
<file path=[Content_Types].xml><?xml version="1.0" encoding="utf-8"?>
<Types xmlns="http://schemas.openxmlformats.org/package/2006/content-types">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saveSubsetFonts="1" autoCompressPictures="0">
  <p:sldMasterIdLst>
    <p:sldMasterId id="2147483670" r:id="rId1"/>
    <p:sldMasterId id="2147483671" r:id="rId2"/>
  </p:sldMasterIdLst>
  <p:notesMasterIdLst>
    <p:notesMasterId r:id="rId12"/>
  </p:notesMasterIdLst>
  <p:sldIdLst>
    <p:sldId id="256" r:id="rId3"/>
    <p:sldId id="257" r:id="rId4"/>
    <p:sldId id="262" r:id="rId5"/>
    <p:sldId id="261" r:id="rId6"/>
    <p:sldId id="296" r:id="rId7"/>
    <p:sldId id="297" r:id="rId8"/>
    <p:sldId id="260" r:id="rId9"/>
    <p:sldId id="276" r:id="rId10"/>
    <p:sldId id="266" r:id="rId11"/>
  </p:sldIdLst>
  <p:sldSz cx="9144000" cy="5143500" type="screen16x9"/>
  <p:notesSz cx="6858000" cy="9144000"/>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752B6B3F-918C-45EC-A50D-CC9442175CA3}">
  <a:tblStyle styleId="{752B6B3F-918C-45EC-A50D-CC9442175CA3}" styleName="Table_0">
    <a:wholeTbl>
      <a:tcTxStyle>
        <a:font>
          <a:latin typeface="Arial"/>
          <a:ea typeface="Arial"/>
          <a:cs typeface="Arial"/>
        </a:font>
        <a:srgbClr val="000000"/>
      </a:tcTxStyle>
      <a:tcStyle>
        <a:tcBdr>
          <a:left>
            <a:ln w="9525" cap="flat" cmpd="sng">
              <a:solidFill>
                <a:srgbClr val="000000"/>
              </a:solidFill>
              <a:prstDash val="solid"/>
              <a:round/>
              <a:headEnd type="none" w="sm" len="sm"/>
              <a:tailEnd type="none" w="sm" len="sm"/>
            </a:ln>
          </a:left>
          <a:right>
            <a:ln w="9525" cap="flat" cmpd="sng">
              <a:solidFill>
                <a:srgbClr val="000000"/>
              </a:solidFill>
              <a:prstDash val="solid"/>
              <a:round/>
              <a:headEnd type="none" w="sm" len="sm"/>
              <a:tailEnd type="none" w="sm" len="sm"/>
            </a:ln>
          </a:right>
          <a:top>
            <a:ln w="9525" cap="flat" cmpd="sng">
              <a:solidFill>
                <a:srgbClr val="000000"/>
              </a:solidFill>
              <a:prstDash val="solid"/>
              <a:round/>
              <a:headEnd type="none" w="sm" len="sm"/>
              <a:tailEnd type="none" w="sm" len="sm"/>
            </a:ln>
          </a:top>
          <a:bottom>
            <a:ln w="9525" cap="flat" cmpd="sng">
              <a:solidFill>
                <a:srgbClr val="000000"/>
              </a:solidFill>
              <a:prstDash val="solid"/>
              <a:round/>
              <a:headEnd type="none" w="sm" len="sm"/>
              <a:tailEnd type="none" w="sm" len="sm"/>
            </a:ln>
          </a:bottom>
          <a:insideH>
            <a:ln w="9525" cap="flat" cmpd="sng">
              <a:solidFill>
                <a:srgbClr val="000000"/>
              </a:solidFill>
              <a:prstDash val="solid"/>
              <a:round/>
              <a:headEnd type="none" w="sm" len="sm"/>
              <a:tailEnd type="none" w="sm" len="sm"/>
            </a:ln>
          </a:insideH>
          <a:insideV>
            <a:ln w="9525" cap="flat" cmpd="sng">
              <a:solidFill>
                <a:srgbClr val="000000"/>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 styleId="{FC24D638-DCF9-45BB-B83A-092E555B6596}" styleName="Table_1">
    <a:wholeTbl>
      <a:tcTxStyle>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5610"/>
    <p:restoredTop sz="94656"/>
  </p:normalViewPr>
  <p:slideViewPr>
    <p:cSldViewPr snapToGrid="0" snapToObjects="1">
      <p:cViewPr varScale="1">
        <p:scale>
          <a:sx n="86" d="100"/>
          <a:sy n="86" d="100"/>
        </p:scale>
        <p:origin x="720" y="52"/>
      </p:cViewPr>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8" Type="http://schemas.openxmlformats.org/officeDocument/2006/relationships/slide" Target="slides/slide6.xml"/><Relationship Id="rId13" Type="http://schemas.openxmlformats.org/officeDocument/2006/relationships/presProps" Target="presProps.xml"/><Relationship Id="rId3" Type="http://schemas.openxmlformats.org/officeDocument/2006/relationships/slide" Target="slides/slide1.xml"/><Relationship Id="rId7" Type="http://schemas.openxmlformats.org/officeDocument/2006/relationships/slide" Target="slides/slide5.xml"/><Relationship Id="rId12" Type="http://schemas.openxmlformats.org/officeDocument/2006/relationships/notesMaster" Target="notesMasters/notesMaster1.xml"/><Relationship Id="rId2" Type="http://schemas.openxmlformats.org/officeDocument/2006/relationships/slideMaster" Target="slideMasters/slideMaster2.xml"/><Relationship Id="rId16" Type="http://schemas.openxmlformats.org/officeDocument/2006/relationships/tableStyles" Target="tableStyles.xml"/><Relationship Id="rId1" Type="http://schemas.openxmlformats.org/officeDocument/2006/relationships/slideMaster" Target="slideMasters/slideMaster1.xml"/><Relationship Id="rId6" Type="http://schemas.openxmlformats.org/officeDocument/2006/relationships/slide" Target="slides/slide4.xml"/><Relationship Id="rId11" Type="http://schemas.openxmlformats.org/officeDocument/2006/relationships/slide" Target="slides/slide9.xml"/><Relationship Id="rId5" Type="http://schemas.openxmlformats.org/officeDocument/2006/relationships/slide" Target="slides/slide3.xml"/><Relationship Id="rId15" Type="http://schemas.openxmlformats.org/officeDocument/2006/relationships/theme" Target="theme/theme1.xml"/><Relationship Id="rId10" Type="http://schemas.openxmlformats.org/officeDocument/2006/relationships/slide" Target="slides/slide8.xml"/><Relationship Id="rId4" Type="http://schemas.openxmlformats.org/officeDocument/2006/relationships/slide" Target="slides/slide2.xml"/><Relationship Id="rId9" Type="http://schemas.openxmlformats.org/officeDocument/2006/relationships/slide" Target="slides/slide7.xml"/><Relationship Id="rId14" Type="http://schemas.openxmlformats.org/officeDocument/2006/relationships/viewProps" Target="viewProps.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676"/>
        <p:cNvGrpSpPr/>
        <p:nvPr/>
      </p:nvGrpSpPr>
      <p:grpSpPr>
        <a:xfrm>
          <a:off x="0" y="0"/>
          <a:ext cx="0" cy="0"/>
          <a:chOff x="0" y="0"/>
          <a:chExt cx="0" cy="0"/>
        </a:xfrm>
      </p:grpSpPr>
      <p:sp>
        <p:nvSpPr>
          <p:cNvPr id="9677" name="Google Shape;9677;p: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678" name="Google Shape;9678;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682"/>
        <p:cNvGrpSpPr/>
        <p:nvPr/>
      </p:nvGrpSpPr>
      <p:grpSpPr>
        <a:xfrm>
          <a:off x="0" y="0"/>
          <a:ext cx="0" cy="0"/>
          <a:chOff x="0" y="0"/>
          <a:chExt cx="0" cy="0"/>
        </a:xfrm>
      </p:grpSpPr>
      <p:sp>
        <p:nvSpPr>
          <p:cNvPr id="9683" name="Google Shape;9683;gb30f8416b9_13_51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684" name="Google Shape;9684;gb30f8416b9_13_51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713"/>
        <p:cNvGrpSpPr/>
        <p:nvPr/>
      </p:nvGrpSpPr>
      <p:grpSpPr>
        <a:xfrm>
          <a:off x="0" y="0"/>
          <a:ext cx="0" cy="0"/>
          <a:chOff x="0" y="0"/>
          <a:chExt cx="0" cy="0"/>
        </a:xfrm>
      </p:grpSpPr>
      <p:sp>
        <p:nvSpPr>
          <p:cNvPr id="9714" name="Google Shape;9714;gaf5f55f87b_0_12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715" name="Google Shape;9715;gaf5f55f87b_0_12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707"/>
        <p:cNvGrpSpPr/>
        <p:nvPr/>
      </p:nvGrpSpPr>
      <p:grpSpPr>
        <a:xfrm>
          <a:off x="0" y="0"/>
          <a:ext cx="0" cy="0"/>
          <a:chOff x="0" y="0"/>
          <a:chExt cx="0" cy="0"/>
        </a:xfrm>
      </p:grpSpPr>
      <p:sp>
        <p:nvSpPr>
          <p:cNvPr id="9708" name="Google Shape;9708;gaf5f55f87b_0_8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709" name="Google Shape;9709;gaf5f55f87b_0_8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701"/>
        <p:cNvGrpSpPr/>
        <p:nvPr/>
      </p:nvGrpSpPr>
      <p:grpSpPr>
        <a:xfrm>
          <a:off x="0" y="0"/>
          <a:ext cx="0" cy="0"/>
          <a:chOff x="0" y="0"/>
          <a:chExt cx="0" cy="0"/>
        </a:xfrm>
      </p:grpSpPr>
      <p:sp>
        <p:nvSpPr>
          <p:cNvPr id="9702" name="Google Shape;9702;gaf5f55f87b_0_7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703" name="Google Shape;9703;gaf5f55f87b_0_7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199"/>
        <p:cNvGrpSpPr/>
        <p:nvPr/>
      </p:nvGrpSpPr>
      <p:grpSpPr>
        <a:xfrm>
          <a:off x="0" y="0"/>
          <a:ext cx="0" cy="0"/>
          <a:chOff x="0" y="0"/>
          <a:chExt cx="0" cy="0"/>
        </a:xfrm>
      </p:grpSpPr>
      <p:sp>
        <p:nvSpPr>
          <p:cNvPr id="10200" name="Google Shape;10200;gb30f8416b9_13_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201" name="Google Shape;10201;gb30f8416b9_13_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746"/>
        <p:cNvGrpSpPr/>
        <p:nvPr/>
      </p:nvGrpSpPr>
      <p:grpSpPr>
        <a:xfrm>
          <a:off x="0" y="0"/>
          <a:ext cx="0" cy="0"/>
          <a:chOff x="0" y="0"/>
          <a:chExt cx="0" cy="0"/>
        </a:xfrm>
      </p:grpSpPr>
      <p:sp>
        <p:nvSpPr>
          <p:cNvPr id="9747" name="Google Shape;9747;gb30f8416b9_1_1281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748" name="Google Shape;9748;gb30f8416b9_1_1281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3" Type="http://schemas.openxmlformats.org/officeDocument/2006/relationships/hyperlink" Target="http://bit.ly/2TyoMsr" TargetMode="External"/><Relationship Id="rId2" Type="http://schemas.openxmlformats.org/officeDocument/2006/relationships/hyperlink" Target="http://bit.ly/2Tynxth" TargetMode="External"/><Relationship Id="rId1" Type="http://schemas.openxmlformats.org/officeDocument/2006/relationships/slideMaster" Target="../slideMasters/slideMaster1.xml"/><Relationship Id="rId4" Type="http://schemas.openxmlformats.org/officeDocument/2006/relationships/hyperlink" Target="http://bit.ly/2TtBDfr" TargetMode="Externa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p:bg>
      <p:bgPr>
        <a:gradFill>
          <a:gsLst>
            <a:gs pos="0">
              <a:srgbClr val="010910"/>
            </a:gs>
            <a:gs pos="100000">
              <a:srgbClr val="162639"/>
            </a:gs>
          </a:gsLst>
          <a:path path="circle">
            <a:fillToRect l="50000" t="50000" r="50000" b="50000"/>
          </a:path>
          <a:tileRect/>
        </a:gradFill>
        <a:effectLst/>
      </p:bgPr>
    </p:bg>
    <p:spTree>
      <p:nvGrpSpPr>
        <p:cNvPr id="1" name="Shape 8"/>
        <p:cNvGrpSpPr/>
        <p:nvPr/>
      </p:nvGrpSpPr>
      <p:grpSpPr>
        <a:xfrm>
          <a:off x="0" y="0"/>
          <a:ext cx="0" cy="0"/>
          <a:chOff x="0" y="0"/>
          <a:chExt cx="0" cy="0"/>
        </a:xfrm>
      </p:grpSpPr>
      <p:grpSp>
        <p:nvGrpSpPr>
          <p:cNvPr id="9" name="Google Shape;9;p2"/>
          <p:cNvGrpSpPr/>
          <p:nvPr/>
        </p:nvGrpSpPr>
        <p:grpSpPr>
          <a:xfrm>
            <a:off x="-58319" y="-228863"/>
            <a:ext cx="9309618" cy="6063884"/>
            <a:chOff x="237300" y="534450"/>
            <a:chExt cx="7131075" cy="4644875"/>
          </a:xfrm>
        </p:grpSpPr>
        <p:sp>
          <p:nvSpPr>
            <p:cNvPr id="10" name="Google Shape;10;p2"/>
            <p:cNvSpPr/>
            <p:nvPr/>
          </p:nvSpPr>
          <p:spPr>
            <a:xfrm>
              <a:off x="6846675" y="612775"/>
              <a:ext cx="57825" cy="52700"/>
            </a:xfrm>
            <a:custGeom>
              <a:avLst/>
              <a:gdLst/>
              <a:ahLst/>
              <a:cxnLst/>
              <a:rect l="l" t="t" r="r" b="b"/>
              <a:pathLst>
                <a:path w="2313" h="2108" extrusionOk="0">
                  <a:moveTo>
                    <a:pt x="1784" y="1"/>
                  </a:moveTo>
                  <a:cubicBezTo>
                    <a:pt x="1314" y="1"/>
                    <a:pt x="1020" y="401"/>
                    <a:pt x="935" y="1096"/>
                  </a:cubicBezTo>
                  <a:cubicBezTo>
                    <a:pt x="919" y="1211"/>
                    <a:pt x="870" y="1325"/>
                    <a:pt x="821" y="1440"/>
                  </a:cubicBezTo>
                  <a:cubicBezTo>
                    <a:pt x="620" y="1766"/>
                    <a:pt x="247" y="1804"/>
                    <a:pt x="82" y="1804"/>
                  </a:cubicBezTo>
                  <a:cubicBezTo>
                    <a:pt x="32" y="1804"/>
                    <a:pt x="1" y="1801"/>
                    <a:pt x="1" y="1801"/>
                  </a:cubicBezTo>
                  <a:lnTo>
                    <a:pt x="1" y="1801"/>
                  </a:lnTo>
                  <a:cubicBezTo>
                    <a:pt x="121" y="1856"/>
                    <a:pt x="703" y="2108"/>
                    <a:pt x="1242" y="2108"/>
                  </a:cubicBezTo>
                  <a:cubicBezTo>
                    <a:pt x="1510" y="2108"/>
                    <a:pt x="1767" y="2046"/>
                    <a:pt x="1952" y="1866"/>
                  </a:cubicBezTo>
                  <a:cubicBezTo>
                    <a:pt x="2066" y="1752"/>
                    <a:pt x="2148" y="1604"/>
                    <a:pt x="2197" y="1440"/>
                  </a:cubicBezTo>
                  <a:cubicBezTo>
                    <a:pt x="2312" y="998"/>
                    <a:pt x="2066" y="555"/>
                    <a:pt x="1952" y="391"/>
                  </a:cubicBezTo>
                  <a:cubicBezTo>
                    <a:pt x="1870" y="276"/>
                    <a:pt x="1886" y="96"/>
                    <a:pt x="2017" y="31"/>
                  </a:cubicBezTo>
                  <a:cubicBezTo>
                    <a:pt x="1935" y="11"/>
                    <a:pt x="1857" y="1"/>
                    <a:pt x="178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1;p2"/>
            <p:cNvSpPr/>
            <p:nvPr/>
          </p:nvSpPr>
          <p:spPr>
            <a:xfrm>
              <a:off x="6745475" y="577800"/>
              <a:ext cx="74200" cy="48800"/>
            </a:xfrm>
            <a:custGeom>
              <a:avLst/>
              <a:gdLst/>
              <a:ahLst/>
              <a:cxnLst/>
              <a:rect l="l" t="t" r="r" b="b"/>
              <a:pathLst>
                <a:path w="2968" h="1952" extrusionOk="0">
                  <a:moveTo>
                    <a:pt x="2049" y="0"/>
                  </a:moveTo>
                  <a:cubicBezTo>
                    <a:pt x="336" y="0"/>
                    <a:pt x="312" y="1096"/>
                    <a:pt x="312" y="1380"/>
                  </a:cubicBezTo>
                  <a:cubicBezTo>
                    <a:pt x="312" y="1561"/>
                    <a:pt x="181" y="1741"/>
                    <a:pt x="0" y="1790"/>
                  </a:cubicBezTo>
                  <a:cubicBezTo>
                    <a:pt x="272" y="1903"/>
                    <a:pt x="509" y="1951"/>
                    <a:pt x="717" y="1951"/>
                  </a:cubicBezTo>
                  <a:cubicBezTo>
                    <a:pt x="1476" y="1951"/>
                    <a:pt x="1843" y="1308"/>
                    <a:pt x="2049" y="807"/>
                  </a:cubicBezTo>
                  <a:cubicBezTo>
                    <a:pt x="2197" y="413"/>
                    <a:pt x="2557" y="151"/>
                    <a:pt x="2967" y="85"/>
                  </a:cubicBezTo>
                  <a:cubicBezTo>
                    <a:pt x="2617" y="26"/>
                    <a:pt x="2313" y="0"/>
                    <a:pt x="20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2;p2"/>
            <p:cNvSpPr/>
            <p:nvPr/>
          </p:nvSpPr>
          <p:spPr>
            <a:xfrm>
              <a:off x="6716775" y="577350"/>
              <a:ext cx="36100" cy="28300"/>
            </a:xfrm>
            <a:custGeom>
              <a:avLst/>
              <a:gdLst/>
              <a:ahLst/>
              <a:cxnLst/>
              <a:rect l="l" t="t" r="r" b="b"/>
              <a:pathLst>
                <a:path w="1444" h="1132" extrusionOk="0">
                  <a:moveTo>
                    <a:pt x="493" y="0"/>
                  </a:moveTo>
                  <a:cubicBezTo>
                    <a:pt x="444" y="0"/>
                    <a:pt x="393" y="12"/>
                    <a:pt x="345" y="38"/>
                  </a:cubicBezTo>
                  <a:cubicBezTo>
                    <a:pt x="99" y="153"/>
                    <a:pt x="1" y="415"/>
                    <a:pt x="99" y="661"/>
                  </a:cubicBezTo>
                  <a:cubicBezTo>
                    <a:pt x="181" y="874"/>
                    <a:pt x="362" y="1021"/>
                    <a:pt x="575" y="1087"/>
                  </a:cubicBezTo>
                  <a:cubicBezTo>
                    <a:pt x="653" y="1117"/>
                    <a:pt x="735" y="1132"/>
                    <a:pt x="818" y="1132"/>
                  </a:cubicBezTo>
                  <a:cubicBezTo>
                    <a:pt x="961" y="1132"/>
                    <a:pt x="1106" y="1088"/>
                    <a:pt x="1230" y="1005"/>
                  </a:cubicBezTo>
                  <a:cubicBezTo>
                    <a:pt x="1361" y="874"/>
                    <a:pt x="1443" y="694"/>
                    <a:pt x="1443" y="513"/>
                  </a:cubicBezTo>
                  <a:lnTo>
                    <a:pt x="1443" y="513"/>
                  </a:lnTo>
                  <a:cubicBezTo>
                    <a:pt x="1443" y="513"/>
                    <a:pt x="1136" y="894"/>
                    <a:pt x="783" y="894"/>
                  </a:cubicBezTo>
                  <a:cubicBezTo>
                    <a:pt x="763" y="894"/>
                    <a:pt x="743" y="893"/>
                    <a:pt x="722" y="890"/>
                  </a:cubicBezTo>
                  <a:cubicBezTo>
                    <a:pt x="148" y="841"/>
                    <a:pt x="66" y="267"/>
                    <a:pt x="345" y="103"/>
                  </a:cubicBezTo>
                  <a:cubicBezTo>
                    <a:pt x="385" y="77"/>
                    <a:pt x="429" y="65"/>
                    <a:pt x="472" y="65"/>
                  </a:cubicBezTo>
                  <a:cubicBezTo>
                    <a:pt x="587" y="65"/>
                    <a:pt x="698" y="152"/>
                    <a:pt x="722" y="284"/>
                  </a:cubicBezTo>
                  <a:cubicBezTo>
                    <a:pt x="733" y="395"/>
                    <a:pt x="646" y="461"/>
                    <a:pt x="594" y="461"/>
                  </a:cubicBezTo>
                  <a:cubicBezTo>
                    <a:pt x="570" y="461"/>
                    <a:pt x="553" y="446"/>
                    <a:pt x="558" y="415"/>
                  </a:cubicBezTo>
                  <a:cubicBezTo>
                    <a:pt x="583" y="328"/>
                    <a:pt x="552" y="260"/>
                    <a:pt x="479" y="260"/>
                  </a:cubicBezTo>
                  <a:cubicBezTo>
                    <a:pt x="455" y="260"/>
                    <a:pt x="427" y="268"/>
                    <a:pt x="394" y="284"/>
                  </a:cubicBezTo>
                  <a:cubicBezTo>
                    <a:pt x="280" y="349"/>
                    <a:pt x="394" y="530"/>
                    <a:pt x="394" y="530"/>
                  </a:cubicBezTo>
                  <a:cubicBezTo>
                    <a:pt x="447" y="573"/>
                    <a:pt x="505" y="592"/>
                    <a:pt x="561" y="592"/>
                  </a:cubicBezTo>
                  <a:cubicBezTo>
                    <a:pt x="697" y="592"/>
                    <a:pt x="820" y="479"/>
                    <a:pt x="820" y="317"/>
                  </a:cubicBezTo>
                  <a:cubicBezTo>
                    <a:pt x="820" y="139"/>
                    <a:pt x="663" y="0"/>
                    <a:pt x="4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3;p2"/>
            <p:cNvSpPr/>
            <p:nvPr/>
          </p:nvSpPr>
          <p:spPr>
            <a:xfrm>
              <a:off x="7305650" y="613125"/>
              <a:ext cx="30350" cy="84850"/>
            </a:xfrm>
            <a:custGeom>
              <a:avLst/>
              <a:gdLst/>
              <a:ahLst/>
              <a:cxnLst/>
              <a:rect l="l" t="t" r="r" b="b"/>
              <a:pathLst>
                <a:path w="1214" h="3394" extrusionOk="0">
                  <a:moveTo>
                    <a:pt x="607" y="0"/>
                  </a:moveTo>
                  <a:lnTo>
                    <a:pt x="558" y="344"/>
                  </a:lnTo>
                  <a:cubicBezTo>
                    <a:pt x="525" y="607"/>
                    <a:pt x="443" y="869"/>
                    <a:pt x="295" y="1098"/>
                  </a:cubicBezTo>
                  <a:cubicBezTo>
                    <a:pt x="213" y="1197"/>
                    <a:pt x="148" y="1311"/>
                    <a:pt x="99" y="1426"/>
                  </a:cubicBezTo>
                  <a:cubicBezTo>
                    <a:pt x="0" y="1672"/>
                    <a:pt x="33" y="1967"/>
                    <a:pt x="230" y="2164"/>
                  </a:cubicBezTo>
                  <a:cubicBezTo>
                    <a:pt x="410" y="2426"/>
                    <a:pt x="525" y="2737"/>
                    <a:pt x="574" y="3065"/>
                  </a:cubicBezTo>
                  <a:cubicBezTo>
                    <a:pt x="590" y="3147"/>
                    <a:pt x="590" y="3393"/>
                    <a:pt x="607" y="3393"/>
                  </a:cubicBezTo>
                  <a:cubicBezTo>
                    <a:pt x="607" y="3393"/>
                    <a:pt x="623" y="3131"/>
                    <a:pt x="639" y="3065"/>
                  </a:cubicBezTo>
                  <a:cubicBezTo>
                    <a:pt x="672" y="2737"/>
                    <a:pt x="787" y="2426"/>
                    <a:pt x="984" y="2164"/>
                  </a:cubicBezTo>
                  <a:cubicBezTo>
                    <a:pt x="1164" y="1967"/>
                    <a:pt x="1213" y="1672"/>
                    <a:pt x="1098" y="1426"/>
                  </a:cubicBezTo>
                  <a:cubicBezTo>
                    <a:pt x="1049" y="1311"/>
                    <a:pt x="984" y="1197"/>
                    <a:pt x="918" y="1098"/>
                  </a:cubicBezTo>
                  <a:cubicBezTo>
                    <a:pt x="771" y="869"/>
                    <a:pt x="672" y="607"/>
                    <a:pt x="639" y="344"/>
                  </a:cubicBezTo>
                  <a:lnTo>
                    <a:pt x="607"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14;p2"/>
            <p:cNvSpPr/>
            <p:nvPr/>
          </p:nvSpPr>
          <p:spPr>
            <a:xfrm>
              <a:off x="7182350" y="540925"/>
              <a:ext cx="75775" cy="81650"/>
            </a:xfrm>
            <a:custGeom>
              <a:avLst/>
              <a:gdLst/>
              <a:ahLst/>
              <a:cxnLst/>
              <a:rect l="l" t="t" r="r" b="b"/>
              <a:pathLst>
                <a:path w="3031" h="3266" extrusionOk="0">
                  <a:moveTo>
                    <a:pt x="715" y="1"/>
                  </a:moveTo>
                  <a:cubicBezTo>
                    <a:pt x="57" y="1"/>
                    <a:pt x="0" y="778"/>
                    <a:pt x="1097" y="954"/>
                  </a:cubicBezTo>
                  <a:cubicBezTo>
                    <a:pt x="2342" y="1167"/>
                    <a:pt x="3031" y="3265"/>
                    <a:pt x="3031" y="3265"/>
                  </a:cubicBezTo>
                  <a:cubicBezTo>
                    <a:pt x="3031" y="3265"/>
                    <a:pt x="2719" y="1003"/>
                    <a:pt x="1457" y="249"/>
                  </a:cubicBezTo>
                  <a:cubicBezTo>
                    <a:pt x="1165" y="71"/>
                    <a:pt x="913" y="1"/>
                    <a:pt x="7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15;p2"/>
            <p:cNvSpPr/>
            <p:nvPr/>
          </p:nvSpPr>
          <p:spPr>
            <a:xfrm>
              <a:off x="7029450" y="534450"/>
              <a:ext cx="130750" cy="112950"/>
            </a:xfrm>
            <a:custGeom>
              <a:avLst/>
              <a:gdLst/>
              <a:ahLst/>
              <a:cxnLst/>
              <a:rect l="l" t="t" r="r" b="b"/>
              <a:pathLst>
                <a:path w="5230" h="4518" extrusionOk="0">
                  <a:moveTo>
                    <a:pt x="2181" y="0"/>
                  </a:moveTo>
                  <a:cubicBezTo>
                    <a:pt x="2017" y="213"/>
                    <a:pt x="1902" y="426"/>
                    <a:pt x="1820" y="672"/>
                  </a:cubicBezTo>
                  <a:cubicBezTo>
                    <a:pt x="1689" y="1082"/>
                    <a:pt x="1131" y="1328"/>
                    <a:pt x="574" y="1705"/>
                  </a:cubicBezTo>
                  <a:cubicBezTo>
                    <a:pt x="0" y="2082"/>
                    <a:pt x="99" y="2705"/>
                    <a:pt x="214" y="3049"/>
                  </a:cubicBezTo>
                  <a:cubicBezTo>
                    <a:pt x="279" y="3262"/>
                    <a:pt x="263" y="3524"/>
                    <a:pt x="148" y="3737"/>
                  </a:cubicBezTo>
                  <a:cubicBezTo>
                    <a:pt x="410" y="3491"/>
                    <a:pt x="738" y="3327"/>
                    <a:pt x="1082" y="3245"/>
                  </a:cubicBezTo>
                  <a:cubicBezTo>
                    <a:pt x="1689" y="3049"/>
                    <a:pt x="1672" y="2754"/>
                    <a:pt x="1656" y="2295"/>
                  </a:cubicBezTo>
                  <a:cubicBezTo>
                    <a:pt x="1656" y="1877"/>
                    <a:pt x="1833" y="1852"/>
                    <a:pt x="1876" y="1852"/>
                  </a:cubicBezTo>
                  <a:cubicBezTo>
                    <a:pt x="1882" y="1852"/>
                    <a:pt x="1885" y="1852"/>
                    <a:pt x="1885" y="1852"/>
                  </a:cubicBezTo>
                  <a:cubicBezTo>
                    <a:pt x="1890" y="1852"/>
                    <a:pt x="1894" y="1852"/>
                    <a:pt x="1898" y="1852"/>
                  </a:cubicBezTo>
                  <a:cubicBezTo>
                    <a:pt x="2179" y="1852"/>
                    <a:pt x="2114" y="2381"/>
                    <a:pt x="2082" y="2672"/>
                  </a:cubicBezTo>
                  <a:cubicBezTo>
                    <a:pt x="2066" y="2983"/>
                    <a:pt x="1951" y="3590"/>
                    <a:pt x="2492" y="4163"/>
                  </a:cubicBezTo>
                  <a:cubicBezTo>
                    <a:pt x="2734" y="4427"/>
                    <a:pt x="3054" y="4517"/>
                    <a:pt x="3374" y="4517"/>
                  </a:cubicBezTo>
                  <a:cubicBezTo>
                    <a:pt x="3770" y="4517"/>
                    <a:pt x="4165" y="4380"/>
                    <a:pt x="4410" y="4262"/>
                  </a:cubicBezTo>
                  <a:cubicBezTo>
                    <a:pt x="4514" y="4216"/>
                    <a:pt x="4626" y="4194"/>
                    <a:pt x="4739" y="4194"/>
                  </a:cubicBezTo>
                  <a:cubicBezTo>
                    <a:pt x="4909" y="4194"/>
                    <a:pt x="5081" y="4245"/>
                    <a:pt x="5229" y="4344"/>
                  </a:cubicBezTo>
                  <a:cubicBezTo>
                    <a:pt x="5082" y="3475"/>
                    <a:pt x="4639" y="3196"/>
                    <a:pt x="4016" y="3131"/>
                  </a:cubicBezTo>
                  <a:cubicBezTo>
                    <a:pt x="3393" y="3065"/>
                    <a:pt x="2541" y="2852"/>
                    <a:pt x="2197" y="1770"/>
                  </a:cubicBezTo>
                  <a:cubicBezTo>
                    <a:pt x="1869" y="705"/>
                    <a:pt x="2180" y="0"/>
                    <a:pt x="218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6;p2"/>
            <p:cNvSpPr/>
            <p:nvPr/>
          </p:nvSpPr>
          <p:spPr>
            <a:xfrm>
              <a:off x="7050350" y="610650"/>
              <a:ext cx="31975" cy="49625"/>
            </a:xfrm>
            <a:custGeom>
              <a:avLst/>
              <a:gdLst/>
              <a:ahLst/>
              <a:cxnLst/>
              <a:rect l="l" t="t" r="r" b="b"/>
              <a:pathLst>
                <a:path w="1279" h="1985" extrusionOk="0">
                  <a:moveTo>
                    <a:pt x="951" y="1"/>
                  </a:moveTo>
                  <a:cubicBezTo>
                    <a:pt x="951" y="1"/>
                    <a:pt x="951" y="1"/>
                    <a:pt x="951" y="1"/>
                  </a:cubicBezTo>
                  <a:lnTo>
                    <a:pt x="951" y="1"/>
                  </a:lnTo>
                  <a:cubicBezTo>
                    <a:pt x="951" y="1"/>
                    <a:pt x="951" y="1"/>
                    <a:pt x="951" y="1"/>
                  </a:cubicBezTo>
                  <a:close/>
                  <a:moveTo>
                    <a:pt x="951" y="1"/>
                  </a:moveTo>
                  <a:cubicBezTo>
                    <a:pt x="950" y="10"/>
                    <a:pt x="928" y="96"/>
                    <a:pt x="509" y="345"/>
                  </a:cubicBezTo>
                  <a:cubicBezTo>
                    <a:pt x="164" y="525"/>
                    <a:pt x="0" y="919"/>
                    <a:pt x="115" y="1296"/>
                  </a:cubicBezTo>
                  <a:cubicBezTo>
                    <a:pt x="148" y="1361"/>
                    <a:pt x="164" y="1443"/>
                    <a:pt x="181" y="1525"/>
                  </a:cubicBezTo>
                  <a:cubicBezTo>
                    <a:pt x="230" y="1755"/>
                    <a:pt x="263" y="1984"/>
                    <a:pt x="263" y="1984"/>
                  </a:cubicBezTo>
                  <a:cubicBezTo>
                    <a:pt x="263" y="1984"/>
                    <a:pt x="263" y="1853"/>
                    <a:pt x="787" y="1558"/>
                  </a:cubicBezTo>
                  <a:cubicBezTo>
                    <a:pt x="804" y="1542"/>
                    <a:pt x="804" y="1525"/>
                    <a:pt x="820" y="1525"/>
                  </a:cubicBezTo>
                  <a:cubicBezTo>
                    <a:pt x="1279" y="1230"/>
                    <a:pt x="1099" y="820"/>
                    <a:pt x="1017" y="558"/>
                  </a:cubicBezTo>
                  <a:cubicBezTo>
                    <a:pt x="951" y="378"/>
                    <a:pt x="935" y="182"/>
                    <a:pt x="95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7;p2"/>
            <p:cNvSpPr/>
            <p:nvPr/>
          </p:nvSpPr>
          <p:spPr>
            <a:xfrm>
              <a:off x="6343050" y="577125"/>
              <a:ext cx="212725" cy="254425"/>
            </a:xfrm>
            <a:custGeom>
              <a:avLst/>
              <a:gdLst/>
              <a:ahLst/>
              <a:cxnLst/>
              <a:rect l="l" t="t" r="r" b="b"/>
              <a:pathLst>
                <a:path w="8509" h="10177" extrusionOk="0">
                  <a:moveTo>
                    <a:pt x="6272" y="0"/>
                  </a:moveTo>
                  <a:cubicBezTo>
                    <a:pt x="6079" y="0"/>
                    <a:pt x="5883" y="20"/>
                    <a:pt x="5689" y="63"/>
                  </a:cubicBezTo>
                  <a:cubicBezTo>
                    <a:pt x="4509" y="342"/>
                    <a:pt x="3738" y="1588"/>
                    <a:pt x="3509" y="2833"/>
                  </a:cubicBezTo>
                  <a:cubicBezTo>
                    <a:pt x="3492" y="2850"/>
                    <a:pt x="3492" y="2850"/>
                    <a:pt x="3492" y="2866"/>
                  </a:cubicBezTo>
                  <a:cubicBezTo>
                    <a:pt x="3263" y="4161"/>
                    <a:pt x="3492" y="5374"/>
                    <a:pt x="3443" y="6489"/>
                  </a:cubicBezTo>
                  <a:cubicBezTo>
                    <a:pt x="3509" y="7472"/>
                    <a:pt x="3148" y="8439"/>
                    <a:pt x="2443" y="9128"/>
                  </a:cubicBezTo>
                  <a:cubicBezTo>
                    <a:pt x="1771" y="9750"/>
                    <a:pt x="903" y="10111"/>
                    <a:pt x="1" y="10177"/>
                  </a:cubicBezTo>
                  <a:cubicBezTo>
                    <a:pt x="919" y="10144"/>
                    <a:pt x="1804" y="9800"/>
                    <a:pt x="2509" y="9193"/>
                  </a:cubicBezTo>
                  <a:cubicBezTo>
                    <a:pt x="3246" y="8488"/>
                    <a:pt x="3640" y="7505"/>
                    <a:pt x="3591" y="6489"/>
                  </a:cubicBezTo>
                  <a:cubicBezTo>
                    <a:pt x="3656" y="5374"/>
                    <a:pt x="3427" y="4128"/>
                    <a:pt x="3656" y="2883"/>
                  </a:cubicBezTo>
                  <a:cubicBezTo>
                    <a:pt x="3656" y="2866"/>
                    <a:pt x="3656" y="2866"/>
                    <a:pt x="3656" y="2866"/>
                  </a:cubicBezTo>
                  <a:cubicBezTo>
                    <a:pt x="3902" y="1637"/>
                    <a:pt x="4607" y="473"/>
                    <a:pt x="5705" y="211"/>
                  </a:cubicBezTo>
                  <a:cubicBezTo>
                    <a:pt x="5836" y="178"/>
                    <a:pt x="5967" y="162"/>
                    <a:pt x="6099" y="145"/>
                  </a:cubicBezTo>
                  <a:cubicBezTo>
                    <a:pt x="6126" y="144"/>
                    <a:pt x="6153" y="144"/>
                    <a:pt x="6181" y="144"/>
                  </a:cubicBezTo>
                  <a:cubicBezTo>
                    <a:pt x="6596" y="144"/>
                    <a:pt x="7006" y="261"/>
                    <a:pt x="7344" y="522"/>
                  </a:cubicBezTo>
                  <a:cubicBezTo>
                    <a:pt x="8049" y="1096"/>
                    <a:pt x="7967" y="2325"/>
                    <a:pt x="7557" y="2719"/>
                  </a:cubicBezTo>
                  <a:cubicBezTo>
                    <a:pt x="7475" y="2768"/>
                    <a:pt x="7410" y="2817"/>
                    <a:pt x="7312" y="2866"/>
                  </a:cubicBezTo>
                  <a:cubicBezTo>
                    <a:pt x="7197" y="2932"/>
                    <a:pt x="7066" y="2965"/>
                    <a:pt x="6935" y="2965"/>
                  </a:cubicBezTo>
                  <a:cubicBezTo>
                    <a:pt x="6803" y="2965"/>
                    <a:pt x="6672" y="2932"/>
                    <a:pt x="6558" y="2866"/>
                  </a:cubicBezTo>
                  <a:cubicBezTo>
                    <a:pt x="6476" y="2817"/>
                    <a:pt x="6410" y="2751"/>
                    <a:pt x="6377" y="2669"/>
                  </a:cubicBezTo>
                  <a:lnTo>
                    <a:pt x="6377" y="2669"/>
                  </a:lnTo>
                  <a:cubicBezTo>
                    <a:pt x="6377" y="2669"/>
                    <a:pt x="6402" y="2672"/>
                    <a:pt x="6440" y="2672"/>
                  </a:cubicBezTo>
                  <a:cubicBezTo>
                    <a:pt x="6570" y="2672"/>
                    <a:pt x="6859" y="2643"/>
                    <a:pt x="6935" y="2391"/>
                  </a:cubicBezTo>
                  <a:cubicBezTo>
                    <a:pt x="7066" y="2079"/>
                    <a:pt x="6869" y="1735"/>
                    <a:pt x="6558" y="1670"/>
                  </a:cubicBezTo>
                  <a:cubicBezTo>
                    <a:pt x="6502" y="1654"/>
                    <a:pt x="6446" y="1646"/>
                    <a:pt x="6392" y="1646"/>
                  </a:cubicBezTo>
                  <a:cubicBezTo>
                    <a:pt x="6004" y="1646"/>
                    <a:pt x="5692" y="2035"/>
                    <a:pt x="5836" y="2424"/>
                  </a:cubicBezTo>
                  <a:cubicBezTo>
                    <a:pt x="5885" y="2604"/>
                    <a:pt x="6017" y="2768"/>
                    <a:pt x="6164" y="2866"/>
                  </a:cubicBezTo>
                  <a:cubicBezTo>
                    <a:pt x="6412" y="3020"/>
                    <a:pt x="6695" y="3098"/>
                    <a:pt x="6977" y="3098"/>
                  </a:cubicBezTo>
                  <a:cubicBezTo>
                    <a:pt x="7236" y="3098"/>
                    <a:pt x="7494" y="3032"/>
                    <a:pt x="7721" y="2899"/>
                  </a:cubicBezTo>
                  <a:lnTo>
                    <a:pt x="7787" y="2866"/>
                  </a:lnTo>
                  <a:cubicBezTo>
                    <a:pt x="8311" y="2473"/>
                    <a:pt x="8508" y="1784"/>
                    <a:pt x="8262" y="1178"/>
                  </a:cubicBezTo>
                  <a:cubicBezTo>
                    <a:pt x="8032" y="460"/>
                    <a:pt x="7187" y="0"/>
                    <a:pt x="62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8;p2"/>
            <p:cNvSpPr/>
            <p:nvPr/>
          </p:nvSpPr>
          <p:spPr>
            <a:xfrm>
              <a:off x="6448775" y="612775"/>
              <a:ext cx="58225" cy="52700"/>
            </a:xfrm>
            <a:custGeom>
              <a:avLst/>
              <a:gdLst/>
              <a:ahLst/>
              <a:cxnLst/>
              <a:rect l="l" t="t" r="r" b="b"/>
              <a:pathLst>
                <a:path w="2329" h="2108" extrusionOk="0">
                  <a:moveTo>
                    <a:pt x="540" y="1"/>
                  </a:moveTo>
                  <a:cubicBezTo>
                    <a:pt x="468" y="1"/>
                    <a:pt x="392" y="11"/>
                    <a:pt x="312" y="31"/>
                  </a:cubicBezTo>
                  <a:cubicBezTo>
                    <a:pt x="427" y="96"/>
                    <a:pt x="460" y="276"/>
                    <a:pt x="362" y="391"/>
                  </a:cubicBezTo>
                  <a:cubicBezTo>
                    <a:pt x="247" y="555"/>
                    <a:pt x="1" y="998"/>
                    <a:pt x="132" y="1440"/>
                  </a:cubicBezTo>
                  <a:cubicBezTo>
                    <a:pt x="165" y="1604"/>
                    <a:pt x="263" y="1752"/>
                    <a:pt x="378" y="1866"/>
                  </a:cubicBezTo>
                  <a:cubicBezTo>
                    <a:pt x="563" y="2046"/>
                    <a:pt x="818" y="2108"/>
                    <a:pt x="1084" y="2108"/>
                  </a:cubicBezTo>
                  <a:cubicBezTo>
                    <a:pt x="1619" y="2108"/>
                    <a:pt x="2197" y="1856"/>
                    <a:pt x="2329" y="1801"/>
                  </a:cubicBezTo>
                  <a:lnTo>
                    <a:pt x="2329" y="1801"/>
                  </a:lnTo>
                  <a:cubicBezTo>
                    <a:pt x="2328" y="1801"/>
                    <a:pt x="2298" y="1804"/>
                    <a:pt x="2247" y="1804"/>
                  </a:cubicBezTo>
                  <a:cubicBezTo>
                    <a:pt x="2083" y="1804"/>
                    <a:pt x="1710" y="1766"/>
                    <a:pt x="1509" y="1440"/>
                  </a:cubicBezTo>
                  <a:cubicBezTo>
                    <a:pt x="1443" y="1325"/>
                    <a:pt x="1411" y="1211"/>
                    <a:pt x="1394" y="1096"/>
                  </a:cubicBezTo>
                  <a:cubicBezTo>
                    <a:pt x="1309" y="401"/>
                    <a:pt x="1003" y="1"/>
                    <a:pt x="54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9;p2"/>
            <p:cNvSpPr/>
            <p:nvPr/>
          </p:nvSpPr>
          <p:spPr>
            <a:xfrm>
              <a:off x="6534425" y="577800"/>
              <a:ext cx="74200" cy="48800"/>
            </a:xfrm>
            <a:custGeom>
              <a:avLst/>
              <a:gdLst/>
              <a:ahLst/>
              <a:cxnLst/>
              <a:rect l="l" t="t" r="r" b="b"/>
              <a:pathLst>
                <a:path w="2968" h="1952" extrusionOk="0">
                  <a:moveTo>
                    <a:pt x="915" y="0"/>
                  </a:moveTo>
                  <a:cubicBezTo>
                    <a:pt x="652" y="0"/>
                    <a:pt x="349" y="26"/>
                    <a:pt x="1" y="85"/>
                  </a:cubicBezTo>
                  <a:cubicBezTo>
                    <a:pt x="411" y="151"/>
                    <a:pt x="755" y="413"/>
                    <a:pt x="919" y="807"/>
                  </a:cubicBezTo>
                  <a:cubicBezTo>
                    <a:pt x="1124" y="1308"/>
                    <a:pt x="1482" y="1951"/>
                    <a:pt x="2244" y="1951"/>
                  </a:cubicBezTo>
                  <a:cubicBezTo>
                    <a:pt x="2453" y="1951"/>
                    <a:pt x="2692" y="1903"/>
                    <a:pt x="2968" y="1790"/>
                  </a:cubicBezTo>
                  <a:cubicBezTo>
                    <a:pt x="2787" y="1725"/>
                    <a:pt x="2673" y="1561"/>
                    <a:pt x="2673" y="1380"/>
                  </a:cubicBezTo>
                  <a:cubicBezTo>
                    <a:pt x="2673" y="1096"/>
                    <a:pt x="2623" y="0"/>
                    <a:pt x="9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20;p2"/>
            <p:cNvSpPr/>
            <p:nvPr/>
          </p:nvSpPr>
          <p:spPr>
            <a:xfrm>
              <a:off x="6600825" y="577350"/>
              <a:ext cx="36075" cy="28300"/>
            </a:xfrm>
            <a:custGeom>
              <a:avLst/>
              <a:gdLst/>
              <a:ahLst/>
              <a:cxnLst/>
              <a:rect l="l" t="t" r="r" b="b"/>
              <a:pathLst>
                <a:path w="1443" h="1132" extrusionOk="0">
                  <a:moveTo>
                    <a:pt x="960" y="0"/>
                  </a:moveTo>
                  <a:cubicBezTo>
                    <a:pt x="786" y="0"/>
                    <a:pt x="636" y="139"/>
                    <a:pt x="623" y="317"/>
                  </a:cubicBezTo>
                  <a:cubicBezTo>
                    <a:pt x="623" y="479"/>
                    <a:pt x="754" y="592"/>
                    <a:pt x="895" y="592"/>
                  </a:cubicBezTo>
                  <a:cubicBezTo>
                    <a:pt x="953" y="592"/>
                    <a:pt x="1013" y="573"/>
                    <a:pt x="1066" y="530"/>
                  </a:cubicBezTo>
                  <a:cubicBezTo>
                    <a:pt x="1066" y="530"/>
                    <a:pt x="1164" y="349"/>
                    <a:pt x="1066" y="284"/>
                  </a:cubicBezTo>
                  <a:cubicBezTo>
                    <a:pt x="1037" y="267"/>
                    <a:pt x="1010" y="260"/>
                    <a:pt x="987" y="260"/>
                  </a:cubicBezTo>
                  <a:cubicBezTo>
                    <a:pt x="916" y="260"/>
                    <a:pt x="873" y="325"/>
                    <a:pt x="885" y="398"/>
                  </a:cubicBezTo>
                  <a:cubicBezTo>
                    <a:pt x="897" y="438"/>
                    <a:pt x="879" y="456"/>
                    <a:pt x="852" y="456"/>
                  </a:cubicBezTo>
                  <a:cubicBezTo>
                    <a:pt x="800" y="456"/>
                    <a:pt x="716" y="391"/>
                    <a:pt x="738" y="284"/>
                  </a:cubicBezTo>
                  <a:cubicBezTo>
                    <a:pt x="750" y="152"/>
                    <a:pt x="857" y="65"/>
                    <a:pt x="978" y="65"/>
                  </a:cubicBezTo>
                  <a:cubicBezTo>
                    <a:pt x="1023" y="65"/>
                    <a:pt x="1070" y="77"/>
                    <a:pt x="1115" y="103"/>
                  </a:cubicBezTo>
                  <a:cubicBezTo>
                    <a:pt x="1393" y="267"/>
                    <a:pt x="1311" y="841"/>
                    <a:pt x="738" y="890"/>
                  </a:cubicBezTo>
                  <a:cubicBezTo>
                    <a:pt x="716" y="893"/>
                    <a:pt x="695" y="894"/>
                    <a:pt x="674" y="894"/>
                  </a:cubicBezTo>
                  <a:cubicBezTo>
                    <a:pt x="310" y="894"/>
                    <a:pt x="17" y="513"/>
                    <a:pt x="17" y="513"/>
                  </a:cubicBezTo>
                  <a:lnTo>
                    <a:pt x="17" y="513"/>
                  </a:lnTo>
                  <a:cubicBezTo>
                    <a:pt x="0" y="694"/>
                    <a:pt x="82" y="874"/>
                    <a:pt x="213" y="1005"/>
                  </a:cubicBezTo>
                  <a:cubicBezTo>
                    <a:pt x="338" y="1088"/>
                    <a:pt x="482" y="1132"/>
                    <a:pt x="625" y="1132"/>
                  </a:cubicBezTo>
                  <a:cubicBezTo>
                    <a:pt x="708" y="1132"/>
                    <a:pt x="791" y="1117"/>
                    <a:pt x="869" y="1087"/>
                  </a:cubicBezTo>
                  <a:cubicBezTo>
                    <a:pt x="1082" y="1021"/>
                    <a:pt x="1262" y="874"/>
                    <a:pt x="1344" y="661"/>
                  </a:cubicBezTo>
                  <a:cubicBezTo>
                    <a:pt x="1443" y="415"/>
                    <a:pt x="1344" y="136"/>
                    <a:pt x="1115" y="38"/>
                  </a:cubicBezTo>
                  <a:cubicBezTo>
                    <a:pt x="1063" y="12"/>
                    <a:pt x="1011" y="0"/>
                    <a:pt x="9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21;p2"/>
            <p:cNvSpPr/>
            <p:nvPr/>
          </p:nvSpPr>
          <p:spPr>
            <a:xfrm>
              <a:off x="6096775" y="599775"/>
              <a:ext cx="68875" cy="268650"/>
            </a:xfrm>
            <a:custGeom>
              <a:avLst/>
              <a:gdLst/>
              <a:ahLst/>
              <a:cxnLst/>
              <a:rect l="l" t="t" r="r" b="b"/>
              <a:pathLst>
                <a:path w="2755" h="10746" extrusionOk="0">
                  <a:moveTo>
                    <a:pt x="1458" y="1"/>
                  </a:moveTo>
                  <a:cubicBezTo>
                    <a:pt x="1124" y="1"/>
                    <a:pt x="779" y="125"/>
                    <a:pt x="509" y="419"/>
                  </a:cubicBezTo>
                  <a:cubicBezTo>
                    <a:pt x="165" y="846"/>
                    <a:pt x="1" y="1403"/>
                    <a:pt x="34" y="1960"/>
                  </a:cubicBezTo>
                  <a:cubicBezTo>
                    <a:pt x="50" y="2485"/>
                    <a:pt x="148" y="3009"/>
                    <a:pt x="345" y="3501"/>
                  </a:cubicBezTo>
                  <a:cubicBezTo>
                    <a:pt x="1181" y="5550"/>
                    <a:pt x="2066" y="7500"/>
                    <a:pt x="1525" y="8943"/>
                  </a:cubicBezTo>
                  <a:cubicBezTo>
                    <a:pt x="1263" y="9697"/>
                    <a:pt x="755" y="10336"/>
                    <a:pt x="83" y="10746"/>
                  </a:cubicBezTo>
                  <a:cubicBezTo>
                    <a:pt x="165" y="10697"/>
                    <a:pt x="1066" y="10287"/>
                    <a:pt x="1607" y="8976"/>
                  </a:cubicBezTo>
                  <a:cubicBezTo>
                    <a:pt x="2214" y="7500"/>
                    <a:pt x="1345" y="5468"/>
                    <a:pt x="509" y="3435"/>
                  </a:cubicBezTo>
                  <a:cubicBezTo>
                    <a:pt x="329" y="2960"/>
                    <a:pt x="230" y="2468"/>
                    <a:pt x="198" y="1944"/>
                  </a:cubicBezTo>
                  <a:cubicBezTo>
                    <a:pt x="165" y="1436"/>
                    <a:pt x="312" y="928"/>
                    <a:pt x="607" y="501"/>
                  </a:cubicBezTo>
                  <a:cubicBezTo>
                    <a:pt x="847" y="231"/>
                    <a:pt x="1164" y="115"/>
                    <a:pt x="1474" y="115"/>
                  </a:cubicBezTo>
                  <a:cubicBezTo>
                    <a:pt x="1993" y="115"/>
                    <a:pt x="2492" y="439"/>
                    <a:pt x="2574" y="911"/>
                  </a:cubicBezTo>
                  <a:cubicBezTo>
                    <a:pt x="2682" y="1436"/>
                    <a:pt x="2267" y="1917"/>
                    <a:pt x="1754" y="1917"/>
                  </a:cubicBezTo>
                  <a:cubicBezTo>
                    <a:pt x="1721" y="1917"/>
                    <a:pt x="1689" y="1915"/>
                    <a:pt x="1656" y="1911"/>
                  </a:cubicBezTo>
                  <a:lnTo>
                    <a:pt x="1640" y="1911"/>
                  </a:lnTo>
                  <a:cubicBezTo>
                    <a:pt x="1624" y="1911"/>
                    <a:pt x="1607" y="1911"/>
                    <a:pt x="1591" y="1895"/>
                  </a:cubicBezTo>
                  <a:cubicBezTo>
                    <a:pt x="1509" y="1878"/>
                    <a:pt x="1443" y="1829"/>
                    <a:pt x="1410" y="1763"/>
                  </a:cubicBezTo>
                  <a:cubicBezTo>
                    <a:pt x="1410" y="1763"/>
                    <a:pt x="1378" y="1698"/>
                    <a:pt x="1410" y="1649"/>
                  </a:cubicBezTo>
                  <a:cubicBezTo>
                    <a:pt x="1443" y="1616"/>
                    <a:pt x="1804" y="1649"/>
                    <a:pt x="1820" y="1321"/>
                  </a:cubicBezTo>
                  <a:cubicBezTo>
                    <a:pt x="1831" y="1069"/>
                    <a:pt x="1627" y="905"/>
                    <a:pt x="1418" y="905"/>
                  </a:cubicBezTo>
                  <a:cubicBezTo>
                    <a:pt x="1301" y="905"/>
                    <a:pt x="1182" y="957"/>
                    <a:pt x="1099" y="1075"/>
                  </a:cubicBezTo>
                  <a:cubicBezTo>
                    <a:pt x="902" y="1337"/>
                    <a:pt x="1165" y="1927"/>
                    <a:pt x="1689" y="1960"/>
                  </a:cubicBezTo>
                  <a:lnTo>
                    <a:pt x="1853" y="1960"/>
                  </a:lnTo>
                  <a:cubicBezTo>
                    <a:pt x="2378" y="1911"/>
                    <a:pt x="2755" y="1419"/>
                    <a:pt x="2656" y="895"/>
                  </a:cubicBezTo>
                  <a:cubicBezTo>
                    <a:pt x="2583" y="375"/>
                    <a:pt x="2036" y="1"/>
                    <a:pt x="145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22;p2"/>
            <p:cNvSpPr/>
            <p:nvPr/>
          </p:nvSpPr>
          <p:spPr>
            <a:xfrm>
              <a:off x="6098425" y="868400"/>
              <a:ext cx="25" cy="25"/>
            </a:xfrm>
            <a:custGeom>
              <a:avLst/>
              <a:gdLst/>
              <a:ahLst/>
              <a:cxnLst/>
              <a:rect l="l" t="t" r="r" b="b"/>
              <a:pathLst>
                <a:path w="1" h="1" fill="none" extrusionOk="0">
                  <a:moveTo>
                    <a:pt x="0" y="1"/>
                  </a:moveTo>
                  <a:lnTo>
                    <a:pt x="0" y="1"/>
                  </a:lnTo>
                  <a:close/>
                </a:path>
              </a:pathLst>
            </a:custGeom>
            <a:solidFill>
              <a:schemeClr val="accent2"/>
            </a:solidFill>
            <a:ln w="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23;p2"/>
            <p:cNvSpPr/>
            <p:nvPr/>
          </p:nvSpPr>
          <p:spPr>
            <a:xfrm>
              <a:off x="6095550" y="540925"/>
              <a:ext cx="75875" cy="81650"/>
            </a:xfrm>
            <a:custGeom>
              <a:avLst/>
              <a:gdLst/>
              <a:ahLst/>
              <a:cxnLst/>
              <a:rect l="l" t="t" r="r" b="b"/>
              <a:pathLst>
                <a:path w="3035" h="3266" extrusionOk="0">
                  <a:moveTo>
                    <a:pt x="2317" y="1"/>
                  </a:moveTo>
                  <a:cubicBezTo>
                    <a:pt x="2119" y="1"/>
                    <a:pt x="1866" y="71"/>
                    <a:pt x="1574" y="249"/>
                  </a:cubicBezTo>
                  <a:cubicBezTo>
                    <a:pt x="312" y="1003"/>
                    <a:pt x="1" y="3265"/>
                    <a:pt x="1" y="3265"/>
                  </a:cubicBezTo>
                  <a:cubicBezTo>
                    <a:pt x="1" y="3265"/>
                    <a:pt x="689" y="1183"/>
                    <a:pt x="1951" y="954"/>
                  </a:cubicBezTo>
                  <a:cubicBezTo>
                    <a:pt x="3035" y="778"/>
                    <a:pt x="2975" y="1"/>
                    <a:pt x="231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24;p2"/>
            <p:cNvSpPr/>
            <p:nvPr/>
          </p:nvSpPr>
          <p:spPr>
            <a:xfrm>
              <a:off x="6193500" y="534450"/>
              <a:ext cx="130325" cy="112950"/>
            </a:xfrm>
            <a:custGeom>
              <a:avLst/>
              <a:gdLst/>
              <a:ahLst/>
              <a:cxnLst/>
              <a:rect l="l" t="t" r="r" b="b"/>
              <a:pathLst>
                <a:path w="5213" h="4518" extrusionOk="0">
                  <a:moveTo>
                    <a:pt x="3033" y="0"/>
                  </a:moveTo>
                  <a:cubicBezTo>
                    <a:pt x="3033" y="0"/>
                    <a:pt x="3344" y="705"/>
                    <a:pt x="3016" y="1770"/>
                  </a:cubicBezTo>
                  <a:cubicBezTo>
                    <a:pt x="2672" y="2852"/>
                    <a:pt x="1836" y="3065"/>
                    <a:pt x="1197" y="3131"/>
                  </a:cubicBezTo>
                  <a:cubicBezTo>
                    <a:pt x="574" y="3196"/>
                    <a:pt x="131" y="3475"/>
                    <a:pt x="0" y="4344"/>
                  </a:cubicBezTo>
                  <a:cubicBezTo>
                    <a:pt x="138" y="4245"/>
                    <a:pt x="306" y="4194"/>
                    <a:pt x="479" y="4194"/>
                  </a:cubicBezTo>
                  <a:cubicBezTo>
                    <a:pt x="593" y="4194"/>
                    <a:pt x="709" y="4216"/>
                    <a:pt x="820" y="4262"/>
                  </a:cubicBezTo>
                  <a:cubicBezTo>
                    <a:pt x="1064" y="4380"/>
                    <a:pt x="1459" y="4517"/>
                    <a:pt x="1855" y="4517"/>
                  </a:cubicBezTo>
                  <a:cubicBezTo>
                    <a:pt x="2175" y="4517"/>
                    <a:pt x="2496" y="4427"/>
                    <a:pt x="2738" y="4163"/>
                  </a:cubicBezTo>
                  <a:cubicBezTo>
                    <a:pt x="3278" y="3573"/>
                    <a:pt x="3164" y="2967"/>
                    <a:pt x="3147" y="2672"/>
                  </a:cubicBezTo>
                  <a:cubicBezTo>
                    <a:pt x="3115" y="2381"/>
                    <a:pt x="3051" y="1852"/>
                    <a:pt x="3331" y="1852"/>
                  </a:cubicBezTo>
                  <a:cubicBezTo>
                    <a:pt x="3335" y="1852"/>
                    <a:pt x="3340" y="1852"/>
                    <a:pt x="3344" y="1852"/>
                  </a:cubicBezTo>
                  <a:cubicBezTo>
                    <a:pt x="3344" y="1852"/>
                    <a:pt x="3347" y="1852"/>
                    <a:pt x="3353" y="1852"/>
                  </a:cubicBezTo>
                  <a:cubicBezTo>
                    <a:pt x="3396" y="1852"/>
                    <a:pt x="3573" y="1877"/>
                    <a:pt x="3573" y="2295"/>
                  </a:cubicBezTo>
                  <a:cubicBezTo>
                    <a:pt x="3557" y="2754"/>
                    <a:pt x="3524" y="3049"/>
                    <a:pt x="4147" y="3229"/>
                  </a:cubicBezTo>
                  <a:cubicBezTo>
                    <a:pt x="4491" y="3327"/>
                    <a:pt x="4803" y="3491"/>
                    <a:pt x="5081" y="3721"/>
                  </a:cubicBezTo>
                  <a:cubicBezTo>
                    <a:pt x="4967" y="3508"/>
                    <a:pt x="4934" y="3262"/>
                    <a:pt x="5000" y="3049"/>
                  </a:cubicBezTo>
                  <a:cubicBezTo>
                    <a:pt x="5114" y="2705"/>
                    <a:pt x="5213" y="2098"/>
                    <a:pt x="4639" y="1705"/>
                  </a:cubicBezTo>
                  <a:cubicBezTo>
                    <a:pt x="4082" y="1311"/>
                    <a:pt x="3524" y="1065"/>
                    <a:pt x="3393" y="672"/>
                  </a:cubicBezTo>
                  <a:cubicBezTo>
                    <a:pt x="3311" y="426"/>
                    <a:pt x="3196" y="197"/>
                    <a:pt x="30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25;p2"/>
            <p:cNvSpPr/>
            <p:nvPr/>
          </p:nvSpPr>
          <p:spPr>
            <a:xfrm>
              <a:off x="6271350" y="610650"/>
              <a:ext cx="32000" cy="49625"/>
            </a:xfrm>
            <a:custGeom>
              <a:avLst/>
              <a:gdLst/>
              <a:ahLst/>
              <a:cxnLst/>
              <a:rect l="l" t="t" r="r" b="b"/>
              <a:pathLst>
                <a:path w="1280" h="1985" extrusionOk="0">
                  <a:moveTo>
                    <a:pt x="328" y="1"/>
                  </a:moveTo>
                  <a:cubicBezTo>
                    <a:pt x="328" y="1"/>
                    <a:pt x="328" y="1"/>
                    <a:pt x="328" y="1"/>
                  </a:cubicBezTo>
                  <a:lnTo>
                    <a:pt x="328" y="1"/>
                  </a:lnTo>
                  <a:cubicBezTo>
                    <a:pt x="328" y="1"/>
                    <a:pt x="328" y="1"/>
                    <a:pt x="328" y="1"/>
                  </a:cubicBezTo>
                  <a:close/>
                  <a:moveTo>
                    <a:pt x="328" y="1"/>
                  </a:moveTo>
                  <a:cubicBezTo>
                    <a:pt x="345" y="182"/>
                    <a:pt x="328" y="378"/>
                    <a:pt x="263" y="558"/>
                  </a:cubicBezTo>
                  <a:cubicBezTo>
                    <a:pt x="181" y="820"/>
                    <a:pt x="1" y="1230"/>
                    <a:pt x="459" y="1525"/>
                  </a:cubicBezTo>
                  <a:cubicBezTo>
                    <a:pt x="476" y="1525"/>
                    <a:pt x="476" y="1542"/>
                    <a:pt x="492" y="1558"/>
                  </a:cubicBezTo>
                  <a:cubicBezTo>
                    <a:pt x="1017" y="1853"/>
                    <a:pt x="1017" y="1984"/>
                    <a:pt x="1017" y="1984"/>
                  </a:cubicBezTo>
                  <a:cubicBezTo>
                    <a:pt x="1017" y="1984"/>
                    <a:pt x="1050" y="1755"/>
                    <a:pt x="1099" y="1525"/>
                  </a:cubicBezTo>
                  <a:cubicBezTo>
                    <a:pt x="1115" y="1443"/>
                    <a:pt x="1148" y="1361"/>
                    <a:pt x="1164" y="1296"/>
                  </a:cubicBezTo>
                  <a:cubicBezTo>
                    <a:pt x="1279" y="919"/>
                    <a:pt x="1115" y="525"/>
                    <a:pt x="771" y="345"/>
                  </a:cubicBezTo>
                  <a:cubicBezTo>
                    <a:pt x="351" y="96"/>
                    <a:pt x="330" y="10"/>
                    <a:pt x="32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26;p2"/>
            <p:cNvSpPr/>
            <p:nvPr/>
          </p:nvSpPr>
          <p:spPr>
            <a:xfrm>
              <a:off x="5510800" y="577350"/>
              <a:ext cx="212275" cy="254200"/>
            </a:xfrm>
            <a:custGeom>
              <a:avLst/>
              <a:gdLst/>
              <a:ahLst/>
              <a:cxnLst/>
              <a:rect l="l" t="t" r="r" b="b"/>
              <a:pathLst>
                <a:path w="8491" h="10168" extrusionOk="0">
                  <a:moveTo>
                    <a:pt x="2208" y="0"/>
                  </a:moveTo>
                  <a:cubicBezTo>
                    <a:pt x="1300" y="0"/>
                    <a:pt x="461" y="458"/>
                    <a:pt x="246" y="1169"/>
                  </a:cubicBezTo>
                  <a:cubicBezTo>
                    <a:pt x="0" y="1775"/>
                    <a:pt x="197" y="2464"/>
                    <a:pt x="721" y="2857"/>
                  </a:cubicBezTo>
                  <a:lnTo>
                    <a:pt x="771" y="2890"/>
                  </a:lnTo>
                  <a:cubicBezTo>
                    <a:pt x="1002" y="3025"/>
                    <a:pt x="1264" y="3095"/>
                    <a:pt x="1527" y="3095"/>
                  </a:cubicBezTo>
                  <a:cubicBezTo>
                    <a:pt x="1805" y="3095"/>
                    <a:pt x="2083" y="3017"/>
                    <a:pt x="2328" y="2857"/>
                  </a:cubicBezTo>
                  <a:cubicBezTo>
                    <a:pt x="2492" y="2759"/>
                    <a:pt x="2606" y="2595"/>
                    <a:pt x="2656" y="2431"/>
                  </a:cubicBezTo>
                  <a:cubicBezTo>
                    <a:pt x="2800" y="2028"/>
                    <a:pt x="2501" y="1637"/>
                    <a:pt x="2115" y="1637"/>
                  </a:cubicBezTo>
                  <a:cubicBezTo>
                    <a:pt x="2062" y="1637"/>
                    <a:pt x="2007" y="1645"/>
                    <a:pt x="1951" y="1661"/>
                  </a:cubicBezTo>
                  <a:cubicBezTo>
                    <a:pt x="1623" y="1726"/>
                    <a:pt x="1443" y="2070"/>
                    <a:pt x="1574" y="2382"/>
                  </a:cubicBezTo>
                  <a:cubicBezTo>
                    <a:pt x="1649" y="2634"/>
                    <a:pt x="1938" y="2663"/>
                    <a:pt x="2068" y="2663"/>
                  </a:cubicBezTo>
                  <a:cubicBezTo>
                    <a:pt x="2107" y="2663"/>
                    <a:pt x="2131" y="2660"/>
                    <a:pt x="2131" y="2660"/>
                  </a:cubicBezTo>
                  <a:lnTo>
                    <a:pt x="2131" y="2660"/>
                  </a:lnTo>
                  <a:cubicBezTo>
                    <a:pt x="2098" y="2742"/>
                    <a:pt x="2033" y="2808"/>
                    <a:pt x="1951" y="2857"/>
                  </a:cubicBezTo>
                  <a:cubicBezTo>
                    <a:pt x="1836" y="2923"/>
                    <a:pt x="1705" y="2956"/>
                    <a:pt x="1572" y="2956"/>
                  </a:cubicBezTo>
                  <a:cubicBezTo>
                    <a:pt x="1439" y="2956"/>
                    <a:pt x="1303" y="2923"/>
                    <a:pt x="1180" y="2857"/>
                  </a:cubicBezTo>
                  <a:cubicBezTo>
                    <a:pt x="1098" y="2824"/>
                    <a:pt x="1033" y="2759"/>
                    <a:pt x="951" y="2710"/>
                  </a:cubicBezTo>
                  <a:cubicBezTo>
                    <a:pt x="525" y="2316"/>
                    <a:pt x="443" y="1087"/>
                    <a:pt x="1164" y="513"/>
                  </a:cubicBezTo>
                  <a:cubicBezTo>
                    <a:pt x="1476" y="275"/>
                    <a:pt x="1870" y="132"/>
                    <a:pt x="2271" y="132"/>
                  </a:cubicBezTo>
                  <a:cubicBezTo>
                    <a:pt x="2312" y="132"/>
                    <a:pt x="2352" y="133"/>
                    <a:pt x="2393" y="136"/>
                  </a:cubicBezTo>
                  <a:cubicBezTo>
                    <a:pt x="2524" y="136"/>
                    <a:pt x="2656" y="169"/>
                    <a:pt x="2770" y="202"/>
                  </a:cubicBezTo>
                  <a:cubicBezTo>
                    <a:pt x="3869" y="448"/>
                    <a:pt x="4573" y="1628"/>
                    <a:pt x="4819" y="2841"/>
                  </a:cubicBezTo>
                  <a:cubicBezTo>
                    <a:pt x="4819" y="2841"/>
                    <a:pt x="4819" y="2857"/>
                    <a:pt x="4819" y="2857"/>
                  </a:cubicBezTo>
                  <a:cubicBezTo>
                    <a:pt x="5049" y="4103"/>
                    <a:pt x="4819" y="5349"/>
                    <a:pt x="4885" y="6463"/>
                  </a:cubicBezTo>
                  <a:cubicBezTo>
                    <a:pt x="4836" y="7479"/>
                    <a:pt x="5229" y="8479"/>
                    <a:pt x="5983" y="9184"/>
                  </a:cubicBezTo>
                  <a:cubicBezTo>
                    <a:pt x="6671" y="9791"/>
                    <a:pt x="7557" y="10135"/>
                    <a:pt x="8491" y="10168"/>
                  </a:cubicBezTo>
                  <a:cubicBezTo>
                    <a:pt x="7573" y="10102"/>
                    <a:pt x="6721" y="9741"/>
                    <a:pt x="6032" y="9119"/>
                  </a:cubicBezTo>
                  <a:cubicBezTo>
                    <a:pt x="5344" y="8430"/>
                    <a:pt x="4983" y="7463"/>
                    <a:pt x="5032" y="6480"/>
                  </a:cubicBezTo>
                  <a:cubicBezTo>
                    <a:pt x="4983" y="5381"/>
                    <a:pt x="5229" y="4152"/>
                    <a:pt x="5000" y="2857"/>
                  </a:cubicBezTo>
                  <a:lnTo>
                    <a:pt x="5000" y="2841"/>
                  </a:lnTo>
                  <a:cubicBezTo>
                    <a:pt x="4754" y="1579"/>
                    <a:pt x="4000" y="333"/>
                    <a:pt x="2820" y="71"/>
                  </a:cubicBezTo>
                  <a:cubicBezTo>
                    <a:pt x="2616" y="23"/>
                    <a:pt x="2411" y="0"/>
                    <a:pt x="220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27;p2"/>
            <p:cNvSpPr/>
            <p:nvPr/>
          </p:nvSpPr>
          <p:spPr>
            <a:xfrm>
              <a:off x="5559150" y="612775"/>
              <a:ext cx="57800" cy="52700"/>
            </a:xfrm>
            <a:custGeom>
              <a:avLst/>
              <a:gdLst/>
              <a:ahLst/>
              <a:cxnLst/>
              <a:rect l="l" t="t" r="r" b="b"/>
              <a:pathLst>
                <a:path w="2312" h="2108" extrusionOk="0">
                  <a:moveTo>
                    <a:pt x="1784" y="1"/>
                  </a:moveTo>
                  <a:cubicBezTo>
                    <a:pt x="1313" y="1"/>
                    <a:pt x="1020" y="401"/>
                    <a:pt x="935" y="1096"/>
                  </a:cubicBezTo>
                  <a:cubicBezTo>
                    <a:pt x="918" y="1211"/>
                    <a:pt x="869" y="1325"/>
                    <a:pt x="820" y="1440"/>
                  </a:cubicBezTo>
                  <a:cubicBezTo>
                    <a:pt x="619" y="1766"/>
                    <a:pt x="246" y="1804"/>
                    <a:pt x="82" y="1804"/>
                  </a:cubicBezTo>
                  <a:cubicBezTo>
                    <a:pt x="31" y="1804"/>
                    <a:pt x="0" y="1801"/>
                    <a:pt x="0" y="1801"/>
                  </a:cubicBezTo>
                  <a:lnTo>
                    <a:pt x="0" y="1801"/>
                  </a:lnTo>
                  <a:cubicBezTo>
                    <a:pt x="121" y="1856"/>
                    <a:pt x="703" y="2108"/>
                    <a:pt x="1242" y="2108"/>
                  </a:cubicBezTo>
                  <a:cubicBezTo>
                    <a:pt x="1509" y="2108"/>
                    <a:pt x="1766" y="2046"/>
                    <a:pt x="1951" y="1866"/>
                  </a:cubicBezTo>
                  <a:cubicBezTo>
                    <a:pt x="2066" y="1752"/>
                    <a:pt x="2148" y="1604"/>
                    <a:pt x="2197" y="1440"/>
                  </a:cubicBezTo>
                  <a:cubicBezTo>
                    <a:pt x="2312" y="998"/>
                    <a:pt x="2066" y="555"/>
                    <a:pt x="1951" y="391"/>
                  </a:cubicBezTo>
                  <a:cubicBezTo>
                    <a:pt x="1869" y="276"/>
                    <a:pt x="1885" y="96"/>
                    <a:pt x="2017" y="31"/>
                  </a:cubicBezTo>
                  <a:cubicBezTo>
                    <a:pt x="1935" y="11"/>
                    <a:pt x="1857" y="1"/>
                    <a:pt x="178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28;p2"/>
            <p:cNvSpPr/>
            <p:nvPr/>
          </p:nvSpPr>
          <p:spPr>
            <a:xfrm>
              <a:off x="5457925" y="577800"/>
              <a:ext cx="74200" cy="48800"/>
            </a:xfrm>
            <a:custGeom>
              <a:avLst/>
              <a:gdLst/>
              <a:ahLst/>
              <a:cxnLst/>
              <a:rect l="l" t="t" r="r" b="b"/>
              <a:pathLst>
                <a:path w="2968" h="1952" extrusionOk="0">
                  <a:moveTo>
                    <a:pt x="2048" y="0"/>
                  </a:moveTo>
                  <a:cubicBezTo>
                    <a:pt x="333" y="0"/>
                    <a:pt x="296" y="1096"/>
                    <a:pt x="296" y="1380"/>
                  </a:cubicBezTo>
                  <a:cubicBezTo>
                    <a:pt x="296" y="1561"/>
                    <a:pt x="165" y="1741"/>
                    <a:pt x="1" y="1790"/>
                  </a:cubicBezTo>
                  <a:cubicBezTo>
                    <a:pt x="269" y="1903"/>
                    <a:pt x="504" y="1951"/>
                    <a:pt x="710" y="1951"/>
                  </a:cubicBezTo>
                  <a:cubicBezTo>
                    <a:pt x="1461" y="1951"/>
                    <a:pt x="1831" y="1308"/>
                    <a:pt x="2050" y="807"/>
                  </a:cubicBezTo>
                  <a:cubicBezTo>
                    <a:pt x="2197" y="413"/>
                    <a:pt x="2558" y="151"/>
                    <a:pt x="2968" y="85"/>
                  </a:cubicBezTo>
                  <a:cubicBezTo>
                    <a:pt x="2617" y="26"/>
                    <a:pt x="2313" y="0"/>
                    <a:pt x="20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29;p2"/>
            <p:cNvSpPr/>
            <p:nvPr/>
          </p:nvSpPr>
          <p:spPr>
            <a:xfrm>
              <a:off x="5428825" y="577125"/>
              <a:ext cx="36500" cy="28525"/>
            </a:xfrm>
            <a:custGeom>
              <a:avLst/>
              <a:gdLst/>
              <a:ahLst/>
              <a:cxnLst/>
              <a:rect l="l" t="t" r="r" b="b"/>
              <a:pathLst>
                <a:path w="1460" h="1141" extrusionOk="0">
                  <a:moveTo>
                    <a:pt x="508" y="0"/>
                  </a:moveTo>
                  <a:cubicBezTo>
                    <a:pt x="453" y="0"/>
                    <a:pt x="397" y="15"/>
                    <a:pt x="345" y="47"/>
                  </a:cubicBezTo>
                  <a:cubicBezTo>
                    <a:pt x="99" y="145"/>
                    <a:pt x="1" y="424"/>
                    <a:pt x="99" y="670"/>
                  </a:cubicBezTo>
                  <a:cubicBezTo>
                    <a:pt x="181" y="883"/>
                    <a:pt x="362" y="1030"/>
                    <a:pt x="575" y="1096"/>
                  </a:cubicBezTo>
                  <a:cubicBezTo>
                    <a:pt x="659" y="1126"/>
                    <a:pt x="743" y="1141"/>
                    <a:pt x="826" y="1141"/>
                  </a:cubicBezTo>
                  <a:cubicBezTo>
                    <a:pt x="968" y="1141"/>
                    <a:pt x="1106" y="1097"/>
                    <a:pt x="1230" y="1014"/>
                  </a:cubicBezTo>
                  <a:cubicBezTo>
                    <a:pt x="1378" y="883"/>
                    <a:pt x="1460" y="703"/>
                    <a:pt x="1460" y="522"/>
                  </a:cubicBezTo>
                  <a:lnTo>
                    <a:pt x="1460" y="522"/>
                  </a:lnTo>
                  <a:cubicBezTo>
                    <a:pt x="1460" y="522"/>
                    <a:pt x="1152" y="903"/>
                    <a:pt x="786" y="903"/>
                  </a:cubicBezTo>
                  <a:cubicBezTo>
                    <a:pt x="765" y="903"/>
                    <a:pt x="744" y="902"/>
                    <a:pt x="722" y="899"/>
                  </a:cubicBezTo>
                  <a:cubicBezTo>
                    <a:pt x="148" y="850"/>
                    <a:pt x="67" y="276"/>
                    <a:pt x="345" y="112"/>
                  </a:cubicBezTo>
                  <a:cubicBezTo>
                    <a:pt x="390" y="86"/>
                    <a:pt x="437" y="74"/>
                    <a:pt x="482" y="74"/>
                  </a:cubicBezTo>
                  <a:cubicBezTo>
                    <a:pt x="603" y="74"/>
                    <a:pt x="710" y="161"/>
                    <a:pt x="722" y="293"/>
                  </a:cubicBezTo>
                  <a:cubicBezTo>
                    <a:pt x="744" y="404"/>
                    <a:pt x="653" y="470"/>
                    <a:pt x="603" y="470"/>
                  </a:cubicBezTo>
                  <a:cubicBezTo>
                    <a:pt x="579" y="470"/>
                    <a:pt x="564" y="455"/>
                    <a:pt x="575" y="424"/>
                  </a:cubicBezTo>
                  <a:cubicBezTo>
                    <a:pt x="587" y="337"/>
                    <a:pt x="553" y="269"/>
                    <a:pt x="486" y="269"/>
                  </a:cubicBezTo>
                  <a:cubicBezTo>
                    <a:pt x="464" y="269"/>
                    <a:pt x="439" y="277"/>
                    <a:pt x="411" y="293"/>
                  </a:cubicBezTo>
                  <a:cubicBezTo>
                    <a:pt x="280" y="358"/>
                    <a:pt x="411" y="539"/>
                    <a:pt x="411" y="539"/>
                  </a:cubicBezTo>
                  <a:cubicBezTo>
                    <a:pt x="459" y="582"/>
                    <a:pt x="515" y="601"/>
                    <a:pt x="571" y="601"/>
                  </a:cubicBezTo>
                  <a:cubicBezTo>
                    <a:pt x="706" y="601"/>
                    <a:pt x="837" y="488"/>
                    <a:pt x="837" y="326"/>
                  </a:cubicBezTo>
                  <a:cubicBezTo>
                    <a:pt x="837" y="140"/>
                    <a:pt x="677" y="0"/>
                    <a:pt x="50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30;p2"/>
            <p:cNvSpPr/>
            <p:nvPr/>
          </p:nvSpPr>
          <p:spPr>
            <a:xfrm>
              <a:off x="6017700" y="613125"/>
              <a:ext cx="30350" cy="84850"/>
            </a:xfrm>
            <a:custGeom>
              <a:avLst/>
              <a:gdLst/>
              <a:ahLst/>
              <a:cxnLst/>
              <a:rect l="l" t="t" r="r" b="b"/>
              <a:pathLst>
                <a:path w="1214" h="3394" extrusionOk="0">
                  <a:moveTo>
                    <a:pt x="607" y="0"/>
                  </a:moveTo>
                  <a:lnTo>
                    <a:pt x="574" y="344"/>
                  </a:lnTo>
                  <a:cubicBezTo>
                    <a:pt x="541" y="607"/>
                    <a:pt x="443" y="869"/>
                    <a:pt x="295" y="1098"/>
                  </a:cubicBezTo>
                  <a:cubicBezTo>
                    <a:pt x="230" y="1197"/>
                    <a:pt x="164" y="1311"/>
                    <a:pt x="115" y="1426"/>
                  </a:cubicBezTo>
                  <a:cubicBezTo>
                    <a:pt x="0" y="1672"/>
                    <a:pt x="49" y="1967"/>
                    <a:pt x="230" y="2164"/>
                  </a:cubicBezTo>
                  <a:cubicBezTo>
                    <a:pt x="426" y="2426"/>
                    <a:pt x="541" y="2737"/>
                    <a:pt x="574" y="3065"/>
                  </a:cubicBezTo>
                  <a:cubicBezTo>
                    <a:pt x="590" y="3147"/>
                    <a:pt x="607" y="3393"/>
                    <a:pt x="607" y="3393"/>
                  </a:cubicBezTo>
                  <a:cubicBezTo>
                    <a:pt x="623" y="3393"/>
                    <a:pt x="623" y="3131"/>
                    <a:pt x="640" y="3065"/>
                  </a:cubicBezTo>
                  <a:cubicBezTo>
                    <a:pt x="689" y="2737"/>
                    <a:pt x="803" y="2426"/>
                    <a:pt x="1000" y="2164"/>
                  </a:cubicBezTo>
                  <a:cubicBezTo>
                    <a:pt x="1180" y="1967"/>
                    <a:pt x="1213" y="1672"/>
                    <a:pt x="1115" y="1426"/>
                  </a:cubicBezTo>
                  <a:cubicBezTo>
                    <a:pt x="1066" y="1311"/>
                    <a:pt x="1000" y="1197"/>
                    <a:pt x="918" y="1098"/>
                  </a:cubicBezTo>
                  <a:cubicBezTo>
                    <a:pt x="771" y="869"/>
                    <a:pt x="689" y="607"/>
                    <a:pt x="656" y="344"/>
                  </a:cubicBezTo>
                  <a:lnTo>
                    <a:pt x="607"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31;p2"/>
            <p:cNvSpPr/>
            <p:nvPr/>
          </p:nvSpPr>
          <p:spPr>
            <a:xfrm>
              <a:off x="5894725" y="540925"/>
              <a:ext cx="75875" cy="81650"/>
            </a:xfrm>
            <a:custGeom>
              <a:avLst/>
              <a:gdLst/>
              <a:ahLst/>
              <a:cxnLst/>
              <a:rect l="l" t="t" r="r" b="b"/>
              <a:pathLst>
                <a:path w="3035" h="3266" extrusionOk="0">
                  <a:moveTo>
                    <a:pt x="704" y="1"/>
                  </a:moveTo>
                  <a:cubicBezTo>
                    <a:pt x="50" y="1"/>
                    <a:pt x="0" y="778"/>
                    <a:pt x="1084" y="954"/>
                  </a:cubicBezTo>
                  <a:cubicBezTo>
                    <a:pt x="2346" y="1167"/>
                    <a:pt x="3034" y="3265"/>
                    <a:pt x="3034" y="3265"/>
                  </a:cubicBezTo>
                  <a:cubicBezTo>
                    <a:pt x="3034" y="3265"/>
                    <a:pt x="2723" y="1003"/>
                    <a:pt x="1444" y="249"/>
                  </a:cubicBezTo>
                  <a:cubicBezTo>
                    <a:pt x="1152" y="71"/>
                    <a:pt x="901" y="1"/>
                    <a:pt x="70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32;p2"/>
            <p:cNvSpPr/>
            <p:nvPr/>
          </p:nvSpPr>
          <p:spPr>
            <a:xfrm>
              <a:off x="5741900" y="534450"/>
              <a:ext cx="130350" cy="112950"/>
            </a:xfrm>
            <a:custGeom>
              <a:avLst/>
              <a:gdLst/>
              <a:ahLst/>
              <a:cxnLst/>
              <a:rect l="l" t="t" r="r" b="b"/>
              <a:pathLst>
                <a:path w="5214" h="4518" extrusionOk="0">
                  <a:moveTo>
                    <a:pt x="2181" y="0"/>
                  </a:moveTo>
                  <a:lnTo>
                    <a:pt x="2181" y="0"/>
                  </a:lnTo>
                  <a:cubicBezTo>
                    <a:pt x="2017" y="213"/>
                    <a:pt x="1902" y="443"/>
                    <a:pt x="1820" y="672"/>
                  </a:cubicBezTo>
                  <a:cubicBezTo>
                    <a:pt x="1689" y="1082"/>
                    <a:pt x="1132" y="1311"/>
                    <a:pt x="558" y="1705"/>
                  </a:cubicBezTo>
                  <a:cubicBezTo>
                    <a:pt x="1" y="2082"/>
                    <a:pt x="83" y="2705"/>
                    <a:pt x="214" y="3049"/>
                  </a:cubicBezTo>
                  <a:cubicBezTo>
                    <a:pt x="280" y="3262"/>
                    <a:pt x="247" y="3524"/>
                    <a:pt x="148" y="3737"/>
                  </a:cubicBezTo>
                  <a:cubicBezTo>
                    <a:pt x="411" y="3491"/>
                    <a:pt x="722" y="3327"/>
                    <a:pt x="1066" y="3245"/>
                  </a:cubicBezTo>
                  <a:cubicBezTo>
                    <a:pt x="1689" y="3049"/>
                    <a:pt x="1656" y="2754"/>
                    <a:pt x="1656" y="2295"/>
                  </a:cubicBezTo>
                  <a:cubicBezTo>
                    <a:pt x="1642" y="1877"/>
                    <a:pt x="1818" y="1852"/>
                    <a:pt x="1860" y="1852"/>
                  </a:cubicBezTo>
                  <a:cubicBezTo>
                    <a:pt x="1866" y="1852"/>
                    <a:pt x="1870" y="1852"/>
                    <a:pt x="1870" y="1852"/>
                  </a:cubicBezTo>
                  <a:cubicBezTo>
                    <a:pt x="1874" y="1852"/>
                    <a:pt x="1878" y="1852"/>
                    <a:pt x="1882" y="1852"/>
                  </a:cubicBezTo>
                  <a:cubicBezTo>
                    <a:pt x="2163" y="1852"/>
                    <a:pt x="2099" y="2381"/>
                    <a:pt x="2066" y="2672"/>
                  </a:cubicBezTo>
                  <a:cubicBezTo>
                    <a:pt x="2050" y="2967"/>
                    <a:pt x="1935" y="3573"/>
                    <a:pt x="2476" y="4163"/>
                  </a:cubicBezTo>
                  <a:cubicBezTo>
                    <a:pt x="2725" y="4427"/>
                    <a:pt x="3050" y="4517"/>
                    <a:pt x="3371" y="4517"/>
                  </a:cubicBezTo>
                  <a:cubicBezTo>
                    <a:pt x="3767" y="4517"/>
                    <a:pt x="4158" y="4380"/>
                    <a:pt x="4394" y="4262"/>
                  </a:cubicBezTo>
                  <a:cubicBezTo>
                    <a:pt x="4505" y="4216"/>
                    <a:pt x="4618" y="4194"/>
                    <a:pt x="4730" y="4194"/>
                  </a:cubicBezTo>
                  <a:cubicBezTo>
                    <a:pt x="4899" y="4194"/>
                    <a:pt x="5065" y="4245"/>
                    <a:pt x="5213" y="4344"/>
                  </a:cubicBezTo>
                  <a:cubicBezTo>
                    <a:pt x="5082" y="3475"/>
                    <a:pt x="4640" y="3196"/>
                    <a:pt x="4017" y="3131"/>
                  </a:cubicBezTo>
                  <a:cubicBezTo>
                    <a:pt x="3378" y="3065"/>
                    <a:pt x="2525" y="2852"/>
                    <a:pt x="2197" y="1770"/>
                  </a:cubicBezTo>
                  <a:cubicBezTo>
                    <a:pt x="1853" y="705"/>
                    <a:pt x="2181" y="0"/>
                    <a:pt x="218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33;p2"/>
            <p:cNvSpPr/>
            <p:nvPr/>
          </p:nvSpPr>
          <p:spPr>
            <a:xfrm>
              <a:off x="5762800" y="610650"/>
              <a:ext cx="31575" cy="49625"/>
            </a:xfrm>
            <a:custGeom>
              <a:avLst/>
              <a:gdLst/>
              <a:ahLst/>
              <a:cxnLst/>
              <a:rect l="l" t="t" r="r" b="b"/>
              <a:pathLst>
                <a:path w="1263" h="1985" extrusionOk="0">
                  <a:moveTo>
                    <a:pt x="952" y="1"/>
                  </a:moveTo>
                  <a:cubicBezTo>
                    <a:pt x="952" y="1"/>
                    <a:pt x="935" y="83"/>
                    <a:pt x="509" y="345"/>
                  </a:cubicBezTo>
                  <a:cubicBezTo>
                    <a:pt x="165" y="525"/>
                    <a:pt x="1" y="919"/>
                    <a:pt x="116" y="1296"/>
                  </a:cubicBezTo>
                  <a:cubicBezTo>
                    <a:pt x="132" y="1361"/>
                    <a:pt x="148" y="1443"/>
                    <a:pt x="165" y="1525"/>
                  </a:cubicBezTo>
                  <a:cubicBezTo>
                    <a:pt x="214" y="1755"/>
                    <a:pt x="247" y="1984"/>
                    <a:pt x="247" y="1984"/>
                  </a:cubicBezTo>
                  <a:cubicBezTo>
                    <a:pt x="247" y="1984"/>
                    <a:pt x="247" y="1853"/>
                    <a:pt x="771" y="1558"/>
                  </a:cubicBezTo>
                  <a:cubicBezTo>
                    <a:pt x="788" y="1542"/>
                    <a:pt x="804" y="1525"/>
                    <a:pt x="820" y="1525"/>
                  </a:cubicBezTo>
                  <a:cubicBezTo>
                    <a:pt x="1263" y="1230"/>
                    <a:pt x="1083" y="820"/>
                    <a:pt x="1001" y="558"/>
                  </a:cubicBezTo>
                  <a:cubicBezTo>
                    <a:pt x="952" y="378"/>
                    <a:pt x="935" y="181"/>
                    <a:pt x="95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34;p2"/>
            <p:cNvSpPr/>
            <p:nvPr/>
          </p:nvSpPr>
          <p:spPr>
            <a:xfrm>
              <a:off x="6676225" y="1492700"/>
              <a:ext cx="226625" cy="157925"/>
            </a:xfrm>
            <a:custGeom>
              <a:avLst/>
              <a:gdLst/>
              <a:ahLst/>
              <a:cxnLst/>
              <a:rect l="l" t="t" r="r" b="b"/>
              <a:pathLst>
                <a:path w="9065" h="6317" extrusionOk="0">
                  <a:moveTo>
                    <a:pt x="7060" y="1"/>
                  </a:moveTo>
                  <a:cubicBezTo>
                    <a:pt x="6604" y="1"/>
                    <a:pt x="6174" y="163"/>
                    <a:pt x="5901" y="501"/>
                  </a:cubicBezTo>
                  <a:cubicBezTo>
                    <a:pt x="5508" y="911"/>
                    <a:pt x="5475" y="1534"/>
                    <a:pt x="5786" y="2009"/>
                  </a:cubicBezTo>
                  <a:cubicBezTo>
                    <a:pt x="5885" y="2140"/>
                    <a:pt x="6016" y="2255"/>
                    <a:pt x="6163" y="2320"/>
                  </a:cubicBezTo>
                  <a:lnTo>
                    <a:pt x="6196" y="2320"/>
                  </a:lnTo>
                  <a:lnTo>
                    <a:pt x="6278" y="2353"/>
                  </a:lnTo>
                  <a:lnTo>
                    <a:pt x="6360" y="2369"/>
                  </a:lnTo>
                  <a:cubicBezTo>
                    <a:pt x="6437" y="2391"/>
                    <a:pt x="6513" y="2401"/>
                    <a:pt x="6589" y="2401"/>
                  </a:cubicBezTo>
                  <a:cubicBezTo>
                    <a:pt x="6803" y="2401"/>
                    <a:pt x="7006" y="2318"/>
                    <a:pt x="7163" y="2173"/>
                  </a:cubicBezTo>
                  <a:cubicBezTo>
                    <a:pt x="7554" y="1752"/>
                    <a:pt x="7284" y="1208"/>
                    <a:pt x="6946" y="1208"/>
                  </a:cubicBezTo>
                  <a:cubicBezTo>
                    <a:pt x="6915" y="1208"/>
                    <a:pt x="6883" y="1212"/>
                    <a:pt x="6852" y="1222"/>
                  </a:cubicBezTo>
                  <a:cubicBezTo>
                    <a:pt x="6524" y="1320"/>
                    <a:pt x="6458" y="1714"/>
                    <a:pt x="6688" y="1845"/>
                  </a:cubicBezTo>
                  <a:cubicBezTo>
                    <a:pt x="6748" y="1875"/>
                    <a:pt x="6808" y="1890"/>
                    <a:pt x="6866" y="1890"/>
                  </a:cubicBezTo>
                  <a:cubicBezTo>
                    <a:pt x="6965" y="1890"/>
                    <a:pt x="7058" y="1846"/>
                    <a:pt x="7130" y="1763"/>
                  </a:cubicBezTo>
                  <a:lnTo>
                    <a:pt x="7130" y="1763"/>
                  </a:lnTo>
                  <a:cubicBezTo>
                    <a:pt x="7180" y="1911"/>
                    <a:pt x="7114" y="2074"/>
                    <a:pt x="6999" y="2156"/>
                  </a:cubicBezTo>
                  <a:cubicBezTo>
                    <a:pt x="6860" y="2261"/>
                    <a:pt x="6688" y="2316"/>
                    <a:pt x="6512" y="2316"/>
                  </a:cubicBezTo>
                  <a:cubicBezTo>
                    <a:pt x="6439" y="2316"/>
                    <a:pt x="6366" y="2307"/>
                    <a:pt x="6294" y="2288"/>
                  </a:cubicBezTo>
                  <a:cubicBezTo>
                    <a:pt x="6196" y="2271"/>
                    <a:pt x="6114" y="2222"/>
                    <a:pt x="6032" y="2173"/>
                  </a:cubicBezTo>
                  <a:cubicBezTo>
                    <a:pt x="5540" y="1763"/>
                    <a:pt x="5491" y="1009"/>
                    <a:pt x="5950" y="550"/>
                  </a:cubicBezTo>
                  <a:cubicBezTo>
                    <a:pt x="6204" y="249"/>
                    <a:pt x="6595" y="106"/>
                    <a:pt x="7010" y="106"/>
                  </a:cubicBezTo>
                  <a:cubicBezTo>
                    <a:pt x="7883" y="106"/>
                    <a:pt x="8862" y="739"/>
                    <a:pt x="8884" y="1861"/>
                  </a:cubicBezTo>
                  <a:cubicBezTo>
                    <a:pt x="8901" y="2665"/>
                    <a:pt x="8458" y="3419"/>
                    <a:pt x="7753" y="3796"/>
                  </a:cubicBezTo>
                  <a:lnTo>
                    <a:pt x="7688" y="3812"/>
                  </a:lnTo>
                  <a:cubicBezTo>
                    <a:pt x="7606" y="3845"/>
                    <a:pt x="7507" y="3877"/>
                    <a:pt x="7409" y="3894"/>
                  </a:cubicBezTo>
                  <a:cubicBezTo>
                    <a:pt x="7181" y="3949"/>
                    <a:pt x="6953" y="3973"/>
                    <a:pt x="6726" y="3973"/>
                  </a:cubicBezTo>
                  <a:cubicBezTo>
                    <a:pt x="5164" y="3973"/>
                    <a:pt x="3635" y="2834"/>
                    <a:pt x="2298" y="2834"/>
                  </a:cubicBezTo>
                  <a:cubicBezTo>
                    <a:pt x="2153" y="2834"/>
                    <a:pt x="2009" y="2848"/>
                    <a:pt x="1869" y="2878"/>
                  </a:cubicBezTo>
                  <a:cubicBezTo>
                    <a:pt x="607" y="3156"/>
                    <a:pt x="246" y="4041"/>
                    <a:pt x="148" y="4582"/>
                  </a:cubicBezTo>
                  <a:cubicBezTo>
                    <a:pt x="0" y="5140"/>
                    <a:pt x="115" y="5730"/>
                    <a:pt x="557" y="6074"/>
                  </a:cubicBezTo>
                  <a:cubicBezTo>
                    <a:pt x="774" y="6241"/>
                    <a:pt x="1037" y="6317"/>
                    <a:pt x="1295" y="6317"/>
                  </a:cubicBezTo>
                  <a:cubicBezTo>
                    <a:pt x="1723" y="6317"/>
                    <a:pt x="2138" y="6110"/>
                    <a:pt x="2311" y="5762"/>
                  </a:cubicBezTo>
                  <a:cubicBezTo>
                    <a:pt x="2639" y="5222"/>
                    <a:pt x="2361" y="4517"/>
                    <a:pt x="1869" y="4402"/>
                  </a:cubicBezTo>
                  <a:cubicBezTo>
                    <a:pt x="1769" y="4358"/>
                    <a:pt x="1666" y="4337"/>
                    <a:pt x="1565" y="4337"/>
                  </a:cubicBezTo>
                  <a:cubicBezTo>
                    <a:pt x="1253" y="4337"/>
                    <a:pt x="960" y="4535"/>
                    <a:pt x="836" y="4845"/>
                  </a:cubicBezTo>
                  <a:cubicBezTo>
                    <a:pt x="803" y="4959"/>
                    <a:pt x="803" y="5090"/>
                    <a:pt x="820" y="5222"/>
                  </a:cubicBezTo>
                  <a:lnTo>
                    <a:pt x="820" y="5238"/>
                  </a:lnTo>
                  <a:lnTo>
                    <a:pt x="836" y="5271"/>
                  </a:lnTo>
                  <a:cubicBezTo>
                    <a:pt x="836" y="5287"/>
                    <a:pt x="836" y="5287"/>
                    <a:pt x="836" y="5304"/>
                  </a:cubicBezTo>
                  <a:cubicBezTo>
                    <a:pt x="910" y="5525"/>
                    <a:pt x="1113" y="5663"/>
                    <a:pt x="1334" y="5663"/>
                  </a:cubicBezTo>
                  <a:cubicBezTo>
                    <a:pt x="1408" y="5663"/>
                    <a:pt x="1484" y="5648"/>
                    <a:pt x="1557" y="5615"/>
                  </a:cubicBezTo>
                  <a:cubicBezTo>
                    <a:pt x="1904" y="5473"/>
                    <a:pt x="1796" y="4924"/>
                    <a:pt x="1454" y="4924"/>
                  </a:cubicBezTo>
                  <a:cubicBezTo>
                    <a:pt x="1439" y="4924"/>
                    <a:pt x="1425" y="4925"/>
                    <a:pt x="1410" y="4927"/>
                  </a:cubicBezTo>
                  <a:cubicBezTo>
                    <a:pt x="1033" y="4959"/>
                    <a:pt x="1098" y="5320"/>
                    <a:pt x="1049" y="5385"/>
                  </a:cubicBezTo>
                  <a:cubicBezTo>
                    <a:pt x="1038" y="5394"/>
                    <a:pt x="1026" y="5398"/>
                    <a:pt x="1014" y="5398"/>
                  </a:cubicBezTo>
                  <a:cubicBezTo>
                    <a:pt x="957" y="5398"/>
                    <a:pt x="899" y="5314"/>
                    <a:pt x="885" y="5287"/>
                  </a:cubicBezTo>
                  <a:cubicBezTo>
                    <a:pt x="820" y="5090"/>
                    <a:pt x="836" y="4894"/>
                    <a:pt x="918" y="4713"/>
                  </a:cubicBezTo>
                  <a:cubicBezTo>
                    <a:pt x="1069" y="4504"/>
                    <a:pt x="1302" y="4394"/>
                    <a:pt x="1542" y="4394"/>
                  </a:cubicBezTo>
                  <a:cubicBezTo>
                    <a:pt x="1640" y="4394"/>
                    <a:pt x="1740" y="4413"/>
                    <a:pt x="1836" y="4451"/>
                  </a:cubicBezTo>
                  <a:cubicBezTo>
                    <a:pt x="2295" y="4566"/>
                    <a:pt x="2541" y="5222"/>
                    <a:pt x="2229" y="5730"/>
                  </a:cubicBezTo>
                  <a:cubicBezTo>
                    <a:pt x="2071" y="6037"/>
                    <a:pt x="1696" y="6212"/>
                    <a:pt x="1313" y="6212"/>
                  </a:cubicBezTo>
                  <a:cubicBezTo>
                    <a:pt x="1062" y="6212"/>
                    <a:pt x="807" y="6138"/>
                    <a:pt x="607" y="5976"/>
                  </a:cubicBezTo>
                  <a:cubicBezTo>
                    <a:pt x="66" y="5566"/>
                    <a:pt x="115" y="4631"/>
                    <a:pt x="541" y="4058"/>
                  </a:cubicBezTo>
                  <a:cubicBezTo>
                    <a:pt x="893" y="3593"/>
                    <a:pt x="1494" y="3350"/>
                    <a:pt x="2118" y="3350"/>
                  </a:cubicBezTo>
                  <a:cubicBezTo>
                    <a:pt x="2308" y="3350"/>
                    <a:pt x="2500" y="3373"/>
                    <a:pt x="2688" y="3419"/>
                  </a:cubicBezTo>
                  <a:cubicBezTo>
                    <a:pt x="3492" y="3615"/>
                    <a:pt x="4327" y="3959"/>
                    <a:pt x="5196" y="4205"/>
                  </a:cubicBezTo>
                  <a:cubicBezTo>
                    <a:pt x="5519" y="4264"/>
                    <a:pt x="5848" y="4297"/>
                    <a:pt x="6173" y="4297"/>
                  </a:cubicBezTo>
                  <a:cubicBezTo>
                    <a:pt x="6757" y="4297"/>
                    <a:pt x="7330" y="4190"/>
                    <a:pt x="7835" y="3927"/>
                  </a:cubicBezTo>
                  <a:cubicBezTo>
                    <a:pt x="8589" y="3517"/>
                    <a:pt x="9065" y="2714"/>
                    <a:pt x="9032" y="1845"/>
                  </a:cubicBezTo>
                  <a:cubicBezTo>
                    <a:pt x="8988" y="653"/>
                    <a:pt x="7974" y="1"/>
                    <a:pt x="70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35;p2"/>
            <p:cNvSpPr/>
            <p:nvPr/>
          </p:nvSpPr>
          <p:spPr>
            <a:xfrm>
              <a:off x="6600000" y="1628550"/>
              <a:ext cx="154100" cy="154925"/>
            </a:xfrm>
            <a:custGeom>
              <a:avLst/>
              <a:gdLst/>
              <a:ahLst/>
              <a:cxnLst/>
              <a:rect l="l" t="t" r="r" b="b"/>
              <a:pathLst>
                <a:path w="6164" h="6197" extrusionOk="0">
                  <a:moveTo>
                    <a:pt x="3098" y="1"/>
                  </a:moveTo>
                  <a:cubicBezTo>
                    <a:pt x="3049" y="115"/>
                    <a:pt x="3033" y="247"/>
                    <a:pt x="3016" y="361"/>
                  </a:cubicBezTo>
                  <a:cubicBezTo>
                    <a:pt x="3016" y="361"/>
                    <a:pt x="2918" y="1263"/>
                    <a:pt x="2049" y="1394"/>
                  </a:cubicBezTo>
                  <a:cubicBezTo>
                    <a:pt x="1164" y="1509"/>
                    <a:pt x="590" y="1640"/>
                    <a:pt x="558" y="2295"/>
                  </a:cubicBezTo>
                  <a:cubicBezTo>
                    <a:pt x="528" y="2911"/>
                    <a:pt x="346" y="3238"/>
                    <a:pt x="77" y="3238"/>
                  </a:cubicBezTo>
                  <a:cubicBezTo>
                    <a:pt x="52" y="3238"/>
                    <a:pt x="26" y="3235"/>
                    <a:pt x="0" y="3230"/>
                  </a:cubicBezTo>
                  <a:lnTo>
                    <a:pt x="0" y="3230"/>
                  </a:lnTo>
                  <a:cubicBezTo>
                    <a:pt x="0" y="3230"/>
                    <a:pt x="375" y="3763"/>
                    <a:pt x="972" y="3763"/>
                  </a:cubicBezTo>
                  <a:cubicBezTo>
                    <a:pt x="1093" y="3763"/>
                    <a:pt x="1223" y="3741"/>
                    <a:pt x="1361" y="3689"/>
                  </a:cubicBezTo>
                  <a:cubicBezTo>
                    <a:pt x="2197" y="3377"/>
                    <a:pt x="2131" y="2820"/>
                    <a:pt x="2131" y="2672"/>
                  </a:cubicBezTo>
                  <a:cubicBezTo>
                    <a:pt x="2147" y="2519"/>
                    <a:pt x="2219" y="2309"/>
                    <a:pt x="2362" y="2309"/>
                  </a:cubicBezTo>
                  <a:cubicBezTo>
                    <a:pt x="2372" y="2309"/>
                    <a:pt x="2383" y="2310"/>
                    <a:pt x="2393" y="2312"/>
                  </a:cubicBezTo>
                  <a:cubicBezTo>
                    <a:pt x="2541" y="2345"/>
                    <a:pt x="2623" y="2672"/>
                    <a:pt x="2393" y="2967"/>
                  </a:cubicBezTo>
                  <a:cubicBezTo>
                    <a:pt x="2049" y="3312"/>
                    <a:pt x="2000" y="3853"/>
                    <a:pt x="2295" y="4262"/>
                  </a:cubicBezTo>
                  <a:cubicBezTo>
                    <a:pt x="2639" y="4820"/>
                    <a:pt x="3098" y="6197"/>
                    <a:pt x="3098" y="6197"/>
                  </a:cubicBezTo>
                  <a:cubicBezTo>
                    <a:pt x="3098" y="6197"/>
                    <a:pt x="3541" y="4820"/>
                    <a:pt x="3901" y="4262"/>
                  </a:cubicBezTo>
                  <a:cubicBezTo>
                    <a:pt x="4180" y="3869"/>
                    <a:pt x="4147" y="3312"/>
                    <a:pt x="3803" y="2967"/>
                  </a:cubicBezTo>
                  <a:cubicBezTo>
                    <a:pt x="3557" y="2672"/>
                    <a:pt x="3623" y="2345"/>
                    <a:pt x="3787" y="2312"/>
                  </a:cubicBezTo>
                  <a:cubicBezTo>
                    <a:pt x="3793" y="2311"/>
                    <a:pt x="3799" y="2311"/>
                    <a:pt x="3804" y="2311"/>
                  </a:cubicBezTo>
                  <a:cubicBezTo>
                    <a:pt x="3957" y="2311"/>
                    <a:pt x="4033" y="2514"/>
                    <a:pt x="4033" y="2672"/>
                  </a:cubicBezTo>
                  <a:cubicBezTo>
                    <a:pt x="4049" y="2836"/>
                    <a:pt x="3983" y="3377"/>
                    <a:pt x="4803" y="3689"/>
                  </a:cubicBezTo>
                  <a:cubicBezTo>
                    <a:pt x="4944" y="3741"/>
                    <a:pt x="5075" y="3763"/>
                    <a:pt x="5197" y="3763"/>
                  </a:cubicBezTo>
                  <a:cubicBezTo>
                    <a:pt x="5800" y="3763"/>
                    <a:pt x="6163" y="3230"/>
                    <a:pt x="6164" y="3230"/>
                  </a:cubicBezTo>
                  <a:lnTo>
                    <a:pt x="6164" y="3230"/>
                  </a:lnTo>
                  <a:cubicBezTo>
                    <a:pt x="6139" y="3235"/>
                    <a:pt x="6115" y="3238"/>
                    <a:pt x="6091" y="3238"/>
                  </a:cubicBezTo>
                  <a:cubicBezTo>
                    <a:pt x="5834" y="3238"/>
                    <a:pt x="5653" y="2911"/>
                    <a:pt x="5623" y="2295"/>
                  </a:cubicBezTo>
                  <a:cubicBezTo>
                    <a:pt x="5590" y="1640"/>
                    <a:pt x="5000" y="1509"/>
                    <a:pt x="4131" y="1394"/>
                  </a:cubicBezTo>
                  <a:cubicBezTo>
                    <a:pt x="3246" y="1263"/>
                    <a:pt x="3164" y="361"/>
                    <a:pt x="3164" y="361"/>
                  </a:cubicBezTo>
                  <a:cubicBezTo>
                    <a:pt x="3147" y="247"/>
                    <a:pt x="3131" y="115"/>
                    <a:pt x="309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36;p2"/>
            <p:cNvSpPr/>
            <p:nvPr/>
          </p:nvSpPr>
          <p:spPr>
            <a:xfrm>
              <a:off x="6703250" y="1582175"/>
              <a:ext cx="161500" cy="92700"/>
            </a:xfrm>
            <a:custGeom>
              <a:avLst/>
              <a:gdLst/>
              <a:ahLst/>
              <a:cxnLst/>
              <a:rect l="l" t="t" r="r" b="b"/>
              <a:pathLst>
                <a:path w="6460" h="3708" extrusionOk="0">
                  <a:moveTo>
                    <a:pt x="954" y="0"/>
                  </a:moveTo>
                  <a:cubicBezTo>
                    <a:pt x="333" y="0"/>
                    <a:pt x="1" y="266"/>
                    <a:pt x="1" y="266"/>
                  </a:cubicBezTo>
                  <a:cubicBezTo>
                    <a:pt x="232" y="193"/>
                    <a:pt x="445" y="147"/>
                    <a:pt x="656" y="147"/>
                  </a:cubicBezTo>
                  <a:cubicBezTo>
                    <a:pt x="966" y="147"/>
                    <a:pt x="1272" y="248"/>
                    <a:pt x="1624" y="512"/>
                  </a:cubicBezTo>
                  <a:cubicBezTo>
                    <a:pt x="2214" y="954"/>
                    <a:pt x="1853" y="1708"/>
                    <a:pt x="1755" y="2200"/>
                  </a:cubicBezTo>
                  <a:cubicBezTo>
                    <a:pt x="1657" y="2708"/>
                    <a:pt x="2361" y="2921"/>
                    <a:pt x="2722" y="3085"/>
                  </a:cubicBezTo>
                  <a:cubicBezTo>
                    <a:pt x="3083" y="3249"/>
                    <a:pt x="2902" y="3708"/>
                    <a:pt x="2902" y="3708"/>
                  </a:cubicBezTo>
                  <a:cubicBezTo>
                    <a:pt x="4230" y="2888"/>
                    <a:pt x="3378" y="1938"/>
                    <a:pt x="3148" y="1675"/>
                  </a:cubicBezTo>
                  <a:cubicBezTo>
                    <a:pt x="2959" y="1446"/>
                    <a:pt x="3082" y="1216"/>
                    <a:pt x="3269" y="1216"/>
                  </a:cubicBezTo>
                  <a:cubicBezTo>
                    <a:pt x="3308" y="1216"/>
                    <a:pt x="3351" y="1226"/>
                    <a:pt x="3394" y="1249"/>
                  </a:cubicBezTo>
                  <a:cubicBezTo>
                    <a:pt x="3623" y="1380"/>
                    <a:pt x="3263" y="1872"/>
                    <a:pt x="3951" y="2315"/>
                  </a:cubicBezTo>
                  <a:cubicBezTo>
                    <a:pt x="4119" y="2421"/>
                    <a:pt x="4277" y="2461"/>
                    <a:pt x="4419" y="2461"/>
                  </a:cubicBezTo>
                  <a:cubicBezTo>
                    <a:pt x="4846" y="2461"/>
                    <a:pt x="5131" y="2102"/>
                    <a:pt x="5131" y="2102"/>
                  </a:cubicBezTo>
                  <a:lnTo>
                    <a:pt x="5131" y="2102"/>
                  </a:lnTo>
                  <a:cubicBezTo>
                    <a:pt x="5126" y="2102"/>
                    <a:pt x="5120" y="2102"/>
                    <a:pt x="5114" y="2102"/>
                  </a:cubicBezTo>
                  <a:cubicBezTo>
                    <a:pt x="4744" y="2102"/>
                    <a:pt x="4949" y="1575"/>
                    <a:pt x="4787" y="1429"/>
                  </a:cubicBezTo>
                  <a:cubicBezTo>
                    <a:pt x="4703" y="1366"/>
                    <a:pt x="4604" y="1330"/>
                    <a:pt x="4510" y="1330"/>
                  </a:cubicBezTo>
                  <a:cubicBezTo>
                    <a:pt x="4458" y="1330"/>
                    <a:pt x="4408" y="1341"/>
                    <a:pt x="4361" y="1364"/>
                  </a:cubicBezTo>
                  <a:cubicBezTo>
                    <a:pt x="4318" y="1371"/>
                    <a:pt x="4275" y="1374"/>
                    <a:pt x="4235" y="1374"/>
                  </a:cubicBezTo>
                  <a:cubicBezTo>
                    <a:pt x="4079" y="1374"/>
                    <a:pt x="3968" y="1324"/>
                    <a:pt x="4033" y="1233"/>
                  </a:cubicBezTo>
                  <a:cubicBezTo>
                    <a:pt x="4069" y="1183"/>
                    <a:pt x="4108" y="1165"/>
                    <a:pt x="4159" y="1165"/>
                  </a:cubicBezTo>
                  <a:cubicBezTo>
                    <a:pt x="4295" y="1165"/>
                    <a:pt x="4521" y="1295"/>
                    <a:pt x="5033" y="1331"/>
                  </a:cubicBezTo>
                  <a:cubicBezTo>
                    <a:pt x="5069" y="1334"/>
                    <a:pt x="5104" y="1335"/>
                    <a:pt x="5139" y="1335"/>
                  </a:cubicBezTo>
                  <a:cubicBezTo>
                    <a:pt x="5904" y="1335"/>
                    <a:pt x="6459" y="676"/>
                    <a:pt x="6459" y="675"/>
                  </a:cubicBezTo>
                  <a:lnTo>
                    <a:pt x="6459" y="675"/>
                  </a:lnTo>
                  <a:cubicBezTo>
                    <a:pt x="6005" y="931"/>
                    <a:pt x="5521" y="1029"/>
                    <a:pt x="5034" y="1029"/>
                  </a:cubicBezTo>
                  <a:cubicBezTo>
                    <a:pt x="3869" y="1029"/>
                    <a:pt x="2686" y="468"/>
                    <a:pt x="1853" y="167"/>
                  </a:cubicBezTo>
                  <a:cubicBezTo>
                    <a:pt x="1508" y="44"/>
                    <a:pt x="1207" y="0"/>
                    <a:pt x="95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37;p2"/>
            <p:cNvSpPr/>
            <p:nvPr/>
          </p:nvSpPr>
          <p:spPr>
            <a:xfrm>
              <a:off x="6744650" y="1490500"/>
              <a:ext cx="90575" cy="63100"/>
            </a:xfrm>
            <a:custGeom>
              <a:avLst/>
              <a:gdLst/>
              <a:ahLst/>
              <a:cxnLst/>
              <a:rect l="l" t="t" r="r" b="b"/>
              <a:pathLst>
                <a:path w="3623" h="2524" extrusionOk="0">
                  <a:moveTo>
                    <a:pt x="2514" y="1"/>
                  </a:moveTo>
                  <a:cubicBezTo>
                    <a:pt x="1924" y="1"/>
                    <a:pt x="1243" y="126"/>
                    <a:pt x="869" y="622"/>
                  </a:cubicBezTo>
                  <a:cubicBezTo>
                    <a:pt x="1" y="1769"/>
                    <a:pt x="525" y="2523"/>
                    <a:pt x="525" y="2523"/>
                  </a:cubicBezTo>
                  <a:cubicBezTo>
                    <a:pt x="525" y="2523"/>
                    <a:pt x="361" y="2162"/>
                    <a:pt x="1394" y="2162"/>
                  </a:cubicBezTo>
                  <a:cubicBezTo>
                    <a:pt x="2426" y="2146"/>
                    <a:pt x="2312" y="1490"/>
                    <a:pt x="2263" y="1261"/>
                  </a:cubicBezTo>
                  <a:cubicBezTo>
                    <a:pt x="2181" y="1015"/>
                    <a:pt x="2246" y="736"/>
                    <a:pt x="2426" y="556"/>
                  </a:cubicBezTo>
                  <a:cubicBezTo>
                    <a:pt x="2656" y="195"/>
                    <a:pt x="3623" y="130"/>
                    <a:pt x="3623" y="130"/>
                  </a:cubicBezTo>
                  <a:cubicBezTo>
                    <a:pt x="3623" y="130"/>
                    <a:pt x="3115" y="1"/>
                    <a:pt x="251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38;p2"/>
            <p:cNvSpPr/>
            <p:nvPr/>
          </p:nvSpPr>
          <p:spPr>
            <a:xfrm>
              <a:off x="6813900" y="1423675"/>
              <a:ext cx="56575" cy="67225"/>
            </a:xfrm>
            <a:custGeom>
              <a:avLst/>
              <a:gdLst/>
              <a:ahLst/>
              <a:cxnLst/>
              <a:rect l="l" t="t" r="r" b="b"/>
              <a:pathLst>
                <a:path w="2263" h="2689" extrusionOk="0">
                  <a:moveTo>
                    <a:pt x="1132" y="0"/>
                  </a:moveTo>
                  <a:cubicBezTo>
                    <a:pt x="1132" y="0"/>
                    <a:pt x="1345" y="541"/>
                    <a:pt x="984" y="738"/>
                  </a:cubicBezTo>
                  <a:cubicBezTo>
                    <a:pt x="624" y="934"/>
                    <a:pt x="1" y="1344"/>
                    <a:pt x="247" y="2016"/>
                  </a:cubicBezTo>
                  <a:cubicBezTo>
                    <a:pt x="492" y="2688"/>
                    <a:pt x="1689" y="2426"/>
                    <a:pt x="2263" y="2606"/>
                  </a:cubicBezTo>
                  <a:cubicBezTo>
                    <a:pt x="2263" y="2606"/>
                    <a:pt x="1394" y="2164"/>
                    <a:pt x="1459" y="1426"/>
                  </a:cubicBezTo>
                  <a:cubicBezTo>
                    <a:pt x="1525" y="705"/>
                    <a:pt x="1427" y="164"/>
                    <a:pt x="11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39;p2"/>
            <p:cNvSpPr/>
            <p:nvPr/>
          </p:nvSpPr>
          <p:spPr>
            <a:xfrm>
              <a:off x="6874950" y="1452750"/>
              <a:ext cx="79525" cy="107800"/>
            </a:xfrm>
            <a:custGeom>
              <a:avLst/>
              <a:gdLst/>
              <a:ahLst/>
              <a:cxnLst/>
              <a:rect l="l" t="t" r="r" b="b"/>
              <a:pathLst>
                <a:path w="3181" h="4312" extrusionOk="0">
                  <a:moveTo>
                    <a:pt x="378" y="1"/>
                  </a:moveTo>
                  <a:cubicBezTo>
                    <a:pt x="1" y="1345"/>
                    <a:pt x="542" y="1607"/>
                    <a:pt x="1099" y="2476"/>
                  </a:cubicBezTo>
                  <a:cubicBezTo>
                    <a:pt x="1656" y="3361"/>
                    <a:pt x="1066" y="4312"/>
                    <a:pt x="1066" y="4312"/>
                  </a:cubicBezTo>
                  <a:cubicBezTo>
                    <a:pt x="1443" y="4049"/>
                    <a:pt x="1788" y="3361"/>
                    <a:pt x="2492" y="2935"/>
                  </a:cubicBezTo>
                  <a:cubicBezTo>
                    <a:pt x="3181" y="2492"/>
                    <a:pt x="2902" y="1591"/>
                    <a:pt x="2902" y="1591"/>
                  </a:cubicBezTo>
                  <a:lnTo>
                    <a:pt x="2902" y="1591"/>
                  </a:lnTo>
                  <a:cubicBezTo>
                    <a:pt x="2852" y="1704"/>
                    <a:pt x="2762" y="1750"/>
                    <a:pt x="2604" y="1750"/>
                  </a:cubicBezTo>
                  <a:cubicBezTo>
                    <a:pt x="2557" y="1750"/>
                    <a:pt x="2504" y="1746"/>
                    <a:pt x="2443" y="1738"/>
                  </a:cubicBezTo>
                  <a:cubicBezTo>
                    <a:pt x="2414" y="1731"/>
                    <a:pt x="2385" y="1728"/>
                    <a:pt x="2357" y="1728"/>
                  </a:cubicBezTo>
                  <a:cubicBezTo>
                    <a:pt x="2120" y="1728"/>
                    <a:pt x="1946" y="1961"/>
                    <a:pt x="2033" y="2181"/>
                  </a:cubicBezTo>
                  <a:cubicBezTo>
                    <a:pt x="2101" y="2357"/>
                    <a:pt x="1967" y="2533"/>
                    <a:pt x="1807" y="2533"/>
                  </a:cubicBezTo>
                  <a:cubicBezTo>
                    <a:pt x="1774" y="2533"/>
                    <a:pt x="1740" y="2526"/>
                    <a:pt x="1706" y="2509"/>
                  </a:cubicBezTo>
                  <a:cubicBezTo>
                    <a:pt x="1558" y="2443"/>
                    <a:pt x="1558" y="2066"/>
                    <a:pt x="1771" y="1886"/>
                  </a:cubicBezTo>
                  <a:cubicBezTo>
                    <a:pt x="1984" y="1705"/>
                    <a:pt x="2148" y="1312"/>
                    <a:pt x="1952" y="689"/>
                  </a:cubicBezTo>
                  <a:cubicBezTo>
                    <a:pt x="1811" y="217"/>
                    <a:pt x="1343" y="113"/>
                    <a:pt x="1019" y="113"/>
                  </a:cubicBezTo>
                  <a:cubicBezTo>
                    <a:pt x="927" y="113"/>
                    <a:pt x="846" y="121"/>
                    <a:pt x="788" y="132"/>
                  </a:cubicBezTo>
                  <a:cubicBezTo>
                    <a:pt x="769" y="134"/>
                    <a:pt x="750" y="135"/>
                    <a:pt x="732" y="135"/>
                  </a:cubicBezTo>
                  <a:cubicBezTo>
                    <a:pt x="603" y="135"/>
                    <a:pt x="478" y="87"/>
                    <a:pt x="3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40;p2"/>
            <p:cNvSpPr/>
            <p:nvPr/>
          </p:nvSpPr>
          <p:spPr>
            <a:xfrm>
              <a:off x="6856925" y="1294200"/>
              <a:ext cx="202875" cy="202425"/>
            </a:xfrm>
            <a:custGeom>
              <a:avLst/>
              <a:gdLst/>
              <a:ahLst/>
              <a:cxnLst/>
              <a:rect l="l" t="t" r="r" b="b"/>
              <a:pathLst>
                <a:path w="8115" h="8097" extrusionOk="0">
                  <a:moveTo>
                    <a:pt x="5761" y="1"/>
                  </a:moveTo>
                  <a:cubicBezTo>
                    <a:pt x="5242" y="1"/>
                    <a:pt x="4733" y="166"/>
                    <a:pt x="4426" y="557"/>
                  </a:cubicBezTo>
                  <a:cubicBezTo>
                    <a:pt x="4131" y="999"/>
                    <a:pt x="4082" y="1557"/>
                    <a:pt x="4312" y="2032"/>
                  </a:cubicBezTo>
                  <a:cubicBezTo>
                    <a:pt x="4520" y="2441"/>
                    <a:pt x="4859" y="2587"/>
                    <a:pt x="5190" y="2587"/>
                  </a:cubicBezTo>
                  <a:cubicBezTo>
                    <a:pt x="5536" y="2587"/>
                    <a:pt x="5874" y="2429"/>
                    <a:pt x="6049" y="2245"/>
                  </a:cubicBezTo>
                  <a:cubicBezTo>
                    <a:pt x="6229" y="2032"/>
                    <a:pt x="6295" y="1753"/>
                    <a:pt x="6246" y="1491"/>
                  </a:cubicBezTo>
                  <a:cubicBezTo>
                    <a:pt x="6198" y="1163"/>
                    <a:pt x="5968" y="1022"/>
                    <a:pt x="5756" y="1022"/>
                  </a:cubicBezTo>
                  <a:cubicBezTo>
                    <a:pt x="5609" y="1022"/>
                    <a:pt x="5471" y="1091"/>
                    <a:pt x="5410" y="1212"/>
                  </a:cubicBezTo>
                  <a:cubicBezTo>
                    <a:pt x="5279" y="1491"/>
                    <a:pt x="5344" y="1852"/>
                    <a:pt x="5754" y="1917"/>
                  </a:cubicBezTo>
                  <a:cubicBezTo>
                    <a:pt x="6098" y="1966"/>
                    <a:pt x="5918" y="2393"/>
                    <a:pt x="5475" y="2507"/>
                  </a:cubicBezTo>
                  <a:cubicBezTo>
                    <a:pt x="5398" y="2528"/>
                    <a:pt x="5319" y="2538"/>
                    <a:pt x="5240" y="2538"/>
                  </a:cubicBezTo>
                  <a:cubicBezTo>
                    <a:pt x="4886" y="2538"/>
                    <a:pt x="4541" y="2334"/>
                    <a:pt x="4394" y="1999"/>
                  </a:cubicBezTo>
                  <a:cubicBezTo>
                    <a:pt x="4197" y="1557"/>
                    <a:pt x="4246" y="1032"/>
                    <a:pt x="4525" y="639"/>
                  </a:cubicBezTo>
                  <a:cubicBezTo>
                    <a:pt x="4795" y="301"/>
                    <a:pt x="5254" y="142"/>
                    <a:pt x="5719" y="142"/>
                  </a:cubicBezTo>
                  <a:cubicBezTo>
                    <a:pt x="5818" y="142"/>
                    <a:pt x="5918" y="149"/>
                    <a:pt x="6016" y="163"/>
                  </a:cubicBezTo>
                  <a:cubicBezTo>
                    <a:pt x="7229" y="294"/>
                    <a:pt x="7934" y="1999"/>
                    <a:pt x="7197" y="3147"/>
                  </a:cubicBezTo>
                  <a:cubicBezTo>
                    <a:pt x="6967" y="3507"/>
                    <a:pt x="6639" y="3802"/>
                    <a:pt x="6246" y="3999"/>
                  </a:cubicBezTo>
                  <a:cubicBezTo>
                    <a:pt x="5849" y="4165"/>
                    <a:pt x="5396" y="4248"/>
                    <a:pt x="4871" y="4248"/>
                  </a:cubicBezTo>
                  <a:cubicBezTo>
                    <a:pt x="4462" y="4248"/>
                    <a:pt x="4010" y="4198"/>
                    <a:pt x="3508" y="4097"/>
                  </a:cubicBezTo>
                  <a:cubicBezTo>
                    <a:pt x="3203" y="4036"/>
                    <a:pt x="2903" y="4005"/>
                    <a:pt x="2616" y="4005"/>
                  </a:cubicBezTo>
                  <a:cubicBezTo>
                    <a:pt x="1290" y="4005"/>
                    <a:pt x="240" y="4661"/>
                    <a:pt x="132" y="5982"/>
                  </a:cubicBezTo>
                  <a:cubicBezTo>
                    <a:pt x="1" y="7572"/>
                    <a:pt x="1050" y="8097"/>
                    <a:pt x="1050" y="8097"/>
                  </a:cubicBezTo>
                  <a:lnTo>
                    <a:pt x="1017" y="8064"/>
                  </a:lnTo>
                  <a:cubicBezTo>
                    <a:pt x="443" y="7425"/>
                    <a:pt x="607" y="6228"/>
                    <a:pt x="607" y="6228"/>
                  </a:cubicBezTo>
                  <a:cubicBezTo>
                    <a:pt x="689" y="5720"/>
                    <a:pt x="951" y="5245"/>
                    <a:pt x="1345" y="4900"/>
                  </a:cubicBezTo>
                  <a:cubicBezTo>
                    <a:pt x="1937" y="4461"/>
                    <a:pt x="2695" y="4378"/>
                    <a:pt x="3182" y="4378"/>
                  </a:cubicBezTo>
                  <a:cubicBezTo>
                    <a:pt x="3477" y="4378"/>
                    <a:pt x="3672" y="4409"/>
                    <a:pt x="3672" y="4409"/>
                  </a:cubicBezTo>
                  <a:cubicBezTo>
                    <a:pt x="3918" y="4441"/>
                    <a:pt x="4164" y="4458"/>
                    <a:pt x="4377" y="4474"/>
                  </a:cubicBezTo>
                  <a:cubicBezTo>
                    <a:pt x="4462" y="4478"/>
                    <a:pt x="4548" y="4480"/>
                    <a:pt x="4635" y="4480"/>
                  </a:cubicBezTo>
                  <a:cubicBezTo>
                    <a:pt x="5612" y="4480"/>
                    <a:pt x="6727" y="4208"/>
                    <a:pt x="7344" y="3245"/>
                  </a:cubicBezTo>
                  <a:cubicBezTo>
                    <a:pt x="8114" y="1983"/>
                    <a:pt x="7360" y="180"/>
                    <a:pt x="6033" y="16"/>
                  </a:cubicBezTo>
                  <a:cubicBezTo>
                    <a:pt x="5943" y="6"/>
                    <a:pt x="5852" y="1"/>
                    <a:pt x="57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41;p2"/>
            <p:cNvSpPr/>
            <p:nvPr/>
          </p:nvSpPr>
          <p:spPr>
            <a:xfrm>
              <a:off x="6882325" y="1495775"/>
              <a:ext cx="25" cy="25"/>
            </a:xfrm>
            <a:custGeom>
              <a:avLst/>
              <a:gdLst/>
              <a:ahLst/>
              <a:cxnLst/>
              <a:rect l="l" t="t" r="r" b="b"/>
              <a:pathLst>
                <a:path w="1" h="1" extrusionOk="0">
                  <a:moveTo>
                    <a:pt x="1" y="1"/>
                  </a:moveTo>
                  <a:lnTo>
                    <a:pt x="1" y="1"/>
                  </a:lnTo>
                  <a:lnTo>
                    <a:pt x="1"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42;p2"/>
            <p:cNvSpPr/>
            <p:nvPr/>
          </p:nvSpPr>
          <p:spPr>
            <a:xfrm>
              <a:off x="6910600" y="1410675"/>
              <a:ext cx="116825" cy="59325"/>
            </a:xfrm>
            <a:custGeom>
              <a:avLst/>
              <a:gdLst/>
              <a:ahLst/>
              <a:cxnLst/>
              <a:rect l="l" t="t" r="r" b="b"/>
              <a:pathLst>
                <a:path w="4673" h="2373" extrusionOk="0">
                  <a:moveTo>
                    <a:pt x="1092" y="0"/>
                  </a:moveTo>
                  <a:cubicBezTo>
                    <a:pt x="395" y="0"/>
                    <a:pt x="1" y="225"/>
                    <a:pt x="1" y="225"/>
                  </a:cubicBezTo>
                  <a:cubicBezTo>
                    <a:pt x="93" y="206"/>
                    <a:pt x="182" y="196"/>
                    <a:pt x="265" y="196"/>
                  </a:cubicBezTo>
                  <a:cubicBezTo>
                    <a:pt x="743" y="196"/>
                    <a:pt x="1047" y="504"/>
                    <a:pt x="935" y="979"/>
                  </a:cubicBezTo>
                  <a:cubicBezTo>
                    <a:pt x="821" y="1405"/>
                    <a:pt x="968" y="1848"/>
                    <a:pt x="1329" y="2110"/>
                  </a:cubicBezTo>
                  <a:cubicBezTo>
                    <a:pt x="1640" y="2372"/>
                    <a:pt x="2558" y="2372"/>
                    <a:pt x="2558" y="2372"/>
                  </a:cubicBezTo>
                  <a:cubicBezTo>
                    <a:pt x="2296" y="2225"/>
                    <a:pt x="2542" y="1864"/>
                    <a:pt x="2706" y="1438"/>
                  </a:cubicBezTo>
                  <a:cubicBezTo>
                    <a:pt x="2861" y="1017"/>
                    <a:pt x="2439" y="863"/>
                    <a:pt x="2242" y="863"/>
                  </a:cubicBezTo>
                  <a:cubicBezTo>
                    <a:pt x="2232" y="863"/>
                    <a:pt x="2223" y="863"/>
                    <a:pt x="2214" y="864"/>
                  </a:cubicBezTo>
                  <a:cubicBezTo>
                    <a:pt x="2117" y="882"/>
                    <a:pt x="2044" y="899"/>
                    <a:pt x="1977" y="899"/>
                  </a:cubicBezTo>
                  <a:cubicBezTo>
                    <a:pt x="1919" y="899"/>
                    <a:pt x="1865" y="886"/>
                    <a:pt x="1804" y="848"/>
                  </a:cubicBezTo>
                  <a:cubicBezTo>
                    <a:pt x="1700" y="783"/>
                    <a:pt x="1741" y="571"/>
                    <a:pt x="2003" y="571"/>
                  </a:cubicBezTo>
                  <a:cubicBezTo>
                    <a:pt x="2069" y="571"/>
                    <a:pt x="2150" y="585"/>
                    <a:pt x="2247" y="618"/>
                  </a:cubicBezTo>
                  <a:cubicBezTo>
                    <a:pt x="2738" y="766"/>
                    <a:pt x="2591" y="1225"/>
                    <a:pt x="3312" y="1372"/>
                  </a:cubicBezTo>
                  <a:cubicBezTo>
                    <a:pt x="3369" y="1384"/>
                    <a:pt x="3423" y="1389"/>
                    <a:pt x="3474" y="1389"/>
                  </a:cubicBezTo>
                  <a:cubicBezTo>
                    <a:pt x="4075" y="1389"/>
                    <a:pt x="4220" y="641"/>
                    <a:pt x="4296" y="520"/>
                  </a:cubicBezTo>
                  <a:cubicBezTo>
                    <a:pt x="4410" y="389"/>
                    <a:pt x="4541" y="258"/>
                    <a:pt x="4673" y="143"/>
                  </a:cubicBezTo>
                  <a:lnTo>
                    <a:pt x="4673" y="143"/>
                  </a:lnTo>
                  <a:cubicBezTo>
                    <a:pt x="4463" y="267"/>
                    <a:pt x="4087" y="385"/>
                    <a:pt x="3551" y="385"/>
                  </a:cubicBezTo>
                  <a:cubicBezTo>
                    <a:pt x="3165" y="385"/>
                    <a:pt x="2697" y="324"/>
                    <a:pt x="2148" y="159"/>
                  </a:cubicBezTo>
                  <a:cubicBezTo>
                    <a:pt x="1745" y="41"/>
                    <a:pt x="1390" y="0"/>
                    <a:pt x="109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43;p2"/>
            <p:cNvSpPr/>
            <p:nvPr/>
          </p:nvSpPr>
          <p:spPr>
            <a:xfrm>
              <a:off x="6917175" y="1301550"/>
              <a:ext cx="80750" cy="83700"/>
            </a:xfrm>
            <a:custGeom>
              <a:avLst/>
              <a:gdLst/>
              <a:ahLst/>
              <a:cxnLst/>
              <a:rect l="l" t="t" r="r" b="b"/>
              <a:pathLst>
                <a:path w="3230" h="3348" extrusionOk="0">
                  <a:moveTo>
                    <a:pt x="1967" y="0"/>
                  </a:moveTo>
                  <a:cubicBezTo>
                    <a:pt x="1525" y="263"/>
                    <a:pt x="1459" y="722"/>
                    <a:pt x="721" y="1328"/>
                  </a:cubicBezTo>
                  <a:cubicBezTo>
                    <a:pt x="0" y="1951"/>
                    <a:pt x="213" y="2410"/>
                    <a:pt x="361" y="2672"/>
                  </a:cubicBezTo>
                  <a:cubicBezTo>
                    <a:pt x="459" y="2803"/>
                    <a:pt x="443" y="2984"/>
                    <a:pt x="295" y="3082"/>
                  </a:cubicBezTo>
                  <a:cubicBezTo>
                    <a:pt x="1394" y="2967"/>
                    <a:pt x="1246" y="2328"/>
                    <a:pt x="1180" y="2131"/>
                  </a:cubicBezTo>
                  <a:cubicBezTo>
                    <a:pt x="1115" y="1935"/>
                    <a:pt x="1148" y="1836"/>
                    <a:pt x="1262" y="1836"/>
                  </a:cubicBezTo>
                  <a:cubicBezTo>
                    <a:pt x="1361" y="1836"/>
                    <a:pt x="1361" y="2066"/>
                    <a:pt x="1344" y="2344"/>
                  </a:cubicBezTo>
                  <a:cubicBezTo>
                    <a:pt x="1328" y="2623"/>
                    <a:pt x="1279" y="3279"/>
                    <a:pt x="2131" y="3344"/>
                  </a:cubicBezTo>
                  <a:cubicBezTo>
                    <a:pt x="2162" y="3347"/>
                    <a:pt x="2191" y="3348"/>
                    <a:pt x="2220" y="3348"/>
                  </a:cubicBezTo>
                  <a:cubicBezTo>
                    <a:pt x="2986" y="3348"/>
                    <a:pt x="3229" y="2541"/>
                    <a:pt x="3229" y="2541"/>
                  </a:cubicBezTo>
                  <a:lnTo>
                    <a:pt x="3229" y="2541"/>
                  </a:lnTo>
                  <a:cubicBezTo>
                    <a:pt x="3104" y="2576"/>
                    <a:pt x="2954" y="2601"/>
                    <a:pt x="2793" y="2601"/>
                  </a:cubicBezTo>
                  <a:cubicBezTo>
                    <a:pt x="2343" y="2601"/>
                    <a:pt x="1820" y="2401"/>
                    <a:pt x="1590" y="1640"/>
                  </a:cubicBezTo>
                  <a:cubicBezTo>
                    <a:pt x="1394" y="1066"/>
                    <a:pt x="1541" y="427"/>
                    <a:pt x="19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44;p2"/>
            <p:cNvSpPr/>
            <p:nvPr/>
          </p:nvSpPr>
          <p:spPr>
            <a:xfrm>
              <a:off x="7032725" y="1181700"/>
              <a:ext cx="48375" cy="191575"/>
            </a:xfrm>
            <a:custGeom>
              <a:avLst/>
              <a:gdLst/>
              <a:ahLst/>
              <a:cxnLst/>
              <a:rect l="l" t="t" r="r" b="b"/>
              <a:pathLst>
                <a:path w="1935" h="7663" extrusionOk="0">
                  <a:moveTo>
                    <a:pt x="1300" y="1"/>
                  </a:moveTo>
                  <a:cubicBezTo>
                    <a:pt x="984" y="1"/>
                    <a:pt x="738" y="369"/>
                    <a:pt x="738" y="369"/>
                  </a:cubicBezTo>
                  <a:cubicBezTo>
                    <a:pt x="1" y="1516"/>
                    <a:pt x="820" y="3286"/>
                    <a:pt x="968" y="5171"/>
                  </a:cubicBezTo>
                  <a:cubicBezTo>
                    <a:pt x="1115" y="7056"/>
                    <a:pt x="460" y="7663"/>
                    <a:pt x="460" y="7663"/>
                  </a:cubicBezTo>
                  <a:cubicBezTo>
                    <a:pt x="1164" y="7138"/>
                    <a:pt x="1312" y="5368"/>
                    <a:pt x="1181" y="3991"/>
                  </a:cubicBezTo>
                  <a:cubicBezTo>
                    <a:pt x="1050" y="2631"/>
                    <a:pt x="1066" y="1369"/>
                    <a:pt x="1328" y="1106"/>
                  </a:cubicBezTo>
                  <a:cubicBezTo>
                    <a:pt x="1591" y="844"/>
                    <a:pt x="1935" y="287"/>
                    <a:pt x="1509" y="57"/>
                  </a:cubicBezTo>
                  <a:cubicBezTo>
                    <a:pt x="1437" y="17"/>
                    <a:pt x="1367" y="1"/>
                    <a:pt x="13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45;p2"/>
            <p:cNvSpPr/>
            <p:nvPr/>
          </p:nvSpPr>
          <p:spPr>
            <a:xfrm>
              <a:off x="6986825" y="1156775"/>
              <a:ext cx="213950" cy="254200"/>
            </a:xfrm>
            <a:custGeom>
              <a:avLst/>
              <a:gdLst/>
              <a:ahLst/>
              <a:cxnLst/>
              <a:rect l="l" t="t" r="r" b="b"/>
              <a:pathLst>
                <a:path w="8558" h="10168" extrusionOk="0">
                  <a:moveTo>
                    <a:pt x="6299" y="0"/>
                  </a:moveTo>
                  <a:cubicBezTo>
                    <a:pt x="6097" y="0"/>
                    <a:pt x="5892" y="23"/>
                    <a:pt x="5689" y="71"/>
                  </a:cubicBezTo>
                  <a:cubicBezTo>
                    <a:pt x="4492" y="333"/>
                    <a:pt x="3738" y="1579"/>
                    <a:pt x="3509" y="2841"/>
                  </a:cubicBezTo>
                  <a:cubicBezTo>
                    <a:pt x="3263" y="4136"/>
                    <a:pt x="3509" y="5365"/>
                    <a:pt x="3459" y="6480"/>
                  </a:cubicBezTo>
                  <a:cubicBezTo>
                    <a:pt x="3509" y="7463"/>
                    <a:pt x="3148" y="8430"/>
                    <a:pt x="2443" y="9135"/>
                  </a:cubicBezTo>
                  <a:cubicBezTo>
                    <a:pt x="1771" y="9742"/>
                    <a:pt x="919" y="10119"/>
                    <a:pt x="1" y="10168"/>
                  </a:cubicBezTo>
                  <a:cubicBezTo>
                    <a:pt x="919" y="10151"/>
                    <a:pt x="1804" y="9791"/>
                    <a:pt x="2509" y="9184"/>
                  </a:cubicBezTo>
                  <a:cubicBezTo>
                    <a:pt x="3246" y="8480"/>
                    <a:pt x="3640" y="7496"/>
                    <a:pt x="3590" y="6480"/>
                  </a:cubicBezTo>
                  <a:cubicBezTo>
                    <a:pt x="3656" y="5365"/>
                    <a:pt x="3427" y="4120"/>
                    <a:pt x="3672" y="2874"/>
                  </a:cubicBezTo>
                  <a:cubicBezTo>
                    <a:pt x="3902" y="1612"/>
                    <a:pt x="4607" y="464"/>
                    <a:pt x="5721" y="202"/>
                  </a:cubicBezTo>
                  <a:cubicBezTo>
                    <a:pt x="5836" y="169"/>
                    <a:pt x="5967" y="153"/>
                    <a:pt x="6098" y="136"/>
                  </a:cubicBezTo>
                  <a:cubicBezTo>
                    <a:pt x="6145" y="133"/>
                    <a:pt x="6191" y="131"/>
                    <a:pt x="6236" y="131"/>
                  </a:cubicBezTo>
                  <a:cubicBezTo>
                    <a:pt x="6643" y="131"/>
                    <a:pt x="7020" y="261"/>
                    <a:pt x="7344" y="497"/>
                  </a:cubicBezTo>
                  <a:cubicBezTo>
                    <a:pt x="8065" y="1071"/>
                    <a:pt x="7967" y="2316"/>
                    <a:pt x="7557" y="2693"/>
                  </a:cubicBezTo>
                  <a:cubicBezTo>
                    <a:pt x="7351" y="2879"/>
                    <a:pt x="7125" y="2952"/>
                    <a:pt x="6928" y="2952"/>
                  </a:cubicBezTo>
                  <a:cubicBezTo>
                    <a:pt x="6670" y="2952"/>
                    <a:pt x="6458" y="2828"/>
                    <a:pt x="6393" y="2661"/>
                  </a:cubicBezTo>
                  <a:lnTo>
                    <a:pt x="6393" y="2661"/>
                  </a:lnTo>
                  <a:cubicBezTo>
                    <a:pt x="6393" y="2661"/>
                    <a:pt x="6417" y="2663"/>
                    <a:pt x="6455" y="2663"/>
                  </a:cubicBezTo>
                  <a:cubicBezTo>
                    <a:pt x="6580" y="2663"/>
                    <a:pt x="6862" y="2634"/>
                    <a:pt x="6951" y="2382"/>
                  </a:cubicBezTo>
                  <a:cubicBezTo>
                    <a:pt x="7065" y="2071"/>
                    <a:pt x="6885" y="1726"/>
                    <a:pt x="6557" y="1661"/>
                  </a:cubicBezTo>
                  <a:cubicBezTo>
                    <a:pt x="6508" y="1647"/>
                    <a:pt x="6456" y="1640"/>
                    <a:pt x="6403" y="1640"/>
                  </a:cubicBezTo>
                  <a:cubicBezTo>
                    <a:pt x="6082" y="1640"/>
                    <a:pt x="5726" y="1897"/>
                    <a:pt x="5852" y="2431"/>
                  </a:cubicBezTo>
                  <a:cubicBezTo>
                    <a:pt x="5942" y="2811"/>
                    <a:pt x="6457" y="3099"/>
                    <a:pt x="7000" y="3099"/>
                  </a:cubicBezTo>
                  <a:cubicBezTo>
                    <a:pt x="7253" y="3099"/>
                    <a:pt x="7513" y="3036"/>
                    <a:pt x="7737" y="2890"/>
                  </a:cubicBezTo>
                  <a:cubicBezTo>
                    <a:pt x="8147" y="2661"/>
                    <a:pt x="8557" y="1956"/>
                    <a:pt x="8262" y="1169"/>
                  </a:cubicBezTo>
                  <a:cubicBezTo>
                    <a:pt x="8034" y="459"/>
                    <a:pt x="7203" y="0"/>
                    <a:pt x="629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46;p2"/>
            <p:cNvSpPr/>
            <p:nvPr/>
          </p:nvSpPr>
          <p:spPr>
            <a:xfrm>
              <a:off x="7088450" y="1192325"/>
              <a:ext cx="62325" cy="52600"/>
            </a:xfrm>
            <a:custGeom>
              <a:avLst/>
              <a:gdLst/>
              <a:ahLst/>
              <a:cxnLst/>
              <a:rect l="l" t="t" r="r" b="b"/>
              <a:pathLst>
                <a:path w="2493" h="2104" extrusionOk="0">
                  <a:moveTo>
                    <a:pt x="691" y="1"/>
                  </a:moveTo>
                  <a:cubicBezTo>
                    <a:pt x="623" y="1"/>
                    <a:pt x="551" y="9"/>
                    <a:pt x="476" y="26"/>
                  </a:cubicBezTo>
                  <a:cubicBezTo>
                    <a:pt x="591" y="91"/>
                    <a:pt x="624" y="272"/>
                    <a:pt x="525" y="386"/>
                  </a:cubicBezTo>
                  <a:cubicBezTo>
                    <a:pt x="378" y="616"/>
                    <a:pt x="1" y="1304"/>
                    <a:pt x="542" y="1862"/>
                  </a:cubicBezTo>
                  <a:cubicBezTo>
                    <a:pt x="727" y="2041"/>
                    <a:pt x="984" y="2103"/>
                    <a:pt x="1251" y="2103"/>
                  </a:cubicBezTo>
                  <a:cubicBezTo>
                    <a:pt x="1790" y="2103"/>
                    <a:pt x="2372" y="1851"/>
                    <a:pt x="2492" y="1796"/>
                  </a:cubicBezTo>
                  <a:lnTo>
                    <a:pt x="2492" y="1796"/>
                  </a:lnTo>
                  <a:cubicBezTo>
                    <a:pt x="2492" y="1796"/>
                    <a:pt x="2460" y="1800"/>
                    <a:pt x="2407" y="1800"/>
                  </a:cubicBezTo>
                  <a:cubicBezTo>
                    <a:pt x="2192" y="1800"/>
                    <a:pt x="1637" y="1736"/>
                    <a:pt x="1558" y="1091"/>
                  </a:cubicBezTo>
                  <a:cubicBezTo>
                    <a:pt x="1472" y="390"/>
                    <a:pt x="1161" y="1"/>
                    <a:pt x="69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47;p2"/>
            <p:cNvSpPr/>
            <p:nvPr/>
          </p:nvSpPr>
          <p:spPr>
            <a:xfrm>
              <a:off x="7091325" y="1195825"/>
              <a:ext cx="120500" cy="136900"/>
            </a:xfrm>
            <a:custGeom>
              <a:avLst/>
              <a:gdLst/>
              <a:ahLst/>
              <a:cxnLst/>
              <a:rect l="l" t="t" r="r" b="b"/>
              <a:pathLst>
                <a:path w="4820" h="5476" extrusionOk="0">
                  <a:moveTo>
                    <a:pt x="4344" y="0"/>
                  </a:moveTo>
                  <a:lnTo>
                    <a:pt x="4344" y="0"/>
                  </a:lnTo>
                  <a:cubicBezTo>
                    <a:pt x="4475" y="558"/>
                    <a:pt x="4262" y="1148"/>
                    <a:pt x="3803" y="1492"/>
                  </a:cubicBezTo>
                  <a:cubicBezTo>
                    <a:pt x="3017" y="2049"/>
                    <a:pt x="1902" y="1771"/>
                    <a:pt x="1000" y="2394"/>
                  </a:cubicBezTo>
                  <a:cubicBezTo>
                    <a:pt x="99" y="3033"/>
                    <a:pt x="197" y="3934"/>
                    <a:pt x="181" y="4443"/>
                  </a:cubicBezTo>
                  <a:cubicBezTo>
                    <a:pt x="197" y="4803"/>
                    <a:pt x="132" y="5147"/>
                    <a:pt x="1" y="5475"/>
                  </a:cubicBezTo>
                  <a:cubicBezTo>
                    <a:pt x="296" y="5278"/>
                    <a:pt x="476" y="4934"/>
                    <a:pt x="460" y="4557"/>
                  </a:cubicBezTo>
                  <a:cubicBezTo>
                    <a:pt x="444" y="3924"/>
                    <a:pt x="516" y="3188"/>
                    <a:pt x="716" y="3188"/>
                  </a:cubicBezTo>
                  <a:cubicBezTo>
                    <a:pt x="729" y="3188"/>
                    <a:pt x="741" y="3191"/>
                    <a:pt x="755" y="3197"/>
                  </a:cubicBezTo>
                  <a:cubicBezTo>
                    <a:pt x="984" y="3312"/>
                    <a:pt x="804" y="3557"/>
                    <a:pt x="722" y="3721"/>
                  </a:cubicBezTo>
                  <a:cubicBezTo>
                    <a:pt x="623" y="3869"/>
                    <a:pt x="460" y="4541"/>
                    <a:pt x="1181" y="4951"/>
                  </a:cubicBezTo>
                  <a:cubicBezTo>
                    <a:pt x="1181" y="4951"/>
                    <a:pt x="951" y="4426"/>
                    <a:pt x="1345" y="4147"/>
                  </a:cubicBezTo>
                  <a:cubicBezTo>
                    <a:pt x="1754" y="3852"/>
                    <a:pt x="2017" y="3689"/>
                    <a:pt x="1968" y="3115"/>
                  </a:cubicBezTo>
                  <a:cubicBezTo>
                    <a:pt x="1924" y="2611"/>
                    <a:pt x="2260" y="2170"/>
                    <a:pt x="2487" y="2170"/>
                  </a:cubicBezTo>
                  <a:cubicBezTo>
                    <a:pt x="2519" y="2170"/>
                    <a:pt x="2548" y="2179"/>
                    <a:pt x="2574" y="2197"/>
                  </a:cubicBezTo>
                  <a:cubicBezTo>
                    <a:pt x="2803" y="2328"/>
                    <a:pt x="2541" y="2558"/>
                    <a:pt x="2410" y="2607"/>
                  </a:cubicBezTo>
                  <a:cubicBezTo>
                    <a:pt x="2230" y="2721"/>
                    <a:pt x="2197" y="2984"/>
                    <a:pt x="2345" y="3131"/>
                  </a:cubicBezTo>
                  <a:cubicBezTo>
                    <a:pt x="2558" y="3393"/>
                    <a:pt x="2492" y="3705"/>
                    <a:pt x="2213" y="3787"/>
                  </a:cubicBezTo>
                  <a:cubicBezTo>
                    <a:pt x="2213" y="3787"/>
                    <a:pt x="2272" y="3794"/>
                    <a:pt x="2369" y="3794"/>
                  </a:cubicBezTo>
                  <a:cubicBezTo>
                    <a:pt x="2697" y="3794"/>
                    <a:pt x="3470" y="3716"/>
                    <a:pt x="3951" y="3033"/>
                  </a:cubicBezTo>
                  <a:cubicBezTo>
                    <a:pt x="4590" y="2131"/>
                    <a:pt x="4820" y="804"/>
                    <a:pt x="43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48;p2"/>
            <p:cNvSpPr/>
            <p:nvPr/>
          </p:nvSpPr>
          <p:spPr>
            <a:xfrm>
              <a:off x="7177800" y="1157500"/>
              <a:ext cx="74600" cy="48775"/>
            </a:xfrm>
            <a:custGeom>
              <a:avLst/>
              <a:gdLst/>
              <a:ahLst/>
              <a:cxnLst/>
              <a:rect l="l" t="t" r="r" b="b"/>
              <a:pathLst>
                <a:path w="2984" h="1951" extrusionOk="0">
                  <a:moveTo>
                    <a:pt x="945" y="0"/>
                  </a:moveTo>
                  <a:cubicBezTo>
                    <a:pt x="674" y="0"/>
                    <a:pt x="362" y="28"/>
                    <a:pt x="0" y="91"/>
                  </a:cubicBezTo>
                  <a:cubicBezTo>
                    <a:pt x="426" y="140"/>
                    <a:pt x="771" y="402"/>
                    <a:pt x="934" y="796"/>
                  </a:cubicBezTo>
                  <a:cubicBezTo>
                    <a:pt x="1141" y="1312"/>
                    <a:pt x="1510" y="1950"/>
                    <a:pt x="2274" y="1950"/>
                  </a:cubicBezTo>
                  <a:cubicBezTo>
                    <a:pt x="2480" y="1950"/>
                    <a:pt x="2715" y="1904"/>
                    <a:pt x="2983" y="1796"/>
                  </a:cubicBezTo>
                  <a:cubicBezTo>
                    <a:pt x="2803" y="1730"/>
                    <a:pt x="2688" y="1550"/>
                    <a:pt x="2688" y="1370"/>
                  </a:cubicBezTo>
                  <a:cubicBezTo>
                    <a:pt x="2688" y="1087"/>
                    <a:pt x="2640" y="0"/>
                    <a:pt x="9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49;p2"/>
            <p:cNvSpPr/>
            <p:nvPr/>
          </p:nvSpPr>
          <p:spPr>
            <a:xfrm>
              <a:off x="7244575" y="1156775"/>
              <a:ext cx="36500" cy="28300"/>
            </a:xfrm>
            <a:custGeom>
              <a:avLst/>
              <a:gdLst/>
              <a:ahLst/>
              <a:cxnLst/>
              <a:rect l="l" t="t" r="r" b="b"/>
              <a:pathLst>
                <a:path w="1460" h="1132" extrusionOk="0">
                  <a:moveTo>
                    <a:pt x="962" y="1"/>
                  </a:moveTo>
                  <a:cubicBezTo>
                    <a:pt x="788" y="1"/>
                    <a:pt x="637" y="142"/>
                    <a:pt x="624" y="333"/>
                  </a:cubicBezTo>
                  <a:cubicBezTo>
                    <a:pt x="624" y="483"/>
                    <a:pt x="754" y="593"/>
                    <a:pt x="894" y="593"/>
                  </a:cubicBezTo>
                  <a:cubicBezTo>
                    <a:pt x="953" y="593"/>
                    <a:pt x="1013" y="573"/>
                    <a:pt x="1066" y="530"/>
                  </a:cubicBezTo>
                  <a:cubicBezTo>
                    <a:pt x="1066" y="530"/>
                    <a:pt x="1181" y="350"/>
                    <a:pt x="1066" y="284"/>
                  </a:cubicBezTo>
                  <a:cubicBezTo>
                    <a:pt x="1038" y="268"/>
                    <a:pt x="1011" y="260"/>
                    <a:pt x="988" y="260"/>
                  </a:cubicBezTo>
                  <a:cubicBezTo>
                    <a:pt x="918" y="260"/>
                    <a:pt x="878" y="325"/>
                    <a:pt x="902" y="399"/>
                  </a:cubicBezTo>
                  <a:cubicBezTo>
                    <a:pt x="908" y="438"/>
                    <a:pt x="888" y="456"/>
                    <a:pt x="861" y="456"/>
                  </a:cubicBezTo>
                  <a:cubicBezTo>
                    <a:pt x="808" y="456"/>
                    <a:pt x="728" y="391"/>
                    <a:pt x="739" y="284"/>
                  </a:cubicBezTo>
                  <a:cubicBezTo>
                    <a:pt x="750" y="153"/>
                    <a:pt x="867" y="65"/>
                    <a:pt x="986" y="65"/>
                  </a:cubicBezTo>
                  <a:cubicBezTo>
                    <a:pt x="1031" y="65"/>
                    <a:pt x="1075" y="77"/>
                    <a:pt x="1116" y="104"/>
                  </a:cubicBezTo>
                  <a:cubicBezTo>
                    <a:pt x="1394" y="268"/>
                    <a:pt x="1312" y="841"/>
                    <a:pt x="722" y="907"/>
                  </a:cubicBezTo>
                  <a:cubicBezTo>
                    <a:pt x="708" y="908"/>
                    <a:pt x="694" y="909"/>
                    <a:pt x="680" y="909"/>
                  </a:cubicBezTo>
                  <a:cubicBezTo>
                    <a:pt x="320" y="909"/>
                    <a:pt x="1" y="514"/>
                    <a:pt x="1" y="513"/>
                  </a:cubicBezTo>
                  <a:lnTo>
                    <a:pt x="1" y="513"/>
                  </a:lnTo>
                  <a:cubicBezTo>
                    <a:pt x="1" y="694"/>
                    <a:pt x="83" y="890"/>
                    <a:pt x="230" y="1005"/>
                  </a:cubicBezTo>
                  <a:cubicBezTo>
                    <a:pt x="345" y="1088"/>
                    <a:pt x="485" y="1132"/>
                    <a:pt x="627" y="1132"/>
                  </a:cubicBezTo>
                  <a:cubicBezTo>
                    <a:pt x="709" y="1132"/>
                    <a:pt x="792" y="1117"/>
                    <a:pt x="870" y="1087"/>
                  </a:cubicBezTo>
                  <a:cubicBezTo>
                    <a:pt x="1083" y="1022"/>
                    <a:pt x="1263" y="874"/>
                    <a:pt x="1345" y="661"/>
                  </a:cubicBezTo>
                  <a:cubicBezTo>
                    <a:pt x="1460" y="415"/>
                    <a:pt x="1345" y="136"/>
                    <a:pt x="1116" y="38"/>
                  </a:cubicBezTo>
                  <a:cubicBezTo>
                    <a:pt x="1064" y="12"/>
                    <a:pt x="1012" y="1"/>
                    <a:pt x="9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50;p2"/>
            <p:cNvSpPr/>
            <p:nvPr/>
          </p:nvSpPr>
          <p:spPr>
            <a:xfrm>
              <a:off x="6677025" y="1338200"/>
              <a:ext cx="99600" cy="218500"/>
            </a:xfrm>
            <a:custGeom>
              <a:avLst/>
              <a:gdLst/>
              <a:ahLst/>
              <a:cxnLst/>
              <a:rect l="l" t="t" r="r" b="b"/>
              <a:pathLst>
                <a:path w="3984" h="8740" extrusionOk="0">
                  <a:moveTo>
                    <a:pt x="2097" y="0"/>
                  </a:moveTo>
                  <a:cubicBezTo>
                    <a:pt x="1563" y="0"/>
                    <a:pt x="1039" y="246"/>
                    <a:pt x="706" y="682"/>
                  </a:cubicBezTo>
                  <a:cubicBezTo>
                    <a:pt x="362" y="1173"/>
                    <a:pt x="312" y="1813"/>
                    <a:pt x="575" y="2370"/>
                  </a:cubicBezTo>
                  <a:cubicBezTo>
                    <a:pt x="820" y="2779"/>
                    <a:pt x="1256" y="3013"/>
                    <a:pt x="1707" y="3013"/>
                  </a:cubicBezTo>
                  <a:cubicBezTo>
                    <a:pt x="1888" y="3013"/>
                    <a:pt x="2072" y="2975"/>
                    <a:pt x="2247" y="2894"/>
                  </a:cubicBezTo>
                  <a:cubicBezTo>
                    <a:pt x="2951" y="2714"/>
                    <a:pt x="3099" y="1780"/>
                    <a:pt x="2476" y="1387"/>
                  </a:cubicBezTo>
                  <a:cubicBezTo>
                    <a:pt x="2396" y="1346"/>
                    <a:pt x="2315" y="1328"/>
                    <a:pt x="2237" y="1328"/>
                  </a:cubicBezTo>
                  <a:cubicBezTo>
                    <a:pt x="1898" y="1328"/>
                    <a:pt x="1616" y="1666"/>
                    <a:pt x="1722" y="2026"/>
                  </a:cubicBezTo>
                  <a:cubicBezTo>
                    <a:pt x="1860" y="2315"/>
                    <a:pt x="2182" y="2338"/>
                    <a:pt x="2321" y="2338"/>
                  </a:cubicBezTo>
                  <a:cubicBezTo>
                    <a:pt x="2347" y="2338"/>
                    <a:pt x="2367" y="2337"/>
                    <a:pt x="2378" y="2337"/>
                  </a:cubicBezTo>
                  <a:cubicBezTo>
                    <a:pt x="2427" y="2337"/>
                    <a:pt x="2443" y="2370"/>
                    <a:pt x="2443" y="2370"/>
                  </a:cubicBezTo>
                  <a:cubicBezTo>
                    <a:pt x="2487" y="2560"/>
                    <a:pt x="2244" y="2842"/>
                    <a:pt x="1771" y="2842"/>
                  </a:cubicBezTo>
                  <a:cubicBezTo>
                    <a:pt x="1714" y="2842"/>
                    <a:pt x="1654" y="2838"/>
                    <a:pt x="1591" y="2829"/>
                  </a:cubicBezTo>
                  <a:cubicBezTo>
                    <a:pt x="1411" y="2796"/>
                    <a:pt x="1230" y="2698"/>
                    <a:pt x="1083" y="2567"/>
                  </a:cubicBezTo>
                  <a:cubicBezTo>
                    <a:pt x="411" y="1911"/>
                    <a:pt x="739" y="534"/>
                    <a:pt x="1755" y="272"/>
                  </a:cubicBezTo>
                  <a:cubicBezTo>
                    <a:pt x="1888" y="235"/>
                    <a:pt x="2024" y="218"/>
                    <a:pt x="2159" y="218"/>
                  </a:cubicBezTo>
                  <a:cubicBezTo>
                    <a:pt x="2324" y="218"/>
                    <a:pt x="2487" y="243"/>
                    <a:pt x="2640" y="288"/>
                  </a:cubicBezTo>
                  <a:cubicBezTo>
                    <a:pt x="3279" y="469"/>
                    <a:pt x="3738" y="1042"/>
                    <a:pt x="3755" y="1698"/>
                  </a:cubicBezTo>
                  <a:cubicBezTo>
                    <a:pt x="3820" y="2436"/>
                    <a:pt x="3443" y="3173"/>
                    <a:pt x="2869" y="3714"/>
                  </a:cubicBezTo>
                  <a:cubicBezTo>
                    <a:pt x="2296" y="4239"/>
                    <a:pt x="1558" y="4550"/>
                    <a:pt x="984" y="5091"/>
                  </a:cubicBezTo>
                  <a:cubicBezTo>
                    <a:pt x="411" y="5583"/>
                    <a:pt x="66" y="6304"/>
                    <a:pt x="34" y="7058"/>
                  </a:cubicBezTo>
                  <a:cubicBezTo>
                    <a:pt x="1" y="7763"/>
                    <a:pt x="378" y="8500"/>
                    <a:pt x="1034" y="8681"/>
                  </a:cubicBezTo>
                  <a:cubicBezTo>
                    <a:pt x="1158" y="8721"/>
                    <a:pt x="1286" y="8740"/>
                    <a:pt x="1414" y="8740"/>
                  </a:cubicBezTo>
                  <a:cubicBezTo>
                    <a:pt x="1906" y="8740"/>
                    <a:pt x="2379" y="8455"/>
                    <a:pt x="2509" y="8025"/>
                  </a:cubicBezTo>
                  <a:cubicBezTo>
                    <a:pt x="2706" y="7550"/>
                    <a:pt x="2492" y="7009"/>
                    <a:pt x="2033" y="6779"/>
                  </a:cubicBezTo>
                  <a:cubicBezTo>
                    <a:pt x="1919" y="6730"/>
                    <a:pt x="1804" y="6697"/>
                    <a:pt x="1689" y="6697"/>
                  </a:cubicBezTo>
                  <a:cubicBezTo>
                    <a:pt x="1646" y="6690"/>
                    <a:pt x="1603" y="6686"/>
                    <a:pt x="1561" y="6686"/>
                  </a:cubicBezTo>
                  <a:cubicBezTo>
                    <a:pt x="1233" y="6686"/>
                    <a:pt x="939" y="6904"/>
                    <a:pt x="837" y="7238"/>
                  </a:cubicBezTo>
                  <a:cubicBezTo>
                    <a:pt x="708" y="7715"/>
                    <a:pt x="984" y="7989"/>
                    <a:pt x="1291" y="7989"/>
                  </a:cubicBezTo>
                  <a:cubicBezTo>
                    <a:pt x="1375" y="7989"/>
                    <a:pt x="1461" y="7969"/>
                    <a:pt x="1542" y="7927"/>
                  </a:cubicBezTo>
                  <a:cubicBezTo>
                    <a:pt x="1853" y="7779"/>
                    <a:pt x="1919" y="7353"/>
                    <a:pt x="1673" y="7107"/>
                  </a:cubicBezTo>
                  <a:cubicBezTo>
                    <a:pt x="1587" y="7040"/>
                    <a:pt x="1484" y="7007"/>
                    <a:pt x="1381" y="7007"/>
                  </a:cubicBezTo>
                  <a:cubicBezTo>
                    <a:pt x="1307" y="7007"/>
                    <a:pt x="1233" y="7024"/>
                    <a:pt x="1165" y="7058"/>
                  </a:cubicBezTo>
                  <a:cubicBezTo>
                    <a:pt x="1142" y="7071"/>
                    <a:pt x="1129" y="7076"/>
                    <a:pt x="1120" y="7076"/>
                  </a:cubicBezTo>
                  <a:cubicBezTo>
                    <a:pt x="1098" y="7076"/>
                    <a:pt x="1116" y="7041"/>
                    <a:pt x="1116" y="7041"/>
                  </a:cubicBezTo>
                  <a:cubicBezTo>
                    <a:pt x="1214" y="6820"/>
                    <a:pt x="1506" y="6793"/>
                    <a:pt x="1646" y="6793"/>
                  </a:cubicBezTo>
                  <a:cubicBezTo>
                    <a:pt x="1692" y="6793"/>
                    <a:pt x="1722" y="6796"/>
                    <a:pt x="1722" y="6796"/>
                  </a:cubicBezTo>
                  <a:cubicBezTo>
                    <a:pt x="1820" y="6796"/>
                    <a:pt x="1902" y="6812"/>
                    <a:pt x="2001" y="6845"/>
                  </a:cubicBezTo>
                  <a:cubicBezTo>
                    <a:pt x="2443" y="7025"/>
                    <a:pt x="2640" y="7550"/>
                    <a:pt x="2443" y="7992"/>
                  </a:cubicBezTo>
                  <a:cubicBezTo>
                    <a:pt x="2269" y="8402"/>
                    <a:pt x="1879" y="8642"/>
                    <a:pt x="1465" y="8642"/>
                  </a:cubicBezTo>
                  <a:cubicBezTo>
                    <a:pt x="1333" y="8642"/>
                    <a:pt x="1198" y="8618"/>
                    <a:pt x="1066" y="8566"/>
                  </a:cubicBezTo>
                  <a:cubicBezTo>
                    <a:pt x="493" y="8402"/>
                    <a:pt x="132" y="7714"/>
                    <a:pt x="165" y="7058"/>
                  </a:cubicBezTo>
                  <a:cubicBezTo>
                    <a:pt x="230" y="6353"/>
                    <a:pt x="558" y="5681"/>
                    <a:pt x="1083" y="5206"/>
                  </a:cubicBezTo>
                  <a:cubicBezTo>
                    <a:pt x="1640" y="4714"/>
                    <a:pt x="2394" y="4435"/>
                    <a:pt x="2984" y="3845"/>
                  </a:cubicBezTo>
                  <a:cubicBezTo>
                    <a:pt x="3574" y="3288"/>
                    <a:pt x="3984" y="2485"/>
                    <a:pt x="3918" y="1698"/>
                  </a:cubicBezTo>
                  <a:cubicBezTo>
                    <a:pt x="3853" y="911"/>
                    <a:pt x="3296" y="256"/>
                    <a:pt x="2542" y="59"/>
                  </a:cubicBezTo>
                  <a:cubicBezTo>
                    <a:pt x="2395" y="20"/>
                    <a:pt x="2246" y="0"/>
                    <a:pt x="209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51;p2"/>
            <p:cNvSpPr/>
            <p:nvPr/>
          </p:nvSpPr>
          <p:spPr>
            <a:xfrm>
              <a:off x="6679150" y="1420800"/>
              <a:ext cx="42575" cy="60250"/>
            </a:xfrm>
            <a:custGeom>
              <a:avLst/>
              <a:gdLst/>
              <a:ahLst/>
              <a:cxnLst/>
              <a:rect l="l" t="t" r="r" b="b"/>
              <a:pathLst>
                <a:path w="1703" h="2410" extrusionOk="0">
                  <a:moveTo>
                    <a:pt x="1506" y="0"/>
                  </a:moveTo>
                  <a:cubicBezTo>
                    <a:pt x="1506" y="0"/>
                    <a:pt x="1358" y="66"/>
                    <a:pt x="1342" y="164"/>
                  </a:cubicBezTo>
                  <a:cubicBezTo>
                    <a:pt x="1326" y="263"/>
                    <a:pt x="1211" y="344"/>
                    <a:pt x="1014" y="344"/>
                  </a:cubicBezTo>
                  <a:cubicBezTo>
                    <a:pt x="1002" y="344"/>
                    <a:pt x="989" y="343"/>
                    <a:pt x="973" y="343"/>
                  </a:cubicBezTo>
                  <a:cubicBezTo>
                    <a:pt x="723" y="343"/>
                    <a:pt x="1" y="514"/>
                    <a:pt x="47" y="2410"/>
                  </a:cubicBezTo>
                  <a:cubicBezTo>
                    <a:pt x="96" y="1984"/>
                    <a:pt x="358" y="1607"/>
                    <a:pt x="752" y="1410"/>
                  </a:cubicBezTo>
                  <a:cubicBezTo>
                    <a:pt x="1375" y="1115"/>
                    <a:pt x="1703" y="853"/>
                    <a:pt x="1588" y="476"/>
                  </a:cubicBezTo>
                  <a:cubicBezTo>
                    <a:pt x="1473" y="99"/>
                    <a:pt x="1506" y="0"/>
                    <a:pt x="150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52;p2"/>
            <p:cNvSpPr/>
            <p:nvPr/>
          </p:nvSpPr>
          <p:spPr>
            <a:xfrm>
              <a:off x="6695875" y="1242950"/>
              <a:ext cx="160250" cy="250800"/>
            </a:xfrm>
            <a:custGeom>
              <a:avLst/>
              <a:gdLst/>
              <a:ahLst/>
              <a:cxnLst/>
              <a:rect l="l" t="t" r="r" b="b"/>
              <a:pathLst>
                <a:path w="6410" h="10032" extrusionOk="0">
                  <a:moveTo>
                    <a:pt x="5263" y="0"/>
                  </a:moveTo>
                  <a:cubicBezTo>
                    <a:pt x="2886" y="673"/>
                    <a:pt x="4181" y="2197"/>
                    <a:pt x="4263" y="4426"/>
                  </a:cubicBezTo>
                  <a:cubicBezTo>
                    <a:pt x="4361" y="6278"/>
                    <a:pt x="3279" y="7983"/>
                    <a:pt x="1558" y="8688"/>
                  </a:cubicBezTo>
                  <a:cubicBezTo>
                    <a:pt x="230" y="9229"/>
                    <a:pt x="1" y="10032"/>
                    <a:pt x="1" y="10032"/>
                  </a:cubicBezTo>
                  <a:cubicBezTo>
                    <a:pt x="320" y="9498"/>
                    <a:pt x="676" y="9323"/>
                    <a:pt x="977" y="9323"/>
                  </a:cubicBezTo>
                  <a:cubicBezTo>
                    <a:pt x="1203" y="9323"/>
                    <a:pt x="1399" y="9421"/>
                    <a:pt x="1525" y="9540"/>
                  </a:cubicBezTo>
                  <a:cubicBezTo>
                    <a:pt x="1629" y="9632"/>
                    <a:pt x="1727" y="9662"/>
                    <a:pt x="1819" y="9662"/>
                  </a:cubicBezTo>
                  <a:cubicBezTo>
                    <a:pt x="1979" y="9662"/>
                    <a:pt x="2120" y="9572"/>
                    <a:pt x="2243" y="9572"/>
                  </a:cubicBezTo>
                  <a:cubicBezTo>
                    <a:pt x="2250" y="9572"/>
                    <a:pt x="2256" y="9572"/>
                    <a:pt x="2263" y="9573"/>
                  </a:cubicBezTo>
                  <a:cubicBezTo>
                    <a:pt x="2460" y="9589"/>
                    <a:pt x="2345" y="9802"/>
                    <a:pt x="2345" y="9802"/>
                  </a:cubicBezTo>
                  <a:cubicBezTo>
                    <a:pt x="2673" y="9639"/>
                    <a:pt x="2771" y="9229"/>
                    <a:pt x="2574" y="8934"/>
                  </a:cubicBezTo>
                  <a:cubicBezTo>
                    <a:pt x="2480" y="8785"/>
                    <a:pt x="2329" y="8692"/>
                    <a:pt x="2168" y="8692"/>
                  </a:cubicBezTo>
                  <a:cubicBezTo>
                    <a:pt x="2134" y="8692"/>
                    <a:pt x="2100" y="8696"/>
                    <a:pt x="2066" y="8704"/>
                  </a:cubicBezTo>
                  <a:cubicBezTo>
                    <a:pt x="2066" y="8704"/>
                    <a:pt x="2263" y="8655"/>
                    <a:pt x="3312" y="7803"/>
                  </a:cubicBezTo>
                  <a:cubicBezTo>
                    <a:pt x="4607" y="6737"/>
                    <a:pt x="4525" y="7098"/>
                    <a:pt x="5459" y="6606"/>
                  </a:cubicBezTo>
                  <a:cubicBezTo>
                    <a:pt x="6410" y="6114"/>
                    <a:pt x="6082" y="5131"/>
                    <a:pt x="6082" y="5131"/>
                  </a:cubicBezTo>
                  <a:lnTo>
                    <a:pt x="6082" y="5131"/>
                  </a:lnTo>
                  <a:cubicBezTo>
                    <a:pt x="6037" y="5252"/>
                    <a:pt x="5977" y="5430"/>
                    <a:pt x="5514" y="5430"/>
                  </a:cubicBezTo>
                  <a:cubicBezTo>
                    <a:pt x="5477" y="5430"/>
                    <a:pt x="5437" y="5428"/>
                    <a:pt x="5394" y="5426"/>
                  </a:cubicBezTo>
                  <a:cubicBezTo>
                    <a:pt x="5368" y="5424"/>
                    <a:pt x="5343" y="5423"/>
                    <a:pt x="5317" y="5423"/>
                  </a:cubicBezTo>
                  <a:cubicBezTo>
                    <a:pt x="4967" y="5423"/>
                    <a:pt x="4630" y="5630"/>
                    <a:pt x="4492" y="5950"/>
                  </a:cubicBezTo>
                  <a:cubicBezTo>
                    <a:pt x="4427" y="6065"/>
                    <a:pt x="4328" y="6180"/>
                    <a:pt x="4214" y="6246"/>
                  </a:cubicBezTo>
                  <a:cubicBezTo>
                    <a:pt x="4558" y="5918"/>
                    <a:pt x="4623" y="5131"/>
                    <a:pt x="4722" y="4492"/>
                  </a:cubicBezTo>
                  <a:cubicBezTo>
                    <a:pt x="4820" y="3869"/>
                    <a:pt x="5115" y="4066"/>
                    <a:pt x="5672" y="3672"/>
                  </a:cubicBezTo>
                  <a:cubicBezTo>
                    <a:pt x="6246" y="3295"/>
                    <a:pt x="5951" y="2803"/>
                    <a:pt x="5885" y="2656"/>
                  </a:cubicBezTo>
                  <a:cubicBezTo>
                    <a:pt x="5853" y="2508"/>
                    <a:pt x="5853" y="2361"/>
                    <a:pt x="5902" y="2213"/>
                  </a:cubicBezTo>
                  <a:lnTo>
                    <a:pt x="5902" y="2213"/>
                  </a:lnTo>
                  <a:cubicBezTo>
                    <a:pt x="5902" y="2214"/>
                    <a:pt x="5852" y="2328"/>
                    <a:pt x="5476" y="2394"/>
                  </a:cubicBezTo>
                  <a:cubicBezTo>
                    <a:pt x="5164" y="2426"/>
                    <a:pt x="4918" y="2656"/>
                    <a:pt x="4869" y="2967"/>
                  </a:cubicBezTo>
                  <a:cubicBezTo>
                    <a:pt x="4869" y="3118"/>
                    <a:pt x="4767" y="3302"/>
                    <a:pt x="4618" y="3302"/>
                  </a:cubicBezTo>
                  <a:cubicBezTo>
                    <a:pt x="4589" y="3302"/>
                    <a:pt x="4558" y="3295"/>
                    <a:pt x="4525" y="3279"/>
                  </a:cubicBezTo>
                  <a:cubicBezTo>
                    <a:pt x="4345" y="3164"/>
                    <a:pt x="4410" y="2885"/>
                    <a:pt x="4410" y="2885"/>
                  </a:cubicBezTo>
                  <a:cubicBezTo>
                    <a:pt x="4623" y="2295"/>
                    <a:pt x="5197" y="2525"/>
                    <a:pt x="5640" y="1836"/>
                  </a:cubicBezTo>
                  <a:cubicBezTo>
                    <a:pt x="6049" y="1213"/>
                    <a:pt x="5492" y="591"/>
                    <a:pt x="5279" y="410"/>
                  </a:cubicBezTo>
                  <a:cubicBezTo>
                    <a:pt x="5164" y="296"/>
                    <a:pt x="5148" y="115"/>
                    <a:pt x="52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53;p2"/>
            <p:cNvSpPr/>
            <p:nvPr/>
          </p:nvSpPr>
          <p:spPr>
            <a:xfrm>
              <a:off x="6736050" y="1179325"/>
              <a:ext cx="73375" cy="268550"/>
            </a:xfrm>
            <a:custGeom>
              <a:avLst/>
              <a:gdLst/>
              <a:ahLst/>
              <a:cxnLst/>
              <a:rect l="l" t="t" r="r" b="b"/>
              <a:pathLst>
                <a:path w="2935" h="10742" extrusionOk="0">
                  <a:moveTo>
                    <a:pt x="1626" y="1"/>
                  </a:moveTo>
                  <a:cubicBezTo>
                    <a:pt x="1296" y="1"/>
                    <a:pt x="956" y="124"/>
                    <a:pt x="689" y="415"/>
                  </a:cubicBezTo>
                  <a:cubicBezTo>
                    <a:pt x="0" y="1234"/>
                    <a:pt x="148" y="2464"/>
                    <a:pt x="525" y="3513"/>
                  </a:cubicBezTo>
                  <a:cubicBezTo>
                    <a:pt x="1377" y="5561"/>
                    <a:pt x="2246" y="7496"/>
                    <a:pt x="1705" y="8938"/>
                  </a:cubicBezTo>
                  <a:cubicBezTo>
                    <a:pt x="1443" y="9692"/>
                    <a:pt x="935" y="10331"/>
                    <a:pt x="263" y="10741"/>
                  </a:cubicBezTo>
                  <a:cubicBezTo>
                    <a:pt x="951" y="10364"/>
                    <a:pt x="1492" y="9725"/>
                    <a:pt x="1787" y="8971"/>
                  </a:cubicBezTo>
                  <a:cubicBezTo>
                    <a:pt x="2393" y="7496"/>
                    <a:pt x="1525" y="5463"/>
                    <a:pt x="689" y="3447"/>
                  </a:cubicBezTo>
                  <a:cubicBezTo>
                    <a:pt x="312" y="2431"/>
                    <a:pt x="197" y="1251"/>
                    <a:pt x="803" y="497"/>
                  </a:cubicBezTo>
                  <a:cubicBezTo>
                    <a:pt x="1030" y="221"/>
                    <a:pt x="1341" y="103"/>
                    <a:pt x="1649" y="103"/>
                  </a:cubicBezTo>
                  <a:cubicBezTo>
                    <a:pt x="2165" y="103"/>
                    <a:pt x="2672" y="434"/>
                    <a:pt x="2754" y="906"/>
                  </a:cubicBezTo>
                  <a:cubicBezTo>
                    <a:pt x="2864" y="1439"/>
                    <a:pt x="2450" y="1926"/>
                    <a:pt x="1913" y="1926"/>
                  </a:cubicBezTo>
                  <a:cubicBezTo>
                    <a:pt x="1888" y="1926"/>
                    <a:pt x="1862" y="1925"/>
                    <a:pt x="1836" y="1923"/>
                  </a:cubicBezTo>
                  <a:lnTo>
                    <a:pt x="1820" y="1923"/>
                  </a:lnTo>
                  <a:cubicBezTo>
                    <a:pt x="1803" y="1906"/>
                    <a:pt x="1787" y="1906"/>
                    <a:pt x="1771" y="1906"/>
                  </a:cubicBezTo>
                  <a:cubicBezTo>
                    <a:pt x="1689" y="1873"/>
                    <a:pt x="1639" y="1824"/>
                    <a:pt x="1590" y="1759"/>
                  </a:cubicBezTo>
                  <a:cubicBezTo>
                    <a:pt x="1590" y="1759"/>
                    <a:pt x="1557" y="1693"/>
                    <a:pt x="1590" y="1660"/>
                  </a:cubicBezTo>
                  <a:cubicBezTo>
                    <a:pt x="1639" y="1611"/>
                    <a:pt x="1984" y="1644"/>
                    <a:pt x="2000" y="1316"/>
                  </a:cubicBezTo>
                  <a:cubicBezTo>
                    <a:pt x="2021" y="1064"/>
                    <a:pt x="1814" y="900"/>
                    <a:pt x="1602" y="900"/>
                  </a:cubicBezTo>
                  <a:cubicBezTo>
                    <a:pt x="1482" y="900"/>
                    <a:pt x="1361" y="952"/>
                    <a:pt x="1279" y="1070"/>
                  </a:cubicBezTo>
                  <a:cubicBezTo>
                    <a:pt x="1085" y="1345"/>
                    <a:pt x="1370" y="1972"/>
                    <a:pt x="1929" y="1972"/>
                  </a:cubicBezTo>
                  <a:cubicBezTo>
                    <a:pt x="1936" y="1972"/>
                    <a:pt x="1944" y="1972"/>
                    <a:pt x="1951" y="1972"/>
                  </a:cubicBezTo>
                  <a:cubicBezTo>
                    <a:pt x="2508" y="1972"/>
                    <a:pt x="2934" y="1464"/>
                    <a:pt x="2836" y="906"/>
                  </a:cubicBezTo>
                  <a:cubicBezTo>
                    <a:pt x="2763" y="383"/>
                    <a:pt x="2209" y="1"/>
                    <a:pt x="16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54;p2"/>
            <p:cNvSpPr/>
            <p:nvPr/>
          </p:nvSpPr>
          <p:spPr>
            <a:xfrm>
              <a:off x="6677025" y="1169200"/>
              <a:ext cx="69700" cy="203675"/>
            </a:xfrm>
            <a:custGeom>
              <a:avLst/>
              <a:gdLst/>
              <a:ahLst/>
              <a:cxnLst/>
              <a:rect l="l" t="t" r="r" b="b"/>
              <a:pathLst>
                <a:path w="2788" h="8147" extrusionOk="0">
                  <a:moveTo>
                    <a:pt x="706" y="0"/>
                  </a:moveTo>
                  <a:cubicBezTo>
                    <a:pt x="706" y="0"/>
                    <a:pt x="67" y="180"/>
                    <a:pt x="214" y="1065"/>
                  </a:cubicBezTo>
                  <a:cubicBezTo>
                    <a:pt x="345" y="1967"/>
                    <a:pt x="1066" y="2442"/>
                    <a:pt x="1476" y="2901"/>
                  </a:cubicBezTo>
                  <a:cubicBezTo>
                    <a:pt x="1804" y="3278"/>
                    <a:pt x="2476" y="4131"/>
                    <a:pt x="2132" y="4967"/>
                  </a:cubicBezTo>
                  <a:cubicBezTo>
                    <a:pt x="2050" y="5196"/>
                    <a:pt x="1902" y="5409"/>
                    <a:pt x="1738" y="5573"/>
                  </a:cubicBezTo>
                  <a:cubicBezTo>
                    <a:pt x="1148" y="6081"/>
                    <a:pt x="755" y="6327"/>
                    <a:pt x="443" y="6753"/>
                  </a:cubicBezTo>
                  <a:cubicBezTo>
                    <a:pt x="165" y="7163"/>
                    <a:pt x="1" y="7655"/>
                    <a:pt x="17" y="8147"/>
                  </a:cubicBezTo>
                  <a:cubicBezTo>
                    <a:pt x="17" y="7999"/>
                    <a:pt x="66" y="6934"/>
                    <a:pt x="1214" y="6147"/>
                  </a:cubicBezTo>
                  <a:cubicBezTo>
                    <a:pt x="2509" y="5229"/>
                    <a:pt x="2787" y="4295"/>
                    <a:pt x="2345" y="2918"/>
                  </a:cubicBezTo>
                  <a:cubicBezTo>
                    <a:pt x="1820" y="1295"/>
                    <a:pt x="362" y="1098"/>
                    <a:pt x="70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55;p2"/>
            <p:cNvSpPr/>
            <p:nvPr/>
          </p:nvSpPr>
          <p:spPr>
            <a:xfrm>
              <a:off x="6761050" y="933275"/>
              <a:ext cx="60875" cy="136350"/>
            </a:xfrm>
            <a:custGeom>
              <a:avLst/>
              <a:gdLst/>
              <a:ahLst/>
              <a:cxnLst/>
              <a:rect l="l" t="t" r="r" b="b"/>
              <a:pathLst>
                <a:path w="2435" h="5454" extrusionOk="0">
                  <a:moveTo>
                    <a:pt x="1426" y="0"/>
                  </a:moveTo>
                  <a:cubicBezTo>
                    <a:pt x="1396" y="0"/>
                    <a:pt x="1369" y="4"/>
                    <a:pt x="1344" y="12"/>
                  </a:cubicBezTo>
                  <a:cubicBezTo>
                    <a:pt x="1033" y="110"/>
                    <a:pt x="951" y="373"/>
                    <a:pt x="1115" y="733"/>
                  </a:cubicBezTo>
                  <a:cubicBezTo>
                    <a:pt x="1279" y="1094"/>
                    <a:pt x="1770" y="1143"/>
                    <a:pt x="1639" y="2799"/>
                  </a:cubicBezTo>
                  <a:cubicBezTo>
                    <a:pt x="1508" y="4471"/>
                    <a:pt x="0" y="5454"/>
                    <a:pt x="0" y="5454"/>
                  </a:cubicBezTo>
                  <a:cubicBezTo>
                    <a:pt x="262" y="5421"/>
                    <a:pt x="1820" y="4454"/>
                    <a:pt x="2147" y="2422"/>
                  </a:cubicBezTo>
                  <a:cubicBezTo>
                    <a:pt x="2434" y="564"/>
                    <a:pt x="1775" y="0"/>
                    <a:pt x="142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56;p2"/>
            <p:cNvSpPr/>
            <p:nvPr/>
          </p:nvSpPr>
          <p:spPr>
            <a:xfrm>
              <a:off x="6716775" y="895675"/>
              <a:ext cx="131975" cy="178050"/>
            </a:xfrm>
            <a:custGeom>
              <a:avLst/>
              <a:gdLst/>
              <a:ahLst/>
              <a:cxnLst/>
              <a:rect l="l" t="t" r="r" b="b"/>
              <a:pathLst>
                <a:path w="5279" h="7122" extrusionOk="0">
                  <a:moveTo>
                    <a:pt x="1712" y="0"/>
                  </a:moveTo>
                  <a:cubicBezTo>
                    <a:pt x="1315" y="0"/>
                    <a:pt x="867" y="92"/>
                    <a:pt x="476" y="385"/>
                  </a:cubicBezTo>
                  <a:cubicBezTo>
                    <a:pt x="165" y="664"/>
                    <a:pt x="1" y="1074"/>
                    <a:pt x="50" y="1483"/>
                  </a:cubicBezTo>
                  <a:cubicBezTo>
                    <a:pt x="107" y="1995"/>
                    <a:pt x="633" y="2433"/>
                    <a:pt x="1231" y="2433"/>
                  </a:cubicBezTo>
                  <a:cubicBezTo>
                    <a:pt x="1322" y="2433"/>
                    <a:pt x="1416" y="2423"/>
                    <a:pt x="1509" y="2401"/>
                  </a:cubicBezTo>
                  <a:cubicBezTo>
                    <a:pt x="1624" y="2368"/>
                    <a:pt x="1722" y="2336"/>
                    <a:pt x="1820" y="2286"/>
                  </a:cubicBezTo>
                  <a:lnTo>
                    <a:pt x="1837" y="2286"/>
                  </a:lnTo>
                  <a:lnTo>
                    <a:pt x="1853" y="2270"/>
                  </a:lnTo>
                  <a:cubicBezTo>
                    <a:pt x="2148" y="2123"/>
                    <a:pt x="2312" y="1778"/>
                    <a:pt x="2263" y="1451"/>
                  </a:cubicBezTo>
                  <a:cubicBezTo>
                    <a:pt x="2213" y="1113"/>
                    <a:pt x="1925" y="890"/>
                    <a:pt x="1617" y="890"/>
                  </a:cubicBezTo>
                  <a:cubicBezTo>
                    <a:pt x="1520" y="890"/>
                    <a:pt x="1422" y="912"/>
                    <a:pt x="1329" y="959"/>
                  </a:cubicBezTo>
                  <a:cubicBezTo>
                    <a:pt x="968" y="1172"/>
                    <a:pt x="1066" y="1713"/>
                    <a:pt x="1476" y="1762"/>
                  </a:cubicBezTo>
                  <a:cubicBezTo>
                    <a:pt x="1507" y="1770"/>
                    <a:pt x="1537" y="1773"/>
                    <a:pt x="1567" y="1773"/>
                  </a:cubicBezTo>
                  <a:cubicBezTo>
                    <a:pt x="1792" y="1773"/>
                    <a:pt x="1978" y="1567"/>
                    <a:pt x="1935" y="1336"/>
                  </a:cubicBezTo>
                  <a:cubicBezTo>
                    <a:pt x="1929" y="1297"/>
                    <a:pt x="1956" y="1263"/>
                    <a:pt x="1993" y="1263"/>
                  </a:cubicBezTo>
                  <a:cubicBezTo>
                    <a:pt x="2049" y="1263"/>
                    <a:pt x="2128" y="1341"/>
                    <a:pt x="2148" y="1598"/>
                  </a:cubicBezTo>
                  <a:cubicBezTo>
                    <a:pt x="2165" y="1713"/>
                    <a:pt x="2132" y="1844"/>
                    <a:pt x="2083" y="1959"/>
                  </a:cubicBezTo>
                  <a:cubicBezTo>
                    <a:pt x="1935" y="2180"/>
                    <a:pt x="1695" y="2308"/>
                    <a:pt x="1434" y="2308"/>
                  </a:cubicBezTo>
                  <a:cubicBezTo>
                    <a:pt x="1405" y="2308"/>
                    <a:pt x="1375" y="2306"/>
                    <a:pt x="1345" y="2303"/>
                  </a:cubicBezTo>
                  <a:cubicBezTo>
                    <a:pt x="1334" y="2303"/>
                    <a:pt x="1324" y="2304"/>
                    <a:pt x="1313" y="2304"/>
                  </a:cubicBezTo>
                  <a:cubicBezTo>
                    <a:pt x="625" y="2304"/>
                    <a:pt x="142" y="1260"/>
                    <a:pt x="788" y="615"/>
                  </a:cubicBezTo>
                  <a:cubicBezTo>
                    <a:pt x="1059" y="321"/>
                    <a:pt x="1448" y="195"/>
                    <a:pt x="1864" y="195"/>
                  </a:cubicBezTo>
                  <a:cubicBezTo>
                    <a:pt x="2379" y="195"/>
                    <a:pt x="2935" y="388"/>
                    <a:pt x="3361" y="697"/>
                  </a:cubicBezTo>
                  <a:cubicBezTo>
                    <a:pt x="5099" y="1975"/>
                    <a:pt x="4836" y="4253"/>
                    <a:pt x="4328" y="5417"/>
                  </a:cubicBezTo>
                  <a:cubicBezTo>
                    <a:pt x="4067" y="6087"/>
                    <a:pt x="3611" y="6675"/>
                    <a:pt x="3024" y="7117"/>
                  </a:cubicBezTo>
                  <a:lnTo>
                    <a:pt x="3024" y="7117"/>
                  </a:lnTo>
                  <a:cubicBezTo>
                    <a:pt x="3105" y="7066"/>
                    <a:pt x="3858" y="6631"/>
                    <a:pt x="4410" y="5450"/>
                  </a:cubicBezTo>
                  <a:cubicBezTo>
                    <a:pt x="4967" y="4303"/>
                    <a:pt x="5279" y="1909"/>
                    <a:pt x="3459" y="549"/>
                  </a:cubicBezTo>
                  <a:cubicBezTo>
                    <a:pt x="3099" y="303"/>
                    <a:pt x="2689" y="139"/>
                    <a:pt x="2263" y="57"/>
                  </a:cubicBezTo>
                  <a:cubicBezTo>
                    <a:pt x="2102" y="24"/>
                    <a:pt x="1914" y="0"/>
                    <a:pt x="1712" y="0"/>
                  </a:cubicBezTo>
                  <a:close/>
                  <a:moveTo>
                    <a:pt x="3024" y="7117"/>
                  </a:moveTo>
                  <a:cubicBezTo>
                    <a:pt x="3018" y="7120"/>
                    <a:pt x="3016" y="7122"/>
                    <a:pt x="3017" y="7122"/>
                  </a:cubicBezTo>
                  <a:cubicBezTo>
                    <a:pt x="3019" y="7120"/>
                    <a:pt x="3021" y="7118"/>
                    <a:pt x="3024" y="7117"/>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57;p2"/>
            <p:cNvSpPr/>
            <p:nvPr/>
          </p:nvSpPr>
          <p:spPr>
            <a:xfrm>
              <a:off x="6746700" y="757350"/>
              <a:ext cx="130325" cy="205750"/>
            </a:xfrm>
            <a:custGeom>
              <a:avLst/>
              <a:gdLst/>
              <a:ahLst/>
              <a:cxnLst/>
              <a:rect l="l" t="t" r="r" b="b"/>
              <a:pathLst>
                <a:path w="5213" h="8230" extrusionOk="0">
                  <a:moveTo>
                    <a:pt x="1082" y="1"/>
                  </a:moveTo>
                  <a:lnTo>
                    <a:pt x="1082" y="1"/>
                  </a:lnTo>
                  <a:cubicBezTo>
                    <a:pt x="0" y="2886"/>
                    <a:pt x="1279" y="4410"/>
                    <a:pt x="2541" y="5639"/>
                  </a:cubicBezTo>
                  <a:cubicBezTo>
                    <a:pt x="3803" y="6869"/>
                    <a:pt x="3738" y="8229"/>
                    <a:pt x="3738" y="8229"/>
                  </a:cubicBezTo>
                  <a:cubicBezTo>
                    <a:pt x="4656" y="7295"/>
                    <a:pt x="3590" y="5607"/>
                    <a:pt x="4459" y="4263"/>
                  </a:cubicBezTo>
                  <a:cubicBezTo>
                    <a:pt x="5213" y="3099"/>
                    <a:pt x="4246" y="2574"/>
                    <a:pt x="4246" y="2574"/>
                  </a:cubicBezTo>
                  <a:cubicBezTo>
                    <a:pt x="3836" y="3164"/>
                    <a:pt x="3377" y="3017"/>
                    <a:pt x="3000" y="3754"/>
                  </a:cubicBezTo>
                  <a:cubicBezTo>
                    <a:pt x="2656" y="4459"/>
                    <a:pt x="3262" y="5820"/>
                    <a:pt x="3262" y="5820"/>
                  </a:cubicBezTo>
                  <a:cubicBezTo>
                    <a:pt x="2066" y="4951"/>
                    <a:pt x="2295" y="4164"/>
                    <a:pt x="2639" y="3771"/>
                  </a:cubicBezTo>
                  <a:cubicBezTo>
                    <a:pt x="2984" y="3377"/>
                    <a:pt x="2508" y="3017"/>
                    <a:pt x="2525" y="2804"/>
                  </a:cubicBezTo>
                  <a:cubicBezTo>
                    <a:pt x="2541" y="2656"/>
                    <a:pt x="2574" y="2509"/>
                    <a:pt x="2639" y="2378"/>
                  </a:cubicBezTo>
                  <a:cubicBezTo>
                    <a:pt x="2639" y="2378"/>
                    <a:pt x="2563" y="2330"/>
                    <a:pt x="2425" y="2330"/>
                  </a:cubicBezTo>
                  <a:cubicBezTo>
                    <a:pt x="2308" y="2330"/>
                    <a:pt x="2147" y="2364"/>
                    <a:pt x="1951" y="2492"/>
                  </a:cubicBezTo>
                  <a:cubicBezTo>
                    <a:pt x="1213" y="2984"/>
                    <a:pt x="1525" y="4099"/>
                    <a:pt x="1525" y="4099"/>
                  </a:cubicBezTo>
                  <a:cubicBezTo>
                    <a:pt x="1000" y="3345"/>
                    <a:pt x="1164" y="2591"/>
                    <a:pt x="1771" y="2083"/>
                  </a:cubicBezTo>
                  <a:cubicBezTo>
                    <a:pt x="2361" y="1558"/>
                    <a:pt x="1787" y="1083"/>
                    <a:pt x="1394" y="853"/>
                  </a:cubicBezTo>
                  <a:cubicBezTo>
                    <a:pt x="1017" y="624"/>
                    <a:pt x="1082" y="1"/>
                    <a:pt x="10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58;p2"/>
            <p:cNvSpPr/>
            <p:nvPr/>
          </p:nvSpPr>
          <p:spPr>
            <a:xfrm>
              <a:off x="6686475" y="732350"/>
              <a:ext cx="75825" cy="112725"/>
            </a:xfrm>
            <a:custGeom>
              <a:avLst/>
              <a:gdLst/>
              <a:ahLst/>
              <a:cxnLst/>
              <a:rect l="l" t="t" r="r" b="b"/>
              <a:pathLst>
                <a:path w="3033" h="4509" extrusionOk="0">
                  <a:moveTo>
                    <a:pt x="459" y="1"/>
                  </a:moveTo>
                  <a:cubicBezTo>
                    <a:pt x="459" y="1"/>
                    <a:pt x="0" y="2017"/>
                    <a:pt x="3032" y="4509"/>
                  </a:cubicBezTo>
                  <a:cubicBezTo>
                    <a:pt x="3032" y="4509"/>
                    <a:pt x="2475" y="3853"/>
                    <a:pt x="2737" y="3099"/>
                  </a:cubicBezTo>
                  <a:cubicBezTo>
                    <a:pt x="3000" y="2345"/>
                    <a:pt x="2688" y="2066"/>
                    <a:pt x="2442" y="1820"/>
                  </a:cubicBezTo>
                  <a:cubicBezTo>
                    <a:pt x="2311" y="1656"/>
                    <a:pt x="2295" y="1427"/>
                    <a:pt x="2426" y="1247"/>
                  </a:cubicBezTo>
                  <a:cubicBezTo>
                    <a:pt x="2426" y="1247"/>
                    <a:pt x="2389" y="1240"/>
                    <a:pt x="2335" y="1240"/>
                  </a:cubicBezTo>
                  <a:cubicBezTo>
                    <a:pt x="2174" y="1240"/>
                    <a:pt x="1860" y="1304"/>
                    <a:pt x="1934" y="1820"/>
                  </a:cubicBezTo>
                  <a:cubicBezTo>
                    <a:pt x="2032" y="2492"/>
                    <a:pt x="2082" y="2624"/>
                    <a:pt x="1852" y="2640"/>
                  </a:cubicBezTo>
                  <a:cubicBezTo>
                    <a:pt x="1847" y="2640"/>
                    <a:pt x="1842" y="2641"/>
                    <a:pt x="1838" y="2641"/>
                  </a:cubicBezTo>
                  <a:cubicBezTo>
                    <a:pt x="1642" y="2641"/>
                    <a:pt x="1706" y="2308"/>
                    <a:pt x="1754" y="2115"/>
                  </a:cubicBezTo>
                  <a:cubicBezTo>
                    <a:pt x="1819" y="1935"/>
                    <a:pt x="2082" y="1099"/>
                    <a:pt x="1410" y="821"/>
                  </a:cubicBezTo>
                  <a:cubicBezTo>
                    <a:pt x="754" y="558"/>
                    <a:pt x="492" y="296"/>
                    <a:pt x="45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59;p2"/>
            <p:cNvSpPr/>
            <p:nvPr/>
          </p:nvSpPr>
          <p:spPr>
            <a:xfrm>
              <a:off x="6822925" y="947075"/>
              <a:ext cx="89750" cy="106575"/>
            </a:xfrm>
            <a:custGeom>
              <a:avLst/>
              <a:gdLst/>
              <a:ahLst/>
              <a:cxnLst/>
              <a:rect l="l" t="t" r="r" b="b"/>
              <a:pathLst>
                <a:path w="3590" h="4263" extrusionOk="0">
                  <a:moveTo>
                    <a:pt x="1721" y="1"/>
                  </a:moveTo>
                  <a:lnTo>
                    <a:pt x="1721" y="1"/>
                  </a:lnTo>
                  <a:cubicBezTo>
                    <a:pt x="787" y="509"/>
                    <a:pt x="1049" y="1198"/>
                    <a:pt x="951" y="2492"/>
                  </a:cubicBezTo>
                  <a:cubicBezTo>
                    <a:pt x="853" y="3771"/>
                    <a:pt x="0" y="4263"/>
                    <a:pt x="0" y="4263"/>
                  </a:cubicBezTo>
                  <a:cubicBezTo>
                    <a:pt x="3590" y="2443"/>
                    <a:pt x="2295" y="788"/>
                    <a:pt x="1934" y="526"/>
                  </a:cubicBezTo>
                  <a:cubicBezTo>
                    <a:pt x="1590" y="263"/>
                    <a:pt x="1721" y="1"/>
                    <a:pt x="17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60;p2"/>
            <p:cNvSpPr/>
            <p:nvPr/>
          </p:nvSpPr>
          <p:spPr>
            <a:xfrm>
              <a:off x="6824975" y="1012675"/>
              <a:ext cx="196725" cy="144875"/>
            </a:xfrm>
            <a:custGeom>
              <a:avLst/>
              <a:gdLst/>
              <a:ahLst/>
              <a:cxnLst/>
              <a:rect l="l" t="t" r="r" b="b"/>
              <a:pathLst>
                <a:path w="7869" h="5795" extrusionOk="0">
                  <a:moveTo>
                    <a:pt x="3223" y="0"/>
                  </a:moveTo>
                  <a:cubicBezTo>
                    <a:pt x="2842" y="0"/>
                    <a:pt x="2425" y="325"/>
                    <a:pt x="2016" y="950"/>
                  </a:cubicBezTo>
                  <a:cubicBezTo>
                    <a:pt x="1459" y="1803"/>
                    <a:pt x="0" y="1917"/>
                    <a:pt x="0" y="1917"/>
                  </a:cubicBezTo>
                  <a:cubicBezTo>
                    <a:pt x="2393" y="1983"/>
                    <a:pt x="3033" y="2606"/>
                    <a:pt x="3672" y="3360"/>
                  </a:cubicBezTo>
                  <a:cubicBezTo>
                    <a:pt x="4311" y="4114"/>
                    <a:pt x="4491" y="5327"/>
                    <a:pt x="5999" y="5704"/>
                  </a:cubicBezTo>
                  <a:cubicBezTo>
                    <a:pt x="6259" y="5768"/>
                    <a:pt x="6485" y="5795"/>
                    <a:pt x="6680" y="5795"/>
                  </a:cubicBezTo>
                  <a:cubicBezTo>
                    <a:pt x="7631" y="5795"/>
                    <a:pt x="7868" y="5163"/>
                    <a:pt x="7868" y="5163"/>
                  </a:cubicBezTo>
                  <a:lnTo>
                    <a:pt x="7868" y="5163"/>
                  </a:lnTo>
                  <a:cubicBezTo>
                    <a:pt x="7781" y="5221"/>
                    <a:pt x="7702" y="5250"/>
                    <a:pt x="7631" y="5250"/>
                  </a:cubicBezTo>
                  <a:cubicBezTo>
                    <a:pt x="7380" y="5250"/>
                    <a:pt x="7236" y="4884"/>
                    <a:pt x="7262" y="4130"/>
                  </a:cubicBezTo>
                  <a:cubicBezTo>
                    <a:pt x="7278" y="3163"/>
                    <a:pt x="6409" y="2884"/>
                    <a:pt x="5295" y="2704"/>
                  </a:cubicBezTo>
                  <a:cubicBezTo>
                    <a:pt x="4164" y="2540"/>
                    <a:pt x="3246" y="2458"/>
                    <a:pt x="3131" y="2098"/>
                  </a:cubicBezTo>
                  <a:cubicBezTo>
                    <a:pt x="3016" y="1721"/>
                    <a:pt x="3508" y="1590"/>
                    <a:pt x="4196" y="1376"/>
                  </a:cubicBezTo>
                  <a:cubicBezTo>
                    <a:pt x="4868" y="1180"/>
                    <a:pt x="4573" y="541"/>
                    <a:pt x="4573" y="541"/>
                  </a:cubicBezTo>
                  <a:lnTo>
                    <a:pt x="4573" y="541"/>
                  </a:lnTo>
                  <a:cubicBezTo>
                    <a:pt x="4519" y="587"/>
                    <a:pt x="4463" y="608"/>
                    <a:pt x="4404" y="608"/>
                  </a:cubicBezTo>
                  <a:cubicBezTo>
                    <a:pt x="4214" y="608"/>
                    <a:pt x="3985" y="393"/>
                    <a:pt x="3623" y="131"/>
                  </a:cubicBezTo>
                  <a:cubicBezTo>
                    <a:pt x="3496" y="43"/>
                    <a:pt x="3362" y="0"/>
                    <a:pt x="322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61;p2"/>
            <p:cNvSpPr/>
            <p:nvPr/>
          </p:nvSpPr>
          <p:spPr>
            <a:xfrm>
              <a:off x="6729500" y="1072425"/>
              <a:ext cx="192200" cy="157425"/>
            </a:xfrm>
            <a:custGeom>
              <a:avLst/>
              <a:gdLst/>
              <a:ahLst/>
              <a:cxnLst/>
              <a:rect l="l" t="t" r="r" b="b"/>
              <a:pathLst>
                <a:path w="7688" h="6297" extrusionOk="0">
                  <a:moveTo>
                    <a:pt x="4322" y="0"/>
                  </a:moveTo>
                  <a:cubicBezTo>
                    <a:pt x="2725" y="0"/>
                    <a:pt x="1373" y="1109"/>
                    <a:pt x="672" y="2527"/>
                  </a:cubicBezTo>
                  <a:cubicBezTo>
                    <a:pt x="148" y="3625"/>
                    <a:pt x="0" y="4871"/>
                    <a:pt x="230" y="6067"/>
                  </a:cubicBezTo>
                  <a:lnTo>
                    <a:pt x="230" y="6084"/>
                  </a:lnTo>
                  <a:cubicBezTo>
                    <a:pt x="246" y="6149"/>
                    <a:pt x="262" y="6215"/>
                    <a:pt x="279" y="6297"/>
                  </a:cubicBezTo>
                  <a:cubicBezTo>
                    <a:pt x="246" y="6133"/>
                    <a:pt x="230" y="5953"/>
                    <a:pt x="230" y="5789"/>
                  </a:cubicBezTo>
                  <a:cubicBezTo>
                    <a:pt x="230" y="4920"/>
                    <a:pt x="410" y="4051"/>
                    <a:pt x="738" y="3248"/>
                  </a:cubicBezTo>
                  <a:cubicBezTo>
                    <a:pt x="1131" y="2248"/>
                    <a:pt x="1869" y="1412"/>
                    <a:pt x="2819" y="871"/>
                  </a:cubicBezTo>
                  <a:cubicBezTo>
                    <a:pt x="3363" y="560"/>
                    <a:pt x="4071" y="316"/>
                    <a:pt x="4772" y="316"/>
                  </a:cubicBezTo>
                  <a:cubicBezTo>
                    <a:pt x="5362" y="316"/>
                    <a:pt x="5946" y="488"/>
                    <a:pt x="6425" y="937"/>
                  </a:cubicBezTo>
                  <a:cubicBezTo>
                    <a:pt x="7474" y="1855"/>
                    <a:pt x="7147" y="3773"/>
                    <a:pt x="5934" y="4068"/>
                  </a:cubicBezTo>
                  <a:cubicBezTo>
                    <a:pt x="5804" y="4102"/>
                    <a:pt x="5669" y="4119"/>
                    <a:pt x="5536" y="4119"/>
                  </a:cubicBezTo>
                  <a:cubicBezTo>
                    <a:pt x="5097" y="4119"/>
                    <a:pt x="4668" y="3939"/>
                    <a:pt x="4442" y="3625"/>
                  </a:cubicBezTo>
                  <a:cubicBezTo>
                    <a:pt x="4147" y="3215"/>
                    <a:pt x="4147" y="2674"/>
                    <a:pt x="4409" y="2265"/>
                  </a:cubicBezTo>
                  <a:cubicBezTo>
                    <a:pt x="4602" y="1981"/>
                    <a:pt x="4920" y="1823"/>
                    <a:pt x="5244" y="1823"/>
                  </a:cubicBezTo>
                  <a:cubicBezTo>
                    <a:pt x="5389" y="1823"/>
                    <a:pt x="5535" y="1855"/>
                    <a:pt x="5671" y="1920"/>
                  </a:cubicBezTo>
                  <a:cubicBezTo>
                    <a:pt x="5835" y="2019"/>
                    <a:pt x="5950" y="2199"/>
                    <a:pt x="5950" y="2396"/>
                  </a:cubicBezTo>
                  <a:cubicBezTo>
                    <a:pt x="5950" y="2396"/>
                    <a:pt x="5950" y="2528"/>
                    <a:pt x="5866" y="2528"/>
                  </a:cubicBezTo>
                  <a:cubicBezTo>
                    <a:pt x="5862" y="2528"/>
                    <a:pt x="5857" y="2528"/>
                    <a:pt x="5852" y="2527"/>
                  </a:cubicBezTo>
                  <a:cubicBezTo>
                    <a:pt x="5753" y="2527"/>
                    <a:pt x="5786" y="2379"/>
                    <a:pt x="5524" y="2314"/>
                  </a:cubicBezTo>
                  <a:cubicBezTo>
                    <a:pt x="5493" y="2307"/>
                    <a:pt x="5462" y="2304"/>
                    <a:pt x="5432" y="2304"/>
                  </a:cubicBezTo>
                  <a:cubicBezTo>
                    <a:pt x="5177" y="2304"/>
                    <a:pt x="4973" y="2542"/>
                    <a:pt x="5032" y="2806"/>
                  </a:cubicBezTo>
                  <a:cubicBezTo>
                    <a:pt x="5074" y="2983"/>
                    <a:pt x="5315" y="3114"/>
                    <a:pt x="5556" y="3114"/>
                  </a:cubicBezTo>
                  <a:cubicBezTo>
                    <a:pt x="5694" y="3114"/>
                    <a:pt x="5832" y="3071"/>
                    <a:pt x="5934" y="2970"/>
                  </a:cubicBezTo>
                  <a:cubicBezTo>
                    <a:pt x="5999" y="2904"/>
                    <a:pt x="6048" y="2822"/>
                    <a:pt x="6081" y="2724"/>
                  </a:cubicBezTo>
                  <a:cubicBezTo>
                    <a:pt x="6180" y="2412"/>
                    <a:pt x="6048" y="2084"/>
                    <a:pt x="5770" y="1920"/>
                  </a:cubicBezTo>
                  <a:cubicBezTo>
                    <a:pt x="5592" y="1814"/>
                    <a:pt x="5400" y="1763"/>
                    <a:pt x="5211" y="1763"/>
                  </a:cubicBezTo>
                  <a:cubicBezTo>
                    <a:pt x="4876" y="1763"/>
                    <a:pt x="4553" y="1922"/>
                    <a:pt x="4344" y="2216"/>
                  </a:cubicBezTo>
                  <a:cubicBezTo>
                    <a:pt x="4032" y="2658"/>
                    <a:pt x="4032" y="3248"/>
                    <a:pt x="4344" y="3691"/>
                  </a:cubicBezTo>
                  <a:cubicBezTo>
                    <a:pt x="4613" y="4062"/>
                    <a:pt x="5092" y="4263"/>
                    <a:pt x="5577" y="4263"/>
                  </a:cubicBezTo>
                  <a:cubicBezTo>
                    <a:pt x="5713" y="4263"/>
                    <a:pt x="5850" y="4248"/>
                    <a:pt x="5983" y="4215"/>
                  </a:cubicBezTo>
                  <a:cubicBezTo>
                    <a:pt x="7327" y="3887"/>
                    <a:pt x="7688" y="1806"/>
                    <a:pt x="6557" y="822"/>
                  </a:cubicBezTo>
                  <a:cubicBezTo>
                    <a:pt x="6409" y="675"/>
                    <a:pt x="6245" y="560"/>
                    <a:pt x="6081" y="462"/>
                  </a:cubicBezTo>
                  <a:cubicBezTo>
                    <a:pt x="5589" y="183"/>
                    <a:pt x="5032" y="19"/>
                    <a:pt x="4458" y="3"/>
                  </a:cubicBezTo>
                  <a:cubicBezTo>
                    <a:pt x="4413" y="1"/>
                    <a:pt x="4367" y="0"/>
                    <a:pt x="43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62;p2"/>
            <p:cNvSpPr/>
            <p:nvPr/>
          </p:nvSpPr>
          <p:spPr>
            <a:xfrm>
              <a:off x="6739325" y="1120350"/>
              <a:ext cx="75875" cy="81650"/>
            </a:xfrm>
            <a:custGeom>
              <a:avLst/>
              <a:gdLst/>
              <a:ahLst/>
              <a:cxnLst/>
              <a:rect l="l" t="t" r="r" b="b"/>
              <a:pathLst>
                <a:path w="3035" h="3266" extrusionOk="0">
                  <a:moveTo>
                    <a:pt x="2317" y="1"/>
                  </a:moveTo>
                  <a:cubicBezTo>
                    <a:pt x="2118" y="1"/>
                    <a:pt x="1866" y="71"/>
                    <a:pt x="1574" y="249"/>
                  </a:cubicBezTo>
                  <a:cubicBezTo>
                    <a:pt x="312" y="1003"/>
                    <a:pt x="0" y="3265"/>
                    <a:pt x="0" y="3265"/>
                  </a:cubicBezTo>
                  <a:cubicBezTo>
                    <a:pt x="0" y="3265"/>
                    <a:pt x="689" y="1167"/>
                    <a:pt x="1951" y="954"/>
                  </a:cubicBezTo>
                  <a:cubicBezTo>
                    <a:pt x="3035" y="778"/>
                    <a:pt x="2975" y="1"/>
                    <a:pt x="231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63;p2"/>
            <p:cNvSpPr/>
            <p:nvPr/>
          </p:nvSpPr>
          <p:spPr>
            <a:xfrm>
              <a:off x="6837250" y="1113875"/>
              <a:ext cx="129925" cy="112950"/>
            </a:xfrm>
            <a:custGeom>
              <a:avLst/>
              <a:gdLst/>
              <a:ahLst/>
              <a:cxnLst/>
              <a:rect l="l" t="t" r="r" b="b"/>
              <a:pathLst>
                <a:path w="5197" h="4518" extrusionOk="0">
                  <a:moveTo>
                    <a:pt x="3033" y="0"/>
                  </a:moveTo>
                  <a:cubicBezTo>
                    <a:pt x="3033" y="1"/>
                    <a:pt x="3345" y="705"/>
                    <a:pt x="3001" y="1770"/>
                  </a:cubicBezTo>
                  <a:cubicBezTo>
                    <a:pt x="2673" y="2852"/>
                    <a:pt x="1837" y="3065"/>
                    <a:pt x="1198" y="3131"/>
                  </a:cubicBezTo>
                  <a:cubicBezTo>
                    <a:pt x="575" y="3197"/>
                    <a:pt x="132" y="3475"/>
                    <a:pt x="1" y="4344"/>
                  </a:cubicBezTo>
                  <a:cubicBezTo>
                    <a:pt x="149" y="4245"/>
                    <a:pt x="315" y="4194"/>
                    <a:pt x="484" y="4194"/>
                  </a:cubicBezTo>
                  <a:cubicBezTo>
                    <a:pt x="596" y="4194"/>
                    <a:pt x="710" y="4216"/>
                    <a:pt x="821" y="4262"/>
                  </a:cubicBezTo>
                  <a:cubicBezTo>
                    <a:pt x="1056" y="4380"/>
                    <a:pt x="1447" y="4518"/>
                    <a:pt x="1841" y="4518"/>
                  </a:cubicBezTo>
                  <a:cubicBezTo>
                    <a:pt x="2160" y="4518"/>
                    <a:pt x="2480" y="4427"/>
                    <a:pt x="2722" y="4164"/>
                  </a:cubicBezTo>
                  <a:cubicBezTo>
                    <a:pt x="3279" y="3574"/>
                    <a:pt x="3164" y="2967"/>
                    <a:pt x="3132" y="2672"/>
                  </a:cubicBezTo>
                  <a:cubicBezTo>
                    <a:pt x="3116" y="2381"/>
                    <a:pt x="3052" y="1852"/>
                    <a:pt x="3332" y="1852"/>
                  </a:cubicBezTo>
                  <a:cubicBezTo>
                    <a:pt x="3336" y="1852"/>
                    <a:pt x="3340" y="1852"/>
                    <a:pt x="3345" y="1852"/>
                  </a:cubicBezTo>
                  <a:cubicBezTo>
                    <a:pt x="3345" y="1852"/>
                    <a:pt x="3348" y="1852"/>
                    <a:pt x="3354" y="1852"/>
                  </a:cubicBezTo>
                  <a:cubicBezTo>
                    <a:pt x="3397" y="1852"/>
                    <a:pt x="3572" y="1877"/>
                    <a:pt x="3558" y="2295"/>
                  </a:cubicBezTo>
                  <a:cubicBezTo>
                    <a:pt x="3558" y="2754"/>
                    <a:pt x="3525" y="3049"/>
                    <a:pt x="4148" y="3229"/>
                  </a:cubicBezTo>
                  <a:cubicBezTo>
                    <a:pt x="4492" y="3328"/>
                    <a:pt x="4804" y="3492"/>
                    <a:pt x="5066" y="3721"/>
                  </a:cubicBezTo>
                  <a:cubicBezTo>
                    <a:pt x="4968" y="3524"/>
                    <a:pt x="4935" y="3278"/>
                    <a:pt x="5000" y="3033"/>
                  </a:cubicBezTo>
                  <a:cubicBezTo>
                    <a:pt x="5115" y="2705"/>
                    <a:pt x="5197" y="2098"/>
                    <a:pt x="4640" y="1705"/>
                  </a:cubicBezTo>
                  <a:cubicBezTo>
                    <a:pt x="4066" y="1312"/>
                    <a:pt x="3509" y="1066"/>
                    <a:pt x="3394" y="672"/>
                  </a:cubicBezTo>
                  <a:cubicBezTo>
                    <a:pt x="3312" y="443"/>
                    <a:pt x="3181" y="213"/>
                    <a:pt x="30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64;p2"/>
            <p:cNvSpPr/>
            <p:nvPr/>
          </p:nvSpPr>
          <p:spPr>
            <a:xfrm>
              <a:off x="6915125" y="1190100"/>
              <a:ext cx="32400" cy="49600"/>
            </a:xfrm>
            <a:custGeom>
              <a:avLst/>
              <a:gdLst/>
              <a:ahLst/>
              <a:cxnLst/>
              <a:rect l="l" t="t" r="r" b="b"/>
              <a:pathLst>
                <a:path w="1296" h="1984" extrusionOk="0">
                  <a:moveTo>
                    <a:pt x="328" y="0"/>
                  </a:moveTo>
                  <a:lnTo>
                    <a:pt x="328" y="0"/>
                  </a:lnTo>
                  <a:cubicBezTo>
                    <a:pt x="345" y="180"/>
                    <a:pt x="328" y="377"/>
                    <a:pt x="279" y="557"/>
                  </a:cubicBezTo>
                  <a:cubicBezTo>
                    <a:pt x="181" y="836"/>
                    <a:pt x="0" y="1262"/>
                    <a:pt x="508" y="1557"/>
                  </a:cubicBezTo>
                  <a:cubicBezTo>
                    <a:pt x="1017" y="1852"/>
                    <a:pt x="1033" y="1983"/>
                    <a:pt x="1033" y="1983"/>
                  </a:cubicBezTo>
                  <a:cubicBezTo>
                    <a:pt x="1066" y="1754"/>
                    <a:pt x="1115" y="1524"/>
                    <a:pt x="1180" y="1295"/>
                  </a:cubicBezTo>
                  <a:cubicBezTo>
                    <a:pt x="1295" y="918"/>
                    <a:pt x="1115" y="525"/>
                    <a:pt x="787" y="344"/>
                  </a:cubicBezTo>
                  <a:cubicBezTo>
                    <a:pt x="345" y="82"/>
                    <a:pt x="328" y="0"/>
                    <a:pt x="32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65;p2"/>
            <p:cNvSpPr/>
            <p:nvPr/>
          </p:nvSpPr>
          <p:spPr>
            <a:xfrm>
              <a:off x="6916350" y="974475"/>
              <a:ext cx="173350" cy="121925"/>
            </a:xfrm>
            <a:custGeom>
              <a:avLst/>
              <a:gdLst/>
              <a:ahLst/>
              <a:cxnLst/>
              <a:rect l="l" t="t" r="r" b="b"/>
              <a:pathLst>
                <a:path w="6934" h="4877" extrusionOk="0">
                  <a:moveTo>
                    <a:pt x="1952" y="1"/>
                  </a:moveTo>
                  <a:cubicBezTo>
                    <a:pt x="1070" y="1"/>
                    <a:pt x="587" y="828"/>
                    <a:pt x="705" y="1380"/>
                  </a:cubicBezTo>
                  <a:cubicBezTo>
                    <a:pt x="834" y="1982"/>
                    <a:pt x="1403" y="2020"/>
                    <a:pt x="1543" y="2020"/>
                  </a:cubicBezTo>
                  <a:cubicBezTo>
                    <a:pt x="1563" y="2020"/>
                    <a:pt x="1574" y="2019"/>
                    <a:pt x="1574" y="2019"/>
                  </a:cubicBezTo>
                  <a:cubicBezTo>
                    <a:pt x="1312" y="1905"/>
                    <a:pt x="1197" y="1610"/>
                    <a:pt x="1312" y="1347"/>
                  </a:cubicBezTo>
                  <a:cubicBezTo>
                    <a:pt x="1354" y="1283"/>
                    <a:pt x="1401" y="1259"/>
                    <a:pt x="1450" y="1259"/>
                  </a:cubicBezTo>
                  <a:cubicBezTo>
                    <a:pt x="1553" y="1259"/>
                    <a:pt x="1671" y="1363"/>
                    <a:pt x="1804" y="1429"/>
                  </a:cubicBezTo>
                  <a:cubicBezTo>
                    <a:pt x="1841" y="1448"/>
                    <a:pt x="1877" y="1457"/>
                    <a:pt x="1911" y="1457"/>
                  </a:cubicBezTo>
                  <a:cubicBezTo>
                    <a:pt x="2054" y="1457"/>
                    <a:pt x="2160" y="1303"/>
                    <a:pt x="2213" y="1118"/>
                  </a:cubicBezTo>
                  <a:cubicBezTo>
                    <a:pt x="2244" y="977"/>
                    <a:pt x="2348" y="835"/>
                    <a:pt x="2539" y="835"/>
                  </a:cubicBezTo>
                  <a:cubicBezTo>
                    <a:pt x="2658" y="835"/>
                    <a:pt x="2811" y="891"/>
                    <a:pt x="3000" y="1036"/>
                  </a:cubicBezTo>
                  <a:cubicBezTo>
                    <a:pt x="3475" y="1413"/>
                    <a:pt x="3180" y="2167"/>
                    <a:pt x="3180" y="2167"/>
                  </a:cubicBezTo>
                  <a:cubicBezTo>
                    <a:pt x="3180" y="2167"/>
                    <a:pt x="3180" y="1544"/>
                    <a:pt x="2738" y="1478"/>
                  </a:cubicBezTo>
                  <a:cubicBezTo>
                    <a:pt x="2702" y="1470"/>
                    <a:pt x="2664" y="1466"/>
                    <a:pt x="2627" y="1466"/>
                  </a:cubicBezTo>
                  <a:cubicBezTo>
                    <a:pt x="2445" y="1466"/>
                    <a:pt x="2262" y="1564"/>
                    <a:pt x="2181" y="1741"/>
                  </a:cubicBezTo>
                  <a:cubicBezTo>
                    <a:pt x="2443" y="1741"/>
                    <a:pt x="2476" y="2101"/>
                    <a:pt x="2328" y="2314"/>
                  </a:cubicBezTo>
                  <a:cubicBezTo>
                    <a:pt x="2181" y="2527"/>
                    <a:pt x="2230" y="2659"/>
                    <a:pt x="2361" y="2741"/>
                  </a:cubicBezTo>
                  <a:cubicBezTo>
                    <a:pt x="2508" y="2823"/>
                    <a:pt x="2705" y="2823"/>
                    <a:pt x="2541" y="3199"/>
                  </a:cubicBezTo>
                  <a:cubicBezTo>
                    <a:pt x="2361" y="3576"/>
                    <a:pt x="1640" y="3576"/>
                    <a:pt x="1640" y="3576"/>
                  </a:cubicBezTo>
                  <a:cubicBezTo>
                    <a:pt x="1787" y="3363"/>
                    <a:pt x="1754" y="3068"/>
                    <a:pt x="1558" y="2904"/>
                  </a:cubicBezTo>
                  <a:cubicBezTo>
                    <a:pt x="1558" y="3068"/>
                    <a:pt x="1459" y="3232"/>
                    <a:pt x="1295" y="3281"/>
                  </a:cubicBezTo>
                  <a:cubicBezTo>
                    <a:pt x="1000" y="3363"/>
                    <a:pt x="1017" y="3281"/>
                    <a:pt x="754" y="3495"/>
                  </a:cubicBezTo>
                  <a:cubicBezTo>
                    <a:pt x="623" y="3609"/>
                    <a:pt x="435" y="3638"/>
                    <a:pt x="279" y="3638"/>
                  </a:cubicBezTo>
                  <a:cubicBezTo>
                    <a:pt x="123" y="3638"/>
                    <a:pt x="1" y="3609"/>
                    <a:pt x="0" y="3609"/>
                  </a:cubicBezTo>
                  <a:lnTo>
                    <a:pt x="0" y="3609"/>
                  </a:lnTo>
                  <a:cubicBezTo>
                    <a:pt x="181" y="3708"/>
                    <a:pt x="377" y="3773"/>
                    <a:pt x="574" y="3790"/>
                  </a:cubicBezTo>
                  <a:cubicBezTo>
                    <a:pt x="1017" y="3822"/>
                    <a:pt x="1459" y="3888"/>
                    <a:pt x="1885" y="3986"/>
                  </a:cubicBezTo>
                  <a:cubicBezTo>
                    <a:pt x="3066" y="4347"/>
                    <a:pt x="3787" y="4855"/>
                    <a:pt x="4688" y="4871"/>
                  </a:cubicBezTo>
                  <a:cubicBezTo>
                    <a:pt x="4739" y="4875"/>
                    <a:pt x="4789" y="4877"/>
                    <a:pt x="4839" y="4877"/>
                  </a:cubicBezTo>
                  <a:cubicBezTo>
                    <a:pt x="5234" y="4877"/>
                    <a:pt x="5634" y="4765"/>
                    <a:pt x="5983" y="4576"/>
                  </a:cubicBezTo>
                  <a:cubicBezTo>
                    <a:pt x="6721" y="4085"/>
                    <a:pt x="6934" y="3101"/>
                    <a:pt x="6459" y="2347"/>
                  </a:cubicBezTo>
                  <a:cubicBezTo>
                    <a:pt x="6228" y="2017"/>
                    <a:pt x="5864" y="1866"/>
                    <a:pt x="5524" y="1866"/>
                  </a:cubicBezTo>
                  <a:cubicBezTo>
                    <a:pt x="5188" y="1866"/>
                    <a:pt x="4876" y="2013"/>
                    <a:pt x="4738" y="2282"/>
                  </a:cubicBezTo>
                  <a:cubicBezTo>
                    <a:pt x="4492" y="2626"/>
                    <a:pt x="4524" y="3085"/>
                    <a:pt x="4820" y="3380"/>
                  </a:cubicBezTo>
                  <a:cubicBezTo>
                    <a:pt x="4836" y="3396"/>
                    <a:pt x="4869" y="3413"/>
                    <a:pt x="4885" y="3429"/>
                  </a:cubicBezTo>
                  <a:cubicBezTo>
                    <a:pt x="4901" y="3429"/>
                    <a:pt x="4901" y="3445"/>
                    <a:pt x="4918" y="3445"/>
                  </a:cubicBezTo>
                  <a:cubicBezTo>
                    <a:pt x="5021" y="3505"/>
                    <a:pt x="5149" y="3536"/>
                    <a:pt x="5274" y="3536"/>
                  </a:cubicBezTo>
                  <a:cubicBezTo>
                    <a:pt x="5527" y="3536"/>
                    <a:pt x="5770" y="3408"/>
                    <a:pt x="5770" y="3134"/>
                  </a:cubicBezTo>
                  <a:cubicBezTo>
                    <a:pt x="5777" y="2937"/>
                    <a:pt x="5612" y="2853"/>
                    <a:pt x="5432" y="2853"/>
                  </a:cubicBezTo>
                  <a:cubicBezTo>
                    <a:pt x="5177" y="2853"/>
                    <a:pt x="4891" y="3022"/>
                    <a:pt x="5016" y="3281"/>
                  </a:cubicBezTo>
                  <a:cubicBezTo>
                    <a:pt x="5016" y="3304"/>
                    <a:pt x="5016" y="3327"/>
                    <a:pt x="4993" y="3327"/>
                  </a:cubicBezTo>
                  <a:cubicBezTo>
                    <a:pt x="4967" y="3327"/>
                    <a:pt x="4910" y="3296"/>
                    <a:pt x="4787" y="3199"/>
                  </a:cubicBezTo>
                  <a:cubicBezTo>
                    <a:pt x="4672" y="3085"/>
                    <a:pt x="4623" y="2937"/>
                    <a:pt x="4623" y="2790"/>
                  </a:cubicBezTo>
                  <a:cubicBezTo>
                    <a:pt x="4623" y="2609"/>
                    <a:pt x="4672" y="2446"/>
                    <a:pt x="4787" y="2314"/>
                  </a:cubicBezTo>
                  <a:cubicBezTo>
                    <a:pt x="4921" y="2078"/>
                    <a:pt x="5192" y="1951"/>
                    <a:pt x="5482" y="1951"/>
                  </a:cubicBezTo>
                  <a:cubicBezTo>
                    <a:pt x="5795" y="1951"/>
                    <a:pt x="6131" y="2098"/>
                    <a:pt x="6344" y="2413"/>
                  </a:cubicBezTo>
                  <a:lnTo>
                    <a:pt x="6360" y="2429"/>
                  </a:lnTo>
                  <a:cubicBezTo>
                    <a:pt x="6573" y="2855"/>
                    <a:pt x="6557" y="3347"/>
                    <a:pt x="6311" y="3740"/>
                  </a:cubicBezTo>
                  <a:cubicBezTo>
                    <a:pt x="6031" y="4244"/>
                    <a:pt x="5393" y="4595"/>
                    <a:pt x="4562" y="4595"/>
                  </a:cubicBezTo>
                  <a:cubicBezTo>
                    <a:pt x="4176" y="4595"/>
                    <a:pt x="3748" y="4519"/>
                    <a:pt x="3295" y="4347"/>
                  </a:cubicBezTo>
                  <a:cubicBezTo>
                    <a:pt x="3246" y="4330"/>
                    <a:pt x="3016" y="4249"/>
                    <a:pt x="2869" y="4183"/>
                  </a:cubicBezTo>
                  <a:cubicBezTo>
                    <a:pt x="2459" y="3970"/>
                    <a:pt x="2017" y="3822"/>
                    <a:pt x="1558" y="3740"/>
                  </a:cubicBezTo>
                  <a:cubicBezTo>
                    <a:pt x="1738" y="3724"/>
                    <a:pt x="1918" y="3691"/>
                    <a:pt x="2131" y="3642"/>
                  </a:cubicBezTo>
                  <a:cubicBezTo>
                    <a:pt x="3885" y="3298"/>
                    <a:pt x="4147" y="823"/>
                    <a:pt x="2672" y="167"/>
                  </a:cubicBezTo>
                  <a:cubicBezTo>
                    <a:pt x="2410" y="51"/>
                    <a:pt x="2169" y="1"/>
                    <a:pt x="195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66;p2"/>
            <p:cNvSpPr/>
            <p:nvPr/>
          </p:nvSpPr>
          <p:spPr>
            <a:xfrm>
              <a:off x="7000775" y="1040100"/>
              <a:ext cx="116400" cy="82400"/>
            </a:xfrm>
            <a:custGeom>
              <a:avLst/>
              <a:gdLst/>
              <a:ahLst/>
              <a:cxnLst/>
              <a:rect l="l" t="t" r="r" b="b"/>
              <a:pathLst>
                <a:path w="4656" h="3296" extrusionOk="0">
                  <a:moveTo>
                    <a:pt x="3803" y="1"/>
                  </a:moveTo>
                  <a:lnTo>
                    <a:pt x="3803" y="1"/>
                  </a:lnTo>
                  <a:cubicBezTo>
                    <a:pt x="3901" y="788"/>
                    <a:pt x="3557" y="1574"/>
                    <a:pt x="2901" y="2050"/>
                  </a:cubicBezTo>
                  <a:cubicBezTo>
                    <a:pt x="2494" y="2367"/>
                    <a:pt x="1997" y="2468"/>
                    <a:pt x="1530" y="2468"/>
                  </a:cubicBezTo>
                  <a:cubicBezTo>
                    <a:pt x="720" y="2468"/>
                    <a:pt x="0" y="2165"/>
                    <a:pt x="0" y="2164"/>
                  </a:cubicBezTo>
                  <a:lnTo>
                    <a:pt x="0" y="2164"/>
                  </a:lnTo>
                  <a:cubicBezTo>
                    <a:pt x="1344" y="2869"/>
                    <a:pt x="1836" y="2640"/>
                    <a:pt x="2213" y="3050"/>
                  </a:cubicBezTo>
                  <a:cubicBezTo>
                    <a:pt x="2379" y="3230"/>
                    <a:pt x="2551" y="3286"/>
                    <a:pt x="2710" y="3286"/>
                  </a:cubicBezTo>
                  <a:cubicBezTo>
                    <a:pt x="2897" y="3286"/>
                    <a:pt x="3065" y="3209"/>
                    <a:pt x="3180" y="3164"/>
                  </a:cubicBezTo>
                  <a:cubicBezTo>
                    <a:pt x="3200" y="3159"/>
                    <a:pt x="3221" y="3156"/>
                    <a:pt x="3242" y="3156"/>
                  </a:cubicBezTo>
                  <a:cubicBezTo>
                    <a:pt x="3339" y="3156"/>
                    <a:pt x="3437" y="3215"/>
                    <a:pt x="3491" y="3295"/>
                  </a:cubicBezTo>
                  <a:cubicBezTo>
                    <a:pt x="3524" y="3099"/>
                    <a:pt x="3475" y="2886"/>
                    <a:pt x="3360" y="2722"/>
                  </a:cubicBezTo>
                  <a:cubicBezTo>
                    <a:pt x="3180" y="2509"/>
                    <a:pt x="2787" y="2492"/>
                    <a:pt x="2721" y="2492"/>
                  </a:cubicBezTo>
                  <a:cubicBezTo>
                    <a:pt x="3278" y="2459"/>
                    <a:pt x="3786" y="2181"/>
                    <a:pt x="4098" y="1722"/>
                  </a:cubicBezTo>
                  <a:cubicBezTo>
                    <a:pt x="4655" y="919"/>
                    <a:pt x="3803" y="1"/>
                    <a:pt x="38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67;p2"/>
            <p:cNvSpPr/>
            <p:nvPr/>
          </p:nvSpPr>
          <p:spPr>
            <a:xfrm>
              <a:off x="6852025" y="854700"/>
              <a:ext cx="111075" cy="157150"/>
            </a:xfrm>
            <a:custGeom>
              <a:avLst/>
              <a:gdLst/>
              <a:ahLst/>
              <a:cxnLst/>
              <a:rect l="l" t="t" r="r" b="b"/>
              <a:pathLst>
                <a:path w="4443" h="6286" extrusionOk="0">
                  <a:moveTo>
                    <a:pt x="1809" y="0"/>
                  </a:moveTo>
                  <a:cubicBezTo>
                    <a:pt x="1385" y="0"/>
                    <a:pt x="976" y="149"/>
                    <a:pt x="705" y="451"/>
                  </a:cubicBezTo>
                  <a:cubicBezTo>
                    <a:pt x="0" y="1090"/>
                    <a:pt x="443" y="2139"/>
                    <a:pt x="1033" y="2336"/>
                  </a:cubicBezTo>
                  <a:cubicBezTo>
                    <a:pt x="1156" y="2401"/>
                    <a:pt x="1291" y="2434"/>
                    <a:pt x="1428" y="2434"/>
                  </a:cubicBezTo>
                  <a:cubicBezTo>
                    <a:pt x="1565" y="2434"/>
                    <a:pt x="1705" y="2401"/>
                    <a:pt x="1836" y="2336"/>
                  </a:cubicBezTo>
                  <a:lnTo>
                    <a:pt x="1869" y="2319"/>
                  </a:lnTo>
                  <a:lnTo>
                    <a:pt x="1901" y="2303"/>
                  </a:lnTo>
                  <a:lnTo>
                    <a:pt x="1951" y="2254"/>
                  </a:lnTo>
                  <a:lnTo>
                    <a:pt x="2016" y="2204"/>
                  </a:lnTo>
                  <a:cubicBezTo>
                    <a:pt x="2033" y="2188"/>
                    <a:pt x="2049" y="2172"/>
                    <a:pt x="2082" y="2155"/>
                  </a:cubicBezTo>
                  <a:cubicBezTo>
                    <a:pt x="2246" y="1975"/>
                    <a:pt x="2328" y="1729"/>
                    <a:pt x="2295" y="1500"/>
                  </a:cubicBezTo>
                  <a:cubicBezTo>
                    <a:pt x="2252" y="1156"/>
                    <a:pt x="2040" y="1016"/>
                    <a:pt x="1844" y="1016"/>
                  </a:cubicBezTo>
                  <a:cubicBezTo>
                    <a:pt x="1740" y="1016"/>
                    <a:pt x="1641" y="1055"/>
                    <a:pt x="1574" y="1123"/>
                  </a:cubicBezTo>
                  <a:cubicBezTo>
                    <a:pt x="1410" y="1286"/>
                    <a:pt x="1459" y="1565"/>
                    <a:pt x="1656" y="1680"/>
                  </a:cubicBezTo>
                  <a:cubicBezTo>
                    <a:pt x="1732" y="1714"/>
                    <a:pt x="1801" y="1724"/>
                    <a:pt x="1861" y="1724"/>
                  </a:cubicBezTo>
                  <a:cubicBezTo>
                    <a:pt x="1940" y="1724"/>
                    <a:pt x="2002" y="1707"/>
                    <a:pt x="2046" y="1707"/>
                  </a:cubicBezTo>
                  <a:cubicBezTo>
                    <a:pt x="2096" y="1707"/>
                    <a:pt x="2121" y="1730"/>
                    <a:pt x="2115" y="1827"/>
                  </a:cubicBezTo>
                  <a:cubicBezTo>
                    <a:pt x="2098" y="2024"/>
                    <a:pt x="1983" y="2204"/>
                    <a:pt x="1803" y="2286"/>
                  </a:cubicBezTo>
                  <a:cubicBezTo>
                    <a:pt x="1696" y="2340"/>
                    <a:pt x="1579" y="2365"/>
                    <a:pt x="1461" y="2365"/>
                  </a:cubicBezTo>
                  <a:cubicBezTo>
                    <a:pt x="1325" y="2365"/>
                    <a:pt x="1188" y="2331"/>
                    <a:pt x="1065" y="2270"/>
                  </a:cubicBezTo>
                  <a:cubicBezTo>
                    <a:pt x="525" y="2040"/>
                    <a:pt x="164" y="1106"/>
                    <a:pt x="803" y="549"/>
                  </a:cubicBezTo>
                  <a:cubicBezTo>
                    <a:pt x="1049" y="303"/>
                    <a:pt x="1377" y="172"/>
                    <a:pt x="1738" y="155"/>
                  </a:cubicBezTo>
                  <a:cubicBezTo>
                    <a:pt x="2492" y="205"/>
                    <a:pt x="3311" y="746"/>
                    <a:pt x="3442" y="2204"/>
                  </a:cubicBezTo>
                  <a:cubicBezTo>
                    <a:pt x="3491" y="2762"/>
                    <a:pt x="3426" y="3319"/>
                    <a:pt x="3278" y="3844"/>
                  </a:cubicBezTo>
                  <a:cubicBezTo>
                    <a:pt x="3147" y="4302"/>
                    <a:pt x="2950" y="4745"/>
                    <a:pt x="2672" y="5138"/>
                  </a:cubicBezTo>
                  <a:cubicBezTo>
                    <a:pt x="2262" y="5630"/>
                    <a:pt x="1754" y="6024"/>
                    <a:pt x="1180" y="6286"/>
                  </a:cubicBezTo>
                  <a:cubicBezTo>
                    <a:pt x="1803" y="6040"/>
                    <a:pt x="2360" y="5647"/>
                    <a:pt x="2787" y="5122"/>
                  </a:cubicBezTo>
                  <a:cubicBezTo>
                    <a:pt x="3541" y="4270"/>
                    <a:pt x="4442" y="2254"/>
                    <a:pt x="3164" y="614"/>
                  </a:cubicBezTo>
                  <a:cubicBezTo>
                    <a:pt x="2827" y="207"/>
                    <a:pt x="2308" y="0"/>
                    <a:pt x="180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68;p2"/>
            <p:cNvSpPr/>
            <p:nvPr/>
          </p:nvSpPr>
          <p:spPr>
            <a:xfrm>
              <a:off x="6450825" y="1492700"/>
              <a:ext cx="226225" cy="157925"/>
            </a:xfrm>
            <a:custGeom>
              <a:avLst/>
              <a:gdLst/>
              <a:ahLst/>
              <a:cxnLst/>
              <a:rect l="l" t="t" r="r" b="b"/>
              <a:pathLst>
                <a:path w="9049" h="6317" extrusionOk="0">
                  <a:moveTo>
                    <a:pt x="1992" y="1"/>
                  </a:moveTo>
                  <a:cubicBezTo>
                    <a:pt x="1085" y="1"/>
                    <a:pt x="67" y="653"/>
                    <a:pt x="34" y="1845"/>
                  </a:cubicBezTo>
                  <a:cubicBezTo>
                    <a:pt x="1" y="2714"/>
                    <a:pt x="460" y="3517"/>
                    <a:pt x="1230" y="3927"/>
                  </a:cubicBezTo>
                  <a:cubicBezTo>
                    <a:pt x="1735" y="4190"/>
                    <a:pt x="2301" y="4297"/>
                    <a:pt x="2880" y="4297"/>
                  </a:cubicBezTo>
                  <a:cubicBezTo>
                    <a:pt x="3203" y="4297"/>
                    <a:pt x="3530" y="4264"/>
                    <a:pt x="3853" y="4205"/>
                  </a:cubicBezTo>
                  <a:cubicBezTo>
                    <a:pt x="4738" y="3959"/>
                    <a:pt x="5558" y="3615"/>
                    <a:pt x="6377" y="3419"/>
                  </a:cubicBezTo>
                  <a:cubicBezTo>
                    <a:pt x="6570" y="3371"/>
                    <a:pt x="6766" y="3348"/>
                    <a:pt x="6960" y="3348"/>
                  </a:cubicBezTo>
                  <a:cubicBezTo>
                    <a:pt x="7574" y="3348"/>
                    <a:pt x="8159" y="3584"/>
                    <a:pt x="8508" y="4058"/>
                  </a:cubicBezTo>
                  <a:cubicBezTo>
                    <a:pt x="8951" y="4631"/>
                    <a:pt x="8983" y="5566"/>
                    <a:pt x="8442" y="5976"/>
                  </a:cubicBezTo>
                  <a:cubicBezTo>
                    <a:pt x="8229" y="6138"/>
                    <a:pt x="7971" y="6212"/>
                    <a:pt x="7723" y="6212"/>
                  </a:cubicBezTo>
                  <a:cubicBezTo>
                    <a:pt x="7343" y="6212"/>
                    <a:pt x="6985" y="6037"/>
                    <a:pt x="6836" y="5730"/>
                  </a:cubicBezTo>
                  <a:cubicBezTo>
                    <a:pt x="6525" y="5222"/>
                    <a:pt x="6771" y="4566"/>
                    <a:pt x="7229" y="4451"/>
                  </a:cubicBezTo>
                  <a:cubicBezTo>
                    <a:pt x="7325" y="4413"/>
                    <a:pt x="7424" y="4394"/>
                    <a:pt x="7520" y="4394"/>
                  </a:cubicBezTo>
                  <a:cubicBezTo>
                    <a:pt x="7755" y="4394"/>
                    <a:pt x="7980" y="4504"/>
                    <a:pt x="8131" y="4713"/>
                  </a:cubicBezTo>
                  <a:cubicBezTo>
                    <a:pt x="8229" y="4894"/>
                    <a:pt x="8229" y="5090"/>
                    <a:pt x="8164" y="5287"/>
                  </a:cubicBezTo>
                  <a:cubicBezTo>
                    <a:pt x="8150" y="5314"/>
                    <a:pt x="8092" y="5398"/>
                    <a:pt x="8044" y="5398"/>
                  </a:cubicBezTo>
                  <a:cubicBezTo>
                    <a:pt x="8034" y="5398"/>
                    <a:pt x="8025" y="5394"/>
                    <a:pt x="8016" y="5385"/>
                  </a:cubicBezTo>
                  <a:cubicBezTo>
                    <a:pt x="7967" y="5320"/>
                    <a:pt x="8016" y="4976"/>
                    <a:pt x="7639" y="4927"/>
                  </a:cubicBezTo>
                  <a:cubicBezTo>
                    <a:pt x="7625" y="4925"/>
                    <a:pt x="7611" y="4924"/>
                    <a:pt x="7597" y="4924"/>
                  </a:cubicBezTo>
                  <a:cubicBezTo>
                    <a:pt x="7269" y="4924"/>
                    <a:pt x="7161" y="5473"/>
                    <a:pt x="7492" y="5615"/>
                  </a:cubicBezTo>
                  <a:cubicBezTo>
                    <a:pt x="7566" y="5648"/>
                    <a:pt x="7642" y="5663"/>
                    <a:pt x="7717" y="5663"/>
                  </a:cubicBezTo>
                  <a:cubicBezTo>
                    <a:pt x="7943" y="5663"/>
                    <a:pt x="8152" y="5525"/>
                    <a:pt x="8213" y="5304"/>
                  </a:cubicBezTo>
                  <a:cubicBezTo>
                    <a:pt x="8213" y="5287"/>
                    <a:pt x="8213" y="5287"/>
                    <a:pt x="8213" y="5271"/>
                  </a:cubicBezTo>
                  <a:lnTo>
                    <a:pt x="8229" y="5238"/>
                  </a:lnTo>
                  <a:lnTo>
                    <a:pt x="8229" y="5222"/>
                  </a:lnTo>
                  <a:cubicBezTo>
                    <a:pt x="8262" y="5090"/>
                    <a:pt x="8246" y="4959"/>
                    <a:pt x="8213" y="4845"/>
                  </a:cubicBezTo>
                  <a:cubicBezTo>
                    <a:pt x="8101" y="4535"/>
                    <a:pt x="7803" y="4337"/>
                    <a:pt x="7493" y="4337"/>
                  </a:cubicBezTo>
                  <a:cubicBezTo>
                    <a:pt x="7394" y="4337"/>
                    <a:pt x="7293" y="4358"/>
                    <a:pt x="7197" y="4402"/>
                  </a:cubicBezTo>
                  <a:cubicBezTo>
                    <a:pt x="6689" y="4517"/>
                    <a:pt x="6410" y="5222"/>
                    <a:pt x="6738" y="5762"/>
                  </a:cubicBezTo>
                  <a:cubicBezTo>
                    <a:pt x="6911" y="6110"/>
                    <a:pt x="7327" y="6317"/>
                    <a:pt x="7754" y="6317"/>
                  </a:cubicBezTo>
                  <a:cubicBezTo>
                    <a:pt x="8012" y="6317"/>
                    <a:pt x="8275" y="6241"/>
                    <a:pt x="8492" y="6074"/>
                  </a:cubicBezTo>
                  <a:cubicBezTo>
                    <a:pt x="8934" y="5730"/>
                    <a:pt x="9049" y="5140"/>
                    <a:pt x="8901" y="4582"/>
                  </a:cubicBezTo>
                  <a:cubicBezTo>
                    <a:pt x="8803" y="4041"/>
                    <a:pt x="8442" y="3156"/>
                    <a:pt x="7180" y="2878"/>
                  </a:cubicBezTo>
                  <a:cubicBezTo>
                    <a:pt x="7041" y="2848"/>
                    <a:pt x="6899" y="2834"/>
                    <a:pt x="6755" y="2834"/>
                  </a:cubicBezTo>
                  <a:cubicBezTo>
                    <a:pt x="5426" y="2834"/>
                    <a:pt x="3887" y="3973"/>
                    <a:pt x="2312" y="3973"/>
                  </a:cubicBezTo>
                  <a:cubicBezTo>
                    <a:pt x="2083" y="3973"/>
                    <a:pt x="1853" y="3949"/>
                    <a:pt x="1624" y="3894"/>
                  </a:cubicBezTo>
                  <a:cubicBezTo>
                    <a:pt x="1525" y="3877"/>
                    <a:pt x="1443" y="3845"/>
                    <a:pt x="1345" y="3812"/>
                  </a:cubicBezTo>
                  <a:cubicBezTo>
                    <a:pt x="1329" y="3812"/>
                    <a:pt x="1312" y="3796"/>
                    <a:pt x="1296" y="3796"/>
                  </a:cubicBezTo>
                  <a:cubicBezTo>
                    <a:pt x="575" y="3419"/>
                    <a:pt x="132" y="2665"/>
                    <a:pt x="165" y="1861"/>
                  </a:cubicBezTo>
                  <a:cubicBezTo>
                    <a:pt x="187" y="739"/>
                    <a:pt x="1158" y="106"/>
                    <a:pt x="2027" y="106"/>
                  </a:cubicBezTo>
                  <a:cubicBezTo>
                    <a:pt x="2440" y="106"/>
                    <a:pt x="2829" y="249"/>
                    <a:pt x="3082" y="550"/>
                  </a:cubicBezTo>
                  <a:cubicBezTo>
                    <a:pt x="3541" y="1009"/>
                    <a:pt x="3509" y="1763"/>
                    <a:pt x="3001" y="2173"/>
                  </a:cubicBezTo>
                  <a:cubicBezTo>
                    <a:pt x="2919" y="2222"/>
                    <a:pt x="2837" y="2271"/>
                    <a:pt x="2738" y="2288"/>
                  </a:cubicBezTo>
                  <a:cubicBezTo>
                    <a:pt x="2667" y="2307"/>
                    <a:pt x="2595" y="2316"/>
                    <a:pt x="2524" y="2316"/>
                  </a:cubicBezTo>
                  <a:cubicBezTo>
                    <a:pt x="2352" y="2316"/>
                    <a:pt x="2184" y="2261"/>
                    <a:pt x="2033" y="2156"/>
                  </a:cubicBezTo>
                  <a:cubicBezTo>
                    <a:pt x="1919" y="2058"/>
                    <a:pt x="1870" y="1911"/>
                    <a:pt x="1902" y="1763"/>
                  </a:cubicBezTo>
                  <a:lnTo>
                    <a:pt x="1902" y="1763"/>
                  </a:lnTo>
                  <a:cubicBezTo>
                    <a:pt x="1975" y="1846"/>
                    <a:pt x="2074" y="1890"/>
                    <a:pt x="2174" y="1890"/>
                  </a:cubicBezTo>
                  <a:cubicBezTo>
                    <a:pt x="2232" y="1890"/>
                    <a:pt x="2291" y="1875"/>
                    <a:pt x="2345" y="1845"/>
                  </a:cubicBezTo>
                  <a:cubicBezTo>
                    <a:pt x="2574" y="1714"/>
                    <a:pt x="2509" y="1320"/>
                    <a:pt x="2197" y="1222"/>
                  </a:cubicBezTo>
                  <a:cubicBezTo>
                    <a:pt x="2166" y="1212"/>
                    <a:pt x="2134" y="1208"/>
                    <a:pt x="2103" y="1208"/>
                  </a:cubicBezTo>
                  <a:cubicBezTo>
                    <a:pt x="1765" y="1208"/>
                    <a:pt x="1495" y="1751"/>
                    <a:pt x="1886" y="2156"/>
                  </a:cubicBezTo>
                  <a:cubicBezTo>
                    <a:pt x="2044" y="2315"/>
                    <a:pt x="2248" y="2401"/>
                    <a:pt x="2457" y="2401"/>
                  </a:cubicBezTo>
                  <a:cubicBezTo>
                    <a:pt x="2529" y="2401"/>
                    <a:pt x="2601" y="2391"/>
                    <a:pt x="2673" y="2369"/>
                  </a:cubicBezTo>
                  <a:lnTo>
                    <a:pt x="2771" y="2353"/>
                  </a:lnTo>
                  <a:lnTo>
                    <a:pt x="2837" y="2320"/>
                  </a:lnTo>
                  <a:lnTo>
                    <a:pt x="2869" y="2304"/>
                  </a:lnTo>
                  <a:cubicBezTo>
                    <a:pt x="3033" y="2238"/>
                    <a:pt x="3148" y="2140"/>
                    <a:pt x="3246" y="2009"/>
                  </a:cubicBezTo>
                  <a:cubicBezTo>
                    <a:pt x="3574" y="1534"/>
                    <a:pt x="3525" y="911"/>
                    <a:pt x="3132" y="501"/>
                  </a:cubicBezTo>
                  <a:cubicBezTo>
                    <a:pt x="2870" y="163"/>
                    <a:pt x="2445" y="1"/>
                    <a:pt x="199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69;p2"/>
            <p:cNvSpPr/>
            <p:nvPr/>
          </p:nvSpPr>
          <p:spPr>
            <a:xfrm>
              <a:off x="6488950" y="1582175"/>
              <a:ext cx="161875" cy="92700"/>
            </a:xfrm>
            <a:custGeom>
              <a:avLst/>
              <a:gdLst/>
              <a:ahLst/>
              <a:cxnLst/>
              <a:rect l="l" t="t" r="r" b="b"/>
              <a:pathLst>
                <a:path w="6475" h="3708" extrusionOk="0">
                  <a:moveTo>
                    <a:pt x="5521" y="0"/>
                  </a:moveTo>
                  <a:cubicBezTo>
                    <a:pt x="5269" y="0"/>
                    <a:pt x="4968" y="44"/>
                    <a:pt x="4623" y="167"/>
                  </a:cubicBezTo>
                  <a:cubicBezTo>
                    <a:pt x="3790" y="468"/>
                    <a:pt x="2607" y="1029"/>
                    <a:pt x="1436" y="1029"/>
                  </a:cubicBezTo>
                  <a:cubicBezTo>
                    <a:pt x="946" y="1029"/>
                    <a:pt x="459" y="931"/>
                    <a:pt x="0" y="675"/>
                  </a:cubicBezTo>
                  <a:lnTo>
                    <a:pt x="0" y="675"/>
                  </a:lnTo>
                  <a:cubicBezTo>
                    <a:pt x="0" y="676"/>
                    <a:pt x="582" y="1334"/>
                    <a:pt x="1361" y="1334"/>
                  </a:cubicBezTo>
                  <a:cubicBezTo>
                    <a:pt x="1388" y="1334"/>
                    <a:pt x="1415" y="1333"/>
                    <a:pt x="1443" y="1331"/>
                  </a:cubicBezTo>
                  <a:cubicBezTo>
                    <a:pt x="1967" y="1295"/>
                    <a:pt x="2192" y="1158"/>
                    <a:pt x="2327" y="1158"/>
                  </a:cubicBezTo>
                  <a:cubicBezTo>
                    <a:pt x="2373" y="1158"/>
                    <a:pt x="2409" y="1174"/>
                    <a:pt x="2443" y="1216"/>
                  </a:cubicBezTo>
                  <a:cubicBezTo>
                    <a:pt x="2504" y="1314"/>
                    <a:pt x="2410" y="1366"/>
                    <a:pt x="2270" y="1366"/>
                  </a:cubicBezTo>
                  <a:cubicBezTo>
                    <a:pt x="2223" y="1366"/>
                    <a:pt x="2169" y="1360"/>
                    <a:pt x="2115" y="1348"/>
                  </a:cubicBezTo>
                  <a:cubicBezTo>
                    <a:pt x="2062" y="1330"/>
                    <a:pt x="2007" y="1321"/>
                    <a:pt x="1953" y="1321"/>
                  </a:cubicBezTo>
                  <a:cubicBezTo>
                    <a:pt x="1856" y="1321"/>
                    <a:pt x="1762" y="1350"/>
                    <a:pt x="1689" y="1413"/>
                  </a:cubicBezTo>
                  <a:cubicBezTo>
                    <a:pt x="1529" y="1572"/>
                    <a:pt x="1726" y="2087"/>
                    <a:pt x="1377" y="2087"/>
                  </a:cubicBezTo>
                  <a:cubicBezTo>
                    <a:pt x="1367" y="2087"/>
                    <a:pt x="1356" y="2086"/>
                    <a:pt x="1344" y="2085"/>
                  </a:cubicBezTo>
                  <a:lnTo>
                    <a:pt x="1344" y="2085"/>
                  </a:lnTo>
                  <a:cubicBezTo>
                    <a:pt x="1344" y="2085"/>
                    <a:pt x="1634" y="2459"/>
                    <a:pt x="2065" y="2459"/>
                  </a:cubicBezTo>
                  <a:cubicBezTo>
                    <a:pt x="2205" y="2459"/>
                    <a:pt x="2360" y="2419"/>
                    <a:pt x="2525" y="2315"/>
                  </a:cubicBezTo>
                  <a:cubicBezTo>
                    <a:pt x="3197" y="1872"/>
                    <a:pt x="2836" y="1380"/>
                    <a:pt x="3082" y="1249"/>
                  </a:cubicBezTo>
                  <a:cubicBezTo>
                    <a:pt x="3125" y="1226"/>
                    <a:pt x="3168" y="1216"/>
                    <a:pt x="3207" y="1216"/>
                  </a:cubicBezTo>
                  <a:cubicBezTo>
                    <a:pt x="3394" y="1216"/>
                    <a:pt x="3517" y="1446"/>
                    <a:pt x="3328" y="1675"/>
                  </a:cubicBezTo>
                  <a:cubicBezTo>
                    <a:pt x="3098" y="1938"/>
                    <a:pt x="2230" y="2888"/>
                    <a:pt x="3574" y="3708"/>
                  </a:cubicBezTo>
                  <a:cubicBezTo>
                    <a:pt x="3574" y="3708"/>
                    <a:pt x="3393" y="3249"/>
                    <a:pt x="3754" y="3085"/>
                  </a:cubicBezTo>
                  <a:cubicBezTo>
                    <a:pt x="4115" y="2921"/>
                    <a:pt x="4819" y="2708"/>
                    <a:pt x="4721" y="2200"/>
                  </a:cubicBezTo>
                  <a:cubicBezTo>
                    <a:pt x="4623" y="1708"/>
                    <a:pt x="4246" y="954"/>
                    <a:pt x="4852" y="512"/>
                  </a:cubicBezTo>
                  <a:cubicBezTo>
                    <a:pt x="5199" y="242"/>
                    <a:pt x="5500" y="142"/>
                    <a:pt x="5806" y="142"/>
                  </a:cubicBezTo>
                  <a:cubicBezTo>
                    <a:pt x="6021" y="142"/>
                    <a:pt x="6238" y="191"/>
                    <a:pt x="6475" y="266"/>
                  </a:cubicBezTo>
                  <a:cubicBezTo>
                    <a:pt x="6475" y="266"/>
                    <a:pt x="6143" y="0"/>
                    <a:pt x="55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70;p2"/>
            <p:cNvSpPr/>
            <p:nvPr/>
          </p:nvSpPr>
          <p:spPr>
            <a:xfrm>
              <a:off x="6518850" y="1490500"/>
              <a:ext cx="90175" cy="63100"/>
            </a:xfrm>
            <a:custGeom>
              <a:avLst/>
              <a:gdLst/>
              <a:ahLst/>
              <a:cxnLst/>
              <a:rect l="l" t="t" r="r" b="b"/>
              <a:pathLst>
                <a:path w="3607" h="2524" extrusionOk="0">
                  <a:moveTo>
                    <a:pt x="1101" y="1"/>
                  </a:moveTo>
                  <a:cubicBezTo>
                    <a:pt x="505" y="1"/>
                    <a:pt x="1" y="130"/>
                    <a:pt x="1" y="130"/>
                  </a:cubicBezTo>
                  <a:cubicBezTo>
                    <a:pt x="1" y="130"/>
                    <a:pt x="952" y="195"/>
                    <a:pt x="1197" y="556"/>
                  </a:cubicBezTo>
                  <a:cubicBezTo>
                    <a:pt x="1361" y="736"/>
                    <a:pt x="1427" y="1015"/>
                    <a:pt x="1345" y="1261"/>
                  </a:cubicBezTo>
                  <a:cubicBezTo>
                    <a:pt x="1296" y="1490"/>
                    <a:pt x="1181" y="2146"/>
                    <a:pt x="2214" y="2162"/>
                  </a:cubicBezTo>
                  <a:cubicBezTo>
                    <a:pt x="3246" y="2162"/>
                    <a:pt x="3082" y="2523"/>
                    <a:pt x="3082" y="2523"/>
                  </a:cubicBezTo>
                  <a:cubicBezTo>
                    <a:pt x="3082" y="2523"/>
                    <a:pt x="3607" y="1769"/>
                    <a:pt x="2738" y="622"/>
                  </a:cubicBezTo>
                  <a:cubicBezTo>
                    <a:pt x="2364" y="126"/>
                    <a:pt x="1688" y="1"/>
                    <a:pt x="110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71;p2"/>
            <p:cNvSpPr/>
            <p:nvPr/>
          </p:nvSpPr>
          <p:spPr>
            <a:xfrm>
              <a:off x="6483200" y="1423675"/>
              <a:ext cx="56575" cy="66800"/>
            </a:xfrm>
            <a:custGeom>
              <a:avLst/>
              <a:gdLst/>
              <a:ahLst/>
              <a:cxnLst/>
              <a:rect l="l" t="t" r="r" b="b"/>
              <a:pathLst>
                <a:path w="2263" h="2672" extrusionOk="0">
                  <a:moveTo>
                    <a:pt x="1132" y="0"/>
                  </a:moveTo>
                  <a:lnTo>
                    <a:pt x="1132" y="0"/>
                  </a:lnTo>
                  <a:cubicBezTo>
                    <a:pt x="837" y="164"/>
                    <a:pt x="738" y="705"/>
                    <a:pt x="804" y="1426"/>
                  </a:cubicBezTo>
                  <a:cubicBezTo>
                    <a:pt x="870" y="2164"/>
                    <a:pt x="1" y="2606"/>
                    <a:pt x="1" y="2606"/>
                  </a:cubicBezTo>
                  <a:cubicBezTo>
                    <a:pt x="591" y="2410"/>
                    <a:pt x="1771" y="2672"/>
                    <a:pt x="2017" y="2016"/>
                  </a:cubicBezTo>
                  <a:cubicBezTo>
                    <a:pt x="2263" y="1344"/>
                    <a:pt x="1640" y="934"/>
                    <a:pt x="1279" y="738"/>
                  </a:cubicBezTo>
                  <a:cubicBezTo>
                    <a:pt x="919" y="541"/>
                    <a:pt x="1132" y="0"/>
                    <a:pt x="11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72;p2"/>
            <p:cNvSpPr/>
            <p:nvPr/>
          </p:nvSpPr>
          <p:spPr>
            <a:xfrm>
              <a:off x="6399200" y="1452750"/>
              <a:ext cx="79125" cy="107800"/>
            </a:xfrm>
            <a:custGeom>
              <a:avLst/>
              <a:gdLst/>
              <a:ahLst/>
              <a:cxnLst/>
              <a:rect l="l" t="t" r="r" b="b"/>
              <a:pathLst>
                <a:path w="3165" h="4312" extrusionOk="0">
                  <a:moveTo>
                    <a:pt x="2787" y="1"/>
                  </a:moveTo>
                  <a:lnTo>
                    <a:pt x="2787" y="1"/>
                  </a:lnTo>
                  <a:cubicBezTo>
                    <a:pt x="2691" y="97"/>
                    <a:pt x="2571" y="136"/>
                    <a:pt x="2447" y="136"/>
                  </a:cubicBezTo>
                  <a:cubicBezTo>
                    <a:pt x="2424" y="136"/>
                    <a:pt x="2401" y="135"/>
                    <a:pt x="2377" y="132"/>
                  </a:cubicBezTo>
                  <a:cubicBezTo>
                    <a:pt x="2319" y="120"/>
                    <a:pt x="2234" y="111"/>
                    <a:pt x="2135" y="111"/>
                  </a:cubicBezTo>
                  <a:cubicBezTo>
                    <a:pt x="1815" y="111"/>
                    <a:pt x="1351" y="213"/>
                    <a:pt x="1214" y="689"/>
                  </a:cubicBezTo>
                  <a:cubicBezTo>
                    <a:pt x="1033" y="1312"/>
                    <a:pt x="1164" y="1705"/>
                    <a:pt x="1394" y="1886"/>
                  </a:cubicBezTo>
                  <a:cubicBezTo>
                    <a:pt x="1607" y="2066"/>
                    <a:pt x="1607" y="2443"/>
                    <a:pt x="1459" y="2492"/>
                  </a:cubicBezTo>
                  <a:cubicBezTo>
                    <a:pt x="1421" y="2510"/>
                    <a:pt x="1382" y="2518"/>
                    <a:pt x="1345" y="2518"/>
                  </a:cubicBezTo>
                  <a:cubicBezTo>
                    <a:pt x="1179" y="2518"/>
                    <a:pt x="1051" y="2355"/>
                    <a:pt x="1132" y="2181"/>
                  </a:cubicBezTo>
                  <a:cubicBezTo>
                    <a:pt x="1191" y="1956"/>
                    <a:pt x="1019" y="1732"/>
                    <a:pt x="802" y="1732"/>
                  </a:cubicBezTo>
                  <a:cubicBezTo>
                    <a:pt x="781" y="1732"/>
                    <a:pt x="760" y="1734"/>
                    <a:pt x="738" y="1738"/>
                  </a:cubicBezTo>
                  <a:cubicBezTo>
                    <a:pt x="678" y="1746"/>
                    <a:pt x="624" y="1750"/>
                    <a:pt x="575" y="1750"/>
                  </a:cubicBezTo>
                  <a:cubicBezTo>
                    <a:pt x="413" y="1750"/>
                    <a:pt x="317" y="1704"/>
                    <a:pt x="279" y="1591"/>
                  </a:cubicBezTo>
                  <a:lnTo>
                    <a:pt x="279" y="1591"/>
                  </a:lnTo>
                  <a:cubicBezTo>
                    <a:pt x="279" y="1591"/>
                    <a:pt x="1" y="2492"/>
                    <a:pt x="689" y="2935"/>
                  </a:cubicBezTo>
                  <a:cubicBezTo>
                    <a:pt x="1377" y="3361"/>
                    <a:pt x="1738" y="4049"/>
                    <a:pt x="2115" y="4312"/>
                  </a:cubicBezTo>
                  <a:cubicBezTo>
                    <a:pt x="2115" y="4312"/>
                    <a:pt x="1509" y="3345"/>
                    <a:pt x="2066" y="2476"/>
                  </a:cubicBezTo>
                  <a:cubicBezTo>
                    <a:pt x="2623" y="1607"/>
                    <a:pt x="3164" y="1345"/>
                    <a:pt x="278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73;p2"/>
            <p:cNvSpPr/>
            <p:nvPr/>
          </p:nvSpPr>
          <p:spPr>
            <a:xfrm>
              <a:off x="6293900" y="1294200"/>
              <a:ext cx="202450" cy="202425"/>
            </a:xfrm>
            <a:custGeom>
              <a:avLst/>
              <a:gdLst/>
              <a:ahLst/>
              <a:cxnLst/>
              <a:rect l="l" t="t" r="r" b="b"/>
              <a:pathLst>
                <a:path w="8098" h="8097" extrusionOk="0">
                  <a:moveTo>
                    <a:pt x="2354" y="1"/>
                  </a:moveTo>
                  <a:cubicBezTo>
                    <a:pt x="2263" y="1"/>
                    <a:pt x="2172" y="6"/>
                    <a:pt x="2082" y="16"/>
                  </a:cubicBezTo>
                  <a:cubicBezTo>
                    <a:pt x="754" y="180"/>
                    <a:pt x="0" y="1983"/>
                    <a:pt x="770" y="3228"/>
                  </a:cubicBezTo>
                  <a:cubicBezTo>
                    <a:pt x="1388" y="4207"/>
                    <a:pt x="2503" y="4480"/>
                    <a:pt x="3480" y="4480"/>
                  </a:cubicBezTo>
                  <a:cubicBezTo>
                    <a:pt x="3567" y="4480"/>
                    <a:pt x="3653" y="4478"/>
                    <a:pt x="3737" y="4474"/>
                  </a:cubicBezTo>
                  <a:cubicBezTo>
                    <a:pt x="3950" y="4474"/>
                    <a:pt x="4196" y="4441"/>
                    <a:pt x="4442" y="4409"/>
                  </a:cubicBezTo>
                  <a:cubicBezTo>
                    <a:pt x="4442" y="4409"/>
                    <a:pt x="4635" y="4378"/>
                    <a:pt x="4927" y="4378"/>
                  </a:cubicBezTo>
                  <a:cubicBezTo>
                    <a:pt x="5409" y="4378"/>
                    <a:pt x="6161" y="4461"/>
                    <a:pt x="6753" y="4900"/>
                  </a:cubicBezTo>
                  <a:cubicBezTo>
                    <a:pt x="7147" y="5245"/>
                    <a:pt x="7409" y="5720"/>
                    <a:pt x="7507" y="6228"/>
                  </a:cubicBezTo>
                  <a:cubicBezTo>
                    <a:pt x="7507" y="6228"/>
                    <a:pt x="7671" y="7425"/>
                    <a:pt x="7097" y="8064"/>
                  </a:cubicBezTo>
                  <a:lnTo>
                    <a:pt x="7065" y="8097"/>
                  </a:lnTo>
                  <a:cubicBezTo>
                    <a:pt x="7065" y="8097"/>
                    <a:pt x="8097" y="7572"/>
                    <a:pt x="7966" y="5982"/>
                  </a:cubicBezTo>
                  <a:cubicBezTo>
                    <a:pt x="7872" y="4661"/>
                    <a:pt x="6824" y="4005"/>
                    <a:pt x="5498" y="4005"/>
                  </a:cubicBezTo>
                  <a:cubicBezTo>
                    <a:pt x="5211" y="4005"/>
                    <a:pt x="4912" y="4036"/>
                    <a:pt x="4606" y="4097"/>
                  </a:cubicBezTo>
                  <a:cubicBezTo>
                    <a:pt x="4097" y="4198"/>
                    <a:pt x="3641" y="4248"/>
                    <a:pt x="3232" y="4248"/>
                  </a:cubicBezTo>
                  <a:cubicBezTo>
                    <a:pt x="2705" y="4248"/>
                    <a:pt x="2256" y="4165"/>
                    <a:pt x="1869" y="3999"/>
                  </a:cubicBezTo>
                  <a:cubicBezTo>
                    <a:pt x="1475" y="3802"/>
                    <a:pt x="1147" y="3507"/>
                    <a:pt x="918" y="3147"/>
                  </a:cubicBezTo>
                  <a:cubicBezTo>
                    <a:pt x="180" y="1999"/>
                    <a:pt x="885" y="294"/>
                    <a:pt x="2098" y="163"/>
                  </a:cubicBezTo>
                  <a:cubicBezTo>
                    <a:pt x="2208" y="144"/>
                    <a:pt x="2320" y="134"/>
                    <a:pt x="2431" y="134"/>
                  </a:cubicBezTo>
                  <a:cubicBezTo>
                    <a:pt x="2884" y="134"/>
                    <a:pt x="3327" y="297"/>
                    <a:pt x="3590" y="639"/>
                  </a:cubicBezTo>
                  <a:cubicBezTo>
                    <a:pt x="3868" y="1032"/>
                    <a:pt x="3918" y="1557"/>
                    <a:pt x="3721" y="1999"/>
                  </a:cubicBezTo>
                  <a:cubicBezTo>
                    <a:pt x="3573" y="2334"/>
                    <a:pt x="3228" y="2538"/>
                    <a:pt x="2874" y="2538"/>
                  </a:cubicBezTo>
                  <a:cubicBezTo>
                    <a:pt x="2795" y="2538"/>
                    <a:pt x="2716" y="2528"/>
                    <a:pt x="2639" y="2507"/>
                  </a:cubicBezTo>
                  <a:cubicBezTo>
                    <a:pt x="2196" y="2393"/>
                    <a:pt x="2016" y="1966"/>
                    <a:pt x="2360" y="1917"/>
                  </a:cubicBezTo>
                  <a:cubicBezTo>
                    <a:pt x="2770" y="1852"/>
                    <a:pt x="2836" y="1507"/>
                    <a:pt x="2705" y="1212"/>
                  </a:cubicBezTo>
                  <a:cubicBezTo>
                    <a:pt x="2644" y="1091"/>
                    <a:pt x="2506" y="1022"/>
                    <a:pt x="2358" y="1022"/>
                  </a:cubicBezTo>
                  <a:cubicBezTo>
                    <a:pt x="2147" y="1022"/>
                    <a:pt x="1917" y="1163"/>
                    <a:pt x="1869" y="1491"/>
                  </a:cubicBezTo>
                  <a:cubicBezTo>
                    <a:pt x="1803" y="1753"/>
                    <a:pt x="1885" y="2032"/>
                    <a:pt x="2065" y="2245"/>
                  </a:cubicBezTo>
                  <a:cubicBezTo>
                    <a:pt x="2241" y="2429"/>
                    <a:pt x="2579" y="2587"/>
                    <a:pt x="2924" y="2587"/>
                  </a:cubicBezTo>
                  <a:cubicBezTo>
                    <a:pt x="3256" y="2587"/>
                    <a:pt x="3594" y="2441"/>
                    <a:pt x="3803" y="2032"/>
                  </a:cubicBezTo>
                  <a:cubicBezTo>
                    <a:pt x="4032" y="1557"/>
                    <a:pt x="3983" y="999"/>
                    <a:pt x="3688" y="557"/>
                  </a:cubicBezTo>
                  <a:cubicBezTo>
                    <a:pt x="3381" y="166"/>
                    <a:pt x="2872" y="1"/>
                    <a:pt x="235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74;p2"/>
            <p:cNvSpPr/>
            <p:nvPr/>
          </p:nvSpPr>
          <p:spPr>
            <a:xfrm>
              <a:off x="6326250" y="1410675"/>
              <a:ext cx="116825" cy="59325"/>
            </a:xfrm>
            <a:custGeom>
              <a:avLst/>
              <a:gdLst/>
              <a:ahLst/>
              <a:cxnLst/>
              <a:rect l="l" t="t" r="r" b="b"/>
              <a:pathLst>
                <a:path w="4673" h="2373" extrusionOk="0">
                  <a:moveTo>
                    <a:pt x="3580" y="0"/>
                  </a:moveTo>
                  <a:cubicBezTo>
                    <a:pt x="3284" y="0"/>
                    <a:pt x="2935" y="41"/>
                    <a:pt x="2542" y="159"/>
                  </a:cubicBezTo>
                  <a:cubicBezTo>
                    <a:pt x="1981" y="319"/>
                    <a:pt x="1506" y="378"/>
                    <a:pt x="1116" y="378"/>
                  </a:cubicBezTo>
                  <a:cubicBezTo>
                    <a:pt x="582" y="378"/>
                    <a:pt x="209" y="266"/>
                    <a:pt x="1" y="143"/>
                  </a:cubicBezTo>
                  <a:lnTo>
                    <a:pt x="1" y="143"/>
                  </a:lnTo>
                  <a:cubicBezTo>
                    <a:pt x="132" y="258"/>
                    <a:pt x="263" y="389"/>
                    <a:pt x="378" y="520"/>
                  </a:cubicBezTo>
                  <a:cubicBezTo>
                    <a:pt x="454" y="641"/>
                    <a:pt x="599" y="1389"/>
                    <a:pt x="1199" y="1389"/>
                  </a:cubicBezTo>
                  <a:cubicBezTo>
                    <a:pt x="1250" y="1389"/>
                    <a:pt x="1304" y="1384"/>
                    <a:pt x="1361" y="1372"/>
                  </a:cubicBezTo>
                  <a:cubicBezTo>
                    <a:pt x="2083" y="1225"/>
                    <a:pt x="1952" y="749"/>
                    <a:pt x="2427" y="618"/>
                  </a:cubicBezTo>
                  <a:cubicBezTo>
                    <a:pt x="2519" y="590"/>
                    <a:pt x="2598" y="578"/>
                    <a:pt x="2663" y="578"/>
                  </a:cubicBezTo>
                  <a:cubicBezTo>
                    <a:pt x="2932" y="578"/>
                    <a:pt x="2975" y="782"/>
                    <a:pt x="2869" y="848"/>
                  </a:cubicBezTo>
                  <a:cubicBezTo>
                    <a:pt x="2808" y="886"/>
                    <a:pt x="2751" y="899"/>
                    <a:pt x="2690" y="899"/>
                  </a:cubicBezTo>
                  <a:cubicBezTo>
                    <a:pt x="2621" y="899"/>
                    <a:pt x="2547" y="882"/>
                    <a:pt x="2460" y="864"/>
                  </a:cubicBezTo>
                  <a:cubicBezTo>
                    <a:pt x="2452" y="863"/>
                    <a:pt x="2443" y="863"/>
                    <a:pt x="2433" y="863"/>
                  </a:cubicBezTo>
                  <a:cubicBezTo>
                    <a:pt x="2249" y="863"/>
                    <a:pt x="1812" y="1017"/>
                    <a:pt x="1968" y="1438"/>
                  </a:cubicBezTo>
                  <a:cubicBezTo>
                    <a:pt x="2132" y="1864"/>
                    <a:pt x="2378" y="2225"/>
                    <a:pt x="2115" y="2372"/>
                  </a:cubicBezTo>
                  <a:cubicBezTo>
                    <a:pt x="2115" y="2372"/>
                    <a:pt x="3033" y="2372"/>
                    <a:pt x="3345" y="2110"/>
                  </a:cubicBezTo>
                  <a:cubicBezTo>
                    <a:pt x="3705" y="1848"/>
                    <a:pt x="3853" y="1405"/>
                    <a:pt x="3722" y="979"/>
                  </a:cubicBezTo>
                  <a:cubicBezTo>
                    <a:pt x="3624" y="504"/>
                    <a:pt x="3931" y="196"/>
                    <a:pt x="4408" y="196"/>
                  </a:cubicBezTo>
                  <a:cubicBezTo>
                    <a:pt x="4492" y="196"/>
                    <a:pt x="4580" y="206"/>
                    <a:pt x="4672" y="225"/>
                  </a:cubicBezTo>
                  <a:cubicBezTo>
                    <a:pt x="4672" y="225"/>
                    <a:pt x="4271" y="0"/>
                    <a:pt x="358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75;p2"/>
            <p:cNvSpPr/>
            <p:nvPr/>
          </p:nvSpPr>
          <p:spPr>
            <a:xfrm>
              <a:off x="6355775" y="1301150"/>
              <a:ext cx="80750" cy="83700"/>
            </a:xfrm>
            <a:custGeom>
              <a:avLst/>
              <a:gdLst/>
              <a:ahLst/>
              <a:cxnLst/>
              <a:rect l="l" t="t" r="r" b="b"/>
              <a:pathLst>
                <a:path w="3230" h="3348" extrusionOk="0">
                  <a:moveTo>
                    <a:pt x="1279" y="0"/>
                  </a:moveTo>
                  <a:lnTo>
                    <a:pt x="1279" y="0"/>
                  </a:lnTo>
                  <a:cubicBezTo>
                    <a:pt x="1705" y="426"/>
                    <a:pt x="1852" y="1082"/>
                    <a:pt x="1639" y="1656"/>
                  </a:cubicBezTo>
                  <a:cubicBezTo>
                    <a:pt x="1406" y="2416"/>
                    <a:pt x="870" y="2608"/>
                    <a:pt x="416" y="2608"/>
                  </a:cubicBezTo>
                  <a:cubicBezTo>
                    <a:pt x="263" y="2608"/>
                    <a:pt x="120" y="2586"/>
                    <a:pt x="0" y="2557"/>
                  </a:cubicBezTo>
                  <a:lnTo>
                    <a:pt x="0" y="2557"/>
                  </a:lnTo>
                  <a:cubicBezTo>
                    <a:pt x="0" y="2557"/>
                    <a:pt x="243" y="3347"/>
                    <a:pt x="1008" y="3347"/>
                  </a:cubicBezTo>
                  <a:cubicBezTo>
                    <a:pt x="1037" y="3347"/>
                    <a:pt x="1067" y="3346"/>
                    <a:pt x="1098" y="3344"/>
                  </a:cubicBezTo>
                  <a:cubicBezTo>
                    <a:pt x="1951" y="3278"/>
                    <a:pt x="1902" y="2639"/>
                    <a:pt x="1885" y="2344"/>
                  </a:cubicBezTo>
                  <a:cubicBezTo>
                    <a:pt x="1869" y="2065"/>
                    <a:pt x="1869" y="1836"/>
                    <a:pt x="1967" y="1836"/>
                  </a:cubicBezTo>
                  <a:cubicBezTo>
                    <a:pt x="2082" y="1836"/>
                    <a:pt x="2115" y="1951"/>
                    <a:pt x="2049" y="2147"/>
                  </a:cubicBezTo>
                  <a:cubicBezTo>
                    <a:pt x="1983" y="2344"/>
                    <a:pt x="1836" y="2983"/>
                    <a:pt x="2934" y="3082"/>
                  </a:cubicBezTo>
                  <a:cubicBezTo>
                    <a:pt x="2787" y="3000"/>
                    <a:pt x="2770" y="2803"/>
                    <a:pt x="2869" y="2672"/>
                  </a:cubicBezTo>
                  <a:cubicBezTo>
                    <a:pt x="3016" y="2426"/>
                    <a:pt x="3229" y="1967"/>
                    <a:pt x="2508" y="1344"/>
                  </a:cubicBezTo>
                  <a:cubicBezTo>
                    <a:pt x="1770" y="721"/>
                    <a:pt x="1721" y="279"/>
                    <a:pt x="12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76;p2"/>
            <p:cNvSpPr/>
            <p:nvPr/>
          </p:nvSpPr>
          <p:spPr>
            <a:xfrm>
              <a:off x="6273000" y="1181725"/>
              <a:ext cx="47950" cy="191550"/>
            </a:xfrm>
            <a:custGeom>
              <a:avLst/>
              <a:gdLst/>
              <a:ahLst/>
              <a:cxnLst/>
              <a:rect l="l" t="t" r="r" b="b"/>
              <a:pathLst>
                <a:path w="1918" h="7662" extrusionOk="0">
                  <a:moveTo>
                    <a:pt x="620" y="1"/>
                  </a:moveTo>
                  <a:cubicBezTo>
                    <a:pt x="553" y="1"/>
                    <a:pt x="483" y="17"/>
                    <a:pt x="410" y="56"/>
                  </a:cubicBezTo>
                  <a:cubicBezTo>
                    <a:pt x="0" y="286"/>
                    <a:pt x="328" y="843"/>
                    <a:pt x="590" y="1105"/>
                  </a:cubicBezTo>
                  <a:cubicBezTo>
                    <a:pt x="852" y="1368"/>
                    <a:pt x="869" y="2630"/>
                    <a:pt x="738" y="4007"/>
                  </a:cubicBezTo>
                  <a:cubicBezTo>
                    <a:pt x="607" y="5367"/>
                    <a:pt x="754" y="7137"/>
                    <a:pt x="1459" y="7662"/>
                  </a:cubicBezTo>
                  <a:cubicBezTo>
                    <a:pt x="1459" y="7662"/>
                    <a:pt x="803" y="7055"/>
                    <a:pt x="951" y="5170"/>
                  </a:cubicBezTo>
                  <a:cubicBezTo>
                    <a:pt x="1098" y="3302"/>
                    <a:pt x="1918" y="1515"/>
                    <a:pt x="1180" y="384"/>
                  </a:cubicBezTo>
                  <a:cubicBezTo>
                    <a:pt x="1180" y="384"/>
                    <a:pt x="944" y="1"/>
                    <a:pt x="6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77;p2"/>
            <p:cNvSpPr/>
            <p:nvPr/>
          </p:nvSpPr>
          <p:spPr>
            <a:xfrm>
              <a:off x="6153325" y="1156775"/>
              <a:ext cx="213525" cy="254625"/>
            </a:xfrm>
            <a:custGeom>
              <a:avLst/>
              <a:gdLst/>
              <a:ahLst/>
              <a:cxnLst/>
              <a:rect l="l" t="t" r="r" b="b"/>
              <a:pathLst>
                <a:path w="8541" h="10185" extrusionOk="0">
                  <a:moveTo>
                    <a:pt x="2259" y="0"/>
                  </a:moveTo>
                  <a:cubicBezTo>
                    <a:pt x="1355" y="0"/>
                    <a:pt x="524" y="459"/>
                    <a:pt x="296" y="1169"/>
                  </a:cubicBezTo>
                  <a:cubicBezTo>
                    <a:pt x="1" y="1956"/>
                    <a:pt x="411" y="2661"/>
                    <a:pt x="820" y="2890"/>
                  </a:cubicBezTo>
                  <a:cubicBezTo>
                    <a:pt x="1045" y="3036"/>
                    <a:pt x="1304" y="3099"/>
                    <a:pt x="1558" y="3099"/>
                  </a:cubicBezTo>
                  <a:cubicBezTo>
                    <a:pt x="2102" y="3099"/>
                    <a:pt x="2621" y="2811"/>
                    <a:pt x="2722" y="2431"/>
                  </a:cubicBezTo>
                  <a:cubicBezTo>
                    <a:pt x="2866" y="2028"/>
                    <a:pt x="2554" y="1637"/>
                    <a:pt x="2165" y="1637"/>
                  </a:cubicBezTo>
                  <a:cubicBezTo>
                    <a:pt x="2112" y="1637"/>
                    <a:pt x="2056" y="1645"/>
                    <a:pt x="2001" y="1661"/>
                  </a:cubicBezTo>
                  <a:cubicBezTo>
                    <a:pt x="1673" y="1726"/>
                    <a:pt x="1492" y="2071"/>
                    <a:pt x="1607" y="2382"/>
                  </a:cubicBezTo>
                  <a:cubicBezTo>
                    <a:pt x="1695" y="2634"/>
                    <a:pt x="1978" y="2663"/>
                    <a:pt x="2103" y="2663"/>
                  </a:cubicBezTo>
                  <a:cubicBezTo>
                    <a:pt x="2141" y="2663"/>
                    <a:pt x="2164" y="2661"/>
                    <a:pt x="2164" y="2661"/>
                  </a:cubicBezTo>
                  <a:lnTo>
                    <a:pt x="2164" y="2661"/>
                  </a:lnTo>
                  <a:cubicBezTo>
                    <a:pt x="2100" y="2828"/>
                    <a:pt x="1888" y="2952"/>
                    <a:pt x="1630" y="2952"/>
                  </a:cubicBezTo>
                  <a:cubicBezTo>
                    <a:pt x="1432" y="2952"/>
                    <a:pt x="1207" y="2879"/>
                    <a:pt x="1001" y="2693"/>
                  </a:cubicBezTo>
                  <a:cubicBezTo>
                    <a:pt x="575" y="2316"/>
                    <a:pt x="493" y="1071"/>
                    <a:pt x="1214" y="497"/>
                  </a:cubicBezTo>
                  <a:cubicBezTo>
                    <a:pt x="1538" y="261"/>
                    <a:pt x="1915" y="131"/>
                    <a:pt x="2310" y="131"/>
                  </a:cubicBezTo>
                  <a:cubicBezTo>
                    <a:pt x="2354" y="131"/>
                    <a:pt x="2398" y="133"/>
                    <a:pt x="2443" y="136"/>
                  </a:cubicBezTo>
                  <a:cubicBezTo>
                    <a:pt x="2574" y="153"/>
                    <a:pt x="2705" y="169"/>
                    <a:pt x="2837" y="202"/>
                  </a:cubicBezTo>
                  <a:cubicBezTo>
                    <a:pt x="3935" y="464"/>
                    <a:pt x="4656" y="1644"/>
                    <a:pt x="4885" y="2874"/>
                  </a:cubicBezTo>
                  <a:cubicBezTo>
                    <a:pt x="5115" y="4103"/>
                    <a:pt x="4885" y="5365"/>
                    <a:pt x="4951" y="6480"/>
                  </a:cubicBezTo>
                  <a:cubicBezTo>
                    <a:pt x="4902" y="7496"/>
                    <a:pt x="5295" y="8496"/>
                    <a:pt x="6049" y="9184"/>
                  </a:cubicBezTo>
                  <a:cubicBezTo>
                    <a:pt x="6738" y="9807"/>
                    <a:pt x="7623" y="10151"/>
                    <a:pt x="8541" y="10184"/>
                  </a:cubicBezTo>
                  <a:cubicBezTo>
                    <a:pt x="7639" y="10119"/>
                    <a:pt x="6770" y="9742"/>
                    <a:pt x="6098" y="9135"/>
                  </a:cubicBezTo>
                  <a:cubicBezTo>
                    <a:pt x="5394" y="8430"/>
                    <a:pt x="5033" y="7463"/>
                    <a:pt x="5099" y="6480"/>
                  </a:cubicBezTo>
                  <a:cubicBezTo>
                    <a:pt x="5049" y="5365"/>
                    <a:pt x="5295" y="4136"/>
                    <a:pt x="5049" y="2841"/>
                  </a:cubicBezTo>
                  <a:cubicBezTo>
                    <a:pt x="4820" y="1579"/>
                    <a:pt x="4049" y="333"/>
                    <a:pt x="2869" y="71"/>
                  </a:cubicBezTo>
                  <a:cubicBezTo>
                    <a:pt x="2666" y="23"/>
                    <a:pt x="2461" y="0"/>
                    <a:pt x="225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78;p2"/>
            <p:cNvSpPr/>
            <p:nvPr/>
          </p:nvSpPr>
          <p:spPr>
            <a:xfrm>
              <a:off x="6202925" y="1192325"/>
              <a:ext cx="62300" cy="52600"/>
            </a:xfrm>
            <a:custGeom>
              <a:avLst/>
              <a:gdLst/>
              <a:ahLst/>
              <a:cxnLst/>
              <a:rect l="l" t="t" r="r" b="b"/>
              <a:pathLst>
                <a:path w="2492" h="2104" extrusionOk="0">
                  <a:moveTo>
                    <a:pt x="1797" y="1"/>
                  </a:moveTo>
                  <a:cubicBezTo>
                    <a:pt x="1319" y="1"/>
                    <a:pt x="1020" y="390"/>
                    <a:pt x="934" y="1091"/>
                  </a:cubicBezTo>
                  <a:cubicBezTo>
                    <a:pt x="853" y="1742"/>
                    <a:pt x="266" y="1798"/>
                    <a:pt x="67" y="1798"/>
                  </a:cubicBezTo>
                  <a:cubicBezTo>
                    <a:pt x="25" y="1798"/>
                    <a:pt x="0" y="1796"/>
                    <a:pt x="0" y="1796"/>
                  </a:cubicBezTo>
                  <a:lnTo>
                    <a:pt x="0" y="1796"/>
                  </a:lnTo>
                  <a:cubicBezTo>
                    <a:pt x="121" y="1851"/>
                    <a:pt x="702" y="2103"/>
                    <a:pt x="1241" y="2103"/>
                  </a:cubicBezTo>
                  <a:cubicBezTo>
                    <a:pt x="1509" y="2103"/>
                    <a:pt x="1766" y="2041"/>
                    <a:pt x="1951" y="1862"/>
                  </a:cubicBezTo>
                  <a:cubicBezTo>
                    <a:pt x="2492" y="1304"/>
                    <a:pt x="2115" y="616"/>
                    <a:pt x="1967" y="386"/>
                  </a:cubicBezTo>
                  <a:cubicBezTo>
                    <a:pt x="1869" y="272"/>
                    <a:pt x="1902" y="91"/>
                    <a:pt x="2016" y="26"/>
                  </a:cubicBezTo>
                  <a:cubicBezTo>
                    <a:pt x="1939" y="9"/>
                    <a:pt x="1866" y="1"/>
                    <a:pt x="179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79;p2"/>
            <p:cNvSpPr/>
            <p:nvPr/>
          </p:nvSpPr>
          <p:spPr>
            <a:xfrm>
              <a:off x="6141450" y="1196225"/>
              <a:ext cx="120500" cy="136900"/>
            </a:xfrm>
            <a:custGeom>
              <a:avLst/>
              <a:gdLst/>
              <a:ahLst/>
              <a:cxnLst/>
              <a:rect l="l" t="t" r="r" b="b"/>
              <a:pathLst>
                <a:path w="4820" h="5476" extrusionOk="0">
                  <a:moveTo>
                    <a:pt x="459" y="1"/>
                  </a:moveTo>
                  <a:cubicBezTo>
                    <a:pt x="0" y="804"/>
                    <a:pt x="246" y="2115"/>
                    <a:pt x="869" y="3017"/>
                  </a:cubicBezTo>
                  <a:cubicBezTo>
                    <a:pt x="1362" y="3700"/>
                    <a:pt x="2129" y="3778"/>
                    <a:pt x="2453" y="3778"/>
                  </a:cubicBezTo>
                  <a:cubicBezTo>
                    <a:pt x="2549" y="3778"/>
                    <a:pt x="2607" y="3771"/>
                    <a:pt x="2607" y="3771"/>
                  </a:cubicBezTo>
                  <a:cubicBezTo>
                    <a:pt x="2344" y="3689"/>
                    <a:pt x="2279" y="3361"/>
                    <a:pt x="2476" y="3115"/>
                  </a:cubicBezTo>
                  <a:cubicBezTo>
                    <a:pt x="2639" y="2968"/>
                    <a:pt x="2607" y="2705"/>
                    <a:pt x="2410" y="2591"/>
                  </a:cubicBezTo>
                  <a:cubicBezTo>
                    <a:pt x="2295" y="2542"/>
                    <a:pt x="2017" y="2312"/>
                    <a:pt x="2246" y="2181"/>
                  </a:cubicBezTo>
                  <a:cubicBezTo>
                    <a:pt x="2274" y="2163"/>
                    <a:pt x="2305" y="2154"/>
                    <a:pt x="2338" y="2154"/>
                  </a:cubicBezTo>
                  <a:cubicBezTo>
                    <a:pt x="2576" y="2154"/>
                    <a:pt x="2912" y="2595"/>
                    <a:pt x="2869" y="3099"/>
                  </a:cubicBezTo>
                  <a:cubicBezTo>
                    <a:pt x="2820" y="3673"/>
                    <a:pt x="3082" y="3836"/>
                    <a:pt x="3475" y="4131"/>
                  </a:cubicBezTo>
                  <a:cubicBezTo>
                    <a:pt x="3869" y="4410"/>
                    <a:pt x="3639" y="4935"/>
                    <a:pt x="3639" y="4935"/>
                  </a:cubicBezTo>
                  <a:cubicBezTo>
                    <a:pt x="4361" y="4525"/>
                    <a:pt x="4197" y="3853"/>
                    <a:pt x="4115" y="3705"/>
                  </a:cubicBezTo>
                  <a:cubicBezTo>
                    <a:pt x="4016" y="3541"/>
                    <a:pt x="3836" y="3296"/>
                    <a:pt x="4066" y="3197"/>
                  </a:cubicBezTo>
                  <a:cubicBezTo>
                    <a:pt x="4081" y="3190"/>
                    <a:pt x="4095" y="3186"/>
                    <a:pt x="4109" y="3186"/>
                  </a:cubicBezTo>
                  <a:cubicBezTo>
                    <a:pt x="4305" y="3186"/>
                    <a:pt x="4377" y="3914"/>
                    <a:pt x="4377" y="4541"/>
                  </a:cubicBezTo>
                  <a:cubicBezTo>
                    <a:pt x="4344" y="4918"/>
                    <a:pt x="4508" y="5262"/>
                    <a:pt x="4820" y="5476"/>
                  </a:cubicBezTo>
                  <a:cubicBezTo>
                    <a:pt x="4688" y="5148"/>
                    <a:pt x="4623" y="4804"/>
                    <a:pt x="4639" y="4443"/>
                  </a:cubicBezTo>
                  <a:cubicBezTo>
                    <a:pt x="4623" y="3935"/>
                    <a:pt x="4721" y="3017"/>
                    <a:pt x="3820" y="2394"/>
                  </a:cubicBezTo>
                  <a:cubicBezTo>
                    <a:pt x="2902" y="1771"/>
                    <a:pt x="1804" y="2050"/>
                    <a:pt x="1000" y="1476"/>
                  </a:cubicBezTo>
                  <a:cubicBezTo>
                    <a:pt x="541" y="1148"/>
                    <a:pt x="328" y="558"/>
                    <a:pt x="45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80;p2"/>
            <p:cNvSpPr/>
            <p:nvPr/>
          </p:nvSpPr>
          <p:spPr>
            <a:xfrm>
              <a:off x="6101700" y="1157500"/>
              <a:ext cx="74200" cy="48925"/>
            </a:xfrm>
            <a:custGeom>
              <a:avLst/>
              <a:gdLst/>
              <a:ahLst/>
              <a:cxnLst/>
              <a:rect l="l" t="t" r="r" b="b"/>
              <a:pathLst>
                <a:path w="2968" h="1957" extrusionOk="0">
                  <a:moveTo>
                    <a:pt x="2023" y="0"/>
                  </a:moveTo>
                  <a:cubicBezTo>
                    <a:pt x="332" y="0"/>
                    <a:pt x="296" y="1087"/>
                    <a:pt x="296" y="1370"/>
                  </a:cubicBezTo>
                  <a:cubicBezTo>
                    <a:pt x="296" y="1550"/>
                    <a:pt x="164" y="1730"/>
                    <a:pt x="1" y="1796"/>
                  </a:cubicBezTo>
                  <a:cubicBezTo>
                    <a:pt x="268" y="1908"/>
                    <a:pt x="502" y="1957"/>
                    <a:pt x="708" y="1957"/>
                  </a:cubicBezTo>
                  <a:cubicBezTo>
                    <a:pt x="1460" y="1957"/>
                    <a:pt x="1831" y="1311"/>
                    <a:pt x="2049" y="796"/>
                  </a:cubicBezTo>
                  <a:cubicBezTo>
                    <a:pt x="2197" y="402"/>
                    <a:pt x="2558" y="140"/>
                    <a:pt x="2967" y="91"/>
                  </a:cubicBezTo>
                  <a:cubicBezTo>
                    <a:pt x="2606" y="28"/>
                    <a:pt x="2293" y="0"/>
                    <a:pt x="202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81;p2"/>
            <p:cNvSpPr/>
            <p:nvPr/>
          </p:nvSpPr>
          <p:spPr>
            <a:xfrm>
              <a:off x="6073025" y="1156950"/>
              <a:ext cx="36075" cy="28250"/>
            </a:xfrm>
            <a:custGeom>
              <a:avLst/>
              <a:gdLst/>
              <a:ahLst/>
              <a:cxnLst/>
              <a:rect l="l" t="t" r="r" b="b"/>
              <a:pathLst>
                <a:path w="1443" h="1130" extrusionOk="0">
                  <a:moveTo>
                    <a:pt x="475" y="0"/>
                  </a:moveTo>
                  <a:cubicBezTo>
                    <a:pt x="427" y="0"/>
                    <a:pt x="377" y="10"/>
                    <a:pt x="328" y="31"/>
                  </a:cubicBezTo>
                  <a:cubicBezTo>
                    <a:pt x="98" y="146"/>
                    <a:pt x="0" y="424"/>
                    <a:pt x="98" y="654"/>
                  </a:cubicBezTo>
                  <a:cubicBezTo>
                    <a:pt x="180" y="867"/>
                    <a:pt x="361" y="1015"/>
                    <a:pt x="574" y="1080"/>
                  </a:cubicBezTo>
                  <a:cubicBezTo>
                    <a:pt x="657" y="1112"/>
                    <a:pt x="746" y="1129"/>
                    <a:pt x="834" y="1129"/>
                  </a:cubicBezTo>
                  <a:cubicBezTo>
                    <a:pt x="972" y="1129"/>
                    <a:pt x="1110" y="1088"/>
                    <a:pt x="1229" y="998"/>
                  </a:cubicBezTo>
                  <a:cubicBezTo>
                    <a:pt x="1361" y="883"/>
                    <a:pt x="1443" y="703"/>
                    <a:pt x="1443" y="506"/>
                  </a:cubicBezTo>
                  <a:lnTo>
                    <a:pt x="1443" y="506"/>
                  </a:lnTo>
                  <a:cubicBezTo>
                    <a:pt x="1442" y="507"/>
                    <a:pt x="1123" y="902"/>
                    <a:pt x="763" y="902"/>
                  </a:cubicBezTo>
                  <a:cubicBezTo>
                    <a:pt x="749" y="902"/>
                    <a:pt x="735" y="901"/>
                    <a:pt x="721" y="900"/>
                  </a:cubicBezTo>
                  <a:cubicBezTo>
                    <a:pt x="148" y="851"/>
                    <a:pt x="66" y="261"/>
                    <a:pt x="344" y="113"/>
                  </a:cubicBezTo>
                  <a:cubicBezTo>
                    <a:pt x="387" y="84"/>
                    <a:pt x="435" y="71"/>
                    <a:pt x="481" y="71"/>
                  </a:cubicBezTo>
                  <a:cubicBezTo>
                    <a:pt x="593" y="71"/>
                    <a:pt x="698" y="149"/>
                    <a:pt x="721" y="277"/>
                  </a:cubicBezTo>
                  <a:cubicBezTo>
                    <a:pt x="732" y="388"/>
                    <a:pt x="645" y="454"/>
                    <a:pt x="593" y="454"/>
                  </a:cubicBezTo>
                  <a:cubicBezTo>
                    <a:pt x="569" y="454"/>
                    <a:pt x="552" y="440"/>
                    <a:pt x="557" y="408"/>
                  </a:cubicBezTo>
                  <a:cubicBezTo>
                    <a:pt x="582" y="334"/>
                    <a:pt x="542" y="270"/>
                    <a:pt x="472" y="270"/>
                  </a:cubicBezTo>
                  <a:cubicBezTo>
                    <a:pt x="449" y="270"/>
                    <a:pt x="422" y="277"/>
                    <a:pt x="394" y="293"/>
                  </a:cubicBezTo>
                  <a:cubicBezTo>
                    <a:pt x="262" y="359"/>
                    <a:pt x="394" y="523"/>
                    <a:pt x="394" y="523"/>
                  </a:cubicBezTo>
                  <a:cubicBezTo>
                    <a:pt x="442" y="566"/>
                    <a:pt x="499" y="586"/>
                    <a:pt x="555" y="586"/>
                  </a:cubicBezTo>
                  <a:cubicBezTo>
                    <a:pt x="690" y="586"/>
                    <a:pt x="820" y="476"/>
                    <a:pt x="820" y="326"/>
                  </a:cubicBezTo>
                  <a:cubicBezTo>
                    <a:pt x="807" y="133"/>
                    <a:pt x="652" y="0"/>
                    <a:pt x="47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82;p2"/>
            <p:cNvSpPr/>
            <p:nvPr/>
          </p:nvSpPr>
          <p:spPr>
            <a:xfrm>
              <a:off x="6577050" y="1337750"/>
              <a:ext cx="100000" cy="218750"/>
            </a:xfrm>
            <a:custGeom>
              <a:avLst/>
              <a:gdLst/>
              <a:ahLst/>
              <a:cxnLst/>
              <a:rect l="l" t="t" r="r" b="b"/>
              <a:pathLst>
                <a:path w="4000" h="8750" extrusionOk="0">
                  <a:moveTo>
                    <a:pt x="1943" y="1"/>
                  </a:moveTo>
                  <a:cubicBezTo>
                    <a:pt x="1777" y="1"/>
                    <a:pt x="1609" y="25"/>
                    <a:pt x="1443" y="77"/>
                  </a:cubicBezTo>
                  <a:cubicBezTo>
                    <a:pt x="689" y="257"/>
                    <a:pt x="132" y="913"/>
                    <a:pt x="66" y="1700"/>
                  </a:cubicBezTo>
                  <a:cubicBezTo>
                    <a:pt x="0" y="2503"/>
                    <a:pt x="410" y="3289"/>
                    <a:pt x="1000" y="3847"/>
                  </a:cubicBezTo>
                  <a:cubicBezTo>
                    <a:pt x="1590" y="4437"/>
                    <a:pt x="2361" y="4716"/>
                    <a:pt x="2902" y="5224"/>
                  </a:cubicBezTo>
                  <a:cubicBezTo>
                    <a:pt x="3443" y="5699"/>
                    <a:pt x="3770" y="6355"/>
                    <a:pt x="3820" y="7059"/>
                  </a:cubicBezTo>
                  <a:cubicBezTo>
                    <a:pt x="3852" y="7732"/>
                    <a:pt x="3492" y="8404"/>
                    <a:pt x="2918" y="8584"/>
                  </a:cubicBezTo>
                  <a:cubicBezTo>
                    <a:pt x="2792" y="8627"/>
                    <a:pt x="2663" y="8647"/>
                    <a:pt x="2537" y="8647"/>
                  </a:cubicBezTo>
                  <a:cubicBezTo>
                    <a:pt x="2092" y="8647"/>
                    <a:pt x="1685" y="8394"/>
                    <a:pt x="1558" y="8010"/>
                  </a:cubicBezTo>
                  <a:cubicBezTo>
                    <a:pt x="1345" y="7568"/>
                    <a:pt x="1541" y="7043"/>
                    <a:pt x="2000" y="6846"/>
                  </a:cubicBezTo>
                  <a:cubicBezTo>
                    <a:pt x="2082" y="6814"/>
                    <a:pt x="2180" y="6797"/>
                    <a:pt x="2262" y="6797"/>
                  </a:cubicBezTo>
                  <a:cubicBezTo>
                    <a:pt x="2262" y="6797"/>
                    <a:pt x="2292" y="6794"/>
                    <a:pt x="2339" y="6794"/>
                  </a:cubicBezTo>
                  <a:cubicBezTo>
                    <a:pt x="2480" y="6794"/>
                    <a:pt x="2775" y="6822"/>
                    <a:pt x="2885" y="7043"/>
                  </a:cubicBezTo>
                  <a:cubicBezTo>
                    <a:pt x="2885" y="7043"/>
                    <a:pt x="2895" y="7092"/>
                    <a:pt x="2862" y="7092"/>
                  </a:cubicBezTo>
                  <a:cubicBezTo>
                    <a:pt x="2852" y="7092"/>
                    <a:pt x="2839" y="7087"/>
                    <a:pt x="2820" y="7076"/>
                  </a:cubicBezTo>
                  <a:cubicBezTo>
                    <a:pt x="2760" y="7036"/>
                    <a:pt x="2692" y="7018"/>
                    <a:pt x="2622" y="7018"/>
                  </a:cubicBezTo>
                  <a:cubicBezTo>
                    <a:pt x="2521" y="7018"/>
                    <a:pt x="2416" y="7057"/>
                    <a:pt x="2328" y="7125"/>
                  </a:cubicBezTo>
                  <a:cubicBezTo>
                    <a:pt x="2082" y="7371"/>
                    <a:pt x="2131" y="7781"/>
                    <a:pt x="2443" y="7945"/>
                  </a:cubicBezTo>
                  <a:cubicBezTo>
                    <a:pt x="2524" y="7982"/>
                    <a:pt x="2610" y="8000"/>
                    <a:pt x="2692" y="8000"/>
                  </a:cubicBezTo>
                  <a:cubicBezTo>
                    <a:pt x="3007" y="8000"/>
                    <a:pt x="3281" y="7733"/>
                    <a:pt x="3164" y="7240"/>
                  </a:cubicBezTo>
                  <a:cubicBezTo>
                    <a:pt x="3062" y="6921"/>
                    <a:pt x="2755" y="6704"/>
                    <a:pt x="2425" y="6704"/>
                  </a:cubicBezTo>
                  <a:cubicBezTo>
                    <a:pt x="2382" y="6704"/>
                    <a:pt x="2339" y="6708"/>
                    <a:pt x="2295" y="6715"/>
                  </a:cubicBezTo>
                  <a:cubicBezTo>
                    <a:pt x="2180" y="6715"/>
                    <a:pt x="2066" y="6732"/>
                    <a:pt x="1967" y="6797"/>
                  </a:cubicBezTo>
                  <a:cubicBezTo>
                    <a:pt x="1492" y="7010"/>
                    <a:pt x="1295" y="7551"/>
                    <a:pt x="1476" y="8027"/>
                  </a:cubicBezTo>
                  <a:cubicBezTo>
                    <a:pt x="1617" y="8464"/>
                    <a:pt x="2071" y="8750"/>
                    <a:pt x="2561" y="8750"/>
                  </a:cubicBezTo>
                  <a:cubicBezTo>
                    <a:pt x="2696" y="8750"/>
                    <a:pt x="2833" y="8728"/>
                    <a:pt x="2967" y="8682"/>
                  </a:cubicBezTo>
                  <a:cubicBezTo>
                    <a:pt x="3623" y="8502"/>
                    <a:pt x="4000" y="7764"/>
                    <a:pt x="3984" y="7043"/>
                  </a:cubicBezTo>
                  <a:cubicBezTo>
                    <a:pt x="3934" y="6289"/>
                    <a:pt x="3590" y="5584"/>
                    <a:pt x="3016" y="5076"/>
                  </a:cubicBezTo>
                  <a:cubicBezTo>
                    <a:pt x="2443" y="4552"/>
                    <a:pt x="1689" y="4257"/>
                    <a:pt x="1131" y="3699"/>
                  </a:cubicBezTo>
                  <a:cubicBezTo>
                    <a:pt x="574" y="3142"/>
                    <a:pt x="181" y="2421"/>
                    <a:pt x="246" y="1700"/>
                  </a:cubicBezTo>
                  <a:cubicBezTo>
                    <a:pt x="279" y="1241"/>
                    <a:pt x="492" y="831"/>
                    <a:pt x="836" y="536"/>
                  </a:cubicBezTo>
                  <a:cubicBezTo>
                    <a:pt x="1000" y="421"/>
                    <a:pt x="1164" y="339"/>
                    <a:pt x="1361" y="274"/>
                  </a:cubicBezTo>
                  <a:cubicBezTo>
                    <a:pt x="1508" y="233"/>
                    <a:pt x="1660" y="212"/>
                    <a:pt x="1810" y="212"/>
                  </a:cubicBezTo>
                  <a:cubicBezTo>
                    <a:pt x="1959" y="212"/>
                    <a:pt x="2107" y="233"/>
                    <a:pt x="2246" y="274"/>
                  </a:cubicBezTo>
                  <a:cubicBezTo>
                    <a:pt x="3279" y="536"/>
                    <a:pt x="3590" y="1913"/>
                    <a:pt x="2918" y="2552"/>
                  </a:cubicBezTo>
                  <a:cubicBezTo>
                    <a:pt x="2771" y="2699"/>
                    <a:pt x="2607" y="2781"/>
                    <a:pt x="2410" y="2831"/>
                  </a:cubicBezTo>
                  <a:cubicBezTo>
                    <a:pt x="2351" y="2839"/>
                    <a:pt x="2294" y="2843"/>
                    <a:pt x="2241" y="2843"/>
                  </a:cubicBezTo>
                  <a:cubicBezTo>
                    <a:pt x="1773" y="2843"/>
                    <a:pt x="1514" y="2546"/>
                    <a:pt x="1558" y="2355"/>
                  </a:cubicBezTo>
                  <a:cubicBezTo>
                    <a:pt x="1558" y="2355"/>
                    <a:pt x="1558" y="2322"/>
                    <a:pt x="1623" y="2322"/>
                  </a:cubicBezTo>
                  <a:cubicBezTo>
                    <a:pt x="1634" y="2322"/>
                    <a:pt x="1655" y="2323"/>
                    <a:pt x="1683" y="2323"/>
                  </a:cubicBezTo>
                  <a:cubicBezTo>
                    <a:pt x="1824" y="2323"/>
                    <a:pt x="2142" y="2301"/>
                    <a:pt x="2279" y="2027"/>
                  </a:cubicBezTo>
                  <a:cubicBezTo>
                    <a:pt x="2398" y="1657"/>
                    <a:pt x="2111" y="1329"/>
                    <a:pt x="1771" y="1329"/>
                  </a:cubicBezTo>
                  <a:cubicBezTo>
                    <a:pt x="1690" y="1329"/>
                    <a:pt x="1607" y="1347"/>
                    <a:pt x="1525" y="1388"/>
                  </a:cubicBezTo>
                  <a:cubicBezTo>
                    <a:pt x="902" y="1765"/>
                    <a:pt x="1049" y="2699"/>
                    <a:pt x="1754" y="2880"/>
                  </a:cubicBezTo>
                  <a:cubicBezTo>
                    <a:pt x="1928" y="2959"/>
                    <a:pt x="2112" y="2998"/>
                    <a:pt x="2294" y="2998"/>
                  </a:cubicBezTo>
                  <a:cubicBezTo>
                    <a:pt x="2749" y="2998"/>
                    <a:pt x="3192" y="2760"/>
                    <a:pt x="3426" y="2339"/>
                  </a:cubicBezTo>
                  <a:cubicBezTo>
                    <a:pt x="3688" y="1798"/>
                    <a:pt x="3639" y="1159"/>
                    <a:pt x="3295" y="667"/>
                  </a:cubicBezTo>
                  <a:cubicBezTo>
                    <a:pt x="2959" y="244"/>
                    <a:pt x="2463" y="1"/>
                    <a:pt x="194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83;p2"/>
            <p:cNvSpPr/>
            <p:nvPr/>
          </p:nvSpPr>
          <p:spPr>
            <a:xfrm>
              <a:off x="6631950" y="1420800"/>
              <a:ext cx="43000" cy="60250"/>
            </a:xfrm>
            <a:custGeom>
              <a:avLst/>
              <a:gdLst/>
              <a:ahLst/>
              <a:cxnLst/>
              <a:rect l="l" t="t" r="r" b="b"/>
              <a:pathLst>
                <a:path w="1720" h="2410" extrusionOk="0">
                  <a:moveTo>
                    <a:pt x="214" y="0"/>
                  </a:moveTo>
                  <a:cubicBezTo>
                    <a:pt x="214" y="0"/>
                    <a:pt x="247" y="82"/>
                    <a:pt x="116" y="476"/>
                  </a:cubicBezTo>
                  <a:cubicBezTo>
                    <a:pt x="1" y="853"/>
                    <a:pt x="329" y="1115"/>
                    <a:pt x="968" y="1410"/>
                  </a:cubicBezTo>
                  <a:cubicBezTo>
                    <a:pt x="1345" y="1607"/>
                    <a:pt x="1607" y="1984"/>
                    <a:pt x="1673" y="2410"/>
                  </a:cubicBezTo>
                  <a:cubicBezTo>
                    <a:pt x="1719" y="514"/>
                    <a:pt x="982" y="343"/>
                    <a:pt x="731" y="343"/>
                  </a:cubicBezTo>
                  <a:cubicBezTo>
                    <a:pt x="715" y="343"/>
                    <a:pt x="701" y="344"/>
                    <a:pt x="689" y="344"/>
                  </a:cubicBezTo>
                  <a:cubicBezTo>
                    <a:pt x="493" y="344"/>
                    <a:pt x="394" y="263"/>
                    <a:pt x="361" y="164"/>
                  </a:cubicBezTo>
                  <a:cubicBezTo>
                    <a:pt x="345" y="66"/>
                    <a:pt x="214" y="0"/>
                    <a:pt x="21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84;p2"/>
            <p:cNvSpPr/>
            <p:nvPr/>
          </p:nvSpPr>
          <p:spPr>
            <a:xfrm>
              <a:off x="6497975" y="1242950"/>
              <a:ext cx="159825" cy="250800"/>
            </a:xfrm>
            <a:custGeom>
              <a:avLst/>
              <a:gdLst/>
              <a:ahLst/>
              <a:cxnLst/>
              <a:rect l="l" t="t" r="r" b="b"/>
              <a:pathLst>
                <a:path w="6393" h="10032" extrusionOk="0">
                  <a:moveTo>
                    <a:pt x="1147" y="0"/>
                  </a:moveTo>
                  <a:lnTo>
                    <a:pt x="1147" y="0"/>
                  </a:lnTo>
                  <a:cubicBezTo>
                    <a:pt x="1246" y="115"/>
                    <a:pt x="1229" y="296"/>
                    <a:pt x="1115" y="410"/>
                  </a:cubicBezTo>
                  <a:cubicBezTo>
                    <a:pt x="901" y="591"/>
                    <a:pt x="361" y="1213"/>
                    <a:pt x="754" y="1836"/>
                  </a:cubicBezTo>
                  <a:cubicBezTo>
                    <a:pt x="1196" y="2525"/>
                    <a:pt x="1787" y="2295"/>
                    <a:pt x="1983" y="2885"/>
                  </a:cubicBezTo>
                  <a:cubicBezTo>
                    <a:pt x="1983" y="2885"/>
                    <a:pt x="2065" y="3164"/>
                    <a:pt x="1869" y="3279"/>
                  </a:cubicBezTo>
                  <a:cubicBezTo>
                    <a:pt x="1839" y="3295"/>
                    <a:pt x="1810" y="3302"/>
                    <a:pt x="1782" y="3302"/>
                  </a:cubicBezTo>
                  <a:cubicBezTo>
                    <a:pt x="1643" y="3302"/>
                    <a:pt x="1541" y="3118"/>
                    <a:pt x="1541" y="2967"/>
                  </a:cubicBezTo>
                  <a:cubicBezTo>
                    <a:pt x="1475" y="2656"/>
                    <a:pt x="1229" y="2426"/>
                    <a:pt x="918" y="2394"/>
                  </a:cubicBezTo>
                  <a:cubicBezTo>
                    <a:pt x="541" y="2328"/>
                    <a:pt x="492" y="2213"/>
                    <a:pt x="492" y="2213"/>
                  </a:cubicBezTo>
                  <a:lnTo>
                    <a:pt x="492" y="2213"/>
                  </a:lnTo>
                  <a:cubicBezTo>
                    <a:pt x="541" y="2361"/>
                    <a:pt x="557" y="2508"/>
                    <a:pt x="524" y="2656"/>
                  </a:cubicBezTo>
                  <a:cubicBezTo>
                    <a:pt x="459" y="2803"/>
                    <a:pt x="147" y="3295"/>
                    <a:pt x="721" y="3672"/>
                  </a:cubicBezTo>
                  <a:cubicBezTo>
                    <a:pt x="1295" y="4066"/>
                    <a:pt x="1573" y="3869"/>
                    <a:pt x="1688" y="4492"/>
                  </a:cubicBezTo>
                  <a:cubicBezTo>
                    <a:pt x="1787" y="5131"/>
                    <a:pt x="1836" y="5918"/>
                    <a:pt x="2180" y="6246"/>
                  </a:cubicBezTo>
                  <a:cubicBezTo>
                    <a:pt x="2065" y="6180"/>
                    <a:pt x="1967" y="6082"/>
                    <a:pt x="1901" y="5950"/>
                  </a:cubicBezTo>
                  <a:cubicBezTo>
                    <a:pt x="1764" y="5630"/>
                    <a:pt x="1441" y="5423"/>
                    <a:pt x="1079" y="5423"/>
                  </a:cubicBezTo>
                  <a:cubicBezTo>
                    <a:pt x="1053" y="5423"/>
                    <a:pt x="1026" y="5424"/>
                    <a:pt x="1000" y="5426"/>
                  </a:cubicBezTo>
                  <a:cubicBezTo>
                    <a:pt x="957" y="5428"/>
                    <a:pt x="917" y="5430"/>
                    <a:pt x="879" y="5430"/>
                  </a:cubicBezTo>
                  <a:cubicBezTo>
                    <a:pt x="416" y="5430"/>
                    <a:pt x="357" y="5252"/>
                    <a:pt x="311" y="5131"/>
                  </a:cubicBezTo>
                  <a:lnTo>
                    <a:pt x="311" y="5131"/>
                  </a:lnTo>
                  <a:cubicBezTo>
                    <a:pt x="311" y="5131"/>
                    <a:pt x="0" y="6131"/>
                    <a:pt x="934" y="6606"/>
                  </a:cubicBezTo>
                  <a:cubicBezTo>
                    <a:pt x="1869" y="7098"/>
                    <a:pt x="1787" y="6737"/>
                    <a:pt x="3081" y="7803"/>
                  </a:cubicBezTo>
                  <a:cubicBezTo>
                    <a:pt x="4131" y="8655"/>
                    <a:pt x="4327" y="8704"/>
                    <a:pt x="4327" y="8704"/>
                  </a:cubicBezTo>
                  <a:cubicBezTo>
                    <a:pt x="4299" y="8699"/>
                    <a:pt x="4270" y="8697"/>
                    <a:pt x="4242" y="8697"/>
                  </a:cubicBezTo>
                  <a:cubicBezTo>
                    <a:pt x="4075" y="8697"/>
                    <a:pt x="3917" y="8779"/>
                    <a:pt x="3819" y="8934"/>
                  </a:cubicBezTo>
                  <a:cubicBezTo>
                    <a:pt x="3606" y="9229"/>
                    <a:pt x="3721" y="9639"/>
                    <a:pt x="4049" y="9802"/>
                  </a:cubicBezTo>
                  <a:cubicBezTo>
                    <a:pt x="4049" y="9802"/>
                    <a:pt x="3934" y="9589"/>
                    <a:pt x="4131" y="9573"/>
                  </a:cubicBezTo>
                  <a:cubicBezTo>
                    <a:pt x="4137" y="9572"/>
                    <a:pt x="4144" y="9572"/>
                    <a:pt x="4150" y="9572"/>
                  </a:cubicBezTo>
                  <a:cubicBezTo>
                    <a:pt x="4274" y="9572"/>
                    <a:pt x="4422" y="9662"/>
                    <a:pt x="4582" y="9662"/>
                  </a:cubicBezTo>
                  <a:cubicBezTo>
                    <a:pt x="4674" y="9662"/>
                    <a:pt x="4770" y="9632"/>
                    <a:pt x="4868" y="9540"/>
                  </a:cubicBezTo>
                  <a:cubicBezTo>
                    <a:pt x="4987" y="9421"/>
                    <a:pt x="5182" y="9323"/>
                    <a:pt x="5409" y="9323"/>
                  </a:cubicBezTo>
                  <a:cubicBezTo>
                    <a:pt x="5712" y="9323"/>
                    <a:pt x="6074" y="9498"/>
                    <a:pt x="6393" y="10032"/>
                  </a:cubicBezTo>
                  <a:cubicBezTo>
                    <a:pt x="6393" y="10032"/>
                    <a:pt x="6163" y="9229"/>
                    <a:pt x="4835" y="8688"/>
                  </a:cubicBezTo>
                  <a:cubicBezTo>
                    <a:pt x="3114" y="7983"/>
                    <a:pt x="2049" y="6262"/>
                    <a:pt x="2131" y="4426"/>
                  </a:cubicBezTo>
                  <a:cubicBezTo>
                    <a:pt x="2213" y="2197"/>
                    <a:pt x="3508" y="673"/>
                    <a:pt x="11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 name="Google Shape;85;p2"/>
            <p:cNvSpPr/>
            <p:nvPr/>
          </p:nvSpPr>
          <p:spPr>
            <a:xfrm>
              <a:off x="6544275" y="1179100"/>
              <a:ext cx="72950" cy="268775"/>
            </a:xfrm>
            <a:custGeom>
              <a:avLst/>
              <a:gdLst/>
              <a:ahLst/>
              <a:cxnLst/>
              <a:rect l="l" t="t" r="r" b="b"/>
              <a:pathLst>
                <a:path w="2918" h="10751" extrusionOk="0">
                  <a:moveTo>
                    <a:pt x="1303" y="1"/>
                  </a:moveTo>
                  <a:cubicBezTo>
                    <a:pt x="717" y="1"/>
                    <a:pt x="161" y="376"/>
                    <a:pt x="98" y="899"/>
                  </a:cubicBezTo>
                  <a:cubicBezTo>
                    <a:pt x="0" y="1456"/>
                    <a:pt x="426" y="1964"/>
                    <a:pt x="984" y="1964"/>
                  </a:cubicBezTo>
                  <a:cubicBezTo>
                    <a:pt x="991" y="1965"/>
                    <a:pt x="998" y="1965"/>
                    <a:pt x="1006" y="1965"/>
                  </a:cubicBezTo>
                  <a:cubicBezTo>
                    <a:pt x="1565" y="1965"/>
                    <a:pt x="1850" y="1354"/>
                    <a:pt x="1639" y="1079"/>
                  </a:cubicBezTo>
                  <a:cubicBezTo>
                    <a:pt x="1563" y="961"/>
                    <a:pt x="1445" y="909"/>
                    <a:pt x="1328" y="909"/>
                  </a:cubicBezTo>
                  <a:cubicBezTo>
                    <a:pt x="1121" y="909"/>
                    <a:pt x="913" y="1073"/>
                    <a:pt x="934" y="1325"/>
                  </a:cubicBezTo>
                  <a:cubicBezTo>
                    <a:pt x="951" y="1637"/>
                    <a:pt x="1295" y="1620"/>
                    <a:pt x="1344" y="1653"/>
                  </a:cubicBezTo>
                  <a:cubicBezTo>
                    <a:pt x="1377" y="1702"/>
                    <a:pt x="1344" y="1751"/>
                    <a:pt x="1344" y="1751"/>
                  </a:cubicBezTo>
                  <a:cubicBezTo>
                    <a:pt x="1295" y="1817"/>
                    <a:pt x="1229" y="1866"/>
                    <a:pt x="1164" y="1899"/>
                  </a:cubicBezTo>
                  <a:cubicBezTo>
                    <a:pt x="1148" y="1899"/>
                    <a:pt x="1131" y="1915"/>
                    <a:pt x="1115" y="1915"/>
                  </a:cubicBezTo>
                  <a:lnTo>
                    <a:pt x="1098" y="1915"/>
                  </a:lnTo>
                  <a:cubicBezTo>
                    <a:pt x="1065" y="1919"/>
                    <a:pt x="1031" y="1921"/>
                    <a:pt x="999" y="1921"/>
                  </a:cubicBezTo>
                  <a:cubicBezTo>
                    <a:pt x="473" y="1921"/>
                    <a:pt x="72" y="1440"/>
                    <a:pt x="180" y="915"/>
                  </a:cubicBezTo>
                  <a:cubicBezTo>
                    <a:pt x="252" y="444"/>
                    <a:pt x="747" y="119"/>
                    <a:pt x="1265" y="119"/>
                  </a:cubicBezTo>
                  <a:cubicBezTo>
                    <a:pt x="1574" y="119"/>
                    <a:pt x="1892" y="236"/>
                    <a:pt x="2131" y="506"/>
                  </a:cubicBezTo>
                  <a:cubicBezTo>
                    <a:pt x="2754" y="1243"/>
                    <a:pt x="2623" y="2423"/>
                    <a:pt x="2246" y="3440"/>
                  </a:cubicBezTo>
                  <a:cubicBezTo>
                    <a:pt x="1426" y="5456"/>
                    <a:pt x="541" y="7488"/>
                    <a:pt x="1148" y="8980"/>
                  </a:cubicBezTo>
                  <a:cubicBezTo>
                    <a:pt x="1426" y="9734"/>
                    <a:pt x="1967" y="10357"/>
                    <a:pt x="2672" y="10750"/>
                  </a:cubicBezTo>
                  <a:cubicBezTo>
                    <a:pt x="2000" y="10324"/>
                    <a:pt x="1492" y="9685"/>
                    <a:pt x="1229" y="8947"/>
                  </a:cubicBezTo>
                  <a:cubicBezTo>
                    <a:pt x="689" y="7505"/>
                    <a:pt x="1557" y="5554"/>
                    <a:pt x="2410" y="3505"/>
                  </a:cubicBezTo>
                  <a:cubicBezTo>
                    <a:pt x="2787" y="2473"/>
                    <a:pt x="2918" y="1227"/>
                    <a:pt x="2246" y="407"/>
                  </a:cubicBezTo>
                  <a:cubicBezTo>
                    <a:pt x="1978" y="122"/>
                    <a:pt x="1636" y="1"/>
                    <a:pt x="13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 name="Google Shape;86;p2"/>
            <p:cNvSpPr/>
            <p:nvPr/>
          </p:nvSpPr>
          <p:spPr>
            <a:xfrm>
              <a:off x="6629500" y="1257300"/>
              <a:ext cx="95100" cy="93850"/>
            </a:xfrm>
            <a:custGeom>
              <a:avLst/>
              <a:gdLst/>
              <a:ahLst/>
              <a:cxnLst/>
              <a:rect l="l" t="t" r="r" b="b"/>
              <a:pathLst>
                <a:path w="3804" h="3754" extrusionOk="0">
                  <a:moveTo>
                    <a:pt x="509" y="0"/>
                  </a:moveTo>
                  <a:lnTo>
                    <a:pt x="509" y="0"/>
                  </a:lnTo>
                  <a:cubicBezTo>
                    <a:pt x="509" y="0"/>
                    <a:pt x="279" y="82"/>
                    <a:pt x="148" y="672"/>
                  </a:cubicBezTo>
                  <a:cubicBezTo>
                    <a:pt x="1" y="1279"/>
                    <a:pt x="279" y="1492"/>
                    <a:pt x="1066" y="1869"/>
                  </a:cubicBezTo>
                  <a:cubicBezTo>
                    <a:pt x="1836" y="2229"/>
                    <a:pt x="1886" y="3524"/>
                    <a:pt x="1886" y="3524"/>
                  </a:cubicBezTo>
                  <a:lnTo>
                    <a:pt x="1902" y="3754"/>
                  </a:lnTo>
                  <a:lnTo>
                    <a:pt x="1918" y="3524"/>
                  </a:lnTo>
                  <a:cubicBezTo>
                    <a:pt x="1918" y="3524"/>
                    <a:pt x="1951" y="2229"/>
                    <a:pt x="2738" y="1869"/>
                  </a:cubicBezTo>
                  <a:cubicBezTo>
                    <a:pt x="3525" y="1508"/>
                    <a:pt x="3803" y="1279"/>
                    <a:pt x="3656" y="672"/>
                  </a:cubicBezTo>
                  <a:cubicBezTo>
                    <a:pt x="3508" y="82"/>
                    <a:pt x="3279" y="0"/>
                    <a:pt x="3279" y="0"/>
                  </a:cubicBezTo>
                  <a:lnTo>
                    <a:pt x="3279" y="0"/>
                  </a:lnTo>
                  <a:cubicBezTo>
                    <a:pt x="3279" y="0"/>
                    <a:pt x="3292" y="271"/>
                    <a:pt x="3122" y="271"/>
                  </a:cubicBezTo>
                  <a:cubicBezTo>
                    <a:pt x="3105" y="271"/>
                    <a:pt x="3087" y="268"/>
                    <a:pt x="3066" y="262"/>
                  </a:cubicBezTo>
                  <a:cubicBezTo>
                    <a:pt x="2959" y="240"/>
                    <a:pt x="2821" y="181"/>
                    <a:pt x="2690" y="181"/>
                  </a:cubicBezTo>
                  <a:cubicBezTo>
                    <a:pt x="2539" y="181"/>
                    <a:pt x="2398" y="259"/>
                    <a:pt x="2328" y="557"/>
                  </a:cubicBezTo>
                  <a:cubicBezTo>
                    <a:pt x="2200" y="1084"/>
                    <a:pt x="2150" y="1657"/>
                    <a:pt x="1936" y="1657"/>
                  </a:cubicBezTo>
                  <a:cubicBezTo>
                    <a:pt x="1930" y="1657"/>
                    <a:pt x="1924" y="1657"/>
                    <a:pt x="1918" y="1656"/>
                  </a:cubicBezTo>
                  <a:cubicBezTo>
                    <a:pt x="1910" y="1647"/>
                    <a:pt x="1906" y="1643"/>
                    <a:pt x="1904" y="1643"/>
                  </a:cubicBezTo>
                  <a:cubicBezTo>
                    <a:pt x="1902" y="1643"/>
                    <a:pt x="1902" y="1647"/>
                    <a:pt x="1902" y="1656"/>
                  </a:cubicBezTo>
                  <a:cubicBezTo>
                    <a:pt x="1894" y="1647"/>
                    <a:pt x="1890" y="1643"/>
                    <a:pt x="1886" y="1643"/>
                  </a:cubicBezTo>
                  <a:cubicBezTo>
                    <a:pt x="1881" y="1643"/>
                    <a:pt x="1877" y="1647"/>
                    <a:pt x="1869" y="1656"/>
                  </a:cubicBezTo>
                  <a:cubicBezTo>
                    <a:pt x="1863" y="1657"/>
                    <a:pt x="1857" y="1657"/>
                    <a:pt x="1851" y="1657"/>
                  </a:cubicBezTo>
                  <a:cubicBezTo>
                    <a:pt x="1637" y="1657"/>
                    <a:pt x="1587" y="1084"/>
                    <a:pt x="1459" y="557"/>
                  </a:cubicBezTo>
                  <a:cubicBezTo>
                    <a:pt x="1398" y="259"/>
                    <a:pt x="1256" y="181"/>
                    <a:pt x="1103" y="181"/>
                  </a:cubicBezTo>
                  <a:cubicBezTo>
                    <a:pt x="970" y="181"/>
                    <a:pt x="828" y="240"/>
                    <a:pt x="722" y="262"/>
                  </a:cubicBezTo>
                  <a:cubicBezTo>
                    <a:pt x="701" y="268"/>
                    <a:pt x="682" y="271"/>
                    <a:pt x="665" y="271"/>
                  </a:cubicBezTo>
                  <a:cubicBezTo>
                    <a:pt x="495" y="271"/>
                    <a:pt x="509" y="0"/>
                    <a:pt x="50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 name="Google Shape;87;p2"/>
            <p:cNvSpPr/>
            <p:nvPr/>
          </p:nvSpPr>
          <p:spPr>
            <a:xfrm>
              <a:off x="6659825" y="1192550"/>
              <a:ext cx="34025" cy="84850"/>
            </a:xfrm>
            <a:custGeom>
              <a:avLst/>
              <a:gdLst/>
              <a:ahLst/>
              <a:cxnLst/>
              <a:rect l="l" t="t" r="r" b="b"/>
              <a:pathLst>
                <a:path w="1361" h="3394" extrusionOk="0">
                  <a:moveTo>
                    <a:pt x="689" y="0"/>
                  </a:moveTo>
                  <a:lnTo>
                    <a:pt x="640" y="345"/>
                  </a:lnTo>
                  <a:cubicBezTo>
                    <a:pt x="607" y="623"/>
                    <a:pt x="509" y="885"/>
                    <a:pt x="361" y="1115"/>
                  </a:cubicBezTo>
                  <a:cubicBezTo>
                    <a:pt x="132" y="1459"/>
                    <a:pt x="0" y="1771"/>
                    <a:pt x="296" y="2164"/>
                  </a:cubicBezTo>
                  <a:cubicBezTo>
                    <a:pt x="492" y="2443"/>
                    <a:pt x="607" y="2738"/>
                    <a:pt x="656" y="3066"/>
                  </a:cubicBezTo>
                  <a:cubicBezTo>
                    <a:pt x="656" y="3147"/>
                    <a:pt x="673" y="3393"/>
                    <a:pt x="689" y="3393"/>
                  </a:cubicBezTo>
                  <a:cubicBezTo>
                    <a:pt x="689" y="3393"/>
                    <a:pt x="705" y="3131"/>
                    <a:pt x="722" y="3066"/>
                  </a:cubicBezTo>
                  <a:cubicBezTo>
                    <a:pt x="754" y="2738"/>
                    <a:pt x="869" y="2443"/>
                    <a:pt x="1066" y="2164"/>
                  </a:cubicBezTo>
                  <a:cubicBezTo>
                    <a:pt x="1361" y="1754"/>
                    <a:pt x="1230" y="1459"/>
                    <a:pt x="1000" y="1115"/>
                  </a:cubicBezTo>
                  <a:cubicBezTo>
                    <a:pt x="853" y="869"/>
                    <a:pt x="754" y="623"/>
                    <a:pt x="722" y="345"/>
                  </a:cubicBezTo>
                  <a:lnTo>
                    <a:pt x="68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 name="Google Shape;88;p2"/>
            <p:cNvSpPr/>
            <p:nvPr/>
          </p:nvSpPr>
          <p:spPr>
            <a:xfrm>
              <a:off x="6606975" y="1169200"/>
              <a:ext cx="69675" cy="203675"/>
            </a:xfrm>
            <a:custGeom>
              <a:avLst/>
              <a:gdLst/>
              <a:ahLst/>
              <a:cxnLst/>
              <a:rect l="l" t="t" r="r" b="b"/>
              <a:pathLst>
                <a:path w="2787" h="8147" extrusionOk="0">
                  <a:moveTo>
                    <a:pt x="2082" y="0"/>
                  </a:moveTo>
                  <a:cubicBezTo>
                    <a:pt x="2426" y="1098"/>
                    <a:pt x="967" y="1295"/>
                    <a:pt x="443" y="2918"/>
                  </a:cubicBezTo>
                  <a:cubicBezTo>
                    <a:pt x="0" y="4278"/>
                    <a:pt x="279" y="5229"/>
                    <a:pt x="1574" y="6147"/>
                  </a:cubicBezTo>
                  <a:cubicBezTo>
                    <a:pt x="2721" y="6934"/>
                    <a:pt x="2770" y="7999"/>
                    <a:pt x="2770" y="8147"/>
                  </a:cubicBezTo>
                  <a:cubicBezTo>
                    <a:pt x="2787" y="7655"/>
                    <a:pt x="2623" y="7163"/>
                    <a:pt x="2344" y="6753"/>
                  </a:cubicBezTo>
                  <a:cubicBezTo>
                    <a:pt x="2033" y="6327"/>
                    <a:pt x="1639" y="6081"/>
                    <a:pt x="1049" y="5557"/>
                  </a:cubicBezTo>
                  <a:cubicBezTo>
                    <a:pt x="869" y="5409"/>
                    <a:pt x="738" y="5196"/>
                    <a:pt x="639" y="4967"/>
                  </a:cubicBezTo>
                  <a:cubicBezTo>
                    <a:pt x="311" y="4131"/>
                    <a:pt x="967" y="3262"/>
                    <a:pt x="1311" y="2901"/>
                  </a:cubicBezTo>
                  <a:cubicBezTo>
                    <a:pt x="1721" y="2442"/>
                    <a:pt x="2426" y="1967"/>
                    <a:pt x="2573" y="1065"/>
                  </a:cubicBezTo>
                  <a:cubicBezTo>
                    <a:pt x="2705" y="180"/>
                    <a:pt x="2082" y="0"/>
                    <a:pt x="208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 name="Google Shape;89;p2"/>
            <p:cNvSpPr/>
            <p:nvPr/>
          </p:nvSpPr>
          <p:spPr>
            <a:xfrm>
              <a:off x="6531775" y="933275"/>
              <a:ext cx="60875" cy="136350"/>
            </a:xfrm>
            <a:custGeom>
              <a:avLst/>
              <a:gdLst/>
              <a:ahLst/>
              <a:cxnLst/>
              <a:rect l="l" t="t" r="r" b="b"/>
              <a:pathLst>
                <a:path w="2435" h="5454" extrusionOk="0">
                  <a:moveTo>
                    <a:pt x="1009" y="0"/>
                  </a:moveTo>
                  <a:cubicBezTo>
                    <a:pt x="660" y="0"/>
                    <a:pt x="0" y="564"/>
                    <a:pt x="287" y="2422"/>
                  </a:cubicBezTo>
                  <a:cubicBezTo>
                    <a:pt x="615" y="4454"/>
                    <a:pt x="2172" y="5421"/>
                    <a:pt x="2434" y="5454"/>
                  </a:cubicBezTo>
                  <a:cubicBezTo>
                    <a:pt x="2434" y="5454"/>
                    <a:pt x="910" y="4471"/>
                    <a:pt x="779" y="2799"/>
                  </a:cubicBezTo>
                  <a:cubicBezTo>
                    <a:pt x="648" y="1110"/>
                    <a:pt x="1156" y="1078"/>
                    <a:pt x="1320" y="717"/>
                  </a:cubicBezTo>
                  <a:cubicBezTo>
                    <a:pt x="1484" y="356"/>
                    <a:pt x="1418" y="110"/>
                    <a:pt x="1090" y="12"/>
                  </a:cubicBezTo>
                  <a:cubicBezTo>
                    <a:pt x="1066" y="4"/>
                    <a:pt x="1038" y="0"/>
                    <a:pt x="100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Google Shape;90;p2"/>
            <p:cNvSpPr/>
            <p:nvPr/>
          </p:nvSpPr>
          <p:spPr>
            <a:xfrm>
              <a:off x="6504925" y="895675"/>
              <a:ext cx="131975" cy="177650"/>
            </a:xfrm>
            <a:custGeom>
              <a:avLst/>
              <a:gdLst/>
              <a:ahLst/>
              <a:cxnLst/>
              <a:rect l="l" t="t" r="r" b="b"/>
              <a:pathLst>
                <a:path w="5279" h="7106" extrusionOk="0">
                  <a:moveTo>
                    <a:pt x="3568" y="0"/>
                  </a:moveTo>
                  <a:cubicBezTo>
                    <a:pt x="3366" y="0"/>
                    <a:pt x="3177" y="24"/>
                    <a:pt x="3017" y="57"/>
                  </a:cubicBezTo>
                  <a:cubicBezTo>
                    <a:pt x="2590" y="139"/>
                    <a:pt x="2181" y="303"/>
                    <a:pt x="1820" y="549"/>
                  </a:cubicBezTo>
                  <a:cubicBezTo>
                    <a:pt x="1" y="1909"/>
                    <a:pt x="328" y="4303"/>
                    <a:pt x="869" y="5434"/>
                  </a:cubicBezTo>
                  <a:cubicBezTo>
                    <a:pt x="1164" y="6122"/>
                    <a:pt x="1656" y="6696"/>
                    <a:pt x="2263" y="7105"/>
                  </a:cubicBezTo>
                  <a:cubicBezTo>
                    <a:pt x="1672" y="6679"/>
                    <a:pt x="1214" y="6089"/>
                    <a:pt x="951" y="5401"/>
                  </a:cubicBezTo>
                  <a:cubicBezTo>
                    <a:pt x="443" y="4253"/>
                    <a:pt x="181" y="1959"/>
                    <a:pt x="1918" y="697"/>
                  </a:cubicBezTo>
                  <a:cubicBezTo>
                    <a:pt x="2341" y="381"/>
                    <a:pt x="2893" y="190"/>
                    <a:pt x="3405" y="190"/>
                  </a:cubicBezTo>
                  <a:cubicBezTo>
                    <a:pt x="3825" y="190"/>
                    <a:pt x="4218" y="319"/>
                    <a:pt x="4492" y="615"/>
                  </a:cubicBezTo>
                  <a:cubicBezTo>
                    <a:pt x="5138" y="1244"/>
                    <a:pt x="4670" y="2304"/>
                    <a:pt x="3966" y="2304"/>
                  </a:cubicBezTo>
                  <a:cubicBezTo>
                    <a:pt x="3956" y="2304"/>
                    <a:pt x="3945" y="2303"/>
                    <a:pt x="3934" y="2303"/>
                  </a:cubicBezTo>
                  <a:cubicBezTo>
                    <a:pt x="3905" y="2306"/>
                    <a:pt x="3875" y="2308"/>
                    <a:pt x="3845" y="2308"/>
                  </a:cubicBezTo>
                  <a:cubicBezTo>
                    <a:pt x="3584" y="2308"/>
                    <a:pt x="3344" y="2180"/>
                    <a:pt x="3197" y="1959"/>
                  </a:cubicBezTo>
                  <a:cubicBezTo>
                    <a:pt x="3148" y="1844"/>
                    <a:pt x="3131" y="1713"/>
                    <a:pt x="3131" y="1582"/>
                  </a:cubicBezTo>
                  <a:cubicBezTo>
                    <a:pt x="3161" y="1337"/>
                    <a:pt x="3243" y="1262"/>
                    <a:pt x="3297" y="1262"/>
                  </a:cubicBezTo>
                  <a:cubicBezTo>
                    <a:pt x="3334" y="1262"/>
                    <a:pt x="3358" y="1296"/>
                    <a:pt x="3344" y="1336"/>
                  </a:cubicBezTo>
                  <a:cubicBezTo>
                    <a:pt x="3301" y="1567"/>
                    <a:pt x="3488" y="1773"/>
                    <a:pt x="3712" y="1773"/>
                  </a:cubicBezTo>
                  <a:cubicBezTo>
                    <a:pt x="3742" y="1773"/>
                    <a:pt x="3773" y="1770"/>
                    <a:pt x="3803" y="1762"/>
                  </a:cubicBezTo>
                  <a:cubicBezTo>
                    <a:pt x="4213" y="1713"/>
                    <a:pt x="4311" y="1155"/>
                    <a:pt x="3951" y="959"/>
                  </a:cubicBezTo>
                  <a:cubicBezTo>
                    <a:pt x="3857" y="912"/>
                    <a:pt x="3759" y="890"/>
                    <a:pt x="3663" y="890"/>
                  </a:cubicBezTo>
                  <a:cubicBezTo>
                    <a:pt x="3354" y="890"/>
                    <a:pt x="3067" y="1113"/>
                    <a:pt x="3017" y="1451"/>
                  </a:cubicBezTo>
                  <a:cubicBezTo>
                    <a:pt x="2967" y="1778"/>
                    <a:pt x="3131" y="2106"/>
                    <a:pt x="3426" y="2270"/>
                  </a:cubicBezTo>
                  <a:lnTo>
                    <a:pt x="3443" y="2286"/>
                  </a:lnTo>
                  <a:lnTo>
                    <a:pt x="3459" y="2286"/>
                  </a:lnTo>
                  <a:cubicBezTo>
                    <a:pt x="3557" y="2336"/>
                    <a:pt x="3656" y="2368"/>
                    <a:pt x="3754" y="2385"/>
                  </a:cubicBezTo>
                  <a:cubicBezTo>
                    <a:pt x="3852" y="2407"/>
                    <a:pt x="3949" y="2418"/>
                    <a:pt x="4044" y="2418"/>
                  </a:cubicBezTo>
                  <a:cubicBezTo>
                    <a:pt x="4651" y="2418"/>
                    <a:pt x="5173" y="1991"/>
                    <a:pt x="5229" y="1467"/>
                  </a:cubicBezTo>
                  <a:cubicBezTo>
                    <a:pt x="5279" y="1057"/>
                    <a:pt x="5115" y="664"/>
                    <a:pt x="4803" y="385"/>
                  </a:cubicBezTo>
                  <a:cubicBezTo>
                    <a:pt x="4412" y="92"/>
                    <a:pt x="3964" y="0"/>
                    <a:pt x="35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91;p2"/>
            <p:cNvSpPr/>
            <p:nvPr/>
          </p:nvSpPr>
          <p:spPr>
            <a:xfrm>
              <a:off x="6585650" y="849175"/>
              <a:ext cx="182375" cy="128675"/>
            </a:xfrm>
            <a:custGeom>
              <a:avLst/>
              <a:gdLst/>
              <a:ahLst/>
              <a:cxnLst/>
              <a:rect l="l" t="t" r="r" b="b"/>
              <a:pathLst>
                <a:path w="7295" h="5147" extrusionOk="0">
                  <a:moveTo>
                    <a:pt x="1734" y="0"/>
                  </a:moveTo>
                  <a:cubicBezTo>
                    <a:pt x="1340" y="0"/>
                    <a:pt x="953" y="175"/>
                    <a:pt x="689" y="508"/>
                  </a:cubicBezTo>
                  <a:cubicBezTo>
                    <a:pt x="605" y="638"/>
                    <a:pt x="457" y="705"/>
                    <a:pt x="309" y="705"/>
                  </a:cubicBezTo>
                  <a:cubicBezTo>
                    <a:pt x="197" y="705"/>
                    <a:pt x="85" y="667"/>
                    <a:pt x="1" y="590"/>
                  </a:cubicBezTo>
                  <a:lnTo>
                    <a:pt x="1" y="590"/>
                  </a:lnTo>
                  <a:cubicBezTo>
                    <a:pt x="33" y="967"/>
                    <a:pt x="50" y="1032"/>
                    <a:pt x="1755" y="1737"/>
                  </a:cubicBezTo>
                  <a:cubicBezTo>
                    <a:pt x="3066" y="2294"/>
                    <a:pt x="3508" y="4261"/>
                    <a:pt x="3656" y="5146"/>
                  </a:cubicBezTo>
                  <a:cubicBezTo>
                    <a:pt x="3787" y="4261"/>
                    <a:pt x="4230" y="2294"/>
                    <a:pt x="5541" y="1737"/>
                  </a:cubicBezTo>
                  <a:cubicBezTo>
                    <a:pt x="7246" y="1032"/>
                    <a:pt x="7262" y="967"/>
                    <a:pt x="7295" y="590"/>
                  </a:cubicBezTo>
                  <a:lnTo>
                    <a:pt x="7295" y="590"/>
                  </a:lnTo>
                  <a:cubicBezTo>
                    <a:pt x="7210" y="667"/>
                    <a:pt x="7098" y="705"/>
                    <a:pt x="6986" y="705"/>
                  </a:cubicBezTo>
                  <a:cubicBezTo>
                    <a:pt x="6838" y="705"/>
                    <a:pt x="6690" y="638"/>
                    <a:pt x="6606" y="508"/>
                  </a:cubicBezTo>
                  <a:cubicBezTo>
                    <a:pt x="6343" y="176"/>
                    <a:pt x="5958" y="7"/>
                    <a:pt x="5566" y="7"/>
                  </a:cubicBezTo>
                  <a:cubicBezTo>
                    <a:pt x="5298" y="7"/>
                    <a:pt x="5026" y="86"/>
                    <a:pt x="4787" y="245"/>
                  </a:cubicBezTo>
                  <a:cubicBezTo>
                    <a:pt x="4213" y="655"/>
                    <a:pt x="3836" y="1475"/>
                    <a:pt x="3656" y="2655"/>
                  </a:cubicBezTo>
                  <a:cubicBezTo>
                    <a:pt x="3459" y="1458"/>
                    <a:pt x="3082" y="639"/>
                    <a:pt x="2509" y="245"/>
                  </a:cubicBezTo>
                  <a:cubicBezTo>
                    <a:pt x="2271" y="80"/>
                    <a:pt x="2001" y="0"/>
                    <a:pt x="173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92;p2"/>
            <p:cNvSpPr/>
            <p:nvPr/>
          </p:nvSpPr>
          <p:spPr>
            <a:xfrm>
              <a:off x="6643425" y="777850"/>
              <a:ext cx="66825" cy="111075"/>
            </a:xfrm>
            <a:custGeom>
              <a:avLst/>
              <a:gdLst/>
              <a:ahLst/>
              <a:cxnLst/>
              <a:rect l="l" t="t" r="r" b="b"/>
              <a:pathLst>
                <a:path w="2673" h="4443" extrusionOk="0">
                  <a:moveTo>
                    <a:pt x="1345" y="0"/>
                  </a:moveTo>
                  <a:cubicBezTo>
                    <a:pt x="1263" y="164"/>
                    <a:pt x="1148" y="312"/>
                    <a:pt x="1017" y="427"/>
                  </a:cubicBezTo>
                  <a:cubicBezTo>
                    <a:pt x="575" y="853"/>
                    <a:pt x="1" y="1721"/>
                    <a:pt x="738" y="2918"/>
                  </a:cubicBezTo>
                  <a:cubicBezTo>
                    <a:pt x="1017" y="3377"/>
                    <a:pt x="1230" y="3902"/>
                    <a:pt x="1345" y="4442"/>
                  </a:cubicBezTo>
                  <a:cubicBezTo>
                    <a:pt x="1460" y="3902"/>
                    <a:pt x="1656" y="3377"/>
                    <a:pt x="1951" y="2918"/>
                  </a:cubicBezTo>
                  <a:cubicBezTo>
                    <a:pt x="2673" y="1721"/>
                    <a:pt x="2115" y="869"/>
                    <a:pt x="1673" y="427"/>
                  </a:cubicBezTo>
                  <a:cubicBezTo>
                    <a:pt x="1542" y="312"/>
                    <a:pt x="1427" y="164"/>
                    <a:pt x="13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93;p2"/>
            <p:cNvSpPr/>
            <p:nvPr/>
          </p:nvSpPr>
          <p:spPr>
            <a:xfrm>
              <a:off x="6600400" y="673275"/>
              <a:ext cx="152875" cy="167700"/>
            </a:xfrm>
            <a:custGeom>
              <a:avLst/>
              <a:gdLst/>
              <a:ahLst/>
              <a:cxnLst/>
              <a:rect l="l" t="t" r="r" b="b"/>
              <a:pathLst>
                <a:path w="6115" h="6708" extrusionOk="0">
                  <a:moveTo>
                    <a:pt x="1593" y="1"/>
                  </a:moveTo>
                  <a:cubicBezTo>
                    <a:pt x="1195" y="1"/>
                    <a:pt x="805" y="156"/>
                    <a:pt x="574" y="446"/>
                  </a:cubicBezTo>
                  <a:cubicBezTo>
                    <a:pt x="1" y="1102"/>
                    <a:pt x="476" y="2069"/>
                    <a:pt x="1132" y="2102"/>
                  </a:cubicBezTo>
                  <a:cubicBezTo>
                    <a:pt x="1151" y="2103"/>
                    <a:pt x="1170" y="2103"/>
                    <a:pt x="1188" y="2103"/>
                  </a:cubicBezTo>
                  <a:cubicBezTo>
                    <a:pt x="1800" y="2103"/>
                    <a:pt x="2013" y="1585"/>
                    <a:pt x="1886" y="1282"/>
                  </a:cubicBezTo>
                  <a:cubicBezTo>
                    <a:pt x="1828" y="1108"/>
                    <a:pt x="1667" y="998"/>
                    <a:pt x="1494" y="998"/>
                  </a:cubicBezTo>
                  <a:cubicBezTo>
                    <a:pt x="1472" y="998"/>
                    <a:pt x="1449" y="1000"/>
                    <a:pt x="1427" y="1004"/>
                  </a:cubicBezTo>
                  <a:cubicBezTo>
                    <a:pt x="1263" y="1020"/>
                    <a:pt x="1148" y="1167"/>
                    <a:pt x="1181" y="1315"/>
                  </a:cubicBezTo>
                  <a:cubicBezTo>
                    <a:pt x="1171" y="1471"/>
                    <a:pt x="1292" y="1567"/>
                    <a:pt x="1415" y="1567"/>
                  </a:cubicBezTo>
                  <a:cubicBezTo>
                    <a:pt x="1487" y="1567"/>
                    <a:pt x="1559" y="1535"/>
                    <a:pt x="1607" y="1462"/>
                  </a:cubicBezTo>
                  <a:cubicBezTo>
                    <a:pt x="1647" y="1400"/>
                    <a:pt x="1690" y="1375"/>
                    <a:pt x="1729" y="1375"/>
                  </a:cubicBezTo>
                  <a:cubicBezTo>
                    <a:pt x="1802" y="1375"/>
                    <a:pt x="1858" y="1464"/>
                    <a:pt x="1837" y="1561"/>
                  </a:cubicBezTo>
                  <a:cubicBezTo>
                    <a:pt x="1747" y="1791"/>
                    <a:pt x="1527" y="1942"/>
                    <a:pt x="1287" y="1942"/>
                  </a:cubicBezTo>
                  <a:cubicBezTo>
                    <a:pt x="1219" y="1942"/>
                    <a:pt x="1151" y="1930"/>
                    <a:pt x="1083" y="1905"/>
                  </a:cubicBezTo>
                  <a:cubicBezTo>
                    <a:pt x="673" y="1790"/>
                    <a:pt x="460" y="1053"/>
                    <a:pt x="1017" y="659"/>
                  </a:cubicBezTo>
                  <a:cubicBezTo>
                    <a:pt x="1143" y="567"/>
                    <a:pt x="1328" y="517"/>
                    <a:pt x="1534" y="517"/>
                  </a:cubicBezTo>
                  <a:cubicBezTo>
                    <a:pt x="2131" y="517"/>
                    <a:pt x="2907" y="931"/>
                    <a:pt x="2968" y="1905"/>
                  </a:cubicBezTo>
                  <a:cubicBezTo>
                    <a:pt x="2968" y="3085"/>
                    <a:pt x="2033" y="4118"/>
                    <a:pt x="1771" y="4888"/>
                  </a:cubicBezTo>
                  <a:cubicBezTo>
                    <a:pt x="1427" y="5970"/>
                    <a:pt x="1869" y="6658"/>
                    <a:pt x="1902" y="6708"/>
                  </a:cubicBezTo>
                  <a:cubicBezTo>
                    <a:pt x="1623" y="6150"/>
                    <a:pt x="1607" y="5495"/>
                    <a:pt x="1853" y="4921"/>
                  </a:cubicBezTo>
                  <a:cubicBezTo>
                    <a:pt x="2066" y="4396"/>
                    <a:pt x="2492" y="3839"/>
                    <a:pt x="2804" y="3151"/>
                  </a:cubicBezTo>
                  <a:cubicBezTo>
                    <a:pt x="2918" y="2921"/>
                    <a:pt x="3000" y="2675"/>
                    <a:pt x="3066" y="2446"/>
                  </a:cubicBezTo>
                  <a:cubicBezTo>
                    <a:pt x="3115" y="2675"/>
                    <a:pt x="3197" y="2921"/>
                    <a:pt x="3312" y="3151"/>
                  </a:cubicBezTo>
                  <a:cubicBezTo>
                    <a:pt x="3623" y="3839"/>
                    <a:pt x="4066" y="4396"/>
                    <a:pt x="4263" y="4921"/>
                  </a:cubicBezTo>
                  <a:cubicBezTo>
                    <a:pt x="4524" y="5493"/>
                    <a:pt x="4508" y="6147"/>
                    <a:pt x="4216" y="6703"/>
                  </a:cubicBezTo>
                  <a:lnTo>
                    <a:pt x="4216" y="6703"/>
                  </a:lnTo>
                  <a:cubicBezTo>
                    <a:pt x="4263" y="6617"/>
                    <a:pt x="4698" y="5950"/>
                    <a:pt x="4344" y="4888"/>
                  </a:cubicBezTo>
                  <a:cubicBezTo>
                    <a:pt x="4082" y="4118"/>
                    <a:pt x="3164" y="3085"/>
                    <a:pt x="3164" y="1905"/>
                  </a:cubicBezTo>
                  <a:cubicBezTo>
                    <a:pt x="3213" y="931"/>
                    <a:pt x="3986" y="517"/>
                    <a:pt x="4582" y="517"/>
                  </a:cubicBezTo>
                  <a:cubicBezTo>
                    <a:pt x="4787" y="517"/>
                    <a:pt x="4972" y="567"/>
                    <a:pt x="5098" y="659"/>
                  </a:cubicBezTo>
                  <a:cubicBezTo>
                    <a:pt x="5656" y="1053"/>
                    <a:pt x="5459" y="1790"/>
                    <a:pt x="5049" y="1905"/>
                  </a:cubicBezTo>
                  <a:cubicBezTo>
                    <a:pt x="4981" y="1930"/>
                    <a:pt x="4912" y="1942"/>
                    <a:pt x="4843" y="1942"/>
                  </a:cubicBezTo>
                  <a:cubicBezTo>
                    <a:pt x="4598" y="1942"/>
                    <a:pt x="4369" y="1791"/>
                    <a:pt x="4279" y="1561"/>
                  </a:cubicBezTo>
                  <a:cubicBezTo>
                    <a:pt x="4268" y="1464"/>
                    <a:pt x="4321" y="1375"/>
                    <a:pt x="4390" y="1375"/>
                  </a:cubicBezTo>
                  <a:cubicBezTo>
                    <a:pt x="4427" y="1375"/>
                    <a:pt x="4469" y="1400"/>
                    <a:pt x="4508" y="1462"/>
                  </a:cubicBezTo>
                  <a:cubicBezTo>
                    <a:pt x="4556" y="1535"/>
                    <a:pt x="4631" y="1567"/>
                    <a:pt x="4705" y="1567"/>
                  </a:cubicBezTo>
                  <a:cubicBezTo>
                    <a:pt x="4834" y="1567"/>
                    <a:pt x="4961" y="1471"/>
                    <a:pt x="4951" y="1315"/>
                  </a:cubicBezTo>
                  <a:cubicBezTo>
                    <a:pt x="4967" y="1167"/>
                    <a:pt x="4853" y="1020"/>
                    <a:pt x="4705" y="1004"/>
                  </a:cubicBezTo>
                  <a:cubicBezTo>
                    <a:pt x="4681" y="1000"/>
                    <a:pt x="4657" y="998"/>
                    <a:pt x="4633" y="998"/>
                  </a:cubicBezTo>
                  <a:cubicBezTo>
                    <a:pt x="4449" y="998"/>
                    <a:pt x="4288" y="1108"/>
                    <a:pt x="4230" y="1282"/>
                  </a:cubicBezTo>
                  <a:cubicBezTo>
                    <a:pt x="4102" y="1585"/>
                    <a:pt x="4346" y="2103"/>
                    <a:pt x="4930" y="2103"/>
                  </a:cubicBezTo>
                  <a:cubicBezTo>
                    <a:pt x="4948" y="2103"/>
                    <a:pt x="4966" y="2103"/>
                    <a:pt x="4984" y="2102"/>
                  </a:cubicBezTo>
                  <a:cubicBezTo>
                    <a:pt x="5607" y="2069"/>
                    <a:pt x="6115" y="1102"/>
                    <a:pt x="5525" y="446"/>
                  </a:cubicBezTo>
                  <a:cubicBezTo>
                    <a:pt x="5294" y="156"/>
                    <a:pt x="4908" y="1"/>
                    <a:pt x="4514" y="1"/>
                  </a:cubicBezTo>
                  <a:cubicBezTo>
                    <a:pt x="4039" y="1"/>
                    <a:pt x="3553" y="225"/>
                    <a:pt x="3312" y="708"/>
                  </a:cubicBezTo>
                  <a:cubicBezTo>
                    <a:pt x="3197" y="872"/>
                    <a:pt x="3115" y="1069"/>
                    <a:pt x="3066" y="1266"/>
                  </a:cubicBezTo>
                  <a:cubicBezTo>
                    <a:pt x="3000" y="1069"/>
                    <a:pt x="2918" y="872"/>
                    <a:pt x="2804" y="708"/>
                  </a:cubicBezTo>
                  <a:cubicBezTo>
                    <a:pt x="2562" y="225"/>
                    <a:pt x="2071" y="1"/>
                    <a:pt x="1593" y="1"/>
                  </a:cubicBezTo>
                  <a:close/>
                  <a:moveTo>
                    <a:pt x="4216" y="6703"/>
                  </a:moveTo>
                  <a:cubicBezTo>
                    <a:pt x="4215" y="6705"/>
                    <a:pt x="4214" y="6706"/>
                    <a:pt x="4213" y="6708"/>
                  </a:cubicBezTo>
                  <a:cubicBezTo>
                    <a:pt x="4214" y="6706"/>
                    <a:pt x="4215" y="6705"/>
                    <a:pt x="4216" y="6703"/>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 name="Google Shape;94;p2"/>
            <p:cNvSpPr/>
            <p:nvPr/>
          </p:nvSpPr>
          <p:spPr>
            <a:xfrm>
              <a:off x="6476650" y="758575"/>
              <a:ext cx="130325" cy="204925"/>
            </a:xfrm>
            <a:custGeom>
              <a:avLst/>
              <a:gdLst/>
              <a:ahLst/>
              <a:cxnLst/>
              <a:rect l="l" t="t" r="r" b="b"/>
              <a:pathLst>
                <a:path w="5213" h="8197" extrusionOk="0">
                  <a:moveTo>
                    <a:pt x="4115" y="1"/>
                  </a:moveTo>
                  <a:lnTo>
                    <a:pt x="4115" y="1"/>
                  </a:lnTo>
                  <a:cubicBezTo>
                    <a:pt x="4115" y="1"/>
                    <a:pt x="4115" y="1"/>
                    <a:pt x="4115" y="1"/>
                  </a:cubicBezTo>
                  <a:cubicBezTo>
                    <a:pt x="4115" y="1"/>
                    <a:pt x="4115" y="2"/>
                    <a:pt x="4115" y="2"/>
                  </a:cubicBezTo>
                  <a:lnTo>
                    <a:pt x="4115" y="2"/>
                  </a:lnTo>
                  <a:cubicBezTo>
                    <a:pt x="4115" y="1"/>
                    <a:pt x="4115" y="1"/>
                    <a:pt x="4115" y="1"/>
                  </a:cubicBezTo>
                  <a:close/>
                  <a:moveTo>
                    <a:pt x="4115" y="2"/>
                  </a:moveTo>
                  <a:cubicBezTo>
                    <a:pt x="4120" y="31"/>
                    <a:pt x="4182" y="616"/>
                    <a:pt x="3803" y="821"/>
                  </a:cubicBezTo>
                  <a:cubicBezTo>
                    <a:pt x="3410" y="1034"/>
                    <a:pt x="2853" y="1525"/>
                    <a:pt x="3443" y="2050"/>
                  </a:cubicBezTo>
                  <a:cubicBezTo>
                    <a:pt x="4033" y="2591"/>
                    <a:pt x="4213" y="3328"/>
                    <a:pt x="3689" y="4066"/>
                  </a:cubicBezTo>
                  <a:cubicBezTo>
                    <a:pt x="3689" y="4066"/>
                    <a:pt x="3984" y="2968"/>
                    <a:pt x="3262" y="2476"/>
                  </a:cubicBezTo>
                  <a:cubicBezTo>
                    <a:pt x="3053" y="2336"/>
                    <a:pt x="2887" y="2300"/>
                    <a:pt x="2771" y="2300"/>
                  </a:cubicBezTo>
                  <a:cubicBezTo>
                    <a:pt x="2642" y="2300"/>
                    <a:pt x="2574" y="2345"/>
                    <a:pt x="2574" y="2345"/>
                  </a:cubicBezTo>
                  <a:cubicBezTo>
                    <a:pt x="2623" y="2492"/>
                    <a:pt x="2672" y="2624"/>
                    <a:pt x="2689" y="2771"/>
                  </a:cubicBezTo>
                  <a:cubicBezTo>
                    <a:pt x="2689" y="3001"/>
                    <a:pt x="2213" y="3361"/>
                    <a:pt x="2558" y="3738"/>
                  </a:cubicBezTo>
                  <a:cubicBezTo>
                    <a:pt x="2918" y="4132"/>
                    <a:pt x="3148" y="4918"/>
                    <a:pt x="1951" y="5787"/>
                  </a:cubicBezTo>
                  <a:cubicBezTo>
                    <a:pt x="1951" y="5787"/>
                    <a:pt x="2558" y="4427"/>
                    <a:pt x="2197" y="3722"/>
                  </a:cubicBezTo>
                  <a:cubicBezTo>
                    <a:pt x="1836" y="2984"/>
                    <a:pt x="1377" y="3148"/>
                    <a:pt x="968" y="2558"/>
                  </a:cubicBezTo>
                  <a:cubicBezTo>
                    <a:pt x="968" y="2558"/>
                    <a:pt x="1" y="3083"/>
                    <a:pt x="738" y="4230"/>
                  </a:cubicBezTo>
                  <a:cubicBezTo>
                    <a:pt x="1607" y="5574"/>
                    <a:pt x="541" y="7262"/>
                    <a:pt x="1459" y="8197"/>
                  </a:cubicBezTo>
                  <a:cubicBezTo>
                    <a:pt x="1459" y="8197"/>
                    <a:pt x="1410" y="6836"/>
                    <a:pt x="2672" y="5607"/>
                  </a:cubicBezTo>
                  <a:cubicBezTo>
                    <a:pt x="3934" y="4378"/>
                    <a:pt x="5213" y="2853"/>
                    <a:pt x="4115" y="2"/>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 name="Google Shape;95;p2"/>
            <p:cNvSpPr/>
            <p:nvPr/>
          </p:nvSpPr>
          <p:spPr>
            <a:xfrm>
              <a:off x="6591400" y="732775"/>
              <a:ext cx="75825" cy="113125"/>
            </a:xfrm>
            <a:custGeom>
              <a:avLst/>
              <a:gdLst/>
              <a:ahLst/>
              <a:cxnLst/>
              <a:rect l="l" t="t" r="r" b="b"/>
              <a:pathLst>
                <a:path w="3033" h="4525" extrusionOk="0">
                  <a:moveTo>
                    <a:pt x="2574" y="0"/>
                  </a:moveTo>
                  <a:cubicBezTo>
                    <a:pt x="2541" y="279"/>
                    <a:pt x="2279" y="541"/>
                    <a:pt x="1623" y="820"/>
                  </a:cubicBezTo>
                  <a:cubicBezTo>
                    <a:pt x="967" y="1099"/>
                    <a:pt x="1213" y="1935"/>
                    <a:pt x="1279" y="2131"/>
                  </a:cubicBezTo>
                  <a:cubicBezTo>
                    <a:pt x="1326" y="2304"/>
                    <a:pt x="1388" y="2641"/>
                    <a:pt x="1192" y="2641"/>
                  </a:cubicBezTo>
                  <a:cubicBezTo>
                    <a:pt x="1183" y="2641"/>
                    <a:pt x="1174" y="2641"/>
                    <a:pt x="1164" y="2639"/>
                  </a:cubicBezTo>
                  <a:cubicBezTo>
                    <a:pt x="951" y="2623"/>
                    <a:pt x="1000" y="2492"/>
                    <a:pt x="1098" y="1820"/>
                  </a:cubicBezTo>
                  <a:cubicBezTo>
                    <a:pt x="1172" y="1319"/>
                    <a:pt x="862" y="1255"/>
                    <a:pt x="700" y="1255"/>
                  </a:cubicBezTo>
                  <a:cubicBezTo>
                    <a:pt x="645" y="1255"/>
                    <a:pt x="607" y="1262"/>
                    <a:pt x="607" y="1262"/>
                  </a:cubicBezTo>
                  <a:cubicBezTo>
                    <a:pt x="738" y="1426"/>
                    <a:pt x="721" y="1656"/>
                    <a:pt x="590" y="1820"/>
                  </a:cubicBezTo>
                  <a:cubicBezTo>
                    <a:pt x="344" y="2066"/>
                    <a:pt x="49" y="2344"/>
                    <a:pt x="295" y="3098"/>
                  </a:cubicBezTo>
                  <a:cubicBezTo>
                    <a:pt x="557" y="3852"/>
                    <a:pt x="0" y="4524"/>
                    <a:pt x="0" y="4524"/>
                  </a:cubicBezTo>
                  <a:cubicBezTo>
                    <a:pt x="3032" y="2017"/>
                    <a:pt x="2574" y="1"/>
                    <a:pt x="25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96;p2"/>
            <p:cNvSpPr/>
            <p:nvPr/>
          </p:nvSpPr>
          <p:spPr>
            <a:xfrm>
              <a:off x="6441000" y="947075"/>
              <a:ext cx="89775" cy="106575"/>
            </a:xfrm>
            <a:custGeom>
              <a:avLst/>
              <a:gdLst/>
              <a:ahLst/>
              <a:cxnLst/>
              <a:rect l="l" t="t" r="r" b="b"/>
              <a:pathLst>
                <a:path w="3591" h="4263" extrusionOk="0">
                  <a:moveTo>
                    <a:pt x="1869" y="1"/>
                  </a:moveTo>
                  <a:cubicBezTo>
                    <a:pt x="1869" y="1"/>
                    <a:pt x="2000" y="280"/>
                    <a:pt x="1656" y="526"/>
                  </a:cubicBezTo>
                  <a:cubicBezTo>
                    <a:pt x="1295" y="771"/>
                    <a:pt x="1" y="2443"/>
                    <a:pt x="3590" y="4263"/>
                  </a:cubicBezTo>
                  <a:cubicBezTo>
                    <a:pt x="3590" y="4263"/>
                    <a:pt x="2738" y="3771"/>
                    <a:pt x="2640" y="2492"/>
                  </a:cubicBezTo>
                  <a:cubicBezTo>
                    <a:pt x="2525" y="1198"/>
                    <a:pt x="2803" y="509"/>
                    <a:pt x="18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97;p2"/>
            <p:cNvSpPr/>
            <p:nvPr/>
          </p:nvSpPr>
          <p:spPr>
            <a:xfrm>
              <a:off x="6331600" y="1012825"/>
              <a:ext cx="196700" cy="145100"/>
            </a:xfrm>
            <a:custGeom>
              <a:avLst/>
              <a:gdLst/>
              <a:ahLst/>
              <a:cxnLst/>
              <a:rect l="l" t="t" r="r" b="b"/>
              <a:pathLst>
                <a:path w="7868" h="5804" extrusionOk="0">
                  <a:moveTo>
                    <a:pt x="4665" y="1"/>
                  </a:moveTo>
                  <a:cubicBezTo>
                    <a:pt x="4520" y="1"/>
                    <a:pt x="4380" y="47"/>
                    <a:pt x="4245" y="141"/>
                  </a:cubicBezTo>
                  <a:cubicBezTo>
                    <a:pt x="3877" y="395"/>
                    <a:pt x="3656" y="610"/>
                    <a:pt x="3469" y="610"/>
                  </a:cubicBezTo>
                  <a:cubicBezTo>
                    <a:pt x="3415" y="610"/>
                    <a:pt x="3363" y="592"/>
                    <a:pt x="3311" y="551"/>
                  </a:cubicBezTo>
                  <a:lnTo>
                    <a:pt x="3311" y="551"/>
                  </a:lnTo>
                  <a:cubicBezTo>
                    <a:pt x="3311" y="551"/>
                    <a:pt x="3000" y="1174"/>
                    <a:pt x="3688" y="1387"/>
                  </a:cubicBezTo>
                  <a:cubicBezTo>
                    <a:pt x="4360" y="1584"/>
                    <a:pt x="4852" y="1715"/>
                    <a:pt x="4737" y="2092"/>
                  </a:cubicBezTo>
                  <a:cubicBezTo>
                    <a:pt x="4639" y="2469"/>
                    <a:pt x="3704" y="2534"/>
                    <a:pt x="2590" y="2715"/>
                  </a:cubicBezTo>
                  <a:cubicBezTo>
                    <a:pt x="1475" y="2878"/>
                    <a:pt x="590" y="3157"/>
                    <a:pt x="623" y="4141"/>
                  </a:cubicBezTo>
                  <a:cubicBezTo>
                    <a:pt x="648" y="4890"/>
                    <a:pt x="506" y="5246"/>
                    <a:pt x="250" y="5246"/>
                  </a:cubicBezTo>
                  <a:cubicBezTo>
                    <a:pt x="176" y="5246"/>
                    <a:pt x="92" y="5216"/>
                    <a:pt x="0" y="5157"/>
                  </a:cubicBezTo>
                  <a:lnTo>
                    <a:pt x="0" y="5157"/>
                  </a:lnTo>
                  <a:cubicBezTo>
                    <a:pt x="0" y="5157"/>
                    <a:pt x="250" y="5804"/>
                    <a:pt x="1202" y="5804"/>
                  </a:cubicBezTo>
                  <a:cubicBezTo>
                    <a:pt x="1395" y="5804"/>
                    <a:pt x="1615" y="5777"/>
                    <a:pt x="1869" y="5714"/>
                  </a:cubicBezTo>
                  <a:cubicBezTo>
                    <a:pt x="3377" y="5337"/>
                    <a:pt x="3573" y="4108"/>
                    <a:pt x="4213" y="3354"/>
                  </a:cubicBezTo>
                  <a:cubicBezTo>
                    <a:pt x="4852" y="2600"/>
                    <a:pt x="5491" y="1977"/>
                    <a:pt x="7868" y="1928"/>
                  </a:cubicBezTo>
                  <a:cubicBezTo>
                    <a:pt x="7868" y="1928"/>
                    <a:pt x="6409" y="1813"/>
                    <a:pt x="5868" y="961"/>
                  </a:cubicBezTo>
                  <a:cubicBezTo>
                    <a:pt x="5463" y="329"/>
                    <a:pt x="5049" y="1"/>
                    <a:pt x="466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 name="Google Shape;98;p2"/>
            <p:cNvSpPr/>
            <p:nvPr/>
          </p:nvSpPr>
          <p:spPr>
            <a:xfrm>
              <a:off x="6431975" y="1072400"/>
              <a:ext cx="192225" cy="157050"/>
            </a:xfrm>
            <a:custGeom>
              <a:avLst/>
              <a:gdLst/>
              <a:ahLst/>
              <a:cxnLst/>
              <a:rect l="l" t="t" r="r" b="b"/>
              <a:pathLst>
                <a:path w="7689" h="6282" extrusionOk="0">
                  <a:moveTo>
                    <a:pt x="3370" y="1"/>
                  </a:moveTo>
                  <a:cubicBezTo>
                    <a:pt x="3324" y="1"/>
                    <a:pt x="3277" y="2"/>
                    <a:pt x="3230" y="4"/>
                  </a:cubicBezTo>
                  <a:cubicBezTo>
                    <a:pt x="2656" y="20"/>
                    <a:pt x="2099" y="184"/>
                    <a:pt x="1607" y="463"/>
                  </a:cubicBezTo>
                  <a:cubicBezTo>
                    <a:pt x="1443" y="561"/>
                    <a:pt x="1279" y="676"/>
                    <a:pt x="1132" y="823"/>
                  </a:cubicBezTo>
                  <a:cubicBezTo>
                    <a:pt x="1" y="1807"/>
                    <a:pt x="362" y="3888"/>
                    <a:pt x="1706" y="4216"/>
                  </a:cubicBezTo>
                  <a:cubicBezTo>
                    <a:pt x="1838" y="4249"/>
                    <a:pt x="1975" y="4264"/>
                    <a:pt x="2111" y="4264"/>
                  </a:cubicBezTo>
                  <a:cubicBezTo>
                    <a:pt x="2597" y="4264"/>
                    <a:pt x="3076" y="4063"/>
                    <a:pt x="3345" y="3692"/>
                  </a:cubicBezTo>
                  <a:cubicBezTo>
                    <a:pt x="3656" y="3249"/>
                    <a:pt x="3656" y="2659"/>
                    <a:pt x="3345" y="2217"/>
                  </a:cubicBezTo>
                  <a:cubicBezTo>
                    <a:pt x="3135" y="1923"/>
                    <a:pt x="2806" y="1764"/>
                    <a:pt x="2471" y="1764"/>
                  </a:cubicBezTo>
                  <a:cubicBezTo>
                    <a:pt x="2281" y="1764"/>
                    <a:pt x="2090" y="1815"/>
                    <a:pt x="1919" y="1921"/>
                  </a:cubicBezTo>
                  <a:cubicBezTo>
                    <a:pt x="1640" y="2085"/>
                    <a:pt x="1509" y="2413"/>
                    <a:pt x="1607" y="2725"/>
                  </a:cubicBezTo>
                  <a:cubicBezTo>
                    <a:pt x="1624" y="2823"/>
                    <a:pt x="1673" y="2905"/>
                    <a:pt x="1738" y="2971"/>
                  </a:cubicBezTo>
                  <a:cubicBezTo>
                    <a:pt x="1846" y="3072"/>
                    <a:pt x="1988" y="3115"/>
                    <a:pt x="2128" y="3115"/>
                  </a:cubicBezTo>
                  <a:cubicBezTo>
                    <a:pt x="2374" y="3115"/>
                    <a:pt x="2615" y="2984"/>
                    <a:pt x="2656" y="2807"/>
                  </a:cubicBezTo>
                  <a:cubicBezTo>
                    <a:pt x="2715" y="2543"/>
                    <a:pt x="2511" y="2305"/>
                    <a:pt x="2256" y="2305"/>
                  </a:cubicBezTo>
                  <a:cubicBezTo>
                    <a:pt x="2226" y="2305"/>
                    <a:pt x="2196" y="2308"/>
                    <a:pt x="2165" y="2315"/>
                  </a:cubicBezTo>
                  <a:cubicBezTo>
                    <a:pt x="1902" y="2380"/>
                    <a:pt x="1919" y="2512"/>
                    <a:pt x="1837" y="2528"/>
                  </a:cubicBezTo>
                  <a:cubicBezTo>
                    <a:pt x="1832" y="2529"/>
                    <a:pt x="1827" y="2529"/>
                    <a:pt x="1822" y="2529"/>
                  </a:cubicBezTo>
                  <a:cubicBezTo>
                    <a:pt x="1738" y="2529"/>
                    <a:pt x="1738" y="2397"/>
                    <a:pt x="1738" y="2397"/>
                  </a:cubicBezTo>
                  <a:cubicBezTo>
                    <a:pt x="1738" y="2200"/>
                    <a:pt x="1837" y="2020"/>
                    <a:pt x="2017" y="1921"/>
                  </a:cubicBezTo>
                  <a:cubicBezTo>
                    <a:pt x="2154" y="1856"/>
                    <a:pt x="2299" y="1824"/>
                    <a:pt x="2444" y="1824"/>
                  </a:cubicBezTo>
                  <a:cubicBezTo>
                    <a:pt x="2768" y="1824"/>
                    <a:pt x="3086" y="1982"/>
                    <a:pt x="3279" y="2266"/>
                  </a:cubicBezTo>
                  <a:cubicBezTo>
                    <a:pt x="3541" y="2675"/>
                    <a:pt x="3541" y="3216"/>
                    <a:pt x="3246" y="3626"/>
                  </a:cubicBezTo>
                  <a:cubicBezTo>
                    <a:pt x="3020" y="3940"/>
                    <a:pt x="2591" y="4120"/>
                    <a:pt x="2153" y="4120"/>
                  </a:cubicBezTo>
                  <a:cubicBezTo>
                    <a:pt x="2019" y="4120"/>
                    <a:pt x="1885" y="4103"/>
                    <a:pt x="1755" y="4069"/>
                  </a:cubicBezTo>
                  <a:cubicBezTo>
                    <a:pt x="542" y="3774"/>
                    <a:pt x="198" y="1856"/>
                    <a:pt x="1263" y="938"/>
                  </a:cubicBezTo>
                  <a:cubicBezTo>
                    <a:pt x="1742" y="489"/>
                    <a:pt x="2327" y="317"/>
                    <a:pt x="2916" y="317"/>
                  </a:cubicBezTo>
                  <a:cubicBezTo>
                    <a:pt x="3618" y="317"/>
                    <a:pt x="4326" y="561"/>
                    <a:pt x="4869" y="872"/>
                  </a:cubicBezTo>
                  <a:cubicBezTo>
                    <a:pt x="5820" y="1413"/>
                    <a:pt x="6541" y="2249"/>
                    <a:pt x="6951" y="3249"/>
                  </a:cubicBezTo>
                  <a:cubicBezTo>
                    <a:pt x="7279" y="4052"/>
                    <a:pt x="7459" y="4921"/>
                    <a:pt x="7459" y="5790"/>
                  </a:cubicBezTo>
                  <a:cubicBezTo>
                    <a:pt x="7459" y="5954"/>
                    <a:pt x="7443" y="6118"/>
                    <a:pt x="7410" y="6282"/>
                  </a:cubicBezTo>
                  <a:cubicBezTo>
                    <a:pt x="7426" y="6216"/>
                    <a:pt x="7443" y="6150"/>
                    <a:pt x="7459" y="6085"/>
                  </a:cubicBezTo>
                  <a:lnTo>
                    <a:pt x="7459" y="6052"/>
                  </a:lnTo>
                  <a:cubicBezTo>
                    <a:pt x="7688" y="4856"/>
                    <a:pt x="7541" y="3626"/>
                    <a:pt x="7016" y="2528"/>
                  </a:cubicBezTo>
                  <a:cubicBezTo>
                    <a:pt x="6331" y="1094"/>
                    <a:pt x="4980" y="1"/>
                    <a:pt x="33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 name="Google Shape;99;p2"/>
            <p:cNvSpPr/>
            <p:nvPr/>
          </p:nvSpPr>
          <p:spPr>
            <a:xfrm>
              <a:off x="6538475" y="1120350"/>
              <a:ext cx="75900" cy="81650"/>
            </a:xfrm>
            <a:custGeom>
              <a:avLst/>
              <a:gdLst/>
              <a:ahLst/>
              <a:cxnLst/>
              <a:rect l="l" t="t" r="r" b="b"/>
              <a:pathLst>
                <a:path w="3036" h="3266" extrusionOk="0">
                  <a:moveTo>
                    <a:pt x="719" y="1"/>
                  </a:moveTo>
                  <a:cubicBezTo>
                    <a:pt x="60" y="1"/>
                    <a:pt x="1" y="778"/>
                    <a:pt x="1084" y="954"/>
                  </a:cubicBezTo>
                  <a:cubicBezTo>
                    <a:pt x="2347" y="1167"/>
                    <a:pt x="3035" y="3265"/>
                    <a:pt x="3035" y="3265"/>
                  </a:cubicBezTo>
                  <a:cubicBezTo>
                    <a:pt x="3035" y="3265"/>
                    <a:pt x="2724" y="1003"/>
                    <a:pt x="1461" y="249"/>
                  </a:cubicBezTo>
                  <a:cubicBezTo>
                    <a:pt x="1170" y="71"/>
                    <a:pt x="917" y="1"/>
                    <a:pt x="71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 name="Google Shape;100;p2"/>
            <p:cNvSpPr/>
            <p:nvPr/>
          </p:nvSpPr>
          <p:spPr>
            <a:xfrm>
              <a:off x="6386100" y="1113875"/>
              <a:ext cx="129925" cy="112950"/>
            </a:xfrm>
            <a:custGeom>
              <a:avLst/>
              <a:gdLst/>
              <a:ahLst/>
              <a:cxnLst/>
              <a:rect l="l" t="t" r="r" b="b"/>
              <a:pathLst>
                <a:path w="5197" h="4518" extrusionOk="0">
                  <a:moveTo>
                    <a:pt x="2164" y="0"/>
                  </a:moveTo>
                  <a:lnTo>
                    <a:pt x="2164" y="0"/>
                  </a:lnTo>
                  <a:cubicBezTo>
                    <a:pt x="2000" y="197"/>
                    <a:pt x="1885" y="426"/>
                    <a:pt x="1820" y="672"/>
                  </a:cubicBezTo>
                  <a:cubicBezTo>
                    <a:pt x="1688" y="1082"/>
                    <a:pt x="1131" y="1312"/>
                    <a:pt x="557" y="1705"/>
                  </a:cubicBezTo>
                  <a:cubicBezTo>
                    <a:pt x="0" y="2082"/>
                    <a:pt x="82" y="2705"/>
                    <a:pt x="213" y="3033"/>
                  </a:cubicBezTo>
                  <a:cubicBezTo>
                    <a:pt x="262" y="3262"/>
                    <a:pt x="246" y="3508"/>
                    <a:pt x="131" y="3721"/>
                  </a:cubicBezTo>
                  <a:cubicBezTo>
                    <a:pt x="393" y="3492"/>
                    <a:pt x="705" y="3328"/>
                    <a:pt x="1049" y="3229"/>
                  </a:cubicBezTo>
                  <a:cubicBezTo>
                    <a:pt x="1672" y="3049"/>
                    <a:pt x="1656" y="2754"/>
                    <a:pt x="1639" y="2295"/>
                  </a:cubicBezTo>
                  <a:cubicBezTo>
                    <a:pt x="1625" y="1877"/>
                    <a:pt x="1800" y="1852"/>
                    <a:pt x="1843" y="1852"/>
                  </a:cubicBezTo>
                  <a:cubicBezTo>
                    <a:pt x="1849" y="1852"/>
                    <a:pt x="1852" y="1852"/>
                    <a:pt x="1852" y="1852"/>
                  </a:cubicBezTo>
                  <a:cubicBezTo>
                    <a:pt x="1857" y="1852"/>
                    <a:pt x="1861" y="1852"/>
                    <a:pt x="1865" y="1852"/>
                  </a:cubicBezTo>
                  <a:cubicBezTo>
                    <a:pt x="2145" y="1852"/>
                    <a:pt x="2082" y="2381"/>
                    <a:pt x="2065" y="2672"/>
                  </a:cubicBezTo>
                  <a:cubicBezTo>
                    <a:pt x="2033" y="2967"/>
                    <a:pt x="1934" y="3574"/>
                    <a:pt x="2475" y="4164"/>
                  </a:cubicBezTo>
                  <a:cubicBezTo>
                    <a:pt x="2717" y="4427"/>
                    <a:pt x="3038" y="4518"/>
                    <a:pt x="3356" y="4518"/>
                  </a:cubicBezTo>
                  <a:cubicBezTo>
                    <a:pt x="3750" y="4518"/>
                    <a:pt x="4141" y="4380"/>
                    <a:pt x="4377" y="4262"/>
                  </a:cubicBezTo>
                  <a:cubicBezTo>
                    <a:pt x="4487" y="4216"/>
                    <a:pt x="4603" y="4194"/>
                    <a:pt x="4717" y="4194"/>
                  </a:cubicBezTo>
                  <a:cubicBezTo>
                    <a:pt x="4890" y="4194"/>
                    <a:pt x="5058" y="4245"/>
                    <a:pt x="5196" y="4344"/>
                  </a:cubicBezTo>
                  <a:cubicBezTo>
                    <a:pt x="5065" y="3459"/>
                    <a:pt x="4622" y="3197"/>
                    <a:pt x="4000" y="3131"/>
                  </a:cubicBezTo>
                  <a:cubicBezTo>
                    <a:pt x="3360" y="3065"/>
                    <a:pt x="2524" y="2852"/>
                    <a:pt x="2180" y="1770"/>
                  </a:cubicBezTo>
                  <a:cubicBezTo>
                    <a:pt x="1852" y="689"/>
                    <a:pt x="2164" y="0"/>
                    <a:pt x="216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 name="Google Shape;101;p2"/>
            <p:cNvSpPr/>
            <p:nvPr/>
          </p:nvSpPr>
          <p:spPr>
            <a:xfrm>
              <a:off x="6406575" y="1190100"/>
              <a:ext cx="32400" cy="49600"/>
            </a:xfrm>
            <a:custGeom>
              <a:avLst/>
              <a:gdLst/>
              <a:ahLst/>
              <a:cxnLst/>
              <a:rect l="l" t="t" r="r" b="b"/>
              <a:pathLst>
                <a:path w="1296" h="1984" extrusionOk="0">
                  <a:moveTo>
                    <a:pt x="951" y="0"/>
                  </a:moveTo>
                  <a:cubicBezTo>
                    <a:pt x="951" y="0"/>
                    <a:pt x="935" y="82"/>
                    <a:pt x="509" y="344"/>
                  </a:cubicBezTo>
                  <a:cubicBezTo>
                    <a:pt x="165" y="525"/>
                    <a:pt x="1" y="918"/>
                    <a:pt x="115" y="1295"/>
                  </a:cubicBezTo>
                  <a:cubicBezTo>
                    <a:pt x="181" y="1524"/>
                    <a:pt x="230" y="1754"/>
                    <a:pt x="263" y="1983"/>
                  </a:cubicBezTo>
                  <a:cubicBezTo>
                    <a:pt x="263" y="1983"/>
                    <a:pt x="263" y="1852"/>
                    <a:pt x="771" y="1557"/>
                  </a:cubicBezTo>
                  <a:cubicBezTo>
                    <a:pt x="1296" y="1262"/>
                    <a:pt x="1099" y="836"/>
                    <a:pt x="1001" y="557"/>
                  </a:cubicBezTo>
                  <a:cubicBezTo>
                    <a:pt x="951" y="377"/>
                    <a:pt x="935" y="180"/>
                    <a:pt x="95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 name="Google Shape;102;p2"/>
            <p:cNvSpPr/>
            <p:nvPr/>
          </p:nvSpPr>
          <p:spPr>
            <a:xfrm>
              <a:off x="6263575" y="974775"/>
              <a:ext cx="173350" cy="122050"/>
            </a:xfrm>
            <a:custGeom>
              <a:avLst/>
              <a:gdLst/>
              <a:ahLst/>
              <a:cxnLst/>
              <a:rect l="l" t="t" r="r" b="b"/>
              <a:pathLst>
                <a:path w="6934" h="4882" extrusionOk="0">
                  <a:moveTo>
                    <a:pt x="4995" y="0"/>
                  </a:moveTo>
                  <a:cubicBezTo>
                    <a:pt x="4776" y="0"/>
                    <a:pt x="4531" y="52"/>
                    <a:pt x="4262" y="172"/>
                  </a:cubicBezTo>
                  <a:cubicBezTo>
                    <a:pt x="2787" y="844"/>
                    <a:pt x="3065" y="3319"/>
                    <a:pt x="4803" y="3663"/>
                  </a:cubicBezTo>
                  <a:cubicBezTo>
                    <a:pt x="4999" y="3696"/>
                    <a:pt x="5213" y="3728"/>
                    <a:pt x="5376" y="3745"/>
                  </a:cubicBezTo>
                  <a:cubicBezTo>
                    <a:pt x="4917" y="3843"/>
                    <a:pt x="4475" y="3991"/>
                    <a:pt x="4065" y="4187"/>
                  </a:cubicBezTo>
                  <a:cubicBezTo>
                    <a:pt x="3918" y="4269"/>
                    <a:pt x="3672" y="4351"/>
                    <a:pt x="3639" y="4368"/>
                  </a:cubicBezTo>
                  <a:cubicBezTo>
                    <a:pt x="3191" y="4537"/>
                    <a:pt x="2768" y="4612"/>
                    <a:pt x="2385" y="4612"/>
                  </a:cubicBezTo>
                  <a:cubicBezTo>
                    <a:pt x="1548" y="4612"/>
                    <a:pt x="904" y="4256"/>
                    <a:pt x="623" y="3761"/>
                  </a:cubicBezTo>
                  <a:cubicBezTo>
                    <a:pt x="377" y="3351"/>
                    <a:pt x="361" y="2860"/>
                    <a:pt x="574" y="2450"/>
                  </a:cubicBezTo>
                  <a:cubicBezTo>
                    <a:pt x="590" y="2434"/>
                    <a:pt x="590" y="2434"/>
                    <a:pt x="590" y="2417"/>
                  </a:cubicBezTo>
                  <a:cubicBezTo>
                    <a:pt x="803" y="2103"/>
                    <a:pt x="1139" y="1956"/>
                    <a:pt x="1452" y="1956"/>
                  </a:cubicBezTo>
                  <a:cubicBezTo>
                    <a:pt x="1742" y="1956"/>
                    <a:pt x="2013" y="2082"/>
                    <a:pt x="2147" y="2319"/>
                  </a:cubicBezTo>
                  <a:cubicBezTo>
                    <a:pt x="2262" y="2450"/>
                    <a:pt x="2311" y="2630"/>
                    <a:pt x="2311" y="2794"/>
                  </a:cubicBezTo>
                  <a:cubicBezTo>
                    <a:pt x="2311" y="2958"/>
                    <a:pt x="2262" y="3106"/>
                    <a:pt x="2147" y="3204"/>
                  </a:cubicBezTo>
                  <a:cubicBezTo>
                    <a:pt x="2033" y="3301"/>
                    <a:pt x="1975" y="3331"/>
                    <a:pt x="1946" y="3331"/>
                  </a:cubicBezTo>
                  <a:cubicBezTo>
                    <a:pt x="1921" y="3331"/>
                    <a:pt x="1918" y="3309"/>
                    <a:pt x="1918" y="3286"/>
                  </a:cubicBezTo>
                  <a:cubicBezTo>
                    <a:pt x="2000" y="3138"/>
                    <a:pt x="1967" y="2942"/>
                    <a:pt x="1836" y="2827"/>
                  </a:cubicBezTo>
                  <a:cubicBezTo>
                    <a:pt x="1760" y="2765"/>
                    <a:pt x="1674" y="2738"/>
                    <a:pt x="1589" y="2738"/>
                  </a:cubicBezTo>
                  <a:cubicBezTo>
                    <a:pt x="1378" y="2738"/>
                    <a:pt x="1176" y="2905"/>
                    <a:pt x="1164" y="3138"/>
                  </a:cubicBezTo>
                  <a:cubicBezTo>
                    <a:pt x="1164" y="3418"/>
                    <a:pt x="1416" y="3553"/>
                    <a:pt x="1675" y="3553"/>
                  </a:cubicBezTo>
                  <a:cubicBezTo>
                    <a:pt x="1795" y="3553"/>
                    <a:pt x="1917" y="3523"/>
                    <a:pt x="2016" y="3466"/>
                  </a:cubicBezTo>
                  <a:lnTo>
                    <a:pt x="2049" y="3433"/>
                  </a:lnTo>
                  <a:cubicBezTo>
                    <a:pt x="2065" y="3417"/>
                    <a:pt x="2098" y="3401"/>
                    <a:pt x="2115" y="3384"/>
                  </a:cubicBezTo>
                  <a:cubicBezTo>
                    <a:pt x="2410" y="3089"/>
                    <a:pt x="2459" y="2630"/>
                    <a:pt x="2197" y="2286"/>
                  </a:cubicBezTo>
                  <a:cubicBezTo>
                    <a:pt x="2059" y="2019"/>
                    <a:pt x="1750" y="1872"/>
                    <a:pt x="1417" y="1872"/>
                  </a:cubicBezTo>
                  <a:cubicBezTo>
                    <a:pt x="1075" y="1872"/>
                    <a:pt x="708" y="2027"/>
                    <a:pt x="475" y="2368"/>
                  </a:cubicBezTo>
                  <a:cubicBezTo>
                    <a:pt x="0" y="3106"/>
                    <a:pt x="213" y="4105"/>
                    <a:pt x="951" y="4581"/>
                  </a:cubicBezTo>
                  <a:cubicBezTo>
                    <a:pt x="1295" y="4782"/>
                    <a:pt x="1689" y="4882"/>
                    <a:pt x="2079" y="4882"/>
                  </a:cubicBezTo>
                  <a:cubicBezTo>
                    <a:pt x="2135" y="4882"/>
                    <a:pt x="2190" y="4880"/>
                    <a:pt x="2246" y="4876"/>
                  </a:cubicBezTo>
                  <a:cubicBezTo>
                    <a:pt x="3147" y="4859"/>
                    <a:pt x="3868" y="4368"/>
                    <a:pt x="5049" y="4007"/>
                  </a:cubicBezTo>
                  <a:cubicBezTo>
                    <a:pt x="5475" y="3909"/>
                    <a:pt x="5917" y="3843"/>
                    <a:pt x="6360" y="3794"/>
                  </a:cubicBezTo>
                  <a:cubicBezTo>
                    <a:pt x="6557" y="3778"/>
                    <a:pt x="6753" y="3728"/>
                    <a:pt x="6934" y="3630"/>
                  </a:cubicBezTo>
                  <a:lnTo>
                    <a:pt x="6934" y="3630"/>
                  </a:lnTo>
                  <a:cubicBezTo>
                    <a:pt x="6934" y="3630"/>
                    <a:pt x="6811" y="3659"/>
                    <a:pt x="6655" y="3659"/>
                  </a:cubicBezTo>
                  <a:cubicBezTo>
                    <a:pt x="6499" y="3659"/>
                    <a:pt x="6311" y="3630"/>
                    <a:pt x="6180" y="3515"/>
                  </a:cubicBezTo>
                  <a:cubicBezTo>
                    <a:pt x="5917" y="3269"/>
                    <a:pt x="5934" y="3368"/>
                    <a:pt x="5639" y="3286"/>
                  </a:cubicBezTo>
                  <a:cubicBezTo>
                    <a:pt x="5475" y="3237"/>
                    <a:pt x="5376" y="3089"/>
                    <a:pt x="5376" y="2909"/>
                  </a:cubicBezTo>
                  <a:cubicBezTo>
                    <a:pt x="5180" y="3073"/>
                    <a:pt x="5147" y="3368"/>
                    <a:pt x="5294" y="3581"/>
                  </a:cubicBezTo>
                  <a:cubicBezTo>
                    <a:pt x="5294" y="3581"/>
                    <a:pt x="4573" y="3581"/>
                    <a:pt x="4393" y="3204"/>
                  </a:cubicBezTo>
                  <a:cubicBezTo>
                    <a:pt x="4229" y="2843"/>
                    <a:pt x="4426" y="2843"/>
                    <a:pt x="4573" y="2761"/>
                  </a:cubicBezTo>
                  <a:cubicBezTo>
                    <a:pt x="4721" y="2679"/>
                    <a:pt x="4754" y="2532"/>
                    <a:pt x="4606" y="2319"/>
                  </a:cubicBezTo>
                  <a:cubicBezTo>
                    <a:pt x="4459" y="2122"/>
                    <a:pt x="4475" y="1745"/>
                    <a:pt x="4754" y="1745"/>
                  </a:cubicBezTo>
                  <a:cubicBezTo>
                    <a:pt x="4676" y="1576"/>
                    <a:pt x="4505" y="1479"/>
                    <a:pt x="4331" y="1479"/>
                  </a:cubicBezTo>
                  <a:cubicBezTo>
                    <a:pt x="4286" y="1479"/>
                    <a:pt x="4240" y="1486"/>
                    <a:pt x="4196" y="1499"/>
                  </a:cubicBezTo>
                  <a:cubicBezTo>
                    <a:pt x="3770" y="1565"/>
                    <a:pt x="3754" y="2171"/>
                    <a:pt x="3754" y="2171"/>
                  </a:cubicBezTo>
                  <a:cubicBezTo>
                    <a:pt x="3754" y="2171"/>
                    <a:pt x="3459" y="1434"/>
                    <a:pt x="3950" y="1057"/>
                  </a:cubicBezTo>
                  <a:cubicBezTo>
                    <a:pt x="4138" y="908"/>
                    <a:pt x="4288" y="851"/>
                    <a:pt x="4404" y="851"/>
                  </a:cubicBezTo>
                  <a:cubicBezTo>
                    <a:pt x="4582" y="851"/>
                    <a:pt x="4681" y="983"/>
                    <a:pt x="4721" y="1122"/>
                  </a:cubicBezTo>
                  <a:cubicBezTo>
                    <a:pt x="4774" y="1308"/>
                    <a:pt x="4880" y="1461"/>
                    <a:pt x="5023" y="1461"/>
                  </a:cubicBezTo>
                  <a:cubicBezTo>
                    <a:pt x="5057" y="1461"/>
                    <a:pt x="5093" y="1452"/>
                    <a:pt x="5131" y="1434"/>
                  </a:cubicBezTo>
                  <a:cubicBezTo>
                    <a:pt x="5271" y="1369"/>
                    <a:pt x="5383" y="1276"/>
                    <a:pt x="5480" y="1276"/>
                  </a:cubicBezTo>
                  <a:cubicBezTo>
                    <a:pt x="5531" y="1276"/>
                    <a:pt x="5577" y="1301"/>
                    <a:pt x="5622" y="1368"/>
                  </a:cubicBezTo>
                  <a:cubicBezTo>
                    <a:pt x="5737" y="1614"/>
                    <a:pt x="5622" y="1925"/>
                    <a:pt x="5360" y="2024"/>
                  </a:cubicBezTo>
                  <a:cubicBezTo>
                    <a:pt x="5360" y="2024"/>
                    <a:pt x="5371" y="2024"/>
                    <a:pt x="5391" y="2024"/>
                  </a:cubicBezTo>
                  <a:cubicBezTo>
                    <a:pt x="5531" y="2024"/>
                    <a:pt x="6100" y="1987"/>
                    <a:pt x="6229" y="1384"/>
                  </a:cubicBezTo>
                  <a:cubicBezTo>
                    <a:pt x="6347" y="845"/>
                    <a:pt x="5885" y="0"/>
                    <a:pt x="49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 name="Google Shape;103;p2"/>
            <p:cNvSpPr/>
            <p:nvPr/>
          </p:nvSpPr>
          <p:spPr>
            <a:xfrm>
              <a:off x="6236525" y="1040100"/>
              <a:ext cx="116400" cy="82400"/>
            </a:xfrm>
            <a:custGeom>
              <a:avLst/>
              <a:gdLst/>
              <a:ahLst/>
              <a:cxnLst/>
              <a:rect l="l" t="t" r="r" b="b"/>
              <a:pathLst>
                <a:path w="4656" h="3296" extrusionOk="0">
                  <a:moveTo>
                    <a:pt x="836" y="1"/>
                  </a:moveTo>
                  <a:cubicBezTo>
                    <a:pt x="836" y="1"/>
                    <a:pt x="0" y="919"/>
                    <a:pt x="558" y="1722"/>
                  </a:cubicBezTo>
                  <a:cubicBezTo>
                    <a:pt x="869" y="2181"/>
                    <a:pt x="1377" y="2459"/>
                    <a:pt x="1934" y="2492"/>
                  </a:cubicBezTo>
                  <a:cubicBezTo>
                    <a:pt x="1869" y="2492"/>
                    <a:pt x="1475" y="2492"/>
                    <a:pt x="1295" y="2722"/>
                  </a:cubicBezTo>
                  <a:cubicBezTo>
                    <a:pt x="1180" y="2886"/>
                    <a:pt x="1131" y="3099"/>
                    <a:pt x="1164" y="3295"/>
                  </a:cubicBezTo>
                  <a:cubicBezTo>
                    <a:pt x="1218" y="3215"/>
                    <a:pt x="1316" y="3156"/>
                    <a:pt x="1423" y="3156"/>
                  </a:cubicBezTo>
                  <a:cubicBezTo>
                    <a:pt x="1445" y="3156"/>
                    <a:pt x="1469" y="3159"/>
                    <a:pt x="1492" y="3164"/>
                  </a:cubicBezTo>
                  <a:cubicBezTo>
                    <a:pt x="1600" y="3200"/>
                    <a:pt x="1762" y="3281"/>
                    <a:pt x="1950" y="3281"/>
                  </a:cubicBezTo>
                  <a:cubicBezTo>
                    <a:pt x="2103" y="3281"/>
                    <a:pt x="2273" y="3227"/>
                    <a:pt x="2443" y="3050"/>
                  </a:cubicBezTo>
                  <a:cubicBezTo>
                    <a:pt x="2820" y="2640"/>
                    <a:pt x="3311" y="2869"/>
                    <a:pt x="4655" y="2164"/>
                  </a:cubicBezTo>
                  <a:lnTo>
                    <a:pt x="4655" y="2164"/>
                  </a:lnTo>
                  <a:cubicBezTo>
                    <a:pt x="4655" y="2165"/>
                    <a:pt x="3936" y="2468"/>
                    <a:pt x="3126" y="2468"/>
                  </a:cubicBezTo>
                  <a:cubicBezTo>
                    <a:pt x="2659" y="2468"/>
                    <a:pt x="2162" y="2367"/>
                    <a:pt x="1754" y="2050"/>
                  </a:cubicBezTo>
                  <a:cubicBezTo>
                    <a:pt x="1115" y="1574"/>
                    <a:pt x="771" y="804"/>
                    <a:pt x="83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 name="Google Shape;104;p2"/>
            <p:cNvSpPr/>
            <p:nvPr/>
          </p:nvSpPr>
          <p:spPr>
            <a:xfrm>
              <a:off x="6390175" y="854700"/>
              <a:ext cx="111100" cy="157150"/>
            </a:xfrm>
            <a:custGeom>
              <a:avLst/>
              <a:gdLst/>
              <a:ahLst/>
              <a:cxnLst/>
              <a:rect l="l" t="t" r="r" b="b"/>
              <a:pathLst>
                <a:path w="4444" h="6286" extrusionOk="0">
                  <a:moveTo>
                    <a:pt x="2646" y="0"/>
                  </a:moveTo>
                  <a:cubicBezTo>
                    <a:pt x="2148" y="0"/>
                    <a:pt x="1625" y="207"/>
                    <a:pt x="1280" y="614"/>
                  </a:cubicBezTo>
                  <a:cubicBezTo>
                    <a:pt x="1" y="2254"/>
                    <a:pt x="903" y="4270"/>
                    <a:pt x="1657" y="5122"/>
                  </a:cubicBezTo>
                  <a:cubicBezTo>
                    <a:pt x="2083" y="5630"/>
                    <a:pt x="2640" y="6040"/>
                    <a:pt x="3263" y="6286"/>
                  </a:cubicBezTo>
                  <a:cubicBezTo>
                    <a:pt x="2689" y="6007"/>
                    <a:pt x="2181" y="5614"/>
                    <a:pt x="1771" y="5122"/>
                  </a:cubicBezTo>
                  <a:cubicBezTo>
                    <a:pt x="1493" y="4745"/>
                    <a:pt x="1296" y="4302"/>
                    <a:pt x="1165" y="3844"/>
                  </a:cubicBezTo>
                  <a:cubicBezTo>
                    <a:pt x="1001" y="3319"/>
                    <a:pt x="952" y="2762"/>
                    <a:pt x="1001" y="2204"/>
                  </a:cubicBezTo>
                  <a:cubicBezTo>
                    <a:pt x="1132" y="729"/>
                    <a:pt x="1952" y="188"/>
                    <a:pt x="2706" y="155"/>
                  </a:cubicBezTo>
                  <a:cubicBezTo>
                    <a:pt x="3050" y="155"/>
                    <a:pt x="3394" y="303"/>
                    <a:pt x="3640" y="549"/>
                  </a:cubicBezTo>
                  <a:cubicBezTo>
                    <a:pt x="4279" y="1106"/>
                    <a:pt x="3919" y="2040"/>
                    <a:pt x="3378" y="2270"/>
                  </a:cubicBezTo>
                  <a:cubicBezTo>
                    <a:pt x="3255" y="2331"/>
                    <a:pt x="3118" y="2365"/>
                    <a:pt x="2982" y="2365"/>
                  </a:cubicBezTo>
                  <a:cubicBezTo>
                    <a:pt x="2864" y="2365"/>
                    <a:pt x="2747" y="2340"/>
                    <a:pt x="2640" y="2286"/>
                  </a:cubicBezTo>
                  <a:cubicBezTo>
                    <a:pt x="2460" y="2188"/>
                    <a:pt x="2345" y="2024"/>
                    <a:pt x="2329" y="1827"/>
                  </a:cubicBezTo>
                  <a:cubicBezTo>
                    <a:pt x="2329" y="1730"/>
                    <a:pt x="2354" y="1707"/>
                    <a:pt x="2404" y="1707"/>
                  </a:cubicBezTo>
                  <a:cubicBezTo>
                    <a:pt x="2447" y="1707"/>
                    <a:pt x="2508" y="1724"/>
                    <a:pt x="2584" y="1724"/>
                  </a:cubicBezTo>
                  <a:cubicBezTo>
                    <a:pt x="2643" y="1724"/>
                    <a:pt x="2711" y="1714"/>
                    <a:pt x="2788" y="1680"/>
                  </a:cubicBezTo>
                  <a:cubicBezTo>
                    <a:pt x="3001" y="1565"/>
                    <a:pt x="3033" y="1286"/>
                    <a:pt x="2869" y="1123"/>
                  </a:cubicBezTo>
                  <a:cubicBezTo>
                    <a:pt x="2801" y="1049"/>
                    <a:pt x="2701" y="1008"/>
                    <a:pt x="2598" y="1008"/>
                  </a:cubicBezTo>
                  <a:cubicBezTo>
                    <a:pt x="2404" y="1008"/>
                    <a:pt x="2197" y="1151"/>
                    <a:pt x="2165" y="1483"/>
                  </a:cubicBezTo>
                  <a:cubicBezTo>
                    <a:pt x="2132" y="1729"/>
                    <a:pt x="2197" y="1975"/>
                    <a:pt x="2378" y="2139"/>
                  </a:cubicBezTo>
                  <a:cubicBezTo>
                    <a:pt x="2394" y="2172"/>
                    <a:pt x="2411" y="2188"/>
                    <a:pt x="2427" y="2204"/>
                  </a:cubicBezTo>
                  <a:lnTo>
                    <a:pt x="2492" y="2254"/>
                  </a:lnTo>
                  <a:lnTo>
                    <a:pt x="2542" y="2286"/>
                  </a:lnTo>
                  <a:lnTo>
                    <a:pt x="2574" y="2319"/>
                  </a:lnTo>
                  <a:lnTo>
                    <a:pt x="2624" y="2336"/>
                  </a:lnTo>
                  <a:cubicBezTo>
                    <a:pt x="2747" y="2401"/>
                    <a:pt x="2882" y="2434"/>
                    <a:pt x="3017" y="2434"/>
                  </a:cubicBezTo>
                  <a:cubicBezTo>
                    <a:pt x="3152" y="2434"/>
                    <a:pt x="3287" y="2401"/>
                    <a:pt x="3410" y="2336"/>
                  </a:cubicBezTo>
                  <a:cubicBezTo>
                    <a:pt x="4000" y="2139"/>
                    <a:pt x="4443" y="1073"/>
                    <a:pt x="3738" y="451"/>
                  </a:cubicBezTo>
                  <a:cubicBezTo>
                    <a:pt x="3475" y="149"/>
                    <a:pt x="3069" y="0"/>
                    <a:pt x="264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105;p2"/>
            <p:cNvSpPr/>
            <p:nvPr/>
          </p:nvSpPr>
          <p:spPr>
            <a:xfrm>
              <a:off x="5388675" y="1492700"/>
              <a:ext cx="226625" cy="157925"/>
            </a:xfrm>
            <a:custGeom>
              <a:avLst/>
              <a:gdLst/>
              <a:ahLst/>
              <a:cxnLst/>
              <a:rect l="l" t="t" r="r" b="b"/>
              <a:pathLst>
                <a:path w="9065" h="6317" extrusionOk="0">
                  <a:moveTo>
                    <a:pt x="7053" y="1"/>
                  </a:moveTo>
                  <a:cubicBezTo>
                    <a:pt x="6597" y="1"/>
                    <a:pt x="6169" y="163"/>
                    <a:pt x="5901" y="501"/>
                  </a:cubicBezTo>
                  <a:cubicBezTo>
                    <a:pt x="5508" y="911"/>
                    <a:pt x="5459" y="1534"/>
                    <a:pt x="5787" y="2009"/>
                  </a:cubicBezTo>
                  <a:cubicBezTo>
                    <a:pt x="5885" y="2140"/>
                    <a:pt x="6016" y="2255"/>
                    <a:pt x="6164" y="2320"/>
                  </a:cubicBezTo>
                  <a:lnTo>
                    <a:pt x="6197" y="2320"/>
                  </a:lnTo>
                  <a:lnTo>
                    <a:pt x="6262" y="2353"/>
                  </a:lnTo>
                  <a:lnTo>
                    <a:pt x="6360" y="2369"/>
                  </a:lnTo>
                  <a:cubicBezTo>
                    <a:pt x="6433" y="2391"/>
                    <a:pt x="6508" y="2401"/>
                    <a:pt x="6582" y="2401"/>
                  </a:cubicBezTo>
                  <a:cubicBezTo>
                    <a:pt x="6793" y="2401"/>
                    <a:pt x="7002" y="2318"/>
                    <a:pt x="7147" y="2173"/>
                  </a:cubicBezTo>
                  <a:cubicBezTo>
                    <a:pt x="7538" y="1752"/>
                    <a:pt x="7268" y="1208"/>
                    <a:pt x="6930" y="1208"/>
                  </a:cubicBezTo>
                  <a:cubicBezTo>
                    <a:pt x="6899" y="1208"/>
                    <a:pt x="6867" y="1212"/>
                    <a:pt x="6836" y="1222"/>
                  </a:cubicBezTo>
                  <a:cubicBezTo>
                    <a:pt x="6524" y="1320"/>
                    <a:pt x="6459" y="1714"/>
                    <a:pt x="6688" y="1845"/>
                  </a:cubicBezTo>
                  <a:cubicBezTo>
                    <a:pt x="6742" y="1875"/>
                    <a:pt x="6801" y="1890"/>
                    <a:pt x="6859" y="1890"/>
                  </a:cubicBezTo>
                  <a:cubicBezTo>
                    <a:pt x="6959" y="1890"/>
                    <a:pt x="7058" y="1846"/>
                    <a:pt x="7131" y="1763"/>
                  </a:cubicBezTo>
                  <a:lnTo>
                    <a:pt x="7131" y="1763"/>
                  </a:lnTo>
                  <a:cubicBezTo>
                    <a:pt x="7180" y="1911"/>
                    <a:pt x="7114" y="2074"/>
                    <a:pt x="7000" y="2156"/>
                  </a:cubicBezTo>
                  <a:cubicBezTo>
                    <a:pt x="6849" y="2261"/>
                    <a:pt x="6681" y="2316"/>
                    <a:pt x="6509" y="2316"/>
                  </a:cubicBezTo>
                  <a:cubicBezTo>
                    <a:pt x="6438" y="2316"/>
                    <a:pt x="6367" y="2307"/>
                    <a:pt x="6295" y="2288"/>
                  </a:cubicBezTo>
                  <a:cubicBezTo>
                    <a:pt x="6197" y="2271"/>
                    <a:pt x="6115" y="2222"/>
                    <a:pt x="6033" y="2173"/>
                  </a:cubicBezTo>
                  <a:cubicBezTo>
                    <a:pt x="5524" y="1763"/>
                    <a:pt x="5492" y="1009"/>
                    <a:pt x="5951" y="550"/>
                  </a:cubicBezTo>
                  <a:cubicBezTo>
                    <a:pt x="6204" y="249"/>
                    <a:pt x="6593" y="106"/>
                    <a:pt x="7006" y="106"/>
                  </a:cubicBezTo>
                  <a:cubicBezTo>
                    <a:pt x="7875" y="106"/>
                    <a:pt x="8846" y="739"/>
                    <a:pt x="8868" y="1861"/>
                  </a:cubicBezTo>
                  <a:cubicBezTo>
                    <a:pt x="8901" y="2665"/>
                    <a:pt x="8459" y="3419"/>
                    <a:pt x="7737" y="3796"/>
                  </a:cubicBezTo>
                  <a:cubicBezTo>
                    <a:pt x="7721" y="3796"/>
                    <a:pt x="7705" y="3812"/>
                    <a:pt x="7688" y="3812"/>
                  </a:cubicBezTo>
                  <a:cubicBezTo>
                    <a:pt x="7590" y="3845"/>
                    <a:pt x="7508" y="3877"/>
                    <a:pt x="7409" y="3894"/>
                  </a:cubicBezTo>
                  <a:cubicBezTo>
                    <a:pt x="7182" y="3949"/>
                    <a:pt x="6954" y="3973"/>
                    <a:pt x="6726" y="3973"/>
                  </a:cubicBezTo>
                  <a:cubicBezTo>
                    <a:pt x="5162" y="3973"/>
                    <a:pt x="3623" y="2834"/>
                    <a:pt x="2295" y="2834"/>
                  </a:cubicBezTo>
                  <a:cubicBezTo>
                    <a:pt x="2150" y="2834"/>
                    <a:pt x="2008" y="2848"/>
                    <a:pt x="1869" y="2878"/>
                  </a:cubicBezTo>
                  <a:cubicBezTo>
                    <a:pt x="607" y="3156"/>
                    <a:pt x="246" y="4041"/>
                    <a:pt x="148" y="4582"/>
                  </a:cubicBezTo>
                  <a:cubicBezTo>
                    <a:pt x="1" y="5140"/>
                    <a:pt x="99" y="5730"/>
                    <a:pt x="558" y="6074"/>
                  </a:cubicBezTo>
                  <a:cubicBezTo>
                    <a:pt x="774" y="6241"/>
                    <a:pt x="1037" y="6317"/>
                    <a:pt x="1296" y="6317"/>
                  </a:cubicBezTo>
                  <a:cubicBezTo>
                    <a:pt x="1723" y="6317"/>
                    <a:pt x="2138" y="6110"/>
                    <a:pt x="2312" y="5762"/>
                  </a:cubicBezTo>
                  <a:cubicBezTo>
                    <a:pt x="2640" y="5222"/>
                    <a:pt x="2361" y="4517"/>
                    <a:pt x="1869" y="4402"/>
                  </a:cubicBezTo>
                  <a:cubicBezTo>
                    <a:pt x="1769" y="4358"/>
                    <a:pt x="1665" y="4337"/>
                    <a:pt x="1563" y="4337"/>
                  </a:cubicBezTo>
                  <a:cubicBezTo>
                    <a:pt x="1247" y="4337"/>
                    <a:pt x="948" y="4535"/>
                    <a:pt x="837" y="4845"/>
                  </a:cubicBezTo>
                  <a:cubicBezTo>
                    <a:pt x="804" y="4959"/>
                    <a:pt x="787" y="5090"/>
                    <a:pt x="820" y="5222"/>
                  </a:cubicBezTo>
                  <a:lnTo>
                    <a:pt x="820" y="5238"/>
                  </a:lnTo>
                  <a:cubicBezTo>
                    <a:pt x="820" y="5254"/>
                    <a:pt x="820" y="5254"/>
                    <a:pt x="837" y="5271"/>
                  </a:cubicBezTo>
                  <a:cubicBezTo>
                    <a:pt x="837" y="5287"/>
                    <a:pt x="837" y="5287"/>
                    <a:pt x="837" y="5304"/>
                  </a:cubicBezTo>
                  <a:cubicBezTo>
                    <a:pt x="898" y="5525"/>
                    <a:pt x="1107" y="5663"/>
                    <a:pt x="1332" y="5663"/>
                  </a:cubicBezTo>
                  <a:cubicBezTo>
                    <a:pt x="1407" y="5663"/>
                    <a:pt x="1484" y="5648"/>
                    <a:pt x="1558" y="5615"/>
                  </a:cubicBezTo>
                  <a:cubicBezTo>
                    <a:pt x="1904" y="5473"/>
                    <a:pt x="1797" y="4924"/>
                    <a:pt x="1454" y="4924"/>
                  </a:cubicBezTo>
                  <a:cubicBezTo>
                    <a:pt x="1440" y="4924"/>
                    <a:pt x="1425" y="4925"/>
                    <a:pt x="1410" y="4927"/>
                  </a:cubicBezTo>
                  <a:cubicBezTo>
                    <a:pt x="1033" y="4959"/>
                    <a:pt x="1099" y="5320"/>
                    <a:pt x="1033" y="5385"/>
                  </a:cubicBezTo>
                  <a:cubicBezTo>
                    <a:pt x="1025" y="5394"/>
                    <a:pt x="1015" y="5398"/>
                    <a:pt x="1005" y="5398"/>
                  </a:cubicBezTo>
                  <a:cubicBezTo>
                    <a:pt x="958" y="5398"/>
                    <a:pt x="899" y="5314"/>
                    <a:pt x="886" y="5287"/>
                  </a:cubicBezTo>
                  <a:cubicBezTo>
                    <a:pt x="820" y="5090"/>
                    <a:pt x="837" y="4894"/>
                    <a:pt x="919" y="4713"/>
                  </a:cubicBezTo>
                  <a:cubicBezTo>
                    <a:pt x="1069" y="4504"/>
                    <a:pt x="1303" y="4394"/>
                    <a:pt x="1536" y="4394"/>
                  </a:cubicBezTo>
                  <a:cubicBezTo>
                    <a:pt x="1633" y="4394"/>
                    <a:pt x="1729" y="4413"/>
                    <a:pt x="1820" y="4451"/>
                  </a:cubicBezTo>
                  <a:cubicBezTo>
                    <a:pt x="2295" y="4566"/>
                    <a:pt x="2541" y="5222"/>
                    <a:pt x="2213" y="5730"/>
                  </a:cubicBezTo>
                  <a:cubicBezTo>
                    <a:pt x="2065" y="6037"/>
                    <a:pt x="1694" y="6212"/>
                    <a:pt x="1312" y="6212"/>
                  </a:cubicBezTo>
                  <a:cubicBezTo>
                    <a:pt x="1062" y="6212"/>
                    <a:pt x="808" y="6138"/>
                    <a:pt x="607" y="5976"/>
                  </a:cubicBezTo>
                  <a:cubicBezTo>
                    <a:pt x="99" y="5566"/>
                    <a:pt x="99" y="4631"/>
                    <a:pt x="542" y="4058"/>
                  </a:cubicBezTo>
                  <a:cubicBezTo>
                    <a:pt x="878" y="3584"/>
                    <a:pt x="1470" y="3348"/>
                    <a:pt x="2087" y="3348"/>
                  </a:cubicBezTo>
                  <a:cubicBezTo>
                    <a:pt x="2282" y="3348"/>
                    <a:pt x="2480" y="3371"/>
                    <a:pt x="2672" y="3419"/>
                  </a:cubicBezTo>
                  <a:cubicBezTo>
                    <a:pt x="3492" y="3615"/>
                    <a:pt x="4312" y="3959"/>
                    <a:pt x="5197" y="4205"/>
                  </a:cubicBezTo>
                  <a:cubicBezTo>
                    <a:pt x="5519" y="4264"/>
                    <a:pt x="5846" y="4297"/>
                    <a:pt x="6169" y="4297"/>
                  </a:cubicBezTo>
                  <a:cubicBezTo>
                    <a:pt x="6748" y="4297"/>
                    <a:pt x="7314" y="4190"/>
                    <a:pt x="7819" y="3927"/>
                  </a:cubicBezTo>
                  <a:cubicBezTo>
                    <a:pt x="8590" y="3533"/>
                    <a:pt x="9065" y="2714"/>
                    <a:pt x="9032" y="1845"/>
                  </a:cubicBezTo>
                  <a:cubicBezTo>
                    <a:pt x="8988" y="653"/>
                    <a:pt x="7967" y="1"/>
                    <a:pt x="705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 name="Google Shape;106;p2"/>
            <p:cNvSpPr/>
            <p:nvPr/>
          </p:nvSpPr>
          <p:spPr>
            <a:xfrm>
              <a:off x="5415725" y="1582175"/>
              <a:ext cx="161475" cy="92700"/>
            </a:xfrm>
            <a:custGeom>
              <a:avLst/>
              <a:gdLst/>
              <a:ahLst/>
              <a:cxnLst/>
              <a:rect l="l" t="t" r="r" b="b"/>
              <a:pathLst>
                <a:path w="6459" h="3708" extrusionOk="0">
                  <a:moveTo>
                    <a:pt x="948" y="0"/>
                  </a:moveTo>
                  <a:cubicBezTo>
                    <a:pt x="332" y="0"/>
                    <a:pt x="0" y="266"/>
                    <a:pt x="0" y="266"/>
                  </a:cubicBezTo>
                  <a:cubicBezTo>
                    <a:pt x="225" y="193"/>
                    <a:pt x="434" y="147"/>
                    <a:pt x="642" y="147"/>
                  </a:cubicBezTo>
                  <a:cubicBezTo>
                    <a:pt x="949" y="147"/>
                    <a:pt x="1255" y="248"/>
                    <a:pt x="1607" y="512"/>
                  </a:cubicBezTo>
                  <a:cubicBezTo>
                    <a:pt x="2213" y="954"/>
                    <a:pt x="1836" y="1708"/>
                    <a:pt x="1738" y="2200"/>
                  </a:cubicBezTo>
                  <a:cubicBezTo>
                    <a:pt x="1640" y="2708"/>
                    <a:pt x="2361" y="2921"/>
                    <a:pt x="2721" y="3085"/>
                  </a:cubicBezTo>
                  <a:cubicBezTo>
                    <a:pt x="3082" y="3249"/>
                    <a:pt x="2885" y="3708"/>
                    <a:pt x="2885" y="3708"/>
                  </a:cubicBezTo>
                  <a:cubicBezTo>
                    <a:pt x="4229" y="2888"/>
                    <a:pt x="3361" y="1938"/>
                    <a:pt x="3148" y="1675"/>
                  </a:cubicBezTo>
                  <a:cubicBezTo>
                    <a:pt x="2958" y="1446"/>
                    <a:pt x="3070" y="1216"/>
                    <a:pt x="3253" y="1216"/>
                  </a:cubicBezTo>
                  <a:cubicBezTo>
                    <a:pt x="3292" y="1216"/>
                    <a:pt x="3334" y="1226"/>
                    <a:pt x="3377" y="1249"/>
                  </a:cubicBezTo>
                  <a:cubicBezTo>
                    <a:pt x="3639" y="1380"/>
                    <a:pt x="3262" y="1872"/>
                    <a:pt x="3934" y="2315"/>
                  </a:cubicBezTo>
                  <a:cubicBezTo>
                    <a:pt x="4102" y="2421"/>
                    <a:pt x="4260" y="2461"/>
                    <a:pt x="4402" y="2461"/>
                  </a:cubicBezTo>
                  <a:cubicBezTo>
                    <a:pt x="4829" y="2461"/>
                    <a:pt x="5114" y="2102"/>
                    <a:pt x="5115" y="2102"/>
                  </a:cubicBezTo>
                  <a:lnTo>
                    <a:pt x="5115" y="2102"/>
                  </a:lnTo>
                  <a:cubicBezTo>
                    <a:pt x="5109" y="2102"/>
                    <a:pt x="5103" y="2102"/>
                    <a:pt x="5097" y="2102"/>
                  </a:cubicBezTo>
                  <a:cubicBezTo>
                    <a:pt x="4728" y="2102"/>
                    <a:pt x="4948" y="1575"/>
                    <a:pt x="4770" y="1429"/>
                  </a:cubicBezTo>
                  <a:cubicBezTo>
                    <a:pt x="4696" y="1366"/>
                    <a:pt x="4602" y="1330"/>
                    <a:pt x="4504" y="1330"/>
                  </a:cubicBezTo>
                  <a:cubicBezTo>
                    <a:pt x="4451" y="1330"/>
                    <a:pt x="4396" y="1341"/>
                    <a:pt x="4344" y="1364"/>
                  </a:cubicBezTo>
                  <a:cubicBezTo>
                    <a:pt x="4301" y="1371"/>
                    <a:pt x="4258" y="1374"/>
                    <a:pt x="4218" y="1374"/>
                  </a:cubicBezTo>
                  <a:cubicBezTo>
                    <a:pt x="4062" y="1374"/>
                    <a:pt x="3951" y="1324"/>
                    <a:pt x="4016" y="1233"/>
                  </a:cubicBezTo>
                  <a:cubicBezTo>
                    <a:pt x="4052" y="1183"/>
                    <a:pt x="4092" y="1165"/>
                    <a:pt x="4145" y="1165"/>
                  </a:cubicBezTo>
                  <a:cubicBezTo>
                    <a:pt x="4284" y="1165"/>
                    <a:pt x="4516" y="1295"/>
                    <a:pt x="5016" y="1331"/>
                  </a:cubicBezTo>
                  <a:cubicBezTo>
                    <a:pt x="5052" y="1334"/>
                    <a:pt x="5087" y="1335"/>
                    <a:pt x="5122" y="1335"/>
                  </a:cubicBezTo>
                  <a:cubicBezTo>
                    <a:pt x="5889" y="1335"/>
                    <a:pt x="6458" y="676"/>
                    <a:pt x="6459" y="675"/>
                  </a:cubicBezTo>
                  <a:lnTo>
                    <a:pt x="6459" y="675"/>
                  </a:lnTo>
                  <a:cubicBezTo>
                    <a:pt x="6000" y="931"/>
                    <a:pt x="5512" y="1029"/>
                    <a:pt x="5023" y="1029"/>
                  </a:cubicBezTo>
                  <a:cubicBezTo>
                    <a:pt x="3852" y="1029"/>
                    <a:pt x="2669" y="468"/>
                    <a:pt x="1836" y="167"/>
                  </a:cubicBezTo>
                  <a:cubicBezTo>
                    <a:pt x="1495" y="44"/>
                    <a:pt x="1198" y="0"/>
                    <a:pt x="9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 name="Google Shape;107;p2"/>
            <p:cNvSpPr/>
            <p:nvPr/>
          </p:nvSpPr>
          <p:spPr>
            <a:xfrm>
              <a:off x="5457100" y="1490500"/>
              <a:ext cx="90200" cy="63100"/>
            </a:xfrm>
            <a:custGeom>
              <a:avLst/>
              <a:gdLst/>
              <a:ahLst/>
              <a:cxnLst/>
              <a:rect l="l" t="t" r="r" b="b"/>
              <a:pathLst>
                <a:path w="3608" h="2524" extrusionOk="0">
                  <a:moveTo>
                    <a:pt x="2507" y="1"/>
                  </a:moveTo>
                  <a:cubicBezTo>
                    <a:pt x="1920" y="1"/>
                    <a:pt x="1244" y="126"/>
                    <a:pt x="870" y="622"/>
                  </a:cubicBezTo>
                  <a:cubicBezTo>
                    <a:pt x="1" y="1769"/>
                    <a:pt x="525" y="2523"/>
                    <a:pt x="525" y="2523"/>
                  </a:cubicBezTo>
                  <a:cubicBezTo>
                    <a:pt x="525" y="2523"/>
                    <a:pt x="362" y="2162"/>
                    <a:pt x="1394" y="2162"/>
                  </a:cubicBezTo>
                  <a:cubicBezTo>
                    <a:pt x="2427" y="2146"/>
                    <a:pt x="2296" y="1490"/>
                    <a:pt x="2263" y="1261"/>
                  </a:cubicBezTo>
                  <a:cubicBezTo>
                    <a:pt x="2181" y="1015"/>
                    <a:pt x="2230" y="736"/>
                    <a:pt x="2410" y="556"/>
                  </a:cubicBezTo>
                  <a:cubicBezTo>
                    <a:pt x="2656" y="195"/>
                    <a:pt x="3607" y="130"/>
                    <a:pt x="3607" y="130"/>
                  </a:cubicBezTo>
                  <a:cubicBezTo>
                    <a:pt x="3607" y="130"/>
                    <a:pt x="3103" y="1"/>
                    <a:pt x="250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 name="Google Shape;108;p2"/>
            <p:cNvSpPr/>
            <p:nvPr/>
          </p:nvSpPr>
          <p:spPr>
            <a:xfrm>
              <a:off x="5525950" y="1423675"/>
              <a:ext cx="56575" cy="67225"/>
            </a:xfrm>
            <a:custGeom>
              <a:avLst/>
              <a:gdLst/>
              <a:ahLst/>
              <a:cxnLst/>
              <a:rect l="l" t="t" r="r" b="b"/>
              <a:pathLst>
                <a:path w="2263" h="2689" extrusionOk="0">
                  <a:moveTo>
                    <a:pt x="1148" y="0"/>
                  </a:moveTo>
                  <a:lnTo>
                    <a:pt x="1148" y="0"/>
                  </a:lnTo>
                  <a:cubicBezTo>
                    <a:pt x="1148" y="0"/>
                    <a:pt x="1345" y="541"/>
                    <a:pt x="1001" y="738"/>
                  </a:cubicBezTo>
                  <a:cubicBezTo>
                    <a:pt x="640" y="934"/>
                    <a:pt x="1" y="1344"/>
                    <a:pt x="263" y="2016"/>
                  </a:cubicBezTo>
                  <a:cubicBezTo>
                    <a:pt x="509" y="2688"/>
                    <a:pt x="1689" y="2426"/>
                    <a:pt x="2263" y="2606"/>
                  </a:cubicBezTo>
                  <a:cubicBezTo>
                    <a:pt x="2263" y="2606"/>
                    <a:pt x="1394" y="2164"/>
                    <a:pt x="1460" y="1426"/>
                  </a:cubicBezTo>
                  <a:cubicBezTo>
                    <a:pt x="1525" y="705"/>
                    <a:pt x="1443" y="164"/>
                    <a:pt x="11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 name="Google Shape;109;p2"/>
            <p:cNvSpPr/>
            <p:nvPr/>
          </p:nvSpPr>
          <p:spPr>
            <a:xfrm>
              <a:off x="5587425" y="1452750"/>
              <a:ext cx="79925" cy="107800"/>
            </a:xfrm>
            <a:custGeom>
              <a:avLst/>
              <a:gdLst/>
              <a:ahLst/>
              <a:cxnLst/>
              <a:rect l="l" t="t" r="r" b="b"/>
              <a:pathLst>
                <a:path w="3197" h="4312" extrusionOk="0">
                  <a:moveTo>
                    <a:pt x="377" y="1"/>
                  </a:moveTo>
                  <a:lnTo>
                    <a:pt x="377" y="1"/>
                  </a:lnTo>
                  <a:cubicBezTo>
                    <a:pt x="0" y="1345"/>
                    <a:pt x="541" y="1607"/>
                    <a:pt x="1099" y="2476"/>
                  </a:cubicBezTo>
                  <a:cubicBezTo>
                    <a:pt x="1640" y="3361"/>
                    <a:pt x="1049" y="4312"/>
                    <a:pt x="1049" y="4312"/>
                  </a:cubicBezTo>
                  <a:cubicBezTo>
                    <a:pt x="1426" y="4049"/>
                    <a:pt x="1771" y="3361"/>
                    <a:pt x="2475" y="2935"/>
                  </a:cubicBezTo>
                  <a:cubicBezTo>
                    <a:pt x="3197" y="2492"/>
                    <a:pt x="2885" y="1591"/>
                    <a:pt x="2885" y="1591"/>
                  </a:cubicBezTo>
                  <a:lnTo>
                    <a:pt x="2885" y="1591"/>
                  </a:lnTo>
                  <a:cubicBezTo>
                    <a:pt x="2847" y="1704"/>
                    <a:pt x="2751" y="1750"/>
                    <a:pt x="2597" y="1750"/>
                  </a:cubicBezTo>
                  <a:cubicBezTo>
                    <a:pt x="2551" y="1750"/>
                    <a:pt x="2499" y="1746"/>
                    <a:pt x="2443" y="1738"/>
                  </a:cubicBezTo>
                  <a:cubicBezTo>
                    <a:pt x="2413" y="1731"/>
                    <a:pt x="2384" y="1728"/>
                    <a:pt x="2356" y="1728"/>
                  </a:cubicBezTo>
                  <a:cubicBezTo>
                    <a:pt x="2119" y="1728"/>
                    <a:pt x="1945" y="1961"/>
                    <a:pt x="2033" y="2181"/>
                  </a:cubicBezTo>
                  <a:cubicBezTo>
                    <a:pt x="2101" y="2357"/>
                    <a:pt x="1967" y="2533"/>
                    <a:pt x="1807" y="2533"/>
                  </a:cubicBezTo>
                  <a:cubicBezTo>
                    <a:pt x="1774" y="2533"/>
                    <a:pt x="1739" y="2526"/>
                    <a:pt x="1705" y="2509"/>
                  </a:cubicBezTo>
                  <a:cubicBezTo>
                    <a:pt x="1541" y="2443"/>
                    <a:pt x="1541" y="2066"/>
                    <a:pt x="1771" y="1886"/>
                  </a:cubicBezTo>
                  <a:cubicBezTo>
                    <a:pt x="1984" y="1705"/>
                    <a:pt x="2131" y="1312"/>
                    <a:pt x="1951" y="689"/>
                  </a:cubicBezTo>
                  <a:cubicBezTo>
                    <a:pt x="1798" y="217"/>
                    <a:pt x="1327" y="113"/>
                    <a:pt x="1010" y="113"/>
                  </a:cubicBezTo>
                  <a:cubicBezTo>
                    <a:pt x="920" y="113"/>
                    <a:pt x="842" y="121"/>
                    <a:pt x="787" y="132"/>
                  </a:cubicBezTo>
                  <a:cubicBezTo>
                    <a:pt x="764" y="135"/>
                    <a:pt x="740" y="136"/>
                    <a:pt x="716" y="136"/>
                  </a:cubicBezTo>
                  <a:cubicBezTo>
                    <a:pt x="589" y="136"/>
                    <a:pt x="460" y="97"/>
                    <a:pt x="37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 name="Google Shape;110;p2"/>
            <p:cNvSpPr/>
            <p:nvPr/>
          </p:nvSpPr>
          <p:spPr>
            <a:xfrm>
              <a:off x="5569400" y="1294075"/>
              <a:ext cx="202850" cy="202550"/>
            </a:xfrm>
            <a:custGeom>
              <a:avLst/>
              <a:gdLst/>
              <a:ahLst/>
              <a:cxnLst/>
              <a:rect l="l" t="t" r="r" b="b"/>
              <a:pathLst>
                <a:path w="8114" h="8102" extrusionOk="0">
                  <a:moveTo>
                    <a:pt x="5726" y="1"/>
                  </a:moveTo>
                  <a:cubicBezTo>
                    <a:pt x="5208" y="1"/>
                    <a:pt x="4714" y="178"/>
                    <a:pt x="4426" y="562"/>
                  </a:cubicBezTo>
                  <a:cubicBezTo>
                    <a:pt x="4114" y="1004"/>
                    <a:pt x="4065" y="1562"/>
                    <a:pt x="4311" y="2037"/>
                  </a:cubicBezTo>
                  <a:cubicBezTo>
                    <a:pt x="4520" y="2446"/>
                    <a:pt x="4858" y="2592"/>
                    <a:pt x="5188" y="2592"/>
                  </a:cubicBezTo>
                  <a:cubicBezTo>
                    <a:pt x="5531" y="2592"/>
                    <a:pt x="5865" y="2434"/>
                    <a:pt x="6032" y="2250"/>
                  </a:cubicBezTo>
                  <a:cubicBezTo>
                    <a:pt x="6212" y="2037"/>
                    <a:pt x="6294" y="1758"/>
                    <a:pt x="6245" y="1496"/>
                  </a:cubicBezTo>
                  <a:cubicBezTo>
                    <a:pt x="6187" y="1168"/>
                    <a:pt x="5959" y="1027"/>
                    <a:pt x="5751" y="1027"/>
                  </a:cubicBezTo>
                  <a:cubicBezTo>
                    <a:pt x="5606" y="1027"/>
                    <a:pt x="5470" y="1096"/>
                    <a:pt x="5409" y="1217"/>
                  </a:cubicBezTo>
                  <a:cubicBezTo>
                    <a:pt x="5262" y="1496"/>
                    <a:pt x="5344" y="1857"/>
                    <a:pt x="5754" y="1922"/>
                  </a:cubicBezTo>
                  <a:cubicBezTo>
                    <a:pt x="6098" y="1971"/>
                    <a:pt x="5917" y="2398"/>
                    <a:pt x="5475" y="2512"/>
                  </a:cubicBezTo>
                  <a:cubicBezTo>
                    <a:pt x="5395" y="2533"/>
                    <a:pt x="5314" y="2543"/>
                    <a:pt x="5234" y="2543"/>
                  </a:cubicBezTo>
                  <a:cubicBezTo>
                    <a:pt x="4874" y="2543"/>
                    <a:pt x="4538" y="2339"/>
                    <a:pt x="4377" y="2004"/>
                  </a:cubicBezTo>
                  <a:cubicBezTo>
                    <a:pt x="4180" y="1562"/>
                    <a:pt x="4229" y="1037"/>
                    <a:pt x="4524" y="644"/>
                  </a:cubicBezTo>
                  <a:cubicBezTo>
                    <a:pt x="4781" y="306"/>
                    <a:pt x="5237" y="147"/>
                    <a:pt x="5711" y="147"/>
                  </a:cubicBezTo>
                  <a:cubicBezTo>
                    <a:pt x="5812" y="147"/>
                    <a:pt x="5915" y="154"/>
                    <a:pt x="6016" y="168"/>
                  </a:cubicBezTo>
                  <a:cubicBezTo>
                    <a:pt x="7229" y="299"/>
                    <a:pt x="7917" y="1988"/>
                    <a:pt x="7196" y="3152"/>
                  </a:cubicBezTo>
                  <a:cubicBezTo>
                    <a:pt x="6950" y="3512"/>
                    <a:pt x="6622" y="3807"/>
                    <a:pt x="6229" y="4004"/>
                  </a:cubicBezTo>
                  <a:cubicBezTo>
                    <a:pt x="5842" y="4170"/>
                    <a:pt x="5392" y="4253"/>
                    <a:pt x="4869" y="4253"/>
                  </a:cubicBezTo>
                  <a:cubicBezTo>
                    <a:pt x="4462" y="4253"/>
                    <a:pt x="4010" y="4203"/>
                    <a:pt x="3508" y="4102"/>
                  </a:cubicBezTo>
                  <a:cubicBezTo>
                    <a:pt x="3202" y="4041"/>
                    <a:pt x="2902" y="4010"/>
                    <a:pt x="2616" y="4010"/>
                  </a:cubicBezTo>
                  <a:cubicBezTo>
                    <a:pt x="1289" y="4010"/>
                    <a:pt x="239" y="4666"/>
                    <a:pt x="131" y="5987"/>
                  </a:cubicBezTo>
                  <a:cubicBezTo>
                    <a:pt x="0" y="7577"/>
                    <a:pt x="1033" y="8102"/>
                    <a:pt x="1033" y="8102"/>
                  </a:cubicBezTo>
                  <a:lnTo>
                    <a:pt x="1016" y="8069"/>
                  </a:lnTo>
                  <a:cubicBezTo>
                    <a:pt x="443" y="7430"/>
                    <a:pt x="607" y="6233"/>
                    <a:pt x="607" y="6233"/>
                  </a:cubicBezTo>
                  <a:cubicBezTo>
                    <a:pt x="689" y="5725"/>
                    <a:pt x="951" y="5250"/>
                    <a:pt x="1344" y="4905"/>
                  </a:cubicBezTo>
                  <a:cubicBezTo>
                    <a:pt x="1937" y="4466"/>
                    <a:pt x="2688" y="4383"/>
                    <a:pt x="3171" y="4383"/>
                  </a:cubicBezTo>
                  <a:cubicBezTo>
                    <a:pt x="3462" y="4383"/>
                    <a:pt x="3655" y="4414"/>
                    <a:pt x="3655" y="4414"/>
                  </a:cubicBezTo>
                  <a:cubicBezTo>
                    <a:pt x="3918" y="4446"/>
                    <a:pt x="4147" y="4463"/>
                    <a:pt x="4360" y="4479"/>
                  </a:cubicBezTo>
                  <a:cubicBezTo>
                    <a:pt x="4463" y="4486"/>
                    <a:pt x="4567" y="4489"/>
                    <a:pt x="4673" y="4489"/>
                  </a:cubicBezTo>
                  <a:cubicBezTo>
                    <a:pt x="5647" y="4489"/>
                    <a:pt x="6721" y="4196"/>
                    <a:pt x="7327" y="3250"/>
                  </a:cubicBezTo>
                  <a:cubicBezTo>
                    <a:pt x="8114" y="1988"/>
                    <a:pt x="7360" y="168"/>
                    <a:pt x="6032" y="21"/>
                  </a:cubicBezTo>
                  <a:cubicBezTo>
                    <a:pt x="5930" y="7"/>
                    <a:pt x="5827" y="1"/>
                    <a:pt x="57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 name="Google Shape;111;p2"/>
            <p:cNvSpPr/>
            <p:nvPr/>
          </p:nvSpPr>
          <p:spPr>
            <a:xfrm>
              <a:off x="5594400" y="1495775"/>
              <a:ext cx="25" cy="25"/>
            </a:xfrm>
            <a:custGeom>
              <a:avLst/>
              <a:gdLst/>
              <a:ahLst/>
              <a:cxnLst/>
              <a:rect l="l" t="t" r="r" b="b"/>
              <a:pathLst>
                <a:path w="1" h="1" extrusionOk="0">
                  <a:moveTo>
                    <a:pt x="0" y="1"/>
                  </a:moveTo>
                  <a:lnTo>
                    <a:pt x="0" y="1"/>
                  </a:lnTo>
                  <a:lnTo>
                    <a:pt x="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 name="Google Shape;112;p2"/>
            <p:cNvSpPr/>
            <p:nvPr/>
          </p:nvSpPr>
          <p:spPr>
            <a:xfrm>
              <a:off x="5623075" y="1410675"/>
              <a:ext cx="116400" cy="59325"/>
            </a:xfrm>
            <a:custGeom>
              <a:avLst/>
              <a:gdLst/>
              <a:ahLst/>
              <a:cxnLst/>
              <a:rect l="l" t="t" r="r" b="b"/>
              <a:pathLst>
                <a:path w="4656" h="2373" extrusionOk="0">
                  <a:moveTo>
                    <a:pt x="1086" y="0"/>
                  </a:moveTo>
                  <a:cubicBezTo>
                    <a:pt x="394" y="0"/>
                    <a:pt x="0" y="225"/>
                    <a:pt x="0" y="225"/>
                  </a:cubicBezTo>
                  <a:cubicBezTo>
                    <a:pt x="93" y="206"/>
                    <a:pt x="181" y="196"/>
                    <a:pt x="264" y="196"/>
                  </a:cubicBezTo>
                  <a:cubicBezTo>
                    <a:pt x="738" y="196"/>
                    <a:pt x="1032" y="504"/>
                    <a:pt x="935" y="979"/>
                  </a:cubicBezTo>
                  <a:cubicBezTo>
                    <a:pt x="804" y="1405"/>
                    <a:pt x="968" y="1848"/>
                    <a:pt x="1312" y="2110"/>
                  </a:cubicBezTo>
                  <a:cubicBezTo>
                    <a:pt x="1640" y="2372"/>
                    <a:pt x="2541" y="2372"/>
                    <a:pt x="2541" y="2372"/>
                  </a:cubicBezTo>
                  <a:cubicBezTo>
                    <a:pt x="2279" y="2225"/>
                    <a:pt x="2525" y="1864"/>
                    <a:pt x="2689" y="1438"/>
                  </a:cubicBezTo>
                  <a:cubicBezTo>
                    <a:pt x="2844" y="1017"/>
                    <a:pt x="2422" y="863"/>
                    <a:pt x="2225" y="863"/>
                  </a:cubicBezTo>
                  <a:cubicBezTo>
                    <a:pt x="2215" y="863"/>
                    <a:pt x="2206" y="863"/>
                    <a:pt x="2197" y="864"/>
                  </a:cubicBezTo>
                  <a:cubicBezTo>
                    <a:pt x="2100" y="882"/>
                    <a:pt x="2028" y="899"/>
                    <a:pt x="1960" y="899"/>
                  </a:cubicBezTo>
                  <a:cubicBezTo>
                    <a:pt x="1902" y="899"/>
                    <a:pt x="1848" y="886"/>
                    <a:pt x="1787" y="848"/>
                  </a:cubicBezTo>
                  <a:cubicBezTo>
                    <a:pt x="1683" y="783"/>
                    <a:pt x="1724" y="571"/>
                    <a:pt x="1986" y="571"/>
                  </a:cubicBezTo>
                  <a:cubicBezTo>
                    <a:pt x="2052" y="571"/>
                    <a:pt x="2133" y="585"/>
                    <a:pt x="2230" y="618"/>
                  </a:cubicBezTo>
                  <a:cubicBezTo>
                    <a:pt x="2705" y="766"/>
                    <a:pt x="2574" y="1225"/>
                    <a:pt x="3295" y="1372"/>
                  </a:cubicBezTo>
                  <a:cubicBezTo>
                    <a:pt x="3352" y="1384"/>
                    <a:pt x="3406" y="1389"/>
                    <a:pt x="3457" y="1389"/>
                  </a:cubicBezTo>
                  <a:cubicBezTo>
                    <a:pt x="4058" y="1389"/>
                    <a:pt x="4203" y="641"/>
                    <a:pt x="4279" y="520"/>
                  </a:cubicBezTo>
                  <a:cubicBezTo>
                    <a:pt x="4393" y="389"/>
                    <a:pt x="4524" y="258"/>
                    <a:pt x="4656" y="143"/>
                  </a:cubicBezTo>
                  <a:lnTo>
                    <a:pt x="4656" y="143"/>
                  </a:lnTo>
                  <a:cubicBezTo>
                    <a:pt x="4455" y="267"/>
                    <a:pt x="4083" y="385"/>
                    <a:pt x="3546" y="385"/>
                  </a:cubicBezTo>
                  <a:cubicBezTo>
                    <a:pt x="3159" y="385"/>
                    <a:pt x="2687" y="324"/>
                    <a:pt x="2131" y="159"/>
                  </a:cubicBezTo>
                  <a:cubicBezTo>
                    <a:pt x="1733" y="41"/>
                    <a:pt x="1382" y="0"/>
                    <a:pt x="108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113;p2"/>
            <p:cNvSpPr/>
            <p:nvPr/>
          </p:nvSpPr>
          <p:spPr>
            <a:xfrm>
              <a:off x="5629225" y="1301550"/>
              <a:ext cx="80750" cy="83700"/>
            </a:xfrm>
            <a:custGeom>
              <a:avLst/>
              <a:gdLst/>
              <a:ahLst/>
              <a:cxnLst/>
              <a:rect l="l" t="t" r="r" b="b"/>
              <a:pathLst>
                <a:path w="3230" h="3348" extrusionOk="0">
                  <a:moveTo>
                    <a:pt x="1967" y="0"/>
                  </a:moveTo>
                  <a:cubicBezTo>
                    <a:pt x="1525" y="263"/>
                    <a:pt x="1459" y="722"/>
                    <a:pt x="738" y="1328"/>
                  </a:cubicBezTo>
                  <a:cubicBezTo>
                    <a:pt x="0" y="1951"/>
                    <a:pt x="230" y="2410"/>
                    <a:pt x="377" y="2672"/>
                  </a:cubicBezTo>
                  <a:cubicBezTo>
                    <a:pt x="476" y="2803"/>
                    <a:pt x="443" y="2984"/>
                    <a:pt x="312" y="3082"/>
                  </a:cubicBezTo>
                  <a:cubicBezTo>
                    <a:pt x="1410" y="2967"/>
                    <a:pt x="1246" y="2328"/>
                    <a:pt x="1197" y="2131"/>
                  </a:cubicBezTo>
                  <a:cubicBezTo>
                    <a:pt x="1131" y="1935"/>
                    <a:pt x="1148" y="1836"/>
                    <a:pt x="1262" y="1836"/>
                  </a:cubicBezTo>
                  <a:cubicBezTo>
                    <a:pt x="1377" y="1836"/>
                    <a:pt x="1361" y="2066"/>
                    <a:pt x="1361" y="2344"/>
                  </a:cubicBezTo>
                  <a:cubicBezTo>
                    <a:pt x="1344" y="2623"/>
                    <a:pt x="1295" y="3279"/>
                    <a:pt x="2131" y="3344"/>
                  </a:cubicBezTo>
                  <a:cubicBezTo>
                    <a:pt x="2162" y="3347"/>
                    <a:pt x="2192" y="3348"/>
                    <a:pt x="2222" y="3348"/>
                  </a:cubicBezTo>
                  <a:cubicBezTo>
                    <a:pt x="3001" y="3348"/>
                    <a:pt x="3229" y="2541"/>
                    <a:pt x="3229" y="2541"/>
                  </a:cubicBezTo>
                  <a:lnTo>
                    <a:pt x="3229" y="2541"/>
                  </a:lnTo>
                  <a:cubicBezTo>
                    <a:pt x="3105" y="2576"/>
                    <a:pt x="2954" y="2601"/>
                    <a:pt x="2793" y="2601"/>
                  </a:cubicBezTo>
                  <a:cubicBezTo>
                    <a:pt x="2344" y="2601"/>
                    <a:pt x="1820" y="2401"/>
                    <a:pt x="1590" y="1640"/>
                  </a:cubicBezTo>
                  <a:cubicBezTo>
                    <a:pt x="1394" y="1066"/>
                    <a:pt x="1541" y="427"/>
                    <a:pt x="19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114;p2"/>
            <p:cNvSpPr/>
            <p:nvPr/>
          </p:nvSpPr>
          <p:spPr>
            <a:xfrm>
              <a:off x="5744775" y="1181700"/>
              <a:ext cx="48375" cy="191575"/>
            </a:xfrm>
            <a:custGeom>
              <a:avLst/>
              <a:gdLst/>
              <a:ahLst/>
              <a:cxnLst/>
              <a:rect l="l" t="t" r="r" b="b"/>
              <a:pathLst>
                <a:path w="1935" h="7663" extrusionOk="0">
                  <a:moveTo>
                    <a:pt x="1300" y="1"/>
                  </a:moveTo>
                  <a:cubicBezTo>
                    <a:pt x="984" y="1"/>
                    <a:pt x="738" y="369"/>
                    <a:pt x="738" y="369"/>
                  </a:cubicBezTo>
                  <a:cubicBezTo>
                    <a:pt x="1" y="1516"/>
                    <a:pt x="837" y="3286"/>
                    <a:pt x="984" y="5171"/>
                  </a:cubicBezTo>
                  <a:cubicBezTo>
                    <a:pt x="1132" y="7056"/>
                    <a:pt x="476" y="7663"/>
                    <a:pt x="476" y="7663"/>
                  </a:cubicBezTo>
                  <a:cubicBezTo>
                    <a:pt x="1164" y="7138"/>
                    <a:pt x="1328" y="5368"/>
                    <a:pt x="1197" y="3991"/>
                  </a:cubicBezTo>
                  <a:cubicBezTo>
                    <a:pt x="1066" y="2631"/>
                    <a:pt x="1082" y="1369"/>
                    <a:pt x="1345" y="1106"/>
                  </a:cubicBezTo>
                  <a:cubicBezTo>
                    <a:pt x="1607" y="844"/>
                    <a:pt x="1935" y="287"/>
                    <a:pt x="1509" y="57"/>
                  </a:cubicBezTo>
                  <a:cubicBezTo>
                    <a:pt x="1437" y="17"/>
                    <a:pt x="1367" y="1"/>
                    <a:pt x="13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 name="Google Shape;115;p2"/>
            <p:cNvSpPr/>
            <p:nvPr/>
          </p:nvSpPr>
          <p:spPr>
            <a:xfrm>
              <a:off x="5698875" y="1156775"/>
              <a:ext cx="213950" cy="254200"/>
            </a:xfrm>
            <a:custGeom>
              <a:avLst/>
              <a:gdLst/>
              <a:ahLst/>
              <a:cxnLst/>
              <a:rect l="l" t="t" r="r" b="b"/>
              <a:pathLst>
                <a:path w="8558" h="10168" extrusionOk="0">
                  <a:moveTo>
                    <a:pt x="6314" y="0"/>
                  </a:moveTo>
                  <a:cubicBezTo>
                    <a:pt x="6112" y="0"/>
                    <a:pt x="5908" y="23"/>
                    <a:pt x="5705" y="71"/>
                  </a:cubicBezTo>
                  <a:cubicBezTo>
                    <a:pt x="4492" y="317"/>
                    <a:pt x="3738" y="1579"/>
                    <a:pt x="3509" y="2841"/>
                  </a:cubicBezTo>
                  <a:cubicBezTo>
                    <a:pt x="3263" y="4136"/>
                    <a:pt x="3509" y="5365"/>
                    <a:pt x="3459" y="6480"/>
                  </a:cubicBezTo>
                  <a:cubicBezTo>
                    <a:pt x="3525" y="7463"/>
                    <a:pt x="3164" y="8430"/>
                    <a:pt x="2460" y="9135"/>
                  </a:cubicBezTo>
                  <a:cubicBezTo>
                    <a:pt x="1787" y="9742"/>
                    <a:pt x="919" y="10119"/>
                    <a:pt x="1" y="10168"/>
                  </a:cubicBezTo>
                  <a:cubicBezTo>
                    <a:pt x="935" y="10151"/>
                    <a:pt x="1820" y="9791"/>
                    <a:pt x="2509" y="9184"/>
                  </a:cubicBezTo>
                  <a:cubicBezTo>
                    <a:pt x="3246" y="8480"/>
                    <a:pt x="3656" y="7496"/>
                    <a:pt x="3607" y="6480"/>
                  </a:cubicBezTo>
                  <a:cubicBezTo>
                    <a:pt x="3672" y="5365"/>
                    <a:pt x="3427" y="4120"/>
                    <a:pt x="3672" y="2874"/>
                  </a:cubicBezTo>
                  <a:cubicBezTo>
                    <a:pt x="3918" y="1612"/>
                    <a:pt x="4607" y="448"/>
                    <a:pt x="5721" y="202"/>
                  </a:cubicBezTo>
                  <a:cubicBezTo>
                    <a:pt x="5853" y="169"/>
                    <a:pt x="5984" y="153"/>
                    <a:pt x="6115" y="136"/>
                  </a:cubicBezTo>
                  <a:cubicBezTo>
                    <a:pt x="6139" y="136"/>
                    <a:pt x="6164" y="135"/>
                    <a:pt x="6189" y="135"/>
                  </a:cubicBezTo>
                  <a:cubicBezTo>
                    <a:pt x="6606" y="135"/>
                    <a:pt x="7020" y="266"/>
                    <a:pt x="7361" y="513"/>
                  </a:cubicBezTo>
                  <a:cubicBezTo>
                    <a:pt x="8065" y="1087"/>
                    <a:pt x="7983" y="2333"/>
                    <a:pt x="7574" y="2710"/>
                  </a:cubicBezTo>
                  <a:cubicBezTo>
                    <a:pt x="7369" y="2893"/>
                    <a:pt x="7143" y="2967"/>
                    <a:pt x="6943" y="2967"/>
                  </a:cubicBezTo>
                  <a:cubicBezTo>
                    <a:pt x="6678" y="2967"/>
                    <a:pt x="6459" y="2838"/>
                    <a:pt x="6393" y="2661"/>
                  </a:cubicBezTo>
                  <a:lnTo>
                    <a:pt x="6393" y="2661"/>
                  </a:lnTo>
                  <a:cubicBezTo>
                    <a:pt x="6393" y="2661"/>
                    <a:pt x="6431" y="2666"/>
                    <a:pt x="6487" y="2666"/>
                  </a:cubicBezTo>
                  <a:cubicBezTo>
                    <a:pt x="6626" y="2666"/>
                    <a:pt x="6881" y="2633"/>
                    <a:pt x="6951" y="2398"/>
                  </a:cubicBezTo>
                  <a:cubicBezTo>
                    <a:pt x="7082" y="2087"/>
                    <a:pt x="6885" y="1743"/>
                    <a:pt x="6557" y="1677"/>
                  </a:cubicBezTo>
                  <a:cubicBezTo>
                    <a:pt x="6511" y="1663"/>
                    <a:pt x="6460" y="1656"/>
                    <a:pt x="6408" y="1656"/>
                  </a:cubicBezTo>
                  <a:cubicBezTo>
                    <a:pt x="6094" y="1656"/>
                    <a:pt x="5726" y="1911"/>
                    <a:pt x="5853" y="2431"/>
                  </a:cubicBezTo>
                  <a:cubicBezTo>
                    <a:pt x="5942" y="2811"/>
                    <a:pt x="6465" y="3107"/>
                    <a:pt x="7006" y="3107"/>
                  </a:cubicBezTo>
                  <a:cubicBezTo>
                    <a:pt x="7260" y="3107"/>
                    <a:pt x="7518" y="3042"/>
                    <a:pt x="7738" y="2890"/>
                  </a:cubicBezTo>
                  <a:cubicBezTo>
                    <a:pt x="8147" y="2677"/>
                    <a:pt x="8557" y="1972"/>
                    <a:pt x="8262" y="1185"/>
                  </a:cubicBezTo>
                  <a:cubicBezTo>
                    <a:pt x="8047" y="461"/>
                    <a:pt x="7218" y="0"/>
                    <a:pt x="631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 name="Google Shape;116;p2"/>
            <p:cNvSpPr/>
            <p:nvPr/>
          </p:nvSpPr>
          <p:spPr>
            <a:xfrm>
              <a:off x="5800500" y="1192325"/>
              <a:ext cx="62725" cy="52600"/>
            </a:xfrm>
            <a:custGeom>
              <a:avLst/>
              <a:gdLst/>
              <a:ahLst/>
              <a:cxnLst/>
              <a:rect l="l" t="t" r="r" b="b"/>
              <a:pathLst>
                <a:path w="2509" h="2104" extrusionOk="0">
                  <a:moveTo>
                    <a:pt x="696" y="1"/>
                  </a:moveTo>
                  <a:cubicBezTo>
                    <a:pt x="627" y="1"/>
                    <a:pt x="553" y="9"/>
                    <a:pt x="476" y="26"/>
                  </a:cubicBezTo>
                  <a:cubicBezTo>
                    <a:pt x="607" y="91"/>
                    <a:pt x="640" y="272"/>
                    <a:pt x="542" y="386"/>
                  </a:cubicBezTo>
                  <a:cubicBezTo>
                    <a:pt x="394" y="616"/>
                    <a:pt x="1" y="1304"/>
                    <a:pt x="558" y="1862"/>
                  </a:cubicBezTo>
                  <a:cubicBezTo>
                    <a:pt x="738" y="2041"/>
                    <a:pt x="991" y="2103"/>
                    <a:pt x="1257" y="2103"/>
                  </a:cubicBezTo>
                  <a:cubicBezTo>
                    <a:pt x="1792" y="2103"/>
                    <a:pt x="2377" y="1851"/>
                    <a:pt x="2509" y="1796"/>
                  </a:cubicBezTo>
                  <a:lnTo>
                    <a:pt x="2509" y="1796"/>
                  </a:lnTo>
                  <a:cubicBezTo>
                    <a:pt x="2509" y="1796"/>
                    <a:pt x="2476" y="1800"/>
                    <a:pt x="2424" y="1800"/>
                  </a:cubicBezTo>
                  <a:cubicBezTo>
                    <a:pt x="2208" y="1800"/>
                    <a:pt x="1653" y="1736"/>
                    <a:pt x="1574" y="1091"/>
                  </a:cubicBezTo>
                  <a:cubicBezTo>
                    <a:pt x="1489" y="390"/>
                    <a:pt x="1178" y="1"/>
                    <a:pt x="69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117;p2"/>
            <p:cNvSpPr/>
            <p:nvPr/>
          </p:nvSpPr>
          <p:spPr>
            <a:xfrm>
              <a:off x="5803375" y="1195825"/>
              <a:ext cx="120925" cy="136900"/>
            </a:xfrm>
            <a:custGeom>
              <a:avLst/>
              <a:gdLst/>
              <a:ahLst/>
              <a:cxnLst/>
              <a:rect l="l" t="t" r="r" b="b"/>
              <a:pathLst>
                <a:path w="4837" h="5476" extrusionOk="0">
                  <a:moveTo>
                    <a:pt x="4361" y="0"/>
                  </a:moveTo>
                  <a:lnTo>
                    <a:pt x="4361" y="0"/>
                  </a:lnTo>
                  <a:cubicBezTo>
                    <a:pt x="4492" y="558"/>
                    <a:pt x="4279" y="1148"/>
                    <a:pt x="3820" y="1492"/>
                  </a:cubicBezTo>
                  <a:cubicBezTo>
                    <a:pt x="3017" y="2049"/>
                    <a:pt x="1918" y="1771"/>
                    <a:pt x="1000" y="2394"/>
                  </a:cubicBezTo>
                  <a:cubicBezTo>
                    <a:pt x="99" y="3033"/>
                    <a:pt x="197" y="3934"/>
                    <a:pt x="181" y="4443"/>
                  </a:cubicBezTo>
                  <a:cubicBezTo>
                    <a:pt x="197" y="4803"/>
                    <a:pt x="132" y="5147"/>
                    <a:pt x="1" y="5475"/>
                  </a:cubicBezTo>
                  <a:cubicBezTo>
                    <a:pt x="312" y="5278"/>
                    <a:pt x="492" y="4934"/>
                    <a:pt x="460" y="4557"/>
                  </a:cubicBezTo>
                  <a:cubicBezTo>
                    <a:pt x="460" y="3924"/>
                    <a:pt x="532" y="3188"/>
                    <a:pt x="733" y="3188"/>
                  </a:cubicBezTo>
                  <a:cubicBezTo>
                    <a:pt x="745" y="3188"/>
                    <a:pt x="758" y="3191"/>
                    <a:pt x="771" y="3197"/>
                  </a:cubicBezTo>
                  <a:cubicBezTo>
                    <a:pt x="1000" y="3312"/>
                    <a:pt x="820" y="3557"/>
                    <a:pt x="722" y="3721"/>
                  </a:cubicBezTo>
                  <a:cubicBezTo>
                    <a:pt x="640" y="3869"/>
                    <a:pt x="476" y="4541"/>
                    <a:pt x="1197" y="4951"/>
                  </a:cubicBezTo>
                  <a:cubicBezTo>
                    <a:pt x="1197" y="4951"/>
                    <a:pt x="951" y="4426"/>
                    <a:pt x="1361" y="4147"/>
                  </a:cubicBezTo>
                  <a:cubicBezTo>
                    <a:pt x="1754" y="3852"/>
                    <a:pt x="2017" y="3689"/>
                    <a:pt x="1968" y="3115"/>
                  </a:cubicBezTo>
                  <a:cubicBezTo>
                    <a:pt x="1924" y="2611"/>
                    <a:pt x="2260" y="2170"/>
                    <a:pt x="2498" y="2170"/>
                  </a:cubicBezTo>
                  <a:cubicBezTo>
                    <a:pt x="2531" y="2170"/>
                    <a:pt x="2562" y="2179"/>
                    <a:pt x="2590" y="2197"/>
                  </a:cubicBezTo>
                  <a:cubicBezTo>
                    <a:pt x="2804" y="2328"/>
                    <a:pt x="2541" y="2558"/>
                    <a:pt x="2427" y="2607"/>
                  </a:cubicBezTo>
                  <a:cubicBezTo>
                    <a:pt x="2230" y="2721"/>
                    <a:pt x="2197" y="2984"/>
                    <a:pt x="2361" y="3131"/>
                  </a:cubicBezTo>
                  <a:cubicBezTo>
                    <a:pt x="2558" y="3393"/>
                    <a:pt x="2492" y="3705"/>
                    <a:pt x="2230" y="3787"/>
                  </a:cubicBezTo>
                  <a:cubicBezTo>
                    <a:pt x="2230" y="3787"/>
                    <a:pt x="2287" y="3794"/>
                    <a:pt x="2383" y="3794"/>
                  </a:cubicBezTo>
                  <a:cubicBezTo>
                    <a:pt x="2708" y="3794"/>
                    <a:pt x="3474" y="3716"/>
                    <a:pt x="3967" y="3033"/>
                  </a:cubicBezTo>
                  <a:cubicBezTo>
                    <a:pt x="4590" y="2131"/>
                    <a:pt x="4836" y="804"/>
                    <a:pt x="43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118;p2"/>
            <p:cNvSpPr/>
            <p:nvPr/>
          </p:nvSpPr>
          <p:spPr>
            <a:xfrm>
              <a:off x="5890250" y="1157225"/>
              <a:ext cx="74200" cy="48800"/>
            </a:xfrm>
            <a:custGeom>
              <a:avLst/>
              <a:gdLst/>
              <a:ahLst/>
              <a:cxnLst/>
              <a:rect l="l" t="t" r="r" b="b"/>
              <a:pathLst>
                <a:path w="2968" h="1952" extrusionOk="0">
                  <a:moveTo>
                    <a:pt x="921" y="0"/>
                  </a:moveTo>
                  <a:cubicBezTo>
                    <a:pt x="656" y="0"/>
                    <a:pt x="351" y="26"/>
                    <a:pt x="1" y="86"/>
                  </a:cubicBezTo>
                  <a:cubicBezTo>
                    <a:pt x="410" y="135"/>
                    <a:pt x="771" y="413"/>
                    <a:pt x="918" y="790"/>
                  </a:cubicBezTo>
                  <a:cubicBezTo>
                    <a:pt x="1124" y="1305"/>
                    <a:pt x="1492" y="1951"/>
                    <a:pt x="2251" y="1951"/>
                  </a:cubicBezTo>
                  <a:cubicBezTo>
                    <a:pt x="2459" y="1951"/>
                    <a:pt x="2696" y="1903"/>
                    <a:pt x="2967" y="1790"/>
                  </a:cubicBezTo>
                  <a:cubicBezTo>
                    <a:pt x="2803" y="1725"/>
                    <a:pt x="2672" y="1561"/>
                    <a:pt x="2689" y="1364"/>
                  </a:cubicBezTo>
                  <a:cubicBezTo>
                    <a:pt x="2675" y="1094"/>
                    <a:pt x="2636" y="0"/>
                    <a:pt x="9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 name="Google Shape;119;p2"/>
            <p:cNvSpPr/>
            <p:nvPr/>
          </p:nvSpPr>
          <p:spPr>
            <a:xfrm>
              <a:off x="5956625" y="1156775"/>
              <a:ext cx="36500" cy="28300"/>
            </a:xfrm>
            <a:custGeom>
              <a:avLst/>
              <a:gdLst/>
              <a:ahLst/>
              <a:cxnLst/>
              <a:rect l="l" t="t" r="r" b="b"/>
              <a:pathLst>
                <a:path w="1460" h="1132" extrusionOk="0">
                  <a:moveTo>
                    <a:pt x="971" y="1"/>
                  </a:moveTo>
                  <a:cubicBezTo>
                    <a:pt x="804" y="1"/>
                    <a:pt x="653" y="142"/>
                    <a:pt x="640" y="333"/>
                  </a:cubicBezTo>
                  <a:cubicBezTo>
                    <a:pt x="640" y="483"/>
                    <a:pt x="770" y="593"/>
                    <a:pt x="905" y="593"/>
                  </a:cubicBezTo>
                  <a:cubicBezTo>
                    <a:pt x="961" y="593"/>
                    <a:pt x="1018" y="573"/>
                    <a:pt x="1066" y="530"/>
                  </a:cubicBezTo>
                  <a:cubicBezTo>
                    <a:pt x="1066" y="530"/>
                    <a:pt x="1181" y="350"/>
                    <a:pt x="1066" y="284"/>
                  </a:cubicBezTo>
                  <a:cubicBezTo>
                    <a:pt x="1038" y="268"/>
                    <a:pt x="1012" y="260"/>
                    <a:pt x="990" y="260"/>
                  </a:cubicBezTo>
                  <a:cubicBezTo>
                    <a:pt x="924" y="260"/>
                    <a:pt x="890" y="325"/>
                    <a:pt x="902" y="399"/>
                  </a:cubicBezTo>
                  <a:cubicBezTo>
                    <a:pt x="914" y="438"/>
                    <a:pt x="896" y="456"/>
                    <a:pt x="869" y="456"/>
                  </a:cubicBezTo>
                  <a:cubicBezTo>
                    <a:pt x="817" y="456"/>
                    <a:pt x="734" y="391"/>
                    <a:pt x="755" y="284"/>
                  </a:cubicBezTo>
                  <a:cubicBezTo>
                    <a:pt x="767" y="153"/>
                    <a:pt x="875" y="65"/>
                    <a:pt x="995" y="65"/>
                  </a:cubicBezTo>
                  <a:cubicBezTo>
                    <a:pt x="1041" y="65"/>
                    <a:pt x="1087" y="77"/>
                    <a:pt x="1132" y="104"/>
                  </a:cubicBezTo>
                  <a:cubicBezTo>
                    <a:pt x="1394" y="268"/>
                    <a:pt x="1312" y="841"/>
                    <a:pt x="739" y="907"/>
                  </a:cubicBezTo>
                  <a:cubicBezTo>
                    <a:pt x="725" y="908"/>
                    <a:pt x="711" y="909"/>
                    <a:pt x="697" y="909"/>
                  </a:cubicBezTo>
                  <a:cubicBezTo>
                    <a:pt x="337" y="909"/>
                    <a:pt x="17" y="514"/>
                    <a:pt x="17" y="513"/>
                  </a:cubicBezTo>
                  <a:lnTo>
                    <a:pt x="17" y="513"/>
                  </a:lnTo>
                  <a:cubicBezTo>
                    <a:pt x="1" y="694"/>
                    <a:pt x="83" y="890"/>
                    <a:pt x="230" y="1005"/>
                  </a:cubicBezTo>
                  <a:cubicBezTo>
                    <a:pt x="355" y="1088"/>
                    <a:pt x="499" y="1132"/>
                    <a:pt x="642" y="1132"/>
                  </a:cubicBezTo>
                  <a:cubicBezTo>
                    <a:pt x="725" y="1132"/>
                    <a:pt x="808" y="1117"/>
                    <a:pt x="886" y="1087"/>
                  </a:cubicBezTo>
                  <a:cubicBezTo>
                    <a:pt x="1099" y="1022"/>
                    <a:pt x="1279" y="874"/>
                    <a:pt x="1361" y="661"/>
                  </a:cubicBezTo>
                  <a:cubicBezTo>
                    <a:pt x="1460" y="415"/>
                    <a:pt x="1361" y="136"/>
                    <a:pt x="1116" y="38"/>
                  </a:cubicBezTo>
                  <a:cubicBezTo>
                    <a:pt x="1068" y="12"/>
                    <a:pt x="1019" y="1"/>
                    <a:pt x="97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 name="Google Shape;120;p2"/>
            <p:cNvSpPr/>
            <p:nvPr/>
          </p:nvSpPr>
          <p:spPr>
            <a:xfrm>
              <a:off x="5389075" y="1338150"/>
              <a:ext cx="100025" cy="218550"/>
            </a:xfrm>
            <a:custGeom>
              <a:avLst/>
              <a:gdLst/>
              <a:ahLst/>
              <a:cxnLst/>
              <a:rect l="l" t="t" r="r" b="b"/>
              <a:pathLst>
                <a:path w="4001" h="8742" extrusionOk="0">
                  <a:moveTo>
                    <a:pt x="2094" y="1"/>
                  </a:moveTo>
                  <a:cubicBezTo>
                    <a:pt x="1561" y="1"/>
                    <a:pt x="1053" y="238"/>
                    <a:pt x="722" y="684"/>
                  </a:cubicBezTo>
                  <a:cubicBezTo>
                    <a:pt x="378" y="1175"/>
                    <a:pt x="329" y="1815"/>
                    <a:pt x="591" y="2372"/>
                  </a:cubicBezTo>
                  <a:cubicBezTo>
                    <a:pt x="824" y="2780"/>
                    <a:pt x="1256" y="3022"/>
                    <a:pt x="1704" y="3022"/>
                  </a:cubicBezTo>
                  <a:cubicBezTo>
                    <a:pt x="1886" y="3022"/>
                    <a:pt x="2071" y="2982"/>
                    <a:pt x="2247" y="2896"/>
                  </a:cubicBezTo>
                  <a:cubicBezTo>
                    <a:pt x="2951" y="2733"/>
                    <a:pt x="3099" y="1782"/>
                    <a:pt x="2476" y="1405"/>
                  </a:cubicBezTo>
                  <a:cubicBezTo>
                    <a:pt x="2399" y="1365"/>
                    <a:pt x="2320" y="1347"/>
                    <a:pt x="2243" y="1347"/>
                  </a:cubicBezTo>
                  <a:cubicBezTo>
                    <a:pt x="1910" y="1347"/>
                    <a:pt x="1619" y="1685"/>
                    <a:pt x="1738" y="2044"/>
                  </a:cubicBezTo>
                  <a:cubicBezTo>
                    <a:pt x="1876" y="2333"/>
                    <a:pt x="2187" y="2356"/>
                    <a:pt x="2322" y="2356"/>
                  </a:cubicBezTo>
                  <a:cubicBezTo>
                    <a:pt x="2348" y="2356"/>
                    <a:pt x="2367" y="2356"/>
                    <a:pt x="2378" y="2356"/>
                  </a:cubicBezTo>
                  <a:cubicBezTo>
                    <a:pt x="2443" y="2356"/>
                    <a:pt x="2443" y="2372"/>
                    <a:pt x="2443" y="2372"/>
                  </a:cubicBezTo>
                  <a:cubicBezTo>
                    <a:pt x="2487" y="2577"/>
                    <a:pt x="2244" y="2860"/>
                    <a:pt x="1783" y="2860"/>
                  </a:cubicBezTo>
                  <a:cubicBezTo>
                    <a:pt x="1727" y="2860"/>
                    <a:pt x="1669" y="2856"/>
                    <a:pt x="1607" y="2847"/>
                  </a:cubicBezTo>
                  <a:cubicBezTo>
                    <a:pt x="1411" y="2815"/>
                    <a:pt x="1230" y="2716"/>
                    <a:pt x="1099" y="2585"/>
                  </a:cubicBezTo>
                  <a:cubicBezTo>
                    <a:pt x="411" y="1929"/>
                    <a:pt x="739" y="553"/>
                    <a:pt x="1755" y="290"/>
                  </a:cubicBezTo>
                  <a:cubicBezTo>
                    <a:pt x="1888" y="253"/>
                    <a:pt x="2024" y="236"/>
                    <a:pt x="2161" y="236"/>
                  </a:cubicBezTo>
                  <a:cubicBezTo>
                    <a:pt x="2327" y="236"/>
                    <a:pt x="2494" y="262"/>
                    <a:pt x="2656" y="307"/>
                  </a:cubicBezTo>
                  <a:cubicBezTo>
                    <a:pt x="2837" y="356"/>
                    <a:pt x="3017" y="438"/>
                    <a:pt x="3181" y="569"/>
                  </a:cubicBezTo>
                  <a:cubicBezTo>
                    <a:pt x="3525" y="848"/>
                    <a:pt x="3738" y="1274"/>
                    <a:pt x="3771" y="1716"/>
                  </a:cubicBezTo>
                  <a:cubicBezTo>
                    <a:pt x="3820" y="2454"/>
                    <a:pt x="3443" y="3192"/>
                    <a:pt x="2869" y="3732"/>
                  </a:cubicBezTo>
                  <a:cubicBezTo>
                    <a:pt x="2296" y="4257"/>
                    <a:pt x="1558" y="4568"/>
                    <a:pt x="984" y="5109"/>
                  </a:cubicBezTo>
                  <a:cubicBezTo>
                    <a:pt x="427" y="5601"/>
                    <a:pt x="83" y="6306"/>
                    <a:pt x="34" y="7076"/>
                  </a:cubicBezTo>
                  <a:cubicBezTo>
                    <a:pt x="1" y="7765"/>
                    <a:pt x="394" y="8502"/>
                    <a:pt x="1034" y="8683"/>
                  </a:cubicBezTo>
                  <a:cubicBezTo>
                    <a:pt x="1161" y="8723"/>
                    <a:pt x="1293" y="8742"/>
                    <a:pt x="1422" y="8742"/>
                  </a:cubicBezTo>
                  <a:cubicBezTo>
                    <a:pt x="1923" y="8742"/>
                    <a:pt x="2395" y="8457"/>
                    <a:pt x="2525" y="8027"/>
                  </a:cubicBezTo>
                  <a:cubicBezTo>
                    <a:pt x="2722" y="7552"/>
                    <a:pt x="2509" y="7011"/>
                    <a:pt x="2034" y="6781"/>
                  </a:cubicBezTo>
                  <a:cubicBezTo>
                    <a:pt x="1935" y="6732"/>
                    <a:pt x="1820" y="6699"/>
                    <a:pt x="1706" y="6699"/>
                  </a:cubicBezTo>
                  <a:cubicBezTo>
                    <a:pt x="1663" y="6692"/>
                    <a:pt x="1619" y="6688"/>
                    <a:pt x="1577" y="6688"/>
                  </a:cubicBezTo>
                  <a:cubicBezTo>
                    <a:pt x="1246" y="6688"/>
                    <a:pt x="939" y="6906"/>
                    <a:pt x="837" y="7240"/>
                  </a:cubicBezTo>
                  <a:cubicBezTo>
                    <a:pt x="721" y="7717"/>
                    <a:pt x="990" y="7991"/>
                    <a:pt x="1301" y="7991"/>
                  </a:cubicBezTo>
                  <a:cubicBezTo>
                    <a:pt x="1386" y="7991"/>
                    <a:pt x="1474" y="7971"/>
                    <a:pt x="1558" y="7929"/>
                  </a:cubicBezTo>
                  <a:cubicBezTo>
                    <a:pt x="1870" y="7781"/>
                    <a:pt x="1919" y="7355"/>
                    <a:pt x="1673" y="7109"/>
                  </a:cubicBezTo>
                  <a:cubicBezTo>
                    <a:pt x="1596" y="7042"/>
                    <a:pt x="1492" y="7009"/>
                    <a:pt x="1389" y="7009"/>
                  </a:cubicBezTo>
                  <a:cubicBezTo>
                    <a:pt x="1315" y="7009"/>
                    <a:pt x="1243" y="7026"/>
                    <a:pt x="1181" y="7060"/>
                  </a:cubicBezTo>
                  <a:cubicBezTo>
                    <a:pt x="1159" y="7073"/>
                    <a:pt x="1144" y="7078"/>
                    <a:pt x="1134" y="7078"/>
                  </a:cubicBezTo>
                  <a:cubicBezTo>
                    <a:pt x="1107" y="7078"/>
                    <a:pt x="1116" y="7043"/>
                    <a:pt x="1116" y="7043"/>
                  </a:cubicBezTo>
                  <a:cubicBezTo>
                    <a:pt x="1226" y="6822"/>
                    <a:pt x="1521" y="6795"/>
                    <a:pt x="1662" y="6795"/>
                  </a:cubicBezTo>
                  <a:cubicBezTo>
                    <a:pt x="1709" y="6795"/>
                    <a:pt x="1738" y="6798"/>
                    <a:pt x="1738" y="6798"/>
                  </a:cubicBezTo>
                  <a:cubicBezTo>
                    <a:pt x="1820" y="6798"/>
                    <a:pt x="1919" y="6814"/>
                    <a:pt x="2001" y="6847"/>
                  </a:cubicBezTo>
                  <a:cubicBezTo>
                    <a:pt x="2460" y="7027"/>
                    <a:pt x="2656" y="7552"/>
                    <a:pt x="2443" y="7994"/>
                  </a:cubicBezTo>
                  <a:cubicBezTo>
                    <a:pt x="2316" y="8387"/>
                    <a:pt x="1915" y="8633"/>
                    <a:pt x="1474" y="8633"/>
                  </a:cubicBezTo>
                  <a:cubicBezTo>
                    <a:pt x="1345" y="8633"/>
                    <a:pt x="1213" y="8612"/>
                    <a:pt x="1083" y="8568"/>
                  </a:cubicBezTo>
                  <a:cubicBezTo>
                    <a:pt x="493" y="8404"/>
                    <a:pt x="149" y="7716"/>
                    <a:pt x="181" y="7060"/>
                  </a:cubicBezTo>
                  <a:cubicBezTo>
                    <a:pt x="230" y="6355"/>
                    <a:pt x="558" y="5683"/>
                    <a:pt x="1099" y="5208"/>
                  </a:cubicBezTo>
                  <a:cubicBezTo>
                    <a:pt x="1640" y="4716"/>
                    <a:pt x="2411" y="4437"/>
                    <a:pt x="3001" y="3847"/>
                  </a:cubicBezTo>
                  <a:cubicBezTo>
                    <a:pt x="3591" y="3290"/>
                    <a:pt x="4000" y="2487"/>
                    <a:pt x="3935" y="1700"/>
                  </a:cubicBezTo>
                  <a:cubicBezTo>
                    <a:pt x="3869" y="913"/>
                    <a:pt x="3312" y="258"/>
                    <a:pt x="2558" y="61"/>
                  </a:cubicBezTo>
                  <a:cubicBezTo>
                    <a:pt x="2404" y="20"/>
                    <a:pt x="2248" y="1"/>
                    <a:pt x="20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 name="Google Shape;121;p2"/>
            <p:cNvSpPr/>
            <p:nvPr/>
          </p:nvSpPr>
          <p:spPr>
            <a:xfrm>
              <a:off x="5391200" y="1420800"/>
              <a:ext cx="42575" cy="60250"/>
            </a:xfrm>
            <a:custGeom>
              <a:avLst/>
              <a:gdLst/>
              <a:ahLst/>
              <a:cxnLst/>
              <a:rect l="l" t="t" r="r" b="b"/>
              <a:pathLst>
                <a:path w="1703" h="2410" extrusionOk="0">
                  <a:moveTo>
                    <a:pt x="1506" y="0"/>
                  </a:moveTo>
                  <a:lnTo>
                    <a:pt x="1506" y="0"/>
                  </a:lnTo>
                  <a:cubicBezTo>
                    <a:pt x="1506" y="0"/>
                    <a:pt x="1358" y="66"/>
                    <a:pt x="1342" y="164"/>
                  </a:cubicBezTo>
                  <a:cubicBezTo>
                    <a:pt x="1326" y="263"/>
                    <a:pt x="1211" y="344"/>
                    <a:pt x="1014" y="344"/>
                  </a:cubicBezTo>
                  <a:cubicBezTo>
                    <a:pt x="1002" y="344"/>
                    <a:pt x="989" y="343"/>
                    <a:pt x="973" y="343"/>
                  </a:cubicBezTo>
                  <a:cubicBezTo>
                    <a:pt x="723" y="343"/>
                    <a:pt x="1" y="514"/>
                    <a:pt x="47" y="2410"/>
                  </a:cubicBezTo>
                  <a:cubicBezTo>
                    <a:pt x="96" y="1984"/>
                    <a:pt x="359" y="1607"/>
                    <a:pt x="752" y="1410"/>
                  </a:cubicBezTo>
                  <a:cubicBezTo>
                    <a:pt x="1391" y="1115"/>
                    <a:pt x="1703" y="853"/>
                    <a:pt x="1588" y="476"/>
                  </a:cubicBezTo>
                  <a:cubicBezTo>
                    <a:pt x="1473" y="99"/>
                    <a:pt x="1506" y="0"/>
                    <a:pt x="150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 name="Google Shape;122;p2"/>
            <p:cNvSpPr/>
            <p:nvPr/>
          </p:nvSpPr>
          <p:spPr>
            <a:xfrm>
              <a:off x="5408750" y="1242950"/>
              <a:ext cx="159425" cy="250800"/>
            </a:xfrm>
            <a:custGeom>
              <a:avLst/>
              <a:gdLst/>
              <a:ahLst/>
              <a:cxnLst/>
              <a:rect l="l" t="t" r="r" b="b"/>
              <a:pathLst>
                <a:path w="6377" h="10032" extrusionOk="0">
                  <a:moveTo>
                    <a:pt x="5885" y="2213"/>
                  </a:moveTo>
                  <a:cubicBezTo>
                    <a:pt x="5885" y="2213"/>
                    <a:pt x="5885" y="2214"/>
                    <a:pt x="5885" y="2214"/>
                  </a:cubicBezTo>
                  <a:lnTo>
                    <a:pt x="5885" y="2214"/>
                  </a:lnTo>
                  <a:cubicBezTo>
                    <a:pt x="5885" y="2214"/>
                    <a:pt x="5885" y="2213"/>
                    <a:pt x="5885" y="2213"/>
                  </a:cubicBezTo>
                  <a:close/>
                  <a:moveTo>
                    <a:pt x="5246" y="0"/>
                  </a:moveTo>
                  <a:lnTo>
                    <a:pt x="5246" y="0"/>
                  </a:lnTo>
                  <a:cubicBezTo>
                    <a:pt x="2886" y="673"/>
                    <a:pt x="4164" y="2197"/>
                    <a:pt x="4263" y="4426"/>
                  </a:cubicBezTo>
                  <a:cubicBezTo>
                    <a:pt x="4344" y="6278"/>
                    <a:pt x="3263" y="7983"/>
                    <a:pt x="1558" y="8688"/>
                  </a:cubicBezTo>
                  <a:cubicBezTo>
                    <a:pt x="230" y="9229"/>
                    <a:pt x="1" y="10032"/>
                    <a:pt x="1" y="10032"/>
                  </a:cubicBezTo>
                  <a:cubicBezTo>
                    <a:pt x="310" y="9498"/>
                    <a:pt x="668" y="9323"/>
                    <a:pt x="969" y="9323"/>
                  </a:cubicBezTo>
                  <a:cubicBezTo>
                    <a:pt x="1195" y="9323"/>
                    <a:pt x="1389" y="9421"/>
                    <a:pt x="1509" y="9540"/>
                  </a:cubicBezTo>
                  <a:cubicBezTo>
                    <a:pt x="1613" y="9632"/>
                    <a:pt x="1710" y="9662"/>
                    <a:pt x="1802" y="9662"/>
                  </a:cubicBezTo>
                  <a:cubicBezTo>
                    <a:pt x="1962" y="9662"/>
                    <a:pt x="2104" y="9572"/>
                    <a:pt x="2227" y="9572"/>
                  </a:cubicBezTo>
                  <a:cubicBezTo>
                    <a:pt x="2233" y="9572"/>
                    <a:pt x="2240" y="9572"/>
                    <a:pt x="2246" y="9573"/>
                  </a:cubicBezTo>
                  <a:cubicBezTo>
                    <a:pt x="2443" y="9589"/>
                    <a:pt x="2328" y="9802"/>
                    <a:pt x="2328" y="9802"/>
                  </a:cubicBezTo>
                  <a:cubicBezTo>
                    <a:pt x="2656" y="9639"/>
                    <a:pt x="2771" y="9229"/>
                    <a:pt x="2558" y="8934"/>
                  </a:cubicBezTo>
                  <a:cubicBezTo>
                    <a:pt x="2474" y="8779"/>
                    <a:pt x="2306" y="8697"/>
                    <a:pt x="2135" y="8697"/>
                  </a:cubicBezTo>
                  <a:cubicBezTo>
                    <a:pt x="2107" y="8697"/>
                    <a:pt x="2078" y="8699"/>
                    <a:pt x="2050" y="8704"/>
                  </a:cubicBezTo>
                  <a:cubicBezTo>
                    <a:pt x="2050" y="8704"/>
                    <a:pt x="2263" y="8655"/>
                    <a:pt x="3295" y="7803"/>
                  </a:cubicBezTo>
                  <a:cubicBezTo>
                    <a:pt x="4590" y="6737"/>
                    <a:pt x="4525" y="7098"/>
                    <a:pt x="5459" y="6606"/>
                  </a:cubicBezTo>
                  <a:cubicBezTo>
                    <a:pt x="6377" y="6114"/>
                    <a:pt x="6066" y="5131"/>
                    <a:pt x="6066" y="5131"/>
                  </a:cubicBezTo>
                  <a:lnTo>
                    <a:pt x="6066" y="5131"/>
                  </a:lnTo>
                  <a:cubicBezTo>
                    <a:pt x="6020" y="5252"/>
                    <a:pt x="5961" y="5430"/>
                    <a:pt x="5498" y="5430"/>
                  </a:cubicBezTo>
                  <a:cubicBezTo>
                    <a:pt x="5460" y="5430"/>
                    <a:pt x="5420" y="5428"/>
                    <a:pt x="5377" y="5426"/>
                  </a:cubicBezTo>
                  <a:cubicBezTo>
                    <a:pt x="5352" y="5424"/>
                    <a:pt x="5326" y="5423"/>
                    <a:pt x="5301" y="5423"/>
                  </a:cubicBezTo>
                  <a:cubicBezTo>
                    <a:pt x="4952" y="5423"/>
                    <a:pt x="4628" y="5630"/>
                    <a:pt x="4476" y="5950"/>
                  </a:cubicBezTo>
                  <a:cubicBezTo>
                    <a:pt x="4410" y="6082"/>
                    <a:pt x="4312" y="6180"/>
                    <a:pt x="4213" y="6246"/>
                  </a:cubicBezTo>
                  <a:cubicBezTo>
                    <a:pt x="4541" y="5918"/>
                    <a:pt x="4607" y="5131"/>
                    <a:pt x="4705" y="4492"/>
                  </a:cubicBezTo>
                  <a:cubicBezTo>
                    <a:pt x="4803" y="3869"/>
                    <a:pt x="5098" y="4066"/>
                    <a:pt x="5656" y="3672"/>
                  </a:cubicBezTo>
                  <a:cubicBezTo>
                    <a:pt x="6229" y="3295"/>
                    <a:pt x="5934" y="2803"/>
                    <a:pt x="5869" y="2656"/>
                  </a:cubicBezTo>
                  <a:cubicBezTo>
                    <a:pt x="5836" y="2509"/>
                    <a:pt x="5836" y="2361"/>
                    <a:pt x="5885" y="2214"/>
                  </a:cubicBezTo>
                  <a:lnTo>
                    <a:pt x="5885" y="2214"/>
                  </a:lnTo>
                  <a:cubicBezTo>
                    <a:pt x="5882" y="2223"/>
                    <a:pt x="5836" y="2331"/>
                    <a:pt x="5459" y="2394"/>
                  </a:cubicBezTo>
                  <a:cubicBezTo>
                    <a:pt x="5148" y="2426"/>
                    <a:pt x="4902" y="2656"/>
                    <a:pt x="4853" y="2967"/>
                  </a:cubicBezTo>
                  <a:cubicBezTo>
                    <a:pt x="4853" y="3118"/>
                    <a:pt x="4750" y="3302"/>
                    <a:pt x="4602" y="3302"/>
                  </a:cubicBezTo>
                  <a:cubicBezTo>
                    <a:pt x="4572" y="3302"/>
                    <a:pt x="4541" y="3295"/>
                    <a:pt x="4508" y="3279"/>
                  </a:cubicBezTo>
                  <a:cubicBezTo>
                    <a:pt x="4328" y="3164"/>
                    <a:pt x="4394" y="2885"/>
                    <a:pt x="4394" y="2885"/>
                  </a:cubicBezTo>
                  <a:cubicBezTo>
                    <a:pt x="4607" y="2295"/>
                    <a:pt x="5180" y="2525"/>
                    <a:pt x="5623" y="1836"/>
                  </a:cubicBezTo>
                  <a:cubicBezTo>
                    <a:pt x="6033" y="1213"/>
                    <a:pt x="5475" y="591"/>
                    <a:pt x="5279" y="410"/>
                  </a:cubicBezTo>
                  <a:cubicBezTo>
                    <a:pt x="5148" y="296"/>
                    <a:pt x="5148" y="115"/>
                    <a:pt x="524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 name="Google Shape;123;p2"/>
            <p:cNvSpPr/>
            <p:nvPr/>
          </p:nvSpPr>
          <p:spPr>
            <a:xfrm>
              <a:off x="5448500" y="1179325"/>
              <a:ext cx="73375" cy="268550"/>
            </a:xfrm>
            <a:custGeom>
              <a:avLst/>
              <a:gdLst/>
              <a:ahLst/>
              <a:cxnLst/>
              <a:rect l="l" t="t" r="r" b="b"/>
              <a:pathLst>
                <a:path w="2935" h="10742" extrusionOk="0">
                  <a:moveTo>
                    <a:pt x="1627" y="1"/>
                  </a:moveTo>
                  <a:cubicBezTo>
                    <a:pt x="1296" y="1"/>
                    <a:pt x="956" y="124"/>
                    <a:pt x="689" y="415"/>
                  </a:cubicBezTo>
                  <a:cubicBezTo>
                    <a:pt x="1" y="1234"/>
                    <a:pt x="148" y="2464"/>
                    <a:pt x="525" y="3513"/>
                  </a:cubicBezTo>
                  <a:cubicBezTo>
                    <a:pt x="1361" y="5561"/>
                    <a:pt x="2263" y="7512"/>
                    <a:pt x="1689" y="8938"/>
                  </a:cubicBezTo>
                  <a:cubicBezTo>
                    <a:pt x="1443" y="9692"/>
                    <a:pt x="935" y="10331"/>
                    <a:pt x="263" y="10741"/>
                  </a:cubicBezTo>
                  <a:cubicBezTo>
                    <a:pt x="968" y="10364"/>
                    <a:pt x="1509" y="9725"/>
                    <a:pt x="1787" y="8971"/>
                  </a:cubicBezTo>
                  <a:cubicBezTo>
                    <a:pt x="2394" y="7512"/>
                    <a:pt x="1525" y="5463"/>
                    <a:pt x="689" y="3447"/>
                  </a:cubicBezTo>
                  <a:cubicBezTo>
                    <a:pt x="312" y="2431"/>
                    <a:pt x="197" y="1251"/>
                    <a:pt x="804" y="497"/>
                  </a:cubicBezTo>
                  <a:cubicBezTo>
                    <a:pt x="1043" y="227"/>
                    <a:pt x="1358" y="110"/>
                    <a:pt x="1666" y="110"/>
                  </a:cubicBezTo>
                  <a:cubicBezTo>
                    <a:pt x="2180" y="110"/>
                    <a:pt x="2672" y="435"/>
                    <a:pt x="2754" y="906"/>
                  </a:cubicBezTo>
                  <a:cubicBezTo>
                    <a:pt x="2864" y="1439"/>
                    <a:pt x="2450" y="1926"/>
                    <a:pt x="1913" y="1926"/>
                  </a:cubicBezTo>
                  <a:cubicBezTo>
                    <a:pt x="1888" y="1926"/>
                    <a:pt x="1862" y="1925"/>
                    <a:pt x="1837" y="1923"/>
                  </a:cubicBezTo>
                  <a:lnTo>
                    <a:pt x="1820" y="1923"/>
                  </a:lnTo>
                  <a:cubicBezTo>
                    <a:pt x="1804" y="1906"/>
                    <a:pt x="1787" y="1906"/>
                    <a:pt x="1771" y="1906"/>
                  </a:cubicBezTo>
                  <a:cubicBezTo>
                    <a:pt x="1689" y="1873"/>
                    <a:pt x="1640" y="1824"/>
                    <a:pt x="1591" y="1759"/>
                  </a:cubicBezTo>
                  <a:cubicBezTo>
                    <a:pt x="1591" y="1759"/>
                    <a:pt x="1558" y="1693"/>
                    <a:pt x="1591" y="1660"/>
                  </a:cubicBezTo>
                  <a:cubicBezTo>
                    <a:pt x="1640" y="1611"/>
                    <a:pt x="1984" y="1644"/>
                    <a:pt x="2000" y="1316"/>
                  </a:cubicBezTo>
                  <a:cubicBezTo>
                    <a:pt x="2021" y="1064"/>
                    <a:pt x="1814" y="900"/>
                    <a:pt x="1602" y="900"/>
                  </a:cubicBezTo>
                  <a:cubicBezTo>
                    <a:pt x="1483" y="900"/>
                    <a:pt x="1362" y="952"/>
                    <a:pt x="1279" y="1070"/>
                  </a:cubicBezTo>
                  <a:cubicBezTo>
                    <a:pt x="1085" y="1345"/>
                    <a:pt x="1370" y="1972"/>
                    <a:pt x="1930" y="1972"/>
                  </a:cubicBezTo>
                  <a:cubicBezTo>
                    <a:pt x="1937" y="1972"/>
                    <a:pt x="1944" y="1972"/>
                    <a:pt x="1951" y="1972"/>
                  </a:cubicBezTo>
                  <a:cubicBezTo>
                    <a:pt x="2509" y="1972"/>
                    <a:pt x="2935" y="1464"/>
                    <a:pt x="2836" y="906"/>
                  </a:cubicBezTo>
                  <a:cubicBezTo>
                    <a:pt x="2763" y="383"/>
                    <a:pt x="2210" y="1"/>
                    <a:pt x="16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 name="Google Shape;124;p2"/>
            <p:cNvSpPr/>
            <p:nvPr/>
          </p:nvSpPr>
          <p:spPr>
            <a:xfrm>
              <a:off x="5454650" y="1447850"/>
              <a:ext cx="25" cy="25"/>
            </a:xfrm>
            <a:custGeom>
              <a:avLst/>
              <a:gdLst/>
              <a:ahLst/>
              <a:cxnLst/>
              <a:rect l="l" t="t" r="r" b="b"/>
              <a:pathLst>
                <a:path w="1" h="1" fill="none" extrusionOk="0">
                  <a:moveTo>
                    <a:pt x="1" y="0"/>
                  </a:moveTo>
                  <a:lnTo>
                    <a:pt x="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 name="Google Shape;125;p2"/>
            <p:cNvSpPr/>
            <p:nvPr/>
          </p:nvSpPr>
          <p:spPr>
            <a:xfrm>
              <a:off x="5389500" y="1169200"/>
              <a:ext cx="69275" cy="203675"/>
            </a:xfrm>
            <a:custGeom>
              <a:avLst/>
              <a:gdLst/>
              <a:ahLst/>
              <a:cxnLst/>
              <a:rect l="l" t="t" r="r" b="b"/>
              <a:pathLst>
                <a:path w="2771" h="8147" extrusionOk="0">
                  <a:moveTo>
                    <a:pt x="689" y="0"/>
                  </a:moveTo>
                  <a:cubicBezTo>
                    <a:pt x="689" y="0"/>
                    <a:pt x="66" y="180"/>
                    <a:pt x="197" y="1065"/>
                  </a:cubicBezTo>
                  <a:cubicBezTo>
                    <a:pt x="345" y="1967"/>
                    <a:pt x="1049" y="2442"/>
                    <a:pt x="1459" y="2901"/>
                  </a:cubicBezTo>
                  <a:cubicBezTo>
                    <a:pt x="1803" y="3278"/>
                    <a:pt x="2459" y="4131"/>
                    <a:pt x="2115" y="4967"/>
                  </a:cubicBezTo>
                  <a:cubicBezTo>
                    <a:pt x="2033" y="5196"/>
                    <a:pt x="1902" y="5409"/>
                    <a:pt x="1721" y="5573"/>
                  </a:cubicBezTo>
                  <a:cubicBezTo>
                    <a:pt x="1148" y="6081"/>
                    <a:pt x="754" y="6327"/>
                    <a:pt x="443" y="6753"/>
                  </a:cubicBezTo>
                  <a:cubicBezTo>
                    <a:pt x="148" y="7163"/>
                    <a:pt x="0" y="7655"/>
                    <a:pt x="0" y="8147"/>
                  </a:cubicBezTo>
                  <a:cubicBezTo>
                    <a:pt x="0" y="7999"/>
                    <a:pt x="66" y="6934"/>
                    <a:pt x="1197" y="6147"/>
                  </a:cubicBezTo>
                  <a:cubicBezTo>
                    <a:pt x="2508" y="5229"/>
                    <a:pt x="2771" y="4295"/>
                    <a:pt x="2328" y="2918"/>
                  </a:cubicBezTo>
                  <a:cubicBezTo>
                    <a:pt x="1803" y="1295"/>
                    <a:pt x="361" y="1098"/>
                    <a:pt x="6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 name="Google Shape;126;p2"/>
            <p:cNvSpPr/>
            <p:nvPr/>
          </p:nvSpPr>
          <p:spPr>
            <a:xfrm>
              <a:off x="5473100" y="933275"/>
              <a:ext cx="60875" cy="136350"/>
            </a:xfrm>
            <a:custGeom>
              <a:avLst/>
              <a:gdLst/>
              <a:ahLst/>
              <a:cxnLst/>
              <a:rect l="l" t="t" r="r" b="b"/>
              <a:pathLst>
                <a:path w="2435" h="5454" extrusionOk="0">
                  <a:moveTo>
                    <a:pt x="1429" y="0"/>
                  </a:moveTo>
                  <a:cubicBezTo>
                    <a:pt x="1399" y="0"/>
                    <a:pt x="1370" y="4"/>
                    <a:pt x="1344" y="12"/>
                  </a:cubicBezTo>
                  <a:cubicBezTo>
                    <a:pt x="1033" y="110"/>
                    <a:pt x="951" y="373"/>
                    <a:pt x="1115" y="733"/>
                  </a:cubicBezTo>
                  <a:cubicBezTo>
                    <a:pt x="1279" y="1094"/>
                    <a:pt x="1787" y="1143"/>
                    <a:pt x="1656" y="2799"/>
                  </a:cubicBezTo>
                  <a:cubicBezTo>
                    <a:pt x="1525" y="4471"/>
                    <a:pt x="0" y="5454"/>
                    <a:pt x="0" y="5454"/>
                  </a:cubicBezTo>
                  <a:cubicBezTo>
                    <a:pt x="262" y="5421"/>
                    <a:pt x="1820" y="4454"/>
                    <a:pt x="2147" y="2422"/>
                  </a:cubicBezTo>
                  <a:cubicBezTo>
                    <a:pt x="2434" y="564"/>
                    <a:pt x="1789" y="0"/>
                    <a:pt x="142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 name="Google Shape;127;p2"/>
            <p:cNvSpPr/>
            <p:nvPr/>
          </p:nvSpPr>
          <p:spPr>
            <a:xfrm>
              <a:off x="5429250" y="895675"/>
              <a:ext cx="131550" cy="178050"/>
            </a:xfrm>
            <a:custGeom>
              <a:avLst/>
              <a:gdLst/>
              <a:ahLst/>
              <a:cxnLst/>
              <a:rect l="l" t="t" r="r" b="b"/>
              <a:pathLst>
                <a:path w="5262" h="7122" extrusionOk="0">
                  <a:moveTo>
                    <a:pt x="1704" y="0"/>
                  </a:moveTo>
                  <a:cubicBezTo>
                    <a:pt x="1308" y="0"/>
                    <a:pt x="866" y="92"/>
                    <a:pt x="476" y="385"/>
                  </a:cubicBezTo>
                  <a:cubicBezTo>
                    <a:pt x="148" y="664"/>
                    <a:pt x="0" y="1074"/>
                    <a:pt x="33" y="1483"/>
                  </a:cubicBezTo>
                  <a:cubicBezTo>
                    <a:pt x="90" y="1995"/>
                    <a:pt x="616" y="2433"/>
                    <a:pt x="1225" y="2433"/>
                  </a:cubicBezTo>
                  <a:cubicBezTo>
                    <a:pt x="1318" y="2433"/>
                    <a:pt x="1413" y="2423"/>
                    <a:pt x="1508" y="2401"/>
                  </a:cubicBezTo>
                  <a:cubicBezTo>
                    <a:pt x="1607" y="2368"/>
                    <a:pt x="1705" y="2336"/>
                    <a:pt x="1803" y="2286"/>
                  </a:cubicBezTo>
                  <a:lnTo>
                    <a:pt x="1820" y="2286"/>
                  </a:lnTo>
                  <a:lnTo>
                    <a:pt x="1836" y="2270"/>
                  </a:lnTo>
                  <a:cubicBezTo>
                    <a:pt x="2148" y="2123"/>
                    <a:pt x="2312" y="1778"/>
                    <a:pt x="2246" y="1451"/>
                  </a:cubicBezTo>
                  <a:cubicBezTo>
                    <a:pt x="2196" y="1113"/>
                    <a:pt x="1918" y="890"/>
                    <a:pt x="1607" y="890"/>
                  </a:cubicBezTo>
                  <a:cubicBezTo>
                    <a:pt x="1509" y="890"/>
                    <a:pt x="1409" y="912"/>
                    <a:pt x="1312" y="959"/>
                  </a:cubicBezTo>
                  <a:cubicBezTo>
                    <a:pt x="951" y="1172"/>
                    <a:pt x="1066" y="1713"/>
                    <a:pt x="1476" y="1762"/>
                  </a:cubicBezTo>
                  <a:cubicBezTo>
                    <a:pt x="1506" y="1770"/>
                    <a:pt x="1537" y="1773"/>
                    <a:pt x="1566" y="1773"/>
                  </a:cubicBezTo>
                  <a:cubicBezTo>
                    <a:pt x="1788" y="1773"/>
                    <a:pt x="1963" y="1567"/>
                    <a:pt x="1935" y="1336"/>
                  </a:cubicBezTo>
                  <a:cubicBezTo>
                    <a:pt x="1928" y="1297"/>
                    <a:pt x="1952" y="1263"/>
                    <a:pt x="1986" y="1263"/>
                  </a:cubicBezTo>
                  <a:cubicBezTo>
                    <a:pt x="2038" y="1263"/>
                    <a:pt x="2111" y="1341"/>
                    <a:pt x="2131" y="1598"/>
                  </a:cubicBezTo>
                  <a:cubicBezTo>
                    <a:pt x="2148" y="1713"/>
                    <a:pt x="2131" y="1844"/>
                    <a:pt x="2066" y="1959"/>
                  </a:cubicBezTo>
                  <a:cubicBezTo>
                    <a:pt x="1933" y="2180"/>
                    <a:pt x="1681" y="2308"/>
                    <a:pt x="1430" y="2308"/>
                  </a:cubicBezTo>
                  <a:cubicBezTo>
                    <a:pt x="1401" y="2308"/>
                    <a:pt x="1373" y="2306"/>
                    <a:pt x="1344" y="2303"/>
                  </a:cubicBezTo>
                  <a:cubicBezTo>
                    <a:pt x="1334" y="2303"/>
                    <a:pt x="1323" y="2304"/>
                    <a:pt x="1312" y="2304"/>
                  </a:cubicBezTo>
                  <a:cubicBezTo>
                    <a:pt x="609" y="2304"/>
                    <a:pt x="141" y="1260"/>
                    <a:pt x="787" y="615"/>
                  </a:cubicBezTo>
                  <a:cubicBezTo>
                    <a:pt x="1051" y="321"/>
                    <a:pt x="1436" y="195"/>
                    <a:pt x="1851" y="195"/>
                  </a:cubicBezTo>
                  <a:cubicBezTo>
                    <a:pt x="2365" y="195"/>
                    <a:pt x="2925" y="388"/>
                    <a:pt x="3361" y="697"/>
                  </a:cubicBezTo>
                  <a:cubicBezTo>
                    <a:pt x="5065" y="1991"/>
                    <a:pt x="4819" y="4253"/>
                    <a:pt x="4328" y="5417"/>
                  </a:cubicBezTo>
                  <a:cubicBezTo>
                    <a:pt x="4049" y="6089"/>
                    <a:pt x="3590" y="6679"/>
                    <a:pt x="3000" y="7122"/>
                  </a:cubicBezTo>
                  <a:cubicBezTo>
                    <a:pt x="3623" y="6696"/>
                    <a:pt x="4098" y="6122"/>
                    <a:pt x="4410" y="5450"/>
                  </a:cubicBezTo>
                  <a:cubicBezTo>
                    <a:pt x="4951" y="4303"/>
                    <a:pt x="5262" y="1926"/>
                    <a:pt x="3459" y="549"/>
                  </a:cubicBezTo>
                  <a:cubicBezTo>
                    <a:pt x="3098" y="303"/>
                    <a:pt x="2689" y="139"/>
                    <a:pt x="2262" y="57"/>
                  </a:cubicBezTo>
                  <a:cubicBezTo>
                    <a:pt x="2096" y="24"/>
                    <a:pt x="1906" y="0"/>
                    <a:pt x="170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 name="Google Shape;128;p2"/>
            <p:cNvSpPr/>
            <p:nvPr/>
          </p:nvSpPr>
          <p:spPr>
            <a:xfrm>
              <a:off x="5459150" y="757350"/>
              <a:ext cx="129925" cy="205750"/>
            </a:xfrm>
            <a:custGeom>
              <a:avLst/>
              <a:gdLst/>
              <a:ahLst/>
              <a:cxnLst/>
              <a:rect l="l" t="t" r="r" b="b"/>
              <a:pathLst>
                <a:path w="5197" h="8230" extrusionOk="0">
                  <a:moveTo>
                    <a:pt x="1099" y="1"/>
                  </a:moveTo>
                  <a:lnTo>
                    <a:pt x="1099" y="1"/>
                  </a:lnTo>
                  <a:cubicBezTo>
                    <a:pt x="1" y="2886"/>
                    <a:pt x="1279" y="4410"/>
                    <a:pt x="2525" y="5639"/>
                  </a:cubicBezTo>
                  <a:cubicBezTo>
                    <a:pt x="3787" y="6869"/>
                    <a:pt x="3738" y="8229"/>
                    <a:pt x="3738" y="8229"/>
                  </a:cubicBezTo>
                  <a:cubicBezTo>
                    <a:pt x="4656" y="7295"/>
                    <a:pt x="3591" y="5607"/>
                    <a:pt x="4459" y="4263"/>
                  </a:cubicBezTo>
                  <a:cubicBezTo>
                    <a:pt x="5197" y="3099"/>
                    <a:pt x="4246" y="2574"/>
                    <a:pt x="4246" y="2574"/>
                  </a:cubicBezTo>
                  <a:cubicBezTo>
                    <a:pt x="3836" y="3164"/>
                    <a:pt x="3378" y="3017"/>
                    <a:pt x="3017" y="3754"/>
                  </a:cubicBezTo>
                  <a:cubicBezTo>
                    <a:pt x="2656" y="4459"/>
                    <a:pt x="3263" y="5820"/>
                    <a:pt x="3263" y="5820"/>
                  </a:cubicBezTo>
                  <a:cubicBezTo>
                    <a:pt x="2066" y="4951"/>
                    <a:pt x="2312" y="4164"/>
                    <a:pt x="2656" y="3771"/>
                  </a:cubicBezTo>
                  <a:cubicBezTo>
                    <a:pt x="3001" y="3377"/>
                    <a:pt x="2525" y="3017"/>
                    <a:pt x="2542" y="2804"/>
                  </a:cubicBezTo>
                  <a:cubicBezTo>
                    <a:pt x="2542" y="2656"/>
                    <a:pt x="2591" y="2509"/>
                    <a:pt x="2640" y="2378"/>
                  </a:cubicBezTo>
                  <a:cubicBezTo>
                    <a:pt x="2640" y="2378"/>
                    <a:pt x="2568" y="2330"/>
                    <a:pt x="2432" y="2330"/>
                  </a:cubicBezTo>
                  <a:cubicBezTo>
                    <a:pt x="2317" y="2330"/>
                    <a:pt x="2155" y="2364"/>
                    <a:pt x="1951" y="2492"/>
                  </a:cubicBezTo>
                  <a:cubicBezTo>
                    <a:pt x="1230" y="2984"/>
                    <a:pt x="1525" y="4099"/>
                    <a:pt x="1525" y="4099"/>
                  </a:cubicBezTo>
                  <a:cubicBezTo>
                    <a:pt x="1001" y="3345"/>
                    <a:pt x="1181" y="2591"/>
                    <a:pt x="1771" y="2083"/>
                  </a:cubicBezTo>
                  <a:cubicBezTo>
                    <a:pt x="2361" y="1558"/>
                    <a:pt x="1804" y="1083"/>
                    <a:pt x="1411" y="853"/>
                  </a:cubicBezTo>
                  <a:cubicBezTo>
                    <a:pt x="1017" y="624"/>
                    <a:pt x="1099" y="1"/>
                    <a:pt x="109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 name="Google Shape;129;p2"/>
            <p:cNvSpPr/>
            <p:nvPr/>
          </p:nvSpPr>
          <p:spPr>
            <a:xfrm>
              <a:off x="5398925" y="732350"/>
              <a:ext cx="75825" cy="112725"/>
            </a:xfrm>
            <a:custGeom>
              <a:avLst/>
              <a:gdLst/>
              <a:ahLst/>
              <a:cxnLst/>
              <a:rect l="l" t="t" r="r" b="b"/>
              <a:pathLst>
                <a:path w="3033" h="4509" extrusionOk="0">
                  <a:moveTo>
                    <a:pt x="443" y="1"/>
                  </a:moveTo>
                  <a:cubicBezTo>
                    <a:pt x="443" y="1"/>
                    <a:pt x="1" y="2017"/>
                    <a:pt x="3033" y="4509"/>
                  </a:cubicBezTo>
                  <a:cubicBezTo>
                    <a:pt x="3033" y="4509"/>
                    <a:pt x="2459" y="3853"/>
                    <a:pt x="2721" y="3099"/>
                  </a:cubicBezTo>
                  <a:cubicBezTo>
                    <a:pt x="2984" y="2345"/>
                    <a:pt x="2689" y="2066"/>
                    <a:pt x="2426" y="1820"/>
                  </a:cubicBezTo>
                  <a:cubicBezTo>
                    <a:pt x="2295" y="1656"/>
                    <a:pt x="2295" y="1427"/>
                    <a:pt x="2426" y="1247"/>
                  </a:cubicBezTo>
                  <a:cubicBezTo>
                    <a:pt x="2426" y="1247"/>
                    <a:pt x="2388" y="1240"/>
                    <a:pt x="2333" y="1240"/>
                  </a:cubicBezTo>
                  <a:cubicBezTo>
                    <a:pt x="2168" y="1240"/>
                    <a:pt x="1848" y="1304"/>
                    <a:pt x="1935" y="1820"/>
                  </a:cubicBezTo>
                  <a:cubicBezTo>
                    <a:pt x="2033" y="2492"/>
                    <a:pt x="2066" y="2624"/>
                    <a:pt x="1853" y="2640"/>
                  </a:cubicBezTo>
                  <a:cubicBezTo>
                    <a:pt x="1848" y="2640"/>
                    <a:pt x="1843" y="2641"/>
                    <a:pt x="1838" y="2641"/>
                  </a:cubicBezTo>
                  <a:cubicBezTo>
                    <a:pt x="1642" y="2641"/>
                    <a:pt x="1690" y="2308"/>
                    <a:pt x="1754" y="2115"/>
                  </a:cubicBezTo>
                  <a:cubicBezTo>
                    <a:pt x="1803" y="1935"/>
                    <a:pt x="2049" y="1099"/>
                    <a:pt x="1410" y="821"/>
                  </a:cubicBezTo>
                  <a:cubicBezTo>
                    <a:pt x="754" y="558"/>
                    <a:pt x="492" y="296"/>
                    <a:pt x="44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 name="Google Shape;130;p2"/>
            <p:cNvSpPr/>
            <p:nvPr/>
          </p:nvSpPr>
          <p:spPr>
            <a:xfrm>
              <a:off x="5534975" y="947075"/>
              <a:ext cx="90175" cy="106575"/>
            </a:xfrm>
            <a:custGeom>
              <a:avLst/>
              <a:gdLst/>
              <a:ahLst/>
              <a:cxnLst/>
              <a:rect l="l" t="t" r="r" b="b"/>
              <a:pathLst>
                <a:path w="3607" h="4263" extrusionOk="0">
                  <a:moveTo>
                    <a:pt x="1738" y="1"/>
                  </a:moveTo>
                  <a:lnTo>
                    <a:pt x="1738" y="1"/>
                  </a:lnTo>
                  <a:cubicBezTo>
                    <a:pt x="787" y="509"/>
                    <a:pt x="1066" y="1198"/>
                    <a:pt x="967" y="2492"/>
                  </a:cubicBezTo>
                  <a:cubicBezTo>
                    <a:pt x="869" y="3771"/>
                    <a:pt x="0" y="4263"/>
                    <a:pt x="0" y="4263"/>
                  </a:cubicBezTo>
                  <a:cubicBezTo>
                    <a:pt x="3606" y="2443"/>
                    <a:pt x="2295" y="788"/>
                    <a:pt x="1951" y="526"/>
                  </a:cubicBezTo>
                  <a:cubicBezTo>
                    <a:pt x="1607" y="263"/>
                    <a:pt x="1738" y="1"/>
                    <a:pt x="17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 name="Google Shape;131;p2"/>
            <p:cNvSpPr/>
            <p:nvPr/>
          </p:nvSpPr>
          <p:spPr>
            <a:xfrm>
              <a:off x="5537425" y="1012675"/>
              <a:ext cx="196725" cy="144875"/>
            </a:xfrm>
            <a:custGeom>
              <a:avLst/>
              <a:gdLst/>
              <a:ahLst/>
              <a:cxnLst/>
              <a:rect l="l" t="t" r="r" b="b"/>
              <a:pathLst>
                <a:path w="7869" h="5795" extrusionOk="0">
                  <a:moveTo>
                    <a:pt x="3221" y="0"/>
                  </a:moveTo>
                  <a:cubicBezTo>
                    <a:pt x="2836" y="0"/>
                    <a:pt x="2413" y="325"/>
                    <a:pt x="2017" y="950"/>
                  </a:cubicBezTo>
                  <a:cubicBezTo>
                    <a:pt x="1459" y="1803"/>
                    <a:pt x="1" y="1917"/>
                    <a:pt x="1" y="1917"/>
                  </a:cubicBezTo>
                  <a:cubicBezTo>
                    <a:pt x="2394" y="1983"/>
                    <a:pt x="3033" y="2606"/>
                    <a:pt x="3672" y="3360"/>
                  </a:cubicBezTo>
                  <a:cubicBezTo>
                    <a:pt x="4312" y="4114"/>
                    <a:pt x="4492" y="5327"/>
                    <a:pt x="6000" y="5704"/>
                  </a:cubicBezTo>
                  <a:cubicBezTo>
                    <a:pt x="6257" y="5768"/>
                    <a:pt x="6480" y="5795"/>
                    <a:pt x="6675" y="5795"/>
                  </a:cubicBezTo>
                  <a:cubicBezTo>
                    <a:pt x="7620" y="5795"/>
                    <a:pt x="7868" y="5163"/>
                    <a:pt x="7868" y="5163"/>
                  </a:cubicBezTo>
                  <a:lnTo>
                    <a:pt x="7868" y="5163"/>
                  </a:lnTo>
                  <a:cubicBezTo>
                    <a:pt x="7782" y="5221"/>
                    <a:pt x="7702" y="5250"/>
                    <a:pt x="7631" y="5250"/>
                  </a:cubicBezTo>
                  <a:cubicBezTo>
                    <a:pt x="7380" y="5250"/>
                    <a:pt x="7236" y="4884"/>
                    <a:pt x="7262" y="4130"/>
                  </a:cubicBezTo>
                  <a:cubicBezTo>
                    <a:pt x="7278" y="3163"/>
                    <a:pt x="6410" y="2884"/>
                    <a:pt x="5279" y="2704"/>
                  </a:cubicBezTo>
                  <a:cubicBezTo>
                    <a:pt x="4164" y="2540"/>
                    <a:pt x="3230" y="2458"/>
                    <a:pt x="3131" y="2098"/>
                  </a:cubicBezTo>
                  <a:cubicBezTo>
                    <a:pt x="3017" y="1721"/>
                    <a:pt x="3508" y="1590"/>
                    <a:pt x="4197" y="1376"/>
                  </a:cubicBezTo>
                  <a:cubicBezTo>
                    <a:pt x="4869" y="1180"/>
                    <a:pt x="4557" y="541"/>
                    <a:pt x="4557" y="541"/>
                  </a:cubicBezTo>
                  <a:lnTo>
                    <a:pt x="4557" y="541"/>
                  </a:lnTo>
                  <a:cubicBezTo>
                    <a:pt x="4503" y="587"/>
                    <a:pt x="4448" y="608"/>
                    <a:pt x="4391" y="608"/>
                  </a:cubicBezTo>
                  <a:cubicBezTo>
                    <a:pt x="4205" y="608"/>
                    <a:pt x="3986" y="393"/>
                    <a:pt x="3623" y="131"/>
                  </a:cubicBezTo>
                  <a:cubicBezTo>
                    <a:pt x="3496" y="43"/>
                    <a:pt x="3361" y="0"/>
                    <a:pt x="32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 name="Google Shape;132;p2"/>
            <p:cNvSpPr/>
            <p:nvPr/>
          </p:nvSpPr>
          <p:spPr>
            <a:xfrm>
              <a:off x="5441950" y="1072425"/>
              <a:ext cx="192200" cy="157425"/>
            </a:xfrm>
            <a:custGeom>
              <a:avLst/>
              <a:gdLst/>
              <a:ahLst/>
              <a:cxnLst/>
              <a:rect l="l" t="t" r="r" b="b"/>
              <a:pathLst>
                <a:path w="7688" h="6297" extrusionOk="0">
                  <a:moveTo>
                    <a:pt x="4322" y="0"/>
                  </a:moveTo>
                  <a:cubicBezTo>
                    <a:pt x="2726" y="0"/>
                    <a:pt x="1374" y="1109"/>
                    <a:pt x="673" y="2527"/>
                  </a:cubicBezTo>
                  <a:cubicBezTo>
                    <a:pt x="148" y="3625"/>
                    <a:pt x="0" y="4871"/>
                    <a:pt x="230" y="6067"/>
                  </a:cubicBezTo>
                  <a:lnTo>
                    <a:pt x="230" y="6084"/>
                  </a:lnTo>
                  <a:cubicBezTo>
                    <a:pt x="246" y="6149"/>
                    <a:pt x="263" y="6215"/>
                    <a:pt x="279" y="6297"/>
                  </a:cubicBezTo>
                  <a:cubicBezTo>
                    <a:pt x="246" y="6133"/>
                    <a:pt x="230" y="5953"/>
                    <a:pt x="230" y="5789"/>
                  </a:cubicBezTo>
                  <a:cubicBezTo>
                    <a:pt x="246" y="4920"/>
                    <a:pt x="410" y="4068"/>
                    <a:pt x="738" y="3248"/>
                  </a:cubicBezTo>
                  <a:cubicBezTo>
                    <a:pt x="1131" y="2248"/>
                    <a:pt x="1869" y="1412"/>
                    <a:pt x="2820" y="871"/>
                  </a:cubicBezTo>
                  <a:cubicBezTo>
                    <a:pt x="3363" y="560"/>
                    <a:pt x="4071" y="316"/>
                    <a:pt x="4773" y="316"/>
                  </a:cubicBezTo>
                  <a:cubicBezTo>
                    <a:pt x="5362" y="316"/>
                    <a:pt x="5947" y="488"/>
                    <a:pt x="6426" y="937"/>
                  </a:cubicBezTo>
                  <a:cubicBezTo>
                    <a:pt x="7491" y="1855"/>
                    <a:pt x="7147" y="3773"/>
                    <a:pt x="5934" y="4068"/>
                  </a:cubicBezTo>
                  <a:cubicBezTo>
                    <a:pt x="5804" y="4102"/>
                    <a:pt x="5670" y="4119"/>
                    <a:pt x="5536" y="4119"/>
                  </a:cubicBezTo>
                  <a:cubicBezTo>
                    <a:pt x="5097" y="4119"/>
                    <a:pt x="4669" y="3939"/>
                    <a:pt x="4443" y="3625"/>
                  </a:cubicBezTo>
                  <a:cubicBezTo>
                    <a:pt x="4147" y="3215"/>
                    <a:pt x="4147" y="2674"/>
                    <a:pt x="4410" y="2265"/>
                  </a:cubicBezTo>
                  <a:cubicBezTo>
                    <a:pt x="4602" y="1981"/>
                    <a:pt x="4921" y="1823"/>
                    <a:pt x="5245" y="1823"/>
                  </a:cubicBezTo>
                  <a:cubicBezTo>
                    <a:pt x="5390" y="1823"/>
                    <a:pt x="5535" y="1855"/>
                    <a:pt x="5672" y="1920"/>
                  </a:cubicBezTo>
                  <a:cubicBezTo>
                    <a:pt x="5836" y="2019"/>
                    <a:pt x="5951" y="2199"/>
                    <a:pt x="5951" y="2396"/>
                  </a:cubicBezTo>
                  <a:cubicBezTo>
                    <a:pt x="5951" y="2396"/>
                    <a:pt x="5951" y="2528"/>
                    <a:pt x="5867" y="2528"/>
                  </a:cubicBezTo>
                  <a:cubicBezTo>
                    <a:pt x="5862" y="2528"/>
                    <a:pt x="5857" y="2528"/>
                    <a:pt x="5852" y="2527"/>
                  </a:cubicBezTo>
                  <a:cubicBezTo>
                    <a:pt x="5754" y="2527"/>
                    <a:pt x="5787" y="2379"/>
                    <a:pt x="5524" y="2314"/>
                  </a:cubicBezTo>
                  <a:cubicBezTo>
                    <a:pt x="5493" y="2307"/>
                    <a:pt x="5463" y="2304"/>
                    <a:pt x="5433" y="2304"/>
                  </a:cubicBezTo>
                  <a:cubicBezTo>
                    <a:pt x="5178" y="2304"/>
                    <a:pt x="4974" y="2542"/>
                    <a:pt x="5033" y="2806"/>
                  </a:cubicBezTo>
                  <a:cubicBezTo>
                    <a:pt x="5074" y="2983"/>
                    <a:pt x="5315" y="3114"/>
                    <a:pt x="5556" y="3114"/>
                  </a:cubicBezTo>
                  <a:cubicBezTo>
                    <a:pt x="5694" y="3114"/>
                    <a:pt x="5833" y="3071"/>
                    <a:pt x="5934" y="2970"/>
                  </a:cubicBezTo>
                  <a:cubicBezTo>
                    <a:pt x="6000" y="2904"/>
                    <a:pt x="6049" y="2822"/>
                    <a:pt x="6082" y="2724"/>
                  </a:cubicBezTo>
                  <a:cubicBezTo>
                    <a:pt x="6180" y="2412"/>
                    <a:pt x="6049" y="2084"/>
                    <a:pt x="5770" y="1920"/>
                  </a:cubicBezTo>
                  <a:cubicBezTo>
                    <a:pt x="5593" y="1814"/>
                    <a:pt x="5400" y="1763"/>
                    <a:pt x="5211" y="1763"/>
                  </a:cubicBezTo>
                  <a:cubicBezTo>
                    <a:pt x="4877" y="1763"/>
                    <a:pt x="4554" y="1922"/>
                    <a:pt x="4344" y="2216"/>
                  </a:cubicBezTo>
                  <a:cubicBezTo>
                    <a:pt x="4033" y="2658"/>
                    <a:pt x="4033" y="3248"/>
                    <a:pt x="4344" y="3691"/>
                  </a:cubicBezTo>
                  <a:cubicBezTo>
                    <a:pt x="4646" y="4068"/>
                    <a:pt x="5093" y="4272"/>
                    <a:pt x="5559" y="4272"/>
                  </a:cubicBezTo>
                  <a:cubicBezTo>
                    <a:pt x="5700" y="4272"/>
                    <a:pt x="5842" y="4253"/>
                    <a:pt x="5983" y="4215"/>
                  </a:cubicBezTo>
                  <a:cubicBezTo>
                    <a:pt x="7327" y="3887"/>
                    <a:pt x="7688" y="1806"/>
                    <a:pt x="6557" y="822"/>
                  </a:cubicBezTo>
                  <a:cubicBezTo>
                    <a:pt x="6409" y="675"/>
                    <a:pt x="6246" y="560"/>
                    <a:pt x="6082" y="462"/>
                  </a:cubicBezTo>
                  <a:cubicBezTo>
                    <a:pt x="5590" y="183"/>
                    <a:pt x="5033" y="19"/>
                    <a:pt x="4459" y="3"/>
                  </a:cubicBezTo>
                  <a:cubicBezTo>
                    <a:pt x="4413" y="1"/>
                    <a:pt x="4367" y="0"/>
                    <a:pt x="43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 name="Google Shape;133;p2"/>
            <p:cNvSpPr/>
            <p:nvPr/>
          </p:nvSpPr>
          <p:spPr>
            <a:xfrm>
              <a:off x="5451775" y="1120350"/>
              <a:ext cx="75800" cy="81650"/>
            </a:xfrm>
            <a:custGeom>
              <a:avLst/>
              <a:gdLst/>
              <a:ahLst/>
              <a:cxnLst/>
              <a:rect l="l" t="t" r="r" b="b"/>
              <a:pathLst>
                <a:path w="3032" h="3266" extrusionOk="0">
                  <a:moveTo>
                    <a:pt x="2317" y="1"/>
                  </a:moveTo>
                  <a:cubicBezTo>
                    <a:pt x="2119" y="1"/>
                    <a:pt x="1866" y="71"/>
                    <a:pt x="1574" y="249"/>
                  </a:cubicBezTo>
                  <a:cubicBezTo>
                    <a:pt x="312" y="1003"/>
                    <a:pt x="1" y="3265"/>
                    <a:pt x="1" y="3265"/>
                  </a:cubicBezTo>
                  <a:cubicBezTo>
                    <a:pt x="1" y="3265"/>
                    <a:pt x="673" y="1167"/>
                    <a:pt x="1935" y="954"/>
                  </a:cubicBezTo>
                  <a:cubicBezTo>
                    <a:pt x="3031" y="778"/>
                    <a:pt x="2975" y="1"/>
                    <a:pt x="231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 name="Google Shape;134;p2"/>
            <p:cNvSpPr/>
            <p:nvPr/>
          </p:nvSpPr>
          <p:spPr>
            <a:xfrm>
              <a:off x="5549300" y="1113875"/>
              <a:ext cx="130350" cy="112950"/>
            </a:xfrm>
            <a:custGeom>
              <a:avLst/>
              <a:gdLst/>
              <a:ahLst/>
              <a:cxnLst/>
              <a:rect l="l" t="t" r="r" b="b"/>
              <a:pathLst>
                <a:path w="5214" h="4518" extrusionOk="0">
                  <a:moveTo>
                    <a:pt x="3033" y="0"/>
                  </a:moveTo>
                  <a:cubicBezTo>
                    <a:pt x="3034" y="0"/>
                    <a:pt x="3345" y="705"/>
                    <a:pt x="3017" y="1770"/>
                  </a:cubicBezTo>
                  <a:cubicBezTo>
                    <a:pt x="2673" y="2852"/>
                    <a:pt x="1837" y="3065"/>
                    <a:pt x="1214" y="3131"/>
                  </a:cubicBezTo>
                  <a:cubicBezTo>
                    <a:pt x="575" y="3197"/>
                    <a:pt x="149" y="3475"/>
                    <a:pt x="1" y="4344"/>
                  </a:cubicBezTo>
                  <a:cubicBezTo>
                    <a:pt x="149" y="4245"/>
                    <a:pt x="321" y="4194"/>
                    <a:pt x="492" y="4194"/>
                  </a:cubicBezTo>
                  <a:cubicBezTo>
                    <a:pt x="604" y="4194"/>
                    <a:pt x="716" y="4216"/>
                    <a:pt x="821" y="4262"/>
                  </a:cubicBezTo>
                  <a:cubicBezTo>
                    <a:pt x="1065" y="4380"/>
                    <a:pt x="1460" y="4518"/>
                    <a:pt x="1856" y="4518"/>
                  </a:cubicBezTo>
                  <a:cubicBezTo>
                    <a:pt x="2176" y="4518"/>
                    <a:pt x="2496" y="4427"/>
                    <a:pt x="2738" y="4164"/>
                  </a:cubicBezTo>
                  <a:cubicBezTo>
                    <a:pt x="3099" y="3754"/>
                    <a:pt x="3246" y="3213"/>
                    <a:pt x="3148" y="2672"/>
                  </a:cubicBezTo>
                  <a:cubicBezTo>
                    <a:pt x="3132" y="2381"/>
                    <a:pt x="3068" y="1852"/>
                    <a:pt x="3333" y="1852"/>
                  </a:cubicBezTo>
                  <a:cubicBezTo>
                    <a:pt x="3337" y="1852"/>
                    <a:pt x="3341" y="1852"/>
                    <a:pt x="3345" y="1852"/>
                  </a:cubicBezTo>
                  <a:cubicBezTo>
                    <a:pt x="3345" y="1852"/>
                    <a:pt x="3348" y="1852"/>
                    <a:pt x="3354" y="1852"/>
                  </a:cubicBezTo>
                  <a:cubicBezTo>
                    <a:pt x="3397" y="1852"/>
                    <a:pt x="3574" y="1877"/>
                    <a:pt x="3574" y="2295"/>
                  </a:cubicBezTo>
                  <a:cubicBezTo>
                    <a:pt x="3558" y="2754"/>
                    <a:pt x="3542" y="3049"/>
                    <a:pt x="4148" y="3229"/>
                  </a:cubicBezTo>
                  <a:cubicBezTo>
                    <a:pt x="4492" y="3328"/>
                    <a:pt x="4820" y="3492"/>
                    <a:pt x="5082" y="3721"/>
                  </a:cubicBezTo>
                  <a:cubicBezTo>
                    <a:pt x="4968" y="3524"/>
                    <a:pt x="4935" y="3278"/>
                    <a:pt x="5000" y="3033"/>
                  </a:cubicBezTo>
                  <a:cubicBezTo>
                    <a:pt x="5115" y="2705"/>
                    <a:pt x="5213" y="2098"/>
                    <a:pt x="4640" y="1705"/>
                  </a:cubicBezTo>
                  <a:cubicBezTo>
                    <a:pt x="4082" y="1312"/>
                    <a:pt x="3525" y="1066"/>
                    <a:pt x="3394" y="672"/>
                  </a:cubicBezTo>
                  <a:cubicBezTo>
                    <a:pt x="3312" y="443"/>
                    <a:pt x="3197" y="213"/>
                    <a:pt x="30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 name="Google Shape;135;p2"/>
            <p:cNvSpPr/>
            <p:nvPr/>
          </p:nvSpPr>
          <p:spPr>
            <a:xfrm>
              <a:off x="5627175" y="1190100"/>
              <a:ext cx="32400" cy="49600"/>
            </a:xfrm>
            <a:custGeom>
              <a:avLst/>
              <a:gdLst/>
              <a:ahLst/>
              <a:cxnLst/>
              <a:rect l="l" t="t" r="r" b="b"/>
              <a:pathLst>
                <a:path w="1296" h="1984" extrusionOk="0">
                  <a:moveTo>
                    <a:pt x="328" y="0"/>
                  </a:moveTo>
                  <a:cubicBezTo>
                    <a:pt x="361" y="180"/>
                    <a:pt x="328" y="377"/>
                    <a:pt x="279" y="557"/>
                  </a:cubicBezTo>
                  <a:cubicBezTo>
                    <a:pt x="197" y="836"/>
                    <a:pt x="0" y="1262"/>
                    <a:pt x="508" y="1557"/>
                  </a:cubicBezTo>
                  <a:cubicBezTo>
                    <a:pt x="1017" y="1852"/>
                    <a:pt x="1033" y="1983"/>
                    <a:pt x="1033" y="1983"/>
                  </a:cubicBezTo>
                  <a:cubicBezTo>
                    <a:pt x="1066" y="1754"/>
                    <a:pt x="1115" y="1524"/>
                    <a:pt x="1181" y="1295"/>
                  </a:cubicBezTo>
                  <a:cubicBezTo>
                    <a:pt x="1295" y="918"/>
                    <a:pt x="1131" y="525"/>
                    <a:pt x="787" y="344"/>
                  </a:cubicBezTo>
                  <a:cubicBezTo>
                    <a:pt x="345" y="83"/>
                    <a:pt x="328" y="0"/>
                    <a:pt x="32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136;p2"/>
            <p:cNvSpPr/>
            <p:nvPr/>
          </p:nvSpPr>
          <p:spPr>
            <a:xfrm>
              <a:off x="5628400" y="974475"/>
              <a:ext cx="172950" cy="121925"/>
            </a:xfrm>
            <a:custGeom>
              <a:avLst/>
              <a:gdLst/>
              <a:ahLst/>
              <a:cxnLst/>
              <a:rect l="l" t="t" r="r" b="b"/>
              <a:pathLst>
                <a:path w="6918" h="4877" extrusionOk="0">
                  <a:moveTo>
                    <a:pt x="1962" y="1"/>
                  </a:moveTo>
                  <a:cubicBezTo>
                    <a:pt x="1076" y="1"/>
                    <a:pt x="603" y="828"/>
                    <a:pt x="722" y="1380"/>
                  </a:cubicBezTo>
                  <a:cubicBezTo>
                    <a:pt x="836" y="1982"/>
                    <a:pt x="1403" y="2020"/>
                    <a:pt x="1543" y="2020"/>
                  </a:cubicBezTo>
                  <a:cubicBezTo>
                    <a:pt x="1563" y="2020"/>
                    <a:pt x="1574" y="2019"/>
                    <a:pt x="1574" y="2019"/>
                  </a:cubicBezTo>
                  <a:cubicBezTo>
                    <a:pt x="1312" y="1905"/>
                    <a:pt x="1197" y="1610"/>
                    <a:pt x="1328" y="1347"/>
                  </a:cubicBezTo>
                  <a:cubicBezTo>
                    <a:pt x="1366" y="1283"/>
                    <a:pt x="1408" y="1259"/>
                    <a:pt x="1455" y="1259"/>
                  </a:cubicBezTo>
                  <a:cubicBezTo>
                    <a:pt x="1553" y="1259"/>
                    <a:pt x="1671" y="1363"/>
                    <a:pt x="1804" y="1429"/>
                  </a:cubicBezTo>
                  <a:cubicBezTo>
                    <a:pt x="1841" y="1448"/>
                    <a:pt x="1877" y="1457"/>
                    <a:pt x="1911" y="1457"/>
                  </a:cubicBezTo>
                  <a:cubicBezTo>
                    <a:pt x="2054" y="1457"/>
                    <a:pt x="2160" y="1303"/>
                    <a:pt x="2213" y="1118"/>
                  </a:cubicBezTo>
                  <a:cubicBezTo>
                    <a:pt x="2254" y="977"/>
                    <a:pt x="2356" y="835"/>
                    <a:pt x="2543" y="835"/>
                  </a:cubicBezTo>
                  <a:cubicBezTo>
                    <a:pt x="2660" y="835"/>
                    <a:pt x="2811" y="891"/>
                    <a:pt x="3000" y="1036"/>
                  </a:cubicBezTo>
                  <a:cubicBezTo>
                    <a:pt x="3475" y="1413"/>
                    <a:pt x="3180" y="2167"/>
                    <a:pt x="3180" y="2167"/>
                  </a:cubicBezTo>
                  <a:cubicBezTo>
                    <a:pt x="3180" y="2167"/>
                    <a:pt x="3180" y="1544"/>
                    <a:pt x="2754" y="1478"/>
                  </a:cubicBezTo>
                  <a:cubicBezTo>
                    <a:pt x="2715" y="1470"/>
                    <a:pt x="2676" y="1466"/>
                    <a:pt x="2638" y="1466"/>
                  </a:cubicBezTo>
                  <a:cubicBezTo>
                    <a:pt x="2451" y="1466"/>
                    <a:pt x="2279" y="1564"/>
                    <a:pt x="2197" y="1741"/>
                  </a:cubicBezTo>
                  <a:cubicBezTo>
                    <a:pt x="2459" y="1741"/>
                    <a:pt x="2476" y="2101"/>
                    <a:pt x="2328" y="2314"/>
                  </a:cubicBezTo>
                  <a:cubicBezTo>
                    <a:pt x="2181" y="2527"/>
                    <a:pt x="2230" y="2659"/>
                    <a:pt x="2377" y="2741"/>
                  </a:cubicBezTo>
                  <a:cubicBezTo>
                    <a:pt x="2508" y="2823"/>
                    <a:pt x="2721" y="2823"/>
                    <a:pt x="2541" y="3199"/>
                  </a:cubicBezTo>
                  <a:cubicBezTo>
                    <a:pt x="2377" y="3576"/>
                    <a:pt x="1656" y="3576"/>
                    <a:pt x="1656" y="3576"/>
                  </a:cubicBezTo>
                  <a:cubicBezTo>
                    <a:pt x="1804" y="3363"/>
                    <a:pt x="1771" y="3068"/>
                    <a:pt x="1574" y="2904"/>
                  </a:cubicBezTo>
                  <a:cubicBezTo>
                    <a:pt x="1574" y="3068"/>
                    <a:pt x="1459" y="3232"/>
                    <a:pt x="1295" y="3281"/>
                  </a:cubicBezTo>
                  <a:cubicBezTo>
                    <a:pt x="1017" y="3363"/>
                    <a:pt x="1017" y="3281"/>
                    <a:pt x="755" y="3495"/>
                  </a:cubicBezTo>
                  <a:cubicBezTo>
                    <a:pt x="623" y="3609"/>
                    <a:pt x="435" y="3638"/>
                    <a:pt x="279" y="3638"/>
                  </a:cubicBezTo>
                  <a:cubicBezTo>
                    <a:pt x="124" y="3638"/>
                    <a:pt x="1" y="3609"/>
                    <a:pt x="1" y="3609"/>
                  </a:cubicBezTo>
                  <a:lnTo>
                    <a:pt x="1" y="3609"/>
                  </a:lnTo>
                  <a:cubicBezTo>
                    <a:pt x="181" y="3708"/>
                    <a:pt x="378" y="3773"/>
                    <a:pt x="591" y="3790"/>
                  </a:cubicBezTo>
                  <a:cubicBezTo>
                    <a:pt x="1033" y="3822"/>
                    <a:pt x="1459" y="3888"/>
                    <a:pt x="1902" y="3986"/>
                  </a:cubicBezTo>
                  <a:cubicBezTo>
                    <a:pt x="3082" y="4347"/>
                    <a:pt x="3787" y="4855"/>
                    <a:pt x="4688" y="4871"/>
                  </a:cubicBezTo>
                  <a:cubicBezTo>
                    <a:pt x="4740" y="4875"/>
                    <a:pt x="4792" y="4877"/>
                    <a:pt x="4844" y="4877"/>
                  </a:cubicBezTo>
                  <a:cubicBezTo>
                    <a:pt x="5247" y="4877"/>
                    <a:pt x="5636" y="4765"/>
                    <a:pt x="6000" y="4576"/>
                  </a:cubicBezTo>
                  <a:cubicBezTo>
                    <a:pt x="6787" y="4117"/>
                    <a:pt x="6918" y="2954"/>
                    <a:pt x="6459" y="2347"/>
                  </a:cubicBezTo>
                  <a:cubicBezTo>
                    <a:pt x="6236" y="2017"/>
                    <a:pt x="5876" y="1866"/>
                    <a:pt x="5536" y="1866"/>
                  </a:cubicBezTo>
                  <a:cubicBezTo>
                    <a:pt x="5200" y="1866"/>
                    <a:pt x="4884" y="2013"/>
                    <a:pt x="4738" y="2282"/>
                  </a:cubicBezTo>
                  <a:cubicBezTo>
                    <a:pt x="4492" y="2609"/>
                    <a:pt x="4525" y="3085"/>
                    <a:pt x="4836" y="3380"/>
                  </a:cubicBezTo>
                  <a:cubicBezTo>
                    <a:pt x="4852" y="3396"/>
                    <a:pt x="4869" y="3413"/>
                    <a:pt x="4902" y="3429"/>
                  </a:cubicBezTo>
                  <a:lnTo>
                    <a:pt x="4934" y="3445"/>
                  </a:lnTo>
                  <a:cubicBezTo>
                    <a:pt x="5037" y="3505"/>
                    <a:pt x="5165" y="3536"/>
                    <a:pt x="5289" y="3536"/>
                  </a:cubicBezTo>
                  <a:cubicBezTo>
                    <a:pt x="5542" y="3536"/>
                    <a:pt x="5781" y="3408"/>
                    <a:pt x="5770" y="3134"/>
                  </a:cubicBezTo>
                  <a:cubicBezTo>
                    <a:pt x="5784" y="2937"/>
                    <a:pt x="5623" y="2853"/>
                    <a:pt x="5444" y="2853"/>
                  </a:cubicBezTo>
                  <a:cubicBezTo>
                    <a:pt x="5191" y="2853"/>
                    <a:pt x="4901" y="3022"/>
                    <a:pt x="5016" y="3281"/>
                  </a:cubicBezTo>
                  <a:cubicBezTo>
                    <a:pt x="5016" y="3304"/>
                    <a:pt x="5016" y="3327"/>
                    <a:pt x="4995" y="3327"/>
                  </a:cubicBezTo>
                  <a:cubicBezTo>
                    <a:pt x="4971" y="3327"/>
                    <a:pt x="4918" y="3296"/>
                    <a:pt x="4803" y="3199"/>
                  </a:cubicBezTo>
                  <a:cubicBezTo>
                    <a:pt x="4688" y="3085"/>
                    <a:pt x="4623" y="2937"/>
                    <a:pt x="4623" y="2790"/>
                  </a:cubicBezTo>
                  <a:cubicBezTo>
                    <a:pt x="4623" y="2609"/>
                    <a:pt x="4688" y="2446"/>
                    <a:pt x="4803" y="2314"/>
                  </a:cubicBezTo>
                  <a:cubicBezTo>
                    <a:pt x="4929" y="2078"/>
                    <a:pt x="5200" y="1951"/>
                    <a:pt x="5490" y="1951"/>
                  </a:cubicBezTo>
                  <a:cubicBezTo>
                    <a:pt x="5804" y="1951"/>
                    <a:pt x="6140" y="2098"/>
                    <a:pt x="6344" y="2413"/>
                  </a:cubicBezTo>
                  <a:lnTo>
                    <a:pt x="6360" y="2429"/>
                  </a:lnTo>
                  <a:cubicBezTo>
                    <a:pt x="6573" y="2855"/>
                    <a:pt x="6573" y="3347"/>
                    <a:pt x="6328" y="3740"/>
                  </a:cubicBezTo>
                  <a:cubicBezTo>
                    <a:pt x="6048" y="4244"/>
                    <a:pt x="5409" y="4595"/>
                    <a:pt x="4579" y="4595"/>
                  </a:cubicBezTo>
                  <a:cubicBezTo>
                    <a:pt x="4192" y="4595"/>
                    <a:pt x="3764" y="4519"/>
                    <a:pt x="3312" y="4347"/>
                  </a:cubicBezTo>
                  <a:cubicBezTo>
                    <a:pt x="3262" y="4330"/>
                    <a:pt x="3033" y="4249"/>
                    <a:pt x="2885" y="4183"/>
                  </a:cubicBezTo>
                  <a:cubicBezTo>
                    <a:pt x="2459" y="3970"/>
                    <a:pt x="2017" y="3822"/>
                    <a:pt x="1558" y="3740"/>
                  </a:cubicBezTo>
                  <a:cubicBezTo>
                    <a:pt x="1738" y="3724"/>
                    <a:pt x="1935" y="3691"/>
                    <a:pt x="2148" y="3642"/>
                  </a:cubicBezTo>
                  <a:cubicBezTo>
                    <a:pt x="3885" y="3298"/>
                    <a:pt x="4148" y="823"/>
                    <a:pt x="2689" y="167"/>
                  </a:cubicBezTo>
                  <a:cubicBezTo>
                    <a:pt x="2423" y="51"/>
                    <a:pt x="2180" y="1"/>
                    <a:pt x="19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 name="Google Shape;137;p2"/>
            <p:cNvSpPr/>
            <p:nvPr/>
          </p:nvSpPr>
          <p:spPr>
            <a:xfrm>
              <a:off x="5712825" y="1040100"/>
              <a:ext cx="116800" cy="82400"/>
            </a:xfrm>
            <a:custGeom>
              <a:avLst/>
              <a:gdLst/>
              <a:ahLst/>
              <a:cxnLst/>
              <a:rect l="l" t="t" r="r" b="b"/>
              <a:pathLst>
                <a:path w="4672" h="3296" extrusionOk="0">
                  <a:moveTo>
                    <a:pt x="3819" y="1"/>
                  </a:moveTo>
                  <a:lnTo>
                    <a:pt x="3819" y="1"/>
                  </a:lnTo>
                  <a:cubicBezTo>
                    <a:pt x="3901" y="788"/>
                    <a:pt x="3557" y="1574"/>
                    <a:pt x="2918" y="2050"/>
                  </a:cubicBezTo>
                  <a:cubicBezTo>
                    <a:pt x="2504" y="2367"/>
                    <a:pt x="2003" y="2468"/>
                    <a:pt x="1534" y="2468"/>
                  </a:cubicBezTo>
                  <a:cubicBezTo>
                    <a:pt x="720" y="2468"/>
                    <a:pt x="0" y="2165"/>
                    <a:pt x="0" y="2164"/>
                  </a:cubicBezTo>
                  <a:lnTo>
                    <a:pt x="0" y="2164"/>
                  </a:lnTo>
                  <a:cubicBezTo>
                    <a:pt x="1344" y="2869"/>
                    <a:pt x="1852" y="2640"/>
                    <a:pt x="2213" y="3050"/>
                  </a:cubicBezTo>
                  <a:cubicBezTo>
                    <a:pt x="2386" y="3230"/>
                    <a:pt x="2559" y="3286"/>
                    <a:pt x="2717" y="3286"/>
                  </a:cubicBezTo>
                  <a:cubicBezTo>
                    <a:pt x="2902" y="3286"/>
                    <a:pt x="3065" y="3209"/>
                    <a:pt x="3180" y="3164"/>
                  </a:cubicBezTo>
                  <a:cubicBezTo>
                    <a:pt x="3203" y="3159"/>
                    <a:pt x="3227" y="3156"/>
                    <a:pt x="3249" y="3156"/>
                  </a:cubicBezTo>
                  <a:cubicBezTo>
                    <a:pt x="3356" y="3156"/>
                    <a:pt x="3454" y="3215"/>
                    <a:pt x="3508" y="3295"/>
                  </a:cubicBezTo>
                  <a:cubicBezTo>
                    <a:pt x="3541" y="3099"/>
                    <a:pt x="3491" y="2886"/>
                    <a:pt x="3360" y="2722"/>
                  </a:cubicBezTo>
                  <a:cubicBezTo>
                    <a:pt x="3180" y="2509"/>
                    <a:pt x="2787" y="2492"/>
                    <a:pt x="2721" y="2492"/>
                  </a:cubicBezTo>
                  <a:cubicBezTo>
                    <a:pt x="3278" y="2459"/>
                    <a:pt x="3787" y="2181"/>
                    <a:pt x="4098" y="1722"/>
                  </a:cubicBezTo>
                  <a:cubicBezTo>
                    <a:pt x="4672" y="919"/>
                    <a:pt x="3819" y="1"/>
                    <a:pt x="381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 name="Google Shape;138;p2"/>
            <p:cNvSpPr/>
            <p:nvPr/>
          </p:nvSpPr>
          <p:spPr>
            <a:xfrm>
              <a:off x="5564475" y="854700"/>
              <a:ext cx="111075" cy="157150"/>
            </a:xfrm>
            <a:custGeom>
              <a:avLst/>
              <a:gdLst/>
              <a:ahLst/>
              <a:cxnLst/>
              <a:rect l="l" t="t" r="r" b="b"/>
              <a:pathLst>
                <a:path w="4443" h="6286" extrusionOk="0">
                  <a:moveTo>
                    <a:pt x="1804" y="0"/>
                  </a:moveTo>
                  <a:cubicBezTo>
                    <a:pt x="1382" y="0"/>
                    <a:pt x="976" y="149"/>
                    <a:pt x="705" y="451"/>
                  </a:cubicBezTo>
                  <a:cubicBezTo>
                    <a:pt x="0" y="1090"/>
                    <a:pt x="427" y="2139"/>
                    <a:pt x="1017" y="2336"/>
                  </a:cubicBezTo>
                  <a:cubicBezTo>
                    <a:pt x="1148" y="2401"/>
                    <a:pt x="1287" y="2434"/>
                    <a:pt x="1424" y="2434"/>
                  </a:cubicBezTo>
                  <a:cubicBezTo>
                    <a:pt x="1562" y="2434"/>
                    <a:pt x="1697" y="2401"/>
                    <a:pt x="1820" y="2336"/>
                  </a:cubicBezTo>
                  <a:lnTo>
                    <a:pt x="1853" y="2319"/>
                  </a:lnTo>
                  <a:lnTo>
                    <a:pt x="1902" y="2303"/>
                  </a:lnTo>
                  <a:lnTo>
                    <a:pt x="1951" y="2254"/>
                  </a:lnTo>
                  <a:lnTo>
                    <a:pt x="2000" y="2204"/>
                  </a:lnTo>
                  <a:cubicBezTo>
                    <a:pt x="2033" y="2188"/>
                    <a:pt x="2049" y="2172"/>
                    <a:pt x="2066" y="2155"/>
                  </a:cubicBezTo>
                  <a:cubicBezTo>
                    <a:pt x="2230" y="1975"/>
                    <a:pt x="2312" y="1729"/>
                    <a:pt x="2279" y="1500"/>
                  </a:cubicBezTo>
                  <a:cubicBezTo>
                    <a:pt x="2236" y="1156"/>
                    <a:pt x="2024" y="1016"/>
                    <a:pt x="1828" y="1016"/>
                  </a:cubicBezTo>
                  <a:cubicBezTo>
                    <a:pt x="1724" y="1016"/>
                    <a:pt x="1625" y="1055"/>
                    <a:pt x="1558" y="1123"/>
                  </a:cubicBezTo>
                  <a:cubicBezTo>
                    <a:pt x="1394" y="1286"/>
                    <a:pt x="1427" y="1565"/>
                    <a:pt x="1640" y="1680"/>
                  </a:cubicBezTo>
                  <a:cubicBezTo>
                    <a:pt x="1716" y="1714"/>
                    <a:pt x="1786" y="1724"/>
                    <a:pt x="1845" y="1724"/>
                  </a:cubicBezTo>
                  <a:cubicBezTo>
                    <a:pt x="1924" y="1724"/>
                    <a:pt x="1986" y="1707"/>
                    <a:pt x="2030" y="1707"/>
                  </a:cubicBezTo>
                  <a:cubicBezTo>
                    <a:pt x="2080" y="1707"/>
                    <a:pt x="2105" y="1730"/>
                    <a:pt x="2099" y="1827"/>
                  </a:cubicBezTo>
                  <a:cubicBezTo>
                    <a:pt x="2082" y="2024"/>
                    <a:pt x="1967" y="2204"/>
                    <a:pt x="1787" y="2286"/>
                  </a:cubicBezTo>
                  <a:cubicBezTo>
                    <a:pt x="1676" y="2342"/>
                    <a:pt x="1554" y="2370"/>
                    <a:pt x="1431" y="2370"/>
                  </a:cubicBezTo>
                  <a:cubicBezTo>
                    <a:pt x="1300" y="2370"/>
                    <a:pt x="1168" y="2338"/>
                    <a:pt x="1050" y="2270"/>
                  </a:cubicBezTo>
                  <a:cubicBezTo>
                    <a:pt x="509" y="2040"/>
                    <a:pt x="148" y="1106"/>
                    <a:pt x="787" y="549"/>
                  </a:cubicBezTo>
                  <a:cubicBezTo>
                    <a:pt x="1033" y="303"/>
                    <a:pt x="1377" y="172"/>
                    <a:pt x="1722" y="155"/>
                  </a:cubicBezTo>
                  <a:cubicBezTo>
                    <a:pt x="2476" y="205"/>
                    <a:pt x="3295" y="746"/>
                    <a:pt x="3426" y="2204"/>
                  </a:cubicBezTo>
                  <a:cubicBezTo>
                    <a:pt x="3475" y="2762"/>
                    <a:pt x="3426" y="3319"/>
                    <a:pt x="3262" y="3844"/>
                  </a:cubicBezTo>
                  <a:cubicBezTo>
                    <a:pt x="3148" y="4319"/>
                    <a:pt x="2935" y="4745"/>
                    <a:pt x="2672" y="5138"/>
                  </a:cubicBezTo>
                  <a:cubicBezTo>
                    <a:pt x="2262" y="5630"/>
                    <a:pt x="1754" y="6024"/>
                    <a:pt x="1181" y="6286"/>
                  </a:cubicBezTo>
                  <a:cubicBezTo>
                    <a:pt x="1804" y="6040"/>
                    <a:pt x="2344" y="5630"/>
                    <a:pt x="2787" y="5122"/>
                  </a:cubicBezTo>
                  <a:cubicBezTo>
                    <a:pt x="3525" y="4270"/>
                    <a:pt x="4443" y="2254"/>
                    <a:pt x="3164" y="614"/>
                  </a:cubicBezTo>
                  <a:cubicBezTo>
                    <a:pt x="2818" y="207"/>
                    <a:pt x="2300" y="0"/>
                    <a:pt x="180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 name="Google Shape;139;p2"/>
            <p:cNvSpPr/>
            <p:nvPr/>
          </p:nvSpPr>
          <p:spPr>
            <a:xfrm>
              <a:off x="5371875" y="1192950"/>
              <a:ext cx="34450" cy="84450"/>
            </a:xfrm>
            <a:custGeom>
              <a:avLst/>
              <a:gdLst/>
              <a:ahLst/>
              <a:cxnLst/>
              <a:rect l="l" t="t" r="r" b="b"/>
              <a:pathLst>
                <a:path w="1378" h="3378" extrusionOk="0">
                  <a:moveTo>
                    <a:pt x="689" y="1"/>
                  </a:moveTo>
                  <a:lnTo>
                    <a:pt x="640" y="329"/>
                  </a:lnTo>
                  <a:cubicBezTo>
                    <a:pt x="623" y="607"/>
                    <a:pt x="525" y="869"/>
                    <a:pt x="378" y="1099"/>
                  </a:cubicBezTo>
                  <a:cubicBezTo>
                    <a:pt x="132" y="1443"/>
                    <a:pt x="1" y="1755"/>
                    <a:pt x="312" y="2164"/>
                  </a:cubicBezTo>
                  <a:cubicBezTo>
                    <a:pt x="492" y="2427"/>
                    <a:pt x="623" y="2722"/>
                    <a:pt x="656" y="3050"/>
                  </a:cubicBezTo>
                  <a:cubicBezTo>
                    <a:pt x="673" y="3131"/>
                    <a:pt x="673" y="3377"/>
                    <a:pt x="689" y="3377"/>
                  </a:cubicBezTo>
                  <a:cubicBezTo>
                    <a:pt x="689" y="3377"/>
                    <a:pt x="705" y="3115"/>
                    <a:pt x="722" y="3050"/>
                  </a:cubicBezTo>
                  <a:cubicBezTo>
                    <a:pt x="755" y="2722"/>
                    <a:pt x="886" y="2427"/>
                    <a:pt x="1066" y="2164"/>
                  </a:cubicBezTo>
                  <a:cubicBezTo>
                    <a:pt x="1377" y="1755"/>
                    <a:pt x="1246" y="1443"/>
                    <a:pt x="1000" y="1099"/>
                  </a:cubicBezTo>
                  <a:cubicBezTo>
                    <a:pt x="853" y="869"/>
                    <a:pt x="755" y="607"/>
                    <a:pt x="738" y="329"/>
                  </a:cubicBezTo>
                  <a:lnTo>
                    <a:pt x="689"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140;p2"/>
            <p:cNvSpPr/>
            <p:nvPr/>
          </p:nvSpPr>
          <p:spPr>
            <a:xfrm>
              <a:off x="7322450" y="841375"/>
              <a:ext cx="43050" cy="60250"/>
            </a:xfrm>
            <a:custGeom>
              <a:avLst/>
              <a:gdLst/>
              <a:ahLst/>
              <a:cxnLst/>
              <a:rect l="l" t="t" r="r" b="b"/>
              <a:pathLst>
                <a:path w="1722" h="2410" extrusionOk="0">
                  <a:moveTo>
                    <a:pt x="1508" y="0"/>
                  </a:moveTo>
                  <a:lnTo>
                    <a:pt x="1508" y="0"/>
                  </a:lnTo>
                  <a:cubicBezTo>
                    <a:pt x="1508" y="0"/>
                    <a:pt x="1377" y="66"/>
                    <a:pt x="1361" y="164"/>
                  </a:cubicBezTo>
                  <a:cubicBezTo>
                    <a:pt x="1346" y="254"/>
                    <a:pt x="1249" y="330"/>
                    <a:pt x="1082" y="330"/>
                  </a:cubicBezTo>
                  <a:cubicBezTo>
                    <a:pt x="1066" y="330"/>
                    <a:pt x="1050" y="329"/>
                    <a:pt x="1033" y="328"/>
                  </a:cubicBezTo>
                  <a:cubicBezTo>
                    <a:pt x="836" y="328"/>
                    <a:pt x="0" y="393"/>
                    <a:pt x="66" y="2410"/>
                  </a:cubicBezTo>
                  <a:cubicBezTo>
                    <a:pt x="115" y="1983"/>
                    <a:pt x="377" y="1606"/>
                    <a:pt x="771" y="1393"/>
                  </a:cubicBezTo>
                  <a:cubicBezTo>
                    <a:pt x="1394" y="1115"/>
                    <a:pt x="1721" y="852"/>
                    <a:pt x="1607" y="475"/>
                  </a:cubicBezTo>
                  <a:cubicBezTo>
                    <a:pt x="1492" y="82"/>
                    <a:pt x="1508" y="0"/>
                    <a:pt x="150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 name="Google Shape;141;p2"/>
            <p:cNvSpPr/>
            <p:nvPr/>
          </p:nvSpPr>
          <p:spPr>
            <a:xfrm>
              <a:off x="7094200" y="913300"/>
              <a:ext cx="226625" cy="158025"/>
            </a:xfrm>
            <a:custGeom>
              <a:avLst/>
              <a:gdLst/>
              <a:ahLst/>
              <a:cxnLst/>
              <a:rect l="l" t="t" r="r" b="b"/>
              <a:pathLst>
                <a:path w="9065" h="6321" extrusionOk="0">
                  <a:moveTo>
                    <a:pt x="2014" y="0"/>
                  </a:moveTo>
                  <a:cubicBezTo>
                    <a:pt x="1110" y="0"/>
                    <a:pt x="93" y="656"/>
                    <a:pt x="49" y="1860"/>
                  </a:cubicBezTo>
                  <a:cubicBezTo>
                    <a:pt x="0" y="2712"/>
                    <a:pt x="476" y="3532"/>
                    <a:pt x="1246" y="3942"/>
                  </a:cubicBezTo>
                  <a:cubicBezTo>
                    <a:pt x="1740" y="4199"/>
                    <a:pt x="2291" y="4301"/>
                    <a:pt x="2857" y="4301"/>
                  </a:cubicBezTo>
                  <a:cubicBezTo>
                    <a:pt x="3192" y="4301"/>
                    <a:pt x="3533" y="4265"/>
                    <a:pt x="3869" y="4204"/>
                  </a:cubicBezTo>
                  <a:cubicBezTo>
                    <a:pt x="4754" y="3958"/>
                    <a:pt x="5573" y="3630"/>
                    <a:pt x="6393" y="3417"/>
                  </a:cubicBezTo>
                  <a:cubicBezTo>
                    <a:pt x="6591" y="3369"/>
                    <a:pt x="6793" y="3344"/>
                    <a:pt x="6993" y="3344"/>
                  </a:cubicBezTo>
                  <a:cubicBezTo>
                    <a:pt x="7605" y="3344"/>
                    <a:pt x="8190" y="3575"/>
                    <a:pt x="8524" y="4057"/>
                  </a:cubicBezTo>
                  <a:cubicBezTo>
                    <a:pt x="8966" y="4630"/>
                    <a:pt x="8999" y="5581"/>
                    <a:pt x="8458" y="5974"/>
                  </a:cubicBezTo>
                  <a:cubicBezTo>
                    <a:pt x="8244" y="6136"/>
                    <a:pt x="7987" y="6211"/>
                    <a:pt x="7739" y="6211"/>
                  </a:cubicBezTo>
                  <a:cubicBezTo>
                    <a:pt x="7359" y="6211"/>
                    <a:pt x="7001" y="6036"/>
                    <a:pt x="6852" y="5728"/>
                  </a:cubicBezTo>
                  <a:cubicBezTo>
                    <a:pt x="6540" y="5237"/>
                    <a:pt x="6786" y="4581"/>
                    <a:pt x="7245" y="4450"/>
                  </a:cubicBezTo>
                  <a:cubicBezTo>
                    <a:pt x="7337" y="4413"/>
                    <a:pt x="7431" y="4396"/>
                    <a:pt x="7524" y="4396"/>
                  </a:cubicBezTo>
                  <a:cubicBezTo>
                    <a:pt x="7763" y="4396"/>
                    <a:pt x="7993" y="4511"/>
                    <a:pt x="8147" y="4712"/>
                  </a:cubicBezTo>
                  <a:cubicBezTo>
                    <a:pt x="8245" y="4893"/>
                    <a:pt x="8245" y="5106"/>
                    <a:pt x="8180" y="5286"/>
                  </a:cubicBezTo>
                  <a:cubicBezTo>
                    <a:pt x="8166" y="5326"/>
                    <a:pt x="8110" y="5398"/>
                    <a:pt x="8063" y="5398"/>
                  </a:cubicBezTo>
                  <a:cubicBezTo>
                    <a:pt x="8052" y="5398"/>
                    <a:pt x="8041" y="5394"/>
                    <a:pt x="8032" y="5384"/>
                  </a:cubicBezTo>
                  <a:cubicBezTo>
                    <a:pt x="7983" y="5319"/>
                    <a:pt x="8032" y="4974"/>
                    <a:pt x="7655" y="4925"/>
                  </a:cubicBezTo>
                  <a:cubicBezTo>
                    <a:pt x="7641" y="4923"/>
                    <a:pt x="7627" y="4922"/>
                    <a:pt x="7614" y="4922"/>
                  </a:cubicBezTo>
                  <a:cubicBezTo>
                    <a:pt x="7285" y="4922"/>
                    <a:pt x="7177" y="5488"/>
                    <a:pt x="7508" y="5630"/>
                  </a:cubicBezTo>
                  <a:cubicBezTo>
                    <a:pt x="7578" y="5661"/>
                    <a:pt x="7651" y="5676"/>
                    <a:pt x="7722" y="5676"/>
                  </a:cubicBezTo>
                  <a:cubicBezTo>
                    <a:pt x="7952" y="5676"/>
                    <a:pt x="8166" y="5527"/>
                    <a:pt x="8229" y="5302"/>
                  </a:cubicBezTo>
                  <a:lnTo>
                    <a:pt x="8229" y="5286"/>
                  </a:lnTo>
                  <a:cubicBezTo>
                    <a:pt x="8229" y="5270"/>
                    <a:pt x="8229" y="5253"/>
                    <a:pt x="8245" y="5237"/>
                  </a:cubicBezTo>
                  <a:lnTo>
                    <a:pt x="8245" y="5220"/>
                  </a:lnTo>
                  <a:cubicBezTo>
                    <a:pt x="8278" y="5106"/>
                    <a:pt x="8262" y="4974"/>
                    <a:pt x="8229" y="4843"/>
                  </a:cubicBezTo>
                  <a:cubicBezTo>
                    <a:pt x="8116" y="4531"/>
                    <a:pt x="7814" y="4343"/>
                    <a:pt x="7503" y="4343"/>
                  </a:cubicBezTo>
                  <a:cubicBezTo>
                    <a:pt x="7405" y="4343"/>
                    <a:pt x="7306" y="4362"/>
                    <a:pt x="7212" y="4401"/>
                  </a:cubicBezTo>
                  <a:cubicBezTo>
                    <a:pt x="6704" y="4516"/>
                    <a:pt x="6426" y="5220"/>
                    <a:pt x="6754" y="5778"/>
                  </a:cubicBezTo>
                  <a:cubicBezTo>
                    <a:pt x="6925" y="6121"/>
                    <a:pt x="7333" y="6321"/>
                    <a:pt x="7758" y="6321"/>
                  </a:cubicBezTo>
                  <a:cubicBezTo>
                    <a:pt x="8024" y="6321"/>
                    <a:pt x="8297" y="6243"/>
                    <a:pt x="8524" y="6073"/>
                  </a:cubicBezTo>
                  <a:cubicBezTo>
                    <a:pt x="8950" y="5745"/>
                    <a:pt x="9065" y="5138"/>
                    <a:pt x="8917" y="4581"/>
                  </a:cubicBezTo>
                  <a:cubicBezTo>
                    <a:pt x="8819" y="4040"/>
                    <a:pt x="8458" y="3171"/>
                    <a:pt x="7196" y="2893"/>
                  </a:cubicBezTo>
                  <a:cubicBezTo>
                    <a:pt x="7051" y="2860"/>
                    <a:pt x="6903" y="2846"/>
                    <a:pt x="6752" y="2846"/>
                  </a:cubicBezTo>
                  <a:cubicBezTo>
                    <a:pt x="5421" y="2846"/>
                    <a:pt x="3880" y="3983"/>
                    <a:pt x="2295" y="3983"/>
                  </a:cubicBezTo>
                  <a:cubicBezTo>
                    <a:pt x="2072" y="3983"/>
                    <a:pt x="1848" y="3961"/>
                    <a:pt x="1623" y="3909"/>
                  </a:cubicBezTo>
                  <a:cubicBezTo>
                    <a:pt x="1541" y="3876"/>
                    <a:pt x="1443" y="3860"/>
                    <a:pt x="1361" y="3827"/>
                  </a:cubicBezTo>
                  <a:lnTo>
                    <a:pt x="1295" y="3794"/>
                  </a:lnTo>
                  <a:cubicBezTo>
                    <a:pt x="574" y="3417"/>
                    <a:pt x="148" y="2663"/>
                    <a:pt x="164" y="1860"/>
                  </a:cubicBezTo>
                  <a:cubicBezTo>
                    <a:pt x="186" y="742"/>
                    <a:pt x="1158" y="110"/>
                    <a:pt x="2023" y="110"/>
                  </a:cubicBezTo>
                  <a:cubicBezTo>
                    <a:pt x="2440" y="110"/>
                    <a:pt x="2832" y="256"/>
                    <a:pt x="3082" y="565"/>
                  </a:cubicBezTo>
                  <a:cubicBezTo>
                    <a:pt x="3557" y="1024"/>
                    <a:pt x="3508" y="1778"/>
                    <a:pt x="3000" y="2172"/>
                  </a:cubicBezTo>
                  <a:cubicBezTo>
                    <a:pt x="2934" y="2237"/>
                    <a:pt x="2836" y="2270"/>
                    <a:pt x="2754" y="2303"/>
                  </a:cubicBezTo>
                  <a:cubicBezTo>
                    <a:pt x="2693" y="2315"/>
                    <a:pt x="2630" y="2321"/>
                    <a:pt x="2568" y="2321"/>
                  </a:cubicBezTo>
                  <a:cubicBezTo>
                    <a:pt x="2381" y="2321"/>
                    <a:pt x="2197" y="2266"/>
                    <a:pt x="2049" y="2155"/>
                  </a:cubicBezTo>
                  <a:cubicBezTo>
                    <a:pt x="1918" y="2073"/>
                    <a:pt x="1869" y="1909"/>
                    <a:pt x="1902" y="1778"/>
                  </a:cubicBezTo>
                  <a:lnTo>
                    <a:pt x="1902" y="1778"/>
                  </a:lnTo>
                  <a:cubicBezTo>
                    <a:pt x="1977" y="1854"/>
                    <a:pt x="2081" y="1894"/>
                    <a:pt x="2185" y="1894"/>
                  </a:cubicBezTo>
                  <a:cubicBezTo>
                    <a:pt x="2239" y="1894"/>
                    <a:pt x="2294" y="1883"/>
                    <a:pt x="2344" y="1860"/>
                  </a:cubicBezTo>
                  <a:cubicBezTo>
                    <a:pt x="2590" y="1729"/>
                    <a:pt x="2508" y="1319"/>
                    <a:pt x="2197" y="1221"/>
                  </a:cubicBezTo>
                  <a:cubicBezTo>
                    <a:pt x="2169" y="1214"/>
                    <a:pt x="2140" y="1210"/>
                    <a:pt x="2113" y="1210"/>
                  </a:cubicBezTo>
                  <a:cubicBezTo>
                    <a:pt x="1770" y="1210"/>
                    <a:pt x="1491" y="1747"/>
                    <a:pt x="1885" y="2172"/>
                  </a:cubicBezTo>
                  <a:cubicBezTo>
                    <a:pt x="2043" y="2317"/>
                    <a:pt x="2245" y="2400"/>
                    <a:pt x="2453" y="2400"/>
                  </a:cubicBezTo>
                  <a:cubicBezTo>
                    <a:pt x="2526" y="2400"/>
                    <a:pt x="2600" y="2390"/>
                    <a:pt x="2672" y="2368"/>
                  </a:cubicBezTo>
                  <a:cubicBezTo>
                    <a:pt x="2705" y="2368"/>
                    <a:pt x="2738" y="2352"/>
                    <a:pt x="2770" y="2352"/>
                  </a:cubicBezTo>
                  <a:lnTo>
                    <a:pt x="2852" y="2335"/>
                  </a:lnTo>
                  <a:lnTo>
                    <a:pt x="2885" y="2319"/>
                  </a:lnTo>
                  <a:cubicBezTo>
                    <a:pt x="3033" y="2254"/>
                    <a:pt x="3164" y="2139"/>
                    <a:pt x="3246" y="2008"/>
                  </a:cubicBezTo>
                  <a:cubicBezTo>
                    <a:pt x="3574" y="1549"/>
                    <a:pt x="3541" y="909"/>
                    <a:pt x="3147" y="500"/>
                  </a:cubicBezTo>
                  <a:cubicBezTo>
                    <a:pt x="2886" y="162"/>
                    <a:pt x="2464" y="0"/>
                    <a:pt x="201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 name="Google Shape;142;p2"/>
            <p:cNvSpPr/>
            <p:nvPr/>
          </p:nvSpPr>
          <p:spPr>
            <a:xfrm>
              <a:off x="7132725" y="1002750"/>
              <a:ext cx="161475" cy="92700"/>
            </a:xfrm>
            <a:custGeom>
              <a:avLst/>
              <a:gdLst/>
              <a:ahLst/>
              <a:cxnLst/>
              <a:rect l="l" t="t" r="r" b="b"/>
              <a:pathLst>
                <a:path w="6459" h="3708" extrusionOk="0">
                  <a:moveTo>
                    <a:pt x="5518" y="0"/>
                  </a:moveTo>
                  <a:cubicBezTo>
                    <a:pt x="5267" y="0"/>
                    <a:pt x="4968" y="44"/>
                    <a:pt x="4622" y="167"/>
                  </a:cubicBezTo>
                  <a:cubicBezTo>
                    <a:pt x="3774" y="469"/>
                    <a:pt x="2580" y="1035"/>
                    <a:pt x="1407" y="1035"/>
                  </a:cubicBezTo>
                  <a:cubicBezTo>
                    <a:pt x="926" y="1035"/>
                    <a:pt x="449" y="940"/>
                    <a:pt x="0" y="692"/>
                  </a:cubicBezTo>
                  <a:lnTo>
                    <a:pt x="0" y="692"/>
                  </a:lnTo>
                  <a:cubicBezTo>
                    <a:pt x="0" y="692"/>
                    <a:pt x="569" y="1335"/>
                    <a:pt x="1334" y="1335"/>
                  </a:cubicBezTo>
                  <a:cubicBezTo>
                    <a:pt x="1370" y="1335"/>
                    <a:pt x="1406" y="1334"/>
                    <a:pt x="1443" y="1331"/>
                  </a:cubicBezTo>
                  <a:cubicBezTo>
                    <a:pt x="1949" y="1307"/>
                    <a:pt x="2181" y="1167"/>
                    <a:pt x="2320" y="1167"/>
                  </a:cubicBezTo>
                  <a:cubicBezTo>
                    <a:pt x="2370" y="1167"/>
                    <a:pt x="2408" y="1185"/>
                    <a:pt x="2442" y="1233"/>
                  </a:cubicBezTo>
                  <a:cubicBezTo>
                    <a:pt x="2508" y="1324"/>
                    <a:pt x="2396" y="1374"/>
                    <a:pt x="2241" y="1374"/>
                  </a:cubicBezTo>
                  <a:cubicBezTo>
                    <a:pt x="2201" y="1374"/>
                    <a:pt x="2158" y="1370"/>
                    <a:pt x="2115" y="1364"/>
                  </a:cubicBezTo>
                  <a:cubicBezTo>
                    <a:pt x="2062" y="1340"/>
                    <a:pt x="2008" y="1330"/>
                    <a:pt x="1955" y="1330"/>
                  </a:cubicBezTo>
                  <a:cubicBezTo>
                    <a:pt x="1857" y="1330"/>
                    <a:pt x="1762" y="1366"/>
                    <a:pt x="1688" y="1429"/>
                  </a:cubicBezTo>
                  <a:cubicBezTo>
                    <a:pt x="1511" y="1591"/>
                    <a:pt x="1715" y="2102"/>
                    <a:pt x="1361" y="2102"/>
                  </a:cubicBezTo>
                  <a:cubicBezTo>
                    <a:pt x="1356" y="2102"/>
                    <a:pt x="1350" y="2102"/>
                    <a:pt x="1344" y="2101"/>
                  </a:cubicBezTo>
                  <a:lnTo>
                    <a:pt x="1344" y="2101"/>
                  </a:lnTo>
                  <a:cubicBezTo>
                    <a:pt x="1344" y="2101"/>
                    <a:pt x="1628" y="2468"/>
                    <a:pt x="2052" y="2468"/>
                  </a:cubicBezTo>
                  <a:cubicBezTo>
                    <a:pt x="2196" y="2468"/>
                    <a:pt x="2355" y="2426"/>
                    <a:pt x="2524" y="2314"/>
                  </a:cubicBezTo>
                  <a:cubicBezTo>
                    <a:pt x="3196" y="1888"/>
                    <a:pt x="2819" y="1380"/>
                    <a:pt x="3082" y="1249"/>
                  </a:cubicBezTo>
                  <a:cubicBezTo>
                    <a:pt x="3125" y="1226"/>
                    <a:pt x="3167" y="1216"/>
                    <a:pt x="3206" y="1216"/>
                  </a:cubicBezTo>
                  <a:cubicBezTo>
                    <a:pt x="3389" y="1216"/>
                    <a:pt x="3500" y="1445"/>
                    <a:pt x="3311" y="1675"/>
                  </a:cubicBezTo>
                  <a:cubicBezTo>
                    <a:pt x="3082" y="1937"/>
                    <a:pt x="2229" y="2888"/>
                    <a:pt x="3573" y="3708"/>
                  </a:cubicBezTo>
                  <a:cubicBezTo>
                    <a:pt x="3573" y="3708"/>
                    <a:pt x="3377" y="3249"/>
                    <a:pt x="3737" y="3085"/>
                  </a:cubicBezTo>
                  <a:cubicBezTo>
                    <a:pt x="4098" y="2937"/>
                    <a:pt x="4819" y="2708"/>
                    <a:pt x="4721" y="2216"/>
                  </a:cubicBezTo>
                  <a:cubicBezTo>
                    <a:pt x="4622" y="1708"/>
                    <a:pt x="4245" y="954"/>
                    <a:pt x="4852" y="511"/>
                  </a:cubicBezTo>
                  <a:cubicBezTo>
                    <a:pt x="5204" y="247"/>
                    <a:pt x="5509" y="147"/>
                    <a:pt x="5817" y="147"/>
                  </a:cubicBezTo>
                  <a:cubicBezTo>
                    <a:pt x="6025" y="147"/>
                    <a:pt x="6233" y="193"/>
                    <a:pt x="6458" y="265"/>
                  </a:cubicBezTo>
                  <a:cubicBezTo>
                    <a:pt x="6458" y="265"/>
                    <a:pt x="6135" y="0"/>
                    <a:pt x="551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 name="Google Shape;143;p2"/>
            <p:cNvSpPr/>
            <p:nvPr/>
          </p:nvSpPr>
          <p:spPr>
            <a:xfrm>
              <a:off x="7162625" y="911025"/>
              <a:ext cx="90175" cy="63125"/>
            </a:xfrm>
            <a:custGeom>
              <a:avLst/>
              <a:gdLst/>
              <a:ahLst/>
              <a:cxnLst/>
              <a:rect l="l" t="t" r="r" b="b"/>
              <a:pathLst>
                <a:path w="3607" h="2525" extrusionOk="0">
                  <a:moveTo>
                    <a:pt x="1116" y="0"/>
                  </a:moveTo>
                  <a:cubicBezTo>
                    <a:pt x="513" y="0"/>
                    <a:pt x="1" y="132"/>
                    <a:pt x="1" y="132"/>
                  </a:cubicBezTo>
                  <a:cubicBezTo>
                    <a:pt x="1" y="132"/>
                    <a:pt x="951" y="197"/>
                    <a:pt x="1197" y="541"/>
                  </a:cubicBezTo>
                  <a:cubicBezTo>
                    <a:pt x="1361" y="738"/>
                    <a:pt x="1427" y="1017"/>
                    <a:pt x="1345" y="1263"/>
                  </a:cubicBezTo>
                  <a:cubicBezTo>
                    <a:pt x="1296" y="1492"/>
                    <a:pt x="1181" y="2148"/>
                    <a:pt x="2213" y="2164"/>
                  </a:cubicBezTo>
                  <a:cubicBezTo>
                    <a:pt x="3246" y="2164"/>
                    <a:pt x="3082" y="2525"/>
                    <a:pt x="3082" y="2525"/>
                  </a:cubicBezTo>
                  <a:cubicBezTo>
                    <a:pt x="3082" y="2525"/>
                    <a:pt x="3607" y="1771"/>
                    <a:pt x="2738" y="607"/>
                  </a:cubicBezTo>
                  <a:cubicBezTo>
                    <a:pt x="2367" y="123"/>
                    <a:pt x="1699" y="0"/>
                    <a:pt x="11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144;p2"/>
            <p:cNvSpPr/>
            <p:nvPr/>
          </p:nvSpPr>
          <p:spPr>
            <a:xfrm>
              <a:off x="7127400" y="844225"/>
              <a:ext cx="56550" cy="66825"/>
            </a:xfrm>
            <a:custGeom>
              <a:avLst/>
              <a:gdLst/>
              <a:ahLst/>
              <a:cxnLst/>
              <a:rect l="l" t="t" r="r" b="b"/>
              <a:pathLst>
                <a:path w="2262" h="2673" extrusionOk="0">
                  <a:moveTo>
                    <a:pt x="1115" y="1"/>
                  </a:moveTo>
                  <a:lnTo>
                    <a:pt x="1115" y="1"/>
                  </a:lnTo>
                  <a:cubicBezTo>
                    <a:pt x="820" y="165"/>
                    <a:pt x="738" y="706"/>
                    <a:pt x="803" y="1427"/>
                  </a:cubicBezTo>
                  <a:cubicBezTo>
                    <a:pt x="869" y="2164"/>
                    <a:pt x="0" y="2607"/>
                    <a:pt x="0" y="2607"/>
                  </a:cubicBezTo>
                  <a:cubicBezTo>
                    <a:pt x="574" y="2410"/>
                    <a:pt x="1754" y="2673"/>
                    <a:pt x="2000" y="2017"/>
                  </a:cubicBezTo>
                  <a:cubicBezTo>
                    <a:pt x="2262" y="1345"/>
                    <a:pt x="1623" y="935"/>
                    <a:pt x="1262" y="722"/>
                  </a:cubicBezTo>
                  <a:cubicBezTo>
                    <a:pt x="902" y="525"/>
                    <a:pt x="1115" y="1"/>
                    <a:pt x="11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145;p2"/>
            <p:cNvSpPr/>
            <p:nvPr/>
          </p:nvSpPr>
          <p:spPr>
            <a:xfrm>
              <a:off x="7042575" y="873325"/>
              <a:ext cx="79925" cy="107400"/>
            </a:xfrm>
            <a:custGeom>
              <a:avLst/>
              <a:gdLst/>
              <a:ahLst/>
              <a:cxnLst/>
              <a:rect l="l" t="t" r="r" b="b"/>
              <a:pathLst>
                <a:path w="3197" h="4296" extrusionOk="0">
                  <a:moveTo>
                    <a:pt x="2803" y="1"/>
                  </a:moveTo>
                  <a:cubicBezTo>
                    <a:pt x="2725" y="78"/>
                    <a:pt x="2606" y="125"/>
                    <a:pt x="2487" y="125"/>
                  </a:cubicBezTo>
                  <a:cubicBezTo>
                    <a:pt x="2455" y="125"/>
                    <a:pt x="2424" y="122"/>
                    <a:pt x="2393" y="115"/>
                  </a:cubicBezTo>
                  <a:cubicBezTo>
                    <a:pt x="2343" y="109"/>
                    <a:pt x="2273" y="103"/>
                    <a:pt x="2191" y="103"/>
                  </a:cubicBezTo>
                  <a:cubicBezTo>
                    <a:pt x="1874" y="103"/>
                    <a:pt x="1386" y="194"/>
                    <a:pt x="1229" y="689"/>
                  </a:cubicBezTo>
                  <a:cubicBezTo>
                    <a:pt x="1049" y="1312"/>
                    <a:pt x="1197" y="1705"/>
                    <a:pt x="1410" y="1886"/>
                  </a:cubicBezTo>
                  <a:cubicBezTo>
                    <a:pt x="1623" y="2066"/>
                    <a:pt x="1623" y="2443"/>
                    <a:pt x="1475" y="2492"/>
                  </a:cubicBezTo>
                  <a:cubicBezTo>
                    <a:pt x="1444" y="2506"/>
                    <a:pt x="1407" y="2513"/>
                    <a:pt x="1370" y="2513"/>
                  </a:cubicBezTo>
                  <a:cubicBezTo>
                    <a:pt x="1232" y="2513"/>
                    <a:pt x="1083" y="2413"/>
                    <a:pt x="1147" y="2181"/>
                  </a:cubicBezTo>
                  <a:cubicBezTo>
                    <a:pt x="1220" y="1947"/>
                    <a:pt x="1047" y="1727"/>
                    <a:pt x="823" y="1727"/>
                  </a:cubicBezTo>
                  <a:cubicBezTo>
                    <a:pt x="795" y="1727"/>
                    <a:pt x="767" y="1731"/>
                    <a:pt x="738" y="1738"/>
                  </a:cubicBezTo>
                  <a:cubicBezTo>
                    <a:pt x="685" y="1745"/>
                    <a:pt x="637" y="1748"/>
                    <a:pt x="594" y="1748"/>
                  </a:cubicBezTo>
                  <a:cubicBezTo>
                    <a:pt x="420" y="1748"/>
                    <a:pt x="318" y="1695"/>
                    <a:pt x="279" y="1591"/>
                  </a:cubicBezTo>
                  <a:lnTo>
                    <a:pt x="279" y="1591"/>
                  </a:lnTo>
                  <a:cubicBezTo>
                    <a:pt x="279" y="1591"/>
                    <a:pt x="0" y="2492"/>
                    <a:pt x="688" y="2918"/>
                  </a:cubicBezTo>
                  <a:cubicBezTo>
                    <a:pt x="1377" y="3344"/>
                    <a:pt x="1737" y="4033"/>
                    <a:pt x="2131" y="4295"/>
                  </a:cubicBezTo>
                  <a:cubicBezTo>
                    <a:pt x="2131" y="4295"/>
                    <a:pt x="1524" y="3344"/>
                    <a:pt x="2082" y="2476"/>
                  </a:cubicBezTo>
                  <a:cubicBezTo>
                    <a:pt x="2639" y="1607"/>
                    <a:pt x="3196" y="1345"/>
                    <a:pt x="28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 name="Google Shape;146;p2"/>
            <p:cNvSpPr/>
            <p:nvPr/>
          </p:nvSpPr>
          <p:spPr>
            <a:xfrm>
              <a:off x="6937650" y="714650"/>
              <a:ext cx="202650" cy="202550"/>
            </a:xfrm>
            <a:custGeom>
              <a:avLst/>
              <a:gdLst/>
              <a:ahLst/>
              <a:cxnLst/>
              <a:rect l="l" t="t" r="r" b="b"/>
              <a:pathLst>
                <a:path w="8106" h="8102" extrusionOk="0">
                  <a:moveTo>
                    <a:pt x="2382" y="0"/>
                  </a:moveTo>
                  <a:cubicBezTo>
                    <a:pt x="2282" y="0"/>
                    <a:pt x="2182" y="7"/>
                    <a:pt x="2083" y="21"/>
                  </a:cubicBezTo>
                  <a:cubicBezTo>
                    <a:pt x="755" y="168"/>
                    <a:pt x="1" y="1987"/>
                    <a:pt x="788" y="3250"/>
                  </a:cubicBezTo>
                  <a:cubicBezTo>
                    <a:pt x="1377" y="4207"/>
                    <a:pt x="2455" y="4489"/>
                    <a:pt x="3429" y="4489"/>
                  </a:cubicBezTo>
                  <a:cubicBezTo>
                    <a:pt x="3539" y="4489"/>
                    <a:pt x="3648" y="4486"/>
                    <a:pt x="3754" y="4479"/>
                  </a:cubicBezTo>
                  <a:cubicBezTo>
                    <a:pt x="3951" y="4479"/>
                    <a:pt x="4197" y="4446"/>
                    <a:pt x="4443" y="4413"/>
                  </a:cubicBezTo>
                  <a:cubicBezTo>
                    <a:pt x="4443" y="4413"/>
                    <a:pt x="4651" y="4379"/>
                    <a:pt x="4962" y="4379"/>
                  </a:cubicBezTo>
                  <a:cubicBezTo>
                    <a:pt x="5449" y="4379"/>
                    <a:pt x="6189" y="4464"/>
                    <a:pt x="6770" y="4905"/>
                  </a:cubicBezTo>
                  <a:cubicBezTo>
                    <a:pt x="7164" y="5249"/>
                    <a:pt x="7426" y="5708"/>
                    <a:pt x="7508" y="6233"/>
                  </a:cubicBezTo>
                  <a:cubicBezTo>
                    <a:pt x="7508" y="6233"/>
                    <a:pt x="7672" y="7429"/>
                    <a:pt x="7098" y="8069"/>
                  </a:cubicBezTo>
                  <a:cubicBezTo>
                    <a:pt x="7089" y="8078"/>
                    <a:pt x="7085" y="8087"/>
                    <a:pt x="7080" y="8093"/>
                  </a:cubicBezTo>
                  <a:lnTo>
                    <a:pt x="7080" y="8093"/>
                  </a:lnTo>
                  <a:cubicBezTo>
                    <a:pt x="7207" y="8022"/>
                    <a:pt x="8105" y="7465"/>
                    <a:pt x="7983" y="5987"/>
                  </a:cubicBezTo>
                  <a:cubicBezTo>
                    <a:pt x="7876" y="4666"/>
                    <a:pt x="6826" y="4010"/>
                    <a:pt x="5499" y="4010"/>
                  </a:cubicBezTo>
                  <a:cubicBezTo>
                    <a:pt x="5212" y="4010"/>
                    <a:pt x="4913" y="4041"/>
                    <a:pt x="4607" y="4102"/>
                  </a:cubicBezTo>
                  <a:cubicBezTo>
                    <a:pt x="4105" y="4202"/>
                    <a:pt x="3650" y="4253"/>
                    <a:pt x="3241" y="4253"/>
                  </a:cubicBezTo>
                  <a:cubicBezTo>
                    <a:pt x="2714" y="4253"/>
                    <a:pt x="2264" y="4170"/>
                    <a:pt x="1886" y="4004"/>
                  </a:cubicBezTo>
                  <a:cubicBezTo>
                    <a:pt x="1492" y="3807"/>
                    <a:pt x="1148" y="3512"/>
                    <a:pt x="919" y="3151"/>
                  </a:cubicBezTo>
                  <a:cubicBezTo>
                    <a:pt x="198" y="1987"/>
                    <a:pt x="886" y="299"/>
                    <a:pt x="2099" y="168"/>
                  </a:cubicBezTo>
                  <a:cubicBezTo>
                    <a:pt x="2204" y="150"/>
                    <a:pt x="2311" y="140"/>
                    <a:pt x="2417" y="140"/>
                  </a:cubicBezTo>
                  <a:cubicBezTo>
                    <a:pt x="2875" y="140"/>
                    <a:pt x="3325" y="311"/>
                    <a:pt x="3591" y="643"/>
                  </a:cubicBezTo>
                  <a:cubicBezTo>
                    <a:pt x="3869" y="1037"/>
                    <a:pt x="3918" y="1561"/>
                    <a:pt x="3722" y="2004"/>
                  </a:cubicBezTo>
                  <a:cubicBezTo>
                    <a:pt x="3574" y="2339"/>
                    <a:pt x="3240" y="2543"/>
                    <a:pt x="2881" y="2543"/>
                  </a:cubicBezTo>
                  <a:cubicBezTo>
                    <a:pt x="2801" y="2543"/>
                    <a:pt x="2720" y="2533"/>
                    <a:pt x="2640" y="2512"/>
                  </a:cubicBezTo>
                  <a:cubicBezTo>
                    <a:pt x="2197" y="2397"/>
                    <a:pt x="2017" y="1971"/>
                    <a:pt x="2361" y="1922"/>
                  </a:cubicBezTo>
                  <a:cubicBezTo>
                    <a:pt x="2771" y="1856"/>
                    <a:pt x="2837" y="1512"/>
                    <a:pt x="2705" y="1217"/>
                  </a:cubicBezTo>
                  <a:cubicBezTo>
                    <a:pt x="2645" y="1096"/>
                    <a:pt x="2509" y="1027"/>
                    <a:pt x="2364" y="1027"/>
                  </a:cubicBezTo>
                  <a:cubicBezTo>
                    <a:pt x="2156" y="1027"/>
                    <a:pt x="1927" y="1168"/>
                    <a:pt x="1869" y="1496"/>
                  </a:cubicBezTo>
                  <a:cubicBezTo>
                    <a:pt x="1820" y="1758"/>
                    <a:pt x="1886" y="2037"/>
                    <a:pt x="2083" y="2250"/>
                  </a:cubicBezTo>
                  <a:cubicBezTo>
                    <a:pt x="2250" y="2434"/>
                    <a:pt x="2583" y="2592"/>
                    <a:pt x="2927" y="2592"/>
                  </a:cubicBezTo>
                  <a:cubicBezTo>
                    <a:pt x="3256" y="2592"/>
                    <a:pt x="3595" y="2446"/>
                    <a:pt x="3804" y="2037"/>
                  </a:cubicBezTo>
                  <a:cubicBezTo>
                    <a:pt x="4033" y="1561"/>
                    <a:pt x="3984" y="1004"/>
                    <a:pt x="3689" y="561"/>
                  </a:cubicBezTo>
                  <a:cubicBezTo>
                    <a:pt x="3387" y="178"/>
                    <a:pt x="2891" y="0"/>
                    <a:pt x="2382" y="0"/>
                  </a:cubicBezTo>
                  <a:close/>
                  <a:moveTo>
                    <a:pt x="7080" y="8093"/>
                  </a:moveTo>
                  <a:cubicBezTo>
                    <a:pt x="7071" y="8099"/>
                    <a:pt x="7065" y="8101"/>
                    <a:pt x="7065" y="8101"/>
                  </a:cubicBezTo>
                  <a:cubicBezTo>
                    <a:pt x="7073" y="8101"/>
                    <a:pt x="7077" y="8098"/>
                    <a:pt x="7080" y="8093"/>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147;p2"/>
            <p:cNvSpPr/>
            <p:nvPr/>
          </p:nvSpPr>
          <p:spPr>
            <a:xfrm>
              <a:off x="6970025" y="831225"/>
              <a:ext cx="116700" cy="59325"/>
            </a:xfrm>
            <a:custGeom>
              <a:avLst/>
              <a:gdLst/>
              <a:ahLst/>
              <a:cxnLst/>
              <a:rect l="l" t="t" r="r" b="b"/>
              <a:pathLst>
                <a:path w="4668" h="2373" extrusionOk="0">
                  <a:moveTo>
                    <a:pt x="3587" y="1"/>
                  </a:moveTo>
                  <a:cubicBezTo>
                    <a:pt x="3291" y="1"/>
                    <a:pt x="2940" y="42"/>
                    <a:pt x="2541" y="160"/>
                  </a:cubicBezTo>
                  <a:cubicBezTo>
                    <a:pt x="1975" y="321"/>
                    <a:pt x="1495" y="380"/>
                    <a:pt x="1103" y="380"/>
                  </a:cubicBezTo>
                  <a:cubicBezTo>
                    <a:pt x="576" y="380"/>
                    <a:pt x="208" y="273"/>
                    <a:pt x="1" y="160"/>
                  </a:cubicBezTo>
                  <a:lnTo>
                    <a:pt x="1" y="160"/>
                  </a:lnTo>
                  <a:cubicBezTo>
                    <a:pt x="148" y="275"/>
                    <a:pt x="263" y="390"/>
                    <a:pt x="378" y="537"/>
                  </a:cubicBezTo>
                  <a:cubicBezTo>
                    <a:pt x="453" y="642"/>
                    <a:pt x="610" y="1393"/>
                    <a:pt x="1190" y="1393"/>
                  </a:cubicBezTo>
                  <a:cubicBezTo>
                    <a:pt x="1243" y="1393"/>
                    <a:pt x="1300" y="1387"/>
                    <a:pt x="1361" y="1373"/>
                  </a:cubicBezTo>
                  <a:cubicBezTo>
                    <a:pt x="2099" y="1226"/>
                    <a:pt x="1951" y="767"/>
                    <a:pt x="2427" y="619"/>
                  </a:cubicBezTo>
                  <a:cubicBezTo>
                    <a:pt x="2519" y="591"/>
                    <a:pt x="2597" y="579"/>
                    <a:pt x="2662" y="579"/>
                  </a:cubicBezTo>
                  <a:cubicBezTo>
                    <a:pt x="2931" y="579"/>
                    <a:pt x="2975" y="786"/>
                    <a:pt x="2869" y="865"/>
                  </a:cubicBezTo>
                  <a:cubicBezTo>
                    <a:pt x="2813" y="900"/>
                    <a:pt x="2763" y="911"/>
                    <a:pt x="2711" y="911"/>
                  </a:cubicBezTo>
                  <a:cubicBezTo>
                    <a:pt x="2639" y="911"/>
                    <a:pt x="2563" y="891"/>
                    <a:pt x="2459" y="881"/>
                  </a:cubicBezTo>
                  <a:cubicBezTo>
                    <a:pt x="2451" y="881"/>
                    <a:pt x="2443" y="880"/>
                    <a:pt x="2433" y="880"/>
                  </a:cubicBezTo>
                  <a:cubicBezTo>
                    <a:pt x="2249" y="880"/>
                    <a:pt x="1812" y="1033"/>
                    <a:pt x="1968" y="1439"/>
                  </a:cubicBezTo>
                  <a:cubicBezTo>
                    <a:pt x="2132" y="1881"/>
                    <a:pt x="2377" y="2242"/>
                    <a:pt x="2115" y="2373"/>
                  </a:cubicBezTo>
                  <a:cubicBezTo>
                    <a:pt x="2115" y="2373"/>
                    <a:pt x="3033" y="2373"/>
                    <a:pt x="3345" y="2127"/>
                  </a:cubicBezTo>
                  <a:cubicBezTo>
                    <a:pt x="3705" y="1865"/>
                    <a:pt x="3853" y="1406"/>
                    <a:pt x="3722" y="996"/>
                  </a:cubicBezTo>
                  <a:cubicBezTo>
                    <a:pt x="3623" y="502"/>
                    <a:pt x="3938" y="202"/>
                    <a:pt x="4415" y="202"/>
                  </a:cubicBezTo>
                  <a:cubicBezTo>
                    <a:pt x="4491" y="202"/>
                    <a:pt x="4572" y="210"/>
                    <a:pt x="4656" y="226"/>
                  </a:cubicBezTo>
                  <a:cubicBezTo>
                    <a:pt x="4667" y="226"/>
                    <a:pt x="4277" y="1"/>
                    <a:pt x="358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 name="Google Shape;148;p2"/>
            <p:cNvSpPr/>
            <p:nvPr/>
          </p:nvSpPr>
          <p:spPr>
            <a:xfrm>
              <a:off x="6999950" y="721700"/>
              <a:ext cx="80750" cy="83725"/>
            </a:xfrm>
            <a:custGeom>
              <a:avLst/>
              <a:gdLst/>
              <a:ahLst/>
              <a:cxnLst/>
              <a:rect l="l" t="t" r="r" b="b"/>
              <a:pathLst>
                <a:path w="3230" h="3349" extrusionOk="0">
                  <a:moveTo>
                    <a:pt x="1262" y="1"/>
                  </a:moveTo>
                  <a:lnTo>
                    <a:pt x="1262" y="1"/>
                  </a:lnTo>
                  <a:cubicBezTo>
                    <a:pt x="1689" y="427"/>
                    <a:pt x="1836" y="1066"/>
                    <a:pt x="1639" y="1656"/>
                  </a:cubicBezTo>
                  <a:cubicBezTo>
                    <a:pt x="1394" y="2417"/>
                    <a:pt x="864" y="2608"/>
                    <a:pt x="414" y="2608"/>
                  </a:cubicBezTo>
                  <a:cubicBezTo>
                    <a:pt x="262" y="2608"/>
                    <a:pt x="120" y="2587"/>
                    <a:pt x="0" y="2558"/>
                  </a:cubicBezTo>
                  <a:lnTo>
                    <a:pt x="0" y="2558"/>
                  </a:lnTo>
                  <a:cubicBezTo>
                    <a:pt x="0" y="2558"/>
                    <a:pt x="228" y="3348"/>
                    <a:pt x="1006" y="3348"/>
                  </a:cubicBezTo>
                  <a:cubicBezTo>
                    <a:pt x="1036" y="3348"/>
                    <a:pt x="1067" y="3347"/>
                    <a:pt x="1099" y="3345"/>
                  </a:cubicBezTo>
                  <a:cubicBezTo>
                    <a:pt x="1934" y="3279"/>
                    <a:pt x="1885" y="2640"/>
                    <a:pt x="1869" y="2345"/>
                  </a:cubicBezTo>
                  <a:cubicBezTo>
                    <a:pt x="1869" y="2066"/>
                    <a:pt x="1853" y="1837"/>
                    <a:pt x="1967" y="1837"/>
                  </a:cubicBezTo>
                  <a:cubicBezTo>
                    <a:pt x="2066" y="1837"/>
                    <a:pt x="2098" y="1951"/>
                    <a:pt x="2033" y="2148"/>
                  </a:cubicBezTo>
                  <a:cubicBezTo>
                    <a:pt x="1967" y="2345"/>
                    <a:pt x="1820" y="2984"/>
                    <a:pt x="2918" y="3082"/>
                  </a:cubicBezTo>
                  <a:cubicBezTo>
                    <a:pt x="2787" y="3000"/>
                    <a:pt x="2754" y="2804"/>
                    <a:pt x="2852" y="2673"/>
                  </a:cubicBezTo>
                  <a:cubicBezTo>
                    <a:pt x="3000" y="2410"/>
                    <a:pt x="3229" y="1968"/>
                    <a:pt x="2492" y="1345"/>
                  </a:cubicBezTo>
                  <a:cubicBezTo>
                    <a:pt x="1771" y="722"/>
                    <a:pt x="1705" y="279"/>
                    <a:pt x="12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149;p2"/>
            <p:cNvSpPr/>
            <p:nvPr/>
          </p:nvSpPr>
          <p:spPr>
            <a:xfrm>
              <a:off x="6916750" y="602275"/>
              <a:ext cx="38150" cy="191575"/>
            </a:xfrm>
            <a:custGeom>
              <a:avLst/>
              <a:gdLst/>
              <a:ahLst/>
              <a:cxnLst/>
              <a:rect l="l" t="t" r="r" b="b"/>
              <a:pathLst>
                <a:path w="1526" h="7663" extrusionOk="0">
                  <a:moveTo>
                    <a:pt x="625" y="0"/>
                  </a:moveTo>
                  <a:cubicBezTo>
                    <a:pt x="557" y="0"/>
                    <a:pt x="485" y="17"/>
                    <a:pt x="411" y="57"/>
                  </a:cubicBezTo>
                  <a:cubicBezTo>
                    <a:pt x="1" y="287"/>
                    <a:pt x="329" y="844"/>
                    <a:pt x="591" y="1106"/>
                  </a:cubicBezTo>
                  <a:cubicBezTo>
                    <a:pt x="706" y="1205"/>
                    <a:pt x="755" y="1483"/>
                    <a:pt x="788" y="1860"/>
                  </a:cubicBezTo>
                  <a:cubicBezTo>
                    <a:pt x="837" y="2565"/>
                    <a:pt x="820" y="3286"/>
                    <a:pt x="738" y="3991"/>
                  </a:cubicBezTo>
                  <a:cubicBezTo>
                    <a:pt x="607" y="5368"/>
                    <a:pt x="771" y="7122"/>
                    <a:pt x="1460" y="7663"/>
                  </a:cubicBezTo>
                  <a:cubicBezTo>
                    <a:pt x="1460" y="7663"/>
                    <a:pt x="804" y="7056"/>
                    <a:pt x="952" y="5171"/>
                  </a:cubicBezTo>
                  <a:cubicBezTo>
                    <a:pt x="1050" y="3975"/>
                    <a:pt x="1411" y="2827"/>
                    <a:pt x="1476" y="1860"/>
                  </a:cubicBezTo>
                  <a:cubicBezTo>
                    <a:pt x="1525" y="1286"/>
                    <a:pt x="1460" y="795"/>
                    <a:pt x="1181" y="369"/>
                  </a:cubicBezTo>
                  <a:cubicBezTo>
                    <a:pt x="1181" y="369"/>
                    <a:pt x="947" y="0"/>
                    <a:pt x="6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 name="Google Shape;150;p2"/>
            <p:cNvSpPr/>
            <p:nvPr/>
          </p:nvSpPr>
          <p:spPr>
            <a:xfrm>
              <a:off x="6798750" y="577200"/>
              <a:ext cx="211875" cy="254350"/>
            </a:xfrm>
            <a:custGeom>
              <a:avLst/>
              <a:gdLst/>
              <a:ahLst/>
              <a:cxnLst/>
              <a:rect l="l" t="t" r="r" b="b"/>
              <a:pathLst>
                <a:path w="8475" h="10174" extrusionOk="0">
                  <a:moveTo>
                    <a:pt x="2179" y="0"/>
                  </a:moveTo>
                  <a:cubicBezTo>
                    <a:pt x="1280" y="0"/>
                    <a:pt x="459" y="468"/>
                    <a:pt x="246" y="1175"/>
                  </a:cubicBezTo>
                  <a:cubicBezTo>
                    <a:pt x="0" y="1781"/>
                    <a:pt x="197" y="2470"/>
                    <a:pt x="721" y="2863"/>
                  </a:cubicBezTo>
                  <a:lnTo>
                    <a:pt x="771" y="2896"/>
                  </a:lnTo>
                  <a:cubicBezTo>
                    <a:pt x="1010" y="3031"/>
                    <a:pt x="1272" y="3101"/>
                    <a:pt x="1533" y="3101"/>
                  </a:cubicBezTo>
                  <a:cubicBezTo>
                    <a:pt x="1809" y="3101"/>
                    <a:pt x="2083" y="3023"/>
                    <a:pt x="2328" y="2863"/>
                  </a:cubicBezTo>
                  <a:cubicBezTo>
                    <a:pt x="2492" y="2765"/>
                    <a:pt x="2606" y="2601"/>
                    <a:pt x="2656" y="2437"/>
                  </a:cubicBezTo>
                  <a:cubicBezTo>
                    <a:pt x="2800" y="2034"/>
                    <a:pt x="2501" y="1643"/>
                    <a:pt x="2115" y="1643"/>
                  </a:cubicBezTo>
                  <a:cubicBezTo>
                    <a:pt x="2061" y="1643"/>
                    <a:pt x="2006" y="1651"/>
                    <a:pt x="1951" y="1667"/>
                  </a:cubicBezTo>
                  <a:cubicBezTo>
                    <a:pt x="1623" y="1732"/>
                    <a:pt x="1443" y="2076"/>
                    <a:pt x="1557" y="2388"/>
                  </a:cubicBezTo>
                  <a:cubicBezTo>
                    <a:pt x="1646" y="2640"/>
                    <a:pt x="1928" y="2669"/>
                    <a:pt x="2053" y="2669"/>
                  </a:cubicBezTo>
                  <a:cubicBezTo>
                    <a:pt x="2091" y="2669"/>
                    <a:pt x="2115" y="2666"/>
                    <a:pt x="2115" y="2666"/>
                  </a:cubicBezTo>
                  <a:lnTo>
                    <a:pt x="2115" y="2666"/>
                  </a:lnTo>
                  <a:cubicBezTo>
                    <a:pt x="2082" y="2748"/>
                    <a:pt x="2016" y="2814"/>
                    <a:pt x="1934" y="2863"/>
                  </a:cubicBezTo>
                  <a:cubicBezTo>
                    <a:pt x="1820" y="2929"/>
                    <a:pt x="1688" y="2962"/>
                    <a:pt x="1557" y="2962"/>
                  </a:cubicBezTo>
                  <a:cubicBezTo>
                    <a:pt x="1426" y="2962"/>
                    <a:pt x="1295" y="2929"/>
                    <a:pt x="1180" y="2863"/>
                  </a:cubicBezTo>
                  <a:cubicBezTo>
                    <a:pt x="1098" y="2830"/>
                    <a:pt x="1016" y="2765"/>
                    <a:pt x="951" y="2716"/>
                  </a:cubicBezTo>
                  <a:cubicBezTo>
                    <a:pt x="525" y="2322"/>
                    <a:pt x="443" y="1093"/>
                    <a:pt x="1148" y="519"/>
                  </a:cubicBezTo>
                  <a:cubicBezTo>
                    <a:pt x="1472" y="269"/>
                    <a:pt x="1849" y="137"/>
                    <a:pt x="2244" y="137"/>
                  </a:cubicBezTo>
                  <a:cubicBezTo>
                    <a:pt x="2288" y="137"/>
                    <a:pt x="2332" y="139"/>
                    <a:pt x="2377" y="142"/>
                  </a:cubicBezTo>
                  <a:cubicBezTo>
                    <a:pt x="2508" y="142"/>
                    <a:pt x="2639" y="175"/>
                    <a:pt x="2770" y="208"/>
                  </a:cubicBezTo>
                  <a:cubicBezTo>
                    <a:pt x="3869" y="454"/>
                    <a:pt x="4590" y="1634"/>
                    <a:pt x="4803" y="2847"/>
                  </a:cubicBezTo>
                  <a:cubicBezTo>
                    <a:pt x="4803" y="2847"/>
                    <a:pt x="4803" y="2863"/>
                    <a:pt x="4803" y="2863"/>
                  </a:cubicBezTo>
                  <a:cubicBezTo>
                    <a:pt x="5065" y="4109"/>
                    <a:pt x="4803" y="5355"/>
                    <a:pt x="4885" y="6469"/>
                  </a:cubicBezTo>
                  <a:cubicBezTo>
                    <a:pt x="4836" y="7502"/>
                    <a:pt x="5229" y="8485"/>
                    <a:pt x="5983" y="9190"/>
                  </a:cubicBezTo>
                  <a:cubicBezTo>
                    <a:pt x="6671" y="9797"/>
                    <a:pt x="7557" y="10141"/>
                    <a:pt x="8474" y="10174"/>
                  </a:cubicBezTo>
                  <a:cubicBezTo>
                    <a:pt x="7573" y="10108"/>
                    <a:pt x="6704" y="9747"/>
                    <a:pt x="6032" y="9125"/>
                  </a:cubicBezTo>
                  <a:cubicBezTo>
                    <a:pt x="5327" y="8436"/>
                    <a:pt x="4967" y="7469"/>
                    <a:pt x="5032" y="6486"/>
                  </a:cubicBezTo>
                  <a:cubicBezTo>
                    <a:pt x="4967" y="5387"/>
                    <a:pt x="5229" y="4158"/>
                    <a:pt x="4983" y="2863"/>
                  </a:cubicBezTo>
                  <a:lnTo>
                    <a:pt x="4983" y="2847"/>
                  </a:lnTo>
                  <a:cubicBezTo>
                    <a:pt x="4754" y="1585"/>
                    <a:pt x="4000" y="323"/>
                    <a:pt x="2803" y="77"/>
                  </a:cubicBezTo>
                  <a:cubicBezTo>
                    <a:pt x="2595" y="25"/>
                    <a:pt x="2385" y="0"/>
                    <a:pt x="21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151;p2"/>
            <p:cNvSpPr/>
            <p:nvPr/>
          </p:nvSpPr>
          <p:spPr>
            <a:xfrm>
              <a:off x="6789725" y="616400"/>
              <a:ext cx="116000" cy="137300"/>
            </a:xfrm>
            <a:custGeom>
              <a:avLst/>
              <a:gdLst/>
              <a:ahLst/>
              <a:cxnLst/>
              <a:rect l="l" t="t" r="r" b="b"/>
              <a:pathLst>
                <a:path w="4640" h="5492" extrusionOk="0">
                  <a:moveTo>
                    <a:pt x="279" y="0"/>
                  </a:moveTo>
                  <a:lnTo>
                    <a:pt x="279" y="0"/>
                  </a:lnTo>
                  <a:cubicBezTo>
                    <a:pt x="83" y="394"/>
                    <a:pt x="1" y="853"/>
                    <a:pt x="66" y="1295"/>
                  </a:cubicBezTo>
                  <a:cubicBezTo>
                    <a:pt x="115" y="1918"/>
                    <a:pt x="328" y="2508"/>
                    <a:pt x="689" y="3033"/>
                  </a:cubicBezTo>
                  <a:cubicBezTo>
                    <a:pt x="1182" y="3715"/>
                    <a:pt x="1948" y="3793"/>
                    <a:pt x="2273" y="3793"/>
                  </a:cubicBezTo>
                  <a:cubicBezTo>
                    <a:pt x="2369" y="3793"/>
                    <a:pt x="2426" y="3787"/>
                    <a:pt x="2426" y="3787"/>
                  </a:cubicBezTo>
                  <a:cubicBezTo>
                    <a:pt x="2164" y="3705"/>
                    <a:pt x="2115" y="3377"/>
                    <a:pt x="2295" y="3131"/>
                  </a:cubicBezTo>
                  <a:cubicBezTo>
                    <a:pt x="2459" y="2983"/>
                    <a:pt x="2426" y="2721"/>
                    <a:pt x="2230" y="2606"/>
                  </a:cubicBezTo>
                  <a:cubicBezTo>
                    <a:pt x="2115" y="2557"/>
                    <a:pt x="1836" y="2328"/>
                    <a:pt x="2066" y="2197"/>
                  </a:cubicBezTo>
                  <a:cubicBezTo>
                    <a:pt x="2096" y="2179"/>
                    <a:pt x="2128" y="2170"/>
                    <a:pt x="2163" y="2170"/>
                  </a:cubicBezTo>
                  <a:cubicBezTo>
                    <a:pt x="2409" y="2170"/>
                    <a:pt x="2732" y="2611"/>
                    <a:pt x="2689" y="3115"/>
                  </a:cubicBezTo>
                  <a:cubicBezTo>
                    <a:pt x="2640" y="3688"/>
                    <a:pt x="2902" y="3852"/>
                    <a:pt x="3295" y="4147"/>
                  </a:cubicBezTo>
                  <a:cubicBezTo>
                    <a:pt x="3705" y="4426"/>
                    <a:pt x="3459" y="4950"/>
                    <a:pt x="3459" y="4950"/>
                  </a:cubicBezTo>
                  <a:cubicBezTo>
                    <a:pt x="4180" y="4541"/>
                    <a:pt x="4016" y="3869"/>
                    <a:pt x="3934" y="3721"/>
                  </a:cubicBezTo>
                  <a:cubicBezTo>
                    <a:pt x="3836" y="3557"/>
                    <a:pt x="3656" y="3311"/>
                    <a:pt x="3885" y="3213"/>
                  </a:cubicBezTo>
                  <a:cubicBezTo>
                    <a:pt x="3900" y="3205"/>
                    <a:pt x="3915" y="3202"/>
                    <a:pt x="3929" y="3202"/>
                  </a:cubicBezTo>
                  <a:cubicBezTo>
                    <a:pt x="4125" y="3202"/>
                    <a:pt x="4197" y="3929"/>
                    <a:pt x="4197" y="4557"/>
                  </a:cubicBezTo>
                  <a:cubicBezTo>
                    <a:pt x="4164" y="4934"/>
                    <a:pt x="4328" y="5278"/>
                    <a:pt x="4639" y="5491"/>
                  </a:cubicBezTo>
                  <a:cubicBezTo>
                    <a:pt x="4508" y="5163"/>
                    <a:pt x="4443" y="4803"/>
                    <a:pt x="4459" y="4459"/>
                  </a:cubicBezTo>
                  <a:cubicBezTo>
                    <a:pt x="4459" y="3951"/>
                    <a:pt x="4541" y="3033"/>
                    <a:pt x="3639" y="2410"/>
                  </a:cubicBezTo>
                  <a:cubicBezTo>
                    <a:pt x="2722" y="1787"/>
                    <a:pt x="1623" y="2066"/>
                    <a:pt x="837" y="1492"/>
                  </a:cubicBezTo>
                  <a:cubicBezTo>
                    <a:pt x="755" y="1443"/>
                    <a:pt x="673" y="1377"/>
                    <a:pt x="607" y="1295"/>
                  </a:cubicBezTo>
                  <a:cubicBezTo>
                    <a:pt x="296" y="951"/>
                    <a:pt x="181" y="459"/>
                    <a:pt x="2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 name="Google Shape;152;p2"/>
            <p:cNvSpPr/>
            <p:nvPr/>
          </p:nvSpPr>
          <p:spPr>
            <a:xfrm>
              <a:off x="7220825" y="758550"/>
              <a:ext cx="99600" cy="218950"/>
            </a:xfrm>
            <a:custGeom>
              <a:avLst/>
              <a:gdLst/>
              <a:ahLst/>
              <a:cxnLst/>
              <a:rect l="l" t="t" r="r" b="b"/>
              <a:pathLst>
                <a:path w="3984" h="8758" extrusionOk="0">
                  <a:moveTo>
                    <a:pt x="1929" y="0"/>
                  </a:moveTo>
                  <a:cubicBezTo>
                    <a:pt x="1772" y="0"/>
                    <a:pt x="1614" y="22"/>
                    <a:pt x="1459" y="68"/>
                  </a:cubicBezTo>
                  <a:cubicBezTo>
                    <a:pt x="689" y="264"/>
                    <a:pt x="131" y="920"/>
                    <a:pt x="82" y="1707"/>
                  </a:cubicBezTo>
                  <a:cubicBezTo>
                    <a:pt x="0" y="2510"/>
                    <a:pt x="410" y="3297"/>
                    <a:pt x="1016" y="3854"/>
                  </a:cubicBezTo>
                  <a:cubicBezTo>
                    <a:pt x="1590" y="4444"/>
                    <a:pt x="2361" y="4723"/>
                    <a:pt x="2901" y="5214"/>
                  </a:cubicBezTo>
                  <a:cubicBezTo>
                    <a:pt x="3442" y="5690"/>
                    <a:pt x="3770" y="6362"/>
                    <a:pt x="3819" y="7067"/>
                  </a:cubicBezTo>
                  <a:cubicBezTo>
                    <a:pt x="3852" y="7722"/>
                    <a:pt x="3508" y="8411"/>
                    <a:pt x="2918" y="8575"/>
                  </a:cubicBezTo>
                  <a:cubicBezTo>
                    <a:pt x="2785" y="8624"/>
                    <a:pt x="2650" y="8647"/>
                    <a:pt x="2519" y="8647"/>
                  </a:cubicBezTo>
                  <a:cubicBezTo>
                    <a:pt x="2081" y="8647"/>
                    <a:pt x="1683" y="8392"/>
                    <a:pt x="1557" y="8001"/>
                  </a:cubicBezTo>
                  <a:cubicBezTo>
                    <a:pt x="1344" y="7575"/>
                    <a:pt x="1541" y="7034"/>
                    <a:pt x="2000" y="6854"/>
                  </a:cubicBezTo>
                  <a:cubicBezTo>
                    <a:pt x="2082" y="6821"/>
                    <a:pt x="2180" y="6804"/>
                    <a:pt x="2262" y="6804"/>
                  </a:cubicBezTo>
                  <a:cubicBezTo>
                    <a:pt x="2262" y="6804"/>
                    <a:pt x="2292" y="6801"/>
                    <a:pt x="2339" y="6801"/>
                  </a:cubicBezTo>
                  <a:cubicBezTo>
                    <a:pt x="2479" y="6801"/>
                    <a:pt x="2774" y="6829"/>
                    <a:pt x="2885" y="7050"/>
                  </a:cubicBezTo>
                  <a:cubicBezTo>
                    <a:pt x="2884" y="7049"/>
                    <a:pt x="2882" y="7048"/>
                    <a:pt x="2882" y="7048"/>
                  </a:cubicBezTo>
                  <a:lnTo>
                    <a:pt x="2882" y="7048"/>
                  </a:lnTo>
                  <a:cubicBezTo>
                    <a:pt x="2876" y="7048"/>
                    <a:pt x="2886" y="7083"/>
                    <a:pt x="2868" y="7083"/>
                  </a:cubicBezTo>
                  <a:cubicBezTo>
                    <a:pt x="2861" y="7083"/>
                    <a:pt x="2851" y="7078"/>
                    <a:pt x="2836" y="7067"/>
                  </a:cubicBezTo>
                  <a:cubicBezTo>
                    <a:pt x="2768" y="7032"/>
                    <a:pt x="2694" y="7015"/>
                    <a:pt x="2620" y="7015"/>
                  </a:cubicBezTo>
                  <a:cubicBezTo>
                    <a:pt x="2517" y="7015"/>
                    <a:pt x="2414" y="7049"/>
                    <a:pt x="2328" y="7116"/>
                  </a:cubicBezTo>
                  <a:cubicBezTo>
                    <a:pt x="2082" y="7362"/>
                    <a:pt x="2131" y="7771"/>
                    <a:pt x="2443" y="7935"/>
                  </a:cubicBezTo>
                  <a:cubicBezTo>
                    <a:pt x="2526" y="7977"/>
                    <a:pt x="2614" y="7998"/>
                    <a:pt x="2698" y="7998"/>
                  </a:cubicBezTo>
                  <a:cubicBezTo>
                    <a:pt x="3010" y="7998"/>
                    <a:pt x="3280" y="7721"/>
                    <a:pt x="3164" y="7231"/>
                  </a:cubicBezTo>
                  <a:cubicBezTo>
                    <a:pt x="3062" y="6911"/>
                    <a:pt x="2755" y="6695"/>
                    <a:pt x="2424" y="6695"/>
                  </a:cubicBezTo>
                  <a:cubicBezTo>
                    <a:pt x="2382" y="6695"/>
                    <a:pt x="2338" y="6699"/>
                    <a:pt x="2295" y="6706"/>
                  </a:cubicBezTo>
                  <a:cubicBezTo>
                    <a:pt x="2180" y="6706"/>
                    <a:pt x="2066" y="6739"/>
                    <a:pt x="1967" y="6788"/>
                  </a:cubicBezTo>
                  <a:cubicBezTo>
                    <a:pt x="1492" y="7001"/>
                    <a:pt x="1279" y="7558"/>
                    <a:pt x="1475" y="8050"/>
                  </a:cubicBezTo>
                  <a:cubicBezTo>
                    <a:pt x="1604" y="8474"/>
                    <a:pt x="2065" y="8757"/>
                    <a:pt x="2558" y="8757"/>
                  </a:cubicBezTo>
                  <a:cubicBezTo>
                    <a:pt x="2694" y="8757"/>
                    <a:pt x="2832" y="8735"/>
                    <a:pt x="2967" y="8689"/>
                  </a:cubicBezTo>
                  <a:cubicBezTo>
                    <a:pt x="3606" y="8509"/>
                    <a:pt x="3983" y="7771"/>
                    <a:pt x="3967" y="7050"/>
                  </a:cubicBezTo>
                  <a:cubicBezTo>
                    <a:pt x="3934" y="6296"/>
                    <a:pt x="3590" y="5591"/>
                    <a:pt x="3016" y="5083"/>
                  </a:cubicBezTo>
                  <a:cubicBezTo>
                    <a:pt x="2443" y="4542"/>
                    <a:pt x="1689" y="4264"/>
                    <a:pt x="1131" y="3706"/>
                  </a:cubicBezTo>
                  <a:cubicBezTo>
                    <a:pt x="574" y="3149"/>
                    <a:pt x="181" y="2444"/>
                    <a:pt x="246" y="1707"/>
                  </a:cubicBezTo>
                  <a:cubicBezTo>
                    <a:pt x="262" y="1248"/>
                    <a:pt x="476" y="838"/>
                    <a:pt x="836" y="543"/>
                  </a:cubicBezTo>
                  <a:cubicBezTo>
                    <a:pt x="984" y="428"/>
                    <a:pt x="1164" y="346"/>
                    <a:pt x="1361" y="281"/>
                  </a:cubicBezTo>
                  <a:cubicBezTo>
                    <a:pt x="1500" y="240"/>
                    <a:pt x="1648" y="219"/>
                    <a:pt x="1797" y="219"/>
                  </a:cubicBezTo>
                  <a:cubicBezTo>
                    <a:pt x="1947" y="219"/>
                    <a:pt x="2098" y="240"/>
                    <a:pt x="2246" y="281"/>
                  </a:cubicBezTo>
                  <a:cubicBezTo>
                    <a:pt x="3262" y="559"/>
                    <a:pt x="3590" y="1920"/>
                    <a:pt x="2901" y="2575"/>
                  </a:cubicBezTo>
                  <a:cubicBezTo>
                    <a:pt x="2770" y="2723"/>
                    <a:pt x="2590" y="2805"/>
                    <a:pt x="2393" y="2838"/>
                  </a:cubicBezTo>
                  <a:cubicBezTo>
                    <a:pt x="2332" y="2847"/>
                    <a:pt x="2273" y="2851"/>
                    <a:pt x="2218" y="2851"/>
                  </a:cubicBezTo>
                  <a:cubicBezTo>
                    <a:pt x="1757" y="2851"/>
                    <a:pt x="1514" y="2569"/>
                    <a:pt x="1557" y="2379"/>
                  </a:cubicBezTo>
                  <a:cubicBezTo>
                    <a:pt x="1557" y="2379"/>
                    <a:pt x="1557" y="2346"/>
                    <a:pt x="1623" y="2346"/>
                  </a:cubicBezTo>
                  <a:cubicBezTo>
                    <a:pt x="1634" y="2346"/>
                    <a:pt x="1655" y="2347"/>
                    <a:pt x="1683" y="2347"/>
                  </a:cubicBezTo>
                  <a:cubicBezTo>
                    <a:pt x="1823" y="2347"/>
                    <a:pt x="2139" y="2324"/>
                    <a:pt x="2262" y="2051"/>
                  </a:cubicBezTo>
                  <a:cubicBezTo>
                    <a:pt x="2381" y="1683"/>
                    <a:pt x="2108" y="1346"/>
                    <a:pt x="1776" y="1346"/>
                  </a:cubicBezTo>
                  <a:cubicBezTo>
                    <a:pt x="1694" y="1346"/>
                    <a:pt x="1609" y="1366"/>
                    <a:pt x="1525" y="1412"/>
                  </a:cubicBezTo>
                  <a:cubicBezTo>
                    <a:pt x="918" y="1789"/>
                    <a:pt x="1066" y="2707"/>
                    <a:pt x="1754" y="2903"/>
                  </a:cubicBezTo>
                  <a:cubicBezTo>
                    <a:pt x="1928" y="2983"/>
                    <a:pt x="2110" y="3021"/>
                    <a:pt x="2291" y="3021"/>
                  </a:cubicBezTo>
                  <a:cubicBezTo>
                    <a:pt x="2742" y="3021"/>
                    <a:pt x="3180" y="2784"/>
                    <a:pt x="3426" y="2362"/>
                  </a:cubicBezTo>
                  <a:cubicBezTo>
                    <a:pt x="3688" y="1821"/>
                    <a:pt x="3639" y="1182"/>
                    <a:pt x="3278" y="674"/>
                  </a:cubicBezTo>
                  <a:cubicBezTo>
                    <a:pt x="2963" y="245"/>
                    <a:pt x="2453" y="0"/>
                    <a:pt x="192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 name="Google Shape;153;p2"/>
            <p:cNvSpPr/>
            <p:nvPr/>
          </p:nvSpPr>
          <p:spPr>
            <a:xfrm>
              <a:off x="7276150" y="841375"/>
              <a:ext cx="42625" cy="60250"/>
            </a:xfrm>
            <a:custGeom>
              <a:avLst/>
              <a:gdLst/>
              <a:ahLst/>
              <a:cxnLst/>
              <a:rect l="l" t="t" r="r" b="b"/>
              <a:pathLst>
                <a:path w="1705" h="2410" extrusionOk="0">
                  <a:moveTo>
                    <a:pt x="197" y="0"/>
                  </a:moveTo>
                  <a:cubicBezTo>
                    <a:pt x="197" y="164"/>
                    <a:pt x="164" y="328"/>
                    <a:pt x="115" y="475"/>
                  </a:cubicBezTo>
                  <a:cubicBezTo>
                    <a:pt x="0" y="852"/>
                    <a:pt x="311" y="1115"/>
                    <a:pt x="951" y="1393"/>
                  </a:cubicBezTo>
                  <a:cubicBezTo>
                    <a:pt x="1328" y="1606"/>
                    <a:pt x="1590" y="1983"/>
                    <a:pt x="1656" y="2410"/>
                  </a:cubicBezTo>
                  <a:cubicBezTo>
                    <a:pt x="1705" y="393"/>
                    <a:pt x="885" y="328"/>
                    <a:pt x="688" y="328"/>
                  </a:cubicBezTo>
                  <a:cubicBezTo>
                    <a:pt x="671" y="329"/>
                    <a:pt x="655" y="330"/>
                    <a:pt x="639" y="330"/>
                  </a:cubicBezTo>
                  <a:cubicBezTo>
                    <a:pt x="473" y="330"/>
                    <a:pt x="376" y="254"/>
                    <a:pt x="361" y="164"/>
                  </a:cubicBezTo>
                  <a:cubicBezTo>
                    <a:pt x="328" y="66"/>
                    <a:pt x="197" y="0"/>
                    <a:pt x="19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 name="Google Shape;154;p2"/>
            <p:cNvSpPr/>
            <p:nvPr/>
          </p:nvSpPr>
          <p:spPr>
            <a:xfrm>
              <a:off x="7141725" y="663525"/>
              <a:ext cx="159850" cy="250800"/>
            </a:xfrm>
            <a:custGeom>
              <a:avLst/>
              <a:gdLst/>
              <a:ahLst/>
              <a:cxnLst/>
              <a:rect l="l" t="t" r="r" b="b"/>
              <a:pathLst>
                <a:path w="6394" h="10032" extrusionOk="0">
                  <a:moveTo>
                    <a:pt x="1148" y="0"/>
                  </a:moveTo>
                  <a:cubicBezTo>
                    <a:pt x="1246" y="115"/>
                    <a:pt x="1230" y="295"/>
                    <a:pt x="1115" y="410"/>
                  </a:cubicBezTo>
                  <a:cubicBezTo>
                    <a:pt x="919" y="574"/>
                    <a:pt x="361" y="1197"/>
                    <a:pt x="755" y="1820"/>
                  </a:cubicBezTo>
                  <a:cubicBezTo>
                    <a:pt x="1197" y="2508"/>
                    <a:pt x="1787" y="2295"/>
                    <a:pt x="1984" y="2869"/>
                  </a:cubicBezTo>
                  <a:cubicBezTo>
                    <a:pt x="1984" y="2869"/>
                    <a:pt x="2066" y="3164"/>
                    <a:pt x="1869" y="3262"/>
                  </a:cubicBezTo>
                  <a:cubicBezTo>
                    <a:pt x="1836" y="3284"/>
                    <a:pt x="1803" y="3293"/>
                    <a:pt x="1773" y="3293"/>
                  </a:cubicBezTo>
                  <a:cubicBezTo>
                    <a:pt x="1639" y="3293"/>
                    <a:pt x="1541" y="3114"/>
                    <a:pt x="1541" y="2967"/>
                  </a:cubicBezTo>
                  <a:cubicBezTo>
                    <a:pt x="1476" y="2656"/>
                    <a:pt x="1230" y="2426"/>
                    <a:pt x="935" y="2377"/>
                  </a:cubicBezTo>
                  <a:cubicBezTo>
                    <a:pt x="542" y="2328"/>
                    <a:pt x="493" y="2213"/>
                    <a:pt x="492" y="2213"/>
                  </a:cubicBezTo>
                  <a:lnTo>
                    <a:pt x="492" y="2213"/>
                  </a:lnTo>
                  <a:cubicBezTo>
                    <a:pt x="542" y="2361"/>
                    <a:pt x="558" y="2508"/>
                    <a:pt x="525" y="2656"/>
                  </a:cubicBezTo>
                  <a:cubicBezTo>
                    <a:pt x="460" y="2787"/>
                    <a:pt x="165" y="3295"/>
                    <a:pt x="722" y="3672"/>
                  </a:cubicBezTo>
                  <a:cubicBezTo>
                    <a:pt x="1296" y="4049"/>
                    <a:pt x="1574" y="3852"/>
                    <a:pt x="1689" y="4491"/>
                  </a:cubicBezTo>
                  <a:cubicBezTo>
                    <a:pt x="1787" y="5131"/>
                    <a:pt x="1837" y="5901"/>
                    <a:pt x="2181" y="6245"/>
                  </a:cubicBezTo>
                  <a:cubicBezTo>
                    <a:pt x="2066" y="6163"/>
                    <a:pt x="1984" y="6065"/>
                    <a:pt x="1918" y="5950"/>
                  </a:cubicBezTo>
                  <a:cubicBezTo>
                    <a:pt x="1766" y="5629"/>
                    <a:pt x="1442" y="5422"/>
                    <a:pt x="1093" y="5422"/>
                  </a:cubicBezTo>
                  <a:cubicBezTo>
                    <a:pt x="1068" y="5422"/>
                    <a:pt x="1042" y="5424"/>
                    <a:pt x="1017" y="5426"/>
                  </a:cubicBezTo>
                  <a:cubicBezTo>
                    <a:pt x="974" y="5428"/>
                    <a:pt x="934" y="5429"/>
                    <a:pt x="896" y="5429"/>
                  </a:cubicBezTo>
                  <a:cubicBezTo>
                    <a:pt x="434" y="5429"/>
                    <a:pt x="374" y="5252"/>
                    <a:pt x="329" y="5131"/>
                  </a:cubicBezTo>
                  <a:lnTo>
                    <a:pt x="329" y="5131"/>
                  </a:lnTo>
                  <a:cubicBezTo>
                    <a:pt x="328" y="5131"/>
                    <a:pt x="1" y="6114"/>
                    <a:pt x="935" y="6606"/>
                  </a:cubicBezTo>
                  <a:cubicBezTo>
                    <a:pt x="1869" y="7098"/>
                    <a:pt x="1804" y="6737"/>
                    <a:pt x="3082" y="7786"/>
                  </a:cubicBezTo>
                  <a:cubicBezTo>
                    <a:pt x="4131" y="8655"/>
                    <a:pt x="4344" y="8688"/>
                    <a:pt x="4344" y="8688"/>
                  </a:cubicBezTo>
                  <a:cubicBezTo>
                    <a:pt x="4317" y="8683"/>
                    <a:pt x="4290" y="8681"/>
                    <a:pt x="4263" y="8681"/>
                  </a:cubicBezTo>
                  <a:cubicBezTo>
                    <a:pt x="4082" y="8681"/>
                    <a:pt x="3920" y="8774"/>
                    <a:pt x="3820" y="8917"/>
                  </a:cubicBezTo>
                  <a:cubicBezTo>
                    <a:pt x="3623" y="9229"/>
                    <a:pt x="3722" y="9638"/>
                    <a:pt x="4049" y="9786"/>
                  </a:cubicBezTo>
                  <a:cubicBezTo>
                    <a:pt x="4049" y="9786"/>
                    <a:pt x="3935" y="9589"/>
                    <a:pt x="4131" y="9573"/>
                  </a:cubicBezTo>
                  <a:cubicBezTo>
                    <a:pt x="4143" y="9571"/>
                    <a:pt x="4155" y="9570"/>
                    <a:pt x="4168" y="9570"/>
                  </a:cubicBezTo>
                  <a:cubicBezTo>
                    <a:pt x="4290" y="9570"/>
                    <a:pt x="4435" y="9658"/>
                    <a:pt x="4592" y="9658"/>
                  </a:cubicBezTo>
                  <a:cubicBezTo>
                    <a:pt x="4681" y="9658"/>
                    <a:pt x="4774" y="9629"/>
                    <a:pt x="4869" y="9540"/>
                  </a:cubicBezTo>
                  <a:cubicBezTo>
                    <a:pt x="4990" y="9419"/>
                    <a:pt x="5190" y="9317"/>
                    <a:pt x="5423" y="9317"/>
                  </a:cubicBezTo>
                  <a:cubicBezTo>
                    <a:pt x="5727" y="9317"/>
                    <a:pt x="6087" y="9493"/>
                    <a:pt x="6393" y="10032"/>
                  </a:cubicBezTo>
                  <a:cubicBezTo>
                    <a:pt x="6393" y="10032"/>
                    <a:pt x="6164" y="9212"/>
                    <a:pt x="4836" y="8688"/>
                  </a:cubicBezTo>
                  <a:cubicBezTo>
                    <a:pt x="3131" y="7966"/>
                    <a:pt x="2050" y="6262"/>
                    <a:pt x="2132" y="4409"/>
                  </a:cubicBezTo>
                  <a:cubicBezTo>
                    <a:pt x="2230" y="2180"/>
                    <a:pt x="3508" y="656"/>
                    <a:pt x="11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 name="Google Shape;155;p2"/>
            <p:cNvSpPr/>
            <p:nvPr/>
          </p:nvSpPr>
          <p:spPr>
            <a:xfrm>
              <a:off x="7255250" y="868400"/>
              <a:ext cx="25" cy="25"/>
            </a:xfrm>
            <a:custGeom>
              <a:avLst/>
              <a:gdLst/>
              <a:ahLst/>
              <a:cxnLst/>
              <a:rect l="l" t="t" r="r" b="b"/>
              <a:pathLst>
                <a:path w="1" h="1" fill="none" extrusionOk="0">
                  <a:moveTo>
                    <a:pt x="0" y="1"/>
                  </a:moveTo>
                  <a:lnTo>
                    <a:pt x="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156;p2"/>
            <p:cNvSpPr/>
            <p:nvPr/>
          </p:nvSpPr>
          <p:spPr>
            <a:xfrm>
              <a:off x="7188450" y="599775"/>
              <a:ext cx="68875" cy="268650"/>
            </a:xfrm>
            <a:custGeom>
              <a:avLst/>
              <a:gdLst/>
              <a:ahLst/>
              <a:cxnLst/>
              <a:rect l="l" t="t" r="r" b="b"/>
              <a:pathLst>
                <a:path w="2755" h="10746" extrusionOk="0">
                  <a:moveTo>
                    <a:pt x="1289" y="1"/>
                  </a:moveTo>
                  <a:cubicBezTo>
                    <a:pt x="711" y="1"/>
                    <a:pt x="161" y="375"/>
                    <a:pt x="99" y="895"/>
                  </a:cubicBezTo>
                  <a:cubicBezTo>
                    <a:pt x="0" y="1419"/>
                    <a:pt x="361" y="1911"/>
                    <a:pt x="902" y="1960"/>
                  </a:cubicBezTo>
                  <a:lnTo>
                    <a:pt x="1049" y="1960"/>
                  </a:lnTo>
                  <a:cubicBezTo>
                    <a:pt x="1574" y="1927"/>
                    <a:pt x="1836" y="1321"/>
                    <a:pt x="1639" y="1075"/>
                  </a:cubicBezTo>
                  <a:cubicBezTo>
                    <a:pt x="1561" y="955"/>
                    <a:pt x="1441" y="901"/>
                    <a:pt x="1322" y="901"/>
                  </a:cubicBezTo>
                  <a:cubicBezTo>
                    <a:pt x="1116" y="901"/>
                    <a:pt x="914" y="1062"/>
                    <a:pt x="935" y="1321"/>
                  </a:cubicBezTo>
                  <a:cubicBezTo>
                    <a:pt x="951" y="1632"/>
                    <a:pt x="1295" y="1616"/>
                    <a:pt x="1344" y="1649"/>
                  </a:cubicBezTo>
                  <a:cubicBezTo>
                    <a:pt x="1377" y="1682"/>
                    <a:pt x="1344" y="1747"/>
                    <a:pt x="1344" y="1747"/>
                  </a:cubicBezTo>
                  <a:cubicBezTo>
                    <a:pt x="1295" y="1813"/>
                    <a:pt x="1230" y="1862"/>
                    <a:pt x="1164" y="1895"/>
                  </a:cubicBezTo>
                  <a:cubicBezTo>
                    <a:pt x="1148" y="1895"/>
                    <a:pt x="1131" y="1911"/>
                    <a:pt x="1099" y="1911"/>
                  </a:cubicBezTo>
                  <a:cubicBezTo>
                    <a:pt x="1065" y="1915"/>
                    <a:pt x="1032" y="1917"/>
                    <a:pt x="999" y="1917"/>
                  </a:cubicBezTo>
                  <a:cubicBezTo>
                    <a:pt x="473" y="1917"/>
                    <a:pt x="73" y="1436"/>
                    <a:pt x="181" y="911"/>
                  </a:cubicBezTo>
                  <a:cubicBezTo>
                    <a:pt x="252" y="439"/>
                    <a:pt x="748" y="115"/>
                    <a:pt x="1265" y="115"/>
                  </a:cubicBezTo>
                  <a:cubicBezTo>
                    <a:pt x="1574" y="115"/>
                    <a:pt x="1892" y="231"/>
                    <a:pt x="2131" y="501"/>
                  </a:cubicBezTo>
                  <a:cubicBezTo>
                    <a:pt x="2443" y="911"/>
                    <a:pt x="2590" y="1436"/>
                    <a:pt x="2541" y="1944"/>
                  </a:cubicBezTo>
                  <a:cubicBezTo>
                    <a:pt x="2525" y="2452"/>
                    <a:pt x="2410" y="2960"/>
                    <a:pt x="2230" y="3435"/>
                  </a:cubicBezTo>
                  <a:cubicBezTo>
                    <a:pt x="1410" y="5468"/>
                    <a:pt x="525" y="7500"/>
                    <a:pt x="1148" y="8976"/>
                  </a:cubicBezTo>
                  <a:cubicBezTo>
                    <a:pt x="1672" y="10303"/>
                    <a:pt x="2574" y="10697"/>
                    <a:pt x="2656" y="10746"/>
                  </a:cubicBezTo>
                  <a:cubicBezTo>
                    <a:pt x="1984" y="10336"/>
                    <a:pt x="1476" y="9697"/>
                    <a:pt x="1230" y="8943"/>
                  </a:cubicBezTo>
                  <a:cubicBezTo>
                    <a:pt x="672" y="7517"/>
                    <a:pt x="1557" y="5550"/>
                    <a:pt x="2393" y="3501"/>
                  </a:cubicBezTo>
                  <a:cubicBezTo>
                    <a:pt x="2590" y="3009"/>
                    <a:pt x="2688" y="2485"/>
                    <a:pt x="2721" y="1960"/>
                  </a:cubicBezTo>
                  <a:cubicBezTo>
                    <a:pt x="2754" y="1403"/>
                    <a:pt x="2574" y="846"/>
                    <a:pt x="2230" y="419"/>
                  </a:cubicBezTo>
                  <a:cubicBezTo>
                    <a:pt x="1966" y="125"/>
                    <a:pt x="1622" y="1"/>
                    <a:pt x="12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157;p2"/>
            <p:cNvSpPr/>
            <p:nvPr/>
          </p:nvSpPr>
          <p:spPr>
            <a:xfrm>
              <a:off x="7273675" y="677850"/>
              <a:ext cx="94700" cy="93475"/>
            </a:xfrm>
            <a:custGeom>
              <a:avLst/>
              <a:gdLst/>
              <a:ahLst/>
              <a:cxnLst/>
              <a:rect l="l" t="t" r="r" b="b"/>
              <a:pathLst>
                <a:path w="3788" h="3739" extrusionOk="0">
                  <a:moveTo>
                    <a:pt x="3279" y="1"/>
                  </a:moveTo>
                  <a:cubicBezTo>
                    <a:pt x="3279" y="1"/>
                    <a:pt x="3279" y="268"/>
                    <a:pt x="3109" y="268"/>
                  </a:cubicBezTo>
                  <a:cubicBezTo>
                    <a:pt x="3096" y="268"/>
                    <a:pt x="3081" y="267"/>
                    <a:pt x="3066" y="263"/>
                  </a:cubicBezTo>
                  <a:cubicBezTo>
                    <a:pt x="2958" y="240"/>
                    <a:pt x="2810" y="181"/>
                    <a:pt x="2671" y="181"/>
                  </a:cubicBezTo>
                  <a:cubicBezTo>
                    <a:pt x="2516" y="181"/>
                    <a:pt x="2373" y="256"/>
                    <a:pt x="2312" y="542"/>
                  </a:cubicBezTo>
                  <a:cubicBezTo>
                    <a:pt x="2186" y="1077"/>
                    <a:pt x="2136" y="1643"/>
                    <a:pt x="1928" y="1643"/>
                  </a:cubicBezTo>
                  <a:cubicBezTo>
                    <a:pt x="1920" y="1643"/>
                    <a:pt x="1911" y="1642"/>
                    <a:pt x="1902" y="1640"/>
                  </a:cubicBezTo>
                  <a:lnTo>
                    <a:pt x="1853" y="1640"/>
                  </a:lnTo>
                  <a:cubicBezTo>
                    <a:pt x="1844" y="1642"/>
                    <a:pt x="1835" y="1643"/>
                    <a:pt x="1827" y="1643"/>
                  </a:cubicBezTo>
                  <a:cubicBezTo>
                    <a:pt x="1619" y="1643"/>
                    <a:pt x="1569" y="1077"/>
                    <a:pt x="1443" y="542"/>
                  </a:cubicBezTo>
                  <a:cubicBezTo>
                    <a:pt x="1374" y="256"/>
                    <a:pt x="1236" y="181"/>
                    <a:pt x="1087" y="181"/>
                  </a:cubicBezTo>
                  <a:cubicBezTo>
                    <a:pt x="954" y="181"/>
                    <a:pt x="814" y="240"/>
                    <a:pt x="706" y="263"/>
                  </a:cubicBezTo>
                  <a:cubicBezTo>
                    <a:pt x="685" y="269"/>
                    <a:pt x="666" y="272"/>
                    <a:pt x="649" y="272"/>
                  </a:cubicBezTo>
                  <a:cubicBezTo>
                    <a:pt x="482" y="272"/>
                    <a:pt x="509" y="1"/>
                    <a:pt x="509" y="1"/>
                  </a:cubicBezTo>
                  <a:lnTo>
                    <a:pt x="509" y="1"/>
                  </a:lnTo>
                  <a:cubicBezTo>
                    <a:pt x="509" y="1"/>
                    <a:pt x="279" y="83"/>
                    <a:pt x="148" y="673"/>
                  </a:cubicBezTo>
                  <a:cubicBezTo>
                    <a:pt x="1" y="1279"/>
                    <a:pt x="263" y="1493"/>
                    <a:pt x="1050" y="1870"/>
                  </a:cubicBezTo>
                  <a:cubicBezTo>
                    <a:pt x="1837" y="2230"/>
                    <a:pt x="1869" y="3509"/>
                    <a:pt x="1869" y="3509"/>
                  </a:cubicBezTo>
                  <a:lnTo>
                    <a:pt x="1902" y="3738"/>
                  </a:lnTo>
                  <a:lnTo>
                    <a:pt x="1918" y="3509"/>
                  </a:lnTo>
                  <a:cubicBezTo>
                    <a:pt x="1918" y="3509"/>
                    <a:pt x="1951" y="2214"/>
                    <a:pt x="2738" y="1870"/>
                  </a:cubicBezTo>
                  <a:cubicBezTo>
                    <a:pt x="3525" y="1509"/>
                    <a:pt x="3787" y="1279"/>
                    <a:pt x="3656" y="673"/>
                  </a:cubicBezTo>
                  <a:cubicBezTo>
                    <a:pt x="3508" y="83"/>
                    <a:pt x="3279" y="1"/>
                    <a:pt x="327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158;p2"/>
            <p:cNvSpPr/>
            <p:nvPr/>
          </p:nvSpPr>
          <p:spPr>
            <a:xfrm>
              <a:off x="7251150" y="589750"/>
              <a:ext cx="69275" cy="203700"/>
            </a:xfrm>
            <a:custGeom>
              <a:avLst/>
              <a:gdLst/>
              <a:ahLst/>
              <a:cxnLst/>
              <a:rect l="l" t="t" r="r" b="b"/>
              <a:pathLst>
                <a:path w="2771" h="8148" extrusionOk="0">
                  <a:moveTo>
                    <a:pt x="2065" y="1"/>
                  </a:moveTo>
                  <a:lnTo>
                    <a:pt x="2065" y="1"/>
                  </a:lnTo>
                  <a:cubicBezTo>
                    <a:pt x="2361" y="968"/>
                    <a:pt x="1295" y="1230"/>
                    <a:pt x="656" y="2361"/>
                  </a:cubicBezTo>
                  <a:cubicBezTo>
                    <a:pt x="557" y="2525"/>
                    <a:pt x="492" y="2722"/>
                    <a:pt x="426" y="2902"/>
                  </a:cubicBezTo>
                  <a:cubicBezTo>
                    <a:pt x="0" y="4279"/>
                    <a:pt x="262" y="5230"/>
                    <a:pt x="1574" y="6131"/>
                  </a:cubicBezTo>
                  <a:cubicBezTo>
                    <a:pt x="2705" y="6934"/>
                    <a:pt x="2754" y="8000"/>
                    <a:pt x="2754" y="8147"/>
                  </a:cubicBezTo>
                  <a:cubicBezTo>
                    <a:pt x="2770" y="7656"/>
                    <a:pt x="2623" y="7164"/>
                    <a:pt x="2328" y="6754"/>
                  </a:cubicBezTo>
                  <a:cubicBezTo>
                    <a:pt x="2016" y="6328"/>
                    <a:pt x="1623" y="6066"/>
                    <a:pt x="1049" y="5557"/>
                  </a:cubicBezTo>
                  <a:cubicBezTo>
                    <a:pt x="869" y="5394"/>
                    <a:pt x="721" y="5197"/>
                    <a:pt x="639" y="4967"/>
                  </a:cubicBezTo>
                  <a:cubicBezTo>
                    <a:pt x="295" y="4131"/>
                    <a:pt x="967" y="3263"/>
                    <a:pt x="1295" y="2902"/>
                  </a:cubicBezTo>
                  <a:cubicBezTo>
                    <a:pt x="1443" y="2722"/>
                    <a:pt x="1639" y="2558"/>
                    <a:pt x="1836" y="2361"/>
                  </a:cubicBezTo>
                  <a:cubicBezTo>
                    <a:pt x="2213" y="2017"/>
                    <a:pt x="2459" y="1558"/>
                    <a:pt x="2557" y="1066"/>
                  </a:cubicBezTo>
                  <a:cubicBezTo>
                    <a:pt x="2705" y="181"/>
                    <a:pt x="2066" y="1"/>
                    <a:pt x="206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 name="Google Shape;159;p2"/>
            <p:cNvSpPr/>
            <p:nvPr/>
          </p:nvSpPr>
          <p:spPr>
            <a:xfrm>
              <a:off x="6032450" y="913300"/>
              <a:ext cx="226625" cy="157625"/>
            </a:xfrm>
            <a:custGeom>
              <a:avLst/>
              <a:gdLst/>
              <a:ahLst/>
              <a:cxnLst/>
              <a:rect l="l" t="t" r="r" b="b"/>
              <a:pathLst>
                <a:path w="9065" h="6305" extrusionOk="0">
                  <a:moveTo>
                    <a:pt x="7067" y="0"/>
                  </a:moveTo>
                  <a:cubicBezTo>
                    <a:pt x="6612" y="0"/>
                    <a:pt x="6184" y="162"/>
                    <a:pt x="5918" y="500"/>
                  </a:cubicBezTo>
                  <a:cubicBezTo>
                    <a:pt x="5524" y="909"/>
                    <a:pt x="5475" y="1549"/>
                    <a:pt x="5803" y="2008"/>
                  </a:cubicBezTo>
                  <a:cubicBezTo>
                    <a:pt x="5901" y="2139"/>
                    <a:pt x="6032" y="2254"/>
                    <a:pt x="6180" y="2319"/>
                  </a:cubicBezTo>
                  <a:lnTo>
                    <a:pt x="6213" y="2335"/>
                  </a:lnTo>
                  <a:lnTo>
                    <a:pt x="6278" y="2352"/>
                  </a:lnTo>
                  <a:cubicBezTo>
                    <a:pt x="6311" y="2368"/>
                    <a:pt x="6344" y="2368"/>
                    <a:pt x="6377" y="2368"/>
                  </a:cubicBezTo>
                  <a:cubicBezTo>
                    <a:pt x="6449" y="2390"/>
                    <a:pt x="6524" y="2400"/>
                    <a:pt x="6598" y="2400"/>
                  </a:cubicBezTo>
                  <a:cubicBezTo>
                    <a:pt x="6810" y="2400"/>
                    <a:pt x="7018" y="2317"/>
                    <a:pt x="7163" y="2172"/>
                  </a:cubicBezTo>
                  <a:cubicBezTo>
                    <a:pt x="7558" y="1761"/>
                    <a:pt x="7277" y="1210"/>
                    <a:pt x="6934" y="1210"/>
                  </a:cubicBezTo>
                  <a:cubicBezTo>
                    <a:pt x="6907" y="1210"/>
                    <a:pt x="6879" y="1214"/>
                    <a:pt x="6852" y="1221"/>
                  </a:cubicBezTo>
                  <a:cubicBezTo>
                    <a:pt x="6541" y="1319"/>
                    <a:pt x="6475" y="1729"/>
                    <a:pt x="6704" y="1860"/>
                  </a:cubicBezTo>
                  <a:cubicBezTo>
                    <a:pt x="6755" y="1883"/>
                    <a:pt x="6810" y="1894"/>
                    <a:pt x="6864" y="1894"/>
                  </a:cubicBezTo>
                  <a:cubicBezTo>
                    <a:pt x="6968" y="1894"/>
                    <a:pt x="7072" y="1854"/>
                    <a:pt x="7147" y="1778"/>
                  </a:cubicBezTo>
                  <a:lnTo>
                    <a:pt x="7147" y="1778"/>
                  </a:lnTo>
                  <a:cubicBezTo>
                    <a:pt x="7180" y="1926"/>
                    <a:pt x="7131" y="2073"/>
                    <a:pt x="6999" y="2155"/>
                  </a:cubicBezTo>
                  <a:cubicBezTo>
                    <a:pt x="6852" y="2266"/>
                    <a:pt x="6677" y="2321"/>
                    <a:pt x="6495" y="2321"/>
                  </a:cubicBezTo>
                  <a:cubicBezTo>
                    <a:pt x="6434" y="2321"/>
                    <a:pt x="6372" y="2315"/>
                    <a:pt x="6311" y="2303"/>
                  </a:cubicBezTo>
                  <a:cubicBezTo>
                    <a:pt x="6213" y="2270"/>
                    <a:pt x="6131" y="2237"/>
                    <a:pt x="6049" y="2188"/>
                  </a:cubicBezTo>
                  <a:cubicBezTo>
                    <a:pt x="5541" y="1778"/>
                    <a:pt x="5508" y="1024"/>
                    <a:pt x="5967" y="565"/>
                  </a:cubicBezTo>
                  <a:cubicBezTo>
                    <a:pt x="6222" y="256"/>
                    <a:pt x="6616" y="110"/>
                    <a:pt x="7033" y="110"/>
                  </a:cubicBezTo>
                  <a:cubicBezTo>
                    <a:pt x="7899" y="110"/>
                    <a:pt x="8862" y="742"/>
                    <a:pt x="8884" y="1860"/>
                  </a:cubicBezTo>
                  <a:cubicBezTo>
                    <a:pt x="8917" y="2663"/>
                    <a:pt x="8475" y="3417"/>
                    <a:pt x="7753" y="3794"/>
                  </a:cubicBezTo>
                  <a:lnTo>
                    <a:pt x="7704" y="3827"/>
                  </a:lnTo>
                  <a:cubicBezTo>
                    <a:pt x="7606" y="3860"/>
                    <a:pt x="7524" y="3876"/>
                    <a:pt x="7426" y="3909"/>
                  </a:cubicBezTo>
                  <a:cubicBezTo>
                    <a:pt x="7208" y="3958"/>
                    <a:pt x="6991" y="3979"/>
                    <a:pt x="6775" y="3979"/>
                  </a:cubicBezTo>
                  <a:cubicBezTo>
                    <a:pt x="5188" y="3979"/>
                    <a:pt x="3636" y="2833"/>
                    <a:pt x="2298" y="2833"/>
                  </a:cubicBezTo>
                  <a:cubicBezTo>
                    <a:pt x="2152" y="2833"/>
                    <a:pt x="2009" y="2846"/>
                    <a:pt x="1869" y="2876"/>
                  </a:cubicBezTo>
                  <a:cubicBezTo>
                    <a:pt x="607" y="3155"/>
                    <a:pt x="246" y="4040"/>
                    <a:pt x="148" y="4581"/>
                  </a:cubicBezTo>
                  <a:cubicBezTo>
                    <a:pt x="0" y="5122"/>
                    <a:pt x="115" y="5728"/>
                    <a:pt x="558" y="6056"/>
                  </a:cubicBezTo>
                  <a:cubicBezTo>
                    <a:pt x="778" y="6226"/>
                    <a:pt x="1047" y="6304"/>
                    <a:pt x="1311" y="6304"/>
                  </a:cubicBezTo>
                  <a:cubicBezTo>
                    <a:pt x="1732" y="6304"/>
                    <a:pt x="2140" y="6104"/>
                    <a:pt x="2312" y="5761"/>
                  </a:cubicBezTo>
                  <a:cubicBezTo>
                    <a:pt x="2639" y="5220"/>
                    <a:pt x="2361" y="4516"/>
                    <a:pt x="1869" y="4384"/>
                  </a:cubicBezTo>
                  <a:cubicBezTo>
                    <a:pt x="1775" y="4347"/>
                    <a:pt x="1678" y="4329"/>
                    <a:pt x="1583" y="4329"/>
                  </a:cubicBezTo>
                  <a:cubicBezTo>
                    <a:pt x="1265" y="4329"/>
                    <a:pt x="966" y="4528"/>
                    <a:pt x="853" y="4843"/>
                  </a:cubicBezTo>
                  <a:cubicBezTo>
                    <a:pt x="820" y="4958"/>
                    <a:pt x="804" y="5089"/>
                    <a:pt x="836" y="5220"/>
                  </a:cubicBezTo>
                  <a:cubicBezTo>
                    <a:pt x="836" y="5237"/>
                    <a:pt x="836" y="5253"/>
                    <a:pt x="853" y="5270"/>
                  </a:cubicBezTo>
                  <a:cubicBezTo>
                    <a:pt x="853" y="5270"/>
                    <a:pt x="853" y="5286"/>
                    <a:pt x="853" y="5286"/>
                  </a:cubicBezTo>
                  <a:cubicBezTo>
                    <a:pt x="914" y="5520"/>
                    <a:pt x="1124" y="5662"/>
                    <a:pt x="1350" y="5662"/>
                  </a:cubicBezTo>
                  <a:cubicBezTo>
                    <a:pt x="1425" y="5662"/>
                    <a:pt x="1501" y="5646"/>
                    <a:pt x="1574" y="5614"/>
                  </a:cubicBezTo>
                  <a:cubicBezTo>
                    <a:pt x="1909" y="5470"/>
                    <a:pt x="1794" y="4908"/>
                    <a:pt x="1455" y="4908"/>
                  </a:cubicBezTo>
                  <a:cubicBezTo>
                    <a:pt x="1446" y="4908"/>
                    <a:pt x="1436" y="4908"/>
                    <a:pt x="1426" y="4909"/>
                  </a:cubicBezTo>
                  <a:cubicBezTo>
                    <a:pt x="1049" y="4958"/>
                    <a:pt x="1099" y="5319"/>
                    <a:pt x="1049" y="5368"/>
                  </a:cubicBezTo>
                  <a:cubicBezTo>
                    <a:pt x="1040" y="5377"/>
                    <a:pt x="1029" y="5381"/>
                    <a:pt x="1018" y="5381"/>
                  </a:cubicBezTo>
                  <a:cubicBezTo>
                    <a:pt x="971" y="5381"/>
                    <a:pt x="915" y="5309"/>
                    <a:pt x="902" y="5270"/>
                  </a:cubicBezTo>
                  <a:cubicBezTo>
                    <a:pt x="836" y="5089"/>
                    <a:pt x="836" y="4876"/>
                    <a:pt x="935" y="4696"/>
                  </a:cubicBezTo>
                  <a:cubicBezTo>
                    <a:pt x="1084" y="4500"/>
                    <a:pt x="1307" y="4385"/>
                    <a:pt x="1539" y="4385"/>
                  </a:cubicBezTo>
                  <a:cubicBezTo>
                    <a:pt x="1638" y="4385"/>
                    <a:pt x="1739" y="4406"/>
                    <a:pt x="1836" y="4450"/>
                  </a:cubicBezTo>
                  <a:cubicBezTo>
                    <a:pt x="2295" y="4565"/>
                    <a:pt x="2541" y="5220"/>
                    <a:pt x="2230" y="5712"/>
                  </a:cubicBezTo>
                  <a:cubicBezTo>
                    <a:pt x="2079" y="6023"/>
                    <a:pt x="1700" y="6206"/>
                    <a:pt x="1313" y="6206"/>
                  </a:cubicBezTo>
                  <a:cubicBezTo>
                    <a:pt x="1068" y="6206"/>
                    <a:pt x="820" y="6133"/>
                    <a:pt x="623" y="5974"/>
                  </a:cubicBezTo>
                  <a:cubicBezTo>
                    <a:pt x="82" y="5565"/>
                    <a:pt x="115" y="4630"/>
                    <a:pt x="541" y="4057"/>
                  </a:cubicBezTo>
                  <a:cubicBezTo>
                    <a:pt x="903" y="3583"/>
                    <a:pt x="1491" y="3346"/>
                    <a:pt x="2105" y="3346"/>
                  </a:cubicBezTo>
                  <a:cubicBezTo>
                    <a:pt x="2299" y="3346"/>
                    <a:pt x="2496" y="3370"/>
                    <a:pt x="2689" y="3417"/>
                  </a:cubicBezTo>
                  <a:cubicBezTo>
                    <a:pt x="3492" y="3614"/>
                    <a:pt x="4328" y="3958"/>
                    <a:pt x="5213" y="4188"/>
                  </a:cubicBezTo>
                  <a:cubicBezTo>
                    <a:pt x="5539" y="4247"/>
                    <a:pt x="5870" y="4281"/>
                    <a:pt x="6196" y="4281"/>
                  </a:cubicBezTo>
                  <a:cubicBezTo>
                    <a:pt x="6772" y="4281"/>
                    <a:pt x="7333" y="4176"/>
                    <a:pt x="7835" y="3925"/>
                  </a:cubicBezTo>
                  <a:cubicBezTo>
                    <a:pt x="8606" y="3516"/>
                    <a:pt x="9065" y="2712"/>
                    <a:pt x="9048" y="1860"/>
                  </a:cubicBezTo>
                  <a:cubicBezTo>
                    <a:pt x="9005" y="656"/>
                    <a:pt x="7981" y="0"/>
                    <a:pt x="70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160;p2"/>
            <p:cNvSpPr/>
            <p:nvPr/>
          </p:nvSpPr>
          <p:spPr>
            <a:xfrm>
              <a:off x="5956225" y="1049125"/>
              <a:ext cx="153700" cy="154925"/>
            </a:xfrm>
            <a:custGeom>
              <a:avLst/>
              <a:gdLst/>
              <a:ahLst/>
              <a:cxnLst/>
              <a:rect l="l" t="t" r="r" b="b"/>
              <a:pathLst>
                <a:path w="6148" h="6197" extrusionOk="0">
                  <a:moveTo>
                    <a:pt x="3066" y="0"/>
                  </a:moveTo>
                  <a:cubicBezTo>
                    <a:pt x="3033" y="115"/>
                    <a:pt x="3017" y="246"/>
                    <a:pt x="3000" y="361"/>
                  </a:cubicBezTo>
                  <a:cubicBezTo>
                    <a:pt x="3000" y="361"/>
                    <a:pt x="2918" y="1263"/>
                    <a:pt x="2033" y="1377"/>
                  </a:cubicBezTo>
                  <a:cubicBezTo>
                    <a:pt x="1164" y="1508"/>
                    <a:pt x="574" y="1640"/>
                    <a:pt x="541" y="2295"/>
                  </a:cubicBezTo>
                  <a:cubicBezTo>
                    <a:pt x="511" y="2921"/>
                    <a:pt x="324" y="3235"/>
                    <a:pt x="60" y="3235"/>
                  </a:cubicBezTo>
                  <a:cubicBezTo>
                    <a:pt x="40" y="3235"/>
                    <a:pt x="21" y="3233"/>
                    <a:pt x="1" y="3229"/>
                  </a:cubicBezTo>
                  <a:lnTo>
                    <a:pt x="1" y="3229"/>
                  </a:lnTo>
                  <a:cubicBezTo>
                    <a:pt x="1" y="3230"/>
                    <a:pt x="364" y="3763"/>
                    <a:pt x="967" y="3763"/>
                  </a:cubicBezTo>
                  <a:cubicBezTo>
                    <a:pt x="1089" y="3763"/>
                    <a:pt x="1221" y="3741"/>
                    <a:pt x="1361" y="3688"/>
                  </a:cubicBezTo>
                  <a:cubicBezTo>
                    <a:pt x="2181" y="3377"/>
                    <a:pt x="2115" y="2820"/>
                    <a:pt x="2131" y="2672"/>
                  </a:cubicBezTo>
                  <a:cubicBezTo>
                    <a:pt x="2131" y="2519"/>
                    <a:pt x="2203" y="2308"/>
                    <a:pt x="2346" y="2308"/>
                  </a:cubicBezTo>
                  <a:cubicBezTo>
                    <a:pt x="2356" y="2308"/>
                    <a:pt x="2367" y="2309"/>
                    <a:pt x="2377" y="2312"/>
                  </a:cubicBezTo>
                  <a:cubicBezTo>
                    <a:pt x="2541" y="2344"/>
                    <a:pt x="2607" y="2672"/>
                    <a:pt x="2361" y="2951"/>
                  </a:cubicBezTo>
                  <a:cubicBezTo>
                    <a:pt x="2017" y="3311"/>
                    <a:pt x="1984" y="3852"/>
                    <a:pt x="2263" y="4262"/>
                  </a:cubicBezTo>
                  <a:cubicBezTo>
                    <a:pt x="2623" y="4819"/>
                    <a:pt x="3066" y="6196"/>
                    <a:pt x="3066" y="6196"/>
                  </a:cubicBezTo>
                  <a:cubicBezTo>
                    <a:pt x="3066" y="6196"/>
                    <a:pt x="3508" y="4819"/>
                    <a:pt x="3869" y="4262"/>
                  </a:cubicBezTo>
                  <a:cubicBezTo>
                    <a:pt x="4164" y="3869"/>
                    <a:pt x="4115" y="3311"/>
                    <a:pt x="3771" y="2951"/>
                  </a:cubicBezTo>
                  <a:cubicBezTo>
                    <a:pt x="3541" y="2656"/>
                    <a:pt x="3607" y="2344"/>
                    <a:pt x="3771" y="2312"/>
                  </a:cubicBezTo>
                  <a:cubicBezTo>
                    <a:pt x="3777" y="2311"/>
                    <a:pt x="3782" y="2311"/>
                    <a:pt x="3788" y="2311"/>
                  </a:cubicBezTo>
                  <a:cubicBezTo>
                    <a:pt x="3939" y="2311"/>
                    <a:pt x="4001" y="2514"/>
                    <a:pt x="4016" y="2656"/>
                  </a:cubicBezTo>
                  <a:cubicBezTo>
                    <a:pt x="4033" y="2820"/>
                    <a:pt x="3967" y="3377"/>
                    <a:pt x="4787" y="3688"/>
                  </a:cubicBezTo>
                  <a:cubicBezTo>
                    <a:pt x="4922" y="3740"/>
                    <a:pt x="5050" y="3761"/>
                    <a:pt x="5169" y="3761"/>
                  </a:cubicBezTo>
                  <a:cubicBezTo>
                    <a:pt x="5770" y="3761"/>
                    <a:pt x="6147" y="3213"/>
                    <a:pt x="6147" y="3213"/>
                  </a:cubicBezTo>
                  <a:lnTo>
                    <a:pt x="6147" y="3213"/>
                  </a:lnTo>
                  <a:cubicBezTo>
                    <a:pt x="6121" y="3219"/>
                    <a:pt x="6096" y="3221"/>
                    <a:pt x="6071" y="3221"/>
                  </a:cubicBezTo>
                  <a:cubicBezTo>
                    <a:pt x="5801" y="3221"/>
                    <a:pt x="5620" y="2896"/>
                    <a:pt x="5590" y="2295"/>
                  </a:cubicBezTo>
                  <a:cubicBezTo>
                    <a:pt x="5557" y="1640"/>
                    <a:pt x="4984" y="1508"/>
                    <a:pt x="4098" y="1377"/>
                  </a:cubicBezTo>
                  <a:cubicBezTo>
                    <a:pt x="3230" y="1263"/>
                    <a:pt x="3148" y="361"/>
                    <a:pt x="3148" y="361"/>
                  </a:cubicBezTo>
                  <a:cubicBezTo>
                    <a:pt x="3131" y="246"/>
                    <a:pt x="3099" y="115"/>
                    <a:pt x="30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161;p2"/>
            <p:cNvSpPr/>
            <p:nvPr/>
          </p:nvSpPr>
          <p:spPr>
            <a:xfrm>
              <a:off x="6059500" y="1002750"/>
              <a:ext cx="161475" cy="92700"/>
            </a:xfrm>
            <a:custGeom>
              <a:avLst/>
              <a:gdLst/>
              <a:ahLst/>
              <a:cxnLst/>
              <a:rect l="l" t="t" r="r" b="b"/>
              <a:pathLst>
                <a:path w="6459" h="3708" extrusionOk="0">
                  <a:moveTo>
                    <a:pt x="948" y="0"/>
                  </a:moveTo>
                  <a:cubicBezTo>
                    <a:pt x="332" y="0"/>
                    <a:pt x="0" y="265"/>
                    <a:pt x="0" y="265"/>
                  </a:cubicBezTo>
                  <a:cubicBezTo>
                    <a:pt x="225" y="193"/>
                    <a:pt x="434" y="147"/>
                    <a:pt x="643" y="147"/>
                  </a:cubicBezTo>
                  <a:cubicBezTo>
                    <a:pt x="952" y="147"/>
                    <a:pt x="1261" y="247"/>
                    <a:pt x="1623" y="511"/>
                  </a:cubicBezTo>
                  <a:cubicBezTo>
                    <a:pt x="2213" y="954"/>
                    <a:pt x="1852" y="1708"/>
                    <a:pt x="1754" y="2200"/>
                  </a:cubicBezTo>
                  <a:cubicBezTo>
                    <a:pt x="1656" y="2708"/>
                    <a:pt x="2361" y="2921"/>
                    <a:pt x="2721" y="3085"/>
                  </a:cubicBezTo>
                  <a:cubicBezTo>
                    <a:pt x="3082" y="3249"/>
                    <a:pt x="2901" y="3708"/>
                    <a:pt x="2901" y="3708"/>
                  </a:cubicBezTo>
                  <a:cubicBezTo>
                    <a:pt x="4229" y="2888"/>
                    <a:pt x="3377" y="1937"/>
                    <a:pt x="3147" y="1675"/>
                  </a:cubicBezTo>
                  <a:cubicBezTo>
                    <a:pt x="2958" y="1445"/>
                    <a:pt x="3081" y="1216"/>
                    <a:pt x="3268" y="1216"/>
                  </a:cubicBezTo>
                  <a:cubicBezTo>
                    <a:pt x="3307" y="1216"/>
                    <a:pt x="3350" y="1226"/>
                    <a:pt x="3393" y="1249"/>
                  </a:cubicBezTo>
                  <a:cubicBezTo>
                    <a:pt x="3623" y="1380"/>
                    <a:pt x="3262" y="1872"/>
                    <a:pt x="3934" y="2314"/>
                  </a:cubicBezTo>
                  <a:cubicBezTo>
                    <a:pt x="4102" y="2421"/>
                    <a:pt x="4261" y="2461"/>
                    <a:pt x="4405" y="2461"/>
                  </a:cubicBezTo>
                  <a:cubicBezTo>
                    <a:pt x="4836" y="2461"/>
                    <a:pt x="5131" y="2101"/>
                    <a:pt x="5131" y="2101"/>
                  </a:cubicBezTo>
                  <a:lnTo>
                    <a:pt x="5131" y="2101"/>
                  </a:lnTo>
                  <a:cubicBezTo>
                    <a:pt x="5125" y="2102"/>
                    <a:pt x="5119" y="2102"/>
                    <a:pt x="5114" y="2102"/>
                  </a:cubicBezTo>
                  <a:cubicBezTo>
                    <a:pt x="4744" y="2102"/>
                    <a:pt x="4948" y="1574"/>
                    <a:pt x="4770" y="1413"/>
                  </a:cubicBezTo>
                  <a:cubicBezTo>
                    <a:pt x="4692" y="1357"/>
                    <a:pt x="4591" y="1324"/>
                    <a:pt x="4494" y="1324"/>
                  </a:cubicBezTo>
                  <a:cubicBezTo>
                    <a:pt x="4448" y="1324"/>
                    <a:pt x="4402" y="1332"/>
                    <a:pt x="4360" y="1347"/>
                  </a:cubicBezTo>
                  <a:cubicBezTo>
                    <a:pt x="4302" y="1360"/>
                    <a:pt x="4246" y="1366"/>
                    <a:pt x="4198" y="1366"/>
                  </a:cubicBezTo>
                  <a:cubicBezTo>
                    <a:pt x="4056" y="1366"/>
                    <a:pt x="3971" y="1314"/>
                    <a:pt x="4032" y="1216"/>
                  </a:cubicBezTo>
                  <a:cubicBezTo>
                    <a:pt x="4062" y="1174"/>
                    <a:pt x="4096" y="1158"/>
                    <a:pt x="4141" y="1158"/>
                  </a:cubicBezTo>
                  <a:cubicBezTo>
                    <a:pt x="4274" y="1158"/>
                    <a:pt x="4508" y="1294"/>
                    <a:pt x="5032" y="1331"/>
                  </a:cubicBezTo>
                  <a:cubicBezTo>
                    <a:pt x="5060" y="1333"/>
                    <a:pt x="5087" y="1333"/>
                    <a:pt x="5114" y="1333"/>
                  </a:cubicBezTo>
                  <a:cubicBezTo>
                    <a:pt x="5892" y="1333"/>
                    <a:pt x="6458" y="675"/>
                    <a:pt x="6458" y="675"/>
                  </a:cubicBezTo>
                  <a:lnTo>
                    <a:pt x="6458" y="675"/>
                  </a:lnTo>
                  <a:cubicBezTo>
                    <a:pt x="6000" y="931"/>
                    <a:pt x="5514" y="1029"/>
                    <a:pt x="5026" y="1029"/>
                  </a:cubicBezTo>
                  <a:cubicBezTo>
                    <a:pt x="3858" y="1029"/>
                    <a:pt x="2680" y="468"/>
                    <a:pt x="1836" y="167"/>
                  </a:cubicBezTo>
                  <a:cubicBezTo>
                    <a:pt x="1495" y="44"/>
                    <a:pt x="1198" y="0"/>
                    <a:pt x="9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162;p2"/>
            <p:cNvSpPr/>
            <p:nvPr/>
          </p:nvSpPr>
          <p:spPr>
            <a:xfrm>
              <a:off x="6100875" y="911025"/>
              <a:ext cx="90175" cy="63125"/>
            </a:xfrm>
            <a:custGeom>
              <a:avLst/>
              <a:gdLst/>
              <a:ahLst/>
              <a:cxnLst/>
              <a:rect l="l" t="t" r="r" b="b"/>
              <a:pathLst>
                <a:path w="3607" h="2525" extrusionOk="0">
                  <a:moveTo>
                    <a:pt x="2492" y="0"/>
                  </a:moveTo>
                  <a:cubicBezTo>
                    <a:pt x="1908" y="0"/>
                    <a:pt x="1240" y="123"/>
                    <a:pt x="869" y="607"/>
                  </a:cubicBezTo>
                  <a:cubicBezTo>
                    <a:pt x="1" y="1771"/>
                    <a:pt x="525" y="2525"/>
                    <a:pt x="525" y="2525"/>
                  </a:cubicBezTo>
                  <a:cubicBezTo>
                    <a:pt x="525" y="2525"/>
                    <a:pt x="361" y="2164"/>
                    <a:pt x="1394" y="2164"/>
                  </a:cubicBezTo>
                  <a:cubicBezTo>
                    <a:pt x="2427" y="2148"/>
                    <a:pt x="2312" y="1492"/>
                    <a:pt x="2263" y="1263"/>
                  </a:cubicBezTo>
                  <a:cubicBezTo>
                    <a:pt x="2181" y="1017"/>
                    <a:pt x="2246" y="738"/>
                    <a:pt x="2410" y="541"/>
                  </a:cubicBezTo>
                  <a:cubicBezTo>
                    <a:pt x="2656" y="197"/>
                    <a:pt x="3607" y="132"/>
                    <a:pt x="3607" y="132"/>
                  </a:cubicBezTo>
                  <a:cubicBezTo>
                    <a:pt x="3607" y="132"/>
                    <a:pt x="3095" y="0"/>
                    <a:pt x="249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163;p2"/>
            <p:cNvSpPr/>
            <p:nvPr/>
          </p:nvSpPr>
          <p:spPr>
            <a:xfrm>
              <a:off x="6170125" y="844225"/>
              <a:ext cx="56175" cy="66825"/>
            </a:xfrm>
            <a:custGeom>
              <a:avLst/>
              <a:gdLst/>
              <a:ahLst/>
              <a:cxnLst/>
              <a:rect l="l" t="t" r="r" b="b"/>
              <a:pathLst>
                <a:path w="2247" h="2673" extrusionOk="0">
                  <a:moveTo>
                    <a:pt x="1132" y="1"/>
                  </a:moveTo>
                  <a:cubicBezTo>
                    <a:pt x="1132" y="1"/>
                    <a:pt x="1345" y="542"/>
                    <a:pt x="984" y="722"/>
                  </a:cubicBezTo>
                  <a:cubicBezTo>
                    <a:pt x="624" y="935"/>
                    <a:pt x="1" y="1345"/>
                    <a:pt x="247" y="2001"/>
                  </a:cubicBezTo>
                  <a:cubicBezTo>
                    <a:pt x="493" y="2673"/>
                    <a:pt x="1673" y="2410"/>
                    <a:pt x="2246" y="2607"/>
                  </a:cubicBezTo>
                  <a:cubicBezTo>
                    <a:pt x="2246" y="2607"/>
                    <a:pt x="1378" y="2148"/>
                    <a:pt x="1443" y="1427"/>
                  </a:cubicBezTo>
                  <a:cubicBezTo>
                    <a:pt x="1509" y="689"/>
                    <a:pt x="1427" y="165"/>
                    <a:pt x="11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164;p2"/>
            <p:cNvSpPr/>
            <p:nvPr/>
          </p:nvSpPr>
          <p:spPr>
            <a:xfrm>
              <a:off x="6231200" y="873325"/>
              <a:ext cx="79925" cy="107800"/>
            </a:xfrm>
            <a:custGeom>
              <a:avLst/>
              <a:gdLst/>
              <a:ahLst/>
              <a:cxnLst/>
              <a:rect l="l" t="t" r="r" b="b"/>
              <a:pathLst>
                <a:path w="3197" h="4312" extrusionOk="0">
                  <a:moveTo>
                    <a:pt x="377" y="1"/>
                  </a:moveTo>
                  <a:lnTo>
                    <a:pt x="377" y="1"/>
                  </a:lnTo>
                  <a:cubicBezTo>
                    <a:pt x="0" y="1345"/>
                    <a:pt x="541" y="1607"/>
                    <a:pt x="1098" y="2476"/>
                  </a:cubicBezTo>
                  <a:cubicBezTo>
                    <a:pt x="1656" y="3344"/>
                    <a:pt x="1049" y="4311"/>
                    <a:pt x="1049" y="4311"/>
                  </a:cubicBezTo>
                  <a:cubicBezTo>
                    <a:pt x="1426" y="4049"/>
                    <a:pt x="1787" y="3361"/>
                    <a:pt x="2492" y="2918"/>
                  </a:cubicBezTo>
                  <a:cubicBezTo>
                    <a:pt x="3196" y="2492"/>
                    <a:pt x="2901" y="1591"/>
                    <a:pt x="2901" y="1591"/>
                  </a:cubicBezTo>
                  <a:lnTo>
                    <a:pt x="2901" y="1591"/>
                  </a:lnTo>
                  <a:cubicBezTo>
                    <a:pt x="2849" y="1695"/>
                    <a:pt x="2744" y="1748"/>
                    <a:pt x="2578" y="1748"/>
                  </a:cubicBezTo>
                  <a:cubicBezTo>
                    <a:pt x="2537" y="1748"/>
                    <a:pt x="2492" y="1745"/>
                    <a:pt x="2442" y="1738"/>
                  </a:cubicBezTo>
                  <a:cubicBezTo>
                    <a:pt x="2415" y="1731"/>
                    <a:pt x="2387" y="1728"/>
                    <a:pt x="2360" y="1728"/>
                  </a:cubicBezTo>
                  <a:cubicBezTo>
                    <a:pt x="2132" y="1728"/>
                    <a:pt x="1945" y="1961"/>
                    <a:pt x="2033" y="2181"/>
                  </a:cubicBezTo>
                  <a:cubicBezTo>
                    <a:pt x="2085" y="2418"/>
                    <a:pt x="1937" y="2528"/>
                    <a:pt x="1800" y="2528"/>
                  </a:cubicBezTo>
                  <a:cubicBezTo>
                    <a:pt x="1767" y="2528"/>
                    <a:pt x="1734" y="2521"/>
                    <a:pt x="1705" y="2508"/>
                  </a:cubicBezTo>
                  <a:cubicBezTo>
                    <a:pt x="1557" y="2443"/>
                    <a:pt x="1557" y="2066"/>
                    <a:pt x="1770" y="1886"/>
                  </a:cubicBezTo>
                  <a:cubicBezTo>
                    <a:pt x="1984" y="1705"/>
                    <a:pt x="2131" y="1312"/>
                    <a:pt x="1934" y="689"/>
                  </a:cubicBezTo>
                  <a:cubicBezTo>
                    <a:pt x="1791" y="194"/>
                    <a:pt x="1305" y="103"/>
                    <a:pt x="989" y="103"/>
                  </a:cubicBezTo>
                  <a:cubicBezTo>
                    <a:pt x="907" y="103"/>
                    <a:pt x="837" y="109"/>
                    <a:pt x="787" y="115"/>
                  </a:cubicBezTo>
                  <a:cubicBezTo>
                    <a:pt x="756" y="122"/>
                    <a:pt x="725" y="125"/>
                    <a:pt x="695" y="125"/>
                  </a:cubicBezTo>
                  <a:cubicBezTo>
                    <a:pt x="579" y="125"/>
                    <a:pt x="468" y="78"/>
                    <a:pt x="37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165;p2"/>
            <p:cNvSpPr/>
            <p:nvPr/>
          </p:nvSpPr>
          <p:spPr>
            <a:xfrm>
              <a:off x="6213150" y="714800"/>
              <a:ext cx="202875" cy="202400"/>
            </a:xfrm>
            <a:custGeom>
              <a:avLst/>
              <a:gdLst/>
              <a:ahLst/>
              <a:cxnLst/>
              <a:rect l="l" t="t" r="r" b="b"/>
              <a:pathLst>
                <a:path w="8115" h="8096" extrusionOk="0">
                  <a:moveTo>
                    <a:pt x="5771" y="1"/>
                  </a:moveTo>
                  <a:cubicBezTo>
                    <a:pt x="5237" y="1"/>
                    <a:pt x="4723" y="177"/>
                    <a:pt x="4427" y="572"/>
                  </a:cubicBezTo>
                  <a:cubicBezTo>
                    <a:pt x="4132" y="998"/>
                    <a:pt x="4082" y="1555"/>
                    <a:pt x="4312" y="2031"/>
                  </a:cubicBezTo>
                  <a:cubicBezTo>
                    <a:pt x="4521" y="2440"/>
                    <a:pt x="4859" y="2586"/>
                    <a:pt x="5189" y="2586"/>
                  </a:cubicBezTo>
                  <a:cubicBezTo>
                    <a:pt x="5532" y="2586"/>
                    <a:pt x="5866" y="2428"/>
                    <a:pt x="6033" y="2244"/>
                  </a:cubicBezTo>
                  <a:cubicBezTo>
                    <a:pt x="6230" y="2031"/>
                    <a:pt x="6295" y="1752"/>
                    <a:pt x="6246" y="1490"/>
                  </a:cubicBezTo>
                  <a:cubicBezTo>
                    <a:pt x="6188" y="1162"/>
                    <a:pt x="5960" y="1021"/>
                    <a:pt x="5752" y="1021"/>
                  </a:cubicBezTo>
                  <a:cubicBezTo>
                    <a:pt x="5606" y="1021"/>
                    <a:pt x="5471" y="1090"/>
                    <a:pt x="5410" y="1211"/>
                  </a:cubicBezTo>
                  <a:cubicBezTo>
                    <a:pt x="5279" y="1490"/>
                    <a:pt x="5345" y="1850"/>
                    <a:pt x="5754" y="1916"/>
                  </a:cubicBezTo>
                  <a:cubicBezTo>
                    <a:pt x="6099" y="1965"/>
                    <a:pt x="5918" y="2391"/>
                    <a:pt x="5476" y="2506"/>
                  </a:cubicBezTo>
                  <a:cubicBezTo>
                    <a:pt x="5395" y="2527"/>
                    <a:pt x="5314" y="2537"/>
                    <a:pt x="5235" y="2537"/>
                  </a:cubicBezTo>
                  <a:cubicBezTo>
                    <a:pt x="4876" y="2537"/>
                    <a:pt x="4541" y="2333"/>
                    <a:pt x="4394" y="1998"/>
                  </a:cubicBezTo>
                  <a:cubicBezTo>
                    <a:pt x="4181" y="1555"/>
                    <a:pt x="4230" y="1031"/>
                    <a:pt x="4525" y="637"/>
                  </a:cubicBezTo>
                  <a:cubicBezTo>
                    <a:pt x="4784" y="296"/>
                    <a:pt x="5249" y="125"/>
                    <a:pt x="5728" y="125"/>
                  </a:cubicBezTo>
                  <a:cubicBezTo>
                    <a:pt x="5824" y="125"/>
                    <a:pt x="5921" y="132"/>
                    <a:pt x="6017" y="146"/>
                  </a:cubicBezTo>
                  <a:cubicBezTo>
                    <a:pt x="7230" y="293"/>
                    <a:pt x="7918" y="1998"/>
                    <a:pt x="7197" y="3145"/>
                  </a:cubicBezTo>
                  <a:cubicBezTo>
                    <a:pt x="6967" y="3506"/>
                    <a:pt x="6623" y="3801"/>
                    <a:pt x="6230" y="3998"/>
                  </a:cubicBezTo>
                  <a:cubicBezTo>
                    <a:pt x="5842" y="4164"/>
                    <a:pt x="5393" y="4247"/>
                    <a:pt x="4870" y="4247"/>
                  </a:cubicBezTo>
                  <a:cubicBezTo>
                    <a:pt x="4462" y="4247"/>
                    <a:pt x="4011" y="4196"/>
                    <a:pt x="3509" y="4096"/>
                  </a:cubicBezTo>
                  <a:cubicBezTo>
                    <a:pt x="3203" y="4035"/>
                    <a:pt x="2903" y="4004"/>
                    <a:pt x="2617" y="4004"/>
                  </a:cubicBezTo>
                  <a:cubicBezTo>
                    <a:pt x="1290" y="4004"/>
                    <a:pt x="240" y="4660"/>
                    <a:pt x="132" y="5981"/>
                  </a:cubicBezTo>
                  <a:cubicBezTo>
                    <a:pt x="1" y="7571"/>
                    <a:pt x="1050" y="8095"/>
                    <a:pt x="1050" y="8095"/>
                  </a:cubicBezTo>
                  <a:cubicBezTo>
                    <a:pt x="1050" y="8095"/>
                    <a:pt x="1034" y="8079"/>
                    <a:pt x="1017" y="8063"/>
                  </a:cubicBezTo>
                  <a:cubicBezTo>
                    <a:pt x="444" y="7423"/>
                    <a:pt x="607" y="6227"/>
                    <a:pt x="607" y="6227"/>
                  </a:cubicBezTo>
                  <a:cubicBezTo>
                    <a:pt x="689" y="5702"/>
                    <a:pt x="952" y="5243"/>
                    <a:pt x="1345" y="4899"/>
                  </a:cubicBezTo>
                  <a:cubicBezTo>
                    <a:pt x="1926" y="4458"/>
                    <a:pt x="2666" y="4373"/>
                    <a:pt x="3154" y="4373"/>
                  </a:cubicBezTo>
                  <a:cubicBezTo>
                    <a:pt x="3464" y="4373"/>
                    <a:pt x="3673" y="4407"/>
                    <a:pt x="3673" y="4407"/>
                  </a:cubicBezTo>
                  <a:cubicBezTo>
                    <a:pt x="3918" y="4440"/>
                    <a:pt x="4148" y="4457"/>
                    <a:pt x="4361" y="4473"/>
                  </a:cubicBezTo>
                  <a:cubicBezTo>
                    <a:pt x="4447" y="4477"/>
                    <a:pt x="4534" y="4479"/>
                    <a:pt x="4622" y="4479"/>
                  </a:cubicBezTo>
                  <a:cubicBezTo>
                    <a:pt x="5612" y="4479"/>
                    <a:pt x="6726" y="4207"/>
                    <a:pt x="7328" y="3244"/>
                  </a:cubicBezTo>
                  <a:cubicBezTo>
                    <a:pt x="8115" y="1981"/>
                    <a:pt x="7361" y="178"/>
                    <a:pt x="6033" y="15"/>
                  </a:cubicBezTo>
                  <a:cubicBezTo>
                    <a:pt x="5946" y="5"/>
                    <a:pt x="5858" y="1"/>
                    <a:pt x="577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166;p2"/>
            <p:cNvSpPr/>
            <p:nvPr/>
          </p:nvSpPr>
          <p:spPr>
            <a:xfrm>
              <a:off x="6266850" y="831225"/>
              <a:ext cx="116400" cy="59325"/>
            </a:xfrm>
            <a:custGeom>
              <a:avLst/>
              <a:gdLst/>
              <a:ahLst/>
              <a:cxnLst/>
              <a:rect l="l" t="t" r="r" b="b"/>
              <a:pathLst>
                <a:path w="4656" h="2373" extrusionOk="0">
                  <a:moveTo>
                    <a:pt x="1085" y="1"/>
                  </a:moveTo>
                  <a:cubicBezTo>
                    <a:pt x="394" y="1"/>
                    <a:pt x="0" y="226"/>
                    <a:pt x="0" y="226"/>
                  </a:cubicBezTo>
                  <a:cubicBezTo>
                    <a:pt x="93" y="206"/>
                    <a:pt x="181" y="197"/>
                    <a:pt x="264" y="197"/>
                  </a:cubicBezTo>
                  <a:cubicBezTo>
                    <a:pt x="742" y="197"/>
                    <a:pt x="1046" y="505"/>
                    <a:pt x="935" y="980"/>
                  </a:cubicBezTo>
                  <a:cubicBezTo>
                    <a:pt x="803" y="1390"/>
                    <a:pt x="967" y="1848"/>
                    <a:pt x="1312" y="2111"/>
                  </a:cubicBezTo>
                  <a:cubicBezTo>
                    <a:pt x="1639" y="2373"/>
                    <a:pt x="2541" y="2373"/>
                    <a:pt x="2541" y="2373"/>
                  </a:cubicBezTo>
                  <a:cubicBezTo>
                    <a:pt x="2279" y="2225"/>
                    <a:pt x="2524" y="1865"/>
                    <a:pt x="2688" y="1439"/>
                  </a:cubicBezTo>
                  <a:cubicBezTo>
                    <a:pt x="2844" y="1018"/>
                    <a:pt x="2422" y="864"/>
                    <a:pt x="2225" y="864"/>
                  </a:cubicBezTo>
                  <a:cubicBezTo>
                    <a:pt x="2215" y="864"/>
                    <a:pt x="2205" y="864"/>
                    <a:pt x="2197" y="865"/>
                  </a:cubicBezTo>
                  <a:cubicBezTo>
                    <a:pt x="2109" y="883"/>
                    <a:pt x="2035" y="900"/>
                    <a:pt x="1966" y="900"/>
                  </a:cubicBezTo>
                  <a:cubicBezTo>
                    <a:pt x="1905" y="900"/>
                    <a:pt x="1848" y="887"/>
                    <a:pt x="1787" y="849"/>
                  </a:cubicBezTo>
                  <a:cubicBezTo>
                    <a:pt x="1694" y="782"/>
                    <a:pt x="1730" y="564"/>
                    <a:pt x="2003" y="564"/>
                  </a:cubicBezTo>
                  <a:cubicBezTo>
                    <a:pt x="2065" y="564"/>
                    <a:pt x="2141" y="575"/>
                    <a:pt x="2229" y="603"/>
                  </a:cubicBezTo>
                  <a:cubicBezTo>
                    <a:pt x="2721" y="767"/>
                    <a:pt x="2574" y="1226"/>
                    <a:pt x="3311" y="1373"/>
                  </a:cubicBezTo>
                  <a:cubicBezTo>
                    <a:pt x="3366" y="1384"/>
                    <a:pt x="3418" y="1390"/>
                    <a:pt x="3468" y="1390"/>
                  </a:cubicBezTo>
                  <a:cubicBezTo>
                    <a:pt x="4059" y="1390"/>
                    <a:pt x="4218" y="627"/>
                    <a:pt x="4278" y="521"/>
                  </a:cubicBezTo>
                  <a:cubicBezTo>
                    <a:pt x="4393" y="390"/>
                    <a:pt x="4524" y="259"/>
                    <a:pt x="4655" y="144"/>
                  </a:cubicBezTo>
                  <a:lnTo>
                    <a:pt x="4655" y="144"/>
                  </a:lnTo>
                  <a:cubicBezTo>
                    <a:pt x="4456" y="267"/>
                    <a:pt x="4088" y="379"/>
                    <a:pt x="3556" y="379"/>
                  </a:cubicBezTo>
                  <a:cubicBezTo>
                    <a:pt x="3167" y="379"/>
                    <a:pt x="2691" y="319"/>
                    <a:pt x="2131" y="160"/>
                  </a:cubicBezTo>
                  <a:cubicBezTo>
                    <a:pt x="1733" y="42"/>
                    <a:pt x="1382" y="1"/>
                    <a:pt x="108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167;p2"/>
            <p:cNvSpPr/>
            <p:nvPr/>
          </p:nvSpPr>
          <p:spPr>
            <a:xfrm>
              <a:off x="6273400" y="721700"/>
              <a:ext cx="80750" cy="84125"/>
            </a:xfrm>
            <a:custGeom>
              <a:avLst/>
              <a:gdLst/>
              <a:ahLst/>
              <a:cxnLst/>
              <a:rect l="l" t="t" r="r" b="b"/>
              <a:pathLst>
                <a:path w="3230" h="3365" extrusionOk="0">
                  <a:moveTo>
                    <a:pt x="1967" y="1"/>
                  </a:moveTo>
                  <a:lnTo>
                    <a:pt x="1967" y="1"/>
                  </a:lnTo>
                  <a:cubicBezTo>
                    <a:pt x="1508" y="279"/>
                    <a:pt x="1443" y="722"/>
                    <a:pt x="722" y="1345"/>
                  </a:cubicBezTo>
                  <a:cubicBezTo>
                    <a:pt x="0" y="1968"/>
                    <a:pt x="214" y="2427"/>
                    <a:pt x="361" y="2689"/>
                  </a:cubicBezTo>
                  <a:cubicBezTo>
                    <a:pt x="459" y="2820"/>
                    <a:pt x="427" y="3000"/>
                    <a:pt x="296" y="3099"/>
                  </a:cubicBezTo>
                  <a:cubicBezTo>
                    <a:pt x="1394" y="2984"/>
                    <a:pt x="1246" y="2345"/>
                    <a:pt x="1181" y="2148"/>
                  </a:cubicBezTo>
                  <a:cubicBezTo>
                    <a:pt x="1115" y="1951"/>
                    <a:pt x="1148" y="1837"/>
                    <a:pt x="1246" y="1837"/>
                  </a:cubicBezTo>
                  <a:cubicBezTo>
                    <a:pt x="1361" y="1837"/>
                    <a:pt x="1345" y="2066"/>
                    <a:pt x="1345" y="2361"/>
                  </a:cubicBezTo>
                  <a:cubicBezTo>
                    <a:pt x="1328" y="2640"/>
                    <a:pt x="1279" y="3295"/>
                    <a:pt x="2115" y="3361"/>
                  </a:cubicBezTo>
                  <a:cubicBezTo>
                    <a:pt x="2146" y="3363"/>
                    <a:pt x="2176" y="3365"/>
                    <a:pt x="2206" y="3365"/>
                  </a:cubicBezTo>
                  <a:cubicBezTo>
                    <a:pt x="2986" y="3365"/>
                    <a:pt x="3230" y="2558"/>
                    <a:pt x="3230" y="2558"/>
                  </a:cubicBezTo>
                  <a:lnTo>
                    <a:pt x="3230" y="2558"/>
                  </a:lnTo>
                  <a:cubicBezTo>
                    <a:pt x="3108" y="2591"/>
                    <a:pt x="2962" y="2615"/>
                    <a:pt x="2806" y="2615"/>
                  </a:cubicBezTo>
                  <a:cubicBezTo>
                    <a:pt x="2354" y="2615"/>
                    <a:pt x="1822" y="2413"/>
                    <a:pt x="1590" y="1656"/>
                  </a:cubicBezTo>
                  <a:cubicBezTo>
                    <a:pt x="1394" y="1066"/>
                    <a:pt x="1541" y="427"/>
                    <a:pt x="196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 name="Google Shape;168;p2"/>
            <p:cNvSpPr/>
            <p:nvPr/>
          </p:nvSpPr>
          <p:spPr>
            <a:xfrm>
              <a:off x="6399200" y="602275"/>
              <a:ext cx="37725" cy="191575"/>
            </a:xfrm>
            <a:custGeom>
              <a:avLst/>
              <a:gdLst/>
              <a:ahLst/>
              <a:cxnLst/>
              <a:rect l="l" t="t" r="r" b="b"/>
              <a:pathLst>
                <a:path w="1509" h="7663" extrusionOk="0">
                  <a:moveTo>
                    <a:pt x="884" y="0"/>
                  </a:moveTo>
                  <a:cubicBezTo>
                    <a:pt x="563" y="0"/>
                    <a:pt x="328" y="369"/>
                    <a:pt x="328" y="369"/>
                  </a:cubicBezTo>
                  <a:cubicBezTo>
                    <a:pt x="50" y="778"/>
                    <a:pt x="1" y="1286"/>
                    <a:pt x="33" y="1860"/>
                  </a:cubicBezTo>
                  <a:cubicBezTo>
                    <a:pt x="99" y="2827"/>
                    <a:pt x="460" y="3975"/>
                    <a:pt x="558" y="5171"/>
                  </a:cubicBezTo>
                  <a:cubicBezTo>
                    <a:pt x="705" y="7056"/>
                    <a:pt x="50" y="7663"/>
                    <a:pt x="50" y="7663"/>
                  </a:cubicBezTo>
                  <a:cubicBezTo>
                    <a:pt x="738" y="7122"/>
                    <a:pt x="902" y="5368"/>
                    <a:pt x="771" y="3991"/>
                  </a:cubicBezTo>
                  <a:cubicBezTo>
                    <a:pt x="689" y="3286"/>
                    <a:pt x="673" y="2565"/>
                    <a:pt x="722" y="1860"/>
                  </a:cubicBezTo>
                  <a:cubicBezTo>
                    <a:pt x="755" y="1483"/>
                    <a:pt x="820" y="1205"/>
                    <a:pt x="919" y="1106"/>
                  </a:cubicBezTo>
                  <a:cubicBezTo>
                    <a:pt x="1181" y="844"/>
                    <a:pt x="1509" y="287"/>
                    <a:pt x="1099" y="57"/>
                  </a:cubicBezTo>
                  <a:cubicBezTo>
                    <a:pt x="1024" y="17"/>
                    <a:pt x="952" y="0"/>
                    <a:pt x="88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169;p2"/>
            <p:cNvSpPr/>
            <p:nvPr/>
          </p:nvSpPr>
          <p:spPr>
            <a:xfrm>
              <a:off x="6447150" y="615975"/>
              <a:ext cx="116400" cy="137300"/>
            </a:xfrm>
            <a:custGeom>
              <a:avLst/>
              <a:gdLst/>
              <a:ahLst/>
              <a:cxnLst/>
              <a:rect l="l" t="t" r="r" b="b"/>
              <a:pathLst>
                <a:path w="4656" h="5492" extrusionOk="0">
                  <a:moveTo>
                    <a:pt x="4360" y="1"/>
                  </a:moveTo>
                  <a:lnTo>
                    <a:pt x="4360" y="1"/>
                  </a:lnTo>
                  <a:cubicBezTo>
                    <a:pt x="4459" y="460"/>
                    <a:pt x="4344" y="952"/>
                    <a:pt x="4033" y="1312"/>
                  </a:cubicBezTo>
                  <a:cubicBezTo>
                    <a:pt x="3967" y="1378"/>
                    <a:pt x="3902" y="1443"/>
                    <a:pt x="3820" y="1492"/>
                  </a:cubicBezTo>
                  <a:cubicBezTo>
                    <a:pt x="3016" y="2066"/>
                    <a:pt x="1918" y="1788"/>
                    <a:pt x="1017" y="2410"/>
                  </a:cubicBezTo>
                  <a:cubicBezTo>
                    <a:pt x="99" y="3050"/>
                    <a:pt x="213" y="3951"/>
                    <a:pt x="197" y="4459"/>
                  </a:cubicBezTo>
                  <a:cubicBezTo>
                    <a:pt x="197" y="4820"/>
                    <a:pt x="148" y="5164"/>
                    <a:pt x="0" y="5492"/>
                  </a:cubicBezTo>
                  <a:cubicBezTo>
                    <a:pt x="312" y="5295"/>
                    <a:pt x="492" y="4951"/>
                    <a:pt x="476" y="4574"/>
                  </a:cubicBezTo>
                  <a:cubicBezTo>
                    <a:pt x="476" y="3926"/>
                    <a:pt x="534" y="3205"/>
                    <a:pt x="732" y="3205"/>
                  </a:cubicBezTo>
                  <a:cubicBezTo>
                    <a:pt x="745" y="3205"/>
                    <a:pt x="757" y="3208"/>
                    <a:pt x="771" y="3214"/>
                  </a:cubicBezTo>
                  <a:cubicBezTo>
                    <a:pt x="1000" y="3328"/>
                    <a:pt x="820" y="3574"/>
                    <a:pt x="722" y="3738"/>
                  </a:cubicBezTo>
                  <a:cubicBezTo>
                    <a:pt x="640" y="3886"/>
                    <a:pt x="476" y="4558"/>
                    <a:pt x="1197" y="4967"/>
                  </a:cubicBezTo>
                  <a:cubicBezTo>
                    <a:pt x="1197" y="4967"/>
                    <a:pt x="951" y="4443"/>
                    <a:pt x="1361" y="4148"/>
                  </a:cubicBezTo>
                  <a:cubicBezTo>
                    <a:pt x="1754" y="3869"/>
                    <a:pt x="2017" y="3705"/>
                    <a:pt x="1967" y="3132"/>
                  </a:cubicBezTo>
                  <a:cubicBezTo>
                    <a:pt x="1939" y="2628"/>
                    <a:pt x="2264" y="2187"/>
                    <a:pt x="2499" y="2187"/>
                  </a:cubicBezTo>
                  <a:cubicBezTo>
                    <a:pt x="2531" y="2187"/>
                    <a:pt x="2562" y="2196"/>
                    <a:pt x="2590" y="2214"/>
                  </a:cubicBezTo>
                  <a:cubicBezTo>
                    <a:pt x="2803" y="2345"/>
                    <a:pt x="2541" y="2558"/>
                    <a:pt x="2426" y="2623"/>
                  </a:cubicBezTo>
                  <a:cubicBezTo>
                    <a:pt x="2230" y="2722"/>
                    <a:pt x="2197" y="2984"/>
                    <a:pt x="2361" y="3148"/>
                  </a:cubicBezTo>
                  <a:cubicBezTo>
                    <a:pt x="2557" y="3394"/>
                    <a:pt x="2508" y="3722"/>
                    <a:pt x="2230" y="3804"/>
                  </a:cubicBezTo>
                  <a:cubicBezTo>
                    <a:pt x="2230" y="3804"/>
                    <a:pt x="2286" y="3810"/>
                    <a:pt x="2381" y="3810"/>
                  </a:cubicBezTo>
                  <a:cubicBezTo>
                    <a:pt x="2707" y="3810"/>
                    <a:pt x="3485" y="3732"/>
                    <a:pt x="3967" y="3033"/>
                  </a:cubicBezTo>
                  <a:cubicBezTo>
                    <a:pt x="4328" y="2525"/>
                    <a:pt x="4541" y="1935"/>
                    <a:pt x="4606" y="1312"/>
                  </a:cubicBezTo>
                  <a:cubicBezTo>
                    <a:pt x="4656" y="853"/>
                    <a:pt x="4574" y="411"/>
                    <a:pt x="43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170;p2"/>
            <p:cNvSpPr/>
            <p:nvPr/>
          </p:nvSpPr>
          <p:spPr>
            <a:xfrm>
              <a:off x="6032850" y="758550"/>
              <a:ext cx="100025" cy="218725"/>
            </a:xfrm>
            <a:custGeom>
              <a:avLst/>
              <a:gdLst/>
              <a:ahLst/>
              <a:cxnLst/>
              <a:rect l="l" t="t" r="r" b="b"/>
              <a:pathLst>
                <a:path w="4001" h="8749" extrusionOk="0">
                  <a:moveTo>
                    <a:pt x="2081" y="0"/>
                  </a:moveTo>
                  <a:cubicBezTo>
                    <a:pt x="1553" y="0"/>
                    <a:pt x="1050" y="245"/>
                    <a:pt x="722" y="674"/>
                  </a:cubicBezTo>
                  <a:cubicBezTo>
                    <a:pt x="378" y="1166"/>
                    <a:pt x="329" y="1821"/>
                    <a:pt x="591" y="2362"/>
                  </a:cubicBezTo>
                  <a:cubicBezTo>
                    <a:pt x="827" y="2775"/>
                    <a:pt x="1266" y="3018"/>
                    <a:pt x="1727" y="3018"/>
                  </a:cubicBezTo>
                  <a:cubicBezTo>
                    <a:pt x="1906" y="3018"/>
                    <a:pt x="2088" y="2981"/>
                    <a:pt x="2263" y="2903"/>
                  </a:cubicBezTo>
                  <a:cubicBezTo>
                    <a:pt x="2968" y="2723"/>
                    <a:pt x="3099" y="1789"/>
                    <a:pt x="2492" y="1395"/>
                  </a:cubicBezTo>
                  <a:cubicBezTo>
                    <a:pt x="2412" y="1355"/>
                    <a:pt x="2330" y="1337"/>
                    <a:pt x="2251" y="1337"/>
                  </a:cubicBezTo>
                  <a:cubicBezTo>
                    <a:pt x="1910" y="1337"/>
                    <a:pt x="1618" y="1675"/>
                    <a:pt x="1738" y="2035"/>
                  </a:cubicBezTo>
                  <a:cubicBezTo>
                    <a:pt x="1876" y="2324"/>
                    <a:pt x="2199" y="2347"/>
                    <a:pt x="2328" y="2347"/>
                  </a:cubicBezTo>
                  <a:cubicBezTo>
                    <a:pt x="2352" y="2347"/>
                    <a:pt x="2370" y="2346"/>
                    <a:pt x="2378" y="2346"/>
                  </a:cubicBezTo>
                  <a:cubicBezTo>
                    <a:pt x="2443" y="2346"/>
                    <a:pt x="2443" y="2379"/>
                    <a:pt x="2443" y="2379"/>
                  </a:cubicBezTo>
                  <a:cubicBezTo>
                    <a:pt x="2487" y="2569"/>
                    <a:pt x="2244" y="2851"/>
                    <a:pt x="1783" y="2851"/>
                  </a:cubicBezTo>
                  <a:cubicBezTo>
                    <a:pt x="1727" y="2851"/>
                    <a:pt x="1669" y="2847"/>
                    <a:pt x="1607" y="2838"/>
                  </a:cubicBezTo>
                  <a:cubicBezTo>
                    <a:pt x="1410" y="2805"/>
                    <a:pt x="1230" y="2707"/>
                    <a:pt x="1099" y="2575"/>
                  </a:cubicBezTo>
                  <a:cubicBezTo>
                    <a:pt x="411" y="1920"/>
                    <a:pt x="738" y="543"/>
                    <a:pt x="1755" y="281"/>
                  </a:cubicBezTo>
                  <a:cubicBezTo>
                    <a:pt x="1902" y="240"/>
                    <a:pt x="2054" y="219"/>
                    <a:pt x="2205" y="219"/>
                  </a:cubicBezTo>
                  <a:cubicBezTo>
                    <a:pt x="2357" y="219"/>
                    <a:pt x="2509" y="240"/>
                    <a:pt x="2656" y="281"/>
                  </a:cubicBezTo>
                  <a:cubicBezTo>
                    <a:pt x="2836" y="330"/>
                    <a:pt x="3017" y="428"/>
                    <a:pt x="3181" y="543"/>
                  </a:cubicBezTo>
                  <a:cubicBezTo>
                    <a:pt x="3525" y="838"/>
                    <a:pt x="3738" y="1248"/>
                    <a:pt x="3771" y="1707"/>
                  </a:cubicBezTo>
                  <a:cubicBezTo>
                    <a:pt x="3836" y="2428"/>
                    <a:pt x="3443" y="3182"/>
                    <a:pt x="2886" y="3706"/>
                  </a:cubicBezTo>
                  <a:cubicBezTo>
                    <a:pt x="2328" y="4264"/>
                    <a:pt x="1558" y="4559"/>
                    <a:pt x="984" y="5083"/>
                  </a:cubicBezTo>
                  <a:cubicBezTo>
                    <a:pt x="427" y="5591"/>
                    <a:pt x="83" y="6296"/>
                    <a:pt x="34" y="7050"/>
                  </a:cubicBezTo>
                  <a:cubicBezTo>
                    <a:pt x="1" y="7771"/>
                    <a:pt x="394" y="8509"/>
                    <a:pt x="1033" y="8689"/>
                  </a:cubicBezTo>
                  <a:cubicBezTo>
                    <a:pt x="1161" y="8730"/>
                    <a:pt x="1292" y="8749"/>
                    <a:pt x="1422" y="8749"/>
                  </a:cubicBezTo>
                  <a:cubicBezTo>
                    <a:pt x="1923" y="8749"/>
                    <a:pt x="2395" y="8464"/>
                    <a:pt x="2525" y="8034"/>
                  </a:cubicBezTo>
                  <a:cubicBezTo>
                    <a:pt x="2722" y="7558"/>
                    <a:pt x="2509" y="7017"/>
                    <a:pt x="2050" y="6788"/>
                  </a:cubicBezTo>
                  <a:cubicBezTo>
                    <a:pt x="1935" y="6739"/>
                    <a:pt x="1820" y="6706"/>
                    <a:pt x="1705" y="6706"/>
                  </a:cubicBezTo>
                  <a:cubicBezTo>
                    <a:pt x="1662" y="6699"/>
                    <a:pt x="1619" y="6695"/>
                    <a:pt x="1577" y="6695"/>
                  </a:cubicBezTo>
                  <a:cubicBezTo>
                    <a:pt x="1249" y="6695"/>
                    <a:pt x="955" y="6913"/>
                    <a:pt x="853" y="7247"/>
                  </a:cubicBezTo>
                  <a:cubicBezTo>
                    <a:pt x="724" y="7724"/>
                    <a:pt x="990" y="7998"/>
                    <a:pt x="1301" y="7998"/>
                  </a:cubicBezTo>
                  <a:cubicBezTo>
                    <a:pt x="1386" y="7998"/>
                    <a:pt x="1474" y="7977"/>
                    <a:pt x="1558" y="7935"/>
                  </a:cubicBezTo>
                  <a:cubicBezTo>
                    <a:pt x="1869" y="7788"/>
                    <a:pt x="1935" y="7362"/>
                    <a:pt x="1673" y="7116"/>
                  </a:cubicBezTo>
                  <a:cubicBezTo>
                    <a:pt x="1596" y="7049"/>
                    <a:pt x="1497" y="7015"/>
                    <a:pt x="1396" y="7015"/>
                  </a:cubicBezTo>
                  <a:cubicBezTo>
                    <a:pt x="1323" y="7015"/>
                    <a:pt x="1249" y="7032"/>
                    <a:pt x="1181" y="7067"/>
                  </a:cubicBezTo>
                  <a:cubicBezTo>
                    <a:pt x="1162" y="7078"/>
                    <a:pt x="1148" y="7082"/>
                    <a:pt x="1138" y="7082"/>
                  </a:cubicBezTo>
                  <a:cubicBezTo>
                    <a:pt x="1106" y="7082"/>
                    <a:pt x="1115" y="7034"/>
                    <a:pt x="1115" y="7034"/>
                  </a:cubicBezTo>
                  <a:cubicBezTo>
                    <a:pt x="1226" y="6813"/>
                    <a:pt x="1521" y="6785"/>
                    <a:pt x="1662" y="6785"/>
                  </a:cubicBezTo>
                  <a:cubicBezTo>
                    <a:pt x="1709" y="6785"/>
                    <a:pt x="1738" y="6788"/>
                    <a:pt x="1738" y="6788"/>
                  </a:cubicBezTo>
                  <a:cubicBezTo>
                    <a:pt x="1837" y="6788"/>
                    <a:pt x="1919" y="6821"/>
                    <a:pt x="2001" y="6854"/>
                  </a:cubicBezTo>
                  <a:cubicBezTo>
                    <a:pt x="2459" y="7034"/>
                    <a:pt x="2656" y="7558"/>
                    <a:pt x="2459" y="8001"/>
                  </a:cubicBezTo>
                  <a:cubicBezTo>
                    <a:pt x="2320" y="8394"/>
                    <a:pt x="1915" y="8640"/>
                    <a:pt x="1474" y="8640"/>
                  </a:cubicBezTo>
                  <a:cubicBezTo>
                    <a:pt x="1345" y="8640"/>
                    <a:pt x="1212" y="8619"/>
                    <a:pt x="1083" y="8575"/>
                  </a:cubicBezTo>
                  <a:cubicBezTo>
                    <a:pt x="509" y="8411"/>
                    <a:pt x="148" y="7722"/>
                    <a:pt x="181" y="7067"/>
                  </a:cubicBezTo>
                  <a:cubicBezTo>
                    <a:pt x="230" y="6345"/>
                    <a:pt x="574" y="5690"/>
                    <a:pt x="1099" y="5214"/>
                  </a:cubicBezTo>
                  <a:cubicBezTo>
                    <a:pt x="1640" y="4723"/>
                    <a:pt x="2410" y="4428"/>
                    <a:pt x="3000" y="3838"/>
                  </a:cubicBezTo>
                  <a:cubicBezTo>
                    <a:pt x="3590" y="3297"/>
                    <a:pt x="4000" y="2493"/>
                    <a:pt x="3935" y="1707"/>
                  </a:cubicBezTo>
                  <a:cubicBezTo>
                    <a:pt x="3869" y="920"/>
                    <a:pt x="3312" y="248"/>
                    <a:pt x="2558" y="68"/>
                  </a:cubicBezTo>
                  <a:cubicBezTo>
                    <a:pt x="2399" y="22"/>
                    <a:pt x="2239" y="0"/>
                    <a:pt x="208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171;p2"/>
            <p:cNvSpPr/>
            <p:nvPr/>
          </p:nvSpPr>
          <p:spPr>
            <a:xfrm>
              <a:off x="6034900" y="841375"/>
              <a:ext cx="42650" cy="60250"/>
            </a:xfrm>
            <a:custGeom>
              <a:avLst/>
              <a:gdLst/>
              <a:ahLst/>
              <a:cxnLst/>
              <a:rect l="l" t="t" r="r" b="b"/>
              <a:pathLst>
                <a:path w="1706" h="2410" extrusionOk="0">
                  <a:moveTo>
                    <a:pt x="1509" y="0"/>
                  </a:moveTo>
                  <a:cubicBezTo>
                    <a:pt x="1509" y="0"/>
                    <a:pt x="1378" y="66"/>
                    <a:pt x="1345" y="164"/>
                  </a:cubicBezTo>
                  <a:cubicBezTo>
                    <a:pt x="1330" y="254"/>
                    <a:pt x="1233" y="330"/>
                    <a:pt x="1066" y="330"/>
                  </a:cubicBezTo>
                  <a:cubicBezTo>
                    <a:pt x="1050" y="330"/>
                    <a:pt x="1034" y="329"/>
                    <a:pt x="1017" y="328"/>
                  </a:cubicBezTo>
                  <a:cubicBezTo>
                    <a:pt x="820" y="328"/>
                    <a:pt x="1" y="393"/>
                    <a:pt x="50" y="2410"/>
                  </a:cubicBezTo>
                  <a:cubicBezTo>
                    <a:pt x="115" y="1983"/>
                    <a:pt x="378" y="1606"/>
                    <a:pt x="755" y="1393"/>
                  </a:cubicBezTo>
                  <a:cubicBezTo>
                    <a:pt x="1394" y="1115"/>
                    <a:pt x="1705" y="852"/>
                    <a:pt x="1591" y="475"/>
                  </a:cubicBezTo>
                  <a:cubicBezTo>
                    <a:pt x="1476" y="82"/>
                    <a:pt x="1509" y="0"/>
                    <a:pt x="150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172;p2"/>
            <p:cNvSpPr/>
            <p:nvPr/>
          </p:nvSpPr>
          <p:spPr>
            <a:xfrm>
              <a:off x="6052125" y="663525"/>
              <a:ext cx="159825" cy="250800"/>
            </a:xfrm>
            <a:custGeom>
              <a:avLst/>
              <a:gdLst/>
              <a:ahLst/>
              <a:cxnLst/>
              <a:rect l="l" t="t" r="r" b="b"/>
              <a:pathLst>
                <a:path w="6393" h="10032" extrusionOk="0">
                  <a:moveTo>
                    <a:pt x="5245" y="0"/>
                  </a:moveTo>
                  <a:lnTo>
                    <a:pt x="5245" y="0"/>
                  </a:lnTo>
                  <a:cubicBezTo>
                    <a:pt x="2885" y="672"/>
                    <a:pt x="4180" y="2180"/>
                    <a:pt x="4262" y="4426"/>
                  </a:cubicBezTo>
                  <a:cubicBezTo>
                    <a:pt x="4344" y="6262"/>
                    <a:pt x="3262" y="7966"/>
                    <a:pt x="1557" y="8688"/>
                  </a:cubicBezTo>
                  <a:cubicBezTo>
                    <a:pt x="230" y="9212"/>
                    <a:pt x="0" y="10032"/>
                    <a:pt x="0" y="10032"/>
                  </a:cubicBezTo>
                  <a:cubicBezTo>
                    <a:pt x="319" y="9498"/>
                    <a:pt x="675" y="9322"/>
                    <a:pt x="977" y="9322"/>
                  </a:cubicBezTo>
                  <a:cubicBezTo>
                    <a:pt x="1203" y="9322"/>
                    <a:pt x="1398" y="9421"/>
                    <a:pt x="1525" y="9540"/>
                  </a:cubicBezTo>
                  <a:cubicBezTo>
                    <a:pt x="1628" y="9632"/>
                    <a:pt x="1726" y="9662"/>
                    <a:pt x="1818" y="9662"/>
                  </a:cubicBezTo>
                  <a:cubicBezTo>
                    <a:pt x="1978" y="9662"/>
                    <a:pt x="2120" y="9572"/>
                    <a:pt x="2243" y="9572"/>
                  </a:cubicBezTo>
                  <a:cubicBezTo>
                    <a:pt x="2249" y="9572"/>
                    <a:pt x="2256" y="9572"/>
                    <a:pt x="2262" y="9573"/>
                  </a:cubicBezTo>
                  <a:cubicBezTo>
                    <a:pt x="2459" y="9589"/>
                    <a:pt x="2344" y="9802"/>
                    <a:pt x="2344" y="9802"/>
                  </a:cubicBezTo>
                  <a:cubicBezTo>
                    <a:pt x="2672" y="9638"/>
                    <a:pt x="2770" y="9229"/>
                    <a:pt x="2574" y="8917"/>
                  </a:cubicBezTo>
                  <a:cubicBezTo>
                    <a:pt x="2479" y="8782"/>
                    <a:pt x="2329" y="8691"/>
                    <a:pt x="2168" y="8691"/>
                  </a:cubicBezTo>
                  <a:cubicBezTo>
                    <a:pt x="2134" y="8691"/>
                    <a:pt x="2100" y="8695"/>
                    <a:pt x="2065" y="8704"/>
                  </a:cubicBezTo>
                  <a:cubicBezTo>
                    <a:pt x="2065" y="8704"/>
                    <a:pt x="2262" y="8655"/>
                    <a:pt x="3311" y="7802"/>
                  </a:cubicBezTo>
                  <a:cubicBezTo>
                    <a:pt x="4606" y="6737"/>
                    <a:pt x="4524" y="7098"/>
                    <a:pt x="5458" y="6606"/>
                  </a:cubicBezTo>
                  <a:cubicBezTo>
                    <a:pt x="6393" y="6114"/>
                    <a:pt x="6081" y="5131"/>
                    <a:pt x="6081" y="5131"/>
                  </a:cubicBezTo>
                  <a:lnTo>
                    <a:pt x="6081" y="5131"/>
                  </a:lnTo>
                  <a:cubicBezTo>
                    <a:pt x="6036" y="5252"/>
                    <a:pt x="5976" y="5429"/>
                    <a:pt x="5514" y="5429"/>
                  </a:cubicBezTo>
                  <a:cubicBezTo>
                    <a:pt x="5476" y="5429"/>
                    <a:pt x="5436" y="5428"/>
                    <a:pt x="5393" y="5426"/>
                  </a:cubicBezTo>
                  <a:cubicBezTo>
                    <a:pt x="5366" y="5424"/>
                    <a:pt x="5340" y="5422"/>
                    <a:pt x="5313" y="5422"/>
                  </a:cubicBezTo>
                  <a:cubicBezTo>
                    <a:pt x="4952" y="5422"/>
                    <a:pt x="4628" y="5629"/>
                    <a:pt x="4475" y="5950"/>
                  </a:cubicBezTo>
                  <a:cubicBezTo>
                    <a:pt x="4409" y="6065"/>
                    <a:pt x="4327" y="6163"/>
                    <a:pt x="4213" y="6245"/>
                  </a:cubicBezTo>
                  <a:cubicBezTo>
                    <a:pt x="4557" y="5917"/>
                    <a:pt x="4606" y="5131"/>
                    <a:pt x="4721" y="4491"/>
                  </a:cubicBezTo>
                  <a:cubicBezTo>
                    <a:pt x="4819" y="3852"/>
                    <a:pt x="5114" y="4065"/>
                    <a:pt x="5672" y="3672"/>
                  </a:cubicBezTo>
                  <a:cubicBezTo>
                    <a:pt x="6245" y="3295"/>
                    <a:pt x="5934" y="2787"/>
                    <a:pt x="5885" y="2656"/>
                  </a:cubicBezTo>
                  <a:cubicBezTo>
                    <a:pt x="5852" y="2508"/>
                    <a:pt x="5852" y="2361"/>
                    <a:pt x="5901" y="2213"/>
                  </a:cubicBezTo>
                  <a:lnTo>
                    <a:pt x="5901" y="2213"/>
                  </a:lnTo>
                  <a:cubicBezTo>
                    <a:pt x="5901" y="2213"/>
                    <a:pt x="5852" y="2328"/>
                    <a:pt x="5475" y="2377"/>
                  </a:cubicBezTo>
                  <a:cubicBezTo>
                    <a:pt x="5163" y="2426"/>
                    <a:pt x="4918" y="2656"/>
                    <a:pt x="4852" y="2967"/>
                  </a:cubicBezTo>
                  <a:cubicBezTo>
                    <a:pt x="4852" y="3117"/>
                    <a:pt x="4749" y="3302"/>
                    <a:pt x="4611" y="3302"/>
                  </a:cubicBezTo>
                  <a:cubicBezTo>
                    <a:pt x="4583" y="3302"/>
                    <a:pt x="4554" y="3295"/>
                    <a:pt x="4524" y="3278"/>
                  </a:cubicBezTo>
                  <a:cubicBezTo>
                    <a:pt x="4327" y="3164"/>
                    <a:pt x="4409" y="2885"/>
                    <a:pt x="4409" y="2885"/>
                  </a:cubicBezTo>
                  <a:cubicBezTo>
                    <a:pt x="4606" y="2295"/>
                    <a:pt x="5196" y="2508"/>
                    <a:pt x="5639" y="1820"/>
                  </a:cubicBezTo>
                  <a:cubicBezTo>
                    <a:pt x="6049" y="1213"/>
                    <a:pt x="5491" y="590"/>
                    <a:pt x="5278" y="410"/>
                  </a:cubicBezTo>
                  <a:cubicBezTo>
                    <a:pt x="5163" y="295"/>
                    <a:pt x="5147" y="115"/>
                    <a:pt x="52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173;p2"/>
            <p:cNvSpPr/>
            <p:nvPr/>
          </p:nvSpPr>
          <p:spPr>
            <a:xfrm>
              <a:off x="6033275" y="589750"/>
              <a:ext cx="69675" cy="203700"/>
            </a:xfrm>
            <a:custGeom>
              <a:avLst/>
              <a:gdLst/>
              <a:ahLst/>
              <a:cxnLst/>
              <a:rect l="l" t="t" r="r" b="b"/>
              <a:pathLst>
                <a:path w="2787" h="8148" extrusionOk="0">
                  <a:moveTo>
                    <a:pt x="689" y="1"/>
                  </a:moveTo>
                  <a:cubicBezTo>
                    <a:pt x="688" y="1"/>
                    <a:pt x="66" y="181"/>
                    <a:pt x="213" y="1066"/>
                  </a:cubicBezTo>
                  <a:cubicBezTo>
                    <a:pt x="295" y="1558"/>
                    <a:pt x="557" y="2017"/>
                    <a:pt x="934" y="2361"/>
                  </a:cubicBezTo>
                  <a:cubicBezTo>
                    <a:pt x="1115" y="2558"/>
                    <a:pt x="1311" y="2722"/>
                    <a:pt x="1459" y="2902"/>
                  </a:cubicBezTo>
                  <a:cubicBezTo>
                    <a:pt x="1803" y="3263"/>
                    <a:pt x="2459" y="4131"/>
                    <a:pt x="2131" y="4967"/>
                  </a:cubicBezTo>
                  <a:cubicBezTo>
                    <a:pt x="2049" y="5197"/>
                    <a:pt x="1902" y="5394"/>
                    <a:pt x="1721" y="5557"/>
                  </a:cubicBezTo>
                  <a:cubicBezTo>
                    <a:pt x="1148" y="6066"/>
                    <a:pt x="754" y="6328"/>
                    <a:pt x="443" y="6754"/>
                  </a:cubicBezTo>
                  <a:cubicBezTo>
                    <a:pt x="148" y="7164"/>
                    <a:pt x="0" y="7656"/>
                    <a:pt x="17" y="8147"/>
                  </a:cubicBezTo>
                  <a:cubicBezTo>
                    <a:pt x="17" y="8000"/>
                    <a:pt x="66" y="6934"/>
                    <a:pt x="1213" y="6131"/>
                  </a:cubicBezTo>
                  <a:cubicBezTo>
                    <a:pt x="2508" y="5230"/>
                    <a:pt x="2787" y="4295"/>
                    <a:pt x="2344" y="2902"/>
                  </a:cubicBezTo>
                  <a:cubicBezTo>
                    <a:pt x="2279" y="2722"/>
                    <a:pt x="2197" y="2525"/>
                    <a:pt x="2098" y="2361"/>
                  </a:cubicBezTo>
                  <a:cubicBezTo>
                    <a:pt x="1492" y="1230"/>
                    <a:pt x="394" y="968"/>
                    <a:pt x="6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174;p2"/>
            <p:cNvSpPr/>
            <p:nvPr/>
          </p:nvSpPr>
          <p:spPr>
            <a:xfrm>
              <a:off x="5806650" y="913300"/>
              <a:ext cx="226225" cy="158025"/>
            </a:xfrm>
            <a:custGeom>
              <a:avLst/>
              <a:gdLst/>
              <a:ahLst/>
              <a:cxnLst/>
              <a:rect l="l" t="t" r="r" b="b"/>
              <a:pathLst>
                <a:path w="9049" h="6321" extrusionOk="0">
                  <a:moveTo>
                    <a:pt x="2008" y="0"/>
                  </a:moveTo>
                  <a:cubicBezTo>
                    <a:pt x="1094" y="0"/>
                    <a:pt x="77" y="656"/>
                    <a:pt x="34" y="1860"/>
                  </a:cubicBezTo>
                  <a:cubicBezTo>
                    <a:pt x="1" y="2712"/>
                    <a:pt x="460" y="3532"/>
                    <a:pt x="1230" y="3942"/>
                  </a:cubicBezTo>
                  <a:cubicBezTo>
                    <a:pt x="1732" y="4193"/>
                    <a:pt x="2301" y="4297"/>
                    <a:pt x="2881" y="4297"/>
                  </a:cubicBezTo>
                  <a:cubicBezTo>
                    <a:pt x="3210" y="4297"/>
                    <a:pt x="3543" y="4263"/>
                    <a:pt x="3869" y="4204"/>
                  </a:cubicBezTo>
                  <a:cubicBezTo>
                    <a:pt x="4754" y="3958"/>
                    <a:pt x="5557" y="3630"/>
                    <a:pt x="6377" y="3417"/>
                  </a:cubicBezTo>
                  <a:cubicBezTo>
                    <a:pt x="6574" y="3370"/>
                    <a:pt x="6773" y="3346"/>
                    <a:pt x="6969" y="3346"/>
                  </a:cubicBezTo>
                  <a:cubicBezTo>
                    <a:pt x="7590" y="3346"/>
                    <a:pt x="8175" y="3583"/>
                    <a:pt x="8524" y="4057"/>
                  </a:cubicBezTo>
                  <a:cubicBezTo>
                    <a:pt x="8950" y="4647"/>
                    <a:pt x="9000" y="5581"/>
                    <a:pt x="8459" y="5974"/>
                  </a:cubicBezTo>
                  <a:cubicBezTo>
                    <a:pt x="8245" y="6136"/>
                    <a:pt x="7988" y="6211"/>
                    <a:pt x="7738" y="6211"/>
                  </a:cubicBezTo>
                  <a:cubicBezTo>
                    <a:pt x="7357" y="6211"/>
                    <a:pt x="6995" y="6036"/>
                    <a:pt x="6836" y="5728"/>
                  </a:cubicBezTo>
                  <a:cubicBezTo>
                    <a:pt x="6524" y="5237"/>
                    <a:pt x="6770" y="4581"/>
                    <a:pt x="7229" y="4450"/>
                  </a:cubicBezTo>
                  <a:cubicBezTo>
                    <a:pt x="7321" y="4413"/>
                    <a:pt x="7417" y="4396"/>
                    <a:pt x="7511" y="4396"/>
                  </a:cubicBezTo>
                  <a:cubicBezTo>
                    <a:pt x="7754" y="4396"/>
                    <a:pt x="7989" y="4511"/>
                    <a:pt x="8131" y="4712"/>
                  </a:cubicBezTo>
                  <a:cubicBezTo>
                    <a:pt x="8229" y="4893"/>
                    <a:pt x="8246" y="5106"/>
                    <a:pt x="8180" y="5286"/>
                  </a:cubicBezTo>
                  <a:cubicBezTo>
                    <a:pt x="8167" y="5326"/>
                    <a:pt x="8111" y="5398"/>
                    <a:pt x="8055" y="5398"/>
                  </a:cubicBezTo>
                  <a:cubicBezTo>
                    <a:pt x="8042" y="5398"/>
                    <a:pt x="8029" y="5394"/>
                    <a:pt x="8016" y="5384"/>
                  </a:cubicBezTo>
                  <a:cubicBezTo>
                    <a:pt x="7967" y="5319"/>
                    <a:pt x="8016" y="4974"/>
                    <a:pt x="7655" y="4925"/>
                  </a:cubicBezTo>
                  <a:cubicBezTo>
                    <a:pt x="7641" y="4923"/>
                    <a:pt x="7627" y="4922"/>
                    <a:pt x="7613" y="4922"/>
                  </a:cubicBezTo>
                  <a:cubicBezTo>
                    <a:pt x="7269" y="4922"/>
                    <a:pt x="7161" y="5488"/>
                    <a:pt x="7508" y="5630"/>
                  </a:cubicBezTo>
                  <a:cubicBezTo>
                    <a:pt x="7574" y="5661"/>
                    <a:pt x="7644" y="5676"/>
                    <a:pt x="7714" y="5676"/>
                  </a:cubicBezTo>
                  <a:cubicBezTo>
                    <a:pt x="7937" y="5676"/>
                    <a:pt x="8154" y="5527"/>
                    <a:pt x="8229" y="5302"/>
                  </a:cubicBezTo>
                  <a:cubicBezTo>
                    <a:pt x="8229" y="5302"/>
                    <a:pt x="8229" y="5286"/>
                    <a:pt x="8229" y="5286"/>
                  </a:cubicBezTo>
                  <a:cubicBezTo>
                    <a:pt x="8229" y="5270"/>
                    <a:pt x="8229" y="5253"/>
                    <a:pt x="8246" y="5237"/>
                  </a:cubicBezTo>
                  <a:lnTo>
                    <a:pt x="8246" y="5220"/>
                  </a:lnTo>
                  <a:cubicBezTo>
                    <a:pt x="8262" y="5106"/>
                    <a:pt x="8262" y="4974"/>
                    <a:pt x="8229" y="4843"/>
                  </a:cubicBezTo>
                  <a:cubicBezTo>
                    <a:pt x="8104" y="4531"/>
                    <a:pt x="7809" y="4343"/>
                    <a:pt x="7494" y="4343"/>
                  </a:cubicBezTo>
                  <a:cubicBezTo>
                    <a:pt x="7395" y="4343"/>
                    <a:pt x="7294" y="4362"/>
                    <a:pt x="7197" y="4401"/>
                  </a:cubicBezTo>
                  <a:cubicBezTo>
                    <a:pt x="6705" y="4516"/>
                    <a:pt x="6410" y="5220"/>
                    <a:pt x="6754" y="5778"/>
                  </a:cubicBezTo>
                  <a:cubicBezTo>
                    <a:pt x="6915" y="6121"/>
                    <a:pt x="7319" y="6321"/>
                    <a:pt x="7743" y="6321"/>
                  </a:cubicBezTo>
                  <a:cubicBezTo>
                    <a:pt x="8008" y="6321"/>
                    <a:pt x="8281" y="6243"/>
                    <a:pt x="8508" y="6073"/>
                  </a:cubicBezTo>
                  <a:cubicBezTo>
                    <a:pt x="8934" y="5745"/>
                    <a:pt x="9049" y="5138"/>
                    <a:pt x="8918" y="4581"/>
                  </a:cubicBezTo>
                  <a:cubicBezTo>
                    <a:pt x="8819" y="4040"/>
                    <a:pt x="8459" y="3171"/>
                    <a:pt x="7197" y="2893"/>
                  </a:cubicBezTo>
                  <a:cubicBezTo>
                    <a:pt x="7050" y="2860"/>
                    <a:pt x="6900" y="2846"/>
                    <a:pt x="6748" y="2846"/>
                  </a:cubicBezTo>
                  <a:cubicBezTo>
                    <a:pt x="5409" y="2846"/>
                    <a:pt x="3878" y="3983"/>
                    <a:pt x="2295" y="3983"/>
                  </a:cubicBezTo>
                  <a:cubicBezTo>
                    <a:pt x="2072" y="3983"/>
                    <a:pt x="1848" y="3961"/>
                    <a:pt x="1623" y="3909"/>
                  </a:cubicBezTo>
                  <a:cubicBezTo>
                    <a:pt x="1542" y="3876"/>
                    <a:pt x="1443" y="3860"/>
                    <a:pt x="1361" y="3827"/>
                  </a:cubicBezTo>
                  <a:lnTo>
                    <a:pt x="1296" y="3794"/>
                  </a:lnTo>
                  <a:cubicBezTo>
                    <a:pt x="591" y="3417"/>
                    <a:pt x="148" y="2663"/>
                    <a:pt x="181" y="1860"/>
                  </a:cubicBezTo>
                  <a:cubicBezTo>
                    <a:pt x="203" y="738"/>
                    <a:pt x="1175" y="105"/>
                    <a:pt x="2043" y="105"/>
                  </a:cubicBezTo>
                  <a:cubicBezTo>
                    <a:pt x="2456" y="105"/>
                    <a:pt x="2845" y="248"/>
                    <a:pt x="3099" y="549"/>
                  </a:cubicBezTo>
                  <a:cubicBezTo>
                    <a:pt x="3558" y="1008"/>
                    <a:pt x="3525" y="1762"/>
                    <a:pt x="3017" y="2172"/>
                  </a:cubicBezTo>
                  <a:cubicBezTo>
                    <a:pt x="2951" y="2221"/>
                    <a:pt x="2853" y="2270"/>
                    <a:pt x="2771" y="2286"/>
                  </a:cubicBezTo>
                  <a:cubicBezTo>
                    <a:pt x="2699" y="2305"/>
                    <a:pt x="2626" y="2315"/>
                    <a:pt x="2553" y="2315"/>
                  </a:cubicBezTo>
                  <a:cubicBezTo>
                    <a:pt x="2378" y="2315"/>
                    <a:pt x="2205" y="2260"/>
                    <a:pt x="2066" y="2155"/>
                  </a:cubicBezTo>
                  <a:cubicBezTo>
                    <a:pt x="1935" y="2073"/>
                    <a:pt x="1886" y="1909"/>
                    <a:pt x="1919" y="1762"/>
                  </a:cubicBezTo>
                  <a:lnTo>
                    <a:pt x="1919" y="1762"/>
                  </a:lnTo>
                  <a:cubicBezTo>
                    <a:pt x="1991" y="1845"/>
                    <a:pt x="2090" y="1888"/>
                    <a:pt x="2190" y="1888"/>
                  </a:cubicBezTo>
                  <a:cubicBezTo>
                    <a:pt x="2248" y="1888"/>
                    <a:pt x="2307" y="1874"/>
                    <a:pt x="2361" y="1844"/>
                  </a:cubicBezTo>
                  <a:cubicBezTo>
                    <a:pt x="2607" y="1713"/>
                    <a:pt x="2525" y="1319"/>
                    <a:pt x="2214" y="1221"/>
                  </a:cubicBezTo>
                  <a:cubicBezTo>
                    <a:pt x="2182" y="1211"/>
                    <a:pt x="2150" y="1207"/>
                    <a:pt x="2120" y="1207"/>
                  </a:cubicBezTo>
                  <a:cubicBezTo>
                    <a:pt x="1782" y="1207"/>
                    <a:pt x="1512" y="1750"/>
                    <a:pt x="1902" y="2155"/>
                  </a:cubicBezTo>
                  <a:cubicBezTo>
                    <a:pt x="2061" y="2314"/>
                    <a:pt x="2264" y="2400"/>
                    <a:pt x="2473" y="2400"/>
                  </a:cubicBezTo>
                  <a:cubicBezTo>
                    <a:pt x="2545" y="2400"/>
                    <a:pt x="2617" y="2389"/>
                    <a:pt x="2689" y="2368"/>
                  </a:cubicBezTo>
                  <a:cubicBezTo>
                    <a:pt x="2722" y="2368"/>
                    <a:pt x="2754" y="2352"/>
                    <a:pt x="2787" y="2352"/>
                  </a:cubicBezTo>
                  <a:lnTo>
                    <a:pt x="2869" y="2319"/>
                  </a:lnTo>
                  <a:lnTo>
                    <a:pt x="2886" y="2303"/>
                  </a:lnTo>
                  <a:cubicBezTo>
                    <a:pt x="3050" y="2237"/>
                    <a:pt x="3181" y="2139"/>
                    <a:pt x="3263" y="2008"/>
                  </a:cubicBezTo>
                  <a:cubicBezTo>
                    <a:pt x="3590" y="1532"/>
                    <a:pt x="3541" y="909"/>
                    <a:pt x="3164" y="500"/>
                  </a:cubicBezTo>
                  <a:cubicBezTo>
                    <a:pt x="2892" y="162"/>
                    <a:pt x="2463" y="0"/>
                    <a:pt x="200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175;p2"/>
            <p:cNvSpPr/>
            <p:nvPr/>
          </p:nvSpPr>
          <p:spPr>
            <a:xfrm>
              <a:off x="5845175" y="1002750"/>
              <a:ext cx="161475" cy="92700"/>
            </a:xfrm>
            <a:custGeom>
              <a:avLst/>
              <a:gdLst/>
              <a:ahLst/>
              <a:cxnLst/>
              <a:rect l="l" t="t" r="r" b="b"/>
              <a:pathLst>
                <a:path w="6459" h="3708" extrusionOk="0">
                  <a:moveTo>
                    <a:pt x="5505" y="0"/>
                  </a:moveTo>
                  <a:cubicBezTo>
                    <a:pt x="5253" y="0"/>
                    <a:pt x="4952" y="44"/>
                    <a:pt x="4606" y="167"/>
                  </a:cubicBezTo>
                  <a:cubicBezTo>
                    <a:pt x="3770" y="469"/>
                    <a:pt x="2579" y="1035"/>
                    <a:pt x="1407" y="1035"/>
                  </a:cubicBezTo>
                  <a:cubicBezTo>
                    <a:pt x="927" y="1035"/>
                    <a:pt x="449" y="940"/>
                    <a:pt x="1" y="692"/>
                  </a:cubicBezTo>
                  <a:lnTo>
                    <a:pt x="1" y="692"/>
                  </a:lnTo>
                  <a:cubicBezTo>
                    <a:pt x="1" y="692"/>
                    <a:pt x="554" y="1335"/>
                    <a:pt x="1304" y="1335"/>
                  </a:cubicBezTo>
                  <a:cubicBezTo>
                    <a:pt x="1339" y="1335"/>
                    <a:pt x="1374" y="1334"/>
                    <a:pt x="1410" y="1331"/>
                  </a:cubicBezTo>
                  <a:cubicBezTo>
                    <a:pt x="1929" y="1307"/>
                    <a:pt x="2164" y="1167"/>
                    <a:pt x="2297" y="1167"/>
                  </a:cubicBezTo>
                  <a:cubicBezTo>
                    <a:pt x="2345" y="1167"/>
                    <a:pt x="2380" y="1185"/>
                    <a:pt x="2410" y="1233"/>
                  </a:cubicBezTo>
                  <a:cubicBezTo>
                    <a:pt x="2488" y="1324"/>
                    <a:pt x="2380" y="1374"/>
                    <a:pt x="2225" y="1374"/>
                  </a:cubicBezTo>
                  <a:cubicBezTo>
                    <a:pt x="2185" y="1374"/>
                    <a:pt x="2142" y="1370"/>
                    <a:pt x="2099" y="1364"/>
                  </a:cubicBezTo>
                  <a:cubicBezTo>
                    <a:pt x="2046" y="1340"/>
                    <a:pt x="1992" y="1330"/>
                    <a:pt x="1939" y="1330"/>
                  </a:cubicBezTo>
                  <a:cubicBezTo>
                    <a:pt x="1841" y="1330"/>
                    <a:pt x="1747" y="1366"/>
                    <a:pt x="1672" y="1429"/>
                  </a:cubicBezTo>
                  <a:cubicBezTo>
                    <a:pt x="1495" y="1591"/>
                    <a:pt x="1699" y="2102"/>
                    <a:pt x="1330" y="2102"/>
                  </a:cubicBezTo>
                  <a:cubicBezTo>
                    <a:pt x="1324" y="2102"/>
                    <a:pt x="1318" y="2102"/>
                    <a:pt x="1312" y="2101"/>
                  </a:cubicBezTo>
                  <a:lnTo>
                    <a:pt x="1312" y="2101"/>
                  </a:lnTo>
                  <a:cubicBezTo>
                    <a:pt x="1312" y="2101"/>
                    <a:pt x="1605" y="2468"/>
                    <a:pt x="2034" y="2468"/>
                  </a:cubicBezTo>
                  <a:cubicBezTo>
                    <a:pt x="2179" y="2468"/>
                    <a:pt x="2339" y="2426"/>
                    <a:pt x="2508" y="2314"/>
                  </a:cubicBezTo>
                  <a:cubicBezTo>
                    <a:pt x="3180" y="1888"/>
                    <a:pt x="2803" y="1380"/>
                    <a:pt x="3066" y="1249"/>
                  </a:cubicBezTo>
                  <a:cubicBezTo>
                    <a:pt x="3109" y="1226"/>
                    <a:pt x="3151" y="1216"/>
                    <a:pt x="3190" y="1216"/>
                  </a:cubicBezTo>
                  <a:cubicBezTo>
                    <a:pt x="3373" y="1216"/>
                    <a:pt x="3484" y="1445"/>
                    <a:pt x="3295" y="1675"/>
                  </a:cubicBezTo>
                  <a:cubicBezTo>
                    <a:pt x="3066" y="1937"/>
                    <a:pt x="2213" y="2888"/>
                    <a:pt x="3541" y="3708"/>
                  </a:cubicBezTo>
                  <a:cubicBezTo>
                    <a:pt x="3541" y="3708"/>
                    <a:pt x="3361" y="3249"/>
                    <a:pt x="3721" y="3085"/>
                  </a:cubicBezTo>
                  <a:cubicBezTo>
                    <a:pt x="4082" y="2937"/>
                    <a:pt x="4803" y="2708"/>
                    <a:pt x="4705" y="2216"/>
                  </a:cubicBezTo>
                  <a:cubicBezTo>
                    <a:pt x="4606" y="1708"/>
                    <a:pt x="4246" y="954"/>
                    <a:pt x="4836" y="511"/>
                  </a:cubicBezTo>
                  <a:cubicBezTo>
                    <a:pt x="5198" y="247"/>
                    <a:pt x="5501" y="147"/>
                    <a:pt x="5809" y="147"/>
                  </a:cubicBezTo>
                  <a:cubicBezTo>
                    <a:pt x="6017" y="147"/>
                    <a:pt x="6227" y="193"/>
                    <a:pt x="6459" y="265"/>
                  </a:cubicBezTo>
                  <a:cubicBezTo>
                    <a:pt x="6459" y="265"/>
                    <a:pt x="6127" y="0"/>
                    <a:pt x="550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176;p2"/>
            <p:cNvSpPr/>
            <p:nvPr/>
          </p:nvSpPr>
          <p:spPr>
            <a:xfrm>
              <a:off x="5874675" y="911025"/>
              <a:ext cx="90600" cy="63125"/>
            </a:xfrm>
            <a:custGeom>
              <a:avLst/>
              <a:gdLst/>
              <a:ahLst/>
              <a:cxnLst/>
              <a:rect l="l" t="t" r="r" b="b"/>
              <a:pathLst>
                <a:path w="3624" h="2525" extrusionOk="0">
                  <a:moveTo>
                    <a:pt x="1122" y="0"/>
                  </a:moveTo>
                  <a:cubicBezTo>
                    <a:pt x="517" y="0"/>
                    <a:pt x="1" y="132"/>
                    <a:pt x="1" y="132"/>
                  </a:cubicBezTo>
                  <a:cubicBezTo>
                    <a:pt x="1" y="132"/>
                    <a:pt x="968" y="197"/>
                    <a:pt x="1197" y="541"/>
                  </a:cubicBezTo>
                  <a:cubicBezTo>
                    <a:pt x="1378" y="738"/>
                    <a:pt x="1427" y="1017"/>
                    <a:pt x="1361" y="1263"/>
                  </a:cubicBezTo>
                  <a:cubicBezTo>
                    <a:pt x="1312" y="1492"/>
                    <a:pt x="1197" y="2148"/>
                    <a:pt x="2230" y="2164"/>
                  </a:cubicBezTo>
                  <a:cubicBezTo>
                    <a:pt x="3263" y="2164"/>
                    <a:pt x="3099" y="2525"/>
                    <a:pt x="3099" y="2525"/>
                  </a:cubicBezTo>
                  <a:cubicBezTo>
                    <a:pt x="3099" y="2525"/>
                    <a:pt x="3623" y="1771"/>
                    <a:pt x="2738" y="607"/>
                  </a:cubicBezTo>
                  <a:cubicBezTo>
                    <a:pt x="2375" y="123"/>
                    <a:pt x="1707" y="0"/>
                    <a:pt x="11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177;p2"/>
            <p:cNvSpPr/>
            <p:nvPr/>
          </p:nvSpPr>
          <p:spPr>
            <a:xfrm>
              <a:off x="5839450" y="844225"/>
              <a:ext cx="56575" cy="66825"/>
            </a:xfrm>
            <a:custGeom>
              <a:avLst/>
              <a:gdLst/>
              <a:ahLst/>
              <a:cxnLst/>
              <a:rect l="l" t="t" r="r" b="b"/>
              <a:pathLst>
                <a:path w="2263" h="2673" extrusionOk="0">
                  <a:moveTo>
                    <a:pt x="1115" y="1"/>
                  </a:moveTo>
                  <a:lnTo>
                    <a:pt x="1115" y="1"/>
                  </a:lnTo>
                  <a:cubicBezTo>
                    <a:pt x="836" y="165"/>
                    <a:pt x="738" y="706"/>
                    <a:pt x="803" y="1427"/>
                  </a:cubicBezTo>
                  <a:cubicBezTo>
                    <a:pt x="869" y="2164"/>
                    <a:pt x="0" y="2607"/>
                    <a:pt x="0" y="2607"/>
                  </a:cubicBezTo>
                  <a:cubicBezTo>
                    <a:pt x="590" y="2410"/>
                    <a:pt x="1754" y="2673"/>
                    <a:pt x="2016" y="2017"/>
                  </a:cubicBezTo>
                  <a:cubicBezTo>
                    <a:pt x="2262" y="1345"/>
                    <a:pt x="1639" y="935"/>
                    <a:pt x="1279" y="722"/>
                  </a:cubicBezTo>
                  <a:cubicBezTo>
                    <a:pt x="918" y="525"/>
                    <a:pt x="1115" y="1"/>
                    <a:pt x="11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 name="Google Shape;178;p2"/>
            <p:cNvSpPr/>
            <p:nvPr/>
          </p:nvSpPr>
          <p:spPr>
            <a:xfrm>
              <a:off x="5755025" y="873325"/>
              <a:ext cx="79525" cy="107400"/>
            </a:xfrm>
            <a:custGeom>
              <a:avLst/>
              <a:gdLst/>
              <a:ahLst/>
              <a:cxnLst/>
              <a:rect l="l" t="t" r="r" b="b"/>
              <a:pathLst>
                <a:path w="3181" h="4296" extrusionOk="0">
                  <a:moveTo>
                    <a:pt x="2803" y="1"/>
                  </a:moveTo>
                  <a:lnTo>
                    <a:pt x="2803" y="1"/>
                  </a:lnTo>
                  <a:cubicBezTo>
                    <a:pt x="2713" y="78"/>
                    <a:pt x="2601" y="125"/>
                    <a:pt x="2486" y="125"/>
                  </a:cubicBezTo>
                  <a:cubicBezTo>
                    <a:pt x="2455" y="125"/>
                    <a:pt x="2424" y="122"/>
                    <a:pt x="2394" y="115"/>
                  </a:cubicBezTo>
                  <a:cubicBezTo>
                    <a:pt x="2343" y="109"/>
                    <a:pt x="2272" y="103"/>
                    <a:pt x="2190" y="103"/>
                  </a:cubicBezTo>
                  <a:cubicBezTo>
                    <a:pt x="1869" y="103"/>
                    <a:pt x="1373" y="194"/>
                    <a:pt x="1230" y="689"/>
                  </a:cubicBezTo>
                  <a:cubicBezTo>
                    <a:pt x="1049" y="1312"/>
                    <a:pt x="1181" y="1705"/>
                    <a:pt x="1394" y="1886"/>
                  </a:cubicBezTo>
                  <a:cubicBezTo>
                    <a:pt x="1623" y="2066"/>
                    <a:pt x="1623" y="2443"/>
                    <a:pt x="1459" y="2492"/>
                  </a:cubicBezTo>
                  <a:cubicBezTo>
                    <a:pt x="1428" y="2506"/>
                    <a:pt x="1391" y="2513"/>
                    <a:pt x="1354" y="2513"/>
                  </a:cubicBezTo>
                  <a:cubicBezTo>
                    <a:pt x="1217" y="2513"/>
                    <a:pt x="1070" y="2413"/>
                    <a:pt x="1148" y="2181"/>
                  </a:cubicBezTo>
                  <a:cubicBezTo>
                    <a:pt x="1221" y="1947"/>
                    <a:pt x="1047" y="1727"/>
                    <a:pt x="824" y="1727"/>
                  </a:cubicBezTo>
                  <a:cubicBezTo>
                    <a:pt x="796" y="1727"/>
                    <a:pt x="767" y="1731"/>
                    <a:pt x="738" y="1738"/>
                  </a:cubicBezTo>
                  <a:cubicBezTo>
                    <a:pt x="686" y="1745"/>
                    <a:pt x="638" y="1748"/>
                    <a:pt x="594" y="1748"/>
                  </a:cubicBezTo>
                  <a:cubicBezTo>
                    <a:pt x="421" y="1748"/>
                    <a:pt x="318" y="1695"/>
                    <a:pt x="279" y="1591"/>
                  </a:cubicBezTo>
                  <a:lnTo>
                    <a:pt x="279" y="1591"/>
                  </a:lnTo>
                  <a:cubicBezTo>
                    <a:pt x="279" y="1591"/>
                    <a:pt x="1" y="2492"/>
                    <a:pt x="689" y="2918"/>
                  </a:cubicBezTo>
                  <a:cubicBezTo>
                    <a:pt x="1377" y="3344"/>
                    <a:pt x="1722" y="4033"/>
                    <a:pt x="2115" y="4295"/>
                  </a:cubicBezTo>
                  <a:cubicBezTo>
                    <a:pt x="2115" y="4295"/>
                    <a:pt x="1525" y="3344"/>
                    <a:pt x="2082" y="2476"/>
                  </a:cubicBezTo>
                  <a:cubicBezTo>
                    <a:pt x="2623" y="1607"/>
                    <a:pt x="3180" y="1345"/>
                    <a:pt x="28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 name="Google Shape;179;p2"/>
            <p:cNvSpPr/>
            <p:nvPr/>
          </p:nvSpPr>
          <p:spPr>
            <a:xfrm>
              <a:off x="5649700" y="714775"/>
              <a:ext cx="202875" cy="202425"/>
            </a:xfrm>
            <a:custGeom>
              <a:avLst/>
              <a:gdLst/>
              <a:ahLst/>
              <a:cxnLst/>
              <a:rect l="l" t="t" r="r" b="b"/>
              <a:pathLst>
                <a:path w="8115" h="8097" extrusionOk="0">
                  <a:moveTo>
                    <a:pt x="2361" y="1"/>
                  </a:moveTo>
                  <a:cubicBezTo>
                    <a:pt x="2268" y="1"/>
                    <a:pt x="2175" y="6"/>
                    <a:pt x="2083" y="16"/>
                  </a:cubicBezTo>
                  <a:cubicBezTo>
                    <a:pt x="771" y="179"/>
                    <a:pt x="1" y="1982"/>
                    <a:pt x="788" y="3245"/>
                  </a:cubicBezTo>
                  <a:cubicBezTo>
                    <a:pt x="1402" y="4219"/>
                    <a:pt x="2497" y="4480"/>
                    <a:pt x="3482" y="4480"/>
                  </a:cubicBezTo>
                  <a:cubicBezTo>
                    <a:pt x="3574" y="4480"/>
                    <a:pt x="3665" y="4478"/>
                    <a:pt x="3754" y="4474"/>
                  </a:cubicBezTo>
                  <a:cubicBezTo>
                    <a:pt x="3968" y="4474"/>
                    <a:pt x="4197" y="4441"/>
                    <a:pt x="4459" y="4408"/>
                  </a:cubicBezTo>
                  <a:cubicBezTo>
                    <a:pt x="4459" y="4408"/>
                    <a:pt x="4665" y="4374"/>
                    <a:pt x="4972" y="4374"/>
                  </a:cubicBezTo>
                  <a:cubicBezTo>
                    <a:pt x="5455" y="4374"/>
                    <a:pt x="6190" y="4459"/>
                    <a:pt x="6770" y="4900"/>
                  </a:cubicBezTo>
                  <a:cubicBezTo>
                    <a:pt x="7164" y="5244"/>
                    <a:pt x="7426" y="5703"/>
                    <a:pt x="7508" y="6228"/>
                  </a:cubicBezTo>
                  <a:cubicBezTo>
                    <a:pt x="7508" y="6228"/>
                    <a:pt x="7672" y="7424"/>
                    <a:pt x="7098" y="8064"/>
                  </a:cubicBezTo>
                  <a:cubicBezTo>
                    <a:pt x="7098" y="8080"/>
                    <a:pt x="7082" y="8096"/>
                    <a:pt x="7082" y="8096"/>
                  </a:cubicBezTo>
                  <a:cubicBezTo>
                    <a:pt x="7082" y="8096"/>
                    <a:pt x="8115" y="7572"/>
                    <a:pt x="7983" y="5982"/>
                  </a:cubicBezTo>
                  <a:cubicBezTo>
                    <a:pt x="7876" y="4661"/>
                    <a:pt x="6826" y="4005"/>
                    <a:pt x="5508" y="4005"/>
                  </a:cubicBezTo>
                  <a:cubicBezTo>
                    <a:pt x="5223" y="4005"/>
                    <a:pt x="4926" y="4036"/>
                    <a:pt x="4623" y="4097"/>
                  </a:cubicBezTo>
                  <a:cubicBezTo>
                    <a:pt x="4114" y="4197"/>
                    <a:pt x="3658" y="4248"/>
                    <a:pt x="3249" y="4248"/>
                  </a:cubicBezTo>
                  <a:cubicBezTo>
                    <a:pt x="2723" y="4248"/>
                    <a:pt x="2273" y="4165"/>
                    <a:pt x="1886" y="3999"/>
                  </a:cubicBezTo>
                  <a:cubicBezTo>
                    <a:pt x="1492" y="3802"/>
                    <a:pt x="1165" y="3507"/>
                    <a:pt x="919" y="3146"/>
                  </a:cubicBezTo>
                  <a:cubicBezTo>
                    <a:pt x="198" y="1999"/>
                    <a:pt x="902" y="294"/>
                    <a:pt x="2099" y="163"/>
                  </a:cubicBezTo>
                  <a:cubicBezTo>
                    <a:pt x="2212" y="144"/>
                    <a:pt x="2327" y="134"/>
                    <a:pt x="2440" y="134"/>
                  </a:cubicBezTo>
                  <a:cubicBezTo>
                    <a:pt x="2901" y="134"/>
                    <a:pt x="3341" y="296"/>
                    <a:pt x="3591" y="638"/>
                  </a:cubicBezTo>
                  <a:cubicBezTo>
                    <a:pt x="3886" y="1032"/>
                    <a:pt x="3935" y="1556"/>
                    <a:pt x="3738" y="1999"/>
                  </a:cubicBezTo>
                  <a:cubicBezTo>
                    <a:pt x="3577" y="2334"/>
                    <a:pt x="3240" y="2538"/>
                    <a:pt x="2881" y="2538"/>
                  </a:cubicBezTo>
                  <a:cubicBezTo>
                    <a:pt x="2801" y="2538"/>
                    <a:pt x="2720" y="2528"/>
                    <a:pt x="2640" y="2507"/>
                  </a:cubicBezTo>
                  <a:cubicBezTo>
                    <a:pt x="2214" y="2392"/>
                    <a:pt x="2033" y="1966"/>
                    <a:pt x="2361" y="1917"/>
                  </a:cubicBezTo>
                  <a:cubicBezTo>
                    <a:pt x="2771" y="1851"/>
                    <a:pt x="2853" y="1507"/>
                    <a:pt x="2705" y="1212"/>
                  </a:cubicBezTo>
                  <a:cubicBezTo>
                    <a:pt x="2651" y="1091"/>
                    <a:pt x="2517" y="1022"/>
                    <a:pt x="2372" y="1022"/>
                  </a:cubicBezTo>
                  <a:cubicBezTo>
                    <a:pt x="2164" y="1022"/>
                    <a:pt x="1934" y="1163"/>
                    <a:pt x="1886" y="1491"/>
                  </a:cubicBezTo>
                  <a:cubicBezTo>
                    <a:pt x="1820" y="1753"/>
                    <a:pt x="1902" y="2032"/>
                    <a:pt x="2083" y="2245"/>
                  </a:cubicBezTo>
                  <a:cubicBezTo>
                    <a:pt x="2250" y="2429"/>
                    <a:pt x="2583" y="2587"/>
                    <a:pt x="2929" y="2587"/>
                  </a:cubicBezTo>
                  <a:cubicBezTo>
                    <a:pt x="3261" y="2587"/>
                    <a:pt x="3603" y="2441"/>
                    <a:pt x="3820" y="2032"/>
                  </a:cubicBezTo>
                  <a:cubicBezTo>
                    <a:pt x="4050" y="1556"/>
                    <a:pt x="4000" y="999"/>
                    <a:pt x="3689" y="556"/>
                  </a:cubicBezTo>
                  <a:cubicBezTo>
                    <a:pt x="3396" y="166"/>
                    <a:pt x="2889" y="1"/>
                    <a:pt x="23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180;p2"/>
            <p:cNvSpPr/>
            <p:nvPr/>
          </p:nvSpPr>
          <p:spPr>
            <a:xfrm>
              <a:off x="5682500" y="831225"/>
              <a:ext cx="116400" cy="59325"/>
            </a:xfrm>
            <a:custGeom>
              <a:avLst/>
              <a:gdLst/>
              <a:ahLst/>
              <a:cxnLst/>
              <a:rect l="l" t="t" r="r" b="b"/>
              <a:pathLst>
                <a:path w="4656" h="2373" extrusionOk="0">
                  <a:moveTo>
                    <a:pt x="3570" y="1"/>
                  </a:moveTo>
                  <a:cubicBezTo>
                    <a:pt x="3274" y="1"/>
                    <a:pt x="2923" y="42"/>
                    <a:pt x="2524" y="160"/>
                  </a:cubicBezTo>
                  <a:cubicBezTo>
                    <a:pt x="1958" y="321"/>
                    <a:pt x="1481" y="380"/>
                    <a:pt x="1093" y="380"/>
                  </a:cubicBezTo>
                  <a:cubicBezTo>
                    <a:pt x="570" y="380"/>
                    <a:pt x="207" y="273"/>
                    <a:pt x="0" y="160"/>
                  </a:cubicBezTo>
                  <a:lnTo>
                    <a:pt x="0" y="160"/>
                  </a:lnTo>
                  <a:cubicBezTo>
                    <a:pt x="131" y="275"/>
                    <a:pt x="262" y="390"/>
                    <a:pt x="377" y="537"/>
                  </a:cubicBezTo>
                  <a:cubicBezTo>
                    <a:pt x="452" y="642"/>
                    <a:pt x="596" y="1393"/>
                    <a:pt x="1186" y="1393"/>
                  </a:cubicBezTo>
                  <a:cubicBezTo>
                    <a:pt x="1240" y="1393"/>
                    <a:pt x="1298" y="1387"/>
                    <a:pt x="1361" y="1373"/>
                  </a:cubicBezTo>
                  <a:cubicBezTo>
                    <a:pt x="2082" y="1226"/>
                    <a:pt x="1934" y="767"/>
                    <a:pt x="2426" y="619"/>
                  </a:cubicBezTo>
                  <a:cubicBezTo>
                    <a:pt x="2518" y="591"/>
                    <a:pt x="2596" y="579"/>
                    <a:pt x="2661" y="579"/>
                  </a:cubicBezTo>
                  <a:cubicBezTo>
                    <a:pt x="2931" y="579"/>
                    <a:pt x="2974" y="786"/>
                    <a:pt x="2869" y="865"/>
                  </a:cubicBezTo>
                  <a:cubicBezTo>
                    <a:pt x="2813" y="900"/>
                    <a:pt x="2760" y="911"/>
                    <a:pt x="2705" y="911"/>
                  </a:cubicBezTo>
                  <a:cubicBezTo>
                    <a:pt x="2631" y="911"/>
                    <a:pt x="2553" y="891"/>
                    <a:pt x="2459" y="881"/>
                  </a:cubicBezTo>
                  <a:cubicBezTo>
                    <a:pt x="2450" y="881"/>
                    <a:pt x="2440" y="880"/>
                    <a:pt x="2430" y="880"/>
                  </a:cubicBezTo>
                  <a:cubicBezTo>
                    <a:pt x="2233" y="880"/>
                    <a:pt x="1811" y="1033"/>
                    <a:pt x="1967" y="1439"/>
                  </a:cubicBezTo>
                  <a:cubicBezTo>
                    <a:pt x="2131" y="1881"/>
                    <a:pt x="2377" y="2242"/>
                    <a:pt x="2115" y="2373"/>
                  </a:cubicBezTo>
                  <a:cubicBezTo>
                    <a:pt x="2115" y="2373"/>
                    <a:pt x="3033" y="2373"/>
                    <a:pt x="3344" y="2127"/>
                  </a:cubicBezTo>
                  <a:cubicBezTo>
                    <a:pt x="3688" y="1865"/>
                    <a:pt x="3852" y="1406"/>
                    <a:pt x="3721" y="996"/>
                  </a:cubicBezTo>
                  <a:cubicBezTo>
                    <a:pt x="3608" y="502"/>
                    <a:pt x="3933" y="202"/>
                    <a:pt x="4413" y="202"/>
                  </a:cubicBezTo>
                  <a:cubicBezTo>
                    <a:pt x="4490" y="202"/>
                    <a:pt x="4571" y="210"/>
                    <a:pt x="4655" y="226"/>
                  </a:cubicBezTo>
                  <a:cubicBezTo>
                    <a:pt x="4655" y="226"/>
                    <a:pt x="4262" y="1"/>
                    <a:pt x="35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181;p2"/>
            <p:cNvSpPr/>
            <p:nvPr/>
          </p:nvSpPr>
          <p:spPr>
            <a:xfrm>
              <a:off x="5712000" y="721700"/>
              <a:ext cx="80750" cy="83725"/>
            </a:xfrm>
            <a:custGeom>
              <a:avLst/>
              <a:gdLst/>
              <a:ahLst/>
              <a:cxnLst/>
              <a:rect l="l" t="t" r="r" b="b"/>
              <a:pathLst>
                <a:path w="3230" h="3349" extrusionOk="0">
                  <a:moveTo>
                    <a:pt x="1279" y="1"/>
                  </a:moveTo>
                  <a:lnTo>
                    <a:pt x="1279" y="1"/>
                  </a:lnTo>
                  <a:cubicBezTo>
                    <a:pt x="1705" y="427"/>
                    <a:pt x="1836" y="1066"/>
                    <a:pt x="1639" y="1656"/>
                  </a:cubicBezTo>
                  <a:cubicBezTo>
                    <a:pt x="1406" y="2417"/>
                    <a:pt x="870" y="2608"/>
                    <a:pt x="416" y="2608"/>
                  </a:cubicBezTo>
                  <a:cubicBezTo>
                    <a:pt x="263" y="2608"/>
                    <a:pt x="120" y="2587"/>
                    <a:pt x="0" y="2558"/>
                  </a:cubicBezTo>
                  <a:lnTo>
                    <a:pt x="0" y="2558"/>
                  </a:lnTo>
                  <a:cubicBezTo>
                    <a:pt x="0" y="2558"/>
                    <a:pt x="228" y="3348"/>
                    <a:pt x="1006" y="3348"/>
                  </a:cubicBezTo>
                  <a:cubicBezTo>
                    <a:pt x="1036" y="3348"/>
                    <a:pt x="1067" y="3347"/>
                    <a:pt x="1099" y="3345"/>
                  </a:cubicBezTo>
                  <a:cubicBezTo>
                    <a:pt x="1951" y="3279"/>
                    <a:pt x="1885" y="2640"/>
                    <a:pt x="1885" y="2345"/>
                  </a:cubicBezTo>
                  <a:cubicBezTo>
                    <a:pt x="1869" y="2066"/>
                    <a:pt x="1869" y="1837"/>
                    <a:pt x="1967" y="1837"/>
                  </a:cubicBezTo>
                  <a:cubicBezTo>
                    <a:pt x="2082" y="1837"/>
                    <a:pt x="2115" y="1951"/>
                    <a:pt x="2049" y="2148"/>
                  </a:cubicBezTo>
                  <a:cubicBezTo>
                    <a:pt x="1984" y="2345"/>
                    <a:pt x="1836" y="2984"/>
                    <a:pt x="2918" y="3082"/>
                  </a:cubicBezTo>
                  <a:cubicBezTo>
                    <a:pt x="2787" y="3000"/>
                    <a:pt x="2754" y="2804"/>
                    <a:pt x="2852" y="2673"/>
                  </a:cubicBezTo>
                  <a:cubicBezTo>
                    <a:pt x="3016" y="2410"/>
                    <a:pt x="3229" y="1968"/>
                    <a:pt x="2508" y="1345"/>
                  </a:cubicBezTo>
                  <a:cubicBezTo>
                    <a:pt x="1771" y="722"/>
                    <a:pt x="1705" y="279"/>
                    <a:pt x="127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182;p2"/>
            <p:cNvSpPr/>
            <p:nvPr/>
          </p:nvSpPr>
          <p:spPr>
            <a:xfrm>
              <a:off x="5628800" y="602275"/>
              <a:ext cx="38975" cy="191575"/>
            </a:xfrm>
            <a:custGeom>
              <a:avLst/>
              <a:gdLst/>
              <a:ahLst/>
              <a:cxnLst/>
              <a:rect l="l" t="t" r="r" b="b"/>
              <a:pathLst>
                <a:path w="1559" h="7663" extrusionOk="0">
                  <a:moveTo>
                    <a:pt x="636" y="0"/>
                  </a:moveTo>
                  <a:cubicBezTo>
                    <a:pt x="569" y="0"/>
                    <a:pt x="499" y="17"/>
                    <a:pt x="427" y="57"/>
                  </a:cubicBezTo>
                  <a:cubicBezTo>
                    <a:pt x="1" y="287"/>
                    <a:pt x="345" y="844"/>
                    <a:pt x="591" y="1106"/>
                  </a:cubicBezTo>
                  <a:cubicBezTo>
                    <a:pt x="706" y="1205"/>
                    <a:pt x="771" y="1483"/>
                    <a:pt x="804" y="1860"/>
                  </a:cubicBezTo>
                  <a:cubicBezTo>
                    <a:pt x="837" y="2565"/>
                    <a:pt x="820" y="3286"/>
                    <a:pt x="739" y="3991"/>
                  </a:cubicBezTo>
                  <a:cubicBezTo>
                    <a:pt x="607" y="5368"/>
                    <a:pt x="771" y="7122"/>
                    <a:pt x="1476" y="7663"/>
                  </a:cubicBezTo>
                  <a:cubicBezTo>
                    <a:pt x="1476" y="7663"/>
                    <a:pt x="820" y="7056"/>
                    <a:pt x="968" y="5171"/>
                  </a:cubicBezTo>
                  <a:cubicBezTo>
                    <a:pt x="1050" y="3975"/>
                    <a:pt x="1411" y="2827"/>
                    <a:pt x="1476" y="1860"/>
                  </a:cubicBezTo>
                  <a:cubicBezTo>
                    <a:pt x="1558" y="1336"/>
                    <a:pt x="1460" y="828"/>
                    <a:pt x="1197" y="369"/>
                  </a:cubicBezTo>
                  <a:cubicBezTo>
                    <a:pt x="1197" y="369"/>
                    <a:pt x="952" y="0"/>
                    <a:pt x="6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183;p2"/>
            <p:cNvSpPr/>
            <p:nvPr/>
          </p:nvSpPr>
          <p:spPr>
            <a:xfrm>
              <a:off x="5502175" y="616400"/>
              <a:ext cx="116000" cy="137300"/>
            </a:xfrm>
            <a:custGeom>
              <a:avLst/>
              <a:gdLst/>
              <a:ahLst/>
              <a:cxnLst/>
              <a:rect l="l" t="t" r="r" b="b"/>
              <a:pathLst>
                <a:path w="4640" h="5492" extrusionOk="0">
                  <a:moveTo>
                    <a:pt x="280" y="0"/>
                  </a:moveTo>
                  <a:lnTo>
                    <a:pt x="280" y="0"/>
                  </a:lnTo>
                  <a:cubicBezTo>
                    <a:pt x="83" y="394"/>
                    <a:pt x="1" y="853"/>
                    <a:pt x="50" y="1295"/>
                  </a:cubicBezTo>
                  <a:cubicBezTo>
                    <a:pt x="116" y="1918"/>
                    <a:pt x="329" y="2508"/>
                    <a:pt x="689" y="3033"/>
                  </a:cubicBezTo>
                  <a:cubicBezTo>
                    <a:pt x="1170" y="3715"/>
                    <a:pt x="1943" y="3793"/>
                    <a:pt x="2271" y="3793"/>
                  </a:cubicBezTo>
                  <a:cubicBezTo>
                    <a:pt x="2369" y="3793"/>
                    <a:pt x="2427" y="3787"/>
                    <a:pt x="2427" y="3787"/>
                  </a:cubicBezTo>
                  <a:cubicBezTo>
                    <a:pt x="2148" y="3705"/>
                    <a:pt x="2099" y="3377"/>
                    <a:pt x="2296" y="3131"/>
                  </a:cubicBezTo>
                  <a:cubicBezTo>
                    <a:pt x="2443" y="2983"/>
                    <a:pt x="2427" y="2721"/>
                    <a:pt x="2230" y="2606"/>
                  </a:cubicBezTo>
                  <a:cubicBezTo>
                    <a:pt x="2115" y="2557"/>
                    <a:pt x="1837" y="2328"/>
                    <a:pt x="2066" y="2197"/>
                  </a:cubicBezTo>
                  <a:cubicBezTo>
                    <a:pt x="2094" y="2179"/>
                    <a:pt x="2125" y="2170"/>
                    <a:pt x="2158" y="2170"/>
                  </a:cubicBezTo>
                  <a:cubicBezTo>
                    <a:pt x="2396" y="2170"/>
                    <a:pt x="2732" y="2611"/>
                    <a:pt x="2689" y="3115"/>
                  </a:cubicBezTo>
                  <a:cubicBezTo>
                    <a:pt x="2640" y="3688"/>
                    <a:pt x="2902" y="3852"/>
                    <a:pt x="3296" y="4147"/>
                  </a:cubicBezTo>
                  <a:cubicBezTo>
                    <a:pt x="3689" y="4426"/>
                    <a:pt x="3460" y="4950"/>
                    <a:pt x="3460" y="4950"/>
                  </a:cubicBezTo>
                  <a:cubicBezTo>
                    <a:pt x="4181" y="4541"/>
                    <a:pt x="4017" y="3869"/>
                    <a:pt x="3919" y="3721"/>
                  </a:cubicBezTo>
                  <a:cubicBezTo>
                    <a:pt x="3837" y="3557"/>
                    <a:pt x="3656" y="3311"/>
                    <a:pt x="3886" y="3213"/>
                  </a:cubicBezTo>
                  <a:cubicBezTo>
                    <a:pt x="3901" y="3205"/>
                    <a:pt x="3915" y="3202"/>
                    <a:pt x="3929" y="3202"/>
                  </a:cubicBezTo>
                  <a:cubicBezTo>
                    <a:pt x="4126" y="3202"/>
                    <a:pt x="4196" y="3929"/>
                    <a:pt x="4181" y="4557"/>
                  </a:cubicBezTo>
                  <a:cubicBezTo>
                    <a:pt x="4148" y="4934"/>
                    <a:pt x="4328" y="5278"/>
                    <a:pt x="4640" y="5491"/>
                  </a:cubicBezTo>
                  <a:cubicBezTo>
                    <a:pt x="4492" y="5163"/>
                    <a:pt x="4427" y="4803"/>
                    <a:pt x="4443" y="4459"/>
                  </a:cubicBezTo>
                  <a:cubicBezTo>
                    <a:pt x="4443" y="3951"/>
                    <a:pt x="4541" y="3033"/>
                    <a:pt x="3623" y="2410"/>
                  </a:cubicBezTo>
                  <a:cubicBezTo>
                    <a:pt x="2722" y="1787"/>
                    <a:pt x="1624" y="2066"/>
                    <a:pt x="821" y="1492"/>
                  </a:cubicBezTo>
                  <a:cubicBezTo>
                    <a:pt x="739" y="1443"/>
                    <a:pt x="673" y="1377"/>
                    <a:pt x="607" y="1295"/>
                  </a:cubicBezTo>
                  <a:cubicBezTo>
                    <a:pt x="296" y="951"/>
                    <a:pt x="181" y="459"/>
                    <a:pt x="28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184;p2"/>
            <p:cNvSpPr/>
            <p:nvPr/>
          </p:nvSpPr>
          <p:spPr>
            <a:xfrm>
              <a:off x="5933275" y="758550"/>
              <a:ext cx="99600" cy="218950"/>
            </a:xfrm>
            <a:custGeom>
              <a:avLst/>
              <a:gdLst/>
              <a:ahLst/>
              <a:cxnLst/>
              <a:rect l="l" t="t" r="r" b="b"/>
              <a:pathLst>
                <a:path w="3984" h="8758" extrusionOk="0">
                  <a:moveTo>
                    <a:pt x="1919" y="0"/>
                  </a:moveTo>
                  <a:cubicBezTo>
                    <a:pt x="1762" y="0"/>
                    <a:pt x="1601" y="22"/>
                    <a:pt x="1443" y="68"/>
                  </a:cubicBezTo>
                  <a:cubicBezTo>
                    <a:pt x="689" y="264"/>
                    <a:pt x="132" y="920"/>
                    <a:pt x="66" y="1707"/>
                  </a:cubicBezTo>
                  <a:cubicBezTo>
                    <a:pt x="1" y="2510"/>
                    <a:pt x="410" y="3297"/>
                    <a:pt x="1001" y="3854"/>
                  </a:cubicBezTo>
                  <a:cubicBezTo>
                    <a:pt x="1591" y="4444"/>
                    <a:pt x="2345" y="4723"/>
                    <a:pt x="2902" y="5214"/>
                  </a:cubicBezTo>
                  <a:cubicBezTo>
                    <a:pt x="3426" y="5690"/>
                    <a:pt x="3771" y="6362"/>
                    <a:pt x="3820" y="7067"/>
                  </a:cubicBezTo>
                  <a:cubicBezTo>
                    <a:pt x="3853" y="7722"/>
                    <a:pt x="3492" y="8411"/>
                    <a:pt x="2918" y="8575"/>
                  </a:cubicBezTo>
                  <a:cubicBezTo>
                    <a:pt x="2786" y="8624"/>
                    <a:pt x="2651" y="8647"/>
                    <a:pt x="2519" y="8647"/>
                  </a:cubicBezTo>
                  <a:cubicBezTo>
                    <a:pt x="2081" y="8647"/>
                    <a:pt x="1680" y="8392"/>
                    <a:pt x="1541" y="8001"/>
                  </a:cubicBezTo>
                  <a:cubicBezTo>
                    <a:pt x="1345" y="7575"/>
                    <a:pt x="1541" y="7050"/>
                    <a:pt x="1984" y="6854"/>
                  </a:cubicBezTo>
                  <a:cubicBezTo>
                    <a:pt x="2082" y="6821"/>
                    <a:pt x="2164" y="6804"/>
                    <a:pt x="2263" y="6804"/>
                  </a:cubicBezTo>
                  <a:cubicBezTo>
                    <a:pt x="2263" y="6804"/>
                    <a:pt x="2291" y="6801"/>
                    <a:pt x="2337" y="6801"/>
                  </a:cubicBezTo>
                  <a:cubicBezTo>
                    <a:pt x="2473" y="6801"/>
                    <a:pt x="2759" y="6829"/>
                    <a:pt x="2869" y="7050"/>
                  </a:cubicBezTo>
                  <a:cubicBezTo>
                    <a:pt x="2869" y="7049"/>
                    <a:pt x="2869" y="7048"/>
                    <a:pt x="2870" y="7048"/>
                  </a:cubicBezTo>
                  <a:lnTo>
                    <a:pt x="2870" y="7048"/>
                  </a:lnTo>
                  <a:cubicBezTo>
                    <a:pt x="2873" y="7048"/>
                    <a:pt x="2885" y="7083"/>
                    <a:pt x="2861" y="7083"/>
                  </a:cubicBezTo>
                  <a:cubicBezTo>
                    <a:pt x="2852" y="7083"/>
                    <a:pt x="2839" y="7078"/>
                    <a:pt x="2820" y="7067"/>
                  </a:cubicBezTo>
                  <a:cubicBezTo>
                    <a:pt x="2752" y="7032"/>
                    <a:pt x="2678" y="7015"/>
                    <a:pt x="2604" y="7015"/>
                  </a:cubicBezTo>
                  <a:cubicBezTo>
                    <a:pt x="2501" y="7015"/>
                    <a:pt x="2398" y="7049"/>
                    <a:pt x="2312" y="7116"/>
                  </a:cubicBezTo>
                  <a:cubicBezTo>
                    <a:pt x="2066" y="7362"/>
                    <a:pt x="2115" y="7771"/>
                    <a:pt x="2427" y="7935"/>
                  </a:cubicBezTo>
                  <a:cubicBezTo>
                    <a:pt x="2510" y="7977"/>
                    <a:pt x="2598" y="7998"/>
                    <a:pt x="2683" y="7998"/>
                  </a:cubicBezTo>
                  <a:cubicBezTo>
                    <a:pt x="2994" y="7998"/>
                    <a:pt x="3264" y="7721"/>
                    <a:pt x="3148" y="7231"/>
                  </a:cubicBezTo>
                  <a:cubicBezTo>
                    <a:pt x="3046" y="6911"/>
                    <a:pt x="2752" y="6695"/>
                    <a:pt x="2413" y="6695"/>
                  </a:cubicBezTo>
                  <a:cubicBezTo>
                    <a:pt x="2369" y="6695"/>
                    <a:pt x="2324" y="6699"/>
                    <a:pt x="2279" y="6706"/>
                  </a:cubicBezTo>
                  <a:cubicBezTo>
                    <a:pt x="2164" y="6706"/>
                    <a:pt x="2050" y="6739"/>
                    <a:pt x="1951" y="6788"/>
                  </a:cubicBezTo>
                  <a:cubicBezTo>
                    <a:pt x="1476" y="7001"/>
                    <a:pt x="1263" y="7558"/>
                    <a:pt x="1476" y="8050"/>
                  </a:cubicBezTo>
                  <a:cubicBezTo>
                    <a:pt x="1604" y="8474"/>
                    <a:pt x="2055" y="8757"/>
                    <a:pt x="2544" y="8757"/>
                  </a:cubicBezTo>
                  <a:cubicBezTo>
                    <a:pt x="2679" y="8757"/>
                    <a:pt x="2816" y="8735"/>
                    <a:pt x="2951" y="8689"/>
                  </a:cubicBezTo>
                  <a:cubicBezTo>
                    <a:pt x="3607" y="8509"/>
                    <a:pt x="3984" y="7771"/>
                    <a:pt x="3967" y="7050"/>
                  </a:cubicBezTo>
                  <a:cubicBezTo>
                    <a:pt x="3918" y="6296"/>
                    <a:pt x="3574" y="5591"/>
                    <a:pt x="3017" y="5083"/>
                  </a:cubicBezTo>
                  <a:cubicBezTo>
                    <a:pt x="2443" y="4559"/>
                    <a:pt x="1673" y="4264"/>
                    <a:pt x="1115" y="3706"/>
                  </a:cubicBezTo>
                  <a:cubicBezTo>
                    <a:pt x="574" y="3149"/>
                    <a:pt x="165" y="2444"/>
                    <a:pt x="230" y="1707"/>
                  </a:cubicBezTo>
                  <a:cubicBezTo>
                    <a:pt x="263" y="1248"/>
                    <a:pt x="476" y="838"/>
                    <a:pt x="820" y="543"/>
                  </a:cubicBezTo>
                  <a:cubicBezTo>
                    <a:pt x="984" y="428"/>
                    <a:pt x="1164" y="346"/>
                    <a:pt x="1345" y="281"/>
                  </a:cubicBezTo>
                  <a:cubicBezTo>
                    <a:pt x="1492" y="240"/>
                    <a:pt x="1644" y="219"/>
                    <a:pt x="1793" y="219"/>
                  </a:cubicBezTo>
                  <a:cubicBezTo>
                    <a:pt x="1943" y="219"/>
                    <a:pt x="2091" y="240"/>
                    <a:pt x="2230" y="281"/>
                  </a:cubicBezTo>
                  <a:cubicBezTo>
                    <a:pt x="3263" y="559"/>
                    <a:pt x="3574" y="1920"/>
                    <a:pt x="2902" y="2575"/>
                  </a:cubicBezTo>
                  <a:cubicBezTo>
                    <a:pt x="2771" y="2723"/>
                    <a:pt x="2590" y="2805"/>
                    <a:pt x="2394" y="2838"/>
                  </a:cubicBezTo>
                  <a:cubicBezTo>
                    <a:pt x="2332" y="2847"/>
                    <a:pt x="2273" y="2851"/>
                    <a:pt x="2218" y="2851"/>
                  </a:cubicBezTo>
                  <a:cubicBezTo>
                    <a:pt x="1754" y="2851"/>
                    <a:pt x="1499" y="2569"/>
                    <a:pt x="1558" y="2379"/>
                  </a:cubicBezTo>
                  <a:cubicBezTo>
                    <a:pt x="1558" y="2379"/>
                    <a:pt x="1558" y="2346"/>
                    <a:pt x="1623" y="2346"/>
                  </a:cubicBezTo>
                  <a:cubicBezTo>
                    <a:pt x="1632" y="2346"/>
                    <a:pt x="1650" y="2347"/>
                    <a:pt x="1676" y="2347"/>
                  </a:cubicBezTo>
                  <a:cubicBezTo>
                    <a:pt x="1807" y="2347"/>
                    <a:pt x="2126" y="2324"/>
                    <a:pt x="2263" y="2051"/>
                  </a:cubicBezTo>
                  <a:cubicBezTo>
                    <a:pt x="2381" y="1683"/>
                    <a:pt x="2098" y="1346"/>
                    <a:pt x="1762" y="1346"/>
                  </a:cubicBezTo>
                  <a:cubicBezTo>
                    <a:pt x="1679" y="1346"/>
                    <a:pt x="1593" y="1366"/>
                    <a:pt x="1509" y="1412"/>
                  </a:cubicBezTo>
                  <a:cubicBezTo>
                    <a:pt x="919" y="1789"/>
                    <a:pt x="1050" y="2707"/>
                    <a:pt x="1738" y="2903"/>
                  </a:cubicBezTo>
                  <a:cubicBezTo>
                    <a:pt x="1912" y="2983"/>
                    <a:pt x="2096" y="3021"/>
                    <a:pt x="2278" y="3021"/>
                  </a:cubicBezTo>
                  <a:cubicBezTo>
                    <a:pt x="2733" y="3021"/>
                    <a:pt x="3176" y="2784"/>
                    <a:pt x="3410" y="2362"/>
                  </a:cubicBezTo>
                  <a:cubicBezTo>
                    <a:pt x="3672" y="1821"/>
                    <a:pt x="3623" y="1182"/>
                    <a:pt x="3279" y="674"/>
                  </a:cubicBezTo>
                  <a:cubicBezTo>
                    <a:pt x="2951" y="245"/>
                    <a:pt x="2448" y="0"/>
                    <a:pt x="191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185;p2"/>
            <p:cNvSpPr/>
            <p:nvPr/>
          </p:nvSpPr>
          <p:spPr>
            <a:xfrm>
              <a:off x="5988200" y="841375"/>
              <a:ext cx="43050" cy="60250"/>
            </a:xfrm>
            <a:custGeom>
              <a:avLst/>
              <a:gdLst/>
              <a:ahLst/>
              <a:cxnLst/>
              <a:rect l="l" t="t" r="r" b="b"/>
              <a:pathLst>
                <a:path w="1722" h="2410" extrusionOk="0">
                  <a:moveTo>
                    <a:pt x="197" y="0"/>
                  </a:moveTo>
                  <a:cubicBezTo>
                    <a:pt x="213" y="164"/>
                    <a:pt x="180" y="328"/>
                    <a:pt x="115" y="475"/>
                  </a:cubicBezTo>
                  <a:cubicBezTo>
                    <a:pt x="0" y="852"/>
                    <a:pt x="328" y="1115"/>
                    <a:pt x="951" y="1393"/>
                  </a:cubicBezTo>
                  <a:cubicBezTo>
                    <a:pt x="1344" y="1606"/>
                    <a:pt x="1606" y="1983"/>
                    <a:pt x="1656" y="2410"/>
                  </a:cubicBezTo>
                  <a:cubicBezTo>
                    <a:pt x="1721" y="393"/>
                    <a:pt x="885" y="328"/>
                    <a:pt x="689" y="328"/>
                  </a:cubicBezTo>
                  <a:cubicBezTo>
                    <a:pt x="672" y="329"/>
                    <a:pt x="655" y="330"/>
                    <a:pt x="640" y="330"/>
                  </a:cubicBezTo>
                  <a:cubicBezTo>
                    <a:pt x="475" y="330"/>
                    <a:pt x="391" y="254"/>
                    <a:pt x="361" y="164"/>
                  </a:cubicBezTo>
                  <a:cubicBezTo>
                    <a:pt x="344" y="66"/>
                    <a:pt x="197" y="0"/>
                    <a:pt x="19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186;p2"/>
            <p:cNvSpPr/>
            <p:nvPr/>
          </p:nvSpPr>
          <p:spPr>
            <a:xfrm>
              <a:off x="5853775" y="663525"/>
              <a:ext cx="160250" cy="250800"/>
            </a:xfrm>
            <a:custGeom>
              <a:avLst/>
              <a:gdLst/>
              <a:ahLst/>
              <a:cxnLst/>
              <a:rect l="l" t="t" r="r" b="b"/>
              <a:pathLst>
                <a:path w="6410" h="10032" extrusionOk="0">
                  <a:moveTo>
                    <a:pt x="509" y="2213"/>
                  </a:moveTo>
                  <a:cubicBezTo>
                    <a:pt x="509" y="2213"/>
                    <a:pt x="509" y="2213"/>
                    <a:pt x="509" y="2214"/>
                  </a:cubicBezTo>
                  <a:lnTo>
                    <a:pt x="509" y="2214"/>
                  </a:lnTo>
                  <a:cubicBezTo>
                    <a:pt x="509" y="2213"/>
                    <a:pt x="509" y="2213"/>
                    <a:pt x="509" y="2213"/>
                  </a:cubicBezTo>
                  <a:close/>
                  <a:moveTo>
                    <a:pt x="1148" y="0"/>
                  </a:moveTo>
                  <a:lnTo>
                    <a:pt x="1148" y="0"/>
                  </a:lnTo>
                  <a:cubicBezTo>
                    <a:pt x="1263" y="115"/>
                    <a:pt x="1246" y="295"/>
                    <a:pt x="1132" y="410"/>
                  </a:cubicBezTo>
                  <a:cubicBezTo>
                    <a:pt x="919" y="574"/>
                    <a:pt x="361" y="1197"/>
                    <a:pt x="771" y="1820"/>
                  </a:cubicBezTo>
                  <a:cubicBezTo>
                    <a:pt x="1214" y="2508"/>
                    <a:pt x="1787" y="2295"/>
                    <a:pt x="2000" y="2869"/>
                  </a:cubicBezTo>
                  <a:cubicBezTo>
                    <a:pt x="2000" y="2869"/>
                    <a:pt x="2066" y="3164"/>
                    <a:pt x="1886" y="3262"/>
                  </a:cubicBezTo>
                  <a:cubicBezTo>
                    <a:pt x="1849" y="3284"/>
                    <a:pt x="1814" y="3293"/>
                    <a:pt x="1781" y="3293"/>
                  </a:cubicBezTo>
                  <a:cubicBezTo>
                    <a:pt x="1639" y="3293"/>
                    <a:pt x="1542" y="3114"/>
                    <a:pt x="1542" y="2967"/>
                  </a:cubicBezTo>
                  <a:cubicBezTo>
                    <a:pt x="1492" y="2656"/>
                    <a:pt x="1246" y="2426"/>
                    <a:pt x="935" y="2377"/>
                  </a:cubicBezTo>
                  <a:cubicBezTo>
                    <a:pt x="558" y="2330"/>
                    <a:pt x="512" y="2223"/>
                    <a:pt x="509" y="2214"/>
                  </a:cubicBezTo>
                  <a:lnTo>
                    <a:pt x="509" y="2214"/>
                  </a:lnTo>
                  <a:cubicBezTo>
                    <a:pt x="558" y="2361"/>
                    <a:pt x="558" y="2508"/>
                    <a:pt x="525" y="2656"/>
                  </a:cubicBezTo>
                  <a:cubicBezTo>
                    <a:pt x="460" y="2787"/>
                    <a:pt x="165" y="3295"/>
                    <a:pt x="738" y="3672"/>
                  </a:cubicBezTo>
                  <a:cubicBezTo>
                    <a:pt x="1296" y="4049"/>
                    <a:pt x="1591" y="3852"/>
                    <a:pt x="1689" y="4491"/>
                  </a:cubicBezTo>
                  <a:cubicBezTo>
                    <a:pt x="1787" y="5131"/>
                    <a:pt x="1853" y="5901"/>
                    <a:pt x="2197" y="6245"/>
                  </a:cubicBezTo>
                  <a:cubicBezTo>
                    <a:pt x="2082" y="6163"/>
                    <a:pt x="1984" y="6065"/>
                    <a:pt x="1919" y="5950"/>
                  </a:cubicBezTo>
                  <a:cubicBezTo>
                    <a:pt x="1766" y="5629"/>
                    <a:pt x="1442" y="5422"/>
                    <a:pt x="1093" y="5422"/>
                  </a:cubicBezTo>
                  <a:cubicBezTo>
                    <a:pt x="1068" y="5422"/>
                    <a:pt x="1043" y="5424"/>
                    <a:pt x="1017" y="5426"/>
                  </a:cubicBezTo>
                  <a:cubicBezTo>
                    <a:pt x="974" y="5428"/>
                    <a:pt x="934" y="5429"/>
                    <a:pt x="896" y="5429"/>
                  </a:cubicBezTo>
                  <a:cubicBezTo>
                    <a:pt x="434" y="5429"/>
                    <a:pt x="374" y="5252"/>
                    <a:pt x="329" y="5131"/>
                  </a:cubicBezTo>
                  <a:lnTo>
                    <a:pt x="329" y="5131"/>
                  </a:lnTo>
                  <a:cubicBezTo>
                    <a:pt x="329" y="5131"/>
                    <a:pt x="1" y="6114"/>
                    <a:pt x="935" y="6606"/>
                  </a:cubicBezTo>
                  <a:cubicBezTo>
                    <a:pt x="1886" y="7098"/>
                    <a:pt x="1804" y="6737"/>
                    <a:pt x="3099" y="7786"/>
                  </a:cubicBezTo>
                  <a:cubicBezTo>
                    <a:pt x="4119" y="8645"/>
                    <a:pt x="4339" y="8687"/>
                    <a:pt x="4344" y="8688"/>
                  </a:cubicBezTo>
                  <a:lnTo>
                    <a:pt x="4344" y="8688"/>
                  </a:lnTo>
                  <a:cubicBezTo>
                    <a:pt x="4319" y="8683"/>
                    <a:pt x="4293" y="8681"/>
                    <a:pt x="4268" y="8681"/>
                  </a:cubicBezTo>
                  <a:cubicBezTo>
                    <a:pt x="4095" y="8681"/>
                    <a:pt x="3922" y="8774"/>
                    <a:pt x="3836" y="8917"/>
                  </a:cubicBezTo>
                  <a:cubicBezTo>
                    <a:pt x="3623" y="9229"/>
                    <a:pt x="3738" y="9638"/>
                    <a:pt x="4066" y="9786"/>
                  </a:cubicBezTo>
                  <a:cubicBezTo>
                    <a:pt x="4066" y="9786"/>
                    <a:pt x="3951" y="9589"/>
                    <a:pt x="4148" y="9573"/>
                  </a:cubicBezTo>
                  <a:cubicBezTo>
                    <a:pt x="4159" y="9571"/>
                    <a:pt x="4170" y="9570"/>
                    <a:pt x="4181" y="9570"/>
                  </a:cubicBezTo>
                  <a:cubicBezTo>
                    <a:pt x="4295" y="9570"/>
                    <a:pt x="4437" y="9658"/>
                    <a:pt x="4597" y="9658"/>
                  </a:cubicBezTo>
                  <a:cubicBezTo>
                    <a:pt x="4688" y="9658"/>
                    <a:pt x="4785" y="9629"/>
                    <a:pt x="4885" y="9540"/>
                  </a:cubicBezTo>
                  <a:cubicBezTo>
                    <a:pt x="5006" y="9419"/>
                    <a:pt x="5203" y="9317"/>
                    <a:pt x="5434" y="9317"/>
                  </a:cubicBezTo>
                  <a:cubicBezTo>
                    <a:pt x="5735" y="9317"/>
                    <a:pt x="6094" y="9493"/>
                    <a:pt x="6410" y="10032"/>
                  </a:cubicBezTo>
                  <a:cubicBezTo>
                    <a:pt x="6410" y="10032"/>
                    <a:pt x="6164" y="9212"/>
                    <a:pt x="4853" y="8688"/>
                  </a:cubicBezTo>
                  <a:cubicBezTo>
                    <a:pt x="3131" y="7966"/>
                    <a:pt x="2050" y="6262"/>
                    <a:pt x="2148" y="4409"/>
                  </a:cubicBezTo>
                  <a:cubicBezTo>
                    <a:pt x="2230" y="2180"/>
                    <a:pt x="3525" y="656"/>
                    <a:pt x="11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187;p2"/>
            <p:cNvSpPr/>
            <p:nvPr/>
          </p:nvSpPr>
          <p:spPr>
            <a:xfrm>
              <a:off x="5900900" y="599775"/>
              <a:ext cx="68475" cy="268650"/>
            </a:xfrm>
            <a:custGeom>
              <a:avLst/>
              <a:gdLst/>
              <a:ahLst/>
              <a:cxnLst/>
              <a:rect l="l" t="t" r="r" b="b"/>
              <a:pathLst>
                <a:path w="2739" h="10746" extrusionOk="0">
                  <a:moveTo>
                    <a:pt x="1289" y="1"/>
                  </a:moveTo>
                  <a:cubicBezTo>
                    <a:pt x="711" y="1"/>
                    <a:pt x="161" y="375"/>
                    <a:pt x="99" y="895"/>
                  </a:cubicBezTo>
                  <a:cubicBezTo>
                    <a:pt x="1" y="1419"/>
                    <a:pt x="361" y="1911"/>
                    <a:pt x="886" y="1960"/>
                  </a:cubicBezTo>
                  <a:lnTo>
                    <a:pt x="1050" y="1960"/>
                  </a:lnTo>
                  <a:cubicBezTo>
                    <a:pt x="1574" y="1927"/>
                    <a:pt x="1837" y="1321"/>
                    <a:pt x="1640" y="1075"/>
                  </a:cubicBezTo>
                  <a:cubicBezTo>
                    <a:pt x="1556" y="955"/>
                    <a:pt x="1434" y="901"/>
                    <a:pt x="1314" y="901"/>
                  </a:cubicBezTo>
                  <a:cubicBezTo>
                    <a:pt x="1108" y="901"/>
                    <a:pt x="908" y="1062"/>
                    <a:pt x="919" y="1321"/>
                  </a:cubicBezTo>
                  <a:cubicBezTo>
                    <a:pt x="951" y="1632"/>
                    <a:pt x="1296" y="1616"/>
                    <a:pt x="1328" y="1649"/>
                  </a:cubicBezTo>
                  <a:cubicBezTo>
                    <a:pt x="1378" y="1682"/>
                    <a:pt x="1328" y="1747"/>
                    <a:pt x="1328" y="1747"/>
                  </a:cubicBezTo>
                  <a:cubicBezTo>
                    <a:pt x="1296" y="1813"/>
                    <a:pt x="1230" y="1862"/>
                    <a:pt x="1165" y="1895"/>
                  </a:cubicBezTo>
                  <a:cubicBezTo>
                    <a:pt x="1148" y="1895"/>
                    <a:pt x="1115" y="1911"/>
                    <a:pt x="1099" y="1911"/>
                  </a:cubicBezTo>
                  <a:lnTo>
                    <a:pt x="1083" y="1911"/>
                  </a:lnTo>
                  <a:cubicBezTo>
                    <a:pt x="1050" y="1915"/>
                    <a:pt x="1017" y="1917"/>
                    <a:pt x="986" y="1917"/>
                  </a:cubicBezTo>
                  <a:cubicBezTo>
                    <a:pt x="473" y="1917"/>
                    <a:pt x="73" y="1436"/>
                    <a:pt x="181" y="911"/>
                  </a:cubicBezTo>
                  <a:cubicBezTo>
                    <a:pt x="253" y="439"/>
                    <a:pt x="748" y="115"/>
                    <a:pt x="1265" y="115"/>
                  </a:cubicBezTo>
                  <a:cubicBezTo>
                    <a:pt x="1575" y="115"/>
                    <a:pt x="1892" y="231"/>
                    <a:pt x="2132" y="501"/>
                  </a:cubicBezTo>
                  <a:cubicBezTo>
                    <a:pt x="2443" y="911"/>
                    <a:pt x="2574" y="1436"/>
                    <a:pt x="2541" y="1944"/>
                  </a:cubicBezTo>
                  <a:cubicBezTo>
                    <a:pt x="2525" y="2452"/>
                    <a:pt x="2410" y="2960"/>
                    <a:pt x="2230" y="3435"/>
                  </a:cubicBezTo>
                  <a:cubicBezTo>
                    <a:pt x="1394" y="5468"/>
                    <a:pt x="525" y="7500"/>
                    <a:pt x="1132" y="8976"/>
                  </a:cubicBezTo>
                  <a:cubicBezTo>
                    <a:pt x="1410" y="9730"/>
                    <a:pt x="1951" y="10352"/>
                    <a:pt x="2656" y="10746"/>
                  </a:cubicBezTo>
                  <a:cubicBezTo>
                    <a:pt x="1984" y="10336"/>
                    <a:pt x="1476" y="9697"/>
                    <a:pt x="1230" y="8943"/>
                  </a:cubicBezTo>
                  <a:cubicBezTo>
                    <a:pt x="673" y="7500"/>
                    <a:pt x="1558" y="5550"/>
                    <a:pt x="2394" y="3501"/>
                  </a:cubicBezTo>
                  <a:cubicBezTo>
                    <a:pt x="2591" y="3009"/>
                    <a:pt x="2689" y="2485"/>
                    <a:pt x="2705" y="1960"/>
                  </a:cubicBezTo>
                  <a:cubicBezTo>
                    <a:pt x="2738" y="1403"/>
                    <a:pt x="2574" y="846"/>
                    <a:pt x="2230" y="419"/>
                  </a:cubicBezTo>
                  <a:cubicBezTo>
                    <a:pt x="1966" y="125"/>
                    <a:pt x="1623" y="1"/>
                    <a:pt x="12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 name="Google Shape;188;p2"/>
            <p:cNvSpPr/>
            <p:nvPr/>
          </p:nvSpPr>
          <p:spPr>
            <a:xfrm>
              <a:off x="5985725" y="677850"/>
              <a:ext cx="94700" cy="93875"/>
            </a:xfrm>
            <a:custGeom>
              <a:avLst/>
              <a:gdLst/>
              <a:ahLst/>
              <a:cxnLst/>
              <a:rect l="l" t="t" r="r" b="b"/>
              <a:pathLst>
                <a:path w="3788" h="3755" extrusionOk="0">
                  <a:moveTo>
                    <a:pt x="3263" y="1"/>
                  </a:moveTo>
                  <a:cubicBezTo>
                    <a:pt x="3263" y="1"/>
                    <a:pt x="3263" y="268"/>
                    <a:pt x="3093" y="268"/>
                  </a:cubicBezTo>
                  <a:cubicBezTo>
                    <a:pt x="3080" y="268"/>
                    <a:pt x="3065" y="267"/>
                    <a:pt x="3050" y="263"/>
                  </a:cubicBezTo>
                  <a:cubicBezTo>
                    <a:pt x="2941" y="240"/>
                    <a:pt x="2797" y="181"/>
                    <a:pt x="2663" y="181"/>
                  </a:cubicBezTo>
                  <a:cubicBezTo>
                    <a:pt x="2511" y="181"/>
                    <a:pt x="2373" y="256"/>
                    <a:pt x="2312" y="542"/>
                  </a:cubicBezTo>
                  <a:cubicBezTo>
                    <a:pt x="2186" y="1077"/>
                    <a:pt x="2136" y="1643"/>
                    <a:pt x="1928" y="1643"/>
                  </a:cubicBezTo>
                  <a:cubicBezTo>
                    <a:pt x="1920" y="1643"/>
                    <a:pt x="1911" y="1642"/>
                    <a:pt x="1902" y="1640"/>
                  </a:cubicBezTo>
                  <a:lnTo>
                    <a:pt x="1853" y="1640"/>
                  </a:lnTo>
                  <a:cubicBezTo>
                    <a:pt x="1844" y="1642"/>
                    <a:pt x="1836" y="1643"/>
                    <a:pt x="1827" y="1643"/>
                  </a:cubicBezTo>
                  <a:cubicBezTo>
                    <a:pt x="1620" y="1643"/>
                    <a:pt x="1569" y="1062"/>
                    <a:pt x="1443" y="542"/>
                  </a:cubicBezTo>
                  <a:cubicBezTo>
                    <a:pt x="1374" y="256"/>
                    <a:pt x="1236" y="181"/>
                    <a:pt x="1087" y="181"/>
                  </a:cubicBezTo>
                  <a:cubicBezTo>
                    <a:pt x="954" y="181"/>
                    <a:pt x="814" y="240"/>
                    <a:pt x="706" y="263"/>
                  </a:cubicBezTo>
                  <a:cubicBezTo>
                    <a:pt x="689" y="267"/>
                    <a:pt x="673" y="268"/>
                    <a:pt x="659" y="268"/>
                  </a:cubicBezTo>
                  <a:cubicBezTo>
                    <a:pt x="478" y="268"/>
                    <a:pt x="492" y="1"/>
                    <a:pt x="492" y="1"/>
                  </a:cubicBezTo>
                  <a:lnTo>
                    <a:pt x="492" y="1"/>
                  </a:lnTo>
                  <a:cubicBezTo>
                    <a:pt x="492" y="1"/>
                    <a:pt x="279" y="83"/>
                    <a:pt x="148" y="673"/>
                  </a:cubicBezTo>
                  <a:cubicBezTo>
                    <a:pt x="1" y="1279"/>
                    <a:pt x="263" y="1493"/>
                    <a:pt x="1050" y="1870"/>
                  </a:cubicBezTo>
                  <a:cubicBezTo>
                    <a:pt x="1837" y="2230"/>
                    <a:pt x="1869" y="3509"/>
                    <a:pt x="1869" y="3509"/>
                  </a:cubicBezTo>
                  <a:lnTo>
                    <a:pt x="1902" y="3755"/>
                  </a:lnTo>
                  <a:lnTo>
                    <a:pt x="1919" y="3509"/>
                  </a:lnTo>
                  <a:cubicBezTo>
                    <a:pt x="1919" y="3509"/>
                    <a:pt x="1951" y="2230"/>
                    <a:pt x="2738" y="1870"/>
                  </a:cubicBezTo>
                  <a:cubicBezTo>
                    <a:pt x="3525" y="1509"/>
                    <a:pt x="3787" y="1279"/>
                    <a:pt x="3656" y="673"/>
                  </a:cubicBezTo>
                  <a:cubicBezTo>
                    <a:pt x="3509" y="83"/>
                    <a:pt x="3263" y="1"/>
                    <a:pt x="32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 name="Google Shape;189;p2"/>
            <p:cNvSpPr/>
            <p:nvPr/>
          </p:nvSpPr>
          <p:spPr>
            <a:xfrm>
              <a:off x="5963200" y="589750"/>
              <a:ext cx="69675" cy="203700"/>
            </a:xfrm>
            <a:custGeom>
              <a:avLst/>
              <a:gdLst/>
              <a:ahLst/>
              <a:cxnLst/>
              <a:rect l="l" t="t" r="r" b="b"/>
              <a:pathLst>
                <a:path w="2787" h="8148" extrusionOk="0">
                  <a:moveTo>
                    <a:pt x="2082" y="1"/>
                  </a:moveTo>
                  <a:lnTo>
                    <a:pt x="2082" y="1"/>
                  </a:lnTo>
                  <a:cubicBezTo>
                    <a:pt x="2377" y="968"/>
                    <a:pt x="1312" y="1230"/>
                    <a:pt x="689" y="2361"/>
                  </a:cubicBezTo>
                  <a:cubicBezTo>
                    <a:pt x="590" y="2525"/>
                    <a:pt x="508" y="2722"/>
                    <a:pt x="443" y="2902"/>
                  </a:cubicBezTo>
                  <a:cubicBezTo>
                    <a:pt x="0" y="4279"/>
                    <a:pt x="279" y="5230"/>
                    <a:pt x="1574" y="6131"/>
                  </a:cubicBezTo>
                  <a:cubicBezTo>
                    <a:pt x="2705" y="6934"/>
                    <a:pt x="2770" y="8000"/>
                    <a:pt x="2770" y="8147"/>
                  </a:cubicBezTo>
                  <a:cubicBezTo>
                    <a:pt x="2787" y="7656"/>
                    <a:pt x="2623" y="7164"/>
                    <a:pt x="2328" y="6754"/>
                  </a:cubicBezTo>
                  <a:cubicBezTo>
                    <a:pt x="2033" y="6328"/>
                    <a:pt x="1623" y="6066"/>
                    <a:pt x="1049" y="5557"/>
                  </a:cubicBezTo>
                  <a:cubicBezTo>
                    <a:pt x="869" y="5394"/>
                    <a:pt x="738" y="5197"/>
                    <a:pt x="656" y="4967"/>
                  </a:cubicBezTo>
                  <a:cubicBezTo>
                    <a:pt x="312" y="4131"/>
                    <a:pt x="984" y="3263"/>
                    <a:pt x="1312" y="2902"/>
                  </a:cubicBezTo>
                  <a:cubicBezTo>
                    <a:pt x="1459" y="2722"/>
                    <a:pt x="1656" y="2558"/>
                    <a:pt x="1852" y="2361"/>
                  </a:cubicBezTo>
                  <a:cubicBezTo>
                    <a:pt x="2229" y="2017"/>
                    <a:pt x="2475" y="1558"/>
                    <a:pt x="2574" y="1066"/>
                  </a:cubicBezTo>
                  <a:cubicBezTo>
                    <a:pt x="2721" y="181"/>
                    <a:pt x="2082" y="1"/>
                    <a:pt x="20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190;p2"/>
            <p:cNvSpPr/>
            <p:nvPr/>
          </p:nvSpPr>
          <p:spPr>
            <a:xfrm>
              <a:off x="6846675" y="1771775"/>
              <a:ext cx="57825" cy="52575"/>
            </a:xfrm>
            <a:custGeom>
              <a:avLst/>
              <a:gdLst/>
              <a:ahLst/>
              <a:cxnLst/>
              <a:rect l="l" t="t" r="r" b="b"/>
              <a:pathLst>
                <a:path w="2313" h="2103" extrusionOk="0">
                  <a:moveTo>
                    <a:pt x="1798" y="0"/>
                  </a:moveTo>
                  <a:cubicBezTo>
                    <a:pt x="1319" y="0"/>
                    <a:pt x="1021" y="389"/>
                    <a:pt x="935" y="1090"/>
                  </a:cubicBezTo>
                  <a:cubicBezTo>
                    <a:pt x="919" y="1205"/>
                    <a:pt x="870" y="1336"/>
                    <a:pt x="821" y="1435"/>
                  </a:cubicBezTo>
                  <a:cubicBezTo>
                    <a:pt x="620" y="1761"/>
                    <a:pt x="247" y="1799"/>
                    <a:pt x="82" y="1799"/>
                  </a:cubicBezTo>
                  <a:cubicBezTo>
                    <a:pt x="32" y="1799"/>
                    <a:pt x="1" y="1795"/>
                    <a:pt x="1" y="1795"/>
                  </a:cubicBezTo>
                  <a:lnTo>
                    <a:pt x="1" y="1795"/>
                  </a:lnTo>
                  <a:cubicBezTo>
                    <a:pt x="121" y="1850"/>
                    <a:pt x="703" y="2102"/>
                    <a:pt x="1242" y="2102"/>
                  </a:cubicBezTo>
                  <a:cubicBezTo>
                    <a:pt x="1510" y="2102"/>
                    <a:pt x="1767" y="2040"/>
                    <a:pt x="1952" y="1861"/>
                  </a:cubicBezTo>
                  <a:cubicBezTo>
                    <a:pt x="2066" y="1746"/>
                    <a:pt x="2148" y="1599"/>
                    <a:pt x="2197" y="1435"/>
                  </a:cubicBezTo>
                  <a:cubicBezTo>
                    <a:pt x="2312" y="992"/>
                    <a:pt x="2066" y="549"/>
                    <a:pt x="1952" y="386"/>
                  </a:cubicBezTo>
                  <a:cubicBezTo>
                    <a:pt x="1870" y="271"/>
                    <a:pt x="1886" y="107"/>
                    <a:pt x="2017" y="25"/>
                  </a:cubicBezTo>
                  <a:cubicBezTo>
                    <a:pt x="1940" y="8"/>
                    <a:pt x="1867" y="0"/>
                    <a:pt x="179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 name="Google Shape;191;p2"/>
            <p:cNvSpPr/>
            <p:nvPr/>
          </p:nvSpPr>
          <p:spPr>
            <a:xfrm>
              <a:off x="6789725" y="1775675"/>
              <a:ext cx="116000" cy="136875"/>
            </a:xfrm>
            <a:custGeom>
              <a:avLst/>
              <a:gdLst/>
              <a:ahLst/>
              <a:cxnLst/>
              <a:rect l="l" t="t" r="r" b="b"/>
              <a:pathLst>
                <a:path w="4640" h="5475" extrusionOk="0">
                  <a:moveTo>
                    <a:pt x="279" y="0"/>
                  </a:moveTo>
                  <a:lnTo>
                    <a:pt x="279" y="0"/>
                  </a:lnTo>
                  <a:cubicBezTo>
                    <a:pt x="83" y="393"/>
                    <a:pt x="1" y="836"/>
                    <a:pt x="66" y="1279"/>
                  </a:cubicBezTo>
                  <a:cubicBezTo>
                    <a:pt x="115" y="1901"/>
                    <a:pt x="328" y="2508"/>
                    <a:pt x="689" y="3016"/>
                  </a:cubicBezTo>
                  <a:cubicBezTo>
                    <a:pt x="1182" y="3699"/>
                    <a:pt x="1948" y="3777"/>
                    <a:pt x="2273" y="3777"/>
                  </a:cubicBezTo>
                  <a:cubicBezTo>
                    <a:pt x="2369" y="3777"/>
                    <a:pt x="2426" y="3770"/>
                    <a:pt x="2426" y="3770"/>
                  </a:cubicBezTo>
                  <a:cubicBezTo>
                    <a:pt x="2164" y="3688"/>
                    <a:pt x="2115" y="3360"/>
                    <a:pt x="2295" y="3131"/>
                  </a:cubicBezTo>
                  <a:cubicBezTo>
                    <a:pt x="2459" y="2967"/>
                    <a:pt x="2426" y="2705"/>
                    <a:pt x="2230" y="2590"/>
                  </a:cubicBezTo>
                  <a:cubicBezTo>
                    <a:pt x="2115" y="2541"/>
                    <a:pt x="1836" y="2328"/>
                    <a:pt x="2066" y="2180"/>
                  </a:cubicBezTo>
                  <a:cubicBezTo>
                    <a:pt x="2094" y="2165"/>
                    <a:pt x="2124" y="2158"/>
                    <a:pt x="2156" y="2158"/>
                  </a:cubicBezTo>
                  <a:cubicBezTo>
                    <a:pt x="2402" y="2158"/>
                    <a:pt x="2732" y="2589"/>
                    <a:pt x="2689" y="3098"/>
                  </a:cubicBezTo>
                  <a:cubicBezTo>
                    <a:pt x="2640" y="3688"/>
                    <a:pt x="2902" y="3836"/>
                    <a:pt x="3295" y="4131"/>
                  </a:cubicBezTo>
                  <a:cubicBezTo>
                    <a:pt x="3705" y="4409"/>
                    <a:pt x="3459" y="4934"/>
                    <a:pt x="3459" y="4934"/>
                  </a:cubicBezTo>
                  <a:cubicBezTo>
                    <a:pt x="4180" y="4524"/>
                    <a:pt x="4016" y="3852"/>
                    <a:pt x="3934" y="3705"/>
                  </a:cubicBezTo>
                  <a:cubicBezTo>
                    <a:pt x="3836" y="3557"/>
                    <a:pt x="3656" y="3295"/>
                    <a:pt x="3885" y="3196"/>
                  </a:cubicBezTo>
                  <a:cubicBezTo>
                    <a:pt x="3899" y="3191"/>
                    <a:pt x="3912" y="3188"/>
                    <a:pt x="3924" y="3188"/>
                  </a:cubicBezTo>
                  <a:cubicBezTo>
                    <a:pt x="4124" y="3188"/>
                    <a:pt x="4197" y="3909"/>
                    <a:pt x="4197" y="4557"/>
                  </a:cubicBezTo>
                  <a:cubicBezTo>
                    <a:pt x="4164" y="4917"/>
                    <a:pt x="4328" y="5278"/>
                    <a:pt x="4639" y="5475"/>
                  </a:cubicBezTo>
                  <a:cubicBezTo>
                    <a:pt x="4508" y="5147"/>
                    <a:pt x="4443" y="4803"/>
                    <a:pt x="4459" y="4459"/>
                  </a:cubicBezTo>
                  <a:cubicBezTo>
                    <a:pt x="4459" y="3950"/>
                    <a:pt x="4541" y="3016"/>
                    <a:pt x="3639" y="2410"/>
                  </a:cubicBezTo>
                  <a:cubicBezTo>
                    <a:pt x="2722" y="1787"/>
                    <a:pt x="1623" y="2049"/>
                    <a:pt x="837" y="1492"/>
                  </a:cubicBezTo>
                  <a:cubicBezTo>
                    <a:pt x="755" y="1426"/>
                    <a:pt x="673" y="1361"/>
                    <a:pt x="607" y="1295"/>
                  </a:cubicBezTo>
                  <a:cubicBezTo>
                    <a:pt x="296" y="934"/>
                    <a:pt x="181" y="459"/>
                    <a:pt x="2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 name="Google Shape;192;p2"/>
            <p:cNvSpPr/>
            <p:nvPr/>
          </p:nvSpPr>
          <p:spPr>
            <a:xfrm>
              <a:off x="6745475" y="1737050"/>
              <a:ext cx="74200" cy="48825"/>
            </a:xfrm>
            <a:custGeom>
              <a:avLst/>
              <a:gdLst/>
              <a:ahLst/>
              <a:cxnLst/>
              <a:rect l="l" t="t" r="r" b="b"/>
              <a:pathLst>
                <a:path w="2968" h="1953" extrusionOk="0">
                  <a:moveTo>
                    <a:pt x="2041" y="0"/>
                  </a:moveTo>
                  <a:cubicBezTo>
                    <a:pt x="336" y="0"/>
                    <a:pt x="312" y="1081"/>
                    <a:pt x="312" y="1365"/>
                  </a:cubicBezTo>
                  <a:cubicBezTo>
                    <a:pt x="312" y="1561"/>
                    <a:pt x="181" y="1725"/>
                    <a:pt x="0" y="1791"/>
                  </a:cubicBezTo>
                  <a:cubicBezTo>
                    <a:pt x="271" y="1904"/>
                    <a:pt x="509" y="1952"/>
                    <a:pt x="716" y="1952"/>
                  </a:cubicBezTo>
                  <a:cubicBezTo>
                    <a:pt x="1476" y="1952"/>
                    <a:pt x="1843" y="1306"/>
                    <a:pt x="2049" y="791"/>
                  </a:cubicBezTo>
                  <a:cubicBezTo>
                    <a:pt x="2197" y="398"/>
                    <a:pt x="2557" y="135"/>
                    <a:pt x="2967" y="86"/>
                  </a:cubicBezTo>
                  <a:cubicBezTo>
                    <a:pt x="2613" y="27"/>
                    <a:pt x="2307" y="0"/>
                    <a:pt x="204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 name="Google Shape;193;p2"/>
            <p:cNvSpPr/>
            <p:nvPr/>
          </p:nvSpPr>
          <p:spPr>
            <a:xfrm>
              <a:off x="6716775" y="1736375"/>
              <a:ext cx="36500" cy="28150"/>
            </a:xfrm>
            <a:custGeom>
              <a:avLst/>
              <a:gdLst/>
              <a:ahLst/>
              <a:cxnLst/>
              <a:rect l="l" t="t" r="r" b="b"/>
              <a:pathLst>
                <a:path w="1460" h="1126" extrusionOk="0">
                  <a:moveTo>
                    <a:pt x="485" y="1"/>
                  </a:moveTo>
                  <a:cubicBezTo>
                    <a:pt x="438" y="1"/>
                    <a:pt x="391" y="10"/>
                    <a:pt x="345" y="31"/>
                  </a:cubicBezTo>
                  <a:cubicBezTo>
                    <a:pt x="99" y="146"/>
                    <a:pt x="1" y="425"/>
                    <a:pt x="99" y="654"/>
                  </a:cubicBezTo>
                  <a:cubicBezTo>
                    <a:pt x="198" y="867"/>
                    <a:pt x="362" y="1015"/>
                    <a:pt x="575" y="1080"/>
                  </a:cubicBezTo>
                  <a:cubicBezTo>
                    <a:pt x="659" y="1110"/>
                    <a:pt x="743" y="1125"/>
                    <a:pt x="825" y="1125"/>
                  </a:cubicBezTo>
                  <a:cubicBezTo>
                    <a:pt x="968" y="1125"/>
                    <a:pt x="1106" y="1081"/>
                    <a:pt x="1230" y="998"/>
                  </a:cubicBezTo>
                  <a:cubicBezTo>
                    <a:pt x="1378" y="884"/>
                    <a:pt x="1460" y="703"/>
                    <a:pt x="1443" y="507"/>
                  </a:cubicBezTo>
                  <a:lnTo>
                    <a:pt x="1443" y="507"/>
                  </a:lnTo>
                  <a:cubicBezTo>
                    <a:pt x="1443" y="507"/>
                    <a:pt x="1139" y="902"/>
                    <a:pt x="766" y="902"/>
                  </a:cubicBezTo>
                  <a:cubicBezTo>
                    <a:pt x="751" y="902"/>
                    <a:pt x="737" y="901"/>
                    <a:pt x="722" y="900"/>
                  </a:cubicBezTo>
                  <a:cubicBezTo>
                    <a:pt x="148" y="834"/>
                    <a:pt x="66" y="261"/>
                    <a:pt x="345" y="113"/>
                  </a:cubicBezTo>
                  <a:cubicBezTo>
                    <a:pt x="393" y="85"/>
                    <a:pt x="444" y="71"/>
                    <a:pt x="492" y="71"/>
                  </a:cubicBezTo>
                  <a:cubicBezTo>
                    <a:pt x="609" y="71"/>
                    <a:pt x="711" y="150"/>
                    <a:pt x="722" y="277"/>
                  </a:cubicBezTo>
                  <a:cubicBezTo>
                    <a:pt x="744" y="389"/>
                    <a:pt x="653" y="455"/>
                    <a:pt x="603" y="455"/>
                  </a:cubicBezTo>
                  <a:cubicBezTo>
                    <a:pt x="579" y="455"/>
                    <a:pt x="564" y="440"/>
                    <a:pt x="575" y="408"/>
                  </a:cubicBezTo>
                  <a:cubicBezTo>
                    <a:pt x="587" y="335"/>
                    <a:pt x="553" y="270"/>
                    <a:pt x="480" y="270"/>
                  </a:cubicBezTo>
                  <a:cubicBezTo>
                    <a:pt x="456" y="270"/>
                    <a:pt x="427" y="277"/>
                    <a:pt x="394" y="294"/>
                  </a:cubicBezTo>
                  <a:cubicBezTo>
                    <a:pt x="280" y="359"/>
                    <a:pt x="394" y="523"/>
                    <a:pt x="394" y="523"/>
                  </a:cubicBezTo>
                  <a:cubicBezTo>
                    <a:pt x="448" y="567"/>
                    <a:pt x="507" y="586"/>
                    <a:pt x="563" y="586"/>
                  </a:cubicBezTo>
                  <a:cubicBezTo>
                    <a:pt x="698" y="586"/>
                    <a:pt x="820" y="476"/>
                    <a:pt x="820" y="326"/>
                  </a:cubicBezTo>
                  <a:cubicBezTo>
                    <a:pt x="820" y="133"/>
                    <a:pt x="658" y="1"/>
                    <a:pt x="48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 name="Google Shape;194;p2"/>
            <p:cNvSpPr/>
            <p:nvPr/>
          </p:nvSpPr>
          <p:spPr>
            <a:xfrm>
              <a:off x="7188025" y="1758525"/>
              <a:ext cx="68875" cy="268775"/>
            </a:xfrm>
            <a:custGeom>
              <a:avLst/>
              <a:gdLst/>
              <a:ahLst/>
              <a:cxnLst/>
              <a:rect l="l" t="t" r="r" b="b"/>
              <a:pathLst>
                <a:path w="2755" h="10751" extrusionOk="0">
                  <a:moveTo>
                    <a:pt x="1308" y="1"/>
                  </a:moveTo>
                  <a:cubicBezTo>
                    <a:pt x="725" y="1"/>
                    <a:pt x="172" y="377"/>
                    <a:pt x="99" y="899"/>
                  </a:cubicBezTo>
                  <a:cubicBezTo>
                    <a:pt x="1" y="1424"/>
                    <a:pt x="378" y="1915"/>
                    <a:pt x="902" y="1965"/>
                  </a:cubicBezTo>
                  <a:lnTo>
                    <a:pt x="1066" y="1965"/>
                  </a:lnTo>
                  <a:cubicBezTo>
                    <a:pt x="1591" y="1932"/>
                    <a:pt x="1853" y="1342"/>
                    <a:pt x="1656" y="1079"/>
                  </a:cubicBezTo>
                  <a:cubicBezTo>
                    <a:pt x="1574" y="961"/>
                    <a:pt x="1455" y="909"/>
                    <a:pt x="1337" y="909"/>
                  </a:cubicBezTo>
                  <a:cubicBezTo>
                    <a:pt x="1129" y="909"/>
                    <a:pt x="925" y="1074"/>
                    <a:pt x="935" y="1325"/>
                  </a:cubicBezTo>
                  <a:cubicBezTo>
                    <a:pt x="968" y="1637"/>
                    <a:pt x="1312" y="1620"/>
                    <a:pt x="1345" y="1653"/>
                  </a:cubicBezTo>
                  <a:cubicBezTo>
                    <a:pt x="1394" y="1702"/>
                    <a:pt x="1345" y="1752"/>
                    <a:pt x="1345" y="1752"/>
                  </a:cubicBezTo>
                  <a:cubicBezTo>
                    <a:pt x="1312" y="1817"/>
                    <a:pt x="1247" y="1866"/>
                    <a:pt x="1181" y="1899"/>
                  </a:cubicBezTo>
                  <a:cubicBezTo>
                    <a:pt x="1148" y="1899"/>
                    <a:pt x="1132" y="1915"/>
                    <a:pt x="1116" y="1915"/>
                  </a:cubicBezTo>
                  <a:lnTo>
                    <a:pt x="1099" y="1915"/>
                  </a:lnTo>
                  <a:cubicBezTo>
                    <a:pt x="1066" y="1919"/>
                    <a:pt x="1034" y="1921"/>
                    <a:pt x="1002" y="1921"/>
                  </a:cubicBezTo>
                  <a:cubicBezTo>
                    <a:pt x="490" y="1921"/>
                    <a:pt x="90" y="1440"/>
                    <a:pt x="198" y="916"/>
                  </a:cubicBezTo>
                  <a:cubicBezTo>
                    <a:pt x="269" y="444"/>
                    <a:pt x="765" y="120"/>
                    <a:pt x="1282" y="120"/>
                  </a:cubicBezTo>
                  <a:cubicBezTo>
                    <a:pt x="1591" y="120"/>
                    <a:pt x="1909" y="236"/>
                    <a:pt x="2148" y="506"/>
                  </a:cubicBezTo>
                  <a:cubicBezTo>
                    <a:pt x="2443" y="916"/>
                    <a:pt x="2591" y="1440"/>
                    <a:pt x="2558" y="1948"/>
                  </a:cubicBezTo>
                  <a:cubicBezTo>
                    <a:pt x="2525" y="2456"/>
                    <a:pt x="2427" y="2964"/>
                    <a:pt x="2247" y="3440"/>
                  </a:cubicBezTo>
                  <a:cubicBezTo>
                    <a:pt x="1427" y="5456"/>
                    <a:pt x="525" y="7505"/>
                    <a:pt x="1148" y="8980"/>
                  </a:cubicBezTo>
                  <a:cubicBezTo>
                    <a:pt x="1631" y="10151"/>
                    <a:pt x="2401" y="10590"/>
                    <a:pt x="2619" y="10717"/>
                  </a:cubicBezTo>
                  <a:lnTo>
                    <a:pt x="2619" y="10717"/>
                  </a:lnTo>
                  <a:cubicBezTo>
                    <a:pt x="1974" y="10306"/>
                    <a:pt x="1486" y="9681"/>
                    <a:pt x="1247" y="8947"/>
                  </a:cubicBezTo>
                  <a:cubicBezTo>
                    <a:pt x="673" y="7521"/>
                    <a:pt x="1574" y="5554"/>
                    <a:pt x="2410" y="3505"/>
                  </a:cubicBezTo>
                  <a:cubicBezTo>
                    <a:pt x="2591" y="3014"/>
                    <a:pt x="2705" y="2489"/>
                    <a:pt x="2722" y="1965"/>
                  </a:cubicBezTo>
                  <a:cubicBezTo>
                    <a:pt x="2755" y="1407"/>
                    <a:pt x="2591" y="850"/>
                    <a:pt x="2247" y="407"/>
                  </a:cubicBezTo>
                  <a:cubicBezTo>
                    <a:pt x="1979" y="122"/>
                    <a:pt x="1639" y="1"/>
                    <a:pt x="1308" y="1"/>
                  </a:cubicBezTo>
                  <a:close/>
                  <a:moveTo>
                    <a:pt x="2619" y="10717"/>
                  </a:moveTo>
                  <a:cubicBezTo>
                    <a:pt x="2637" y="10728"/>
                    <a:pt x="2655" y="10739"/>
                    <a:pt x="2673" y="10750"/>
                  </a:cubicBezTo>
                  <a:cubicBezTo>
                    <a:pt x="2664" y="10743"/>
                    <a:pt x="2646" y="10732"/>
                    <a:pt x="2619" y="10717"/>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 name="Google Shape;195;p2"/>
            <p:cNvSpPr/>
            <p:nvPr/>
          </p:nvSpPr>
          <p:spPr>
            <a:xfrm>
              <a:off x="7175650" y="1512600"/>
              <a:ext cx="61175" cy="136475"/>
            </a:xfrm>
            <a:custGeom>
              <a:avLst/>
              <a:gdLst/>
              <a:ahLst/>
              <a:cxnLst/>
              <a:rect l="l" t="t" r="r" b="b"/>
              <a:pathLst>
                <a:path w="2447" h="5459" extrusionOk="0">
                  <a:moveTo>
                    <a:pt x="993" y="1"/>
                  </a:moveTo>
                  <a:cubicBezTo>
                    <a:pt x="641" y="1"/>
                    <a:pt x="0" y="573"/>
                    <a:pt x="299" y="2426"/>
                  </a:cubicBezTo>
                  <a:cubicBezTo>
                    <a:pt x="611" y="4458"/>
                    <a:pt x="2184" y="5409"/>
                    <a:pt x="2446" y="5458"/>
                  </a:cubicBezTo>
                  <a:cubicBezTo>
                    <a:pt x="2446" y="5458"/>
                    <a:pt x="922" y="4475"/>
                    <a:pt x="791" y="2803"/>
                  </a:cubicBezTo>
                  <a:cubicBezTo>
                    <a:pt x="660" y="1131"/>
                    <a:pt x="1168" y="1098"/>
                    <a:pt x="1332" y="738"/>
                  </a:cubicBezTo>
                  <a:cubicBezTo>
                    <a:pt x="1479" y="377"/>
                    <a:pt x="1414" y="115"/>
                    <a:pt x="1086" y="16"/>
                  </a:cubicBezTo>
                  <a:cubicBezTo>
                    <a:pt x="1058" y="6"/>
                    <a:pt x="1027" y="1"/>
                    <a:pt x="9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 name="Google Shape;196;p2"/>
            <p:cNvSpPr/>
            <p:nvPr/>
          </p:nvSpPr>
          <p:spPr>
            <a:xfrm>
              <a:off x="7149100" y="1475275"/>
              <a:ext cx="131575" cy="177475"/>
            </a:xfrm>
            <a:custGeom>
              <a:avLst/>
              <a:gdLst/>
              <a:ahLst/>
              <a:cxnLst/>
              <a:rect l="l" t="t" r="r" b="b"/>
              <a:pathLst>
                <a:path w="5263" h="7099" extrusionOk="0">
                  <a:moveTo>
                    <a:pt x="3559" y="1"/>
                  </a:moveTo>
                  <a:cubicBezTo>
                    <a:pt x="3357" y="1"/>
                    <a:pt x="3167" y="23"/>
                    <a:pt x="3000" y="50"/>
                  </a:cubicBezTo>
                  <a:cubicBezTo>
                    <a:pt x="2574" y="132"/>
                    <a:pt x="2164" y="296"/>
                    <a:pt x="1804" y="559"/>
                  </a:cubicBezTo>
                  <a:cubicBezTo>
                    <a:pt x="1" y="1919"/>
                    <a:pt x="312" y="4296"/>
                    <a:pt x="853" y="5443"/>
                  </a:cubicBezTo>
                  <a:cubicBezTo>
                    <a:pt x="1148" y="6115"/>
                    <a:pt x="1640" y="6689"/>
                    <a:pt x="2263" y="7099"/>
                  </a:cubicBezTo>
                  <a:cubicBezTo>
                    <a:pt x="1673" y="6673"/>
                    <a:pt x="1214" y="6082"/>
                    <a:pt x="935" y="5394"/>
                  </a:cubicBezTo>
                  <a:cubicBezTo>
                    <a:pt x="443" y="4247"/>
                    <a:pt x="197" y="1985"/>
                    <a:pt x="1902" y="690"/>
                  </a:cubicBezTo>
                  <a:cubicBezTo>
                    <a:pt x="2337" y="382"/>
                    <a:pt x="2898" y="189"/>
                    <a:pt x="3411" y="189"/>
                  </a:cubicBezTo>
                  <a:cubicBezTo>
                    <a:pt x="3827" y="189"/>
                    <a:pt x="4212" y="315"/>
                    <a:pt x="4476" y="608"/>
                  </a:cubicBezTo>
                  <a:cubicBezTo>
                    <a:pt x="5121" y="1238"/>
                    <a:pt x="4654" y="2297"/>
                    <a:pt x="3950" y="2297"/>
                  </a:cubicBezTo>
                  <a:cubicBezTo>
                    <a:pt x="3940" y="2297"/>
                    <a:pt x="3929" y="2297"/>
                    <a:pt x="3918" y="2296"/>
                  </a:cubicBezTo>
                  <a:cubicBezTo>
                    <a:pt x="3890" y="2299"/>
                    <a:pt x="3862" y="2301"/>
                    <a:pt x="3833" y="2301"/>
                  </a:cubicBezTo>
                  <a:cubicBezTo>
                    <a:pt x="3581" y="2301"/>
                    <a:pt x="3330" y="2173"/>
                    <a:pt x="3197" y="1952"/>
                  </a:cubicBezTo>
                  <a:cubicBezTo>
                    <a:pt x="3131" y="1837"/>
                    <a:pt x="3115" y="1706"/>
                    <a:pt x="3131" y="1591"/>
                  </a:cubicBezTo>
                  <a:cubicBezTo>
                    <a:pt x="3151" y="1334"/>
                    <a:pt x="3231" y="1256"/>
                    <a:pt x="3283" y="1256"/>
                  </a:cubicBezTo>
                  <a:cubicBezTo>
                    <a:pt x="3318" y="1256"/>
                    <a:pt x="3341" y="1290"/>
                    <a:pt x="3328" y="1329"/>
                  </a:cubicBezTo>
                  <a:cubicBezTo>
                    <a:pt x="3299" y="1561"/>
                    <a:pt x="3475" y="1766"/>
                    <a:pt x="3697" y="1766"/>
                  </a:cubicBezTo>
                  <a:cubicBezTo>
                    <a:pt x="3726" y="1766"/>
                    <a:pt x="3756" y="1763"/>
                    <a:pt x="3787" y="1755"/>
                  </a:cubicBezTo>
                  <a:cubicBezTo>
                    <a:pt x="4197" y="1706"/>
                    <a:pt x="4312" y="1149"/>
                    <a:pt x="3951" y="952"/>
                  </a:cubicBezTo>
                  <a:cubicBezTo>
                    <a:pt x="3854" y="905"/>
                    <a:pt x="3753" y="883"/>
                    <a:pt x="3656" y="883"/>
                  </a:cubicBezTo>
                  <a:cubicBezTo>
                    <a:pt x="3345" y="883"/>
                    <a:pt x="3067" y="1106"/>
                    <a:pt x="3017" y="1444"/>
                  </a:cubicBezTo>
                  <a:cubicBezTo>
                    <a:pt x="2951" y="1772"/>
                    <a:pt x="3115" y="2099"/>
                    <a:pt x="3410" y="2263"/>
                  </a:cubicBezTo>
                  <a:lnTo>
                    <a:pt x="3427" y="2280"/>
                  </a:lnTo>
                  <a:lnTo>
                    <a:pt x="3443" y="2280"/>
                  </a:lnTo>
                  <a:cubicBezTo>
                    <a:pt x="3541" y="2329"/>
                    <a:pt x="3640" y="2362"/>
                    <a:pt x="3754" y="2394"/>
                  </a:cubicBezTo>
                  <a:cubicBezTo>
                    <a:pt x="3850" y="2416"/>
                    <a:pt x="3945" y="2426"/>
                    <a:pt x="4037" y="2426"/>
                  </a:cubicBezTo>
                  <a:cubicBezTo>
                    <a:pt x="4643" y="2426"/>
                    <a:pt x="5158" y="1988"/>
                    <a:pt x="5230" y="1477"/>
                  </a:cubicBezTo>
                  <a:cubicBezTo>
                    <a:pt x="5262" y="1067"/>
                    <a:pt x="5098" y="657"/>
                    <a:pt x="4787" y="378"/>
                  </a:cubicBezTo>
                  <a:cubicBezTo>
                    <a:pt x="4396" y="85"/>
                    <a:pt x="3956" y="1"/>
                    <a:pt x="355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 name="Google Shape;197;p2"/>
            <p:cNvSpPr/>
            <p:nvPr/>
          </p:nvSpPr>
          <p:spPr>
            <a:xfrm>
              <a:off x="7287200" y="1357275"/>
              <a:ext cx="66825" cy="111075"/>
            </a:xfrm>
            <a:custGeom>
              <a:avLst/>
              <a:gdLst/>
              <a:ahLst/>
              <a:cxnLst/>
              <a:rect l="l" t="t" r="r" b="b"/>
              <a:pathLst>
                <a:path w="2673" h="4443" extrusionOk="0">
                  <a:moveTo>
                    <a:pt x="1345" y="1"/>
                  </a:moveTo>
                  <a:cubicBezTo>
                    <a:pt x="1246" y="165"/>
                    <a:pt x="1148" y="312"/>
                    <a:pt x="1017" y="427"/>
                  </a:cubicBezTo>
                  <a:cubicBezTo>
                    <a:pt x="574" y="853"/>
                    <a:pt x="1" y="1722"/>
                    <a:pt x="738" y="2918"/>
                  </a:cubicBezTo>
                  <a:cubicBezTo>
                    <a:pt x="1017" y="3377"/>
                    <a:pt x="1230" y="3902"/>
                    <a:pt x="1345" y="4443"/>
                  </a:cubicBezTo>
                  <a:cubicBezTo>
                    <a:pt x="1459" y="3902"/>
                    <a:pt x="1673" y="3377"/>
                    <a:pt x="1968" y="2918"/>
                  </a:cubicBezTo>
                  <a:cubicBezTo>
                    <a:pt x="2672" y="1722"/>
                    <a:pt x="2115" y="853"/>
                    <a:pt x="1673" y="427"/>
                  </a:cubicBezTo>
                  <a:cubicBezTo>
                    <a:pt x="1541" y="312"/>
                    <a:pt x="1427" y="165"/>
                    <a:pt x="13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 name="Google Shape;198;p2"/>
            <p:cNvSpPr/>
            <p:nvPr/>
          </p:nvSpPr>
          <p:spPr>
            <a:xfrm>
              <a:off x="7120825" y="1337600"/>
              <a:ext cx="129925" cy="204925"/>
            </a:xfrm>
            <a:custGeom>
              <a:avLst/>
              <a:gdLst/>
              <a:ahLst/>
              <a:cxnLst/>
              <a:rect l="l" t="t" r="r" b="b"/>
              <a:pathLst>
                <a:path w="5197" h="8197" extrusionOk="0">
                  <a:moveTo>
                    <a:pt x="4115" y="1"/>
                  </a:moveTo>
                  <a:lnTo>
                    <a:pt x="4115" y="1"/>
                  </a:lnTo>
                  <a:cubicBezTo>
                    <a:pt x="4115" y="1"/>
                    <a:pt x="4180" y="607"/>
                    <a:pt x="3787" y="837"/>
                  </a:cubicBezTo>
                  <a:cubicBezTo>
                    <a:pt x="3394" y="1066"/>
                    <a:pt x="2836" y="1542"/>
                    <a:pt x="3427" y="2050"/>
                  </a:cubicBezTo>
                  <a:cubicBezTo>
                    <a:pt x="4033" y="2574"/>
                    <a:pt x="4197" y="3328"/>
                    <a:pt x="3672" y="4066"/>
                  </a:cubicBezTo>
                  <a:cubicBezTo>
                    <a:pt x="3672" y="4066"/>
                    <a:pt x="3984" y="2968"/>
                    <a:pt x="3246" y="2476"/>
                  </a:cubicBezTo>
                  <a:cubicBezTo>
                    <a:pt x="3043" y="2348"/>
                    <a:pt x="2881" y="2313"/>
                    <a:pt x="2766" y="2313"/>
                  </a:cubicBezTo>
                  <a:cubicBezTo>
                    <a:pt x="2630" y="2313"/>
                    <a:pt x="2558" y="2361"/>
                    <a:pt x="2558" y="2361"/>
                  </a:cubicBezTo>
                  <a:cubicBezTo>
                    <a:pt x="2623" y="2492"/>
                    <a:pt x="2656" y="2640"/>
                    <a:pt x="2673" y="2787"/>
                  </a:cubicBezTo>
                  <a:cubicBezTo>
                    <a:pt x="2689" y="3000"/>
                    <a:pt x="2197" y="3361"/>
                    <a:pt x="2558" y="3754"/>
                  </a:cubicBezTo>
                  <a:cubicBezTo>
                    <a:pt x="2902" y="4148"/>
                    <a:pt x="3131" y="4918"/>
                    <a:pt x="1935" y="5803"/>
                  </a:cubicBezTo>
                  <a:cubicBezTo>
                    <a:pt x="1935" y="5803"/>
                    <a:pt x="2558" y="4443"/>
                    <a:pt x="2197" y="3738"/>
                  </a:cubicBezTo>
                  <a:cubicBezTo>
                    <a:pt x="1820" y="3000"/>
                    <a:pt x="1378" y="3148"/>
                    <a:pt x="968" y="2558"/>
                  </a:cubicBezTo>
                  <a:cubicBezTo>
                    <a:pt x="968" y="2558"/>
                    <a:pt x="1" y="3082"/>
                    <a:pt x="738" y="4230"/>
                  </a:cubicBezTo>
                  <a:cubicBezTo>
                    <a:pt x="1607" y="5590"/>
                    <a:pt x="542" y="7279"/>
                    <a:pt x="1460" y="8196"/>
                  </a:cubicBezTo>
                  <a:cubicBezTo>
                    <a:pt x="1460" y="8196"/>
                    <a:pt x="1410" y="6836"/>
                    <a:pt x="2673" y="5607"/>
                  </a:cubicBezTo>
                  <a:cubicBezTo>
                    <a:pt x="3935" y="4377"/>
                    <a:pt x="5197" y="2853"/>
                    <a:pt x="41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 name="Google Shape;199;p2"/>
            <p:cNvSpPr/>
            <p:nvPr/>
          </p:nvSpPr>
          <p:spPr>
            <a:xfrm>
              <a:off x="7235150" y="1312200"/>
              <a:ext cx="75825" cy="113125"/>
            </a:xfrm>
            <a:custGeom>
              <a:avLst/>
              <a:gdLst/>
              <a:ahLst/>
              <a:cxnLst/>
              <a:rect l="l" t="t" r="r" b="b"/>
              <a:pathLst>
                <a:path w="3033" h="4525" extrusionOk="0">
                  <a:moveTo>
                    <a:pt x="2574" y="1"/>
                  </a:moveTo>
                  <a:cubicBezTo>
                    <a:pt x="2542" y="279"/>
                    <a:pt x="2279" y="542"/>
                    <a:pt x="1624" y="820"/>
                  </a:cubicBezTo>
                  <a:cubicBezTo>
                    <a:pt x="968" y="1099"/>
                    <a:pt x="1214" y="1935"/>
                    <a:pt x="1279" y="2131"/>
                  </a:cubicBezTo>
                  <a:cubicBezTo>
                    <a:pt x="1342" y="2304"/>
                    <a:pt x="1390" y="2642"/>
                    <a:pt x="1207" y="2642"/>
                  </a:cubicBezTo>
                  <a:cubicBezTo>
                    <a:pt x="1199" y="2642"/>
                    <a:pt x="1190" y="2641"/>
                    <a:pt x="1181" y="2640"/>
                  </a:cubicBezTo>
                  <a:cubicBezTo>
                    <a:pt x="952" y="2623"/>
                    <a:pt x="1001" y="2508"/>
                    <a:pt x="1099" y="1820"/>
                  </a:cubicBezTo>
                  <a:cubicBezTo>
                    <a:pt x="1185" y="1319"/>
                    <a:pt x="869" y="1255"/>
                    <a:pt x="703" y="1255"/>
                  </a:cubicBezTo>
                  <a:cubicBezTo>
                    <a:pt x="647" y="1255"/>
                    <a:pt x="607" y="1263"/>
                    <a:pt x="607" y="1263"/>
                  </a:cubicBezTo>
                  <a:cubicBezTo>
                    <a:pt x="739" y="1427"/>
                    <a:pt x="739" y="1673"/>
                    <a:pt x="591" y="1820"/>
                  </a:cubicBezTo>
                  <a:cubicBezTo>
                    <a:pt x="345" y="2066"/>
                    <a:pt x="50" y="2345"/>
                    <a:pt x="312" y="3099"/>
                  </a:cubicBezTo>
                  <a:cubicBezTo>
                    <a:pt x="575" y="3853"/>
                    <a:pt x="1" y="4525"/>
                    <a:pt x="1" y="4525"/>
                  </a:cubicBezTo>
                  <a:cubicBezTo>
                    <a:pt x="3033" y="2017"/>
                    <a:pt x="2574" y="1"/>
                    <a:pt x="25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 name="Google Shape;200;p2"/>
            <p:cNvSpPr/>
            <p:nvPr/>
          </p:nvSpPr>
          <p:spPr>
            <a:xfrm>
              <a:off x="7084775" y="1526925"/>
              <a:ext cx="89750" cy="106575"/>
            </a:xfrm>
            <a:custGeom>
              <a:avLst/>
              <a:gdLst/>
              <a:ahLst/>
              <a:cxnLst/>
              <a:rect l="l" t="t" r="r" b="b"/>
              <a:pathLst>
                <a:path w="3590" h="4263" extrusionOk="0">
                  <a:moveTo>
                    <a:pt x="1869" y="1"/>
                  </a:moveTo>
                  <a:cubicBezTo>
                    <a:pt x="1869" y="1"/>
                    <a:pt x="2000" y="263"/>
                    <a:pt x="1656" y="509"/>
                  </a:cubicBezTo>
                  <a:cubicBezTo>
                    <a:pt x="1312" y="771"/>
                    <a:pt x="0" y="2427"/>
                    <a:pt x="3590" y="4262"/>
                  </a:cubicBezTo>
                  <a:cubicBezTo>
                    <a:pt x="3590" y="4262"/>
                    <a:pt x="2738" y="3754"/>
                    <a:pt x="2639" y="2476"/>
                  </a:cubicBezTo>
                  <a:cubicBezTo>
                    <a:pt x="2541" y="1181"/>
                    <a:pt x="2820" y="492"/>
                    <a:pt x="18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 name="Google Shape;201;p2"/>
            <p:cNvSpPr/>
            <p:nvPr/>
          </p:nvSpPr>
          <p:spPr>
            <a:xfrm>
              <a:off x="6975775" y="1592325"/>
              <a:ext cx="196725" cy="145025"/>
            </a:xfrm>
            <a:custGeom>
              <a:avLst/>
              <a:gdLst/>
              <a:ahLst/>
              <a:cxnLst/>
              <a:rect l="l" t="t" r="r" b="b"/>
              <a:pathLst>
                <a:path w="7869" h="5801" extrusionOk="0">
                  <a:moveTo>
                    <a:pt x="4651" y="1"/>
                  </a:moveTo>
                  <a:cubicBezTo>
                    <a:pt x="4509" y="1"/>
                    <a:pt x="4373" y="46"/>
                    <a:pt x="4246" y="138"/>
                  </a:cubicBezTo>
                  <a:cubicBezTo>
                    <a:pt x="3881" y="403"/>
                    <a:pt x="3661" y="609"/>
                    <a:pt x="3474" y="609"/>
                  </a:cubicBezTo>
                  <a:cubicBezTo>
                    <a:pt x="3418" y="609"/>
                    <a:pt x="3365" y="590"/>
                    <a:pt x="3311" y="548"/>
                  </a:cubicBezTo>
                  <a:lnTo>
                    <a:pt x="3311" y="548"/>
                  </a:lnTo>
                  <a:cubicBezTo>
                    <a:pt x="3311" y="548"/>
                    <a:pt x="3000" y="1187"/>
                    <a:pt x="3688" y="1384"/>
                  </a:cubicBezTo>
                  <a:cubicBezTo>
                    <a:pt x="4360" y="1581"/>
                    <a:pt x="4836" y="1728"/>
                    <a:pt x="4737" y="2105"/>
                  </a:cubicBezTo>
                  <a:cubicBezTo>
                    <a:pt x="4639" y="2482"/>
                    <a:pt x="3688" y="2548"/>
                    <a:pt x="2574" y="2712"/>
                  </a:cubicBezTo>
                  <a:cubicBezTo>
                    <a:pt x="1459" y="2876"/>
                    <a:pt x="574" y="3154"/>
                    <a:pt x="607" y="4138"/>
                  </a:cubicBezTo>
                  <a:cubicBezTo>
                    <a:pt x="632" y="4887"/>
                    <a:pt x="490" y="5243"/>
                    <a:pt x="242" y="5243"/>
                  </a:cubicBezTo>
                  <a:cubicBezTo>
                    <a:pt x="170" y="5243"/>
                    <a:pt x="89" y="5213"/>
                    <a:pt x="0" y="5154"/>
                  </a:cubicBezTo>
                  <a:lnTo>
                    <a:pt x="0" y="5154"/>
                  </a:lnTo>
                  <a:cubicBezTo>
                    <a:pt x="0" y="5154"/>
                    <a:pt x="250" y="5801"/>
                    <a:pt x="1203" y="5801"/>
                  </a:cubicBezTo>
                  <a:cubicBezTo>
                    <a:pt x="1395" y="5801"/>
                    <a:pt x="1616" y="5775"/>
                    <a:pt x="1869" y="5711"/>
                  </a:cubicBezTo>
                  <a:cubicBezTo>
                    <a:pt x="3377" y="5334"/>
                    <a:pt x="3557" y="4105"/>
                    <a:pt x="4196" y="3351"/>
                  </a:cubicBezTo>
                  <a:cubicBezTo>
                    <a:pt x="4836" y="2597"/>
                    <a:pt x="5475" y="1991"/>
                    <a:pt x="7868" y="1925"/>
                  </a:cubicBezTo>
                  <a:cubicBezTo>
                    <a:pt x="7868" y="1925"/>
                    <a:pt x="6409" y="1810"/>
                    <a:pt x="5852" y="958"/>
                  </a:cubicBezTo>
                  <a:cubicBezTo>
                    <a:pt x="5456" y="335"/>
                    <a:pt x="5035" y="1"/>
                    <a:pt x="465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 name="Google Shape;202;p2"/>
            <p:cNvSpPr/>
            <p:nvPr/>
          </p:nvSpPr>
          <p:spPr>
            <a:xfrm>
              <a:off x="7075750" y="1651850"/>
              <a:ext cx="192225" cy="157025"/>
            </a:xfrm>
            <a:custGeom>
              <a:avLst/>
              <a:gdLst/>
              <a:ahLst/>
              <a:cxnLst/>
              <a:rect l="l" t="t" r="r" b="b"/>
              <a:pathLst>
                <a:path w="7689" h="6281" extrusionOk="0">
                  <a:moveTo>
                    <a:pt x="3368" y="0"/>
                  </a:moveTo>
                  <a:cubicBezTo>
                    <a:pt x="3322" y="0"/>
                    <a:pt x="3276" y="1"/>
                    <a:pt x="3230" y="3"/>
                  </a:cubicBezTo>
                  <a:cubicBezTo>
                    <a:pt x="2656" y="19"/>
                    <a:pt x="2099" y="183"/>
                    <a:pt x="1607" y="478"/>
                  </a:cubicBezTo>
                  <a:cubicBezTo>
                    <a:pt x="1443" y="560"/>
                    <a:pt x="1279" y="675"/>
                    <a:pt x="1132" y="823"/>
                  </a:cubicBezTo>
                  <a:cubicBezTo>
                    <a:pt x="1" y="1806"/>
                    <a:pt x="361" y="3888"/>
                    <a:pt x="1705" y="4215"/>
                  </a:cubicBezTo>
                  <a:cubicBezTo>
                    <a:pt x="1846" y="4254"/>
                    <a:pt x="1989" y="4272"/>
                    <a:pt x="2130" y="4272"/>
                  </a:cubicBezTo>
                  <a:cubicBezTo>
                    <a:pt x="2595" y="4272"/>
                    <a:pt x="3042" y="4069"/>
                    <a:pt x="3345" y="3691"/>
                  </a:cubicBezTo>
                  <a:cubicBezTo>
                    <a:pt x="3656" y="3248"/>
                    <a:pt x="3656" y="2658"/>
                    <a:pt x="3345" y="2216"/>
                  </a:cubicBezTo>
                  <a:cubicBezTo>
                    <a:pt x="3135" y="1923"/>
                    <a:pt x="2812" y="1763"/>
                    <a:pt x="2478" y="1763"/>
                  </a:cubicBezTo>
                  <a:cubicBezTo>
                    <a:pt x="2289" y="1763"/>
                    <a:pt x="2096" y="1814"/>
                    <a:pt x="1918" y="1921"/>
                  </a:cubicBezTo>
                  <a:cubicBezTo>
                    <a:pt x="1640" y="2085"/>
                    <a:pt x="1509" y="2412"/>
                    <a:pt x="1607" y="2724"/>
                  </a:cubicBezTo>
                  <a:cubicBezTo>
                    <a:pt x="1640" y="2822"/>
                    <a:pt x="1689" y="2904"/>
                    <a:pt x="1755" y="2970"/>
                  </a:cubicBezTo>
                  <a:cubicBezTo>
                    <a:pt x="1856" y="3071"/>
                    <a:pt x="1994" y="3114"/>
                    <a:pt x="2132" y="3114"/>
                  </a:cubicBezTo>
                  <a:cubicBezTo>
                    <a:pt x="2374" y="3114"/>
                    <a:pt x="2614" y="2983"/>
                    <a:pt x="2656" y="2806"/>
                  </a:cubicBezTo>
                  <a:cubicBezTo>
                    <a:pt x="2715" y="2542"/>
                    <a:pt x="2511" y="2304"/>
                    <a:pt x="2256" y="2304"/>
                  </a:cubicBezTo>
                  <a:cubicBezTo>
                    <a:pt x="2226" y="2304"/>
                    <a:pt x="2195" y="2307"/>
                    <a:pt x="2164" y="2314"/>
                  </a:cubicBezTo>
                  <a:cubicBezTo>
                    <a:pt x="1902" y="2380"/>
                    <a:pt x="1935" y="2511"/>
                    <a:pt x="1837" y="2527"/>
                  </a:cubicBezTo>
                  <a:cubicBezTo>
                    <a:pt x="1831" y="2528"/>
                    <a:pt x="1826" y="2528"/>
                    <a:pt x="1822" y="2528"/>
                  </a:cubicBezTo>
                  <a:cubicBezTo>
                    <a:pt x="1738" y="2528"/>
                    <a:pt x="1738" y="2396"/>
                    <a:pt x="1738" y="2396"/>
                  </a:cubicBezTo>
                  <a:cubicBezTo>
                    <a:pt x="1738" y="2199"/>
                    <a:pt x="1853" y="2019"/>
                    <a:pt x="2033" y="1937"/>
                  </a:cubicBezTo>
                  <a:cubicBezTo>
                    <a:pt x="2170" y="1864"/>
                    <a:pt x="2318" y="1829"/>
                    <a:pt x="2465" y="1829"/>
                  </a:cubicBezTo>
                  <a:cubicBezTo>
                    <a:pt x="2779" y="1829"/>
                    <a:pt x="3089" y="1986"/>
                    <a:pt x="3279" y="2265"/>
                  </a:cubicBezTo>
                  <a:cubicBezTo>
                    <a:pt x="3541" y="2675"/>
                    <a:pt x="3541" y="3216"/>
                    <a:pt x="3246" y="3625"/>
                  </a:cubicBezTo>
                  <a:cubicBezTo>
                    <a:pt x="3020" y="3940"/>
                    <a:pt x="2591" y="4119"/>
                    <a:pt x="2152" y="4119"/>
                  </a:cubicBezTo>
                  <a:cubicBezTo>
                    <a:pt x="2019" y="4119"/>
                    <a:pt x="1885" y="4102"/>
                    <a:pt x="1755" y="4068"/>
                  </a:cubicBezTo>
                  <a:cubicBezTo>
                    <a:pt x="542" y="3773"/>
                    <a:pt x="214" y="1855"/>
                    <a:pt x="1263" y="937"/>
                  </a:cubicBezTo>
                  <a:cubicBezTo>
                    <a:pt x="1742" y="488"/>
                    <a:pt x="2327" y="316"/>
                    <a:pt x="2918" y="316"/>
                  </a:cubicBezTo>
                  <a:cubicBezTo>
                    <a:pt x="3621" y="316"/>
                    <a:pt x="4333" y="560"/>
                    <a:pt x="4885" y="872"/>
                  </a:cubicBezTo>
                  <a:cubicBezTo>
                    <a:pt x="5820" y="1413"/>
                    <a:pt x="6541" y="2249"/>
                    <a:pt x="6951" y="3248"/>
                  </a:cubicBezTo>
                  <a:cubicBezTo>
                    <a:pt x="7278" y="4052"/>
                    <a:pt x="7442" y="4920"/>
                    <a:pt x="7459" y="5789"/>
                  </a:cubicBezTo>
                  <a:cubicBezTo>
                    <a:pt x="7459" y="5937"/>
                    <a:pt x="7442" y="6084"/>
                    <a:pt x="7410" y="6232"/>
                  </a:cubicBezTo>
                  <a:lnTo>
                    <a:pt x="7410" y="6281"/>
                  </a:lnTo>
                  <a:cubicBezTo>
                    <a:pt x="7426" y="6264"/>
                    <a:pt x="7426" y="6248"/>
                    <a:pt x="7426" y="6232"/>
                  </a:cubicBezTo>
                  <a:lnTo>
                    <a:pt x="7459" y="6084"/>
                  </a:lnTo>
                  <a:cubicBezTo>
                    <a:pt x="7459" y="6079"/>
                    <a:pt x="7459" y="6073"/>
                    <a:pt x="7459" y="6068"/>
                  </a:cubicBezTo>
                  <a:cubicBezTo>
                    <a:pt x="7688" y="4871"/>
                    <a:pt x="7541" y="3625"/>
                    <a:pt x="7016" y="2527"/>
                  </a:cubicBezTo>
                  <a:cubicBezTo>
                    <a:pt x="6331" y="1109"/>
                    <a:pt x="4979" y="0"/>
                    <a:pt x="33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 name="Google Shape;203;p2"/>
            <p:cNvSpPr/>
            <p:nvPr/>
          </p:nvSpPr>
          <p:spPr>
            <a:xfrm>
              <a:off x="7182325" y="1699800"/>
              <a:ext cx="75800" cy="81625"/>
            </a:xfrm>
            <a:custGeom>
              <a:avLst/>
              <a:gdLst/>
              <a:ahLst/>
              <a:cxnLst/>
              <a:rect l="l" t="t" r="r" b="b"/>
              <a:pathLst>
                <a:path w="3032" h="3265" extrusionOk="0">
                  <a:moveTo>
                    <a:pt x="717" y="0"/>
                  </a:moveTo>
                  <a:cubicBezTo>
                    <a:pt x="58" y="0"/>
                    <a:pt x="1" y="781"/>
                    <a:pt x="1098" y="970"/>
                  </a:cubicBezTo>
                  <a:cubicBezTo>
                    <a:pt x="2343" y="1166"/>
                    <a:pt x="3032" y="3265"/>
                    <a:pt x="3032" y="3265"/>
                  </a:cubicBezTo>
                  <a:cubicBezTo>
                    <a:pt x="3032" y="3265"/>
                    <a:pt x="2737" y="1003"/>
                    <a:pt x="1458" y="249"/>
                  </a:cubicBezTo>
                  <a:cubicBezTo>
                    <a:pt x="1167" y="71"/>
                    <a:pt x="915" y="0"/>
                    <a:pt x="7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 name="Google Shape;204;p2"/>
            <p:cNvSpPr/>
            <p:nvPr/>
          </p:nvSpPr>
          <p:spPr>
            <a:xfrm>
              <a:off x="7029850" y="1693300"/>
              <a:ext cx="130350" cy="112950"/>
            </a:xfrm>
            <a:custGeom>
              <a:avLst/>
              <a:gdLst/>
              <a:ahLst/>
              <a:cxnLst/>
              <a:rect l="l" t="t" r="r" b="b"/>
              <a:pathLst>
                <a:path w="5214" h="4518" extrusionOk="0">
                  <a:moveTo>
                    <a:pt x="2181" y="0"/>
                  </a:moveTo>
                  <a:lnTo>
                    <a:pt x="2181" y="0"/>
                  </a:lnTo>
                  <a:cubicBezTo>
                    <a:pt x="2017" y="214"/>
                    <a:pt x="1902" y="427"/>
                    <a:pt x="1820" y="673"/>
                  </a:cubicBezTo>
                  <a:cubicBezTo>
                    <a:pt x="1689" y="1082"/>
                    <a:pt x="1132" y="1312"/>
                    <a:pt x="575" y="1705"/>
                  </a:cubicBezTo>
                  <a:cubicBezTo>
                    <a:pt x="1" y="2082"/>
                    <a:pt x="83" y="2705"/>
                    <a:pt x="214" y="3049"/>
                  </a:cubicBezTo>
                  <a:cubicBezTo>
                    <a:pt x="280" y="3262"/>
                    <a:pt x="247" y="3508"/>
                    <a:pt x="132" y="3721"/>
                  </a:cubicBezTo>
                  <a:cubicBezTo>
                    <a:pt x="394" y="3492"/>
                    <a:pt x="722" y="3328"/>
                    <a:pt x="1066" y="3230"/>
                  </a:cubicBezTo>
                  <a:cubicBezTo>
                    <a:pt x="1673" y="3049"/>
                    <a:pt x="1656" y="2754"/>
                    <a:pt x="1640" y="2295"/>
                  </a:cubicBezTo>
                  <a:cubicBezTo>
                    <a:pt x="1640" y="1878"/>
                    <a:pt x="1817" y="1852"/>
                    <a:pt x="1860" y="1852"/>
                  </a:cubicBezTo>
                  <a:cubicBezTo>
                    <a:pt x="1866" y="1852"/>
                    <a:pt x="1869" y="1853"/>
                    <a:pt x="1869" y="1853"/>
                  </a:cubicBezTo>
                  <a:cubicBezTo>
                    <a:pt x="1874" y="1852"/>
                    <a:pt x="1878" y="1852"/>
                    <a:pt x="1882" y="1852"/>
                  </a:cubicBezTo>
                  <a:cubicBezTo>
                    <a:pt x="2163" y="1852"/>
                    <a:pt x="2098" y="2382"/>
                    <a:pt x="2066" y="2672"/>
                  </a:cubicBezTo>
                  <a:cubicBezTo>
                    <a:pt x="2050" y="2967"/>
                    <a:pt x="1935" y="3574"/>
                    <a:pt x="2476" y="4164"/>
                  </a:cubicBezTo>
                  <a:cubicBezTo>
                    <a:pt x="2718" y="4428"/>
                    <a:pt x="3038" y="4518"/>
                    <a:pt x="3358" y="4518"/>
                  </a:cubicBezTo>
                  <a:cubicBezTo>
                    <a:pt x="3754" y="4518"/>
                    <a:pt x="4149" y="4380"/>
                    <a:pt x="4394" y="4262"/>
                  </a:cubicBezTo>
                  <a:cubicBezTo>
                    <a:pt x="4498" y="4217"/>
                    <a:pt x="4610" y="4194"/>
                    <a:pt x="4723" y="4194"/>
                  </a:cubicBezTo>
                  <a:cubicBezTo>
                    <a:pt x="4893" y="4194"/>
                    <a:pt x="5065" y="4245"/>
                    <a:pt x="5213" y="4344"/>
                  </a:cubicBezTo>
                  <a:cubicBezTo>
                    <a:pt x="5082" y="3475"/>
                    <a:pt x="4640" y="3197"/>
                    <a:pt x="4017" y="3131"/>
                  </a:cubicBezTo>
                  <a:cubicBezTo>
                    <a:pt x="3377" y="3066"/>
                    <a:pt x="2542" y="2853"/>
                    <a:pt x="2197" y="1771"/>
                  </a:cubicBezTo>
                  <a:cubicBezTo>
                    <a:pt x="1870" y="706"/>
                    <a:pt x="2181" y="1"/>
                    <a:pt x="218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 name="Google Shape;205;p2"/>
            <p:cNvSpPr/>
            <p:nvPr/>
          </p:nvSpPr>
          <p:spPr>
            <a:xfrm>
              <a:off x="7050350" y="1769525"/>
              <a:ext cx="31975" cy="49600"/>
            </a:xfrm>
            <a:custGeom>
              <a:avLst/>
              <a:gdLst/>
              <a:ahLst/>
              <a:cxnLst/>
              <a:rect l="l" t="t" r="r" b="b"/>
              <a:pathLst>
                <a:path w="1279" h="1984" extrusionOk="0">
                  <a:moveTo>
                    <a:pt x="951" y="0"/>
                  </a:moveTo>
                  <a:cubicBezTo>
                    <a:pt x="951" y="0"/>
                    <a:pt x="951" y="1"/>
                    <a:pt x="951" y="1"/>
                  </a:cubicBezTo>
                  <a:lnTo>
                    <a:pt x="951" y="1"/>
                  </a:lnTo>
                  <a:cubicBezTo>
                    <a:pt x="951" y="0"/>
                    <a:pt x="951" y="0"/>
                    <a:pt x="951" y="0"/>
                  </a:cubicBezTo>
                  <a:close/>
                  <a:moveTo>
                    <a:pt x="951" y="1"/>
                  </a:moveTo>
                  <a:cubicBezTo>
                    <a:pt x="950" y="8"/>
                    <a:pt x="930" y="95"/>
                    <a:pt x="509" y="344"/>
                  </a:cubicBezTo>
                  <a:cubicBezTo>
                    <a:pt x="164" y="525"/>
                    <a:pt x="0" y="918"/>
                    <a:pt x="115" y="1295"/>
                  </a:cubicBezTo>
                  <a:cubicBezTo>
                    <a:pt x="148" y="1377"/>
                    <a:pt x="164" y="1443"/>
                    <a:pt x="181" y="1525"/>
                  </a:cubicBezTo>
                  <a:cubicBezTo>
                    <a:pt x="230" y="1754"/>
                    <a:pt x="263" y="1984"/>
                    <a:pt x="263" y="1984"/>
                  </a:cubicBezTo>
                  <a:cubicBezTo>
                    <a:pt x="263" y="1984"/>
                    <a:pt x="263" y="1852"/>
                    <a:pt x="787" y="1557"/>
                  </a:cubicBezTo>
                  <a:cubicBezTo>
                    <a:pt x="804" y="1541"/>
                    <a:pt x="804" y="1541"/>
                    <a:pt x="820" y="1525"/>
                  </a:cubicBezTo>
                  <a:cubicBezTo>
                    <a:pt x="1279" y="1230"/>
                    <a:pt x="1099" y="836"/>
                    <a:pt x="1017" y="558"/>
                  </a:cubicBezTo>
                  <a:cubicBezTo>
                    <a:pt x="951" y="377"/>
                    <a:pt x="935" y="197"/>
                    <a:pt x="95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 name="Google Shape;206;p2"/>
            <p:cNvSpPr/>
            <p:nvPr/>
          </p:nvSpPr>
          <p:spPr>
            <a:xfrm>
              <a:off x="6908150" y="1554575"/>
              <a:ext cx="172950" cy="122075"/>
            </a:xfrm>
            <a:custGeom>
              <a:avLst/>
              <a:gdLst/>
              <a:ahLst/>
              <a:cxnLst/>
              <a:rect l="l" t="t" r="r" b="b"/>
              <a:pathLst>
                <a:path w="6918" h="4883" extrusionOk="0">
                  <a:moveTo>
                    <a:pt x="4971" y="0"/>
                  </a:moveTo>
                  <a:cubicBezTo>
                    <a:pt x="4749" y="0"/>
                    <a:pt x="4501" y="52"/>
                    <a:pt x="4230" y="173"/>
                  </a:cubicBezTo>
                  <a:cubicBezTo>
                    <a:pt x="2771" y="829"/>
                    <a:pt x="3033" y="3304"/>
                    <a:pt x="4771" y="3664"/>
                  </a:cubicBezTo>
                  <a:cubicBezTo>
                    <a:pt x="4984" y="3697"/>
                    <a:pt x="5180" y="3730"/>
                    <a:pt x="5344" y="3746"/>
                  </a:cubicBezTo>
                  <a:cubicBezTo>
                    <a:pt x="4885" y="3828"/>
                    <a:pt x="4459" y="3976"/>
                    <a:pt x="4033" y="4189"/>
                  </a:cubicBezTo>
                  <a:cubicBezTo>
                    <a:pt x="3885" y="4255"/>
                    <a:pt x="3656" y="4337"/>
                    <a:pt x="3607" y="4353"/>
                  </a:cubicBezTo>
                  <a:cubicBezTo>
                    <a:pt x="3152" y="4525"/>
                    <a:pt x="2723" y="4601"/>
                    <a:pt x="2336" y="4601"/>
                  </a:cubicBezTo>
                  <a:cubicBezTo>
                    <a:pt x="1507" y="4601"/>
                    <a:pt x="870" y="4254"/>
                    <a:pt x="591" y="3763"/>
                  </a:cubicBezTo>
                  <a:cubicBezTo>
                    <a:pt x="345" y="3353"/>
                    <a:pt x="328" y="2861"/>
                    <a:pt x="558" y="2435"/>
                  </a:cubicBezTo>
                  <a:cubicBezTo>
                    <a:pt x="558" y="2435"/>
                    <a:pt x="558" y="2419"/>
                    <a:pt x="558" y="2419"/>
                  </a:cubicBezTo>
                  <a:cubicBezTo>
                    <a:pt x="771" y="2104"/>
                    <a:pt x="1111" y="1957"/>
                    <a:pt x="1426" y="1957"/>
                  </a:cubicBezTo>
                  <a:cubicBezTo>
                    <a:pt x="1718" y="1957"/>
                    <a:pt x="1989" y="2084"/>
                    <a:pt x="2115" y="2320"/>
                  </a:cubicBezTo>
                  <a:cubicBezTo>
                    <a:pt x="2230" y="2452"/>
                    <a:pt x="2295" y="2615"/>
                    <a:pt x="2295" y="2796"/>
                  </a:cubicBezTo>
                  <a:cubicBezTo>
                    <a:pt x="2295" y="2943"/>
                    <a:pt x="2230" y="3091"/>
                    <a:pt x="2115" y="3206"/>
                  </a:cubicBezTo>
                  <a:cubicBezTo>
                    <a:pt x="2009" y="3302"/>
                    <a:pt x="1951" y="3333"/>
                    <a:pt x="1922" y="3333"/>
                  </a:cubicBezTo>
                  <a:cubicBezTo>
                    <a:pt x="1897" y="3333"/>
                    <a:pt x="1894" y="3310"/>
                    <a:pt x="1902" y="3287"/>
                  </a:cubicBezTo>
                  <a:cubicBezTo>
                    <a:pt x="2017" y="3028"/>
                    <a:pt x="1727" y="2859"/>
                    <a:pt x="1474" y="2859"/>
                  </a:cubicBezTo>
                  <a:cubicBezTo>
                    <a:pt x="1295" y="2859"/>
                    <a:pt x="1134" y="2943"/>
                    <a:pt x="1148" y="3140"/>
                  </a:cubicBezTo>
                  <a:cubicBezTo>
                    <a:pt x="1137" y="3414"/>
                    <a:pt x="1376" y="3542"/>
                    <a:pt x="1629" y="3542"/>
                  </a:cubicBezTo>
                  <a:cubicBezTo>
                    <a:pt x="1753" y="3542"/>
                    <a:pt x="1881" y="3511"/>
                    <a:pt x="1984" y="3451"/>
                  </a:cubicBezTo>
                  <a:lnTo>
                    <a:pt x="2017" y="3435"/>
                  </a:lnTo>
                  <a:cubicBezTo>
                    <a:pt x="2050" y="3419"/>
                    <a:pt x="2066" y="3402"/>
                    <a:pt x="2082" y="3386"/>
                  </a:cubicBezTo>
                  <a:lnTo>
                    <a:pt x="2099" y="3386"/>
                  </a:lnTo>
                  <a:cubicBezTo>
                    <a:pt x="2394" y="3091"/>
                    <a:pt x="2427" y="2632"/>
                    <a:pt x="2181" y="2288"/>
                  </a:cubicBezTo>
                  <a:cubicBezTo>
                    <a:pt x="2042" y="2019"/>
                    <a:pt x="1730" y="1872"/>
                    <a:pt x="1395" y="1872"/>
                  </a:cubicBezTo>
                  <a:cubicBezTo>
                    <a:pt x="1055" y="1872"/>
                    <a:pt x="691" y="2023"/>
                    <a:pt x="460" y="2353"/>
                  </a:cubicBezTo>
                  <a:cubicBezTo>
                    <a:pt x="1" y="2960"/>
                    <a:pt x="132" y="4123"/>
                    <a:pt x="935" y="4582"/>
                  </a:cubicBezTo>
                  <a:cubicBezTo>
                    <a:pt x="1284" y="4771"/>
                    <a:pt x="1684" y="4883"/>
                    <a:pt x="2079" y="4883"/>
                  </a:cubicBezTo>
                  <a:cubicBezTo>
                    <a:pt x="2129" y="4883"/>
                    <a:pt x="2180" y="4881"/>
                    <a:pt x="2230" y="4877"/>
                  </a:cubicBezTo>
                  <a:cubicBezTo>
                    <a:pt x="3131" y="4861"/>
                    <a:pt x="3853" y="4369"/>
                    <a:pt x="5033" y="4009"/>
                  </a:cubicBezTo>
                  <a:cubicBezTo>
                    <a:pt x="5459" y="3894"/>
                    <a:pt x="5902" y="3828"/>
                    <a:pt x="6344" y="3796"/>
                  </a:cubicBezTo>
                  <a:cubicBezTo>
                    <a:pt x="6541" y="3779"/>
                    <a:pt x="6737" y="3714"/>
                    <a:pt x="6918" y="3615"/>
                  </a:cubicBezTo>
                  <a:lnTo>
                    <a:pt x="6918" y="3615"/>
                  </a:lnTo>
                  <a:cubicBezTo>
                    <a:pt x="6918" y="3615"/>
                    <a:pt x="6787" y="3650"/>
                    <a:pt x="6624" y="3650"/>
                  </a:cubicBezTo>
                  <a:cubicBezTo>
                    <a:pt x="6471" y="3650"/>
                    <a:pt x="6291" y="3620"/>
                    <a:pt x="6164" y="3501"/>
                  </a:cubicBezTo>
                  <a:cubicBezTo>
                    <a:pt x="5902" y="3271"/>
                    <a:pt x="5918" y="3369"/>
                    <a:pt x="5623" y="3287"/>
                  </a:cubicBezTo>
                  <a:cubicBezTo>
                    <a:pt x="5459" y="3238"/>
                    <a:pt x="5361" y="3074"/>
                    <a:pt x="5361" y="2910"/>
                  </a:cubicBezTo>
                  <a:cubicBezTo>
                    <a:pt x="5164" y="3074"/>
                    <a:pt x="5115" y="3369"/>
                    <a:pt x="5279" y="3583"/>
                  </a:cubicBezTo>
                  <a:cubicBezTo>
                    <a:pt x="5279" y="3583"/>
                    <a:pt x="4557" y="3583"/>
                    <a:pt x="4377" y="3206"/>
                  </a:cubicBezTo>
                  <a:cubicBezTo>
                    <a:pt x="4213" y="2829"/>
                    <a:pt x="4410" y="2845"/>
                    <a:pt x="4557" y="2747"/>
                  </a:cubicBezTo>
                  <a:cubicBezTo>
                    <a:pt x="4689" y="2665"/>
                    <a:pt x="4738" y="2533"/>
                    <a:pt x="4590" y="2320"/>
                  </a:cubicBezTo>
                  <a:cubicBezTo>
                    <a:pt x="4443" y="2107"/>
                    <a:pt x="4459" y="1747"/>
                    <a:pt x="4738" y="1747"/>
                  </a:cubicBezTo>
                  <a:cubicBezTo>
                    <a:pt x="4656" y="1570"/>
                    <a:pt x="4473" y="1472"/>
                    <a:pt x="4291" y="1472"/>
                  </a:cubicBezTo>
                  <a:cubicBezTo>
                    <a:pt x="4254" y="1472"/>
                    <a:pt x="4217" y="1476"/>
                    <a:pt x="4180" y="1484"/>
                  </a:cubicBezTo>
                  <a:cubicBezTo>
                    <a:pt x="3738" y="1566"/>
                    <a:pt x="3738" y="2173"/>
                    <a:pt x="3738" y="2173"/>
                  </a:cubicBezTo>
                  <a:cubicBezTo>
                    <a:pt x="3738" y="2173"/>
                    <a:pt x="3443" y="1419"/>
                    <a:pt x="3918" y="1042"/>
                  </a:cubicBezTo>
                  <a:cubicBezTo>
                    <a:pt x="4107" y="897"/>
                    <a:pt x="4258" y="842"/>
                    <a:pt x="4375" y="842"/>
                  </a:cubicBezTo>
                  <a:cubicBezTo>
                    <a:pt x="4562" y="842"/>
                    <a:pt x="4665" y="983"/>
                    <a:pt x="4705" y="1124"/>
                  </a:cubicBezTo>
                  <a:cubicBezTo>
                    <a:pt x="4758" y="1309"/>
                    <a:pt x="4865" y="1463"/>
                    <a:pt x="5007" y="1463"/>
                  </a:cubicBezTo>
                  <a:cubicBezTo>
                    <a:pt x="5041" y="1463"/>
                    <a:pt x="5077" y="1454"/>
                    <a:pt x="5115" y="1435"/>
                  </a:cubicBezTo>
                  <a:cubicBezTo>
                    <a:pt x="5259" y="1369"/>
                    <a:pt x="5372" y="1265"/>
                    <a:pt x="5472" y="1265"/>
                  </a:cubicBezTo>
                  <a:cubicBezTo>
                    <a:pt x="5519" y="1265"/>
                    <a:pt x="5564" y="1289"/>
                    <a:pt x="5606" y="1353"/>
                  </a:cubicBezTo>
                  <a:cubicBezTo>
                    <a:pt x="5721" y="1616"/>
                    <a:pt x="5606" y="1911"/>
                    <a:pt x="5344" y="2025"/>
                  </a:cubicBezTo>
                  <a:cubicBezTo>
                    <a:pt x="5344" y="2025"/>
                    <a:pt x="5355" y="2026"/>
                    <a:pt x="5375" y="2026"/>
                  </a:cubicBezTo>
                  <a:cubicBezTo>
                    <a:pt x="5516" y="2026"/>
                    <a:pt x="6084" y="1988"/>
                    <a:pt x="6213" y="1386"/>
                  </a:cubicBezTo>
                  <a:cubicBezTo>
                    <a:pt x="6331" y="835"/>
                    <a:pt x="5861" y="0"/>
                    <a:pt x="497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 name="Google Shape;207;p2"/>
            <p:cNvSpPr/>
            <p:nvPr/>
          </p:nvSpPr>
          <p:spPr>
            <a:xfrm>
              <a:off x="6880300" y="1619550"/>
              <a:ext cx="116400" cy="82800"/>
            </a:xfrm>
            <a:custGeom>
              <a:avLst/>
              <a:gdLst/>
              <a:ahLst/>
              <a:cxnLst/>
              <a:rect l="l" t="t" r="r" b="b"/>
              <a:pathLst>
                <a:path w="4656" h="3312" extrusionOk="0">
                  <a:moveTo>
                    <a:pt x="852" y="0"/>
                  </a:moveTo>
                  <a:lnTo>
                    <a:pt x="852" y="0"/>
                  </a:lnTo>
                  <a:cubicBezTo>
                    <a:pt x="852" y="0"/>
                    <a:pt x="0" y="934"/>
                    <a:pt x="557" y="1721"/>
                  </a:cubicBezTo>
                  <a:cubicBezTo>
                    <a:pt x="885" y="2180"/>
                    <a:pt x="1393" y="2475"/>
                    <a:pt x="1951" y="2508"/>
                  </a:cubicBezTo>
                  <a:cubicBezTo>
                    <a:pt x="1885" y="2508"/>
                    <a:pt x="1475" y="2508"/>
                    <a:pt x="1311" y="2721"/>
                  </a:cubicBezTo>
                  <a:cubicBezTo>
                    <a:pt x="1180" y="2901"/>
                    <a:pt x="1131" y="3098"/>
                    <a:pt x="1164" y="3311"/>
                  </a:cubicBezTo>
                  <a:cubicBezTo>
                    <a:pt x="1216" y="3220"/>
                    <a:pt x="1310" y="3170"/>
                    <a:pt x="1412" y="3170"/>
                  </a:cubicBezTo>
                  <a:cubicBezTo>
                    <a:pt x="1438" y="3170"/>
                    <a:pt x="1465" y="3173"/>
                    <a:pt x="1492" y="3180"/>
                  </a:cubicBezTo>
                  <a:cubicBezTo>
                    <a:pt x="1598" y="3215"/>
                    <a:pt x="1757" y="3294"/>
                    <a:pt x="1940" y="3294"/>
                  </a:cubicBezTo>
                  <a:cubicBezTo>
                    <a:pt x="2096" y="3294"/>
                    <a:pt x="2269" y="3237"/>
                    <a:pt x="2442" y="3049"/>
                  </a:cubicBezTo>
                  <a:cubicBezTo>
                    <a:pt x="2836" y="2639"/>
                    <a:pt x="3327" y="2885"/>
                    <a:pt x="4655" y="2164"/>
                  </a:cubicBezTo>
                  <a:lnTo>
                    <a:pt x="4655" y="2164"/>
                  </a:lnTo>
                  <a:cubicBezTo>
                    <a:pt x="4655" y="2164"/>
                    <a:pt x="3942" y="2467"/>
                    <a:pt x="3133" y="2467"/>
                  </a:cubicBezTo>
                  <a:cubicBezTo>
                    <a:pt x="2666" y="2467"/>
                    <a:pt x="2167" y="2366"/>
                    <a:pt x="1754" y="2049"/>
                  </a:cubicBezTo>
                  <a:cubicBezTo>
                    <a:pt x="1115" y="1574"/>
                    <a:pt x="770" y="803"/>
                    <a:pt x="85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 name="Google Shape;208;p2"/>
            <p:cNvSpPr/>
            <p:nvPr/>
          </p:nvSpPr>
          <p:spPr>
            <a:xfrm>
              <a:off x="7034375" y="1434125"/>
              <a:ext cx="110650" cy="157175"/>
            </a:xfrm>
            <a:custGeom>
              <a:avLst/>
              <a:gdLst/>
              <a:ahLst/>
              <a:cxnLst/>
              <a:rect l="l" t="t" r="r" b="b"/>
              <a:pathLst>
                <a:path w="4426" h="6287" extrusionOk="0">
                  <a:moveTo>
                    <a:pt x="2636" y="1"/>
                  </a:moveTo>
                  <a:cubicBezTo>
                    <a:pt x="2142" y="1"/>
                    <a:pt x="1624" y="207"/>
                    <a:pt x="1279" y="615"/>
                  </a:cubicBezTo>
                  <a:cubicBezTo>
                    <a:pt x="0" y="2254"/>
                    <a:pt x="902" y="4270"/>
                    <a:pt x="1656" y="5122"/>
                  </a:cubicBezTo>
                  <a:cubicBezTo>
                    <a:pt x="2082" y="5630"/>
                    <a:pt x="2639" y="6024"/>
                    <a:pt x="3262" y="6286"/>
                  </a:cubicBezTo>
                  <a:cubicBezTo>
                    <a:pt x="2672" y="6007"/>
                    <a:pt x="2164" y="5614"/>
                    <a:pt x="1770" y="5122"/>
                  </a:cubicBezTo>
                  <a:cubicBezTo>
                    <a:pt x="1492" y="4745"/>
                    <a:pt x="1295" y="4303"/>
                    <a:pt x="1164" y="3844"/>
                  </a:cubicBezTo>
                  <a:cubicBezTo>
                    <a:pt x="1016" y="3319"/>
                    <a:pt x="951" y="2762"/>
                    <a:pt x="1000" y="2205"/>
                  </a:cubicBezTo>
                  <a:cubicBezTo>
                    <a:pt x="1131" y="746"/>
                    <a:pt x="1951" y="188"/>
                    <a:pt x="2705" y="156"/>
                  </a:cubicBezTo>
                  <a:cubicBezTo>
                    <a:pt x="3065" y="172"/>
                    <a:pt x="3393" y="303"/>
                    <a:pt x="3639" y="549"/>
                  </a:cubicBezTo>
                  <a:cubicBezTo>
                    <a:pt x="4278" y="1106"/>
                    <a:pt x="3918" y="2041"/>
                    <a:pt x="3377" y="2270"/>
                  </a:cubicBezTo>
                  <a:cubicBezTo>
                    <a:pt x="3254" y="2332"/>
                    <a:pt x="3122" y="2365"/>
                    <a:pt x="2987" y="2365"/>
                  </a:cubicBezTo>
                  <a:cubicBezTo>
                    <a:pt x="2871" y="2365"/>
                    <a:pt x="2753" y="2340"/>
                    <a:pt x="2639" y="2287"/>
                  </a:cubicBezTo>
                  <a:cubicBezTo>
                    <a:pt x="2475" y="2188"/>
                    <a:pt x="2344" y="2024"/>
                    <a:pt x="2328" y="1828"/>
                  </a:cubicBezTo>
                  <a:cubicBezTo>
                    <a:pt x="2321" y="1730"/>
                    <a:pt x="2346" y="1707"/>
                    <a:pt x="2396" y="1707"/>
                  </a:cubicBezTo>
                  <a:cubicBezTo>
                    <a:pt x="2440" y="1707"/>
                    <a:pt x="2502" y="1724"/>
                    <a:pt x="2581" y="1724"/>
                  </a:cubicBezTo>
                  <a:cubicBezTo>
                    <a:pt x="2641" y="1724"/>
                    <a:pt x="2710" y="1714"/>
                    <a:pt x="2787" y="1680"/>
                  </a:cubicBezTo>
                  <a:cubicBezTo>
                    <a:pt x="3000" y="1565"/>
                    <a:pt x="3033" y="1287"/>
                    <a:pt x="2869" y="1123"/>
                  </a:cubicBezTo>
                  <a:cubicBezTo>
                    <a:pt x="2801" y="1055"/>
                    <a:pt x="2702" y="1016"/>
                    <a:pt x="2599" y="1016"/>
                  </a:cubicBezTo>
                  <a:cubicBezTo>
                    <a:pt x="2404" y="1016"/>
                    <a:pt x="2196" y="1156"/>
                    <a:pt x="2164" y="1500"/>
                  </a:cubicBezTo>
                  <a:cubicBezTo>
                    <a:pt x="2131" y="1729"/>
                    <a:pt x="2197" y="1975"/>
                    <a:pt x="2361" y="2155"/>
                  </a:cubicBezTo>
                  <a:cubicBezTo>
                    <a:pt x="2377" y="2172"/>
                    <a:pt x="2410" y="2188"/>
                    <a:pt x="2426" y="2205"/>
                  </a:cubicBezTo>
                  <a:lnTo>
                    <a:pt x="2475" y="2254"/>
                  </a:lnTo>
                  <a:lnTo>
                    <a:pt x="2524" y="2287"/>
                  </a:lnTo>
                  <a:lnTo>
                    <a:pt x="2574" y="2319"/>
                  </a:lnTo>
                  <a:lnTo>
                    <a:pt x="2606" y="2336"/>
                  </a:lnTo>
                  <a:cubicBezTo>
                    <a:pt x="2729" y="2401"/>
                    <a:pt x="2865" y="2434"/>
                    <a:pt x="3002" y="2434"/>
                  </a:cubicBezTo>
                  <a:cubicBezTo>
                    <a:pt x="3139" y="2434"/>
                    <a:pt x="3278" y="2401"/>
                    <a:pt x="3410" y="2336"/>
                  </a:cubicBezTo>
                  <a:cubicBezTo>
                    <a:pt x="4000" y="2139"/>
                    <a:pt x="4426" y="1090"/>
                    <a:pt x="3721" y="451"/>
                  </a:cubicBezTo>
                  <a:cubicBezTo>
                    <a:pt x="3457" y="150"/>
                    <a:pt x="3056" y="1"/>
                    <a:pt x="263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 name="Google Shape;209;p2"/>
            <p:cNvSpPr/>
            <p:nvPr/>
          </p:nvSpPr>
          <p:spPr>
            <a:xfrm>
              <a:off x="6399200" y="1761175"/>
              <a:ext cx="37725" cy="191550"/>
            </a:xfrm>
            <a:custGeom>
              <a:avLst/>
              <a:gdLst/>
              <a:ahLst/>
              <a:cxnLst/>
              <a:rect l="l" t="t" r="r" b="b"/>
              <a:pathLst>
                <a:path w="1509" h="7662" extrusionOk="0">
                  <a:moveTo>
                    <a:pt x="880" y="0"/>
                  </a:moveTo>
                  <a:cubicBezTo>
                    <a:pt x="565" y="0"/>
                    <a:pt x="328" y="383"/>
                    <a:pt x="328" y="383"/>
                  </a:cubicBezTo>
                  <a:cubicBezTo>
                    <a:pt x="50" y="793"/>
                    <a:pt x="1" y="1301"/>
                    <a:pt x="33" y="1859"/>
                  </a:cubicBezTo>
                  <a:cubicBezTo>
                    <a:pt x="99" y="2826"/>
                    <a:pt x="460" y="3989"/>
                    <a:pt x="558" y="5170"/>
                  </a:cubicBezTo>
                  <a:cubicBezTo>
                    <a:pt x="705" y="7055"/>
                    <a:pt x="50" y="7661"/>
                    <a:pt x="50" y="7661"/>
                  </a:cubicBezTo>
                  <a:cubicBezTo>
                    <a:pt x="738" y="7137"/>
                    <a:pt x="902" y="5366"/>
                    <a:pt x="771" y="4006"/>
                  </a:cubicBezTo>
                  <a:cubicBezTo>
                    <a:pt x="689" y="3285"/>
                    <a:pt x="673" y="2580"/>
                    <a:pt x="722" y="1859"/>
                  </a:cubicBezTo>
                  <a:cubicBezTo>
                    <a:pt x="738" y="1482"/>
                    <a:pt x="804" y="1203"/>
                    <a:pt x="919" y="1105"/>
                  </a:cubicBezTo>
                  <a:cubicBezTo>
                    <a:pt x="1181" y="842"/>
                    <a:pt x="1509" y="285"/>
                    <a:pt x="1082" y="56"/>
                  </a:cubicBezTo>
                  <a:cubicBezTo>
                    <a:pt x="1012" y="16"/>
                    <a:pt x="944" y="0"/>
                    <a:pt x="88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 name="Google Shape;210;p2"/>
            <p:cNvSpPr/>
            <p:nvPr/>
          </p:nvSpPr>
          <p:spPr>
            <a:xfrm>
              <a:off x="6343050" y="1736200"/>
              <a:ext cx="212725" cy="254625"/>
            </a:xfrm>
            <a:custGeom>
              <a:avLst/>
              <a:gdLst/>
              <a:ahLst/>
              <a:cxnLst/>
              <a:rect l="l" t="t" r="r" b="b"/>
              <a:pathLst>
                <a:path w="8509" h="10185" extrusionOk="0">
                  <a:moveTo>
                    <a:pt x="6288" y="1"/>
                  </a:moveTo>
                  <a:cubicBezTo>
                    <a:pt x="6086" y="1"/>
                    <a:pt x="5878" y="23"/>
                    <a:pt x="5672" y="71"/>
                  </a:cubicBezTo>
                  <a:cubicBezTo>
                    <a:pt x="4492" y="333"/>
                    <a:pt x="3738" y="1579"/>
                    <a:pt x="3492" y="2841"/>
                  </a:cubicBezTo>
                  <a:lnTo>
                    <a:pt x="3492" y="2858"/>
                  </a:lnTo>
                  <a:cubicBezTo>
                    <a:pt x="3263" y="4153"/>
                    <a:pt x="3492" y="5365"/>
                    <a:pt x="3460" y="6480"/>
                  </a:cubicBezTo>
                  <a:cubicBezTo>
                    <a:pt x="3509" y="7464"/>
                    <a:pt x="3148" y="8431"/>
                    <a:pt x="2443" y="9135"/>
                  </a:cubicBezTo>
                  <a:cubicBezTo>
                    <a:pt x="1771" y="9742"/>
                    <a:pt x="919" y="10119"/>
                    <a:pt x="1" y="10185"/>
                  </a:cubicBezTo>
                  <a:cubicBezTo>
                    <a:pt x="919" y="10152"/>
                    <a:pt x="1804" y="9808"/>
                    <a:pt x="2509" y="9185"/>
                  </a:cubicBezTo>
                  <a:cubicBezTo>
                    <a:pt x="3246" y="8496"/>
                    <a:pt x="3640" y="7496"/>
                    <a:pt x="3591" y="6480"/>
                  </a:cubicBezTo>
                  <a:cubicBezTo>
                    <a:pt x="3656" y="5365"/>
                    <a:pt x="3427" y="4120"/>
                    <a:pt x="3673" y="2874"/>
                  </a:cubicBezTo>
                  <a:cubicBezTo>
                    <a:pt x="3673" y="2858"/>
                    <a:pt x="3673" y="2858"/>
                    <a:pt x="3673" y="2858"/>
                  </a:cubicBezTo>
                  <a:cubicBezTo>
                    <a:pt x="3902" y="1628"/>
                    <a:pt x="4607" y="464"/>
                    <a:pt x="5722" y="202"/>
                  </a:cubicBezTo>
                  <a:cubicBezTo>
                    <a:pt x="5836" y="169"/>
                    <a:pt x="5967" y="153"/>
                    <a:pt x="6099" y="137"/>
                  </a:cubicBezTo>
                  <a:cubicBezTo>
                    <a:pt x="6127" y="136"/>
                    <a:pt x="6155" y="135"/>
                    <a:pt x="6184" y="135"/>
                  </a:cubicBezTo>
                  <a:cubicBezTo>
                    <a:pt x="6610" y="135"/>
                    <a:pt x="7006" y="252"/>
                    <a:pt x="7344" y="514"/>
                  </a:cubicBezTo>
                  <a:cubicBezTo>
                    <a:pt x="8066" y="1087"/>
                    <a:pt x="7967" y="2317"/>
                    <a:pt x="7557" y="2710"/>
                  </a:cubicBezTo>
                  <a:cubicBezTo>
                    <a:pt x="7492" y="2759"/>
                    <a:pt x="7410" y="2808"/>
                    <a:pt x="7328" y="2858"/>
                  </a:cubicBezTo>
                  <a:cubicBezTo>
                    <a:pt x="7205" y="2923"/>
                    <a:pt x="7074" y="2956"/>
                    <a:pt x="6943" y="2956"/>
                  </a:cubicBezTo>
                  <a:cubicBezTo>
                    <a:pt x="6812" y="2956"/>
                    <a:pt x="6680" y="2923"/>
                    <a:pt x="6558" y="2858"/>
                  </a:cubicBezTo>
                  <a:cubicBezTo>
                    <a:pt x="6476" y="2808"/>
                    <a:pt x="6426" y="2743"/>
                    <a:pt x="6394" y="2661"/>
                  </a:cubicBezTo>
                  <a:lnTo>
                    <a:pt x="6394" y="2661"/>
                  </a:lnTo>
                  <a:cubicBezTo>
                    <a:pt x="6394" y="2661"/>
                    <a:pt x="6417" y="2664"/>
                    <a:pt x="6455" y="2664"/>
                  </a:cubicBezTo>
                  <a:cubicBezTo>
                    <a:pt x="6580" y="2664"/>
                    <a:pt x="6863" y="2634"/>
                    <a:pt x="6951" y="2382"/>
                  </a:cubicBezTo>
                  <a:cubicBezTo>
                    <a:pt x="7066" y="2071"/>
                    <a:pt x="6885" y="1727"/>
                    <a:pt x="6558" y="1661"/>
                  </a:cubicBezTo>
                  <a:cubicBezTo>
                    <a:pt x="6502" y="1645"/>
                    <a:pt x="6446" y="1638"/>
                    <a:pt x="6392" y="1638"/>
                  </a:cubicBezTo>
                  <a:cubicBezTo>
                    <a:pt x="6004" y="1638"/>
                    <a:pt x="5692" y="2026"/>
                    <a:pt x="5836" y="2415"/>
                  </a:cubicBezTo>
                  <a:cubicBezTo>
                    <a:pt x="5902" y="2595"/>
                    <a:pt x="6017" y="2759"/>
                    <a:pt x="6181" y="2858"/>
                  </a:cubicBezTo>
                  <a:cubicBezTo>
                    <a:pt x="6420" y="3011"/>
                    <a:pt x="6699" y="3090"/>
                    <a:pt x="6982" y="3090"/>
                  </a:cubicBezTo>
                  <a:cubicBezTo>
                    <a:pt x="7241" y="3090"/>
                    <a:pt x="7502" y="3024"/>
                    <a:pt x="7738" y="2890"/>
                  </a:cubicBezTo>
                  <a:cubicBezTo>
                    <a:pt x="7754" y="2874"/>
                    <a:pt x="7770" y="2858"/>
                    <a:pt x="7787" y="2858"/>
                  </a:cubicBezTo>
                  <a:cubicBezTo>
                    <a:pt x="8311" y="2464"/>
                    <a:pt x="8508" y="1776"/>
                    <a:pt x="8262" y="1169"/>
                  </a:cubicBezTo>
                  <a:cubicBezTo>
                    <a:pt x="8021" y="459"/>
                    <a:pt x="7199" y="1"/>
                    <a:pt x="62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 name="Google Shape;211;p2"/>
            <p:cNvSpPr/>
            <p:nvPr/>
          </p:nvSpPr>
          <p:spPr>
            <a:xfrm>
              <a:off x="6448775" y="1771775"/>
              <a:ext cx="58225" cy="52750"/>
            </a:xfrm>
            <a:custGeom>
              <a:avLst/>
              <a:gdLst/>
              <a:ahLst/>
              <a:cxnLst/>
              <a:rect l="l" t="t" r="r" b="b"/>
              <a:pathLst>
                <a:path w="2329" h="2110" extrusionOk="0">
                  <a:moveTo>
                    <a:pt x="527" y="0"/>
                  </a:moveTo>
                  <a:cubicBezTo>
                    <a:pt x="459" y="0"/>
                    <a:pt x="387" y="8"/>
                    <a:pt x="312" y="25"/>
                  </a:cubicBezTo>
                  <a:cubicBezTo>
                    <a:pt x="427" y="107"/>
                    <a:pt x="460" y="271"/>
                    <a:pt x="362" y="386"/>
                  </a:cubicBezTo>
                  <a:cubicBezTo>
                    <a:pt x="247" y="549"/>
                    <a:pt x="1" y="992"/>
                    <a:pt x="132" y="1435"/>
                  </a:cubicBezTo>
                  <a:cubicBezTo>
                    <a:pt x="165" y="1599"/>
                    <a:pt x="263" y="1746"/>
                    <a:pt x="378" y="1861"/>
                  </a:cubicBezTo>
                  <a:cubicBezTo>
                    <a:pt x="563" y="2046"/>
                    <a:pt x="818" y="2110"/>
                    <a:pt x="1084" y="2110"/>
                  </a:cubicBezTo>
                  <a:cubicBezTo>
                    <a:pt x="1619" y="2110"/>
                    <a:pt x="2197" y="1850"/>
                    <a:pt x="2329" y="1795"/>
                  </a:cubicBezTo>
                  <a:lnTo>
                    <a:pt x="2329" y="1795"/>
                  </a:lnTo>
                  <a:cubicBezTo>
                    <a:pt x="2328" y="1795"/>
                    <a:pt x="2298" y="1799"/>
                    <a:pt x="2247" y="1799"/>
                  </a:cubicBezTo>
                  <a:cubicBezTo>
                    <a:pt x="2083" y="1799"/>
                    <a:pt x="1710" y="1761"/>
                    <a:pt x="1509" y="1435"/>
                  </a:cubicBezTo>
                  <a:cubicBezTo>
                    <a:pt x="1443" y="1336"/>
                    <a:pt x="1411" y="1205"/>
                    <a:pt x="1394" y="1090"/>
                  </a:cubicBezTo>
                  <a:cubicBezTo>
                    <a:pt x="1308" y="389"/>
                    <a:pt x="997" y="0"/>
                    <a:pt x="5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 name="Google Shape;212;p2"/>
            <p:cNvSpPr/>
            <p:nvPr/>
          </p:nvSpPr>
          <p:spPr>
            <a:xfrm>
              <a:off x="6534025" y="1737050"/>
              <a:ext cx="74600" cy="48825"/>
            </a:xfrm>
            <a:custGeom>
              <a:avLst/>
              <a:gdLst/>
              <a:ahLst/>
              <a:cxnLst/>
              <a:rect l="l" t="t" r="r" b="b"/>
              <a:pathLst>
                <a:path w="2984" h="1953" extrusionOk="0">
                  <a:moveTo>
                    <a:pt x="928" y="0"/>
                  </a:moveTo>
                  <a:cubicBezTo>
                    <a:pt x="661" y="0"/>
                    <a:pt x="354" y="27"/>
                    <a:pt x="0" y="86"/>
                  </a:cubicBezTo>
                  <a:cubicBezTo>
                    <a:pt x="410" y="135"/>
                    <a:pt x="771" y="398"/>
                    <a:pt x="935" y="791"/>
                  </a:cubicBezTo>
                  <a:cubicBezTo>
                    <a:pt x="1141" y="1306"/>
                    <a:pt x="1498" y="1952"/>
                    <a:pt x="2261" y="1952"/>
                  </a:cubicBezTo>
                  <a:cubicBezTo>
                    <a:pt x="2470" y="1952"/>
                    <a:pt x="2709" y="1904"/>
                    <a:pt x="2984" y="1791"/>
                  </a:cubicBezTo>
                  <a:cubicBezTo>
                    <a:pt x="2803" y="1725"/>
                    <a:pt x="2689" y="1545"/>
                    <a:pt x="2689" y="1365"/>
                  </a:cubicBezTo>
                  <a:cubicBezTo>
                    <a:pt x="2674" y="1081"/>
                    <a:pt x="2636" y="0"/>
                    <a:pt x="92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 name="Google Shape;213;p2"/>
            <p:cNvSpPr/>
            <p:nvPr/>
          </p:nvSpPr>
          <p:spPr>
            <a:xfrm>
              <a:off x="6600825" y="1736200"/>
              <a:ext cx="36075" cy="28325"/>
            </a:xfrm>
            <a:custGeom>
              <a:avLst/>
              <a:gdLst/>
              <a:ahLst/>
              <a:cxnLst/>
              <a:rect l="l" t="t" r="r" b="b"/>
              <a:pathLst>
                <a:path w="1443" h="1133" extrusionOk="0">
                  <a:moveTo>
                    <a:pt x="961" y="1"/>
                  </a:moveTo>
                  <a:cubicBezTo>
                    <a:pt x="787" y="1"/>
                    <a:pt x="636" y="142"/>
                    <a:pt x="623" y="333"/>
                  </a:cubicBezTo>
                  <a:cubicBezTo>
                    <a:pt x="623" y="483"/>
                    <a:pt x="753" y="593"/>
                    <a:pt x="893" y="593"/>
                  </a:cubicBezTo>
                  <a:cubicBezTo>
                    <a:pt x="952" y="593"/>
                    <a:pt x="1012" y="574"/>
                    <a:pt x="1066" y="530"/>
                  </a:cubicBezTo>
                  <a:cubicBezTo>
                    <a:pt x="1066" y="530"/>
                    <a:pt x="1164" y="366"/>
                    <a:pt x="1066" y="301"/>
                  </a:cubicBezTo>
                  <a:cubicBezTo>
                    <a:pt x="1034" y="283"/>
                    <a:pt x="1005" y="275"/>
                    <a:pt x="980" y="275"/>
                  </a:cubicBezTo>
                  <a:cubicBezTo>
                    <a:pt x="913" y="275"/>
                    <a:pt x="873" y="332"/>
                    <a:pt x="885" y="415"/>
                  </a:cubicBezTo>
                  <a:cubicBezTo>
                    <a:pt x="896" y="447"/>
                    <a:pt x="881" y="462"/>
                    <a:pt x="857" y="462"/>
                  </a:cubicBezTo>
                  <a:cubicBezTo>
                    <a:pt x="807" y="462"/>
                    <a:pt x="715" y="396"/>
                    <a:pt x="738" y="284"/>
                  </a:cubicBezTo>
                  <a:cubicBezTo>
                    <a:pt x="750" y="153"/>
                    <a:pt x="857" y="65"/>
                    <a:pt x="978" y="65"/>
                  </a:cubicBezTo>
                  <a:cubicBezTo>
                    <a:pt x="1023" y="65"/>
                    <a:pt x="1070" y="77"/>
                    <a:pt x="1115" y="104"/>
                  </a:cubicBezTo>
                  <a:cubicBezTo>
                    <a:pt x="1377" y="268"/>
                    <a:pt x="1295" y="841"/>
                    <a:pt x="721" y="907"/>
                  </a:cubicBezTo>
                  <a:cubicBezTo>
                    <a:pt x="707" y="908"/>
                    <a:pt x="693" y="909"/>
                    <a:pt x="680" y="909"/>
                  </a:cubicBezTo>
                  <a:cubicBezTo>
                    <a:pt x="319" y="909"/>
                    <a:pt x="0" y="514"/>
                    <a:pt x="0" y="514"/>
                  </a:cubicBezTo>
                  <a:lnTo>
                    <a:pt x="0" y="514"/>
                  </a:lnTo>
                  <a:cubicBezTo>
                    <a:pt x="0" y="694"/>
                    <a:pt x="82" y="891"/>
                    <a:pt x="213" y="1005"/>
                  </a:cubicBezTo>
                  <a:cubicBezTo>
                    <a:pt x="338" y="1088"/>
                    <a:pt x="482" y="1132"/>
                    <a:pt x="625" y="1132"/>
                  </a:cubicBezTo>
                  <a:cubicBezTo>
                    <a:pt x="708" y="1132"/>
                    <a:pt x="791" y="1117"/>
                    <a:pt x="869" y="1087"/>
                  </a:cubicBezTo>
                  <a:cubicBezTo>
                    <a:pt x="1082" y="1022"/>
                    <a:pt x="1262" y="874"/>
                    <a:pt x="1344" y="661"/>
                  </a:cubicBezTo>
                  <a:cubicBezTo>
                    <a:pt x="1443" y="415"/>
                    <a:pt x="1344" y="137"/>
                    <a:pt x="1115" y="38"/>
                  </a:cubicBezTo>
                  <a:cubicBezTo>
                    <a:pt x="1063" y="13"/>
                    <a:pt x="1011" y="1"/>
                    <a:pt x="9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 name="Google Shape;214;p2"/>
            <p:cNvSpPr/>
            <p:nvPr/>
          </p:nvSpPr>
          <p:spPr>
            <a:xfrm>
              <a:off x="6033275" y="1748625"/>
              <a:ext cx="69675" cy="203675"/>
            </a:xfrm>
            <a:custGeom>
              <a:avLst/>
              <a:gdLst/>
              <a:ahLst/>
              <a:cxnLst/>
              <a:rect l="l" t="t" r="r" b="b"/>
              <a:pathLst>
                <a:path w="2787" h="8147" extrusionOk="0">
                  <a:moveTo>
                    <a:pt x="689" y="0"/>
                  </a:moveTo>
                  <a:cubicBezTo>
                    <a:pt x="688" y="0"/>
                    <a:pt x="66" y="181"/>
                    <a:pt x="197" y="1082"/>
                  </a:cubicBezTo>
                  <a:cubicBezTo>
                    <a:pt x="295" y="1574"/>
                    <a:pt x="557" y="2016"/>
                    <a:pt x="918" y="2361"/>
                  </a:cubicBezTo>
                  <a:cubicBezTo>
                    <a:pt x="1115" y="2574"/>
                    <a:pt x="1311" y="2738"/>
                    <a:pt x="1459" y="2902"/>
                  </a:cubicBezTo>
                  <a:cubicBezTo>
                    <a:pt x="1803" y="3279"/>
                    <a:pt x="2459" y="4131"/>
                    <a:pt x="2131" y="4967"/>
                  </a:cubicBezTo>
                  <a:cubicBezTo>
                    <a:pt x="2049" y="5196"/>
                    <a:pt x="1902" y="5409"/>
                    <a:pt x="1721" y="5573"/>
                  </a:cubicBezTo>
                  <a:cubicBezTo>
                    <a:pt x="1148" y="6081"/>
                    <a:pt x="754" y="6327"/>
                    <a:pt x="443" y="6753"/>
                  </a:cubicBezTo>
                  <a:cubicBezTo>
                    <a:pt x="148" y="7163"/>
                    <a:pt x="0" y="7655"/>
                    <a:pt x="17" y="8147"/>
                  </a:cubicBezTo>
                  <a:cubicBezTo>
                    <a:pt x="17" y="7999"/>
                    <a:pt x="66" y="6934"/>
                    <a:pt x="1213" y="6147"/>
                  </a:cubicBezTo>
                  <a:cubicBezTo>
                    <a:pt x="2508" y="5229"/>
                    <a:pt x="2787" y="4278"/>
                    <a:pt x="2344" y="2918"/>
                  </a:cubicBezTo>
                  <a:cubicBezTo>
                    <a:pt x="2279" y="2721"/>
                    <a:pt x="2197" y="2541"/>
                    <a:pt x="2098" y="2361"/>
                  </a:cubicBezTo>
                  <a:cubicBezTo>
                    <a:pt x="1475" y="1230"/>
                    <a:pt x="394" y="967"/>
                    <a:pt x="6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 name="Google Shape;215;p2"/>
            <p:cNvSpPr/>
            <p:nvPr/>
          </p:nvSpPr>
          <p:spPr>
            <a:xfrm>
              <a:off x="6116850" y="1512700"/>
              <a:ext cx="61275" cy="136375"/>
            </a:xfrm>
            <a:custGeom>
              <a:avLst/>
              <a:gdLst/>
              <a:ahLst/>
              <a:cxnLst/>
              <a:rect l="l" t="t" r="r" b="b"/>
              <a:pathLst>
                <a:path w="2451" h="5455" extrusionOk="0">
                  <a:moveTo>
                    <a:pt x="1443" y="1"/>
                  </a:moveTo>
                  <a:cubicBezTo>
                    <a:pt x="1413" y="1"/>
                    <a:pt x="1386" y="5"/>
                    <a:pt x="1361" y="12"/>
                  </a:cubicBezTo>
                  <a:cubicBezTo>
                    <a:pt x="1034" y="111"/>
                    <a:pt x="968" y="373"/>
                    <a:pt x="1116" y="734"/>
                  </a:cubicBezTo>
                  <a:cubicBezTo>
                    <a:pt x="1280" y="1094"/>
                    <a:pt x="1788" y="1143"/>
                    <a:pt x="1657" y="2815"/>
                  </a:cubicBezTo>
                  <a:cubicBezTo>
                    <a:pt x="1525" y="4471"/>
                    <a:pt x="1" y="5454"/>
                    <a:pt x="1" y="5454"/>
                  </a:cubicBezTo>
                  <a:cubicBezTo>
                    <a:pt x="263" y="5421"/>
                    <a:pt x="1837" y="4454"/>
                    <a:pt x="2148" y="2438"/>
                  </a:cubicBezTo>
                  <a:cubicBezTo>
                    <a:pt x="2450" y="565"/>
                    <a:pt x="1792" y="1"/>
                    <a:pt x="144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 name="Google Shape;216;p2"/>
            <p:cNvSpPr/>
            <p:nvPr/>
          </p:nvSpPr>
          <p:spPr>
            <a:xfrm>
              <a:off x="6073025" y="1475400"/>
              <a:ext cx="131975" cy="177775"/>
            </a:xfrm>
            <a:custGeom>
              <a:avLst/>
              <a:gdLst/>
              <a:ahLst/>
              <a:cxnLst/>
              <a:rect l="l" t="t" r="r" b="b"/>
              <a:pathLst>
                <a:path w="5279" h="7111" extrusionOk="0">
                  <a:moveTo>
                    <a:pt x="1679" y="0"/>
                  </a:moveTo>
                  <a:cubicBezTo>
                    <a:pt x="1291" y="0"/>
                    <a:pt x="856" y="88"/>
                    <a:pt x="475" y="373"/>
                  </a:cubicBezTo>
                  <a:cubicBezTo>
                    <a:pt x="164" y="652"/>
                    <a:pt x="0" y="1062"/>
                    <a:pt x="49" y="1472"/>
                  </a:cubicBezTo>
                  <a:cubicBezTo>
                    <a:pt x="106" y="1983"/>
                    <a:pt x="632" y="2421"/>
                    <a:pt x="1230" y="2421"/>
                  </a:cubicBezTo>
                  <a:cubicBezTo>
                    <a:pt x="1322" y="2421"/>
                    <a:pt x="1415" y="2411"/>
                    <a:pt x="1508" y="2389"/>
                  </a:cubicBezTo>
                  <a:cubicBezTo>
                    <a:pt x="1623" y="2373"/>
                    <a:pt x="1721" y="2324"/>
                    <a:pt x="1820" y="2275"/>
                  </a:cubicBezTo>
                  <a:lnTo>
                    <a:pt x="1836" y="2275"/>
                  </a:lnTo>
                  <a:lnTo>
                    <a:pt x="1852" y="2258"/>
                  </a:lnTo>
                  <a:cubicBezTo>
                    <a:pt x="2147" y="2111"/>
                    <a:pt x="2311" y="1783"/>
                    <a:pt x="2246" y="1439"/>
                  </a:cubicBezTo>
                  <a:cubicBezTo>
                    <a:pt x="2196" y="1116"/>
                    <a:pt x="1912" y="888"/>
                    <a:pt x="1606" y="888"/>
                  </a:cubicBezTo>
                  <a:cubicBezTo>
                    <a:pt x="1508" y="888"/>
                    <a:pt x="1407" y="911"/>
                    <a:pt x="1311" y="963"/>
                  </a:cubicBezTo>
                  <a:cubicBezTo>
                    <a:pt x="951" y="1160"/>
                    <a:pt x="1049" y="1701"/>
                    <a:pt x="1475" y="1767"/>
                  </a:cubicBezTo>
                  <a:cubicBezTo>
                    <a:pt x="1501" y="1771"/>
                    <a:pt x="1526" y="1774"/>
                    <a:pt x="1551" y="1774"/>
                  </a:cubicBezTo>
                  <a:cubicBezTo>
                    <a:pt x="1780" y="1774"/>
                    <a:pt x="1964" y="1576"/>
                    <a:pt x="1934" y="1324"/>
                  </a:cubicBezTo>
                  <a:cubicBezTo>
                    <a:pt x="1921" y="1285"/>
                    <a:pt x="1944" y="1251"/>
                    <a:pt x="1979" y="1251"/>
                  </a:cubicBezTo>
                  <a:cubicBezTo>
                    <a:pt x="2032" y="1251"/>
                    <a:pt x="2111" y="1329"/>
                    <a:pt x="2131" y="1586"/>
                  </a:cubicBezTo>
                  <a:cubicBezTo>
                    <a:pt x="2147" y="1717"/>
                    <a:pt x="2131" y="1832"/>
                    <a:pt x="2065" y="1947"/>
                  </a:cubicBezTo>
                  <a:cubicBezTo>
                    <a:pt x="1937" y="2161"/>
                    <a:pt x="1697" y="2301"/>
                    <a:pt x="1442" y="2301"/>
                  </a:cubicBezTo>
                  <a:cubicBezTo>
                    <a:pt x="1404" y="2301"/>
                    <a:pt x="1366" y="2297"/>
                    <a:pt x="1328" y="2291"/>
                  </a:cubicBezTo>
                  <a:cubicBezTo>
                    <a:pt x="1317" y="2292"/>
                    <a:pt x="1307" y="2292"/>
                    <a:pt x="1296" y="2292"/>
                  </a:cubicBezTo>
                  <a:cubicBezTo>
                    <a:pt x="608" y="2292"/>
                    <a:pt x="141" y="1249"/>
                    <a:pt x="771" y="603"/>
                  </a:cubicBezTo>
                  <a:cubicBezTo>
                    <a:pt x="1042" y="310"/>
                    <a:pt x="1431" y="184"/>
                    <a:pt x="1847" y="184"/>
                  </a:cubicBezTo>
                  <a:cubicBezTo>
                    <a:pt x="2362" y="184"/>
                    <a:pt x="2918" y="377"/>
                    <a:pt x="3344" y="685"/>
                  </a:cubicBezTo>
                  <a:cubicBezTo>
                    <a:pt x="5081" y="1963"/>
                    <a:pt x="4819" y="4242"/>
                    <a:pt x="4327" y="5405"/>
                  </a:cubicBezTo>
                  <a:cubicBezTo>
                    <a:pt x="4049" y="6077"/>
                    <a:pt x="3590" y="6668"/>
                    <a:pt x="3000" y="7110"/>
                  </a:cubicBezTo>
                  <a:cubicBezTo>
                    <a:pt x="3623" y="6700"/>
                    <a:pt x="4098" y="6110"/>
                    <a:pt x="4393" y="5438"/>
                  </a:cubicBezTo>
                  <a:cubicBezTo>
                    <a:pt x="4950" y="4291"/>
                    <a:pt x="5278" y="1898"/>
                    <a:pt x="3459" y="554"/>
                  </a:cubicBezTo>
                  <a:cubicBezTo>
                    <a:pt x="3098" y="291"/>
                    <a:pt x="2688" y="127"/>
                    <a:pt x="2262" y="62"/>
                  </a:cubicBezTo>
                  <a:cubicBezTo>
                    <a:pt x="2093" y="27"/>
                    <a:pt x="1893" y="0"/>
                    <a:pt x="16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 name="Google Shape;217;p2"/>
            <p:cNvSpPr/>
            <p:nvPr/>
          </p:nvSpPr>
          <p:spPr>
            <a:xfrm>
              <a:off x="6103350" y="1337600"/>
              <a:ext cx="129925" cy="204925"/>
            </a:xfrm>
            <a:custGeom>
              <a:avLst/>
              <a:gdLst/>
              <a:ahLst/>
              <a:cxnLst/>
              <a:rect l="l" t="t" r="r" b="b"/>
              <a:pathLst>
                <a:path w="5197" h="8197" extrusionOk="0">
                  <a:moveTo>
                    <a:pt x="1082" y="1"/>
                  </a:moveTo>
                  <a:cubicBezTo>
                    <a:pt x="0" y="2853"/>
                    <a:pt x="1262" y="4377"/>
                    <a:pt x="2524" y="5607"/>
                  </a:cubicBezTo>
                  <a:cubicBezTo>
                    <a:pt x="3786" y="6836"/>
                    <a:pt x="3737" y="8196"/>
                    <a:pt x="3737" y="8196"/>
                  </a:cubicBezTo>
                  <a:cubicBezTo>
                    <a:pt x="4639" y="7279"/>
                    <a:pt x="3573" y="5574"/>
                    <a:pt x="4442" y="4230"/>
                  </a:cubicBezTo>
                  <a:cubicBezTo>
                    <a:pt x="5196" y="3082"/>
                    <a:pt x="4229" y="2558"/>
                    <a:pt x="4229" y="2558"/>
                  </a:cubicBezTo>
                  <a:cubicBezTo>
                    <a:pt x="3819" y="3148"/>
                    <a:pt x="3360" y="3000"/>
                    <a:pt x="3000" y="3738"/>
                  </a:cubicBezTo>
                  <a:cubicBezTo>
                    <a:pt x="2655" y="4443"/>
                    <a:pt x="3262" y="5803"/>
                    <a:pt x="3262" y="5803"/>
                  </a:cubicBezTo>
                  <a:cubicBezTo>
                    <a:pt x="2049" y="4935"/>
                    <a:pt x="2295" y="4148"/>
                    <a:pt x="2639" y="3754"/>
                  </a:cubicBezTo>
                  <a:cubicBezTo>
                    <a:pt x="2983" y="3361"/>
                    <a:pt x="2508" y="3000"/>
                    <a:pt x="2524" y="2787"/>
                  </a:cubicBezTo>
                  <a:cubicBezTo>
                    <a:pt x="2541" y="2640"/>
                    <a:pt x="2574" y="2492"/>
                    <a:pt x="2623" y="2361"/>
                  </a:cubicBezTo>
                  <a:cubicBezTo>
                    <a:pt x="2623" y="2361"/>
                    <a:pt x="2548" y="2307"/>
                    <a:pt x="2410" y="2307"/>
                  </a:cubicBezTo>
                  <a:cubicBezTo>
                    <a:pt x="2298" y="2307"/>
                    <a:pt x="2142" y="2343"/>
                    <a:pt x="1951" y="2476"/>
                  </a:cubicBezTo>
                  <a:cubicBezTo>
                    <a:pt x="1213" y="2968"/>
                    <a:pt x="1508" y="4066"/>
                    <a:pt x="1508" y="4066"/>
                  </a:cubicBezTo>
                  <a:cubicBezTo>
                    <a:pt x="984" y="3328"/>
                    <a:pt x="1164" y="2574"/>
                    <a:pt x="1754" y="2050"/>
                  </a:cubicBezTo>
                  <a:cubicBezTo>
                    <a:pt x="2360" y="1525"/>
                    <a:pt x="1787" y="1050"/>
                    <a:pt x="1393" y="837"/>
                  </a:cubicBezTo>
                  <a:cubicBezTo>
                    <a:pt x="1000" y="624"/>
                    <a:pt x="1082" y="1"/>
                    <a:pt x="10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 name="Google Shape;218;p2"/>
            <p:cNvSpPr/>
            <p:nvPr/>
          </p:nvSpPr>
          <p:spPr>
            <a:xfrm>
              <a:off x="6042700" y="1312200"/>
              <a:ext cx="75825" cy="112725"/>
            </a:xfrm>
            <a:custGeom>
              <a:avLst/>
              <a:gdLst/>
              <a:ahLst/>
              <a:cxnLst/>
              <a:rect l="l" t="t" r="r" b="b"/>
              <a:pathLst>
                <a:path w="3033" h="4509" extrusionOk="0">
                  <a:moveTo>
                    <a:pt x="443" y="1"/>
                  </a:moveTo>
                  <a:lnTo>
                    <a:pt x="443" y="1"/>
                  </a:lnTo>
                  <a:cubicBezTo>
                    <a:pt x="443" y="1"/>
                    <a:pt x="0" y="2001"/>
                    <a:pt x="3033" y="4508"/>
                  </a:cubicBezTo>
                  <a:cubicBezTo>
                    <a:pt x="3033" y="4508"/>
                    <a:pt x="2459" y="3836"/>
                    <a:pt x="2721" y="3082"/>
                  </a:cubicBezTo>
                  <a:cubicBezTo>
                    <a:pt x="2983" y="2328"/>
                    <a:pt x="2688" y="2050"/>
                    <a:pt x="2442" y="1804"/>
                  </a:cubicBezTo>
                  <a:cubicBezTo>
                    <a:pt x="2295" y="1640"/>
                    <a:pt x="2295" y="1410"/>
                    <a:pt x="2426" y="1246"/>
                  </a:cubicBezTo>
                  <a:cubicBezTo>
                    <a:pt x="2426" y="1246"/>
                    <a:pt x="2387" y="1239"/>
                    <a:pt x="2330" y="1239"/>
                  </a:cubicBezTo>
                  <a:cubicBezTo>
                    <a:pt x="2164" y="1239"/>
                    <a:pt x="1849" y="1303"/>
                    <a:pt x="1934" y="1804"/>
                  </a:cubicBezTo>
                  <a:cubicBezTo>
                    <a:pt x="2033" y="2492"/>
                    <a:pt x="2065" y="2607"/>
                    <a:pt x="1852" y="2623"/>
                  </a:cubicBezTo>
                  <a:cubicBezTo>
                    <a:pt x="1847" y="2624"/>
                    <a:pt x="1843" y="2624"/>
                    <a:pt x="1838" y="2624"/>
                  </a:cubicBezTo>
                  <a:cubicBezTo>
                    <a:pt x="1642" y="2624"/>
                    <a:pt x="1690" y="2291"/>
                    <a:pt x="1754" y="2099"/>
                  </a:cubicBezTo>
                  <a:cubicBezTo>
                    <a:pt x="1820" y="1918"/>
                    <a:pt x="2065" y="1082"/>
                    <a:pt x="1410" y="820"/>
                  </a:cubicBezTo>
                  <a:cubicBezTo>
                    <a:pt x="754" y="542"/>
                    <a:pt x="492" y="279"/>
                    <a:pt x="44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 name="Google Shape;219;p2"/>
            <p:cNvSpPr/>
            <p:nvPr/>
          </p:nvSpPr>
          <p:spPr>
            <a:xfrm>
              <a:off x="6179150" y="1526525"/>
              <a:ext cx="89775" cy="106975"/>
            </a:xfrm>
            <a:custGeom>
              <a:avLst/>
              <a:gdLst/>
              <a:ahLst/>
              <a:cxnLst/>
              <a:rect l="l" t="t" r="r" b="b"/>
              <a:pathLst>
                <a:path w="3591" h="4279" extrusionOk="0">
                  <a:moveTo>
                    <a:pt x="1722" y="0"/>
                  </a:moveTo>
                  <a:lnTo>
                    <a:pt x="1722" y="0"/>
                  </a:lnTo>
                  <a:cubicBezTo>
                    <a:pt x="771" y="508"/>
                    <a:pt x="1066" y="1197"/>
                    <a:pt x="951" y="2492"/>
                  </a:cubicBezTo>
                  <a:cubicBezTo>
                    <a:pt x="853" y="3770"/>
                    <a:pt x="0" y="4278"/>
                    <a:pt x="0" y="4278"/>
                  </a:cubicBezTo>
                  <a:cubicBezTo>
                    <a:pt x="3590" y="2443"/>
                    <a:pt x="2279" y="771"/>
                    <a:pt x="1935" y="525"/>
                  </a:cubicBezTo>
                  <a:cubicBezTo>
                    <a:pt x="1590" y="279"/>
                    <a:pt x="1722" y="0"/>
                    <a:pt x="17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 name="Google Shape;220;p2"/>
            <p:cNvSpPr/>
            <p:nvPr/>
          </p:nvSpPr>
          <p:spPr>
            <a:xfrm>
              <a:off x="6181200" y="1592150"/>
              <a:ext cx="196725" cy="144825"/>
            </a:xfrm>
            <a:custGeom>
              <a:avLst/>
              <a:gdLst/>
              <a:ahLst/>
              <a:cxnLst/>
              <a:rect l="l" t="t" r="r" b="b"/>
              <a:pathLst>
                <a:path w="7869" h="5793" extrusionOk="0">
                  <a:moveTo>
                    <a:pt x="3228" y="1"/>
                  </a:moveTo>
                  <a:cubicBezTo>
                    <a:pt x="2841" y="1"/>
                    <a:pt x="2415" y="332"/>
                    <a:pt x="2017" y="949"/>
                  </a:cubicBezTo>
                  <a:cubicBezTo>
                    <a:pt x="1459" y="1801"/>
                    <a:pt x="0" y="1932"/>
                    <a:pt x="0" y="1932"/>
                  </a:cubicBezTo>
                  <a:cubicBezTo>
                    <a:pt x="2394" y="1981"/>
                    <a:pt x="3033" y="2604"/>
                    <a:pt x="3672" y="3358"/>
                  </a:cubicBezTo>
                  <a:cubicBezTo>
                    <a:pt x="4311" y="4112"/>
                    <a:pt x="4492" y="5325"/>
                    <a:pt x="6000" y="5702"/>
                  </a:cubicBezTo>
                  <a:cubicBezTo>
                    <a:pt x="6257" y="5766"/>
                    <a:pt x="6480" y="5793"/>
                    <a:pt x="6674" y="5793"/>
                  </a:cubicBezTo>
                  <a:cubicBezTo>
                    <a:pt x="7620" y="5793"/>
                    <a:pt x="7868" y="5161"/>
                    <a:pt x="7868" y="5161"/>
                  </a:cubicBezTo>
                  <a:lnTo>
                    <a:pt x="7868" y="5161"/>
                  </a:lnTo>
                  <a:cubicBezTo>
                    <a:pt x="7782" y="5219"/>
                    <a:pt x="7702" y="5248"/>
                    <a:pt x="7631" y="5248"/>
                  </a:cubicBezTo>
                  <a:cubicBezTo>
                    <a:pt x="7380" y="5248"/>
                    <a:pt x="7236" y="4883"/>
                    <a:pt x="7262" y="4128"/>
                  </a:cubicBezTo>
                  <a:cubicBezTo>
                    <a:pt x="7278" y="3161"/>
                    <a:pt x="6393" y="2883"/>
                    <a:pt x="5278" y="2719"/>
                  </a:cubicBezTo>
                  <a:cubicBezTo>
                    <a:pt x="4164" y="2538"/>
                    <a:pt x="3230" y="2473"/>
                    <a:pt x="3131" y="2096"/>
                  </a:cubicBezTo>
                  <a:cubicBezTo>
                    <a:pt x="3016" y="1735"/>
                    <a:pt x="3508" y="1588"/>
                    <a:pt x="4197" y="1391"/>
                  </a:cubicBezTo>
                  <a:cubicBezTo>
                    <a:pt x="4869" y="1178"/>
                    <a:pt x="4574" y="539"/>
                    <a:pt x="4574" y="539"/>
                  </a:cubicBezTo>
                  <a:lnTo>
                    <a:pt x="4574" y="539"/>
                  </a:lnTo>
                  <a:cubicBezTo>
                    <a:pt x="4515" y="585"/>
                    <a:pt x="4458" y="606"/>
                    <a:pt x="4398" y="606"/>
                  </a:cubicBezTo>
                  <a:cubicBezTo>
                    <a:pt x="4205" y="606"/>
                    <a:pt x="3985" y="391"/>
                    <a:pt x="3623" y="129"/>
                  </a:cubicBezTo>
                  <a:cubicBezTo>
                    <a:pt x="3498" y="43"/>
                    <a:pt x="3365" y="1"/>
                    <a:pt x="322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 name="Google Shape;221;p2"/>
            <p:cNvSpPr/>
            <p:nvPr/>
          </p:nvSpPr>
          <p:spPr>
            <a:xfrm>
              <a:off x="6085725" y="1651850"/>
              <a:ext cx="192200" cy="155800"/>
            </a:xfrm>
            <a:custGeom>
              <a:avLst/>
              <a:gdLst/>
              <a:ahLst/>
              <a:cxnLst/>
              <a:rect l="l" t="t" r="r" b="b"/>
              <a:pathLst>
                <a:path w="7688" h="6232" extrusionOk="0">
                  <a:moveTo>
                    <a:pt x="4322" y="0"/>
                  </a:moveTo>
                  <a:cubicBezTo>
                    <a:pt x="2726" y="0"/>
                    <a:pt x="1374" y="1109"/>
                    <a:pt x="672" y="2527"/>
                  </a:cubicBezTo>
                  <a:cubicBezTo>
                    <a:pt x="164" y="3625"/>
                    <a:pt x="0" y="4871"/>
                    <a:pt x="246" y="6068"/>
                  </a:cubicBezTo>
                  <a:lnTo>
                    <a:pt x="246" y="6084"/>
                  </a:lnTo>
                  <a:lnTo>
                    <a:pt x="279" y="6232"/>
                  </a:lnTo>
                  <a:cubicBezTo>
                    <a:pt x="263" y="6084"/>
                    <a:pt x="246" y="5937"/>
                    <a:pt x="246" y="5789"/>
                  </a:cubicBezTo>
                  <a:cubicBezTo>
                    <a:pt x="246" y="4920"/>
                    <a:pt x="410" y="4052"/>
                    <a:pt x="738" y="3248"/>
                  </a:cubicBezTo>
                  <a:cubicBezTo>
                    <a:pt x="1148" y="2249"/>
                    <a:pt x="1869" y="1413"/>
                    <a:pt x="2820" y="872"/>
                  </a:cubicBezTo>
                  <a:cubicBezTo>
                    <a:pt x="3366" y="567"/>
                    <a:pt x="4078" y="321"/>
                    <a:pt x="4783" y="321"/>
                  </a:cubicBezTo>
                  <a:cubicBezTo>
                    <a:pt x="5369" y="321"/>
                    <a:pt x="5950" y="491"/>
                    <a:pt x="6426" y="937"/>
                  </a:cubicBezTo>
                  <a:cubicBezTo>
                    <a:pt x="7491" y="1855"/>
                    <a:pt x="7147" y="3773"/>
                    <a:pt x="5950" y="4068"/>
                  </a:cubicBezTo>
                  <a:cubicBezTo>
                    <a:pt x="5820" y="4102"/>
                    <a:pt x="5686" y="4119"/>
                    <a:pt x="5552" y="4119"/>
                  </a:cubicBezTo>
                  <a:cubicBezTo>
                    <a:pt x="5113" y="4119"/>
                    <a:pt x="4681" y="3940"/>
                    <a:pt x="4442" y="3625"/>
                  </a:cubicBezTo>
                  <a:cubicBezTo>
                    <a:pt x="4164" y="3216"/>
                    <a:pt x="4147" y="2675"/>
                    <a:pt x="4426" y="2265"/>
                  </a:cubicBezTo>
                  <a:cubicBezTo>
                    <a:pt x="4604" y="1986"/>
                    <a:pt x="4911" y="1829"/>
                    <a:pt x="5229" y="1829"/>
                  </a:cubicBezTo>
                  <a:cubicBezTo>
                    <a:pt x="5378" y="1829"/>
                    <a:pt x="5530" y="1864"/>
                    <a:pt x="5672" y="1937"/>
                  </a:cubicBezTo>
                  <a:cubicBezTo>
                    <a:pt x="5852" y="2019"/>
                    <a:pt x="5967" y="2199"/>
                    <a:pt x="5967" y="2396"/>
                  </a:cubicBezTo>
                  <a:cubicBezTo>
                    <a:pt x="5967" y="2396"/>
                    <a:pt x="5967" y="2528"/>
                    <a:pt x="5869" y="2528"/>
                  </a:cubicBezTo>
                  <a:cubicBezTo>
                    <a:pt x="5864" y="2528"/>
                    <a:pt x="5858" y="2528"/>
                    <a:pt x="5852" y="2527"/>
                  </a:cubicBezTo>
                  <a:cubicBezTo>
                    <a:pt x="5754" y="2527"/>
                    <a:pt x="5786" y="2380"/>
                    <a:pt x="5524" y="2314"/>
                  </a:cubicBezTo>
                  <a:cubicBezTo>
                    <a:pt x="5493" y="2307"/>
                    <a:pt x="5463" y="2304"/>
                    <a:pt x="5433" y="2304"/>
                  </a:cubicBezTo>
                  <a:cubicBezTo>
                    <a:pt x="5178" y="2304"/>
                    <a:pt x="4975" y="2542"/>
                    <a:pt x="5049" y="2806"/>
                  </a:cubicBezTo>
                  <a:cubicBezTo>
                    <a:pt x="5080" y="2983"/>
                    <a:pt x="5317" y="3114"/>
                    <a:pt x="5561" y="3114"/>
                  </a:cubicBezTo>
                  <a:cubicBezTo>
                    <a:pt x="5701" y="3114"/>
                    <a:pt x="5843" y="3071"/>
                    <a:pt x="5950" y="2970"/>
                  </a:cubicBezTo>
                  <a:cubicBezTo>
                    <a:pt x="6016" y="2904"/>
                    <a:pt x="6065" y="2822"/>
                    <a:pt x="6081" y="2724"/>
                  </a:cubicBezTo>
                  <a:cubicBezTo>
                    <a:pt x="6180" y="2412"/>
                    <a:pt x="6049" y="2085"/>
                    <a:pt x="5770" y="1921"/>
                  </a:cubicBezTo>
                  <a:cubicBezTo>
                    <a:pt x="5598" y="1814"/>
                    <a:pt x="5407" y="1763"/>
                    <a:pt x="5218" y="1763"/>
                  </a:cubicBezTo>
                  <a:cubicBezTo>
                    <a:pt x="4883" y="1763"/>
                    <a:pt x="4553" y="1923"/>
                    <a:pt x="4344" y="2216"/>
                  </a:cubicBezTo>
                  <a:cubicBezTo>
                    <a:pt x="4033" y="2658"/>
                    <a:pt x="4033" y="3248"/>
                    <a:pt x="4344" y="3691"/>
                  </a:cubicBezTo>
                  <a:cubicBezTo>
                    <a:pt x="4613" y="4062"/>
                    <a:pt x="5092" y="4264"/>
                    <a:pt x="5578" y="4264"/>
                  </a:cubicBezTo>
                  <a:cubicBezTo>
                    <a:pt x="5714" y="4264"/>
                    <a:pt x="5850" y="4248"/>
                    <a:pt x="5983" y="4215"/>
                  </a:cubicBezTo>
                  <a:cubicBezTo>
                    <a:pt x="7344" y="3888"/>
                    <a:pt x="7688" y="1806"/>
                    <a:pt x="6557" y="823"/>
                  </a:cubicBezTo>
                  <a:cubicBezTo>
                    <a:pt x="6409" y="675"/>
                    <a:pt x="6245" y="560"/>
                    <a:pt x="6081" y="478"/>
                  </a:cubicBezTo>
                  <a:cubicBezTo>
                    <a:pt x="5590" y="183"/>
                    <a:pt x="5032" y="19"/>
                    <a:pt x="4459" y="3"/>
                  </a:cubicBezTo>
                  <a:cubicBezTo>
                    <a:pt x="4413" y="1"/>
                    <a:pt x="4367" y="0"/>
                    <a:pt x="43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 name="Google Shape;222;p2"/>
            <p:cNvSpPr/>
            <p:nvPr/>
          </p:nvSpPr>
          <p:spPr>
            <a:xfrm>
              <a:off x="6095550" y="1699800"/>
              <a:ext cx="75900" cy="81625"/>
            </a:xfrm>
            <a:custGeom>
              <a:avLst/>
              <a:gdLst/>
              <a:ahLst/>
              <a:cxnLst/>
              <a:rect l="l" t="t" r="r" b="b"/>
              <a:pathLst>
                <a:path w="3036" h="3265" extrusionOk="0">
                  <a:moveTo>
                    <a:pt x="2316" y="0"/>
                  </a:moveTo>
                  <a:cubicBezTo>
                    <a:pt x="2118" y="0"/>
                    <a:pt x="1866" y="71"/>
                    <a:pt x="1574" y="249"/>
                  </a:cubicBezTo>
                  <a:cubicBezTo>
                    <a:pt x="312" y="1003"/>
                    <a:pt x="1" y="3265"/>
                    <a:pt x="1" y="3265"/>
                  </a:cubicBezTo>
                  <a:cubicBezTo>
                    <a:pt x="1" y="3265"/>
                    <a:pt x="689" y="1166"/>
                    <a:pt x="1951" y="970"/>
                  </a:cubicBezTo>
                  <a:cubicBezTo>
                    <a:pt x="3035" y="781"/>
                    <a:pt x="2975" y="0"/>
                    <a:pt x="23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 name="Google Shape;223;p2"/>
            <p:cNvSpPr/>
            <p:nvPr/>
          </p:nvSpPr>
          <p:spPr>
            <a:xfrm>
              <a:off x="6193075" y="1693300"/>
              <a:ext cx="130350" cy="112950"/>
            </a:xfrm>
            <a:custGeom>
              <a:avLst/>
              <a:gdLst/>
              <a:ahLst/>
              <a:cxnLst/>
              <a:rect l="l" t="t" r="r" b="b"/>
              <a:pathLst>
                <a:path w="5214" h="4518" extrusionOk="0">
                  <a:moveTo>
                    <a:pt x="3050" y="0"/>
                  </a:moveTo>
                  <a:cubicBezTo>
                    <a:pt x="3050" y="1"/>
                    <a:pt x="3361" y="706"/>
                    <a:pt x="3017" y="1787"/>
                  </a:cubicBezTo>
                  <a:cubicBezTo>
                    <a:pt x="2689" y="2853"/>
                    <a:pt x="1853" y="3066"/>
                    <a:pt x="1214" y="3131"/>
                  </a:cubicBezTo>
                  <a:cubicBezTo>
                    <a:pt x="591" y="3197"/>
                    <a:pt x="148" y="3475"/>
                    <a:pt x="1" y="4344"/>
                  </a:cubicBezTo>
                  <a:cubicBezTo>
                    <a:pt x="149" y="4245"/>
                    <a:pt x="321" y="4194"/>
                    <a:pt x="491" y="4194"/>
                  </a:cubicBezTo>
                  <a:cubicBezTo>
                    <a:pt x="604" y="4194"/>
                    <a:pt x="716" y="4217"/>
                    <a:pt x="820" y="4262"/>
                  </a:cubicBezTo>
                  <a:cubicBezTo>
                    <a:pt x="1065" y="4380"/>
                    <a:pt x="1460" y="4518"/>
                    <a:pt x="1856" y="4518"/>
                  </a:cubicBezTo>
                  <a:cubicBezTo>
                    <a:pt x="2176" y="4518"/>
                    <a:pt x="2496" y="4428"/>
                    <a:pt x="2738" y="4164"/>
                  </a:cubicBezTo>
                  <a:cubicBezTo>
                    <a:pt x="3279" y="3574"/>
                    <a:pt x="3181" y="2967"/>
                    <a:pt x="3148" y="2672"/>
                  </a:cubicBezTo>
                  <a:cubicBezTo>
                    <a:pt x="3132" y="2382"/>
                    <a:pt x="3068" y="1852"/>
                    <a:pt x="3348" y="1852"/>
                  </a:cubicBezTo>
                  <a:cubicBezTo>
                    <a:pt x="3352" y="1852"/>
                    <a:pt x="3357" y="1852"/>
                    <a:pt x="3361" y="1853"/>
                  </a:cubicBezTo>
                  <a:cubicBezTo>
                    <a:pt x="3361" y="1853"/>
                    <a:pt x="3364" y="1852"/>
                    <a:pt x="3370" y="1852"/>
                  </a:cubicBezTo>
                  <a:cubicBezTo>
                    <a:pt x="3413" y="1852"/>
                    <a:pt x="3588" y="1878"/>
                    <a:pt x="3574" y="2295"/>
                  </a:cubicBezTo>
                  <a:cubicBezTo>
                    <a:pt x="3558" y="2754"/>
                    <a:pt x="3541" y="3049"/>
                    <a:pt x="4164" y="3246"/>
                  </a:cubicBezTo>
                  <a:cubicBezTo>
                    <a:pt x="4508" y="3328"/>
                    <a:pt x="4820" y="3492"/>
                    <a:pt x="5082" y="3721"/>
                  </a:cubicBezTo>
                  <a:cubicBezTo>
                    <a:pt x="4967" y="3525"/>
                    <a:pt x="4951" y="3279"/>
                    <a:pt x="5017" y="3049"/>
                  </a:cubicBezTo>
                  <a:cubicBezTo>
                    <a:pt x="5131" y="2705"/>
                    <a:pt x="5213" y="2099"/>
                    <a:pt x="4656" y="1705"/>
                  </a:cubicBezTo>
                  <a:cubicBezTo>
                    <a:pt x="4082" y="1312"/>
                    <a:pt x="3525" y="1082"/>
                    <a:pt x="3394" y="689"/>
                  </a:cubicBezTo>
                  <a:cubicBezTo>
                    <a:pt x="3328" y="443"/>
                    <a:pt x="3197" y="214"/>
                    <a:pt x="30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 name="Google Shape;224;p2"/>
            <p:cNvSpPr/>
            <p:nvPr/>
          </p:nvSpPr>
          <p:spPr>
            <a:xfrm>
              <a:off x="6271350" y="1769525"/>
              <a:ext cx="32000" cy="49600"/>
            </a:xfrm>
            <a:custGeom>
              <a:avLst/>
              <a:gdLst/>
              <a:ahLst/>
              <a:cxnLst/>
              <a:rect l="l" t="t" r="r" b="b"/>
              <a:pathLst>
                <a:path w="1280" h="1984" extrusionOk="0">
                  <a:moveTo>
                    <a:pt x="328" y="0"/>
                  </a:moveTo>
                  <a:cubicBezTo>
                    <a:pt x="328" y="0"/>
                    <a:pt x="328" y="0"/>
                    <a:pt x="328" y="1"/>
                  </a:cubicBezTo>
                  <a:lnTo>
                    <a:pt x="328" y="1"/>
                  </a:lnTo>
                  <a:cubicBezTo>
                    <a:pt x="328" y="1"/>
                    <a:pt x="328" y="0"/>
                    <a:pt x="328" y="0"/>
                  </a:cubicBezTo>
                  <a:close/>
                  <a:moveTo>
                    <a:pt x="328" y="1"/>
                  </a:moveTo>
                  <a:cubicBezTo>
                    <a:pt x="345" y="197"/>
                    <a:pt x="328" y="377"/>
                    <a:pt x="263" y="558"/>
                  </a:cubicBezTo>
                  <a:cubicBezTo>
                    <a:pt x="181" y="836"/>
                    <a:pt x="1" y="1230"/>
                    <a:pt x="459" y="1525"/>
                  </a:cubicBezTo>
                  <a:cubicBezTo>
                    <a:pt x="476" y="1541"/>
                    <a:pt x="476" y="1541"/>
                    <a:pt x="492" y="1557"/>
                  </a:cubicBezTo>
                  <a:cubicBezTo>
                    <a:pt x="1017" y="1852"/>
                    <a:pt x="1017" y="1984"/>
                    <a:pt x="1017" y="1984"/>
                  </a:cubicBezTo>
                  <a:cubicBezTo>
                    <a:pt x="1017" y="1984"/>
                    <a:pt x="1050" y="1754"/>
                    <a:pt x="1099" y="1525"/>
                  </a:cubicBezTo>
                  <a:cubicBezTo>
                    <a:pt x="1115" y="1443"/>
                    <a:pt x="1148" y="1361"/>
                    <a:pt x="1164" y="1295"/>
                  </a:cubicBezTo>
                  <a:cubicBezTo>
                    <a:pt x="1279" y="918"/>
                    <a:pt x="1115" y="525"/>
                    <a:pt x="771" y="344"/>
                  </a:cubicBezTo>
                  <a:cubicBezTo>
                    <a:pt x="349" y="95"/>
                    <a:pt x="329" y="8"/>
                    <a:pt x="32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 name="Google Shape;225;p2"/>
            <p:cNvSpPr/>
            <p:nvPr/>
          </p:nvSpPr>
          <p:spPr>
            <a:xfrm>
              <a:off x="6272575" y="1554100"/>
              <a:ext cx="173375" cy="121750"/>
            </a:xfrm>
            <a:custGeom>
              <a:avLst/>
              <a:gdLst/>
              <a:ahLst/>
              <a:cxnLst/>
              <a:rect l="l" t="t" r="r" b="b"/>
              <a:pathLst>
                <a:path w="6935" h="4870" extrusionOk="0">
                  <a:moveTo>
                    <a:pt x="1968" y="1"/>
                  </a:moveTo>
                  <a:cubicBezTo>
                    <a:pt x="1065" y="1"/>
                    <a:pt x="587" y="830"/>
                    <a:pt x="706" y="1372"/>
                  </a:cubicBezTo>
                  <a:cubicBezTo>
                    <a:pt x="835" y="1975"/>
                    <a:pt x="1403" y="2012"/>
                    <a:pt x="1543" y="2012"/>
                  </a:cubicBezTo>
                  <a:cubicBezTo>
                    <a:pt x="1563" y="2012"/>
                    <a:pt x="1574" y="2012"/>
                    <a:pt x="1574" y="2012"/>
                  </a:cubicBezTo>
                  <a:cubicBezTo>
                    <a:pt x="1296" y="1913"/>
                    <a:pt x="1181" y="1602"/>
                    <a:pt x="1312" y="1340"/>
                  </a:cubicBezTo>
                  <a:cubicBezTo>
                    <a:pt x="1355" y="1276"/>
                    <a:pt x="1399" y="1251"/>
                    <a:pt x="1446" y="1251"/>
                  </a:cubicBezTo>
                  <a:cubicBezTo>
                    <a:pt x="1544" y="1251"/>
                    <a:pt x="1655" y="1355"/>
                    <a:pt x="1787" y="1421"/>
                  </a:cubicBezTo>
                  <a:cubicBezTo>
                    <a:pt x="1828" y="1440"/>
                    <a:pt x="1867" y="1449"/>
                    <a:pt x="1902" y="1449"/>
                  </a:cubicBezTo>
                  <a:cubicBezTo>
                    <a:pt x="2053" y="1449"/>
                    <a:pt x="2157" y="1296"/>
                    <a:pt x="2197" y="1110"/>
                  </a:cubicBezTo>
                  <a:cubicBezTo>
                    <a:pt x="2237" y="969"/>
                    <a:pt x="2346" y="828"/>
                    <a:pt x="2534" y="828"/>
                  </a:cubicBezTo>
                  <a:cubicBezTo>
                    <a:pt x="2652" y="828"/>
                    <a:pt x="2801" y="883"/>
                    <a:pt x="2984" y="1028"/>
                  </a:cubicBezTo>
                  <a:cubicBezTo>
                    <a:pt x="3476" y="1405"/>
                    <a:pt x="3164" y="2159"/>
                    <a:pt x="3164" y="2159"/>
                  </a:cubicBezTo>
                  <a:cubicBezTo>
                    <a:pt x="3164" y="2159"/>
                    <a:pt x="3164" y="1536"/>
                    <a:pt x="2738" y="1487"/>
                  </a:cubicBezTo>
                  <a:cubicBezTo>
                    <a:pt x="2691" y="1474"/>
                    <a:pt x="2643" y="1467"/>
                    <a:pt x="2597" y="1467"/>
                  </a:cubicBezTo>
                  <a:cubicBezTo>
                    <a:pt x="2419" y="1467"/>
                    <a:pt x="2259" y="1564"/>
                    <a:pt x="2181" y="1733"/>
                  </a:cubicBezTo>
                  <a:cubicBezTo>
                    <a:pt x="2443" y="1733"/>
                    <a:pt x="2476" y="2110"/>
                    <a:pt x="2328" y="2307"/>
                  </a:cubicBezTo>
                  <a:cubicBezTo>
                    <a:pt x="2181" y="2520"/>
                    <a:pt x="2214" y="2651"/>
                    <a:pt x="2361" y="2749"/>
                  </a:cubicBezTo>
                  <a:cubicBezTo>
                    <a:pt x="2492" y="2831"/>
                    <a:pt x="2705" y="2815"/>
                    <a:pt x="2525" y="3192"/>
                  </a:cubicBezTo>
                  <a:cubicBezTo>
                    <a:pt x="2361" y="3569"/>
                    <a:pt x="1640" y="3569"/>
                    <a:pt x="1640" y="3569"/>
                  </a:cubicBezTo>
                  <a:cubicBezTo>
                    <a:pt x="1787" y="3356"/>
                    <a:pt x="1755" y="3061"/>
                    <a:pt x="1558" y="2897"/>
                  </a:cubicBezTo>
                  <a:cubicBezTo>
                    <a:pt x="1558" y="3077"/>
                    <a:pt x="1443" y="3225"/>
                    <a:pt x="1279" y="3274"/>
                  </a:cubicBezTo>
                  <a:cubicBezTo>
                    <a:pt x="1001" y="3356"/>
                    <a:pt x="1001" y="3274"/>
                    <a:pt x="738" y="3503"/>
                  </a:cubicBezTo>
                  <a:cubicBezTo>
                    <a:pt x="602" y="3614"/>
                    <a:pt x="408" y="3641"/>
                    <a:pt x="253" y="3641"/>
                  </a:cubicBezTo>
                  <a:cubicBezTo>
                    <a:pt x="110" y="3641"/>
                    <a:pt x="1" y="3618"/>
                    <a:pt x="1" y="3618"/>
                  </a:cubicBezTo>
                  <a:lnTo>
                    <a:pt x="1" y="3618"/>
                  </a:lnTo>
                  <a:cubicBezTo>
                    <a:pt x="165" y="3716"/>
                    <a:pt x="378" y="3765"/>
                    <a:pt x="574" y="3782"/>
                  </a:cubicBezTo>
                  <a:cubicBezTo>
                    <a:pt x="1017" y="3815"/>
                    <a:pt x="1460" y="3897"/>
                    <a:pt x="1886" y="3995"/>
                  </a:cubicBezTo>
                  <a:cubicBezTo>
                    <a:pt x="3066" y="4356"/>
                    <a:pt x="3787" y="4847"/>
                    <a:pt x="4689" y="4864"/>
                  </a:cubicBezTo>
                  <a:cubicBezTo>
                    <a:pt x="4739" y="4867"/>
                    <a:pt x="4789" y="4869"/>
                    <a:pt x="4839" y="4869"/>
                  </a:cubicBezTo>
                  <a:cubicBezTo>
                    <a:pt x="5234" y="4869"/>
                    <a:pt x="5635" y="4758"/>
                    <a:pt x="5984" y="4569"/>
                  </a:cubicBezTo>
                  <a:cubicBezTo>
                    <a:pt x="6721" y="4077"/>
                    <a:pt x="6934" y="3093"/>
                    <a:pt x="6459" y="2339"/>
                  </a:cubicBezTo>
                  <a:cubicBezTo>
                    <a:pt x="6228" y="2009"/>
                    <a:pt x="5864" y="1858"/>
                    <a:pt x="5524" y="1858"/>
                  </a:cubicBezTo>
                  <a:cubicBezTo>
                    <a:pt x="5188" y="1858"/>
                    <a:pt x="4876" y="2005"/>
                    <a:pt x="4738" y="2274"/>
                  </a:cubicBezTo>
                  <a:cubicBezTo>
                    <a:pt x="4476" y="2618"/>
                    <a:pt x="4525" y="3077"/>
                    <a:pt x="4820" y="3372"/>
                  </a:cubicBezTo>
                  <a:lnTo>
                    <a:pt x="4836" y="3372"/>
                  </a:lnTo>
                  <a:cubicBezTo>
                    <a:pt x="4853" y="3388"/>
                    <a:pt x="4869" y="3405"/>
                    <a:pt x="4902" y="3421"/>
                  </a:cubicBezTo>
                  <a:lnTo>
                    <a:pt x="4934" y="3438"/>
                  </a:lnTo>
                  <a:cubicBezTo>
                    <a:pt x="5032" y="3497"/>
                    <a:pt x="5158" y="3528"/>
                    <a:pt x="5282" y="3528"/>
                  </a:cubicBezTo>
                  <a:cubicBezTo>
                    <a:pt x="5535" y="3528"/>
                    <a:pt x="5781" y="3401"/>
                    <a:pt x="5770" y="3126"/>
                  </a:cubicBezTo>
                  <a:cubicBezTo>
                    <a:pt x="5784" y="2929"/>
                    <a:pt x="5623" y="2845"/>
                    <a:pt x="5445" y="2845"/>
                  </a:cubicBezTo>
                  <a:cubicBezTo>
                    <a:pt x="5191" y="2845"/>
                    <a:pt x="4901" y="3014"/>
                    <a:pt x="5016" y="3274"/>
                  </a:cubicBezTo>
                  <a:cubicBezTo>
                    <a:pt x="5024" y="3296"/>
                    <a:pt x="5025" y="3319"/>
                    <a:pt x="5000" y="3319"/>
                  </a:cubicBezTo>
                  <a:cubicBezTo>
                    <a:pt x="4972" y="3319"/>
                    <a:pt x="4910" y="3289"/>
                    <a:pt x="4787" y="3192"/>
                  </a:cubicBezTo>
                  <a:cubicBezTo>
                    <a:pt x="4689" y="3093"/>
                    <a:pt x="4623" y="2946"/>
                    <a:pt x="4623" y="2782"/>
                  </a:cubicBezTo>
                  <a:cubicBezTo>
                    <a:pt x="4623" y="2618"/>
                    <a:pt x="4689" y="2438"/>
                    <a:pt x="4787" y="2307"/>
                  </a:cubicBezTo>
                  <a:cubicBezTo>
                    <a:pt x="4921" y="2070"/>
                    <a:pt x="5196" y="1943"/>
                    <a:pt x="5488" y="1943"/>
                  </a:cubicBezTo>
                  <a:cubicBezTo>
                    <a:pt x="5804" y="1943"/>
                    <a:pt x="6140" y="2090"/>
                    <a:pt x="6344" y="2405"/>
                  </a:cubicBezTo>
                  <a:cubicBezTo>
                    <a:pt x="6344" y="2405"/>
                    <a:pt x="6344" y="2421"/>
                    <a:pt x="6361" y="2421"/>
                  </a:cubicBezTo>
                  <a:cubicBezTo>
                    <a:pt x="6574" y="2848"/>
                    <a:pt x="6557" y="3339"/>
                    <a:pt x="6328" y="3749"/>
                  </a:cubicBezTo>
                  <a:cubicBezTo>
                    <a:pt x="6049" y="4240"/>
                    <a:pt x="5412" y="4587"/>
                    <a:pt x="4578" y="4587"/>
                  </a:cubicBezTo>
                  <a:cubicBezTo>
                    <a:pt x="4188" y="4587"/>
                    <a:pt x="3755" y="4511"/>
                    <a:pt x="3295" y="4339"/>
                  </a:cubicBezTo>
                  <a:cubicBezTo>
                    <a:pt x="3263" y="4323"/>
                    <a:pt x="3033" y="4257"/>
                    <a:pt x="2869" y="4175"/>
                  </a:cubicBezTo>
                  <a:cubicBezTo>
                    <a:pt x="2459" y="3962"/>
                    <a:pt x="2017" y="3815"/>
                    <a:pt x="1558" y="3733"/>
                  </a:cubicBezTo>
                  <a:cubicBezTo>
                    <a:pt x="1738" y="3716"/>
                    <a:pt x="1935" y="3683"/>
                    <a:pt x="2148" y="3651"/>
                  </a:cubicBezTo>
                  <a:cubicBezTo>
                    <a:pt x="3885" y="3306"/>
                    <a:pt x="4148" y="831"/>
                    <a:pt x="2689" y="159"/>
                  </a:cubicBezTo>
                  <a:cubicBezTo>
                    <a:pt x="2426" y="48"/>
                    <a:pt x="2184" y="1"/>
                    <a:pt x="196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226;p2"/>
            <p:cNvSpPr/>
            <p:nvPr/>
          </p:nvSpPr>
          <p:spPr>
            <a:xfrm>
              <a:off x="6357000" y="1619550"/>
              <a:ext cx="116400" cy="82375"/>
            </a:xfrm>
            <a:custGeom>
              <a:avLst/>
              <a:gdLst/>
              <a:ahLst/>
              <a:cxnLst/>
              <a:rect l="l" t="t" r="r" b="b"/>
              <a:pathLst>
                <a:path w="4656" h="3295" extrusionOk="0">
                  <a:moveTo>
                    <a:pt x="3803" y="0"/>
                  </a:moveTo>
                  <a:lnTo>
                    <a:pt x="3803" y="0"/>
                  </a:lnTo>
                  <a:cubicBezTo>
                    <a:pt x="3885" y="803"/>
                    <a:pt x="3541" y="1574"/>
                    <a:pt x="2902" y="2049"/>
                  </a:cubicBezTo>
                  <a:cubicBezTo>
                    <a:pt x="2488" y="2366"/>
                    <a:pt x="1989" y="2467"/>
                    <a:pt x="1523" y="2467"/>
                  </a:cubicBezTo>
                  <a:cubicBezTo>
                    <a:pt x="713" y="2467"/>
                    <a:pt x="1" y="2164"/>
                    <a:pt x="0" y="2164"/>
                  </a:cubicBezTo>
                  <a:lnTo>
                    <a:pt x="0" y="2164"/>
                  </a:lnTo>
                  <a:cubicBezTo>
                    <a:pt x="1328" y="2869"/>
                    <a:pt x="1836" y="2639"/>
                    <a:pt x="2213" y="3049"/>
                  </a:cubicBezTo>
                  <a:cubicBezTo>
                    <a:pt x="2381" y="3232"/>
                    <a:pt x="2556" y="3287"/>
                    <a:pt x="2715" y="3287"/>
                  </a:cubicBezTo>
                  <a:cubicBezTo>
                    <a:pt x="2898" y="3287"/>
                    <a:pt x="3059" y="3215"/>
                    <a:pt x="3164" y="3180"/>
                  </a:cubicBezTo>
                  <a:cubicBezTo>
                    <a:pt x="3194" y="3168"/>
                    <a:pt x="3225" y="3163"/>
                    <a:pt x="3255" y="3163"/>
                  </a:cubicBezTo>
                  <a:cubicBezTo>
                    <a:pt x="3353" y="3163"/>
                    <a:pt x="3441" y="3219"/>
                    <a:pt x="3492" y="3295"/>
                  </a:cubicBezTo>
                  <a:cubicBezTo>
                    <a:pt x="3524" y="3098"/>
                    <a:pt x="3475" y="2885"/>
                    <a:pt x="3344" y="2721"/>
                  </a:cubicBezTo>
                  <a:cubicBezTo>
                    <a:pt x="3180" y="2508"/>
                    <a:pt x="2770" y="2492"/>
                    <a:pt x="2705" y="2492"/>
                  </a:cubicBezTo>
                  <a:cubicBezTo>
                    <a:pt x="3262" y="2459"/>
                    <a:pt x="3770" y="2180"/>
                    <a:pt x="4098" y="1721"/>
                  </a:cubicBezTo>
                  <a:cubicBezTo>
                    <a:pt x="4655" y="918"/>
                    <a:pt x="3803" y="0"/>
                    <a:pt x="380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227;p2"/>
            <p:cNvSpPr/>
            <p:nvPr/>
          </p:nvSpPr>
          <p:spPr>
            <a:xfrm>
              <a:off x="6208250" y="1434125"/>
              <a:ext cx="111075" cy="157175"/>
            </a:xfrm>
            <a:custGeom>
              <a:avLst/>
              <a:gdLst/>
              <a:ahLst/>
              <a:cxnLst/>
              <a:rect l="l" t="t" r="r" b="b"/>
              <a:pathLst>
                <a:path w="4443" h="6287" extrusionOk="0">
                  <a:moveTo>
                    <a:pt x="1814" y="1"/>
                  </a:moveTo>
                  <a:cubicBezTo>
                    <a:pt x="1390" y="1"/>
                    <a:pt x="985" y="150"/>
                    <a:pt x="721" y="451"/>
                  </a:cubicBezTo>
                  <a:cubicBezTo>
                    <a:pt x="0" y="1090"/>
                    <a:pt x="443" y="2139"/>
                    <a:pt x="1033" y="2352"/>
                  </a:cubicBezTo>
                  <a:cubicBezTo>
                    <a:pt x="1156" y="2410"/>
                    <a:pt x="1295" y="2438"/>
                    <a:pt x="1434" y="2438"/>
                  </a:cubicBezTo>
                  <a:cubicBezTo>
                    <a:pt x="1574" y="2438"/>
                    <a:pt x="1713" y="2410"/>
                    <a:pt x="1836" y="2352"/>
                  </a:cubicBezTo>
                  <a:lnTo>
                    <a:pt x="1869" y="2319"/>
                  </a:lnTo>
                  <a:lnTo>
                    <a:pt x="1918" y="2303"/>
                  </a:lnTo>
                  <a:lnTo>
                    <a:pt x="1967" y="2254"/>
                  </a:lnTo>
                  <a:lnTo>
                    <a:pt x="2016" y="2205"/>
                  </a:lnTo>
                  <a:cubicBezTo>
                    <a:pt x="2033" y="2188"/>
                    <a:pt x="2066" y="2172"/>
                    <a:pt x="2082" y="2155"/>
                  </a:cubicBezTo>
                  <a:cubicBezTo>
                    <a:pt x="2246" y="1975"/>
                    <a:pt x="2311" y="1729"/>
                    <a:pt x="2279" y="1500"/>
                  </a:cubicBezTo>
                  <a:cubicBezTo>
                    <a:pt x="2246" y="1156"/>
                    <a:pt x="2038" y="1016"/>
                    <a:pt x="1843" y="1016"/>
                  </a:cubicBezTo>
                  <a:cubicBezTo>
                    <a:pt x="1741" y="1016"/>
                    <a:pt x="1642" y="1055"/>
                    <a:pt x="1574" y="1123"/>
                  </a:cubicBezTo>
                  <a:cubicBezTo>
                    <a:pt x="1410" y="1287"/>
                    <a:pt x="1443" y="1565"/>
                    <a:pt x="1656" y="1696"/>
                  </a:cubicBezTo>
                  <a:cubicBezTo>
                    <a:pt x="1727" y="1728"/>
                    <a:pt x="1791" y="1738"/>
                    <a:pt x="1848" y="1738"/>
                  </a:cubicBezTo>
                  <a:cubicBezTo>
                    <a:pt x="1939" y="1738"/>
                    <a:pt x="2009" y="1713"/>
                    <a:pt x="2055" y="1713"/>
                  </a:cubicBezTo>
                  <a:cubicBezTo>
                    <a:pt x="2100" y="1713"/>
                    <a:pt x="2121" y="1736"/>
                    <a:pt x="2115" y="1828"/>
                  </a:cubicBezTo>
                  <a:cubicBezTo>
                    <a:pt x="2098" y="2024"/>
                    <a:pt x="1967" y="2205"/>
                    <a:pt x="1803" y="2287"/>
                  </a:cubicBezTo>
                  <a:cubicBezTo>
                    <a:pt x="1684" y="2342"/>
                    <a:pt x="1562" y="2371"/>
                    <a:pt x="1441" y="2371"/>
                  </a:cubicBezTo>
                  <a:cubicBezTo>
                    <a:pt x="1312" y="2371"/>
                    <a:pt x="1184" y="2338"/>
                    <a:pt x="1066" y="2270"/>
                  </a:cubicBezTo>
                  <a:cubicBezTo>
                    <a:pt x="525" y="2041"/>
                    <a:pt x="164" y="1106"/>
                    <a:pt x="803" y="549"/>
                  </a:cubicBezTo>
                  <a:cubicBezTo>
                    <a:pt x="1049" y="303"/>
                    <a:pt x="1377" y="172"/>
                    <a:pt x="1738" y="156"/>
                  </a:cubicBezTo>
                  <a:cubicBezTo>
                    <a:pt x="2492" y="205"/>
                    <a:pt x="3311" y="746"/>
                    <a:pt x="3442" y="2205"/>
                  </a:cubicBezTo>
                  <a:cubicBezTo>
                    <a:pt x="3492" y="2762"/>
                    <a:pt x="3426" y="3319"/>
                    <a:pt x="3279" y="3844"/>
                  </a:cubicBezTo>
                  <a:cubicBezTo>
                    <a:pt x="3147" y="4303"/>
                    <a:pt x="2951" y="4745"/>
                    <a:pt x="2672" y="5122"/>
                  </a:cubicBezTo>
                  <a:cubicBezTo>
                    <a:pt x="2279" y="5630"/>
                    <a:pt x="1771" y="6024"/>
                    <a:pt x="1197" y="6286"/>
                  </a:cubicBezTo>
                  <a:cubicBezTo>
                    <a:pt x="1820" y="6040"/>
                    <a:pt x="2361" y="5647"/>
                    <a:pt x="2787" y="5122"/>
                  </a:cubicBezTo>
                  <a:cubicBezTo>
                    <a:pt x="3541" y="4270"/>
                    <a:pt x="4442" y="2254"/>
                    <a:pt x="3180" y="615"/>
                  </a:cubicBezTo>
                  <a:cubicBezTo>
                    <a:pt x="2835" y="207"/>
                    <a:pt x="2312" y="1"/>
                    <a:pt x="181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228;p2"/>
            <p:cNvSpPr/>
            <p:nvPr/>
          </p:nvSpPr>
          <p:spPr>
            <a:xfrm>
              <a:off x="5629225" y="1761125"/>
              <a:ext cx="38125" cy="191600"/>
            </a:xfrm>
            <a:custGeom>
              <a:avLst/>
              <a:gdLst/>
              <a:ahLst/>
              <a:cxnLst/>
              <a:rect l="l" t="t" r="r" b="b"/>
              <a:pathLst>
                <a:path w="1525" h="7664" extrusionOk="0">
                  <a:moveTo>
                    <a:pt x="624" y="1"/>
                  </a:moveTo>
                  <a:cubicBezTo>
                    <a:pt x="556" y="1"/>
                    <a:pt x="485" y="17"/>
                    <a:pt x="410" y="58"/>
                  </a:cubicBezTo>
                  <a:cubicBezTo>
                    <a:pt x="0" y="287"/>
                    <a:pt x="328" y="844"/>
                    <a:pt x="590" y="1107"/>
                  </a:cubicBezTo>
                  <a:cubicBezTo>
                    <a:pt x="689" y="1205"/>
                    <a:pt x="754" y="1484"/>
                    <a:pt x="787" y="1861"/>
                  </a:cubicBezTo>
                  <a:cubicBezTo>
                    <a:pt x="820" y="2582"/>
                    <a:pt x="803" y="3287"/>
                    <a:pt x="722" y="4008"/>
                  </a:cubicBezTo>
                  <a:cubicBezTo>
                    <a:pt x="590" y="5368"/>
                    <a:pt x="754" y="7122"/>
                    <a:pt x="1443" y="7663"/>
                  </a:cubicBezTo>
                  <a:cubicBezTo>
                    <a:pt x="1443" y="7663"/>
                    <a:pt x="787" y="7057"/>
                    <a:pt x="935" y="5172"/>
                  </a:cubicBezTo>
                  <a:cubicBezTo>
                    <a:pt x="1033" y="3975"/>
                    <a:pt x="1394" y="2828"/>
                    <a:pt x="1459" y="1861"/>
                  </a:cubicBezTo>
                  <a:cubicBezTo>
                    <a:pt x="1525" y="1352"/>
                    <a:pt x="1426" y="828"/>
                    <a:pt x="1164" y="369"/>
                  </a:cubicBezTo>
                  <a:cubicBezTo>
                    <a:pt x="1164" y="369"/>
                    <a:pt x="941" y="1"/>
                    <a:pt x="62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229;p2"/>
            <p:cNvSpPr/>
            <p:nvPr/>
          </p:nvSpPr>
          <p:spPr>
            <a:xfrm>
              <a:off x="5510800" y="1736200"/>
              <a:ext cx="212275" cy="254625"/>
            </a:xfrm>
            <a:custGeom>
              <a:avLst/>
              <a:gdLst/>
              <a:ahLst/>
              <a:cxnLst/>
              <a:rect l="l" t="t" r="r" b="b"/>
              <a:pathLst>
                <a:path w="8491" h="10185" extrusionOk="0">
                  <a:moveTo>
                    <a:pt x="2208" y="1"/>
                  </a:moveTo>
                  <a:cubicBezTo>
                    <a:pt x="1300" y="1"/>
                    <a:pt x="461" y="459"/>
                    <a:pt x="246" y="1169"/>
                  </a:cubicBezTo>
                  <a:cubicBezTo>
                    <a:pt x="0" y="1776"/>
                    <a:pt x="197" y="2464"/>
                    <a:pt x="721" y="2858"/>
                  </a:cubicBezTo>
                  <a:cubicBezTo>
                    <a:pt x="738" y="2874"/>
                    <a:pt x="754" y="2874"/>
                    <a:pt x="771" y="2890"/>
                  </a:cubicBezTo>
                  <a:cubicBezTo>
                    <a:pt x="999" y="3032"/>
                    <a:pt x="1257" y="3102"/>
                    <a:pt x="1516" y="3102"/>
                  </a:cubicBezTo>
                  <a:cubicBezTo>
                    <a:pt x="1798" y="3102"/>
                    <a:pt x="2080" y="3020"/>
                    <a:pt x="2328" y="2858"/>
                  </a:cubicBezTo>
                  <a:cubicBezTo>
                    <a:pt x="2492" y="2759"/>
                    <a:pt x="2606" y="2612"/>
                    <a:pt x="2656" y="2431"/>
                  </a:cubicBezTo>
                  <a:cubicBezTo>
                    <a:pt x="2800" y="2028"/>
                    <a:pt x="2501" y="1638"/>
                    <a:pt x="2115" y="1638"/>
                  </a:cubicBezTo>
                  <a:cubicBezTo>
                    <a:pt x="2062" y="1638"/>
                    <a:pt x="2007" y="1645"/>
                    <a:pt x="1951" y="1661"/>
                  </a:cubicBezTo>
                  <a:cubicBezTo>
                    <a:pt x="1623" y="1727"/>
                    <a:pt x="1443" y="2071"/>
                    <a:pt x="1557" y="2382"/>
                  </a:cubicBezTo>
                  <a:cubicBezTo>
                    <a:pt x="1646" y="2634"/>
                    <a:pt x="1928" y="2664"/>
                    <a:pt x="2053" y="2664"/>
                  </a:cubicBezTo>
                  <a:cubicBezTo>
                    <a:pt x="2091" y="2664"/>
                    <a:pt x="2115" y="2661"/>
                    <a:pt x="2115" y="2661"/>
                  </a:cubicBezTo>
                  <a:lnTo>
                    <a:pt x="2115" y="2661"/>
                  </a:lnTo>
                  <a:cubicBezTo>
                    <a:pt x="2082" y="2743"/>
                    <a:pt x="2016" y="2808"/>
                    <a:pt x="1934" y="2858"/>
                  </a:cubicBezTo>
                  <a:cubicBezTo>
                    <a:pt x="1820" y="2923"/>
                    <a:pt x="1689" y="2956"/>
                    <a:pt x="1557" y="2956"/>
                  </a:cubicBezTo>
                  <a:cubicBezTo>
                    <a:pt x="1426" y="2956"/>
                    <a:pt x="1295" y="2923"/>
                    <a:pt x="1180" y="2858"/>
                  </a:cubicBezTo>
                  <a:cubicBezTo>
                    <a:pt x="1098" y="2825"/>
                    <a:pt x="1016" y="2776"/>
                    <a:pt x="951" y="2710"/>
                  </a:cubicBezTo>
                  <a:cubicBezTo>
                    <a:pt x="525" y="2333"/>
                    <a:pt x="426" y="1087"/>
                    <a:pt x="1148" y="514"/>
                  </a:cubicBezTo>
                  <a:cubicBezTo>
                    <a:pt x="1472" y="278"/>
                    <a:pt x="1862" y="148"/>
                    <a:pt x="2259" y="148"/>
                  </a:cubicBezTo>
                  <a:cubicBezTo>
                    <a:pt x="2304" y="148"/>
                    <a:pt x="2349" y="150"/>
                    <a:pt x="2393" y="153"/>
                  </a:cubicBezTo>
                  <a:cubicBezTo>
                    <a:pt x="2524" y="153"/>
                    <a:pt x="2656" y="186"/>
                    <a:pt x="2787" y="219"/>
                  </a:cubicBezTo>
                  <a:cubicBezTo>
                    <a:pt x="3885" y="481"/>
                    <a:pt x="4590" y="1645"/>
                    <a:pt x="4819" y="2858"/>
                  </a:cubicBezTo>
                  <a:cubicBezTo>
                    <a:pt x="4819" y="2874"/>
                    <a:pt x="4819" y="2874"/>
                    <a:pt x="4819" y="2874"/>
                  </a:cubicBezTo>
                  <a:cubicBezTo>
                    <a:pt x="5065" y="4120"/>
                    <a:pt x="4819" y="5365"/>
                    <a:pt x="4901" y="6480"/>
                  </a:cubicBezTo>
                  <a:cubicBezTo>
                    <a:pt x="4852" y="7513"/>
                    <a:pt x="5245" y="8496"/>
                    <a:pt x="5983" y="9201"/>
                  </a:cubicBezTo>
                  <a:cubicBezTo>
                    <a:pt x="6688" y="9808"/>
                    <a:pt x="7573" y="10152"/>
                    <a:pt x="8491" y="10185"/>
                  </a:cubicBezTo>
                  <a:cubicBezTo>
                    <a:pt x="7589" y="10119"/>
                    <a:pt x="6721" y="9758"/>
                    <a:pt x="6049" y="9135"/>
                  </a:cubicBezTo>
                  <a:cubicBezTo>
                    <a:pt x="5344" y="8431"/>
                    <a:pt x="4983" y="7480"/>
                    <a:pt x="5032" y="6480"/>
                  </a:cubicBezTo>
                  <a:cubicBezTo>
                    <a:pt x="4983" y="5382"/>
                    <a:pt x="5229" y="4153"/>
                    <a:pt x="5000" y="2858"/>
                  </a:cubicBezTo>
                  <a:lnTo>
                    <a:pt x="5000" y="2841"/>
                  </a:lnTo>
                  <a:cubicBezTo>
                    <a:pt x="4754" y="1579"/>
                    <a:pt x="4000" y="333"/>
                    <a:pt x="2820" y="71"/>
                  </a:cubicBezTo>
                  <a:cubicBezTo>
                    <a:pt x="2616" y="23"/>
                    <a:pt x="2411" y="1"/>
                    <a:pt x="220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230;p2"/>
            <p:cNvSpPr/>
            <p:nvPr/>
          </p:nvSpPr>
          <p:spPr>
            <a:xfrm>
              <a:off x="5559150" y="1771775"/>
              <a:ext cx="57800" cy="52575"/>
            </a:xfrm>
            <a:custGeom>
              <a:avLst/>
              <a:gdLst/>
              <a:ahLst/>
              <a:cxnLst/>
              <a:rect l="l" t="t" r="r" b="b"/>
              <a:pathLst>
                <a:path w="2312" h="2103" extrusionOk="0">
                  <a:moveTo>
                    <a:pt x="1797" y="0"/>
                  </a:moveTo>
                  <a:cubicBezTo>
                    <a:pt x="1319" y="0"/>
                    <a:pt x="1021" y="389"/>
                    <a:pt x="935" y="1090"/>
                  </a:cubicBezTo>
                  <a:cubicBezTo>
                    <a:pt x="918" y="1205"/>
                    <a:pt x="869" y="1336"/>
                    <a:pt x="820" y="1435"/>
                  </a:cubicBezTo>
                  <a:cubicBezTo>
                    <a:pt x="619" y="1761"/>
                    <a:pt x="246" y="1799"/>
                    <a:pt x="82" y="1799"/>
                  </a:cubicBezTo>
                  <a:cubicBezTo>
                    <a:pt x="31" y="1799"/>
                    <a:pt x="0" y="1795"/>
                    <a:pt x="0" y="1795"/>
                  </a:cubicBezTo>
                  <a:lnTo>
                    <a:pt x="0" y="1795"/>
                  </a:lnTo>
                  <a:cubicBezTo>
                    <a:pt x="121" y="1850"/>
                    <a:pt x="703" y="2102"/>
                    <a:pt x="1242" y="2102"/>
                  </a:cubicBezTo>
                  <a:cubicBezTo>
                    <a:pt x="1509" y="2102"/>
                    <a:pt x="1766" y="2040"/>
                    <a:pt x="1951" y="1861"/>
                  </a:cubicBezTo>
                  <a:cubicBezTo>
                    <a:pt x="2066" y="1746"/>
                    <a:pt x="2148" y="1599"/>
                    <a:pt x="2197" y="1435"/>
                  </a:cubicBezTo>
                  <a:cubicBezTo>
                    <a:pt x="2312" y="992"/>
                    <a:pt x="2066" y="549"/>
                    <a:pt x="1951" y="386"/>
                  </a:cubicBezTo>
                  <a:cubicBezTo>
                    <a:pt x="1869" y="271"/>
                    <a:pt x="1885" y="107"/>
                    <a:pt x="2017" y="25"/>
                  </a:cubicBezTo>
                  <a:cubicBezTo>
                    <a:pt x="1940" y="8"/>
                    <a:pt x="1866" y="0"/>
                    <a:pt x="179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231;p2"/>
            <p:cNvSpPr/>
            <p:nvPr/>
          </p:nvSpPr>
          <p:spPr>
            <a:xfrm>
              <a:off x="5502175" y="1775675"/>
              <a:ext cx="115600" cy="136875"/>
            </a:xfrm>
            <a:custGeom>
              <a:avLst/>
              <a:gdLst/>
              <a:ahLst/>
              <a:cxnLst/>
              <a:rect l="l" t="t" r="r" b="b"/>
              <a:pathLst>
                <a:path w="4624" h="5475" extrusionOk="0">
                  <a:moveTo>
                    <a:pt x="280" y="0"/>
                  </a:moveTo>
                  <a:lnTo>
                    <a:pt x="280" y="0"/>
                  </a:lnTo>
                  <a:cubicBezTo>
                    <a:pt x="67" y="393"/>
                    <a:pt x="1" y="836"/>
                    <a:pt x="50" y="1279"/>
                  </a:cubicBezTo>
                  <a:cubicBezTo>
                    <a:pt x="116" y="1901"/>
                    <a:pt x="329" y="2492"/>
                    <a:pt x="689" y="3016"/>
                  </a:cubicBezTo>
                  <a:cubicBezTo>
                    <a:pt x="1170" y="3699"/>
                    <a:pt x="1943" y="3777"/>
                    <a:pt x="2271" y="3777"/>
                  </a:cubicBezTo>
                  <a:cubicBezTo>
                    <a:pt x="2369" y="3777"/>
                    <a:pt x="2427" y="3770"/>
                    <a:pt x="2427" y="3770"/>
                  </a:cubicBezTo>
                  <a:cubicBezTo>
                    <a:pt x="2148" y="3688"/>
                    <a:pt x="2099" y="3360"/>
                    <a:pt x="2296" y="3114"/>
                  </a:cubicBezTo>
                  <a:cubicBezTo>
                    <a:pt x="2443" y="2967"/>
                    <a:pt x="2411" y="2705"/>
                    <a:pt x="2230" y="2590"/>
                  </a:cubicBezTo>
                  <a:cubicBezTo>
                    <a:pt x="2099" y="2524"/>
                    <a:pt x="1837" y="2311"/>
                    <a:pt x="2066" y="2180"/>
                  </a:cubicBezTo>
                  <a:cubicBezTo>
                    <a:pt x="2094" y="2162"/>
                    <a:pt x="2125" y="2154"/>
                    <a:pt x="2158" y="2154"/>
                  </a:cubicBezTo>
                  <a:cubicBezTo>
                    <a:pt x="2393" y="2154"/>
                    <a:pt x="2716" y="2594"/>
                    <a:pt x="2673" y="3098"/>
                  </a:cubicBezTo>
                  <a:cubicBezTo>
                    <a:pt x="2624" y="3672"/>
                    <a:pt x="2902" y="3836"/>
                    <a:pt x="3296" y="4131"/>
                  </a:cubicBezTo>
                  <a:cubicBezTo>
                    <a:pt x="3689" y="4409"/>
                    <a:pt x="3460" y="4934"/>
                    <a:pt x="3460" y="4934"/>
                  </a:cubicBezTo>
                  <a:cubicBezTo>
                    <a:pt x="4181" y="4524"/>
                    <a:pt x="4017" y="3852"/>
                    <a:pt x="3919" y="3705"/>
                  </a:cubicBezTo>
                  <a:cubicBezTo>
                    <a:pt x="3837" y="3541"/>
                    <a:pt x="3656" y="3295"/>
                    <a:pt x="3869" y="3180"/>
                  </a:cubicBezTo>
                  <a:cubicBezTo>
                    <a:pt x="3883" y="3174"/>
                    <a:pt x="3895" y="3172"/>
                    <a:pt x="3908" y="3172"/>
                  </a:cubicBezTo>
                  <a:cubicBezTo>
                    <a:pt x="4110" y="3172"/>
                    <a:pt x="4196" y="3907"/>
                    <a:pt x="4181" y="4540"/>
                  </a:cubicBezTo>
                  <a:cubicBezTo>
                    <a:pt x="4148" y="4917"/>
                    <a:pt x="4328" y="5262"/>
                    <a:pt x="4623" y="5475"/>
                  </a:cubicBezTo>
                  <a:cubicBezTo>
                    <a:pt x="4492" y="5147"/>
                    <a:pt x="4427" y="4803"/>
                    <a:pt x="4443" y="4442"/>
                  </a:cubicBezTo>
                  <a:cubicBezTo>
                    <a:pt x="4443" y="3934"/>
                    <a:pt x="4525" y="3016"/>
                    <a:pt x="3623" y="2393"/>
                  </a:cubicBezTo>
                  <a:cubicBezTo>
                    <a:pt x="2722" y="1787"/>
                    <a:pt x="1607" y="2049"/>
                    <a:pt x="821" y="1492"/>
                  </a:cubicBezTo>
                  <a:cubicBezTo>
                    <a:pt x="739" y="1426"/>
                    <a:pt x="673" y="1361"/>
                    <a:pt x="607" y="1295"/>
                  </a:cubicBezTo>
                  <a:cubicBezTo>
                    <a:pt x="296" y="934"/>
                    <a:pt x="165" y="459"/>
                    <a:pt x="28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 name="Google Shape;232;p2"/>
            <p:cNvSpPr/>
            <p:nvPr/>
          </p:nvSpPr>
          <p:spPr>
            <a:xfrm>
              <a:off x="5457925" y="1737050"/>
              <a:ext cx="74200" cy="48825"/>
            </a:xfrm>
            <a:custGeom>
              <a:avLst/>
              <a:gdLst/>
              <a:ahLst/>
              <a:cxnLst/>
              <a:rect l="l" t="t" r="r" b="b"/>
              <a:pathLst>
                <a:path w="2968" h="1953" extrusionOk="0">
                  <a:moveTo>
                    <a:pt x="2040" y="0"/>
                  </a:moveTo>
                  <a:cubicBezTo>
                    <a:pt x="333" y="0"/>
                    <a:pt x="296" y="1081"/>
                    <a:pt x="296" y="1365"/>
                  </a:cubicBezTo>
                  <a:cubicBezTo>
                    <a:pt x="296" y="1561"/>
                    <a:pt x="165" y="1725"/>
                    <a:pt x="1" y="1791"/>
                  </a:cubicBezTo>
                  <a:cubicBezTo>
                    <a:pt x="268" y="1904"/>
                    <a:pt x="503" y="1952"/>
                    <a:pt x="708" y="1952"/>
                  </a:cubicBezTo>
                  <a:cubicBezTo>
                    <a:pt x="1461" y="1952"/>
                    <a:pt x="1831" y="1306"/>
                    <a:pt x="2050" y="791"/>
                  </a:cubicBezTo>
                  <a:cubicBezTo>
                    <a:pt x="2197" y="398"/>
                    <a:pt x="2558" y="135"/>
                    <a:pt x="2968" y="86"/>
                  </a:cubicBezTo>
                  <a:cubicBezTo>
                    <a:pt x="2614" y="27"/>
                    <a:pt x="2307" y="0"/>
                    <a:pt x="20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233;p2"/>
            <p:cNvSpPr/>
            <p:nvPr/>
          </p:nvSpPr>
          <p:spPr>
            <a:xfrm>
              <a:off x="5429250" y="1736375"/>
              <a:ext cx="36075" cy="28150"/>
            </a:xfrm>
            <a:custGeom>
              <a:avLst/>
              <a:gdLst/>
              <a:ahLst/>
              <a:cxnLst/>
              <a:rect l="l" t="t" r="r" b="b"/>
              <a:pathLst>
                <a:path w="1443" h="1126" extrusionOk="0">
                  <a:moveTo>
                    <a:pt x="475" y="1"/>
                  </a:moveTo>
                  <a:cubicBezTo>
                    <a:pt x="427" y="1"/>
                    <a:pt x="377" y="10"/>
                    <a:pt x="328" y="31"/>
                  </a:cubicBezTo>
                  <a:cubicBezTo>
                    <a:pt x="99" y="146"/>
                    <a:pt x="0" y="425"/>
                    <a:pt x="99" y="654"/>
                  </a:cubicBezTo>
                  <a:cubicBezTo>
                    <a:pt x="181" y="867"/>
                    <a:pt x="361" y="1015"/>
                    <a:pt x="574" y="1080"/>
                  </a:cubicBezTo>
                  <a:cubicBezTo>
                    <a:pt x="652" y="1110"/>
                    <a:pt x="735" y="1125"/>
                    <a:pt x="818" y="1125"/>
                  </a:cubicBezTo>
                  <a:cubicBezTo>
                    <a:pt x="961" y="1125"/>
                    <a:pt x="1105" y="1081"/>
                    <a:pt x="1230" y="998"/>
                  </a:cubicBezTo>
                  <a:cubicBezTo>
                    <a:pt x="1361" y="884"/>
                    <a:pt x="1443" y="703"/>
                    <a:pt x="1443" y="507"/>
                  </a:cubicBezTo>
                  <a:lnTo>
                    <a:pt x="1443" y="507"/>
                  </a:lnTo>
                  <a:cubicBezTo>
                    <a:pt x="1443" y="507"/>
                    <a:pt x="1124" y="902"/>
                    <a:pt x="763" y="902"/>
                  </a:cubicBezTo>
                  <a:cubicBezTo>
                    <a:pt x="749" y="902"/>
                    <a:pt x="736" y="901"/>
                    <a:pt x="722" y="900"/>
                  </a:cubicBezTo>
                  <a:cubicBezTo>
                    <a:pt x="148" y="834"/>
                    <a:pt x="66" y="261"/>
                    <a:pt x="345" y="113"/>
                  </a:cubicBezTo>
                  <a:cubicBezTo>
                    <a:pt x="388" y="85"/>
                    <a:pt x="435" y="71"/>
                    <a:pt x="481" y="71"/>
                  </a:cubicBezTo>
                  <a:cubicBezTo>
                    <a:pt x="593" y="71"/>
                    <a:pt x="698" y="150"/>
                    <a:pt x="722" y="277"/>
                  </a:cubicBezTo>
                  <a:cubicBezTo>
                    <a:pt x="733" y="389"/>
                    <a:pt x="645" y="455"/>
                    <a:pt x="594" y="455"/>
                  </a:cubicBezTo>
                  <a:cubicBezTo>
                    <a:pt x="569" y="455"/>
                    <a:pt x="552" y="440"/>
                    <a:pt x="558" y="408"/>
                  </a:cubicBezTo>
                  <a:cubicBezTo>
                    <a:pt x="582" y="335"/>
                    <a:pt x="542" y="270"/>
                    <a:pt x="472" y="270"/>
                  </a:cubicBezTo>
                  <a:cubicBezTo>
                    <a:pt x="449" y="270"/>
                    <a:pt x="422" y="277"/>
                    <a:pt x="394" y="294"/>
                  </a:cubicBezTo>
                  <a:cubicBezTo>
                    <a:pt x="263" y="359"/>
                    <a:pt x="394" y="523"/>
                    <a:pt x="394" y="523"/>
                  </a:cubicBezTo>
                  <a:cubicBezTo>
                    <a:pt x="442" y="567"/>
                    <a:pt x="499" y="586"/>
                    <a:pt x="556" y="586"/>
                  </a:cubicBezTo>
                  <a:cubicBezTo>
                    <a:pt x="690" y="586"/>
                    <a:pt x="820" y="476"/>
                    <a:pt x="820" y="326"/>
                  </a:cubicBezTo>
                  <a:cubicBezTo>
                    <a:pt x="807" y="133"/>
                    <a:pt x="652" y="1"/>
                    <a:pt x="47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234;p2"/>
            <p:cNvSpPr/>
            <p:nvPr/>
          </p:nvSpPr>
          <p:spPr>
            <a:xfrm>
              <a:off x="5900500" y="1758525"/>
              <a:ext cx="68875" cy="268775"/>
            </a:xfrm>
            <a:custGeom>
              <a:avLst/>
              <a:gdLst/>
              <a:ahLst/>
              <a:cxnLst/>
              <a:rect l="l" t="t" r="r" b="b"/>
              <a:pathLst>
                <a:path w="2755" h="10751" extrusionOk="0">
                  <a:moveTo>
                    <a:pt x="1303" y="1"/>
                  </a:moveTo>
                  <a:cubicBezTo>
                    <a:pt x="717" y="1"/>
                    <a:pt x="161" y="377"/>
                    <a:pt x="99" y="899"/>
                  </a:cubicBezTo>
                  <a:cubicBezTo>
                    <a:pt x="0" y="1424"/>
                    <a:pt x="377" y="1915"/>
                    <a:pt x="902" y="1965"/>
                  </a:cubicBezTo>
                  <a:lnTo>
                    <a:pt x="1049" y="1965"/>
                  </a:lnTo>
                  <a:cubicBezTo>
                    <a:pt x="1574" y="1932"/>
                    <a:pt x="1836" y="1342"/>
                    <a:pt x="1639" y="1079"/>
                  </a:cubicBezTo>
                  <a:cubicBezTo>
                    <a:pt x="1563" y="961"/>
                    <a:pt x="1446" y="909"/>
                    <a:pt x="1329" y="909"/>
                  </a:cubicBezTo>
                  <a:cubicBezTo>
                    <a:pt x="1121" y="909"/>
                    <a:pt x="914" y="1074"/>
                    <a:pt x="935" y="1325"/>
                  </a:cubicBezTo>
                  <a:cubicBezTo>
                    <a:pt x="951" y="1637"/>
                    <a:pt x="1295" y="1620"/>
                    <a:pt x="1344" y="1653"/>
                  </a:cubicBezTo>
                  <a:cubicBezTo>
                    <a:pt x="1377" y="1702"/>
                    <a:pt x="1344" y="1752"/>
                    <a:pt x="1344" y="1752"/>
                  </a:cubicBezTo>
                  <a:cubicBezTo>
                    <a:pt x="1295" y="1817"/>
                    <a:pt x="1230" y="1866"/>
                    <a:pt x="1164" y="1899"/>
                  </a:cubicBezTo>
                  <a:cubicBezTo>
                    <a:pt x="1148" y="1899"/>
                    <a:pt x="1131" y="1915"/>
                    <a:pt x="1115" y="1915"/>
                  </a:cubicBezTo>
                  <a:lnTo>
                    <a:pt x="1099" y="1915"/>
                  </a:lnTo>
                  <a:cubicBezTo>
                    <a:pt x="1065" y="1919"/>
                    <a:pt x="1032" y="1921"/>
                    <a:pt x="999" y="1921"/>
                  </a:cubicBezTo>
                  <a:cubicBezTo>
                    <a:pt x="473" y="1921"/>
                    <a:pt x="73" y="1440"/>
                    <a:pt x="181" y="916"/>
                  </a:cubicBezTo>
                  <a:cubicBezTo>
                    <a:pt x="263" y="444"/>
                    <a:pt x="755" y="120"/>
                    <a:pt x="1269" y="120"/>
                  </a:cubicBezTo>
                  <a:cubicBezTo>
                    <a:pt x="1577" y="120"/>
                    <a:pt x="1892" y="236"/>
                    <a:pt x="2131" y="506"/>
                  </a:cubicBezTo>
                  <a:cubicBezTo>
                    <a:pt x="2443" y="916"/>
                    <a:pt x="2590" y="1440"/>
                    <a:pt x="2541" y="1948"/>
                  </a:cubicBezTo>
                  <a:cubicBezTo>
                    <a:pt x="2525" y="2456"/>
                    <a:pt x="2410" y="2964"/>
                    <a:pt x="2230" y="3440"/>
                  </a:cubicBezTo>
                  <a:cubicBezTo>
                    <a:pt x="1410" y="5456"/>
                    <a:pt x="525" y="7505"/>
                    <a:pt x="1148" y="8980"/>
                  </a:cubicBezTo>
                  <a:cubicBezTo>
                    <a:pt x="1426" y="9734"/>
                    <a:pt x="1967" y="10357"/>
                    <a:pt x="2672" y="10750"/>
                  </a:cubicBezTo>
                  <a:cubicBezTo>
                    <a:pt x="2000" y="10324"/>
                    <a:pt x="1492" y="9701"/>
                    <a:pt x="1230" y="8947"/>
                  </a:cubicBezTo>
                  <a:cubicBezTo>
                    <a:pt x="689" y="7505"/>
                    <a:pt x="1558" y="5554"/>
                    <a:pt x="2410" y="3505"/>
                  </a:cubicBezTo>
                  <a:cubicBezTo>
                    <a:pt x="2590" y="3014"/>
                    <a:pt x="2705" y="2489"/>
                    <a:pt x="2721" y="1965"/>
                  </a:cubicBezTo>
                  <a:cubicBezTo>
                    <a:pt x="2754" y="1407"/>
                    <a:pt x="2590" y="850"/>
                    <a:pt x="2246" y="407"/>
                  </a:cubicBezTo>
                  <a:cubicBezTo>
                    <a:pt x="1979" y="122"/>
                    <a:pt x="1636" y="1"/>
                    <a:pt x="13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235;p2"/>
            <p:cNvSpPr/>
            <p:nvPr/>
          </p:nvSpPr>
          <p:spPr>
            <a:xfrm>
              <a:off x="6017700" y="1772375"/>
              <a:ext cx="30350" cy="84450"/>
            </a:xfrm>
            <a:custGeom>
              <a:avLst/>
              <a:gdLst/>
              <a:ahLst/>
              <a:cxnLst/>
              <a:rect l="l" t="t" r="r" b="b"/>
              <a:pathLst>
                <a:path w="1214" h="3378" extrusionOk="0">
                  <a:moveTo>
                    <a:pt x="607" y="1"/>
                  </a:moveTo>
                  <a:lnTo>
                    <a:pt x="574" y="329"/>
                  </a:lnTo>
                  <a:cubicBezTo>
                    <a:pt x="541" y="607"/>
                    <a:pt x="443" y="870"/>
                    <a:pt x="295" y="1099"/>
                  </a:cubicBezTo>
                  <a:cubicBezTo>
                    <a:pt x="230" y="1198"/>
                    <a:pt x="164" y="1296"/>
                    <a:pt x="115" y="1411"/>
                  </a:cubicBezTo>
                  <a:cubicBezTo>
                    <a:pt x="0" y="1656"/>
                    <a:pt x="49" y="1952"/>
                    <a:pt x="230" y="2165"/>
                  </a:cubicBezTo>
                  <a:cubicBezTo>
                    <a:pt x="426" y="2427"/>
                    <a:pt x="541" y="2722"/>
                    <a:pt x="574" y="3050"/>
                  </a:cubicBezTo>
                  <a:cubicBezTo>
                    <a:pt x="590" y="3132"/>
                    <a:pt x="607" y="3378"/>
                    <a:pt x="607" y="3378"/>
                  </a:cubicBezTo>
                  <a:cubicBezTo>
                    <a:pt x="623" y="3378"/>
                    <a:pt x="623" y="3132"/>
                    <a:pt x="640" y="3050"/>
                  </a:cubicBezTo>
                  <a:cubicBezTo>
                    <a:pt x="689" y="2722"/>
                    <a:pt x="803" y="2427"/>
                    <a:pt x="1000" y="2165"/>
                  </a:cubicBezTo>
                  <a:cubicBezTo>
                    <a:pt x="1180" y="1952"/>
                    <a:pt x="1213" y="1656"/>
                    <a:pt x="1115" y="1411"/>
                  </a:cubicBezTo>
                  <a:cubicBezTo>
                    <a:pt x="1066" y="1296"/>
                    <a:pt x="1000" y="1198"/>
                    <a:pt x="918" y="1099"/>
                  </a:cubicBezTo>
                  <a:cubicBezTo>
                    <a:pt x="771" y="870"/>
                    <a:pt x="689" y="607"/>
                    <a:pt x="656" y="329"/>
                  </a:cubicBezTo>
                  <a:lnTo>
                    <a:pt x="607"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236;p2"/>
            <p:cNvSpPr/>
            <p:nvPr/>
          </p:nvSpPr>
          <p:spPr>
            <a:xfrm>
              <a:off x="5963200" y="1748625"/>
              <a:ext cx="69675" cy="203675"/>
            </a:xfrm>
            <a:custGeom>
              <a:avLst/>
              <a:gdLst/>
              <a:ahLst/>
              <a:cxnLst/>
              <a:rect l="l" t="t" r="r" b="b"/>
              <a:pathLst>
                <a:path w="2787" h="8147" extrusionOk="0">
                  <a:moveTo>
                    <a:pt x="2082" y="0"/>
                  </a:moveTo>
                  <a:lnTo>
                    <a:pt x="2082" y="0"/>
                  </a:lnTo>
                  <a:cubicBezTo>
                    <a:pt x="2377" y="967"/>
                    <a:pt x="1295" y="1230"/>
                    <a:pt x="689" y="2361"/>
                  </a:cubicBezTo>
                  <a:cubicBezTo>
                    <a:pt x="590" y="2541"/>
                    <a:pt x="508" y="2721"/>
                    <a:pt x="443" y="2918"/>
                  </a:cubicBezTo>
                  <a:cubicBezTo>
                    <a:pt x="0" y="4278"/>
                    <a:pt x="262" y="5229"/>
                    <a:pt x="1574" y="6147"/>
                  </a:cubicBezTo>
                  <a:cubicBezTo>
                    <a:pt x="2705" y="6934"/>
                    <a:pt x="2770" y="7999"/>
                    <a:pt x="2770" y="8147"/>
                  </a:cubicBezTo>
                  <a:cubicBezTo>
                    <a:pt x="2787" y="7655"/>
                    <a:pt x="2623" y="7163"/>
                    <a:pt x="2328" y="6753"/>
                  </a:cubicBezTo>
                  <a:cubicBezTo>
                    <a:pt x="2033" y="6327"/>
                    <a:pt x="1623" y="6081"/>
                    <a:pt x="1049" y="5573"/>
                  </a:cubicBezTo>
                  <a:cubicBezTo>
                    <a:pt x="869" y="5409"/>
                    <a:pt x="738" y="5196"/>
                    <a:pt x="656" y="4967"/>
                  </a:cubicBezTo>
                  <a:cubicBezTo>
                    <a:pt x="312" y="4147"/>
                    <a:pt x="984" y="3279"/>
                    <a:pt x="1312" y="2902"/>
                  </a:cubicBezTo>
                  <a:cubicBezTo>
                    <a:pt x="1459" y="2738"/>
                    <a:pt x="1656" y="2557"/>
                    <a:pt x="1852" y="2361"/>
                  </a:cubicBezTo>
                  <a:cubicBezTo>
                    <a:pt x="2229" y="2016"/>
                    <a:pt x="2475" y="1574"/>
                    <a:pt x="2574" y="1082"/>
                  </a:cubicBezTo>
                  <a:cubicBezTo>
                    <a:pt x="2721" y="181"/>
                    <a:pt x="2082" y="0"/>
                    <a:pt x="208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237;p2"/>
            <p:cNvSpPr/>
            <p:nvPr/>
          </p:nvSpPr>
          <p:spPr>
            <a:xfrm>
              <a:off x="5888075" y="1512600"/>
              <a:ext cx="60800" cy="136475"/>
            </a:xfrm>
            <a:custGeom>
              <a:avLst/>
              <a:gdLst/>
              <a:ahLst/>
              <a:cxnLst/>
              <a:rect l="l" t="t" r="r" b="b"/>
              <a:pathLst>
                <a:path w="2432" h="5459" extrusionOk="0">
                  <a:moveTo>
                    <a:pt x="991" y="1"/>
                  </a:moveTo>
                  <a:cubicBezTo>
                    <a:pt x="629" y="1"/>
                    <a:pt x="0" y="573"/>
                    <a:pt x="284" y="2426"/>
                  </a:cubicBezTo>
                  <a:cubicBezTo>
                    <a:pt x="612" y="4458"/>
                    <a:pt x="2169" y="5409"/>
                    <a:pt x="2432" y="5458"/>
                  </a:cubicBezTo>
                  <a:cubicBezTo>
                    <a:pt x="2432" y="5458"/>
                    <a:pt x="907" y="4475"/>
                    <a:pt x="776" y="2803"/>
                  </a:cubicBezTo>
                  <a:cubicBezTo>
                    <a:pt x="645" y="1131"/>
                    <a:pt x="1153" y="1098"/>
                    <a:pt x="1317" y="738"/>
                  </a:cubicBezTo>
                  <a:cubicBezTo>
                    <a:pt x="1481" y="377"/>
                    <a:pt x="1399" y="115"/>
                    <a:pt x="1087" y="16"/>
                  </a:cubicBezTo>
                  <a:cubicBezTo>
                    <a:pt x="1058" y="6"/>
                    <a:pt x="1026" y="1"/>
                    <a:pt x="99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238;p2"/>
            <p:cNvSpPr/>
            <p:nvPr/>
          </p:nvSpPr>
          <p:spPr>
            <a:xfrm>
              <a:off x="5860750" y="1475275"/>
              <a:ext cx="132375" cy="177475"/>
            </a:xfrm>
            <a:custGeom>
              <a:avLst/>
              <a:gdLst/>
              <a:ahLst/>
              <a:cxnLst/>
              <a:rect l="l" t="t" r="r" b="b"/>
              <a:pathLst>
                <a:path w="5295" h="7099" extrusionOk="0">
                  <a:moveTo>
                    <a:pt x="3585" y="1"/>
                  </a:moveTo>
                  <a:cubicBezTo>
                    <a:pt x="3382" y="1"/>
                    <a:pt x="3193" y="23"/>
                    <a:pt x="3033" y="50"/>
                  </a:cubicBezTo>
                  <a:cubicBezTo>
                    <a:pt x="2590" y="132"/>
                    <a:pt x="2180" y="296"/>
                    <a:pt x="1836" y="559"/>
                  </a:cubicBezTo>
                  <a:cubicBezTo>
                    <a:pt x="0" y="1903"/>
                    <a:pt x="345" y="4296"/>
                    <a:pt x="886" y="5443"/>
                  </a:cubicBezTo>
                  <a:cubicBezTo>
                    <a:pt x="1181" y="6115"/>
                    <a:pt x="1656" y="6689"/>
                    <a:pt x="2279" y="7099"/>
                  </a:cubicBezTo>
                  <a:cubicBezTo>
                    <a:pt x="1689" y="6673"/>
                    <a:pt x="1230" y="6082"/>
                    <a:pt x="967" y="5394"/>
                  </a:cubicBezTo>
                  <a:cubicBezTo>
                    <a:pt x="459" y="4247"/>
                    <a:pt x="197" y="1952"/>
                    <a:pt x="1935" y="690"/>
                  </a:cubicBezTo>
                  <a:cubicBezTo>
                    <a:pt x="2358" y="375"/>
                    <a:pt x="2909" y="183"/>
                    <a:pt x="3421" y="183"/>
                  </a:cubicBezTo>
                  <a:cubicBezTo>
                    <a:pt x="3841" y="183"/>
                    <a:pt x="4235" y="312"/>
                    <a:pt x="4508" y="608"/>
                  </a:cubicBezTo>
                  <a:cubicBezTo>
                    <a:pt x="5154" y="1238"/>
                    <a:pt x="4670" y="2297"/>
                    <a:pt x="3982" y="2297"/>
                  </a:cubicBezTo>
                  <a:cubicBezTo>
                    <a:pt x="3972" y="2297"/>
                    <a:pt x="3961" y="2297"/>
                    <a:pt x="3951" y="2296"/>
                  </a:cubicBezTo>
                  <a:cubicBezTo>
                    <a:pt x="3921" y="2299"/>
                    <a:pt x="3891" y="2301"/>
                    <a:pt x="3861" y="2301"/>
                  </a:cubicBezTo>
                  <a:cubicBezTo>
                    <a:pt x="3600" y="2301"/>
                    <a:pt x="3360" y="2173"/>
                    <a:pt x="3213" y="1952"/>
                  </a:cubicBezTo>
                  <a:cubicBezTo>
                    <a:pt x="3164" y="1837"/>
                    <a:pt x="3131" y="1706"/>
                    <a:pt x="3148" y="1591"/>
                  </a:cubicBezTo>
                  <a:cubicBezTo>
                    <a:pt x="3167" y="1334"/>
                    <a:pt x="3247" y="1256"/>
                    <a:pt x="3303" y="1256"/>
                  </a:cubicBezTo>
                  <a:cubicBezTo>
                    <a:pt x="3340" y="1256"/>
                    <a:pt x="3367" y="1290"/>
                    <a:pt x="3361" y="1329"/>
                  </a:cubicBezTo>
                  <a:cubicBezTo>
                    <a:pt x="3317" y="1561"/>
                    <a:pt x="3504" y="1766"/>
                    <a:pt x="3728" y="1766"/>
                  </a:cubicBezTo>
                  <a:cubicBezTo>
                    <a:pt x="3758" y="1766"/>
                    <a:pt x="3789" y="1763"/>
                    <a:pt x="3820" y="1755"/>
                  </a:cubicBezTo>
                  <a:cubicBezTo>
                    <a:pt x="4229" y="1706"/>
                    <a:pt x="4328" y="1149"/>
                    <a:pt x="3967" y="952"/>
                  </a:cubicBezTo>
                  <a:cubicBezTo>
                    <a:pt x="3873" y="905"/>
                    <a:pt x="3775" y="883"/>
                    <a:pt x="3679" y="883"/>
                  </a:cubicBezTo>
                  <a:cubicBezTo>
                    <a:pt x="3371" y="883"/>
                    <a:pt x="3083" y="1106"/>
                    <a:pt x="3033" y="1444"/>
                  </a:cubicBezTo>
                  <a:cubicBezTo>
                    <a:pt x="2984" y="1772"/>
                    <a:pt x="3148" y="2116"/>
                    <a:pt x="3443" y="2263"/>
                  </a:cubicBezTo>
                  <a:lnTo>
                    <a:pt x="3459" y="2280"/>
                  </a:lnTo>
                  <a:lnTo>
                    <a:pt x="3475" y="2280"/>
                  </a:lnTo>
                  <a:cubicBezTo>
                    <a:pt x="3574" y="2329"/>
                    <a:pt x="3672" y="2362"/>
                    <a:pt x="3787" y="2394"/>
                  </a:cubicBezTo>
                  <a:cubicBezTo>
                    <a:pt x="3875" y="2413"/>
                    <a:pt x="3962" y="2422"/>
                    <a:pt x="4048" y="2422"/>
                  </a:cubicBezTo>
                  <a:cubicBezTo>
                    <a:pt x="4653" y="2422"/>
                    <a:pt x="5188" y="1991"/>
                    <a:pt x="5246" y="1460"/>
                  </a:cubicBezTo>
                  <a:cubicBezTo>
                    <a:pt x="5295" y="1050"/>
                    <a:pt x="5131" y="657"/>
                    <a:pt x="4819" y="378"/>
                  </a:cubicBezTo>
                  <a:cubicBezTo>
                    <a:pt x="4429" y="85"/>
                    <a:pt x="3981" y="1"/>
                    <a:pt x="358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239;p2"/>
            <p:cNvSpPr/>
            <p:nvPr/>
          </p:nvSpPr>
          <p:spPr>
            <a:xfrm>
              <a:off x="5941475" y="1428775"/>
              <a:ext cx="182800" cy="128500"/>
            </a:xfrm>
            <a:custGeom>
              <a:avLst/>
              <a:gdLst/>
              <a:ahLst/>
              <a:cxnLst/>
              <a:rect l="l" t="t" r="r" b="b"/>
              <a:pathLst>
                <a:path w="7312" h="5140" extrusionOk="0">
                  <a:moveTo>
                    <a:pt x="1746" y="0"/>
                  </a:moveTo>
                  <a:cubicBezTo>
                    <a:pt x="1353" y="0"/>
                    <a:pt x="968" y="170"/>
                    <a:pt x="705" y="501"/>
                  </a:cubicBezTo>
                  <a:cubicBezTo>
                    <a:pt x="611" y="633"/>
                    <a:pt x="462" y="705"/>
                    <a:pt x="312" y="705"/>
                  </a:cubicBezTo>
                  <a:cubicBezTo>
                    <a:pt x="202" y="705"/>
                    <a:pt x="91" y="666"/>
                    <a:pt x="0" y="583"/>
                  </a:cubicBezTo>
                  <a:lnTo>
                    <a:pt x="0" y="583"/>
                  </a:lnTo>
                  <a:cubicBezTo>
                    <a:pt x="33" y="960"/>
                    <a:pt x="66" y="1025"/>
                    <a:pt x="1771" y="1730"/>
                  </a:cubicBezTo>
                  <a:cubicBezTo>
                    <a:pt x="3082" y="2287"/>
                    <a:pt x="3525" y="4254"/>
                    <a:pt x="3656" y="5140"/>
                  </a:cubicBezTo>
                  <a:cubicBezTo>
                    <a:pt x="3803" y="4254"/>
                    <a:pt x="4246" y="2287"/>
                    <a:pt x="5557" y="1730"/>
                  </a:cubicBezTo>
                  <a:cubicBezTo>
                    <a:pt x="7262" y="1025"/>
                    <a:pt x="7278" y="960"/>
                    <a:pt x="7311" y="583"/>
                  </a:cubicBezTo>
                  <a:lnTo>
                    <a:pt x="7311" y="583"/>
                  </a:lnTo>
                  <a:cubicBezTo>
                    <a:pt x="7221" y="666"/>
                    <a:pt x="7110" y="705"/>
                    <a:pt x="7001" y="705"/>
                  </a:cubicBezTo>
                  <a:cubicBezTo>
                    <a:pt x="6852" y="705"/>
                    <a:pt x="6708" y="633"/>
                    <a:pt x="6623" y="501"/>
                  </a:cubicBezTo>
                  <a:cubicBezTo>
                    <a:pt x="6347" y="176"/>
                    <a:pt x="5954" y="5"/>
                    <a:pt x="5559" y="5"/>
                  </a:cubicBezTo>
                  <a:cubicBezTo>
                    <a:pt x="5296" y="5"/>
                    <a:pt x="5033" y="81"/>
                    <a:pt x="4803" y="239"/>
                  </a:cubicBezTo>
                  <a:cubicBezTo>
                    <a:pt x="4229" y="648"/>
                    <a:pt x="3852" y="1452"/>
                    <a:pt x="3656" y="2648"/>
                  </a:cubicBezTo>
                  <a:cubicBezTo>
                    <a:pt x="3475" y="1452"/>
                    <a:pt x="3098" y="632"/>
                    <a:pt x="2525" y="239"/>
                  </a:cubicBezTo>
                  <a:cubicBezTo>
                    <a:pt x="2285" y="79"/>
                    <a:pt x="2014" y="0"/>
                    <a:pt x="174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240;p2"/>
            <p:cNvSpPr/>
            <p:nvPr/>
          </p:nvSpPr>
          <p:spPr>
            <a:xfrm>
              <a:off x="5999675" y="1357275"/>
              <a:ext cx="66800" cy="111075"/>
            </a:xfrm>
            <a:custGeom>
              <a:avLst/>
              <a:gdLst/>
              <a:ahLst/>
              <a:cxnLst/>
              <a:rect l="l" t="t" r="r" b="b"/>
              <a:pathLst>
                <a:path w="2672" h="4443" extrusionOk="0">
                  <a:moveTo>
                    <a:pt x="1344" y="1"/>
                  </a:moveTo>
                  <a:cubicBezTo>
                    <a:pt x="1246" y="165"/>
                    <a:pt x="1147" y="312"/>
                    <a:pt x="1016" y="427"/>
                  </a:cubicBezTo>
                  <a:cubicBezTo>
                    <a:pt x="574" y="853"/>
                    <a:pt x="0" y="1722"/>
                    <a:pt x="721" y="2918"/>
                  </a:cubicBezTo>
                  <a:cubicBezTo>
                    <a:pt x="1016" y="3394"/>
                    <a:pt x="1213" y="3902"/>
                    <a:pt x="1328" y="4443"/>
                  </a:cubicBezTo>
                  <a:cubicBezTo>
                    <a:pt x="1459" y="3902"/>
                    <a:pt x="1656" y="3377"/>
                    <a:pt x="1951" y="2918"/>
                  </a:cubicBezTo>
                  <a:cubicBezTo>
                    <a:pt x="2672" y="1722"/>
                    <a:pt x="2115" y="869"/>
                    <a:pt x="1656" y="427"/>
                  </a:cubicBezTo>
                  <a:cubicBezTo>
                    <a:pt x="1541" y="312"/>
                    <a:pt x="1426" y="165"/>
                    <a:pt x="13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241;p2"/>
            <p:cNvSpPr/>
            <p:nvPr/>
          </p:nvSpPr>
          <p:spPr>
            <a:xfrm>
              <a:off x="5956625" y="1252725"/>
              <a:ext cx="152875" cy="168100"/>
            </a:xfrm>
            <a:custGeom>
              <a:avLst/>
              <a:gdLst/>
              <a:ahLst/>
              <a:cxnLst/>
              <a:rect l="l" t="t" r="r" b="b"/>
              <a:pathLst>
                <a:path w="6115" h="6724" extrusionOk="0">
                  <a:moveTo>
                    <a:pt x="1593" y="0"/>
                  </a:moveTo>
                  <a:cubicBezTo>
                    <a:pt x="1195" y="0"/>
                    <a:pt x="805" y="155"/>
                    <a:pt x="575" y="445"/>
                  </a:cubicBezTo>
                  <a:cubicBezTo>
                    <a:pt x="1" y="1101"/>
                    <a:pt x="476" y="2068"/>
                    <a:pt x="1132" y="2101"/>
                  </a:cubicBezTo>
                  <a:cubicBezTo>
                    <a:pt x="1151" y="2102"/>
                    <a:pt x="1169" y="2102"/>
                    <a:pt x="1187" y="2102"/>
                  </a:cubicBezTo>
                  <a:cubicBezTo>
                    <a:pt x="1784" y="2102"/>
                    <a:pt x="1997" y="1584"/>
                    <a:pt x="1870" y="1281"/>
                  </a:cubicBezTo>
                  <a:cubicBezTo>
                    <a:pt x="1827" y="1113"/>
                    <a:pt x="1665" y="992"/>
                    <a:pt x="1495" y="992"/>
                  </a:cubicBezTo>
                  <a:cubicBezTo>
                    <a:pt x="1467" y="992"/>
                    <a:pt x="1439" y="996"/>
                    <a:pt x="1411" y="1003"/>
                  </a:cubicBezTo>
                  <a:cubicBezTo>
                    <a:pt x="1247" y="1019"/>
                    <a:pt x="1148" y="1167"/>
                    <a:pt x="1165" y="1314"/>
                  </a:cubicBezTo>
                  <a:cubicBezTo>
                    <a:pt x="1154" y="1470"/>
                    <a:pt x="1275" y="1566"/>
                    <a:pt x="1403" y="1566"/>
                  </a:cubicBezTo>
                  <a:cubicBezTo>
                    <a:pt x="1477" y="1566"/>
                    <a:pt x="1553" y="1534"/>
                    <a:pt x="1607" y="1462"/>
                  </a:cubicBezTo>
                  <a:cubicBezTo>
                    <a:pt x="1648" y="1398"/>
                    <a:pt x="1690" y="1373"/>
                    <a:pt x="1727" y="1373"/>
                  </a:cubicBezTo>
                  <a:cubicBezTo>
                    <a:pt x="1796" y="1373"/>
                    <a:pt x="1847" y="1459"/>
                    <a:pt x="1837" y="1544"/>
                  </a:cubicBezTo>
                  <a:cubicBezTo>
                    <a:pt x="1747" y="1788"/>
                    <a:pt x="1516" y="1941"/>
                    <a:pt x="1271" y="1941"/>
                  </a:cubicBezTo>
                  <a:cubicBezTo>
                    <a:pt x="1203" y="1941"/>
                    <a:pt x="1134" y="1929"/>
                    <a:pt x="1066" y="1904"/>
                  </a:cubicBezTo>
                  <a:cubicBezTo>
                    <a:pt x="657" y="1790"/>
                    <a:pt x="460" y="1052"/>
                    <a:pt x="1017" y="659"/>
                  </a:cubicBezTo>
                  <a:cubicBezTo>
                    <a:pt x="1144" y="566"/>
                    <a:pt x="1328" y="517"/>
                    <a:pt x="1534" y="517"/>
                  </a:cubicBezTo>
                  <a:cubicBezTo>
                    <a:pt x="2130" y="517"/>
                    <a:pt x="2903" y="930"/>
                    <a:pt x="2951" y="1904"/>
                  </a:cubicBezTo>
                  <a:cubicBezTo>
                    <a:pt x="2951" y="3068"/>
                    <a:pt x="2017" y="4117"/>
                    <a:pt x="1771" y="4887"/>
                  </a:cubicBezTo>
                  <a:cubicBezTo>
                    <a:pt x="1417" y="5949"/>
                    <a:pt x="1853" y="6616"/>
                    <a:pt x="1900" y="6703"/>
                  </a:cubicBezTo>
                  <a:lnTo>
                    <a:pt x="1900" y="6703"/>
                  </a:lnTo>
                  <a:cubicBezTo>
                    <a:pt x="1607" y="6146"/>
                    <a:pt x="1592" y="5492"/>
                    <a:pt x="1853" y="4920"/>
                  </a:cubicBezTo>
                  <a:cubicBezTo>
                    <a:pt x="2050" y="4396"/>
                    <a:pt x="2476" y="3838"/>
                    <a:pt x="2804" y="3134"/>
                  </a:cubicBezTo>
                  <a:cubicBezTo>
                    <a:pt x="2919" y="2921"/>
                    <a:pt x="3001" y="2675"/>
                    <a:pt x="3050" y="2429"/>
                  </a:cubicBezTo>
                  <a:cubicBezTo>
                    <a:pt x="3115" y="2675"/>
                    <a:pt x="3197" y="2921"/>
                    <a:pt x="3312" y="3134"/>
                  </a:cubicBezTo>
                  <a:cubicBezTo>
                    <a:pt x="3623" y="3838"/>
                    <a:pt x="4066" y="4396"/>
                    <a:pt x="4263" y="4920"/>
                  </a:cubicBezTo>
                  <a:cubicBezTo>
                    <a:pt x="4516" y="5474"/>
                    <a:pt x="4509" y="6105"/>
                    <a:pt x="4257" y="6664"/>
                  </a:cubicBezTo>
                  <a:lnTo>
                    <a:pt x="4257" y="6664"/>
                  </a:lnTo>
                  <a:cubicBezTo>
                    <a:pt x="4355" y="6470"/>
                    <a:pt x="4657" y="5840"/>
                    <a:pt x="4345" y="4904"/>
                  </a:cubicBezTo>
                  <a:cubicBezTo>
                    <a:pt x="4099" y="4117"/>
                    <a:pt x="3181" y="3084"/>
                    <a:pt x="3164" y="1904"/>
                  </a:cubicBezTo>
                  <a:cubicBezTo>
                    <a:pt x="3226" y="935"/>
                    <a:pt x="4013" y="526"/>
                    <a:pt x="4604" y="526"/>
                  </a:cubicBezTo>
                  <a:cubicBezTo>
                    <a:pt x="4803" y="526"/>
                    <a:pt x="4979" y="572"/>
                    <a:pt x="5099" y="659"/>
                  </a:cubicBezTo>
                  <a:cubicBezTo>
                    <a:pt x="5672" y="1052"/>
                    <a:pt x="5459" y="1790"/>
                    <a:pt x="5050" y="1921"/>
                  </a:cubicBezTo>
                  <a:cubicBezTo>
                    <a:pt x="4982" y="1946"/>
                    <a:pt x="4913" y="1957"/>
                    <a:pt x="4845" y="1957"/>
                  </a:cubicBezTo>
                  <a:cubicBezTo>
                    <a:pt x="4600" y="1957"/>
                    <a:pt x="4373" y="1804"/>
                    <a:pt x="4296" y="1560"/>
                  </a:cubicBezTo>
                  <a:cubicBezTo>
                    <a:pt x="4274" y="1464"/>
                    <a:pt x="4323" y="1381"/>
                    <a:pt x="4391" y="1381"/>
                  </a:cubicBezTo>
                  <a:cubicBezTo>
                    <a:pt x="4427" y="1381"/>
                    <a:pt x="4469" y="1405"/>
                    <a:pt x="4509" y="1462"/>
                  </a:cubicBezTo>
                  <a:cubicBezTo>
                    <a:pt x="4563" y="1540"/>
                    <a:pt x="4640" y="1574"/>
                    <a:pt x="4714" y="1574"/>
                  </a:cubicBezTo>
                  <a:cubicBezTo>
                    <a:pt x="4841" y="1574"/>
                    <a:pt x="4961" y="1475"/>
                    <a:pt x="4951" y="1331"/>
                  </a:cubicBezTo>
                  <a:cubicBezTo>
                    <a:pt x="4968" y="1167"/>
                    <a:pt x="4853" y="1036"/>
                    <a:pt x="4705" y="1003"/>
                  </a:cubicBezTo>
                  <a:cubicBezTo>
                    <a:pt x="4683" y="999"/>
                    <a:pt x="4660" y="997"/>
                    <a:pt x="4638" y="997"/>
                  </a:cubicBezTo>
                  <a:cubicBezTo>
                    <a:pt x="4462" y="997"/>
                    <a:pt x="4290" y="1107"/>
                    <a:pt x="4246" y="1281"/>
                  </a:cubicBezTo>
                  <a:cubicBezTo>
                    <a:pt x="4119" y="1584"/>
                    <a:pt x="4347" y="2102"/>
                    <a:pt x="4930" y="2102"/>
                  </a:cubicBezTo>
                  <a:cubicBezTo>
                    <a:pt x="4948" y="2102"/>
                    <a:pt x="4966" y="2102"/>
                    <a:pt x="4984" y="2101"/>
                  </a:cubicBezTo>
                  <a:cubicBezTo>
                    <a:pt x="5623" y="2085"/>
                    <a:pt x="6115" y="1101"/>
                    <a:pt x="5541" y="462"/>
                  </a:cubicBezTo>
                  <a:cubicBezTo>
                    <a:pt x="5309" y="162"/>
                    <a:pt x="4916" y="3"/>
                    <a:pt x="4515" y="3"/>
                  </a:cubicBezTo>
                  <a:cubicBezTo>
                    <a:pt x="4039" y="3"/>
                    <a:pt x="3552" y="227"/>
                    <a:pt x="3312" y="708"/>
                  </a:cubicBezTo>
                  <a:cubicBezTo>
                    <a:pt x="3197" y="872"/>
                    <a:pt x="3099" y="1068"/>
                    <a:pt x="3050" y="1265"/>
                  </a:cubicBezTo>
                  <a:cubicBezTo>
                    <a:pt x="3001" y="1068"/>
                    <a:pt x="2919" y="872"/>
                    <a:pt x="2804" y="708"/>
                  </a:cubicBezTo>
                  <a:cubicBezTo>
                    <a:pt x="2562" y="224"/>
                    <a:pt x="2071" y="0"/>
                    <a:pt x="1593" y="0"/>
                  </a:cubicBezTo>
                  <a:close/>
                  <a:moveTo>
                    <a:pt x="1900" y="6703"/>
                  </a:moveTo>
                  <a:cubicBezTo>
                    <a:pt x="1901" y="6704"/>
                    <a:pt x="1902" y="6705"/>
                    <a:pt x="1902" y="6707"/>
                  </a:cubicBezTo>
                  <a:cubicBezTo>
                    <a:pt x="1902" y="6706"/>
                    <a:pt x="1901" y="6704"/>
                    <a:pt x="1900" y="6703"/>
                  </a:cubicBezTo>
                  <a:close/>
                  <a:moveTo>
                    <a:pt x="4257" y="6664"/>
                  </a:moveTo>
                  <a:lnTo>
                    <a:pt x="4257" y="6664"/>
                  </a:lnTo>
                  <a:cubicBezTo>
                    <a:pt x="4242" y="6695"/>
                    <a:pt x="4232" y="6714"/>
                    <a:pt x="4230" y="6723"/>
                  </a:cubicBezTo>
                  <a:cubicBezTo>
                    <a:pt x="4239" y="6704"/>
                    <a:pt x="4249" y="6684"/>
                    <a:pt x="4257" y="666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242;p2"/>
            <p:cNvSpPr/>
            <p:nvPr/>
          </p:nvSpPr>
          <p:spPr>
            <a:xfrm>
              <a:off x="5832875" y="1337600"/>
              <a:ext cx="130350" cy="204925"/>
            </a:xfrm>
            <a:custGeom>
              <a:avLst/>
              <a:gdLst/>
              <a:ahLst/>
              <a:cxnLst/>
              <a:rect l="l" t="t" r="r" b="b"/>
              <a:pathLst>
                <a:path w="5214" h="8197" extrusionOk="0">
                  <a:moveTo>
                    <a:pt x="4131" y="1"/>
                  </a:moveTo>
                  <a:lnTo>
                    <a:pt x="4131" y="1"/>
                  </a:lnTo>
                  <a:cubicBezTo>
                    <a:pt x="4115" y="1"/>
                    <a:pt x="4197" y="624"/>
                    <a:pt x="3804" y="837"/>
                  </a:cubicBezTo>
                  <a:cubicBezTo>
                    <a:pt x="3410" y="1050"/>
                    <a:pt x="2836" y="1542"/>
                    <a:pt x="3443" y="2050"/>
                  </a:cubicBezTo>
                  <a:cubicBezTo>
                    <a:pt x="4033" y="2574"/>
                    <a:pt x="4213" y="3328"/>
                    <a:pt x="3689" y="4066"/>
                  </a:cubicBezTo>
                  <a:cubicBezTo>
                    <a:pt x="3689" y="4066"/>
                    <a:pt x="3984" y="2968"/>
                    <a:pt x="3246" y="2476"/>
                  </a:cubicBezTo>
                  <a:cubicBezTo>
                    <a:pt x="3050" y="2348"/>
                    <a:pt x="2893" y="2313"/>
                    <a:pt x="2779" y="2313"/>
                  </a:cubicBezTo>
                  <a:cubicBezTo>
                    <a:pt x="2646" y="2313"/>
                    <a:pt x="2574" y="2361"/>
                    <a:pt x="2574" y="2361"/>
                  </a:cubicBezTo>
                  <a:cubicBezTo>
                    <a:pt x="2623" y="2492"/>
                    <a:pt x="2656" y="2640"/>
                    <a:pt x="2673" y="2787"/>
                  </a:cubicBezTo>
                  <a:cubicBezTo>
                    <a:pt x="2689" y="3000"/>
                    <a:pt x="2214" y="3361"/>
                    <a:pt x="2558" y="3754"/>
                  </a:cubicBezTo>
                  <a:cubicBezTo>
                    <a:pt x="2902" y="4148"/>
                    <a:pt x="3148" y="4918"/>
                    <a:pt x="1951" y="5803"/>
                  </a:cubicBezTo>
                  <a:cubicBezTo>
                    <a:pt x="1951" y="5803"/>
                    <a:pt x="2558" y="4443"/>
                    <a:pt x="2197" y="3738"/>
                  </a:cubicBezTo>
                  <a:cubicBezTo>
                    <a:pt x="1820" y="3000"/>
                    <a:pt x="1378" y="3148"/>
                    <a:pt x="968" y="2558"/>
                  </a:cubicBezTo>
                  <a:cubicBezTo>
                    <a:pt x="968" y="2558"/>
                    <a:pt x="1" y="3082"/>
                    <a:pt x="755" y="4230"/>
                  </a:cubicBezTo>
                  <a:cubicBezTo>
                    <a:pt x="1624" y="5590"/>
                    <a:pt x="542" y="7279"/>
                    <a:pt x="1476" y="8196"/>
                  </a:cubicBezTo>
                  <a:cubicBezTo>
                    <a:pt x="1476" y="8196"/>
                    <a:pt x="1410" y="6836"/>
                    <a:pt x="2673" y="5607"/>
                  </a:cubicBezTo>
                  <a:cubicBezTo>
                    <a:pt x="3935" y="4377"/>
                    <a:pt x="5213" y="2853"/>
                    <a:pt x="413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243;p2"/>
            <p:cNvSpPr/>
            <p:nvPr/>
          </p:nvSpPr>
          <p:spPr>
            <a:xfrm>
              <a:off x="5947200" y="1312200"/>
              <a:ext cx="75850" cy="113125"/>
            </a:xfrm>
            <a:custGeom>
              <a:avLst/>
              <a:gdLst/>
              <a:ahLst/>
              <a:cxnLst/>
              <a:rect l="l" t="t" r="r" b="b"/>
              <a:pathLst>
                <a:path w="3034" h="4525" extrusionOk="0">
                  <a:moveTo>
                    <a:pt x="2591" y="1"/>
                  </a:moveTo>
                  <a:lnTo>
                    <a:pt x="2591" y="1"/>
                  </a:lnTo>
                  <a:cubicBezTo>
                    <a:pt x="2542" y="279"/>
                    <a:pt x="2279" y="542"/>
                    <a:pt x="1640" y="820"/>
                  </a:cubicBezTo>
                  <a:cubicBezTo>
                    <a:pt x="984" y="1099"/>
                    <a:pt x="1230" y="1935"/>
                    <a:pt x="1279" y="2131"/>
                  </a:cubicBezTo>
                  <a:cubicBezTo>
                    <a:pt x="1342" y="2304"/>
                    <a:pt x="1390" y="2642"/>
                    <a:pt x="1207" y="2642"/>
                  </a:cubicBezTo>
                  <a:cubicBezTo>
                    <a:pt x="1199" y="2642"/>
                    <a:pt x="1190" y="2641"/>
                    <a:pt x="1181" y="2640"/>
                  </a:cubicBezTo>
                  <a:cubicBezTo>
                    <a:pt x="968" y="2623"/>
                    <a:pt x="1017" y="2508"/>
                    <a:pt x="1116" y="1820"/>
                  </a:cubicBezTo>
                  <a:cubicBezTo>
                    <a:pt x="1189" y="1319"/>
                    <a:pt x="880" y="1255"/>
                    <a:pt x="717" y="1255"/>
                  </a:cubicBezTo>
                  <a:cubicBezTo>
                    <a:pt x="662" y="1255"/>
                    <a:pt x="624" y="1263"/>
                    <a:pt x="624" y="1263"/>
                  </a:cubicBezTo>
                  <a:cubicBezTo>
                    <a:pt x="755" y="1427"/>
                    <a:pt x="739" y="1673"/>
                    <a:pt x="607" y="1820"/>
                  </a:cubicBezTo>
                  <a:cubicBezTo>
                    <a:pt x="362" y="2066"/>
                    <a:pt x="50" y="2345"/>
                    <a:pt x="312" y="3099"/>
                  </a:cubicBezTo>
                  <a:cubicBezTo>
                    <a:pt x="575" y="3853"/>
                    <a:pt x="1" y="4525"/>
                    <a:pt x="1" y="4525"/>
                  </a:cubicBezTo>
                  <a:cubicBezTo>
                    <a:pt x="3033" y="2017"/>
                    <a:pt x="2591" y="1"/>
                    <a:pt x="259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244;p2"/>
            <p:cNvSpPr/>
            <p:nvPr/>
          </p:nvSpPr>
          <p:spPr>
            <a:xfrm>
              <a:off x="5797225" y="1526925"/>
              <a:ext cx="89775" cy="106575"/>
            </a:xfrm>
            <a:custGeom>
              <a:avLst/>
              <a:gdLst/>
              <a:ahLst/>
              <a:cxnLst/>
              <a:rect l="l" t="t" r="r" b="b"/>
              <a:pathLst>
                <a:path w="3591" h="4263" extrusionOk="0">
                  <a:moveTo>
                    <a:pt x="1869" y="1"/>
                  </a:moveTo>
                  <a:cubicBezTo>
                    <a:pt x="1869" y="1"/>
                    <a:pt x="2000" y="263"/>
                    <a:pt x="1640" y="509"/>
                  </a:cubicBezTo>
                  <a:cubicBezTo>
                    <a:pt x="1296" y="755"/>
                    <a:pt x="1" y="2427"/>
                    <a:pt x="3590" y="4262"/>
                  </a:cubicBezTo>
                  <a:cubicBezTo>
                    <a:pt x="3590" y="4262"/>
                    <a:pt x="2738" y="3754"/>
                    <a:pt x="2623" y="2476"/>
                  </a:cubicBezTo>
                  <a:cubicBezTo>
                    <a:pt x="2525" y="1181"/>
                    <a:pt x="2804" y="492"/>
                    <a:pt x="18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245;p2"/>
            <p:cNvSpPr/>
            <p:nvPr/>
          </p:nvSpPr>
          <p:spPr>
            <a:xfrm>
              <a:off x="5687825" y="1592275"/>
              <a:ext cx="196725" cy="145075"/>
            </a:xfrm>
            <a:custGeom>
              <a:avLst/>
              <a:gdLst/>
              <a:ahLst/>
              <a:cxnLst/>
              <a:rect l="l" t="t" r="r" b="b"/>
              <a:pathLst>
                <a:path w="7869" h="5803" extrusionOk="0">
                  <a:moveTo>
                    <a:pt x="4664" y="0"/>
                  </a:moveTo>
                  <a:cubicBezTo>
                    <a:pt x="4520" y="0"/>
                    <a:pt x="4380" y="46"/>
                    <a:pt x="4246" y="140"/>
                  </a:cubicBezTo>
                  <a:cubicBezTo>
                    <a:pt x="3877" y="394"/>
                    <a:pt x="3657" y="609"/>
                    <a:pt x="3469" y="609"/>
                  </a:cubicBezTo>
                  <a:cubicBezTo>
                    <a:pt x="3415" y="609"/>
                    <a:pt x="3363" y="591"/>
                    <a:pt x="3311" y="550"/>
                  </a:cubicBezTo>
                  <a:lnTo>
                    <a:pt x="3311" y="550"/>
                  </a:lnTo>
                  <a:cubicBezTo>
                    <a:pt x="3311" y="550"/>
                    <a:pt x="3000" y="1173"/>
                    <a:pt x="3688" y="1386"/>
                  </a:cubicBezTo>
                  <a:cubicBezTo>
                    <a:pt x="4360" y="1583"/>
                    <a:pt x="4852" y="1714"/>
                    <a:pt x="4737" y="2091"/>
                  </a:cubicBezTo>
                  <a:cubicBezTo>
                    <a:pt x="4639" y="2468"/>
                    <a:pt x="3705" y="2533"/>
                    <a:pt x="2590" y="2714"/>
                  </a:cubicBezTo>
                  <a:cubicBezTo>
                    <a:pt x="1475" y="2894"/>
                    <a:pt x="590" y="3156"/>
                    <a:pt x="623" y="4140"/>
                  </a:cubicBezTo>
                  <a:cubicBezTo>
                    <a:pt x="649" y="4889"/>
                    <a:pt x="497" y="5245"/>
                    <a:pt x="244" y="5245"/>
                  </a:cubicBezTo>
                  <a:cubicBezTo>
                    <a:pt x="171" y="5245"/>
                    <a:pt x="89" y="5215"/>
                    <a:pt x="0" y="5156"/>
                  </a:cubicBezTo>
                  <a:lnTo>
                    <a:pt x="0" y="5156"/>
                  </a:lnTo>
                  <a:cubicBezTo>
                    <a:pt x="0" y="5156"/>
                    <a:pt x="250" y="5803"/>
                    <a:pt x="1203" y="5803"/>
                  </a:cubicBezTo>
                  <a:cubicBezTo>
                    <a:pt x="1395" y="5803"/>
                    <a:pt x="1616" y="5777"/>
                    <a:pt x="1869" y="5713"/>
                  </a:cubicBezTo>
                  <a:cubicBezTo>
                    <a:pt x="3377" y="5336"/>
                    <a:pt x="3574" y="4107"/>
                    <a:pt x="4213" y="3353"/>
                  </a:cubicBezTo>
                  <a:cubicBezTo>
                    <a:pt x="4852" y="2599"/>
                    <a:pt x="5475" y="1976"/>
                    <a:pt x="7868" y="1927"/>
                  </a:cubicBezTo>
                  <a:cubicBezTo>
                    <a:pt x="7868" y="1927"/>
                    <a:pt x="6409" y="1812"/>
                    <a:pt x="5852" y="960"/>
                  </a:cubicBezTo>
                  <a:cubicBezTo>
                    <a:pt x="5459" y="328"/>
                    <a:pt x="5048" y="0"/>
                    <a:pt x="466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246;p2"/>
            <p:cNvSpPr/>
            <p:nvPr/>
          </p:nvSpPr>
          <p:spPr>
            <a:xfrm>
              <a:off x="5788225" y="1651850"/>
              <a:ext cx="192200" cy="157025"/>
            </a:xfrm>
            <a:custGeom>
              <a:avLst/>
              <a:gdLst/>
              <a:ahLst/>
              <a:cxnLst/>
              <a:rect l="l" t="t" r="r" b="b"/>
              <a:pathLst>
                <a:path w="7688" h="6281" extrusionOk="0">
                  <a:moveTo>
                    <a:pt x="3366" y="0"/>
                  </a:moveTo>
                  <a:cubicBezTo>
                    <a:pt x="3321" y="0"/>
                    <a:pt x="3275" y="1"/>
                    <a:pt x="3229" y="3"/>
                  </a:cubicBezTo>
                  <a:cubicBezTo>
                    <a:pt x="2656" y="19"/>
                    <a:pt x="2098" y="183"/>
                    <a:pt x="1606" y="478"/>
                  </a:cubicBezTo>
                  <a:cubicBezTo>
                    <a:pt x="1426" y="560"/>
                    <a:pt x="1279" y="675"/>
                    <a:pt x="1131" y="823"/>
                  </a:cubicBezTo>
                  <a:cubicBezTo>
                    <a:pt x="0" y="1806"/>
                    <a:pt x="344" y="3888"/>
                    <a:pt x="1705" y="4215"/>
                  </a:cubicBezTo>
                  <a:cubicBezTo>
                    <a:pt x="1838" y="4248"/>
                    <a:pt x="1974" y="4264"/>
                    <a:pt x="2110" y="4264"/>
                  </a:cubicBezTo>
                  <a:cubicBezTo>
                    <a:pt x="2596" y="4264"/>
                    <a:pt x="3075" y="4062"/>
                    <a:pt x="3344" y="3691"/>
                  </a:cubicBezTo>
                  <a:cubicBezTo>
                    <a:pt x="3639" y="3248"/>
                    <a:pt x="3639" y="2658"/>
                    <a:pt x="3344" y="2216"/>
                  </a:cubicBezTo>
                  <a:cubicBezTo>
                    <a:pt x="3135" y="1923"/>
                    <a:pt x="2805" y="1763"/>
                    <a:pt x="2470" y="1763"/>
                  </a:cubicBezTo>
                  <a:cubicBezTo>
                    <a:pt x="2281" y="1763"/>
                    <a:pt x="2090" y="1814"/>
                    <a:pt x="1918" y="1921"/>
                  </a:cubicBezTo>
                  <a:cubicBezTo>
                    <a:pt x="1639" y="2085"/>
                    <a:pt x="1508" y="2412"/>
                    <a:pt x="1606" y="2724"/>
                  </a:cubicBezTo>
                  <a:cubicBezTo>
                    <a:pt x="1623" y="2822"/>
                    <a:pt x="1672" y="2904"/>
                    <a:pt x="1738" y="2970"/>
                  </a:cubicBezTo>
                  <a:cubicBezTo>
                    <a:pt x="1845" y="3071"/>
                    <a:pt x="1987" y="3114"/>
                    <a:pt x="2127" y="3114"/>
                  </a:cubicBezTo>
                  <a:cubicBezTo>
                    <a:pt x="2371" y="3114"/>
                    <a:pt x="2608" y="2983"/>
                    <a:pt x="2639" y="2806"/>
                  </a:cubicBezTo>
                  <a:cubicBezTo>
                    <a:pt x="2712" y="2542"/>
                    <a:pt x="2510" y="2304"/>
                    <a:pt x="2255" y="2304"/>
                  </a:cubicBezTo>
                  <a:cubicBezTo>
                    <a:pt x="2225" y="2304"/>
                    <a:pt x="2195" y="2307"/>
                    <a:pt x="2164" y="2314"/>
                  </a:cubicBezTo>
                  <a:cubicBezTo>
                    <a:pt x="1902" y="2380"/>
                    <a:pt x="1918" y="2511"/>
                    <a:pt x="1836" y="2527"/>
                  </a:cubicBezTo>
                  <a:cubicBezTo>
                    <a:pt x="1831" y="2528"/>
                    <a:pt x="1826" y="2528"/>
                    <a:pt x="1821" y="2528"/>
                  </a:cubicBezTo>
                  <a:cubicBezTo>
                    <a:pt x="1736" y="2528"/>
                    <a:pt x="1721" y="2396"/>
                    <a:pt x="1721" y="2396"/>
                  </a:cubicBezTo>
                  <a:cubicBezTo>
                    <a:pt x="1721" y="2199"/>
                    <a:pt x="1836" y="2019"/>
                    <a:pt x="2016" y="1937"/>
                  </a:cubicBezTo>
                  <a:cubicBezTo>
                    <a:pt x="2158" y="1864"/>
                    <a:pt x="2310" y="1829"/>
                    <a:pt x="2459" y="1829"/>
                  </a:cubicBezTo>
                  <a:cubicBezTo>
                    <a:pt x="2776" y="1829"/>
                    <a:pt x="3084" y="1986"/>
                    <a:pt x="3262" y="2265"/>
                  </a:cubicBezTo>
                  <a:cubicBezTo>
                    <a:pt x="3541" y="2675"/>
                    <a:pt x="3524" y="3216"/>
                    <a:pt x="3246" y="3625"/>
                  </a:cubicBezTo>
                  <a:cubicBezTo>
                    <a:pt x="3007" y="3940"/>
                    <a:pt x="2575" y="4119"/>
                    <a:pt x="2136" y="4119"/>
                  </a:cubicBezTo>
                  <a:cubicBezTo>
                    <a:pt x="2002" y="4119"/>
                    <a:pt x="1868" y="4102"/>
                    <a:pt x="1738" y="4068"/>
                  </a:cubicBezTo>
                  <a:cubicBezTo>
                    <a:pt x="541" y="3773"/>
                    <a:pt x="197" y="1855"/>
                    <a:pt x="1262" y="937"/>
                  </a:cubicBezTo>
                  <a:cubicBezTo>
                    <a:pt x="1738" y="491"/>
                    <a:pt x="2319" y="321"/>
                    <a:pt x="2904" y="321"/>
                  </a:cubicBezTo>
                  <a:cubicBezTo>
                    <a:pt x="3610" y="321"/>
                    <a:pt x="4322" y="567"/>
                    <a:pt x="4868" y="872"/>
                  </a:cubicBezTo>
                  <a:cubicBezTo>
                    <a:pt x="5803" y="1413"/>
                    <a:pt x="6540" y="2249"/>
                    <a:pt x="6934" y="3248"/>
                  </a:cubicBezTo>
                  <a:cubicBezTo>
                    <a:pt x="7261" y="4052"/>
                    <a:pt x="7442" y="4920"/>
                    <a:pt x="7442" y="5789"/>
                  </a:cubicBezTo>
                  <a:cubicBezTo>
                    <a:pt x="7442" y="5937"/>
                    <a:pt x="7425" y="6084"/>
                    <a:pt x="7409" y="6232"/>
                  </a:cubicBezTo>
                  <a:lnTo>
                    <a:pt x="7409" y="6281"/>
                  </a:lnTo>
                  <a:cubicBezTo>
                    <a:pt x="7409" y="6264"/>
                    <a:pt x="7409" y="6248"/>
                    <a:pt x="7425" y="6232"/>
                  </a:cubicBezTo>
                  <a:lnTo>
                    <a:pt x="7447" y="6135"/>
                  </a:lnTo>
                  <a:lnTo>
                    <a:pt x="7447" y="6135"/>
                  </a:lnTo>
                  <a:cubicBezTo>
                    <a:pt x="7448" y="6144"/>
                    <a:pt x="7452" y="6154"/>
                    <a:pt x="7458" y="6166"/>
                  </a:cubicBezTo>
                  <a:cubicBezTo>
                    <a:pt x="7453" y="6155"/>
                    <a:pt x="7449" y="6144"/>
                    <a:pt x="7447" y="6133"/>
                  </a:cubicBezTo>
                  <a:lnTo>
                    <a:pt x="7447" y="6133"/>
                  </a:lnTo>
                  <a:lnTo>
                    <a:pt x="7458" y="6084"/>
                  </a:lnTo>
                  <a:lnTo>
                    <a:pt x="7458" y="6084"/>
                  </a:lnTo>
                  <a:cubicBezTo>
                    <a:pt x="7451" y="6099"/>
                    <a:pt x="7447" y="6110"/>
                    <a:pt x="7446" y="6122"/>
                  </a:cubicBezTo>
                  <a:lnTo>
                    <a:pt x="7446" y="6122"/>
                  </a:lnTo>
                  <a:cubicBezTo>
                    <a:pt x="7445" y="6104"/>
                    <a:pt x="7449" y="6086"/>
                    <a:pt x="7458" y="6068"/>
                  </a:cubicBezTo>
                  <a:cubicBezTo>
                    <a:pt x="7688" y="4871"/>
                    <a:pt x="7540" y="3625"/>
                    <a:pt x="7016" y="2527"/>
                  </a:cubicBezTo>
                  <a:cubicBezTo>
                    <a:pt x="6314" y="1109"/>
                    <a:pt x="4962" y="0"/>
                    <a:pt x="33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247;p2"/>
            <p:cNvSpPr/>
            <p:nvPr/>
          </p:nvSpPr>
          <p:spPr>
            <a:xfrm>
              <a:off x="5894700" y="1699800"/>
              <a:ext cx="75900" cy="81625"/>
            </a:xfrm>
            <a:custGeom>
              <a:avLst/>
              <a:gdLst/>
              <a:ahLst/>
              <a:cxnLst/>
              <a:rect l="l" t="t" r="r" b="b"/>
              <a:pathLst>
                <a:path w="3036" h="3265" extrusionOk="0">
                  <a:moveTo>
                    <a:pt x="720" y="0"/>
                  </a:moveTo>
                  <a:cubicBezTo>
                    <a:pt x="60" y="0"/>
                    <a:pt x="1" y="781"/>
                    <a:pt x="1085" y="970"/>
                  </a:cubicBezTo>
                  <a:cubicBezTo>
                    <a:pt x="2347" y="1166"/>
                    <a:pt x="3035" y="3265"/>
                    <a:pt x="3035" y="3265"/>
                  </a:cubicBezTo>
                  <a:cubicBezTo>
                    <a:pt x="3035" y="3265"/>
                    <a:pt x="2724" y="1003"/>
                    <a:pt x="1462" y="249"/>
                  </a:cubicBezTo>
                  <a:cubicBezTo>
                    <a:pt x="1170" y="71"/>
                    <a:pt x="918" y="0"/>
                    <a:pt x="7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248;p2"/>
            <p:cNvSpPr/>
            <p:nvPr/>
          </p:nvSpPr>
          <p:spPr>
            <a:xfrm>
              <a:off x="5742325" y="1693300"/>
              <a:ext cx="129925" cy="112950"/>
            </a:xfrm>
            <a:custGeom>
              <a:avLst/>
              <a:gdLst/>
              <a:ahLst/>
              <a:cxnLst/>
              <a:rect l="l" t="t" r="r" b="b"/>
              <a:pathLst>
                <a:path w="5197" h="4518" extrusionOk="0">
                  <a:moveTo>
                    <a:pt x="2164" y="0"/>
                  </a:moveTo>
                  <a:cubicBezTo>
                    <a:pt x="2000" y="197"/>
                    <a:pt x="1885" y="427"/>
                    <a:pt x="1803" y="673"/>
                  </a:cubicBezTo>
                  <a:cubicBezTo>
                    <a:pt x="1672" y="1082"/>
                    <a:pt x="1131" y="1328"/>
                    <a:pt x="558" y="1705"/>
                  </a:cubicBezTo>
                  <a:cubicBezTo>
                    <a:pt x="0" y="2082"/>
                    <a:pt x="82" y="2705"/>
                    <a:pt x="197" y="3049"/>
                  </a:cubicBezTo>
                  <a:cubicBezTo>
                    <a:pt x="263" y="3262"/>
                    <a:pt x="230" y="3508"/>
                    <a:pt x="131" y="3721"/>
                  </a:cubicBezTo>
                  <a:cubicBezTo>
                    <a:pt x="394" y="3492"/>
                    <a:pt x="705" y="3328"/>
                    <a:pt x="1049" y="3230"/>
                  </a:cubicBezTo>
                  <a:cubicBezTo>
                    <a:pt x="1672" y="3049"/>
                    <a:pt x="1639" y="2754"/>
                    <a:pt x="1639" y="2295"/>
                  </a:cubicBezTo>
                  <a:cubicBezTo>
                    <a:pt x="1625" y="1878"/>
                    <a:pt x="1801" y="1852"/>
                    <a:pt x="1843" y="1852"/>
                  </a:cubicBezTo>
                  <a:cubicBezTo>
                    <a:pt x="1849" y="1852"/>
                    <a:pt x="1853" y="1853"/>
                    <a:pt x="1853" y="1853"/>
                  </a:cubicBezTo>
                  <a:cubicBezTo>
                    <a:pt x="1857" y="1852"/>
                    <a:pt x="1861" y="1852"/>
                    <a:pt x="1865" y="1852"/>
                  </a:cubicBezTo>
                  <a:cubicBezTo>
                    <a:pt x="2146" y="1852"/>
                    <a:pt x="2082" y="2382"/>
                    <a:pt x="2066" y="2672"/>
                  </a:cubicBezTo>
                  <a:cubicBezTo>
                    <a:pt x="2033" y="2967"/>
                    <a:pt x="1934" y="3574"/>
                    <a:pt x="2475" y="4164"/>
                  </a:cubicBezTo>
                  <a:cubicBezTo>
                    <a:pt x="2717" y="4428"/>
                    <a:pt x="3038" y="4518"/>
                    <a:pt x="3356" y="4518"/>
                  </a:cubicBezTo>
                  <a:cubicBezTo>
                    <a:pt x="3750" y="4518"/>
                    <a:pt x="4141" y="4380"/>
                    <a:pt x="4377" y="4262"/>
                  </a:cubicBezTo>
                  <a:cubicBezTo>
                    <a:pt x="4488" y="4217"/>
                    <a:pt x="4601" y="4194"/>
                    <a:pt x="4713" y="4194"/>
                  </a:cubicBezTo>
                  <a:cubicBezTo>
                    <a:pt x="4882" y="4194"/>
                    <a:pt x="5048" y="4245"/>
                    <a:pt x="5196" y="4344"/>
                  </a:cubicBezTo>
                  <a:cubicBezTo>
                    <a:pt x="5065" y="3475"/>
                    <a:pt x="4623" y="3197"/>
                    <a:pt x="4000" y="3131"/>
                  </a:cubicBezTo>
                  <a:cubicBezTo>
                    <a:pt x="3361" y="3066"/>
                    <a:pt x="2508" y="2853"/>
                    <a:pt x="2180" y="1771"/>
                  </a:cubicBezTo>
                  <a:cubicBezTo>
                    <a:pt x="1836" y="705"/>
                    <a:pt x="2164" y="1"/>
                    <a:pt x="216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249;p2"/>
            <p:cNvSpPr/>
            <p:nvPr/>
          </p:nvSpPr>
          <p:spPr>
            <a:xfrm>
              <a:off x="5762800" y="1769525"/>
              <a:ext cx="31575" cy="49600"/>
            </a:xfrm>
            <a:custGeom>
              <a:avLst/>
              <a:gdLst/>
              <a:ahLst/>
              <a:cxnLst/>
              <a:rect l="l" t="t" r="r" b="b"/>
              <a:pathLst>
                <a:path w="1263" h="1984" extrusionOk="0">
                  <a:moveTo>
                    <a:pt x="952" y="0"/>
                  </a:moveTo>
                  <a:cubicBezTo>
                    <a:pt x="952" y="0"/>
                    <a:pt x="935" y="82"/>
                    <a:pt x="509" y="344"/>
                  </a:cubicBezTo>
                  <a:cubicBezTo>
                    <a:pt x="165" y="525"/>
                    <a:pt x="1" y="918"/>
                    <a:pt x="116" y="1295"/>
                  </a:cubicBezTo>
                  <a:cubicBezTo>
                    <a:pt x="132" y="1377"/>
                    <a:pt x="148" y="1443"/>
                    <a:pt x="165" y="1525"/>
                  </a:cubicBezTo>
                  <a:cubicBezTo>
                    <a:pt x="214" y="1754"/>
                    <a:pt x="247" y="1984"/>
                    <a:pt x="247" y="1984"/>
                  </a:cubicBezTo>
                  <a:cubicBezTo>
                    <a:pt x="247" y="1984"/>
                    <a:pt x="247" y="1852"/>
                    <a:pt x="771" y="1557"/>
                  </a:cubicBezTo>
                  <a:cubicBezTo>
                    <a:pt x="788" y="1541"/>
                    <a:pt x="804" y="1541"/>
                    <a:pt x="820" y="1525"/>
                  </a:cubicBezTo>
                  <a:cubicBezTo>
                    <a:pt x="1263" y="1230"/>
                    <a:pt x="1083" y="836"/>
                    <a:pt x="1001" y="558"/>
                  </a:cubicBezTo>
                  <a:cubicBezTo>
                    <a:pt x="952" y="377"/>
                    <a:pt x="935" y="197"/>
                    <a:pt x="95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250;p2"/>
            <p:cNvSpPr/>
            <p:nvPr/>
          </p:nvSpPr>
          <p:spPr>
            <a:xfrm>
              <a:off x="5619800" y="1554575"/>
              <a:ext cx="173350" cy="122075"/>
            </a:xfrm>
            <a:custGeom>
              <a:avLst/>
              <a:gdLst/>
              <a:ahLst/>
              <a:cxnLst/>
              <a:rect l="l" t="t" r="r" b="b"/>
              <a:pathLst>
                <a:path w="6934" h="4883" extrusionOk="0">
                  <a:moveTo>
                    <a:pt x="4987" y="0"/>
                  </a:moveTo>
                  <a:cubicBezTo>
                    <a:pt x="4765" y="0"/>
                    <a:pt x="4517" y="52"/>
                    <a:pt x="4246" y="173"/>
                  </a:cubicBezTo>
                  <a:cubicBezTo>
                    <a:pt x="2787" y="829"/>
                    <a:pt x="3049" y="3304"/>
                    <a:pt x="4803" y="3664"/>
                  </a:cubicBezTo>
                  <a:cubicBezTo>
                    <a:pt x="5000" y="3697"/>
                    <a:pt x="5213" y="3730"/>
                    <a:pt x="5377" y="3746"/>
                  </a:cubicBezTo>
                  <a:cubicBezTo>
                    <a:pt x="4918" y="3828"/>
                    <a:pt x="4475" y="3976"/>
                    <a:pt x="4065" y="4189"/>
                  </a:cubicBezTo>
                  <a:cubicBezTo>
                    <a:pt x="3918" y="4255"/>
                    <a:pt x="3672" y="4337"/>
                    <a:pt x="3639" y="4353"/>
                  </a:cubicBezTo>
                  <a:cubicBezTo>
                    <a:pt x="3180" y="4525"/>
                    <a:pt x="2747" y="4601"/>
                    <a:pt x="2357" y="4601"/>
                  </a:cubicBezTo>
                  <a:cubicBezTo>
                    <a:pt x="1523" y="4601"/>
                    <a:pt x="886" y="4254"/>
                    <a:pt x="607" y="3763"/>
                  </a:cubicBezTo>
                  <a:cubicBezTo>
                    <a:pt x="377" y="3353"/>
                    <a:pt x="361" y="2861"/>
                    <a:pt x="574" y="2435"/>
                  </a:cubicBezTo>
                  <a:cubicBezTo>
                    <a:pt x="574" y="2435"/>
                    <a:pt x="590" y="2419"/>
                    <a:pt x="590" y="2419"/>
                  </a:cubicBezTo>
                  <a:cubicBezTo>
                    <a:pt x="803" y="2104"/>
                    <a:pt x="1139" y="1957"/>
                    <a:pt x="1452" y="1957"/>
                  </a:cubicBezTo>
                  <a:cubicBezTo>
                    <a:pt x="1743" y="1957"/>
                    <a:pt x="2013" y="2084"/>
                    <a:pt x="2148" y="2320"/>
                  </a:cubicBezTo>
                  <a:cubicBezTo>
                    <a:pt x="2246" y="2452"/>
                    <a:pt x="2311" y="2615"/>
                    <a:pt x="2311" y="2796"/>
                  </a:cubicBezTo>
                  <a:cubicBezTo>
                    <a:pt x="2311" y="2943"/>
                    <a:pt x="2246" y="3091"/>
                    <a:pt x="2148" y="3206"/>
                  </a:cubicBezTo>
                  <a:cubicBezTo>
                    <a:pt x="2033" y="3302"/>
                    <a:pt x="1971" y="3333"/>
                    <a:pt x="1940" y="3333"/>
                  </a:cubicBezTo>
                  <a:cubicBezTo>
                    <a:pt x="1913" y="3333"/>
                    <a:pt x="1911" y="3310"/>
                    <a:pt x="1918" y="3287"/>
                  </a:cubicBezTo>
                  <a:cubicBezTo>
                    <a:pt x="2043" y="3028"/>
                    <a:pt x="1751" y="2859"/>
                    <a:pt x="1495" y="2859"/>
                  </a:cubicBezTo>
                  <a:cubicBezTo>
                    <a:pt x="1314" y="2859"/>
                    <a:pt x="1151" y="2943"/>
                    <a:pt x="1164" y="3140"/>
                  </a:cubicBezTo>
                  <a:cubicBezTo>
                    <a:pt x="1153" y="3414"/>
                    <a:pt x="1400" y="3542"/>
                    <a:pt x="1652" y="3542"/>
                  </a:cubicBezTo>
                  <a:cubicBezTo>
                    <a:pt x="1777" y="3542"/>
                    <a:pt x="1903" y="3511"/>
                    <a:pt x="2000" y="3451"/>
                  </a:cubicBezTo>
                  <a:lnTo>
                    <a:pt x="2049" y="3435"/>
                  </a:lnTo>
                  <a:cubicBezTo>
                    <a:pt x="2066" y="3419"/>
                    <a:pt x="2082" y="3402"/>
                    <a:pt x="2115" y="3386"/>
                  </a:cubicBezTo>
                  <a:cubicBezTo>
                    <a:pt x="2410" y="3091"/>
                    <a:pt x="2443" y="2615"/>
                    <a:pt x="2197" y="2288"/>
                  </a:cubicBezTo>
                  <a:cubicBezTo>
                    <a:pt x="2058" y="2019"/>
                    <a:pt x="1742" y="1872"/>
                    <a:pt x="1405" y="1872"/>
                  </a:cubicBezTo>
                  <a:cubicBezTo>
                    <a:pt x="1062" y="1872"/>
                    <a:pt x="698" y="2023"/>
                    <a:pt x="476" y="2353"/>
                  </a:cubicBezTo>
                  <a:cubicBezTo>
                    <a:pt x="0" y="3107"/>
                    <a:pt x="197" y="4091"/>
                    <a:pt x="951" y="4582"/>
                  </a:cubicBezTo>
                  <a:cubicBezTo>
                    <a:pt x="1300" y="4771"/>
                    <a:pt x="1687" y="4883"/>
                    <a:pt x="2091" y="4883"/>
                  </a:cubicBezTo>
                  <a:cubicBezTo>
                    <a:pt x="2142" y="4883"/>
                    <a:pt x="2194" y="4881"/>
                    <a:pt x="2246" y="4877"/>
                  </a:cubicBezTo>
                  <a:cubicBezTo>
                    <a:pt x="3147" y="4861"/>
                    <a:pt x="3869" y="4369"/>
                    <a:pt x="5049" y="4009"/>
                  </a:cubicBezTo>
                  <a:cubicBezTo>
                    <a:pt x="5475" y="3894"/>
                    <a:pt x="5918" y="3828"/>
                    <a:pt x="6344" y="3796"/>
                  </a:cubicBezTo>
                  <a:cubicBezTo>
                    <a:pt x="6557" y="3779"/>
                    <a:pt x="6754" y="3714"/>
                    <a:pt x="6934" y="3615"/>
                  </a:cubicBezTo>
                  <a:lnTo>
                    <a:pt x="6934" y="3615"/>
                  </a:lnTo>
                  <a:cubicBezTo>
                    <a:pt x="6934" y="3615"/>
                    <a:pt x="6803" y="3650"/>
                    <a:pt x="6640" y="3650"/>
                  </a:cubicBezTo>
                  <a:cubicBezTo>
                    <a:pt x="6487" y="3650"/>
                    <a:pt x="6307" y="3620"/>
                    <a:pt x="6180" y="3501"/>
                  </a:cubicBezTo>
                  <a:cubicBezTo>
                    <a:pt x="5918" y="3271"/>
                    <a:pt x="5934" y="3369"/>
                    <a:pt x="5639" y="3287"/>
                  </a:cubicBezTo>
                  <a:cubicBezTo>
                    <a:pt x="5475" y="3238"/>
                    <a:pt x="5360" y="3074"/>
                    <a:pt x="5377" y="2910"/>
                  </a:cubicBezTo>
                  <a:lnTo>
                    <a:pt x="5377" y="2910"/>
                  </a:lnTo>
                  <a:cubicBezTo>
                    <a:pt x="5180" y="3074"/>
                    <a:pt x="5131" y="3369"/>
                    <a:pt x="5295" y="3583"/>
                  </a:cubicBezTo>
                  <a:cubicBezTo>
                    <a:pt x="5295" y="3583"/>
                    <a:pt x="4573" y="3583"/>
                    <a:pt x="4393" y="3206"/>
                  </a:cubicBezTo>
                  <a:cubicBezTo>
                    <a:pt x="4213" y="2829"/>
                    <a:pt x="4426" y="2845"/>
                    <a:pt x="4573" y="2747"/>
                  </a:cubicBezTo>
                  <a:cubicBezTo>
                    <a:pt x="4705" y="2665"/>
                    <a:pt x="4754" y="2533"/>
                    <a:pt x="4606" y="2320"/>
                  </a:cubicBezTo>
                  <a:cubicBezTo>
                    <a:pt x="4459" y="2107"/>
                    <a:pt x="4475" y="1747"/>
                    <a:pt x="4754" y="1747"/>
                  </a:cubicBezTo>
                  <a:cubicBezTo>
                    <a:pt x="4672" y="1570"/>
                    <a:pt x="4489" y="1472"/>
                    <a:pt x="4307" y="1472"/>
                  </a:cubicBezTo>
                  <a:cubicBezTo>
                    <a:pt x="4270" y="1472"/>
                    <a:pt x="4233" y="1476"/>
                    <a:pt x="4196" y="1484"/>
                  </a:cubicBezTo>
                  <a:cubicBezTo>
                    <a:pt x="3754" y="1566"/>
                    <a:pt x="3754" y="2173"/>
                    <a:pt x="3754" y="2173"/>
                  </a:cubicBezTo>
                  <a:cubicBezTo>
                    <a:pt x="3754" y="2173"/>
                    <a:pt x="3459" y="1419"/>
                    <a:pt x="3934" y="1042"/>
                  </a:cubicBezTo>
                  <a:cubicBezTo>
                    <a:pt x="4123" y="897"/>
                    <a:pt x="4274" y="842"/>
                    <a:pt x="4391" y="842"/>
                  </a:cubicBezTo>
                  <a:cubicBezTo>
                    <a:pt x="4578" y="842"/>
                    <a:pt x="4681" y="983"/>
                    <a:pt x="4721" y="1124"/>
                  </a:cubicBezTo>
                  <a:cubicBezTo>
                    <a:pt x="4774" y="1309"/>
                    <a:pt x="4881" y="1463"/>
                    <a:pt x="5023" y="1463"/>
                  </a:cubicBezTo>
                  <a:cubicBezTo>
                    <a:pt x="5057" y="1463"/>
                    <a:pt x="5093" y="1454"/>
                    <a:pt x="5131" y="1435"/>
                  </a:cubicBezTo>
                  <a:cubicBezTo>
                    <a:pt x="5275" y="1369"/>
                    <a:pt x="5388" y="1265"/>
                    <a:pt x="5488" y="1265"/>
                  </a:cubicBezTo>
                  <a:cubicBezTo>
                    <a:pt x="5535" y="1265"/>
                    <a:pt x="5580" y="1289"/>
                    <a:pt x="5623" y="1353"/>
                  </a:cubicBezTo>
                  <a:cubicBezTo>
                    <a:pt x="5737" y="1616"/>
                    <a:pt x="5623" y="1911"/>
                    <a:pt x="5360" y="2025"/>
                  </a:cubicBezTo>
                  <a:cubicBezTo>
                    <a:pt x="5360" y="2025"/>
                    <a:pt x="5372" y="2026"/>
                    <a:pt x="5392" y="2026"/>
                  </a:cubicBezTo>
                  <a:cubicBezTo>
                    <a:pt x="5532" y="2026"/>
                    <a:pt x="6100" y="1988"/>
                    <a:pt x="6229" y="1386"/>
                  </a:cubicBezTo>
                  <a:cubicBezTo>
                    <a:pt x="6347" y="835"/>
                    <a:pt x="5877" y="0"/>
                    <a:pt x="498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251;p2"/>
            <p:cNvSpPr/>
            <p:nvPr/>
          </p:nvSpPr>
          <p:spPr>
            <a:xfrm>
              <a:off x="5592750" y="1619550"/>
              <a:ext cx="116400" cy="82800"/>
            </a:xfrm>
            <a:custGeom>
              <a:avLst/>
              <a:gdLst/>
              <a:ahLst/>
              <a:cxnLst/>
              <a:rect l="l" t="t" r="r" b="b"/>
              <a:pathLst>
                <a:path w="4656" h="3312" extrusionOk="0">
                  <a:moveTo>
                    <a:pt x="836" y="0"/>
                  </a:moveTo>
                  <a:cubicBezTo>
                    <a:pt x="836" y="0"/>
                    <a:pt x="1" y="934"/>
                    <a:pt x="558" y="1721"/>
                  </a:cubicBezTo>
                  <a:cubicBezTo>
                    <a:pt x="869" y="2180"/>
                    <a:pt x="1377" y="2475"/>
                    <a:pt x="1935" y="2508"/>
                  </a:cubicBezTo>
                  <a:cubicBezTo>
                    <a:pt x="1869" y="2508"/>
                    <a:pt x="1476" y="2508"/>
                    <a:pt x="1295" y="2721"/>
                  </a:cubicBezTo>
                  <a:cubicBezTo>
                    <a:pt x="1181" y="2901"/>
                    <a:pt x="1131" y="3098"/>
                    <a:pt x="1148" y="3311"/>
                  </a:cubicBezTo>
                  <a:cubicBezTo>
                    <a:pt x="1200" y="3220"/>
                    <a:pt x="1304" y="3170"/>
                    <a:pt x="1402" y="3170"/>
                  </a:cubicBezTo>
                  <a:cubicBezTo>
                    <a:pt x="1427" y="3170"/>
                    <a:pt x="1452" y="3173"/>
                    <a:pt x="1476" y="3180"/>
                  </a:cubicBezTo>
                  <a:cubicBezTo>
                    <a:pt x="1591" y="3215"/>
                    <a:pt x="1754" y="3294"/>
                    <a:pt x="1939" y="3294"/>
                  </a:cubicBezTo>
                  <a:cubicBezTo>
                    <a:pt x="2096" y="3294"/>
                    <a:pt x="2270" y="3237"/>
                    <a:pt x="2443" y="3049"/>
                  </a:cubicBezTo>
                  <a:cubicBezTo>
                    <a:pt x="2820" y="2639"/>
                    <a:pt x="3312" y="2885"/>
                    <a:pt x="4656" y="2164"/>
                  </a:cubicBezTo>
                  <a:lnTo>
                    <a:pt x="4656" y="2164"/>
                  </a:lnTo>
                  <a:cubicBezTo>
                    <a:pt x="4655" y="2164"/>
                    <a:pt x="3936" y="2467"/>
                    <a:pt x="3126" y="2467"/>
                  </a:cubicBezTo>
                  <a:cubicBezTo>
                    <a:pt x="2659" y="2467"/>
                    <a:pt x="2162" y="2366"/>
                    <a:pt x="1754" y="2049"/>
                  </a:cubicBezTo>
                  <a:cubicBezTo>
                    <a:pt x="1099" y="1574"/>
                    <a:pt x="754" y="803"/>
                    <a:pt x="8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252;p2"/>
            <p:cNvSpPr/>
            <p:nvPr/>
          </p:nvSpPr>
          <p:spPr>
            <a:xfrm>
              <a:off x="5746425" y="1434125"/>
              <a:ext cx="110650" cy="157175"/>
            </a:xfrm>
            <a:custGeom>
              <a:avLst/>
              <a:gdLst/>
              <a:ahLst/>
              <a:cxnLst/>
              <a:rect l="l" t="t" r="r" b="b"/>
              <a:pathLst>
                <a:path w="4426" h="6287" extrusionOk="0">
                  <a:moveTo>
                    <a:pt x="2645" y="1"/>
                  </a:moveTo>
                  <a:cubicBezTo>
                    <a:pt x="2147" y="1"/>
                    <a:pt x="1624" y="207"/>
                    <a:pt x="1279" y="615"/>
                  </a:cubicBezTo>
                  <a:cubicBezTo>
                    <a:pt x="0" y="2254"/>
                    <a:pt x="902" y="4270"/>
                    <a:pt x="1656" y="5122"/>
                  </a:cubicBezTo>
                  <a:cubicBezTo>
                    <a:pt x="2082" y="5630"/>
                    <a:pt x="2639" y="6040"/>
                    <a:pt x="3262" y="6286"/>
                  </a:cubicBezTo>
                  <a:cubicBezTo>
                    <a:pt x="2688" y="6007"/>
                    <a:pt x="2180" y="5614"/>
                    <a:pt x="1770" y="5122"/>
                  </a:cubicBezTo>
                  <a:cubicBezTo>
                    <a:pt x="1492" y="4745"/>
                    <a:pt x="1295" y="4303"/>
                    <a:pt x="1164" y="3844"/>
                  </a:cubicBezTo>
                  <a:cubicBezTo>
                    <a:pt x="1016" y="3319"/>
                    <a:pt x="967" y="2762"/>
                    <a:pt x="1000" y="2205"/>
                  </a:cubicBezTo>
                  <a:cubicBezTo>
                    <a:pt x="1131" y="746"/>
                    <a:pt x="1951" y="188"/>
                    <a:pt x="2705" y="156"/>
                  </a:cubicBezTo>
                  <a:cubicBezTo>
                    <a:pt x="3065" y="172"/>
                    <a:pt x="3393" y="303"/>
                    <a:pt x="3639" y="549"/>
                  </a:cubicBezTo>
                  <a:cubicBezTo>
                    <a:pt x="4278" y="1106"/>
                    <a:pt x="3918" y="2041"/>
                    <a:pt x="3377" y="2270"/>
                  </a:cubicBezTo>
                  <a:cubicBezTo>
                    <a:pt x="3254" y="2332"/>
                    <a:pt x="3122" y="2365"/>
                    <a:pt x="2988" y="2365"/>
                  </a:cubicBezTo>
                  <a:cubicBezTo>
                    <a:pt x="2871" y="2365"/>
                    <a:pt x="2753" y="2340"/>
                    <a:pt x="2639" y="2287"/>
                  </a:cubicBezTo>
                  <a:cubicBezTo>
                    <a:pt x="2475" y="2205"/>
                    <a:pt x="2361" y="2024"/>
                    <a:pt x="2328" y="1828"/>
                  </a:cubicBezTo>
                  <a:cubicBezTo>
                    <a:pt x="2328" y="1730"/>
                    <a:pt x="2354" y="1707"/>
                    <a:pt x="2405" y="1707"/>
                  </a:cubicBezTo>
                  <a:cubicBezTo>
                    <a:pt x="2448" y="1707"/>
                    <a:pt x="2510" y="1724"/>
                    <a:pt x="2590" y="1724"/>
                  </a:cubicBezTo>
                  <a:cubicBezTo>
                    <a:pt x="2651" y="1724"/>
                    <a:pt x="2722" y="1714"/>
                    <a:pt x="2803" y="1680"/>
                  </a:cubicBezTo>
                  <a:cubicBezTo>
                    <a:pt x="3000" y="1565"/>
                    <a:pt x="3033" y="1287"/>
                    <a:pt x="2869" y="1123"/>
                  </a:cubicBezTo>
                  <a:cubicBezTo>
                    <a:pt x="2801" y="1055"/>
                    <a:pt x="2702" y="1016"/>
                    <a:pt x="2599" y="1016"/>
                  </a:cubicBezTo>
                  <a:cubicBezTo>
                    <a:pt x="2404" y="1016"/>
                    <a:pt x="2196" y="1156"/>
                    <a:pt x="2164" y="1500"/>
                  </a:cubicBezTo>
                  <a:cubicBezTo>
                    <a:pt x="2131" y="1729"/>
                    <a:pt x="2197" y="1975"/>
                    <a:pt x="2361" y="2155"/>
                  </a:cubicBezTo>
                  <a:cubicBezTo>
                    <a:pt x="2393" y="2172"/>
                    <a:pt x="2410" y="2188"/>
                    <a:pt x="2426" y="2205"/>
                  </a:cubicBezTo>
                  <a:cubicBezTo>
                    <a:pt x="2443" y="2221"/>
                    <a:pt x="2459" y="2237"/>
                    <a:pt x="2492" y="2254"/>
                  </a:cubicBezTo>
                  <a:lnTo>
                    <a:pt x="2541" y="2287"/>
                  </a:lnTo>
                  <a:lnTo>
                    <a:pt x="2574" y="2319"/>
                  </a:lnTo>
                  <a:lnTo>
                    <a:pt x="2606" y="2336"/>
                  </a:lnTo>
                  <a:cubicBezTo>
                    <a:pt x="2738" y="2401"/>
                    <a:pt x="2877" y="2434"/>
                    <a:pt x="3014" y="2434"/>
                  </a:cubicBezTo>
                  <a:cubicBezTo>
                    <a:pt x="3151" y="2434"/>
                    <a:pt x="3287" y="2401"/>
                    <a:pt x="3410" y="2336"/>
                  </a:cubicBezTo>
                  <a:cubicBezTo>
                    <a:pt x="4000" y="2139"/>
                    <a:pt x="4426" y="1090"/>
                    <a:pt x="3737" y="451"/>
                  </a:cubicBezTo>
                  <a:cubicBezTo>
                    <a:pt x="3474" y="150"/>
                    <a:pt x="3069" y="1"/>
                    <a:pt x="26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 name="Google Shape;253;p2"/>
            <p:cNvSpPr/>
            <p:nvPr/>
          </p:nvSpPr>
          <p:spPr>
            <a:xfrm>
              <a:off x="6676225" y="2651575"/>
              <a:ext cx="226625" cy="158050"/>
            </a:xfrm>
            <a:custGeom>
              <a:avLst/>
              <a:gdLst/>
              <a:ahLst/>
              <a:cxnLst/>
              <a:rect l="l" t="t" r="r" b="b"/>
              <a:pathLst>
                <a:path w="9065" h="6322" extrusionOk="0">
                  <a:moveTo>
                    <a:pt x="7073" y="1"/>
                  </a:moveTo>
                  <a:cubicBezTo>
                    <a:pt x="6619" y="1"/>
                    <a:pt x="6190" y="163"/>
                    <a:pt x="5917" y="500"/>
                  </a:cubicBezTo>
                  <a:cubicBezTo>
                    <a:pt x="5524" y="910"/>
                    <a:pt x="5475" y="1549"/>
                    <a:pt x="5803" y="2008"/>
                  </a:cubicBezTo>
                  <a:cubicBezTo>
                    <a:pt x="5901" y="2139"/>
                    <a:pt x="6032" y="2254"/>
                    <a:pt x="6180" y="2320"/>
                  </a:cubicBezTo>
                  <a:lnTo>
                    <a:pt x="6212" y="2336"/>
                  </a:lnTo>
                  <a:lnTo>
                    <a:pt x="6294" y="2353"/>
                  </a:lnTo>
                  <a:cubicBezTo>
                    <a:pt x="6311" y="2353"/>
                    <a:pt x="6344" y="2369"/>
                    <a:pt x="6376" y="2369"/>
                  </a:cubicBezTo>
                  <a:cubicBezTo>
                    <a:pt x="6449" y="2390"/>
                    <a:pt x="6524" y="2400"/>
                    <a:pt x="6598" y="2400"/>
                  </a:cubicBezTo>
                  <a:cubicBezTo>
                    <a:pt x="6809" y="2400"/>
                    <a:pt x="7018" y="2318"/>
                    <a:pt x="7163" y="2172"/>
                  </a:cubicBezTo>
                  <a:cubicBezTo>
                    <a:pt x="7557" y="1748"/>
                    <a:pt x="7278" y="1211"/>
                    <a:pt x="6949" y="1211"/>
                  </a:cubicBezTo>
                  <a:cubicBezTo>
                    <a:pt x="6922" y="1211"/>
                    <a:pt x="6895" y="1214"/>
                    <a:pt x="6868" y="1222"/>
                  </a:cubicBezTo>
                  <a:cubicBezTo>
                    <a:pt x="6540" y="1320"/>
                    <a:pt x="6475" y="1730"/>
                    <a:pt x="6704" y="1861"/>
                  </a:cubicBezTo>
                  <a:cubicBezTo>
                    <a:pt x="6755" y="1883"/>
                    <a:pt x="6809" y="1894"/>
                    <a:pt x="6864" y="1894"/>
                  </a:cubicBezTo>
                  <a:cubicBezTo>
                    <a:pt x="6968" y="1894"/>
                    <a:pt x="7071" y="1854"/>
                    <a:pt x="7147" y="1779"/>
                  </a:cubicBezTo>
                  <a:lnTo>
                    <a:pt x="7147" y="1779"/>
                  </a:lnTo>
                  <a:cubicBezTo>
                    <a:pt x="7196" y="1910"/>
                    <a:pt x="7130" y="2074"/>
                    <a:pt x="7016" y="2156"/>
                  </a:cubicBezTo>
                  <a:cubicBezTo>
                    <a:pt x="6868" y="2266"/>
                    <a:pt x="6684" y="2322"/>
                    <a:pt x="6497" y="2322"/>
                  </a:cubicBezTo>
                  <a:cubicBezTo>
                    <a:pt x="6435" y="2322"/>
                    <a:pt x="6372" y="2316"/>
                    <a:pt x="6311" y="2303"/>
                  </a:cubicBezTo>
                  <a:cubicBezTo>
                    <a:pt x="6212" y="2271"/>
                    <a:pt x="6131" y="2238"/>
                    <a:pt x="6049" y="2172"/>
                  </a:cubicBezTo>
                  <a:cubicBezTo>
                    <a:pt x="5540" y="1779"/>
                    <a:pt x="5508" y="1008"/>
                    <a:pt x="5967" y="566"/>
                  </a:cubicBezTo>
                  <a:cubicBezTo>
                    <a:pt x="6222" y="257"/>
                    <a:pt x="6618" y="111"/>
                    <a:pt x="7037" y="111"/>
                  </a:cubicBezTo>
                  <a:cubicBezTo>
                    <a:pt x="7907" y="111"/>
                    <a:pt x="8879" y="743"/>
                    <a:pt x="8901" y="1861"/>
                  </a:cubicBezTo>
                  <a:cubicBezTo>
                    <a:pt x="8917" y="2664"/>
                    <a:pt x="8474" y="3418"/>
                    <a:pt x="7770" y="3795"/>
                  </a:cubicBezTo>
                  <a:lnTo>
                    <a:pt x="7704" y="3828"/>
                  </a:lnTo>
                  <a:cubicBezTo>
                    <a:pt x="7606" y="3861"/>
                    <a:pt x="7524" y="3877"/>
                    <a:pt x="7425" y="3910"/>
                  </a:cubicBezTo>
                  <a:cubicBezTo>
                    <a:pt x="7203" y="3961"/>
                    <a:pt x="6980" y="3984"/>
                    <a:pt x="6758" y="3984"/>
                  </a:cubicBezTo>
                  <a:cubicBezTo>
                    <a:pt x="5183" y="3984"/>
                    <a:pt x="3644" y="2846"/>
                    <a:pt x="2313" y="2846"/>
                  </a:cubicBezTo>
                  <a:cubicBezTo>
                    <a:pt x="2162" y="2846"/>
                    <a:pt x="2014" y="2861"/>
                    <a:pt x="1869" y="2893"/>
                  </a:cubicBezTo>
                  <a:cubicBezTo>
                    <a:pt x="607" y="3172"/>
                    <a:pt x="246" y="4041"/>
                    <a:pt x="148" y="4582"/>
                  </a:cubicBezTo>
                  <a:cubicBezTo>
                    <a:pt x="0" y="5139"/>
                    <a:pt x="115" y="5746"/>
                    <a:pt x="557" y="6073"/>
                  </a:cubicBezTo>
                  <a:cubicBezTo>
                    <a:pt x="778" y="6243"/>
                    <a:pt x="1047" y="6322"/>
                    <a:pt x="1310" y="6322"/>
                  </a:cubicBezTo>
                  <a:cubicBezTo>
                    <a:pt x="1732" y="6322"/>
                    <a:pt x="2140" y="6121"/>
                    <a:pt x="2311" y="5778"/>
                  </a:cubicBezTo>
                  <a:cubicBezTo>
                    <a:pt x="2639" y="5221"/>
                    <a:pt x="2361" y="4516"/>
                    <a:pt x="1869" y="4401"/>
                  </a:cubicBezTo>
                  <a:cubicBezTo>
                    <a:pt x="1771" y="4362"/>
                    <a:pt x="1669" y="4344"/>
                    <a:pt x="1569" y="4344"/>
                  </a:cubicBezTo>
                  <a:cubicBezTo>
                    <a:pt x="1251" y="4344"/>
                    <a:pt x="948" y="4532"/>
                    <a:pt x="836" y="4844"/>
                  </a:cubicBezTo>
                  <a:cubicBezTo>
                    <a:pt x="803" y="4975"/>
                    <a:pt x="803" y="5106"/>
                    <a:pt x="820" y="5221"/>
                  </a:cubicBezTo>
                  <a:lnTo>
                    <a:pt x="820" y="5237"/>
                  </a:lnTo>
                  <a:lnTo>
                    <a:pt x="836" y="5287"/>
                  </a:lnTo>
                  <a:cubicBezTo>
                    <a:pt x="836" y="5287"/>
                    <a:pt x="836" y="5303"/>
                    <a:pt x="836" y="5303"/>
                  </a:cubicBezTo>
                  <a:cubicBezTo>
                    <a:pt x="911" y="5528"/>
                    <a:pt x="1119" y="5676"/>
                    <a:pt x="1345" y="5676"/>
                  </a:cubicBezTo>
                  <a:cubicBezTo>
                    <a:pt x="1415" y="5676"/>
                    <a:pt x="1487" y="5662"/>
                    <a:pt x="1557" y="5631"/>
                  </a:cubicBezTo>
                  <a:cubicBezTo>
                    <a:pt x="1904" y="5489"/>
                    <a:pt x="1796" y="4923"/>
                    <a:pt x="1453" y="4923"/>
                  </a:cubicBezTo>
                  <a:cubicBezTo>
                    <a:pt x="1439" y="4923"/>
                    <a:pt x="1424" y="4924"/>
                    <a:pt x="1410" y="4926"/>
                  </a:cubicBezTo>
                  <a:cubicBezTo>
                    <a:pt x="1033" y="4975"/>
                    <a:pt x="1098" y="5319"/>
                    <a:pt x="1033" y="5385"/>
                  </a:cubicBezTo>
                  <a:cubicBezTo>
                    <a:pt x="1023" y="5394"/>
                    <a:pt x="1013" y="5398"/>
                    <a:pt x="1002" y="5398"/>
                  </a:cubicBezTo>
                  <a:cubicBezTo>
                    <a:pt x="955" y="5398"/>
                    <a:pt x="899" y="5326"/>
                    <a:pt x="885" y="5287"/>
                  </a:cubicBezTo>
                  <a:cubicBezTo>
                    <a:pt x="820" y="5106"/>
                    <a:pt x="836" y="4893"/>
                    <a:pt x="918" y="4713"/>
                  </a:cubicBezTo>
                  <a:cubicBezTo>
                    <a:pt x="1072" y="4512"/>
                    <a:pt x="1310" y="4397"/>
                    <a:pt x="1548" y="4397"/>
                  </a:cubicBezTo>
                  <a:cubicBezTo>
                    <a:pt x="1640" y="4397"/>
                    <a:pt x="1732" y="4414"/>
                    <a:pt x="1820" y="4451"/>
                  </a:cubicBezTo>
                  <a:cubicBezTo>
                    <a:pt x="2295" y="4582"/>
                    <a:pt x="2541" y="5237"/>
                    <a:pt x="2229" y="5729"/>
                  </a:cubicBezTo>
                  <a:cubicBezTo>
                    <a:pt x="2070" y="6037"/>
                    <a:pt x="1694" y="6219"/>
                    <a:pt x="1309" y="6219"/>
                  </a:cubicBezTo>
                  <a:cubicBezTo>
                    <a:pt x="1060" y="6219"/>
                    <a:pt x="807" y="6143"/>
                    <a:pt x="607" y="5975"/>
                  </a:cubicBezTo>
                  <a:cubicBezTo>
                    <a:pt x="66" y="5565"/>
                    <a:pt x="98" y="4647"/>
                    <a:pt x="541" y="4057"/>
                  </a:cubicBezTo>
                  <a:cubicBezTo>
                    <a:pt x="893" y="3593"/>
                    <a:pt x="1485" y="3349"/>
                    <a:pt x="2104" y="3349"/>
                  </a:cubicBezTo>
                  <a:cubicBezTo>
                    <a:pt x="2293" y="3349"/>
                    <a:pt x="2484" y="3372"/>
                    <a:pt x="2672" y="3418"/>
                  </a:cubicBezTo>
                  <a:cubicBezTo>
                    <a:pt x="3492" y="3631"/>
                    <a:pt x="4311" y="3959"/>
                    <a:pt x="5196" y="4205"/>
                  </a:cubicBezTo>
                  <a:cubicBezTo>
                    <a:pt x="5523" y="4264"/>
                    <a:pt x="5855" y="4298"/>
                    <a:pt x="6185" y="4298"/>
                  </a:cubicBezTo>
                  <a:cubicBezTo>
                    <a:pt x="6765" y="4298"/>
                    <a:pt x="7333" y="4193"/>
                    <a:pt x="7835" y="3942"/>
                  </a:cubicBezTo>
                  <a:cubicBezTo>
                    <a:pt x="8589" y="3533"/>
                    <a:pt x="9065" y="2713"/>
                    <a:pt x="9032" y="1861"/>
                  </a:cubicBezTo>
                  <a:cubicBezTo>
                    <a:pt x="8999" y="657"/>
                    <a:pt x="7986" y="1"/>
                    <a:pt x="70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254;p2"/>
            <p:cNvSpPr/>
            <p:nvPr/>
          </p:nvSpPr>
          <p:spPr>
            <a:xfrm>
              <a:off x="6600000" y="2787825"/>
              <a:ext cx="154100" cy="154500"/>
            </a:xfrm>
            <a:custGeom>
              <a:avLst/>
              <a:gdLst/>
              <a:ahLst/>
              <a:cxnLst/>
              <a:rect l="l" t="t" r="r" b="b"/>
              <a:pathLst>
                <a:path w="6164" h="6180" extrusionOk="0">
                  <a:moveTo>
                    <a:pt x="3082" y="0"/>
                  </a:moveTo>
                  <a:cubicBezTo>
                    <a:pt x="3033" y="115"/>
                    <a:pt x="3016" y="230"/>
                    <a:pt x="3000" y="345"/>
                  </a:cubicBezTo>
                  <a:cubicBezTo>
                    <a:pt x="3000" y="345"/>
                    <a:pt x="2918" y="1246"/>
                    <a:pt x="2033" y="1377"/>
                  </a:cubicBezTo>
                  <a:cubicBezTo>
                    <a:pt x="1164" y="1492"/>
                    <a:pt x="590" y="1623"/>
                    <a:pt x="558" y="2295"/>
                  </a:cubicBezTo>
                  <a:cubicBezTo>
                    <a:pt x="528" y="2896"/>
                    <a:pt x="333" y="3221"/>
                    <a:pt x="73" y="3221"/>
                  </a:cubicBezTo>
                  <a:cubicBezTo>
                    <a:pt x="49" y="3221"/>
                    <a:pt x="25" y="3219"/>
                    <a:pt x="0" y="3213"/>
                  </a:cubicBezTo>
                  <a:lnTo>
                    <a:pt x="0" y="3213"/>
                  </a:lnTo>
                  <a:cubicBezTo>
                    <a:pt x="0" y="3213"/>
                    <a:pt x="360" y="3752"/>
                    <a:pt x="957" y="3752"/>
                  </a:cubicBezTo>
                  <a:cubicBezTo>
                    <a:pt x="1082" y="3752"/>
                    <a:pt x="1217" y="3729"/>
                    <a:pt x="1361" y="3672"/>
                  </a:cubicBezTo>
                  <a:cubicBezTo>
                    <a:pt x="2180" y="3361"/>
                    <a:pt x="2115" y="2803"/>
                    <a:pt x="2131" y="2656"/>
                  </a:cubicBezTo>
                  <a:cubicBezTo>
                    <a:pt x="2146" y="2503"/>
                    <a:pt x="2204" y="2308"/>
                    <a:pt x="2344" y="2308"/>
                  </a:cubicBezTo>
                  <a:cubicBezTo>
                    <a:pt x="2355" y="2308"/>
                    <a:pt x="2366" y="2309"/>
                    <a:pt x="2377" y="2312"/>
                  </a:cubicBezTo>
                  <a:cubicBezTo>
                    <a:pt x="2541" y="2344"/>
                    <a:pt x="2607" y="2656"/>
                    <a:pt x="2377" y="2951"/>
                  </a:cubicBezTo>
                  <a:cubicBezTo>
                    <a:pt x="2033" y="3295"/>
                    <a:pt x="2000" y="3852"/>
                    <a:pt x="2279" y="4246"/>
                  </a:cubicBezTo>
                  <a:cubicBezTo>
                    <a:pt x="2639" y="4803"/>
                    <a:pt x="3082" y="6180"/>
                    <a:pt x="3082" y="6180"/>
                  </a:cubicBezTo>
                  <a:cubicBezTo>
                    <a:pt x="3082" y="6180"/>
                    <a:pt x="3524" y="4803"/>
                    <a:pt x="3885" y="4246"/>
                  </a:cubicBezTo>
                  <a:cubicBezTo>
                    <a:pt x="4180" y="3852"/>
                    <a:pt x="4131" y="3295"/>
                    <a:pt x="3787" y="2951"/>
                  </a:cubicBezTo>
                  <a:cubicBezTo>
                    <a:pt x="3557" y="2656"/>
                    <a:pt x="3623" y="2328"/>
                    <a:pt x="3787" y="2312"/>
                  </a:cubicBezTo>
                  <a:cubicBezTo>
                    <a:pt x="3797" y="2309"/>
                    <a:pt x="3807" y="2308"/>
                    <a:pt x="3817" y="2308"/>
                  </a:cubicBezTo>
                  <a:cubicBezTo>
                    <a:pt x="3945" y="2308"/>
                    <a:pt x="4017" y="2503"/>
                    <a:pt x="4033" y="2656"/>
                  </a:cubicBezTo>
                  <a:cubicBezTo>
                    <a:pt x="4033" y="2820"/>
                    <a:pt x="3983" y="3377"/>
                    <a:pt x="4803" y="3672"/>
                  </a:cubicBezTo>
                  <a:cubicBezTo>
                    <a:pt x="4941" y="3724"/>
                    <a:pt x="5071" y="3746"/>
                    <a:pt x="5192" y="3746"/>
                  </a:cubicBezTo>
                  <a:cubicBezTo>
                    <a:pt x="5789" y="3746"/>
                    <a:pt x="6163" y="3213"/>
                    <a:pt x="6164" y="3213"/>
                  </a:cubicBezTo>
                  <a:lnTo>
                    <a:pt x="6164" y="3213"/>
                  </a:lnTo>
                  <a:cubicBezTo>
                    <a:pt x="6137" y="3219"/>
                    <a:pt x="6112" y="3221"/>
                    <a:pt x="6087" y="3221"/>
                  </a:cubicBezTo>
                  <a:cubicBezTo>
                    <a:pt x="5815" y="3221"/>
                    <a:pt x="5620" y="2896"/>
                    <a:pt x="5590" y="2295"/>
                  </a:cubicBezTo>
                  <a:cubicBezTo>
                    <a:pt x="5557" y="1623"/>
                    <a:pt x="4983" y="1492"/>
                    <a:pt x="4115" y="1377"/>
                  </a:cubicBezTo>
                  <a:cubicBezTo>
                    <a:pt x="3229" y="1263"/>
                    <a:pt x="3147" y="345"/>
                    <a:pt x="3147" y="345"/>
                  </a:cubicBezTo>
                  <a:cubicBezTo>
                    <a:pt x="3131" y="230"/>
                    <a:pt x="3115" y="115"/>
                    <a:pt x="308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255;p2"/>
            <p:cNvSpPr/>
            <p:nvPr/>
          </p:nvSpPr>
          <p:spPr>
            <a:xfrm>
              <a:off x="6703250" y="2741450"/>
              <a:ext cx="161500" cy="92300"/>
            </a:xfrm>
            <a:custGeom>
              <a:avLst/>
              <a:gdLst/>
              <a:ahLst/>
              <a:cxnLst/>
              <a:rect l="l" t="t" r="r" b="b"/>
              <a:pathLst>
                <a:path w="6460" h="3692" extrusionOk="0">
                  <a:moveTo>
                    <a:pt x="954" y="0"/>
                  </a:moveTo>
                  <a:cubicBezTo>
                    <a:pt x="333" y="0"/>
                    <a:pt x="1" y="266"/>
                    <a:pt x="1" y="266"/>
                  </a:cubicBezTo>
                  <a:cubicBezTo>
                    <a:pt x="238" y="184"/>
                    <a:pt x="456" y="134"/>
                    <a:pt x="671" y="134"/>
                  </a:cubicBezTo>
                  <a:cubicBezTo>
                    <a:pt x="977" y="134"/>
                    <a:pt x="1278" y="235"/>
                    <a:pt x="1624" y="495"/>
                  </a:cubicBezTo>
                  <a:cubicBezTo>
                    <a:pt x="2214" y="938"/>
                    <a:pt x="1853" y="1692"/>
                    <a:pt x="1755" y="2200"/>
                  </a:cubicBezTo>
                  <a:cubicBezTo>
                    <a:pt x="1657" y="2691"/>
                    <a:pt x="2361" y="2921"/>
                    <a:pt x="2738" y="3068"/>
                  </a:cubicBezTo>
                  <a:cubicBezTo>
                    <a:pt x="3099" y="3232"/>
                    <a:pt x="2902" y="3691"/>
                    <a:pt x="2902" y="3691"/>
                  </a:cubicBezTo>
                  <a:cubicBezTo>
                    <a:pt x="4246" y="2872"/>
                    <a:pt x="3378" y="1937"/>
                    <a:pt x="3148" y="1659"/>
                  </a:cubicBezTo>
                  <a:cubicBezTo>
                    <a:pt x="2972" y="1429"/>
                    <a:pt x="3086" y="1199"/>
                    <a:pt x="3270" y="1199"/>
                  </a:cubicBezTo>
                  <a:cubicBezTo>
                    <a:pt x="3309" y="1199"/>
                    <a:pt x="3351" y="1210"/>
                    <a:pt x="3394" y="1233"/>
                  </a:cubicBezTo>
                  <a:cubicBezTo>
                    <a:pt x="3640" y="1364"/>
                    <a:pt x="3279" y="1872"/>
                    <a:pt x="3951" y="2298"/>
                  </a:cubicBezTo>
                  <a:cubicBezTo>
                    <a:pt x="4121" y="2410"/>
                    <a:pt x="4280" y="2451"/>
                    <a:pt x="4423" y="2451"/>
                  </a:cubicBezTo>
                  <a:cubicBezTo>
                    <a:pt x="4847" y="2451"/>
                    <a:pt x="5131" y="2085"/>
                    <a:pt x="5131" y="2085"/>
                  </a:cubicBezTo>
                  <a:lnTo>
                    <a:pt x="5131" y="2085"/>
                  </a:lnTo>
                  <a:cubicBezTo>
                    <a:pt x="5125" y="2085"/>
                    <a:pt x="5120" y="2085"/>
                    <a:pt x="5114" y="2085"/>
                  </a:cubicBezTo>
                  <a:cubicBezTo>
                    <a:pt x="4745" y="2085"/>
                    <a:pt x="4965" y="1574"/>
                    <a:pt x="4787" y="1413"/>
                  </a:cubicBezTo>
                  <a:cubicBezTo>
                    <a:pt x="4713" y="1349"/>
                    <a:pt x="4619" y="1313"/>
                    <a:pt x="4521" y="1313"/>
                  </a:cubicBezTo>
                  <a:cubicBezTo>
                    <a:pt x="4468" y="1313"/>
                    <a:pt x="4413" y="1324"/>
                    <a:pt x="4361" y="1347"/>
                  </a:cubicBezTo>
                  <a:cubicBezTo>
                    <a:pt x="4318" y="1354"/>
                    <a:pt x="4275" y="1357"/>
                    <a:pt x="4235" y="1357"/>
                  </a:cubicBezTo>
                  <a:cubicBezTo>
                    <a:pt x="4079" y="1357"/>
                    <a:pt x="3968" y="1308"/>
                    <a:pt x="4033" y="1216"/>
                  </a:cubicBezTo>
                  <a:cubicBezTo>
                    <a:pt x="4067" y="1174"/>
                    <a:pt x="4103" y="1158"/>
                    <a:pt x="4149" y="1158"/>
                  </a:cubicBezTo>
                  <a:cubicBezTo>
                    <a:pt x="4284" y="1158"/>
                    <a:pt x="4509" y="1294"/>
                    <a:pt x="5033" y="1331"/>
                  </a:cubicBezTo>
                  <a:cubicBezTo>
                    <a:pt x="5061" y="1333"/>
                    <a:pt x="5088" y="1333"/>
                    <a:pt x="5115" y="1333"/>
                  </a:cubicBezTo>
                  <a:cubicBezTo>
                    <a:pt x="5893" y="1333"/>
                    <a:pt x="6459" y="675"/>
                    <a:pt x="6459" y="675"/>
                  </a:cubicBezTo>
                  <a:lnTo>
                    <a:pt x="6459" y="675"/>
                  </a:lnTo>
                  <a:cubicBezTo>
                    <a:pt x="6006" y="926"/>
                    <a:pt x="5523" y="1022"/>
                    <a:pt x="5037" y="1022"/>
                  </a:cubicBezTo>
                  <a:cubicBezTo>
                    <a:pt x="3871" y="1022"/>
                    <a:pt x="2686" y="468"/>
                    <a:pt x="1853" y="167"/>
                  </a:cubicBezTo>
                  <a:cubicBezTo>
                    <a:pt x="1508" y="44"/>
                    <a:pt x="1207" y="0"/>
                    <a:pt x="95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256;p2"/>
            <p:cNvSpPr/>
            <p:nvPr/>
          </p:nvSpPr>
          <p:spPr>
            <a:xfrm>
              <a:off x="6744650" y="2649375"/>
              <a:ext cx="90575" cy="63075"/>
            </a:xfrm>
            <a:custGeom>
              <a:avLst/>
              <a:gdLst/>
              <a:ahLst/>
              <a:cxnLst/>
              <a:rect l="l" t="t" r="r" b="b"/>
              <a:pathLst>
                <a:path w="3623" h="2523" extrusionOk="0">
                  <a:moveTo>
                    <a:pt x="2514" y="0"/>
                  </a:moveTo>
                  <a:cubicBezTo>
                    <a:pt x="1924" y="0"/>
                    <a:pt x="1243" y="125"/>
                    <a:pt x="869" y="621"/>
                  </a:cubicBezTo>
                  <a:cubicBezTo>
                    <a:pt x="1" y="1769"/>
                    <a:pt x="525" y="2523"/>
                    <a:pt x="525" y="2523"/>
                  </a:cubicBezTo>
                  <a:cubicBezTo>
                    <a:pt x="525" y="2523"/>
                    <a:pt x="361" y="2178"/>
                    <a:pt x="1394" y="2162"/>
                  </a:cubicBezTo>
                  <a:cubicBezTo>
                    <a:pt x="2426" y="2146"/>
                    <a:pt x="2312" y="1490"/>
                    <a:pt x="2263" y="1260"/>
                  </a:cubicBezTo>
                  <a:cubicBezTo>
                    <a:pt x="2181" y="1015"/>
                    <a:pt x="2246" y="752"/>
                    <a:pt x="2426" y="556"/>
                  </a:cubicBezTo>
                  <a:cubicBezTo>
                    <a:pt x="2656" y="211"/>
                    <a:pt x="3623" y="129"/>
                    <a:pt x="3623" y="129"/>
                  </a:cubicBezTo>
                  <a:cubicBezTo>
                    <a:pt x="3623" y="129"/>
                    <a:pt x="3115" y="0"/>
                    <a:pt x="251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257;p2"/>
            <p:cNvSpPr/>
            <p:nvPr/>
          </p:nvSpPr>
          <p:spPr>
            <a:xfrm>
              <a:off x="6813900" y="2582525"/>
              <a:ext cx="56575" cy="66675"/>
            </a:xfrm>
            <a:custGeom>
              <a:avLst/>
              <a:gdLst/>
              <a:ahLst/>
              <a:cxnLst/>
              <a:rect l="l" t="t" r="r" b="b"/>
              <a:pathLst>
                <a:path w="2263" h="2667" extrusionOk="0">
                  <a:moveTo>
                    <a:pt x="1132" y="0"/>
                  </a:moveTo>
                  <a:cubicBezTo>
                    <a:pt x="1132" y="1"/>
                    <a:pt x="1345" y="525"/>
                    <a:pt x="984" y="722"/>
                  </a:cubicBezTo>
                  <a:cubicBezTo>
                    <a:pt x="624" y="918"/>
                    <a:pt x="1" y="1345"/>
                    <a:pt x="247" y="2017"/>
                  </a:cubicBezTo>
                  <a:cubicBezTo>
                    <a:pt x="490" y="2667"/>
                    <a:pt x="1670" y="2430"/>
                    <a:pt x="2249" y="2602"/>
                  </a:cubicBezTo>
                  <a:lnTo>
                    <a:pt x="2249" y="2602"/>
                  </a:lnTo>
                  <a:cubicBezTo>
                    <a:pt x="2138" y="2553"/>
                    <a:pt x="1399" y="2109"/>
                    <a:pt x="1459" y="1427"/>
                  </a:cubicBezTo>
                  <a:cubicBezTo>
                    <a:pt x="1525" y="705"/>
                    <a:pt x="1427" y="164"/>
                    <a:pt x="1132" y="0"/>
                  </a:cubicBezTo>
                  <a:close/>
                  <a:moveTo>
                    <a:pt x="2249" y="2602"/>
                  </a:moveTo>
                  <a:lnTo>
                    <a:pt x="2249" y="2602"/>
                  </a:lnTo>
                  <a:cubicBezTo>
                    <a:pt x="2256" y="2606"/>
                    <a:pt x="2260" y="2607"/>
                    <a:pt x="2262" y="2607"/>
                  </a:cubicBezTo>
                  <a:cubicBezTo>
                    <a:pt x="2262" y="2607"/>
                    <a:pt x="2263" y="2607"/>
                    <a:pt x="2263" y="2607"/>
                  </a:cubicBezTo>
                  <a:cubicBezTo>
                    <a:pt x="2258" y="2605"/>
                    <a:pt x="2253" y="2604"/>
                    <a:pt x="2249" y="2602"/>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 name="Google Shape;258;p2"/>
            <p:cNvSpPr/>
            <p:nvPr/>
          </p:nvSpPr>
          <p:spPr>
            <a:xfrm>
              <a:off x="6874950" y="2611625"/>
              <a:ext cx="79525" cy="107800"/>
            </a:xfrm>
            <a:custGeom>
              <a:avLst/>
              <a:gdLst/>
              <a:ahLst/>
              <a:cxnLst/>
              <a:rect l="l" t="t" r="r" b="b"/>
              <a:pathLst>
                <a:path w="3181" h="4312" extrusionOk="0">
                  <a:moveTo>
                    <a:pt x="378" y="0"/>
                  </a:moveTo>
                  <a:lnTo>
                    <a:pt x="378" y="0"/>
                  </a:lnTo>
                  <a:cubicBezTo>
                    <a:pt x="1" y="1344"/>
                    <a:pt x="542" y="1623"/>
                    <a:pt x="1099" y="2492"/>
                  </a:cubicBezTo>
                  <a:cubicBezTo>
                    <a:pt x="1656" y="3360"/>
                    <a:pt x="1066" y="4311"/>
                    <a:pt x="1066" y="4311"/>
                  </a:cubicBezTo>
                  <a:cubicBezTo>
                    <a:pt x="1443" y="4049"/>
                    <a:pt x="1788" y="3360"/>
                    <a:pt x="2492" y="2934"/>
                  </a:cubicBezTo>
                  <a:cubicBezTo>
                    <a:pt x="3181" y="2492"/>
                    <a:pt x="2902" y="1590"/>
                    <a:pt x="2902" y="1590"/>
                  </a:cubicBezTo>
                  <a:lnTo>
                    <a:pt x="2902" y="1590"/>
                  </a:lnTo>
                  <a:cubicBezTo>
                    <a:pt x="2850" y="1709"/>
                    <a:pt x="2754" y="1764"/>
                    <a:pt x="2583" y="1764"/>
                  </a:cubicBezTo>
                  <a:cubicBezTo>
                    <a:pt x="2541" y="1764"/>
                    <a:pt x="2495" y="1761"/>
                    <a:pt x="2443" y="1754"/>
                  </a:cubicBezTo>
                  <a:cubicBezTo>
                    <a:pt x="2408" y="1744"/>
                    <a:pt x="2373" y="1739"/>
                    <a:pt x="2340" y="1739"/>
                  </a:cubicBezTo>
                  <a:cubicBezTo>
                    <a:pt x="2112" y="1739"/>
                    <a:pt x="1948" y="1968"/>
                    <a:pt x="2033" y="2197"/>
                  </a:cubicBezTo>
                  <a:cubicBezTo>
                    <a:pt x="2101" y="2359"/>
                    <a:pt x="1967" y="2533"/>
                    <a:pt x="1808" y="2533"/>
                  </a:cubicBezTo>
                  <a:cubicBezTo>
                    <a:pt x="1775" y="2533"/>
                    <a:pt x="1740" y="2525"/>
                    <a:pt x="1706" y="2508"/>
                  </a:cubicBezTo>
                  <a:cubicBezTo>
                    <a:pt x="1558" y="2443"/>
                    <a:pt x="1558" y="2066"/>
                    <a:pt x="1771" y="1902"/>
                  </a:cubicBezTo>
                  <a:cubicBezTo>
                    <a:pt x="1984" y="1721"/>
                    <a:pt x="2148" y="1312"/>
                    <a:pt x="1952" y="689"/>
                  </a:cubicBezTo>
                  <a:cubicBezTo>
                    <a:pt x="1811" y="217"/>
                    <a:pt x="1343" y="112"/>
                    <a:pt x="1019" y="112"/>
                  </a:cubicBezTo>
                  <a:cubicBezTo>
                    <a:pt x="927" y="112"/>
                    <a:pt x="846" y="120"/>
                    <a:pt x="788" y="131"/>
                  </a:cubicBezTo>
                  <a:cubicBezTo>
                    <a:pt x="764" y="134"/>
                    <a:pt x="741" y="135"/>
                    <a:pt x="718" y="135"/>
                  </a:cubicBezTo>
                  <a:cubicBezTo>
                    <a:pt x="594" y="135"/>
                    <a:pt x="475" y="97"/>
                    <a:pt x="3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259;p2"/>
            <p:cNvSpPr/>
            <p:nvPr/>
          </p:nvSpPr>
          <p:spPr>
            <a:xfrm>
              <a:off x="6856925" y="2453100"/>
              <a:ext cx="202875" cy="202800"/>
            </a:xfrm>
            <a:custGeom>
              <a:avLst/>
              <a:gdLst/>
              <a:ahLst/>
              <a:cxnLst/>
              <a:rect l="l" t="t" r="r" b="b"/>
              <a:pathLst>
                <a:path w="8115" h="8112" extrusionOk="0">
                  <a:moveTo>
                    <a:pt x="5777" y="0"/>
                  </a:moveTo>
                  <a:cubicBezTo>
                    <a:pt x="5253" y="0"/>
                    <a:pt x="4736" y="177"/>
                    <a:pt x="4426" y="572"/>
                  </a:cubicBezTo>
                  <a:cubicBezTo>
                    <a:pt x="4131" y="998"/>
                    <a:pt x="4082" y="1555"/>
                    <a:pt x="4312" y="2030"/>
                  </a:cubicBezTo>
                  <a:cubicBezTo>
                    <a:pt x="4521" y="2448"/>
                    <a:pt x="4859" y="2598"/>
                    <a:pt x="5191" y="2598"/>
                  </a:cubicBezTo>
                  <a:cubicBezTo>
                    <a:pt x="5536" y="2598"/>
                    <a:pt x="5874" y="2436"/>
                    <a:pt x="6049" y="2243"/>
                  </a:cubicBezTo>
                  <a:cubicBezTo>
                    <a:pt x="6229" y="2047"/>
                    <a:pt x="6295" y="1768"/>
                    <a:pt x="6246" y="1489"/>
                  </a:cubicBezTo>
                  <a:cubicBezTo>
                    <a:pt x="6197" y="1169"/>
                    <a:pt x="5965" y="1033"/>
                    <a:pt x="5752" y="1033"/>
                  </a:cubicBezTo>
                  <a:cubicBezTo>
                    <a:pt x="5606" y="1033"/>
                    <a:pt x="5470" y="1097"/>
                    <a:pt x="5410" y="1211"/>
                  </a:cubicBezTo>
                  <a:cubicBezTo>
                    <a:pt x="5279" y="1506"/>
                    <a:pt x="5344" y="1850"/>
                    <a:pt x="5754" y="1916"/>
                  </a:cubicBezTo>
                  <a:cubicBezTo>
                    <a:pt x="6098" y="1965"/>
                    <a:pt x="5918" y="2407"/>
                    <a:pt x="5475" y="2506"/>
                  </a:cubicBezTo>
                  <a:cubicBezTo>
                    <a:pt x="5394" y="2531"/>
                    <a:pt x="5311" y="2543"/>
                    <a:pt x="5228" y="2543"/>
                  </a:cubicBezTo>
                  <a:cubicBezTo>
                    <a:pt x="4878" y="2543"/>
                    <a:pt x="4539" y="2329"/>
                    <a:pt x="4394" y="1998"/>
                  </a:cubicBezTo>
                  <a:cubicBezTo>
                    <a:pt x="4197" y="1555"/>
                    <a:pt x="4246" y="1030"/>
                    <a:pt x="4525" y="637"/>
                  </a:cubicBezTo>
                  <a:cubicBezTo>
                    <a:pt x="4795" y="300"/>
                    <a:pt x="5254" y="140"/>
                    <a:pt x="5719" y="140"/>
                  </a:cubicBezTo>
                  <a:cubicBezTo>
                    <a:pt x="5818" y="140"/>
                    <a:pt x="5918" y="147"/>
                    <a:pt x="6016" y="162"/>
                  </a:cubicBezTo>
                  <a:cubicBezTo>
                    <a:pt x="7229" y="293"/>
                    <a:pt x="7934" y="1998"/>
                    <a:pt x="7197" y="3145"/>
                  </a:cubicBezTo>
                  <a:cubicBezTo>
                    <a:pt x="6967" y="3506"/>
                    <a:pt x="6639" y="3801"/>
                    <a:pt x="6246" y="3997"/>
                  </a:cubicBezTo>
                  <a:cubicBezTo>
                    <a:pt x="5849" y="4163"/>
                    <a:pt x="5396" y="4246"/>
                    <a:pt x="4871" y="4246"/>
                  </a:cubicBezTo>
                  <a:cubicBezTo>
                    <a:pt x="4462" y="4246"/>
                    <a:pt x="4010" y="4196"/>
                    <a:pt x="3508" y="4096"/>
                  </a:cubicBezTo>
                  <a:cubicBezTo>
                    <a:pt x="3208" y="4038"/>
                    <a:pt x="2914" y="4010"/>
                    <a:pt x="2632" y="4010"/>
                  </a:cubicBezTo>
                  <a:cubicBezTo>
                    <a:pt x="1298" y="4010"/>
                    <a:pt x="240" y="4654"/>
                    <a:pt x="132" y="5981"/>
                  </a:cubicBezTo>
                  <a:cubicBezTo>
                    <a:pt x="1" y="7571"/>
                    <a:pt x="1050" y="8112"/>
                    <a:pt x="1050" y="8112"/>
                  </a:cubicBezTo>
                  <a:cubicBezTo>
                    <a:pt x="1050" y="8112"/>
                    <a:pt x="1033" y="8079"/>
                    <a:pt x="1017" y="8079"/>
                  </a:cubicBezTo>
                  <a:cubicBezTo>
                    <a:pt x="443" y="7423"/>
                    <a:pt x="607" y="6227"/>
                    <a:pt x="607" y="6227"/>
                  </a:cubicBezTo>
                  <a:cubicBezTo>
                    <a:pt x="689" y="5718"/>
                    <a:pt x="951" y="5243"/>
                    <a:pt x="1345" y="4915"/>
                  </a:cubicBezTo>
                  <a:cubicBezTo>
                    <a:pt x="1926" y="4474"/>
                    <a:pt x="2666" y="4389"/>
                    <a:pt x="3154" y="4389"/>
                  </a:cubicBezTo>
                  <a:cubicBezTo>
                    <a:pt x="3464" y="4389"/>
                    <a:pt x="3672" y="4423"/>
                    <a:pt x="3672" y="4423"/>
                  </a:cubicBezTo>
                  <a:cubicBezTo>
                    <a:pt x="3918" y="4440"/>
                    <a:pt x="4164" y="4456"/>
                    <a:pt x="4377" y="4473"/>
                  </a:cubicBezTo>
                  <a:cubicBezTo>
                    <a:pt x="4466" y="4477"/>
                    <a:pt x="4556" y="4479"/>
                    <a:pt x="4647" y="4479"/>
                  </a:cubicBezTo>
                  <a:cubicBezTo>
                    <a:pt x="5621" y="4479"/>
                    <a:pt x="6729" y="4218"/>
                    <a:pt x="7344" y="3243"/>
                  </a:cubicBezTo>
                  <a:cubicBezTo>
                    <a:pt x="8114" y="1981"/>
                    <a:pt x="7360" y="178"/>
                    <a:pt x="6033" y="14"/>
                  </a:cubicBezTo>
                  <a:cubicBezTo>
                    <a:pt x="5948" y="5"/>
                    <a:pt x="5862" y="0"/>
                    <a:pt x="57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260;p2"/>
            <p:cNvSpPr/>
            <p:nvPr/>
          </p:nvSpPr>
          <p:spPr>
            <a:xfrm>
              <a:off x="6882325" y="2654650"/>
              <a:ext cx="25" cy="425"/>
            </a:xfrm>
            <a:custGeom>
              <a:avLst/>
              <a:gdLst/>
              <a:ahLst/>
              <a:cxnLst/>
              <a:rect l="l" t="t" r="r" b="b"/>
              <a:pathLst>
                <a:path w="1" h="17" extrusionOk="0">
                  <a:moveTo>
                    <a:pt x="1" y="0"/>
                  </a:moveTo>
                  <a:lnTo>
                    <a:pt x="1" y="17"/>
                  </a:lnTo>
                  <a:lnTo>
                    <a:pt x="1" y="17"/>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261;p2"/>
            <p:cNvSpPr/>
            <p:nvPr/>
          </p:nvSpPr>
          <p:spPr>
            <a:xfrm>
              <a:off x="6910600" y="2569525"/>
              <a:ext cx="116825" cy="59325"/>
            </a:xfrm>
            <a:custGeom>
              <a:avLst/>
              <a:gdLst/>
              <a:ahLst/>
              <a:cxnLst/>
              <a:rect l="l" t="t" r="r" b="b"/>
              <a:pathLst>
                <a:path w="4673" h="2373" extrusionOk="0">
                  <a:moveTo>
                    <a:pt x="1092" y="1"/>
                  </a:moveTo>
                  <a:cubicBezTo>
                    <a:pt x="395" y="1"/>
                    <a:pt x="1" y="225"/>
                    <a:pt x="1" y="225"/>
                  </a:cubicBezTo>
                  <a:cubicBezTo>
                    <a:pt x="87" y="210"/>
                    <a:pt x="170" y="202"/>
                    <a:pt x="249" y="202"/>
                  </a:cubicBezTo>
                  <a:cubicBezTo>
                    <a:pt x="736" y="202"/>
                    <a:pt x="1048" y="499"/>
                    <a:pt x="935" y="979"/>
                  </a:cubicBezTo>
                  <a:cubicBezTo>
                    <a:pt x="821" y="1406"/>
                    <a:pt x="968" y="1865"/>
                    <a:pt x="1329" y="2110"/>
                  </a:cubicBezTo>
                  <a:cubicBezTo>
                    <a:pt x="1640" y="2373"/>
                    <a:pt x="2558" y="2373"/>
                    <a:pt x="2558" y="2373"/>
                  </a:cubicBezTo>
                  <a:cubicBezTo>
                    <a:pt x="2296" y="2242"/>
                    <a:pt x="2542" y="1881"/>
                    <a:pt x="2706" y="1438"/>
                  </a:cubicBezTo>
                  <a:cubicBezTo>
                    <a:pt x="2856" y="1047"/>
                    <a:pt x="2468" y="877"/>
                    <a:pt x="2264" y="877"/>
                  </a:cubicBezTo>
                  <a:cubicBezTo>
                    <a:pt x="2245" y="877"/>
                    <a:pt x="2229" y="878"/>
                    <a:pt x="2214" y="881"/>
                  </a:cubicBezTo>
                  <a:cubicBezTo>
                    <a:pt x="2118" y="890"/>
                    <a:pt x="2045" y="908"/>
                    <a:pt x="1978" y="908"/>
                  </a:cubicBezTo>
                  <a:cubicBezTo>
                    <a:pt x="1919" y="908"/>
                    <a:pt x="1865" y="894"/>
                    <a:pt x="1804" y="848"/>
                  </a:cubicBezTo>
                  <a:cubicBezTo>
                    <a:pt x="1700" y="783"/>
                    <a:pt x="1741" y="572"/>
                    <a:pt x="2003" y="572"/>
                  </a:cubicBezTo>
                  <a:cubicBezTo>
                    <a:pt x="2069" y="572"/>
                    <a:pt x="2150" y="586"/>
                    <a:pt x="2247" y="619"/>
                  </a:cubicBezTo>
                  <a:cubicBezTo>
                    <a:pt x="2738" y="766"/>
                    <a:pt x="2591" y="1225"/>
                    <a:pt x="3312" y="1373"/>
                  </a:cubicBezTo>
                  <a:cubicBezTo>
                    <a:pt x="3369" y="1384"/>
                    <a:pt x="3423" y="1390"/>
                    <a:pt x="3474" y="1390"/>
                  </a:cubicBezTo>
                  <a:cubicBezTo>
                    <a:pt x="4075" y="1390"/>
                    <a:pt x="4220" y="641"/>
                    <a:pt x="4296" y="520"/>
                  </a:cubicBezTo>
                  <a:cubicBezTo>
                    <a:pt x="4410" y="389"/>
                    <a:pt x="4541" y="258"/>
                    <a:pt x="4673" y="143"/>
                  </a:cubicBezTo>
                  <a:lnTo>
                    <a:pt x="4673" y="143"/>
                  </a:lnTo>
                  <a:cubicBezTo>
                    <a:pt x="4463" y="267"/>
                    <a:pt x="4087" y="386"/>
                    <a:pt x="3551" y="386"/>
                  </a:cubicBezTo>
                  <a:cubicBezTo>
                    <a:pt x="3165" y="386"/>
                    <a:pt x="2697" y="324"/>
                    <a:pt x="2148" y="160"/>
                  </a:cubicBezTo>
                  <a:cubicBezTo>
                    <a:pt x="1745" y="42"/>
                    <a:pt x="1390" y="1"/>
                    <a:pt x="109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262;p2"/>
            <p:cNvSpPr/>
            <p:nvPr/>
          </p:nvSpPr>
          <p:spPr>
            <a:xfrm>
              <a:off x="6917575" y="2460400"/>
              <a:ext cx="80350" cy="84125"/>
            </a:xfrm>
            <a:custGeom>
              <a:avLst/>
              <a:gdLst/>
              <a:ahLst/>
              <a:cxnLst/>
              <a:rect l="l" t="t" r="r" b="b"/>
              <a:pathLst>
                <a:path w="3214" h="3365" extrusionOk="0">
                  <a:moveTo>
                    <a:pt x="1951" y="1"/>
                  </a:moveTo>
                  <a:lnTo>
                    <a:pt x="1951" y="1"/>
                  </a:lnTo>
                  <a:cubicBezTo>
                    <a:pt x="1509" y="280"/>
                    <a:pt x="1443" y="722"/>
                    <a:pt x="722" y="1345"/>
                  </a:cubicBezTo>
                  <a:cubicBezTo>
                    <a:pt x="1" y="1968"/>
                    <a:pt x="214" y="2427"/>
                    <a:pt x="361" y="2689"/>
                  </a:cubicBezTo>
                  <a:cubicBezTo>
                    <a:pt x="460" y="2820"/>
                    <a:pt x="427" y="3000"/>
                    <a:pt x="296" y="3099"/>
                  </a:cubicBezTo>
                  <a:cubicBezTo>
                    <a:pt x="1394" y="2984"/>
                    <a:pt x="1246" y="2345"/>
                    <a:pt x="1181" y="2148"/>
                  </a:cubicBezTo>
                  <a:cubicBezTo>
                    <a:pt x="1115" y="1951"/>
                    <a:pt x="1148" y="1837"/>
                    <a:pt x="1246" y="1837"/>
                  </a:cubicBezTo>
                  <a:cubicBezTo>
                    <a:pt x="1361" y="1837"/>
                    <a:pt x="1345" y="2066"/>
                    <a:pt x="1345" y="2361"/>
                  </a:cubicBezTo>
                  <a:cubicBezTo>
                    <a:pt x="1328" y="2640"/>
                    <a:pt x="1279" y="3296"/>
                    <a:pt x="2115" y="3361"/>
                  </a:cubicBezTo>
                  <a:cubicBezTo>
                    <a:pt x="2146" y="3363"/>
                    <a:pt x="2176" y="3365"/>
                    <a:pt x="2206" y="3365"/>
                  </a:cubicBezTo>
                  <a:cubicBezTo>
                    <a:pt x="2985" y="3365"/>
                    <a:pt x="3213" y="2558"/>
                    <a:pt x="3213" y="2558"/>
                  </a:cubicBezTo>
                  <a:lnTo>
                    <a:pt x="3213" y="2558"/>
                  </a:lnTo>
                  <a:cubicBezTo>
                    <a:pt x="3088" y="2592"/>
                    <a:pt x="2938" y="2618"/>
                    <a:pt x="2777" y="2618"/>
                  </a:cubicBezTo>
                  <a:cubicBezTo>
                    <a:pt x="2327" y="2618"/>
                    <a:pt x="1804" y="2418"/>
                    <a:pt x="1574" y="1656"/>
                  </a:cubicBezTo>
                  <a:cubicBezTo>
                    <a:pt x="1378" y="1083"/>
                    <a:pt x="1525" y="443"/>
                    <a:pt x="195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 name="Google Shape;263;p2"/>
            <p:cNvSpPr/>
            <p:nvPr/>
          </p:nvSpPr>
          <p:spPr>
            <a:xfrm>
              <a:off x="7032725" y="2340600"/>
              <a:ext cx="48375" cy="191950"/>
            </a:xfrm>
            <a:custGeom>
              <a:avLst/>
              <a:gdLst/>
              <a:ahLst/>
              <a:cxnLst/>
              <a:rect l="l" t="t" r="r" b="b"/>
              <a:pathLst>
                <a:path w="1935" h="7678" extrusionOk="0">
                  <a:moveTo>
                    <a:pt x="1305" y="0"/>
                  </a:moveTo>
                  <a:cubicBezTo>
                    <a:pt x="986" y="0"/>
                    <a:pt x="738" y="384"/>
                    <a:pt x="738" y="384"/>
                  </a:cubicBezTo>
                  <a:cubicBezTo>
                    <a:pt x="1" y="1515"/>
                    <a:pt x="820" y="3301"/>
                    <a:pt x="968" y="5170"/>
                  </a:cubicBezTo>
                  <a:cubicBezTo>
                    <a:pt x="1115" y="7055"/>
                    <a:pt x="460" y="7678"/>
                    <a:pt x="460" y="7678"/>
                  </a:cubicBezTo>
                  <a:cubicBezTo>
                    <a:pt x="1164" y="7137"/>
                    <a:pt x="1312" y="5367"/>
                    <a:pt x="1181" y="4006"/>
                  </a:cubicBezTo>
                  <a:cubicBezTo>
                    <a:pt x="1050" y="2646"/>
                    <a:pt x="1066" y="1367"/>
                    <a:pt x="1328" y="1105"/>
                  </a:cubicBezTo>
                  <a:cubicBezTo>
                    <a:pt x="1591" y="843"/>
                    <a:pt x="1935" y="285"/>
                    <a:pt x="1509" y="56"/>
                  </a:cubicBezTo>
                  <a:cubicBezTo>
                    <a:pt x="1439" y="17"/>
                    <a:pt x="1370" y="0"/>
                    <a:pt x="130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 name="Google Shape;264;p2"/>
            <p:cNvSpPr/>
            <p:nvPr/>
          </p:nvSpPr>
          <p:spPr>
            <a:xfrm>
              <a:off x="6986825" y="2315775"/>
              <a:ext cx="213950" cy="254475"/>
            </a:xfrm>
            <a:custGeom>
              <a:avLst/>
              <a:gdLst/>
              <a:ahLst/>
              <a:cxnLst/>
              <a:rect l="l" t="t" r="r" b="b"/>
              <a:pathLst>
                <a:path w="8558" h="10179" extrusionOk="0">
                  <a:moveTo>
                    <a:pt x="6283" y="1"/>
                  </a:moveTo>
                  <a:cubicBezTo>
                    <a:pt x="6087" y="1"/>
                    <a:pt x="5887" y="22"/>
                    <a:pt x="5689" y="65"/>
                  </a:cubicBezTo>
                  <a:cubicBezTo>
                    <a:pt x="4492" y="328"/>
                    <a:pt x="3738" y="1573"/>
                    <a:pt x="3509" y="2835"/>
                  </a:cubicBezTo>
                  <a:cubicBezTo>
                    <a:pt x="3263" y="4130"/>
                    <a:pt x="3509" y="5360"/>
                    <a:pt x="3459" y="6474"/>
                  </a:cubicBezTo>
                  <a:cubicBezTo>
                    <a:pt x="3509" y="7458"/>
                    <a:pt x="3148" y="8425"/>
                    <a:pt x="2443" y="9130"/>
                  </a:cubicBezTo>
                  <a:cubicBezTo>
                    <a:pt x="1771" y="9736"/>
                    <a:pt x="919" y="10113"/>
                    <a:pt x="1" y="10179"/>
                  </a:cubicBezTo>
                  <a:cubicBezTo>
                    <a:pt x="919" y="10146"/>
                    <a:pt x="1804" y="9802"/>
                    <a:pt x="2509" y="9195"/>
                  </a:cubicBezTo>
                  <a:cubicBezTo>
                    <a:pt x="3246" y="8490"/>
                    <a:pt x="3640" y="7491"/>
                    <a:pt x="3590" y="6474"/>
                  </a:cubicBezTo>
                  <a:cubicBezTo>
                    <a:pt x="3656" y="5360"/>
                    <a:pt x="3427" y="4114"/>
                    <a:pt x="3672" y="2868"/>
                  </a:cubicBezTo>
                  <a:cubicBezTo>
                    <a:pt x="3902" y="1606"/>
                    <a:pt x="4607" y="459"/>
                    <a:pt x="5721" y="196"/>
                  </a:cubicBezTo>
                  <a:cubicBezTo>
                    <a:pt x="5836" y="164"/>
                    <a:pt x="5967" y="147"/>
                    <a:pt x="6098" y="131"/>
                  </a:cubicBezTo>
                  <a:cubicBezTo>
                    <a:pt x="6127" y="130"/>
                    <a:pt x="6155" y="129"/>
                    <a:pt x="6183" y="129"/>
                  </a:cubicBezTo>
                  <a:cubicBezTo>
                    <a:pt x="6610" y="129"/>
                    <a:pt x="7006" y="247"/>
                    <a:pt x="7344" y="508"/>
                  </a:cubicBezTo>
                  <a:cubicBezTo>
                    <a:pt x="8065" y="1082"/>
                    <a:pt x="7967" y="2311"/>
                    <a:pt x="7557" y="2704"/>
                  </a:cubicBezTo>
                  <a:cubicBezTo>
                    <a:pt x="7354" y="2880"/>
                    <a:pt x="7133" y="2950"/>
                    <a:pt x="6937" y="2950"/>
                  </a:cubicBezTo>
                  <a:cubicBezTo>
                    <a:pt x="6675" y="2950"/>
                    <a:pt x="6459" y="2824"/>
                    <a:pt x="6393" y="2655"/>
                  </a:cubicBezTo>
                  <a:lnTo>
                    <a:pt x="6393" y="2655"/>
                  </a:lnTo>
                  <a:cubicBezTo>
                    <a:pt x="6393" y="2655"/>
                    <a:pt x="6417" y="2658"/>
                    <a:pt x="6455" y="2658"/>
                  </a:cubicBezTo>
                  <a:cubicBezTo>
                    <a:pt x="6580" y="2658"/>
                    <a:pt x="6862" y="2629"/>
                    <a:pt x="6951" y="2377"/>
                  </a:cubicBezTo>
                  <a:cubicBezTo>
                    <a:pt x="7065" y="2065"/>
                    <a:pt x="6885" y="1721"/>
                    <a:pt x="6557" y="1655"/>
                  </a:cubicBezTo>
                  <a:cubicBezTo>
                    <a:pt x="6513" y="1645"/>
                    <a:pt x="6465" y="1639"/>
                    <a:pt x="6417" y="1639"/>
                  </a:cubicBezTo>
                  <a:cubicBezTo>
                    <a:pt x="6093" y="1639"/>
                    <a:pt x="5724" y="1883"/>
                    <a:pt x="5852" y="2426"/>
                  </a:cubicBezTo>
                  <a:cubicBezTo>
                    <a:pt x="5942" y="2805"/>
                    <a:pt x="6457" y="3094"/>
                    <a:pt x="7000" y="3094"/>
                  </a:cubicBezTo>
                  <a:cubicBezTo>
                    <a:pt x="7253" y="3094"/>
                    <a:pt x="7513" y="3031"/>
                    <a:pt x="7737" y="2885"/>
                  </a:cubicBezTo>
                  <a:cubicBezTo>
                    <a:pt x="8147" y="2672"/>
                    <a:pt x="8557" y="1967"/>
                    <a:pt x="8262" y="1164"/>
                  </a:cubicBezTo>
                  <a:cubicBezTo>
                    <a:pt x="8033" y="449"/>
                    <a:pt x="7194" y="1"/>
                    <a:pt x="62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 name="Google Shape;265;p2"/>
            <p:cNvSpPr/>
            <p:nvPr/>
          </p:nvSpPr>
          <p:spPr>
            <a:xfrm>
              <a:off x="7088450" y="2351225"/>
              <a:ext cx="62325" cy="52725"/>
            </a:xfrm>
            <a:custGeom>
              <a:avLst/>
              <a:gdLst/>
              <a:ahLst/>
              <a:cxnLst/>
              <a:rect l="l" t="t" r="r" b="b"/>
              <a:pathLst>
                <a:path w="2493" h="2109" extrusionOk="0">
                  <a:moveTo>
                    <a:pt x="686" y="0"/>
                  </a:moveTo>
                  <a:cubicBezTo>
                    <a:pt x="619" y="0"/>
                    <a:pt x="549" y="8"/>
                    <a:pt x="476" y="24"/>
                  </a:cubicBezTo>
                  <a:cubicBezTo>
                    <a:pt x="591" y="106"/>
                    <a:pt x="624" y="270"/>
                    <a:pt x="525" y="385"/>
                  </a:cubicBezTo>
                  <a:cubicBezTo>
                    <a:pt x="378" y="614"/>
                    <a:pt x="1" y="1303"/>
                    <a:pt x="542" y="1860"/>
                  </a:cubicBezTo>
                  <a:cubicBezTo>
                    <a:pt x="727" y="2045"/>
                    <a:pt x="984" y="2109"/>
                    <a:pt x="1251" y="2109"/>
                  </a:cubicBezTo>
                  <a:cubicBezTo>
                    <a:pt x="1790" y="2109"/>
                    <a:pt x="2372" y="1849"/>
                    <a:pt x="2492" y="1794"/>
                  </a:cubicBezTo>
                  <a:lnTo>
                    <a:pt x="2492" y="1794"/>
                  </a:lnTo>
                  <a:cubicBezTo>
                    <a:pt x="2492" y="1794"/>
                    <a:pt x="2460" y="1798"/>
                    <a:pt x="2407" y="1798"/>
                  </a:cubicBezTo>
                  <a:cubicBezTo>
                    <a:pt x="2192" y="1798"/>
                    <a:pt x="1637" y="1735"/>
                    <a:pt x="1558" y="1090"/>
                  </a:cubicBezTo>
                  <a:cubicBezTo>
                    <a:pt x="1472" y="400"/>
                    <a:pt x="1159" y="0"/>
                    <a:pt x="68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 name="Google Shape;266;p2"/>
            <p:cNvSpPr/>
            <p:nvPr/>
          </p:nvSpPr>
          <p:spPr>
            <a:xfrm>
              <a:off x="7091325" y="2354675"/>
              <a:ext cx="120500" cy="136900"/>
            </a:xfrm>
            <a:custGeom>
              <a:avLst/>
              <a:gdLst/>
              <a:ahLst/>
              <a:cxnLst/>
              <a:rect l="l" t="t" r="r" b="b"/>
              <a:pathLst>
                <a:path w="4820" h="5476" extrusionOk="0">
                  <a:moveTo>
                    <a:pt x="4344" y="1"/>
                  </a:moveTo>
                  <a:cubicBezTo>
                    <a:pt x="4475" y="558"/>
                    <a:pt x="4262" y="1148"/>
                    <a:pt x="3803" y="1493"/>
                  </a:cubicBezTo>
                  <a:cubicBezTo>
                    <a:pt x="3017" y="2050"/>
                    <a:pt x="1902" y="1771"/>
                    <a:pt x="1000" y="2394"/>
                  </a:cubicBezTo>
                  <a:cubicBezTo>
                    <a:pt x="99" y="3033"/>
                    <a:pt x="197" y="3935"/>
                    <a:pt x="181" y="4443"/>
                  </a:cubicBezTo>
                  <a:cubicBezTo>
                    <a:pt x="197" y="4804"/>
                    <a:pt x="132" y="5148"/>
                    <a:pt x="1" y="5476"/>
                  </a:cubicBezTo>
                  <a:cubicBezTo>
                    <a:pt x="296" y="5279"/>
                    <a:pt x="476" y="4935"/>
                    <a:pt x="460" y="4574"/>
                  </a:cubicBezTo>
                  <a:cubicBezTo>
                    <a:pt x="444" y="3931"/>
                    <a:pt x="515" y="3202"/>
                    <a:pt x="711" y="3202"/>
                  </a:cubicBezTo>
                  <a:cubicBezTo>
                    <a:pt x="725" y="3202"/>
                    <a:pt x="739" y="3206"/>
                    <a:pt x="755" y="3214"/>
                  </a:cubicBezTo>
                  <a:cubicBezTo>
                    <a:pt x="984" y="3312"/>
                    <a:pt x="804" y="3574"/>
                    <a:pt x="722" y="3722"/>
                  </a:cubicBezTo>
                  <a:cubicBezTo>
                    <a:pt x="623" y="3869"/>
                    <a:pt x="460" y="4541"/>
                    <a:pt x="1181" y="4951"/>
                  </a:cubicBezTo>
                  <a:cubicBezTo>
                    <a:pt x="1181" y="4951"/>
                    <a:pt x="951" y="4427"/>
                    <a:pt x="1345" y="4148"/>
                  </a:cubicBezTo>
                  <a:cubicBezTo>
                    <a:pt x="1754" y="3869"/>
                    <a:pt x="2017" y="3705"/>
                    <a:pt x="1968" y="3115"/>
                  </a:cubicBezTo>
                  <a:cubicBezTo>
                    <a:pt x="1924" y="2611"/>
                    <a:pt x="2260" y="2171"/>
                    <a:pt x="2487" y="2171"/>
                  </a:cubicBezTo>
                  <a:cubicBezTo>
                    <a:pt x="2519" y="2171"/>
                    <a:pt x="2548" y="2179"/>
                    <a:pt x="2574" y="2197"/>
                  </a:cubicBezTo>
                  <a:cubicBezTo>
                    <a:pt x="2803" y="2345"/>
                    <a:pt x="2541" y="2558"/>
                    <a:pt x="2410" y="2607"/>
                  </a:cubicBezTo>
                  <a:cubicBezTo>
                    <a:pt x="2230" y="2722"/>
                    <a:pt x="2197" y="2984"/>
                    <a:pt x="2345" y="3132"/>
                  </a:cubicBezTo>
                  <a:cubicBezTo>
                    <a:pt x="2558" y="3394"/>
                    <a:pt x="2492" y="3705"/>
                    <a:pt x="2213" y="3787"/>
                  </a:cubicBezTo>
                  <a:cubicBezTo>
                    <a:pt x="2213" y="3787"/>
                    <a:pt x="2272" y="3794"/>
                    <a:pt x="2369" y="3794"/>
                  </a:cubicBezTo>
                  <a:cubicBezTo>
                    <a:pt x="2697" y="3794"/>
                    <a:pt x="3470" y="3716"/>
                    <a:pt x="3951" y="3033"/>
                  </a:cubicBezTo>
                  <a:cubicBezTo>
                    <a:pt x="4590" y="2132"/>
                    <a:pt x="4820" y="821"/>
                    <a:pt x="43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 name="Google Shape;267;p2"/>
            <p:cNvSpPr/>
            <p:nvPr/>
          </p:nvSpPr>
          <p:spPr>
            <a:xfrm>
              <a:off x="7177800" y="2316475"/>
              <a:ext cx="74600" cy="48825"/>
            </a:xfrm>
            <a:custGeom>
              <a:avLst/>
              <a:gdLst/>
              <a:ahLst/>
              <a:cxnLst/>
              <a:rect l="l" t="t" r="r" b="b"/>
              <a:pathLst>
                <a:path w="2984" h="1953" extrusionOk="0">
                  <a:moveTo>
                    <a:pt x="928" y="1"/>
                  </a:moveTo>
                  <a:cubicBezTo>
                    <a:pt x="661" y="1"/>
                    <a:pt x="354" y="27"/>
                    <a:pt x="0" y="87"/>
                  </a:cubicBezTo>
                  <a:cubicBezTo>
                    <a:pt x="426" y="136"/>
                    <a:pt x="771" y="398"/>
                    <a:pt x="934" y="791"/>
                  </a:cubicBezTo>
                  <a:cubicBezTo>
                    <a:pt x="1140" y="1306"/>
                    <a:pt x="1508" y="1952"/>
                    <a:pt x="2267" y="1952"/>
                  </a:cubicBezTo>
                  <a:cubicBezTo>
                    <a:pt x="2475" y="1952"/>
                    <a:pt x="2712" y="1904"/>
                    <a:pt x="2983" y="1791"/>
                  </a:cubicBezTo>
                  <a:cubicBezTo>
                    <a:pt x="2803" y="1726"/>
                    <a:pt x="2688" y="1562"/>
                    <a:pt x="2688" y="1365"/>
                  </a:cubicBezTo>
                  <a:cubicBezTo>
                    <a:pt x="2688" y="1081"/>
                    <a:pt x="2639" y="1"/>
                    <a:pt x="92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 name="Google Shape;268;p2"/>
            <p:cNvSpPr/>
            <p:nvPr/>
          </p:nvSpPr>
          <p:spPr>
            <a:xfrm>
              <a:off x="7244575" y="2315800"/>
              <a:ext cx="36500" cy="28150"/>
            </a:xfrm>
            <a:custGeom>
              <a:avLst/>
              <a:gdLst/>
              <a:ahLst/>
              <a:cxnLst/>
              <a:rect l="l" t="t" r="r" b="b"/>
              <a:pathLst>
                <a:path w="1460" h="1126" extrusionOk="0">
                  <a:moveTo>
                    <a:pt x="969" y="1"/>
                  </a:moveTo>
                  <a:cubicBezTo>
                    <a:pt x="791" y="1"/>
                    <a:pt x="637" y="133"/>
                    <a:pt x="624" y="327"/>
                  </a:cubicBezTo>
                  <a:cubicBezTo>
                    <a:pt x="624" y="477"/>
                    <a:pt x="754" y="586"/>
                    <a:pt x="894" y="586"/>
                  </a:cubicBezTo>
                  <a:cubicBezTo>
                    <a:pt x="953" y="586"/>
                    <a:pt x="1013" y="567"/>
                    <a:pt x="1066" y="523"/>
                  </a:cubicBezTo>
                  <a:cubicBezTo>
                    <a:pt x="1066" y="523"/>
                    <a:pt x="1181" y="359"/>
                    <a:pt x="1066" y="294"/>
                  </a:cubicBezTo>
                  <a:cubicBezTo>
                    <a:pt x="1038" y="277"/>
                    <a:pt x="1011" y="270"/>
                    <a:pt x="988" y="270"/>
                  </a:cubicBezTo>
                  <a:cubicBezTo>
                    <a:pt x="918" y="270"/>
                    <a:pt x="878" y="335"/>
                    <a:pt x="902" y="409"/>
                  </a:cubicBezTo>
                  <a:cubicBezTo>
                    <a:pt x="908" y="440"/>
                    <a:pt x="891" y="455"/>
                    <a:pt x="867" y="455"/>
                  </a:cubicBezTo>
                  <a:cubicBezTo>
                    <a:pt x="815" y="455"/>
                    <a:pt x="727" y="389"/>
                    <a:pt x="739" y="277"/>
                  </a:cubicBezTo>
                  <a:cubicBezTo>
                    <a:pt x="750" y="146"/>
                    <a:pt x="867" y="58"/>
                    <a:pt x="986" y="58"/>
                  </a:cubicBezTo>
                  <a:cubicBezTo>
                    <a:pt x="1031" y="58"/>
                    <a:pt x="1075" y="70"/>
                    <a:pt x="1116" y="97"/>
                  </a:cubicBezTo>
                  <a:cubicBezTo>
                    <a:pt x="1394" y="261"/>
                    <a:pt x="1312" y="835"/>
                    <a:pt x="722" y="900"/>
                  </a:cubicBezTo>
                  <a:cubicBezTo>
                    <a:pt x="708" y="902"/>
                    <a:pt x="694" y="902"/>
                    <a:pt x="680" y="902"/>
                  </a:cubicBezTo>
                  <a:cubicBezTo>
                    <a:pt x="320" y="902"/>
                    <a:pt x="1" y="507"/>
                    <a:pt x="1" y="507"/>
                  </a:cubicBezTo>
                  <a:lnTo>
                    <a:pt x="1" y="507"/>
                  </a:lnTo>
                  <a:cubicBezTo>
                    <a:pt x="1" y="704"/>
                    <a:pt x="83" y="884"/>
                    <a:pt x="230" y="999"/>
                  </a:cubicBezTo>
                  <a:cubicBezTo>
                    <a:pt x="345" y="1082"/>
                    <a:pt x="485" y="1125"/>
                    <a:pt x="627" y="1125"/>
                  </a:cubicBezTo>
                  <a:cubicBezTo>
                    <a:pt x="709" y="1125"/>
                    <a:pt x="792" y="1111"/>
                    <a:pt x="870" y="1081"/>
                  </a:cubicBezTo>
                  <a:cubicBezTo>
                    <a:pt x="1083" y="1015"/>
                    <a:pt x="1263" y="868"/>
                    <a:pt x="1345" y="654"/>
                  </a:cubicBezTo>
                  <a:cubicBezTo>
                    <a:pt x="1460" y="425"/>
                    <a:pt x="1345" y="146"/>
                    <a:pt x="1116" y="32"/>
                  </a:cubicBezTo>
                  <a:cubicBezTo>
                    <a:pt x="1066" y="11"/>
                    <a:pt x="1017" y="1"/>
                    <a:pt x="9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 name="Google Shape;269;p2"/>
            <p:cNvSpPr/>
            <p:nvPr/>
          </p:nvSpPr>
          <p:spPr>
            <a:xfrm>
              <a:off x="6677025" y="2497250"/>
              <a:ext cx="99600" cy="218525"/>
            </a:xfrm>
            <a:custGeom>
              <a:avLst/>
              <a:gdLst/>
              <a:ahLst/>
              <a:cxnLst/>
              <a:rect l="l" t="t" r="r" b="b"/>
              <a:pathLst>
                <a:path w="3984" h="8741" extrusionOk="0">
                  <a:moveTo>
                    <a:pt x="2072" y="1"/>
                  </a:moveTo>
                  <a:cubicBezTo>
                    <a:pt x="1547" y="1"/>
                    <a:pt x="1034" y="245"/>
                    <a:pt x="706" y="674"/>
                  </a:cubicBezTo>
                  <a:cubicBezTo>
                    <a:pt x="362" y="1166"/>
                    <a:pt x="312" y="1822"/>
                    <a:pt x="575" y="2362"/>
                  </a:cubicBezTo>
                  <a:cubicBezTo>
                    <a:pt x="809" y="2784"/>
                    <a:pt x="1252" y="3021"/>
                    <a:pt x="1707" y="3021"/>
                  </a:cubicBezTo>
                  <a:cubicBezTo>
                    <a:pt x="1889" y="3021"/>
                    <a:pt x="2073" y="2983"/>
                    <a:pt x="2247" y="2903"/>
                  </a:cubicBezTo>
                  <a:cubicBezTo>
                    <a:pt x="2951" y="2723"/>
                    <a:pt x="3099" y="1789"/>
                    <a:pt x="2476" y="1412"/>
                  </a:cubicBezTo>
                  <a:cubicBezTo>
                    <a:pt x="2392" y="1366"/>
                    <a:pt x="2305" y="1346"/>
                    <a:pt x="2222" y="1346"/>
                  </a:cubicBezTo>
                  <a:cubicBezTo>
                    <a:pt x="1886" y="1346"/>
                    <a:pt x="1604" y="1680"/>
                    <a:pt x="1722" y="2035"/>
                  </a:cubicBezTo>
                  <a:cubicBezTo>
                    <a:pt x="1860" y="2324"/>
                    <a:pt x="2182" y="2347"/>
                    <a:pt x="2311" y="2347"/>
                  </a:cubicBezTo>
                  <a:cubicBezTo>
                    <a:pt x="2336" y="2347"/>
                    <a:pt x="2353" y="2346"/>
                    <a:pt x="2361" y="2346"/>
                  </a:cubicBezTo>
                  <a:cubicBezTo>
                    <a:pt x="2427" y="2346"/>
                    <a:pt x="2427" y="2379"/>
                    <a:pt x="2427" y="2379"/>
                  </a:cubicBezTo>
                  <a:cubicBezTo>
                    <a:pt x="2485" y="2569"/>
                    <a:pt x="2230" y="2851"/>
                    <a:pt x="1767" y="2851"/>
                  </a:cubicBezTo>
                  <a:cubicBezTo>
                    <a:pt x="1711" y="2851"/>
                    <a:pt x="1652" y="2847"/>
                    <a:pt x="1591" y="2838"/>
                  </a:cubicBezTo>
                  <a:cubicBezTo>
                    <a:pt x="1411" y="2805"/>
                    <a:pt x="1230" y="2707"/>
                    <a:pt x="1083" y="2576"/>
                  </a:cubicBezTo>
                  <a:cubicBezTo>
                    <a:pt x="411" y="1920"/>
                    <a:pt x="739" y="543"/>
                    <a:pt x="1755" y="281"/>
                  </a:cubicBezTo>
                  <a:cubicBezTo>
                    <a:pt x="1894" y="250"/>
                    <a:pt x="2033" y="233"/>
                    <a:pt x="2173" y="233"/>
                  </a:cubicBezTo>
                  <a:cubicBezTo>
                    <a:pt x="2328" y="233"/>
                    <a:pt x="2484" y="254"/>
                    <a:pt x="2640" y="297"/>
                  </a:cubicBezTo>
                  <a:cubicBezTo>
                    <a:pt x="3279" y="477"/>
                    <a:pt x="3738" y="1051"/>
                    <a:pt x="3755" y="1707"/>
                  </a:cubicBezTo>
                  <a:cubicBezTo>
                    <a:pt x="3820" y="2444"/>
                    <a:pt x="3443" y="3182"/>
                    <a:pt x="2869" y="3723"/>
                  </a:cubicBezTo>
                  <a:cubicBezTo>
                    <a:pt x="2312" y="4280"/>
                    <a:pt x="1558" y="4559"/>
                    <a:pt x="984" y="5100"/>
                  </a:cubicBezTo>
                  <a:cubicBezTo>
                    <a:pt x="411" y="5608"/>
                    <a:pt x="66" y="6313"/>
                    <a:pt x="17" y="7067"/>
                  </a:cubicBezTo>
                  <a:cubicBezTo>
                    <a:pt x="1" y="7755"/>
                    <a:pt x="378" y="8493"/>
                    <a:pt x="1034" y="8673"/>
                  </a:cubicBezTo>
                  <a:cubicBezTo>
                    <a:pt x="1164" y="8719"/>
                    <a:pt x="1299" y="8741"/>
                    <a:pt x="1433" y="8741"/>
                  </a:cubicBezTo>
                  <a:cubicBezTo>
                    <a:pt x="1919" y="8741"/>
                    <a:pt x="2380" y="8455"/>
                    <a:pt x="2509" y="8017"/>
                  </a:cubicBezTo>
                  <a:cubicBezTo>
                    <a:pt x="2706" y="7542"/>
                    <a:pt x="2492" y="7001"/>
                    <a:pt x="2033" y="6788"/>
                  </a:cubicBezTo>
                  <a:cubicBezTo>
                    <a:pt x="1919" y="6723"/>
                    <a:pt x="1804" y="6690"/>
                    <a:pt x="1689" y="6690"/>
                  </a:cubicBezTo>
                  <a:cubicBezTo>
                    <a:pt x="1655" y="6685"/>
                    <a:pt x="1621" y="6683"/>
                    <a:pt x="1588" y="6683"/>
                  </a:cubicBezTo>
                  <a:cubicBezTo>
                    <a:pt x="1249" y="6683"/>
                    <a:pt x="941" y="6903"/>
                    <a:pt x="837" y="7231"/>
                  </a:cubicBezTo>
                  <a:cubicBezTo>
                    <a:pt x="706" y="7714"/>
                    <a:pt x="993" y="7990"/>
                    <a:pt x="1305" y="7990"/>
                  </a:cubicBezTo>
                  <a:cubicBezTo>
                    <a:pt x="1385" y="7990"/>
                    <a:pt x="1465" y="7972"/>
                    <a:pt x="1542" y="7935"/>
                  </a:cubicBezTo>
                  <a:cubicBezTo>
                    <a:pt x="1853" y="7772"/>
                    <a:pt x="1919" y="7345"/>
                    <a:pt x="1673" y="7116"/>
                  </a:cubicBezTo>
                  <a:cubicBezTo>
                    <a:pt x="1585" y="7048"/>
                    <a:pt x="1480" y="7008"/>
                    <a:pt x="1375" y="7008"/>
                  </a:cubicBezTo>
                  <a:cubicBezTo>
                    <a:pt x="1303" y="7008"/>
                    <a:pt x="1231" y="7027"/>
                    <a:pt x="1165" y="7067"/>
                  </a:cubicBezTo>
                  <a:cubicBezTo>
                    <a:pt x="1148" y="7073"/>
                    <a:pt x="1137" y="7076"/>
                    <a:pt x="1128" y="7076"/>
                  </a:cubicBezTo>
                  <a:cubicBezTo>
                    <a:pt x="1095" y="7076"/>
                    <a:pt x="1116" y="7034"/>
                    <a:pt x="1116" y="7034"/>
                  </a:cubicBezTo>
                  <a:cubicBezTo>
                    <a:pt x="1214" y="6813"/>
                    <a:pt x="1506" y="6785"/>
                    <a:pt x="1646" y="6785"/>
                  </a:cubicBezTo>
                  <a:cubicBezTo>
                    <a:pt x="1692" y="6785"/>
                    <a:pt x="1722" y="6788"/>
                    <a:pt x="1722" y="6788"/>
                  </a:cubicBezTo>
                  <a:cubicBezTo>
                    <a:pt x="1820" y="6788"/>
                    <a:pt x="1902" y="6804"/>
                    <a:pt x="2001" y="6837"/>
                  </a:cubicBezTo>
                  <a:cubicBezTo>
                    <a:pt x="2443" y="7034"/>
                    <a:pt x="2640" y="7558"/>
                    <a:pt x="2443" y="8001"/>
                  </a:cubicBezTo>
                  <a:cubicBezTo>
                    <a:pt x="2270" y="8398"/>
                    <a:pt x="1881" y="8635"/>
                    <a:pt x="1467" y="8635"/>
                  </a:cubicBezTo>
                  <a:cubicBezTo>
                    <a:pt x="1334" y="8635"/>
                    <a:pt x="1198" y="8610"/>
                    <a:pt x="1066" y="8558"/>
                  </a:cubicBezTo>
                  <a:cubicBezTo>
                    <a:pt x="493" y="8394"/>
                    <a:pt x="132" y="7722"/>
                    <a:pt x="165" y="7050"/>
                  </a:cubicBezTo>
                  <a:cubicBezTo>
                    <a:pt x="230" y="6346"/>
                    <a:pt x="558" y="5673"/>
                    <a:pt x="1083" y="5215"/>
                  </a:cubicBezTo>
                  <a:cubicBezTo>
                    <a:pt x="1640" y="4706"/>
                    <a:pt x="2394" y="4428"/>
                    <a:pt x="2984" y="3838"/>
                  </a:cubicBezTo>
                  <a:cubicBezTo>
                    <a:pt x="3574" y="3280"/>
                    <a:pt x="3984" y="2494"/>
                    <a:pt x="3918" y="1690"/>
                  </a:cubicBezTo>
                  <a:cubicBezTo>
                    <a:pt x="3853" y="904"/>
                    <a:pt x="3296" y="248"/>
                    <a:pt x="2542" y="68"/>
                  </a:cubicBezTo>
                  <a:cubicBezTo>
                    <a:pt x="2387" y="22"/>
                    <a:pt x="2229" y="1"/>
                    <a:pt x="20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 name="Google Shape;270;p2"/>
            <p:cNvSpPr/>
            <p:nvPr/>
          </p:nvSpPr>
          <p:spPr>
            <a:xfrm>
              <a:off x="6679150" y="2579650"/>
              <a:ext cx="42575" cy="60275"/>
            </a:xfrm>
            <a:custGeom>
              <a:avLst/>
              <a:gdLst/>
              <a:ahLst/>
              <a:cxnLst/>
              <a:rect l="l" t="t" r="r" b="b"/>
              <a:pathLst>
                <a:path w="1703" h="2411" extrusionOk="0">
                  <a:moveTo>
                    <a:pt x="1506" y="1"/>
                  </a:moveTo>
                  <a:cubicBezTo>
                    <a:pt x="1506" y="1"/>
                    <a:pt x="1358" y="66"/>
                    <a:pt x="1342" y="165"/>
                  </a:cubicBezTo>
                  <a:cubicBezTo>
                    <a:pt x="1326" y="263"/>
                    <a:pt x="1211" y="345"/>
                    <a:pt x="1014" y="345"/>
                  </a:cubicBezTo>
                  <a:cubicBezTo>
                    <a:pt x="1003" y="344"/>
                    <a:pt x="991" y="343"/>
                    <a:pt x="976" y="343"/>
                  </a:cubicBezTo>
                  <a:cubicBezTo>
                    <a:pt x="730" y="343"/>
                    <a:pt x="1" y="521"/>
                    <a:pt x="47" y="2410"/>
                  </a:cubicBezTo>
                  <a:cubicBezTo>
                    <a:pt x="96" y="1984"/>
                    <a:pt x="358" y="1607"/>
                    <a:pt x="752" y="1410"/>
                  </a:cubicBezTo>
                  <a:cubicBezTo>
                    <a:pt x="1375" y="1132"/>
                    <a:pt x="1703" y="853"/>
                    <a:pt x="1588" y="476"/>
                  </a:cubicBezTo>
                  <a:cubicBezTo>
                    <a:pt x="1473" y="99"/>
                    <a:pt x="1506" y="1"/>
                    <a:pt x="150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 name="Google Shape;271;p2"/>
            <p:cNvSpPr/>
            <p:nvPr/>
          </p:nvSpPr>
          <p:spPr>
            <a:xfrm>
              <a:off x="6695875" y="2401800"/>
              <a:ext cx="160250" cy="250825"/>
            </a:xfrm>
            <a:custGeom>
              <a:avLst/>
              <a:gdLst/>
              <a:ahLst/>
              <a:cxnLst/>
              <a:rect l="l" t="t" r="r" b="b"/>
              <a:pathLst>
                <a:path w="6410" h="10033" extrusionOk="0">
                  <a:moveTo>
                    <a:pt x="5263" y="1"/>
                  </a:moveTo>
                  <a:lnTo>
                    <a:pt x="5263" y="1"/>
                  </a:lnTo>
                  <a:cubicBezTo>
                    <a:pt x="2886" y="673"/>
                    <a:pt x="4181" y="2197"/>
                    <a:pt x="4263" y="4427"/>
                  </a:cubicBezTo>
                  <a:cubicBezTo>
                    <a:pt x="4361" y="6279"/>
                    <a:pt x="3279" y="7983"/>
                    <a:pt x="1558" y="8705"/>
                  </a:cubicBezTo>
                  <a:cubicBezTo>
                    <a:pt x="230" y="9229"/>
                    <a:pt x="1" y="10032"/>
                    <a:pt x="1" y="10032"/>
                  </a:cubicBezTo>
                  <a:cubicBezTo>
                    <a:pt x="318" y="9501"/>
                    <a:pt x="673" y="9330"/>
                    <a:pt x="973" y="9330"/>
                  </a:cubicBezTo>
                  <a:cubicBezTo>
                    <a:pt x="1201" y="9330"/>
                    <a:pt x="1398" y="9428"/>
                    <a:pt x="1525" y="9541"/>
                  </a:cubicBezTo>
                  <a:cubicBezTo>
                    <a:pt x="1632" y="9641"/>
                    <a:pt x="1732" y="9674"/>
                    <a:pt x="1826" y="9674"/>
                  </a:cubicBezTo>
                  <a:cubicBezTo>
                    <a:pt x="1992" y="9674"/>
                    <a:pt x="2137" y="9573"/>
                    <a:pt x="2263" y="9573"/>
                  </a:cubicBezTo>
                  <a:cubicBezTo>
                    <a:pt x="2460" y="9590"/>
                    <a:pt x="2345" y="9803"/>
                    <a:pt x="2345" y="9803"/>
                  </a:cubicBezTo>
                  <a:cubicBezTo>
                    <a:pt x="2673" y="9639"/>
                    <a:pt x="2771" y="9229"/>
                    <a:pt x="2574" y="8934"/>
                  </a:cubicBezTo>
                  <a:cubicBezTo>
                    <a:pt x="2476" y="8780"/>
                    <a:pt x="2318" y="8698"/>
                    <a:pt x="2151" y="8698"/>
                  </a:cubicBezTo>
                  <a:cubicBezTo>
                    <a:pt x="2123" y="8698"/>
                    <a:pt x="2095" y="8700"/>
                    <a:pt x="2066" y="8705"/>
                  </a:cubicBezTo>
                  <a:cubicBezTo>
                    <a:pt x="2066" y="8705"/>
                    <a:pt x="2263" y="8672"/>
                    <a:pt x="3312" y="7803"/>
                  </a:cubicBezTo>
                  <a:cubicBezTo>
                    <a:pt x="4607" y="6738"/>
                    <a:pt x="4525" y="7115"/>
                    <a:pt x="5459" y="6623"/>
                  </a:cubicBezTo>
                  <a:cubicBezTo>
                    <a:pt x="6410" y="6131"/>
                    <a:pt x="6082" y="5132"/>
                    <a:pt x="6082" y="5131"/>
                  </a:cubicBezTo>
                  <a:lnTo>
                    <a:pt x="6082" y="5131"/>
                  </a:lnTo>
                  <a:cubicBezTo>
                    <a:pt x="6035" y="5257"/>
                    <a:pt x="5973" y="5444"/>
                    <a:pt x="5459" y="5444"/>
                  </a:cubicBezTo>
                  <a:cubicBezTo>
                    <a:pt x="5438" y="5444"/>
                    <a:pt x="5416" y="5443"/>
                    <a:pt x="5394" y="5443"/>
                  </a:cubicBezTo>
                  <a:cubicBezTo>
                    <a:pt x="5358" y="5438"/>
                    <a:pt x="5321" y="5436"/>
                    <a:pt x="5286" y="5436"/>
                  </a:cubicBezTo>
                  <a:cubicBezTo>
                    <a:pt x="4947" y="5436"/>
                    <a:pt x="4626" y="5641"/>
                    <a:pt x="4492" y="5967"/>
                  </a:cubicBezTo>
                  <a:cubicBezTo>
                    <a:pt x="4427" y="6082"/>
                    <a:pt x="4328" y="6180"/>
                    <a:pt x="4214" y="6262"/>
                  </a:cubicBezTo>
                  <a:cubicBezTo>
                    <a:pt x="4558" y="5918"/>
                    <a:pt x="4623" y="5148"/>
                    <a:pt x="4722" y="4509"/>
                  </a:cubicBezTo>
                  <a:cubicBezTo>
                    <a:pt x="4820" y="3869"/>
                    <a:pt x="5115" y="4066"/>
                    <a:pt x="5672" y="3689"/>
                  </a:cubicBezTo>
                  <a:cubicBezTo>
                    <a:pt x="6246" y="3296"/>
                    <a:pt x="5951" y="2804"/>
                    <a:pt x="5885" y="2656"/>
                  </a:cubicBezTo>
                  <a:cubicBezTo>
                    <a:pt x="5853" y="2525"/>
                    <a:pt x="5853" y="2361"/>
                    <a:pt x="5902" y="2230"/>
                  </a:cubicBezTo>
                  <a:lnTo>
                    <a:pt x="5902" y="2230"/>
                  </a:lnTo>
                  <a:cubicBezTo>
                    <a:pt x="5902" y="2230"/>
                    <a:pt x="5852" y="2345"/>
                    <a:pt x="5476" y="2394"/>
                  </a:cubicBezTo>
                  <a:cubicBezTo>
                    <a:pt x="5164" y="2427"/>
                    <a:pt x="4918" y="2673"/>
                    <a:pt x="4869" y="2968"/>
                  </a:cubicBezTo>
                  <a:cubicBezTo>
                    <a:pt x="4869" y="3130"/>
                    <a:pt x="4768" y="3304"/>
                    <a:pt x="4623" y="3304"/>
                  </a:cubicBezTo>
                  <a:cubicBezTo>
                    <a:pt x="4592" y="3304"/>
                    <a:pt x="4559" y="3296"/>
                    <a:pt x="4525" y="3279"/>
                  </a:cubicBezTo>
                  <a:cubicBezTo>
                    <a:pt x="4345" y="3181"/>
                    <a:pt x="4410" y="2886"/>
                    <a:pt x="4410" y="2886"/>
                  </a:cubicBezTo>
                  <a:cubicBezTo>
                    <a:pt x="4623" y="2296"/>
                    <a:pt x="5197" y="2525"/>
                    <a:pt x="5640" y="1837"/>
                  </a:cubicBezTo>
                  <a:cubicBezTo>
                    <a:pt x="6049" y="1230"/>
                    <a:pt x="5492" y="591"/>
                    <a:pt x="5279" y="411"/>
                  </a:cubicBezTo>
                  <a:cubicBezTo>
                    <a:pt x="5164" y="312"/>
                    <a:pt x="5148" y="132"/>
                    <a:pt x="52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 name="Google Shape;272;p2"/>
            <p:cNvSpPr/>
            <p:nvPr/>
          </p:nvSpPr>
          <p:spPr>
            <a:xfrm>
              <a:off x="6736050" y="2338200"/>
              <a:ext cx="73375" cy="268925"/>
            </a:xfrm>
            <a:custGeom>
              <a:avLst/>
              <a:gdLst/>
              <a:ahLst/>
              <a:cxnLst/>
              <a:rect l="l" t="t" r="r" b="b"/>
              <a:pathLst>
                <a:path w="2935" h="10757" extrusionOk="0">
                  <a:moveTo>
                    <a:pt x="1626" y="0"/>
                  </a:moveTo>
                  <a:cubicBezTo>
                    <a:pt x="1296" y="0"/>
                    <a:pt x="956" y="123"/>
                    <a:pt x="689" y="414"/>
                  </a:cubicBezTo>
                  <a:cubicBezTo>
                    <a:pt x="0" y="1234"/>
                    <a:pt x="148" y="2463"/>
                    <a:pt x="525" y="3512"/>
                  </a:cubicBezTo>
                  <a:cubicBezTo>
                    <a:pt x="1361" y="5561"/>
                    <a:pt x="2246" y="7511"/>
                    <a:pt x="1705" y="8954"/>
                  </a:cubicBezTo>
                  <a:cubicBezTo>
                    <a:pt x="1443" y="9692"/>
                    <a:pt x="935" y="10331"/>
                    <a:pt x="263" y="10757"/>
                  </a:cubicBezTo>
                  <a:cubicBezTo>
                    <a:pt x="951" y="10364"/>
                    <a:pt x="1492" y="9724"/>
                    <a:pt x="1787" y="8970"/>
                  </a:cubicBezTo>
                  <a:cubicBezTo>
                    <a:pt x="2393" y="7511"/>
                    <a:pt x="1525" y="5463"/>
                    <a:pt x="689" y="3446"/>
                  </a:cubicBezTo>
                  <a:cubicBezTo>
                    <a:pt x="312" y="2430"/>
                    <a:pt x="197" y="1250"/>
                    <a:pt x="803" y="512"/>
                  </a:cubicBezTo>
                  <a:cubicBezTo>
                    <a:pt x="1032" y="234"/>
                    <a:pt x="1347" y="115"/>
                    <a:pt x="1657" y="115"/>
                  </a:cubicBezTo>
                  <a:cubicBezTo>
                    <a:pt x="2170" y="115"/>
                    <a:pt x="2672" y="442"/>
                    <a:pt x="2754" y="922"/>
                  </a:cubicBezTo>
                  <a:cubicBezTo>
                    <a:pt x="2862" y="1447"/>
                    <a:pt x="2462" y="1928"/>
                    <a:pt x="1936" y="1928"/>
                  </a:cubicBezTo>
                  <a:cubicBezTo>
                    <a:pt x="1903" y="1928"/>
                    <a:pt x="1870" y="1926"/>
                    <a:pt x="1836" y="1922"/>
                  </a:cubicBezTo>
                  <a:lnTo>
                    <a:pt x="1820" y="1922"/>
                  </a:lnTo>
                  <a:cubicBezTo>
                    <a:pt x="1803" y="1922"/>
                    <a:pt x="1787" y="1906"/>
                    <a:pt x="1771" y="1906"/>
                  </a:cubicBezTo>
                  <a:cubicBezTo>
                    <a:pt x="1689" y="1873"/>
                    <a:pt x="1639" y="1824"/>
                    <a:pt x="1590" y="1758"/>
                  </a:cubicBezTo>
                  <a:cubicBezTo>
                    <a:pt x="1590" y="1758"/>
                    <a:pt x="1557" y="1709"/>
                    <a:pt x="1590" y="1660"/>
                  </a:cubicBezTo>
                  <a:cubicBezTo>
                    <a:pt x="1639" y="1627"/>
                    <a:pt x="1984" y="1627"/>
                    <a:pt x="2000" y="1316"/>
                  </a:cubicBezTo>
                  <a:cubicBezTo>
                    <a:pt x="2021" y="1064"/>
                    <a:pt x="1814" y="899"/>
                    <a:pt x="1602" y="899"/>
                  </a:cubicBezTo>
                  <a:cubicBezTo>
                    <a:pt x="1482" y="899"/>
                    <a:pt x="1361" y="952"/>
                    <a:pt x="1279" y="1070"/>
                  </a:cubicBezTo>
                  <a:cubicBezTo>
                    <a:pt x="1087" y="1341"/>
                    <a:pt x="1363" y="1956"/>
                    <a:pt x="1909" y="1956"/>
                  </a:cubicBezTo>
                  <a:cubicBezTo>
                    <a:pt x="1922" y="1956"/>
                    <a:pt x="1937" y="1956"/>
                    <a:pt x="1951" y="1955"/>
                  </a:cubicBezTo>
                  <a:cubicBezTo>
                    <a:pt x="2508" y="1955"/>
                    <a:pt x="2934" y="1447"/>
                    <a:pt x="2836" y="906"/>
                  </a:cubicBezTo>
                  <a:cubicBezTo>
                    <a:pt x="2763" y="383"/>
                    <a:pt x="2209" y="0"/>
                    <a:pt x="162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 name="Google Shape;273;p2"/>
            <p:cNvSpPr/>
            <p:nvPr/>
          </p:nvSpPr>
          <p:spPr>
            <a:xfrm>
              <a:off x="6677025" y="2328050"/>
              <a:ext cx="69700" cy="204100"/>
            </a:xfrm>
            <a:custGeom>
              <a:avLst/>
              <a:gdLst/>
              <a:ahLst/>
              <a:cxnLst/>
              <a:rect l="l" t="t" r="r" b="b"/>
              <a:pathLst>
                <a:path w="2788" h="8164" extrusionOk="0">
                  <a:moveTo>
                    <a:pt x="706" y="1"/>
                  </a:moveTo>
                  <a:cubicBezTo>
                    <a:pt x="706" y="1"/>
                    <a:pt x="67" y="181"/>
                    <a:pt x="214" y="1082"/>
                  </a:cubicBezTo>
                  <a:cubicBezTo>
                    <a:pt x="345" y="1967"/>
                    <a:pt x="1066" y="2443"/>
                    <a:pt x="1476" y="2902"/>
                  </a:cubicBezTo>
                  <a:cubicBezTo>
                    <a:pt x="1804" y="3279"/>
                    <a:pt x="2476" y="4131"/>
                    <a:pt x="2132" y="4983"/>
                  </a:cubicBezTo>
                  <a:cubicBezTo>
                    <a:pt x="2050" y="5197"/>
                    <a:pt x="1902" y="5410"/>
                    <a:pt x="1738" y="5574"/>
                  </a:cubicBezTo>
                  <a:cubicBezTo>
                    <a:pt x="1148" y="6082"/>
                    <a:pt x="755" y="6328"/>
                    <a:pt x="443" y="6754"/>
                  </a:cubicBezTo>
                  <a:cubicBezTo>
                    <a:pt x="165" y="7163"/>
                    <a:pt x="1" y="7655"/>
                    <a:pt x="17" y="8163"/>
                  </a:cubicBezTo>
                  <a:cubicBezTo>
                    <a:pt x="17" y="7999"/>
                    <a:pt x="66" y="6934"/>
                    <a:pt x="1214" y="6147"/>
                  </a:cubicBezTo>
                  <a:cubicBezTo>
                    <a:pt x="2509" y="5229"/>
                    <a:pt x="2787" y="4295"/>
                    <a:pt x="2345" y="2918"/>
                  </a:cubicBezTo>
                  <a:cubicBezTo>
                    <a:pt x="1820" y="1295"/>
                    <a:pt x="362" y="1115"/>
                    <a:pt x="70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 name="Google Shape;274;p2"/>
            <p:cNvSpPr/>
            <p:nvPr/>
          </p:nvSpPr>
          <p:spPr>
            <a:xfrm>
              <a:off x="6761050" y="2092125"/>
              <a:ext cx="60875" cy="136775"/>
            </a:xfrm>
            <a:custGeom>
              <a:avLst/>
              <a:gdLst/>
              <a:ahLst/>
              <a:cxnLst/>
              <a:rect l="l" t="t" r="r" b="b"/>
              <a:pathLst>
                <a:path w="2435" h="5471" extrusionOk="0">
                  <a:moveTo>
                    <a:pt x="1426" y="1"/>
                  </a:moveTo>
                  <a:cubicBezTo>
                    <a:pt x="1396" y="1"/>
                    <a:pt x="1369" y="5"/>
                    <a:pt x="1344" y="13"/>
                  </a:cubicBezTo>
                  <a:cubicBezTo>
                    <a:pt x="1016" y="111"/>
                    <a:pt x="951" y="373"/>
                    <a:pt x="1115" y="734"/>
                  </a:cubicBezTo>
                  <a:cubicBezTo>
                    <a:pt x="1262" y="1094"/>
                    <a:pt x="1770" y="1144"/>
                    <a:pt x="1639" y="2815"/>
                  </a:cubicBezTo>
                  <a:cubicBezTo>
                    <a:pt x="1508" y="4471"/>
                    <a:pt x="0" y="5471"/>
                    <a:pt x="0" y="5471"/>
                  </a:cubicBezTo>
                  <a:cubicBezTo>
                    <a:pt x="262" y="5422"/>
                    <a:pt x="1820" y="4471"/>
                    <a:pt x="2147" y="2438"/>
                  </a:cubicBezTo>
                  <a:cubicBezTo>
                    <a:pt x="2434" y="565"/>
                    <a:pt x="1775" y="1"/>
                    <a:pt x="14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 name="Google Shape;275;p2"/>
            <p:cNvSpPr/>
            <p:nvPr/>
          </p:nvSpPr>
          <p:spPr>
            <a:xfrm>
              <a:off x="6716775" y="2054825"/>
              <a:ext cx="131975" cy="177775"/>
            </a:xfrm>
            <a:custGeom>
              <a:avLst/>
              <a:gdLst/>
              <a:ahLst/>
              <a:cxnLst/>
              <a:rect l="l" t="t" r="r" b="b"/>
              <a:pathLst>
                <a:path w="5279" h="7111" extrusionOk="0">
                  <a:moveTo>
                    <a:pt x="1680" y="0"/>
                  </a:moveTo>
                  <a:cubicBezTo>
                    <a:pt x="1292" y="0"/>
                    <a:pt x="857" y="88"/>
                    <a:pt x="476" y="374"/>
                  </a:cubicBezTo>
                  <a:cubicBezTo>
                    <a:pt x="165" y="652"/>
                    <a:pt x="1" y="1062"/>
                    <a:pt x="50" y="1472"/>
                  </a:cubicBezTo>
                  <a:cubicBezTo>
                    <a:pt x="107" y="1984"/>
                    <a:pt x="620" y="2422"/>
                    <a:pt x="1226" y="2422"/>
                  </a:cubicBezTo>
                  <a:cubicBezTo>
                    <a:pt x="1319" y="2422"/>
                    <a:pt x="1413" y="2411"/>
                    <a:pt x="1509" y="2390"/>
                  </a:cubicBezTo>
                  <a:cubicBezTo>
                    <a:pt x="1624" y="2373"/>
                    <a:pt x="1722" y="2324"/>
                    <a:pt x="1820" y="2275"/>
                  </a:cubicBezTo>
                  <a:lnTo>
                    <a:pt x="1853" y="2275"/>
                  </a:lnTo>
                  <a:cubicBezTo>
                    <a:pt x="2148" y="2111"/>
                    <a:pt x="2312" y="1783"/>
                    <a:pt x="2263" y="1455"/>
                  </a:cubicBezTo>
                  <a:cubicBezTo>
                    <a:pt x="2213" y="1118"/>
                    <a:pt x="1925" y="895"/>
                    <a:pt x="1617" y="895"/>
                  </a:cubicBezTo>
                  <a:cubicBezTo>
                    <a:pt x="1520" y="895"/>
                    <a:pt x="1422" y="917"/>
                    <a:pt x="1329" y="964"/>
                  </a:cubicBezTo>
                  <a:cubicBezTo>
                    <a:pt x="968" y="1160"/>
                    <a:pt x="1066" y="1701"/>
                    <a:pt x="1476" y="1767"/>
                  </a:cubicBezTo>
                  <a:cubicBezTo>
                    <a:pt x="1502" y="1772"/>
                    <a:pt x="1527" y="1774"/>
                    <a:pt x="1552" y="1774"/>
                  </a:cubicBezTo>
                  <a:cubicBezTo>
                    <a:pt x="1784" y="1774"/>
                    <a:pt x="1979" y="1577"/>
                    <a:pt x="1935" y="1341"/>
                  </a:cubicBezTo>
                  <a:cubicBezTo>
                    <a:pt x="1928" y="1294"/>
                    <a:pt x="1957" y="1255"/>
                    <a:pt x="1996" y="1255"/>
                  </a:cubicBezTo>
                  <a:cubicBezTo>
                    <a:pt x="2052" y="1255"/>
                    <a:pt x="2129" y="1335"/>
                    <a:pt x="2148" y="1586"/>
                  </a:cubicBezTo>
                  <a:cubicBezTo>
                    <a:pt x="2165" y="1718"/>
                    <a:pt x="2132" y="1832"/>
                    <a:pt x="2083" y="1947"/>
                  </a:cubicBezTo>
                  <a:cubicBezTo>
                    <a:pt x="1940" y="2161"/>
                    <a:pt x="1710" y="2301"/>
                    <a:pt x="1458" y="2301"/>
                  </a:cubicBezTo>
                  <a:cubicBezTo>
                    <a:pt x="1421" y="2301"/>
                    <a:pt x="1383" y="2298"/>
                    <a:pt x="1345" y="2291"/>
                  </a:cubicBezTo>
                  <a:cubicBezTo>
                    <a:pt x="1334" y="2292"/>
                    <a:pt x="1324" y="2292"/>
                    <a:pt x="1313" y="2292"/>
                  </a:cubicBezTo>
                  <a:cubicBezTo>
                    <a:pt x="625" y="2292"/>
                    <a:pt x="142" y="1249"/>
                    <a:pt x="788" y="603"/>
                  </a:cubicBezTo>
                  <a:cubicBezTo>
                    <a:pt x="1057" y="312"/>
                    <a:pt x="1443" y="185"/>
                    <a:pt x="1857" y="185"/>
                  </a:cubicBezTo>
                  <a:cubicBezTo>
                    <a:pt x="2374" y="185"/>
                    <a:pt x="2933" y="383"/>
                    <a:pt x="3361" y="701"/>
                  </a:cubicBezTo>
                  <a:cubicBezTo>
                    <a:pt x="5099" y="1963"/>
                    <a:pt x="4836" y="4258"/>
                    <a:pt x="4328" y="5406"/>
                  </a:cubicBezTo>
                  <a:cubicBezTo>
                    <a:pt x="4066" y="6094"/>
                    <a:pt x="3607" y="6684"/>
                    <a:pt x="3017" y="7110"/>
                  </a:cubicBezTo>
                  <a:cubicBezTo>
                    <a:pt x="3623" y="6701"/>
                    <a:pt x="4115" y="6110"/>
                    <a:pt x="4410" y="5438"/>
                  </a:cubicBezTo>
                  <a:cubicBezTo>
                    <a:pt x="4951" y="4291"/>
                    <a:pt x="5279" y="1898"/>
                    <a:pt x="3459" y="554"/>
                  </a:cubicBezTo>
                  <a:cubicBezTo>
                    <a:pt x="3099" y="292"/>
                    <a:pt x="2689" y="128"/>
                    <a:pt x="2263" y="62"/>
                  </a:cubicBezTo>
                  <a:cubicBezTo>
                    <a:pt x="2094" y="27"/>
                    <a:pt x="1894" y="0"/>
                    <a:pt x="168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 name="Google Shape;276;p2"/>
            <p:cNvSpPr/>
            <p:nvPr/>
          </p:nvSpPr>
          <p:spPr>
            <a:xfrm>
              <a:off x="6746700" y="1916625"/>
              <a:ext cx="130325" cy="205325"/>
            </a:xfrm>
            <a:custGeom>
              <a:avLst/>
              <a:gdLst/>
              <a:ahLst/>
              <a:cxnLst/>
              <a:rect l="l" t="t" r="r" b="b"/>
              <a:pathLst>
                <a:path w="5213" h="8213" extrusionOk="0">
                  <a:moveTo>
                    <a:pt x="1082" y="1"/>
                  </a:moveTo>
                  <a:lnTo>
                    <a:pt x="1082" y="1"/>
                  </a:lnTo>
                  <a:cubicBezTo>
                    <a:pt x="0" y="2869"/>
                    <a:pt x="1279" y="4394"/>
                    <a:pt x="2541" y="5623"/>
                  </a:cubicBezTo>
                  <a:cubicBezTo>
                    <a:pt x="3803" y="6852"/>
                    <a:pt x="3738" y="8213"/>
                    <a:pt x="3738" y="8213"/>
                  </a:cubicBezTo>
                  <a:cubicBezTo>
                    <a:pt x="4656" y="7295"/>
                    <a:pt x="3590" y="5607"/>
                    <a:pt x="4459" y="4246"/>
                  </a:cubicBezTo>
                  <a:cubicBezTo>
                    <a:pt x="5213" y="3099"/>
                    <a:pt x="4246" y="2574"/>
                    <a:pt x="4246" y="2574"/>
                  </a:cubicBezTo>
                  <a:cubicBezTo>
                    <a:pt x="3836" y="3164"/>
                    <a:pt x="3377" y="3017"/>
                    <a:pt x="3000" y="3754"/>
                  </a:cubicBezTo>
                  <a:cubicBezTo>
                    <a:pt x="2656" y="4459"/>
                    <a:pt x="3262" y="5820"/>
                    <a:pt x="3262" y="5820"/>
                  </a:cubicBezTo>
                  <a:cubicBezTo>
                    <a:pt x="2066" y="4951"/>
                    <a:pt x="2295" y="4164"/>
                    <a:pt x="2639" y="3771"/>
                  </a:cubicBezTo>
                  <a:cubicBezTo>
                    <a:pt x="2984" y="3377"/>
                    <a:pt x="2508" y="3017"/>
                    <a:pt x="2525" y="2804"/>
                  </a:cubicBezTo>
                  <a:cubicBezTo>
                    <a:pt x="2541" y="2656"/>
                    <a:pt x="2574" y="2509"/>
                    <a:pt x="2639" y="2377"/>
                  </a:cubicBezTo>
                  <a:cubicBezTo>
                    <a:pt x="2639" y="2377"/>
                    <a:pt x="2560" y="2323"/>
                    <a:pt x="2418" y="2323"/>
                  </a:cubicBezTo>
                  <a:cubicBezTo>
                    <a:pt x="2301" y="2323"/>
                    <a:pt x="2143" y="2359"/>
                    <a:pt x="1951" y="2492"/>
                  </a:cubicBezTo>
                  <a:cubicBezTo>
                    <a:pt x="1213" y="2984"/>
                    <a:pt x="1525" y="4082"/>
                    <a:pt x="1525" y="4082"/>
                  </a:cubicBezTo>
                  <a:cubicBezTo>
                    <a:pt x="1000" y="3345"/>
                    <a:pt x="1164" y="2591"/>
                    <a:pt x="1771" y="2066"/>
                  </a:cubicBezTo>
                  <a:cubicBezTo>
                    <a:pt x="2361" y="1558"/>
                    <a:pt x="1787" y="1066"/>
                    <a:pt x="1394" y="837"/>
                  </a:cubicBezTo>
                  <a:cubicBezTo>
                    <a:pt x="1017" y="607"/>
                    <a:pt x="1082" y="1"/>
                    <a:pt x="10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 name="Google Shape;277;p2"/>
            <p:cNvSpPr/>
            <p:nvPr/>
          </p:nvSpPr>
          <p:spPr>
            <a:xfrm>
              <a:off x="6686475" y="1891625"/>
              <a:ext cx="75825" cy="112725"/>
            </a:xfrm>
            <a:custGeom>
              <a:avLst/>
              <a:gdLst/>
              <a:ahLst/>
              <a:cxnLst/>
              <a:rect l="l" t="t" r="r" b="b"/>
              <a:pathLst>
                <a:path w="3033" h="4509" extrusionOk="0">
                  <a:moveTo>
                    <a:pt x="459" y="1"/>
                  </a:moveTo>
                  <a:lnTo>
                    <a:pt x="459" y="1"/>
                  </a:lnTo>
                  <a:cubicBezTo>
                    <a:pt x="459" y="1"/>
                    <a:pt x="0" y="2017"/>
                    <a:pt x="3032" y="4508"/>
                  </a:cubicBezTo>
                  <a:cubicBezTo>
                    <a:pt x="3032" y="4508"/>
                    <a:pt x="2475" y="3836"/>
                    <a:pt x="2737" y="3082"/>
                  </a:cubicBezTo>
                  <a:cubicBezTo>
                    <a:pt x="3000" y="2328"/>
                    <a:pt x="2688" y="2066"/>
                    <a:pt x="2442" y="1804"/>
                  </a:cubicBezTo>
                  <a:cubicBezTo>
                    <a:pt x="2311" y="1640"/>
                    <a:pt x="2295" y="1410"/>
                    <a:pt x="2426" y="1247"/>
                  </a:cubicBezTo>
                  <a:cubicBezTo>
                    <a:pt x="2426" y="1247"/>
                    <a:pt x="2388" y="1239"/>
                    <a:pt x="2332" y="1239"/>
                  </a:cubicBezTo>
                  <a:cubicBezTo>
                    <a:pt x="2170" y="1239"/>
                    <a:pt x="1861" y="1303"/>
                    <a:pt x="1934" y="1804"/>
                  </a:cubicBezTo>
                  <a:cubicBezTo>
                    <a:pt x="2032" y="2492"/>
                    <a:pt x="2082" y="2607"/>
                    <a:pt x="1852" y="2623"/>
                  </a:cubicBezTo>
                  <a:cubicBezTo>
                    <a:pt x="1843" y="2625"/>
                    <a:pt x="1834" y="2626"/>
                    <a:pt x="1826" y="2626"/>
                  </a:cubicBezTo>
                  <a:cubicBezTo>
                    <a:pt x="1645" y="2626"/>
                    <a:pt x="1707" y="2287"/>
                    <a:pt x="1754" y="2099"/>
                  </a:cubicBezTo>
                  <a:cubicBezTo>
                    <a:pt x="1819" y="1919"/>
                    <a:pt x="2082" y="1083"/>
                    <a:pt x="1410" y="820"/>
                  </a:cubicBezTo>
                  <a:cubicBezTo>
                    <a:pt x="754" y="542"/>
                    <a:pt x="492" y="279"/>
                    <a:pt x="45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 name="Google Shape;278;p2"/>
            <p:cNvSpPr/>
            <p:nvPr/>
          </p:nvSpPr>
          <p:spPr>
            <a:xfrm>
              <a:off x="6822925" y="2106350"/>
              <a:ext cx="89750" cy="106575"/>
            </a:xfrm>
            <a:custGeom>
              <a:avLst/>
              <a:gdLst/>
              <a:ahLst/>
              <a:cxnLst/>
              <a:rect l="l" t="t" r="r" b="b"/>
              <a:pathLst>
                <a:path w="3590" h="4263" extrusionOk="0">
                  <a:moveTo>
                    <a:pt x="1721" y="1"/>
                  </a:moveTo>
                  <a:lnTo>
                    <a:pt x="1721" y="1"/>
                  </a:lnTo>
                  <a:cubicBezTo>
                    <a:pt x="787" y="509"/>
                    <a:pt x="1066" y="1181"/>
                    <a:pt x="951" y="2476"/>
                  </a:cubicBezTo>
                  <a:cubicBezTo>
                    <a:pt x="853" y="3754"/>
                    <a:pt x="0" y="4263"/>
                    <a:pt x="0" y="4263"/>
                  </a:cubicBezTo>
                  <a:cubicBezTo>
                    <a:pt x="3590" y="2427"/>
                    <a:pt x="2295" y="771"/>
                    <a:pt x="1951" y="509"/>
                  </a:cubicBezTo>
                  <a:cubicBezTo>
                    <a:pt x="1590" y="263"/>
                    <a:pt x="1721" y="1"/>
                    <a:pt x="17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 name="Google Shape;279;p2"/>
            <p:cNvSpPr/>
            <p:nvPr/>
          </p:nvSpPr>
          <p:spPr>
            <a:xfrm>
              <a:off x="6824975" y="2171750"/>
              <a:ext cx="196725" cy="145050"/>
            </a:xfrm>
            <a:custGeom>
              <a:avLst/>
              <a:gdLst/>
              <a:ahLst/>
              <a:cxnLst/>
              <a:rect l="l" t="t" r="r" b="b"/>
              <a:pathLst>
                <a:path w="7869" h="5802" extrusionOk="0">
                  <a:moveTo>
                    <a:pt x="3220" y="1"/>
                  </a:moveTo>
                  <a:cubicBezTo>
                    <a:pt x="2840" y="1"/>
                    <a:pt x="2424" y="335"/>
                    <a:pt x="2016" y="958"/>
                  </a:cubicBezTo>
                  <a:cubicBezTo>
                    <a:pt x="1459" y="1810"/>
                    <a:pt x="0" y="1925"/>
                    <a:pt x="0" y="1925"/>
                  </a:cubicBezTo>
                  <a:cubicBezTo>
                    <a:pt x="2393" y="1991"/>
                    <a:pt x="3033" y="2614"/>
                    <a:pt x="3672" y="3368"/>
                  </a:cubicBezTo>
                  <a:cubicBezTo>
                    <a:pt x="4311" y="4122"/>
                    <a:pt x="4491" y="5335"/>
                    <a:pt x="5999" y="5712"/>
                  </a:cubicBezTo>
                  <a:cubicBezTo>
                    <a:pt x="6255" y="5775"/>
                    <a:pt x="6478" y="5801"/>
                    <a:pt x="6671" y="5801"/>
                  </a:cubicBezTo>
                  <a:cubicBezTo>
                    <a:pt x="7630" y="5801"/>
                    <a:pt x="7868" y="5154"/>
                    <a:pt x="7868" y="5154"/>
                  </a:cubicBezTo>
                  <a:lnTo>
                    <a:pt x="7868" y="5154"/>
                  </a:lnTo>
                  <a:cubicBezTo>
                    <a:pt x="7780" y="5213"/>
                    <a:pt x="7699" y="5243"/>
                    <a:pt x="7626" y="5243"/>
                  </a:cubicBezTo>
                  <a:cubicBezTo>
                    <a:pt x="7378" y="5243"/>
                    <a:pt x="7236" y="4888"/>
                    <a:pt x="7262" y="4138"/>
                  </a:cubicBezTo>
                  <a:cubicBezTo>
                    <a:pt x="7278" y="3171"/>
                    <a:pt x="6409" y="2892"/>
                    <a:pt x="5295" y="2712"/>
                  </a:cubicBezTo>
                  <a:cubicBezTo>
                    <a:pt x="4180" y="2532"/>
                    <a:pt x="3246" y="2466"/>
                    <a:pt x="3131" y="2106"/>
                  </a:cubicBezTo>
                  <a:cubicBezTo>
                    <a:pt x="3016" y="1729"/>
                    <a:pt x="3508" y="1581"/>
                    <a:pt x="4196" y="1384"/>
                  </a:cubicBezTo>
                  <a:cubicBezTo>
                    <a:pt x="4868" y="1188"/>
                    <a:pt x="4573" y="548"/>
                    <a:pt x="4573" y="548"/>
                  </a:cubicBezTo>
                  <a:lnTo>
                    <a:pt x="4573" y="548"/>
                  </a:lnTo>
                  <a:cubicBezTo>
                    <a:pt x="4522" y="589"/>
                    <a:pt x="4469" y="607"/>
                    <a:pt x="4413" y="607"/>
                  </a:cubicBezTo>
                  <a:cubicBezTo>
                    <a:pt x="4221" y="607"/>
                    <a:pt x="3991" y="393"/>
                    <a:pt x="3623" y="139"/>
                  </a:cubicBezTo>
                  <a:cubicBezTo>
                    <a:pt x="3495" y="46"/>
                    <a:pt x="3360" y="1"/>
                    <a:pt x="32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 name="Google Shape;280;p2"/>
            <p:cNvSpPr/>
            <p:nvPr/>
          </p:nvSpPr>
          <p:spPr>
            <a:xfrm>
              <a:off x="6729500" y="2231650"/>
              <a:ext cx="192200" cy="157075"/>
            </a:xfrm>
            <a:custGeom>
              <a:avLst/>
              <a:gdLst/>
              <a:ahLst/>
              <a:cxnLst/>
              <a:rect l="l" t="t" r="r" b="b"/>
              <a:pathLst>
                <a:path w="7688" h="6283" extrusionOk="0">
                  <a:moveTo>
                    <a:pt x="4289" y="0"/>
                  </a:moveTo>
                  <a:cubicBezTo>
                    <a:pt x="2707" y="0"/>
                    <a:pt x="1369" y="1104"/>
                    <a:pt x="672" y="2512"/>
                  </a:cubicBezTo>
                  <a:cubicBezTo>
                    <a:pt x="148" y="3611"/>
                    <a:pt x="0" y="4856"/>
                    <a:pt x="230" y="6053"/>
                  </a:cubicBezTo>
                  <a:lnTo>
                    <a:pt x="230" y="6069"/>
                  </a:lnTo>
                  <a:cubicBezTo>
                    <a:pt x="246" y="6151"/>
                    <a:pt x="262" y="6217"/>
                    <a:pt x="279" y="6282"/>
                  </a:cubicBezTo>
                  <a:cubicBezTo>
                    <a:pt x="246" y="6119"/>
                    <a:pt x="230" y="5955"/>
                    <a:pt x="230" y="5774"/>
                  </a:cubicBezTo>
                  <a:cubicBezTo>
                    <a:pt x="246" y="4906"/>
                    <a:pt x="410" y="4053"/>
                    <a:pt x="738" y="3250"/>
                  </a:cubicBezTo>
                  <a:cubicBezTo>
                    <a:pt x="1147" y="2234"/>
                    <a:pt x="1869" y="1398"/>
                    <a:pt x="2819" y="873"/>
                  </a:cubicBezTo>
                  <a:cubicBezTo>
                    <a:pt x="3368" y="559"/>
                    <a:pt x="4083" y="308"/>
                    <a:pt x="4791" y="308"/>
                  </a:cubicBezTo>
                  <a:cubicBezTo>
                    <a:pt x="5374" y="308"/>
                    <a:pt x="5952" y="478"/>
                    <a:pt x="6425" y="922"/>
                  </a:cubicBezTo>
                  <a:cubicBezTo>
                    <a:pt x="7474" y="1840"/>
                    <a:pt x="7147" y="3758"/>
                    <a:pt x="5934" y="4070"/>
                  </a:cubicBezTo>
                  <a:cubicBezTo>
                    <a:pt x="5808" y="4099"/>
                    <a:pt x="5679" y="4114"/>
                    <a:pt x="5550" y="4114"/>
                  </a:cubicBezTo>
                  <a:cubicBezTo>
                    <a:pt x="5106" y="4114"/>
                    <a:pt x="4671" y="3941"/>
                    <a:pt x="4442" y="3611"/>
                  </a:cubicBezTo>
                  <a:cubicBezTo>
                    <a:pt x="4147" y="3201"/>
                    <a:pt x="4147" y="2660"/>
                    <a:pt x="4409" y="2250"/>
                  </a:cubicBezTo>
                  <a:cubicBezTo>
                    <a:pt x="4599" y="1971"/>
                    <a:pt x="4910" y="1814"/>
                    <a:pt x="5228" y="1814"/>
                  </a:cubicBezTo>
                  <a:cubicBezTo>
                    <a:pt x="5378" y="1814"/>
                    <a:pt x="5530" y="1849"/>
                    <a:pt x="5671" y="1922"/>
                  </a:cubicBezTo>
                  <a:cubicBezTo>
                    <a:pt x="5835" y="2004"/>
                    <a:pt x="5950" y="2185"/>
                    <a:pt x="5950" y="2381"/>
                  </a:cubicBezTo>
                  <a:cubicBezTo>
                    <a:pt x="5950" y="2381"/>
                    <a:pt x="5950" y="2514"/>
                    <a:pt x="5866" y="2514"/>
                  </a:cubicBezTo>
                  <a:cubicBezTo>
                    <a:pt x="5862" y="2514"/>
                    <a:pt x="5857" y="2513"/>
                    <a:pt x="5852" y="2512"/>
                  </a:cubicBezTo>
                  <a:cubicBezTo>
                    <a:pt x="5753" y="2512"/>
                    <a:pt x="5786" y="2365"/>
                    <a:pt x="5524" y="2299"/>
                  </a:cubicBezTo>
                  <a:cubicBezTo>
                    <a:pt x="5494" y="2293"/>
                    <a:pt x="5465" y="2290"/>
                    <a:pt x="5436" y="2290"/>
                  </a:cubicBezTo>
                  <a:cubicBezTo>
                    <a:pt x="5180" y="2290"/>
                    <a:pt x="4973" y="2540"/>
                    <a:pt x="5032" y="2791"/>
                  </a:cubicBezTo>
                  <a:cubicBezTo>
                    <a:pt x="5074" y="2968"/>
                    <a:pt x="5315" y="3099"/>
                    <a:pt x="5556" y="3099"/>
                  </a:cubicBezTo>
                  <a:cubicBezTo>
                    <a:pt x="5694" y="3099"/>
                    <a:pt x="5832" y="3056"/>
                    <a:pt x="5934" y="2955"/>
                  </a:cubicBezTo>
                  <a:cubicBezTo>
                    <a:pt x="5999" y="2889"/>
                    <a:pt x="6048" y="2807"/>
                    <a:pt x="6081" y="2709"/>
                  </a:cubicBezTo>
                  <a:cubicBezTo>
                    <a:pt x="6180" y="2398"/>
                    <a:pt x="6048" y="2070"/>
                    <a:pt x="5770" y="1906"/>
                  </a:cubicBezTo>
                  <a:cubicBezTo>
                    <a:pt x="5592" y="1799"/>
                    <a:pt x="5400" y="1748"/>
                    <a:pt x="5211" y="1748"/>
                  </a:cubicBezTo>
                  <a:cubicBezTo>
                    <a:pt x="4876" y="1748"/>
                    <a:pt x="4553" y="1908"/>
                    <a:pt x="4344" y="2201"/>
                  </a:cubicBezTo>
                  <a:cubicBezTo>
                    <a:pt x="4032" y="2644"/>
                    <a:pt x="4032" y="3234"/>
                    <a:pt x="4344" y="3676"/>
                  </a:cubicBezTo>
                  <a:cubicBezTo>
                    <a:pt x="4613" y="4048"/>
                    <a:pt x="5092" y="4249"/>
                    <a:pt x="5577" y="4249"/>
                  </a:cubicBezTo>
                  <a:cubicBezTo>
                    <a:pt x="5713" y="4249"/>
                    <a:pt x="5850" y="4233"/>
                    <a:pt x="5983" y="4201"/>
                  </a:cubicBezTo>
                  <a:cubicBezTo>
                    <a:pt x="7327" y="3873"/>
                    <a:pt x="7688" y="1791"/>
                    <a:pt x="6557" y="808"/>
                  </a:cubicBezTo>
                  <a:cubicBezTo>
                    <a:pt x="6409" y="677"/>
                    <a:pt x="6245" y="545"/>
                    <a:pt x="6081" y="464"/>
                  </a:cubicBezTo>
                  <a:cubicBezTo>
                    <a:pt x="5589" y="168"/>
                    <a:pt x="5032" y="5"/>
                    <a:pt x="4458" y="5"/>
                  </a:cubicBezTo>
                  <a:cubicBezTo>
                    <a:pt x="4402" y="2"/>
                    <a:pt x="4345" y="0"/>
                    <a:pt x="42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 name="Google Shape;281;p2"/>
            <p:cNvSpPr/>
            <p:nvPr/>
          </p:nvSpPr>
          <p:spPr>
            <a:xfrm>
              <a:off x="6739325" y="2279450"/>
              <a:ext cx="76000" cy="81400"/>
            </a:xfrm>
            <a:custGeom>
              <a:avLst/>
              <a:gdLst/>
              <a:ahLst/>
              <a:cxnLst/>
              <a:rect l="l" t="t" r="r" b="b"/>
              <a:pathLst>
                <a:path w="3040" h="3256" extrusionOk="0">
                  <a:moveTo>
                    <a:pt x="2307" y="0"/>
                  </a:moveTo>
                  <a:cubicBezTo>
                    <a:pt x="2110" y="0"/>
                    <a:pt x="1861" y="68"/>
                    <a:pt x="1574" y="240"/>
                  </a:cubicBezTo>
                  <a:cubicBezTo>
                    <a:pt x="312" y="994"/>
                    <a:pt x="0" y="3256"/>
                    <a:pt x="0" y="3256"/>
                  </a:cubicBezTo>
                  <a:cubicBezTo>
                    <a:pt x="0" y="3256"/>
                    <a:pt x="689" y="1158"/>
                    <a:pt x="1951" y="961"/>
                  </a:cubicBezTo>
                  <a:cubicBezTo>
                    <a:pt x="3040" y="784"/>
                    <a:pt x="2975" y="0"/>
                    <a:pt x="230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 name="Google Shape;282;p2"/>
            <p:cNvSpPr/>
            <p:nvPr/>
          </p:nvSpPr>
          <p:spPr>
            <a:xfrm>
              <a:off x="6837250" y="2273150"/>
              <a:ext cx="129925" cy="112550"/>
            </a:xfrm>
            <a:custGeom>
              <a:avLst/>
              <a:gdLst/>
              <a:ahLst/>
              <a:cxnLst/>
              <a:rect l="l" t="t" r="r" b="b"/>
              <a:pathLst>
                <a:path w="5197" h="4502" extrusionOk="0">
                  <a:moveTo>
                    <a:pt x="3033" y="0"/>
                  </a:moveTo>
                  <a:cubicBezTo>
                    <a:pt x="3033" y="0"/>
                    <a:pt x="3345" y="689"/>
                    <a:pt x="3001" y="1770"/>
                  </a:cubicBezTo>
                  <a:cubicBezTo>
                    <a:pt x="2673" y="2836"/>
                    <a:pt x="1837" y="3049"/>
                    <a:pt x="1198" y="3114"/>
                  </a:cubicBezTo>
                  <a:cubicBezTo>
                    <a:pt x="575" y="3180"/>
                    <a:pt x="132" y="3459"/>
                    <a:pt x="1" y="4327"/>
                  </a:cubicBezTo>
                  <a:cubicBezTo>
                    <a:pt x="149" y="4229"/>
                    <a:pt x="315" y="4177"/>
                    <a:pt x="484" y="4177"/>
                  </a:cubicBezTo>
                  <a:cubicBezTo>
                    <a:pt x="596" y="4177"/>
                    <a:pt x="710" y="4200"/>
                    <a:pt x="821" y="4245"/>
                  </a:cubicBezTo>
                  <a:cubicBezTo>
                    <a:pt x="1056" y="4363"/>
                    <a:pt x="1447" y="4501"/>
                    <a:pt x="1841" y="4501"/>
                  </a:cubicBezTo>
                  <a:cubicBezTo>
                    <a:pt x="2160" y="4501"/>
                    <a:pt x="2480" y="4411"/>
                    <a:pt x="2722" y="4147"/>
                  </a:cubicBezTo>
                  <a:cubicBezTo>
                    <a:pt x="3279" y="3573"/>
                    <a:pt x="3164" y="2951"/>
                    <a:pt x="3132" y="2672"/>
                  </a:cubicBezTo>
                  <a:cubicBezTo>
                    <a:pt x="3116" y="2381"/>
                    <a:pt x="3052" y="1852"/>
                    <a:pt x="3332" y="1852"/>
                  </a:cubicBezTo>
                  <a:cubicBezTo>
                    <a:pt x="3336" y="1852"/>
                    <a:pt x="3340" y="1852"/>
                    <a:pt x="3345" y="1852"/>
                  </a:cubicBezTo>
                  <a:cubicBezTo>
                    <a:pt x="3345" y="1852"/>
                    <a:pt x="3348" y="1852"/>
                    <a:pt x="3355" y="1852"/>
                  </a:cubicBezTo>
                  <a:cubicBezTo>
                    <a:pt x="3398" y="1852"/>
                    <a:pt x="3572" y="1877"/>
                    <a:pt x="3558" y="2278"/>
                  </a:cubicBezTo>
                  <a:cubicBezTo>
                    <a:pt x="3558" y="2754"/>
                    <a:pt x="3525" y="3049"/>
                    <a:pt x="4148" y="3229"/>
                  </a:cubicBezTo>
                  <a:cubicBezTo>
                    <a:pt x="4492" y="3311"/>
                    <a:pt x="4804" y="3475"/>
                    <a:pt x="5066" y="3721"/>
                  </a:cubicBezTo>
                  <a:cubicBezTo>
                    <a:pt x="4968" y="3508"/>
                    <a:pt x="4935" y="3262"/>
                    <a:pt x="5000" y="3032"/>
                  </a:cubicBezTo>
                  <a:cubicBezTo>
                    <a:pt x="5115" y="2688"/>
                    <a:pt x="5197" y="2082"/>
                    <a:pt x="4640" y="1688"/>
                  </a:cubicBezTo>
                  <a:cubicBezTo>
                    <a:pt x="4066" y="1295"/>
                    <a:pt x="3509" y="1066"/>
                    <a:pt x="3394" y="672"/>
                  </a:cubicBezTo>
                  <a:cubicBezTo>
                    <a:pt x="3312" y="426"/>
                    <a:pt x="3181" y="197"/>
                    <a:pt x="30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 name="Google Shape;283;p2"/>
            <p:cNvSpPr/>
            <p:nvPr/>
          </p:nvSpPr>
          <p:spPr>
            <a:xfrm>
              <a:off x="6915125" y="2348950"/>
              <a:ext cx="32400" cy="49600"/>
            </a:xfrm>
            <a:custGeom>
              <a:avLst/>
              <a:gdLst/>
              <a:ahLst/>
              <a:cxnLst/>
              <a:rect l="l" t="t" r="r" b="b"/>
              <a:pathLst>
                <a:path w="1296" h="1984" extrusionOk="0">
                  <a:moveTo>
                    <a:pt x="328" y="0"/>
                  </a:moveTo>
                  <a:lnTo>
                    <a:pt x="328" y="0"/>
                  </a:lnTo>
                  <a:cubicBezTo>
                    <a:pt x="345" y="197"/>
                    <a:pt x="328" y="377"/>
                    <a:pt x="279" y="574"/>
                  </a:cubicBezTo>
                  <a:cubicBezTo>
                    <a:pt x="181" y="836"/>
                    <a:pt x="0" y="1263"/>
                    <a:pt x="508" y="1558"/>
                  </a:cubicBezTo>
                  <a:cubicBezTo>
                    <a:pt x="1017" y="1853"/>
                    <a:pt x="1033" y="1984"/>
                    <a:pt x="1033" y="1984"/>
                  </a:cubicBezTo>
                  <a:cubicBezTo>
                    <a:pt x="1066" y="1754"/>
                    <a:pt x="1115" y="1525"/>
                    <a:pt x="1180" y="1295"/>
                  </a:cubicBezTo>
                  <a:cubicBezTo>
                    <a:pt x="1295" y="918"/>
                    <a:pt x="1115" y="525"/>
                    <a:pt x="787" y="345"/>
                  </a:cubicBezTo>
                  <a:cubicBezTo>
                    <a:pt x="345" y="83"/>
                    <a:pt x="328" y="1"/>
                    <a:pt x="32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 name="Google Shape;284;p2"/>
            <p:cNvSpPr/>
            <p:nvPr/>
          </p:nvSpPr>
          <p:spPr>
            <a:xfrm>
              <a:off x="6915950" y="2133150"/>
              <a:ext cx="174175" cy="121725"/>
            </a:xfrm>
            <a:custGeom>
              <a:avLst/>
              <a:gdLst/>
              <a:ahLst/>
              <a:cxnLst/>
              <a:rect l="l" t="t" r="r" b="b"/>
              <a:pathLst>
                <a:path w="6967" h="4869" extrusionOk="0">
                  <a:moveTo>
                    <a:pt x="1957" y="0"/>
                  </a:moveTo>
                  <a:cubicBezTo>
                    <a:pt x="1071" y="0"/>
                    <a:pt x="604" y="821"/>
                    <a:pt x="721" y="1371"/>
                  </a:cubicBezTo>
                  <a:cubicBezTo>
                    <a:pt x="841" y="1983"/>
                    <a:pt x="1450" y="2011"/>
                    <a:pt x="1557" y="2011"/>
                  </a:cubicBezTo>
                  <a:cubicBezTo>
                    <a:pt x="1568" y="2011"/>
                    <a:pt x="1574" y="2010"/>
                    <a:pt x="1574" y="2010"/>
                  </a:cubicBezTo>
                  <a:cubicBezTo>
                    <a:pt x="1311" y="1896"/>
                    <a:pt x="1197" y="1601"/>
                    <a:pt x="1328" y="1338"/>
                  </a:cubicBezTo>
                  <a:cubicBezTo>
                    <a:pt x="1365" y="1274"/>
                    <a:pt x="1408" y="1250"/>
                    <a:pt x="1455" y="1250"/>
                  </a:cubicBezTo>
                  <a:cubicBezTo>
                    <a:pt x="1553" y="1250"/>
                    <a:pt x="1670" y="1354"/>
                    <a:pt x="1803" y="1420"/>
                  </a:cubicBezTo>
                  <a:cubicBezTo>
                    <a:pt x="1841" y="1439"/>
                    <a:pt x="1877" y="1448"/>
                    <a:pt x="1911" y="1448"/>
                  </a:cubicBezTo>
                  <a:cubicBezTo>
                    <a:pt x="2053" y="1448"/>
                    <a:pt x="2160" y="1294"/>
                    <a:pt x="2213" y="1109"/>
                  </a:cubicBezTo>
                  <a:cubicBezTo>
                    <a:pt x="2253" y="968"/>
                    <a:pt x="2362" y="827"/>
                    <a:pt x="2550" y="827"/>
                  </a:cubicBezTo>
                  <a:cubicBezTo>
                    <a:pt x="2668" y="827"/>
                    <a:pt x="2817" y="882"/>
                    <a:pt x="3000" y="1027"/>
                  </a:cubicBezTo>
                  <a:cubicBezTo>
                    <a:pt x="3491" y="1404"/>
                    <a:pt x="3180" y="2158"/>
                    <a:pt x="3180" y="2158"/>
                  </a:cubicBezTo>
                  <a:cubicBezTo>
                    <a:pt x="3180" y="2158"/>
                    <a:pt x="3180" y="1535"/>
                    <a:pt x="2754" y="1469"/>
                  </a:cubicBezTo>
                  <a:cubicBezTo>
                    <a:pt x="2715" y="1461"/>
                    <a:pt x="2676" y="1457"/>
                    <a:pt x="2638" y="1457"/>
                  </a:cubicBezTo>
                  <a:cubicBezTo>
                    <a:pt x="2450" y="1457"/>
                    <a:pt x="2278" y="1555"/>
                    <a:pt x="2197" y="1732"/>
                  </a:cubicBezTo>
                  <a:cubicBezTo>
                    <a:pt x="2459" y="1732"/>
                    <a:pt x="2475" y="2109"/>
                    <a:pt x="2328" y="2305"/>
                  </a:cubicBezTo>
                  <a:cubicBezTo>
                    <a:pt x="2180" y="2519"/>
                    <a:pt x="2229" y="2650"/>
                    <a:pt x="2377" y="2732"/>
                  </a:cubicBezTo>
                  <a:cubicBezTo>
                    <a:pt x="2508" y="2830"/>
                    <a:pt x="2721" y="2814"/>
                    <a:pt x="2541" y="3191"/>
                  </a:cubicBezTo>
                  <a:cubicBezTo>
                    <a:pt x="2360" y="3568"/>
                    <a:pt x="1656" y="3568"/>
                    <a:pt x="1656" y="3568"/>
                  </a:cubicBezTo>
                  <a:cubicBezTo>
                    <a:pt x="1803" y="3354"/>
                    <a:pt x="1770" y="3059"/>
                    <a:pt x="1574" y="2896"/>
                  </a:cubicBezTo>
                  <a:cubicBezTo>
                    <a:pt x="1574" y="3059"/>
                    <a:pt x="1459" y="3223"/>
                    <a:pt x="1295" y="3273"/>
                  </a:cubicBezTo>
                  <a:cubicBezTo>
                    <a:pt x="1016" y="3354"/>
                    <a:pt x="1016" y="3273"/>
                    <a:pt x="754" y="3502"/>
                  </a:cubicBezTo>
                  <a:cubicBezTo>
                    <a:pt x="632" y="3609"/>
                    <a:pt x="459" y="3638"/>
                    <a:pt x="310" y="3638"/>
                  </a:cubicBezTo>
                  <a:cubicBezTo>
                    <a:pt x="140" y="3638"/>
                    <a:pt x="0" y="3600"/>
                    <a:pt x="0" y="3600"/>
                  </a:cubicBezTo>
                  <a:lnTo>
                    <a:pt x="0" y="3600"/>
                  </a:lnTo>
                  <a:cubicBezTo>
                    <a:pt x="180" y="3699"/>
                    <a:pt x="377" y="3764"/>
                    <a:pt x="590" y="3781"/>
                  </a:cubicBezTo>
                  <a:cubicBezTo>
                    <a:pt x="1033" y="3813"/>
                    <a:pt x="1475" y="3879"/>
                    <a:pt x="1901" y="3994"/>
                  </a:cubicBezTo>
                  <a:cubicBezTo>
                    <a:pt x="3082" y="4354"/>
                    <a:pt x="3786" y="4846"/>
                    <a:pt x="4688" y="4862"/>
                  </a:cubicBezTo>
                  <a:cubicBezTo>
                    <a:pt x="4746" y="4867"/>
                    <a:pt x="4804" y="4869"/>
                    <a:pt x="4861" y="4869"/>
                  </a:cubicBezTo>
                  <a:cubicBezTo>
                    <a:pt x="5262" y="4869"/>
                    <a:pt x="5658" y="4770"/>
                    <a:pt x="6016" y="4584"/>
                  </a:cubicBezTo>
                  <a:cubicBezTo>
                    <a:pt x="6753" y="4108"/>
                    <a:pt x="6966" y="3109"/>
                    <a:pt x="6475" y="2371"/>
                  </a:cubicBezTo>
                  <a:cubicBezTo>
                    <a:pt x="6252" y="2033"/>
                    <a:pt x="5892" y="1877"/>
                    <a:pt x="5552" y="1877"/>
                  </a:cubicBezTo>
                  <a:cubicBezTo>
                    <a:pt x="5216" y="1877"/>
                    <a:pt x="4900" y="2029"/>
                    <a:pt x="4754" y="2305"/>
                  </a:cubicBezTo>
                  <a:cubicBezTo>
                    <a:pt x="4508" y="2633"/>
                    <a:pt x="4557" y="3092"/>
                    <a:pt x="4852" y="3387"/>
                  </a:cubicBezTo>
                  <a:cubicBezTo>
                    <a:pt x="4868" y="3404"/>
                    <a:pt x="4885" y="3420"/>
                    <a:pt x="4917" y="3436"/>
                  </a:cubicBezTo>
                  <a:cubicBezTo>
                    <a:pt x="4917" y="3436"/>
                    <a:pt x="4934" y="3453"/>
                    <a:pt x="4950" y="3469"/>
                  </a:cubicBezTo>
                  <a:cubicBezTo>
                    <a:pt x="5052" y="3528"/>
                    <a:pt x="5179" y="3559"/>
                    <a:pt x="5302" y="3559"/>
                  </a:cubicBezTo>
                  <a:cubicBezTo>
                    <a:pt x="5556" y="3559"/>
                    <a:pt x="5797" y="3428"/>
                    <a:pt x="5786" y="3141"/>
                  </a:cubicBezTo>
                  <a:cubicBezTo>
                    <a:pt x="5800" y="2947"/>
                    <a:pt x="5643" y="2865"/>
                    <a:pt x="5467" y="2865"/>
                  </a:cubicBezTo>
                  <a:cubicBezTo>
                    <a:pt x="5212" y="2865"/>
                    <a:pt x="4916" y="3037"/>
                    <a:pt x="5032" y="3289"/>
                  </a:cubicBezTo>
                  <a:cubicBezTo>
                    <a:pt x="5032" y="3312"/>
                    <a:pt x="5032" y="3334"/>
                    <a:pt x="5011" y="3334"/>
                  </a:cubicBezTo>
                  <a:cubicBezTo>
                    <a:pt x="4987" y="3334"/>
                    <a:pt x="4934" y="3304"/>
                    <a:pt x="4819" y="3207"/>
                  </a:cubicBezTo>
                  <a:cubicBezTo>
                    <a:pt x="4704" y="3109"/>
                    <a:pt x="4639" y="2961"/>
                    <a:pt x="4639" y="2797"/>
                  </a:cubicBezTo>
                  <a:cubicBezTo>
                    <a:pt x="4639" y="2633"/>
                    <a:pt x="4704" y="2469"/>
                    <a:pt x="4819" y="2322"/>
                  </a:cubicBezTo>
                  <a:cubicBezTo>
                    <a:pt x="4944" y="2087"/>
                    <a:pt x="5211" y="1964"/>
                    <a:pt x="5499" y="1964"/>
                  </a:cubicBezTo>
                  <a:cubicBezTo>
                    <a:pt x="5814" y="1964"/>
                    <a:pt x="6154" y="2112"/>
                    <a:pt x="6360" y="2420"/>
                  </a:cubicBezTo>
                  <a:lnTo>
                    <a:pt x="6376" y="2453"/>
                  </a:lnTo>
                  <a:cubicBezTo>
                    <a:pt x="6589" y="2863"/>
                    <a:pt x="6573" y="3354"/>
                    <a:pt x="6344" y="3764"/>
                  </a:cubicBezTo>
                  <a:cubicBezTo>
                    <a:pt x="6062" y="4259"/>
                    <a:pt x="5419" y="4615"/>
                    <a:pt x="4582" y="4615"/>
                  </a:cubicBezTo>
                  <a:cubicBezTo>
                    <a:pt x="4199" y="4615"/>
                    <a:pt x="3775" y="4541"/>
                    <a:pt x="3328" y="4371"/>
                  </a:cubicBezTo>
                  <a:cubicBezTo>
                    <a:pt x="3278" y="4354"/>
                    <a:pt x="3049" y="4272"/>
                    <a:pt x="2901" y="4190"/>
                  </a:cubicBezTo>
                  <a:cubicBezTo>
                    <a:pt x="2475" y="3994"/>
                    <a:pt x="2033" y="3846"/>
                    <a:pt x="1574" y="3748"/>
                  </a:cubicBezTo>
                  <a:cubicBezTo>
                    <a:pt x="1754" y="3731"/>
                    <a:pt x="1951" y="3699"/>
                    <a:pt x="2164" y="3666"/>
                  </a:cubicBezTo>
                  <a:cubicBezTo>
                    <a:pt x="3901" y="3322"/>
                    <a:pt x="4163" y="847"/>
                    <a:pt x="2705" y="175"/>
                  </a:cubicBezTo>
                  <a:cubicBezTo>
                    <a:pt x="2430" y="52"/>
                    <a:pt x="2180" y="0"/>
                    <a:pt x="195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 name="Google Shape;285;p2"/>
            <p:cNvSpPr/>
            <p:nvPr/>
          </p:nvSpPr>
          <p:spPr>
            <a:xfrm>
              <a:off x="7000775" y="2198975"/>
              <a:ext cx="116400" cy="82800"/>
            </a:xfrm>
            <a:custGeom>
              <a:avLst/>
              <a:gdLst/>
              <a:ahLst/>
              <a:cxnLst/>
              <a:rect l="l" t="t" r="r" b="b"/>
              <a:pathLst>
                <a:path w="4656" h="3312" extrusionOk="0">
                  <a:moveTo>
                    <a:pt x="3803" y="0"/>
                  </a:moveTo>
                  <a:lnTo>
                    <a:pt x="3803" y="0"/>
                  </a:lnTo>
                  <a:cubicBezTo>
                    <a:pt x="3901" y="803"/>
                    <a:pt x="3557" y="1590"/>
                    <a:pt x="2901" y="2066"/>
                  </a:cubicBezTo>
                  <a:cubicBezTo>
                    <a:pt x="2499" y="2373"/>
                    <a:pt x="2009" y="2472"/>
                    <a:pt x="1547" y="2472"/>
                  </a:cubicBezTo>
                  <a:cubicBezTo>
                    <a:pt x="730" y="2472"/>
                    <a:pt x="0" y="2164"/>
                    <a:pt x="0" y="2164"/>
                  </a:cubicBezTo>
                  <a:lnTo>
                    <a:pt x="0" y="2164"/>
                  </a:lnTo>
                  <a:cubicBezTo>
                    <a:pt x="1344" y="2885"/>
                    <a:pt x="1836" y="2639"/>
                    <a:pt x="2213" y="3049"/>
                  </a:cubicBezTo>
                  <a:cubicBezTo>
                    <a:pt x="2381" y="3232"/>
                    <a:pt x="2556" y="3288"/>
                    <a:pt x="2717" y="3288"/>
                  </a:cubicBezTo>
                  <a:cubicBezTo>
                    <a:pt x="2901" y="3288"/>
                    <a:pt x="3066" y="3215"/>
                    <a:pt x="3180" y="3180"/>
                  </a:cubicBezTo>
                  <a:cubicBezTo>
                    <a:pt x="3203" y="3173"/>
                    <a:pt x="3228" y="3170"/>
                    <a:pt x="3252" y="3170"/>
                  </a:cubicBezTo>
                  <a:cubicBezTo>
                    <a:pt x="3346" y="3170"/>
                    <a:pt x="3439" y="3220"/>
                    <a:pt x="3491" y="3311"/>
                  </a:cubicBezTo>
                  <a:cubicBezTo>
                    <a:pt x="3524" y="3098"/>
                    <a:pt x="3475" y="2885"/>
                    <a:pt x="3360" y="2721"/>
                  </a:cubicBezTo>
                  <a:cubicBezTo>
                    <a:pt x="3180" y="2508"/>
                    <a:pt x="2787" y="2508"/>
                    <a:pt x="2721" y="2508"/>
                  </a:cubicBezTo>
                  <a:cubicBezTo>
                    <a:pt x="3278" y="2459"/>
                    <a:pt x="3786" y="2180"/>
                    <a:pt x="4098" y="1721"/>
                  </a:cubicBezTo>
                  <a:cubicBezTo>
                    <a:pt x="4655" y="918"/>
                    <a:pt x="3803" y="0"/>
                    <a:pt x="380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 name="Google Shape;286;p2"/>
            <p:cNvSpPr/>
            <p:nvPr/>
          </p:nvSpPr>
          <p:spPr>
            <a:xfrm>
              <a:off x="6852025" y="2013550"/>
              <a:ext cx="111475" cy="157175"/>
            </a:xfrm>
            <a:custGeom>
              <a:avLst/>
              <a:gdLst/>
              <a:ahLst/>
              <a:cxnLst/>
              <a:rect l="l" t="t" r="r" b="b"/>
              <a:pathLst>
                <a:path w="4459" h="6287" extrusionOk="0">
                  <a:moveTo>
                    <a:pt x="1811" y="1"/>
                  </a:moveTo>
                  <a:cubicBezTo>
                    <a:pt x="1385" y="1"/>
                    <a:pt x="976" y="150"/>
                    <a:pt x="705" y="451"/>
                  </a:cubicBezTo>
                  <a:cubicBezTo>
                    <a:pt x="0" y="1090"/>
                    <a:pt x="443" y="2139"/>
                    <a:pt x="1033" y="2352"/>
                  </a:cubicBezTo>
                  <a:cubicBezTo>
                    <a:pt x="1156" y="2410"/>
                    <a:pt x="1291" y="2438"/>
                    <a:pt x="1428" y="2438"/>
                  </a:cubicBezTo>
                  <a:cubicBezTo>
                    <a:pt x="1565" y="2438"/>
                    <a:pt x="1705" y="2410"/>
                    <a:pt x="1836" y="2352"/>
                  </a:cubicBezTo>
                  <a:lnTo>
                    <a:pt x="1869" y="2320"/>
                  </a:lnTo>
                  <a:lnTo>
                    <a:pt x="1901" y="2303"/>
                  </a:lnTo>
                  <a:lnTo>
                    <a:pt x="1951" y="2270"/>
                  </a:lnTo>
                  <a:lnTo>
                    <a:pt x="2016" y="2221"/>
                  </a:lnTo>
                  <a:cubicBezTo>
                    <a:pt x="2033" y="2188"/>
                    <a:pt x="2049" y="2172"/>
                    <a:pt x="2082" y="2156"/>
                  </a:cubicBezTo>
                  <a:cubicBezTo>
                    <a:pt x="2246" y="1975"/>
                    <a:pt x="2328" y="1746"/>
                    <a:pt x="2295" y="1500"/>
                  </a:cubicBezTo>
                  <a:cubicBezTo>
                    <a:pt x="2251" y="1163"/>
                    <a:pt x="2034" y="1020"/>
                    <a:pt x="1836" y="1020"/>
                  </a:cubicBezTo>
                  <a:cubicBezTo>
                    <a:pt x="1735" y="1020"/>
                    <a:pt x="1640" y="1057"/>
                    <a:pt x="1574" y="1123"/>
                  </a:cubicBezTo>
                  <a:cubicBezTo>
                    <a:pt x="1410" y="1303"/>
                    <a:pt x="1459" y="1582"/>
                    <a:pt x="1656" y="1697"/>
                  </a:cubicBezTo>
                  <a:cubicBezTo>
                    <a:pt x="1731" y="1730"/>
                    <a:pt x="1799" y="1740"/>
                    <a:pt x="1859" y="1740"/>
                  </a:cubicBezTo>
                  <a:cubicBezTo>
                    <a:pt x="1943" y="1740"/>
                    <a:pt x="2010" y="1720"/>
                    <a:pt x="2054" y="1720"/>
                  </a:cubicBezTo>
                  <a:cubicBezTo>
                    <a:pt x="2099" y="1720"/>
                    <a:pt x="2121" y="1741"/>
                    <a:pt x="2115" y="1828"/>
                  </a:cubicBezTo>
                  <a:cubicBezTo>
                    <a:pt x="2098" y="2041"/>
                    <a:pt x="1983" y="2205"/>
                    <a:pt x="1803" y="2303"/>
                  </a:cubicBezTo>
                  <a:cubicBezTo>
                    <a:pt x="1696" y="2356"/>
                    <a:pt x="1579" y="2381"/>
                    <a:pt x="1461" y="2381"/>
                  </a:cubicBezTo>
                  <a:cubicBezTo>
                    <a:pt x="1325" y="2381"/>
                    <a:pt x="1188" y="2348"/>
                    <a:pt x="1065" y="2287"/>
                  </a:cubicBezTo>
                  <a:cubicBezTo>
                    <a:pt x="525" y="2057"/>
                    <a:pt x="164" y="1107"/>
                    <a:pt x="803" y="566"/>
                  </a:cubicBezTo>
                  <a:cubicBezTo>
                    <a:pt x="1049" y="320"/>
                    <a:pt x="1377" y="172"/>
                    <a:pt x="1738" y="172"/>
                  </a:cubicBezTo>
                  <a:cubicBezTo>
                    <a:pt x="2492" y="205"/>
                    <a:pt x="3311" y="762"/>
                    <a:pt x="3442" y="2221"/>
                  </a:cubicBezTo>
                  <a:cubicBezTo>
                    <a:pt x="3491" y="2779"/>
                    <a:pt x="3426" y="3319"/>
                    <a:pt x="3278" y="3844"/>
                  </a:cubicBezTo>
                  <a:cubicBezTo>
                    <a:pt x="3147" y="4319"/>
                    <a:pt x="2950" y="4745"/>
                    <a:pt x="2672" y="5139"/>
                  </a:cubicBezTo>
                  <a:cubicBezTo>
                    <a:pt x="2262" y="5631"/>
                    <a:pt x="1754" y="6024"/>
                    <a:pt x="1180" y="6286"/>
                  </a:cubicBezTo>
                  <a:cubicBezTo>
                    <a:pt x="1803" y="6040"/>
                    <a:pt x="2360" y="5647"/>
                    <a:pt x="2803" y="5122"/>
                  </a:cubicBezTo>
                  <a:cubicBezTo>
                    <a:pt x="3557" y="4270"/>
                    <a:pt x="4458" y="2238"/>
                    <a:pt x="3180" y="615"/>
                  </a:cubicBezTo>
                  <a:cubicBezTo>
                    <a:pt x="2834" y="207"/>
                    <a:pt x="2311" y="1"/>
                    <a:pt x="181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 name="Google Shape;287;p2"/>
            <p:cNvSpPr/>
            <p:nvPr/>
          </p:nvSpPr>
          <p:spPr>
            <a:xfrm>
              <a:off x="6450825" y="2651575"/>
              <a:ext cx="226650" cy="158050"/>
            </a:xfrm>
            <a:custGeom>
              <a:avLst/>
              <a:gdLst/>
              <a:ahLst/>
              <a:cxnLst/>
              <a:rect l="l" t="t" r="r" b="b"/>
              <a:pathLst>
                <a:path w="9066" h="6322" extrusionOk="0">
                  <a:moveTo>
                    <a:pt x="1989" y="0"/>
                  </a:moveTo>
                  <a:cubicBezTo>
                    <a:pt x="1076" y="0"/>
                    <a:pt x="61" y="652"/>
                    <a:pt x="17" y="1844"/>
                  </a:cubicBezTo>
                  <a:cubicBezTo>
                    <a:pt x="1" y="2713"/>
                    <a:pt x="460" y="3533"/>
                    <a:pt x="1230" y="3942"/>
                  </a:cubicBezTo>
                  <a:cubicBezTo>
                    <a:pt x="1732" y="4193"/>
                    <a:pt x="2294" y="4298"/>
                    <a:pt x="2869" y="4298"/>
                  </a:cubicBezTo>
                  <a:cubicBezTo>
                    <a:pt x="3196" y="4298"/>
                    <a:pt x="3526" y="4264"/>
                    <a:pt x="3853" y="4205"/>
                  </a:cubicBezTo>
                  <a:cubicBezTo>
                    <a:pt x="4738" y="3959"/>
                    <a:pt x="5558" y="3631"/>
                    <a:pt x="6377" y="3418"/>
                  </a:cubicBezTo>
                  <a:cubicBezTo>
                    <a:pt x="6574" y="3371"/>
                    <a:pt x="6772" y="3347"/>
                    <a:pt x="6967" y="3347"/>
                  </a:cubicBezTo>
                  <a:cubicBezTo>
                    <a:pt x="7584" y="3347"/>
                    <a:pt x="8163" y="3584"/>
                    <a:pt x="8524" y="4057"/>
                  </a:cubicBezTo>
                  <a:cubicBezTo>
                    <a:pt x="8951" y="4631"/>
                    <a:pt x="9000" y="5565"/>
                    <a:pt x="8459" y="5975"/>
                  </a:cubicBezTo>
                  <a:cubicBezTo>
                    <a:pt x="8239" y="6137"/>
                    <a:pt x="7980" y="6212"/>
                    <a:pt x="7731" y="6212"/>
                  </a:cubicBezTo>
                  <a:cubicBezTo>
                    <a:pt x="7351" y="6212"/>
                    <a:pt x="6995" y="6036"/>
                    <a:pt x="6836" y="5729"/>
                  </a:cubicBezTo>
                  <a:cubicBezTo>
                    <a:pt x="6525" y="5221"/>
                    <a:pt x="6771" y="4565"/>
                    <a:pt x="7229" y="4451"/>
                  </a:cubicBezTo>
                  <a:cubicBezTo>
                    <a:pt x="7325" y="4412"/>
                    <a:pt x="7425" y="4394"/>
                    <a:pt x="7523" y="4394"/>
                  </a:cubicBezTo>
                  <a:cubicBezTo>
                    <a:pt x="7762" y="4394"/>
                    <a:pt x="7992" y="4504"/>
                    <a:pt x="8131" y="4713"/>
                  </a:cubicBezTo>
                  <a:cubicBezTo>
                    <a:pt x="8229" y="4893"/>
                    <a:pt x="8246" y="5090"/>
                    <a:pt x="8164" y="5287"/>
                  </a:cubicBezTo>
                  <a:cubicBezTo>
                    <a:pt x="8150" y="5314"/>
                    <a:pt x="8092" y="5397"/>
                    <a:pt x="8044" y="5397"/>
                  </a:cubicBezTo>
                  <a:cubicBezTo>
                    <a:pt x="8034" y="5397"/>
                    <a:pt x="8025" y="5393"/>
                    <a:pt x="8016" y="5385"/>
                  </a:cubicBezTo>
                  <a:cubicBezTo>
                    <a:pt x="7967" y="5319"/>
                    <a:pt x="8016" y="4975"/>
                    <a:pt x="7639" y="4926"/>
                  </a:cubicBezTo>
                  <a:cubicBezTo>
                    <a:pt x="7625" y="4924"/>
                    <a:pt x="7611" y="4923"/>
                    <a:pt x="7597" y="4923"/>
                  </a:cubicBezTo>
                  <a:cubicBezTo>
                    <a:pt x="7269" y="4923"/>
                    <a:pt x="7162" y="5473"/>
                    <a:pt x="7508" y="5614"/>
                  </a:cubicBezTo>
                  <a:cubicBezTo>
                    <a:pt x="7578" y="5647"/>
                    <a:pt x="7652" y="5663"/>
                    <a:pt x="7725" y="5663"/>
                  </a:cubicBezTo>
                  <a:cubicBezTo>
                    <a:pt x="7944" y="5663"/>
                    <a:pt x="8156" y="5524"/>
                    <a:pt x="8229" y="5303"/>
                  </a:cubicBezTo>
                  <a:cubicBezTo>
                    <a:pt x="8229" y="5287"/>
                    <a:pt x="8229" y="5287"/>
                    <a:pt x="8229" y="5270"/>
                  </a:cubicBezTo>
                  <a:lnTo>
                    <a:pt x="8229" y="5237"/>
                  </a:lnTo>
                  <a:lnTo>
                    <a:pt x="8229" y="5221"/>
                  </a:lnTo>
                  <a:cubicBezTo>
                    <a:pt x="8262" y="5090"/>
                    <a:pt x="8262" y="4975"/>
                    <a:pt x="8229" y="4860"/>
                  </a:cubicBezTo>
                  <a:cubicBezTo>
                    <a:pt x="8107" y="4541"/>
                    <a:pt x="7819" y="4351"/>
                    <a:pt x="7510" y="4351"/>
                  </a:cubicBezTo>
                  <a:cubicBezTo>
                    <a:pt x="7406" y="4351"/>
                    <a:pt x="7300" y="4372"/>
                    <a:pt x="7197" y="4418"/>
                  </a:cubicBezTo>
                  <a:cubicBezTo>
                    <a:pt x="6705" y="4533"/>
                    <a:pt x="6410" y="5237"/>
                    <a:pt x="6754" y="5778"/>
                  </a:cubicBezTo>
                  <a:cubicBezTo>
                    <a:pt x="6926" y="6121"/>
                    <a:pt x="7333" y="6322"/>
                    <a:pt x="7755" y="6322"/>
                  </a:cubicBezTo>
                  <a:cubicBezTo>
                    <a:pt x="8018" y="6322"/>
                    <a:pt x="8287" y="6243"/>
                    <a:pt x="8508" y="6073"/>
                  </a:cubicBezTo>
                  <a:cubicBezTo>
                    <a:pt x="8951" y="5729"/>
                    <a:pt x="9065" y="5139"/>
                    <a:pt x="8918" y="4582"/>
                  </a:cubicBezTo>
                  <a:cubicBezTo>
                    <a:pt x="8819" y="4041"/>
                    <a:pt x="8459" y="3172"/>
                    <a:pt x="7197" y="2893"/>
                  </a:cubicBezTo>
                  <a:cubicBezTo>
                    <a:pt x="7051" y="2861"/>
                    <a:pt x="6903" y="2846"/>
                    <a:pt x="6752" y="2846"/>
                  </a:cubicBezTo>
                  <a:cubicBezTo>
                    <a:pt x="5428" y="2846"/>
                    <a:pt x="3896" y="3972"/>
                    <a:pt x="2329" y="3972"/>
                  </a:cubicBezTo>
                  <a:cubicBezTo>
                    <a:pt x="2100" y="3972"/>
                    <a:pt x="1870" y="3948"/>
                    <a:pt x="1640" y="3893"/>
                  </a:cubicBezTo>
                  <a:cubicBezTo>
                    <a:pt x="1542" y="3877"/>
                    <a:pt x="1460" y="3861"/>
                    <a:pt x="1361" y="3828"/>
                  </a:cubicBezTo>
                  <a:cubicBezTo>
                    <a:pt x="1345" y="3828"/>
                    <a:pt x="1329" y="3811"/>
                    <a:pt x="1312" y="3795"/>
                  </a:cubicBezTo>
                  <a:cubicBezTo>
                    <a:pt x="591" y="3418"/>
                    <a:pt x="148" y="2664"/>
                    <a:pt x="181" y="1861"/>
                  </a:cubicBezTo>
                  <a:cubicBezTo>
                    <a:pt x="203" y="743"/>
                    <a:pt x="1167" y="111"/>
                    <a:pt x="2033" y="111"/>
                  </a:cubicBezTo>
                  <a:cubicBezTo>
                    <a:pt x="2449" y="111"/>
                    <a:pt x="2843" y="257"/>
                    <a:pt x="3099" y="566"/>
                  </a:cubicBezTo>
                  <a:cubicBezTo>
                    <a:pt x="3558" y="1008"/>
                    <a:pt x="3525" y="1762"/>
                    <a:pt x="3017" y="2172"/>
                  </a:cubicBezTo>
                  <a:cubicBezTo>
                    <a:pt x="2935" y="2238"/>
                    <a:pt x="2853" y="2271"/>
                    <a:pt x="2755" y="2303"/>
                  </a:cubicBezTo>
                  <a:cubicBezTo>
                    <a:pt x="2693" y="2316"/>
                    <a:pt x="2632" y="2322"/>
                    <a:pt x="2571" y="2322"/>
                  </a:cubicBezTo>
                  <a:cubicBezTo>
                    <a:pt x="2388" y="2322"/>
                    <a:pt x="2210" y="2266"/>
                    <a:pt x="2050" y="2156"/>
                  </a:cubicBezTo>
                  <a:cubicBezTo>
                    <a:pt x="1935" y="2074"/>
                    <a:pt x="1870" y="1910"/>
                    <a:pt x="1919" y="1779"/>
                  </a:cubicBezTo>
                  <a:lnTo>
                    <a:pt x="1919" y="1779"/>
                  </a:lnTo>
                  <a:cubicBezTo>
                    <a:pt x="1994" y="1854"/>
                    <a:pt x="2098" y="1894"/>
                    <a:pt x="2202" y="1894"/>
                  </a:cubicBezTo>
                  <a:cubicBezTo>
                    <a:pt x="2256" y="1894"/>
                    <a:pt x="2311" y="1883"/>
                    <a:pt x="2361" y="1861"/>
                  </a:cubicBezTo>
                  <a:cubicBezTo>
                    <a:pt x="2591" y="1713"/>
                    <a:pt x="2525" y="1320"/>
                    <a:pt x="2214" y="1222"/>
                  </a:cubicBezTo>
                  <a:cubicBezTo>
                    <a:pt x="2186" y="1214"/>
                    <a:pt x="2157" y="1211"/>
                    <a:pt x="2130" y="1211"/>
                  </a:cubicBezTo>
                  <a:cubicBezTo>
                    <a:pt x="1787" y="1211"/>
                    <a:pt x="1508" y="1748"/>
                    <a:pt x="1902" y="2172"/>
                  </a:cubicBezTo>
                  <a:cubicBezTo>
                    <a:pt x="2048" y="2318"/>
                    <a:pt x="2256" y="2400"/>
                    <a:pt x="2468" y="2400"/>
                  </a:cubicBezTo>
                  <a:cubicBezTo>
                    <a:pt x="2542" y="2400"/>
                    <a:pt x="2617" y="2390"/>
                    <a:pt x="2689" y="2369"/>
                  </a:cubicBezTo>
                  <a:cubicBezTo>
                    <a:pt x="2722" y="2369"/>
                    <a:pt x="2755" y="2353"/>
                    <a:pt x="2787" y="2353"/>
                  </a:cubicBezTo>
                  <a:lnTo>
                    <a:pt x="2853" y="2320"/>
                  </a:lnTo>
                  <a:lnTo>
                    <a:pt x="2886" y="2320"/>
                  </a:lnTo>
                  <a:cubicBezTo>
                    <a:pt x="3033" y="2254"/>
                    <a:pt x="3164" y="2139"/>
                    <a:pt x="3263" y="2008"/>
                  </a:cubicBezTo>
                  <a:cubicBezTo>
                    <a:pt x="3591" y="1533"/>
                    <a:pt x="3541" y="910"/>
                    <a:pt x="3148" y="500"/>
                  </a:cubicBezTo>
                  <a:cubicBezTo>
                    <a:pt x="2875" y="162"/>
                    <a:pt x="2445" y="0"/>
                    <a:pt x="19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 name="Google Shape;288;p2"/>
            <p:cNvSpPr/>
            <p:nvPr/>
          </p:nvSpPr>
          <p:spPr>
            <a:xfrm>
              <a:off x="6488950" y="2741450"/>
              <a:ext cx="161875" cy="92300"/>
            </a:xfrm>
            <a:custGeom>
              <a:avLst/>
              <a:gdLst/>
              <a:ahLst/>
              <a:cxnLst/>
              <a:rect l="l" t="t" r="r" b="b"/>
              <a:pathLst>
                <a:path w="6475" h="3692" extrusionOk="0">
                  <a:moveTo>
                    <a:pt x="5521" y="0"/>
                  </a:moveTo>
                  <a:cubicBezTo>
                    <a:pt x="5269" y="0"/>
                    <a:pt x="4968" y="44"/>
                    <a:pt x="4623" y="167"/>
                  </a:cubicBezTo>
                  <a:cubicBezTo>
                    <a:pt x="3787" y="457"/>
                    <a:pt x="2597" y="1019"/>
                    <a:pt x="1421" y="1019"/>
                  </a:cubicBezTo>
                  <a:cubicBezTo>
                    <a:pt x="937" y="1019"/>
                    <a:pt x="454" y="924"/>
                    <a:pt x="0" y="675"/>
                  </a:cubicBezTo>
                  <a:lnTo>
                    <a:pt x="0" y="675"/>
                  </a:lnTo>
                  <a:cubicBezTo>
                    <a:pt x="0" y="675"/>
                    <a:pt x="582" y="1333"/>
                    <a:pt x="1361" y="1333"/>
                  </a:cubicBezTo>
                  <a:cubicBezTo>
                    <a:pt x="1388" y="1333"/>
                    <a:pt x="1415" y="1333"/>
                    <a:pt x="1443" y="1331"/>
                  </a:cubicBezTo>
                  <a:cubicBezTo>
                    <a:pt x="1967" y="1294"/>
                    <a:pt x="2192" y="1158"/>
                    <a:pt x="2327" y="1158"/>
                  </a:cubicBezTo>
                  <a:cubicBezTo>
                    <a:pt x="2373" y="1158"/>
                    <a:pt x="2409" y="1174"/>
                    <a:pt x="2443" y="1216"/>
                  </a:cubicBezTo>
                  <a:cubicBezTo>
                    <a:pt x="2506" y="1305"/>
                    <a:pt x="2403" y="1364"/>
                    <a:pt x="2256" y="1364"/>
                  </a:cubicBezTo>
                  <a:cubicBezTo>
                    <a:pt x="2212" y="1364"/>
                    <a:pt x="2164" y="1359"/>
                    <a:pt x="2115" y="1347"/>
                  </a:cubicBezTo>
                  <a:cubicBezTo>
                    <a:pt x="2062" y="1330"/>
                    <a:pt x="2007" y="1321"/>
                    <a:pt x="1953" y="1321"/>
                  </a:cubicBezTo>
                  <a:cubicBezTo>
                    <a:pt x="1856" y="1321"/>
                    <a:pt x="1762" y="1350"/>
                    <a:pt x="1689" y="1413"/>
                  </a:cubicBezTo>
                  <a:cubicBezTo>
                    <a:pt x="1527" y="1574"/>
                    <a:pt x="1731" y="2085"/>
                    <a:pt x="1362" y="2085"/>
                  </a:cubicBezTo>
                  <a:cubicBezTo>
                    <a:pt x="1356" y="2085"/>
                    <a:pt x="1350" y="2085"/>
                    <a:pt x="1344" y="2085"/>
                  </a:cubicBezTo>
                  <a:lnTo>
                    <a:pt x="1344" y="2085"/>
                  </a:lnTo>
                  <a:cubicBezTo>
                    <a:pt x="1344" y="2085"/>
                    <a:pt x="1628" y="2451"/>
                    <a:pt x="2053" y="2451"/>
                  </a:cubicBezTo>
                  <a:cubicBezTo>
                    <a:pt x="2196" y="2451"/>
                    <a:pt x="2355" y="2410"/>
                    <a:pt x="2525" y="2298"/>
                  </a:cubicBezTo>
                  <a:cubicBezTo>
                    <a:pt x="3197" y="1872"/>
                    <a:pt x="2836" y="1364"/>
                    <a:pt x="3082" y="1233"/>
                  </a:cubicBezTo>
                  <a:cubicBezTo>
                    <a:pt x="3121" y="1214"/>
                    <a:pt x="3160" y="1206"/>
                    <a:pt x="3196" y="1206"/>
                  </a:cubicBezTo>
                  <a:cubicBezTo>
                    <a:pt x="3389" y="1206"/>
                    <a:pt x="3521" y="1438"/>
                    <a:pt x="3328" y="1659"/>
                  </a:cubicBezTo>
                  <a:cubicBezTo>
                    <a:pt x="3098" y="1937"/>
                    <a:pt x="2230" y="2888"/>
                    <a:pt x="3574" y="3691"/>
                  </a:cubicBezTo>
                  <a:cubicBezTo>
                    <a:pt x="3574" y="3691"/>
                    <a:pt x="3393" y="3232"/>
                    <a:pt x="3754" y="3085"/>
                  </a:cubicBezTo>
                  <a:cubicBezTo>
                    <a:pt x="4115" y="2921"/>
                    <a:pt x="4819" y="2708"/>
                    <a:pt x="4721" y="2200"/>
                  </a:cubicBezTo>
                  <a:cubicBezTo>
                    <a:pt x="4623" y="1708"/>
                    <a:pt x="4246" y="954"/>
                    <a:pt x="4852" y="495"/>
                  </a:cubicBezTo>
                  <a:cubicBezTo>
                    <a:pt x="5198" y="235"/>
                    <a:pt x="5499" y="134"/>
                    <a:pt x="5805" y="134"/>
                  </a:cubicBezTo>
                  <a:cubicBezTo>
                    <a:pt x="6020" y="134"/>
                    <a:pt x="6238" y="184"/>
                    <a:pt x="6475" y="266"/>
                  </a:cubicBezTo>
                  <a:cubicBezTo>
                    <a:pt x="6475" y="266"/>
                    <a:pt x="6143" y="0"/>
                    <a:pt x="55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 name="Google Shape;289;p2"/>
            <p:cNvSpPr/>
            <p:nvPr/>
          </p:nvSpPr>
          <p:spPr>
            <a:xfrm>
              <a:off x="6518850" y="2649375"/>
              <a:ext cx="90175" cy="63475"/>
            </a:xfrm>
            <a:custGeom>
              <a:avLst/>
              <a:gdLst/>
              <a:ahLst/>
              <a:cxnLst/>
              <a:rect l="l" t="t" r="r" b="b"/>
              <a:pathLst>
                <a:path w="3607" h="2539" extrusionOk="0">
                  <a:moveTo>
                    <a:pt x="1101" y="0"/>
                  </a:moveTo>
                  <a:cubicBezTo>
                    <a:pt x="505" y="0"/>
                    <a:pt x="1" y="129"/>
                    <a:pt x="1" y="129"/>
                  </a:cubicBezTo>
                  <a:cubicBezTo>
                    <a:pt x="1" y="129"/>
                    <a:pt x="952" y="211"/>
                    <a:pt x="1197" y="556"/>
                  </a:cubicBezTo>
                  <a:cubicBezTo>
                    <a:pt x="1361" y="752"/>
                    <a:pt x="1427" y="1015"/>
                    <a:pt x="1345" y="1277"/>
                  </a:cubicBezTo>
                  <a:cubicBezTo>
                    <a:pt x="1296" y="1506"/>
                    <a:pt x="1181" y="2146"/>
                    <a:pt x="2214" y="2162"/>
                  </a:cubicBezTo>
                  <a:cubicBezTo>
                    <a:pt x="3246" y="2178"/>
                    <a:pt x="3082" y="2539"/>
                    <a:pt x="3082" y="2539"/>
                  </a:cubicBezTo>
                  <a:cubicBezTo>
                    <a:pt x="3082" y="2539"/>
                    <a:pt x="3607" y="1769"/>
                    <a:pt x="2738" y="621"/>
                  </a:cubicBezTo>
                  <a:cubicBezTo>
                    <a:pt x="2364" y="125"/>
                    <a:pt x="1688" y="0"/>
                    <a:pt x="110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 name="Google Shape;290;p2"/>
            <p:cNvSpPr/>
            <p:nvPr/>
          </p:nvSpPr>
          <p:spPr>
            <a:xfrm>
              <a:off x="6483200" y="2582525"/>
              <a:ext cx="56575" cy="67225"/>
            </a:xfrm>
            <a:custGeom>
              <a:avLst/>
              <a:gdLst/>
              <a:ahLst/>
              <a:cxnLst/>
              <a:rect l="l" t="t" r="r" b="b"/>
              <a:pathLst>
                <a:path w="2263" h="2689" extrusionOk="0">
                  <a:moveTo>
                    <a:pt x="1115" y="0"/>
                  </a:moveTo>
                  <a:cubicBezTo>
                    <a:pt x="820" y="164"/>
                    <a:pt x="738" y="705"/>
                    <a:pt x="804" y="1443"/>
                  </a:cubicBezTo>
                  <a:cubicBezTo>
                    <a:pt x="870" y="2181"/>
                    <a:pt x="1" y="2623"/>
                    <a:pt x="1" y="2623"/>
                  </a:cubicBezTo>
                  <a:cubicBezTo>
                    <a:pt x="591" y="2426"/>
                    <a:pt x="1771" y="2689"/>
                    <a:pt x="2017" y="2017"/>
                  </a:cubicBezTo>
                  <a:cubicBezTo>
                    <a:pt x="2263" y="1361"/>
                    <a:pt x="1624" y="935"/>
                    <a:pt x="1263" y="738"/>
                  </a:cubicBezTo>
                  <a:cubicBezTo>
                    <a:pt x="919" y="541"/>
                    <a:pt x="1115" y="1"/>
                    <a:pt x="11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 name="Google Shape;291;p2"/>
            <p:cNvSpPr/>
            <p:nvPr/>
          </p:nvSpPr>
          <p:spPr>
            <a:xfrm>
              <a:off x="6398800" y="2611625"/>
              <a:ext cx="79525" cy="107800"/>
            </a:xfrm>
            <a:custGeom>
              <a:avLst/>
              <a:gdLst/>
              <a:ahLst/>
              <a:cxnLst/>
              <a:rect l="l" t="t" r="r" b="b"/>
              <a:pathLst>
                <a:path w="3181" h="4312" extrusionOk="0">
                  <a:moveTo>
                    <a:pt x="2803" y="0"/>
                  </a:moveTo>
                  <a:cubicBezTo>
                    <a:pt x="2725" y="92"/>
                    <a:pt x="2605" y="141"/>
                    <a:pt x="2485" y="141"/>
                  </a:cubicBezTo>
                  <a:cubicBezTo>
                    <a:pt x="2454" y="141"/>
                    <a:pt x="2423" y="138"/>
                    <a:pt x="2393" y="131"/>
                  </a:cubicBezTo>
                  <a:cubicBezTo>
                    <a:pt x="2335" y="120"/>
                    <a:pt x="2250" y="110"/>
                    <a:pt x="2151" y="110"/>
                  </a:cubicBezTo>
                  <a:cubicBezTo>
                    <a:pt x="1831" y="110"/>
                    <a:pt x="1367" y="213"/>
                    <a:pt x="1230" y="689"/>
                  </a:cubicBezTo>
                  <a:cubicBezTo>
                    <a:pt x="1049" y="1312"/>
                    <a:pt x="1197" y="1705"/>
                    <a:pt x="1410" y="1885"/>
                  </a:cubicBezTo>
                  <a:cubicBezTo>
                    <a:pt x="1623" y="2066"/>
                    <a:pt x="1623" y="2443"/>
                    <a:pt x="1475" y="2508"/>
                  </a:cubicBezTo>
                  <a:cubicBezTo>
                    <a:pt x="1439" y="2525"/>
                    <a:pt x="1402" y="2533"/>
                    <a:pt x="1367" y="2533"/>
                  </a:cubicBezTo>
                  <a:cubicBezTo>
                    <a:pt x="1198" y="2533"/>
                    <a:pt x="1066" y="2357"/>
                    <a:pt x="1148" y="2180"/>
                  </a:cubicBezTo>
                  <a:cubicBezTo>
                    <a:pt x="1221" y="1960"/>
                    <a:pt x="1045" y="1728"/>
                    <a:pt x="820" y="1728"/>
                  </a:cubicBezTo>
                  <a:cubicBezTo>
                    <a:pt x="793" y="1728"/>
                    <a:pt x="766" y="1731"/>
                    <a:pt x="738" y="1738"/>
                  </a:cubicBezTo>
                  <a:cubicBezTo>
                    <a:pt x="685" y="1744"/>
                    <a:pt x="638" y="1748"/>
                    <a:pt x="594" y="1748"/>
                  </a:cubicBezTo>
                  <a:cubicBezTo>
                    <a:pt x="420" y="1748"/>
                    <a:pt x="318" y="1695"/>
                    <a:pt x="279" y="1590"/>
                  </a:cubicBezTo>
                  <a:lnTo>
                    <a:pt x="279" y="1590"/>
                  </a:lnTo>
                  <a:cubicBezTo>
                    <a:pt x="279" y="1590"/>
                    <a:pt x="0" y="2492"/>
                    <a:pt x="689" y="2918"/>
                  </a:cubicBezTo>
                  <a:cubicBezTo>
                    <a:pt x="1393" y="3360"/>
                    <a:pt x="1738" y="4049"/>
                    <a:pt x="2115" y="4311"/>
                  </a:cubicBezTo>
                  <a:cubicBezTo>
                    <a:pt x="2115" y="4311"/>
                    <a:pt x="1508" y="3344"/>
                    <a:pt x="2066" y="2475"/>
                  </a:cubicBezTo>
                  <a:cubicBezTo>
                    <a:pt x="2623" y="1607"/>
                    <a:pt x="3180" y="1344"/>
                    <a:pt x="280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 name="Google Shape;292;p2"/>
            <p:cNvSpPr/>
            <p:nvPr/>
          </p:nvSpPr>
          <p:spPr>
            <a:xfrm>
              <a:off x="6293900" y="2453100"/>
              <a:ext cx="202850" cy="202400"/>
            </a:xfrm>
            <a:custGeom>
              <a:avLst/>
              <a:gdLst/>
              <a:ahLst/>
              <a:cxnLst/>
              <a:rect l="l" t="t" r="r" b="b"/>
              <a:pathLst>
                <a:path w="8114" h="8096" extrusionOk="0">
                  <a:moveTo>
                    <a:pt x="2338" y="0"/>
                  </a:moveTo>
                  <a:cubicBezTo>
                    <a:pt x="2253" y="0"/>
                    <a:pt x="2167" y="5"/>
                    <a:pt x="2082" y="14"/>
                  </a:cubicBezTo>
                  <a:cubicBezTo>
                    <a:pt x="754" y="178"/>
                    <a:pt x="0" y="1981"/>
                    <a:pt x="787" y="3227"/>
                  </a:cubicBezTo>
                  <a:cubicBezTo>
                    <a:pt x="1373" y="4194"/>
                    <a:pt x="2444" y="4467"/>
                    <a:pt x="3403" y="4467"/>
                  </a:cubicBezTo>
                  <a:cubicBezTo>
                    <a:pt x="3516" y="4467"/>
                    <a:pt x="3628" y="4463"/>
                    <a:pt x="3737" y="4456"/>
                  </a:cubicBezTo>
                  <a:cubicBezTo>
                    <a:pt x="3950" y="4456"/>
                    <a:pt x="4196" y="4440"/>
                    <a:pt x="4442" y="4407"/>
                  </a:cubicBezTo>
                  <a:cubicBezTo>
                    <a:pt x="4442" y="4407"/>
                    <a:pt x="4650" y="4372"/>
                    <a:pt x="4961" y="4372"/>
                  </a:cubicBezTo>
                  <a:cubicBezTo>
                    <a:pt x="5449" y="4372"/>
                    <a:pt x="6189" y="4458"/>
                    <a:pt x="6770" y="4899"/>
                  </a:cubicBezTo>
                  <a:cubicBezTo>
                    <a:pt x="7163" y="5243"/>
                    <a:pt x="7425" y="5702"/>
                    <a:pt x="7507" y="6210"/>
                  </a:cubicBezTo>
                  <a:cubicBezTo>
                    <a:pt x="7507" y="6210"/>
                    <a:pt x="7671" y="7407"/>
                    <a:pt x="7097" y="8062"/>
                  </a:cubicBezTo>
                  <a:lnTo>
                    <a:pt x="7065" y="8095"/>
                  </a:lnTo>
                  <a:cubicBezTo>
                    <a:pt x="7065" y="8095"/>
                    <a:pt x="8114" y="7571"/>
                    <a:pt x="7983" y="5981"/>
                  </a:cubicBezTo>
                  <a:cubicBezTo>
                    <a:pt x="7874" y="4654"/>
                    <a:pt x="6816" y="4010"/>
                    <a:pt x="5482" y="4010"/>
                  </a:cubicBezTo>
                  <a:cubicBezTo>
                    <a:pt x="5200" y="4010"/>
                    <a:pt x="4906" y="4038"/>
                    <a:pt x="4606" y="4096"/>
                  </a:cubicBezTo>
                  <a:cubicBezTo>
                    <a:pt x="4104" y="4196"/>
                    <a:pt x="3649" y="4246"/>
                    <a:pt x="3240" y="4246"/>
                  </a:cubicBezTo>
                  <a:cubicBezTo>
                    <a:pt x="2714" y="4246"/>
                    <a:pt x="2263" y="4163"/>
                    <a:pt x="1885" y="3997"/>
                  </a:cubicBezTo>
                  <a:cubicBezTo>
                    <a:pt x="1492" y="3801"/>
                    <a:pt x="1147" y="3506"/>
                    <a:pt x="918" y="3145"/>
                  </a:cubicBezTo>
                  <a:cubicBezTo>
                    <a:pt x="197" y="1998"/>
                    <a:pt x="885" y="293"/>
                    <a:pt x="2098" y="162"/>
                  </a:cubicBezTo>
                  <a:cubicBezTo>
                    <a:pt x="2199" y="147"/>
                    <a:pt x="2301" y="140"/>
                    <a:pt x="2403" y="140"/>
                  </a:cubicBezTo>
                  <a:cubicBezTo>
                    <a:pt x="2877" y="140"/>
                    <a:pt x="3333" y="300"/>
                    <a:pt x="3590" y="637"/>
                  </a:cubicBezTo>
                  <a:cubicBezTo>
                    <a:pt x="3885" y="1030"/>
                    <a:pt x="3934" y="1555"/>
                    <a:pt x="3721" y="1998"/>
                  </a:cubicBezTo>
                  <a:cubicBezTo>
                    <a:pt x="3575" y="2329"/>
                    <a:pt x="3247" y="2543"/>
                    <a:pt x="2892" y="2543"/>
                  </a:cubicBezTo>
                  <a:cubicBezTo>
                    <a:pt x="2809" y="2543"/>
                    <a:pt x="2724" y="2531"/>
                    <a:pt x="2639" y="2506"/>
                  </a:cubicBezTo>
                  <a:cubicBezTo>
                    <a:pt x="2196" y="2407"/>
                    <a:pt x="2016" y="1965"/>
                    <a:pt x="2360" y="1916"/>
                  </a:cubicBezTo>
                  <a:cubicBezTo>
                    <a:pt x="2770" y="1850"/>
                    <a:pt x="2852" y="1506"/>
                    <a:pt x="2705" y="1211"/>
                  </a:cubicBezTo>
                  <a:cubicBezTo>
                    <a:pt x="2644" y="1089"/>
                    <a:pt x="2508" y="1021"/>
                    <a:pt x="2363" y="1021"/>
                  </a:cubicBezTo>
                  <a:cubicBezTo>
                    <a:pt x="2155" y="1021"/>
                    <a:pt x="1927" y="1161"/>
                    <a:pt x="1869" y="1489"/>
                  </a:cubicBezTo>
                  <a:cubicBezTo>
                    <a:pt x="1819" y="1768"/>
                    <a:pt x="1885" y="2047"/>
                    <a:pt x="2082" y="2243"/>
                  </a:cubicBezTo>
                  <a:cubicBezTo>
                    <a:pt x="2250" y="2429"/>
                    <a:pt x="2587" y="2592"/>
                    <a:pt x="2932" y="2592"/>
                  </a:cubicBezTo>
                  <a:cubicBezTo>
                    <a:pt x="3260" y="2592"/>
                    <a:pt x="3595" y="2445"/>
                    <a:pt x="3803" y="2030"/>
                  </a:cubicBezTo>
                  <a:cubicBezTo>
                    <a:pt x="4032" y="1555"/>
                    <a:pt x="4000" y="998"/>
                    <a:pt x="3688" y="572"/>
                  </a:cubicBezTo>
                  <a:cubicBezTo>
                    <a:pt x="3392" y="177"/>
                    <a:pt x="2866" y="0"/>
                    <a:pt x="233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 name="Google Shape;293;p2"/>
            <p:cNvSpPr/>
            <p:nvPr/>
          </p:nvSpPr>
          <p:spPr>
            <a:xfrm>
              <a:off x="6326250" y="2569525"/>
              <a:ext cx="116825" cy="59325"/>
            </a:xfrm>
            <a:custGeom>
              <a:avLst/>
              <a:gdLst/>
              <a:ahLst/>
              <a:cxnLst/>
              <a:rect l="l" t="t" r="r" b="b"/>
              <a:pathLst>
                <a:path w="4673" h="2373" extrusionOk="0">
                  <a:moveTo>
                    <a:pt x="3575" y="1"/>
                  </a:moveTo>
                  <a:cubicBezTo>
                    <a:pt x="3276" y="1"/>
                    <a:pt x="2924" y="42"/>
                    <a:pt x="2525" y="160"/>
                  </a:cubicBezTo>
                  <a:cubicBezTo>
                    <a:pt x="1976" y="324"/>
                    <a:pt x="1508" y="386"/>
                    <a:pt x="1123" y="386"/>
                  </a:cubicBezTo>
                  <a:cubicBezTo>
                    <a:pt x="587" y="386"/>
                    <a:pt x="211" y="267"/>
                    <a:pt x="1" y="143"/>
                  </a:cubicBezTo>
                  <a:lnTo>
                    <a:pt x="1" y="143"/>
                  </a:lnTo>
                  <a:cubicBezTo>
                    <a:pt x="132" y="258"/>
                    <a:pt x="263" y="389"/>
                    <a:pt x="378" y="520"/>
                  </a:cubicBezTo>
                  <a:cubicBezTo>
                    <a:pt x="453" y="641"/>
                    <a:pt x="597" y="1393"/>
                    <a:pt x="1187" y="1393"/>
                  </a:cubicBezTo>
                  <a:cubicBezTo>
                    <a:pt x="1241" y="1393"/>
                    <a:pt x="1299" y="1387"/>
                    <a:pt x="1361" y="1373"/>
                  </a:cubicBezTo>
                  <a:cubicBezTo>
                    <a:pt x="2083" y="1225"/>
                    <a:pt x="1952" y="766"/>
                    <a:pt x="2427" y="619"/>
                  </a:cubicBezTo>
                  <a:cubicBezTo>
                    <a:pt x="2519" y="590"/>
                    <a:pt x="2598" y="578"/>
                    <a:pt x="2663" y="578"/>
                  </a:cubicBezTo>
                  <a:cubicBezTo>
                    <a:pt x="2932" y="578"/>
                    <a:pt x="2975" y="782"/>
                    <a:pt x="2869" y="848"/>
                  </a:cubicBezTo>
                  <a:cubicBezTo>
                    <a:pt x="2808" y="894"/>
                    <a:pt x="2751" y="908"/>
                    <a:pt x="2690" y="908"/>
                  </a:cubicBezTo>
                  <a:cubicBezTo>
                    <a:pt x="2621" y="908"/>
                    <a:pt x="2547" y="890"/>
                    <a:pt x="2460" y="881"/>
                  </a:cubicBezTo>
                  <a:cubicBezTo>
                    <a:pt x="2446" y="878"/>
                    <a:pt x="2430" y="877"/>
                    <a:pt x="2413" y="877"/>
                  </a:cubicBezTo>
                  <a:cubicBezTo>
                    <a:pt x="2219" y="877"/>
                    <a:pt x="1817" y="1047"/>
                    <a:pt x="1968" y="1438"/>
                  </a:cubicBezTo>
                  <a:cubicBezTo>
                    <a:pt x="2132" y="1881"/>
                    <a:pt x="2378" y="2242"/>
                    <a:pt x="2115" y="2373"/>
                  </a:cubicBezTo>
                  <a:cubicBezTo>
                    <a:pt x="2115" y="2373"/>
                    <a:pt x="3033" y="2373"/>
                    <a:pt x="3345" y="2110"/>
                  </a:cubicBezTo>
                  <a:cubicBezTo>
                    <a:pt x="3705" y="1865"/>
                    <a:pt x="3853" y="1406"/>
                    <a:pt x="3722" y="979"/>
                  </a:cubicBezTo>
                  <a:cubicBezTo>
                    <a:pt x="3623" y="499"/>
                    <a:pt x="3938" y="202"/>
                    <a:pt x="4425" y="202"/>
                  </a:cubicBezTo>
                  <a:cubicBezTo>
                    <a:pt x="4503" y="202"/>
                    <a:pt x="4586" y="210"/>
                    <a:pt x="4672" y="225"/>
                  </a:cubicBezTo>
                  <a:cubicBezTo>
                    <a:pt x="4672" y="225"/>
                    <a:pt x="4271" y="1"/>
                    <a:pt x="357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 name="Google Shape;294;p2"/>
            <p:cNvSpPr/>
            <p:nvPr/>
          </p:nvSpPr>
          <p:spPr>
            <a:xfrm>
              <a:off x="6355775" y="2460000"/>
              <a:ext cx="80750" cy="84125"/>
            </a:xfrm>
            <a:custGeom>
              <a:avLst/>
              <a:gdLst/>
              <a:ahLst/>
              <a:cxnLst/>
              <a:rect l="l" t="t" r="r" b="b"/>
              <a:pathLst>
                <a:path w="3230" h="3365" extrusionOk="0">
                  <a:moveTo>
                    <a:pt x="1279" y="0"/>
                  </a:moveTo>
                  <a:lnTo>
                    <a:pt x="1279" y="0"/>
                  </a:lnTo>
                  <a:cubicBezTo>
                    <a:pt x="1705" y="443"/>
                    <a:pt x="1852" y="1082"/>
                    <a:pt x="1639" y="1656"/>
                  </a:cubicBezTo>
                  <a:cubicBezTo>
                    <a:pt x="1410" y="2417"/>
                    <a:pt x="886" y="2617"/>
                    <a:pt x="436" y="2617"/>
                  </a:cubicBezTo>
                  <a:cubicBezTo>
                    <a:pt x="276" y="2617"/>
                    <a:pt x="125" y="2592"/>
                    <a:pt x="0" y="2558"/>
                  </a:cubicBezTo>
                  <a:lnTo>
                    <a:pt x="0" y="2558"/>
                  </a:lnTo>
                  <a:cubicBezTo>
                    <a:pt x="0" y="2558"/>
                    <a:pt x="244" y="3364"/>
                    <a:pt x="1009" y="3364"/>
                  </a:cubicBezTo>
                  <a:cubicBezTo>
                    <a:pt x="1038" y="3364"/>
                    <a:pt x="1068" y="3363"/>
                    <a:pt x="1098" y="3361"/>
                  </a:cubicBezTo>
                  <a:cubicBezTo>
                    <a:pt x="1951" y="3295"/>
                    <a:pt x="1902" y="2639"/>
                    <a:pt x="1885" y="2361"/>
                  </a:cubicBezTo>
                  <a:cubicBezTo>
                    <a:pt x="1869" y="2066"/>
                    <a:pt x="1869" y="1836"/>
                    <a:pt x="1967" y="1836"/>
                  </a:cubicBezTo>
                  <a:cubicBezTo>
                    <a:pt x="2082" y="1836"/>
                    <a:pt x="2115" y="1951"/>
                    <a:pt x="2049" y="2148"/>
                  </a:cubicBezTo>
                  <a:cubicBezTo>
                    <a:pt x="1983" y="2344"/>
                    <a:pt x="1836" y="2984"/>
                    <a:pt x="2934" y="3098"/>
                  </a:cubicBezTo>
                  <a:cubicBezTo>
                    <a:pt x="2787" y="3000"/>
                    <a:pt x="2770" y="2803"/>
                    <a:pt x="2869" y="2689"/>
                  </a:cubicBezTo>
                  <a:cubicBezTo>
                    <a:pt x="3016" y="2426"/>
                    <a:pt x="3229" y="1967"/>
                    <a:pt x="2508" y="1345"/>
                  </a:cubicBezTo>
                  <a:cubicBezTo>
                    <a:pt x="1770" y="722"/>
                    <a:pt x="1721" y="279"/>
                    <a:pt x="12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 name="Google Shape;295;p2"/>
            <p:cNvSpPr/>
            <p:nvPr/>
          </p:nvSpPr>
          <p:spPr>
            <a:xfrm>
              <a:off x="6273000" y="2340575"/>
              <a:ext cx="47950" cy="191575"/>
            </a:xfrm>
            <a:custGeom>
              <a:avLst/>
              <a:gdLst/>
              <a:ahLst/>
              <a:cxnLst/>
              <a:rect l="l" t="t" r="r" b="b"/>
              <a:pathLst>
                <a:path w="1918" h="7663" extrusionOk="0">
                  <a:moveTo>
                    <a:pt x="625" y="0"/>
                  </a:moveTo>
                  <a:cubicBezTo>
                    <a:pt x="557" y="0"/>
                    <a:pt x="484" y="17"/>
                    <a:pt x="410" y="57"/>
                  </a:cubicBezTo>
                  <a:cubicBezTo>
                    <a:pt x="0" y="286"/>
                    <a:pt x="328" y="827"/>
                    <a:pt x="590" y="1089"/>
                  </a:cubicBezTo>
                  <a:cubicBezTo>
                    <a:pt x="852" y="1352"/>
                    <a:pt x="869" y="2630"/>
                    <a:pt x="738" y="3991"/>
                  </a:cubicBezTo>
                  <a:cubicBezTo>
                    <a:pt x="607" y="5351"/>
                    <a:pt x="754" y="7138"/>
                    <a:pt x="1459" y="7662"/>
                  </a:cubicBezTo>
                  <a:cubicBezTo>
                    <a:pt x="1459" y="7662"/>
                    <a:pt x="803" y="7056"/>
                    <a:pt x="951" y="5171"/>
                  </a:cubicBezTo>
                  <a:cubicBezTo>
                    <a:pt x="1098" y="3286"/>
                    <a:pt x="1918" y="1499"/>
                    <a:pt x="1180" y="368"/>
                  </a:cubicBezTo>
                  <a:cubicBezTo>
                    <a:pt x="1180" y="368"/>
                    <a:pt x="946" y="0"/>
                    <a:pt x="6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 name="Google Shape;296;p2"/>
            <p:cNvSpPr/>
            <p:nvPr/>
          </p:nvSpPr>
          <p:spPr>
            <a:xfrm>
              <a:off x="6153325" y="2315775"/>
              <a:ext cx="213525" cy="254475"/>
            </a:xfrm>
            <a:custGeom>
              <a:avLst/>
              <a:gdLst/>
              <a:ahLst/>
              <a:cxnLst/>
              <a:rect l="l" t="t" r="r" b="b"/>
              <a:pathLst>
                <a:path w="8541" h="10179" extrusionOk="0">
                  <a:moveTo>
                    <a:pt x="2275" y="1"/>
                  </a:moveTo>
                  <a:cubicBezTo>
                    <a:pt x="1364" y="1"/>
                    <a:pt x="525" y="449"/>
                    <a:pt x="296" y="1164"/>
                  </a:cubicBezTo>
                  <a:cubicBezTo>
                    <a:pt x="1" y="1967"/>
                    <a:pt x="411" y="2672"/>
                    <a:pt x="820" y="2885"/>
                  </a:cubicBezTo>
                  <a:cubicBezTo>
                    <a:pt x="1045" y="3031"/>
                    <a:pt x="1304" y="3094"/>
                    <a:pt x="1558" y="3094"/>
                  </a:cubicBezTo>
                  <a:cubicBezTo>
                    <a:pt x="2102" y="3094"/>
                    <a:pt x="2621" y="2805"/>
                    <a:pt x="2722" y="2426"/>
                  </a:cubicBezTo>
                  <a:cubicBezTo>
                    <a:pt x="2866" y="2022"/>
                    <a:pt x="2554" y="1632"/>
                    <a:pt x="2165" y="1632"/>
                  </a:cubicBezTo>
                  <a:cubicBezTo>
                    <a:pt x="2112" y="1632"/>
                    <a:pt x="2056" y="1639"/>
                    <a:pt x="2001" y="1655"/>
                  </a:cubicBezTo>
                  <a:cubicBezTo>
                    <a:pt x="1673" y="1721"/>
                    <a:pt x="1492" y="2065"/>
                    <a:pt x="1607" y="2377"/>
                  </a:cubicBezTo>
                  <a:cubicBezTo>
                    <a:pt x="1695" y="2629"/>
                    <a:pt x="1978" y="2658"/>
                    <a:pt x="2103" y="2658"/>
                  </a:cubicBezTo>
                  <a:cubicBezTo>
                    <a:pt x="2141" y="2658"/>
                    <a:pt x="2164" y="2655"/>
                    <a:pt x="2164" y="2655"/>
                  </a:cubicBezTo>
                  <a:lnTo>
                    <a:pt x="2164" y="2655"/>
                  </a:lnTo>
                  <a:cubicBezTo>
                    <a:pt x="2100" y="2831"/>
                    <a:pt x="1888" y="2955"/>
                    <a:pt x="1630" y="2955"/>
                  </a:cubicBezTo>
                  <a:cubicBezTo>
                    <a:pt x="1432" y="2955"/>
                    <a:pt x="1207" y="2882"/>
                    <a:pt x="1001" y="2704"/>
                  </a:cubicBezTo>
                  <a:cubicBezTo>
                    <a:pt x="575" y="2311"/>
                    <a:pt x="493" y="1082"/>
                    <a:pt x="1214" y="508"/>
                  </a:cubicBezTo>
                  <a:cubicBezTo>
                    <a:pt x="1554" y="260"/>
                    <a:pt x="1953" y="130"/>
                    <a:pt x="2369" y="130"/>
                  </a:cubicBezTo>
                  <a:cubicBezTo>
                    <a:pt x="2394" y="130"/>
                    <a:pt x="2418" y="130"/>
                    <a:pt x="2443" y="131"/>
                  </a:cubicBezTo>
                  <a:cubicBezTo>
                    <a:pt x="2574" y="147"/>
                    <a:pt x="2705" y="164"/>
                    <a:pt x="2837" y="196"/>
                  </a:cubicBezTo>
                  <a:cubicBezTo>
                    <a:pt x="3935" y="459"/>
                    <a:pt x="4656" y="1639"/>
                    <a:pt x="4885" y="2868"/>
                  </a:cubicBezTo>
                  <a:cubicBezTo>
                    <a:pt x="5115" y="4098"/>
                    <a:pt x="4885" y="5360"/>
                    <a:pt x="4951" y="6474"/>
                  </a:cubicBezTo>
                  <a:cubicBezTo>
                    <a:pt x="4902" y="7491"/>
                    <a:pt x="5295" y="8490"/>
                    <a:pt x="6049" y="9195"/>
                  </a:cubicBezTo>
                  <a:cubicBezTo>
                    <a:pt x="6738" y="9802"/>
                    <a:pt x="7623" y="10146"/>
                    <a:pt x="8541" y="10179"/>
                  </a:cubicBezTo>
                  <a:cubicBezTo>
                    <a:pt x="7639" y="10113"/>
                    <a:pt x="6770" y="9753"/>
                    <a:pt x="6098" y="9130"/>
                  </a:cubicBezTo>
                  <a:cubicBezTo>
                    <a:pt x="5394" y="8425"/>
                    <a:pt x="5033" y="7458"/>
                    <a:pt x="5099" y="6474"/>
                  </a:cubicBezTo>
                  <a:cubicBezTo>
                    <a:pt x="5049" y="5360"/>
                    <a:pt x="5295" y="4130"/>
                    <a:pt x="5049" y="2835"/>
                  </a:cubicBezTo>
                  <a:cubicBezTo>
                    <a:pt x="4820" y="1573"/>
                    <a:pt x="4049" y="328"/>
                    <a:pt x="2869" y="65"/>
                  </a:cubicBezTo>
                  <a:cubicBezTo>
                    <a:pt x="2671" y="22"/>
                    <a:pt x="2471" y="1"/>
                    <a:pt x="227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 name="Google Shape;297;p2"/>
            <p:cNvSpPr/>
            <p:nvPr/>
          </p:nvSpPr>
          <p:spPr>
            <a:xfrm>
              <a:off x="6202925" y="2351225"/>
              <a:ext cx="62300" cy="52725"/>
            </a:xfrm>
            <a:custGeom>
              <a:avLst/>
              <a:gdLst/>
              <a:ahLst/>
              <a:cxnLst/>
              <a:rect l="l" t="t" r="r" b="b"/>
              <a:pathLst>
                <a:path w="2492" h="2109" extrusionOk="0">
                  <a:moveTo>
                    <a:pt x="1802" y="0"/>
                  </a:moveTo>
                  <a:cubicBezTo>
                    <a:pt x="1321" y="0"/>
                    <a:pt x="1021" y="400"/>
                    <a:pt x="934" y="1090"/>
                  </a:cubicBezTo>
                  <a:cubicBezTo>
                    <a:pt x="855" y="1735"/>
                    <a:pt x="301" y="1798"/>
                    <a:pt x="85" y="1798"/>
                  </a:cubicBezTo>
                  <a:cubicBezTo>
                    <a:pt x="33" y="1798"/>
                    <a:pt x="0" y="1794"/>
                    <a:pt x="0" y="1794"/>
                  </a:cubicBezTo>
                  <a:lnTo>
                    <a:pt x="0" y="1794"/>
                  </a:lnTo>
                  <a:cubicBezTo>
                    <a:pt x="121" y="1849"/>
                    <a:pt x="702" y="2109"/>
                    <a:pt x="1241" y="2109"/>
                  </a:cubicBezTo>
                  <a:cubicBezTo>
                    <a:pt x="1509" y="2109"/>
                    <a:pt x="1766" y="2045"/>
                    <a:pt x="1951" y="1860"/>
                  </a:cubicBezTo>
                  <a:cubicBezTo>
                    <a:pt x="2492" y="1319"/>
                    <a:pt x="2115" y="614"/>
                    <a:pt x="1967" y="385"/>
                  </a:cubicBezTo>
                  <a:cubicBezTo>
                    <a:pt x="1869" y="270"/>
                    <a:pt x="1902" y="106"/>
                    <a:pt x="2016" y="24"/>
                  </a:cubicBezTo>
                  <a:cubicBezTo>
                    <a:pt x="1941" y="8"/>
                    <a:pt x="1870" y="0"/>
                    <a:pt x="18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 name="Google Shape;298;p2"/>
            <p:cNvSpPr/>
            <p:nvPr/>
          </p:nvSpPr>
          <p:spPr>
            <a:xfrm>
              <a:off x="6141450" y="2355100"/>
              <a:ext cx="120500" cy="136900"/>
            </a:xfrm>
            <a:custGeom>
              <a:avLst/>
              <a:gdLst/>
              <a:ahLst/>
              <a:cxnLst/>
              <a:rect l="l" t="t" r="r" b="b"/>
              <a:pathLst>
                <a:path w="4820" h="5476" extrusionOk="0">
                  <a:moveTo>
                    <a:pt x="459" y="0"/>
                  </a:moveTo>
                  <a:cubicBezTo>
                    <a:pt x="0" y="804"/>
                    <a:pt x="246" y="2131"/>
                    <a:pt x="869" y="3016"/>
                  </a:cubicBezTo>
                  <a:cubicBezTo>
                    <a:pt x="1364" y="3715"/>
                    <a:pt x="2135" y="3793"/>
                    <a:pt x="2457" y="3793"/>
                  </a:cubicBezTo>
                  <a:cubicBezTo>
                    <a:pt x="2551" y="3793"/>
                    <a:pt x="2607" y="3787"/>
                    <a:pt x="2607" y="3787"/>
                  </a:cubicBezTo>
                  <a:cubicBezTo>
                    <a:pt x="2344" y="3688"/>
                    <a:pt x="2279" y="3377"/>
                    <a:pt x="2476" y="3131"/>
                  </a:cubicBezTo>
                  <a:cubicBezTo>
                    <a:pt x="2639" y="2967"/>
                    <a:pt x="2607" y="2705"/>
                    <a:pt x="2410" y="2590"/>
                  </a:cubicBezTo>
                  <a:cubicBezTo>
                    <a:pt x="2295" y="2541"/>
                    <a:pt x="2017" y="2328"/>
                    <a:pt x="2246" y="2180"/>
                  </a:cubicBezTo>
                  <a:cubicBezTo>
                    <a:pt x="2272" y="2166"/>
                    <a:pt x="2301" y="2158"/>
                    <a:pt x="2331" y="2158"/>
                  </a:cubicBezTo>
                  <a:cubicBezTo>
                    <a:pt x="2570" y="2158"/>
                    <a:pt x="2913" y="2591"/>
                    <a:pt x="2869" y="3115"/>
                  </a:cubicBezTo>
                  <a:cubicBezTo>
                    <a:pt x="2820" y="3688"/>
                    <a:pt x="3082" y="3852"/>
                    <a:pt x="3475" y="4131"/>
                  </a:cubicBezTo>
                  <a:cubicBezTo>
                    <a:pt x="3869" y="4410"/>
                    <a:pt x="3639" y="4934"/>
                    <a:pt x="3639" y="4934"/>
                  </a:cubicBezTo>
                  <a:cubicBezTo>
                    <a:pt x="4361" y="4524"/>
                    <a:pt x="4197" y="3852"/>
                    <a:pt x="4115" y="3705"/>
                  </a:cubicBezTo>
                  <a:cubicBezTo>
                    <a:pt x="4016" y="3557"/>
                    <a:pt x="3836" y="3295"/>
                    <a:pt x="4066" y="3197"/>
                  </a:cubicBezTo>
                  <a:cubicBezTo>
                    <a:pt x="4079" y="3191"/>
                    <a:pt x="4092" y="3188"/>
                    <a:pt x="4104" y="3188"/>
                  </a:cubicBezTo>
                  <a:cubicBezTo>
                    <a:pt x="4304" y="3188"/>
                    <a:pt x="4377" y="3909"/>
                    <a:pt x="4377" y="4557"/>
                  </a:cubicBezTo>
                  <a:cubicBezTo>
                    <a:pt x="4344" y="4918"/>
                    <a:pt x="4508" y="5278"/>
                    <a:pt x="4820" y="5475"/>
                  </a:cubicBezTo>
                  <a:cubicBezTo>
                    <a:pt x="4688" y="5147"/>
                    <a:pt x="4623" y="4803"/>
                    <a:pt x="4639" y="4459"/>
                  </a:cubicBezTo>
                  <a:cubicBezTo>
                    <a:pt x="4623" y="3951"/>
                    <a:pt x="4721" y="3033"/>
                    <a:pt x="3820" y="2410"/>
                  </a:cubicBezTo>
                  <a:cubicBezTo>
                    <a:pt x="2902" y="1787"/>
                    <a:pt x="1804" y="2049"/>
                    <a:pt x="1000" y="1492"/>
                  </a:cubicBezTo>
                  <a:cubicBezTo>
                    <a:pt x="541" y="1148"/>
                    <a:pt x="328" y="558"/>
                    <a:pt x="45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 name="Google Shape;299;p2"/>
            <p:cNvSpPr/>
            <p:nvPr/>
          </p:nvSpPr>
          <p:spPr>
            <a:xfrm>
              <a:off x="6101700" y="2316475"/>
              <a:ext cx="74200" cy="48825"/>
            </a:xfrm>
            <a:custGeom>
              <a:avLst/>
              <a:gdLst/>
              <a:ahLst/>
              <a:cxnLst/>
              <a:rect l="l" t="t" r="r" b="b"/>
              <a:pathLst>
                <a:path w="2968" h="1953" extrusionOk="0">
                  <a:moveTo>
                    <a:pt x="2040" y="1"/>
                  </a:moveTo>
                  <a:cubicBezTo>
                    <a:pt x="332" y="1"/>
                    <a:pt x="296" y="1081"/>
                    <a:pt x="296" y="1365"/>
                  </a:cubicBezTo>
                  <a:cubicBezTo>
                    <a:pt x="296" y="1562"/>
                    <a:pt x="164" y="1726"/>
                    <a:pt x="1" y="1791"/>
                  </a:cubicBezTo>
                  <a:cubicBezTo>
                    <a:pt x="268" y="1904"/>
                    <a:pt x="502" y="1952"/>
                    <a:pt x="708" y="1952"/>
                  </a:cubicBezTo>
                  <a:cubicBezTo>
                    <a:pt x="1460" y="1952"/>
                    <a:pt x="1831" y="1306"/>
                    <a:pt x="2049" y="791"/>
                  </a:cubicBezTo>
                  <a:cubicBezTo>
                    <a:pt x="2197" y="398"/>
                    <a:pt x="2558" y="136"/>
                    <a:pt x="2967" y="87"/>
                  </a:cubicBezTo>
                  <a:cubicBezTo>
                    <a:pt x="2613" y="27"/>
                    <a:pt x="2306" y="1"/>
                    <a:pt x="204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 name="Google Shape;300;p2"/>
            <p:cNvSpPr/>
            <p:nvPr/>
          </p:nvSpPr>
          <p:spPr>
            <a:xfrm>
              <a:off x="6073025" y="2315800"/>
              <a:ext cx="36075" cy="28550"/>
            </a:xfrm>
            <a:custGeom>
              <a:avLst/>
              <a:gdLst/>
              <a:ahLst/>
              <a:cxnLst/>
              <a:rect l="l" t="t" r="r" b="b"/>
              <a:pathLst>
                <a:path w="1443" h="1142" extrusionOk="0">
                  <a:moveTo>
                    <a:pt x="475" y="1"/>
                  </a:moveTo>
                  <a:cubicBezTo>
                    <a:pt x="427" y="1"/>
                    <a:pt x="377" y="11"/>
                    <a:pt x="328" y="32"/>
                  </a:cubicBezTo>
                  <a:cubicBezTo>
                    <a:pt x="98" y="146"/>
                    <a:pt x="0" y="425"/>
                    <a:pt x="98" y="671"/>
                  </a:cubicBezTo>
                  <a:cubicBezTo>
                    <a:pt x="180" y="868"/>
                    <a:pt x="361" y="1031"/>
                    <a:pt x="574" y="1097"/>
                  </a:cubicBezTo>
                  <a:cubicBezTo>
                    <a:pt x="652" y="1127"/>
                    <a:pt x="735" y="1142"/>
                    <a:pt x="817" y="1142"/>
                  </a:cubicBezTo>
                  <a:cubicBezTo>
                    <a:pt x="961" y="1142"/>
                    <a:pt x="1105" y="1098"/>
                    <a:pt x="1229" y="1015"/>
                  </a:cubicBezTo>
                  <a:cubicBezTo>
                    <a:pt x="1361" y="884"/>
                    <a:pt x="1443" y="704"/>
                    <a:pt x="1443" y="507"/>
                  </a:cubicBezTo>
                  <a:lnTo>
                    <a:pt x="1443" y="507"/>
                  </a:lnTo>
                  <a:cubicBezTo>
                    <a:pt x="1442" y="507"/>
                    <a:pt x="1123" y="902"/>
                    <a:pt x="763" y="902"/>
                  </a:cubicBezTo>
                  <a:cubicBezTo>
                    <a:pt x="749" y="902"/>
                    <a:pt x="735" y="902"/>
                    <a:pt x="721" y="900"/>
                  </a:cubicBezTo>
                  <a:cubicBezTo>
                    <a:pt x="148" y="851"/>
                    <a:pt x="66" y="261"/>
                    <a:pt x="344" y="114"/>
                  </a:cubicBezTo>
                  <a:cubicBezTo>
                    <a:pt x="384" y="87"/>
                    <a:pt x="428" y="75"/>
                    <a:pt x="471" y="75"/>
                  </a:cubicBezTo>
                  <a:cubicBezTo>
                    <a:pt x="587" y="75"/>
                    <a:pt x="697" y="162"/>
                    <a:pt x="721" y="294"/>
                  </a:cubicBezTo>
                  <a:cubicBezTo>
                    <a:pt x="732" y="393"/>
                    <a:pt x="647" y="455"/>
                    <a:pt x="595" y="455"/>
                  </a:cubicBezTo>
                  <a:cubicBezTo>
                    <a:pt x="569" y="455"/>
                    <a:pt x="552" y="441"/>
                    <a:pt x="557" y="409"/>
                  </a:cubicBezTo>
                  <a:cubicBezTo>
                    <a:pt x="582" y="335"/>
                    <a:pt x="542" y="270"/>
                    <a:pt x="472" y="270"/>
                  </a:cubicBezTo>
                  <a:cubicBezTo>
                    <a:pt x="449" y="270"/>
                    <a:pt x="422" y="277"/>
                    <a:pt x="394" y="294"/>
                  </a:cubicBezTo>
                  <a:cubicBezTo>
                    <a:pt x="262" y="359"/>
                    <a:pt x="394" y="540"/>
                    <a:pt x="394" y="540"/>
                  </a:cubicBezTo>
                  <a:cubicBezTo>
                    <a:pt x="441" y="578"/>
                    <a:pt x="496" y="595"/>
                    <a:pt x="552" y="595"/>
                  </a:cubicBezTo>
                  <a:cubicBezTo>
                    <a:pt x="687" y="595"/>
                    <a:pt x="820" y="490"/>
                    <a:pt x="820" y="327"/>
                  </a:cubicBezTo>
                  <a:cubicBezTo>
                    <a:pt x="807" y="133"/>
                    <a:pt x="652" y="1"/>
                    <a:pt x="47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 name="Google Shape;301;p2"/>
            <p:cNvSpPr/>
            <p:nvPr/>
          </p:nvSpPr>
          <p:spPr>
            <a:xfrm>
              <a:off x="6577050" y="2496850"/>
              <a:ext cx="100000" cy="218525"/>
            </a:xfrm>
            <a:custGeom>
              <a:avLst/>
              <a:gdLst/>
              <a:ahLst/>
              <a:cxnLst/>
              <a:rect l="l" t="t" r="r" b="b"/>
              <a:pathLst>
                <a:path w="4000" h="8741" extrusionOk="0">
                  <a:moveTo>
                    <a:pt x="1919" y="0"/>
                  </a:moveTo>
                  <a:cubicBezTo>
                    <a:pt x="1761" y="0"/>
                    <a:pt x="1601" y="22"/>
                    <a:pt x="1443" y="67"/>
                  </a:cubicBezTo>
                  <a:cubicBezTo>
                    <a:pt x="689" y="264"/>
                    <a:pt x="132" y="920"/>
                    <a:pt x="66" y="1690"/>
                  </a:cubicBezTo>
                  <a:cubicBezTo>
                    <a:pt x="0" y="2493"/>
                    <a:pt x="410" y="3280"/>
                    <a:pt x="1000" y="3837"/>
                  </a:cubicBezTo>
                  <a:cubicBezTo>
                    <a:pt x="1590" y="4427"/>
                    <a:pt x="2361" y="4706"/>
                    <a:pt x="2902" y="5214"/>
                  </a:cubicBezTo>
                  <a:cubicBezTo>
                    <a:pt x="3443" y="5689"/>
                    <a:pt x="3770" y="6345"/>
                    <a:pt x="3820" y="7050"/>
                  </a:cubicBezTo>
                  <a:cubicBezTo>
                    <a:pt x="3852" y="7722"/>
                    <a:pt x="3492" y="8394"/>
                    <a:pt x="2918" y="8574"/>
                  </a:cubicBezTo>
                  <a:cubicBezTo>
                    <a:pt x="2792" y="8618"/>
                    <a:pt x="2663" y="8638"/>
                    <a:pt x="2537" y="8638"/>
                  </a:cubicBezTo>
                  <a:cubicBezTo>
                    <a:pt x="2092" y="8638"/>
                    <a:pt x="1685" y="8384"/>
                    <a:pt x="1558" y="8001"/>
                  </a:cubicBezTo>
                  <a:cubicBezTo>
                    <a:pt x="1345" y="7558"/>
                    <a:pt x="1541" y="7034"/>
                    <a:pt x="2000" y="6837"/>
                  </a:cubicBezTo>
                  <a:cubicBezTo>
                    <a:pt x="2082" y="6804"/>
                    <a:pt x="2180" y="6788"/>
                    <a:pt x="2262" y="6788"/>
                  </a:cubicBezTo>
                  <a:cubicBezTo>
                    <a:pt x="2262" y="6788"/>
                    <a:pt x="2292" y="6785"/>
                    <a:pt x="2339" y="6785"/>
                  </a:cubicBezTo>
                  <a:cubicBezTo>
                    <a:pt x="2480" y="6785"/>
                    <a:pt x="2775" y="6812"/>
                    <a:pt x="2885" y="7034"/>
                  </a:cubicBezTo>
                  <a:cubicBezTo>
                    <a:pt x="2885" y="7034"/>
                    <a:pt x="2895" y="7082"/>
                    <a:pt x="2862" y="7082"/>
                  </a:cubicBezTo>
                  <a:cubicBezTo>
                    <a:pt x="2852" y="7082"/>
                    <a:pt x="2839" y="7078"/>
                    <a:pt x="2820" y="7066"/>
                  </a:cubicBezTo>
                  <a:cubicBezTo>
                    <a:pt x="2758" y="7032"/>
                    <a:pt x="2688" y="7015"/>
                    <a:pt x="2617" y="7015"/>
                  </a:cubicBezTo>
                  <a:cubicBezTo>
                    <a:pt x="2517" y="7015"/>
                    <a:pt x="2414" y="7049"/>
                    <a:pt x="2328" y="7116"/>
                  </a:cubicBezTo>
                  <a:cubicBezTo>
                    <a:pt x="2082" y="7361"/>
                    <a:pt x="2131" y="7771"/>
                    <a:pt x="2443" y="7935"/>
                  </a:cubicBezTo>
                  <a:cubicBezTo>
                    <a:pt x="2524" y="7973"/>
                    <a:pt x="2610" y="7991"/>
                    <a:pt x="2692" y="7991"/>
                  </a:cubicBezTo>
                  <a:cubicBezTo>
                    <a:pt x="3007" y="7991"/>
                    <a:pt x="3281" y="7724"/>
                    <a:pt x="3164" y="7230"/>
                  </a:cubicBezTo>
                  <a:cubicBezTo>
                    <a:pt x="3062" y="6911"/>
                    <a:pt x="2755" y="6695"/>
                    <a:pt x="2425" y="6695"/>
                  </a:cubicBezTo>
                  <a:cubicBezTo>
                    <a:pt x="2382" y="6695"/>
                    <a:pt x="2339" y="6698"/>
                    <a:pt x="2295" y="6706"/>
                  </a:cubicBezTo>
                  <a:cubicBezTo>
                    <a:pt x="2180" y="6706"/>
                    <a:pt x="2066" y="6722"/>
                    <a:pt x="1967" y="6788"/>
                  </a:cubicBezTo>
                  <a:cubicBezTo>
                    <a:pt x="1492" y="7001"/>
                    <a:pt x="1295" y="7542"/>
                    <a:pt x="1476" y="8017"/>
                  </a:cubicBezTo>
                  <a:cubicBezTo>
                    <a:pt x="1617" y="8454"/>
                    <a:pt x="2071" y="8740"/>
                    <a:pt x="2561" y="8740"/>
                  </a:cubicBezTo>
                  <a:cubicBezTo>
                    <a:pt x="2696" y="8740"/>
                    <a:pt x="2833" y="8719"/>
                    <a:pt x="2967" y="8673"/>
                  </a:cubicBezTo>
                  <a:cubicBezTo>
                    <a:pt x="3623" y="8492"/>
                    <a:pt x="4000" y="7755"/>
                    <a:pt x="3984" y="7050"/>
                  </a:cubicBezTo>
                  <a:cubicBezTo>
                    <a:pt x="3918" y="6296"/>
                    <a:pt x="3574" y="5591"/>
                    <a:pt x="3016" y="5099"/>
                  </a:cubicBezTo>
                  <a:cubicBezTo>
                    <a:pt x="2443" y="4575"/>
                    <a:pt x="1672" y="4280"/>
                    <a:pt x="1131" y="3723"/>
                  </a:cubicBezTo>
                  <a:cubicBezTo>
                    <a:pt x="558" y="3198"/>
                    <a:pt x="181" y="2444"/>
                    <a:pt x="230" y="1723"/>
                  </a:cubicBezTo>
                  <a:cubicBezTo>
                    <a:pt x="263" y="1264"/>
                    <a:pt x="476" y="854"/>
                    <a:pt x="820" y="559"/>
                  </a:cubicBezTo>
                  <a:cubicBezTo>
                    <a:pt x="984" y="444"/>
                    <a:pt x="1164" y="346"/>
                    <a:pt x="1345" y="297"/>
                  </a:cubicBezTo>
                  <a:cubicBezTo>
                    <a:pt x="1492" y="256"/>
                    <a:pt x="1644" y="235"/>
                    <a:pt x="1795" y="235"/>
                  </a:cubicBezTo>
                  <a:cubicBezTo>
                    <a:pt x="1947" y="235"/>
                    <a:pt x="2099" y="256"/>
                    <a:pt x="2246" y="297"/>
                  </a:cubicBezTo>
                  <a:cubicBezTo>
                    <a:pt x="3262" y="559"/>
                    <a:pt x="3590" y="1936"/>
                    <a:pt x="2902" y="2575"/>
                  </a:cubicBezTo>
                  <a:cubicBezTo>
                    <a:pt x="2771" y="2723"/>
                    <a:pt x="2590" y="2805"/>
                    <a:pt x="2394" y="2854"/>
                  </a:cubicBezTo>
                  <a:cubicBezTo>
                    <a:pt x="2334" y="2862"/>
                    <a:pt x="2278" y="2866"/>
                    <a:pt x="2225" y="2866"/>
                  </a:cubicBezTo>
                  <a:cubicBezTo>
                    <a:pt x="1759" y="2866"/>
                    <a:pt x="1514" y="2570"/>
                    <a:pt x="1558" y="2378"/>
                  </a:cubicBezTo>
                  <a:cubicBezTo>
                    <a:pt x="1558" y="2378"/>
                    <a:pt x="1558" y="2346"/>
                    <a:pt x="1623" y="2346"/>
                  </a:cubicBezTo>
                  <a:cubicBezTo>
                    <a:pt x="1634" y="2346"/>
                    <a:pt x="1655" y="2347"/>
                    <a:pt x="1683" y="2347"/>
                  </a:cubicBezTo>
                  <a:cubicBezTo>
                    <a:pt x="1823" y="2347"/>
                    <a:pt x="2140" y="2324"/>
                    <a:pt x="2262" y="2051"/>
                  </a:cubicBezTo>
                  <a:cubicBezTo>
                    <a:pt x="2381" y="1682"/>
                    <a:pt x="2098" y="1346"/>
                    <a:pt x="1770" y="1346"/>
                  </a:cubicBezTo>
                  <a:cubicBezTo>
                    <a:pt x="1689" y="1346"/>
                    <a:pt x="1606" y="1366"/>
                    <a:pt x="1525" y="1411"/>
                  </a:cubicBezTo>
                  <a:cubicBezTo>
                    <a:pt x="902" y="1788"/>
                    <a:pt x="1049" y="2723"/>
                    <a:pt x="1754" y="2903"/>
                  </a:cubicBezTo>
                  <a:cubicBezTo>
                    <a:pt x="1928" y="2983"/>
                    <a:pt x="2111" y="3021"/>
                    <a:pt x="2291" y="3021"/>
                  </a:cubicBezTo>
                  <a:cubicBezTo>
                    <a:pt x="2741" y="3021"/>
                    <a:pt x="3176" y="2783"/>
                    <a:pt x="3410" y="2362"/>
                  </a:cubicBezTo>
                  <a:cubicBezTo>
                    <a:pt x="3672" y="1821"/>
                    <a:pt x="3623" y="1182"/>
                    <a:pt x="3279" y="674"/>
                  </a:cubicBezTo>
                  <a:cubicBezTo>
                    <a:pt x="2951" y="245"/>
                    <a:pt x="2448" y="0"/>
                    <a:pt x="191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 name="Google Shape;302;p2"/>
            <p:cNvSpPr/>
            <p:nvPr/>
          </p:nvSpPr>
          <p:spPr>
            <a:xfrm>
              <a:off x="6631950" y="2579650"/>
              <a:ext cx="43000" cy="60275"/>
            </a:xfrm>
            <a:custGeom>
              <a:avLst/>
              <a:gdLst/>
              <a:ahLst/>
              <a:cxnLst/>
              <a:rect l="l" t="t" r="r" b="b"/>
              <a:pathLst>
                <a:path w="1720" h="2411" extrusionOk="0">
                  <a:moveTo>
                    <a:pt x="214" y="1"/>
                  </a:moveTo>
                  <a:cubicBezTo>
                    <a:pt x="214" y="1"/>
                    <a:pt x="247" y="99"/>
                    <a:pt x="116" y="476"/>
                  </a:cubicBezTo>
                  <a:cubicBezTo>
                    <a:pt x="1" y="869"/>
                    <a:pt x="329" y="1132"/>
                    <a:pt x="968" y="1410"/>
                  </a:cubicBezTo>
                  <a:cubicBezTo>
                    <a:pt x="1345" y="1607"/>
                    <a:pt x="1607" y="1984"/>
                    <a:pt x="1673" y="2410"/>
                  </a:cubicBezTo>
                  <a:cubicBezTo>
                    <a:pt x="1719" y="521"/>
                    <a:pt x="976" y="343"/>
                    <a:pt x="727" y="343"/>
                  </a:cubicBezTo>
                  <a:cubicBezTo>
                    <a:pt x="713" y="343"/>
                    <a:pt x="700" y="344"/>
                    <a:pt x="689" y="345"/>
                  </a:cubicBezTo>
                  <a:cubicBezTo>
                    <a:pt x="493" y="345"/>
                    <a:pt x="394" y="263"/>
                    <a:pt x="361" y="165"/>
                  </a:cubicBezTo>
                  <a:cubicBezTo>
                    <a:pt x="345" y="66"/>
                    <a:pt x="214" y="1"/>
                    <a:pt x="21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 name="Google Shape;303;p2"/>
            <p:cNvSpPr/>
            <p:nvPr/>
          </p:nvSpPr>
          <p:spPr>
            <a:xfrm>
              <a:off x="6497975" y="2401800"/>
              <a:ext cx="159825" cy="250825"/>
            </a:xfrm>
            <a:custGeom>
              <a:avLst/>
              <a:gdLst/>
              <a:ahLst/>
              <a:cxnLst/>
              <a:rect l="l" t="t" r="r" b="b"/>
              <a:pathLst>
                <a:path w="6393" h="10033" extrusionOk="0">
                  <a:moveTo>
                    <a:pt x="1147" y="1"/>
                  </a:moveTo>
                  <a:cubicBezTo>
                    <a:pt x="1246" y="132"/>
                    <a:pt x="1229" y="312"/>
                    <a:pt x="1115" y="411"/>
                  </a:cubicBezTo>
                  <a:cubicBezTo>
                    <a:pt x="901" y="591"/>
                    <a:pt x="361" y="1214"/>
                    <a:pt x="754" y="1837"/>
                  </a:cubicBezTo>
                  <a:cubicBezTo>
                    <a:pt x="1196" y="2525"/>
                    <a:pt x="1787" y="2296"/>
                    <a:pt x="1983" y="2886"/>
                  </a:cubicBezTo>
                  <a:cubicBezTo>
                    <a:pt x="1983" y="2886"/>
                    <a:pt x="2065" y="3181"/>
                    <a:pt x="1869" y="3279"/>
                  </a:cubicBezTo>
                  <a:cubicBezTo>
                    <a:pt x="1839" y="3295"/>
                    <a:pt x="1810" y="3303"/>
                    <a:pt x="1782" y="3303"/>
                  </a:cubicBezTo>
                  <a:cubicBezTo>
                    <a:pt x="1643" y="3303"/>
                    <a:pt x="1541" y="3118"/>
                    <a:pt x="1541" y="2968"/>
                  </a:cubicBezTo>
                  <a:cubicBezTo>
                    <a:pt x="1475" y="2673"/>
                    <a:pt x="1229" y="2427"/>
                    <a:pt x="918" y="2394"/>
                  </a:cubicBezTo>
                  <a:cubicBezTo>
                    <a:pt x="541" y="2329"/>
                    <a:pt x="492" y="2230"/>
                    <a:pt x="492" y="2230"/>
                  </a:cubicBezTo>
                  <a:lnTo>
                    <a:pt x="492" y="2230"/>
                  </a:lnTo>
                  <a:cubicBezTo>
                    <a:pt x="541" y="2361"/>
                    <a:pt x="541" y="2509"/>
                    <a:pt x="508" y="2656"/>
                  </a:cubicBezTo>
                  <a:cubicBezTo>
                    <a:pt x="459" y="2804"/>
                    <a:pt x="147" y="3312"/>
                    <a:pt x="721" y="3689"/>
                  </a:cubicBezTo>
                  <a:cubicBezTo>
                    <a:pt x="1295" y="4066"/>
                    <a:pt x="1573" y="3869"/>
                    <a:pt x="1672" y="4509"/>
                  </a:cubicBezTo>
                  <a:cubicBezTo>
                    <a:pt x="1787" y="5148"/>
                    <a:pt x="1836" y="5918"/>
                    <a:pt x="2180" y="6246"/>
                  </a:cubicBezTo>
                  <a:cubicBezTo>
                    <a:pt x="2065" y="6180"/>
                    <a:pt x="1967" y="6082"/>
                    <a:pt x="1918" y="5967"/>
                  </a:cubicBezTo>
                  <a:cubicBezTo>
                    <a:pt x="1765" y="5631"/>
                    <a:pt x="1441" y="5423"/>
                    <a:pt x="1079" y="5423"/>
                  </a:cubicBezTo>
                  <a:cubicBezTo>
                    <a:pt x="1053" y="5423"/>
                    <a:pt x="1026" y="5424"/>
                    <a:pt x="1000" y="5426"/>
                  </a:cubicBezTo>
                  <a:cubicBezTo>
                    <a:pt x="957" y="5429"/>
                    <a:pt x="917" y="5430"/>
                    <a:pt x="879" y="5430"/>
                  </a:cubicBezTo>
                  <a:cubicBezTo>
                    <a:pt x="416" y="5430"/>
                    <a:pt x="357" y="5253"/>
                    <a:pt x="311" y="5131"/>
                  </a:cubicBezTo>
                  <a:lnTo>
                    <a:pt x="311" y="5131"/>
                  </a:lnTo>
                  <a:cubicBezTo>
                    <a:pt x="311" y="5132"/>
                    <a:pt x="0" y="6131"/>
                    <a:pt x="934" y="6623"/>
                  </a:cubicBezTo>
                  <a:cubicBezTo>
                    <a:pt x="1869" y="7115"/>
                    <a:pt x="1787" y="6738"/>
                    <a:pt x="3081" y="7803"/>
                  </a:cubicBezTo>
                  <a:cubicBezTo>
                    <a:pt x="4131" y="8656"/>
                    <a:pt x="4327" y="8705"/>
                    <a:pt x="4327" y="8705"/>
                  </a:cubicBezTo>
                  <a:cubicBezTo>
                    <a:pt x="4299" y="8700"/>
                    <a:pt x="4270" y="8698"/>
                    <a:pt x="4242" y="8698"/>
                  </a:cubicBezTo>
                  <a:cubicBezTo>
                    <a:pt x="4075" y="8698"/>
                    <a:pt x="3917" y="8780"/>
                    <a:pt x="3819" y="8934"/>
                  </a:cubicBezTo>
                  <a:cubicBezTo>
                    <a:pt x="3622" y="9229"/>
                    <a:pt x="3721" y="9639"/>
                    <a:pt x="4049" y="9803"/>
                  </a:cubicBezTo>
                  <a:cubicBezTo>
                    <a:pt x="4049" y="9803"/>
                    <a:pt x="3934" y="9590"/>
                    <a:pt x="4131" y="9573"/>
                  </a:cubicBezTo>
                  <a:cubicBezTo>
                    <a:pt x="4137" y="9573"/>
                    <a:pt x="4144" y="9573"/>
                    <a:pt x="4150" y="9573"/>
                  </a:cubicBezTo>
                  <a:cubicBezTo>
                    <a:pt x="4274" y="9573"/>
                    <a:pt x="4422" y="9662"/>
                    <a:pt x="4582" y="9662"/>
                  </a:cubicBezTo>
                  <a:cubicBezTo>
                    <a:pt x="4674" y="9662"/>
                    <a:pt x="4770" y="9633"/>
                    <a:pt x="4868" y="9541"/>
                  </a:cubicBezTo>
                  <a:cubicBezTo>
                    <a:pt x="4988" y="9428"/>
                    <a:pt x="5184" y="9330"/>
                    <a:pt x="5413" y="9330"/>
                  </a:cubicBezTo>
                  <a:cubicBezTo>
                    <a:pt x="5716" y="9330"/>
                    <a:pt x="6075" y="9501"/>
                    <a:pt x="6393" y="10032"/>
                  </a:cubicBezTo>
                  <a:cubicBezTo>
                    <a:pt x="6393" y="10032"/>
                    <a:pt x="6147" y="9229"/>
                    <a:pt x="4835" y="8688"/>
                  </a:cubicBezTo>
                  <a:cubicBezTo>
                    <a:pt x="3114" y="7983"/>
                    <a:pt x="2032" y="6279"/>
                    <a:pt x="2131" y="4427"/>
                  </a:cubicBezTo>
                  <a:cubicBezTo>
                    <a:pt x="2213" y="2197"/>
                    <a:pt x="3508" y="673"/>
                    <a:pt x="114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 name="Google Shape;304;p2"/>
            <p:cNvSpPr/>
            <p:nvPr/>
          </p:nvSpPr>
          <p:spPr>
            <a:xfrm>
              <a:off x="6544275" y="2338075"/>
              <a:ext cx="73375" cy="268650"/>
            </a:xfrm>
            <a:custGeom>
              <a:avLst/>
              <a:gdLst/>
              <a:ahLst/>
              <a:cxnLst/>
              <a:rect l="l" t="t" r="r" b="b"/>
              <a:pathLst>
                <a:path w="2935" h="10746" extrusionOk="0">
                  <a:moveTo>
                    <a:pt x="1296" y="1"/>
                  </a:moveTo>
                  <a:cubicBezTo>
                    <a:pt x="713" y="1"/>
                    <a:pt x="161" y="380"/>
                    <a:pt x="98" y="911"/>
                  </a:cubicBezTo>
                  <a:cubicBezTo>
                    <a:pt x="0" y="1452"/>
                    <a:pt x="426" y="1960"/>
                    <a:pt x="984" y="1960"/>
                  </a:cubicBezTo>
                  <a:cubicBezTo>
                    <a:pt x="998" y="1961"/>
                    <a:pt x="1012" y="1961"/>
                    <a:pt x="1026" y="1961"/>
                  </a:cubicBezTo>
                  <a:cubicBezTo>
                    <a:pt x="1572" y="1961"/>
                    <a:pt x="1847" y="1346"/>
                    <a:pt x="1639" y="1075"/>
                  </a:cubicBezTo>
                  <a:cubicBezTo>
                    <a:pt x="1563" y="957"/>
                    <a:pt x="1445" y="904"/>
                    <a:pt x="1328" y="904"/>
                  </a:cubicBezTo>
                  <a:cubicBezTo>
                    <a:pt x="1121" y="904"/>
                    <a:pt x="913" y="1069"/>
                    <a:pt x="934" y="1321"/>
                  </a:cubicBezTo>
                  <a:cubicBezTo>
                    <a:pt x="951" y="1632"/>
                    <a:pt x="1295" y="1616"/>
                    <a:pt x="1344" y="1648"/>
                  </a:cubicBezTo>
                  <a:cubicBezTo>
                    <a:pt x="1377" y="1698"/>
                    <a:pt x="1344" y="1763"/>
                    <a:pt x="1344" y="1763"/>
                  </a:cubicBezTo>
                  <a:cubicBezTo>
                    <a:pt x="1295" y="1812"/>
                    <a:pt x="1229" y="1862"/>
                    <a:pt x="1164" y="1894"/>
                  </a:cubicBezTo>
                  <a:cubicBezTo>
                    <a:pt x="1148" y="1911"/>
                    <a:pt x="1131" y="1911"/>
                    <a:pt x="1115" y="1911"/>
                  </a:cubicBezTo>
                  <a:lnTo>
                    <a:pt x="1098" y="1911"/>
                  </a:lnTo>
                  <a:cubicBezTo>
                    <a:pt x="1065" y="1915"/>
                    <a:pt x="1031" y="1916"/>
                    <a:pt x="999" y="1916"/>
                  </a:cubicBezTo>
                  <a:cubicBezTo>
                    <a:pt x="473" y="1916"/>
                    <a:pt x="72" y="1435"/>
                    <a:pt x="180" y="911"/>
                  </a:cubicBezTo>
                  <a:cubicBezTo>
                    <a:pt x="252" y="439"/>
                    <a:pt x="747" y="115"/>
                    <a:pt x="1265" y="115"/>
                  </a:cubicBezTo>
                  <a:cubicBezTo>
                    <a:pt x="1574" y="115"/>
                    <a:pt x="1892" y="231"/>
                    <a:pt x="2131" y="501"/>
                  </a:cubicBezTo>
                  <a:cubicBezTo>
                    <a:pt x="2754" y="1239"/>
                    <a:pt x="2623" y="2435"/>
                    <a:pt x="2246" y="3435"/>
                  </a:cubicBezTo>
                  <a:cubicBezTo>
                    <a:pt x="1426" y="5451"/>
                    <a:pt x="541" y="7500"/>
                    <a:pt x="1148" y="8975"/>
                  </a:cubicBezTo>
                  <a:cubicBezTo>
                    <a:pt x="1426" y="9729"/>
                    <a:pt x="1967" y="10352"/>
                    <a:pt x="2672" y="10746"/>
                  </a:cubicBezTo>
                  <a:cubicBezTo>
                    <a:pt x="2000" y="10319"/>
                    <a:pt x="1492" y="9697"/>
                    <a:pt x="1229" y="8943"/>
                  </a:cubicBezTo>
                  <a:cubicBezTo>
                    <a:pt x="689" y="7500"/>
                    <a:pt x="1557" y="5550"/>
                    <a:pt x="2410" y="3501"/>
                  </a:cubicBezTo>
                  <a:cubicBezTo>
                    <a:pt x="2787" y="2484"/>
                    <a:pt x="2934" y="1239"/>
                    <a:pt x="2246" y="419"/>
                  </a:cubicBezTo>
                  <a:cubicBezTo>
                    <a:pt x="1977" y="126"/>
                    <a:pt x="1631" y="1"/>
                    <a:pt x="129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 name="Google Shape;305;p2"/>
            <p:cNvSpPr/>
            <p:nvPr/>
          </p:nvSpPr>
          <p:spPr>
            <a:xfrm>
              <a:off x="6629100" y="2416575"/>
              <a:ext cx="95075" cy="93450"/>
            </a:xfrm>
            <a:custGeom>
              <a:avLst/>
              <a:gdLst/>
              <a:ahLst/>
              <a:cxnLst/>
              <a:rect l="l" t="t" r="r" b="b"/>
              <a:pathLst>
                <a:path w="3803" h="3738" extrusionOk="0">
                  <a:moveTo>
                    <a:pt x="508" y="0"/>
                  </a:moveTo>
                  <a:cubicBezTo>
                    <a:pt x="508" y="0"/>
                    <a:pt x="279" y="66"/>
                    <a:pt x="148" y="672"/>
                  </a:cubicBezTo>
                  <a:cubicBezTo>
                    <a:pt x="0" y="1262"/>
                    <a:pt x="279" y="1492"/>
                    <a:pt x="1066" y="1852"/>
                  </a:cubicBezTo>
                  <a:cubicBezTo>
                    <a:pt x="1836" y="2213"/>
                    <a:pt x="1885" y="3508"/>
                    <a:pt x="1885" y="3508"/>
                  </a:cubicBezTo>
                  <a:lnTo>
                    <a:pt x="1902" y="3737"/>
                  </a:lnTo>
                  <a:lnTo>
                    <a:pt x="1918" y="3508"/>
                  </a:lnTo>
                  <a:cubicBezTo>
                    <a:pt x="1918" y="3508"/>
                    <a:pt x="1951" y="2213"/>
                    <a:pt x="2737" y="1852"/>
                  </a:cubicBezTo>
                  <a:cubicBezTo>
                    <a:pt x="3524" y="1492"/>
                    <a:pt x="3803" y="1262"/>
                    <a:pt x="3655" y="672"/>
                  </a:cubicBezTo>
                  <a:cubicBezTo>
                    <a:pt x="3508" y="66"/>
                    <a:pt x="3279" y="0"/>
                    <a:pt x="3278" y="0"/>
                  </a:cubicBezTo>
                  <a:lnTo>
                    <a:pt x="3278" y="0"/>
                  </a:lnTo>
                  <a:cubicBezTo>
                    <a:pt x="3278" y="0"/>
                    <a:pt x="3292" y="268"/>
                    <a:pt x="3112" y="268"/>
                  </a:cubicBezTo>
                  <a:cubicBezTo>
                    <a:pt x="3098" y="268"/>
                    <a:pt x="3082" y="266"/>
                    <a:pt x="3065" y="262"/>
                  </a:cubicBezTo>
                  <a:cubicBezTo>
                    <a:pt x="2966" y="232"/>
                    <a:pt x="2829" y="173"/>
                    <a:pt x="2696" y="173"/>
                  </a:cubicBezTo>
                  <a:cubicBezTo>
                    <a:pt x="2543" y="173"/>
                    <a:pt x="2398" y="251"/>
                    <a:pt x="2328" y="541"/>
                  </a:cubicBezTo>
                  <a:cubicBezTo>
                    <a:pt x="2216" y="1067"/>
                    <a:pt x="2166" y="1640"/>
                    <a:pt x="1937" y="1640"/>
                  </a:cubicBezTo>
                  <a:cubicBezTo>
                    <a:pt x="1931" y="1640"/>
                    <a:pt x="1924" y="1640"/>
                    <a:pt x="1918" y="1639"/>
                  </a:cubicBezTo>
                  <a:lnTo>
                    <a:pt x="1885" y="1639"/>
                  </a:lnTo>
                  <a:cubicBezTo>
                    <a:pt x="1879" y="1640"/>
                    <a:pt x="1873" y="1640"/>
                    <a:pt x="1867" y="1640"/>
                  </a:cubicBezTo>
                  <a:cubicBezTo>
                    <a:pt x="1652" y="1640"/>
                    <a:pt x="1587" y="1067"/>
                    <a:pt x="1475" y="541"/>
                  </a:cubicBezTo>
                  <a:cubicBezTo>
                    <a:pt x="1405" y="251"/>
                    <a:pt x="1264" y="173"/>
                    <a:pt x="1114" y="173"/>
                  </a:cubicBezTo>
                  <a:cubicBezTo>
                    <a:pt x="983" y="173"/>
                    <a:pt x="844" y="232"/>
                    <a:pt x="738" y="262"/>
                  </a:cubicBezTo>
                  <a:cubicBezTo>
                    <a:pt x="721" y="266"/>
                    <a:pt x="705" y="268"/>
                    <a:pt x="691" y="268"/>
                  </a:cubicBezTo>
                  <a:cubicBezTo>
                    <a:pt x="508" y="268"/>
                    <a:pt x="508" y="0"/>
                    <a:pt x="50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 name="Google Shape;306;p2"/>
            <p:cNvSpPr/>
            <p:nvPr/>
          </p:nvSpPr>
          <p:spPr>
            <a:xfrm>
              <a:off x="6659825" y="2351825"/>
              <a:ext cx="34025" cy="84425"/>
            </a:xfrm>
            <a:custGeom>
              <a:avLst/>
              <a:gdLst/>
              <a:ahLst/>
              <a:cxnLst/>
              <a:rect l="l" t="t" r="r" b="b"/>
              <a:pathLst>
                <a:path w="1361" h="3377" extrusionOk="0">
                  <a:moveTo>
                    <a:pt x="689" y="0"/>
                  </a:moveTo>
                  <a:lnTo>
                    <a:pt x="640" y="328"/>
                  </a:lnTo>
                  <a:cubicBezTo>
                    <a:pt x="607" y="607"/>
                    <a:pt x="509" y="869"/>
                    <a:pt x="361" y="1098"/>
                  </a:cubicBezTo>
                  <a:cubicBezTo>
                    <a:pt x="132" y="1443"/>
                    <a:pt x="0" y="1754"/>
                    <a:pt x="296" y="2164"/>
                  </a:cubicBezTo>
                  <a:cubicBezTo>
                    <a:pt x="492" y="2426"/>
                    <a:pt x="607" y="2721"/>
                    <a:pt x="656" y="3049"/>
                  </a:cubicBezTo>
                  <a:cubicBezTo>
                    <a:pt x="656" y="3131"/>
                    <a:pt x="673" y="3377"/>
                    <a:pt x="689" y="3377"/>
                  </a:cubicBezTo>
                  <a:cubicBezTo>
                    <a:pt x="689" y="3377"/>
                    <a:pt x="705" y="3131"/>
                    <a:pt x="722" y="3049"/>
                  </a:cubicBezTo>
                  <a:cubicBezTo>
                    <a:pt x="754" y="2721"/>
                    <a:pt x="869" y="2426"/>
                    <a:pt x="1066" y="2164"/>
                  </a:cubicBezTo>
                  <a:cubicBezTo>
                    <a:pt x="1361" y="1754"/>
                    <a:pt x="1230" y="1443"/>
                    <a:pt x="1000" y="1098"/>
                  </a:cubicBezTo>
                  <a:cubicBezTo>
                    <a:pt x="853" y="869"/>
                    <a:pt x="754" y="607"/>
                    <a:pt x="722" y="328"/>
                  </a:cubicBezTo>
                  <a:lnTo>
                    <a:pt x="68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 name="Google Shape;307;p2"/>
            <p:cNvSpPr/>
            <p:nvPr/>
          </p:nvSpPr>
          <p:spPr>
            <a:xfrm>
              <a:off x="6606975" y="2328050"/>
              <a:ext cx="69675" cy="204100"/>
            </a:xfrm>
            <a:custGeom>
              <a:avLst/>
              <a:gdLst/>
              <a:ahLst/>
              <a:cxnLst/>
              <a:rect l="l" t="t" r="r" b="b"/>
              <a:pathLst>
                <a:path w="2787" h="8164" extrusionOk="0">
                  <a:moveTo>
                    <a:pt x="2082" y="1"/>
                  </a:moveTo>
                  <a:lnTo>
                    <a:pt x="2082" y="1"/>
                  </a:lnTo>
                  <a:cubicBezTo>
                    <a:pt x="2426" y="1115"/>
                    <a:pt x="967" y="1295"/>
                    <a:pt x="443" y="2918"/>
                  </a:cubicBezTo>
                  <a:cubicBezTo>
                    <a:pt x="0" y="4295"/>
                    <a:pt x="279" y="5229"/>
                    <a:pt x="1574" y="6147"/>
                  </a:cubicBezTo>
                  <a:cubicBezTo>
                    <a:pt x="2721" y="6934"/>
                    <a:pt x="2770" y="7999"/>
                    <a:pt x="2770" y="8163"/>
                  </a:cubicBezTo>
                  <a:cubicBezTo>
                    <a:pt x="2787" y="7655"/>
                    <a:pt x="2623" y="7163"/>
                    <a:pt x="2344" y="6754"/>
                  </a:cubicBezTo>
                  <a:cubicBezTo>
                    <a:pt x="2033" y="6328"/>
                    <a:pt x="1639" y="6082"/>
                    <a:pt x="1049" y="5574"/>
                  </a:cubicBezTo>
                  <a:cubicBezTo>
                    <a:pt x="869" y="5410"/>
                    <a:pt x="738" y="5197"/>
                    <a:pt x="639" y="4983"/>
                  </a:cubicBezTo>
                  <a:cubicBezTo>
                    <a:pt x="311" y="4147"/>
                    <a:pt x="967" y="3279"/>
                    <a:pt x="1311" y="2902"/>
                  </a:cubicBezTo>
                  <a:cubicBezTo>
                    <a:pt x="1721" y="2443"/>
                    <a:pt x="2426" y="1967"/>
                    <a:pt x="2573" y="1082"/>
                  </a:cubicBezTo>
                  <a:cubicBezTo>
                    <a:pt x="2705" y="181"/>
                    <a:pt x="2082" y="1"/>
                    <a:pt x="20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 name="Google Shape;308;p2"/>
            <p:cNvSpPr/>
            <p:nvPr/>
          </p:nvSpPr>
          <p:spPr>
            <a:xfrm>
              <a:off x="6531775" y="2092125"/>
              <a:ext cx="60875" cy="136775"/>
            </a:xfrm>
            <a:custGeom>
              <a:avLst/>
              <a:gdLst/>
              <a:ahLst/>
              <a:cxnLst/>
              <a:rect l="l" t="t" r="r" b="b"/>
              <a:pathLst>
                <a:path w="2435" h="5471" extrusionOk="0">
                  <a:moveTo>
                    <a:pt x="1009" y="1"/>
                  </a:moveTo>
                  <a:cubicBezTo>
                    <a:pt x="660" y="1"/>
                    <a:pt x="0" y="565"/>
                    <a:pt x="287" y="2438"/>
                  </a:cubicBezTo>
                  <a:cubicBezTo>
                    <a:pt x="615" y="4455"/>
                    <a:pt x="2172" y="5422"/>
                    <a:pt x="2434" y="5471"/>
                  </a:cubicBezTo>
                  <a:cubicBezTo>
                    <a:pt x="2434" y="5471"/>
                    <a:pt x="910" y="4471"/>
                    <a:pt x="779" y="2815"/>
                  </a:cubicBezTo>
                  <a:cubicBezTo>
                    <a:pt x="648" y="1144"/>
                    <a:pt x="1156" y="1094"/>
                    <a:pt x="1320" y="734"/>
                  </a:cubicBezTo>
                  <a:cubicBezTo>
                    <a:pt x="1484" y="373"/>
                    <a:pt x="1418" y="111"/>
                    <a:pt x="1090" y="13"/>
                  </a:cubicBezTo>
                  <a:cubicBezTo>
                    <a:pt x="1066" y="5"/>
                    <a:pt x="1038" y="1"/>
                    <a:pt x="100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 name="Google Shape;309;p2"/>
            <p:cNvSpPr/>
            <p:nvPr/>
          </p:nvSpPr>
          <p:spPr>
            <a:xfrm>
              <a:off x="6504925" y="2054825"/>
              <a:ext cx="131575" cy="177350"/>
            </a:xfrm>
            <a:custGeom>
              <a:avLst/>
              <a:gdLst/>
              <a:ahLst/>
              <a:cxnLst/>
              <a:rect l="l" t="t" r="r" b="b"/>
              <a:pathLst>
                <a:path w="5263" h="7094" extrusionOk="0">
                  <a:moveTo>
                    <a:pt x="3600" y="0"/>
                  </a:moveTo>
                  <a:cubicBezTo>
                    <a:pt x="3385" y="0"/>
                    <a:pt x="3186" y="27"/>
                    <a:pt x="3017" y="62"/>
                  </a:cubicBezTo>
                  <a:cubicBezTo>
                    <a:pt x="2590" y="128"/>
                    <a:pt x="2181" y="292"/>
                    <a:pt x="1820" y="554"/>
                  </a:cubicBezTo>
                  <a:cubicBezTo>
                    <a:pt x="1" y="1898"/>
                    <a:pt x="328" y="4291"/>
                    <a:pt x="869" y="5438"/>
                  </a:cubicBezTo>
                  <a:cubicBezTo>
                    <a:pt x="1164" y="6110"/>
                    <a:pt x="1656" y="6684"/>
                    <a:pt x="2263" y="7094"/>
                  </a:cubicBezTo>
                  <a:cubicBezTo>
                    <a:pt x="1672" y="6668"/>
                    <a:pt x="1214" y="6078"/>
                    <a:pt x="951" y="5389"/>
                  </a:cubicBezTo>
                  <a:cubicBezTo>
                    <a:pt x="443" y="4242"/>
                    <a:pt x="181" y="1947"/>
                    <a:pt x="1918" y="685"/>
                  </a:cubicBezTo>
                  <a:cubicBezTo>
                    <a:pt x="2341" y="370"/>
                    <a:pt x="2893" y="178"/>
                    <a:pt x="3405" y="178"/>
                  </a:cubicBezTo>
                  <a:cubicBezTo>
                    <a:pt x="3825" y="178"/>
                    <a:pt x="4218" y="307"/>
                    <a:pt x="4492" y="603"/>
                  </a:cubicBezTo>
                  <a:cubicBezTo>
                    <a:pt x="5138" y="1233"/>
                    <a:pt x="4670" y="2292"/>
                    <a:pt x="3966" y="2292"/>
                  </a:cubicBezTo>
                  <a:cubicBezTo>
                    <a:pt x="3956" y="2292"/>
                    <a:pt x="3945" y="2292"/>
                    <a:pt x="3934" y="2291"/>
                  </a:cubicBezTo>
                  <a:cubicBezTo>
                    <a:pt x="3905" y="2295"/>
                    <a:pt x="3875" y="2296"/>
                    <a:pt x="3845" y="2296"/>
                  </a:cubicBezTo>
                  <a:cubicBezTo>
                    <a:pt x="3584" y="2296"/>
                    <a:pt x="3344" y="2168"/>
                    <a:pt x="3197" y="1947"/>
                  </a:cubicBezTo>
                  <a:cubicBezTo>
                    <a:pt x="3148" y="1832"/>
                    <a:pt x="3131" y="1701"/>
                    <a:pt x="3131" y="1586"/>
                  </a:cubicBezTo>
                  <a:cubicBezTo>
                    <a:pt x="3161" y="1329"/>
                    <a:pt x="3244" y="1251"/>
                    <a:pt x="3299" y="1251"/>
                  </a:cubicBezTo>
                  <a:cubicBezTo>
                    <a:pt x="3334" y="1251"/>
                    <a:pt x="3357" y="1285"/>
                    <a:pt x="3344" y="1324"/>
                  </a:cubicBezTo>
                  <a:cubicBezTo>
                    <a:pt x="3301" y="1556"/>
                    <a:pt x="3488" y="1762"/>
                    <a:pt x="3712" y="1762"/>
                  </a:cubicBezTo>
                  <a:cubicBezTo>
                    <a:pt x="3742" y="1762"/>
                    <a:pt x="3773" y="1758"/>
                    <a:pt x="3803" y="1750"/>
                  </a:cubicBezTo>
                  <a:cubicBezTo>
                    <a:pt x="4213" y="1701"/>
                    <a:pt x="4311" y="1144"/>
                    <a:pt x="3951" y="947"/>
                  </a:cubicBezTo>
                  <a:cubicBezTo>
                    <a:pt x="3857" y="900"/>
                    <a:pt x="3759" y="879"/>
                    <a:pt x="3663" y="879"/>
                  </a:cubicBezTo>
                  <a:cubicBezTo>
                    <a:pt x="3354" y="879"/>
                    <a:pt x="3067" y="1102"/>
                    <a:pt x="3017" y="1439"/>
                  </a:cubicBezTo>
                  <a:cubicBezTo>
                    <a:pt x="2967" y="1767"/>
                    <a:pt x="3131" y="2095"/>
                    <a:pt x="3426" y="2259"/>
                  </a:cubicBezTo>
                  <a:lnTo>
                    <a:pt x="3443" y="2275"/>
                  </a:lnTo>
                  <a:lnTo>
                    <a:pt x="3459" y="2275"/>
                  </a:lnTo>
                  <a:cubicBezTo>
                    <a:pt x="3557" y="2324"/>
                    <a:pt x="3656" y="2357"/>
                    <a:pt x="3754" y="2390"/>
                  </a:cubicBezTo>
                  <a:cubicBezTo>
                    <a:pt x="3850" y="2411"/>
                    <a:pt x="3944" y="2422"/>
                    <a:pt x="4037" y="2422"/>
                  </a:cubicBezTo>
                  <a:cubicBezTo>
                    <a:pt x="4647" y="2422"/>
                    <a:pt x="5173" y="1982"/>
                    <a:pt x="5229" y="1455"/>
                  </a:cubicBezTo>
                  <a:cubicBezTo>
                    <a:pt x="5262" y="1062"/>
                    <a:pt x="5115" y="652"/>
                    <a:pt x="4803" y="374"/>
                  </a:cubicBezTo>
                  <a:cubicBezTo>
                    <a:pt x="4423" y="88"/>
                    <a:pt x="3988" y="0"/>
                    <a:pt x="360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 name="Google Shape;310;p2"/>
            <p:cNvSpPr/>
            <p:nvPr/>
          </p:nvSpPr>
          <p:spPr>
            <a:xfrm>
              <a:off x="6585650" y="2008325"/>
              <a:ext cx="182375" cy="128375"/>
            </a:xfrm>
            <a:custGeom>
              <a:avLst/>
              <a:gdLst/>
              <a:ahLst/>
              <a:cxnLst/>
              <a:rect l="l" t="t" r="r" b="b"/>
              <a:pathLst>
                <a:path w="7295" h="5135" extrusionOk="0">
                  <a:moveTo>
                    <a:pt x="1741" y="0"/>
                  </a:moveTo>
                  <a:cubicBezTo>
                    <a:pt x="1344" y="0"/>
                    <a:pt x="955" y="172"/>
                    <a:pt x="689" y="496"/>
                  </a:cubicBezTo>
                  <a:cubicBezTo>
                    <a:pt x="604" y="628"/>
                    <a:pt x="454" y="701"/>
                    <a:pt x="304" y="701"/>
                  </a:cubicBezTo>
                  <a:cubicBezTo>
                    <a:pt x="194" y="701"/>
                    <a:pt x="84" y="661"/>
                    <a:pt x="1" y="578"/>
                  </a:cubicBezTo>
                  <a:lnTo>
                    <a:pt x="1" y="578"/>
                  </a:lnTo>
                  <a:cubicBezTo>
                    <a:pt x="33" y="955"/>
                    <a:pt x="50" y="1021"/>
                    <a:pt x="1755" y="1742"/>
                  </a:cubicBezTo>
                  <a:cubicBezTo>
                    <a:pt x="3066" y="2283"/>
                    <a:pt x="3508" y="4250"/>
                    <a:pt x="3656" y="5135"/>
                  </a:cubicBezTo>
                  <a:cubicBezTo>
                    <a:pt x="3787" y="4250"/>
                    <a:pt x="4230" y="2283"/>
                    <a:pt x="5541" y="1742"/>
                  </a:cubicBezTo>
                  <a:cubicBezTo>
                    <a:pt x="7246" y="1021"/>
                    <a:pt x="7262" y="955"/>
                    <a:pt x="7295" y="578"/>
                  </a:cubicBezTo>
                  <a:lnTo>
                    <a:pt x="7295" y="578"/>
                  </a:lnTo>
                  <a:cubicBezTo>
                    <a:pt x="7211" y="661"/>
                    <a:pt x="7102" y="701"/>
                    <a:pt x="6991" y="701"/>
                  </a:cubicBezTo>
                  <a:cubicBezTo>
                    <a:pt x="6842" y="701"/>
                    <a:pt x="6691" y="628"/>
                    <a:pt x="6606" y="496"/>
                  </a:cubicBezTo>
                  <a:cubicBezTo>
                    <a:pt x="6341" y="172"/>
                    <a:pt x="5951" y="0"/>
                    <a:pt x="5555" y="0"/>
                  </a:cubicBezTo>
                  <a:cubicBezTo>
                    <a:pt x="5290" y="0"/>
                    <a:pt x="5023" y="76"/>
                    <a:pt x="4787" y="234"/>
                  </a:cubicBezTo>
                  <a:cubicBezTo>
                    <a:pt x="4213" y="644"/>
                    <a:pt x="3836" y="1447"/>
                    <a:pt x="3656" y="2660"/>
                  </a:cubicBezTo>
                  <a:cubicBezTo>
                    <a:pt x="3459" y="1447"/>
                    <a:pt x="3082" y="627"/>
                    <a:pt x="2509" y="234"/>
                  </a:cubicBezTo>
                  <a:cubicBezTo>
                    <a:pt x="2273" y="76"/>
                    <a:pt x="2005" y="0"/>
                    <a:pt x="174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 name="Google Shape;311;p2"/>
            <p:cNvSpPr/>
            <p:nvPr/>
          </p:nvSpPr>
          <p:spPr>
            <a:xfrm>
              <a:off x="6643425" y="1936700"/>
              <a:ext cx="66825" cy="111075"/>
            </a:xfrm>
            <a:custGeom>
              <a:avLst/>
              <a:gdLst/>
              <a:ahLst/>
              <a:cxnLst/>
              <a:rect l="l" t="t" r="r" b="b"/>
              <a:pathLst>
                <a:path w="2673" h="4443" extrusionOk="0">
                  <a:moveTo>
                    <a:pt x="1345" y="1"/>
                  </a:moveTo>
                  <a:cubicBezTo>
                    <a:pt x="1263" y="165"/>
                    <a:pt x="1148" y="312"/>
                    <a:pt x="1017" y="427"/>
                  </a:cubicBezTo>
                  <a:cubicBezTo>
                    <a:pt x="575" y="853"/>
                    <a:pt x="1" y="1722"/>
                    <a:pt x="738" y="2919"/>
                  </a:cubicBezTo>
                  <a:cubicBezTo>
                    <a:pt x="1017" y="3394"/>
                    <a:pt x="1230" y="3902"/>
                    <a:pt x="1345" y="4443"/>
                  </a:cubicBezTo>
                  <a:cubicBezTo>
                    <a:pt x="1460" y="3902"/>
                    <a:pt x="1656" y="3394"/>
                    <a:pt x="1951" y="2919"/>
                  </a:cubicBezTo>
                  <a:cubicBezTo>
                    <a:pt x="2673" y="1722"/>
                    <a:pt x="2115" y="870"/>
                    <a:pt x="1673" y="427"/>
                  </a:cubicBezTo>
                  <a:cubicBezTo>
                    <a:pt x="1542" y="312"/>
                    <a:pt x="1427" y="165"/>
                    <a:pt x="13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 name="Google Shape;312;p2"/>
            <p:cNvSpPr/>
            <p:nvPr/>
          </p:nvSpPr>
          <p:spPr>
            <a:xfrm>
              <a:off x="6600400" y="1832150"/>
              <a:ext cx="152875" cy="167700"/>
            </a:xfrm>
            <a:custGeom>
              <a:avLst/>
              <a:gdLst/>
              <a:ahLst/>
              <a:cxnLst/>
              <a:rect l="l" t="t" r="r" b="b"/>
              <a:pathLst>
                <a:path w="6115" h="6708" extrusionOk="0">
                  <a:moveTo>
                    <a:pt x="1900" y="6703"/>
                  </a:moveTo>
                  <a:lnTo>
                    <a:pt x="1900" y="6703"/>
                  </a:lnTo>
                  <a:cubicBezTo>
                    <a:pt x="1901" y="6704"/>
                    <a:pt x="1901" y="6706"/>
                    <a:pt x="1902" y="6707"/>
                  </a:cubicBezTo>
                  <a:cubicBezTo>
                    <a:pt x="1902" y="6706"/>
                    <a:pt x="1901" y="6704"/>
                    <a:pt x="1900" y="6703"/>
                  </a:cubicBezTo>
                  <a:close/>
                  <a:moveTo>
                    <a:pt x="1593" y="0"/>
                  </a:moveTo>
                  <a:cubicBezTo>
                    <a:pt x="1195" y="0"/>
                    <a:pt x="805" y="155"/>
                    <a:pt x="574" y="446"/>
                  </a:cubicBezTo>
                  <a:cubicBezTo>
                    <a:pt x="1" y="1101"/>
                    <a:pt x="476" y="2068"/>
                    <a:pt x="1132" y="2101"/>
                  </a:cubicBezTo>
                  <a:cubicBezTo>
                    <a:pt x="1151" y="2102"/>
                    <a:pt x="1170" y="2103"/>
                    <a:pt x="1188" y="2103"/>
                  </a:cubicBezTo>
                  <a:cubicBezTo>
                    <a:pt x="1800" y="2103"/>
                    <a:pt x="2013" y="1584"/>
                    <a:pt x="1886" y="1282"/>
                  </a:cubicBezTo>
                  <a:cubicBezTo>
                    <a:pt x="1830" y="1113"/>
                    <a:pt x="1677" y="993"/>
                    <a:pt x="1500" y="993"/>
                  </a:cubicBezTo>
                  <a:cubicBezTo>
                    <a:pt x="1471" y="993"/>
                    <a:pt x="1441" y="996"/>
                    <a:pt x="1410" y="1003"/>
                  </a:cubicBezTo>
                  <a:cubicBezTo>
                    <a:pt x="1263" y="1019"/>
                    <a:pt x="1148" y="1167"/>
                    <a:pt x="1165" y="1314"/>
                  </a:cubicBezTo>
                  <a:cubicBezTo>
                    <a:pt x="1165" y="1470"/>
                    <a:pt x="1289" y="1567"/>
                    <a:pt x="1414" y="1567"/>
                  </a:cubicBezTo>
                  <a:cubicBezTo>
                    <a:pt x="1487" y="1567"/>
                    <a:pt x="1559" y="1534"/>
                    <a:pt x="1607" y="1462"/>
                  </a:cubicBezTo>
                  <a:cubicBezTo>
                    <a:pt x="1647" y="1399"/>
                    <a:pt x="1689" y="1374"/>
                    <a:pt x="1725" y="1374"/>
                  </a:cubicBezTo>
                  <a:cubicBezTo>
                    <a:pt x="1795" y="1374"/>
                    <a:pt x="1847" y="1464"/>
                    <a:pt x="1837" y="1560"/>
                  </a:cubicBezTo>
                  <a:cubicBezTo>
                    <a:pt x="1747" y="1791"/>
                    <a:pt x="1517" y="1941"/>
                    <a:pt x="1272" y="1941"/>
                  </a:cubicBezTo>
                  <a:cubicBezTo>
                    <a:pt x="1204" y="1941"/>
                    <a:pt x="1134" y="1930"/>
                    <a:pt x="1066" y="1904"/>
                  </a:cubicBezTo>
                  <a:cubicBezTo>
                    <a:pt x="656" y="1790"/>
                    <a:pt x="460" y="1052"/>
                    <a:pt x="1017" y="659"/>
                  </a:cubicBezTo>
                  <a:cubicBezTo>
                    <a:pt x="1143" y="566"/>
                    <a:pt x="1328" y="517"/>
                    <a:pt x="1534" y="517"/>
                  </a:cubicBezTo>
                  <a:cubicBezTo>
                    <a:pt x="2130" y="517"/>
                    <a:pt x="2902" y="930"/>
                    <a:pt x="2951" y="1904"/>
                  </a:cubicBezTo>
                  <a:cubicBezTo>
                    <a:pt x="2951" y="3085"/>
                    <a:pt x="2033" y="4117"/>
                    <a:pt x="1771" y="4888"/>
                  </a:cubicBezTo>
                  <a:cubicBezTo>
                    <a:pt x="1417" y="5950"/>
                    <a:pt x="1853" y="6617"/>
                    <a:pt x="1900" y="6703"/>
                  </a:cubicBezTo>
                  <a:lnTo>
                    <a:pt x="1900" y="6703"/>
                  </a:lnTo>
                  <a:cubicBezTo>
                    <a:pt x="1607" y="6146"/>
                    <a:pt x="1591" y="5493"/>
                    <a:pt x="1853" y="4920"/>
                  </a:cubicBezTo>
                  <a:cubicBezTo>
                    <a:pt x="2050" y="4396"/>
                    <a:pt x="2492" y="3839"/>
                    <a:pt x="2804" y="3134"/>
                  </a:cubicBezTo>
                  <a:cubicBezTo>
                    <a:pt x="2918" y="2921"/>
                    <a:pt x="3000" y="2675"/>
                    <a:pt x="3066" y="2429"/>
                  </a:cubicBezTo>
                  <a:cubicBezTo>
                    <a:pt x="3115" y="2675"/>
                    <a:pt x="3197" y="2921"/>
                    <a:pt x="3312" y="3134"/>
                  </a:cubicBezTo>
                  <a:cubicBezTo>
                    <a:pt x="3623" y="3839"/>
                    <a:pt x="4066" y="4396"/>
                    <a:pt x="4263" y="4920"/>
                  </a:cubicBezTo>
                  <a:cubicBezTo>
                    <a:pt x="4525" y="5494"/>
                    <a:pt x="4508" y="6150"/>
                    <a:pt x="4213" y="6707"/>
                  </a:cubicBezTo>
                  <a:cubicBezTo>
                    <a:pt x="4246" y="6658"/>
                    <a:pt x="4705" y="5970"/>
                    <a:pt x="4344" y="4888"/>
                  </a:cubicBezTo>
                  <a:cubicBezTo>
                    <a:pt x="4082" y="4117"/>
                    <a:pt x="3164" y="3068"/>
                    <a:pt x="3164" y="1904"/>
                  </a:cubicBezTo>
                  <a:cubicBezTo>
                    <a:pt x="3213" y="930"/>
                    <a:pt x="3986" y="517"/>
                    <a:pt x="4582" y="517"/>
                  </a:cubicBezTo>
                  <a:cubicBezTo>
                    <a:pt x="4787" y="517"/>
                    <a:pt x="4972" y="566"/>
                    <a:pt x="5098" y="659"/>
                  </a:cubicBezTo>
                  <a:cubicBezTo>
                    <a:pt x="5656" y="1052"/>
                    <a:pt x="5459" y="1790"/>
                    <a:pt x="5049" y="1904"/>
                  </a:cubicBezTo>
                  <a:cubicBezTo>
                    <a:pt x="4978" y="1931"/>
                    <a:pt x="4905" y="1943"/>
                    <a:pt x="4834" y="1943"/>
                  </a:cubicBezTo>
                  <a:cubicBezTo>
                    <a:pt x="4598" y="1943"/>
                    <a:pt x="4384" y="1804"/>
                    <a:pt x="4295" y="1577"/>
                  </a:cubicBezTo>
                  <a:cubicBezTo>
                    <a:pt x="4274" y="1480"/>
                    <a:pt x="4322" y="1391"/>
                    <a:pt x="4391" y="1391"/>
                  </a:cubicBezTo>
                  <a:cubicBezTo>
                    <a:pt x="4427" y="1391"/>
                    <a:pt x="4469" y="1416"/>
                    <a:pt x="4508" y="1478"/>
                  </a:cubicBezTo>
                  <a:cubicBezTo>
                    <a:pt x="4563" y="1550"/>
                    <a:pt x="4639" y="1583"/>
                    <a:pt x="4713" y="1583"/>
                  </a:cubicBezTo>
                  <a:cubicBezTo>
                    <a:pt x="4840" y="1583"/>
                    <a:pt x="4961" y="1486"/>
                    <a:pt x="4951" y="1331"/>
                  </a:cubicBezTo>
                  <a:cubicBezTo>
                    <a:pt x="4967" y="1183"/>
                    <a:pt x="4869" y="1036"/>
                    <a:pt x="4705" y="1019"/>
                  </a:cubicBezTo>
                  <a:cubicBezTo>
                    <a:pt x="4677" y="1012"/>
                    <a:pt x="4649" y="1009"/>
                    <a:pt x="4620" y="1009"/>
                  </a:cubicBezTo>
                  <a:cubicBezTo>
                    <a:pt x="4451" y="1009"/>
                    <a:pt x="4288" y="1129"/>
                    <a:pt x="4246" y="1298"/>
                  </a:cubicBezTo>
                  <a:cubicBezTo>
                    <a:pt x="4119" y="1600"/>
                    <a:pt x="4347" y="2119"/>
                    <a:pt x="4945" y="2119"/>
                  </a:cubicBezTo>
                  <a:cubicBezTo>
                    <a:pt x="4963" y="2119"/>
                    <a:pt x="4981" y="2119"/>
                    <a:pt x="5000" y="2118"/>
                  </a:cubicBezTo>
                  <a:cubicBezTo>
                    <a:pt x="5623" y="2085"/>
                    <a:pt x="6115" y="1118"/>
                    <a:pt x="5541" y="462"/>
                  </a:cubicBezTo>
                  <a:cubicBezTo>
                    <a:pt x="5309" y="162"/>
                    <a:pt x="4915" y="3"/>
                    <a:pt x="4514" y="3"/>
                  </a:cubicBezTo>
                  <a:cubicBezTo>
                    <a:pt x="4039" y="3"/>
                    <a:pt x="3552" y="227"/>
                    <a:pt x="3312" y="708"/>
                  </a:cubicBezTo>
                  <a:cubicBezTo>
                    <a:pt x="3197" y="888"/>
                    <a:pt x="3115" y="1069"/>
                    <a:pt x="3066" y="1282"/>
                  </a:cubicBezTo>
                  <a:cubicBezTo>
                    <a:pt x="3000" y="1069"/>
                    <a:pt x="2918" y="888"/>
                    <a:pt x="2804" y="708"/>
                  </a:cubicBezTo>
                  <a:cubicBezTo>
                    <a:pt x="2562" y="225"/>
                    <a:pt x="2071" y="0"/>
                    <a:pt x="15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 name="Google Shape;313;p2"/>
            <p:cNvSpPr/>
            <p:nvPr/>
          </p:nvSpPr>
          <p:spPr>
            <a:xfrm>
              <a:off x="6476650" y="1917450"/>
              <a:ext cx="130325" cy="204925"/>
            </a:xfrm>
            <a:custGeom>
              <a:avLst/>
              <a:gdLst/>
              <a:ahLst/>
              <a:cxnLst/>
              <a:rect l="l" t="t" r="r" b="b"/>
              <a:pathLst>
                <a:path w="5213" h="8197" extrusionOk="0">
                  <a:moveTo>
                    <a:pt x="4115" y="0"/>
                  </a:moveTo>
                  <a:cubicBezTo>
                    <a:pt x="4115" y="0"/>
                    <a:pt x="4115" y="0"/>
                    <a:pt x="4115" y="0"/>
                  </a:cubicBezTo>
                  <a:cubicBezTo>
                    <a:pt x="4115" y="1"/>
                    <a:pt x="4115" y="1"/>
                    <a:pt x="4115" y="1"/>
                  </a:cubicBezTo>
                  <a:lnTo>
                    <a:pt x="4115" y="1"/>
                  </a:lnTo>
                  <a:cubicBezTo>
                    <a:pt x="4115" y="1"/>
                    <a:pt x="4115" y="0"/>
                    <a:pt x="4115" y="0"/>
                  </a:cubicBezTo>
                  <a:close/>
                  <a:moveTo>
                    <a:pt x="4115" y="1"/>
                  </a:moveTo>
                  <a:lnTo>
                    <a:pt x="4115" y="1"/>
                  </a:lnTo>
                  <a:cubicBezTo>
                    <a:pt x="4120" y="30"/>
                    <a:pt x="4182" y="631"/>
                    <a:pt x="3803" y="820"/>
                  </a:cubicBezTo>
                  <a:cubicBezTo>
                    <a:pt x="3410" y="1033"/>
                    <a:pt x="2853" y="1508"/>
                    <a:pt x="3443" y="2049"/>
                  </a:cubicBezTo>
                  <a:cubicBezTo>
                    <a:pt x="4033" y="2590"/>
                    <a:pt x="4213" y="3328"/>
                    <a:pt x="3689" y="4066"/>
                  </a:cubicBezTo>
                  <a:cubicBezTo>
                    <a:pt x="3689" y="4066"/>
                    <a:pt x="3984" y="2967"/>
                    <a:pt x="3262" y="2476"/>
                  </a:cubicBezTo>
                  <a:cubicBezTo>
                    <a:pt x="3063" y="2343"/>
                    <a:pt x="2904" y="2306"/>
                    <a:pt x="2789" y="2306"/>
                  </a:cubicBezTo>
                  <a:cubicBezTo>
                    <a:pt x="2648" y="2306"/>
                    <a:pt x="2574" y="2361"/>
                    <a:pt x="2574" y="2361"/>
                  </a:cubicBezTo>
                  <a:cubicBezTo>
                    <a:pt x="2623" y="2492"/>
                    <a:pt x="2672" y="2623"/>
                    <a:pt x="2689" y="2771"/>
                  </a:cubicBezTo>
                  <a:cubicBezTo>
                    <a:pt x="2689" y="3000"/>
                    <a:pt x="2213" y="3361"/>
                    <a:pt x="2558" y="3738"/>
                  </a:cubicBezTo>
                  <a:cubicBezTo>
                    <a:pt x="2918" y="4131"/>
                    <a:pt x="3148" y="4918"/>
                    <a:pt x="1951" y="5787"/>
                  </a:cubicBezTo>
                  <a:cubicBezTo>
                    <a:pt x="1951" y="5787"/>
                    <a:pt x="2558" y="4426"/>
                    <a:pt x="2197" y="3721"/>
                  </a:cubicBezTo>
                  <a:cubicBezTo>
                    <a:pt x="1836" y="2984"/>
                    <a:pt x="1377" y="3148"/>
                    <a:pt x="968" y="2558"/>
                  </a:cubicBezTo>
                  <a:cubicBezTo>
                    <a:pt x="968" y="2558"/>
                    <a:pt x="1" y="3082"/>
                    <a:pt x="738" y="4229"/>
                  </a:cubicBezTo>
                  <a:cubicBezTo>
                    <a:pt x="1607" y="5574"/>
                    <a:pt x="541" y="7278"/>
                    <a:pt x="1459" y="8196"/>
                  </a:cubicBezTo>
                  <a:cubicBezTo>
                    <a:pt x="1459" y="8196"/>
                    <a:pt x="1410" y="6836"/>
                    <a:pt x="2672" y="5606"/>
                  </a:cubicBezTo>
                  <a:cubicBezTo>
                    <a:pt x="3934" y="4377"/>
                    <a:pt x="5213" y="2853"/>
                    <a:pt x="41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 name="Google Shape;314;p2"/>
            <p:cNvSpPr/>
            <p:nvPr/>
          </p:nvSpPr>
          <p:spPr>
            <a:xfrm>
              <a:off x="6591400" y="1892050"/>
              <a:ext cx="75825" cy="112700"/>
            </a:xfrm>
            <a:custGeom>
              <a:avLst/>
              <a:gdLst/>
              <a:ahLst/>
              <a:cxnLst/>
              <a:rect l="l" t="t" r="r" b="b"/>
              <a:pathLst>
                <a:path w="3033" h="4508" extrusionOk="0">
                  <a:moveTo>
                    <a:pt x="2574" y="0"/>
                  </a:moveTo>
                  <a:lnTo>
                    <a:pt x="2574" y="0"/>
                  </a:lnTo>
                  <a:cubicBezTo>
                    <a:pt x="2541" y="262"/>
                    <a:pt x="2279" y="525"/>
                    <a:pt x="1623" y="820"/>
                  </a:cubicBezTo>
                  <a:cubicBezTo>
                    <a:pt x="967" y="1098"/>
                    <a:pt x="1213" y="1934"/>
                    <a:pt x="1279" y="2115"/>
                  </a:cubicBezTo>
                  <a:cubicBezTo>
                    <a:pt x="1326" y="2303"/>
                    <a:pt x="1388" y="2641"/>
                    <a:pt x="1192" y="2641"/>
                  </a:cubicBezTo>
                  <a:cubicBezTo>
                    <a:pt x="1183" y="2641"/>
                    <a:pt x="1174" y="2641"/>
                    <a:pt x="1164" y="2639"/>
                  </a:cubicBezTo>
                  <a:cubicBezTo>
                    <a:pt x="951" y="2606"/>
                    <a:pt x="1000" y="2492"/>
                    <a:pt x="1098" y="1820"/>
                  </a:cubicBezTo>
                  <a:cubicBezTo>
                    <a:pt x="1174" y="1300"/>
                    <a:pt x="839" y="1241"/>
                    <a:pt x="683" y="1241"/>
                  </a:cubicBezTo>
                  <a:cubicBezTo>
                    <a:pt x="637" y="1241"/>
                    <a:pt x="607" y="1246"/>
                    <a:pt x="607" y="1246"/>
                  </a:cubicBezTo>
                  <a:cubicBezTo>
                    <a:pt x="738" y="1426"/>
                    <a:pt x="721" y="1656"/>
                    <a:pt x="590" y="1820"/>
                  </a:cubicBezTo>
                  <a:cubicBezTo>
                    <a:pt x="344" y="2066"/>
                    <a:pt x="49" y="2344"/>
                    <a:pt x="295" y="3098"/>
                  </a:cubicBezTo>
                  <a:cubicBezTo>
                    <a:pt x="557" y="3852"/>
                    <a:pt x="0" y="4508"/>
                    <a:pt x="0" y="4508"/>
                  </a:cubicBezTo>
                  <a:cubicBezTo>
                    <a:pt x="3032" y="2000"/>
                    <a:pt x="2574" y="1"/>
                    <a:pt x="25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 name="Google Shape;315;p2"/>
            <p:cNvSpPr/>
            <p:nvPr/>
          </p:nvSpPr>
          <p:spPr>
            <a:xfrm>
              <a:off x="6441000" y="2106350"/>
              <a:ext cx="89775" cy="106575"/>
            </a:xfrm>
            <a:custGeom>
              <a:avLst/>
              <a:gdLst/>
              <a:ahLst/>
              <a:cxnLst/>
              <a:rect l="l" t="t" r="r" b="b"/>
              <a:pathLst>
                <a:path w="3591" h="4263" extrusionOk="0">
                  <a:moveTo>
                    <a:pt x="1869" y="1"/>
                  </a:moveTo>
                  <a:cubicBezTo>
                    <a:pt x="1869" y="1"/>
                    <a:pt x="2000" y="263"/>
                    <a:pt x="1656" y="509"/>
                  </a:cubicBezTo>
                  <a:cubicBezTo>
                    <a:pt x="1295" y="755"/>
                    <a:pt x="1" y="2427"/>
                    <a:pt x="3590" y="4263"/>
                  </a:cubicBezTo>
                  <a:lnTo>
                    <a:pt x="3590" y="4263"/>
                  </a:lnTo>
                  <a:cubicBezTo>
                    <a:pt x="3590" y="4263"/>
                    <a:pt x="2738" y="3771"/>
                    <a:pt x="2640" y="2476"/>
                  </a:cubicBezTo>
                  <a:cubicBezTo>
                    <a:pt x="2541" y="1181"/>
                    <a:pt x="2803" y="509"/>
                    <a:pt x="18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 name="Google Shape;316;p2"/>
            <p:cNvSpPr/>
            <p:nvPr/>
          </p:nvSpPr>
          <p:spPr>
            <a:xfrm>
              <a:off x="6331600" y="2171750"/>
              <a:ext cx="196700" cy="145050"/>
            </a:xfrm>
            <a:custGeom>
              <a:avLst/>
              <a:gdLst/>
              <a:ahLst/>
              <a:cxnLst/>
              <a:rect l="l" t="t" r="r" b="b"/>
              <a:pathLst>
                <a:path w="7868" h="5802" extrusionOk="0">
                  <a:moveTo>
                    <a:pt x="4658" y="1"/>
                  </a:moveTo>
                  <a:cubicBezTo>
                    <a:pt x="4516" y="1"/>
                    <a:pt x="4378" y="46"/>
                    <a:pt x="4245" y="139"/>
                  </a:cubicBezTo>
                  <a:cubicBezTo>
                    <a:pt x="3880" y="403"/>
                    <a:pt x="3660" y="609"/>
                    <a:pt x="3474" y="609"/>
                  </a:cubicBezTo>
                  <a:cubicBezTo>
                    <a:pt x="3418" y="609"/>
                    <a:pt x="3364" y="590"/>
                    <a:pt x="3311" y="548"/>
                  </a:cubicBezTo>
                  <a:lnTo>
                    <a:pt x="3311" y="548"/>
                  </a:lnTo>
                  <a:cubicBezTo>
                    <a:pt x="3311" y="548"/>
                    <a:pt x="3000" y="1188"/>
                    <a:pt x="3688" y="1384"/>
                  </a:cubicBezTo>
                  <a:cubicBezTo>
                    <a:pt x="4360" y="1581"/>
                    <a:pt x="4852" y="1712"/>
                    <a:pt x="4737" y="2089"/>
                  </a:cubicBezTo>
                  <a:cubicBezTo>
                    <a:pt x="4639" y="2466"/>
                    <a:pt x="3704" y="2532"/>
                    <a:pt x="2590" y="2712"/>
                  </a:cubicBezTo>
                  <a:cubicBezTo>
                    <a:pt x="1475" y="2892"/>
                    <a:pt x="590" y="3155"/>
                    <a:pt x="623" y="4138"/>
                  </a:cubicBezTo>
                  <a:cubicBezTo>
                    <a:pt x="648" y="4888"/>
                    <a:pt x="506" y="5243"/>
                    <a:pt x="250" y="5243"/>
                  </a:cubicBezTo>
                  <a:cubicBezTo>
                    <a:pt x="176" y="5243"/>
                    <a:pt x="92" y="5213"/>
                    <a:pt x="0" y="5154"/>
                  </a:cubicBezTo>
                  <a:lnTo>
                    <a:pt x="0" y="5154"/>
                  </a:lnTo>
                  <a:cubicBezTo>
                    <a:pt x="0" y="5154"/>
                    <a:pt x="250" y="5801"/>
                    <a:pt x="1202" y="5801"/>
                  </a:cubicBezTo>
                  <a:cubicBezTo>
                    <a:pt x="1395" y="5801"/>
                    <a:pt x="1615" y="5775"/>
                    <a:pt x="1869" y="5712"/>
                  </a:cubicBezTo>
                  <a:cubicBezTo>
                    <a:pt x="3377" y="5335"/>
                    <a:pt x="3573" y="4122"/>
                    <a:pt x="4213" y="3368"/>
                  </a:cubicBezTo>
                  <a:cubicBezTo>
                    <a:pt x="4852" y="2614"/>
                    <a:pt x="5491" y="1991"/>
                    <a:pt x="7868" y="1925"/>
                  </a:cubicBezTo>
                  <a:cubicBezTo>
                    <a:pt x="7868" y="1925"/>
                    <a:pt x="6409" y="1810"/>
                    <a:pt x="5868" y="958"/>
                  </a:cubicBezTo>
                  <a:cubicBezTo>
                    <a:pt x="5461" y="335"/>
                    <a:pt x="5044" y="1"/>
                    <a:pt x="465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 name="Google Shape;317;p2"/>
            <p:cNvSpPr/>
            <p:nvPr/>
          </p:nvSpPr>
          <p:spPr>
            <a:xfrm>
              <a:off x="6431975" y="2231275"/>
              <a:ext cx="191825" cy="157450"/>
            </a:xfrm>
            <a:custGeom>
              <a:avLst/>
              <a:gdLst/>
              <a:ahLst/>
              <a:cxnLst/>
              <a:rect l="l" t="t" r="r" b="b"/>
              <a:pathLst>
                <a:path w="7673" h="6298" extrusionOk="0">
                  <a:moveTo>
                    <a:pt x="3352" y="0"/>
                  </a:moveTo>
                  <a:cubicBezTo>
                    <a:pt x="3306" y="0"/>
                    <a:pt x="3260" y="1"/>
                    <a:pt x="3214" y="3"/>
                  </a:cubicBezTo>
                  <a:cubicBezTo>
                    <a:pt x="2656" y="20"/>
                    <a:pt x="2099" y="183"/>
                    <a:pt x="1607" y="479"/>
                  </a:cubicBezTo>
                  <a:cubicBezTo>
                    <a:pt x="1443" y="560"/>
                    <a:pt x="1279" y="692"/>
                    <a:pt x="1132" y="823"/>
                  </a:cubicBezTo>
                  <a:cubicBezTo>
                    <a:pt x="1" y="1806"/>
                    <a:pt x="362" y="3888"/>
                    <a:pt x="1706" y="4216"/>
                  </a:cubicBezTo>
                  <a:cubicBezTo>
                    <a:pt x="1838" y="4248"/>
                    <a:pt x="1975" y="4264"/>
                    <a:pt x="2111" y="4264"/>
                  </a:cubicBezTo>
                  <a:cubicBezTo>
                    <a:pt x="2597" y="4264"/>
                    <a:pt x="3076" y="4063"/>
                    <a:pt x="3345" y="3691"/>
                  </a:cubicBezTo>
                  <a:cubicBezTo>
                    <a:pt x="3656" y="3249"/>
                    <a:pt x="3656" y="2659"/>
                    <a:pt x="3345" y="2216"/>
                  </a:cubicBezTo>
                  <a:cubicBezTo>
                    <a:pt x="3135" y="1923"/>
                    <a:pt x="2806" y="1763"/>
                    <a:pt x="2471" y="1763"/>
                  </a:cubicBezTo>
                  <a:cubicBezTo>
                    <a:pt x="2281" y="1763"/>
                    <a:pt x="2090" y="1814"/>
                    <a:pt x="1919" y="1921"/>
                  </a:cubicBezTo>
                  <a:cubicBezTo>
                    <a:pt x="1640" y="2085"/>
                    <a:pt x="1509" y="2413"/>
                    <a:pt x="1607" y="2724"/>
                  </a:cubicBezTo>
                  <a:cubicBezTo>
                    <a:pt x="1624" y="2822"/>
                    <a:pt x="1673" y="2904"/>
                    <a:pt x="1738" y="2970"/>
                  </a:cubicBezTo>
                  <a:cubicBezTo>
                    <a:pt x="1846" y="3071"/>
                    <a:pt x="1988" y="3114"/>
                    <a:pt x="2128" y="3114"/>
                  </a:cubicBezTo>
                  <a:cubicBezTo>
                    <a:pt x="2374" y="3114"/>
                    <a:pt x="2615" y="2983"/>
                    <a:pt x="2656" y="2806"/>
                  </a:cubicBezTo>
                  <a:cubicBezTo>
                    <a:pt x="2715" y="2555"/>
                    <a:pt x="2509" y="2305"/>
                    <a:pt x="2252" y="2305"/>
                  </a:cubicBezTo>
                  <a:cubicBezTo>
                    <a:pt x="2223" y="2305"/>
                    <a:pt x="2194" y="2308"/>
                    <a:pt x="2165" y="2314"/>
                  </a:cubicBezTo>
                  <a:cubicBezTo>
                    <a:pt x="1902" y="2380"/>
                    <a:pt x="1919" y="2527"/>
                    <a:pt x="1837" y="2527"/>
                  </a:cubicBezTo>
                  <a:cubicBezTo>
                    <a:pt x="1832" y="2528"/>
                    <a:pt x="1827" y="2529"/>
                    <a:pt x="1822" y="2529"/>
                  </a:cubicBezTo>
                  <a:cubicBezTo>
                    <a:pt x="1738" y="2529"/>
                    <a:pt x="1738" y="2396"/>
                    <a:pt x="1738" y="2396"/>
                  </a:cubicBezTo>
                  <a:cubicBezTo>
                    <a:pt x="1738" y="2200"/>
                    <a:pt x="1837" y="2019"/>
                    <a:pt x="2017" y="1937"/>
                  </a:cubicBezTo>
                  <a:cubicBezTo>
                    <a:pt x="2159" y="1864"/>
                    <a:pt x="2310" y="1829"/>
                    <a:pt x="2460" y="1829"/>
                  </a:cubicBezTo>
                  <a:cubicBezTo>
                    <a:pt x="2779" y="1829"/>
                    <a:pt x="3090" y="1986"/>
                    <a:pt x="3279" y="2265"/>
                  </a:cubicBezTo>
                  <a:cubicBezTo>
                    <a:pt x="3541" y="2691"/>
                    <a:pt x="3525" y="3232"/>
                    <a:pt x="3246" y="3642"/>
                  </a:cubicBezTo>
                  <a:cubicBezTo>
                    <a:pt x="3008" y="3956"/>
                    <a:pt x="2576" y="4136"/>
                    <a:pt x="2136" y="4136"/>
                  </a:cubicBezTo>
                  <a:cubicBezTo>
                    <a:pt x="2003" y="4136"/>
                    <a:pt x="1868" y="4119"/>
                    <a:pt x="1738" y="4085"/>
                  </a:cubicBezTo>
                  <a:cubicBezTo>
                    <a:pt x="525" y="3773"/>
                    <a:pt x="198" y="1855"/>
                    <a:pt x="1247" y="954"/>
                  </a:cubicBezTo>
                  <a:cubicBezTo>
                    <a:pt x="1724" y="499"/>
                    <a:pt x="2306" y="326"/>
                    <a:pt x="2894" y="326"/>
                  </a:cubicBezTo>
                  <a:cubicBezTo>
                    <a:pt x="3600" y="326"/>
                    <a:pt x="4315" y="575"/>
                    <a:pt x="4869" y="888"/>
                  </a:cubicBezTo>
                  <a:cubicBezTo>
                    <a:pt x="5803" y="1413"/>
                    <a:pt x="6541" y="2249"/>
                    <a:pt x="6934" y="3265"/>
                  </a:cubicBezTo>
                  <a:cubicBezTo>
                    <a:pt x="7262" y="4068"/>
                    <a:pt x="7443" y="4921"/>
                    <a:pt x="7443" y="5789"/>
                  </a:cubicBezTo>
                  <a:cubicBezTo>
                    <a:pt x="7443" y="5970"/>
                    <a:pt x="7426" y="6134"/>
                    <a:pt x="7393" y="6297"/>
                  </a:cubicBezTo>
                  <a:cubicBezTo>
                    <a:pt x="7410" y="6232"/>
                    <a:pt x="7426" y="6166"/>
                    <a:pt x="7443" y="6084"/>
                  </a:cubicBezTo>
                  <a:lnTo>
                    <a:pt x="7443" y="6068"/>
                  </a:lnTo>
                  <a:cubicBezTo>
                    <a:pt x="7672" y="4871"/>
                    <a:pt x="7525" y="3626"/>
                    <a:pt x="7000" y="2527"/>
                  </a:cubicBezTo>
                  <a:cubicBezTo>
                    <a:pt x="6315" y="1109"/>
                    <a:pt x="4963" y="0"/>
                    <a:pt x="335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 name="Google Shape;318;p2"/>
            <p:cNvSpPr/>
            <p:nvPr/>
          </p:nvSpPr>
          <p:spPr>
            <a:xfrm>
              <a:off x="6538350" y="2279450"/>
              <a:ext cx="76025" cy="81400"/>
            </a:xfrm>
            <a:custGeom>
              <a:avLst/>
              <a:gdLst/>
              <a:ahLst/>
              <a:cxnLst/>
              <a:rect l="l" t="t" r="r" b="b"/>
              <a:pathLst>
                <a:path w="3041" h="3256" extrusionOk="0">
                  <a:moveTo>
                    <a:pt x="733" y="0"/>
                  </a:moveTo>
                  <a:cubicBezTo>
                    <a:pt x="66" y="0"/>
                    <a:pt x="1" y="784"/>
                    <a:pt x="1089" y="961"/>
                  </a:cubicBezTo>
                  <a:cubicBezTo>
                    <a:pt x="2352" y="1158"/>
                    <a:pt x="3040" y="3256"/>
                    <a:pt x="3040" y="3256"/>
                  </a:cubicBezTo>
                  <a:cubicBezTo>
                    <a:pt x="3040" y="3256"/>
                    <a:pt x="2729" y="994"/>
                    <a:pt x="1466" y="240"/>
                  </a:cubicBezTo>
                  <a:cubicBezTo>
                    <a:pt x="1179" y="68"/>
                    <a:pt x="930" y="0"/>
                    <a:pt x="7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 name="Google Shape;319;p2"/>
            <p:cNvSpPr/>
            <p:nvPr/>
          </p:nvSpPr>
          <p:spPr>
            <a:xfrm>
              <a:off x="6386100" y="2272725"/>
              <a:ext cx="129925" cy="112975"/>
            </a:xfrm>
            <a:custGeom>
              <a:avLst/>
              <a:gdLst/>
              <a:ahLst/>
              <a:cxnLst/>
              <a:rect l="l" t="t" r="r" b="b"/>
              <a:pathLst>
                <a:path w="5197" h="4519" extrusionOk="0">
                  <a:moveTo>
                    <a:pt x="2164" y="1"/>
                  </a:moveTo>
                  <a:lnTo>
                    <a:pt x="2164" y="1"/>
                  </a:lnTo>
                  <a:cubicBezTo>
                    <a:pt x="2000" y="214"/>
                    <a:pt x="1885" y="443"/>
                    <a:pt x="1820" y="689"/>
                  </a:cubicBezTo>
                  <a:cubicBezTo>
                    <a:pt x="1688" y="1099"/>
                    <a:pt x="1131" y="1328"/>
                    <a:pt x="557" y="1705"/>
                  </a:cubicBezTo>
                  <a:cubicBezTo>
                    <a:pt x="0" y="2082"/>
                    <a:pt x="82" y="2705"/>
                    <a:pt x="213" y="3049"/>
                  </a:cubicBezTo>
                  <a:cubicBezTo>
                    <a:pt x="262" y="3279"/>
                    <a:pt x="246" y="3525"/>
                    <a:pt x="131" y="3722"/>
                  </a:cubicBezTo>
                  <a:cubicBezTo>
                    <a:pt x="393" y="3492"/>
                    <a:pt x="705" y="3328"/>
                    <a:pt x="1049" y="3246"/>
                  </a:cubicBezTo>
                  <a:cubicBezTo>
                    <a:pt x="1672" y="3049"/>
                    <a:pt x="1656" y="2754"/>
                    <a:pt x="1639" y="2295"/>
                  </a:cubicBezTo>
                  <a:cubicBezTo>
                    <a:pt x="1624" y="1867"/>
                    <a:pt x="1823" y="1853"/>
                    <a:pt x="1849" y="1853"/>
                  </a:cubicBezTo>
                  <a:cubicBezTo>
                    <a:pt x="1851" y="1853"/>
                    <a:pt x="1852" y="1853"/>
                    <a:pt x="1852" y="1853"/>
                  </a:cubicBezTo>
                  <a:cubicBezTo>
                    <a:pt x="1857" y="1853"/>
                    <a:pt x="1861" y="1853"/>
                    <a:pt x="1865" y="1853"/>
                  </a:cubicBezTo>
                  <a:cubicBezTo>
                    <a:pt x="2145" y="1853"/>
                    <a:pt x="2082" y="2382"/>
                    <a:pt x="2065" y="2672"/>
                  </a:cubicBezTo>
                  <a:cubicBezTo>
                    <a:pt x="2033" y="2968"/>
                    <a:pt x="1934" y="3574"/>
                    <a:pt x="2475" y="4164"/>
                  </a:cubicBezTo>
                  <a:cubicBezTo>
                    <a:pt x="2717" y="4428"/>
                    <a:pt x="3038" y="4518"/>
                    <a:pt x="3356" y="4518"/>
                  </a:cubicBezTo>
                  <a:cubicBezTo>
                    <a:pt x="3750" y="4518"/>
                    <a:pt x="4141" y="4380"/>
                    <a:pt x="4377" y="4262"/>
                  </a:cubicBezTo>
                  <a:cubicBezTo>
                    <a:pt x="4487" y="4217"/>
                    <a:pt x="4603" y="4194"/>
                    <a:pt x="4717" y="4194"/>
                  </a:cubicBezTo>
                  <a:cubicBezTo>
                    <a:pt x="4890" y="4194"/>
                    <a:pt x="5058" y="4246"/>
                    <a:pt x="5196" y="4344"/>
                  </a:cubicBezTo>
                  <a:cubicBezTo>
                    <a:pt x="5065" y="3476"/>
                    <a:pt x="4622" y="3197"/>
                    <a:pt x="4000" y="3131"/>
                  </a:cubicBezTo>
                  <a:cubicBezTo>
                    <a:pt x="3360" y="3066"/>
                    <a:pt x="2524" y="2853"/>
                    <a:pt x="2180" y="1771"/>
                  </a:cubicBezTo>
                  <a:cubicBezTo>
                    <a:pt x="1852" y="706"/>
                    <a:pt x="2164" y="1"/>
                    <a:pt x="216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 name="Google Shape;320;p2"/>
            <p:cNvSpPr/>
            <p:nvPr/>
          </p:nvSpPr>
          <p:spPr>
            <a:xfrm>
              <a:off x="6406575" y="2348950"/>
              <a:ext cx="32400" cy="49600"/>
            </a:xfrm>
            <a:custGeom>
              <a:avLst/>
              <a:gdLst/>
              <a:ahLst/>
              <a:cxnLst/>
              <a:rect l="l" t="t" r="r" b="b"/>
              <a:pathLst>
                <a:path w="1296" h="1984" extrusionOk="0">
                  <a:moveTo>
                    <a:pt x="951" y="0"/>
                  </a:moveTo>
                  <a:lnTo>
                    <a:pt x="951" y="0"/>
                  </a:lnTo>
                  <a:cubicBezTo>
                    <a:pt x="951" y="1"/>
                    <a:pt x="935" y="83"/>
                    <a:pt x="509" y="345"/>
                  </a:cubicBezTo>
                  <a:cubicBezTo>
                    <a:pt x="165" y="525"/>
                    <a:pt x="1" y="935"/>
                    <a:pt x="115" y="1295"/>
                  </a:cubicBezTo>
                  <a:cubicBezTo>
                    <a:pt x="181" y="1525"/>
                    <a:pt x="230" y="1754"/>
                    <a:pt x="263" y="1984"/>
                  </a:cubicBezTo>
                  <a:cubicBezTo>
                    <a:pt x="263" y="1984"/>
                    <a:pt x="263" y="1853"/>
                    <a:pt x="771" y="1558"/>
                  </a:cubicBezTo>
                  <a:cubicBezTo>
                    <a:pt x="1296" y="1263"/>
                    <a:pt x="1099" y="836"/>
                    <a:pt x="1001" y="574"/>
                  </a:cubicBezTo>
                  <a:cubicBezTo>
                    <a:pt x="951" y="377"/>
                    <a:pt x="935" y="197"/>
                    <a:pt x="95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 name="Google Shape;321;p2"/>
            <p:cNvSpPr/>
            <p:nvPr/>
          </p:nvSpPr>
          <p:spPr>
            <a:xfrm>
              <a:off x="6263575" y="2133850"/>
              <a:ext cx="173350" cy="122150"/>
            </a:xfrm>
            <a:custGeom>
              <a:avLst/>
              <a:gdLst/>
              <a:ahLst/>
              <a:cxnLst/>
              <a:rect l="l" t="t" r="r" b="b"/>
              <a:pathLst>
                <a:path w="6934" h="4886" extrusionOk="0">
                  <a:moveTo>
                    <a:pt x="5009" y="0"/>
                  </a:moveTo>
                  <a:cubicBezTo>
                    <a:pt x="4786" y="0"/>
                    <a:pt x="4536" y="54"/>
                    <a:pt x="4262" y="179"/>
                  </a:cubicBezTo>
                  <a:cubicBezTo>
                    <a:pt x="2787" y="835"/>
                    <a:pt x="3065" y="3310"/>
                    <a:pt x="4803" y="3654"/>
                  </a:cubicBezTo>
                  <a:cubicBezTo>
                    <a:pt x="4999" y="3703"/>
                    <a:pt x="5213" y="3736"/>
                    <a:pt x="5376" y="3753"/>
                  </a:cubicBezTo>
                  <a:cubicBezTo>
                    <a:pt x="4917" y="3835"/>
                    <a:pt x="4475" y="3982"/>
                    <a:pt x="4065" y="4195"/>
                  </a:cubicBezTo>
                  <a:cubicBezTo>
                    <a:pt x="3918" y="4261"/>
                    <a:pt x="3672" y="4343"/>
                    <a:pt x="3639" y="4359"/>
                  </a:cubicBezTo>
                  <a:cubicBezTo>
                    <a:pt x="3186" y="4531"/>
                    <a:pt x="2758" y="4607"/>
                    <a:pt x="2372" y="4607"/>
                  </a:cubicBezTo>
                  <a:cubicBezTo>
                    <a:pt x="1541" y="4607"/>
                    <a:pt x="903" y="4256"/>
                    <a:pt x="623" y="3753"/>
                  </a:cubicBezTo>
                  <a:cubicBezTo>
                    <a:pt x="377" y="3359"/>
                    <a:pt x="361" y="2851"/>
                    <a:pt x="574" y="2441"/>
                  </a:cubicBezTo>
                  <a:cubicBezTo>
                    <a:pt x="590" y="2441"/>
                    <a:pt x="590" y="2425"/>
                    <a:pt x="590" y="2409"/>
                  </a:cubicBezTo>
                  <a:cubicBezTo>
                    <a:pt x="804" y="2100"/>
                    <a:pt x="1144" y="1953"/>
                    <a:pt x="1459" y="1953"/>
                  </a:cubicBezTo>
                  <a:cubicBezTo>
                    <a:pt x="1747" y="1953"/>
                    <a:pt x="2014" y="2076"/>
                    <a:pt x="2147" y="2310"/>
                  </a:cubicBezTo>
                  <a:cubicBezTo>
                    <a:pt x="2262" y="2458"/>
                    <a:pt x="2311" y="2622"/>
                    <a:pt x="2311" y="2802"/>
                  </a:cubicBezTo>
                  <a:cubicBezTo>
                    <a:pt x="2311" y="2949"/>
                    <a:pt x="2262" y="3097"/>
                    <a:pt x="2147" y="3212"/>
                  </a:cubicBezTo>
                  <a:cubicBezTo>
                    <a:pt x="2041" y="3302"/>
                    <a:pt x="1983" y="3331"/>
                    <a:pt x="1953" y="3331"/>
                  </a:cubicBezTo>
                  <a:cubicBezTo>
                    <a:pt x="1922" y="3331"/>
                    <a:pt x="1918" y="3302"/>
                    <a:pt x="1918" y="3277"/>
                  </a:cubicBezTo>
                  <a:cubicBezTo>
                    <a:pt x="2000" y="3130"/>
                    <a:pt x="1967" y="2949"/>
                    <a:pt x="1836" y="2818"/>
                  </a:cubicBezTo>
                  <a:cubicBezTo>
                    <a:pt x="1761" y="2762"/>
                    <a:pt x="1675" y="2737"/>
                    <a:pt x="1591" y="2737"/>
                  </a:cubicBezTo>
                  <a:cubicBezTo>
                    <a:pt x="1380" y="2737"/>
                    <a:pt x="1176" y="2896"/>
                    <a:pt x="1164" y="3130"/>
                  </a:cubicBezTo>
                  <a:cubicBezTo>
                    <a:pt x="1164" y="3409"/>
                    <a:pt x="1416" y="3544"/>
                    <a:pt x="1675" y="3544"/>
                  </a:cubicBezTo>
                  <a:cubicBezTo>
                    <a:pt x="1795" y="3544"/>
                    <a:pt x="1917" y="3515"/>
                    <a:pt x="2016" y="3458"/>
                  </a:cubicBezTo>
                  <a:lnTo>
                    <a:pt x="2049" y="3425"/>
                  </a:lnTo>
                  <a:cubicBezTo>
                    <a:pt x="2065" y="3408"/>
                    <a:pt x="2098" y="3392"/>
                    <a:pt x="2115" y="3376"/>
                  </a:cubicBezTo>
                  <a:cubicBezTo>
                    <a:pt x="2410" y="3097"/>
                    <a:pt x="2459" y="2622"/>
                    <a:pt x="2197" y="2294"/>
                  </a:cubicBezTo>
                  <a:cubicBezTo>
                    <a:pt x="2058" y="2017"/>
                    <a:pt x="1746" y="1866"/>
                    <a:pt x="1410" y="1866"/>
                  </a:cubicBezTo>
                  <a:cubicBezTo>
                    <a:pt x="1070" y="1866"/>
                    <a:pt x="706" y="2021"/>
                    <a:pt x="475" y="2359"/>
                  </a:cubicBezTo>
                  <a:cubicBezTo>
                    <a:pt x="0" y="3097"/>
                    <a:pt x="213" y="4097"/>
                    <a:pt x="951" y="4589"/>
                  </a:cubicBezTo>
                  <a:cubicBezTo>
                    <a:pt x="1316" y="4786"/>
                    <a:pt x="1738" y="4885"/>
                    <a:pt x="2151" y="4885"/>
                  </a:cubicBezTo>
                  <a:cubicBezTo>
                    <a:pt x="2182" y="4885"/>
                    <a:pt x="2214" y="4885"/>
                    <a:pt x="2246" y="4884"/>
                  </a:cubicBezTo>
                  <a:cubicBezTo>
                    <a:pt x="3147" y="4851"/>
                    <a:pt x="3868" y="4359"/>
                    <a:pt x="5049" y="3999"/>
                  </a:cubicBezTo>
                  <a:cubicBezTo>
                    <a:pt x="5475" y="3900"/>
                    <a:pt x="5917" y="3835"/>
                    <a:pt x="6360" y="3802"/>
                  </a:cubicBezTo>
                  <a:cubicBezTo>
                    <a:pt x="6557" y="3785"/>
                    <a:pt x="6753" y="3720"/>
                    <a:pt x="6934" y="3622"/>
                  </a:cubicBezTo>
                  <a:lnTo>
                    <a:pt x="6934" y="3622"/>
                  </a:lnTo>
                  <a:cubicBezTo>
                    <a:pt x="6934" y="3622"/>
                    <a:pt x="6811" y="3650"/>
                    <a:pt x="6655" y="3650"/>
                  </a:cubicBezTo>
                  <a:cubicBezTo>
                    <a:pt x="6499" y="3650"/>
                    <a:pt x="6311" y="3622"/>
                    <a:pt x="6180" y="3507"/>
                  </a:cubicBezTo>
                  <a:cubicBezTo>
                    <a:pt x="5917" y="3277"/>
                    <a:pt x="5934" y="3359"/>
                    <a:pt x="5639" y="3277"/>
                  </a:cubicBezTo>
                  <a:cubicBezTo>
                    <a:pt x="5475" y="3228"/>
                    <a:pt x="5376" y="3081"/>
                    <a:pt x="5376" y="2917"/>
                  </a:cubicBezTo>
                  <a:cubicBezTo>
                    <a:pt x="5180" y="3081"/>
                    <a:pt x="5147" y="3359"/>
                    <a:pt x="5294" y="3572"/>
                  </a:cubicBezTo>
                  <a:cubicBezTo>
                    <a:pt x="5294" y="3572"/>
                    <a:pt x="4573" y="3572"/>
                    <a:pt x="4393" y="3212"/>
                  </a:cubicBezTo>
                  <a:cubicBezTo>
                    <a:pt x="4229" y="2835"/>
                    <a:pt x="4426" y="2835"/>
                    <a:pt x="4573" y="2753"/>
                  </a:cubicBezTo>
                  <a:cubicBezTo>
                    <a:pt x="4721" y="2671"/>
                    <a:pt x="4754" y="2523"/>
                    <a:pt x="4606" y="2327"/>
                  </a:cubicBezTo>
                  <a:cubicBezTo>
                    <a:pt x="4459" y="2114"/>
                    <a:pt x="4475" y="1753"/>
                    <a:pt x="4754" y="1737"/>
                  </a:cubicBezTo>
                  <a:cubicBezTo>
                    <a:pt x="4674" y="1578"/>
                    <a:pt x="4498" y="1472"/>
                    <a:pt x="4321" y="1472"/>
                  </a:cubicBezTo>
                  <a:cubicBezTo>
                    <a:pt x="4279" y="1472"/>
                    <a:pt x="4237" y="1478"/>
                    <a:pt x="4196" y="1491"/>
                  </a:cubicBezTo>
                  <a:cubicBezTo>
                    <a:pt x="3770" y="1556"/>
                    <a:pt x="3754" y="2163"/>
                    <a:pt x="3754" y="2163"/>
                  </a:cubicBezTo>
                  <a:cubicBezTo>
                    <a:pt x="3754" y="2163"/>
                    <a:pt x="3459" y="1425"/>
                    <a:pt x="3950" y="1048"/>
                  </a:cubicBezTo>
                  <a:cubicBezTo>
                    <a:pt x="4135" y="902"/>
                    <a:pt x="4282" y="847"/>
                    <a:pt x="4398" y="847"/>
                  </a:cubicBezTo>
                  <a:cubicBezTo>
                    <a:pt x="4579" y="847"/>
                    <a:pt x="4681" y="983"/>
                    <a:pt x="4721" y="1114"/>
                  </a:cubicBezTo>
                  <a:cubicBezTo>
                    <a:pt x="4774" y="1299"/>
                    <a:pt x="4880" y="1453"/>
                    <a:pt x="5023" y="1453"/>
                  </a:cubicBezTo>
                  <a:cubicBezTo>
                    <a:pt x="5057" y="1453"/>
                    <a:pt x="5093" y="1444"/>
                    <a:pt x="5131" y="1425"/>
                  </a:cubicBezTo>
                  <a:cubicBezTo>
                    <a:pt x="5271" y="1360"/>
                    <a:pt x="5383" y="1267"/>
                    <a:pt x="5480" y="1267"/>
                  </a:cubicBezTo>
                  <a:cubicBezTo>
                    <a:pt x="5531" y="1267"/>
                    <a:pt x="5577" y="1292"/>
                    <a:pt x="5622" y="1360"/>
                  </a:cubicBezTo>
                  <a:cubicBezTo>
                    <a:pt x="5737" y="1605"/>
                    <a:pt x="5622" y="1917"/>
                    <a:pt x="5360" y="2015"/>
                  </a:cubicBezTo>
                  <a:cubicBezTo>
                    <a:pt x="5360" y="2015"/>
                    <a:pt x="5371" y="2016"/>
                    <a:pt x="5391" y="2016"/>
                  </a:cubicBezTo>
                  <a:cubicBezTo>
                    <a:pt x="5531" y="2016"/>
                    <a:pt x="6100" y="1978"/>
                    <a:pt x="6229" y="1376"/>
                  </a:cubicBezTo>
                  <a:cubicBezTo>
                    <a:pt x="6347" y="839"/>
                    <a:pt x="5890" y="0"/>
                    <a:pt x="500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 name="Google Shape;322;p2"/>
            <p:cNvSpPr/>
            <p:nvPr/>
          </p:nvSpPr>
          <p:spPr>
            <a:xfrm>
              <a:off x="6236525" y="2198975"/>
              <a:ext cx="116400" cy="82800"/>
            </a:xfrm>
            <a:custGeom>
              <a:avLst/>
              <a:gdLst/>
              <a:ahLst/>
              <a:cxnLst/>
              <a:rect l="l" t="t" r="r" b="b"/>
              <a:pathLst>
                <a:path w="4656" h="3312" extrusionOk="0">
                  <a:moveTo>
                    <a:pt x="836" y="0"/>
                  </a:moveTo>
                  <a:cubicBezTo>
                    <a:pt x="836" y="0"/>
                    <a:pt x="0" y="918"/>
                    <a:pt x="558" y="1721"/>
                  </a:cubicBezTo>
                  <a:cubicBezTo>
                    <a:pt x="869" y="2180"/>
                    <a:pt x="1377" y="2459"/>
                    <a:pt x="1934" y="2492"/>
                  </a:cubicBezTo>
                  <a:cubicBezTo>
                    <a:pt x="1869" y="2492"/>
                    <a:pt x="1475" y="2492"/>
                    <a:pt x="1295" y="2721"/>
                  </a:cubicBezTo>
                  <a:cubicBezTo>
                    <a:pt x="1180" y="2885"/>
                    <a:pt x="1131" y="3098"/>
                    <a:pt x="1164" y="3311"/>
                  </a:cubicBezTo>
                  <a:cubicBezTo>
                    <a:pt x="1216" y="3220"/>
                    <a:pt x="1310" y="3170"/>
                    <a:pt x="1412" y="3170"/>
                  </a:cubicBezTo>
                  <a:cubicBezTo>
                    <a:pt x="1438" y="3170"/>
                    <a:pt x="1465" y="3173"/>
                    <a:pt x="1492" y="3180"/>
                  </a:cubicBezTo>
                  <a:cubicBezTo>
                    <a:pt x="1597" y="3215"/>
                    <a:pt x="1753" y="3288"/>
                    <a:pt x="1934" y="3288"/>
                  </a:cubicBezTo>
                  <a:cubicBezTo>
                    <a:pt x="2091" y="3288"/>
                    <a:pt x="2267" y="3232"/>
                    <a:pt x="2443" y="3049"/>
                  </a:cubicBezTo>
                  <a:cubicBezTo>
                    <a:pt x="2820" y="2639"/>
                    <a:pt x="3311" y="2869"/>
                    <a:pt x="4655" y="2164"/>
                  </a:cubicBezTo>
                  <a:lnTo>
                    <a:pt x="4655" y="2164"/>
                  </a:lnTo>
                  <a:cubicBezTo>
                    <a:pt x="4655" y="2164"/>
                    <a:pt x="3936" y="2467"/>
                    <a:pt x="3126" y="2467"/>
                  </a:cubicBezTo>
                  <a:cubicBezTo>
                    <a:pt x="2659" y="2467"/>
                    <a:pt x="2162" y="2367"/>
                    <a:pt x="1754" y="2049"/>
                  </a:cubicBezTo>
                  <a:cubicBezTo>
                    <a:pt x="1115" y="1590"/>
                    <a:pt x="771" y="803"/>
                    <a:pt x="8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 name="Google Shape;323;p2"/>
            <p:cNvSpPr/>
            <p:nvPr/>
          </p:nvSpPr>
          <p:spPr>
            <a:xfrm>
              <a:off x="6390175" y="2013625"/>
              <a:ext cx="111100" cy="157100"/>
            </a:xfrm>
            <a:custGeom>
              <a:avLst/>
              <a:gdLst/>
              <a:ahLst/>
              <a:cxnLst/>
              <a:rect l="l" t="t" r="r" b="b"/>
              <a:pathLst>
                <a:path w="4444" h="6284" extrusionOk="0">
                  <a:moveTo>
                    <a:pt x="2637" y="0"/>
                  </a:moveTo>
                  <a:cubicBezTo>
                    <a:pt x="2142" y="0"/>
                    <a:pt x="1623" y="207"/>
                    <a:pt x="1280" y="612"/>
                  </a:cubicBezTo>
                  <a:cubicBezTo>
                    <a:pt x="1" y="2235"/>
                    <a:pt x="903" y="4267"/>
                    <a:pt x="1657" y="5119"/>
                  </a:cubicBezTo>
                  <a:cubicBezTo>
                    <a:pt x="2083" y="5644"/>
                    <a:pt x="2640" y="6037"/>
                    <a:pt x="3263" y="6283"/>
                  </a:cubicBezTo>
                  <a:cubicBezTo>
                    <a:pt x="2689" y="6021"/>
                    <a:pt x="2181" y="5611"/>
                    <a:pt x="1771" y="5136"/>
                  </a:cubicBezTo>
                  <a:cubicBezTo>
                    <a:pt x="1493" y="4742"/>
                    <a:pt x="1296" y="4300"/>
                    <a:pt x="1165" y="3841"/>
                  </a:cubicBezTo>
                  <a:cubicBezTo>
                    <a:pt x="1017" y="3316"/>
                    <a:pt x="952" y="2759"/>
                    <a:pt x="1001" y="2218"/>
                  </a:cubicBezTo>
                  <a:cubicBezTo>
                    <a:pt x="1132" y="743"/>
                    <a:pt x="1952" y="202"/>
                    <a:pt x="2706" y="169"/>
                  </a:cubicBezTo>
                  <a:cubicBezTo>
                    <a:pt x="3050" y="169"/>
                    <a:pt x="3394" y="317"/>
                    <a:pt x="3640" y="563"/>
                  </a:cubicBezTo>
                  <a:cubicBezTo>
                    <a:pt x="4279" y="1104"/>
                    <a:pt x="3919" y="2054"/>
                    <a:pt x="3378" y="2267"/>
                  </a:cubicBezTo>
                  <a:cubicBezTo>
                    <a:pt x="3251" y="2340"/>
                    <a:pt x="3110" y="2377"/>
                    <a:pt x="2971" y="2377"/>
                  </a:cubicBezTo>
                  <a:cubicBezTo>
                    <a:pt x="2857" y="2377"/>
                    <a:pt x="2743" y="2352"/>
                    <a:pt x="2640" y="2300"/>
                  </a:cubicBezTo>
                  <a:cubicBezTo>
                    <a:pt x="2460" y="2202"/>
                    <a:pt x="2345" y="2038"/>
                    <a:pt x="2329" y="1841"/>
                  </a:cubicBezTo>
                  <a:cubicBezTo>
                    <a:pt x="2329" y="1743"/>
                    <a:pt x="2354" y="1721"/>
                    <a:pt x="2404" y="1721"/>
                  </a:cubicBezTo>
                  <a:cubicBezTo>
                    <a:pt x="2447" y="1721"/>
                    <a:pt x="2508" y="1738"/>
                    <a:pt x="2584" y="1738"/>
                  </a:cubicBezTo>
                  <a:cubicBezTo>
                    <a:pt x="2643" y="1738"/>
                    <a:pt x="2711" y="1728"/>
                    <a:pt x="2788" y="1694"/>
                  </a:cubicBezTo>
                  <a:cubicBezTo>
                    <a:pt x="3001" y="1579"/>
                    <a:pt x="3033" y="1300"/>
                    <a:pt x="2869" y="1136"/>
                  </a:cubicBezTo>
                  <a:cubicBezTo>
                    <a:pt x="2801" y="1062"/>
                    <a:pt x="2701" y="1022"/>
                    <a:pt x="2598" y="1022"/>
                  </a:cubicBezTo>
                  <a:cubicBezTo>
                    <a:pt x="2404" y="1022"/>
                    <a:pt x="2197" y="1165"/>
                    <a:pt x="2165" y="1497"/>
                  </a:cubicBezTo>
                  <a:cubicBezTo>
                    <a:pt x="2132" y="1743"/>
                    <a:pt x="2197" y="1989"/>
                    <a:pt x="2378" y="2153"/>
                  </a:cubicBezTo>
                  <a:cubicBezTo>
                    <a:pt x="2394" y="2185"/>
                    <a:pt x="2411" y="2202"/>
                    <a:pt x="2427" y="2218"/>
                  </a:cubicBezTo>
                  <a:lnTo>
                    <a:pt x="2492" y="2267"/>
                  </a:lnTo>
                  <a:lnTo>
                    <a:pt x="2542" y="2300"/>
                  </a:lnTo>
                  <a:lnTo>
                    <a:pt x="2574" y="2333"/>
                  </a:lnTo>
                  <a:lnTo>
                    <a:pt x="2624" y="2349"/>
                  </a:lnTo>
                  <a:cubicBezTo>
                    <a:pt x="2747" y="2415"/>
                    <a:pt x="2882" y="2448"/>
                    <a:pt x="3017" y="2448"/>
                  </a:cubicBezTo>
                  <a:cubicBezTo>
                    <a:pt x="3152" y="2448"/>
                    <a:pt x="3287" y="2415"/>
                    <a:pt x="3410" y="2349"/>
                  </a:cubicBezTo>
                  <a:cubicBezTo>
                    <a:pt x="4000" y="2136"/>
                    <a:pt x="4443" y="1087"/>
                    <a:pt x="3738" y="464"/>
                  </a:cubicBezTo>
                  <a:cubicBezTo>
                    <a:pt x="3473" y="153"/>
                    <a:pt x="3063" y="0"/>
                    <a:pt x="26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 name="Google Shape;324;p2"/>
            <p:cNvSpPr/>
            <p:nvPr/>
          </p:nvSpPr>
          <p:spPr>
            <a:xfrm>
              <a:off x="5388275" y="2651575"/>
              <a:ext cx="227025" cy="157925"/>
            </a:xfrm>
            <a:custGeom>
              <a:avLst/>
              <a:gdLst/>
              <a:ahLst/>
              <a:cxnLst/>
              <a:rect l="l" t="t" r="r" b="b"/>
              <a:pathLst>
                <a:path w="9081" h="6317" extrusionOk="0">
                  <a:moveTo>
                    <a:pt x="7080" y="0"/>
                  </a:moveTo>
                  <a:cubicBezTo>
                    <a:pt x="6623" y="0"/>
                    <a:pt x="6190" y="162"/>
                    <a:pt x="5917" y="500"/>
                  </a:cubicBezTo>
                  <a:cubicBezTo>
                    <a:pt x="5540" y="910"/>
                    <a:pt x="5491" y="1533"/>
                    <a:pt x="5819" y="2008"/>
                  </a:cubicBezTo>
                  <a:cubicBezTo>
                    <a:pt x="5901" y="2139"/>
                    <a:pt x="6032" y="2254"/>
                    <a:pt x="6196" y="2320"/>
                  </a:cubicBezTo>
                  <a:lnTo>
                    <a:pt x="6229" y="2320"/>
                  </a:lnTo>
                  <a:lnTo>
                    <a:pt x="6294" y="2353"/>
                  </a:lnTo>
                  <a:cubicBezTo>
                    <a:pt x="6327" y="2353"/>
                    <a:pt x="6360" y="2369"/>
                    <a:pt x="6393" y="2369"/>
                  </a:cubicBezTo>
                  <a:cubicBezTo>
                    <a:pt x="6465" y="2390"/>
                    <a:pt x="6539" y="2400"/>
                    <a:pt x="6612" y="2400"/>
                  </a:cubicBezTo>
                  <a:cubicBezTo>
                    <a:pt x="6819" y="2400"/>
                    <a:pt x="7022" y="2318"/>
                    <a:pt x="7180" y="2172"/>
                  </a:cubicBezTo>
                  <a:cubicBezTo>
                    <a:pt x="7570" y="1752"/>
                    <a:pt x="7300" y="1207"/>
                    <a:pt x="6962" y="1207"/>
                  </a:cubicBezTo>
                  <a:cubicBezTo>
                    <a:pt x="6931" y="1207"/>
                    <a:pt x="6900" y="1212"/>
                    <a:pt x="6868" y="1222"/>
                  </a:cubicBezTo>
                  <a:cubicBezTo>
                    <a:pt x="6557" y="1320"/>
                    <a:pt x="6475" y="1713"/>
                    <a:pt x="6721" y="1861"/>
                  </a:cubicBezTo>
                  <a:cubicBezTo>
                    <a:pt x="6771" y="1883"/>
                    <a:pt x="6826" y="1894"/>
                    <a:pt x="6880" y="1894"/>
                  </a:cubicBezTo>
                  <a:cubicBezTo>
                    <a:pt x="6984" y="1894"/>
                    <a:pt x="7088" y="1854"/>
                    <a:pt x="7163" y="1779"/>
                  </a:cubicBezTo>
                  <a:lnTo>
                    <a:pt x="7163" y="1779"/>
                  </a:lnTo>
                  <a:cubicBezTo>
                    <a:pt x="7196" y="1910"/>
                    <a:pt x="7147" y="2074"/>
                    <a:pt x="7016" y="2156"/>
                  </a:cubicBezTo>
                  <a:cubicBezTo>
                    <a:pt x="6868" y="2266"/>
                    <a:pt x="6684" y="2322"/>
                    <a:pt x="6497" y="2322"/>
                  </a:cubicBezTo>
                  <a:cubicBezTo>
                    <a:pt x="6435" y="2322"/>
                    <a:pt x="6372" y="2316"/>
                    <a:pt x="6311" y="2303"/>
                  </a:cubicBezTo>
                  <a:cubicBezTo>
                    <a:pt x="6229" y="2271"/>
                    <a:pt x="6147" y="2238"/>
                    <a:pt x="6065" y="2172"/>
                  </a:cubicBezTo>
                  <a:cubicBezTo>
                    <a:pt x="5557" y="1762"/>
                    <a:pt x="5524" y="1008"/>
                    <a:pt x="5983" y="550"/>
                  </a:cubicBezTo>
                  <a:cubicBezTo>
                    <a:pt x="6236" y="249"/>
                    <a:pt x="6626" y="106"/>
                    <a:pt x="7038" y="106"/>
                  </a:cubicBezTo>
                  <a:cubicBezTo>
                    <a:pt x="7907" y="106"/>
                    <a:pt x="8878" y="738"/>
                    <a:pt x="8901" y="1861"/>
                  </a:cubicBezTo>
                  <a:cubicBezTo>
                    <a:pt x="8917" y="2664"/>
                    <a:pt x="8491" y="3418"/>
                    <a:pt x="7770" y="3795"/>
                  </a:cubicBezTo>
                  <a:cubicBezTo>
                    <a:pt x="7753" y="3795"/>
                    <a:pt x="7737" y="3811"/>
                    <a:pt x="7704" y="3811"/>
                  </a:cubicBezTo>
                  <a:cubicBezTo>
                    <a:pt x="7622" y="3844"/>
                    <a:pt x="7524" y="3877"/>
                    <a:pt x="7442" y="3893"/>
                  </a:cubicBezTo>
                  <a:cubicBezTo>
                    <a:pt x="7210" y="3948"/>
                    <a:pt x="6979" y="3972"/>
                    <a:pt x="6749" y="3972"/>
                  </a:cubicBezTo>
                  <a:cubicBezTo>
                    <a:pt x="5174" y="3972"/>
                    <a:pt x="3650" y="2846"/>
                    <a:pt x="2317" y="2846"/>
                  </a:cubicBezTo>
                  <a:cubicBezTo>
                    <a:pt x="2165" y="2846"/>
                    <a:pt x="2016" y="2861"/>
                    <a:pt x="1869" y="2893"/>
                  </a:cubicBezTo>
                  <a:cubicBezTo>
                    <a:pt x="623" y="3172"/>
                    <a:pt x="246" y="4041"/>
                    <a:pt x="148" y="4582"/>
                  </a:cubicBezTo>
                  <a:cubicBezTo>
                    <a:pt x="0" y="5139"/>
                    <a:pt x="115" y="5729"/>
                    <a:pt x="558" y="6073"/>
                  </a:cubicBezTo>
                  <a:cubicBezTo>
                    <a:pt x="780" y="6240"/>
                    <a:pt x="1047" y="6316"/>
                    <a:pt x="1308" y="6316"/>
                  </a:cubicBezTo>
                  <a:cubicBezTo>
                    <a:pt x="1739" y="6316"/>
                    <a:pt x="2154" y="6109"/>
                    <a:pt x="2328" y="5762"/>
                  </a:cubicBezTo>
                  <a:cubicBezTo>
                    <a:pt x="2656" y="5221"/>
                    <a:pt x="2361" y="4516"/>
                    <a:pt x="1869" y="4401"/>
                  </a:cubicBezTo>
                  <a:cubicBezTo>
                    <a:pt x="1773" y="4357"/>
                    <a:pt x="1672" y="4337"/>
                    <a:pt x="1572" y="4337"/>
                  </a:cubicBezTo>
                  <a:cubicBezTo>
                    <a:pt x="1263" y="4337"/>
                    <a:pt x="964" y="4534"/>
                    <a:pt x="853" y="4844"/>
                  </a:cubicBezTo>
                  <a:cubicBezTo>
                    <a:pt x="820" y="4959"/>
                    <a:pt x="803" y="5090"/>
                    <a:pt x="820" y="5221"/>
                  </a:cubicBezTo>
                  <a:lnTo>
                    <a:pt x="820" y="5237"/>
                  </a:lnTo>
                  <a:cubicBezTo>
                    <a:pt x="836" y="5254"/>
                    <a:pt x="836" y="5270"/>
                    <a:pt x="836" y="5270"/>
                  </a:cubicBezTo>
                  <a:cubicBezTo>
                    <a:pt x="836" y="5287"/>
                    <a:pt x="836" y="5287"/>
                    <a:pt x="836" y="5303"/>
                  </a:cubicBezTo>
                  <a:cubicBezTo>
                    <a:pt x="911" y="5528"/>
                    <a:pt x="1129" y="5676"/>
                    <a:pt x="1352" y="5676"/>
                  </a:cubicBezTo>
                  <a:cubicBezTo>
                    <a:pt x="1421" y="5676"/>
                    <a:pt x="1491" y="5662"/>
                    <a:pt x="1557" y="5631"/>
                  </a:cubicBezTo>
                  <a:cubicBezTo>
                    <a:pt x="1904" y="5473"/>
                    <a:pt x="1797" y="4923"/>
                    <a:pt x="1454" y="4923"/>
                  </a:cubicBezTo>
                  <a:cubicBezTo>
                    <a:pt x="1439" y="4923"/>
                    <a:pt x="1425" y="4924"/>
                    <a:pt x="1410" y="4926"/>
                  </a:cubicBezTo>
                  <a:cubicBezTo>
                    <a:pt x="1049" y="4959"/>
                    <a:pt x="1098" y="5319"/>
                    <a:pt x="1049" y="5385"/>
                  </a:cubicBezTo>
                  <a:cubicBezTo>
                    <a:pt x="1041" y="5393"/>
                    <a:pt x="1031" y="5397"/>
                    <a:pt x="1021" y="5397"/>
                  </a:cubicBezTo>
                  <a:cubicBezTo>
                    <a:pt x="974" y="5397"/>
                    <a:pt x="915" y="5314"/>
                    <a:pt x="902" y="5287"/>
                  </a:cubicBezTo>
                  <a:cubicBezTo>
                    <a:pt x="820" y="5090"/>
                    <a:pt x="836" y="4893"/>
                    <a:pt x="935" y="4713"/>
                  </a:cubicBezTo>
                  <a:cubicBezTo>
                    <a:pt x="1074" y="4504"/>
                    <a:pt x="1304" y="4394"/>
                    <a:pt x="1542" y="4394"/>
                  </a:cubicBezTo>
                  <a:cubicBezTo>
                    <a:pt x="1641" y="4394"/>
                    <a:pt x="1740" y="4412"/>
                    <a:pt x="1836" y="4451"/>
                  </a:cubicBezTo>
                  <a:cubicBezTo>
                    <a:pt x="2295" y="4582"/>
                    <a:pt x="2541" y="5221"/>
                    <a:pt x="2229" y="5729"/>
                  </a:cubicBezTo>
                  <a:cubicBezTo>
                    <a:pt x="2071" y="6036"/>
                    <a:pt x="1702" y="6212"/>
                    <a:pt x="1320" y="6212"/>
                  </a:cubicBezTo>
                  <a:cubicBezTo>
                    <a:pt x="1070" y="6212"/>
                    <a:pt x="814" y="6137"/>
                    <a:pt x="607" y="5975"/>
                  </a:cubicBezTo>
                  <a:cubicBezTo>
                    <a:pt x="99" y="5565"/>
                    <a:pt x="99" y="4631"/>
                    <a:pt x="541" y="4057"/>
                  </a:cubicBezTo>
                  <a:cubicBezTo>
                    <a:pt x="902" y="3584"/>
                    <a:pt x="1500" y="3347"/>
                    <a:pt x="2119" y="3347"/>
                  </a:cubicBezTo>
                  <a:cubicBezTo>
                    <a:pt x="2315" y="3347"/>
                    <a:pt x="2512" y="3371"/>
                    <a:pt x="2705" y="3418"/>
                  </a:cubicBezTo>
                  <a:cubicBezTo>
                    <a:pt x="3524" y="3631"/>
                    <a:pt x="4328" y="3959"/>
                    <a:pt x="5229" y="4205"/>
                  </a:cubicBezTo>
                  <a:cubicBezTo>
                    <a:pt x="5546" y="4263"/>
                    <a:pt x="5871" y="4297"/>
                    <a:pt x="6194" y="4297"/>
                  </a:cubicBezTo>
                  <a:cubicBezTo>
                    <a:pt x="6774" y="4297"/>
                    <a:pt x="7346" y="4189"/>
                    <a:pt x="7852" y="3926"/>
                  </a:cubicBezTo>
                  <a:cubicBezTo>
                    <a:pt x="8622" y="3533"/>
                    <a:pt x="9081" y="2713"/>
                    <a:pt x="9048" y="1844"/>
                  </a:cubicBezTo>
                  <a:cubicBezTo>
                    <a:pt x="9015" y="652"/>
                    <a:pt x="7997" y="0"/>
                    <a:pt x="708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 name="Google Shape;325;p2"/>
            <p:cNvSpPr/>
            <p:nvPr/>
          </p:nvSpPr>
          <p:spPr>
            <a:xfrm>
              <a:off x="5312050" y="2787825"/>
              <a:ext cx="154100" cy="154500"/>
            </a:xfrm>
            <a:custGeom>
              <a:avLst/>
              <a:gdLst/>
              <a:ahLst/>
              <a:cxnLst/>
              <a:rect l="l" t="t" r="r" b="b"/>
              <a:pathLst>
                <a:path w="6164" h="6180" extrusionOk="0">
                  <a:moveTo>
                    <a:pt x="3082" y="0"/>
                  </a:moveTo>
                  <a:cubicBezTo>
                    <a:pt x="3049" y="115"/>
                    <a:pt x="3016" y="230"/>
                    <a:pt x="3016" y="345"/>
                  </a:cubicBezTo>
                  <a:cubicBezTo>
                    <a:pt x="3016" y="345"/>
                    <a:pt x="2934" y="1246"/>
                    <a:pt x="2049" y="1377"/>
                  </a:cubicBezTo>
                  <a:cubicBezTo>
                    <a:pt x="1164" y="1492"/>
                    <a:pt x="591" y="1623"/>
                    <a:pt x="558" y="2279"/>
                  </a:cubicBezTo>
                  <a:cubicBezTo>
                    <a:pt x="528" y="2895"/>
                    <a:pt x="346" y="3221"/>
                    <a:pt x="77" y="3221"/>
                  </a:cubicBezTo>
                  <a:cubicBezTo>
                    <a:pt x="52" y="3221"/>
                    <a:pt x="27" y="3219"/>
                    <a:pt x="0" y="3213"/>
                  </a:cubicBezTo>
                  <a:lnTo>
                    <a:pt x="0" y="3213"/>
                  </a:lnTo>
                  <a:cubicBezTo>
                    <a:pt x="0" y="3213"/>
                    <a:pt x="375" y="3746"/>
                    <a:pt x="972" y="3746"/>
                  </a:cubicBezTo>
                  <a:cubicBezTo>
                    <a:pt x="1093" y="3746"/>
                    <a:pt x="1223" y="3724"/>
                    <a:pt x="1361" y="3672"/>
                  </a:cubicBezTo>
                  <a:cubicBezTo>
                    <a:pt x="2197" y="3361"/>
                    <a:pt x="2131" y="2803"/>
                    <a:pt x="2131" y="2656"/>
                  </a:cubicBezTo>
                  <a:cubicBezTo>
                    <a:pt x="2147" y="2503"/>
                    <a:pt x="2219" y="2292"/>
                    <a:pt x="2363" y="2292"/>
                  </a:cubicBezTo>
                  <a:cubicBezTo>
                    <a:pt x="2373" y="2292"/>
                    <a:pt x="2383" y="2293"/>
                    <a:pt x="2394" y="2295"/>
                  </a:cubicBezTo>
                  <a:cubicBezTo>
                    <a:pt x="2557" y="2328"/>
                    <a:pt x="2623" y="2656"/>
                    <a:pt x="2377" y="2951"/>
                  </a:cubicBezTo>
                  <a:cubicBezTo>
                    <a:pt x="2033" y="3295"/>
                    <a:pt x="2000" y="3836"/>
                    <a:pt x="2279" y="4246"/>
                  </a:cubicBezTo>
                  <a:cubicBezTo>
                    <a:pt x="2639" y="4803"/>
                    <a:pt x="3082" y="6180"/>
                    <a:pt x="3082" y="6180"/>
                  </a:cubicBezTo>
                  <a:cubicBezTo>
                    <a:pt x="3082" y="6180"/>
                    <a:pt x="3525" y="4803"/>
                    <a:pt x="3885" y="4246"/>
                  </a:cubicBezTo>
                  <a:cubicBezTo>
                    <a:pt x="4180" y="3852"/>
                    <a:pt x="4131" y="3295"/>
                    <a:pt x="3787" y="2951"/>
                  </a:cubicBezTo>
                  <a:cubicBezTo>
                    <a:pt x="3557" y="2656"/>
                    <a:pt x="3623" y="2328"/>
                    <a:pt x="3787" y="2295"/>
                  </a:cubicBezTo>
                  <a:cubicBezTo>
                    <a:pt x="3792" y="2295"/>
                    <a:pt x="3798" y="2294"/>
                    <a:pt x="3803" y="2294"/>
                  </a:cubicBezTo>
                  <a:cubicBezTo>
                    <a:pt x="3940" y="2294"/>
                    <a:pt x="4017" y="2498"/>
                    <a:pt x="4033" y="2656"/>
                  </a:cubicBezTo>
                  <a:cubicBezTo>
                    <a:pt x="4033" y="2820"/>
                    <a:pt x="3984" y="3361"/>
                    <a:pt x="4803" y="3672"/>
                  </a:cubicBezTo>
                  <a:cubicBezTo>
                    <a:pt x="4941" y="3724"/>
                    <a:pt x="5071" y="3746"/>
                    <a:pt x="5192" y="3746"/>
                  </a:cubicBezTo>
                  <a:cubicBezTo>
                    <a:pt x="5789" y="3746"/>
                    <a:pt x="6164" y="3213"/>
                    <a:pt x="6164" y="3213"/>
                  </a:cubicBezTo>
                  <a:lnTo>
                    <a:pt x="6164" y="3213"/>
                  </a:lnTo>
                  <a:cubicBezTo>
                    <a:pt x="6137" y="3219"/>
                    <a:pt x="6112" y="3221"/>
                    <a:pt x="6087" y="3221"/>
                  </a:cubicBezTo>
                  <a:cubicBezTo>
                    <a:pt x="5818" y="3221"/>
                    <a:pt x="5636" y="2896"/>
                    <a:pt x="5606" y="2295"/>
                  </a:cubicBezTo>
                  <a:cubicBezTo>
                    <a:pt x="5573" y="1623"/>
                    <a:pt x="4983" y="1492"/>
                    <a:pt x="4115" y="1377"/>
                  </a:cubicBezTo>
                  <a:cubicBezTo>
                    <a:pt x="3246" y="1263"/>
                    <a:pt x="3164" y="345"/>
                    <a:pt x="3164" y="345"/>
                  </a:cubicBezTo>
                  <a:cubicBezTo>
                    <a:pt x="3148" y="230"/>
                    <a:pt x="3115" y="115"/>
                    <a:pt x="308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 name="Google Shape;326;p2"/>
            <p:cNvSpPr/>
            <p:nvPr/>
          </p:nvSpPr>
          <p:spPr>
            <a:xfrm>
              <a:off x="5415725" y="2741450"/>
              <a:ext cx="161475" cy="92300"/>
            </a:xfrm>
            <a:custGeom>
              <a:avLst/>
              <a:gdLst/>
              <a:ahLst/>
              <a:cxnLst/>
              <a:rect l="l" t="t" r="r" b="b"/>
              <a:pathLst>
                <a:path w="6459" h="3692" extrusionOk="0">
                  <a:moveTo>
                    <a:pt x="948" y="0"/>
                  </a:moveTo>
                  <a:cubicBezTo>
                    <a:pt x="332" y="0"/>
                    <a:pt x="0" y="266"/>
                    <a:pt x="0" y="266"/>
                  </a:cubicBezTo>
                  <a:cubicBezTo>
                    <a:pt x="231" y="184"/>
                    <a:pt x="444" y="134"/>
                    <a:pt x="657" y="134"/>
                  </a:cubicBezTo>
                  <a:cubicBezTo>
                    <a:pt x="960" y="134"/>
                    <a:pt x="1261" y="235"/>
                    <a:pt x="1607" y="495"/>
                  </a:cubicBezTo>
                  <a:cubicBezTo>
                    <a:pt x="2213" y="938"/>
                    <a:pt x="1836" y="1692"/>
                    <a:pt x="1738" y="2200"/>
                  </a:cubicBezTo>
                  <a:cubicBezTo>
                    <a:pt x="1640" y="2691"/>
                    <a:pt x="2361" y="2921"/>
                    <a:pt x="2721" y="3068"/>
                  </a:cubicBezTo>
                  <a:cubicBezTo>
                    <a:pt x="3082" y="3232"/>
                    <a:pt x="2902" y="3691"/>
                    <a:pt x="2902" y="3691"/>
                  </a:cubicBezTo>
                  <a:cubicBezTo>
                    <a:pt x="4229" y="2872"/>
                    <a:pt x="3377" y="1937"/>
                    <a:pt x="3148" y="1659"/>
                  </a:cubicBezTo>
                  <a:cubicBezTo>
                    <a:pt x="2958" y="1429"/>
                    <a:pt x="3070" y="1199"/>
                    <a:pt x="3253" y="1199"/>
                  </a:cubicBezTo>
                  <a:cubicBezTo>
                    <a:pt x="3292" y="1199"/>
                    <a:pt x="3334" y="1210"/>
                    <a:pt x="3377" y="1233"/>
                  </a:cubicBezTo>
                  <a:cubicBezTo>
                    <a:pt x="3639" y="1364"/>
                    <a:pt x="3262" y="1872"/>
                    <a:pt x="3934" y="2298"/>
                  </a:cubicBezTo>
                  <a:cubicBezTo>
                    <a:pt x="4104" y="2410"/>
                    <a:pt x="4263" y="2451"/>
                    <a:pt x="4406" y="2451"/>
                  </a:cubicBezTo>
                  <a:cubicBezTo>
                    <a:pt x="4830" y="2451"/>
                    <a:pt x="5114" y="2085"/>
                    <a:pt x="5115" y="2085"/>
                  </a:cubicBezTo>
                  <a:lnTo>
                    <a:pt x="5115" y="2085"/>
                  </a:lnTo>
                  <a:cubicBezTo>
                    <a:pt x="5108" y="2085"/>
                    <a:pt x="5103" y="2085"/>
                    <a:pt x="5097" y="2085"/>
                  </a:cubicBezTo>
                  <a:cubicBezTo>
                    <a:pt x="4728" y="2085"/>
                    <a:pt x="4948" y="1574"/>
                    <a:pt x="4770" y="1413"/>
                  </a:cubicBezTo>
                  <a:cubicBezTo>
                    <a:pt x="4697" y="1350"/>
                    <a:pt x="4603" y="1321"/>
                    <a:pt x="4506" y="1321"/>
                  </a:cubicBezTo>
                  <a:cubicBezTo>
                    <a:pt x="4452" y="1321"/>
                    <a:pt x="4397" y="1330"/>
                    <a:pt x="4344" y="1347"/>
                  </a:cubicBezTo>
                  <a:cubicBezTo>
                    <a:pt x="4295" y="1359"/>
                    <a:pt x="4247" y="1364"/>
                    <a:pt x="4203" y="1364"/>
                  </a:cubicBezTo>
                  <a:cubicBezTo>
                    <a:pt x="4055" y="1364"/>
                    <a:pt x="3953" y="1305"/>
                    <a:pt x="4016" y="1216"/>
                  </a:cubicBezTo>
                  <a:cubicBezTo>
                    <a:pt x="4050" y="1174"/>
                    <a:pt x="4087" y="1158"/>
                    <a:pt x="4134" y="1158"/>
                  </a:cubicBezTo>
                  <a:cubicBezTo>
                    <a:pt x="4273" y="1158"/>
                    <a:pt x="4504" y="1294"/>
                    <a:pt x="5016" y="1331"/>
                  </a:cubicBezTo>
                  <a:cubicBezTo>
                    <a:pt x="5044" y="1333"/>
                    <a:pt x="5071" y="1333"/>
                    <a:pt x="5098" y="1333"/>
                  </a:cubicBezTo>
                  <a:cubicBezTo>
                    <a:pt x="5877" y="1333"/>
                    <a:pt x="6458" y="675"/>
                    <a:pt x="6459" y="675"/>
                  </a:cubicBezTo>
                  <a:lnTo>
                    <a:pt x="6459" y="675"/>
                  </a:lnTo>
                  <a:cubicBezTo>
                    <a:pt x="6001" y="926"/>
                    <a:pt x="5514" y="1022"/>
                    <a:pt x="5026" y="1022"/>
                  </a:cubicBezTo>
                  <a:cubicBezTo>
                    <a:pt x="3854" y="1022"/>
                    <a:pt x="2669" y="468"/>
                    <a:pt x="1836" y="167"/>
                  </a:cubicBezTo>
                  <a:cubicBezTo>
                    <a:pt x="1495" y="44"/>
                    <a:pt x="1198" y="0"/>
                    <a:pt x="9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 name="Google Shape;327;p2"/>
            <p:cNvSpPr/>
            <p:nvPr/>
          </p:nvSpPr>
          <p:spPr>
            <a:xfrm>
              <a:off x="5457100" y="2649375"/>
              <a:ext cx="90200" cy="63075"/>
            </a:xfrm>
            <a:custGeom>
              <a:avLst/>
              <a:gdLst/>
              <a:ahLst/>
              <a:cxnLst/>
              <a:rect l="l" t="t" r="r" b="b"/>
              <a:pathLst>
                <a:path w="3608" h="2523" extrusionOk="0">
                  <a:moveTo>
                    <a:pt x="2507" y="0"/>
                  </a:moveTo>
                  <a:cubicBezTo>
                    <a:pt x="1920" y="0"/>
                    <a:pt x="1244" y="125"/>
                    <a:pt x="870" y="621"/>
                  </a:cubicBezTo>
                  <a:cubicBezTo>
                    <a:pt x="1" y="1769"/>
                    <a:pt x="525" y="2523"/>
                    <a:pt x="525" y="2523"/>
                  </a:cubicBezTo>
                  <a:cubicBezTo>
                    <a:pt x="525" y="2523"/>
                    <a:pt x="362" y="2178"/>
                    <a:pt x="1394" y="2162"/>
                  </a:cubicBezTo>
                  <a:cubicBezTo>
                    <a:pt x="2427" y="2146"/>
                    <a:pt x="2296" y="1490"/>
                    <a:pt x="2263" y="1260"/>
                  </a:cubicBezTo>
                  <a:cubicBezTo>
                    <a:pt x="2181" y="1015"/>
                    <a:pt x="2230" y="752"/>
                    <a:pt x="2410" y="556"/>
                  </a:cubicBezTo>
                  <a:cubicBezTo>
                    <a:pt x="2656" y="211"/>
                    <a:pt x="3607" y="129"/>
                    <a:pt x="3607" y="129"/>
                  </a:cubicBezTo>
                  <a:cubicBezTo>
                    <a:pt x="3607" y="129"/>
                    <a:pt x="3103" y="0"/>
                    <a:pt x="250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 name="Google Shape;328;p2"/>
            <p:cNvSpPr/>
            <p:nvPr/>
          </p:nvSpPr>
          <p:spPr>
            <a:xfrm>
              <a:off x="5525950" y="2582525"/>
              <a:ext cx="56575" cy="66675"/>
            </a:xfrm>
            <a:custGeom>
              <a:avLst/>
              <a:gdLst/>
              <a:ahLst/>
              <a:cxnLst/>
              <a:rect l="l" t="t" r="r" b="b"/>
              <a:pathLst>
                <a:path w="2263" h="2667" extrusionOk="0">
                  <a:moveTo>
                    <a:pt x="1148" y="0"/>
                  </a:moveTo>
                  <a:cubicBezTo>
                    <a:pt x="1148" y="1"/>
                    <a:pt x="1345" y="525"/>
                    <a:pt x="1001" y="722"/>
                  </a:cubicBezTo>
                  <a:cubicBezTo>
                    <a:pt x="640" y="918"/>
                    <a:pt x="1" y="1345"/>
                    <a:pt x="263" y="2017"/>
                  </a:cubicBezTo>
                  <a:cubicBezTo>
                    <a:pt x="507" y="2667"/>
                    <a:pt x="1670" y="2430"/>
                    <a:pt x="2249" y="2602"/>
                  </a:cubicBezTo>
                  <a:lnTo>
                    <a:pt x="2249" y="2602"/>
                  </a:lnTo>
                  <a:cubicBezTo>
                    <a:pt x="2138" y="2553"/>
                    <a:pt x="1399" y="2109"/>
                    <a:pt x="1460" y="1427"/>
                  </a:cubicBezTo>
                  <a:cubicBezTo>
                    <a:pt x="1525" y="705"/>
                    <a:pt x="1443" y="164"/>
                    <a:pt x="1148" y="0"/>
                  </a:cubicBezTo>
                  <a:close/>
                  <a:moveTo>
                    <a:pt x="2249" y="2602"/>
                  </a:moveTo>
                  <a:lnTo>
                    <a:pt x="2249" y="2602"/>
                  </a:lnTo>
                  <a:cubicBezTo>
                    <a:pt x="2256" y="2606"/>
                    <a:pt x="2260" y="2607"/>
                    <a:pt x="2262" y="2607"/>
                  </a:cubicBezTo>
                  <a:cubicBezTo>
                    <a:pt x="2262" y="2607"/>
                    <a:pt x="2263" y="2607"/>
                    <a:pt x="2263" y="2607"/>
                  </a:cubicBezTo>
                  <a:cubicBezTo>
                    <a:pt x="2258" y="2605"/>
                    <a:pt x="2253" y="2604"/>
                    <a:pt x="2249" y="2602"/>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 name="Google Shape;329;p2"/>
            <p:cNvSpPr/>
            <p:nvPr/>
          </p:nvSpPr>
          <p:spPr>
            <a:xfrm>
              <a:off x="5587000" y="2612025"/>
              <a:ext cx="79950" cy="107400"/>
            </a:xfrm>
            <a:custGeom>
              <a:avLst/>
              <a:gdLst/>
              <a:ahLst/>
              <a:cxnLst/>
              <a:rect l="l" t="t" r="r" b="b"/>
              <a:pathLst>
                <a:path w="3198" h="4296" extrusionOk="0">
                  <a:moveTo>
                    <a:pt x="378" y="1"/>
                  </a:moveTo>
                  <a:cubicBezTo>
                    <a:pt x="1" y="1328"/>
                    <a:pt x="542" y="1607"/>
                    <a:pt x="1099" y="2476"/>
                  </a:cubicBezTo>
                  <a:cubicBezTo>
                    <a:pt x="1657" y="3344"/>
                    <a:pt x="1050" y="4295"/>
                    <a:pt x="1050" y="4295"/>
                  </a:cubicBezTo>
                  <a:cubicBezTo>
                    <a:pt x="1460" y="4033"/>
                    <a:pt x="1804" y="3361"/>
                    <a:pt x="2492" y="2918"/>
                  </a:cubicBezTo>
                  <a:cubicBezTo>
                    <a:pt x="3197" y="2476"/>
                    <a:pt x="2902" y="1574"/>
                    <a:pt x="2902" y="1574"/>
                  </a:cubicBezTo>
                  <a:lnTo>
                    <a:pt x="2902" y="1574"/>
                  </a:lnTo>
                  <a:cubicBezTo>
                    <a:pt x="2863" y="1693"/>
                    <a:pt x="2760" y="1748"/>
                    <a:pt x="2593" y="1748"/>
                  </a:cubicBezTo>
                  <a:cubicBezTo>
                    <a:pt x="2552" y="1748"/>
                    <a:pt x="2508" y="1745"/>
                    <a:pt x="2460" y="1738"/>
                  </a:cubicBezTo>
                  <a:cubicBezTo>
                    <a:pt x="2424" y="1728"/>
                    <a:pt x="2390" y="1723"/>
                    <a:pt x="2356" y="1723"/>
                  </a:cubicBezTo>
                  <a:cubicBezTo>
                    <a:pt x="2128" y="1723"/>
                    <a:pt x="1964" y="1952"/>
                    <a:pt x="2050" y="2181"/>
                  </a:cubicBezTo>
                  <a:cubicBezTo>
                    <a:pt x="2118" y="2343"/>
                    <a:pt x="1984" y="2517"/>
                    <a:pt x="1824" y="2517"/>
                  </a:cubicBezTo>
                  <a:cubicBezTo>
                    <a:pt x="1791" y="2517"/>
                    <a:pt x="1756" y="2509"/>
                    <a:pt x="1722" y="2492"/>
                  </a:cubicBezTo>
                  <a:cubicBezTo>
                    <a:pt x="1558" y="2427"/>
                    <a:pt x="1558" y="2050"/>
                    <a:pt x="1788" y="1886"/>
                  </a:cubicBezTo>
                  <a:cubicBezTo>
                    <a:pt x="2001" y="1705"/>
                    <a:pt x="2148" y="1296"/>
                    <a:pt x="1952" y="689"/>
                  </a:cubicBezTo>
                  <a:cubicBezTo>
                    <a:pt x="1811" y="203"/>
                    <a:pt x="1340" y="96"/>
                    <a:pt x="1016" y="96"/>
                  </a:cubicBezTo>
                  <a:cubicBezTo>
                    <a:pt x="925" y="96"/>
                    <a:pt x="845" y="105"/>
                    <a:pt x="788" y="115"/>
                  </a:cubicBezTo>
                  <a:cubicBezTo>
                    <a:pt x="757" y="122"/>
                    <a:pt x="726" y="125"/>
                    <a:pt x="696" y="125"/>
                  </a:cubicBezTo>
                  <a:cubicBezTo>
                    <a:pt x="580" y="125"/>
                    <a:pt x="469" y="78"/>
                    <a:pt x="3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 name="Google Shape;330;p2"/>
            <p:cNvSpPr/>
            <p:nvPr/>
          </p:nvSpPr>
          <p:spPr>
            <a:xfrm>
              <a:off x="5594400" y="2654650"/>
              <a:ext cx="25" cy="425"/>
            </a:xfrm>
            <a:custGeom>
              <a:avLst/>
              <a:gdLst/>
              <a:ahLst/>
              <a:cxnLst/>
              <a:rect l="l" t="t" r="r" b="b"/>
              <a:pathLst>
                <a:path w="1" h="17" extrusionOk="0">
                  <a:moveTo>
                    <a:pt x="0" y="0"/>
                  </a:moveTo>
                  <a:lnTo>
                    <a:pt x="0" y="17"/>
                  </a:lnTo>
                  <a:lnTo>
                    <a:pt x="0" y="17"/>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 name="Google Shape;331;p2"/>
            <p:cNvSpPr/>
            <p:nvPr/>
          </p:nvSpPr>
          <p:spPr>
            <a:xfrm>
              <a:off x="5569400" y="2452975"/>
              <a:ext cx="202850" cy="202925"/>
            </a:xfrm>
            <a:custGeom>
              <a:avLst/>
              <a:gdLst/>
              <a:ahLst/>
              <a:cxnLst/>
              <a:rect l="l" t="t" r="r" b="b"/>
              <a:pathLst>
                <a:path w="8114" h="8117" extrusionOk="0">
                  <a:moveTo>
                    <a:pt x="5742" y="0"/>
                  </a:moveTo>
                  <a:cubicBezTo>
                    <a:pt x="5218" y="0"/>
                    <a:pt x="4717" y="189"/>
                    <a:pt x="4426" y="577"/>
                  </a:cubicBezTo>
                  <a:cubicBezTo>
                    <a:pt x="4114" y="1003"/>
                    <a:pt x="4065" y="1560"/>
                    <a:pt x="4311" y="2035"/>
                  </a:cubicBezTo>
                  <a:cubicBezTo>
                    <a:pt x="4520" y="2453"/>
                    <a:pt x="4859" y="2603"/>
                    <a:pt x="5189" y="2603"/>
                  </a:cubicBezTo>
                  <a:cubicBezTo>
                    <a:pt x="5532" y="2603"/>
                    <a:pt x="5865" y="2441"/>
                    <a:pt x="6032" y="2248"/>
                  </a:cubicBezTo>
                  <a:cubicBezTo>
                    <a:pt x="6212" y="2052"/>
                    <a:pt x="6294" y="1773"/>
                    <a:pt x="6245" y="1494"/>
                  </a:cubicBezTo>
                  <a:cubicBezTo>
                    <a:pt x="6187" y="1174"/>
                    <a:pt x="5956" y="1038"/>
                    <a:pt x="5747" y="1038"/>
                  </a:cubicBezTo>
                  <a:cubicBezTo>
                    <a:pt x="5603" y="1038"/>
                    <a:pt x="5469" y="1102"/>
                    <a:pt x="5409" y="1216"/>
                  </a:cubicBezTo>
                  <a:cubicBezTo>
                    <a:pt x="5262" y="1511"/>
                    <a:pt x="5344" y="1855"/>
                    <a:pt x="5754" y="1921"/>
                  </a:cubicBezTo>
                  <a:cubicBezTo>
                    <a:pt x="6098" y="1970"/>
                    <a:pt x="5917" y="2412"/>
                    <a:pt x="5475" y="2511"/>
                  </a:cubicBezTo>
                  <a:cubicBezTo>
                    <a:pt x="5390" y="2536"/>
                    <a:pt x="5305" y="2548"/>
                    <a:pt x="5222" y="2548"/>
                  </a:cubicBezTo>
                  <a:cubicBezTo>
                    <a:pt x="4867" y="2548"/>
                    <a:pt x="4536" y="2334"/>
                    <a:pt x="4377" y="2003"/>
                  </a:cubicBezTo>
                  <a:cubicBezTo>
                    <a:pt x="4180" y="1560"/>
                    <a:pt x="4229" y="1035"/>
                    <a:pt x="4524" y="642"/>
                  </a:cubicBezTo>
                  <a:cubicBezTo>
                    <a:pt x="4781" y="305"/>
                    <a:pt x="5237" y="145"/>
                    <a:pt x="5711" y="145"/>
                  </a:cubicBezTo>
                  <a:cubicBezTo>
                    <a:pt x="5812" y="145"/>
                    <a:pt x="5915" y="152"/>
                    <a:pt x="6016" y="167"/>
                  </a:cubicBezTo>
                  <a:cubicBezTo>
                    <a:pt x="7229" y="298"/>
                    <a:pt x="7917" y="2003"/>
                    <a:pt x="7196" y="3150"/>
                  </a:cubicBezTo>
                  <a:cubicBezTo>
                    <a:pt x="6950" y="3511"/>
                    <a:pt x="6622" y="3806"/>
                    <a:pt x="6229" y="4002"/>
                  </a:cubicBezTo>
                  <a:cubicBezTo>
                    <a:pt x="5842" y="4168"/>
                    <a:pt x="5392" y="4251"/>
                    <a:pt x="4869" y="4251"/>
                  </a:cubicBezTo>
                  <a:cubicBezTo>
                    <a:pt x="4462" y="4251"/>
                    <a:pt x="4010" y="4201"/>
                    <a:pt x="3508" y="4101"/>
                  </a:cubicBezTo>
                  <a:cubicBezTo>
                    <a:pt x="3208" y="4043"/>
                    <a:pt x="2914" y="4015"/>
                    <a:pt x="2632" y="4015"/>
                  </a:cubicBezTo>
                  <a:cubicBezTo>
                    <a:pt x="1298" y="4015"/>
                    <a:pt x="240" y="4659"/>
                    <a:pt x="131" y="5986"/>
                  </a:cubicBezTo>
                  <a:cubicBezTo>
                    <a:pt x="0" y="7576"/>
                    <a:pt x="1033" y="8117"/>
                    <a:pt x="1033" y="8117"/>
                  </a:cubicBezTo>
                  <a:cubicBezTo>
                    <a:pt x="1033" y="8117"/>
                    <a:pt x="1016" y="8084"/>
                    <a:pt x="1016" y="8084"/>
                  </a:cubicBezTo>
                  <a:cubicBezTo>
                    <a:pt x="443" y="7428"/>
                    <a:pt x="607" y="6232"/>
                    <a:pt x="607" y="6232"/>
                  </a:cubicBezTo>
                  <a:cubicBezTo>
                    <a:pt x="689" y="5723"/>
                    <a:pt x="951" y="5248"/>
                    <a:pt x="1344" y="4920"/>
                  </a:cubicBezTo>
                  <a:cubicBezTo>
                    <a:pt x="1925" y="4479"/>
                    <a:pt x="2659" y="4394"/>
                    <a:pt x="3142" y="4394"/>
                  </a:cubicBezTo>
                  <a:cubicBezTo>
                    <a:pt x="3450" y="4394"/>
                    <a:pt x="3655" y="4428"/>
                    <a:pt x="3655" y="4428"/>
                  </a:cubicBezTo>
                  <a:cubicBezTo>
                    <a:pt x="3918" y="4445"/>
                    <a:pt x="4147" y="4478"/>
                    <a:pt x="4360" y="4478"/>
                  </a:cubicBezTo>
                  <a:cubicBezTo>
                    <a:pt x="4467" y="4484"/>
                    <a:pt x="4576" y="4488"/>
                    <a:pt x="4685" y="4488"/>
                  </a:cubicBezTo>
                  <a:cubicBezTo>
                    <a:pt x="5657" y="4488"/>
                    <a:pt x="6723" y="4205"/>
                    <a:pt x="7327" y="3248"/>
                  </a:cubicBezTo>
                  <a:cubicBezTo>
                    <a:pt x="8114" y="1986"/>
                    <a:pt x="7360" y="167"/>
                    <a:pt x="6032" y="19"/>
                  </a:cubicBezTo>
                  <a:cubicBezTo>
                    <a:pt x="5935" y="6"/>
                    <a:pt x="5838" y="0"/>
                    <a:pt x="574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 name="Google Shape;332;p2"/>
            <p:cNvSpPr/>
            <p:nvPr/>
          </p:nvSpPr>
          <p:spPr>
            <a:xfrm>
              <a:off x="5623075" y="2569525"/>
              <a:ext cx="116400" cy="59325"/>
            </a:xfrm>
            <a:custGeom>
              <a:avLst/>
              <a:gdLst/>
              <a:ahLst/>
              <a:cxnLst/>
              <a:rect l="l" t="t" r="r" b="b"/>
              <a:pathLst>
                <a:path w="4656" h="2373" extrusionOk="0">
                  <a:moveTo>
                    <a:pt x="1086" y="1"/>
                  </a:moveTo>
                  <a:cubicBezTo>
                    <a:pt x="394" y="1"/>
                    <a:pt x="0" y="225"/>
                    <a:pt x="0" y="225"/>
                  </a:cubicBezTo>
                  <a:cubicBezTo>
                    <a:pt x="87" y="210"/>
                    <a:pt x="169" y="202"/>
                    <a:pt x="247" y="202"/>
                  </a:cubicBezTo>
                  <a:cubicBezTo>
                    <a:pt x="731" y="202"/>
                    <a:pt x="1034" y="499"/>
                    <a:pt x="935" y="979"/>
                  </a:cubicBezTo>
                  <a:cubicBezTo>
                    <a:pt x="804" y="1406"/>
                    <a:pt x="968" y="1865"/>
                    <a:pt x="1312" y="2110"/>
                  </a:cubicBezTo>
                  <a:cubicBezTo>
                    <a:pt x="1640" y="2373"/>
                    <a:pt x="2541" y="2373"/>
                    <a:pt x="2541" y="2373"/>
                  </a:cubicBezTo>
                  <a:cubicBezTo>
                    <a:pt x="2279" y="2242"/>
                    <a:pt x="2525" y="1881"/>
                    <a:pt x="2689" y="1438"/>
                  </a:cubicBezTo>
                  <a:cubicBezTo>
                    <a:pt x="2839" y="1047"/>
                    <a:pt x="2451" y="877"/>
                    <a:pt x="2247" y="877"/>
                  </a:cubicBezTo>
                  <a:cubicBezTo>
                    <a:pt x="2229" y="877"/>
                    <a:pt x="2212" y="878"/>
                    <a:pt x="2197" y="881"/>
                  </a:cubicBezTo>
                  <a:cubicBezTo>
                    <a:pt x="2101" y="890"/>
                    <a:pt x="2028" y="908"/>
                    <a:pt x="1961" y="908"/>
                  </a:cubicBezTo>
                  <a:cubicBezTo>
                    <a:pt x="1902" y="908"/>
                    <a:pt x="1848" y="894"/>
                    <a:pt x="1787" y="848"/>
                  </a:cubicBezTo>
                  <a:cubicBezTo>
                    <a:pt x="1683" y="783"/>
                    <a:pt x="1724" y="572"/>
                    <a:pt x="1986" y="572"/>
                  </a:cubicBezTo>
                  <a:cubicBezTo>
                    <a:pt x="2052" y="572"/>
                    <a:pt x="2133" y="586"/>
                    <a:pt x="2230" y="619"/>
                  </a:cubicBezTo>
                  <a:cubicBezTo>
                    <a:pt x="2705" y="766"/>
                    <a:pt x="2574" y="1225"/>
                    <a:pt x="3295" y="1373"/>
                  </a:cubicBezTo>
                  <a:cubicBezTo>
                    <a:pt x="3352" y="1384"/>
                    <a:pt x="3406" y="1390"/>
                    <a:pt x="3457" y="1390"/>
                  </a:cubicBezTo>
                  <a:cubicBezTo>
                    <a:pt x="4058" y="1390"/>
                    <a:pt x="4203" y="641"/>
                    <a:pt x="4279" y="520"/>
                  </a:cubicBezTo>
                  <a:cubicBezTo>
                    <a:pt x="4393" y="389"/>
                    <a:pt x="4524" y="258"/>
                    <a:pt x="4656" y="143"/>
                  </a:cubicBezTo>
                  <a:lnTo>
                    <a:pt x="4656" y="143"/>
                  </a:lnTo>
                  <a:cubicBezTo>
                    <a:pt x="4455" y="267"/>
                    <a:pt x="4083" y="386"/>
                    <a:pt x="3546" y="386"/>
                  </a:cubicBezTo>
                  <a:cubicBezTo>
                    <a:pt x="3159" y="386"/>
                    <a:pt x="2687" y="324"/>
                    <a:pt x="2131" y="160"/>
                  </a:cubicBezTo>
                  <a:cubicBezTo>
                    <a:pt x="1733" y="42"/>
                    <a:pt x="1382" y="1"/>
                    <a:pt x="108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 name="Google Shape;333;p2"/>
            <p:cNvSpPr/>
            <p:nvPr/>
          </p:nvSpPr>
          <p:spPr>
            <a:xfrm>
              <a:off x="5629225" y="2460400"/>
              <a:ext cx="80750" cy="83725"/>
            </a:xfrm>
            <a:custGeom>
              <a:avLst/>
              <a:gdLst/>
              <a:ahLst/>
              <a:cxnLst/>
              <a:rect l="l" t="t" r="r" b="b"/>
              <a:pathLst>
                <a:path w="3230" h="3349" extrusionOk="0">
                  <a:moveTo>
                    <a:pt x="1967" y="1"/>
                  </a:moveTo>
                  <a:cubicBezTo>
                    <a:pt x="1525" y="280"/>
                    <a:pt x="1459" y="722"/>
                    <a:pt x="738" y="1345"/>
                  </a:cubicBezTo>
                  <a:cubicBezTo>
                    <a:pt x="0" y="1951"/>
                    <a:pt x="230" y="2410"/>
                    <a:pt x="377" y="2673"/>
                  </a:cubicBezTo>
                  <a:cubicBezTo>
                    <a:pt x="476" y="2804"/>
                    <a:pt x="443" y="3000"/>
                    <a:pt x="312" y="3082"/>
                  </a:cubicBezTo>
                  <a:cubicBezTo>
                    <a:pt x="1410" y="2984"/>
                    <a:pt x="1246" y="2328"/>
                    <a:pt x="1197" y="2132"/>
                  </a:cubicBezTo>
                  <a:cubicBezTo>
                    <a:pt x="1131" y="1951"/>
                    <a:pt x="1148" y="1837"/>
                    <a:pt x="1262" y="1837"/>
                  </a:cubicBezTo>
                  <a:cubicBezTo>
                    <a:pt x="1377" y="1837"/>
                    <a:pt x="1361" y="2066"/>
                    <a:pt x="1361" y="2345"/>
                  </a:cubicBezTo>
                  <a:cubicBezTo>
                    <a:pt x="1344" y="2623"/>
                    <a:pt x="1295" y="3279"/>
                    <a:pt x="2131" y="3345"/>
                  </a:cubicBezTo>
                  <a:cubicBezTo>
                    <a:pt x="2163" y="3347"/>
                    <a:pt x="2193" y="3348"/>
                    <a:pt x="2223" y="3348"/>
                  </a:cubicBezTo>
                  <a:cubicBezTo>
                    <a:pt x="3001" y="3348"/>
                    <a:pt x="3229" y="2558"/>
                    <a:pt x="3229" y="2558"/>
                  </a:cubicBezTo>
                  <a:lnTo>
                    <a:pt x="3229" y="2558"/>
                  </a:lnTo>
                  <a:cubicBezTo>
                    <a:pt x="3108" y="2591"/>
                    <a:pt x="2962" y="2615"/>
                    <a:pt x="2806" y="2615"/>
                  </a:cubicBezTo>
                  <a:cubicBezTo>
                    <a:pt x="2354" y="2615"/>
                    <a:pt x="1822" y="2413"/>
                    <a:pt x="1590" y="1656"/>
                  </a:cubicBezTo>
                  <a:cubicBezTo>
                    <a:pt x="1394" y="1066"/>
                    <a:pt x="1541" y="427"/>
                    <a:pt x="196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 name="Google Shape;334;p2"/>
            <p:cNvSpPr/>
            <p:nvPr/>
          </p:nvSpPr>
          <p:spPr>
            <a:xfrm>
              <a:off x="5744775" y="2340600"/>
              <a:ext cx="48375" cy="191950"/>
            </a:xfrm>
            <a:custGeom>
              <a:avLst/>
              <a:gdLst/>
              <a:ahLst/>
              <a:cxnLst/>
              <a:rect l="l" t="t" r="r" b="b"/>
              <a:pathLst>
                <a:path w="1935" h="7678" extrusionOk="0">
                  <a:moveTo>
                    <a:pt x="1305" y="0"/>
                  </a:moveTo>
                  <a:cubicBezTo>
                    <a:pt x="986" y="0"/>
                    <a:pt x="738" y="384"/>
                    <a:pt x="738" y="384"/>
                  </a:cubicBezTo>
                  <a:cubicBezTo>
                    <a:pt x="1" y="1515"/>
                    <a:pt x="837" y="3301"/>
                    <a:pt x="984" y="5170"/>
                  </a:cubicBezTo>
                  <a:cubicBezTo>
                    <a:pt x="1132" y="7055"/>
                    <a:pt x="476" y="7678"/>
                    <a:pt x="476" y="7678"/>
                  </a:cubicBezTo>
                  <a:cubicBezTo>
                    <a:pt x="1164" y="7137"/>
                    <a:pt x="1328" y="5367"/>
                    <a:pt x="1197" y="4006"/>
                  </a:cubicBezTo>
                  <a:cubicBezTo>
                    <a:pt x="1066" y="2646"/>
                    <a:pt x="1082" y="1367"/>
                    <a:pt x="1345" y="1105"/>
                  </a:cubicBezTo>
                  <a:cubicBezTo>
                    <a:pt x="1607" y="843"/>
                    <a:pt x="1935" y="285"/>
                    <a:pt x="1509" y="56"/>
                  </a:cubicBezTo>
                  <a:cubicBezTo>
                    <a:pt x="1439" y="17"/>
                    <a:pt x="1370" y="0"/>
                    <a:pt x="130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 name="Google Shape;335;p2"/>
            <p:cNvSpPr/>
            <p:nvPr/>
          </p:nvSpPr>
          <p:spPr>
            <a:xfrm>
              <a:off x="5698875" y="2315625"/>
              <a:ext cx="213950" cy="254625"/>
            </a:xfrm>
            <a:custGeom>
              <a:avLst/>
              <a:gdLst/>
              <a:ahLst/>
              <a:cxnLst/>
              <a:rect l="l" t="t" r="r" b="b"/>
              <a:pathLst>
                <a:path w="8558" h="10185" extrusionOk="0">
                  <a:moveTo>
                    <a:pt x="6293" y="1"/>
                  </a:moveTo>
                  <a:cubicBezTo>
                    <a:pt x="6092" y="1"/>
                    <a:pt x="5889" y="24"/>
                    <a:pt x="5689" y="71"/>
                  </a:cubicBezTo>
                  <a:cubicBezTo>
                    <a:pt x="4492" y="317"/>
                    <a:pt x="3738" y="1579"/>
                    <a:pt x="3509" y="2841"/>
                  </a:cubicBezTo>
                  <a:cubicBezTo>
                    <a:pt x="3263" y="4136"/>
                    <a:pt x="3509" y="5366"/>
                    <a:pt x="3459" y="6480"/>
                  </a:cubicBezTo>
                  <a:cubicBezTo>
                    <a:pt x="3525" y="7464"/>
                    <a:pt x="3164" y="8431"/>
                    <a:pt x="2460" y="9136"/>
                  </a:cubicBezTo>
                  <a:cubicBezTo>
                    <a:pt x="1787" y="9742"/>
                    <a:pt x="919" y="10119"/>
                    <a:pt x="1" y="10185"/>
                  </a:cubicBezTo>
                  <a:cubicBezTo>
                    <a:pt x="935" y="10152"/>
                    <a:pt x="1820" y="9808"/>
                    <a:pt x="2509" y="9201"/>
                  </a:cubicBezTo>
                  <a:cubicBezTo>
                    <a:pt x="3246" y="8496"/>
                    <a:pt x="3656" y="7497"/>
                    <a:pt x="3607" y="6480"/>
                  </a:cubicBezTo>
                  <a:cubicBezTo>
                    <a:pt x="3672" y="5366"/>
                    <a:pt x="3427" y="4120"/>
                    <a:pt x="3672" y="2874"/>
                  </a:cubicBezTo>
                  <a:cubicBezTo>
                    <a:pt x="3918" y="1629"/>
                    <a:pt x="4607" y="448"/>
                    <a:pt x="5721" y="202"/>
                  </a:cubicBezTo>
                  <a:cubicBezTo>
                    <a:pt x="5853" y="170"/>
                    <a:pt x="5984" y="153"/>
                    <a:pt x="6115" y="137"/>
                  </a:cubicBezTo>
                  <a:cubicBezTo>
                    <a:pt x="6142" y="136"/>
                    <a:pt x="6170" y="135"/>
                    <a:pt x="6197" y="135"/>
                  </a:cubicBezTo>
                  <a:cubicBezTo>
                    <a:pt x="6612" y="135"/>
                    <a:pt x="7022" y="253"/>
                    <a:pt x="7361" y="514"/>
                  </a:cubicBezTo>
                  <a:cubicBezTo>
                    <a:pt x="8065" y="1088"/>
                    <a:pt x="7967" y="2317"/>
                    <a:pt x="7557" y="2710"/>
                  </a:cubicBezTo>
                  <a:cubicBezTo>
                    <a:pt x="7361" y="2886"/>
                    <a:pt x="7141" y="2956"/>
                    <a:pt x="6944" y="2956"/>
                  </a:cubicBezTo>
                  <a:cubicBezTo>
                    <a:pt x="6680" y="2956"/>
                    <a:pt x="6459" y="2830"/>
                    <a:pt x="6393" y="2661"/>
                  </a:cubicBezTo>
                  <a:lnTo>
                    <a:pt x="6393" y="2661"/>
                  </a:lnTo>
                  <a:cubicBezTo>
                    <a:pt x="6393" y="2661"/>
                    <a:pt x="6417" y="2664"/>
                    <a:pt x="6455" y="2664"/>
                  </a:cubicBezTo>
                  <a:cubicBezTo>
                    <a:pt x="6580" y="2664"/>
                    <a:pt x="6862" y="2635"/>
                    <a:pt x="6951" y="2383"/>
                  </a:cubicBezTo>
                  <a:cubicBezTo>
                    <a:pt x="7082" y="2071"/>
                    <a:pt x="6885" y="1727"/>
                    <a:pt x="6557" y="1661"/>
                  </a:cubicBezTo>
                  <a:cubicBezTo>
                    <a:pt x="6513" y="1651"/>
                    <a:pt x="6466" y="1645"/>
                    <a:pt x="6417" y="1645"/>
                  </a:cubicBezTo>
                  <a:cubicBezTo>
                    <a:pt x="6093" y="1645"/>
                    <a:pt x="5724" y="1889"/>
                    <a:pt x="5853" y="2432"/>
                  </a:cubicBezTo>
                  <a:cubicBezTo>
                    <a:pt x="5942" y="2811"/>
                    <a:pt x="6465" y="3100"/>
                    <a:pt x="7007" y="3100"/>
                  </a:cubicBezTo>
                  <a:cubicBezTo>
                    <a:pt x="7261" y="3100"/>
                    <a:pt x="7518" y="3037"/>
                    <a:pt x="7738" y="2891"/>
                  </a:cubicBezTo>
                  <a:cubicBezTo>
                    <a:pt x="8147" y="2678"/>
                    <a:pt x="8557" y="1973"/>
                    <a:pt x="8262" y="1170"/>
                  </a:cubicBezTo>
                  <a:cubicBezTo>
                    <a:pt x="8034" y="459"/>
                    <a:pt x="7192" y="1"/>
                    <a:pt x="62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 name="Google Shape;336;p2"/>
            <p:cNvSpPr/>
            <p:nvPr/>
          </p:nvSpPr>
          <p:spPr>
            <a:xfrm>
              <a:off x="5800500" y="2351225"/>
              <a:ext cx="62725" cy="52725"/>
            </a:xfrm>
            <a:custGeom>
              <a:avLst/>
              <a:gdLst/>
              <a:ahLst/>
              <a:cxnLst/>
              <a:rect l="l" t="t" r="r" b="b"/>
              <a:pathLst>
                <a:path w="2509" h="2109" extrusionOk="0">
                  <a:moveTo>
                    <a:pt x="691" y="0"/>
                  </a:moveTo>
                  <a:cubicBezTo>
                    <a:pt x="623" y="0"/>
                    <a:pt x="551" y="8"/>
                    <a:pt x="476" y="24"/>
                  </a:cubicBezTo>
                  <a:cubicBezTo>
                    <a:pt x="607" y="106"/>
                    <a:pt x="640" y="270"/>
                    <a:pt x="542" y="385"/>
                  </a:cubicBezTo>
                  <a:cubicBezTo>
                    <a:pt x="394" y="614"/>
                    <a:pt x="1" y="1303"/>
                    <a:pt x="558" y="1860"/>
                  </a:cubicBezTo>
                  <a:cubicBezTo>
                    <a:pt x="738" y="2045"/>
                    <a:pt x="991" y="2109"/>
                    <a:pt x="1257" y="2109"/>
                  </a:cubicBezTo>
                  <a:cubicBezTo>
                    <a:pt x="1792" y="2109"/>
                    <a:pt x="2377" y="1849"/>
                    <a:pt x="2509" y="1794"/>
                  </a:cubicBezTo>
                  <a:lnTo>
                    <a:pt x="2509" y="1794"/>
                  </a:lnTo>
                  <a:cubicBezTo>
                    <a:pt x="2509" y="1794"/>
                    <a:pt x="2476" y="1798"/>
                    <a:pt x="2424" y="1798"/>
                  </a:cubicBezTo>
                  <a:cubicBezTo>
                    <a:pt x="2208" y="1798"/>
                    <a:pt x="1653" y="1735"/>
                    <a:pt x="1574" y="1090"/>
                  </a:cubicBezTo>
                  <a:cubicBezTo>
                    <a:pt x="1488" y="400"/>
                    <a:pt x="1175" y="0"/>
                    <a:pt x="69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 name="Google Shape;337;p2"/>
            <p:cNvSpPr/>
            <p:nvPr/>
          </p:nvSpPr>
          <p:spPr>
            <a:xfrm>
              <a:off x="5803800" y="2354275"/>
              <a:ext cx="120500" cy="137300"/>
            </a:xfrm>
            <a:custGeom>
              <a:avLst/>
              <a:gdLst/>
              <a:ahLst/>
              <a:cxnLst/>
              <a:rect l="l" t="t" r="r" b="b"/>
              <a:pathLst>
                <a:path w="4820" h="5492" extrusionOk="0">
                  <a:moveTo>
                    <a:pt x="4327" y="1"/>
                  </a:moveTo>
                  <a:lnTo>
                    <a:pt x="4327" y="1"/>
                  </a:lnTo>
                  <a:cubicBezTo>
                    <a:pt x="4475" y="558"/>
                    <a:pt x="4262" y="1164"/>
                    <a:pt x="3803" y="1509"/>
                  </a:cubicBezTo>
                  <a:cubicBezTo>
                    <a:pt x="3016" y="2066"/>
                    <a:pt x="1901" y="1787"/>
                    <a:pt x="1000" y="2426"/>
                  </a:cubicBezTo>
                  <a:cubicBezTo>
                    <a:pt x="98" y="3049"/>
                    <a:pt x="197" y="3967"/>
                    <a:pt x="180" y="4475"/>
                  </a:cubicBezTo>
                  <a:cubicBezTo>
                    <a:pt x="197" y="4820"/>
                    <a:pt x="131" y="5164"/>
                    <a:pt x="0" y="5492"/>
                  </a:cubicBezTo>
                  <a:cubicBezTo>
                    <a:pt x="311" y="5295"/>
                    <a:pt x="475" y="4934"/>
                    <a:pt x="443" y="4574"/>
                  </a:cubicBezTo>
                  <a:cubicBezTo>
                    <a:pt x="443" y="3931"/>
                    <a:pt x="514" y="3202"/>
                    <a:pt x="710" y="3202"/>
                  </a:cubicBezTo>
                  <a:cubicBezTo>
                    <a:pt x="724" y="3202"/>
                    <a:pt x="739" y="3206"/>
                    <a:pt x="754" y="3213"/>
                  </a:cubicBezTo>
                  <a:cubicBezTo>
                    <a:pt x="983" y="3328"/>
                    <a:pt x="787" y="3574"/>
                    <a:pt x="705" y="3721"/>
                  </a:cubicBezTo>
                  <a:cubicBezTo>
                    <a:pt x="606" y="3869"/>
                    <a:pt x="459" y="4541"/>
                    <a:pt x="1164" y="4951"/>
                  </a:cubicBezTo>
                  <a:cubicBezTo>
                    <a:pt x="1164" y="4951"/>
                    <a:pt x="934" y="4426"/>
                    <a:pt x="1328" y="4148"/>
                  </a:cubicBezTo>
                  <a:cubicBezTo>
                    <a:pt x="1737" y="3869"/>
                    <a:pt x="2000" y="3705"/>
                    <a:pt x="1951" y="3131"/>
                  </a:cubicBezTo>
                  <a:cubicBezTo>
                    <a:pt x="1907" y="2608"/>
                    <a:pt x="2250" y="2175"/>
                    <a:pt x="2477" y="2175"/>
                  </a:cubicBezTo>
                  <a:cubicBezTo>
                    <a:pt x="2506" y="2175"/>
                    <a:pt x="2533" y="2182"/>
                    <a:pt x="2557" y="2197"/>
                  </a:cubicBezTo>
                  <a:cubicBezTo>
                    <a:pt x="2787" y="2344"/>
                    <a:pt x="2524" y="2558"/>
                    <a:pt x="2393" y="2607"/>
                  </a:cubicBezTo>
                  <a:cubicBezTo>
                    <a:pt x="2213" y="2721"/>
                    <a:pt x="2180" y="2984"/>
                    <a:pt x="2328" y="3148"/>
                  </a:cubicBezTo>
                  <a:cubicBezTo>
                    <a:pt x="2541" y="3394"/>
                    <a:pt x="2475" y="3705"/>
                    <a:pt x="2196" y="3803"/>
                  </a:cubicBezTo>
                  <a:cubicBezTo>
                    <a:pt x="2196" y="3803"/>
                    <a:pt x="2253" y="3810"/>
                    <a:pt x="2348" y="3810"/>
                  </a:cubicBezTo>
                  <a:cubicBezTo>
                    <a:pt x="2675" y="3810"/>
                    <a:pt x="3455" y="3731"/>
                    <a:pt x="3950" y="3033"/>
                  </a:cubicBezTo>
                  <a:cubicBezTo>
                    <a:pt x="4573" y="2148"/>
                    <a:pt x="4819" y="820"/>
                    <a:pt x="43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 name="Google Shape;338;p2"/>
            <p:cNvSpPr/>
            <p:nvPr/>
          </p:nvSpPr>
          <p:spPr>
            <a:xfrm>
              <a:off x="5890250" y="2316500"/>
              <a:ext cx="74200" cy="48800"/>
            </a:xfrm>
            <a:custGeom>
              <a:avLst/>
              <a:gdLst/>
              <a:ahLst/>
              <a:cxnLst/>
              <a:rect l="l" t="t" r="r" b="b"/>
              <a:pathLst>
                <a:path w="2968" h="1952" extrusionOk="0">
                  <a:moveTo>
                    <a:pt x="921" y="0"/>
                  </a:moveTo>
                  <a:cubicBezTo>
                    <a:pt x="656" y="0"/>
                    <a:pt x="351" y="26"/>
                    <a:pt x="1" y="86"/>
                  </a:cubicBezTo>
                  <a:cubicBezTo>
                    <a:pt x="410" y="135"/>
                    <a:pt x="771" y="397"/>
                    <a:pt x="918" y="790"/>
                  </a:cubicBezTo>
                  <a:cubicBezTo>
                    <a:pt x="1124" y="1305"/>
                    <a:pt x="1492" y="1951"/>
                    <a:pt x="2251" y="1951"/>
                  </a:cubicBezTo>
                  <a:cubicBezTo>
                    <a:pt x="2459" y="1951"/>
                    <a:pt x="2696" y="1903"/>
                    <a:pt x="2967" y="1790"/>
                  </a:cubicBezTo>
                  <a:cubicBezTo>
                    <a:pt x="2803" y="1725"/>
                    <a:pt x="2672" y="1561"/>
                    <a:pt x="2689" y="1364"/>
                  </a:cubicBezTo>
                  <a:cubicBezTo>
                    <a:pt x="2675" y="1094"/>
                    <a:pt x="2636" y="0"/>
                    <a:pt x="9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 name="Google Shape;339;p2"/>
            <p:cNvSpPr/>
            <p:nvPr/>
          </p:nvSpPr>
          <p:spPr>
            <a:xfrm>
              <a:off x="5956625" y="2315800"/>
              <a:ext cx="36500" cy="28150"/>
            </a:xfrm>
            <a:custGeom>
              <a:avLst/>
              <a:gdLst/>
              <a:ahLst/>
              <a:cxnLst/>
              <a:rect l="l" t="t" r="r" b="b"/>
              <a:pathLst>
                <a:path w="1460" h="1126" extrusionOk="0">
                  <a:moveTo>
                    <a:pt x="975" y="1"/>
                  </a:moveTo>
                  <a:cubicBezTo>
                    <a:pt x="802" y="1"/>
                    <a:pt x="640" y="133"/>
                    <a:pt x="640" y="327"/>
                  </a:cubicBezTo>
                  <a:cubicBezTo>
                    <a:pt x="629" y="485"/>
                    <a:pt x="751" y="589"/>
                    <a:pt x="887" y="589"/>
                  </a:cubicBezTo>
                  <a:cubicBezTo>
                    <a:pt x="948" y="589"/>
                    <a:pt x="1011" y="569"/>
                    <a:pt x="1066" y="523"/>
                  </a:cubicBezTo>
                  <a:cubicBezTo>
                    <a:pt x="1066" y="523"/>
                    <a:pt x="1181" y="359"/>
                    <a:pt x="1066" y="294"/>
                  </a:cubicBezTo>
                  <a:cubicBezTo>
                    <a:pt x="1038" y="277"/>
                    <a:pt x="1011" y="270"/>
                    <a:pt x="988" y="270"/>
                  </a:cubicBezTo>
                  <a:cubicBezTo>
                    <a:pt x="918" y="270"/>
                    <a:pt x="878" y="335"/>
                    <a:pt x="902" y="409"/>
                  </a:cubicBezTo>
                  <a:cubicBezTo>
                    <a:pt x="908" y="440"/>
                    <a:pt x="891" y="455"/>
                    <a:pt x="867" y="455"/>
                  </a:cubicBezTo>
                  <a:cubicBezTo>
                    <a:pt x="815" y="455"/>
                    <a:pt x="727" y="389"/>
                    <a:pt x="739" y="277"/>
                  </a:cubicBezTo>
                  <a:cubicBezTo>
                    <a:pt x="763" y="145"/>
                    <a:pt x="876" y="65"/>
                    <a:pt x="992" y="65"/>
                  </a:cubicBezTo>
                  <a:cubicBezTo>
                    <a:pt x="1034" y="65"/>
                    <a:pt x="1077" y="75"/>
                    <a:pt x="1116" y="97"/>
                  </a:cubicBezTo>
                  <a:cubicBezTo>
                    <a:pt x="1394" y="261"/>
                    <a:pt x="1312" y="835"/>
                    <a:pt x="739" y="900"/>
                  </a:cubicBezTo>
                  <a:cubicBezTo>
                    <a:pt x="725" y="902"/>
                    <a:pt x="711" y="902"/>
                    <a:pt x="697" y="902"/>
                  </a:cubicBezTo>
                  <a:cubicBezTo>
                    <a:pt x="337" y="902"/>
                    <a:pt x="17" y="507"/>
                    <a:pt x="17" y="507"/>
                  </a:cubicBezTo>
                  <a:lnTo>
                    <a:pt x="17" y="507"/>
                  </a:lnTo>
                  <a:cubicBezTo>
                    <a:pt x="1" y="704"/>
                    <a:pt x="83" y="884"/>
                    <a:pt x="230" y="999"/>
                  </a:cubicBezTo>
                  <a:cubicBezTo>
                    <a:pt x="355" y="1082"/>
                    <a:pt x="499" y="1125"/>
                    <a:pt x="642" y="1125"/>
                  </a:cubicBezTo>
                  <a:cubicBezTo>
                    <a:pt x="725" y="1125"/>
                    <a:pt x="808" y="1111"/>
                    <a:pt x="886" y="1081"/>
                  </a:cubicBezTo>
                  <a:cubicBezTo>
                    <a:pt x="1099" y="1015"/>
                    <a:pt x="1263" y="868"/>
                    <a:pt x="1361" y="671"/>
                  </a:cubicBezTo>
                  <a:cubicBezTo>
                    <a:pt x="1460" y="425"/>
                    <a:pt x="1345" y="146"/>
                    <a:pt x="1116" y="32"/>
                  </a:cubicBezTo>
                  <a:cubicBezTo>
                    <a:pt x="1070" y="11"/>
                    <a:pt x="1022" y="1"/>
                    <a:pt x="97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 name="Google Shape;340;p2"/>
            <p:cNvSpPr/>
            <p:nvPr/>
          </p:nvSpPr>
          <p:spPr>
            <a:xfrm>
              <a:off x="5389075" y="2497250"/>
              <a:ext cx="100025" cy="218525"/>
            </a:xfrm>
            <a:custGeom>
              <a:avLst/>
              <a:gdLst/>
              <a:ahLst/>
              <a:cxnLst/>
              <a:rect l="l" t="t" r="r" b="b"/>
              <a:pathLst>
                <a:path w="4001" h="8741" extrusionOk="0">
                  <a:moveTo>
                    <a:pt x="2082" y="1"/>
                  </a:moveTo>
                  <a:cubicBezTo>
                    <a:pt x="1553" y="1"/>
                    <a:pt x="1050" y="245"/>
                    <a:pt x="722" y="674"/>
                  </a:cubicBezTo>
                  <a:cubicBezTo>
                    <a:pt x="378" y="1166"/>
                    <a:pt x="329" y="1822"/>
                    <a:pt x="591" y="2362"/>
                  </a:cubicBezTo>
                  <a:cubicBezTo>
                    <a:pt x="825" y="2784"/>
                    <a:pt x="1260" y="3021"/>
                    <a:pt x="1710" y="3021"/>
                  </a:cubicBezTo>
                  <a:cubicBezTo>
                    <a:pt x="1890" y="3021"/>
                    <a:pt x="2073" y="2983"/>
                    <a:pt x="2247" y="2903"/>
                  </a:cubicBezTo>
                  <a:cubicBezTo>
                    <a:pt x="2951" y="2723"/>
                    <a:pt x="3099" y="1789"/>
                    <a:pt x="2476" y="1412"/>
                  </a:cubicBezTo>
                  <a:cubicBezTo>
                    <a:pt x="2395" y="1366"/>
                    <a:pt x="2311" y="1346"/>
                    <a:pt x="2230" y="1346"/>
                  </a:cubicBezTo>
                  <a:cubicBezTo>
                    <a:pt x="1902" y="1346"/>
                    <a:pt x="1620" y="1680"/>
                    <a:pt x="1738" y="2035"/>
                  </a:cubicBezTo>
                  <a:cubicBezTo>
                    <a:pt x="1876" y="2324"/>
                    <a:pt x="2187" y="2347"/>
                    <a:pt x="2322" y="2347"/>
                  </a:cubicBezTo>
                  <a:cubicBezTo>
                    <a:pt x="2348" y="2347"/>
                    <a:pt x="2367" y="2346"/>
                    <a:pt x="2378" y="2346"/>
                  </a:cubicBezTo>
                  <a:cubicBezTo>
                    <a:pt x="2443" y="2346"/>
                    <a:pt x="2443" y="2379"/>
                    <a:pt x="2443" y="2379"/>
                  </a:cubicBezTo>
                  <a:cubicBezTo>
                    <a:pt x="2487" y="2569"/>
                    <a:pt x="2244" y="2851"/>
                    <a:pt x="1783" y="2851"/>
                  </a:cubicBezTo>
                  <a:cubicBezTo>
                    <a:pt x="1728" y="2851"/>
                    <a:pt x="1669" y="2847"/>
                    <a:pt x="1607" y="2838"/>
                  </a:cubicBezTo>
                  <a:cubicBezTo>
                    <a:pt x="1411" y="2805"/>
                    <a:pt x="1230" y="2707"/>
                    <a:pt x="1099" y="2576"/>
                  </a:cubicBezTo>
                  <a:cubicBezTo>
                    <a:pt x="411" y="1920"/>
                    <a:pt x="739" y="543"/>
                    <a:pt x="1755" y="281"/>
                  </a:cubicBezTo>
                  <a:cubicBezTo>
                    <a:pt x="1894" y="250"/>
                    <a:pt x="2037" y="233"/>
                    <a:pt x="2180" y="233"/>
                  </a:cubicBezTo>
                  <a:cubicBezTo>
                    <a:pt x="2340" y="233"/>
                    <a:pt x="2501" y="254"/>
                    <a:pt x="2656" y="297"/>
                  </a:cubicBezTo>
                  <a:cubicBezTo>
                    <a:pt x="2837" y="346"/>
                    <a:pt x="3017" y="445"/>
                    <a:pt x="3181" y="559"/>
                  </a:cubicBezTo>
                  <a:cubicBezTo>
                    <a:pt x="3525" y="838"/>
                    <a:pt x="3738" y="1264"/>
                    <a:pt x="3771" y="1707"/>
                  </a:cubicBezTo>
                  <a:cubicBezTo>
                    <a:pt x="3820" y="2444"/>
                    <a:pt x="3443" y="3182"/>
                    <a:pt x="2869" y="3723"/>
                  </a:cubicBezTo>
                  <a:cubicBezTo>
                    <a:pt x="2329" y="4280"/>
                    <a:pt x="1558" y="4559"/>
                    <a:pt x="984" y="5100"/>
                  </a:cubicBezTo>
                  <a:cubicBezTo>
                    <a:pt x="427" y="5608"/>
                    <a:pt x="83" y="6313"/>
                    <a:pt x="34" y="7067"/>
                  </a:cubicBezTo>
                  <a:cubicBezTo>
                    <a:pt x="1" y="7755"/>
                    <a:pt x="394" y="8493"/>
                    <a:pt x="1034" y="8673"/>
                  </a:cubicBezTo>
                  <a:cubicBezTo>
                    <a:pt x="1168" y="8719"/>
                    <a:pt x="1306" y="8741"/>
                    <a:pt x="1441" y="8741"/>
                  </a:cubicBezTo>
                  <a:cubicBezTo>
                    <a:pt x="1935" y="8741"/>
                    <a:pt x="2397" y="8455"/>
                    <a:pt x="2525" y="8017"/>
                  </a:cubicBezTo>
                  <a:cubicBezTo>
                    <a:pt x="2722" y="7542"/>
                    <a:pt x="2509" y="7001"/>
                    <a:pt x="2034" y="6788"/>
                  </a:cubicBezTo>
                  <a:cubicBezTo>
                    <a:pt x="1935" y="6723"/>
                    <a:pt x="1820" y="6690"/>
                    <a:pt x="1706" y="6690"/>
                  </a:cubicBezTo>
                  <a:cubicBezTo>
                    <a:pt x="1672" y="6685"/>
                    <a:pt x="1638" y="6683"/>
                    <a:pt x="1604" y="6683"/>
                  </a:cubicBezTo>
                  <a:cubicBezTo>
                    <a:pt x="1263" y="6683"/>
                    <a:pt x="941" y="6903"/>
                    <a:pt x="837" y="7231"/>
                  </a:cubicBezTo>
                  <a:cubicBezTo>
                    <a:pt x="719" y="7714"/>
                    <a:pt x="998" y="7990"/>
                    <a:pt x="1315" y="7990"/>
                  </a:cubicBezTo>
                  <a:cubicBezTo>
                    <a:pt x="1396" y="7990"/>
                    <a:pt x="1479" y="7972"/>
                    <a:pt x="1558" y="7935"/>
                  </a:cubicBezTo>
                  <a:cubicBezTo>
                    <a:pt x="1870" y="7772"/>
                    <a:pt x="1919" y="7345"/>
                    <a:pt x="1673" y="7116"/>
                  </a:cubicBezTo>
                  <a:cubicBezTo>
                    <a:pt x="1595" y="7048"/>
                    <a:pt x="1488" y="7008"/>
                    <a:pt x="1383" y="7008"/>
                  </a:cubicBezTo>
                  <a:cubicBezTo>
                    <a:pt x="1312" y="7008"/>
                    <a:pt x="1241" y="7027"/>
                    <a:pt x="1181" y="7067"/>
                  </a:cubicBezTo>
                  <a:cubicBezTo>
                    <a:pt x="1165" y="7073"/>
                    <a:pt x="1152" y="7076"/>
                    <a:pt x="1143" y="7076"/>
                  </a:cubicBezTo>
                  <a:cubicBezTo>
                    <a:pt x="1105" y="7076"/>
                    <a:pt x="1116" y="7034"/>
                    <a:pt x="1116" y="7034"/>
                  </a:cubicBezTo>
                  <a:cubicBezTo>
                    <a:pt x="1226" y="6813"/>
                    <a:pt x="1521" y="6785"/>
                    <a:pt x="1662" y="6785"/>
                  </a:cubicBezTo>
                  <a:cubicBezTo>
                    <a:pt x="1709" y="6785"/>
                    <a:pt x="1738" y="6788"/>
                    <a:pt x="1738" y="6788"/>
                  </a:cubicBezTo>
                  <a:cubicBezTo>
                    <a:pt x="1820" y="6788"/>
                    <a:pt x="1919" y="6804"/>
                    <a:pt x="2001" y="6837"/>
                  </a:cubicBezTo>
                  <a:cubicBezTo>
                    <a:pt x="2460" y="7018"/>
                    <a:pt x="2656" y="7558"/>
                    <a:pt x="2443" y="8001"/>
                  </a:cubicBezTo>
                  <a:cubicBezTo>
                    <a:pt x="2317" y="8379"/>
                    <a:pt x="1921" y="8631"/>
                    <a:pt x="1484" y="8631"/>
                  </a:cubicBezTo>
                  <a:cubicBezTo>
                    <a:pt x="1352" y="8631"/>
                    <a:pt x="1216" y="8608"/>
                    <a:pt x="1083" y="8558"/>
                  </a:cubicBezTo>
                  <a:cubicBezTo>
                    <a:pt x="493" y="8394"/>
                    <a:pt x="149" y="7722"/>
                    <a:pt x="181" y="7050"/>
                  </a:cubicBezTo>
                  <a:cubicBezTo>
                    <a:pt x="230" y="6346"/>
                    <a:pt x="558" y="5673"/>
                    <a:pt x="1099" y="5215"/>
                  </a:cubicBezTo>
                  <a:cubicBezTo>
                    <a:pt x="1640" y="4706"/>
                    <a:pt x="2411" y="4428"/>
                    <a:pt x="3001" y="3838"/>
                  </a:cubicBezTo>
                  <a:cubicBezTo>
                    <a:pt x="3591" y="3280"/>
                    <a:pt x="4000" y="2494"/>
                    <a:pt x="3935" y="1690"/>
                  </a:cubicBezTo>
                  <a:cubicBezTo>
                    <a:pt x="3869" y="904"/>
                    <a:pt x="3312" y="248"/>
                    <a:pt x="2558" y="68"/>
                  </a:cubicBezTo>
                  <a:cubicBezTo>
                    <a:pt x="2400" y="22"/>
                    <a:pt x="2240" y="1"/>
                    <a:pt x="20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 name="Google Shape;341;p2"/>
            <p:cNvSpPr/>
            <p:nvPr/>
          </p:nvSpPr>
          <p:spPr>
            <a:xfrm>
              <a:off x="5391200" y="2579650"/>
              <a:ext cx="42575" cy="60275"/>
            </a:xfrm>
            <a:custGeom>
              <a:avLst/>
              <a:gdLst/>
              <a:ahLst/>
              <a:cxnLst/>
              <a:rect l="l" t="t" r="r" b="b"/>
              <a:pathLst>
                <a:path w="1703" h="2411" extrusionOk="0">
                  <a:moveTo>
                    <a:pt x="1506" y="1"/>
                  </a:moveTo>
                  <a:lnTo>
                    <a:pt x="1506" y="1"/>
                  </a:lnTo>
                  <a:cubicBezTo>
                    <a:pt x="1506" y="1"/>
                    <a:pt x="1358" y="66"/>
                    <a:pt x="1342" y="165"/>
                  </a:cubicBezTo>
                  <a:cubicBezTo>
                    <a:pt x="1326" y="263"/>
                    <a:pt x="1211" y="345"/>
                    <a:pt x="1014" y="345"/>
                  </a:cubicBezTo>
                  <a:cubicBezTo>
                    <a:pt x="1003" y="344"/>
                    <a:pt x="991" y="343"/>
                    <a:pt x="976" y="343"/>
                  </a:cubicBezTo>
                  <a:cubicBezTo>
                    <a:pt x="730" y="343"/>
                    <a:pt x="1" y="521"/>
                    <a:pt x="47" y="2410"/>
                  </a:cubicBezTo>
                  <a:cubicBezTo>
                    <a:pt x="96" y="1984"/>
                    <a:pt x="359" y="1607"/>
                    <a:pt x="752" y="1410"/>
                  </a:cubicBezTo>
                  <a:cubicBezTo>
                    <a:pt x="1391" y="1132"/>
                    <a:pt x="1703" y="853"/>
                    <a:pt x="1588" y="476"/>
                  </a:cubicBezTo>
                  <a:cubicBezTo>
                    <a:pt x="1473" y="99"/>
                    <a:pt x="1506" y="1"/>
                    <a:pt x="150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 name="Google Shape;342;p2"/>
            <p:cNvSpPr/>
            <p:nvPr/>
          </p:nvSpPr>
          <p:spPr>
            <a:xfrm>
              <a:off x="5408750" y="2401800"/>
              <a:ext cx="159425" cy="250825"/>
            </a:xfrm>
            <a:custGeom>
              <a:avLst/>
              <a:gdLst/>
              <a:ahLst/>
              <a:cxnLst/>
              <a:rect l="l" t="t" r="r" b="b"/>
              <a:pathLst>
                <a:path w="6377" h="10033" extrusionOk="0">
                  <a:moveTo>
                    <a:pt x="5885" y="2230"/>
                  </a:moveTo>
                  <a:cubicBezTo>
                    <a:pt x="5885" y="2231"/>
                    <a:pt x="5885" y="2231"/>
                    <a:pt x="5885" y="2232"/>
                  </a:cubicBezTo>
                  <a:lnTo>
                    <a:pt x="5885" y="2232"/>
                  </a:lnTo>
                  <a:cubicBezTo>
                    <a:pt x="5885" y="2231"/>
                    <a:pt x="5885" y="2230"/>
                    <a:pt x="5885" y="2230"/>
                  </a:cubicBezTo>
                  <a:close/>
                  <a:moveTo>
                    <a:pt x="5246" y="1"/>
                  </a:moveTo>
                  <a:lnTo>
                    <a:pt x="5246" y="1"/>
                  </a:lnTo>
                  <a:cubicBezTo>
                    <a:pt x="2886" y="673"/>
                    <a:pt x="4164" y="2197"/>
                    <a:pt x="4263" y="4427"/>
                  </a:cubicBezTo>
                  <a:cubicBezTo>
                    <a:pt x="4344" y="6279"/>
                    <a:pt x="3263" y="7983"/>
                    <a:pt x="1558" y="8705"/>
                  </a:cubicBezTo>
                  <a:cubicBezTo>
                    <a:pt x="230" y="9229"/>
                    <a:pt x="1" y="10032"/>
                    <a:pt x="1" y="10032"/>
                  </a:cubicBezTo>
                  <a:cubicBezTo>
                    <a:pt x="309" y="9501"/>
                    <a:pt x="664" y="9330"/>
                    <a:pt x="965" y="9330"/>
                  </a:cubicBezTo>
                  <a:cubicBezTo>
                    <a:pt x="1193" y="9330"/>
                    <a:pt x="1389" y="9428"/>
                    <a:pt x="1509" y="9541"/>
                  </a:cubicBezTo>
                  <a:cubicBezTo>
                    <a:pt x="1615" y="9641"/>
                    <a:pt x="1716" y="9674"/>
                    <a:pt x="1810" y="9674"/>
                  </a:cubicBezTo>
                  <a:cubicBezTo>
                    <a:pt x="1975" y="9674"/>
                    <a:pt x="2121" y="9573"/>
                    <a:pt x="2246" y="9573"/>
                  </a:cubicBezTo>
                  <a:cubicBezTo>
                    <a:pt x="2443" y="9590"/>
                    <a:pt x="2328" y="9803"/>
                    <a:pt x="2328" y="9803"/>
                  </a:cubicBezTo>
                  <a:cubicBezTo>
                    <a:pt x="2656" y="9639"/>
                    <a:pt x="2771" y="9229"/>
                    <a:pt x="2558" y="8934"/>
                  </a:cubicBezTo>
                  <a:cubicBezTo>
                    <a:pt x="2474" y="8780"/>
                    <a:pt x="2306" y="8698"/>
                    <a:pt x="2135" y="8698"/>
                  </a:cubicBezTo>
                  <a:cubicBezTo>
                    <a:pt x="2107" y="8698"/>
                    <a:pt x="2078" y="8700"/>
                    <a:pt x="2050" y="8705"/>
                  </a:cubicBezTo>
                  <a:lnTo>
                    <a:pt x="2050" y="8705"/>
                  </a:lnTo>
                  <a:cubicBezTo>
                    <a:pt x="2055" y="8704"/>
                    <a:pt x="2275" y="8662"/>
                    <a:pt x="3295" y="7803"/>
                  </a:cubicBezTo>
                  <a:cubicBezTo>
                    <a:pt x="4590" y="6738"/>
                    <a:pt x="4525" y="7115"/>
                    <a:pt x="5459" y="6623"/>
                  </a:cubicBezTo>
                  <a:cubicBezTo>
                    <a:pt x="6377" y="6131"/>
                    <a:pt x="6066" y="5132"/>
                    <a:pt x="6066" y="5131"/>
                  </a:cubicBezTo>
                  <a:lnTo>
                    <a:pt x="6066" y="5131"/>
                  </a:lnTo>
                  <a:cubicBezTo>
                    <a:pt x="6018" y="5257"/>
                    <a:pt x="5956" y="5444"/>
                    <a:pt x="5443" y="5444"/>
                  </a:cubicBezTo>
                  <a:cubicBezTo>
                    <a:pt x="5422" y="5444"/>
                    <a:pt x="5400" y="5443"/>
                    <a:pt x="5377" y="5443"/>
                  </a:cubicBezTo>
                  <a:cubicBezTo>
                    <a:pt x="5341" y="5438"/>
                    <a:pt x="5305" y="5436"/>
                    <a:pt x="5269" y="5436"/>
                  </a:cubicBezTo>
                  <a:cubicBezTo>
                    <a:pt x="4933" y="5436"/>
                    <a:pt x="4624" y="5641"/>
                    <a:pt x="4476" y="5967"/>
                  </a:cubicBezTo>
                  <a:cubicBezTo>
                    <a:pt x="4410" y="6082"/>
                    <a:pt x="4312" y="6180"/>
                    <a:pt x="4213" y="6262"/>
                  </a:cubicBezTo>
                  <a:cubicBezTo>
                    <a:pt x="4541" y="5918"/>
                    <a:pt x="4607" y="5148"/>
                    <a:pt x="4705" y="4509"/>
                  </a:cubicBezTo>
                  <a:cubicBezTo>
                    <a:pt x="4803" y="3869"/>
                    <a:pt x="5098" y="4066"/>
                    <a:pt x="5656" y="3689"/>
                  </a:cubicBezTo>
                  <a:cubicBezTo>
                    <a:pt x="6229" y="3296"/>
                    <a:pt x="5934" y="2804"/>
                    <a:pt x="5869" y="2656"/>
                  </a:cubicBezTo>
                  <a:cubicBezTo>
                    <a:pt x="5836" y="2526"/>
                    <a:pt x="5836" y="2363"/>
                    <a:pt x="5885" y="2232"/>
                  </a:cubicBezTo>
                  <a:lnTo>
                    <a:pt x="5885" y="2232"/>
                  </a:lnTo>
                  <a:cubicBezTo>
                    <a:pt x="5878" y="2247"/>
                    <a:pt x="5823" y="2349"/>
                    <a:pt x="5459" y="2394"/>
                  </a:cubicBezTo>
                  <a:cubicBezTo>
                    <a:pt x="5148" y="2427"/>
                    <a:pt x="4902" y="2673"/>
                    <a:pt x="4853" y="2968"/>
                  </a:cubicBezTo>
                  <a:cubicBezTo>
                    <a:pt x="4853" y="3130"/>
                    <a:pt x="4752" y="3304"/>
                    <a:pt x="4606" y="3304"/>
                  </a:cubicBezTo>
                  <a:cubicBezTo>
                    <a:pt x="4575" y="3304"/>
                    <a:pt x="4543" y="3296"/>
                    <a:pt x="4508" y="3279"/>
                  </a:cubicBezTo>
                  <a:cubicBezTo>
                    <a:pt x="4328" y="3181"/>
                    <a:pt x="4394" y="2886"/>
                    <a:pt x="4394" y="2886"/>
                  </a:cubicBezTo>
                  <a:cubicBezTo>
                    <a:pt x="4607" y="2296"/>
                    <a:pt x="5180" y="2525"/>
                    <a:pt x="5623" y="1837"/>
                  </a:cubicBezTo>
                  <a:cubicBezTo>
                    <a:pt x="6033" y="1230"/>
                    <a:pt x="5475" y="591"/>
                    <a:pt x="5279" y="411"/>
                  </a:cubicBezTo>
                  <a:cubicBezTo>
                    <a:pt x="5148" y="312"/>
                    <a:pt x="5148" y="132"/>
                    <a:pt x="524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 name="Google Shape;343;p2"/>
            <p:cNvSpPr/>
            <p:nvPr/>
          </p:nvSpPr>
          <p:spPr>
            <a:xfrm>
              <a:off x="5448500" y="2338475"/>
              <a:ext cx="73375" cy="268650"/>
            </a:xfrm>
            <a:custGeom>
              <a:avLst/>
              <a:gdLst/>
              <a:ahLst/>
              <a:cxnLst/>
              <a:rect l="l" t="t" r="r" b="b"/>
              <a:pathLst>
                <a:path w="2935" h="10746" extrusionOk="0">
                  <a:moveTo>
                    <a:pt x="1630" y="1"/>
                  </a:moveTo>
                  <a:cubicBezTo>
                    <a:pt x="1296" y="1"/>
                    <a:pt x="953" y="125"/>
                    <a:pt x="689" y="419"/>
                  </a:cubicBezTo>
                  <a:cubicBezTo>
                    <a:pt x="1" y="1239"/>
                    <a:pt x="148" y="2468"/>
                    <a:pt x="525" y="3501"/>
                  </a:cubicBezTo>
                  <a:cubicBezTo>
                    <a:pt x="1361" y="5550"/>
                    <a:pt x="2263" y="7500"/>
                    <a:pt x="1689" y="8943"/>
                  </a:cubicBezTo>
                  <a:cubicBezTo>
                    <a:pt x="1443" y="9697"/>
                    <a:pt x="919" y="10336"/>
                    <a:pt x="247" y="10746"/>
                  </a:cubicBezTo>
                  <a:cubicBezTo>
                    <a:pt x="951" y="10353"/>
                    <a:pt x="1492" y="9730"/>
                    <a:pt x="1771" y="8959"/>
                  </a:cubicBezTo>
                  <a:cubicBezTo>
                    <a:pt x="2394" y="7500"/>
                    <a:pt x="1509" y="5452"/>
                    <a:pt x="689" y="3435"/>
                  </a:cubicBezTo>
                  <a:cubicBezTo>
                    <a:pt x="312" y="2419"/>
                    <a:pt x="181" y="1239"/>
                    <a:pt x="788" y="501"/>
                  </a:cubicBezTo>
                  <a:cubicBezTo>
                    <a:pt x="1029" y="229"/>
                    <a:pt x="1350" y="111"/>
                    <a:pt x="1662" y="111"/>
                  </a:cubicBezTo>
                  <a:cubicBezTo>
                    <a:pt x="2176" y="111"/>
                    <a:pt x="2667" y="432"/>
                    <a:pt x="2738" y="911"/>
                  </a:cubicBezTo>
                  <a:cubicBezTo>
                    <a:pt x="2846" y="1436"/>
                    <a:pt x="2446" y="1917"/>
                    <a:pt x="1934" y="1917"/>
                  </a:cubicBezTo>
                  <a:cubicBezTo>
                    <a:pt x="1902" y="1917"/>
                    <a:pt x="1869" y="1915"/>
                    <a:pt x="1837" y="1911"/>
                  </a:cubicBezTo>
                  <a:lnTo>
                    <a:pt x="1820" y="1911"/>
                  </a:lnTo>
                  <a:cubicBezTo>
                    <a:pt x="1804" y="1911"/>
                    <a:pt x="1771" y="1895"/>
                    <a:pt x="1755" y="1895"/>
                  </a:cubicBezTo>
                  <a:cubicBezTo>
                    <a:pt x="1689" y="1862"/>
                    <a:pt x="1623" y="1813"/>
                    <a:pt x="1591" y="1747"/>
                  </a:cubicBezTo>
                  <a:cubicBezTo>
                    <a:pt x="1591" y="1747"/>
                    <a:pt x="1542" y="1698"/>
                    <a:pt x="1591" y="1649"/>
                  </a:cubicBezTo>
                  <a:cubicBezTo>
                    <a:pt x="1623" y="1616"/>
                    <a:pt x="1984" y="1632"/>
                    <a:pt x="2000" y="1321"/>
                  </a:cubicBezTo>
                  <a:cubicBezTo>
                    <a:pt x="2011" y="1062"/>
                    <a:pt x="1811" y="901"/>
                    <a:pt x="1605" y="901"/>
                  </a:cubicBezTo>
                  <a:cubicBezTo>
                    <a:pt x="1485" y="901"/>
                    <a:pt x="1363" y="955"/>
                    <a:pt x="1279" y="1075"/>
                  </a:cubicBezTo>
                  <a:cubicBezTo>
                    <a:pt x="1069" y="1334"/>
                    <a:pt x="1370" y="1961"/>
                    <a:pt x="1914" y="1961"/>
                  </a:cubicBezTo>
                  <a:cubicBezTo>
                    <a:pt x="1921" y="1961"/>
                    <a:pt x="1928" y="1960"/>
                    <a:pt x="1935" y="1960"/>
                  </a:cubicBezTo>
                  <a:cubicBezTo>
                    <a:pt x="2509" y="1960"/>
                    <a:pt x="2935" y="1452"/>
                    <a:pt x="2820" y="895"/>
                  </a:cubicBezTo>
                  <a:cubicBezTo>
                    <a:pt x="2758" y="375"/>
                    <a:pt x="2208" y="1"/>
                    <a:pt x="163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 name="Google Shape;344;p2"/>
            <p:cNvSpPr/>
            <p:nvPr/>
          </p:nvSpPr>
          <p:spPr>
            <a:xfrm>
              <a:off x="5389500" y="2328050"/>
              <a:ext cx="69275" cy="204100"/>
            </a:xfrm>
            <a:custGeom>
              <a:avLst/>
              <a:gdLst/>
              <a:ahLst/>
              <a:cxnLst/>
              <a:rect l="l" t="t" r="r" b="b"/>
              <a:pathLst>
                <a:path w="2771" h="8164" extrusionOk="0">
                  <a:moveTo>
                    <a:pt x="689" y="1"/>
                  </a:moveTo>
                  <a:cubicBezTo>
                    <a:pt x="689" y="1"/>
                    <a:pt x="66" y="181"/>
                    <a:pt x="197" y="1082"/>
                  </a:cubicBezTo>
                  <a:cubicBezTo>
                    <a:pt x="345" y="1967"/>
                    <a:pt x="1049" y="2443"/>
                    <a:pt x="1459" y="2902"/>
                  </a:cubicBezTo>
                  <a:cubicBezTo>
                    <a:pt x="1803" y="3279"/>
                    <a:pt x="2459" y="4131"/>
                    <a:pt x="2115" y="4983"/>
                  </a:cubicBezTo>
                  <a:cubicBezTo>
                    <a:pt x="2033" y="5197"/>
                    <a:pt x="1902" y="5410"/>
                    <a:pt x="1721" y="5574"/>
                  </a:cubicBezTo>
                  <a:cubicBezTo>
                    <a:pt x="1148" y="6082"/>
                    <a:pt x="754" y="6328"/>
                    <a:pt x="443" y="6754"/>
                  </a:cubicBezTo>
                  <a:cubicBezTo>
                    <a:pt x="148" y="7163"/>
                    <a:pt x="0" y="7655"/>
                    <a:pt x="0" y="8163"/>
                  </a:cubicBezTo>
                  <a:cubicBezTo>
                    <a:pt x="0" y="7999"/>
                    <a:pt x="66" y="6934"/>
                    <a:pt x="1197" y="6147"/>
                  </a:cubicBezTo>
                  <a:cubicBezTo>
                    <a:pt x="2508" y="5229"/>
                    <a:pt x="2771" y="4295"/>
                    <a:pt x="2328" y="2918"/>
                  </a:cubicBezTo>
                  <a:cubicBezTo>
                    <a:pt x="1803" y="1295"/>
                    <a:pt x="361" y="1115"/>
                    <a:pt x="6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 name="Google Shape;345;p2"/>
            <p:cNvSpPr/>
            <p:nvPr/>
          </p:nvSpPr>
          <p:spPr>
            <a:xfrm>
              <a:off x="5473100" y="2092125"/>
              <a:ext cx="60875" cy="136775"/>
            </a:xfrm>
            <a:custGeom>
              <a:avLst/>
              <a:gdLst/>
              <a:ahLst/>
              <a:cxnLst/>
              <a:rect l="l" t="t" r="r" b="b"/>
              <a:pathLst>
                <a:path w="2435" h="5471" extrusionOk="0">
                  <a:moveTo>
                    <a:pt x="1429" y="1"/>
                  </a:moveTo>
                  <a:cubicBezTo>
                    <a:pt x="1399" y="1"/>
                    <a:pt x="1370" y="5"/>
                    <a:pt x="1344" y="13"/>
                  </a:cubicBezTo>
                  <a:cubicBezTo>
                    <a:pt x="1033" y="111"/>
                    <a:pt x="951" y="373"/>
                    <a:pt x="1115" y="734"/>
                  </a:cubicBezTo>
                  <a:cubicBezTo>
                    <a:pt x="1279" y="1094"/>
                    <a:pt x="1787" y="1144"/>
                    <a:pt x="1656" y="2815"/>
                  </a:cubicBezTo>
                  <a:cubicBezTo>
                    <a:pt x="1525" y="4471"/>
                    <a:pt x="0" y="5471"/>
                    <a:pt x="0" y="5471"/>
                  </a:cubicBezTo>
                  <a:cubicBezTo>
                    <a:pt x="262" y="5422"/>
                    <a:pt x="1820" y="4471"/>
                    <a:pt x="2147" y="2438"/>
                  </a:cubicBezTo>
                  <a:cubicBezTo>
                    <a:pt x="2434" y="565"/>
                    <a:pt x="1789" y="1"/>
                    <a:pt x="142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 name="Google Shape;346;p2"/>
            <p:cNvSpPr/>
            <p:nvPr/>
          </p:nvSpPr>
          <p:spPr>
            <a:xfrm>
              <a:off x="5429250" y="2054825"/>
              <a:ext cx="131550" cy="177350"/>
            </a:xfrm>
            <a:custGeom>
              <a:avLst/>
              <a:gdLst/>
              <a:ahLst/>
              <a:cxnLst/>
              <a:rect l="l" t="t" r="r" b="b"/>
              <a:pathLst>
                <a:path w="5262" h="7094" extrusionOk="0">
                  <a:moveTo>
                    <a:pt x="1672" y="0"/>
                  </a:moveTo>
                  <a:cubicBezTo>
                    <a:pt x="1284" y="0"/>
                    <a:pt x="856" y="88"/>
                    <a:pt x="476" y="374"/>
                  </a:cubicBezTo>
                  <a:cubicBezTo>
                    <a:pt x="148" y="652"/>
                    <a:pt x="0" y="1062"/>
                    <a:pt x="33" y="1472"/>
                  </a:cubicBezTo>
                  <a:cubicBezTo>
                    <a:pt x="90" y="1984"/>
                    <a:pt x="616" y="2422"/>
                    <a:pt x="1225" y="2422"/>
                  </a:cubicBezTo>
                  <a:cubicBezTo>
                    <a:pt x="1318" y="2422"/>
                    <a:pt x="1413" y="2411"/>
                    <a:pt x="1508" y="2390"/>
                  </a:cubicBezTo>
                  <a:cubicBezTo>
                    <a:pt x="1607" y="2373"/>
                    <a:pt x="1705" y="2324"/>
                    <a:pt x="1803" y="2275"/>
                  </a:cubicBezTo>
                  <a:lnTo>
                    <a:pt x="1836" y="2275"/>
                  </a:lnTo>
                  <a:cubicBezTo>
                    <a:pt x="2148" y="2111"/>
                    <a:pt x="2312" y="1783"/>
                    <a:pt x="2246" y="1455"/>
                  </a:cubicBezTo>
                  <a:cubicBezTo>
                    <a:pt x="2196" y="1118"/>
                    <a:pt x="1918" y="895"/>
                    <a:pt x="1607" y="895"/>
                  </a:cubicBezTo>
                  <a:cubicBezTo>
                    <a:pt x="1509" y="895"/>
                    <a:pt x="1409" y="917"/>
                    <a:pt x="1312" y="964"/>
                  </a:cubicBezTo>
                  <a:cubicBezTo>
                    <a:pt x="951" y="1160"/>
                    <a:pt x="1066" y="1701"/>
                    <a:pt x="1476" y="1767"/>
                  </a:cubicBezTo>
                  <a:cubicBezTo>
                    <a:pt x="1501" y="1772"/>
                    <a:pt x="1526" y="1774"/>
                    <a:pt x="1551" y="1774"/>
                  </a:cubicBezTo>
                  <a:cubicBezTo>
                    <a:pt x="1780" y="1774"/>
                    <a:pt x="1964" y="1577"/>
                    <a:pt x="1935" y="1341"/>
                  </a:cubicBezTo>
                  <a:cubicBezTo>
                    <a:pt x="1928" y="1294"/>
                    <a:pt x="1954" y="1255"/>
                    <a:pt x="1990" y="1255"/>
                  </a:cubicBezTo>
                  <a:cubicBezTo>
                    <a:pt x="2041" y="1255"/>
                    <a:pt x="2112" y="1335"/>
                    <a:pt x="2131" y="1586"/>
                  </a:cubicBezTo>
                  <a:cubicBezTo>
                    <a:pt x="2148" y="1718"/>
                    <a:pt x="2131" y="1832"/>
                    <a:pt x="2066" y="1947"/>
                  </a:cubicBezTo>
                  <a:cubicBezTo>
                    <a:pt x="1933" y="2168"/>
                    <a:pt x="1695" y="2296"/>
                    <a:pt x="1434" y="2296"/>
                  </a:cubicBezTo>
                  <a:cubicBezTo>
                    <a:pt x="1404" y="2296"/>
                    <a:pt x="1374" y="2295"/>
                    <a:pt x="1344" y="2291"/>
                  </a:cubicBezTo>
                  <a:cubicBezTo>
                    <a:pt x="1334" y="2292"/>
                    <a:pt x="1324" y="2292"/>
                    <a:pt x="1313" y="2292"/>
                  </a:cubicBezTo>
                  <a:cubicBezTo>
                    <a:pt x="625" y="2292"/>
                    <a:pt x="141" y="1233"/>
                    <a:pt x="787" y="603"/>
                  </a:cubicBezTo>
                  <a:cubicBezTo>
                    <a:pt x="1058" y="310"/>
                    <a:pt x="1444" y="184"/>
                    <a:pt x="1858" y="184"/>
                  </a:cubicBezTo>
                  <a:cubicBezTo>
                    <a:pt x="2370" y="184"/>
                    <a:pt x="2925" y="377"/>
                    <a:pt x="3361" y="685"/>
                  </a:cubicBezTo>
                  <a:cubicBezTo>
                    <a:pt x="5065" y="1980"/>
                    <a:pt x="4819" y="4242"/>
                    <a:pt x="4328" y="5406"/>
                  </a:cubicBezTo>
                  <a:cubicBezTo>
                    <a:pt x="4065" y="6078"/>
                    <a:pt x="3606" y="6668"/>
                    <a:pt x="3016" y="7094"/>
                  </a:cubicBezTo>
                  <a:cubicBezTo>
                    <a:pt x="3623" y="6684"/>
                    <a:pt x="4115" y="6110"/>
                    <a:pt x="4410" y="5438"/>
                  </a:cubicBezTo>
                  <a:cubicBezTo>
                    <a:pt x="4951" y="4291"/>
                    <a:pt x="5262" y="1914"/>
                    <a:pt x="3459" y="554"/>
                  </a:cubicBezTo>
                  <a:cubicBezTo>
                    <a:pt x="3098" y="292"/>
                    <a:pt x="2689" y="128"/>
                    <a:pt x="2262" y="62"/>
                  </a:cubicBezTo>
                  <a:cubicBezTo>
                    <a:pt x="2088" y="27"/>
                    <a:pt x="1886" y="0"/>
                    <a:pt x="16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 name="Google Shape;347;p2"/>
            <p:cNvSpPr/>
            <p:nvPr/>
          </p:nvSpPr>
          <p:spPr>
            <a:xfrm>
              <a:off x="5459150" y="1916625"/>
              <a:ext cx="129925" cy="205325"/>
            </a:xfrm>
            <a:custGeom>
              <a:avLst/>
              <a:gdLst/>
              <a:ahLst/>
              <a:cxnLst/>
              <a:rect l="l" t="t" r="r" b="b"/>
              <a:pathLst>
                <a:path w="5197" h="8213" extrusionOk="0">
                  <a:moveTo>
                    <a:pt x="1099" y="1"/>
                  </a:moveTo>
                  <a:cubicBezTo>
                    <a:pt x="1" y="2869"/>
                    <a:pt x="1279" y="4394"/>
                    <a:pt x="2525" y="5623"/>
                  </a:cubicBezTo>
                  <a:cubicBezTo>
                    <a:pt x="3787" y="6852"/>
                    <a:pt x="3738" y="8213"/>
                    <a:pt x="3738" y="8213"/>
                  </a:cubicBezTo>
                  <a:cubicBezTo>
                    <a:pt x="4656" y="7295"/>
                    <a:pt x="3591" y="5607"/>
                    <a:pt x="4459" y="4246"/>
                  </a:cubicBezTo>
                  <a:cubicBezTo>
                    <a:pt x="5197" y="3099"/>
                    <a:pt x="4246" y="2574"/>
                    <a:pt x="4246" y="2574"/>
                  </a:cubicBezTo>
                  <a:cubicBezTo>
                    <a:pt x="3836" y="3164"/>
                    <a:pt x="3378" y="3017"/>
                    <a:pt x="3017" y="3754"/>
                  </a:cubicBezTo>
                  <a:cubicBezTo>
                    <a:pt x="2656" y="4459"/>
                    <a:pt x="3263" y="5820"/>
                    <a:pt x="3263" y="5820"/>
                  </a:cubicBezTo>
                  <a:cubicBezTo>
                    <a:pt x="2066" y="4951"/>
                    <a:pt x="2312" y="4164"/>
                    <a:pt x="2656" y="3771"/>
                  </a:cubicBezTo>
                  <a:cubicBezTo>
                    <a:pt x="3001" y="3377"/>
                    <a:pt x="2525" y="3017"/>
                    <a:pt x="2542" y="2804"/>
                  </a:cubicBezTo>
                  <a:cubicBezTo>
                    <a:pt x="2542" y="2656"/>
                    <a:pt x="2591" y="2509"/>
                    <a:pt x="2640" y="2377"/>
                  </a:cubicBezTo>
                  <a:cubicBezTo>
                    <a:pt x="2640" y="2377"/>
                    <a:pt x="2566" y="2323"/>
                    <a:pt x="2425" y="2323"/>
                  </a:cubicBezTo>
                  <a:cubicBezTo>
                    <a:pt x="2310" y="2323"/>
                    <a:pt x="2151" y="2359"/>
                    <a:pt x="1951" y="2492"/>
                  </a:cubicBezTo>
                  <a:cubicBezTo>
                    <a:pt x="1230" y="2984"/>
                    <a:pt x="1525" y="4082"/>
                    <a:pt x="1525" y="4082"/>
                  </a:cubicBezTo>
                  <a:cubicBezTo>
                    <a:pt x="1001" y="3345"/>
                    <a:pt x="1181" y="2591"/>
                    <a:pt x="1771" y="2066"/>
                  </a:cubicBezTo>
                  <a:cubicBezTo>
                    <a:pt x="2361" y="1558"/>
                    <a:pt x="1804" y="1066"/>
                    <a:pt x="1411" y="837"/>
                  </a:cubicBezTo>
                  <a:cubicBezTo>
                    <a:pt x="1017" y="607"/>
                    <a:pt x="1099" y="1"/>
                    <a:pt x="109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 name="Google Shape;348;p2"/>
            <p:cNvSpPr/>
            <p:nvPr/>
          </p:nvSpPr>
          <p:spPr>
            <a:xfrm>
              <a:off x="5398925" y="1891625"/>
              <a:ext cx="75825" cy="112725"/>
            </a:xfrm>
            <a:custGeom>
              <a:avLst/>
              <a:gdLst/>
              <a:ahLst/>
              <a:cxnLst/>
              <a:rect l="l" t="t" r="r" b="b"/>
              <a:pathLst>
                <a:path w="3033" h="4509" extrusionOk="0">
                  <a:moveTo>
                    <a:pt x="443" y="1"/>
                  </a:moveTo>
                  <a:cubicBezTo>
                    <a:pt x="443" y="1"/>
                    <a:pt x="1" y="2017"/>
                    <a:pt x="3033" y="4508"/>
                  </a:cubicBezTo>
                  <a:cubicBezTo>
                    <a:pt x="3033" y="4508"/>
                    <a:pt x="2459" y="3836"/>
                    <a:pt x="2721" y="3082"/>
                  </a:cubicBezTo>
                  <a:cubicBezTo>
                    <a:pt x="2984" y="2328"/>
                    <a:pt x="2689" y="2066"/>
                    <a:pt x="2426" y="1804"/>
                  </a:cubicBezTo>
                  <a:cubicBezTo>
                    <a:pt x="2295" y="1640"/>
                    <a:pt x="2295" y="1410"/>
                    <a:pt x="2426" y="1247"/>
                  </a:cubicBezTo>
                  <a:cubicBezTo>
                    <a:pt x="2426" y="1247"/>
                    <a:pt x="2387" y="1239"/>
                    <a:pt x="2330" y="1239"/>
                  </a:cubicBezTo>
                  <a:cubicBezTo>
                    <a:pt x="2164" y="1239"/>
                    <a:pt x="1849" y="1303"/>
                    <a:pt x="1935" y="1804"/>
                  </a:cubicBezTo>
                  <a:cubicBezTo>
                    <a:pt x="2033" y="2492"/>
                    <a:pt x="2066" y="2607"/>
                    <a:pt x="1853" y="2623"/>
                  </a:cubicBezTo>
                  <a:cubicBezTo>
                    <a:pt x="1843" y="2625"/>
                    <a:pt x="1835" y="2626"/>
                    <a:pt x="1827" y="2626"/>
                  </a:cubicBezTo>
                  <a:cubicBezTo>
                    <a:pt x="1644" y="2626"/>
                    <a:pt x="1692" y="2287"/>
                    <a:pt x="1754" y="2099"/>
                  </a:cubicBezTo>
                  <a:cubicBezTo>
                    <a:pt x="1803" y="1919"/>
                    <a:pt x="2049" y="1083"/>
                    <a:pt x="1410" y="820"/>
                  </a:cubicBezTo>
                  <a:cubicBezTo>
                    <a:pt x="754" y="542"/>
                    <a:pt x="492" y="279"/>
                    <a:pt x="44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 name="Google Shape;349;p2"/>
            <p:cNvSpPr/>
            <p:nvPr/>
          </p:nvSpPr>
          <p:spPr>
            <a:xfrm>
              <a:off x="5534975" y="2106350"/>
              <a:ext cx="90175" cy="106575"/>
            </a:xfrm>
            <a:custGeom>
              <a:avLst/>
              <a:gdLst/>
              <a:ahLst/>
              <a:cxnLst/>
              <a:rect l="l" t="t" r="r" b="b"/>
              <a:pathLst>
                <a:path w="3607" h="4263" extrusionOk="0">
                  <a:moveTo>
                    <a:pt x="1738" y="1"/>
                  </a:moveTo>
                  <a:cubicBezTo>
                    <a:pt x="787" y="509"/>
                    <a:pt x="1066" y="1181"/>
                    <a:pt x="967" y="2476"/>
                  </a:cubicBezTo>
                  <a:cubicBezTo>
                    <a:pt x="869" y="3771"/>
                    <a:pt x="0" y="4263"/>
                    <a:pt x="0" y="4263"/>
                  </a:cubicBezTo>
                  <a:cubicBezTo>
                    <a:pt x="3606" y="2427"/>
                    <a:pt x="2295" y="771"/>
                    <a:pt x="1951" y="509"/>
                  </a:cubicBezTo>
                  <a:cubicBezTo>
                    <a:pt x="1607" y="263"/>
                    <a:pt x="1738" y="1"/>
                    <a:pt x="17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 name="Google Shape;350;p2"/>
            <p:cNvSpPr/>
            <p:nvPr/>
          </p:nvSpPr>
          <p:spPr>
            <a:xfrm>
              <a:off x="5537425" y="2171600"/>
              <a:ext cx="196725" cy="144825"/>
            </a:xfrm>
            <a:custGeom>
              <a:avLst/>
              <a:gdLst/>
              <a:ahLst/>
              <a:cxnLst/>
              <a:rect l="l" t="t" r="r" b="b"/>
              <a:pathLst>
                <a:path w="7869" h="5793" extrusionOk="0">
                  <a:moveTo>
                    <a:pt x="3228" y="0"/>
                  </a:moveTo>
                  <a:cubicBezTo>
                    <a:pt x="2841" y="0"/>
                    <a:pt x="2416" y="331"/>
                    <a:pt x="2017" y="948"/>
                  </a:cubicBezTo>
                  <a:cubicBezTo>
                    <a:pt x="1459" y="1800"/>
                    <a:pt x="1" y="1931"/>
                    <a:pt x="1" y="1931"/>
                  </a:cubicBezTo>
                  <a:cubicBezTo>
                    <a:pt x="2394" y="1980"/>
                    <a:pt x="3033" y="2603"/>
                    <a:pt x="3672" y="3357"/>
                  </a:cubicBezTo>
                  <a:cubicBezTo>
                    <a:pt x="4312" y="4111"/>
                    <a:pt x="4492" y="5341"/>
                    <a:pt x="6000" y="5701"/>
                  </a:cubicBezTo>
                  <a:cubicBezTo>
                    <a:pt x="6257" y="5765"/>
                    <a:pt x="6480" y="5792"/>
                    <a:pt x="6675" y="5792"/>
                  </a:cubicBezTo>
                  <a:cubicBezTo>
                    <a:pt x="7620" y="5792"/>
                    <a:pt x="7868" y="5160"/>
                    <a:pt x="7868" y="5160"/>
                  </a:cubicBezTo>
                  <a:lnTo>
                    <a:pt x="7868" y="5160"/>
                  </a:lnTo>
                  <a:cubicBezTo>
                    <a:pt x="7782" y="5218"/>
                    <a:pt x="7702" y="5247"/>
                    <a:pt x="7631" y="5247"/>
                  </a:cubicBezTo>
                  <a:cubicBezTo>
                    <a:pt x="7380" y="5247"/>
                    <a:pt x="7236" y="4882"/>
                    <a:pt x="7262" y="4128"/>
                  </a:cubicBezTo>
                  <a:cubicBezTo>
                    <a:pt x="7278" y="3177"/>
                    <a:pt x="6410" y="2882"/>
                    <a:pt x="5279" y="2718"/>
                  </a:cubicBezTo>
                  <a:cubicBezTo>
                    <a:pt x="4164" y="2538"/>
                    <a:pt x="3230" y="2472"/>
                    <a:pt x="3131" y="2095"/>
                  </a:cubicBezTo>
                  <a:cubicBezTo>
                    <a:pt x="3017" y="1735"/>
                    <a:pt x="3508" y="1587"/>
                    <a:pt x="4197" y="1390"/>
                  </a:cubicBezTo>
                  <a:cubicBezTo>
                    <a:pt x="4869" y="1177"/>
                    <a:pt x="4557" y="538"/>
                    <a:pt x="4557" y="538"/>
                  </a:cubicBezTo>
                  <a:lnTo>
                    <a:pt x="4557" y="538"/>
                  </a:lnTo>
                  <a:cubicBezTo>
                    <a:pt x="4503" y="585"/>
                    <a:pt x="4448" y="605"/>
                    <a:pt x="4391" y="605"/>
                  </a:cubicBezTo>
                  <a:cubicBezTo>
                    <a:pt x="4205" y="605"/>
                    <a:pt x="3986" y="391"/>
                    <a:pt x="3623" y="128"/>
                  </a:cubicBezTo>
                  <a:cubicBezTo>
                    <a:pt x="3498" y="42"/>
                    <a:pt x="3366" y="0"/>
                    <a:pt x="322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 name="Google Shape;351;p2"/>
            <p:cNvSpPr/>
            <p:nvPr/>
          </p:nvSpPr>
          <p:spPr>
            <a:xfrm>
              <a:off x="5441950" y="2231675"/>
              <a:ext cx="192200" cy="157050"/>
            </a:xfrm>
            <a:custGeom>
              <a:avLst/>
              <a:gdLst/>
              <a:ahLst/>
              <a:cxnLst/>
              <a:rect l="l" t="t" r="r" b="b"/>
              <a:pathLst>
                <a:path w="7688" h="6282" extrusionOk="0">
                  <a:moveTo>
                    <a:pt x="4322" y="1"/>
                  </a:moveTo>
                  <a:cubicBezTo>
                    <a:pt x="2726" y="1"/>
                    <a:pt x="1374" y="1109"/>
                    <a:pt x="673" y="2528"/>
                  </a:cubicBezTo>
                  <a:cubicBezTo>
                    <a:pt x="164" y="3626"/>
                    <a:pt x="0" y="4872"/>
                    <a:pt x="246" y="6052"/>
                  </a:cubicBezTo>
                  <a:lnTo>
                    <a:pt x="246" y="6085"/>
                  </a:lnTo>
                  <a:cubicBezTo>
                    <a:pt x="263" y="6150"/>
                    <a:pt x="263" y="6216"/>
                    <a:pt x="279" y="6281"/>
                  </a:cubicBezTo>
                  <a:cubicBezTo>
                    <a:pt x="263" y="6118"/>
                    <a:pt x="246" y="5954"/>
                    <a:pt x="230" y="5790"/>
                  </a:cubicBezTo>
                  <a:cubicBezTo>
                    <a:pt x="246" y="4921"/>
                    <a:pt x="427" y="4052"/>
                    <a:pt x="738" y="3249"/>
                  </a:cubicBezTo>
                  <a:cubicBezTo>
                    <a:pt x="1148" y="2249"/>
                    <a:pt x="1869" y="1397"/>
                    <a:pt x="2820" y="872"/>
                  </a:cubicBezTo>
                  <a:cubicBezTo>
                    <a:pt x="3365" y="550"/>
                    <a:pt x="4076" y="302"/>
                    <a:pt x="4780" y="302"/>
                  </a:cubicBezTo>
                  <a:cubicBezTo>
                    <a:pt x="5367" y="302"/>
                    <a:pt x="5949" y="474"/>
                    <a:pt x="6426" y="921"/>
                  </a:cubicBezTo>
                  <a:cubicBezTo>
                    <a:pt x="7491" y="1839"/>
                    <a:pt x="7147" y="3774"/>
                    <a:pt x="5934" y="4069"/>
                  </a:cubicBezTo>
                  <a:cubicBezTo>
                    <a:pt x="5805" y="4103"/>
                    <a:pt x="5671" y="4119"/>
                    <a:pt x="5539" y="4119"/>
                  </a:cubicBezTo>
                  <a:cubicBezTo>
                    <a:pt x="5099" y="4119"/>
                    <a:pt x="4669" y="3937"/>
                    <a:pt x="4443" y="3610"/>
                  </a:cubicBezTo>
                  <a:cubicBezTo>
                    <a:pt x="4147" y="3200"/>
                    <a:pt x="4147" y="2659"/>
                    <a:pt x="4410" y="2249"/>
                  </a:cubicBezTo>
                  <a:cubicBezTo>
                    <a:pt x="4599" y="1970"/>
                    <a:pt x="4911" y="1820"/>
                    <a:pt x="5230" y="1820"/>
                  </a:cubicBezTo>
                  <a:cubicBezTo>
                    <a:pt x="5379" y="1820"/>
                    <a:pt x="5531" y="1853"/>
                    <a:pt x="5672" y="1921"/>
                  </a:cubicBezTo>
                  <a:cubicBezTo>
                    <a:pt x="5852" y="2003"/>
                    <a:pt x="5967" y="2184"/>
                    <a:pt x="5967" y="2397"/>
                  </a:cubicBezTo>
                  <a:cubicBezTo>
                    <a:pt x="5967" y="2397"/>
                    <a:pt x="5967" y="2529"/>
                    <a:pt x="5869" y="2529"/>
                  </a:cubicBezTo>
                  <a:cubicBezTo>
                    <a:pt x="5864" y="2529"/>
                    <a:pt x="5858" y="2529"/>
                    <a:pt x="5852" y="2528"/>
                  </a:cubicBezTo>
                  <a:cubicBezTo>
                    <a:pt x="5754" y="2511"/>
                    <a:pt x="5787" y="2380"/>
                    <a:pt x="5524" y="2315"/>
                  </a:cubicBezTo>
                  <a:cubicBezTo>
                    <a:pt x="5493" y="2308"/>
                    <a:pt x="5463" y="2305"/>
                    <a:pt x="5433" y="2305"/>
                  </a:cubicBezTo>
                  <a:cubicBezTo>
                    <a:pt x="5178" y="2305"/>
                    <a:pt x="4976" y="2542"/>
                    <a:pt x="5049" y="2806"/>
                  </a:cubicBezTo>
                  <a:cubicBezTo>
                    <a:pt x="5080" y="2984"/>
                    <a:pt x="5317" y="3115"/>
                    <a:pt x="5561" y="3115"/>
                  </a:cubicBezTo>
                  <a:cubicBezTo>
                    <a:pt x="5701" y="3115"/>
                    <a:pt x="5843" y="3072"/>
                    <a:pt x="5951" y="2970"/>
                  </a:cubicBezTo>
                  <a:cubicBezTo>
                    <a:pt x="6016" y="2888"/>
                    <a:pt x="6065" y="2806"/>
                    <a:pt x="6082" y="2725"/>
                  </a:cubicBezTo>
                  <a:cubicBezTo>
                    <a:pt x="6180" y="2413"/>
                    <a:pt x="6049" y="2069"/>
                    <a:pt x="5770" y="1905"/>
                  </a:cubicBezTo>
                  <a:cubicBezTo>
                    <a:pt x="5603" y="1807"/>
                    <a:pt x="5417" y="1759"/>
                    <a:pt x="5232" y="1759"/>
                  </a:cubicBezTo>
                  <a:cubicBezTo>
                    <a:pt x="4892" y="1759"/>
                    <a:pt x="4556" y="1919"/>
                    <a:pt x="4344" y="2216"/>
                  </a:cubicBezTo>
                  <a:cubicBezTo>
                    <a:pt x="4049" y="2659"/>
                    <a:pt x="4049" y="3249"/>
                    <a:pt x="4344" y="3692"/>
                  </a:cubicBezTo>
                  <a:cubicBezTo>
                    <a:pt x="4649" y="4060"/>
                    <a:pt x="5111" y="4271"/>
                    <a:pt x="5579" y="4271"/>
                  </a:cubicBezTo>
                  <a:cubicBezTo>
                    <a:pt x="5714" y="4271"/>
                    <a:pt x="5850" y="4253"/>
                    <a:pt x="5983" y="4216"/>
                  </a:cubicBezTo>
                  <a:cubicBezTo>
                    <a:pt x="7344" y="3888"/>
                    <a:pt x="7688" y="1807"/>
                    <a:pt x="6557" y="807"/>
                  </a:cubicBezTo>
                  <a:cubicBezTo>
                    <a:pt x="6409" y="676"/>
                    <a:pt x="6246" y="561"/>
                    <a:pt x="6082" y="463"/>
                  </a:cubicBezTo>
                  <a:cubicBezTo>
                    <a:pt x="5590" y="167"/>
                    <a:pt x="5033" y="20"/>
                    <a:pt x="4459" y="4"/>
                  </a:cubicBezTo>
                  <a:cubicBezTo>
                    <a:pt x="4413" y="2"/>
                    <a:pt x="4367" y="1"/>
                    <a:pt x="432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 name="Google Shape;352;p2"/>
            <p:cNvSpPr/>
            <p:nvPr/>
          </p:nvSpPr>
          <p:spPr>
            <a:xfrm>
              <a:off x="5451775" y="2279450"/>
              <a:ext cx="75925" cy="81400"/>
            </a:xfrm>
            <a:custGeom>
              <a:avLst/>
              <a:gdLst/>
              <a:ahLst/>
              <a:cxnLst/>
              <a:rect l="l" t="t" r="r" b="b"/>
              <a:pathLst>
                <a:path w="3037" h="3256" extrusionOk="0">
                  <a:moveTo>
                    <a:pt x="2307" y="0"/>
                  </a:moveTo>
                  <a:cubicBezTo>
                    <a:pt x="2111" y="0"/>
                    <a:pt x="1862" y="68"/>
                    <a:pt x="1574" y="240"/>
                  </a:cubicBezTo>
                  <a:cubicBezTo>
                    <a:pt x="312" y="994"/>
                    <a:pt x="1" y="3256"/>
                    <a:pt x="1" y="3256"/>
                  </a:cubicBezTo>
                  <a:cubicBezTo>
                    <a:pt x="1" y="3256"/>
                    <a:pt x="673" y="1158"/>
                    <a:pt x="1935" y="961"/>
                  </a:cubicBezTo>
                  <a:cubicBezTo>
                    <a:pt x="3037" y="784"/>
                    <a:pt x="2974" y="0"/>
                    <a:pt x="230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 name="Google Shape;353;p2"/>
            <p:cNvSpPr/>
            <p:nvPr/>
          </p:nvSpPr>
          <p:spPr>
            <a:xfrm>
              <a:off x="5549300" y="2273150"/>
              <a:ext cx="130350" cy="112550"/>
            </a:xfrm>
            <a:custGeom>
              <a:avLst/>
              <a:gdLst/>
              <a:ahLst/>
              <a:cxnLst/>
              <a:rect l="l" t="t" r="r" b="b"/>
              <a:pathLst>
                <a:path w="5214" h="4502" extrusionOk="0">
                  <a:moveTo>
                    <a:pt x="3033" y="0"/>
                  </a:moveTo>
                  <a:lnTo>
                    <a:pt x="3033" y="0"/>
                  </a:lnTo>
                  <a:cubicBezTo>
                    <a:pt x="3033" y="0"/>
                    <a:pt x="3345" y="689"/>
                    <a:pt x="3017" y="1770"/>
                  </a:cubicBezTo>
                  <a:cubicBezTo>
                    <a:pt x="2673" y="2836"/>
                    <a:pt x="1837" y="3049"/>
                    <a:pt x="1214" y="3114"/>
                  </a:cubicBezTo>
                  <a:cubicBezTo>
                    <a:pt x="575" y="3180"/>
                    <a:pt x="149" y="3459"/>
                    <a:pt x="1" y="4327"/>
                  </a:cubicBezTo>
                  <a:cubicBezTo>
                    <a:pt x="149" y="4229"/>
                    <a:pt x="321" y="4177"/>
                    <a:pt x="492" y="4177"/>
                  </a:cubicBezTo>
                  <a:cubicBezTo>
                    <a:pt x="604" y="4177"/>
                    <a:pt x="716" y="4200"/>
                    <a:pt x="821" y="4245"/>
                  </a:cubicBezTo>
                  <a:cubicBezTo>
                    <a:pt x="1065" y="4363"/>
                    <a:pt x="1460" y="4501"/>
                    <a:pt x="1856" y="4501"/>
                  </a:cubicBezTo>
                  <a:cubicBezTo>
                    <a:pt x="2176" y="4501"/>
                    <a:pt x="2496" y="4411"/>
                    <a:pt x="2738" y="4147"/>
                  </a:cubicBezTo>
                  <a:cubicBezTo>
                    <a:pt x="3099" y="3754"/>
                    <a:pt x="3246" y="3196"/>
                    <a:pt x="3148" y="2672"/>
                  </a:cubicBezTo>
                  <a:cubicBezTo>
                    <a:pt x="3132" y="2381"/>
                    <a:pt x="3068" y="1852"/>
                    <a:pt x="3333" y="1852"/>
                  </a:cubicBezTo>
                  <a:cubicBezTo>
                    <a:pt x="3337" y="1852"/>
                    <a:pt x="3341" y="1852"/>
                    <a:pt x="3345" y="1852"/>
                  </a:cubicBezTo>
                  <a:cubicBezTo>
                    <a:pt x="3345" y="1852"/>
                    <a:pt x="3348" y="1852"/>
                    <a:pt x="3355" y="1852"/>
                  </a:cubicBezTo>
                  <a:cubicBezTo>
                    <a:pt x="3399" y="1852"/>
                    <a:pt x="3574" y="1877"/>
                    <a:pt x="3574" y="2278"/>
                  </a:cubicBezTo>
                  <a:cubicBezTo>
                    <a:pt x="3558" y="2754"/>
                    <a:pt x="3542" y="3049"/>
                    <a:pt x="4148" y="3229"/>
                  </a:cubicBezTo>
                  <a:cubicBezTo>
                    <a:pt x="4492" y="3311"/>
                    <a:pt x="4820" y="3475"/>
                    <a:pt x="5082" y="3721"/>
                  </a:cubicBezTo>
                  <a:cubicBezTo>
                    <a:pt x="4968" y="3508"/>
                    <a:pt x="4935" y="3262"/>
                    <a:pt x="5000" y="3032"/>
                  </a:cubicBezTo>
                  <a:cubicBezTo>
                    <a:pt x="5115" y="2688"/>
                    <a:pt x="5213" y="2082"/>
                    <a:pt x="4640" y="1688"/>
                  </a:cubicBezTo>
                  <a:cubicBezTo>
                    <a:pt x="4082" y="1295"/>
                    <a:pt x="3525" y="1066"/>
                    <a:pt x="3394" y="672"/>
                  </a:cubicBezTo>
                  <a:cubicBezTo>
                    <a:pt x="3312" y="426"/>
                    <a:pt x="3197" y="197"/>
                    <a:pt x="30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 name="Google Shape;354;p2"/>
            <p:cNvSpPr/>
            <p:nvPr/>
          </p:nvSpPr>
          <p:spPr>
            <a:xfrm>
              <a:off x="5627175" y="2348950"/>
              <a:ext cx="32400" cy="49600"/>
            </a:xfrm>
            <a:custGeom>
              <a:avLst/>
              <a:gdLst/>
              <a:ahLst/>
              <a:cxnLst/>
              <a:rect l="l" t="t" r="r" b="b"/>
              <a:pathLst>
                <a:path w="1296" h="1984" extrusionOk="0">
                  <a:moveTo>
                    <a:pt x="328" y="0"/>
                  </a:moveTo>
                  <a:lnTo>
                    <a:pt x="328" y="0"/>
                  </a:lnTo>
                  <a:cubicBezTo>
                    <a:pt x="361" y="197"/>
                    <a:pt x="328" y="377"/>
                    <a:pt x="279" y="574"/>
                  </a:cubicBezTo>
                  <a:cubicBezTo>
                    <a:pt x="197" y="836"/>
                    <a:pt x="0" y="1263"/>
                    <a:pt x="508" y="1558"/>
                  </a:cubicBezTo>
                  <a:cubicBezTo>
                    <a:pt x="1017" y="1853"/>
                    <a:pt x="1033" y="1984"/>
                    <a:pt x="1033" y="1984"/>
                  </a:cubicBezTo>
                  <a:cubicBezTo>
                    <a:pt x="1066" y="1754"/>
                    <a:pt x="1115" y="1525"/>
                    <a:pt x="1181" y="1295"/>
                  </a:cubicBezTo>
                  <a:cubicBezTo>
                    <a:pt x="1295" y="935"/>
                    <a:pt x="1131" y="525"/>
                    <a:pt x="787" y="345"/>
                  </a:cubicBezTo>
                  <a:cubicBezTo>
                    <a:pt x="345" y="83"/>
                    <a:pt x="328" y="1"/>
                    <a:pt x="32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 name="Google Shape;355;p2"/>
            <p:cNvSpPr/>
            <p:nvPr/>
          </p:nvSpPr>
          <p:spPr>
            <a:xfrm>
              <a:off x="5628400" y="2133375"/>
              <a:ext cx="172950" cy="121925"/>
            </a:xfrm>
            <a:custGeom>
              <a:avLst/>
              <a:gdLst/>
              <a:ahLst/>
              <a:cxnLst/>
              <a:rect l="l" t="t" r="r" b="b"/>
              <a:pathLst>
                <a:path w="6918" h="4877" extrusionOk="0">
                  <a:moveTo>
                    <a:pt x="1968" y="1"/>
                  </a:moveTo>
                  <a:cubicBezTo>
                    <a:pt x="1078" y="1"/>
                    <a:pt x="603" y="838"/>
                    <a:pt x="722" y="1379"/>
                  </a:cubicBezTo>
                  <a:cubicBezTo>
                    <a:pt x="836" y="1981"/>
                    <a:pt x="1403" y="2019"/>
                    <a:pt x="1543" y="2019"/>
                  </a:cubicBezTo>
                  <a:cubicBezTo>
                    <a:pt x="1563" y="2019"/>
                    <a:pt x="1574" y="2018"/>
                    <a:pt x="1574" y="2018"/>
                  </a:cubicBezTo>
                  <a:cubicBezTo>
                    <a:pt x="1312" y="1919"/>
                    <a:pt x="1197" y="1608"/>
                    <a:pt x="1328" y="1362"/>
                  </a:cubicBezTo>
                  <a:cubicBezTo>
                    <a:pt x="1367" y="1289"/>
                    <a:pt x="1412" y="1263"/>
                    <a:pt x="1462" y="1263"/>
                  </a:cubicBezTo>
                  <a:cubicBezTo>
                    <a:pt x="1559" y="1263"/>
                    <a:pt x="1674" y="1363"/>
                    <a:pt x="1804" y="1428"/>
                  </a:cubicBezTo>
                  <a:cubicBezTo>
                    <a:pt x="1841" y="1447"/>
                    <a:pt x="1877" y="1455"/>
                    <a:pt x="1911" y="1455"/>
                  </a:cubicBezTo>
                  <a:cubicBezTo>
                    <a:pt x="2054" y="1455"/>
                    <a:pt x="2160" y="1302"/>
                    <a:pt x="2213" y="1116"/>
                  </a:cubicBezTo>
                  <a:cubicBezTo>
                    <a:pt x="2253" y="978"/>
                    <a:pt x="2353" y="845"/>
                    <a:pt x="2534" y="845"/>
                  </a:cubicBezTo>
                  <a:cubicBezTo>
                    <a:pt x="2652" y="845"/>
                    <a:pt x="2806" y="902"/>
                    <a:pt x="3000" y="1051"/>
                  </a:cubicBezTo>
                  <a:cubicBezTo>
                    <a:pt x="3475" y="1428"/>
                    <a:pt x="3180" y="2165"/>
                    <a:pt x="3180" y="2165"/>
                  </a:cubicBezTo>
                  <a:cubicBezTo>
                    <a:pt x="3180" y="2165"/>
                    <a:pt x="3180" y="1559"/>
                    <a:pt x="2754" y="1493"/>
                  </a:cubicBezTo>
                  <a:cubicBezTo>
                    <a:pt x="2707" y="1480"/>
                    <a:pt x="2660" y="1473"/>
                    <a:pt x="2613" y="1473"/>
                  </a:cubicBezTo>
                  <a:cubicBezTo>
                    <a:pt x="2436" y="1473"/>
                    <a:pt x="2275" y="1570"/>
                    <a:pt x="2197" y="1739"/>
                  </a:cubicBezTo>
                  <a:cubicBezTo>
                    <a:pt x="2459" y="1739"/>
                    <a:pt x="2476" y="2116"/>
                    <a:pt x="2328" y="2313"/>
                  </a:cubicBezTo>
                  <a:cubicBezTo>
                    <a:pt x="2181" y="2526"/>
                    <a:pt x="2230" y="2673"/>
                    <a:pt x="2377" y="2755"/>
                  </a:cubicBezTo>
                  <a:cubicBezTo>
                    <a:pt x="2508" y="2837"/>
                    <a:pt x="2721" y="2821"/>
                    <a:pt x="2541" y="3198"/>
                  </a:cubicBezTo>
                  <a:cubicBezTo>
                    <a:pt x="2377" y="3575"/>
                    <a:pt x="1656" y="3575"/>
                    <a:pt x="1656" y="3575"/>
                  </a:cubicBezTo>
                  <a:cubicBezTo>
                    <a:pt x="1804" y="3362"/>
                    <a:pt x="1771" y="3067"/>
                    <a:pt x="1574" y="2903"/>
                  </a:cubicBezTo>
                  <a:cubicBezTo>
                    <a:pt x="1574" y="3083"/>
                    <a:pt x="1459" y="3231"/>
                    <a:pt x="1295" y="3280"/>
                  </a:cubicBezTo>
                  <a:cubicBezTo>
                    <a:pt x="1017" y="3362"/>
                    <a:pt x="1017" y="3280"/>
                    <a:pt x="755" y="3509"/>
                  </a:cubicBezTo>
                  <a:cubicBezTo>
                    <a:pt x="623" y="3624"/>
                    <a:pt x="435" y="3653"/>
                    <a:pt x="279" y="3653"/>
                  </a:cubicBezTo>
                  <a:cubicBezTo>
                    <a:pt x="124" y="3653"/>
                    <a:pt x="1" y="3624"/>
                    <a:pt x="1" y="3624"/>
                  </a:cubicBezTo>
                  <a:lnTo>
                    <a:pt x="1" y="3624"/>
                  </a:lnTo>
                  <a:cubicBezTo>
                    <a:pt x="181" y="3722"/>
                    <a:pt x="378" y="3772"/>
                    <a:pt x="591" y="3788"/>
                  </a:cubicBezTo>
                  <a:cubicBezTo>
                    <a:pt x="1033" y="3821"/>
                    <a:pt x="1459" y="3903"/>
                    <a:pt x="1902" y="4001"/>
                  </a:cubicBezTo>
                  <a:cubicBezTo>
                    <a:pt x="3082" y="4362"/>
                    <a:pt x="3787" y="4853"/>
                    <a:pt x="4688" y="4870"/>
                  </a:cubicBezTo>
                  <a:cubicBezTo>
                    <a:pt x="4746" y="4874"/>
                    <a:pt x="4803" y="4876"/>
                    <a:pt x="4860" y="4876"/>
                  </a:cubicBezTo>
                  <a:cubicBezTo>
                    <a:pt x="5258" y="4876"/>
                    <a:pt x="5641" y="4776"/>
                    <a:pt x="6000" y="4575"/>
                  </a:cubicBezTo>
                  <a:cubicBezTo>
                    <a:pt x="6787" y="4116"/>
                    <a:pt x="6918" y="2952"/>
                    <a:pt x="6459" y="2362"/>
                  </a:cubicBezTo>
                  <a:cubicBezTo>
                    <a:pt x="6234" y="2021"/>
                    <a:pt x="5871" y="1866"/>
                    <a:pt x="5529" y="1866"/>
                  </a:cubicBezTo>
                  <a:cubicBezTo>
                    <a:pt x="5196" y="1866"/>
                    <a:pt x="4883" y="2013"/>
                    <a:pt x="4738" y="2280"/>
                  </a:cubicBezTo>
                  <a:cubicBezTo>
                    <a:pt x="4492" y="2624"/>
                    <a:pt x="4525" y="3083"/>
                    <a:pt x="4836" y="3378"/>
                  </a:cubicBezTo>
                  <a:cubicBezTo>
                    <a:pt x="4852" y="3395"/>
                    <a:pt x="4869" y="3411"/>
                    <a:pt x="4902" y="3427"/>
                  </a:cubicBezTo>
                  <a:lnTo>
                    <a:pt x="4934" y="3460"/>
                  </a:lnTo>
                  <a:cubicBezTo>
                    <a:pt x="5033" y="3517"/>
                    <a:pt x="5155" y="3547"/>
                    <a:pt x="5275" y="3547"/>
                  </a:cubicBezTo>
                  <a:cubicBezTo>
                    <a:pt x="5533" y="3547"/>
                    <a:pt x="5781" y="3412"/>
                    <a:pt x="5770" y="3132"/>
                  </a:cubicBezTo>
                  <a:cubicBezTo>
                    <a:pt x="5784" y="2938"/>
                    <a:pt x="5627" y="2856"/>
                    <a:pt x="5451" y="2856"/>
                  </a:cubicBezTo>
                  <a:cubicBezTo>
                    <a:pt x="5196" y="2856"/>
                    <a:pt x="4900" y="3028"/>
                    <a:pt x="5016" y="3280"/>
                  </a:cubicBezTo>
                  <a:cubicBezTo>
                    <a:pt x="5016" y="3303"/>
                    <a:pt x="5016" y="3325"/>
                    <a:pt x="4995" y="3325"/>
                  </a:cubicBezTo>
                  <a:cubicBezTo>
                    <a:pt x="4971" y="3325"/>
                    <a:pt x="4918" y="3295"/>
                    <a:pt x="4803" y="3198"/>
                  </a:cubicBezTo>
                  <a:cubicBezTo>
                    <a:pt x="4688" y="3100"/>
                    <a:pt x="4623" y="2952"/>
                    <a:pt x="4623" y="2788"/>
                  </a:cubicBezTo>
                  <a:cubicBezTo>
                    <a:pt x="4623" y="2624"/>
                    <a:pt x="4688" y="2444"/>
                    <a:pt x="4803" y="2313"/>
                  </a:cubicBezTo>
                  <a:cubicBezTo>
                    <a:pt x="4929" y="2076"/>
                    <a:pt x="5200" y="1950"/>
                    <a:pt x="5490" y="1950"/>
                  </a:cubicBezTo>
                  <a:cubicBezTo>
                    <a:pt x="5804" y="1950"/>
                    <a:pt x="6140" y="2097"/>
                    <a:pt x="6344" y="2411"/>
                  </a:cubicBezTo>
                  <a:lnTo>
                    <a:pt x="6360" y="2444"/>
                  </a:lnTo>
                  <a:cubicBezTo>
                    <a:pt x="6573" y="2854"/>
                    <a:pt x="6573" y="3345"/>
                    <a:pt x="6328" y="3755"/>
                  </a:cubicBezTo>
                  <a:cubicBezTo>
                    <a:pt x="6048" y="4247"/>
                    <a:pt x="5411" y="4594"/>
                    <a:pt x="4583" y="4594"/>
                  </a:cubicBezTo>
                  <a:cubicBezTo>
                    <a:pt x="4195" y="4594"/>
                    <a:pt x="3766" y="4518"/>
                    <a:pt x="3312" y="4345"/>
                  </a:cubicBezTo>
                  <a:cubicBezTo>
                    <a:pt x="3262" y="4329"/>
                    <a:pt x="3033" y="4263"/>
                    <a:pt x="2885" y="4181"/>
                  </a:cubicBezTo>
                  <a:cubicBezTo>
                    <a:pt x="2459" y="3985"/>
                    <a:pt x="2017" y="3821"/>
                    <a:pt x="1558" y="3739"/>
                  </a:cubicBezTo>
                  <a:cubicBezTo>
                    <a:pt x="1738" y="3722"/>
                    <a:pt x="1935" y="3690"/>
                    <a:pt x="2148" y="3657"/>
                  </a:cubicBezTo>
                  <a:cubicBezTo>
                    <a:pt x="3885" y="3313"/>
                    <a:pt x="4148" y="838"/>
                    <a:pt x="2689" y="166"/>
                  </a:cubicBezTo>
                  <a:cubicBezTo>
                    <a:pt x="2426" y="50"/>
                    <a:pt x="2185" y="1"/>
                    <a:pt x="196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 name="Google Shape;356;p2"/>
            <p:cNvSpPr/>
            <p:nvPr/>
          </p:nvSpPr>
          <p:spPr>
            <a:xfrm>
              <a:off x="5712825" y="2198975"/>
              <a:ext cx="116800" cy="82800"/>
            </a:xfrm>
            <a:custGeom>
              <a:avLst/>
              <a:gdLst/>
              <a:ahLst/>
              <a:cxnLst/>
              <a:rect l="l" t="t" r="r" b="b"/>
              <a:pathLst>
                <a:path w="4672" h="3312" extrusionOk="0">
                  <a:moveTo>
                    <a:pt x="3819" y="0"/>
                  </a:moveTo>
                  <a:lnTo>
                    <a:pt x="3819" y="0"/>
                  </a:lnTo>
                  <a:cubicBezTo>
                    <a:pt x="3901" y="803"/>
                    <a:pt x="3557" y="1590"/>
                    <a:pt x="2918" y="2066"/>
                  </a:cubicBezTo>
                  <a:cubicBezTo>
                    <a:pt x="2509" y="2373"/>
                    <a:pt x="2015" y="2472"/>
                    <a:pt x="1551" y="2472"/>
                  </a:cubicBezTo>
                  <a:cubicBezTo>
                    <a:pt x="730" y="2472"/>
                    <a:pt x="0" y="2164"/>
                    <a:pt x="0" y="2164"/>
                  </a:cubicBezTo>
                  <a:lnTo>
                    <a:pt x="0" y="2164"/>
                  </a:lnTo>
                  <a:cubicBezTo>
                    <a:pt x="1344" y="2885"/>
                    <a:pt x="1852" y="2639"/>
                    <a:pt x="2213" y="3049"/>
                  </a:cubicBezTo>
                  <a:cubicBezTo>
                    <a:pt x="2389" y="3232"/>
                    <a:pt x="2564" y="3288"/>
                    <a:pt x="2724" y="3288"/>
                  </a:cubicBezTo>
                  <a:cubicBezTo>
                    <a:pt x="2906" y="3288"/>
                    <a:pt x="3066" y="3215"/>
                    <a:pt x="3180" y="3180"/>
                  </a:cubicBezTo>
                  <a:cubicBezTo>
                    <a:pt x="3207" y="3173"/>
                    <a:pt x="3234" y="3170"/>
                    <a:pt x="3260" y="3170"/>
                  </a:cubicBezTo>
                  <a:cubicBezTo>
                    <a:pt x="3362" y="3170"/>
                    <a:pt x="3456" y="3220"/>
                    <a:pt x="3508" y="3311"/>
                  </a:cubicBezTo>
                  <a:cubicBezTo>
                    <a:pt x="3541" y="3098"/>
                    <a:pt x="3491" y="2885"/>
                    <a:pt x="3360" y="2721"/>
                  </a:cubicBezTo>
                  <a:cubicBezTo>
                    <a:pt x="3180" y="2508"/>
                    <a:pt x="2787" y="2508"/>
                    <a:pt x="2721" y="2508"/>
                  </a:cubicBezTo>
                  <a:cubicBezTo>
                    <a:pt x="3278" y="2459"/>
                    <a:pt x="3787" y="2180"/>
                    <a:pt x="4098" y="1721"/>
                  </a:cubicBezTo>
                  <a:cubicBezTo>
                    <a:pt x="4672" y="918"/>
                    <a:pt x="3819" y="0"/>
                    <a:pt x="381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 name="Google Shape;357;p2"/>
            <p:cNvSpPr/>
            <p:nvPr/>
          </p:nvSpPr>
          <p:spPr>
            <a:xfrm>
              <a:off x="5564475" y="2013625"/>
              <a:ext cx="111075" cy="157100"/>
            </a:xfrm>
            <a:custGeom>
              <a:avLst/>
              <a:gdLst/>
              <a:ahLst/>
              <a:cxnLst/>
              <a:rect l="l" t="t" r="r" b="b"/>
              <a:pathLst>
                <a:path w="4443" h="6284" extrusionOk="0">
                  <a:moveTo>
                    <a:pt x="1813" y="0"/>
                  </a:moveTo>
                  <a:cubicBezTo>
                    <a:pt x="1388" y="0"/>
                    <a:pt x="978" y="153"/>
                    <a:pt x="705" y="464"/>
                  </a:cubicBezTo>
                  <a:cubicBezTo>
                    <a:pt x="0" y="1087"/>
                    <a:pt x="427" y="2136"/>
                    <a:pt x="1017" y="2349"/>
                  </a:cubicBezTo>
                  <a:cubicBezTo>
                    <a:pt x="1148" y="2415"/>
                    <a:pt x="1287" y="2448"/>
                    <a:pt x="1424" y="2448"/>
                  </a:cubicBezTo>
                  <a:cubicBezTo>
                    <a:pt x="1562" y="2448"/>
                    <a:pt x="1697" y="2415"/>
                    <a:pt x="1820" y="2349"/>
                  </a:cubicBezTo>
                  <a:lnTo>
                    <a:pt x="1853" y="2333"/>
                  </a:lnTo>
                  <a:lnTo>
                    <a:pt x="1902" y="2300"/>
                  </a:lnTo>
                  <a:lnTo>
                    <a:pt x="1951" y="2267"/>
                  </a:lnTo>
                  <a:lnTo>
                    <a:pt x="2000" y="2218"/>
                  </a:lnTo>
                  <a:cubicBezTo>
                    <a:pt x="2033" y="2202"/>
                    <a:pt x="2049" y="2185"/>
                    <a:pt x="2066" y="2153"/>
                  </a:cubicBezTo>
                  <a:cubicBezTo>
                    <a:pt x="2230" y="1972"/>
                    <a:pt x="2312" y="1743"/>
                    <a:pt x="2279" y="1497"/>
                  </a:cubicBezTo>
                  <a:cubicBezTo>
                    <a:pt x="2236" y="1165"/>
                    <a:pt x="2025" y="1022"/>
                    <a:pt x="1830" y="1022"/>
                  </a:cubicBezTo>
                  <a:cubicBezTo>
                    <a:pt x="1726" y="1022"/>
                    <a:pt x="1626" y="1062"/>
                    <a:pt x="1558" y="1136"/>
                  </a:cubicBezTo>
                  <a:cubicBezTo>
                    <a:pt x="1394" y="1300"/>
                    <a:pt x="1427" y="1579"/>
                    <a:pt x="1640" y="1694"/>
                  </a:cubicBezTo>
                  <a:cubicBezTo>
                    <a:pt x="1716" y="1728"/>
                    <a:pt x="1786" y="1738"/>
                    <a:pt x="1845" y="1738"/>
                  </a:cubicBezTo>
                  <a:cubicBezTo>
                    <a:pt x="1924" y="1738"/>
                    <a:pt x="1986" y="1721"/>
                    <a:pt x="2030" y="1721"/>
                  </a:cubicBezTo>
                  <a:cubicBezTo>
                    <a:pt x="2080" y="1721"/>
                    <a:pt x="2105" y="1743"/>
                    <a:pt x="2099" y="1841"/>
                  </a:cubicBezTo>
                  <a:cubicBezTo>
                    <a:pt x="2082" y="2038"/>
                    <a:pt x="1967" y="2202"/>
                    <a:pt x="1787" y="2300"/>
                  </a:cubicBezTo>
                  <a:cubicBezTo>
                    <a:pt x="1684" y="2352"/>
                    <a:pt x="1571" y="2377"/>
                    <a:pt x="1456" y="2377"/>
                  </a:cubicBezTo>
                  <a:cubicBezTo>
                    <a:pt x="1317" y="2377"/>
                    <a:pt x="1176" y="2340"/>
                    <a:pt x="1050" y="2267"/>
                  </a:cubicBezTo>
                  <a:cubicBezTo>
                    <a:pt x="509" y="2054"/>
                    <a:pt x="148" y="1104"/>
                    <a:pt x="787" y="563"/>
                  </a:cubicBezTo>
                  <a:cubicBezTo>
                    <a:pt x="1033" y="317"/>
                    <a:pt x="1377" y="169"/>
                    <a:pt x="1722" y="169"/>
                  </a:cubicBezTo>
                  <a:cubicBezTo>
                    <a:pt x="2476" y="202"/>
                    <a:pt x="3295" y="759"/>
                    <a:pt x="3426" y="2218"/>
                  </a:cubicBezTo>
                  <a:cubicBezTo>
                    <a:pt x="3475" y="2759"/>
                    <a:pt x="3426" y="3316"/>
                    <a:pt x="3262" y="3841"/>
                  </a:cubicBezTo>
                  <a:cubicBezTo>
                    <a:pt x="3148" y="4300"/>
                    <a:pt x="2935" y="4742"/>
                    <a:pt x="2672" y="5119"/>
                  </a:cubicBezTo>
                  <a:cubicBezTo>
                    <a:pt x="2262" y="5611"/>
                    <a:pt x="1754" y="6021"/>
                    <a:pt x="1181" y="6283"/>
                  </a:cubicBezTo>
                  <a:cubicBezTo>
                    <a:pt x="1804" y="6037"/>
                    <a:pt x="2344" y="5628"/>
                    <a:pt x="2787" y="5119"/>
                  </a:cubicBezTo>
                  <a:cubicBezTo>
                    <a:pt x="3525" y="4267"/>
                    <a:pt x="4443" y="2235"/>
                    <a:pt x="3164" y="612"/>
                  </a:cubicBezTo>
                  <a:cubicBezTo>
                    <a:pt x="2821" y="207"/>
                    <a:pt x="2307" y="0"/>
                    <a:pt x="181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 name="Google Shape;358;p2"/>
            <p:cNvSpPr/>
            <p:nvPr/>
          </p:nvSpPr>
          <p:spPr>
            <a:xfrm>
              <a:off x="5371875" y="2351825"/>
              <a:ext cx="34450" cy="84425"/>
            </a:xfrm>
            <a:custGeom>
              <a:avLst/>
              <a:gdLst/>
              <a:ahLst/>
              <a:cxnLst/>
              <a:rect l="l" t="t" r="r" b="b"/>
              <a:pathLst>
                <a:path w="1378" h="3377" extrusionOk="0">
                  <a:moveTo>
                    <a:pt x="689" y="0"/>
                  </a:moveTo>
                  <a:lnTo>
                    <a:pt x="640" y="328"/>
                  </a:lnTo>
                  <a:cubicBezTo>
                    <a:pt x="623" y="607"/>
                    <a:pt x="525" y="869"/>
                    <a:pt x="378" y="1098"/>
                  </a:cubicBezTo>
                  <a:cubicBezTo>
                    <a:pt x="132" y="1443"/>
                    <a:pt x="1" y="1754"/>
                    <a:pt x="312" y="2164"/>
                  </a:cubicBezTo>
                  <a:cubicBezTo>
                    <a:pt x="492" y="2426"/>
                    <a:pt x="623" y="2738"/>
                    <a:pt x="656" y="3049"/>
                  </a:cubicBezTo>
                  <a:cubicBezTo>
                    <a:pt x="673" y="3131"/>
                    <a:pt x="673" y="3377"/>
                    <a:pt x="689" y="3377"/>
                  </a:cubicBezTo>
                  <a:cubicBezTo>
                    <a:pt x="689" y="3377"/>
                    <a:pt x="705" y="3131"/>
                    <a:pt x="722" y="3049"/>
                  </a:cubicBezTo>
                  <a:cubicBezTo>
                    <a:pt x="755" y="2738"/>
                    <a:pt x="886" y="2426"/>
                    <a:pt x="1066" y="2164"/>
                  </a:cubicBezTo>
                  <a:cubicBezTo>
                    <a:pt x="1377" y="1754"/>
                    <a:pt x="1246" y="1443"/>
                    <a:pt x="1000" y="1098"/>
                  </a:cubicBezTo>
                  <a:cubicBezTo>
                    <a:pt x="853" y="869"/>
                    <a:pt x="755" y="607"/>
                    <a:pt x="738" y="328"/>
                  </a:cubicBezTo>
                  <a:lnTo>
                    <a:pt x="68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 name="Google Shape;359;p2"/>
            <p:cNvSpPr/>
            <p:nvPr/>
          </p:nvSpPr>
          <p:spPr>
            <a:xfrm>
              <a:off x="5312450" y="1832150"/>
              <a:ext cx="153300" cy="167700"/>
            </a:xfrm>
            <a:custGeom>
              <a:avLst/>
              <a:gdLst/>
              <a:ahLst/>
              <a:cxnLst/>
              <a:rect l="l" t="t" r="r" b="b"/>
              <a:pathLst>
                <a:path w="6132" h="6708" extrusionOk="0">
                  <a:moveTo>
                    <a:pt x="1609" y="0"/>
                  </a:moveTo>
                  <a:cubicBezTo>
                    <a:pt x="1211" y="0"/>
                    <a:pt x="822" y="155"/>
                    <a:pt x="591" y="446"/>
                  </a:cubicBezTo>
                  <a:cubicBezTo>
                    <a:pt x="1" y="1101"/>
                    <a:pt x="493" y="2068"/>
                    <a:pt x="1132" y="2101"/>
                  </a:cubicBezTo>
                  <a:cubicBezTo>
                    <a:pt x="1151" y="2102"/>
                    <a:pt x="1170" y="2103"/>
                    <a:pt x="1188" y="2103"/>
                  </a:cubicBezTo>
                  <a:cubicBezTo>
                    <a:pt x="1801" y="2103"/>
                    <a:pt x="2013" y="1584"/>
                    <a:pt x="1886" y="1282"/>
                  </a:cubicBezTo>
                  <a:cubicBezTo>
                    <a:pt x="1830" y="1113"/>
                    <a:pt x="1677" y="993"/>
                    <a:pt x="1511" y="993"/>
                  </a:cubicBezTo>
                  <a:cubicBezTo>
                    <a:pt x="1483" y="993"/>
                    <a:pt x="1455" y="996"/>
                    <a:pt x="1427" y="1003"/>
                  </a:cubicBezTo>
                  <a:cubicBezTo>
                    <a:pt x="1263" y="1019"/>
                    <a:pt x="1165" y="1167"/>
                    <a:pt x="1181" y="1314"/>
                  </a:cubicBezTo>
                  <a:cubicBezTo>
                    <a:pt x="1171" y="1470"/>
                    <a:pt x="1292" y="1567"/>
                    <a:pt x="1415" y="1567"/>
                  </a:cubicBezTo>
                  <a:cubicBezTo>
                    <a:pt x="1487" y="1567"/>
                    <a:pt x="1559" y="1534"/>
                    <a:pt x="1607" y="1462"/>
                  </a:cubicBezTo>
                  <a:cubicBezTo>
                    <a:pt x="1647" y="1399"/>
                    <a:pt x="1691" y="1374"/>
                    <a:pt x="1729" y="1374"/>
                  </a:cubicBezTo>
                  <a:cubicBezTo>
                    <a:pt x="1802" y="1374"/>
                    <a:pt x="1858" y="1464"/>
                    <a:pt x="1837" y="1560"/>
                  </a:cubicBezTo>
                  <a:cubicBezTo>
                    <a:pt x="1747" y="1791"/>
                    <a:pt x="1527" y="1941"/>
                    <a:pt x="1287" y="1941"/>
                  </a:cubicBezTo>
                  <a:cubicBezTo>
                    <a:pt x="1220" y="1941"/>
                    <a:pt x="1151" y="1930"/>
                    <a:pt x="1083" y="1904"/>
                  </a:cubicBezTo>
                  <a:cubicBezTo>
                    <a:pt x="673" y="1790"/>
                    <a:pt x="460" y="1052"/>
                    <a:pt x="1017" y="659"/>
                  </a:cubicBezTo>
                  <a:cubicBezTo>
                    <a:pt x="1143" y="566"/>
                    <a:pt x="1328" y="517"/>
                    <a:pt x="1534" y="517"/>
                  </a:cubicBezTo>
                  <a:cubicBezTo>
                    <a:pt x="2131" y="517"/>
                    <a:pt x="2907" y="930"/>
                    <a:pt x="2968" y="1904"/>
                  </a:cubicBezTo>
                  <a:cubicBezTo>
                    <a:pt x="2968" y="3085"/>
                    <a:pt x="2033" y="4117"/>
                    <a:pt x="1771" y="4888"/>
                  </a:cubicBezTo>
                  <a:cubicBezTo>
                    <a:pt x="1427" y="5970"/>
                    <a:pt x="1869" y="6642"/>
                    <a:pt x="1902" y="6707"/>
                  </a:cubicBezTo>
                  <a:cubicBezTo>
                    <a:pt x="1624" y="6150"/>
                    <a:pt x="1607" y="5494"/>
                    <a:pt x="1853" y="4920"/>
                  </a:cubicBezTo>
                  <a:cubicBezTo>
                    <a:pt x="2066" y="4396"/>
                    <a:pt x="2492" y="3839"/>
                    <a:pt x="2804" y="3134"/>
                  </a:cubicBezTo>
                  <a:cubicBezTo>
                    <a:pt x="2918" y="2921"/>
                    <a:pt x="3017" y="2675"/>
                    <a:pt x="3066" y="2429"/>
                  </a:cubicBezTo>
                  <a:cubicBezTo>
                    <a:pt x="3115" y="2675"/>
                    <a:pt x="3214" y="2921"/>
                    <a:pt x="3312" y="3134"/>
                  </a:cubicBezTo>
                  <a:cubicBezTo>
                    <a:pt x="3640" y="3839"/>
                    <a:pt x="4066" y="4396"/>
                    <a:pt x="4279" y="4920"/>
                  </a:cubicBezTo>
                  <a:cubicBezTo>
                    <a:pt x="4525" y="5494"/>
                    <a:pt x="4508" y="6150"/>
                    <a:pt x="4230" y="6707"/>
                  </a:cubicBezTo>
                  <a:cubicBezTo>
                    <a:pt x="4263" y="6658"/>
                    <a:pt x="4705" y="5970"/>
                    <a:pt x="4361" y="4888"/>
                  </a:cubicBezTo>
                  <a:cubicBezTo>
                    <a:pt x="4099" y="4117"/>
                    <a:pt x="3181" y="3068"/>
                    <a:pt x="3164" y="1904"/>
                  </a:cubicBezTo>
                  <a:cubicBezTo>
                    <a:pt x="3225" y="930"/>
                    <a:pt x="4001" y="517"/>
                    <a:pt x="4598" y="517"/>
                  </a:cubicBezTo>
                  <a:cubicBezTo>
                    <a:pt x="4804" y="517"/>
                    <a:pt x="4989" y="566"/>
                    <a:pt x="5115" y="659"/>
                  </a:cubicBezTo>
                  <a:cubicBezTo>
                    <a:pt x="5672" y="1052"/>
                    <a:pt x="5459" y="1790"/>
                    <a:pt x="5049" y="1904"/>
                  </a:cubicBezTo>
                  <a:cubicBezTo>
                    <a:pt x="4981" y="1930"/>
                    <a:pt x="4912" y="1941"/>
                    <a:pt x="4845" y="1941"/>
                  </a:cubicBezTo>
                  <a:cubicBezTo>
                    <a:pt x="4605" y="1941"/>
                    <a:pt x="4385" y="1791"/>
                    <a:pt x="4295" y="1560"/>
                  </a:cubicBezTo>
                  <a:cubicBezTo>
                    <a:pt x="4274" y="1464"/>
                    <a:pt x="4330" y="1374"/>
                    <a:pt x="4403" y="1374"/>
                  </a:cubicBezTo>
                  <a:cubicBezTo>
                    <a:pt x="4441" y="1374"/>
                    <a:pt x="4485" y="1399"/>
                    <a:pt x="4525" y="1462"/>
                  </a:cubicBezTo>
                  <a:cubicBezTo>
                    <a:pt x="4573" y="1534"/>
                    <a:pt x="4645" y="1567"/>
                    <a:pt x="4717" y="1567"/>
                  </a:cubicBezTo>
                  <a:cubicBezTo>
                    <a:pt x="4840" y="1567"/>
                    <a:pt x="4961" y="1470"/>
                    <a:pt x="4951" y="1314"/>
                  </a:cubicBezTo>
                  <a:cubicBezTo>
                    <a:pt x="4967" y="1167"/>
                    <a:pt x="4869" y="1019"/>
                    <a:pt x="4705" y="1003"/>
                  </a:cubicBezTo>
                  <a:cubicBezTo>
                    <a:pt x="4677" y="996"/>
                    <a:pt x="4649" y="993"/>
                    <a:pt x="4620" y="993"/>
                  </a:cubicBezTo>
                  <a:cubicBezTo>
                    <a:pt x="4451" y="993"/>
                    <a:pt x="4288" y="1113"/>
                    <a:pt x="4246" y="1282"/>
                  </a:cubicBezTo>
                  <a:cubicBezTo>
                    <a:pt x="4119" y="1584"/>
                    <a:pt x="4347" y="2103"/>
                    <a:pt x="4945" y="2103"/>
                  </a:cubicBezTo>
                  <a:cubicBezTo>
                    <a:pt x="4963" y="2103"/>
                    <a:pt x="4982" y="2102"/>
                    <a:pt x="5000" y="2101"/>
                  </a:cubicBezTo>
                  <a:cubicBezTo>
                    <a:pt x="5623" y="2068"/>
                    <a:pt x="6131" y="1101"/>
                    <a:pt x="5541" y="446"/>
                  </a:cubicBezTo>
                  <a:cubicBezTo>
                    <a:pt x="5310" y="155"/>
                    <a:pt x="4924" y="0"/>
                    <a:pt x="4530" y="0"/>
                  </a:cubicBezTo>
                  <a:cubicBezTo>
                    <a:pt x="4056" y="0"/>
                    <a:pt x="3570" y="225"/>
                    <a:pt x="3328" y="708"/>
                  </a:cubicBezTo>
                  <a:cubicBezTo>
                    <a:pt x="3197" y="872"/>
                    <a:pt x="3115" y="1069"/>
                    <a:pt x="3066" y="1282"/>
                  </a:cubicBezTo>
                  <a:cubicBezTo>
                    <a:pt x="3017" y="1069"/>
                    <a:pt x="2935" y="888"/>
                    <a:pt x="2820" y="708"/>
                  </a:cubicBezTo>
                  <a:cubicBezTo>
                    <a:pt x="2578" y="225"/>
                    <a:pt x="2088" y="0"/>
                    <a:pt x="160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 name="Google Shape;360;p2"/>
            <p:cNvSpPr/>
            <p:nvPr/>
          </p:nvSpPr>
          <p:spPr>
            <a:xfrm>
              <a:off x="7322450" y="2000625"/>
              <a:ext cx="43050" cy="60275"/>
            </a:xfrm>
            <a:custGeom>
              <a:avLst/>
              <a:gdLst/>
              <a:ahLst/>
              <a:cxnLst/>
              <a:rect l="l" t="t" r="r" b="b"/>
              <a:pathLst>
                <a:path w="1722" h="2411" extrusionOk="0">
                  <a:moveTo>
                    <a:pt x="1525" y="1"/>
                  </a:moveTo>
                  <a:cubicBezTo>
                    <a:pt x="1525" y="1"/>
                    <a:pt x="1377" y="50"/>
                    <a:pt x="1361" y="165"/>
                  </a:cubicBezTo>
                  <a:cubicBezTo>
                    <a:pt x="1346" y="241"/>
                    <a:pt x="1246" y="331"/>
                    <a:pt x="1076" y="331"/>
                  </a:cubicBezTo>
                  <a:cubicBezTo>
                    <a:pt x="1062" y="331"/>
                    <a:pt x="1048" y="330"/>
                    <a:pt x="1033" y="329"/>
                  </a:cubicBezTo>
                  <a:cubicBezTo>
                    <a:pt x="836" y="329"/>
                    <a:pt x="0" y="394"/>
                    <a:pt x="66" y="2410"/>
                  </a:cubicBezTo>
                  <a:cubicBezTo>
                    <a:pt x="66" y="2410"/>
                    <a:pt x="131" y="1673"/>
                    <a:pt x="771" y="1394"/>
                  </a:cubicBezTo>
                  <a:cubicBezTo>
                    <a:pt x="1394" y="1116"/>
                    <a:pt x="1721" y="853"/>
                    <a:pt x="1607" y="476"/>
                  </a:cubicBezTo>
                  <a:cubicBezTo>
                    <a:pt x="1492" y="83"/>
                    <a:pt x="1525" y="1"/>
                    <a:pt x="15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 name="Google Shape;361;p2"/>
            <p:cNvSpPr/>
            <p:nvPr/>
          </p:nvSpPr>
          <p:spPr>
            <a:xfrm>
              <a:off x="7094200" y="2072125"/>
              <a:ext cx="227050" cy="157950"/>
            </a:xfrm>
            <a:custGeom>
              <a:avLst/>
              <a:gdLst/>
              <a:ahLst/>
              <a:cxnLst/>
              <a:rect l="l" t="t" r="r" b="b"/>
              <a:pathLst>
                <a:path w="9082" h="6318" extrusionOk="0">
                  <a:moveTo>
                    <a:pt x="2001" y="1"/>
                  </a:moveTo>
                  <a:cubicBezTo>
                    <a:pt x="1084" y="1"/>
                    <a:pt x="66" y="653"/>
                    <a:pt x="33" y="1845"/>
                  </a:cubicBezTo>
                  <a:cubicBezTo>
                    <a:pt x="0" y="2714"/>
                    <a:pt x="459" y="3533"/>
                    <a:pt x="1230" y="3927"/>
                  </a:cubicBezTo>
                  <a:cubicBezTo>
                    <a:pt x="1723" y="4184"/>
                    <a:pt x="2282" y="4286"/>
                    <a:pt x="2852" y="4286"/>
                  </a:cubicBezTo>
                  <a:cubicBezTo>
                    <a:pt x="3190" y="4286"/>
                    <a:pt x="3533" y="4250"/>
                    <a:pt x="3869" y="4189"/>
                  </a:cubicBezTo>
                  <a:cubicBezTo>
                    <a:pt x="4754" y="3960"/>
                    <a:pt x="5573" y="3615"/>
                    <a:pt x="6377" y="3419"/>
                  </a:cubicBezTo>
                  <a:cubicBezTo>
                    <a:pt x="6578" y="3370"/>
                    <a:pt x="6783" y="3346"/>
                    <a:pt x="6984" y="3346"/>
                  </a:cubicBezTo>
                  <a:cubicBezTo>
                    <a:pt x="7599" y="3346"/>
                    <a:pt x="8178" y="3576"/>
                    <a:pt x="8524" y="4058"/>
                  </a:cubicBezTo>
                  <a:cubicBezTo>
                    <a:pt x="8966" y="4632"/>
                    <a:pt x="8999" y="5566"/>
                    <a:pt x="8458" y="5976"/>
                  </a:cubicBezTo>
                  <a:cubicBezTo>
                    <a:pt x="8246" y="6137"/>
                    <a:pt x="7991" y="6212"/>
                    <a:pt x="7743" y="6212"/>
                  </a:cubicBezTo>
                  <a:cubicBezTo>
                    <a:pt x="7360" y="6212"/>
                    <a:pt x="6995" y="6032"/>
                    <a:pt x="6835" y="5714"/>
                  </a:cubicBezTo>
                  <a:cubicBezTo>
                    <a:pt x="6524" y="5222"/>
                    <a:pt x="6770" y="4566"/>
                    <a:pt x="7229" y="4451"/>
                  </a:cubicBezTo>
                  <a:cubicBezTo>
                    <a:pt x="7325" y="4413"/>
                    <a:pt x="7424" y="4394"/>
                    <a:pt x="7523" y="4394"/>
                  </a:cubicBezTo>
                  <a:cubicBezTo>
                    <a:pt x="7761" y="4394"/>
                    <a:pt x="7991" y="4505"/>
                    <a:pt x="8130" y="4714"/>
                  </a:cubicBezTo>
                  <a:cubicBezTo>
                    <a:pt x="8229" y="4894"/>
                    <a:pt x="8245" y="5091"/>
                    <a:pt x="8180" y="5287"/>
                  </a:cubicBezTo>
                  <a:cubicBezTo>
                    <a:pt x="8167" y="5313"/>
                    <a:pt x="8114" y="5389"/>
                    <a:pt x="8060" y="5389"/>
                  </a:cubicBezTo>
                  <a:cubicBezTo>
                    <a:pt x="8045" y="5389"/>
                    <a:pt x="8030" y="5383"/>
                    <a:pt x="8016" y="5369"/>
                  </a:cubicBezTo>
                  <a:cubicBezTo>
                    <a:pt x="7966" y="5320"/>
                    <a:pt x="8016" y="4960"/>
                    <a:pt x="7655" y="4927"/>
                  </a:cubicBezTo>
                  <a:cubicBezTo>
                    <a:pt x="7640" y="4925"/>
                    <a:pt x="7625" y="4924"/>
                    <a:pt x="7611" y="4924"/>
                  </a:cubicBezTo>
                  <a:cubicBezTo>
                    <a:pt x="7268" y="4924"/>
                    <a:pt x="7161" y="5474"/>
                    <a:pt x="7508" y="5615"/>
                  </a:cubicBezTo>
                  <a:cubicBezTo>
                    <a:pt x="7581" y="5648"/>
                    <a:pt x="7657" y="5663"/>
                    <a:pt x="7731" y="5663"/>
                  </a:cubicBezTo>
                  <a:cubicBezTo>
                    <a:pt x="7952" y="5663"/>
                    <a:pt x="8155" y="5525"/>
                    <a:pt x="8229" y="5304"/>
                  </a:cubicBezTo>
                  <a:lnTo>
                    <a:pt x="8229" y="5271"/>
                  </a:lnTo>
                  <a:cubicBezTo>
                    <a:pt x="8229" y="5271"/>
                    <a:pt x="8229" y="5255"/>
                    <a:pt x="8245" y="5238"/>
                  </a:cubicBezTo>
                  <a:lnTo>
                    <a:pt x="8245" y="5222"/>
                  </a:lnTo>
                  <a:cubicBezTo>
                    <a:pt x="8262" y="5091"/>
                    <a:pt x="8262" y="4960"/>
                    <a:pt x="8229" y="4845"/>
                  </a:cubicBezTo>
                  <a:cubicBezTo>
                    <a:pt x="8105" y="4535"/>
                    <a:pt x="7812" y="4338"/>
                    <a:pt x="7500" y="4338"/>
                  </a:cubicBezTo>
                  <a:cubicBezTo>
                    <a:pt x="7399" y="4338"/>
                    <a:pt x="7296" y="4358"/>
                    <a:pt x="7196" y="4402"/>
                  </a:cubicBezTo>
                  <a:cubicBezTo>
                    <a:pt x="6704" y="4517"/>
                    <a:pt x="6409" y="5222"/>
                    <a:pt x="6754" y="5763"/>
                  </a:cubicBezTo>
                  <a:cubicBezTo>
                    <a:pt x="6927" y="6110"/>
                    <a:pt x="7342" y="6317"/>
                    <a:pt x="7769" y="6317"/>
                  </a:cubicBezTo>
                  <a:cubicBezTo>
                    <a:pt x="8028" y="6317"/>
                    <a:pt x="8291" y="6241"/>
                    <a:pt x="8507" y="6074"/>
                  </a:cubicBezTo>
                  <a:cubicBezTo>
                    <a:pt x="8966" y="5730"/>
                    <a:pt x="9081" y="5140"/>
                    <a:pt x="8934" y="4583"/>
                  </a:cubicBezTo>
                  <a:cubicBezTo>
                    <a:pt x="8835" y="4042"/>
                    <a:pt x="8475" y="3173"/>
                    <a:pt x="7212" y="2894"/>
                  </a:cubicBezTo>
                  <a:cubicBezTo>
                    <a:pt x="7067" y="2862"/>
                    <a:pt x="6919" y="2847"/>
                    <a:pt x="6768" y="2847"/>
                  </a:cubicBezTo>
                  <a:cubicBezTo>
                    <a:pt x="5443" y="2847"/>
                    <a:pt x="3911" y="3973"/>
                    <a:pt x="2333" y="3973"/>
                  </a:cubicBezTo>
                  <a:cubicBezTo>
                    <a:pt x="2103" y="3973"/>
                    <a:pt x="1871" y="3949"/>
                    <a:pt x="1639" y="3894"/>
                  </a:cubicBezTo>
                  <a:cubicBezTo>
                    <a:pt x="1557" y="3878"/>
                    <a:pt x="1459" y="3845"/>
                    <a:pt x="1377" y="3812"/>
                  </a:cubicBezTo>
                  <a:lnTo>
                    <a:pt x="1312" y="3796"/>
                  </a:lnTo>
                  <a:cubicBezTo>
                    <a:pt x="607" y="3419"/>
                    <a:pt x="164" y="2665"/>
                    <a:pt x="181" y="1862"/>
                  </a:cubicBezTo>
                  <a:cubicBezTo>
                    <a:pt x="203" y="744"/>
                    <a:pt x="1174" y="112"/>
                    <a:pt x="2045" y="112"/>
                  </a:cubicBezTo>
                  <a:cubicBezTo>
                    <a:pt x="2464" y="112"/>
                    <a:pt x="2859" y="258"/>
                    <a:pt x="3115" y="567"/>
                  </a:cubicBezTo>
                  <a:cubicBezTo>
                    <a:pt x="3574" y="1009"/>
                    <a:pt x="3524" y="1763"/>
                    <a:pt x="3016" y="2173"/>
                  </a:cubicBezTo>
                  <a:cubicBezTo>
                    <a:pt x="2951" y="2239"/>
                    <a:pt x="2852" y="2271"/>
                    <a:pt x="2770" y="2304"/>
                  </a:cubicBezTo>
                  <a:cubicBezTo>
                    <a:pt x="2709" y="2316"/>
                    <a:pt x="2646" y="2323"/>
                    <a:pt x="2584" y="2323"/>
                  </a:cubicBezTo>
                  <a:cubicBezTo>
                    <a:pt x="2398" y="2323"/>
                    <a:pt x="2213" y="2267"/>
                    <a:pt x="2066" y="2157"/>
                  </a:cubicBezTo>
                  <a:cubicBezTo>
                    <a:pt x="1951" y="2075"/>
                    <a:pt x="1885" y="1911"/>
                    <a:pt x="1934" y="1780"/>
                  </a:cubicBezTo>
                  <a:lnTo>
                    <a:pt x="1934" y="1780"/>
                  </a:lnTo>
                  <a:cubicBezTo>
                    <a:pt x="2010" y="1855"/>
                    <a:pt x="2106" y="1895"/>
                    <a:pt x="2206" y="1895"/>
                  </a:cubicBezTo>
                  <a:cubicBezTo>
                    <a:pt x="2257" y="1895"/>
                    <a:pt x="2310" y="1884"/>
                    <a:pt x="2361" y="1862"/>
                  </a:cubicBezTo>
                  <a:cubicBezTo>
                    <a:pt x="2607" y="1714"/>
                    <a:pt x="2541" y="1321"/>
                    <a:pt x="2213" y="1222"/>
                  </a:cubicBezTo>
                  <a:cubicBezTo>
                    <a:pt x="2185" y="1215"/>
                    <a:pt x="2157" y="1211"/>
                    <a:pt x="2129" y="1211"/>
                  </a:cubicBezTo>
                  <a:cubicBezTo>
                    <a:pt x="1787" y="1211"/>
                    <a:pt x="1507" y="1748"/>
                    <a:pt x="1902" y="2173"/>
                  </a:cubicBezTo>
                  <a:cubicBezTo>
                    <a:pt x="2059" y="2319"/>
                    <a:pt x="2262" y="2401"/>
                    <a:pt x="2476" y="2401"/>
                  </a:cubicBezTo>
                  <a:cubicBezTo>
                    <a:pt x="2551" y="2401"/>
                    <a:pt x="2628" y="2391"/>
                    <a:pt x="2705" y="2370"/>
                  </a:cubicBezTo>
                  <a:cubicBezTo>
                    <a:pt x="2738" y="2370"/>
                    <a:pt x="2754" y="2353"/>
                    <a:pt x="2787" y="2353"/>
                  </a:cubicBezTo>
                  <a:lnTo>
                    <a:pt x="2869" y="2321"/>
                  </a:lnTo>
                  <a:lnTo>
                    <a:pt x="2902" y="2304"/>
                  </a:lnTo>
                  <a:cubicBezTo>
                    <a:pt x="3049" y="2255"/>
                    <a:pt x="3180" y="2140"/>
                    <a:pt x="3262" y="2009"/>
                  </a:cubicBezTo>
                  <a:cubicBezTo>
                    <a:pt x="3590" y="1534"/>
                    <a:pt x="3557" y="911"/>
                    <a:pt x="3164" y="501"/>
                  </a:cubicBezTo>
                  <a:cubicBezTo>
                    <a:pt x="2891" y="163"/>
                    <a:pt x="2459" y="1"/>
                    <a:pt x="200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 name="Google Shape;362;p2"/>
            <p:cNvSpPr/>
            <p:nvPr/>
          </p:nvSpPr>
          <p:spPr>
            <a:xfrm>
              <a:off x="7132725" y="2162025"/>
              <a:ext cx="161475" cy="92300"/>
            </a:xfrm>
            <a:custGeom>
              <a:avLst/>
              <a:gdLst/>
              <a:ahLst/>
              <a:cxnLst/>
              <a:rect l="l" t="t" r="r" b="b"/>
              <a:pathLst>
                <a:path w="6459" h="3692" extrusionOk="0">
                  <a:moveTo>
                    <a:pt x="5518" y="0"/>
                  </a:moveTo>
                  <a:cubicBezTo>
                    <a:pt x="5267" y="0"/>
                    <a:pt x="4968" y="44"/>
                    <a:pt x="4622" y="167"/>
                  </a:cubicBezTo>
                  <a:cubicBezTo>
                    <a:pt x="3775" y="457"/>
                    <a:pt x="2582" y="1019"/>
                    <a:pt x="1410" y="1019"/>
                  </a:cubicBezTo>
                  <a:cubicBezTo>
                    <a:pt x="928" y="1019"/>
                    <a:pt x="449" y="924"/>
                    <a:pt x="0" y="675"/>
                  </a:cubicBezTo>
                  <a:lnTo>
                    <a:pt x="0" y="675"/>
                  </a:lnTo>
                  <a:cubicBezTo>
                    <a:pt x="0" y="675"/>
                    <a:pt x="582" y="1333"/>
                    <a:pt x="1360" y="1333"/>
                  </a:cubicBezTo>
                  <a:cubicBezTo>
                    <a:pt x="1387" y="1333"/>
                    <a:pt x="1415" y="1332"/>
                    <a:pt x="1443" y="1331"/>
                  </a:cubicBezTo>
                  <a:cubicBezTo>
                    <a:pt x="1951" y="1294"/>
                    <a:pt x="2182" y="1151"/>
                    <a:pt x="2321" y="1151"/>
                  </a:cubicBezTo>
                  <a:cubicBezTo>
                    <a:pt x="2370" y="1151"/>
                    <a:pt x="2408" y="1169"/>
                    <a:pt x="2442" y="1216"/>
                  </a:cubicBezTo>
                  <a:cubicBezTo>
                    <a:pt x="2506" y="1304"/>
                    <a:pt x="2403" y="1364"/>
                    <a:pt x="2255" y="1364"/>
                  </a:cubicBezTo>
                  <a:cubicBezTo>
                    <a:pt x="2211" y="1364"/>
                    <a:pt x="2163" y="1358"/>
                    <a:pt x="2115" y="1347"/>
                  </a:cubicBezTo>
                  <a:cubicBezTo>
                    <a:pt x="2062" y="1329"/>
                    <a:pt x="2007" y="1320"/>
                    <a:pt x="1952" y="1320"/>
                  </a:cubicBezTo>
                  <a:cubicBezTo>
                    <a:pt x="1856" y="1320"/>
                    <a:pt x="1762" y="1350"/>
                    <a:pt x="1688" y="1413"/>
                  </a:cubicBezTo>
                  <a:cubicBezTo>
                    <a:pt x="1511" y="1574"/>
                    <a:pt x="1715" y="2085"/>
                    <a:pt x="1361" y="2085"/>
                  </a:cubicBezTo>
                  <a:cubicBezTo>
                    <a:pt x="1356" y="2085"/>
                    <a:pt x="1350" y="2085"/>
                    <a:pt x="1344" y="2085"/>
                  </a:cubicBezTo>
                  <a:lnTo>
                    <a:pt x="1344" y="2085"/>
                  </a:lnTo>
                  <a:cubicBezTo>
                    <a:pt x="1344" y="2085"/>
                    <a:pt x="1628" y="2451"/>
                    <a:pt x="2052" y="2451"/>
                  </a:cubicBezTo>
                  <a:cubicBezTo>
                    <a:pt x="2196" y="2451"/>
                    <a:pt x="2355" y="2410"/>
                    <a:pt x="2524" y="2298"/>
                  </a:cubicBezTo>
                  <a:cubicBezTo>
                    <a:pt x="3196" y="1872"/>
                    <a:pt x="2819" y="1364"/>
                    <a:pt x="3082" y="1232"/>
                  </a:cubicBezTo>
                  <a:cubicBezTo>
                    <a:pt x="3123" y="1210"/>
                    <a:pt x="3164" y="1200"/>
                    <a:pt x="3202" y="1200"/>
                  </a:cubicBezTo>
                  <a:cubicBezTo>
                    <a:pt x="3387" y="1200"/>
                    <a:pt x="3502" y="1441"/>
                    <a:pt x="3311" y="1659"/>
                  </a:cubicBezTo>
                  <a:cubicBezTo>
                    <a:pt x="3082" y="1937"/>
                    <a:pt x="2229" y="2872"/>
                    <a:pt x="3573" y="3691"/>
                  </a:cubicBezTo>
                  <a:cubicBezTo>
                    <a:pt x="3573" y="3691"/>
                    <a:pt x="3377" y="3232"/>
                    <a:pt x="3737" y="3085"/>
                  </a:cubicBezTo>
                  <a:cubicBezTo>
                    <a:pt x="4098" y="2921"/>
                    <a:pt x="4819" y="2691"/>
                    <a:pt x="4721" y="2199"/>
                  </a:cubicBezTo>
                  <a:cubicBezTo>
                    <a:pt x="4622" y="1691"/>
                    <a:pt x="4245" y="954"/>
                    <a:pt x="4852" y="495"/>
                  </a:cubicBezTo>
                  <a:cubicBezTo>
                    <a:pt x="5198" y="235"/>
                    <a:pt x="5499" y="133"/>
                    <a:pt x="5801" y="133"/>
                  </a:cubicBezTo>
                  <a:cubicBezTo>
                    <a:pt x="6014" y="133"/>
                    <a:pt x="6228" y="184"/>
                    <a:pt x="6458" y="265"/>
                  </a:cubicBezTo>
                  <a:cubicBezTo>
                    <a:pt x="6458" y="265"/>
                    <a:pt x="6135" y="0"/>
                    <a:pt x="551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 name="Google Shape;363;p2"/>
            <p:cNvSpPr/>
            <p:nvPr/>
          </p:nvSpPr>
          <p:spPr>
            <a:xfrm>
              <a:off x="7162625" y="2069950"/>
              <a:ext cx="90175" cy="63075"/>
            </a:xfrm>
            <a:custGeom>
              <a:avLst/>
              <a:gdLst/>
              <a:ahLst/>
              <a:cxnLst/>
              <a:rect l="l" t="t" r="r" b="b"/>
              <a:pathLst>
                <a:path w="3607" h="2523" extrusionOk="0">
                  <a:moveTo>
                    <a:pt x="1101" y="0"/>
                  </a:moveTo>
                  <a:cubicBezTo>
                    <a:pt x="505" y="0"/>
                    <a:pt x="1" y="129"/>
                    <a:pt x="1" y="129"/>
                  </a:cubicBezTo>
                  <a:cubicBezTo>
                    <a:pt x="1" y="129"/>
                    <a:pt x="951" y="195"/>
                    <a:pt x="1197" y="555"/>
                  </a:cubicBezTo>
                  <a:cubicBezTo>
                    <a:pt x="1361" y="752"/>
                    <a:pt x="1427" y="1014"/>
                    <a:pt x="1345" y="1260"/>
                  </a:cubicBezTo>
                  <a:cubicBezTo>
                    <a:pt x="1296" y="1490"/>
                    <a:pt x="1181" y="2145"/>
                    <a:pt x="2213" y="2162"/>
                  </a:cubicBezTo>
                  <a:cubicBezTo>
                    <a:pt x="3246" y="2162"/>
                    <a:pt x="3082" y="2522"/>
                    <a:pt x="3082" y="2522"/>
                  </a:cubicBezTo>
                  <a:cubicBezTo>
                    <a:pt x="3082" y="2522"/>
                    <a:pt x="3607" y="1768"/>
                    <a:pt x="2738" y="621"/>
                  </a:cubicBezTo>
                  <a:cubicBezTo>
                    <a:pt x="2364" y="125"/>
                    <a:pt x="1688" y="0"/>
                    <a:pt x="110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 name="Google Shape;364;p2"/>
            <p:cNvSpPr/>
            <p:nvPr/>
          </p:nvSpPr>
          <p:spPr>
            <a:xfrm>
              <a:off x="7127400" y="2003100"/>
              <a:ext cx="56550" cy="67225"/>
            </a:xfrm>
            <a:custGeom>
              <a:avLst/>
              <a:gdLst/>
              <a:ahLst/>
              <a:cxnLst/>
              <a:rect l="l" t="t" r="r" b="b"/>
              <a:pathLst>
                <a:path w="2262" h="2689" extrusionOk="0">
                  <a:moveTo>
                    <a:pt x="1115" y="0"/>
                  </a:moveTo>
                  <a:lnTo>
                    <a:pt x="1115" y="0"/>
                  </a:lnTo>
                  <a:cubicBezTo>
                    <a:pt x="820" y="164"/>
                    <a:pt x="738" y="705"/>
                    <a:pt x="803" y="1426"/>
                  </a:cubicBezTo>
                  <a:cubicBezTo>
                    <a:pt x="869" y="2164"/>
                    <a:pt x="0" y="2606"/>
                    <a:pt x="0" y="2606"/>
                  </a:cubicBezTo>
                  <a:cubicBezTo>
                    <a:pt x="574" y="2426"/>
                    <a:pt x="1754" y="2688"/>
                    <a:pt x="2000" y="2016"/>
                  </a:cubicBezTo>
                  <a:cubicBezTo>
                    <a:pt x="2262" y="1361"/>
                    <a:pt x="1623" y="935"/>
                    <a:pt x="1262" y="738"/>
                  </a:cubicBezTo>
                  <a:cubicBezTo>
                    <a:pt x="902" y="541"/>
                    <a:pt x="1115" y="0"/>
                    <a:pt x="11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 name="Google Shape;365;p2"/>
            <p:cNvSpPr/>
            <p:nvPr/>
          </p:nvSpPr>
          <p:spPr>
            <a:xfrm>
              <a:off x="7042575" y="2032200"/>
              <a:ext cx="79925" cy="107375"/>
            </a:xfrm>
            <a:custGeom>
              <a:avLst/>
              <a:gdLst/>
              <a:ahLst/>
              <a:cxnLst/>
              <a:rect l="l" t="t" r="r" b="b"/>
              <a:pathLst>
                <a:path w="3197" h="4295" extrusionOk="0">
                  <a:moveTo>
                    <a:pt x="2803" y="0"/>
                  </a:moveTo>
                  <a:lnTo>
                    <a:pt x="2803" y="0"/>
                  </a:lnTo>
                  <a:cubicBezTo>
                    <a:pt x="2720" y="97"/>
                    <a:pt x="2591" y="135"/>
                    <a:pt x="2464" y="135"/>
                  </a:cubicBezTo>
                  <a:cubicBezTo>
                    <a:pt x="2440" y="135"/>
                    <a:pt x="2416" y="134"/>
                    <a:pt x="2393" y="131"/>
                  </a:cubicBezTo>
                  <a:cubicBezTo>
                    <a:pt x="2335" y="120"/>
                    <a:pt x="2251" y="110"/>
                    <a:pt x="2153" y="110"/>
                  </a:cubicBezTo>
                  <a:cubicBezTo>
                    <a:pt x="1836" y="110"/>
                    <a:pt x="1380" y="212"/>
                    <a:pt x="1229" y="688"/>
                  </a:cubicBezTo>
                  <a:cubicBezTo>
                    <a:pt x="1049" y="1311"/>
                    <a:pt x="1197" y="1705"/>
                    <a:pt x="1410" y="1885"/>
                  </a:cubicBezTo>
                  <a:cubicBezTo>
                    <a:pt x="1623" y="2065"/>
                    <a:pt x="1623" y="2442"/>
                    <a:pt x="1475" y="2491"/>
                  </a:cubicBezTo>
                  <a:cubicBezTo>
                    <a:pt x="1439" y="2509"/>
                    <a:pt x="1403" y="2518"/>
                    <a:pt x="1368" y="2518"/>
                  </a:cubicBezTo>
                  <a:cubicBezTo>
                    <a:pt x="1211" y="2518"/>
                    <a:pt x="1080" y="2354"/>
                    <a:pt x="1147" y="2180"/>
                  </a:cubicBezTo>
                  <a:cubicBezTo>
                    <a:pt x="1220" y="1947"/>
                    <a:pt x="1047" y="1727"/>
                    <a:pt x="823" y="1727"/>
                  </a:cubicBezTo>
                  <a:cubicBezTo>
                    <a:pt x="795" y="1727"/>
                    <a:pt x="767" y="1730"/>
                    <a:pt x="738" y="1737"/>
                  </a:cubicBezTo>
                  <a:cubicBezTo>
                    <a:pt x="685" y="1744"/>
                    <a:pt x="637" y="1747"/>
                    <a:pt x="594" y="1747"/>
                  </a:cubicBezTo>
                  <a:cubicBezTo>
                    <a:pt x="420" y="1747"/>
                    <a:pt x="318" y="1695"/>
                    <a:pt x="279" y="1590"/>
                  </a:cubicBezTo>
                  <a:lnTo>
                    <a:pt x="279" y="1590"/>
                  </a:lnTo>
                  <a:cubicBezTo>
                    <a:pt x="279" y="1590"/>
                    <a:pt x="0" y="2492"/>
                    <a:pt x="688" y="2918"/>
                  </a:cubicBezTo>
                  <a:cubicBezTo>
                    <a:pt x="1377" y="3360"/>
                    <a:pt x="1737" y="4049"/>
                    <a:pt x="2131" y="4295"/>
                  </a:cubicBezTo>
                  <a:cubicBezTo>
                    <a:pt x="2131" y="4295"/>
                    <a:pt x="1524" y="3344"/>
                    <a:pt x="2082" y="2475"/>
                  </a:cubicBezTo>
                  <a:cubicBezTo>
                    <a:pt x="2639" y="1606"/>
                    <a:pt x="3196" y="1360"/>
                    <a:pt x="280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 name="Google Shape;366;p2"/>
            <p:cNvSpPr/>
            <p:nvPr/>
          </p:nvSpPr>
          <p:spPr>
            <a:xfrm>
              <a:off x="6937650" y="1873525"/>
              <a:ext cx="202875" cy="202525"/>
            </a:xfrm>
            <a:custGeom>
              <a:avLst/>
              <a:gdLst/>
              <a:ahLst/>
              <a:cxnLst/>
              <a:rect l="l" t="t" r="r" b="b"/>
              <a:pathLst>
                <a:path w="8115" h="8101" extrusionOk="0">
                  <a:moveTo>
                    <a:pt x="2373" y="1"/>
                  </a:moveTo>
                  <a:cubicBezTo>
                    <a:pt x="2277" y="1"/>
                    <a:pt x="2179" y="7"/>
                    <a:pt x="2083" y="20"/>
                  </a:cubicBezTo>
                  <a:cubicBezTo>
                    <a:pt x="755" y="168"/>
                    <a:pt x="1" y="1987"/>
                    <a:pt x="788" y="3233"/>
                  </a:cubicBezTo>
                  <a:cubicBezTo>
                    <a:pt x="1380" y="4186"/>
                    <a:pt x="2416" y="4477"/>
                    <a:pt x="3372" y="4477"/>
                  </a:cubicBezTo>
                  <a:cubicBezTo>
                    <a:pt x="3501" y="4477"/>
                    <a:pt x="3629" y="4472"/>
                    <a:pt x="3754" y="4462"/>
                  </a:cubicBezTo>
                  <a:cubicBezTo>
                    <a:pt x="3951" y="4462"/>
                    <a:pt x="4197" y="4446"/>
                    <a:pt x="4443" y="4413"/>
                  </a:cubicBezTo>
                  <a:cubicBezTo>
                    <a:pt x="4443" y="4413"/>
                    <a:pt x="4651" y="4378"/>
                    <a:pt x="4962" y="4378"/>
                  </a:cubicBezTo>
                  <a:cubicBezTo>
                    <a:pt x="5449" y="4378"/>
                    <a:pt x="6189" y="4464"/>
                    <a:pt x="6770" y="4905"/>
                  </a:cubicBezTo>
                  <a:cubicBezTo>
                    <a:pt x="7164" y="5249"/>
                    <a:pt x="7426" y="5708"/>
                    <a:pt x="7508" y="6216"/>
                  </a:cubicBezTo>
                  <a:cubicBezTo>
                    <a:pt x="7508" y="6216"/>
                    <a:pt x="7672" y="7412"/>
                    <a:pt x="7098" y="8068"/>
                  </a:cubicBezTo>
                  <a:cubicBezTo>
                    <a:pt x="7098" y="8084"/>
                    <a:pt x="7082" y="8084"/>
                    <a:pt x="7082" y="8101"/>
                  </a:cubicBezTo>
                  <a:cubicBezTo>
                    <a:pt x="7082" y="8101"/>
                    <a:pt x="8115" y="7576"/>
                    <a:pt x="7983" y="5986"/>
                  </a:cubicBezTo>
                  <a:cubicBezTo>
                    <a:pt x="7875" y="4660"/>
                    <a:pt x="6817" y="4016"/>
                    <a:pt x="5492" y="4016"/>
                  </a:cubicBezTo>
                  <a:cubicBezTo>
                    <a:pt x="5212" y="4016"/>
                    <a:pt x="4920" y="4044"/>
                    <a:pt x="4623" y="4101"/>
                  </a:cubicBezTo>
                  <a:cubicBezTo>
                    <a:pt x="4114" y="4202"/>
                    <a:pt x="3658" y="4252"/>
                    <a:pt x="3249" y="4252"/>
                  </a:cubicBezTo>
                  <a:cubicBezTo>
                    <a:pt x="2723" y="4252"/>
                    <a:pt x="2273" y="4169"/>
                    <a:pt x="1886" y="4003"/>
                  </a:cubicBezTo>
                  <a:cubicBezTo>
                    <a:pt x="1492" y="3806"/>
                    <a:pt x="1165" y="3511"/>
                    <a:pt x="919" y="3151"/>
                  </a:cubicBezTo>
                  <a:cubicBezTo>
                    <a:pt x="198" y="1987"/>
                    <a:pt x="902" y="299"/>
                    <a:pt x="2099" y="168"/>
                  </a:cubicBezTo>
                  <a:cubicBezTo>
                    <a:pt x="2200" y="153"/>
                    <a:pt x="2302" y="146"/>
                    <a:pt x="2404" y="146"/>
                  </a:cubicBezTo>
                  <a:cubicBezTo>
                    <a:pt x="2877" y="146"/>
                    <a:pt x="3334" y="305"/>
                    <a:pt x="3591" y="643"/>
                  </a:cubicBezTo>
                  <a:cubicBezTo>
                    <a:pt x="3886" y="1036"/>
                    <a:pt x="3935" y="1561"/>
                    <a:pt x="3738" y="2003"/>
                  </a:cubicBezTo>
                  <a:cubicBezTo>
                    <a:pt x="3579" y="2335"/>
                    <a:pt x="3248" y="2548"/>
                    <a:pt x="2893" y="2548"/>
                  </a:cubicBezTo>
                  <a:cubicBezTo>
                    <a:pt x="2809" y="2548"/>
                    <a:pt x="2724" y="2537"/>
                    <a:pt x="2640" y="2511"/>
                  </a:cubicBezTo>
                  <a:cubicBezTo>
                    <a:pt x="2214" y="2397"/>
                    <a:pt x="2033" y="1971"/>
                    <a:pt x="2361" y="1921"/>
                  </a:cubicBezTo>
                  <a:cubicBezTo>
                    <a:pt x="2771" y="1856"/>
                    <a:pt x="2853" y="1512"/>
                    <a:pt x="2705" y="1217"/>
                  </a:cubicBezTo>
                  <a:cubicBezTo>
                    <a:pt x="2651" y="1095"/>
                    <a:pt x="2517" y="1027"/>
                    <a:pt x="2371" y="1027"/>
                  </a:cubicBezTo>
                  <a:cubicBezTo>
                    <a:pt x="2161" y="1027"/>
                    <a:pt x="1927" y="1167"/>
                    <a:pt x="1869" y="1495"/>
                  </a:cubicBezTo>
                  <a:cubicBezTo>
                    <a:pt x="1820" y="1757"/>
                    <a:pt x="1902" y="2036"/>
                    <a:pt x="2083" y="2249"/>
                  </a:cubicBezTo>
                  <a:cubicBezTo>
                    <a:pt x="2250" y="2433"/>
                    <a:pt x="2583" y="2592"/>
                    <a:pt x="2929" y="2592"/>
                  </a:cubicBezTo>
                  <a:cubicBezTo>
                    <a:pt x="3261" y="2592"/>
                    <a:pt x="3603" y="2446"/>
                    <a:pt x="3820" y="2036"/>
                  </a:cubicBezTo>
                  <a:cubicBezTo>
                    <a:pt x="4049" y="1561"/>
                    <a:pt x="4000" y="1003"/>
                    <a:pt x="3689" y="577"/>
                  </a:cubicBezTo>
                  <a:cubicBezTo>
                    <a:pt x="3398" y="190"/>
                    <a:pt x="2897" y="1"/>
                    <a:pt x="23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 name="Google Shape;367;p2"/>
            <p:cNvSpPr/>
            <p:nvPr/>
          </p:nvSpPr>
          <p:spPr>
            <a:xfrm>
              <a:off x="6970025" y="1990100"/>
              <a:ext cx="116825" cy="59325"/>
            </a:xfrm>
            <a:custGeom>
              <a:avLst/>
              <a:gdLst/>
              <a:ahLst/>
              <a:cxnLst/>
              <a:rect l="l" t="t" r="r" b="b"/>
              <a:pathLst>
                <a:path w="4673" h="2373" extrusionOk="0">
                  <a:moveTo>
                    <a:pt x="3580" y="0"/>
                  </a:moveTo>
                  <a:cubicBezTo>
                    <a:pt x="3284" y="0"/>
                    <a:pt x="2935" y="42"/>
                    <a:pt x="2541" y="160"/>
                  </a:cubicBezTo>
                  <a:cubicBezTo>
                    <a:pt x="1986" y="324"/>
                    <a:pt x="1513" y="386"/>
                    <a:pt x="1126" y="386"/>
                  </a:cubicBezTo>
                  <a:cubicBezTo>
                    <a:pt x="586" y="386"/>
                    <a:pt x="210" y="267"/>
                    <a:pt x="1" y="143"/>
                  </a:cubicBezTo>
                  <a:lnTo>
                    <a:pt x="1" y="143"/>
                  </a:lnTo>
                  <a:cubicBezTo>
                    <a:pt x="132" y="258"/>
                    <a:pt x="263" y="389"/>
                    <a:pt x="378" y="520"/>
                  </a:cubicBezTo>
                  <a:cubicBezTo>
                    <a:pt x="453" y="641"/>
                    <a:pt x="599" y="1389"/>
                    <a:pt x="1199" y="1389"/>
                  </a:cubicBezTo>
                  <a:cubicBezTo>
                    <a:pt x="1250" y="1389"/>
                    <a:pt x="1304" y="1384"/>
                    <a:pt x="1361" y="1373"/>
                  </a:cubicBezTo>
                  <a:cubicBezTo>
                    <a:pt x="2082" y="1225"/>
                    <a:pt x="1951" y="766"/>
                    <a:pt x="2427" y="619"/>
                  </a:cubicBezTo>
                  <a:cubicBezTo>
                    <a:pt x="2519" y="590"/>
                    <a:pt x="2598" y="578"/>
                    <a:pt x="2663" y="578"/>
                  </a:cubicBezTo>
                  <a:cubicBezTo>
                    <a:pt x="2932" y="578"/>
                    <a:pt x="2975" y="782"/>
                    <a:pt x="2869" y="848"/>
                  </a:cubicBezTo>
                  <a:cubicBezTo>
                    <a:pt x="2808" y="894"/>
                    <a:pt x="2754" y="908"/>
                    <a:pt x="2696" y="908"/>
                  </a:cubicBezTo>
                  <a:cubicBezTo>
                    <a:pt x="2629" y="908"/>
                    <a:pt x="2556" y="890"/>
                    <a:pt x="2459" y="881"/>
                  </a:cubicBezTo>
                  <a:cubicBezTo>
                    <a:pt x="2446" y="878"/>
                    <a:pt x="2430" y="877"/>
                    <a:pt x="2413" y="877"/>
                  </a:cubicBezTo>
                  <a:cubicBezTo>
                    <a:pt x="2219" y="877"/>
                    <a:pt x="1817" y="1047"/>
                    <a:pt x="1968" y="1438"/>
                  </a:cubicBezTo>
                  <a:cubicBezTo>
                    <a:pt x="2132" y="1881"/>
                    <a:pt x="2377" y="2225"/>
                    <a:pt x="2115" y="2372"/>
                  </a:cubicBezTo>
                  <a:cubicBezTo>
                    <a:pt x="2115" y="2372"/>
                    <a:pt x="3033" y="2372"/>
                    <a:pt x="3345" y="2110"/>
                  </a:cubicBezTo>
                  <a:cubicBezTo>
                    <a:pt x="3689" y="1848"/>
                    <a:pt x="3853" y="1405"/>
                    <a:pt x="3722" y="979"/>
                  </a:cubicBezTo>
                  <a:cubicBezTo>
                    <a:pt x="3623" y="499"/>
                    <a:pt x="3950" y="202"/>
                    <a:pt x="4430" y="202"/>
                  </a:cubicBezTo>
                  <a:cubicBezTo>
                    <a:pt x="4507" y="202"/>
                    <a:pt x="4588" y="209"/>
                    <a:pt x="4672" y="225"/>
                  </a:cubicBezTo>
                  <a:cubicBezTo>
                    <a:pt x="4672" y="225"/>
                    <a:pt x="4271" y="0"/>
                    <a:pt x="358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 name="Google Shape;368;p2"/>
            <p:cNvSpPr/>
            <p:nvPr/>
          </p:nvSpPr>
          <p:spPr>
            <a:xfrm>
              <a:off x="6999950" y="1880575"/>
              <a:ext cx="80750" cy="83700"/>
            </a:xfrm>
            <a:custGeom>
              <a:avLst/>
              <a:gdLst/>
              <a:ahLst/>
              <a:cxnLst/>
              <a:rect l="l" t="t" r="r" b="b"/>
              <a:pathLst>
                <a:path w="3230" h="3348" extrusionOk="0">
                  <a:moveTo>
                    <a:pt x="1246" y="0"/>
                  </a:moveTo>
                  <a:cubicBezTo>
                    <a:pt x="1672" y="443"/>
                    <a:pt x="1820" y="1082"/>
                    <a:pt x="1639" y="1656"/>
                  </a:cubicBezTo>
                  <a:cubicBezTo>
                    <a:pt x="1398" y="2417"/>
                    <a:pt x="880" y="2617"/>
                    <a:pt x="434" y="2617"/>
                  </a:cubicBezTo>
                  <a:cubicBezTo>
                    <a:pt x="275" y="2617"/>
                    <a:pt x="125" y="2592"/>
                    <a:pt x="0" y="2557"/>
                  </a:cubicBezTo>
                  <a:lnTo>
                    <a:pt x="0" y="2557"/>
                  </a:lnTo>
                  <a:cubicBezTo>
                    <a:pt x="0" y="2557"/>
                    <a:pt x="228" y="3348"/>
                    <a:pt x="1006" y="3348"/>
                  </a:cubicBezTo>
                  <a:cubicBezTo>
                    <a:pt x="1036" y="3348"/>
                    <a:pt x="1067" y="3347"/>
                    <a:pt x="1099" y="3344"/>
                  </a:cubicBezTo>
                  <a:cubicBezTo>
                    <a:pt x="1934" y="3279"/>
                    <a:pt x="1885" y="2639"/>
                    <a:pt x="1869" y="2344"/>
                  </a:cubicBezTo>
                  <a:cubicBezTo>
                    <a:pt x="1869" y="2066"/>
                    <a:pt x="1853" y="1836"/>
                    <a:pt x="1967" y="1836"/>
                  </a:cubicBezTo>
                  <a:cubicBezTo>
                    <a:pt x="2066" y="1836"/>
                    <a:pt x="2098" y="1951"/>
                    <a:pt x="2033" y="2148"/>
                  </a:cubicBezTo>
                  <a:cubicBezTo>
                    <a:pt x="1967" y="2344"/>
                    <a:pt x="1820" y="2983"/>
                    <a:pt x="2918" y="3098"/>
                  </a:cubicBezTo>
                  <a:cubicBezTo>
                    <a:pt x="2787" y="3000"/>
                    <a:pt x="2754" y="2820"/>
                    <a:pt x="2852" y="2688"/>
                  </a:cubicBezTo>
                  <a:cubicBezTo>
                    <a:pt x="3000" y="2426"/>
                    <a:pt x="3229" y="1967"/>
                    <a:pt x="2492" y="1344"/>
                  </a:cubicBezTo>
                  <a:cubicBezTo>
                    <a:pt x="1771" y="721"/>
                    <a:pt x="1705" y="295"/>
                    <a:pt x="124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 name="Google Shape;369;p2"/>
            <p:cNvSpPr/>
            <p:nvPr/>
          </p:nvSpPr>
          <p:spPr>
            <a:xfrm>
              <a:off x="6916350" y="1761175"/>
              <a:ext cx="38125" cy="191550"/>
            </a:xfrm>
            <a:custGeom>
              <a:avLst/>
              <a:gdLst/>
              <a:ahLst/>
              <a:cxnLst/>
              <a:rect l="l" t="t" r="r" b="b"/>
              <a:pathLst>
                <a:path w="1525" h="7662" extrusionOk="0">
                  <a:moveTo>
                    <a:pt x="631" y="0"/>
                  </a:moveTo>
                  <a:cubicBezTo>
                    <a:pt x="565" y="0"/>
                    <a:pt x="497" y="16"/>
                    <a:pt x="427" y="56"/>
                  </a:cubicBezTo>
                  <a:cubicBezTo>
                    <a:pt x="0" y="285"/>
                    <a:pt x="345" y="842"/>
                    <a:pt x="591" y="1105"/>
                  </a:cubicBezTo>
                  <a:cubicBezTo>
                    <a:pt x="705" y="1203"/>
                    <a:pt x="771" y="1482"/>
                    <a:pt x="804" y="1859"/>
                  </a:cubicBezTo>
                  <a:cubicBezTo>
                    <a:pt x="836" y="2580"/>
                    <a:pt x="820" y="3285"/>
                    <a:pt x="738" y="4006"/>
                  </a:cubicBezTo>
                  <a:cubicBezTo>
                    <a:pt x="607" y="5366"/>
                    <a:pt x="771" y="7137"/>
                    <a:pt x="1476" y="7661"/>
                  </a:cubicBezTo>
                  <a:cubicBezTo>
                    <a:pt x="1476" y="7661"/>
                    <a:pt x="820" y="7055"/>
                    <a:pt x="968" y="5170"/>
                  </a:cubicBezTo>
                  <a:cubicBezTo>
                    <a:pt x="1066" y="3989"/>
                    <a:pt x="1427" y="2826"/>
                    <a:pt x="1492" y="1859"/>
                  </a:cubicBezTo>
                  <a:cubicBezTo>
                    <a:pt x="1525" y="1301"/>
                    <a:pt x="1459" y="793"/>
                    <a:pt x="1197" y="383"/>
                  </a:cubicBezTo>
                  <a:cubicBezTo>
                    <a:pt x="1197" y="383"/>
                    <a:pt x="949" y="0"/>
                    <a:pt x="63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 name="Google Shape;370;p2"/>
            <p:cNvSpPr/>
            <p:nvPr/>
          </p:nvSpPr>
          <p:spPr>
            <a:xfrm>
              <a:off x="6798750" y="1736200"/>
              <a:ext cx="211875" cy="254625"/>
            </a:xfrm>
            <a:custGeom>
              <a:avLst/>
              <a:gdLst/>
              <a:ahLst/>
              <a:cxnLst/>
              <a:rect l="l" t="t" r="r" b="b"/>
              <a:pathLst>
                <a:path w="8475" h="10185" extrusionOk="0">
                  <a:moveTo>
                    <a:pt x="2199" y="1"/>
                  </a:moveTo>
                  <a:cubicBezTo>
                    <a:pt x="1300" y="1"/>
                    <a:pt x="461" y="459"/>
                    <a:pt x="246" y="1169"/>
                  </a:cubicBezTo>
                  <a:cubicBezTo>
                    <a:pt x="0" y="1776"/>
                    <a:pt x="197" y="2464"/>
                    <a:pt x="721" y="2858"/>
                  </a:cubicBezTo>
                  <a:cubicBezTo>
                    <a:pt x="738" y="2874"/>
                    <a:pt x="754" y="2874"/>
                    <a:pt x="771" y="2890"/>
                  </a:cubicBezTo>
                  <a:cubicBezTo>
                    <a:pt x="999" y="3032"/>
                    <a:pt x="1257" y="3102"/>
                    <a:pt x="1516" y="3102"/>
                  </a:cubicBezTo>
                  <a:cubicBezTo>
                    <a:pt x="1798" y="3102"/>
                    <a:pt x="2080" y="3020"/>
                    <a:pt x="2328" y="2858"/>
                  </a:cubicBezTo>
                  <a:cubicBezTo>
                    <a:pt x="2492" y="2759"/>
                    <a:pt x="2606" y="2612"/>
                    <a:pt x="2656" y="2431"/>
                  </a:cubicBezTo>
                  <a:cubicBezTo>
                    <a:pt x="2800" y="2028"/>
                    <a:pt x="2501" y="1638"/>
                    <a:pt x="2115" y="1638"/>
                  </a:cubicBezTo>
                  <a:cubicBezTo>
                    <a:pt x="2061" y="1638"/>
                    <a:pt x="2006" y="1645"/>
                    <a:pt x="1951" y="1661"/>
                  </a:cubicBezTo>
                  <a:cubicBezTo>
                    <a:pt x="1623" y="1727"/>
                    <a:pt x="1426" y="2071"/>
                    <a:pt x="1557" y="2382"/>
                  </a:cubicBezTo>
                  <a:cubicBezTo>
                    <a:pt x="1633" y="2634"/>
                    <a:pt x="1922" y="2664"/>
                    <a:pt x="2051" y="2664"/>
                  </a:cubicBezTo>
                  <a:cubicBezTo>
                    <a:pt x="2090" y="2664"/>
                    <a:pt x="2115" y="2661"/>
                    <a:pt x="2115" y="2661"/>
                  </a:cubicBezTo>
                  <a:lnTo>
                    <a:pt x="2115" y="2661"/>
                  </a:lnTo>
                  <a:cubicBezTo>
                    <a:pt x="2082" y="2743"/>
                    <a:pt x="2016" y="2825"/>
                    <a:pt x="1934" y="2858"/>
                  </a:cubicBezTo>
                  <a:cubicBezTo>
                    <a:pt x="1820" y="2923"/>
                    <a:pt x="1688" y="2956"/>
                    <a:pt x="1557" y="2956"/>
                  </a:cubicBezTo>
                  <a:cubicBezTo>
                    <a:pt x="1426" y="2956"/>
                    <a:pt x="1295" y="2923"/>
                    <a:pt x="1180" y="2858"/>
                  </a:cubicBezTo>
                  <a:cubicBezTo>
                    <a:pt x="1098" y="2825"/>
                    <a:pt x="1016" y="2776"/>
                    <a:pt x="951" y="2710"/>
                  </a:cubicBezTo>
                  <a:cubicBezTo>
                    <a:pt x="508" y="2333"/>
                    <a:pt x="426" y="1087"/>
                    <a:pt x="1131" y="514"/>
                  </a:cubicBezTo>
                  <a:cubicBezTo>
                    <a:pt x="1455" y="278"/>
                    <a:pt x="1846" y="148"/>
                    <a:pt x="2243" y="148"/>
                  </a:cubicBezTo>
                  <a:cubicBezTo>
                    <a:pt x="2287" y="148"/>
                    <a:pt x="2332" y="150"/>
                    <a:pt x="2377" y="153"/>
                  </a:cubicBezTo>
                  <a:cubicBezTo>
                    <a:pt x="2524" y="153"/>
                    <a:pt x="2656" y="186"/>
                    <a:pt x="2770" y="219"/>
                  </a:cubicBezTo>
                  <a:cubicBezTo>
                    <a:pt x="3869" y="464"/>
                    <a:pt x="4590" y="1645"/>
                    <a:pt x="4819" y="2858"/>
                  </a:cubicBezTo>
                  <a:cubicBezTo>
                    <a:pt x="4819" y="2874"/>
                    <a:pt x="4819" y="2874"/>
                    <a:pt x="4819" y="2874"/>
                  </a:cubicBezTo>
                  <a:cubicBezTo>
                    <a:pt x="5065" y="4120"/>
                    <a:pt x="4819" y="5365"/>
                    <a:pt x="4885" y="6480"/>
                  </a:cubicBezTo>
                  <a:cubicBezTo>
                    <a:pt x="4836" y="7513"/>
                    <a:pt x="5229" y="8496"/>
                    <a:pt x="5967" y="9201"/>
                  </a:cubicBezTo>
                  <a:cubicBezTo>
                    <a:pt x="6671" y="9808"/>
                    <a:pt x="7557" y="10152"/>
                    <a:pt x="8474" y="10185"/>
                  </a:cubicBezTo>
                  <a:cubicBezTo>
                    <a:pt x="7573" y="10119"/>
                    <a:pt x="6704" y="9758"/>
                    <a:pt x="6032" y="9135"/>
                  </a:cubicBezTo>
                  <a:cubicBezTo>
                    <a:pt x="5327" y="8431"/>
                    <a:pt x="4967" y="7464"/>
                    <a:pt x="5032" y="6480"/>
                  </a:cubicBezTo>
                  <a:cubicBezTo>
                    <a:pt x="4967" y="5382"/>
                    <a:pt x="5229" y="4153"/>
                    <a:pt x="4983" y="2858"/>
                  </a:cubicBezTo>
                  <a:lnTo>
                    <a:pt x="4983" y="2841"/>
                  </a:lnTo>
                  <a:cubicBezTo>
                    <a:pt x="4754" y="1579"/>
                    <a:pt x="4000" y="317"/>
                    <a:pt x="2803" y="71"/>
                  </a:cubicBezTo>
                  <a:cubicBezTo>
                    <a:pt x="2603" y="23"/>
                    <a:pt x="2400" y="1"/>
                    <a:pt x="219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 name="Google Shape;371;p2"/>
            <p:cNvSpPr/>
            <p:nvPr/>
          </p:nvSpPr>
          <p:spPr>
            <a:xfrm>
              <a:off x="7220825" y="1917175"/>
              <a:ext cx="100000" cy="218750"/>
            </a:xfrm>
            <a:custGeom>
              <a:avLst/>
              <a:gdLst/>
              <a:ahLst/>
              <a:cxnLst/>
              <a:rect l="l" t="t" r="r" b="b"/>
              <a:pathLst>
                <a:path w="4000" h="8750" extrusionOk="0">
                  <a:moveTo>
                    <a:pt x="1952" y="1"/>
                  </a:moveTo>
                  <a:cubicBezTo>
                    <a:pt x="1787" y="1"/>
                    <a:pt x="1621" y="26"/>
                    <a:pt x="1459" y="77"/>
                  </a:cubicBezTo>
                  <a:cubicBezTo>
                    <a:pt x="689" y="274"/>
                    <a:pt x="148" y="929"/>
                    <a:pt x="82" y="1700"/>
                  </a:cubicBezTo>
                  <a:cubicBezTo>
                    <a:pt x="0" y="2503"/>
                    <a:pt x="410" y="3290"/>
                    <a:pt x="1016" y="3847"/>
                  </a:cubicBezTo>
                  <a:cubicBezTo>
                    <a:pt x="1590" y="4437"/>
                    <a:pt x="2377" y="4716"/>
                    <a:pt x="2901" y="5224"/>
                  </a:cubicBezTo>
                  <a:cubicBezTo>
                    <a:pt x="3442" y="5699"/>
                    <a:pt x="3770" y="6355"/>
                    <a:pt x="3836" y="7060"/>
                  </a:cubicBezTo>
                  <a:cubicBezTo>
                    <a:pt x="3852" y="7732"/>
                    <a:pt x="3508" y="8404"/>
                    <a:pt x="2918" y="8584"/>
                  </a:cubicBezTo>
                  <a:cubicBezTo>
                    <a:pt x="2792" y="8627"/>
                    <a:pt x="2663" y="8648"/>
                    <a:pt x="2537" y="8648"/>
                  </a:cubicBezTo>
                  <a:cubicBezTo>
                    <a:pt x="2092" y="8648"/>
                    <a:pt x="1685" y="8394"/>
                    <a:pt x="1557" y="8010"/>
                  </a:cubicBezTo>
                  <a:cubicBezTo>
                    <a:pt x="1344" y="7568"/>
                    <a:pt x="1541" y="7043"/>
                    <a:pt x="2000" y="6847"/>
                  </a:cubicBezTo>
                  <a:cubicBezTo>
                    <a:pt x="2082" y="6814"/>
                    <a:pt x="2180" y="6797"/>
                    <a:pt x="2262" y="6797"/>
                  </a:cubicBezTo>
                  <a:cubicBezTo>
                    <a:pt x="2262" y="6797"/>
                    <a:pt x="2292" y="6794"/>
                    <a:pt x="2339" y="6794"/>
                  </a:cubicBezTo>
                  <a:cubicBezTo>
                    <a:pt x="2479" y="6794"/>
                    <a:pt x="2774" y="6822"/>
                    <a:pt x="2885" y="7043"/>
                  </a:cubicBezTo>
                  <a:cubicBezTo>
                    <a:pt x="2885" y="7043"/>
                    <a:pt x="2904" y="7092"/>
                    <a:pt x="2876" y="7092"/>
                  </a:cubicBezTo>
                  <a:cubicBezTo>
                    <a:pt x="2868" y="7092"/>
                    <a:pt x="2855" y="7087"/>
                    <a:pt x="2836" y="7076"/>
                  </a:cubicBezTo>
                  <a:cubicBezTo>
                    <a:pt x="2768" y="7042"/>
                    <a:pt x="2694" y="7025"/>
                    <a:pt x="2620" y="7025"/>
                  </a:cubicBezTo>
                  <a:cubicBezTo>
                    <a:pt x="2517" y="7025"/>
                    <a:pt x="2414" y="7058"/>
                    <a:pt x="2328" y="7125"/>
                  </a:cubicBezTo>
                  <a:cubicBezTo>
                    <a:pt x="2082" y="7371"/>
                    <a:pt x="2147" y="7781"/>
                    <a:pt x="2443" y="7945"/>
                  </a:cubicBezTo>
                  <a:cubicBezTo>
                    <a:pt x="2524" y="7982"/>
                    <a:pt x="2610" y="8001"/>
                    <a:pt x="2694" y="8001"/>
                  </a:cubicBezTo>
                  <a:cubicBezTo>
                    <a:pt x="3012" y="8001"/>
                    <a:pt x="3294" y="7734"/>
                    <a:pt x="3164" y="7240"/>
                  </a:cubicBezTo>
                  <a:cubicBezTo>
                    <a:pt x="3062" y="6921"/>
                    <a:pt x="2768" y="6704"/>
                    <a:pt x="2440" y="6704"/>
                  </a:cubicBezTo>
                  <a:cubicBezTo>
                    <a:pt x="2398" y="6704"/>
                    <a:pt x="2355" y="6708"/>
                    <a:pt x="2311" y="6715"/>
                  </a:cubicBezTo>
                  <a:cubicBezTo>
                    <a:pt x="2180" y="6715"/>
                    <a:pt x="2066" y="6732"/>
                    <a:pt x="1967" y="6797"/>
                  </a:cubicBezTo>
                  <a:cubicBezTo>
                    <a:pt x="1508" y="7011"/>
                    <a:pt x="1295" y="7551"/>
                    <a:pt x="1492" y="8027"/>
                  </a:cubicBezTo>
                  <a:cubicBezTo>
                    <a:pt x="1620" y="8464"/>
                    <a:pt x="2072" y="8750"/>
                    <a:pt x="2561" y="8750"/>
                  </a:cubicBezTo>
                  <a:cubicBezTo>
                    <a:pt x="2696" y="8750"/>
                    <a:pt x="2833" y="8728"/>
                    <a:pt x="2967" y="8682"/>
                  </a:cubicBezTo>
                  <a:cubicBezTo>
                    <a:pt x="3623" y="8502"/>
                    <a:pt x="4000" y="7765"/>
                    <a:pt x="3983" y="7060"/>
                  </a:cubicBezTo>
                  <a:cubicBezTo>
                    <a:pt x="3934" y="6306"/>
                    <a:pt x="3590" y="5601"/>
                    <a:pt x="3033" y="5093"/>
                  </a:cubicBezTo>
                  <a:cubicBezTo>
                    <a:pt x="2459" y="4552"/>
                    <a:pt x="1689" y="4273"/>
                    <a:pt x="1131" y="3716"/>
                  </a:cubicBezTo>
                  <a:cubicBezTo>
                    <a:pt x="590" y="3159"/>
                    <a:pt x="181" y="2437"/>
                    <a:pt x="246" y="1700"/>
                  </a:cubicBezTo>
                  <a:cubicBezTo>
                    <a:pt x="279" y="1257"/>
                    <a:pt x="492" y="831"/>
                    <a:pt x="836" y="552"/>
                  </a:cubicBezTo>
                  <a:cubicBezTo>
                    <a:pt x="1000" y="438"/>
                    <a:pt x="1180" y="339"/>
                    <a:pt x="1361" y="290"/>
                  </a:cubicBezTo>
                  <a:cubicBezTo>
                    <a:pt x="1516" y="247"/>
                    <a:pt x="1677" y="226"/>
                    <a:pt x="1837" y="226"/>
                  </a:cubicBezTo>
                  <a:cubicBezTo>
                    <a:pt x="1980" y="226"/>
                    <a:pt x="2123" y="243"/>
                    <a:pt x="2262" y="274"/>
                  </a:cubicBezTo>
                  <a:cubicBezTo>
                    <a:pt x="3262" y="552"/>
                    <a:pt x="3590" y="1913"/>
                    <a:pt x="2918" y="2569"/>
                  </a:cubicBezTo>
                  <a:cubicBezTo>
                    <a:pt x="2787" y="2716"/>
                    <a:pt x="2606" y="2798"/>
                    <a:pt x="2410" y="2831"/>
                  </a:cubicBezTo>
                  <a:cubicBezTo>
                    <a:pt x="2341" y="2843"/>
                    <a:pt x="2275" y="2848"/>
                    <a:pt x="2213" y="2848"/>
                  </a:cubicBezTo>
                  <a:cubicBezTo>
                    <a:pt x="1763" y="2848"/>
                    <a:pt x="1516" y="2559"/>
                    <a:pt x="1574" y="2372"/>
                  </a:cubicBezTo>
                  <a:cubicBezTo>
                    <a:pt x="1574" y="2372"/>
                    <a:pt x="1574" y="2339"/>
                    <a:pt x="1639" y="2339"/>
                  </a:cubicBezTo>
                  <a:cubicBezTo>
                    <a:pt x="1650" y="2339"/>
                    <a:pt x="1669" y="2340"/>
                    <a:pt x="1695" y="2340"/>
                  </a:cubicBezTo>
                  <a:cubicBezTo>
                    <a:pt x="1830" y="2340"/>
                    <a:pt x="2141" y="2317"/>
                    <a:pt x="2279" y="2028"/>
                  </a:cubicBezTo>
                  <a:cubicBezTo>
                    <a:pt x="2397" y="1673"/>
                    <a:pt x="2115" y="1339"/>
                    <a:pt x="1778" y="1339"/>
                  </a:cubicBezTo>
                  <a:cubicBezTo>
                    <a:pt x="1695" y="1339"/>
                    <a:pt x="1609" y="1359"/>
                    <a:pt x="1525" y="1405"/>
                  </a:cubicBezTo>
                  <a:cubicBezTo>
                    <a:pt x="935" y="1782"/>
                    <a:pt x="1082" y="2700"/>
                    <a:pt x="1754" y="2896"/>
                  </a:cubicBezTo>
                  <a:cubicBezTo>
                    <a:pt x="1932" y="2976"/>
                    <a:pt x="2119" y="3014"/>
                    <a:pt x="2301" y="3014"/>
                  </a:cubicBezTo>
                  <a:cubicBezTo>
                    <a:pt x="2757" y="3014"/>
                    <a:pt x="3192" y="2777"/>
                    <a:pt x="3426" y="2355"/>
                  </a:cubicBezTo>
                  <a:cubicBezTo>
                    <a:pt x="3688" y="1815"/>
                    <a:pt x="3639" y="1175"/>
                    <a:pt x="3295" y="667"/>
                  </a:cubicBezTo>
                  <a:cubicBezTo>
                    <a:pt x="2972" y="244"/>
                    <a:pt x="2469" y="1"/>
                    <a:pt x="195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 name="Google Shape;372;p2"/>
            <p:cNvSpPr/>
            <p:nvPr/>
          </p:nvSpPr>
          <p:spPr>
            <a:xfrm>
              <a:off x="7276150" y="2000225"/>
              <a:ext cx="42575" cy="60275"/>
            </a:xfrm>
            <a:custGeom>
              <a:avLst/>
              <a:gdLst/>
              <a:ahLst/>
              <a:cxnLst/>
              <a:rect l="l" t="t" r="r" b="b"/>
              <a:pathLst>
                <a:path w="1703" h="2411" extrusionOk="0">
                  <a:moveTo>
                    <a:pt x="197" y="1"/>
                  </a:moveTo>
                  <a:cubicBezTo>
                    <a:pt x="197" y="164"/>
                    <a:pt x="164" y="328"/>
                    <a:pt x="115" y="476"/>
                  </a:cubicBezTo>
                  <a:cubicBezTo>
                    <a:pt x="0" y="853"/>
                    <a:pt x="311" y="1115"/>
                    <a:pt x="951" y="1410"/>
                  </a:cubicBezTo>
                  <a:cubicBezTo>
                    <a:pt x="1328" y="1607"/>
                    <a:pt x="1590" y="1984"/>
                    <a:pt x="1656" y="2410"/>
                  </a:cubicBezTo>
                  <a:cubicBezTo>
                    <a:pt x="1702" y="521"/>
                    <a:pt x="973" y="343"/>
                    <a:pt x="726" y="343"/>
                  </a:cubicBezTo>
                  <a:cubicBezTo>
                    <a:pt x="712" y="343"/>
                    <a:pt x="699" y="344"/>
                    <a:pt x="688" y="345"/>
                  </a:cubicBezTo>
                  <a:cubicBezTo>
                    <a:pt x="492" y="345"/>
                    <a:pt x="377" y="263"/>
                    <a:pt x="361" y="164"/>
                  </a:cubicBezTo>
                  <a:cubicBezTo>
                    <a:pt x="328" y="66"/>
                    <a:pt x="197" y="1"/>
                    <a:pt x="19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 name="Google Shape;373;p2"/>
            <p:cNvSpPr/>
            <p:nvPr/>
          </p:nvSpPr>
          <p:spPr>
            <a:xfrm>
              <a:off x="7141725" y="1822375"/>
              <a:ext cx="159850" cy="250825"/>
            </a:xfrm>
            <a:custGeom>
              <a:avLst/>
              <a:gdLst/>
              <a:ahLst/>
              <a:cxnLst/>
              <a:rect l="l" t="t" r="r" b="b"/>
              <a:pathLst>
                <a:path w="6394" h="10033" extrusionOk="0">
                  <a:moveTo>
                    <a:pt x="1148" y="1"/>
                  </a:moveTo>
                  <a:lnTo>
                    <a:pt x="1148" y="1"/>
                  </a:lnTo>
                  <a:cubicBezTo>
                    <a:pt x="1246" y="115"/>
                    <a:pt x="1230" y="296"/>
                    <a:pt x="1115" y="410"/>
                  </a:cubicBezTo>
                  <a:cubicBezTo>
                    <a:pt x="919" y="591"/>
                    <a:pt x="361" y="1214"/>
                    <a:pt x="755" y="1837"/>
                  </a:cubicBezTo>
                  <a:cubicBezTo>
                    <a:pt x="1197" y="2525"/>
                    <a:pt x="1787" y="2295"/>
                    <a:pt x="1984" y="2886"/>
                  </a:cubicBezTo>
                  <a:cubicBezTo>
                    <a:pt x="1984" y="2886"/>
                    <a:pt x="2066" y="3164"/>
                    <a:pt x="1869" y="3279"/>
                  </a:cubicBezTo>
                  <a:cubicBezTo>
                    <a:pt x="1839" y="3295"/>
                    <a:pt x="1810" y="3303"/>
                    <a:pt x="1783" y="3303"/>
                  </a:cubicBezTo>
                  <a:cubicBezTo>
                    <a:pt x="1644" y="3303"/>
                    <a:pt x="1541" y="3118"/>
                    <a:pt x="1541" y="2968"/>
                  </a:cubicBezTo>
                  <a:cubicBezTo>
                    <a:pt x="1476" y="2656"/>
                    <a:pt x="1230" y="2427"/>
                    <a:pt x="935" y="2394"/>
                  </a:cubicBezTo>
                  <a:cubicBezTo>
                    <a:pt x="542" y="2328"/>
                    <a:pt x="493" y="2214"/>
                    <a:pt x="492" y="2214"/>
                  </a:cubicBezTo>
                  <a:lnTo>
                    <a:pt x="492" y="2214"/>
                  </a:lnTo>
                  <a:cubicBezTo>
                    <a:pt x="542" y="2361"/>
                    <a:pt x="558" y="2509"/>
                    <a:pt x="525" y="2656"/>
                  </a:cubicBezTo>
                  <a:cubicBezTo>
                    <a:pt x="460" y="2804"/>
                    <a:pt x="165" y="3295"/>
                    <a:pt x="722" y="3672"/>
                  </a:cubicBezTo>
                  <a:cubicBezTo>
                    <a:pt x="1296" y="4066"/>
                    <a:pt x="1574" y="3853"/>
                    <a:pt x="1689" y="4492"/>
                  </a:cubicBezTo>
                  <a:cubicBezTo>
                    <a:pt x="1787" y="5131"/>
                    <a:pt x="1837" y="5918"/>
                    <a:pt x="2181" y="6246"/>
                  </a:cubicBezTo>
                  <a:cubicBezTo>
                    <a:pt x="2066" y="6164"/>
                    <a:pt x="1984" y="6065"/>
                    <a:pt x="1918" y="5951"/>
                  </a:cubicBezTo>
                  <a:cubicBezTo>
                    <a:pt x="1766" y="5630"/>
                    <a:pt x="1442" y="5423"/>
                    <a:pt x="1093" y="5423"/>
                  </a:cubicBezTo>
                  <a:cubicBezTo>
                    <a:pt x="1068" y="5423"/>
                    <a:pt x="1042" y="5424"/>
                    <a:pt x="1017" y="5426"/>
                  </a:cubicBezTo>
                  <a:cubicBezTo>
                    <a:pt x="974" y="5429"/>
                    <a:pt x="934" y="5430"/>
                    <a:pt x="896" y="5430"/>
                  </a:cubicBezTo>
                  <a:cubicBezTo>
                    <a:pt x="434" y="5430"/>
                    <a:pt x="374" y="5252"/>
                    <a:pt x="329" y="5131"/>
                  </a:cubicBezTo>
                  <a:lnTo>
                    <a:pt x="329" y="5131"/>
                  </a:lnTo>
                  <a:cubicBezTo>
                    <a:pt x="328" y="5131"/>
                    <a:pt x="1" y="6115"/>
                    <a:pt x="935" y="6606"/>
                  </a:cubicBezTo>
                  <a:cubicBezTo>
                    <a:pt x="1869" y="7098"/>
                    <a:pt x="1804" y="6738"/>
                    <a:pt x="3082" y="7803"/>
                  </a:cubicBezTo>
                  <a:cubicBezTo>
                    <a:pt x="4131" y="8655"/>
                    <a:pt x="4344" y="8704"/>
                    <a:pt x="4344" y="8704"/>
                  </a:cubicBezTo>
                  <a:cubicBezTo>
                    <a:pt x="4307" y="8696"/>
                    <a:pt x="4271" y="8692"/>
                    <a:pt x="4235" y="8692"/>
                  </a:cubicBezTo>
                  <a:cubicBezTo>
                    <a:pt x="4066" y="8692"/>
                    <a:pt x="3915" y="8785"/>
                    <a:pt x="3820" y="8934"/>
                  </a:cubicBezTo>
                  <a:cubicBezTo>
                    <a:pt x="3623" y="9229"/>
                    <a:pt x="3722" y="9639"/>
                    <a:pt x="4049" y="9803"/>
                  </a:cubicBezTo>
                  <a:cubicBezTo>
                    <a:pt x="4049" y="9803"/>
                    <a:pt x="3935" y="9590"/>
                    <a:pt x="4131" y="9573"/>
                  </a:cubicBezTo>
                  <a:cubicBezTo>
                    <a:pt x="4138" y="9573"/>
                    <a:pt x="4144" y="9572"/>
                    <a:pt x="4151" y="9572"/>
                  </a:cubicBezTo>
                  <a:cubicBezTo>
                    <a:pt x="4275" y="9572"/>
                    <a:pt x="4422" y="9662"/>
                    <a:pt x="4583" y="9662"/>
                  </a:cubicBezTo>
                  <a:cubicBezTo>
                    <a:pt x="4675" y="9662"/>
                    <a:pt x="4771" y="9633"/>
                    <a:pt x="4869" y="9540"/>
                  </a:cubicBezTo>
                  <a:cubicBezTo>
                    <a:pt x="4988" y="9421"/>
                    <a:pt x="5186" y="9323"/>
                    <a:pt x="5415" y="9323"/>
                  </a:cubicBezTo>
                  <a:cubicBezTo>
                    <a:pt x="5721" y="9323"/>
                    <a:pt x="6084" y="9498"/>
                    <a:pt x="6393" y="10032"/>
                  </a:cubicBezTo>
                  <a:cubicBezTo>
                    <a:pt x="6393" y="10032"/>
                    <a:pt x="6164" y="9213"/>
                    <a:pt x="4836" y="8688"/>
                  </a:cubicBezTo>
                  <a:cubicBezTo>
                    <a:pt x="3131" y="7967"/>
                    <a:pt x="2050" y="6262"/>
                    <a:pt x="2132" y="4426"/>
                  </a:cubicBezTo>
                  <a:cubicBezTo>
                    <a:pt x="2230" y="2181"/>
                    <a:pt x="3508" y="673"/>
                    <a:pt x="114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 name="Google Shape;374;p2"/>
            <p:cNvSpPr/>
            <p:nvPr/>
          </p:nvSpPr>
          <p:spPr>
            <a:xfrm>
              <a:off x="7254825" y="2027275"/>
              <a:ext cx="25" cy="25"/>
            </a:xfrm>
            <a:custGeom>
              <a:avLst/>
              <a:gdLst/>
              <a:ahLst/>
              <a:cxnLst/>
              <a:rect l="l" t="t" r="r" b="b"/>
              <a:pathLst>
                <a:path w="1" h="1" fill="none" extrusionOk="0">
                  <a:moveTo>
                    <a:pt x="1" y="0"/>
                  </a:moveTo>
                  <a:lnTo>
                    <a:pt x="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 name="Google Shape;375;p2"/>
            <p:cNvSpPr/>
            <p:nvPr/>
          </p:nvSpPr>
          <p:spPr>
            <a:xfrm>
              <a:off x="7273275" y="1836725"/>
              <a:ext cx="94675" cy="93850"/>
            </a:xfrm>
            <a:custGeom>
              <a:avLst/>
              <a:gdLst/>
              <a:ahLst/>
              <a:cxnLst/>
              <a:rect l="l" t="t" r="r" b="b"/>
              <a:pathLst>
                <a:path w="3787" h="3754" extrusionOk="0">
                  <a:moveTo>
                    <a:pt x="3279" y="0"/>
                  </a:moveTo>
                  <a:cubicBezTo>
                    <a:pt x="3279" y="0"/>
                    <a:pt x="3279" y="271"/>
                    <a:pt x="3118" y="271"/>
                  </a:cubicBezTo>
                  <a:cubicBezTo>
                    <a:pt x="3102" y="271"/>
                    <a:pt x="3085" y="269"/>
                    <a:pt x="3065" y="263"/>
                  </a:cubicBezTo>
                  <a:cubicBezTo>
                    <a:pt x="2959" y="240"/>
                    <a:pt x="2817" y="182"/>
                    <a:pt x="2684" y="182"/>
                  </a:cubicBezTo>
                  <a:cubicBezTo>
                    <a:pt x="2531" y="182"/>
                    <a:pt x="2389" y="259"/>
                    <a:pt x="2328" y="558"/>
                  </a:cubicBezTo>
                  <a:cubicBezTo>
                    <a:pt x="2200" y="1084"/>
                    <a:pt x="2150" y="1657"/>
                    <a:pt x="1936" y="1657"/>
                  </a:cubicBezTo>
                  <a:cubicBezTo>
                    <a:pt x="1930" y="1657"/>
                    <a:pt x="1924" y="1657"/>
                    <a:pt x="1918" y="1656"/>
                  </a:cubicBezTo>
                  <a:cubicBezTo>
                    <a:pt x="1910" y="1648"/>
                    <a:pt x="1906" y="1644"/>
                    <a:pt x="1902" y="1644"/>
                  </a:cubicBezTo>
                  <a:cubicBezTo>
                    <a:pt x="1898" y="1644"/>
                    <a:pt x="1894" y="1648"/>
                    <a:pt x="1885" y="1656"/>
                  </a:cubicBezTo>
                  <a:lnTo>
                    <a:pt x="1869" y="1656"/>
                  </a:lnTo>
                  <a:cubicBezTo>
                    <a:pt x="1863" y="1657"/>
                    <a:pt x="1857" y="1657"/>
                    <a:pt x="1851" y="1657"/>
                  </a:cubicBezTo>
                  <a:cubicBezTo>
                    <a:pt x="1637" y="1657"/>
                    <a:pt x="1587" y="1084"/>
                    <a:pt x="1459" y="558"/>
                  </a:cubicBezTo>
                  <a:cubicBezTo>
                    <a:pt x="1389" y="259"/>
                    <a:pt x="1248" y="182"/>
                    <a:pt x="1097" y="182"/>
                  </a:cubicBezTo>
                  <a:cubicBezTo>
                    <a:pt x="966" y="182"/>
                    <a:pt x="828" y="240"/>
                    <a:pt x="722" y="263"/>
                  </a:cubicBezTo>
                  <a:cubicBezTo>
                    <a:pt x="701" y="269"/>
                    <a:pt x="682" y="271"/>
                    <a:pt x="665" y="271"/>
                  </a:cubicBezTo>
                  <a:cubicBezTo>
                    <a:pt x="495" y="271"/>
                    <a:pt x="508" y="0"/>
                    <a:pt x="508" y="0"/>
                  </a:cubicBezTo>
                  <a:lnTo>
                    <a:pt x="508" y="0"/>
                  </a:lnTo>
                  <a:cubicBezTo>
                    <a:pt x="508" y="0"/>
                    <a:pt x="279" y="82"/>
                    <a:pt x="131" y="689"/>
                  </a:cubicBezTo>
                  <a:cubicBezTo>
                    <a:pt x="0" y="1279"/>
                    <a:pt x="263" y="1508"/>
                    <a:pt x="1049" y="1869"/>
                  </a:cubicBezTo>
                  <a:cubicBezTo>
                    <a:pt x="1836" y="2230"/>
                    <a:pt x="1869" y="3525"/>
                    <a:pt x="1869" y="3525"/>
                  </a:cubicBezTo>
                  <a:lnTo>
                    <a:pt x="1885" y="3754"/>
                  </a:lnTo>
                  <a:lnTo>
                    <a:pt x="1902" y="3525"/>
                  </a:lnTo>
                  <a:cubicBezTo>
                    <a:pt x="1902" y="3525"/>
                    <a:pt x="1934" y="2230"/>
                    <a:pt x="2721" y="1869"/>
                  </a:cubicBezTo>
                  <a:cubicBezTo>
                    <a:pt x="3508" y="1508"/>
                    <a:pt x="3787" y="1279"/>
                    <a:pt x="3639" y="689"/>
                  </a:cubicBezTo>
                  <a:cubicBezTo>
                    <a:pt x="3508" y="82"/>
                    <a:pt x="3279" y="0"/>
                    <a:pt x="32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 name="Google Shape;376;p2"/>
            <p:cNvSpPr/>
            <p:nvPr/>
          </p:nvSpPr>
          <p:spPr>
            <a:xfrm>
              <a:off x="7305650" y="1772375"/>
              <a:ext cx="30350" cy="84450"/>
            </a:xfrm>
            <a:custGeom>
              <a:avLst/>
              <a:gdLst/>
              <a:ahLst/>
              <a:cxnLst/>
              <a:rect l="l" t="t" r="r" b="b"/>
              <a:pathLst>
                <a:path w="1214" h="3378" extrusionOk="0">
                  <a:moveTo>
                    <a:pt x="607" y="1"/>
                  </a:moveTo>
                  <a:lnTo>
                    <a:pt x="558" y="329"/>
                  </a:lnTo>
                  <a:cubicBezTo>
                    <a:pt x="525" y="607"/>
                    <a:pt x="443" y="870"/>
                    <a:pt x="295" y="1099"/>
                  </a:cubicBezTo>
                  <a:cubicBezTo>
                    <a:pt x="213" y="1198"/>
                    <a:pt x="148" y="1296"/>
                    <a:pt x="99" y="1411"/>
                  </a:cubicBezTo>
                  <a:cubicBezTo>
                    <a:pt x="0" y="1656"/>
                    <a:pt x="33" y="1952"/>
                    <a:pt x="230" y="2165"/>
                  </a:cubicBezTo>
                  <a:cubicBezTo>
                    <a:pt x="410" y="2427"/>
                    <a:pt x="525" y="2722"/>
                    <a:pt x="574" y="3050"/>
                  </a:cubicBezTo>
                  <a:cubicBezTo>
                    <a:pt x="590" y="3132"/>
                    <a:pt x="590" y="3378"/>
                    <a:pt x="607" y="3378"/>
                  </a:cubicBezTo>
                  <a:cubicBezTo>
                    <a:pt x="607" y="3378"/>
                    <a:pt x="623" y="3132"/>
                    <a:pt x="639" y="3050"/>
                  </a:cubicBezTo>
                  <a:cubicBezTo>
                    <a:pt x="672" y="2722"/>
                    <a:pt x="787" y="2427"/>
                    <a:pt x="984" y="2165"/>
                  </a:cubicBezTo>
                  <a:cubicBezTo>
                    <a:pt x="1164" y="1952"/>
                    <a:pt x="1213" y="1656"/>
                    <a:pt x="1098" y="1411"/>
                  </a:cubicBezTo>
                  <a:cubicBezTo>
                    <a:pt x="1049" y="1296"/>
                    <a:pt x="984" y="1198"/>
                    <a:pt x="918" y="1099"/>
                  </a:cubicBezTo>
                  <a:cubicBezTo>
                    <a:pt x="771" y="870"/>
                    <a:pt x="672" y="607"/>
                    <a:pt x="639" y="329"/>
                  </a:cubicBezTo>
                  <a:lnTo>
                    <a:pt x="607"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 name="Google Shape;377;p2"/>
            <p:cNvSpPr/>
            <p:nvPr/>
          </p:nvSpPr>
          <p:spPr>
            <a:xfrm>
              <a:off x="7250725" y="1748625"/>
              <a:ext cx="69700" cy="203675"/>
            </a:xfrm>
            <a:custGeom>
              <a:avLst/>
              <a:gdLst/>
              <a:ahLst/>
              <a:cxnLst/>
              <a:rect l="l" t="t" r="r" b="b"/>
              <a:pathLst>
                <a:path w="2788" h="8147" extrusionOk="0">
                  <a:moveTo>
                    <a:pt x="2099" y="0"/>
                  </a:moveTo>
                  <a:lnTo>
                    <a:pt x="2099" y="0"/>
                  </a:lnTo>
                  <a:cubicBezTo>
                    <a:pt x="2394" y="967"/>
                    <a:pt x="1312" y="1230"/>
                    <a:pt x="689" y="2361"/>
                  </a:cubicBezTo>
                  <a:cubicBezTo>
                    <a:pt x="591" y="2541"/>
                    <a:pt x="509" y="2721"/>
                    <a:pt x="443" y="2918"/>
                  </a:cubicBezTo>
                  <a:cubicBezTo>
                    <a:pt x="1" y="4278"/>
                    <a:pt x="279" y="5229"/>
                    <a:pt x="1574" y="6147"/>
                  </a:cubicBezTo>
                  <a:cubicBezTo>
                    <a:pt x="2722" y="6934"/>
                    <a:pt x="2771" y="7999"/>
                    <a:pt x="2771" y="8147"/>
                  </a:cubicBezTo>
                  <a:cubicBezTo>
                    <a:pt x="2787" y="7655"/>
                    <a:pt x="2640" y="7163"/>
                    <a:pt x="2345" y="6753"/>
                  </a:cubicBezTo>
                  <a:cubicBezTo>
                    <a:pt x="2033" y="6327"/>
                    <a:pt x="1640" y="6081"/>
                    <a:pt x="1066" y="5573"/>
                  </a:cubicBezTo>
                  <a:cubicBezTo>
                    <a:pt x="886" y="5409"/>
                    <a:pt x="738" y="5196"/>
                    <a:pt x="656" y="4967"/>
                  </a:cubicBezTo>
                  <a:cubicBezTo>
                    <a:pt x="312" y="4147"/>
                    <a:pt x="968" y="3279"/>
                    <a:pt x="1312" y="2902"/>
                  </a:cubicBezTo>
                  <a:cubicBezTo>
                    <a:pt x="1476" y="2738"/>
                    <a:pt x="1673" y="2557"/>
                    <a:pt x="1853" y="2361"/>
                  </a:cubicBezTo>
                  <a:cubicBezTo>
                    <a:pt x="2230" y="2016"/>
                    <a:pt x="2492" y="1574"/>
                    <a:pt x="2591" y="1082"/>
                  </a:cubicBezTo>
                  <a:cubicBezTo>
                    <a:pt x="2722" y="181"/>
                    <a:pt x="2099" y="0"/>
                    <a:pt x="209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 name="Google Shape;378;p2"/>
            <p:cNvSpPr/>
            <p:nvPr/>
          </p:nvSpPr>
          <p:spPr>
            <a:xfrm>
              <a:off x="6032450" y="2072125"/>
              <a:ext cx="226625" cy="157950"/>
            </a:xfrm>
            <a:custGeom>
              <a:avLst/>
              <a:gdLst/>
              <a:ahLst/>
              <a:cxnLst/>
              <a:rect l="l" t="t" r="r" b="b"/>
              <a:pathLst>
                <a:path w="9065" h="6318" extrusionOk="0">
                  <a:moveTo>
                    <a:pt x="7069" y="1"/>
                  </a:moveTo>
                  <a:cubicBezTo>
                    <a:pt x="6614" y="1"/>
                    <a:pt x="6185" y="163"/>
                    <a:pt x="5918" y="501"/>
                  </a:cubicBezTo>
                  <a:cubicBezTo>
                    <a:pt x="5524" y="911"/>
                    <a:pt x="5475" y="1534"/>
                    <a:pt x="5803" y="2009"/>
                  </a:cubicBezTo>
                  <a:cubicBezTo>
                    <a:pt x="5901" y="2140"/>
                    <a:pt x="6032" y="2255"/>
                    <a:pt x="6180" y="2321"/>
                  </a:cubicBezTo>
                  <a:lnTo>
                    <a:pt x="6213" y="2321"/>
                  </a:lnTo>
                  <a:lnTo>
                    <a:pt x="6278" y="2353"/>
                  </a:lnTo>
                  <a:cubicBezTo>
                    <a:pt x="6311" y="2353"/>
                    <a:pt x="6344" y="2370"/>
                    <a:pt x="6377" y="2370"/>
                  </a:cubicBezTo>
                  <a:cubicBezTo>
                    <a:pt x="6449" y="2391"/>
                    <a:pt x="6524" y="2401"/>
                    <a:pt x="6598" y="2401"/>
                  </a:cubicBezTo>
                  <a:cubicBezTo>
                    <a:pt x="6810" y="2401"/>
                    <a:pt x="7018" y="2319"/>
                    <a:pt x="7163" y="2173"/>
                  </a:cubicBezTo>
                  <a:cubicBezTo>
                    <a:pt x="7558" y="1748"/>
                    <a:pt x="7278" y="1211"/>
                    <a:pt x="6936" y="1211"/>
                  </a:cubicBezTo>
                  <a:cubicBezTo>
                    <a:pt x="6908" y="1211"/>
                    <a:pt x="6880" y="1215"/>
                    <a:pt x="6852" y="1222"/>
                  </a:cubicBezTo>
                  <a:cubicBezTo>
                    <a:pt x="6541" y="1321"/>
                    <a:pt x="6475" y="1714"/>
                    <a:pt x="6704" y="1862"/>
                  </a:cubicBezTo>
                  <a:cubicBezTo>
                    <a:pt x="6755" y="1884"/>
                    <a:pt x="6810" y="1895"/>
                    <a:pt x="6864" y="1895"/>
                  </a:cubicBezTo>
                  <a:cubicBezTo>
                    <a:pt x="6968" y="1895"/>
                    <a:pt x="7072" y="1855"/>
                    <a:pt x="7147" y="1780"/>
                  </a:cubicBezTo>
                  <a:lnTo>
                    <a:pt x="7147" y="1780"/>
                  </a:lnTo>
                  <a:cubicBezTo>
                    <a:pt x="7180" y="1911"/>
                    <a:pt x="7131" y="2075"/>
                    <a:pt x="6999" y="2157"/>
                  </a:cubicBezTo>
                  <a:cubicBezTo>
                    <a:pt x="6852" y="2267"/>
                    <a:pt x="6677" y="2323"/>
                    <a:pt x="6495" y="2323"/>
                  </a:cubicBezTo>
                  <a:cubicBezTo>
                    <a:pt x="6434" y="2323"/>
                    <a:pt x="6372" y="2316"/>
                    <a:pt x="6311" y="2304"/>
                  </a:cubicBezTo>
                  <a:cubicBezTo>
                    <a:pt x="6213" y="2271"/>
                    <a:pt x="6131" y="2239"/>
                    <a:pt x="6049" y="2173"/>
                  </a:cubicBezTo>
                  <a:cubicBezTo>
                    <a:pt x="5541" y="1763"/>
                    <a:pt x="5508" y="1009"/>
                    <a:pt x="5967" y="567"/>
                  </a:cubicBezTo>
                  <a:cubicBezTo>
                    <a:pt x="6222" y="258"/>
                    <a:pt x="6616" y="112"/>
                    <a:pt x="7033" y="112"/>
                  </a:cubicBezTo>
                  <a:cubicBezTo>
                    <a:pt x="7899" y="112"/>
                    <a:pt x="8862" y="744"/>
                    <a:pt x="8884" y="1862"/>
                  </a:cubicBezTo>
                  <a:cubicBezTo>
                    <a:pt x="8917" y="2665"/>
                    <a:pt x="8475" y="3419"/>
                    <a:pt x="7753" y="3796"/>
                  </a:cubicBezTo>
                  <a:lnTo>
                    <a:pt x="7704" y="3812"/>
                  </a:lnTo>
                  <a:cubicBezTo>
                    <a:pt x="7606" y="3845"/>
                    <a:pt x="7524" y="3878"/>
                    <a:pt x="7426" y="3894"/>
                  </a:cubicBezTo>
                  <a:cubicBezTo>
                    <a:pt x="7196" y="3949"/>
                    <a:pt x="6966" y="3973"/>
                    <a:pt x="6737" y="3973"/>
                  </a:cubicBezTo>
                  <a:cubicBezTo>
                    <a:pt x="5162" y="3973"/>
                    <a:pt x="3623" y="2835"/>
                    <a:pt x="2295" y="2835"/>
                  </a:cubicBezTo>
                  <a:cubicBezTo>
                    <a:pt x="2150" y="2835"/>
                    <a:pt x="2008" y="2848"/>
                    <a:pt x="1869" y="2878"/>
                  </a:cubicBezTo>
                  <a:cubicBezTo>
                    <a:pt x="607" y="3173"/>
                    <a:pt x="246" y="4042"/>
                    <a:pt x="148" y="4583"/>
                  </a:cubicBezTo>
                  <a:cubicBezTo>
                    <a:pt x="0" y="5140"/>
                    <a:pt x="115" y="5730"/>
                    <a:pt x="558" y="6074"/>
                  </a:cubicBezTo>
                  <a:cubicBezTo>
                    <a:pt x="774" y="6241"/>
                    <a:pt x="1037" y="6317"/>
                    <a:pt x="1296" y="6317"/>
                  </a:cubicBezTo>
                  <a:cubicBezTo>
                    <a:pt x="1723" y="6317"/>
                    <a:pt x="2138" y="6110"/>
                    <a:pt x="2312" y="5763"/>
                  </a:cubicBezTo>
                  <a:cubicBezTo>
                    <a:pt x="2639" y="5222"/>
                    <a:pt x="2361" y="4517"/>
                    <a:pt x="1869" y="4402"/>
                  </a:cubicBezTo>
                  <a:cubicBezTo>
                    <a:pt x="1771" y="4363"/>
                    <a:pt x="1670" y="4344"/>
                    <a:pt x="1572" y="4344"/>
                  </a:cubicBezTo>
                  <a:cubicBezTo>
                    <a:pt x="1258" y="4344"/>
                    <a:pt x="965" y="4533"/>
                    <a:pt x="853" y="4845"/>
                  </a:cubicBezTo>
                  <a:cubicBezTo>
                    <a:pt x="820" y="4960"/>
                    <a:pt x="804" y="5091"/>
                    <a:pt x="836" y="5222"/>
                  </a:cubicBezTo>
                  <a:lnTo>
                    <a:pt x="836" y="5238"/>
                  </a:lnTo>
                  <a:cubicBezTo>
                    <a:pt x="836" y="5255"/>
                    <a:pt x="836" y="5255"/>
                    <a:pt x="853" y="5271"/>
                  </a:cubicBezTo>
                  <a:cubicBezTo>
                    <a:pt x="853" y="5287"/>
                    <a:pt x="853" y="5287"/>
                    <a:pt x="853" y="5304"/>
                  </a:cubicBezTo>
                  <a:cubicBezTo>
                    <a:pt x="914" y="5525"/>
                    <a:pt x="1123" y="5663"/>
                    <a:pt x="1348" y="5663"/>
                  </a:cubicBezTo>
                  <a:cubicBezTo>
                    <a:pt x="1423" y="5663"/>
                    <a:pt x="1500" y="5648"/>
                    <a:pt x="1574" y="5615"/>
                  </a:cubicBezTo>
                  <a:cubicBezTo>
                    <a:pt x="1904" y="5474"/>
                    <a:pt x="1797" y="4924"/>
                    <a:pt x="1468" y="4924"/>
                  </a:cubicBezTo>
                  <a:cubicBezTo>
                    <a:pt x="1455" y="4924"/>
                    <a:pt x="1441" y="4925"/>
                    <a:pt x="1426" y="4927"/>
                  </a:cubicBezTo>
                  <a:cubicBezTo>
                    <a:pt x="1049" y="4960"/>
                    <a:pt x="1099" y="5320"/>
                    <a:pt x="1049" y="5386"/>
                  </a:cubicBezTo>
                  <a:cubicBezTo>
                    <a:pt x="1041" y="5394"/>
                    <a:pt x="1032" y="5398"/>
                    <a:pt x="1022" y="5398"/>
                  </a:cubicBezTo>
                  <a:cubicBezTo>
                    <a:pt x="974" y="5398"/>
                    <a:pt x="915" y="5314"/>
                    <a:pt x="902" y="5287"/>
                  </a:cubicBezTo>
                  <a:cubicBezTo>
                    <a:pt x="836" y="5091"/>
                    <a:pt x="836" y="4894"/>
                    <a:pt x="935" y="4714"/>
                  </a:cubicBezTo>
                  <a:cubicBezTo>
                    <a:pt x="1086" y="4505"/>
                    <a:pt x="1310" y="4394"/>
                    <a:pt x="1545" y="4394"/>
                  </a:cubicBezTo>
                  <a:cubicBezTo>
                    <a:pt x="1642" y="4394"/>
                    <a:pt x="1741" y="4413"/>
                    <a:pt x="1836" y="4451"/>
                  </a:cubicBezTo>
                  <a:cubicBezTo>
                    <a:pt x="2295" y="4566"/>
                    <a:pt x="2541" y="5222"/>
                    <a:pt x="2230" y="5730"/>
                  </a:cubicBezTo>
                  <a:cubicBezTo>
                    <a:pt x="2081" y="6037"/>
                    <a:pt x="1710" y="6213"/>
                    <a:pt x="1328" y="6213"/>
                  </a:cubicBezTo>
                  <a:cubicBezTo>
                    <a:pt x="1079" y="6213"/>
                    <a:pt x="824" y="6138"/>
                    <a:pt x="623" y="5976"/>
                  </a:cubicBezTo>
                  <a:cubicBezTo>
                    <a:pt x="82" y="5566"/>
                    <a:pt x="115" y="4632"/>
                    <a:pt x="541" y="4058"/>
                  </a:cubicBezTo>
                  <a:cubicBezTo>
                    <a:pt x="905" y="3593"/>
                    <a:pt x="1500" y="3350"/>
                    <a:pt x="2120" y="3350"/>
                  </a:cubicBezTo>
                  <a:cubicBezTo>
                    <a:pt x="2309" y="3350"/>
                    <a:pt x="2501" y="3373"/>
                    <a:pt x="2689" y="3419"/>
                  </a:cubicBezTo>
                  <a:cubicBezTo>
                    <a:pt x="3492" y="3615"/>
                    <a:pt x="4328" y="3960"/>
                    <a:pt x="5213" y="4206"/>
                  </a:cubicBezTo>
                  <a:cubicBezTo>
                    <a:pt x="5536" y="4264"/>
                    <a:pt x="5862" y="4298"/>
                    <a:pt x="6185" y="4298"/>
                  </a:cubicBezTo>
                  <a:cubicBezTo>
                    <a:pt x="6764" y="4298"/>
                    <a:pt x="7330" y="4190"/>
                    <a:pt x="7835" y="3927"/>
                  </a:cubicBezTo>
                  <a:cubicBezTo>
                    <a:pt x="8606" y="3533"/>
                    <a:pt x="9065" y="2714"/>
                    <a:pt x="9032" y="1845"/>
                  </a:cubicBezTo>
                  <a:cubicBezTo>
                    <a:pt x="8999" y="653"/>
                    <a:pt x="7981" y="1"/>
                    <a:pt x="70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 name="Google Shape;379;p2"/>
            <p:cNvSpPr/>
            <p:nvPr/>
          </p:nvSpPr>
          <p:spPr>
            <a:xfrm>
              <a:off x="5956225" y="2207975"/>
              <a:ext cx="153700" cy="154925"/>
            </a:xfrm>
            <a:custGeom>
              <a:avLst/>
              <a:gdLst/>
              <a:ahLst/>
              <a:cxnLst/>
              <a:rect l="l" t="t" r="r" b="b"/>
              <a:pathLst>
                <a:path w="6148" h="6197" extrusionOk="0">
                  <a:moveTo>
                    <a:pt x="3066" y="1"/>
                  </a:moveTo>
                  <a:cubicBezTo>
                    <a:pt x="3033" y="116"/>
                    <a:pt x="3017" y="247"/>
                    <a:pt x="3000" y="361"/>
                  </a:cubicBezTo>
                  <a:cubicBezTo>
                    <a:pt x="3000" y="361"/>
                    <a:pt x="2918" y="1263"/>
                    <a:pt x="2033" y="1394"/>
                  </a:cubicBezTo>
                  <a:cubicBezTo>
                    <a:pt x="1164" y="1509"/>
                    <a:pt x="574" y="1640"/>
                    <a:pt x="541" y="2296"/>
                  </a:cubicBezTo>
                  <a:cubicBezTo>
                    <a:pt x="511" y="2911"/>
                    <a:pt x="330" y="3238"/>
                    <a:pt x="73" y="3238"/>
                  </a:cubicBezTo>
                  <a:cubicBezTo>
                    <a:pt x="49" y="3238"/>
                    <a:pt x="25" y="3235"/>
                    <a:pt x="1" y="3230"/>
                  </a:cubicBezTo>
                  <a:lnTo>
                    <a:pt x="1" y="3230"/>
                  </a:lnTo>
                  <a:cubicBezTo>
                    <a:pt x="1" y="3230"/>
                    <a:pt x="360" y="3769"/>
                    <a:pt x="958" y="3769"/>
                  </a:cubicBezTo>
                  <a:cubicBezTo>
                    <a:pt x="1082" y="3769"/>
                    <a:pt x="1217" y="3745"/>
                    <a:pt x="1361" y="3689"/>
                  </a:cubicBezTo>
                  <a:cubicBezTo>
                    <a:pt x="2181" y="3377"/>
                    <a:pt x="2115" y="2820"/>
                    <a:pt x="2131" y="2673"/>
                  </a:cubicBezTo>
                  <a:cubicBezTo>
                    <a:pt x="2131" y="2520"/>
                    <a:pt x="2202" y="2325"/>
                    <a:pt x="2344" y="2325"/>
                  </a:cubicBezTo>
                  <a:cubicBezTo>
                    <a:pt x="2355" y="2325"/>
                    <a:pt x="2366" y="2326"/>
                    <a:pt x="2377" y="2328"/>
                  </a:cubicBezTo>
                  <a:cubicBezTo>
                    <a:pt x="2541" y="2361"/>
                    <a:pt x="2607" y="2673"/>
                    <a:pt x="2361" y="2968"/>
                  </a:cubicBezTo>
                  <a:cubicBezTo>
                    <a:pt x="2017" y="3312"/>
                    <a:pt x="1984" y="3869"/>
                    <a:pt x="2263" y="4263"/>
                  </a:cubicBezTo>
                  <a:cubicBezTo>
                    <a:pt x="2623" y="4820"/>
                    <a:pt x="3066" y="6197"/>
                    <a:pt x="3066" y="6197"/>
                  </a:cubicBezTo>
                  <a:cubicBezTo>
                    <a:pt x="3066" y="6197"/>
                    <a:pt x="3508" y="4820"/>
                    <a:pt x="3869" y="4263"/>
                  </a:cubicBezTo>
                  <a:cubicBezTo>
                    <a:pt x="4164" y="3869"/>
                    <a:pt x="4115" y="3312"/>
                    <a:pt x="3771" y="2968"/>
                  </a:cubicBezTo>
                  <a:cubicBezTo>
                    <a:pt x="3541" y="2673"/>
                    <a:pt x="3607" y="2345"/>
                    <a:pt x="3771" y="2328"/>
                  </a:cubicBezTo>
                  <a:cubicBezTo>
                    <a:pt x="3782" y="2326"/>
                    <a:pt x="3793" y="2325"/>
                    <a:pt x="3803" y="2325"/>
                  </a:cubicBezTo>
                  <a:cubicBezTo>
                    <a:pt x="3943" y="2325"/>
                    <a:pt x="4001" y="2520"/>
                    <a:pt x="4016" y="2673"/>
                  </a:cubicBezTo>
                  <a:cubicBezTo>
                    <a:pt x="4033" y="2837"/>
                    <a:pt x="3967" y="3394"/>
                    <a:pt x="4787" y="3689"/>
                  </a:cubicBezTo>
                  <a:cubicBezTo>
                    <a:pt x="4925" y="3741"/>
                    <a:pt x="5055" y="3763"/>
                    <a:pt x="5175" y="3763"/>
                  </a:cubicBezTo>
                  <a:cubicBezTo>
                    <a:pt x="5773" y="3763"/>
                    <a:pt x="6147" y="3230"/>
                    <a:pt x="6147" y="3230"/>
                  </a:cubicBezTo>
                  <a:lnTo>
                    <a:pt x="6147" y="3230"/>
                  </a:lnTo>
                  <a:cubicBezTo>
                    <a:pt x="6121" y="3235"/>
                    <a:pt x="6096" y="3238"/>
                    <a:pt x="6071" y="3238"/>
                  </a:cubicBezTo>
                  <a:cubicBezTo>
                    <a:pt x="5801" y="3238"/>
                    <a:pt x="5620" y="2911"/>
                    <a:pt x="5590" y="2296"/>
                  </a:cubicBezTo>
                  <a:cubicBezTo>
                    <a:pt x="5557" y="1640"/>
                    <a:pt x="4984" y="1509"/>
                    <a:pt x="4098" y="1394"/>
                  </a:cubicBezTo>
                  <a:cubicBezTo>
                    <a:pt x="3230" y="1263"/>
                    <a:pt x="3148" y="361"/>
                    <a:pt x="3148" y="361"/>
                  </a:cubicBezTo>
                  <a:cubicBezTo>
                    <a:pt x="3131" y="247"/>
                    <a:pt x="3099" y="132"/>
                    <a:pt x="306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 name="Google Shape;380;p2"/>
            <p:cNvSpPr/>
            <p:nvPr/>
          </p:nvSpPr>
          <p:spPr>
            <a:xfrm>
              <a:off x="6059500" y="2161600"/>
              <a:ext cx="161475" cy="92725"/>
            </a:xfrm>
            <a:custGeom>
              <a:avLst/>
              <a:gdLst/>
              <a:ahLst/>
              <a:cxnLst/>
              <a:rect l="l" t="t" r="r" b="b"/>
              <a:pathLst>
                <a:path w="6459" h="3709" extrusionOk="0">
                  <a:moveTo>
                    <a:pt x="948" y="1"/>
                  </a:moveTo>
                  <a:cubicBezTo>
                    <a:pt x="332" y="1"/>
                    <a:pt x="0" y="266"/>
                    <a:pt x="0" y="266"/>
                  </a:cubicBezTo>
                  <a:cubicBezTo>
                    <a:pt x="225" y="193"/>
                    <a:pt x="434" y="147"/>
                    <a:pt x="643" y="147"/>
                  </a:cubicBezTo>
                  <a:cubicBezTo>
                    <a:pt x="952" y="147"/>
                    <a:pt x="1261" y="248"/>
                    <a:pt x="1623" y="512"/>
                  </a:cubicBezTo>
                  <a:cubicBezTo>
                    <a:pt x="2213" y="954"/>
                    <a:pt x="1852" y="1708"/>
                    <a:pt x="1754" y="2200"/>
                  </a:cubicBezTo>
                  <a:cubicBezTo>
                    <a:pt x="1656" y="2708"/>
                    <a:pt x="2361" y="2938"/>
                    <a:pt x="2721" y="3085"/>
                  </a:cubicBezTo>
                  <a:cubicBezTo>
                    <a:pt x="3082" y="3249"/>
                    <a:pt x="2901" y="3708"/>
                    <a:pt x="2901" y="3708"/>
                  </a:cubicBezTo>
                  <a:cubicBezTo>
                    <a:pt x="4229" y="2889"/>
                    <a:pt x="3377" y="1938"/>
                    <a:pt x="3147" y="1676"/>
                  </a:cubicBezTo>
                  <a:cubicBezTo>
                    <a:pt x="2958" y="1446"/>
                    <a:pt x="3081" y="1216"/>
                    <a:pt x="3268" y="1216"/>
                  </a:cubicBezTo>
                  <a:cubicBezTo>
                    <a:pt x="3307" y="1216"/>
                    <a:pt x="3350" y="1226"/>
                    <a:pt x="3393" y="1249"/>
                  </a:cubicBezTo>
                  <a:cubicBezTo>
                    <a:pt x="3623" y="1381"/>
                    <a:pt x="3262" y="1872"/>
                    <a:pt x="3934" y="2315"/>
                  </a:cubicBezTo>
                  <a:cubicBezTo>
                    <a:pt x="4104" y="2427"/>
                    <a:pt x="4264" y="2468"/>
                    <a:pt x="4409" y="2468"/>
                  </a:cubicBezTo>
                  <a:cubicBezTo>
                    <a:pt x="4837" y="2468"/>
                    <a:pt x="5131" y="2102"/>
                    <a:pt x="5131" y="2102"/>
                  </a:cubicBezTo>
                  <a:lnTo>
                    <a:pt x="5131" y="2102"/>
                  </a:lnTo>
                  <a:cubicBezTo>
                    <a:pt x="5125" y="2102"/>
                    <a:pt x="5119" y="2102"/>
                    <a:pt x="5114" y="2102"/>
                  </a:cubicBezTo>
                  <a:cubicBezTo>
                    <a:pt x="4744" y="2102"/>
                    <a:pt x="4948" y="1575"/>
                    <a:pt x="4770" y="1430"/>
                  </a:cubicBezTo>
                  <a:cubicBezTo>
                    <a:pt x="4696" y="1366"/>
                    <a:pt x="4601" y="1330"/>
                    <a:pt x="4508" y="1330"/>
                  </a:cubicBezTo>
                  <a:cubicBezTo>
                    <a:pt x="4457" y="1330"/>
                    <a:pt x="4407" y="1341"/>
                    <a:pt x="4360" y="1364"/>
                  </a:cubicBezTo>
                  <a:cubicBezTo>
                    <a:pt x="4313" y="1371"/>
                    <a:pt x="4269" y="1374"/>
                    <a:pt x="4228" y="1374"/>
                  </a:cubicBezTo>
                  <a:cubicBezTo>
                    <a:pt x="4068" y="1374"/>
                    <a:pt x="3967" y="1324"/>
                    <a:pt x="4032" y="1233"/>
                  </a:cubicBezTo>
                  <a:cubicBezTo>
                    <a:pt x="4064" y="1184"/>
                    <a:pt x="4100" y="1165"/>
                    <a:pt x="4151" y="1165"/>
                  </a:cubicBezTo>
                  <a:cubicBezTo>
                    <a:pt x="4285" y="1165"/>
                    <a:pt x="4521" y="1296"/>
                    <a:pt x="5032" y="1331"/>
                  </a:cubicBezTo>
                  <a:cubicBezTo>
                    <a:pt x="5068" y="1334"/>
                    <a:pt x="5103" y="1336"/>
                    <a:pt x="5138" y="1336"/>
                  </a:cubicBezTo>
                  <a:cubicBezTo>
                    <a:pt x="5903" y="1336"/>
                    <a:pt x="6458" y="676"/>
                    <a:pt x="6458" y="676"/>
                  </a:cubicBezTo>
                  <a:lnTo>
                    <a:pt x="6458" y="676"/>
                  </a:lnTo>
                  <a:cubicBezTo>
                    <a:pt x="6000" y="932"/>
                    <a:pt x="5514" y="1030"/>
                    <a:pt x="5026" y="1030"/>
                  </a:cubicBezTo>
                  <a:cubicBezTo>
                    <a:pt x="3858" y="1030"/>
                    <a:pt x="2680" y="468"/>
                    <a:pt x="1836" y="168"/>
                  </a:cubicBezTo>
                  <a:cubicBezTo>
                    <a:pt x="1495" y="44"/>
                    <a:pt x="1198" y="1"/>
                    <a:pt x="94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 name="Google Shape;381;p2"/>
            <p:cNvSpPr/>
            <p:nvPr/>
          </p:nvSpPr>
          <p:spPr>
            <a:xfrm>
              <a:off x="6100875" y="2069950"/>
              <a:ext cx="90175" cy="63075"/>
            </a:xfrm>
            <a:custGeom>
              <a:avLst/>
              <a:gdLst/>
              <a:ahLst/>
              <a:cxnLst/>
              <a:rect l="l" t="t" r="r" b="b"/>
              <a:pathLst>
                <a:path w="3607" h="2523" extrusionOk="0">
                  <a:moveTo>
                    <a:pt x="2506" y="0"/>
                  </a:moveTo>
                  <a:cubicBezTo>
                    <a:pt x="1920" y="0"/>
                    <a:pt x="1243" y="125"/>
                    <a:pt x="869" y="621"/>
                  </a:cubicBezTo>
                  <a:cubicBezTo>
                    <a:pt x="1" y="1768"/>
                    <a:pt x="525" y="2522"/>
                    <a:pt x="525" y="2522"/>
                  </a:cubicBezTo>
                  <a:cubicBezTo>
                    <a:pt x="525" y="2522"/>
                    <a:pt x="361" y="2162"/>
                    <a:pt x="1394" y="2162"/>
                  </a:cubicBezTo>
                  <a:cubicBezTo>
                    <a:pt x="2427" y="2145"/>
                    <a:pt x="2312" y="1490"/>
                    <a:pt x="2263" y="1260"/>
                  </a:cubicBezTo>
                  <a:cubicBezTo>
                    <a:pt x="2181" y="1014"/>
                    <a:pt x="2246" y="752"/>
                    <a:pt x="2410" y="555"/>
                  </a:cubicBezTo>
                  <a:cubicBezTo>
                    <a:pt x="2656" y="195"/>
                    <a:pt x="3607" y="129"/>
                    <a:pt x="3607" y="129"/>
                  </a:cubicBezTo>
                  <a:cubicBezTo>
                    <a:pt x="3607" y="129"/>
                    <a:pt x="3103" y="0"/>
                    <a:pt x="250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 name="Google Shape;382;p2"/>
            <p:cNvSpPr/>
            <p:nvPr/>
          </p:nvSpPr>
          <p:spPr>
            <a:xfrm>
              <a:off x="6170125" y="2003100"/>
              <a:ext cx="56175" cy="67225"/>
            </a:xfrm>
            <a:custGeom>
              <a:avLst/>
              <a:gdLst/>
              <a:ahLst/>
              <a:cxnLst/>
              <a:rect l="l" t="t" r="r" b="b"/>
              <a:pathLst>
                <a:path w="2247" h="2689" extrusionOk="0">
                  <a:moveTo>
                    <a:pt x="1132" y="0"/>
                  </a:moveTo>
                  <a:cubicBezTo>
                    <a:pt x="1132" y="0"/>
                    <a:pt x="1345" y="541"/>
                    <a:pt x="984" y="738"/>
                  </a:cubicBezTo>
                  <a:cubicBezTo>
                    <a:pt x="624" y="935"/>
                    <a:pt x="1" y="1344"/>
                    <a:pt x="247" y="2016"/>
                  </a:cubicBezTo>
                  <a:cubicBezTo>
                    <a:pt x="493" y="2688"/>
                    <a:pt x="1673" y="2426"/>
                    <a:pt x="2246" y="2623"/>
                  </a:cubicBezTo>
                  <a:cubicBezTo>
                    <a:pt x="2246" y="2623"/>
                    <a:pt x="1378" y="2164"/>
                    <a:pt x="1443" y="1426"/>
                  </a:cubicBezTo>
                  <a:cubicBezTo>
                    <a:pt x="1509" y="705"/>
                    <a:pt x="1427" y="164"/>
                    <a:pt x="11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 name="Google Shape;383;p2"/>
            <p:cNvSpPr/>
            <p:nvPr/>
          </p:nvSpPr>
          <p:spPr>
            <a:xfrm>
              <a:off x="6231200" y="2032200"/>
              <a:ext cx="79925" cy="107775"/>
            </a:xfrm>
            <a:custGeom>
              <a:avLst/>
              <a:gdLst/>
              <a:ahLst/>
              <a:cxnLst/>
              <a:rect l="l" t="t" r="r" b="b"/>
              <a:pathLst>
                <a:path w="3197" h="4311" extrusionOk="0">
                  <a:moveTo>
                    <a:pt x="377" y="0"/>
                  </a:moveTo>
                  <a:cubicBezTo>
                    <a:pt x="0" y="1344"/>
                    <a:pt x="541" y="1606"/>
                    <a:pt x="1098" y="2475"/>
                  </a:cubicBezTo>
                  <a:cubicBezTo>
                    <a:pt x="1656" y="3344"/>
                    <a:pt x="1049" y="4311"/>
                    <a:pt x="1049" y="4311"/>
                  </a:cubicBezTo>
                  <a:cubicBezTo>
                    <a:pt x="1426" y="4049"/>
                    <a:pt x="1787" y="3360"/>
                    <a:pt x="2492" y="2934"/>
                  </a:cubicBezTo>
                  <a:cubicBezTo>
                    <a:pt x="3196" y="2492"/>
                    <a:pt x="2901" y="1590"/>
                    <a:pt x="2901" y="1590"/>
                  </a:cubicBezTo>
                  <a:lnTo>
                    <a:pt x="2901" y="1590"/>
                  </a:lnTo>
                  <a:cubicBezTo>
                    <a:pt x="2851" y="1704"/>
                    <a:pt x="2752" y="1749"/>
                    <a:pt x="2597" y="1749"/>
                  </a:cubicBezTo>
                  <a:cubicBezTo>
                    <a:pt x="2550" y="1749"/>
                    <a:pt x="2499" y="1745"/>
                    <a:pt x="2442" y="1737"/>
                  </a:cubicBezTo>
                  <a:cubicBezTo>
                    <a:pt x="2415" y="1731"/>
                    <a:pt x="2387" y="1727"/>
                    <a:pt x="2360" y="1727"/>
                  </a:cubicBezTo>
                  <a:cubicBezTo>
                    <a:pt x="2132" y="1727"/>
                    <a:pt x="1945" y="1962"/>
                    <a:pt x="2033" y="2196"/>
                  </a:cubicBezTo>
                  <a:cubicBezTo>
                    <a:pt x="2100" y="2359"/>
                    <a:pt x="1967" y="2533"/>
                    <a:pt x="1807" y="2533"/>
                  </a:cubicBezTo>
                  <a:cubicBezTo>
                    <a:pt x="1774" y="2533"/>
                    <a:pt x="1739" y="2525"/>
                    <a:pt x="1705" y="2508"/>
                  </a:cubicBezTo>
                  <a:cubicBezTo>
                    <a:pt x="1557" y="2442"/>
                    <a:pt x="1557" y="2065"/>
                    <a:pt x="1770" y="1885"/>
                  </a:cubicBezTo>
                  <a:cubicBezTo>
                    <a:pt x="1984" y="1705"/>
                    <a:pt x="2131" y="1311"/>
                    <a:pt x="1934" y="688"/>
                  </a:cubicBezTo>
                  <a:cubicBezTo>
                    <a:pt x="1797" y="212"/>
                    <a:pt x="1343" y="110"/>
                    <a:pt x="1027" y="110"/>
                  </a:cubicBezTo>
                  <a:cubicBezTo>
                    <a:pt x="929" y="110"/>
                    <a:pt x="845" y="120"/>
                    <a:pt x="787" y="131"/>
                  </a:cubicBezTo>
                  <a:cubicBezTo>
                    <a:pt x="764" y="134"/>
                    <a:pt x="740" y="135"/>
                    <a:pt x="717" y="135"/>
                  </a:cubicBezTo>
                  <a:cubicBezTo>
                    <a:pt x="594" y="135"/>
                    <a:pt x="474" y="97"/>
                    <a:pt x="3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 name="Google Shape;384;p2"/>
            <p:cNvSpPr/>
            <p:nvPr/>
          </p:nvSpPr>
          <p:spPr>
            <a:xfrm>
              <a:off x="6213150" y="1873650"/>
              <a:ext cx="202875" cy="202400"/>
            </a:xfrm>
            <a:custGeom>
              <a:avLst/>
              <a:gdLst/>
              <a:ahLst/>
              <a:cxnLst/>
              <a:rect l="l" t="t" r="r" b="b"/>
              <a:pathLst>
                <a:path w="8115" h="8096" extrusionOk="0">
                  <a:moveTo>
                    <a:pt x="5763" y="0"/>
                  </a:moveTo>
                  <a:cubicBezTo>
                    <a:pt x="5243" y="0"/>
                    <a:pt x="4734" y="167"/>
                    <a:pt x="4427" y="572"/>
                  </a:cubicBezTo>
                  <a:cubicBezTo>
                    <a:pt x="4115" y="998"/>
                    <a:pt x="4082" y="1556"/>
                    <a:pt x="4312" y="2031"/>
                  </a:cubicBezTo>
                  <a:cubicBezTo>
                    <a:pt x="4519" y="2446"/>
                    <a:pt x="4855" y="2593"/>
                    <a:pt x="5182" y="2593"/>
                  </a:cubicBezTo>
                  <a:cubicBezTo>
                    <a:pt x="5528" y="2593"/>
                    <a:pt x="5865" y="2429"/>
                    <a:pt x="6033" y="2244"/>
                  </a:cubicBezTo>
                  <a:cubicBezTo>
                    <a:pt x="6230" y="2031"/>
                    <a:pt x="6295" y="1752"/>
                    <a:pt x="6246" y="1490"/>
                  </a:cubicBezTo>
                  <a:cubicBezTo>
                    <a:pt x="6188" y="1162"/>
                    <a:pt x="5960" y="1022"/>
                    <a:pt x="5752" y="1022"/>
                  </a:cubicBezTo>
                  <a:cubicBezTo>
                    <a:pt x="5606" y="1022"/>
                    <a:pt x="5471" y="1090"/>
                    <a:pt x="5410" y="1212"/>
                  </a:cubicBezTo>
                  <a:cubicBezTo>
                    <a:pt x="5279" y="1490"/>
                    <a:pt x="5345" y="1851"/>
                    <a:pt x="5754" y="1916"/>
                  </a:cubicBezTo>
                  <a:cubicBezTo>
                    <a:pt x="6099" y="1966"/>
                    <a:pt x="5918" y="2392"/>
                    <a:pt x="5476" y="2506"/>
                  </a:cubicBezTo>
                  <a:cubicBezTo>
                    <a:pt x="5395" y="2527"/>
                    <a:pt x="5314" y="2537"/>
                    <a:pt x="5235" y="2537"/>
                  </a:cubicBezTo>
                  <a:cubicBezTo>
                    <a:pt x="4876" y="2537"/>
                    <a:pt x="4541" y="2334"/>
                    <a:pt x="4394" y="1998"/>
                  </a:cubicBezTo>
                  <a:cubicBezTo>
                    <a:pt x="4181" y="1556"/>
                    <a:pt x="4230" y="1031"/>
                    <a:pt x="4525" y="638"/>
                  </a:cubicBezTo>
                  <a:cubicBezTo>
                    <a:pt x="4781" y="300"/>
                    <a:pt x="5238" y="141"/>
                    <a:pt x="5712" y="141"/>
                  </a:cubicBezTo>
                  <a:cubicBezTo>
                    <a:pt x="5813" y="141"/>
                    <a:pt x="5915" y="148"/>
                    <a:pt x="6017" y="163"/>
                  </a:cubicBezTo>
                  <a:cubicBezTo>
                    <a:pt x="7230" y="294"/>
                    <a:pt x="7918" y="1998"/>
                    <a:pt x="7197" y="3146"/>
                  </a:cubicBezTo>
                  <a:cubicBezTo>
                    <a:pt x="6967" y="3506"/>
                    <a:pt x="6623" y="3801"/>
                    <a:pt x="6230" y="3998"/>
                  </a:cubicBezTo>
                  <a:cubicBezTo>
                    <a:pt x="5842" y="4164"/>
                    <a:pt x="5393" y="4247"/>
                    <a:pt x="4870" y="4247"/>
                  </a:cubicBezTo>
                  <a:cubicBezTo>
                    <a:pt x="4462" y="4247"/>
                    <a:pt x="4011" y="4197"/>
                    <a:pt x="3509" y="4096"/>
                  </a:cubicBezTo>
                  <a:cubicBezTo>
                    <a:pt x="3203" y="4035"/>
                    <a:pt x="2903" y="4005"/>
                    <a:pt x="2617" y="4005"/>
                  </a:cubicBezTo>
                  <a:cubicBezTo>
                    <a:pt x="1290" y="4005"/>
                    <a:pt x="240" y="4661"/>
                    <a:pt x="132" y="5981"/>
                  </a:cubicBezTo>
                  <a:cubicBezTo>
                    <a:pt x="1" y="7571"/>
                    <a:pt x="1050" y="8096"/>
                    <a:pt x="1050" y="8096"/>
                  </a:cubicBezTo>
                  <a:cubicBezTo>
                    <a:pt x="1050" y="8096"/>
                    <a:pt x="1034" y="8079"/>
                    <a:pt x="1017" y="8063"/>
                  </a:cubicBezTo>
                  <a:cubicBezTo>
                    <a:pt x="444" y="7424"/>
                    <a:pt x="607" y="6227"/>
                    <a:pt x="607" y="6227"/>
                  </a:cubicBezTo>
                  <a:cubicBezTo>
                    <a:pt x="689" y="5703"/>
                    <a:pt x="952" y="5244"/>
                    <a:pt x="1345" y="4900"/>
                  </a:cubicBezTo>
                  <a:cubicBezTo>
                    <a:pt x="1937" y="4460"/>
                    <a:pt x="2695" y="4378"/>
                    <a:pt x="3183" y="4378"/>
                  </a:cubicBezTo>
                  <a:cubicBezTo>
                    <a:pt x="3477" y="4378"/>
                    <a:pt x="3673" y="4408"/>
                    <a:pt x="3673" y="4408"/>
                  </a:cubicBezTo>
                  <a:cubicBezTo>
                    <a:pt x="3918" y="4441"/>
                    <a:pt x="4148" y="4457"/>
                    <a:pt x="4361" y="4473"/>
                  </a:cubicBezTo>
                  <a:cubicBezTo>
                    <a:pt x="4447" y="4477"/>
                    <a:pt x="4534" y="4480"/>
                    <a:pt x="4622" y="4480"/>
                  </a:cubicBezTo>
                  <a:cubicBezTo>
                    <a:pt x="5612" y="4480"/>
                    <a:pt x="6726" y="4207"/>
                    <a:pt x="7328" y="3244"/>
                  </a:cubicBezTo>
                  <a:cubicBezTo>
                    <a:pt x="8115" y="1982"/>
                    <a:pt x="7361" y="179"/>
                    <a:pt x="6033" y="15"/>
                  </a:cubicBezTo>
                  <a:cubicBezTo>
                    <a:pt x="5943" y="5"/>
                    <a:pt x="5853" y="0"/>
                    <a:pt x="57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 name="Google Shape;385;p2"/>
            <p:cNvSpPr/>
            <p:nvPr/>
          </p:nvSpPr>
          <p:spPr>
            <a:xfrm>
              <a:off x="6266850" y="1990100"/>
              <a:ext cx="116400" cy="59325"/>
            </a:xfrm>
            <a:custGeom>
              <a:avLst/>
              <a:gdLst/>
              <a:ahLst/>
              <a:cxnLst/>
              <a:rect l="l" t="t" r="r" b="b"/>
              <a:pathLst>
                <a:path w="4656" h="2373" extrusionOk="0">
                  <a:moveTo>
                    <a:pt x="1085" y="0"/>
                  </a:moveTo>
                  <a:cubicBezTo>
                    <a:pt x="394" y="0"/>
                    <a:pt x="0" y="225"/>
                    <a:pt x="0" y="225"/>
                  </a:cubicBezTo>
                  <a:cubicBezTo>
                    <a:pt x="87" y="209"/>
                    <a:pt x="170" y="202"/>
                    <a:pt x="248" y="202"/>
                  </a:cubicBezTo>
                  <a:cubicBezTo>
                    <a:pt x="735" y="202"/>
                    <a:pt x="1047" y="499"/>
                    <a:pt x="935" y="979"/>
                  </a:cubicBezTo>
                  <a:cubicBezTo>
                    <a:pt x="803" y="1405"/>
                    <a:pt x="967" y="1848"/>
                    <a:pt x="1312" y="2110"/>
                  </a:cubicBezTo>
                  <a:cubicBezTo>
                    <a:pt x="1639" y="2372"/>
                    <a:pt x="2541" y="2372"/>
                    <a:pt x="2541" y="2372"/>
                  </a:cubicBezTo>
                  <a:cubicBezTo>
                    <a:pt x="2279" y="2225"/>
                    <a:pt x="2524" y="1864"/>
                    <a:pt x="2688" y="1438"/>
                  </a:cubicBezTo>
                  <a:cubicBezTo>
                    <a:pt x="2844" y="1017"/>
                    <a:pt x="2422" y="863"/>
                    <a:pt x="2225" y="863"/>
                  </a:cubicBezTo>
                  <a:cubicBezTo>
                    <a:pt x="2215" y="863"/>
                    <a:pt x="2205" y="864"/>
                    <a:pt x="2197" y="864"/>
                  </a:cubicBezTo>
                  <a:cubicBezTo>
                    <a:pt x="2109" y="882"/>
                    <a:pt x="2035" y="900"/>
                    <a:pt x="1966" y="900"/>
                  </a:cubicBezTo>
                  <a:cubicBezTo>
                    <a:pt x="1905" y="900"/>
                    <a:pt x="1848" y="886"/>
                    <a:pt x="1787" y="848"/>
                  </a:cubicBezTo>
                  <a:cubicBezTo>
                    <a:pt x="1695" y="783"/>
                    <a:pt x="1729" y="572"/>
                    <a:pt x="1987" y="572"/>
                  </a:cubicBezTo>
                  <a:cubicBezTo>
                    <a:pt x="2053" y="572"/>
                    <a:pt x="2133" y="585"/>
                    <a:pt x="2229" y="619"/>
                  </a:cubicBezTo>
                  <a:cubicBezTo>
                    <a:pt x="2721" y="766"/>
                    <a:pt x="2574" y="1225"/>
                    <a:pt x="3311" y="1373"/>
                  </a:cubicBezTo>
                  <a:cubicBezTo>
                    <a:pt x="3367" y="1384"/>
                    <a:pt x="3420" y="1389"/>
                    <a:pt x="3470" y="1389"/>
                  </a:cubicBezTo>
                  <a:cubicBezTo>
                    <a:pt x="4060" y="1389"/>
                    <a:pt x="4218" y="641"/>
                    <a:pt x="4278" y="520"/>
                  </a:cubicBezTo>
                  <a:cubicBezTo>
                    <a:pt x="4393" y="389"/>
                    <a:pt x="4524" y="258"/>
                    <a:pt x="4655" y="143"/>
                  </a:cubicBezTo>
                  <a:lnTo>
                    <a:pt x="4655" y="143"/>
                  </a:lnTo>
                  <a:cubicBezTo>
                    <a:pt x="4455" y="267"/>
                    <a:pt x="4083" y="386"/>
                    <a:pt x="3546" y="386"/>
                  </a:cubicBezTo>
                  <a:cubicBezTo>
                    <a:pt x="3159" y="386"/>
                    <a:pt x="2687" y="324"/>
                    <a:pt x="2131" y="160"/>
                  </a:cubicBezTo>
                  <a:cubicBezTo>
                    <a:pt x="1733" y="42"/>
                    <a:pt x="1382" y="0"/>
                    <a:pt x="108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 name="Google Shape;386;p2"/>
            <p:cNvSpPr/>
            <p:nvPr/>
          </p:nvSpPr>
          <p:spPr>
            <a:xfrm>
              <a:off x="6273400" y="1880975"/>
              <a:ext cx="80350" cy="83700"/>
            </a:xfrm>
            <a:custGeom>
              <a:avLst/>
              <a:gdLst/>
              <a:ahLst/>
              <a:cxnLst/>
              <a:rect l="l" t="t" r="r" b="b"/>
              <a:pathLst>
                <a:path w="3214" h="3348" extrusionOk="0">
                  <a:moveTo>
                    <a:pt x="1967" y="1"/>
                  </a:moveTo>
                  <a:lnTo>
                    <a:pt x="1967" y="1"/>
                  </a:lnTo>
                  <a:cubicBezTo>
                    <a:pt x="1508" y="279"/>
                    <a:pt x="1443" y="722"/>
                    <a:pt x="722" y="1328"/>
                  </a:cubicBezTo>
                  <a:cubicBezTo>
                    <a:pt x="0" y="1951"/>
                    <a:pt x="214" y="2410"/>
                    <a:pt x="361" y="2672"/>
                  </a:cubicBezTo>
                  <a:cubicBezTo>
                    <a:pt x="459" y="2804"/>
                    <a:pt x="427" y="2984"/>
                    <a:pt x="296" y="3082"/>
                  </a:cubicBezTo>
                  <a:cubicBezTo>
                    <a:pt x="1394" y="2967"/>
                    <a:pt x="1246" y="2328"/>
                    <a:pt x="1181" y="2132"/>
                  </a:cubicBezTo>
                  <a:cubicBezTo>
                    <a:pt x="1115" y="1935"/>
                    <a:pt x="1148" y="1836"/>
                    <a:pt x="1246" y="1836"/>
                  </a:cubicBezTo>
                  <a:cubicBezTo>
                    <a:pt x="1361" y="1836"/>
                    <a:pt x="1345" y="2066"/>
                    <a:pt x="1345" y="2345"/>
                  </a:cubicBezTo>
                  <a:cubicBezTo>
                    <a:pt x="1328" y="2623"/>
                    <a:pt x="1279" y="3279"/>
                    <a:pt x="2115" y="3344"/>
                  </a:cubicBezTo>
                  <a:cubicBezTo>
                    <a:pt x="2146" y="3347"/>
                    <a:pt x="2176" y="3348"/>
                    <a:pt x="2206" y="3348"/>
                  </a:cubicBezTo>
                  <a:cubicBezTo>
                    <a:pt x="2985" y="3348"/>
                    <a:pt x="3213" y="2541"/>
                    <a:pt x="3213" y="2541"/>
                  </a:cubicBezTo>
                  <a:lnTo>
                    <a:pt x="3213" y="2541"/>
                  </a:lnTo>
                  <a:cubicBezTo>
                    <a:pt x="3088" y="2576"/>
                    <a:pt x="2939" y="2601"/>
                    <a:pt x="2780" y="2601"/>
                  </a:cubicBezTo>
                  <a:cubicBezTo>
                    <a:pt x="2334" y="2601"/>
                    <a:pt x="1816" y="2401"/>
                    <a:pt x="1574" y="1640"/>
                  </a:cubicBezTo>
                  <a:cubicBezTo>
                    <a:pt x="1394" y="1066"/>
                    <a:pt x="1541" y="427"/>
                    <a:pt x="196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 name="Google Shape;387;p2"/>
            <p:cNvSpPr/>
            <p:nvPr/>
          </p:nvSpPr>
          <p:spPr>
            <a:xfrm>
              <a:off x="6447550" y="1774850"/>
              <a:ext cx="116000" cy="137300"/>
            </a:xfrm>
            <a:custGeom>
              <a:avLst/>
              <a:gdLst/>
              <a:ahLst/>
              <a:cxnLst/>
              <a:rect l="l" t="t" r="r" b="b"/>
              <a:pathLst>
                <a:path w="4640" h="5492" extrusionOk="0">
                  <a:moveTo>
                    <a:pt x="4344" y="0"/>
                  </a:moveTo>
                  <a:lnTo>
                    <a:pt x="4344" y="0"/>
                  </a:lnTo>
                  <a:cubicBezTo>
                    <a:pt x="4443" y="459"/>
                    <a:pt x="4328" y="935"/>
                    <a:pt x="4017" y="1295"/>
                  </a:cubicBezTo>
                  <a:cubicBezTo>
                    <a:pt x="3951" y="1377"/>
                    <a:pt x="3886" y="1443"/>
                    <a:pt x="3804" y="1508"/>
                  </a:cubicBezTo>
                  <a:cubicBezTo>
                    <a:pt x="3017" y="2066"/>
                    <a:pt x="1902" y="1787"/>
                    <a:pt x="1001" y="2426"/>
                  </a:cubicBezTo>
                  <a:cubicBezTo>
                    <a:pt x="99" y="3049"/>
                    <a:pt x="197" y="3967"/>
                    <a:pt x="181" y="4475"/>
                  </a:cubicBezTo>
                  <a:cubicBezTo>
                    <a:pt x="197" y="4819"/>
                    <a:pt x="132" y="5164"/>
                    <a:pt x="1" y="5491"/>
                  </a:cubicBezTo>
                  <a:cubicBezTo>
                    <a:pt x="312" y="5295"/>
                    <a:pt x="476" y="4934"/>
                    <a:pt x="443" y="4573"/>
                  </a:cubicBezTo>
                  <a:cubicBezTo>
                    <a:pt x="443" y="3931"/>
                    <a:pt x="515" y="3202"/>
                    <a:pt x="711" y="3202"/>
                  </a:cubicBezTo>
                  <a:cubicBezTo>
                    <a:pt x="725" y="3202"/>
                    <a:pt x="740" y="3205"/>
                    <a:pt x="755" y="3213"/>
                  </a:cubicBezTo>
                  <a:cubicBezTo>
                    <a:pt x="984" y="3311"/>
                    <a:pt x="788" y="3574"/>
                    <a:pt x="706" y="3721"/>
                  </a:cubicBezTo>
                  <a:cubicBezTo>
                    <a:pt x="624" y="3869"/>
                    <a:pt x="460" y="4541"/>
                    <a:pt x="1165" y="4950"/>
                  </a:cubicBezTo>
                  <a:cubicBezTo>
                    <a:pt x="1165" y="4950"/>
                    <a:pt x="935" y="4426"/>
                    <a:pt x="1328" y="4147"/>
                  </a:cubicBezTo>
                  <a:cubicBezTo>
                    <a:pt x="1738" y="3869"/>
                    <a:pt x="2001" y="3705"/>
                    <a:pt x="1951" y="3115"/>
                  </a:cubicBezTo>
                  <a:cubicBezTo>
                    <a:pt x="1908" y="2611"/>
                    <a:pt x="2244" y="2170"/>
                    <a:pt x="2471" y="2170"/>
                  </a:cubicBezTo>
                  <a:cubicBezTo>
                    <a:pt x="2502" y="2170"/>
                    <a:pt x="2532" y="2179"/>
                    <a:pt x="2558" y="2197"/>
                  </a:cubicBezTo>
                  <a:cubicBezTo>
                    <a:pt x="2787" y="2344"/>
                    <a:pt x="2525" y="2557"/>
                    <a:pt x="2394" y="2607"/>
                  </a:cubicBezTo>
                  <a:cubicBezTo>
                    <a:pt x="2214" y="2721"/>
                    <a:pt x="2181" y="2984"/>
                    <a:pt x="2328" y="3131"/>
                  </a:cubicBezTo>
                  <a:cubicBezTo>
                    <a:pt x="2541" y="3393"/>
                    <a:pt x="2476" y="3705"/>
                    <a:pt x="2214" y="3787"/>
                  </a:cubicBezTo>
                  <a:cubicBezTo>
                    <a:pt x="2214" y="3787"/>
                    <a:pt x="2271" y="3794"/>
                    <a:pt x="2367" y="3794"/>
                  </a:cubicBezTo>
                  <a:cubicBezTo>
                    <a:pt x="2692" y="3794"/>
                    <a:pt x="3458" y="3716"/>
                    <a:pt x="3951" y="3033"/>
                  </a:cubicBezTo>
                  <a:cubicBezTo>
                    <a:pt x="4295" y="2508"/>
                    <a:pt x="4525" y="1918"/>
                    <a:pt x="4574" y="1295"/>
                  </a:cubicBezTo>
                  <a:cubicBezTo>
                    <a:pt x="4640" y="853"/>
                    <a:pt x="4541" y="394"/>
                    <a:pt x="43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 name="Google Shape;388;p2"/>
            <p:cNvSpPr/>
            <p:nvPr/>
          </p:nvSpPr>
          <p:spPr>
            <a:xfrm>
              <a:off x="6032850" y="1917825"/>
              <a:ext cx="100025" cy="218350"/>
            </a:xfrm>
            <a:custGeom>
              <a:avLst/>
              <a:gdLst/>
              <a:ahLst/>
              <a:cxnLst/>
              <a:rect l="l" t="t" r="r" b="b"/>
              <a:pathLst>
                <a:path w="4001" h="8734" extrusionOk="0">
                  <a:moveTo>
                    <a:pt x="2081" y="0"/>
                  </a:moveTo>
                  <a:cubicBezTo>
                    <a:pt x="1553" y="0"/>
                    <a:pt x="1050" y="245"/>
                    <a:pt x="722" y="674"/>
                  </a:cubicBezTo>
                  <a:cubicBezTo>
                    <a:pt x="378" y="1166"/>
                    <a:pt x="329" y="1821"/>
                    <a:pt x="591" y="2362"/>
                  </a:cubicBezTo>
                  <a:cubicBezTo>
                    <a:pt x="827" y="2775"/>
                    <a:pt x="1266" y="3018"/>
                    <a:pt x="1727" y="3018"/>
                  </a:cubicBezTo>
                  <a:cubicBezTo>
                    <a:pt x="1906" y="3018"/>
                    <a:pt x="2088" y="2981"/>
                    <a:pt x="2263" y="2903"/>
                  </a:cubicBezTo>
                  <a:cubicBezTo>
                    <a:pt x="2968" y="2723"/>
                    <a:pt x="3099" y="1789"/>
                    <a:pt x="2492" y="1395"/>
                  </a:cubicBezTo>
                  <a:cubicBezTo>
                    <a:pt x="2412" y="1355"/>
                    <a:pt x="2330" y="1337"/>
                    <a:pt x="2251" y="1337"/>
                  </a:cubicBezTo>
                  <a:cubicBezTo>
                    <a:pt x="1910" y="1337"/>
                    <a:pt x="1618" y="1675"/>
                    <a:pt x="1738" y="2034"/>
                  </a:cubicBezTo>
                  <a:cubicBezTo>
                    <a:pt x="1876" y="2324"/>
                    <a:pt x="2199" y="2347"/>
                    <a:pt x="2328" y="2347"/>
                  </a:cubicBezTo>
                  <a:cubicBezTo>
                    <a:pt x="2352" y="2347"/>
                    <a:pt x="2370" y="2346"/>
                    <a:pt x="2378" y="2346"/>
                  </a:cubicBezTo>
                  <a:cubicBezTo>
                    <a:pt x="2443" y="2346"/>
                    <a:pt x="2443" y="2379"/>
                    <a:pt x="2443" y="2379"/>
                  </a:cubicBezTo>
                  <a:cubicBezTo>
                    <a:pt x="2487" y="2569"/>
                    <a:pt x="2244" y="2850"/>
                    <a:pt x="1783" y="2850"/>
                  </a:cubicBezTo>
                  <a:cubicBezTo>
                    <a:pt x="1727" y="2850"/>
                    <a:pt x="1669" y="2846"/>
                    <a:pt x="1607" y="2838"/>
                  </a:cubicBezTo>
                  <a:cubicBezTo>
                    <a:pt x="1410" y="2805"/>
                    <a:pt x="1230" y="2706"/>
                    <a:pt x="1099" y="2575"/>
                  </a:cubicBezTo>
                  <a:cubicBezTo>
                    <a:pt x="411" y="1920"/>
                    <a:pt x="738" y="543"/>
                    <a:pt x="1755" y="281"/>
                  </a:cubicBezTo>
                  <a:cubicBezTo>
                    <a:pt x="1888" y="244"/>
                    <a:pt x="2024" y="227"/>
                    <a:pt x="2160" y="227"/>
                  </a:cubicBezTo>
                  <a:cubicBezTo>
                    <a:pt x="2327" y="227"/>
                    <a:pt x="2494" y="252"/>
                    <a:pt x="2656" y="297"/>
                  </a:cubicBezTo>
                  <a:cubicBezTo>
                    <a:pt x="2836" y="346"/>
                    <a:pt x="3017" y="444"/>
                    <a:pt x="3181" y="559"/>
                  </a:cubicBezTo>
                  <a:cubicBezTo>
                    <a:pt x="3525" y="838"/>
                    <a:pt x="3738" y="1264"/>
                    <a:pt x="3771" y="1707"/>
                  </a:cubicBezTo>
                  <a:cubicBezTo>
                    <a:pt x="3836" y="2444"/>
                    <a:pt x="3443" y="3182"/>
                    <a:pt x="2886" y="3723"/>
                  </a:cubicBezTo>
                  <a:cubicBezTo>
                    <a:pt x="2312" y="4247"/>
                    <a:pt x="1558" y="4559"/>
                    <a:pt x="984" y="5100"/>
                  </a:cubicBezTo>
                  <a:cubicBezTo>
                    <a:pt x="427" y="5591"/>
                    <a:pt x="83" y="6312"/>
                    <a:pt x="34" y="7066"/>
                  </a:cubicBezTo>
                  <a:cubicBezTo>
                    <a:pt x="1" y="7755"/>
                    <a:pt x="394" y="8493"/>
                    <a:pt x="1033" y="8673"/>
                  </a:cubicBezTo>
                  <a:cubicBezTo>
                    <a:pt x="1164" y="8714"/>
                    <a:pt x="1299" y="8734"/>
                    <a:pt x="1432" y="8734"/>
                  </a:cubicBezTo>
                  <a:cubicBezTo>
                    <a:pt x="1929" y="8734"/>
                    <a:pt x="2396" y="8457"/>
                    <a:pt x="2525" y="8017"/>
                  </a:cubicBezTo>
                  <a:cubicBezTo>
                    <a:pt x="2722" y="7542"/>
                    <a:pt x="2509" y="7001"/>
                    <a:pt x="2050" y="6771"/>
                  </a:cubicBezTo>
                  <a:cubicBezTo>
                    <a:pt x="1935" y="6722"/>
                    <a:pt x="1820" y="6689"/>
                    <a:pt x="1705" y="6689"/>
                  </a:cubicBezTo>
                  <a:cubicBezTo>
                    <a:pt x="1669" y="6685"/>
                    <a:pt x="1634" y="6682"/>
                    <a:pt x="1598" y="6682"/>
                  </a:cubicBezTo>
                  <a:cubicBezTo>
                    <a:pt x="1262" y="6682"/>
                    <a:pt x="957" y="6889"/>
                    <a:pt x="853" y="7230"/>
                  </a:cubicBezTo>
                  <a:cubicBezTo>
                    <a:pt x="723" y="7724"/>
                    <a:pt x="995" y="7991"/>
                    <a:pt x="1309" y="7991"/>
                  </a:cubicBezTo>
                  <a:cubicBezTo>
                    <a:pt x="1391" y="7991"/>
                    <a:pt x="1476" y="7973"/>
                    <a:pt x="1558" y="7935"/>
                  </a:cubicBezTo>
                  <a:cubicBezTo>
                    <a:pt x="1869" y="7771"/>
                    <a:pt x="1935" y="7345"/>
                    <a:pt x="1673" y="7116"/>
                  </a:cubicBezTo>
                  <a:cubicBezTo>
                    <a:pt x="1594" y="7037"/>
                    <a:pt x="1493" y="7000"/>
                    <a:pt x="1389" y="7000"/>
                  </a:cubicBezTo>
                  <a:cubicBezTo>
                    <a:pt x="1318" y="7000"/>
                    <a:pt x="1247" y="7017"/>
                    <a:pt x="1181" y="7050"/>
                  </a:cubicBezTo>
                  <a:cubicBezTo>
                    <a:pt x="1159" y="7064"/>
                    <a:pt x="1144" y="7068"/>
                    <a:pt x="1133" y="7068"/>
                  </a:cubicBezTo>
                  <a:cubicBezTo>
                    <a:pt x="1107" y="7068"/>
                    <a:pt x="1115" y="7034"/>
                    <a:pt x="1115" y="7034"/>
                  </a:cubicBezTo>
                  <a:cubicBezTo>
                    <a:pt x="1226" y="6812"/>
                    <a:pt x="1521" y="6785"/>
                    <a:pt x="1662" y="6785"/>
                  </a:cubicBezTo>
                  <a:cubicBezTo>
                    <a:pt x="1709" y="6785"/>
                    <a:pt x="1738" y="6788"/>
                    <a:pt x="1738" y="6788"/>
                  </a:cubicBezTo>
                  <a:cubicBezTo>
                    <a:pt x="1837" y="6788"/>
                    <a:pt x="1919" y="6804"/>
                    <a:pt x="2001" y="6837"/>
                  </a:cubicBezTo>
                  <a:cubicBezTo>
                    <a:pt x="2459" y="7034"/>
                    <a:pt x="2656" y="7558"/>
                    <a:pt x="2459" y="8001"/>
                  </a:cubicBezTo>
                  <a:cubicBezTo>
                    <a:pt x="2320" y="8381"/>
                    <a:pt x="1916" y="8624"/>
                    <a:pt x="1475" y="8624"/>
                  </a:cubicBezTo>
                  <a:cubicBezTo>
                    <a:pt x="1346" y="8624"/>
                    <a:pt x="1213" y="8603"/>
                    <a:pt x="1083" y="8558"/>
                  </a:cubicBezTo>
                  <a:cubicBezTo>
                    <a:pt x="509" y="8394"/>
                    <a:pt x="148" y="7706"/>
                    <a:pt x="181" y="7050"/>
                  </a:cubicBezTo>
                  <a:cubicBezTo>
                    <a:pt x="230" y="6345"/>
                    <a:pt x="574" y="5673"/>
                    <a:pt x="1099" y="5198"/>
                  </a:cubicBezTo>
                  <a:cubicBezTo>
                    <a:pt x="1640" y="4706"/>
                    <a:pt x="2410" y="4428"/>
                    <a:pt x="3000" y="3837"/>
                  </a:cubicBezTo>
                  <a:cubicBezTo>
                    <a:pt x="3590" y="3280"/>
                    <a:pt x="4000" y="2493"/>
                    <a:pt x="3935" y="1690"/>
                  </a:cubicBezTo>
                  <a:cubicBezTo>
                    <a:pt x="3869" y="903"/>
                    <a:pt x="3312" y="248"/>
                    <a:pt x="2558" y="67"/>
                  </a:cubicBezTo>
                  <a:cubicBezTo>
                    <a:pt x="2399" y="22"/>
                    <a:pt x="2239" y="0"/>
                    <a:pt x="208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 name="Google Shape;389;p2"/>
            <p:cNvSpPr/>
            <p:nvPr/>
          </p:nvSpPr>
          <p:spPr>
            <a:xfrm>
              <a:off x="6034900" y="2000625"/>
              <a:ext cx="42650" cy="60275"/>
            </a:xfrm>
            <a:custGeom>
              <a:avLst/>
              <a:gdLst/>
              <a:ahLst/>
              <a:cxnLst/>
              <a:rect l="l" t="t" r="r" b="b"/>
              <a:pathLst>
                <a:path w="1706" h="2411" extrusionOk="0">
                  <a:moveTo>
                    <a:pt x="1509" y="1"/>
                  </a:moveTo>
                  <a:lnTo>
                    <a:pt x="1509" y="1"/>
                  </a:lnTo>
                  <a:cubicBezTo>
                    <a:pt x="1509" y="1"/>
                    <a:pt x="1378" y="50"/>
                    <a:pt x="1345" y="165"/>
                  </a:cubicBezTo>
                  <a:cubicBezTo>
                    <a:pt x="1330" y="241"/>
                    <a:pt x="1230" y="331"/>
                    <a:pt x="1060" y="331"/>
                  </a:cubicBezTo>
                  <a:cubicBezTo>
                    <a:pt x="1046" y="331"/>
                    <a:pt x="1032" y="330"/>
                    <a:pt x="1017" y="329"/>
                  </a:cubicBezTo>
                  <a:cubicBezTo>
                    <a:pt x="820" y="329"/>
                    <a:pt x="1" y="394"/>
                    <a:pt x="50" y="2410"/>
                  </a:cubicBezTo>
                  <a:cubicBezTo>
                    <a:pt x="50" y="2410"/>
                    <a:pt x="132" y="1673"/>
                    <a:pt x="755" y="1394"/>
                  </a:cubicBezTo>
                  <a:cubicBezTo>
                    <a:pt x="1394" y="1116"/>
                    <a:pt x="1705" y="853"/>
                    <a:pt x="1591" y="476"/>
                  </a:cubicBezTo>
                  <a:cubicBezTo>
                    <a:pt x="1476" y="83"/>
                    <a:pt x="1509" y="1"/>
                    <a:pt x="150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 name="Google Shape;390;p2"/>
            <p:cNvSpPr/>
            <p:nvPr/>
          </p:nvSpPr>
          <p:spPr>
            <a:xfrm>
              <a:off x="6052125" y="1822375"/>
              <a:ext cx="159825" cy="250825"/>
            </a:xfrm>
            <a:custGeom>
              <a:avLst/>
              <a:gdLst/>
              <a:ahLst/>
              <a:cxnLst/>
              <a:rect l="l" t="t" r="r" b="b"/>
              <a:pathLst>
                <a:path w="6393" h="10033" extrusionOk="0">
                  <a:moveTo>
                    <a:pt x="5245" y="1"/>
                  </a:moveTo>
                  <a:lnTo>
                    <a:pt x="5245" y="1"/>
                  </a:lnTo>
                  <a:cubicBezTo>
                    <a:pt x="2885" y="673"/>
                    <a:pt x="4180" y="2197"/>
                    <a:pt x="4262" y="4426"/>
                  </a:cubicBezTo>
                  <a:cubicBezTo>
                    <a:pt x="4344" y="6279"/>
                    <a:pt x="3262" y="7983"/>
                    <a:pt x="1557" y="8688"/>
                  </a:cubicBezTo>
                  <a:cubicBezTo>
                    <a:pt x="230" y="9229"/>
                    <a:pt x="0" y="10032"/>
                    <a:pt x="0" y="10032"/>
                  </a:cubicBezTo>
                  <a:cubicBezTo>
                    <a:pt x="317" y="9500"/>
                    <a:pt x="672" y="9330"/>
                    <a:pt x="973" y="9330"/>
                  </a:cubicBezTo>
                  <a:cubicBezTo>
                    <a:pt x="1200" y="9330"/>
                    <a:pt x="1397" y="9427"/>
                    <a:pt x="1525" y="9540"/>
                  </a:cubicBezTo>
                  <a:cubicBezTo>
                    <a:pt x="1628" y="9633"/>
                    <a:pt x="1726" y="9662"/>
                    <a:pt x="1818" y="9662"/>
                  </a:cubicBezTo>
                  <a:cubicBezTo>
                    <a:pt x="1978" y="9662"/>
                    <a:pt x="2120" y="9572"/>
                    <a:pt x="2243" y="9572"/>
                  </a:cubicBezTo>
                  <a:cubicBezTo>
                    <a:pt x="2249" y="9572"/>
                    <a:pt x="2256" y="9573"/>
                    <a:pt x="2262" y="9573"/>
                  </a:cubicBezTo>
                  <a:cubicBezTo>
                    <a:pt x="2459" y="9590"/>
                    <a:pt x="2344" y="9803"/>
                    <a:pt x="2344" y="9803"/>
                  </a:cubicBezTo>
                  <a:cubicBezTo>
                    <a:pt x="2672" y="9639"/>
                    <a:pt x="2770" y="9229"/>
                    <a:pt x="2574" y="8934"/>
                  </a:cubicBezTo>
                  <a:cubicBezTo>
                    <a:pt x="2475" y="8780"/>
                    <a:pt x="2317" y="8697"/>
                    <a:pt x="2150" y="8697"/>
                  </a:cubicBezTo>
                  <a:cubicBezTo>
                    <a:pt x="2122" y="8697"/>
                    <a:pt x="2094" y="8700"/>
                    <a:pt x="2065" y="8704"/>
                  </a:cubicBezTo>
                  <a:cubicBezTo>
                    <a:pt x="2065" y="8704"/>
                    <a:pt x="2262" y="8655"/>
                    <a:pt x="3311" y="7803"/>
                  </a:cubicBezTo>
                  <a:cubicBezTo>
                    <a:pt x="4606" y="6738"/>
                    <a:pt x="4524" y="7098"/>
                    <a:pt x="5458" y="6623"/>
                  </a:cubicBezTo>
                  <a:cubicBezTo>
                    <a:pt x="6393" y="6131"/>
                    <a:pt x="6081" y="5131"/>
                    <a:pt x="6081" y="5131"/>
                  </a:cubicBezTo>
                  <a:lnTo>
                    <a:pt x="6081" y="5131"/>
                  </a:lnTo>
                  <a:cubicBezTo>
                    <a:pt x="6036" y="5252"/>
                    <a:pt x="5976" y="5430"/>
                    <a:pt x="5514" y="5430"/>
                  </a:cubicBezTo>
                  <a:cubicBezTo>
                    <a:pt x="5476" y="5430"/>
                    <a:pt x="5436" y="5429"/>
                    <a:pt x="5393" y="5426"/>
                  </a:cubicBezTo>
                  <a:cubicBezTo>
                    <a:pt x="5366" y="5424"/>
                    <a:pt x="5340" y="5423"/>
                    <a:pt x="5314" y="5423"/>
                  </a:cubicBezTo>
                  <a:cubicBezTo>
                    <a:pt x="4952" y="5423"/>
                    <a:pt x="4628" y="5631"/>
                    <a:pt x="4475" y="5967"/>
                  </a:cubicBezTo>
                  <a:cubicBezTo>
                    <a:pt x="4409" y="6082"/>
                    <a:pt x="4327" y="6180"/>
                    <a:pt x="4213" y="6246"/>
                  </a:cubicBezTo>
                  <a:cubicBezTo>
                    <a:pt x="4557" y="5918"/>
                    <a:pt x="4606" y="5148"/>
                    <a:pt x="4721" y="4508"/>
                  </a:cubicBezTo>
                  <a:cubicBezTo>
                    <a:pt x="4819" y="3869"/>
                    <a:pt x="5114" y="4066"/>
                    <a:pt x="5672" y="3689"/>
                  </a:cubicBezTo>
                  <a:cubicBezTo>
                    <a:pt x="6245" y="3295"/>
                    <a:pt x="5934" y="2804"/>
                    <a:pt x="5885" y="2656"/>
                  </a:cubicBezTo>
                  <a:cubicBezTo>
                    <a:pt x="5852" y="2509"/>
                    <a:pt x="5852" y="2361"/>
                    <a:pt x="5901" y="2230"/>
                  </a:cubicBezTo>
                  <a:lnTo>
                    <a:pt x="5901" y="2230"/>
                  </a:lnTo>
                  <a:cubicBezTo>
                    <a:pt x="5901" y="2230"/>
                    <a:pt x="5852" y="2328"/>
                    <a:pt x="5475" y="2394"/>
                  </a:cubicBezTo>
                  <a:cubicBezTo>
                    <a:pt x="5163" y="2427"/>
                    <a:pt x="4918" y="2656"/>
                    <a:pt x="4852" y="2968"/>
                  </a:cubicBezTo>
                  <a:cubicBezTo>
                    <a:pt x="4852" y="3118"/>
                    <a:pt x="4749" y="3303"/>
                    <a:pt x="4611" y="3303"/>
                  </a:cubicBezTo>
                  <a:cubicBezTo>
                    <a:pt x="4583" y="3303"/>
                    <a:pt x="4554" y="3295"/>
                    <a:pt x="4524" y="3279"/>
                  </a:cubicBezTo>
                  <a:cubicBezTo>
                    <a:pt x="4327" y="3164"/>
                    <a:pt x="4409" y="2886"/>
                    <a:pt x="4409" y="2886"/>
                  </a:cubicBezTo>
                  <a:cubicBezTo>
                    <a:pt x="4606" y="2295"/>
                    <a:pt x="5196" y="2525"/>
                    <a:pt x="5639" y="1837"/>
                  </a:cubicBezTo>
                  <a:cubicBezTo>
                    <a:pt x="6049" y="1214"/>
                    <a:pt x="5491" y="591"/>
                    <a:pt x="5278" y="410"/>
                  </a:cubicBezTo>
                  <a:cubicBezTo>
                    <a:pt x="5163" y="312"/>
                    <a:pt x="5147" y="132"/>
                    <a:pt x="52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 name="Google Shape;391;p2"/>
            <p:cNvSpPr/>
            <p:nvPr/>
          </p:nvSpPr>
          <p:spPr>
            <a:xfrm>
              <a:off x="6098425" y="2027275"/>
              <a:ext cx="25" cy="25"/>
            </a:xfrm>
            <a:custGeom>
              <a:avLst/>
              <a:gdLst/>
              <a:ahLst/>
              <a:cxnLst/>
              <a:rect l="l" t="t" r="r" b="b"/>
              <a:pathLst>
                <a:path w="1" h="1" fill="none" extrusionOk="0">
                  <a:moveTo>
                    <a:pt x="0" y="0"/>
                  </a:moveTo>
                  <a:lnTo>
                    <a:pt x="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 name="Google Shape;392;p2"/>
            <p:cNvSpPr/>
            <p:nvPr/>
          </p:nvSpPr>
          <p:spPr>
            <a:xfrm>
              <a:off x="6096775" y="1758750"/>
              <a:ext cx="68475" cy="268550"/>
            </a:xfrm>
            <a:custGeom>
              <a:avLst/>
              <a:gdLst/>
              <a:ahLst/>
              <a:cxnLst/>
              <a:rect l="l" t="t" r="r" b="b"/>
              <a:pathLst>
                <a:path w="2739" h="10742" extrusionOk="0">
                  <a:moveTo>
                    <a:pt x="1447" y="1"/>
                  </a:moveTo>
                  <a:cubicBezTo>
                    <a:pt x="1116" y="1"/>
                    <a:pt x="776" y="124"/>
                    <a:pt x="509" y="415"/>
                  </a:cubicBezTo>
                  <a:cubicBezTo>
                    <a:pt x="165" y="857"/>
                    <a:pt x="1" y="1415"/>
                    <a:pt x="34" y="1972"/>
                  </a:cubicBezTo>
                  <a:cubicBezTo>
                    <a:pt x="50" y="2497"/>
                    <a:pt x="148" y="3021"/>
                    <a:pt x="345" y="3513"/>
                  </a:cubicBezTo>
                  <a:cubicBezTo>
                    <a:pt x="1181" y="5545"/>
                    <a:pt x="2066" y="7496"/>
                    <a:pt x="1525" y="8955"/>
                  </a:cubicBezTo>
                  <a:cubicBezTo>
                    <a:pt x="1263" y="9692"/>
                    <a:pt x="755" y="10332"/>
                    <a:pt x="83" y="10741"/>
                  </a:cubicBezTo>
                  <a:cubicBezTo>
                    <a:pt x="165" y="10692"/>
                    <a:pt x="1066" y="10299"/>
                    <a:pt x="1607" y="8971"/>
                  </a:cubicBezTo>
                  <a:cubicBezTo>
                    <a:pt x="2214" y="7496"/>
                    <a:pt x="1345" y="5463"/>
                    <a:pt x="509" y="3447"/>
                  </a:cubicBezTo>
                  <a:cubicBezTo>
                    <a:pt x="329" y="2972"/>
                    <a:pt x="230" y="2464"/>
                    <a:pt x="198" y="1956"/>
                  </a:cubicBezTo>
                  <a:cubicBezTo>
                    <a:pt x="165" y="1431"/>
                    <a:pt x="312" y="923"/>
                    <a:pt x="607" y="513"/>
                  </a:cubicBezTo>
                  <a:cubicBezTo>
                    <a:pt x="848" y="235"/>
                    <a:pt x="1168" y="116"/>
                    <a:pt x="1481" y="116"/>
                  </a:cubicBezTo>
                  <a:cubicBezTo>
                    <a:pt x="1997" y="116"/>
                    <a:pt x="2493" y="443"/>
                    <a:pt x="2574" y="923"/>
                  </a:cubicBezTo>
                  <a:cubicBezTo>
                    <a:pt x="2682" y="1448"/>
                    <a:pt x="2267" y="1929"/>
                    <a:pt x="1754" y="1929"/>
                  </a:cubicBezTo>
                  <a:cubicBezTo>
                    <a:pt x="1721" y="1929"/>
                    <a:pt x="1689" y="1927"/>
                    <a:pt x="1656" y="1923"/>
                  </a:cubicBezTo>
                  <a:lnTo>
                    <a:pt x="1640" y="1923"/>
                  </a:lnTo>
                  <a:cubicBezTo>
                    <a:pt x="1624" y="1906"/>
                    <a:pt x="1607" y="1906"/>
                    <a:pt x="1591" y="1890"/>
                  </a:cubicBezTo>
                  <a:cubicBezTo>
                    <a:pt x="1509" y="1874"/>
                    <a:pt x="1443" y="1824"/>
                    <a:pt x="1410" y="1759"/>
                  </a:cubicBezTo>
                  <a:cubicBezTo>
                    <a:pt x="1410" y="1759"/>
                    <a:pt x="1378" y="1693"/>
                    <a:pt x="1410" y="1661"/>
                  </a:cubicBezTo>
                  <a:cubicBezTo>
                    <a:pt x="1443" y="1611"/>
                    <a:pt x="1804" y="1644"/>
                    <a:pt x="1820" y="1316"/>
                  </a:cubicBezTo>
                  <a:cubicBezTo>
                    <a:pt x="1831" y="1065"/>
                    <a:pt x="1627" y="907"/>
                    <a:pt x="1419" y="907"/>
                  </a:cubicBezTo>
                  <a:cubicBezTo>
                    <a:pt x="1301" y="907"/>
                    <a:pt x="1182" y="958"/>
                    <a:pt x="1099" y="1070"/>
                  </a:cubicBezTo>
                  <a:cubicBezTo>
                    <a:pt x="902" y="1333"/>
                    <a:pt x="1165" y="1939"/>
                    <a:pt x="1689" y="1972"/>
                  </a:cubicBezTo>
                  <a:lnTo>
                    <a:pt x="1853" y="1972"/>
                  </a:lnTo>
                  <a:cubicBezTo>
                    <a:pt x="2378" y="1923"/>
                    <a:pt x="2738" y="1431"/>
                    <a:pt x="2656" y="907"/>
                  </a:cubicBezTo>
                  <a:cubicBezTo>
                    <a:pt x="2583" y="384"/>
                    <a:pt x="2029" y="1"/>
                    <a:pt x="144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 name="Google Shape;393;p2"/>
            <p:cNvSpPr/>
            <p:nvPr/>
          </p:nvSpPr>
          <p:spPr>
            <a:xfrm>
              <a:off x="5806650" y="2072125"/>
              <a:ext cx="226225" cy="157950"/>
            </a:xfrm>
            <a:custGeom>
              <a:avLst/>
              <a:gdLst/>
              <a:ahLst/>
              <a:cxnLst/>
              <a:rect l="l" t="t" r="r" b="b"/>
              <a:pathLst>
                <a:path w="9049" h="6318" extrusionOk="0">
                  <a:moveTo>
                    <a:pt x="2001" y="1"/>
                  </a:moveTo>
                  <a:cubicBezTo>
                    <a:pt x="1092" y="1"/>
                    <a:pt x="77" y="653"/>
                    <a:pt x="34" y="1845"/>
                  </a:cubicBezTo>
                  <a:cubicBezTo>
                    <a:pt x="1" y="2714"/>
                    <a:pt x="460" y="3533"/>
                    <a:pt x="1230" y="3943"/>
                  </a:cubicBezTo>
                  <a:cubicBezTo>
                    <a:pt x="1732" y="4194"/>
                    <a:pt x="2301" y="4298"/>
                    <a:pt x="2881" y="4298"/>
                  </a:cubicBezTo>
                  <a:cubicBezTo>
                    <a:pt x="3210" y="4298"/>
                    <a:pt x="3543" y="4265"/>
                    <a:pt x="3869" y="4206"/>
                  </a:cubicBezTo>
                  <a:cubicBezTo>
                    <a:pt x="4754" y="3960"/>
                    <a:pt x="5557" y="3615"/>
                    <a:pt x="6377" y="3419"/>
                  </a:cubicBezTo>
                  <a:cubicBezTo>
                    <a:pt x="6574" y="3372"/>
                    <a:pt x="6773" y="3348"/>
                    <a:pt x="6969" y="3348"/>
                  </a:cubicBezTo>
                  <a:cubicBezTo>
                    <a:pt x="7590" y="3348"/>
                    <a:pt x="8175" y="3585"/>
                    <a:pt x="8524" y="4058"/>
                  </a:cubicBezTo>
                  <a:cubicBezTo>
                    <a:pt x="8950" y="4632"/>
                    <a:pt x="9000" y="5566"/>
                    <a:pt x="8459" y="5976"/>
                  </a:cubicBezTo>
                  <a:cubicBezTo>
                    <a:pt x="8245" y="6138"/>
                    <a:pt x="7988" y="6213"/>
                    <a:pt x="7738" y="6213"/>
                  </a:cubicBezTo>
                  <a:cubicBezTo>
                    <a:pt x="7357" y="6213"/>
                    <a:pt x="6995" y="6037"/>
                    <a:pt x="6836" y="5730"/>
                  </a:cubicBezTo>
                  <a:cubicBezTo>
                    <a:pt x="6524" y="5222"/>
                    <a:pt x="6770" y="4583"/>
                    <a:pt x="7229" y="4451"/>
                  </a:cubicBezTo>
                  <a:cubicBezTo>
                    <a:pt x="7325" y="4413"/>
                    <a:pt x="7425" y="4394"/>
                    <a:pt x="7523" y="4394"/>
                  </a:cubicBezTo>
                  <a:cubicBezTo>
                    <a:pt x="7762" y="4394"/>
                    <a:pt x="7992" y="4505"/>
                    <a:pt x="8131" y="4714"/>
                  </a:cubicBezTo>
                  <a:cubicBezTo>
                    <a:pt x="8229" y="4894"/>
                    <a:pt x="8246" y="5091"/>
                    <a:pt x="8180" y="5287"/>
                  </a:cubicBezTo>
                  <a:cubicBezTo>
                    <a:pt x="8166" y="5314"/>
                    <a:pt x="8108" y="5398"/>
                    <a:pt x="8051" y="5398"/>
                  </a:cubicBezTo>
                  <a:cubicBezTo>
                    <a:pt x="8039" y="5398"/>
                    <a:pt x="8027" y="5394"/>
                    <a:pt x="8016" y="5386"/>
                  </a:cubicBezTo>
                  <a:cubicBezTo>
                    <a:pt x="7967" y="5320"/>
                    <a:pt x="8016" y="4976"/>
                    <a:pt x="7655" y="4927"/>
                  </a:cubicBezTo>
                  <a:cubicBezTo>
                    <a:pt x="7640" y="4925"/>
                    <a:pt x="7626" y="4924"/>
                    <a:pt x="7612" y="4924"/>
                  </a:cubicBezTo>
                  <a:cubicBezTo>
                    <a:pt x="7269" y="4924"/>
                    <a:pt x="7162" y="5474"/>
                    <a:pt x="7508" y="5615"/>
                  </a:cubicBezTo>
                  <a:cubicBezTo>
                    <a:pt x="7578" y="5648"/>
                    <a:pt x="7651" y="5663"/>
                    <a:pt x="7724" y="5663"/>
                  </a:cubicBezTo>
                  <a:cubicBezTo>
                    <a:pt x="7943" y="5663"/>
                    <a:pt x="8155" y="5525"/>
                    <a:pt x="8229" y="5304"/>
                  </a:cubicBezTo>
                  <a:cubicBezTo>
                    <a:pt x="8229" y="5287"/>
                    <a:pt x="8229" y="5287"/>
                    <a:pt x="8229" y="5271"/>
                  </a:cubicBezTo>
                  <a:cubicBezTo>
                    <a:pt x="8229" y="5271"/>
                    <a:pt x="8229" y="5255"/>
                    <a:pt x="8246" y="5238"/>
                  </a:cubicBezTo>
                  <a:lnTo>
                    <a:pt x="8246" y="5222"/>
                  </a:lnTo>
                  <a:cubicBezTo>
                    <a:pt x="8262" y="5091"/>
                    <a:pt x="8262" y="4960"/>
                    <a:pt x="8229" y="4845"/>
                  </a:cubicBezTo>
                  <a:cubicBezTo>
                    <a:pt x="8105" y="4535"/>
                    <a:pt x="7813" y="4338"/>
                    <a:pt x="7500" y="4338"/>
                  </a:cubicBezTo>
                  <a:cubicBezTo>
                    <a:pt x="7399" y="4338"/>
                    <a:pt x="7297" y="4358"/>
                    <a:pt x="7197" y="4402"/>
                  </a:cubicBezTo>
                  <a:cubicBezTo>
                    <a:pt x="6705" y="4517"/>
                    <a:pt x="6410" y="5222"/>
                    <a:pt x="6754" y="5763"/>
                  </a:cubicBezTo>
                  <a:cubicBezTo>
                    <a:pt x="6917" y="6110"/>
                    <a:pt x="7329" y="6317"/>
                    <a:pt x="7758" y="6317"/>
                  </a:cubicBezTo>
                  <a:cubicBezTo>
                    <a:pt x="8018" y="6317"/>
                    <a:pt x="8285" y="6241"/>
                    <a:pt x="8508" y="6074"/>
                  </a:cubicBezTo>
                  <a:cubicBezTo>
                    <a:pt x="8934" y="5730"/>
                    <a:pt x="9049" y="5140"/>
                    <a:pt x="8918" y="4583"/>
                  </a:cubicBezTo>
                  <a:cubicBezTo>
                    <a:pt x="8819" y="4042"/>
                    <a:pt x="8459" y="3173"/>
                    <a:pt x="7197" y="2894"/>
                  </a:cubicBezTo>
                  <a:cubicBezTo>
                    <a:pt x="7050" y="2862"/>
                    <a:pt x="6900" y="2847"/>
                    <a:pt x="6748" y="2847"/>
                  </a:cubicBezTo>
                  <a:cubicBezTo>
                    <a:pt x="5415" y="2847"/>
                    <a:pt x="3892" y="3973"/>
                    <a:pt x="2317" y="3973"/>
                  </a:cubicBezTo>
                  <a:cubicBezTo>
                    <a:pt x="2087" y="3973"/>
                    <a:pt x="1855" y="3949"/>
                    <a:pt x="1623" y="3894"/>
                  </a:cubicBezTo>
                  <a:cubicBezTo>
                    <a:pt x="1542" y="3878"/>
                    <a:pt x="1443" y="3845"/>
                    <a:pt x="1361" y="3812"/>
                  </a:cubicBezTo>
                  <a:lnTo>
                    <a:pt x="1296" y="3796"/>
                  </a:lnTo>
                  <a:cubicBezTo>
                    <a:pt x="591" y="3419"/>
                    <a:pt x="148" y="2665"/>
                    <a:pt x="165" y="1862"/>
                  </a:cubicBezTo>
                  <a:cubicBezTo>
                    <a:pt x="187" y="744"/>
                    <a:pt x="1151" y="112"/>
                    <a:pt x="2016" y="112"/>
                  </a:cubicBezTo>
                  <a:cubicBezTo>
                    <a:pt x="2433" y="112"/>
                    <a:pt x="2827" y="258"/>
                    <a:pt x="3082" y="567"/>
                  </a:cubicBezTo>
                  <a:cubicBezTo>
                    <a:pt x="3558" y="1009"/>
                    <a:pt x="3508" y="1763"/>
                    <a:pt x="3000" y="2173"/>
                  </a:cubicBezTo>
                  <a:cubicBezTo>
                    <a:pt x="2935" y="2239"/>
                    <a:pt x="2836" y="2271"/>
                    <a:pt x="2754" y="2304"/>
                  </a:cubicBezTo>
                  <a:cubicBezTo>
                    <a:pt x="2693" y="2316"/>
                    <a:pt x="2631" y="2323"/>
                    <a:pt x="2568" y="2323"/>
                  </a:cubicBezTo>
                  <a:cubicBezTo>
                    <a:pt x="2382" y="2323"/>
                    <a:pt x="2197" y="2267"/>
                    <a:pt x="2050" y="2157"/>
                  </a:cubicBezTo>
                  <a:cubicBezTo>
                    <a:pt x="1919" y="2075"/>
                    <a:pt x="1869" y="1911"/>
                    <a:pt x="1919" y="1780"/>
                  </a:cubicBezTo>
                  <a:lnTo>
                    <a:pt x="1919" y="1780"/>
                  </a:lnTo>
                  <a:cubicBezTo>
                    <a:pt x="1983" y="1855"/>
                    <a:pt x="2083" y="1895"/>
                    <a:pt x="2186" y="1895"/>
                  </a:cubicBezTo>
                  <a:cubicBezTo>
                    <a:pt x="2240" y="1895"/>
                    <a:pt x="2294" y="1884"/>
                    <a:pt x="2345" y="1862"/>
                  </a:cubicBezTo>
                  <a:cubicBezTo>
                    <a:pt x="2591" y="1714"/>
                    <a:pt x="2509" y="1321"/>
                    <a:pt x="2197" y="1222"/>
                  </a:cubicBezTo>
                  <a:cubicBezTo>
                    <a:pt x="2169" y="1215"/>
                    <a:pt x="2141" y="1211"/>
                    <a:pt x="2113" y="1211"/>
                  </a:cubicBezTo>
                  <a:cubicBezTo>
                    <a:pt x="1771" y="1211"/>
                    <a:pt x="1491" y="1748"/>
                    <a:pt x="1886" y="2173"/>
                  </a:cubicBezTo>
                  <a:cubicBezTo>
                    <a:pt x="2043" y="2319"/>
                    <a:pt x="2246" y="2401"/>
                    <a:pt x="2453" y="2401"/>
                  </a:cubicBezTo>
                  <a:cubicBezTo>
                    <a:pt x="2526" y="2401"/>
                    <a:pt x="2600" y="2391"/>
                    <a:pt x="2673" y="2370"/>
                  </a:cubicBezTo>
                  <a:cubicBezTo>
                    <a:pt x="2705" y="2370"/>
                    <a:pt x="2738" y="2353"/>
                    <a:pt x="2771" y="2353"/>
                  </a:cubicBezTo>
                  <a:lnTo>
                    <a:pt x="2853" y="2321"/>
                  </a:lnTo>
                  <a:lnTo>
                    <a:pt x="2886" y="2321"/>
                  </a:lnTo>
                  <a:cubicBezTo>
                    <a:pt x="3033" y="2255"/>
                    <a:pt x="3164" y="2140"/>
                    <a:pt x="3246" y="2009"/>
                  </a:cubicBezTo>
                  <a:cubicBezTo>
                    <a:pt x="3574" y="1534"/>
                    <a:pt x="3541" y="911"/>
                    <a:pt x="3148" y="501"/>
                  </a:cubicBezTo>
                  <a:cubicBezTo>
                    <a:pt x="2881" y="163"/>
                    <a:pt x="2454" y="1"/>
                    <a:pt x="200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 name="Google Shape;394;p2"/>
            <p:cNvSpPr/>
            <p:nvPr/>
          </p:nvSpPr>
          <p:spPr>
            <a:xfrm>
              <a:off x="5845175" y="2162025"/>
              <a:ext cx="161475" cy="92300"/>
            </a:xfrm>
            <a:custGeom>
              <a:avLst/>
              <a:gdLst/>
              <a:ahLst/>
              <a:cxnLst/>
              <a:rect l="l" t="t" r="r" b="b"/>
              <a:pathLst>
                <a:path w="6459" h="3692" extrusionOk="0">
                  <a:moveTo>
                    <a:pt x="5505" y="0"/>
                  </a:moveTo>
                  <a:cubicBezTo>
                    <a:pt x="5253" y="0"/>
                    <a:pt x="4952" y="44"/>
                    <a:pt x="4606" y="167"/>
                  </a:cubicBezTo>
                  <a:cubicBezTo>
                    <a:pt x="3771" y="457"/>
                    <a:pt x="2581" y="1019"/>
                    <a:pt x="1410" y="1019"/>
                  </a:cubicBezTo>
                  <a:cubicBezTo>
                    <a:pt x="929" y="1019"/>
                    <a:pt x="450" y="924"/>
                    <a:pt x="1" y="675"/>
                  </a:cubicBezTo>
                  <a:lnTo>
                    <a:pt x="1" y="675"/>
                  </a:lnTo>
                  <a:cubicBezTo>
                    <a:pt x="1" y="675"/>
                    <a:pt x="567" y="1333"/>
                    <a:pt x="1330" y="1333"/>
                  </a:cubicBezTo>
                  <a:cubicBezTo>
                    <a:pt x="1356" y="1333"/>
                    <a:pt x="1383" y="1332"/>
                    <a:pt x="1410" y="1331"/>
                  </a:cubicBezTo>
                  <a:cubicBezTo>
                    <a:pt x="1931" y="1294"/>
                    <a:pt x="2165" y="1151"/>
                    <a:pt x="2298" y="1151"/>
                  </a:cubicBezTo>
                  <a:cubicBezTo>
                    <a:pt x="2346" y="1151"/>
                    <a:pt x="2380" y="1169"/>
                    <a:pt x="2410" y="1216"/>
                  </a:cubicBezTo>
                  <a:cubicBezTo>
                    <a:pt x="2486" y="1304"/>
                    <a:pt x="2386" y="1364"/>
                    <a:pt x="2239" y="1364"/>
                  </a:cubicBezTo>
                  <a:cubicBezTo>
                    <a:pt x="2195" y="1364"/>
                    <a:pt x="2147" y="1358"/>
                    <a:pt x="2099" y="1347"/>
                  </a:cubicBezTo>
                  <a:cubicBezTo>
                    <a:pt x="2046" y="1329"/>
                    <a:pt x="1991" y="1320"/>
                    <a:pt x="1936" y="1320"/>
                  </a:cubicBezTo>
                  <a:cubicBezTo>
                    <a:pt x="1840" y="1320"/>
                    <a:pt x="1746" y="1350"/>
                    <a:pt x="1672" y="1413"/>
                  </a:cubicBezTo>
                  <a:cubicBezTo>
                    <a:pt x="1495" y="1574"/>
                    <a:pt x="1699" y="2085"/>
                    <a:pt x="1330" y="2085"/>
                  </a:cubicBezTo>
                  <a:cubicBezTo>
                    <a:pt x="1324" y="2085"/>
                    <a:pt x="1318" y="2085"/>
                    <a:pt x="1312" y="2085"/>
                  </a:cubicBezTo>
                  <a:lnTo>
                    <a:pt x="1312" y="2085"/>
                  </a:lnTo>
                  <a:cubicBezTo>
                    <a:pt x="1312" y="2085"/>
                    <a:pt x="1605" y="2451"/>
                    <a:pt x="2034" y="2451"/>
                  </a:cubicBezTo>
                  <a:cubicBezTo>
                    <a:pt x="2179" y="2451"/>
                    <a:pt x="2339" y="2410"/>
                    <a:pt x="2508" y="2298"/>
                  </a:cubicBezTo>
                  <a:cubicBezTo>
                    <a:pt x="3180" y="1872"/>
                    <a:pt x="2803" y="1364"/>
                    <a:pt x="3066" y="1232"/>
                  </a:cubicBezTo>
                  <a:cubicBezTo>
                    <a:pt x="3107" y="1210"/>
                    <a:pt x="3148" y="1200"/>
                    <a:pt x="3186" y="1200"/>
                  </a:cubicBezTo>
                  <a:cubicBezTo>
                    <a:pt x="3371" y="1200"/>
                    <a:pt x="3486" y="1441"/>
                    <a:pt x="3295" y="1659"/>
                  </a:cubicBezTo>
                  <a:cubicBezTo>
                    <a:pt x="3066" y="1937"/>
                    <a:pt x="2213" y="2872"/>
                    <a:pt x="3541" y="3691"/>
                  </a:cubicBezTo>
                  <a:cubicBezTo>
                    <a:pt x="3541" y="3691"/>
                    <a:pt x="3361" y="3232"/>
                    <a:pt x="3721" y="3085"/>
                  </a:cubicBezTo>
                  <a:cubicBezTo>
                    <a:pt x="4082" y="2921"/>
                    <a:pt x="4803" y="2691"/>
                    <a:pt x="4705" y="2199"/>
                  </a:cubicBezTo>
                  <a:cubicBezTo>
                    <a:pt x="4606" y="1691"/>
                    <a:pt x="4246" y="937"/>
                    <a:pt x="4836" y="495"/>
                  </a:cubicBezTo>
                  <a:cubicBezTo>
                    <a:pt x="5192" y="235"/>
                    <a:pt x="5491" y="133"/>
                    <a:pt x="5794" y="133"/>
                  </a:cubicBezTo>
                  <a:cubicBezTo>
                    <a:pt x="6007" y="133"/>
                    <a:pt x="6222" y="184"/>
                    <a:pt x="6459" y="265"/>
                  </a:cubicBezTo>
                  <a:cubicBezTo>
                    <a:pt x="6459" y="265"/>
                    <a:pt x="6127" y="0"/>
                    <a:pt x="550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 name="Google Shape;395;p2"/>
            <p:cNvSpPr/>
            <p:nvPr/>
          </p:nvSpPr>
          <p:spPr>
            <a:xfrm>
              <a:off x="5874675" y="2069950"/>
              <a:ext cx="90600" cy="63075"/>
            </a:xfrm>
            <a:custGeom>
              <a:avLst/>
              <a:gdLst/>
              <a:ahLst/>
              <a:cxnLst/>
              <a:rect l="l" t="t" r="r" b="b"/>
              <a:pathLst>
                <a:path w="3624" h="2523" extrusionOk="0">
                  <a:moveTo>
                    <a:pt x="1107" y="0"/>
                  </a:moveTo>
                  <a:cubicBezTo>
                    <a:pt x="509" y="0"/>
                    <a:pt x="1" y="129"/>
                    <a:pt x="1" y="129"/>
                  </a:cubicBezTo>
                  <a:cubicBezTo>
                    <a:pt x="1" y="129"/>
                    <a:pt x="968" y="195"/>
                    <a:pt x="1197" y="555"/>
                  </a:cubicBezTo>
                  <a:cubicBezTo>
                    <a:pt x="1378" y="752"/>
                    <a:pt x="1427" y="1014"/>
                    <a:pt x="1361" y="1260"/>
                  </a:cubicBezTo>
                  <a:cubicBezTo>
                    <a:pt x="1312" y="1490"/>
                    <a:pt x="1197" y="2145"/>
                    <a:pt x="2230" y="2162"/>
                  </a:cubicBezTo>
                  <a:cubicBezTo>
                    <a:pt x="3263" y="2162"/>
                    <a:pt x="3099" y="2522"/>
                    <a:pt x="3099" y="2522"/>
                  </a:cubicBezTo>
                  <a:cubicBezTo>
                    <a:pt x="3099" y="2522"/>
                    <a:pt x="3623" y="1768"/>
                    <a:pt x="2738" y="621"/>
                  </a:cubicBezTo>
                  <a:cubicBezTo>
                    <a:pt x="2372" y="125"/>
                    <a:pt x="1696" y="0"/>
                    <a:pt x="110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 name="Google Shape;396;p2"/>
            <p:cNvSpPr/>
            <p:nvPr/>
          </p:nvSpPr>
          <p:spPr>
            <a:xfrm>
              <a:off x="5839450" y="2003100"/>
              <a:ext cx="56575" cy="67225"/>
            </a:xfrm>
            <a:custGeom>
              <a:avLst/>
              <a:gdLst/>
              <a:ahLst/>
              <a:cxnLst/>
              <a:rect l="l" t="t" r="r" b="b"/>
              <a:pathLst>
                <a:path w="2263" h="2689" extrusionOk="0">
                  <a:moveTo>
                    <a:pt x="1115" y="0"/>
                  </a:moveTo>
                  <a:lnTo>
                    <a:pt x="1115" y="0"/>
                  </a:lnTo>
                  <a:cubicBezTo>
                    <a:pt x="836" y="164"/>
                    <a:pt x="738" y="705"/>
                    <a:pt x="803" y="1426"/>
                  </a:cubicBezTo>
                  <a:cubicBezTo>
                    <a:pt x="869" y="2164"/>
                    <a:pt x="0" y="2623"/>
                    <a:pt x="0" y="2623"/>
                  </a:cubicBezTo>
                  <a:cubicBezTo>
                    <a:pt x="590" y="2410"/>
                    <a:pt x="1754" y="2688"/>
                    <a:pt x="2016" y="2016"/>
                  </a:cubicBezTo>
                  <a:cubicBezTo>
                    <a:pt x="2262" y="1361"/>
                    <a:pt x="1639" y="935"/>
                    <a:pt x="1279" y="738"/>
                  </a:cubicBezTo>
                  <a:cubicBezTo>
                    <a:pt x="918" y="541"/>
                    <a:pt x="1115" y="0"/>
                    <a:pt x="11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 name="Google Shape;397;p2"/>
            <p:cNvSpPr/>
            <p:nvPr/>
          </p:nvSpPr>
          <p:spPr>
            <a:xfrm>
              <a:off x="5755025" y="2032200"/>
              <a:ext cx="79525" cy="107375"/>
            </a:xfrm>
            <a:custGeom>
              <a:avLst/>
              <a:gdLst/>
              <a:ahLst/>
              <a:cxnLst/>
              <a:rect l="l" t="t" r="r" b="b"/>
              <a:pathLst>
                <a:path w="3181" h="4295" extrusionOk="0">
                  <a:moveTo>
                    <a:pt x="2803" y="0"/>
                  </a:moveTo>
                  <a:lnTo>
                    <a:pt x="2803" y="0"/>
                  </a:lnTo>
                  <a:cubicBezTo>
                    <a:pt x="2707" y="97"/>
                    <a:pt x="2587" y="135"/>
                    <a:pt x="2464" y="135"/>
                  </a:cubicBezTo>
                  <a:cubicBezTo>
                    <a:pt x="2440" y="135"/>
                    <a:pt x="2417" y="134"/>
                    <a:pt x="2394" y="131"/>
                  </a:cubicBezTo>
                  <a:cubicBezTo>
                    <a:pt x="2336" y="120"/>
                    <a:pt x="2250" y="110"/>
                    <a:pt x="2151" y="110"/>
                  </a:cubicBezTo>
                  <a:cubicBezTo>
                    <a:pt x="1831" y="110"/>
                    <a:pt x="1368" y="212"/>
                    <a:pt x="1230" y="688"/>
                  </a:cubicBezTo>
                  <a:cubicBezTo>
                    <a:pt x="1049" y="1311"/>
                    <a:pt x="1181" y="1705"/>
                    <a:pt x="1394" y="1885"/>
                  </a:cubicBezTo>
                  <a:cubicBezTo>
                    <a:pt x="1623" y="2065"/>
                    <a:pt x="1623" y="2442"/>
                    <a:pt x="1459" y="2491"/>
                  </a:cubicBezTo>
                  <a:cubicBezTo>
                    <a:pt x="1423" y="2509"/>
                    <a:pt x="1387" y="2518"/>
                    <a:pt x="1352" y="2518"/>
                  </a:cubicBezTo>
                  <a:cubicBezTo>
                    <a:pt x="1195" y="2518"/>
                    <a:pt x="1067" y="2354"/>
                    <a:pt x="1148" y="2180"/>
                  </a:cubicBezTo>
                  <a:cubicBezTo>
                    <a:pt x="1221" y="1947"/>
                    <a:pt x="1047" y="1727"/>
                    <a:pt x="824" y="1727"/>
                  </a:cubicBezTo>
                  <a:cubicBezTo>
                    <a:pt x="796" y="1727"/>
                    <a:pt x="767" y="1730"/>
                    <a:pt x="738" y="1737"/>
                  </a:cubicBezTo>
                  <a:cubicBezTo>
                    <a:pt x="686" y="1744"/>
                    <a:pt x="638" y="1747"/>
                    <a:pt x="594" y="1747"/>
                  </a:cubicBezTo>
                  <a:cubicBezTo>
                    <a:pt x="421" y="1747"/>
                    <a:pt x="318" y="1695"/>
                    <a:pt x="279" y="1590"/>
                  </a:cubicBezTo>
                  <a:lnTo>
                    <a:pt x="279" y="1590"/>
                  </a:lnTo>
                  <a:cubicBezTo>
                    <a:pt x="279" y="1590"/>
                    <a:pt x="1" y="2492"/>
                    <a:pt x="689" y="2918"/>
                  </a:cubicBezTo>
                  <a:cubicBezTo>
                    <a:pt x="1377" y="3360"/>
                    <a:pt x="1722" y="4049"/>
                    <a:pt x="2115" y="4295"/>
                  </a:cubicBezTo>
                  <a:cubicBezTo>
                    <a:pt x="2115" y="4295"/>
                    <a:pt x="1525" y="3344"/>
                    <a:pt x="2082" y="2475"/>
                  </a:cubicBezTo>
                  <a:cubicBezTo>
                    <a:pt x="2623" y="1606"/>
                    <a:pt x="3180" y="1360"/>
                    <a:pt x="280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 name="Google Shape;398;p2"/>
            <p:cNvSpPr/>
            <p:nvPr/>
          </p:nvSpPr>
          <p:spPr>
            <a:xfrm>
              <a:off x="5649700" y="1873675"/>
              <a:ext cx="202875" cy="202375"/>
            </a:xfrm>
            <a:custGeom>
              <a:avLst/>
              <a:gdLst/>
              <a:ahLst/>
              <a:cxnLst/>
              <a:rect l="l" t="t" r="r" b="b"/>
              <a:pathLst>
                <a:path w="8115" h="8095" extrusionOk="0">
                  <a:moveTo>
                    <a:pt x="2346" y="0"/>
                  </a:moveTo>
                  <a:cubicBezTo>
                    <a:pt x="2258" y="0"/>
                    <a:pt x="2170" y="5"/>
                    <a:pt x="2083" y="14"/>
                  </a:cubicBezTo>
                  <a:cubicBezTo>
                    <a:pt x="771" y="178"/>
                    <a:pt x="1" y="1981"/>
                    <a:pt x="788" y="3227"/>
                  </a:cubicBezTo>
                  <a:cubicBezTo>
                    <a:pt x="1389" y="4194"/>
                    <a:pt x="2448" y="4467"/>
                    <a:pt x="3416" y="4467"/>
                  </a:cubicBezTo>
                  <a:cubicBezTo>
                    <a:pt x="3530" y="4467"/>
                    <a:pt x="3643" y="4463"/>
                    <a:pt x="3754" y="4456"/>
                  </a:cubicBezTo>
                  <a:cubicBezTo>
                    <a:pt x="3968" y="4456"/>
                    <a:pt x="4197" y="4440"/>
                    <a:pt x="4459" y="4407"/>
                  </a:cubicBezTo>
                  <a:cubicBezTo>
                    <a:pt x="4459" y="4407"/>
                    <a:pt x="4665" y="4372"/>
                    <a:pt x="4972" y="4372"/>
                  </a:cubicBezTo>
                  <a:cubicBezTo>
                    <a:pt x="5455" y="4372"/>
                    <a:pt x="6190" y="4458"/>
                    <a:pt x="6770" y="4899"/>
                  </a:cubicBezTo>
                  <a:cubicBezTo>
                    <a:pt x="7164" y="5243"/>
                    <a:pt x="7426" y="5702"/>
                    <a:pt x="7508" y="6210"/>
                  </a:cubicBezTo>
                  <a:cubicBezTo>
                    <a:pt x="7508" y="6210"/>
                    <a:pt x="7688" y="7406"/>
                    <a:pt x="7098" y="8062"/>
                  </a:cubicBezTo>
                  <a:cubicBezTo>
                    <a:pt x="7098" y="8078"/>
                    <a:pt x="7082" y="8078"/>
                    <a:pt x="7082" y="8095"/>
                  </a:cubicBezTo>
                  <a:cubicBezTo>
                    <a:pt x="7082" y="8095"/>
                    <a:pt x="8115" y="7570"/>
                    <a:pt x="7983" y="5964"/>
                  </a:cubicBezTo>
                  <a:cubicBezTo>
                    <a:pt x="7876" y="4657"/>
                    <a:pt x="6826" y="4004"/>
                    <a:pt x="5509" y="4004"/>
                  </a:cubicBezTo>
                  <a:cubicBezTo>
                    <a:pt x="5224" y="4004"/>
                    <a:pt x="4927" y="4034"/>
                    <a:pt x="4623" y="4095"/>
                  </a:cubicBezTo>
                  <a:cubicBezTo>
                    <a:pt x="4126" y="4186"/>
                    <a:pt x="3680" y="4233"/>
                    <a:pt x="3278" y="4233"/>
                  </a:cubicBezTo>
                  <a:cubicBezTo>
                    <a:pt x="2739" y="4233"/>
                    <a:pt x="2280" y="4150"/>
                    <a:pt x="1886" y="3981"/>
                  </a:cubicBezTo>
                  <a:cubicBezTo>
                    <a:pt x="1492" y="3800"/>
                    <a:pt x="1165" y="3505"/>
                    <a:pt x="935" y="3128"/>
                  </a:cubicBezTo>
                  <a:cubicBezTo>
                    <a:pt x="198" y="1981"/>
                    <a:pt x="902" y="293"/>
                    <a:pt x="2099" y="145"/>
                  </a:cubicBezTo>
                  <a:cubicBezTo>
                    <a:pt x="2200" y="131"/>
                    <a:pt x="2301" y="123"/>
                    <a:pt x="2402" y="123"/>
                  </a:cubicBezTo>
                  <a:cubicBezTo>
                    <a:pt x="2877" y="123"/>
                    <a:pt x="3337" y="285"/>
                    <a:pt x="3607" y="637"/>
                  </a:cubicBezTo>
                  <a:cubicBezTo>
                    <a:pt x="3886" y="1030"/>
                    <a:pt x="3935" y="1538"/>
                    <a:pt x="3738" y="1981"/>
                  </a:cubicBezTo>
                  <a:cubicBezTo>
                    <a:pt x="3577" y="2330"/>
                    <a:pt x="3240" y="2536"/>
                    <a:pt x="2880" y="2536"/>
                  </a:cubicBezTo>
                  <a:cubicBezTo>
                    <a:pt x="2800" y="2536"/>
                    <a:pt x="2720" y="2526"/>
                    <a:pt x="2640" y="2505"/>
                  </a:cubicBezTo>
                  <a:cubicBezTo>
                    <a:pt x="2214" y="2391"/>
                    <a:pt x="2033" y="1965"/>
                    <a:pt x="2361" y="1899"/>
                  </a:cubicBezTo>
                  <a:cubicBezTo>
                    <a:pt x="2771" y="1833"/>
                    <a:pt x="2853" y="1489"/>
                    <a:pt x="2705" y="1194"/>
                  </a:cubicBezTo>
                  <a:cubicBezTo>
                    <a:pt x="2653" y="1076"/>
                    <a:pt x="2523" y="1010"/>
                    <a:pt x="2382" y="1010"/>
                  </a:cubicBezTo>
                  <a:cubicBezTo>
                    <a:pt x="2172" y="1010"/>
                    <a:pt x="1935" y="1156"/>
                    <a:pt x="1886" y="1489"/>
                  </a:cubicBezTo>
                  <a:cubicBezTo>
                    <a:pt x="1820" y="1751"/>
                    <a:pt x="1902" y="2030"/>
                    <a:pt x="2083" y="2227"/>
                  </a:cubicBezTo>
                  <a:cubicBezTo>
                    <a:pt x="2251" y="2420"/>
                    <a:pt x="2588" y="2584"/>
                    <a:pt x="2935" y="2584"/>
                  </a:cubicBezTo>
                  <a:cubicBezTo>
                    <a:pt x="3265" y="2584"/>
                    <a:pt x="3605" y="2437"/>
                    <a:pt x="3820" y="2030"/>
                  </a:cubicBezTo>
                  <a:cubicBezTo>
                    <a:pt x="4050" y="1555"/>
                    <a:pt x="4000" y="997"/>
                    <a:pt x="3689" y="555"/>
                  </a:cubicBezTo>
                  <a:cubicBezTo>
                    <a:pt x="3393" y="175"/>
                    <a:pt x="2880" y="0"/>
                    <a:pt x="234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 name="Google Shape;399;p2"/>
            <p:cNvSpPr/>
            <p:nvPr/>
          </p:nvSpPr>
          <p:spPr>
            <a:xfrm>
              <a:off x="5682500" y="1990100"/>
              <a:ext cx="116400" cy="59325"/>
            </a:xfrm>
            <a:custGeom>
              <a:avLst/>
              <a:gdLst/>
              <a:ahLst/>
              <a:cxnLst/>
              <a:rect l="l" t="t" r="r" b="b"/>
              <a:pathLst>
                <a:path w="4656" h="2373" extrusionOk="0">
                  <a:moveTo>
                    <a:pt x="3570" y="0"/>
                  </a:moveTo>
                  <a:cubicBezTo>
                    <a:pt x="3274" y="0"/>
                    <a:pt x="2923" y="42"/>
                    <a:pt x="2524" y="160"/>
                  </a:cubicBezTo>
                  <a:cubicBezTo>
                    <a:pt x="1969" y="324"/>
                    <a:pt x="1499" y="386"/>
                    <a:pt x="1115" y="386"/>
                  </a:cubicBezTo>
                  <a:cubicBezTo>
                    <a:pt x="580" y="386"/>
                    <a:pt x="210" y="267"/>
                    <a:pt x="0" y="143"/>
                  </a:cubicBezTo>
                  <a:lnTo>
                    <a:pt x="0" y="143"/>
                  </a:lnTo>
                  <a:cubicBezTo>
                    <a:pt x="131" y="258"/>
                    <a:pt x="262" y="389"/>
                    <a:pt x="377" y="520"/>
                  </a:cubicBezTo>
                  <a:cubicBezTo>
                    <a:pt x="453" y="641"/>
                    <a:pt x="598" y="1389"/>
                    <a:pt x="1199" y="1389"/>
                  </a:cubicBezTo>
                  <a:cubicBezTo>
                    <a:pt x="1249" y="1389"/>
                    <a:pt x="1303" y="1384"/>
                    <a:pt x="1361" y="1373"/>
                  </a:cubicBezTo>
                  <a:cubicBezTo>
                    <a:pt x="2082" y="1225"/>
                    <a:pt x="1934" y="766"/>
                    <a:pt x="2426" y="619"/>
                  </a:cubicBezTo>
                  <a:cubicBezTo>
                    <a:pt x="2519" y="590"/>
                    <a:pt x="2597" y="578"/>
                    <a:pt x="2662" y="578"/>
                  </a:cubicBezTo>
                  <a:cubicBezTo>
                    <a:pt x="2931" y="578"/>
                    <a:pt x="2974" y="782"/>
                    <a:pt x="2869" y="848"/>
                  </a:cubicBezTo>
                  <a:cubicBezTo>
                    <a:pt x="2808" y="894"/>
                    <a:pt x="2750" y="908"/>
                    <a:pt x="2689" y="908"/>
                  </a:cubicBezTo>
                  <a:cubicBezTo>
                    <a:pt x="2620" y="908"/>
                    <a:pt x="2546" y="890"/>
                    <a:pt x="2459" y="881"/>
                  </a:cubicBezTo>
                  <a:cubicBezTo>
                    <a:pt x="2444" y="878"/>
                    <a:pt x="2427" y="877"/>
                    <a:pt x="2409" y="877"/>
                  </a:cubicBezTo>
                  <a:cubicBezTo>
                    <a:pt x="2205" y="877"/>
                    <a:pt x="1817" y="1047"/>
                    <a:pt x="1967" y="1438"/>
                  </a:cubicBezTo>
                  <a:cubicBezTo>
                    <a:pt x="2131" y="1881"/>
                    <a:pt x="2377" y="2225"/>
                    <a:pt x="2115" y="2372"/>
                  </a:cubicBezTo>
                  <a:cubicBezTo>
                    <a:pt x="2115" y="2372"/>
                    <a:pt x="3033" y="2372"/>
                    <a:pt x="3344" y="2110"/>
                  </a:cubicBezTo>
                  <a:cubicBezTo>
                    <a:pt x="3688" y="1848"/>
                    <a:pt x="3852" y="1405"/>
                    <a:pt x="3721" y="979"/>
                  </a:cubicBezTo>
                  <a:cubicBezTo>
                    <a:pt x="3608" y="499"/>
                    <a:pt x="3933" y="202"/>
                    <a:pt x="4413" y="202"/>
                  </a:cubicBezTo>
                  <a:cubicBezTo>
                    <a:pt x="4490" y="202"/>
                    <a:pt x="4571" y="209"/>
                    <a:pt x="4655" y="225"/>
                  </a:cubicBezTo>
                  <a:cubicBezTo>
                    <a:pt x="4655" y="225"/>
                    <a:pt x="4262" y="0"/>
                    <a:pt x="357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 name="Google Shape;400;p2"/>
            <p:cNvSpPr/>
            <p:nvPr/>
          </p:nvSpPr>
          <p:spPr>
            <a:xfrm>
              <a:off x="5712000" y="1880575"/>
              <a:ext cx="80750" cy="83700"/>
            </a:xfrm>
            <a:custGeom>
              <a:avLst/>
              <a:gdLst/>
              <a:ahLst/>
              <a:cxnLst/>
              <a:rect l="l" t="t" r="r" b="b"/>
              <a:pathLst>
                <a:path w="3230" h="3348" extrusionOk="0">
                  <a:moveTo>
                    <a:pt x="1279" y="0"/>
                  </a:moveTo>
                  <a:lnTo>
                    <a:pt x="1279" y="0"/>
                  </a:lnTo>
                  <a:cubicBezTo>
                    <a:pt x="1705" y="443"/>
                    <a:pt x="1836" y="1082"/>
                    <a:pt x="1639" y="1656"/>
                  </a:cubicBezTo>
                  <a:cubicBezTo>
                    <a:pt x="1410" y="2417"/>
                    <a:pt x="886" y="2617"/>
                    <a:pt x="436" y="2617"/>
                  </a:cubicBezTo>
                  <a:cubicBezTo>
                    <a:pt x="276" y="2617"/>
                    <a:pt x="125" y="2592"/>
                    <a:pt x="0" y="2557"/>
                  </a:cubicBezTo>
                  <a:lnTo>
                    <a:pt x="0" y="2557"/>
                  </a:lnTo>
                  <a:cubicBezTo>
                    <a:pt x="0" y="2557"/>
                    <a:pt x="228" y="3348"/>
                    <a:pt x="1006" y="3348"/>
                  </a:cubicBezTo>
                  <a:cubicBezTo>
                    <a:pt x="1036" y="3348"/>
                    <a:pt x="1067" y="3347"/>
                    <a:pt x="1099" y="3344"/>
                  </a:cubicBezTo>
                  <a:cubicBezTo>
                    <a:pt x="1951" y="3279"/>
                    <a:pt x="1885" y="2639"/>
                    <a:pt x="1885" y="2344"/>
                  </a:cubicBezTo>
                  <a:cubicBezTo>
                    <a:pt x="1869" y="2066"/>
                    <a:pt x="1869" y="1836"/>
                    <a:pt x="1967" y="1836"/>
                  </a:cubicBezTo>
                  <a:cubicBezTo>
                    <a:pt x="2082" y="1836"/>
                    <a:pt x="2115" y="1951"/>
                    <a:pt x="2049" y="2148"/>
                  </a:cubicBezTo>
                  <a:cubicBezTo>
                    <a:pt x="1984" y="2344"/>
                    <a:pt x="1836" y="2983"/>
                    <a:pt x="2918" y="3098"/>
                  </a:cubicBezTo>
                  <a:cubicBezTo>
                    <a:pt x="2787" y="3000"/>
                    <a:pt x="2754" y="2820"/>
                    <a:pt x="2852" y="2688"/>
                  </a:cubicBezTo>
                  <a:cubicBezTo>
                    <a:pt x="3016" y="2426"/>
                    <a:pt x="3229" y="1967"/>
                    <a:pt x="2508" y="1344"/>
                  </a:cubicBezTo>
                  <a:cubicBezTo>
                    <a:pt x="1771" y="721"/>
                    <a:pt x="1705" y="279"/>
                    <a:pt x="12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 name="Google Shape;401;p2"/>
            <p:cNvSpPr/>
            <p:nvPr/>
          </p:nvSpPr>
          <p:spPr>
            <a:xfrm>
              <a:off x="5933275" y="1917350"/>
              <a:ext cx="100025" cy="218575"/>
            </a:xfrm>
            <a:custGeom>
              <a:avLst/>
              <a:gdLst/>
              <a:ahLst/>
              <a:cxnLst/>
              <a:rect l="l" t="t" r="r" b="b"/>
              <a:pathLst>
                <a:path w="4001" h="8743" extrusionOk="0">
                  <a:moveTo>
                    <a:pt x="1934" y="1"/>
                  </a:moveTo>
                  <a:cubicBezTo>
                    <a:pt x="1772" y="1"/>
                    <a:pt x="1606" y="23"/>
                    <a:pt x="1443" y="70"/>
                  </a:cubicBezTo>
                  <a:cubicBezTo>
                    <a:pt x="689" y="267"/>
                    <a:pt x="132" y="922"/>
                    <a:pt x="66" y="1693"/>
                  </a:cubicBezTo>
                  <a:cubicBezTo>
                    <a:pt x="1" y="2496"/>
                    <a:pt x="410" y="3283"/>
                    <a:pt x="1001" y="3840"/>
                  </a:cubicBezTo>
                  <a:cubicBezTo>
                    <a:pt x="1591" y="4430"/>
                    <a:pt x="2361" y="4709"/>
                    <a:pt x="2902" y="5217"/>
                  </a:cubicBezTo>
                  <a:cubicBezTo>
                    <a:pt x="3426" y="5692"/>
                    <a:pt x="3771" y="6348"/>
                    <a:pt x="3820" y="7053"/>
                  </a:cubicBezTo>
                  <a:cubicBezTo>
                    <a:pt x="3853" y="7725"/>
                    <a:pt x="3492" y="8397"/>
                    <a:pt x="2918" y="8577"/>
                  </a:cubicBezTo>
                  <a:cubicBezTo>
                    <a:pt x="2792" y="8620"/>
                    <a:pt x="2663" y="8641"/>
                    <a:pt x="2537" y="8641"/>
                  </a:cubicBezTo>
                  <a:cubicBezTo>
                    <a:pt x="2092" y="8641"/>
                    <a:pt x="1682" y="8387"/>
                    <a:pt x="1541" y="8003"/>
                  </a:cubicBezTo>
                  <a:cubicBezTo>
                    <a:pt x="1345" y="7561"/>
                    <a:pt x="1541" y="7036"/>
                    <a:pt x="2000" y="6840"/>
                  </a:cubicBezTo>
                  <a:cubicBezTo>
                    <a:pt x="2082" y="6807"/>
                    <a:pt x="2164" y="6790"/>
                    <a:pt x="2263" y="6790"/>
                  </a:cubicBezTo>
                  <a:cubicBezTo>
                    <a:pt x="2263" y="6790"/>
                    <a:pt x="2291" y="6787"/>
                    <a:pt x="2337" y="6787"/>
                  </a:cubicBezTo>
                  <a:cubicBezTo>
                    <a:pt x="2473" y="6787"/>
                    <a:pt x="2759" y="6815"/>
                    <a:pt x="2869" y="7036"/>
                  </a:cubicBezTo>
                  <a:cubicBezTo>
                    <a:pt x="2869" y="7036"/>
                    <a:pt x="2889" y="7085"/>
                    <a:pt x="2860" y="7085"/>
                  </a:cubicBezTo>
                  <a:cubicBezTo>
                    <a:pt x="2852" y="7085"/>
                    <a:pt x="2839" y="7080"/>
                    <a:pt x="2820" y="7069"/>
                  </a:cubicBezTo>
                  <a:cubicBezTo>
                    <a:pt x="2752" y="7035"/>
                    <a:pt x="2678" y="7018"/>
                    <a:pt x="2605" y="7018"/>
                  </a:cubicBezTo>
                  <a:cubicBezTo>
                    <a:pt x="2504" y="7018"/>
                    <a:pt x="2405" y="7051"/>
                    <a:pt x="2328" y="7118"/>
                  </a:cubicBezTo>
                  <a:cubicBezTo>
                    <a:pt x="2066" y="7364"/>
                    <a:pt x="2132" y="7774"/>
                    <a:pt x="2443" y="7938"/>
                  </a:cubicBezTo>
                  <a:cubicBezTo>
                    <a:pt x="2521" y="7975"/>
                    <a:pt x="2605" y="7994"/>
                    <a:pt x="2686" y="7994"/>
                  </a:cubicBezTo>
                  <a:cubicBezTo>
                    <a:pt x="2996" y="7994"/>
                    <a:pt x="3278" y="7727"/>
                    <a:pt x="3148" y="7233"/>
                  </a:cubicBezTo>
                  <a:cubicBezTo>
                    <a:pt x="3046" y="6914"/>
                    <a:pt x="2752" y="6697"/>
                    <a:pt x="2424" y="6697"/>
                  </a:cubicBezTo>
                  <a:cubicBezTo>
                    <a:pt x="2382" y="6697"/>
                    <a:pt x="2339" y="6701"/>
                    <a:pt x="2295" y="6708"/>
                  </a:cubicBezTo>
                  <a:cubicBezTo>
                    <a:pt x="2181" y="6708"/>
                    <a:pt x="2066" y="6725"/>
                    <a:pt x="1951" y="6790"/>
                  </a:cubicBezTo>
                  <a:cubicBezTo>
                    <a:pt x="1492" y="7004"/>
                    <a:pt x="1279" y="7544"/>
                    <a:pt x="1476" y="8020"/>
                  </a:cubicBezTo>
                  <a:cubicBezTo>
                    <a:pt x="1604" y="8457"/>
                    <a:pt x="2066" y="8743"/>
                    <a:pt x="2552" y="8743"/>
                  </a:cubicBezTo>
                  <a:cubicBezTo>
                    <a:pt x="2685" y="8743"/>
                    <a:pt x="2820" y="8721"/>
                    <a:pt x="2951" y="8675"/>
                  </a:cubicBezTo>
                  <a:cubicBezTo>
                    <a:pt x="3607" y="8495"/>
                    <a:pt x="4000" y="7758"/>
                    <a:pt x="3967" y="7053"/>
                  </a:cubicBezTo>
                  <a:cubicBezTo>
                    <a:pt x="3935" y="6299"/>
                    <a:pt x="3590" y="5594"/>
                    <a:pt x="3017" y="5086"/>
                  </a:cubicBezTo>
                  <a:cubicBezTo>
                    <a:pt x="2443" y="4561"/>
                    <a:pt x="1673" y="4266"/>
                    <a:pt x="1132" y="3709"/>
                  </a:cubicBezTo>
                  <a:cubicBezTo>
                    <a:pt x="574" y="3152"/>
                    <a:pt x="181" y="2430"/>
                    <a:pt x="247" y="1693"/>
                  </a:cubicBezTo>
                  <a:cubicBezTo>
                    <a:pt x="263" y="1250"/>
                    <a:pt x="476" y="824"/>
                    <a:pt x="820" y="545"/>
                  </a:cubicBezTo>
                  <a:cubicBezTo>
                    <a:pt x="984" y="431"/>
                    <a:pt x="1164" y="332"/>
                    <a:pt x="1361" y="283"/>
                  </a:cubicBezTo>
                  <a:cubicBezTo>
                    <a:pt x="1508" y="240"/>
                    <a:pt x="1664" y="219"/>
                    <a:pt x="1823" y="219"/>
                  </a:cubicBezTo>
                  <a:cubicBezTo>
                    <a:pt x="1964" y="219"/>
                    <a:pt x="2107" y="236"/>
                    <a:pt x="2246" y="267"/>
                  </a:cubicBezTo>
                  <a:cubicBezTo>
                    <a:pt x="3263" y="545"/>
                    <a:pt x="3590" y="1906"/>
                    <a:pt x="2902" y="2562"/>
                  </a:cubicBezTo>
                  <a:cubicBezTo>
                    <a:pt x="2771" y="2709"/>
                    <a:pt x="2590" y="2791"/>
                    <a:pt x="2394" y="2824"/>
                  </a:cubicBezTo>
                  <a:cubicBezTo>
                    <a:pt x="2325" y="2836"/>
                    <a:pt x="2259" y="2841"/>
                    <a:pt x="2198" y="2841"/>
                  </a:cubicBezTo>
                  <a:cubicBezTo>
                    <a:pt x="1750" y="2841"/>
                    <a:pt x="1515" y="2552"/>
                    <a:pt x="1558" y="2365"/>
                  </a:cubicBezTo>
                  <a:cubicBezTo>
                    <a:pt x="1558" y="2365"/>
                    <a:pt x="1558" y="2332"/>
                    <a:pt x="1623" y="2332"/>
                  </a:cubicBezTo>
                  <a:cubicBezTo>
                    <a:pt x="1634" y="2332"/>
                    <a:pt x="1654" y="2333"/>
                    <a:pt x="1680" y="2333"/>
                  </a:cubicBezTo>
                  <a:cubicBezTo>
                    <a:pt x="1818" y="2333"/>
                    <a:pt x="2139" y="2310"/>
                    <a:pt x="2263" y="2021"/>
                  </a:cubicBezTo>
                  <a:cubicBezTo>
                    <a:pt x="2381" y="1666"/>
                    <a:pt x="2109" y="1332"/>
                    <a:pt x="1777" y="1332"/>
                  </a:cubicBezTo>
                  <a:cubicBezTo>
                    <a:pt x="1695" y="1332"/>
                    <a:pt x="1609" y="1352"/>
                    <a:pt x="1525" y="1398"/>
                  </a:cubicBezTo>
                  <a:cubicBezTo>
                    <a:pt x="919" y="1775"/>
                    <a:pt x="1066" y="2693"/>
                    <a:pt x="1755" y="2889"/>
                  </a:cubicBezTo>
                  <a:cubicBezTo>
                    <a:pt x="1928" y="2969"/>
                    <a:pt x="2111" y="3007"/>
                    <a:pt x="2291" y="3007"/>
                  </a:cubicBezTo>
                  <a:cubicBezTo>
                    <a:pt x="2741" y="3007"/>
                    <a:pt x="3176" y="2770"/>
                    <a:pt x="3410" y="2348"/>
                  </a:cubicBezTo>
                  <a:cubicBezTo>
                    <a:pt x="3672" y="1808"/>
                    <a:pt x="3623" y="1168"/>
                    <a:pt x="3279" y="660"/>
                  </a:cubicBezTo>
                  <a:cubicBezTo>
                    <a:pt x="2954" y="235"/>
                    <a:pt x="2457" y="1"/>
                    <a:pt x="19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 name="Google Shape;402;p2"/>
            <p:cNvSpPr/>
            <p:nvPr/>
          </p:nvSpPr>
          <p:spPr>
            <a:xfrm>
              <a:off x="5988200" y="2000225"/>
              <a:ext cx="42950" cy="60275"/>
            </a:xfrm>
            <a:custGeom>
              <a:avLst/>
              <a:gdLst/>
              <a:ahLst/>
              <a:cxnLst/>
              <a:rect l="l" t="t" r="r" b="b"/>
              <a:pathLst>
                <a:path w="1718" h="2411" extrusionOk="0">
                  <a:moveTo>
                    <a:pt x="197" y="1"/>
                  </a:moveTo>
                  <a:cubicBezTo>
                    <a:pt x="213" y="164"/>
                    <a:pt x="180" y="328"/>
                    <a:pt x="115" y="476"/>
                  </a:cubicBezTo>
                  <a:cubicBezTo>
                    <a:pt x="0" y="853"/>
                    <a:pt x="328" y="1115"/>
                    <a:pt x="951" y="1410"/>
                  </a:cubicBezTo>
                  <a:cubicBezTo>
                    <a:pt x="1590" y="1689"/>
                    <a:pt x="1656" y="2410"/>
                    <a:pt x="1656" y="2410"/>
                  </a:cubicBezTo>
                  <a:cubicBezTo>
                    <a:pt x="1718" y="521"/>
                    <a:pt x="975" y="343"/>
                    <a:pt x="727" y="343"/>
                  </a:cubicBezTo>
                  <a:cubicBezTo>
                    <a:pt x="712" y="343"/>
                    <a:pt x="699" y="344"/>
                    <a:pt x="689" y="345"/>
                  </a:cubicBezTo>
                  <a:cubicBezTo>
                    <a:pt x="492" y="345"/>
                    <a:pt x="393" y="263"/>
                    <a:pt x="361" y="164"/>
                  </a:cubicBezTo>
                  <a:cubicBezTo>
                    <a:pt x="344" y="66"/>
                    <a:pt x="197" y="1"/>
                    <a:pt x="19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 name="Google Shape;403;p2"/>
            <p:cNvSpPr/>
            <p:nvPr/>
          </p:nvSpPr>
          <p:spPr>
            <a:xfrm>
              <a:off x="5853775" y="1822375"/>
              <a:ext cx="159850" cy="250825"/>
            </a:xfrm>
            <a:custGeom>
              <a:avLst/>
              <a:gdLst/>
              <a:ahLst/>
              <a:cxnLst/>
              <a:rect l="l" t="t" r="r" b="b"/>
              <a:pathLst>
                <a:path w="6394" h="10033" extrusionOk="0">
                  <a:moveTo>
                    <a:pt x="1148" y="1"/>
                  </a:moveTo>
                  <a:cubicBezTo>
                    <a:pt x="1246" y="115"/>
                    <a:pt x="1230" y="296"/>
                    <a:pt x="1115" y="410"/>
                  </a:cubicBezTo>
                  <a:cubicBezTo>
                    <a:pt x="919" y="591"/>
                    <a:pt x="361" y="1214"/>
                    <a:pt x="771" y="1837"/>
                  </a:cubicBezTo>
                  <a:cubicBezTo>
                    <a:pt x="1214" y="2525"/>
                    <a:pt x="1787" y="2295"/>
                    <a:pt x="2000" y="2886"/>
                  </a:cubicBezTo>
                  <a:cubicBezTo>
                    <a:pt x="2000" y="2886"/>
                    <a:pt x="2066" y="3164"/>
                    <a:pt x="1886" y="3279"/>
                  </a:cubicBezTo>
                  <a:cubicBezTo>
                    <a:pt x="1853" y="3295"/>
                    <a:pt x="1822" y="3303"/>
                    <a:pt x="1792" y="3303"/>
                  </a:cubicBezTo>
                  <a:cubicBezTo>
                    <a:pt x="1644" y="3303"/>
                    <a:pt x="1542" y="3118"/>
                    <a:pt x="1542" y="2968"/>
                  </a:cubicBezTo>
                  <a:cubicBezTo>
                    <a:pt x="1492" y="2656"/>
                    <a:pt x="1246" y="2427"/>
                    <a:pt x="935" y="2394"/>
                  </a:cubicBezTo>
                  <a:cubicBezTo>
                    <a:pt x="542" y="2328"/>
                    <a:pt x="509" y="2214"/>
                    <a:pt x="509" y="2214"/>
                  </a:cubicBezTo>
                  <a:lnTo>
                    <a:pt x="509" y="2214"/>
                  </a:lnTo>
                  <a:cubicBezTo>
                    <a:pt x="542" y="2361"/>
                    <a:pt x="558" y="2509"/>
                    <a:pt x="525" y="2656"/>
                  </a:cubicBezTo>
                  <a:cubicBezTo>
                    <a:pt x="460" y="2804"/>
                    <a:pt x="165" y="3295"/>
                    <a:pt x="722" y="3672"/>
                  </a:cubicBezTo>
                  <a:cubicBezTo>
                    <a:pt x="1296" y="4066"/>
                    <a:pt x="1591" y="3853"/>
                    <a:pt x="1689" y="4492"/>
                  </a:cubicBezTo>
                  <a:cubicBezTo>
                    <a:pt x="1787" y="5131"/>
                    <a:pt x="1853" y="5918"/>
                    <a:pt x="2181" y="6246"/>
                  </a:cubicBezTo>
                  <a:cubicBezTo>
                    <a:pt x="2082" y="6164"/>
                    <a:pt x="1984" y="6082"/>
                    <a:pt x="1919" y="5967"/>
                  </a:cubicBezTo>
                  <a:cubicBezTo>
                    <a:pt x="1766" y="5631"/>
                    <a:pt x="1442" y="5423"/>
                    <a:pt x="1093" y="5423"/>
                  </a:cubicBezTo>
                  <a:cubicBezTo>
                    <a:pt x="1068" y="5423"/>
                    <a:pt x="1042" y="5424"/>
                    <a:pt x="1017" y="5426"/>
                  </a:cubicBezTo>
                  <a:cubicBezTo>
                    <a:pt x="974" y="5429"/>
                    <a:pt x="934" y="5430"/>
                    <a:pt x="896" y="5430"/>
                  </a:cubicBezTo>
                  <a:cubicBezTo>
                    <a:pt x="434" y="5430"/>
                    <a:pt x="374" y="5252"/>
                    <a:pt x="329" y="5131"/>
                  </a:cubicBezTo>
                  <a:lnTo>
                    <a:pt x="329" y="5131"/>
                  </a:lnTo>
                  <a:cubicBezTo>
                    <a:pt x="329" y="5131"/>
                    <a:pt x="1" y="6131"/>
                    <a:pt x="935" y="6623"/>
                  </a:cubicBezTo>
                  <a:cubicBezTo>
                    <a:pt x="1886" y="7098"/>
                    <a:pt x="1804" y="6738"/>
                    <a:pt x="3099" y="7803"/>
                  </a:cubicBezTo>
                  <a:cubicBezTo>
                    <a:pt x="4131" y="8655"/>
                    <a:pt x="4344" y="8704"/>
                    <a:pt x="4344" y="8704"/>
                  </a:cubicBezTo>
                  <a:cubicBezTo>
                    <a:pt x="4316" y="8700"/>
                    <a:pt x="4287" y="8697"/>
                    <a:pt x="4259" y="8697"/>
                  </a:cubicBezTo>
                  <a:cubicBezTo>
                    <a:pt x="4089" y="8697"/>
                    <a:pt x="3920" y="8780"/>
                    <a:pt x="3836" y="8934"/>
                  </a:cubicBezTo>
                  <a:cubicBezTo>
                    <a:pt x="3623" y="9229"/>
                    <a:pt x="3738" y="9639"/>
                    <a:pt x="4049" y="9803"/>
                  </a:cubicBezTo>
                  <a:cubicBezTo>
                    <a:pt x="4049" y="9803"/>
                    <a:pt x="3935" y="9590"/>
                    <a:pt x="4131" y="9573"/>
                  </a:cubicBezTo>
                  <a:cubicBezTo>
                    <a:pt x="4138" y="9573"/>
                    <a:pt x="4144" y="9572"/>
                    <a:pt x="4151" y="9572"/>
                  </a:cubicBezTo>
                  <a:cubicBezTo>
                    <a:pt x="4275" y="9572"/>
                    <a:pt x="4422" y="9662"/>
                    <a:pt x="4583" y="9662"/>
                  </a:cubicBezTo>
                  <a:cubicBezTo>
                    <a:pt x="4675" y="9662"/>
                    <a:pt x="4771" y="9633"/>
                    <a:pt x="4869" y="9540"/>
                  </a:cubicBezTo>
                  <a:cubicBezTo>
                    <a:pt x="4995" y="9421"/>
                    <a:pt x="5194" y="9323"/>
                    <a:pt x="5422" y="9323"/>
                  </a:cubicBezTo>
                  <a:cubicBezTo>
                    <a:pt x="5727" y="9323"/>
                    <a:pt x="6084" y="9498"/>
                    <a:pt x="6393" y="10032"/>
                  </a:cubicBezTo>
                  <a:cubicBezTo>
                    <a:pt x="6393" y="10032"/>
                    <a:pt x="6164" y="9213"/>
                    <a:pt x="4836" y="8688"/>
                  </a:cubicBezTo>
                  <a:cubicBezTo>
                    <a:pt x="3131" y="7967"/>
                    <a:pt x="2050" y="6262"/>
                    <a:pt x="2132" y="4426"/>
                  </a:cubicBezTo>
                  <a:cubicBezTo>
                    <a:pt x="2230" y="2181"/>
                    <a:pt x="3508" y="673"/>
                    <a:pt x="114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 name="Google Shape;404;p2"/>
            <p:cNvSpPr/>
            <p:nvPr/>
          </p:nvSpPr>
          <p:spPr>
            <a:xfrm>
              <a:off x="5985725" y="1836725"/>
              <a:ext cx="94700" cy="93850"/>
            </a:xfrm>
            <a:custGeom>
              <a:avLst/>
              <a:gdLst/>
              <a:ahLst/>
              <a:cxnLst/>
              <a:rect l="l" t="t" r="r" b="b"/>
              <a:pathLst>
                <a:path w="3788" h="3754" extrusionOk="0">
                  <a:moveTo>
                    <a:pt x="3279" y="0"/>
                  </a:moveTo>
                  <a:cubicBezTo>
                    <a:pt x="3279" y="0"/>
                    <a:pt x="3279" y="271"/>
                    <a:pt x="3119" y="271"/>
                  </a:cubicBezTo>
                  <a:cubicBezTo>
                    <a:pt x="3103" y="271"/>
                    <a:pt x="3085" y="269"/>
                    <a:pt x="3066" y="263"/>
                  </a:cubicBezTo>
                  <a:cubicBezTo>
                    <a:pt x="2959" y="240"/>
                    <a:pt x="2818" y="182"/>
                    <a:pt x="2685" y="182"/>
                  </a:cubicBezTo>
                  <a:cubicBezTo>
                    <a:pt x="2531" y="182"/>
                    <a:pt x="2390" y="259"/>
                    <a:pt x="2328" y="558"/>
                  </a:cubicBezTo>
                  <a:cubicBezTo>
                    <a:pt x="2201" y="1084"/>
                    <a:pt x="2151" y="1657"/>
                    <a:pt x="1937" y="1657"/>
                  </a:cubicBezTo>
                  <a:cubicBezTo>
                    <a:pt x="1931" y="1657"/>
                    <a:pt x="1925" y="1657"/>
                    <a:pt x="1919" y="1656"/>
                  </a:cubicBezTo>
                  <a:cubicBezTo>
                    <a:pt x="1910" y="1648"/>
                    <a:pt x="1906" y="1644"/>
                    <a:pt x="1904" y="1644"/>
                  </a:cubicBezTo>
                  <a:cubicBezTo>
                    <a:pt x="1902" y="1644"/>
                    <a:pt x="1902" y="1648"/>
                    <a:pt x="1902" y="1656"/>
                  </a:cubicBezTo>
                  <a:lnTo>
                    <a:pt x="1869" y="1656"/>
                  </a:lnTo>
                  <a:cubicBezTo>
                    <a:pt x="1863" y="1657"/>
                    <a:pt x="1857" y="1657"/>
                    <a:pt x="1851" y="1657"/>
                  </a:cubicBezTo>
                  <a:cubicBezTo>
                    <a:pt x="1637" y="1657"/>
                    <a:pt x="1587" y="1084"/>
                    <a:pt x="1460" y="558"/>
                  </a:cubicBezTo>
                  <a:cubicBezTo>
                    <a:pt x="1389" y="259"/>
                    <a:pt x="1249" y="182"/>
                    <a:pt x="1098" y="182"/>
                  </a:cubicBezTo>
                  <a:cubicBezTo>
                    <a:pt x="967" y="182"/>
                    <a:pt x="829" y="240"/>
                    <a:pt x="722" y="263"/>
                  </a:cubicBezTo>
                  <a:cubicBezTo>
                    <a:pt x="701" y="269"/>
                    <a:pt x="682" y="271"/>
                    <a:pt x="665" y="271"/>
                  </a:cubicBezTo>
                  <a:cubicBezTo>
                    <a:pt x="495" y="271"/>
                    <a:pt x="509" y="0"/>
                    <a:pt x="509" y="0"/>
                  </a:cubicBezTo>
                  <a:lnTo>
                    <a:pt x="509" y="0"/>
                  </a:lnTo>
                  <a:cubicBezTo>
                    <a:pt x="509" y="0"/>
                    <a:pt x="279" y="82"/>
                    <a:pt x="148" y="689"/>
                  </a:cubicBezTo>
                  <a:cubicBezTo>
                    <a:pt x="1" y="1279"/>
                    <a:pt x="263" y="1508"/>
                    <a:pt x="1050" y="1869"/>
                  </a:cubicBezTo>
                  <a:cubicBezTo>
                    <a:pt x="1837" y="2230"/>
                    <a:pt x="1869" y="3525"/>
                    <a:pt x="1869" y="3525"/>
                  </a:cubicBezTo>
                  <a:lnTo>
                    <a:pt x="1902" y="3754"/>
                  </a:lnTo>
                  <a:lnTo>
                    <a:pt x="1919" y="3525"/>
                  </a:lnTo>
                  <a:cubicBezTo>
                    <a:pt x="1919" y="3525"/>
                    <a:pt x="1951" y="2230"/>
                    <a:pt x="2738" y="1869"/>
                  </a:cubicBezTo>
                  <a:cubicBezTo>
                    <a:pt x="3525" y="1508"/>
                    <a:pt x="3787" y="1279"/>
                    <a:pt x="3656" y="689"/>
                  </a:cubicBezTo>
                  <a:cubicBezTo>
                    <a:pt x="3509" y="82"/>
                    <a:pt x="3279" y="0"/>
                    <a:pt x="32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 name="Google Shape;405;p2"/>
            <p:cNvSpPr/>
            <p:nvPr/>
          </p:nvSpPr>
          <p:spPr>
            <a:xfrm>
              <a:off x="6846675" y="2930650"/>
              <a:ext cx="57825" cy="52825"/>
            </a:xfrm>
            <a:custGeom>
              <a:avLst/>
              <a:gdLst/>
              <a:ahLst/>
              <a:cxnLst/>
              <a:rect l="l" t="t" r="r" b="b"/>
              <a:pathLst>
                <a:path w="2313" h="2113" extrusionOk="0">
                  <a:moveTo>
                    <a:pt x="1803" y="0"/>
                  </a:moveTo>
                  <a:cubicBezTo>
                    <a:pt x="1322" y="0"/>
                    <a:pt x="1021" y="400"/>
                    <a:pt x="935" y="1090"/>
                  </a:cubicBezTo>
                  <a:cubicBezTo>
                    <a:pt x="919" y="1221"/>
                    <a:pt x="870" y="1336"/>
                    <a:pt x="821" y="1434"/>
                  </a:cubicBezTo>
                  <a:cubicBezTo>
                    <a:pt x="620" y="1760"/>
                    <a:pt x="247" y="1798"/>
                    <a:pt x="82" y="1798"/>
                  </a:cubicBezTo>
                  <a:cubicBezTo>
                    <a:pt x="32" y="1798"/>
                    <a:pt x="1" y="1795"/>
                    <a:pt x="1" y="1795"/>
                  </a:cubicBezTo>
                  <a:lnTo>
                    <a:pt x="1" y="1795"/>
                  </a:lnTo>
                  <a:cubicBezTo>
                    <a:pt x="121" y="1860"/>
                    <a:pt x="695" y="2113"/>
                    <a:pt x="1231" y="2113"/>
                  </a:cubicBezTo>
                  <a:cubicBezTo>
                    <a:pt x="1502" y="2113"/>
                    <a:pt x="1764" y="2048"/>
                    <a:pt x="1952" y="1860"/>
                  </a:cubicBezTo>
                  <a:cubicBezTo>
                    <a:pt x="2066" y="1746"/>
                    <a:pt x="2148" y="1598"/>
                    <a:pt x="2197" y="1434"/>
                  </a:cubicBezTo>
                  <a:cubicBezTo>
                    <a:pt x="2312" y="992"/>
                    <a:pt x="2066" y="565"/>
                    <a:pt x="1952" y="385"/>
                  </a:cubicBezTo>
                  <a:cubicBezTo>
                    <a:pt x="1870" y="270"/>
                    <a:pt x="1886" y="106"/>
                    <a:pt x="2017" y="24"/>
                  </a:cubicBezTo>
                  <a:cubicBezTo>
                    <a:pt x="1942" y="8"/>
                    <a:pt x="1871" y="0"/>
                    <a:pt x="180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 name="Google Shape;406;p2"/>
            <p:cNvSpPr/>
            <p:nvPr/>
          </p:nvSpPr>
          <p:spPr>
            <a:xfrm>
              <a:off x="6745475" y="2895900"/>
              <a:ext cx="74200" cy="48825"/>
            </a:xfrm>
            <a:custGeom>
              <a:avLst/>
              <a:gdLst/>
              <a:ahLst/>
              <a:cxnLst/>
              <a:rect l="l" t="t" r="r" b="b"/>
              <a:pathLst>
                <a:path w="2968" h="1953" extrusionOk="0">
                  <a:moveTo>
                    <a:pt x="2040" y="1"/>
                  </a:moveTo>
                  <a:cubicBezTo>
                    <a:pt x="332" y="1"/>
                    <a:pt x="295" y="1082"/>
                    <a:pt x="295" y="1365"/>
                  </a:cubicBezTo>
                  <a:cubicBezTo>
                    <a:pt x="295" y="1562"/>
                    <a:pt x="181" y="1726"/>
                    <a:pt x="0" y="1791"/>
                  </a:cubicBezTo>
                  <a:cubicBezTo>
                    <a:pt x="271" y="1904"/>
                    <a:pt x="509" y="1952"/>
                    <a:pt x="716" y="1952"/>
                  </a:cubicBezTo>
                  <a:cubicBezTo>
                    <a:pt x="1476" y="1952"/>
                    <a:pt x="1843" y="1306"/>
                    <a:pt x="2049" y="792"/>
                  </a:cubicBezTo>
                  <a:cubicBezTo>
                    <a:pt x="2213" y="415"/>
                    <a:pt x="2557" y="136"/>
                    <a:pt x="2967" y="87"/>
                  </a:cubicBezTo>
                  <a:cubicBezTo>
                    <a:pt x="2613" y="27"/>
                    <a:pt x="2306" y="1"/>
                    <a:pt x="204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 name="Google Shape;407;p2"/>
            <p:cNvSpPr/>
            <p:nvPr/>
          </p:nvSpPr>
          <p:spPr>
            <a:xfrm>
              <a:off x="6716775" y="2895225"/>
              <a:ext cx="36500" cy="28550"/>
            </a:xfrm>
            <a:custGeom>
              <a:avLst/>
              <a:gdLst/>
              <a:ahLst/>
              <a:cxnLst/>
              <a:rect l="l" t="t" r="r" b="b"/>
              <a:pathLst>
                <a:path w="1460" h="1142" extrusionOk="0">
                  <a:moveTo>
                    <a:pt x="485" y="1"/>
                  </a:moveTo>
                  <a:cubicBezTo>
                    <a:pt x="438" y="1"/>
                    <a:pt x="391" y="11"/>
                    <a:pt x="345" y="32"/>
                  </a:cubicBezTo>
                  <a:cubicBezTo>
                    <a:pt x="99" y="147"/>
                    <a:pt x="1" y="425"/>
                    <a:pt x="99" y="671"/>
                  </a:cubicBezTo>
                  <a:cubicBezTo>
                    <a:pt x="198" y="868"/>
                    <a:pt x="362" y="1032"/>
                    <a:pt x="575" y="1097"/>
                  </a:cubicBezTo>
                  <a:cubicBezTo>
                    <a:pt x="659" y="1127"/>
                    <a:pt x="743" y="1142"/>
                    <a:pt x="825" y="1142"/>
                  </a:cubicBezTo>
                  <a:cubicBezTo>
                    <a:pt x="968" y="1142"/>
                    <a:pt x="1106" y="1098"/>
                    <a:pt x="1230" y="1015"/>
                  </a:cubicBezTo>
                  <a:cubicBezTo>
                    <a:pt x="1378" y="884"/>
                    <a:pt x="1460" y="704"/>
                    <a:pt x="1443" y="507"/>
                  </a:cubicBezTo>
                  <a:lnTo>
                    <a:pt x="1443" y="507"/>
                  </a:lnTo>
                  <a:cubicBezTo>
                    <a:pt x="1443" y="507"/>
                    <a:pt x="1124" y="902"/>
                    <a:pt x="764" y="902"/>
                  </a:cubicBezTo>
                  <a:cubicBezTo>
                    <a:pt x="750" y="902"/>
                    <a:pt x="736" y="902"/>
                    <a:pt x="722" y="901"/>
                  </a:cubicBezTo>
                  <a:cubicBezTo>
                    <a:pt x="148" y="851"/>
                    <a:pt x="66" y="261"/>
                    <a:pt x="345" y="114"/>
                  </a:cubicBezTo>
                  <a:cubicBezTo>
                    <a:pt x="385" y="87"/>
                    <a:pt x="429" y="75"/>
                    <a:pt x="472" y="75"/>
                  </a:cubicBezTo>
                  <a:cubicBezTo>
                    <a:pt x="587" y="75"/>
                    <a:pt x="698" y="163"/>
                    <a:pt x="722" y="294"/>
                  </a:cubicBezTo>
                  <a:cubicBezTo>
                    <a:pt x="733" y="393"/>
                    <a:pt x="648" y="456"/>
                    <a:pt x="595" y="456"/>
                  </a:cubicBezTo>
                  <a:cubicBezTo>
                    <a:pt x="570" y="456"/>
                    <a:pt x="553" y="441"/>
                    <a:pt x="558" y="409"/>
                  </a:cubicBezTo>
                  <a:cubicBezTo>
                    <a:pt x="583" y="335"/>
                    <a:pt x="552" y="270"/>
                    <a:pt x="480" y="270"/>
                  </a:cubicBezTo>
                  <a:cubicBezTo>
                    <a:pt x="456" y="270"/>
                    <a:pt x="427" y="278"/>
                    <a:pt x="394" y="294"/>
                  </a:cubicBezTo>
                  <a:cubicBezTo>
                    <a:pt x="280" y="360"/>
                    <a:pt x="394" y="540"/>
                    <a:pt x="394" y="540"/>
                  </a:cubicBezTo>
                  <a:cubicBezTo>
                    <a:pt x="446" y="578"/>
                    <a:pt x="504" y="595"/>
                    <a:pt x="559" y="595"/>
                  </a:cubicBezTo>
                  <a:cubicBezTo>
                    <a:pt x="696" y="595"/>
                    <a:pt x="820" y="490"/>
                    <a:pt x="820" y="327"/>
                  </a:cubicBezTo>
                  <a:cubicBezTo>
                    <a:pt x="820" y="133"/>
                    <a:pt x="658" y="1"/>
                    <a:pt x="48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 name="Google Shape;408;p2"/>
            <p:cNvSpPr/>
            <p:nvPr/>
          </p:nvSpPr>
          <p:spPr>
            <a:xfrm>
              <a:off x="7305650" y="2931250"/>
              <a:ext cx="30350" cy="84450"/>
            </a:xfrm>
            <a:custGeom>
              <a:avLst/>
              <a:gdLst/>
              <a:ahLst/>
              <a:cxnLst/>
              <a:rect l="l" t="t" r="r" b="b"/>
              <a:pathLst>
                <a:path w="1214" h="3378" extrusionOk="0">
                  <a:moveTo>
                    <a:pt x="607" y="0"/>
                  </a:moveTo>
                  <a:lnTo>
                    <a:pt x="558" y="328"/>
                  </a:lnTo>
                  <a:cubicBezTo>
                    <a:pt x="525" y="607"/>
                    <a:pt x="443" y="869"/>
                    <a:pt x="295" y="1099"/>
                  </a:cubicBezTo>
                  <a:cubicBezTo>
                    <a:pt x="213" y="1197"/>
                    <a:pt x="148" y="1295"/>
                    <a:pt x="99" y="1410"/>
                  </a:cubicBezTo>
                  <a:cubicBezTo>
                    <a:pt x="0" y="1656"/>
                    <a:pt x="33" y="1951"/>
                    <a:pt x="230" y="2164"/>
                  </a:cubicBezTo>
                  <a:cubicBezTo>
                    <a:pt x="410" y="2426"/>
                    <a:pt x="525" y="2738"/>
                    <a:pt x="574" y="3049"/>
                  </a:cubicBezTo>
                  <a:cubicBezTo>
                    <a:pt x="590" y="3131"/>
                    <a:pt x="590" y="3377"/>
                    <a:pt x="607" y="3377"/>
                  </a:cubicBezTo>
                  <a:cubicBezTo>
                    <a:pt x="607" y="3377"/>
                    <a:pt x="623" y="3131"/>
                    <a:pt x="639" y="3049"/>
                  </a:cubicBezTo>
                  <a:cubicBezTo>
                    <a:pt x="672" y="2738"/>
                    <a:pt x="787" y="2426"/>
                    <a:pt x="984" y="2164"/>
                  </a:cubicBezTo>
                  <a:cubicBezTo>
                    <a:pt x="1164" y="1951"/>
                    <a:pt x="1213" y="1656"/>
                    <a:pt x="1098" y="1410"/>
                  </a:cubicBezTo>
                  <a:cubicBezTo>
                    <a:pt x="1049" y="1295"/>
                    <a:pt x="984" y="1197"/>
                    <a:pt x="918" y="1099"/>
                  </a:cubicBezTo>
                  <a:cubicBezTo>
                    <a:pt x="771" y="869"/>
                    <a:pt x="672" y="607"/>
                    <a:pt x="639" y="328"/>
                  </a:cubicBezTo>
                  <a:lnTo>
                    <a:pt x="607"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 name="Google Shape;409;p2"/>
            <p:cNvSpPr/>
            <p:nvPr/>
          </p:nvSpPr>
          <p:spPr>
            <a:xfrm>
              <a:off x="7175575" y="2671550"/>
              <a:ext cx="61250" cy="136800"/>
            </a:xfrm>
            <a:custGeom>
              <a:avLst/>
              <a:gdLst/>
              <a:ahLst/>
              <a:cxnLst/>
              <a:rect l="l" t="t" r="r" b="b"/>
              <a:pathLst>
                <a:path w="2450" h="5472" extrusionOk="0">
                  <a:moveTo>
                    <a:pt x="1007" y="1"/>
                  </a:moveTo>
                  <a:cubicBezTo>
                    <a:pt x="659" y="1"/>
                    <a:pt x="0" y="565"/>
                    <a:pt x="302" y="2439"/>
                  </a:cubicBezTo>
                  <a:cubicBezTo>
                    <a:pt x="614" y="4471"/>
                    <a:pt x="2187" y="5422"/>
                    <a:pt x="2449" y="5471"/>
                  </a:cubicBezTo>
                  <a:cubicBezTo>
                    <a:pt x="2449" y="5471"/>
                    <a:pt x="925" y="4488"/>
                    <a:pt x="794" y="2816"/>
                  </a:cubicBezTo>
                  <a:cubicBezTo>
                    <a:pt x="663" y="1144"/>
                    <a:pt x="1171" y="1095"/>
                    <a:pt x="1335" y="734"/>
                  </a:cubicBezTo>
                  <a:cubicBezTo>
                    <a:pt x="1482" y="373"/>
                    <a:pt x="1417" y="111"/>
                    <a:pt x="1089" y="13"/>
                  </a:cubicBezTo>
                  <a:cubicBezTo>
                    <a:pt x="1065" y="5"/>
                    <a:pt x="1037" y="1"/>
                    <a:pt x="100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 name="Google Shape;410;p2"/>
            <p:cNvSpPr/>
            <p:nvPr/>
          </p:nvSpPr>
          <p:spPr>
            <a:xfrm>
              <a:off x="7149100" y="2634275"/>
              <a:ext cx="131575" cy="177750"/>
            </a:xfrm>
            <a:custGeom>
              <a:avLst/>
              <a:gdLst/>
              <a:ahLst/>
              <a:cxnLst/>
              <a:rect l="l" t="t" r="r" b="b"/>
              <a:pathLst>
                <a:path w="5263" h="7110" extrusionOk="0">
                  <a:moveTo>
                    <a:pt x="3582" y="0"/>
                  </a:moveTo>
                  <a:cubicBezTo>
                    <a:pt x="3371" y="0"/>
                    <a:pt x="3173" y="27"/>
                    <a:pt x="3000" y="61"/>
                  </a:cubicBezTo>
                  <a:cubicBezTo>
                    <a:pt x="2574" y="127"/>
                    <a:pt x="2164" y="291"/>
                    <a:pt x="1804" y="553"/>
                  </a:cubicBezTo>
                  <a:cubicBezTo>
                    <a:pt x="1" y="1930"/>
                    <a:pt x="312" y="4290"/>
                    <a:pt x="853" y="5438"/>
                  </a:cubicBezTo>
                  <a:cubicBezTo>
                    <a:pt x="1148" y="6110"/>
                    <a:pt x="1640" y="6683"/>
                    <a:pt x="2263" y="7110"/>
                  </a:cubicBezTo>
                  <a:cubicBezTo>
                    <a:pt x="1673" y="6667"/>
                    <a:pt x="1214" y="6077"/>
                    <a:pt x="935" y="5405"/>
                  </a:cubicBezTo>
                  <a:cubicBezTo>
                    <a:pt x="443" y="4241"/>
                    <a:pt x="197" y="1979"/>
                    <a:pt x="1902" y="684"/>
                  </a:cubicBezTo>
                  <a:cubicBezTo>
                    <a:pt x="2337" y="376"/>
                    <a:pt x="2898" y="183"/>
                    <a:pt x="3411" y="183"/>
                  </a:cubicBezTo>
                  <a:cubicBezTo>
                    <a:pt x="3827" y="183"/>
                    <a:pt x="4212" y="309"/>
                    <a:pt x="4476" y="602"/>
                  </a:cubicBezTo>
                  <a:cubicBezTo>
                    <a:pt x="5121" y="1232"/>
                    <a:pt x="4654" y="2291"/>
                    <a:pt x="3950" y="2291"/>
                  </a:cubicBezTo>
                  <a:cubicBezTo>
                    <a:pt x="3940" y="2291"/>
                    <a:pt x="3929" y="2291"/>
                    <a:pt x="3918" y="2291"/>
                  </a:cubicBezTo>
                  <a:cubicBezTo>
                    <a:pt x="3890" y="2294"/>
                    <a:pt x="3862" y="2296"/>
                    <a:pt x="3833" y="2296"/>
                  </a:cubicBezTo>
                  <a:cubicBezTo>
                    <a:pt x="3581" y="2296"/>
                    <a:pt x="3330" y="2167"/>
                    <a:pt x="3197" y="1946"/>
                  </a:cubicBezTo>
                  <a:cubicBezTo>
                    <a:pt x="3131" y="1832"/>
                    <a:pt x="3115" y="1700"/>
                    <a:pt x="3131" y="1586"/>
                  </a:cubicBezTo>
                  <a:cubicBezTo>
                    <a:pt x="3151" y="1329"/>
                    <a:pt x="3231" y="1251"/>
                    <a:pt x="3283" y="1251"/>
                  </a:cubicBezTo>
                  <a:cubicBezTo>
                    <a:pt x="3318" y="1251"/>
                    <a:pt x="3341" y="1284"/>
                    <a:pt x="3328" y="1323"/>
                  </a:cubicBezTo>
                  <a:cubicBezTo>
                    <a:pt x="3299" y="1555"/>
                    <a:pt x="3475" y="1761"/>
                    <a:pt x="3697" y="1761"/>
                  </a:cubicBezTo>
                  <a:cubicBezTo>
                    <a:pt x="3726" y="1761"/>
                    <a:pt x="3756" y="1757"/>
                    <a:pt x="3787" y="1750"/>
                  </a:cubicBezTo>
                  <a:cubicBezTo>
                    <a:pt x="4197" y="1700"/>
                    <a:pt x="4312" y="1160"/>
                    <a:pt x="3951" y="946"/>
                  </a:cubicBezTo>
                  <a:cubicBezTo>
                    <a:pt x="3854" y="900"/>
                    <a:pt x="3753" y="878"/>
                    <a:pt x="3656" y="878"/>
                  </a:cubicBezTo>
                  <a:cubicBezTo>
                    <a:pt x="3345" y="878"/>
                    <a:pt x="3067" y="1101"/>
                    <a:pt x="3017" y="1438"/>
                  </a:cubicBezTo>
                  <a:cubicBezTo>
                    <a:pt x="2951" y="1766"/>
                    <a:pt x="3115" y="2094"/>
                    <a:pt x="3410" y="2258"/>
                  </a:cubicBezTo>
                  <a:lnTo>
                    <a:pt x="3427" y="2274"/>
                  </a:lnTo>
                  <a:lnTo>
                    <a:pt x="3443" y="2274"/>
                  </a:lnTo>
                  <a:cubicBezTo>
                    <a:pt x="3541" y="2323"/>
                    <a:pt x="3640" y="2356"/>
                    <a:pt x="3754" y="2389"/>
                  </a:cubicBezTo>
                  <a:cubicBezTo>
                    <a:pt x="3850" y="2411"/>
                    <a:pt x="3945" y="2421"/>
                    <a:pt x="4037" y="2421"/>
                  </a:cubicBezTo>
                  <a:cubicBezTo>
                    <a:pt x="4643" y="2421"/>
                    <a:pt x="5158" y="1983"/>
                    <a:pt x="5230" y="1471"/>
                  </a:cubicBezTo>
                  <a:cubicBezTo>
                    <a:pt x="5262" y="1061"/>
                    <a:pt x="5098" y="651"/>
                    <a:pt x="4787" y="389"/>
                  </a:cubicBezTo>
                  <a:cubicBezTo>
                    <a:pt x="4404" y="91"/>
                    <a:pt x="3972" y="0"/>
                    <a:pt x="358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 name="Google Shape;411;p2"/>
            <p:cNvSpPr/>
            <p:nvPr/>
          </p:nvSpPr>
          <p:spPr>
            <a:xfrm>
              <a:off x="7287200" y="2516150"/>
              <a:ext cx="67225" cy="111075"/>
            </a:xfrm>
            <a:custGeom>
              <a:avLst/>
              <a:gdLst/>
              <a:ahLst/>
              <a:cxnLst/>
              <a:rect l="l" t="t" r="r" b="b"/>
              <a:pathLst>
                <a:path w="2689" h="4443" extrusionOk="0">
                  <a:moveTo>
                    <a:pt x="1345" y="0"/>
                  </a:moveTo>
                  <a:cubicBezTo>
                    <a:pt x="1263" y="164"/>
                    <a:pt x="1148" y="312"/>
                    <a:pt x="1017" y="443"/>
                  </a:cubicBezTo>
                  <a:cubicBezTo>
                    <a:pt x="574" y="852"/>
                    <a:pt x="1" y="1721"/>
                    <a:pt x="738" y="2918"/>
                  </a:cubicBezTo>
                  <a:cubicBezTo>
                    <a:pt x="1017" y="3393"/>
                    <a:pt x="1230" y="3901"/>
                    <a:pt x="1345" y="4442"/>
                  </a:cubicBezTo>
                  <a:cubicBezTo>
                    <a:pt x="1459" y="3901"/>
                    <a:pt x="1673" y="3393"/>
                    <a:pt x="1968" y="2918"/>
                  </a:cubicBezTo>
                  <a:cubicBezTo>
                    <a:pt x="2689" y="1721"/>
                    <a:pt x="2115" y="869"/>
                    <a:pt x="1673" y="443"/>
                  </a:cubicBezTo>
                  <a:cubicBezTo>
                    <a:pt x="1541" y="312"/>
                    <a:pt x="1443" y="164"/>
                    <a:pt x="13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 name="Google Shape;412;p2"/>
            <p:cNvSpPr/>
            <p:nvPr/>
          </p:nvSpPr>
          <p:spPr>
            <a:xfrm>
              <a:off x="7120825" y="2496475"/>
              <a:ext cx="129925" cy="205325"/>
            </a:xfrm>
            <a:custGeom>
              <a:avLst/>
              <a:gdLst/>
              <a:ahLst/>
              <a:cxnLst/>
              <a:rect l="l" t="t" r="r" b="b"/>
              <a:pathLst>
                <a:path w="5197" h="8213" extrusionOk="0">
                  <a:moveTo>
                    <a:pt x="4115" y="0"/>
                  </a:moveTo>
                  <a:cubicBezTo>
                    <a:pt x="4115" y="1"/>
                    <a:pt x="4180" y="623"/>
                    <a:pt x="3787" y="836"/>
                  </a:cubicBezTo>
                  <a:cubicBezTo>
                    <a:pt x="3394" y="1066"/>
                    <a:pt x="2836" y="1541"/>
                    <a:pt x="3427" y="2066"/>
                  </a:cubicBezTo>
                  <a:cubicBezTo>
                    <a:pt x="4033" y="2574"/>
                    <a:pt x="4197" y="3344"/>
                    <a:pt x="3672" y="4082"/>
                  </a:cubicBezTo>
                  <a:cubicBezTo>
                    <a:pt x="3672" y="4082"/>
                    <a:pt x="3984" y="2967"/>
                    <a:pt x="3246" y="2492"/>
                  </a:cubicBezTo>
                  <a:cubicBezTo>
                    <a:pt x="3037" y="2352"/>
                    <a:pt x="2871" y="2315"/>
                    <a:pt x="2755" y="2315"/>
                  </a:cubicBezTo>
                  <a:cubicBezTo>
                    <a:pt x="2626" y="2315"/>
                    <a:pt x="2558" y="2361"/>
                    <a:pt x="2558" y="2361"/>
                  </a:cubicBezTo>
                  <a:cubicBezTo>
                    <a:pt x="2623" y="2492"/>
                    <a:pt x="2656" y="2639"/>
                    <a:pt x="2673" y="2787"/>
                  </a:cubicBezTo>
                  <a:cubicBezTo>
                    <a:pt x="2689" y="3000"/>
                    <a:pt x="2197" y="3361"/>
                    <a:pt x="2558" y="3754"/>
                  </a:cubicBezTo>
                  <a:cubicBezTo>
                    <a:pt x="2902" y="4147"/>
                    <a:pt x="3131" y="4934"/>
                    <a:pt x="1935" y="5803"/>
                  </a:cubicBezTo>
                  <a:cubicBezTo>
                    <a:pt x="1935" y="5803"/>
                    <a:pt x="2558" y="4442"/>
                    <a:pt x="2197" y="3738"/>
                  </a:cubicBezTo>
                  <a:cubicBezTo>
                    <a:pt x="1837" y="3033"/>
                    <a:pt x="1378" y="3147"/>
                    <a:pt x="968" y="2574"/>
                  </a:cubicBezTo>
                  <a:cubicBezTo>
                    <a:pt x="968" y="2574"/>
                    <a:pt x="1" y="3082"/>
                    <a:pt x="738" y="4246"/>
                  </a:cubicBezTo>
                  <a:cubicBezTo>
                    <a:pt x="1607" y="5590"/>
                    <a:pt x="542" y="7278"/>
                    <a:pt x="1460" y="8212"/>
                  </a:cubicBezTo>
                  <a:cubicBezTo>
                    <a:pt x="1460" y="8212"/>
                    <a:pt x="1410" y="6852"/>
                    <a:pt x="2673" y="5623"/>
                  </a:cubicBezTo>
                  <a:cubicBezTo>
                    <a:pt x="3935" y="4393"/>
                    <a:pt x="5197" y="2869"/>
                    <a:pt x="41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 name="Google Shape;413;p2"/>
            <p:cNvSpPr/>
            <p:nvPr/>
          </p:nvSpPr>
          <p:spPr>
            <a:xfrm>
              <a:off x="7235150" y="2471075"/>
              <a:ext cx="75825" cy="113125"/>
            </a:xfrm>
            <a:custGeom>
              <a:avLst/>
              <a:gdLst/>
              <a:ahLst/>
              <a:cxnLst/>
              <a:rect l="l" t="t" r="r" b="b"/>
              <a:pathLst>
                <a:path w="3033" h="4525" extrusionOk="0">
                  <a:moveTo>
                    <a:pt x="2574" y="0"/>
                  </a:moveTo>
                  <a:cubicBezTo>
                    <a:pt x="2542" y="279"/>
                    <a:pt x="2279" y="541"/>
                    <a:pt x="1624" y="820"/>
                  </a:cubicBezTo>
                  <a:cubicBezTo>
                    <a:pt x="968" y="1115"/>
                    <a:pt x="1214" y="1934"/>
                    <a:pt x="1279" y="2131"/>
                  </a:cubicBezTo>
                  <a:cubicBezTo>
                    <a:pt x="1344" y="2307"/>
                    <a:pt x="1392" y="2656"/>
                    <a:pt x="1195" y="2656"/>
                  </a:cubicBezTo>
                  <a:cubicBezTo>
                    <a:pt x="1190" y="2656"/>
                    <a:pt x="1186" y="2656"/>
                    <a:pt x="1181" y="2655"/>
                  </a:cubicBezTo>
                  <a:cubicBezTo>
                    <a:pt x="952" y="2623"/>
                    <a:pt x="1001" y="2508"/>
                    <a:pt x="1099" y="1836"/>
                  </a:cubicBezTo>
                  <a:cubicBezTo>
                    <a:pt x="1188" y="1316"/>
                    <a:pt x="845" y="1257"/>
                    <a:pt x="685" y="1257"/>
                  </a:cubicBezTo>
                  <a:cubicBezTo>
                    <a:pt x="638" y="1257"/>
                    <a:pt x="607" y="1262"/>
                    <a:pt x="607" y="1262"/>
                  </a:cubicBezTo>
                  <a:cubicBezTo>
                    <a:pt x="739" y="1426"/>
                    <a:pt x="739" y="1672"/>
                    <a:pt x="591" y="1836"/>
                  </a:cubicBezTo>
                  <a:cubicBezTo>
                    <a:pt x="345" y="2082"/>
                    <a:pt x="50" y="2360"/>
                    <a:pt x="312" y="3114"/>
                  </a:cubicBezTo>
                  <a:cubicBezTo>
                    <a:pt x="575" y="3868"/>
                    <a:pt x="1" y="4524"/>
                    <a:pt x="1" y="4524"/>
                  </a:cubicBezTo>
                  <a:cubicBezTo>
                    <a:pt x="3033" y="2016"/>
                    <a:pt x="2574" y="1"/>
                    <a:pt x="25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 name="Google Shape;414;p2"/>
            <p:cNvSpPr/>
            <p:nvPr/>
          </p:nvSpPr>
          <p:spPr>
            <a:xfrm>
              <a:off x="7084775" y="2685800"/>
              <a:ext cx="89750" cy="106550"/>
            </a:xfrm>
            <a:custGeom>
              <a:avLst/>
              <a:gdLst/>
              <a:ahLst/>
              <a:cxnLst/>
              <a:rect l="l" t="t" r="r" b="b"/>
              <a:pathLst>
                <a:path w="3590" h="4262" extrusionOk="0">
                  <a:moveTo>
                    <a:pt x="1869" y="0"/>
                  </a:moveTo>
                  <a:lnTo>
                    <a:pt x="1869" y="0"/>
                  </a:lnTo>
                  <a:cubicBezTo>
                    <a:pt x="1869" y="0"/>
                    <a:pt x="2000" y="279"/>
                    <a:pt x="1656" y="525"/>
                  </a:cubicBezTo>
                  <a:cubicBezTo>
                    <a:pt x="1312" y="770"/>
                    <a:pt x="0" y="2426"/>
                    <a:pt x="3590" y="4262"/>
                  </a:cubicBezTo>
                  <a:cubicBezTo>
                    <a:pt x="3590" y="4262"/>
                    <a:pt x="2738" y="3770"/>
                    <a:pt x="2639" y="2475"/>
                  </a:cubicBezTo>
                  <a:cubicBezTo>
                    <a:pt x="2541" y="1180"/>
                    <a:pt x="2820" y="508"/>
                    <a:pt x="18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 name="Google Shape;415;p2"/>
            <p:cNvSpPr/>
            <p:nvPr/>
          </p:nvSpPr>
          <p:spPr>
            <a:xfrm>
              <a:off x="6975775" y="2751200"/>
              <a:ext cx="196725" cy="145025"/>
            </a:xfrm>
            <a:custGeom>
              <a:avLst/>
              <a:gdLst/>
              <a:ahLst/>
              <a:cxnLst/>
              <a:rect l="l" t="t" r="r" b="b"/>
              <a:pathLst>
                <a:path w="7869" h="5801" extrusionOk="0">
                  <a:moveTo>
                    <a:pt x="4651" y="0"/>
                  </a:moveTo>
                  <a:cubicBezTo>
                    <a:pt x="4509" y="0"/>
                    <a:pt x="4373" y="45"/>
                    <a:pt x="4246" y="138"/>
                  </a:cubicBezTo>
                  <a:cubicBezTo>
                    <a:pt x="3881" y="402"/>
                    <a:pt x="3661" y="608"/>
                    <a:pt x="3474" y="608"/>
                  </a:cubicBezTo>
                  <a:cubicBezTo>
                    <a:pt x="3418" y="608"/>
                    <a:pt x="3365" y="589"/>
                    <a:pt x="3311" y="548"/>
                  </a:cubicBezTo>
                  <a:lnTo>
                    <a:pt x="3311" y="548"/>
                  </a:lnTo>
                  <a:cubicBezTo>
                    <a:pt x="3311" y="548"/>
                    <a:pt x="3000" y="1187"/>
                    <a:pt x="3688" y="1384"/>
                  </a:cubicBezTo>
                  <a:cubicBezTo>
                    <a:pt x="4360" y="1597"/>
                    <a:pt x="4836" y="1728"/>
                    <a:pt x="4737" y="2105"/>
                  </a:cubicBezTo>
                  <a:cubicBezTo>
                    <a:pt x="4639" y="2482"/>
                    <a:pt x="3688" y="2547"/>
                    <a:pt x="2574" y="2711"/>
                  </a:cubicBezTo>
                  <a:cubicBezTo>
                    <a:pt x="1459" y="2875"/>
                    <a:pt x="574" y="3170"/>
                    <a:pt x="607" y="4137"/>
                  </a:cubicBezTo>
                  <a:cubicBezTo>
                    <a:pt x="632" y="4884"/>
                    <a:pt x="491" y="5249"/>
                    <a:pt x="245" y="5249"/>
                  </a:cubicBezTo>
                  <a:cubicBezTo>
                    <a:pt x="172" y="5249"/>
                    <a:pt x="90" y="5217"/>
                    <a:pt x="0" y="5154"/>
                  </a:cubicBezTo>
                  <a:lnTo>
                    <a:pt x="0" y="5154"/>
                  </a:lnTo>
                  <a:cubicBezTo>
                    <a:pt x="0" y="5154"/>
                    <a:pt x="250" y="5800"/>
                    <a:pt x="1203" y="5800"/>
                  </a:cubicBezTo>
                  <a:cubicBezTo>
                    <a:pt x="1395" y="5800"/>
                    <a:pt x="1616" y="5774"/>
                    <a:pt x="1869" y="5711"/>
                  </a:cubicBezTo>
                  <a:cubicBezTo>
                    <a:pt x="3377" y="5334"/>
                    <a:pt x="3557" y="4121"/>
                    <a:pt x="4196" y="3367"/>
                  </a:cubicBezTo>
                  <a:cubicBezTo>
                    <a:pt x="4836" y="2613"/>
                    <a:pt x="5475" y="1990"/>
                    <a:pt x="7868" y="1924"/>
                  </a:cubicBezTo>
                  <a:cubicBezTo>
                    <a:pt x="7868" y="1924"/>
                    <a:pt x="6409" y="1810"/>
                    <a:pt x="5852" y="957"/>
                  </a:cubicBezTo>
                  <a:cubicBezTo>
                    <a:pt x="5456" y="334"/>
                    <a:pt x="5035" y="0"/>
                    <a:pt x="465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 name="Google Shape;416;p2"/>
            <p:cNvSpPr/>
            <p:nvPr/>
          </p:nvSpPr>
          <p:spPr>
            <a:xfrm>
              <a:off x="7075750" y="2811075"/>
              <a:ext cx="192225" cy="157075"/>
            </a:xfrm>
            <a:custGeom>
              <a:avLst/>
              <a:gdLst/>
              <a:ahLst/>
              <a:cxnLst/>
              <a:rect l="l" t="t" r="r" b="b"/>
              <a:pathLst>
                <a:path w="7689" h="6283" extrusionOk="0">
                  <a:moveTo>
                    <a:pt x="3400" y="1"/>
                  </a:moveTo>
                  <a:cubicBezTo>
                    <a:pt x="3344" y="1"/>
                    <a:pt x="3287" y="2"/>
                    <a:pt x="3230" y="5"/>
                  </a:cubicBezTo>
                  <a:cubicBezTo>
                    <a:pt x="2656" y="5"/>
                    <a:pt x="2115" y="169"/>
                    <a:pt x="1607" y="464"/>
                  </a:cubicBezTo>
                  <a:cubicBezTo>
                    <a:pt x="1443" y="546"/>
                    <a:pt x="1279" y="677"/>
                    <a:pt x="1132" y="808"/>
                  </a:cubicBezTo>
                  <a:cubicBezTo>
                    <a:pt x="1" y="1808"/>
                    <a:pt x="361" y="3873"/>
                    <a:pt x="1705" y="4201"/>
                  </a:cubicBezTo>
                  <a:cubicBezTo>
                    <a:pt x="1847" y="4239"/>
                    <a:pt x="1990" y="4258"/>
                    <a:pt x="2132" y="4258"/>
                  </a:cubicBezTo>
                  <a:cubicBezTo>
                    <a:pt x="2597" y="4258"/>
                    <a:pt x="3043" y="4057"/>
                    <a:pt x="3345" y="3693"/>
                  </a:cubicBezTo>
                  <a:cubicBezTo>
                    <a:pt x="3656" y="3234"/>
                    <a:pt x="3656" y="2644"/>
                    <a:pt x="3345" y="2201"/>
                  </a:cubicBezTo>
                  <a:cubicBezTo>
                    <a:pt x="3133" y="1916"/>
                    <a:pt x="2806" y="1760"/>
                    <a:pt x="2468" y="1760"/>
                  </a:cubicBezTo>
                  <a:cubicBezTo>
                    <a:pt x="2282" y="1760"/>
                    <a:pt x="2093" y="1807"/>
                    <a:pt x="1918" y="1906"/>
                  </a:cubicBezTo>
                  <a:cubicBezTo>
                    <a:pt x="1640" y="2070"/>
                    <a:pt x="1509" y="2398"/>
                    <a:pt x="1607" y="2709"/>
                  </a:cubicBezTo>
                  <a:cubicBezTo>
                    <a:pt x="1640" y="2808"/>
                    <a:pt x="1689" y="2890"/>
                    <a:pt x="1755" y="2955"/>
                  </a:cubicBezTo>
                  <a:cubicBezTo>
                    <a:pt x="1857" y="3058"/>
                    <a:pt x="1997" y="3100"/>
                    <a:pt x="2136" y="3100"/>
                  </a:cubicBezTo>
                  <a:cubicBezTo>
                    <a:pt x="2376" y="3100"/>
                    <a:pt x="2615" y="2974"/>
                    <a:pt x="2656" y="2808"/>
                  </a:cubicBezTo>
                  <a:cubicBezTo>
                    <a:pt x="2715" y="2542"/>
                    <a:pt x="2509" y="2290"/>
                    <a:pt x="2252" y="2290"/>
                  </a:cubicBezTo>
                  <a:cubicBezTo>
                    <a:pt x="2223" y="2290"/>
                    <a:pt x="2194" y="2293"/>
                    <a:pt x="2164" y="2300"/>
                  </a:cubicBezTo>
                  <a:cubicBezTo>
                    <a:pt x="1902" y="2365"/>
                    <a:pt x="1935" y="2513"/>
                    <a:pt x="1837" y="2529"/>
                  </a:cubicBezTo>
                  <a:cubicBezTo>
                    <a:pt x="1738" y="2529"/>
                    <a:pt x="1738" y="2382"/>
                    <a:pt x="1738" y="2382"/>
                  </a:cubicBezTo>
                  <a:cubicBezTo>
                    <a:pt x="1738" y="2185"/>
                    <a:pt x="1853" y="2005"/>
                    <a:pt x="2033" y="1923"/>
                  </a:cubicBezTo>
                  <a:cubicBezTo>
                    <a:pt x="2169" y="1855"/>
                    <a:pt x="2317" y="1822"/>
                    <a:pt x="2464" y="1822"/>
                  </a:cubicBezTo>
                  <a:cubicBezTo>
                    <a:pt x="2778" y="1822"/>
                    <a:pt x="3089" y="1971"/>
                    <a:pt x="3279" y="2250"/>
                  </a:cubicBezTo>
                  <a:cubicBezTo>
                    <a:pt x="3541" y="2677"/>
                    <a:pt x="3541" y="3201"/>
                    <a:pt x="3246" y="3611"/>
                  </a:cubicBezTo>
                  <a:cubicBezTo>
                    <a:pt x="3017" y="3929"/>
                    <a:pt x="2581" y="4119"/>
                    <a:pt x="2136" y="4119"/>
                  </a:cubicBezTo>
                  <a:cubicBezTo>
                    <a:pt x="2008" y="4119"/>
                    <a:pt x="1879" y="4103"/>
                    <a:pt x="1755" y="4070"/>
                  </a:cubicBezTo>
                  <a:cubicBezTo>
                    <a:pt x="542" y="3775"/>
                    <a:pt x="214" y="1841"/>
                    <a:pt x="1263" y="923"/>
                  </a:cubicBezTo>
                  <a:cubicBezTo>
                    <a:pt x="1740" y="476"/>
                    <a:pt x="2321" y="303"/>
                    <a:pt x="2910" y="303"/>
                  </a:cubicBezTo>
                  <a:cubicBezTo>
                    <a:pt x="3616" y="303"/>
                    <a:pt x="4331" y="552"/>
                    <a:pt x="4885" y="874"/>
                  </a:cubicBezTo>
                  <a:cubicBezTo>
                    <a:pt x="5820" y="1398"/>
                    <a:pt x="6557" y="2234"/>
                    <a:pt x="6951" y="3234"/>
                  </a:cubicBezTo>
                  <a:cubicBezTo>
                    <a:pt x="7278" y="4053"/>
                    <a:pt x="7442" y="4906"/>
                    <a:pt x="7459" y="5775"/>
                  </a:cubicBezTo>
                  <a:cubicBezTo>
                    <a:pt x="7459" y="5922"/>
                    <a:pt x="7442" y="6070"/>
                    <a:pt x="7426" y="6217"/>
                  </a:cubicBezTo>
                  <a:lnTo>
                    <a:pt x="7426" y="6283"/>
                  </a:lnTo>
                  <a:cubicBezTo>
                    <a:pt x="7426" y="6250"/>
                    <a:pt x="7426" y="6233"/>
                    <a:pt x="7442" y="6217"/>
                  </a:cubicBezTo>
                  <a:lnTo>
                    <a:pt x="7459" y="6070"/>
                  </a:lnTo>
                  <a:cubicBezTo>
                    <a:pt x="7459" y="6064"/>
                    <a:pt x="7459" y="6059"/>
                    <a:pt x="7459" y="6053"/>
                  </a:cubicBezTo>
                  <a:cubicBezTo>
                    <a:pt x="7688" y="4857"/>
                    <a:pt x="7541" y="3627"/>
                    <a:pt x="7016" y="2529"/>
                  </a:cubicBezTo>
                  <a:cubicBezTo>
                    <a:pt x="6335" y="1104"/>
                    <a:pt x="4997" y="1"/>
                    <a:pt x="34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 name="Google Shape;417;p2"/>
            <p:cNvSpPr/>
            <p:nvPr/>
          </p:nvSpPr>
          <p:spPr>
            <a:xfrm>
              <a:off x="7182350" y="2859050"/>
              <a:ext cx="75775" cy="81650"/>
            </a:xfrm>
            <a:custGeom>
              <a:avLst/>
              <a:gdLst/>
              <a:ahLst/>
              <a:cxnLst/>
              <a:rect l="l" t="t" r="r" b="b"/>
              <a:pathLst>
                <a:path w="3031" h="3266" extrusionOk="0">
                  <a:moveTo>
                    <a:pt x="715" y="1"/>
                  </a:moveTo>
                  <a:cubicBezTo>
                    <a:pt x="57" y="1"/>
                    <a:pt x="0" y="778"/>
                    <a:pt x="1097" y="954"/>
                  </a:cubicBezTo>
                  <a:cubicBezTo>
                    <a:pt x="2342" y="1167"/>
                    <a:pt x="3031" y="3265"/>
                    <a:pt x="3031" y="3265"/>
                  </a:cubicBezTo>
                  <a:cubicBezTo>
                    <a:pt x="3031" y="3265"/>
                    <a:pt x="2736" y="987"/>
                    <a:pt x="1457" y="249"/>
                  </a:cubicBezTo>
                  <a:cubicBezTo>
                    <a:pt x="1165" y="71"/>
                    <a:pt x="913" y="1"/>
                    <a:pt x="7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 name="Google Shape;418;p2"/>
            <p:cNvSpPr/>
            <p:nvPr/>
          </p:nvSpPr>
          <p:spPr>
            <a:xfrm>
              <a:off x="7029850" y="2852575"/>
              <a:ext cx="130350" cy="112550"/>
            </a:xfrm>
            <a:custGeom>
              <a:avLst/>
              <a:gdLst/>
              <a:ahLst/>
              <a:cxnLst/>
              <a:rect l="l" t="t" r="r" b="b"/>
              <a:pathLst>
                <a:path w="5214" h="4502" extrusionOk="0">
                  <a:moveTo>
                    <a:pt x="2181" y="0"/>
                  </a:moveTo>
                  <a:lnTo>
                    <a:pt x="2181" y="0"/>
                  </a:lnTo>
                  <a:cubicBezTo>
                    <a:pt x="2017" y="197"/>
                    <a:pt x="1902" y="426"/>
                    <a:pt x="1820" y="672"/>
                  </a:cubicBezTo>
                  <a:cubicBezTo>
                    <a:pt x="1689" y="1082"/>
                    <a:pt x="1132" y="1312"/>
                    <a:pt x="575" y="1689"/>
                  </a:cubicBezTo>
                  <a:cubicBezTo>
                    <a:pt x="1" y="2082"/>
                    <a:pt x="83" y="2688"/>
                    <a:pt x="214" y="3033"/>
                  </a:cubicBezTo>
                  <a:cubicBezTo>
                    <a:pt x="280" y="3262"/>
                    <a:pt x="247" y="3508"/>
                    <a:pt x="132" y="3721"/>
                  </a:cubicBezTo>
                  <a:cubicBezTo>
                    <a:pt x="394" y="3475"/>
                    <a:pt x="722" y="3311"/>
                    <a:pt x="1066" y="3229"/>
                  </a:cubicBezTo>
                  <a:cubicBezTo>
                    <a:pt x="1673" y="3033"/>
                    <a:pt x="1656" y="2754"/>
                    <a:pt x="1640" y="2279"/>
                  </a:cubicBezTo>
                  <a:cubicBezTo>
                    <a:pt x="1640" y="1861"/>
                    <a:pt x="1817" y="1836"/>
                    <a:pt x="1860" y="1836"/>
                  </a:cubicBezTo>
                  <a:cubicBezTo>
                    <a:pt x="1866" y="1836"/>
                    <a:pt x="1869" y="1836"/>
                    <a:pt x="1869" y="1836"/>
                  </a:cubicBezTo>
                  <a:cubicBezTo>
                    <a:pt x="1874" y="1836"/>
                    <a:pt x="1878" y="1836"/>
                    <a:pt x="1882" y="1836"/>
                  </a:cubicBezTo>
                  <a:cubicBezTo>
                    <a:pt x="2163" y="1836"/>
                    <a:pt x="2098" y="2365"/>
                    <a:pt x="2066" y="2656"/>
                  </a:cubicBezTo>
                  <a:cubicBezTo>
                    <a:pt x="1968" y="3197"/>
                    <a:pt x="2115" y="3754"/>
                    <a:pt x="2476" y="4147"/>
                  </a:cubicBezTo>
                  <a:cubicBezTo>
                    <a:pt x="2718" y="4411"/>
                    <a:pt x="3038" y="4501"/>
                    <a:pt x="3358" y="4501"/>
                  </a:cubicBezTo>
                  <a:cubicBezTo>
                    <a:pt x="3754" y="4501"/>
                    <a:pt x="4149" y="4363"/>
                    <a:pt x="4394" y="4246"/>
                  </a:cubicBezTo>
                  <a:cubicBezTo>
                    <a:pt x="4498" y="4200"/>
                    <a:pt x="4610" y="4178"/>
                    <a:pt x="4723" y="4178"/>
                  </a:cubicBezTo>
                  <a:cubicBezTo>
                    <a:pt x="4893" y="4178"/>
                    <a:pt x="5065" y="4229"/>
                    <a:pt x="5213" y="4328"/>
                  </a:cubicBezTo>
                  <a:cubicBezTo>
                    <a:pt x="5082" y="3459"/>
                    <a:pt x="4640" y="3197"/>
                    <a:pt x="4017" y="3131"/>
                  </a:cubicBezTo>
                  <a:cubicBezTo>
                    <a:pt x="3377" y="3065"/>
                    <a:pt x="2542" y="2836"/>
                    <a:pt x="2197" y="1771"/>
                  </a:cubicBezTo>
                  <a:cubicBezTo>
                    <a:pt x="1870" y="689"/>
                    <a:pt x="2181" y="1"/>
                    <a:pt x="218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 name="Google Shape;419;p2"/>
            <p:cNvSpPr/>
            <p:nvPr/>
          </p:nvSpPr>
          <p:spPr>
            <a:xfrm>
              <a:off x="7050350" y="2928375"/>
              <a:ext cx="31975" cy="50025"/>
            </a:xfrm>
            <a:custGeom>
              <a:avLst/>
              <a:gdLst/>
              <a:ahLst/>
              <a:cxnLst/>
              <a:rect l="l" t="t" r="r" b="b"/>
              <a:pathLst>
                <a:path w="1279" h="2001" extrusionOk="0">
                  <a:moveTo>
                    <a:pt x="951" y="1"/>
                  </a:moveTo>
                  <a:cubicBezTo>
                    <a:pt x="951" y="1"/>
                    <a:pt x="951" y="1"/>
                    <a:pt x="951" y="2"/>
                  </a:cubicBezTo>
                  <a:lnTo>
                    <a:pt x="951" y="2"/>
                  </a:lnTo>
                  <a:cubicBezTo>
                    <a:pt x="951" y="1"/>
                    <a:pt x="951" y="1"/>
                    <a:pt x="951" y="1"/>
                  </a:cubicBezTo>
                  <a:close/>
                  <a:moveTo>
                    <a:pt x="951" y="2"/>
                  </a:moveTo>
                  <a:lnTo>
                    <a:pt x="951" y="2"/>
                  </a:lnTo>
                  <a:cubicBezTo>
                    <a:pt x="950" y="12"/>
                    <a:pt x="926" y="113"/>
                    <a:pt x="509" y="345"/>
                  </a:cubicBezTo>
                  <a:cubicBezTo>
                    <a:pt x="164" y="525"/>
                    <a:pt x="0" y="935"/>
                    <a:pt x="115" y="1296"/>
                  </a:cubicBezTo>
                  <a:cubicBezTo>
                    <a:pt x="148" y="1378"/>
                    <a:pt x="164" y="1443"/>
                    <a:pt x="181" y="1525"/>
                  </a:cubicBezTo>
                  <a:cubicBezTo>
                    <a:pt x="230" y="1771"/>
                    <a:pt x="263" y="2000"/>
                    <a:pt x="263" y="2000"/>
                  </a:cubicBezTo>
                  <a:cubicBezTo>
                    <a:pt x="263" y="2000"/>
                    <a:pt x="263" y="1853"/>
                    <a:pt x="787" y="1558"/>
                  </a:cubicBezTo>
                  <a:cubicBezTo>
                    <a:pt x="804" y="1541"/>
                    <a:pt x="804" y="1541"/>
                    <a:pt x="820" y="1525"/>
                  </a:cubicBezTo>
                  <a:cubicBezTo>
                    <a:pt x="1279" y="1246"/>
                    <a:pt x="1099" y="837"/>
                    <a:pt x="1017" y="574"/>
                  </a:cubicBezTo>
                  <a:cubicBezTo>
                    <a:pt x="951" y="378"/>
                    <a:pt x="935" y="198"/>
                    <a:pt x="951" y="2"/>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 name="Google Shape;420;p2"/>
            <p:cNvSpPr/>
            <p:nvPr/>
          </p:nvSpPr>
          <p:spPr>
            <a:xfrm>
              <a:off x="6908150" y="2713275"/>
              <a:ext cx="172950" cy="122150"/>
            </a:xfrm>
            <a:custGeom>
              <a:avLst/>
              <a:gdLst/>
              <a:ahLst/>
              <a:cxnLst/>
              <a:rect l="l" t="t" r="r" b="b"/>
              <a:pathLst>
                <a:path w="6918" h="4886" extrusionOk="0">
                  <a:moveTo>
                    <a:pt x="4977" y="0"/>
                  </a:moveTo>
                  <a:cubicBezTo>
                    <a:pt x="4754" y="0"/>
                    <a:pt x="4504" y="54"/>
                    <a:pt x="4230" y="180"/>
                  </a:cubicBezTo>
                  <a:cubicBezTo>
                    <a:pt x="2771" y="835"/>
                    <a:pt x="3033" y="3310"/>
                    <a:pt x="4771" y="3655"/>
                  </a:cubicBezTo>
                  <a:cubicBezTo>
                    <a:pt x="4984" y="3704"/>
                    <a:pt x="5180" y="3736"/>
                    <a:pt x="5344" y="3753"/>
                  </a:cubicBezTo>
                  <a:cubicBezTo>
                    <a:pt x="4885" y="3835"/>
                    <a:pt x="4459" y="3982"/>
                    <a:pt x="4033" y="4195"/>
                  </a:cubicBezTo>
                  <a:cubicBezTo>
                    <a:pt x="3885" y="4261"/>
                    <a:pt x="3656" y="4343"/>
                    <a:pt x="3607" y="4359"/>
                  </a:cubicBezTo>
                  <a:cubicBezTo>
                    <a:pt x="3154" y="4531"/>
                    <a:pt x="2726" y="4607"/>
                    <a:pt x="2340" y="4607"/>
                  </a:cubicBezTo>
                  <a:cubicBezTo>
                    <a:pt x="1509" y="4607"/>
                    <a:pt x="870" y="4256"/>
                    <a:pt x="591" y="3753"/>
                  </a:cubicBezTo>
                  <a:cubicBezTo>
                    <a:pt x="345" y="3359"/>
                    <a:pt x="328" y="2851"/>
                    <a:pt x="558" y="2442"/>
                  </a:cubicBezTo>
                  <a:cubicBezTo>
                    <a:pt x="558" y="2442"/>
                    <a:pt x="558" y="2425"/>
                    <a:pt x="558" y="2425"/>
                  </a:cubicBezTo>
                  <a:cubicBezTo>
                    <a:pt x="772" y="2109"/>
                    <a:pt x="1115" y="1957"/>
                    <a:pt x="1432" y="1957"/>
                  </a:cubicBezTo>
                  <a:cubicBezTo>
                    <a:pt x="1722" y="1957"/>
                    <a:pt x="1990" y="2084"/>
                    <a:pt x="2115" y="2327"/>
                  </a:cubicBezTo>
                  <a:cubicBezTo>
                    <a:pt x="2230" y="2458"/>
                    <a:pt x="2295" y="2622"/>
                    <a:pt x="2295" y="2802"/>
                  </a:cubicBezTo>
                  <a:cubicBezTo>
                    <a:pt x="2295" y="2950"/>
                    <a:pt x="2230" y="3097"/>
                    <a:pt x="2115" y="3212"/>
                  </a:cubicBezTo>
                  <a:cubicBezTo>
                    <a:pt x="2009" y="3309"/>
                    <a:pt x="1951" y="3339"/>
                    <a:pt x="1922" y="3339"/>
                  </a:cubicBezTo>
                  <a:cubicBezTo>
                    <a:pt x="1897" y="3339"/>
                    <a:pt x="1894" y="3317"/>
                    <a:pt x="1902" y="3294"/>
                  </a:cubicBezTo>
                  <a:cubicBezTo>
                    <a:pt x="2018" y="3034"/>
                    <a:pt x="1725" y="2858"/>
                    <a:pt x="1471" y="2858"/>
                  </a:cubicBezTo>
                  <a:cubicBezTo>
                    <a:pt x="1293" y="2858"/>
                    <a:pt x="1135" y="2944"/>
                    <a:pt x="1148" y="3146"/>
                  </a:cubicBezTo>
                  <a:cubicBezTo>
                    <a:pt x="1137" y="3421"/>
                    <a:pt x="1376" y="3548"/>
                    <a:pt x="1629" y="3548"/>
                  </a:cubicBezTo>
                  <a:cubicBezTo>
                    <a:pt x="1753" y="3548"/>
                    <a:pt x="1881" y="3517"/>
                    <a:pt x="1984" y="3458"/>
                  </a:cubicBezTo>
                  <a:lnTo>
                    <a:pt x="2017" y="3425"/>
                  </a:lnTo>
                  <a:cubicBezTo>
                    <a:pt x="2050" y="3409"/>
                    <a:pt x="2066" y="3392"/>
                    <a:pt x="2082" y="3376"/>
                  </a:cubicBezTo>
                  <a:lnTo>
                    <a:pt x="2099" y="3376"/>
                  </a:lnTo>
                  <a:cubicBezTo>
                    <a:pt x="2394" y="3097"/>
                    <a:pt x="2427" y="2622"/>
                    <a:pt x="2181" y="2294"/>
                  </a:cubicBezTo>
                  <a:cubicBezTo>
                    <a:pt x="2043" y="2019"/>
                    <a:pt x="1734" y="1872"/>
                    <a:pt x="1401" y="1872"/>
                  </a:cubicBezTo>
                  <a:cubicBezTo>
                    <a:pt x="1059" y="1872"/>
                    <a:pt x="692" y="2027"/>
                    <a:pt x="460" y="2360"/>
                  </a:cubicBezTo>
                  <a:cubicBezTo>
                    <a:pt x="1" y="2966"/>
                    <a:pt x="132" y="4130"/>
                    <a:pt x="935" y="4589"/>
                  </a:cubicBezTo>
                  <a:cubicBezTo>
                    <a:pt x="1300" y="4787"/>
                    <a:pt x="1722" y="4886"/>
                    <a:pt x="2135" y="4886"/>
                  </a:cubicBezTo>
                  <a:cubicBezTo>
                    <a:pt x="2167" y="4886"/>
                    <a:pt x="2198" y="4885"/>
                    <a:pt x="2230" y="4884"/>
                  </a:cubicBezTo>
                  <a:cubicBezTo>
                    <a:pt x="3131" y="4867"/>
                    <a:pt x="3853" y="4359"/>
                    <a:pt x="5033" y="3999"/>
                  </a:cubicBezTo>
                  <a:cubicBezTo>
                    <a:pt x="5459" y="3900"/>
                    <a:pt x="5902" y="3835"/>
                    <a:pt x="6344" y="3802"/>
                  </a:cubicBezTo>
                  <a:cubicBezTo>
                    <a:pt x="6541" y="3786"/>
                    <a:pt x="6737" y="3720"/>
                    <a:pt x="6918" y="3622"/>
                  </a:cubicBezTo>
                  <a:lnTo>
                    <a:pt x="6918" y="3622"/>
                  </a:lnTo>
                  <a:cubicBezTo>
                    <a:pt x="6918" y="3622"/>
                    <a:pt x="6787" y="3657"/>
                    <a:pt x="6624" y="3657"/>
                  </a:cubicBezTo>
                  <a:cubicBezTo>
                    <a:pt x="6471" y="3657"/>
                    <a:pt x="6291" y="3626"/>
                    <a:pt x="6164" y="3507"/>
                  </a:cubicBezTo>
                  <a:cubicBezTo>
                    <a:pt x="5902" y="3278"/>
                    <a:pt x="5918" y="3376"/>
                    <a:pt x="5623" y="3278"/>
                  </a:cubicBezTo>
                  <a:cubicBezTo>
                    <a:pt x="5459" y="3228"/>
                    <a:pt x="5361" y="3081"/>
                    <a:pt x="5361" y="2917"/>
                  </a:cubicBezTo>
                  <a:cubicBezTo>
                    <a:pt x="5164" y="3081"/>
                    <a:pt x="5131" y="3376"/>
                    <a:pt x="5279" y="3573"/>
                  </a:cubicBezTo>
                  <a:cubicBezTo>
                    <a:pt x="5279" y="3573"/>
                    <a:pt x="4557" y="3573"/>
                    <a:pt x="4377" y="3212"/>
                  </a:cubicBezTo>
                  <a:cubicBezTo>
                    <a:pt x="4213" y="2835"/>
                    <a:pt x="4410" y="2835"/>
                    <a:pt x="4557" y="2753"/>
                  </a:cubicBezTo>
                  <a:cubicBezTo>
                    <a:pt x="4689" y="2671"/>
                    <a:pt x="4738" y="2540"/>
                    <a:pt x="4590" y="2327"/>
                  </a:cubicBezTo>
                  <a:cubicBezTo>
                    <a:pt x="4443" y="2114"/>
                    <a:pt x="4459" y="1753"/>
                    <a:pt x="4738" y="1737"/>
                  </a:cubicBezTo>
                  <a:cubicBezTo>
                    <a:pt x="4658" y="1578"/>
                    <a:pt x="4482" y="1472"/>
                    <a:pt x="4305" y="1472"/>
                  </a:cubicBezTo>
                  <a:cubicBezTo>
                    <a:pt x="4263" y="1472"/>
                    <a:pt x="4221" y="1478"/>
                    <a:pt x="4180" y="1491"/>
                  </a:cubicBezTo>
                  <a:cubicBezTo>
                    <a:pt x="3738" y="1556"/>
                    <a:pt x="3738" y="2163"/>
                    <a:pt x="3738" y="2163"/>
                  </a:cubicBezTo>
                  <a:cubicBezTo>
                    <a:pt x="3738" y="2163"/>
                    <a:pt x="3443" y="1425"/>
                    <a:pt x="3918" y="1048"/>
                  </a:cubicBezTo>
                  <a:cubicBezTo>
                    <a:pt x="4107" y="903"/>
                    <a:pt x="4258" y="848"/>
                    <a:pt x="4375" y="848"/>
                  </a:cubicBezTo>
                  <a:cubicBezTo>
                    <a:pt x="4562" y="848"/>
                    <a:pt x="4665" y="989"/>
                    <a:pt x="4705" y="1130"/>
                  </a:cubicBezTo>
                  <a:cubicBezTo>
                    <a:pt x="4757" y="1300"/>
                    <a:pt x="4861" y="1459"/>
                    <a:pt x="5001" y="1459"/>
                  </a:cubicBezTo>
                  <a:cubicBezTo>
                    <a:pt x="5037" y="1459"/>
                    <a:pt x="5075" y="1449"/>
                    <a:pt x="5115" y="1425"/>
                  </a:cubicBezTo>
                  <a:cubicBezTo>
                    <a:pt x="5255" y="1361"/>
                    <a:pt x="5367" y="1267"/>
                    <a:pt x="5464" y="1267"/>
                  </a:cubicBezTo>
                  <a:cubicBezTo>
                    <a:pt x="5515" y="1267"/>
                    <a:pt x="5562" y="1293"/>
                    <a:pt x="5606" y="1360"/>
                  </a:cubicBezTo>
                  <a:cubicBezTo>
                    <a:pt x="5721" y="1606"/>
                    <a:pt x="5606" y="1917"/>
                    <a:pt x="5344" y="2032"/>
                  </a:cubicBezTo>
                  <a:cubicBezTo>
                    <a:pt x="5344" y="2032"/>
                    <a:pt x="5350" y="2032"/>
                    <a:pt x="5360" y="2032"/>
                  </a:cubicBezTo>
                  <a:cubicBezTo>
                    <a:pt x="5468" y="2032"/>
                    <a:pt x="6079" y="2005"/>
                    <a:pt x="6213" y="1393"/>
                  </a:cubicBezTo>
                  <a:cubicBezTo>
                    <a:pt x="6331" y="843"/>
                    <a:pt x="5863" y="0"/>
                    <a:pt x="49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 name="Google Shape;421;p2"/>
            <p:cNvSpPr/>
            <p:nvPr/>
          </p:nvSpPr>
          <p:spPr>
            <a:xfrm>
              <a:off x="6880300" y="2778800"/>
              <a:ext cx="116400" cy="82400"/>
            </a:xfrm>
            <a:custGeom>
              <a:avLst/>
              <a:gdLst/>
              <a:ahLst/>
              <a:cxnLst/>
              <a:rect l="l" t="t" r="r" b="b"/>
              <a:pathLst>
                <a:path w="4656" h="3296" extrusionOk="0">
                  <a:moveTo>
                    <a:pt x="852" y="1"/>
                  </a:moveTo>
                  <a:cubicBezTo>
                    <a:pt x="852" y="1"/>
                    <a:pt x="0" y="919"/>
                    <a:pt x="557" y="1706"/>
                  </a:cubicBezTo>
                  <a:cubicBezTo>
                    <a:pt x="885" y="2165"/>
                    <a:pt x="1393" y="2460"/>
                    <a:pt x="1951" y="2492"/>
                  </a:cubicBezTo>
                  <a:cubicBezTo>
                    <a:pt x="1885" y="2492"/>
                    <a:pt x="1475" y="2492"/>
                    <a:pt x="1311" y="2705"/>
                  </a:cubicBezTo>
                  <a:cubicBezTo>
                    <a:pt x="1180" y="2886"/>
                    <a:pt x="1131" y="3099"/>
                    <a:pt x="1164" y="3296"/>
                  </a:cubicBezTo>
                  <a:cubicBezTo>
                    <a:pt x="1216" y="3204"/>
                    <a:pt x="1310" y="3154"/>
                    <a:pt x="1412" y="3154"/>
                  </a:cubicBezTo>
                  <a:cubicBezTo>
                    <a:pt x="1438" y="3154"/>
                    <a:pt x="1465" y="3158"/>
                    <a:pt x="1492" y="3164"/>
                  </a:cubicBezTo>
                  <a:cubicBezTo>
                    <a:pt x="1598" y="3200"/>
                    <a:pt x="1757" y="3278"/>
                    <a:pt x="1940" y="3278"/>
                  </a:cubicBezTo>
                  <a:cubicBezTo>
                    <a:pt x="2096" y="3278"/>
                    <a:pt x="2269" y="3222"/>
                    <a:pt x="2442" y="3033"/>
                  </a:cubicBezTo>
                  <a:cubicBezTo>
                    <a:pt x="2836" y="2640"/>
                    <a:pt x="3327" y="2869"/>
                    <a:pt x="4655" y="2148"/>
                  </a:cubicBezTo>
                  <a:lnTo>
                    <a:pt x="4655" y="2148"/>
                  </a:lnTo>
                  <a:cubicBezTo>
                    <a:pt x="4655" y="2148"/>
                    <a:pt x="3932" y="2456"/>
                    <a:pt x="3116" y="2456"/>
                  </a:cubicBezTo>
                  <a:cubicBezTo>
                    <a:pt x="2654" y="2456"/>
                    <a:pt x="2162" y="2358"/>
                    <a:pt x="1754" y="2050"/>
                  </a:cubicBezTo>
                  <a:cubicBezTo>
                    <a:pt x="1115" y="1574"/>
                    <a:pt x="770" y="788"/>
                    <a:pt x="85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 name="Google Shape;422;p2"/>
            <p:cNvSpPr/>
            <p:nvPr/>
          </p:nvSpPr>
          <p:spPr>
            <a:xfrm>
              <a:off x="7034375" y="2593000"/>
              <a:ext cx="110650" cy="157150"/>
            </a:xfrm>
            <a:custGeom>
              <a:avLst/>
              <a:gdLst/>
              <a:ahLst/>
              <a:cxnLst/>
              <a:rect l="l" t="t" r="r" b="b"/>
              <a:pathLst>
                <a:path w="4426" h="6286" extrusionOk="0">
                  <a:moveTo>
                    <a:pt x="2636" y="0"/>
                  </a:moveTo>
                  <a:cubicBezTo>
                    <a:pt x="2142" y="0"/>
                    <a:pt x="1624" y="206"/>
                    <a:pt x="1279" y="614"/>
                  </a:cubicBezTo>
                  <a:cubicBezTo>
                    <a:pt x="0" y="2253"/>
                    <a:pt x="902" y="4269"/>
                    <a:pt x="1656" y="5122"/>
                  </a:cubicBezTo>
                  <a:cubicBezTo>
                    <a:pt x="2082" y="5630"/>
                    <a:pt x="2639" y="6040"/>
                    <a:pt x="3262" y="6285"/>
                  </a:cubicBezTo>
                  <a:cubicBezTo>
                    <a:pt x="2672" y="6023"/>
                    <a:pt x="2164" y="5630"/>
                    <a:pt x="1770" y="5138"/>
                  </a:cubicBezTo>
                  <a:cubicBezTo>
                    <a:pt x="1492" y="4745"/>
                    <a:pt x="1295" y="4302"/>
                    <a:pt x="1164" y="3860"/>
                  </a:cubicBezTo>
                  <a:cubicBezTo>
                    <a:pt x="1016" y="3319"/>
                    <a:pt x="951" y="2761"/>
                    <a:pt x="1000" y="2220"/>
                  </a:cubicBezTo>
                  <a:cubicBezTo>
                    <a:pt x="1131" y="745"/>
                    <a:pt x="1951" y="188"/>
                    <a:pt x="2705" y="172"/>
                  </a:cubicBezTo>
                  <a:cubicBezTo>
                    <a:pt x="3065" y="172"/>
                    <a:pt x="3393" y="303"/>
                    <a:pt x="3639" y="565"/>
                  </a:cubicBezTo>
                  <a:cubicBezTo>
                    <a:pt x="4278" y="1106"/>
                    <a:pt x="3918" y="2040"/>
                    <a:pt x="3377" y="2270"/>
                  </a:cubicBezTo>
                  <a:cubicBezTo>
                    <a:pt x="3258" y="2337"/>
                    <a:pt x="3131" y="2370"/>
                    <a:pt x="3002" y="2370"/>
                  </a:cubicBezTo>
                  <a:cubicBezTo>
                    <a:pt x="2881" y="2370"/>
                    <a:pt x="2758" y="2341"/>
                    <a:pt x="2639" y="2286"/>
                  </a:cubicBezTo>
                  <a:cubicBezTo>
                    <a:pt x="2475" y="2204"/>
                    <a:pt x="2344" y="2024"/>
                    <a:pt x="2328" y="1827"/>
                  </a:cubicBezTo>
                  <a:cubicBezTo>
                    <a:pt x="2322" y="1741"/>
                    <a:pt x="2343" y="1719"/>
                    <a:pt x="2389" y="1719"/>
                  </a:cubicBezTo>
                  <a:cubicBezTo>
                    <a:pt x="2433" y="1719"/>
                    <a:pt x="2499" y="1740"/>
                    <a:pt x="2584" y="1740"/>
                  </a:cubicBezTo>
                  <a:cubicBezTo>
                    <a:pt x="2643" y="1740"/>
                    <a:pt x="2711" y="1730"/>
                    <a:pt x="2787" y="1696"/>
                  </a:cubicBezTo>
                  <a:cubicBezTo>
                    <a:pt x="3000" y="1565"/>
                    <a:pt x="3033" y="1286"/>
                    <a:pt x="2869" y="1122"/>
                  </a:cubicBezTo>
                  <a:cubicBezTo>
                    <a:pt x="2801" y="1054"/>
                    <a:pt x="2702" y="1016"/>
                    <a:pt x="2599" y="1016"/>
                  </a:cubicBezTo>
                  <a:cubicBezTo>
                    <a:pt x="2404" y="1016"/>
                    <a:pt x="2196" y="1155"/>
                    <a:pt x="2164" y="1499"/>
                  </a:cubicBezTo>
                  <a:cubicBezTo>
                    <a:pt x="2131" y="1729"/>
                    <a:pt x="2197" y="1975"/>
                    <a:pt x="2361" y="2155"/>
                  </a:cubicBezTo>
                  <a:cubicBezTo>
                    <a:pt x="2377" y="2171"/>
                    <a:pt x="2410" y="2188"/>
                    <a:pt x="2426" y="2220"/>
                  </a:cubicBezTo>
                  <a:lnTo>
                    <a:pt x="2475" y="2270"/>
                  </a:lnTo>
                  <a:lnTo>
                    <a:pt x="2524" y="2302"/>
                  </a:lnTo>
                  <a:lnTo>
                    <a:pt x="2574" y="2319"/>
                  </a:lnTo>
                  <a:lnTo>
                    <a:pt x="2606" y="2352"/>
                  </a:lnTo>
                  <a:cubicBezTo>
                    <a:pt x="2729" y="2409"/>
                    <a:pt x="2865" y="2438"/>
                    <a:pt x="3002" y="2438"/>
                  </a:cubicBezTo>
                  <a:cubicBezTo>
                    <a:pt x="3139" y="2438"/>
                    <a:pt x="3278" y="2409"/>
                    <a:pt x="3410" y="2352"/>
                  </a:cubicBezTo>
                  <a:cubicBezTo>
                    <a:pt x="4000" y="2139"/>
                    <a:pt x="4426" y="1089"/>
                    <a:pt x="3721" y="450"/>
                  </a:cubicBezTo>
                  <a:cubicBezTo>
                    <a:pt x="3457" y="149"/>
                    <a:pt x="3056" y="0"/>
                    <a:pt x="26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 name="Google Shape;423;p2"/>
            <p:cNvSpPr/>
            <p:nvPr/>
          </p:nvSpPr>
          <p:spPr>
            <a:xfrm>
              <a:off x="6343050" y="2895200"/>
              <a:ext cx="212725" cy="254475"/>
            </a:xfrm>
            <a:custGeom>
              <a:avLst/>
              <a:gdLst/>
              <a:ahLst/>
              <a:cxnLst/>
              <a:rect l="l" t="t" r="r" b="b"/>
              <a:pathLst>
                <a:path w="8509" h="10179" extrusionOk="0">
                  <a:moveTo>
                    <a:pt x="6273" y="1"/>
                  </a:moveTo>
                  <a:cubicBezTo>
                    <a:pt x="6075" y="1"/>
                    <a:pt x="5873" y="22"/>
                    <a:pt x="5672" y="66"/>
                  </a:cubicBezTo>
                  <a:cubicBezTo>
                    <a:pt x="4492" y="328"/>
                    <a:pt x="3738" y="1574"/>
                    <a:pt x="3492" y="2836"/>
                  </a:cubicBezTo>
                  <a:lnTo>
                    <a:pt x="3492" y="2852"/>
                  </a:lnTo>
                  <a:cubicBezTo>
                    <a:pt x="3263" y="4147"/>
                    <a:pt x="3492" y="5376"/>
                    <a:pt x="3460" y="6475"/>
                  </a:cubicBezTo>
                  <a:cubicBezTo>
                    <a:pt x="3509" y="7458"/>
                    <a:pt x="3148" y="8425"/>
                    <a:pt x="2443" y="9130"/>
                  </a:cubicBezTo>
                  <a:cubicBezTo>
                    <a:pt x="1771" y="9736"/>
                    <a:pt x="919" y="10113"/>
                    <a:pt x="1" y="10179"/>
                  </a:cubicBezTo>
                  <a:cubicBezTo>
                    <a:pt x="919" y="10146"/>
                    <a:pt x="1804" y="9802"/>
                    <a:pt x="2509" y="9195"/>
                  </a:cubicBezTo>
                  <a:cubicBezTo>
                    <a:pt x="3246" y="8491"/>
                    <a:pt x="3640" y="7491"/>
                    <a:pt x="3591" y="6475"/>
                  </a:cubicBezTo>
                  <a:cubicBezTo>
                    <a:pt x="3656" y="5360"/>
                    <a:pt x="3427" y="4114"/>
                    <a:pt x="3673" y="2868"/>
                  </a:cubicBezTo>
                  <a:cubicBezTo>
                    <a:pt x="3673" y="2868"/>
                    <a:pt x="3673" y="2852"/>
                    <a:pt x="3673" y="2852"/>
                  </a:cubicBezTo>
                  <a:cubicBezTo>
                    <a:pt x="3902" y="1623"/>
                    <a:pt x="4607" y="459"/>
                    <a:pt x="5722" y="213"/>
                  </a:cubicBezTo>
                  <a:cubicBezTo>
                    <a:pt x="5836" y="180"/>
                    <a:pt x="5967" y="148"/>
                    <a:pt x="6099" y="148"/>
                  </a:cubicBezTo>
                  <a:cubicBezTo>
                    <a:pt x="6145" y="144"/>
                    <a:pt x="6191" y="143"/>
                    <a:pt x="6237" y="143"/>
                  </a:cubicBezTo>
                  <a:cubicBezTo>
                    <a:pt x="6643" y="143"/>
                    <a:pt x="7020" y="272"/>
                    <a:pt x="7344" y="508"/>
                  </a:cubicBezTo>
                  <a:cubicBezTo>
                    <a:pt x="8066" y="1082"/>
                    <a:pt x="7967" y="2311"/>
                    <a:pt x="7557" y="2705"/>
                  </a:cubicBezTo>
                  <a:cubicBezTo>
                    <a:pt x="7492" y="2754"/>
                    <a:pt x="7410" y="2819"/>
                    <a:pt x="7328" y="2852"/>
                  </a:cubicBezTo>
                  <a:cubicBezTo>
                    <a:pt x="7205" y="2918"/>
                    <a:pt x="7074" y="2950"/>
                    <a:pt x="6943" y="2950"/>
                  </a:cubicBezTo>
                  <a:cubicBezTo>
                    <a:pt x="6812" y="2950"/>
                    <a:pt x="6680" y="2918"/>
                    <a:pt x="6558" y="2852"/>
                  </a:cubicBezTo>
                  <a:cubicBezTo>
                    <a:pt x="6476" y="2803"/>
                    <a:pt x="6426" y="2737"/>
                    <a:pt x="6394" y="2655"/>
                  </a:cubicBezTo>
                  <a:lnTo>
                    <a:pt x="6394" y="2655"/>
                  </a:lnTo>
                  <a:cubicBezTo>
                    <a:pt x="6394" y="2655"/>
                    <a:pt x="6417" y="2658"/>
                    <a:pt x="6455" y="2658"/>
                  </a:cubicBezTo>
                  <a:cubicBezTo>
                    <a:pt x="6580" y="2658"/>
                    <a:pt x="6863" y="2629"/>
                    <a:pt x="6951" y="2377"/>
                  </a:cubicBezTo>
                  <a:cubicBezTo>
                    <a:pt x="7066" y="2065"/>
                    <a:pt x="6885" y="1721"/>
                    <a:pt x="6558" y="1656"/>
                  </a:cubicBezTo>
                  <a:cubicBezTo>
                    <a:pt x="6502" y="1640"/>
                    <a:pt x="6447" y="1632"/>
                    <a:pt x="6393" y="1632"/>
                  </a:cubicBezTo>
                  <a:cubicBezTo>
                    <a:pt x="6004" y="1632"/>
                    <a:pt x="5692" y="2023"/>
                    <a:pt x="5836" y="2426"/>
                  </a:cubicBezTo>
                  <a:cubicBezTo>
                    <a:pt x="5902" y="2606"/>
                    <a:pt x="6017" y="2754"/>
                    <a:pt x="6181" y="2852"/>
                  </a:cubicBezTo>
                  <a:cubicBezTo>
                    <a:pt x="6419" y="3014"/>
                    <a:pt x="6698" y="3096"/>
                    <a:pt x="6980" y="3096"/>
                  </a:cubicBezTo>
                  <a:cubicBezTo>
                    <a:pt x="7239" y="3096"/>
                    <a:pt x="7502" y="3026"/>
                    <a:pt x="7738" y="2885"/>
                  </a:cubicBezTo>
                  <a:cubicBezTo>
                    <a:pt x="7754" y="2868"/>
                    <a:pt x="7770" y="2868"/>
                    <a:pt x="7787" y="2852"/>
                  </a:cubicBezTo>
                  <a:cubicBezTo>
                    <a:pt x="8311" y="2459"/>
                    <a:pt x="8508" y="1770"/>
                    <a:pt x="8262" y="1164"/>
                  </a:cubicBezTo>
                  <a:cubicBezTo>
                    <a:pt x="8020" y="449"/>
                    <a:pt x="7189" y="1"/>
                    <a:pt x="62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 name="Google Shape;424;p2"/>
            <p:cNvSpPr/>
            <p:nvPr/>
          </p:nvSpPr>
          <p:spPr>
            <a:xfrm>
              <a:off x="6448775" y="2930650"/>
              <a:ext cx="58225" cy="52825"/>
            </a:xfrm>
            <a:custGeom>
              <a:avLst/>
              <a:gdLst/>
              <a:ahLst/>
              <a:cxnLst/>
              <a:rect l="l" t="t" r="r" b="b"/>
              <a:pathLst>
                <a:path w="2329" h="2113" extrusionOk="0">
                  <a:moveTo>
                    <a:pt x="522" y="0"/>
                  </a:moveTo>
                  <a:cubicBezTo>
                    <a:pt x="455" y="0"/>
                    <a:pt x="385" y="8"/>
                    <a:pt x="312" y="24"/>
                  </a:cubicBezTo>
                  <a:cubicBezTo>
                    <a:pt x="427" y="106"/>
                    <a:pt x="460" y="270"/>
                    <a:pt x="362" y="385"/>
                  </a:cubicBezTo>
                  <a:cubicBezTo>
                    <a:pt x="247" y="565"/>
                    <a:pt x="1" y="992"/>
                    <a:pt x="132" y="1434"/>
                  </a:cubicBezTo>
                  <a:cubicBezTo>
                    <a:pt x="165" y="1598"/>
                    <a:pt x="263" y="1746"/>
                    <a:pt x="378" y="1860"/>
                  </a:cubicBezTo>
                  <a:cubicBezTo>
                    <a:pt x="565" y="2048"/>
                    <a:pt x="825" y="2113"/>
                    <a:pt x="1095" y="2113"/>
                  </a:cubicBezTo>
                  <a:cubicBezTo>
                    <a:pt x="1627" y="2113"/>
                    <a:pt x="2198" y="1860"/>
                    <a:pt x="2329" y="1795"/>
                  </a:cubicBezTo>
                  <a:lnTo>
                    <a:pt x="2329" y="1795"/>
                  </a:lnTo>
                  <a:cubicBezTo>
                    <a:pt x="2328" y="1795"/>
                    <a:pt x="2298" y="1798"/>
                    <a:pt x="2247" y="1798"/>
                  </a:cubicBezTo>
                  <a:cubicBezTo>
                    <a:pt x="2083" y="1798"/>
                    <a:pt x="1710" y="1760"/>
                    <a:pt x="1509" y="1434"/>
                  </a:cubicBezTo>
                  <a:cubicBezTo>
                    <a:pt x="1443" y="1336"/>
                    <a:pt x="1411" y="1221"/>
                    <a:pt x="1394" y="1090"/>
                  </a:cubicBezTo>
                  <a:cubicBezTo>
                    <a:pt x="1308" y="400"/>
                    <a:pt x="995" y="0"/>
                    <a:pt x="5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 name="Google Shape;425;p2"/>
            <p:cNvSpPr/>
            <p:nvPr/>
          </p:nvSpPr>
          <p:spPr>
            <a:xfrm>
              <a:off x="6534425" y="2895900"/>
              <a:ext cx="73800" cy="48825"/>
            </a:xfrm>
            <a:custGeom>
              <a:avLst/>
              <a:gdLst/>
              <a:ahLst/>
              <a:cxnLst/>
              <a:rect l="l" t="t" r="r" b="b"/>
              <a:pathLst>
                <a:path w="2952" h="1953" extrusionOk="0">
                  <a:moveTo>
                    <a:pt x="922" y="1"/>
                  </a:moveTo>
                  <a:cubicBezTo>
                    <a:pt x="657" y="1"/>
                    <a:pt x="352" y="27"/>
                    <a:pt x="1" y="87"/>
                  </a:cubicBezTo>
                  <a:cubicBezTo>
                    <a:pt x="411" y="136"/>
                    <a:pt x="771" y="415"/>
                    <a:pt x="919" y="792"/>
                  </a:cubicBezTo>
                  <a:cubicBezTo>
                    <a:pt x="1125" y="1306"/>
                    <a:pt x="1482" y="1952"/>
                    <a:pt x="2237" y="1952"/>
                  </a:cubicBezTo>
                  <a:cubicBezTo>
                    <a:pt x="2444" y="1952"/>
                    <a:pt x="2680" y="1904"/>
                    <a:pt x="2951" y="1791"/>
                  </a:cubicBezTo>
                  <a:cubicBezTo>
                    <a:pt x="2771" y="1726"/>
                    <a:pt x="2656" y="1562"/>
                    <a:pt x="2656" y="1365"/>
                  </a:cubicBezTo>
                  <a:cubicBezTo>
                    <a:pt x="2656" y="1082"/>
                    <a:pt x="2619" y="1"/>
                    <a:pt x="92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 name="Google Shape;426;p2"/>
            <p:cNvSpPr/>
            <p:nvPr/>
          </p:nvSpPr>
          <p:spPr>
            <a:xfrm>
              <a:off x="6600825" y="2895225"/>
              <a:ext cx="36075" cy="28275"/>
            </a:xfrm>
            <a:custGeom>
              <a:avLst/>
              <a:gdLst/>
              <a:ahLst/>
              <a:cxnLst/>
              <a:rect l="l" t="t" r="r" b="b"/>
              <a:pathLst>
                <a:path w="1443" h="1131" extrusionOk="0">
                  <a:moveTo>
                    <a:pt x="968" y="1"/>
                  </a:moveTo>
                  <a:cubicBezTo>
                    <a:pt x="791" y="1"/>
                    <a:pt x="636" y="133"/>
                    <a:pt x="623" y="327"/>
                  </a:cubicBezTo>
                  <a:cubicBezTo>
                    <a:pt x="623" y="486"/>
                    <a:pt x="749" y="590"/>
                    <a:pt x="886" y="590"/>
                  </a:cubicBezTo>
                  <a:cubicBezTo>
                    <a:pt x="947" y="590"/>
                    <a:pt x="1010" y="569"/>
                    <a:pt x="1066" y="524"/>
                  </a:cubicBezTo>
                  <a:cubicBezTo>
                    <a:pt x="1066" y="524"/>
                    <a:pt x="1164" y="360"/>
                    <a:pt x="1066" y="294"/>
                  </a:cubicBezTo>
                  <a:cubicBezTo>
                    <a:pt x="1037" y="278"/>
                    <a:pt x="1010" y="270"/>
                    <a:pt x="987" y="270"/>
                  </a:cubicBezTo>
                  <a:cubicBezTo>
                    <a:pt x="916" y="270"/>
                    <a:pt x="873" y="335"/>
                    <a:pt x="885" y="409"/>
                  </a:cubicBezTo>
                  <a:cubicBezTo>
                    <a:pt x="896" y="440"/>
                    <a:pt x="881" y="455"/>
                    <a:pt x="857" y="455"/>
                  </a:cubicBezTo>
                  <a:cubicBezTo>
                    <a:pt x="807" y="455"/>
                    <a:pt x="715" y="389"/>
                    <a:pt x="738" y="278"/>
                  </a:cubicBezTo>
                  <a:cubicBezTo>
                    <a:pt x="749" y="150"/>
                    <a:pt x="851" y="72"/>
                    <a:pt x="968" y="72"/>
                  </a:cubicBezTo>
                  <a:cubicBezTo>
                    <a:pt x="1016" y="72"/>
                    <a:pt x="1067" y="85"/>
                    <a:pt x="1115" y="114"/>
                  </a:cubicBezTo>
                  <a:cubicBezTo>
                    <a:pt x="1377" y="261"/>
                    <a:pt x="1295" y="851"/>
                    <a:pt x="721" y="901"/>
                  </a:cubicBezTo>
                  <a:cubicBezTo>
                    <a:pt x="707" y="902"/>
                    <a:pt x="693" y="902"/>
                    <a:pt x="680" y="902"/>
                  </a:cubicBezTo>
                  <a:cubicBezTo>
                    <a:pt x="319" y="902"/>
                    <a:pt x="0" y="507"/>
                    <a:pt x="0" y="507"/>
                  </a:cubicBezTo>
                  <a:lnTo>
                    <a:pt x="0" y="507"/>
                  </a:lnTo>
                  <a:cubicBezTo>
                    <a:pt x="0" y="704"/>
                    <a:pt x="82" y="884"/>
                    <a:pt x="213" y="1015"/>
                  </a:cubicBezTo>
                  <a:cubicBezTo>
                    <a:pt x="331" y="1094"/>
                    <a:pt x="466" y="1131"/>
                    <a:pt x="601" y="1131"/>
                  </a:cubicBezTo>
                  <a:cubicBezTo>
                    <a:pt x="692" y="1131"/>
                    <a:pt x="783" y="1114"/>
                    <a:pt x="869" y="1081"/>
                  </a:cubicBezTo>
                  <a:cubicBezTo>
                    <a:pt x="1082" y="1032"/>
                    <a:pt x="1262" y="868"/>
                    <a:pt x="1344" y="671"/>
                  </a:cubicBezTo>
                  <a:cubicBezTo>
                    <a:pt x="1443" y="425"/>
                    <a:pt x="1344" y="147"/>
                    <a:pt x="1115" y="32"/>
                  </a:cubicBezTo>
                  <a:cubicBezTo>
                    <a:pt x="1066" y="11"/>
                    <a:pt x="1016" y="1"/>
                    <a:pt x="96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 name="Google Shape;427;p2"/>
            <p:cNvSpPr/>
            <p:nvPr/>
          </p:nvSpPr>
          <p:spPr>
            <a:xfrm>
              <a:off x="6098425" y="3186125"/>
              <a:ext cx="25" cy="25"/>
            </a:xfrm>
            <a:custGeom>
              <a:avLst/>
              <a:gdLst/>
              <a:ahLst/>
              <a:cxnLst/>
              <a:rect l="l" t="t" r="r" b="b"/>
              <a:pathLst>
                <a:path w="1" h="1" fill="none" extrusionOk="0">
                  <a:moveTo>
                    <a:pt x="0" y="1"/>
                  </a:moveTo>
                  <a:lnTo>
                    <a:pt x="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 name="Google Shape;428;p2"/>
            <p:cNvSpPr/>
            <p:nvPr/>
          </p:nvSpPr>
          <p:spPr>
            <a:xfrm>
              <a:off x="6096375" y="2917900"/>
              <a:ext cx="68875" cy="268250"/>
            </a:xfrm>
            <a:custGeom>
              <a:avLst/>
              <a:gdLst/>
              <a:ahLst/>
              <a:cxnLst/>
              <a:rect l="l" t="t" r="r" b="b"/>
              <a:pathLst>
                <a:path w="2755" h="10730" extrusionOk="0">
                  <a:moveTo>
                    <a:pt x="1461" y="1"/>
                  </a:moveTo>
                  <a:cubicBezTo>
                    <a:pt x="1125" y="1"/>
                    <a:pt x="779" y="126"/>
                    <a:pt x="509" y="420"/>
                  </a:cubicBezTo>
                  <a:cubicBezTo>
                    <a:pt x="181" y="862"/>
                    <a:pt x="0" y="1403"/>
                    <a:pt x="33" y="1960"/>
                  </a:cubicBezTo>
                  <a:cubicBezTo>
                    <a:pt x="50" y="2485"/>
                    <a:pt x="164" y="3010"/>
                    <a:pt x="361" y="3501"/>
                  </a:cubicBezTo>
                  <a:cubicBezTo>
                    <a:pt x="1197" y="5550"/>
                    <a:pt x="2082" y="7501"/>
                    <a:pt x="1525" y="8943"/>
                  </a:cubicBezTo>
                  <a:cubicBezTo>
                    <a:pt x="1263" y="9697"/>
                    <a:pt x="754" y="10320"/>
                    <a:pt x="82" y="10730"/>
                  </a:cubicBezTo>
                  <a:cubicBezTo>
                    <a:pt x="164" y="10681"/>
                    <a:pt x="1066" y="10287"/>
                    <a:pt x="1607" y="8976"/>
                  </a:cubicBezTo>
                  <a:cubicBezTo>
                    <a:pt x="2230" y="7501"/>
                    <a:pt x="1345" y="5452"/>
                    <a:pt x="525" y="3436"/>
                  </a:cubicBezTo>
                  <a:cubicBezTo>
                    <a:pt x="345" y="2960"/>
                    <a:pt x="230" y="2452"/>
                    <a:pt x="214" y="1944"/>
                  </a:cubicBezTo>
                  <a:cubicBezTo>
                    <a:pt x="164" y="1436"/>
                    <a:pt x="312" y="911"/>
                    <a:pt x="623" y="502"/>
                  </a:cubicBezTo>
                  <a:cubicBezTo>
                    <a:pt x="865" y="229"/>
                    <a:pt x="1186" y="111"/>
                    <a:pt x="1498" y="111"/>
                  </a:cubicBezTo>
                  <a:cubicBezTo>
                    <a:pt x="2012" y="111"/>
                    <a:pt x="2502" y="432"/>
                    <a:pt x="2574" y="911"/>
                  </a:cubicBezTo>
                  <a:cubicBezTo>
                    <a:pt x="2682" y="1436"/>
                    <a:pt x="2282" y="1917"/>
                    <a:pt x="1756" y="1917"/>
                  </a:cubicBezTo>
                  <a:cubicBezTo>
                    <a:pt x="1723" y="1917"/>
                    <a:pt x="1690" y="1915"/>
                    <a:pt x="1656" y="1911"/>
                  </a:cubicBezTo>
                  <a:cubicBezTo>
                    <a:pt x="1623" y="1911"/>
                    <a:pt x="1607" y="1895"/>
                    <a:pt x="1590" y="1895"/>
                  </a:cubicBezTo>
                  <a:cubicBezTo>
                    <a:pt x="1525" y="1862"/>
                    <a:pt x="1459" y="1813"/>
                    <a:pt x="1410" y="1747"/>
                  </a:cubicBezTo>
                  <a:cubicBezTo>
                    <a:pt x="1410" y="1747"/>
                    <a:pt x="1377" y="1698"/>
                    <a:pt x="1410" y="1649"/>
                  </a:cubicBezTo>
                  <a:cubicBezTo>
                    <a:pt x="1459" y="1616"/>
                    <a:pt x="1803" y="1633"/>
                    <a:pt x="1820" y="1321"/>
                  </a:cubicBezTo>
                  <a:cubicBezTo>
                    <a:pt x="1841" y="1070"/>
                    <a:pt x="1634" y="905"/>
                    <a:pt x="1426" y="905"/>
                  </a:cubicBezTo>
                  <a:cubicBezTo>
                    <a:pt x="1309" y="905"/>
                    <a:pt x="1192" y="957"/>
                    <a:pt x="1115" y="1075"/>
                  </a:cubicBezTo>
                  <a:cubicBezTo>
                    <a:pt x="902" y="1338"/>
                    <a:pt x="1181" y="1928"/>
                    <a:pt x="1705" y="1960"/>
                  </a:cubicBezTo>
                  <a:lnTo>
                    <a:pt x="1853" y="1960"/>
                  </a:lnTo>
                  <a:cubicBezTo>
                    <a:pt x="2377" y="1911"/>
                    <a:pt x="2754" y="1420"/>
                    <a:pt x="2656" y="895"/>
                  </a:cubicBezTo>
                  <a:cubicBezTo>
                    <a:pt x="2593" y="375"/>
                    <a:pt x="2044" y="1"/>
                    <a:pt x="14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 name="Google Shape;429;p2"/>
            <p:cNvSpPr/>
            <p:nvPr/>
          </p:nvSpPr>
          <p:spPr>
            <a:xfrm>
              <a:off x="6116850" y="2671550"/>
              <a:ext cx="61275" cy="136800"/>
            </a:xfrm>
            <a:custGeom>
              <a:avLst/>
              <a:gdLst/>
              <a:ahLst/>
              <a:cxnLst/>
              <a:rect l="l" t="t" r="r" b="b"/>
              <a:pathLst>
                <a:path w="2451" h="5472" extrusionOk="0">
                  <a:moveTo>
                    <a:pt x="1443" y="1"/>
                  </a:moveTo>
                  <a:cubicBezTo>
                    <a:pt x="1413" y="1"/>
                    <a:pt x="1386" y="5"/>
                    <a:pt x="1361" y="13"/>
                  </a:cubicBezTo>
                  <a:cubicBezTo>
                    <a:pt x="1034" y="111"/>
                    <a:pt x="968" y="373"/>
                    <a:pt x="1116" y="734"/>
                  </a:cubicBezTo>
                  <a:cubicBezTo>
                    <a:pt x="1280" y="1111"/>
                    <a:pt x="1788" y="1144"/>
                    <a:pt x="1657" y="2816"/>
                  </a:cubicBezTo>
                  <a:cubicBezTo>
                    <a:pt x="1525" y="4471"/>
                    <a:pt x="1" y="5471"/>
                    <a:pt x="1" y="5471"/>
                  </a:cubicBezTo>
                  <a:cubicBezTo>
                    <a:pt x="263" y="5422"/>
                    <a:pt x="1837" y="4471"/>
                    <a:pt x="2148" y="2439"/>
                  </a:cubicBezTo>
                  <a:cubicBezTo>
                    <a:pt x="2450" y="565"/>
                    <a:pt x="1792" y="1"/>
                    <a:pt x="144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 name="Google Shape;430;p2"/>
            <p:cNvSpPr/>
            <p:nvPr/>
          </p:nvSpPr>
          <p:spPr>
            <a:xfrm>
              <a:off x="6073025" y="2634275"/>
              <a:ext cx="131975" cy="177750"/>
            </a:xfrm>
            <a:custGeom>
              <a:avLst/>
              <a:gdLst/>
              <a:ahLst/>
              <a:cxnLst/>
              <a:rect l="l" t="t" r="r" b="b"/>
              <a:pathLst>
                <a:path w="5279" h="7110" extrusionOk="0">
                  <a:moveTo>
                    <a:pt x="1688" y="0"/>
                  </a:moveTo>
                  <a:cubicBezTo>
                    <a:pt x="1297" y="0"/>
                    <a:pt x="859" y="91"/>
                    <a:pt x="475" y="389"/>
                  </a:cubicBezTo>
                  <a:cubicBezTo>
                    <a:pt x="164" y="651"/>
                    <a:pt x="0" y="1061"/>
                    <a:pt x="49" y="1471"/>
                  </a:cubicBezTo>
                  <a:cubicBezTo>
                    <a:pt x="106" y="1983"/>
                    <a:pt x="632" y="2421"/>
                    <a:pt x="1230" y="2421"/>
                  </a:cubicBezTo>
                  <a:cubicBezTo>
                    <a:pt x="1322" y="2421"/>
                    <a:pt x="1415" y="2411"/>
                    <a:pt x="1508" y="2389"/>
                  </a:cubicBezTo>
                  <a:cubicBezTo>
                    <a:pt x="1623" y="2373"/>
                    <a:pt x="1721" y="2323"/>
                    <a:pt x="1820" y="2274"/>
                  </a:cubicBezTo>
                  <a:lnTo>
                    <a:pt x="1852" y="2274"/>
                  </a:lnTo>
                  <a:cubicBezTo>
                    <a:pt x="2147" y="2110"/>
                    <a:pt x="2311" y="1782"/>
                    <a:pt x="2246" y="1455"/>
                  </a:cubicBezTo>
                  <a:cubicBezTo>
                    <a:pt x="2196" y="1117"/>
                    <a:pt x="1908" y="894"/>
                    <a:pt x="1600" y="894"/>
                  </a:cubicBezTo>
                  <a:cubicBezTo>
                    <a:pt x="1503" y="894"/>
                    <a:pt x="1405" y="916"/>
                    <a:pt x="1311" y="963"/>
                  </a:cubicBezTo>
                  <a:cubicBezTo>
                    <a:pt x="951" y="1160"/>
                    <a:pt x="1049" y="1700"/>
                    <a:pt x="1475" y="1766"/>
                  </a:cubicBezTo>
                  <a:cubicBezTo>
                    <a:pt x="1506" y="1774"/>
                    <a:pt x="1536" y="1777"/>
                    <a:pt x="1566" y="1777"/>
                  </a:cubicBezTo>
                  <a:cubicBezTo>
                    <a:pt x="1788" y="1777"/>
                    <a:pt x="1963" y="1571"/>
                    <a:pt x="1934" y="1340"/>
                  </a:cubicBezTo>
                  <a:cubicBezTo>
                    <a:pt x="1921" y="1293"/>
                    <a:pt x="1946" y="1254"/>
                    <a:pt x="1983" y="1254"/>
                  </a:cubicBezTo>
                  <a:cubicBezTo>
                    <a:pt x="2035" y="1254"/>
                    <a:pt x="2112" y="1334"/>
                    <a:pt x="2131" y="1586"/>
                  </a:cubicBezTo>
                  <a:cubicBezTo>
                    <a:pt x="2147" y="1717"/>
                    <a:pt x="2131" y="1848"/>
                    <a:pt x="2065" y="1946"/>
                  </a:cubicBezTo>
                  <a:cubicBezTo>
                    <a:pt x="1933" y="2182"/>
                    <a:pt x="1681" y="2312"/>
                    <a:pt x="1417" y="2312"/>
                  </a:cubicBezTo>
                  <a:cubicBezTo>
                    <a:pt x="1387" y="2312"/>
                    <a:pt x="1358" y="2310"/>
                    <a:pt x="1328" y="2307"/>
                  </a:cubicBezTo>
                  <a:cubicBezTo>
                    <a:pt x="1322" y="2307"/>
                    <a:pt x="1317" y="2307"/>
                    <a:pt x="1312" y="2307"/>
                  </a:cubicBezTo>
                  <a:cubicBezTo>
                    <a:pt x="616" y="2307"/>
                    <a:pt x="136" y="1253"/>
                    <a:pt x="771" y="602"/>
                  </a:cubicBezTo>
                  <a:cubicBezTo>
                    <a:pt x="1042" y="317"/>
                    <a:pt x="1430" y="191"/>
                    <a:pt x="1846" y="191"/>
                  </a:cubicBezTo>
                  <a:cubicBezTo>
                    <a:pt x="2361" y="191"/>
                    <a:pt x="2918" y="383"/>
                    <a:pt x="3344" y="701"/>
                  </a:cubicBezTo>
                  <a:cubicBezTo>
                    <a:pt x="5081" y="1963"/>
                    <a:pt x="4819" y="4257"/>
                    <a:pt x="4327" y="5405"/>
                  </a:cubicBezTo>
                  <a:cubicBezTo>
                    <a:pt x="4049" y="6093"/>
                    <a:pt x="3590" y="6683"/>
                    <a:pt x="3000" y="7110"/>
                  </a:cubicBezTo>
                  <a:cubicBezTo>
                    <a:pt x="3623" y="6700"/>
                    <a:pt x="4098" y="6126"/>
                    <a:pt x="4393" y="5438"/>
                  </a:cubicBezTo>
                  <a:cubicBezTo>
                    <a:pt x="4950" y="4290"/>
                    <a:pt x="5278" y="1897"/>
                    <a:pt x="3459" y="553"/>
                  </a:cubicBezTo>
                  <a:cubicBezTo>
                    <a:pt x="3098" y="291"/>
                    <a:pt x="2688" y="127"/>
                    <a:pt x="2262" y="61"/>
                  </a:cubicBezTo>
                  <a:cubicBezTo>
                    <a:pt x="2095" y="27"/>
                    <a:pt x="1899" y="0"/>
                    <a:pt x="16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 name="Google Shape;431;p2"/>
            <p:cNvSpPr/>
            <p:nvPr/>
          </p:nvSpPr>
          <p:spPr>
            <a:xfrm>
              <a:off x="6103350" y="2496475"/>
              <a:ext cx="129925" cy="204900"/>
            </a:xfrm>
            <a:custGeom>
              <a:avLst/>
              <a:gdLst/>
              <a:ahLst/>
              <a:cxnLst/>
              <a:rect l="l" t="t" r="r" b="b"/>
              <a:pathLst>
                <a:path w="5197" h="8196" extrusionOk="0">
                  <a:moveTo>
                    <a:pt x="1082" y="0"/>
                  </a:moveTo>
                  <a:lnTo>
                    <a:pt x="1082" y="0"/>
                  </a:lnTo>
                  <a:cubicBezTo>
                    <a:pt x="0" y="2869"/>
                    <a:pt x="1262" y="4377"/>
                    <a:pt x="2524" y="5606"/>
                  </a:cubicBezTo>
                  <a:cubicBezTo>
                    <a:pt x="3786" y="6835"/>
                    <a:pt x="3737" y="8196"/>
                    <a:pt x="3737" y="8196"/>
                  </a:cubicBezTo>
                  <a:cubicBezTo>
                    <a:pt x="4639" y="7278"/>
                    <a:pt x="3573" y="5590"/>
                    <a:pt x="4442" y="4229"/>
                  </a:cubicBezTo>
                  <a:cubicBezTo>
                    <a:pt x="5196" y="3082"/>
                    <a:pt x="4229" y="2557"/>
                    <a:pt x="4229" y="2557"/>
                  </a:cubicBezTo>
                  <a:cubicBezTo>
                    <a:pt x="3819" y="3147"/>
                    <a:pt x="3360" y="3000"/>
                    <a:pt x="3000" y="3738"/>
                  </a:cubicBezTo>
                  <a:cubicBezTo>
                    <a:pt x="2639" y="4475"/>
                    <a:pt x="3262" y="5803"/>
                    <a:pt x="3262" y="5803"/>
                  </a:cubicBezTo>
                  <a:cubicBezTo>
                    <a:pt x="2049" y="4934"/>
                    <a:pt x="2295" y="4147"/>
                    <a:pt x="2639" y="3754"/>
                  </a:cubicBezTo>
                  <a:cubicBezTo>
                    <a:pt x="2983" y="3361"/>
                    <a:pt x="2508" y="3000"/>
                    <a:pt x="2524" y="2787"/>
                  </a:cubicBezTo>
                  <a:cubicBezTo>
                    <a:pt x="2541" y="2639"/>
                    <a:pt x="2574" y="2492"/>
                    <a:pt x="2623" y="2361"/>
                  </a:cubicBezTo>
                  <a:cubicBezTo>
                    <a:pt x="2623" y="2361"/>
                    <a:pt x="2551" y="2313"/>
                    <a:pt x="2418" y="2313"/>
                  </a:cubicBezTo>
                  <a:cubicBezTo>
                    <a:pt x="2304" y="2313"/>
                    <a:pt x="2146" y="2347"/>
                    <a:pt x="1951" y="2475"/>
                  </a:cubicBezTo>
                  <a:cubicBezTo>
                    <a:pt x="1213" y="2967"/>
                    <a:pt x="1508" y="4065"/>
                    <a:pt x="1508" y="4065"/>
                  </a:cubicBezTo>
                  <a:cubicBezTo>
                    <a:pt x="984" y="3328"/>
                    <a:pt x="1164" y="2574"/>
                    <a:pt x="1754" y="2049"/>
                  </a:cubicBezTo>
                  <a:cubicBezTo>
                    <a:pt x="2360" y="1525"/>
                    <a:pt x="1787" y="1049"/>
                    <a:pt x="1393" y="836"/>
                  </a:cubicBezTo>
                  <a:cubicBezTo>
                    <a:pt x="1000" y="623"/>
                    <a:pt x="1082" y="1"/>
                    <a:pt x="108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 name="Google Shape;432;p2"/>
            <p:cNvSpPr/>
            <p:nvPr/>
          </p:nvSpPr>
          <p:spPr>
            <a:xfrm>
              <a:off x="6042700" y="2471075"/>
              <a:ext cx="75825" cy="112700"/>
            </a:xfrm>
            <a:custGeom>
              <a:avLst/>
              <a:gdLst/>
              <a:ahLst/>
              <a:cxnLst/>
              <a:rect l="l" t="t" r="r" b="b"/>
              <a:pathLst>
                <a:path w="3033" h="4508" extrusionOk="0">
                  <a:moveTo>
                    <a:pt x="443" y="0"/>
                  </a:moveTo>
                  <a:cubicBezTo>
                    <a:pt x="443" y="0"/>
                    <a:pt x="0" y="2016"/>
                    <a:pt x="3033" y="4508"/>
                  </a:cubicBezTo>
                  <a:cubicBezTo>
                    <a:pt x="3033" y="4508"/>
                    <a:pt x="2459" y="3836"/>
                    <a:pt x="2721" y="3082"/>
                  </a:cubicBezTo>
                  <a:cubicBezTo>
                    <a:pt x="2983" y="2328"/>
                    <a:pt x="2688" y="2065"/>
                    <a:pt x="2442" y="1803"/>
                  </a:cubicBezTo>
                  <a:cubicBezTo>
                    <a:pt x="2295" y="1639"/>
                    <a:pt x="2295" y="1410"/>
                    <a:pt x="2426" y="1246"/>
                  </a:cubicBezTo>
                  <a:cubicBezTo>
                    <a:pt x="2426" y="1246"/>
                    <a:pt x="2387" y="1238"/>
                    <a:pt x="2330" y="1238"/>
                  </a:cubicBezTo>
                  <a:cubicBezTo>
                    <a:pt x="2164" y="1238"/>
                    <a:pt x="1849" y="1302"/>
                    <a:pt x="1934" y="1803"/>
                  </a:cubicBezTo>
                  <a:cubicBezTo>
                    <a:pt x="2033" y="2492"/>
                    <a:pt x="2065" y="2606"/>
                    <a:pt x="1852" y="2623"/>
                  </a:cubicBezTo>
                  <a:cubicBezTo>
                    <a:pt x="1843" y="2624"/>
                    <a:pt x="1835" y="2625"/>
                    <a:pt x="1826" y="2625"/>
                  </a:cubicBezTo>
                  <a:cubicBezTo>
                    <a:pt x="1644" y="2625"/>
                    <a:pt x="1691" y="2286"/>
                    <a:pt x="1754" y="2098"/>
                  </a:cubicBezTo>
                  <a:cubicBezTo>
                    <a:pt x="1820" y="1918"/>
                    <a:pt x="2065" y="1098"/>
                    <a:pt x="1410" y="820"/>
                  </a:cubicBezTo>
                  <a:cubicBezTo>
                    <a:pt x="754" y="541"/>
                    <a:pt x="492" y="279"/>
                    <a:pt x="44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 name="Google Shape;433;p2"/>
            <p:cNvSpPr/>
            <p:nvPr/>
          </p:nvSpPr>
          <p:spPr>
            <a:xfrm>
              <a:off x="6179150" y="2685800"/>
              <a:ext cx="89775" cy="106550"/>
            </a:xfrm>
            <a:custGeom>
              <a:avLst/>
              <a:gdLst/>
              <a:ahLst/>
              <a:cxnLst/>
              <a:rect l="l" t="t" r="r" b="b"/>
              <a:pathLst>
                <a:path w="3591" h="4262" extrusionOk="0">
                  <a:moveTo>
                    <a:pt x="1722" y="0"/>
                  </a:moveTo>
                  <a:lnTo>
                    <a:pt x="1722" y="0"/>
                  </a:lnTo>
                  <a:cubicBezTo>
                    <a:pt x="771" y="508"/>
                    <a:pt x="1066" y="1180"/>
                    <a:pt x="951" y="2475"/>
                  </a:cubicBezTo>
                  <a:cubicBezTo>
                    <a:pt x="853" y="3770"/>
                    <a:pt x="0" y="4262"/>
                    <a:pt x="0" y="4262"/>
                  </a:cubicBezTo>
                  <a:cubicBezTo>
                    <a:pt x="3590" y="2426"/>
                    <a:pt x="2279" y="770"/>
                    <a:pt x="1935" y="525"/>
                  </a:cubicBezTo>
                  <a:cubicBezTo>
                    <a:pt x="1590" y="279"/>
                    <a:pt x="1722" y="0"/>
                    <a:pt x="17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 name="Google Shape;434;p2"/>
            <p:cNvSpPr/>
            <p:nvPr/>
          </p:nvSpPr>
          <p:spPr>
            <a:xfrm>
              <a:off x="6181200" y="2751200"/>
              <a:ext cx="196725" cy="145025"/>
            </a:xfrm>
            <a:custGeom>
              <a:avLst/>
              <a:gdLst/>
              <a:ahLst/>
              <a:cxnLst/>
              <a:rect l="l" t="t" r="r" b="b"/>
              <a:pathLst>
                <a:path w="7869" h="5801" extrusionOk="0">
                  <a:moveTo>
                    <a:pt x="3218" y="0"/>
                  </a:moveTo>
                  <a:cubicBezTo>
                    <a:pt x="2834" y="0"/>
                    <a:pt x="2412" y="334"/>
                    <a:pt x="2017" y="957"/>
                  </a:cubicBezTo>
                  <a:cubicBezTo>
                    <a:pt x="1459" y="1810"/>
                    <a:pt x="0" y="1924"/>
                    <a:pt x="0" y="1924"/>
                  </a:cubicBezTo>
                  <a:cubicBezTo>
                    <a:pt x="2394" y="1990"/>
                    <a:pt x="3033" y="2613"/>
                    <a:pt x="3672" y="3367"/>
                  </a:cubicBezTo>
                  <a:cubicBezTo>
                    <a:pt x="4311" y="4121"/>
                    <a:pt x="4492" y="5334"/>
                    <a:pt x="6000" y="5711"/>
                  </a:cubicBezTo>
                  <a:cubicBezTo>
                    <a:pt x="6253" y="5774"/>
                    <a:pt x="6474" y="5800"/>
                    <a:pt x="6666" y="5800"/>
                  </a:cubicBezTo>
                  <a:cubicBezTo>
                    <a:pt x="7618" y="5800"/>
                    <a:pt x="7868" y="5154"/>
                    <a:pt x="7868" y="5154"/>
                  </a:cubicBezTo>
                  <a:lnTo>
                    <a:pt x="7868" y="5154"/>
                  </a:lnTo>
                  <a:cubicBezTo>
                    <a:pt x="7780" y="5213"/>
                    <a:pt x="7699" y="5242"/>
                    <a:pt x="7627" y="5242"/>
                  </a:cubicBezTo>
                  <a:cubicBezTo>
                    <a:pt x="7378" y="5242"/>
                    <a:pt x="7236" y="4887"/>
                    <a:pt x="7262" y="4137"/>
                  </a:cubicBezTo>
                  <a:cubicBezTo>
                    <a:pt x="7278" y="3170"/>
                    <a:pt x="6409" y="2892"/>
                    <a:pt x="5295" y="2711"/>
                  </a:cubicBezTo>
                  <a:cubicBezTo>
                    <a:pt x="4164" y="2531"/>
                    <a:pt x="3246" y="2465"/>
                    <a:pt x="3131" y="2105"/>
                  </a:cubicBezTo>
                  <a:cubicBezTo>
                    <a:pt x="3016" y="1728"/>
                    <a:pt x="3508" y="1597"/>
                    <a:pt x="4197" y="1384"/>
                  </a:cubicBezTo>
                  <a:cubicBezTo>
                    <a:pt x="4869" y="1187"/>
                    <a:pt x="4574" y="548"/>
                    <a:pt x="4574" y="548"/>
                  </a:cubicBezTo>
                  <a:lnTo>
                    <a:pt x="4574" y="548"/>
                  </a:lnTo>
                  <a:cubicBezTo>
                    <a:pt x="4518" y="588"/>
                    <a:pt x="4464" y="606"/>
                    <a:pt x="4407" y="606"/>
                  </a:cubicBezTo>
                  <a:cubicBezTo>
                    <a:pt x="4212" y="606"/>
                    <a:pt x="3991" y="392"/>
                    <a:pt x="3623" y="138"/>
                  </a:cubicBezTo>
                  <a:cubicBezTo>
                    <a:pt x="3495" y="45"/>
                    <a:pt x="3359" y="0"/>
                    <a:pt x="321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 name="Google Shape;435;p2"/>
            <p:cNvSpPr/>
            <p:nvPr/>
          </p:nvSpPr>
          <p:spPr>
            <a:xfrm>
              <a:off x="6085725" y="2811075"/>
              <a:ext cx="192200" cy="155450"/>
            </a:xfrm>
            <a:custGeom>
              <a:avLst/>
              <a:gdLst/>
              <a:ahLst/>
              <a:cxnLst/>
              <a:rect l="l" t="t" r="r" b="b"/>
              <a:pathLst>
                <a:path w="7688" h="6218" extrusionOk="0">
                  <a:moveTo>
                    <a:pt x="4290" y="1"/>
                  </a:moveTo>
                  <a:cubicBezTo>
                    <a:pt x="2708" y="1"/>
                    <a:pt x="1369" y="1104"/>
                    <a:pt x="672" y="2529"/>
                  </a:cubicBezTo>
                  <a:cubicBezTo>
                    <a:pt x="164" y="3627"/>
                    <a:pt x="0" y="4857"/>
                    <a:pt x="246" y="6053"/>
                  </a:cubicBezTo>
                  <a:lnTo>
                    <a:pt x="246" y="6086"/>
                  </a:lnTo>
                  <a:lnTo>
                    <a:pt x="279" y="6217"/>
                  </a:lnTo>
                  <a:cubicBezTo>
                    <a:pt x="263" y="6070"/>
                    <a:pt x="246" y="5922"/>
                    <a:pt x="246" y="5775"/>
                  </a:cubicBezTo>
                  <a:cubicBezTo>
                    <a:pt x="246" y="4906"/>
                    <a:pt x="426" y="4037"/>
                    <a:pt x="754" y="3234"/>
                  </a:cubicBezTo>
                  <a:cubicBezTo>
                    <a:pt x="1148" y="2234"/>
                    <a:pt x="1885" y="1398"/>
                    <a:pt x="2820" y="874"/>
                  </a:cubicBezTo>
                  <a:cubicBezTo>
                    <a:pt x="3368" y="559"/>
                    <a:pt x="4084" y="308"/>
                    <a:pt x="4791" y="308"/>
                  </a:cubicBezTo>
                  <a:cubicBezTo>
                    <a:pt x="5374" y="308"/>
                    <a:pt x="5952" y="478"/>
                    <a:pt x="6426" y="923"/>
                  </a:cubicBezTo>
                  <a:cubicBezTo>
                    <a:pt x="7491" y="1841"/>
                    <a:pt x="7147" y="3758"/>
                    <a:pt x="5950" y="4070"/>
                  </a:cubicBezTo>
                  <a:cubicBezTo>
                    <a:pt x="5825" y="4099"/>
                    <a:pt x="5695" y="4114"/>
                    <a:pt x="5566" y="4114"/>
                  </a:cubicBezTo>
                  <a:cubicBezTo>
                    <a:pt x="5122" y="4114"/>
                    <a:pt x="4684" y="3941"/>
                    <a:pt x="4442" y="3611"/>
                  </a:cubicBezTo>
                  <a:cubicBezTo>
                    <a:pt x="4164" y="3201"/>
                    <a:pt x="4147" y="2677"/>
                    <a:pt x="4426" y="2250"/>
                  </a:cubicBezTo>
                  <a:cubicBezTo>
                    <a:pt x="4604" y="1972"/>
                    <a:pt x="4911" y="1814"/>
                    <a:pt x="5229" y="1814"/>
                  </a:cubicBezTo>
                  <a:cubicBezTo>
                    <a:pt x="5378" y="1814"/>
                    <a:pt x="5530" y="1849"/>
                    <a:pt x="5672" y="1923"/>
                  </a:cubicBezTo>
                  <a:cubicBezTo>
                    <a:pt x="5852" y="2005"/>
                    <a:pt x="5967" y="2185"/>
                    <a:pt x="5967" y="2382"/>
                  </a:cubicBezTo>
                  <a:cubicBezTo>
                    <a:pt x="5967" y="2382"/>
                    <a:pt x="5967" y="2529"/>
                    <a:pt x="5852" y="2529"/>
                  </a:cubicBezTo>
                  <a:cubicBezTo>
                    <a:pt x="5754" y="2513"/>
                    <a:pt x="5786" y="2365"/>
                    <a:pt x="5524" y="2300"/>
                  </a:cubicBezTo>
                  <a:cubicBezTo>
                    <a:pt x="5495" y="2293"/>
                    <a:pt x="5465" y="2290"/>
                    <a:pt x="5437" y="2290"/>
                  </a:cubicBezTo>
                  <a:cubicBezTo>
                    <a:pt x="5180" y="2290"/>
                    <a:pt x="4975" y="2542"/>
                    <a:pt x="5049" y="2808"/>
                  </a:cubicBezTo>
                  <a:cubicBezTo>
                    <a:pt x="5080" y="2974"/>
                    <a:pt x="5316" y="3107"/>
                    <a:pt x="5559" y="3107"/>
                  </a:cubicBezTo>
                  <a:cubicBezTo>
                    <a:pt x="5699" y="3107"/>
                    <a:pt x="5842" y="3063"/>
                    <a:pt x="5950" y="2955"/>
                  </a:cubicBezTo>
                  <a:cubicBezTo>
                    <a:pt x="6016" y="2890"/>
                    <a:pt x="6065" y="2808"/>
                    <a:pt x="6081" y="2709"/>
                  </a:cubicBezTo>
                  <a:cubicBezTo>
                    <a:pt x="6180" y="2398"/>
                    <a:pt x="6049" y="2070"/>
                    <a:pt x="5770" y="1906"/>
                  </a:cubicBezTo>
                  <a:cubicBezTo>
                    <a:pt x="5598" y="1800"/>
                    <a:pt x="5407" y="1749"/>
                    <a:pt x="5218" y="1749"/>
                  </a:cubicBezTo>
                  <a:cubicBezTo>
                    <a:pt x="4883" y="1749"/>
                    <a:pt x="4553" y="1908"/>
                    <a:pt x="4344" y="2201"/>
                  </a:cubicBezTo>
                  <a:cubicBezTo>
                    <a:pt x="4033" y="2644"/>
                    <a:pt x="4033" y="3234"/>
                    <a:pt x="4344" y="3693"/>
                  </a:cubicBezTo>
                  <a:cubicBezTo>
                    <a:pt x="4612" y="4051"/>
                    <a:pt x="5090" y="4249"/>
                    <a:pt x="5575" y="4249"/>
                  </a:cubicBezTo>
                  <a:cubicBezTo>
                    <a:pt x="5712" y="4249"/>
                    <a:pt x="5850" y="4233"/>
                    <a:pt x="5983" y="4201"/>
                  </a:cubicBezTo>
                  <a:cubicBezTo>
                    <a:pt x="7344" y="3873"/>
                    <a:pt x="7688" y="1808"/>
                    <a:pt x="6557" y="808"/>
                  </a:cubicBezTo>
                  <a:cubicBezTo>
                    <a:pt x="6409" y="677"/>
                    <a:pt x="6245" y="546"/>
                    <a:pt x="6081" y="464"/>
                  </a:cubicBezTo>
                  <a:cubicBezTo>
                    <a:pt x="5590" y="169"/>
                    <a:pt x="5032" y="5"/>
                    <a:pt x="4459" y="5"/>
                  </a:cubicBezTo>
                  <a:cubicBezTo>
                    <a:pt x="4402" y="2"/>
                    <a:pt x="4346" y="1"/>
                    <a:pt x="429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 name="Google Shape;436;p2"/>
            <p:cNvSpPr/>
            <p:nvPr/>
          </p:nvSpPr>
          <p:spPr>
            <a:xfrm>
              <a:off x="6095550" y="2858875"/>
              <a:ext cx="76025" cy="81425"/>
            </a:xfrm>
            <a:custGeom>
              <a:avLst/>
              <a:gdLst/>
              <a:ahLst/>
              <a:cxnLst/>
              <a:rect l="l" t="t" r="r" b="b"/>
              <a:pathLst>
                <a:path w="3041" h="3257" extrusionOk="0">
                  <a:moveTo>
                    <a:pt x="2307" y="0"/>
                  </a:moveTo>
                  <a:cubicBezTo>
                    <a:pt x="2110" y="0"/>
                    <a:pt x="1861" y="68"/>
                    <a:pt x="1574" y="240"/>
                  </a:cubicBezTo>
                  <a:cubicBezTo>
                    <a:pt x="312" y="994"/>
                    <a:pt x="1" y="3256"/>
                    <a:pt x="1" y="3256"/>
                  </a:cubicBezTo>
                  <a:cubicBezTo>
                    <a:pt x="1" y="3256"/>
                    <a:pt x="689" y="1158"/>
                    <a:pt x="1951" y="961"/>
                  </a:cubicBezTo>
                  <a:cubicBezTo>
                    <a:pt x="3040" y="784"/>
                    <a:pt x="2975" y="0"/>
                    <a:pt x="230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 name="Google Shape;437;p2"/>
            <p:cNvSpPr/>
            <p:nvPr/>
          </p:nvSpPr>
          <p:spPr>
            <a:xfrm>
              <a:off x="6193500" y="2852575"/>
              <a:ext cx="130325" cy="112825"/>
            </a:xfrm>
            <a:custGeom>
              <a:avLst/>
              <a:gdLst/>
              <a:ahLst/>
              <a:cxnLst/>
              <a:rect l="l" t="t" r="r" b="b"/>
              <a:pathLst>
                <a:path w="5213" h="4513" extrusionOk="0">
                  <a:moveTo>
                    <a:pt x="3033" y="0"/>
                  </a:moveTo>
                  <a:lnTo>
                    <a:pt x="3033" y="0"/>
                  </a:lnTo>
                  <a:cubicBezTo>
                    <a:pt x="3033" y="1"/>
                    <a:pt x="3360" y="705"/>
                    <a:pt x="3016" y="1771"/>
                  </a:cubicBezTo>
                  <a:cubicBezTo>
                    <a:pt x="2688" y="2852"/>
                    <a:pt x="1836" y="3065"/>
                    <a:pt x="1197" y="3131"/>
                  </a:cubicBezTo>
                  <a:cubicBezTo>
                    <a:pt x="574" y="3197"/>
                    <a:pt x="131" y="3475"/>
                    <a:pt x="0" y="4344"/>
                  </a:cubicBezTo>
                  <a:cubicBezTo>
                    <a:pt x="138" y="4245"/>
                    <a:pt x="306" y="4194"/>
                    <a:pt x="479" y="4194"/>
                  </a:cubicBezTo>
                  <a:cubicBezTo>
                    <a:pt x="593" y="4194"/>
                    <a:pt x="709" y="4216"/>
                    <a:pt x="820" y="4262"/>
                  </a:cubicBezTo>
                  <a:cubicBezTo>
                    <a:pt x="1058" y="4372"/>
                    <a:pt x="1454" y="4512"/>
                    <a:pt x="1852" y="4512"/>
                  </a:cubicBezTo>
                  <a:cubicBezTo>
                    <a:pt x="2166" y="4512"/>
                    <a:pt x="2482" y="4424"/>
                    <a:pt x="2721" y="4164"/>
                  </a:cubicBezTo>
                  <a:cubicBezTo>
                    <a:pt x="3262" y="3574"/>
                    <a:pt x="3164" y="2967"/>
                    <a:pt x="3131" y="2672"/>
                  </a:cubicBezTo>
                  <a:cubicBezTo>
                    <a:pt x="3115" y="2381"/>
                    <a:pt x="3067" y="1852"/>
                    <a:pt x="3347" y="1852"/>
                  </a:cubicBezTo>
                  <a:cubicBezTo>
                    <a:pt x="3352" y="1852"/>
                    <a:pt x="3356" y="1852"/>
                    <a:pt x="3360" y="1853"/>
                  </a:cubicBezTo>
                  <a:cubicBezTo>
                    <a:pt x="3360" y="1853"/>
                    <a:pt x="3364" y="1852"/>
                    <a:pt x="3370" y="1852"/>
                  </a:cubicBezTo>
                  <a:cubicBezTo>
                    <a:pt x="3410" y="1852"/>
                    <a:pt x="3573" y="1877"/>
                    <a:pt x="3573" y="2279"/>
                  </a:cubicBezTo>
                  <a:cubicBezTo>
                    <a:pt x="3557" y="2754"/>
                    <a:pt x="3541" y="3049"/>
                    <a:pt x="4164" y="3229"/>
                  </a:cubicBezTo>
                  <a:cubicBezTo>
                    <a:pt x="4491" y="3328"/>
                    <a:pt x="4819" y="3492"/>
                    <a:pt x="5081" y="3721"/>
                  </a:cubicBezTo>
                  <a:cubicBezTo>
                    <a:pt x="4967" y="3508"/>
                    <a:pt x="4950" y="3262"/>
                    <a:pt x="5000" y="3033"/>
                  </a:cubicBezTo>
                  <a:cubicBezTo>
                    <a:pt x="5131" y="2705"/>
                    <a:pt x="5213" y="2098"/>
                    <a:pt x="4655" y="1705"/>
                  </a:cubicBezTo>
                  <a:cubicBezTo>
                    <a:pt x="4082" y="1312"/>
                    <a:pt x="3524" y="1066"/>
                    <a:pt x="3393" y="672"/>
                  </a:cubicBezTo>
                  <a:cubicBezTo>
                    <a:pt x="3311" y="426"/>
                    <a:pt x="3196" y="197"/>
                    <a:pt x="30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 name="Google Shape;438;p2"/>
            <p:cNvSpPr/>
            <p:nvPr/>
          </p:nvSpPr>
          <p:spPr>
            <a:xfrm>
              <a:off x="6271350" y="2928375"/>
              <a:ext cx="32000" cy="50025"/>
            </a:xfrm>
            <a:custGeom>
              <a:avLst/>
              <a:gdLst/>
              <a:ahLst/>
              <a:cxnLst/>
              <a:rect l="l" t="t" r="r" b="b"/>
              <a:pathLst>
                <a:path w="1280" h="2001" extrusionOk="0">
                  <a:moveTo>
                    <a:pt x="328" y="1"/>
                  </a:moveTo>
                  <a:cubicBezTo>
                    <a:pt x="328" y="1"/>
                    <a:pt x="328" y="1"/>
                    <a:pt x="328" y="2"/>
                  </a:cubicBezTo>
                  <a:lnTo>
                    <a:pt x="328" y="2"/>
                  </a:lnTo>
                  <a:cubicBezTo>
                    <a:pt x="328" y="1"/>
                    <a:pt x="328" y="1"/>
                    <a:pt x="328" y="1"/>
                  </a:cubicBezTo>
                  <a:close/>
                  <a:moveTo>
                    <a:pt x="328" y="2"/>
                  </a:moveTo>
                  <a:cubicBezTo>
                    <a:pt x="345" y="198"/>
                    <a:pt x="328" y="378"/>
                    <a:pt x="263" y="574"/>
                  </a:cubicBezTo>
                  <a:cubicBezTo>
                    <a:pt x="181" y="837"/>
                    <a:pt x="1" y="1246"/>
                    <a:pt x="459" y="1525"/>
                  </a:cubicBezTo>
                  <a:cubicBezTo>
                    <a:pt x="476" y="1541"/>
                    <a:pt x="476" y="1558"/>
                    <a:pt x="492" y="1558"/>
                  </a:cubicBezTo>
                  <a:cubicBezTo>
                    <a:pt x="1017" y="1853"/>
                    <a:pt x="1017" y="2000"/>
                    <a:pt x="1017" y="2000"/>
                  </a:cubicBezTo>
                  <a:cubicBezTo>
                    <a:pt x="1017" y="2000"/>
                    <a:pt x="1050" y="1771"/>
                    <a:pt x="1099" y="1525"/>
                  </a:cubicBezTo>
                  <a:cubicBezTo>
                    <a:pt x="1115" y="1443"/>
                    <a:pt x="1148" y="1378"/>
                    <a:pt x="1164" y="1296"/>
                  </a:cubicBezTo>
                  <a:cubicBezTo>
                    <a:pt x="1279" y="935"/>
                    <a:pt x="1115" y="525"/>
                    <a:pt x="771" y="345"/>
                  </a:cubicBezTo>
                  <a:cubicBezTo>
                    <a:pt x="353" y="113"/>
                    <a:pt x="330" y="12"/>
                    <a:pt x="328" y="2"/>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 name="Google Shape;439;p2"/>
            <p:cNvSpPr/>
            <p:nvPr/>
          </p:nvSpPr>
          <p:spPr>
            <a:xfrm>
              <a:off x="6272575" y="2712800"/>
              <a:ext cx="172950" cy="121900"/>
            </a:xfrm>
            <a:custGeom>
              <a:avLst/>
              <a:gdLst/>
              <a:ahLst/>
              <a:cxnLst/>
              <a:rect l="l" t="t" r="r" b="b"/>
              <a:pathLst>
                <a:path w="6918" h="4876" extrusionOk="0">
                  <a:moveTo>
                    <a:pt x="1960" y="1"/>
                  </a:moveTo>
                  <a:cubicBezTo>
                    <a:pt x="1062" y="1"/>
                    <a:pt x="587" y="838"/>
                    <a:pt x="706" y="1379"/>
                  </a:cubicBezTo>
                  <a:cubicBezTo>
                    <a:pt x="835" y="1981"/>
                    <a:pt x="1403" y="2019"/>
                    <a:pt x="1543" y="2019"/>
                  </a:cubicBezTo>
                  <a:cubicBezTo>
                    <a:pt x="1563" y="2019"/>
                    <a:pt x="1574" y="2018"/>
                    <a:pt x="1574" y="2018"/>
                  </a:cubicBezTo>
                  <a:cubicBezTo>
                    <a:pt x="1296" y="1920"/>
                    <a:pt x="1181" y="1608"/>
                    <a:pt x="1312" y="1346"/>
                  </a:cubicBezTo>
                  <a:cubicBezTo>
                    <a:pt x="1355" y="1282"/>
                    <a:pt x="1399" y="1258"/>
                    <a:pt x="1446" y="1258"/>
                  </a:cubicBezTo>
                  <a:cubicBezTo>
                    <a:pt x="1544" y="1258"/>
                    <a:pt x="1655" y="1362"/>
                    <a:pt x="1787" y="1428"/>
                  </a:cubicBezTo>
                  <a:cubicBezTo>
                    <a:pt x="1828" y="1447"/>
                    <a:pt x="1867" y="1455"/>
                    <a:pt x="1902" y="1455"/>
                  </a:cubicBezTo>
                  <a:cubicBezTo>
                    <a:pt x="2053" y="1455"/>
                    <a:pt x="2157" y="1302"/>
                    <a:pt x="2197" y="1116"/>
                  </a:cubicBezTo>
                  <a:cubicBezTo>
                    <a:pt x="2237" y="975"/>
                    <a:pt x="2346" y="834"/>
                    <a:pt x="2534" y="834"/>
                  </a:cubicBezTo>
                  <a:cubicBezTo>
                    <a:pt x="2652" y="834"/>
                    <a:pt x="2801" y="889"/>
                    <a:pt x="2984" y="1035"/>
                  </a:cubicBezTo>
                  <a:cubicBezTo>
                    <a:pt x="3476" y="1412"/>
                    <a:pt x="3164" y="2166"/>
                    <a:pt x="3164" y="2166"/>
                  </a:cubicBezTo>
                  <a:cubicBezTo>
                    <a:pt x="3164" y="2166"/>
                    <a:pt x="3164" y="1543"/>
                    <a:pt x="2738" y="1493"/>
                  </a:cubicBezTo>
                  <a:cubicBezTo>
                    <a:pt x="2691" y="1480"/>
                    <a:pt x="2643" y="1473"/>
                    <a:pt x="2597" y="1473"/>
                  </a:cubicBezTo>
                  <a:cubicBezTo>
                    <a:pt x="2419" y="1473"/>
                    <a:pt x="2259" y="1570"/>
                    <a:pt x="2181" y="1739"/>
                  </a:cubicBezTo>
                  <a:cubicBezTo>
                    <a:pt x="2443" y="1739"/>
                    <a:pt x="2476" y="2116"/>
                    <a:pt x="2328" y="2313"/>
                  </a:cubicBezTo>
                  <a:cubicBezTo>
                    <a:pt x="2181" y="2526"/>
                    <a:pt x="2214" y="2657"/>
                    <a:pt x="2361" y="2756"/>
                  </a:cubicBezTo>
                  <a:cubicBezTo>
                    <a:pt x="2492" y="2838"/>
                    <a:pt x="2705" y="2821"/>
                    <a:pt x="2525" y="3198"/>
                  </a:cubicBezTo>
                  <a:cubicBezTo>
                    <a:pt x="2361" y="3575"/>
                    <a:pt x="1640" y="3575"/>
                    <a:pt x="1640" y="3575"/>
                  </a:cubicBezTo>
                  <a:cubicBezTo>
                    <a:pt x="1787" y="3362"/>
                    <a:pt x="1755" y="3067"/>
                    <a:pt x="1558" y="2903"/>
                  </a:cubicBezTo>
                  <a:cubicBezTo>
                    <a:pt x="1558" y="3083"/>
                    <a:pt x="1443" y="3231"/>
                    <a:pt x="1279" y="3280"/>
                  </a:cubicBezTo>
                  <a:cubicBezTo>
                    <a:pt x="1001" y="3362"/>
                    <a:pt x="1001" y="3280"/>
                    <a:pt x="738" y="3510"/>
                  </a:cubicBezTo>
                  <a:cubicBezTo>
                    <a:pt x="602" y="3620"/>
                    <a:pt x="408" y="3647"/>
                    <a:pt x="253" y="3647"/>
                  </a:cubicBezTo>
                  <a:cubicBezTo>
                    <a:pt x="110" y="3647"/>
                    <a:pt x="1" y="3624"/>
                    <a:pt x="1" y="3624"/>
                  </a:cubicBezTo>
                  <a:lnTo>
                    <a:pt x="1" y="3624"/>
                  </a:lnTo>
                  <a:cubicBezTo>
                    <a:pt x="165" y="3723"/>
                    <a:pt x="378" y="3772"/>
                    <a:pt x="574" y="3788"/>
                  </a:cubicBezTo>
                  <a:cubicBezTo>
                    <a:pt x="1017" y="3821"/>
                    <a:pt x="1460" y="3903"/>
                    <a:pt x="1886" y="4001"/>
                  </a:cubicBezTo>
                  <a:cubicBezTo>
                    <a:pt x="3066" y="4362"/>
                    <a:pt x="3787" y="4854"/>
                    <a:pt x="4689" y="4870"/>
                  </a:cubicBezTo>
                  <a:cubicBezTo>
                    <a:pt x="4739" y="4874"/>
                    <a:pt x="4789" y="4876"/>
                    <a:pt x="4839" y="4876"/>
                  </a:cubicBezTo>
                  <a:cubicBezTo>
                    <a:pt x="5234" y="4876"/>
                    <a:pt x="5635" y="4764"/>
                    <a:pt x="5984" y="4575"/>
                  </a:cubicBezTo>
                  <a:cubicBezTo>
                    <a:pt x="6770" y="4116"/>
                    <a:pt x="6918" y="2952"/>
                    <a:pt x="6459" y="2346"/>
                  </a:cubicBezTo>
                  <a:cubicBezTo>
                    <a:pt x="6228" y="2016"/>
                    <a:pt x="5864" y="1864"/>
                    <a:pt x="5524" y="1864"/>
                  </a:cubicBezTo>
                  <a:cubicBezTo>
                    <a:pt x="5188" y="1864"/>
                    <a:pt x="4876" y="2012"/>
                    <a:pt x="4738" y="2280"/>
                  </a:cubicBezTo>
                  <a:cubicBezTo>
                    <a:pt x="4476" y="2624"/>
                    <a:pt x="4525" y="3083"/>
                    <a:pt x="4820" y="3378"/>
                  </a:cubicBezTo>
                  <a:lnTo>
                    <a:pt x="4836" y="3378"/>
                  </a:lnTo>
                  <a:cubicBezTo>
                    <a:pt x="4853" y="3395"/>
                    <a:pt x="4869" y="3411"/>
                    <a:pt x="4902" y="3428"/>
                  </a:cubicBezTo>
                  <a:lnTo>
                    <a:pt x="4934" y="3444"/>
                  </a:lnTo>
                  <a:cubicBezTo>
                    <a:pt x="5032" y="3504"/>
                    <a:pt x="5158" y="3535"/>
                    <a:pt x="5282" y="3535"/>
                  </a:cubicBezTo>
                  <a:cubicBezTo>
                    <a:pt x="5535" y="3535"/>
                    <a:pt x="5781" y="3407"/>
                    <a:pt x="5770" y="3133"/>
                  </a:cubicBezTo>
                  <a:cubicBezTo>
                    <a:pt x="5784" y="2936"/>
                    <a:pt x="5623" y="2851"/>
                    <a:pt x="5445" y="2851"/>
                  </a:cubicBezTo>
                  <a:cubicBezTo>
                    <a:pt x="5191" y="2851"/>
                    <a:pt x="4901" y="3021"/>
                    <a:pt x="5016" y="3280"/>
                  </a:cubicBezTo>
                  <a:cubicBezTo>
                    <a:pt x="5024" y="3303"/>
                    <a:pt x="5025" y="3326"/>
                    <a:pt x="5000" y="3326"/>
                  </a:cubicBezTo>
                  <a:cubicBezTo>
                    <a:pt x="4972" y="3326"/>
                    <a:pt x="4910" y="3295"/>
                    <a:pt x="4787" y="3198"/>
                  </a:cubicBezTo>
                  <a:cubicBezTo>
                    <a:pt x="4689" y="3100"/>
                    <a:pt x="4623" y="2952"/>
                    <a:pt x="4623" y="2788"/>
                  </a:cubicBezTo>
                  <a:cubicBezTo>
                    <a:pt x="4623" y="2624"/>
                    <a:pt x="4689" y="2444"/>
                    <a:pt x="4787" y="2313"/>
                  </a:cubicBezTo>
                  <a:cubicBezTo>
                    <a:pt x="4921" y="2076"/>
                    <a:pt x="5196" y="1950"/>
                    <a:pt x="5488" y="1950"/>
                  </a:cubicBezTo>
                  <a:cubicBezTo>
                    <a:pt x="5804" y="1950"/>
                    <a:pt x="6140" y="2097"/>
                    <a:pt x="6344" y="2411"/>
                  </a:cubicBezTo>
                  <a:cubicBezTo>
                    <a:pt x="6344" y="2411"/>
                    <a:pt x="6344" y="2428"/>
                    <a:pt x="6361" y="2428"/>
                  </a:cubicBezTo>
                  <a:cubicBezTo>
                    <a:pt x="6574" y="2854"/>
                    <a:pt x="6557" y="3346"/>
                    <a:pt x="6328" y="3755"/>
                  </a:cubicBezTo>
                  <a:cubicBezTo>
                    <a:pt x="6049" y="4247"/>
                    <a:pt x="5412" y="4594"/>
                    <a:pt x="4578" y="4594"/>
                  </a:cubicBezTo>
                  <a:cubicBezTo>
                    <a:pt x="4188" y="4594"/>
                    <a:pt x="3755" y="4518"/>
                    <a:pt x="3295" y="4346"/>
                  </a:cubicBezTo>
                  <a:cubicBezTo>
                    <a:pt x="3263" y="4329"/>
                    <a:pt x="3033" y="4264"/>
                    <a:pt x="2869" y="4182"/>
                  </a:cubicBezTo>
                  <a:cubicBezTo>
                    <a:pt x="2459" y="3969"/>
                    <a:pt x="2017" y="3821"/>
                    <a:pt x="1558" y="3739"/>
                  </a:cubicBezTo>
                  <a:cubicBezTo>
                    <a:pt x="1738" y="3723"/>
                    <a:pt x="1935" y="3690"/>
                    <a:pt x="2148" y="3657"/>
                  </a:cubicBezTo>
                  <a:cubicBezTo>
                    <a:pt x="3885" y="3313"/>
                    <a:pt x="4148" y="838"/>
                    <a:pt x="2689" y="166"/>
                  </a:cubicBezTo>
                  <a:cubicBezTo>
                    <a:pt x="2423" y="50"/>
                    <a:pt x="2179" y="1"/>
                    <a:pt x="19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 name="Google Shape;440;p2"/>
            <p:cNvSpPr/>
            <p:nvPr/>
          </p:nvSpPr>
          <p:spPr>
            <a:xfrm>
              <a:off x="6357000" y="2778400"/>
              <a:ext cx="116400" cy="82800"/>
            </a:xfrm>
            <a:custGeom>
              <a:avLst/>
              <a:gdLst/>
              <a:ahLst/>
              <a:cxnLst/>
              <a:rect l="l" t="t" r="r" b="b"/>
              <a:pathLst>
                <a:path w="4656" h="3312" extrusionOk="0">
                  <a:moveTo>
                    <a:pt x="3803" y="0"/>
                  </a:moveTo>
                  <a:lnTo>
                    <a:pt x="3803" y="0"/>
                  </a:lnTo>
                  <a:cubicBezTo>
                    <a:pt x="3885" y="804"/>
                    <a:pt x="3541" y="1590"/>
                    <a:pt x="2902" y="2066"/>
                  </a:cubicBezTo>
                  <a:cubicBezTo>
                    <a:pt x="2493" y="2374"/>
                    <a:pt x="2001" y="2472"/>
                    <a:pt x="1540" y="2472"/>
                  </a:cubicBezTo>
                  <a:cubicBezTo>
                    <a:pt x="723" y="2472"/>
                    <a:pt x="1" y="2164"/>
                    <a:pt x="0" y="2164"/>
                  </a:cubicBezTo>
                  <a:lnTo>
                    <a:pt x="0" y="2164"/>
                  </a:lnTo>
                  <a:cubicBezTo>
                    <a:pt x="1328" y="2885"/>
                    <a:pt x="1836" y="2639"/>
                    <a:pt x="2213" y="3049"/>
                  </a:cubicBezTo>
                  <a:cubicBezTo>
                    <a:pt x="2381" y="3233"/>
                    <a:pt x="2556" y="3288"/>
                    <a:pt x="2715" y="3288"/>
                  </a:cubicBezTo>
                  <a:cubicBezTo>
                    <a:pt x="2898" y="3288"/>
                    <a:pt x="3059" y="3215"/>
                    <a:pt x="3164" y="3180"/>
                  </a:cubicBezTo>
                  <a:cubicBezTo>
                    <a:pt x="3191" y="3174"/>
                    <a:pt x="3217" y="3170"/>
                    <a:pt x="3244" y="3170"/>
                  </a:cubicBezTo>
                  <a:cubicBezTo>
                    <a:pt x="3346" y="3170"/>
                    <a:pt x="3439" y="3220"/>
                    <a:pt x="3492" y="3312"/>
                  </a:cubicBezTo>
                  <a:cubicBezTo>
                    <a:pt x="3524" y="3098"/>
                    <a:pt x="3475" y="2885"/>
                    <a:pt x="3344" y="2721"/>
                  </a:cubicBezTo>
                  <a:cubicBezTo>
                    <a:pt x="3180" y="2508"/>
                    <a:pt x="2770" y="2508"/>
                    <a:pt x="2705" y="2508"/>
                  </a:cubicBezTo>
                  <a:cubicBezTo>
                    <a:pt x="3262" y="2459"/>
                    <a:pt x="3770" y="2181"/>
                    <a:pt x="4098" y="1722"/>
                  </a:cubicBezTo>
                  <a:cubicBezTo>
                    <a:pt x="4655" y="935"/>
                    <a:pt x="3803" y="1"/>
                    <a:pt x="380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 name="Google Shape;441;p2"/>
            <p:cNvSpPr/>
            <p:nvPr/>
          </p:nvSpPr>
          <p:spPr>
            <a:xfrm>
              <a:off x="6208250" y="2593000"/>
              <a:ext cx="111075" cy="157150"/>
            </a:xfrm>
            <a:custGeom>
              <a:avLst/>
              <a:gdLst/>
              <a:ahLst/>
              <a:cxnLst/>
              <a:rect l="l" t="t" r="r" b="b"/>
              <a:pathLst>
                <a:path w="4443" h="6286" extrusionOk="0">
                  <a:moveTo>
                    <a:pt x="1814" y="0"/>
                  </a:moveTo>
                  <a:cubicBezTo>
                    <a:pt x="1390" y="0"/>
                    <a:pt x="985" y="149"/>
                    <a:pt x="721" y="450"/>
                  </a:cubicBezTo>
                  <a:cubicBezTo>
                    <a:pt x="0" y="1089"/>
                    <a:pt x="443" y="2139"/>
                    <a:pt x="1033" y="2352"/>
                  </a:cubicBezTo>
                  <a:cubicBezTo>
                    <a:pt x="1156" y="2417"/>
                    <a:pt x="1295" y="2450"/>
                    <a:pt x="1434" y="2450"/>
                  </a:cubicBezTo>
                  <a:cubicBezTo>
                    <a:pt x="1574" y="2450"/>
                    <a:pt x="1713" y="2417"/>
                    <a:pt x="1836" y="2352"/>
                  </a:cubicBezTo>
                  <a:lnTo>
                    <a:pt x="1869" y="2319"/>
                  </a:lnTo>
                  <a:lnTo>
                    <a:pt x="1918" y="2302"/>
                  </a:lnTo>
                  <a:lnTo>
                    <a:pt x="1967" y="2270"/>
                  </a:lnTo>
                  <a:lnTo>
                    <a:pt x="2016" y="2220"/>
                  </a:lnTo>
                  <a:cubicBezTo>
                    <a:pt x="2033" y="2204"/>
                    <a:pt x="2066" y="2171"/>
                    <a:pt x="2082" y="2155"/>
                  </a:cubicBezTo>
                  <a:cubicBezTo>
                    <a:pt x="2246" y="1975"/>
                    <a:pt x="2311" y="1745"/>
                    <a:pt x="2279" y="1499"/>
                  </a:cubicBezTo>
                  <a:cubicBezTo>
                    <a:pt x="2247" y="1167"/>
                    <a:pt x="2040" y="1024"/>
                    <a:pt x="1845" y="1024"/>
                  </a:cubicBezTo>
                  <a:cubicBezTo>
                    <a:pt x="1742" y="1024"/>
                    <a:pt x="1642" y="1065"/>
                    <a:pt x="1574" y="1139"/>
                  </a:cubicBezTo>
                  <a:cubicBezTo>
                    <a:pt x="1410" y="1303"/>
                    <a:pt x="1443" y="1581"/>
                    <a:pt x="1656" y="1696"/>
                  </a:cubicBezTo>
                  <a:cubicBezTo>
                    <a:pt x="1733" y="1730"/>
                    <a:pt x="1802" y="1740"/>
                    <a:pt x="1861" y="1740"/>
                  </a:cubicBezTo>
                  <a:cubicBezTo>
                    <a:pt x="1940" y="1740"/>
                    <a:pt x="2003" y="1723"/>
                    <a:pt x="2046" y="1723"/>
                  </a:cubicBezTo>
                  <a:cubicBezTo>
                    <a:pt x="2097" y="1723"/>
                    <a:pt x="2121" y="1746"/>
                    <a:pt x="2115" y="1843"/>
                  </a:cubicBezTo>
                  <a:cubicBezTo>
                    <a:pt x="2098" y="2040"/>
                    <a:pt x="1967" y="2204"/>
                    <a:pt x="1803" y="2302"/>
                  </a:cubicBezTo>
                  <a:cubicBezTo>
                    <a:pt x="1689" y="2348"/>
                    <a:pt x="1572" y="2373"/>
                    <a:pt x="1455" y="2373"/>
                  </a:cubicBezTo>
                  <a:cubicBezTo>
                    <a:pt x="1321" y="2373"/>
                    <a:pt x="1189" y="2340"/>
                    <a:pt x="1066" y="2270"/>
                  </a:cubicBezTo>
                  <a:cubicBezTo>
                    <a:pt x="525" y="2040"/>
                    <a:pt x="164" y="1106"/>
                    <a:pt x="803" y="565"/>
                  </a:cubicBezTo>
                  <a:cubicBezTo>
                    <a:pt x="1049" y="319"/>
                    <a:pt x="1377" y="172"/>
                    <a:pt x="1738" y="172"/>
                  </a:cubicBezTo>
                  <a:cubicBezTo>
                    <a:pt x="2492" y="204"/>
                    <a:pt x="3311" y="745"/>
                    <a:pt x="3442" y="2220"/>
                  </a:cubicBezTo>
                  <a:cubicBezTo>
                    <a:pt x="3492" y="2761"/>
                    <a:pt x="3426" y="3319"/>
                    <a:pt x="3279" y="3860"/>
                  </a:cubicBezTo>
                  <a:cubicBezTo>
                    <a:pt x="3147" y="4319"/>
                    <a:pt x="2951" y="4745"/>
                    <a:pt x="2672" y="5138"/>
                  </a:cubicBezTo>
                  <a:cubicBezTo>
                    <a:pt x="2279" y="5630"/>
                    <a:pt x="1771" y="6023"/>
                    <a:pt x="1197" y="6285"/>
                  </a:cubicBezTo>
                  <a:cubicBezTo>
                    <a:pt x="1820" y="6040"/>
                    <a:pt x="2361" y="5646"/>
                    <a:pt x="2787" y="5122"/>
                  </a:cubicBezTo>
                  <a:cubicBezTo>
                    <a:pt x="3541" y="4269"/>
                    <a:pt x="4442" y="2253"/>
                    <a:pt x="3180" y="614"/>
                  </a:cubicBezTo>
                  <a:cubicBezTo>
                    <a:pt x="2835" y="206"/>
                    <a:pt x="2312" y="0"/>
                    <a:pt x="181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 name="Google Shape;442;p2"/>
            <p:cNvSpPr/>
            <p:nvPr/>
          </p:nvSpPr>
          <p:spPr>
            <a:xfrm>
              <a:off x="5510800" y="2895200"/>
              <a:ext cx="212275" cy="254475"/>
            </a:xfrm>
            <a:custGeom>
              <a:avLst/>
              <a:gdLst/>
              <a:ahLst/>
              <a:cxnLst/>
              <a:rect l="l" t="t" r="r" b="b"/>
              <a:pathLst>
                <a:path w="8491" h="10179" extrusionOk="0">
                  <a:moveTo>
                    <a:pt x="2224" y="1"/>
                  </a:moveTo>
                  <a:cubicBezTo>
                    <a:pt x="1309" y="1"/>
                    <a:pt x="462" y="449"/>
                    <a:pt x="246" y="1164"/>
                  </a:cubicBezTo>
                  <a:cubicBezTo>
                    <a:pt x="0" y="1770"/>
                    <a:pt x="197" y="2459"/>
                    <a:pt x="721" y="2852"/>
                  </a:cubicBezTo>
                  <a:cubicBezTo>
                    <a:pt x="738" y="2868"/>
                    <a:pt x="754" y="2885"/>
                    <a:pt x="771" y="2885"/>
                  </a:cubicBezTo>
                  <a:cubicBezTo>
                    <a:pt x="999" y="3026"/>
                    <a:pt x="1257" y="3096"/>
                    <a:pt x="1516" y="3096"/>
                  </a:cubicBezTo>
                  <a:cubicBezTo>
                    <a:pt x="1798" y="3096"/>
                    <a:pt x="2080" y="3014"/>
                    <a:pt x="2328" y="2852"/>
                  </a:cubicBezTo>
                  <a:cubicBezTo>
                    <a:pt x="2492" y="2754"/>
                    <a:pt x="2606" y="2606"/>
                    <a:pt x="2656" y="2426"/>
                  </a:cubicBezTo>
                  <a:cubicBezTo>
                    <a:pt x="2800" y="2036"/>
                    <a:pt x="2499" y="1633"/>
                    <a:pt x="2111" y="1633"/>
                  </a:cubicBezTo>
                  <a:cubicBezTo>
                    <a:pt x="2059" y="1633"/>
                    <a:pt x="2005" y="1640"/>
                    <a:pt x="1951" y="1656"/>
                  </a:cubicBezTo>
                  <a:cubicBezTo>
                    <a:pt x="1623" y="1721"/>
                    <a:pt x="1443" y="2065"/>
                    <a:pt x="1557" y="2377"/>
                  </a:cubicBezTo>
                  <a:cubicBezTo>
                    <a:pt x="1640" y="2626"/>
                    <a:pt x="1895" y="2660"/>
                    <a:pt x="2030" y="2660"/>
                  </a:cubicBezTo>
                  <a:cubicBezTo>
                    <a:pt x="2081" y="2660"/>
                    <a:pt x="2115" y="2655"/>
                    <a:pt x="2115" y="2655"/>
                  </a:cubicBezTo>
                  <a:lnTo>
                    <a:pt x="2115" y="2655"/>
                  </a:lnTo>
                  <a:cubicBezTo>
                    <a:pt x="2082" y="2737"/>
                    <a:pt x="2016" y="2819"/>
                    <a:pt x="1934" y="2868"/>
                  </a:cubicBezTo>
                  <a:cubicBezTo>
                    <a:pt x="1820" y="2934"/>
                    <a:pt x="1689" y="2967"/>
                    <a:pt x="1557" y="2967"/>
                  </a:cubicBezTo>
                  <a:cubicBezTo>
                    <a:pt x="1426" y="2967"/>
                    <a:pt x="1295" y="2934"/>
                    <a:pt x="1180" y="2868"/>
                  </a:cubicBezTo>
                  <a:cubicBezTo>
                    <a:pt x="1098" y="2819"/>
                    <a:pt x="1016" y="2770"/>
                    <a:pt x="951" y="2705"/>
                  </a:cubicBezTo>
                  <a:cubicBezTo>
                    <a:pt x="525" y="2328"/>
                    <a:pt x="426" y="1082"/>
                    <a:pt x="1148" y="508"/>
                  </a:cubicBezTo>
                  <a:cubicBezTo>
                    <a:pt x="1472" y="272"/>
                    <a:pt x="1862" y="143"/>
                    <a:pt x="2259" y="143"/>
                  </a:cubicBezTo>
                  <a:cubicBezTo>
                    <a:pt x="2304" y="143"/>
                    <a:pt x="2349" y="144"/>
                    <a:pt x="2393" y="148"/>
                  </a:cubicBezTo>
                  <a:cubicBezTo>
                    <a:pt x="2524" y="164"/>
                    <a:pt x="2656" y="180"/>
                    <a:pt x="2787" y="213"/>
                  </a:cubicBezTo>
                  <a:cubicBezTo>
                    <a:pt x="3885" y="475"/>
                    <a:pt x="4590" y="1639"/>
                    <a:pt x="4819" y="2868"/>
                  </a:cubicBezTo>
                  <a:cubicBezTo>
                    <a:pt x="5065" y="4131"/>
                    <a:pt x="4819" y="5360"/>
                    <a:pt x="4901" y="6491"/>
                  </a:cubicBezTo>
                  <a:cubicBezTo>
                    <a:pt x="4852" y="7507"/>
                    <a:pt x="5245" y="8491"/>
                    <a:pt x="5983" y="9195"/>
                  </a:cubicBezTo>
                  <a:cubicBezTo>
                    <a:pt x="6688" y="9802"/>
                    <a:pt x="7573" y="10146"/>
                    <a:pt x="8491" y="10179"/>
                  </a:cubicBezTo>
                  <a:cubicBezTo>
                    <a:pt x="7589" y="10113"/>
                    <a:pt x="6721" y="9753"/>
                    <a:pt x="6049" y="9130"/>
                  </a:cubicBezTo>
                  <a:cubicBezTo>
                    <a:pt x="5344" y="8441"/>
                    <a:pt x="4983" y="7474"/>
                    <a:pt x="5032" y="6491"/>
                  </a:cubicBezTo>
                  <a:cubicBezTo>
                    <a:pt x="4983" y="5376"/>
                    <a:pt x="5229" y="4163"/>
                    <a:pt x="5000" y="2868"/>
                  </a:cubicBezTo>
                  <a:lnTo>
                    <a:pt x="5000" y="2836"/>
                  </a:lnTo>
                  <a:cubicBezTo>
                    <a:pt x="4770" y="1590"/>
                    <a:pt x="4000" y="328"/>
                    <a:pt x="2820" y="66"/>
                  </a:cubicBezTo>
                  <a:cubicBezTo>
                    <a:pt x="2622" y="22"/>
                    <a:pt x="2421" y="1"/>
                    <a:pt x="222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 name="Google Shape;443;p2"/>
            <p:cNvSpPr/>
            <p:nvPr/>
          </p:nvSpPr>
          <p:spPr>
            <a:xfrm>
              <a:off x="5559150" y="2930650"/>
              <a:ext cx="57800" cy="52825"/>
            </a:xfrm>
            <a:custGeom>
              <a:avLst/>
              <a:gdLst/>
              <a:ahLst/>
              <a:cxnLst/>
              <a:rect l="l" t="t" r="r" b="b"/>
              <a:pathLst>
                <a:path w="2312" h="2113" extrusionOk="0">
                  <a:moveTo>
                    <a:pt x="1802" y="0"/>
                  </a:moveTo>
                  <a:cubicBezTo>
                    <a:pt x="1321" y="0"/>
                    <a:pt x="1021" y="400"/>
                    <a:pt x="935" y="1090"/>
                  </a:cubicBezTo>
                  <a:cubicBezTo>
                    <a:pt x="918" y="1221"/>
                    <a:pt x="869" y="1336"/>
                    <a:pt x="820" y="1434"/>
                  </a:cubicBezTo>
                  <a:cubicBezTo>
                    <a:pt x="619" y="1760"/>
                    <a:pt x="246" y="1798"/>
                    <a:pt x="82" y="1798"/>
                  </a:cubicBezTo>
                  <a:cubicBezTo>
                    <a:pt x="31" y="1798"/>
                    <a:pt x="0" y="1795"/>
                    <a:pt x="0" y="1795"/>
                  </a:cubicBezTo>
                  <a:lnTo>
                    <a:pt x="0" y="1795"/>
                  </a:lnTo>
                  <a:cubicBezTo>
                    <a:pt x="120" y="1860"/>
                    <a:pt x="694" y="2113"/>
                    <a:pt x="1230" y="2113"/>
                  </a:cubicBezTo>
                  <a:cubicBezTo>
                    <a:pt x="1502" y="2113"/>
                    <a:pt x="1763" y="2048"/>
                    <a:pt x="1951" y="1860"/>
                  </a:cubicBezTo>
                  <a:cubicBezTo>
                    <a:pt x="2066" y="1746"/>
                    <a:pt x="2148" y="1598"/>
                    <a:pt x="2197" y="1434"/>
                  </a:cubicBezTo>
                  <a:cubicBezTo>
                    <a:pt x="2312" y="992"/>
                    <a:pt x="2066" y="565"/>
                    <a:pt x="1951" y="385"/>
                  </a:cubicBezTo>
                  <a:cubicBezTo>
                    <a:pt x="1869" y="270"/>
                    <a:pt x="1885" y="106"/>
                    <a:pt x="2017" y="24"/>
                  </a:cubicBezTo>
                  <a:cubicBezTo>
                    <a:pt x="1942" y="8"/>
                    <a:pt x="1870" y="0"/>
                    <a:pt x="18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 name="Google Shape;444;p2"/>
            <p:cNvSpPr/>
            <p:nvPr/>
          </p:nvSpPr>
          <p:spPr>
            <a:xfrm>
              <a:off x="5457925" y="2895900"/>
              <a:ext cx="74200" cy="48825"/>
            </a:xfrm>
            <a:custGeom>
              <a:avLst/>
              <a:gdLst/>
              <a:ahLst/>
              <a:cxnLst/>
              <a:rect l="l" t="t" r="r" b="b"/>
              <a:pathLst>
                <a:path w="2968" h="1953" extrusionOk="0">
                  <a:moveTo>
                    <a:pt x="2040" y="1"/>
                  </a:moveTo>
                  <a:cubicBezTo>
                    <a:pt x="333" y="1"/>
                    <a:pt x="296" y="1082"/>
                    <a:pt x="296" y="1365"/>
                  </a:cubicBezTo>
                  <a:cubicBezTo>
                    <a:pt x="296" y="1562"/>
                    <a:pt x="181" y="1726"/>
                    <a:pt x="1" y="1791"/>
                  </a:cubicBezTo>
                  <a:cubicBezTo>
                    <a:pt x="268" y="1904"/>
                    <a:pt x="503" y="1952"/>
                    <a:pt x="708" y="1952"/>
                  </a:cubicBezTo>
                  <a:cubicBezTo>
                    <a:pt x="1461" y="1952"/>
                    <a:pt x="1831" y="1306"/>
                    <a:pt x="2050" y="792"/>
                  </a:cubicBezTo>
                  <a:cubicBezTo>
                    <a:pt x="2197" y="415"/>
                    <a:pt x="2558" y="136"/>
                    <a:pt x="2968" y="87"/>
                  </a:cubicBezTo>
                  <a:cubicBezTo>
                    <a:pt x="2614" y="27"/>
                    <a:pt x="2307" y="1"/>
                    <a:pt x="204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 name="Google Shape;445;p2"/>
            <p:cNvSpPr/>
            <p:nvPr/>
          </p:nvSpPr>
          <p:spPr>
            <a:xfrm>
              <a:off x="5428825" y="2894850"/>
              <a:ext cx="36500" cy="28525"/>
            </a:xfrm>
            <a:custGeom>
              <a:avLst/>
              <a:gdLst/>
              <a:ahLst/>
              <a:cxnLst/>
              <a:rect l="l" t="t" r="r" b="b"/>
              <a:pathLst>
                <a:path w="1460" h="1141" extrusionOk="0">
                  <a:moveTo>
                    <a:pt x="506" y="1"/>
                  </a:moveTo>
                  <a:cubicBezTo>
                    <a:pt x="452" y="1"/>
                    <a:pt x="397" y="15"/>
                    <a:pt x="345" y="47"/>
                  </a:cubicBezTo>
                  <a:cubicBezTo>
                    <a:pt x="99" y="145"/>
                    <a:pt x="1" y="424"/>
                    <a:pt x="99" y="670"/>
                  </a:cubicBezTo>
                  <a:cubicBezTo>
                    <a:pt x="181" y="883"/>
                    <a:pt x="362" y="1030"/>
                    <a:pt x="575" y="1096"/>
                  </a:cubicBezTo>
                  <a:cubicBezTo>
                    <a:pt x="653" y="1126"/>
                    <a:pt x="735" y="1141"/>
                    <a:pt x="818" y="1141"/>
                  </a:cubicBezTo>
                  <a:cubicBezTo>
                    <a:pt x="961" y="1141"/>
                    <a:pt x="1106" y="1097"/>
                    <a:pt x="1230" y="1014"/>
                  </a:cubicBezTo>
                  <a:cubicBezTo>
                    <a:pt x="1378" y="899"/>
                    <a:pt x="1460" y="702"/>
                    <a:pt x="1443" y="522"/>
                  </a:cubicBezTo>
                  <a:lnTo>
                    <a:pt x="1443" y="522"/>
                  </a:lnTo>
                  <a:cubicBezTo>
                    <a:pt x="1443" y="522"/>
                    <a:pt x="1136" y="903"/>
                    <a:pt x="784" y="903"/>
                  </a:cubicBezTo>
                  <a:cubicBezTo>
                    <a:pt x="763" y="903"/>
                    <a:pt x="743" y="902"/>
                    <a:pt x="722" y="899"/>
                  </a:cubicBezTo>
                  <a:cubicBezTo>
                    <a:pt x="148" y="850"/>
                    <a:pt x="67" y="276"/>
                    <a:pt x="345" y="112"/>
                  </a:cubicBezTo>
                  <a:cubicBezTo>
                    <a:pt x="385" y="86"/>
                    <a:pt x="429" y="73"/>
                    <a:pt x="472" y="73"/>
                  </a:cubicBezTo>
                  <a:cubicBezTo>
                    <a:pt x="587" y="73"/>
                    <a:pt x="698" y="161"/>
                    <a:pt x="722" y="293"/>
                  </a:cubicBezTo>
                  <a:cubicBezTo>
                    <a:pt x="733" y="404"/>
                    <a:pt x="646" y="470"/>
                    <a:pt x="594" y="470"/>
                  </a:cubicBezTo>
                  <a:cubicBezTo>
                    <a:pt x="570" y="470"/>
                    <a:pt x="553" y="455"/>
                    <a:pt x="558" y="424"/>
                  </a:cubicBezTo>
                  <a:cubicBezTo>
                    <a:pt x="582" y="340"/>
                    <a:pt x="554" y="283"/>
                    <a:pt x="493" y="283"/>
                  </a:cubicBezTo>
                  <a:cubicBezTo>
                    <a:pt x="470" y="283"/>
                    <a:pt x="442" y="291"/>
                    <a:pt x="411" y="309"/>
                  </a:cubicBezTo>
                  <a:cubicBezTo>
                    <a:pt x="280" y="375"/>
                    <a:pt x="411" y="555"/>
                    <a:pt x="411" y="555"/>
                  </a:cubicBezTo>
                  <a:cubicBezTo>
                    <a:pt x="458" y="593"/>
                    <a:pt x="514" y="610"/>
                    <a:pt x="569" y="610"/>
                  </a:cubicBezTo>
                  <a:cubicBezTo>
                    <a:pt x="704" y="610"/>
                    <a:pt x="837" y="505"/>
                    <a:pt x="837" y="342"/>
                  </a:cubicBezTo>
                  <a:cubicBezTo>
                    <a:pt x="837" y="143"/>
                    <a:pt x="677" y="1"/>
                    <a:pt x="50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 name="Google Shape;446;p2"/>
            <p:cNvSpPr/>
            <p:nvPr/>
          </p:nvSpPr>
          <p:spPr>
            <a:xfrm>
              <a:off x="6017700" y="2931250"/>
              <a:ext cx="30350" cy="84450"/>
            </a:xfrm>
            <a:custGeom>
              <a:avLst/>
              <a:gdLst/>
              <a:ahLst/>
              <a:cxnLst/>
              <a:rect l="l" t="t" r="r" b="b"/>
              <a:pathLst>
                <a:path w="1214" h="3378" extrusionOk="0">
                  <a:moveTo>
                    <a:pt x="607" y="0"/>
                  </a:moveTo>
                  <a:lnTo>
                    <a:pt x="574" y="328"/>
                  </a:lnTo>
                  <a:cubicBezTo>
                    <a:pt x="541" y="607"/>
                    <a:pt x="443" y="869"/>
                    <a:pt x="295" y="1099"/>
                  </a:cubicBezTo>
                  <a:cubicBezTo>
                    <a:pt x="230" y="1197"/>
                    <a:pt x="164" y="1295"/>
                    <a:pt x="115" y="1410"/>
                  </a:cubicBezTo>
                  <a:cubicBezTo>
                    <a:pt x="0" y="1656"/>
                    <a:pt x="49" y="1951"/>
                    <a:pt x="230" y="2164"/>
                  </a:cubicBezTo>
                  <a:cubicBezTo>
                    <a:pt x="426" y="2426"/>
                    <a:pt x="541" y="2738"/>
                    <a:pt x="574" y="3049"/>
                  </a:cubicBezTo>
                  <a:cubicBezTo>
                    <a:pt x="590" y="3131"/>
                    <a:pt x="607" y="3377"/>
                    <a:pt x="607" y="3377"/>
                  </a:cubicBezTo>
                  <a:cubicBezTo>
                    <a:pt x="623" y="3377"/>
                    <a:pt x="623" y="3131"/>
                    <a:pt x="640" y="3049"/>
                  </a:cubicBezTo>
                  <a:cubicBezTo>
                    <a:pt x="689" y="2738"/>
                    <a:pt x="803" y="2426"/>
                    <a:pt x="1000" y="2164"/>
                  </a:cubicBezTo>
                  <a:cubicBezTo>
                    <a:pt x="1180" y="1951"/>
                    <a:pt x="1213" y="1672"/>
                    <a:pt x="1115" y="1410"/>
                  </a:cubicBezTo>
                  <a:cubicBezTo>
                    <a:pt x="1066" y="1295"/>
                    <a:pt x="1000" y="1197"/>
                    <a:pt x="918" y="1099"/>
                  </a:cubicBezTo>
                  <a:cubicBezTo>
                    <a:pt x="771" y="869"/>
                    <a:pt x="689" y="607"/>
                    <a:pt x="656" y="328"/>
                  </a:cubicBezTo>
                  <a:lnTo>
                    <a:pt x="607"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 name="Google Shape;447;p2"/>
            <p:cNvSpPr/>
            <p:nvPr/>
          </p:nvSpPr>
          <p:spPr>
            <a:xfrm>
              <a:off x="5888000" y="2671550"/>
              <a:ext cx="60875" cy="136800"/>
            </a:xfrm>
            <a:custGeom>
              <a:avLst/>
              <a:gdLst/>
              <a:ahLst/>
              <a:cxnLst/>
              <a:rect l="l" t="t" r="r" b="b"/>
              <a:pathLst>
                <a:path w="2435" h="5472" extrusionOk="0">
                  <a:moveTo>
                    <a:pt x="1006" y="1"/>
                  </a:moveTo>
                  <a:cubicBezTo>
                    <a:pt x="646" y="1"/>
                    <a:pt x="0" y="565"/>
                    <a:pt x="287" y="2439"/>
                  </a:cubicBezTo>
                  <a:cubicBezTo>
                    <a:pt x="615" y="4471"/>
                    <a:pt x="2172" y="5422"/>
                    <a:pt x="2435" y="5471"/>
                  </a:cubicBezTo>
                  <a:cubicBezTo>
                    <a:pt x="2435" y="5471"/>
                    <a:pt x="910" y="4488"/>
                    <a:pt x="779" y="2816"/>
                  </a:cubicBezTo>
                  <a:cubicBezTo>
                    <a:pt x="648" y="1144"/>
                    <a:pt x="1156" y="1095"/>
                    <a:pt x="1320" y="734"/>
                  </a:cubicBezTo>
                  <a:cubicBezTo>
                    <a:pt x="1484" y="373"/>
                    <a:pt x="1402" y="111"/>
                    <a:pt x="1090" y="13"/>
                  </a:cubicBezTo>
                  <a:cubicBezTo>
                    <a:pt x="1065" y="5"/>
                    <a:pt x="1036" y="1"/>
                    <a:pt x="100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 name="Google Shape;448;p2"/>
            <p:cNvSpPr/>
            <p:nvPr/>
          </p:nvSpPr>
          <p:spPr>
            <a:xfrm>
              <a:off x="5860750" y="2634275"/>
              <a:ext cx="132375" cy="177750"/>
            </a:xfrm>
            <a:custGeom>
              <a:avLst/>
              <a:gdLst/>
              <a:ahLst/>
              <a:cxnLst/>
              <a:rect l="l" t="t" r="r" b="b"/>
              <a:pathLst>
                <a:path w="5295" h="7110" extrusionOk="0">
                  <a:moveTo>
                    <a:pt x="3607" y="0"/>
                  </a:moveTo>
                  <a:cubicBezTo>
                    <a:pt x="3396" y="0"/>
                    <a:pt x="3199" y="27"/>
                    <a:pt x="3033" y="61"/>
                  </a:cubicBezTo>
                  <a:cubicBezTo>
                    <a:pt x="2590" y="127"/>
                    <a:pt x="2180" y="291"/>
                    <a:pt x="1836" y="553"/>
                  </a:cubicBezTo>
                  <a:cubicBezTo>
                    <a:pt x="0" y="1897"/>
                    <a:pt x="345" y="4290"/>
                    <a:pt x="886" y="5438"/>
                  </a:cubicBezTo>
                  <a:cubicBezTo>
                    <a:pt x="1181" y="6110"/>
                    <a:pt x="1656" y="6683"/>
                    <a:pt x="2279" y="7110"/>
                  </a:cubicBezTo>
                  <a:cubicBezTo>
                    <a:pt x="1689" y="6667"/>
                    <a:pt x="1230" y="6077"/>
                    <a:pt x="967" y="5405"/>
                  </a:cubicBezTo>
                  <a:cubicBezTo>
                    <a:pt x="459" y="4241"/>
                    <a:pt x="197" y="1946"/>
                    <a:pt x="1935" y="684"/>
                  </a:cubicBezTo>
                  <a:cubicBezTo>
                    <a:pt x="2361" y="376"/>
                    <a:pt x="2917" y="183"/>
                    <a:pt x="3432" y="183"/>
                  </a:cubicBezTo>
                  <a:cubicBezTo>
                    <a:pt x="3848" y="183"/>
                    <a:pt x="4237" y="309"/>
                    <a:pt x="4508" y="602"/>
                  </a:cubicBezTo>
                  <a:cubicBezTo>
                    <a:pt x="5154" y="1232"/>
                    <a:pt x="4670" y="2291"/>
                    <a:pt x="3982" y="2291"/>
                  </a:cubicBezTo>
                  <a:cubicBezTo>
                    <a:pt x="3972" y="2291"/>
                    <a:pt x="3961" y="2291"/>
                    <a:pt x="3951" y="2291"/>
                  </a:cubicBezTo>
                  <a:cubicBezTo>
                    <a:pt x="3921" y="2294"/>
                    <a:pt x="3891" y="2296"/>
                    <a:pt x="3861" y="2296"/>
                  </a:cubicBezTo>
                  <a:cubicBezTo>
                    <a:pt x="3600" y="2296"/>
                    <a:pt x="3360" y="2167"/>
                    <a:pt x="3213" y="1946"/>
                  </a:cubicBezTo>
                  <a:cubicBezTo>
                    <a:pt x="3164" y="1832"/>
                    <a:pt x="3131" y="1700"/>
                    <a:pt x="3148" y="1586"/>
                  </a:cubicBezTo>
                  <a:cubicBezTo>
                    <a:pt x="3167" y="1329"/>
                    <a:pt x="3247" y="1251"/>
                    <a:pt x="3303" y="1251"/>
                  </a:cubicBezTo>
                  <a:cubicBezTo>
                    <a:pt x="3340" y="1251"/>
                    <a:pt x="3367" y="1284"/>
                    <a:pt x="3361" y="1323"/>
                  </a:cubicBezTo>
                  <a:cubicBezTo>
                    <a:pt x="3317" y="1555"/>
                    <a:pt x="3504" y="1761"/>
                    <a:pt x="3728" y="1761"/>
                  </a:cubicBezTo>
                  <a:cubicBezTo>
                    <a:pt x="3758" y="1761"/>
                    <a:pt x="3789" y="1757"/>
                    <a:pt x="3820" y="1750"/>
                  </a:cubicBezTo>
                  <a:cubicBezTo>
                    <a:pt x="4229" y="1700"/>
                    <a:pt x="4328" y="1160"/>
                    <a:pt x="3967" y="946"/>
                  </a:cubicBezTo>
                  <a:cubicBezTo>
                    <a:pt x="3873" y="900"/>
                    <a:pt x="3775" y="878"/>
                    <a:pt x="3679" y="878"/>
                  </a:cubicBezTo>
                  <a:cubicBezTo>
                    <a:pt x="3371" y="878"/>
                    <a:pt x="3083" y="1101"/>
                    <a:pt x="3033" y="1438"/>
                  </a:cubicBezTo>
                  <a:cubicBezTo>
                    <a:pt x="2984" y="1766"/>
                    <a:pt x="3148" y="2110"/>
                    <a:pt x="3443" y="2258"/>
                  </a:cubicBezTo>
                  <a:lnTo>
                    <a:pt x="3459" y="2274"/>
                  </a:lnTo>
                  <a:lnTo>
                    <a:pt x="3475" y="2274"/>
                  </a:lnTo>
                  <a:cubicBezTo>
                    <a:pt x="3574" y="2323"/>
                    <a:pt x="3672" y="2356"/>
                    <a:pt x="3787" y="2389"/>
                  </a:cubicBezTo>
                  <a:cubicBezTo>
                    <a:pt x="3880" y="2411"/>
                    <a:pt x="3974" y="2421"/>
                    <a:pt x="4065" y="2421"/>
                  </a:cubicBezTo>
                  <a:cubicBezTo>
                    <a:pt x="4667" y="2421"/>
                    <a:pt x="5203" y="1983"/>
                    <a:pt x="5246" y="1471"/>
                  </a:cubicBezTo>
                  <a:cubicBezTo>
                    <a:pt x="5295" y="1061"/>
                    <a:pt x="5131" y="651"/>
                    <a:pt x="4819" y="389"/>
                  </a:cubicBezTo>
                  <a:cubicBezTo>
                    <a:pt x="4436" y="91"/>
                    <a:pt x="3998" y="0"/>
                    <a:pt x="360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 name="Google Shape;449;p2"/>
            <p:cNvSpPr/>
            <p:nvPr/>
          </p:nvSpPr>
          <p:spPr>
            <a:xfrm>
              <a:off x="5941475" y="2587750"/>
              <a:ext cx="182800" cy="128400"/>
            </a:xfrm>
            <a:custGeom>
              <a:avLst/>
              <a:gdLst/>
              <a:ahLst/>
              <a:cxnLst/>
              <a:rect l="l" t="t" r="r" b="b"/>
              <a:pathLst>
                <a:path w="7312" h="5136" extrusionOk="0">
                  <a:moveTo>
                    <a:pt x="1757" y="1"/>
                  </a:moveTo>
                  <a:cubicBezTo>
                    <a:pt x="1360" y="1"/>
                    <a:pt x="971" y="172"/>
                    <a:pt x="705" y="496"/>
                  </a:cubicBezTo>
                  <a:cubicBezTo>
                    <a:pt x="611" y="628"/>
                    <a:pt x="462" y="701"/>
                    <a:pt x="312" y="701"/>
                  </a:cubicBezTo>
                  <a:cubicBezTo>
                    <a:pt x="202" y="701"/>
                    <a:pt x="91" y="662"/>
                    <a:pt x="0" y="578"/>
                  </a:cubicBezTo>
                  <a:lnTo>
                    <a:pt x="0" y="578"/>
                  </a:lnTo>
                  <a:cubicBezTo>
                    <a:pt x="33" y="955"/>
                    <a:pt x="66" y="1021"/>
                    <a:pt x="1771" y="1742"/>
                  </a:cubicBezTo>
                  <a:cubicBezTo>
                    <a:pt x="3082" y="2283"/>
                    <a:pt x="3525" y="4250"/>
                    <a:pt x="3656" y="5135"/>
                  </a:cubicBezTo>
                  <a:cubicBezTo>
                    <a:pt x="3803" y="4250"/>
                    <a:pt x="4246" y="2283"/>
                    <a:pt x="5557" y="1742"/>
                  </a:cubicBezTo>
                  <a:cubicBezTo>
                    <a:pt x="7262" y="1021"/>
                    <a:pt x="7278" y="955"/>
                    <a:pt x="7311" y="578"/>
                  </a:cubicBezTo>
                  <a:lnTo>
                    <a:pt x="7311" y="578"/>
                  </a:lnTo>
                  <a:cubicBezTo>
                    <a:pt x="7221" y="662"/>
                    <a:pt x="7110" y="701"/>
                    <a:pt x="7001" y="701"/>
                  </a:cubicBezTo>
                  <a:cubicBezTo>
                    <a:pt x="6852" y="701"/>
                    <a:pt x="6708" y="628"/>
                    <a:pt x="6623" y="496"/>
                  </a:cubicBezTo>
                  <a:cubicBezTo>
                    <a:pt x="6347" y="172"/>
                    <a:pt x="5954" y="1"/>
                    <a:pt x="5559" y="1"/>
                  </a:cubicBezTo>
                  <a:cubicBezTo>
                    <a:pt x="5296" y="1"/>
                    <a:pt x="5033" y="77"/>
                    <a:pt x="4803" y="234"/>
                  </a:cubicBezTo>
                  <a:cubicBezTo>
                    <a:pt x="4229" y="644"/>
                    <a:pt x="3852" y="1463"/>
                    <a:pt x="3656" y="2660"/>
                  </a:cubicBezTo>
                  <a:cubicBezTo>
                    <a:pt x="3475" y="1463"/>
                    <a:pt x="3098" y="644"/>
                    <a:pt x="2525" y="234"/>
                  </a:cubicBezTo>
                  <a:cubicBezTo>
                    <a:pt x="2289" y="77"/>
                    <a:pt x="2021" y="1"/>
                    <a:pt x="175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 name="Google Shape;450;p2"/>
            <p:cNvSpPr/>
            <p:nvPr/>
          </p:nvSpPr>
          <p:spPr>
            <a:xfrm>
              <a:off x="5999675" y="2516550"/>
              <a:ext cx="66800" cy="110675"/>
            </a:xfrm>
            <a:custGeom>
              <a:avLst/>
              <a:gdLst/>
              <a:ahLst/>
              <a:cxnLst/>
              <a:rect l="l" t="t" r="r" b="b"/>
              <a:pathLst>
                <a:path w="2672" h="4427" extrusionOk="0">
                  <a:moveTo>
                    <a:pt x="1344" y="0"/>
                  </a:moveTo>
                  <a:cubicBezTo>
                    <a:pt x="1246" y="148"/>
                    <a:pt x="1147" y="296"/>
                    <a:pt x="1016" y="427"/>
                  </a:cubicBezTo>
                  <a:cubicBezTo>
                    <a:pt x="574" y="853"/>
                    <a:pt x="0" y="1722"/>
                    <a:pt x="721" y="2902"/>
                  </a:cubicBezTo>
                  <a:cubicBezTo>
                    <a:pt x="1016" y="3377"/>
                    <a:pt x="1213" y="3885"/>
                    <a:pt x="1328" y="4426"/>
                  </a:cubicBezTo>
                  <a:cubicBezTo>
                    <a:pt x="1459" y="3885"/>
                    <a:pt x="1656" y="3377"/>
                    <a:pt x="1951" y="2902"/>
                  </a:cubicBezTo>
                  <a:cubicBezTo>
                    <a:pt x="2672" y="1722"/>
                    <a:pt x="2115" y="853"/>
                    <a:pt x="1656" y="427"/>
                  </a:cubicBezTo>
                  <a:cubicBezTo>
                    <a:pt x="1541" y="296"/>
                    <a:pt x="1426" y="148"/>
                    <a:pt x="13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 name="Google Shape;451;p2"/>
            <p:cNvSpPr/>
            <p:nvPr/>
          </p:nvSpPr>
          <p:spPr>
            <a:xfrm>
              <a:off x="5956625" y="2411575"/>
              <a:ext cx="152875" cy="167700"/>
            </a:xfrm>
            <a:custGeom>
              <a:avLst/>
              <a:gdLst/>
              <a:ahLst/>
              <a:cxnLst/>
              <a:rect l="l" t="t" r="r" b="b"/>
              <a:pathLst>
                <a:path w="6115" h="6708" extrusionOk="0">
                  <a:moveTo>
                    <a:pt x="1593" y="1"/>
                  </a:moveTo>
                  <a:cubicBezTo>
                    <a:pt x="1195" y="1"/>
                    <a:pt x="805" y="156"/>
                    <a:pt x="575" y="446"/>
                  </a:cubicBezTo>
                  <a:cubicBezTo>
                    <a:pt x="1" y="1102"/>
                    <a:pt x="476" y="2069"/>
                    <a:pt x="1132" y="2101"/>
                  </a:cubicBezTo>
                  <a:cubicBezTo>
                    <a:pt x="1151" y="2102"/>
                    <a:pt x="1169" y="2103"/>
                    <a:pt x="1187" y="2103"/>
                  </a:cubicBezTo>
                  <a:cubicBezTo>
                    <a:pt x="1784" y="2103"/>
                    <a:pt x="1997" y="1584"/>
                    <a:pt x="1870" y="1282"/>
                  </a:cubicBezTo>
                  <a:cubicBezTo>
                    <a:pt x="1827" y="1113"/>
                    <a:pt x="1665" y="993"/>
                    <a:pt x="1495" y="993"/>
                  </a:cubicBezTo>
                  <a:cubicBezTo>
                    <a:pt x="1467" y="993"/>
                    <a:pt x="1439" y="996"/>
                    <a:pt x="1411" y="1003"/>
                  </a:cubicBezTo>
                  <a:cubicBezTo>
                    <a:pt x="1247" y="1020"/>
                    <a:pt x="1148" y="1167"/>
                    <a:pt x="1165" y="1315"/>
                  </a:cubicBezTo>
                  <a:cubicBezTo>
                    <a:pt x="1154" y="1470"/>
                    <a:pt x="1275" y="1567"/>
                    <a:pt x="1403" y="1567"/>
                  </a:cubicBezTo>
                  <a:cubicBezTo>
                    <a:pt x="1477" y="1567"/>
                    <a:pt x="1553" y="1534"/>
                    <a:pt x="1607" y="1462"/>
                  </a:cubicBezTo>
                  <a:cubicBezTo>
                    <a:pt x="1647" y="1400"/>
                    <a:pt x="1689" y="1375"/>
                    <a:pt x="1726" y="1375"/>
                  </a:cubicBezTo>
                  <a:cubicBezTo>
                    <a:pt x="1795" y="1375"/>
                    <a:pt x="1848" y="1464"/>
                    <a:pt x="1837" y="1560"/>
                  </a:cubicBezTo>
                  <a:cubicBezTo>
                    <a:pt x="1748" y="1801"/>
                    <a:pt x="1523" y="1943"/>
                    <a:pt x="1282" y="1943"/>
                  </a:cubicBezTo>
                  <a:cubicBezTo>
                    <a:pt x="1210" y="1943"/>
                    <a:pt x="1138" y="1931"/>
                    <a:pt x="1066" y="1905"/>
                  </a:cubicBezTo>
                  <a:cubicBezTo>
                    <a:pt x="657" y="1790"/>
                    <a:pt x="460" y="1052"/>
                    <a:pt x="1017" y="659"/>
                  </a:cubicBezTo>
                  <a:cubicBezTo>
                    <a:pt x="1141" y="572"/>
                    <a:pt x="1320" y="526"/>
                    <a:pt x="1521" y="526"/>
                  </a:cubicBezTo>
                  <a:cubicBezTo>
                    <a:pt x="2118" y="526"/>
                    <a:pt x="2902" y="935"/>
                    <a:pt x="2951" y="1905"/>
                  </a:cubicBezTo>
                  <a:cubicBezTo>
                    <a:pt x="2951" y="3085"/>
                    <a:pt x="2017" y="4118"/>
                    <a:pt x="1771" y="4888"/>
                  </a:cubicBezTo>
                  <a:cubicBezTo>
                    <a:pt x="1411" y="5986"/>
                    <a:pt x="1870" y="6658"/>
                    <a:pt x="1902" y="6707"/>
                  </a:cubicBezTo>
                  <a:cubicBezTo>
                    <a:pt x="1607" y="6150"/>
                    <a:pt x="1591" y="5494"/>
                    <a:pt x="1853" y="4921"/>
                  </a:cubicBezTo>
                  <a:cubicBezTo>
                    <a:pt x="2050" y="4396"/>
                    <a:pt x="2476" y="3839"/>
                    <a:pt x="2804" y="3150"/>
                  </a:cubicBezTo>
                  <a:cubicBezTo>
                    <a:pt x="2919" y="2921"/>
                    <a:pt x="3001" y="2691"/>
                    <a:pt x="3050" y="2446"/>
                  </a:cubicBezTo>
                  <a:cubicBezTo>
                    <a:pt x="3115" y="2691"/>
                    <a:pt x="3197" y="2921"/>
                    <a:pt x="3312" y="3150"/>
                  </a:cubicBezTo>
                  <a:cubicBezTo>
                    <a:pt x="3623" y="3839"/>
                    <a:pt x="4066" y="4396"/>
                    <a:pt x="4263" y="4921"/>
                  </a:cubicBezTo>
                  <a:cubicBezTo>
                    <a:pt x="4509" y="5494"/>
                    <a:pt x="4492" y="6150"/>
                    <a:pt x="4214" y="6707"/>
                  </a:cubicBezTo>
                  <a:cubicBezTo>
                    <a:pt x="4246" y="6658"/>
                    <a:pt x="4705" y="5986"/>
                    <a:pt x="4345" y="4888"/>
                  </a:cubicBezTo>
                  <a:cubicBezTo>
                    <a:pt x="4082" y="4118"/>
                    <a:pt x="3164" y="3085"/>
                    <a:pt x="3164" y="1905"/>
                  </a:cubicBezTo>
                  <a:cubicBezTo>
                    <a:pt x="3214" y="935"/>
                    <a:pt x="3998" y="526"/>
                    <a:pt x="4595" y="526"/>
                  </a:cubicBezTo>
                  <a:cubicBezTo>
                    <a:pt x="4795" y="526"/>
                    <a:pt x="4975" y="572"/>
                    <a:pt x="5099" y="659"/>
                  </a:cubicBezTo>
                  <a:cubicBezTo>
                    <a:pt x="5656" y="1052"/>
                    <a:pt x="5459" y="1790"/>
                    <a:pt x="5033" y="1905"/>
                  </a:cubicBezTo>
                  <a:cubicBezTo>
                    <a:pt x="4966" y="1931"/>
                    <a:pt x="4896" y="1943"/>
                    <a:pt x="4826" y="1943"/>
                  </a:cubicBezTo>
                  <a:cubicBezTo>
                    <a:pt x="4593" y="1943"/>
                    <a:pt x="4368" y="1801"/>
                    <a:pt x="4279" y="1560"/>
                  </a:cubicBezTo>
                  <a:cubicBezTo>
                    <a:pt x="4258" y="1464"/>
                    <a:pt x="4313" y="1375"/>
                    <a:pt x="4386" y="1375"/>
                  </a:cubicBezTo>
                  <a:cubicBezTo>
                    <a:pt x="4425" y="1375"/>
                    <a:pt x="4469" y="1400"/>
                    <a:pt x="4509" y="1462"/>
                  </a:cubicBezTo>
                  <a:cubicBezTo>
                    <a:pt x="4557" y="1534"/>
                    <a:pt x="4629" y="1567"/>
                    <a:pt x="4702" y="1567"/>
                  </a:cubicBezTo>
                  <a:cubicBezTo>
                    <a:pt x="4826" y="1567"/>
                    <a:pt x="4951" y="1470"/>
                    <a:pt x="4951" y="1315"/>
                  </a:cubicBezTo>
                  <a:cubicBezTo>
                    <a:pt x="4968" y="1167"/>
                    <a:pt x="4853" y="1020"/>
                    <a:pt x="4705" y="1003"/>
                  </a:cubicBezTo>
                  <a:cubicBezTo>
                    <a:pt x="4675" y="996"/>
                    <a:pt x="4645" y="993"/>
                    <a:pt x="4615" y="993"/>
                  </a:cubicBezTo>
                  <a:cubicBezTo>
                    <a:pt x="4439" y="993"/>
                    <a:pt x="4286" y="1113"/>
                    <a:pt x="4230" y="1282"/>
                  </a:cubicBezTo>
                  <a:cubicBezTo>
                    <a:pt x="4103" y="1584"/>
                    <a:pt x="4346" y="2103"/>
                    <a:pt x="4930" y="2103"/>
                  </a:cubicBezTo>
                  <a:cubicBezTo>
                    <a:pt x="4948" y="2103"/>
                    <a:pt x="4966" y="2102"/>
                    <a:pt x="4984" y="2101"/>
                  </a:cubicBezTo>
                  <a:cubicBezTo>
                    <a:pt x="5607" y="2069"/>
                    <a:pt x="6115" y="1102"/>
                    <a:pt x="5525" y="446"/>
                  </a:cubicBezTo>
                  <a:cubicBezTo>
                    <a:pt x="5302" y="156"/>
                    <a:pt x="4916" y="1"/>
                    <a:pt x="4520" y="1"/>
                  </a:cubicBezTo>
                  <a:cubicBezTo>
                    <a:pt x="4045" y="1"/>
                    <a:pt x="3554" y="225"/>
                    <a:pt x="3312" y="708"/>
                  </a:cubicBezTo>
                  <a:cubicBezTo>
                    <a:pt x="3197" y="888"/>
                    <a:pt x="3099" y="1069"/>
                    <a:pt x="3050" y="1282"/>
                  </a:cubicBezTo>
                  <a:cubicBezTo>
                    <a:pt x="3001" y="1069"/>
                    <a:pt x="2919" y="888"/>
                    <a:pt x="2804" y="708"/>
                  </a:cubicBezTo>
                  <a:cubicBezTo>
                    <a:pt x="2562" y="225"/>
                    <a:pt x="2071" y="1"/>
                    <a:pt x="15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 name="Google Shape;452;p2"/>
            <p:cNvSpPr/>
            <p:nvPr/>
          </p:nvSpPr>
          <p:spPr>
            <a:xfrm>
              <a:off x="5832875" y="2496875"/>
              <a:ext cx="130350" cy="204925"/>
            </a:xfrm>
            <a:custGeom>
              <a:avLst/>
              <a:gdLst/>
              <a:ahLst/>
              <a:cxnLst/>
              <a:rect l="l" t="t" r="r" b="b"/>
              <a:pathLst>
                <a:path w="5214" h="8197" extrusionOk="0">
                  <a:moveTo>
                    <a:pt x="4131" y="0"/>
                  </a:moveTo>
                  <a:lnTo>
                    <a:pt x="4131" y="0"/>
                  </a:lnTo>
                  <a:cubicBezTo>
                    <a:pt x="4117" y="0"/>
                    <a:pt x="4192" y="610"/>
                    <a:pt x="3804" y="820"/>
                  </a:cubicBezTo>
                  <a:cubicBezTo>
                    <a:pt x="3410" y="1050"/>
                    <a:pt x="2836" y="1525"/>
                    <a:pt x="3443" y="2050"/>
                  </a:cubicBezTo>
                  <a:cubicBezTo>
                    <a:pt x="4033" y="2558"/>
                    <a:pt x="4213" y="3328"/>
                    <a:pt x="3689" y="4066"/>
                  </a:cubicBezTo>
                  <a:cubicBezTo>
                    <a:pt x="3689" y="4066"/>
                    <a:pt x="3984" y="2951"/>
                    <a:pt x="3246" y="2476"/>
                  </a:cubicBezTo>
                  <a:cubicBezTo>
                    <a:pt x="3044" y="2336"/>
                    <a:pt x="2883" y="2299"/>
                    <a:pt x="2769" y="2299"/>
                  </a:cubicBezTo>
                  <a:cubicBezTo>
                    <a:pt x="2642" y="2299"/>
                    <a:pt x="2574" y="2345"/>
                    <a:pt x="2574" y="2345"/>
                  </a:cubicBezTo>
                  <a:cubicBezTo>
                    <a:pt x="2623" y="2476"/>
                    <a:pt x="2656" y="2623"/>
                    <a:pt x="2673" y="2771"/>
                  </a:cubicBezTo>
                  <a:cubicBezTo>
                    <a:pt x="2689" y="2984"/>
                    <a:pt x="2214" y="3345"/>
                    <a:pt x="2558" y="3738"/>
                  </a:cubicBezTo>
                  <a:cubicBezTo>
                    <a:pt x="2902" y="4131"/>
                    <a:pt x="3148" y="4918"/>
                    <a:pt x="1951" y="5787"/>
                  </a:cubicBezTo>
                  <a:cubicBezTo>
                    <a:pt x="1951" y="5787"/>
                    <a:pt x="2558" y="4426"/>
                    <a:pt x="2197" y="3722"/>
                  </a:cubicBezTo>
                  <a:cubicBezTo>
                    <a:pt x="1837" y="3017"/>
                    <a:pt x="1378" y="3131"/>
                    <a:pt x="968" y="2558"/>
                  </a:cubicBezTo>
                  <a:cubicBezTo>
                    <a:pt x="968" y="2558"/>
                    <a:pt x="1" y="3066"/>
                    <a:pt x="755" y="4230"/>
                  </a:cubicBezTo>
                  <a:cubicBezTo>
                    <a:pt x="1624" y="5574"/>
                    <a:pt x="542" y="7262"/>
                    <a:pt x="1476" y="8196"/>
                  </a:cubicBezTo>
                  <a:cubicBezTo>
                    <a:pt x="1476" y="8196"/>
                    <a:pt x="1410" y="6836"/>
                    <a:pt x="2673" y="5607"/>
                  </a:cubicBezTo>
                  <a:cubicBezTo>
                    <a:pt x="3935" y="4377"/>
                    <a:pt x="5213" y="2853"/>
                    <a:pt x="4131" y="1"/>
                  </a:cubicBezTo>
                  <a:cubicBezTo>
                    <a:pt x="4131" y="0"/>
                    <a:pt x="4131" y="0"/>
                    <a:pt x="413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 name="Google Shape;453;p2"/>
            <p:cNvSpPr/>
            <p:nvPr/>
          </p:nvSpPr>
          <p:spPr>
            <a:xfrm>
              <a:off x="5947200" y="2471075"/>
              <a:ext cx="75850" cy="113125"/>
            </a:xfrm>
            <a:custGeom>
              <a:avLst/>
              <a:gdLst/>
              <a:ahLst/>
              <a:cxnLst/>
              <a:rect l="l" t="t" r="r" b="b"/>
              <a:pathLst>
                <a:path w="3034" h="4525" extrusionOk="0">
                  <a:moveTo>
                    <a:pt x="2591" y="0"/>
                  </a:moveTo>
                  <a:lnTo>
                    <a:pt x="2591" y="0"/>
                  </a:lnTo>
                  <a:cubicBezTo>
                    <a:pt x="2542" y="279"/>
                    <a:pt x="2279" y="541"/>
                    <a:pt x="1640" y="820"/>
                  </a:cubicBezTo>
                  <a:cubicBezTo>
                    <a:pt x="984" y="1115"/>
                    <a:pt x="1230" y="1934"/>
                    <a:pt x="1279" y="2131"/>
                  </a:cubicBezTo>
                  <a:cubicBezTo>
                    <a:pt x="1344" y="2307"/>
                    <a:pt x="1392" y="2656"/>
                    <a:pt x="1195" y="2656"/>
                  </a:cubicBezTo>
                  <a:cubicBezTo>
                    <a:pt x="1190" y="2656"/>
                    <a:pt x="1186" y="2656"/>
                    <a:pt x="1181" y="2655"/>
                  </a:cubicBezTo>
                  <a:cubicBezTo>
                    <a:pt x="968" y="2623"/>
                    <a:pt x="1017" y="2508"/>
                    <a:pt x="1116" y="1836"/>
                  </a:cubicBezTo>
                  <a:cubicBezTo>
                    <a:pt x="1192" y="1316"/>
                    <a:pt x="856" y="1257"/>
                    <a:pt x="700" y="1257"/>
                  </a:cubicBezTo>
                  <a:cubicBezTo>
                    <a:pt x="654" y="1257"/>
                    <a:pt x="624" y="1262"/>
                    <a:pt x="624" y="1262"/>
                  </a:cubicBezTo>
                  <a:cubicBezTo>
                    <a:pt x="755" y="1426"/>
                    <a:pt x="739" y="1672"/>
                    <a:pt x="607" y="1836"/>
                  </a:cubicBezTo>
                  <a:cubicBezTo>
                    <a:pt x="362" y="2082"/>
                    <a:pt x="50" y="2360"/>
                    <a:pt x="312" y="3114"/>
                  </a:cubicBezTo>
                  <a:cubicBezTo>
                    <a:pt x="575" y="3868"/>
                    <a:pt x="1" y="4524"/>
                    <a:pt x="1" y="4524"/>
                  </a:cubicBezTo>
                  <a:cubicBezTo>
                    <a:pt x="3033" y="2016"/>
                    <a:pt x="2591" y="0"/>
                    <a:pt x="259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 name="Google Shape;454;p2"/>
            <p:cNvSpPr/>
            <p:nvPr/>
          </p:nvSpPr>
          <p:spPr>
            <a:xfrm>
              <a:off x="5797225" y="2685800"/>
              <a:ext cx="89775" cy="106550"/>
            </a:xfrm>
            <a:custGeom>
              <a:avLst/>
              <a:gdLst/>
              <a:ahLst/>
              <a:cxnLst/>
              <a:rect l="l" t="t" r="r" b="b"/>
              <a:pathLst>
                <a:path w="3591" h="4262" extrusionOk="0">
                  <a:moveTo>
                    <a:pt x="1869" y="0"/>
                  </a:moveTo>
                  <a:cubicBezTo>
                    <a:pt x="1869" y="0"/>
                    <a:pt x="2000" y="279"/>
                    <a:pt x="1640" y="525"/>
                  </a:cubicBezTo>
                  <a:cubicBezTo>
                    <a:pt x="1296" y="770"/>
                    <a:pt x="1" y="2426"/>
                    <a:pt x="3590" y="4262"/>
                  </a:cubicBezTo>
                  <a:cubicBezTo>
                    <a:pt x="3590" y="4262"/>
                    <a:pt x="2738" y="3770"/>
                    <a:pt x="2623" y="2475"/>
                  </a:cubicBezTo>
                  <a:cubicBezTo>
                    <a:pt x="2525" y="1180"/>
                    <a:pt x="2804" y="508"/>
                    <a:pt x="18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 name="Google Shape;455;p2"/>
            <p:cNvSpPr/>
            <p:nvPr/>
          </p:nvSpPr>
          <p:spPr>
            <a:xfrm>
              <a:off x="5687825" y="2751200"/>
              <a:ext cx="197125" cy="145025"/>
            </a:xfrm>
            <a:custGeom>
              <a:avLst/>
              <a:gdLst/>
              <a:ahLst/>
              <a:cxnLst/>
              <a:rect l="l" t="t" r="r" b="b"/>
              <a:pathLst>
                <a:path w="7885" h="5801" extrusionOk="0">
                  <a:moveTo>
                    <a:pt x="4664" y="0"/>
                  </a:moveTo>
                  <a:cubicBezTo>
                    <a:pt x="4525" y="0"/>
                    <a:pt x="4390" y="45"/>
                    <a:pt x="4262" y="138"/>
                  </a:cubicBezTo>
                  <a:cubicBezTo>
                    <a:pt x="3884" y="402"/>
                    <a:pt x="3662" y="608"/>
                    <a:pt x="3475" y="608"/>
                  </a:cubicBezTo>
                  <a:cubicBezTo>
                    <a:pt x="3418" y="608"/>
                    <a:pt x="3365" y="589"/>
                    <a:pt x="3311" y="548"/>
                  </a:cubicBezTo>
                  <a:lnTo>
                    <a:pt x="3311" y="548"/>
                  </a:lnTo>
                  <a:cubicBezTo>
                    <a:pt x="3311" y="548"/>
                    <a:pt x="3016" y="1187"/>
                    <a:pt x="3688" y="1384"/>
                  </a:cubicBezTo>
                  <a:cubicBezTo>
                    <a:pt x="4377" y="1597"/>
                    <a:pt x="4852" y="1728"/>
                    <a:pt x="4754" y="2105"/>
                  </a:cubicBezTo>
                  <a:cubicBezTo>
                    <a:pt x="4655" y="2482"/>
                    <a:pt x="3705" y="2547"/>
                    <a:pt x="2590" y="2711"/>
                  </a:cubicBezTo>
                  <a:cubicBezTo>
                    <a:pt x="1475" y="2875"/>
                    <a:pt x="590" y="3170"/>
                    <a:pt x="623" y="4137"/>
                  </a:cubicBezTo>
                  <a:cubicBezTo>
                    <a:pt x="648" y="4884"/>
                    <a:pt x="498" y="5249"/>
                    <a:pt x="247" y="5249"/>
                  </a:cubicBezTo>
                  <a:cubicBezTo>
                    <a:pt x="173" y="5249"/>
                    <a:pt x="90" y="5217"/>
                    <a:pt x="0" y="5154"/>
                  </a:cubicBezTo>
                  <a:lnTo>
                    <a:pt x="0" y="5154"/>
                  </a:lnTo>
                  <a:cubicBezTo>
                    <a:pt x="0" y="5154"/>
                    <a:pt x="250" y="5800"/>
                    <a:pt x="1203" y="5800"/>
                  </a:cubicBezTo>
                  <a:cubicBezTo>
                    <a:pt x="1395" y="5800"/>
                    <a:pt x="1616" y="5774"/>
                    <a:pt x="1869" y="5711"/>
                  </a:cubicBezTo>
                  <a:cubicBezTo>
                    <a:pt x="3377" y="5334"/>
                    <a:pt x="3574" y="4121"/>
                    <a:pt x="4213" y="3367"/>
                  </a:cubicBezTo>
                  <a:cubicBezTo>
                    <a:pt x="4852" y="2613"/>
                    <a:pt x="5491" y="1990"/>
                    <a:pt x="7884" y="1924"/>
                  </a:cubicBezTo>
                  <a:cubicBezTo>
                    <a:pt x="7884" y="1924"/>
                    <a:pt x="6409" y="1810"/>
                    <a:pt x="5868" y="957"/>
                  </a:cubicBezTo>
                  <a:cubicBezTo>
                    <a:pt x="5461" y="334"/>
                    <a:pt x="5045" y="0"/>
                    <a:pt x="466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 name="Google Shape;456;p2"/>
            <p:cNvSpPr/>
            <p:nvPr/>
          </p:nvSpPr>
          <p:spPr>
            <a:xfrm>
              <a:off x="5788225" y="2811075"/>
              <a:ext cx="192200" cy="157075"/>
            </a:xfrm>
            <a:custGeom>
              <a:avLst/>
              <a:gdLst/>
              <a:ahLst/>
              <a:cxnLst/>
              <a:rect l="l" t="t" r="r" b="b"/>
              <a:pathLst>
                <a:path w="7688" h="6283" extrusionOk="0">
                  <a:moveTo>
                    <a:pt x="3398" y="1"/>
                  </a:moveTo>
                  <a:cubicBezTo>
                    <a:pt x="3342" y="1"/>
                    <a:pt x="3286" y="2"/>
                    <a:pt x="3229" y="5"/>
                  </a:cubicBezTo>
                  <a:cubicBezTo>
                    <a:pt x="2656" y="5"/>
                    <a:pt x="2098" y="169"/>
                    <a:pt x="1606" y="464"/>
                  </a:cubicBezTo>
                  <a:cubicBezTo>
                    <a:pt x="1426" y="546"/>
                    <a:pt x="1279" y="677"/>
                    <a:pt x="1131" y="808"/>
                  </a:cubicBezTo>
                  <a:cubicBezTo>
                    <a:pt x="0" y="1808"/>
                    <a:pt x="344" y="3873"/>
                    <a:pt x="1705" y="4201"/>
                  </a:cubicBezTo>
                  <a:cubicBezTo>
                    <a:pt x="1838" y="4233"/>
                    <a:pt x="1976" y="4249"/>
                    <a:pt x="2113" y="4249"/>
                  </a:cubicBezTo>
                  <a:cubicBezTo>
                    <a:pt x="2598" y="4249"/>
                    <a:pt x="3075" y="4051"/>
                    <a:pt x="3344" y="3693"/>
                  </a:cubicBezTo>
                  <a:cubicBezTo>
                    <a:pt x="3639" y="3234"/>
                    <a:pt x="3639" y="2644"/>
                    <a:pt x="3344" y="2201"/>
                  </a:cubicBezTo>
                  <a:cubicBezTo>
                    <a:pt x="3135" y="1908"/>
                    <a:pt x="2805" y="1749"/>
                    <a:pt x="2470" y="1749"/>
                  </a:cubicBezTo>
                  <a:cubicBezTo>
                    <a:pt x="2281" y="1749"/>
                    <a:pt x="2090" y="1800"/>
                    <a:pt x="1918" y="1906"/>
                  </a:cubicBezTo>
                  <a:cubicBezTo>
                    <a:pt x="1639" y="2070"/>
                    <a:pt x="1508" y="2398"/>
                    <a:pt x="1606" y="2709"/>
                  </a:cubicBezTo>
                  <a:cubicBezTo>
                    <a:pt x="1623" y="2808"/>
                    <a:pt x="1672" y="2890"/>
                    <a:pt x="1738" y="2955"/>
                  </a:cubicBezTo>
                  <a:cubicBezTo>
                    <a:pt x="1846" y="3063"/>
                    <a:pt x="1988" y="3107"/>
                    <a:pt x="2129" y="3107"/>
                  </a:cubicBezTo>
                  <a:cubicBezTo>
                    <a:pt x="2372" y="3107"/>
                    <a:pt x="2608" y="2974"/>
                    <a:pt x="2639" y="2808"/>
                  </a:cubicBezTo>
                  <a:cubicBezTo>
                    <a:pt x="2713" y="2542"/>
                    <a:pt x="2508" y="2290"/>
                    <a:pt x="2251" y="2290"/>
                  </a:cubicBezTo>
                  <a:cubicBezTo>
                    <a:pt x="2222" y="2290"/>
                    <a:pt x="2193" y="2293"/>
                    <a:pt x="2164" y="2300"/>
                  </a:cubicBezTo>
                  <a:cubicBezTo>
                    <a:pt x="1902" y="2365"/>
                    <a:pt x="1918" y="2513"/>
                    <a:pt x="1836" y="2529"/>
                  </a:cubicBezTo>
                  <a:cubicBezTo>
                    <a:pt x="1738" y="2529"/>
                    <a:pt x="1721" y="2382"/>
                    <a:pt x="1721" y="2382"/>
                  </a:cubicBezTo>
                  <a:cubicBezTo>
                    <a:pt x="1721" y="2185"/>
                    <a:pt x="1836" y="2005"/>
                    <a:pt x="2016" y="1923"/>
                  </a:cubicBezTo>
                  <a:cubicBezTo>
                    <a:pt x="2158" y="1849"/>
                    <a:pt x="2310" y="1814"/>
                    <a:pt x="2459" y="1814"/>
                  </a:cubicBezTo>
                  <a:cubicBezTo>
                    <a:pt x="2776" y="1814"/>
                    <a:pt x="3084" y="1972"/>
                    <a:pt x="3262" y="2250"/>
                  </a:cubicBezTo>
                  <a:cubicBezTo>
                    <a:pt x="3541" y="2660"/>
                    <a:pt x="3524" y="3201"/>
                    <a:pt x="3246" y="3611"/>
                  </a:cubicBezTo>
                  <a:cubicBezTo>
                    <a:pt x="3002" y="3932"/>
                    <a:pt x="2557" y="4112"/>
                    <a:pt x="2107" y="4112"/>
                  </a:cubicBezTo>
                  <a:cubicBezTo>
                    <a:pt x="1983" y="4112"/>
                    <a:pt x="1858" y="4098"/>
                    <a:pt x="1738" y="4070"/>
                  </a:cubicBezTo>
                  <a:cubicBezTo>
                    <a:pt x="541" y="3758"/>
                    <a:pt x="197" y="1841"/>
                    <a:pt x="1262" y="923"/>
                  </a:cubicBezTo>
                  <a:cubicBezTo>
                    <a:pt x="1736" y="478"/>
                    <a:pt x="2314" y="308"/>
                    <a:pt x="2897" y="308"/>
                  </a:cubicBezTo>
                  <a:cubicBezTo>
                    <a:pt x="3604" y="308"/>
                    <a:pt x="4320" y="559"/>
                    <a:pt x="4868" y="874"/>
                  </a:cubicBezTo>
                  <a:cubicBezTo>
                    <a:pt x="5803" y="1398"/>
                    <a:pt x="6540" y="2234"/>
                    <a:pt x="6950" y="3234"/>
                  </a:cubicBezTo>
                  <a:cubicBezTo>
                    <a:pt x="7278" y="4037"/>
                    <a:pt x="7442" y="4906"/>
                    <a:pt x="7458" y="5775"/>
                  </a:cubicBezTo>
                  <a:cubicBezTo>
                    <a:pt x="7442" y="5922"/>
                    <a:pt x="7442" y="6070"/>
                    <a:pt x="7409" y="6217"/>
                  </a:cubicBezTo>
                  <a:lnTo>
                    <a:pt x="7409" y="6283"/>
                  </a:lnTo>
                  <a:cubicBezTo>
                    <a:pt x="7409" y="6250"/>
                    <a:pt x="7425" y="6233"/>
                    <a:pt x="7425" y="6217"/>
                  </a:cubicBezTo>
                  <a:lnTo>
                    <a:pt x="7450" y="6104"/>
                  </a:lnTo>
                  <a:lnTo>
                    <a:pt x="7450" y="6104"/>
                  </a:lnTo>
                  <a:cubicBezTo>
                    <a:pt x="7454" y="6120"/>
                    <a:pt x="7458" y="6136"/>
                    <a:pt x="7458" y="6152"/>
                  </a:cubicBezTo>
                  <a:cubicBezTo>
                    <a:pt x="7458" y="6135"/>
                    <a:pt x="7458" y="6102"/>
                    <a:pt x="7458" y="6070"/>
                  </a:cubicBezTo>
                  <a:lnTo>
                    <a:pt x="7450" y="6104"/>
                  </a:lnTo>
                  <a:lnTo>
                    <a:pt x="7450" y="6104"/>
                  </a:lnTo>
                  <a:cubicBezTo>
                    <a:pt x="7446" y="6087"/>
                    <a:pt x="7442" y="6070"/>
                    <a:pt x="7442" y="6053"/>
                  </a:cubicBezTo>
                  <a:cubicBezTo>
                    <a:pt x="7688" y="4857"/>
                    <a:pt x="7524" y="3627"/>
                    <a:pt x="6999" y="2529"/>
                  </a:cubicBezTo>
                  <a:cubicBezTo>
                    <a:pt x="6319" y="1104"/>
                    <a:pt x="4980" y="1"/>
                    <a:pt x="339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 name="Google Shape;457;p2"/>
            <p:cNvSpPr/>
            <p:nvPr/>
          </p:nvSpPr>
          <p:spPr>
            <a:xfrm>
              <a:off x="5894725" y="2859050"/>
              <a:ext cx="75875" cy="81650"/>
            </a:xfrm>
            <a:custGeom>
              <a:avLst/>
              <a:gdLst/>
              <a:ahLst/>
              <a:cxnLst/>
              <a:rect l="l" t="t" r="r" b="b"/>
              <a:pathLst>
                <a:path w="3035" h="3266" extrusionOk="0">
                  <a:moveTo>
                    <a:pt x="718" y="1"/>
                  </a:moveTo>
                  <a:cubicBezTo>
                    <a:pt x="59" y="1"/>
                    <a:pt x="0" y="778"/>
                    <a:pt x="1084" y="954"/>
                  </a:cubicBezTo>
                  <a:cubicBezTo>
                    <a:pt x="2346" y="1167"/>
                    <a:pt x="3034" y="3265"/>
                    <a:pt x="3034" y="3265"/>
                  </a:cubicBezTo>
                  <a:cubicBezTo>
                    <a:pt x="3034" y="3265"/>
                    <a:pt x="2723" y="987"/>
                    <a:pt x="1461" y="249"/>
                  </a:cubicBezTo>
                  <a:cubicBezTo>
                    <a:pt x="1169" y="71"/>
                    <a:pt x="916" y="1"/>
                    <a:pt x="71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 name="Google Shape;458;p2"/>
            <p:cNvSpPr/>
            <p:nvPr/>
          </p:nvSpPr>
          <p:spPr>
            <a:xfrm>
              <a:off x="5741900" y="2852575"/>
              <a:ext cx="130750" cy="112650"/>
            </a:xfrm>
            <a:custGeom>
              <a:avLst/>
              <a:gdLst/>
              <a:ahLst/>
              <a:cxnLst/>
              <a:rect l="l" t="t" r="r" b="b"/>
              <a:pathLst>
                <a:path w="5230" h="4506" extrusionOk="0">
                  <a:moveTo>
                    <a:pt x="2181" y="0"/>
                  </a:moveTo>
                  <a:lnTo>
                    <a:pt x="2181" y="0"/>
                  </a:lnTo>
                  <a:cubicBezTo>
                    <a:pt x="2017" y="197"/>
                    <a:pt x="1902" y="426"/>
                    <a:pt x="1820" y="672"/>
                  </a:cubicBezTo>
                  <a:cubicBezTo>
                    <a:pt x="1689" y="1082"/>
                    <a:pt x="1132" y="1312"/>
                    <a:pt x="575" y="1689"/>
                  </a:cubicBezTo>
                  <a:cubicBezTo>
                    <a:pt x="1" y="2082"/>
                    <a:pt x="99" y="2688"/>
                    <a:pt x="214" y="3033"/>
                  </a:cubicBezTo>
                  <a:cubicBezTo>
                    <a:pt x="280" y="3262"/>
                    <a:pt x="247" y="3508"/>
                    <a:pt x="132" y="3721"/>
                  </a:cubicBezTo>
                  <a:cubicBezTo>
                    <a:pt x="394" y="3475"/>
                    <a:pt x="722" y="3311"/>
                    <a:pt x="1066" y="3229"/>
                  </a:cubicBezTo>
                  <a:cubicBezTo>
                    <a:pt x="1673" y="3033"/>
                    <a:pt x="1656" y="2754"/>
                    <a:pt x="1640" y="2279"/>
                  </a:cubicBezTo>
                  <a:cubicBezTo>
                    <a:pt x="1640" y="1861"/>
                    <a:pt x="1817" y="1836"/>
                    <a:pt x="1860" y="1836"/>
                  </a:cubicBezTo>
                  <a:cubicBezTo>
                    <a:pt x="1866" y="1836"/>
                    <a:pt x="1870" y="1836"/>
                    <a:pt x="1870" y="1836"/>
                  </a:cubicBezTo>
                  <a:cubicBezTo>
                    <a:pt x="1874" y="1836"/>
                    <a:pt x="1878" y="1836"/>
                    <a:pt x="1882" y="1836"/>
                  </a:cubicBezTo>
                  <a:cubicBezTo>
                    <a:pt x="2163" y="1836"/>
                    <a:pt x="2099" y="2365"/>
                    <a:pt x="2066" y="2656"/>
                  </a:cubicBezTo>
                  <a:cubicBezTo>
                    <a:pt x="1968" y="3197"/>
                    <a:pt x="2115" y="3754"/>
                    <a:pt x="2492" y="4164"/>
                  </a:cubicBezTo>
                  <a:cubicBezTo>
                    <a:pt x="2733" y="4419"/>
                    <a:pt x="3052" y="4506"/>
                    <a:pt x="3371" y="4506"/>
                  </a:cubicBezTo>
                  <a:cubicBezTo>
                    <a:pt x="3768" y="4506"/>
                    <a:pt x="4165" y="4371"/>
                    <a:pt x="4410" y="4262"/>
                  </a:cubicBezTo>
                  <a:cubicBezTo>
                    <a:pt x="4520" y="4207"/>
                    <a:pt x="4638" y="4181"/>
                    <a:pt x="4756" y="4181"/>
                  </a:cubicBezTo>
                  <a:cubicBezTo>
                    <a:pt x="4921" y="4181"/>
                    <a:pt x="5087" y="4232"/>
                    <a:pt x="5230" y="4328"/>
                  </a:cubicBezTo>
                  <a:cubicBezTo>
                    <a:pt x="5082" y="3459"/>
                    <a:pt x="4640" y="3197"/>
                    <a:pt x="4017" y="3131"/>
                  </a:cubicBezTo>
                  <a:cubicBezTo>
                    <a:pt x="3394" y="3065"/>
                    <a:pt x="2542" y="2836"/>
                    <a:pt x="2197" y="1771"/>
                  </a:cubicBezTo>
                  <a:cubicBezTo>
                    <a:pt x="1870" y="689"/>
                    <a:pt x="2181" y="1"/>
                    <a:pt x="218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 name="Google Shape;459;p2"/>
            <p:cNvSpPr/>
            <p:nvPr/>
          </p:nvSpPr>
          <p:spPr>
            <a:xfrm>
              <a:off x="5762800" y="2928375"/>
              <a:ext cx="31575" cy="50025"/>
            </a:xfrm>
            <a:custGeom>
              <a:avLst/>
              <a:gdLst/>
              <a:ahLst/>
              <a:cxnLst/>
              <a:rect l="l" t="t" r="r" b="b"/>
              <a:pathLst>
                <a:path w="1263" h="2001" extrusionOk="0">
                  <a:moveTo>
                    <a:pt x="952" y="1"/>
                  </a:moveTo>
                  <a:cubicBezTo>
                    <a:pt x="952" y="1"/>
                    <a:pt x="935" y="99"/>
                    <a:pt x="509" y="345"/>
                  </a:cubicBezTo>
                  <a:cubicBezTo>
                    <a:pt x="165" y="525"/>
                    <a:pt x="1" y="935"/>
                    <a:pt x="116" y="1296"/>
                  </a:cubicBezTo>
                  <a:cubicBezTo>
                    <a:pt x="132" y="1378"/>
                    <a:pt x="148" y="1443"/>
                    <a:pt x="165" y="1525"/>
                  </a:cubicBezTo>
                  <a:cubicBezTo>
                    <a:pt x="214" y="1771"/>
                    <a:pt x="247" y="2000"/>
                    <a:pt x="247" y="2000"/>
                  </a:cubicBezTo>
                  <a:cubicBezTo>
                    <a:pt x="247" y="2000"/>
                    <a:pt x="247" y="1853"/>
                    <a:pt x="771" y="1558"/>
                  </a:cubicBezTo>
                  <a:cubicBezTo>
                    <a:pt x="788" y="1541"/>
                    <a:pt x="804" y="1541"/>
                    <a:pt x="820" y="1525"/>
                  </a:cubicBezTo>
                  <a:cubicBezTo>
                    <a:pt x="1263" y="1246"/>
                    <a:pt x="1083" y="837"/>
                    <a:pt x="1001" y="574"/>
                  </a:cubicBezTo>
                  <a:cubicBezTo>
                    <a:pt x="952" y="378"/>
                    <a:pt x="935" y="197"/>
                    <a:pt x="95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 name="Google Shape;460;p2"/>
            <p:cNvSpPr/>
            <p:nvPr/>
          </p:nvSpPr>
          <p:spPr>
            <a:xfrm>
              <a:off x="5620200" y="2713275"/>
              <a:ext cx="172950" cy="122150"/>
            </a:xfrm>
            <a:custGeom>
              <a:avLst/>
              <a:gdLst/>
              <a:ahLst/>
              <a:cxnLst/>
              <a:rect l="l" t="t" r="r" b="b"/>
              <a:pathLst>
                <a:path w="6918" h="4886" extrusionOk="0">
                  <a:moveTo>
                    <a:pt x="4977" y="0"/>
                  </a:moveTo>
                  <a:cubicBezTo>
                    <a:pt x="4754" y="0"/>
                    <a:pt x="4504" y="54"/>
                    <a:pt x="4230" y="180"/>
                  </a:cubicBezTo>
                  <a:cubicBezTo>
                    <a:pt x="2771" y="835"/>
                    <a:pt x="3033" y="3310"/>
                    <a:pt x="4787" y="3655"/>
                  </a:cubicBezTo>
                  <a:cubicBezTo>
                    <a:pt x="4984" y="3704"/>
                    <a:pt x="5197" y="3736"/>
                    <a:pt x="5361" y="3753"/>
                  </a:cubicBezTo>
                  <a:cubicBezTo>
                    <a:pt x="4902" y="3835"/>
                    <a:pt x="4459" y="3982"/>
                    <a:pt x="4049" y="4195"/>
                  </a:cubicBezTo>
                  <a:cubicBezTo>
                    <a:pt x="3902" y="4261"/>
                    <a:pt x="3656" y="4343"/>
                    <a:pt x="3623" y="4359"/>
                  </a:cubicBezTo>
                  <a:cubicBezTo>
                    <a:pt x="3165" y="4531"/>
                    <a:pt x="2734" y="4607"/>
                    <a:pt x="2345" y="4607"/>
                  </a:cubicBezTo>
                  <a:cubicBezTo>
                    <a:pt x="1509" y="4607"/>
                    <a:pt x="870" y="4256"/>
                    <a:pt x="591" y="3753"/>
                  </a:cubicBezTo>
                  <a:cubicBezTo>
                    <a:pt x="361" y="3359"/>
                    <a:pt x="345" y="2851"/>
                    <a:pt x="558" y="2442"/>
                  </a:cubicBezTo>
                  <a:cubicBezTo>
                    <a:pt x="558" y="2442"/>
                    <a:pt x="574" y="2425"/>
                    <a:pt x="574" y="2425"/>
                  </a:cubicBezTo>
                  <a:cubicBezTo>
                    <a:pt x="788" y="2109"/>
                    <a:pt x="1127" y="1957"/>
                    <a:pt x="1442" y="1957"/>
                  </a:cubicBezTo>
                  <a:cubicBezTo>
                    <a:pt x="1730" y="1957"/>
                    <a:pt x="1998" y="2084"/>
                    <a:pt x="2132" y="2327"/>
                  </a:cubicBezTo>
                  <a:cubicBezTo>
                    <a:pt x="2230" y="2458"/>
                    <a:pt x="2295" y="2622"/>
                    <a:pt x="2295" y="2802"/>
                  </a:cubicBezTo>
                  <a:cubicBezTo>
                    <a:pt x="2295" y="2950"/>
                    <a:pt x="2230" y="3097"/>
                    <a:pt x="2132" y="3212"/>
                  </a:cubicBezTo>
                  <a:cubicBezTo>
                    <a:pt x="2017" y="3309"/>
                    <a:pt x="1955" y="3339"/>
                    <a:pt x="1924" y="3339"/>
                  </a:cubicBezTo>
                  <a:cubicBezTo>
                    <a:pt x="1897" y="3339"/>
                    <a:pt x="1895" y="3317"/>
                    <a:pt x="1902" y="3294"/>
                  </a:cubicBezTo>
                  <a:cubicBezTo>
                    <a:pt x="2027" y="3034"/>
                    <a:pt x="1733" y="2858"/>
                    <a:pt x="1476" y="2858"/>
                  </a:cubicBezTo>
                  <a:cubicBezTo>
                    <a:pt x="1296" y="2858"/>
                    <a:pt x="1135" y="2944"/>
                    <a:pt x="1148" y="3146"/>
                  </a:cubicBezTo>
                  <a:cubicBezTo>
                    <a:pt x="1137" y="3421"/>
                    <a:pt x="1384" y="3548"/>
                    <a:pt x="1636" y="3548"/>
                  </a:cubicBezTo>
                  <a:cubicBezTo>
                    <a:pt x="1761" y="3548"/>
                    <a:pt x="1887" y="3517"/>
                    <a:pt x="1984" y="3458"/>
                  </a:cubicBezTo>
                  <a:lnTo>
                    <a:pt x="2033" y="3425"/>
                  </a:lnTo>
                  <a:cubicBezTo>
                    <a:pt x="2050" y="3409"/>
                    <a:pt x="2066" y="3392"/>
                    <a:pt x="2099" y="3376"/>
                  </a:cubicBezTo>
                  <a:cubicBezTo>
                    <a:pt x="2394" y="3097"/>
                    <a:pt x="2427" y="2622"/>
                    <a:pt x="2181" y="2294"/>
                  </a:cubicBezTo>
                  <a:cubicBezTo>
                    <a:pt x="2043" y="2019"/>
                    <a:pt x="1730" y="1872"/>
                    <a:pt x="1395" y="1872"/>
                  </a:cubicBezTo>
                  <a:cubicBezTo>
                    <a:pt x="1051" y="1872"/>
                    <a:pt x="684" y="2027"/>
                    <a:pt x="460" y="2360"/>
                  </a:cubicBezTo>
                  <a:cubicBezTo>
                    <a:pt x="1" y="2966"/>
                    <a:pt x="132" y="4113"/>
                    <a:pt x="935" y="4589"/>
                  </a:cubicBezTo>
                  <a:cubicBezTo>
                    <a:pt x="1300" y="4787"/>
                    <a:pt x="1708" y="4886"/>
                    <a:pt x="2132" y="4886"/>
                  </a:cubicBezTo>
                  <a:cubicBezTo>
                    <a:pt x="2164" y="4886"/>
                    <a:pt x="2197" y="4885"/>
                    <a:pt x="2230" y="4884"/>
                  </a:cubicBezTo>
                  <a:cubicBezTo>
                    <a:pt x="3131" y="4867"/>
                    <a:pt x="3853" y="4359"/>
                    <a:pt x="5033" y="3999"/>
                  </a:cubicBezTo>
                  <a:cubicBezTo>
                    <a:pt x="5459" y="3900"/>
                    <a:pt x="5902" y="3835"/>
                    <a:pt x="6328" y="3802"/>
                  </a:cubicBezTo>
                  <a:cubicBezTo>
                    <a:pt x="6541" y="3786"/>
                    <a:pt x="6738" y="3720"/>
                    <a:pt x="6918" y="3622"/>
                  </a:cubicBezTo>
                  <a:lnTo>
                    <a:pt x="6918" y="3622"/>
                  </a:lnTo>
                  <a:cubicBezTo>
                    <a:pt x="6918" y="3622"/>
                    <a:pt x="6787" y="3657"/>
                    <a:pt x="6624" y="3657"/>
                  </a:cubicBezTo>
                  <a:cubicBezTo>
                    <a:pt x="6471" y="3657"/>
                    <a:pt x="6291" y="3626"/>
                    <a:pt x="6164" y="3507"/>
                  </a:cubicBezTo>
                  <a:cubicBezTo>
                    <a:pt x="5902" y="3278"/>
                    <a:pt x="5918" y="3376"/>
                    <a:pt x="5623" y="3278"/>
                  </a:cubicBezTo>
                  <a:cubicBezTo>
                    <a:pt x="5459" y="3228"/>
                    <a:pt x="5344" y="3081"/>
                    <a:pt x="5361" y="2917"/>
                  </a:cubicBezTo>
                  <a:lnTo>
                    <a:pt x="5361" y="2917"/>
                  </a:lnTo>
                  <a:cubicBezTo>
                    <a:pt x="5164" y="3081"/>
                    <a:pt x="5115" y="3376"/>
                    <a:pt x="5279" y="3573"/>
                  </a:cubicBezTo>
                  <a:cubicBezTo>
                    <a:pt x="5279" y="3573"/>
                    <a:pt x="4557" y="3573"/>
                    <a:pt x="4377" y="3212"/>
                  </a:cubicBezTo>
                  <a:cubicBezTo>
                    <a:pt x="4197" y="2835"/>
                    <a:pt x="4410" y="2835"/>
                    <a:pt x="4557" y="2753"/>
                  </a:cubicBezTo>
                  <a:cubicBezTo>
                    <a:pt x="4689" y="2671"/>
                    <a:pt x="4738" y="2540"/>
                    <a:pt x="4590" y="2327"/>
                  </a:cubicBezTo>
                  <a:cubicBezTo>
                    <a:pt x="4443" y="2114"/>
                    <a:pt x="4459" y="1753"/>
                    <a:pt x="4738" y="1737"/>
                  </a:cubicBezTo>
                  <a:cubicBezTo>
                    <a:pt x="4658" y="1578"/>
                    <a:pt x="4482" y="1472"/>
                    <a:pt x="4305" y="1472"/>
                  </a:cubicBezTo>
                  <a:cubicBezTo>
                    <a:pt x="4263" y="1472"/>
                    <a:pt x="4221" y="1478"/>
                    <a:pt x="4180" y="1491"/>
                  </a:cubicBezTo>
                  <a:cubicBezTo>
                    <a:pt x="3738" y="1556"/>
                    <a:pt x="3738" y="2163"/>
                    <a:pt x="3738" y="2163"/>
                  </a:cubicBezTo>
                  <a:cubicBezTo>
                    <a:pt x="3738" y="2163"/>
                    <a:pt x="3443" y="1425"/>
                    <a:pt x="3918" y="1048"/>
                  </a:cubicBezTo>
                  <a:cubicBezTo>
                    <a:pt x="4107" y="903"/>
                    <a:pt x="4258" y="848"/>
                    <a:pt x="4375" y="848"/>
                  </a:cubicBezTo>
                  <a:cubicBezTo>
                    <a:pt x="4562" y="848"/>
                    <a:pt x="4665" y="989"/>
                    <a:pt x="4705" y="1130"/>
                  </a:cubicBezTo>
                  <a:cubicBezTo>
                    <a:pt x="4757" y="1300"/>
                    <a:pt x="4861" y="1459"/>
                    <a:pt x="5001" y="1459"/>
                  </a:cubicBezTo>
                  <a:cubicBezTo>
                    <a:pt x="5037" y="1459"/>
                    <a:pt x="5075" y="1449"/>
                    <a:pt x="5115" y="1425"/>
                  </a:cubicBezTo>
                  <a:cubicBezTo>
                    <a:pt x="5255" y="1361"/>
                    <a:pt x="5367" y="1267"/>
                    <a:pt x="5464" y="1267"/>
                  </a:cubicBezTo>
                  <a:cubicBezTo>
                    <a:pt x="5515" y="1267"/>
                    <a:pt x="5562" y="1293"/>
                    <a:pt x="5607" y="1360"/>
                  </a:cubicBezTo>
                  <a:cubicBezTo>
                    <a:pt x="5721" y="1606"/>
                    <a:pt x="5607" y="1917"/>
                    <a:pt x="5344" y="2032"/>
                  </a:cubicBezTo>
                  <a:cubicBezTo>
                    <a:pt x="5344" y="2032"/>
                    <a:pt x="5350" y="2032"/>
                    <a:pt x="5360" y="2032"/>
                  </a:cubicBezTo>
                  <a:cubicBezTo>
                    <a:pt x="5468" y="2032"/>
                    <a:pt x="6079" y="2005"/>
                    <a:pt x="6213" y="1393"/>
                  </a:cubicBezTo>
                  <a:cubicBezTo>
                    <a:pt x="6331" y="843"/>
                    <a:pt x="5863" y="0"/>
                    <a:pt x="49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 name="Google Shape;461;p2"/>
            <p:cNvSpPr/>
            <p:nvPr/>
          </p:nvSpPr>
          <p:spPr>
            <a:xfrm>
              <a:off x="5592750" y="2778800"/>
              <a:ext cx="116400" cy="82400"/>
            </a:xfrm>
            <a:custGeom>
              <a:avLst/>
              <a:gdLst/>
              <a:ahLst/>
              <a:cxnLst/>
              <a:rect l="l" t="t" r="r" b="b"/>
              <a:pathLst>
                <a:path w="4656" h="3296" extrusionOk="0">
                  <a:moveTo>
                    <a:pt x="836" y="1"/>
                  </a:moveTo>
                  <a:cubicBezTo>
                    <a:pt x="836" y="1"/>
                    <a:pt x="1" y="919"/>
                    <a:pt x="558" y="1706"/>
                  </a:cubicBezTo>
                  <a:cubicBezTo>
                    <a:pt x="869" y="2165"/>
                    <a:pt x="1377" y="2460"/>
                    <a:pt x="1935" y="2492"/>
                  </a:cubicBezTo>
                  <a:cubicBezTo>
                    <a:pt x="1869" y="2492"/>
                    <a:pt x="1476" y="2492"/>
                    <a:pt x="1295" y="2705"/>
                  </a:cubicBezTo>
                  <a:cubicBezTo>
                    <a:pt x="1181" y="2886"/>
                    <a:pt x="1131" y="3082"/>
                    <a:pt x="1164" y="3296"/>
                  </a:cubicBezTo>
                  <a:cubicBezTo>
                    <a:pt x="1216" y="3204"/>
                    <a:pt x="1310" y="3154"/>
                    <a:pt x="1404" y="3154"/>
                  </a:cubicBezTo>
                  <a:cubicBezTo>
                    <a:pt x="1428" y="3154"/>
                    <a:pt x="1452" y="3158"/>
                    <a:pt x="1476" y="3164"/>
                  </a:cubicBezTo>
                  <a:cubicBezTo>
                    <a:pt x="1589" y="3199"/>
                    <a:pt x="1750" y="3272"/>
                    <a:pt x="1932" y="3272"/>
                  </a:cubicBezTo>
                  <a:cubicBezTo>
                    <a:pt x="2091" y="3272"/>
                    <a:pt x="2267" y="3217"/>
                    <a:pt x="2443" y="3033"/>
                  </a:cubicBezTo>
                  <a:cubicBezTo>
                    <a:pt x="2820" y="2623"/>
                    <a:pt x="3312" y="2869"/>
                    <a:pt x="4656" y="2148"/>
                  </a:cubicBezTo>
                  <a:lnTo>
                    <a:pt x="4656" y="2148"/>
                  </a:lnTo>
                  <a:cubicBezTo>
                    <a:pt x="4655" y="2148"/>
                    <a:pt x="3926" y="2456"/>
                    <a:pt x="3109" y="2456"/>
                  </a:cubicBezTo>
                  <a:cubicBezTo>
                    <a:pt x="2647" y="2456"/>
                    <a:pt x="2157" y="2358"/>
                    <a:pt x="1754" y="2050"/>
                  </a:cubicBezTo>
                  <a:cubicBezTo>
                    <a:pt x="1115" y="1574"/>
                    <a:pt x="754" y="788"/>
                    <a:pt x="83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 name="Google Shape;462;p2"/>
            <p:cNvSpPr/>
            <p:nvPr/>
          </p:nvSpPr>
          <p:spPr>
            <a:xfrm>
              <a:off x="5746425" y="2593000"/>
              <a:ext cx="110650" cy="157150"/>
            </a:xfrm>
            <a:custGeom>
              <a:avLst/>
              <a:gdLst/>
              <a:ahLst/>
              <a:cxnLst/>
              <a:rect l="l" t="t" r="r" b="b"/>
              <a:pathLst>
                <a:path w="4426" h="6286" extrusionOk="0">
                  <a:moveTo>
                    <a:pt x="2645" y="0"/>
                  </a:moveTo>
                  <a:cubicBezTo>
                    <a:pt x="2147" y="0"/>
                    <a:pt x="1624" y="206"/>
                    <a:pt x="1279" y="614"/>
                  </a:cubicBezTo>
                  <a:cubicBezTo>
                    <a:pt x="0" y="2253"/>
                    <a:pt x="902" y="4269"/>
                    <a:pt x="1656" y="5122"/>
                  </a:cubicBezTo>
                  <a:cubicBezTo>
                    <a:pt x="2082" y="5646"/>
                    <a:pt x="2639" y="6040"/>
                    <a:pt x="3262" y="6285"/>
                  </a:cubicBezTo>
                  <a:cubicBezTo>
                    <a:pt x="2688" y="6023"/>
                    <a:pt x="2180" y="5630"/>
                    <a:pt x="1770" y="5138"/>
                  </a:cubicBezTo>
                  <a:cubicBezTo>
                    <a:pt x="1492" y="4745"/>
                    <a:pt x="1295" y="4302"/>
                    <a:pt x="1164" y="3860"/>
                  </a:cubicBezTo>
                  <a:cubicBezTo>
                    <a:pt x="1016" y="3319"/>
                    <a:pt x="967" y="2761"/>
                    <a:pt x="1000" y="2220"/>
                  </a:cubicBezTo>
                  <a:cubicBezTo>
                    <a:pt x="1131" y="745"/>
                    <a:pt x="1951" y="188"/>
                    <a:pt x="2705" y="172"/>
                  </a:cubicBezTo>
                  <a:cubicBezTo>
                    <a:pt x="3065" y="172"/>
                    <a:pt x="3393" y="303"/>
                    <a:pt x="3639" y="565"/>
                  </a:cubicBezTo>
                  <a:cubicBezTo>
                    <a:pt x="4278" y="1106"/>
                    <a:pt x="3918" y="2040"/>
                    <a:pt x="3377" y="2270"/>
                  </a:cubicBezTo>
                  <a:cubicBezTo>
                    <a:pt x="3258" y="2337"/>
                    <a:pt x="3131" y="2370"/>
                    <a:pt x="3002" y="2370"/>
                  </a:cubicBezTo>
                  <a:cubicBezTo>
                    <a:pt x="2881" y="2370"/>
                    <a:pt x="2758" y="2341"/>
                    <a:pt x="2639" y="2286"/>
                  </a:cubicBezTo>
                  <a:cubicBezTo>
                    <a:pt x="2475" y="2204"/>
                    <a:pt x="2361" y="2024"/>
                    <a:pt x="2328" y="1827"/>
                  </a:cubicBezTo>
                  <a:cubicBezTo>
                    <a:pt x="2328" y="1741"/>
                    <a:pt x="2351" y="1719"/>
                    <a:pt x="2397" y="1719"/>
                  </a:cubicBezTo>
                  <a:cubicBezTo>
                    <a:pt x="2441" y="1719"/>
                    <a:pt x="2507" y="1740"/>
                    <a:pt x="2593" y="1740"/>
                  </a:cubicBezTo>
                  <a:cubicBezTo>
                    <a:pt x="2653" y="1740"/>
                    <a:pt x="2723" y="1730"/>
                    <a:pt x="2803" y="1696"/>
                  </a:cubicBezTo>
                  <a:cubicBezTo>
                    <a:pt x="3000" y="1565"/>
                    <a:pt x="3033" y="1286"/>
                    <a:pt x="2869" y="1122"/>
                  </a:cubicBezTo>
                  <a:cubicBezTo>
                    <a:pt x="2801" y="1054"/>
                    <a:pt x="2702" y="1016"/>
                    <a:pt x="2599" y="1016"/>
                  </a:cubicBezTo>
                  <a:cubicBezTo>
                    <a:pt x="2404" y="1016"/>
                    <a:pt x="2196" y="1155"/>
                    <a:pt x="2164" y="1499"/>
                  </a:cubicBezTo>
                  <a:cubicBezTo>
                    <a:pt x="2131" y="1729"/>
                    <a:pt x="2197" y="1975"/>
                    <a:pt x="2361" y="2155"/>
                  </a:cubicBezTo>
                  <a:cubicBezTo>
                    <a:pt x="2393" y="2171"/>
                    <a:pt x="2410" y="2188"/>
                    <a:pt x="2426" y="2220"/>
                  </a:cubicBezTo>
                  <a:cubicBezTo>
                    <a:pt x="2443" y="2237"/>
                    <a:pt x="2459" y="2253"/>
                    <a:pt x="2492" y="2270"/>
                  </a:cubicBezTo>
                  <a:lnTo>
                    <a:pt x="2541" y="2302"/>
                  </a:lnTo>
                  <a:lnTo>
                    <a:pt x="2574" y="2319"/>
                  </a:lnTo>
                  <a:lnTo>
                    <a:pt x="2606" y="2352"/>
                  </a:lnTo>
                  <a:cubicBezTo>
                    <a:pt x="2738" y="2409"/>
                    <a:pt x="2877" y="2438"/>
                    <a:pt x="3014" y="2438"/>
                  </a:cubicBezTo>
                  <a:cubicBezTo>
                    <a:pt x="3151" y="2438"/>
                    <a:pt x="3287" y="2409"/>
                    <a:pt x="3410" y="2352"/>
                  </a:cubicBezTo>
                  <a:cubicBezTo>
                    <a:pt x="4000" y="2139"/>
                    <a:pt x="4426" y="1089"/>
                    <a:pt x="3737" y="450"/>
                  </a:cubicBezTo>
                  <a:cubicBezTo>
                    <a:pt x="3474" y="149"/>
                    <a:pt x="3069" y="0"/>
                    <a:pt x="26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 name="Google Shape;463;p2"/>
            <p:cNvSpPr/>
            <p:nvPr/>
          </p:nvSpPr>
          <p:spPr>
            <a:xfrm>
              <a:off x="6675800" y="3810725"/>
              <a:ext cx="227050" cy="157775"/>
            </a:xfrm>
            <a:custGeom>
              <a:avLst/>
              <a:gdLst/>
              <a:ahLst/>
              <a:cxnLst/>
              <a:rect l="l" t="t" r="r" b="b"/>
              <a:pathLst>
                <a:path w="9082" h="6311" extrusionOk="0">
                  <a:moveTo>
                    <a:pt x="7070" y="0"/>
                  </a:moveTo>
                  <a:cubicBezTo>
                    <a:pt x="6617" y="0"/>
                    <a:pt x="6189" y="159"/>
                    <a:pt x="5918" y="489"/>
                  </a:cubicBezTo>
                  <a:cubicBezTo>
                    <a:pt x="5541" y="899"/>
                    <a:pt x="5492" y="1538"/>
                    <a:pt x="5820" y="1997"/>
                  </a:cubicBezTo>
                  <a:cubicBezTo>
                    <a:pt x="5902" y="2128"/>
                    <a:pt x="6033" y="2243"/>
                    <a:pt x="6197" y="2308"/>
                  </a:cubicBezTo>
                  <a:lnTo>
                    <a:pt x="6213" y="2325"/>
                  </a:lnTo>
                  <a:lnTo>
                    <a:pt x="6295" y="2341"/>
                  </a:lnTo>
                  <a:cubicBezTo>
                    <a:pt x="6328" y="2357"/>
                    <a:pt x="6361" y="2357"/>
                    <a:pt x="6393" y="2374"/>
                  </a:cubicBezTo>
                  <a:cubicBezTo>
                    <a:pt x="6457" y="2389"/>
                    <a:pt x="6521" y="2396"/>
                    <a:pt x="6585" y="2396"/>
                  </a:cubicBezTo>
                  <a:cubicBezTo>
                    <a:pt x="6802" y="2396"/>
                    <a:pt x="7016" y="2313"/>
                    <a:pt x="7180" y="2161"/>
                  </a:cubicBezTo>
                  <a:cubicBezTo>
                    <a:pt x="7575" y="1750"/>
                    <a:pt x="7294" y="1199"/>
                    <a:pt x="6951" y="1199"/>
                  </a:cubicBezTo>
                  <a:cubicBezTo>
                    <a:pt x="6924" y="1199"/>
                    <a:pt x="6896" y="1203"/>
                    <a:pt x="6869" y="1210"/>
                  </a:cubicBezTo>
                  <a:cubicBezTo>
                    <a:pt x="6557" y="1308"/>
                    <a:pt x="6492" y="1718"/>
                    <a:pt x="6721" y="1849"/>
                  </a:cubicBezTo>
                  <a:cubicBezTo>
                    <a:pt x="6772" y="1872"/>
                    <a:pt x="6826" y="1883"/>
                    <a:pt x="6881" y="1883"/>
                  </a:cubicBezTo>
                  <a:cubicBezTo>
                    <a:pt x="6985" y="1883"/>
                    <a:pt x="7088" y="1843"/>
                    <a:pt x="7164" y="1767"/>
                  </a:cubicBezTo>
                  <a:lnTo>
                    <a:pt x="7164" y="1767"/>
                  </a:lnTo>
                  <a:cubicBezTo>
                    <a:pt x="7197" y="1915"/>
                    <a:pt x="7147" y="2062"/>
                    <a:pt x="7016" y="2144"/>
                  </a:cubicBezTo>
                  <a:cubicBezTo>
                    <a:pt x="6871" y="2253"/>
                    <a:pt x="6691" y="2317"/>
                    <a:pt x="6507" y="2317"/>
                  </a:cubicBezTo>
                  <a:cubicBezTo>
                    <a:pt x="6442" y="2317"/>
                    <a:pt x="6376" y="2309"/>
                    <a:pt x="6311" y="2292"/>
                  </a:cubicBezTo>
                  <a:cubicBezTo>
                    <a:pt x="6229" y="2259"/>
                    <a:pt x="6148" y="2226"/>
                    <a:pt x="6066" y="2177"/>
                  </a:cubicBezTo>
                  <a:cubicBezTo>
                    <a:pt x="5557" y="1767"/>
                    <a:pt x="5525" y="1013"/>
                    <a:pt x="5984" y="554"/>
                  </a:cubicBezTo>
                  <a:cubicBezTo>
                    <a:pt x="6239" y="251"/>
                    <a:pt x="6633" y="107"/>
                    <a:pt x="7049" y="107"/>
                  </a:cubicBezTo>
                  <a:cubicBezTo>
                    <a:pt x="7915" y="107"/>
                    <a:pt x="8879" y="731"/>
                    <a:pt x="8901" y="1849"/>
                  </a:cubicBezTo>
                  <a:cubicBezTo>
                    <a:pt x="8918" y="2652"/>
                    <a:pt x="8491" y="3406"/>
                    <a:pt x="7770" y="3783"/>
                  </a:cubicBezTo>
                  <a:lnTo>
                    <a:pt x="7705" y="3816"/>
                  </a:lnTo>
                  <a:cubicBezTo>
                    <a:pt x="7623" y="3849"/>
                    <a:pt x="7524" y="3865"/>
                    <a:pt x="7442" y="3898"/>
                  </a:cubicBezTo>
                  <a:cubicBezTo>
                    <a:pt x="7218" y="3950"/>
                    <a:pt x="6994" y="3972"/>
                    <a:pt x="6771" y="3972"/>
                  </a:cubicBezTo>
                  <a:cubicBezTo>
                    <a:pt x="5188" y="3972"/>
                    <a:pt x="3657" y="2835"/>
                    <a:pt x="2318" y="2835"/>
                  </a:cubicBezTo>
                  <a:cubicBezTo>
                    <a:pt x="2166" y="2835"/>
                    <a:pt x="2016" y="2849"/>
                    <a:pt x="1869" y="2882"/>
                  </a:cubicBezTo>
                  <a:cubicBezTo>
                    <a:pt x="624" y="3161"/>
                    <a:pt x="247" y="4046"/>
                    <a:pt x="148" y="4587"/>
                  </a:cubicBezTo>
                  <a:cubicBezTo>
                    <a:pt x="1" y="5128"/>
                    <a:pt x="115" y="5734"/>
                    <a:pt x="558" y="6062"/>
                  </a:cubicBezTo>
                  <a:cubicBezTo>
                    <a:pt x="785" y="6232"/>
                    <a:pt x="1058" y="6310"/>
                    <a:pt x="1324" y="6310"/>
                  </a:cubicBezTo>
                  <a:cubicBezTo>
                    <a:pt x="1749" y="6310"/>
                    <a:pt x="2157" y="6110"/>
                    <a:pt x="2328" y="5767"/>
                  </a:cubicBezTo>
                  <a:cubicBezTo>
                    <a:pt x="2656" y="5226"/>
                    <a:pt x="2361" y="4521"/>
                    <a:pt x="1869" y="4390"/>
                  </a:cubicBezTo>
                  <a:cubicBezTo>
                    <a:pt x="1771" y="4351"/>
                    <a:pt x="1671" y="4332"/>
                    <a:pt x="1572" y="4332"/>
                  </a:cubicBezTo>
                  <a:cubicBezTo>
                    <a:pt x="1258" y="4332"/>
                    <a:pt x="965" y="4521"/>
                    <a:pt x="853" y="4832"/>
                  </a:cubicBezTo>
                  <a:cubicBezTo>
                    <a:pt x="804" y="4964"/>
                    <a:pt x="804" y="5095"/>
                    <a:pt x="820" y="5226"/>
                  </a:cubicBezTo>
                  <a:lnTo>
                    <a:pt x="837" y="5275"/>
                  </a:lnTo>
                  <a:cubicBezTo>
                    <a:pt x="837" y="5275"/>
                    <a:pt x="837" y="5291"/>
                    <a:pt x="837" y="5291"/>
                  </a:cubicBezTo>
                  <a:cubicBezTo>
                    <a:pt x="911" y="5526"/>
                    <a:pt x="1124" y="5667"/>
                    <a:pt x="1343" y="5667"/>
                  </a:cubicBezTo>
                  <a:cubicBezTo>
                    <a:pt x="1416" y="5667"/>
                    <a:pt x="1489" y="5652"/>
                    <a:pt x="1558" y="5619"/>
                  </a:cubicBezTo>
                  <a:cubicBezTo>
                    <a:pt x="1909" y="5476"/>
                    <a:pt x="1794" y="4913"/>
                    <a:pt x="1440" y="4913"/>
                  </a:cubicBezTo>
                  <a:cubicBezTo>
                    <a:pt x="1431" y="4913"/>
                    <a:pt x="1421" y="4914"/>
                    <a:pt x="1410" y="4914"/>
                  </a:cubicBezTo>
                  <a:cubicBezTo>
                    <a:pt x="1050" y="4964"/>
                    <a:pt x="1099" y="5324"/>
                    <a:pt x="1050" y="5373"/>
                  </a:cubicBezTo>
                  <a:cubicBezTo>
                    <a:pt x="1039" y="5387"/>
                    <a:pt x="1027" y="5393"/>
                    <a:pt x="1015" y="5393"/>
                  </a:cubicBezTo>
                  <a:cubicBezTo>
                    <a:pt x="969" y="5393"/>
                    <a:pt x="915" y="5314"/>
                    <a:pt x="902" y="5275"/>
                  </a:cubicBezTo>
                  <a:cubicBezTo>
                    <a:pt x="820" y="5095"/>
                    <a:pt x="837" y="4882"/>
                    <a:pt x="935" y="4701"/>
                  </a:cubicBezTo>
                  <a:cubicBezTo>
                    <a:pt x="1073" y="4506"/>
                    <a:pt x="1300" y="4391"/>
                    <a:pt x="1537" y="4391"/>
                  </a:cubicBezTo>
                  <a:cubicBezTo>
                    <a:pt x="1637" y="4391"/>
                    <a:pt x="1739" y="4412"/>
                    <a:pt x="1837" y="4455"/>
                  </a:cubicBezTo>
                  <a:cubicBezTo>
                    <a:pt x="2296" y="4570"/>
                    <a:pt x="2541" y="5226"/>
                    <a:pt x="2230" y="5718"/>
                  </a:cubicBezTo>
                  <a:cubicBezTo>
                    <a:pt x="2069" y="6029"/>
                    <a:pt x="1693" y="6211"/>
                    <a:pt x="1305" y="6211"/>
                  </a:cubicBezTo>
                  <a:cubicBezTo>
                    <a:pt x="1060" y="6211"/>
                    <a:pt x="810" y="6138"/>
                    <a:pt x="607" y="5980"/>
                  </a:cubicBezTo>
                  <a:cubicBezTo>
                    <a:pt x="66" y="5570"/>
                    <a:pt x="115" y="4636"/>
                    <a:pt x="542" y="4062"/>
                  </a:cubicBezTo>
                  <a:cubicBezTo>
                    <a:pt x="910" y="3583"/>
                    <a:pt x="1491" y="3343"/>
                    <a:pt x="2098" y="3343"/>
                  </a:cubicBezTo>
                  <a:cubicBezTo>
                    <a:pt x="2300" y="3343"/>
                    <a:pt x="2505" y="3370"/>
                    <a:pt x="2705" y="3423"/>
                  </a:cubicBezTo>
                  <a:cubicBezTo>
                    <a:pt x="3525" y="3620"/>
                    <a:pt x="4344" y="3947"/>
                    <a:pt x="5230" y="4193"/>
                  </a:cubicBezTo>
                  <a:cubicBezTo>
                    <a:pt x="5550" y="4253"/>
                    <a:pt x="5879" y="4286"/>
                    <a:pt x="6206" y="4286"/>
                  </a:cubicBezTo>
                  <a:cubicBezTo>
                    <a:pt x="6782" y="4286"/>
                    <a:pt x="7350" y="4182"/>
                    <a:pt x="7852" y="3931"/>
                  </a:cubicBezTo>
                  <a:cubicBezTo>
                    <a:pt x="8623" y="3521"/>
                    <a:pt x="9082" y="2718"/>
                    <a:pt x="9049" y="1849"/>
                  </a:cubicBezTo>
                  <a:cubicBezTo>
                    <a:pt x="9016" y="653"/>
                    <a:pt x="7990" y="0"/>
                    <a:pt x="707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 name="Google Shape;464;p2"/>
            <p:cNvSpPr/>
            <p:nvPr/>
          </p:nvSpPr>
          <p:spPr>
            <a:xfrm>
              <a:off x="6600000" y="3946675"/>
              <a:ext cx="154100" cy="154525"/>
            </a:xfrm>
            <a:custGeom>
              <a:avLst/>
              <a:gdLst/>
              <a:ahLst/>
              <a:cxnLst/>
              <a:rect l="l" t="t" r="r" b="b"/>
              <a:pathLst>
                <a:path w="6164" h="6181" extrusionOk="0">
                  <a:moveTo>
                    <a:pt x="3082" y="1"/>
                  </a:moveTo>
                  <a:cubicBezTo>
                    <a:pt x="3033" y="116"/>
                    <a:pt x="3016" y="230"/>
                    <a:pt x="3000" y="362"/>
                  </a:cubicBezTo>
                  <a:cubicBezTo>
                    <a:pt x="3000" y="362"/>
                    <a:pt x="2918" y="1263"/>
                    <a:pt x="2033" y="1378"/>
                  </a:cubicBezTo>
                  <a:cubicBezTo>
                    <a:pt x="1164" y="1509"/>
                    <a:pt x="590" y="1624"/>
                    <a:pt x="558" y="2296"/>
                  </a:cubicBezTo>
                  <a:cubicBezTo>
                    <a:pt x="528" y="2896"/>
                    <a:pt x="333" y="3222"/>
                    <a:pt x="73" y="3222"/>
                  </a:cubicBezTo>
                  <a:cubicBezTo>
                    <a:pt x="49" y="3222"/>
                    <a:pt x="25" y="3219"/>
                    <a:pt x="0" y="3214"/>
                  </a:cubicBezTo>
                  <a:lnTo>
                    <a:pt x="0" y="3214"/>
                  </a:lnTo>
                  <a:cubicBezTo>
                    <a:pt x="0" y="3214"/>
                    <a:pt x="366" y="3762"/>
                    <a:pt x="973" y="3762"/>
                  </a:cubicBezTo>
                  <a:cubicBezTo>
                    <a:pt x="1093" y="3762"/>
                    <a:pt x="1223" y="3740"/>
                    <a:pt x="1361" y="3689"/>
                  </a:cubicBezTo>
                  <a:cubicBezTo>
                    <a:pt x="2180" y="3361"/>
                    <a:pt x="2115" y="2820"/>
                    <a:pt x="2131" y="2656"/>
                  </a:cubicBezTo>
                  <a:cubicBezTo>
                    <a:pt x="2147" y="2518"/>
                    <a:pt x="2205" y="2309"/>
                    <a:pt x="2346" y="2309"/>
                  </a:cubicBezTo>
                  <a:cubicBezTo>
                    <a:pt x="2356" y="2309"/>
                    <a:pt x="2366" y="2310"/>
                    <a:pt x="2377" y="2312"/>
                  </a:cubicBezTo>
                  <a:cubicBezTo>
                    <a:pt x="2541" y="2345"/>
                    <a:pt x="2607" y="2656"/>
                    <a:pt x="2377" y="2951"/>
                  </a:cubicBezTo>
                  <a:cubicBezTo>
                    <a:pt x="2033" y="3312"/>
                    <a:pt x="2000" y="3853"/>
                    <a:pt x="2279" y="4263"/>
                  </a:cubicBezTo>
                  <a:cubicBezTo>
                    <a:pt x="2639" y="4820"/>
                    <a:pt x="3082" y="6180"/>
                    <a:pt x="3082" y="6180"/>
                  </a:cubicBezTo>
                  <a:cubicBezTo>
                    <a:pt x="3082" y="6180"/>
                    <a:pt x="3524" y="4804"/>
                    <a:pt x="3885" y="4263"/>
                  </a:cubicBezTo>
                  <a:cubicBezTo>
                    <a:pt x="4180" y="3853"/>
                    <a:pt x="4131" y="3312"/>
                    <a:pt x="3787" y="2951"/>
                  </a:cubicBezTo>
                  <a:cubicBezTo>
                    <a:pt x="3557" y="2656"/>
                    <a:pt x="3623" y="2345"/>
                    <a:pt x="3787" y="2312"/>
                  </a:cubicBezTo>
                  <a:cubicBezTo>
                    <a:pt x="3797" y="2310"/>
                    <a:pt x="3807" y="2309"/>
                    <a:pt x="3817" y="2309"/>
                  </a:cubicBezTo>
                  <a:cubicBezTo>
                    <a:pt x="3945" y="2309"/>
                    <a:pt x="4017" y="2504"/>
                    <a:pt x="4033" y="2656"/>
                  </a:cubicBezTo>
                  <a:cubicBezTo>
                    <a:pt x="4033" y="2820"/>
                    <a:pt x="3983" y="3378"/>
                    <a:pt x="4803" y="3689"/>
                  </a:cubicBezTo>
                  <a:cubicBezTo>
                    <a:pt x="4935" y="3736"/>
                    <a:pt x="5059" y="3756"/>
                    <a:pt x="5175" y="3756"/>
                  </a:cubicBezTo>
                  <a:cubicBezTo>
                    <a:pt x="5782" y="3756"/>
                    <a:pt x="6163" y="3214"/>
                    <a:pt x="6164" y="3214"/>
                  </a:cubicBezTo>
                  <a:lnTo>
                    <a:pt x="6164" y="3214"/>
                  </a:lnTo>
                  <a:cubicBezTo>
                    <a:pt x="6137" y="3219"/>
                    <a:pt x="6112" y="3222"/>
                    <a:pt x="6087" y="3222"/>
                  </a:cubicBezTo>
                  <a:cubicBezTo>
                    <a:pt x="5815" y="3222"/>
                    <a:pt x="5620" y="2896"/>
                    <a:pt x="5590" y="2296"/>
                  </a:cubicBezTo>
                  <a:cubicBezTo>
                    <a:pt x="5557" y="1624"/>
                    <a:pt x="4983" y="1493"/>
                    <a:pt x="4115" y="1378"/>
                  </a:cubicBezTo>
                  <a:cubicBezTo>
                    <a:pt x="3229" y="1263"/>
                    <a:pt x="3147" y="362"/>
                    <a:pt x="3147" y="362"/>
                  </a:cubicBezTo>
                  <a:cubicBezTo>
                    <a:pt x="3131" y="230"/>
                    <a:pt x="3115" y="116"/>
                    <a:pt x="30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 name="Google Shape;465;p2"/>
            <p:cNvSpPr/>
            <p:nvPr/>
          </p:nvSpPr>
          <p:spPr>
            <a:xfrm>
              <a:off x="6703250" y="3900300"/>
              <a:ext cx="161500" cy="92300"/>
            </a:xfrm>
            <a:custGeom>
              <a:avLst/>
              <a:gdLst/>
              <a:ahLst/>
              <a:cxnLst/>
              <a:rect l="l" t="t" r="r" b="b"/>
              <a:pathLst>
                <a:path w="6460" h="3692" extrusionOk="0">
                  <a:moveTo>
                    <a:pt x="954" y="1"/>
                  </a:moveTo>
                  <a:cubicBezTo>
                    <a:pt x="333" y="1"/>
                    <a:pt x="1" y="266"/>
                    <a:pt x="1" y="266"/>
                  </a:cubicBezTo>
                  <a:cubicBezTo>
                    <a:pt x="238" y="192"/>
                    <a:pt x="455" y="142"/>
                    <a:pt x="670" y="142"/>
                  </a:cubicBezTo>
                  <a:cubicBezTo>
                    <a:pt x="976" y="142"/>
                    <a:pt x="1277" y="242"/>
                    <a:pt x="1624" y="512"/>
                  </a:cubicBezTo>
                  <a:cubicBezTo>
                    <a:pt x="2214" y="954"/>
                    <a:pt x="1853" y="1708"/>
                    <a:pt x="1755" y="2200"/>
                  </a:cubicBezTo>
                  <a:cubicBezTo>
                    <a:pt x="1657" y="2708"/>
                    <a:pt x="2361" y="2921"/>
                    <a:pt x="2738" y="3085"/>
                  </a:cubicBezTo>
                  <a:cubicBezTo>
                    <a:pt x="3099" y="3249"/>
                    <a:pt x="2902" y="3692"/>
                    <a:pt x="2902" y="3692"/>
                  </a:cubicBezTo>
                  <a:cubicBezTo>
                    <a:pt x="4246" y="2872"/>
                    <a:pt x="3378" y="1938"/>
                    <a:pt x="3148" y="1659"/>
                  </a:cubicBezTo>
                  <a:cubicBezTo>
                    <a:pt x="2973" y="1443"/>
                    <a:pt x="3086" y="1216"/>
                    <a:pt x="3269" y="1216"/>
                  </a:cubicBezTo>
                  <a:cubicBezTo>
                    <a:pt x="3308" y="1216"/>
                    <a:pt x="3351" y="1226"/>
                    <a:pt x="3394" y="1249"/>
                  </a:cubicBezTo>
                  <a:cubicBezTo>
                    <a:pt x="3640" y="1381"/>
                    <a:pt x="3263" y="1872"/>
                    <a:pt x="3951" y="2315"/>
                  </a:cubicBezTo>
                  <a:cubicBezTo>
                    <a:pt x="4116" y="2419"/>
                    <a:pt x="4271" y="2459"/>
                    <a:pt x="4411" y="2459"/>
                  </a:cubicBezTo>
                  <a:cubicBezTo>
                    <a:pt x="4842" y="2459"/>
                    <a:pt x="5131" y="2085"/>
                    <a:pt x="5131" y="2085"/>
                  </a:cubicBezTo>
                  <a:lnTo>
                    <a:pt x="5131" y="2085"/>
                  </a:lnTo>
                  <a:cubicBezTo>
                    <a:pt x="5120" y="2086"/>
                    <a:pt x="5109" y="2087"/>
                    <a:pt x="5098" y="2087"/>
                  </a:cubicBezTo>
                  <a:cubicBezTo>
                    <a:pt x="4750" y="2087"/>
                    <a:pt x="4946" y="1573"/>
                    <a:pt x="4787" y="1413"/>
                  </a:cubicBezTo>
                  <a:cubicBezTo>
                    <a:pt x="4703" y="1350"/>
                    <a:pt x="4606" y="1321"/>
                    <a:pt x="4512" y="1321"/>
                  </a:cubicBezTo>
                  <a:cubicBezTo>
                    <a:pt x="4459" y="1321"/>
                    <a:pt x="4408" y="1330"/>
                    <a:pt x="4361" y="1348"/>
                  </a:cubicBezTo>
                  <a:cubicBezTo>
                    <a:pt x="4307" y="1360"/>
                    <a:pt x="4253" y="1367"/>
                    <a:pt x="4205" y="1367"/>
                  </a:cubicBezTo>
                  <a:cubicBezTo>
                    <a:pt x="4066" y="1367"/>
                    <a:pt x="3972" y="1314"/>
                    <a:pt x="4033" y="1217"/>
                  </a:cubicBezTo>
                  <a:cubicBezTo>
                    <a:pt x="4067" y="1175"/>
                    <a:pt x="4103" y="1159"/>
                    <a:pt x="4149" y="1159"/>
                  </a:cubicBezTo>
                  <a:cubicBezTo>
                    <a:pt x="4284" y="1159"/>
                    <a:pt x="4509" y="1295"/>
                    <a:pt x="5033" y="1331"/>
                  </a:cubicBezTo>
                  <a:cubicBezTo>
                    <a:pt x="5061" y="1333"/>
                    <a:pt x="5088" y="1334"/>
                    <a:pt x="5115" y="1334"/>
                  </a:cubicBezTo>
                  <a:cubicBezTo>
                    <a:pt x="5893" y="1334"/>
                    <a:pt x="6459" y="676"/>
                    <a:pt x="6459" y="676"/>
                  </a:cubicBezTo>
                  <a:lnTo>
                    <a:pt x="6459" y="676"/>
                  </a:lnTo>
                  <a:cubicBezTo>
                    <a:pt x="6005" y="932"/>
                    <a:pt x="5521" y="1030"/>
                    <a:pt x="5034" y="1030"/>
                  </a:cubicBezTo>
                  <a:cubicBezTo>
                    <a:pt x="3869" y="1030"/>
                    <a:pt x="2686" y="468"/>
                    <a:pt x="1853" y="168"/>
                  </a:cubicBezTo>
                  <a:cubicBezTo>
                    <a:pt x="1508" y="45"/>
                    <a:pt x="1207" y="1"/>
                    <a:pt x="95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 name="Google Shape;466;p2"/>
            <p:cNvSpPr/>
            <p:nvPr/>
          </p:nvSpPr>
          <p:spPr>
            <a:xfrm>
              <a:off x="6744650" y="3808375"/>
              <a:ext cx="90575" cy="63350"/>
            </a:xfrm>
            <a:custGeom>
              <a:avLst/>
              <a:gdLst/>
              <a:ahLst/>
              <a:cxnLst/>
              <a:rect l="l" t="t" r="r" b="b"/>
              <a:pathLst>
                <a:path w="3623" h="2534" extrusionOk="0">
                  <a:moveTo>
                    <a:pt x="2529" y="1"/>
                  </a:moveTo>
                  <a:cubicBezTo>
                    <a:pt x="1935" y="1"/>
                    <a:pt x="1246" y="124"/>
                    <a:pt x="869" y="616"/>
                  </a:cubicBezTo>
                  <a:cubicBezTo>
                    <a:pt x="1" y="1763"/>
                    <a:pt x="525" y="2533"/>
                    <a:pt x="525" y="2533"/>
                  </a:cubicBezTo>
                  <a:cubicBezTo>
                    <a:pt x="525" y="2533"/>
                    <a:pt x="361" y="2173"/>
                    <a:pt x="1394" y="2156"/>
                  </a:cubicBezTo>
                  <a:cubicBezTo>
                    <a:pt x="2426" y="2156"/>
                    <a:pt x="2312" y="1501"/>
                    <a:pt x="2263" y="1271"/>
                  </a:cubicBezTo>
                  <a:cubicBezTo>
                    <a:pt x="2181" y="1025"/>
                    <a:pt x="2246" y="747"/>
                    <a:pt x="2426" y="550"/>
                  </a:cubicBezTo>
                  <a:cubicBezTo>
                    <a:pt x="2656" y="206"/>
                    <a:pt x="3623" y="124"/>
                    <a:pt x="3623" y="124"/>
                  </a:cubicBezTo>
                  <a:cubicBezTo>
                    <a:pt x="3623" y="124"/>
                    <a:pt x="3123" y="1"/>
                    <a:pt x="252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 name="Google Shape;467;p2"/>
            <p:cNvSpPr/>
            <p:nvPr/>
          </p:nvSpPr>
          <p:spPr>
            <a:xfrm>
              <a:off x="6813900" y="3741375"/>
              <a:ext cx="56575" cy="67100"/>
            </a:xfrm>
            <a:custGeom>
              <a:avLst/>
              <a:gdLst/>
              <a:ahLst/>
              <a:cxnLst/>
              <a:rect l="l" t="t" r="r" b="b"/>
              <a:pathLst>
                <a:path w="2263" h="2684" extrusionOk="0">
                  <a:moveTo>
                    <a:pt x="1132" y="1"/>
                  </a:moveTo>
                  <a:cubicBezTo>
                    <a:pt x="1132" y="1"/>
                    <a:pt x="1345" y="542"/>
                    <a:pt x="984" y="739"/>
                  </a:cubicBezTo>
                  <a:cubicBezTo>
                    <a:pt x="624" y="919"/>
                    <a:pt x="1" y="1345"/>
                    <a:pt x="247" y="2017"/>
                  </a:cubicBezTo>
                  <a:cubicBezTo>
                    <a:pt x="490" y="2684"/>
                    <a:pt x="1670" y="2431"/>
                    <a:pt x="2249" y="2603"/>
                  </a:cubicBezTo>
                  <a:lnTo>
                    <a:pt x="2249" y="2603"/>
                  </a:lnTo>
                  <a:cubicBezTo>
                    <a:pt x="2138" y="2553"/>
                    <a:pt x="1399" y="2110"/>
                    <a:pt x="1459" y="1443"/>
                  </a:cubicBezTo>
                  <a:cubicBezTo>
                    <a:pt x="1525" y="706"/>
                    <a:pt x="1427" y="181"/>
                    <a:pt x="1132" y="1"/>
                  </a:cubicBezTo>
                  <a:close/>
                  <a:moveTo>
                    <a:pt x="2249" y="2603"/>
                  </a:moveTo>
                  <a:cubicBezTo>
                    <a:pt x="2256" y="2606"/>
                    <a:pt x="2260" y="2608"/>
                    <a:pt x="2262" y="2608"/>
                  </a:cubicBezTo>
                  <a:cubicBezTo>
                    <a:pt x="2262" y="2608"/>
                    <a:pt x="2263" y="2607"/>
                    <a:pt x="2263" y="2607"/>
                  </a:cubicBezTo>
                  <a:cubicBezTo>
                    <a:pt x="2258" y="2606"/>
                    <a:pt x="2253" y="2604"/>
                    <a:pt x="2249" y="2603"/>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 name="Google Shape;468;p2"/>
            <p:cNvSpPr/>
            <p:nvPr/>
          </p:nvSpPr>
          <p:spPr>
            <a:xfrm>
              <a:off x="6874950" y="3770900"/>
              <a:ext cx="79525" cy="107775"/>
            </a:xfrm>
            <a:custGeom>
              <a:avLst/>
              <a:gdLst/>
              <a:ahLst/>
              <a:cxnLst/>
              <a:rect l="l" t="t" r="r" b="b"/>
              <a:pathLst>
                <a:path w="3181" h="4311" extrusionOk="0">
                  <a:moveTo>
                    <a:pt x="378" y="0"/>
                  </a:moveTo>
                  <a:lnTo>
                    <a:pt x="378" y="0"/>
                  </a:lnTo>
                  <a:cubicBezTo>
                    <a:pt x="1" y="1344"/>
                    <a:pt x="542" y="1606"/>
                    <a:pt x="1099" y="2475"/>
                  </a:cubicBezTo>
                  <a:cubicBezTo>
                    <a:pt x="1640" y="3344"/>
                    <a:pt x="1050" y="4311"/>
                    <a:pt x="1050" y="4311"/>
                  </a:cubicBezTo>
                  <a:cubicBezTo>
                    <a:pt x="1443" y="4032"/>
                    <a:pt x="1788" y="3360"/>
                    <a:pt x="2492" y="2918"/>
                  </a:cubicBezTo>
                  <a:cubicBezTo>
                    <a:pt x="3181" y="2492"/>
                    <a:pt x="2902" y="1590"/>
                    <a:pt x="2902" y="1590"/>
                  </a:cubicBezTo>
                  <a:lnTo>
                    <a:pt x="2902" y="1590"/>
                  </a:lnTo>
                  <a:cubicBezTo>
                    <a:pt x="2863" y="1695"/>
                    <a:pt x="2761" y="1747"/>
                    <a:pt x="2587" y="1747"/>
                  </a:cubicBezTo>
                  <a:cubicBezTo>
                    <a:pt x="2544" y="1747"/>
                    <a:pt x="2496" y="1744"/>
                    <a:pt x="2443" y="1738"/>
                  </a:cubicBezTo>
                  <a:cubicBezTo>
                    <a:pt x="2414" y="1730"/>
                    <a:pt x="2385" y="1727"/>
                    <a:pt x="2357" y="1727"/>
                  </a:cubicBezTo>
                  <a:cubicBezTo>
                    <a:pt x="2134" y="1727"/>
                    <a:pt x="1961" y="1947"/>
                    <a:pt x="2033" y="2180"/>
                  </a:cubicBezTo>
                  <a:cubicBezTo>
                    <a:pt x="2114" y="2354"/>
                    <a:pt x="1975" y="2518"/>
                    <a:pt x="1814" y="2518"/>
                  </a:cubicBezTo>
                  <a:cubicBezTo>
                    <a:pt x="1778" y="2518"/>
                    <a:pt x="1742" y="2510"/>
                    <a:pt x="1706" y="2492"/>
                  </a:cubicBezTo>
                  <a:cubicBezTo>
                    <a:pt x="1558" y="2426"/>
                    <a:pt x="1558" y="2065"/>
                    <a:pt x="1771" y="1885"/>
                  </a:cubicBezTo>
                  <a:cubicBezTo>
                    <a:pt x="1984" y="1705"/>
                    <a:pt x="2132" y="1311"/>
                    <a:pt x="1952" y="689"/>
                  </a:cubicBezTo>
                  <a:cubicBezTo>
                    <a:pt x="1798" y="202"/>
                    <a:pt x="1325" y="96"/>
                    <a:pt x="1008" y="96"/>
                  </a:cubicBezTo>
                  <a:cubicBezTo>
                    <a:pt x="918" y="96"/>
                    <a:pt x="842" y="104"/>
                    <a:pt x="788" y="115"/>
                  </a:cubicBezTo>
                  <a:cubicBezTo>
                    <a:pt x="757" y="122"/>
                    <a:pt x="725" y="125"/>
                    <a:pt x="694" y="125"/>
                  </a:cubicBezTo>
                  <a:cubicBezTo>
                    <a:pt x="575" y="125"/>
                    <a:pt x="456" y="78"/>
                    <a:pt x="3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 name="Google Shape;469;p2"/>
            <p:cNvSpPr/>
            <p:nvPr/>
          </p:nvSpPr>
          <p:spPr>
            <a:xfrm>
              <a:off x="6882325" y="3813925"/>
              <a:ext cx="25" cy="25"/>
            </a:xfrm>
            <a:custGeom>
              <a:avLst/>
              <a:gdLst/>
              <a:ahLst/>
              <a:cxnLst/>
              <a:rect l="l" t="t" r="r" b="b"/>
              <a:pathLst>
                <a:path w="1" h="1" extrusionOk="0">
                  <a:moveTo>
                    <a:pt x="1" y="0"/>
                  </a:moveTo>
                  <a:lnTo>
                    <a:pt x="1" y="0"/>
                  </a:lnTo>
                  <a:lnTo>
                    <a:pt x="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 name="Google Shape;470;p2"/>
            <p:cNvSpPr/>
            <p:nvPr/>
          </p:nvSpPr>
          <p:spPr>
            <a:xfrm>
              <a:off x="6856925" y="3611950"/>
              <a:ext cx="202875" cy="202800"/>
            </a:xfrm>
            <a:custGeom>
              <a:avLst/>
              <a:gdLst/>
              <a:ahLst/>
              <a:cxnLst/>
              <a:rect l="l" t="t" r="r" b="b"/>
              <a:pathLst>
                <a:path w="8115" h="8112" extrusionOk="0">
                  <a:moveTo>
                    <a:pt x="5777" y="1"/>
                  </a:moveTo>
                  <a:cubicBezTo>
                    <a:pt x="5253" y="1"/>
                    <a:pt x="4736" y="177"/>
                    <a:pt x="4426" y="572"/>
                  </a:cubicBezTo>
                  <a:cubicBezTo>
                    <a:pt x="4131" y="998"/>
                    <a:pt x="4082" y="1572"/>
                    <a:pt x="4312" y="2031"/>
                  </a:cubicBezTo>
                  <a:cubicBezTo>
                    <a:pt x="4521" y="2449"/>
                    <a:pt x="4859" y="2599"/>
                    <a:pt x="5191" y="2599"/>
                  </a:cubicBezTo>
                  <a:cubicBezTo>
                    <a:pt x="5536" y="2599"/>
                    <a:pt x="5874" y="2436"/>
                    <a:pt x="6049" y="2244"/>
                  </a:cubicBezTo>
                  <a:cubicBezTo>
                    <a:pt x="6229" y="2047"/>
                    <a:pt x="6295" y="1769"/>
                    <a:pt x="6246" y="1490"/>
                  </a:cubicBezTo>
                  <a:cubicBezTo>
                    <a:pt x="6197" y="1169"/>
                    <a:pt x="5965" y="1033"/>
                    <a:pt x="5752" y="1033"/>
                  </a:cubicBezTo>
                  <a:cubicBezTo>
                    <a:pt x="5606" y="1033"/>
                    <a:pt x="5470" y="1098"/>
                    <a:pt x="5410" y="1211"/>
                  </a:cubicBezTo>
                  <a:cubicBezTo>
                    <a:pt x="5279" y="1506"/>
                    <a:pt x="5344" y="1851"/>
                    <a:pt x="5754" y="1916"/>
                  </a:cubicBezTo>
                  <a:cubicBezTo>
                    <a:pt x="6098" y="1965"/>
                    <a:pt x="5918" y="2408"/>
                    <a:pt x="5475" y="2506"/>
                  </a:cubicBezTo>
                  <a:cubicBezTo>
                    <a:pt x="5391" y="2532"/>
                    <a:pt x="5305" y="2545"/>
                    <a:pt x="5219" y="2545"/>
                  </a:cubicBezTo>
                  <a:cubicBezTo>
                    <a:pt x="4873" y="2545"/>
                    <a:pt x="4538" y="2340"/>
                    <a:pt x="4394" y="1998"/>
                  </a:cubicBezTo>
                  <a:cubicBezTo>
                    <a:pt x="4197" y="1555"/>
                    <a:pt x="4246" y="1031"/>
                    <a:pt x="4525" y="638"/>
                  </a:cubicBezTo>
                  <a:cubicBezTo>
                    <a:pt x="4795" y="300"/>
                    <a:pt x="5254" y="140"/>
                    <a:pt x="5719" y="140"/>
                  </a:cubicBezTo>
                  <a:cubicBezTo>
                    <a:pt x="5818" y="140"/>
                    <a:pt x="5918" y="148"/>
                    <a:pt x="6016" y="162"/>
                  </a:cubicBezTo>
                  <a:cubicBezTo>
                    <a:pt x="7229" y="293"/>
                    <a:pt x="7934" y="1998"/>
                    <a:pt x="7197" y="3145"/>
                  </a:cubicBezTo>
                  <a:cubicBezTo>
                    <a:pt x="6967" y="3522"/>
                    <a:pt x="6639" y="3817"/>
                    <a:pt x="6246" y="3998"/>
                  </a:cubicBezTo>
                  <a:cubicBezTo>
                    <a:pt x="5849" y="4164"/>
                    <a:pt x="5396" y="4247"/>
                    <a:pt x="4871" y="4247"/>
                  </a:cubicBezTo>
                  <a:cubicBezTo>
                    <a:pt x="4462" y="4247"/>
                    <a:pt x="4010" y="4197"/>
                    <a:pt x="3508" y="4096"/>
                  </a:cubicBezTo>
                  <a:cubicBezTo>
                    <a:pt x="3208" y="4039"/>
                    <a:pt x="2914" y="4010"/>
                    <a:pt x="2632" y="4010"/>
                  </a:cubicBezTo>
                  <a:cubicBezTo>
                    <a:pt x="1298" y="4010"/>
                    <a:pt x="240" y="4655"/>
                    <a:pt x="132" y="5981"/>
                  </a:cubicBezTo>
                  <a:cubicBezTo>
                    <a:pt x="1" y="7571"/>
                    <a:pt x="1050" y="8112"/>
                    <a:pt x="1050" y="8112"/>
                  </a:cubicBezTo>
                  <a:cubicBezTo>
                    <a:pt x="1050" y="8112"/>
                    <a:pt x="1033" y="8079"/>
                    <a:pt x="1017" y="8079"/>
                  </a:cubicBezTo>
                  <a:cubicBezTo>
                    <a:pt x="443" y="7424"/>
                    <a:pt x="607" y="6227"/>
                    <a:pt x="607" y="6227"/>
                  </a:cubicBezTo>
                  <a:cubicBezTo>
                    <a:pt x="689" y="5719"/>
                    <a:pt x="951" y="5244"/>
                    <a:pt x="1345" y="4916"/>
                  </a:cubicBezTo>
                  <a:cubicBezTo>
                    <a:pt x="1926" y="4475"/>
                    <a:pt x="2666" y="4389"/>
                    <a:pt x="3154" y="4389"/>
                  </a:cubicBezTo>
                  <a:cubicBezTo>
                    <a:pt x="3464" y="4389"/>
                    <a:pt x="3672" y="4424"/>
                    <a:pt x="3672" y="4424"/>
                  </a:cubicBezTo>
                  <a:cubicBezTo>
                    <a:pt x="3918" y="4440"/>
                    <a:pt x="4164" y="4457"/>
                    <a:pt x="4377" y="4473"/>
                  </a:cubicBezTo>
                  <a:cubicBezTo>
                    <a:pt x="4466" y="4477"/>
                    <a:pt x="4556" y="4480"/>
                    <a:pt x="4647" y="4480"/>
                  </a:cubicBezTo>
                  <a:cubicBezTo>
                    <a:pt x="5621" y="4480"/>
                    <a:pt x="6729" y="4218"/>
                    <a:pt x="7344" y="3244"/>
                  </a:cubicBezTo>
                  <a:cubicBezTo>
                    <a:pt x="8114" y="1982"/>
                    <a:pt x="7360" y="179"/>
                    <a:pt x="6033" y="15"/>
                  </a:cubicBezTo>
                  <a:cubicBezTo>
                    <a:pt x="5948" y="6"/>
                    <a:pt x="5862" y="1"/>
                    <a:pt x="577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 name="Google Shape;471;p2"/>
            <p:cNvSpPr/>
            <p:nvPr/>
          </p:nvSpPr>
          <p:spPr>
            <a:xfrm>
              <a:off x="6910600" y="3728400"/>
              <a:ext cx="116825" cy="59725"/>
            </a:xfrm>
            <a:custGeom>
              <a:avLst/>
              <a:gdLst/>
              <a:ahLst/>
              <a:cxnLst/>
              <a:rect l="l" t="t" r="r" b="b"/>
              <a:pathLst>
                <a:path w="4673" h="2389" extrusionOk="0">
                  <a:moveTo>
                    <a:pt x="1092" y="0"/>
                  </a:moveTo>
                  <a:cubicBezTo>
                    <a:pt x="395" y="0"/>
                    <a:pt x="1" y="225"/>
                    <a:pt x="1" y="225"/>
                  </a:cubicBezTo>
                  <a:cubicBezTo>
                    <a:pt x="84" y="210"/>
                    <a:pt x="165" y="202"/>
                    <a:pt x="241" y="202"/>
                  </a:cubicBezTo>
                  <a:cubicBezTo>
                    <a:pt x="732" y="202"/>
                    <a:pt x="1049" y="513"/>
                    <a:pt x="935" y="995"/>
                  </a:cubicBezTo>
                  <a:cubicBezTo>
                    <a:pt x="821" y="1405"/>
                    <a:pt x="968" y="1864"/>
                    <a:pt x="1329" y="2126"/>
                  </a:cubicBezTo>
                  <a:cubicBezTo>
                    <a:pt x="1640" y="2389"/>
                    <a:pt x="2558" y="2389"/>
                    <a:pt x="2558" y="2389"/>
                  </a:cubicBezTo>
                  <a:cubicBezTo>
                    <a:pt x="2296" y="2241"/>
                    <a:pt x="2542" y="1880"/>
                    <a:pt x="2706" y="1438"/>
                  </a:cubicBezTo>
                  <a:cubicBezTo>
                    <a:pt x="2861" y="1033"/>
                    <a:pt x="2439" y="879"/>
                    <a:pt x="2242" y="879"/>
                  </a:cubicBezTo>
                  <a:cubicBezTo>
                    <a:pt x="2232" y="879"/>
                    <a:pt x="2223" y="880"/>
                    <a:pt x="2214" y="881"/>
                  </a:cubicBezTo>
                  <a:cubicBezTo>
                    <a:pt x="2110" y="890"/>
                    <a:pt x="2034" y="910"/>
                    <a:pt x="1963" y="910"/>
                  </a:cubicBezTo>
                  <a:cubicBezTo>
                    <a:pt x="1910" y="910"/>
                    <a:pt x="1860" y="899"/>
                    <a:pt x="1804" y="864"/>
                  </a:cubicBezTo>
                  <a:cubicBezTo>
                    <a:pt x="1698" y="785"/>
                    <a:pt x="1742" y="578"/>
                    <a:pt x="2012" y="578"/>
                  </a:cubicBezTo>
                  <a:cubicBezTo>
                    <a:pt x="2077" y="578"/>
                    <a:pt x="2154" y="590"/>
                    <a:pt x="2247" y="618"/>
                  </a:cubicBezTo>
                  <a:cubicBezTo>
                    <a:pt x="2738" y="766"/>
                    <a:pt x="2591" y="1241"/>
                    <a:pt x="3312" y="1372"/>
                  </a:cubicBezTo>
                  <a:cubicBezTo>
                    <a:pt x="3369" y="1384"/>
                    <a:pt x="3423" y="1389"/>
                    <a:pt x="3474" y="1389"/>
                  </a:cubicBezTo>
                  <a:cubicBezTo>
                    <a:pt x="4075" y="1389"/>
                    <a:pt x="4220" y="642"/>
                    <a:pt x="4296" y="536"/>
                  </a:cubicBezTo>
                  <a:cubicBezTo>
                    <a:pt x="4410" y="389"/>
                    <a:pt x="4541" y="258"/>
                    <a:pt x="4673" y="159"/>
                  </a:cubicBezTo>
                  <a:lnTo>
                    <a:pt x="4673" y="159"/>
                  </a:lnTo>
                  <a:cubicBezTo>
                    <a:pt x="4464" y="273"/>
                    <a:pt x="4092" y="386"/>
                    <a:pt x="3562" y="386"/>
                  </a:cubicBezTo>
                  <a:cubicBezTo>
                    <a:pt x="3175" y="386"/>
                    <a:pt x="2702" y="326"/>
                    <a:pt x="2148" y="159"/>
                  </a:cubicBezTo>
                  <a:cubicBezTo>
                    <a:pt x="1745" y="41"/>
                    <a:pt x="1390" y="0"/>
                    <a:pt x="109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 name="Google Shape;472;p2"/>
            <p:cNvSpPr/>
            <p:nvPr/>
          </p:nvSpPr>
          <p:spPr>
            <a:xfrm>
              <a:off x="6917575" y="3619275"/>
              <a:ext cx="80350" cy="83700"/>
            </a:xfrm>
            <a:custGeom>
              <a:avLst/>
              <a:gdLst/>
              <a:ahLst/>
              <a:cxnLst/>
              <a:rect l="l" t="t" r="r" b="b"/>
              <a:pathLst>
                <a:path w="3214" h="3348" extrusionOk="0">
                  <a:moveTo>
                    <a:pt x="1951" y="0"/>
                  </a:moveTo>
                  <a:cubicBezTo>
                    <a:pt x="1509" y="279"/>
                    <a:pt x="1443" y="722"/>
                    <a:pt x="722" y="1344"/>
                  </a:cubicBezTo>
                  <a:cubicBezTo>
                    <a:pt x="1" y="1967"/>
                    <a:pt x="214" y="2426"/>
                    <a:pt x="361" y="2672"/>
                  </a:cubicBezTo>
                  <a:cubicBezTo>
                    <a:pt x="460" y="2803"/>
                    <a:pt x="427" y="3000"/>
                    <a:pt x="296" y="3082"/>
                  </a:cubicBezTo>
                  <a:cubicBezTo>
                    <a:pt x="1394" y="2984"/>
                    <a:pt x="1246" y="2344"/>
                    <a:pt x="1181" y="2148"/>
                  </a:cubicBezTo>
                  <a:cubicBezTo>
                    <a:pt x="1115" y="1951"/>
                    <a:pt x="1148" y="1836"/>
                    <a:pt x="1246" y="1836"/>
                  </a:cubicBezTo>
                  <a:cubicBezTo>
                    <a:pt x="1361" y="1836"/>
                    <a:pt x="1345" y="2066"/>
                    <a:pt x="1345" y="2344"/>
                  </a:cubicBezTo>
                  <a:cubicBezTo>
                    <a:pt x="1328" y="2639"/>
                    <a:pt x="1279" y="3279"/>
                    <a:pt x="2115" y="3344"/>
                  </a:cubicBezTo>
                  <a:cubicBezTo>
                    <a:pt x="2147" y="3347"/>
                    <a:pt x="2177" y="3348"/>
                    <a:pt x="2207" y="3348"/>
                  </a:cubicBezTo>
                  <a:cubicBezTo>
                    <a:pt x="2985" y="3348"/>
                    <a:pt x="3213" y="2557"/>
                    <a:pt x="3213" y="2557"/>
                  </a:cubicBezTo>
                  <a:lnTo>
                    <a:pt x="3213" y="2557"/>
                  </a:lnTo>
                  <a:cubicBezTo>
                    <a:pt x="3092" y="2591"/>
                    <a:pt x="2946" y="2615"/>
                    <a:pt x="2790" y="2615"/>
                  </a:cubicBezTo>
                  <a:cubicBezTo>
                    <a:pt x="2338" y="2615"/>
                    <a:pt x="1806" y="2412"/>
                    <a:pt x="1574" y="1656"/>
                  </a:cubicBezTo>
                  <a:cubicBezTo>
                    <a:pt x="1378" y="1082"/>
                    <a:pt x="1525" y="427"/>
                    <a:pt x="195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 name="Google Shape;473;p2"/>
            <p:cNvSpPr/>
            <p:nvPr/>
          </p:nvSpPr>
          <p:spPr>
            <a:xfrm>
              <a:off x="7032725" y="3499700"/>
              <a:ext cx="48375" cy="191725"/>
            </a:xfrm>
            <a:custGeom>
              <a:avLst/>
              <a:gdLst/>
              <a:ahLst/>
              <a:cxnLst/>
              <a:rect l="l" t="t" r="r" b="b"/>
              <a:pathLst>
                <a:path w="1935" h="7669" extrusionOk="0">
                  <a:moveTo>
                    <a:pt x="1293" y="0"/>
                  </a:moveTo>
                  <a:cubicBezTo>
                    <a:pt x="980" y="0"/>
                    <a:pt x="738" y="374"/>
                    <a:pt x="738" y="374"/>
                  </a:cubicBezTo>
                  <a:cubicBezTo>
                    <a:pt x="1" y="1505"/>
                    <a:pt x="820" y="3292"/>
                    <a:pt x="968" y="5177"/>
                  </a:cubicBezTo>
                  <a:cubicBezTo>
                    <a:pt x="1115" y="7045"/>
                    <a:pt x="460" y="7668"/>
                    <a:pt x="460" y="7668"/>
                  </a:cubicBezTo>
                  <a:cubicBezTo>
                    <a:pt x="1164" y="7127"/>
                    <a:pt x="1312" y="5357"/>
                    <a:pt x="1181" y="3997"/>
                  </a:cubicBezTo>
                  <a:cubicBezTo>
                    <a:pt x="1050" y="2636"/>
                    <a:pt x="1066" y="1358"/>
                    <a:pt x="1328" y="1095"/>
                  </a:cubicBezTo>
                  <a:cubicBezTo>
                    <a:pt x="1591" y="833"/>
                    <a:pt x="1935" y="292"/>
                    <a:pt x="1509" y="63"/>
                  </a:cubicBezTo>
                  <a:cubicBezTo>
                    <a:pt x="1435" y="18"/>
                    <a:pt x="1362" y="0"/>
                    <a:pt x="12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 name="Google Shape;474;p2"/>
            <p:cNvSpPr/>
            <p:nvPr/>
          </p:nvSpPr>
          <p:spPr>
            <a:xfrm>
              <a:off x="6986825" y="3474650"/>
              <a:ext cx="213950" cy="254475"/>
            </a:xfrm>
            <a:custGeom>
              <a:avLst/>
              <a:gdLst/>
              <a:ahLst/>
              <a:cxnLst/>
              <a:rect l="l" t="t" r="r" b="b"/>
              <a:pathLst>
                <a:path w="8558" h="10179" extrusionOk="0">
                  <a:moveTo>
                    <a:pt x="6283" y="0"/>
                  </a:moveTo>
                  <a:cubicBezTo>
                    <a:pt x="6087" y="0"/>
                    <a:pt x="5887" y="21"/>
                    <a:pt x="5689" y="65"/>
                  </a:cubicBezTo>
                  <a:cubicBezTo>
                    <a:pt x="4492" y="327"/>
                    <a:pt x="3738" y="1573"/>
                    <a:pt x="3509" y="2835"/>
                  </a:cubicBezTo>
                  <a:cubicBezTo>
                    <a:pt x="3263" y="4146"/>
                    <a:pt x="3509" y="5376"/>
                    <a:pt x="3459" y="6474"/>
                  </a:cubicBezTo>
                  <a:cubicBezTo>
                    <a:pt x="3509" y="7457"/>
                    <a:pt x="3148" y="8424"/>
                    <a:pt x="2443" y="9129"/>
                  </a:cubicBezTo>
                  <a:cubicBezTo>
                    <a:pt x="1771" y="9752"/>
                    <a:pt x="919" y="10113"/>
                    <a:pt x="1" y="10178"/>
                  </a:cubicBezTo>
                  <a:cubicBezTo>
                    <a:pt x="919" y="10145"/>
                    <a:pt x="1804" y="9801"/>
                    <a:pt x="2509" y="9195"/>
                  </a:cubicBezTo>
                  <a:cubicBezTo>
                    <a:pt x="3246" y="8490"/>
                    <a:pt x="3640" y="7506"/>
                    <a:pt x="3590" y="6474"/>
                  </a:cubicBezTo>
                  <a:cubicBezTo>
                    <a:pt x="3656" y="5359"/>
                    <a:pt x="3427" y="4113"/>
                    <a:pt x="3672" y="2868"/>
                  </a:cubicBezTo>
                  <a:cubicBezTo>
                    <a:pt x="3902" y="1622"/>
                    <a:pt x="4607" y="475"/>
                    <a:pt x="5721" y="212"/>
                  </a:cubicBezTo>
                  <a:cubicBezTo>
                    <a:pt x="5836" y="180"/>
                    <a:pt x="5967" y="147"/>
                    <a:pt x="6098" y="147"/>
                  </a:cubicBezTo>
                  <a:cubicBezTo>
                    <a:pt x="6145" y="143"/>
                    <a:pt x="6191" y="142"/>
                    <a:pt x="6236" y="142"/>
                  </a:cubicBezTo>
                  <a:cubicBezTo>
                    <a:pt x="6643" y="142"/>
                    <a:pt x="7020" y="272"/>
                    <a:pt x="7344" y="507"/>
                  </a:cubicBezTo>
                  <a:cubicBezTo>
                    <a:pt x="8065" y="1081"/>
                    <a:pt x="7967" y="2310"/>
                    <a:pt x="7557" y="2704"/>
                  </a:cubicBezTo>
                  <a:cubicBezTo>
                    <a:pt x="7351" y="2882"/>
                    <a:pt x="7126" y="2955"/>
                    <a:pt x="6928" y="2955"/>
                  </a:cubicBezTo>
                  <a:cubicBezTo>
                    <a:pt x="6670" y="2955"/>
                    <a:pt x="6458" y="2831"/>
                    <a:pt x="6393" y="2655"/>
                  </a:cubicBezTo>
                  <a:lnTo>
                    <a:pt x="6393" y="2655"/>
                  </a:lnTo>
                  <a:cubicBezTo>
                    <a:pt x="6393" y="2655"/>
                    <a:pt x="6427" y="2660"/>
                    <a:pt x="6478" y="2660"/>
                  </a:cubicBezTo>
                  <a:cubicBezTo>
                    <a:pt x="6613" y="2660"/>
                    <a:pt x="6868" y="2625"/>
                    <a:pt x="6951" y="2376"/>
                  </a:cubicBezTo>
                  <a:cubicBezTo>
                    <a:pt x="7065" y="2065"/>
                    <a:pt x="6885" y="1720"/>
                    <a:pt x="6557" y="1671"/>
                  </a:cubicBezTo>
                  <a:cubicBezTo>
                    <a:pt x="6501" y="1655"/>
                    <a:pt x="6446" y="1648"/>
                    <a:pt x="6393" y="1648"/>
                  </a:cubicBezTo>
                  <a:cubicBezTo>
                    <a:pt x="6007" y="1648"/>
                    <a:pt x="5709" y="2036"/>
                    <a:pt x="5852" y="2425"/>
                  </a:cubicBezTo>
                  <a:cubicBezTo>
                    <a:pt x="5942" y="2805"/>
                    <a:pt x="6457" y="3093"/>
                    <a:pt x="7000" y="3093"/>
                  </a:cubicBezTo>
                  <a:cubicBezTo>
                    <a:pt x="7253" y="3093"/>
                    <a:pt x="7513" y="3030"/>
                    <a:pt x="7737" y="2884"/>
                  </a:cubicBezTo>
                  <a:cubicBezTo>
                    <a:pt x="8147" y="2671"/>
                    <a:pt x="8557" y="1966"/>
                    <a:pt x="8262" y="1163"/>
                  </a:cubicBezTo>
                  <a:cubicBezTo>
                    <a:pt x="8033" y="449"/>
                    <a:pt x="7194" y="0"/>
                    <a:pt x="62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 name="Google Shape;475;p2"/>
            <p:cNvSpPr/>
            <p:nvPr/>
          </p:nvSpPr>
          <p:spPr>
            <a:xfrm>
              <a:off x="7088450" y="3510075"/>
              <a:ext cx="62325" cy="52750"/>
            </a:xfrm>
            <a:custGeom>
              <a:avLst/>
              <a:gdLst/>
              <a:ahLst/>
              <a:cxnLst/>
              <a:rect l="l" t="t" r="r" b="b"/>
              <a:pathLst>
                <a:path w="2493" h="2110" extrusionOk="0">
                  <a:moveTo>
                    <a:pt x="686" y="1"/>
                  </a:moveTo>
                  <a:cubicBezTo>
                    <a:pt x="619" y="1"/>
                    <a:pt x="549" y="8"/>
                    <a:pt x="476" y="25"/>
                  </a:cubicBezTo>
                  <a:cubicBezTo>
                    <a:pt x="591" y="107"/>
                    <a:pt x="624" y="271"/>
                    <a:pt x="525" y="385"/>
                  </a:cubicBezTo>
                  <a:cubicBezTo>
                    <a:pt x="378" y="615"/>
                    <a:pt x="1" y="1320"/>
                    <a:pt x="542" y="1860"/>
                  </a:cubicBezTo>
                  <a:cubicBezTo>
                    <a:pt x="727" y="2045"/>
                    <a:pt x="984" y="2109"/>
                    <a:pt x="1251" y="2109"/>
                  </a:cubicBezTo>
                  <a:cubicBezTo>
                    <a:pt x="1790" y="2109"/>
                    <a:pt x="2372" y="1850"/>
                    <a:pt x="2492" y="1795"/>
                  </a:cubicBezTo>
                  <a:lnTo>
                    <a:pt x="2492" y="1795"/>
                  </a:lnTo>
                  <a:cubicBezTo>
                    <a:pt x="2492" y="1795"/>
                    <a:pt x="2460" y="1799"/>
                    <a:pt x="2407" y="1799"/>
                  </a:cubicBezTo>
                  <a:cubicBezTo>
                    <a:pt x="2192" y="1799"/>
                    <a:pt x="1637" y="1735"/>
                    <a:pt x="1558" y="1090"/>
                  </a:cubicBezTo>
                  <a:cubicBezTo>
                    <a:pt x="1472" y="400"/>
                    <a:pt x="1159" y="1"/>
                    <a:pt x="68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 name="Google Shape;476;p2"/>
            <p:cNvSpPr/>
            <p:nvPr/>
          </p:nvSpPr>
          <p:spPr>
            <a:xfrm>
              <a:off x="7091325" y="3513550"/>
              <a:ext cx="120500" cy="136900"/>
            </a:xfrm>
            <a:custGeom>
              <a:avLst/>
              <a:gdLst/>
              <a:ahLst/>
              <a:cxnLst/>
              <a:rect l="l" t="t" r="r" b="b"/>
              <a:pathLst>
                <a:path w="4820" h="5476" extrusionOk="0">
                  <a:moveTo>
                    <a:pt x="4344" y="0"/>
                  </a:moveTo>
                  <a:cubicBezTo>
                    <a:pt x="4475" y="558"/>
                    <a:pt x="4262" y="1148"/>
                    <a:pt x="3803" y="1492"/>
                  </a:cubicBezTo>
                  <a:cubicBezTo>
                    <a:pt x="3017" y="2049"/>
                    <a:pt x="1902" y="1771"/>
                    <a:pt x="1000" y="2410"/>
                  </a:cubicBezTo>
                  <a:cubicBezTo>
                    <a:pt x="99" y="3033"/>
                    <a:pt x="197" y="3951"/>
                    <a:pt x="181" y="4459"/>
                  </a:cubicBezTo>
                  <a:cubicBezTo>
                    <a:pt x="197" y="4803"/>
                    <a:pt x="132" y="5147"/>
                    <a:pt x="1" y="5475"/>
                  </a:cubicBezTo>
                  <a:cubicBezTo>
                    <a:pt x="296" y="5278"/>
                    <a:pt x="476" y="4934"/>
                    <a:pt x="460" y="4574"/>
                  </a:cubicBezTo>
                  <a:cubicBezTo>
                    <a:pt x="444" y="3931"/>
                    <a:pt x="515" y="3202"/>
                    <a:pt x="711" y="3202"/>
                  </a:cubicBezTo>
                  <a:cubicBezTo>
                    <a:pt x="725" y="3202"/>
                    <a:pt x="739" y="3206"/>
                    <a:pt x="755" y="3213"/>
                  </a:cubicBezTo>
                  <a:cubicBezTo>
                    <a:pt x="984" y="3311"/>
                    <a:pt x="804" y="3574"/>
                    <a:pt x="722" y="3721"/>
                  </a:cubicBezTo>
                  <a:cubicBezTo>
                    <a:pt x="623" y="3869"/>
                    <a:pt x="460" y="4541"/>
                    <a:pt x="1181" y="4951"/>
                  </a:cubicBezTo>
                  <a:cubicBezTo>
                    <a:pt x="1181" y="4951"/>
                    <a:pt x="951" y="4426"/>
                    <a:pt x="1345" y="4147"/>
                  </a:cubicBezTo>
                  <a:cubicBezTo>
                    <a:pt x="1754" y="3869"/>
                    <a:pt x="2017" y="3705"/>
                    <a:pt x="1968" y="3115"/>
                  </a:cubicBezTo>
                  <a:cubicBezTo>
                    <a:pt x="1924" y="2611"/>
                    <a:pt x="2260" y="2170"/>
                    <a:pt x="2487" y="2170"/>
                  </a:cubicBezTo>
                  <a:cubicBezTo>
                    <a:pt x="2519" y="2170"/>
                    <a:pt x="2548" y="2179"/>
                    <a:pt x="2574" y="2197"/>
                  </a:cubicBezTo>
                  <a:cubicBezTo>
                    <a:pt x="2803" y="2344"/>
                    <a:pt x="2541" y="2557"/>
                    <a:pt x="2410" y="2607"/>
                  </a:cubicBezTo>
                  <a:cubicBezTo>
                    <a:pt x="2230" y="2721"/>
                    <a:pt x="2197" y="2984"/>
                    <a:pt x="2345" y="3148"/>
                  </a:cubicBezTo>
                  <a:cubicBezTo>
                    <a:pt x="2558" y="3393"/>
                    <a:pt x="2492" y="3705"/>
                    <a:pt x="2213" y="3787"/>
                  </a:cubicBezTo>
                  <a:cubicBezTo>
                    <a:pt x="2213" y="3787"/>
                    <a:pt x="2272" y="3794"/>
                    <a:pt x="2369" y="3794"/>
                  </a:cubicBezTo>
                  <a:cubicBezTo>
                    <a:pt x="2697" y="3794"/>
                    <a:pt x="3470" y="3716"/>
                    <a:pt x="3951" y="3033"/>
                  </a:cubicBezTo>
                  <a:cubicBezTo>
                    <a:pt x="4590" y="2148"/>
                    <a:pt x="4820" y="820"/>
                    <a:pt x="43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 name="Google Shape;477;p2"/>
            <p:cNvSpPr/>
            <p:nvPr/>
          </p:nvSpPr>
          <p:spPr>
            <a:xfrm>
              <a:off x="7177800" y="3475325"/>
              <a:ext cx="74600" cy="48825"/>
            </a:xfrm>
            <a:custGeom>
              <a:avLst/>
              <a:gdLst/>
              <a:ahLst/>
              <a:cxnLst/>
              <a:rect l="l" t="t" r="r" b="b"/>
              <a:pathLst>
                <a:path w="2984" h="1953" extrusionOk="0">
                  <a:moveTo>
                    <a:pt x="928" y="1"/>
                  </a:moveTo>
                  <a:cubicBezTo>
                    <a:pt x="661" y="1"/>
                    <a:pt x="354" y="27"/>
                    <a:pt x="0" y="87"/>
                  </a:cubicBezTo>
                  <a:cubicBezTo>
                    <a:pt x="426" y="136"/>
                    <a:pt x="771" y="415"/>
                    <a:pt x="934" y="792"/>
                  </a:cubicBezTo>
                  <a:cubicBezTo>
                    <a:pt x="1140" y="1307"/>
                    <a:pt x="1508" y="1953"/>
                    <a:pt x="2267" y="1953"/>
                  </a:cubicBezTo>
                  <a:cubicBezTo>
                    <a:pt x="2475" y="1953"/>
                    <a:pt x="2712" y="1904"/>
                    <a:pt x="2983" y="1792"/>
                  </a:cubicBezTo>
                  <a:cubicBezTo>
                    <a:pt x="2803" y="1726"/>
                    <a:pt x="2688" y="1562"/>
                    <a:pt x="2688" y="1365"/>
                  </a:cubicBezTo>
                  <a:cubicBezTo>
                    <a:pt x="2688" y="1082"/>
                    <a:pt x="2639" y="1"/>
                    <a:pt x="92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 name="Google Shape;478;p2"/>
            <p:cNvSpPr/>
            <p:nvPr/>
          </p:nvSpPr>
          <p:spPr>
            <a:xfrm>
              <a:off x="7244575" y="3474675"/>
              <a:ext cx="36500" cy="28450"/>
            </a:xfrm>
            <a:custGeom>
              <a:avLst/>
              <a:gdLst/>
              <a:ahLst/>
              <a:cxnLst/>
              <a:rect l="l" t="t" r="r" b="b"/>
              <a:pathLst>
                <a:path w="1460" h="1138" extrusionOk="0">
                  <a:moveTo>
                    <a:pt x="969" y="0"/>
                  </a:moveTo>
                  <a:cubicBezTo>
                    <a:pt x="791" y="0"/>
                    <a:pt x="637" y="133"/>
                    <a:pt x="624" y="326"/>
                  </a:cubicBezTo>
                  <a:cubicBezTo>
                    <a:pt x="624" y="485"/>
                    <a:pt x="749" y="589"/>
                    <a:pt x="887" y="589"/>
                  </a:cubicBezTo>
                  <a:cubicBezTo>
                    <a:pt x="948" y="589"/>
                    <a:pt x="1011" y="568"/>
                    <a:pt x="1066" y="523"/>
                  </a:cubicBezTo>
                  <a:cubicBezTo>
                    <a:pt x="1066" y="523"/>
                    <a:pt x="1181" y="359"/>
                    <a:pt x="1066" y="293"/>
                  </a:cubicBezTo>
                  <a:cubicBezTo>
                    <a:pt x="1038" y="277"/>
                    <a:pt x="1011" y="270"/>
                    <a:pt x="988" y="270"/>
                  </a:cubicBezTo>
                  <a:cubicBezTo>
                    <a:pt x="918" y="270"/>
                    <a:pt x="878" y="334"/>
                    <a:pt x="902" y="408"/>
                  </a:cubicBezTo>
                  <a:cubicBezTo>
                    <a:pt x="908" y="440"/>
                    <a:pt x="891" y="454"/>
                    <a:pt x="867" y="454"/>
                  </a:cubicBezTo>
                  <a:cubicBezTo>
                    <a:pt x="815" y="454"/>
                    <a:pt x="727" y="388"/>
                    <a:pt x="739" y="277"/>
                  </a:cubicBezTo>
                  <a:cubicBezTo>
                    <a:pt x="750" y="149"/>
                    <a:pt x="860" y="71"/>
                    <a:pt x="976" y="71"/>
                  </a:cubicBezTo>
                  <a:cubicBezTo>
                    <a:pt x="1024" y="71"/>
                    <a:pt x="1072" y="84"/>
                    <a:pt x="1116" y="113"/>
                  </a:cubicBezTo>
                  <a:cubicBezTo>
                    <a:pt x="1394" y="260"/>
                    <a:pt x="1312" y="851"/>
                    <a:pt x="722" y="900"/>
                  </a:cubicBezTo>
                  <a:cubicBezTo>
                    <a:pt x="708" y="901"/>
                    <a:pt x="694" y="902"/>
                    <a:pt x="680" y="902"/>
                  </a:cubicBezTo>
                  <a:cubicBezTo>
                    <a:pt x="320" y="902"/>
                    <a:pt x="1" y="506"/>
                    <a:pt x="1" y="506"/>
                  </a:cubicBezTo>
                  <a:lnTo>
                    <a:pt x="1" y="506"/>
                  </a:lnTo>
                  <a:cubicBezTo>
                    <a:pt x="1" y="703"/>
                    <a:pt x="83" y="883"/>
                    <a:pt x="230" y="1014"/>
                  </a:cubicBezTo>
                  <a:cubicBezTo>
                    <a:pt x="340" y="1094"/>
                    <a:pt x="473" y="1137"/>
                    <a:pt x="608" y="1137"/>
                  </a:cubicBezTo>
                  <a:cubicBezTo>
                    <a:pt x="696" y="1137"/>
                    <a:pt x="786" y="1119"/>
                    <a:pt x="870" y="1080"/>
                  </a:cubicBezTo>
                  <a:cubicBezTo>
                    <a:pt x="1083" y="1031"/>
                    <a:pt x="1263" y="867"/>
                    <a:pt x="1345" y="670"/>
                  </a:cubicBezTo>
                  <a:cubicBezTo>
                    <a:pt x="1460" y="424"/>
                    <a:pt x="1345" y="146"/>
                    <a:pt x="1116" y="31"/>
                  </a:cubicBezTo>
                  <a:cubicBezTo>
                    <a:pt x="1066" y="10"/>
                    <a:pt x="1017" y="0"/>
                    <a:pt x="9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 name="Google Shape;479;p2"/>
            <p:cNvSpPr/>
            <p:nvPr/>
          </p:nvSpPr>
          <p:spPr>
            <a:xfrm>
              <a:off x="6677025" y="3656125"/>
              <a:ext cx="99600" cy="218525"/>
            </a:xfrm>
            <a:custGeom>
              <a:avLst/>
              <a:gdLst/>
              <a:ahLst/>
              <a:cxnLst/>
              <a:rect l="l" t="t" r="r" b="b"/>
              <a:pathLst>
                <a:path w="3984" h="8741" extrusionOk="0">
                  <a:moveTo>
                    <a:pt x="2072" y="0"/>
                  </a:moveTo>
                  <a:cubicBezTo>
                    <a:pt x="1547" y="0"/>
                    <a:pt x="1034" y="245"/>
                    <a:pt x="706" y="674"/>
                  </a:cubicBezTo>
                  <a:cubicBezTo>
                    <a:pt x="362" y="1182"/>
                    <a:pt x="312" y="1821"/>
                    <a:pt x="575" y="2362"/>
                  </a:cubicBezTo>
                  <a:cubicBezTo>
                    <a:pt x="809" y="2783"/>
                    <a:pt x="1252" y="3021"/>
                    <a:pt x="1707" y="3021"/>
                  </a:cubicBezTo>
                  <a:cubicBezTo>
                    <a:pt x="1889" y="3021"/>
                    <a:pt x="2073" y="2983"/>
                    <a:pt x="2247" y="2903"/>
                  </a:cubicBezTo>
                  <a:cubicBezTo>
                    <a:pt x="2951" y="2723"/>
                    <a:pt x="3099" y="1788"/>
                    <a:pt x="2476" y="1411"/>
                  </a:cubicBezTo>
                  <a:cubicBezTo>
                    <a:pt x="2392" y="1366"/>
                    <a:pt x="2306" y="1345"/>
                    <a:pt x="2223" y="1345"/>
                  </a:cubicBezTo>
                  <a:cubicBezTo>
                    <a:pt x="1886" y="1345"/>
                    <a:pt x="1604" y="1682"/>
                    <a:pt x="1722" y="2050"/>
                  </a:cubicBezTo>
                  <a:cubicBezTo>
                    <a:pt x="1859" y="2324"/>
                    <a:pt x="2177" y="2346"/>
                    <a:pt x="2308" y="2346"/>
                  </a:cubicBezTo>
                  <a:cubicBezTo>
                    <a:pt x="2334" y="2346"/>
                    <a:pt x="2353" y="2346"/>
                    <a:pt x="2361" y="2346"/>
                  </a:cubicBezTo>
                  <a:cubicBezTo>
                    <a:pt x="2427" y="2346"/>
                    <a:pt x="2427" y="2378"/>
                    <a:pt x="2427" y="2378"/>
                  </a:cubicBezTo>
                  <a:cubicBezTo>
                    <a:pt x="2485" y="2566"/>
                    <a:pt x="2238" y="2855"/>
                    <a:pt x="1787" y="2855"/>
                  </a:cubicBezTo>
                  <a:cubicBezTo>
                    <a:pt x="1726" y="2855"/>
                    <a:pt x="1660" y="2849"/>
                    <a:pt x="1591" y="2837"/>
                  </a:cubicBezTo>
                  <a:cubicBezTo>
                    <a:pt x="1411" y="2804"/>
                    <a:pt x="1230" y="2723"/>
                    <a:pt x="1083" y="2575"/>
                  </a:cubicBezTo>
                  <a:cubicBezTo>
                    <a:pt x="411" y="1936"/>
                    <a:pt x="739" y="559"/>
                    <a:pt x="1755" y="297"/>
                  </a:cubicBezTo>
                  <a:cubicBezTo>
                    <a:pt x="1902" y="256"/>
                    <a:pt x="2050" y="235"/>
                    <a:pt x="2197" y="235"/>
                  </a:cubicBezTo>
                  <a:cubicBezTo>
                    <a:pt x="2345" y="235"/>
                    <a:pt x="2492" y="256"/>
                    <a:pt x="2640" y="297"/>
                  </a:cubicBezTo>
                  <a:cubicBezTo>
                    <a:pt x="3279" y="461"/>
                    <a:pt x="3738" y="1034"/>
                    <a:pt x="3755" y="1706"/>
                  </a:cubicBezTo>
                  <a:cubicBezTo>
                    <a:pt x="3820" y="2444"/>
                    <a:pt x="3443" y="3181"/>
                    <a:pt x="2869" y="3706"/>
                  </a:cubicBezTo>
                  <a:cubicBezTo>
                    <a:pt x="2296" y="4247"/>
                    <a:pt x="1558" y="4558"/>
                    <a:pt x="984" y="5083"/>
                  </a:cubicBezTo>
                  <a:cubicBezTo>
                    <a:pt x="411" y="5591"/>
                    <a:pt x="66" y="6296"/>
                    <a:pt x="17" y="7066"/>
                  </a:cubicBezTo>
                  <a:cubicBezTo>
                    <a:pt x="1" y="7755"/>
                    <a:pt x="378" y="8492"/>
                    <a:pt x="1034" y="8673"/>
                  </a:cubicBezTo>
                  <a:cubicBezTo>
                    <a:pt x="1165" y="8719"/>
                    <a:pt x="1301" y="8740"/>
                    <a:pt x="1434" y="8740"/>
                  </a:cubicBezTo>
                  <a:cubicBezTo>
                    <a:pt x="1920" y="8740"/>
                    <a:pt x="2380" y="8457"/>
                    <a:pt x="2509" y="8033"/>
                  </a:cubicBezTo>
                  <a:cubicBezTo>
                    <a:pt x="2706" y="7542"/>
                    <a:pt x="2492" y="7001"/>
                    <a:pt x="2033" y="6788"/>
                  </a:cubicBezTo>
                  <a:cubicBezTo>
                    <a:pt x="1919" y="6722"/>
                    <a:pt x="1804" y="6706"/>
                    <a:pt x="1689" y="6706"/>
                  </a:cubicBezTo>
                  <a:cubicBezTo>
                    <a:pt x="1646" y="6698"/>
                    <a:pt x="1603" y="6694"/>
                    <a:pt x="1560" y="6694"/>
                  </a:cubicBezTo>
                  <a:cubicBezTo>
                    <a:pt x="1233" y="6694"/>
                    <a:pt x="938" y="6911"/>
                    <a:pt x="837" y="7230"/>
                  </a:cubicBezTo>
                  <a:cubicBezTo>
                    <a:pt x="707" y="7724"/>
                    <a:pt x="989" y="7991"/>
                    <a:pt x="1299" y="7991"/>
                  </a:cubicBezTo>
                  <a:cubicBezTo>
                    <a:pt x="1380" y="7991"/>
                    <a:pt x="1463" y="7972"/>
                    <a:pt x="1542" y="7935"/>
                  </a:cubicBezTo>
                  <a:cubicBezTo>
                    <a:pt x="1853" y="7771"/>
                    <a:pt x="1919" y="7361"/>
                    <a:pt x="1673" y="7115"/>
                  </a:cubicBezTo>
                  <a:cubicBezTo>
                    <a:pt x="1587" y="7048"/>
                    <a:pt x="1484" y="7015"/>
                    <a:pt x="1381" y="7015"/>
                  </a:cubicBezTo>
                  <a:cubicBezTo>
                    <a:pt x="1307" y="7015"/>
                    <a:pt x="1233" y="7032"/>
                    <a:pt x="1165" y="7066"/>
                  </a:cubicBezTo>
                  <a:cubicBezTo>
                    <a:pt x="1146" y="7078"/>
                    <a:pt x="1133" y="7082"/>
                    <a:pt x="1124" y="7082"/>
                  </a:cubicBezTo>
                  <a:cubicBezTo>
                    <a:pt x="1096" y="7082"/>
                    <a:pt x="1116" y="7033"/>
                    <a:pt x="1116" y="7033"/>
                  </a:cubicBezTo>
                  <a:cubicBezTo>
                    <a:pt x="1214" y="6812"/>
                    <a:pt x="1506" y="6784"/>
                    <a:pt x="1646" y="6784"/>
                  </a:cubicBezTo>
                  <a:cubicBezTo>
                    <a:pt x="1692" y="6784"/>
                    <a:pt x="1722" y="6788"/>
                    <a:pt x="1722" y="6788"/>
                  </a:cubicBezTo>
                  <a:cubicBezTo>
                    <a:pt x="1820" y="6788"/>
                    <a:pt x="1919" y="6804"/>
                    <a:pt x="2001" y="6837"/>
                  </a:cubicBezTo>
                  <a:cubicBezTo>
                    <a:pt x="2443" y="7033"/>
                    <a:pt x="2640" y="7558"/>
                    <a:pt x="2443" y="8000"/>
                  </a:cubicBezTo>
                  <a:cubicBezTo>
                    <a:pt x="2267" y="8403"/>
                    <a:pt x="1869" y="8642"/>
                    <a:pt x="1448" y="8642"/>
                  </a:cubicBezTo>
                  <a:cubicBezTo>
                    <a:pt x="1321" y="8642"/>
                    <a:pt x="1192" y="8620"/>
                    <a:pt x="1066" y="8574"/>
                  </a:cubicBezTo>
                  <a:cubicBezTo>
                    <a:pt x="493" y="8394"/>
                    <a:pt x="132" y="7722"/>
                    <a:pt x="165" y="7050"/>
                  </a:cubicBezTo>
                  <a:cubicBezTo>
                    <a:pt x="230" y="6345"/>
                    <a:pt x="558" y="5689"/>
                    <a:pt x="1083" y="5214"/>
                  </a:cubicBezTo>
                  <a:cubicBezTo>
                    <a:pt x="1640" y="4706"/>
                    <a:pt x="2394" y="4427"/>
                    <a:pt x="2984" y="3837"/>
                  </a:cubicBezTo>
                  <a:cubicBezTo>
                    <a:pt x="3574" y="3280"/>
                    <a:pt x="3984" y="2493"/>
                    <a:pt x="3918" y="1690"/>
                  </a:cubicBezTo>
                  <a:cubicBezTo>
                    <a:pt x="3853" y="919"/>
                    <a:pt x="3296" y="264"/>
                    <a:pt x="2542" y="67"/>
                  </a:cubicBezTo>
                  <a:cubicBezTo>
                    <a:pt x="2387" y="22"/>
                    <a:pt x="2229" y="0"/>
                    <a:pt x="20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 name="Google Shape;480;p2"/>
            <p:cNvSpPr/>
            <p:nvPr/>
          </p:nvSpPr>
          <p:spPr>
            <a:xfrm>
              <a:off x="6679075" y="3738925"/>
              <a:ext cx="42650" cy="60275"/>
            </a:xfrm>
            <a:custGeom>
              <a:avLst/>
              <a:gdLst/>
              <a:ahLst/>
              <a:cxnLst/>
              <a:rect l="l" t="t" r="r" b="b"/>
              <a:pathLst>
                <a:path w="1706" h="2411" extrusionOk="0">
                  <a:moveTo>
                    <a:pt x="1509" y="1"/>
                  </a:moveTo>
                  <a:cubicBezTo>
                    <a:pt x="1509" y="1"/>
                    <a:pt x="1361" y="66"/>
                    <a:pt x="1345" y="148"/>
                  </a:cubicBezTo>
                  <a:cubicBezTo>
                    <a:pt x="1329" y="246"/>
                    <a:pt x="1214" y="328"/>
                    <a:pt x="1017" y="328"/>
                  </a:cubicBezTo>
                  <a:cubicBezTo>
                    <a:pt x="820" y="328"/>
                    <a:pt x="1" y="394"/>
                    <a:pt x="50" y="2410"/>
                  </a:cubicBezTo>
                  <a:cubicBezTo>
                    <a:pt x="99" y="1968"/>
                    <a:pt x="361" y="1591"/>
                    <a:pt x="755" y="1394"/>
                  </a:cubicBezTo>
                  <a:cubicBezTo>
                    <a:pt x="1378" y="1115"/>
                    <a:pt x="1706" y="853"/>
                    <a:pt x="1591" y="460"/>
                  </a:cubicBezTo>
                  <a:cubicBezTo>
                    <a:pt x="1476" y="83"/>
                    <a:pt x="1509" y="1"/>
                    <a:pt x="150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 name="Google Shape;481;p2"/>
            <p:cNvSpPr/>
            <p:nvPr/>
          </p:nvSpPr>
          <p:spPr>
            <a:xfrm>
              <a:off x="6695875" y="3560675"/>
              <a:ext cx="160250" cy="250800"/>
            </a:xfrm>
            <a:custGeom>
              <a:avLst/>
              <a:gdLst/>
              <a:ahLst/>
              <a:cxnLst/>
              <a:rect l="l" t="t" r="r" b="b"/>
              <a:pathLst>
                <a:path w="6410" h="10032" extrusionOk="0">
                  <a:moveTo>
                    <a:pt x="5263" y="0"/>
                  </a:moveTo>
                  <a:cubicBezTo>
                    <a:pt x="2886" y="672"/>
                    <a:pt x="4181" y="2197"/>
                    <a:pt x="4263" y="4426"/>
                  </a:cubicBezTo>
                  <a:cubicBezTo>
                    <a:pt x="4361" y="6278"/>
                    <a:pt x="3279" y="7983"/>
                    <a:pt x="1558" y="8704"/>
                  </a:cubicBezTo>
                  <a:cubicBezTo>
                    <a:pt x="247" y="9229"/>
                    <a:pt x="1" y="10032"/>
                    <a:pt x="1" y="10032"/>
                  </a:cubicBezTo>
                  <a:cubicBezTo>
                    <a:pt x="318" y="9500"/>
                    <a:pt x="673" y="9329"/>
                    <a:pt x="973" y="9329"/>
                  </a:cubicBezTo>
                  <a:cubicBezTo>
                    <a:pt x="1201" y="9329"/>
                    <a:pt x="1398" y="9427"/>
                    <a:pt x="1525" y="9540"/>
                  </a:cubicBezTo>
                  <a:cubicBezTo>
                    <a:pt x="1632" y="9641"/>
                    <a:pt x="1732" y="9673"/>
                    <a:pt x="1826" y="9673"/>
                  </a:cubicBezTo>
                  <a:cubicBezTo>
                    <a:pt x="1992" y="9673"/>
                    <a:pt x="2137" y="9573"/>
                    <a:pt x="2263" y="9573"/>
                  </a:cubicBezTo>
                  <a:cubicBezTo>
                    <a:pt x="2460" y="9589"/>
                    <a:pt x="2345" y="9802"/>
                    <a:pt x="2345" y="9802"/>
                  </a:cubicBezTo>
                  <a:cubicBezTo>
                    <a:pt x="2673" y="9638"/>
                    <a:pt x="2771" y="9229"/>
                    <a:pt x="2574" y="8934"/>
                  </a:cubicBezTo>
                  <a:cubicBezTo>
                    <a:pt x="2490" y="8779"/>
                    <a:pt x="2322" y="8697"/>
                    <a:pt x="2152" y="8697"/>
                  </a:cubicBezTo>
                  <a:cubicBezTo>
                    <a:pt x="2123" y="8697"/>
                    <a:pt x="2095" y="8699"/>
                    <a:pt x="2066" y="8704"/>
                  </a:cubicBezTo>
                  <a:cubicBezTo>
                    <a:pt x="2066" y="8704"/>
                    <a:pt x="2263" y="8655"/>
                    <a:pt x="3312" y="7803"/>
                  </a:cubicBezTo>
                  <a:cubicBezTo>
                    <a:pt x="4607" y="6754"/>
                    <a:pt x="4525" y="7114"/>
                    <a:pt x="5459" y="6622"/>
                  </a:cubicBezTo>
                  <a:cubicBezTo>
                    <a:pt x="6410" y="6131"/>
                    <a:pt x="6082" y="5147"/>
                    <a:pt x="6082" y="5147"/>
                  </a:cubicBezTo>
                  <a:lnTo>
                    <a:pt x="6082" y="5147"/>
                  </a:lnTo>
                  <a:cubicBezTo>
                    <a:pt x="6035" y="5257"/>
                    <a:pt x="5973" y="5443"/>
                    <a:pt x="5459" y="5443"/>
                  </a:cubicBezTo>
                  <a:cubicBezTo>
                    <a:pt x="5438" y="5443"/>
                    <a:pt x="5416" y="5443"/>
                    <a:pt x="5394" y="5442"/>
                  </a:cubicBezTo>
                  <a:cubicBezTo>
                    <a:pt x="5366" y="5440"/>
                    <a:pt x="5339" y="5439"/>
                    <a:pt x="5312" y="5439"/>
                  </a:cubicBezTo>
                  <a:cubicBezTo>
                    <a:pt x="4963" y="5439"/>
                    <a:pt x="4629" y="5632"/>
                    <a:pt x="4492" y="5967"/>
                  </a:cubicBezTo>
                  <a:cubicBezTo>
                    <a:pt x="4427" y="6082"/>
                    <a:pt x="4328" y="6180"/>
                    <a:pt x="4214" y="6262"/>
                  </a:cubicBezTo>
                  <a:cubicBezTo>
                    <a:pt x="4558" y="5918"/>
                    <a:pt x="4623" y="5147"/>
                    <a:pt x="4722" y="4508"/>
                  </a:cubicBezTo>
                  <a:cubicBezTo>
                    <a:pt x="4820" y="3869"/>
                    <a:pt x="5115" y="4082"/>
                    <a:pt x="5672" y="3688"/>
                  </a:cubicBezTo>
                  <a:cubicBezTo>
                    <a:pt x="6246" y="3311"/>
                    <a:pt x="5951" y="2803"/>
                    <a:pt x="5885" y="2672"/>
                  </a:cubicBezTo>
                  <a:cubicBezTo>
                    <a:pt x="5853" y="2525"/>
                    <a:pt x="5853" y="2377"/>
                    <a:pt x="5902" y="2230"/>
                  </a:cubicBezTo>
                  <a:lnTo>
                    <a:pt x="5902" y="2230"/>
                  </a:lnTo>
                  <a:cubicBezTo>
                    <a:pt x="5902" y="2230"/>
                    <a:pt x="5852" y="2344"/>
                    <a:pt x="5476" y="2394"/>
                  </a:cubicBezTo>
                  <a:cubicBezTo>
                    <a:pt x="5164" y="2426"/>
                    <a:pt x="4918" y="2672"/>
                    <a:pt x="4869" y="2984"/>
                  </a:cubicBezTo>
                  <a:cubicBezTo>
                    <a:pt x="4869" y="3130"/>
                    <a:pt x="4772" y="3309"/>
                    <a:pt x="4629" y="3309"/>
                  </a:cubicBezTo>
                  <a:cubicBezTo>
                    <a:pt x="4597" y="3309"/>
                    <a:pt x="4562" y="3300"/>
                    <a:pt x="4525" y="3279"/>
                  </a:cubicBezTo>
                  <a:cubicBezTo>
                    <a:pt x="4345" y="3180"/>
                    <a:pt x="4410" y="2885"/>
                    <a:pt x="4410" y="2885"/>
                  </a:cubicBezTo>
                  <a:cubicBezTo>
                    <a:pt x="4623" y="2295"/>
                    <a:pt x="5197" y="2525"/>
                    <a:pt x="5640" y="1836"/>
                  </a:cubicBezTo>
                  <a:cubicBezTo>
                    <a:pt x="6049" y="1230"/>
                    <a:pt x="5492" y="590"/>
                    <a:pt x="5279" y="410"/>
                  </a:cubicBezTo>
                  <a:cubicBezTo>
                    <a:pt x="5164" y="312"/>
                    <a:pt x="5148" y="132"/>
                    <a:pt x="52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 name="Google Shape;482;p2"/>
            <p:cNvSpPr/>
            <p:nvPr/>
          </p:nvSpPr>
          <p:spPr>
            <a:xfrm>
              <a:off x="6736050" y="3497350"/>
              <a:ext cx="73375" cy="268650"/>
            </a:xfrm>
            <a:custGeom>
              <a:avLst/>
              <a:gdLst/>
              <a:ahLst/>
              <a:cxnLst/>
              <a:rect l="l" t="t" r="r" b="b"/>
              <a:pathLst>
                <a:path w="2935" h="10746" extrusionOk="0">
                  <a:moveTo>
                    <a:pt x="1637" y="0"/>
                  </a:moveTo>
                  <a:cubicBezTo>
                    <a:pt x="1303" y="0"/>
                    <a:pt x="959" y="125"/>
                    <a:pt x="689" y="419"/>
                  </a:cubicBezTo>
                  <a:cubicBezTo>
                    <a:pt x="0" y="1238"/>
                    <a:pt x="148" y="2468"/>
                    <a:pt x="525" y="3500"/>
                  </a:cubicBezTo>
                  <a:cubicBezTo>
                    <a:pt x="1361" y="5549"/>
                    <a:pt x="2246" y="7500"/>
                    <a:pt x="1705" y="8959"/>
                  </a:cubicBezTo>
                  <a:cubicBezTo>
                    <a:pt x="1443" y="9696"/>
                    <a:pt x="935" y="10336"/>
                    <a:pt x="263" y="10745"/>
                  </a:cubicBezTo>
                  <a:cubicBezTo>
                    <a:pt x="951" y="10352"/>
                    <a:pt x="1492" y="9729"/>
                    <a:pt x="1787" y="8975"/>
                  </a:cubicBezTo>
                  <a:cubicBezTo>
                    <a:pt x="2393" y="7500"/>
                    <a:pt x="1525" y="5451"/>
                    <a:pt x="689" y="3435"/>
                  </a:cubicBezTo>
                  <a:cubicBezTo>
                    <a:pt x="312" y="2435"/>
                    <a:pt x="197" y="1238"/>
                    <a:pt x="803" y="501"/>
                  </a:cubicBezTo>
                  <a:cubicBezTo>
                    <a:pt x="1030" y="225"/>
                    <a:pt x="1341" y="108"/>
                    <a:pt x="1649" y="108"/>
                  </a:cubicBezTo>
                  <a:cubicBezTo>
                    <a:pt x="2165" y="108"/>
                    <a:pt x="2672" y="438"/>
                    <a:pt x="2754" y="911"/>
                  </a:cubicBezTo>
                  <a:cubicBezTo>
                    <a:pt x="2862" y="1435"/>
                    <a:pt x="2462" y="1916"/>
                    <a:pt x="1936" y="1916"/>
                  </a:cubicBezTo>
                  <a:cubicBezTo>
                    <a:pt x="1903" y="1916"/>
                    <a:pt x="1870" y="1914"/>
                    <a:pt x="1836" y="1911"/>
                  </a:cubicBezTo>
                  <a:lnTo>
                    <a:pt x="1820" y="1911"/>
                  </a:lnTo>
                  <a:cubicBezTo>
                    <a:pt x="1803" y="1911"/>
                    <a:pt x="1787" y="1894"/>
                    <a:pt x="1771" y="1894"/>
                  </a:cubicBezTo>
                  <a:cubicBezTo>
                    <a:pt x="1689" y="1861"/>
                    <a:pt x="1639" y="1812"/>
                    <a:pt x="1590" y="1747"/>
                  </a:cubicBezTo>
                  <a:cubicBezTo>
                    <a:pt x="1590" y="1747"/>
                    <a:pt x="1557" y="1697"/>
                    <a:pt x="1590" y="1648"/>
                  </a:cubicBezTo>
                  <a:cubicBezTo>
                    <a:pt x="1639" y="1615"/>
                    <a:pt x="1984" y="1632"/>
                    <a:pt x="2000" y="1320"/>
                  </a:cubicBezTo>
                  <a:cubicBezTo>
                    <a:pt x="2021" y="1069"/>
                    <a:pt x="1814" y="904"/>
                    <a:pt x="1602" y="904"/>
                  </a:cubicBezTo>
                  <a:cubicBezTo>
                    <a:pt x="1482" y="904"/>
                    <a:pt x="1361" y="956"/>
                    <a:pt x="1279" y="1075"/>
                  </a:cubicBezTo>
                  <a:cubicBezTo>
                    <a:pt x="1085" y="1334"/>
                    <a:pt x="1370" y="1960"/>
                    <a:pt x="1929" y="1960"/>
                  </a:cubicBezTo>
                  <a:cubicBezTo>
                    <a:pt x="1936" y="1960"/>
                    <a:pt x="1944" y="1960"/>
                    <a:pt x="1951" y="1960"/>
                  </a:cubicBezTo>
                  <a:cubicBezTo>
                    <a:pt x="2508" y="1960"/>
                    <a:pt x="2934" y="1452"/>
                    <a:pt x="2836" y="894"/>
                  </a:cubicBezTo>
                  <a:cubicBezTo>
                    <a:pt x="2763" y="375"/>
                    <a:pt x="2216" y="0"/>
                    <a:pt x="16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 name="Google Shape;483;p2"/>
            <p:cNvSpPr/>
            <p:nvPr/>
          </p:nvSpPr>
          <p:spPr>
            <a:xfrm>
              <a:off x="6677025" y="3486900"/>
              <a:ext cx="69700" cy="204100"/>
            </a:xfrm>
            <a:custGeom>
              <a:avLst/>
              <a:gdLst/>
              <a:ahLst/>
              <a:cxnLst/>
              <a:rect l="l" t="t" r="r" b="b"/>
              <a:pathLst>
                <a:path w="2788" h="8164" extrusionOk="0">
                  <a:moveTo>
                    <a:pt x="706" y="1"/>
                  </a:moveTo>
                  <a:cubicBezTo>
                    <a:pt x="706" y="1"/>
                    <a:pt x="67" y="181"/>
                    <a:pt x="214" y="1083"/>
                  </a:cubicBezTo>
                  <a:cubicBezTo>
                    <a:pt x="345" y="1968"/>
                    <a:pt x="1066" y="2460"/>
                    <a:pt x="1476" y="2902"/>
                  </a:cubicBezTo>
                  <a:cubicBezTo>
                    <a:pt x="1804" y="3279"/>
                    <a:pt x="2476" y="4132"/>
                    <a:pt x="2132" y="4984"/>
                  </a:cubicBezTo>
                  <a:cubicBezTo>
                    <a:pt x="2050" y="5213"/>
                    <a:pt x="1919" y="5410"/>
                    <a:pt x="1738" y="5574"/>
                  </a:cubicBezTo>
                  <a:cubicBezTo>
                    <a:pt x="1148" y="6082"/>
                    <a:pt x="755" y="6328"/>
                    <a:pt x="460" y="6754"/>
                  </a:cubicBezTo>
                  <a:cubicBezTo>
                    <a:pt x="165" y="7164"/>
                    <a:pt x="1" y="7656"/>
                    <a:pt x="17" y="8164"/>
                  </a:cubicBezTo>
                  <a:cubicBezTo>
                    <a:pt x="17" y="8016"/>
                    <a:pt x="66" y="6951"/>
                    <a:pt x="1214" y="6148"/>
                  </a:cubicBezTo>
                  <a:cubicBezTo>
                    <a:pt x="2509" y="5230"/>
                    <a:pt x="2787" y="4312"/>
                    <a:pt x="2345" y="2919"/>
                  </a:cubicBezTo>
                  <a:cubicBezTo>
                    <a:pt x="1820" y="1296"/>
                    <a:pt x="362" y="1116"/>
                    <a:pt x="70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 name="Google Shape;484;p2"/>
            <p:cNvSpPr/>
            <p:nvPr/>
          </p:nvSpPr>
          <p:spPr>
            <a:xfrm>
              <a:off x="6761050" y="3251000"/>
              <a:ext cx="60875" cy="136775"/>
            </a:xfrm>
            <a:custGeom>
              <a:avLst/>
              <a:gdLst/>
              <a:ahLst/>
              <a:cxnLst/>
              <a:rect l="l" t="t" r="r" b="b"/>
              <a:pathLst>
                <a:path w="2435" h="5471" extrusionOk="0">
                  <a:moveTo>
                    <a:pt x="1426" y="0"/>
                  </a:moveTo>
                  <a:cubicBezTo>
                    <a:pt x="1396" y="0"/>
                    <a:pt x="1369" y="4"/>
                    <a:pt x="1344" y="12"/>
                  </a:cubicBezTo>
                  <a:cubicBezTo>
                    <a:pt x="1016" y="110"/>
                    <a:pt x="951" y="373"/>
                    <a:pt x="1115" y="733"/>
                  </a:cubicBezTo>
                  <a:cubicBezTo>
                    <a:pt x="1262" y="1094"/>
                    <a:pt x="1770" y="1143"/>
                    <a:pt x="1639" y="2815"/>
                  </a:cubicBezTo>
                  <a:cubicBezTo>
                    <a:pt x="1508" y="4470"/>
                    <a:pt x="0" y="5470"/>
                    <a:pt x="0" y="5470"/>
                  </a:cubicBezTo>
                  <a:cubicBezTo>
                    <a:pt x="262" y="5421"/>
                    <a:pt x="1820" y="4470"/>
                    <a:pt x="2147" y="2438"/>
                  </a:cubicBezTo>
                  <a:cubicBezTo>
                    <a:pt x="2434" y="565"/>
                    <a:pt x="1775" y="0"/>
                    <a:pt x="142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 name="Google Shape;485;p2"/>
            <p:cNvSpPr/>
            <p:nvPr/>
          </p:nvSpPr>
          <p:spPr>
            <a:xfrm>
              <a:off x="6716775" y="3213700"/>
              <a:ext cx="132400" cy="177750"/>
            </a:xfrm>
            <a:custGeom>
              <a:avLst/>
              <a:gdLst/>
              <a:ahLst/>
              <a:cxnLst/>
              <a:rect l="l" t="t" r="r" b="b"/>
              <a:pathLst>
                <a:path w="5296" h="7110" extrusionOk="0">
                  <a:moveTo>
                    <a:pt x="1689" y="1"/>
                  </a:moveTo>
                  <a:cubicBezTo>
                    <a:pt x="1298" y="1"/>
                    <a:pt x="859" y="91"/>
                    <a:pt x="476" y="389"/>
                  </a:cubicBezTo>
                  <a:cubicBezTo>
                    <a:pt x="165" y="668"/>
                    <a:pt x="1" y="1078"/>
                    <a:pt x="50" y="1488"/>
                  </a:cubicBezTo>
                  <a:cubicBezTo>
                    <a:pt x="107" y="1985"/>
                    <a:pt x="632" y="2421"/>
                    <a:pt x="1231" y="2421"/>
                  </a:cubicBezTo>
                  <a:cubicBezTo>
                    <a:pt x="1322" y="2421"/>
                    <a:pt x="1415" y="2411"/>
                    <a:pt x="1509" y="2389"/>
                  </a:cubicBezTo>
                  <a:cubicBezTo>
                    <a:pt x="1624" y="2373"/>
                    <a:pt x="1722" y="2340"/>
                    <a:pt x="1820" y="2291"/>
                  </a:cubicBezTo>
                  <a:lnTo>
                    <a:pt x="1837" y="2291"/>
                  </a:lnTo>
                  <a:lnTo>
                    <a:pt x="1853" y="2274"/>
                  </a:lnTo>
                  <a:cubicBezTo>
                    <a:pt x="2148" y="2110"/>
                    <a:pt x="2312" y="1783"/>
                    <a:pt x="2263" y="1455"/>
                  </a:cubicBezTo>
                  <a:cubicBezTo>
                    <a:pt x="2213" y="1118"/>
                    <a:pt x="1925" y="895"/>
                    <a:pt x="1617" y="895"/>
                  </a:cubicBezTo>
                  <a:cubicBezTo>
                    <a:pt x="1520" y="895"/>
                    <a:pt x="1422" y="916"/>
                    <a:pt x="1329" y="963"/>
                  </a:cubicBezTo>
                  <a:cubicBezTo>
                    <a:pt x="968" y="1160"/>
                    <a:pt x="1066" y="1717"/>
                    <a:pt x="1476" y="1766"/>
                  </a:cubicBezTo>
                  <a:cubicBezTo>
                    <a:pt x="1507" y="1774"/>
                    <a:pt x="1537" y="1778"/>
                    <a:pt x="1567" y="1778"/>
                  </a:cubicBezTo>
                  <a:cubicBezTo>
                    <a:pt x="1792" y="1778"/>
                    <a:pt x="1978" y="1572"/>
                    <a:pt x="1935" y="1340"/>
                  </a:cubicBezTo>
                  <a:cubicBezTo>
                    <a:pt x="1928" y="1300"/>
                    <a:pt x="1956" y="1266"/>
                    <a:pt x="1994" y="1266"/>
                  </a:cubicBezTo>
                  <a:cubicBezTo>
                    <a:pt x="2051" y="1266"/>
                    <a:pt x="2129" y="1341"/>
                    <a:pt x="2148" y="1586"/>
                  </a:cubicBezTo>
                  <a:cubicBezTo>
                    <a:pt x="2165" y="1717"/>
                    <a:pt x="2132" y="1848"/>
                    <a:pt x="2083" y="1963"/>
                  </a:cubicBezTo>
                  <a:cubicBezTo>
                    <a:pt x="1935" y="2184"/>
                    <a:pt x="1695" y="2312"/>
                    <a:pt x="1434" y="2312"/>
                  </a:cubicBezTo>
                  <a:cubicBezTo>
                    <a:pt x="1405" y="2312"/>
                    <a:pt x="1375" y="2310"/>
                    <a:pt x="1345" y="2307"/>
                  </a:cubicBezTo>
                  <a:cubicBezTo>
                    <a:pt x="1335" y="2308"/>
                    <a:pt x="1324" y="2308"/>
                    <a:pt x="1314" y="2308"/>
                  </a:cubicBezTo>
                  <a:cubicBezTo>
                    <a:pt x="625" y="2308"/>
                    <a:pt x="142" y="1249"/>
                    <a:pt x="788" y="619"/>
                  </a:cubicBezTo>
                  <a:cubicBezTo>
                    <a:pt x="1061" y="323"/>
                    <a:pt x="1454" y="194"/>
                    <a:pt x="1875" y="194"/>
                  </a:cubicBezTo>
                  <a:cubicBezTo>
                    <a:pt x="2386" y="194"/>
                    <a:pt x="2938" y="386"/>
                    <a:pt x="3361" y="701"/>
                  </a:cubicBezTo>
                  <a:cubicBezTo>
                    <a:pt x="5099" y="1963"/>
                    <a:pt x="4836" y="4258"/>
                    <a:pt x="4328" y="5405"/>
                  </a:cubicBezTo>
                  <a:cubicBezTo>
                    <a:pt x="4066" y="6094"/>
                    <a:pt x="3607" y="6684"/>
                    <a:pt x="3017" y="7110"/>
                  </a:cubicBezTo>
                  <a:cubicBezTo>
                    <a:pt x="3623" y="6700"/>
                    <a:pt x="4115" y="6126"/>
                    <a:pt x="4410" y="5438"/>
                  </a:cubicBezTo>
                  <a:cubicBezTo>
                    <a:pt x="4951" y="4307"/>
                    <a:pt x="5295" y="1914"/>
                    <a:pt x="3459" y="553"/>
                  </a:cubicBezTo>
                  <a:cubicBezTo>
                    <a:pt x="3115" y="307"/>
                    <a:pt x="2705" y="144"/>
                    <a:pt x="2263" y="62"/>
                  </a:cubicBezTo>
                  <a:cubicBezTo>
                    <a:pt x="2096" y="27"/>
                    <a:pt x="1899" y="1"/>
                    <a:pt x="16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 name="Google Shape;486;p2"/>
            <p:cNvSpPr/>
            <p:nvPr/>
          </p:nvSpPr>
          <p:spPr>
            <a:xfrm>
              <a:off x="6746700" y="3075500"/>
              <a:ext cx="130325" cy="205325"/>
            </a:xfrm>
            <a:custGeom>
              <a:avLst/>
              <a:gdLst/>
              <a:ahLst/>
              <a:cxnLst/>
              <a:rect l="l" t="t" r="r" b="b"/>
              <a:pathLst>
                <a:path w="5213" h="8213" extrusionOk="0">
                  <a:moveTo>
                    <a:pt x="1082" y="0"/>
                  </a:moveTo>
                  <a:cubicBezTo>
                    <a:pt x="0" y="2869"/>
                    <a:pt x="1279" y="4393"/>
                    <a:pt x="2541" y="5622"/>
                  </a:cubicBezTo>
                  <a:cubicBezTo>
                    <a:pt x="3803" y="6852"/>
                    <a:pt x="3738" y="8212"/>
                    <a:pt x="3738" y="8212"/>
                  </a:cubicBezTo>
                  <a:cubicBezTo>
                    <a:pt x="4656" y="7294"/>
                    <a:pt x="3590" y="5606"/>
                    <a:pt x="4459" y="4245"/>
                  </a:cubicBezTo>
                  <a:cubicBezTo>
                    <a:pt x="5213" y="3098"/>
                    <a:pt x="4246" y="2574"/>
                    <a:pt x="4246" y="2574"/>
                  </a:cubicBezTo>
                  <a:cubicBezTo>
                    <a:pt x="3836" y="3164"/>
                    <a:pt x="3377" y="3016"/>
                    <a:pt x="3000" y="3754"/>
                  </a:cubicBezTo>
                  <a:cubicBezTo>
                    <a:pt x="2656" y="4459"/>
                    <a:pt x="3262" y="5819"/>
                    <a:pt x="3262" y="5819"/>
                  </a:cubicBezTo>
                  <a:cubicBezTo>
                    <a:pt x="2066" y="4950"/>
                    <a:pt x="2295" y="4164"/>
                    <a:pt x="2639" y="3770"/>
                  </a:cubicBezTo>
                  <a:cubicBezTo>
                    <a:pt x="2984" y="3377"/>
                    <a:pt x="2508" y="3016"/>
                    <a:pt x="2525" y="2803"/>
                  </a:cubicBezTo>
                  <a:cubicBezTo>
                    <a:pt x="2541" y="2656"/>
                    <a:pt x="2574" y="2508"/>
                    <a:pt x="2639" y="2377"/>
                  </a:cubicBezTo>
                  <a:cubicBezTo>
                    <a:pt x="2639" y="2377"/>
                    <a:pt x="2563" y="2329"/>
                    <a:pt x="2425" y="2329"/>
                  </a:cubicBezTo>
                  <a:cubicBezTo>
                    <a:pt x="2308" y="2329"/>
                    <a:pt x="2147" y="2364"/>
                    <a:pt x="1951" y="2492"/>
                  </a:cubicBezTo>
                  <a:cubicBezTo>
                    <a:pt x="1213" y="2983"/>
                    <a:pt x="1525" y="4082"/>
                    <a:pt x="1525" y="4082"/>
                  </a:cubicBezTo>
                  <a:cubicBezTo>
                    <a:pt x="1000" y="3344"/>
                    <a:pt x="1164" y="2590"/>
                    <a:pt x="1771" y="2082"/>
                  </a:cubicBezTo>
                  <a:cubicBezTo>
                    <a:pt x="2361" y="1557"/>
                    <a:pt x="1787" y="1066"/>
                    <a:pt x="1394" y="852"/>
                  </a:cubicBezTo>
                  <a:cubicBezTo>
                    <a:pt x="1017" y="623"/>
                    <a:pt x="1082" y="0"/>
                    <a:pt x="108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 name="Google Shape;487;p2"/>
            <p:cNvSpPr/>
            <p:nvPr/>
          </p:nvSpPr>
          <p:spPr>
            <a:xfrm>
              <a:off x="6686475" y="3050500"/>
              <a:ext cx="75825" cy="112700"/>
            </a:xfrm>
            <a:custGeom>
              <a:avLst/>
              <a:gdLst/>
              <a:ahLst/>
              <a:cxnLst/>
              <a:rect l="l" t="t" r="r" b="b"/>
              <a:pathLst>
                <a:path w="3033" h="4508" extrusionOk="0">
                  <a:moveTo>
                    <a:pt x="459" y="0"/>
                  </a:moveTo>
                  <a:lnTo>
                    <a:pt x="459" y="0"/>
                  </a:lnTo>
                  <a:cubicBezTo>
                    <a:pt x="459" y="1"/>
                    <a:pt x="0" y="2000"/>
                    <a:pt x="3032" y="4508"/>
                  </a:cubicBezTo>
                  <a:cubicBezTo>
                    <a:pt x="3032" y="4508"/>
                    <a:pt x="2475" y="3836"/>
                    <a:pt x="2737" y="3082"/>
                  </a:cubicBezTo>
                  <a:cubicBezTo>
                    <a:pt x="3000" y="2328"/>
                    <a:pt x="2688" y="2049"/>
                    <a:pt x="2442" y="1803"/>
                  </a:cubicBezTo>
                  <a:cubicBezTo>
                    <a:pt x="2311" y="1639"/>
                    <a:pt x="2295" y="1410"/>
                    <a:pt x="2426" y="1230"/>
                  </a:cubicBezTo>
                  <a:cubicBezTo>
                    <a:pt x="2426" y="1230"/>
                    <a:pt x="2397" y="1225"/>
                    <a:pt x="2352" y="1225"/>
                  </a:cubicBezTo>
                  <a:cubicBezTo>
                    <a:pt x="2198" y="1225"/>
                    <a:pt x="1858" y="1284"/>
                    <a:pt x="1934" y="1820"/>
                  </a:cubicBezTo>
                  <a:cubicBezTo>
                    <a:pt x="2032" y="2492"/>
                    <a:pt x="2082" y="2623"/>
                    <a:pt x="1869" y="2639"/>
                  </a:cubicBezTo>
                  <a:cubicBezTo>
                    <a:pt x="1863" y="2640"/>
                    <a:pt x="1858" y="2640"/>
                    <a:pt x="1853" y="2640"/>
                  </a:cubicBezTo>
                  <a:cubicBezTo>
                    <a:pt x="1642" y="2640"/>
                    <a:pt x="1706" y="2307"/>
                    <a:pt x="1754" y="2115"/>
                  </a:cubicBezTo>
                  <a:cubicBezTo>
                    <a:pt x="1819" y="1934"/>
                    <a:pt x="2065" y="1098"/>
                    <a:pt x="1410" y="820"/>
                  </a:cubicBezTo>
                  <a:cubicBezTo>
                    <a:pt x="754" y="525"/>
                    <a:pt x="492" y="279"/>
                    <a:pt x="45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 name="Google Shape;488;p2"/>
            <p:cNvSpPr/>
            <p:nvPr/>
          </p:nvSpPr>
          <p:spPr>
            <a:xfrm>
              <a:off x="6822925" y="3265225"/>
              <a:ext cx="89750" cy="106575"/>
            </a:xfrm>
            <a:custGeom>
              <a:avLst/>
              <a:gdLst/>
              <a:ahLst/>
              <a:cxnLst/>
              <a:rect l="l" t="t" r="r" b="b"/>
              <a:pathLst>
                <a:path w="3590" h="4263" extrusionOk="0">
                  <a:moveTo>
                    <a:pt x="1721" y="0"/>
                  </a:moveTo>
                  <a:lnTo>
                    <a:pt x="1721" y="0"/>
                  </a:lnTo>
                  <a:cubicBezTo>
                    <a:pt x="787" y="508"/>
                    <a:pt x="1066" y="1180"/>
                    <a:pt x="951" y="2475"/>
                  </a:cubicBezTo>
                  <a:cubicBezTo>
                    <a:pt x="853" y="3770"/>
                    <a:pt x="0" y="4262"/>
                    <a:pt x="0" y="4262"/>
                  </a:cubicBezTo>
                  <a:cubicBezTo>
                    <a:pt x="3590" y="2443"/>
                    <a:pt x="2295" y="771"/>
                    <a:pt x="1951" y="525"/>
                  </a:cubicBezTo>
                  <a:cubicBezTo>
                    <a:pt x="1590" y="279"/>
                    <a:pt x="1721" y="0"/>
                    <a:pt x="17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 name="Google Shape;489;p2"/>
            <p:cNvSpPr/>
            <p:nvPr/>
          </p:nvSpPr>
          <p:spPr>
            <a:xfrm>
              <a:off x="6824975" y="3330800"/>
              <a:ext cx="196725" cy="144875"/>
            </a:xfrm>
            <a:custGeom>
              <a:avLst/>
              <a:gdLst/>
              <a:ahLst/>
              <a:cxnLst/>
              <a:rect l="l" t="t" r="r" b="b"/>
              <a:pathLst>
                <a:path w="7869" h="5795" extrusionOk="0">
                  <a:moveTo>
                    <a:pt x="3223" y="0"/>
                  </a:moveTo>
                  <a:cubicBezTo>
                    <a:pt x="2842" y="0"/>
                    <a:pt x="2425" y="326"/>
                    <a:pt x="2016" y="951"/>
                  </a:cubicBezTo>
                  <a:cubicBezTo>
                    <a:pt x="1459" y="1803"/>
                    <a:pt x="0" y="1918"/>
                    <a:pt x="0" y="1918"/>
                  </a:cubicBezTo>
                  <a:cubicBezTo>
                    <a:pt x="2393" y="1983"/>
                    <a:pt x="3033" y="2606"/>
                    <a:pt x="3672" y="3360"/>
                  </a:cubicBezTo>
                  <a:cubicBezTo>
                    <a:pt x="4311" y="4114"/>
                    <a:pt x="4491" y="5327"/>
                    <a:pt x="5999" y="5704"/>
                  </a:cubicBezTo>
                  <a:cubicBezTo>
                    <a:pt x="6259" y="5768"/>
                    <a:pt x="6485" y="5795"/>
                    <a:pt x="6680" y="5795"/>
                  </a:cubicBezTo>
                  <a:cubicBezTo>
                    <a:pt x="7631" y="5795"/>
                    <a:pt x="7868" y="5163"/>
                    <a:pt x="7868" y="5163"/>
                  </a:cubicBezTo>
                  <a:lnTo>
                    <a:pt x="7868" y="5163"/>
                  </a:lnTo>
                  <a:cubicBezTo>
                    <a:pt x="7781" y="5221"/>
                    <a:pt x="7702" y="5250"/>
                    <a:pt x="7631" y="5250"/>
                  </a:cubicBezTo>
                  <a:cubicBezTo>
                    <a:pt x="7380" y="5250"/>
                    <a:pt x="7236" y="4885"/>
                    <a:pt x="7262" y="4130"/>
                  </a:cubicBezTo>
                  <a:cubicBezTo>
                    <a:pt x="7278" y="3163"/>
                    <a:pt x="6409" y="2885"/>
                    <a:pt x="5295" y="2704"/>
                  </a:cubicBezTo>
                  <a:cubicBezTo>
                    <a:pt x="4180" y="2541"/>
                    <a:pt x="3246" y="2459"/>
                    <a:pt x="3131" y="2098"/>
                  </a:cubicBezTo>
                  <a:cubicBezTo>
                    <a:pt x="3016" y="1721"/>
                    <a:pt x="3508" y="1590"/>
                    <a:pt x="4196" y="1377"/>
                  </a:cubicBezTo>
                  <a:cubicBezTo>
                    <a:pt x="4868" y="1180"/>
                    <a:pt x="4573" y="541"/>
                    <a:pt x="4573" y="541"/>
                  </a:cubicBezTo>
                  <a:lnTo>
                    <a:pt x="4573" y="541"/>
                  </a:lnTo>
                  <a:cubicBezTo>
                    <a:pt x="4519" y="588"/>
                    <a:pt x="4463" y="608"/>
                    <a:pt x="4404" y="608"/>
                  </a:cubicBezTo>
                  <a:cubicBezTo>
                    <a:pt x="4214" y="608"/>
                    <a:pt x="3985" y="394"/>
                    <a:pt x="3623" y="131"/>
                  </a:cubicBezTo>
                  <a:cubicBezTo>
                    <a:pt x="3496" y="44"/>
                    <a:pt x="3362" y="0"/>
                    <a:pt x="322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 name="Google Shape;490;p2"/>
            <p:cNvSpPr/>
            <p:nvPr/>
          </p:nvSpPr>
          <p:spPr>
            <a:xfrm>
              <a:off x="6729500" y="3390500"/>
              <a:ext cx="192600" cy="157075"/>
            </a:xfrm>
            <a:custGeom>
              <a:avLst/>
              <a:gdLst/>
              <a:ahLst/>
              <a:cxnLst/>
              <a:rect l="l" t="t" r="r" b="b"/>
              <a:pathLst>
                <a:path w="7704" h="6283" extrusionOk="0">
                  <a:moveTo>
                    <a:pt x="4289" y="1"/>
                  </a:moveTo>
                  <a:cubicBezTo>
                    <a:pt x="2707" y="1"/>
                    <a:pt x="1369" y="1105"/>
                    <a:pt x="672" y="2529"/>
                  </a:cubicBezTo>
                  <a:cubicBezTo>
                    <a:pt x="148" y="3627"/>
                    <a:pt x="0" y="4857"/>
                    <a:pt x="230" y="6053"/>
                  </a:cubicBezTo>
                  <a:lnTo>
                    <a:pt x="230" y="6086"/>
                  </a:lnTo>
                  <a:cubicBezTo>
                    <a:pt x="246" y="6152"/>
                    <a:pt x="262" y="6217"/>
                    <a:pt x="279" y="6283"/>
                  </a:cubicBezTo>
                  <a:cubicBezTo>
                    <a:pt x="246" y="6119"/>
                    <a:pt x="230" y="5955"/>
                    <a:pt x="230" y="5791"/>
                  </a:cubicBezTo>
                  <a:cubicBezTo>
                    <a:pt x="246" y="4922"/>
                    <a:pt x="410" y="4054"/>
                    <a:pt x="738" y="3250"/>
                  </a:cubicBezTo>
                  <a:cubicBezTo>
                    <a:pt x="1147" y="2251"/>
                    <a:pt x="1869" y="1398"/>
                    <a:pt x="2819" y="874"/>
                  </a:cubicBezTo>
                  <a:cubicBezTo>
                    <a:pt x="3365" y="561"/>
                    <a:pt x="4076" y="311"/>
                    <a:pt x="4780" y="311"/>
                  </a:cubicBezTo>
                  <a:cubicBezTo>
                    <a:pt x="5367" y="311"/>
                    <a:pt x="5949" y="485"/>
                    <a:pt x="6425" y="939"/>
                  </a:cubicBezTo>
                  <a:cubicBezTo>
                    <a:pt x="7474" y="1841"/>
                    <a:pt x="7147" y="3759"/>
                    <a:pt x="5934" y="4070"/>
                  </a:cubicBezTo>
                  <a:cubicBezTo>
                    <a:pt x="5808" y="4100"/>
                    <a:pt x="5679" y="4114"/>
                    <a:pt x="5550" y="4114"/>
                  </a:cubicBezTo>
                  <a:cubicBezTo>
                    <a:pt x="5106" y="4114"/>
                    <a:pt x="4671" y="3941"/>
                    <a:pt x="4442" y="3611"/>
                  </a:cubicBezTo>
                  <a:cubicBezTo>
                    <a:pt x="4147" y="3218"/>
                    <a:pt x="4147" y="2677"/>
                    <a:pt x="4409" y="2251"/>
                  </a:cubicBezTo>
                  <a:cubicBezTo>
                    <a:pt x="4596" y="1976"/>
                    <a:pt x="4900" y="1820"/>
                    <a:pt x="5218" y="1820"/>
                  </a:cubicBezTo>
                  <a:cubicBezTo>
                    <a:pt x="5375" y="1820"/>
                    <a:pt x="5536" y="1858"/>
                    <a:pt x="5688" y="1939"/>
                  </a:cubicBezTo>
                  <a:cubicBezTo>
                    <a:pt x="5852" y="2021"/>
                    <a:pt x="5966" y="2201"/>
                    <a:pt x="5966" y="2398"/>
                  </a:cubicBezTo>
                  <a:cubicBezTo>
                    <a:pt x="5966" y="2398"/>
                    <a:pt x="5966" y="2531"/>
                    <a:pt x="5883" y="2531"/>
                  </a:cubicBezTo>
                  <a:cubicBezTo>
                    <a:pt x="5878" y="2531"/>
                    <a:pt x="5873" y="2530"/>
                    <a:pt x="5868" y="2529"/>
                  </a:cubicBezTo>
                  <a:cubicBezTo>
                    <a:pt x="5770" y="2513"/>
                    <a:pt x="5803" y="2382"/>
                    <a:pt x="5540" y="2316"/>
                  </a:cubicBezTo>
                  <a:cubicBezTo>
                    <a:pt x="5509" y="2309"/>
                    <a:pt x="5479" y="2306"/>
                    <a:pt x="5449" y="2306"/>
                  </a:cubicBezTo>
                  <a:cubicBezTo>
                    <a:pt x="5194" y="2306"/>
                    <a:pt x="4990" y="2544"/>
                    <a:pt x="5049" y="2808"/>
                  </a:cubicBezTo>
                  <a:cubicBezTo>
                    <a:pt x="5090" y="2985"/>
                    <a:pt x="5331" y="3116"/>
                    <a:pt x="5572" y="3116"/>
                  </a:cubicBezTo>
                  <a:cubicBezTo>
                    <a:pt x="5710" y="3116"/>
                    <a:pt x="5849" y="3073"/>
                    <a:pt x="5950" y="2972"/>
                  </a:cubicBezTo>
                  <a:cubicBezTo>
                    <a:pt x="6016" y="2906"/>
                    <a:pt x="6065" y="2824"/>
                    <a:pt x="6098" y="2726"/>
                  </a:cubicBezTo>
                  <a:cubicBezTo>
                    <a:pt x="6196" y="2415"/>
                    <a:pt x="6065" y="2070"/>
                    <a:pt x="5786" y="1906"/>
                  </a:cubicBezTo>
                  <a:cubicBezTo>
                    <a:pt x="5609" y="1800"/>
                    <a:pt x="5416" y="1749"/>
                    <a:pt x="5227" y="1749"/>
                  </a:cubicBezTo>
                  <a:cubicBezTo>
                    <a:pt x="4893" y="1749"/>
                    <a:pt x="4570" y="1908"/>
                    <a:pt x="4360" y="2201"/>
                  </a:cubicBezTo>
                  <a:cubicBezTo>
                    <a:pt x="4049" y="2644"/>
                    <a:pt x="4049" y="3234"/>
                    <a:pt x="4360" y="3677"/>
                  </a:cubicBezTo>
                  <a:cubicBezTo>
                    <a:pt x="4616" y="4048"/>
                    <a:pt x="5092" y="4249"/>
                    <a:pt x="5585" y="4249"/>
                  </a:cubicBezTo>
                  <a:cubicBezTo>
                    <a:pt x="5723" y="4249"/>
                    <a:pt x="5863" y="4233"/>
                    <a:pt x="5999" y="4201"/>
                  </a:cubicBezTo>
                  <a:cubicBezTo>
                    <a:pt x="7343" y="3873"/>
                    <a:pt x="7704" y="1792"/>
                    <a:pt x="6557" y="808"/>
                  </a:cubicBezTo>
                  <a:cubicBezTo>
                    <a:pt x="6409" y="677"/>
                    <a:pt x="6245" y="562"/>
                    <a:pt x="6081" y="464"/>
                  </a:cubicBezTo>
                  <a:cubicBezTo>
                    <a:pt x="5589" y="169"/>
                    <a:pt x="5032" y="21"/>
                    <a:pt x="4458" y="5"/>
                  </a:cubicBezTo>
                  <a:cubicBezTo>
                    <a:pt x="4402" y="2"/>
                    <a:pt x="4346" y="1"/>
                    <a:pt x="42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 name="Google Shape;491;p2"/>
            <p:cNvSpPr/>
            <p:nvPr/>
          </p:nvSpPr>
          <p:spPr>
            <a:xfrm>
              <a:off x="6739325" y="3438300"/>
              <a:ext cx="76000" cy="81825"/>
            </a:xfrm>
            <a:custGeom>
              <a:avLst/>
              <a:gdLst/>
              <a:ahLst/>
              <a:cxnLst/>
              <a:rect l="l" t="t" r="r" b="b"/>
              <a:pathLst>
                <a:path w="3040" h="3273" extrusionOk="0">
                  <a:moveTo>
                    <a:pt x="2307" y="1"/>
                  </a:moveTo>
                  <a:cubicBezTo>
                    <a:pt x="2110" y="1"/>
                    <a:pt x="1861" y="69"/>
                    <a:pt x="1574" y="240"/>
                  </a:cubicBezTo>
                  <a:cubicBezTo>
                    <a:pt x="312" y="1011"/>
                    <a:pt x="0" y="3273"/>
                    <a:pt x="0" y="3273"/>
                  </a:cubicBezTo>
                  <a:cubicBezTo>
                    <a:pt x="0" y="3273"/>
                    <a:pt x="689" y="1175"/>
                    <a:pt x="1951" y="961"/>
                  </a:cubicBezTo>
                  <a:cubicBezTo>
                    <a:pt x="3040" y="784"/>
                    <a:pt x="2975" y="1"/>
                    <a:pt x="230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 name="Google Shape;492;p2"/>
            <p:cNvSpPr/>
            <p:nvPr/>
          </p:nvSpPr>
          <p:spPr>
            <a:xfrm>
              <a:off x="6837250" y="3432000"/>
              <a:ext cx="129925" cy="112650"/>
            </a:xfrm>
            <a:custGeom>
              <a:avLst/>
              <a:gdLst/>
              <a:ahLst/>
              <a:cxnLst/>
              <a:rect l="l" t="t" r="r" b="b"/>
              <a:pathLst>
                <a:path w="5197" h="4506" extrusionOk="0">
                  <a:moveTo>
                    <a:pt x="3033" y="1"/>
                  </a:moveTo>
                  <a:cubicBezTo>
                    <a:pt x="3033" y="1"/>
                    <a:pt x="3345" y="689"/>
                    <a:pt x="3001" y="1771"/>
                  </a:cubicBezTo>
                  <a:cubicBezTo>
                    <a:pt x="2673" y="2853"/>
                    <a:pt x="1837" y="3066"/>
                    <a:pt x="1198" y="3131"/>
                  </a:cubicBezTo>
                  <a:cubicBezTo>
                    <a:pt x="575" y="3197"/>
                    <a:pt x="132" y="3459"/>
                    <a:pt x="1" y="4328"/>
                  </a:cubicBezTo>
                  <a:cubicBezTo>
                    <a:pt x="142" y="4234"/>
                    <a:pt x="299" y="4188"/>
                    <a:pt x="460" y="4188"/>
                  </a:cubicBezTo>
                  <a:cubicBezTo>
                    <a:pt x="580" y="4188"/>
                    <a:pt x="702" y="4213"/>
                    <a:pt x="821" y="4262"/>
                  </a:cubicBezTo>
                  <a:cubicBezTo>
                    <a:pt x="1057" y="4371"/>
                    <a:pt x="1450" y="4506"/>
                    <a:pt x="1845" y="4506"/>
                  </a:cubicBezTo>
                  <a:cubicBezTo>
                    <a:pt x="2162" y="4506"/>
                    <a:pt x="2481" y="4419"/>
                    <a:pt x="2722" y="4164"/>
                  </a:cubicBezTo>
                  <a:cubicBezTo>
                    <a:pt x="3279" y="3574"/>
                    <a:pt x="3164" y="2967"/>
                    <a:pt x="3132" y="2672"/>
                  </a:cubicBezTo>
                  <a:cubicBezTo>
                    <a:pt x="3116" y="2382"/>
                    <a:pt x="3052" y="1852"/>
                    <a:pt x="3332" y="1852"/>
                  </a:cubicBezTo>
                  <a:cubicBezTo>
                    <a:pt x="3336" y="1852"/>
                    <a:pt x="3340" y="1853"/>
                    <a:pt x="3345" y="1853"/>
                  </a:cubicBezTo>
                  <a:cubicBezTo>
                    <a:pt x="3345" y="1853"/>
                    <a:pt x="3348" y="1852"/>
                    <a:pt x="3355" y="1852"/>
                  </a:cubicBezTo>
                  <a:cubicBezTo>
                    <a:pt x="3398" y="1852"/>
                    <a:pt x="3572" y="1877"/>
                    <a:pt x="3558" y="2279"/>
                  </a:cubicBezTo>
                  <a:cubicBezTo>
                    <a:pt x="3558" y="2754"/>
                    <a:pt x="3525" y="3049"/>
                    <a:pt x="4148" y="3230"/>
                  </a:cubicBezTo>
                  <a:cubicBezTo>
                    <a:pt x="4492" y="3312"/>
                    <a:pt x="4804" y="3492"/>
                    <a:pt x="5066" y="3721"/>
                  </a:cubicBezTo>
                  <a:cubicBezTo>
                    <a:pt x="4968" y="3508"/>
                    <a:pt x="4935" y="3262"/>
                    <a:pt x="5000" y="3033"/>
                  </a:cubicBezTo>
                  <a:cubicBezTo>
                    <a:pt x="5115" y="2689"/>
                    <a:pt x="5197" y="2082"/>
                    <a:pt x="4640" y="1689"/>
                  </a:cubicBezTo>
                  <a:cubicBezTo>
                    <a:pt x="4066" y="1312"/>
                    <a:pt x="3509" y="1066"/>
                    <a:pt x="3394" y="673"/>
                  </a:cubicBezTo>
                  <a:cubicBezTo>
                    <a:pt x="3312" y="427"/>
                    <a:pt x="3181" y="197"/>
                    <a:pt x="30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 name="Google Shape;493;p2"/>
            <p:cNvSpPr/>
            <p:nvPr/>
          </p:nvSpPr>
          <p:spPr>
            <a:xfrm>
              <a:off x="6915125" y="3507800"/>
              <a:ext cx="32400" cy="50025"/>
            </a:xfrm>
            <a:custGeom>
              <a:avLst/>
              <a:gdLst/>
              <a:ahLst/>
              <a:cxnLst/>
              <a:rect l="l" t="t" r="r" b="b"/>
              <a:pathLst>
                <a:path w="1296" h="2001" extrusionOk="0">
                  <a:moveTo>
                    <a:pt x="328" y="1"/>
                  </a:moveTo>
                  <a:cubicBezTo>
                    <a:pt x="345" y="198"/>
                    <a:pt x="328" y="394"/>
                    <a:pt x="279" y="575"/>
                  </a:cubicBezTo>
                  <a:cubicBezTo>
                    <a:pt x="181" y="837"/>
                    <a:pt x="0" y="1263"/>
                    <a:pt x="508" y="1558"/>
                  </a:cubicBezTo>
                  <a:cubicBezTo>
                    <a:pt x="1017" y="1853"/>
                    <a:pt x="1033" y="2001"/>
                    <a:pt x="1033" y="2001"/>
                  </a:cubicBezTo>
                  <a:cubicBezTo>
                    <a:pt x="1066" y="1755"/>
                    <a:pt x="1115" y="1525"/>
                    <a:pt x="1180" y="1296"/>
                  </a:cubicBezTo>
                  <a:cubicBezTo>
                    <a:pt x="1295" y="935"/>
                    <a:pt x="1115" y="525"/>
                    <a:pt x="787" y="362"/>
                  </a:cubicBezTo>
                  <a:cubicBezTo>
                    <a:pt x="345" y="100"/>
                    <a:pt x="328" y="1"/>
                    <a:pt x="32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 name="Google Shape;494;p2"/>
            <p:cNvSpPr/>
            <p:nvPr/>
          </p:nvSpPr>
          <p:spPr>
            <a:xfrm>
              <a:off x="6915950" y="3292250"/>
              <a:ext cx="174175" cy="121500"/>
            </a:xfrm>
            <a:custGeom>
              <a:avLst/>
              <a:gdLst/>
              <a:ahLst/>
              <a:cxnLst/>
              <a:rect l="l" t="t" r="r" b="b"/>
              <a:pathLst>
                <a:path w="6967" h="4860" extrusionOk="0">
                  <a:moveTo>
                    <a:pt x="1949" y="0"/>
                  </a:moveTo>
                  <a:cubicBezTo>
                    <a:pt x="1068" y="0"/>
                    <a:pt x="604" y="826"/>
                    <a:pt x="721" y="1362"/>
                  </a:cubicBezTo>
                  <a:cubicBezTo>
                    <a:pt x="836" y="1964"/>
                    <a:pt x="1403" y="2002"/>
                    <a:pt x="1542" y="2002"/>
                  </a:cubicBezTo>
                  <a:cubicBezTo>
                    <a:pt x="1562" y="2002"/>
                    <a:pt x="1574" y="2001"/>
                    <a:pt x="1574" y="2001"/>
                  </a:cubicBezTo>
                  <a:cubicBezTo>
                    <a:pt x="1311" y="1903"/>
                    <a:pt x="1197" y="1591"/>
                    <a:pt x="1328" y="1329"/>
                  </a:cubicBezTo>
                  <a:cubicBezTo>
                    <a:pt x="1365" y="1265"/>
                    <a:pt x="1408" y="1241"/>
                    <a:pt x="1455" y="1241"/>
                  </a:cubicBezTo>
                  <a:cubicBezTo>
                    <a:pt x="1553" y="1241"/>
                    <a:pt x="1670" y="1344"/>
                    <a:pt x="1803" y="1411"/>
                  </a:cubicBezTo>
                  <a:cubicBezTo>
                    <a:pt x="1841" y="1430"/>
                    <a:pt x="1877" y="1438"/>
                    <a:pt x="1911" y="1438"/>
                  </a:cubicBezTo>
                  <a:cubicBezTo>
                    <a:pt x="2053" y="1438"/>
                    <a:pt x="2160" y="1285"/>
                    <a:pt x="2213" y="1099"/>
                  </a:cubicBezTo>
                  <a:cubicBezTo>
                    <a:pt x="2253" y="960"/>
                    <a:pt x="2359" y="821"/>
                    <a:pt x="2543" y="821"/>
                  </a:cubicBezTo>
                  <a:cubicBezTo>
                    <a:pt x="2661" y="821"/>
                    <a:pt x="2813" y="879"/>
                    <a:pt x="3000" y="1034"/>
                  </a:cubicBezTo>
                  <a:cubicBezTo>
                    <a:pt x="3491" y="1411"/>
                    <a:pt x="3180" y="2148"/>
                    <a:pt x="3180" y="2148"/>
                  </a:cubicBezTo>
                  <a:cubicBezTo>
                    <a:pt x="3180" y="2148"/>
                    <a:pt x="3180" y="1542"/>
                    <a:pt x="2754" y="1476"/>
                  </a:cubicBezTo>
                  <a:cubicBezTo>
                    <a:pt x="2706" y="1463"/>
                    <a:pt x="2659" y="1456"/>
                    <a:pt x="2613" y="1456"/>
                  </a:cubicBezTo>
                  <a:cubicBezTo>
                    <a:pt x="2435" y="1456"/>
                    <a:pt x="2275" y="1553"/>
                    <a:pt x="2197" y="1722"/>
                  </a:cubicBezTo>
                  <a:cubicBezTo>
                    <a:pt x="2459" y="1722"/>
                    <a:pt x="2475" y="2099"/>
                    <a:pt x="2328" y="2296"/>
                  </a:cubicBezTo>
                  <a:cubicBezTo>
                    <a:pt x="2180" y="2509"/>
                    <a:pt x="2229" y="2657"/>
                    <a:pt x="2377" y="2738"/>
                  </a:cubicBezTo>
                  <a:cubicBezTo>
                    <a:pt x="2508" y="2820"/>
                    <a:pt x="2721" y="2804"/>
                    <a:pt x="2541" y="3181"/>
                  </a:cubicBezTo>
                  <a:cubicBezTo>
                    <a:pt x="2360" y="3558"/>
                    <a:pt x="1656" y="3558"/>
                    <a:pt x="1656" y="3558"/>
                  </a:cubicBezTo>
                  <a:cubicBezTo>
                    <a:pt x="1803" y="3345"/>
                    <a:pt x="1770" y="3050"/>
                    <a:pt x="1574" y="2886"/>
                  </a:cubicBezTo>
                  <a:cubicBezTo>
                    <a:pt x="1574" y="3066"/>
                    <a:pt x="1459" y="3214"/>
                    <a:pt x="1295" y="3263"/>
                  </a:cubicBezTo>
                  <a:cubicBezTo>
                    <a:pt x="1016" y="3345"/>
                    <a:pt x="1016" y="3263"/>
                    <a:pt x="754" y="3492"/>
                  </a:cubicBezTo>
                  <a:cubicBezTo>
                    <a:pt x="623" y="3607"/>
                    <a:pt x="434" y="3636"/>
                    <a:pt x="279" y="3636"/>
                  </a:cubicBezTo>
                  <a:cubicBezTo>
                    <a:pt x="123" y="3636"/>
                    <a:pt x="0" y="3607"/>
                    <a:pt x="0" y="3607"/>
                  </a:cubicBezTo>
                  <a:lnTo>
                    <a:pt x="0" y="3607"/>
                  </a:lnTo>
                  <a:cubicBezTo>
                    <a:pt x="180" y="3706"/>
                    <a:pt x="377" y="3755"/>
                    <a:pt x="590" y="3771"/>
                  </a:cubicBezTo>
                  <a:cubicBezTo>
                    <a:pt x="1033" y="3804"/>
                    <a:pt x="1475" y="3886"/>
                    <a:pt x="1901" y="3984"/>
                  </a:cubicBezTo>
                  <a:cubicBezTo>
                    <a:pt x="3082" y="4345"/>
                    <a:pt x="3786" y="4837"/>
                    <a:pt x="4688" y="4853"/>
                  </a:cubicBezTo>
                  <a:cubicBezTo>
                    <a:pt x="4753" y="4858"/>
                    <a:pt x="4818" y="4860"/>
                    <a:pt x="4883" y="4860"/>
                  </a:cubicBezTo>
                  <a:cubicBezTo>
                    <a:pt x="5276" y="4860"/>
                    <a:pt x="5664" y="4774"/>
                    <a:pt x="6016" y="4591"/>
                  </a:cubicBezTo>
                  <a:cubicBezTo>
                    <a:pt x="6753" y="4099"/>
                    <a:pt x="6966" y="3099"/>
                    <a:pt x="6475" y="2361"/>
                  </a:cubicBezTo>
                  <a:cubicBezTo>
                    <a:pt x="6252" y="2023"/>
                    <a:pt x="5892" y="1868"/>
                    <a:pt x="5552" y="1868"/>
                  </a:cubicBezTo>
                  <a:cubicBezTo>
                    <a:pt x="5216" y="1868"/>
                    <a:pt x="4900" y="2019"/>
                    <a:pt x="4754" y="2296"/>
                  </a:cubicBezTo>
                  <a:cubicBezTo>
                    <a:pt x="4508" y="2624"/>
                    <a:pt x="4557" y="3099"/>
                    <a:pt x="4852" y="3378"/>
                  </a:cubicBezTo>
                  <a:cubicBezTo>
                    <a:pt x="4868" y="3394"/>
                    <a:pt x="4885" y="3411"/>
                    <a:pt x="4917" y="3427"/>
                  </a:cubicBezTo>
                  <a:cubicBezTo>
                    <a:pt x="4917" y="3427"/>
                    <a:pt x="4934" y="3443"/>
                    <a:pt x="4950" y="3460"/>
                  </a:cubicBezTo>
                  <a:cubicBezTo>
                    <a:pt x="5053" y="3519"/>
                    <a:pt x="5181" y="3550"/>
                    <a:pt x="5305" y="3550"/>
                  </a:cubicBezTo>
                  <a:cubicBezTo>
                    <a:pt x="5558" y="3550"/>
                    <a:pt x="5797" y="3423"/>
                    <a:pt x="5786" y="3148"/>
                  </a:cubicBezTo>
                  <a:cubicBezTo>
                    <a:pt x="5800" y="2944"/>
                    <a:pt x="5639" y="2859"/>
                    <a:pt x="5460" y="2859"/>
                  </a:cubicBezTo>
                  <a:cubicBezTo>
                    <a:pt x="5207" y="2859"/>
                    <a:pt x="4917" y="3030"/>
                    <a:pt x="5032" y="3279"/>
                  </a:cubicBezTo>
                  <a:cubicBezTo>
                    <a:pt x="5032" y="3304"/>
                    <a:pt x="5032" y="3333"/>
                    <a:pt x="5006" y="3333"/>
                  </a:cubicBezTo>
                  <a:cubicBezTo>
                    <a:pt x="4979" y="3333"/>
                    <a:pt x="4926" y="3304"/>
                    <a:pt x="4819" y="3214"/>
                  </a:cubicBezTo>
                  <a:cubicBezTo>
                    <a:pt x="4704" y="3099"/>
                    <a:pt x="4639" y="2952"/>
                    <a:pt x="4639" y="2804"/>
                  </a:cubicBezTo>
                  <a:cubicBezTo>
                    <a:pt x="4639" y="2624"/>
                    <a:pt x="4704" y="2460"/>
                    <a:pt x="4819" y="2329"/>
                  </a:cubicBezTo>
                  <a:cubicBezTo>
                    <a:pt x="4944" y="2086"/>
                    <a:pt x="5212" y="1959"/>
                    <a:pt x="5500" y="1959"/>
                  </a:cubicBezTo>
                  <a:cubicBezTo>
                    <a:pt x="5815" y="1959"/>
                    <a:pt x="6155" y="2110"/>
                    <a:pt x="6360" y="2427"/>
                  </a:cubicBezTo>
                  <a:cubicBezTo>
                    <a:pt x="6376" y="2427"/>
                    <a:pt x="6376" y="2427"/>
                    <a:pt x="6376" y="2443"/>
                  </a:cubicBezTo>
                  <a:cubicBezTo>
                    <a:pt x="6589" y="2853"/>
                    <a:pt x="6573" y="3361"/>
                    <a:pt x="6344" y="3755"/>
                  </a:cubicBezTo>
                  <a:cubicBezTo>
                    <a:pt x="6064" y="4258"/>
                    <a:pt x="5425" y="4609"/>
                    <a:pt x="4595" y="4609"/>
                  </a:cubicBezTo>
                  <a:cubicBezTo>
                    <a:pt x="4208" y="4609"/>
                    <a:pt x="3780" y="4533"/>
                    <a:pt x="3328" y="4361"/>
                  </a:cubicBezTo>
                  <a:cubicBezTo>
                    <a:pt x="3278" y="4345"/>
                    <a:pt x="3049" y="4263"/>
                    <a:pt x="2901" y="4197"/>
                  </a:cubicBezTo>
                  <a:cubicBezTo>
                    <a:pt x="2475" y="3984"/>
                    <a:pt x="2033" y="3837"/>
                    <a:pt x="1574" y="3755"/>
                  </a:cubicBezTo>
                  <a:cubicBezTo>
                    <a:pt x="1754" y="3722"/>
                    <a:pt x="1951" y="3706"/>
                    <a:pt x="2164" y="3656"/>
                  </a:cubicBezTo>
                  <a:cubicBezTo>
                    <a:pt x="3901" y="3312"/>
                    <a:pt x="4163" y="837"/>
                    <a:pt x="2705" y="181"/>
                  </a:cubicBezTo>
                  <a:cubicBezTo>
                    <a:pt x="2427" y="55"/>
                    <a:pt x="2175" y="0"/>
                    <a:pt x="19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 name="Google Shape;495;p2"/>
            <p:cNvSpPr/>
            <p:nvPr/>
          </p:nvSpPr>
          <p:spPr>
            <a:xfrm>
              <a:off x="7000775" y="3357825"/>
              <a:ext cx="116400" cy="82800"/>
            </a:xfrm>
            <a:custGeom>
              <a:avLst/>
              <a:gdLst/>
              <a:ahLst/>
              <a:cxnLst/>
              <a:rect l="l" t="t" r="r" b="b"/>
              <a:pathLst>
                <a:path w="4656" h="3312" extrusionOk="0">
                  <a:moveTo>
                    <a:pt x="3803" y="1"/>
                  </a:moveTo>
                  <a:lnTo>
                    <a:pt x="3803" y="1"/>
                  </a:lnTo>
                  <a:cubicBezTo>
                    <a:pt x="3901" y="804"/>
                    <a:pt x="3557" y="1591"/>
                    <a:pt x="2901" y="2066"/>
                  </a:cubicBezTo>
                  <a:cubicBezTo>
                    <a:pt x="2499" y="2374"/>
                    <a:pt x="2009" y="2472"/>
                    <a:pt x="1547" y="2472"/>
                  </a:cubicBezTo>
                  <a:cubicBezTo>
                    <a:pt x="730" y="2472"/>
                    <a:pt x="0" y="2165"/>
                    <a:pt x="0" y="2164"/>
                  </a:cubicBezTo>
                  <a:lnTo>
                    <a:pt x="0" y="2164"/>
                  </a:lnTo>
                  <a:cubicBezTo>
                    <a:pt x="1344" y="2886"/>
                    <a:pt x="1836" y="2640"/>
                    <a:pt x="2213" y="3049"/>
                  </a:cubicBezTo>
                  <a:cubicBezTo>
                    <a:pt x="2379" y="3238"/>
                    <a:pt x="2551" y="3295"/>
                    <a:pt x="2710" y="3295"/>
                  </a:cubicBezTo>
                  <a:cubicBezTo>
                    <a:pt x="2897" y="3295"/>
                    <a:pt x="3065" y="3216"/>
                    <a:pt x="3180" y="3181"/>
                  </a:cubicBezTo>
                  <a:cubicBezTo>
                    <a:pt x="3203" y="3174"/>
                    <a:pt x="3228" y="3171"/>
                    <a:pt x="3252" y="3171"/>
                  </a:cubicBezTo>
                  <a:cubicBezTo>
                    <a:pt x="3346" y="3171"/>
                    <a:pt x="3439" y="3220"/>
                    <a:pt x="3491" y="3312"/>
                  </a:cubicBezTo>
                  <a:cubicBezTo>
                    <a:pt x="3524" y="3099"/>
                    <a:pt x="3475" y="2902"/>
                    <a:pt x="3360" y="2722"/>
                  </a:cubicBezTo>
                  <a:cubicBezTo>
                    <a:pt x="3180" y="2525"/>
                    <a:pt x="2787" y="2509"/>
                    <a:pt x="2721" y="2509"/>
                  </a:cubicBezTo>
                  <a:cubicBezTo>
                    <a:pt x="3278" y="2476"/>
                    <a:pt x="3786" y="2181"/>
                    <a:pt x="4098" y="1722"/>
                  </a:cubicBezTo>
                  <a:cubicBezTo>
                    <a:pt x="4655" y="935"/>
                    <a:pt x="3803" y="1"/>
                    <a:pt x="38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 name="Google Shape;496;p2"/>
            <p:cNvSpPr/>
            <p:nvPr/>
          </p:nvSpPr>
          <p:spPr>
            <a:xfrm>
              <a:off x="6852025" y="3172425"/>
              <a:ext cx="111475" cy="157150"/>
            </a:xfrm>
            <a:custGeom>
              <a:avLst/>
              <a:gdLst/>
              <a:ahLst/>
              <a:cxnLst/>
              <a:rect l="l" t="t" r="r" b="b"/>
              <a:pathLst>
                <a:path w="4459" h="6286" extrusionOk="0">
                  <a:moveTo>
                    <a:pt x="1811" y="0"/>
                  </a:moveTo>
                  <a:cubicBezTo>
                    <a:pt x="1385" y="0"/>
                    <a:pt x="976" y="149"/>
                    <a:pt x="705" y="450"/>
                  </a:cubicBezTo>
                  <a:cubicBezTo>
                    <a:pt x="0" y="1090"/>
                    <a:pt x="443" y="2139"/>
                    <a:pt x="1033" y="2352"/>
                  </a:cubicBezTo>
                  <a:cubicBezTo>
                    <a:pt x="1156" y="2409"/>
                    <a:pt x="1291" y="2438"/>
                    <a:pt x="1428" y="2438"/>
                  </a:cubicBezTo>
                  <a:cubicBezTo>
                    <a:pt x="1565" y="2438"/>
                    <a:pt x="1705" y="2409"/>
                    <a:pt x="1836" y="2352"/>
                  </a:cubicBezTo>
                  <a:lnTo>
                    <a:pt x="1869" y="2319"/>
                  </a:lnTo>
                  <a:lnTo>
                    <a:pt x="1901" y="2303"/>
                  </a:lnTo>
                  <a:lnTo>
                    <a:pt x="1951" y="2270"/>
                  </a:lnTo>
                  <a:lnTo>
                    <a:pt x="2016" y="2221"/>
                  </a:lnTo>
                  <a:cubicBezTo>
                    <a:pt x="2033" y="2188"/>
                    <a:pt x="2049" y="2172"/>
                    <a:pt x="2082" y="2155"/>
                  </a:cubicBezTo>
                  <a:cubicBezTo>
                    <a:pt x="2246" y="1975"/>
                    <a:pt x="2328" y="1745"/>
                    <a:pt x="2295" y="1499"/>
                  </a:cubicBezTo>
                  <a:cubicBezTo>
                    <a:pt x="2251" y="1162"/>
                    <a:pt x="2034" y="1020"/>
                    <a:pt x="1836" y="1020"/>
                  </a:cubicBezTo>
                  <a:cubicBezTo>
                    <a:pt x="1735" y="1020"/>
                    <a:pt x="1640" y="1056"/>
                    <a:pt x="1574" y="1122"/>
                  </a:cubicBezTo>
                  <a:cubicBezTo>
                    <a:pt x="1410" y="1303"/>
                    <a:pt x="1459" y="1581"/>
                    <a:pt x="1656" y="1696"/>
                  </a:cubicBezTo>
                  <a:cubicBezTo>
                    <a:pt x="1732" y="1730"/>
                    <a:pt x="1801" y="1740"/>
                    <a:pt x="1861" y="1740"/>
                  </a:cubicBezTo>
                  <a:cubicBezTo>
                    <a:pt x="1940" y="1740"/>
                    <a:pt x="2002" y="1723"/>
                    <a:pt x="2046" y="1723"/>
                  </a:cubicBezTo>
                  <a:cubicBezTo>
                    <a:pt x="2096" y="1723"/>
                    <a:pt x="2121" y="1746"/>
                    <a:pt x="2115" y="1844"/>
                  </a:cubicBezTo>
                  <a:cubicBezTo>
                    <a:pt x="2098" y="2024"/>
                    <a:pt x="1983" y="2204"/>
                    <a:pt x="1803" y="2303"/>
                  </a:cubicBezTo>
                  <a:cubicBezTo>
                    <a:pt x="1697" y="2348"/>
                    <a:pt x="1579" y="2373"/>
                    <a:pt x="1462" y="2373"/>
                  </a:cubicBezTo>
                  <a:cubicBezTo>
                    <a:pt x="1326" y="2373"/>
                    <a:pt x="1188" y="2340"/>
                    <a:pt x="1065" y="2270"/>
                  </a:cubicBezTo>
                  <a:cubicBezTo>
                    <a:pt x="525" y="2040"/>
                    <a:pt x="164" y="1106"/>
                    <a:pt x="803" y="565"/>
                  </a:cubicBezTo>
                  <a:cubicBezTo>
                    <a:pt x="1049" y="319"/>
                    <a:pt x="1393" y="172"/>
                    <a:pt x="1738" y="172"/>
                  </a:cubicBezTo>
                  <a:cubicBezTo>
                    <a:pt x="2492" y="205"/>
                    <a:pt x="3311" y="745"/>
                    <a:pt x="3442" y="2221"/>
                  </a:cubicBezTo>
                  <a:cubicBezTo>
                    <a:pt x="3491" y="2762"/>
                    <a:pt x="3442" y="3319"/>
                    <a:pt x="3278" y="3843"/>
                  </a:cubicBezTo>
                  <a:cubicBezTo>
                    <a:pt x="3164" y="4302"/>
                    <a:pt x="2950" y="4745"/>
                    <a:pt x="2672" y="5122"/>
                  </a:cubicBezTo>
                  <a:cubicBezTo>
                    <a:pt x="2262" y="5614"/>
                    <a:pt x="1754" y="6007"/>
                    <a:pt x="1180" y="6286"/>
                  </a:cubicBezTo>
                  <a:cubicBezTo>
                    <a:pt x="1819" y="6040"/>
                    <a:pt x="2377" y="5630"/>
                    <a:pt x="2803" y="5122"/>
                  </a:cubicBezTo>
                  <a:cubicBezTo>
                    <a:pt x="3557" y="4270"/>
                    <a:pt x="4458" y="2253"/>
                    <a:pt x="3180" y="614"/>
                  </a:cubicBezTo>
                  <a:cubicBezTo>
                    <a:pt x="2834" y="207"/>
                    <a:pt x="2311" y="0"/>
                    <a:pt x="181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 name="Google Shape;497;p2"/>
            <p:cNvSpPr/>
            <p:nvPr/>
          </p:nvSpPr>
          <p:spPr>
            <a:xfrm>
              <a:off x="6450425" y="3810425"/>
              <a:ext cx="226625" cy="158075"/>
            </a:xfrm>
            <a:custGeom>
              <a:avLst/>
              <a:gdLst/>
              <a:ahLst/>
              <a:cxnLst/>
              <a:rect l="l" t="t" r="r" b="b"/>
              <a:pathLst>
                <a:path w="9065" h="6323" extrusionOk="0">
                  <a:moveTo>
                    <a:pt x="2002" y="1"/>
                  </a:moveTo>
                  <a:cubicBezTo>
                    <a:pt x="1084" y="1"/>
                    <a:pt x="66" y="653"/>
                    <a:pt x="33" y="1845"/>
                  </a:cubicBezTo>
                  <a:cubicBezTo>
                    <a:pt x="1" y="2714"/>
                    <a:pt x="459" y="3533"/>
                    <a:pt x="1230" y="3943"/>
                  </a:cubicBezTo>
                  <a:cubicBezTo>
                    <a:pt x="1732" y="4194"/>
                    <a:pt x="2300" y="4298"/>
                    <a:pt x="2876" y="4298"/>
                  </a:cubicBezTo>
                  <a:cubicBezTo>
                    <a:pt x="3203" y="4298"/>
                    <a:pt x="3532" y="4265"/>
                    <a:pt x="3852" y="4205"/>
                  </a:cubicBezTo>
                  <a:cubicBezTo>
                    <a:pt x="4754" y="3959"/>
                    <a:pt x="5557" y="3615"/>
                    <a:pt x="6377" y="3418"/>
                  </a:cubicBezTo>
                  <a:cubicBezTo>
                    <a:pt x="6573" y="3371"/>
                    <a:pt x="6772" y="3348"/>
                    <a:pt x="6967" y="3348"/>
                  </a:cubicBezTo>
                  <a:cubicBezTo>
                    <a:pt x="7584" y="3348"/>
                    <a:pt x="8163" y="3584"/>
                    <a:pt x="8524" y="4058"/>
                  </a:cubicBezTo>
                  <a:cubicBezTo>
                    <a:pt x="8950" y="4648"/>
                    <a:pt x="8999" y="5582"/>
                    <a:pt x="8458" y="5975"/>
                  </a:cubicBezTo>
                  <a:cubicBezTo>
                    <a:pt x="8238" y="6137"/>
                    <a:pt x="7980" y="6212"/>
                    <a:pt x="7731" y="6212"/>
                  </a:cubicBezTo>
                  <a:cubicBezTo>
                    <a:pt x="7351" y="6212"/>
                    <a:pt x="6994" y="6037"/>
                    <a:pt x="6836" y="5730"/>
                  </a:cubicBezTo>
                  <a:cubicBezTo>
                    <a:pt x="6524" y="5238"/>
                    <a:pt x="6770" y="4582"/>
                    <a:pt x="7229" y="4451"/>
                  </a:cubicBezTo>
                  <a:cubicBezTo>
                    <a:pt x="7321" y="4414"/>
                    <a:pt x="7416" y="4397"/>
                    <a:pt x="7511" y="4397"/>
                  </a:cubicBezTo>
                  <a:cubicBezTo>
                    <a:pt x="7754" y="4397"/>
                    <a:pt x="7989" y="4513"/>
                    <a:pt x="8131" y="4713"/>
                  </a:cubicBezTo>
                  <a:cubicBezTo>
                    <a:pt x="8229" y="4894"/>
                    <a:pt x="8245" y="5107"/>
                    <a:pt x="8163" y="5287"/>
                  </a:cubicBezTo>
                  <a:cubicBezTo>
                    <a:pt x="8163" y="5326"/>
                    <a:pt x="8113" y="5405"/>
                    <a:pt x="8067" y="5405"/>
                  </a:cubicBezTo>
                  <a:cubicBezTo>
                    <a:pt x="8055" y="5405"/>
                    <a:pt x="8043" y="5399"/>
                    <a:pt x="8032" y="5385"/>
                  </a:cubicBezTo>
                  <a:cubicBezTo>
                    <a:pt x="7983" y="5336"/>
                    <a:pt x="8032" y="4976"/>
                    <a:pt x="7655" y="4926"/>
                  </a:cubicBezTo>
                  <a:cubicBezTo>
                    <a:pt x="7641" y="4925"/>
                    <a:pt x="7628" y="4924"/>
                    <a:pt x="7614" y="4924"/>
                  </a:cubicBezTo>
                  <a:cubicBezTo>
                    <a:pt x="7285" y="4924"/>
                    <a:pt x="7178" y="5489"/>
                    <a:pt x="7524" y="5631"/>
                  </a:cubicBezTo>
                  <a:cubicBezTo>
                    <a:pt x="7593" y="5664"/>
                    <a:pt x="7666" y="5679"/>
                    <a:pt x="7739" y="5679"/>
                  </a:cubicBezTo>
                  <a:cubicBezTo>
                    <a:pt x="7958" y="5679"/>
                    <a:pt x="8171" y="5538"/>
                    <a:pt x="8245" y="5303"/>
                  </a:cubicBezTo>
                  <a:cubicBezTo>
                    <a:pt x="8245" y="5303"/>
                    <a:pt x="8245" y="5287"/>
                    <a:pt x="8245" y="5287"/>
                  </a:cubicBezTo>
                  <a:lnTo>
                    <a:pt x="8245" y="5238"/>
                  </a:lnTo>
                  <a:lnTo>
                    <a:pt x="8245" y="5221"/>
                  </a:lnTo>
                  <a:cubicBezTo>
                    <a:pt x="8278" y="5107"/>
                    <a:pt x="8262" y="4976"/>
                    <a:pt x="8229" y="4844"/>
                  </a:cubicBezTo>
                  <a:cubicBezTo>
                    <a:pt x="8117" y="4533"/>
                    <a:pt x="7815" y="4344"/>
                    <a:pt x="7503" y="4344"/>
                  </a:cubicBezTo>
                  <a:cubicBezTo>
                    <a:pt x="7405" y="4344"/>
                    <a:pt x="7307" y="4363"/>
                    <a:pt x="7213" y="4402"/>
                  </a:cubicBezTo>
                  <a:cubicBezTo>
                    <a:pt x="6721" y="4533"/>
                    <a:pt x="6426" y="5221"/>
                    <a:pt x="6754" y="5779"/>
                  </a:cubicBezTo>
                  <a:cubicBezTo>
                    <a:pt x="6925" y="6122"/>
                    <a:pt x="7333" y="6322"/>
                    <a:pt x="7758" y="6322"/>
                  </a:cubicBezTo>
                  <a:cubicBezTo>
                    <a:pt x="8024" y="6322"/>
                    <a:pt x="8297" y="6244"/>
                    <a:pt x="8524" y="6074"/>
                  </a:cubicBezTo>
                  <a:cubicBezTo>
                    <a:pt x="8950" y="5746"/>
                    <a:pt x="9065" y="5140"/>
                    <a:pt x="8934" y="4582"/>
                  </a:cubicBezTo>
                  <a:cubicBezTo>
                    <a:pt x="8819" y="4058"/>
                    <a:pt x="8458" y="3173"/>
                    <a:pt x="7213" y="2894"/>
                  </a:cubicBezTo>
                  <a:cubicBezTo>
                    <a:pt x="7066" y="2861"/>
                    <a:pt x="6916" y="2847"/>
                    <a:pt x="6765" y="2847"/>
                  </a:cubicBezTo>
                  <a:cubicBezTo>
                    <a:pt x="5425" y="2847"/>
                    <a:pt x="3894" y="3984"/>
                    <a:pt x="2311" y="3984"/>
                  </a:cubicBezTo>
                  <a:cubicBezTo>
                    <a:pt x="2088" y="3984"/>
                    <a:pt x="1864" y="3962"/>
                    <a:pt x="1640" y="3910"/>
                  </a:cubicBezTo>
                  <a:cubicBezTo>
                    <a:pt x="1558" y="3877"/>
                    <a:pt x="1459" y="3861"/>
                    <a:pt x="1377" y="3828"/>
                  </a:cubicBezTo>
                  <a:lnTo>
                    <a:pt x="1312" y="3795"/>
                  </a:lnTo>
                  <a:cubicBezTo>
                    <a:pt x="591" y="3418"/>
                    <a:pt x="164" y="2664"/>
                    <a:pt x="181" y="1861"/>
                  </a:cubicBezTo>
                  <a:cubicBezTo>
                    <a:pt x="203" y="743"/>
                    <a:pt x="1167" y="111"/>
                    <a:pt x="2033" y="111"/>
                  </a:cubicBezTo>
                  <a:cubicBezTo>
                    <a:pt x="2449" y="111"/>
                    <a:pt x="2843" y="258"/>
                    <a:pt x="3098" y="566"/>
                  </a:cubicBezTo>
                  <a:cubicBezTo>
                    <a:pt x="3557" y="1025"/>
                    <a:pt x="3525" y="1779"/>
                    <a:pt x="3017" y="2173"/>
                  </a:cubicBezTo>
                  <a:cubicBezTo>
                    <a:pt x="2935" y="2238"/>
                    <a:pt x="2853" y="2271"/>
                    <a:pt x="2754" y="2304"/>
                  </a:cubicBezTo>
                  <a:cubicBezTo>
                    <a:pt x="2694" y="2321"/>
                    <a:pt x="2631" y="2329"/>
                    <a:pt x="2568" y="2329"/>
                  </a:cubicBezTo>
                  <a:cubicBezTo>
                    <a:pt x="2391" y="2329"/>
                    <a:pt x="2211" y="2265"/>
                    <a:pt x="2066" y="2156"/>
                  </a:cubicBezTo>
                  <a:cubicBezTo>
                    <a:pt x="1935" y="2074"/>
                    <a:pt x="1886" y="1927"/>
                    <a:pt x="1918" y="1779"/>
                  </a:cubicBezTo>
                  <a:lnTo>
                    <a:pt x="1918" y="1779"/>
                  </a:lnTo>
                  <a:cubicBezTo>
                    <a:pt x="1994" y="1855"/>
                    <a:pt x="2097" y="1895"/>
                    <a:pt x="2201" y="1895"/>
                  </a:cubicBezTo>
                  <a:cubicBezTo>
                    <a:pt x="2256" y="1895"/>
                    <a:pt x="2310" y="1884"/>
                    <a:pt x="2361" y="1861"/>
                  </a:cubicBezTo>
                  <a:cubicBezTo>
                    <a:pt x="2590" y="1730"/>
                    <a:pt x="2525" y="1320"/>
                    <a:pt x="2213" y="1222"/>
                  </a:cubicBezTo>
                  <a:cubicBezTo>
                    <a:pt x="2185" y="1215"/>
                    <a:pt x="2157" y="1211"/>
                    <a:pt x="2129" y="1211"/>
                  </a:cubicBezTo>
                  <a:cubicBezTo>
                    <a:pt x="1787" y="1211"/>
                    <a:pt x="1508" y="1748"/>
                    <a:pt x="1902" y="2173"/>
                  </a:cubicBezTo>
                  <a:cubicBezTo>
                    <a:pt x="2060" y="2318"/>
                    <a:pt x="2262" y="2401"/>
                    <a:pt x="2470" y="2401"/>
                  </a:cubicBezTo>
                  <a:cubicBezTo>
                    <a:pt x="2543" y="2401"/>
                    <a:pt x="2616" y="2391"/>
                    <a:pt x="2689" y="2369"/>
                  </a:cubicBezTo>
                  <a:cubicBezTo>
                    <a:pt x="2721" y="2369"/>
                    <a:pt x="2754" y="2369"/>
                    <a:pt x="2787" y="2353"/>
                  </a:cubicBezTo>
                  <a:lnTo>
                    <a:pt x="2869" y="2337"/>
                  </a:lnTo>
                  <a:lnTo>
                    <a:pt x="2885" y="2320"/>
                  </a:lnTo>
                  <a:cubicBezTo>
                    <a:pt x="3049" y="2255"/>
                    <a:pt x="3180" y="2140"/>
                    <a:pt x="3262" y="2009"/>
                  </a:cubicBezTo>
                  <a:cubicBezTo>
                    <a:pt x="3590" y="1550"/>
                    <a:pt x="3541" y="911"/>
                    <a:pt x="3164" y="501"/>
                  </a:cubicBezTo>
                  <a:cubicBezTo>
                    <a:pt x="2891" y="163"/>
                    <a:pt x="2459" y="1"/>
                    <a:pt x="200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 name="Google Shape;498;p2"/>
            <p:cNvSpPr/>
            <p:nvPr/>
          </p:nvSpPr>
          <p:spPr>
            <a:xfrm>
              <a:off x="6488950" y="3900300"/>
              <a:ext cx="161475" cy="92725"/>
            </a:xfrm>
            <a:custGeom>
              <a:avLst/>
              <a:gdLst/>
              <a:ahLst/>
              <a:cxnLst/>
              <a:rect l="l" t="t" r="r" b="b"/>
              <a:pathLst>
                <a:path w="6459" h="3709" extrusionOk="0">
                  <a:moveTo>
                    <a:pt x="5511" y="1"/>
                  </a:moveTo>
                  <a:cubicBezTo>
                    <a:pt x="5261" y="1"/>
                    <a:pt x="4964" y="45"/>
                    <a:pt x="4623" y="168"/>
                  </a:cubicBezTo>
                  <a:cubicBezTo>
                    <a:pt x="3779" y="468"/>
                    <a:pt x="2592" y="1030"/>
                    <a:pt x="1426" y="1030"/>
                  </a:cubicBezTo>
                  <a:cubicBezTo>
                    <a:pt x="938" y="1030"/>
                    <a:pt x="454" y="932"/>
                    <a:pt x="0" y="676"/>
                  </a:cubicBezTo>
                  <a:lnTo>
                    <a:pt x="0" y="676"/>
                  </a:lnTo>
                  <a:cubicBezTo>
                    <a:pt x="0" y="676"/>
                    <a:pt x="567" y="1334"/>
                    <a:pt x="1344" y="1334"/>
                  </a:cubicBezTo>
                  <a:cubicBezTo>
                    <a:pt x="1371" y="1334"/>
                    <a:pt x="1399" y="1333"/>
                    <a:pt x="1426" y="1331"/>
                  </a:cubicBezTo>
                  <a:cubicBezTo>
                    <a:pt x="1951" y="1295"/>
                    <a:pt x="2185" y="1159"/>
                    <a:pt x="2317" y="1159"/>
                  </a:cubicBezTo>
                  <a:cubicBezTo>
                    <a:pt x="2363" y="1159"/>
                    <a:pt x="2397" y="1175"/>
                    <a:pt x="2426" y="1217"/>
                  </a:cubicBezTo>
                  <a:cubicBezTo>
                    <a:pt x="2499" y="1314"/>
                    <a:pt x="2409" y="1367"/>
                    <a:pt x="2263" y="1367"/>
                  </a:cubicBezTo>
                  <a:cubicBezTo>
                    <a:pt x="2213" y="1367"/>
                    <a:pt x="2157" y="1360"/>
                    <a:pt x="2098" y="1348"/>
                  </a:cubicBezTo>
                  <a:cubicBezTo>
                    <a:pt x="2051" y="1330"/>
                    <a:pt x="2000" y="1321"/>
                    <a:pt x="1948" y="1321"/>
                  </a:cubicBezTo>
                  <a:cubicBezTo>
                    <a:pt x="1856" y="1321"/>
                    <a:pt x="1762" y="1350"/>
                    <a:pt x="1689" y="1413"/>
                  </a:cubicBezTo>
                  <a:cubicBezTo>
                    <a:pt x="1514" y="1573"/>
                    <a:pt x="1709" y="2087"/>
                    <a:pt x="1361" y="2087"/>
                  </a:cubicBezTo>
                  <a:cubicBezTo>
                    <a:pt x="1351" y="2087"/>
                    <a:pt x="1340" y="2086"/>
                    <a:pt x="1328" y="2085"/>
                  </a:cubicBezTo>
                  <a:lnTo>
                    <a:pt x="1328" y="2085"/>
                  </a:lnTo>
                  <a:cubicBezTo>
                    <a:pt x="1328" y="2085"/>
                    <a:pt x="1617" y="2459"/>
                    <a:pt x="2055" y="2459"/>
                  </a:cubicBezTo>
                  <a:cubicBezTo>
                    <a:pt x="2198" y="2459"/>
                    <a:pt x="2356" y="2419"/>
                    <a:pt x="2525" y="2315"/>
                  </a:cubicBezTo>
                  <a:cubicBezTo>
                    <a:pt x="3197" y="1872"/>
                    <a:pt x="2820" y="1381"/>
                    <a:pt x="3065" y="1249"/>
                  </a:cubicBezTo>
                  <a:cubicBezTo>
                    <a:pt x="3111" y="1226"/>
                    <a:pt x="3156" y="1216"/>
                    <a:pt x="3197" y="1216"/>
                  </a:cubicBezTo>
                  <a:cubicBezTo>
                    <a:pt x="3389" y="1216"/>
                    <a:pt x="3501" y="1446"/>
                    <a:pt x="3311" y="1676"/>
                  </a:cubicBezTo>
                  <a:cubicBezTo>
                    <a:pt x="3082" y="1938"/>
                    <a:pt x="2230" y="2889"/>
                    <a:pt x="3557" y="3708"/>
                  </a:cubicBezTo>
                  <a:lnTo>
                    <a:pt x="3557" y="3708"/>
                  </a:lnTo>
                  <a:cubicBezTo>
                    <a:pt x="3557" y="3708"/>
                    <a:pt x="3377" y="3249"/>
                    <a:pt x="3738" y="3085"/>
                  </a:cubicBezTo>
                  <a:cubicBezTo>
                    <a:pt x="4098" y="2921"/>
                    <a:pt x="4803" y="2708"/>
                    <a:pt x="4705" y="2200"/>
                  </a:cubicBezTo>
                  <a:cubicBezTo>
                    <a:pt x="4606" y="1708"/>
                    <a:pt x="4246" y="954"/>
                    <a:pt x="4836" y="512"/>
                  </a:cubicBezTo>
                  <a:cubicBezTo>
                    <a:pt x="5192" y="242"/>
                    <a:pt x="5497" y="142"/>
                    <a:pt x="5802" y="142"/>
                  </a:cubicBezTo>
                  <a:cubicBezTo>
                    <a:pt x="6015" y="142"/>
                    <a:pt x="6229" y="192"/>
                    <a:pt x="6458" y="266"/>
                  </a:cubicBezTo>
                  <a:cubicBezTo>
                    <a:pt x="6458" y="266"/>
                    <a:pt x="6127" y="1"/>
                    <a:pt x="551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 name="Google Shape;499;p2"/>
            <p:cNvSpPr/>
            <p:nvPr/>
          </p:nvSpPr>
          <p:spPr>
            <a:xfrm>
              <a:off x="6518850" y="3808375"/>
              <a:ext cx="90175" cy="63350"/>
            </a:xfrm>
            <a:custGeom>
              <a:avLst/>
              <a:gdLst/>
              <a:ahLst/>
              <a:cxnLst/>
              <a:rect l="l" t="t" r="r" b="b"/>
              <a:pathLst>
                <a:path w="3607" h="2534" extrusionOk="0">
                  <a:moveTo>
                    <a:pt x="1087" y="1"/>
                  </a:moveTo>
                  <a:cubicBezTo>
                    <a:pt x="497" y="1"/>
                    <a:pt x="1" y="124"/>
                    <a:pt x="1" y="124"/>
                  </a:cubicBezTo>
                  <a:cubicBezTo>
                    <a:pt x="1" y="124"/>
                    <a:pt x="952" y="206"/>
                    <a:pt x="1197" y="550"/>
                  </a:cubicBezTo>
                  <a:cubicBezTo>
                    <a:pt x="1361" y="747"/>
                    <a:pt x="1427" y="1025"/>
                    <a:pt x="1345" y="1271"/>
                  </a:cubicBezTo>
                  <a:cubicBezTo>
                    <a:pt x="1296" y="1501"/>
                    <a:pt x="1181" y="2156"/>
                    <a:pt x="2214" y="2156"/>
                  </a:cubicBezTo>
                  <a:cubicBezTo>
                    <a:pt x="3246" y="2173"/>
                    <a:pt x="3082" y="2533"/>
                    <a:pt x="3082" y="2533"/>
                  </a:cubicBezTo>
                  <a:cubicBezTo>
                    <a:pt x="3082" y="2533"/>
                    <a:pt x="3607" y="1763"/>
                    <a:pt x="2738" y="616"/>
                  </a:cubicBezTo>
                  <a:cubicBezTo>
                    <a:pt x="2361" y="124"/>
                    <a:pt x="1677" y="1"/>
                    <a:pt x="108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 name="Google Shape;500;p2"/>
            <p:cNvSpPr/>
            <p:nvPr/>
          </p:nvSpPr>
          <p:spPr>
            <a:xfrm>
              <a:off x="6483200" y="3741800"/>
              <a:ext cx="56575" cy="66825"/>
            </a:xfrm>
            <a:custGeom>
              <a:avLst/>
              <a:gdLst/>
              <a:ahLst/>
              <a:cxnLst/>
              <a:rect l="l" t="t" r="r" b="b"/>
              <a:pathLst>
                <a:path w="2263" h="2673" extrusionOk="0">
                  <a:moveTo>
                    <a:pt x="1115" y="0"/>
                  </a:moveTo>
                  <a:lnTo>
                    <a:pt x="1115" y="0"/>
                  </a:lnTo>
                  <a:cubicBezTo>
                    <a:pt x="820" y="164"/>
                    <a:pt x="738" y="705"/>
                    <a:pt x="804" y="1443"/>
                  </a:cubicBezTo>
                  <a:cubicBezTo>
                    <a:pt x="870" y="2180"/>
                    <a:pt x="1" y="2623"/>
                    <a:pt x="1" y="2623"/>
                  </a:cubicBezTo>
                  <a:cubicBezTo>
                    <a:pt x="591" y="2410"/>
                    <a:pt x="1771" y="2672"/>
                    <a:pt x="2017" y="2016"/>
                  </a:cubicBezTo>
                  <a:cubicBezTo>
                    <a:pt x="2263" y="1361"/>
                    <a:pt x="1624" y="935"/>
                    <a:pt x="1263" y="738"/>
                  </a:cubicBezTo>
                  <a:cubicBezTo>
                    <a:pt x="919" y="541"/>
                    <a:pt x="1115" y="0"/>
                    <a:pt x="11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 name="Google Shape;501;p2"/>
            <p:cNvSpPr/>
            <p:nvPr/>
          </p:nvSpPr>
          <p:spPr>
            <a:xfrm>
              <a:off x="6398800" y="3770900"/>
              <a:ext cx="79525" cy="107375"/>
            </a:xfrm>
            <a:custGeom>
              <a:avLst/>
              <a:gdLst/>
              <a:ahLst/>
              <a:cxnLst/>
              <a:rect l="l" t="t" r="r" b="b"/>
              <a:pathLst>
                <a:path w="3181" h="4295" extrusionOk="0">
                  <a:moveTo>
                    <a:pt x="2803" y="0"/>
                  </a:moveTo>
                  <a:lnTo>
                    <a:pt x="2803" y="0"/>
                  </a:lnTo>
                  <a:cubicBezTo>
                    <a:pt x="2725" y="78"/>
                    <a:pt x="2606" y="125"/>
                    <a:pt x="2487" y="125"/>
                  </a:cubicBezTo>
                  <a:cubicBezTo>
                    <a:pt x="2456" y="125"/>
                    <a:pt x="2424" y="122"/>
                    <a:pt x="2393" y="115"/>
                  </a:cubicBezTo>
                  <a:cubicBezTo>
                    <a:pt x="2339" y="104"/>
                    <a:pt x="2262" y="96"/>
                    <a:pt x="2172" y="96"/>
                  </a:cubicBezTo>
                  <a:cubicBezTo>
                    <a:pt x="1851" y="96"/>
                    <a:pt x="1370" y="202"/>
                    <a:pt x="1230" y="689"/>
                  </a:cubicBezTo>
                  <a:cubicBezTo>
                    <a:pt x="1049" y="1295"/>
                    <a:pt x="1197" y="1688"/>
                    <a:pt x="1410" y="1869"/>
                  </a:cubicBezTo>
                  <a:cubicBezTo>
                    <a:pt x="1623" y="2065"/>
                    <a:pt x="1623" y="2426"/>
                    <a:pt x="1475" y="2492"/>
                  </a:cubicBezTo>
                  <a:cubicBezTo>
                    <a:pt x="1438" y="2509"/>
                    <a:pt x="1401" y="2516"/>
                    <a:pt x="1366" y="2516"/>
                  </a:cubicBezTo>
                  <a:cubicBezTo>
                    <a:pt x="1198" y="2516"/>
                    <a:pt x="1066" y="2343"/>
                    <a:pt x="1148" y="2180"/>
                  </a:cubicBezTo>
                  <a:cubicBezTo>
                    <a:pt x="1221" y="1946"/>
                    <a:pt x="1045" y="1711"/>
                    <a:pt x="819" y="1711"/>
                  </a:cubicBezTo>
                  <a:cubicBezTo>
                    <a:pt x="793" y="1711"/>
                    <a:pt x="766" y="1714"/>
                    <a:pt x="738" y="1721"/>
                  </a:cubicBezTo>
                  <a:cubicBezTo>
                    <a:pt x="677" y="1729"/>
                    <a:pt x="623" y="1733"/>
                    <a:pt x="575" y="1733"/>
                  </a:cubicBezTo>
                  <a:cubicBezTo>
                    <a:pt x="413" y="1733"/>
                    <a:pt x="317" y="1687"/>
                    <a:pt x="279" y="1574"/>
                  </a:cubicBezTo>
                  <a:lnTo>
                    <a:pt x="279" y="1574"/>
                  </a:lnTo>
                  <a:cubicBezTo>
                    <a:pt x="279" y="1574"/>
                    <a:pt x="0" y="2475"/>
                    <a:pt x="689" y="2918"/>
                  </a:cubicBezTo>
                  <a:cubicBezTo>
                    <a:pt x="1393" y="3344"/>
                    <a:pt x="1738" y="4032"/>
                    <a:pt x="2115" y="4295"/>
                  </a:cubicBezTo>
                  <a:cubicBezTo>
                    <a:pt x="2115" y="4295"/>
                    <a:pt x="1508" y="3344"/>
                    <a:pt x="2066" y="2475"/>
                  </a:cubicBezTo>
                  <a:cubicBezTo>
                    <a:pt x="2623" y="1606"/>
                    <a:pt x="3180" y="1328"/>
                    <a:pt x="280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 name="Google Shape;502;p2"/>
            <p:cNvSpPr/>
            <p:nvPr/>
          </p:nvSpPr>
          <p:spPr>
            <a:xfrm>
              <a:off x="6293900" y="3612200"/>
              <a:ext cx="202850" cy="202150"/>
            </a:xfrm>
            <a:custGeom>
              <a:avLst/>
              <a:gdLst/>
              <a:ahLst/>
              <a:cxnLst/>
              <a:rect l="l" t="t" r="r" b="b"/>
              <a:pathLst>
                <a:path w="8114" h="8086" extrusionOk="0">
                  <a:moveTo>
                    <a:pt x="2382" y="1"/>
                  </a:moveTo>
                  <a:cubicBezTo>
                    <a:pt x="2282" y="1"/>
                    <a:pt x="2181" y="8"/>
                    <a:pt x="2082" y="21"/>
                  </a:cubicBezTo>
                  <a:cubicBezTo>
                    <a:pt x="754" y="169"/>
                    <a:pt x="0" y="1972"/>
                    <a:pt x="787" y="3234"/>
                  </a:cubicBezTo>
                  <a:cubicBezTo>
                    <a:pt x="1376" y="4191"/>
                    <a:pt x="2454" y="4473"/>
                    <a:pt x="3416" y="4473"/>
                  </a:cubicBezTo>
                  <a:cubicBezTo>
                    <a:pt x="3525" y="4473"/>
                    <a:pt x="3632" y="4470"/>
                    <a:pt x="3737" y="4463"/>
                  </a:cubicBezTo>
                  <a:cubicBezTo>
                    <a:pt x="3950" y="4463"/>
                    <a:pt x="4196" y="4430"/>
                    <a:pt x="4442" y="4398"/>
                  </a:cubicBezTo>
                  <a:cubicBezTo>
                    <a:pt x="4442" y="4398"/>
                    <a:pt x="4638" y="4367"/>
                    <a:pt x="4932" y="4367"/>
                  </a:cubicBezTo>
                  <a:cubicBezTo>
                    <a:pt x="5419" y="4367"/>
                    <a:pt x="6177" y="4450"/>
                    <a:pt x="6770" y="4889"/>
                  </a:cubicBezTo>
                  <a:cubicBezTo>
                    <a:pt x="7163" y="5234"/>
                    <a:pt x="7425" y="5692"/>
                    <a:pt x="7507" y="6217"/>
                  </a:cubicBezTo>
                  <a:cubicBezTo>
                    <a:pt x="7507" y="6217"/>
                    <a:pt x="7671" y="7414"/>
                    <a:pt x="7097" y="8053"/>
                  </a:cubicBezTo>
                  <a:lnTo>
                    <a:pt x="7065" y="8086"/>
                  </a:lnTo>
                  <a:cubicBezTo>
                    <a:pt x="7065" y="8086"/>
                    <a:pt x="8114" y="7577"/>
                    <a:pt x="7983" y="5971"/>
                  </a:cubicBezTo>
                  <a:cubicBezTo>
                    <a:pt x="7874" y="4655"/>
                    <a:pt x="6811" y="4001"/>
                    <a:pt x="5471" y="4001"/>
                  </a:cubicBezTo>
                  <a:cubicBezTo>
                    <a:pt x="5193" y="4001"/>
                    <a:pt x="4902" y="4030"/>
                    <a:pt x="4606" y="4086"/>
                  </a:cubicBezTo>
                  <a:cubicBezTo>
                    <a:pt x="4104" y="4187"/>
                    <a:pt x="3649" y="4237"/>
                    <a:pt x="3240" y="4237"/>
                  </a:cubicBezTo>
                  <a:cubicBezTo>
                    <a:pt x="2714" y="4237"/>
                    <a:pt x="2263" y="4154"/>
                    <a:pt x="1885" y="3988"/>
                  </a:cubicBezTo>
                  <a:cubicBezTo>
                    <a:pt x="1492" y="3807"/>
                    <a:pt x="1147" y="3512"/>
                    <a:pt x="918" y="3135"/>
                  </a:cubicBezTo>
                  <a:cubicBezTo>
                    <a:pt x="197" y="1988"/>
                    <a:pt x="885" y="300"/>
                    <a:pt x="2098" y="152"/>
                  </a:cubicBezTo>
                  <a:cubicBezTo>
                    <a:pt x="2199" y="138"/>
                    <a:pt x="2301" y="130"/>
                    <a:pt x="2403" y="130"/>
                  </a:cubicBezTo>
                  <a:cubicBezTo>
                    <a:pt x="2877" y="130"/>
                    <a:pt x="3333" y="290"/>
                    <a:pt x="3590" y="628"/>
                  </a:cubicBezTo>
                  <a:cubicBezTo>
                    <a:pt x="3885" y="1021"/>
                    <a:pt x="3934" y="1545"/>
                    <a:pt x="3721" y="1988"/>
                  </a:cubicBezTo>
                  <a:cubicBezTo>
                    <a:pt x="3576" y="2330"/>
                    <a:pt x="3252" y="2535"/>
                    <a:pt x="2901" y="2535"/>
                  </a:cubicBezTo>
                  <a:cubicBezTo>
                    <a:pt x="2815" y="2535"/>
                    <a:pt x="2727" y="2522"/>
                    <a:pt x="2639" y="2496"/>
                  </a:cubicBezTo>
                  <a:cubicBezTo>
                    <a:pt x="2196" y="2398"/>
                    <a:pt x="2016" y="1955"/>
                    <a:pt x="2360" y="1906"/>
                  </a:cubicBezTo>
                  <a:cubicBezTo>
                    <a:pt x="2770" y="1841"/>
                    <a:pt x="2852" y="1496"/>
                    <a:pt x="2705" y="1201"/>
                  </a:cubicBezTo>
                  <a:cubicBezTo>
                    <a:pt x="2645" y="1082"/>
                    <a:pt x="2513" y="1016"/>
                    <a:pt x="2370" y="1016"/>
                  </a:cubicBezTo>
                  <a:cubicBezTo>
                    <a:pt x="2160" y="1016"/>
                    <a:pt x="1927" y="1158"/>
                    <a:pt x="1869" y="1480"/>
                  </a:cubicBezTo>
                  <a:cubicBezTo>
                    <a:pt x="1819" y="1759"/>
                    <a:pt x="1885" y="2037"/>
                    <a:pt x="2082" y="2234"/>
                  </a:cubicBezTo>
                  <a:cubicBezTo>
                    <a:pt x="2250" y="2427"/>
                    <a:pt x="2587" y="2591"/>
                    <a:pt x="2932" y="2591"/>
                  </a:cubicBezTo>
                  <a:cubicBezTo>
                    <a:pt x="3260" y="2591"/>
                    <a:pt x="3595" y="2444"/>
                    <a:pt x="3803" y="2037"/>
                  </a:cubicBezTo>
                  <a:cubicBezTo>
                    <a:pt x="4032" y="1562"/>
                    <a:pt x="4000" y="988"/>
                    <a:pt x="3688" y="562"/>
                  </a:cubicBezTo>
                  <a:cubicBezTo>
                    <a:pt x="3400" y="178"/>
                    <a:pt x="2895" y="1"/>
                    <a:pt x="23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 name="Google Shape;503;p2"/>
            <p:cNvSpPr/>
            <p:nvPr/>
          </p:nvSpPr>
          <p:spPr>
            <a:xfrm>
              <a:off x="6326250" y="3728400"/>
              <a:ext cx="116825" cy="59725"/>
            </a:xfrm>
            <a:custGeom>
              <a:avLst/>
              <a:gdLst/>
              <a:ahLst/>
              <a:cxnLst/>
              <a:rect l="l" t="t" r="r" b="b"/>
              <a:pathLst>
                <a:path w="4673" h="2389" extrusionOk="0">
                  <a:moveTo>
                    <a:pt x="3575" y="0"/>
                  </a:moveTo>
                  <a:cubicBezTo>
                    <a:pt x="3276" y="0"/>
                    <a:pt x="2924" y="41"/>
                    <a:pt x="2525" y="159"/>
                  </a:cubicBezTo>
                  <a:cubicBezTo>
                    <a:pt x="1971" y="326"/>
                    <a:pt x="1499" y="386"/>
                    <a:pt x="1111" y="386"/>
                  </a:cubicBezTo>
                  <a:cubicBezTo>
                    <a:pt x="581" y="386"/>
                    <a:pt x="209" y="273"/>
                    <a:pt x="1" y="159"/>
                  </a:cubicBezTo>
                  <a:lnTo>
                    <a:pt x="1" y="159"/>
                  </a:lnTo>
                  <a:cubicBezTo>
                    <a:pt x="132" y="274"/>
                    <a:pt x="263" y="389"/>
                    <a:pt x="378" y="536"/>
                  </a:cubicBezTo>
                  <a:cubicBezTo>
                    <a:pt x="453" y="641"/>
                    <a:pt x="597" y="1392"/>
                    <a:pt x="1187" y="1392"/>
                  </a:cubicBezTo>
                  <a:cubicBezTo>
                    <a:pt x="1241" y="1392"/>
                    <a:pt x="1299" y="1386"/>
                    <a:pt x="1361" y="1372"/>
                  </a:cubicBezTo>
                  <a:cubicBezTo>
                    <a:pt x="2083" y="1225"/>
                    <a:pt x="1952" y="766"/>
                    <a:pt x="2427" y="618"/>
                  </a:cubicBezTo>
                  <a:cubicBezTo>
                    <a:pt x="2519" y="590"/>
                    <a:pt x="2597" y="578"/>
                    <a:pt x="2662" y="578"/>
                  </a:cubicBezTo>
                  <a:cubicBezTo>
                    <a:pt x="2932" y="578"/>
                    <a:pt x="2975" y="785"/>
                    <a:pt x="2869" y="864"/>
                  </a:cubicBezTo>
                  <a:cubicBezTo>
                    <a:pt x="2814" y="899"/>
                    <a:pt x="2761" y="910"/>
                    <a:pt x="2706" y="910"/>
                  </a:cubicBezTo>
                  <a:cubicBezTo>
                    <a:pt x="2632" y="910"/>
                    <a:pt x="2554" y="890"/>
                    <a:pt x="2460" y="881"/>
                  </a:cubicBezTo>
                  <a:cubicBezTo>
                    <a:pt x="2446" y="878"/>
                    <a:pt x="2430" y="876"/>
                    <a:pt x="2413" y="876"/>
                  </a:cubicBezTo>
                  <a:cubicBezTo>
                    <a:pt x="2219" y="876"/>
                    <a:pt x="1817" y="1047"/>
                    <a:pt x="1968" y="1438"/>
                  </a:cubicBezTo>
                  <a:cubicBezTo>
                    <a:pt x="2132" y="1880"/>
                    <a:pt x="2378" y="2241"/>
                    <a:pt x="2115" y="2389"/>
                  </a:cubicBezTo>
                  <a:cubicBezTo>
                    <a:pt x="2115" y="2389"/>
                    <a:pt x="3033" y="2389"/>
                    <a:pt x="3345" y="2126"/>
                  </a:cubicBezTo>
                  <a:cubicBezTo>
                    <a:pt x="3705" y="1864"/>
                    <a:pt x="3853" y="1405"/>
                    <a:pt x="3722" y="995"/>
                  </a:cubicBezTo>
                  <a:cubicBezTo>
                    <a:pt x="3623" y="501"/>
                    <a:pt x="3938" y="201"/>
                    <a:pt x="4425" y="201"/>
                  </a:cubicBezTo>
                  <a:cubicBezTo>
                    <a:pt x="4504" y="201"/>
                    <a:pt x="4586" y="209"/>
                    <a:pt x="4672" y="225"/>
                  </a:cubicBezTo>
                  <a:cubicBezTo>
                    <a:pt x="4672" y="225"/>
                    <a:pt x="4271" y="0"/>
                    <a:pt x="357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 name="Google Shape;504;p2"/>
            <p:cNvSpPr/>
            <p:nvPr/>
          </p:nvSpPr>
          <p:spPr>
            <a:xfrm>
              <a:off x="6356175" y="3618850"/>
              <a:ext cx="80350" cy="84125"/>
            </a:xfrm>
            <a:custGeom>
              <a:avLst/>
              <a:gdLst/>
              <a:ahLst/>
              <a:cxnLst/>
              <a:rect l="l" t="t" r="r" b="b"/>
              <a:pathLst>
                <a:path w="3214" h="3365" extrusionOk="0">
                  <a:moveTo>
                    <a:pt x="1263" y="1"/>
                  </a:moveTo>
                  <a:lnTo>
                    <a:pt x="1263" y="1"/>
                  </a:lnTo>
                  <a:cubicBezTo>
                    <a:pt x="1689" y="444"/>
                    <a:pt x="1836" y="1083"/>
                    <a:pt x="1640" y="1656"/>
                  </a:cubicBezTo>
                  <a:cubicBezTo>
                    <a:pt x="1410" y="2418"/>
                    <a:pt x="886" y="2618"/>
                    <a:pt x="437" y="2618"/>
                  </a:cubicBezTo>
                  <a:cubicBezTo>
                    <a:pt x="276" y="2618"/>
                    <a:pt x="125" y="2592"/>
                    <a:pt x="1" y="2558"/>
                  </a:cubicBezTo>
                  <a:lnTo>
                    <a:pt x="1" y="2558"/>
                  </a:lnTo>
                  <a:cubicBezTo>
                    <a:pt x="1" y="2558"/>
                    <a:pt x="229" y="3365"/>
                    <a:pt x="1008" y="3365"/>
                  </a:cubicBezTo>
                  <a:cubicBezTo>
                    <a:pt x="1038" y="3365"/>
                    <a:pt x="1068" y="3364"/>
                    <a:pt x="1099" y="3361"/>
                  </a:cubicBezTo>
                  <a:cubicBezTo>
                    <a:pt x="1951" y="3296"/>
                    <a:pt x="1886" y="2640"/>
                    <a:pt x="1886" y="2361"/>
                  </a:cubicBezTo>
                  <a:cubicBezTo>
                    <a:pt x="1869" y="2083"/>
                    <a:pt x="1853" y="1853"/>
                    <a:pt x="1967" y="1853"/>
                  </a:cubicBezTo>
                  <a:cubicBezTo>
                    <a:pt x="2082" y="1853"/>
                    <a:pt x="2115" y="1952"/>
                    <a:pt x="2049" y="2148"/>
                  </a:cubicBezTo>
                  <a:cubicBezTo>
                    <a:pt x="1984" y="2345"/>
                    <a:pt x="1820" y="2984"/>
                    <a:pt x="2918" y="3099"/>
                  </a:cubicBezTo>
                  <a:cubicBezTo>
                    <a:pt x="2787" y="3001"/>
                    <a:pt x="2754" y="2820"/>
                    <a:pt x="2853" y="2689"/>
                  </a:cubicBezTo>
                  <a:cubicBezTo>
                    <a:pt x="3000" y="2427"/>
                    <a:pt x="3213" y="1984"/>
                    <a:pt x="2492" y="1361"/>
                  </a:cubicBezTo>
                  <a:cubicBezTo>
                    <a:pt x="1754" y="739"/>
                    <a:pt x="1689" y="296"/>
                    <a:pt x="12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 name="Google Shape;505;p2"/>
            <p:cNvSpPr/>
            <p:nvPr/>
          </p:nvSpPr>
          <p:spPr>
            <a:xfrm>
              <a:off x="6273000" y="3499700"/>
              <a:ext cx="47950" cy="191725"/>
            </a:xfrm>
            <a:custGeom>
              <a:avLst/>
              <a:gdLst/>
              <a:ahLst/>
              <a:cxnLst/>
              <a:rect l="l" t="t" r="r" b="b"/>
              <a:pathLst>
                <a:path w="1918" h="7669" extrusionOk="0">
                  <a:moveTo>
                    <a:pt x="631" y="0"/>
                  </a:moveTo>
                  <a:cubicBezTo>
                    <a:pt x="561" y="0"/>
                    <a:pt x="487" y="18"/>
                    <a:pt x="410" y="63"/>
                  </a:cubicBezTo>
                  <a:cubicBezTo>
                    <a:pt x="0" y="292"/>
                    <a:pt x="328" y="833"/>
                    <a:pt x="590" y="1095"/>
                  </a:cubicBezTo>
                  <a:cubicBezTo>
                    <a:pt x="852" y="1358"/>
                    <a:pt x="869" y="2636"/>
                    <a:pt x="738" y="3997"/>
                  </a:cubicBezTo>
                  <a:cubicBezTo>
                    <a:pt x="607" y="5357"/>
                    <a:pt x="754" y="7127"/>
                    <a:pt x="1459" y="7668"/>
                  </a:cubicBezTo>
                  <a:cubicBezTo>
                    <a:pt x="1459" y="7668"/>
                    <a:pt x="803" y="7045"/>
                    <a:pt x="951" y="5177"/>
                  </a:cubicBezTo>
                  <a:cubicBezTo>
                    <a:pt x="1098" y="3292"/>
                    <a:pt x="1918" y="1505"/>
                    <a:pt x="1180" y="374"/>
                  </a:cubicBezTo>
                  <a:cubicBezTo>
                    <a:pt x="1180" y="374"/>
                    <a:pt x="949" y="0"/>
                    <a:pt x="63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 name="Google Shape;506;p2"/>
            <p:cNvSpPr/>
            <p:nvPr/>
          </p:nvSpPr>
          <p:spPr>
            <a:xfrm>
              <a:off x="6153325" y="3474650"/>
              <a:ext cx="213950" cy="254475"/>
            </a:xfrm>
            <a:custGeom>
              <a:avLst/>
              <a:gdLst/>
              <a:ahLst/>
              <a:cxnLst/>
              <a:rect l="l" t="t" r="r" b="b"/>
              <a:pathLst>
                <a:path w="8558" h="10179" extrusionOk="0">
                  <a:moveTo>
                    <a:pt x="2275" y="0"/>
                  </a:moveTo>
                  <a:cubicBezTo>
                    <a:pt x="1364" y="0"/>
                    <a:pt x="525" y="449"/>
                    <a:pt x="296" y="1163"/>
                  </a:cubicBezTo>
                  <a:cubicBezTo>
                    <a:pt x="1" y="1966"/>
                    <a:pt x="411" y="2671"/>
                    <a:pt x="820" y="2884"/>
                  </a:cubicBezTo>
                  <a:cubicBezTo>
                    <a:pt x="1045" y="3036"/>
                    <a:pt x="1305" y="3101"/>
                    <a:pt x="1559" y="3101"/>
                  </a:cubicBezTo>
                  <a:cubicBezTo>
                    <a:pt x="2103" y="3101"/>
                    <a:pt x="2621" y="2805"/>
                    <a:pt x="2722" y="2425"/>
                  </a:cubicBezTo>
                  <a:cubicBezTo>
                    <a:pt x="2851" y="2036"/>
                    <a:pt x="2551" y="1648"/>
                    <a:pt x="2165" y="1648"/>
                  </a:cubicBezTo>
                  <a:cubicBezTo>
                    <a:pt x="2112" y="1648"/>
                    <a:pt x="2056" y="1655"/>
                    <a:pt x="2001" y="1671"/>
                  </a:cubicBezTo>
                  <a:cubicBezTo>
                    <a:pt x="1673" y="1737"/>
                    <a:pt x="1492" y="2081"/>
                    <a:pt x="1607" y="2376"/>
                  </a:cubicBezTo>
                  <a:cubicBezTo>
                    <a:pt x="1690" y="2625"/>
                    <a:pt x="1945" y="2660"/>
                    <a:pt x="2080" y="2660"/>
                  </a:cubicBezTo>
                  <a:cubicBezTo>
                    <a:pt x="2131" y="2660"/>
                    <a:pt x="2164" y="2655"/>
                    <a:pt x="2164" y="2655"/>
                  </a:cubicBezTo>
                  <a:lnTo>
                    <a:pt x="2164" y="2655"/>
                  </a:lnTo>
                  <a:cubicBezTo>
                    <a:pt x="2099" y="2832"/>
                    <a:pt x="1885" y="2961"/>
                    <a:pt x="1625" y="2961"/>
                  </a:cubicBezTo>
                  <a:cubicBezTo>
                    <a:pt x="1428" y="2961"/>
                    <a:pt x="1205" y="2887"/>
                    <a:pt x="1001" y="2704"/>
                  </a:cubicBezTo>
                  <a:cubicBezTo>
                    <a:pt x="575" y="2327"/>
                    <a:pt x="493" y="1081"/>
                    <a:pt x="1214" y="507"/>
                  </a:cubicBezTo>
                  <a:cubicBezTo>
                    <a:pt x="1538" y="272"/>
                    <a:pt x="1915" y="142"/>
                    <a:pt x="2310" y="142"/>
                  </a:cubicBezTo>
                  <a:cubicBezTo>
                    <a:pt x="2354" y="142"/>
                    <a:pt x="2398" y="143"/>
                    <a:pt x="2443" y="147"/>
                  </a:cubicBezTo>
                  <a:cubicBezTo>
                    <a:pt x="2574" y="147"/>
                    <a:pt x="2705" y="180"/>
                    <a:pt x="2837" y="212"/>
                  </a:cubicBezTo>
                  <a:cubicBezTo>
                    <a:pt x="3935" y="475"/>
                    <a:pt x="4656" y="1638"/>
                    <a:pt x="4885" y="2868"/>
                  </a:cubicBezTo>
                  <a:cubicBezTo>
                    <a:pt x="5115" y="4097"/>
                    <a:pt x="4885" y="5359"/>
                    <a:pt x="4951" y="6490"/>
                  </a:cubicBezTo>
                  <a:cubicBezTo>
                    <a:pt x="4902" y="7506"/>
                    <a:pt x="5295" y="8490"/>
                    <a:pt x="6049" y="9195"/>
                  </a:cubicBezTo>
                  <a:cubicBezTo>
                    <a:pt x="6738" y="9801"/>
                    <a:pt x="7623" y="10145"/>
                    <a:pt x="8557" y="10178"/>
                  </a:cubicBezTo>
                  <a:cubicBezTo>
                    <a:pt x="7639" y="10113"/>
                    <a:pt x="6770" y="9752"/>
                    <a:pt x="6098" y="9129"/>
                  </a:cubicBezTo>
                  <a:cubicBezTo>
                    <a:pt x="5394" y="8441"/>
                    <a:pt x="5033" y="7474"/>
                    <a:pt x="5082" y="6474"/>
                  </a:cubicBezTo>
                  <a:cubicBezTo>
                    <a:pt x="5033" y="5376"/>
                    <a:pt x="5279" y="4146"/>
                    <a:pt x="5049" y="2835"/>
                  </a:cubicBezTo>
                  <a:cubicBezTo>
                    <a:pt x="4803" y="1573"/>
                    <a:pt x="4049" y="327"/>
                    <a:pt x="2869" y="65"/>
                  </a:cubicBezTo>
                  <a:cubicBezTo>
                    <a:pt x="2671" y="21"/>
                    <a:pt x="2471" y="0"/>
                    <a:pt x="227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 name="Google Shape;507;p2"/>
            <p:cNvSpPr/>
            <p:nvPr/>
          </p:nvSpPr>
          <p:spPr>
            <a:xfrm>
              <a:off x="6202925" y="3510075"/>
              <a:ext cx="62300" cy="52850"/>
            </a:xfrm>
            <a:custGeom>
              <a:avLst/>
              <a:gdLst/>
              <a:ahLst/>
              <a:cxnLst/>
              <a:rect l="l" t="t" r="r" b="b"/>
              <a:pathLst>
                <a:path w="2492" h="2114" extrusionOk="0">
                  <a:moveTo>
                    <a:pt x="1802" y="1"/>
                  </a:moveTo>
                  <a:cubicBezTo>
                    <a:pt x="1321" y="1"/>
                    <a:pt x="1021" y="400"/>
                    <a:pt x="934" y="1090"/>
                  </a:cubicBezTo>
                  <a:cubicBezTo>
                    <a:pt x="855" y="1735"/>
                    <a:pt x="301" y="1799"/>
                    <a:pt x="85" y="1799"/>
                  </a:cubicBezTo>
                  <a:cubicBezTo>
                    <a:pt x="33" y="1799"/>
                    <a:pt x="0" y="1795"/>
                    <a:pt x="0" y="1795"/>
                  </a:cubicBezTo>
                  <a:lnTo>
                    <a:pt x="0" y="1795"/>
                  </a:lnTo>
                  <a:cubicBezTo>
                    <a:pt x="120" y="1860"/>
                    <a:pt x="694" y="2113"/>
                    <a:pt x="1230" y="2113"/>
                  </a:cubicBezTo>
                  <a:cubicBezTo>
                    <a:pt x="1501" y="2113"/>
                    <a:pt x="1763" y="2048"/>
                    <a:pt x="1951" y="1860"/>
                  </a:cubicBezTo>
                  <a:cubicBezTo>
                    <a:pt x="2492" y="1320"/>
                    <a:pt x="2115" y="615"/>
                    <a:pt x="1967" y="385"/>
                  </a:cubicBezTo>
                  <a:cubicBezTo>
                    <a:pt x="1869" y="271"/>
                    <a:pt x="1902" y="107"/>
                    <a:pt x="2016" y="25"/>
                  </a:cubicBezTo>
                  <a:cubicBezTo>
                    <a:pt x="1941" y="8"/>
                    <a:pt x="1870" y="1"/>
                    <a:pt x="180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 name="Google Shape;508;p2"/>
            <p:cNvSpPr/>
            <p:nvPr/>
          </p:nvSpPr>
          <p:spPr>
            <a:xfrm>
              <a:off x="6141050" y="3513950"/>
              <a:ext cx="120900" cy="136900"/>
            </a:xfrm>
            <a:custGeom>
              <a:avLst/>
              <a:gdLst/>
              <a:ahLst/>
              <a:cxnLst/>
              <a:rect l="l" t="t" r="r" b="b"/>
              <a:pathLst>
                <a:path w="4836" h="5476" extrusionOk="0">
                  <a:moveTo>
                    <a:pt x="475" y="1"/>
                  </a:moveTo>
                  <a:lnTo>
                    <a:pt x="475" y="1"/>
                  </a:lnTo>
                  <a:cubicBezTo>
                    <a:pt x="0" y="820"/>
                    <a:pt x="246" y="2148"/>
                    <a:pt x="869" y="3033"/>
                  </a:cubicBezTo>
                  <a:cubicBezTo>
                    <a:pt x="1362" y="3716"/>
                    <a:pt x="2128" y="3794"/>
                    <a:pt x="2453" y="3794"/>
                  </a:cubicBezTo>
                  <a:cubicBezTo>
                    <a:pt x="2549" y="3794"/>
                    <a:pt x="2606" y="3787"/>
                    <a:pt x="2606" y="3787"/>
                  </a:cubicBezTo>
                  <a:cubicBezTo>
                    <a:pt x="2344" y="3705"/>
                    <a:pt x="2295" y="3377"/>
                    <a:pt x="2475" y="3148"/>
                  </a:cubicBezTo>
                  <a:cubicBezTo>
                    <a:pt x="2639" y="2984"/>
                    <a:pt x="2606" y="2722"/>
                    <a:pt x="2426" y="2607"/>
                  </a:cubicBezTo>
                  <a:cubicBezTo>
                    <a:pt x="2295" y="2558"/>
                    <a:pt x="2033" y="2345"/>
                    <a:pt x="2262" y="2197"/>
                  </a:cubicBezTo>
                  <a:cubicBezTo>
                    <a:pt x="2288" y="2182"/>
                    <a:pt x="2317" y="2175"/>
                    <a:pt x="2347" y="2175"/>
                  </a:cubicBezTo>
                  <a:cubicBezTo>
                    <a:pt x="2582" y="2175"/>
                    <a:pt x="2912" y="2607"/>
                    <a:pt x="2869" y="3115"/>
                  </a:cubicBezTo>
                  <a:cubicBezTo>
                    <a:pt x="2819" y="3705"/>
                    <a:pt x="3082" y="3869"/>
                    <a:pt x="3491" y="4148"/>
                  </a:cubicBezTo>
                  <a:cubicBezTo>
                    <a:pt x="3885" y="4426"/>
                    <a:pt x="3655" y="4951"/>
                    <a:pt x="3655" y="4951"/>
                  </a:cubicBezTo>
                  <a:cubicBezTo>
                    <a:pt x="4360" y="4541"/>
                    <a:pt x="4196" y="3869"/>
                    <a:pt x="4114" y="3722"/>
                  </a:cubicBezTo>
                  <a:cubicBezTo>
                    <a:pt x="4032" y="3574"/>
                    <a:pt x="3836" y="3312"/>
                    <a:pt x="4065" y="3213"/>
                  </a:cubicBezTo>
                  <a:cubicBezTo>
                    <a:pt x="4079" y="3208"/>
                    <a:pt x="4092" y="3205"/>
                    <a:pt x="4104" y="3205"/>
                  </a:cubicBezTo>
                  <a:cubicBezTo>
                    <a:pt x="4306" y="3205"/>
                    <a:pt x="4392" y="3926"/>
                    <a:pt x="4377" y="4574"/>
                  </a:cubicBezTo>
                  <a:cubicBezTo>
                    <a:pt x="4360" y="4935"/>
                    <a:pt x="4524" y="5279"/>
                    <a:pt x="4836" y="5475"/>
                  </a:cubicBezTo>
                  <a:cubicBezTo>
                    <a:pt x="4704" y="5148"/>
                    <a:pt x="4639" y="4803"/>
                    <a:pt x="4655" y="4459"/>
                  </a:cubicBezTo>
                  <a:cubicBezTo>
                    <a:pt x="4639" y="3935"/>
                    <a:pt x="4737" y="3017"/>
                    <a:pt x="3836" y="2410"/>
                  </a:cubicBezTo>
                  <a:cubicBezTo>
                    <a:pt x="2918" y="1787"/>
                    <a:pt x="1820" y="2050"/>
                    <a:pt x="1033" y="1492"/>
                  </a:cubicBezTo>
                  <a:cubicBezTo>
                    <a:pt x="557" y="1148"/>
                    <a:pt x="344" y="558"/>
                    <a:pt x="47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 name="Google Shape;509;p2"/>
            <p:cNvSpPr/>
            <p:nvPr/>
          </p:nvSpPr>
          <p:spPr>
            <a:xfrm>
              <a:off x="6101700" y="3475325"/>
              <a:ext cx="74200" cy="48825"/>
            </a:xfrm>
            <a:custGeom>
              <a:avLst/>
              <a:gdLst/>
              <a:ahLst/>
              <a:cxnLst/>
              <a:rect l="l" t="t" r="r" b="b"/>
              <a:pathLst>
                <a:path w="2968" h="1953" extrusionOk="0">
                  <a:moveTo>
                    <a:pt x="2039" y="1"/>
                  </a:moveTo>
                  <a:cubicBezTo>
                    <a:pt x="328" y="1"/>
                    <a:pt x="279" y="1082"/>
                    <a:pt x="279" y="1365"/>
                  </a:cubicBezTo>
                  <a:cubicBezTo>
                    <a:pt x="279" y="1562"/>
                    <a:pt x="164" y="1726"/>
                    <a:pt x="1" y="1792"/>
                  </a:cubicBezTo>
                  <a:cubicBezTo>
                    <a:pt x="268" y="1904"/>
                    <a:pt x="502" y="1953"/>
                    <a:pt x="708" y="1953"/>
                  </a:cubicBezTo>
                  <a:cubicBezTo>
                    <a:pt x="1460" y="1953"/>
                    <a:pt x="1827" y="1307"/>
                    <a:pt x="2033" y="792"/>
                  </a:cubicBezTo>
                  <a:cubicBezTo>
                    <a:pt x="2197" y="415"/>
                    <a:pt x="2541" y="136"/>
                    <a:pt x="2967" y="87"/>
                  </a:cubicBezTo>
                  <a:cubicBezTo>
                    <a:pt x="2613" y="27"/>
                    <a:pt x="2306" y="1"/>
                    <a:pt x="203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 name="Google Shape;510;p2"/>
            <p:cNvSpPr/>
            <p:nvPr/>
          </p:nvSpPr>
          <p:spPr>
            <a:xfrm>
              <a:off x="6073025" y="3474675"/>
              <a:ext cx="36075" cy="28550"/>
            </a:xfrm>
            <a:custGeom>
              <a:avLst/>
              <a:gdLst/>
              <a:ahLst/>
              <a:cxnLst/>
              <a:rect l="l" t="t" r="r" b="b"/>
              <a:pathLst>
                <a:path w="1443" h="1142" extrusionOk="0">
                  <a:moveTo>
                    <a:pt x="475" y="0"/>
                  </a:moveTo>
                  <a:cubicBezTo>
                    <a:pt x="427" y="0"/>
                    <a:pt x="377" y="10"/>
                    <a:pt x="328" y="31"/>
                  </a:cubicBezTo>
                  <a:cubicBezTo>
                    <a:pt x="98" y="146"/>
                    <a:pt x="0" y="424"/>
                    <a:pt x="98" y="670"/>
                  </a:cubicBezTo>
                  <a:cubicBezTo>
                    <a:pt x="180" y="867"/>
                    <a:pt x="361" y="1031"/>
                    <a:pt x="574" y="1096"/>
                  </a:cubicBezTo>
                  <a:cubicBezTo>
                    <a:pt x="652" y="1127"/>
                    <a:pt x="735" y="1141"/>
                    <a:pt x="817" y="1141"/>
                  </a:cubicBezTo>
                  <a:cubicBezTo>
                    <a:pt x="961" y="1141"/>
                    <a:pt x="1105" y="1098"/>
                    <a:pt x="1229" y="1014"/>
                  </a:cubicBezTo>
                  <a:cubicBezTo>
                    <a:pt x="1361" y="883"/>
                    <a:pt x="1443" y="703"/>
                    <a:pt x="1443" y="506"/>
                  </a:cubicBezTo>
                  <a:lnTo>
                    <a:pt x="1443" y="506"/>
                  </a:lnTo>
                  <a:cubicBezTo>
                    <a:pt x="1442" y="506"/>
                    <a:pt x="1123" y="902"/>
                    <a:pt x="763" y="902"/>
                  </a:cubicBezTo>
                  <a:cubicBezTo>
                    <a:pt x="749" y="902"/>
                    <a:pt x="735" y="901"/>
                    <a:pt x="721" y="900"/>
                  </a:cubicBezTo>
                  <a:cubicBezTo>
                    <a:pt x="148" y="851"/>
                    <a:pt x="66" y="260"/>
                    <a:pt x="344" y="113"/>
                  </a:cubicBezTo>
                  <a:cubicBezTo>
                    <a:pt x="384" y="86"/>
                    <a:pt x="428" y="74"/>
                    <a:pt x="471" y="74"/>
                  </a:cubicBezTo>
                  <a:cubicBezTo>
                    <a:pt x="587" y="74"/>
                    <a:pt x="697" y="162"/>
                    <a:pt x="721" y="293"/>
                  </a:cubicBezTo>
                  <a:cubicBezTo>
                    <a:pt x="732" y="401"/>
                    <a:pt x="651" y="466"/>
                    <a:pt x="599" y="466"/>
                  </a:cubicBezTo>
                  <a:cubicBezTo>
                    <a:pt x="571" y="466"/>
                    <a:pt x="552" y="448"/>
                    <a:pt x="557" y="408"/>
                  </a:cubicBezTo>
                  <a:cubicBezTo>
                    <a:pt x="582" y="334"/>
                    <a:pt x="542" y="270"/>
                    <a:pt x="472" y="270"/>
                  </a:cubicBezTo>
                  <a:cubicBezTo>
                    <a:pt x="449" y="270"/>
                    <a:pt x="422" y="277"/>
                    <a:pt x="394" y="293"/>
                  </a:cubicBezTo>
                  <a:cubicBezTo>
                    <a:pt x="262" y="359"/>
                    <a:pt x="394" y="539"/>
                    <a:pt x="394" y="539"/>
                  </a:cubicBezTo>
                  <a:cubicBezTo>
                    <a:pt x="441" y="577"/>
                    <a:pt x="496" y="594"/>
                    <a:pt x="552" y="594"/>
                  </a:cubicBezTo>
                  <a:cubicBezTo>
                    <a:pt x="687" y="594"/>
                    <a:pt x="820" y="489"/>
                    <a:pt x="820" y="326"/>
                  </a:cubicBezTo>
                  <a:cubicBezTo>
                    <a:pt x="807" y="133"/>
                    <a:pt x="652" y="0"/>
                    <a:pt x="47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 name="Google Shape;511;p2"/>
            <p:cNvSpPr/>
            <p:nvPr/>
          </p:nvSpPr>
          <p:spPr>
            <a:xfrm>
              <a:off x="6577050" y="3655925"/>
              <a:ext cx="100000" cy="218675"/>
            </a:xfrm>
            <a:custGeom>
              <a:avLst/>
              <a:gdLst/>
              <a:ahLst/>
              <a:cxnLst/>
              <a:rect l="l" t="t" r="r" b="b"/>
              <a:pathLst>
                <a:path w="4000" h="8747" extrusionOk="0">
                  <a:moveTo>
                    <a:pt x="1894" y="0"/>
                  </a:moveTo>
                  <a:cubicBezTo>
                    <a:pt x="1745" y="0"/>
                    <a:pt x="1593" y="19"/>
                    <a:pt x="1443" y="59"/>
                  </a:cubicBezTo>
                  <a:cubicBezTo>
                    <a:pt x="689" y="255"/>
                    <a:pt x="132" y="911"/>
                    <a:pt x="66" y="1698"/>
                  </a:cubicBezTo>
                  <a:cubicBezTo>
                    <a:pt x="0" y="2485"/>
                    <a:pt x="410" y="3288"/>
                    <a:pt x="1000" y="3845"/>
                  </a:cubicBezTo>
                  <a:cubicBezTo>
                    <a:pt x="1590" y="4435"/>
                    <a:pt x="2361" y="4714"/>
                    <a:pt x="2902" y="5206"/>
                  </a:cubicBezTo>
                  <a:cubicBezTo>
                    <a:pt x="3443" y="5681"/>
                    <a:pt x="3770" y="6353"/>
                    <a:pt x="3820" y="7058"/>
                  </a:cubicBezTo>
                  <a:cubicBezTo>
                    <a:pt x="3852" y="7713"/>
                    <a:pt x="3492" y="8402"/>
                    <a:pt x="2918" y="8566"/>
                  </a:cubicBezTo>
                  <a:cubicBezTo>
                    <a:pt x="2786" y="8615"/>
                    <a:pt x="2651" y="8638"/>
                    <a:pt x="2519" y="8638"/>
                  </a:cubicBezTo>
                  <a:cubicBezTo>
                    <a:pt x="2081" y="8638"/>
                    <a:pt x="1684" y="8383"/>
                    <a:pt x="1558" y="7992"/>
                  </a:cubicBezTo>
                  <a:cubicBezTo>
                    <a:pt x="1345" y="7550"/>
                    <a:pt x="1541" y="7025"/>
                    <a:pt x="2000" y="6845"/>
                  </a:cubicBezTo>
                  <a:cubicBezTo>
                    <a:pt x="2082" y="6812"/>
                    <a:pt x="2180" y="6796"/>
                    <a:pt x="2262" y="6796"/>
                  </a:cubicBezTo>
                  <a:cubicBezTo>
                    <a:pt x="2262" y="6796"/>
                    <a:pt x="2292" y="6792"/>
                    <a:pt x="2339" y="6792"/>
                  </a:cubicBezTo>
                  <a:cubicBezTo>
                    <a:pt x="2480" y="6792"/>
                    <a:pt x="2775" y="6820"/>
                    <a:pt x="2885" y="7041"/>
                  </a:cubicBezTo>
                  <a:cubicBezTo>
                    <a:pt x="2885" y="7041"/>
                    <a:pt x="2894" y="7076"/>
                    <a:pt x="2867" y="7076"/>
                  </a:cubicBezTo>
                  <a:cubicBezTo>
                    <a:pt x="2857" y="7076"/>
                    <a:pt x="2842" y="7071"/>
                    <a:pt x="2820" y="7058"/>
                  </a:cubicBezTo>
                  <a:cubicBezTo>
                    <a:pt x="2758" y="7024"/>
                    <a:pt x="2688" y="7007"/>
                    <a:pt x="2617" y="7007"/>
                  </a:cubicBezTo>
                  <a:cubicBezTo>
                    <a:pt x="2517" y="7007"/>
                    <a:pt x="2414" y="7040"/>
                    <a:pt x="2328" y="7107"/>
                  </a:cubicBezTo>
                  <a:cubicBezTo>
                    <a:pt x="2082" y="7353"/>
                    <a:pt x="2131" y="7779"/>
                    <a:pt x="2443" y="7927"/>
                  </a:cubicBezTo>
                  <a:cubicBezTo>
                    <a:pt x="2529" y="7970"/>
                    <a:pt x="2619" y="7991"/>
                    <a:pt x="2706" y="7991"/>
                  </a:cubicBezTo>
                  <a:cubicBezTo>
                    <a:pt x="3015" y="7991"/>
                    <a:pt x="3279" y="7724"/>
                    <a:pt x="3164" y="7238"/>
                  </a:cubicBezTo>
                  <a:cubicBezTo>
                    <a:pt x="3062" y="6904"/>
                    <a:pt x="2755" y="6686"/>
                    <a:pt x="2424" y="6686"/>
                  </a:cubicBezTo>
                  <a:cubicBezTo>
                    <a:pt x="2381" y="6686"/>
                    <a:pt x="2338" y="6690"/>
                    <a:pt x="2295" y="6697"/>
                  </a:cubicBezTo>
                  <a:cubicBezTo>
                    <a:pt x="2180" y="6697"/>
                    <a:pt x="2066" y="6730"/>
                    <a:pt x="1967" y="6779"/>
                  </a:cubicBezTo>
                  <a:cubicBezTo>
                    <a:pt x="1492" y="7009"/>
                    <a:pt x="1295" y="7550"/>
                    <a:pt x="1476" y="8025"/>
                  </a:cubicBezTo>
                  <a:cubicBezTo>
                    <a:pt x="1618" y="8452"/>
                    <a:pt x="2077" y="8746"/>
                    <a:pt x="2571" y="8746"/>
                  </a:cubicBezTo>
                  <a:cubicBezTo>
                    <a:pt x="2702" y="8746"/>
                    <a:pt x="2836" y="8725"/>
                    <a:pt x="2967" y="8681"/>
                  </a:cubicBezTo>
                  <a:cubicBezTo>
                    <a:pt x="3623" y="8500"/>
                    <a:pt x="4000" y="7763"/>
                    <a:pt x="3984" y="7041"/>
                  </a:cubicBezTo>
                  <a:cubicBezTo>
                    <a:pt x="3934" y="6287"/>
                    <a:pt x="3574" y="5583"/>
                    <a:pt x="3016" y="5091"/>
                  </a:cubicBezTo>
                  <a:cubicBezTo>
                    <a:pt x="2443" y="4550"/>
                    <a:pt x="1672" y="4271"/>
                    <a:pt x="1131" y="3714"/>
                  </a:cubicBezTo>
                  <a:cubicBezTo>
                    <a:pt x="574" y="3157"/>
                    <a:pt x="181" y="2435"/>
                    <a:pt x="230" y="1714"/>
                  </a:cubicBezTo>
                  <a:cubicBezTo>
                    <a:pt x="263" y="1255"/>
                    <a:pt x="476" y="829"/>
                    <a:pt x="820" y="550"/>
                  </a:cubicBezTo>
                  <a:cubicBezTo>
                    <a:pt x="984" y="436"/>
                    <a:pt x="1164" y="337"/>
                    <a:pt x="1345" y="288"/>
                  </a:cubicBezTo>
                  <a:cubicBezTo>
                    <a:pt x="1492" y="247"/>
                    <a:pt x="1644" y="227"/>
                    <a:pt x="1795" y="227"/>
                  </a:cubicBezTo>
                  <a:cubicBezTo>
                    <a:pt x="1947" y="227"/>
                    <a:pt x="2099" y="247"/>
                    <a:pt x="2246" y="288"/>
                  </a:cubicBezTo>
                  <a:cubicBezTo>
                    <a:pt x="3262" y="550"/>
                    <a:pt x="3590" y="1927"/>
                    <a:pt x="2902" y="2583"/>
                  </a:cubicBezTo>
                  <a:cubicBezTo>
                    <a:pt x="2771" y="2714"/>
                    <a:pt x="2590" y="2812"/>
                    <a:pt x="2394" y="2845"/>
                  </a:cubicBezTo>
                  <a:cubicBezTo>
                    <a:pt x="2332" y="2854"/>
                    <a:pt x="2274" y="2858"/>
                    <a:pt x="2218" y="2858"/>
                  </a:cubicBezTo>
                  <a:cubicBezTo>
                    <a:pt x="1757" y="2858"/>
                    <a:pt x="1514" y="2575"/>
                    <a:pt x="1558" y="2370"/>
                  </a:cubicBezTo>
                  <a:cubicBezTo>
                    <a:pt x="1558" y="2370"/>
                    <a:pt x="1558" y="2354"/>
                    <a:pt x="1623" y="2354"/>
                  </a:cubicBezTo>
                  <a:cubicBezTo>
                    <a:pt x="1634" y="2354"/>
                    <a:pt x="1653" y="2354"/>
                    <a:pt x="1680" y="2354"/>
                  </a:cubicBezTo>
                  <a:cubicBezTo>
                    <a:pt x="1818" y="2354"/>
                    <a:pt x="2139" y="2331"/>
                    <a:pt x="2262" y="2042"/>
                  </a:cubicBezTo>
                  <a:cubicBezTo>
                    <a:pt x="2382" y="1683"/>
                    <a:pt x="2091" y="1345"/>
                    <a:pt x="1758" y="1345"/>
                  </a:cubicBezTo>
                  <a:cubicBezTo>
                    <a:pt x="1681" y="1345"/>
                    <a:pt x="1602" y="1363"/>
                    <a:pt x="1525" y="1403"/>
                  </a:cubicBezTo>
                  <a:cubicBezTo>
                    <a:pt x="902" y="1780"/>
                    <a:pt x="1049" y="2731"/>
                    <a:pt x="1754" y="2894"/>
                  </a:cubicBezTo>
                  <a:cubicBezTo>
                    <a:pt x="1929" y="2975"/>
                    <a:pt x="2113" y="3013"/>
                    <a:pt x="2294" y="3013"/>
                  </a:cubicBezTo>
                  <a:cubicBezTo>
                    <a:pt x="2743" y="3013"/>
                    <a:pt x="3176" y="2779"/>
                    <a:pt x="3410" y="2370"/>
                  </a:cubicBezTo>
                  <a:cubicBezTo>
                    <a:pt x="3672" y="1813"/>
                    <a:pt x="3623" y="1173"/>
                    <a:pt x="3279" y="682"/>
                  </a:cubicBezTo>
                  <a:cubicBezTo>
                    <a:pt x="2945" y="246"/>
                    <a:pt x="2432" y="0"/>
                    <a:pt x="18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 name="Google Shape;512;p2"/>
            <p:cNvSpPr/>
            <p:nvPr/>
          </p:nvSpPr>
          <p:spPr>
            <a:xfrm>
              <a:off x="6631950" y="3738925"/>
              <a:ext cx="43050" cy="60275"/>
            </a:xfrm>
            <a:custGeom>
              <a:avLst/>
              <a:gdLst/>
              <a:ahLst/>
              <a:cxnLst/>
              <a:rect l="l" t="t" r="r" b="b"/>
              <a:pathLst>
                <a:path w="1722" h="2411" extrusionOk="0">
                  <a:moveTo>
                    <a:pt x="214" y="1"/>
                  </a:moveTo>
                  <a:cubicBezTo>
                    <a:pt x="214" y="1"/>
                    <a:pt x="247" y="83"/>
                    <a:pt x="116" y="460"/>
                  </a:cubicBezTo>
                  <a:cubicBezTo>
                    <a:pt x="1" y="853"/>
                    <a:pt x="329" y="1115"/>
                    <a:pt x="968" y="1394"/>
                  </a:cubicBezTo>
                  <a:cubicBezTo>
                    <a:pt x="1591" y="1672"/>
                    <a:pt x="1673" y="2410"/>
                    <a:pt x="1673" y="2410"/>
                  </a:cubicBezTo>
                  <a:cubicBezTo>
                    <a:pt x="1722" y="394"/>
                    <a:pt x="886" y="328"/>
                    <a:pt x="689" y="328"/>
                  </a:cubicBezTo>
                  <a:cubicBezTo>
                    <a:pt x="675" y="330"/>
                    <a:pt x="661" y="330"/>
                    <a:pt x="647" y="330"/>
                  </a:cubicBezTo>
                  <a:cubicBezTo>
                    <a:pt x="478" y="330"/>
                    <a:pt x="392" y="239"/>
                    <a:pt x="361" y="148"/>
                  </a:cubicBezTo>
                  <a:cubicBezTo>
                    <a:pt x="345" y="66"/>
                    <a:pt x="214" y="1"/>
                    <a:pt x="21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 name="Google Shape;513;p2"/>
            <p:cNvSpPr/>
            <p:nvPr/>
          </p:nvSpPr>
          <p:spPr>
            <a:xfrm>
              <a:off x="6497975" y="3560675"/>
              <a:ext cx="159825" cy="250800"/>
            </a:xfrm>
            <a:custGeom>
              <a:avLst/>
              <a:gdLst/>
              <a:ahLst/>
              <a:cxnLst/>
              <a:rect l="l" t="t" r="r" b="b"/>
              <a:pathLst>
                <a:path w="6393" h="10032" extrusionOk="0">
                  <a:moveTo>
                    <a:pt x="1147" y="0"/>
                  </a:moveTo>
                  <a:cubicBezTo>
                    <a:pt x="1246" y="132"/>
                    <a:pt x="1229" y="312"/>
                    <a:pt x="1115" y="410"/>
                  </a:cubicBezTo>
                  <a:cubicBezTo>
                    <a:pt x="901" y="590"/>
                    <a:pt x="361" y="1213"/>
                    <a:pt x="754" y="1836"/>
                  </a:cubicBezTo>
                  <a:cubicBezTo>
                    <a:pt x="1196" y="2525"/>
                    <a:pt x="1787" y="2295"/>
                    <a:pt x="1983" y="2885"/>
                  </a:cubicBezTo>
                  <a:cubicBezTo>
                    <a:pt x="1983" y="2885"/>
                    <a:pt x="2065" y="3180"/>
                    <a:pt x="1869" y="3279"/>
                  </a:cubicBezTo>
                  <a:cubicBezTo>
                    <a:pt x="1837" y="3296"/>
                    <a:pt x="1807" y="3303"/>
                    <a:pt x="1778" y="3303"/>
                  </a:cubicBezTo>
                  <a:cubicBezTo>
                    <a:pt x="1641" y="3303"/>
                    <a:pt x="1541" y="3130"/>
                    <a:pt x="1541" y="2967"/>
                  </a:cubicBezTo>
                  <a:cubicBezTo>
                    <a:pt x="1475" y="2672"/>
                    <a:pt x="1229" y="2443"/>
                    <a:pt x="918" y="2394"/>
                  </a:cubicBezTo>
                  <a:cubicBezTo>
                    <a:pt x="541" y="2344"/>
                    <a:pt x="492" y="2230"/>
                    <a:pt x="492" y="2230"/>
                  </a:cubicBezTo>
                  <a:lnTo>
                    <a:pt x="492" y="2230"/>
                  </a:lnTo>
                  <a:cubicBezTo>
                    <a:pt x="541" y="2377"/>
                    <a:pt x="541" y="2525"/>
                    <a:pt x="508" y="2656"/>
                  </a:cubicBezTo>
                  <a:cubicBezTo>
                    <a:pt x="459" y="2803"/>
                    <a:pt x="147" y="3311"/>
                    <a:pt x="721" y="3688"/>
                  </a:cubicBezTo>
                  <a:cubicBezTo>
                    <a:pt x="1295" y="4065"/>
                    <a:pt x="1573" y="3869"/>
                    <a:pt x="1672" y="4508"/>
                  </a:cubicBezTo>
                  <a:cubicBezTo>
                    <a:pt x="1787" y="5147"/>
                    <a:pt x="1836" y="5918"/>
                    <a:pt x="2180" y="6245"/>
                  </a:cubicBezTo>
                  <a:cubicBezTo>
                    <a:pt x="2065" y="6180"/>
                    <a:pt x="1967" y="6082"/>
                    <a:pt x="1918" y="5967"/>
                  </a:cubicBezTo>
                  <a:cubicBezTo>
                    <a:pt x="1766" y="5632"/>
                    <a:pt x="1444" y="5439"/>
                    <a:pt x="1084" y="5439"/>
                  </a:cubicBezTo>
                  <a:cubicBezTo>
                    <a:pt x="1056" y="5439"/>
                    <a:pt x="1028" y="5440"/>
                    <a:pt x="1000" y="5442"/>
                  </a:cubicBezTo>
                  <a:cubicBezTo>
                    <a:pt x="977" y="5443"/>
                    <a:pt x="955" y="5443"/>
                    <a:pt x="934" y="5443"/>
                  </a:cubicBezTo>
                  <a:cubicBezTo>
                    <a:pt x="421" y="5443"/>
                    <a:pt x="359" y="5257"/>
                    <a:pt x="311" y="5131"/>
                  </a:cubicBezTo>
                  <a:lnTo>
                    <a:pt x="311" y="5131"/>
                  </a:lnTo>
                  <a:cubicBezTo>
                    <a:pt x="311" y="5131"/>
                    <a:pt x="0" y="6131"/>
                    <a:pt x="934" y="6622"/>
                  </a:cubicBezTo>
                  <a:cubicBezTo>
                    <a:pt x="1869" y="7114"/>
                    <a:pt x="1787" y="6737"/>
                    <a:pt x="3081" y="7803"/>
                  </a:cubicBezTo>
                  <a:cubicBezTo>
                    <a:pt x="4131" y="8655"/>
                    <a:pt x="4327" y="8704"/>
                    <a:pt x="4327" y="8704"/>
                  </a:cubicBezTo>
                  <a:cubicBezTo>
                    <a:pt x="4299" y="8699"/>
                    <a:pt x="4270" y="8697"/>
                    <a:pt x="4242" y="8697"/>
                  </a:cubicBezTo>
                  <a:cubicBezTo>
                    <a:pt x="4075" y="8697"/>
                    <a:pt x="3917" y="8779"/>
                    <a:pt x="3819" y="8934"/>
                  </a:cubicBezTo>
                  <a:cubicBezTo>
                    <a:pt x="3622" y="9229"/>
                    <a:pt x="3721" y="9655"/>
                    <a:pt x="4049" y="9802"/>
                  </a:cubicBezTo>
                  <a:cubicBezTo>
                    <a:pt x="4049" y="9802"/>
                    <a:pt x="3934" y="9589"/>
                    <a:pt x="4131" y="9573"/>
                  </a:cubicBezTo>
                  <a:cubicBezTo>
                    <a:pt x="4256" y="9573"/>
                    <a:pt x="4408" y="9673"/>
                    <a:pt x="4575" y="9673"/>
                  </a:cubicBezTo>
                  <a:cubicBezTo>
                    <a:pt x="4669" y="9673"/>
                    <a:pt x="4767" y="9641"/>
                    <a:pt x="4868" y="9540"/>
                  </a:cubicBezTo>
                  <a:cubicBezTo>
                    <a:pt x="4988" y="9427"/>
                    <a:pt x="5184" y="9329"/>
                    <a:pt x="5413" y="9329"/>
                  </a:cubicBezTo>
                  <a:cubicBezTo>
                    <a:pt x="5716" y="9329"/>
                    <a:pt x="6075" y="9500"/>
                    <a:pt x="6393" y="10032"/>
                  </a:cubicBezTo>
                  <a:cubicBezTo>
                    <a:pt x="6393" y="10032"/>
                    <a:pt x="6147" y="9229"/>
                    <a:pt x="4835" y="8704"/>
                  </a:cubicBezTo>
                  <a:cubicBezTo>
                    <a:pt x="3114" y="7983"/>
                    <a:pt x="2032" y="6278"/>
                    <a:pt x="2131" y="4426"/>
                  </a:cubicBezTo>
                  <a:cubicBezTo>
                    <a:pt x="2213" y="2197"/>
                    <a:pt x="3508" y="672"/>
                    <a:pt x="11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 name="Google Shape;514;p2"/>
            <p:cNvSpPr/>
            <p:nvPr/>
          </p:nvSpPr>
          <p:spPr>
            <a:xfrm>
              <a:off x="6544300" y="3496950"/>
              <a:ext cx="73350" cy="268650"/>
            </a:xfrm>
            <a:custGeom>
              <a:avLst/>
              <a:gdLst/>
              <a:ahLst/>
              <a:cxnLst/>
              <a:rect l="l" t="t" r="r" b="b"/>
              <a:pathLst>
                <a:path w="2934" h="10746" extrusionOk="0">
                  <a:moveTo>
                    <a:pt x="1295" y="0"/>
                  </a:moveTo>
                  <a:cubicBezTo>
                    <a:pt x="712" y="0"/>
                    <a:pt x="160" y="379"/>
                    <a:pt x="97" y="910"/>
                  </a:cubicBezTo>
                  <a:cubicBezTo>
                    <a:pt x="1" y="1443"/>
                    <a:pt x="412" y="1960"/>
                    <a:pt x="957" y="1960"/>
                  </a:cubicBezTo>
                  <a:cubicBezTo>
                    <a:pt x="966" y="1960"/>
                    <a:pt x="974" y="1960"/>
                    <a:pt x="983" y="1959"/>
                  </a:cubicBezTo>
                  <a:cubicBezTo>
                    <a:pt x="997" y="1960"/>
                    <a:pt x="1011" y="1961"/>
                    <a:pt x="1025" y="1961"/>
                  </a:cubicBezTo>
                  <a:cubicBezTo>
                    <a:pt x="1571" y="1961"/>
                    <a:pt x="1846" y="1346"/>
                    <a:pt x="1638" y="1074"/>
                  </a:cubicBezTo>
                  <a:cubicBezTo>
                    <a:pt x="1562" y="956"/>
                    <a:pt x="1444" y="904"/>
                    <a:pt x="1327" y="904"/>
                  </a:cubicBezTo>
                  <a:cubicBezTo>
                    <a:pt x="1120" y="904"/>
                    <a:pt x="912" y="1068"/>
                    <a:pt x="933" y="1320"/>
                  </a:cubicBezTo>
                  <a:cubicBezTo>
                    <a:pt x="950" y="1648"/>
                    <a:pt x="1294" y="1615"/>
                    <a:pt x="1343" y="1664"/>
                  </a:cubicBezTo>
                  <a:cubicBezTo>
                    <a:pt x="1376" y="1697"/>
                    <a:pt x="1343" y="1763"/>
                    <a:pt x="1343" y="1763"/>
                  </a:cubicBezTo>
                  <a:cubicBezTo>
                    <a:pt x="1294" y="1828"/>
                    <a:pt x="1228" y="1877"/>
                    <a:pt x="1163" y="1894"/>
                  </a:cubicBezTo>
                  <a:cubicBezTo>
                    <a:pt x="1147" y="1910"/>
                    <a:pt x="1130" y="1910"/>
                    <a:pt x="1114" y="1927"/>
                  </a:cubicBezTo>
                  <a:lnTo>
                    <a:pt x="1097" y="1927"/>
                  </a:lnTo>
                  <a:cubicBezTo>
                    <a:pt x="1065" y="1930"/>
                    <a:pt x="1032" y="1932"/>
                    <a:pt x="1000" y="1932"/>
                  </a:cubicBezTo>
                  <a:cubicBezTo>
                    <a:pt x="473" y="1932"/>
                    <a:pt x="71" y="1436"/>
                    <a:pt x="179" y="910"/>
                  </a:cubicBezTo>
                  <a:cubicBezTo>
                    <a:pt x="251" y="439"/>
                    <a:pt x="745" y="122"/>
                    <a:pt x="1262" y="122"/>
                  </a:cubicBezTo>
                  <a:cubicBezTo>
                    <a:pt x="1572" y="122"/>
                    <a:pt x="1890" y="236"/>
                    <a:pt x="2130" y="500"/>
                  </a:cubicBezTo>
                  <a:cubicBezTo>
                    <a:pt x="2753" y="1254"/>
                    <a:pt x="2622" y="2435"/>
                    <a:pt x="2245" y="3451"/>
                  </a:cubicBezTo>
                  <a:cubicBezTo>
                    <a:pt x="1425" y="5467"/>
                    <a:pt x="540" y="7500"/>
                    <a:pt x="1147" y="8975"/>
                  </a:cubicBezTo>
                  <a:cubicBezTo>
                    <a:pt x="1425" y="9729"/>
                    <a:pt x="1966" y="10352"/>
                    <a:pt x="2671" y="10745"/>
                  </a:cubicBezTo>
                  <a:cubicBezTo>
                    <a:pt x="1999" y="10335"/>
                    <a:pt x="1491" y="9696"/>
                    <a:pt x="1228" y="8942"/>
                  </a:cubicBezTo>
                  <a:cubicBezTo>
                    <a:pt x="688" y="7500"/>
                    <a:pt x="1556" y="5549"/>
                    <a:pt x="2409" y="3500"/>
                  </a:cubicBezTo>
                  <a:cubicBezTo>
                    <a:pt x="2786" y="2484"/>
                    <a:pt x="2933" y="1238"/>
                    <a:pt x="2245" y="419"/>
                  </a:cubicBezTo>
                  <a:cubicBezTo>
                    <a:pt x="1976" y="125"/>
                    <a:pt x="1630" y="0"/>
                    <a:pt x="12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 name="Google Shape;515;p2"/>
            <p:cNvSpPr/>
            <p:nvPr/>
          </p:nvSpPr>
          <p:spPr>
            <a:xfrm>
              <a:off x="6629100" y="3575425"/>
              <a:ext cx="95075" cy="93450"/>
            </a:xfrm>
            <a:custGeom>
              <a:avLst/>
              <a:gdLst/>
              <a:ahLst/>
              <a:cxnLst/>
              <a:rect l="l" t="t" r="r" b="b"/>
              <a:pathLst>
                <a:path w="3803" h="3738" extrusionOk="0">
                  <a:moveTo>
                    <a:pt x="3295" y="0"/>
                  </a:moveTo>
                  <a:lnTo>
                    <a:pt x="3295" y="0"/>
                  </a:lnTo>
                  <a:cubicBezTo>
                    <a:pt x="3295" y="1"/>
                    <a:pt x="3309" y="268"/>
                    <a:pt x="3128" y="268"/>
                  </a:cubicBezTo>
                  <a:cubicBezTo>
                    <a:pt x="3114" y="268"/>
                    <a:pt x="3099" y="266"/>
                    <a:pt x="3082" y="263"/>
                  </a:cubicBezTo>
                  <a:cubicBezTo>
                    <a:pt x="2974" y="240"/>
                    <a:pt x="2829" y="180"/>
                    <a:pt x="2695" y="180"/>
                  </a:cubicBezTo>
                  <a:cubicBezTo>
                    <a:pt x="2544" y="180"/>
                    <a:pt x="2405" y="255"/>
                    <a:pt x="2344" y="541"/>
                  </a:cubicBezTo>
                  <a:cubicBezTo>
                    <a:pt x="2218" y="1062"/>
                    <a:pt x="2168" y="1642"/>
                    <a:pt x="1960" y="1642"/>
                  </a:cubicBezTo>
                  <a:cubicBezTo>
                    <a:pt x="1952" y="1642"/>
                    <a:pt x="1943" y="1641"/>
                    <a:pt x="1934" y="1640"/>
                  </a:cubicBezTo>
                  <a:lnTo>
                    <a:pt x="1885" y="1640"/>
                  </a:lnTo>
                  <a:cubicBezTo>
                    <a:pt x="1876" y="1641"/>
                    <a:pt x="1868" y="1642"/>
                    <a:pt x="1860" y="1642"/>
                  </a:cubicBezTo>
                  <a:cubicBezTo>
                    <a:pt x="1652" y="1642"/>
                    <a:pt x="1601" y="1062"/>
                    <a:pt x="1475" y="541"/>
                  </a:cubicBezTo>
                  <a:cubicBezTo>
                    <a:pt x="1405" y="252"/>
                    <a:pt x="1264" y="174"/>
                    <a:pt x="1114" y="174"/>
                  </a:cubicBezTo>
                  <a:cubicBezTo>
                    <a:pt x="983" y="174"/>
                    <a:pt x="844" y="232"/>
                    <a:pt x="738" y="263"/>
                  </a:cubicBezTo>
                  <a:cubicBezTo>
                    <a:pt x="721" y="266"/>
                    <a:pt x="705" y="268"/>
                    <a:pt x="691" y="268"/>
                  </a:cubicBezTo>
                  <a:cubicBezTo>
                    <a:pt x="511" y="268"/>
                    <a:pt x="525" y="1"/>
                    <a:pt x="525" y="0"/>
                  </a:cubicBezTo>
                  <a:lnTo>
                    <a:pt x="525" y="0"/>
                  </a:lnTo>
                  <a:cubicBezTo>
                    <a:pt x="525" y="1"/>
                    <a:pt x="295" y="83"/>
                    <a:pt x="148" y="673"/>
                  </a:cubicBezTo>
                  <a:cubicBezTo>
                    <a:pt x="0" y="1263"/>
                    <a:pt x="279" y="1492"/>
                    <a:pt x="1066" y="1853"/>
                  </a:cubicBezTo>
                  <a:cubicBezTo>
                    <a:pt x="1852" y="2230"/>
                    <a:pt x="1885" y="3508"/>
                    <a:pt x="1885" y="3508"/>
                  </a:cubicBezTo>
                  <a:lnTo>
                    <a:pt x="1918" y="3738"/>
                  </a:lnTo>
                  <a:lnTo>
                    <a:pt x="1934" y="3508"/>
                  </a:lnTo>
                  <a:cubicBezTo>
                    <a:pt x="1934" y="3508"/>
                    <a:pt x="1967" y="2213"/>
                    <a:pt x="2754" y="1853"/>
                  </a:cubicBezTo>
                  <a:cubicBezTo>
                    <a:pt x="3541" y="1492"/>
                    <a:pt x="3803" y="1263"/>
                    <a:pt x="3672" y="673"/>
                  </a:cubicBezTo>
                  <a:cubicBezTo>
                    <a:pt x="3524" y="66"/>
                    <a:pt x="3295" y="1"/>
                    <a:pt x="32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 name="Google Shape;516;p2"/>
            <p:cNvSpPr/>
            <p:nvPr/>
          </p:nvSpPr>
          <p:spPr>
            <a:xfrm>
              <a:off x="6659825" y="3510675"/>
              <a:ext cx="34025" cy="84450"/>
            </a:xfrm>
            <a:custGeom>
              <a:avLst/>
              <a:gdLst/>
              <a:ahLst/>
              <a:cxnLst/>
              <a:rect l="l" t="t" r="r" b="b"/>
              <a:pathLst>
                <a:path w="1361" h="3378" extrusionOk="0">
                  <a:moveTo>
                    <a:pt x="689" y="1"/>
                  </a:moveTo>
                  <a:lnTo>
                    <a:pt x="640" y="328"/>
                  </a:lnTo>
                  <a:cubicBezTo>
                    <a:pt x="607" y="607"/>
                    <a:pt x="509" y="869"/>
                    <a:pt x="361" y="1099"/>
                  </a:cubicBezTo>
                  <a:cubicBezTo>
                    <a:pt x="132" y="1443"/>
                    <a:pt x="0" y="1755"/>
                    <a:pt x="296" y="2164"/>
                  </a:cubicBezTo>
                  <a:cubicBezTo>
                    <a:pt x="492" y="2427"/>
                    <a:pt x="607" y="2738"/>
                    <a:pt x="656" y="3049"/>
                  </a:cubicBezTo>
                  <a:cubicBezTo>
                    <a:pt x="656" y="3131"/>
                    <a:pt x="673" y="3377"/>
                    <a:pt x="689" y="3377"/>
                  </a:cubicBezTo>
                  <a:cubicBezTo>
                    <a:pt x="689" y="3377"/>
                    <a:pt x="705" y="3131"/>
                    <a:pt x="722" y="3049"/>
                  </a:cubicBezTo>
                  <a:cubicBezTo>
                    <a:pt x="754" y="2738"/>
                    <a:pt x="869" y="2427"/>
                    <a:pt x="1066" y="2164"/>
                  </a:cubicBezTo>
                  <a:cubicBezTo>
                    <a:pt x="1361" y="1755"/>
                    <a:pt x="1230" y="1443"/>
                    <a:pt x="1000" y="1099"/>
                  </a:cubicBezTo>
                  <a:cubicBezTo>
                    <a:pt x="853" y="869"/>
                    <a:pt x="754" y="607"/>
                    <a:pt x="722" y="328"/>
                  </a:cubicBezTo>
                  <a:lnTo>
                    <a:pt x="689"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 name="Google Shape;517;p2"/>
            <p:cNvSpPr/>
            <p:nvPr/>
          </p:nvSpPr>
          <p:spPr>
            <a:xfrm>
              <a:off x="6606975" y="3486900"/>
              <a:ext cx="69275" cy="204100"/>
            </a:xfrm>
            <a:custGeom>
              <a:avLst/>
              <a:gdLst/>
              <a:ahLst/>
              <a:cxnLst/>
              <a:rect l="l" t="t" r="r" b="b"/>
              <a:pathLst>
                <a:path w="2771" h="8164" extrusionOk="0">
                  <a:moveTo>
                    <a:pt x="2082" y="1"/>
                  </a:moveTo>
                  <a:lnTo>
                    <a:pt x="2082" y="1"/>
                  </a:lnTo>
                  <a:cubicBezTo>
                    <a:pt x="2410" y="1116"/>
                    <a:pt x="967" y="1296"/>
                    <a:pt x="443" y="2919"/>
                  </a:cubicBezTo>
                  <a:cubicBezTo>
                    <a:pt x="0" y="4295"/>
                    <a:pt x="262" y="5230"/>
                    <a:pt x="1574" y="6148"/>
                  </a:cubicBezTo>
                  <a:cubicBezTo>
                    <a:pt x="2705" y="6951"/>
                    <a:pt x="2754" y="8016"/>
                    <a:pt x="2770" y="8164"/>
                  </a:cubicBezTo>
                  <a:cubicBezTo>
                    <a:pt x="2770" y="7656"/>
                    <a:pt x="2623" y="7164"/>
                    <a:pt x="2344" y="6771"/>
                  </a:cubicBezTo>
                  <a:cubicBezTo>
                    <a:pt x="2033" y="6328"/>
                    <a:pt x="1639" y="6082"/>
                    <a:pt x="1049" y="5574"/>
                  </a:cubicBezTo>
                  <a:cubicBezTo>
                    <a:pt x="869" y="5410"/>
                    <a:pt x="738" y="5213"/>
                    <a:pt x="639" y="4984"/>
                  </a:cubicBezTo>
                  <a:cubicBezTo>
                    <a:pt x="311" y="4148"/>
                    <a:pt x="967" y="3279"/>
                    <a:pt x="1311" y="2902"/>
                  </a:cubicBezTo>
                  <a:cubicBezTo>
                    <a:pt x="1721" y="2460"/>
                    <a:pt x="2426" y="1968"/>
                    <a:pt x="2573" y="1083"/>
                  </a:cubicBezTo>
                  <a:cubicBezTo>
                    <a:pt x="2705" y="198"/>
                    <a:pt x="2082" y="1"/>
                    <a:pt x="20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 name="Google Shape;518;p2"/>
            <p:cNvSpPr/>
            <p:nvPr/>
          </p:nvSpPr>
          <p:spPr>
            <a:xfrm>
              <a:off x="6531775" y="3251000"/>
              <a:ext cx="60875" cy="136775"/>
            </a:xfrm>
            <a:custGeom>
              <a:avLst/>
              <a:gdLst/>
              <a:ahLst/>
              <a:cxnLst/>
              <a:rect l="l" t="t" r="r" b="b"/>
              <a:pathLst>
                <a:path w="2435" h="5471" extrusionOk="0">
                  <a:moveTo>
                    <a:pt x="1009" y="0"/>
                  </a:moveTo>
                  <a:cubicBezTo>
                    <a:pt x="660" y="0"/>
                    <a:pt x="0" y="565"/>
                    <a:pt x="287" y="2438"/>
                  </a:cubicBezTo>
                  <a:cubicBezTo>
                    <a:pt x="615" y="4470"/>
                    <a:pt x="2172" y="5421"/>
                    <a:pt x="2434" y="5470"/>
                  </a:cubicBezTo>
                  <a:cubicBezTo>
                    <a:pt x="2434" y="5470"/>
                    <a:pt x="910" y="4487"/>
                    <a:pt x="779" y="2815"/>
                  </a:cubicBezTo>
                  <a:cubicBezTo>
                    <a:pt x="648" y="1143"/>
                    <a:pt x="1156" y="1094"/>
                    <a:pt x="1320" y="733"/>
                  </a:cubicBezTo>
                  <a:cubicBezTo>
                    <a:pt x="1484" y="373"/>
                    <a:pt x="1418" y="110"/>
                    <a:pt x="1090" y="12"/>
                  </a:cubicBezTo>
                  <a:cubicBezTo>
                    <a:pt x="1066" y="4"/>
                    <a:pt x="1038" y="0"/>
                    <a:pt x="100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 name="Google Shape;519;p2"/>
            <p:cNvSpPr/>
            <p:nvPr/>
          </p:nvSpPr>
          <p:spPr>
            <a:xfrm>
              <a:off x="6504925" y="3213700"/>
              <a:ext cx="131975" cy="177750"/>
            </a:xfrm>
            <a:custGeom>
              <a:avLst/>
              <a:gdLst/>
              <a:ahLst/>
              <a:cxnLst/>
              <a:rect l="l" t="t" r="r" b="b"/>
              <a:pathLst>
                <a:path w="5279" h="7110" extrusionOk="0">
                  <a:moveTo>
                    <a:pt x="3591" y="1"/>
                  </a:moveTo>
                  <a:cubicBezTo>
                    <a:pt x="3380" y="1"/>
                    <a:pt x="3183" y="27"/>
                    <a:pt x="3017" y="62"/>
                  </a:cubicBezTo>
                  <a:cubicBezTo>
                    <a:pt x="2590" y="127"/>
                    <a:pt x="2181" y="291"/>
                    <a:pt x="1820" y="553"/>
                  </a:cubicBezTo>
                  <a:cubicBezTo>
                    <a:pt x="1" y="1897"/>
                    <a:pt x="328" y="4291"/>
                    <a:pt x="869" y="5438"/>
                  </a:cubicBezTo>
                  <a:cubicBezTo>
                    <a:pt x="1164" y="6110"/>
                    <a:pt x="1656" y="6700"/>
                    <a:pt x="2263" y="7110"/>
                  </a:cubicBezTo>
                  <a:cubicBezTo>
                    <a:pt x="1672" y="6667"/>
                    <a:pt x="1230" y="6077"/>
                    <a:pt x="951" y="5405"/>
                  </a:cubicBezTo>
                  <a:cubicBezTo>
                    <a:pt x="443" y="4241"/>
                    <a:pt x="197" y="1963"/>
                    <a:pt x="1918" y="684"/>
                  </a:cubicBezTo>
                  <a:cubicBezTo>
                    <a:pt x="2344" y="376"/>
                    <a:pt x="2901" y="183"/>
                    <a:pt x="3416" y="183"/>
                  </a:cubicBezTo>
                  <a:cubicBezTo>
                    <a:pt x="3832" y="183"/>
                    <a:pt x="4221" y="309"/>
                    <a:pt x="4492" y="602"/>
                  </a:cubicBezTo>
                  <a:cubicBezTo>
                    <a:pt x="5138" y="1248"/>
                    <a:pt x="4670" y="2292"/>
                    <a:pt x="3967" y="2292"/>
                  </a:cubicBezTo>
                  <a:cubicBezTo>
                    <a:pt x="3956" y="2292"/>
                    <a:pt x="3945" y="2291"/>
                    <a:pt x="3934" y="2291"/>
                  </a:cubicBezTo>
                  <a:cubicBezTo>
                    <a:pt x="3905" y="2294"/>
                    <a:pt x="3875" y="2296"/>
                    <a:pt x="3845" y="2296"/>
                  </a:cubicBezTo>
                  <a:cubicBezTo>
                    <a:pt x="3584" y="2296"/>
                    <a:pt x="3344" y="2167"/>
                    <a:pt x="3197" y="1947"/>
                  </a:cubicBezTo>
                  <a:cubicBezTo>
                    <a:pt x="3148" y="1832"/>
                    <a:pt x="3131" y="1701"/>
                    <a:pt x="3131" y="1586"/>
                  </a:cubicBezTo>
                  <a:cubicBezTo>
                    <a:pt x="3161" y="1329"/>
                    <a:pt x="3244" y="1251"/>
                    <a:pt x="3299" y="1251"/>
                  </a:cubicBezTo>
                  <a:cubicBezTo>
                    <a:pt x="3334" y="1251"/>
                    <a:pt x="3357" y="1285"/>
                    <a:pt x="3344" y="1324"/>
                  </a:cubicBezTo>
                  <a:cubicBezTo>
                    <a:pt x="3315" y="1562"/>
                    <a:pt x="3501" y="1773"/>
                    <a:pt x="3732" y="1773"/>
                  </a:cubicBezTo>
                  <a:cubicBezTo>
                    <a:pt x="3755" y="1773"/>
                    <a:pt x="3779" y="1771"/>
                    <a:pt x="3803" y="1766"/>
                  </a:cubicBezTo>
                  <a:cubicBezTo>
                    <a:pt x="4213" y="1701"/>
                    <a:pt x="4328" y="1160"/>
                    <a:pt x="3951" y="947"/>
                  </a:cubicBezTo>
                  <a:cubicBezTo>
                    <a:pt x="3860" y="901"/>
                    <a:pt x="3764" y="880"/>
                    <a:pt x="3671" y="880"/>
                  </a:cubicBezTo>
                  <a:cubicBezTo>
                    <a:pt x="3359" y="880"/>
                    <a:pt x="3067" y="1111"/>
                    <a:pt x="3017" y="1438"/>
                  </a:cubicBezTo>
                  <a:cubicBezTo>
                    <a:pt x="2967" y="1766"/>
                    <a:pt x="3131" y="2110"/>
                    <a:pt x="3426" y="2258"/>
                  </a:cubicBezTo>
                  <a:lnTo>
                    <a:pt x="3443" y="2274"/>
                  </a:lnTo>
                  <a:lnTo>
                    <a:pt x="3459" y="2274"/>
                  </a:lnTo>
                  <a:cubicBezTo>
                    <a:pt x="3557" y="2324"/>
                    <a:pt x="3656" y="2356"/>
                    <a:pt x="3754" y="2389"/>
                  </a:cubicBezTo>
                  <a:cubicBezTo>
                    <a:pt x="3850" y="2411"/>
                    <a:pt x="3945" y="2421"/>
                    <a:pt x="4038" y="2421"/>
                  </a:cubicBezTo>
                  <a:cubicBezTo>
                    <a:pt x="4647" y="2421"/>
                    <a:pt x="5175" y="1983"/>
                    <a:pt x="5246" y="1471"/>
                  </a:cubicBezTo>
                  <a:cubicBezTo>
                    <a:pt x="5279" y="1061"/>
                    <a:pt x="5115" y="652"/>
                    <a:pt x="4803" y="389"/>
                  </a:cubicBezTo>
                  <a:cubicBezTo>
                    <a:pt x="4420" y="91"/>
                    <a:pt x="3981" y="1"/>
                    <a:pt x="359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 name="Google Shape;520;p2"/>
            <p:cNvSpPr/>
            <p:nvPr/>
          </p:nvSpPr>
          <p:spPr>
            <a:xfrm>
              <a:off x="6585650" y="3167175"/>
              <a:ext cx="182375" cy="128400"/>
            </a:xfrm>
            <a:custGeom>
              <a:avLst/>
              <a:gdLst/>
              <a:ahLst/>
              <a:cxnLst/>
              <a:rect l="l" t="t" r="r" b="b"/>
              <a:pathLst>
                <a:path w="7295" h="5136" extrusionOk="0">
                  <a:moveTo>
                    <a:pt x="1741" y="1"/>
                  </a:moveTo>
                  <a:cubicBezTo>
                    <a:pt x="1344" y="1"/>
                    <a:pt x="955" y="172"/>
                    <a:pt x="689" y="497"/>
                  </a:cubicBezTo>
                  <a:cubicBezTo>
                    <a:pt x="602" y="632"/>
                    <a:pt x="447" y="704"/>
                    <a:pt x="294" y="704"/>
                  </a:cubicBezTo>
                  <a:cubicBezTo>
                    <a:pt x="187" y="704"/>
                    <a:pt x="82" y="669"/>
                    <a:pt x="1" y="595"/>
                  </a:cubicBezTo>
                  <a:lnTo>
                    <a:pt x="1" y="595"/>
                  </a:lnTo>
                  <a:cubicBezTo>
                    <a:pt x="33" y="955"/>
                    <a:pt x="50" y="1021"/>
                    <a:pt x="1755" y="1742"/>
                  </a:cubicBezTo>
                  <a:cubicBezTo>
                    <a:pt x="3066" y="2283"/>
                    <a:pt x="3508" y="4250"/>
                    <a:pt x="3656" y="5135"/>
                  </a:cubicBezTo>
                  <a:cubicBezTo>
                    <a:pt x="3787" y="4250"/>
                    <a:pt x="4230" y="2283"/>
                    <a:pt x="5541" y="1742"/>
                  </a:cubicBezTo>
                  <a:cubicBezTo>
                    <a:pt x="7246" y="1021"/>
                    <a:pt x="7262" y="955"/>
                    <a:pt x="7295" y="595"/>
                  </a:cubicBezTo>
                  <a:lnTo>
                    <a:pt x="7295" y="595"/>
                  </a:lnTo>
                  <a:cubicBezTo>
                    <a:pt x="7214" y="669"/>
                    <a:pt x="7108" y="704"/>
                    <a:pt x="7001" y="704"/>
                  </a:cubicBezTo>
                  <a:cubicBezTo>
                    <a:pt x="6848" y="704"/>
                    <a:pt x="6693" y="632"/>
                    <a:pt x="6606" y="497"/>
                  </a:cubicBezTo>
                  <a:cubicBezTo>
                    <a:pt x="6341" y="172"/>
                    <a:pt x="5951" y="1"/>
                    <a:pt x="5555" y="1"/>
                  </a:cubicBezTo>
                  <a:cubicBezTo>
                    <a:pt x="5290" y="1"/>
                    <a:pt x="5023" y="77"/>
                    <a:pt x="4787" y="234"/>
                  </a:cubicBezTo>
                  <a:cubicBezTo>
                    <a:pt x="4213" y="644"/>
                    <a:pt x="3836" y="1464"/>
                    <a:pt x="3656" y="2660"/>
                  </a:cubicBezTo>
                  <a:cubicBezTo>
                    <a:pt x="3459" y="1464"/>
                    <a:pt x="3082" y="644"/>
                    <a:pt x="2509" y="234"/>
                  </a:cubicBezTo>
                  <a:cubicBezTo>
                    <a:pt x="2273" y="77"/>
                    <a:pt x="2005" y="1"/>
                    <a:pt x="174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 name="Google Shape;521;p2"/>
            <p:cNvSpPr/>
            <p:nvPr/>
          </p:nvSpPr>
          <p:spPr>
            <a:xfrm>
              <a:off x="6643425" y="3095975"/>
              <a:ext cx="66825" cy="111075"/>
            </a:xfrm>
            <a:custGeom>
              <a:avLst/>
              <a:gdLst/>
              <a:ahLst/>
              <a:cxnLst/>
              <a:rect l="l" t="t" r="r" b="b"/>
              <a:pathLst>
                <a:path w="2673" h="4443" extrusionOk="0">
                  <a:moveTo>
                    <a:pt x="1345" y="1"/>
                  </a:moveTo>
                  <a:cubicBezTo>
                    <a:pt x="1263" y="148"/>
                    <a:pt x="1148" y="296"/>
                    <a:pt x="1017" y="427"/>
                  </a:cubicBezTo>
                  <a:cubicBezTo>
                    <a:pt x="575" y="853"/>
                    <a:pt x="1" y="1722"/>
                    <a:pt x="738" y="2902"/>
                  </a:cubicBezTo>
                  <a:cubicBezTo>
                    <a:pt x="1017" y="3377"/>
                    <a:pt x="1230" y="3902"/>
                    <a:pt x="1345" y="4443"/>
                  </a:cubicBezTo>
                  <a:cubicBezTo>
                    <a:pt x="1460" y="3902"/>
                    <a:pt x="1656" y="3377"/>
                    <a:pt x="1951" y="2902"/>
                  </a:cubicBezTo>
                  <a:cubicBezTo>
                    <a:pt x="2673" y="1722"/>
                    <a:pt x="2115" y="853"/>
                    <a:pt x="1673" y="427"/>
                  </a:cubicBezTo>
                  <a:cubicBezTo>
                    <a:pt x="1542" y="296"/>
                    <a:pt x="1427" y="148"/>
                    <a:pt x="13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 name="Google Shape;522;p2"/>
            <p:cNvSpPr/>
            <p:nvPr/>
          </p:nvSpPr>
          <p:spPr>
            <a:xfrm>
              <a:off x="6600400" y="2991000"/>
              <a:ext cx="152875" cy="167700"/>
            </a:xfrm>
            <a:custGeom>
              <a:avLst/>
              <a:gdLst/>
              <a:ahLst/>
              <a:cxnLst/>
              <a:rect l="l" t="t" r="r" b="b"/>
              <a:pathLst>
                <a:path w="6115" h="6708" extrusionOk="0">
                  <a:moveTo>
                    <a:pt x="1593" y="1"/>
                  </a:moveTo>
                  <a:cubicBezTo>
                    <a:pt x="1195" y="1"/>
                    <a:pt x="805" y="156"/>
                    <a:pt x="574" y="446"/>
                  </a:cubicBezTo>
                  <a:cubicBezTo>
                    <a:pt x="1" y="1102"/>
                    <a:pt x="476" y="2069"/>
                    <a:pt x="1132" y="2102"/>
                  </a:cubicBezTo>
                  <a:cubicBezTo>
                    <a:pt x="1151" y="2103"/>
                    <a:pt x="1171" y="2103"/>
                    <a:pt x="1190" y="2103"/>
                  </a:cubicBezTo>
                  <a:cubicBezTo>
                    <a:pt x="1801" y="2103"/>
                    <a:pt x="2013" y="1600"/>
                    <a:pt x="1886" y="1282"/>
                  </a:cubicBezTo>
                  <a:cubicBezTo>
                    <a:pt x="1828" y="1108"/>
                    <a:pt x="1667" y="998"/>
                    <a:pt x="1482" y="998"/>
                  </a:cubicBezTo>
                  <a:cubicBezTo>
                    <a:pt x="1459" y="998"/>
                    <a:pt x="1435" y="1000"/>
                    <a:pt x="1410" y="1003"/>
                  </a:cubicBezTo>
                  <a:cubicBezTo>
                    <a:pt x="1263" y="1020"/>
                    <a:pt x="1148" y="1167"/>
                    <a:pt x="1165" y="1315"/>
                  </a:cubicBezTo>
                  <a:cubicBezTo>
                    <a:pt x="1154" y="1470"/>
                    <a:pt x="1282" y="1567"/>
                    <a:pt x="1410" y="1567"/>
                  </a:cubicBezTo>
                  <a:cubicBezTo>
                    <a:pt x="1484" y="1567"/>
                    <a:pt x="1559" y="1535"/>
                    <a:pt x="1607" y="1462"/>
                  </a:cubicBezTo>
                  <a:cubicBezTo>
                    <a:pt x="1647" y="1400"/>
                    <a:pt x="1689" y="1375"/>
                    <a:pt x="1725" y="1375"/>
                  </a:cubicBezTo>
                  <a:cubicBezTo>
                    <a:pt x="1795" y="1375"/>
                    <a:pt x="1847" y="1464"/>
                    <a:pt x="1837" y="1561"/>
                  </a:cubicBezTo>
                  <a:cubicBezTo>
                    <a:pt x="1746" y="1808"/>
                    <a:pt x="1510" y="1952"/>
                    <a:pt x="1262" y="1952"/>
                  </a:cubicBezTo>
                  <a:cubicBezTo>
                    <a:pt x="1197" y="1952"/>
                    <a:pt x="1131" y="1942"/>
                    <a:pt x="1066" y="1921"/>
                  </a:cubicBezTo>
                  <a:cubicBezTo>
                    <a:pt x="656" y="1790"/>
                    <a:pt x="460" y="1053"/>
                    <a:pt x="1017" y="659"/>
                  </a:cubicBezTo>
                  <a:cubicBezTo>
                    <a:pt x="1141" y="573"/>
                    <a:pt x="1320" y="527"/>
                    <a:pt x="1521" y="527"/>
                  </a:cubicBezTo>
                  <a:cubicBezTo>
                    <a:pt x="2118" y="527"/>
                    <a:pt x="2902" y="936"/>
                    <a:pt x="2951" y="1905"/>
                  </a:cubicBezTo>
                  <a:cubicBezTo>
                    <a:pt x="2951" y="3085"/>
                    <a:pt x="2033" y="4118"/>
                    <a:pt x="1771" y="4888"/>
                  </a:cubicBezTo>
                  <a:cubicBezTo>
                    <a:pt x="1410" y="5970"/>
                    <a:pt x="1869" y="6658"/>
                    <a:pt x="1902" y="6708"/>
                  </a:cubicBezTo>
                  <a:cubicBezTo>
                    <a:pt x="1607" y="6150"/>
                    <a:pt x="1591" y="5495"/>
                    <a:pt x="1853" y="4921"/>
                  </a:cubicBezTo>
                  <a:cubicBezTo>
                    <a:pt x="2050" y="4396"/>
                    <a:pt x="2492" y="3855"/>
                    <a:pt x="2804" y="3151"/>
                  </a:cubicBezTo>
                  <a:cubicBezTo>
                    <a:pt x="2918" y="2921"/>
                    <a:pt x="3000" y="2692"/>
                    <a:pt x="3066" y="2446"/>
                  </a:cubicBezTo>
                  <a:cubicBezTo>
                    <a:pt x="3115" y="2692"/>
                    <a:pt x="3197" y="2921"/>
                    <a:pt x="3312" y="3151"/>
                  </a:cubicBezTo>
                  <a:cubicBezTo>
                    <a:pt x="3623" y="3855"/>
                    <a:pt x="4066" y="4396"/>
                    <a:pt x="4263" y="4921"/>
                  </a:cubicBezTo>
                  <a:cubicBezTo>
                    <a:pt x="4525" y="5495"/>
                    <a:pt x="4508" y="6150"/>
                    <a:pt x="4213" y="6708"/>
                  </a:cubicBezTo>
                  <a:cubicBezTo>
                    <a:pt x="4246" y="6658"/>
                    <a:pt x="4705" y="5970"/>
                    <a:pt x="4344" y="4888"/>
                  </a:cubicBezTo>
                  <a:cubicBezTo>
                    <a:pt x="4082" y="4118"/>
                    <a:pt x="3164" y="3085"/>
                    <a:pt x="3164" y="1905"/>
                  </a:cubicBezTo>
                  <a:cubicBezTo>
                    <a:pt x="3213" y="936"/>
                    <a:pt x="3997" y="527"/>
                    <a:pt x="4595" y="527"/>
                  </a:cubicBezTo>
                  <a:cubicBezTo>
                    <a:pt x="4795" y="527"/>
                    <a:pt x="4975" y="573"/>
                    <a:pt x="5098" y="659"/>
                  </a:cubicBezTo>
                  <a:cubicBezTo>
                    <a:pt x="5656" y="1053"/>
                    <a:pt x="5459" y="1790"/>
                    <a:pt x="5049" y="1921"/>
                  </a:cubicBezTo>
                  <a:cubicBezTo>
                    <a:pt x="4985" y="1942"/>
                    <a:pt x="4919" y="1952"/>
                    <a:pt x="4854" y="1952"/>
                  </a:cubicBezTo>
                  <a:cubicBezTo>
                    <a:pt x="4605" y="1952"/>
                    <a:pt x="4370" y="1808"/>
                    <a:pt x="4279" y="1561"/>
                  </a:cubicBezTo>
                  <a:cubicBezTo>
                    <a:pt x="4268" y="1464"/>
                    <a:pt x="4321" y="1375"/>
                    <a:pt x="4390" y="1375"/>
                  </a:cubicBezTo>
                  <a:cubicBezTo>
                    <a:pt x="4427" y="1375"/>
                    <a:pt x="4469" y="1400"/>
                    <a:pt x="4508" y="1462"/>
                  </a:cubicBezTo>
                  <a:cubicBezTo>
                    <a:pt x="4556" y="1535"/>
                    <a:pt x="4631" y="1567"/>
                    <a:pt x="4705" y="1567"/>
                  </a:cubicBezTo>
                  <a:cubicBezTo>
                    <a:pt x="4834" y="1567"/>
                    <a:pt x="4961" y="1470"/>
                    <a:pt x="4951" y="1315"/>
                  </a:cubicBezTo>
                  <a:cubicBezTo>
                    <a:pt x="4967" y="1167"/>
                    <a:pt x="4853" y="1020"/>
                    <a:pt x="4705" y="1003"/>
                  </a:cubicBezTo>
                  <a:cubicBezTo>
                    <a:pt x="4681" y="1000"/>
                    <a:pt x="4657" y="998"/>
                    <a:pt x="4633" y="998"/>
                  </a:cubicBezTo>
                  <a:cubicBezTo>
                    <a:pt x="4449" y="998"/>
                    <a:pt x="4288" y="1108"/>
                    <a:pt x="4230" y="1282"/>
                  </a:cubicBezTo>
                  <a:cubicBezTo>
                    <a:pt x="4118" y="1584"/>
                    <a:pt x="4347" y="2103"/>
                    <a:pt x="4930" y="2103"/>
                  </a:cubicBezTo>
                  <a:cubicBezTo>
                    <a:pt x="4948" y="2103"/>
                    <a:pt x="4966" y="2103"/>
                    <a:pt x="4984" y="2102"/>
                  </a:cubicBezTo>
                  <a:cubicBezTo>
                    <a:pt x="5607" y="2085"/>
                    <a:pt x="6115" y="1102"/>
                    <a:pt x="5541" y="446"/>
                  </a:cubicBezTo>
                  <a:cubicBezTo>
                    <a:pt x="5310" y="156"/>
                    <a:pt x="4921" y="1"/>
                    <a:pt x="4523" y="1"/>
                  </a:cubicBezTo>
                  <a:cubicBezTo>
                    <a:pt x="4044" y="1"/>
                    <a:pt x="3553" y="225"/>
                    <a:pt x="3312" y="708"/>
                  </a:cubicBezTo>
                  <a:cubicBezTo>
                    <a:pt x="3197" y="889"/>
                    <a:pt x="3115" y="1069"/>
                    <a:pt x="3066" y="1282"/>
                  </a:cubicBezTo>
                  <a:cubicBezTo>
                    <a:pt x="3000" y="1069"/>
                    <a:pt x="2918" y="889"/>
                    <a:pt x="2804" y="708"/>
                  </a:cubicBezTo>
                  <a:cubicBezTo>
                    <a:pt x="2562" y="225"/>
                    <a:pt x="2071" y="1"/>
                    <a:pt x="15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 name="Google Shape;523;p2"/>
            <p:cNvSpPr/>
            <p:nvPr/>
          </p:nvSpPr>
          <p:spPr>
            <a:xfrm>
              <a:off x="6476650" y="3075900"/>
              <a:ext cx="130325" cy="205325"/>
            </a:xfrm>
            <a:custGeom>
              <a:avLst/>
              <a:gdLst/>
              <a:ahLst/>
              <a:cxnLst/>
              <a:rect l="l" t="t" r="r" b="b"/>
              <a:pathLst>
                <a:path w="5213" h="8213" extrusionOk="0">
                  <a:moveTo>
                    <a:pt x="4115" y="1"/>
                  </a:moveTo>
                  <a:cubicBezTo>
                    <a:pt x="4115" y="1"/>
                    <a:pt x="4180" y="623"/>
                    <a:pt x="3803" y="853"/>
                  </a:cubicBezTo>
                  <a:cubicBezTo>
                    <a:pt x="3410" y="1066"/>
                    <a:pt x="2836" y="1541"/>
                    <a:pt x="3443" y="2082"/>
                  </a:cubicBezTo>
                  <a:cubicBezTo>
                    <a:pt x="4033" y="2607"/>
                    <a:pt x="4197" y="3344"/>
                    <a:pt x="3689" y="4082"/>
                  </a:cubicBezTo>
                  <a:cubicBezTo>
                    <a:pt x="3689" y="4082"/>
                    <a:pt x="3984" y="2984"/>
                    <a:pt x="3246" y="2492"/>
                  </a:cubicBezTo>
                  <a:cubicBezTo>
                    <a:pt x="3050" y="2364"/>
                    <a:pt x="2889" y="2329"/>
                    <a:pt x="2772" y="2329"/>
                  </a:cubicBezTo>
                  <a:cubicBezTo>
                    <a:pt x="2634" y="2329"/>
                    <a:pt x="2558" y="2377"/>
                    <a:pt x="2558" y="2377"/>
                  </a:cubicBezTo>
                  <a:cubicBezTo>
                    <a:pt x="2623" y="2508"/>
                    <a:pt x="2656" y="2656"/>
                    <a:pt x="2672" y="2803"/>
                  </a:cubicBezTo>
                  <a:cubicBezTo>
                    <a:pt x="2689" y="3017"/>
                    <a:pt x="2213" y="3377"/>
                    <a:pt x="2558" y="3771"/>
                  </a:cubicBezTo>
                  <a:cubicBezTo>
                    <a:pt x="2902" y="4164"/>
                    <a:pt x="3148" y="4951"/>
                    <a:pt x="1935" y="5819"/>
                  </a:cubicBezTo>
                  <a:cubicBezTo>
                    <a:pt x="1935" y="5819"/>
                    <a:pt x="2558" y="4459"/>
                    <a:pt x="2197" y="3754"/>
                  </a:cubicBezTo>
                  <a:cubicBezTo>
                    <a:pt x="1820" y="3017"/>
                    <a:pt x="1377" y="3164"/>
                    <a:pt x="951" y="2574"/>
                  </a:cubicBezTo>
                  <a:cubicBezTo>
                    <a:pt x="951" y="2574"/>
                    <a:pt x="1" y="3098"/>
                    <a:pt x="738" y="4246"/>
                  </a:cubicBezTo>
                  <a:cubicBezTo>
                    <a:pt x="1607" y="5606"/>
                    <a:pt x="525" y="7295"/>
                    <a:pt x="1459" y="8213"/>
                  </a:cubicBezTo>
                  <a:cubicBezTo>
                    <a:pt x="1459" y="8213"/>
                    <a:pt x="1410" y="6868"/>
                    <a:pt x="2672" y="5623"/>
                  </a:cubicBezTo>
                  <a:cubicBezTo>
                    <a:pt x="3934" y="4393"/>
                    <a:pt x="5213" y="2853"/>
                    <a:pt x="41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 name="Google Shape;524;p2"/>
            <p:cNvSpPr/>
            <p:nvPr/>
          </p:nvSpPr>
          <p:spPr>
            <a:xfrm>
              <a:off x="6591400" y="3050500"/>
              <a:ext cx="75825" cy="113125"/>
            </a:xfrm>
            <a:custGeom>
              <a:avLst/>
              <a:gdLst/>
              <a:ahLst/>
              <a:cxnLst/>
              <a:rect l="l" t="t" r="r" b="b"/>
              <a:pathLst>
                <a:path w="3033" h="4525" extrusionOk="0">
                  <a:moveTo>
                    <a:pt x="2574" y="0"/>
                  </a:moveTo>
                  <a:cubicBezTo>
                    <a:pt x="2541" y="279"/>
                    <a:pt x="2279" y="541"/>
                    <a:pt x="1623" y="820"/>
                  </a:cubicBezTo>
                  <a:cubicBezTo>
                    <a:pt x="967" y="1115"/>
                    <a:pt x="1213" y="1951"/>
                    <a:pt x="1279" y="2131"/>
                  </a:cubicBezTo>
                  <a:cubicBezTo>
                    <a:pt x="1326" y="2319"/>
                    <a:pt x="1388" y="2658"/>
                    <a:pt x="1192" y="2658"/>
                  </a:cubicBezTo>
                  <a:cubicBezTo>
                    <a:pt x="1183" y="2658"/>
                    <a:pt x="1174" y="2657"/>
                    <a:pt x="1164" y="2656"/>
                  </a:cubicBezTo>
                  <a:cubicBezTo>
                    <a:pt x="951" y="2623"/>
                    <a:pt x="1000" y="2508"/>
                    <a:pt x="1098" y="1836"/>
                  </a:cubicBezTo>
                  <a:cubicBezTo>
                    <a:pt x="1174" y="1316"/>
                    <a:pt x="839" y="1257"/>
                    <a:pt x="683" y="1257"/>
                  </a:cubicBezTo>
                  <a:cubicBezTo>
                    <a:pt x="637" y="1257"/>
                    <a:pt x="607" y="1262"/>
                    <a:pt x="607" y="1262"/>
                  </a:cubicBezTo>
                  <a:cubicBezTo>
                    <a:pt x="738" y="1426"/>
                    <a:pt x="721" y="1672"/>
                    <a:pt x="590" y="1836"/>
                  </a:cubicBezTo>
                  <a:cubicBezTo>
                    <a:pt x="344" y="2082"/>
                    <a:pt x="49" y="2361"/>
                    <a:pt x="295" y="3115"/>
                  </a:cubicBezTo>
                  <a:cubicBezTo>
                    <a:pt x="557" y="3852"/>
                    <a:pt x="0" y="4524"/>
                    <a:pt x="0" y="4524"/>
                  </a:cubicBezTo>
                  <a:cubicBezTo>
                    <a:pt x="3032" y="2017"/>
                    <a:pt x="2574" y="1"/>
                    <a:pt x="25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 name="Google Shape;525;p2"/>
            <p:cNvSpPr/>
            <p:nvPr/>
          </p:nvSpPr>
          <p:spPr>
            <a:xfrm>
              <a:off x="6441000" y="3265225"/>
              <a:ext cx="89775" cy="106575"/>
            </a:xfrm>
            <a:custGeom>
              <a:avLst/>
              <a:gdLst/>
              <a:ahLst/>
              <a:cxnLst/>
              <a:rect l="l" t="t" r="r" b="b"/>
              <a:pathLst>
                <a:path w="3591" h="4263" extrusionOk="0">
                  <a:moveTo>
                    <a:pt x="1869" y="0"/>
                  </a:moveTo>
                  <a:cubicBezTo>
                    <a:pt x="1869" y="0"/>
                    <a:pt x="2000" y="279"/>
                    <a:pt x="1656" y="525"/>
                  </a:cubicBezTo>
                  <a:cubicBezTo>
                    <a:pt x="1295" y="771"/>
                    <a:pt x="1" y="2426"/>
                    <a:pt x="3590" y="4262"/>
                  </a:cubicBezTo>
                  <a:cubicBezTo>
                    <a:pt x="3590" y="4262"/>
                    <a:pt x="2738" y="3770"/>
                    <a:pt x="2640" y="2475"/>
                  </a:cubicBezTo>
                  <a:cubicBezTo>
                    <a:pt x="2541" y="1180"/>
                    <a:pt x="2803" y="508"/>
                    <a:pt x="18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 name="Google Shape;526;p2"/>
            <p:cNvSpPr/>
            <p:nvPr/>
          </p:nvSpPr>
          <p:spPr>
            <a:xfrm>
              <a:off x="6331600" y="3330800"/>
              <a:ext cx="197125" cy="144875"/>
            </a:xfrm>
            <a:custGeom>
              <a:avLst/>
              <a:gdLst/>
              <a:ahLst/>
              <a:cxnLst/>
              <a:rect l="l" t="t" r="r" b="b"/>
              <a:pathLst>
                <a:path w="7885" h="5795" extrusionOk="0">
                  <a:moveTo>
                    <a:pt x="4661" y="0"/>
                  </a:moveTo>
                  <a:cubicBezTo>
                    <a:pt x="4523" y="0"/>
                    <a:pt x="4389" y="44"/>
                    <a:pt x="4262" y="131"/>
                  </a:cubicBezTo>
                  <a:cubicBezTo>
                    <a:pt x="3899" y="394"/>
                    <a:pt x="3670" y="608"/>
                    <a:pt x="3480" y="608"/>
                  </a:cubicBezTo>
                  <a:cubicBezTo>
                    <a:pt x="3421" y="608"/>
                    <a:pt x="3366" y="588"/>
                    <a:pt x="3311" y="541"/>
                  </a:cubicBezTo>
                  <a:lnTo>
                    <a:pt x="3311" y="541"/>
                  </a:lnTo>
                  <a:cubicBezTo>
                    <a:pt x="3311" y="541"/>
                    <a:pt x="3016" y="1180"/>
                    <a:pt x="3688" y="1393"/>
                  </a:cubicBezTo>
                  <a:cubicBezTo>
                    <a:pt x="4377" y="1590"/>
                    <a:pt x="4852" y="1721"/>
                    <a:pt x="4754" y="2098"/>
                  </a:cubicBezTo>
                  <a:cubicBezTo>
                    <a:pt x="4655" y="2475"/>
                    <a:pt x="3704" y="2541"/>
                    <a:pt x="2590" y="2704"/>
                  </a:cubicBezTo>
                  <a:cubicBezTo>
                    <a:pt x="1475" y="2885"/>
                    <a:pt x="590" y="3163"/>
                    <a:pt x="623" y="4130"/>
                  </a:cubicBezTo>
                  <a:cubicBezTo>
                    <a:pt x="648" y="4885"/>
                    <a:pt x="505" y="5250"/>
                    <a:pt x="246" y="5250"/>
                  </a:cubicBezTo>
                  <a:cubicBezTo>
                    <a:pt x="173" y="5250"/>
                    <a:pt x="90" y="5221"/>
                    <a:pt x="0" y="5163"/>
                  </a:cubicBezTo>
                  <a:lnTo>
                    <a:pt x="0" y="5163"/>
                  </a:lnTo>
                  <a:cubicBezTo>
                    <a:pt x="0" y="5163"/>
                    <a:pt x="248" y="5795"/>
                    <a:pt x="1194" y="5795"/>
                  </a:cubicBezTo>
                  <a:cubicBezTo>
                    <a:pt x="1388" y="5795"/>
                    <a:pt x="1612" y="5768"/>
                    <a:pt x="1869" y="5704"/>
                  </a:cubicBezTo>
                  <a:cubicBezTo>
                    <a:pt x="3377" y="5327"/>
                    <a:pt x="3573" y="4114"/>
                    <a:pt x="4213" y="3360"/>
                  </a:cubicBezTo>
                  <a:cubicBezTo>
                    <a:pt x="4852" y="2606"/>
                    <a:pt x="5491" y="1983"/>
                    <a:pt x="7884" y="1934"/>
                  </a:cubicBezTo>
                  <a:cubicBezTo>
                    <a:pt x="7884" y="1934"/>
                    <a:pt x="6409" y="1803"/>
                    <a:pt x="5868" y="951"/>
                  </a:cubicBezTo>
                  <a:cubicBezTo>
                    <a:pt x="5460" y="326"/>
                    <a:pt x="5042" y="0"/>
                    <a:pt x="46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 name="Google Shape;527;p2"/>
            <p:cNvSpPr/>
            <p:nvPr/>
          </p:nvSpPr>
          <p:spPr>
            <a:xfrm>
              <a:off x="6431975" y="3390500"/>
              <a:ext cx="192225" cy="157075"/>
            </a:xfrm>
            <a:custGeom>
              <a:avLst/>
              <a:gdLst/>
              <a:ahLst/>
              <a:cxnLst/>
              <a:rect l="l" t="t" r="r" b="b"/>
              <a:pathLst>
                <a:path w="7689" h="6283" extrusionOk="0">
                  <a:moveTo>
                    <a:pt x="3399" y="1"/>
                  </a:moveTo>
                  <a:cubicBezTo>
                    <a:pt x="3343" y="1"/>
                    <a:pt x="3287" y="2"/>
                    <a:pt x="3230" y="5"/>
                  </a:cubicBezTo>
                  <a:cubicBezTo>
                    <a:pt x="2656" y="21"/>
                    <a:pt x="2099" y="169"/>
                    <a:pt x="1607" y="464"/>
                  </a:cubicBezTo>
                  <a:cubicBezTo>
                    <a:pt x="1443" y="562"/>
                    <a:pt x="1279" y="677"/>
                    <a:pt x="1132" y="808"/>
                  </a:cubicBezTo>
                  <a:cubicBezTo>
                    <a:pt x="1" y="1808"/>
                    <a:pt x="362" y="3890"/>
                    <a:pt x="1706" y="4201"/>
                  </a:cubicBezTo>
                  <a:cubicBezTo>
                    <a:pt x="1844" y="4235"/>
                    <a:pt x="1986" y="4251"/>
                    <a:pt x="2127" y="4251"/>
                  </a:cubicBezTo>
                  <a:cubicBezTo>
                    <a:pt x="2608" y="4251"/>
                    <a:pt x="3079" y="4060"/>
                    <a:pt x="3345" y="3693"/>
                  </a:cubicBezTo>
                  <a:cubicBezTo>
                    <a:pt x="3656" y="3234"/>
                    <a:pt x="3656" y="2660"/>
                    <a:pt x="3345" y="2201"/>
                  </a:cubicBezTo>
                  <a:cubicBezTo>
                    <a:pt x="3133" y="1916"/>
                    <a:pt x="2799" y="1760"/>
                    <a:pt x="2461" y="1760"/>
                  </a:cubicBezTo>
                  <a:cubicBezTo>
                    <a:pt x="2275" y="1760"/>
                    <a:pt x="2088" y="1807"/>
                    <a:pt x="1919" y="1906"/>
                  </a:cubicBezTo>
                  <a:cubicBezTo>
                    <a:pt x="1640" y="2070"/>
                    <a:pt x="1509" y="2415"/>
                    <a:pt x="1607" y="2726"/>
                  </a:cubicBezTo>
                  <a:cubicBezTo>
                    <a:pt x="1624" y="2824"/>
                    <a:pt x="1673" y="2906"/>
                    <a:pt x="1738" y="2972"/>
                  </a:cubicBezTo>
                  <a:cubicBezTo>
                    <a:pt x="1846" y="3073"/>
                    <a:pt x="1988" y="3116"/>
                    <a:pt x="2127" y="3116"/>
                  </a:cubicBezTo>
                  <a:cubicBezTo>
                    <a:pt x="2372" y="3116"/>
                    <a:pt x="2609" y="2985"/>
                    <a:pt x="2640" y="2808"/>
                  </a:cubicBezTo>
                  <a:cubicBezTo>
                    <a:pt x="2713" y="2544"/>
                    <a:pt x="2511" y="2306"/>
                    <a:pt x="2256" y="2306"/>
                  </a:cubicBezTo>
                  <a:cubicBezTo>
                    <a:pt x="2226" y="2306"/>
                    <a:pt x="2196" y="2309"/>
                    <a:pt x="2165" y="2316"/>
                  </a:cubicBezTo>
                  <a:cubicBezTo>
                    <a:pt x="1902" y="2382"/>
                    <a:pt x="1919" y="2529"/>
                    <a:pt x="1837" y="2529"/>
                  </a:cubicBezTo>
                  <a:cubicBezTo>
                    <a:pt x="1832" y="2530"/>
                    <a:pt x="1827" y="2531"/>
                    <a:pt x="1822" y="2531"/>
                  </a:cubicBezTo>
                  <a:cubicBezTo>
                    <a:pt x="1738" y="2531"/>
                    <a:pt x="1738" y="2398"/>
                    <a:pt x="1738" y="2398"/>
                  </a:cubicBezTo>
                  <a:cubicBezTo>
                    <a:pt x="1722" y="2201"/>
                    <a:pt x="1837" y="2021"/>
                    <a:pt x="2017" y="1939"/>
                  </a:cubicBezTo>
                  <a:cubicBezTo>
                    <a:pt x="2153" y="1866"/>
                    <a:pt x="2301" y="1831"/>
                    <a:pt x="2449" y="1831"/>
                  </a:cubicBezTo>
                  <a:cubicBezTo>
                    <a:pt x="2762" y="1831"/>
                    <a:pt x="3073" y="1988"/>
                    <a:pt x="3263" y="2267"/>
                  </a:cubicBezTo>
                  <a:cubicBezTo>
                    <a:pt x="3525" y="2677"/>
                    <a:pt x="3525" y="3218"/>
                    <a:pt x="3230" y="3627"/>
                  </a:cubicBezTo>
                  <a:cubicBezTo>
                    <a:pt x="3004" y="3942"/>
                    <a:pt x="2575" y="4121"/>
                    <a:pt x="2136" y="4121"/>
                  </a:cubicBezTo>
                  <a:cubicBezTo>
                    <a:pt x="2003" y="4121"/>
                    <a:pt x="1868" y="4104"/>
                    <a:pt x="1738" y="4070"/>
                  </a:cubicBezTo>
                  <a:cubicBezTo>
                    <a:pt x="525" y="3775"/>
                    <a:pt x="198" y="1857"/>
                    <a:pt x="1247" y="939"/>
                  </a:cubicBezTo>
                  <a:cubicBezTo>
                    <a:pt x="1726" y="490"/>
                    <a:pt x="2311" y="318"/>
                    <a:pt x="2902" y="318"/>
                  </a:cubicBezTo>
                  <a:cubicBezTo>
                    <a:pt x="3605" y="318"/>
                    <a:pt x="4317" y="562"/>
                    <a:pt x="4869" y="874"/>
                  </a:cubicBezTo>
                  <a:cubicBezTo>
                    <a:pt x="5803" y="1415"/>
                    <a:pt x="6541" y="2251"/>
                    <a:pt x="6934" y="3250"/>
                  </a:cubicBezTo>
                  <a:cubicBezTo>
                    <a:pt x="7262" y="4054"/>
                    <a:pt x="7443" y="4922"/>
                    <a:pt x="7443" y="5791"/>
                  </a:cubicBezTo>
                  <a:cubicBezTo>
                    <a:pt x="7443" y="5955"/>
                    <a:pt x="7426" y="6119"/>
                    <a:pt x="7393" y="6283"/>
                  </a:cubicBezTo>
                  <a:cubicBezTo>
                    <a:pt x="7410" y="6217"/>
                    <a:pt x="7426" y="6152"/>
                    <a:pt x="7443" y="6086"/>
                  </a:cubicBezTo>
                  <a:cubicBezTo>
                    <a:pt x="7443" y="6103"/>
                    <a:pt x="7443" y="6135"/>
                    <a:pt x="7443" y="6152"/>
                  </a:cubicBezTo>
                  <a:cubicBezTo>
                    <a:pt x="7443" y="6135"/>
                    <a:pt x="7443" y="6103"/>
                    <a:pt x="7459" y="6053"/>
                  </a:cubicBezTo>
                  <a:cubicBezTo>
                    <a:pt x="7688" y="4857"/>
                    <a:pt x="7541" y="3627"/>
                    <a:pt x="7016" y="2529"/>
                  </a:cubicBezTo>
                  <a:cubicBezTo>
                    <a:pt x="6320" y="1105"/>
                    <a:pt x="4981" y="1"/>
                    <a:pt x="339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 name="Google Shape;528;p2"/>
            <p:cNvSpPr/>
            <p:nvPr/>
          </p:nvSpPr>
          <p:spPr>
            <a:xfrm>
              <a:off x="6538350" y="3438300"/>
              <a:ext cx="76025" cy="81825"/>
            </a:xfrm>
            <a:custGeom>
              <a:avLst/>
              <a:gdLst/>
              <a:ahLst/>
              <a:cxnLst/>
              <a:rect l="l" t="t" r="r" b="b"/>
              <a:pathLst>
                <a:path w="3041" h="3273" extrusionOk="0">
                  <a:moveTo>
                    <a:pt x="733" y="1"/>
                  </a:moveTo>
                  <a:cubicBezTo>
                    <a:pt x="66" y="1"/>
                    <a:pt x="1" y="784"/>
                    <a:pt x="1089" y="961"/>
                  </a:cubicBezTo>
                  <a:cubicBezTo>
                    <a:pt x="2352" y="1158"/>
                    <a:pt x="3040" y="3273"/>
                    <a:pt x="3040" y="3273"/>
                  </a:cubicBezTo>
                  <a:cubicBezTo>
                    <a:pt x="3040" y="3273"/>
                    <a:pt x="2729" y="994"/>
                    <a:pt x="1466" y="240"/>
                  </a:cubicBezTo>
                  <a:cubicBezTo>
                    <a:pt x="1179" y="69"/>
                    <a:pt x="930" y="1"/>
                    <a:pt x="7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 name="Google Shape;529;p2"/>
            <p:cNvSpPr/>
            <p:nvPr/>
          </p:nvSpPr>
          <p:spPr>
            <a:xfrm>
              <a:off x="6385675" y="3432000"/>
              <a:ext cx="130750" cy="112950"/>
            </a:xfrm>
            <a:custGeom>
              <a:avLst/>
              <a:gdLst/>
              <a:ahLst/>
              <a:cxnLst/>
              <a:rect l="l" t="t" r="r" b="b"/>
              <a:pathLst>
                <a:path w="5230" h="4518" extrusionOk="0">
                  <a:moveTo>
                    <a:pt x="2181" y="1"/>
                  </a:moveTo>
                  <a:cubicBezTo>
                    <a:pt x="2017" y="197"/>
                    <a:pt x="1902" y="427"/>
                    <a:pt x="1820" y="673"/>
                  </a:cubicBezTo>
                  <a:cubicBezTo>
                    <a:pt x="1689" y="1082"/>
                    <a:pt x="1132" y="1312"/>
                    <a:pt x="574" y="1705"/>
                  </a:cubicBezTo>
                  <a:cubicBezTo>
                    <a:pt x="1" y="2082"/>
                    <a:pt x="99" y="2705"/>
                    <a:pt x="214" y="3033"/>
                  </a:cubicBezTo>
                  <a:cubicBezTo>
                    <a:pt x="279" y="3262"/>
                    <a:pt x="247" y="3508"/>
                    <a:pt x="132" y="3721"/>
                  </a:cubicBezTo>
                  <a:cubicBezTo>
                    <a:pt x="410" y="3492"/>
                    <a:pt x="722" y="3328"/>
                    <a:pt x="1066" y="3230"/>
                  </a:cubicBezTo>
                  <a:cubicBezTo>
                    <a:pt x="1673" y="3049"/>
                    <a:pt x="1656" y="2754"/>
                    <a:pt x="1656" y="2279"/>
                  </a:cubicBezTo>
                  <a:cubicBezTo>
                    <a:pt x="1642" y="1877"/>
                    <a:pt x="1816" y="1852"/>
                    <a:pt x="1859" y="1852"/>
                  </a:cubicBezTo>
                  <a:cubicBezTo>
                    <a:pt x="1866" y="1852"/>
                    <a:pt x="1869" y="1853"/>
                    <a:pt x="1869" y="1853"/>
                  </a:cubicBezTo>
                  <a:cubicBezTo>
                    <a:pt x="1874" y="1853"/>
                    <a:pt x="1878" y="1852"/>
                    <a:pt x="1882" y="1852"/>
                  </a:cubicBezTo>
                  <a:cubicBezTo>
                    <a:pt x="2162" y="1852"/>
                    <a:pt x="2098" y="2382"/>
                    <a:pt x="2066" y="2672"/>
                  </a:cubicBezTo>
                  <a:cubicBezTo>
                    <a:pt x="2050" y="2967"/>
                    <a:pt x="1951" y="3574"/>
                    <a:pt x="2492" y="4164"/>
                  </a:cubicBezTo>
                  <a:cubicBezTo>
                    <a:pt x="2734" y="4428"/>
                    <a:pt x="3055" y="4518"/>
                    <a:pt x="3375" y="4518"/>
                  </a:cubicBezTo>
                  <a:cubicBezTo>
                    <a:pt x="3770" y="4518"/>
                    <a:pt x="4165" y="4380"/>
                    <a:pt x="4410" y="4262"/>
                  </a:cubicBezTo>
                  <a:cubicBezTo>
                    <a:pt x="4514" y="4217"/>
                    <a:pt x="4626" y="4194"/>
                    <a:pt x="4739" y="4194"/>
                  </a:cubicBezTo>
                  <a:cubicBezTo>
                    <a:pt x="4910" y="4194"/>
                    <a:pt x="5081" y="4245"/>
                    <a:pt x="5230" y="4344"/>
                  </a:cubicBezTo>
                  <a:cubicBezTo>
                    <a:pt x="5082" y="3475"/>
                    <a:pt x="4639" y="3197"/>
                    <a:pt x="4017" y="3131"/>
                  </a:cubicBezTo>
                  <a:cubicBezTo>
                    <a:pt x="3394" y="3066"/>
                    <a:pt x="2541" y="2853"/>
                    <a:pt x="2197" y="1771"/>
                  </a:cubicBezTo>
                  <a:cubicBezTo>
                    <a:pt x="1869" y="706"/>
                    <a:pt x="2181" y="1"/>
                    <a:pt x="218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 name="Google Shape;530;p2"/>
            <p:cNvSpPr/>
            <p:nvPr/>
          </p:nvSpPr>
          <p:spPr>
            <a:xfrm>
              <a:off x="6406575" y="3507800"/>
              <a:ext cx="32400" cy="50025"/>
            </a:xfrm>
            <a:custGeom>
              <a:avLst/>
              <a:gdLst/>
              <a:ahLst/>
              <a:cxnLst/>
              <a:rect l="l" t="t" r="r" b="b"/>
              <a:pathLst>
                <a:path w="1296" h="2001" extrusionOk="0">
                  <a:moveTo>
                    <a:pt x="951" y="1"/>
                  </a:moveTo>
                  <a:cubicBezTo>
                    <a:pt x="951" y="1"/>
                    <a:pt x="935" y="100"/>
                    <a:pt x="509" y="362"/>
                  </a:cubicBezTo>
                  <a:cubicBezTo>
                    <a:pt x="165" y="525"/>
                    <a:pt x="1" y="935"/>
                    <a:pt x="115" y="1296"/>
                  </a:cubicBezTo>
                  <a:cubicBezTo>
                    <a:pt x="181" y="1525"/>
                    <a:pt x="230" y="1755"/>
                    <a:pt x="263" y="2001"/>
                  </a:cubicBezTo>
                  <a:cubicBezTo>
                    <a:pt x="263" y="2001"/>
                    <a:pt x="263" y="1853"/>
                    <a:pt x="771" y="1558"/>
                  </a:cubicBezTo>
                  <a:cubicBezTo>
                    <a:pt x="1296" y="1263"/>
                    <a:pt x="1099" y="837"/>
                    <a:pt x="1001" y="575"/>
                  </a:cubicBezTo>
                  <a:cubicBezTo>
                    <a:pt x="951" y="394"/>
                    <a:pt x="935" y="198"/>
                    <a:pt x="95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 name="Google Shape;531;p2"/>
            <p:cNvSpPr/>
            <p:nvPr/>
          </p:nvSpPr>
          <p:spPr>
            <a:xfrm>
              <a:off x="6263575" y="3292825"/>
              <a:ext cx="173350" cy="122025"/>
            </a:xfrm>
            <a:custGeom>
              <a:avLst/>
              <a:gdLst/>
              <a:ahLst/>
              <a:cxnLst/>
              <a:rect l="l" t="t" r="r" b="b"/>
              <a:pathLst>
                <a:path w="6934" h="4881" extrusionOk="0">
                  <a:moveTo>
                    <a:pt x="5011" y="0"/>
                  </a:moveTo>
                  <a:cubicBezTo>
                    <a:pt x="4787" y="0"/>
                    <a:pt x="4536" y="52"/>
                    <a:pt x="4262" y="175"/>
                  </a:cubicBezTo>
                  <a:cubicBezTo>
                    <a:pt x="2787" y="830"/>
                    <a:pt x="3065" y="3306"/>
                    <a:pt x="4803" y="3650"/>
                  </a:cubicBezTo>
                  <a:cubicBezTo>
                    <a:pt x="4999" y="3699"/>
                    <a:pt x="5213" y="3732"/>
                    <a:pt x="5376" y="3748"/>
                  </a:cubicBezTo>
                  <a:cubicBezTo>
                    <a:pt x="4917" y="3830"/>
                    <a:pt x="4475" y="3978"/>
                    <a:pt x="4065" y="4191"/>
                  </a:cubicBezTo>
                  <a:cubicBezTo>
                    <a:pt x="3918" y="4256"/>
                    <a:pt x="3672" y="4338"/>
                    <a:pt x="3639" y="4355"/>
                  </a:cubicBezTo>
                  <a:cubicBezTo>
                    <a:pt x="3186" y="4526"/>
                    <a:pt x="2758" y="4602"/>
                    <a:pt x="2372" y="4602"/>
                  </a:cubicBezTo>
                  <a:cubicBezTo>
                    <a:pt x="1541" y="4602"/>
                    <a:pt x="903" y="4252"/>
                    <a:pt x="623" y="3748"/>
                  </a:cubicBezTo>
                  <a:cubicBezTo>
                    <a:pt x="377" y="3355"/>
                    <a:pt x="361" y="2847"/>
                    <a:pt x="574" y="2437"/>
                  </a:cubicBezTo>
                  <a:cubicBezTo>
                    <a:pt x="590" y="2437"/>
                    <a:pt x="590" y="2420"/>
                    <a:pt x="590" y="2420"/>
                  </a:cubicBezTo>
                  <a:cubicBezTo>
                    <a:pt x="803" y="2106"/>
                    <a:pt x="1139" y="1959"/>
                    <a:pt x="1452" y="1959"/>
                  </a:cubicBezTo>
                  <a:cubicBezTo>
                    <a:pt x="1742" y="1959"/>
                    <a:pt x="2013" y="2085"/>
                    <a:pt x="2147" y="2322"/>
                  </a:cubicBezTo>
                  <a:cubicBezTo>
                    <a:pt x="2262" y="2453"/>
                    <a:pt x="2311" y="2617"/>
                    <a:pt x="2311" y="2797"/>
                  </a:cubicBezTo>
                  <a:cubicBezTo>
                    <a:pt x="2311" y="2945"/>
                    <a:pt x="2262" y="3092"/>
                    <a:pt x="2147" y="3207"/>
                  </a:cubicBezTo>
                  <a:cubicBezTo>
                    <a:pt x="2033" y="3304"/>
                    <a:pt x="1975" y="3335"/>
                    <a:pt x="1946" y="3335"/>
                  </a:cubicBezTo>
                  <a:cubicBezTo>
                    <a:pt x="1921" y="3335"/>
                    <a:pt x="1918" y="3312"/>
                    <a:pt x="1918" y="3289"/>
                  </a:cubicBezTo>
                  <a:cubicBezTo>
                    <a:pt x="2043" y="3029"/>
                    <a:pt x="1749" y="2853"/>
                    <a:pt x="1492" y="2853"/>
                  </a:cubicBezTo>
                  <a:cubicBezTo>
                    <a:pt x="1312" y="2853"/>
                    <a:pt x="1150" y="2939"/>
                    <a:pt x="1164" y="3142"/>
                  </a:cubicBezTo>
                  <a:cubicBezTo>
                    <a:pt x="1164" y="3416"/>
                    <a:pt x="1407" y="3544"/>
                    <a:pt x="1660" y="3544"/>
                  </a:cubicBezTo>
                  <a:cubicBezTo>
                    <a:pt x="1786" y="3544"/>
                    <a:pt x="1913" y="3513"/>
                    <a:pt x="2016" y="3453"/>
                  </a:cubicBezTo>
                  <a:lnTo>
                    <a:pt x="2049" y="3437"/>
                  </a:lnTo>
                  <a:cubicBezTo>
                    <a:pt x="2065" y="3420"/>
                    <a:pt x="2098" y="3404"/>
                    <a:pt x="2115" y="3388"/>
                  </a:cubicBezTo>
                  <a:cubicBezTo>
                    <a:pt x="2410" y="3092"/>
                    <a:pt x="2459" y="2617"/>
                    <a:pt x="2197" y="2289"/>
                  </a:cubicBezTo>
                  <a:cubicBezTo>
                    <a:pt x="2058" y="2021"/>
                    <a:pt x="1746" y="1873"/>
                    <a:pt x="1411" y="1873"/>
                  </a:cubicBezTo>
                  <a:cubicBezTo>
                    <a:pt x="1070" y="1873"/>
                    <a:pt x="706" y="2025"/>
                    <a:pt x="475" y="2355"/>
                  </a:cubicBezTo>
                  <a:cubicBezTo>
                    <a:pt x="0" y="3092"/>
                    <a:pt x="213" y="4092"/>
                    <a:pt x="951" y="4584"/>
                  </a:cubicBezTo>
                  <a:cubicBezTo>
                    <a:pt x="1316" y="4782"/>
                    <a:pt x="1738" y="4881"/>
                    <a:pt x="2151" y="4881"/>
                  </a:cubicBezTo>
                  <a:cubicBezTo>
                    <a:pt x="2182" y="4881"/>
                    <a:pt x="2214" y="4880"/>
                    <a:pt x="2246" y="4879"/>
                  </a:cubicBezTo>
                  <a:cubicBezTo>
                    <a:pt x="3147" y="4863"/>
                    <a:pt x="3868" y="4355"/>
                    <a:pt x="5049" y="3994"/>
                  </a:cubicBezTo>
                  <a:cubicBezTo>
                    <a:pt x="5475" y="3896"/>
                    <a:pt x="5917" y="3830"/>
                    <a:pt x="6360" y="3797"/>
                  </a:cubicBezTo>
                  <a:cubicBezTo>
                    <a:pt x="6557" y="3781"/>
                    <a:pt x="6753" y="3715"/>
                    <a:pt x="6934" y="3617"/>
                  </a:cubicBezTo>
                  <a:lnTo>
                    <a:pt x="6934" y="3617"/>
                  </a:lnTo>
                  <a:cubicBezTo>
                    <a:pt x="6934" y="3617"/>
                    <a:pt x="6803" y="3652"/>
                    <a:pt x="6640" y="3652"/>
                  </a:cubicBezTo>
                  <a:cubicBezTo>
                    <a:pt x="6487" y="3652"/>
                    <a:pt x="6307" y="3621"/>
                    <a:pt x="6180" y="3502"/>
                  </a:cubicBezTo>
                  <a:cubicBezTo>
                    <a:pt x="5917" y="3273"/>
                    <a:pt x="5934" y="3371"/>
                    <a:pt x="5639" y="3273"/>
                  </a:cubicBezTo>
                  <a:cubicBezTo>
                    <a:pt x="5475" y="3240"/>
                    <a:pt x="5376" y="3076"/>
                    <a:pt x="5376" y="2912"/>
                  </a:cubicBezTo>
                  <a:cubicBezTo>
                    <a:pt x="5180" y="3076"/>
                    <a:pt x="5147" y="3371"/>
                    <a:pt x="5294" y="3568"/>
                  </a:cubicBezTo>
                  <a:cubicBezTo>
                    <a:pt x="5294" y="3568"/>
                    <a:pt x="4573" y="3568"/>
                    <a:pt x="4393" y="3207"/>
                  </a:cubicBezTo>
                  <a:cubicBezTo>
                    <a:pt x="4229" y="2830"/>
                    <a:pt x="4426" y="2830"/>
                    <a:pt x="4573" y="2748"/>
                  </a:cubicBezTo>
                  <a:cubicBezTo>
                    <a:pt x="4721" y="2666"/>
                    <a:pt x="4754" y="2535"/>
                    <a:pt x="4606" y="2322"/>
                  </a:cubicBezTo>
                  <a:cubicBezTo>
                    <a:pt x="4459" y="2109"/>
                    <a:pt x="4475" y="1748"/>
                    <a:pt x="4754" y="1748"/>
                  </a:cubicBezTo>
                  <a:cubicBezTo>
                    <a:pt x="4674" y="1576"/>
                    <a:pt x="4497" y="1468"/>
                    <a:pt x="4320" y="1468"/>
                  </a:cubicBezTo>
                  <a:cubicBezTo>
                    <a:pt x="4278" y="1468"/>
                    <a:pt x="4237" y="1474"/>
                    <a:pt x="4196" y="1486"/>
                  </a:cubicBezTo>
                  <a:cubicBezTo>
                    <a:pt x="3770" y="1568"/>
                    <a:pt x="3754" y="2175"/>
                    <a:pt x="3754" y="2175"/>
                  </a:cubicBezTo>
                  <a:cubicBezTo>
                    <a:pt x="3754" y="2175"/>
                    <a:pt x="3459" y="1421"/>
                    <a:pt x="3950" y="1044"/>
                  </a:cubicBezTo>
                  <a:cubicBezTo>
                    <a:pt x="4133" y="898"/>
                    <a:pt x="4280" y="843"/>
                    <a:pt x="4395" y="843"/>
                  </a:cubicBezTo>
                  <a:cubicBezTo>
                    <a:pt x="4578" y="843"/>
                    <a:pt x="4680" y="984"/>
                    <a:pt x="4721" y="1126"/>
                  </a:cubicBezTo>
                  <a:cubicBezTo>
                    <a:pt x="4774" y="1311"/>
                    <a:pt x="4880" y="1464"/>
                    <a:pt x="5023" y="1464"/>
                  </a:cubicBezTo>
                  <a:cubicBezTo>
                    <a:pt x="5057" y="1464"/>
                    <a:pt x="5093" y="1456"/>
                    <a:pt x="5131" y="1437"/>
                  </a:cubicBezTo>
                  <a:cubicBezTo>
                    <a:pt x="5274" y="1371"/>
                    <a:pt x="5388" y="1267"/>
                    <a:pt x="5487" y="1267"/>
                  </a:cubicBezTo>
                  <a:cubicBezTo>
                    <a:pt x="5535" y="1267"/>
                    <a:pt x="5580" y="1291"/>
                    <a:pt x="5622" y="1355"/>
                  </a:cubicBezTo>
                  <a:cubicBezTo>
                    <a:pt x="5737" y="1601"/>
                    <a:pt x="5622" y="1896"/>
                    <a:pt x="5376" y="1994"/>
                  </a:cubicBezTo>
                  <a:cubicBezTo>
                    <a:pt x="5376" y="1994"/>
                    <a:pt x="5388" y="1995"/>
                    <a:pt x="5408" y="1995"/>
                  </a:cubicBezTo>
                  <a:cubicBezTo>
                    <a:pt x="5548" y="1995"/>
                    <a:pt x="6116" y="1957"/>
                    <a:pt x="6245" y="1355"/>
                  </a:cubicBezTo>
                  <a:cubicBezTo>
                    <a:pt x="6363" y="819"/>
                    <a:pt x="5896" y="0"/>
                    <a:pt x="501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 name="Google Shape;532;p2"/>
            <p:cNvSpPr/>
            <p:nvPr/>
          </p:nvSpPr>
          <p:spPr>
            <a:xfrm>
              <a:off x="6236525" y="3358250"/>
              <a:ext cx="116400" cy="82375"/>
            </a:xfrm>
            <a:custGeom>
              <a:avLst/>
              <a:gdLst/>
              <a:ahLst/>
              <a:cxnLst/>
              <a:rect l="l" t="t" r="r" b="b"/>
              <a:pathLst>
                <a:path w="4656" h="3295" extrusionOk="0">
                  <a:moveTo>
                    <a:pt x="836" y="0"/>
                  </a:moveTo>
                  <a:cubicBezTo>
                    <a:pt x="836" y="0"/>
                    <a:pt x="0" y="918"/>
                    <a:pt x="558" y="1705"/>
                  </a:cubicBezTo>
                  <a:cubicBezTo>
                    <a:pt x="869" y="2164"/>
                    <a:pt x="1377" y="2459"/>
                    <a:pt x="1934" y="2492"/>
                  </a:cubicBezTo>
                  <a:cubicBezTo>
                    <a:pt x="1869" y="2492"/>
                    <a:pt x="1475" y="2492"/>
                    <a:pt x="1295" y="2721"/>
                  </a:cubicBezTo>
                  <a:cubicBezTo>
                    <a:pt x="1180" y="2885"/>
                    <a:pt x="1131" y="3098"/>
                    <a:pt x="1164" y="3295"/>
                  </a:cubicBezTo>
                  <a:cubicBezTo>
                    <a:pt x="1216" y="3203"/>
                    <a:pt x="1310" y="3154"/>
                    <a:pt x="1404" y="3154"/>
                  </a:cubicBezTo>
                  <a:cubicBezTo>
                    <a:pt x="1428" y="3154"/>
                    <a:pt x="1452" y="3157"/>
                    <a:pt x="1475" y="3164"/>
                  </a:cubicBezTo>
                  <a:cubicBezTo>
                    <a:pt x="1591" y="3199"/>
                    <a:pt x="1754" y="3278"/>
                    <a:pt x="1939" y="3278"/>
                  </a:cubicBezTo>
                  <a:cubicBezTo>
                    <a:pt x="2096" y="3278"/>
                    <a:pt x="2269" y="3221"/>
                    <a:pt x="2443" y="3032"/>
                  </a:cubicBezTo>
                  <a:cubicBezTo>
                    <a:pt x="2820" y="2639"/>
                    <a:pt x="3311" y="2869"/>
                    <a:pt x="4655" y="2147"/>
                  </a:cubicBezTo>
                  <a:lnTo>
                    <a:pt x="4655" y="2147"/>
                  </a:lnTo>
                  <a:cubicBezTo>
                    <a:pt x="4655" y="2148"/>
                    <a:pt x="3926" y="2455"/>
                    <a:pt x="3109" y="2455"/>
                  </a:cubicBezTo>
                  <a:cubicBezTo>
                    <a:pt x="2647" y="2455"/>
                    <a:pt x="2157" y="2357"/>
                    <a:pt x="1754" y="2049"/>
                  </a:cubicBezTo>
                  <a:cubicBezTo>
                    <a:pt x="1115" y="1574"/>
                    <a:pt x="771" y="787"/>
                    <a:pt x="8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 name="Google Shape;533;p2"/>
            <p:cNvSpPr/>
            <p:nvPr/>
          </p:nvSpPr>
          <p:spPr>
            <a:xfrm>
              <a:off x="6390175" y="3172425"/>
              <a:ext cx="111100" cy="157150"/>
            </a:xfrm>
            <a:custGeom>
              <a:avLst/>
              <a:gdLst/>
              <a:ahLst/>
              <a:cxnLst/>
              <a:rect l="l" t="t" r="r" b="b"/>
              <a:pathLst>
                <a:path w="4444" h="6286" extrusionOk="0">
                  <a:moveTo>
                    <a:pt x="2649" y="0"/>
                  </a:moveTo>
                  <a:cubicBezTo>
                    <a:pt x="2148" y="0"/>
                    <a:pt x="1625" y="207"/>
                    <a:pt x="1280" y="614"/>
                  </a:cubicBezTo>
                  <a:cubicBezTo>
                    <a:pt x="1" y="2253"/>
                    <a:pt x="903" y="4270"/>
                    <a:pt x="1657" y="5122"/>
                  </a:cubicBezTo>
                  <a:cubicBezTo>
                    <a:pt x="2083" y="5646"/>
                    <a:pt x="2640" y="6040"/>
                    <a:pt x="3263" y="6286"/>
                  </a:cubicBezTo>
                  <a:cubicBezTo>
                    <a:pt x="2689" y="6023"/>
                    <a:pt x="2181" y="5630"/>
                    <a:pt x="1771" y="5138"/>
                  </a:cubicBezTo>
                  <a:cubicBezTo>
                    <a:pt x="1493" y="4745"/>
                    <a:pt x="1280" y="4319"/>
                    <a:pt x="1165" y="3843"/>
                  </a:cubicBezTo>
                  <a:cubicBezTo>
                    <a:pt x="1001" y="3319"/>
                    <a:pt x="952" y="2778"/>
                    <a:pt x="1001" y="2221"/>
                  </a:cubicBezTo>
                  <a:cubicBezTo>
                    <a:pt x="1132" y="745"/>
                    <a:pt x="1952" y="205"/>
                    <a:pt x="2706" y="172"/>
                  </a:cubicBezTo>
                  <a:cubicBezTo>
                    <a:pt x="3050" y="172"/>
                    <a:pt x="3394" y="319"/>
                    <a:pt x="3640" y="565"/>
                  </a:cubicBezTo>
                  <a:cubicBezTo>
                    <a:pt x="4279" y="1106"/>
                    <a:pt x="3919" y="2057"/>
                    <a:pt x="3378" y="2286"/>
                  </a:cubicBezTo>
                  <a:cubicBezTo>
                    <a:pt x="3255" y="2348"/>
                    <a:pt x="3118" y="2381"/>
                    <a:pt x="2982" y="2381"/>
                  </a:cubicBezTo>
                  <a:cubicBezTo>
                    <a:pt x="2864" y="2381"/>
                    <a:pt x="2747" y="2356"/>
                    <a:pt x="2640" y="2303"/>
                  </a:cubicBezTo>
                  <a:cubicBezTo>
                    <a:pt x="2460" y="2204"/>
                    <a:pt x="2345" y="2040"/>
                    <a:pt x="2329" y="1844"/>
                  </a:cubicBezTo>
                  <a:cubicBezTo>
                    <a:pt x="2329" y="1746"/>
                    <a:pt x="2357" y="1723"/>
                    <a:pt x="2410" y="1723"/>
                  </a:cubicBezTo>
                  <a:cubicBezTo>
                    <a:pt x="2455" y="1723"/>
                    <a:pt x="2519" y="1740"/>
                    <a:pt x="2598" y="1740"/>
                  </a:cubicBezTo>
                  <a:cubicBezTo>
                    <a:pt x="2658" y="1740"/>
                    <a:pt x="2727" y="1730"/>
                    <a:pt x="2804" y="1696"/>
                  </a:cubicBezTo>
                  <a:cubicBezTo>
                    <a:pt x="3001" y="1581"/>
                    <a:pt x="3050" y="1303"/>
                    <a:pt x="2886" y="1139"/>
                  </a:cubicBezTo>
                  <a:cubicBezTo>
                    <a:pt x="2812" y="1065"/>
                    <a:pt x="2710" y="1025"/>
                    <a:pt x="2607" y="1025"/>
                  </a:cubicBezTo>
                  <a:cubicBezTo>
                    <a:pt x="2411" y="1025"/>
                    <a:pt x="2207" y="1168"/>
                    <a:pt x="2165" y="1499"/>
                  </a:cubicBezTo>
                  <a:cubicBezTo>
                    <a:pt x="2132" y="1745"/>
                    <a:pt x="2214" y="1975"/>
                    <a:pt x="2378" y="2155"/>
                  </a:cubicBezTo>
                  <a:cubicBezTo>
                    <a:pt x="2394" y="2172"/>
                    <a:pt x="2427" y="2204"/>
                    <a:pt x="2443" y="2221"/>
                  </a:cubicBezTo>
                  <a:lnTo>
                    <a:pt x="2509" y="2270"/>
                  </a:lnTo>
                  <a:lnTo>
                    <a:pt x="2558" y="2303"/>
                  </a:lnTo>
                  <a:lnTo>
                    <a:pt x="2591" y="2319"/>
                  </a:lnTo>
                  <a:lnTo>
                    <a:pt x="2624" y="2352"/>
                  </a:lnTo>
                  <a:cubicBezTo>
                    <a:pt x="2755" y="2417"/>
                    <a:pt x="2894" y="2450"/>
                    <a:pt x="3031" y="2450"/>
                  </a:cubicBezTo>
                  <a:cubicBezTo>
                    <a:pt x="3169" y="2450"/>
                    <a:pt x="3304" y="2417"/>
                    <a:pt x="3427" y="2352"/>
                  </a:cubicBezTo>
                  <a:cubicBezTo>
                    <a:pt x="4017" y="2139"/>
                    <a:pt x="4443" y="1090"/>
                    <a:pt x="3755" y="450"/>
                  </a:cubicBezTo>
                  <a:cubicBezTo>
                    <a:pt x="3484" y="149"/>
                    <a:pt x="3074" y="0"/>
                    <a:pt x="26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 name="Google Shape;534;p2"/>
            <p:cNvSpPr/>
            <p:nvPr/>
          </p:nvSpPr>
          <p:spPr>
            <a:xfrm>
              <a:off x="5388275" y="3810725"/>
              <a:ext cx="227025" cy="157950"/>
            </a:xfrm>
            <a:custGeom>
              <a:avLst/>
              <a:gdLst/>
              <a:ahLst/>
              <a:cxnLst/>
              <a:rect l="l" t="t" r="r" b="b"/>
              <a:pathLst>
                <a:path w="9081" h="6318" extrusionOk="0">
                  <a:moveTo>
                    <a:pt x="7070" y="0"/>
                  </a:moveTo>
                  <a:cubicBezTo>
                    <a:pt x="6616" y="0"/>
                    <a:pt x="6188" y="159"/>
                    <a:pt x="5917" y="489"/>
                  </a:cubicBezTo>
                  <a:cubicBezTo>
                    <a:pt x="5540" y="899"/>
                    <a:pt x="5491" y="1538"/>
                    <a:pt x="5819" y="1997"/>
                  </a:cubicBezTo>
                  <a:cubicBezTo>
                    <a:pt x="5901" y="2128"/>
                    <a:pt x="6032" y="2243"/>
                    <a:pt x="6196" y="2308"/>
                  </a:cubicBezTo>
                  <a:lnTo>
                    <a:pt x="6229" y="2325"/>
                  </a:lnTo>
                  <a:lnTo>
                    <a:pt x="6294" y="2341"/>
                  </a:lnTo>
                  <a:cubicBezTo>
                    <a:pt x="6327" y="2357"/>
                    <a:pt x="6360" y="2357"/>
                    <a:pt x="6393" y="2374"/>
                  </a:cubicBezTo>
                  <a:cubicBezTo>
                    <a:pt x="6456" y="2389"/>
                    <a:pt x="6521" y="2396"/>
                    <a:pt x="6585" y="2396"/>
                  </a:cubicBezTo>
                  <a:cubicBezTo>
                    <a:pt x="6802" y="2396"/>
                    <a:pt x="7015" y="2313"/>
                    <a:pt x="7180" y="2161"/>
                  </a:cubicBezTo>
                  <a:cubicBezTo>
                    <a:pt x="7575" y="1750"/>
                    <a:pt x="7294" y="1199"/>
                    <a:pt x="6950" y="1199"/>
                  </a:cubicBezTo>
                  <a:cubicBezTo>
                    <a:pt x="6923" y="1199"/>
                    <a:pt x="6896" y="1203"/>
                    <a:pt x="6868" y="1210"/>
                  </a:cubicBezTo>
                  <a:cubicBezTo>
                    <a:pt x="6557" y="1308"/>
                    <a:pt x="6475" y="1718"/>
                    <a:pt x="6721" y="1849"/>
                  </a:cubicBezTo>
                  <a:cubicBezTo>
                    <a:pt x="6771" y="1872"/>
                    <a:pt x="6826" y="1883"/>
                    <a:pt x="6880" y="1883"/>
                  </a:cubicBezTo>
                  <a:cubicBezTo>
                    <a:pt x="6984" y="1883"/>
                    <a:pt x="7088" y="1843"/>
                    <a:pt x="7163" y="1767"/>
                  </a:cubicBezTo>
                  <a:lnTo>
                    <a:pt x="7163" y="1767"/>
                  </a:lnTo>
                  <a:cubicBezTo>
                    <a:pt x="7196" y="1915"/>
                    <a:pt x="7147" y="2062"/>
                    <a:pt x="7016" y="2144"/>
                  </a:cubicBezTo>
                  <a:cubicBezTo>
                    <a:pt x="6871" y="2253"/>
                    <a:pt x="6690" y="2317"/>
                    <a:pt x="6507" y="2317"/>
                  </a:cubicBezTo>
                  <a:cubicBezTo>
                    <a:pt x="6441" y="2317"/>
                    <a:pt x="6376" y="2309"/>
                    <a:pt x="6311" y="2292"/>
                  </a:cubicBezTo>
                  <a:cubicBezTo>
                    <a:pt x="6229" y="2259"/>
                    <a:pt x="6147" y="2226"/>
                    <a:pt x="6065" y="2177"/>
                  </a:cubicBezTo>
                  <a:cubicBezTo>
                    <a:pt x="5557" y="1767"/>
                    <a:pt x="5524" y="1013"/>
                    <a:pt x="5983" y="554"/>
                  </a:cubicBezTo>
                  <a:cubicBezTo>
                    <a:pt x="6238" y="251"/>
                    <a:pt x="6632" y="107"/>
                    <a:pt x="7049" y="107"/>
                  </a:cubicBezTo>
                  <a:cubicBezTo>
                    <a:pt x="7915" y="107"/>
                    <a:pt x="8879" y="731"/>
                    <a:pt x="8901" y="1849"/>
                  </a:cubicBezTo>
                  <a:cubicBezTo>
                    <a:pt x="8933" y="2652"/>
                    <a:pt x="8491" y="3406"/>
                    <a:pt x="7770" y="3783"/>
                  </a:cubicBezTo>
                  <a:cubicBezTo>
                    <a:pt x="7753" y="3800"/>
                    <a:pt x="7737" y="3800"/>
                    <a:pt x="7704" y="3816"/>
                  </a:cubicBezTo>
                  <a:cubicBezTo>
                    <a:pt x="7622" y="3849"/>
                    <a:pt x="7524" y="3865"/>
                    <a:pt x="7442" y="3898"/>
                  </a:cubicBezTo>
                  <a:cubicBezTo>
                    <a:pt x="7217" y="3950"/>
                    <a:pt x="6993" y="3972"/>
                    <a:pt x="6770" y="3972"/>
                  </a:cubicBezTo>
                  <a:cubicBezTo>
                    <a:pt x="5188" y="3972"/>
                    <a:pt x="3656" y="2835"/>
                    <a:pt x="2317" y="2835"/>
                  </a:cubicBezTo>
                  <a:cubicBezTo>
                    <a:pt x="2165" y="2835"/>
                    <a:pt x="2016" y="2849"/>
                    <a:pt x="1869" y="2882"/>
                  </a:cubicBezTo>
                  <a:cubicBezTo>
                    <a:pt x="623" y="3161"/>
                    <a:pt x="246" y="4046"/>
                    <a:pt x="148" y="4587"/>
                  </a:cubicBezTo>
                  <a:cubicBezTo>
                    <a:pt x="0" y="5128"/>
                    <a:pt x="115" y="5734"/>
                    <a:pt x="558" y="6062"/>
                  </a:cubicBezTo>
                  <a:cubicBezTo>
                    <a:pt x="784" y="6238"/>
                    <a:pt x="1055" y="6317"/>
                    <a:pt x="1320" y="6317"/>
                  </a:cubicBezTo>
                  <a:cubicBezTo>
                    <a:pt x="1747" y="6317"/>
                    <a:pt x="2156" y="6111"/>
                    <a:pt x="2328" y="5767"/>
                  </a:cubicBezTo>
                  <a:cubicBezTo>
                    <a:pt x="2656" y="5226"/>
                    <a:pt x="2361" y="4521"/>
                    <a:pt x="1869" y="4390"/>
                  </a:cubicBezTo>
                  <a:cubicBezTo>
                    <a:pt x="1775" y="4351"/>
                    <a:pt x="1676" y="4332"/>
                    <a:pt x="1578" y="4332"/>
                  </a:cubicBezTo>
                  <a:cubicBezTo>
                    <a:pt x="1267" y="4332"/>
                    <a:pt x="965" y="4521"/>
                    <a:pt x="853" y="4832"/>
                  </a:cubicBezTo>
                  <a:cubicBezTo>
                    <a:pt x="820" y="4964"/>
                    <a:pt x="803" y="5095"/>
                    <a:pt x="820" y="5226"/>
                  </a:cubicBezTo>
                  <a:cubicBezTo>
                    <a:pt x="836" y="5242"/>
                    <a:pt x="836" y="5259"/>
                    <a:pt x="836" y="5275"/>
                  </a:cubicBezTo>
                  <a:cubicBezTo>
                    <a:pt x="836" y="5275"/>
                    <a:pt x="836" y="5291"/>
                    <a:pt x="836" y="5291"/>
                  </a:cubicBezTo>
                  <a:cubicBezTo>
                    <a:pt x="910" y="5526"/>
                    <a:pt x="1123" y="5667"/>
                    <a:pt x="1343" y="5667"/>
                  </a:cubicBezTo>
                  <a:cubicBezTo>
                    <a:pt x="1415" y="5667"/>
                    <a:pt x="1488" y="5652"/>
                    <a:pt x="1557" y="5619"/>
                  </a:cubicBezTo>
                  <a:cubicBezTo>
                    <a:pt x="1908" y="5476"/>
                    <a:pt x="1794" y="4913"/>
                    <a:pt x="1440" y="4913"/>
                  </a:cubicBezTo>
                  <a:cubicBezTo>
                    <a:pt x="1430" y="4913"/>
                    <a:pt x="1420" y="4914"/>
                    <a:pt x="1410" y="4914"/>
                  </a:cubicBezTo>
                  <a:cubicBezTo>
                    <a:pt x="1049" y="4964"/>
                    <a:pt x="1098" y="5324"/>
                    <a:pt x="1049" y="5373"/>
                  </a:cubicBezTo>
                  <a:cubicBezTo>
                    <a:pt x="1039" y="5387"/>
                    <a:pt x="1027" y="5393"/>
                    <a:pt x="1014" y="5393"/>
                  </a:cubicBezTo>
                  <a:cubicBezTo>
                    <a:pt x="968" y="5393"/>
                    <a:pt x="915" y="5314"/>
                    <a:pt x="902" y="5275"/>
                  </a:cubicBezTo>
                  <a:cubicBezTo>
                    <a:pt x="820" y="5095"/>
                    <a:pt x="836" y="4882"/>
                    <a:pt x="935" y="4701"/>
                  </a:cubicBezTo>
                  <a:cubicBezTo>
                    <a:pt x="1073" y="4506"/>
                    <a:pt x="1300" y="4391"/>
                    <a:pt x="1536" y="4391"/>
                  </a:cubicBezTo>
                  <a:cubicBezTo>
                    <a:pt x="1636" y="4391"/>
                    <a:pt x="1738" y="4412"/>
                    <a:pt x="1836" y="4455"/>
                  </a:cubicBezTo>
                  <a:cubicBezTo>
                    <a:pt x="2295" y="4570"/>
                    <a:pt x="2541" y="5226"/>
                    <a:pt x="2229" y="5718"/>
                  </a:cubicBezTo>
                  <a:cubicBezTo>
                    <a:pt x="2069" y="6029"/>
                    <a:pt x="1692" y="6211"/>
                    <a:pt x="1304" y="6211"/>
                  </a:cubicBezTo>
                  <a:cubicBezTo>
                    <a:pt x="1059" y="6211"/>
                    <a:pt x="810" y="6138"/>
                    <a:pt x="607" y="5980"/>
                  </a:cubicBezTo>
                  <a:cubicBezTo>
                    <a:pt x="99" y="5554"/>
                    <a:pt x="99" y="4636"/>
                    <a:pt x="541" y="4062"/>
                  </a:cubicBezTo>
                  <a:cubicBezTo>
                    <a:pt x="899" y="3580"/>
                    <a:pt x="1491" y="3350"/>
                    <a:pt x="2104" y="3350"/>
                  </a:cubicBezTo>
                  <a:cubicBezTo>
                    <a:pt x="2304" y="3350"/>
                    <a:pt x="2507" y="3374"/>
                    <a:pt x="2705" y="3423"/>
                  </a:cubicBezTo>
                  <a:cubicBezTo>
                    <a:pt x="3524" y="3620"/>
                    <a:pt x="4328" y="3947"/>
                    <a:pt x="5229" y="4193"/>
                  </a:cubicBezTo>
                  <a:cubicBezTo>
                    <a:pt x="5549" y="4253"/>
                    <a:pt x="5879" y="4286"/>
                    <a:pt x="6205" y="4286"/>
                  </a:cubicBezTo>
                  <a:cubicBezTo>
                    <a:pt x="6781" y="4286"/>
                    <a:pt x="7350" y="4182"/>
                    <a:pt x="7852" y="3931"/>
                  </a:cubicBezTo>
                  <a:cubicBezTo>
                    <a:pt x="8622" y="3521"/>
                    <a:pt x="9081" y="2718"/>
                    <a:pt x="9048" y="1849"/>
                  </a:cubicBezTo>
                  <a:cubicBezTo>
                    <a:pt x="9015" y="653"/>
                    <a:pt x="7990" y="0"/>
                    <a:pt x="707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 name="Google Shape;535;p2"/>
            <p:cNvSpPr/>
            <p:nvPr/>
          </p:nvSpPr>
          <p:spPr>
            <a:xfrm>
              <a:off x="5312050" y="3946675"/>
              <a:ext cx="154100" cy="154525"/>
            </a:xfrm>
            <a:custGeom>
              <a:avLst/>
              <a:gdLst/>
              <a:ahLst/>
              <a:cxnLst/>
              <a:rect l="l" t="t" r="r" b="b"/>
              <a:pathLst>
                <a:path w="6164" h="6181" extrusionOk="0">
                  <a:moveTo>
                    <a:pt x="3082" y="1"/>
                  </a:moveTo>
                  <a:cubicBezTo>
                    <a:pt x="3049" y="116"/>
                    <a:pt x="3016" y="230"/>
                    <a:pt x="3016" y="345"/>
                  </a:cubicBezTo>
                  <a:cubicBezTo>
                    <a:pt x="3016" y="345"/>
                    <a:pt x="2934" y="1247"/>
                    <a:pt x="2049" y="1378"/>
                  </a:cubicBezTo>
                  <a:cubicBezTo>
                    <a:pt x="1164" y="1493"/>
                    <a:pt x="591" y="1624"/>
                    <a:pt x="558" y="2296"/>
                  </a:cubicBezTo>
                  <a:cubicBezTo>
                    <a:pt x="528" y="2896"/>
                    <a:pt x="346" y="3222"/>
                    <a:pt x="77" y="3222"/>
                  </a:cubicBezTo>
                  <a:cubicBezTo>
                    <a:pt x="52" y="3222"/>
                    <a:pt x="27" y="3219"/>
                    <a:pt x="0" y="3214"/>
                  </a:cubicBezTo>
                  <a:lnTo>
                    <a:pt x="0" y="3214"/>
                  </a:lnTo>
                  <a:cubicBezTo>
                    <a:pt x="0" y="3214"/>
                    <a:pt x="371" y="3753"/>
                    <a:pt x="963" y="3753"/>
                  </a:cubicBezTo>
                  <a:cubicBezTo>
                    <a:pt x="1087" y="3753"/>
                    <a:pt x="1220" y="3729"/>
                    <a:pt x="1361" y="3673"/>
                  </a:cubicBezTo>
                  <a:cubicBezTo>
                    <a:pt x="2197" y="3361"/>
                    <a:pt x="2131" y="2804"/>
                    <a:pt x="2131" y="2656"/>
                  </a:cubicBezTo>
                  <a:cubicBezTo>
                    <a:pt x="2147" y="2518"/>
                    <a:pt x="2219" y="2309"/>
                    <a:pt x="2362" y="2309"/>
                  </a:cubicBezTo>
                  <a:cubicBezTo>
                    <a:pt x="2372" y="2309"/>
                    <a:pt x="2383" y="2310"/>
                    <a:pt x="2394" y="2312"/>
                  </a:cubicBezTo>
                  <a:cubicBezTo>
                    <a:pt x="2557" y="2345"/>
                    <a:pt x="2623" y="2656"/>
                    <a:pt x="2377" y="2951"/>
                  </a:cubicBezTo>
                  <a:cubicBezTo>
                    <a:pt x="2033" y="3296"/>
                    <a:pt x="2000" y="3853"/>
                    <a:pt x="2279" y="4246"/>
                  </a:cubicBezTo>
                  <a:cubicBezTo>
                    <a:pt x="2639" y="4804"/>
                    <a:pt x="3082" y="6180"/>
                    <a:pt x="3082" y="6180"/>
                  </a:cubicBezTo>
                  <a:cubicBezTo>
                    <a:pt x="3082" y="6180"/>
                    <a:pt x="3525" y="4804"/>
                    <a:pt x="3885" y="4246"/>
                  </a:cubicBezTo>
                  <a:cubicBezTo>
                    <a:pt x="4180" y="3853"/>
                    <a:pt x="4131" y="3312"/>
                    <a:pt x="3787" y="2951"/>
                  </a:cubicBezTo>
                  <a:cubicBezTo>
                    <a:pt x="3557" y="2656"/>
                    <a:pt x="3623" y="2329"/>
                    <a:pt x="3787" y="2312"/>
                  </a:cubicBezTo>
                  <a:cubicBezTo>
                    <a:pt x="3797" y="2310"/>
                    <a:pt x="3807" y="2309"/>
                    <a:pt x="3817" y="2309"/>
                  </a:cubicBezTo>
                  <a:cubicBezTo>
                    <a:pt x="3945" y="2309"/>
                    <a:pt x="4017" y="2504"/>
                    <a:pt x="4033" y="2656"/>
                  </a:cubicBezTo>
                  <a:cubicBezTo>
                    <a:pt x="4033" y="2820"/>
                    <a:pt x="3984" y="3378"/>
                    <a:pt x="4803" y="3673"/>
                  </a:cubicBezTo>
                  <a:cubicBezTo>
                    <a:pt x="4941" y="3725"/>
                    <a:pt x="5071" y="3747"/>
                    <a:pt x="5192" y="3747"/>
                  </a:cubicBezTo>
                  <a:cubicBezTo>
                    <a:pt x="5789" y="3747"/>
                    <a:pt x="6164" y="3214"/>
                    <a:pt x="6164" y="3214"/>
                  </a:cubicBezTo>
                  <a:lnTo>
                    <a:pt x="6164" y="3214"/>
                  </a:lnTo>
                  <a:cubicBezTo>
                    <a:pt x="6137" y="3219"/>
                    <a:pt x="6112" y="3222"/>
                    <a:pt x="6087" y="3222"/>
                  </a:cubicBezTo>
                  <a:cubicBezTo>
                    <a:pt x="5818" y="3222"/>
                    <a:pt x="5636" y="2896"/>
                    <a:pt x="5606" y="2296"/>
                  </a:cubicBezTo>
                  <a:cubicBezTo>
                    <a:pt x="5573" y="1624"/>
                    <a:pt x="4983" y="1493"/>
                    <a:pt x="4115" y="1378"/>
                  </a:cubicBezTo>
                  <a:cubicBezTo>
                    <a:pt x="3246" y="1263"/>
                    <a:pt x="3164" y="362"/>
                    <a:pt x="3164" y="362"/>
                  </a:cubicBezTo>
                  <a:cubicBezTo>
                    <a:pt x="3148" y="230"/>
                    <a:pt x="3115" y="116"/>
                    <a:pt x="30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 name="Google Shape;536;p2"/>
            <p:cNvSpPr/>
            <p:nvPr/>
          </p:nvSpPr>
          <p:spPr>
            <a:xfrm>
              <a:off x="5415725" y="3900300"/>
              <a:ext cx="161475" cy="92300"/>
            </a:xfrm>
            <a:custGeom>
              <a:avLst/>
              <a:gdLst/>
              <a:ahLst/>
              <a:cxnLst/>
              <a:rect l="l" t="t" r="r" b="b"/>
              <a:pathLst>
                <a:path w="6459" h="3692" extrusionOk="0">
                  <a:moveTo>
                    <a:pt x="948" y="1"/>
                  </a:moveTo>
                  <a:cubicBezTo>
                    <a:pt x="332" y="1"/>
                    <a:pt x="0" y="266"/>
                    <a:pt x="0" y="266"/>
                  </a:cubicBezTo>
                  <a:cubicBezTo>
                    <a:pt x="230" y="192"/>
                    <a:pt x="444" y="142"/>
                    <a:pt x="656" y="142"/>
                  </a:cubicBezTo>
                  <a:cubicBezTo>
                    <a:pt x="959" y="142"/>
                    <a:pt x="1260" y="242"/>
                    <a:pt x="1607" y="512"/>
                  </a:cubicBezTo>
                  <a:cubicBezTo>
                    <a:pt x="2213" y="954"/>
                    <a:pt x="1836" y="1708"/>
                    <a:pt x="1738" y="2200"/>
                  </a:cubicBezTo>
                  <a:cubicBezTo>
                    <a:pt x="1640" y="2708"/>
                    <a:pt x="2361" y="2921"/>
                    <a:pt x="2721" y="3085"/>
                  </a:cubicBezTo>
                  <a:cubicBezTo>
                    <a:pt x="3082" y="3249"/>
                    <a:pt x="2902" y="3692"/>
                    <a:pt x="2902" y="3692"/>
                  </a:cubicBezTo>
                  <a:cubicBezTo>
                    <a:pt x="4229" y="2872"/>
                    <a:pt x="3377" y="1938"/>
                    <a:pt x="3148" y="1659"/>
                  </a:cubicBezTo>
                  <a:cubicBezTo>
                    <a:pt x="2958" y="1443"/>
                    <a:pt x="3070" y="1216"/>
                    <a:pt x="3252" y="1216"/>
                  </a:cubicBezTo>
                  <a:cubicBezTo>
                    <a:pt x="3291" y="1216"/>
                    <a:pt x="3334" y="1226"/>
                    <a:pt x="3377" y="1249"/>
                  </a:cubicBezTo>
                  <a:cubicBezTo>
                    <a:pt x="3639" y="1381"/>
                    <a:pt x="3262" y="1872"/>
                    <a:pt x="3934" y="2315"/>
                  </a:cubicBezTo>
                  <a:cubicBezTo>
                    <a:pt x="4099" y="2419"/>
                    <a:pt x="4254" y="2459"/>
                    <a:pt x="4394" y="2459"/>
                  </a:cubicBezTo>
                  <a:cubicBezTo>
                    <a:pt x="4825" y="2459"/>
                    <a:pt x="5114" y="2085"/>
                    <a:pt x="5115" y="2085"/>
                  </a:cubicBezTo>
                  <a:lnTo>
                    <a:pt x="5115" y="2085"/>
                  </a:lnTo>
                  <a:cubicBezTo>
                    <a:pt x="5103" y="2086"/>
                    <a:pt x="5092" y="2087"/>
                    <a:pt x="5082" y="2087"/>
                  </a:cubicBezTo>
                  <a:cubicBezTo>
                    <a:pt x="4734" y="2087"/>
                    <a:pt x="4945" y="1573"/>
                    <a:pt x="4770" y="1413"/>
                  </a:cubicBezTo>
                  <a:cubicBezTo>
                    <a:pt x="4697" y="1350"/>
                    <a:pt x="4603" y="1321"/>
                    <a:pt x="4506" y="1321"/>
                  </a:cubicBezTo>
                  <a:cubicBezTo>
                    <a:pt x="4452" y="1321"/>
                    <a:pt x="4397" y="1330"/>
                    <a:pt x="4344" y="1348"/>
                  </a:cubicBezTo>
                  <a:cubicBezTo>
                    <a:pt x="4290" y="1360"/>
                    <a:pt x="4236" y="1367"/>
                    <a:pt x="4188" y="1367"/>
                  </a:cubicBezTo>
                  <a:cubicBezTo>
                    <a:pt x="4049" y="1367"/>
                    <a:pt x="3955" y="1314"/>
                    <a:pt x="4016" y="1217"/>
                  </a:cubicBezTo>
                  <a:cubicBezTo>
                    <a:pt x="4050" y="1175"/>
                    <a:pt x="4087" y="1159"/>
                    <a:pt x="4134" y="1159"/>
                  </a:cubicBezTo>
                  <a:cubicBezTo>
                    <a:pt x="4273" y="1159"/>
                    <a:pt x="4504" y="1295"/>
                    <a:pt x="5016" y="1331"/>
                  </a:cubicBezTo>
                  <a:cubicBezTo>
                    <a:pt x="5044" y="1333"/>
                    <a:pt x="5071" y="1334"/>
                    <a:pt x="5098" y="1334"/>
                  </a:cubicBezTo>
                  <a:cubicBezTo>
                    <a:pt x="5877" y="1334"/>
                    <a:pt x="6458" y="676"/>
                    <a:pt x="6459" y="676"/>
                  </a:cubicBezTo>
                  <a:lnTo>
                    <a:pt x="6459" y="676"/>
                  </a:lnTo>
                  <a:cubicBezTo>
                    <a:pt x="6000" y="932"/>
                    <a:pt x="5512" y="1030"/>
                    <a:pt x="5023" y="1030"/>
                  </a:cubicBezTo>
                  <a:cubicBezTo>
                    <a:pt x="3852" y="1030"/>
                    <a:pt x="2669" y="468"/>
                    <a:pt x="1836" y="168"/>
                  </a:cubicBezTo>
                  <a:cubicBezTo>
                    <a:pt x="1495" y="45"/>
                    <a:pt x="1198" y="1"/>
                    <a:pt x="94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 name="Google Shape;537;p2"/>
            <p:cNvSpPr/>
            <p:nvPr/>
          </p:nvSpPr>
          <p:spPr>
            <a:xfrm>
              <a:off x="5457100" y="3808375"/>
              <a:ext cx="90200" cy="63350"/>
            </a:xfrm>
            <a:custGeom>
              <a:avLst/>
              <a:gdLst/>
              <a:ahLst/>
              <a:cxnLst/>
              <a:rect l="l" t="t" r="r" b="b"/>
              <a:pathLst>
                <a:path w="3608" h="2534" extrusionOk="0">
                  <a:moveTo>
                    <a:pt x="2521" y="1"/>
                  </a:moveTo>
                  <a:cubicBezTo>
                    <a:pt x="1931" y="1"/>
                    <a:pt x="1247" y="124"/>
                    <a:pt x="870" y="616"/>
                  </a:cubicBezTo>
                  <a:cubicBezTo>
                    <a:pt x="1" y="1763"/>
                    <a:pt x="525" y="2533"/>
                    <a:pt x="525" y="2533"/>
                  </a:cubicBezTo>
                  <a:cubicBezTo>
                    <a:pt x="525" y="2533"/>
                    <a:pt x="362" y="2173"/>
                    <a:pt x="1394" y="2156"/>
                  </a:cubicBezTo>
                  <a:cubicBezTo>
                    <a:pt x="2427" y="2156"/>
                    <a:pt x="2296" y="1501"/>
                    <a:pt x="2263" y="1271"/>
                  </a:cubicBezTo>
                  <a:cubicBezTo>
                    <a:pt x="2181" y="1025"/>
                    <a:pt x="2230" y="747"/>
                    <a:pt x="2410" y="550"/>
                  </a:cubicBezTo>
                  <a:cubicBezTo>
                    <a:pt x="2656" y="206"/>
                    <a:pt x="3607" y="124"/>
                    <a:pt x="3607" y="124"/>
                  </a:cubicBezTo>
                  <a:cubicBezTo>
                    <a:pt x="3607" y="124"/>
                    <a:pt x="3111" y="1"/>
                    <a:pt x="25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 name="Google Shape;538;p2"/>
            <p:cNvSpPr/>
            <p:nvPr/>
          </p:nvSpPr>
          <p:spPr>
            <a:xfrm>
              <a:off x="5525950" y="3741375"/>
              <a:ext cx="56575" cy="67100"/>
            </a:xfrm>
            <a:custGeom>
              <a:avLst/>
              <a:gdLst/>
              <a:ahLst/>
              <a:cxnLst/>
              <a:rect l="l" t="t" r="r" b="b"/>
              <a:pathLst>
                <a:path w="2263" h="2684" extrusionOk="0">
                  <a:moveTo>
                    <a:pt x="1148" y="1"/>
                  </a:moveTo>
                  <a:cubicBezTo>
                    <a:pt x="1148" y="1"/>
                    <a:pt x="1345" y="542"/>
                    <a:pt x="1001" y="739"/>
                  </a:cubicBezTo>
                  <a:cubicBezTo>
                    <a:pt x="640" y="919"/>
                    <a:pt x="1" y="1345"/>
                    <a:pt x="263" y="2017"/>
                  </a:cubicBezTo>
                  <a:cubicBezTo>
                    <a:pt x="507" y="2684"/>
                    <a:pt x="1670" y="2431"/>
                    <a:pt x="2249" y="2603"/>
                  </a:cubicBezTo>
                  <a:lnTo>
                    <a:pt x="2249" y="2603"/>
                  </a:lnTo>
                  <a:cubicBezTo>
                    <a:pt x="2138" y="2553"/>
                    <a:pt x="1399" y="2110"/>
                    <a:pt x="1460" y="1443"/>
                  </a:cubicBezTo>
                  <a:cubicBezTo>
                    <a:pt x="1525" y="706"/>
                    <a:pt x="1443" y="181"/>
                    <a:pt x="1148" y="1"/>
                  </a:cubicBezTo>
                  <a:close/>
                  <a:moveTo>
                    <a:pt x="2249" y="2603"/>
                  </a:moveTo>
                  <a:cubicBezTo>
                    <a:pt x="2256" y="2606"/>
                    <a:pt x="2260" y="2608"/>
                    <a:pt x="2262" y="2608"/>
                  </a:cubicBezTo>
                  <a:cubicBezTo>
                    <a:pt x="2262" y="2608"/>
                    <a:pt x="2263" y="2607"/>
                    <a:pt x="2263" y="2607"/>
                  </a:cubicBezTo>
                  <a:cubicBezTo>
                    <a:pt x="2258" y="2606"/>
                    <a:pt x="2253" y="2604"/>
                    <a:pt x="2249" y="2603"/>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 name="Google Shape;539;p2"/>
            <p:cNvSpPr/>
            <p:nvPr/>
          </p:nvSpPr>
          <p:spPr>
            <a:xfrm>
              <a:off x="5587000" y="3770900"/>
              <a:ext cx="79950" cy="107775"/>
            </a:xfrm>
            <a:custGeom>
              <a:avLst/>
              <a:gdLst/>
              <a:ahLst/>
              <a:cxnLst/>
              <a:rect l="l" t="t" r="r" b="b"/>
              <a:pathLst>
                <a:path w="3198" h="4311" extrusionOk="0">
                  <a:moveTo>
                    <a:pt x="378" y="0"/>
                  </a:moveTo>
                  <a:lnTo>
                    <a:pt x="378" y="0"/>
                  </a:lnTo>
                  <a:cubicBezTo>
                    <a:pt x="1" y="1344"/>
                    <a:pt x="542" y="1606"/>
                    <a:pt x="1099" y="2475"/>
                  </a:cubicBezTo>
                  <a:cubicBezTo>
                    <a:pt x="1657" y="3344"/>
                    <a:pt x="1050" y="4311"/>
                    <a:pt x="1050" y="4311"/>
                  </a:cubicBezTo>
                  <a:cubicBezTo>
                    <a:pt x="1460" y="4032"/>
                    <a:pt x="1804" y="3360"/>
                    <a:pt x="2492" y="2918"/>
                  </a:cubicBezTo>
                  <a:cubicBezTo>
                    <a:pt x="3197" y="2492"/>
                    <a:pt x="2902" y="1590"/>
                    <a:pt x="2902" y="1590"/>
                  </a:cubicBezTo>
                  <a:lnTo>
                    <a:pt x="2902" y="1590"/>
                  </a:lnTo>
                  <a:cubicBezTo>
                    <a:pt x="2863" y="1695"/>
                    <a:pt x="2761" y="1747"/>
                    <a:pt x="2595" y="1747"/>
                  </a:cubicBezTo>
                  <a:cubicBezTo>
                    <a:pt x="2554" y="1747"/>
                    <a:pt x="2509" y="1744"/>
                    <a:pt x="2460" y="1738"/>
                  </a:cubicBezTo>
                  <a:cubicBezTo>
                    <a:pt x="2429" y="1730"/>
                    <a:pt x="2398" y="1727"/>
                    <a:pt x="2369" y="1727"/>
                  </a:cubicBezTo>
                  <a:cubicBezTo>
                    <a:pt x="2134" y="1727"/>
                    <a:pt x="1962" y="1947"/>
                    <a:pt x="2050" y="2180"/>
                  </a:cubicBezTo>
                  <a:cubicBezTo>
                    <a:pt x="2117" y="2354"/>
                    <a:pt x="1987" y="2518"/>
                    <a:pt x="1829" y="2518"/>
                  </a:cubicBezTo>
                  <a:cubicBezTo>
                    <a:pt x="1794" y="2518"/>
                    <a:pt x="1758" y="2510"/>
                    <a:pt x="1722" y="2492"/>
                  </a:cubicBezTo>
                  <a:cubicBezTo>
                    <a:pt x="1558" y="2426"/>
                    <a:pt x="1558" y="2065"/>
                    <a:pt x="1788" y="1885"/>
                  </a:cubicBezTo>
                  <a:cubicBezTo>
                    <a:pt x="2001" y="1705"/>
                    <a:pt x="2148" y="1311"/>
                    <a:pt x="1952" y="689"/>
                  </a:cubicBezTo>
                  <a:cubicBezTo>
                    <a:pt x="1811" y="202"/>
                    <a:pt x="1340" y="96"/>
                    <a:pt x="1016" y="96"/>
                  </a:cubicBezTo>
                  <a:cubicBezTo>
                    <a:pt x="925" y="96"/>
                    <a:pt x="845" y="104"/>
                    <a:pt x="788" y="115"/>
                  </a:cubicBezTo>
                  <a:cubicBezTo>
                    <a:pt x="757" y="122"/>
                    <a:pt x="726" y="125"/>
                    <a:pt x="696" y="125"/>
                  </a:cubicBezTo>
                  <a:cubicBezTo>
                    <a:pt x="580" y="125"/>
                    <a:pt x="469" y="78"/>
                    <a:pt x="3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 name="Google Shape;540;p2"/>
            <p:cNvSpPr/>
            <p:nvPr/>
          </p:nvSpPr>
          <p:spPr>
            <a:xfrm>
              <a:off x="5568975" y="3612200"/>
              <a:ext cx="202875" cy="202550"/>
            </a:xfrm>
            <a:custGeom>
              <a:avLst/>
              <a:gdLst/>
              <a:ahLst/>
              <a:cxnLst/>
              <a:rect l="l" t="t" r="r" b="b"/>
              <a:pathLst>
                <a:path w="8115" h="8102" extrusionOk="0">
                  <a:moveTo>
                    <a:pt x="5733" y="1"/>
                  </a:moveTo>
                  <a:cubicBezTo>
                    <a:pt x="5224" y="1"/>
                    <a:pt x="4728" y="178"/>
                    <a:pt x="4426" y="562"/>
                  </a:cubicBezTo>
                  <a:cubicBezTo>
                    <a:pt x="4131" y="1005"/>
                    <a:pt x="4082" y="1562"/>
                    <a:pt x="4312" y="2037"/>
                  </a:cubicBezTo>
                  <a:cubicBezTo>
                    <a:pt x="4519" y="2444"/>
                    <a:pt x="4855" y="2591"/>
                    <a:pt x="5184" y="2591"/>
                  </a:cubicBezTo>
                  <a:cubicBezTo>
                    <a:pt x="5532" y="2591"/>
                    <a:pt x="5872" y="2427"/>
                    <a:pt x="6049" y="2234"/>
                  </a:cubicBezTo>
                  <a:cubicBezTo>
                    <a:pt x="6229" y="2037"/>
                    <a:pt x="6311" y="1759"/>
                    <a:pt x="6246" y="1496"/>
                  </a:cubicBezTo>
                  <a:cubicBezTo>
                    <a:pt x="6198" y="1168"/>
                    <a:pt x="5968" y="1028"/>
                    <a:pt x="5756" y="1028"/>
                  </a:cubicBezTo>
                  <a:cubicBezTo>
                    <a:pt x="5609" y="1028"/>
                    <a:pt x="5471" y="1096"/>
                    <a:pt x="5410" y="1218"/>
                  </a:cubicBezTo>
                  <a:cubicBezTo>
                    <a:pt x="5279" y="1496"/>
                    <a:pt x="5344" y="1841"/>
                    <a:pt x="5754" y="1906"/>
                  </a:cubicBezTo>
                  <a:cubicBezTo>
                    <a:pt x="6098" y="1972"/>
                    <a:pt x="5918" y="2398"/>
                    <a:pt x="5475" y="2513"/>
                  </a:cubicBezTo>
                  <a:cubicBezTo>
                    <a:pt x="5398" y="2533"/>
                    <a:pt x="5319" y="2543"/>
                    <a:pt x="5241" y="2543"/>
                  </a:cubicBezTo>
                  <a:cubicBezTo>
                    <a:pt x="4886" y="2543"/>
                    <a:pt x="4541" y="2340"/>
                    <a:pt x="4394" y="2004"/>
                  </a:cubicBezTo>
                  <a:cubicBezTo>
                    <a:pt x="4197" y="1562"/>
                    <a:pt x="4246" y="1037"/>
                    <a:pt x="4525" y="644"/>
                  </a:cubicBezTo>
                  <a:cubicBezTo>
                    <a:pt x="4798" y="302"/>
                    <a:pt x="5265" y="132"/>
                    <a:pt x="5735" y="132"/>
                  </a:cubicBezTo>
                  <a:cubicBezTo>
                    <a:pt x="5829" y="132"/>
                    <a:pt x="5924" y="139"/>
                    <a:pt x="6016" y="152"/>
                  </a:cubicBezTo>
                  <a:cubicBezTo>
                    <a:pt x="7229" y="300"/>
                    <a:pt x="7918" y="1988"/>
                    <a:pt x="7197" y="3152"/>
                  </a:cubicBezTo>
                  <a:cubicBezTo>
                    <a:pt x="6967" y="3512"/>
                    <a:pt x="6623" y="3807"/>
                    <a:pt x="6246" y="4004"/>
                  </a:cubicBezTo>
                  <a:cubicBezTo>
                    <a:pt x="5853" y="4168"/>
                    <a:pt x="5405" y="4246"/>
                    <a:pt x="4887" y="4246"/>
                  </a:cubicBezTo>
                  <a:cubicBezTo>
                    <a:pt x="4474" y="4246"/>
                    <a:pt x="4017" y="4197"/>
                    <a:pt x="3509" y="4103"/>
                  </a:cubicBezTo>
                  <a:cubicBezTo>
                    <a:pt x="3202" y="4041"/>
                    <a:pt x="2902" y="4011"/>
                    <a:pt x="2615" y="4011"/>
                  </a:cubicBezTo>
                  <a:cubicBezTo>
                    <a:pt x="1289" y="4011"/>
                    <a:pt x="240" y="4664"/>
                    <a:pt x="132" y="5971"/>
                  </a:cubicBezTo>
                  <a:cubicBezTo>
                    <a:pt x="1" y="7577"/>
                    <a:pt x="1050" y="8102"/>
                    <a:pt x="1050" y="8102"/>
                  </a:cubicBezTo>
                  <a:cubicBezTo>
                    <a:pt x="1050" y="8102"/>
                    <a:pt x="1033" y="8086"/>
                    <a:pt x="1017" y="8069"/>
                  </a:cubicBezTo>
                  <a:cubicBezTo>
                    <a:pt x="460" y="7414"/>
                    <a:pt x="607" y="6217"/>
                    <a:pt x="607" y="6217"/>
                  </a:cubicBezTo>
                  <a:cubicBezTo>
                    <a:pt x="706" y="5709"/>
                    <a:pt x="968" y="5234"/>
                    <a:pt x="1361" y="4906"/>
                  </a:cubicBezTo>
                  <a:cubicBezTo>
                    <a:pt x="1942" y="4465"/>
                    <a:pt x="2676" y="4379"/>
                    <a:pt x="3159" y="4379"/>
                  </a:cubicBezTo>
                  <a:cubicBezTo>
                    <a:pt x="3467" y="4379"/>
                    <a:pt x="3672" y="4414"/>
                    <a:pt x="3672" y="4414"/>
                  </a:cubicBezTo>
                  <a:cubicBezTo>
                    <a:pt x="3918" y="4447"/>
                    <a:pt x="4164" y="4463"/>
                    <a:pt x="4377" y="4463"/>
                  </a:cubicBezTo>
                  <a:cubicBezTo>
                    <a:pt x="4482" y="4470"/>
                    <a:pt x="4590" y="4473"/>
                    <a:pt x="4698" y="4473"/>
                  </a:cubicBezTo>
                  <a:cubicBezTo>
                    <a:pt x="5660" y="4473"/>
                    <a:pt x="6740" y="4191"/>
                    <a:pt x="7344" y="3234"/>
                  </a:cubicBezTo>
                  <a:cubicBezTo>
                    <a:pt x="8114" y="1988"/>
                    <a:pt x="7360" y="169"/>
                    <a:pt x="6033" y="21"/>
                  </a:cubicBezTo>
                  <a:cubicBezTo>
                    <a:pt x="5933" y="8"/>
                    <a:pt x="5833" y="1"/>
                    <a:pt x="57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 name="Google Shape;541;p2"/>
            <p:cNvSpPr/>
            <p:nvPr/>
          </p:nvSpPr>
          <p:spPr>
            <a:xfrm>
              <a:off x="5594400" y="3813925"/>
              <a:ext cx="25" cy="25"/>
            </a:xfrm>
            <a:custGeom>
              <a:avLst/>
              <a:gdLst/>
              <a:ahLst/>
              <a:cxnLst/>
              <a:rect l="l" t="t" r="r" b="b"/>
              <a:pathLst>
                <a:path w="1" h="1" extrusionOk="0">
                  <a:moveTo>
                    <a:pt x="0" y="0"/>
                  </a:moveTo>
                  <a:lnTo>
                    <a:pt x="0" y="0"/>
                  </a:lnTo>
                  <a:lnTo>
                    <a:pt x="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 name="Google Shape;542;p2"/>
            <p:cNvSpPr/>
            <p:nvPr/>
          </p:nvSpPr>
          <p:spPr>
            <a:xfrm>
              <a:off x="5623075" y="3728400"/>
              <a:ext cx="116800" cy="59725"/>
            </a:xfrm>
            <a:custGeom>
              <a:avLst/>
              <a:gdLst/>
              <a:ahLst/>
              <a:cxnLst/>
              <a:rect l="l" t="t" r="r" b="b"/>
              <a:pathLst>
                <a:path w="4672" h="2389" extrusionOk="0">
                  <a:moveTo>
                    <a:pt x="1086" y="0"/>
                  </a:moveTo>
                  <a:cubicBezTo>
                    <a:pt x="394" y="0"/>
                    <a:pt x="0" y="225"/>
                    <a:pt x="0" y="225"/>
                  </a:cubicBezTo>
                  <a:cubicBezTo>
                    <a:pt x="84" y="210"/>
                    <a:pt x="164" y="202"/>
                    <a:pt x="239" y="202"/>
                  </a:cubicBezTo>
                  <a:cubicBezTo>
                    <a:pt x="728" y="202"/>
                    <a:pt x="1034" y="513"/>
                    <a:pt x="935" y="995"/>
                  </a:cubicBezTo>
                  <a:cubicBezTo>
                    <a:pt x="804" y="1405"/>
                    <a:pt x="968" y="1864"/>
                    <a:pt x="1312" y="2126"/>
                  </a:cubicBezTo>
                  <a:cubicBezTo>
                    <a:pt x="1640" y="2389"/>
                    <a:pt x="2541" y="2389"/>
                    <a:pt x="2541" y="2389"/>
                  </a:cubicBezTo>
                  <a:cubicBezTo>
                    <a:pt x="2279" y="2241"/>
                    <a:pt x="2525" y="1880"/>
                    <a:pt x="2689" y="1438"/>
                  </a:cubicBezTo>
                  <a:cubicBezTo>
                    <a:pt x="2844" y="1033"/>
                    <a:pt x="2422" y="879"/>
                    <a:pt x="2225" y="879"/>
                  </a:cubicBezTo>
                  <a:cubicBezTo>
                    <a:pt x="2215" y="879"/>
                    <a:pt x="2206" y="880"/>
                    <a:pt x="2197" y="881"/>
                  </a:cubicBezTo>
                  <a:cubicBezTo>
                    <a:pt x="2093" y="890"/>
                    <a:pt x="2017" y="910"/>
                    <a:pt x="1946" y="910"/>
                  </a:cubicBezTo>
                  <a:cubicBezTo>
                    <a:pt x="1893" y="910"/>
                    <a:pt x="1843" y="899"/>
                    <a:pt x="1787" y="864"/>
                  </a:cubicBezTo>
                  <a:cubicBezTo>
                    <a:pt x="1681" y="785"/>
                    <a:pt x="1735" y="578"/>
                    <a:pt x="2009" y="578"/>
                  </a:cubicBezTo>
                  <a:cubicBezTo>
                    <a:pt x="2075" y="578"/>
                    <a:pt x="2154" y="590"/>
                    <a:pt x="2246" y="618"/>
                  </a:cubicBezTo>
                  <a:cubicBezTo>
                    <a:pt x="2721" y="766"/>
                    <a:pt x="2574" y="1225"/>
                    <a:pt x="3311" y="1372"/>
                  </a:cubicBezTo>
                  <a:cubicBezTo>
                    <a:pt x="3368" y="1384"/>
                    <a:pt x="3421" y="1389"/>
                    <a:pt x="3470" y="1389"/>
                  </a:cubicBezTo>
                  <a:cubicBezTo>
                    <a:pt x="4060" y="1389"/>
                    <a:pt x="4218" y="642"/>
                    <a:pt x="4279" y="536"/>
                  </a:cubicBezTo>
                  <a:cubicBezTo>
                    <a:pt x="4393" y="389"/>
                    <a:pt x="4524" y="274"/>
                    <a:pt x="4672" y="159"/>
                  </a:cubicBezTo>
                  <a:lnTo>
                    <a:pt x="4672" y="159"/>
                  </a:lnTo>
                  <a:cubicBezTo>
                    <a:pt x="4462" y="274"/>
                    <a:pt x="4087" y="393"/>
                    <a:pt x="3549" y="393"/>
                  </a:cubicBezTo>
                  <a:cubicBezTo>
                    <a:pt x="3161" y="393"/>
                    <a:pt x="2688" y="331"/>
                    <a:pt x="2131" y="159"/>
                  </a:cubicBezTo>
                  <a:cubicBezTo>
                    <a:pt x="1733" y="41"/>
                    <a:pt x="1382" y="0"/>
                    <a:pt x="108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 name="Google Shape;543;p2"/>
            <p:cNvSpPr/>
            <p:nvPr/>
          </p:nvSpPr>
          <p:spPr>
            <a:xfrm>
              <a:off x="5630050" y="3619275"/>
              <a:ext cx="80325" cy="83700"/>
            </a:xfrm>
            <a:custGeom>
              <a:avLst/>
              <a:gdLst/>
              <a:ahLst/>
              <a:cxnLst/>
              <a:rect l="l" t="t" r="r" b="b"/>
              <a:pathLst>
                <a:path w="3213" h="3348" extrusionOk="0">
                  <a:moveTo>
                    <a:pt x="1934" y="0"/>
                  </a:moveTo>
                  <a:lnTo>
                    <a:pt x="1934" y="0"/>
                  </a:lnTo>
                  <a:cubicBezTo>
                    <a:pt x="1492" y="279"/>
                    <a:pt x="1426" y="722"/>
                    <a:pt x="705" y="1344"/>
                  </a:cubicBezTo>
                  <a:cubicBezTo>
                    <a:pt x="0" y="1967"/>
                    <a:pt x="197" y="2426"/>
                    <a:pt x="344" y="2672"/>
                  </a:cubicBezTo>
                  <a:cubicBezTo>
                    <a:pt x="459" y="2803"/>
                    <a:pt x="426" y="3000"/>
                    <a:pt x="295" y="3082"/>
                  </a:cubicBezTo>
                  <a:cubicBezTo>
                    <a:pt x="1377" y="2984"/>
                    <a:pt x="1229" y="2344"/>
                    <a:pt x="1164" y="2148"/>
                  </a:cubicBezTo>
                  <a:cubicBezTo>
                    <a:pt x="1098" y="1951"/>
                    <a:pt x="1131" y="1836"/>
                    <a:pt x="1246" y="1836"/>
                  </a:cubicBezTo>
                  <a:cubicBezTo>
                    <a:pt x="1361" y="1836"/>
                    <a:pt x="1344" y="2066"/>
                    <a:pt x="1328" y="2344"/>
                  </a:cubicBezTo>
                  <a:cubicBezTo>
                    <a:pt x="1328" y="2639"/>
                    <a:pt x="1262" y="3279"/>
                    <a:pt x="2115" y="3344"/>
                  </a:cubicBezTo>
                  <a:cubicBezTo>
                    <a:pt x="2146" y="3347"/>
                    <a:pt x="2177" y="3348"/>
                    <a:pt x="2207" y="3348"/>
                  </a:cubicBezTo>
                  <a:cubicBezTo>
                    <a:pt x="2985" y="3348"/>
                    <a:pt x="3213" y="2557"/>
                    <a:pt x="3213" y="2557"/>
                  </a:cubicBezTo>
                  <a:lnTo>
                    <a:pt x="3213" y="2557"/>
                  </a:lnTo>
                  <a:cubicBezTo>
                    <a:pt x="3091" y="2591"/>
                    <a:pt x="2945" y="2615"/>
                    <a:pt x="2790" y="2615"/>
                  </a:cubicBezTo>
                  <a:cubicBezTo>
                    <a:pt x="2337" y="2615"/>
                    <a:pt x="1805" y="2412"/>
                    <a:pt x="1574" y="1656"/>
                  </a:cubicBezTo>
                  <a:cubicBezTo>
                    <a:pt x="1377" y="1082"/>
                    <a:pt x="1508" y="427"/>
                    <a:pt x="193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 name="Google Shape;544;p2"/>
            <p:cNvSpPr/>
            <p:nvPr/>
          </p:nvSpPr>
          <p:spPr>
            <a:xfrm>
              <a:off x="5744775" y="3499825"/>
              <a:ext cx="48375" cy="191600"/>
            </a:xfrm>
            <a:custGeom>
              <a:avLst/>
              <a:gdLst/>
              <a:ahLst/>
              <a:cxnLst/>
              <a:rect l="l" t="t" r="r" b="b"/>
              <a:pathLst>
                <a:path w="1935" h="7664" extrusionOk="0">
                  <a:moveTo>
                    <a:pt x="1300" y="1"/>
                  </a:moveTo>
                  <a:cubicBezTo>
                    <a:pt x="984" y="1"/>
                    <a:pt x="738" y="369"/>
                    <a:pt x="738" y="369"/>
                  </a:cubicBezTo>
                  <a:cubicBezTo>
                    <a:pt x="1" y="1500"/>
                    <a:pt x="837" y="3287"/>
                    <a:pt x="984" y="5172"/>
                  </a:cubicBezTo>
                  <a:cubicBezTo>
                    <a:pt x="1132" y="7040"/>
                    <a:pt x="476" y="7663"/>
                    <a:pt x="476" y="7663"/>
                  </a:cubicBezTo>
                  <a:cubicBezTo>
                    <a:pt x="1164" y="7122"/>
                    <a:pt x="1328" y="5352"/>
                    <a:pt x="1197" y="3992"/>
                  </a:cubicBezTo>
                  <a:cubicBezTo>
                    <a:pt x="1066" y="2631"/>
                    <a:pt x="1082" y="1353"/>
                    <a:pt x="1345" y="1090"/>
                  </a:cubicBezTo>
                  <a:cubicBezTo>
                    <a:pt x="1607" y="828"/>
                    <a:pt x="1935" y="271"/>
                    <a:pt x="1509" y="58"/>
                  </a:cubicBezTo>
                  <a:cubicBezTo>
                    <a:pt x="1437" y="18"/>
                    <a:pt x="1367" y="1"/>
                    <a:pt x="13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 name="Google Shape;545;p2"/>
            <p:cNvSpPr/>
            <p:nvPr/>
          </p:nvSpPr>
          <p:spPr>
            <a:xfrm>
              <a:off x="5698875" y="3474500"/>
              <a:ext cx="213950" cy="254625"/>
            </a:xfrm>
            <a:custGeom>
              <a:avLst/>
              <a:gdLst/>
              <a:ahLst/>
              <a:cxnLst/>
              <a:rect l="l" t="t" r="r" b="b"/>
              <a:pathLst>
                <a:path w="8558" h="10185" extrusionOk="0">
                  <a:moveTo>
                    <a:pt x="6293" y="0"/>
                  </a:moveTo>
                  <a:cubicBezTo>
                    <a:pt x="6092" y="0"/>
                    <a:pt x="5889" y="23"/>
                    <a:pt x="5689" y="71"/>
                  </a:cubicBezTo>
                  <a:cubicBezTo>
                    <a:pt x="4492" y="317"/>
                    <a:pt x="3738" y="1579"/>
                    <a:pt x="3509" y="2841"/>
                  </a:cubicBezTo>
                  <a:cubicBezTo>
                    <a:pt x="3263" y="4136"/>
                    <a:pt x="3509" y="5382"/>
                    <a:pt x="3459" y="6480"/>
                  </a:cubicBezTo>
                  <a:cubicBezTo>
                    <a:pt x="3525" y="7463"/>
                    <a:pt x="3148" y="8430"/>
                    <a:pt x="2460" y="9135"/>
                  </a:cubicBezTo>
                  <a:cubicBezTo>
                    <a:pt x="1787" y="9758"/>
                    <a:pt x="919" y="10119"/>
                    <a:pt x="1" y="10184"/>
                  </a:cubicBezTo>
                  <a:cubicBezTo>
                    <a:pt x="935" y="10151"/>
                    <a:pt x="1820" y="9807"/>
                    <a:pt x="2509" y="9201"/>
                  </a:cubicBezTo>
                  <a:cubicBezTo>
                    <a:pt x="3246" y="8496"/>
                    <a:pt x="3656" y="7512"/>
                    <a:pt x="3607" y="6480"/>
                  </a:cubicBezTo>
                  <a:cubicBezTo>
                    <a:pt x="3672" y="5365"/>
                    <a:pt x="3427" y="4119"/>
                    <a:pt x="3672" y="2874"/>
                  </a:cubicBezTo>
                  <a:cubicBezTo>
                    <a:pt x="3918" y="1628"/>
                    <a:pt x="4607" y="464"/>
                    <a:pt x="5721" y="218"/>
                  </a:cubicBezTo>
                  <a:cubicBezTo>
                    <a:pt x="5853" y="169"/>
                    <a:pt x="5984" y="153"/>
                    <a:pt x="6115" y="153"/>
                  </a:cubicBezTo>
                  <a:cubicBezTo>
                    <a:pt x="6160" y="149"/>
                    <a:pt x="6204" y="148"/>
                    <a:pt x="6249" y="148"/>
                  </a:cubicBezTo>
                  <a:cubicBezTo>
                    <a:pt x="6646" y="148"/>
                    <a:pt x="7036" y="278"/>
                    <a:pt x="7361" y="513"/>
                  </a:cubicBezTo>
                  <a:cubicBezTo>
                    <a:pt x="8065" y="1087"/>
                    <a:pt x="7967" y="2316"/>
                    <a:pt x="7557" y="2710"/>
                  </a:cubicBezTo>
                  <a:cubicBezTo>
                    <a:pt x="7358" y="2888"/>
                    <a:pt x="7134" y="2961"/>
                    <a:pt x="6935" y="2961"/>
                  </a:cubicBezTo>
                  <a:cubicBezTo>
                    <a:pt x="6675" y="2961"/>
                    <a:pt x="6458" y="2837"/>
                    <a:pt x="6393" y="2661"/>
                  </a:cubicBezTo>
                  <a:lnTo>
                    <a:pt x="6393" y="2661"/>
                  </a:lnTo>
                  <a:cubicBezTo>
                    <a:pt x="6393" y="2661"/>
                    <a:pt x="6427" y="2666"/>
                    <a:pt x="6478" y="2666"/>
                  </a:cubicBezTo>
                  <a:cubicBezTo>
                    <a:pt x="6613" y="2666"/>
                    <a:pt x="6868" y="2631"/>
                    <a:pt x="6951" y="2382"/>
                  </a:cubicBezTo>
                  <a:cubicBezTo>
                    <a:pt x="7082" y="2071"/>
                    <a:pt x="6885" y="1726"/>
                    <a:pt x="6557" y="1677"/>
                  </a:cubicBezTo>
                  <a:cubicBezTo>
                    <a:pt x="6502" y="1661"/>
                    <a:pt x="6446" y="1654"/>
                    <a:pt x="6393" y="1654"/>
                  </a:cubicBezTo>
                  <a:cubicBezTo>
                    <a:pt x="6007" y="1654"/>
                    <a:pt x="5709" y="2042"/>
                    <a:pt x="5853" y="2431"/>
                  </a:cubicBezTo>
                  <a:cubicBezTo>
                    <a:pt x="5942" y="2811"/>
                    <a:pt x="6465" y="3099"/>
                    <a:pt x="7007" y="3099"/>
                  </a:cubicBezTo>
                  <a:cubicBezTo>
                    <a:pt x="7261" y="3099"/>
                    <a:pt x="7518" y="3036"/>
                    <a:pt x="7738" y="2890"/>
                  </a:cubicBezTo>
                  <a:cubicBezTo>
                    <a:pt x="8147" y="2677"/>
                    <a:pt x="8557" y="1972"/>
                    <a:pt x="8262" y="1169"/>
                  </a:cubicBezTo>
                  <a:cubicBezTo>
                    <a:pt x="8034" y="459"/>
                    <a:pt x="7192" y="0"/>
                    <a:pt x="62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 name="Google Shape;546;p2"/>
            <p:cNvSpPr/>
            <p:nvPr/>
          </p:nvSpPr>
          <p:spPr>
            <a:xfrm>
              <a:off x="5800500" y="3510075"/>
              <a:ext cx="62725" cy="52750"/>
            </a:xfrm>
            <a:custGeom>
              <a:avLst/>
              <a:gdLst/>
              <a:ahLst/>
              <a:cxnLst/>
              <a:rect l="l" t="t" r="r" b="b"/>
              <a:pathLst>
                <a:path w="2509" h="2110" extrusionOk="0">
                  <a:moveTo>
                    <a:pt x="691" y="1"/>
                  </a:moveTo>
                  <a:cubicBezTo>
                    <a:pt x="623" y="1"/>
                    <a:pt x="551" y="8"/>
                    <a:pt x="476" y="25"/>
                  </a:cubicBezTo>
                  <a:cubicBezTo>
                    <a:pt x="607" y="107"/>
                    <a:pt x="640" y="271"/>
                    <a:pt x="542" y="385"/>
                  </a:cubicBezTo>
                  <a:cubicBezTo>
                    <a:pt x="394" y="615"/>
                    <a:pt x="1" y="1320"/>
                    <a:pt x="558" y="1860"/>
                  </a:cubicBezTo>
                  <a:cubicBezTo>
                    <a:pt x="738" y="2045"/>
                    <a:pt x="991" y="2109"/>
                    <a:pt x="1257" y="2109"/>
                  </a:cubicBezTo>
                  <a:cubicBezTo>
                    <a:pt x="1792" y="2109"/>
                    <a:pt x="2377" y="1850"/>
                    <a:pt x="2509" y="1795"/>
                  </a:cubicBezTo>
                  <a:lnTo>
                    <a:pt x="2509" y="1795"/>
                  </a:lnTo>
                  <a:cubicBezTo>
                    <a:pt x="2509" y="1795"/>
                    <a:pt x="2476" y="1799"/>
                    <a:pt x="2424" y="1799"/>
                  </a:cubicBezTo>
                  <a:cubicBezTo>
                    <a:pt x="2208" y="1799"/>
                    <a:pt x="1653" y="1735"/>
                    <a:pt x="1574" y="1090"/>
                  </a:cubicBezTo>
                  <a:cubicBezTo>
                    <a:pt x="1488" y="400"/>
                    <a:pt x="1175" y="1"/>
                    <a:pt x="69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 name="Google Shape;547;p2"/>
            <p:cNvSpPr/>
            <p:nvPr/>
          </p:nvSpPr>
          <p:spPr>
            <a:xfrm>
              <a:off x="5803800" y="3513150"/>
              <a:ext cx="120500" cy="137300"/>
            </a:xfrm>
            <a:custGeom>
              <a:avLst/>
              <a:gdLst/>
              <a:ahLst/>
              <a:cxnLst/>
              <a:rect l="l" t="t" r="r" b="b"/>
              <a:pathLst>
                <a:path w="4820" h="5492" extrusionOk="0">
                  <a:moveTo>
                    <a:pt x="4327" y="0"/>
                  </a:moveTo>
                  <a:lnTo>
                    <a:pt x="4327" y="0"/>
                  </a:lnTo>
                  <a:cubicBezTo>
                    <a:pt x="4475" y="557"/>
                    <a:pt x="4278" y="1164"/>
                    <a:pt x="3803" y="1508"/>
                  </a:cubicBezTo>
                  <a:cubicBezTo>
                    <a:pt x="3016" y="2082"/>
                    <a:pt x="1901" y="1787"/>
                    <a:pt x="1000" y="2426"/>
                  </a:cubicBezTo>
                  <a:cubicBezTo>
                    <a:pt x="98" y="3049"/>
                    <a:pt x="197" y="3967"/>
                    <a:pt x="180" y="4475"/>
                  </a:cubicBezTo>
                  <a:cubicBezTo>
                    <a:pt x="197" y="4819"/>
                    <a:pt x="131" y="5180"/>
                    <a:pt x="0" y="5491"/>
                  </a:cubicBezTo>
                  <a:cubicBezTo>
                    <a:pt x="311" y="5294"/>
                    <a:pt x="475" y="4934"/>
                    <a:pt x="443" y="4573"/>
                  </a:cubicBezTo>
                  <a:cubicBezTo>
                    <a:pt x="443" y="3925"/>
                    <a:pt x="515" y="3204"/>
                    <a:pt x="715" y="3204"/>
                  </a:cubicBezTo>
                  <a:cubicBezTo>
                    <a:pt x="728" y="3204"/>
                    <a:pt x="741" y="3207"/>
                    <a:pt x="754" y="3213"/>
                  </a:cubicBezTo>
                  <a:cubicBezTo>
                    <a:pt x="983" y="3327"/>
                    <a:pt x="787" y="3573"/>
                    <a:pt x="705" y="3721"/>
                  </a:cubicBezTo>
                  <a:cubicBezTo>
                    <a:pt x="606" y="3885"/>
                    <a:pt x="459" y="4540"/>
                    <a:pt x="1164" y="4950"/>
                  </a:cubicBezTo>
                  <a:cubicBezTo>
                    <a:pt x="1164" y="4950"/>
                    <a:pt x="934" y="4426"/>
                    <a:pt x="1328" y="4147"/>
                  </a:cubicBezTo>
                  <a:cubicBezTo>
                    <a:pt x="1737" y="3868"/>
                    <a:pt x="2000" y="3704"/>
                    <a:pt x="1951" y="3131"/>
                  </a:cubicBezTo>
                  <a:cubicBezTo>
                    <a:pt x="1907" y="2608"/>
                    <a:pt x="2250" y="2175"/>
                    <a:pt x="2477" y="2175"/>
                  </a:cubicBezTo>
                  <a:cubicBezTo>
                    <a:pt x="2506" y="2175"/>
                    <a:pt x="2533" y="2182"/>
                    <a:pt x="2557" y="2196"/>
                  </a:cubicBezTo>
                  <a:cubicBezTo>
                    <a:pt x="2787" y="2344"/>
                    <a:pt x="2524" y="2557"/>
                    <a:pt x="2393" y="2606"/>
                  </a:cubicBezTo>
                  <a:cubicBezTo>
                    <a:pt x="2213" y="2721"/>
                    <a:pt x="2180" y="2983"/>
                    <a:pt x="2328" y="3147"/>
                  </a:cubicBezTo>
                  <a:cubicBezTo>
                    <a:pt x="2541" y="3393"/>
                    <a:pt x="2475" y="3704"/>
                    <a:pt x="2196" y="3803"/>
                  </a:cubicBezTo>
                  <a:cubicBezTo>
                    <a:pt x="2196" y="3803"/>
                    <a:pt x="2253" y="3809"/>
                    <a:pt x="2348" y="3809"/>
                  </a:cubicBezTo>
                  <a:cubicBezTo>
                    <a:pt x="2675" y="3809"/>
                    <a:pt x="3455" y="3731"/>
                    <a:pt x="3950" y="3032"/>
                  </a:cubicBezTo>
                  <a:cubicBezTo>
                    <a:pt x="4573" y="2147"/>
                    <a:pt x="4819" y="820"/>
                    <a:pt x="43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 name="Google Shape;548;p2"/>
            <p:cNvSpPr/>
            <p:nvPr/>
          </p:nvSpPr>
          <p:spPr>
            <a:xfrm>
              <a:off x="5890650" y="3475325"/>
              <a:ext cx="73800" cy="48825"/>
            </a:xfrm>
            <a:custGeom>
              <a:avLst/>
              <a:gdLst/>
              <a:ahLst/>
              <a:cxnLst/>
              <a:rect l="l" t="t" r="r" b="b"/>
              <a:pathLst>
                <a:path w="2952" h="1953" extrusionOk="0">
                  <a:moveTo>
                    <a:pt x="922" y="1"/>
                  </a:moveTo>
                  <a:cubicBezTo>
                    <a:pt x="658" y="1"/>
                    <a:pt x="353" y="27"/>
                    <a:pt x="1" y="87"/>
                  </a:cubicBezTo>
                  <a:cubicBezTo>
                    <a:pt x="411" y="136"/>
                    <a:pt x="755" y="415"/>
                    <a:pt x="919" y="792"/>
                  </a:cubicBezTo>
                  <a:cubicBezTo>
                    <a:pt x="1112" y="1307"/>
                    <a:pt x="1477" y="1953"/>
                    <a:pt x="2236" y="1953"/>
                  </a:cubicBezTo>
                  <a:cubicBezTo>
                    <a:pt x="2443" y="1953"/>
                    <a:pt x="2680" y="1904"/>
                    <a:pt x="2951" y="1792"/>
                  </a:cubicBezTo>
                  <a:cubicBezTo>
                    <a:pt x="2771" y="1726"/>
                    <a:pt x="2656" y="1562"/>
                    <a:pt x="2656" y="1365"/>
                  </a:cubicBezTo>
                  <a:cubicBezTo>
                    <a:pt x="2656" y="1082"/>
                    <a:pt x="2620" y="1"/>
                    <a:pt x="92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 name="Google Shape;549;p2"/>
            <p:cNvSpPr/>
            <p:nvPr/>
          </p:nvSpPr>
          <p:spPr>
            <a:xfrm>
              <a:off x="5956625" y="3474675"/>
              <a:ext cx="36500" cy="28450"/>
            </a:xfrm>
            <a:custGeom>
              <a:avLst/>
              <a:gdLst/>
              <a:ahLst/>
              <a:cxnLst/>
              <a:rect l="l" t="t" r="r" b="b"/>
              <a:pathLst>
                <a:path w="1460" h="1138" extrusionOk="0">
                  <a:moveTo>
                    <a:pt x="977" y="0"/>
                  </a:moveTo>
                  <a:cubicBezTo>
                    <a:pt x="808" y="0"/>
                    <a:pt x="653" y="133"/>
                    <a:pt x="640" y="326"/>
                  </a:cubicBezTo>
                  <a:cubicBezTo>
                    <a:pt x="640" y="485"/>
                    <a:pt x="766" y="589"/>
                    <a:pt x="898" y="589"/>
                  </a:cubicBezTo>
                  <a:cubicBezTo>
                    <a:pt x="956" y="589"/>
                    <a:pt x="1016" y="568"/>
                    <a:pt x="1066" y="523"/>
                  </a:cubicBezTo>
                  <a:cubicBezTo>
                    <a:pt x="1066" y="523"/>
                    <a:pt x="1181" y="359"/>
                    <a:pt x="1066" y="293"/>
                  </a:cubicBezTo>
                  <a:cubicBezTo>
                    <a:pt x="1038" y="277"/>
                    <a:pt x="1012" y="270"/>
                    <a:pt x="990" y="270"/>
                  </a:cubicBezTo>
                  <a:cubicBezTo>
                    <a:pt x="924" y="270"/>
                    <a:pt x="890" y="334"/>
                    <a:pt x="902" y="408"/>
                  </a:cubicBezTo>
                  <a:cubicBezTo>
                    <a:pt x="913" y="440"/>
                    <a:pt x="898" y="454"/>
                    <a:pt x="874" y="454"/>
                  </a:cubicBezTo>
                  <a:cubicBezTo>
                    <a:pt x="824" y="454"/>
                    <a:pt x="733" y="388"/>
                    <a:pt x="755" y="277"/>
                  </a:cubicBezTo>
                  <a:cubicBezTo>
                    <a:pt x="767" y="158"/>
                    <a:pt x="873" y="74"/>
                    <a:pt x="994" y="74"/>
                  </a:cubicBezTo>
                  <a:cubicBezTo>
                    <a:pt x="1039" y="74"/>
                    <a:pt x="1087" y="86"/>
                    <a:pt x="1132" y="113"/>
                  </a:cubicBezTo>
                  <a:cubicBezTo>
                    <a:pt x="1394" y="260"/>
                    <a:pt x="1312" y="851"/>
                    <a:pt x="739" y="900"/>
                  </a:cubicBezTo>
                  <a:cubicBezTo>
                    <a:pt x="725" y="901"/>
                    <a:pt x="711" y="902"/>
                    <a:pt x="697" y="902"/>
                  </a:cubicBezTo>
                  <a:cubicBezTo>
                    <a:pt x="337" y="902"/>
                    <a:pt x="17" y="506"/>
                    <a:pt x="17" y="506"/>
                  </a:cubicBezTo>
                  <a:lnTo>
                    <a:pt x="17" y="506"/>
                  </a:lnTo>
                  <a:cubicBezTo>
                    <a:pt x="1" y="703"/>
                    <a:pt x="83" y="883"/>
                    <a:pt x="230" y="1014"/>
                  </a:cubicBezTo>
                  <a:cubicBezTo>
                    <a:pt x="350" y="1094"/>
                    <a:pt x="487" y="1137"/>
                    <a:pt x="624" y="1137"/>
                  </a:cubicBezTo>
                  <a:cubicBezTo>
                    <a:pt x="713" y="1137"/>
                    <a:pt x="802" y="1119"/>
                    <a:pt x="886" y="1080"/>
                  </a:cubicBezTo>
                  <a:cubicBezTo>
                    <a:pt x="1099" y="1031"/>
                    <a:pt x="1279" y="867"/>
                    <a:pt x="1361" y="670"/>
                  </a:cubicBezTo>
                  <a:cubicBezTo>
                    <a:pt x="1460" y="424"/>
                    <a:pt x="1361" y="146"/>
                    <a:pt x="1116" y="31"/>
                  </a:cubicBezTo>
                  <a:cubicBezTo>
                    <a:pt x="1070" y="10"/>
                    <a:pt x="1023" y="0"/>
                    <a:pt x="9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 name="Google Shape;550;p2"/>
            <p:cNvSpPr/>
            <p:nvPr/>
          </p:nvSpPr>
          <p:spPr>
            <a:xfrm>
              <a:off x="5389075" y="3656125"/>
              <a:ext cx="100025" cy="218525"/>
            </a:xfrm>
            <a:custGeom>
              <a:avLst/>
              <a:gdLst/>
              <a:ahLst/>
              <a:cxnLst/>
              <a:rect l="l" t="t" r="r" b="b"/>
              <a:pathLst>
                <a:path w="4001" h="8741" extrusionOk="0">
                  <a:moveTo>
                    <a:pt x="2082" y="0"/>
                  </a:moveTo>
                  <a:cubicBezTo>
                    <a:pt x="1553" y="0"/>
                    <a:pt x="1050" y="245"/>
                    <a:pt x="722" y="674"/>
                  </a:cubicBezTo>
                  <a:cubicBezTo>
                    <a:pt x="378" y="1182"/>
                    <a:pt x="329" y="1821"/>
                    <a:pt x="591" y="2362"/>
                  </a:cubicBezTo>
                  <a:cubicBezTo>
                    <a:pt x="825" y="2783"/>
                    <a:pt x="1260" y="3021"/>
                    <a:pt x="1710" y="3021"/>
                  </a:cubicBezTo>
                  <a:cubicBezTo>
                    <a:pt x="1890" y="3021"/>
                    <a:pt x="2073" y="2983"/>
                    <a:pt x="2247" y="2903"/>
                  </a:cubicBezTo>
                  <a:cubicBezTo>
                    <a:pt x="2951" y="2723"/>
                    <a:pt x="3099" y="1788"/>
                    <a:pt x="2476" y="1411"/>
                  </a:cubicBezTo>
                  <a:cubicBezTo>
                    <a:pt x="2397" y="1370"/>
                    <a:pt x="2316" y="1352"/>
                    <a:pt x="2237" y="1352"/>
                  </a:cubicBezTo>
                  <a:cubicBezTo>
                    <a:pt x="1907" y="1352"/>
                    <a:pt x="1619" y="1680"/>
                    <a:pt x="1738" y="2050"/>
                  </a:cubicBezTo>
                  <a:cubicBezTo>
                    <a:pt x="1875" y="2324"/>
                    <a:pt x="2182" y="2346"/>
                    <a:pt x="2319" y="2346"/>
                  </a:cubicBezTo>
                  <a:cubicBezTo>
                    <a:pt x="2346" y="2346"/>
                    <a:pt x="2367" y="2346"/>
                    <a:pt x="2378" y="2346"/>
                  </a:cubicBezTo>
                  <a:cubicBezTo>
                    <a:pt x="2443" y="2346"/>
                    <a:pt x="2443" y="2378"/>
                    <a:pt x="2443" y="2378"/>
                  </a:cubicBezTo>
                  <a:cubicBezTo>
                    <a:pt x="2487" y="2566"/>
                    <a:pt x="2251" y="2855"/>
                    <a:pt x="1803" y="2855"/>
                  </a:cubicBezTo>
                  <a:cubicBezTo>
                    <a:pt x="1742" y="2855"/>
                    <a:pt x="1676" y="2849"/>
                    <a:pt x="1607" y="2837"/>
                  </a:cubicBezTo>
                  <a:cubicBezTo>
                    <a:pt x="1411" y="2804"/>
                    <a:pt x="1230" y="2723"/>
                    <a:pt x="1099" y="2575"/>
                  </a:cubicBezTo>
                  <a:cubicBezTo>
                    <a:pt x="411" y="1936"/>
                    <a:pt x="739" y="559"/>
                    <a:pt x="1755" y="297"/>
                  </a:cubicBezTo>
                  <a:cubicBezTo>
                    <a:pt x="1902" y="256"/>
                    <a:pt x="2054" y="235"/>
                    <a:pt x="2206" y="235"/>
                  </a:cubicBezTo>
                  <a:cubicBezTo>
                    <a:pt x="2357" y="235"/>
                    <a:pt x="2509" y="256"/>
                    <a:pt x="2656" y="297"/>
                  </a:cubicBezTo>
                  <a:cubicBezTo>
                    <a:pt x="2837" y="346"/>
                    <a:pt x="3017" y="428"/>
                    <a:pt x="3181" y="559"/>
                  </a:cubicBezTo>
                  <a:cubicBezTo>
                    <a:pt x="3525" y="838"/>
                    <a:pt x="3738" y="1247"/>
                    <a:pt x="3771" y="1706"/>
                  </a:cubicBezTo>
                  <a:cubicBezTo>
                    <a:pt x="3820" y="2444"/>
                    <a:pt x="3443" y="3181"/>
                    <a:pt x="2869" y="3706"/>
                  </a:cubicBezTo>
                  <a:cubicBezTo>
                    <a:pt x="2296" y="4247"/>
                    <a:pt x="1558" y="4558"/>
                    <a:pt x="984" y="5083"/>
                  </a:cubicBezTo>
                  <a:cubicBezTo>
                    <a:pt x="427" y="5591"/>
                    <a:pt x="83" y="6296"/>
                    <a:pt x="34" y="7066"/>
                  </a:cubicBezTo>
                  <a:cubicBezTo>
                    <a:pt x="1" y="7755"/>
                    <a:pt x="394" y="8492"/>
                    <a:pt x="1034" y="8673"/>
                  </a:cubicBezTo>
                  <a:cubicBezTo>
                    <a:pt x="1168" y="8719"/>
                    <a:pt x="1307" y="8740"/>
                    <a:pt x="1443" y="8740"/>
                  </a:cubicBezTo>
                  <a:cubicBezTo>
                    <a:pt x="1936" y="8740"/>
                    <a:pt x="2397" y="8457"/>
                    <a:pt x="2525" y="8033"/>
                  </a:cubicBezTo>
                  <a:cubicBezTo>
                    <a:pt x="2722" y="7542"/>
                    <a:pt x="2509" y="7001"/>
                    <a:pt x="2034" y="6788"/>
                  </a:cubicBezTo>
                  <a:cubicBezTo>
                    <a:pt x="1935" y="6722"/>
                    <a:pt x="1820" y="6706"/>
                    <a:pt x="1706" y="6706"/>
                  </a:cubicBezTo>
                  <a:cubicBezTo>
                    <a:pt x="1662" y="6698"/>
                    <a:pt x="1619" y="6694"/>
                    <a:pt x="1576" y="6694"/>
                  </a:cubicBezTo>
                  <a:cubicBezTo>
                    <a:pt x="1246" y="6694"/>
                    <a:pt x="939" y="6911"/>
                    <a:pt x="837" y="7230"/>
                  </a:cubicBezTo>
                  <a:cubicBezTo>
                    <a:pt x="720" y="7724"/>
                    <a:pt x="994" y="7991"/>
                    <a:pt x="1309" y="7991"/>
                  </a:cubicBezTo>
                  <a:cubicBezTo>
                    <a:pt x="1391" y="7991"/>
                    <a:pt x="1476" y="7972"/>
                    <a:pt x="1558" y="7935"/>
                  </a:cubicBezTo>
                  <a:cubicBezTo>
                    <a:pt x="1870" y="7771"/>
                    <a:pt x="1919" y="7361"/>
                    <a:pt x="1673" y="7115"/>
                  </a:cubicBezTo>
                  <a:cubicBezTo>
                    <a:pt x="1596" y="7048"/>
                    <a:pt x="1492" y="7015"/>
                    <a:pt x="1389" y="7015"/>
                  </a:cubicBezTo>
                  <a:cubicBezTo>
                    <a:pt x="1315" y="7015"/>
                    <a:pt x="1243" y="7032"/>
                    <a:pt x="1181" y="7066"/>
                  </a:cubicBezTo>
                  <a:cubicBezTo>
                    <a:pt x="1162" y="7078"/>
                    <a:pt x="1149" y="7082"/>
                    <a:pt x="1139" y="7082"/>
                  </a:cubicBezTo>
                  <a:cubicBezTo>
                    <a:pt x="1106" y="7082"/>
                    <a:pt x="1116" y="7033"/>
                    <a:pt x="1116" y="7033"/>
                  </a:cubicBezTo>
                  <a:cubicBezTo>
                    <a:pt x="1226" y="6812"/>
                    <a:pt x="1521" y="6784"/>
                    <a:pt x="1662" y="6784"/>
                  </a:cubicBezTo>
                  <a:cubicBezTo>
                    <a:pt x="1709" y="6784"/>
                    <a:pt x="1738" y="6788"/>
                    <a:pt x="1738" y="6788"/>
                  </a:cubicBezTo>
                  <a:cubicBezTo>
                    <a:pt x="1820" y="6788"/>
                    <a:pt x="1919" y="6804"/>
                    <a:pt x="2001" y="6837"/>
                  </a:cubicBezTo>
                  <a:cubicBezTo>
                    <a:pt x="2460" y="7033"/>
                    <a:pt x="2656" y="7558"/>
                    <a:pt x="2443" y="8000"/>
                  </a:cubicBezTo>
                  <a:cubicBezTo>
                    <a:pt x="2315" y="8384"/>
                    <a:pt x="1909" y="8638"/>
                    <a:pt x="1464" y="8638"/>
                  </a:cubicBezTo>
                  <a:cubicBezTo>
                    <a:pt x="1338" y="8638"/>
                    <a:pt x="1209" y="8618"/>
                    <a:pt x="1083" y="8574"/>
                  </a:cubicBezTo>
                  <a:cubicBezTo>
                    <a:pt x="493" y="8394"/>
                    <a:pt x="149" y="7722"/>
                    <a:pt x="181" y="7050"/>
                  </a:cubicBezTo>
                  <a:cubicBezTo>
                    <a:pt x="230" y="6345"/>
                    <a:pt x="558" y="5689"/>
                    <a:pt x="1099" y="5214"/>
                  </a:cubicBezTo>
                  <a:cubicBezTo>
                    <a:pt x="1640" y="4706"/>
                    <a:pt x="2411" y="4427"/>
                    <a:pt x="3001" y="3837"/>
                  </a:cubicBezTo>
                  <a:cubicBezTo>
                    <a:pt x="3591" y="3280"/>
                    <a:pt x="4000" y="2493"/>
                    <a:pt x="3935" y="1690"/>
                  </a:cubicBezTo>
                  <a:cubicBezTo>
                    <a:pt x="3869" y="919"/>
                    <a:pt x="3312" y="264"/>
                    <a:pt x="2558" y="67"/>
                  </a:cubicBezTo>
                  <a:cubicBezTo>
                    <a:pt x="2400" y="22"/>
                    <a:pt x="2240" y="0"/>
                    <a:pt x="208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 name="Google Shape;551;p2"/>
            <p:cNvSpPr/>
            <p:nvPr/>
          </p:nvSpPr>
          <p:spPr>
            <a:xfrm>
              <a:off x="5391125" y="3738925"/>
              <a:ext cx="42650" cy="60275"/>
            </a:xfrm>
            <a:custGeom>
              <a:avLst/>
              <a:gdLst/>
              <a:ahLst/>
              <a:cxnLst/>
              <a:rect l="l" t="t" r="r" b="b"/>
              <a:pathLst>
                <a:path w="1706" h="2411" extrusionOk="0">
                  <a:moveTo>
                    <a:pt x="1509" y="1"/>
                  </a:moveTo>
                  <a:cubicBezTo>
                    <a:pt x="1509" y="1"/>
                    <a:pt x="1361" y="66"/>
                    <a:pt x="1345" y="148"/>
                  </a:cubicBezTo>
                  <a:cubicBezTo>
                    <a:pt x="1329" y="246"/>
                    <a:pt x="1214" y="328"/>
                    <a:pt x="1017" y="328"/>
                  </a:cubicBezTo>
                  <a:cubicBezTo>
                    <a:pt x="821" y="328"/>
                    <a:pt x="1" y="394"/>
                    <a:pt x="50" y="2410"/>
                  </a:cubicBezTo>
                  <a:cubicBezTo>
                    <a:pt x="50" y="2410"/>
                    <a:pt x="132" y="1672"/>
                    <a:pt x="755" y="1394"/>
                  </a:cubicBezTo>
                  <a:cubicBezTo>
                    <a:pt x="1378" y="1115"/>
                    <a:pt x="1706" y="853"/>
                    <a:pt x="1591" y="460"/>
                  </a:cubicBezTo>
                  <a:cubicBezTo>
                    <a:pt x="1476" y="83"/>
                    <a:pt x="1509" y="1"/>
                    <a:pt x="150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 name="Google Shape;552;p2"/>
            <p:cNvSpPr/>
            <p:nvPr/>
          </p:nvSpPr>
          <p:spPr>
            <a:xfrm>
              <a:off x="5408350" y="3560675"/>
              <a:ext cx="159425" cy="250800"/>
            </a:xfrm>
            <a:custGeom>
              <a:avLst/>
              <a:gdLst/>
              <a:ahLst/>
              <a:cxnLst/>
              <a:rect l="l" t="t" r="r" b="b"/>
              <a:pathLst>
                <a:path w="6377" h="10032" extrusionOk="0">
                  <a:moveTo>
                    <a:pt x="5246" y="0"/>
                  </a:moveTo>
                  <a:lnTo>
                    <a:pt x="5246" y="0"/>
                  </a:lnTo>
                  <a:cubicBezTo>
                    <a:pt x="2885" y="672"/>
                    <a:pt x="4180" y="2197"/>
                    <a:pt x="4262" y="4426"/>
                  </a:cubicBezTo>
                  <a:cubicBezTo>
                    <a:pt x="4344" y="6278"/>
                    <a:pt x="3262" y="7983"/>
                    <a:pt x="1558" y="8704"/>
                  </a:cubicBezTo>
                  <a:cubicBezTo>
                    <a:pt x="230" y="9229"/>
                    <a:pt x="0" y="10032"/>
                    <a:pt x="0" y="10032"/>
                  </a:cubicBezTo>
                  <a:cubicBezTo>
                    <a:pt x="308" y="9500"/>
                    <a:pt x="664" y="9329"/>
                    <a:pt x="968" y="9329"/>
                  </a:cubicBezTo>
                  <a:cubicBezTo>
                    <a:pt x="1198" y="9329"/>
                    <a:pt x="1398" y="9427"/>
                    <a:pt x="1525" y="9540"/>
                  </a:cubicBezTo>
                  <a:cubicBezTo>
                    <a:pt x="1631" y="9641"/>
                    <a:pt x="1732" y="9673"/>
                    <a:pt x="1826" y="9673"/>
                  </a:cubicBezTo>
                  <a:cubicBezTo>
                    <a:pt x="1991" y="9673"/>
                    <a:pt x="2137" y="9573"/>
                    <a:pt x="2262" y="9573"/>
                  </a:cubicBezTo>
                  <a:cubicBezTo>
                    <a:pt x="2459" y="9589"/>
                    <a:pt x="2344" y="9802"/>
                    <a:pt x="2344" y="9802"/>
                  </a:cubicBezTo>
                  <a:cubicBezTo>
                    <a:pt x="2656" y="9638"/>
                    <a:pt x="2771" y="9229"/>
                    <a:pt x="2574" y="8934"/>
                  </a:cubicBezTo>
                  <a:cubicBezTo>
                    <a:pt x="2476" y="8779"/>
                    <a:pt x="2317" y="8697"/>
                    <a:pt x="2140" y="8697"/>
                  </a:cubicBezTo>
                  <a:cubicBezTo>
                    <a:pt x="2110" y="8697"/>
                    <a:pt x="2080" y="8699"/>
                    <a:pt x="2049" y="8704"/>
                  </a:cubicBezTo>
                  <a:cubicBezTo>
                    <a:pt x="2049" y="8704"/>
                    <a:pt x="2262" y="8655"/>
                    <a:pt x="3311" y="7803"/>
                  </a:cubicBezTo>
                  <a:cubicBezTo>
                    <a:pt x="4590" y="6754"/>
                    <a:pt x="4541" y="7114"/>
                    <a:pt x="5459" y="6622"/>
                  </a:cubicBezTo>
                  <a:cubicBezTo>
                    <a:pt x="6377" y="6131"/>
                    <a:pt x="6082" y="5147"/>
                    <a:pt x="6082" y="5147"/>
                  </a:cubicBezTo>
                  <a:lnTo>
                    <a:pt x="6082" y="5147"/>
                  </a:lnTo>
                  <a:cubicBezTo>
                    <a:pt x="6019" y="5257"/>
                    <a:pt x="5956" y="5443"/>
                    <a:pt x="5457" y="5443"/>
                  </a:cubicBezTo>
                  <a:cubicBezTo>
                    <a:pt x="5436" y="5443"/>
                    <a:pt x="5415" y="5443"/>
                    <a:pt x="5393" y="5442"/>
                  </a:cubicBezTo>
                  <a:cubicBezTo>
                    <a:pt x="5365" y="5440"/>
                    <a:pt x="5337" y="5439"/>
                    <a:pt x="5309" y="5439"/>
                  </a:cubicBezTo>
                  <a:cubicBezTo>
                    <a:pt x="4949" y="5439"/>
                    <a:pt x="4627" y="5632"/>
                    <a:pt x="4475" y="5967"/>
                  </a:cubicBezTo>
                  <a:cubicBezTo>
                    <a:pt x="4410" y="6082"/>
                    <a:pt x="4328" y="6180"/>
                    <a:pt x="4213" y="6262"/>
                  </a:cubicBezTo>
                  <a:cubicBezTo>
                    <a:pt x="4557" y="5918"/>
                    <a:pt x="4606" y="5147"/>
                    <a:pt x="4705" y="4508"/>
                  </a:cubicBezTo>
                  <a:cubicBezTo>
                    <a:pt x="4819" y="3869"/>
                    <a:pt x="5098" y="4082"/>
                    <a:pt x="5672" y="3688"/>
                  </a:cubicBezTo>
                  <a:cubicBezTo>
                    <a:pt x="6229" y="3311"/>
                    <a:pt x="5934" y="2803"/>
                    <a:pt x="5868" y="2672"/>
                  </a:cubicBezTo>
                  <a:cubicBezTo>
                    <a:pt x="5836" y="2525"/>
                    <a:pt x="5852" y="2377"/>
                    <a:pt x="5901" y="2230"/>
                  </a:cubicBezTo>
                  <a:lnTo>
                    <a:pt x="5901" y="2230"/>
                  </a:lnTo>
                  <a:cubicBezTo>
                    <a:pt x="5901" y="2230"/>
                    <a:pt x="5852" y="2344"/>
                    <a:pt x="5475" y="2394"/>
                  </a:cubicBezTo>
                  <a:cubicBezTo>
                    <a:pt x="5164" y="2426"/>
                    <a:pt x="4901" y="2672"/>
                    <a:pt x="4852" y="2984"/>
                  </a:cubicBezTo>
                  <a:cubicBezTo>
                    <a:pt x="4852" y="3130"/>
                    <a:pt x="4755" y="3309"/>
                    <a:pt x="4621" y="3309"/>
                  </a:cubicBezTo>
                  <a:cubicBezTo>
                    <a:pt x="4591" y="3309"/>
                    <a:pt x="4558" y="3300"/>
                    <a:pt x="4524" y="3279"/>
                  </a:cubicBezTo>
                  <a:cubicBezTo>
                    <a:pt x="4328" y="3180"/>
                    <a:pt x="4410" y="2885"/>
                    <a:pt x="4410" y="2885"/>
                  </a:cubicBezTo>
                  <a:cubicBezTo>
                    <a:pt x="4606" y="2295"/>
                    <a:pt x="5180" y="2525"/>
                    <a:pt x="5639" y="1836"/>
                  </a:cubicBezTo>
                  <a:cubicBezTo>
                    <a:pt x="6049" y="1230"/>
                    <a:pt x="5475" y="590"/>
                    <a:pt x="5278" y="410"/>
                  </a:cubicBezTo>
                  <a:cubicBezTo>
                    <a:pt x="5164" y="312"/>
                    <a:pt x="5147" y="132"/>
                    <a:pt x="524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 name="Google Shape;553;p2"/>
            <p:cNvSpPr/>
            <p:nvPr/>
          </p:nvSpPr>
          <p:spPr>
            <a:xfrm>
              <a:off x="5448500" y="3497350"/>
              <a:ext cx="73375" cy="268650"/>
            </a:xfrm>
            <a:custGeom>
              <a:avLst/>
              <a:gdLst/>
              <a:ahLst/>
              <a:cxnLst/>
              <a:rect l="l" t="t" r="r" b="b"/>
              <a:pathLst>
                <a:path w="2935" h="10746" extrusionOk="0">
                  <a:moveTo>
                    <a:pt x="1630" y="0"/>
                  </a:moveTo>
                  <a:cubicBezTo>
                    <a:pt x="1296" y="0"/>
                    <a:pt x="953" y="125"/>
                    <a:pt x="689" y="419"/>
                  </a:cubicBezTo>
                  <a:cubicBezTo>
                    <a:pt x="1" y="1238"/>
                    <a:pt x="148" y="2468"/>
                    <a:pt x="525" y="3500"/>
                  </a:cubicBezTo>
                  <a:cubicBezTo>
                    <a:pt x="1361" y="5549"/>
                    <a:pt x="2246" y="7516"/>
                    <a:pt x="1689" y="8959"/>
                  </a:cubicBezTo>
                  <a:cubicBezTo>
                    <a:pt x="1443" y="9696"/>
                    <a:pt x="919" y="10336"/>
                    <a:pt x="247" y="10745"/>
                  </a:cubicBezTo>
                  <a:cubicBezTo>
                    <a:pt x="951" y="10352"/>
                    <a:pt x="1492" y="9729"/>
                    <a:pt x="1771" y="8975"/>
                  </a:cubicBezTo>
                  <a:cubicBezTo>
                    <a:pt x="2394" y="7500"/>
                    <a:pt x="1509" y="5451"/>
                    <a:pt x="689" y="3435"/>
                  </a:cubicBezTo>
                  <a:cubicBezTo>
                    <a:pt x="312" y="2435"/>
                    <a:pt x="181" y="1238"/>
                    <a:pt x="788" y="501"/>
                  </a:cubicBezTo>
                  <a:cubicBezTo>
                    <a:pt x="1027" y="231"/>
                    <a:pt x="1344" y="115"/>
                    <a:pt x="1654" y="115"/>
                  </a:cubicBezTo>
                  <a:cubicBezTo>
                    <a:pt x="2171" y="115"/>
                    <a:pt x="2666" y="439"/>
                    <a:pt x="2738" y="911"/>
                  </a:cubicBezTo>
                  <a:cubicBezTo>
                    <a:pt x="2846" y="1435"/>
                    <a:pt x="2446" y="1916"/>
                    <a:pt x="1934" y="1916"/>
                  </a:cubicBezTo>
                  <a:cubicBezTo>
                    <a:pt x="1902" y="1916"/>
                    <a:pt x="1869" y="1914"/>
                    <a:pt x="1837" y="1911"/>
                  </a:cubicBezTo>
                  <a:lnTo>
                    <a:pt x="1820" y="1911"/>
                  </a:lnTo>
                  <a:cubicBezTo>
                    <a:pt x="1804" y="1911"/>
                    <a:pt x="1771" y="1894"/>
                    <a:pt x="1755" y="1894"/>
                  </a:cubicBezTo>
                  <a:cubicBezTo>
                    <a:pt x="1689" y="1861"/>
                    <a:pt x="1623" y="1812"/>
                    <a:pt x="1591" y="1747"/>
                  </a:cubicBezTo>
                  <a:cubicBezTo>
                    <a:pt x="1591" y="1747"/>
                    <a:pt x="1542" y="1697"/>
                    <a:pt x="1591" y="1648"/>
                  </a:cubicBezTo>
                  <a:cubicBezTo>
                    <a:pt x="1623" y="1615"/>
                    <a:pt x="1984" y="1632"/>
                    <a:pt x="2000" y="1320"/>
                  </a:cubicBezTo>
                  <a:cubicBezTo>
                    <a:pt x="2011" y="1069"/>
                    <a:pt x="1807" y="904"/>
                    <a:pt x="1598" y="904"/>
                  </a:cubicBezTo>
                  <a:cubicBezTo>
                    <a:pt x="1481" y="904"/>
                    <a:pt x="1362" y="956"/>
                    <a:pt x="1279" y="1075"/>
                  </a:cubicBezTo>
                  <a:cubicBezTo>
                    <a:pt x="1069" y="1334"/>
                    <a:pt x="1370" y="1960"/>
                    <a:pt x="1914" y="1960"/>
                  </a:cubicBezTo>
                  <a:cubicBezTo>
                    <a:pt x="1921" y="1960"/>
                    <a:pt x="1928" y="1960"/>
                    <a:pt x="1935" y="1960"/>
                  </a:cubicBezTo>
                  <a:cubicBezTo>
                    <a:pt x="2509" y="1960"/>
                    <a:pt x="2935" y="1452"/>
                    <a:pt x="2820" y="894"/>
                  </a:cubicBezTo>
                  <a:cubicBezTo>
                    <a:pt x="2758" y="375"/>
                    <a:pt x="2208" y="0"/>
                    <a:pt x="163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 name="Google Shape;554;p2"/>
            <p:cNvSpPr/>
            <p:nvPr/>
          </p:nvSpPr>
          <p:spPr>
            <a:xfrm>
              <a:off x="5454650" y="3765975"/>
              <a:ext cx="25" cy="25"/>
            </a:xfrm>
            <a:custGeom>
              <a:avLst/>
              <a:gdLst/>
              <a:ahLst/>
              <a:cxnLst/>
              <a:rect l="l" t="t" r="r" b="b"/>
              <a:pathLst>
                <a:path w="1" h="1" fill="none" extrusionOk="0">
                  <a:moveTo>
                    <a:pt x="1" y="0"/>
                  </a:moveTo>
                  <a:lnTo>
                    <a:pt x="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 name="Google Shape;555;p2"/>
            <p:cNvSpPr/>
            <p:nvPr/>
          </p:nvSpPr>
          <p:spPr>
            <a:xfrm>
              <a:off x="5389500" y="3486900"/>
              <a:ext cx="69275" cy="204100"/>
            </a:xfrm>
            <a:custGeom>
              <a:avLst/>
              <a:gdLst/>
              <a:ahLst/>
              <a:cxnLst/>
              <a:rect l="l" t="t" r="r" b="b"/>
              <a:pathLst>
                <a:path w="2771" h="8164" extrusionOk="0">
                  <a:moveTo>
                    <a:pt x="689" y="1"/>
                  </a:moveTo>
                  <a:cubicBezTo>
                    <a:pt x="689" y="1"/>
                    <a:pt x="66" y="181"/>
                    <a:pt x="197" y="1083"/>
                  </a:cubicBezTo>
                  <a:cubicBezTo>
                    <a:pt x="345" y="1968"/>
                    <a:pt x="1049" y="2460"/>
                    <a:pt x="1459" y="2902"/>
                  </a:cubicBezTo>
                  <a:cubicBezTo>
                    <a:pt x="1803" y="3279"/>
                    <a:pt x="2459" y="4132"/>
                    <a:pt x="2131" y="4984"/>
                  </a:cubicBezTo>
                  <a:cubicBezTo>
                    <a:pt x="2033" y="5213"/>
                    <a:pt x="1902" y="5410"/>
                    <a:pt x="1721" y="5574"/>
                  </a:cubicBezTo>
                  <a:cubicBezTo>
                    <a:pt x="1148" y="6082"/>
                    <a:pt x="754" y="6328"/>
                    <a:pt x="443" y="6754"/>
                  </a:cubicBezTo>
                  <a:cubicBezTo>
                    <a:pt x="148" y="7164"/>
                    <a:pt x="0" y="7656"/>
                    <a:pt x="0" y="8164"/>
                  </a:cubicBezTo>
                  <a:cubicBezTo>
                    <a:pt x="0" y="8016"/>
                    <a:pt x="66" y="6951"/>
                    <a:pt x="1197" y="6148"/>
                  </a:cubicBezTo>
                  <a:cubicBezTo>
                    <a:pt x="2508" y="5230"/>
                    <a:pt x="2771" y="4312"/>
                    <a:pt x="2328" y="2919"/>
                  </a:cubicBezTo>
                  <a:cubicBezTo>
                    <a:pt x="1803" y="1296"/>
                    <a:pt x="361" y="1116"/>
                    <a:pt x="6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 name="Google Shape;556;p2"/>
            <p:cNvSpPr/>
            <p:nvPr/>
          </p:nvSpPr>
          <p:spPr>
            <a:xfrm>
              <a:off x="5473100" y="3251000"/>
              <a:ext cx="60875" cy="136775"/>
            </a:xfrm>
            <a:custGeom>
              <a:avLst/>
              <a:gdLst/>
              <a:ahLst/>
              <a:cxnLst/>
              <a:rect l="l" t="t" r="r" b="b"/>
              <a:pathLst>
                <a:path w="2435" h="5471" extrusionOk="0">
                  <a:moveTo>
                    <a:pt x="1429" y="0"/>
                  </a:moveTo>
                  <a:cubicBezTo>
                    <a:pt x="1399" y="0"/>
                    <a:pt x="1370" y="4"/>
                    <a:pt x="1344" y="12"/>
                  </a:cubicBezTo>
                  <a:cubicBezTo>
                    <a:pt x="1033" y="110"/>
                    <a:pt x="951" y="373"/>
                    <a:pt x="1115" y="733"/>
                  </a:cubicBezTo>
                  <a:cubicBezTo>
                    <a:pt x="1279" y="1094"/>
                    <a:pt x="1787" y="1143"/>
                    <a:pt x="1656" y="2815"/>
                  </a:cubicBezTo>
                  <a:cubicBezTo>
                    <a:pt x="1525" y="4470"/>
                    <a:pt x="0" y="5470"/>
                    <a:pt x="0" y="5470"/>
                  </a:cubicBezTo>
                  <a:cubicBezTo>
                    <a:pt x="262" y="5421"/>
                    <a:pt x="1820" y="4470"/>
                    <a:pt x="2147" y="2438"/>
                  </a:cubicBezTo>
                  <a:cubicBezTo>
                    <a:pt x="2434" y="565"/>
                    <a:pt x="1789" y="0"/>
                    <a:pt x="142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 name="Google Shape;557;p2"/>
            <p:cNvSpPr/>
            <p:nvPr/>
          </p:nvSpPr>
          <p:spPr>
            <a:xfrm>
              <a:off x="5429250" y="3213700"/>
              <a:ext cx="131550" cy="177750"/>
            </a:xfrm>
            <a:custGeom>
              <a:avLst/>
              <a:gdLst/>
              <a:ahLst/>
              <a:cxnLst/>
              <a:rect l="l" t="t" r="r" b="b"/>
              <a:pathLst>
                <a:path w="5262" h="7110" extrusionOk="0">
                  <a:moveTo>
                    <a:pt x="1681" y="1"/>
                  </a:moveTo>
                  <a:cubicBezTo>
                    <a:pt x="1291" y="1"/>
                    <a:pt x="859" y="91"/>
                    <a:pt x="476" y="389"/>
                  </a:cubicBezTo>
                  <a:cubicBezTo>
                    <a:pt x="164" y="668"/>
                    <a:pt x="0" y="1078"/>
                    <a:pt x="33" y="1488"/>
                  </a:cubicBezTo>
                  <a:cubicBezTo>
                    <a:pt x="104" y="1985"/>
                    <a:pt x="619" y="2421"/>
                    <a:pt x="1225" y="2421"/>
                  </a:cubicBezTo>
                  <a:cubicBezTo>
                    <a:pt x="1318" y="2421"/>
                    <a:pt x="1413" y="2411"/>
                    <a:pt x="1508" y="2389"/>
                  </a:cubicBezTo>
                  <a:cubicBezTo>
                    <a:pt x="1607" y="2373"/>
                    <a:pt x="1705" y="2340"/>
                    <a:pt x="1803" y="2291"/>
                  </a:cubicBezTo>
                  <a:lnTo>
                    <a:pt x="1820" y="2291"/>
                  </a:lnTo>
                  <a:lnTo>
                    <a:pt x="1836" y="2274"/>
                  </a:lnTo>
                  <a:cubicBezTo>
                    <a:pt x="2148" y="2110"/>
                    <a:pt x="2312" y="1783"/>
                    <a:pt x="2246" y="1455"/>
                  </a:cubicBezTo>
                  <a:cubicBezTo>
                    <a:pt x="2196" y="1118"/>
                    <a:pt x="1918" y="895"/>
                    <a:pt x="1607" y="895"/>
                  </a:cubicBezTo>
                  <a:cubicBezTo>
                    <a:pt x="1509" y="895"/>
                    <a:pt x="1409" y="916"/>
                    <a:pt x="1312" y="963"/>
                  </a:cubicBezTo>
                  <a:cubicBezTo>
                    <a:pt x="951" y="1160"/>
                    <a:pt x="1066" y="1717"/>
                    <a:pt x="1476" y="1766"/>
                  </a:cubicBezTo>
                  <a:cubicBezTo>
                    <a:pt x="1506" y="1774"/>
                    <a:pt x="1537" y="1778"/>
                    <a:pt x="1566" y="1778"/>
                  </a:cubicBezTo>
                  <a:cubicBezTo>
                    <a:pt x="1788" y="1778"/>
                    <a:pt x="1963" y="1572"/>
                    <a:pt x="1935" y="1340"/>
                  </a:cubicBezTo>
                  <a:cubicBezTo>
                    <a:pt x="1928" y="1300"/>
                    <a:pt x="1953" y="1266"/>
                    <a:pt x="1988" y="1266"/>
                  </a:cubicBezTo>
                  <a:cubicBezTo>
                    <a:pt x="2040" y="1266"/>
                    <a:pt x="2112" y="1341"/>
                    <a:pt x="2131" y="1586"/>
                  </a:cubicBezTo>
                  <a:cubicBezTo>
                    <a:pt x="2148" y="1717"/>
                    <a:pt x="2131" y="1848"/>
                    <a:pt x="2066" y="1963"/>
                  </a:cubicBezTo>
                  <a:cubicBezTo>
                    <a:pt x="1933" y="2184"/>
                    <a:pt x="1681" y="2312"/>
                    <a:pt x="1430" y="2312"/>
                  </a:cubicBezTo>
                  <a:cubicBezTo>
                    <a:pt x="1401" y="2312"/>
                    <a:pt x="1373" y="2310"/>
                    <a:pt x="1344" y="2307"/>
                  </a:cubicBezTo>
                  <a:cubicBezTo>
                    <a:pt x="1334" y="2308"/>
                    <a:pt x="1323" y="2308"/>
                    <a:pt x="1312" y="2308"/>
                  </a:cubicBezTo>
                  <a:cubicBezTo>
                    <a:pt x="609" y="2308"/>
                    <a:pt x="141" y="1249"/>
                    <a:pt x="787" y="619"/>
                  </a:cubicBezTo>
                  <a:cubicBezTo>
                    <a:pt x="1051" y="326"/>
                    <a:pt x="1436" y="200"/>
                    <a:pt x="1851" y="200"/>
                  </a:cubicBezTo>
                  <a:cubicBezTo>
                    <a:pt x="2365" y="200"/>
                    <a:pt x="2925" y="393"/>
                    <a:pt x="3361" y="701"/>
                  </a:cubicBezTo>
                  <a:cubicBezTo>
                    <a:pt x="5065" y="1996"/>
                    <a:pt x="4819" y="4258"/>
                    <a:pt x="4328" y="5405"/>
                  </a:cubicBezTo>
                  <a:cubicBezTo>
                    <a:pt x="4049" y="6094"/>
                    <a:pt x="3590" y="6684"/>
                    <a:pt x="3000" y="7110"/>
                  </a:cubicBezTo>
                  <a:cubicBezTo>
                    <a:pt x="3623" y="6700"/>
                    <a:pt x="4098" y="6126"/>
                    <a:pt x="4410" y="5438"/>
                  </a:cubicBezTo>
                  <a:cubicBezTo>
                    <a:pt x="4951" y="4307"/>
                    <a:pt x="5262" y="1930"/>
                    <a:pt x="3459" y="553"/>
                  </a:cubicBezTo>
                  <a:cubicBezTo>
                    <a:pt x="3098" y="307"/>
                    <a:pt x="2689" y="144"/>
                    <a:pt x="2262" y="62"/>
                  </a:cubicBezTo>
                  <a:cubicBezTo>
                    <a:pt x="2090" y="27"/>
                    <a:pt x="1891" y="1"/>
                    <a:pt x="168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 name="Google Shape;558;p2"/>
            <p:cNvSpPr/>
            <p:nvPr/>
          </p:nvSpPr>
          <p:spPr>
            <a:xfrm>
              <a:off x="5459150" y="3075500"/>
              <a:ext cx="129925" cy="205325"/>
            </a:xfrm>
            <a:custGeom>
              <a:avLst/>
              <a:gdLst/>
              <a:ahLst/>
              <a:cxnLst/>
              <a:rect l="l" t="t" r="r" b="b"/>
              <a:pathLst>
                <a:path w="5197" h="8213" extrusionOk="0">
                  <a:moveTo>
                    <a:pt x="1083" y="0"/>
                  </a:moveTo>
                  <a:cubicBezTo>
                    <a:pt x="1" y="2869"/>
                    <a:pt x="1279" y="4377"/>
                    <a:pt x="2525" y="5622"/>
                  </a:cubicBezTo>
                  <a:cubicBezTo>
                    <a:pt x="3787" y="6852"/>
                    <a:pt x="3738" y="8212"/>
                    <a:pt x="3738" y="8212"/>
                  </a:cubicBezTo>
                  <a:cubicBezTo>
                    <a:pt x="4656" y="7294"/>
                    <a:pt x="3591" y="5606"/>
                    <a:pt x="4459" y="4262"/>
                  </a:cubicBezTo>
                  <a:cubicBezTo>
                    <a:pt x="5197" y="3098"/>
                    <a:pt x="4230" y="2574"/>
                    <a:pt x="4230" y="2574"/>
                  </a:cubicBezTo>
                  <a:cubicBezTo>
                    <a:pt x="3820" y="3164"/>
                    <a:pt x="3361" y="3016"/>
                    <a:pt x="3001" y="3754"/>
                  </a:cubicBezTo>
                  <a:cubicBezTo>
                    <a:pt x="2656" y="4459"/>
                    <a:pt x="3263" y="5819"/>
                    <a:pt x="3263" y="5819"/>
                  </a:cubicBezTo>
                  <a:cubicBezTo>
                    <a:pt x="2066" y="4950"/>
                    <a:pt x="2296" y="4164"/>
                    <a:pt x="2640" y="3770"/>
                  </a:cubicBezTo>
                  <a:cubicBezTo>
                    <a:pt x="2984" y="3377"/>
                    <a:pt x="2509" y="3016"/>
                    <a:pt x="2525" y="2803"/>
                  </a:cubicBezTo>
                  <a:cubicBezTo>
                    <a:pt x="2542" y="2656"/>
                    <a:pt x="2574" y="2508"/>
                    <a:pt x="2640" y="2377"/>
                  </a:cubicBezTo>
                  <a:cubicBezTo>
                    <a:pt x="2640" y="2377"/>
                    <a:pt x="2563" y="2329"/>
                    <a:pt x="2426" y="2329"/>
                  </a:cubicBezTo>
                  <a:cubicBezTo>
                    <a:pt x="2308" y="2329"/>
                    <a:pt x="2147" y="2364"/>
                    <a:pt x="1951" y="2492"/>
                  </a:cubicBezTo>
                  <a:cubicBezTo>
                    <a:pt x="1214" y="2983"/>
                    <a:pt x="1525" y="4098"/>
                    <a:pt x="1525" y="4098"/>
                  </a:cubicBezTo>
                  <a:cubicBezTo>
                    <a:pt x="1001" y="3344"/>
                    <a:pt x="1165" y="2590"/>
                    <a:pt x="1771" y="2082"/>
                  </a:cubicBezTo>
                  <a:cubicBezTo>
                    <a:pt x="2361" y="1557"/>
                    <a:pt x="1788" y="1082"/>
                    <a:pt x="1394" y="852"/>
                  </a:cubicBezTo>
                  <a:cubicBezTo>
                    <a:pt x="1001" y="623"/>
                    <a:pt x="1083" y="0"/>
                    <a:pt x="10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 name="Google Shape;559;p2"/>
            <p:cNvSpPr/>
            <p:nvPr/>
          </p:nvSpPr>
          <p:spPr>
            <a:xfrm>
              <a:off x="5398925" y="3050500"/>
              <a:ext cx="75825" cy="112700"/>
            </a:xfrm>
            <a:custGeom>
              <a:avLst/>
              <a:gdLst/>
              <a:ahLst/>
              <a:cxnLst/>
              <a:rect l="l" t="t" r="r" b="b"/>
              <a:pathLst>
                <a:path w="3033" h="4508" extrusionOk="0">
                  <a:moveTo>
                    <a:pt x="443" y="0"/>
                  </a:moveTo>
                  <a:cubicBezTo>
                    <a:pt x="443" y="1"/>
                    <a:pt x="1" y="2017"/>
                    <a:pt x="3033" y="4508"/>
                  </a:cubicBezTo>
                  <a:cubicBezTo>
                    <a:pt x="3033" y="4508"/>
                    <a:pt x="2459" y="3852"/>
                    <a:pt x="2721" y="3098"/>
                  </a:cubicBezTo>
                  <a:cubicBezTo>
                    <a:pt x="2984" y="2344"/>
                    <a:pt x="2672" y="2066"/>
                    <a:pt x="2426" y="1820"/>
                  </a:cubicBezTo>
                  <a:cubicBezTo>
                    <a:pt x="2295" y="1656"/>
                    <a:pt x="2295" y="1426"/>
                    <a:pt x="2426" y="1246"/>
                  </a:cubicBezTo>
                  <a:cubicBezTo>
                    <a:pt x="2426" y="1246"/>
                    <a:pt x="2388" y="1239"/>
                    <a:pt x="2333" y="1239"/>
                  </a:cubicBezTo>
                  <a:cubicBezTo>
                    <a:pt x="2168" y="1239"/>
                    <a:pt x="1848" y="1303"/>
                    <a:pt x="1935" y="1820"/>
                  </a:cubicBezTo>
                  <a:cubicBezTo>
                    <a:pt x="2033" y="2508"/>
                    <a:pt x="2066" y="2623"/>
                    <a:pt x="1853" y="2639"/>
                  </a:cubicBezTo>
                  <a:cubicBezTo>
                    <a:pt x="1848" y="2640"/>
                    <a:pt x="1843" y="2640"/>
                    <a:pt x="1838" y="2640"/>
                  </a:cubicBezTo>
                  <a:cubicBezTo>
                    <a:pt x="1642" y="2640"/>
                    <a:pt x="1690" y="2307"/>
                    <a:pt x="1754" y="2115"/>
                  </a:cubicBezTo>
                  <a:cubicBezTo>
                    <a:pt x="1803" y="1934"/>
                    <a:pt x="2049" y="1098"/>
                    <a:pt x="1410" y="820"/>
                  </a:cubicBezTo>
                  <a:cubicBezTo>
                    <a:pt x="754" y="525"/>
                    <a:pt x="492" y="279"/>
                    <a:pt x="44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 name="Google Shape;560;p2"/>
            <p:cNvSpPr/>
            <p:nvPr/>
          </p:nvSpPr>
          <p:spPr>
            <a:xfrm>
              <a:off x="5534975" y="3265225"/>
              <a:ext cx="90175" cy="106575"/>
            </a:xfrm>
            <a:custGeom>
              <a:avLst/>
              <a:gdLst/>
              <a:ahLst/>
              <a:cxnLst/>
              <a:rect l="l" t="t" r="r" b="b"/>
              <a:pathLst>
                <a:path w="3607" h="4263" extrusionOk="0">
                  <a:moveTo>
                    <a:pt x="1738" y="0"/>
                  </a:moveTo>
                  <a:lnTo>
                    <a:pt x="1738" y="0"/>
                  </a:lnTo>
                  <a:cubicBezTo>
                    <a:pt x="787" y="508"/>
                    <a:pt x="1066" y="1180"/>
                    <a:pt x="967" y="2475"/>
                  </a:cubicBezTo>
                  <a:cubicBezTo>
                    <a:pt x="869" y="3770"/>
                    <a:pt x="0" y="4262"/>
                    <a:pt x="0" y="4262"/>
                  </a:cubicBezTo>
                  <a:cubicBezTo>
                    <a:pt x="3606" y="2426"/>
                    <a:pt x="2295" y="771"/>
                    <a:pt x="1951" y="525"/>
                  </a:cubicBezTo>
                  <a:cubicBezTo>
                    <a:pt x="1607" y="263"/>
                    <a:pt x="1738" y="0"/>
                    <a:pt x="173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 name="Google Shape;561;p2"/>
            <p:cNvSpPr/>
            <p:nvPr/>
          </p:nvSpPr>
          <p:spPr>
            <a:xfrm>
              <a:off x="5537425" y="3331025"/>
              <a:ext cx="197125" cy="144900"/>
            </a:xfrm>
            <a:custGeom>
              <a:avLst/>
              <a:gdLst/>
              <a:ahLst/>
              <a:cxnLst/>
              <a:rect l="l" t="t" r="r" b="b"/>
              <a:pathLst>
                <a:path w="7885" h="5796" extrusionOk="0">
                  <a:moveTo>
                    <a:pt x="3221" y="1"/>
                  </a:moveTo>
                  <a:cubicBezTo>
                    <a:pt x="2841" y="1"/>
                    <a:pt x="2424" y="335"/>
                    <a:pt x="2017" y="958"/>
                  </a:cubicBezTo>
                  <a:cubicBezTo>
                    <a:pt x="1476" y="1794"/>
                    <a:pt x="1" y="1925"/>
                    <a:pt x="1" y="1925"/>
                  </a:cubicBezTo>
                  <a:cubicBezTo>
                    <a:pt x="2394" y="1974"/>
                    <a:pt x="3033" y="2597"/>
                    <a:pt x="3672" y="3351"/>
                  </a:cubicBezTo>
                  <a:cubicBezTo>
                    <a:pt x="4312" y="4105"/>
                    <a:pt x="4492" y="5334"/>
                    <a:pt x="6000" y="5711"/>
                  </a:cubicBezTo>
                  <a:cubicBezTo>
                    <a:pt x="6250" y="5771"/>
                    <a:pt x="6469" y="5795"/>
                    <a:pt x="6660" y="5795"/>
                  </a:cubicBezTo>
                  <a:cubicBezTo>
                    <a:pt x="7633" y="5795"/>
                    <a:pt x="7885" y="5154"/>
                    <a:pt x="7885" y="5154"/>
                  </a:cubicBezTo>
                  <a:lnTo>
                    <a:pt x="7885" y="5154"/>
                  </a:lnTo>
                  <a:cubicBezTo>
                    <a:pt x="7798" y="5212"/>
                    <a:pt x="7719" y="5241"/>
                    <a:pt x="7648" y="5241"/>
                  </a:cubicBezTo>
                  <a:cubicBezTo>
                    <a:pt x="7396" y="5241"/>
                    <a:pt x="7249" y="4876"/>
                    <a:pt x="7262" y="4121"/>
                  </a:cubicBezTo>
                  <a:cubicBezTo>
                    <a:pt x="7278" y="3154"/>
                    <a:pt x="6410" y="2876"/>
                    <a:pt x="5295" y="2712"/>
                  </a:cubicBezTo>
                  <a:cubicBezTo>
                    <a:pt x="4180" y="2532"/>
                    <a:pt x="3246" y="2466"/>
                    <a:pt x="3131" y="2089"/>
                  </a:cubicBezTo>
                  <a:cubicBezTo>
                    <a:pt x="3017" y="1728"/>
                    <a:pt x="3508" y="1581"/>
                    <a:pt x="4197" y="1384"/>
                  </a:cubicBezTo>
                  <a:cubicBezTo>
                    <a:pt x="4869" y="1171"/>
                    <a:pt x="4574" y="548"/>
                    <a:pt x="4574" y="548"/>
                  </a:cubicBezTo>
                  <a:lnTo>
                    <a:pt x="4574" y="548"/>
                  </a:lnTo>
                  <a:cubicBezTo>
                    <a:pt x="4518" y="589"/>
                    <a:pt x="4464" y="607"/>
                    <a:pt x="4407" y="607"/>
                  </a:cubicBezTo>
                  <a:cubicBezTo>
                    <a:pt x="4212" y="607"/>
                    <a:pt x="3991" y="392"/>
                    <a:pt x="3623" y="138"/>
                  </a:cubicBezTo>
                  <a:cubicBezTo>
                    <a:pt x="3495" y="46"/>
                    <a:pt x="3360" y="1"/>
                    <a:pt x="32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 name="Google Shape;562;p2"/>
            <p:cNvSpPr/>
            <p:nvPr/>
          </p:nvSpPr>
          <p:spPr>
            <a:xfrm>
              <a:off x="5441950" y="3390125"/>
              <a:ext cx="192200" cy="157050"/>
            </a:xfrm>
            <a:custGeom>
              <a:avLst/>
              <a:gdLst/>
              <a:ahLst/>
              <a:cxnLst/>
              <a:rect l="l" t="t" r="r" b="b"/>
              <a:pathLst>
                <a:path w="7688" h="6282" extrusionOk="0">
                  <a:moveTo>
                    <a:pt x="4322" y="1"/>
                  </a:moveTo>
                  <a:cubicBezTo>
                    <a:pt x="2726" y="1"/>
                    <a:pt x="1374" y="1109"/>
                    <a:pt x="673" y="2528"/>
                  </a:cubicBezTo>
                  <a:cubicBezTo>
                    <a:pt x="148" y="3626"/>
                    <a:pt x="0" y="4872"/>
                    <a:pt x="230" y="6052"/>
                  </a:cubicBezTo>
                  <a:lnTo>
                    <a:pt x="230" y="6085"/>
                  </a:lnTo>
                  <a:cubicBezTo>
                    <a:pt x="246" y="6150"/>
                    <a:pt x="263" y="6216"/>
                    <a:pt x="279" y="6281"/>
                  </a:cubicBezTo>
                  <a:cubicBezTo>
                    <a:pt x="246" y="6118"/>
                    <a:pt x="230" y="5954"/>
                    <a:pt x="230" y="5790"/>
                  </a:cubicBezTo>
                  <a:cubicBezTo>
                    <a:pt x="246" y="4921"/>
                    <a:pt x="410" y="4069"/>
                    <a:pt x="738" y="3249"/>
                  </a:cubicBezTo>
                  <a:cubicBezTo>
                    <a:pt x="1131" y="2249"/>
                    <a:pt x="1869" y="1413"/>
                    <a:pt x="2820" y="889"/>
                  </a:cubicBezTo>
                  <a:cubicBezTo>
                    <a:pt x="3362" y="569"/>
                    <a:pt x="4069" y="321"/>
                    <a:pt x="4769" y="321"/>
                  </a:cubicBezTo>
                  <a:cubicBezTo>
                    <a:pt x="5360" y="321"/>
                    <a:pt x="5946" y="497"/>
                    <a:pt x="6426" y="954"/>
                  </a:cubicBezTo>
                  <a:cubicBezTo>
                    <a:pt x="7491" y="1856"/>
                    <a:pt x="7147" y="3790"/>
                    <a:pt x="5934" y="4085"/>
                  </a:cubicBezTo>
                  <a:cubicBezTo>
                    <a:pt x="5805" y="4119"/>
                    <a:pt x="5671" y="4136"/>
                    <a:pt x="5539" y="4136"/>
                  </a:cubicBezTo>
                  <a:cubicBezTo>
                    <a:pt x="5099" y="4136"/>
                    <a:pt x="4669" y="3954"/>
                    <a:pt x="4443" y="3626"/>
                  </a:cubicBezTo>
                  <a:cubicBezTo>
                    <a:pt x="4147" y="3233"/>
                    <a:pt x="4147" y="2692"/>
                    <a:pt x="4410" y="2266"/>
                  </a:cubicBezTo>
                  <a:cubicBezTo>
                    <a:pt x="4599" y="1987"/>
                    <a:pt x="4911" y="1837"/>
                    <a:pt x="5230" y="1837"/>
                  </a:cubicBezTo>
                  <a:cubicBezTo>
                    <a:pt x="5379" y="1837"/>
                    <a:pt x="5531" y="1870"/>
                    <a:pt x="5672" y="1938"/>
                  </a:cubicBezTo>
                  <a:cubicBezTo>
                    <a:pt x="5836" y="2020"/>
                    <a:pt x="5951" y="2200"/>
                    <a:pt x="5951" y="2397"/>
                  </a:cubicBezTo>
                  <a:cubicBezTo>
                    <a:pt x="5951" y="2397"/>
                    <a:pt x="5951" y="2544"/>
                    <a:pt x="5852" y="2544"/>
                  </a:cubicBezTo>
                  <a:cubicBezTo>
                    <a:pt x="5754" y="2528"/>
                    <a:pt x="5787" y="2380"/>
                    <a:pt x="5524" y="2315"/>
                  </a:cubicBezTo>
                  <a:cubicBezTo>
                    <a:pt x="5500" y="2311"/>
                    <a:pt x="5476" y="2309"/>
                    <a:pt x="5453" y="2309"/>
                  </a:cubicBezTo>
                  <a:cubicBezTo>
                    <a:pt x="5189" y="2309"/>
                    <a:pt x="4972" y="2552"/>
                    <a:pt x="5033" y="2823"/>
                  </a:cubicBezTo>
                  <a:cubicBezTo>
                    <a:pt x="5074" y="2989"/>
                    <a:pt x="5312" y="3115"/>
                    <a:pt x="5553" y="3115"/>
                  </a:cubicBezTo>
                  <a:cubicBezTo>
                    <a:pt x="5692" y="3115"/>
                    <a:pt x="5832" y="3073"/>
                    <a:pt x="5934" y="2970"/>
                  </a:cubicBezTo>
                  <a:cubicBezTo>
                    <a:pt x="6000" y="2905"/>
                    <a:pt x="6049" y="2823"/>
                    <a:pt x="6082" y="2725"/>
                  </a:cubicBezTo>
                  <a:cubicBezTo>
                    <a:pt x="6180" y="2413"/>
                    <a:pt x="6049" y="2069"/>
                    <a:pt x="5770" y="1905"/>
                  </a:cubicBezTo>
                  <a:cubicBezTo>
                    <a:pt x="5597" y="1807"/>
                    <a:pt x="5409" y="1760"/>
                    <a:pt x="5225" y="1760"/>
                  </a:cubicBezTo>
                  <a:cubicBezTo>
                    <a:pt x="4886" y="1760"/>
                    <a:pt x="4556" y="1919"/>
                    <a:pt x="4344" y="2216"/>
                  </a:cubicBezTo>
                  <a:cubicBezTo>
                    <a:pt x="4033" y="2659"/>
                    <a:pt x="4033" y="3249"/>
                    <a:pt x="4344" y="3692"/>
                  </a:cubicBezTo>
                  <a:cubicBezTo>
                    <a:pt x="4649" y="4060"/>
                    <a:pt x="5101" y="4271"/>
                    <a:pt x="5572" y="4271"/>
                  </a:cubicBezTo>
                  <a:cubicBezTo>
                    <a:pt x="5709" y="4271"/>
                    <a:pt x="5847" y="4253"/>
                    <a:pt x="5983" y="4216"/>
                  </a:cubicBezTo>
                  <a:cubicBezTo>
                    <a:pt x="7327" y="3888"/>
                    <a:pt x="7688" y="1807"/>
                    <a:pt x="6557" y="807"/>
                  </a:cubicBezTo>
                  <a:cubicBezTo>
                    <a:pt x="6409" y="676"/>
                    <a:pt x="6246" y="561"/>
                    <a:pt x="6082" y="463"/>
                  </a:cubicBezTo>
                  <a:cubicBezTo>
                    <a:pt x="5590" y="184"/>
                    <a:pt x="5033" y="20"/>
                    <a:pt x="4459" y="4"/>
                  </a:cubicBezTo>
                  <a:cubicBezTo>
                    <a:pt x="4413" y="2"/>
                    <a:pt x="4367" y="1"/>
                    <a:pt x="432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 name="Google Shape;563;p2"/>
            <p:cNvSpPr/>
            <p:nvPr/>
          </p:nvSpPr>
          <p:spPr>
            <a:xfrm>
              <a:off x="5451775" y="3438300"/>
              <a:ext cx="75925" cy="81825"/>
            </a:xfrm>
            <a:custGeom>
              <a:avLst/>
              <a:gdLst/>
              <a:ahLst/>
              <a:cxnLst/>
              <a:rect l="l" t="t" r="r" b="b"/>
              <a:pathLst>
                <a:path w="3037" h="3273" extrusionOk="0">
                  <a:moveTo>
                    <a:pt x="2307" y="1"/>
                  </a:moveTo>
                  <a:cubicBezTo>
                    <a:pt x="2111" y="1"/>
                    <a:pt x="1862" y="69"/>
                    <a:pt x="1574" y="240"/>
                  </a:cubicBezTo>
                  <a:cubicBezTo>
                    <a:pt x="312" y="1011"/>
                    <a:pt x="1" y="3273"/>
                    <a:pt x="1" y="3273"/>
                  </a:cubicBezTo>
                  <a:cubicBezTo>
                    <a:pt x="1" y="3273"/>
                    <a:pt x="673" y="1175"/>
                    <a:pt x="1935" y="961"/>
                  </a:cubicBezTo>
                  <a:cubicBezTo>
                    <a:pt x="3037" y="784"/>
                    <a:pt x="2974" y="1"/>
                    <a:pt x="230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 name="Google Shape;564;p2"/>
            <p:cNvSpPr/>
            <p:nvPr/>
          </p:nvSpPr>
          <p:spPr>
            <a:xfrm>
              <a:off x="5549300" y="3432000"/>
              <a:ext cx="130350" cy="112950"/>
            </a:xfrm>
            <a:custGeom>
              <a:avLst/>
              <a:gdLst/>
              <a:ahLst/>
              <a:cxnLst/>
              <a:rect l="l" t="t" r="r" b="b"/>
              <a:pathLst>
                <a:path w="5214" h="4518" extrusionOk="0">
                  <a:moveTo>
                    <a:pt x="3050" y="1"/>
                  </a:moveTo>
                  <a:cubicBezTo>
                    <a:pt x="3050" y="1"/>
                    <a:pt x="3361" y="706"/>
                    <a:pt x="3033" y="1771"/>
                  </a:cubicBezTo>
                  <a:cubicBezTo>
                    <a:pt x="2689" y="2853"/>
                    <a:pt x="1837" y="3066"/>
                    <a:pt x="1214" y="3131"/>
                  </a:cubicBezTo>
                  <a:cubicBezTo>
                    <a:pt x="575" y="3197"/>
                    <a:pt x="149" y="3475"/>
                    <a:pt x="1" y="4344"/>
                  </a:cubicBezTo>
                  <a:cubicBezTo>
                    <a:pt x="149" y="4245"/>
                    <a:pt x="321" y="4194"/>
                    <a:pt x="492" y="4194"/>
                  </a:cubicBezTo>
                  <a:cubicBezTo>
                    <a:pt x="604" y="4194"/>
                    <a:pt x="716" y="4217"/>
                    <a:pt x="821" y="4262"/>
                  </a:cubicBezTo>
                  <a:cubicBezTo>
                    <a:pt x="1065" y="4380"/>
                    <a:pt x="1460" y="4518"/>
                    <a:pt x="1856" y="4518"/>
                  </a:cubicBezTo>
                  <a:cubicBezTo>
                    <a:pt x="2176" y="4518"/>
                    <a:pt x="2496" y="4428"/>
                    <a:pt x="2738" y="4164"/>
                  </a:cubicBezTo>
                  <a:cubicBezTo>
                    <a:pt x="3099" y="3754"/>
                    <a:pt x="3246" y="3213"/>
                    <a:pt x="3148" y="2672"/>
                  </a:cubicBezTo>
                  <a:cubicBezTo>
                    <a:pt x="3132" y="2382"/>
                    <a:pt x="3068" y="1852"/>
                    <a:pt x="3348" y="1852"/>
                  </a:cubicBezTo>
                  <a:cubicBezTo>
                    <a:pt x="3353" y="1852"/>
                    <a:pt x="3357" y="1853"/>
                    <a:pt x="3361" y="1853"/>
                  </a:cubicBezTo>
                  <a:cubicBezTo>
                    <a:pt x="3361" y="1853"/>
                    <a:pt x="3365" y="1852"/>
                    <a:pt x="3370" y="1852"/>
                  </a:cubicBezTo>
                  <a:cubicBezTo>
                    <a:pt x="3413" y="1852"/>
                    <a:pt x="3589" y="1878"/>
                    <a:pt x="3574" y="2295"/>
                  </a:cubicBezTo>
                  <a:cubicBezTo>
                    <a:pt x="3574" y="2754"/>
                    <a:pt x="3542" y="3049"/>
                    <a:pt x="4164" y="3230"/>
                  </a:cubicBezTo>
                  <a:cubicBezTo>
                    <a:pt x="4509" y="3328"/>
                    <a:pt x="4820" y="3492"/>
                    <a:pt x="5099" y="3721"/>
                  </a:cubicBezTo>
                  <a:cubicBezTo>
                    <a:pt x="4984" y="3508"/>
                    <a:pt x="4951" y="3262"/>
                    <a:pt x="5017" y="3033"/>
                  </a:cubicBezTo>
                  <a:cubicBezTo>
                    <a:pt x="5131" y="2705"/>
                    <a:pt x="5213" y="2099"/>
                    <a:pt x="4656" y="1705"/>
                  </a:cubicBezTo>
                  <a:cubicBezTo>
                    <a:pt x="4099" y="1312"/>
                    <a:pt x="3542" y="1066"/>
                    <a:pt x="3410" y="673"/>
                  </a:cubicBezTo>
                  <a:cubicBezTo>
                    <a:pt x="3328" y="427"/>
                    <a:pt x="3214" y="197"/>
                    <a:pt x="305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 name="Google Shape;565;p2"/>
            <p:cNvSpPr/>
            <p:nvPr/>
          </p:nvSpPr>
          <p:spPr>
            <a:xfrm>
              <a:off x="5627175" y="3507800"/>
              <a:ext cx="32400" cy="50025"/>
            </a:xfrm>
            <a:custGeom>
              <a:avLst/>
              <a:gdLst/>
              <a:ahLst/>
              <a:cxnLst/>
              <a:rect l="l" t="t" r="r" b="b"/>
              <a:pathLst>
                <a:path w="1296" h="2001" extrusionOk="0">
                  <a:moveTo>
                    <a:pt x="328" y="1"/>
                  </a:moveTo>
                  <a:cubicBezTo>
                    <a:pt x="361" y="198"/>
                    <a:pt x="328" y="394"/>
                    <a:pt x="279" y="575"/>
                  </a:cubicBezTo>
                  <a:cubicBezTo>
                    <a:pt x="197" y="837"/>
                    <a:pt x="0" y="1263"/>
                    <a:pt x="508" y="1558"/>
                  </a:cubicBezTo>
                  <a:cubicBezTo>
                    <a:pt x="1017" y="1853"/>
                    <a:pt x="1033" y="2001"/>
                    <a:pt x="1033" y="2001"/>
                  </a:cubicBezTo>
                  <a:cubicBezTo>
                    <a:pt x="1066" y="1755"/>
                    <a:pt x="1115" y="1525"/>
                    <a:pt x="1181" y="1296"/>
                  </a:cubicBezTo>
                  <a:cubicBezTo>
                    <a:pt x="1295" y="935"/>
                    <a:pt x="1131" y="525"/>
                    <a:pt x="787" y="362"/>
                  </a:cubicBezTo>
                  <a:cubicBezTo>
                    <a:pt x="346" y="100"/>
                    <a:pt x="328" y="2"/>
                    <a:pt x="32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 name="Google Shape;566;p2"/>
            <p:cNvSpPr/>
            <p:nvPr/>
          </p:nvSpPr>
          <p:spPr>
            <a:xfrm>
              <a:off x="5628400" y="3292000"/>
              <a:ext cx="172950" cy="122450"/>
            </a:xfrm>
            <a:custGeom>
              <a:avLst/>
              <a:gdLst/>
              <a:ahLst/>
              <a:cxnLst/>
              <a:rect l="l" t="t" r="r" b="b"/>
              <a:pathLst>
                <a:path w="6918" h="4898" extrusionOk="0">
                  <a:moveTo>
                    <a:pt x="1941" y="0"/>
                  </a:moveTo>
                  <a:cubicBezTo>
                    <a:pt x="1055" y="0"/>
                    <a:pt x="588" y="822"/>
                    <a:pt x="705" y="1372"/>
                  </a:cubicBezTo>
                  <a:cubicBezTo>
                    <a:pt x="840" y="1984"/>
                    <a:pt x="1450" y="2011"/>
                    <a:pt x="1558" y="2011"/>
                  </a:cubicBezTo>
                  <a:cubicBezTo>
                    <a:pt x="1568" y="2011"/>
                    <a:pt x="1574" y="2011"/>
                    <a:pt x="1574" y="2011"/>
                  </a:cubicBezTo>
                  <a:cubicBezTo>
                    <a:pt x="1312" y="1913"/>
                    <a:pt x="1181" y="1601"/>
                    <a:pt x="1312" y="1339"/>
                  </a:cubicBezTo>
                  <a:cubicBezTo>
                    <a:pt x="1354" y="1275"/>
                    <a:pt x="1399" y="1251"/>
                    <a:pt x="1446" y="1251"/>
                  </a:cubicBezTo>
                  <a:cubicBezTo>
                    <a:pt x="1544" y="1251"/>
                    <a:pt x="1654" y="1354"/>
                    <a:pt x="1787" y="1421"/>
                  </a:cubicBezTo>
                  <a:cubicBezTo>
                    <a:pt x="1828" y="1440"/>
                    <a:pt x="1866" y="1448"/>
                    <a:pt x="1902" y="1448"/>
                  </a:cubicBezTo>
                  <a:cubicBezTo>
                    <a:pt x="2053" y="1448"/>
                    <a:pt x="2157" y="1295"/>
                    <a:pt x="2197" y="1109"/>
                  </a:cubicBezTo>
                  <a:cubicBezTo>
                    <a:pt x="2237" y="968"/>
                    <a:pt x="2346" y="827"/>
                    <a:pt x="2534" y="827"/>
                  </a:cubicBezTo>
                  <a:cubicBezTo>
                    <a:pt x="2652" y="827"/>
                    <a:pt x="2801" y="882"/>
                    <a:pt x="2984" y="1027"/>
                  </a:cubicBezTo>
                  <a:cubicBezTo>
                    <a:pt x="3475" y="1404"/>
                    <a:pt x="3164" y="2158"/>
                    <a:pt x="3164" y="2158"/>
                  </a:cubicBezTo>
                  <a:cubicBezTo>
                    <a:pt x="3164" y="2158"/>
                    <a:pt x="3164" y="1536"/>
                    <a:pt x="2738" y="1470"/>
                  </a:cubicBezTo>
                  <a:cubicBezTo>
                    <a:pt x="2702" y="1462"/>
                    <a:pt x="2665" y="1457"/>
                    <a:pt x="2627" y="1457"/>
                  </a:cubicBezTo>
                  <a:cubicBezTo>
                    <a:pt x="2446" y="1457"/>
                    <a:pt x="2262" y="1555"/>
                    <a:pt x="2181" y="1732"/>
                  </a:cubicBezTo>
                  <a:cubicBezTo>
                    <a:pt x="2443" y="1732"/>
                    <a:pt x="2476" y="2109"/>
                    <a:pt x="2312" y="2306"/>
                  </a:cubicBezTo>
                  <a:cubicBezTo>
                    <a:pt x="2164" y="2519"/>
                    <a:pt x="2213" y="2650"/>
                    <a:pt x="2361" y="2748"/>
                  </a:cubicBezTo>
                  <a:cubicBezTo>
                    <a:pt x="2492" y="2830"/>
                    <a:pt x="2705" y="2814"/>
                    <a:pt x="2541" y="3191"/>
                  </a:cubicBezTo>
                  <a:cubicBezTo>
                    <a:pt x="2361" y="3568"/>
                    <a:pt x="1640" y="3568"/>
                    <a:pt x="1640" y="3568"/>
                  </a:cubicBezTo>
                  <a:cubicBezTo>
                    <a:pt x="1787" y="3355"/>
                    <a:pt x="1754" y="3060"/>
                    <a:pt x="1558" y="2896"/>
                  </a:cubicBezTo>
                  <a:lnTo>
                    <a:pt x="1558" y="2896"/>
                  </a:lnTo>
                  <a:cubicBezTo>
                    <a:pt x="1574" y="3076"/>
                    <a:pt x="1476" y="3240"/>
                    <a:pt x="1295" y="3289"/>
                  </a:cubicBezTo>
                  <a:cubicBezTo>
                    <a:pt x="1017" y="3371"/>
                    <a:pt x="1017" y="3289"/>
                    <a:pt x="755" y="3519"/>
                  </a:cubicBezTo>
                  <a:cubicBezTo>
                    <a:pt x="623" y="3634"/>
                    <a:pt x="435" y="3662"/>
                    <a:pt x="279" y="3662"/>
                  </a:cubicBezTo>
                  <a:cubicBezTo>
                    <a:pt x="124" y="3662"/>
                    <a:pt x="1" y="3634"/>
                    <a:pt x="1" y="3634"/>
                  </a:cubicBezTo>
                  <a:lnTo>
                    <a:pt x="1" y="3634"/>
                  </a:lnTo>
                  <a:cubicBezTo>
                    <a:pt x="181" y="3732"/>
                    <a:pt x="394" y="3798"/>
                    <a:pt x="591" y="3798"/>
                  </a:cubicBezTo>
                  <a:cubicBezTo>
                    <a:pt x="1033" y="3847"/>
                    <a:pt x="1476" y="3912"/>
                    <a:pt x="1902" y="4011"/>
                  </a:cubicBezTo>
                  <a:cubicBezTo>
                    <a:pt x="3082" y="4371"/>
                    <a:pt x="3803" y="4863"/>
                    <a:pt x="4705" y="4896"/>
                  </a:cubicBezTo>
                  <a:cubicBezTo>
                    <a:pt x="4736" y="4897"/>
                    <a:pt x="4768" y="4897"/>
                    <a:pt x="4799" y="4897"/>
                  </a:cubicBezTo>
                  <a:cubicBezTo>
                    <a:pt x="5212" y="4897"/>
                    <a:pt x="5634" y="4797"/>
                    <a:pt x="6000" y="4584"/>
                  </a:cubicBezTo>
                  <a:cubicBezTo>
                    <a:pt x="6787" y="4142"/>
                    <a:pt x="6918" y="2962"/>
                    <a:pt x="6459" y="2371"/>
                  </a:cubicBezTo>
                  <a:cubicBezTo>
                    <a:pt x="6236" y="2033"/>
                    <a:pt x="5876" y="1878"/>
                    <a:pt x="5538" y="1878"/>
                  </a:cubicBezTo>
                  <a:cubicBezTo>
                    <a:pt x="5205" y="1878"/>
                    <a:pt x="4892" y="2029"/>
                    <a:pt x="4754" y="2306"/>
                  </a:cubicBezTo>
                  <a:cubicBezTo>
                    <a:pt x="4492" y="2634"/>
                    <a:pt x="4541" y="3109"/>
                    <a:pt x="4836" y="3388"/>
                  </a:cubicBezTo>
                  <a:cubicBezTo>
                    <a:pt x="4852" y="3404"/>
                    <a:pt x="4885" y="3421"/>
                    <a:pt x="4902" y="3437"/>
                  </a:cubicBezTo>
                  <a:lnTo>
                    <a:pt x="4934" y="3470"/>
                  </a:lnTo>
                  <a:cubicBezTo>
                    <a:pt x="5036" y="3529"/>
                    <a:pt x="5163" y="3560"/>
                    <a:pt x="5286" y="3560"/>
                  </a:cubicBezTo>
                  <a:cubicBezTo>
                    <a:pt x="5540" y="3560"/>
                    <a:pt x="5781" y="3429"/>
                    <a:pt x="5770" y="3142"/>
                  </a:cubicBezTo>
                  <a:cubicBezTo>
                    <a:pt x="5784" y="2948"/>
                    <a:pt x="5627" y="2866"/>
                    <a:pt x="5451" y="2866"/>
                  </a:cubicBezTo>
                  <a:cubicBezTo>
                    <a:pt x="5196" y="2866"/>
                    <a:pt x="4900" y="3037"/>
                    <a:pt x="5016" y="3289"/>
                  </a:cubicBezTo>
                  <a:cubicBezTo>
                    <a:pt x="5016" y="3313"/>
                    <a:pt x="5016" y="3337"/>
                    <a:pt x="4993" y="3337"/>
                  </a:cubicBezTo>
                  <a:cubicBezTo>
                    <a:pt x="4967" y="3337"/>
                    <a:pt x="4914" y="3309"/>
                    <a:pt x="4803" y="3224"/>
                  </a:cubicBezTo>
                  <a:cubicBezTo>
                    <a:pt x="4688" y="3109"/>
                    <a:pt x="4623" y="2962"/>
                    <a:pt x="4623" y="2814"/>
                  </a:cubicBezTo>
                  <a:cubicBezTo>
                    <a:pt x="4623" y="2634"/>
                    <a:pt x="4688" y="2470"/>
                    <a:pt x="4803" y="2322"/>
                  </a:cubicBezTo>
                  <a:cubicBezTo>
                    <a:pt x="4928" y="2088"/>
                    <a:pt x="5195" y="1965"/>
                    <a:pt x="5483" y="1965"/>
                  </a:cubicBezTo>
                  <a:cubicBezTo>
                    <a:pt x="5798" y="1965"/>
                    <a:pt x="6138" y="2112"/>
                    <a:pt x="6344" y="2421"/>
                  </a:cubicBezTo>
                  <a:cubicBezTo>
                    <a:pt x="6360" y="2437"/>
                    <a:pt x="6360" y="2437"/>
                    <a:pt x="6360" y="2453"/>
                  </a:cubicBezTo>
                  <a:cubicBezTo>
                    <a:pt x="6590" y="2863"/>
                    <a:pt x="6573" y="3355"/>
                    <a:pt x="6328" y="3765"/>
                  </a:cubicBezTo>
                  <a:cubicBezTo>
                    <a:pt x="6046" y="4260"/>
                    <a:pt x="5403" y="4615"/>
                    <a:pt x="4566" y="4615"/>
                  </a:cubicBezTo>
                  <a:cubicBezTo>
                    <a:pt x="4183" y="4615"/>
                    <a:pt x="3759" y="4541"/>
                    <a:pt x="3312" y="4371"/>
                  </a:cubicBezTo>
                  <a:cubicBezTo>
                    <a:pt x="3262" y="4355"/>
                    <a:pt x="3033" y="4273"/>
                    <a:pt x="2885" y="4191"/>
                  </a:cubicBezTo>
                  <a:cubicBezTo>
                    <a:pt x="2476" y="3994"/>
                    <a:pt x="2033" y="3847"/>
                    <a:pt x="1574" y="3748"/>
                  </a:cubicBezTo>
                  <a:cubicBezTo>
                    <a:pt x="1738" y="3732"/>
                    <a:pt x="1935" y="3699"/>
                    <a:pt x="2148" y="3666"/>
                  </a:cubicBezTo>
                  <a:cubicBezTo>
                    <a:pt x="3885" y="3322"/>
                    <a:pt x="4148" y="847"/>
                    <a:pt x="2689" y="175"/>
                  </a:cubicBezTo>
                  <a:cubicBezTo>
                    <a:pt x="2415" y="53"/>
                    <a:pt x="2164" y="0"/>
                    <a:pt x="194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 name="Google Shape;567;p2"/>
            <p:cNvSpPr/>
            <p:nvPr/>
          </p:nvSpPr>
          <p:spPr>
            <a:xfrm>
              <a:off x="5712825" y="3357825"/>
              <a:ext cx="116800" cy="82800"/>
            </a:xfrm>
            <a:custGeom>
              <a:avLst/>
              <a:gdLst/>
              <a:ahLst/>
              <a:cxnLst/>
              <a:rect l="l" t="t" r="r" b="b"/>
              <a:pathLst>
                <a:path w="4672" h="3312" extrusionOk="0">
                  <a:moveTo>
                    <a:pt x="3819" y="1"/>
                  </a:moveTo>
                  <a:lnTo>
                    <a:pt x="3819" y="1"/>
                  </a:lnTo>
                  <a:cubicBezTo>
                    <a:pt x="3901" y="804"/>
                    <a:pt x="3557" y="1574"/>
                    <a:pt x="2901" y="2050"/>
                  </a:cubicBezTo>
                  <a:cubicBezTo>
                    <a:pt x="2494" y="2367"/>
                    <a:pt x="1997" y="2468"/>
                    <a:pt x="1530" y="2468"/>
                  </a:cubicBezTo>
                  <a:cubicBezTo>
                    <a:pt x="720" y="2468"/>
                    <a:pt x="0" y="2165"/>
                    <a:pt x="0" y="2164"/>
                  </a:cubicBezTo>
                  <a:lnTo>
                    <a:pt x="0" y="2164"/>
                  </a:lnTo>
                  <a:cubicBezTo>
                    <a:pt x="1344" y="2869"/>
                    <a:pt x="1852" y="2640"/>
                    <a:pt x="2213" y="3049"/>
                  </a:cubicBezTo>
                  <a:cubicBezTo>
                    <a:pt x="2389" y="3233"/>
                    <a:pt x="2564" y="3288"/>
                    <a:pt x="2724" y="3288"/>
                  </a:cubicBezTo>
                  <a:cubicBezTo>
                    <a:pt x="2906" y="3288"/>
                    <a:pt x="3066" y="3216"/>
                    <a:pt x="3180" y="3181"/>
                  </a:cubicBezTo>
                  <a:cubicBezTo>
                    <a:pt x="3207" y="3174"/>
                    <a:pt x="3234" y="3171"/>
                    <a:pt x="3260" y="3171"/>
                  </a:cubicBezTo>
                  <a:cubicBezTo>
                    <a:pt x="3362" y="3171"/>
                    <a:pt x="3456" y="3220"/>
                    <a:pt x="3508" y="3312"/>
                  </a:cubicBezTo>
                  <a:cubicBezTo>
                    <a:pt x="3541" y="3099"/>
                    <a:pt x="3475" y="2902"/>
                    <a:pt x="3360" y="2722"/>
                  </a:cubicBezTo>
                  <a:cubicBezTo>
                    <a:pt x="3180" y="2525"/>
                    <a:pt x="2787" y="2509"/>
                    <a:pt x="2721" y="2509"/>
                  </a:cubicBezTo>
                  <a:cubicBezTo>
                    <a:pt x="3278" y="2476"/>
                    <a:pt x="3787" y="2181"/>
                    <a:pt x="4098" y="1722"/>
                  </a:cubicBezTo>
                  <a:cubicBezTo>
                    <a:pt x="4672" y="935"/>
                    <a:pt x="3819" y="1"/>
                    <a:pt x="381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 name="Google Shape;568;p2"/>
            <p:cNvSpPr/>
            <p:nvPr/>
          </p:nvSpPr>
          <p:spPr>
            <a:xfrm>
              <a:off x="5564475" y="3172475"/>
              <a:ext cx="111475" cy="157100"/>
            </a:xfrm>
            <a:custGeom>
              <a:avLst/>
              <a:gdLst/>
              <a:ahLst/>
              <a:cxnLst/>
              <a:rect l="l" t="t" r="r" b="b"/>
              <a:pathLst>
                <a:path w="4459" h="6284" extrusionOk="0">
                  <a:moveTo>
                    <a:pt x="1815" y="1"/>
                  </a:moveTo>
                  <a:cubicBezTo>
                    <a:pt x="1388" y="1"/>
                    <a:pt x="978" y="154"/>
                    <a:pt x="705" y="465"/>
                  </a:cubicBezTo>
                  <a:cubicBezTo>
                    <a:pt x="0" y="1088"/>
                    <a:pt x="427" y="2137"/>
                    <a:pt x="1017" y="2350"/>
                  </a:cubicBezTo>
                  <a:cubicBezTo>
                    <a:pt x="1148" y="2415"/>
                    <a:pt x="1287" y="2448"/>
                    <a:pt x="1424" y="2448"/>
                  </a:cubicBezTo>
                  <a:cubicBezTo>
                    <a:pt x="1562" y="2448"/>
                    <a:pt x="1697" y="2415"/>
                    <a:pt x="1820" y="2350"/>
                  </a:cubicBezTo>
                  <a:lnTo>
                    <a:pt x="1853" y="2333"/>
                  </a:lnTo>
                  <a:lnTo>
                    <a:pt x="1902" y="2301"/>
                  </a:lnTo>
                  <a:lnTo>
                    <a:pt x="1951" y="2268"/>
                  </a:lnTo>
                  <a:lnTo>
                    <a:pt x="2000" y="2219"/>
                  </a:lnTo>
                  <a:cubicBezTo>
                    <a:pt x="2033" y="2202"/>
                    <a:pt x="2049" y="2186"/>
                    <a:pt x="2066" y="2153"/>
                  </a:cubicBezTo>
                  <a:cubicBezTo>
                    <a:pt x="2230" y="1973"/>
                    <a:pt x="2312" y="1743"/>
                    <a:pt x="2279" y="1497"/>
                  </a:cubicBezTo>
                  <a:cubicBezTo>
                    <a:pt x="2236" y="1166"/>
                    <a:pt x="2025" y="1023"/>
                    <a:pt x="1830" y="1023"/>
                  </a:cubicBezTo>
                  <a:cubicBezTo>
                    <a:pt x="1726" y="1023"/>
                    <a:pt x="1626" y="1063"/>
                    <a:pt x="1558" y="1137"/>
                  </a:cubicBezTo>
                  <a:cubicBezTo>
                    <a:pt x="1394" y="1301"/>
                    <a:pt x="1427" y="1579"/>
                    <a:pt x="1640" y="1694"/>
                  </a:cubicBezTo>
                  <a:cubicBezTo>
                    <a:pt x="1716" y="1728"/>
                    <a:pt x="1786" y="1738"/>
                    <a:pt x="1845" y="1738"/>
                  </a:cubicBezTo>
                  <a:cubicBezTo>
                    <a:pt x="1924" y="1738"/>
                    <a:pt x="1986" y="1721"/>
                    <a:pt x="2030" y="1721"/>
                  </a:cubicBezTo>
                  <a:cubicBezTo>
                    <a:pt x="2080" y="1721"/>
                    <a:pt x="2105" y="1744"/>
                    <a:pt x="2099" y="1842"/>
                  </a:cubicBezTo>
                  <a:cubicBezTo>
                    <a:pt x="2082" y="2038"/>
                    <a:pt x="1967" y="2202"/>
                    <a:pt x="1787" y="2301"/>
                  </a:cubicBezTo>
                  <a:cubicBezTo>
                    <a:pt x="1684" y="2352"/>
                    <a:pt x="1571" y="2377"/>
                    <a:pt x="1456" y="2377"/>
                  </a:cubicBezTo>
                  <a:cubicBezTo>
                    <a:pt x="1317" y="2377"/>
                    <a:pt x="1176" y="2340"/>
                    <a:pt x="1050" y="2268"/>
                  </a:cubicBezTo>
                  <a:cubicBezTo>
                    <a:pt x="509" y="2055"/>
                    <a:pt x="148" y="1104"/>
                    <a:pt x="787" y="563"/>
                  </a:cubicBezTo>
                  <a:cubicBezTo>
                    <a:pt x="1033" y="317"/>
                    <a:pt x="1377" y="170"/>
                    <a:pt x="1722" y="170"/>
                  </a:cubicBezTo>
                  <a:cubicBezTo>
                    <a:pt x="2476" y="203"/>
                    <a:pt x="3295" y="760"/>
                    <a:pt x="3426" y="2219"/>
                  </a:cubicBezTo>
                  <a:cubicBezTo>
                    <a:pt x="3475" y="2760"/>
                    <a:pt x="3426" y="3317"/>
                    <a:pt x="3262" y="3841"/>
                  </a:cubicBezTo>
                  <a:cubicBezTo>
                    <a:pt x="3148" y="4300"/>
                    <a:pt x="2951" y="4743"/>
                    <a:pt x="2672" y="5136"/>
                  </a:cubicBezTo>
                  <a:cubicBezTo>
                    <a:pt x="2279" y="5628"/>
                    <a:pt x="1771" y="6021"/>
                    <a:pt x="1197" y="6284"/>
                  </a:cubicBezTo>
                  <a:cubicBezTo>
                    <a:pt x="1804" y="6038"/>
                    <a:pt x="2361" y="5644"/>
                    <a:pt x="2787" y="5120"/>
                  </a:cubicBezTo>
                  <a:cubicBezTo>
                    <a:pt x="3541" y="4268"/>
                    <a:pt x="4459" y="2251"/>
                    <a:pt x="3180" y="612"/>
                  </a:cubicBezTo>
                  <a:cubicBezTo>
                    <a:pt x="2828" y="207"/>
                    <a:pt x="2310" y="1"/>
                    <a:pt x="18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 name="Google Shape;569;p2"/>
            <p:cNvSpPr/>
            <p:nvPr/>
          </p:nvSpPr>
          <p:spPr>
            <a:xfrm>
              <a:off x="5341550" y="3575425"/>
              <a:ext cx="95100" cy="93450"/>
            </a:xfrm>
            <a:custGeom>
              <a:avLst/>
              <a:gdLst/>
              <a:ahLst/>
              <a:cxnLst/>
              <a:rect l="l" t="t" r="r" b="b"/>
              <a:pathLst>
                <a:path w="3804" h="3738" extrusionOk="0">
                  <a:moveTo>
                    <a:pt x="3295" y="0"/>
                  </a:moveTo>
                  <a:cubicBezTo>
                    <a:pt x="3295" y="0"/>
                    <a:pt x="3295" y="268"/>
                    <a:pt x="3113" y="268"/>
                  </a:cubicBezTo>
                  <a:cubicBezTo>
                    <a:pt x="3098" y="268"/>
                    <a:pt x="3083" y="266"/>
                    <a:pt x="3066" y="263"/>
                  </a:cubicBezTo>
                  <a:cubicBezTo>
                    <a:pt x="2965" y="240"/>
                    <a:pt x="2825" y="180"/>
                    <a:pt x="2691" y="180"/>
                  </a:cubicBezTo>
                  <a:cubicBezTo>
                    <a:pt x="2540" y="180"/>
                    <a:pt x="2398" y="255"/>
                    <a:pt x="2328" y="541"/>
                  </a:cubicBezTo>
                  <a:cubicBezTo>
                    <a:pt x="2218" y="1062"/>
                    <a:pt x="2168" y="1642"/>
                    <a:pt x="1946" y="1642"/>
                  </a:cubicBezTo>
                  <a:cubicBezTo>
                    <a:pt x="1937" y="1642"/>
                    <a:pt x="1928" y="1641"/>
                    <a:pt x="1918" y="1640"/>
                  </a:cubicBezTo>
                  <a:lnTo>
                    <a:pt x="1886" y="1640"/>
                  </a:lnTo>
                  <a:cubicBezTo>
                    <a:pt x="1877" y="1641"/>
                    <a:pt x="1868" y="1642"/>
                    <a:pt x="1860" y="1642"/>
                  </a:cubicBezTo>
                  <a:cubicBezTo>
                    <a:pt x="1651" y="1642"/>
                    <a:pt x="1586" y="1062"/>
                    <a:pt x="1476" y="541"/>
                  </a:cubicBezTo>
                  <a:cubicBezTo>
                    <a:pt x="1406" y="252"/>
                    <a:pt x="1260" y="174"/>
                    <a:pt x="1105" y="174"/>
                  </a:cubicBezTo>
                  <a:cubicBezTo>
                    <a:pt x="970" y="174"/>
                    <a:pt x="828" y="232"/>
                    <a:pt x="722" y="263"/>
                  </a:cubicBezTo>
                  <a:cubicBezTo>
                    <a:pt x="705" y="266"/>
                    <a:pt x="690" y="268"/>
                    <a:pt x="675" y="268"/>
                  </a:cubicBezTo>
                  <a:cubicBezTo>
                    <a:pt x="495" y="268"/>
                    <a:pt x="509" y="1"/>
                    <a:pt x="509" y="0"/>
                  </a:cubicBezTo>
                  <a:lnTo>
                    <a:pt x="509" y="0"/>
                  </a:lnTo>
                  <a:cubicBezTo>
                    <a:pt x="509" y="1"/>
                    <a:pt x="279" y="83"/>
                    <a:pt x="148" y="673"/>
                  </a:cubicBezTo>
                  <a:cubicBezTo>
                    <a:pt x="1" y="1263"/>
                    <a:pt x="279" y="1492"/>
                    <a:pt x="1050" y="1853"/>
                  </a:cubicBezTo>
                  <a:cubicBezTo>
                    <a:pt x="1836" y="2230"/>
                    <a:pt x="1869" y="3508"/>
                    <a:pt x="1869" y="3508"/>
                  </a:cubicBezTo>
                  <a:lnTo>
                    <a:pt x="1902" y="3738"/>
                  </a:lnTo>
                  <a:lnTo>
                    <a:pt x="1918" y="3508"/>
                  </a:lnTo>
                  <a:cubicBezTo>
                    <a:pt x="1918" y="3508"/>
                    <a:pt x="1951" y="2213"/>
                    <a:pt x="2738" y="1853"/>
                  </a:cubicBezTo>
                  <a:cubicBezTo>
                    <a:pt x="3525" y="1492"/>
                    <a:pt x="3803" y="1263"/>
                    <a:pt x="3656" y="673"/>
                  </a:cubicBezTo>
                  <a:cubicBezTo>
                    <a:pt x="3508" y="66"/>
                    <a:pt x="3295" y="0"/>
                    <a:pt x="32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 name="Google Shape;570;p2"/>
            <p:cNvSpPr/>
            <p:nvPr/>
          </p:nvSpPr>
          <p:spPr>
            <a:xfrm>
              <a:off x="5371875" y="3510675"/>
              <a:ext cx="34450" cy="84850"/>
            </a:xfrm>
            <a:custGeom>
              <a:avLst/>
              <a:gdLst/>
              <a:ahLst/>
              <a:cxnLst/>
              <a:rect l="l" t="t" r="r" b="b"/>
              <a:pathLst>
                <a:path w="1378" h="3394" extrusionOk="0">
                  <a:moveTo>
                    <a:pt x="689" y="1"/>
                  </a:moveTo>
                  <a:lnTo>
                    <a:pt x="640" y="345"/>
                  </a:lnTo>
                  <a:cubicBezTo>
                    <a:pt x="623" y="607"/>
                    <a:pt x="525" y="869"/>
                    <a:pt x="378" y="1099"/>
                  </a:cubicBezTo>
                  <a:cubicBezTo>
                    <a:pt x="132" y="1443"/>
                    <a:pt x="1" y="1771"/>
                    <a:pt x="312" y="2164"/>
                  </a:cubicBezTo>
                  <a:cubicBezTo>
                    <a:pt x="492" y="2427"/>
                    <a:pt x="623" y="2738"/>
                    <a:pt x="656" y="3049"/>
                  </a:cubicBezTo>
                  <a:cubicBezTo>
                    <a:pt x="673" y="3131"/>
                    <a:pt x="673" y="3394"/>
                    <a:pt x="689" y="3394"/>
                  </a:cubicBezTo>
                  <a:cubicBezTo>
                    <a:pt x="689" y="3394"/>
                    <a:pt x="705" y="3131"/>
                    <a:pt x="722" y="3049"/>
                  </a:cubicBezTo>
                  <a:cubicBezTo>
                    <a:pt x="755" y="2738"/>
                    <a:pt x="886" y="2427"/>
                    <a:pt x="1066" y="2164"/>
                  </a:cubicBezTo>
                  <a:cubicBezTo>
                    <a:pt x="1377" y="1755"/>
                    <a:pt x="1246" y="1443"/>
                    <a:pt x="1000" y="1099"/>
                  </a:cubicBezTo>
                  <a:cubicBezTo>
                    <a:pt x="853" y="869"/>
                    <a:pt x="755" y="607"/>
                    <a:pt x="738" y="328"/>
                  </a:cubicBezTo>
                  <a:lnTo>
                    <a:pt x="689"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 name="Google Shape;571;p2"/>
            <p:cNvSpPr/>
            <p:nvPr/>
          </p:nvSpPr>
          <p:spPr>
            <a:xfrm>
              <a:off x="5297700" y="3167175"/>
              <a:ext cx="182800" cy="128400"/>
            </a:xfrm>
            <a:custGeom>
              <a:avLst/>
              <a:gdLst/>
              <a:ahLst/>
              <a:cxnLst/>
              <a:rect l="l" t="t" r="r" b="b"/>
              <a:pathLst>
                <a:path w="7312" h="5136" extrusionOk="0">
                  <a:moveTo>
                    <a:pt x="1754" y="1"/>
                  </a:moveTo>
                  <a:cubicBezTo>
                    <a:pt x="1361" y="1"/>
                    <a:pt x="971" y="172"/>
                    <a:pt x="706" y="497"/>
                  </a:cubicBezTo>
                  <a:cubicBezTo>
                    <a:pt x="609" y="632"/>
                    <a:pt x="456" y="704"/>
                    <a:pt x="302" y="704"/>
                  </a:cubicBezTo>
                  <a:cubicBezTo>
                    <a:pt x="195" y="704"/>
                    <a:pt x="88" y="669"/>
                    <a:pt x="1" y="595"/>
                  </a:cubicBezTo>
                  <a:lnTo>
                    <a:pt x="1" y="595"/>
                  </a:lnTo>
                  <a:cubicBezTo>
                    <a:pt x="34" y="955"/>
                    <a:pt x="66" y="1021"/>
                    <a:pt x="1771" y="1742"/>
                  </a:cubicBezTo>
                  <a:cubicBezTo>
                    <a:pt x="3082" y="2283"/>
                    <a:pt x="3525" y="4250"/>
                    <a:pt x="3656" y="5135"/>
                  </a:cubicBezTo>
                  <a:cubicBezTo>
                    <a:pt x="3787" y="4250"/>
                    <a:pt x="4246" y="2283"/>
                    <a:pt x="5541" y="1742"/>
                  </a:cubicBezTo>
                  <a:cubicBezTo>
                    <a:pt x="7262" y="1021"/>
                    <a:pt x="7278" y="955"/>
                    <a:pt x="7311" y="595"/>
                  </a:cubicBezTo>
                  <a:lnTo>
                    <a:pt x="7311" y="595"/>
                  </a:lnTo>
                  <a:cubicBezTo>
                    <a:pt x="7224" y="669"/>
                    <a:pt x="7117" y="704"/>
                    <a:pt x="7010" y="704"/>
                  </a:cubicBezTo>
                  <a:cubicBezTo>
                    <a:pt x="6856" y="704"/>
                    <a:pt x="6703" y="632"/>
                    <a:pt x="6606" y="497"/>
                  </a:cubicBezTo>
                  <a:cubicBezTo>
                    <a:pt x="6341" y="172"/>
                    <a:pt x="5951" y="1"/>
                    <a:pt x="5558" y="1"/>
                  </a:cubicBezTo>
                  <a:cubicBezTo>
                    <a:pt x="5296" y="1"/>
                    <a:pt x="5033" y="77"/>
                    <a:pt x="4803" y="234"/>
                  </a:cubicBezTo>
                  <a:cubicBezTo>
                    <a:pt x="4230" y="644"/>
                    <a:pt x="3853" y="1464"/>
                    <a:pt x="3656" y="2660"/>
                  </a:cubicBezTo>
                  <a:cubicBezTo>
                    <a:pt x="3459" y="1464"/>
                    <a:pt x="3082" y="644"/>
                    <a:pt x="2509" y="234"/>
                  </a:cubicBezTo>
                  <a:cubicBezTo>
                    <a:pt x="2279" y="77"/>
                    <a:pt x="2016" y="1"/>
                    <a:pt x="175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 name="Google Shape;572;p2"/>
            <p:cNvSpPr/>
            <p:nvPr/>
          </p:nvSpPr>
          <p:spPr>
            <a:xfrm>
              <a:off x="5355900" y="3095975"/>
              <a:ext cx="66825" cy="111075"/>
            </a:xfrm>
            <a:custGeom>
              <a:avLst/>
              <a:gdLst/>
              <a:ahLst/>
              <a:cxnLst/>
              <a:rect l="l" t="t" r="r" b="b"/>
              <a:pathLst>
                <a:path w="2673" h="4443" extrusionOk="0">
                  <a:moveTo>
                    <a:pt x="1328" y="1"/>
                  </a:moveTo>
                  <a:cubicBezTo>
                    <a:pt x="1246" y="148"/>
                    <a:pt x="1131" y="296"/>
                    <a:pt x="1017" y="427"/>
                  </a:cubicBezTo>
                  <a:cubicBezTo>
                    <a:pt x="558" y="853"/>
                    <a:pt x="0" y="1722"/>
                    <a:pt x="722" y="2902"/>
                  </a:cubicBezTo>
                  <a:cubicBezTo>
                    <a:pt x="1010" y="3367"/>
                    <a:pt x="1205" y="3879"/>
                    <a:pt x="1336" y="4407"/>
                  </a:cubicBezTo>
                  <a:lnTo>
                    <a:pt x="1336" y="4407"/>
                  </a:lnTo>
                  <a:cubicBezTo>
                    <a:pt x="1452" y="3879"/>
                    <a:pt x="1662" y="3367"/>
                    <a:pt x="1951" y="2902"/>
                  </a:cubicBezTo>
                  <a:cubicBezTo>
                    <a:pt x="2672" y="1722"/>
                    <a:pt x="2115" y="853"/>
                    <a:pt x="1656" y="427"/>
                  </a:cubicBezTo>
                  <a:cubicBezTo>
                    <a:pt x="1525" y="296"/>
                    <a:pt x="1426" y="148"/>
                    <a:pt x="1328" y="1"/>
                  </a:cubicBezTo>
                  <a:close/>
                  <a:moveTo>
                    <a:pt x="1336" y="4407"/>
                  </a:moveTo>
                  <a:cubicBezTo>
                    <a:pt x="1333" y="4419"/>
                    <a:pt x="1330" y="4431"/>
                    <a:pt x="1328" y="4443"/>
                  </a:cubicBezTo>
                  <a:lnTo>
                    <a:pt x="1344" y="4443"/>
                  </a:lnTo>
                  <a:cubicBezTo>
                    <a:pt x="1342" y="4431"/>
                    <a:pt x="1339" y="4419"/>
                    <a:pt x="1336" y="4407"/>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 name="Google Shape;573;p2"/>
            <p:cNvSpPr/>
            <p:nvPr/>
          </p:nvSpPr>
          <p:spPr>
            <a:xfrm>
              <a:off x="5312450" y="2991075"/>
              <a:ext cx="153300" cy="168025"/>
            </a:xfrm>
            <a:custGeom>
              <a:avLst/>
              <a:gdLst/>
              <a:ahLst/>
              <a:cxnLst/>
              <a:rect l="l" t="t" r="r" b="b"/>
              <a:pathLst>
                <a:path w="6132" h="6721" extrusionOk="0">
                  <a:moveTo>
                    <a:pt x="1617" y="0"/>
                  </a:moveTo>
                  <a:cubicBezTo>
                    <a:pt x="1217" y="0"/>
                    <a:pt x="823" y="160"/>
                    <a:pt x="591" y="460"/>
                  </a:cubicBezTo>
                  <a:cubicBezTo>
                    <a:pt x="1" y="1115"/>
                    <a:pt x="493" y="2066"/>
                    <a:pt x="1132" y="2115"/>
                  </a:cubicBezTo>
                  <a:cubicBezTo>
                    <a:pt x="1151" y="2116"/>
                    <a:pt x="1170" y="2116"/>
                    <a:pt x="1188" y="2116"/>
                  </a:cubicBezTo>
                  <a:cubicBezTo>
                    <a:pt x="1801" y="2116"/>
                    <a:pt x="2013" y="1598"/>
                    <a:pt x="1886" y="1295"/>
                  </a:cubicBezTo>
                  <a:cubicBezTo>
                    <a:pt x="1830" y="1115"/>
                    <a:pt x="1681" y="1006"/>
                    <a:pt x="1518" y="1006"/>
                  </a:cubicBezTo>
                  <a:cubicBezTo>
                    <a:pt x="1488" y="1006"/>
                    <a:pt x="1457" y="1009"/>
                    <a:pt x="1427" y="1017"/>
                  </a:cubicBezTo>
                  <a:cubicBezTo>
                    <a:pt x="1263" y="1033"/>
                    <a:pt x="1165" y="1164"/>
                    <a:pt x="1181" y="1328"/>
                  </a:cubicBezTo>
                  <a:cubicBezTo>
                    <a:pt x="1171" y="1473"/>
                    <a:pt x="1291" y="1572"/>
                    <a:pt x="1414" y="1572"/>
                  </a:cubicBezTo>
                  <a:cubicBezTo>
                    <a:pt x="1486" y="1572"/>
                    <a:pt x="1559" y="1538"/>
                    <a:pt x="1607" y="1459"/>
                  </a:cubicBezTo>
                  <a:cubicBezTo>
                    <a:pt x="1647" y="1402"/>
                    <a:pt x="1691" y="1379"/>
                    <a:pt x="1730" y="1379"/>
                  </a:cubicBezTo>
                  <a:cubicBezTo>
                    <a:pt x="1803" y="1379"/>
                    <a:pt x="1858" y="1461"/>
                    <a:pt x="1837" y="1558"/>
                  </a:cubicBezTo>
                  <a:cubicBezTo>
                    <a:pt x="1747" y="1802"/>
                    <a:pt x="1526" y="1955"/>
                    <a:pt x="1285" y="1955"/>
                  </a:cubicBezTo>
                  <a:cubicBezTo>
                    <a:pt x="1219" y="1955"/>
                    <a:pt x="1150" y="1943"/>
                    <a:pt x="1083" y="1918"/>
                  </a:cubicBezTo>
                  <a:cubicBezTo>
                    <a:pt x="673" y="1787"/>
                    <a:pt x="460" y="1050"/>
                    <a:pt x="1017" y="656"/>
                  </a:cubicBezTo>
                  <a:cubicBezTo>
                    <a:pt x="1140" y="570"/>
                    <a:pt x="1319" y="524"/>
                    <a:pt x="1519" y="524"/>
                  </a:cubicBezTo>
                  <a:cubicBezTo>
                    <a:pt x="2118" y="524"/>
                    <a:pt x="2906" y="936"/>
                    <a:pt x="2968" y="1918"/>
                  </a:cubicBezTo>
                  <a:cubicBezTo>
                    <a:pt x="2968" y="3082"/>
                    <a:pt x="2033" y="4115"/>
                    <a:pt x="1771" y="4902"/>
                  </a:cubicBezTo>
                  <a:cubicBezTo>
                    <a:pt x="1427" y="5983"/>
                    <a:pt x="1869" y="6655"/>
                    <a:pt x="1902" y="6721"/>
                  </a:cubicBezTo>
                  <a:cubicBezTo>
                    <a:pt x="1624" y="6147"/>
                    <a:pt x="1607" y="5508"/>
                    <a:pt x="1853" y="4934"/>
                  </a:cubicBezTo>
                  <a:cubicBezTo>
                    <a:pt x="2066" y="4410"/>
                    <a:pt x="2492" y="3852"/>
                    <a:pt x="2804" y="3148"/>
                  </a:cubicBezTo>
                  <a:cubicBezTo>
                    <a:pt x="2918" y="2918"/>
                    <a:pt x="3017" y="2689"/>
                    <a:pt x="3066" y="2443"/>
                  </a:cubicBezTo>
                  <a:cubicBezTo>
                    <a:pt x="3115" y="2689"/>
                    <a:pt x="3214" y="2918"/>
                    <a:pt x="3312" y="3148"/>
                  </a:cubicBezTo>
                  <a:cubicBezTo>
                    <a:pt x="3640" y="3852"/>
                    <a:pt x="4066" y="4410"/>
                    <a:pt x="4279" y="4934"/>
                  </a:cubicBezTo>
                  <a:cubicBezTo>
                    <a:pt x="4525" y="5508"/>
                    <a:pt x="4508" y="6147"/>
                    <a:pt x="4230" y="6721"/>
                  </a:cubicBezTo>
                  <a:cubicBezTo>
                    <a:pt x="4263" y="6655"/>
                    <a:pt x="4705" y="5983"/>
                    <a:pt x="4361" y="4902"/>
                  </a:cubicBezTo>
                  <a:cubicBezTo>
                    <a:pt x="4099" y="4115"/>
                    <a:pt x="3181" y="3082"/>
                    <a:pt x="3164" y="1918"/>
                  </a:cubicBezTo>
                  <a:cubicBezTo>
                    <a:pt x="3226" y="936"/>
                    <a:pt x="4014" y="524"/>
                    <a:pt x="4613" y="524"/>
                  </a:cubicBezTo>
                  <a:cubicBezTo>
                    <a:pt x="4813" y="524"/>
                    <a:pt x="4992" y="570"/>
                    <a:pt x="5115" y="656"/>
                  </a:cubicBezTo>
                  <a:cubicBezTo>
                    <a:pt x="5672" y="1050"/>
                    <a:pt x="5459" y="1787"/>
                    <a:pt x="5049" y="1918"/>
                  </a:cubicBezTo>
                  <a:cubicBezTo>
                    <a:pt x="4982" y="1943"/>
                    <a:pt x="4913" y="1955"/>
                    <a:pt x="4847" y="1955"/>
                  </a:cubicBezTo>
                  <a:cubicBezTo>
                    <a:pt x="4606" y="1955"/>
                    <a:pt x="4385" y="1802"/>
                    <a:pt x="4295" y="1558"/>
                  </a:cubicBezTo>
                  <a:cubicBezTo>
                    <a:pt x="4274" y="1461"/>
                    <a:pt x="4329" y="1379"/>
                    <a:pt x="4402" y="1379"/>
                  </a:cubicBezTo>
                  <a:cubicBezTo>
                    <a:pt x="4441" y="1379"/>
                    <a:pt x="4485" y="1402"/>
                    <a:pt x="4525" y="1459"/>
                  </a:cubicBezTo>
                  <a:cubicBezTo>
                    <a:pt x="4573" y="1538"/>
                    <a:pt x="4646" y="1572"/>
                    <a:pt x="4718" y="1572"/>
                  </a:cubicBezTo>
                  <a:cubicBezTo>
                    <a:pt x="4841" y="1572"/>
                    <a:pt x="4961" y="1473"/>
                    <a:pt x="4951" y="1328"/>
                  </a:cubicBezTo>
                  <a:cubicBezTo>
                    <a:pt x="4967" y="1164"/>
                    <a:pt x="4869" y="1033"/>
                    <a:pt x="4705" y="1017"/>
                  </a:cubicBezTo>
                  <a:cubicBezTo>
                    <a:pt x="4675" y="1009"/>
                    <a:pt x="4644" y="1006"/>
                    <a:pt x="4614" y="1006"/>
                  </a:cubicBezTo>
                  <a:cubicBezTo>
                    <a:pt x="4451" y="1006"/>
                    <a:pt x="4302" y="1115"/>
                    <a:pt x="4246" y="1295"/>
                  </a:cubicBezTo>
                  <a:cubicBezTo>
                    <a:pt x="4117" y="1602"/>
                    <a:pt x="4353" y="2115"/>
                    <a:pt x="4971" y="2115"/>
                  </a:cubicBezTo>
                  <a:cubicBezTo>
                    <a:pt x="4981" y="2115"/>
                    <a:pt x="4990" y="2115"/>
                    <a:pt x="5000" y="2115"/>
                  </a:cubicBezTo>
                  <a:cubicBezTo>
                    <a:pt x="5623" y="2082"/>
                    <a:pt x="6131" y="1115"/>
                    <a:pt x="5541" y="460"/>
                  </a:cubicBezTo>
                  <a:cubicBezTo>
                    <a:pt x="5309" y="160"/>
                    <a:pt x="4915" y="0"/>
                    <a:pt x="4514" y="0"/>
                  </a:cubicBezTo>
                  <a:cubicBezTo>
                    <a:pt x="4039" y="0"/>
                    <a:pt x="3552" y="225"/>
                    <a:pt x="3312" y="705"/>
                  </a:cubicBezTo>
                  <a:cubicBezTo>
                    <a:pt x="3197" y="886"/>
                    <a:pt x="3115" y="1082"/>
                    <a:pt x="3066" y="1279"/>
                  </a:cubicBezTo>
                  <a:cubicBezTo>
                    <a:pt x="3017" y="1082"/>
                    <a:pt x="2935" y="886"/>
                    <a:pt x="2820" y="705"/>
                  </a:cubicBezTo>
                  <a:cubicBezTo>
                    <a:pt x="2580" y="225"/>
                    <a:pt x="2093" y="0"/>
                    <a:pt x="16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 name="Google Shape;574;p2"/>
            <p:cNvSpPr/>
            <p:nvPr/>
          </p:nvSpPr>
          <p:spPr>
            <a:xfrm>
              <a:off x="7322450" y="3159500"/>
              <a:ext cx="43050" cy="60250"/>
            </a:xfrm>
            <a:custGeom>
              <a:avLst/>
              <a:gdLst/>
              <a:ahLst/>
              <a:cxnLst/>
              <a:rect l="l" t="t" r="r" b="b"/>
              <a:pathLst>
                <a:path w="1722" h="2410" extrusionOk="0">
                  <a:moveTo>
                    <a:pt x="1525" y="0"/>
                  </a:moveTo>
                  <a:cubicBezTo>
                    <a:pt x="1525" y="0"/>
                    <a:pt x="1377" y="66"/>
                    <a:pt x="1361" y="148"/>
                  </a:cubicBezTo>
                  <a:cubicBezTo>
                    <a:pt x="1344" y="246"/>
                    <a:pt x="1230" y="328"/>
                    <a:pt x="1033" y="328"/>
                  </a:cubicBezTo>
                  <a:cubicBezTo>
                    <a:pt x="836" y="328"/>
                    <a:pt x="0" y="394"/>
                    <a:pt x="66" y="2410"/>
                  </a:cubicBezTo>
                  <a:cubicBezTo>
                    <a:pt x="66" y="2410"/>
                    <a:pt x="131" y="1672"/>
                    <a:pt x="771" y="1394"/>
                  </a:cubicBezTo>
                  <a:cubicBezTo>
                    <a:pt x="1394" y="1115"/>
                    <a:pt x="1721" y="853"/>
                    <a:pt x="1607" y="459"/>
                  </a:cubicBezTo>
                  <a:cubicBezTo>
                    <a:pt x="1492" y="82"/>
                    <a:pt x="1525" y="0"/>
                    <a:pt x="15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 name="Google Shape;575;p2"/>
            <p:cNvSpPr/>
            <p:nvPr/>
          </p:nvSpPr>
          <p:spPr>
            <a:xfrm>
              <a:off x="7094200" y="3231000"/>
              <a:ext cx="227050" cy="157925"/>
            </a:xfrm>
            <a:custGeom>
              <a:avLst/>
              <a:gdLst/>
              <a:ahLst/>
              <a:cxnLst/>
              <a:rect l="l" t="t" r="r" b="b"/>
              <a:pathLst>
                <a:path w="9082" h="6317" extrusionOk="0">
                  <a:moveTo>
                    <a:pt x="2001" y="0"/>
                  </a:moveTo>
                  <a:cubicBezTo>
                    <a:pt x="1084" y="0"/>
                    <a:pt x="66" y="652"/>
                    <a:pt x="33" y="1845"/>
                  </a:cubicBezTo>
                  <a:cubicBezTo>
                    <a:pt x="0" y="2713"/>
                    <a:pt x="459" y="3533"/>
                    <a:pt x="1230" y="3943"/>
                  </a:cubicBezTo>
                  <a:cubicBezTo>
                    <a:pt x="1723" y="4200"/>
                    <a:pt x="2282" y="4302"/>
                    <a:pt x="2852" y="4302"/>
                  </a:cubicBezTo>
                  <a:cubicBezTo>
                    <a:pt x="3190" y="4302"/>
                    <a:pt x="3533" y="4266"/>
                    <a:pt x="3869" y="4205"/>
                  </a:cubicBezTo>
                  <a:cubicBezTo>
                    <a:pt x="4754" y="3959"/>
                    <a:pt x="5573" y="3631"/>
                    <a:pt x="6377" y="3418"/>
                  </a:cubicBezTo>
                  <a:cubicBezTo>
                    <a:pt x="6578" y="3370"/>
                    <a:pt x="6783" y="3345"/>
                    <a:pt x="6984" y="3345"/>
                  </a:cubicBezTo>
                  <a:cubicBezTo>
                    <a:pt x="7599" y="3345"/>
                    <a:pt x="8178" y="3576"/>
                    <a:pt x="8524" y="4057"/>
                  </a:cubicBezTo>
                  <a:cubicBezTo>
                    <a:pt x="8966" y="4631"/>
                    <a:pt x="8999" y="5582"/>
                    <a:pt x="8458" y="5975"/>
                  </a:cubicBezTo>
                  <a:cubicBezTo>
                    <a:pt x="8244" y="6137"/>
                    <a:pt x="7987" y="6212"/>
                    <a:pt x="7738" y="6212"/>
                  </a:cubicBezTo>
                  <a:cubicBezTo>
                    <a:pt x="7357" y="6212"/>
                    <a:pt x="6994" y="6037"/>
                    <a:pt x="6835" y="5729"/>
                  </a:cubicBezTo>
                  <a:cubicBezTo>
                    <a:pt x="6524" y="5221"/>
                    <a:pt x="6770" y="4582"/>
                    <a:pt x="7229" y="4451"/>
                  </a:cubicBezTo>
                  <a:cubicBezTo>
                    <a:pt x="7325" y="4413"/>
                    <a:pt x="7424" y="4394"/>
                    <a:pt x="7523" y="4394"/>
                  </a:cubicBezTo>
                  <a:cubicBezTo>
                    <a:pt x="7761" y="4394"/>
                    <a:pt x="7991" y="4504"/>
                    <a:pt x="8130" y="4713"/>
                  </a:cubicBezTo>
                  <a:cubicBezTo>
                    <a:pt x="8229" y="4893"/>
                    <a:pt x="8245" y="5107"/>
                    <a:pt x="8180" y="5287"/>
                  </a:cubicBezTo>
                  <a:cubicBezTo>
                    <a:pt x="8166" y="5314"/>
                    <a:pt x="8108" y="5397"/>
                    <a:pt x="8051" y="5397"/>
                  </a:cubicBezTo>
                  <a:cubicBezTo>
                    <a:pt x="8039" y="5397"/>
                    <a:pt x="8027" y="5394"/>
                    <a:pt x="8016" y="5385"/>
                  </a:cubicBezTo>
                  <a:cubicBezTo>
                    <a:pt x="7966" y="5320"/>
                    <a:pt x="8016" y="4975"/>
                    <a:pt x="7655" y="4926"/>
                  </a:cubicBezTo>
                  <a:cubicBezTo>
                    <a:pt x="7640" y="4924"/>
                    <a:pt x="7625" y="4923"/>
                    <a:pt x="7611" y="4923"/>
                  </a:cubicBezTo>
                  <a:cubicBezTo>
                    <a:pt x="7268" y="4923"/>
                    <a:pt x="7161" y="5473"/>
                    <a:pt x="7508" y="5615"/>
                  </a:cubicBezTo>
                  <a:cubicBezTo>
                    <a:pt x="7583" y="5652"/>
                    <a:pt x="7661" y="5670"/>
                    <a:pt x="7736" y="5670"/>
                  </a:cubicBezTo>
                  <a:cubicBezTo>
                    <a:pt x="7955" y="5670"/>
                    <a:pt x="8156" y="5523"/>
                    <a:pt x="8229" y="5303"/>
                  </a:cubicBezTo>
                  <a:lnTo>
                    <a:pt x="8229" y="5270"/>
                  </a:lnTo>
                  <a:lnTo>
                    <a:pt x="8245" y="5238"/>
                  </a:lnTo>
                  <a:lnTo>
                    <a:pt x="8245" y="5221"/>
                  </a:lnTo>
                  <a:cubicBezTo>
                    <a:pt x="8262" y="5090"/>
                    <a:pt x="8262" y="4975"/>
                    <a:pt x="8229" y="4844"/>
                  </a:cubicBezTo>
                  <a:cubicBezTo>
                    <a:pt x="8105" y="4534"/>
                    <a:pt x="7812" y="4337"/>
                    <a:pt x="7500" y="4337"/>
                  </a:cubicBezTo>
                  <a:cubicBezTo>
                    <a:pt x="7399" y="4337"/>
                    <a:pt x="7296" y="4358"/>
                    <a:pt x="7196" y="4402"/>
                  </a:cubicBezTo>
                  <a:cubicBezTo>
                    <a:pt x="6704" y="4516"/>
                    <a:pt x="6409" y="5221"/>
                    <a:pt x="6754" y="5762"/>
                  </a:cubicBezTo>
                  <a:cubicBezTo>
                    <a:pt x="6927" y="6109"/>
                    <a:pt x="7342" y="6316"/>
                    <a:pt x="7769" y="6316"/>
                  </a:cubicBezTo>
                  <a:cubicBezTo>
                    <a:pt x="8028" y="6316"/>
                    <a:pt x="8291" y="6241"/>
                    <a:pt x="8507" y="6074"/>
                  </a:cubicBezTo>
                  <a:cubicBezTo>
                    <a:pt x="8966" y="5746"/>
                    <a:pt x="9081" y="5139"/>
                    <a:pt x="8934" y="4582"/>
                  </a:cubicBezTo>
                  <a:cubicBezTo>
                    <a:pt x="8835" y="4041"/>
                    <a:pt x="8475" y="3172"/>
                    <a:pt x="7212" y="2894"/>
                  </a:cubicBezTo>
                  <a:cubicBezTo>
                    <a:pt x="7067" y="2861"/>
                    <a:pt x="6919" y="2846"/>
                    <a:pt x="6768" y="2846"/>
                  </a:cubicBezTo>
                  <a:cubicBezTo>
                    <a:pt x="5438" y="2846"/>
                    <a:pt x="3897" y="3984"/>
                    <a:pt x="2312" y="3984"/>
                  </a:cubicBezTo>
                  <a:cubicBezTo>
                    <a:pt x="2088" y="3984"/>
                    <a:pt x="1864" y="3962"/>
                    <a:pt x="1639" y="3910"/>
                  </a:cubicBezTo>
                  <a:cubicBezTo>
                    <a:pt x="1557" y="3877"/>
                    <a:pt x="1476" y="3861"/>
                    <a:pt x="1377" y="3828"/>
                  </a:cubicBezTo>
                  <a:lnTo>
                    <a:pt x="1312" y="3795"/>
                  </a:lnTo>
                  <a:cubicBezTo>
                    <a:pt x="607" y="3418"/>
                    <a:pt x="164" y="2664"/>
                    <a:pt x="181" y="1861"/>
                  </a:cubicBezTo>
                  <a:cubicBezTo>
                    <a:pt x="203" y="743"/>
                    <a:pt x="1174" y="111"/>
                    <a:pt x="2045" y="111"/>
                  </a:cubicBezTo>
                  <a:cubicBezTo>
                    <a:pt x="2464" y="111"/>
                    <a:pt x="2859" y="257"/>
                    <a:pt x="3115" y="566"/>
                  </a:cubicBezTo>
                  <a:cubicBezTo>
                    <a:pt x="3574" y="1009"/>
                    <a:pt x="3524" y="1779"/>
                    <a:pt x="3016" y="2172"/>
                  </a:cubicBezTo>
                  <a:cubicBezTo>
                    <a:pt x="2951" y="2238"/>
                    <a:pt x="2852" y="2271"/>
                    <a:pt x="2770" y="2304"/>
                  </a:cubicBezTo>
                  <a:cubicBezTo>
                    <a:pt x="2709" y="2316"/>
                    <a:pt x="2646" y="2322"/>
                    <a:pt x="2584" y="2322"/>
                  </a:cubicBezTo>
                  <a:cubicBezTo>
                    <a:pt x="2398" y="2322"/>
                    <a:pt x="2213" y="2267"/>
                    <a:pt x="2066" y="2156"/>
                  </a:cubicBezTo>
                  <a:cubicBezTo>
                    <a:pt x="1951" y="2074"/>
                    <a:pt x="1885" y="1910"/>
                    <a:pt x="1934" y="1779"/>
                  </a:cubicBezTo>
                  <a:lnTo>
                    <a:pt x="1934" y="1779"/>
                  </a:lnTo>
                  <a:cubicBezTo>
                    <a:pt x="2010" y="1854"/>
                    <a:pt x="2106" y="1894"/>
                    <a:pt x="2206" y="1894"/>
                  </a:cubicBezTo>
                  <a:cubicBezTo>
                    <a:pt x="2257" y="1894"/>
                    <a:pt x="2310" y="1884"/>
                    <a:pt x="2361" y="1861"/>
                  </a:cubicBezTo>
                  <a:cubicBezTo>
                    <a:pt x="2607" y="1730"/>
                    <a:pt x="2541" y="1320"/>
                    <a:pt x="2213" y="1222"/>
                  </a:cubicBezTo>
                  <a:cubicBezTo>
                    <a:pt x="2185" y="1214"/>
                    <a:pt x="2157" y="1211"/>
                    <a:pt x="2129" y="1211"/>
                  </a:cubicBezTo>
                  <a:cubicBezTo>
                    <a:pt x="1787" y="1211"/>
                    <a:pt x="1507" y="1748"/>
                    <a:pt x="1902" y="2172"/>
                  </a:cubicBezTo>
                  <a:cubicBezTo>
                    <a:pt x="2059" y="2318"/>
                    <a:pt x="2262" y="2401"/>
                    <a:pt x="2476" y="2401"/>
                  </a:cubicBezTo>
                  <a:cubicBezTo>
                    <a:pt x="2551" y="2401"/>
                    <a:pt x="2628" y="2390"/>
                    <a:pt x="2705" y="2369"/>
                  </a:cubicBezTo>
                  <a:cubicBezTo>
                    <a:pt x="2738" y="2369"/>
                    <a:pt x="2754" y="2353"/>
                    <a:pt x="2787" y="2353"/>
                  </a:cubicBezTo>
                  <a:lnTo>
                    <a:pt x="2869" y="2320"/>
                  </a:lnTo>
                  <a:lnTo>
                    <a:pt x="2902" y="2320"/>
                  </a:lnTo>
                  <a:cubicBezTo>
                    <a:pt x="3049" y="2254"/>
                    <a:pt x="3180" y="2140"/>
                    <a:pt x="3262" y="2009"/>
                  </a:cubicBezTo>
                  <a:cubicBezTo>
                    <a:pt x="3590" y="1550"/>
                    <a:pt x="3557" y="910"/>
                    <a:pt x="3164" y="501"/>
                  </a:cubicBezTo>
                  <a:cubicBezTo>
                    <a:pt x="2891" y="162"/>
                    <a:pt x="2459" y="0"/>
                    <a:pt x="200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 name="Google Shape;576;p2"/>
            <p:cNvSpPr/>
            <p:nvPr/>
          </p:nvSpPr>
          <p:spPr>
            <a:xfrm>
              <a:off x="7132725" y="3320875"/>
              <a:ext cx="161475" cy="92300"/>
            </a:xfrm>
            <a:custGeom>
              <a:avLst/>
              <a:gdLst/>
              <a:ahLst/>
              <a:cxnLst/>
              <a:rect l="l" t="t" r="r" b="b"/>
              <a:pathLst>
                <a:path w="6459" h="3692" extrusionOk="0">
                  <a:moveTo>
                    <a:pt x="5518" y="1"/>
                  </a:moveTo>
                  <a:cubicBezTo>
                    <a:pt x="5267" y="1"/>
                    <a:pt x="4968" y="44"/>
                    <a:pt x="4622" y="167"/>
                  </a:cubicBezTo>
                  <a:cubicBezTo>
                    <a:pt x="3778" y="468"/>
                    <a:pt x="2590" y="1022"/>
                    <a:pt x="1422" y="1022"/>
                  </a:cubicBezTo>
                  <a:cubicBezTo>
                    <a:pt x="936" y="1022"/>
                    <a:pt x="453" y="926"/>
                    <a:pt x="0" y="676"/>
                  </a:cubicBezTo>
                  <a:lnTo>
                    <a:pt x="0" y="676"/>
                  </a:lnTo>
                  <a:cubicBezTo>
                    <a:pt x="0" y="676"/>
                    <a:pt x="582" y="1334"/>
                    <a:pt x="1360" y="1334"/>
                  </a:cubicBezTo>
                  <a:cubicBezTo>
                    <a:pt x="1387" y="1334"/>
                    <a:pt x="1415" y="1333"/>
                    <a:pt x="1443" y="1331"/>
                  </a:cubicBezTo>
                  <a:cubicBezTo>
                    <a:pt x="1955" y="1295"/>
                    <a:pt x="2186" y="1158"/>
                    <a:pt x="2324" y="1158"/>
                  </a:cubicBezTo>
                  <a:cubicBezTo>
                    <a:pt x="2372" y="1158"/>
                    <a:pt x="2409" y="1174"/>
                    <a:pt x="2442" y="1216"/>
                  </a:cubicBezTo>
                  <a:cubicBezTo>
                    <a:pt x="2506" y="1305"/>
                    <a:pt x="2403" y="1364"/>
                    <a:pt x="2255" y="1364"/>
                  </a:cubicBezTo>
                  <a:cubicBezTo>
                    <a:pt x="2211" y="1364"/>
                    <a:pt x="2163" y="1359"/>
                    <a:pt x="2115" y="1348"/>
                  </a:cubicBezTo>
                  <a:cubicBezTo>
                    <a:pt x="2062" y="1330"/>
                    <a:pt x="2007" y="1321"/>
                    <a:pt x="1952" y="1321"/>
                  </a:cubicBezTo>
                  <a:cubicBezTo>
                    <a:pt x="1856" y="1321"/>
                    <a:pt x="1762" y="1350"/>
                    <a:pt x="1688" y="1413"/>
                  </a:cubicBezTo>
                  <a:cubicBezTo>
                    <a:pt x="1513" y="1572"/>
                    <a:pt x="1709" y="2087"/>
                    <a:pt x="1376" y="2087"/>
                  </a:cubicBezTo>
                  <a:cubicBezTo>
                    <a:pt x="1366" y="2087"/>
                    <a:pt x="1355" y="2086"/>
                    <a:pt x="1344" y="2085"/>
                  </a:cubicBezTo>
                  <a:lnTo>
                    <a:pt x="1344" y="2085"/>
                  </a:lnTo>
                  <a:cubicBezTo>
                    <a:pt x="1344" y="2085"/>
                    <a:pt x="1628" y="2452"/>
                    <a:pt x="2052" y="2452"/>
                  </a:cubicBezTo>
                  <a:cubicBezTo>
                    <a:pt x="2196" y="2452"/>
                    <a:pt x="2355" y="2410"/>
                    <a:pt x="2524" y="2298"/>
                  </a:cubicBezTo>
                  <a:cubicBezTo>
                    <a:pt x="3196" y="1872"/>
                    <a:pt x="2819" y="1364"/>
                    <a:pt x="3082" y="1233"/>
                  </a:cubicBezTo>
                  <a:cubicBezTo>
                    <a:pt x="3123" y="1211"/>
                    <a:pt x="3164" y="1201"/>
                    <a:pt x="3202" y="1201"/>
                  </a:cubicBezTo>
                  <a:cubicBezTo>
                    <a:pt x="3387" y="1201"/>
                    <a:pt x="3502" y="1441"/>
                    <a:pt x="3311" y="1659"/>
                  </a:cubicBezTo>
                  <a:cubicBezTo>
                    <a:pt x="3082" y="1938"/>
                    <a:pt x="2229" y="2888"/>
                    <a:pt x="3573" y="3692"/>
                  </a:cubicBezTo>
                  <a:cubicBezTo>
                    <a:pt x="3573" y="3692"/>
                    <a:pt x="3377" y="3233"/>
                    <a:pt x="3737" y="3085"/>
                  </a:cubicBezTo>
                  <a:cubicBezTo>
                    <a:pt x="4098" y="2921"/>
                    <a:pt x="4819" y="2708"/>
                    <a:pt x="4721" y="2200"/>
                  </a:cubicBezTo>
                  <a:cubicBezTo>
                    <a:pt x="4622" y="1708"/>
                    <a:pt x="4245" y="954"/>
                    <a:pt x="4852" y="512"/>
                  </a:cubicBezTo>
                  <a:cubicBezTo>
                    <a:pt x="5199" y="242"/>
                    <a:pt x="5500" y="142"/>
                    <a:pt x="5803" y="142"/>
                  </a:cubicBezTo>
                  <a:cubicBezTo>
                    <a:pt x="6015" y="142"/>
                    <a:pt x="6228" y="191"/>
                    <a:pt x="6458" y="266"/>
                  </a:cubicBezTo>
                  <a:cubicBezTo>
                    <a:pt x="6458" y="266"/>
                    <a:pt x="6135" y="1"/>
                    <a:pt x="551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 name="Google Shape;577;p2"/>
            <p:cNvSpPr/>
            <p:nvPr/>
          </p:nvSpPr>
          <p:spPr>
            <a:xfrm>
              <a:off x="7162625" y="3228800"/>
              <a:ext cx="90175" cy="63075"/>
            </a:xfrm>
            <a:custGeom>
              <a:avLst/>
              <a:gdLst/>
              <a:ahLst/>
              <a:cxnLst/>
              <a:rect l="l" t="t" r="r" b="b"/>
              <a:pathLst>
                <a:path w="3607" h="2523" extrusionOk="0">
                  <a:moveTo>
                    <a:pt x="1101" y="1"/>
                  </a:moveTo>
                  <a:cubicBezTo>
                    <a:pt x="505" y="1"/>
                    <a:pt x="1" y="130"/>
                    <a:pt x="1" y="130"/>
                  </a:cubicBezTo>
                  <a:cubicBezTo>
                    <a:pt x="1" y="130"/>
                    <a:pt x="951" y="195"/>
                    <a:pt x="1197" y="556"/>
                  </a:cubicBezTo>
                  <a:cubicBezTo>
                    <a:pt x="1361" y="736"/>
                    <a:pt x="1427" y="1015"/>
                    <a:pt x="1345" y="1261"/>
                  </a:cubicBezTo>
                  <a:cubicBezTo>
                    <a:pt x="1296" y="1490"/>
                    <a:pt x="1181" y="2146"/>
                    <a:pt x="2213" y="2162"/>
                  </a:cubicBezTo>
                  <a:cubicBezTo>
                    <a:pt x="3246" y="2162"/>
                    <a:pt x="3082" y="2523"/>
                    <a:pt x="3082" y="2523"/>
                  </a:cubicBezTo>
                  <a:cubicBezTo>
                    <a:pt x="3082" y="2523"/>
                    <a:pt x="3607" y="1769"/>
                    <a:pt x="2738" y="621"/>
                  </a:cubicBezTo>
                  <a:cubicBezTo>
                    <a:pt x="2364" y="125"/>
                    <a:pt x="1688" y="1"/>
                    <a:pt x="110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 name="Google Shape;578;p2"/>
            <p:cNvSpPr/>
            <p:nvPr/>
          </p:nvSpPr>
          <p:spPr>
            <a:xfrm>
              <a:off x="7127400" y="3162375"/>
              <a:ext cx="56550" cy="66800"/>
            </a:xfrm>
            <a:custGeom>
              <a:avLst/>
              <a:gdLst/>
              <a:ahLst/>
              <a:cxnLst/>
              <a:rect l="l" t="t" r="r" b="b"/>
              <a:pathLst>
                <a:path w="2262" h="2672" extrusionOk="0">
                  <a:moveTo>
                    <a:pt x="1115" y="0"/>
                  </a:moveTo>
                  <a:cubicBezTo>
                    <a:pt x="820" y="164"/>
                    <a:pt x="738" y="689"/>
                    <a:pt x="803" y="1410"/>
                  </a:cubicBezTo>
                  <a:cubicBezTo>
                    <a:pt x="869" y="2147"/>
                    <a:pt x="0" y="2606"/>
                    <a:pt x="0" y="2606"/>
                  </a:cubicBezTo>
                  <a:cubicBezTo>
                    <a:pt x="574" y="2410"/>
                    <a:pt x="1754" y="2672"/>
                    <a:pt x="2000" y="2000"/>
                  </a:cubicBezTo>
                  <a:cubicBezTo>
                    <a:pt x="2262" y="1344"/>
                    <a:pt x="1623" y="918"/>
                    <a:pt x="1262" y="721"/>
                  </a:cubicBezTo>
                  <a:cubicBezTo>
                    <a:pt x="902" y="525"/>
                    <a:pt x="1115" y="0"/>
                    <a:pt x="11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 name="Google Shape;579;p2"/>
            <p:cNvSpPr/>
            <p:nvPr/>
          </p:nvSpPr>
          <p:spPr>
            <a:xfrm>
              <a:off x="7042575" y="3191050"/>
              <a:ext cx="79925" cy="107800"/>
            </a:xfrm>
            <a:custGeom>
              <a:avLst/>
              <a:gdLst/>
              <a:ahLst/>
              <a:cxnLst/>
              <a:rect l="l" t="t" r="r" b="b"/>
              <a:pathLst>
                <a:path w="3197" h="4312" extrusionOk="0">
                  <a:moveTo>
                    <a:pt x="2803" y="0"/>
                  </a:moveTo>
                  <a:lnTo>
                    <a:pt x="2803" y="0"/>
                  </a:lnTo>
                  <a:cubicBezTo>
                    <a:pt x="2725" y="92"/>
                    <a:pt x="2605" y="142"/>
                    <a:pt x="2485" y="142"/>
                  </a:cubicBezTo>
                  <a:cubicBezTo>
                    <a:pt x="2454" y="142"/>
                    <a:pt x="2423" y="138"/>
                    <a:pt x="2393" y="132"/>
                  </a:cubicBezTo>
                  <a:cubicBezTo>
                    <a:pt x="2339" y="121"/>
                    <a:pt x="2261" y="112"/>
                    <a:pt x="2170" y="112"/>
                  </a:cubicBezTo>
                  <a:cubicBezTo>
                    <a:pt x="1853" y="112"/>
                    <a:pt x="1382" y="217"/>
                    <a:pt x="1229" y="689"/>
                  </a:cubicBezTo>
                  <a:cubicBezTo>
                    <a:pt x="1049" y="1312"/>
                    <a:pt x="1197" y="1705"/>
                    <a:pt x="1410" y="1885"/>
                  </a:cubicBezTo>
                  <a:cubicBezTo>
                    <a:pt x="1623" y="2082"/>
                    <a:pt x="1623" y="2443"/>
                    <a:pt x="1475" y="2508"/>
                  </a:cubicBezTo>
                  <a:cubicBezTo>
                    <a:pt x="1441" y="2525"/>
                    <a:pt x="1406" y="2533"/>
                    <a:pt x="1372" y="2533"/>
                  </a:cubicBezTo>
                  <a:cubicBezTo>
                    <a:pt x="1209" y="2533"/>
                    <a:pt x="1066" y="2359"/>
                    <a:pt x="1147" y="2197"/>
                  </a:cubicBezTo>
                  <a:cubicBezTo>
                    <a:pt x="1235" y="1962"/>
                    <a:pt x="1048" y="1728"/>
                    <a:pt x="820" y="1728"/>
                  </a:cubicBezTo>
                  <a:cubicBezTo>
                    <a:pt x="793" y="1728"/>
                    <a:pt x="765" y="1731"/>
                    <a:pt x="738" y="1738"/>
                  </a:cubicBezTo>
                  <a:cubicBezTo>
                    <a:pt x="677" y="1745"/>
                    <a:pt x="623" y="1750"/>
                    <a:pt x="575" y="1750"/>
                  </a:cubicBezTo>
                  <a:cubicBezTo>
                    <a:pt x="413" y="1750"/>
                    <a:pt x="317" y="1704"/>
                    <a:pt x="279" y="1590"/>
                  </a:cubicBezTo>
                  <a:lnTo>
                    <a:pt x="279" y="1590"/>
                  </a:lnTo>
                  <a:cubicBezTo>
                    <a:pt x="279" y="1591"/>
                    <a:pt x="0" y="2492"/>
                    <a:pt x="688" y="2935"/>
                  </a:cubicBezTo>
                  <a:cubicBezTo>
                    <a:pt x="1377" y="3361"/>
                    <a:pt x="1737" y="4049"/>
                    <a:pt x="2131" y="4311"/>
                  </a:cubicBezTo>
                  <a:cubicBezTo>
                    <a:pt x="2131" y="4311"/>
                    <a:pt x="1524" y="3361"/>
                    <a:pt x="2082" y="2492"/>
                  </a:cubicBezTo>
                  <a:cubicBezTo>
                    <a:pt x="2639" y="1623"/>
                    <a:pt x="3196" y="1345"/>
                    <a:pt x="280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 name="Google Shape;580;p2"/>
            <p:cNvSpPr/>
            <p:nvPr/>
          </p:nvSpPr>
          <p:spPr>
            <a:xfrm>
              <a:off x="6937650" y="3032400"/>
              <a:ext cx="202875" cy="202525"/>
            </a:xfrm>
            <a:custGeom>
              <a:avLst/>
              <a:gdLst/>
              <a:ahLst/>
              <a:cxnLst/>
              <a:rect l="l" t="t" r="r" b="b"/>
              <a:pathLst>
                <a:path w="8115" h="8101" extrusionOk="0">
                  <a:moveTo>
                    <a:pt x="2373" y="0"/>
                  </a:moveTo>
                  <a:cubicBezTo>
                    <a:pt x="2277" y="0"/>
                    <a:pt x="2179" y="7"/>
                    <a:pt x="2083" y="19"/>
                  </a:cubicBezTo>
                  <a:cubicBezTo>
                    <a:pt x="755" y="167"/>
                    <a:pt x="1" y="1986"/>
                    <a:pt x="788" y="3249"/>
                  </a:cubicBezTo>
                  <a:cubicBezTo>
                    <a:pt x="1391" y="4206"/>
                    <a:pt x="2458" y="4488"/>
                    <a:pt x="3429" y="4488"/>
                  </a:cubicBezTo>
                  <a:cubicBezTo>
                    <a:pt x="3539" y="4488"/>
                    <a:pt x="3648" y="4485"/>
                    <a:pt x="3754" y="4478"/>
                  </a:cubicBezTo>
                  <a:cubicBezTo>
                    <a:pt x="3951" y="4478"/>
                    <a:pt x="4197" y="4445"/>
                    <a:pt x="4443" y="4412"/>
                  </a:cubicBezTo>
                  <a:cubicBezTo>
                    <a:pt x="4443" y="4412"/>
                    <a:pt x="4651" y="4378"/>
                    <a:pt x="4962" y="4378"/>
                  </a:cubicBezTo>
                  <a:cubicBezTo>
                    <a:pt x="5449" y="4378"/>
                    <a:pt x="6189" y="4463"/>
                    <a:pt x="6770" y="4904"/>
                  </a:cubicBezTo>
                  <a:cubicBezTo>
                    <a:pt x="7164" y="5248"/>
                    <a:pt x="7426" y="5707"/>
                    <a:pt x="7508" y="6232"/>
                  </a:cubicBezTo>
                  <a:cubicBezTo>
                    <a:pt x="7508" y="6232"/>
                    <a:pt x="7672" y="7428"/>
                    <a:pt x="7098" y="8068"/>
                  </a:cubicBezTo>
                  <a:cubicBezTo>
                    <a:pt x="7098" y="8084"/>
                    <a:pt x="7082" y="8100"/>
                    <a:pt x="7082" y="8100"/>
                  </a:cubicBezTo>
                  <a:cubicBezTo>
                    <a:pt x="7082" y="8100"/>
                    <a:pt x="8115" y="7576"/>
                    <a:pt x="7983" y="5986"/>
                  </a:cubicBezTo>
                  <a:cubicBezTo>
                    <a:pt x="7875" y="4670"/>
                    <a:pt x="6811" y="4016"/>
                    <a:pt x="5481" y="4016"/>
                  </a:cubicBezTo>
                  <a:cubicBezTo>
                    <a:pt x="5205" y="4016"/>
                    <a:pt x="4917" y="4044"/>
                    <a:pt x="4623" y="4101"/>
                  </a:cubicBezTo>
                  <a:cubicBezTo>
                    <a:pt x="4114" y="4201"/>
                    <a:pt x="3658" y="4251"/>
                    <a:pt x="3249" y="4251"/>
                  </a:cubicBezTo>
                  <a:cubicBezTo>
                    <a:pt x="2723" y="4251"/>
                    <a:pt x="2273" y="4168"/>
                    <a:pt x="1886" y="4003"/>
                  </a:cubicBezTo>
                  <a:cubicBezTo>
                    <a:pt x="1492" y="3822"/>
                    <a:pt x="1165" y="3527"/>
                    <a:pt x="919" y="3150"/>
                  </a:cubicBezTo>
                  <a:cubicBezTo>
                    <a:pt x="198" y="2003"/>
                    <a:pt x="902" y="315"/>
                    <a:pt x="2099" y="167"/>
                  </a:cubicBezTo>
                  <a:cubicBezTo>
                    <a:pt x="2200" y="153"/>
                    <a:pt x="2302" y="145"/>
                    <a:pt x="2404" y="145"/>
                  </a:cubicBezTo>
                  <a:cubicBezTo>
                    <a:pt x="2877" y="145"/>
                    <a:pt x="3334" y="305"/>
                    <a:pt x="3591" y="642"/>
                  </a:cubicBezTo>
                  <a:cubicBezTo>
                    <a:pt x="3886" y="1036"/>
                    <a:pt x="3935" y="1560"/>
                    <a:pt x="3738" y="2003"/>
                  </a:cubicBezTo>
                  <a:cubicBezTo>
                    <a:pt x="3580" y="2345"/>
                    <a:pt x="3254" y="2549"/>
                    <a:pt x="2902" y="2549"/>
                  </a:cubicBezTo>
                  <a:cubicBezTo>
                    <a:pt x="2816" y="2549"/>
                    <a:pt x="2727" y="2537"/>
                    <a:pt x="2640" y="2511"/>
                  </a:cubicBezTo>
                  <a:cubicBezTo>
                    <a:pt x="2214" y="2413"/>
                    <a:pt x="2033" y="1970"/>
                    <a:pt x="2361" y="1921"/>
                  </a:cubicBezTo>
                  <a:cubicBezTo>
                    <a:pt x="2771" y="1855"/>
                    <a:pt x="2853" y="1511"/>
                    <a:pt x="2705" y="1216"/>
                  </a:cubicBezTo>
                  <a:cubicBezTo>
                    <a:pt x="2652" y="1097"/>
                    <a:pt x="2521" y="1031"/>
                    <a:pt x="2378" y="1031"/>
                  </a:cubicBezTo>
                  <a:cubicBezTo>
                    <a:pt x="2166" y="1031"/>
                    <a:pt x="1928" y="1173"/>
                    <a:pt x="1869" y="1495"/>
                  </a:cubicBezTo>
                  <a:cubicBezTo>
                    <a:pt x="1820" y="1773"/>
                    <a:pt x="1902" y="2052"/>
                    <a:pt x="2083" y="2249"/>
                  </a:cubicBezTo>
                  <a:cubicBezTo>
                    <a:pt x="2250" y="2441"/>
                    <a:pt x="2583" y="2603"/>
                    <a:pt x="2928" y="2603"/>
                  </a:cubicBezTo>
                  <a:cubicBezTo>
                    <a:pt x="3260" y="2603"/>
                    <a:pt x="3603" y="2453"/>
                    <a:pt x="3820" y="2036"/>
                  </a:cubicBezTo>
                  <a:cubicBezTo>
                    <a:pt x="4049" y="1577"/>
                    <a:pt x="4000" y="1003"/>
                    <a:pt x="3689" y="577"/>
                  </a:cubicBezTo>
                  <a:cubicBezTo>
                    <a:pt x="3398" y="189"/>
                    <a:pt x="2897" y="0"/>
                    <a:pt x="23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 name="Google Shape;581;p2"/>
            <p:cNvSpPr/>
            <p:nvPr/>
          </p:nvSpPr>
          <p:spPr>
            <a:xfrm>
              <a:off x="6970025" y="3148950"/>
              <a:ext cx="116825" cy="59325"/>
            </a:xfrm>
            <a:custGeom>
              <a:avLst/>
              <a:gdLst/>
              <a:ahLst/>
              <a:cxnLst/>
              <a:rect l="l" t="t" r="r" b="b"/>
              <a:pathLst>
                <a:path w="4673" h="2373" extrusionOk="0">
                  <a:moveTo>
                    <a:pt x="3580" y="1"/>
                  </a:moveTo>
                  <a:cubicBezTo>
                    <a:pt x="3284" y="1"/>
                    <a:pt x="2935" y="42"/>
                    <a:pt x="2541" y="160"/>
                  </a:cubicBezTo>
                  <a:cubicBezTo>
                    <a:pt x="1976" y="328"/>
                    <a:pt x="1497" y="391"/>
                    <a:pt x="1105" y="391"/>
                  </a:cubicBezTo>
                  <a:cubicBezTo>
                    <a:pt x="577" y="391"/>
                    <a:pt x="208" y="275"/>
                    <a:pt x="1" y="144"/>
                  </a:cubicBezTo>
                  <a:lnTo>
                    <a:pt x="1" y="144"/>
                  </a:lnTo>
                  <a:cubicBezTo>
                    <a:pt x="132" y="258"/>
                    <a:pt x="263" y="390"/>
                    <a:pt x="378" y="537"/>
                  </a:cubicBezTo>
                  <a:cubicBezTo>
                    <a:pt x="453" y="642"/>
                    <a:pt x="597" y="1393"/>
                    <a:pt x="1187" y="1393"/>
                  </a:cubicBezTo>
                  <a:cubicBezTo>
                    <a:pt x="1241" y="1393"/>
                    <a:pt x="1299" y="1387"/>
                    <a:pt x="1361" y="1373"/>
                  </a:cubicBezTo>
                  <a:cubicBezTo>
                    <a:pt x="2082" y="1226"/>
                    <a:pt x="1951" y="767"/>
                    <a:pt x="2427" y="619"/>
                  </a:cubicBezTo>
                  <a:cubicBezTo>
                    <a:pt x="2519" y="590"/>
                    <a:pt x="2598" y="578"/>
                    <a:pt x="2663" y="578"/>
                  </a:cubicBezTo>
                  <a:cubicBezTo>
                    <a:pt x="2932" y="578"/>
                    <a:pt x="2975" y="783"/>
                    <a:pt x="2869" y="849"/>
                  </a:cubicBezTo>
                  <a:cubicBezTo>
                    <a:pt x="2808" y="894"/>
                    <a:pt x="2754" y="908"/>
                    <a:pt x="2696" y="908"/>
                  </a:cubicBezTo>
                  <a:cubicBezTo>
                    <a:pt x="2629" y="908"/>
                    <a:pt x="2556" y="890"/>
                    <a:pt x="2459" y="881"/>
                  </a:cubicBezTo>
                  <a:cubicBezTo>
                    <a:pt x="2446" y="879"/>
                    <a:pt x="2430" y="877"/>
                    <a:pt x="2413" y="877"/>
                  </a:cubicBezTo>
                  <a:cubicBezTo>
                    <a:pt x="2219" y="877"/>
                    <a:pt x="1817" y="1047"/>
                    <a:pt x="1968" y="1439"/>
                  </a:cubicBezTo>
                  <a:cubicBezTo>
                    <a:pt x="2132" y="1881"/>
                    <a:pt x="2377" y="2242"/>
                    <a:pt x="2115" y="2373"/>
                  </a:cubicBezTo>
                  <a:cubicBezTo>
                    <a:pt x="2115" y="2373"/>
                    <a:pt x="3033" y="2373"/>
                    <a:pt x="3345" y="2111"/>
                  </a:cubicBezTo>
                  <a:cubicBezTo>
                    <a:pt x="3689" y="1865"/>
                    <a:pt x="3853" y="1406"/>
                    <a:pt x="3722" y="980"/>
                  </a:cubicBezTo>
                  <a:cubicBezTo>
                    <a:pt x="3623" y="500"/>
                    <a:pt x="3950" y="202"/>
                    <a:pt x="4430" y="202"/>
                  </a:cubicBezTo>
                  <a:cubicBezTo>
                    <a:pt x="4507" y="202"/>
                    <a:pt x="4588" y="210"/>
                    <a:pt x="4672" y="226"/>
                  </a:cubicBezTo>
                  <a:cubicBezTo>
                    <a:pt x="4672" y="226"/>
                    <a:pt x="4271" y="1"/>
                    <a:pt x="35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 name="Google Shape;582;p2"/>
            <p:cNvSpPr/>
            <p:nvPr/>
          </p:nvSpPr>
          <p:spPr>
            <a:xfrm>
              <a:off x="6999950" y="3039850"/>
              <a:ext cx="80750" cy="83700"/>
            </a:xfrm>
            <a:custGeom>
              <a:avLst/>
              <a:gdLst/>
              <a:ahLst/>
              <a:cxnLst/>
              <a:rect l="l" t="t" r="r" b="b"/>
              <a:pathLst>
                <a:path w="3230" h="3348" extrusionOk="0">
                  <a:moveTo>
                    <a:pt x="1246" y="0"/>
                  </a:moveTo>
                  <a:lnTo>
                    <a:pt x="1246" y="0"/>
                  </a:lnTo>
                  <a:cubicBezTo>
                    <a:pt x="1672" y="426"/>
                    <a:pt x="1820" y="1066"/>
                    <a:pt x="1639" y="1639"/>
                  </a:cubicBezTo>
                  <a:cubicBezTo>
                    <a:pt x="1398" y="2401"/>
                    <a:pt x="880" y="2601"/>
                    <a:pt x="434" y="2601"/>
                  </a:cubicBezTo>
                  <a:cubicBezTo>
                    <a:pt x="275" y="2601"/>
                    <a:pt x="125" y="2575"/>
                    <a:pt x="0" y="2541"/>
                  </a:cubicBezTo>
                  <a:lnTo>
                    <a:pt x="0" y="2541"/>
                  </a:lnTo>
                  <a:cubicBezTo>
                    <a:pt x="0" y="2541"/>
                    <a:pt x="229" y="3347"/>
                    <a:pt x="1008" y="3347"/>
                  </a:cubicBezTo>
                  <a:cubicBezTo>
                    <a:pt x="1037" y="3347"/>
                    <a:pt x="1068" y="3346"/>
                    <a:pt x="1099" y="3344"/>
                  </a:cubicBezTo>
                  <a:cubicBezTo>
                    <a:pt x="1934" y="3278"/>
                    <a:pt x="1885" y="2623"/>
                    <a:pt x="1869" y="2344"/>
                  </a:cubicBezTo>
                  <a:cubicBezTo>
                    <a:pt x="1869" y="2065"/>
                    <a:pt x="1853" y="1836"/>
                    <a:pt x="1967" y="1836"/>
                  </a:cubicBezTo>
                  <a:cubicBezTo>
                    <a:pt x="2066" y="1836"/>
                    <a:pt x="2098" y="1934"/>
                    <a:pt x="2033" y="2131"/>
                  </a:cubicBezTo>
                  <a:cubicBezTo>
                    <a:pt x="1967" y="2328"/>
                    <a:pt x="1820" y="2967"/>
                    <a:pt x="2918" y="3082"/>
                  </a:cubicBezTo>
                  <a:cubicBezTo>
                    <a:pt x="2787" y="2983"/>
                    <a:pt x="2754" y="2803"/>
                    <a:pt x="2852" y="2672"/>
                  </a:cubicBezTo>
                  <a:cubicBezTo>
                    <a:pt x="3000" y="2410"/>
                    <a:pt x="3229" y="1951"/>
                    <a:pt x="2492" y="1328"/>
                  </a:cubicBezTo>
                  <a:cubicBezTo>
                    <a:pt x="1771" y="705"/>
                    <a:pt x="1705" y="279"/>
                    <a:pt x="124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 name="Google Shape;583;p2"/>
            <p:cNvSpPr/>
            <p:nvPr/>
          </p:nvSpPr>
          <p:spPr>
            <a:xfrm>
              <a:off x="6916350" y="2920025"/>
              <a:ext cx="38125" cy="191950"/>
            </a:xfrm>
            <a:custGeom>
              <a:avLst/>
              <a:gdLst/>
              <a:ahLst/>
              <a:cxnLst/>
              <a:rect l="l" t="t" r="r" b="b"/>
              <a:pathLst>
                <a:path w="1525" h="7678" extrusionOk="0">
                  <a:moveTo>
                    <a:pt x="631" y="1"/>
                  </a:moveTo>
                  <a:cubicBezTo>
                    <a:pt x="565" y="1"/>
                    <a:pt x="497" y="17"/>
                    <a:pt x="427" y="56"/>
                  </a:cubicBezTo>
                  <a:cubicBezTo>
                    <a:pt x="0" y="302"/>
                    <a:pt x="345" y="843"/>
                    <a:pt x="591" y="1105"/>
                  </a:cubicBezTo>
                  <a:cubicBezTo>
                    <a:pt x="705" y="1203"/>
                    <a:pt x="771" y="1482"/>
                    <a:pt x="804" y="1859"/>
                  </a:cubicBezTo>
                  <a:cubicBezTo>
                    <a:pt x="836" y="2580"/>
                    <a:pt x="820" y="3302"/>
                    <a:pt x="738" y="4006"/>
                  </a:cubicBezTo>
                  <a:cubicBezTo>
                    <a:pt x="607" y="5367"/>
                    <a:pt x="771" y="7137"/>
                    <a:pt x="1476" y="7678"/>
                  </a:cubicBezTo>
                  <a:cubicBezTo>
                    <a:pt x="1476" y="7678"/>
                    <a:pt x="820" y="7055"/>
                    <a:pt x="968" y="5170"/>
                  </a:cubicBezTo>
                  <a:cubicBezTo>
                    <a:pt x="1066" y="3990"/>
                    <a:pt x="1427" y="2843"/>
                    <a:pt x="1492" y="1859"/>
                  </a:cubicBezTo>
                  <a:cubicBezTo>
                    <a:pt x="1525" y="1302"/>
                    <a:pt x="1459" y="794"/>
                    <a:pt x="1197" y="384"/>
                  </a:cubicBezTo>
                  <a:cubicBezTo>
                    <a:pt x="1197" y="384"/>
                    <a:pt x="949" y="1"/>
                    <a:pt x="63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 name="Google Shape;584;p2"/>
            <p:cNvSpPr/>
            <p:nvPr/>
          </p:nvSpPr>
          <p:spPr>
            <a:xfrm>
              <a:off x="6798750" y="2895075"/>
              <a:ext cx="211875" cy="254600"/>
            </a:xfrm>
            <a:custGeom>
              <a:avLst/>
              <a:gdLst/>
              <a:ahLst/>
              <a:cxnLst/>
              <a:rect l="l" t="t" r="r" b="b"/>
              <a:pathLst>
                <a:path w="8475" h="10184" extrusionOk="0">
                  <a:moveTo>
                    <a:pt x="2199" y="0"/>
                  </a:moveTo>
                  <a:cubicBezTo>
                    <a:pt x="1300" y="0"/>
                    <a:pt x="461" y="458"/>
                    <a:pt x="246" y="1169"/>
                  </a:cubicBezTo>
                  <a:cubicBezTo>
                    <a:pt x="0" y="1775"/>
                    <a:pt x="197" y="2464"/>
                    <a:pt x="721" y="2857"/>
                  </a:cubicBezTo>
                  <a:cubicBezTo>
                    <a:pt x="738" y="2873"/>
                    <a:pt x="754" y="2890"/>
                    <a:pt x="771" y="2890"/>
                  </a:cubicBezTo>
                  <a:cubicBezTo>
                    <a:pt x="999" y="3031"/>
                    <a:pt x="1257" y="3101"/>
                    <a:pt x="1516" y="3101"/>
                  </a:cubicBezTo>
                  <a:cubicBezTo>
                    <a:pt x="1798" y="3101"/>
                    <a:pt x="2080" y="3019"/>
                    <a:pt x="2328" y="2857"/>
                  </a:cubicBezTo>
                  <a:cubicBezTo>
                    <a:pt x="2492" y="2759"/>
                    <a:pt x="2606" y="2611"/>
                    <a:pt x="2656" y="2431"/>
                  </a:cubicBezTo>
                  <a:cubicBezTo>
                    <a:pt x="2800" y="2041"/>
                    <a:pt x="2499" y="1638"/>
                    <a:pt x="2111" y="1638"/>
                  </a:cubicBezTo>
                  <a:cubicBezTo>
                    <a:pt x="2059" y="1638"/>
                    <a:pt x="2005" y="1645"/>
                    <a:pt x="1951" y="1661"/>
                  </a:cubicBezTo>
                  <a:cubicBezTo>
                    <a:pt x="1623" y="1726"/>
                    <a:pt x="1426" y="2070"/>
                    <a:pt x="1557" y="2382"/>
                  </a:cubicBezTo>
                  <a:cubicBezTo>
                    <a:pt x="1629" y="2631"/>
                    <a:pt x="1889" y="2665"/>
                    <a:pt x="2027" y="2665"/>
                  </a:cubicBezTo>
                  <a:cubicBezTo>
                    <a:pt x="2080" y="2665"/>
                    <a:pt x="2115" y="2660"/>
                    <a:pt x="2115" y="2660"/>
                  </a:cubicBezTo>
                  <a:lnTo>
                    <a:pt x="2115" y="2660"/>
                  </a:lnTo>
                  <a:cubicBezTo>
                    <a:pt x="2082" y="2742"/>
                    <a:pt x="2016" y="2824"/>
                    <a:pt x="1934" y="2873"/>
                  </a:cubicBezTo>
                  <a:cubicBezTo>
                    <a:pt x="1820" y="2939"/>
                    <a:pt x="1688" y="2972"/>
                    <a:pt x="1557" y="2972"/>
                  </a:cubicBezTo>
                  <a:cubicBezTo>
                    <a:pt x="1426" y="2972"/>
                    <a:pt x="1295" y="2939"/>
                    <a:pt x="1180" y="2873"/>
                  </a:cubicBezTo>
                  <a:cubicBezTo>
                    <a:pt x="1098" y="2824"/>
                    <a:pt x="1016" y="2775"/>
                    <a:pt x="951" y="2710"/>
                  </a:cubicBezTo>
                  <a:cubicBezTo>
                    <a:pt x="508" y="2333"/>
                    <a:pt x="426" y="1087"/>
                    <a:pt x="1131" y="513"/>
                  </a:cubicBezTo>
                  <a:cubicBezTo>
                    <a:pt x="1455" y="277"/>
                    <a:pt x="1846" y="148"/>
                    <a:pt x="2243" y="148"/>
                  </a:cubicBezTo>
                  <a:cubicBezTo>
                    <a:pt x="2287" y="148"/>
                    <a:pt x="2332" y="149"/>
                    <a:pt x="2377" y="153"/>
                  </a:cubicBezTo>
                  <a:cubicBezTo>
                    <a:pt x="2524" y="169"/>
                    <a:pt x="2656" y="185"/>
                    <a:pt x="2770" y="218"/>
                  </a:cubicBezTo>
                  <a:cubicBezTo>
                    <a:pt x="3869" y="464"/>
                    <a:pt x="4590" y="1644"/>
                    <a:pt x="4819" y="2873"/>
                  </a:cubicBezTo>
                  <a:cubicBezTo>
                    <a:pt x="5065" y="4136"/>
                    <a:pt x="4819" y="5365"/>
                    <a:pt x="4885" y="6496"/>
                  </a:cubicBezTo>
                  <a:cubicBezTo>
                    <a:pt x="4836" y="7512"/>
                    <a:pt x="5229" y="8496"/>
                    <a:pt x="5967" y="9200"/>
                  </a:cubicBezTo>
                  <a:cubicBezTo>
                    <a:pt x="6671" y="9807"/>
                    <a:pt x="7557" y="10151"/>
                    <a:pt x="8474" y="10184"/>
                  </a:cubicBezTo>
                  <a:cubicBezTo>
                    <a:pt x="7573" y="10118"/>
                    <a:pt x="6704" y="9758"/>
                    <a:pt x="6032" y="9135"/>
                  </a:cubicBezTo>
                  <a:cubicBezTo>
                    <a:pt x="5327" y="8446"/>
                    <a:pt x="4967" y="7479"/>
                    <a:pt x="5032" y="6480"/>
                  </a:cubicBezTo>
                  <a:cubicBezTo>
                    <a:pt x="4967" y="5381"/>
                    <a:pt x="5229" y="4152"/>
                    <a:pt x="4983" y="2857"/>
                  </a:cubicBezTo>
                  <a:lnTo>
                    <a:pt x="4983" y="2841"/>
                  </a:lnTo>
                  <a:cubicBezTo>
                    <a:pt x="4754" y="1579"/>
                    <a:pt x="4000" y="316"/>
                    <a:pt x="2803" y="71"/>
                  </a:cubicBezTo>
                  <a:cubicBezTo>
                    <a:pt x="2603" y="23"/>
                    <a:pt x="2400" y="0"/>
                    <a:pt x="219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 name="Google Shape;585;p2"/>
            <p:cNvSpPr/>
            <p:nvPr/>
          </p:nvSpPr>
          <p:spPr>
            <a:xfrm>
              <a:off x="6789725" y="2934525"/>
              <a:ext cx="116000" cy="136900"/>
            </a:xfrm>
            <a:custGeom>
              <a:avLst/>
              <a:gdLst/>
              <a:ahLst/>
              <a:cxnLst/>
              <a:rect l="l" t="t" r="r" b="b"/>
              <a:pathLst>
                <a:path w="4640" h="5476" extrusionOk="0">
                  <a:moveTo>
                    <a:pt x="279" y="1"/>
                  </a:moveTo>
                  <a:lnTo>
                    <a:pt x="279" y="1"/>
                  </a:lnTo>
                  <a:cubicBezTo>
                    <a:pt x="83" y="394"/>
                    <a:pt x="1" y="837"/>
                    <a:pt x="66" y="1279"/>
                  </a:cubicBezTo>
                  <a:cubicBezTo>
                    <a:pt x="115" y="1902"/>
                    <a:pt x="328" y="2508"/>
                    <a:pt x="689" y="3017"/>
                  </a:cubicBezTo>
                  <a:cubicBezTo>
                    <a:pt x="1184" y="3715"/>
                    <a:pt x="1955" y="3794"/>
                    <a:pt x="2277" y="3794"/>
                  </a:cubicBezTo>
                  <a:cubicBezTo>
                    <a:pt x="2371" y="3794"/>
                    <a:pt x="2426" y="3787"/>
                    <a:pt x="2426" y="3787"/>
                  </a:cubicBezTo>
                  <a:cubicBezTo>
                    <a:pt x="2164" y="3689"/>
                    <a:pt x="2115" y="3377"/>
                    <a:pt x="2295" y="3131"/>
                  </a:cubicBezTo>
                  <a:cubicBezTo>
                    <a:pt x="2459" y="2967"/>
                    <a:pt x="2426" y="2705"/>
                    <a:pt x="2230" y="2590"/>
                  </a:cubicBezTo>
                  <a:cubicBezTo>
                    <a:pt x="2115" y="2541"/>
                    <a:pt x="1836" y="2328"/>
                    <a:pt x="2066" y="2181"/>
                  </a:cubicBezTo>
                  <a:cubicBezTo>
                    <a:pt x="2094" y="2166"/>
                    <a:pt x="2124" y="2159"/>
                    <a:pt x="2155" y="2159"/>
                  </a:cubicBezTo>
                  <a:cubicBezTo>
                    <a:pt x="2402" y="2159"/>
                    <a:pt x="2732" y="2592"/>
                    <a:pt x="2689" y="3115"/>
                  </a:cubicBezTo>
                  <a:cubicBezTo>
                    <a:pt x="2640" y="3689"/>
                    <a:pt x="2902" y="3853"/>
                    <a:pt x="3295" y="4131"/>
                  </a:cubicBezTo>
                  <a:cubicBezTo>
                    <a:pt x="3705" y="4426"/>
                    <a:pt x="3459" y="4934"/>
                    <a:pt x="3459" y="4934"/>
                  </a:cubicBezTo>
                  <a:cubicBezTo>
                    <a:pt x="4180" y="4525"/>
                    <a:pt x="4016" y="3869"/>
                    <a:pt x="3934" y="3705"/>
                  </a:cubicBezTo>
                  <a:cubicBezTo>
                    <a:pt x="3836" y="3557"/>
                    <a:pt x="3656" y="3295"/>
                    <a:pt x="3885" y="3197"/>
                  </a:cubicBezTo>
                  <a:cubicBezTo>
                    <a:pt x="3899" y="3191"/>
                    <a:pt x="3912" y="3188"/>
                    <a:pt x="3924" y="3188"/>
                  </a:cubicBezTo>
                  <a:cubicBezTo>
                    <a:pt x="4124" y="3188"/>
                    <a:pt x="4197" y="3909"/>
                    <a:pt x="4197" y="4557"/>
                  </a:cubicBezTo>
                  <a:cubicBezTo>
                    <a:pt x="4164" y="4918"/>
                    <a:pt x="4328" y="5279"/>
                    <a:pt x="4639" y="5475"/>
                  </a:cubicBezTo>
                  <a:cubicBezTo>
                    <a:pt x="4508" y="5147"/>
                    <a:pt x="4443" y="4803"/>
                    <a:pt x="4459" y="4459"/>
                  </a:cubicBezTo>
                  <a:cubicBezTo>
                    <a:pt x="4459" y="3951"/>
                    <a:pt x="4541" y="3033"/>
                    <a:pt x="3639" y="2410"/>
                  </a:cubicBezTo>
                  <a:cubicBezTo>
                    <a:pt x="2722" y="1787"/>
                    <a:pt x="1623" y="2066"/>
                    <a:pt x="837" y="1492"/>
                  </a:cubicBezTo>
                  <a:cubicBezTo>
                    <a:pt x="755" y="1443"/>
                    <a:pt x="673" y="1377"/>
                    <a:pt x="607" y="1295"/>
                  </a:cubicBezTo>
                  <a:cubicBezTo>
                    <a:pt x="296" y="951"/>
                    <a:pt x="181" y="460"/>
                    <a:pt x="27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 name="Google Shape;586;p2"/>
            <p:cNvSpPr/>
            <p:nvPr/>
          </p:nvSpPr>
          <p:spPr>
            <a:xfrm>
              <a:off x="7220825" y="3076225"/>
              <a:ext cx="100000" cy="218775"/>
            </a:xfrm>
            <a:custGeom>
              <a:avLst/>
              <a:gdLst/>
              <a:ahLst/>
              <a:cxnLst/>
              <a:rect l="l" t="t" r="r" b="b"/>
              <a:pathLst>
                <a:path w="4000" h="8751" extrusionOk="0">
                  <a:moveTo>
                    <a:pt x="1941" y="0"/>
                  </a:moveTo>
                  <a:cubicBezTo>
                    <a:pt x="1780" y="0"/>
                    <a:pt x="1618" y="23"/>
                    <a:pt x="1459" y="69"/>
                  </a:cubicBezTo>
                  <a:cubicBezTo>
                    <a:pt x="689" y="266"/>
                    <a:pt x="148" y="922"/>
                    <a:pt x="82" y="1709"/>
                  </a:cubicBezTo>
                  <a:cubicBezTo>
                    <a:pt x="0" y="2495"/>
                    <a:pt x="410" y="3299"/>
                    <a:pt x="1016" y="3839"/>
                  </a:cubicBezTo>
                  <a:cubicBezTo>
                    <a:pt x="1590" y="4430"/>
                    <a:pt x="2377" y="4708"/>
                    <a:pt x="2901" y="5216"/>
                  </a:cubicBezTo>
                  <a:cubicBezTo>
                    <a:pt x="3442" y="5692"/>
                    <a:pt x="3770" y="6347"/>
                    <a:pt x="3836" y="7069"/>
                  </a:cubicBezTo>
                  <a:cubicBezTo>
                    <a:pt x="3852" y="7724"/>
                    <a:pt x="3508" y="8413"/>
                    <a:pt x="2918" y="8577"/>
                  </a:cubicBezTo>
                  <a:cubicBezTo>
                    <a:pt x="2788" y="8621"/>
                    <a:pt x="2656" y="8642"/>
                    <a:pt x="2527" y="8642"/>
                  </a:cubicBezTo>
                  <a:cubicBezTo>
                    <a:pt x="2086" y="8642"/>
                    <a:pt x="1684" y="8396"/>
                    <a:pt x="1557" y="8003"/>
                  </a:cubicBezTo>
                  <a:cubicBezTo>
                    <a:pt x="1344" y="7560"/>
                    <a:pt x="1541" y="7036"/>
                    <a:pt x="2000" y="6855"/>
                  </a:cubicBezTo>
                  <a:cubicBezTo>
                    <a:pt x="2082" y="6806"/>
                    <a:pt x="2180" y="6790"/>
                    <a:pt x="2262" y="6790"/>
                  </a:cubicBezTo>
                  <a:cubicBezTo>
                    <a:pt x="2262" y="6790"/>
                    <a:pt x="2292" y="6787"/>
                    <a:pt x="2339" y="6787"/>
                  </a:cubicBezTo>
                  <a:cubicBezTo>
                    <a:pt x="2479" y="6787"/>
                    <a:pt x="2774" y="6814"/>
                    <a:pt x="2885" y="7036"/>
                  </a:cubicBezTo>
                  <a:cubicBezTo>
                    <a:pt x="2885" y="7036"/>
                    <a:pt x="2904" y="7084"/>
                    <a:pt x="2876" y="7084"/>
                  </a:cubicBezTo>
                  <a:cubicBezTo>
                    <a:pt x="2868" y="7084"/>
                    <a:pt x="2855" y="7080"/>
                    <a:pt x="2836" y="7069"/>
                  </a:cubicBezTo>
                  <a:cubicBezTo>
                    <a:pt x="2768" y="7034"/>
                    <a:pt x="2694" y="7017"/>
                    <a:pt x="2620" y="7017"/>
                  </a:cubicBezTo>
                  <a:cubicBezTo>
                    <a:pt x="2517" y="7017"/>
                    <a:pt x="2414" y="7051"/>
                    <a:pt x="2328" y="7118"/>
                  </a:cubicBezTo>
                  <a:cubicBezTo>
                    <a:pt x="2082" y="7364"/>
                    <a:pt x="2147" y="7773"/>
                    <a:pt x="2443" y="7937"/>
                  </a:cubicBezTo>
                  <a:cubicBezTo>
                    <a:pt x="2529" y="7980"/>
                    <a:pt x="2619" y="8001"/>
                    <a:pt x="2707" y="8001"/>
                  </a:cubicBezTo>
                  <a:cubicBezTo>
                    <a:pt x="3020" y="8001"/>
                    <a:pt x="3292" y="7732"/>
                    <a:pt x="3164" y="7232"/>
                  </a:cubicBezTo>
                  <a:cubicBezTo>
                    <a:pt x="3062" y="6913"/>
                    <a:pt x="2768" y="6697"/>
                    <a:pt x="2440" y="6697"/>
                  </a:cubicBezTo>
                  <a:cubicBezTo>
                    <a:pt x="2398" y="6697"/>
                    <a:pt x="2355" y="6700"/>
                    <a:pt x="2311" y="6708"/>
                  </a:cubicBezTo>
                  <a:cubicBezTo>
                    <a:pt x="2180" y="6708"/>
                    <a:pt x="2066" y="6741"/>
                    <a:pt x="1967" y="6790"/>
                  </a:cubicBezTo>
                  <a:cubicBezTo>
                    <a:pt x="1508" y="7003"/>
                    <a:pt x="1295" y="7560"/>
                    <a:pt x="1492" y="8036"/>
                  </a:cubicBezTo>
                  <a:cubicBezTo>
                    <a:pt x="1622" y="8466"/>
                    <a:pt x="2084" y="8751"/>
                    <a:pt x="2581" y="8751"/>
                  </a:cubicBezTo>
                  <a:cubicBezTo>
                    <a:pt x="2709" y="8751"/>
                    <a:pt x="2839" y="8732"/>
                    <a:pt x="2967" y="8691"/>
                  </a:cubicBezTo>
                  <a:cubicBezTo>
                    <a:pt x="3623" y="8495"/>
                    <a:pt x="4000" y="7773"/>
                    <a:pt x="3983" y="7052"/>
                  </a:cubicBezTo>
                  <a:cubicBezTo>
                    <a:pt x="3934" y="6298"/>
                    <a:pt x="3590" y="5593"/>
                    <a:pt x="3033" y="5085"/>
                  </a:cubicBezTo>
                  <a:cubicBezTo>
                    <a:pt x="2459" y="4544"/>
                    <a:pt x="1689" y="4266"/>
                    <a:pt x="1131" y="3708"/>
                  </a:cubicBezTo>
                  <a:cubicBezTo>
                    <a:pt x="574" y="3184"/>
                    <a:pt x="181" y="2430"/>
                    <a:pt x="246" y="1709"/>
                  </a:cubicBezTo>
                  <a:cubicBezTo>
                    <a:pt x="279" y="1250"/>
                    <a:pt x="492" y="840"/>
                    <a:pt x="836" y="545"/>
                  </a:cubicBezTo>
                  <a:cubicBezTo>
                    <a:pt x="1000" y="430"/>
                    <a:pt x="1180" y="348"/>
                    <a:pt x="1361" y="283"/>
                  </a:cubicBezTo>
                  <a:cubicBezTo>
                    <a:pt x="1508" y="242"/>
                    <a:pt x="1660" y="221"/>
                    <a:pt x="1811" y="221"/>
                  </a:cubicBezTo>
                  <a:cubicBezTo>
                    <a:pt x="1963" y="221"/>
                    <a:pt x="2115" y="242"/>
                    <a:pt x="2262" y="283"/>
                  </a:cubicBezTo>
                  <a:cubicBezTo>
                    <a:pt x="3262" y="545"/>
                    <a:pt x="3590" y="1922"/>
                    <a:pt x="2918" y="2561"/>
                  </a:cubicBezTo>
                  <a:cubicBezTo>
                    <a:pt x="2787" y="2708"/>
                    <a:pt x="2606" y="2790"/>
                    <a:pt x="2410" y="2840"/>
                  </a:cubicBezTo>
                  <a:cubicBezTo>
                    <a:pt x="2351" y="2848"/>
                    <a:pt x="2294" y="2852"/>
                    <a:pt x="2240" y="2852"/>
                  </a:cubicBezTo>
                  <a:cubicBezTo>
                    <a:pt x="1773" y="2852"/>
                    <a:pt x="1515" y="2555"/>
                    <a:pt x="1574" y="2364"/>
                  </a:cubicBezTo>
                  <a:cubicBezTo>
                    <a:pt x="1574" y="2364"/>
                    <a:pt x="1574" y="2331"/>
                    <a:pt x="1639" y="2331"/>
                  </a:cubicBezTo>
                  <a:cubicBezTo>
                    <a:pt x="1650" y="2331"/>
                    <a:pt x="1671" y="2332"/>
                    <a:pt x="1698" y="2332"/>
                  </a:cubicBezTo>
                  <a:cubicBezTo>
                    <a:pt x="1835" y="2332"/>
                    <a:pt x="2142" y="2310"/>
                    <a:pt x="2279" y="2036"/>
                  </a:cubicBezTo>
                  <a:cubicBezTo>
                    <a:pt x="2398" y="1666"/>
                    <a:pt x="2110" y="1338"/>
                    <a:pt x="1771" y="1338"/>
                  </a:cubicBezTo>
                  <a:cubicBezTo>
                    <a:pt x="1690" y="1338"/>
                    <a:pt x="1607" y="1356"/>
                    <a:pt x="1525" y="1397"/>
                  </a:cubicBezTo>
                  <a:cubicBezTo>
                    <a:pt x="935" y="1791"/>
                    <a:pt x="1082" y="2692"/>
                    <a:pt x="1754" y="2889"/>
                  </a:cubicBezTo>
                  <a:cubicBezTo>
                    <a:pt x="1932" y="2969"/>
                    <a:pt x="2119" y="3007"/>
                    <a:pt x="2301" y="3007"/>
                  </a:cubicBezTo>
                  <a:cubicBezTo>
                    <a:pt x="2757" y="3007"/>
                    <a:pt x="3192" y="2769"/>
                    <a:pt x="3426" y="2348"/>
                  </a:cubicBezTo>
                  <a:cubicBezTo>
                    <a:pt x="3688" y="1807"/>
                    <a:pt x="3639" y="1168"/>
                    <a:pt x="3295" y="676"/>
                  </a:cubicBezTo>
                  <a:cubicBezTo>
                    <a:pt x="2969" y="238"/>
                    <a:pt x="2462" y="0"/>
                    <a:pt x="194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 name="Google Shape;587;p2"/>
            <p:cNvSpPr/>
            <p:nvPr/>
          </p:nvSpPr>
          <p:spPr>
            <a:xfrm>
              <a:off x="7276150" y="3159075"/>
              <a:ext cx="42575" cy="60275"/>
            </a:xfrm>
            <a:custGeom>
              <a:avLst/>
              <a:gdLst/>
              <a:ahLst/>
              <a:cxnLst/>
              <a:rect l="l" t="t" r="r" b="b"/>
              <a:pathLst>
                <a:path w="1703" h="2411" extrusionOk="0">
                  <a:moveTo>
                    <a:pt x="197" y="1"/>
                  </a:moveTo>
                  <a:cubicBezTo>
                    <a:pt x="197" y="165"/>
                    <a:pt x="164" y="329"/>
                    <a:pt x="115" y="476"/>
                  </a:cubicBezTo>
                  <a:cubicBezTo>
                    <a:pt x="0" y="870"/>
                    <a:pt x="311" y="1132"/>
                    <a:pt x="951" y="1411"/>
                  </a:cubicBezTo>
                  <a:cubicBezTo>
                    <a:pt x="1328" y="1607"/>
                    <a:pt x="1590" y="1984"/>
                    <a:pt x="1656" y="2410"/>
                  </a:cubicBezTo>
                  <a:cubicBezTo>
                    <a:pt x="1702" y="521"/>
                    <a:pt x="973" y="344"/>
                    <a:pt x="726" y="344"/>
                  </a:cubicBezTo>
                  <a:cubicBezTo>
                    <a:pt x="712" y="344"/>
                    <a:pt x="699" y="344"/>
                    <a:pt x="688" y="345"/>
                  </a:cubicBezTo>
                  <a:cubicBezTo>
                    <a:pt x="492" y="345"/>
                    <a:pt x="377" y="263"/>
                    <a:pt x="361" y="165"/>
                  </a:cubicBezTo>
                  <a:cubicBezTo>
                    <a:pt x="328" y="67"/>
                    <a:pt x="197" y="1"/>
                    <a:pt x="19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 name="Google Shape;588;p2"/>
            <p:cNvSpPr/>
            <p:nvPr/>
          </p:nvSpPr>
          <p:spPr>
            <a:xfrm>
              <a:off x="7141725" y="2981250"/>
              <a:ext cx="159850" cy="250800"/>
            </a:xfrm>
            <a:custGeom>
              <a:avLst/>
              <a:gdLst/>
              <a:ahLst/>
              <a:cxnLst/>
              <a:rect l="l" t="t" r="r" b="b"/>
              <a:pathLst>
                <a:path w="6394" h="10032" extrusionOk="0">
                  <a:moveTo>
                    <a:pt x="1148" y="0"/>
                  </a:moveTo>
                  <a:lnTo>
                    <a:pt x="1148" y="0"/>
                  </a:lnTo>
                  <a:cubicBezTo>
                    <a:pt x="1246" y="131"/>
                    <a:pt x="1230" y="312"/>
                    <a:pt x="1115" y="410"/>
                  </a:cubicBezTo>
                  <a:cubicBezTo>
                    <a:pt x="919" y="590"/>
                    <a:pt x="361" y="1213"/>
                    <a:pt x="755" y="1836"/>
                  </a:cubicBezTo>
                  <a:cubicBezTo>
                    <a:pt x="1197" y="2524"/>
                    <a:pt x="1787" y="2295"/>
                    <a:pt x="1984" y="2885"/>
                  </a:cubicBezTo>
                  <a:cubicBezTo>
                    <a:pt x="1984" y="2885"/>
                    <a:pt x="2066" y="3180"/>
                    <a:pt x="1869" y="3278"/>
                  </a:cubicBezTo>
                  <a:cubicBezTo>
                    <a:pt x="1839" y="3295"/>
                    <a:pt x="1810" y="3302"/>
                    <a:pt x="1783" y="3302"/>
                  </a:cubicBezTo>
                  <a:cubicBezTo>
                    <a:pt x="1644" y="3302"/>
                    <a:pt x="1541" y="3117"/>
                    <a:pt x="1541" y="2967"/>
                  </a:cubicBezTo>
                  <a:cubicBezTo>
                    <a:pt x="1476" y="2656"/>
                    <a:pt x="1230" y="2426"/>
                    <a:pt x="935" y="2393"/>
                  </a:cubicBezTo>
                  <a:cubicBezTo>
                    <a:pt x="542" y="2328"/>
                    <a:pt x="493" y="2230"/>
                    <a:pt x="492" y="2229"/>
                  </a:cubicBezTo>
                  <a:lnTo>
                    <a:pt x="492" y="2229"/>
                  </a:lnTo>
                  <a:cubicBezTo>
                    <a:pt x="542" y="2361"/>
                    <a:pt x="558" y="2508"/>
                    <a:pt x="525" y="2656"/>
                  </a:cubicBezTo>
                  <a:cubicBezTo>
                    <a:pt x="460" y="2803"/>
                    <a:pt x="165" y="3311"/>
                    <a:pt x="722" y="3688"/>
                  </a:cubicBezTo>
                  <a:cubicBezTo>
                    <a:pt x="1296" y="4065"/>
                    <a:pt x="1574" y="3868"/>
                    <a:pt x="1689" y="4508"/>
                  </a:cubicBezTo>
                  <a:cubicBezTo>
                    <a:pt x="1787" y="5147"/>
                    <a:pt x="1837" y="5917"/>
                    <a:pt x="2181" y="6245"/>
                  </a:cubicBezTo>
                  <a:cubicBezTo>
                    <a:pt x="2066" y="6180"/>
                    <a:pt x="1984" y="6081"/>
                    <a:pt x="1918" y="5967"/>
                  </a:cubicBezTo>
                  <a:cubicBezTo>
                    <a:pt x="1766" y="5630"/>
                    <a:pt x="1442" y="5422"/>
                    <a:pt x="1093" y="5422"/>
                  </a:cubicBezTo>
                  <a:cubicBezTo>
                    <a:pt x="1068" y="5422"/>
                    <a:pt x="1042" y="5423"/>
                    <a:pt x="1017" y="5426"/>
                  </a:cubicBezTo>
                  <a:cubicBezTo>
                    <a:pt x="974" y="5428"/>
                    <a:pt x="934" y="5429"/>
                    <a:pt x="896" y="5429"/>
                  </a:cubicBezTo>
                  <a:cubicBezTo>
                    <a:pt x="434" y="5429"/>
                    <a:pt x="374" y="5252"/>
                    <a:pt x="329" y="5131"/>
                  </a:cubicBezTo>
                  <a:lnTo>
                    <a:pt x="329" y="5131"/>
                  </a:lnTo>
                  <a:cubicBezTo>
                    <a:pt x="328" y="5131"/>
                    <a:pt x="1" y="6131"/>
                    <a:pt x="935" y="6622"/>
                  </a:cubicBezTo>
                  <a:cubicBezTo>
                    <a:pt x="1869" y="7098"/>
                    <a:pt x="1804" y="6737"/>
                    <a:pt x="3082" y="7802"/>
                  </a:cubicBezTo>
                  <a:cubicBezTo>
                    <a:pt x="4131" y="8655"/>
                    <a:pt x="4344" y="8704"/>
                    <a:pt x="4344" y="8704"/>
                  </a:cubicBezTo>
                  <a:cubicBezTo>
                    <a:pt x="4314" y="8699"/>
                    <a:pt x="4283" y="8697"/>
                    <a:pt x="4253" y="8697"/>
                  </a:cubicBezTo>
                  <a:cubicBezTo>
                    <a:pt x="4076" y="8697"/>
                    <a:pt x="3918" y="8779"/>
                    <a:pt x="3820" y="8933"/>
                  </a:cubicBezTo>
                  <a:cubicBezTo>
                    <a:pt x="3623" y="9228"/>
                    <a:pt x="3722" y="9638"/>
                    <a:pt x="4049" y="9802"/>
                  </a:cubicBezTo>
                  <a:cubicBezTo>
                    <a:pt x="4049" y="9802"/>
                    <a:pt x="3935" y="9589"/>
                    <a:pt x="4131" y="9573"/>
                  </a:cubicBezTo>
                  <a:cubicBezTo>
                    <a:pt x="4138" y="9572"/>
                    <a:pt x="4144" y="9572"/>
                    <a:pt x="4151" y="9572"/>
                  </a:cubicBezTo>
                  <a:cubicBezTo>
                    <a:pt x="4275" y="9572"/>
                    <a:pt x="4422" y="9662"/>
                    <a:pt x="4583" y="9662"/>
                  </a:cubicBezTo>
                  <a:cubicBezTo>
                    <a:pt x="4675" y="9662"/>
                    <a:pt x="4771" y="9632"/>
                    <a:pt x="4869" y="9540"/>
                  </a:cubicBezTo>
                  <a:cubicBezTo>
                    <a:pt x="4989" y="9427"/>
                    <a:pt x="5188" y="9329"/>
                    <a:pt x="5419" y="9329"/>
                  </a:cubicBezTo>
                  <a:cubicBezTo>
                    <a:pt x="5724" y="9329"/>
                    <a:pt x="6085" y="9500"/>
                    <a:pt x="6393" y="10032"/>
                  </a:cubicBezTo>
                  <a:cubicBezTo>
                    <a:pt x="6393" y="10032"/>
                    <a:pt x="6164" y="9228"/>
                    <a:pt x="4836" y="8688"/>
                  </a:cubicBezTo>
                  <a:cubicBezTo>
                    <a:pt x="3131" y="7983"/>
                    <a:pt x="2050" y="6278"/>
                    <a:pt x="2132" y="4426"/>
                  </a:cubicBezTo>
                  <a:cubicBezTo>
                    <a:pt x="2230" y="2197"/>
                    <a:pt x="3508" y="672"/>
                    <a:pt x="11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 name="Google Shape;589;p2"/>
            <p:cNvSpPr/>
            <p:nvPr/>
          </p:nvSpPr>
          <p:spPr>
            <a:xfrm>
              <a:off x="7254825" y="3186125"/>
              <a:ext cx="25" cy="25"/>
            </a:xfrm>
            <a:custGeom>
              <a:avLst/>
              <a:gdLst/>
              <a:ahLst/>
              <a:cxnLst/>
              <a:rect l="l" t="t" r="r" b="b"/>
              <a:pathLst>
                <a:path w="1" h="1" fill="none" extrusionOk="0">
                  <a:moveTo>
                    <a:pt x="1" y="1"/>
                  </a:moveTo>
                  <a:lnTo>
                    <a:pt x="1"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 name="Google Shape;590;p2"/>
            <p:cNvSpPr/>
            <p:nvPr/>
          </p:nvSpPr>
          <p:spPr>
            <a:xfrm>
              <a:off x="7188025" y="2917525"/>
              <a:ext cx="68875" cy="268625"/>
            </a:xfrm>
            <a:custGeom>
              <a:avLst/>
              <a:gdLst/>
              <a:ahLst/>
              <a:cxnLst/>
              <a:rect l="l" t="t" r="r" b="b"/>
              <a:pathLst>
                <a:path w="2755" h="10745" extrusionOk="0">
                  <a:moveTo>
                    <a:pt x="1301" y="0"/>
                  </a:moveTo>
                  <a:cubicBezTo>
                    <a:pt x="721" y="0"/>
                    <a:pt x="172" y="379"/>
                    <a:pt x="99" y="910"/>
                  </a:cubicBezTo>
                  <a:cubicBezTo>
                    <a:pt x="1" y="1418"/>
                    <a:pt x="378" y="1910"/>
                    <a:pt x="902" y="1959"/>
                  </a:cubicBezTo>
                  <a:lnTo>
                    <a:pt x="1066" y="1959"/>
                  </a:lnTo>
                  <a:cubicBezTo>
                    <a:pt x="1591" y="1926"/>
                    <a:pt x="1853" y="1336"/>
                    <a:pt x="1656" y="1074"/>
                  </a:cubicBezTo>
                  <a:cubicBezTo>
                    <a:pt x="1574" y="956"/>
                    <a:pt x="1455" y="904"/>
                    <a:pt x="1337" y="904"/>
                  </a:cubicBezTo>
                  <a:cubicBezTo>
                    <a:pt x="1129" y="904"/>
                    <a:pt x="925" y="1068"/>
                    <a:pt x="935" y="1320"/>
                  </a:cubicBezTo>
                  <a:cubicBezTo>
                    <a:pt x="968" y="1648"/>
                    <a:pt x="1312" y="1615"/>
                    <a:pt x="1345" y="1664"/>
                  </a:cubicBezTo>
                  <a:cubicBezTo>
                    <a:pt x="1394" y="1697"/>
                    <a:pt x="1345" y="1762"/>
                    <a:pt x="1345" y="1762"/>
                  </a:cubicBezTo>
                  <a:cubicBezTo>
                    <a:pt x="1312" y="1828"/>
                    <a:pt x="1247" y="1877"/>
                    <a:pt x="1181" y="1894"/>
                  </a:cubicBezTo>
                  <a:cubicBezTo>
                    <a:pt x="1148" y="1910"/>
                    <a:pt x="1132" y="1910"/>
                    <a:pt x="1116" y="1910"/>
                  </a:cubicBezTo>
                  <a:lnTo>
                    <a:pt x="1099" y="1910"/>
                  </a:lnTo>
                  <a:cubicBezTo>
                    <a:pt x="1066" y="1914"/>
                    <a:pt x="1034" y="1916"/>
                    <a:pt x="1002" y="1916"/>
                  </a:cubicBezTo>
                  <a:cubicBezTo>
                    <a:pt x="488" y="1916"/>
                    <a:pt x="74" y="1435"/>
                    <a:pt x="198" y="910"/>
                  </a:cubicBezTo>
                  <a:cubicBezTo>
                    <a:pt x="269" y="438"/>
                    <a:pt x="765" y="114"/>
                    <a:pt x="1282" y="114"/>
                  </a:cubicBezTo>
                  <a:cubicBezTo>
                    <a:pt x="1591" y="114"/>
                    <a:pt x="1909" y="230"/>
                    <a:pt x="2148" y="500"/>
                  </a:cubicBezTo>
                  <a:cubicBezTo>
                    <a:pt x="2443" y="926"/>
                    <a:pt x="2591" y="1435"/>
                    <a:pt x="2558" y="1943"/>
                  </a:cubicBezTo>
                  <a:cubicBezTo>
                    <a:pt x="2525" y="2467"/>
                    <a:pt x="2427" y="2959"/>
                    <a:pt x="2247" y="3434"/>
                  </a:cubicBezTo>
                  <a:cubicBezTo>
                    <a:pt x="1427" y="5450"/>
                    <a:pt x="525" y="7499"/>
                    <a:pt x="1148" y="8975"/>
                  </a:cubicBezTo>
                  <a:cubicBezTo>
                    <a:pt x="1689" y="10286"/>
                    <a:pt x="2591" y="10696"/>
                    <a:pt x="2673" y="10745"/>
                  </a:cubicBezTo>
                  <a:cubicBezTo>
                    <a:pt x="2001" y="10335"/>
                    <a:pt x="1493" y="9696"/>
                    <a:pt x="1247" y="8942"/>
                  </a:cubicBezTo>
                  <a:cubicBezTo>
                    <a:pt x="673" y="7516"/>
                    <a:pt x="1574" y="5549"/>
                    <a:pt x="2410" y="3500"/>
                  </a:cubicBezTo>
                  <a:cubicBezTo>
                    <a:pt x="2591" y="3008"/>
                    <a:pt x="2705" y="2484"/>
                    <a:pt x="2722" y="1959"/>
                  </a:cubicBezTo>
                  <a:cubicBezTo>
                    <a:pt x="2755" y="1402"/>
                    <a:pt x="2591" y="844"/>
                    <a:pt x="2247" y="418"/>
                  </a:cubicBezTo>
                  <a:cubicBezTo>
                    <a:pt x="1977" y="125"/>
                    <a:pt x="1634" y="0"/>
                    <a:pt x="130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 name="Google Shape;591;p2"/>
            <p:cNvSpPr/>
            <p:nvPr/>
          </p:nvSpPr>
          <p:spPr>
            <a:xfrm>
              <a:off x="7273275" y="2996000"/>
              <a:ext cx="94675" cy="93450"/>
            </a:xfrm>
            <a:custGeom>
              <a:avLst/>
              <a:gdLst/>
              <a:ahLst/>
              <a:cxnLst/>
              <a:rect l="l" t="t" r="r" b="b"/>
              <a:pathLst>
                <a:path w="3787" h="3738" extrusionOk="0">
                  <a:moveTo>
                    <a:pt x="3279" y="0"/>
                  </a:moveTo>
                  <a:cubicBezTo>
                    <a:pt x="3279" y="0"/>
                    <a:pt x="3279" y="268"/>
                    <a:pt x="3109" y="268"/>
                  </a:cubicBezTo>
                  <a:cubicBezTo>
                    <a:pt x="3096" y="268"/>
                    <a:pt x="3081" y="266"/>
                    <a:pt x="3065" y="263"/>
                  </a:cubicBezTo>
                  <a:cubicBezTo>
                    <a:pt x="2959" y="232"/>
                    <a:pt x="2817" y="173"/>
                    <a:pt x="2684" y="173"/>
                  </a:cubicBezTo>
                  <a:cubicBezTo>
                    <a:pt x="2531" y="173"/>
                    <a:pt x="2389" y="251"/>
                    <a:pt x="2328" y="541"/>
                  </a:cubicBezTo>
                  <a:cubicBezTo>
                    <a:pt x="2200" y="1068"/>
                    <a:pt x="2150" y="1641"/>
                    <a:pt x="1936" y="1641"/>
                  </a:cubicBezTo>
                  <a:cubicBezTo>
                    <a:pt x="1930" y="1641"/>
                    <a:pt x="1924" y="1640"/>
                    <a:pt x="1918" y="1639"/>
                  </a:cubicBezTo>
                  <a:lnTo>
                    <a:pt x="1869" y="1639"/>
                  </a:lnTo>
                  <a:cubicBezTo>
                    <a:pt x="1863" y="1640"/>
                    <a:pt x="1857" y="1641"/>
                    <a:pt x="1851" y="1641"/>
                  </a:cubicBezTo>
                  <a:cubicBezTo>
                    <a:pt x="1637" y="1641"/>
                    <a:pt x="1587" y="1068"/>
                    <a:pt x="1459" y="541"/>
                  </a:cubicBezTo>
                  <a:cubicBezTo>
                    <a:pt x="1389" y="251"/>
                    <a:pt x="1248" y="173"/>
                    <a:pt x="1097" y="173"/>
                  </a:cubicBezTo>
                  <a:cubicBezTo>
                    <a:pt x="966" y="173"/>
                    <a:pt x="828" y="232"/>
                    <a:pt x="722" y="263"/>
                  </a:cubicBezTo>
                  <a:cubicBezTo>
                    <a:pt x="705" y="266"/>
                    <a:pt x="689" y="268"/>
                    <a:pt x="675" y="268"/>
                  </a:cubicBezTo>
                  <a:cubicBezTo>
                    <a:pt x="494" y="268"/>
                    <a:pt x="508" y="0"/>
                    <a:pt x="508" y="0"/>
                  </a:cubicBezTo>
                  <a:lnTo>
                    <a:pt x="508" y="0"/>
                  </a:lnTo>
                  <a:cubicBezTo>
                    <a:pt x="508" y="0"/>
                    <a:pt x="279" y="66"/>
                    <a:pt x="131" y="672"/>
                  </a:cubicBezTo>
                  <a:cubicBezTo>
                    <a:pt x="0" y="1262"/>
                    <a:pt x="263" y="1492"/>
                    <a:pt x="1049" y="1852"/>
                  </a:cubicBezTo>
                  <a:cubicBezTo>
                    <a:pt x="1836" y="2229"/>
                    <a:pt x="1869" y="3508"/>
                    <a:pt x="1869" y="3508"/>
                  </a:cubicBezTo>
                  <a:lnTo>
                    <a:pt x="1885" y="3737"/>
                  </a:lnTo>
                  <a:lnTo>
                    <a:pt x="1902" y="3508"/>
                  </a:lnTo>
                  <a:cubicBezTo>
                    <a:pt x="1902" y="3508"/>
                    <a:pt x="1934" y="2213"/>
                    <a:pt x="2721" y="1852"/>
                  </a:cubicBezTo>
                  <a:cubicBezTo>
                    <a:pt x="3508" y="1492"/>
                    <a:pt x="3787" y="1262"/>
                    <a:pt x="3639" y="672"/>
                  </a:cubicBezTo>
                  <a:cubicBezTo>
                    <a:pt x="3508" y="66"/>
                    <a:pt x="3279" y="0"/>
                    <a:pt x="32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 name="Google Shape;592;p2"/>
            <p:cNvSpPr/>
            <p:nvPr/>
          </p:nvSpPr>
          <p:spPr>
            <a:xfrm>
              <a:off x="7250725" y="2907475"/>
              <a:ext cx="69700" cy="204100"/>
            </a:xfrm>
            <a:custGeom>
              <a:avLst/>
              <a:gdLst/>
              <a:ahLst/>
              <a:cxnLst/>
              <a:rect l="l" t="t" r="r" b="b"/>
              <a:pathLst>
                <a:path w="2788" h="8164" extrusionOk="0">
                  <a:moveTo>
                    <a:pt x="2099" y="1"/>
                  </a:moveTo>
                  <a:lnTo>
                    <a:pt x="2099" y="1"/>
                  </a:lnTo>
                  <a:cubicBezTo>
                    <a:pt x="2394" y="968"/>
                    <a:pt x="1312" y="1230"/>
                    <a:pt x="689" y="2361"/>
                  </a:cubicBezTo>
                  <a:cubicBezTo>
                    <a:pt x="591" y="2541"/>
                    <a:pt x="509" y="2722"/>
                    <a:pt x="443" y="2918"/>
                  </a:cubicBezTo>
                  <a:cubicBezTo>
                    <a:pt x="1" y="4295"/>
                    <a:pt x="279" y="5230"/>
                    <a:pt x="1574" y="6147"/>
                  </a:cubicBezTo>
                  <a:cubicBezTo>
                    <a:pt x="2722" y="6934"/>
                    <a:pt x="2771" y="8000"/>
                    <a:pt x="2771" y="8164"/>
                  </a:cubicBezTo>
                  <a:cubicBezTo>
                    <a:pt x="2787" y="7655"/>
                    <a:pt x="2640" y="7164"/>
                    <a:pt x="2345" y="6754"/>
                  </a:cubicBezTo>
                  <a:cubicBezTo>
                    <a:pt x="2033" y="6328"/>
                    <a:pt x="1640" y="6082"/>
                    <a:pt x="1066" y="5574"/>
                  </a:cubicBezTo>
                  <a:cubicBezTo>
                    <a:pt x="886" y="5410"/>
                    <a:pt x="738" y="5213"/>
                    <a:pt x="656" y="4984"/>
                  </a:cubicBezTo>
                  <a:cubicBezTo>
                    <a:pt x="312" y="4148"/>
                    <a:pt x="968" y="3279"/>
                    <a:pt x="1312" y="2902"/>
                  </a:cubicBezTo>
                  <a:cubicBezTo>
                    <a:pt x="1476" y="2738"/>
                    <a:pt x="1673" y="2558"/>
                    <a:pt x="1853" y="2361"/>
                  </a:cubicBezTo>
                  <a:cubicBezTo>
                    <a:pt x="2230" y="2033"/>
                    <a:pt x="2492" y="1574"/>
                    <a:pt x="2591" y="1083"/>
                  </a:cubicBezTo>
                  <a:cubicBezTo>
                    <a:pt x="2722" y="181"/>
                    <a:pt x="2099" y="1"/>
                    <a:pt x="209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 name="Google Shape;593;p2"/>
            <p:cNvSpPr/>
            <p:nvPr/>
          </p:nvSpPr>
          <p:spPr>
            <a:xfrm>
              <a:off x="6032450" y="3231000"/>
              <a:ext cx="226625" cy="158050"/>
            </a:xfrm>
            <a:custGeom>
              <a:avLst/>
              <a:gdLst/>
              <a:ahLst/>
              <a:cxnLst/>
              <a:rect l="l" t="t" r="r" b="b"/>
              <a:pathLst>
                <a:path w="9065" h="6322" extrusionOk="0">
                  <a:moveTo>
                    <a:pt x="7066" y="1"/>
                  </a:moveTo>
                  <a:cubicBezTo>
                    <a:pt x="6612" y="1"/>
                    <a:pt x="6184" y="163"/>
                    <a:pt x="5918" y="501"/>
                  </a:cubicBezTo>
                  <a:cubicBezTo>
                    <a:pt x="5524" y="910"/>
                    <a:pt x="5475" y="1550"/>
                    <a:pt x="5803" y="2009"/>
                  </a:cubicBezTo>
                  <a:cubicBezTo>
                    <a:pt x="5901" y="2140"/>
                    <a:pt x="6032" y="2254"/>
                    <a:pt x="6180" y="2320"/>
                  </a:cubicBezTo>
                  <a:lnTo>
                    <a:pt x="6213" y="2336"/>
                  </a:lnTo>
                  <a:lnTo>
                    <a:pt x="6278" y="2353"/>
                  </a:lnTo>
                  <a:cubicBezTo>
                    <a:pt x="6311" y="2369"/>
                    <a:pt x="6344" y="2369"/>
                    <a:pt x="6377" y="2369"/>
                  </a:cubicBezTo>
                  <a:cubicBezTo>
                    <a:pt x="6449" y="2390"/>
                    <a:pt x="6524" y="2401"/>
                    <a:pt x="6598" y="2401"/>
                  </a:cubicBezTo>
                  <a:cubicBezTo>
                    <a:pt x="6810" y="2401"/>
                    <a:pt x="7018" y="2318"/>
                    <a:pt x="7163" y="2172"/>
                  </a:cubicBezTo>
                  <a:cubicBezTo>
                    <a:pt x="7558" y="1748"/>
                    <a:pt x="7278" y="1211"/>
                    <a:pt x="6936" y="1211"/>
                  </a:cubicBezTo>
                  <a:cubicBezTo>
                    <a:pt x="6908" y="1211"/>
                    <a:pt x="6880" y="1214"/>
                    <a:pt x="6852" y="1222"/>
                  </a:cubicBezTo>
                  <a:cubicBezTo>
                    <a:pt x="6541" y="1320"/>
                    <a:pt x="6475" y="1730"/>
                    <a:pt x="6704" y="1861"/>
                  </a:cubicBezTo>
                  <a:cubicBezTo>
                    <a:pt x="6755" y="1884"/>
                    <a:pt x="6810" y="1894"/>
                    <a:pt x="6864" y="1894"/>
                  </a:cubicBezTo>
                  <a:cubicBezTo>
                    <a:pt x="6968" y="1894"/>
                    <a:pt x="7072" y="1854"/>
                    <a:pt x="7147" y="1779"/>
                  </a:cubicBezTo>
                  <a:lnTo>
                    <a:pt x="7147" y="1779"/>
                  </a:lnTo>
                  <a:cubicBezTo>
                    <a:pt x="7180" y="1927"/>
                    <a:pt x="7131" y="2074"/>
                    <a:pt x="6999" y="2156"/>
                  </a:cubicBezTo>
                  <a:cubicBezTo>
                    <a:pt x="6854" y="2265"/>
                    <a:pt x="6683" y="2329"/>
                    <a:pt x="6504" y="2329"/>
                  </a:cubicBezTo>
                  <a:cubicBezTo>
                    <a:pt x="6440" y="2329"/>
                    <a:pt x="6376" y="2321"/>
                    <a:pt x="6311" y="2304"/>
                  </a:cubicBezTo>
                  <a:cubicBezTo>
                    <a:pt x="6213" y="2271"/>
                    <a:pt x="6131" y="2238"/>
                    <a:pt x="6049" y="2189"/>
                  </a:cubicBezTo>
                  <a:cubicBezTo>
                    <a:pt x="5541" y="1779"/>
                    <a:pt x="5508" y="1025"/>
                    <a:pt x="5967" y="566"/>
                  </a:cubicBezTo>
                  <a:cubicBezTo>
                    <a:pt x="6222" y="257"/>
                    <a:pt x="6616" y="111"/>
                    <a:pt x="7033" y="111"/>
                  </a:cubicBezTo>
                  <a:cubicBezTo>
                    <a:pt x="7899" y="111"/>
                    <a:pt x="8862" y="743"/>
                    <a:pt x="8884" y="1861"/>
                  </a:cubicBezTo>
                  <a:cubicBezTo>
                    <a:pt x="8917" y="2664"/>
                    <a:pt x="8475" y="3418"/>
                    <a:pt x="7753" y="3795"/>
                  </a:cubicBezTo>
                  <a:lnTo>
                    <a:pt x="7704" y="3828"/>
                  </a:lnTo>
                  <a:cubicBezTo>
                    <a:pt x="7606" y="3861"/>
                    <a:pt x="7524" y="3877"/>
                    <a:pt x="7426" y="3910"/>
                  </a:cubicBezTo>
                  <a:cubicBezTo>
                    <a:pt x="7203" y="3962"/>
                    <a:pt x="6980" y="3984"/>
                    <a:pt x="6758" y="3984"/>
                  </a:cubicBezTo>
                  <a:cubicBezTo>
                    <a:pt x="5184" y="3984"/>
                    <a:pt x="3644" y="2846"/>
                    <a:pt x="2313" y="2846"/>
                  </a:cubicBezTo>
                  <a:cubicBezTo>
                    <a:pt x="2163" y="2846"/>
                    <a:pt x="2014" y="2861"/>
                    <a:pt x="1869" y="2894"/>
                  </a:cubicBezTo>
                  <a:cubicBezTo>
                    <a:pt x="607" y="3172"/>
                    <a:pt x="246" y="4057"/>
                    <a:pt x="131" y="4582"/>
                  </a:cubicBezTo>
                  <a:cubicBezTo>
                    <a:pt x="0" y="5139"/>
                    <a:pt x="99" y="5746"/>
                    <a:pt x="541" y="6074"/>
                  </a:cubicBezTo>
                  <a:cubicBezTo>
                    <a:pt x="768" y="6244"/>
                    <a:pt x="1041" y="6322"/>
                    <a:pt x="1307" y="6322"/>
                  </a:cubicBezTo>
                  <a:cubicBezTo>
                    <a:pt x="1732" y="6322"/>
                    <a:pt x="2140" y="6122"/>
                    <a:pt x="2312" y="5779"/>
                  </a:cubicBezTo>
                  <a:cubicBezTo>
                    <a:pt x="2639" y="5238"/>
                    <a:pt x="2361" y="4533"/>
                    <a:pt x="1853" y="4402"/>
                  </a:cubicBezTo>
                  <a:cubicBezTo>
                    <a:pt x="1759" y="4363"/>
                    <a:pt x="1661" y="4344"/>
                    <a:pt x="1564" y="4344"/>
                  </a:cubicBezTo>
                  <a:cubicBezTo>
                    <a:pt x="1258" y="4344"/>
                    <a:pt x="965" y="4532"/>
                    <a:pt x="853" y="4844"/>
                  </a:cubicBezTo>
                  <a:cubicBezTo>
                    <a:pt x="804" y="4975"/>
                    <a:pt x="804" y="5107"/>
                    <a:pt x="820" y="5221"/>
                  </a:cubicBezTo>
                  <a:lnTo>
                    <a:pt x="820" y="5238"/>
                  </a:lnTo>
                  <a:cubicBezTo>
                    <a:pt x="836" y="5254"/>
                    <a:pt x="836" y="5270"/>
                    <a:pt x="836" y="5287"/>
                  </a:cubicBezTo>
                  <a:cubicBezTo>
                    <a:pt x="836" y="5287"/>
                    <a:pt x="836" y="5303"/>
                    <a:pt x="836" y="5303"/>
                  </a:cubicBezTo>
                  <a:cubicBezTo>
                    <a:pt x="910" y="5537"/>
                    <a:pt x="1123" y="5679"/>
                    <a:pt x="1343" y="5679"/>
                  </a:cubicBezTo>
                  <a:cubicBezTo>
                    <a:pt x="1415" y="5679"/>
                    <a:pt x="1488" y="5664"/>
                    <a:pt x="1558" y="5631"/>
                  </a:cubicBezTo>
                  <a:cubicBezTo>
                    <a:pt x="1904" y="5489"/>
                    <a:pt x="1796" y="4923"/>
                    <a:pt x="1453" y="4923"/>
                  </a:cubicBezTo>
                  <a:cubicBezTo>
                    <a:pt x="1439" y="4923"/>
                    <a:pt x="1425" y="4924"/>
                    <a:pt x="1410" y="4926"/>
                  </a:cubicBezTo>
                  <a:cubicBezTo>
                    <a:pt x="1049" y="4975"/>
                    <a:pt x="1099" y="5320"/>
                    <a:pt x="1049" y="5385"/>
                  </a:cubicBezTo>
                  <a:cubicBezTo>
                    <a:pt x="1040" y="5395"/>
                    <a:pt x="1029" y="5399"/>
                    <a:pt x="1017" y="5399"/>
                  </a:cubicBezTo>
                  <a:cubicBezTo>
                    <a:pt x="966" y="5399"/>
                    <a:pt x="899" y="5327"/>
                    <a:pt x="886" y="5287"/>
                  </a:cubicBezTo>
                  <a:cubicBezTo>
                    <a:pt x="820" y="5107"/>
                    <a:pt x="836" y="4893"/>
                    <a:pt x="935" y="4713"/>
                  </a:cubicBezTo>
                  <a:cubicBezTo>
                    <a:pt x="1076" y="4512"/>
                    <a:pt x="1312" y="4397"/>
                    <a:pt x="1555" y="4397"/>
                  </a:cubicBezTo>
                  <a:cubicBezTo>
                    <a:pt x="1649" y="4397"/>
                    <a:pt x="1745" y="4414"/>
                    <a:pt x="1836" y="4451"/>
                  </a:cubicBezTo>
                  <a:cubicBezTo>
                    <a:pt x="2295" y="4582"/>
                    <a:pt x="2541" y="5221"/>
                    <a:pt x="2230" y="5729"/>
                  </a:cubicBezTo>
                  <a:cubicBezTo>
                    <a:pt x="2070" y="6038"/>
                    <a:pt x="1700" y="6219"/>
                    <a:pt x="1316" y="6219"/>
                  </a:cubicBezTo>
                  <a:cubicBezTo>
                    <a:pt x="1068" y="6219"/>
                    <a:pt x="813" y="6143"/>
                    <a:pt x="607" y="5975"/>
                  </a:cubicBezTo>
                  <a:cubicBezTo>
                    <a:pt x="66" y="5565"/>
                    <a:pt x="115" y="4648"/>
                    <a:pt x="541" y="4057"/>
                  </a:cubicBezTo>
                  <a:cubicBezTo>
                    <a:pt x="903" y="3584"/>
                    <a:pt x="1491" y="3347"/>
                    <a:pt x="2105" y="3347"/>
                  </a:cubicBezTo>
                  <a:cubicBezTo>
                    <a:pt x="2299" y="3347"/>
                    <a:pt x="2496" y="3371"/>
                    <a:pt x="2689" y="3418"/>
                  </a:cubicBezTo>
                  <a:cubicBezTo>
                    <a:pt x="3508" y="3631"/>
                    <a:pt x="4328" y="3959"/>
                    <a:pt x="5213" y="4205"/>
                  </a:cubicBezTo>
                  <a:cubicBezTo>
                    <a:pt x="5539" y="4264"/>
                    <a:pt x="5870" y="4298"/>
                    <a:pt x="6196" y="4298"/>
                  </a:cubicBezTo>
                  <a:cubicBezTo>
                    <a:pt x="6772" y="4298"/>
                    <a:pt x="7333" y="4194"/>
                    <a:pt x="7835" y="3943"/>
                  </a:cubicBezTo>
                  <a:cubicBezTo>
                    <a:pt x="8606" y="3533"/>
                    <a:pt x="9065" y="2713"/>
                    <a:pt x="9032" y="1861"/>
                  </a:cubicBezTo>
                  <a:cubicBezTo>
                    <a:pt x="8999" y="657"/>
                    <a:pt x="7979" y="1"/>
                    <a:pt x="706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 name="Google Shape;594;p2"/>
            <p:cNvSpPr/>
            <p:nvPr/>
          </p:nvSpPr>
          <p:spPr>
            <a:xfrm>
              <a:off x="5956225" y="3367250"/>
              <a:ext cx="153700" cy="154525"/>
            </a:xfrm>
            <a:custGeom>
              <a:avLst/>
              <a:gdLst/>
              <a:ahLst/>
              <a:cxnLst/>
              <a:rect l="l" t="t" r="r" b="b"/>
              <a:pathLst>
                <a:path w="6148" h="6181" extrusionOk="0">
                  <a:moveTo>
                    <a:pt x="3066" y="1"/>
                  </a:moveTo>
                  <a:cubicBezTo>
                    <a:pt x="3033" y="115"/>
                    <a:pt x="3017" y="230"/>
                    <a:pt x="3000" y="345"/>
                  </a:cubicBezTo>
                  <a:cubicBezTo>
                    <a:pt x="3000" y="345"/>
                    <a:pt x="2918" y="1263"/>
                    <a:pt x="2033" y="1378"/>
                  </a:cubicBezTo>
                  <a:cubicBezTo>
                    <a:pt x="1148" y="1492"/>
                    <a:pt x="574" y="1623"/>
                    <a:pt x="541" y="2295"/>
                  </a:cubicBezTo>
                  <a:cubicBezTo>
                    <a:pt x="511" y="2896"/>
                    <a:pt x="330" y="3222"/>
                    <a:pt x="73" y="3222"/>
                  </a:cubicBezTo>
                  <a:cubicBezTo>
                    <a:pt x="50" y="3222"/>
                    <a:pt x="25" y="3219"/>
                    <a:pt x="1" y="3213"/>
                  </a:cubicBezTo>
                  <a:lnTo>
                    <a:pt x="1" y="3213"/>
                  </a:lnTo>
                  <a:cubicBezTo>
                    <a:pt x="1" y="3213"/>
                    <a:pt x="366" y="3762"/>
                    <a:pt x="964" y="3762"/>
                  </a:cubicBezTo>
                  <a:cubicBezTo>
                    <a:pt x="1082" y="3762"/>
                    <a:pt x="1209" y="3740"/>
                    <a:pt x="1345" y="3689"/>
                  </a:cubicBezTo>
                  <a:cubicBezTo>
                    <a:pt x="2181" y="3361"/>
                    <a:pt x="2115" y="2804"/>
                    <a:pt x="2115" y="2656"/>
                  </a:cubicBezTo>
                  <a:cubicBezTo>
                    <a:pt x="2130" y="2518"/>
                    <a:pt x="2203" y="2309"/>
                    <a:pt x="2346" y="2309"/>
                  </a:cubicBezTo>
                  <a:cubicBezTo>
                    <a:pt x="2356" y="2309"/>
                    <a:pt x="2367" y="2310"/>
                    <a:pt x="2377" y="2312"/>
                  </a:cubicBezTo>
                  <a:cubicBezTo>
                    <a:pt x="2541" y="2345"/>
                    <a:pt x="2607" y="2656"/>
                    <a:pt x="2361" y="2951"/>
                  </a:cubicBezTo>
                  <a:cubicBezTo>
                    <a:pt x="2017" y="3312"/>
                    <a:pt x="1984" y="3853"/>
                    <a:pt x="2263" y="4246"/>
                  </a:cubicBezTo>
                  <a:cubicBezTo>
                    <a:pt x="2623" y="4803"/>
                    <a:pt x="3066" y="6180"/>
                    <a:pt x="3066" y="6180"/>
                  </a:cubicBezTo>
                  <a:cubicBezTo>
                    <a:pt x="3066" y="6180"/>
                    <a:pt x="3508" y="4803"/>
                    <a:pt x="3869" y="4246"/>
                  </a:cubicBezTo>
                  <a:cubicBezTo>
                    <a:pt x="4164" y="3853"/>
                    <a:pt x="4115" y="3312"/>
                    <a:pt x="3771" y="2951"/>
                  </a:cubicBezTo>
                  <a:cubicBezTo>
                    <a:pt x="3541" y="2656"/>
                    <a:pt x="3607" y="2328"/>
                    <a:pt x="3771" y="2312"/>
                  </a:cubicBezTo>
                  <a:cubicBezTo>
                    <a:pt x="3782" y="2310"/>
                    <a:pt x="3793" y="2309"/>
                    <a:pt x="3803" y="2309"/>
                  </a:cubicBezTo>
                  <a:cubicBezTo>
                    <a:pt x="3943" y="2309"/>
                    <a:pt x="4001" y="2504"/>
                    <a:pt x="4016" y="2656"/>
                  </a:cubicBezTo>
                  <a:cubicBezTo>
                    <a:pt x="4033" y="2820"/>
                    <a:pt x="3967" y="3377"/>
                    <a:pt x="4787" y="3689"/>
                  </a:cubicBezTo>
                  <a:cubicBezTo>
                    <a:pt x="4919" y="3736"/>
                    <a:pt x="5043" y="3756"/>
                    <a:pt x="5159" y="3756"/>
                  </a:cubicBezTo>
                  <a:cubicBezTo>
                    <a:pt x="5766" y="3756"/>
                    <a:pt x="6147" y="3213"/>
                    <a:pt x="6147" y="3213"/>
                  </a:cubicBezTo>
                  <a:lnTo>
                    <a:pt x="6147" y="3213"/>
                  </a:lnTo>
                  <a:cubicBezTo>
                    <a:pt x="6121" y="3219"/>
                    <a:pt x="6096" y="3222"/>
                    <a:pt x="6071" y="3222"/>
                  </a:cubicBezTo>
                  <a:cubicBezTo>
                    <a:pt x="5801" y="3222"/>
                    <a:pt x="5620" y="2896"/>
                    <a:pt x="5590" y="2295"/>
                  </a:cubicBezTo>
                  <a:cubicBezTo>
                    <a:pt x="5557" y="1623"/>
                    <a:pt x="4984" y="1492"/>
                    <a:pt x="4098" y="1378"/>
                  </a:cubicBezTo>
                  <a:cubicBezTo>
                    <a:pt x="3230" y="1263"/>
                    <a:pt x="3148" y="345"/>
                    <a:pt x="3148" y="345"/>
                  </a:cubicBezTo>
                  <a:cubicBezTo>
                    <a:pt x="3131" y="230"/>
                    <a:pt x="3099" y="115"/>
                    <a:pt x="306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 name="Google Shape;595;p2"/>
            <p:cNvSpPr/>
            <p:nvPr/>
          </p:nvSpPr>
          <p:spPr>
            <a:xfrm>
              <a:off x="6059500" y="3320650"/>
              <a:ext cx="161475" cy="92525"/>
            </a:xfrm>
            <a:custGeom>
              <a:avLst/>
              <a:gdLst/>
              <a:ahLst/>
              <a:cxnLst/>
              <a:rect l="l" t="t" r="r" b="b"/>
              <a:pathLst>
                <a:path w="6459" h="3701" extrusionOk="0">
                  <a:moveTo>
                    <a:pt x="952" y="0"/>
                  </a:moveTo>
                  <a:cubicBezTo>
                    <a:pt x="333" y="0"/>
                    <a:pt x="0" y="258"/>
                    <a:pt x="0" y="258"/>
                  </a:cubicBezTo>
                  <a:cubicBezTo>
                    <a:pt x="225" y="186"/>
                    <a:pt x="434" y="140"/>
                    <a:pt x="643" y="140"/>
                  </a:cubicBezTo>
                  <a:cubicBezTo>
                    <a:pt x="952" y="140"/>
                    <a:pt x="1261" y="240"/>
                    <a:pt x="1623" y="504"/>
                  </a:cubicBezTo>
                  <a:cubicBezTo>
                    <a:pt x="2213" y="947"/>
                    <a:pt x="1852" y="1701"/>
                    <a:pt x="1754" y="2193"/>
                  </a:cubicBezTo>
                  <a:cubicBezTo>
                    <a:pt x="1656" y="2701"/>
                    <a:pt x="2361" y="2914"/>
                    <a:pt x="2721" y="3078"/>
                  </a:cubicBezTo>
                  <a:cubicBezTo>
                    <a:pt x="3082" y="3242"/>
                    <a:pt x="2901" y="3701"/>
                    <a:pt x="2901" y="3701"/>
                  </a:cubicBezTo>
                  <a:cubicBezTo>
                    <a:pt x="4229" y="2881"/>
                    <a:pt x="3377" y="1930"/>
                    <a:pt x="3147" y="1668"/>
                  </a:cubicBezTo>
                  <a:cubicBezTo>
                    <a:pt x="2956" y="1435"/>
                    <a:pt x="3073" y="1214"/>
                    <a:pt x="3269" y="1214"/>
                  </a:cubicBezTo>
                  <a:cubicBezTo>
                    <a:pt x="3308" y="1214"/>
                    <a:pt x="3350" y="1223"/>
                    <a:pt x="3393" y="1242"/>
                  </a:cubicBezTo>
                  <a:cubicBezTo>
                    <a:pt x="3639" y="1373"/>
                    <a:pt x="3262" y="1881"/>
                    <a:pt x="3934" y="2307"/>
                  </a:cubicBezTo>
                  <a:cubicBezTo>
                    <a:pt x="4104" y="2419"/>
                    <a:pt x="4264" y="2461"/>
                    <a:pt x="4409" y="2461"/>
                  </a:cubicBezTo>
                  <a:cubicBezTo>
                    <a:pt x="4837" y="2461"/>
                    <a:pt x="5131" y="2094"/>
                    <a:pt x="5131" y="2094"/>
                  </a:cubicBezTo>
                  <a:lnTo>
                    <a:pt x="5131" y="2094"/>
                  </a:lnTo>
                  <a:cubicBezTo>
                    <a:pt x="5125" y="2094"/>
                    <a:pt x="5119" y="2095"/>
                    <a:pt x="5113" y="2095"/>
                  </a:cubicBezTo>
                  <a:cubicBezTo>
                    <a:pt x="4744" y="2095"/>
                    <a:pt x="4948" y="1584"/>
                    <a:pt x="4770" y="1422"/>
                  </a:cubicBezTo>
                  <a:cubicBezTo>
                    <a:pt x="4696" y="1359"/>
                    <a:pt x="4601" y="1322"/>
                    <a:pt x="4508" y="1322"/>
                  </a:cubicBezTo>
                  <a:cubicBezTo>
                    <a:pt x="4457" y="1322"/>
                    <a:pt x="4407" y="1333"/>
                    <a:pt x="4360" y="1357"/>
                  </a:cubicBezTo>
                  <a:cubicBezTo>
                    <a:pt x="4313" y="1363"/>
                    <a:pt x="4269" y="1367"/>
                    <a:pt x="4228" y="1367"/>
                  </a:cubicBezTo>
                  <a:cubicBezTo>
                    <a:pt x="4068" y="1367"/>
                    <a:pt x="3967" y="1317"/>
                    <a:pt x="4032" y="1225"/>
                  </a:cubicBezTo>
                  <a:cubicBezTo>
                    <a:pt x="4063" y="1178"/>
                    <a:pt x="4098" y="1160"/>
                    <a:pt x="4145" y="1160"/>
                  </a:cubicBezTo>
                  <a:cubicBezTo>
                    <a:pt x="4279" y="1160"/>
                    <a:pt x="4513" y="1300"/>
                    <a:pt x="5032" y="1324"/>
                  </a:cubicBezTo>
                  <a:cubicBezTo>
                    <a:pt x="5069" y="1327"/>
                    <a:pt x="5105" y="1328"/>
                    <a:pt x="5140" y="1328"/>
                  </a:cubicBezTo>
                  <a:cubicBezTo>
                    <a:pt x="5905" y="1328"/>
                    <a:pt x="6458" y="685"/>
                    <a:pt x="6458" y="685"/>
                  </a:cubicBezTo>
                  <a:lnTo>
                    <a:pt x="6458" y="685"/>
                  </a:lnTo>
                  <a:cubicBezTo>
                    <a:pt x="6005" y="933"/>
                    <a:pt x="5526" y="1028"/>
                    <a:pt x="5044" y="1028"/>
                  </a:cubicBezTo>
                  <a:cubicBezTo>
                    <a:pt x="3870" y="1028"/>
                    <a:pt x="2684" y="462"/>
                    <a:pt x="1836" y="160"/>
                  </a:cubicBezTo>
                  <a:cubicBezTo>
                    <a:pt x="1497" y="42"/>
                    <a:pt x="1201" y="0"/>
                    <a:pt x="95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 name="Google Shape;596;p2"/>
            <p:cNvSpPr/>
            <p:nvPr/>
          </p:nvSpPr>
          <p:spPr>
            <a:xfrm>
              <a:off x="6100875" y="3228800"/>
              <a:ext cx="90175" cy="63500"/>
            </a:xfrm>
            <a:custGeom>
              <a:avLst/>
              <a:gdLst/>
              <a:ahLst/>
              <a:cxnLst/>
              <a:rect l="l" t="t" r="r" b="b"/>
              <a:pathLst>
                <a:path w="3607" h="2540" extrusionOk="0">
                  <a:moveTo>
                    <a:pt x="2506" y="1"/>
                  </a:moveTo>
                  <a:cubicBezTo>
                    <a:pt x="1920" y="1"/>
                    <a:pt x="1243" y="125"/>
                    <a:pt x="869" y="621"/>
                  </a:cubicBezTo>
                  <a:cubicBezTo>
                    <a:pt x="1" y="1769"/>
                    <a:pt x="525" y="2539"/>
                    <a:pt x="525" y="2539"/>
                  </a:cubicBezTo>
                  <a:cubicBezTo>
                    <a:pt x="525" y="2539"/>
                    <a:pt x="361" y="2179"/>
                    <a:pt x="1394" y="2162"/>
                  </a:cubicBezTo>
                  <a:cubicBezTo>
                    <a:pt x="2427" y="2146"/>
                    <a:pt x="2312" y="1506"/>
                    <a:pt x="2263" y="1277"/>
                  </a:cubicBezTo>
                  <a:cubicBezTo>
                    <a:pt x="2181" y="1015"/>
                    <a:pt x="2246" y="752"/>
                    <a:pt x="2410" y="556"/>
                  </a:cubicBezTo>
                  <a:cubicBezTo>
                    <a:pt x="2656" y="212"/>
                    <a:pt x="3607" y="130"/>
                    <a:pt x="3607" y="130"/>
                  </a:cubicBezTo>
                  <a:cubicBezTo>
                    <a:pt x="3607" y="130"/>
                    <a:pt x="3103" y="1"/>
                    <a:pt x="250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 name="Google Shape;597;p2"/>
            <p:cNvSpPr/>
            <p:nvPr/>
          </p:nvSpPr>
          <p:spPr>
            <a:xfrm>
              <a:off x="6170125" y="3162375"/>
              <a:ext cx="56175" cy="67225"/>
            </a:xfrm>
            <a:custGeom>
              <a:avLst/>
              <a:gdLst/>
              <a:ahLst/>
              <a:cxnLst/>
              <a:rect l="l" t="t" r="r" b="b"/>
              <a:pathLst>
                <a:path w="2247" h="2689" extrusionOk="0">
                  <a:moveTo>
                    <a:pt x="1132" y="0"/>
                  </a:moveTo>
                  <a:cubicBezTo>
                    <a:pt x="1132" y="0"/>
                    <a:pt x="1345" y="541"/>
                    <a:pt x="984" y="738"/>
                  </a:cubicBezTo>
                  <a:cubicBezTo>
                    <a:pt x="624" y="918"/>
                    <a:pt x="1" y="1344"/>
                    <a:pt x="247" y="2016"/>
                  </a:cubicBezTo>
                  <a:cubicBezTo>
                    <a:pt x="493" y="2688"/>
                    <a:pt x="1673" y="2426"/>
                    <a:pt x="2246" y="2606"/>
                  </a:cubicBezTo>
                  <a:cubicBezTo>
                    <a:pt x="2246" y="2606"/>
                    <a:pt x="1378" y="2147"/>
                    <a:pt x="1443" y="1426"/>
                  </a:cubicBezTo>
                  <a:cubicBezTo>
                    <a:pt x="1509" y="705"/>
                    <a:pt x="1427" y="164"/>
                    <a:pt x="11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 name="Google Shape;598;p2"/>
            <p:cNvSpPr/>
            <p:nvPr/>
          </p:nvSpPr>
          <p:spPr>
            <a:xfrm>
              <a:off x="6230775" y="3191450"/>
              <a:ext cx="79925" cy="107800"/>
            </a:xfrm>
            <a:custGeom>
              <a:avLst/>
              <a:gdLst/>
              <a:ahLst/>
              <a:cxnLst/>
              <a:rect l="l" t="t" r="r" b="b"/>
              <a:pathLst>
                <a:path w="3197" h="4312" extrusionOk="0">
                  <a:moveTo>
                    <a:pt x="394" y="1"/>
                  </a:moveTo>
                  <a:cubicBezTo>
                    <a:pt x="1" y="1345"/>
                    <a:pt x="542" y="1624"/>
                    <a:pt x="1099" y="2492"/>
                  </a:cubicBezTo>
                  <a:cubicBezTo>
                    <a:pt x="1656" y="3361"/>
                    <a:pt x="1066" y="4312"/>
                    <a:pt x="1066" y="4312"/>
                  </a:cubicBezTo>
                  <a:cubicBezTo>
                    <a:pt x="1460" y="4033"/>
                    <a:pt x="1804" y="3361"/>
                    <a:pt x="2509" y="2935"/>
                  </a:cubicBezTo>
                  <a:cubicBezTo>
                    <a:pt x="3197" y="2492"/>
                    <a:pt x="2918" y="1591"/>
                    <a:pt x="2918" y="1591"/>
                  </a:cubicBezTo>
                  <a:lnTo>
                    <a:pt x="2918" y="1591"/>
                  </a:lnTo>
                  <a:cubicBezTo>
                    <a:pt x="2868" y="1704"/>
                    <a:pt x="2769" y="1750"/>
                    <a:pt x="2614" y="1750"/>
                  </a:cubicBezTo>
                  <a:cubicBezTo>
                    <a:pt x="2567" y="1750"/>
                    <a:pt x="2516" y="1746"/>
                    <a:pt x="2459" y="1738"/>
                  </a:cubicBezTo>
                  <a:cubicBezTo>
                    <a:pt x="2432" y="1731"/>
                    <a:pt x="2404" y="1728"/>
                    <a:pt x="2377" y="1728"/>
                  </a:cubicBezTo>
                  <a:cubicBezTo>
                    <a:pt x="2149" y="1728"/>
                    <a:pt x="1962" y="1963"/>
                    <a:pt x="2050" y="2197"/>
                  </a:cubicBezTo>
                  <a:cubicBezTo>
                    <a:pt x="2102" y="2421"/>
                    <a:pt x="1955" y="2528"/>
                    <a:pt x="1818" y="2528"/>
                  </a:cubicBezTo>
                  <a:cubicBezTo>
                    <a:pt x="1784" y="2528"/>
                    <a:pt x="1751" y="2522"/>
                    <a:pt x="1722" y="2509"/>
                  </a:cubicBezTo>
                  <a:cubicBezTo>
                    <a:pt x="1574" y="2443"/>
                    <a:pt x="1574" y="2066"/>
                    <a:pt x="1787" y="1886"/>
                  </a:cubicBezTo>
                  <a:cubicBezTo>
                    <a:pt x="2001" y="1706"/>
                    <a:pt x="2148" y="1312"/>
                    <a:pt x="1951" y="689"/>
                  </a:cubicBezTo>
                  <a:cubicBezTo>
                    <a:pt x="1814" y="213"/>
                    <a:pt x="1360" y="111"/>
                    <a:pt x="1044" y="111"/>
                  </a:cubicBezTo>
                  <a:cubicBezTo>
                    <a:pt x="946" y="111"/>
                    <a:pt x="862" y="120"/>
                    <a:pt x="804" y="132"/>
                  </a:cubicBezTo>
                  <a:cubicBezTo>
                    <a:pt x="770" y="139"/>
                    <a:pt x="738" y="142"/>
                    <a:pt x="706" y="142"/>
                  </a:cubicBezTo>
                  <a:cubicBezTo>
                    <a:pt x="582" y="142"/>
                    <a:pt x="472" y="92"/>
                    <a:pt x="3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 name="Google Shape;599;p2"/>
            <p:cNvSpPr/>
            <p:nvPr/>
          </p:nvSpPr>
          <p:spPr>
            <a:xfrm>
              <a:off x="6213150" y="3032525"/>
              <a:ext cx="202875" cy="202800"/>
            </a:xfrm>
            <a:custGeom>
              <a:avLst/>
              <a:gdLst/>
              <a:ahLst/>
              <a:cxnLst/>
              <a:rect l="l" t="t" r="r" b="b"/>
              <a:pathLst>
                <a:path w="8115" h="8112" extrusionOk="0">
                  <a:moveTo>
                    <a:pt x="5777" y="1"/>
                  </a:moveTo>
                  <a:cubicBezTo>
                    <a:pt x="5253" y="1"/>
                    <a:pt x="4737" y="177"/>
                    <a:pt x="4427" y="572"/>
                  </a:cubicBezTo>
                  <a:cubicBezTo>
                    <a:pt x="4115" y="998"/>
                    <a:pt x="4082" y="1555"/>
                    <a:pt x="4312" y="2031"/>
                  </a:cubicBezTo>
                  <a:cubicBezTo>
                    <a:pt x="4521" y="2448"/>
                    <a:pt x="4859" y="2598"/>
                    <a:pt x="5189" y="2598"/>
                  </a:cubicBezTo>
                  <a:cubicBezTo>
                    <a:pt x="5532" y="2598"/>
                    <a:pt x="5866" y="2436"/>
                    <a:pt x="6033" y="2244"/>
                  </a:cubicBezTo>
                  <a:cubicBezTo>
                    <a:pt x="6230" y="2047"/>
                    <a:pt x="6295" y="1768"/>
                    <a:pt x="6246" y="1490"/>
                  </a:cubicBezTo>
                  <a:cubicBezTo>
                    <a:pt x="6188" y="1168"/>
                    <a:pt x="5955" y="1026"/>
                    <a:pt x="5745" y="1026"/>
                  </a:cubicBezTo>
                  <a:cubicBezTo>
                    <a:pt x="5602" y="1026"/>
                    <a:pt x="5470" y="1092"/>
                    <a:pt x="5410" y="1211"/>
                  </a:cubicBezTo>
                  <a:cubicBezTo>
                    <a:pt x="5279" y="1506"/>
                    <a:pt x="5345" y="1850"/>
                    <a:pt x="5754" y="1916"/>
                  </a:cubicBezTo>
                  <a:cubicBezTo>
                    <a:pt x="6099" y="1965"/>
                    <a:pt x="5918" y="2408"/>
                    <a:pt x="5476" y="2506"/>
                  </a:cubicBezTo>
                  <a:cubicBezTo>
                    <a:pt x="5391" y="2531"/>
                    <a:pt x="5306" y="2543"/>
                    <a:pt x="5222" y="2543"/>
                  </a:cubicBezTo>
                  <a:cubicBezTo>
                    <a:pt x="4868" y="2543"/>
                    <a:pt x="4540" y="2329"/>
                    <a:pt x="4394" y="1998"/>
                  </a:cubicBezTo>
                  <a:cubicBezTo>
                    <a:pt x="4181" y="1555"/>
                    <a:pt x="4230" y="1031"/>
                    <a:pt x="4525" y="637"/>
                  </a:cubicBezTo>
                  <a:cubicBezTo>
                    <a:pt x="4781" y="300"/>
                    <a:pt x="5238" y="140"/>
                    <a:pt x="5712" y="140"/>
                  </a:cubicBezTo>
                  <a:cubicBezTo>
                    <a:pt x="5813" y="140"/>
                    <a:pt x="5915" y="148"/>
                    <a:pt x="6017" y="162"/>
                  </a:cubicBezTo>
                  <a:cubicBezTo>
                    <a:pt x="7230" y="293"/>
                    <a:pt x="7918" y="1998"/>
                    <a:pt x="7197" y="3145"/>
                  </a:cubicBezTo>
                  <a:cubicBezTo>
                    <a:pt x="6967" y="3506"/>
                    <a:pt x="6623" y="3801"/>
                    <a:pt x="6230" y="3998"/>
                  </a:cubicBezTo>
                  <a:cubicBezTo>
                    <a:pt x="5842" y="4163"/>
                    <a:pt x="5393" y="4246"/>
                    <a:pt x="4870" y="4246"/>
                  </a:cubicBezTo>
                  <a:cubicBezTo>
                    <a:pt x="4462" y="4246"/>
                    <a:pt x="4011" y="4196"/>
                    <a:pt x="3509" y="4096"/>
                  </a:cubicBezTo>
                  <a:cubicBezTo>
                    <a:pt x="3209" y="4039"/>
                    <a:pt x="2914" y="4010"/>
                    <a:pt x="2633" y="4010"/>
                  </a:cubicBezTo>
                  <a:cubicBezTo>
                    <a:pt x="1298" y="4010"/>
                    <a:pt x="240" y="4655"/>
                    <a:pt x="132" y="5981"/>
                  </a:cubicBezTo>
                  <a:cubicBezTo>
                    <a:pt x="1" y="7571"/>
                    <a:pt x="1050" y="8112"/>
                    <a:pt x="1050" y="8112"/>
                  </a:cubicBezTo>
                  <a:cubicBezTo>
                    <a:pt x="1050" y="8112"/>
                    <a:pt x="1034" y="8079"/>
                    <a:pt x="1017" y="8079"/>
                  </a:cubicBezTo>
                  <a:cubicBezTo>
                    <a:pt x="444" y="7423"/>
                    <a:pt x="607" y="6227"/>
                    <a:pt x="607" y="6227"/>
                  </a:cubicBezTo>
                  <a:cubicBezTo>
                    <a:pt x="689" y="5719"/>
                    <a:pt x="952" y="5243"/>
                    <a:pt x="1345" y="4915"/>
                  </a:cubicBezTo>
                  <a:cubicBezTo>
                    <a:pt x="1943" y="4462"/>
                    <a:pt x="2709" y="4378"/>
                    <a:pt x="3195" y="4378"/>
                  </a:cubicBezTo>
                  <a:cubicBezTo>
                    <a:pt x="3483" y="4378"/>
                    <a:pt x="3673" y="4407"/>
                    <a:pt x="3673" y="4407"/>
                  </a:cubicBezTo>
                  <a:cubicBezTo>
                    <a:pt x="3918" y="4440"/>
                    <a:pt x="4148" y="4456"/>
                    <a:pt x="4361" y="4473"/>
                  </a:cubicBezTo>
                  <a:cubicBezTo>
                    <a:pt x="4451" y="4477"/>
                    <a:pt x="4542" y="4479"/>
                    <a:pt x="4634" y="4479"/>
                  </a:cubicBezTo>
                  <a:cubicBezTo>
                    <a:pt x="5622" y="4479"/>
                    <a:pt x="6730" y="4218"/>
                    <a:pt x="7344" y="3244"/>
                  </a:cubicBezTo>
                  <a:cubicBezTo>
                    <a:pt x="8115" y="1981"/>
                    <a:pt x="7361" y="178"/>
                    <a:pt x="6033" y="14"/>
                  </a:cubicBezTo>
                  <a:cubicBezTo>
                    <a:pt x="5948" y="5"/>
                    <a:pt x="5862" y="1"/>
                    <a:pt x="577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 name="Google Shape;600;p2"/>
            <p:cNvSpPr/>
            <p:nvPr/>
          </p:nvSpPr>
          <p:spPr>
            <a:xfrm>
              <a:off x="6266850" y="3148950"/>
              <a:ext cx="116800" cy="59325"/>
            </a:xfrm>
            <a:custGeom>
              <a:avLst/>
              <a:gdLst/>
              <a:ahLst/>
              <a:cxnLst/>
              <a:rect l="l" t="t" r="r" b="b"/>
              <a:pathLst>
                <a:path w="4672" h="2373" extrusionOk="0">
                  <a:moveTo>
                    <a:pt x="1085" y="1"/>
                  </a:moveTo>
                  <a:cubicBezTo>
                    <a:pt x="394" y="1"/>
                    <a:pt x="0" y="226"/>
                    <a:pt x="0" y="226"/>
                  </a:cubicBezTo>
                  <a:cubicBezTo>
                    <a:pt x="84" y="210"/>
                    <a:pt x="164" y="203"/>
                    <a:pt x="240" y="203"/>
                  </a:cubicBezTo>
                  <a:cubicBezTo>
                    <a:pt x="732" y="203"/>
                    <a:pt x="1048" y="511"/>
                    <a:pt x="935" y="980"/>
                  </a:cubicBezTo>
                  <a:cubicBezTo>
                    <a:pt x="803" y="1406"/>
                    <a:pt x="967" y="1865"/>
                    <a:pt x="1312" y="2111"/>
                  </a:cubicBezTo>
                  <a:cubicBezTo>
                    <a:pt x="1639" y="2373"/>
                    <a:pt x="2541" y="2373"/>
                    <a:pt x="2541" y="2373"/>
                  </a:cubicBezTo>
                  <a:cubicBezTo>
                    <a:pt x="2279" y="2242"/>
                    <a:pt x="2524" y="1881"/>
                    <a:pt x="2688" y="1439"/>
                  </a:cubicBezTo>
                  <a:cubicBezTo>
                    <a:pt x="2844" y="1033"/>
                    <a:pt x="2422" y="880"/>
                    <a:pt x="2225" y="880"/>
                  </a:cubicBezTo>
                  <a:cubicBezTo>
                    <a:pt x="2215" y="880"/>
                    <a:pt x="2206" y="881"/>
                    <a:pt x="2197" y="881"/>
                  </a:cubicBezTo>
                  <a:cubicBezTo>
                    <a:pt x="2103" y="891"/>
                    <a:pt x="2025" y="911"/>
                    <a:pt x="1951" y="911"/>
                  </a:cubicBezTo>
                  <a:cubicBezTo>
                    <a:pt x="1896" y="911"/>
                    <a:pt x="1843" y="900"/>
                    <a:pt x="1787" y="865"/>
                  </a:cubicBezTo>
                  <a:cubicBezTo>
                    <a:pt x="1694" y="786"/>
                    <a:pt x="1740" y="578"/>
                    <a:pt x="2011" y="578"/>
                  </a:cubicBezTo>
                  <a:cubicBezTo>
                    <a:pt x="2076" y="578"/>
                    <a:pt x="2154" y="590"/>
                    <a:pt x="2246" y="619"/>
                  </a:cubicBezTo>
                  <a:cubicBezTo>
                    <a:pt x="2721" y="767"/>
                    <a:pt x="2590" y="1226"/>
                    <a:pt x="3311" y="1373"/>
                  </a:cubicBezTo>
                  <a:cubicBezTo>
                    <a:pt x="3367" y="1385"/>
                    <a:pt x="3420" y="1390"/>
                    <a:pt x="3470" y="1390"/>
                  </a:cubicBezTo>
                  <a:cubicBezTo>
                    <a:pt x="4060" y="1390"/>
                    <a:pt x="4219" y="643"/>
                    <a:pt x="4295" y="537"/>
                  </a:cubicBezTo>
                  <a:cubicBezTo>
                    <a:pt x="4409" y="390"/>
                    <a:pt x="4524" y="258"/>
                    <a:pt x="4672" y="144"/>
                  </a:cubicBezTo>
                  <a:lnTo>
                    <a:pt x="4672" y="144"/>
                  </a:lnTo>
                  <a:cubicBezTo>
                    <a:pt x="4462" y="268"/>
                    <a:pt x="4086" y="386"/>
                    <a:pt x="3547" y="386"/>
                  </a:cubicBezTo>
                  <a:cubicBezTo>
                    <a:pt x="3159" y="386"/>
                    <a:pt x="2687" y="325"/>
                    <a:pt x="2131" y="160"/>
                  </a:cubicBezTo>
                  <a:cubicBezTo>
                    <a:pt x="1733" y="42"/>
                    <a:pt x="1382" y="1"/>
                    <a:pt x="108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 name="Google Shape;601;p2"/>
            <p:cNvSpPr/>
            <p:nvPr/>
          </p:nvSpPr>
          <p:spPr>
            <a:xfrm>
              <a:off x="6273800" y="3039850"/>
              <a:ext cx="80350" cy="83700"/>
            </a:xfrm>
            <a:custGeom>
              <a:avLst/>
              <a:gdLst/>
              <a:ahLst/>
              <a:cxnLst/>
              <a:rect l="l" t="t" r="r" b="b"/>
              <a:pathLst>
                <a:path w="3214" h="3348" extrusionOk="0">
                  <a:moveTo>
                    <a:pt x="1951" y="0"/>
                  </a:moveTo>
                  <a:lnTo>
                    <a:pt x="1951" y="0"/>
                  </a:lnTo>
                  <a:cubicBezTo>
                    <a:pt x="1492" y="279"/>
                    <a:pt x="1427" y="721"/>
                    <a:pt x="722" y="1344"/>
                  </a:cubicBezTo>
                  <a:cubicBezTo>
                    <a:pt x="1" y="1951"/>
                    <a:pt x="198" y="2410"/>
                    <a:pt x="361" y="2672"/>
                  </a:cubicBezTo>
                  <a:cubicBezTo>
                    <a:pt x="460" y="2803"/>
                    <a:pt x="427" y="3000"/>
                    <a:pt x="296" y="3082"/>
                  </a:cubicBezTo>
                  <a:cubicBezTo>
                    <a:pt x="1394" y="2983"/>
                    <a:pt x="1230" y="2328"/>
                    <a:pt x="1165" y="2147"/>
                  </a:cubicBezTo>
                  <a:cubicBezTo>
                    <a:pt x="1099" y="1951"/>
                    <a:pt x="1132" y="1836"/>
                    <a:pt x="1247" y="1836"/>
                  </a:cubicBezTo>
                  <a:cubicBezTo>
                    <a:pt x="1345" y="1836"/>
                    <a:pt x="1345" y="2065"/>
                    <a:pt x="1329" y="2344"/>
                  </a:cubicBezTo>
                  <a:cubicBezTo>
                    <a:pt x="1329" y="2623"/>
                    <a:pt x="1263" y="3278"/>
                    <a:pt x="2115" y="3344"/>
                  </a:cubicBezTo>
                  <a:cubicBezTo>
                    <a:pt x="2147" y="3346"/>
                    <a:pt x="2178" y="3348"/>
                    <a:pt x="2208" y="3348"/>
                  </a:cubicBezTo>
                  <a:cubicBezTo>
                    <a:pt x="2986" y="3348"/>
                    <a:pt x="3214" y="2557"/>
                    <a:pt x="3214" y="2557"/>
                  </a:cubicBezTo>
                  <a:lnTo>
                    <a:pt x="3214" y="2557"/>
                  </a:lnTo>
                  <a:cubicBezTo>
                    <a:pt x="3092" y="2591"/>
                    <a:pt x="2946" y="2615"/>
                    <a:pt x="2790" y="2615"/>
                  </a:cubicBezTo>
                  <a:cubicBezTo>
                    <a:pt x="2338" y="2615"/>
                    <a:pt x="1806" y="2412"/>
                    <a:pt x="1574" y="1656"/>
                  </a:cubicBezTo>
                  <a:cubicBezTo>
                    <a:pt x="1378" y="1066"/>
                    <a:pt x="1525" y="426"/>
                    <a:pt x="195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 name="Google Shape;602;p2"/>
            <p:cNvSpPr/>
            <p:nvPr/>
          </p:nvSpPr>
          <p:spPr>
            <a:xfrm>
              <a:off x="6399200" y="2920175"/>
              <a:ext cx="37725" cy="191800"/>
            </a:xfrm>
            <a:custGeom>
              <a:avLst/>
              <a:gdLst/>
              <a:ahLst/>
              <a:cxnLst/>
              <a:rect l="l" t="t" r="r" b="b"/>
              <a:pathLst>
                <a:path w="1509" h="7672" extrusionOk="0">
                  <a:moveTo>
                    <a:pt x="887" y="0"/>
                  </a:moveTo>
                  <a:cubicBezTo>
                    <a:pt x="569" y="0"/>
                    <a:pt x="328" y="378"/>
                    <a:pt x="328" y="378"/>
                  </a:cubicBezTo>
                  <a:cubicBezTo>
                    <a:pt x="50" y="788"/>
                    <a:pt x="1" y="1296"/>
                    <a:pt x="33" y="1853"/>
                  </a:cubicBezTo>
                  <a:cubicBezTo>
                    <a:pt x="99" y="2837"/>
                    <a:pt x="460" y="3984"/>
                    <a:pt x="558" y="5181"/>
                  </a:cubicBezTo>
                  <a:cubicBezTo>
                    <a:pt x="705" y="7065"/>
                    <a:pt x="50" y="7672"/>
                    <a:pt x="50" y="7672"/>
                  </a:cubicBezTo>
                  <a:cubicBezTo>
                    <a:pt x="738" y="7131"/>
                    <a:pt x="902" y="5361"/>
                    <a:pt x="771" y="4000"/>
                  </a:cubicBezTo>
                  <a:cubicBezTo>
                    <a:pt x="689" y="3296"/>
                    <a:pt x="673" y="2574"/>
                    <a:pt x="722" y="1853"/>
                  </a:cubicBezTo>
                  <a:cubicBezTo>
                    <a:pt x="755" y="1492"/>
                    <a:pt x="820" y="1214"/>
                    <a:pt x="919" y="1099"/>
                  </a:cubicBezTo>
                  <a:cubicBezTo>
                    <a:pt x="1181" y="837"/>
                    <a:pt x="1509" y="280"/>
                    <a:pt x="1082" y="50"/>
                  </a:cubicBezTo>
                  <a:cubicBezTo>
                    <a:pt x="1015" y="15"/>
                    <a:pt x="949" y="0"/>
                    <a:pt x="88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 name="Google Shape;603;p2"/>
            <p:cNvSpPr/>
            <p:nvPr/>
          </p:nvSpPr>
          <p:spPr>
            <a:xfrm>
              <a:off x="6447550" y="2933700"/>
              <a:ext cx="116000" cy="137300"/>
            </a:xfrm>
            <a:custGeom>
              <a:avLst/>
              <a:gdLst/>
              <a:ahLst/>
              <a:cxnLst/>
              <a:rect l="l" t="t" r="r" b="b"/>
              <a:pathLst>
                <a:path w="4640" h="5492" extrusionOk="0">
                  <a:moveTo>
                    <a:pt x="4344" y="1"/>
                  </a:moveTo>
                  <a:cubicBezTo>
                    <a:pt x="4443" y="460"/>
                    <a:pt x="4328" y="951"/>
                    <a:pt x="4017" y="1296"/>
                  </a:cubicBezTo>
                  <a:cubicBezTo>
                    <a:pt x="3951" y="1378"/>
                    <a:pt x="3886" y="1443"/>
                    <a:pt x="3804" y="1509"/>
                  </a:cubicBezTo>
                  <a:cubicBezTo>
                    <a:pt x="3017" y="2082"/>
                    <a:pt x="1902" y="1787"/>
                    <a:pt x="1001" y="2427"/>
                  </a:cubicBezTo>
                  <a:cubicBezTo>
                    <a:pt x="99" y="3050"/>
                    <a:pt x="197" y="3967"/>
                    <a:pt x="181" y="4476"/>
                  </a:cubicBezTo>
                  <a:cubicBezTo>
                    <a:pt x="197" y="4820"/>
                    <a:pt x="132" y="5164"/>
                    <a:pt x="1" y="5492"/>
                  </a:cubicBezTo>
                  <a:cubicBezTo>
                    <a:pt x="312" y="5295"/>
                    <a:pt x="476" y="4935"/>
                    <a:pt x="443" y="4574"/>
                  </a:cubicBezTo>
                  <a:cubicBezTo>
                    <a:pt x="443" y="3931"/>
                    <a:pt x="515" y="3202"/>
                    <a:pt x="711" y="3202"/>
                  </a:cubicBezTo>
                  <a:cubicBezTo>
                    <a:pt x="725" y="3202"/>
                    <a:pt x="740" y="3206"/>
                    <a:pt x="755" y="3213"/>
                  </a:cubicBezTo>
                  <a:cubicBezTo>
                    <a:pt x="984" y="3328"/>
                    <a:pt x="788" y="3574"/>
                    <a:pt x="706" y="3722"/>
                  </a:cubicBezTo>
                  <a:cubicBezTo>
                    <a:pt x="624" y="3886"/>
                    <a:pt x="460" y="4541"/>
                    <a:pt x="1165" y="4951"/>
                  </a:cubicBezTo>
                  <a:cubicBezTo>
                    <a:pt x="1165" y="4951"/>
                    <a:pt x="935" y="4426"/>
                    <a:pt x="1328" y="4148"/>
                  </a:cubicBezTo>
                  <a:cubicBezTo>
                    <a:pt x="1738" y="3869"/>
                    <a:pt x="2001" y="3705"/>
                    <a:pt x="1951" y="3132"/>
                  </a:cubicBezTo>
                  <a:cubicBezTo>
                    <a:pt x="1908" y="2608"/>
                    <a:pt x="2251" y="2175"/>
                    <a:pt x="2478" y="2175"/>
                  </a:cubicBezTo>
                  <a:cubicBezTo>
                    <a:pt x="2507" y="2175"/>
                    <a:pt x="2534" y="2182"/>
                    <a:pt x="2558" y="2197"/>
                  </a:cubicBezTo>
                  <a:cubicBezTo>
                    <a:pt x="2787" y="2345"/>
                    <a:pt x="2525" y="2558"/>
                    <a:pt x="2394" y="2607"/>
                  </a:cubicBezTo>
                  <a:cubicBezTo>
                    <a:pt x="2214" y="2722"/>
                    <a:pt x="2181" y="2984"/>
                    <a:pt x="2328" y="3148"/>
                  </a:cubicBezTo>
                  <a:cubicBezTo>
                    <a:pt x="2541" y="3394"/>
                    <a:pt x="2476" y="3705"/>
                    <a:pt x="2214" y="3804"/>
                  </a:cubicBezTo>
                  <a:cubicBezTo>
                    <a:pt x="2214" y="3804"/>
                    <a:pt x="2269" y="3810"/>
                    <a:pt x="2363" y="3810"/>
                  </a:cubicBezTo>
                  <a:cubicBezTo>
                    <a:pt x="2685" y="3810"/>
                    <a:pt x="3456" y="3732"/>
                    <a:pt x="3951" y="3033"/>
                  </a:cubicBezTo>
                  <a:cubicBezTo>
                    <a:pt x="4295" y="2525"/>
                    <a:pt x="4525" y="1919"/>
                    <a:pt x="4574" y="1296"/>
                  </a:cubicBezTo>
                  <a:cubicBezTo>
                    <a:pt x="4640" y="853"/>
                    <a:pt x="4541" y="394"/>
                    <a:pt x="43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 name="Google Shape;604;p2"/>
            <p:cNvSpPr/>
            <p:nvPr/>
          </p:nvSpPr>
          <p:spPr>
            <a:xfrm>
              <a:off x="6032850" y="3076675"/>
              <a:ext cx="100025" cy="218525"/>
            </a:xfrm>
            <a:custGeom>
              <a:avLst/>
              <a:gdLst/>
              <a:ahLst/>
              <a:cxnLst/>
              <a:rect l="l" t="t" r="r" b="b"/>
              <a:pathLst>
                <a:path w="4001" h="8741" extrusionOk="0">
                  <a:moveTo>
                    <a:pt x="2081" y="1"/>
                  </a:moveTo>
                  <a:cubicBezTo>
                    <a:pt x="1553" y="1"/>
                    <a:pt x="1050" y="245"/>
                    <a:pt x="722" y="674"/>
                  </a:cubicBezTo>
                  <a:cubicBezTo>
                    <a:pt x="378" y="1182"/>
                    <a:pt x="329" y="1822"/>
                    <a:pt x="591" y="2363"/>
                  </a:cubicBezTo>
                  <a:cubicBezTo>
                    <a:pt x="825" y="2784"/>
                    <a:pt x="1259" y="3021"/>
                    <a:pt x="1716" y="3021"/>
                  </a:cubicBezTo>
                  <a:cubicBezTo>
                    <a:pt x="1898" y="3021"/>
                    <a:pt x="2085" y="2983"/>
                    <a:pt x="2263" y="2904"/>
                  </a:cubicBezTo>
                  <a:cubicBezTo>
                    <a:pt x="2968" y="2723"/>
                    <a:pt x="3099" y="1789"/>
                    <a:pt x="2492" y="1412"/>
                  </a:cubicBezTo>
                  <a:cubicBezTo>
                    <a:pt x="2408" y="1367"/>
                    <a:pt x="2321" y="1346"/>
                    <a:pt x="2238" y="1346"/>
                  </a:cubicBezTo>
                  <a:cubicBezTo>
                    <a:pt x="1902" y="1346"/>
                    <a:pt x="1620" y="1680"/>
                    <a:pt x="1738" y="2035"/>
                  </a:cubicBezTo>
                  <a:cubicBezTo>
                    <a:pt x="1876" y="2324"/>
                    <a:pt x="2199" y="2347"/>
                    <a:pt x="2328" y="2347"/>
                  </a:cubicBezTo>
                  <a:cubicBezTo>
                    <a:pt x="2352" y="2347"/>
                    <a:pt x="2370" y="2346"/>
                    <a:pt x="2378" y="2346"/>
                  </a:cubicBezTo>
                  <a:cubicBezTo>
                    <a:pt x="2443" y="2346"/>
                    <a:pt x="2443" y="2379"/>
                    <a:pt x="2443" y="2379"/>
                  </a:cubicBezTo>
                  <a:cubicBezTo>
                    <a:pt x="2487" y="2569"/>
                    <a:pt x="2244" y="2851"/>
                    <a:pt x="1783" y="2851"/>
                  </a:cubicBezTo>
                  <a:cubicBezTo>
                    <a:pt x="1727" y="2851"/>
                    <a:pt x="1669" y="2847"/>
                    <a:pt x="1607" y="2838"/>
                  </a:cubicBezTo>
                  <a:cubicBezTo>
                    <a:pt x="1410" y="2805"/>
                    <a:pt x="1230" y="2723"/>
                    <a:pt x="1099" y="2576"/>
                  </a:cubicBezTo>
                  <a:cubicBezTo>
                    <a:pt x="411" y="1920"/>
                    <a:pt x="738" y="543"/>
                    <a:pt x="1755" y="281"/>
                  </a:cubicBezTo>
                  <a:cubicBezTo>
                    <a:pt x="1894" y="250"/>
                    <a:pt x="2037" y="234"/>
                    <a:pt x="2180" y="234"/>
                  </a:cubicBezTo>
                  <a:cubicBezTo>
                    <a:pt x="2340" y="234"/>
                    <a:pt x="2500" y="254"/>
                    <a:pt x="2656" y="297"/>
                  </a:cubicBezTo>
                  <a:cubicBezTo>
                    <a:pt x="2836" y="347"/>
                    <a:pt x="3017" y="445"/>
                    <a:pt x="3181" y="560"/>
                  </a:cubicBezTo>
                  <a:cubicBezTo>
                    <a:pt x="3525" y="838"/>
                    <a:pt x="3738" y="1264"/>
                    <a:pt x="3771" y="1707"/>
                  </a:cubicBezTo>
                  <a:cubicBezTo>
                    <a:pt x="3836" y="2445"/>
                    <a:pt x="3443" y="3182"/>
                    <a:pt x="2886" y="3723"/>
                  </a:cubicBezTo>
                  <a:cubicBezTo>
                    <a:pt x="2312" y="4248"/>
                    <a:pt x="1558" y="4559"/>
                    <a:pt x="984" y="5100"/>
                  </a:cubicBezTo>
                  <a:cubicBezTo>
                    <a:pt x="427" y="5608"/>
                    <a:pt x="83" y="6313"/>
                    <a:pt x="34" y="7067"/>
                  </a:cubicBezTo>
                  <a:cubicBezTo>
                    <a:pt x="1" y="7755"/>
                    <a:pt x="394" y="8493"/>
                    <a:pt x="1033" y="8673"/>
                  </a:cubicBezTo>
                  <a:cubicBezTo>
                    <a:pt x="1168" y="8719"/>
                    <a:pt x="1306" y="8741"/>
                    <a:pt x="1441" y="8741"/>
                  </a:cubicBezTo>
                  <a:cubicBezTo>
                    <a:pt x="1935" y="8741"/>
                    <a:pt x="2396" y="8455"/>
                    <a:pt x="2525" y="8018"/>
                  </a:cubicBezTo>
                  <a:cubicBezTo>
                    <a:pt x="2722" y="7542"/>
                    <a:pt x="2509" y="7001"/>
                    <a:pt x="2050" y="6788"/>
                  </a:cubicBezTo>
                  <a:cubicBezTo>
                    <a:pt x="1935" y="6723"/>
                    <a:pt x="1820" y="6690"/>
                    <a:pt x="1705" y="6690"/>
                  </a:cubicBezTo>
                  <a:cubicBezTo>
                    <a:pt x="1671" y="6686"/>
                    <a:pt x="1637" y="6683"/>
                    <a:pt x="1604" y="6683"/>
                  </a:cubicBezTo>
                  <a:cubicBezTo>
                    <a:pt x="1265" y="6683"/>
                    <a:pt x="957" y="6903"/>
                    <a:pt x="853" y="7231"/>
                  </a:cubicBezTo>
                  <a:cubicBezTo>
                    <a:pt x="723" y="7724"/>
                    <a:pt x="995" y="7991"/>
                    <a:pt x="1309" y="7991"/>
                  </a:cubicBezTo>
                  <a:cubicBezTo>
                    <a:pt x="1391" y="7991"/>
                    <a:pt x="1476" y="7973"/>
                    <a:pt x="1558" y="7936"/>
                  </a:cubicBezTo>
                  <a:cubicBezTo>
                    <a:pt x="1869" y="7772"/>
                    <a:pt x="1935" y="7362"/>
                    <a:pt x="1673" y="7116"/>
                  </a:cubicBezTo>
                  <a:cubicBezTo>
                    <a:pt x="1595" y="7048"/>
                    <a:pt x="1494" y="7009"/>
                    <a:pt x="1390" y="7009"/>
                  </a:cubicBezTo>
                  <a:cubicBezTo>
                    <a:pt x="1319" y="7009"/>
                    <a:pt x="1247" y="7027"/>
                    <a:pt x="1181" y="7067"/>
                  </a:cubicBezTo>
                  <a:cubicBezTo>
                    <a:pt x="1162" y="7078"/>
                    <a:pt x="1148" y="7083"/>
                    <a:pt x="1138" y="7083"/>
                  </a:cubicBezTo>
                  <a:cubicBezTo>
                    <a:pt x="1106" y="7083"/>
                    <a:pt x="1115" y="7034"/>
                    <a:pt x="1115" y="7034"/>
                  </a:cubicBezTo>
                  <a:cubicBezTo>
                    <a:pt x="1226" y="6813"/>
                    <a:pt x="1521" y="6785"/>
                    <a:pt x="1662" y="6785"/>
                  </a:cubicBezTo>
                  <a:cubicBezTo>
                    <a:pt x="1709" y="6785"/>
                    <a:pt x="1738" y="6788"/>
                    <a:pt x="1738" y="6788"/>
                  </a:cubicBezTo>
                  <a:cubicBezTo>
                    <a:pt x="1837" y="6788"/>
                    <a:pt x="1919" y="6805"/>
                    <a:pt x="2001" y="6837"/>
                  </a:cubicBezTo>
                  <a:cubicBezTo>
                    <a:pt x="2459" y="7034"/>
                    <a:pt x="2656" y="7559"/>
                    <a:pt x="2459" y="8001"/>
                  </a:cubicBezTo>
                  <a:cubicBezTo>
                    <a:pt x="2321" y="8379"/>
                    <a:pt x="1921" y="8631"/>
                    <a:pt x="1484" y="8631"/>
                  </a:cubicBezTo>
                  <a:cubicBezTo>
                    <a:pt x="1351" y="8631"/>
                    <a:pt x="1216" y="8608"/>
                    <a:pt x="1083" y="8559"/>
                  </a:cubicBezTo>
                  <a:cubicBezTo>
                    <a:pt x="509" y="8395"/>
                    <a:pt x="148" y="7723"/>
                    <a:pt x="181" y="7051"/>
                  </a:cubicBezTo>
                  <a:cubicBezTo>
                    <a:pt x="230" y="6346"/>
                    <a:pt x="574" y="5690"/>
                    <a:pt x="1099" y="5215"/>
                  </a:cubicBezTo>
                  <a:cubicBezTo>
                    <a:pt x="1640" y="4707"/>
                    <a:pt x="2410" y="4428"/>
                    <a:pt x="3000" y="3838"/>
                  </a:cubicBezTo>
                  <a:cubicBezTo>
                    <a:pt x="3590" y="3281"/>
                    <a:pt x="4000" y="2494"/>
                    <a:pt x="3935" y="1691"/>
                  </a:cubicBezTo>
                  <a:cubicBezTo>
                    <a:pt x="3869" y="904"/>
                    <a:pt x="3312" y="248"/>
                    <a:pt x="2558" y="68"/>
                  </a:cubicBezTo>
                  <a:cubicBezTo>
                    <a:pt x="2399" y="23"/>
                    <a:pt x="2239" y="1"/>
                    <a:pt x="208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 name="Google Shape;605;p2"/>
            <p:cNvSpPr/>
            <p:nvPr/>
          </p:nvSpPr>
          <p:spPr>
            <a:xfrm>
              <a:off x="6034900" y="3159500"/>
              <a:ext cx="42650" cy="60250"/>
            </a:xfrm>
            <a:custGeom>
              <a:avLst/>
              <a:gdLst/>
              <a:ahLst/>
              <a:cxnLst/>
              <a:rect l="l" t="t" r="r" b="b"/>
              <a:pathLst>
                <a:path w="1706" h="2410" extrusionOk="0">
                  <a:moveTo>
                    <a:pt x="1509" y="0"/>
                  </a:moveTo>
                  <a:cubicBezTo>
                    <a:pt x="1509" y="0"/>
                    <a:pt x="1378" y="66"/>
                    <a:pt x="1345" y="148"/>
                  </a:cubicBezTo>
                  <a:cubicBezTo>
                    <a:pt x="1328" y="246"/>
                    <a:pt x="1214" y="328"/>
                    <a:pt x="1017" y="328"/>
                  </a:cubicBezTo>
                  <a:cubicBezTo>
                    <a:pt x="820" y="328"/>
                    <a:pt x="1" y="394"/>
                    <a:pt x="50" y="2410"/>
                  </a:cubicBezTo>
                  <a:cubicBezTo>
                    <a:pt x="50" y="2410"/>
                    <a:pt x="132" y="1672"/>
                    <a:pt x="755" y="1394"/>
                  </a:cubicBezTo>
                  <a:cubicBezTo>
                    <a:pt x="1394" y="1115"/>
                    <a:pt x="1705" y="853"/>
                    <a:pt x="1591" y="459"/>
                  </a:cubicBezTo>
                  <a:cubicBezTo>
                    <a:pt x="1476" y="82"/>
                    <a:pt x="1509" y="0"/>
                    <a:pt x="150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 name="Google Shape;606;p2"/>
            <p:cNvSpPr/>
            <p:nvPr/>
          </p:nvSpPr>
          <p:spPr>
            <a:xfrm>
              <a:off x="6052125" y="2981250"/>
              <a:ext cx="159825" cy="250800"/>
            </a:xfrm>
            <a:custGeom>
              <a:avLst/>
              <a:gdLst/>
              <a:ahLst/>
              <a:cxnLst/>
              <a:rect l="l" t="t" r="r" b="b"/>
              <a:pathLst>
                <a:path w="6393" h="10032" extrusionOk="0">
                  <a:moveTo>
                    <a:pt x="5245" y="0"/>
                  </a:moveTo>
                  <a:lnTo>
                    <a:pt x="5245" y="0"/>
                  </a:lnTo>
                  <a:cubicBezTo>
                    <a:pt x="2885" y="672"/>
                    <a:pt x="4180" y="2197"/>
                    <a:pt x="4262" y="4426"/>
                  </a:cubicBezTo>
                  <a:cubicBezTo>
                    <a:pt x="4344" y="6278"/>
                    <a:pt x="3262" y="7983"/>
                    <a:pt x="1557" y="8688"/>
                  </a:cubicBezTo>
                  <a:cubicBezTo>
                    <a:pt x="230" y="9228"/>
                    <a:pt x="0" y="10032"/>
                    <a:pt x="0" y="10032"/>
                  </a:cubicBezTo>
                  <a:cubicBezTo>
                    <a:pt x="317" y="9500"/>
                    <a:pt x="672" y="9329"/>
                    <a:pt x="973" y="9329"/>
                  </a:cubicBezTo>
                  <a:cubicBezTo>
                    <a:pt x="1200" y="9329"/>
                    <a:pt x="1397" y="9427"/>
                    <a:pt x="1525" y="9540"/>
                  </a:cubicBezTo>
                  <a:cubicBezTo>
                    <a:pt x="1631" y="9641"/>
                    <a:pt x="1732" y="9673"/>
                    <a:pt x="1825" y="9673"/>
                  </a:cubicBezTo>
                  <a:cubicBezTo>
                    <a:pt x="1991" y="9673"/>
                    <a:pt x="2137" y="9573"/>
                    <a:pt x="2262" y="9573"/>
                  </a:cubicBezTo>
                  <a:cubicBezTo>
                    <a:pt x="2459" y="9589"/>
                    <a:pt x="2344" y="9802"/>
                    <a:pt x="2344" y="9802"/>
                  </a:cubicBezTo>
                  <a:cubicBezTo>
                    <a:pt x="2672" y="9638"/>
                    <a:pt x="2770" y="9228"/>
                    <a:pt x="2574" y="8933"/>
                  </a:cubicBezTo>
                  <a:cubicBezTo>
                    <a:pt x="2475" y="8779"/>
                    <a:pt x="2317" y="8697"/>
                    <a:pt x="2150" y="8697"/>
                  </a:cubicBezTo>
                  <a:cubicBezTo>
                    <a:pt x="2122" y="8697"/>
                    <a:pt x="2094" y="8699"/>
                    <a:pt x="2065" y="8704"/>
                  </a:cubicBezTo>
                  <a:cubicBezTo>
                    <a:pt x="2065" y="8704"/>
                    <a:pt x="2262" y="8655"/>
                    <a:pt x="3311" y="7802"/>
                  </a:cubicBezTo>
                  <a:cubicBezTo>
                    <a:pt x="4606" y="6737"/>
                    <a:pt x="4524" y="7114"/>
                    <a:pt x="5458" y="6622"/>
                  </a:cubicBezTo>
                  <a:cubicBezTo>
                    <a:pt x="6393" y="6131"/>
                    <a:pt x="6081" y="5131"/>
                    <a:pt x="6081" y="5131"/>
                  </a:cubicBezTo>
                  <a:lnTo>
                    <a:pt x="6081" y="5131"/>
                  </a:lnTo>
                  <a:cubicBezTo>
                    <a:pt x="6034" y="5257"/>
                    <a:pt x="5972" y="5443"/>
                    <a:pt x="5459" y="5443"/>
                  </a:cubicBezTo>
                  <a:cubicBezTo>
                    <a:pt x="5437" y="5443"/>
                    <a:pt x="5416" y="5443"/>
                    <a:pt x="5393" y="5442"/>
                  </a:cubicBezTo>
                  <a:cubicBezTo>
                    <a:pt x="5365" y="5440"/>
                    <a:pt x="5336" y="5439"/>
                    <a:pt x="5308" y="5439"/>
                  </a:cubicBezTo>
                  <a:cubicBezTo>
                    <a:pt x="4948" y="5439"/>
                    <a:pt x="4627" y="5632"/>
                    <a:pt x="4475" y="5967"/>
                  </a:cubicBezTo>
                  <a:cubicBezTo>
                    <a:pt x="4409" y="6081"/>
                    <a:pt x="4327" y="6180"/>
                    <a:pt x="4213" y="6245"/>
                  </a:cubicBezTo>
                  <a:cubicBezTo>
                    <a:pt x="4557" y="5917"/>
                    <a:pt x="4606" y="5147"/>
                    <a:pt x="4721" y="4508"/>
                  </a:cubicBezTo>
                  <a:cubicBezTo>
                    <a:pt x="4819" y="3868"/>
                    <a:pt x="5114" y="4065"/>
                    <a:pt x="5672" y="3688"/>
                  </a:cubicBezTo>
                  <a:cubicBezTo>
                    <a:pt x="6245" y="3295"/>
                    <a:pt x="5934" y="2803"/>
                    <a:pt x="5885" y="2656"/>
                  </a:cubicBezTo>
                  <a:cubicBezTo>
                    <a:pt x="5852" y="2524"/>
                    <a:pt x="5852" y="2361"/>
                    <a:pt x="5901" y="2229"/>
                  </a:cubicBezTo>
                  <a:lnTo>
                    <a:pt x="5901" y="2229"/>
                  </a:lnTo>
                  <a:cubicBezTo>
                    <a:pt x="5901" y="2230"/>
                    <a:pt x="5851" y="2344"/>
                    <a:pt x="5475" y="2393"/>
                  </a:cubicBezTo>
                  <a:cubicBezTo>
                    <a:pt x="5163" y="2426"/>
                    <a:pt x="4918" y="2672"/>
                    <a:pt x="4852" y="2967"/>
                  </a:cubicBezTo>
                  <a:cubicBezTo>
                    <a:pt x="4852" y="3129"/>
                    <a:pt x="4751" y="3303"/>
                    <a:pt x="4615" y="3303"/>
                  </a:cubicBezTo>
                  <a:cubicBezTo>
                    <a:pt x="4586" y="3303"/>
                    <a:pt x="4555" y="3296"/>
                    <a:pt x="4524" y="3278"/>
                  </a:cubicBezTo>
                  <a:cubicBezTo>
                    <a:pt x="4327" y="3180"/>
                    <a:pt x="4409" y="2885"/>
                    <a:pt x="4409" y="2885"/>
                  </a:cubicBezTo>
                  <a:cubicBezTo>
                    <a:pt x="4606" y="2295"/>
                    <a:pt x="5196" y="2524"/>
                    <a:pt x="5639" y="1836"/>
                  </a:cubicBezTo>
                  <a:cubicBezTo>
                    <a:pt x="6049" y="1230"/>
                    <a:pt x="5491" y="590"/>
                    <a:pt x="5278" y="410"/>
                  </a:cubicBezTo>
                  <a:cubicBezTo>
                    <a:pt x="5163" y="312"/>
                    <a:pt x="5147" y="131"/>
                    <a:pt x="52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 name="Google Shape;607;p2"/>
            <p:cNvSpPr/>
            <p:nvPr/>
          </p:nvSpPr>
          <p:spPr>
            <a:xfrm>
              <a:off x="6033275" y="2907475"/>
              <a:ext cx="69675" cy="204100"/>
            </a:xfrm>
            <a:custGeom>
              <a:avLst/>
              <a:gdLst/>
              <a:ahLst/>
              <a:cxnLst/>
              <a:rect l="l" t="t" r="r" b="b"/>
              <a:pathLst>
                <a:path w="2787" h="8164" extrusionOk="0">
                  <a:moveTo>
                    <a:pt x="689" y="1"/>
                  </a:moveTo>
                  <a:cubicBezTo>
                    <a:pt x="688" y="1"/>
                    <a:pt x="66" y="181"/>
                    <a:pt x="197" y="1083"/>
                  </a:cubicBezTo>
                  <a:cubicBezTo>
                    <a:pt x="295" y="1574"/>
                    <a:pt x="557" y="2017"/>
                    <a:pt x="918" y="2361"/>
                  </a:cubicBezTo>
                  <a:cubicBezTo>
                    <a:pt x="1115" y="2574"/>
                    <a:pt x="1311" y="2738"/>
                    <a:pt x="1459" y="2902"/>
                  </a:cubicBezTo>
                  <a:cubicBezTo>
                    <a:pt x="1803" y="3279"/>
                    <a:pt x="2459" y="4131"/>
                    <a:pt x="2131" y="4984"/>
                  </a:cubicBezTo>
                  <a:cubicBezTo>
                    <a:pt x="2049" y="5197"/>
                    <a:pt x="1902" y="5410"/>
                    <a:pt x="1721" y="5574"/>
                  </a:cubicBezTo>
                  <a:cubicBezTo>
                    <a:pt x="1148" y="6082"/>
                    <a:pt x="754" y="6328"/>
                    <a:pt x="443" y="6754"/>
                  </a:cubicBezTo>
                  <a:cubicBezTo>
                    <a:pt x="148" y="7164"/>
                    <a:pt x="0" y="7655"/>
                    <a:pt x="17" y="8164"/>
                  </a:cubicBezTo>
                  <a:cubicBezTo>
                    <a:pt x="17" y="8000"/>
                    <a:pt x="66" y="6934"/>
                    <a:pt x="1213" y="6147"/>
                  </a:cubicBezTo>
                  <a:cubicBezTo>
                    <a:pt x="2508" y="5230"/>
                    <a:pt x="2787" y="4295"/>
                    <a:pt x="2344" y="2918"/>
                  </a:cubicBezTo>
                  <a:cubicBezTo>
                    <a:pt x="2279" y="2722"/>
                    <a:pt x="2197" y="2541"/>
                    <a:pt x="2098" y="2361"/>
                  </a:cubicBezTo>
                  <a:cubicBezTo>
                    <a:pt x="1475" y="1230"/>
                    <a:pt x="394" y="968"/>
                    <a:pt x="6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 name="Google Shape;608;p2"/>
            <p:cNvSpPr/>
            <p:nvPr/>
          </p:nvSpPr>
          <p:spPr>
            <a:xfrm>
              <a:off x="5806250" y="3231000"/>
              <a:ext cx="226625" cy="158025"/>
            </a:xfrm>
            <a:custGeom>
              <a:avLst/>
              <a:gdLst/>
              <a:ahLst/>
              <a:cxnLst/>
              <a:rect l="l" t="t" r="r" b="b"/>
              <a:pathLst>
                <a:path w="9065" h="6321" extrusionOk="0">
                  <a:moveTo>
                    <a:pt x="2001" y="0"/>
                  </a:moveTo>
                  <a:cubicBezTo>
                    <a:pt x="1084" y="0"/>
                    <a:pt x="66" y="652"/>
                    <a:pt x="33" y="1845"/>
                  </a:cubicBezTo>
                  <a:cubicBezTo>
                    <a:pt x="0" y="2713"/>
                    <a:pt x="459" y="3533"/>
                    <a:pt x="1230" y="3943"/>
                  </a:cubicBezTo>
                  <a:cubicBezTo>
                    <a:pt x="1732" y="4194"/>
                    <a:pt x="2300" y="4298"/>
                    <a:pt x="2880" y="4298"/>
                  </a:cubicBezTo>
                  <a:cubicBezTo>
                    <a:pt x="3209" y="4298"/>
                    <a:pt x="3542" y="4264"/>
                    <a:pt x="3869" y="4205"/>
                  </a:cubicBezTo>
                  <a:cubicBezTo>
                    <a:pt x="4754" y="3959"/>
                    <a:pt x="5557" y="3615"/>
                    <a:pt x="6377" y="3418"/>
                  </a:cubicBezTo>
                  <a:cubicBezTo>
                    <a:pt x="6573" y="3371"/>
                    <a:pt x="6773" y="3347"/>
                    <a:pt x="6969" y="3347"/>
                  </a:cubicBezTo>
                  <a:cubicBezTo>
                    <a:pt x="7590" y="3347"/>
                    <a:pt x="8175" y="3584"/>
                    <a:pt x="8524" y="4057"/>
                  </a:cubicBezTo>
                  <a:cubicBezTo>
                    <a:pt x="8950" y="4631"/>
                    <a:pt x="8999" y="5565"/>
                    <a:pt x="8458" y="5975"/>
                  </a:cubicBezTo>
                  <a:cubicBezTo>
                    <a:pt x="8245" y="6137"/>
                    <a:pt x="7987" y="6212"/>
                    <a:pt x="7738" y="6212"/>
                  </a:cubicBezTo>
                  <a:cubicBezTo>
                    <a:pt x="7357" y="6212"/>
                    <a:pt x="6994" y="6037"/>
                    <a:pt x="6836" y="5729"/>
                  </a:cubicBezTo>
                  <a:cubicBezTo>
                    <a:pt x="6524" y="5221"/>
                    <a:pt x="6770" y="4582"/>
                    <a:pt x="7229" y="4451"/>
                  </a:cubicBezTo>
                  <a:cubicBezTo>
                    <a:pt x="7325" y="4413"/>
                    <a:pt x="7424" y="4394"/>
                    <a:pt x="7523" y="4394"/>
                  </a:cubicBezTo>
                  <a:cubicBezTo>
                    <a:pt x="7761" y="4394"/>
                    <a:pt x="7991" y="4504"/>
                    <a:pt x="8130" y="4713"/>
                  </a:cubicBezTo>
                  <a:cubicBezTo>
                    <a:pt x="8229" y="4893"/>
                    <a:pt x="8245" y="5107"/>
                    <a:pt x="8163" y="5287"/>
                  </a:cubicBezTo>
                  <a:cubicBezTo>
                    <a:pt x="8176" y="5326"/>
                    <a:pt x="8128" y="5405"/>
                    <a:pt x="8075" y="5405"/>
                  </a:cubicBezTo>
                  <a:cubicBezTo>
                    <a:pt x="8061" y="5405"/>
                    <a:pt x="8046" y="5399"/>
                    <a:pt x="8032" y="5385"/>
                  </a:cubicBezTo>
                  <a:cubicBezTo>
                    <a:pt x="7983" y="5320"/>
                    <a:pt x="8032" y="4975"/>
                    <a:pt x="7671" y="4926"/>
                  </a:cubicBezTo>
                  <a:cubicBezTo>
                    <a:pt x="7657" y="4924"/>
                    <a:pt x="7643" y="4923"/>
                    <a:pt x="7629" y="4923"/>
                  </a:cubicBezTo>
                  <a:cubicBezTo>
                    <a:pt x="7285" y="4923"/>
                    <a:pt x="7177" y="5489"/>
                    <a:pt x="7524" y="5631"/>
                  </a:cubicBezTo>
                  <a:cubicBezTo>
                    <a:pt x="7590" y="5662"/>
                    <a:pt x="7660" y="5677"/>
                    <a:pt x="7730" y="5677"/>
                  </a:cubicBezTo>
                  <a:cubicBezTo>
                    <a:pt x="7953" y="5677"/>
                    <a:pt x="8170" y="5528"/>
                    <a:pt x="8245" y="5303"/>
                  </a:cubicBezTo>
                  <a:cubicBezTo>
                    <a:pt x="8245" y="5303"/>
                    <a:pt x="8245" y="5287"/>
                    <a:pt x="8245" y="5287"/>
                  </a:cubicBezTo>
                  <a:cubicBezTo>
                    <a:pt x="8245" y="5270"/>
                    <a:pt x="8245" y="5254"/>
                    <a:pt x="8262" y="5238"/>
                  </a:cubicBezTo>
                  <a:lnTo>
                    <a:pt x="8262" y="5221"/>
                  </a:lnTo>
                  <a:cubicBezTo>
                    <a:pt x="8278" y="5107"/>
                    <a:pt x="8278" y="4975"/>
                    <a:pt x="8245" y="4844"/>
                  </a:cubicBezTo>
                  <a:cubicBezTo>
                    <a:pt x="8120" y="4532"/>
                    <a:pt x="7825" y="4344"/>
                    <a:pt x="7510" y="4344"/>
                  </a:cubicBezTo>
                  <a:cubicBezTo>
                    <a:pt x="7411" y="4344"/>
                    <a:pt x="7310" y="4363"/>
                    <a:pt x="7213" y="4402"/>
                  </a:cubicBezTo>
                  <a:cubicBezTo>
                    <a:pt x="6721" y="4516"/>
                    <a:pt x="6426" y="5221"/>
                    <a:pt x="6770" y="5762"/>
                  </a:cubicBezTo>
                  <a:cubicBezTo>
                    <a:pt x="6932" y="6117"/>
                    <a:pt x="7338" y="6321"/>
                    <a:pt x="7764" y="6321"/>
                  </a:cubicBezTo>
                  <a:cubicBezTo>
                    <a:pt x="8027" y="6321"/>
                    <a:pt x="8298" y="6243"/>
                    <a:pt x="8524" y="6074"/>
                  </a:cubicBezTo>
                  <a:cubicBezTo>
                    <a:pt x="8950" y="5729"/>
                    <a:pt x="9065" y="5139"/>
                    <a:pt x="8934" y="4582"/>
                  </a:cubicBezTo>
                  <a:cubicBezTo>
                    <a:pt x="8835" y="4041"/>
                    <a:pt x="8475" y="3172"/>
                    <a:pt x="7213" y="2894"/>
                  </a:cubicBezTo>
                  <a:cubicBezTo>
                    <a:pt x="7066" y="2861"/>
                    <a:pt x="6916" y="2846"/>
                    <a:pt x="6764" y="2846"/>
                  </a:cubicBezTo>
                  <a:cubicBezTo>
                    <a:pt x="5425" y="2846"/>
                    <a:pt x="3894" y="3984"/>
                    <a:pt x="2311" y="3984"/>
                  </a:cubicBezTo>
                  <a:cubicBezTo>
                    <a:pt x="2088" y="3984"/>
                    <a:pt x="1864" y="3962"/>
                    <a:pt x="1639" y="3910"/>
                  </a:cubicBezTo>
                  <a:cubicBezTo>
                    <a:pt x="1558" y="3877"/>
                    <a:pt x="1459" y="3861"/>
                    <a:pt x="1377" y="3828"/>
                  </a:cubicBezTo>
                  <a:lnTo>
                    <a:pt x="1312" y="3795"/>
                  </a:lnTo>
                  <a:cubicBezTo>
                    <a:pt x="607" y="3418"/>
                    <a:pt x="164" y="2664"/>
                    <a:pt x="181" y="1861"/>
                  </a:cubicBezTo>
                  <a:cubicBezTo>
                    <a:pt x="203" y="743"/>
                    <a:pt x="1167" y="111"/>
                    <a:pt x="2032" y="111"/>
                  </a:cubicBezTo>
                  <a:cubicBezTo>
                    <a:pt x="2449" y="111"/>
                    <a:pt x="2843" y="257"/>
                    <a:pt x="3098" y="566"/>
                  </a:cubicBezTo>
                  <a:cubicBezTo>
                    <a:pt x="3574" y="1009"/>
                    <a:pt x="3524" y="1779"/>
                    <a:pt x="3016" y="2172"/>
                  </a:cubicBezTo>
                  <a:cubicBezTo>
                    <a:pt x="2951" y="2238"/>
                    <a:pt x="2852" y="2271"/>
                    <a:pt x="2770" y="2304"/>
                  </a:cubicBezTo>
                  <a:cubicBezTo>
                    <a:pt x="2709" y="2316"/>
                    <a:pt x="2647" y="2322"/>
                    <a:pt x="2584" y="2322"/>
                  </a:cubicBezTo>
                  <a:cubicBezTo>
                    <a:pt x="2398" y="2322"/>
                    <a:pt x="2213" y="2267"/>
                    <a:pt x="2066" y="2156"/>
                  </a:cubicBezTo>
                  <a:cubicBezTo>
                    <a:pt x="1935" y="2074"/>
                    <a:pt x="1885" y="1910"/>
                    <a:pt x="1935" y="1779"/>
                  </a:cubicBezTo>
                  <a:lnTo>
                    <a:pt x="1935" y="1779"/>
                  </a:lnTo>
                  <a:cubicBezTo>
                    <a:pt x="1999" y="1854"/>
                    <a:pt x="2099" y="1894"/>
                    <a:pt x="2202" y="1894"/>
                  </a:cubicBezTo>
                  <a:cubicBezTo>
                    <a:pt x="2256" y="1894"/>
                    <a:pt x="2310" y="1884"/>
                    <a:pt x="2361" y="1861"/>
                  </a:cubicBezTo>
                  <a:cubicBezTo>
                    <a:pt x="2607" y="1714"/>
                    <a:pt x="2525" y="1320"/>
                    <a:pt x="2213" y="1222"/>
                  </a:cubicBezTo>
                  <a:cubicBezTo>
                    <a:pt x="2185" y="1214"/>
                    <a:pt x="2157" y="1211"/>
                    <a:pt x="2129" y="1211"/>
                  </a:cubicBezTo>
                  <a:cubicBezTo>
                    <a:pt x="1787" y="1211"/>
                    <a:pt x="1507" y="1748"/>
                    <a:pt x="1902" y="2172"/>
                  </a:cubicBezTo>
                  <a:cubicBezTo>
                    <a:pt x="2059" y="2318"/>
                    <a:pt x="2262" y="2401"/>
                    <a:pt x="2469" y="2401"/>
                  </a:cubicBezTo>
                  <a:cubicBezTo>
                    <a:pt x="2542" y="2401"/>
                    <a:pt x="2616" y="2390"/>
                    <a:pt x="2689" y="2369"/>
                  </a:cubicBezTo>
                  <a:cubicBezTo>
                    <a:pt x="2721" y="2369"/>
                    <a:pt x="2754" y="2353"/>
                    <a:pt x="2787" y="2353"/>
                  </a:cubicBezTo>
                  <a:lnTo>
                    <a:pt x="2869" y="2320"/>
                  </a:lnTo>
                  <a:lnTo>
                    <a:pt x="2902" y="2320"/>
                  </a:lnTo>
                  <a:cubicBezTo>
                    <a:pt x="3049" y="2254"/>
                    <a:pt x="3180" y="2140"/>
                    <a:pt x="3262" y="2009"/>
                  </a:cubicBezTo>
                  <a:cubicBezTo>
                    <a:pt x="3590" y="1550"/>
                    <a:pt x="3557" y="910"/>
                    <a:pt x="3164" y="501"/>
                  </a:cubicBezTo>
                  <a:cubicBezTo>
                    <a:pt x="2891" y="162"/>
                    <a:pt x="2459" y="0"/>
                    <a:pt x="200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 name="Google Shape;609;p2"/>
            <p:cNvSpPr/>
            <p:nvPr/>
          </p:nvSpPr>
          <p:spPr>
            <a:xfrm>
              <a:off x="5845175" y="3320875"/>
              <a:ext cx="161475" cy="92300"/>
            </a:xfrm>
            <a:custGeom>
              <a:avLst/>
              <a:gdLst/>
              <a:ahLst/>
              <a:cxnLst/>
              <a:rect l="l" t="t" r="r" b="b"/>
              <a:pathLst>
                <a:path w="6459" h="3692" extrusionOk="0">
                  <a:moveTo>
                    <a:pt x="5505" y="1"/>
                  </a:moveTo>
                  <a:cubicBezTo>
                    <a:pt x="5253" y="1"/>
                    <a:pt x="4952" y="44"/>
                    <a:pt x="4606" y="167"/>
                  </a:cubicBezTo>
                  <a:cubicBezTo>
                    <a:pt x="3773" y="468"/>
                    <a:pt x="2589" y="1022"/>
                    <a:pt x="1422" y="1022"/>
                  </a:cubicBezTo>
                  <a:cubicBezTo>
                    <a:pt x="936" y="1022"/>
                    <a:pt x="454" y="926"/>
                    <a:pt x="1" y="676"/>
                  </a:cubicBezTo>
                  <a:lnTo>
                    <a:pt x="1" y="676"/>
                  </a:lnTo>
                  <a:cubicBezTo>
                    <a:pt x="1" y="676"/>
                    <a:pt x="567" y="1334"/>
                    <a:pt x="1330" y="1334"/>
                  </a:cubicBezTo>
                  <a:cubicBezTo>
                    <a:pt x="1356" y="1334"/>
                    <a:pt x="1383" y="1333"/>
                    <a:pt x="1410" y="1331"/>
                  </a:cubicBezTo>
                  <a:cubicBezTo>
                    <a:pt x="1934" y="1295"/>
                    <a:pt x="2169" y="1158"/>
                    <a:pt x="2301" y="1158"/>
                  </a:cubicBezTo>
                  <a:cubicBezTo>
                    <a:pt x="2347" y="1158"/>
                    <a:pt x="2381" y="1174"/>
                    <a:pt x="2410" y="1216"/>
                  </a:cubicBezTo>
                  <a:cubicBezTo>
                    <a:pt x="2486" y="1305"/>
                    <a:pt x="2386" y="1364"/>
                    <a:pt x="2239" y="1364"/>
                  </a:cubicBezTo>
                  <a:cubicBezTo>
                    <a:pt x="2195" y="1364"/>
                    <a:pt x="2147" y="1359"/>
                    <a:pt x="2099" y="1348"/>
                  </a:cubicBezTo>
                  <a:cubicBezTo>
                    <a:pt x="2046" y="1330"/>
                    <a:pt x="1991" y="1321"/>
                    <a:pt x="1936" y="1321"/>
                  </a:cubicBezTo>
                  <a:cubicBezTo>
                    <a:pt x="1840" y="1321"/>
                    <a:pt x="1746" y="1350"/>
                    <a:pt x="1672" y="1413"/>
                  </a:cubicBezTo>
                  <a:cubicBezTo>
                    <a:pt x="1495" y="1575"/>
                    <a:pt x="1699" y="2086"/>
                    <a:pt x="1330" y="2086"/>
                  </a:cubicBezTo>
                  <a:cubicBezTo>
                    <a:pt x="1324" y="2086"/>
                    <a:pt x="1318" y="2085"/>
                    <a:pt x="1312" y="2085"/>
                  </a:cubicBezTo>
                  <a:lnTo>
                    <a:pt x="1312" y="2085"/>
                  </a:lnTo>
                  <a:cubicBezTo>
                    <a:pt x="1312" y="2085"/>
                    <a:pt x="1605" y="2452"/>
                    <a:pt x="2034" y="2452"/>
                  </a:cubicBezTo>
                  <a:cubicBezTo>
                    <a:pt x="2179" y="2452"/>
                    <a:pt x="2339" y="2410"/>
                    <a:pt x="2508" y="2298"/>
                  </a:cubicBezTo>
                  <a:cubicBezTo>
                    <a:pt x="3180" y="1872"/>
                    <a:pt x="2803" y="1364"/>
                    <a:pt x="3066" y="1233"/>
                  </a:cubicBezTo>
                  <a:cubicBezTo>
                    <a:pt x="3107" y="1211"/>
                    <a:pt x="3148" y="1201"/>
                    <a:pt x="3186" y="1201"/>
                  </a:cubicBezTo>
                  <a:cubicBezTo>
                    <a:pt x="3371" y="1201"/>
                    <a:pt x="3486" y="1441"/>
                    <a:pt x="3295" y="1659"/>
                  </a:cubicBezTo>
                  <a:cubicBezTo>
                    <a:pt x="3066" y="1938"/>
                    <a:pt x="2213" y="2888"/>
                    <a:pt x="3541" y="3692"/>
                  </a:cubicBezTo>
                  <a:cubicBezTo>
                    <a:pt x="3557" y="3692"/>
                    <a:pt x="3377" y="3233"/>
                    <a:pt x="3721" y="3085"/>
                  </a:cubicBezTo>
                  <a:cubicBezTo>
                    <a:pt x="4082" y="2921"/>
                    <a:pt x="4803" y="2692"/>
                    <a:pt x="4705" y="2200"/>
                  </a:cubicBezTo>
                  <a:cubicBezTo>
                    <a:pt x="4606" y="1692"/>
                    <a:pt x="4246" y="954"/>
                    <a:pt x="4836" y="495"/>
                  </a:cubicBezTo>
                  <a:cubicBezTo>
                    <a:pt x="5192" y="236"/>
                    <a:pt x="5491" y="134"/>
                    <a:pt x="5794" y="134"/>
                  </a:cubicBezTo>
                  <a:cubicBezTo>
                    <a:pt x="6007" y="134"/>
                    <a:pt x="6222" y="184"/>
                    <a:pt x="6459" y="266"/>
                  </a:cubicBezTo>
                  <a:cubicBezTo>
                    <a:pt x="6459" y="266"/>
                    <a:pt x="6127" y="1"/>
                    <a:pt x="550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 name="Google Shape;610;p2"/>
            <p:cNvSpPr/>
            <p:nvPr/>
          </p:nvSpPr>
          <p:spPr>
            <a:xfrm>
              <a:off x="5874675" y="3228800"/>
              <a:ext cx="90600" cy="63075"/>
            </a:xfrm>
            <a:custGeom>
              <a:avLst/>
              <a:gdLst/>
              <a:ahLst/>
              <a:cxnLst/>
              <a:rect l="l" t="t" r="r" b="b"/>
              <a:pathLst>
                <a:path w="3624" h="2523" extrusionOk="0">
                  <a:moveTo>
                    <a:pt x="1107" y="1"/>
                  </a:moveTo>
                  <a:cubicBezTo>
                    <a:pt x="509" y="1"/>
                    <a:pt x="1" y="130"/>
                    <a:pt x="1" y="130"/>
                  </a:cubicBezTo>
                  <a:cubicBezTo>
                    <a:pt x="1" y="130"/>
                    <a:pt x="968" y="195"/>
                    <a:pt x="1197" y="556"/>
                  </a:cubicBezTo>
                  <a:cubicBezTo>
                    <a:pt x="1378" y="736"/>
                    <a:pt x="1427" y="1015"/>
                    <a:pt x="1361" y="1261"/>
                  </a:cubicBezTo>
                  <a:cubicBezTo>
                    <a:pt x="1312" y="1490"/>
                    <a:pt x="1197" y="2146"/>
                    <a:pt x="2230" y="2162"/>
                  </a:cubicBezTo>
                  <a:cubicBezTo>
                    <a:pt x="3263" y="2162"/>
                    <a:pt x="3099" y="2523"/>
                    <a:pt x="3099" y="2523"/>
                  </a:cubicBezTo>
                  <a:cubicBezTo>
                    <a:pt x="3099" y="2523"/>
                    <a:pt x="3623" y="1769"/>
                    <a:pt x="2738" y="621"/>
                  </a:cubicBezTo>
                  <a:cubicBezTo>
                    <a:pt x="2372" y="125"/>
                    <a:pt x="1696" y="1"/>
                    <a:pt x="110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 name="Google Shape;611;p2"/>
            <p:cNvSpPr/>
            <p:nvPr/>
          </p:nvSpPr>
          <p:spPr>
            <a:xfrm>
              <a:off x="5839450" y="3162375"/>
              <a:ext cx="56575" cy="66800"/>
            </a:xfrm>
            <a:custGeom>
              <a:avLst/>
              <a:gdLst/>
              <a:ahLst/>
              <a:cxnLst/>
              <a:rect l="l" t="t" r="r" b="b"/>
              <a:pathLst>
                <a:path w="2263" h="2672" extrusionOk="0">
                  <a:moveTo>
                    <a:pt x="1131" y="0"/>
                  </a:moveTo>
                  <a:cubicBezTo>
                    <a:pt x="836" y="148"/>
                    <a:pt x="738" y="689"/>
                    <a:pt x="803" y="1410"/>
                  </a:cubicBezTo>
                  <a:cubicBezTo>
                    <a:pt x="869" y="2147"/>
                    <a:pt x="0" y="2606"/>
                    <a:pt x="0" y="2606"/>
                  </a:cubicBezTo>
                  <a:cubicBezTo>
                    <a:pt x="590" y="2410"/>
                    <a:pt x="1754" y="2672"/>
                    <a:pt x="2016" y="2000"/>
                  </a:cubicBezTo>
                  <a:cubicBezTo>
                    <a:pt x="2262" y="1344"/>
                    <a:pt x="1639" y="918"/>
                    <a:pt x="1279" y="721"/>
                  </a:cubicBezTo>
                  <a:cubicBezTo>
                    <a:pt x="918" y="525"/>
                    <a:pt x="1131" y="0"/>
                    <a:pt x="113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 name="Google Shape;612;p2"/>
            <p:cNvSpPr/>
            <p:nvPr/>
          </p:nvSpPr>
          <p:spPr>
            <a:xfrm>
              <a:off x="5755025" y="3191450"/>
              <a:ext cx="79525" cy="107400"/>
            </a:xfrm>
            <a:custGeom>
              <a:avLst/>
              <a:gdLst/>
              <a:ahLst/>
              <a:cxnLst/>
              <a:rect l="l" t="t" r="r" b="b"/>
              <a:pathLst>
                <a:path w="3181" h="4296" extrusionOk="0">
                  <a:moveTo>
                    <a:pt x="2803" y="1"/>
                  </a:moveTo>
                  <a:lnTo>
                    <a:pt x="2803" y="1"/>
                  </a:lnTo>
                  <a:cubicBezTo>
                    <a:pt x="2713" y="79"/>
                    <a:pt x="2601" y="126"/>
                    <a:pt x="2486" y="126"/>
                  </a:cubicBezTo>
                  <a:cubicBezTo>
                    <a:pt x="2455" y="126"/>
                    <a:pt x="2424" y="122"/>
                    <a:pt x="2394" y="116"/>
                  </a:cubicBezTo>
                  <a:cubicBezTo>
                    <a:pt x="2339" y="105"/>
                    <a:pt x="2260" y="96"/>
                    <a:pt x="2169" y="96"/>
                  </a:cubicBezTo>
                  <a:cubicBezTo>
                    <a:pt x="1848" y="96"/>
                    <a:pt x="1370" y="201"/>
                    <a:pt x="1230" y="673"/>
                  </a:cubicBezTo>
                  <a:cubicBezTo>
                    <a:pt x="1049" y="1296"/>
                    <a:pt x="1181" y="1689"/>
                    <a:pt x="1394" y="1869"/>
                  </a:cubicBezTo>
                  <a:cubicBezTo>
                    <a:pt x="1623" y="2066"/>
                    <a:pt x="1623" y="2427"/>
                    <a:pt x="1459" y="2492"/>
                  </a:cubicBezTo>
                  <a:cubicBezTo>
                    <a:pt x="1430" y="2502"/>
                    <a:pt x="1397" y="2507"/>
                    <a:pt x="1363" y="2507"/>
                  </a:cubicBezTo>
                  <a:cubicBezTo>
                    <a:pt x="1223" y="2507"/>
                    <a:pt x="1069" y="2418"/>
                    <a:pt x="1148" y="2181"/>
                  </a:cubicBezTo>
                  <a:cubicBezTo>
                    <a:pt x="1221" y="1946"/>
                    <a:pt x="1045" y="1712"/>
                    <a:pt x="820" y="1712"/>
                  </a:cubicBezTo>
                  <a:cubicBezTo>
                    <a:pt x="793" y="1712"/>
                    <a:pt x="766" y="1715"/>
                    <a:pt x="738" y="1722"/>
                  </a:cubicBezTo>
                  <a:cubicBezTo>
                    <a:pt x="678" y="1729"/>
                    <a:pt x="623" y="1734"/>
                    <a:pt x="575" y="1734"/>
                  </a:cubicBezTo>
                  <a:cubicBezTo>
                    <a:pt x="413" y="1734"/>
                    <a:pt x="317" y="1688"/>
                    <a:pt x="279" y="1574"/>
                  </a:cubicBezTo>
                  <a:lnTo>
                    <a:pt x="279" y="1574"/>
                  </a:lnTo>
                  <a:cubicBezTo>
                    <a:pt x="279" y="1575"/>
                    <a:pt x="1" y="2476"/>
                    <a:pt x="689" y="2919"/>
                  </a:cubicBezTo>
                  <a:cubicBezTo>
                    <a:pt x="1377" y="3345"/>
                    <a:pt x="1754" y="4033"/>
                    <a:pt x="2131" y="4295"/>
                  </a:cubicBezTo>
                  <a:cubicBezTo>
                    <a:pt x="2131" y="4295"/>
                    <a:pt x="1525" y="3345"/>
                    <a:pt x="2082" y="2476"/>
                  </a:cubicBezTo>
                  <a:cubicBezTo>
                    <a:pt x="2639" y="1607"/>
                    <a:pt x="3180" y="1329"/>
                    <a:pt x="28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 name="Google Shape;613;p2"/>
            <p:cNvSpPr/>
            <p:nvPr/>
          </p:nvSpPr>
          <p:spPr>
            <a:xfrm>
              <a:off x="5650125" y="3032525"/>
              <a:ext cx="202450" cy="202800"/>
            </a:xfrm>
            <a:custGeom>
              <a:avLst/>
              <a:gdLst/>
              <a:ahLst/>
              <a:cxnLst/>
              <a:rect l="l" t="t" r="r" b="b"/>
              <a:pathLst>
                <a:path w="8098" h="8112" extrusionOk="0">
                  <a:moveTo>
                    <a:pt x="2338" y="1"/>
                  </a:moveTo>
                  <a:cubicBezTo>
                    <a:pt x="2252" y="1"/>
                    <a:pt x="2167" y="5"/>
                    <a:pt x="2082" y="14"/>
                  </a:cubicBezTo>
                  <a:cubicBezTo>
                    <a:pt x="754" y="178"/>
                    <a:pt x="0" y="1981"/>
                    <a:pt x="771" y="3244"/>
                  </a:cubicBezTo>
                  <a:cubicBezTo>
                    <a:pt x="1385" y="4218"/>
                    <a:pt x="2493" y="4479"/>
                    <a:pt x="3468" y="4479"/>
                  </a:cubicBezTo>
                  <a:cubicBezTo>
                    <a:pt x="3559" y="4479"/>
                    <a:pt x="3649" y="4477"/>
                    <a:pt x="3737" y="4473"/>
                  </a:cubicBezTo>
                  <a:cubicBezTo>
                    <a:pt x="3951" y="4473"/>
                    <a:pt x="4196" y="4440"/>
                    <a:pt x="4442" y="4407"/>
                  </a:cubicBezTo>
                  <a:cubicBezTo>
                    <a:pt x="4442" y="4407"/>
                    <a:pt x="4648" y="4373"/>
                    <a:pt x="4955" y="4373"/>
                  </a:cubicBezTo>
                  <a:cubicBezTo>
                    <a:pt x="5438" y="4373"/>
                    <a:pt x="6173" y="4458"/>
                    <a:pt x="6753" y="4899"/>
                  </a:cubicBezTo>
                  <a:cubicBezTo>
                    <a:pt x="7147" y="5243"/>
                    <a:pt x="7409" y="5702"/>
                    <a:pt x="7507" y="6227"/>
                  </a:cubicBezTo>
                  <a:cubicBezTo>
                    <a:pt x="7507" y="6227"/>
                    <a:pt x="7671" y="7423"/>
                    <a:pt x="7098" y="8063"/>
                  </a:cubicBezTo>
                  <a:lnTo>
                    <a:pt x="7098" y="8079"/>
                  </a:lnTo>
                  <a:cubicBezTo>
                    <a:pt x="7081" y="8079"/>
                    <a:pt x="7081" y="8095"/>
                    <a:pt x="7065" y="8112"/>
                  </a:cubicBezTo>
                  <a:cubicBezTo>
                    <a:pt x="7065" y="8112"/>
                    <a:pt x="8098" y="7571"/>
                    <a:pt x="7983" y="5981"/>
                  </a:cubicBezTo>
                  <a:cubicBezTo>
                    <a:pt x="7874" y="4665"/>
                    <a:pt x="6811" y="4011"/>
                    <a:pt x="5472" y="4011"/>
                  </a:cubicBezTo>
                  <a:cubicBezTo>
                    <a:pt x="5193" y="4011"/>
                    <a:pt x="4903" y="4039"/>
                    <a:pt x="4606" y="4096"/>
                  </a:cubicBezTo>
                  <a:cubicBezTo>
                    <a:pt x="4097" y="4196"/>
                    <a:pt x="3644" y="4246"/>
                    <a:pt x="3239" y="4246"/>
                  </a:cubicBezTo>
                  <a:cubicBezTo>
                    <a:pt x="2717" y="4246"/>
                    <a:pt x="2273" y="4163"/>
                    <a:pt x="1885" y="3998"/>
                  </a:cubicBezTo>
                  <a:cubicBezTo>
                    <a:pt x="1492" y="3817"/>
                    <a:pt x="1148" y="3522"/>
                    <a:pt x="918" y="3145"/>
                  </a:cubicBezTo>
                  <a:cubicBezTo>
                    <a:pt x="197" y="1998"/>
                    <a:pt x="885" y="310"/>
                    <a:pt x="2098" y="162"/>
                  </a:cubicBezTo>
                  <a:cubicBezTo>
                    <a:pt x="2197" y="148"/>
                    <a:pt x="2296" y="140"/>
                    <a:pt x="2396" y="140"/>
                  </a:cubicBezTo>
                  <a:cubicBezTo>
                    <a:pt x="2861" y="140"/>
                    <a:pt x="3320" y="300"/>
                    <a:pt x="3590" y="637"/>
                  </a:cubicBezTo>
                  <a:cubicBezTo>
                    <a:pt x="3869" y="1031"/>
                    <a:pt x="3934" y="1555"/>
                    <a:pt x="3721" y="1998"/>
                  </a:cubicBezTo>
                  <a:cubicBezTo>
                    <a:pt x="3576" y="2340"/>
                    <a:pt x="3242" y="2544"/>
                    <a:pt x="2895" y="2544"/>
                  </a:cubicBezTo>
                  <a:cubicBezTo>
                    <a:pt x="2810" y="2544"/>
                    <a:pt x="2724" y="2532"/>
                    <a:pt x="2639" y="2506"/>
                  </a:cubicBezTo>
                  <a:cubicBezTo>
                    <a:pt x="2197" y="2408"/>
                    <a:pt x="2016" y="1965"/>
                    <a:pt x="2361" y="1916"/>
                  </a:cubicBezTo>
                  <a:cubicBezTo>
                    <a:pt x="2770" y="1850"/>
                    <a:pt x="2836" y="1506"/>
                    <a:pt x="2705" y="1211"/>
                  </a:cubicBezTo>
                  <a:cubicBezTo>
                    <a:pt x="2645" y="1092"/>
                    <a:pt x="2513" y="1026"/>
                    <a:pt x="2370" y="1026"/>
                  </a:cubicBezTo>
                  <a:cubicBezTo>
                    <a:pt x="2160" y="1026"/>
                    <a:pt x="1927" y="1168"/>
                    <a:pt x="1869" y="1490"/>
                  </a:cubicBezTo>
                  <a:cubicBezTo>
                    <a:pt x="1803" y="1768"/>
                    <a:pt x="1885" y="2047"/>
                    <a:pt x="2066" y="2244"/>
                  </a:cubicBezTo>
                  <a:cubicBezTo>
                    <a:pt x="2241" y="2436"/>
                    <a:pt x="2579" y="2598"/>
                    <a:pt x="2924" y="2598"/>
                  </a:cubicBezTo>
                  <a:cubicBezTo>
                    <a:pt x="3255" y="2598"/>
                    <a:pt x="3594" y="2448"/>
                    <a:pt x="3803" y="2031"/>
                  </a:cubicBezTo>
                  <a:cubicBezTo>
                    <a:pt x="4033" y="1572"/>
                    <a:pt x="3983" y="998"/>
                    <a:pt x="3688" y="572"/>
                  </a:cubicBezTo>
                  <a:cubicBezTo>
                    <a:pt x="3378" y="177"/>
                    <a:pt x="2862" y="1"/>
                    <a:pt x="23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 name="Google Shape;614;p2"/>
            <p:cNvSpPr/>
            <p:nvPr/>
          </p:nvSpPr>
          <p:spPr>
            <a:xfrm>
              <a:off x="5682500" y="3148950"/>
              <a:ext cx="116400" cy="59325"/>
            </a:xfrm>
            <a:custGeom>
              <a:avLst/>
              <a:gdLst/>
              <a:ahLst/>
              <a:cxnLst/>
              <a:rect l="l" t="t" r="r" b="b"/>
              <a:pathLst>
                <a:path w="4656" h="2373" extrusionOk="0">
                  <a:moveTo>
                    <a:pt x="3570" y="1"/>
                  </a:moveTo>
                  <a:cubicBezTo>
                    <a:pt x="3274" y="1"/>
                    <a:pt x="2923" y="42"/>
                    <a:pt x="2524" y="160"/>
                  </a:cubicBezTo>
                  <a:cubicBezTo>
                    <a:pt x="1959" y="328"/>
                    <a:pt x="1483" y="391"/>
                    <a:pt x="1095" y="391"/>
                  </a:cubicBezTo>
                  <a:cubicBezTo>
                    <a:pt x="571" y="391"/>
                    <a:pt x="207" y="275"/>
                    <a:pt x="0" y="144"/>
                  </a:cubicBezTo>
                  <a:lnTo>
                    <a:pt x="0" y="144"/>
                  </a:lnTo>
                  <a:cubicBezTo>
                    <a:pt x="131" y="258"/>
                    <a:pt x="262" y="390"/>
                    <a:pt x="377" y="537"/>
                  </a:cubicBezTo>
                  <a:cubicBezTo>
                    <a:pt x="437" y="642"/>
                    <a:pt x="593" y="1393"/>
                    <a:pt x="1186" y="1393"/>
                  </a:cubicBezTo>
                  <a:cubicBezTo>
                    <a:pt x="1240" y="1393"/>
                    <a:pt x="1298" y="1387"/>
                    <a:pt x="1361" y="1373"/>
                  </a:cubicBezTo>
                  <a:cubicBezTo>
                    <a:pt x="2082" y="1226"/>
                    <a:pt x="1934" y="767"/>
                    <a:pt x="2426" y="619"/>
                  </a:cubicBezTo>
                  <a:cubicBezTo>
                    <a:pt x="2519" y="590"/>
                    <a:pt x="2597" y="578"/>
                    <a:pt x="2662" y="578"/>
                  </a:cubicBezTo>
                  <a:cubicBezTo>
                    <a:pt x="2931" y="578"/>
                    <a:pt x="2974" y="783"/>
                    <a:pt x="2869" y="849"/>
                  </a:cubicBezTo>
                  <a:cubicBezTo>
                    <a:pt x="2808" y="894"/>
                    <a:pt x="2750" y="908"/>
                    <a:pt x="2689" y="908"/>
                  </a:cubicBezTo>
                  <a:cubicBezTo>
                    <a:pt x="2620" y="908"/>
                    <a:pt x="2546" y="890"/>
                    <a:pt x="2459" y="881"/>
                  </a:cubicBezTo>
                  <a:cubicBezTo>
                    <a:pt x="2444" y="879"/>
                    <a:pt x="2427" y="877"/>
                    <a:pt x="2409" y="877"/>
                  </a:cubicBezTo>
                  <a:cubicBezTo>
                    <a:pt x="2205" y="877"/>
                    <a:pt x="1817" y="1047"/>
                    <a:pt x="1967" y="1439"/>
                  </a:cubicBezTo>
                  <a:cubicBezTo>
                    <a:pt x="2131" y="1881"/>
                    <a:pt x="2377" y="2242"/>
                    <a:pt x="2098" y="2373"/>
                  </a:cubicBezTo>
                  <a:cubicBezTo>
                    <a:pt x="2098" y="2373"/>
                    <a:pt x="3033" y="2373"/>
                    <a:pt x="3328" y="2111"/>
                  </a:cubicBezTo>
                  <a:cubicBezTo>
                    <a:pt x="3688" y="1865"/>
                    <a:pt x="3852" y="1406"/>
                    <a:pt x="3721" y="980"/>
                  </a:cubicBezTo>
                  <a:cubicBezTo>
                    <a:pt x="3622" y="500"/>
                    <a:pt x="3937" y="202"/>
                    <a:pt x="4413" y="202"/>
                  </a:cubicBezTo>
                  <a:cubicBezTo>
                    <a:pt x="4490" y="202"/>
                    <a:pt x="4571" y="210"/>
                    <a:pt x="4655" y="226"/>
                  </a:cubicBezTo>
                  <a:cubicBezTo>
                    <a:pt x="4655" y="226"/>
                    <a:pt x="4262" y="1"/>
                    <a:pt x="35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 name="Google Shape;615;p2"/>
            <p:cNvSpPr/>
            <p:nvPr/>
          </p:nvSpPr>
          <p:spPr>
            <a:xfrm>
              <a:off x="5712400" y="3039850"/>
              <a:ext cx="80350" cy="83700"/>
            </a:xfrm>
            <a:custGeom>
              <a:avLst/>
              <a:gdLst/>
              <a:ahLst/>
              <a:cxnLst/>
              <a:rect l="l" t="t" r="r" b="b"/>
              <a:pathLst>
                <a:path w="3214" h="3348" extrusionOk="0">
                  <a:moveTo>
                    <a:pt x="1246" y="0"/>
                  </a:moveTo>
                  <a:cubicBezTo>
                    <a:pt x="1689" y="426"/>
                    <a:pt x="1837" y="1066"/>
                    <a:pt x="1640" y="1639"/>
                  </a:cubicBezTo>
                  <a:cubicBezTo>
                    <a:pt x="1398" y="2401"/>
                    <a:pt x="880" y="2601"/>
                    <a:pt x="434" y="2601"/>
                  </a:cubicBezTo>
                  <a:cubicBezTo>
                    <a:pt x="275" y="2601"/>
                    <a:pt x="126" y="2575"/>
                    <a:pt x="1" y="2541"/>
                  </a:cubicBezTo>
                  <a:lnTo>
                    <a:pt x="1" y="2541"/>
                  </a:lnTo>
                  <a:cubicBezTo>
                    <a:pt x="1" y="2541"/>
                    <a:pt x="229" y="3347"/>
                    <a:pt x="1008" y="3347"/>
                  </a:cubicBezTo>
                  <a:cubicBezTo>
                    <a:pt x="1038" y="3347"/>
                    <a:pt x="1068" y="3346"/>
                    <a:pt x="1099" y="3344"/>
                  </a:cubicBezTo>
                  <a:cubicBezTo>
                    <a:pt x="1935" y="3278"/>
                    <a:pt x="1886" y="2623"/>
                    <a:pt x="1869" y="2344"/>
                  </a:cubicBezTo>
                  <a:cubicBezTo>
                    <a:pt x="1869" y="2065"/>
                    <a:pt x="1853" y="1836"/>
                    <a:pt x="1968" y="1836"/>
                  </a:cubicBezTo>
                  <a:cubicBezTo>
                    <a:pt x="2066" y="1836"/>
                    <a:pt x="2099" y="1934"/>
                    <a:pt x="2033" y="2131"/>
                  </a:cubicBezTo>
                  <a:cubicBezTo>
                    <a:pt x="1968" y="2328"/>
                    <a:pt x="1820" y="2967"/>
                    <a:pt x="2918" y="3082"/>
                  </a:cubicBezTo>
                  <a:cubicBezTo>
                    <a:pt x="2787" y="2983"/>
                    <a:pt x="2754" y="2803"/>
                    <a:pt x="2853" y="2672"/>
                  </a:cubicBezTo>
                  <a:cubicBezTo>
                    <a:pt x="3000" y="2410"/>
                    <a:pt x="3213" y="1967"/>
                    <a:pt x="2476" y="1344"/>
                  </a:cubicBezTo>
                  <a:cubicBezTo>
                    <a:pt x="1755" y="721"/>
                    <a:pt x="1689" y="279"/>
                    <a:pt x="124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 name="Google Shape;616;p2"/>
            <p:cNvSpPr/>
            <p:nvPr/>
          </p:nvSpPr>
          <p:spPr>
            <a:xfrm>
              <a:off x="5628800" y="2920025"/>
              <a:ext cx="38975" cy="191950"/>
            </a:xfrm>
            <a:custGeom>
              <a:avLst/>
              <a:gdLst/>
              <a:ahLst/>
              <a:cxnLst/>
              <a:rect l="l" t="t" r="r" b="b"/>
              <a:pathLst>
                <a:path w="1559" h="7678" extrusionOk="0">
                  <a:moveTo>
                    <a:pt x="631" y="1"/>
                  </a:moveTo>
                  <a:cubicBezTo>
                    <a:pt x="566" y="1"/>
                    <a:pt x="497" y="17"/>
                    <a:pt x="427" y="56"/>
                  </a:cubicBezTo>
                  <a:cubicBezTo>
                    <a:pt x="1" y="302"/>
                    <a:pt x="345" y="843"/>
                    <a:pt x="591" y="1105"/>
                  </a:cubicBezTo>
                  <a:cubicBezTo>
                    <a:pt x="706" y="1203"/>
                    <a:pt x="771" y="1482"/>
                    <a:pt x="804" y="1859"/>
                  </a:cubicBezTo>
                  <a:cubicBezTo>
                    <a:pt x="837" y="2580"/>
                    <a:pt x="820" y="3302"/>
                    <a:pt x="739" y="4006"/>
                  </a:cubicBezTo>
                  <a:cubicBezTo>
                    <a:pt x="607" y="5367"/>
                    <a:pt x="771" y="7137"/>
                    <a:pt x="1476" y="7678"/>
                  </a:cubicBezTo>
                  <a:cubicBezTo>
                    <a:pt x="1476" y="7678"/>
                    <a:pt x="820" y="7055"/>
                    <a:pt x="968" y="5187"/>
                  </a:cubicBezTo>
                  <a:cubicBezTo>
                    <a:pt x="1050" y="3990"/>
                    <a:pt x="1411" y="2843"/>
                    <a:pt x="1476" y="1859"/>
                  </a:cubicBezTo>
                  <a:cubicBezTo>
                    <a:pt x="1558" y="1351"/>
                    <a:pt x="1460" y="826"/>
                    <a:pt x="1197" y="384"/>
                  </a:cubicBezTo>
                  <a:cubicBezTo>
                    <a:pt x="1197" y="384"/>
                    <a:pt x="949" y="1"/>
                    <a:pt x="63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 name="Google Shape;617;p2"/>
            <p:cNvSpPr/>
            <p:nvPr/>
          </p:nvSpPr>
          <p:spPr>
            <a:xfrm>
              <a:off x="5502175" y="2934525"/>
              <a:ext cx="116000" cy="136900"/>
            </a:xfrm>
            <a:custGeom>
              <a:avLst/>
              <a:gdLst/>
              <a:ahLst/>
              <a:cxnLst/>
              <a:rect l="l" t="t" r="r" b="b"/>
              <a:pathLst>
                <a:path w="4640" h="5476" extrusionOk="0">
                  <a:moveTo>
                    <a:pt x="296" y="1"/>
                  </a:moveTo>
                  <a:lnTo>
                    <a:pt x="296" y="1"/>
                  </a:lnTo>
                  <a:cubicBezTo>
                    <a:pt x="83" y="394"/>
                    <a:pt x="1" y="853"/>
                    <a:pt x="50" y="1295"/>
                  </a:cubicBezTo>
                  <a:cubicBezTo>
                    <a:pt x="99" y="1918"/>
                    <a:pt x="329" y="2508"/>
                    <a:pt x="673" y="3033"/>
                  </a:cubicBezTo>
                  <a:cubicBezTo>
                    <a:pt x="1166" y="3716"/>
                    <a:pt x="1942" y="3794"/>
                    <a:pt x="2271" y="3794"/>
                  </a:cubicBezTo>
                  <a:cubicBezTo>
                    <a:pt x="2369" y="3794"/>
                    <a:pt x="2427" y="3787"/>
                    <a:pt x="2427" y="3787"/>
                  </a:cubicBezTo>
                  <a:cubicBezTo>
                    <a:pt x="2148" y="3705"/>
                    <a:pt x="2099" y="3377"/>
                    <a:pt x="2296" y="3131"/>
                  </a:cubicBezTo>
                  <a:cubicBezTo>
                    <a:pt x="2443" y="2984"/>
                    <a:pt x="2411" y="2722"/>
                    <a:pt x="2230" y="2607"/>
                  </a:cubicBezTo>
                  <a:cubicBezTo>
                    <a:pt x="2099" y="2558"/>
                    <a:pt x="1837" y="2328"/>
                    <a:pt x="2066" y="2197"/>
                  </a:cubicBezTo>
                  <a:cubicBezTo>
                    <a:pt x="2094" y="2179"/>
                    <a:pt x="2125" y="2171"/>
                    <a:pt x="2158" y="2171"/>
                  </a:cubicBezTo>
                  <a:cubicBezTo>
                    <a:pt x="2393" y="2171"/>
                    <a:pt x="2716" y="2611"/>
                    <a:pt x="2673" y="3115"/>
                  </a:cubicBezTo>
                  <a:cubicBezTo>
                    <a:pt x="2624" y="3705"/>
                    <a:pt x="2902" y="3853"/>
                    <a:pt x="3312" y="4131"/>
                  </a:cubicBezTo>
                  <a:cubicBezTo>
                    <a:pt x="3722" y="4410"/>
                    <a:pt x="3460" y="4934"/>
                    <a:pt x="3460" y="4934"/>
                  </a:cubicBezTo>
                  <a:cubicBezTo>
                    <a:pt x="4181" y="4525"/>
                    <a:pt x="4017" y="3853"/>
                    <a:pt x="3935" y="3705"/>
                  </a:cubicBezTo>
                  <a:cubicBezTo>
                    <a:pt x="3853" y="3557"/>
                    <a:pt x="3673" y="3295"/>
                    <a:pt x="3886" y="3197"/>
                  </a:cubicBezTo>
                  <a:cubicBezTo>
                    <a:pt x="3901" y="3189"/>
                    <a:pt x="3915" y="3186"/>
                    <a:pt x="3929" y="3186"/>
                  </a:cubicBezTo>
                  <a:cubicBezTo>
                    <a:pt x="4128" y="3186"/>
                    <a:pt x="4212" y="3914"/>
                    <a:pt x="4197" y="4557"/>
                  </a:cubicBezTo>
                  <a:cubicBezTo>
                    <a:pt x="4164" y="4918"/>
                    <a:pt x="4328" y="5279"/>
                    <a:pt x="4640" y="5475"/>
                  </a:cubicBezTo>
                  <a:cubicBezTo>
                    <a:pt x="4509" y="5147"/>
                    <a:pt x="4443" y="4803"/>
                    <a:pt x="4459" y="4443"/>
                  </a:cubicBezTo>
                  <a:cubicBezTo>
                    <a:pt x="4459" y="3934"/>
                    <a:pt x="4541" y="3033"/>
                    <a:pt x="3640" y="2394"/>
                  </a:cubicBezTo>
                  <a:cubicBezTo>
                    <a:pt x="2722" y="1771"/>
                    <a:pt x="1624" y="2049"/>
                    <a:pt x="837" y="1492"/>
                  </a:cubicBezTo>
                  <a:cubicBezTo>
                    <a:pt x="755" y="1427"/>
                    <a:pt x="689" y="1361"/>
                    <a:pt x="607" y="1295"/>
                  </a:cubicBezTo>
                  <a:cubicBezTo>
                    <a:pt x="312" y="935"/>
                    <a:pt x="181" y="460"/>
                    <a:pt x="29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 name="Google Shape;618;p2"/>
            <p:cNvSpPr/>
            <p:nvPr/>
          </p:nvSpPr>
          <p:spPr>
            <a:xfrm>
              <a:off x="5933275" y="3076275"/>
              <a:ext cx="99600" cy="218925"/>
            </a:xfrm>
            <a:custGeom>
              <a:avLst/>
              <a:gdLst/>
              <a:ahLst/>
              <a:cxnLst/>
              <a:rect l="l" t="t" r="r" b="b"/>
              <a:pathLst>
                <a:path w="3984" h="8757" extrusionOk="0">
                  <a:moveTo>
                    <a:pt x="1919" y="0"/>
                  </a:moveTo>
                  <a:cubicBezTo>
                    <a:pt x="1762" y="0"/>
                    <a:pt x="1601" y="22"/>
                    <a:pt x="1443" y="67"/>
                  </a:cubicBezTo>
                  <a:cubicBezTo>
                    <a:pt x="689" y="248"/>
                    <a:pt x="132" y="903"/>
                    <a:pt x="66" y="1690"/>
                  </a:cubicBezTo>
                  <a:cubicBezTo>
                    <a:pt x="1" y="2493"/>
                    <a:pt x="410" y="3280"/>
                    <a:pt x="1001" y="3837"/>
                  </a:cubicBezTo>
                  <a:cubicBezTo>
                    <a:pt x="1591" y="4428"/>
                    <a:pt x="2345" y="4706"/>
                    <a:pt x="2902" y="5214"/>
                  </a:cubicBezTo>
                  <a:cubicBezTo>
                    <a:pt x="3426" y="5673"/>
                    <a:pt x="3771" y="6345"/>
                    <a:pt x="3820" y="7050"/>
                  </a:cubicBezTo>
                  <a:cubicBezTo>
                    <a:pt x="3853" y="7722"/>
                    <a:pt x="3492" y="8394"/>
                    <a:pt x="2918" y="8558"/>
                  </a:cubicBezTo>
                  <a:cubicBezTo>
                    <a:pt x="2785" y="8608"/>
                    <a:pt x="2650" y="8631"/>
                    <a:pt x="2517" y="8631"/>
                  </a:cubicBezTo>
                  <a:cubicBezTo>
                    <a:pt x="2080" y="8631"/>
                    <a:pt x="1680" y="8379"/>
                    <a:pt x="1541" y="8001"/>
                  </a:cubicBezTo>
                  <a:cubicBezTo>
                    <a:pt x="1345" y="7558"/>
                    <a:pt x="1541" y="7034"/>
                    <a:pt x="1984" y="6837"/>
                  </a:cubicBezTo>
                  <a:cubicBezTo>
                    <a:pt x="2082" y="6804"/>
                    <a:pt x="2164" y="6788"/>
                    <a:pt x="2263" y="6788"/>
                  </a:cubicBezTo>
                  <a:cubicBezTo>
                    <a:pt x="2263" y="6788"/>
                    <a:pt x="2291" y="6785"/>
                    <a:pt x="2337" y="6785"/>
                  </a:cubicBezTo>
                  <a:cubicBezTo>
                    <a:pt x="2473" y="6785"/>
                    <a:pt x="2759" y="6812"/>
                    <a:pt x="2869" y="7034"/>
                  </a:cubicBezTo>
                  <a:cubicBezTo>
                    <a:pt x="2869" y="7034"/>
                    <a:pt x="2890" y="7076"/>
                    <a:pt x="2857" y="7076"/>
                  </a:cubicBezTo>
                  <a:cubicBezTo>
                    <a:pt x="2848" y="7076"/>
                    <a:pt x="2836" y="7073"/>
                    <a:pt x="2820" y="7067"/>
                  </a:cubicBezTo>
                  <a:cubicBezTo>
                    <a:pt x="2750" y="7024"/>
                    <a:pt x="2673" y="7003"/>
                    <a:pt x="2599" y="7003"/>
                  </a:cubicBezTo>
                  <a:cubicBezTo>
                    <a:pt x="2500" y="7003"/>
                    <a:pt x="2403" y="7041"/>
                    <a:pt x="2328" y="7116"/>
                  </a:cubicBezTo>
                  <a:cubicBezTo>
                    <a:pt x="2066" y="7345"/>
                    <a:pt x="2132" y="7771"/>
                    <a:pt x="2443" y="7935"/>
                  </a:cubicBezTo>
                  <a:cubicBezTo>
                    <a:pt x="2521" y="7973"/>
                    <a:pt x="2605" y="7991"/>
                    <a:pt x="2686" y="7991"/>
                  </a:cubicBezTo>
                  <a:cubicBezTo>
                    <a:pt x="2996" y="7991"/>
                    <a:pt x="3278" y="7724"/>
                    <a:pt x="3148" y="7230"/>
                  </a:cubicBezTo>
                  <a:cubicBezTo>
                    <a:pt x="3049" y="6919"/>
                    <a:pt x="2754" y="6706"/>
                    <a:pt x="2444" y="6706"/>
                  </a:cubicBezTo>
                  <a:cubicBezTo>
                    <a:pt x="2395" y="6706"/>
                    <a:pt x="2345" y="6711"/>
                    <a:pt x="2295" y="6722"/>
                  </a:cubicBezTo>
                  <a:cubicBezTo>
                    <a:pt x="2164" y="6722"/>
                    <a:pt x="2050" y="6739"/>
                    <a:pt x="1951" y="6804"/>
                  </a:cubicBezTo>
                  <a:cubicBezTo>
                    <a:pt x="1492" y="7017"/>
                    <a:pt x="1279" y="7558"/>
                    <a:pt x="1476" y="8034"/>
                  </a:cubicBezTo>
                  <a:cubicBezTo>
                    <a:pt x="1604" y="8471"/>
                    <a:pt x="2056" y="8757"/>
                    <a:pt x="2545" y="8757"/>
                  </a:cubicBezTo>
                  <a:cubicBezTo>
                    <a:pt x="2680" y="8757"/>
                    <a:pt x="2817" y="8735"/>
                    <a:pt x="2951" y="8689"/>
                  </a:cubicBezTo>
                  <a:cubicBezTo>
                    <a:pt x="3607" y="8509"/>
                    <a:pt x="3984" y="7771"/>
                    <a:pt x="3967" y="7067"/>
                  </a:cubicBezTo>
                  <a:cubicBezTo>
                    <a:pt x="3918" y="6313"/>
                    <a:pt x="3574" y="5608"/>
                    <a:pt x="3017" y="5100"/>
                  </a:cubicBezTo>
                  <a:cubicBezTo>
                    <a:pt x="2443" y="4559"/>
                    <a:pt x="1673" y="4280"/>
                    <a:pt x="1115" y="3723"/>
                  </a:cubicBezTo>
                  <a:cubicBezTo>
                    <a:pt x="558" y="3182"/>
                    <a:pt x="165" y="2444"/>
                    <a:pt x="230" y="1707"/>
                  </a:cubicBezTo>
                  <a:cubicBezTo>
                    <a:pt x="263" y="1264"/>
                    <a:pt x="476" y="838"/>
                    <a:pt x="820" y="559"/>
                  </a:cubicBezTo>
                  <a:cubicBezTo>
                    <a:pt x="984" y="444"/>
                    <a:pt x="1164" y="346"/>
                    <a:pt x="1345" y="297"/>
                  </a:cubicBezTo>
                  <a:cubicBezTo>
                    <a:pt x="1500" y="254"/>
                    <a:pt x="1661" y="233"/>
                    <a:pt x="1818" y="233"/>
                  </a:cubicBezTo>
                  <a:cubicBezTo>
                    <a:pt x="1959" y="233"/>
                    <a:pt x="2098" y="250"/>
                    <a:pt x="2230" y="281"/>
                  </a:cubicBezTo>
                  <a:cubicBezTo>
                    <a:pt x="3263" y="543"/>
                    <a:pt x="3574" y="1920"/>
                    <a:pt x="2902" y="2575"/>
                  </a:cubicBezTo>
                  <a:cubicBezTo>
                    <a:pt x="2771" y="2706"/>
                    <a:pt x="2590" y="2805"/>
                    <a:pt x="2394" y="2838"/>
                  </a:cubicBezTo>
                  <a:cubicBezTo>
                    <a:pt x="2332" y="2846"/>
                    <a:pt x="2273" y="2850"/>
                    <a:pt x="2218" y="2850"/>
                  </a:cubicBezTo>
                  <a:cubicBezTo>
                    <a:pt x="1754" y="2850"/>
                    <a:pt x="1499" y="2569"/>
                    <a:pt x="1558" y="2379"/>
                  </a:cubicBezTo>
                  <a:cubicBezTo>
                    <a:pt x="1558" y="2379"/>
                    <a:pt x="1558" y="2346"/>
                    <a:pt x="1623" y="2346"/>
                  </a:cubicBezTo>
                  <a:cubicBezTo>
                    <a:pt x="1631" y="2346"/>
                    <a:pt x="1649" y="2347"/>
                    <a:pt x="1673" y="2347"/>
                  </a:cubicBezTo>
                  <a:cubicBezTo>
                    <a:pt x="1802" y="2347"/>
                    <a:pt x="2125" y="2324"/>
                    <a:pt x="2263" y="2034"/>
                  </a:cubicBezTo>
                  <a:cubicBezTo>
                    <a:pt x="2381" y="1680"/>
                    <a:pt x="2099" y="1346"/>
                    <a:pt x="1763" y="1346"/>
                  </a:cubicBezTo>
                  <a:cubicBezTo>
                    <a:pt x="1679" y="1346"/>
                    <a:pt x="1593" y="1366"/>
                    <a:pt x="1509" y="1412"/>
                  </a:cubicBezTo>
                  <a:cubicBezTo>
                    <a:pt x="919" y="1789"/>
                    <a:pt x="1050" y="2706"/>
                    <a:pt x="1738" y="2903"/>
                  </a:cubicBezTo>
                  <a:cubicBezTo>
                    <a:pt x="1916" y="2983"/>
                    <a:pt x="2103" y="3021"/>
                    <a:pt x="2285" y="3021"/>
                  </a:cubicBezTo>
                  <a:cubicBezTo>
                    <a:pt x="2741" y="3021"/>
                    <a:pt x="3176" y="2784"/>
                    <a:pt x="3410" y="2362"/>
                  </a:cubicBezTo>
                  <a:cubicBezTo>
                    <a:pt x="3672" y="1821"/>
                    <a:pt x="3623" y="1166"/>
                    <a:pt x="3279" y="674"/>
                  </a:cubicBezTo>
                  <a:cubicBezTo>
                    <a:pt x="2951" y="245"/>
                    <a:pt x="2448" y="0"/>
                    <a:pt x="191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 name="Google Shape;619;p2"/>
            <p:cNvSpPr/>
            <p:nvPr/>
          </p:nvSpPr>
          <p:spPr>
            <a:xfrm>
              <a:off x="5988200" y="3159075"/>
              <a:ext cx="42950" cy="60275"/>
            </a:xfrm>
            <a:custGeom>
              <a:avLst/>
              <a:gdLst/>
              <a:ahLst/>
              <a:cxnLst/>
              <a:rect l="l" t="t" r="r" b="b"/>
              <a:pathLst>
                <a:path w="1718" h="2411" extrusionOk="0">
                  <a:moveTo>
                    <a:pt x="197" y="1"/>
                  </a:moveTo>
                  <a:cubicBezTo>
                    <a:pt x="213" y="165"/>
                    <a:pt x="180" y="329"/>
                    <a:pt x="115" y="476"/>
                  </a:cubicBezTo>
                  <a:cubicBezTo>
                    <a:pt x="0" y="870"/>
                    <a:pt x="328" y="1132"/>
                    <a:pt x="951" y="1411"/>
                  </a:cubicBezTo>
                  <a:cubicBezTo>
                    <a:pt x="1590" y="1689"/>
                    <a:pt x="1656" y="2410"/>
                    <a:pt x="1656" y="2410"/>
                  </a:cubicBezTo>
                  <a:cubicBezTo>
                    <a:pt x="1718" y="521"/>
                    <a:pt x="975" y="344"/>
                    <a:pt x="727" y="344"/>
                  </a:cubicBezTo>
                  <a:cubicBezTo>
                    <a:pt x="712" y="344"/>
                    <a:pt x="699" y="344"/>
                    <a:pt x="689" y="345"/>
                  </a:cubicBezTo>
                  <a:cubicBezTo>
                    <a:pt x="492" y="345"/>
                    <a:pt x="393" y="263"/>
                    <a:pt x="361" y="165"/>
                  </a:cubicBezTo>
                  <a:cubicBezTo>
                    <a:pt x="344" y="67"/>
                    <a:pt x="197" y="1"/>
                    <a:pt x="19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 name="Google Shape;620;p2"/>
            <p:cNvSpPr/>
            <p:nvPr/>
          </p:nvSpPr>
          <p:spPr>
            <a:xfrm>
              <a:off x="5853775" y="2981250"/>
              <a:ext cx="159850" cy="250800"/>
            </a:xfrm>
            <a:custGeom>
              <a:avLst/>
              <a:gdLst/>
              <a:ahLst/>
              <a:cxnLst/>
              <a:rect l="l" t="t" r="r" b="b"/>
              <a:pathLst>
                <a:path w="6394" h="10032" extrusionOk="0">
                  <a:moveTo>
                    <a:pt x="509" y="2229"/>
                  </a:moveTo>
                  <a:cubicBezTo>
                    <a:pt x="509" y="2229"/>
                    <a:pt x="509" y="2230"/>
                    <a:pt x="510" y="2231"/>
                  </a:cubicBezTo>
                  <a:lnTo>
                    <a:pt x="510" y="2231"/>
                  </a:lnTo>
                  <a:cubicBezTo>
                    <a:pt x="509" y="2231"/>
                    <a:pt x="509" y="2230"/>
                    <a:pt x="509" y="2229"/>
                  </a:cubicBezTo>
                  <a:close/>
                  <a:moveTo>
                    <a:pt x="1148" y="0"/>
                  </a:moveTo>
                  <a:lnTo>
                    <a:pt x="1148" y="0"/>
                  </a:lnTo>
                  <a:cubicBezTo>
                    <a:pt x="1246" y="131"/>
                    <a:pt x="1246" y="312"/>
                    <a:pt x="1132" y="410"/>
                  </a:cubicBezTo>
                  <a:cubicBezTo>
                    <a:pt x="919" y="590"/>
                    <a:pt x="361" y="1213"/>
                    <a:pt x="771" y="1836"/>
                  </a:cubicBezTo>
                  <a:cubicBezTo>
                    <a:pt x="1214" y="2524"/>
                    <a:pt x="1787" y="2295"/>
                    <a:pt x="2000" y="2885"/>
                  </a:cubicBezTo>
                  <a:cubicBezTo>
                    <a:pt x="2000" y="2885"/>
                    <a:pt x="2066" y="3180"/>
                    <a:pt x="1886" y="3278"/>
                  </a:cubicBezTo>
                  <a:cubicBezTo>
                    <a:pt x="1852" y="3296"/>
                    <a:pt x="1819" y="3303"/>
                    <a:pt x="1788" y="3303"/>
                  </a:cubicBezTo>
                  <a:cubicBezTo>
                    <a:pt x="1642" y="3303"/>
                    <a:pt x="1542" y="3129"/>
                    <a:pt x="1542" y="2967"/>
                  </a:cubicBezTo>
                  <a:cubicBezTo>
                    <a:pt x="1492" y="2672"/>
                    <a:pt x="1246" y="2426"/>
                    <a:pt x="935" y="2393"/>
                  </a:cubicBezTo>
                  <a:cubicBezTo>
                    <a:pt x="572" y="2348"/>
                    <a:pt x="516" y="2246"/>
                    <a:pt x="510" y="2231"/>
                  </a:cubicBezTo>
                  <a:lnTo>
                    <a:pt x="510" y="2231"/>
                  </a:lnTo>
                  <a:cubicBezTo>
                    <a:pt x="558" y="2362"/>
                    <a:pt x="558" y="2525"/>
                    <a:pt x="525" y="2656"/>
                  </a:cubicBezTo>
                  <a:cubicBezTo>
                    <a:pt x="460" y="2803"/>
                    <a:pt x="165" y="3311"/>
                    <a:pt x="738" y="3688"/>
                  </a:cubicBezTo>
                  <a:cubicBezTo>
                    <a:pt x="1296" y="4065"/>
                    <a:pt x="1591" y="3868"/>
                    <a:pt x="1689" y="4508"/>
                  </a:cubicBezTo>
                  <a:cubicBezTo>
                    <a:pt x="1787" y="5147"/>
                    <a:pt x="1853" y="5917"/>
                    <a:pt x="2197" y="6245"/>
                  </a:cubicBezTo>
                  <a:cubicBezTo>
                    <a:pt x="2082" y="6180"/>
                    <a:pt x="1984" y="6081"/>
                    <a:pt x="1919" y="5967"/>
                  </a:cubicBezTo>
                  <a:cubicBezTo>
                    <a:pt x="1770" y="5640"/>
                    <a:pt x="1461" y="5435"/>
                    <a:pt x="1125" y="5435"/>
                  </a:cubicBezTo>
                  <a:cubicBezTo>
                    <a:pt x="1089" y="5435"/>
                    <a:pt x="1053" y="5437"/>
                    <a:pt x="1017" y="5442"/>
                  </a:cubicBezTo>
                  <a:cubicBezTo>
                    <a:pt x="994" y="5443"/>
                    <a:pt x="973" y="5443"/>
                    <a:pt x="951" y="5443"/>
                  </a:cubicBezTo>
                  <a:cubicBezTo>
                    <a:pt x="438" y="5443"/>
                    <a:pt x="376" y="5257"/>
                    <a:pt x="329" y="5131"/>
                  </a:cubicBezTo>
                  <a:lnTo>
                    <a:pt x="329" y="5131"/>
                  </a:lnTo>
                  <a:cubicBezTo>
                    <a:pt x="329" y="5131"/>
                    <a:pt x="1" y="6131"/>
                    <a:pt x="935" y="6622"/>
                  </a:cubicBezTo>
                  <a:cubicBezTo>
                    <a:pt x="1886" y="7114"/>
                    <a:pt x="1804" y="6737"/>
                    <a:pt x="3099" y="7802"/>
                  </a:cubicBezTo>
                  <a:cubicBezTo>
                    <a:pt x="4131" y="8655"/>
                    <a:pt x="4344" y="8704"/>
                    <a:pt x="4344" y="8704"/>
                  </a:cubicBezTo>
                  <a:cubicBezTo>
                    <a:pt x="4316" y="8699"/>
                    <a:pt x="4287" y="8697"/>
                    <a:pt x="4259" y="8697"/>
                  </a:cubicBezTo>
                  <a:cubicBezTo>
                    <a:pt x="4089" y="8697"/>
                    <a:pt x="3920" y="8779"/>
                    <a:pt x="3836" y="8933"/>
                  </a:cubicBezTo>
                  <a:cubicBezTo>
                    <a:pt x="3623" y="9228"/>
                    <a:pt x="3738" y="9638"/>
                    <a:pt x="4066" y="9802"/>
                  </a:cubicBezTo>
                  <a:cubicBezTo>
                    <a:pt x="4066" y="9802"/>
                    <a:pt x="3951" y="9589"/>
                    <a:pt x="4131" y="9573"/>
                  </a:cubicBezTo>
                  <a:cubicBezTo>
                    <a:pt x="4138" y="9572"/>
                    <a:pt x="4145" y="9572"/>
                    <a:pt x="4152" y="9572"/>
                  </a:cubicBezTo>
                  <a:cubicBezTo>
                    <a:pt x="4285" y="9572"/>
                    <a:pt x="4430" y="9662"/>
                    <a:pt x="4587" y="9662"/>
                  </a:cubicBezTo>
                  <a:cubicBezTo>
                    <a:pt x="4677" y="9662"/>
                    <a:pt x="4771" y="9632"/>
                    <a:pt x="4869" y="9540"/>
                  </a:cubicBezTo>
                  <a:cubicBezTo>
                    <a:pt x="4996" y="9427"/>
                    <a:pt x="5196" y="9329"/>
                    <a:pt x="5426" y="9329"/>
                  </a:cubicBezTo>
                  <a:cubicBezTo>
                    <a:pt x="5730" y="9329"/>
                    <a:pt x="6085" y="9500"/>
                    <a:pt x="6393" y="10032"/>
                  </a:cubicBezTo>
                  <a:cubicBezTo>
                    <a:pt x="6393" y="10032"/>
                    <a:pt x="6164" y="9228"/>
                    <a:pt x="4836" y="8688"/>
                  </a:cubicBezTo>
                  <a:cubicBezTo>
                    <a:pt x="3131" y="7983"/>
                    <a:pt x="2050" y="6278"/>
                    <a:pt x="2132" y="4426"/>
                  </a:cubicBezTo>
                  <a:cubicBezTo>
                    <a:pt x="2230" y="2197"/>
                    <a:pt x="3508" y="672"/>
                    <a:pt x="11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 name="Google Shape;621;p2"/>
            <p:cNvSpPr/>
            <p:nvPr/>
          </p:nvSpPr>
          <p:spPr>
            <a:xfrm>
              <a:off x="5900500" y="2917525"/>
              <a:ext cx="68875" cy="268625"/>
            </a:xfrm>
            <a:custGeom>
              <a:avLst/>
              <a:gdLst/>
              <a:ahLst/>
              <a:cxnLst/>
              <a:rect l="l" t="t" r="r" b="b"/>
              <a:pathLst>
                <a:path w="2755" h="10745" extrusionOk="0">
                  <a:moveTo>
                    <a:pt x="1296" y="0"/>
                  </a:moveTo>
                  <a:cubicBezTo>
                    <a:pt x="713" y="0"/>
                    <a:pt x="161" y="379"/>
                    <a:pt x="99" y="910"/>
                  </a:cubicBezTo>
                  <a:cubicBezTo>
                    <a:pt x="0" y="1418"/>
                    <a:pt x="377" y="1910"/>
                    <a:pt x="902" y="1959"/>
                  </a:cubicBezTo>
                  <a:lnTo>
                    <a:pt x="1049" y="1959"/>
                  </a:lnTo>
                  <a:cubicBezTo>
                    <a:pt x="1574" y="1926"/>
                    <a:pt x="1836" y="1336"/>
                    <a:pt x="1639" y="1074"/>
                  </a:cubicBezTo>
                  <a:cubicBezTo>
                    <a:pt x="1563" y="956"/>
                    <a:pt x="1446" y="904"/>
                    <a:pt x="1329" y="904"/>
                  </a:cubicBezTo>
                  <a:cubicBezTo>
                    <a:pt x="1121" y="904"/>
                    <a:pt x="914" y="1068"/>
                    <a:pt x="935" y="1320"/>
                  </a:cubicBezTo>
                  <a:cubicBezTo>
                    <a:pt x="951" y="1648"/>
                    <a:pt x="1295" y="1615"/>
                    <a:pt x="1344" y="1664"/>
                  </a:cubicBezTo>
                  <a:cubicBezTo>
                    <a:pt x="1377" y="1697"/>
                    <a:pt x="1344" y="1762"/>
                    <a:pt x="1344" y="1762"/>
                  </a:cubicBezTo>
                  <a:cubicBezTo>
                    <a:pt x="1295" y="1828"/>
                    <a:pt x="1230" y="1877"/>
                    <a:pt x="1164" y="1894"/>
                  </a:cubicBezTo>
                  <a:cubicBezTo>
                    <a:pt x="1148" y="1910"/>
                    <a:pt x="1131" y="1910"/>
                    <a:pt x="1115" y="1910"/>
                  </a:cubicBezTo>
                  <a:lnTo>
                    <a:pt x="1099" y="1910"/>
                  </a:lnTo>
                  <a:cubicBezTo>
                    <a:pt x="1065" y="1914"/>
                    <a:pt x="1032" y="1916"/>
                    <a:pt x="999" y="1916"/>
                  </a:cubicBezTo>
                  <a:cubicBezTo>
                    <a:pt x="473" y="1916"/>
                    <a:pt x="73" y="1435"/>
                    <a:pt x="181" y="910"/>
                  </a:cubicBezTo>
                  <a:cubicBezTo>
                    <a:pt x="263" y="438"/>
                    <a:pt x="755" y="114"/>
                    <a:pt x="1269" y="114"/>
                  </a:cubicBezTo>
                  <a:cubicBezTo>
                    <a:pt x="1577" y="114"/>
                    <a:pt x="1892" y="230"/>
                    <a:pt x="2131" y="500"/>
                  </a:cubicBezTo>
                  <a:cubicBezTo>
                    <a:pt x="2443" y="926"/>
                    <a:pt x="2590" y="1435"/>
                    <a:pt x="2541" y="1943"/>
                  </a:cubicBezTo>
                  <a:cubicBezTo>
                    <a:pt x="2525" y="2467"/>
                    <a:pt x="2410" y="2959"/>
                    <a:pt x="2230" y="3434"/>
                  </a:cubicBezTo>
                  <a:cubicBezTo>
                    <a:pt x="1410" y="5450"/>
                    <a:pt x="525" y="7499"/>
                    <a:pt x="1148" y="8975"/>
                  </a:cubicBezTo>
                  <a:cubicBezTo>
                    <a:pt x="1426" y="9729"/>
                    <a:pt x="1967" y="10351"/>
                    <a:pt x="2672" y="10745"/>
                  </a:cubicBezTo>
                  <a:cubicBezTo>
                    <a:pt x="2000" y="10335"/>
                    <a:pt x="1492" y="9696"/>
                    <a:pt x="1230" y="8942"/>
                  </a:cubicBezTo>
                  <a:cubicBezTo>
                    <a:pt x="689" y="7499"/>
                    <a:pt x="1558" y="5549"/>
                    <a:pt x="2410" y="3500"/>
                  </a:cubicBezTo>
                  <a:cubicBezTo>
                    <a:pt x="2590" y="3008"/>
                    <a:pt x="2689" y="2484"/>
                    <a:pt x="2721" y="1959"/>
                  </a:cubicBezTo>
                  <a:cubicBezTo>
                    <a:pt x="2754" y="1402"/>
                    <a:pt x="2574" y="861"/>
                    <a:pt x="2246" y="418"/>
                  </a:cubicBezTo>
                  <a:cubicBezTo>
                    <a:pt x="1977" y="125"/>
                    <a:pt x="1631" y="0"/>
                    <a:pt x="129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 name="Google Shape;622;p2"/>
            <p:cNvSpPr/>
            <p:nvPr/>
          </p:nvSpPr>
          <p:spPr>
            <a:xfrm>
              <a:off x="5985325" y="2996000"/>
              <a:ext cx="95100" cy="93450"/>
            </a:xfrm>
            <a:custGeom>
              <a:avLst/>
              <a:gdLst/>
              <a:ahLst/>
              <a:cxnLst/>
              <a:rect l="l" t="t" r="r" b="b"/>
              <a:pathLst>
                <a:path w="3804" h="3738" extrusionOk="0">
                  <a:moveTo>
                    <a:pt x="508" y="0"/>
                  </a:moveTo>
                  <a:cubicBezTo>
                    <a:pt x="508" y="0"/>
                    <a:pt x="295" y="66"/>
                    <a:pt x="148" y="672"/>
                  </a:cubicBezTo>
                  <a:cubicBezTo>
                    <a:pt x="0" y="1262"/>
                    <a:pt x="279" y="1492"/>
                    <a:pt x="1066" y="1852"/>
                  </a:cubicBezTo>
                  <a:cubicBezTo>
                    <a:pt x="1853" y="2229"/>
                    <a:pt x="1885" y="3508"/>
                    <a:pt x="1885" y="3508"/>
                  </a:cubicBezTo>
                  <a:lnTo>
                    <a:pt x="1902" y="3737"/>
                  </a:lnTo>
                  <a:lnTo>
                    <a:pt x="1918" y="3508"/>
                  </a:lnTo>
                  <a:cubicBezTo>
                    <a:pt x="1918" y="3508"/>
                    <a:pt x="1967" y="2213"/>
                    <a:pt x="2738" y="1852"/>
                  </a:cubicBezTo>
                  <a:cubicBezTo>
                    <a:pt x="3525" y="1492"/>
                    <a:pt x="3803" y="1262"/>
                    <a:pt x="3656" y="672"/>
                  </a:cubicBezTo>
                  <a:cubicBezTo>
                    <a:pt x="3525" y="66"/>
                    <a:pt x="3295" y="0"/>
                    <a:pt x="3295" y="0"/>
                  </a:cubicBezTo>
                  <a:cubicBezTo>
                    <a:pt x="3295" y="0"/>
                    <a:pt x="3295" y="268"/>
                    <a:pt x="3112" y="268"/>
                  </a:cubicBezTo>
                  <a:cubicBezTo>
                    <a:pt x="3098" y="268"/>
                    <a:pt x="3082" y="266"/>
                    <a:pt x="3066" y="263"/>
                  </a:cubicBezTo>
                  <a:cubicBezTo>
                    <a:pt x="2967" y="232"/>
                    <a:pt x="2829" y="173"/>
                    <a:pt x="2696" y="173"/>
                  </a:cubicBezTo>
                  <a:cubicBezTo>
                    <a:pt x="2544" y="173"/>
                    <a:pt x="2398" y="251"/>
                    <a:pt x="2328" y="541"/>
                  </a:cubicBezTo>
                  <a:cubicBezTo>
                    <a:pt x="2216" y="1068"/>
                    <a:pt x="2167" y="1641"/>
                    <a:pt x="1937" y="1641"/>
                  </a:cubicBezTo>
                  <a:cubicBezTo>
                    <a:pt x="1931" y="1641"/>
                    <a:pt x="1925" y="1640"/>
                    <a:pt x="1918" y="1639"/>
                  </a:cubicBezTo>
                  <a:lnTo>
                    <a:pt x="1885" y="1639"/>
                  </a:lnTo>
                  <a:cubicBezTo>
                    <a:pt x="1879" y="1640"/>
                    <a:pt x="1873" y="1641"/>
                    <a:pt x="1867" y="1641"/>
                  </a:cubicBezTo>
                  <a:cubicBezTo>
                    <a:pt x="1653" y="1641"/>
                    <a:pt x="1603" y="1068"/>
                    <a:pt x="1476" y="541"/>
                  </a:cubicBezTo>
                  <a:cubicBezTo>
                    <a:pt x="1405" y="251"/>
                    <a:pt x="1265" y="173"/>
                    <a:pt x="1114" y="173"/>
                  </a:cubicBezTo>
                  <a:cubicBezTo>
                    <a:pt x="983" y="173"/>
                    <a:pt x="845" y="232"/>
                    <a:pt x="738" y="263"/>
                  </a:cubicBezTo>
                  <a:cubicBezTo>
                    <a:pt x="721" y="266"/>
                    <a:pt x="706" y="268"/>
                    <a:pt x="691" y="268"/>
                  </a:cubicBezTo>
                  <a:cubicBezTo>
                    <a:pt x="508" y="268"/>
                    <a:pt x="508" y="0"/>
                    <a:pt x="50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 name="Google Shape;623;p2"/>
            <p:cNvSpPr/>
            <p:nvPr/>
          </p:nvSpPr>
          <p:spPr>
            <a:xfrm>
              <a:off x="5963200" y="2907475"/>
              <a:ext cx="69675" cy="204100"/>
            </a:xfrm>
            <a:custGeom>
              <a:avLst/>
              <a:gdLst/>
              <a:ahLst/>
              <a:cxnLst/>
              <a:rect l="l" t="t" r="r" b="b"/>
              <a:pathLst>
                <a:path w="2787" h="8164" extrusionOk="0">
                  <a:moveTo>
                    <a:pt x="2082" y="1"/>
                  </a:moveTo>
                  <a:lnTo>
                    <a:pt x="2082" y="1"/>
                  </a:lnTo>
                  <a:cubicBezTo>
                    <a:pt x="2377" y="968"/>
                    <a:pt x="1312" y="1230"/>
                    <a:pt x="689" y="2361"/>
                  </a:cubicBezTo>
                  <a:cubicBezTo>
                    <a:pt x="590" y="2541"/>
                    <a:pt x="508" y="2722"/>
                    <a:pt x="443" y="2918"/>
                  </a:cubicBezTo>
                  <a:cubicBezTo>
                    <a:pt x="0" y="4295"/>
                    <a:pt x="262" y="5230"/>
                    <a:pt x="1574" y="6147"/>
                  </a:cubicBezTo>
                  <a:cubicBezTo>
                    <a:pt x="2705" y="6934"/>
                    <a:pt x="2770" y="8000"/>
                    <a:pt x="2770" y="8164"/>
                  </a:cubicBezTo>
                  <a:cubicBezTo>
                    <a:pt x="2787" y="7655"/>
                    <a:pt x="2623" y="7164"/>
                    <a:pt x="2328" y="6754"/>
                  </a:cubicBezTo>
                  <a:cubicBezTo>
                    <a:pt x="2033" y="6328"/>
                    <a:pt x="1623" y="6082"/>
                    <a:pt x="1049" y="5574"/>
                  </a:cubicBezTo>
                  <a:cubicBezTo>
                    <a:pt x="869" y="5410"/>
                    <a:pt x="738" y="5197"/>
                    <a:pt x="656" y="4984"/>
                  </a:cubicBezTo>
                  <a:cubicBezTo>
                    <a:pt x="312" y="4148"/>
                    <a:pt x="984" y="3279"/>
                    <a:pt x="1312" y="2902"/>
                  </a:cubicBezTo>
                  <a:cubicBezTo>
                    <a:pt x="1459" y="2738"/>
                    <a:pt x="1656" y="2558"/>
                    <a:pt x="1852" y="2361"/>
                  </a:cubicBezTo>
                  <a:cubicBezTo>
                    <a:pt x="2229" y="2017"/>
                    <a:pt x="2475" y="1574"/>
                    <a:pt x="2574" y="1083"/>
                  </a:cubicBezTo>
                  <a:cubicBezTo>
                    <a:pt x="2721" y="181"/>
                    <a:pt x="2082" y="1"/>
                    <a:pt x="20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 name="Google Shape;624;p2"/>
            <p:cNvSpPr/>
            <p:nvPr/>
          </p:nvSpPr>
          <p:spPr>
            <a:xfrm>
              <a:off x="6846675" y="4089775"/>
              <a:ext cx="57825" cy="52575"/>
            </a:xfrm>
            <a:custGeom>
              <a:avLst/>
              <a:gdLst/>
              <a:ahLst/>
              <a:cxnLst/>
              <a:rect l="l" t="t" r="r" b="b"/>
              <a:pathLst>
                <a:path w="2313" h="2103" extrusionOk="0">
                  <a:moveTo>
                    <a:pt x="1784" y="1"/>
                  </a:moveTo>
                  <a:cubicBezTo>
                    <a:pt x="1314" y="1"/>
                    <a:pt x="1020" y="401"/>
                    <a:pt x="935" y="1096"/>
                  </a:cubicBezTo>
                  <a:cubicBezTo>
                    <a:pt x="919" y="1210"/>
                    <a:pt x="870" y="1325"/>
                    <a:pt x="821" y="1440"/>
                  </a:cubicBezTo>
                  <a:cubicBezTo>
                    <a:pt x="622" y="1750"/>
                    <a:pt x="254" y="1788"/>
                    <a:pt x="87" y="1788"/>
                  </a:cubicBezTo>
                  <a:cubicBezTo>
                    <a:pt x="34" y="1788"/>
                    <a:pt x="1" y="1784"/>
                    <a:pt x="1" y="1784"/>
                  </a:cubicBezTo>
                  <a:lnTo>
                    <a:pt x="1" y="1784"/>
                  </a:lnTo>
                  <a:cubicBezTo>
                    <a:pt x="121" y="1849"/>
                    <a:pt x="695" y="2102"/>
                    <a:pt x="1231" y="2102"/>
                  </a:cubicBezTo>
                  <a:cubicBezTo>
                    <a:pt x="1502" y="2102"/>
                    <a:pt x="1764" y="2037"/>
                    <a:pt x="1952" y="1850"/>
                  </a:cubicBezTo>
                  <a:cubicBezTo>
                    <a:pt x="2066" y="1735"/>
                    <a:pt x="2148" y="1587"/>
                    <a:pt x="2197" y="1440"/>
                  </a:cubicBezTo>
                  <a:cubicBezTo>
                    <a:pt x="2312" y="997"/>
                    <a:pt x="2066" y="555"/>
                    <a:pt x="1952" y="374"/>
                  </a:cubicBezTo>
                  <a:cubicBezTo>
                    <a:pt x="1870" y="260"/>
                    <a:pt x="1886" y="96"/>
                    <a:pt x="2017" y="30"/>
                  </a:cubicBezTo>
                  <a:cubicBezTo>
                    <a:pt x="1935" y="10"/>
                    <a:pt x="1857" y="1"/>
                    <a:pt x="178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 name="Google Shape;625;p2"/>
            <p:cNvSpPr/>
            <p:nvPr/>
          </p:nvSpPr>
          <p:spPr>
            <a:xfrm>
              <a:off x="6745475" y="4054775"/>
              <a:ext cx="74200" cy="48800"/>
            </a:xfrm>
            <a:custGeom>
              <a:avLst/>
              <a:gdLst/>
              <a:ahLst/>
              <a:cxnLst/>
              <a:rect l="l" t="t" r="r" b="b"/>
              <a:pathLst>
                <a:path w="2968" h="1952" extrusionOk="0">
                  <a:moveTo>
                    <a:pt x="2040" y="0"/>
                  </a:moveTo>
                  <a:cubicBezTo>
                    <a:pt x="332" y="0"/>
                    <a:pt x="295" y="1081"/>
                    <a:pt x="295" y="1365"/>
                  </a:cubicBezTo>
                  <a:cubicBezTo>
                    <a:pt x="295" y="1561"/>
                    <a:pt x="181" y="1725"/>
                    <a:pt x="0" y="1791"/>
                  </a:cubicBezTo>
                  <a:cubicBezTo>
                    <a:pt x="271" y="1904"/>
                    <a:pt x="509" y="1952"/>
                    <a:pt x="716" y="1952"/>
                  </a:cubicBezTo>
                  <a:cubicBezTo>
                    <a:pt x="1475" y="1952"/>
                    <a:pt x="1840" y="1306"/>
                    <a:pt x="2033" y="791"/>
                  </a:cubicBezTo>
                  <a:cubicBezTo>
                    <a:pt x="2197" y="414"/>
                    <a:pt x="2557" y="135"/>
                    <a:pt x="2967" y="86"/>
                  </a:cubicBezTo>
                  <a:cubicBezTo>
                    <a:pt x="2613" y="26"/>
                    <a:pt x="2306" y="0"/>
                    <a:pt x="20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 name="Google Shape;626;p2"/>
            <p:cNvSpPr/>
            <p:nvPr/>
          </p:nvSpPr>
          <p:spPr>
            <a:xfrm>
              <a:off x="6716775" y="4054150"/>
              <a:ext cx="36500" cy="28500"/>
            </a:xfrm>
            <a:custGeom>
              <a:avLst/>
              <a:gdLst/>
              <a:ahLst/>
              <a:cxnLst/>
              <a:rect l="l" t="t" r="r" b="b"/>
              <a:pathLst>
                <a:path w="1460" h="1140" extrusionOk="0">
                  <a:moveTo>
                    <a:pt x="478" y="0"/>
                  </a:moveTo>
                  <a:cubicBezTo>
                    <a:pt x="434" y="0"/>
                    <a:pt x="388" y="9"/>
                    <a:pt x="345" y="29"/>
                  </a:cubicBezTo>
                  <a:cubicBezTo>
                    <a:pt x="99" y="144"/>
                    <a:pt x="1" y="423"/>
                    <a:pt x="99" y="669"/>
                  </a:cubicBezTo>
                  <a:cubicBezTo>
                    <a:pt x="198" y="865"/>
                    <a:pt x="362" y="1029"/>
                    <a:pt x="575" y="1095"/>
                  </a:cubicBezTo>
                  <a:cubicBezTo>
                    <a:pt x="659" y="1125"/>
                    <a:pt x="743" y="1139"/>
                    <a:pt x="825" y="1139"/>
                  </a:cubicBezTo>
                  <a:cubicBezTo>
                    <a:pt x="968" y="1139"/>
                    <a:pt x="1106" y="1096"/>
                    <a:pt x="1230" y="1013"/>
                  </a:cubicBezTo>
                  <a:cubicBezTo>
                    <a:pt x="1378" y="882"/>
                    <a:pt x="1460" y="701"/>
                    <a:pt x="1443" y="521"/>
                  </a:cubicBezTo>
                  <a:lnTo>
                    <a:pt x="1443" y="521"/>
                  </a:lnTo>
                  <a:cubicBezTo>
                    <a:pt x="1443" y="521"/>
                    <a:pt x="1150" y="902"/>
                    <a:pt x="786" y="902"/>
                  </a:cubicBezTo>
                  <a:cubicBezTo>
                    <a:pt x="765" y="902"/>
                    <a:pt x="744" y="901"/>
                    <a:pt x="722" y="898"/>
                  </a:cubicBezTo>
                  <a:cubicBezTo>
                    <a:pt x="148" y="849"/>
                    <a:pt x="66" y="275"/>
                    <a:pt x="345" y="111"/>
                  </a:cubicBezTo>
                  <a:cubicBezTo>
                    <a:pt x="390" y="84"/>
                    <a:pt x="437" y="72"/>
                    <a:pt x="482" y="72"/>
                  </a:cubicBezTo>
                  <a:cubicBezTo>
                    <a:pt x="603" y="72"/>
                    <a:pt x="710" y="160"/>
                    <a:pt x="722" y="292"/>
                  </a:cubicBezTo>
                  <a:cubicBezTo>
                    <a:pt x="744" y="399"/>
                    <a:pt x="660" y="464"/>
                    <a:pt x="608" y="464"/>
                  </a:cubicBezTo>
                  <a:cubicBezTo>
                    <a:pt x="581" y="464"/>
                    <a:pt x="563" y="446"/>
                    <a:pt x="575" y="406"/>
                  </a:cubicBezTo>
                  <a:cubicBezTo>
                    <a:pt x="587" y="332"/>
                    <a:pt x="553" y="268"/>
                    <a:pt x="480" y="268"/>
                  </a:cubicBezTo>
                  <a:cubicBezTo>
                    <a:pt x="456" y="268"/>
                    <a:pt x="427" y="275"/>
                    <a:pt x="394" y="292"/>
                  </a:cubicBezTo>
                  <a:cubicBezTo>
                    <a:pt x="280" y="357"/>
                    <a:pt x="394" y="537"/>
                    <a:pt x="394" y="537"/>
                  </a:cubicBezTo>
                  <a:cubicBezTo>
                    <a:pt x="446" y="575"/>
                    <a:pt x="504" y="593"/>
                    <a:pt x="559" y="593"/>
                  </a:cubicBezTo>
                  <a:cubicBezTo>
                    <a:pt x="696" y="593"/>
                    <a:pt x="820" y="487"/>
                    <a:pt x="820" y="324"/>
                  </a:cubicBezTo>
                  <a:cubicBezTo>
                    <a:pt x="820" y="141"/>
                    <a:pt x="654" y="0"/>
                    <a:pt x="4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 name="Google Shape;627;p2"/>
            <p:cNvSpPr/>
            <p:nvPr/>
          </p:nvSpPr>
          <p:spPr>
            <a:xfrm>
              <a:off x="7175575" y="3830425"/>
              <a:ext cx="61250" cy="136775"/>
            </a:xfrm>
            <a:custGeom>
              <a:avLst/>
              <a:gdLst/>
              <a:ahLst/>
              <a:cxnLst/>
              <a:rect l="l" t="t" r="r" b="b"/>
              <a:pathLst>
                <a:path w="2450" h="5471" extrusionOk="0">
                  <a:moveTo>
                    <a:pt x="1007" y="0"/>
                  </a:moveTo>
                  <a:cubicBezTo>
                    <a:pt x="659" y="0"/>
                    <a:pt x="0" y="565"/>
                    <a:pt x="302" y="2438"/>
                  </a:cubicBezTo>
                  <a:cubicBezTo>
                    <a:pt x="614" y="4471"/>
                    <a:pt x="2187" y="5421"/>
                    <a:pt x="2449" y="5471"/>
                  </a:cubicBezTo>
                  <a:cubicBezTo>
                    <a:pt x="2449" y="5471"/>
                    <a:pt x="925" y="4487"/>
                    <a:pt x="794" y="2815"/>
                  </a:cubicBezTo>
                  <a:cubicBezTo>
                    <a:pt x="663" y="1143"/>
                    <a:pt x="1171" y="1110"/>
                    <a:pt x="1335" y="750"/>
                  </a:cubicBezTo>
                  <a:cubicBezTo>
                    <a:pt x="1482" y="389"/>
                    <a:pt x="1417" y="111"/>
                    <a:pt x="1089" y="12"/>
                  </a:cubicBezTo>
                  <a:cubicBezTo>
                    <a:pt x="1065" y="5"/>
                    <a:pt x="1037" y="0"/>
                    <a:pt x="100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 name="Google Shape;628;p2"/>
            <p:cNvSpPr/>
            <p:nvPr/>
          </p:nvSpPr>
          <p:spPr>
            <a:xfrm>
              <a:off x="7149100" y="3793125"/>
              <a:ext cx="131575" cy="177775"/>
            </a:xfrm>
            <a:custGeom>
              <a:avLst/>
              <a:gdLst/>
              <a:ahLst/>
              <a:cxnLst/>
              <a:rect l="l" t="t" r="r" b="b"/>
              <a:pathLst>
                <a:path w="5263" h="7111" extrusionOk="0">
                  <a:moveTo>
                    <a:pt x="3582" y="1"/>
                  </a:moveTo>
                  <a:cubicBezTo>
                    <a:pt x="3371" y="1"/>
                    <a:pt x="3173" y="27"/>
                    <a:pt x="3000" y="62"/>
                  </a:cubicBezTo>
                  <a:cubicBezTo>
                    <a:pt x="2574" y="127"/>
                    <a:pt x="2164" y="308"/>
                    <a:pt x="1804" y="554"/>
                  </a:cubicBezTo>
                  <a:cubicBezTo>
                    <a:pt x="1" y="1930"/>
                    <a:pt x="312" y="4291"/>
                    <a:pt x="853" y="5438"/>
                  </a:cubicBezTo>
                  <a:cubicBezTo>
                    <a:pt x="1417" y="6596"/>
                    <a:pt x="2165" y="7046"/>
                    <a:pt x="2254" y="7104"/>
                  </a:cubicBezTo>
                  <a:lnTo>
                    <a:pt x="2254" y="7104"/>
                  </a:lnTo>
                  <a:cubicBezTo>
                    <a:pt x="1668" y="6662"/>
                    <a:pt x="1212" y="6074"/>
                    <a:pt x="935" y="5405"/>
                  </a:cubicBezTo>
                  <a:cubicBezTo>
                    <a:pt x="443" y="4242"/>
                    <a:pt x="197" y="1980"/>
                    <a:pt x="1902" y="685"/>
                  </a:cubicBezTo>
                  <a:cubicBezTo>
                    <a:pt x="2337" y="376"/>
                    <a:pt x="2898" y="184"/>
                    <a:pt x="3411" y="184"/>
                  </a:cubicBezTo>
                  <a:cubicBezTo>
                    <a:pt x="3827" y="184"/>
                    <a:pt x="4212" y="310"/>
                    <a:pt x="4476" y="603"/>
                  </a:cubicBezTo>
                  <a:cubicBezTo>
                    <a:pt x="5121" y="1248"/>
                    <a:pt x="4654" y="2292"/>
                    <a:pt x="3951" y="2292"/>
                  </a:cubicBezTo>
                  <a:cubicBezTo>
                    <a:pt x="3940" y="2292"/>
                    <a:pt x="3929" y="2292"/>
                    <a:pt x="3918" y="2291"/>
                  </a:cubicBezTo>
                  <a:cubicBezTo>
                    <a:pt x="3882" y="2297"/>
                    <a:pt x="3846" y="2300"/>
                    <a:pt x="3810" y="2300"/>
                  </a:cubicBezTo>
                  <a:cubicBezTo>
                    <a:pt x="3566" y="2300"/>
                    <a:pt x="3326" y="2161"/>
                    <a:pt x="3197" y="1947"/>
                  </a:cubicBezTo>
                  <a:cubicBezTo>
                    <a:pt x="3131" y="1832"/>
                    <a:pt x="3115" y="1717"/>
                    <a:pt x="3131" y="1586"/>
                  </a:cubicBezTo>
                  <a:cubicBezTo>
                    <a:pt x="3151" y="1329"/>
                    <a:pt x="3231" y="1251"/>
                    <a:pt x="3283" y="1251"/>
                  </a:cubicBezTo>
                  <a:cubicBezTo>
                    <a:pt x="3318" y="1251"/>
                    <a:pt x="3341" y="1285"/>
                    <a:pt x="3328" y="1324"/>
                  </a:cubicBezTo>
                  <a:cubicBezTo>
                    <a:pt x="3299" y="1575"/>
                    <a:pt x="3483" y="1774"/>
                    <a:pt x="3712" y="1774"/>
                  </a:cubicBezTo>
                  <a:cubicBezTo>
                    <a:pt x="3736" y="1774"/>
                    <a:pt x="3762" y="1771"/>
                    <a:pt x="3787" y="1766"/>
                  </a:cubicBezTo>
                  <a:cubicBezTo>
                    <a:pt x="4197" y="1701"/>
                    <a:pt x="4312" y="1160"/>
                    <a:pt x="3951" y="963"/>
                  </a:cubicBezTo>
                  <a:cubicBezTo>
                    <a:pt x="3851" y="911"/>
                    <a:pt x="3749" y="888"/>
                    <a:pt x="3649" y="888"/>
                  </a:cubicBezTo>
                  <a:cubicBezTo>
                    <a:pt x="3341" y="888"/>
                    <a:pt x="3066" y="1116"/>
                    <a:pt x="3017" y="1439"/>
                  </a:cubicBezTo>
                  <a:cubicBezTo>
                    <a:pt x="2951" y="1783"/>
                    <a:pt x="3115" y="2111"/>
                    <a:pt x="3410" y="2258"/>
                  </a:cubicBezTo>
                  <a:lnTo>
                    <a:pt x="3427" y="2275"/>
                  </a:lnTo>
                  <a:lnTo>
                    <a:pt x="3443" y="2275"/>
                  </a:lnTo>
                  <a:cubicBezTo>
                    <a:pt x="3541" y="2324"/>
                    <a:pt x="3640" y="2373"/>
                    <a:pt x="3754" y="2389"/>
                  </a:cubicBezTo>
                  <a:cubicBezTo>
                    <a:pt x="3852" y="2412"/>
                    <a:pt x="3949" y="2422"/>
                    <a:pt x="4043" y="2422"/>
                  </a:cubicBezTo>
                  <a:cubicBezTo>
                    <a:pt x="4647" y="2422"/>
                    <a:pt x="5159" y="1996"/>
                    <a:pt x="5230" y="1471"/>
                  </a:cubicBezTo>
                  <a:cubicBezTo>
                    <a:pt x="5262" y="1062"/>
                    <a:pt x="5098" y="652"/>
                    <a:pt x="4787" y="390"/>
                  </a:cubicBezTo>
                  <a:cubicBezTo>
                    <a:pt x="4404" y="92"/>
                    <a:pt x="3972" y="1"/>
                    <a:pt x="3582" y="1"/>
                  </a:cubicBezTo>
                  <a:close/>
                  <a:moveTo>
                    <a:pt x="2254" y="7104"/>
                  </a:moveTo>
                  <a:cubicBezTo>
                    <a:pt x="2257" y="7106"/>
                    <a:pt x="2260" y="7108"/>
                    <a:pt x="2263" y="7110"/>
                  </a:cubicBezTo>
                  <a:cubicBezTo>
                    <a:pt x="2264" y="7110"/>
                    <a:pt x="2261" y="7108"/>
                    <a:pt x="2254" y="710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 name="Google Shape;629;p2"/>
            <p:cNvSpPr/>
            <p:nvPr/>
          </p:nvSpPr>
          <p:spPr>
            <a:xfrm>
              <a:off x="7287200" y="3675400"/>
              <a:ext cx="67225" cy="111075"/>
            </a:xfrm>
            <a:custGeom>
              <a:avLst/>
              <a:gdLst/>
              <a:ahLst/>
              <a:cxnLst/>
              <a:rect l="l" t="t" r="r" b="b"/>
              <a:pathLst>
                <a:path w="2689" h="4443" extrusionOk="0">
                  <a:moveTo>
                    <a:pt x="1345" y="1"/>
                  </a:moveTo>
                  <a:cubicBezTo>
                    <a:pt x="1263" y="148"/>
                    <a:pt x="1148" y="296"/>
                    <a:pt x="1017" y="427"/>
                  </a:cubicBezTo>
                  <a:cubicBezTo>
                    <a:pt x="574" y="853"/>
                    <a:pt x="1" y="1722"/>
                    <a:pt x="738" y="2902"/>
                  </a:cubicBezTo>
                  <a:cubicBezTo>
                    <a:pt x="1017" y="3378"/>
                    <a:pt x="1230" y="3886"/>
                    <a:pt x="1345" y="4443"/>
                  </a:cubicBezTo>
                  <a:cubicBezTo>
                    <a:pt x="1459" y="3886"/>
                    <a:pt x="1673" y="3378"/>
                    <a:pt x="1968" y="2902"/>
                  </a:cubicBezTo>
                  <a:cubicBezTo>
                    <a:pt x="2689" y="1722"/>
                    <a:pt x="2115" y="853"/>
                    <a:pt x="1673" y="427"/>
                  </a:cubicBezTo>
                  <a:cubicBezTo>
                    <a:pt x="1541" y="296"/>
                    <a:pt x="1443" y="148"/>
                    <a:pt x="13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 name="Google Shape;630;p2"/>
            <p:cNvSpPr/>
            <p:nvPr/>
          </p:nvSpPr>
          <p:spPr>
            <a:xfrm>
              <a:off x="7120825" y="3655325"/>
              <a:ext cx="129925" cy="205325"/>
            </a:xfrm>
            <a:custGeom>
              <a:avLst/>
              <a:gdLst/>
              <a:ahLst/>
              <a:cxnLst/>
              <a:rect l="l" t="t" r="r" b="b"/>
              <a:pathLst>
                <a:path w="5197" h="8213" extrusionOk="0">
                  <a:moveTo>
                    <a:pt x="4115" y="1"/>
                  </a:moveTo>
                  <a:lnTo>
                    <a:pt x="4115" y="1"/>
                  </a:lnTo>
                  <a:cubicBezTo>
                    <a:pt x="4115" y="1"/>
                    <a:pt x="4180" y="624"/>
                    <a:pt x="3787" y="853"/>
                  </a:cubicBezTo>
                  <a:cubicBezTo>
                    <a:pt x="3394" y="1066"/>
                    <a:pt x="2836" y="1542"/>
                    <a:pt x="3427" y="2066"/>
                  </a:cubicBezTo>
                  <a:cubicBezTo>
                    <a:pt x="4033" y="2591"/>
                    <a:pt x="4197" y="3345"/>
                    <a:pt x="3672" y="4082"/>
                  </a:cubicBezTo>
                  <a:cubicBezTo>
                    <a:pt x="3672" y="4082"/>
                    <a:pt x="3984" y="2984"/>
                    <a:pt x="3246" y="2492"/>
                  </a:cubicBezTo>
                  <a:cubicBezTo>
                    <a:pt x="3047" y="2359"/>
                    <a:pt x="2888" y="2323"/>
                    <a:pt x="2773" y="2323"/>
                  </a:cubicBezTo>
                  <a:cubicBezTo>
                    <a:pt x="2632" y="2323"/>
                    <a:pt x="2558" y="2378"/>
                    <a:pt x="2558" y="2378"/>
                  </a:cubicBezTo>
                  <a:cubicBezTo>
                    <a:pt x="2623" y="2509"/>
                    <a:pt x="2656" y="2640"/>
                    <a:pt x="2673" y="2787"/>
                  </a:cubicBezTo>
                  <a:cubicBezTo>
                    <a:pt x="2689" y="3017"/>
                    <a:pt x="2197" y="3377"/>
                    <a:pt x="2558" y="3754"/>
                  </a:cubicBezTo>
                  <a:cubicBezTo>
                    <a:pt x="2902" y="4148"/>
                    <a:pt x="3131" y="4935"/>
                    <a:pt x="1935" y="5803"/>
                  </a:cubicBezTo>
                  <a:cubicBezTo>
                    <a:pt x="1935" y="5803"/>
                    <a:pt x="2558" y="4459"/>
                    <a:pt x="2197" y="3738"/>
                  </a:cubicBezTo>
                  <a:cubicBezTo>
                    <a:pt x="1837" y="3033"/>
                    <a:pt x="1378" y="3164"/>
                    <a:pt x="968" y="2574"/>
                  </a:cubicBezTo>
                  <a:cubicBezTo>
                    <a:pt x="968" y="2574"/>
                    <a:pt x="1" y="3099"/>
                    <a:pt x="738" y="4246"/>
                  </a:cubicBezTo>
                  <a:cubicBezTo>
                    <a:pt x="1607" y="5590"/>
                    <a:pt x="542" y="7295"/>
                    <a:pt x="1460" y="8213"/>
                  </a:cubicBezTo>
                  <a:cubicBezTo>
                    <a:pt x="1460" y="8213"/>
                    <a:pt x="1410" y="6852"/>
                    <a:pt x="2673" y="5623"/>
                  </a:cubicBezTo>
                  <a:cubicBezTo>
                    <a:pt x="3935" y="4394"/>
                    <a:pt x="5197" y="2869"/>
                    <a:pt x="41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 name="Google Shape;631;p2"/>
            <p:cNvSpPr/>
            <p:nvPr/>
          </p:nvSpPr>
          <p:spPr>
            <a:xfrm>
              <a:off x="7235150" y="3630325"/>
              <a:ext cx="75825" cy="112725"/>
            </a:xfrm>
            <a:custGeom>
              <a:avLst/>
              <a:gdLst/>
              <a:ahLst/>
              <a:cxnLst/>
              <a:rect l="l" t="t" r="r" b="b"/>
              <a:pathLst>
                <a:path w="3033" h="4509" extrusionOk="0">
                  <a:moveTo>
                    <a:pt x="2574" y="1"/>
                  </a:moveTo>
                  <a:lnTo>
                    <a:pt x="2574" y="1"/>
                  </a:lnTo>
                  <a:cubicBezTo>
                    <a:pt x="2542" y="263"/>
                    <a:pt x="2279" y="525"/>
                    <a:pt x="1624" y="820"/>
                  </a:cubicBezTo>
                  <a:cubicBezTo>
                    <a:pt x="968" y="1099"/>
                    <a:pt x="1214" y="1935"/>
                    <a:pt x="1279" y="2115"/>
                  </a:cubicBezTo>
                  <a:cubicBezTo>
                    <a:pt x="1342" y="2304"/>
                    <a:pt x="1390" y="2642"/>
                    <a:pt x="1207" y="2642"/>
                  </a:cubicBezTo>
                  <a:cubicBezTo>
                    <a:pt x="1199" y="2642"/>
                    <a:pt x="1190" y="2641"/>
                    <a:pt x="1181" y="2640"/>
                  </a:cubicBezTo>
                  <a:cubicBezTo>
                    <a:pt x="952" y="2607"/>
                    <a:pt x="1001" y="2492"/>
                    <a:pt x="1099" y="1820"/>
                  </a:cubicBezTo>
                  <a:cubicBezTo>
                    <a:pt x="1188" y="1300"/>
                    <a:pt x="845" y="1242"/>
                    <a:pt x="685" y="1242"/>
                  </a:cubicBezTo>
                  <a:cubicBezTo>
                    <a:pt x="638" y="1242"/>
                    <a:pt x="607" y="1247"/>
                    <a:pt x="607" y="1247"/>
                  </a:cubicBezTo>
                  <a:cubicBezTo>
                    <a:pt x="739" y="1427"/>
                    <a:pt x="739" y="1656"/>
                    <a:pt x="591" y="1820"/>
                  </a:cubicBezTo>
                  <a:cubicBezTo>
                    <a:pt x="345" y="2066"/>
                    <a:pt x="50" y="2345"/>
                    <a:pt x="312" y="3099"/>
                  </a:cubicBezTo>
                  <a:cubicBezTo>
                    <a:pt x="575" y="3853"/>
                    <a:pt x="1" y="4509"/>
                    <a:pt x="1" y="4509"/>
                  </a:cubicBezTo>
                  <a:cubicBezTo>
                    <a:pt x="3033" y="2001"/>
                    <a:pt x="2574" y="1"/>
                    <a:pt x="25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 name="Google Shape;632;p2"/>
            <p:cNvSpPr/>
            <p:nvPr/>
          </p:nvSpPr>
          <p:spPr>
            <a:xfrm>
              <a:off x="7084775" y="3844650"/>
              <a:ext cx="89750" cy="106575"/>
            </a:xfrm>
            <a:custGeom>
              <a:avLst/>
              <a:gdLst/>
              <a:ahLst/>
              <a:cxnLst/>
              <a:rect l="l" t="t" r="r" b="b"/>
              <a:pathLst>
                <a:path w="3590" h="4263" extrusionOk="0">
                  <a:moveTo>
                    <a:pt x="1869" y="1"/>
                  </a:moveTo>
                  <a:lnTo>
                    <a:pt x="1869" y="1"/>
                  </a:lnTo>
                  <a:cubicBezTo>
                    <a:pt x="1869" y="1"/>
                    <a:pt x="2000" y="279"/>
                    <a:pt x="1656" y="525"/>
                  </a:cubicBezTo>
                  <a:cubicBezTo>
                    <a:pt x="1312" y="771"/>
                    <a:pt x="0" y="2443"/>
                    <a:pt x="3590" y="4262"/>
                  </a:cubicBezTo>
                  <a:cubicBezTo>
                    <a:pt x="3590" y="4262"/>
                    <a:pt x="2738" y="3771"/>
                    <a:pt x="2639" y="2476"/>
                  </a:cubicBezTo>
                  <a:cubicBezTo>
                    <a:pt x="2541" y="1197"/>
                    <a:pt x="2820" y="509"/>
                    <a:pt x="18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 name="Google Shape;633;p2"/>
            <p:cNvSpPr/>
            <p:nvPr/>
          </p:nvSpPr>
          <p:spPr>
            <a:xfrm>
              <a:off x="6975775" y="3910225"/>
              <a:ext cx="196725" cy="144900"/>
            </a:xfrm>
            <a:custGeom>
              <a:avLst/>
              <a:gdLst/>
              <a:ahLst/>
              <a:cxnLst/>
              <a:rect l="l" t="t" r="r" b="b"/>
              <a:pathLst>
                <a:path w="7869" h="5796" extrusionOk="0">
                  <a:moveTo>
                    <a:pt x="4648" y="1"/>
                  </a:moveTo>
                  <a:cubicBezTo>
                    <a:pt x="4507" y="1"/>
                    <a:pt x="4372" y="44"/>
                    <a:pt x="4246" y="131"/>
                  </a:cubicBezTo>
                  <a:cubicBezTo>
                    <a:pt x="3883" y="394"/>
                    <a:pt x="3664" y="609"/>
                    <a:pt x="3478" y="609"/>
                  </a:cubicBezTo>
                  <a:cubicBezTo>
                    <a:pt x="3420" y="609"/>
                    <a:pt x="3366" y="588"/>
                    <a:pt x="3311" y="541"/>
                  </a:cubicBezTo>
                  <a:lnTo>
                    <a:pt x="3311" y="541"/>
                  </a:lnTo>
                  <a:cubicBezTo>
                    <a:pt x="3311" y="541"/>
                    <a:pt x="3000" y="1180"/>
                    <a:pt x="3688" y="1393"/>
                  </a:cubicBezTo>
                  <a:cubicBezTo>
                    <a:pt x="4360" y="1590"/>
                    <a:pt x="4836" y="1721"/>
                    <a:pt x="4737" y="2098"/>
                  </a:cubicBezTo>
                  <a:cubicBezTo>
                    <a:pt x="4639" y="2475"/>
                    <a:pt x="3688" y="2541"/>
                    <a:pt x="2574" y="2721"/>
                  </a:cubicBezTo>
                  <a:cubicBezTo>
                    <a:pt x="1459" y="2885"/>
                    <a:pt x="574" y="3164"/>
                    <a:pt x="607" y="4131"/>
                  </a:cubicBezTo>
                  <a:cubicBezTo>
                    <a:pt x="632" y="4885"/>
                    <a:pt x="488" y="5250"/>
                    <a:pt x="237" y="5250"/>
                  </a:cubicBezTo>
                  <a:cubicBezTo>
                    <a:pt x="166" y="5250"/>
                    <a:pt x="87" y="5221"/>
                    <a:pt x="0" y="5163"/>
                  </a:cubicBezTo>
                  <a:lnTo>
                    <a:pt x="0" y="5163"/>
                  </a:lnTo>
                  <a:cubicBezTo>
                    <a:pt x="0" y="5164"/>
                    <a:pt x="249" y="5795"/>
                    <a:pt x="1194" y="5795"/>
                  </a:cubicBezTo>
                  <a:cubicBezTo>
                    <a:pt x="1388" y="5795"/>
                    <a:pt x="1612" y="5769"/>
                    <a:pt x="1869" y="5704"/>
                  </a:cubicBezTo>
                  <a:cubicBezTo>
                    <a:pt x="3377" y="5327"/>
                    <a:pt x="3557" y="4114"/>
                    <a:pt x="4196" y="3360"/>
                  </a:cubicBezTo>
                  <a:cubicBezTo>
                    <a:pt x="4836" y="2606"/>
                    <a:pt x="5475" y="1983"/>
                    <a:pt x="7868" y="1934"/>
                  </a:cubicBezTo>
                  <a:cubicBezTo>
                    <a:pt x="7868" y="1934"/>
                    <a:pt x="6409" y="1820"/>
                    <a:pt x="5852" y="951"/>
                  </a:cubicBezTo>
                  <a:cubicBezTo>
                    <a:pt x="5455" y="326"/>
                    <a:pt x="5032" y="1"/>
                    <a:pt x="464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 name="Google Shape;634;p2"/>
            <p:cNvSpPr/>
            <p:nvPr/>
          </p:nvSpPr>
          <p:spPr>
            <a:xfrm>
              <a:off x="7075750" y="3969975"/>
              <a:ext cx="192225" cy="157450"/>
            </a:xfrm>
            <a:custGeom>
              <a:avLst/>
              <a:gdLst/>
              <a:ahLst/>
              <a:cxnLst/>
              <a:rect l="l" t="t" r="r" b="b"/>
              <a:pathLst>
                <a:path w="7689" h="6298" extrusionOk="0">
                  <a:moveTo>
                    <a:pt x="3368" y="1"/>
                  </a:moveTo>
                  <a:cubicBezTo>
                    <a:pt x="3322" y="1"/>
                    <a:pt x="3276" y="1"/>
                    <a:pt x="3230" y="3"/>
                  </a:cubicBezTo>
                  <a:cubicBezTo>
                    <a:pt x="2656" y="20"/>
                    <a:pt x="2099" y="167"/>
                    <a:pt x="1607" y="462"/>
                  </a:cubicBezTo>
                  <a:cubicBezTo>
                    <a:pt x="1443" y="561"/>
                    <a:pt x="1279" y="675"/>
                    <a:pt x="1132" y="806"/>
                  </a:cubicBezTo>
                  <a:cubicBezTo>
                    <a:pt x="1" y="1806"/>
                    <a:pt x="361" y="3888"/>
                    <a:pt x="1705" y="4199"/>
                  </a:cubicBezTo>
                  <a:cubicBezTo>
                    <a:pt x="1850" y="4242"/>
                    <a:pt x="1997" y="4263"/>
                    <a:pt x="2141" y="4263"/>
                  </a:cubicBezTo>
                  <a:cubicBezTo>
                    <a:pt x="2603" y="4263"/>
                    <a:pt x="3045" y="4053"/>
                    <a:pt x="3345" y="3691"/>
                  </a:cubicBezTo>
                  <a:cubicBezTo>
                    <a:pt x="3656" y="3232"/>
                    <a:pt x="3656" y="2659"/>
                    <a:pt x="3345" y="2200"/>
                  </a:cubicBezTo>
                  <a:cubicBezTo>
                    <a:pt x="3133" y="1914"/>
                    <a:pt x="2806" y="1758"/>
                    <a:pt x="2468" y="1758"/>
                  </a:cubicBezTo>
                  <a:cubicBezTo>
                    <a:pt x="2282" y="1758"/>
                    <a:pt x="2093" y="1806"/>
                    <a:pt x="1918" y="1905"/>
                  </a:cubicBezTo>
                  <a:cubicBezTo>
                    <a:pt x="1640" y="2069"/>
                    <a:pt x="1509" y="2413"/>
                    <a:pt x="1607" y="2724"/>
                  </a:cubicBezTo>
                  <a:cubicBezTo>
                    <a:pt x="1640" y="2823"/>
                    <a:pt x="1689" y="2905"/>
                    <a:pt x="1755" y="2970"/>
                  </a:cubicBezTo>
                  <a:cubicBezTo>
                    <a:pt x="1856" y="3071"/>
                    <a:pt x="1994" y="3114"/>
                    <a:pt x="2132" y="3114"/>
                  </a:cubicBezTo>
                  <a:cubicBezTo>
                    <a:pt x="2374" y="3114"/>
                    <a:pt x="2614" y="2983"/>
                    <a:pt x="2656" y="2806"/>
                  </a:cubicBezTo>
                  <a:cubicBezTo>
                    <a:pt x="2715" y="2555"/>
                    <a:pt x="2509" y="2305"/>
                    <a:pt x="2252" y="2305"/>
                  </a:cubicBezTo>
                  <a:cubicBezTo>
                    <a:pt x="2223" y="2305"/>
                    <a:pt x="2194" y="2308"/>
                    <a:pt x="2164" y="2314"/>
                  </a:cubicBezTo>
                  <a:cubicBezTo>
                    <a:pt x="1902" y="2380"/>
                    <a:pt x="1935" y="2528"/>
                    <a:pt x="1837" y="2528"/>
                  </a:cubicBezTo>
                  <a:cubicBezTo>
                    <a:pt x="1831" y="2528"/>
                    <a:pt x="1826" y="2529"/>
                    <a:pt x="1822" y="2529"/>
                  </a:cubicBezTo>
                  <a:cubicBezTo>
                    <a:pt x="1738" y="2529"/>
                    <a:pt x="1738" y="2396"/>
                    <a:pt x="1738" y="2396"/>
                  </a:cubicBezTo>
                  <a:cubicBezTo>
                    <a:pt x="1738" y="2200"/>
                    <a:pt x="1853" y="2019"/>
                    <a:pt x="2033" y="1937"/>
                  </a:cubicBezTo>
                  <a:cubicBezTo>
                    <a:pt x="2170" y="1864"/>
                    <a:pt x="2318" y="1829"/>
                    <a:pt x="2465" y="1829"/>
                  </a:cubicBezTo>
                  <a:cubicBezTo>
                    <a:pt x="2779" y="1829"/>
                    <a:pt x="3089" y="1987"/>
                    <a:pt x="3279" y="2265"/>
                  </a:cubicBezTo>
                  <a:cubicBezTo>
                    <a:pt x="3541" y="2675"/>
                    <a:pt x="3541" y="3216"/>
                    <a:pt x="3246" y="3626"/>
                  </a:cubicBezTo>
                  <a:cubicBezTo>
                    <a:pt x="3017" y="3944"/>
                    <a:pt x="2581" y="4133"/>
                    <a:pt x="2136" y="4133"/>
                  </a:cubicBezTo>
                  <a:cubicBezTo>
                    <a:pt x="2008" y="4133"/>
                    <a:pt x="1879" y="4118"/>
                    <a:pt x="1755" y="4085"/>
                  </a:cubicBezTo>
                  <a:cubicBezTo>
                    <a:pt x="542" y="3790"/>
                    <a:pt x="214" y="1855"/>
                    <a:pt x="1263" y="938"/>
                  </a:cubicBezTo>
                  <a:cubicBezTo>
                    <a:pt x="1740" y="491"/>
                    <a:pt x="2321" y="318"/>
                    <a:pt x="2910" y="318"/>
                  </a:cubicBezTo>
                  <a:cubicBezTo>
                    <a:pt x="3616" y="318"/>
                    <a:pt x="4331" y="567"/>
                    <a:pt x="4885" y="888"/>
                  </a:cubicBezTo>
                  <a:cubicBezTo>
                    <a:pt x="5820" y="1413"/>
                    <a:pt x="6557" y="2249"/>
                    <a:pt x="6951" y="3249"/>
                  </a:cubicBezTo>
                  <a:cubicBezTo>
                    <a:pt x="7278" y="4052"/>
                    <a:pt x="7442" y="4921"/>
                    <a:pt x="7459" y="5789"/>
                  </a:cubicBezTo>
                  <a:cubicBezTo>
                    <a:pt x="7459" y="5937"/>
                    <a:pt x="7442" y="6084"/>
                    <a:pt x="7426" y="6232"/>
                  </a:cubicBezTo>
                  <a:lnTo>
                    <a:pt x="7426" y="6297"/>
                  </a:lnTo>
                  <a:cubicBezTo>
                    <a:pt x="7426" y="6265"/>
                    <a:pt x="7426" y="6248"/>
                    <a:pt x="7442" y="6232"/>
                  </a:cubicBezTo>
                  <a:lnTo>
                    <a:pt x="7459" y="6084"/>
                  </a:lnTo>
                  <a:cubicBezTo>
                    <a:pt x="7459" y="6074"/>
                    <a:pt x="7459" y="6063"/>
                    <a:pt x="7459" y="6052"/>
                  </a:cubicBezTo>
                  <a:cubicBezTo>
                    <a:pt x="7688" y="4855"/>
                    <a:pt x="7541" y="3626"/>
                    <a:pt x="7016" y="2528"/>
                  </a:cubicBezTo>
                  <a:cubicBezTo>
                    <a:pt x="6331" y="1109"/>
                    <a:pt x="4979" y="1"/>
                    <a:pt x="336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 name="Google Shape;635;p2"/>
            <p:cNvSpPr/>
            <p:nvPr/>
          </p:nvSpPr>
          <p:spPr>
            <a:xfrm>
              <a:off x="7182225" y="4017725"/>
              <a:ext cx="75900" cy="81825"/>
            </a:xfrm>
            <a:custGeom>
              <a:avLst/>
              <a:gdLst/>
              <a:ahLst/>
              <a:cxnLst/>
              <a:rect l="l" t="t" r="r" b="b"/>
              <a:pathLst>
                <a:path w="3036" h="3273" extrusionOk="0">
                  <a:moveTo>
                    <a:pt x="729" y="1"/>
                  </a:moveTo>
                  <a:cubicBezTo>
                    <a:pt x="62" y="1"/>
                    <a:pt x="0" y="784"/>
                    <a:pt x="1102" y="962"/>
                  </a:cubicBezTo>
                  <a:cubicBezTo>
                    <a:pt x="2347" y="1175"/>
                    <a:pt x="3036" y="3273"/>
                    <a:pt x="3036" y="3273"/>
                  </a:cubicBezTo>
                  <a:cubicBezTo>
                    <a:pt x="3036" y="3273"/>
                    <a:pt x="2741" y="1011"/>
                    <a:pt x="1462" y="241"/>
                  </a:cubicBezTo>
                  <a:cubicBezTo>
                    <a:pt x="1175" y="69"/>
                    <a:pt x="926" y="1"/>
                    <a:pt x="72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 name="Google Shape;636;p2"/>
            <p:cNvSpPr/>
            <p:nvPr/>
          </p:nvSpPr>
          <p:spPr>
            <a:xfrm>
              <a:off x="7029450" y="4011425"/>
              <a:ext cx="130750" cy="112825"/>
            </a:xfrm>
            <a:custGeom>
              <a:avLst/>
              <a:gdLst/>
              <a:ahLst/>
              <a:cxnLst/>
              <a:rect l="l" t="t" r="r" b="b"/>
              <a:pathLst>
                <a:path w="5230" h="4513" extrusionOk="0">
                  <a:moveTo>
                    <a:pt x="2181" y="1"/>
                  </a:moveTo>
                  <a:cubicBezTo>
                    <a:pt x="2017" y="197"/>
                    <a:pt x="1902" y="427"/>
                    <a:pt x="1820" y="673"/>
                  </a:cubicBezTo>
                  <a:cubicBezTo>
                    <a:pt x="1689" y="1083"/>
                    <a:pt x="1131" y="1312"/>
                    <a:pt x="574" y="1689"/>
                  </a:cubicBezTo>
                  <a:cubicBezTo>
                    <a:pt x="0" y="2082"/>
                    <a:pt x="99" y="2689"/>
                    <a:pt x="214" y="3033"/>
                  </a:cubicBezTo>
                  <a:cubicBezTo>
                    <a:pt x="279" y="3263"/>
                    <a:pt x="246" y="3508"/>
                    <a:pt x="132" y="3722"/>
                  </a:cubicBezTo>
                  <a:cubicBezTo>
                    <a:pt x="394" y="3492"/>
                    <a:pt x="722" y="3312"/>
                    <a:pt x="1066" y="3230"/>
                  </a:cubicBezTo>
                  <a:cubicBezTo>
                    <a:pt x="1672" y="3050"/>
                    <a:pt x="1656" y="2754"/>
                    <a:pt x="1640" y="2279"/>
                  </a:cubicBezTo>
                  <a:cubicBezTo>
                    <a:pt x="1640" y="1878"/>
                    <a:pt x="1815" y="1852"/>
                    <a:pt x="1859" y="1852"/>
                  </a:cubicBezTo>
                  <a:cubicBezTo>
                    <a:pt x="1866" y="1852"/>
                    <a:pt x="1869" y="1853"/>
                    <a:pt x="1869" y="1853"/>
                  </a:cubicBezTo>
                  <a:cubicBezTo>
                    <a:pt x="1877" y="1852"/>
                    <a:pt x="1886" y="1852"/>
                    <a:pt x="1893" y="1852"/>
                  </a:cubicBezTo>
                  <a:cubicBezTo>
                    <a:pt x="2160" y="1852"/>
                    <a:pt x="2098" y="2386"/>
                    <a:pt x="2066" y="2673"/>
                  </a:cubicBezTo>
                  <a:cubicBezTo>
                    <a:pt x="1967" y="3197"/>
                    <a:pt x="2115" y="3754"/>
                    <a:pt x="2492" y="4164"/>
                  </a:cubicBezTo>
                  <a:cubicBezTo>
                    <a:pt x="2731" y="4425"/>
                    <a:pt x="3047" y="4513"/>
                    <a:pt x="3363" y="4513"/>
                  </a:cubicBezTo>
                  <a:cubicBezTo>
                    <a:pt x="3762" y="4513"/>
                    <a:pt x="4163" y="4372"/>
                    <a:pt x="4410" y="4262"/>
                  </a:cubicBezTo>
                  <a:cubicBezTo>
                    <a:pt x="4522" y="4214"/>
                    <a:pt x="4642" y="4189"/>
                    <a:pt x="4763" y="4189"/>
                  </a:cubicBezTo>
                  <a:cubicBezTo>
                    <a:pt x="4926" y="4189"/>
                    <a:pt x="5088" y="4234"/>
                    <a:pt x="5229" y="4328"/>
                  </a:cubicBezTo>
                  <a:cubicBezTo>
                    <a:pt x="5082" y="3459"/>
                    <a:pt x="4639" y="3197"/>
                    <a:pt x="4016" y="3131"/>
                  </a:cubicBezTo>
                  <a:cubicBezTo>
                    <a:pt x="3393" y="3066"/>
                    <a:pt x="2541" y="2853"/>
                    <a:pt x="2197" y="1771"/>
                  </a:cubicBezTo>
                  <a:cubicBezTo>
                    <a:pt x="1869" y="689"/>
                    <a:pt x="2180" y="1"/>
                    <a:pt x="218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 name="Google Shape;637;p2"/>
            <p:cNvSpPr/>
            <p:nvPr/>
          </p:nvSpPr>
          <p:spPr>
            <a:xfrm>
              <a:off x="7050350" y="4087250"/>
              <a:ext cx="31975" cy="50000"/>
            </a:xfrm>
            <a:custGeom>
              <a:avLst/>
              <a:gdLst/>
              <a:ahLst/>
              <a:cxnLst/>
              <a:rect l="l" t="t" r="r" b="b"/>
              <a:pathLst>
                <a:path w="1279" h="2000" extrusionOk="0">
                  <a:moveTo>
                    <a:pt x="951" y="0"/>
                  </a:moveTo>
                  <a:cubicBezTo>
                    <a:pt x="951" y="0"/>
                    <a:pt x="951" y="1"/>
                    <a:pt x="951" y="1"/>
                  </a:cubicBezTo>
                  <a:lnTo>
                    <a:pt x="951" y="1"/>
                  </a:lnTo>
                  <a:cubicBezTo>
                    <a:pt x="951" y="0"/>
                    <a:pt x="951" y="0"/>
                    <a:pt x="951" y="0"/>
                  </a:cubicBezTo>
                  <a:close/>
                  <a:moveTo>
                    <a:pt x="951" y="1"/>
                  </a:moveTo>
                  <a:cubicBezTo>
                    <a:pt x="950" y="12"/>
                    <a:pt x="926" y="113"/>
                    <a:pt x="509" y="361"/>
                  </a:cubicBezTo>
                  <a:cubicBezTo>
                    <a:pt x="164" y="541"/>
                    <a:pt x="0" y="934"/>
                    <a:pt x="115" y="1295"/>
                  </a:cubicBezTo>
                  <a:cubicBezTo>
                    <a:pt x="148" y="1377"/>
                    <a:pt x="164" y="1459"/>
                    <a:pt x="181" y="1541"/>
                  </a:cubicBezTo>
                  <a:cubicBezTo>
                    <a:pt x="230" y="1770"/>
                    <a:pt x="263" y="2000"/>
                    <a:pt x="263" y="2000"/>
                  </a:cubicBezTo>
                  <a:cubicBezTo>
                    <a:pt x="263" y="2000"/>
                    <a:pt x="263" y="1852"/>
                    <a:pt x="787" y="1557"/>
                  </a:cubicBezTo>
                  <a:cubicBezTo>
                    <a:pt x="804" y="1557"/>
                    <a:pt x="804" y="1541"/>
                    <a:pt x="820" y="1541"/>
                  </a:cubicBezTo>
                  <a:cubicBezTo>
                    <a:pt x="1279" y="1246"/>
                    <a:pt x="1099" y="836"/>
                    <a:pt x="1017" y="574"/>
                  </a:cubicBezTo>
                  <a:cubicBezTo>
                    <a:pt x="951" y="394"/>
                    <a:pt x="935" y="197"/>
                    <a:pt x="95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 name="Google Shape;638;p2"/>
            <p:cNvSpPr/>
            <p:nvPr/>
          </p:nvSpPr>
          <p:spPr>
            <a:xfrm>
              <a:off x="6908150" y="3872300"/>
              <a:ext cx="172950" cy="122000"/>
            </a:xfrm>
            <a:custGeom>
              <a:avLst/>
              <a:gdLst/>
              <a:ahLst/>
              <a:cxnLst/>
              <a:rect l="l" t="t" r="r" b="b"/>
              <a:pathLst>
                <a:path w="6918" h="4880" extrusionOk="0">
                  <a:moveTo>
                    <a:pt x="4972" y="0"/>
                  </a:moveTo>
                  <a:cubicBezTo>
                    <a:pt x="4750" y="0"/>
                    <a:pt x="4501" y="52"/>
                    <a:pt x="4230" y="173"/>
                  </a:cubicBezTo>
                  <a:cubicBezTo>
                    <a:pt x="2771" y="829"/>
                    <a:pt x="3033" y="3304"/>
                    <a:pt x="4771" y="3664"/>
                  </a:cubicBezTo>
                  <a:cubicBezTo>
                    <a:pt x="4984" y="3697"/>
                    <a:pt x="5180" y="3730"/>
                    <a:pt x="5344" y="3746"/>
                  </a:cubicBezTo>
                  <a:cubicBezTo>
                    <a:pt x="4885" y="3828"/>
                    <a:pt x="4459" y="3976"/>
                    <a:pt x="4033" y="4189"/>
                  </a:cubicBezTo>
                  <a:cubicBezTo>
                    <a:pt x="3885" y="4254"/>
                    <a:pt x="3656" y="4336"/>
                    <a:pt x="3607" y="4353"/>
                  </a:cubicBezTo>
                  <a:cubicBezTo>
                    <a:pt x="3152" y="4525"/>
                    <a:pt x="2723" y="4601"/>
                    <a:pt x="2336" y="4601"/>
                  </a:cubicBezTo>
                  <a:cubicBezTo>
                    <a:pt x="1507" y="4601"/>
                    <a:pt x="870" y="4254"/>
                    <a:pt x="591" y="3763"/>
                  </a:cubicBezTo>
                  <a:cubicBezTo>
                    <a:pt x="345" y="3353"/>
                    <a:pt x="328" y="2861"/>
                    <a:pt x="558" y="2435"/>
                  </a:cubicBezTo>
                  <a:cubicBezTo>
                    <a:pt x="558" y="2435"/>
                    <a:pt x="558" y="2419"/>
                    <a:pt x="558" y="2419"/>
                  </a:cubicBezTo>
                  <a:cubicBezTo>
                    <a:pt x="771" y="2104"/>
                    <a:pt x="1111" y="1957"/>
                    <a:pt x="1426" y="1957"/>
                  </a:cubicBezTo>
                  <a:cubicBezTo>
                    <a:pt x="1718" y="1957"/>
                    <a:pt x="1989" y="2084"/>
                    <a:pt x="2115" y="2320"/>
                  </a:cubicBezTo>
                  <a:cubicBezTo>
                    <a:pt x="2230" y="2451"/>
                    <a:pt x="2295" y="2615"/>
                    <a:pt x="2295" y="2796"/>
                  </a:cubicBezTo>
                  <a:cubicBezTo>
                    <a:pt x="2295" y="2943"/>
                    <a:pt x="2230" y="3091"/>
                    <a:pt x="2115" y="3205"/>
                  </a:cubicBezTo>
                  <a:cubicBezTo>
                    <a:pt x="2009" y="3302"/>
                    <a:pt x="1951" y="3333"/>
                    <a:pt x="1922" y="3333"/>
                  </a:cubicBezTo>
                  <a:cubicBezTo>
                    <a:pt x="1897" y="3333"/>
                    <a:pt x="1894" y="3310"/>
                    <a:pt x="1902" y="3287"/>
                  </a:cubicBezTo>
                  <a:cubicBezTo>
                    <a:pt x="2017" y="3028"/>
                    <a:pt x="1727" y="2859"/>
                    <a:pt x="1474" y="2859"/>
                  </a:cubicBezTo>
                  <a:cubicBezTo>
                    <a:pt x="1295" y="2859"/>
                    <a:pt x="1134" y="2943"/>
                    <a:pt x="1148" y="3140"/>
                  </a:cubicBezTo>
                  <a:cubicBezTo>
                    <a:pt x="1137" y="3414"/>
                    <a:pt x="1376" y="3542"/>
                    <a:pt x="1629" y="3542"/>
                  </a:cubicBezTo>
                  <a:cubicBezTo>
                    <a:pt x="1753" y="3542"/>
                    <a:pt x="1881" y="3511"/>
                    <a:pt x="1984" y="3451"/>
                  </a:cubicBezTo>
                  <a:cubicBezTo>
                    <a:pt x="2000" y="3451"/>
                    <a:pt x="2000" y="3435"/>
                    <a:pt x="2017" y="3435"/>
                  </a:cubicBezTo>
                  <a:cubicBezTo>
                    <a:pt x="2050" y="3419"/>
                    <a:pt x="2066" y="3402"/>
                    <a:pt x="2082" y="3386"/>
                  </a:cubicBezTo>
                  <a:lnTo>
                    <a:pt x="2099" y="3369"/>
                  </a:lnTo>
                  <a:cubicBezTo>
                    <a:pt x="2394" y="3074"/>
                    <a:pt x="2427" y="2615"/>
                    <a:pt x="2181" y="2288"/>
                  </a:cubicBezTo>
                  <a:cubicBezTo>
                    <a:pt x="2042" y="2011"/>
                    <a:pt x="1730" y="1859"/>
                    <a:pt x="1395" y="1859"/>
                  </a:cubicBezTo>
                  <a:cubicBezTo>
                    <a:pt x="1055" y="1859"/>
                    <a:pt x="691" y="2015"/>
                    <a:pt x="460" y="2353"/>
                  </a:cubicBezTo>
                  <a:cubicBezTo>
                    <a:pt x="1" y="2943"/>
                    <a:pt x="132" y="4123"/>
                    <a:pt x="935" y="4582"/>
                  </a:cubicBezTo>
                  <a:cubicBezTo>
                    <a:pt x="1300" y="4780"/>
                    <a:pt x="1722" y="4879"/>
                    <a:pt x="2135" y="4879"/>
                  </a:cubicBezTo>
                  <a:cubicBezTo>
                    <a:pt x="2167" y="4879"/>
                    <a:pt x="2198" y="4879"/>
                    <a:pt x="2230" y="4877"/>
                  </a:cubicBezTo>
                  <a:cubicBezTo>
                    <a:pt x="3131" y="4845"/>
                    <a:pt x="3853" y="4353"/>
                    <a:pt x="5033" y="3992"/>
                  </a:cubicBezTo>
                  <a:cubicBezTo>
                    <a:pt x="5459" y="3894"/>
                    <a:pt x="5902" y="3828"/>
                    <a:pt x="6344" y="3796"/>
                  </a:cubicBezTo>
                  <a:cubicBezTo>
                    <a:pt x="6541" y="3779"/>
                    <a:pt x="6737" y="3714"/>
                    <a:pt x="6918" y="3615"/>
                  </a:cubicBezTo>
                  <a:lnTo>
                    <a:pt x="6918" y="3615"/>
                  </a:lnTo>
                  <a:cubicBezTo>
                    <a:pt x="6918" y="3615"/>
                    <a:pt x="6795" y="3644"/>
                    <a:pt x="6639" y="3644"/>
                  </a:cubicBezTo>
                  <a:cubicBezTo>
                    <a:pt x="6483" y="3644"/>
                    <a:pt x="6295" y="3615"/>
                    <a:pt x="6164" y="3500"/>
                  </a:cubicBezTo>
                  <a:cubicBezTo>
                    <a:pt x="5902" y="3255"/>
                    <a:pt x="5918" y="3369"/>
                    <a:pt x="5623" y="3271"/>
                  </a:cubicBezTo>
                  <a:cubicBezTo>
                    <a:pt x="5459" y="3222"/>
                    <a:pt x="5361" y="3074"/>
                    <a:pt x="5361" y="2910"/>
                  </a:cubicBezTo>
                  <a:cubicBezTo>
                    <a:pt x="5164" y="3074"/>
                    <a:pt x="5131" y="3353"/>
                    <a:pt x="5279" y="3566"/>
                  </a:cubicBezTo>
                  <a:cubicBezTo>
                    <a:pt x="5279" y="3566"/>
                    <a:pt x="4557" y="3566"/>
                    <a:pt x="4377" y="3189"/>
                  </a:cubicBezTo>
                  <a:cubicBezTo>
                    <a:pt x="4213" y="2828"/>
                    <a:pt x="4410" y="2828"/>
                    <a:pt x="4557" y="2746"/>
                  </a:cubicBezTo>
                  <a:cubicBezTo>
                    <a:pt x="4689" y="2665"/>
                    <a:pt x="4738" y="2517"/>
                    <a:pt x="4590" y="2320"/>
                  </a:cubicBezTo>
                  <a:cubicBezTo>
                    <a:pt x="4443" y="2107"/>
                    <a:pt x="4459" y="1747"/>
                    <a:pt x="4738" y="1730"/>
                  </a:cubicBezTo>
                  <a:cubicBezTo>
                    <a:pt x="4660" y="1561"/>
                    <a:pt x="4489" y="1464"/>
                    <a:pt x="4315" y="1464"/>
                  </a:cubicBezTo>
                  <a:cubicBezTo>
                    <a:pt x="4270" y="1464"/>
                    <a:pt x="4224" y="1471"/>
                    <a:pt x="4180" y="1484"/>
                  </a:cubicBezTo>
                  <a:cubicBezTo>
                    <a:pt x="3738" y="1550"/>
                    <a:pt x="3738" y="2156"/>
                    <a:pt x="3738" y="2156"/>
                  </a:cubicBezTo>
                  <a:cubicBezTo>
                    <a:pt x="3738" y="2156"/>
                    <a:pt x="3443" y="1419"/>
                    <a:pt x="3918" y="1042"/>
                  </a:cubicBezTo>
                  <a:cubicBezTo>
                    <a:pt x="4109" y="895"/>
                    <a:pt x="4260" y="840"/>
                    <a:pt x="4378" y="840"/>
                  </a:cubicBezTo>
                  <a:cubicBezTo>
                    <a:pt x="4563" y="840"/>
                    <a:pt x="4665" y="977"/>
                    <a:pt x="4705" y="1107"/>
                  </a:cubicBezTo>
                  <a:cubicBezTo>
                    <a:pt x="4758" y="1293"/>
                    <a:pt x="4865" y="1446"/>
                    <a:pt x="5007" y="1446"/>
                  </a:cubicBezTo>
                  <a:cubicBezTo>
                    <a:pt x="5041" y="1446"/>
                    <a:pt x="5077" y="1438"/>
                    <a:pt x="5115" y="1419"/>
                  </a:cubicBezTo>
                  <a:cubicBezTo>
                    <a:pt x="5255" y="1354"/>
                    <a:pt x="5367" y="1261"/>
                    <a:pt x="5464" y="1261"/>
                  </a:cubicBezTo>
                  <a:cubicBezTo>
                    <a:pt x="5515" y="1261"/>
                    <a:pt x="5562" y="1286"/>
                    <a:pt x="5606" y="1353"/>
                  </a:cubicBezTo>
                  <a:cubicBezTo>
                    <a:pt x="5721" y="1599"/>
                    <a:pt x="5606" y="1911"/>
                    <a:pt x="5344" y="2009"/>
                  </a:cubicBezTo>
                  <a:cubicBezTo>
                    <a:pt x="5344" y="2009"/>
                    <a:pt x="5355" y="2010"/>
                    <a:pt x="5375" y="2010"/>
                  </a:cubicBezTo>
                  <a:cubicBezTo>
                    <a:pt x="5516" y="2010"/>
                    <a:pt x="6084" y="1972"/>
                    <a:pt x="6213" y="1370"/>
                  </a:cubicBezTo>
                  <a:cubicBezTo>
                    <a:pt x="6331" y="832"/>
                    <a:pt x="5861" y="0"/>
                    <a:pt x="49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 name="Google Shape;639;p2"/>
            <p:cNvSpPr/>
            <p:nvPr/>
          </p:nvSpPr>
          <p:spPr>
            <a:xfrm>
              <a:off x="6880300" y="3937675"/>
              <a:ext cx="116400" cy="82375"/>
            </a:xfrm>
            <a:custGeom>
              <a:avLst/>
              <a:gdLst/>
              <a:ahLst/>
              <a:cxnLst/>
              <a:rect l="l" t="t" r="r" b="b"/>
              <a:pathLst>
                <a:path w="4656" h="3295" extrusionOk="0">
                  <a:moveTo>
                    <a:pt x="852" y="0"/>
                  </a:moveTo>
                  <a:cubicBezTo>
                    <a:pt x="852" y="1"/>
                    <a:pt x="0" y="918"/>
                    <a:pt x="557" y="1721"/>
                  </a:cubicBezTo>
                  <a:cubicBezTo>
                    <a:pt x="885" y="2180"/>
                    <a:pt x="1393" y="2459"/>
                    <a:pt x="1951" y="2492"/>
                  </a:cubicBezTo>
                  <a:cubicBezTo>
                    <a:pt x="1885" y="2492"/>
                    <a:pt x="1475" y="2492"/>
                    <a:pt x="1311" y="2721"/>
                  </a:cubicBezTo>
                  <a:cubicBezTo>
                    <a:pt x="1180" y="2885"/>
                    <a:pt x="1131" y="3098"/>
                    <a:pt x="1164" y="3295"/>
                  </a:cubicBezTo>
                  <a:cubicBezTo>
                    <a:pt x="1218" y="3214"/>
                    <a:pt x="1316" y="3155"/>
                    <a:pt x="1422" y="3155"/>
                  </a:cubicBezTo>
                  <a:cubicBezTo>
                    <a:pt x="1445" y="3155"/>
                    <a:pt x="1468" y="3158"/>
                    <a:pt x="1492" y="3164"/>
                  </a:cubicBezTo>
                  <a:cubicBezTo>
                    <a:pt x="1600" y="3200"/>
                    <a:pt x="1762" y="3280"/>
                    <a:pt x="1949" y="3280"/>
                  </a:cubicBezTo>
                  <a:cubicBezTo>
                    <a:pt x="2103" y="3280"/>
                    <a:pt x="2273" y="3226"/>
                    <a:pt x="2442" y="3049"/>
                  </a:cubicBezTo>
                  <a:cubicBezTo>
                    <a:pt x="2836" y="2639"/>
                    <a:pt x="3327" y="2869"/>
                    <a:pt x="4655" y="2164"/>
                  </a:cubicBezTo>
                  <a:cubicBezTo>
                    <a:pt x="4655" y="2164"/>
                    <a:pt x="4655" y="2164"/>
                    <a:pt x="4655" y="2164"/>
                  </a:cubicBezTo>
                  <a:cubicBezTo>
                    <a:pt x="4631" y="2164"/>
                    <a:pt x="3922" y="2456"/>
                    <a:pt x="3121" y="2456"/>
                  </a:cubicBezTo>
                  <a:cubicBezTo>
                    <a:pt x="2658" y="2456"/>
                    <a:pt x="2164" y="2358"/>
                    <a:pt x="1754" y="2049"/>
                  </a:cubicBezTo>
                  <a:cubicBezTo>
                    <a:pt x="1115" y="1574"/>
                    <a:pt x="770" y="787"/>
                    <a:pt x="85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 name="Google Shape;640;p2"/>
            <p:cNvSpPr/>
            <p:nvPr/>
          </p:nvSpPr>
          <p:spPr>
            <a:xfrm>
              <a:off x="7034375" y="3752025"/>
              <a:ext cx="110650" cy="156975"/>
            </a:xfrm>
            <a:custGeom>
              <a:avLst/>
              <a:gdLst/>
              <a:ahLst/>
              <a:cxnLst/>
              <a:rect l="l" t="t" r="r" b="b"/>
              <a:pathLst>
                <a:path w="4426" h="6279" extrusionOk="0">
                  <a:moveTo>
                    <a:pt x="2630" y="0"/>
                  </a:moveTo>
                  <a:cubicBezTo>
                    <a:pt x="2138" y="0"/>
                    <a:pt x="1623" y="202"/>
                    <a:pt x="1279" y="608"/>
                  </a:cubicBezTo>
                  <a:cubicBezTo>
                    <a:pt x="0" y="2247"/>
                    <a:pt x="902" y="4263"/>
                    <a:pt x="1656" y="5115"/>
                  </a:cubicBezTo>
                  <a:cubicBezTo>
                    <a:pt x="2082" y="5640"/>
                    <a:pt x="2639" y="6033"/>
                    <a:pt x="3262" y="6279"/>
                  </a:cubicBezTo>
                  <a:cubicBezTo>
                    <a:pt x="2688" y="6017"/>
                    <a:pt x="2180" y="5623"/>
                    <a:pt x="1770" y="5132"/>
                  </a:cubicBezTo>
                  <a:cubicBezTo>
                    <a:pt x="1492" y="4738"/>
                    <a:pt x="1295" y="4312"/>
                    <a:pt x="1164" y="3853"/>
                  </a:cubicBezTo>
                  <a:cubicBezTo>
                    <a:pt x="1016" y="3312"/>
                    <a:pt x="951" y="2755"/>
                    <a:pt x="1000" y="2214"/>
                  </a:cubicBezTo>
                  <a:cubicBezTo>
                    <a:pt x="1131" y="739"/>
                    <a:pt x="1951" y="181"/>
                    <a:pt x="2705" y="165"/>
                  </a:cubicBezTo>
                  <a:cubicBezTo>
                    <a:pt x="3065" y="165"/>
                    <a:pt x="3393" y="313"/>
                    <a:pt x="3639" y="558"/>
                  </a:cubicBezTo>
                  <a:cubicBezTo>
                    <a:pt x="4278" y="1099"/>
                    <a:pt x="3918" y="2034"/>
                    <a:pt x="3377" y="2263"/>
                  </a:cubicBezTo>
                  <a:cubicBezTo>
                    <a:pt x="3258" y="2331"/>
                    <a:pt x="3131" y="2364"/>
                    <a:pt x="3002" y="2364"/>
                  </a:cubicBezTo>
                  <a:cubicBezTo>
                    <a:pt x="2881" y="2364"/>
                    <a:pt x="2758" y="2335"/>
                    <a:pt x="2639" y="2279"/>
                  </a:cubicBezTo>
                  <a:cubicBezTo>
                    <a:pt x="2475" y="2198"/>
                    <a:pt x="2344" y="2017"/>
                    <a:pt x="2328" y="1821"/>
                  </a:cubicBezTo>
                  <a:cubicBezTo>
                    <a:pt x="2322" y="1734"/>
                    <a:pt x="2343" y="1713"/>
                    <a:pt x="2389" y="1713"/>
                  </a:cubicBezTo>
                  <a:cubicBezTo>
                    <a:pt x="2433" y="1713"/>
                    <a:pt x="2499" y="1733"/>
                    <a:pt x="2584" y="1733"/>
                  </a:cubicBezTo>
                  <a:cubicBezTo>
                    <a:pt x="2643" y="1733"/>
                    <a:pt x="2711" y="1723"/>
                    <a:pt x="2787" y="1689"/>
                  </a:cubicBezTo>
                  <a:cubicBezTo>
                    <a:pt x="3000" y="1575"/>
                    <a:pt x="3033" y="1296"/>
                    <a:pt x="2869" y="1116"/>
                  </a:cubicBezTo>
                  <a:cubicBezTo>
                    <a:pt x="2801" y="1048"/>
                    <a:pt x="2702" y="1009"/>
                    <a:pt x="2599" y="1009"/>
                  </a:cubicBezTo>
                  <a:cubicBezTo>
                    <a:pt x="2404" y="1009"/>
                    <a:pt x="2196" y="1149"/>
                    <a:pt x="2164" y="1493"/>
                  </a:cubicBezTo>
                  <a:cubicBezTo>
                    <a:pt x="2131" y="1739"/>
                    <a:pt x="2197" y="1968"/>
                    <a:pt x="2361" y="2148"/>
                  </a:cubicBezTo>
                  <a:cubicBezTo>
                    <a:pt x="2377" y="2165"/>
                    <a:pt x="2410" y="2198"/>
                    <a:pt x="2426" y="2214"/>
                  </a:cubicBezTo>
                  <a:lnTo>
                    <a:pt x="2475" y="2263"/>
                  </a:lnTo>
                  <a:lnTo>
                    <a:pt x="2524" y="2296"/>
                  </a:lnTo>
                  <a:lnTo>
                    <a:pt x="2574" y="2312"/>
                  </a:lnTo>
                  <a:lnTo>
                    <a:pt x="2606" y="2345"/>
                  </a:lnTo>
                  <a:cubicBezTo>
                    <a:pt x="2729" y="2402"/>
                    <a:pt x="2865" y="2431"/>
                    <a:pt x="3002" y="2431"/>
                  </a:cubicBezTo>
                  <a:cubicBezTo>
                    <a:pt x="3139" y="2431"/>
                    <a:pt x="3278" y="2402"/>
                    <a:pt x="3410" y="2345"/>
                  </a:cubicBezTo>
                  <a:cubicBezTo>
                    <a:pt x="4000" y="2132"/>
                    <a:pt x="4426" y="1083"/>
                    <a:pt x="3721" y="444"/>
                  </a:cubicBezTo>
                  <a:cubicBezTo>
                    <a:pt x="3456" y="148"/>
                    <a:pt x="3051" y="0"/>
                    <a:pt x="263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 name="Google Shape;641;p2"/>
            <p:cNvSpPr/>
            <p:nvPr/>
          </p:nvSpPr>
          <p:spPr>
            <a:xfrm>
              <a:off x="6398375" y="4079275"/>
              <a:ext cx="38550" cy="191575"/>
            </a:xfrm>
            <a:custGeom>
              <a:avLst/>
              <a:gdLst/>
              <a:ahLst/>
              <a:cxnLst/>
              <a:rect l="l" t="t" r="r" b="b"/>
              <a:pathLst>
                <a:path w="1542" h="7663" extrusionOk="0">
                  <a:moveTo>
                    <a:pt x="908" y="0"/>
                  </a:moveTo>
                  <a:cubicBezTo>
                    <a:pt x="596" y="0"/>
                    <a:pt x="361" y="368"/>
                    <a:pt x="361" y="368"/>
                  </a:cubicBezTo>
                  <a:cubicBezTo>
                    <a:pt x="99" y="811"/>
                    <a:pt x="1" y="1335"/>
                    <a:pt x="66" y="1860"/>
                  </a:cubicBezTo>
                  <a:cubicBezTo>
                    <a:pt x="132" y="2827"/>
                    <a:pt x="493" y="3974"/>
                    <a:pt x="591" y="5171"/>
                  </a:cubicBezTo>
                  <a:cubicBezTo>
                    <a:pt x="738" y="7056"/>
                    <a:pt x="83" y="7662"/>
                    <a:pt x="83" y="7662"/>
                  </a:cubicBezTo>
                  <a:cubicBezTo>
                    <a:pt x="771" y="7122"/>
                    <a:pt x="935" y="5351"/>
                    <a:pt x="804" y="3991"/>
                  </a:cubicBezTo>
                  <a:cubicBezTo>
                    <a:pt x="722" y="3286"/>
                    <a:pt x="706" y="2565"/>
                    <a:pt x="755" y="1844"/>
                  </a:cubicBezTo>
                  <a:cubicBezTo>
                    <a:pt x="788" y="1483"/>
                    <a:pt x="853" y="1204"/>
                    <a:pt x="952" y="1090"/>
                  </a:cubicBezTo>
                  <a:cubicBezTo>
                    <a:pt x="1214" y="827"/>
                    <a:pt x="1542" y="270"/>
                    <a:pt x="1115" y="57"/>
                  </a:cubicBezTo>
                  <a:cubicBezTo>
                    <a:pt x="1044" y="17"/>
                    <a:pt x="974" y="0"/>
                    <a:pt x="90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 name="Google Shape;642;p2"/>
            <p:cNvSpPr/>
            <p:nvPr/>
          </p:nvSpPr>
          <p:spPr>
            <a:xfrm>
              <a:off x="6343050" y="4054075"/>
              <a:ext cx="212725" cy="254475"/>
            </a:xfrm>
            <a:custGeom>
              <a:avLst/>
              <a:gdLst/>
              <a:ahLst/>
              <a:cxnLst/>
              <a:rect l="l" t="t" r="r" b="b"/>
              <a:pathLst>
                <a:path w="8509" h="10179" extrusionOk="0">
                  <a:moveTo>
                    <a:pt x="6272" y="1"/>
                  </a:moveTo>
                  <a:cubicBezTo>
                    <a:pt x="6074" y="1"/>
                    <a:pt x="5873" y="21"/>
                    <a:pt x="5672" y="65"/>
                  </a:cubicBezTo>
                  <a:cubicBezTo>
                    <a:pt x="4492" y="327"/>
                    <a:pt x="3738" y="1573"/>
                    <a:pt x="3492" y="2835"/>
                  </a:cubicBezTo>
                  <a:lnTo>
                    <a:pt x="3492" y="2868"/>
                  </a:lnTo>
                  <a:cubicBezTo>
                    <a:pt x="3263" y="4163"/>
                    <a:pt x="3492" y="5376"/>
                    <a:pt x="3460" y="6474"/>
                  </a:cubicBezTo>
                  <a:cubicBezTo>
                    <a:pt x="3509" y="7474"/>
                    <a:pt x="3148" y="8441"/>
                    <a:pt x="2443" y="9129"/>
                  </a:cubicBezTo>
                  <a:cubicBezTo>
                    <a:pt x="1771" y="9752"/>
                    <a:pt x="919" y="10113"/>
                    <a:pt x="1" y="10178"/>
                  </a:cubicBezTo>
                  <a:cubicBezTo>
                    <a:pt x="919" y="10146"/>
                    <a:pt x="1804" y="9801"/>
                    <a:pt x="2509" y="9195"/>
                  </a:cubicBezTo>
                  <a:cubicBezTo>
                    <a:pt x="3246" y="8490"/>
                    <a:pt x="3640" y="7507"/>
                    <a:pt x="3591" y="6490"/>
                  </a:cubicBezTo>
                  <a:cubicBezTo>
                    <a:pt x="3656" y="5359"/>
                    <a:pt x="3427" y="4130"/>
                    <a:pt x="3673" y="2868"/>
                  </a:cubicBezTo>
                  <a:cubicBezTo>
                    <a:pt x="3902" y="1639"/>
                    <a:pt x="4607" y="475"/>
                    <a:pt x="5722" y="213"/>
                  </a:cubicBezTo>
                  <a:cubicBezTo>
                    <a:pt x="5836" y="180"/>
                    <a:pt x="5967" y="163"/>
                    <a:pt x="6099" y="147"/>
                  </a:cubicBezTo>
                  <a:cubicBezTo>
                    <a:pt x="6124" y="146"/>
                    <a:pt x="6150" y="146"/>
                    <a:pt x="6175" y="146"/>
                  </a:cubicBezTo>
                  <a:cubicBezTo>
                    <a:pt x="6605" y="146"/>
                    <a:pt x="7004" y="276"/>
                    <a:pt x="7344" y="524"/>
                  </a:cubicBezTo>
                  <a:cubicBezTo>
                    <a:pt x="8066" y="1098"/>
                    <a:pt x="7967" y="2327"/>
                    <a:pt x="7557" y="2720"/>
                  </a:cubicBezTo>
                  <a:cubicBezTo>
                    <a:pt x="7492" y="2770"/>
                    <a:pt x="7410" y="2835"/>
                    <a:pt x="7328" y="2868"/>
                  </a:cubicBezTo>
                  <a:cubicBezTo>
                    <a:pt x="7205" y="2933"/>
                    <a:pt x="7074" y="2966"/>
                    <a:pt x="6943" y="2966"/>
                  </a:cubicBezTo>
                  <a:cubicBezTo>
                    <a:pt x="6812" y="2966"/>
                    <a:pt x="6680" y="2933"/>
                    <a:pt x="6558" y="2868"/>
                  </a:cubicBezTo>
                  <a:cubicBezTo>
                    <a:pt x="6476" y="2819"/>
                    <a:pt x="6426" y="2753"/>
                    <a:pt x="6394" y="2671"/>
                  </a:cubicBezTo>
                  <a:lnTo>
                    <a:pt x="6394" y="2671"/>
                  </a:lnTo>
                  <a:cubicBezTo>
                    <a:pt x="6394" y="2671"/>
                    <a:pt x="6417" y="2674"/>
                    <a:pt x="6455" y="2674"/>
                  </a:cubicBezTo>
                  <a:cubicBezTo>
                    <a:pt x="6580" y="2674"/>
                    <a:pt x="6863" y="2645"/>
                    <a:pt x="6951" y="2393"/>
                  </a:cubicBezTo>
                  <a:cubicBezTo>
                    <a:pt x="7066" y="2081"/>
                    <a:pt x="6885" y="1737"/>
                    <a:pt x="6558" y="1671"/>
                  </a:cubicBezTo>
                  <a:cubicBezTo>
                    <a:pt x="6502" y="1655"/>
                    <a:pt x="6447" y="1648"/>
                    <a:pt x="6393" y="1648"/>
                  </a:cubicBezTo>
                  <a:cubicBezTo>
                    <a:pt x="6004" y="1648"/>
                    <a:pt x="5692" y="2039"/>
                    <a:pt x="5836" y="2442"/>
                  </a:cubicBezTo>
                  <a:cubicBezTo>
                    <a:pt x="5902" y="2606"/>
                    <a:pt x="6017" y="2770"/>
                    <a:pt x="6181" y="2868"/>
                  </a:cubicBezTo>
                  <a:cubicBezTo>
                    <a:pt x="6416" y="3028"/>
                    <a:pt x="6691" y="3106"/>
                    <a:pt x="6969" y="3106"/>
                  </a:cubicBezTo>
                  <a:cubicBezTo>
                    <a:pt x="7233" y="3106"/>
                    <a:pt x="7499" y="3036"/>
                    <a:pt x="7738" y="2901"/>
                  </a:cubicBezTo>
                  <a:cubicBezTo>
                    <a:pt x="7754" y="2884"/>
                    <a:pt x="7770" y="2884"/>
                    <a:pt x="7787" y="2868"/>
                  </a:cubicBezTo>
                  <a:cubicBezTo>
                    <a:pt x="8311" y="2475"/>
                    <a:pt x="8508" y="1786"/>
                    <a:pt x="8262" y="1180"/>
                  </a:cubicBezTo>
                  <a:cubicBezTo>
                    <a:pt x="8019" y="451"/>
                    <a:pt x="7189" y="1"/>
                    <a:pt x="62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 name="Google Shape;643;p2"/>
            <p:cNvSpPr/>
            <p:nvPr/>
          </p:nvSpPr>
          <p:spPr>
            <a:xfrm>
              <a:off x="6448775" y="4089775"/>
              <a:ext cx="58225" cy="52575"/>
            </a:xfrm>
            <a:custGeom>
              <a:avLst/>
              <a:gdLst/>
              <a:ahLst/>
              <a:cxnLst/>
              <a:rect l="l" t="t" r="r" b="b"/>
              <a:pathLst>
                <a:path w="2329" h="2103" extrusionOk="0">
                  <a:moveTo>
                    <a:pt x="540" y="1"/>
                  </a:moveTo>
                  <a:cubicBezTo>
                    <a:pt x="468" y="1"/>
                    <a:pt x="392" y="10"/>
                    <a:pt x="312" y="30"/>
                  </a:cubicBezTo>
                  <a:cubicBezTo>
                    <a:pt x="427" y="96"/>
                    <a:pt x="460" y="260"/>
                    <a:pt x="362" y="374"/>
                  </a:cubicBezTo>
                  <a:cubicBezTo>
                    <a:pt x="247" y="555"/>
                    <a:pt x="1" y="997"/>
                    <a:pt x="132" y="1440"/>
                  </a:cubicBezTo>
                  <a:cubicBezTo>
                    <a:pt x="165" y="1587"/>
                    <a:pt x="263" y="1735"/>
                    <a:pt x="378" y="1850"/>
                  </a:cubicBezTo>
                  <a:cubicBezTo>
                    <a:pt x="565" y="2037"/>
                    <a:pt x="825" y="2102"/>
                    <a:pt x="1095" y="2102"/>
                  </a:cubicBezTo>
                  <a:cubicBezTo>
                    <a:pt x="1627" y="2102"/>
                    <a:pt x="2198" y="1849"/>
                    <a:pt x="2329" y="1784"/>
                  </a:cubicBezTo>
                  <a:lnTo>
                    <a:pt x="2329" y="1784"/>
                  </a:lnTo>
                  <a:cubicBezTo>
                    <a:pt x="2328" y="1784"/>
                    <a:pt x="2296" y="1788"/>
                    <a:pt x="2242" y="1788"/>
                  </a:cubicBezTo>
                  <a:cubicBezTo>
                    <a:pt x="2076" y="1788"/>
                    <a:pt x="1708" y="1750"/>
                    <a:pt x="1509" y="1440"/>
                  </a:cubicBezTo>
                  <a:cubicBezTo>
                    <a:pt x="1443" y="1325"/>
                    <a:pt x="1411" y="1210"/>
                    <a:pt x="1394" y="1096"/>
                  </a:cubicBezTo>
                  <a:cubicBezTo>
                    <a:pt x="1309" y="401"/>
                    <a:pt x="1003" y="1"/>
                    <a:pt x="54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 name="Google Shape;644;p2"/>
            <p:cNvSpPr/>
            <p:nvPr/>
          </p:nvSpPr>
          <p:spPr>
            <a:xfrm>
              <a:off x="6534425" y="4054775"/>
              <a:ext cx="73800" cy="48800"/>
            </a:xfrm>
            <a:custGeom>
              <a:avLst/>
              <a:gdLst/>
              <a:ahLst/>
              <a:cxnLst/>
              <a:rect l="l" t="t" r="r" b="b"/>
              <a:pathLst>
                <a:path w="2952" h="1952" extrusionOk="0">
                  <a:moveTo>
                    <a:pt x="922" y="0"/>
                  </a:moveTo>
                  <a:cubicBezTo>
                    <a:pt x="657" y="0"/>
                    <a:pt x="352" y="26"/>
                    <a:pt x="1" y="86"/>
                  </a:cubicBezTo>
                  <a:cubicBezTo>
                    <a:pt x="411" y="135"/>
                    <a:pt x="771" y="414"/>
                    <a:pt x="919" y="791"/>
                  </a:cubicBezTo>
                  <a:cubicBezTo>
                    <a:pt x="1125" y="1306"/>
                    <a:pt x="1482" y="1952"/>
                    <a:pt x="2237" y="1952"/>
                  </a:cubicBezTo>
                  <a:cubicBezTo>
                    <a:pt x="2444" y="1952"/>
                    <a:pt x="2680" y="1904"/>
                    <a:pt x="2951" y="1791"/>
                  </a:cubicBezTo>
                  <a:cubicBezTo>
                    <a:pt x="2771" y="1725"/>
                    <a:pt x="2656" y="1561"/>
                    <a:pt x="2656" y="1365"/>
                  </a:cubicBezTo>
                  <a:cubicBezTo>
                    <a:pt x="2656" y="1081"/>
                    <a:pt x="2619" y="0"/>
                    <a:pt x="9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 name="Google Shape;645;p2"/>
            <p:cNvSpPr/>
            <p:nvPr/>
          </p:nvSpPr>
          <p:spPr>
            <a:xfrm>
              <a:off x="6600825" y="4054100"/>
              <a:ext cx="36075" cy="28550"/>
            </a:xfrm>
            <a:custGeom>
              <a:avLst/>
              <a:gdLst/>
              <a:ahLst/>
              <a:cxnLst/>
              <a:rect l="l" t="t" r="r" b="b"/>
              <a:pathLst>
                <a:path w="1443" h="1142" extrusionOk="0">
                  <a:moveTo>
                    <a:pt x="968" y="0"/>
                  </a:moveTo>
                  <a:cubicBezTo>
                    <a:pt x="791" y="0"/>
                    <a:pt x="636" y="133"/>
                    <a:pt x="623" y="326"/>
                  </a:cubicBezTo>
                  <a:cubicBezTo>
                    <a:pt x="623" y="489"/>
                    <a:pt x="756" y="595"/>
                    <a:pt x="897" y="595"/>
                  </a:cubicBezTo>
                  <a:cubicBezTo>
                    <a:pt x="955" y="595"/>
                    <a:pt x="1013" y="577"/>
                    <a:pt x="1066" y="539"/>
                  </a:cubicBezTo>
                  <a:cubicBezTo>
                    <a:pt x="1066" y="539"/>
                    <a:pt x="1164" y="359"/>
                    <a:pt x="1066" y="294"/>
                  </a:cubicBezTo>
                  <a:cubicBezTo>
                    <a:pt x="1037" y="277"/>
                    <a:pt x="1010" y="270"/>
                    <a:pt x="987" y="270"/>
                  </a:cubicBezTo>
                  <a:cubicBezTo>
                    <a:pt x="916" y="270"/>
                    <a:pt x="873" y="334"/>
                    <a:pt x="885" y="408"/>
                  </a:cubicBezTo>
                  <a:cubicBezTo>
                    <a:pt x="896" y="440"/>
                    <a:pt x="880" y="455"/>
                    <a:pt x="856" y="455"/>
                  </a:cubicBezTo>
                  <a:cubicBezTo>
                    <a:pt x="805" y="455"/>
                    <a:pt x="716" y="393"/>
                    <a:pt x="738" y="294"/>
                  </a:cubicBezTo>
                  <a:cubicBezTo>
                    <a:pt x="750" y="162"/>
                    <a:pt x="857" y="74"/>
                    <a:pt x="978" y="74"/>
                  </a:cubicBezTo>
                  <a:cubicBezTo>
                    <a:pt x="1023" y="74"/>
                    <a:pt x="1070" y="86"/>
                    <a:pt x="1115" y="113"/>
                  </a:cubicBezTo>
                  <a:cubicBezTo>
                    <a:pt x="1377" y="277"/>
                    <a:pt x="1295" y="851"/>
                    <a:pt x="721" y="900"/>
                  </a:cubicBezTo>
                  <a:cubicBezTo>
                    <a:pt x="707" y="901"/>
                    <a:pt x="693" y="902"/>
                    <a:pt x="680" y="902"/>
                  </a:cubicBezTo>
                  <a:cubicBezTo>
                    <a:pt x="319" y="902"/>
                    <a:pt x="0" y="507"/>
                    <a:pt x="0" y="507"/>
                  </a:cubicBezTo>
                  <a:lnTo>
                    <a:pt x="0" y="507"/>
                  </a:lnTo>
                  <a:cubicBezTo>
                    <a:pt x="0" y="703"/>
                    <a:pt x="82" y="884"/>
                    <a:pt x="213" y="1015"/>
                  </a:cubicBezTo>
                  <a:cubicBezTo>
                    <a:pt x="338" y="1098"/>
                    <a:pt x="482" y="1141"/>
                    <a:pt x="625" y="1141"/>
                  </a:cubicBezTo>
                  <a:cubicBezTo>
                    <a:pt x="708" y="1141"/>
                    <a:pt x="791" y="1127"/>
                    <a:pt x="869" y="1097"/>
                  </a:cubicBezTo>
                  <a:cubicBezTo>
                    <a:pt x="1082" y="1031"/>
                    <a:pt x="1262" y="867"/>
                    <a:pt x="1344" y="671"/>
                  </a:cubicBezTo>
                  <a:cubicBezTo>
                    <a:pt x="1443" y="425"/>
                    <a:pt x="1344" y="146"/>
                    <a:pt x="1115" y="31"/>
                  </a:cubicBezTo>
                  <a:cubicBezTo>
                    <a:pt x="1066" y="10"/>
                    <a:pt x="1016" y="0"/>
                    <a:pt x="9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 name="Google Shape;646;p2"/>
            <p:cNvSpPr/>
            <p:nvPr/>
          </p:nvSpPr>
          <p:spPr>
            <a:xfrm>
              <a:off x="6096775" y="4076475"/>
              <a:ext cx="68875" cy="268950"/>
            </a:xfrm>
            <a:custGeom>
              <a:avLst/>
              <a:gdLst/>
              <a:ahLst/>
              <a:cxnLst/>
              <a:rect l="l" t="t" r="r" b="b"/>
              <a:pathLst>
                <a:path w="2755" h="10758" extrusionOk="0">
                  <a:moveTo>
                    <a:pt x="1447" y="1"/>
                  </a:moveTo>
                  <a:cubicBezTo>
                    <a:pt x="1116" y="1"/>
                    <a:pt x="776" y="124"/>
                    <a:pt x="509" y="415"/>
                  </a:cubicBezTo>
                  <a:cubicBezTo>
                    <a:pt x="165" y="857"/>
                    <a:pt x="1" y="1415"/>
                    <a:pt x="34" y="1972"/>
                  </a:cubicBezTo>
                  <a:cubicBezTo>
                    <a:pt x="50" y="2496"/>
                    <a:pt x="148" y="3021"/>
                    <a:pt x="345" y="3513"/>
                  </a:cubicBezTo>
                  <a:cubicBezTo>
                    <a:pt x="1181" y="5562"/>
                    <a:pt x="2066" y="7512"/>
                    <a:pt x="1525" y="8955"/>
                  </a:cubicBezTo>
                  <a:cubicBezTo>
                    <a:pt x="1267" y="9696"/>
                    <a:pt x="772" y="10310"/>
                    <a:pt x="117" y="10735"/>
                  </a:cubicBezTo>
                  <a:lnTo>
                    <a:pt x="117" y="10735"/>
                  </a:lnTo>
                  <a:cubicBezTo>
                    <a:pt x="306" y="10623"/>
                    <a:pt x="1109" y="10194"/>
                    <a:pt x="1607" y="8987"/>
                  </a:cubicBezTo>
                  <a:cubicBezTo>
                    <a:pt x="2214" y="7512"/>
                    <a:pt x="1345" y="5463"/>
                    <a:pt x="509" y="3447"/>
                  </a:cubicBezTo>
                  <a:cubicBezTo>
                    <a:pt x="329" y="2972"/>
                    <a:pt x="230" y="2464"/>
                    <a:pt x="198" y="1956"/>
                  </a:cubicBezTo>
                  <a:cubicBezTo>
                    <a:pt x="165" y="1447"/>
                    <a:pt x="312" y="939"/>
                    <a:pt x="607" y="513"/>
                  </a:cubicBezTo>
                  <a:cubicBezTo>
                    <a:pt x="847" y="243"/>
                    <a:pt x="1164" y="127"/>
                    <a:pt x="1474" y="127"/>
                  </a:cubicBezTo>
                  <a:cubicBezTo>
                    <a:pt x="1993" y="127"/>
                    <a:pt x="2492" y="451"/>
                    <a:pt x="2574" y="923"/>
                  </a:cubicBezTo>
                  <a:cubicBezTo>
                    <a:pt x="2682" y="1447"/>
                    <a:pt x="2267" y="1928"/>
                    <a:pt x="1754" y="1928"/>
                  </a:cubicBezTo>
                  <a:cubicBezTo>
                    <a:pt x="1721" y="1928"/>
                    <a:pt x="1689" y="1927"/>
                    <a:pt x="1656" y="1923"/>
                  </a:cubicBezTo>
                  <a:lnTo>
                    <a:pt x="1640" y="1923"/>
                  </a:lnTo>
                  <a:cubicBezTo>
                    <a:pt x="1624" y="1923"/>
                    <a:pt x="1607" y="1923"/>
                    <a:pt x="1591" y="1906"/>
                  </a:cubicBezTo>
                  <a:cubicBezTo>
                    <a:pt x="1509" y="1890"/>
                    <a:pt x="1443" y="1841"/>
                    <a:pt x="1410" y="1775"/>
                  </a:cubicBezTo>
                  <a:cubicBezTo>
                    <a:pt x="1410" y="1775"/>
                    <a:pt x="1378" y="1710"/>
                    <a:pt x="1410" y="1660"/>
                  </a:cubicBezTo>
                  <a:cubicBezTo>
                    <a:pt x="1443" y="1628"/>
                    <a:pt x="1804" y="1660"/>
                    <a:pt x="1820" y="1333"/>
                  </a:cubicBezTo>
                  <a:cubicBezTo>
                    <a:pt x="1831" y="1081"/>
                    <a:pt x="1627" y="917"/>
                    <a:pt x="1418" y="917"/>
                  </a:cubicBezTo>
                  <a:cubicBezTo>
                    <a:pt x="1301" y="917"/>
                    <a:pt x="1182" y="969"/>
                    <a:pt x="1099" y="1087"/>
                  </a:cubicBezTo>
                  <a:cubicBezTo>
                    <a:pt x="902" y="1349"/>
                    <a:pt x="1165" y="1939"/>
                    <a:pt x="1689" y="1972"/>
                  </a:cubicBezTo>
                  <a:lnTo>
                    <a:pt x="1853" y="1972"/>
                  </a:lnTo>
                  <a:cubicBezTo>
                    <a:pt x="2378" y="1923"/>
                    <a:pt x="2755" y="1431"/>
                    <a:pt x="2656" y="906"/>
                  </a:cubicBezTo>
                  <a:cubicBezTo>
                    <a:pt x="2583" y="384"/>
                    <a:pt x="2029" y="1"/>
                    <a:pt x="1447" y="1"/>
                  </a:cubicBezTo>
                  <a:close/>
                  <a:moveTo>
                    <a:pt x="117" y="10735"/>
                  </a:moveTo>
                  <a:lnTo>
                    <a:pt x="117" y="10735"/>
                  </a:lnTo>
                  <a:cubicBezTo>
                    <a:pt x="101" y="10745"/>
                    <a:pt x="89" y="10752"/>
                    <a:pt x="83" y="10758"/>
                  </a:cubicBezTo>
                  <a:cubicBezTo>
                    <a:pt x="94" y="10750"/>
                    <a:pt x="106" y="10743"/>
                    <a:pt x="117" y="10735"/>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 name="Google Shape;647;p2"/>
            <p:cNvSpPr/>
            <p:nvPr/>
          </p:nvSpPr>
          <p:spPr>
            <a:xfrm>
              <a:off x="6116850" y="3830425"/>
              <a:ext cx="61275" cy="136775"/>
            </a:xfrm>
            <a:custGeom>
              <a:avLst/>
              <a:gdLst/>
              <a:ahLst/>
              <a:cxnLst/>
              <a:rect l="l" t="t" r="r" b="b"/>
              <a:pathLst>
                <a:path w="2451" h="5471" extrusionOk="0">
                  <a:moveTo>
                    <a:pt x="1443" y="0"/>
                  </a:moveTo>
                  <a:cubicBezTo>
                    <a:pt x="1413" y="0"/>
                    <a:pt x="1386" y="5"/>
                    <a:pt x="1361" y="12"/>
                  </a:cubicBezTo>
                  <a:cubicBezTo>
                    <a:pt x="1034" y="127"/>
                    <a:pt x="968" y="389"/>
                    <a:pt x="1116" y="750"/>
                  </a:cubicBezTo>
                  <a:cubicBezTo>
                    <a:pt x="1280" y="1110"/>
                    <a:pt x="1788" y="1160"/>
                    <a:pt x="1657" y="2815"/>
                  </a:cubicBezTo>
                  <a:cubicBezTo>
                    <a:pt x="1525" y="4471"/>
                    <a:pt x="1" y="5471"/>
                    <a:pt x="1" y="5471"/>
                  </a:cubicBezTo>
                  <a:cubicBezTo>
                    <a:pt x="263" y="5421"/>
                    <a:pt x="1837" y="4471"/>
                    <a:pt x="2148" y="2438"/>
                  </a:cubicBezTo>
                  <a:cubicBezTo>
                    <a:pt x="2450" y="565"/>
                    <a:pt x="1792" y="0"/>
                    <a:pt x="144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 name="Google Shape;648;p2"/>
            <p:cNvSpPr/>
            <p:nvPr/>
          </p:nvSpPr>
          <p:spPr>
            <a:xfrm>
              <a:off x="6072600" y="3793525"/>
              <a:ext cx="132400" cy="177375"/>
            </a:xfrm>
            <a:custGeom>
              <a:avLst/>
              <a:gdLst/>
              <a:ahLst/>
              <a:cxnLst/>
              <a:rect l="l" t="t" r="r" b="b"/>
              <a:pathLst>
                <a:path w="5296" h="7095" extrusionOk="0">
                  <a:moveTo>
                    <a:pt x="1680" y="1"/>
                  </a:moveTo>
                  <a:cubicBezTo>
                    <a:pt x="1291" y="1"/>
                    <a:pt x="856" y="88"/>
                    <a:pt x="476" y="374"/>
                  </a:cubicBezTo>
                  <a:cubicBezTo>
                    <a:pt x="165" y="652"/>
                    <a:pt x="1" y="1062"/>
                    <a:pt x="50" y="1472"/>
                  </a:cubicBezTo>
                  <a:cubicBezTo>
                    <a:pt x="122" y="1988"/>
                    <a:pt x="658" y="2417"/>
                    <a:pt x="1263" y="2417"/>
                  </a:cubicBezTo>
                  <a:cubicBezTo>
                    <a:pt x="1349" y="2417"/>
                    <a:pt x="1437" y="2408"/>
                    <a:pt x="1525" y="2390"/>
                  </a:cubicBezTo>
                  <a:cubicBezTo>
                    <a:pt x="1623" y="2357"/>
                    <a:pt x="1738" y="2324"/>
                    <a:pt x="1820" y="2275"/>
                  </a:cubicBezTo>
                  <a:lnTo>
                    <a:pt x="1837" y="2275"/>
                  </a:lnTo>
                  <a:lnTo>
                    <a:pt x="1869" y="2259"/>
                  </a:lnTo>
                  <a:cubicBezTo>
                    <a:pt x="2164" y="2095"/>
                    <a:pt x="2328" y="1767"/>
                    <a:pt x="2263" y="1439"/>
                  </a:cubicBezTo>
                  <a:cubicBezTo>
                    <a:pt x="2213" y="1102"/>
                    <a:pt x="1925" y="879"/>
                    <a:pt x="1617" y="879"/>
                  </a:cubicBezTo>
                  <a:cubicBezTo>
                    <a:pt x="1520" y="879"/>
                    <a:pt x="1422" y="901"/>
                    <a:pt x="1328" y="947"/>
                  </a:cubicBezTo>
                  <a:cubicBezTo>
                    <a:pt x="968" y="1144"/>
                    <a:pt x="1066" y="1701"/>
                    <a:pt x="1476" y="1750"/>
                  </a:cubicBezTo>
                  <a:cubicBezTo>
                    <a:pt x="1507" y="1758"/>
                    <a:pt x="1537" y="1762"/>
                    <a:pt x="1567" y="1762"/>
                  </a:cubicBezTo>
                  <a:cubicBezTo>
                    <a:pt x="1792" y="1762"/>
                    <a:pt x="1978" y="1556"/>
                    <a:pt x="1935" y="1324"/>
                  </a:cubicBezTo>
                  <a:cubicBezTo>
                    <a:pt x="1928" y="1285"/>
                    <a:pt x="1955" y="1251"/>
                    <a:pt x="1993" y="1251"/>
                  </a:cubicBezTo>
                  <a:cubicBezTo>
                    <a:pt x="2049" y="1251"/>
                    <a:pt x="2128" y="1330"/>
                    <a:pt x="2148" y="1587"/>
                  </a:cubicBezTo>
                  <a:cubicBezTo>
                    <a:pt x="2164" y="1701"/>
                    <a:pt x="2132" y="1832"/>
                    <a:pt x="2082" y="1947"/>
                  </a:cubicBezTo>
                  <a:cubicBezTo>
                    <a:pt x="1935" y="2168"/>
                    <a:pt x="1695" y="2296"/>
                    <a:pt x="1434" y="2296"/>
                  </a:cubicBezTo>
                  <a:cubicBezTo>
                    <a:pt x="1405" y="2296"/>
                    <a:pt x="1375" y="2295"/>
                    <a:pt x="1345" y="2291"/>
                  </a:cubicBezTo>
                  <a:cubicBezTo>
                    <a:pt x="1334" y="2292"/>
                    <a:pt x="1324" y="2292"/>
                    <a:pt x="1314" y="2292"/>
                  </a:cubicBezTo>
                  <a:cubicBezTo>
                    <a:pt x="625" y="2292"/>
                    <a:pt x="142" y="1233"/>
                    <a:pt x="788" y="603"/>
                  </a:cubicBezTo>
                  <a:cubicBezTo>
                    <a:pt x="1061" y="308"/>
                    <a:pt x="1454" y="179"/>
                    <a:pt x="1874" y="179"/>
                  </a:cubicBezTo>
                  <a:cubicBezTo>
                    <a:pt x="2386" y="179"/>
                    <a:pt x="2938" y="370"/>
                    <a:pt x="3361" y="685"/>
                  </a:cubicBezTo>
                  <a:cubicBezTo>
                    <a:pt x="5098" y="1947"/>
                    <a:pt x="4836" y="4242"/>
                    <a:pt x="4328" y="5389"/>
                  </a:cubicBezTo>
                  <a:cubicBezTo>
                    <a:pt x="4067" y="6074"/>
                    <a:pt x="3611" y="6662"/>
                    <a:pt x="3025" y="7088"/>
                  </a:cubicBezTo>
                  <a:lnTo>
                    <a:pt x="3025" y="7088"/>
                  </a:lnTo>
                  <a:cubicBezTo>
                    <a:pt x="3115" y="7032"/>
                    <a:pt x="3862" y="6596"/>
                    <a:pt x="4410" y="5439"/>
                  </a:cubicBezTo>
                  <a:cubicBezTo>
                    <a:pt x="4951" y="4291"/>
                    <a:pt x="5295" y="1898"/>
                    <a:pt x="3459" y="538"/>
                  </a:cubicBezTo>
                  <a:cubicBezTo>
                    <a:pt x="3115" y="292"/>
                    <a:pt x="2705" y="128"/>
                    <a:pt x="2263" y="62"/>
                  </a:cubicBezTo>
                  <a:cubicBezTo>
                    <a:pt x="2094" y="27"/>
                    <a:pt x="1894" y="1"/>
                    <a:pt x="1680" y="1"/>
                  </a:cubicBezTo>
                  <a:close/>
                  <a:moveTo>
                    <a:pt x="3025" y="7088"/>
                  </a:moveTo>
                  <a:cubicBezTo>
                    <a:pt x="3019" y="7092"/>
                    <a:pt x="3016" y="7094"/>
                    <a:pt x="3017" y="7094"/>
                  </a:cubicBezTo>
                  <a:cubicBezTo>
                    <a:pt x="3020" y="7092"/>
                    <a:pt x="3023" y="7090"/>
                    <a:pt x="3025" y="7088"/>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 name="Google Shape;649;p2"/>
            <p:cNvSpPr/>
            <p:nvPr/>
          </p:nvSpPr>
          <p:spPr>
            <a:xfrm>
              <a:off x="6102925" y="3655325"/>
              <a:ext cx="130350" cy="205325"/>
            </a:xfrm>
            <a:custGeom>
              <a:avLst/>
              <a:gdLst/>
              <a:ahLst/>
              <a:cxnLst/>
              <a:rect l="l" t="t" r="r" b="b"/>
              <a:pathLst>
                <a:path w="5214" h="8213" extrusionOk="0">
                  <a:moveTo>
                    <a:pt x="1099" y="1"/>
                  </a:moveTo>
                  <a:cubicBezTo>
                    <a:pt x="1" y="2853"/>
                    <a:pt x="1279" y="4377"/>
                    <a:pt x="2541" y="5623"/>
                  </a:cubicBezTo>
                  <a:cubicBezTo>
                    <a:pt x="3803" y="6852"/>
                    <a:pt x="3754" y="8213"/>
                    <a:pt x="3754" y="8213"/>
                  </a:cubicBezTo>
                  <a:cubicBezTo>
                    <a:pt x="4656" y="7278"/>
                    <a:pt x="3590" y="5590"/>
                    <a:pt x="4459" y="4246"/>
                  </a:cubicBezTo>
                  <a:cubicBezTo>
                    <a:pt x="5213" y="3099"/>
                    <a:pt x="4246" y="2574"/>
                    <a:pt x="4246" y="2574"/>
                  </a:cubicBezTo>
                  <a:cubicBezTo>
                    <a:pt x="3836" y="3164"/>
                    <a:pt x="3377" y="3000"/>
                    <a:pt x="3017" y="3738"/>
                  </a:cubicBezTo>
                  <a:cubicBezTo>
                    <a:pt x="2656" y="4476"/>
                    <a:pt x="3279" y="5803"/>
                    <a:pt x="3279" y="5803"/>
                  </a:cubicBezTo>
                  <a:cubicBezTo>
                    <a:pt x="2066" y="4935"/>
                    <a:pt x="2312" y="4164"/>
                    <a:pt x="2656" y="3754"/>
                  </a:cubicBezTo>
                  <a:cubicBezTo>
                    <a:pt x="3000" y="3361"/>
                    <a:pt x="2525" y="3017"/>
                    <a:pt x="2541" y="2787"/>
                  </a:cubicBezTo>
                  <a:cubicBezTo>
                    <a:pt x="2558" y="2640"/>
                    <a:pt x="2591" y="2509"/>
                    <a:pt x="2640" y="2378"/>
                  </a:cubicBezTo>
                  <a:cubicBezTo>
                    <a:pt x="2640" y="2378"/>
                    <a:pt x="2565" y="2323"/>
                    <a:pt x="2427" y="2323"/>
                  </a:cubicBezTo>
                  <a:cubicBezTo>
                    <a:pt x="2315" y="2323"/>
                    <a:pt x="2159" y="2359"/>
                    <a:pt x="1968" y="2492"/>
                  </a:cubicBezTo>
                  <a:cubicBezTo>
                    <a:pt x="1230" y="2984"/>
                    <a:pt x="1525" y="4082"/>
                    <a:pt x="1525" y="4082"/>
                  </a:cubicBezTo>
                  <a:cubicBezTo>
                    <a:pt x="1001" y="3345"/>
                    <a:pt x="1181" y="2591"/>
                    <a:pt x="1771" y="2066"/>
                  </a:cubicBezTo>
                  <a:cubicBezTo>
                    <a:pt x="2377" y="1542"/>
                    <a:pt x="1804" y="1066"/>
                    <a:pt x="1410" y="853"/>
                  </a:cubicBezTo>
                  <a:cubicBezTo>
                    <a:pt x="1017" y="624"/>
                    <a:pt x="1099" y="1"/>
                    <a:pt x="109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 name="Google Shape;650;p2"/>
            <p:cNvSpPr/>
            <p:nvPr/>
          </p:nvSpPr>
          <p:spPr>
            <a:xfrm>
              <a:off x="6042700" y="3629925"/>
              <a:ext cx="75825" cy="113125"/>
            </a:xfrm>
            <a:custGeom>
              <a:avLst/>
              <a:gdLst/>
              <a:ahLst/>
              <a:cxnLst/>
              <a:rect l="l" t="t" r="r" b="b"/>
              <a:pathLst>
                <a:path w="3033" h="4525" extrusionOk="0">
                  <a:moveTo>
                    <a:pt x="459" y="1"/>
                  </a:moveTo>
                  <a:cubicBezTo>
                    <a:pt x="459" y="17"/>
                    <a:pt x="0" y="2017"/>
                    <a:pt x="3033" y="4525"/>
                  </a:cubicBezTo>
                  <a:cubicBezTo>
                    <a:pt x="3033" y="4525"/>
                    <a:pt x="2475" y="3852"/>
                    <a:pt x="2738" y="3098"/>
                  </a:cubicBezTo>
                  <a:cubicBezTo>
                    <a:pt x="3000" y="2344"/>
                    <a:pt x="2688" y="2066"/>
                    <a:pt x="2442" y="1820"/>
                  </a:cubicBezTo>
                  <a:cubicBezTo>
                    <a:pt x="2295" y="1656"/>
                    <a:pt x="2295" y="1427"/>
                    <a:pt x="2426" y="1263"/>
                  </a:cubicBezTo>
                  <a:cubicBezTo>
                    <a:pt x="2426" y="1263"/>
                    <a:pt x="2381" y="1253"/>
                    <a:pt x="2318" y="1253"/>
                  </a:cubicBezTo>
                  <a:cubicBezTo>
                    <a:pt x="2153" y="1253"/>
                    <a:pt x="1863" y="1321"/>
                    <a:pt x="1934" y="1820"/>
                  </a:cubicBezTo>
                  <a:cubicBezTo>
                    <a:pt x="2033" y="2508"/>
                    <a:pt x="2082" y="2623"/>
                    <a:pt x="1852" y="2640"/>
                  </a:cubicBezTo>
                  <a:cubicBezTo>
                    <a:pt x="1847" y="2640"/>
                    <a:pt x="1843" y="2640"/>
                    <a:pt x="1838" y="2640"/>
                  </a:cubicBezTo>
                  <a:cubicBezTo>
                    <a:pt x="1642" y="2640"/>
                    <a:pt x="1706" y="2307"/>
                    <a:pt x="1754" y="2115"/>
                  </a:cubicBezTo>
                  <a:cubicBezTo>
                    <a:pt x="1820" y="1935"/>
                    <a:pt x="2065" y="1099"/>
                    <a:pt x="1410" y="820"/>
                  </a:cubicBezTo>
                  <a:cubicBezTo>
                    <a:pt x="754" y="541"/>
                    <a:pt x="492" y="279"/>
                    <a:pt x="45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 name="Google Shape;651;p2"/>
            <p:cNvSpPr/>
            <p:nvPr/>
          </p:nvSpPr>
          <p:spPr>
            <a:xfrm>
              <a:off x="6179150" y="3844650"/>
              <a:ext cx="89775" cy="106575"/>
            </a:xfrm>
            <a:custGeom>
              <a:avLst/>
              <a:gdLst/>
              <a:ahLst/>
              <a:cxnLst/>
              <a:rect l="l" t="t" r="r" b="b"/>
              <a:pathLst>
                <a:path w="3591" h="4263" extrusionOk="0">
                  <a:moveTo>
                    <a:pt x="1722" y="1"/>
                  </a:moveTo>
                  <a:lnTo>
                    <a:pt x="1722" y="1"/>
                  </a:lnTo>
                  <a:cubicBezTo>
                    <a:pt x="771" y="492"/>
                    <a:pt x="1050" y="1181"/>
                    <a:pt x="951" y="2476"/>
                  </a:cubicBezTo>
                  <a:cubicBezTo>
                    <a:pt x="853" y="3754"/>
                    <a:pt x="0" y="4262"/>
                    <a:pt x="0" y="4262"/>
                  </a:cubicBezTo>
                  <a:cubicBezTo>
                    <a:pt x="3590" y="2426"/>
                    <a:pt x="2279" y="755"/>
                    <a:pt x="1935" y="509"/>
                  </a:cubicBezTo>
                  <a:cubicBezTo>
                    <a:pt x="1590" y="263"/>
                    <a:pt x="1722" y="1"/>
                    <a:pt x="172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 name="Google Shape;652;p2"/>
            <p:cNvSpPr/>
            <p:nvPr/>
          </p:nvSpPr>
          <p:spPr>
            <a:xfrm>
              <a:off x="6181200" y="3910450"/>
              <a:ext cx="196725" cy="145050"/>
            </a:xfrm>
            <a:custGeom>
              <a:avLst/>
              <a:gdLst/>
              <a:ahLst/>
              <a:cxnLst/>
              <a:rect l="l" t="t" r="r" b="b"/>
              <a:pathLst>
                <a:path w="7869" h="5802" extrusionOk="0">
                  <a:moveTo>
                    <a:pt x="3218" y="1"/>
                  </a:moveTo>
                  <a:cubicBezTo>
                    <a:pt x="2833" y="1"/>
                    <a:pt x="2408" y="335"/>
                    <a:pt x="2000" y="958"/>
                  </a:cubicBezTo>
                  <a:cubicBezTo>
                    <a:pt x="1459" y="1794"/>
                    <a:pt x="0" y="1925"/>
                    <a:pt x="0" y="1925"/>
                  </a:cubicBezTo>
                  <a:cubicBezTo>
                    <a:pt x="2377" y="1974"/>
                    <a:pt x="3016" y="2597"/>
                    <a:pt x="3656" y="3351"/>
                  </a:cubicBezTo>
                  <a:cubicBezTo>
                    <a:pt x="4295" y="4105"/>
                    <a:pt x="4475" y="5335"/>
                    <a:pt x="6000" y="5712"/>
                  </a:cubicBezTo>
                  <a:cubicBezTo>
                    <a:pt x="6253" y="5775"/>
                    <a:pt x="6474" y="5801"/>
                    <a:pt x="6666" y="5801"/>
                  </a:cubicBezTo>
                  <a:cubicBezTo>
                    <a:pt x="7618" y="5801"/>
                    <a:pt x="7868" y="5155"/>
                    <a:pt x="7868" y="5154"/>
                  </a:cubicBezTo>
                  <a:lnTo>
                    <a:pt x="7868" y="5154"/>
                  </a:lnTo>
                  <a:cubicBezTo>
                    <a:pt x="7782" y="5212"/>
                    <a:pt x="7702" y="5241"/>
                    <a:pt x="7631" y="5241"/>
                  </a:cubicBezTo>
                  <a:cubicBezTo>
                    <a:pt x="7380" y="5241"/>
                    <a:pt x="7236" y="4876"/>
                    <a:pt x="7262" y="4122"/>
                  </a:cubicBezTo>
                  <a:cubicBezTo>
                    <a:pt x="7278" y="3155"/>
                    <a:pt x="6393" y="2876"/>
                    <a:pt x="5278" y="2712"/>
                  </a:cubicBezTo>
                  <a:cubicBezTo>
                    <a:pt x="4164" y="2532"/>
                    <a:pt x="3230" y="2466"/>
                    <a:pt x="3131" y="2089"/>
                  </a:cubicBezTo>
                  <a:cubicBezTo>
                    <a:pt x="3016" y="1729"/>
                    <a:pt x="3508" y="1581"/>
                    <a:pt x="4180" y="1384"/>
                  </a:cubicBezTo>
                  <a:cubicBezTo>
                    <a:pt x="4869" y="1171"/>
                    <a:pt x="4557" y="549"/>
                    <a:pt x="4557" y="548"/>
                  </a:cubicBezTo>
                  <a:lnTo>
                    <a:pt x="4557" y="548"/>
                  </a:lnTo>
                  <a:cubicBezTo>
                    <a:pt x="4506" y="589"/>
                    <a:pt x="4454" y="607"/>
                    <a:pt x="4399" y="607"/>
                  </a:cubicBezTo>
                  <a:cubicBezTo>
                    <a:pt x="4212" y="607"/>
                    <a:pt x="3991" y="393"/>
                    <a:pt x="3623" y="139"/>
                  </a:cubicBezTo>
                  <a:cubicBezTo>
                    <a:pt x="3495" y="46"/>
                    <a:pt x="3359" y="1"/>
                    <a:pt x="321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 name="Google Shape;653;p2"/>
            <p:cNvSpPr/>
            <p:nvPr/>
          </p:nvSpPr>
          <p:spPr>
            <a:xfrm>
              <a:off x="6085725" y="3969575"/>
              <a:ext cx="192200" cy="155800"/>
            </a:xfrm>
            <a:custGeom>
              <a:avLst/>
              <a:gdLst/>
              <a:ahLst/>
              <a:cxnLst/>
              <a:rect l="l" t="t" r="r" b="b"/>
              <a:pathLst>
                <a:path w="7688" h="6232" extrusionOk="0">
                  <a:moveTo>
                    <a:pt x="4322" y="0"/>
                  </a:moveTo>
                  <a:cubicBezTo>
                    <a:pt x="2726" y="0"/>
                    <a:pt x="1374" y="1109"/>
                    <a:pt x="672" y="2527"/>
                  </a:cubicBezTo>
                  <a:cubicBezTo>
                    <a:pt x="164" y="3625"/>
                    <a:pt x="0" y="4871"/>
                    <a:pt x="246" y="6051"/>
                  </a:cubicBezTo>
                  <a:lnTo>
                    <a:pt x="246" y="6084"/>
                  </a:lnTo>
                  <a:lnTo>
                    <a:pt x="279" y="6232"/>
                  </a:lnTo>
                  <a:cubicBezTo>
                    <a:pt x="263" y="6084"/>
                    <a:pt x="246" y="5936"/>
                    <a:pt x="246" y="5773"/>
                  </a:cubicBezTo>
                  <a:cubicBezTo>
                    <a:pt x="246" y="4904"/>
                    <a:pt x="426" y="4052"/>
                    <a:pt x="754" y="3248"/>
                  </a:cubicBezTo>
                  <a:cubicBezTo>
                    <a:pt x="1148" y="2248"/>
                    <a:pt x="1885" y="1429"/>
                    <a:pt x="2820" y="904"/>
                  </a:cubicBezTo>
                  <a:cubicBezTo>
                    <a:pt x="3368" y="590"/>
                    <a:pt x="4084" y="339"/>
                    <a:pt x="4791" y="339"/>
                  </a:cubicBezTo>
                  <a:cubicBezTo>
                    <a:pt x="5374" y="339"/>
                    <a:pt x="5952" y="509"/>
                    <a:pt x="6426" y="954"/>
                  </a:cubicBezTo>
                  <a:cubicBezTo>
                    <a:pt x="7491" y="1871"/>
                    <a:pt x="7147" y="3789"/>
                    <a:pt x="5950" y="4084"/>
                  </a:cubicBezTo>
                  <a:cubicBezTo>
                    <a:pt x="5816" y="4120"/>
                    <a:pt x="5676" y="4137"/>
                    <a:pt x="5538" y="4137"/>
                  </a:cubicBezTo>
                  <a:cubicBezTo>
                    <a:pt x="5103" y="4137"/>
                    <a:pt x="4679" y="3965"/>
                    <a:pt x="4442" y="3642"/>
                  </a:cubicBezTo>
                  <a:cubicBezTo>
                    <a:pt x="4164" y="3232"/>
                    <a:pt x="4147" y="2691"/>
                    <a:pt x="4426" y="2281"/>
                  </a:cubicBezTo>
                  <a:cubicBezTo>
                    <a:pt x="4604" y="2003"/>
                    <a:pt x="4911" y="1845"/>
                    <a:pt x="5229" y="1845"/>
                  </a:cubicBezTo>
                  <a:cubicBezTo>
                    <a:pt x="5378" y="1845"/>
                    <a:pt x="5530" y="1880"/>
                    <a:pt x="5672" y="1953"/>
                  </a:cubicBezTo>
                  <a:cubicBezTo>
                    <a:pt x="5852" y="2035"/>
                    <a:pt x="5967" y="2216"/>
                    <a:pt x="5967" y="2412"/>
                  </a:cubicBezTo>
                  <a:cubicBezTo>
                    <a:pt x="5967" y="2412"/>
                    <a:pt x="5952" y="2545"/>
                    <a:pt x="5867" y="2545"/>
                  </a:cubicBezTo>
                  <a:cubicBezTo>
                    <a:pt x="5862" y="2545"/>
                    <a:pt x="5857" y="2544"/>
                    <a:pt x="5852" y="2544"/>
                  </a:cubicBezTo>
                  <a:cubicBezTo>
                    <a:pt x="5770" y="2544"/>
                    <a:pt x="5786" y="2380"/>
                    <a:pt x="5524" y="2314"/>
                  </a:cubicBezTo>
                  <a:cubicBezTo>
                    <a:pt x="5495" y="2307"/>
                    <a:pt x="5465" y="2304"/>
                    <a:pt x="5437" y="2304"/>
                  </a:cubicBezTo>
                  <a:cubicBezTo>
                    <a:pt x="5180" y="2304"/>
                    <a:pt x="4975" y="2557"/>
                    <a:pt x="5049" y="2822"/>
                  </a:cubicBezTo>
                  <a:cubicBezTo>
                    <a:pt x="5080" y="2989"/>
                    <a:pt x="5316" y="3122"/>
                    <a:pt x="5559" y="3122"/>
                  </a:cubicBezTo>
                  <a:cubicBezTo>
                    <a:pt x="5699" y="3122"/>
                    <a:pt x="5842" y="3078"/>
                    <a:pt x="5950" y="2970"/>
                  </a:cubicBezTo>
                  <a:cubicBezTo>
                    <a:pt x="6016" y="2904"/>
                    <a:pt x="6065" y="2822"/>
                    <a:pt x="6081" y="2724"/>
                  </a:cubicBezTo>
                  <a:cubicBezTo>
                    <a:pt x="6180" y="2412"/>
                    <a:pt x="6049" y="2068"/>
                    <a:pt x="5770" y="1904"/>
                  </a:cubicBezTo>
                  <a:cubicBezTo>
                    <a:pt x="5602" y="1806"/>
                    <a:pt x="5417" y="1759"/>
                    <a:pt x="5232" y="1759"/>
                  </a:cubicBezTo>
                  <a:cubicBezTo>
                    <a:pt x="4892" y="1759"/>
                    <a:pt x="4556" y="1918"/>
                    <a:pt x="4344" y="2216"/>
                  </a:cubicBezTo>
                  <a:cubicBezTo>
                    <a:pt x="4033" y="2658"/>
                    <a:pt x="4033" y="3248"/>
                    <a:pt x="4344" y="3691"/>
                  </a:cubicBezTo>
                  <a:cubicBezTo>
                    <a:pt x="4613" y="4062"/>
                    <a:pt x="5092" y="4263"/>
                    <a:pt x="5578" y="4263"/>
                  </a:cubicBezTo>
                  <a:cubicBezTo>
                    <a:pt x="5714" y="4263"/>
                    <a:pt x="5850" y="4248"/>
                    <a:pt x="5983" y="4215"/>
                  </a:cubicBezTo>
                  <a:cubicBezTo>
                    <a:pt x="7344" y="3888"/>
                    <a:pt x="7688" y="1806"/>
                    <a:pt x="6557" y="806"/>
                  </a:cubicBezTo>
                  <a:cubicBezTo>
                    <a:pt x="6409" y="675"/>
                    <a:pt x="6245" y="560"/>
                    <a:pt x="6081" y="462"/>
                  </a:cubicBezTo>
                  <a:cubicBezTo>
                    <a:pt x="5590" y="167"/>
                    <a:pt x="5032" y="19"/>
                    <a:pt x="4459" y="3"/>
                  </a:cubicBezTo>
                  <a:cubicBezTo>
                    <a:pt x="4413" y="1"/>
                    <a:pt x="4367" y="0"/>
                    <a:pt x="43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 name="Google Shape;654;p2"/>
            <p:cNvSpPr/>
            <p:nvPr/>
          </p:nvSpPr>
          <p:spPr>
            <a:xfrm>
              <a:off x="6095550" y="4017725"/>
              <a:ext cx="76025" cy="81825"/>
            </a:xfrm>
            <a:custGeom>
              <a:avLst/>
              <a:gdLst/>
              <a:ahLst/>
              <a:cxnLst/>
              <a:rect l="l" t="t" r="r" b="b"/>
              <a:pathLst>
                <a:path w="3041" h="3273" extrusionOk="0">
                  <a:moveTo>
                    <a:pt x="2307" y="1"/>
                  </a:moveTo>
                  <a:cubicBezTo>
                    <a:pt x="2110" y="1"/>
                    <a:pt x="1861" y="69"/>
                    <a:pt x="1574" y="241"/>
                  </a:cubicBezTo>
                  <a:cubicBezTo>
                    <a:pt x="312" y="1011"/>
                    <a:pt x="1" y="3273"/>
                    <a:pt x="1" y="3273"/>
                  </a:cubicBezTo>
                  <a:cubicBezTo>
                    <a:pt x="1" y="3273"/>
                    <a:pt x="689" y="1175"/>
                    <a:pt x="1951" y="962"/>
                  </a:cubicBezTo>
                  <a:cubicBezTo>
                    <a:pt x="3040" y="784"/>
                    <a:pt x="2975" y="1"/>
                    <a:pt x="230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 name="Google Shape;655;p2"/>
            <p:cNvSpPr/>
            <p:nvPr/>
          </p:nvSpPr>
          <p:spPr>
            <a:xfrm>
              <a:off x="6193500" y="4011425"/>
              <a:ext cx="130325" cy="112975"/>
            </a:xfrm>
            <a:custGeom>
              <a:avLst/>
              <a:gdLst/>
              <a:ahLst/>
              <a:cxnLst/>
              <a:rect l="l" t="t" r="r" b="b"/>
              <a:pathLst>
                <a:path w="5213" h="4519" extrusionOk="0">
                  <a:moveTo>
                    <a:pt x="3033" y="1"/>
                  </a:moveTo>
                  <a:cubicBezTo>
                    <a:pt x="3033" y="1"/>
                    <a:pt x="3360" y="706"/>
                    <a:pt x="3016" y="1771"/>
                  </a:cubicBezTo>
                  <a:cubicBezTo>
                    <a:pt x="2688" y="2853"/>
                    <a:pt x="1836" y="3066"/>
                    <a:pt x="1197" y="3131"/>
                  </a:cubicBezTo>
                  <a:cubicBezTo>
                    <a:pt x="574" y="3197"/>
                    <a:pt x="131" y="3476"/>
                    <a:pt x="0" y="4344"/>
                  </a:cubicBezTo>
                  <a:cubicBezTo>
                    <a:pt x="138" y="4246"/>
                    <a:pt x="306" y="4195"/>
                    <a:pt x="479" y="4195"/>
                  </a:cubicBezTo>
                  <a:cubicBezTo>
                    <a:pt x="593" y="4195"/>
                    <a:pt x="709" y="4217"/>
                    <a:pt x="820" y="4262"/>
                  </a:cubicBezTo>
                  <a:cubicBezTo>
                    <a:pt x="1055" y="4380"/>
                    <a:pt x="1446" y="4518"/>
                    <a:pt x="1840" y="4518"/>
                  </a:cubicBezTo>
                  <a:cubicBezTo>
                    <a:pt x="2159" y="4518"/>
                    <a:pt x="2479" y="4428"/>
                    <a:pt x="2721" y="4164"/>
                  </a:cubicBezTo>
                  <a:cubicBezTo>
                    <a:pt x="3262" y="3574"/>
                    <a:pt x="3164" y="2968"/>
                    <a:pt x="3131" y="2673"/>
                  </a:cubicBezTo>
                  <a:cubicBezTo>
                    <a:pt x="3115" y="2398"/>
                    <a:pt x="3067" y="1853"/>
                    <a:pt x="3348" y="1853"/>
                  </a:cubicBezTo>
                  <a:cubicBezTo>
                    <a:pt x="3352" y="1853"/>
                    <a:pt x="3356" y="1853"/>
                    <a:pt x="3360" y="1853"/>
                  </a:cubicBezTo>
                  <a:cubicBezTo>
                    <a:pt x="3360" y="1853"/>
                    <a:pt x="3364" y="1852"/>
                    <a:pt x="3369" y="1852"/>
                  </a:cubicBezTo>
                  <a:cubicBezTo>
                    <a:pt x="3409" y="1852"/>
                    <a:pt x="3573" y="1878"/>
                    <a:pt x="3573" y="2296"/>
                  </a:cubicBezTo>
                  <a:cubicBezTo>
                    <a:pt x="3557" y="2754"/>
                    <a:pt x="3541" y="3050"/>
                    <a:pt x="4164" y="3230"/>
                  </a:cubicBezTo>
                  <a:cubicBezTo>
                    <a:pt x="4491" y="3328"/>
                    <a:pt x="4819" y="3492"/>
                    <a:pt x="5081" y="3722"/>
                  </a:cubicBezTo>
                  <a:cubicBezTo>
                    <a:pt x="4967" y="3508"/>
                    <a:pt x="4950" y="3263"/>
                    <a:pt x="5000" y="3033"/>
                  </a:cubicBezTo>
                  <a:cubicBezTo>
                    <a:pt x="5131" y="2705"/>
                    <a:pt x="5213" y="2099"/>
                    <a:pt x="4655" y="1705"/>
                  </a:cubicBezTo>
                  <a:cubicBezTo>
                    <a:pt x="4082" y="1312"/>
                    <a:pt x="3524" y="1066"/>
                    <a:pt x="3393" y="673"/>
                  </a:cubicBezTo>
                  <a:cubicBezTo>
                    <a:pt x="3311" y="443"/>
                    <a:pt x="3196" y="214"/>
                    <a:pt x="30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 name="Google Shape;656;p2"/>
            <p:cNvSpPr/>
            <p:nvPr/>
          </p:nvSpPr>
          <p:spPr>
            <a:xfrm>
              <a:off x="6271350" y="4087250"/>
              <a:ext cx="32000" cy="50000"/>
            </a:xfrm>
            <a:custGeom>
              <a:avLst/>
              <a:gdLst/>
              <a:ahLst/>
              <a:cxnLst/>
              <a:rect l="l" t="t" r="r" b="b"/>
              <a:pathLst>
                <a:path w="1280" h="2000" extrusionOk="0">
                  <a:moveTo>
                    <a:pt x="328" y="0"/>
                  </a:moveTo>
                  <a:cubicBezTo>
                    <a:pt x="328" y="0"/>
                    <a:pt x="328" y="0"/>
                    <a:pt x="328" y="1"/>
                  </a:cubicBezTo>
                  <a:lnTo>
                    <a:pt x="328" y="1"/>
                  </a:lnTo>
                  <a:cubicBezTo>
                    <a:pt x="328" y="1"/>
                    <a:pt x="328" y="0"/>
                    <a:pt x="328" y="0"/>
                  </a:cubicBezTo>
                  <a:close/>
                  <a:moveTo>
                    <a:pt x="328" y="1"/>
                  </a:moveTo>
                  <a:lnTo>
                    <a:pt x="328" y="1"/>
                  </a:lnTo>
                  <a:cubicBezTo>
                    <a:pt x="345" y="197"/>
                    <a:pt x="328" y="394"/>
                    <a:pt x="263" y="574"/>
                  </a:cubicBezTo>
                  <a:cubicBezTo>
                    <a:pt x="181" y="836"/>
                    <a:pt x="1" y="1246"/>
                    <a:pt x="459" y="1541"/>
                  </a:cubicBezTo>
                  <a:cubicBezTo>
                    <a:pt x="476" y="1541"/>
                    <a:pt x="476" y="1557"/>
                    <a:pt x="492" y="1557"/>
                  </a:cubicBezTo>
                  <a:cubicBezTo>
                    <a:pt x="1017" y="1852"/>
                    <a:pt x="1017" y="2000"/>
                    <a:pt x="1017" y="2000"/>
                  </a:cubicBezTo>
                  <a:cubicBezTo>
                    <a:pt x="1017" y="2000"/>
                    <a:pt x="1050" y="1770"/>
                    <a:pt x="1099" y="1541"/>
                  </a:cubicBezTo>
                  <a:cubicBezTo>
                    <a:pt x="1115" y="1459"/>
                    <a:pt x="1148" y="1377"/>
                    <a:pt x="1164" y="1295"/>
                  </a:cubicBezTo>
                  <a:cubicBezTo>
                    <a:pt x="1279" y="934"/>
                    <a:pt x="1115" y="525"/>
                    <a:pt x="771" y="361"/>
                  </a:cubicBezTo>
                  <a:cubicBezTo>
                    <a:pt x="353" y="113"/>
                    <a:pt x="330" y="12"/>
                    <a:pt x="32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 name="Google Shape;657;p2"/>
            <p:cNvSpPr/>
            <p:nvPr/>
          </p:nvSpPr>
          <p:spPr>
            <a:xfrm>
              <a:off x="6272575" y="3871850"/>
              <a:ext cx="172950" cy="122025"/>
            </a:xfrm>
            <a:custGeom>
              <a:avLst/>
              <a:gdLst/>
              <a:ahLst/>
              <a:cxnLst/>
              <a:rect l="l" t="t" r="r" b="b"/>
              <a:pathLst>
                <a:path w="6918" h="4881" extrusionOk="0">
                  <a:moveTo>
                    <a:pt x="1941" y="0"/>
                  </a:moveTo>
                  <a:cubicBezTo>
                    <a:pt x="1055" y="0"/>
                    <a:pt x="588" y="822"/>
                    <a:pt x="706" y="1371"/>
                  </a:cubicBezTo>
                  <a:cubicBezTo>
                    <a:pt x="825" y="1984"/>
                    <a:pt x="1434" y="2011"/>
                    <a:pt x="1542" y="2011"/>
                  </a:cubicBezTo>
                  <a:cubicBezTo>
                    <a:pt x="1552" y="2011"/>
                    <a:pt x="1558" y="2010"/>
                    <a:pt x="1558" y="2010"/>
                  </a:cubicBezTo>
                  <a:cubicBezTo>
                    <a:pt x="1296" y="1896"/>
                    <a:pt x="1181" y="1584"/>
                    <a:pt x="1312" y="1338"/>
                  </a:cubicBezTo>
                  <a:cubicBezTo>
                    <a:pt x="1357" y="1266"/>
                    <a:pt x="1403" y="1239"/>
                    <a:pt x="1453" y="1239"/>
                  </a:cubicBezTo>
                  <a:cubicBezTo>
                    <a:pt x="1549" y="1239"/>
                    <a:pt x="1658" y="1339"/>
                    <a:pt x="1787" y="1404"/>
                  </a:cubicBezTo>
                  <a:cubicBezTo>
                    <a:pt x="1831" y="1427"/>
                    <a:pt x="1872" y="1438"/>
                    <a:pt x="1909" y="1438"/>
                  </a:cubicBezTo>
                  <a:cubicBezTo>
                    <a:pt x="2056" y="1438"/>
                    <a:pt x="2158" y="1279"/>
                    <a:pt x="2197" y="1109"/>
                  </a:cubicBezTo>
                  <a:cubicBezTo>
                    <a:pt x="2237" y="968"/>
                    <a:pt x="2346" y="827"/>
                    <a:pt x="2534" y="827"/>
                  </a:cubicBezTo>
                  <a:cubicBezTo>
                    <a:pt x="2652" y="827"/>
                    <a:pt x="2801" y="882"/>
                    <a:pt x="2984" y="1027"/>
                  </a:cubicBezTo>
                  <a:cubicBezTo>
                    <a:pt x="3476" y="1404"/>
                    <a:pt x="3164" y="2142"/>
                    <a:pt x="3164" y="2142"/>
                  </a:cubicBezTo>
                  <a:cubicBezTo>
                    <a:pt x="3164" y="2142"/>
                    <a:pt x="3164" y="1535"/>
                    <a:pt x="2738" y="1470"/>
                  </a:cubicBezTo>
                  <a:cubicBezTo>
                    <a:pt x="2694" y="1457"/>
                    <a:pt x="2650" y="1451"/>
                    <a:pt x="2607" y="1451"/>
                  </a:cubicBezTo>
                  <a:cubicBezTo>
                    <a:pt x="2425" y="1451"/>
                    <a:pt x="2260" y="1556"/>
                    <a:pt x="2181" y="1715"/>
                  </a:cubicBezTo>
                  <a:cubicBezTo>
                    <a:pt x="2443" y="1715"/>
                    <a:pt x="2459" y="2092"/>
                    <a:pt x="2312" y="2306"/>
                  </a:cubicBezTo>
                  <a:cubicBezTo>
                    <a:pt x="2164" y="2502"/>
                    <a:pt x="2214" y="2650"/>
                    <a:pt x="2361" y="2732"/>
                  </a:cubicBezTo>
                  <a:cubicBezTo>
                    <a:pt x="2492" y="2814"/>
                    <a:pt x="2705" y="2814"/>
                    <a:pt x="2525" y="3191"/>
                  </a:cubicBezTo>
                  <a:cubicBezTo>
                    <a:pt x="2374" y="3537"/>
                    <a:pt x="1752" y="3551"/>
                    <a:pt x="1653" y="3551"/>
                  </a:cubicBezTo>
                  <a:cubicBezTo>
                    <a:pt x="1644" y="3551"/>
                    <a:pt x="1640" y="3551"/>
                    <a:pt x="1640" y="3551"/>
                  </a:cubicBezTo>
                  <a:cubicBezTo>
                    <a:pt x="1787" y="3355"/>
                    <a:pt x="1755" y="3060"/>
                    <a:pt x="1558" y="2896"/>
                  </a:cubicBezTo>
                  <a:lnTo>
                    <a:pt x="1558" y="2896"/>
                  </a:lnTo>
                  <a:cubicBezTo>
                    <a:pt x="1574" y="3060"/>
                    <a:pt x="1460" y="3223"/>
                    <a:pt x="1279" y="3273"/>
                  </a:cubicBezTo>
                  <a:cubicBezTo>
                    <a:pt x="1001" y="3371"/>
                    <a:pt x="1017" y="3273"/>
                    <a:pt x="738" y="3502"/>
                  </a:cubicBezTo>
                  <a:cubicBezTo>
                    <a:pt x="607" y="3617"/>
                    <a:pt x="423" y="3646"/>
                    <a:pt x="271" y="3646"/>
                  </a:cubicBezTo>
                  <a:cubicBezTo>
                    <a:pt x="120" y="3646"/>
                    <a:pt x="1" y="3617"/>
                    <a:pt x="1" y="3617"/>
                  </a:cubicBezTo>
                  <a:lnTo>
                    <a:pt x="1" y="3617"/>
                  </a:lnTo>
                  <a:cubicBezTo>
                    <a:pt x="181" y="3715"/>
                    <a:pt x="378" y="3781"/>
                    <a:pt x="574" y="3797"/>
                  </a:cubicBezTo>
                  <a:cubicBezTo>
                    <a:pt x="1017" y="3830"/>
                    <a:pt x="1460" y="3895"/>
                    <a:pt x="1886" y="3994"/>
                  </a:cubicBezTo>
                  <a:cubicBezTo>
                    <a:pt x="3066" y="4354"/>
                    <a:pt x="3787" y="4846"/>
                    <a:pt x="4689" y="4879"/>
                  </a:cubicBezTo>
                  <a:cubicBezTo>
                    <a:pt x="4720" y="4880"/>
                    <a:pt x="4752" y="4881"/>
                    <a:pt x="4784" y="4881"/>
                  </a:cubicBezTo>
                  <a:cubicBezTo>
                    <a:pt x="5196" y="4881"/>
                    <a:pt x="5618" y="4782"/>
                    <a:pt x="5984" y="4584"/>
                  </a:cubicBezTo>
                  <a:cubicBezTo>
                    <a:pt x="6770" y="4109"/>
                    <a:pt x="6918" y="2945"/>
                    <a:pt x="6459" y="2355"/>
                  </a:cubicBezTo>
                  <a:cubicBezTo>
                    <a:pt x="6228" y="2016"/>
                    <a:pt x="5864" y="1861"/>
                    <a:pt x="5524" y="1861"/>
                  </a:cubicBezTo>
                  <a:cubicBezTo>
                    <a:pt x="5188" y="1861"/>
                    <a:pt x="4876" y="2012"/>
                    <a:pt x="4738" y="2289"/>
                  </a:cubicBezTo>
                  <a:cubicBezTo>
                    <a:pt x="4492" y="2617"/>
                    <a:pt x="4525" y="3092"/>
                    <a:pt x="4820" y="3371"/>
                  </a:cubicBezTo>
                  <a:lnTo>
                    <a:pt x="4836" y="3387"/>
                  </a:lnTo>
                  <a:cubicBezTo>
                    <a:pt x="4853" y="3404"/>
                    <a:pt x="4869" y="3420"/>
                    <a:pt x="4902" y="3437"/>
                  </a:cubicBezTo>
                  <a:cubicBezTo>
                    <a:pt x="4918" y="3437"/>
                    <a:pt x="4918" y="3453"/>
                    <a:pt x="4934" y="3453"/>
                  </a:cubicBezTo>
                  <a:cubicBezTo>
                    <a:pt x="5037" y="3512"/>
                    <a:pt x="5165" y="3543"/>
                    <a:pt x="5290" y="3543"/>
                  </a:cubicBezTo>
                  <a:cubicBezTo>
                    <a:pt x="5542" y="3543"/>
                    <a:pt x="5781" y="3416"/>
                    <a:pt x="5770" y="3141"/>
                  </a:cubicBezTo>
                  <a:cubicBezTo>
                    <a:pt x="5784" y="2945"/>
                    <a:pt x="5623" y="2860"/>
                    <a:pt x="5445" y="2860"/>
                  </a:cubicBezTo>
                  <a:cubicBezTo>
                    <a:pt x="5191" y="2860"/>
                    <a:pt x="4901" y="3030"/>
                    <a:pt x="5016" y="3289"/>
                  </a:cubicBezTo>
                  <a:cubicBezTo>
                    <a:pt x="5024" y="3312"/>
                    <a:pt x="5025" y="3335"/>
                    <a:pt x="5002" y="3335"/>
                  </a:cubicBezTo>
                  <a:cubicBezTo>
                    <a:pt x="4975" y="3335"/>
                    <a:pt x="4918" y="3304"/>
                    <a:pt x="4803" y="3207"/>
                  </a:cubicBezTo>
                  <a:cubicBezTo>
                    <a:pt x="4689" y="3109"/>
                    <a:pt x="4623" y="2961"/>
                    <a:pt x="4623" y="2797"/>
                  </a:cubicBezTo>
                  <a:cubicBezTo>
                    <a:pt x="4623" y="2617"/>
                    <a:pt x="4689" y="2453"/>
                    <a:pt x="4803" y="2322"/>
                  </a:cubicBezTo>
                  <a:cubicBezTo>
                    <a:pt x="4930" y="2085"/>
                    <a:pt x="5200" y="1959"/>
                    <a:pt x="5491" y="1959"/>
                  </a:cubicBezTo>
                  <a:cubicBezTo>
                    <a:pt x="5804" y="1959"/>
                    <a:pt x="6140" y="2106"/>
                    <a:pt x="6344" y="2420"/>
                  </a:cubicBezTo>
                  <a:cubicBezTo>
                    <a:pt x="6344" y="2420"/>
                    <a:pt x="6344" y="2437"/>
                    <a:pt x="6361" y="2437"/>
                  </a:cubicBezTo>
                  <a:cubicBezTo>
                    <a:pt x="6574" y="2863"/>
                    <a:pt x="6574" y="3355"/>
                    <a:pt x="6328" y="3764"/>
                  </a:cubicBezTo>
                  <a:cubicBezTo>
                    <a:pt x="6049" y="4256"/>
                    <a:pt x="5412" y="4603"/>
                    <a:pt x="4583" y="4603"/>
                  </a:cubicBezTo>
                  <a:cubicBezTo>
                    <a:pt x="4195" y="4603"/>
                    <a:pt x="3766" y="4527"/>
                    <a:pt x="3312" y="4354"/>
                  </a:cubicBezTo>
                  <a:cubicBezTo>
                    <a:pt x="3263" y="4338"/>
                    <a:pt x="3033" y="4256"/>
                    <a:pt x="2886" y="4191"/>
                  </a:cubicBezTo>
                  <a:cubicBezTo>
                    <a:pt x="2459" y="3977"/>
                    <a:pt x="2017" y="3830"/>
                    <a:pt x="1574" y="3748"/>
                  </a:cubicBezTo>
                  <a:cubicBezTo>
                    <a:pt x="1738" y="3732"/>
                    <a:pt x="1935" y="3699"/>
                    <a:pt x="2148" y="3666"/>
                  </a:cubicBezTo>
                  <a:cubicBezTo>
                    <a:pt x="3885" y="3322"/>
                    <a:pt x="4148" y="830"/>
                    <a:pt x="2689" y="175"/>
                  </a:cubicBezTo>
                  <a:cubicBezTo>
                    <a:pt x="2415" y="52"/>
                    <a:pt x="2164" y="0"/>
                    <a:pt x="194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 name="Google Shape;658;p2"/>
            <p:cNvSpPr/>
            <p:nvPr/>
          </p:nvSpPr>
          <p:spPr>
            <a:xfrm>
              <a:off x="6356575" y="3937250"/>
              <a:ext cx="116825" cy="82800"/>
            </a:xfrm>
            <a:custGeom>
              <a:avLst/>
              <a:gdLst/>
              <a:ahLst/>
              <a:cxnLst/>
              <a:rect l="l" t="t" r="r" b="b"/>
              <a:pathLst>
                <a:path w="4673" h="3312" extrusionOk="0">
                  <a:moveTo>
                    <a:pt x="3820" y="1"/>
                  </a:moveTo>
                  <a:lnTo>
                    <a:pt x="3820" y="1"/>
                  </a:lnTo>
                  <a:cubicBezTo>
                    <a:pt x="3902" y="804"/>
                    <a:pt x="3558" y="1591"/>
                    <a:pt x="2919" y="2050"/>
                  </a:cubicBezTo>
                  <a:cubicBezTo>
                    <a:pt x="2505" y="2367"/>
                    <a:pt x="2004" y="2468"/>
                    <a:pt x="1535" y="2468"/>
                  </a:cubicBezTo>
                  <a:cubicBezTo>
                    <a:pt x="720" y="2468"/>
                    <a:pt x="1" y="2165"/>
                    <a:pt x="1" y="2165"/>
                  </a:cubicBezTo>
                  <a:lnTo>
                    <a:pt x="1" y="2165"/>
                  </a:lnTo>
                  <a:cubicBezTo>
                    <a:pt x="1345" y="2869"/>
                    <a:pt x="1853" y="2640"/>
                    <a:pt x="2214" y="3050"/>
                  </a:cubicBezTo>
                  <a:cubicBezTo>
                    <a:pt x="2389" y="3233"/>
                    <a:pt x="2565" y="3288"/>
                    <a:pt x="2724" y="3288"/>
                  </a:cubicBezTo>
                  <a:cubicBezTo>
                    <a:pt x="2907" y="3288"/>
                    <a:pt x="3067" y="3216"/>
                    <a:pt x="3181" y="3181"/>
                  </a:cubicBezTo>
                  <a:cubicBezTo>
                    <a:pt x="3208" y="3174"/>
                    <a:pt x="3234" y="3171"/>
                    <a:pt x="3261" y="3171"/>
                  </a:cubicBezTo>
                  <a:cubicBezTo>
                    <a:pt x="3363" y="3171"/>
                    <a:pt x="3456" y="3221"/>
                    <a:pt x="3509" y="3312"/>
                  </a:cubicBezTo>
                  <a:cubicBezTo>
                    <a:pt x="3541" y="3099"/>
                    <a:pt x="3492" y="2886"/>
                    <a:pt x="3361" y="2722"/>
                  </a:cubicBezTo>
                  <a:cubicBezTo>
                    <a:pt x="3181" y="2509"/>
                    <a:pt x="2787" y="2492"/>
                    <a:pt x="2722" y="2492"/>
                  </a:cubicBezTo>
                  <a:cubicBezTo>
                    <a:pt x="3279" y="2460"/>
                    <a:pt x="3787" y="2181"/>
                    <a:pt x="4115" y="1722"/>
                  </a:cubicBezTo>
                  <a:cubicBezTo>
                    <a:pt x="4672" y="935"/>
                    <a:pt x="3820" y="1"/>
                    <a:pt x="38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 name="Google Shape;659;p2"/>
            <p:cNvSpPr/>
            <p:nvPr/>
          </p:nvSpPr>
          <p:spPr>
            <a:xfrm>
              <a:off x="6208250" y="3751925"/>
              <a:ext cx="111475" cy="157500"/>
            </a:xfrm>
            <a:custGeom>
              <a:avLst/>
              <a:gdLst/>
              <a:ahLst/>
              <a:cxnLst/>
              <a:rect l="l" t="t" r="r" b="b"/>
              <a:pathLst>
                <a:path w="4459" h="6300" extrusionOk="0">
                  <a:moveTo>
                    <a:pt x="1815" y="0"/>
                  </a:moveTo>
                  <a:cubicBezTo>
                    <a:pt x="1388" y="0"/>
                    <a:pt x="978" y="153"/>
                    <a:pt x="705" y="464"/>
                  </a:cubicBezTo>
                  <a:cubicBezTo>
                    <a:pt x="0" y="1103"/>
                    <a:pt x="443" y="2136"/>
                    <a:pt x="1033" y="2349"/>
                  </a:cubicBezTo>
                  <a:cubicBezTo>
                    <a:pt x="1156" y="2415"/>
                    <a:pt x="1291" y="2447"/>
                    <a:pt x="1426" y="2447"/>
                  </a:cubicBezTo>
                  <a:cubicBezTo>
                    <a:pt x="1562" y="2447"/>
                    <a:pt x="1697" y="2415"/>
                    <a:pt x="1820" y="2349"/>
                  </a:cubicBezTo>
                  <a:lnTo>
                    <a:pt x="1869" y="2333"/>
                  </a:lnTo>
                  <a:lnTo>
                    <a:pt x="1902" y="2300"/>
                  </a:lnTo>
                  <a:lnTo>
                    <a:pt x="1951" y="2267"/>
                  </a:lnTo>
                  <a:lnTo>
                    <a:pt x="2016" y="2218"/>
                  </a:lnTo>
                  <a:cubicBezTo>
                    <a:pt x="2033" y="2202"/>
                    <a:pt x="2049" y="2185"/>
                    <a:pt x="2066" y="2152"/>
                  </a:cubicBezTo>
                  <a:cubicBezTo>
                    <a:pt x="2229" y="1988"/>
                    <a:pt x="2311" y="1743"/>
                    <a:pt x="2279" y="1513"/>
                  </a:cubicBezTo>
                  <a:cubicBezTo>
                    <a:pt x="2236" y="1169"/>
                    <a:pt x="2023" y="1022"/>
                    <a:pt x="1827" y="1022"/>
                  </a:cubicBezTo>
                  <a:cubicBezTo>
                    <a:pt x="1724" y="1022"/>
                    <a:pt x="1625" y="1063"/>
                    <a:pt x="1557" y="1136"/>
                  </a:cubicBezTo>
                  <a:cubicBezTo>
                    <a:pt x="1394" y="1300"/>
                    <a:pt x="1443" y="1579"/>
                    <a:pt x="1639" y="1693"/>
                  </a:cubicBezTo>
                  <a:cubicBezTo>
                    <a:pt x="1716" y="1728"/>
                    <a:pt x="1785" y="1737"/>
                    <a:pt x="1845" y="1737"/>
                  </a:cubicBezTo>
                  <a:cubicBezTo>
                    <a:pt x="1924" y="1737"/>
                    <a:pt x="1988" y="1721"/>
                    <a:pt x="2033" y="1721"/>
                  </a:cubicBezTo>
                  <a:cubicBezTo>
                    <a:pt x="2086" y="1721"/>
                    <a:pt x="2115" y="1743"/>
                    <a:pt x="2115" y="1841"/>
                  </a:cubicBezTo>
                  <a:cubicBezTo>
                    <a:pt x="2082" y="2038"/>
                    <a:pt x="1967" y="2202"/>
                    <a:pt x="1787" y="2300"/>
                  </a:cubicBezTo>
                  <a:cubicBezTo>
                    <a:pt x="1680" y="2353"/>
                    <a:pt x="1563" y="2378"/>
                    <a:pt x="1445" y="2378"/>
                  </a:cubicBezTo>
                  <a:cubicBezTo>
                    <a:pt x="1309" y="2378"/>
                    <a:pt x="1172" y="2345"/>
                    <a:pt x="1049" y="2283"/>
                  </a:cubicBezTo>
                  <a:cubicBezTo>
                    <a:pt x="508" y="2054"/>
                    <a:pt x="148" y="1120"/>
                    <a:pt x="787" y="562"/>
                  </a:cubicBezTo>
                  <a:cubicBezTo>
                    <a:pt x="1036" y="329"/>
                    <a:pt x="1344" y="184"/>
                    <a:pt x="1683" y="184"/>
                  </a:cubicBezTo>
                  <a:cubicBezTo>
                    <a:pt x="1701" y="184"/>
                    <a:pt x="1720" y="185"/>
                    <a:pt x="1738" y="185"/>
                  </a:cubicBezTo>
                  <a:cubicBezTo>
                    <a:pt x="2492" y="218"/>
                    <a:pt x="3311" y="759"/>
                    <a:pt x="3442" y="2234"/>
                  </a:cubicBezTo>
                  <a:cubicBezTo>
                    <a:pt x="3492" y="2775"/>
                    <a:pt x="3442" y="3333"/>
                    <a:pt x="3279" y="3873"/>
                  </a:cubicBezTo>
                  <a:cubicBezTo>
                    <a:pt x="3164" y="4316"/>
                    <a:pt x="2951" y="4759"/>
                    <a:pt x="2672" y="5152"/>
                  </a:cubicBezTo>
                  <a:cubicBezTo>
                    <a:pt x="2279" y="5644"/>
                    <a:pt x="1771" y="6037"/>
                    <a:pt x="1197" y="6299"/>
                  </a:cubicBezTo>
                  <a:cubicBezTo>
                    <a:pt x="1820" y="6053"/>
                    <a:pt x="2377" y="5644"/>
                    <a:pt x="2803" y="5119"/>
                  </a:cubicBezTo>
                  <a:cubicBezTo>
                    <a:pt x="3541" y="4283"/>
                    <a:pt x="4459" y="2251"/>
                    <a:pt x="3180" y="612"/>
                  </a:cubicBezTo>
                  <a:cubicBezTo>
                    <a:pt x="2828" y="206"/>
                    <a:pt x="2310" y="0"/>
                    <a:pt x="18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 name="Google Shape;660;p2"/>
            <p:cNvSpPr/>
            <p:nvPr/>
          </p:nvSpPr>
          <p:spPr>
            <a:xfrm>
              <a:off x="5510800" y="4054075"/>
              <a:ext cx="212275" cy="254475"/>
            </a:xfrm>
            <a:custGeom>
              <a:avLst/>
              <a:gdLst/>
              <a:ahLst/>
              <a:cxnLst/>
              <a:rect l="l" t="t" r="r" b="b"/>
              <a:pathLst>
                <a:path w="8491" h="10179" extrusionOk="0">
                  <a:moveTo>
                    <a:pt x="2225" y="1"/>
                  </a:moveTo>
                  <a:cubicBezTo>
                    <a:pt x="1310" y="1"/>
                    <a:pt x="462" y="451"/>
                    <a:pt x="246" y="1180"/>
                  </a:cubicBezTo>
                  <a:cubicBezTo>
                    <a:pt x="0" y="1770"/>
                    <a:pt x="197" y="2475"/>
                    <a:pt x="721" y="2868"/>
                  </a:cubicBezTo>
                  <a:cubicBezTo>
                    <a:pt x="738" y="2868"/>
                    <a:pt x="754" y="2884"/>
                    <a:pt x="771" y="2901"/>
                  </a:cubicBezTo>
                  <a:cubicBezTo>
                    <a:pt x="998" y="3034"/>
                    <a:pt x="1256" y="3100"/>
                    <a:pt x="1514" y="3100"/>
                  </a:cubicBezTo>
                  <a:cubicBezTo>
                    <a:pt x="1796" y="3100"/>
                    <a:pt x="2080" y="3022"/>
                    <a:pt x="2328" y="2868"/>
                  </a:cubicBezTo>
                  <a:cubicBezTo>
                    <a:pt x="2492" y="2770"/>
                    <a:pt x="2606" y="2606"/>
                    <a:pt x="2656" y="2425"/>
                  </a:cubicBezTo>
                  <a:cubicBezTo>
                    <a:pt x="2800" y="2037"/>
                    <a:pt x="2501" y="1648"/>
                    <a:pt x="2115" y="1648"/>
                  </a:cubicBezTo>
                  <a:cubicBezTo>
                    <a:pt x="2062" y="1648"/>
                    <a:pt x="2007" y="1655"/>
                    <a:pt x="1951" y="1671"/>
                  </a:cubicBezTo>
                  <a:cubicBezTo>
                    <a:pt x="1623" y="1737"/>
                    <a:pt x="1443" y="2081"/>
                    <a:pt x="1557" y="2393"/>
                  </a:cubicBezTo>
                  <a:cubicBezTo>
                    <a:pt x="1639" y="2627"/>
                    <a:pt x="1889" y="2660"/>
                    <a:pt x="2024" y="2660"/>
                  </a:cubicBezTo>
                  <a:cubicBezTo>
                    <a:pt x="2079" y="2660"/>
                    <a:pt x="2115" y="2655"/>
                    <a:pt x="2115" y="2655"/>
                  </a:cubicBezTo>
                  <a:lnTo>
                    <a:pt x="2115" y="2655"/>
                  </a:lnTo>
                  <a:cubicBezTo>
                    <a:pt x="2082" y="2753"/>
                    <a:pt x="2016" y="2819"/>
                    <a:pt x="1934" y="2868"/>
                  </a:cubicBezTo>
                  <a:cubicBezTo>
                    <a:pt x="1820" y="2933"/>
                    <a:pt x="1689" y="2966"/>
                    <a:pt x="1557" y="2966"/>
                  </a:cubicBezTo>
                  <a:cubicBezTo>
                    <a:pt x="1426" y="2966"/>
                    <a:pt x="1295" y="2933"/>
                    <a:pt x="1180" y="2868"/>
                  </a:cubicBezTo>
                  <a:cubicBezTo>
                    <a:pt x="1098" y="2819"/>
                    <a:pt x="1016" y="2770"/>
                    <a:pt x="951" y="2704"/>
                  </a:cubicBezTo>
                  <a:cubicBezTo>
                    <a:pt x="525" y="2327"/>
                    <a:pt x="426" y="1081"/>
                    <a:pt x="1148" y="508"/>
                  </a:cubicBezTo>
                  <a:cubicBezTo>
                    <a:pt x="1472" y="272"/>
                    <a:pt x="1862" y="142"/>
                    <a:pt x="2259" y="142"/>
                  </a:cubicBezTo>
                  <a:cubicBezTo>
                    <a:pt x="2304" y="142"/>
                    <a:pt x="2349" y="144"/>
                    <a:pt x="2393" y="147"/>
                  </a:cubicBezTo>
                  <a:cubicBezTo>
                    <a:pt x="2524" y="163"/>
                    <a:pt x="2656" y="180"/>
                    <a:pt x="2787" y="213"/>
                  </a:cubicBezTo>
                  <a:cubicBezTo>
                    <a:pt x="3885" y="475"/>
                    <a:pt x="4590" y="1655"/>
                    <a:pt x="4819" y="2868"/>
                  </a:cubicBezTo>
                  <a:cubicBezTo>
                    <a:pt x="5065" y="4114"/>
                    <a:pt x="4819" y="5359"/>
                    <a:pt x="4901" y="6474"/>
                  </a:cubicBezTo>
                  <a:cubicBezTo>
                    <a:pt x="4852" y="7490"/>
                    <a:pt x="5245" y="8490"/>
                    <a:pt x="5983" y="9195"/>
                  </a:cubicBezTo>
                  <a:cubicBezTo>
                    <a:pt x="6688" y="9801"/>
                    <a:pt x="7573" y="10146"/>
                    <a:pt x="8491" y="10178"/>
                  </a:cubicBezTo>
                  <a:cubicBezTo>
                    <a:pt x="7589" y="10113"/>
                    <a:pt x="6721" y="9736"/>
                    <a:pt x="6049" y="9129"/>
                  </a:cubicBezTo>
                  <a:cubicBezTo>
                    <a:pt x="5344" y="8425"/>
                    <a:pt x="4983" y="7457"/>
                    <a:pt x="5032" y="6474"/>
                  </a:cubicBezTo>
                  <a:cubicBezTo>
                    <a:pt x="4983" y="5376"/>
                    <a:pt x="5229" y="4146"/>
                    <a:pt x="5000" y="2852"/>
                  </a:cubicBezTo>
                  <a:lnTo>
                    <a:pt x="5000" y="2835"/>
                  </a:lnTo>
                  <a:cubicBezTo>
                    <a:pt x="4770" y="1573"/>
                    <a:pt x="4000" y="327"/>
                    <a:pt x="2820" y="65"/>
                  </a:cubicBezTo>
                  <a:cubicBezTo>
                    <a:pt x="2622" y="21"/>
                    <a:pt x="2422" y="1"/>
                    <a:pt x="22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 name="Google Shape;661;p2"/>
            <p:cNvSpPr/>
            <p:nvPr/>
          </p:nvSpPr>
          <p:spPr>
            <a:xfrm>
              <a:off x="5559150" y="4089775"/>
              <a:ext cx="57800" cy="52575"/>
            </a:xfrm>
            <a:custGeom>
              <a:avLst/>
              <a:gdLst/>
              <a:ahLst/>
              <a:cxnLst/>
              <a:rect l="l" t="t" r="r" b="b"/>
              <a:pathLst>
                <a:path w="2312" h="2103" extrusionOk="0">
                  <a:moveTo>
                    <a:pt x="1784" y="1"/>
                  </a:moveTo>
                  <a:cubicBezTo>
                    <a:pt x="1313" y="1"/>
                    <a:pt x="1020" y="401"/>
                    <a:pt x="935" y="1096"/>
                  </a:cubicBezTo>
                  <a:cubicBezTo>
                    <a:pt x="918" y="1210"/>
                    <a:pt x="869" y="1325"/>
                    <a:pt x="820" y="1440"/>
                  </a:cubicBezTo>
                  <a:cubicBezTo>
                    <a:pt x="621" y="1750"/>
                    <a:pt x="253" y="1788"/>
                    <a:pt x="87" y="1788"/>
                  </a:cubicBezTo>
                  <a:cubicBezTo>
                    <a:pt x="33" y="1788"/>
                    <a:pt x="0" y="1784"/>
                    <a:pt x="0" y="1784"/>
                  </a:cubicBezTo>
                  <a:lnTo>
                    <a:pt x="0" y="1784"/>
                  </a:lnTo>
                  <a:cubicBezTo>
                    <a:pt x="120" y="1849"/>
                    <a:pt x="694" y="2102"/>
                    <a:pt x="1230" y="2102"/>
                  </a:cubicBezTo>
                  <a:cubicBezTo>
                    <a:pt x="1502" y="2102"/>
                    <a:pt x="1763" y="2037"/>
                    <a:pt x="1951" y="1850"/>
                  </a:cubicBezTo>
                  <a:cubicBezTo>
                    <a:pt x="2066" y="1735"/>
                    <a:pt x="2148" y="1587"/>
                    <a:pt x="2197" y="1440"/>
                  </a:cubicBezTo>
                  <a:cubicBezTo>
                    <a:pt x="2312" y="997"/>
                    <a:pt x="2066" y="555"/>
                    <a:pt x="1951" y="374"/>
                  </a:cubicBezTo>
                  <a:cubicBezTo>
                    <a:pt x="1869" y="260"/>
                    <a:pt x="1885" y="96"/>
                    <a:pt x="2017" y="30"/>
                  </a:cubicBezTo>
                  <a:cubicBezTo>
                    <a:pt x="1935" y="10"/>
                    <a:pt x="1857" y="1"/>
                    <a:pt x="178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 name="Google Shape;662;p2"/>
            <p:cNvSpPr/>
            <p:nvPr/>
          </p:nvSpPr>
          <p:spPr>
            <a:xfrm>
              <a:off x="5457925" y="4054775"/>
              <a:ext cx="74200" cy="48800"/>
            </a:xfrm>
            <a:custGeom>
              <a:avLst/>
              <a:gdLst/>
              <a:ahLst/>
              <a:cxnLst/>
              <a:rect l="l" t="t" r="r" b="b"/>
              <a:pathLst>
                <a:path w="2968" h="1952" extrusionOk="0">
                  <a:moveTo>
                    <a:pt x="2040" y="0"/>
                  </a:moveTo>
                  <a:cubicBezTo>
                    <a:pt x="333" y="0"/>
                    <a:pt x="296" y="1081"/>
                    <a:pt x="296" y="1365"/>
                  </a:cubicBezTo>
                  <a:cubicBezTo>
                    <a:pt x="296" y="1561"/>
                    <a:pt x="165" y="1725"/>
                    <a:pt x="1" y="1791"/>
                  </a:cubicBezTo>
                  <a:cubicBezTo>
                    <a:pt x="268" y="1904"/>
                    <a:pt x="503" y="1952"/>
                    <a:pt x="708" y="1952"/>
                  </a:cubicBezTo>
                  <a:cubicBezTo>
                    <a:pt x="1461" y="1952"/>
                    <a:pt x="1831" y="1306"/>
                    <a:pt x="2050" y="791"/>
                  </a:cubicBezTo>
                  <a:cubicBezTo>
                    <a:pt x="2197" y="414"/>
                    <a:pt x="2558" y="135"/>
                    <a:pt x="2968" y="86"/>
                  </a:cubicBezTo>
                  <a:cubicBezTo>
                    <a:pt x="2614" y="26"/>
                    <a:pt x="2307" y="0"/>
                    <a:pt x="20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 name="Google Shape;663;p2"/>
            <p:cNvSpPr/>
            <p:nvPr/>
          </p:nvSpPr>
          <p:spPr>
            <a:xfrm>
              <a:off x="5429250" y="4054150"/>
              <a:ext cx="36075" cy="28500"/>
            </a:xfrm>
            <a:custGeom>
              <a:avLst/>
              <a:gdLst/>
              <a:ahLst/>
              <a:cxnLst/>
              <a:rect l="l" t="t" r="r" b="b"/>
              <a:pathLst>
                <a:path w="1443" h="1140" extrusionOk="0">
                  <a:moveTo>
                    <a:pt x="468" y="0"/>
                  </a:moveTo>
                  <a:cubicBezTo>
                    <a:pt x="422" y="0"/>
                    <a:pt x="375" y="9"/>
                    <a:pt x="328" y="29"/>
                  </a:cubicBezTo>
                  <a:cubicBezTo>
                    <a:pt x="99" y="144"/>
                    <a:pt x="0" y="423"/>
                    <a:pt x="99" y="669"/>
                  </a:cubicBezTo>
                  <a:cubicBezTo>
                    <a:pt x="181" y="865"/>
                    <a:pt x="361" y="1029"/>
                    <a:pt x="574" y="1095"/>
                  </a:cubicBezTo>
                  <a:cubicBezTo>
                    <a:pt x="652" y="1125"/>
                    <a:pt x="735" y="1139"/>
                    <a:pt x="818" y="1139"/>
                  </a:cubicBezTo>
                  <a:cubicBezTo>
                    <a:pt x="961" y="1139"/>
                    <a:pt x="1105" y="1096"/>
                    <a:pt x="1230" y="1013"/>
                  </a:cubicBezTo>
                  <a:cubicBezTo>
                    <a:pt x="1361" y="882"/>
                    <a:pt x="1443" y="701"/>
                    <a:pt x="1443" y="521"/>
                  </a:cubicBezTo>
                  <a:lnTo>
                    <a:pt x="1443" y="521"/>
                  </a:lnTo>
                  <a:cubicBezTo>
                    <a:pt x="1443" y="521"/>
                    <a:pt x="1135" y="902"/>
                    <a:pt x="783" y="902"/>
                  </a:cubicBezTo>
                  <a:cubicBezTo>
                    <a:pt x="763" y="902"/>
                    <a:pt x="742" y="901"/>
                    <a:pt x="722" y="898"/>
                  </a:cubicBezTo>
                  <a:cubicBezTo>
                    <a:pt x="148" y="849"/>
                    <a:pt x="66" y="275"/>
                    <a:pt x="345" y="111"/>
                  </a:cubicBezTo>
                  <a:cubicBezTo>
                    <a:pt x="385" y="84"/>
                    <a:pt x="428" y="72"/>
                    <a:pt x="471" y="72"/>
                  </a:cubicBezTo>
                  <a:cubicBezTo>
                    <a:pt x="587" y="72"/>
                    <a:pt x="698" y="160"/>
                    <a:pt x="722" y="292"/>
                  </a:cubicBezTo>
                  <a:cubicBezTo>
                    <a:pt x="732" y="399"/>
                    <a:pt x="652" y="464"/>
                    <a:pt x="599" y="464"/>
                  </a:cubicBezTo>
                  <a:cubicBezTo>
                    <a:pt x="572" y="464"/>
                    <a:pt x="552" y="446"/>
                    <a:pt x="558" y="406"/>
                  </a:cubicBezTo>
                  <a:cubicBezTo>
                    <a:pt x="582" y="332"/>
                    <a:pt x="542" y="268"/>
                    <a:pt x="472" y="268"/>
                  </a:cubicBezTo>
                  <a:cubicBezTo>
                    <a:pt x="449" y="268"/>
                    <a:pt x="422" y="275"/>
                    <a:pt x="394" y="292"/>
                  </a:cubicBezTo>
                  <a:cubicBezTo>
                    <a:pt x="263" y="357"/>
                    <a:pt x="394" y="537"/>
                    <a:pt x="394" y="537"/>
                  </a:cubicBezTo>
                  <a:cubicBezTo>
                    <a:pt x="441" y="575"/>
                    <a:pt x="497" y="593"/>
                    <a:pt x="552" y="593"/>
                  </a:cubicBezTo>
                  <a:cubicBezTo>
                    <a:pt x="687" y="593"/>
                    <a:pt x="820" y="487"/>
                    <a:pt x="820" y="324"/>
                  </a:cubicBezTo>
                  <a:cubicBezTo>
                    <a:pt x="807" y="141"/>
                    <a:pt x="648" y="0"/>
                    <a:pt x="4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 name="Google Shape;664;p2"/>
            <p:cNvSpPr/>
            <p:nvPr/>
          </p:nvSpPr>
          <p:spPr>
            <a:xfrm>
              <a:off x="6017700" y="4090100"/>
              <a:ext cx="30350" cy="84850"/>
            </a:xfrm>
            <a:custGeom>
              <a:avLst/>
              <a:gdLst/>
              <a:ahLst/>
              <a:cxnLst/>
              <a:rect l="l" t="t" r="r" b="b"/>
              <a:pathLst>
                <a:path w="1214" h="3394" extrusionOk="0">
                  <a:moveTo>
                    <a:pt x="607" y="1"/>
                  </a:moveTo>
                  <a:lnTo>
                    <a:pt x="574" y="345"/>
                  </a:lnTo>
                  <a:cubicBezTo>
                    <a:pt x="541" y="607"/>
                    <a:pt x="443" y="870"/>
                    <a:pt x="295" y="1099"/>
                  </a:cubicBezTo>
                  <a:cubicBezTo>
                    <a:pt x="230" y="1197"/>
                    <a:pt x="164" y="1312"/>
                    <a:pt x="115" y="1427"/>
                  </a:cubicBezTo>
                  <a:cubicBezTo>
                    <a:pt x="0" y="1673"/>
                    <a:pt x="49" y="1968"/>
                    <a:pt x="230" y="2165"/>
                  </a:cubicBezTo>
                  <a:cubicBezTo>
                    <a:pt x="426" y="2427"/>
                    <a:pt x="541" y="2738"/>
                    <a:pt x="574" y="3050"/>
                  </a:cubicBezTo>
                  <a:cubicBezTo>
                    <a:pt x="590" y="3132"/>
                    <a:pt x="607" y="3394"/>
                    <a:pt x="607" y="3394"/>
                  </a:cubicBezTo>
                  <a:cubicBezTo>
                    <a:pt x="623" y="3394"/>
                    <a:pt x="623" y="3132"/>
                    <a:pt x="640" y="3050"/>
                  </a:cubicBezTo>
                  <a:cubicBezTo>
                    <a:pt x="689" y="2738"/>
                    <a:pt x="803" y="2427"/>
                    <a:pt x="1000" y="2165"/>
                  </a:cubicBezTo>
                  <a:cubicBezTo>
                    <a:pt x="1180" y="1968"/>
                    <a:pt x="1213" y="1673"/>
                    <a:pt x="1115" y="1427"/>
                  </a:cubicBezTo>
                  <a:cubicBezTo>
                    <a:pt x="1066" y="1312"/>
                    <a:pt x="1000" y="1197"/>
                    <a:pt x="918" y="1099"/>
                  </a:cubicBezTo>
                  <a:cubicBezTo>
                    <a:pt x="771" y="870"/>
                    <a:pt x="689" y="607"/>
                    <a:pt x="656" y="345"/>
                  </a:cubicBezTo>
                  <a:lnTo>
                    <a:pt x="607"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 name="Google Shape;665;p2"/>
            <p:cNvSpPr/>
            <p:nvPr/>
          </p:nvSpPr>
          <p:spPr>
            <a:xfrm>
              <a:off x="5888000" y="3830425"/>
              <a:ext cx="60875" cy="136775"/>
            </a:xfrm>
            <a:custGeom>
              <a:avLst/>
              <a:gdLst/>
              <a:ahLst/>
              <a:cxnLst/>
              <a:rect l="l" t="t" r="r" b="b"/>
              <a:pathLst>
                <a:path w="2435" h="5471" extrusionOk="0">
                  <a:moveTo>
                    <a:pt x="1006" y="0"/>
                  </a:moveTo>
                  <a:cubicBezTo>
                    <a:pt x="646" y="0"/>
                    <a:pt x="0" y="565"/>
                    <a:pt x="287" y="2438"/>
                  </a:cubicBezTo>
                  <a:cubicBezTo>
                    <a:pt x="615" y="4471"/>
                    <a:pt x="2172" y="5421"/>
                    <a:pt x="2435" y="5471"/>
                  </a:cubicBezTo>
                  <a:cubicBezTo>
                    <a:pt x="2435" y="5471"/>
                    <a:pt x="910" y="4487"/>
                    <a:pt x="779" y="2815"/>
                  </a:cubicBezTo>
                  <a:cubicBezTo>
                    <a:pt x="648" y="1143"/>
                    <a:pt x="1156" y="1110"/>
                    <a:pt x="1320" y="750"/>
                  </a:cubicBezTo>
                  <a:cubicBezTo>
                    <a:pt x="1484" y="389"/>
                    <a:pt x="1402" y="111"/>
                    <a:pt x="1090" y="12"/>
                  </a:cubicBezTo>
                  <a:cubicBezTo>
                    <a:pt x="1065" y="5"/>
                    <a:pt x="1036" y="0"/>
                    <a:pt x="100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 name="Google Shape;666;p2"/>
            <p:cNvSpPr/>
            <p:nvPr/>
          </p:nvSpPr>
          <p:spPr>
            <a:xfrm>
              <a:off x="5860750" y="3793125"/>
              <a:ext cx="132375" cy="177775"/>
            </a:xfrm>
            <a:custGeom>
              <a:avLst/>
              <a:gdLst/>
              <a:ahLst/>
              <a:cxnLst/>
              <a:rect l="l" t="t" r="r" b="b"/>
              <a:pathLst>
                <a:path w="5295" h="7111" extrusionOk="0">
                  <a:moveTo>
                    <a:pt x="3607" y="1"/>
                  </a:moveTo>
                  <a:cubicBezTo>
                    <a:pt x="3396" y="1"/>
                    <a:pt x="3199" y="27"/>
                    <a:pt x="3033" y="62"/>
                  </a:cubicBezTo>
                  <a:cubicBezTo>
                    <a:pt x="2590" y="127"/>
                    <a:pt x="2180" y="308"/>
                    <a:pt x="1836" y="554"/>
                  </a:cubicBezTo>
                  <a:cubicBezTo>
                    <a:pt x="0" y="1898"/>
                    <a:pt x="345" y="4291"/>
                    <a:pt x="886" y="5438"/>
                  </a:cubicBezTo>
                  <a:cubicBezTo>
                    <a:pt x="1181" y="6110"/>
                    <a:pt x="1656" y="6700"/>
                    <a:pt x="2279" y="7110"/>
                  </a:cubicBezTo>
                  <a:cubicBezTo>
                    <a:pt x="1689" y="6667"/>
                    <a:pt x="1230" y="6077"/>
                    <a:pt x="967" y="5405"/>
                  </a:cubicBezTo>
                  <a:cubicBezTo>
                    <a:pt x="459" y="4242"/>
                    <a:pt x="197" y="1963"/>
                    <a:pt x="1935" y="685"/>
                  </a:cubicBezTo>
                  <a:cubicBezTo>
                    <a:pt x="2361" y="376"/>
                    <a:pt x="2917" y="184"/>
                    <a:pt x="3432" y="184"/>
                  </a:cubicBezTo>
                  <a:cubicBezTo>
                    <a:pt x="3848" y="184"/>
                    <a:pt x="4237" y="310"/>
                    <a:pt x="4508" y="603"/>
                  </a:cubicBezTo>
                  <a:cubicBezTo>
                    <a:pt x="5154" y="1248"/>
                    <a:pt x="4671" y="2292"/>
                    <a:pt x="3982" y="2292"/>
                  </a:cubicBezTo>
                  <a:cubicBezTo>
                    <a:pt x="3972" y="2292"/>
                    <a:pt x="3961" y="2292"/>
                    <a:pt x="3951" y="2291"/>
                  </a:cubicBezTo>
                  <a:cubicBezTo>
                    <a:pt x="3913" y="2297"/>
                    <a:pt x="3875" y="2300"/>
                    <a:pt x="3837" y="2300"/>
                  </a:cubicBezTo>
                  <a:cubicBezTo>
                    <a:pt x="3586" y="2300"/>
                    <a:pt x="3356" y="2161"/>
                    <a:pt x="3213" y="1947"/>
                  </a:cubicBezTo>
                  <a:cubicBezTo>
                    <a:pt x="3164" y="1832"/>
                    <a:pt x="3131" y="1717"/>
                    <a:pt x="3148" y="1586"/>
                  </a:cubicBezTo>
                  <a:cubicBezTo>
                    <a:pt x="3167" y="1329"/>
                    <a:pt x="3247" y="1251"/>
                    <a:pt x="3303" y="1251"/>
                  </a:cubicBezTo>
                  <a:cubicBezTo>
                    <a:pt x="3340" y="1251"/>
                    <a:pt x="3367" y="1285"/>
                    <a:pt x="3361" y="1324"/>
                  </a:cubicBezTo>
                  <a:cubicBezTo>
                    <a:pt x="3316" y="1575"/>
                    <a:pt x="3512" y="1774"/>
                    <a:pt x="3744" y="1774"/>
                  </a:cubicBezTo>
                  <a:cubicBezTo>
                    <a:pt x="3769" y="1774"/>
                    <a:pt x="3794" y="1771"/>
                    <a:pt x="3820" y="1766"/>
                  </a:cubicBezTo>
                  <a:cubicBezTo>
                    <a:pt x="4229" y="1701"/>
                    <a:pt x="4328" y="1160"/>
                    <a:pt x="3967" y="963"/>
                  </a:cubicBezTo>
                  <a:cubicBezTo>
                    <a:pt x="3871" y="911"/>
                    <a:pt x="3771" y="888"/>
                    <a:pt x="3672" y="888"/>
                  </a:cubicBezTo>
                  <a:cubicBezTo>
                    <a:pt x="3366" y="888"/>
                    <a:pt x="3082" y="1116"/>
                    <a:pt x="3033" y="1439"/>
                  </a:cubicBezTo>
                  <a:cubicBezTo>
                    <a:pt x="2984" y="1783"/>
                    <a:pt x="3148" y="2111"/>
                    <a:pt x="3443" y="2258"/>
                  </a:cubicBezTo>
                  <a:lnTo>
                    <a:pt x="3459" y="2275"/>
                  </a:lnTo>
                  <a:lnTo>
                    <a:pt x="3475" y="2275"/>
                  </a:lnTo>
                  <a:cubicBezTo>
                    <a:pt x="3574" y="2324"/>
                    <a:pt x="3672" y="2373"/>
                    <a:pt x="3787" y="2389"/>
                  </a:cubicBezTo>
                  <a:cubicBezTo>
                    <a:pt x="3882" y="2412"/>
                    <a:pt x="3978" y="2422"/>
                    <a:pt x="4072" y="2422"/>
                  </a:cubicBezTo>
                  <a:cubicBezTo>
                    <a:pt x="4671" y="2422"/>
                    <a:pt x="5203" y="1996"/>
                    <a:pt x="5246" y="1471"/>
                  </a:cubicBezTo>
                  <a:cubicBezTo>
                    <a:pt x="5295" y="1062"/>
                    <a:pt x="5131" y="652"/>
                    <a:pt x="4819" y="390"/>
                  </a:cubicBezTo>
                  <a:cubicBezTo>
                    <a:pt x="4436" y="92"/>
                    <a:pt x="3998" y="1"/>
                    <a:pt x="360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 name="Google Shape;667;p2"/>
            <p:cNvSpPr/>
            <p:nvPr/>
          </p:nvSpPr>
          <p:spPr>
            <a:xfrm>
              <a:off x="5941475" y="3746625"/>
              <a:ext cx="182800" cy="128375"/>
            </a:xfrm>
            <a:custGeom>
              <a:avLst/>
              <a:gdLst/>
              <a:ahLst/>
              <a:cxnLst/>
              <a:rect l="l" t="t" r="r" b="b"/>
              <a:pathLst>
                <a:path w="7312" h="5135" extrusionOk="0">
                  <a:moveTo>
                    <a:pt x="1757" y="0"/>
                  </a:moveTo>
                  <a:cubicBezTo>
                    <a:pt x="1360" y="0"/>
                    <a:pt x="971" y="171"/>
                    <a:pt x="705" y="496"/>
                  </a:cubicBezTo>
                  <a:cubicBezTo>
                    <a:pt x="611" y="638"/>
                    <a:pt x="462" y="709"/>
                    <a:pt x="311" y="709"/>
                  </a:cubicBezTo>
                  <a:cubicBezTo>
                    <a:pt x="201" y="709"/>
                    <a:pt x="91" y="670"/>
                    <a:pt x="0" y="594"/>
                  </a:cubicBezTo>
                  <a:lnTo>
                    <a:pt x="0" y="594"/>
                  </a:lnTo>
                  <a:cubicBezTo>
                    <a:pt x="33" y="955"/>
                    <a:pt x="66" y="1020"/>
                    <a:pt x="1771" y="1741"/>
                  </a:cubicBezTo>
                  <a:cubicBezTo>
                    <a:pt x="3082" y="2299"/>
                    <a:pt x="3525" y="4249"/>
                    <a:pt x="3656" y="5134"/>
                  </a:cubicBezTo>
                  <a:cubicBezTo>
                    <a:pt x="3803" y="4249"/>
                    <a:pt x="4246" y="2299"/>
                    <a:pt x="5557" y="1741"/>
                  </a:cubicBezTo>
                  <a:cubicBezTo>
                    <a:pt x="7262" y="1020"/>
                    <a:pt x="7278" y="955"/>
                    <a:pt x="7311" y="594"/>
                  </a:cubicBezTo>
                  <a:lnTo>
                    <a:pt x="7311" y="594"/>
                  </a:lnTo>
                  <a:cubicBezTo>
                    <a:pt x="7221" y="670"/>
                    <a:pt x="7110" y="709"/>
                    <a:pt x="7001" y="709"/>
                  </a:cubicBezTo>
                  <a:cubicBezTo>
                    <a:pt x="6853" y="709"/>
                    <a:pt x="6708" y="638"/>
                    <a:pt x="6623" y="496"/>
                  </a:cubicBezTo>
                  <a:cubicBezTo>
                    <a:pt x="6347" y="171"/>
                    <a:pt x="5954" y="0"/>
                    <a:pt x="5559" y="0"/>
                  </a:cubicBezTo>
                  <a:cubicBezTo>
                    <a:pt x="5296" y="0"/>
                    <a:pt x="5033" y="76"/>
                    <a:pt x="4803" y="233"/>
                  </a:cubicBezTo>
                  <a:cubicBezTo>
                    <a:pt x="4229" y="643"/>
                    <a:pt x="3852" y="1463"/>
                    <a:pt x="3656" y="2659"/>
                  </a:cubicBezTo>
                  <a:cubicBezTo>
                    <a:pt x="3475" y="1463"/>
                    <a:pt x="3098" y="643"/>
                    <a:pt x="2525" y="233"/>
                  </a:cubicBezTo>
                  <a:cubicBezTo>
                    <a:pt x="2289" y="76"/>
                    <a:pt x="2021" y="0"/>
                    <a:pt x="175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 name="Google Shape;668;p2"/>
            <p:cNvSpPr/>
            <p:nvPr/>
          </p:nvSpPr>
          <p:spPr>
            <a:xfrm>
              <a:off x="5999675" y="3675400"/>
              <a:ext cx="66800" cy="111075"/>
            </a:xfrm>
            <a:custGeom>
              <a:avLst/>
              <a:gdLst/>
              <a:ahLst/>
              <a:cxnLst/>
              <a:rect l="l" t="t" r="r" b="b"/>
              <a:pathLst>
                <a:path w="2672" h="4443" extrusionOk="0">
                  <a:moveTo>
                    <a:pt x="1344" y="1"/>
                  </a:moveTo>
                  <a:cubicBezTo>
                    <a:pt x="1262" y="148"/>
                    <a:pt x="1147" y="296"/>
                    <a:pt x="1000" y="427"/>
                  </a:cubicBezTo>
                  <a:cubicBezTo>
                    <a:pt x="557" y="853"/>
                    <a:pt x="0" y="1722"/>
                    <a:pt x="721" y="2902"/>
                  </a:cubicBezTo>
                  <a:cubicBezTo>
                    <a:pt x="1016" y="3378"/>
                    <a:pt x="1213" y="3886"/>
                    <a:pt x="1344" y="4443"/>
                  </a:cubicBezTo>
                  <a:cubicBezTo>
                    <a:pt x="1459" y="3886"/>
                    <a:pt x="1672" y="3378"/>
                    <a:pt x="1951" y="2902"/>
                  </a:cubicBezTo>
                  <a:cubicBezTo>
                    <a:pt x="2672" y="1722"/>
                    <a:pt x="2115" y="853"/>
                    <a:pt x="1672" y="427"/>
                  </a:cubicBezTo>
                  <a:cubicBezTo>
                    <a:pt x="1541" y="296"/>
                    <a:pt x="1426" y="148"/>
                    <a:pt x="13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 name="Google Shape;669;p2"/>
            <p:cNvSpPr/>
            <p:nvPr/>
          </p:nvSpPr>
          <p:spPr>
            <a:xfrm>
              <a:off x="5956625" y="3570500"/>
              <a:ext cx="152875" cy="168050"/>
            </a:xfrm>
            <a:custGeom>
              <a:avLst/>
              <a:gdLst/>
              <a:ahLst/>
              <a:cxnLst/>
              <a:rect l="l" t="t" r="r" b="b"/>
              <a:pathLst>
                <a:path w="6115" h="6722" extrusionOk="0">
                  <a:moveTo>
                    <a:pt x="1900" y="6717"/>
                  </a:moveTo>
                  <a:cubicBezTo>
                    <a:pt x="1901" y="6718"/>
                    <a:pt x="1902" y="6720"/>
                    <a:pt x="1902" y="6721"/>
                  </a:cubicBezTo>
                  <a:cubicBezTo>
                    <a:pt x="1902" y="6720"/>
                    <a:pt x="1901" y="6719"/>
                    <a:pt x="1900" y="6717"/>
                  </a:cubicBezTo>
                  <a:close/>
                  <a:moveTo>
                    <a:pt x="1601" y="1"/>
                  </a:moveTo>
                  <a:cubicBezTo>
                    <a:pt x="1200" y="1"/>
                    <a:pt x="807" y="160"/>
                    <a:pt x="575" y="460"/>
                  </a:cubicBezTo>
                  <a:cubicBezTo>
                    <a:pt x="1" y="1115"/>
                    <a:pt x="476" y="2066"/>
                    <a:pt x="1132" y="2115"/>
                  </a:cubicBezTo>
                  <a:cubicBezTo>
                    <a:pt x="1151" y="2116"/>
                    <a:pt x="1169" y="2117"/>
                    <a:pt x="1187" y="2117"/>
                  </a:cubicBezTo>
                  <a:cubicBezTo>
                    <a:pt x="1784" y="2117"/>
                    <a:pt x="1997" y="1598"/>
                    <a:pt x="1870" y="1296"/>
                  </a:cubicBezTo>
                  <a:cubicBezTo>
                    <a:pt x="1828" y="1116"/>
                    <a:pt x="1669" y="1006"/>
                    <a:pt x="1502" y="1006"/>
                  </a:cubicBezTo>
                  <a:cubicBezTo>
                    <a:pt x="1472" y="1006"/>
                    <a:pt x="1441" y="1009"/>
                    <a:pt x="1411" y="1017"/>
                  </a:cubicBezTo>
                  <a:cubicBezTo>
                    <a:pt x="1263" y="1033"/>
                    <a:pt x="1148" y="1165"/>
                    <a:pt x="1165" y="1328"/>
                  </a:cubicBezTo>
                  <a:cubicBezTo>
                    <a:pt x="1154" y="1473"/>
                    <a:pt x="1274" y="1572"/>
                    <a:pt x="1402" y="1572"/>
                  </a:cubicBezTo>
                  <a:cubicBezTo>
                    <a:pt x="1476" y="1572"/>
                    <a:pt x="1553" y="1538"/>
                    <a:pt x="1607" y="1460"/>
                  </a:cubicBezTo>
                  <a:cubicBezTo>
                    <a:pt x="1647" y="1403"/>
                    <a:pt x="1689" y="1379"/>
                    <a:pt x="1726" y="1379"/>
                  </a:cubicBezTo>
                  <a:cubicBezTo>
                    <a:pt x="1795" y="1379"/>
                    <a:pt x="1847" y="1462"/>
                    <a:pt x="1837" y="1558"/>
                  </a:cubicBezTo>
                  <a:cubicBezTo>
                    <a:pt x="1747" y="1802"/>
                    <a:pt x="1516" y="1955"/>
                    <a:pt x="1271" y="1955"/>
                  </a:cubicBezTo>
                  <a:cubicBezTo>
                    <a:pt x="1203" y="1955"/>
                    <a:pt x="1134" y="1943"/>
                    <a:pt x="1066" y="1919"/>
                  </a:cubicBezTo>
                  <a:cubicBezTo>
                    <a:pt x="657" y="1787"/>
                    <a:pt x="460" y="1050"/>
                    <a:pt x="1017" y="656"/>
                  </a:cubicBezTo>
                  <a:cubicBezTo>
                    <a:pt x="1141" y="570"/>
                    <a:pt x="1319" y="524"/>
                    <a:pt x="1519" y="524"/>
                  </a:cubicBezTo>
                  <a:cubicBezTo>
                    <a:pt x="2117" y="524"/>
                    <a:pt x="2902" y="936"/>
                    <a:pt x="2951" y="1919"/>
                  </a:cubicBezTo>
                  <a:cubicBezTo>
                    <a:pt x="2951" y="3082"/>
                    <a:pt x="2017" y="4115"/>
                    <a:pt x="1771" y="4902"/>
                  </a:cubicBezTo>
                  <a:cubicBezTo>
                    <a:pt x="1417" y="5964"/>
                    <a:pt x="1853" y="6631"/>
                    <a:pt x="1900" y="6717"/>
                  </a:cubicBezTo>
                  <a:lnTo>
                    <a:pt x="1900" y="6717"/>
                  </a:lnTo>
                  <a:cubicBezTo>
                    <a:pt x="1607" y="6161"/>
                    <a:pt x="1592" y="5507"/>
                    <a:pt x="1853" y="4935"/>
                  </a:cubicBezTo>
                  <a:cubicBezTo>
                    <a:pt x="2050" y="4394"/>
                    <a:pt x="2476" y="3853"/>
                    <a:pt x="2804" y="3148"/>
                  </a:cubicBezTo>
                  <a:cubicBezTo>
                    <a:pt x="2919" y="2918"/>
                    <a:pt x="3001" y="2689"/>
                    <a:pt x="3050" y="2443"/>
                  </a:cubicBezTo>
                  <a:cubicBezTo>
                    <a:pt x="3115" y="2689"/>
                    <a:pt x="3197" y="2918"/>
                    <a:pt x="3312" y="3148"/>
                  </a:cubicBezTo>
                  <a:cubicBezTo>
                    <a:pt x="3623" y="3853"/>
                    <a:pt x="4066" y="4410"/>
                    <a:pt x="4263" y="4935"/>
                  </a:cubicBezTo>
                  <a:cubicBezTo>
                    <a:pt x="4509" y="5508"/>
                    <a:pt x="4492" y="6164"/>
                    <a:pt x="4214" y="6721"/>
                  </a:cubicBezTo>
                  <a:cubicBezTo>
                    <a:pt x="4246" y="6656"/>
                    <a:pt x="4705" y="5984"/>
                    <a:pt x="4345" y="4902"/>
                  </a:cubicBezTo>
                  <a:cubicBezTo>
                    <a:pt x="4082" y="4131"/>
                    <a:pt x="3164" y="3082"/>
                    <a:pt x="3164" y="1919"/>
                  </a:cubicBezTo>
                  <a:cubicBezTo>
                    <a:pt x="3214" y="936"/>
                    <a:pt x="3999" y="524"/>
                    <a:pt x="4597" y="524"/>
                  </a:cubicBezTo>
                  <a:cubicBezTo>
                    <a:pt x="4796" y="524"/>
                    <a:pt x="4975" y="570"/>
                    <a:pt x="5099" y="656"/>
                  </a:cubicBezTo>
                  <a:cubicBezTo>
                    <a:pt x="5656" y="1066"/>
                    <a:pt x="5459" y="1787"/>
                    <a:pt x="5033" y="1919"/>
                  </a:cubicBezTo>
                  <a:cubicBezTo>
                    <a:pt x="4969" y="1943"/>
                    <a:pt x="4903" y="1955"/>
                    <a:pt x="4837" y="1955"/>
                  </a:cubicBezTo>
                  <a:cubicBezTo>
                    <a:pt x="4600" y="1955"/>
                    <a:pt x="4369" y="1802"/>
                    <a:pt x="4279" y="1558"/>
                  </a:cubicBezTo>
                  <a:cubicBezTo>
                    <a:pt x="4258" y="1462"/>
                    <a:pt x="4313" y="1379"/>
                    <a:pt x="4386" y="1379"/>
                  </a:cubicBezTo>
                  <a:cubicBezTo>
                    <a:pt x="4425" y="1379"/>
                    <a:pt x="4469" y="1403"/>
                    <a:pt x="4509" y="1460"/>
                  </a:cubicBezTo>
                  <a:cubicBezTo>
                    <a:pt x="4557" y="1538"/>
                    <a:pt x="4630" y="1572"/>
                    <a:pt x="4703" y="1572"/>
                  </a:cubicBezTo>
                  <a:cubicBezTo>
                    <a:pt x="4827" y="1572"/>
                    <a:pt x="4951" y="1473"/>
                    <a:pt x="4951" y="1328"/>
                  </a:cubicBezTo>
                  <a:cubicBezTo>
                    <a:pt x="4968" y="1165"/>
                    <a:pt x="4853" y="1033"/>
                    <a:pt x="4705" y="1017"/>
                  </a:cubicBezTo>
                  <a:cubicBezTo>
                    <a:pt x="4672" y="1009"/>
                    <a:pt x="4640" y="1006"/>
                    <a:pt x="4608" y="1006"/>
                  </a:cubicBezTo>
                  <a:cubicBezTo>
                    <a:pt x="4434" y="1006"/>
                    <a:pt x="4285" y="1116"/>
                    <a:pt x="4230" y="1296"/>
                  </a:cubicBezTo>
                  <a:cubicBezTo>
                    <a:pt x="4101" y="1586"/>
                    <a:pt x="4353" y="2116"/>
                    <a:pt x="4956" y="2116"/>
                  </a:cubicBezTo>
                  <a:cubicBezTo>
                    <a:pt x="4965" y="2116"/>
                    <a:pt x="4975" y="2115"/>
                    <a:pt x="4984" y="2115"/>
                  </a:cubicBezTo>
                  <a:cubicBezTo>
                    <a:pt x="5607" y="2082"/>
                    <a:pt x="6115" y="1115"/>
                    <a:pt x="5525" y="460"/>
                  </a:cubicBezTo>
                  <a:cubicBezTo>
                    <a:pt x="5300" y="160"/>
                    <a:pt x="4911" y="1"/>
                    <a:pt x="4512" y="1"/>
                  </a:cubicBezTo>
                  <a:cubicBezTo>
                    <a:pt x="4039" y="1"/>
                    <a:pt x="3552" y="225"/>
                    <a:pt x="3312" y="706"/>
                  </a:cubicBezTo>
                  <a:cubicBezTo>
                    <a:pt x="3197" y="886"/>
                    <a:pt x="3099" y="1083"/>
                    <a:pt x="3050" y="1279"/>
                  </a:cubicBezTo>
                  <a:cubicBezTo>
                    <a:pt x="3001" y="1083"/>
                    <a:pt x="2919" y="886"/>
                    <a:pt x="2804" y="706"/>
                  </a:cubicBezTo>
                  <a:cubicBezTo>
                    <a:pt x="2564" y="225"/>
                    <a:pt x="2077" y="1"/>
                    <a:pt x="160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 name="Google Shape;670;p2"/>
            <p:cNvSpPr/>
            <p:nvPr/>
          </p:nvSpPr>
          <p:spPr>
            <a:xfrm>
              <a:off x="5832875" y="3655325"/>
              <a:ext cx="130350" cy="205325"/>
            </a:xfrm>
            <a:custGeom>
              <a:avLst/>
              <a:gdLst/>
              <a:ahLst/>
              <a:cxnLst/>
              <a:rect l="l" t="t" r="r" b="b"/>
              <a:pathLst>
                <a:path w="5214" h="8213" extrusionOk="0">
                  <a:moveTo>
                    <a:pt x="4115" y="1"/>
                  </a:moveTo>
                  <a:cubicBezTo>
                    <a:pt x="4115" y="1"/>
                    <a:pt x="4197" y="624"/>
                    <a:pt x="3804" y="853"/>
                  </a:cubicBezTo>
                  <a:cubicBezTo>
                    <a:pt x="3410" y="1066"/>
                    <a:pt x="2836" y="1542"/>
                    <a:pt x="3443" y="2066"/>
                  </a:cubicBezTo>
                  <a:cubicBezTo>
                    <a:pt x="4033" y="2591"/>
                    <a:pt x="4213" y="3345"/>
                    <a:pt x="3689" y="4082"/>
                  </a:cubicBezTo>
                  <a:cubicBezTo>
                    <a:pt x="3689" y="4082"/>
                    <a:pt x="3984" y="2984"/>
                    <a:pt x="3246" y="2492"/>
                  </a:cubicBezTo>
                  <a:cubicBezTo>
                    <a:pt x="3054" y="2359"/>
                    <a:pt x="2899" y="2323"/>
                    <a:pt x="2786" y="2323"/>
                  </a:cubicBezTo>
                  <a:cubicBezTo>
                    <a:pt x="2649" y="2323"/>
                    <a:pt x="2574" y="2378"/>
                    <a:pt x="2574" y="2378"/>
                  </a:cubicBezTo>
                  <a:cubicBezTo>
                    <a:pt x="2623" y="2509"/>
                    <a:pt x="2656" y="2640"/>
                    <a:pt x="2673" y="2787"/>
                  </a:cubicBezTo>
                  <a:cubicBezTo>
                    <a:pt x="2689" y="3017"/>
                    <a:pt x="2214" y="3377"/>
                    <a:pt x="2558" y="3754"/>
                  </a:cubicBezTo>
                  <a:cubicBezTo>
                    <a:pt x="2902" y="4148"/>
                    <a:pt x="3148" y="4935"/>
                    <a:pt x="1951" y="5803"/>
                  </a:cubicBezTo>
                  <a:cubicBezTo>
                    <a:pt x="1951" y="5803"/>
                    <a:pt x="2558" y="4459"/>
                    <a:pt x="2197" y="3738"/>
                  </a:cubicBezTo>
                  <a:cubicBezTo>
                    <a:pt x="1837" y="3033"/>
                    <a:pt x="1378" y="3164"/>
                    <a:pt x="968" y="2574"/>
                  </a:cubicBezTo>
                  <a:cubicBezTo>
                    <a:pt x="968" y="2574"/>
                    <a:pt x="1" y="3099"/>
                    <a:pt x="755" y="4246"/>
                  </a:cubicBezTo>
                  <a:cubicBezTo>
                    <a:pt x="1624" y="5590"/>
                    <a:pt x="542" y="7295"/>
                    <a:pt x="1476" y="8213"/>
                  </a:cubicBezTo>
                  <a:cubicBezTo>
                    <a:pt x="1476" y="8213"/>
                    <a:pt x="1410" y="6852"/>
                    <a:pt x="2673" y="5623"/>
                  </a:cubicBezTo>
                  <a:cubicBezTo>
                    <a:pt x="3935" y="4394"/>
                    <a:pt x="5213" y="2869"/>
                    <a:pt x="41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 name="Google Shape;671;p2"/>
            <p:cNvSpPr/>
            <p:nvPr/>
          </p:nvSpPr>
          <p:spPr>
            <a:xfrm>
              <a:off x="5947200" y="3630325"/>
              <a:ext cx="75850" cy="112725"/>
            </a:xfrm>
            <a:custGeom>
              <a:avLst/>
              <a:gdLst/>
              <a:ahLst/>
              <a:cxnLst/>
              <a:rect l="l" t="t" r="r" b="b"/>
              <a:pathLst>
                <a:path w="3034" h="4509" extrusionOk="0">
                  <a:moveTo>
                    <a:pt x="2591" y="1"/>
                  </a:moveTo>
                  <a:cubicBezTo>
                    <a:pt x="2542" y="263"/>
                    <a:pt x="2279" y="525"/>
                    <a:pt x="1640" y="820"/>
                  </a:cubicBezTo>
                  <a:cubicBezTo>
                    <a:pt x="984" y="1099"/>
                    <a:pt x="1230" y="1935"/>
                    <a:pt x="1279" y="2115"/>
                  </a:cubicBezTo>
                  <a:cubicBezTo>
                    <a:pt x="1342" y="2304"/>
                    <a:pt x="1390" y="2642"/>
                    <a:pt x="1207" y="2642"/>
                  </a:cubicBezTo>
                  <a:cubicBezTo>
                    <a:pt x="1199" y="2642"/>
                    <a:pt x="1190" y="2641"/>
                    <a:pt x="1181" y="2640"/>
                  </a:cubicBezTo>
                  <a:cubicBezTo>
                    <a:pt x="968" y="2607"/>
                    <a:pt x="1017" y="2492"/>
                    <a:pt x="1116" y="1820"/>
                  </a:cubicBezTo>
                  <a:cubicBezTo>
                    <a:pt x="1192" y="1300"/>
                    <a:pt x="856" y="1242"/>
                    <a:pt x="700" y="1242"/>
                  </a:cubicBezTo>
                  <a:cubicBezTo>
                    <a:pt x="654" y="1242"/>
                    <a:pt x="624" y="1247"/>
                    <a:pt x="624" y="1247"/>
                  </a:cubicBezTo>
                  <a:cubicBezTo>
                    <a:pt x="755" y="1427"/>
                    <a:pt x="739" y="1656"/>
                    <a:pt x="607" y="1820"/>
                  </a:cubicBezTo>
                  <a:cubicBezTo>
                    <a:pt x="362" y="2066"/>
                    <a:pt x="50" y="2345"/>
                    <a:pt x="312" y="3099"/>
                  </a:cubicBezTo>
                  <a:cubicBezTo>
                    <a:pt x="575" y="3853"/>
                    <a:pt x="1" y="4509"/>
                    <a:pt x="1" y="4509"/>
                  </a:cubicBezTo>
                  <a:cubicBezTo>
                    <a:pt x="3033" y="2001"/>
                    <a:pt x="2591" y="1"/>
                    <a:pt x="259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 name="Google Shape;672;p2"/>
            <p:cNvSpPr/>
            <p:nvPr/>
          </p:nvSpPr>
          <p:spPr>
            <a:xfrm>
              <a:off x="5797225" y="3844250"/>
              <a:ext cx="89775" cy="106975"/>
            </a:xfrm>
            <a:custGeom>
              <a:avLst/>
              <a:gdLst/>
              <a:ahLst/>
              <a:cxnLst/>
              <a:rect l="l" t="t" r="r" b="b"/>
              <a:pathLst>
                <a:path w="3591" h="4279" extrusionOk="0">
                  <a:moveTo>
                    <a:pt x="1869" y="0"/>
                  </a:moveTo>
                  <a:cubicBezTo>
                    <a:pt x="1869" y="0"/>
                    <a:pt x="2000" y="279"/>
                    <a:pt x="1640" y="525"/>
                  </a:cubicBezTo>
                  <a:cubicBezTo>
                    <a:pt x="1296" y="771"/>
                    <a:pt x="1" y="2459"/>
                    <a:pt x="3590" y="4278"/>
                  </a:cubicBezTo>
                  <a:cubicBezTo>
                    <a:pt x="3590" y="4278"/>
                    <a:pt x="2738" y="3770"/>
                    <a:pt x="2623" y="2492"/>
                  </a:cubicBezTo>
                  <a:cubicBezTo>
                    <a:pt x="2525" y="1197"/>
                    <a:pt x="2804" y="508"/>
                    <a:pt x="18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 name="Google Shape;673;p2"/>
            <p:cNvSpPr/>
            <p:nvPr/>
          </p:nvSpPr>
          <p:spPr>
            <a:xfrm>
              <a:off x="5687825" y="3910225"/>
              <a:ext cx="197125" cy="144900"/>
            </a:xfrm>
            <a:custGeom>
              <a:avLst/>
              <a:gdLst/>
              <a:ahLst/>
              <a:cxnLst/>
              <a:rect l="l" t="t" r="r" b="b"/>
              <a:pathLst>
                <a:path w="7885" h="5796" extrusionOk="0">
                  <a:moveTo>
                    <a:pt x="0" y="5163"/>
                  </a:moveTo>
                  <a:cubicBezTo>
                    <a:pt x="1" y="5164"/>
                    <a:pt x="1" y="5164"/>
                    <a:pt x="1" y="5164"/>
                  </a:cubicBezTo>
                  <a:lnTo>
                    <a:pt x="1" y="5164"/>
                  </a:lnTo>
                  <a:cubicBezTo>
                    <a:pt x="1" y="5164"/>
                    <a:pt x="1" y="5163"/>
                    <a:pt x="0" y="5163"/>
                  </a:cubicBezTo>
                  <a:close/>
                  <a:moveTo>
                    <a:pt x="4661" y="1"/>
                  </a:moveTo>
                  <a:cubicBezTo>
                    <a:pt x="4523" y="1"/>
                    <a:pt x="4389" y="44"/>
                    <a:pt x="4262" y="131"/>
                  </a:cubicBezTo>
                  <a:cubicBezTo>
                    <a:pt x="3887" y="394"/>
                    <a:pt x="3665" y="609"/>
                    <a:pt x="3478" y="609"/>
                  </a:cubicBezTo>
                  <a:cubicBezTo>
                    <a:pt x="3420" y="609"/>
                    <a:pt x="3366" y="588"/>
                    <a:pt x="3311" y="541"/>
                  </a:cubicBezTo>
                  <a:lnTo>
                    <a:pt x="3311" y="541"/>
                  </a:lnTo>
                  <a:cubicBezTo>
                    <a:pt x="3311" y="541"/>
                    <a:pt x="3016" y="1180"/>
                    <a:pt x="3688" y="1393"/>
                  </a:cubicBezTo>
                  <a:cubicBezTo>
                    <a:pt x="4377" y="1590"/>
                    <a:pt x="4852" y="1721"/>
                    <a:pt x="4754" y="2098"/>
                  </a:cubicBezTo>
                  <a:cubicBezTo>
                    <a:pt x="4655" y="2475"/>
                    <a:pt x="3705" y="2541"/>
                    <a:pt x="2590" y="2721"/>
                  </a:cubicBezTo>
                  <a:cubicBezTo>
                    <a:pt x="1475" y="2885"/>
                    <a:pt x="590" y="3164"/>
                    <a:pt x="623" y="4131"/>
                  </a:cubicBezTo>
                  <a:cubicBezTo>
                    <a:pt x="649" y="4885"/>
                    <a:pt x="495" y="5250"/>
                    <a:pt x="239" y="5250"/>
                  </a:cubicBezTo>
                  <a:cubicBezTo>
                    <a:pt x="167" y="5250"/>
                    <a:pt x="88" y="5221"/>
                    <a:pt x="1" y="5164"/>
                  </a:cubicBezTo>
                  <a:lnTo>
                    <a:pt x="1" y="5164"/>
                  </a:lnTo>
                  <a:cubicBezTo>
                    <a:pt x="24" y="5188"/>
                    <a:pt x="283" y="5795"/>
                    <a:pt x="1210" y="5795"/>
                  </a:cubicBezTo>
                  <a:cubicBezTo>
                    <a:pt x="1405" y="5795"/>
                    <a:pt x="1628" y="5769"/>
                    <a:pt x="1885" y="5704"/>
                  </a:cubicBezTo>
                  <a:cubicBezTo>
                    <a:pt x="3377" y="5327"/>
                    <a:pt x="3574" y="4114"/>
                    <a:pt x="4213" y="3360"/>
                  </a:cubicBezTo>
                  <a:cubicBezTo>
                    <a:pt x="4852" y="2606"/>
                    <a:pt x="5491" y="1983"/>
                    <a:pt x="7884" y="1934"/>
                  </a:cubicBezTo>
                  <a:cubicBezTo>
                    <a:pt x="7884" y="1934"/>
                    <a:pt x="6409" y="1803"/>
                    <a:pt x="5868" y="951"/>
                  </a:cubicBezTo>
                  <a:cubicBezTo>
                    <a:pt x="5460" y="326"/>
                    <a:pt x="5042" y="1"/>
                    <a:pt x="46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 name="Google Shape;674;p2"/>
            <p:cNvSpPr/>
            <p:nvPr/>
          </p:nvSpPr>
          <p:spPr>
            <a:xfrm>
              <a:off x="5788225" y="3969975"/>
              <a:ext cx="192200" cy="155800"/>
            </a:xfrm>
            <a:custGeom>
              <a:avLst/>
              <a:gdLst/>
              <a:ahLst/>
              <a:cxnLst/>
              <a:rect l="l" t="t" r="r" b="b"/>
              <a:pathLst>
                <a:path w="7688" h="6232" extrusionOk="0">
                  <a:moveTo>
                    <a:pt x="3366" y="1"/>
                  </a:moveTo>
                  <a:cubicBezTo>
                    <a:pt x="3321" y="1"/>
                    <a:pt x="3275" y="1"/>
                    <a:pt x="3229" y="3"/>
                  </a:cubicBezTo>
                  <a:cubicBezTo>
                    <a:pt x="2656" y="20"/>
                    <a:pt x="2098" y="167"/>
                    <a:pt x="1606" y="462"/>
                  </a:cubicBezTo>
                  <a:cubicBezTo>
                    <a:pt x="1426" y="561"/>
                    <a:pt x="1279" y="675"/>
                    <a:pt x="1131" y="806"/>
                  </a:cubicBezTo>
                  <a:cubicBezTo>
                    <a:pt x="0" y="1806"/>
                    <a:pt x="344" y="3888"/>
                    <a:pt x="1705" y="4199"/>
                  </a:cubicBezTo>
                  <a:cubicBezTo>
                    <a:pt x="1843" y="4233"/>
                    <a:pt x="1985" y="4250"/>
                    <a:pt x="2127" y="4250"/>
                  </a:cubicBezTo>
                  <a:cubicBezTo>
                    <a:pt x="2607" y="4250"/>
                    <a:pt x="3078" y="4058"/>
                    <a:pt x="3344" y="3691"/>
                  </a:cubicBezTo>
                  <a:cubicBezTo>
                    <a:pt x="3639" y="3249"/>
                    <a:pt x="3639" y="2659"/>
                    <a:pt x="3344" y="2200"/>
                  </a:cubicBezTo>
                  <a:cubicBezTo>
                    <a:pt x="3133" y="1914"/>
                    <a:pt x="2798" y="1758"/>
                    <a:pt x="2460" y="1758"/>
                  </a:cubicBezTo>
                  <a:cubicBezTo>
                    <a:pt x="2274" y="1758"/>
                    <a:pt x="2087" y="1806"/>
                    <a:pt x="1918" y="1905"/>
                  </a:cubicBezTo>
                  <a:cubicBezTo>
                    <a:pt x="1639" y="2069"/>
                    <a:pt x="1492" y="2413"/>
                    <a:pt x="1606" y="2724"/>
                  </a:cubicBezTo>
                  <a:cubicBezTo>
                    <a:pt x="1623" y="2823"/>
                    <a:pt x="1672" y="2905"/>
                    <a:pt x="1738" y="2970"/>
                  </a:cubicBezTo>
                  <a:cubicBezTo>
                    <a:pt x="1845" y="3071"/>
                    <a:pt x="1987" y="3114"/>
                    <a:pt x="2127" y="3114"/>
                  </a:cubicBezTo>
                  <a:cubicBezTo>
                    <a:pt x="2371" y="3114"/>
                    <a:pt x="2608" y="2983"/>
                    <a:pt x="2639" y="2806"/>
                  </a:cubicBezTo>
                  <a:cubicBezTo>
                    <a:pt x="2711" y="2547"/>
                    <a:pt x="2504" y="2300"/>
                    <a:pt x="2253" y="2300"/>
                  </a:cubicBezTo>
                  <a:cubicBezTo>
                    <a:pt x="2218" y="2300"/>
                    <a:pt x="2183" y="2305"/>
                    <a:pt x="2147" y="2314"/>
                  </a:cubicBezTo>
                  <a:cubicBezTo>
                    <a:pt x="1885" y="2380"/>
                    <a:pt x="1902" y="2528"/>
                    <a:pt x="1820" y="2528"/>
                  </a:cubicBezTo>
                  <a:cubicBezTo>
                    <a:pt x="1814" y="2528"/>
                    <a:pt x="1809" y="2529"/>
                    <a:pt x="1805" y="2529"/>
                  </a:cubicBezTo>
                  <a:cubicBezTo>
                    <a:pt x="1721" y="2529"/>
                    <a:pt x="1721" y="2396"/>
                    <a:pt x="1721" y="2396"/>
                  </a:cubicBezTo>
                  <a:cubicBezTo>
                    <a:pt x="1721" y="2200"/>
                    <a:pt x="1820" y="2019"/>
                    <a:pt x="2000" y="1937"/>
                  </a:cubicBezTo>
                  <a:cubicBezTo>
                    <a:pt x="2141" y="1864"/>
                    <a:pt x="2293" y="1829"/>
                    <a:pt x="2443" y="1829"/>
                  </a:cubicBezTo>
                  <a:cubicBezTo>
                    <a:pt x="2762" y="1829"/>
                    <a:pt x="3073" y="1987"/>
                    <a:pt x="3262" y="2265"/>
                  </a:cubicBezTo>
                  <a:cubicBezTo>
                    <a:pt x="3524" y="2675"/>
                    <a:pt x="3524" y="3216"/>
                    <a:pt x="3229" y="3626"/>
                  </a:cubicBezTo>
                  <a:cubicBezTo>
                    <a:pt x="3003" y="3940"/>
                    <a:pt x="2574" y="4119"/>
                    <a:pt x="2135" y="4119"/>
                  </a:cubicBezTo>
                  <a:cubicBezTo>
                    <a:pt x="2002" y="4119"/>
                    <a:pt x="1868" y="4103"/>
                    <a:pt x="1738" y="4068"/>
                  </a:cubicBezTo>
                  <a:cubicBezTo>
                    <a:pt x="525" y="3773"/>
                    <a:pt x="180" y="1855"/>
                    <a:pt x="1246" y="938"/>
                  </a:cubicBezTo>
                  <a:cubicBezTo>
                    <a:pt x="1722" y="491"/>
                    <a:pt x="2302" y="322"/>
                    <a:pt x="2888" y="322"/>
                  </a:cubicBezTo>
                  <a:cubicBezTo>
                    <a:pt x="3593" y="322"/>
                    <a:pt x="4306" y="568"/>
                    <a:pt x="4852" y="872"/>
                  </a:cubicBezTo>
                  <a:cubicBezTo>
                    <a:pt x="5803" y="1413"/>
                    <a:pt x="6524" y="2249"/>
                    <a:pt x="6934" y="3249"/>
                  </a:cubicBezTo>
                  <a:cubicBezTo>
                    <a:pt x="7261" y="4052"/>
                    <a:pt x="7442" y="4921"/>
                    <a:pt x="7442" y="5789"/>
                  </a:cubicBezTo>
                  <a:cubicBezTo>
                    <a:pt x="7442" y="5937"/>
                    <a:pt x="7425" y="6084"/>
                    <a:pt x="7409" y="6232"/>
                  </a:cubicBezTo>
                  <a:lnTo>
                    <a:pt x="7442" y="6084"/>
                  </a:lnTo>
                  <a:cubicBezTo>
                    <a:pt x="7442" y="6073"/>
                    <a:pt x="7442" y="6061"/>
                    <a:pt x="7442" y="6052"/>
                  </a:cubicBezTo>
                  <a:cubicBezTo>
                    <a:pt x="7688" y="4855"/>
                    <a:pt x="7524" y="3626"/>
                    <a:pt x="6999" y="2528"/>
                  </a:cubicBezTo>
                  <a:cubicBezTo>
                    <a:pt x="6314" y="1109"/>
                    <a:pt x="4962" y="1"/>
                    <a:pt x="336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 name="Google Shape;675;p2"/>
            <p:cNvSpPr/>
            <p:nvPr/>
          </p:nvSpPr>
          <p:spPr>
            <a:xfrm>
              <a:off x="5894575" y="4017725"/>
              <a:ext cx="76025" cy="81825"/>
            </a:xfrm>
            <a:custGeom>
              <a:avLst/>
              <a:gdLst/>
              <a:ahLst/>
              <a:cxnLst/>
              <a:rect l="l" t="t" r="r" b="b"/>
              <a:pathLst>
                <a:path w="3041" h="3273" extrusionOk="0">
                  <a:moveTo>
                    <a:pt x="734" y="1"/>
                  </a:moveTo>
                  <a:cubicBezTo>
                    <a:pt x="66" y="1"/>
                    <a:pt x="1" y="784"/>
                    <a:pt x="1090" y="962"/>
                  </a:cubicBezTo>
                  <a:cubicBezTo>
                    <a:pt x="2352" y="1175"/>
                    <a:pt x="3040" y="3273"/>
                    <a:pt x="3040" y="3273"/>
                  </a:cubicBezTo>
                  <a:cubicBezTo>
                    <a:pt x="3040" y="3273"/>
                    <a:pt x="2729" y="1011"/>
                    <a:pt x="1467" y="241"/>
                  </a:cubicBezTo>
                  <a:cubicBezTo>
                    <a:pt x="1179" y="69"/>
                    <a:pt x="930" y="1"/>
                    <a:pt x="7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 name="Google Shape;676;p2"/>
            <p:cNvSpPr/>
            <p:nvPr/>
          </p:nvSpPr>
          <p:spPr>
            <a:xfrm>
              <a:off x="5741900" y="4011425"/>
              <a:ext cx="130750" cy="112825"/>
            </a:xfrm>
            <a:custGeom>
              <a:avLst/>
              <a:gdLst/>
              <a:ahLst/>
              <a:cxnLst/>
              <a:rect l="l" t="t" r="r" b="b"/>
              <a:pathLst>
                <a:path w="5230" h="4513" extrusionOk="0">
                  <a:moveTo>
                    <a:pt x="2181" y="1"/>
                  </a:moveTo>
                  <a:lnTo>
                    <a:pt x="2181" y="1"/>
                  </a:lnTo>
                  <a:cubicBezTo>
                    <a:pt x="2017" y="197"/>
                    <a:pt x="1902" y="427"/>
                    <a:pt x="1820" y="673"/>
                  </a:cubicBezTo>
                  <a:cubicBezTo>
                    <a:pt x="1689" y="1083"/>
                    <a:pt x="1132" y="1312"/>
                    <a:pt x="575" y="1689"/>
                  </a:cubicBezTo>
                  <a:cubicBezTo>
                    <a:pt x="1" y="2082"/>
                    <a:pt x="99" y="2689"/>
                    <a:pt x="214" y="3033"/>
                  </a:cubicBezTo>
                  <a:cubicBezTo>
                    <a:pt x="280" y="3263"/>
                    <a:pt x="247" y="3508"/>
                    <a:pt x="132" y="3722"/>
                  </a:cubicBezTo>
                  <a:cubicBezTo>
                    <a:pt x="394" y="3492"/>
                    <a:pt x="722" y="3312"/>
                    <a:pt x="1066" y="3230"/>
                  </a:cubicBezTo>
                  <a:cubicBezTo>
                    <a:pt x="1673" y="3050"/>
                    <a:pt x="1656" y="2754"/>
                    <a:pt x="1640" y="2279"/>
                  </a:cubicBezTo>
                  <a:cubicBezTo>
                    <a:pt x="1640" y="1878"/>
                    <a:pt x="1816" y="1852"/>
                    <a:pt x="1860" y="1852"/>
                  </a:cubicBezTo>
                  <a:cubicBezTo>
                    <a:pt x="1866" y="1852"/>
                    <a:pt x="1870" y="1853"/>
                    <a:pt x="1870" y="1853"/>
                  </a:cubicBezTo>
                  <a:cubicBezTo>
                    <a:pt x="1878" y="1852"/>
                    <a:pt x="1886" y="1852"/>
                    <a:pt x="1894" y="1852"/>
                  </a:cubicBezTo>
                  <a:cubicBezTo>
                    <a:pt x="2161" y="1852"/>
                    <a:pt x="2098" y="2386"/>
                    <a:pt x="2066" y="2673"/>
                  </a:cubicBezTo>
                  <a:cubicBezTo>
                    <a:pt x="1968" y="3197"/>
                    <a:pt x="2115" y="3754"/>
                    <a:pt x="2492" y="4164"/>
                  </a:cubicBezTo>
                  <a:cubicBezTo>
                    <a:pt x="2731" y="4425"/>
                    <a:pt x="3047" y="4513"/>
                    <a:pt x="3363" y="4513"/>
                  </a:cubicBezTo>
                  <a:cubicBezTo>
                    <a:pt x="3763" y="4513"/>
                    <a:pt x="4163" y="4372"/>
                    <a:pt x="4410" y="4262"/>
                  </a:cubicBezTo>
                  <a:cubicBezTo>
                    <a:pt x="4522" y="4214"/>
                    <a:pt x="4643" y="4189"/>
                    <a:pt x="4763" y="4189"/>
                  </a:cubicBezTo>
                  <a:cubicBezTo>
                    <a:pt x="4926" y="4189"/>
                    <a:pt x="5089" y="4234"/>
                    <a:pt x="5230" y="4328"/>
                  </a:cubicBezTo>
                  <a:cubicBezTo>
                    <a:pt x="5082" y="3459"/>
                    <a:pt x="4640" y="3197"/>
                    <a:pt x="4017" y="3131"/>
                  </a:cubicBezTo>
                  <a:cubicBezTo>
                    <a:pt x="3394" y="3066"/>
                    <a:pt x="2542" y="2853"/>
                    <a:pt x="2197" y="1771"/>
                  </a:cubicBezTo>
                  <a:cubicBezTo>
                    <a:pt x="1870" y="689"/>
                    <a:pt x="2181" y="1"/>
                    <a:pt x="218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 name="Google Shape;677;p2"/>
            <p:cNvSpPr/>
            <p:nvPr/>
          </p:nvSpPr>
          <p:spPr>
            <a:xfrm>
              <a:off x="5762800" y="4087250"/>
              <a:ext cx="31575" cy="50000"/>
            </a:xfrm>
            <a:custGeom>
              <a:avLst/>
              <a:gdLst/>
              <a:ahLst/>
              <a:cxnLst/>
              <a:rect l="l" t="t" r="r" b="b"/>
              <a:pathLst>
                <a:path w="1263" h="2000" extrusionOk="0">
                  <a:moveTo>
                    <a:pt x="952" y="0"/>
                  </a:moveTo>
                  <a:cubicBezTo>
                    <a:pt x="952" y="0"/>
                    <a:pt x="935" y="99"/>
                    <a:pt x="509" y="361"/>
                  </a:cubicBezTo>
                  <a:cubicBezTo>
                    <a:pt x="165" y="541"/>
                    <a:pt x="1" y="934"/>
                    <a:pt x="116" y="1295"/>
                  </a:cubicBezTo>
                  <a:cubicBezTo>
                    <a:pt x="132" y="1377"/>
                    <a:pt x="148" y="1459"/>
                    <a:pt x="165" y="1541"/>
                  </a:cubicBezTo>
                  <a:cubicBezTo>
                    <a:pt x="214" y="1770"/>
                    <a:pt x="247" y="2000"/>
                    <a:pt x="247" y="2000"/>
                  </a:cubicBezTo>
                  <a:cubicBezTo>
                    <a:pt x="247" y="2000"/>
                    <a:pt x="247" y="1852"/>
                    <a:pt x="771" y="1557"/>
                  </a:cubicBezTo>
                  <a:cubicBezTo>
                    <a:pt x="788" y="1557"/>
                    <a:pt x="804" y="1541"/>
                    <a:pt x="820" y="1541"/>
                  </a:cubicBezTo>
                  <a:cubicBezTo>
                    <a:pt x="1263" y="1246"/>
                    <a:pt x="1083" y="836"/>
                    <a:pt x="1001" y="574"/>
                  </a:cubicBezTo>
                  <a:cubicBezTo>
                    <a:pt x="952" y="394"/>
                    <a:pt x="935" y="197"/>
                    <a:pt x="95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 name="Google Shape;678;p2"/>
            <p:cNvSpPr/>
            <p:nvPr/>
          </p:nvSpPr>
          <p:spPr>
            <a:xfrm>
              <a:off x="5620200" y="3872250"/>
              <a:ext cx="172950" cy="122050"/>
            </a:xfrm>
            <a:custGeom>
              <a:avLst/>
              <a:gdLst/>
              <a:ahLst/>
              <a:cxnLst/>
              <a:rect l="l" t="t" r="r" b="b"/>
              <a:pathLst>
                <a:path w="6918" h="4882" extrusionOk="0">
                  <a:moveTo>
                    <a:pt x="4979" y="1"/>
                  </a:moveTo>
                  <a:cubicBezTo>
                    <a:pt x="4755" y="1"/>
                    <a:pt x="4504" y="53"/>
                    <a:pt x="4230" y="175"/>
                  </a:cubicBezTo>
                  <a:cubicBezTo>
                    <a:pt x="2771" y="831"/>
                    <a:pt x="3033" y="3306"/>
                    <a:pt x="4787" y="3666"/>
                  </a:cubicBezTo>
                  <a:cubicBezTo>
                    <a:pt x="4984" y="3699"/>
                    <a:pt x="5197" y="3732"/>
                    <a:pt x="5361" y="3748"/>
                  </a:cubicBezTo>
                  <a:cubicBezTo>
                    <a:pt x="4902" y="3830"/>
                    <a:pt x="4459" y="3978"/>
                    <a:pt x="4049" y="4191"/>
                  </a:cubicBezTo>
                  <a:cubicBezTo>
                    <a:pt x="3902" y="4256"/>
                    <a:pt x="3656" y="4338"/>
                    <a:pt x="3623" y="4355"/>
                  </a:cubicBezTo>
                  <a:cubicBezTo>
                    <a:pt x="3164" y="4527"/>
                    <a:pt x="2731" y="4603"/>
                    <a:pt x="2341" y="4603"/>
                  </a:cubicBezTo>
                  <a:cubicBezTo>
                    <a:pt x="1507" y="4603"/>
                    <a:pt x="870" y="4256"/>
                    <a:pt x="591" y="3765"/>
                  </a:cubicBezTo>
                  <a:cubicBezTo>
                    <a:pt x="361" y="3355"/>
                    <a:pt x="345" y="2863"/>
                    <a:pt x="558" y="2437"/>
                  </a:cubicBezTo>
                  <a:cubicBezTo>
                    <a:pt x="558" y="2437"/>
                    <a:pt x="574" y="2421"/>
                    <a:pt x="574" y="2421"/>
                  </a:cubicBezTo>
                  <a:cubicBezTo>
                    <a:pt x="787" y="2106"/>
                    <a:pt x="1123" y="1959"/>
                    <a:pt x="1436" y="1959"/>
                  </a:cubicBezTo>
                  <a:cubicBezTo>
                    <a:pt x="1727" y="1959"/>
                    <a:pt x="1997" y="2086"/>
                    <a:pt x="2132" y="2322"/>
                  </a:cubicBezTo>
                  <a:cubicBezTo>
                    <a:pt x="2230" y="2453"/>
                    <a:pt x="2295" y="2617"/>
                    <a:pt x="2295" y="2798"/>
                  </a:cubicBezTo>
                  <a:cubicBezTo>
                    <a:pt x="2295" y="2945"/>
                    <a:pt x="2230" y="3093"/>
                    <a:pt x="2132" y="3207"/>
                  </a:cubicBezTo>
                  <a:cubicBezTo>
                    <a:pt x="2017" y="3304"/>
                    <a:pt x="1955" y="3335"/>
                    <a:pt x="1924" y="3335"/>
                  </a:cubicBezTo>
                  <a:cubicBezTo>
                    <a:pt x="1897" y="3335"/>
                    <a:pt x="1895" y="3312"/>
                    <a:pt x="1902" y="3289"/>
                  </a:cubicBezTo>
                  <a:cubicBezTo>
                    <a:pt x="2027" y="3030"/>
                    <a:pt x="1735" y="2861"/>
                    <a:pt x="1479" y="2861"/>
                  </a:cubicBezTo>
                  <a:cubicBezTo>
                    <a:pt x="1298" y="2861"/>
                    <a:pt x="1135" y="2945"/>
                    <a:pt x="1148" y="3142"/>
                  </a:cubicBezTo>
                  <a:cubicBezTo>
                    <a:pt x="1137" y="3416"/>
                    <a:pt x="1384" y="3544"/>
                    <a:pt x="1636" y="3544"/>
                  </a:cubicBezTo>
                  <a:cubicBezTo>
                    <a:pt x="1761" y="3544"/>
                    <a:pt x="1887" y="3513"/>
                    <a:pt x="1984" y="3453"/>
                  </a:cubicBezTo>
                  <a:cubicBezTo>
                    <a:pt x="2000" y="3453"/>
                    <a:pt x="2017" y="3437"/>
                    <a:pt x="2033" y="3437"/>
                  </a:cubicBezTo>
                  <a:cubicBezTo>
                    <a:pt x="2050" y="3421"/>
                    <a:pt x="2066" y="3404"/>
                    <a:pt x="2099" y="3388"/>
                  </a:cubicBezTo>
                  <a:lnTo>
                    <a:pt x="2099" y="3371"/>
                  </a:lnTo>
                  <a:cubicBezTo>
                    <a:pt x="2394" y="3076"/>
                    <a:pt x="2427" y="2617"/>
                    <a:pt x="2181" y="2290"/>
                  </a:cubicBezTo>
                  <a:cubicBezTo>
                    <a:pt x="2042" y="2013"/>
                    <a:pt x="1726" y="1861"/>
                    <a:pt x="1388" y="1861"/>
                  </a:cubicBezTo>
                  <a:cubicBezTo>
                    <a:pt x="1046" y="1861"/>
                    <a:pt x="682" y="2017"/>
                    <a:pt x="460" y="2355"/>
                  </a:cubicBezTo>
                  <a:cubicBezTo>
                    <a:pt x="1" y="2945"/>
                    <a:pt x="132" y="4109"/>
                    <a:pt x="935" y="4584"/>
                  </a:cubicBezTo>
                  <a:cubicBezTo>
                    <a:pt x="1300" y="4782"/>
                    <a:pt x="1708" y="4881"/>
                    <a:pt x="2132" y="4881"/>
                  </a:cubicBezTo>
                  <a:cubicBezTo>
                    <a:pt x="2164" y="4881"/>
                    <a:pt x="2197" y="4881"/>
                    <a:pt x="2230" y="4879"/>
                  </a:cubicBezTo>
                  <a:cubicBezTo>
                    <a:pt x="3131" y="4847"/>
                    <a:pt x="3853" y="4355"/>
                    <a:pt x="5033" y="3994"/>
                  </a:cubicBezTo>
                  <a:cubicBezTo>
                    <a:pt x="5459" y="3896"/>
                    <a:pt x="5902" y="3830"/>
                    <a:pt x="6328" y="3798"/>
                  </a:cubicBezTo>
                  <a:cubicBezTo>
                    <a:pt x="6541" y="3781"/>
                    <a:pt x="6738" y="3716"/>
                    <a:pt x="6918" y="3617"/>
                  </a:cubicBezTo>
                  <a:lnTo>
                    <a:pt x="6918" y="3617"/>
                  </a:lnTo>
                  <a:cubicBezTo>
                    <a:pt x="6918" y="3617"/>
                    <a:pt x="6795" y="3646"/>
                    <a:pt x="6639" y="3646"/>
                  </a:cubicBezTo>
                  <a:cubicBezTo>
                    <a:pt x="6483" y="3646"/>
                    <a:pt x="6295" y="3617"/>
                    <a:pt x="6164" y="3502"/>
                  </a:cubicBezTo>
                  <a:cubicBezTo>
                    <a:pt x="5902" y="3257"/>
                    <a:pt x="5918" y="3371"/>
                    <a:pt x="5623" y="3273"/>
                  </a:cubicBezTo>
                  <a:cubicBezTo>
                    <a:pt x="5459" y="3224"/>
                    <a:pt x="5344" y="3076"/>
                    <a:pt x="5361" y="2912"/>
                  </a:cubicBezTo>
                  <a:lnTo>
                    <a:pt x="5361" y="2912"/>
                  </a:lnTo>
                  <a:cubicBezTo>
                    <a:pt x="5164" y="3076"/>
                    <a:pt x="5115" y="3355"/>
                    <a:pt x="5279" y="3568"/>
                  </a:cubicBezTo>
                  <a:cubicBezTo>
                    <a:pt x="5279" y="3568"/>
                    <a:pt x="4557" y="3568"/>
                    <a:pt x="4377" y="3191"/>
                  </a:cubicBezTo>
                  <a:cubicBezTo>
                    <a:pt x="4197" y="2830"/>
                    <a:pt x="4410" y="2830"/>
                    <a:pt x="4557" y="2748"/>
                  </a:cubicBezTo>
                  <a:cubicBezTo>
                    <a:pt x="4689" y="2667"/>
                    <a:pt x="4738" y="2519"/>
                    <a:pt x="4590" y="2322"/>
                  </a:cubicBezTo>
                  <a:cubicBezTo>
                    <a:pt x="4443" y="2109"/>
                    <a:pt x="4459" y="1749"/>
                    <a:pt x="4738" y="1732"/>
                  </a:cubicBezTo>
                  <a:cubicBezTo>
                    <a:pt x="4660" y="1563"/>
                    <a:pt x="4489" y="1466"/>
                    <a:pt x="4315" y="1466"/>
                  </a:cubicBezTo>
                  <a:cubicBezTo>
                    <a:pt x="4270" y="1466"/>
                    <a:pt x="4224" y="1473"/>
                    <a:pt x="4180" y="1486"/>
                  </a:cubicBezTo>
                  <a:cubicBezTo>
                    <a:pt x="3738" y="1552"/>
                    <a:pt x="3738" y="2158"/>
                    <a:pt x="3738" y="2158"/>
                  </a:cubicBezTo>
                  <a:cubicBezTo>
                    <a:pt x="3738" y="2158"/>
                    <a:pt x="3443" y="1421"/>
                    <a:pt x="3918" y="1044"/>
                  </a:cubicBezTo>
                  <a:cubicBezTo>
                    <a:pt x="4109" y="897"/>
                    <a:pt x="4260" y="842"/>
                    <a:pt x="4378" y="842"/>
                  </a:cubicBezTo>
                  <a:cubicBezTo>
                    <a:pt x="4563" y="842"/>
                    <a:pt x="4665" y="979"/>
                    <a:pt x="4705" y="1109"/>
                  </a:cubicBezTo>
                  <a:cubicBezTo>
                    <a:pt x="4758" y="1295"/>
                    <a:pt x="4865" y="1448"/>
                    <a:pt x="5007" y="1448"/>
                  </a:cubicBezTo>
                  <a:cubicBezTo>
                    <a:pt x="5041" y="1448"/>
                    <a:pt x="5077" y="1440"/>
                    <a:pt x="5115" y="1421"/>
                  </a:cubicBezTo>
                  <a:cubicBezTo>
                    <a:pt x="5255" y="1356"/>
                    <a:pt x="5367" y="1263"/>
                    <a:pt x="5464" y="1263"/>
                  </a:cubicBezTo>
                  <a:cubicBezTo>
                    <a:pt x="5515" y="1263"/>
                    <a:pt x="5562" y="1288"/>
                    <a:pt x="5607" y="1355"/>
                  </a:cubicBezTo>
                  <a:cubicBezTo>
                    <a:pt x="5721" y="1601"/>
                    <a:pt x="5607" y="1896"/>
                    <a:pt x="5361" y="2011"/>
                  </a:cubicBezTo>
                  <a:cubicBezTo>
                    <a:pt x="5361" y="2011"/>
                    <a:pt x="5366" y="2011"/>
                    <a:pt x="5377" y="2011"/>
                  </a:cubicBezTo>
                  <a:cubicBezTo>
                    <a:pt x="5484" y="2011"/>
                    <a:pt x="6095" y="1984"/>
                    <a:pt x="6229" y="1372"/>
                  </a:cubicBezTo>
                  <a:cubicBezTo>
                    <a:pt x="6347" y="822"/>
                    <a:pt x="5869" y="1"/>
                    <a:pt x="497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 name="Google Shape;679;p2"/>
            <p:cNvSpPr/>
            <p:nvPr/>
          </p:nvSpPr>
          <p:spPr>
            <a:xfrm>
              <a:off x="5592750" y="3937675"/>
              <a:ext cx="116400" cy="82375"/>
            </a:xfrm>
            <a:custGeom>
              <a:avLst/>
              <a:gdLst/>
              <a:ahLst/>
              <a:cxnLst/>
              <a:rect l="l" t="t" r="r" b="b"/>
              <a:pathLst>
                <a:path w="4656" h="3295" extrusionOk="0">
                  <a:moveTo>
                    <a:pt x="836" y="0"/>
                  </a:moveTo>
                  <a:lnTo>
                    <a:pt x="836" y="0"/>
                  </a:lnTo>
                  <a:cubicBezTo>
                    <a:pt x="836" y="1"/>
                    <a:pt x="1" y="918"/>
                    <a:pt x="558" y="1721"/>
                  </a:cubicBezTo>
                  <a:cubicBezTo>
                    <a:pt x="869" y="2180"/>
                    <a:pt x="1377" y="2459"/>
                    <a:pt x="1935" y="2492"/>
                  </a:cubicBezTo>
                  <a:cubicBezTo>
                    <a:pt x="1869" y="2492"/>
                    <a:pt x="1476" y="2492"/>
                    <a:pt x="1295" y="2721"/>
                  </a:cubicBezTo>
                  <a:cubicBezTo>
                    <a:pt x="1181" y="2885"/>
                    <a:pt x="1131" y="3098"/>
                    <a:pt x="1148" y="3295"/>
                  </a:cubicBezTo>
                  <a:cubicBezTo>
                    <a:pt x="1202" y="3214"/>
                    <a:pt x="1311" y="3155"/>
                    <a:pt x="1412" y="3155"/>
                  </a:cubicBezTo>
                  <a:cubicBezTo>
                    <a:pt x="1434" y="3155"/>
                    <a:pt x="1455" y="3158"/>
                    <a:pt x="1476" y="3164"/>
                  </a:cubicBezTo>
                  <a:cubicBezTo>
                    <a:pt x="1593" y="3200"/>
                    <a:pt x="1759" y="3280"/>
                    <a:pt x="1948" y="3280"/>
                  </a:cubicBezTo>
                  <a:cubicBezTo>
                    <a:pt x="2103" y="3280"/>
                    <a:pt x="2273" y="3226"/>
                    <a:pt x="2443" y="3049"/>
                  </a:cubicBezTo>
                  <a:cubicBezTo>
                    <a:pt x="2820" y="2639"/>
                    <a:pt x="3312" y="2869"/>
                    <a:pt x="4656" y="2164"/>
                  </a:cubicBezTo>
                  <a:cubicBezTo>
                    <a:pt x="4656" y="2164"/>
                    <a:pt x="4655" y="2164"/>
                    <a:pt x="4655" y="2164"/>
                  </a:cubicBezTo>
                  <a:cubicBezTo>
                    <a:pt x="4631" y="2164"/>
                    <a:pt x="3916" y="2456"/>
                    <a:pt x="3114" y="2456"/>
                  </a:cubicBezTo>
                  <a:cubicBezTo>
                    <a:pt x="2651" y="2456"/>
                    <a:pt x="2158" y="2358"/>
                    <a:pt x="1754" y="2049"/>
                  </a:cubicBezTo>
                  <a:cubicBezTo>
                    <a:pt x="1099" y="1574"/>
                    <a:pt x="754" y="787"/>
                    <a:pt x="8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 name="Google Shape;680;p2"/>
            <p:cNvSpPr/>
            <p:nvPr/>
          </p:nvSpPr>
          <p:spPr>
            <a:xfrm>
              <a:off x="5746000" y="3751850"/>
              <a:ext cx="111075" cy="157150"/>
            </a:xfrm>
            <a:custGeom>
              <a:avLst/>
              <a:gdLst/>
              <a:ahLst/>
              <a:cxnLst/>
              <a:rect l="l" t="t" r="r" b="b"/>
              <a:pathLst>
                <a:path w="4443" h="6286" extrusionOk="0">
                  <a:moveTo>
                    <a:pt x="2649" y="1"/>
                  </a:moveTo>
                  <a:cubicBezTo>
                    <a:pt x="2148" y="1"/>
                    <a:pt x="1625" y="207"/>
                    <a:pt x="1279" y="615"/>
                  </a:cubicBezTo>
                  <a:cubicBezTo>
                    <a:pt x="1" y="2254"/>
                    <a:pt x="902" y="4270"/>
                    <a:pt x="1656" y="5122"/>
                  </a:cubicBezTo>
                  <a:cubicBezTo>
                    <a:pt x="2083" y="5647"/>
                    <a:pt x="2640" y="6040"/>
                    <a:pt x="3279" y="6286"/>
                  </a:cubicBezTo>
                  <a:cubicBezTo>
                    <a:pt x="2705" y="6024"/>
                    <a:pt x="2197" y="5630"/>
                    <a:pt x="1787" y="5139"/>
                  </a:cubicBezTo>
                  <a:cubicBezTo>
                    <a:pt x="1509" y="4745"/>
                    <a:pt x="1312" y="4319"/>
                    <a:pt x="1181" y="3860"/>
                  </a:cubicBezTo>
                  <a:cubicBezTo>
                    <a:pt x="1033" y="3319"/>
                    <a:pt x="984" y="2762"/>
                    <a:pt x="1017" y="2221"/>
                  </a:cubicBezTo>
                  <a:cubicBezTo>
                    <a:pt x="1148" y="746"/>
                    <a:pt x="1984" y="205"/>
                    <a:pt x="2722" y="172"/>
                  </a:cubicBezTo>
                  <a:cubicBezTo>
                    <a:pt x="3082" y="172"/>
                    <a:pt x="3410" y="320"/>
                    <a:pt x="3656" y="565"/>
                  </a:cubicBezTo>
                  <a:cubicBezTo>
                    <a:pt x="4295" y="1106"/>
                    <a:pt x="3935" y="2057"/>
                    <a:pt x="3394" y="2270"/>
                  </a:cubicBezTo>
                  <a:cubicBezTo>
                    <a:pt x="3271" y="2340"/>
                    <a:pt x="3138" y="2373"/>
                    <a:pt x="3004" y="2373"/>
                  </a:cubicBezTo>
                  <a:cubicBezTo>
                    <a:pt x="2888" y="2373"/>
                    <a:pt x="2770" y="2349"/>
                    <a:pt x="2656" y="2303"/>
                  </a:cubicBezTo>
                  <a:cubicBezTo>
                    <a:pt x="2492" y="2205"/>
                    <a:pt x="2378" y="2041"/>
                    <a:pt x="2345" y="1844"/>
                  </a:cubicBezTo>
                  <a:cubicBezTo>
                    <a:pt x="2345" y="1746"/>
                    <a:pt x="2371" y="1724"/>
                    <a:pt x="2422" y="1724"/>
                  </a:cubicBezTo>
                  <a:cubicBezTo>
                    <a:pt x="2465" y="1724"/>
                    <a:pt x="2527" y="1740"/>
                    <a:pt x="2607" y="1740"/>
                  </a:cubicBezTo>
                  <a:cubicBezTo>
                    <a:pt x="2668" y="1740"/>
                    <a:pt x="2739" y="1731"/>
                    <a:pt x="2820" y="1696"/>
                  </a:cubicBezTo>
                  <a:cubicBezTo>
                    <a:pt x="3017" y="1582"/>
                    <a:pt x="3050" y="1303"/>
                    <a:pt x="2886" y="1139"/>
                  </a:cubicBezTo>
                  <a:cubicBezTo>
                    <a:pt x="2817" y="1065"/>
                    <a:pt x="2718" y="1025"/>
                    <a:pt x="2614" y="1025"/>
                  </a:cubicBezTo>
                  <a:cubicBezTo>
                    <a:pt x="2420" y="1025"/>
                    <a:pt x="2213" y="1168"/>
                    <a:pt x="2181" y="1500"/>
                  </a:cubicBezTo>
                  <a:cubicBezTo>
                    <a:pt x="2148" y="1746"/>
                    <a:pt x="2214" y="1975"/>
                    <a:pt x="2378" y="2155"/>
                  </a:cubicBezTo>
                  <a:cubicBezTo>
                    <a:pt x="2410" y="2172"/>
                    <a:pt x="2427" y="2205"/>
                    <a:pt x="2443" y="2221"/>
                  </a:cubicBezTo>
                  <a:cubicBezTo>
                    <a:pt x="2460" y="2237"/>
                    <a:pt x="2476" y="2254"/>
                    <a:pt x="2509" y="2270"/>
                  </a:cubicBezTo>
                  <a:lnTo>
                    <a:pt x="2558" y="2303"/>
                  </a:lnTo>
                  <a:lnTo>
                    <a:pt x="2591" y="2319"/>
                  </a:lnTo>
                  <a:lnTo>
                    <a:pt x="2623" y="2352"/>
                  </a:lnTo>
                  <a:cubicBezTo>
                    <a:pt x="2755" y="2418"/>
                    <a:pt x="2894" y="2450"/>
                    <a:pt x="3031" y="2450"/>
                  </a:cubicBezTo>
                  <a:cubicBezTo>
                    <a:pt x="3168" y="2450"/>
                    <a:pt x="3304" y="2418"/>
                    <a:pt x="3427" y="2352"/>
                  </a:cubicBezTo>
                  <a:cubicBezTo>
                    <a:pt x="4017" y="2139"/>
                    <a:pt x="4443" y="1090"/>
                    <a:pt x="3754" y="451"/>
                  </a:cubicBezTo>
                  <a:cubicBezTo>
                    <a:pt x="3483" y="150"/>
                    <a:pt x="3074" y="1"/>
                    <a:pt x="26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 name="Google Shape;681;p2"/>
            <p:cNvSpPr/>
            <p:nvPr/>
          </p:nvSpPr>
          <p:spPr>
            <a:xfrm>
              <a:off x="6676225" y="4969700"/>
              <a:ext cx="226625" cy="157825"/>
            </a:xfrm>
            <a:custGeom>
              <a:avLst/>
              <a:gdLst/>
              <a:ahLst/>
              <a:cxnLst/>
              <a:rect l="l" t="t" r="r" b="b"/>
              <a:pathLst>
                <a:path w="9065" h="6313" extrusionOk="0">
                  <a:moveTo>
                    <a:pt x="7076" y="0"/>
                  </a:moveTo>
                  <a:cubicBezTo>
                    <a:pt x="6621" y="0"/>
                    <a:pt x="6190" y="163"/>
                    <a:pt x="5917" y="501"/>
                  </a:cubicBezTo>
                  <a:cubicBezTo>
                    <a:pt x="5524" y="910"/>
                    <a:pt x="5475" y="1533"/>
                    <a:pt x="5803" y="1992"/>
                  </a:cubicBezTo>
                  <a:cubicBezTo>
                    <a:pt x="5901" y="2140"/>
                    <a:pt x="6032" y="2238"/>
                    <a:pt x="6180" y="2304"/>
                  </a:cubicBezTo>
                  <a:lnTo>
                    <a:pt x="6212" y="2320"/>
                  </a:lnTo>
                  <a:lnTo>
                    <a:pt x="6294" y="2336"/>
                  </a:lnTo>
                  <a:cubicBezTo>
                    <a:pt x="6311" y="2353"/>
                    <a:pt x="6344" y="2353"/>
                    <a:pt x="6376" y="2369"/>
                  </a:cubicBezTo>
                  <a:cubicBezTo>
                    <a:pt x="6445" y="2385"/>
                    <a:pt x="6516" y="2394"/>
                    <a:pt x="6586" y="2394"/>
                  </a:cubicBezTo>
                  <a:cubicBezTo>
                    <a:pt x="6801" y="2394"/>
                    <a:pt x="7015" y="2317"/>
                    <a:pt x="7163" y="2156"/>
                  </a:cubicBezTo>
                  <a:cubicBezTo>
                    <a:pt x="7554" y="1751"/>
                    <a:pt x="7284" y="1208"/>
                    <a:pt x="6958" y="1208"/>
                  </a:cubicBezTo>
                  <a:cubicBezTo>
                    <a:pt x="6929" y="1208"/>
                    <a:pt x="6898" y="1212"/>
                    <a:pt x="6868" y="1222"/>
                  </a:cubicBezTo>
                  <a:cubicBezTo>
                    <a:pt x="6540" y="1304"/>
                    <a:pt x="6475" y="1714"/>
                    <a:pt x="6704" y="1845"/>
                  </a:cubicBezTo>
                  <a:cubicBezTo>
                    <a:pt x="6758" y="1875"/>
                    <a:pt x="6817" y="1889"/>
                    <a:pt x="6875" y="1889"/>
                  </a:cubicBezTo>
                  <a:cubicBezTo>
                    <a:pt x="6975" y="1889"/>
                    <a:pt x="7074" y="1846"/>
                    <a:pt x="7147" y="1763"/>
                  </a:cubicBezTo>
                  <a:lnTo>
                    <a:pt x="7147" y="1763"/>
                  </a:lnTo>
                  <a:cubicBezTo>
                    <a:pt x="7196" y="1910"/>
                    <a:pt x="7130" y="2058"/>
                    <a:pt x="7016" y="2140"/>
                  </a:cubicBezTo>
                  <a:cubicBezTo>
                    <a:pt x="6875" y="2257"/>
                    <a:pt x="6701" y="2315"/>
                    <a:pt x="6524" y="2315"/>
                  </a:cubicBezTo>
                  <a:cubicBezTo>
                    <a:pt x="6453" y="2315"/>
                    <a:pt x="6381" y="2306"/>
                    <a:pt x="6311" y="2287"/>
                  </a:cubicBezTo>
                  <a:cubicBezTo>
                    <a:pt x="6212" y="2271"/>
                    <a:pt x="6131" y="2222"/>
                    <a:pt x="6049" y="2173"/>
                  </a:cubicBezTo>
                  <a:cubicBezTo>
                    <a:pt x="5540" y="1763"/>
                    <a:pt x="5508" y="1009"/>
                    <a:pt x="5967" y="550"/>
                  </a:cubicBezTo>
                  <a:cubicBezTo>
                    <a:pt x="6222" y="246"/>
                    <a:pt x="6617" y="102"/>
                    <a:pt x="7036" y="102"/>
                  </a:cubicBezTo>
                  <a:cubicBezTo>
                    <a:pt x="7907" y="102"/>
                    <a:pt x="8879" y="727"/>
                    <a:pt x="8901" y="1845"/>
                  </a:cubicBezTo>
                  <a:cubicBezTo>
                    <a:pt x="8917" y="2664"/>
                    <a:pt x="8474" y="3402"/>
                    <a:pt x="7770" y="3795"/>
                  </a:cubicBezTo>
                  <a:lnTo>
                    <a:pt x="7704" y="3812"/>
                  </a:lnTo>
                  <a:cubicBezTo>
                    <a:pt x="7622" y="3844"/>
                    <a:pt x="7524" y="3877"/>
                    <a:pt x="7425" y="3894"/>
                  </a:cubicBezTo>
                  <a:cubicBezTo>
                    <a:pt x="7201" y="3946"/>
                    <a:pt x="6977" y="3968"/>
                    <a:pt x="6753" y="3968"/>
                  </a:cubicBezTo>
                  <a:cubicBezTo>
                    <a:pt x="5174" y="3968"/>
                    <a:pt x="3630" y="2834"/>
                    <a:pt x="2298" y="2834"/>
                  </a:cubicBezTo>
                  <a:cubicBezTo>
                    <a:pt x="2152" y="2834"/>
                    <a:pt x="2009" y="2847"/>
                    <a:pt x="1869" y="2877"/>
                  </a:cubicBezTo>
                  <a:cubicBezTo>
                    <a:pt x="607" y="3156"/>
                    <a:pt x="246" y="4041"/>
                    <a:pt x="148" y="4582"/>
                  </a:cubicBezTo>
                  <a:cubicBezTo>
                    <a:pt x="0" y="5123"/>
                    <a:pt x="115" y="5729"/>
                    <a:pt x="557" y="6057"/>
                  </a:cubicBezTo>
                  <a:cubicBezTo>
                    <a:pt x="777" y="6233"/>
                    <a:pt x="1045" y="6313"/>
                    <a:pt x="1307" y="6313"/>
                  </a:cubicBezTo>
                  <a:cubicBezTo>
                    <a:pt x="1730" y="6313"/>
                    <a:pt x="2139" y="6106"/>
                    <a:pt x="2311" y="5762"/>
                  </a:cubicBezTo>
                  <a:cubicBezTo>
                    <a:pt x="2639" y="5221"/>
                    <a:pt x="2361" y="4516"/>
                    <a:pt x="1869" y="4402"/>
                  </a:cubicBezTo>
                  <a:cubicBezTo>
                    <a:pt x="1766" y="4356"/>
                    <a:pt x="1658" y="4335"/>
                    <a:pt x="1553" y="4335"/>
                  </a:cubicBezTo>
                  <a:cubicBezTo>
                    <a:pt x="1241" y="4335"/>
                    <a:pt x="947" y="4525"/>
                    <a:pt x="836" y="4844"/>
                  </a:cubicBezTo>
                  <a:cubicBezTo>
                    <a:pt x="803" y="4959"/>
                    <a:pt x="803" y="5090"/>
                    <a:pt x="820" y="5221"/>
                  </a:cubicBezTo>
                  <a:lnTo>
                    <a:pt x="820" y="5238"/>
                  </a:lnTo>
                  <a:lnTo>
                    <a:pt x="836" y="5270"/>
                  </a:lnTo>
                  <a:cubicBezTo>
                    <a:pt x="836" y="5287"/>
                    <a:pt x="836" y="5287"/>
                    <a:pt x="836" y="5303"/>
                  </a:cubicBezTo>
                  <a:cubicBezTo>
                    <a:pt x="910" y="5525"/>
                    <a:pt x="1113" y="5663"/>
                    <a:pt x="1334" y="5663"/>
                  </a:cubicBezTo>
                  <a:cubicBezTo>
                    <a:pt x="1408" y="5663"/>
                    <a:pt x="1484" y="5647"/>
                    <a:pt x="1557" y="5615"/>
                  </a:cubicBezTo>
                  <a:cubicBezTo>
                    <a:pt x="1904" y="5473"/>
                    <a:pt x="1796" y="4923"/>
                    <a:pt x="1454" y="4923"/>
                  </a:cubicBezTo>
                  <a:cubicBezTo>
                    <a:pt x="1439" y="4923"/>
                    <a:pt x="1425" y="4924"/>
                    <a:pt x="1410" y="4926"/>
                  </a:cubicBezTo>
                  <a:cubicBezTo>
                    <a:pt x="1033" y="4959"/>
                    <a:pt x="1098" y="5320"/>
                    <a:pt x="1033" y="5369"/>
                  </a:cubicBezTo>
                  <a:cubicBezTo>
                    <a:pt x="1022" y="5383"/>
                    <a:pt x="1010" y="5389"/>
                    <a:pt x="997" y="5389"/>
                  </a:cubicBezTo>
                  <a:cubicBezTo>
                    <a:pt x="951" y="5389"/>
                    <a:pt x="898" y="5313"/>
                    <a:pt x="885" y="5287"/>
                  </a:cubicBezTo>
                  <a:cubicBezTo>
                    <a:pt x="820" y="5090"/>
                    <a:pt x="836" y="4877"/>
                    <a:pt x="918" y="4713"/>
                  </a:cubicBezTo>
                  <a:cubicBezTo>
                    <a:pt x="1069" y="4504"/>
                    <a:pt x="1302" y="4394"/>
                    <a:pt x="1536" y="4394"/>
                  </a:cubicBezTo>
                  <a:cubicBezTo>
                    <a:pt x="1632" y="4394"/>
                    <a:pt x="1729" y="4413"/>
                    <a:pt x="1820" y="4451"/>
                  </a:cubicBezTo>
                  <a:cubicBezTo>
                    <a:pt x="2295" y="4566"/>
                    <a:pt x="2541" y="5221"/>
                    <a:pt x="2229" y="5713"/>
                  </a:cubicBezTo>
                  <a:cubicBezTo>
                    <a:pt x="2069" y="6024"/>
                    <a:pt x="1686" y="6207"/>
                    <a:pt x="1297" y="6207"/>
                  </a:cubicBezTo>
                  <a:cubicBezTo>
                    <a:pt x="1052" y="6207"/>
                    <a:pt x="803" y="6134"/>
                    <a:pt x="607" y="5975"/>
                  </a:cubicBezTo>
                  <a:cubicBezTo>
                    <a:pt x="66" y="5566"/>
                    <a:pt x="98" y="4631"/>
                    <a:pt x="541" y="4058"/>
                  </a:cubicBezTo>
                  <a:cubicBezTo>
                    <a:pt x="890" y="3584"/>
                    <a:pt x="1475" y="3347"/>
                    <a:pt x="2089" y="3347"/>
                  </a:cubicBezTo>
                  <a:cubicBezTo>
                    <a:pt x="2283" y="3347"/>
                    <a:pt x="2479" y="3371"/>
                    <a:pt x="2672" y="3418"/>
                  </a:cubicBezTo>
                  <a:cubicBezTo>
                    <a:pt x="3492" y="3615"/>
                    <a:pt x="4311" y="3959"/>
                    <a:pt x="5196" y="4189"/>
                  </a:cubicBezTo>
                  <a:cubicBezTo>
                    <a:pt x="5523" y="4248"/>
                    <a:pt x="5855" y="4282"/>
                    <a:pt x="6185" y="4282"/>
                  </a:cubicBezTo>
                  <a:cubicBezTo>
                    <a:pt x="6765" y="4282"/>
                    <a:pt x="7333" y="4177"/>
                    <a:pt x="7835" y="3926"/>
                  </a:cubicBezTo>
                  <a:cubicBezTo>
                    <a:pt x="8589" y="3517"/>
                    <a:pt x="9065" y="2713"/>
                    <a:pt x="9032" y="1845"/>
                  </a:cubicBezTo>
                  <a:cubicBezTo>
                    <a:pt x="8999" y="653"/>
                    <a:pt x="7988" y="0"/>
                    <a:pt x="70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 name="Google Shape;682;p2"/>
            <p:cNvSpPr/>
            <p:nvPr/>
          </p:nvSpPr>
          <p:spPr>
            <a:xfrm>
              <a:off x="6702850" y="5059175"/>
              <a:ext cx="161900" cy="92300"/>
            </a:xfrm>
            <a:custGeom>
              <a:avLst/>
              <a:gdLst/>
              <a:ahLst/>
              <a:cxnLst/>
              <a:rect l="l" t="t" r="r" b="b"/>
              <a:pathLst>
                <a:path w="6476" h="3692" extrusionOk="0">
                  <a:moveTo>
                    <a:pt x="961" y="0"/>
                  </a:moveTo>
                  <a:cubicBezTo>
                    <a:pt x="340" y="0"/>
                    <a:pt x="1" y="265"/>
                    <a:pt x="1" y="265"/>
                  </a:cubicBezTo>
                  <a:cubicBezTo>
                    <a:pt x="232" y="193"/>
                    <a:pt x="445" y="147"/>
                    <a:pt x="655" y="147"/>
                  </a:cubicBezTo>
                  <a:cubicBezTo>
                    <a:pt x="966" y="147"/>
                    <a:pt x="1271" y="247"/>
                    <a:pt x="1623" y="511"/>
                  </a:cubicBezTo>
                  <a:cubicBezTo>
                    <a:pt x="2230" y="954"/>
                    <a:pt x="1853" y="1708"/>
                    <a:pt x="1754" y="2200"/>
                  </a:cubicBezTo>
                  <a:cubicBezTo>
                    <a:pt x="1656" y="2708"/>
                    <a:pt x="2377" y="2921"/>
                    <a:pt x="2738" y="3085"/>
                  </a:cubicBezTo>
                  <a:cubicBezTo>
                    <a:pt x="3099" y="3249"/>
                    <a:pt x="2918" y="3691"/>
                    <a:pt x="2918" y="3691"/>
                  </a:cubicBezTo>
                  <a:cubicBezTo>
                    <a:pt x="4246" y="2872"/>
                    <a:pt x="3394" y="1937"/>
                    <a:pt x="3164" y="1659"/>
                  </a:cubicBezTo>
                  <a:cubicBezTo>
                    <a:pt x="2973" y="1441"/>
                    <a:pt x="3100" y="1200"/>
                    <a:pt x="3279" y="1200"/>
                  </a:cubicBezTo>
                  <a:cubicBezTo>
                    <a:pt x="3316" y="1200"/>
                    <a:pt x="3355" y="1210"/>
                    <a:pt x="3394" y="1233"/>
                  </a:cubicBezTo>
                  <a:cubicBezTo>
                    <a:pt x="3639" y="1364"/>
                    <a:pt x="3279" y="1872"/>
                    <a:pt x="3951" y="2298"/>
                  </a:cubicBezTo>
                  <a:cubicBezTo>
                    <a:pt x="4120" y="2410"/>
                    <a:pt x="4281" y="2451"/>
                    <a:pt x="4425" y="2451"/>
                  </a:cubicBezTo>
                  <a:cubicBezTo>
                    <a:pt x="4854" y="2451"/>
                    <a:pt x="5147" y="2085"/>
                    <a:pt x="5147" y="2085"/>
                  </a:cubicBezTo>
                  <a:lnTo>
                    <a:pt x="5147" y="2085"/>
                  </a:lnTo>
                  <a:cubicBezTo>
                    <a:pt x="5141" y="2085"/>
                    <a:pt x="5136" y="2085"/>
                    <a:pt x="5130" y="2085"/>
                  </a:cubicBezTo>
                  <a:cubicBezTo>
                    <a:pt x="4761" y="2085"/>
                    <a:pt x="4964" y="1574"/>
                    <a:pt x="4787" y="1413"/>
                  </a:cubicBezTo>
                  <a:cubicBezTo>
                    <a:pt x="4713" y="1350"/>
                    <a:pt x="4620" y="1320"/>
                    <a:pt x="4523" y="1320"/>
                  </a:cubicBezTo>
                  <a:cubicBezTo>
                    <a:pt x="4469" y="1320"/>
                    <a:pt x="4414" y="1330"/>
                    <a:pt x="4361" y="1347"/>
                  </a:cubicBezTo>
                  <a:cubicBezTo>
                    <a:pt x="4312" y="1359"/>
                    <a:pt x="4264" y="1364"/>
                    <a:pt x="4220" y="1364"/>
                  </a:cubicBezTo>
                  <a:cubicBezTo>
                    <a:pt x="4073" y="1364"/>
                    <a:pt x="3973" y="1305"/>
                    <a:pt x="4049" y="1216"/>
                  </a:cubicBezTo>
                  <a:cubicBezTo>
                    <a:pt x="4079" y="1174"/>
                    <a:pt x="4112" y="1158"/>
                    <a:pt x="4158" y="1158"/>
                  </a:cubicBezTo>
                  <a:cubicBezTo>
                    <a:pt x="4291" y="1158"/>
                    <a:pt x="4525" y="1294"/>
                    <a:pt x="5049" y="1331"/>
                  </a:cubicBezTo>
                  <a:cubicBezTo>
                    <a:pt x="5077" y="1333"/>
                    <a:pt x="5104" y="1333"/>
                    <a:pt x="5131" y="1333"/>
                  </a:cubicBezTo>
                  <a:cubicBezTo>
                    <a:pt x="5909" y="1333"/>
                    <a:pt x="6475" y="675"/>
                    <a:pt x="6475" y="675"/>
                  </a:cubicBezTo>
                  <a:lnTo>
                    <a:pt x="6475" y="675"/>
                  </a:lnTo>
                  <a:cubicBezTo>
                    <a:pt x="6016" y="931"/>
                    <a:pt x="5529" y="1029"/>
                    <a:pt x="5040" y="1029"/>
                  </a:cubicBezTo>
                  <a:cubicBezTo>
                    <a:pt x="3868" y="1029"/>
                    <a:pt x="2685" y="468"/>
                    <a:pt x="1853" y="167"/>
                  </a:cubicBezTo>
                  <a:cubicBezTo>
                    <a:pt x="1512" y="44"/>
                    <a:pt x="1213" y="0"/>
                    <a:pt x="9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 name="Google Shape;683;p2"/>
            <p:cNvSpPr/>
            <p:nvPr/>
          </p:nvSpPr>
          <p:spPr>
            <a:xfrm>
              <a:off x="6744650" y="4967250"/>
              <a:ext cx="90575" cy="63325"/>
            </a:xfrm>
            <a:custGeom>
              <a:avLst/>
              <a:gdLst/>
              <a:ahLst/>
              <a:cxnLst/>
              <a:rect l="l" t="t" r="r" b="b"/>
              <a:pathLst>
                <a:path w="3623" h="2533" extrusionOk="0">
                  <a:moveTo>
                    <a:pt x="2529" y="0"/>
                  </a:moveTo>
                  <a:cubicBezTo>
                    <a:pt x="1935" y="0"/>
                    <a:pt x="1246" y="123"/>
                    <a:pt x="869" y="615"/>
                  </a:cubicBezTo>
                  <a:cubicBezTo>
                    <a:pt x="1" y="1762"/>
                    <a:pt x="525" y="2533"/>
                    <a:pt x="525" y="2533"/>
                  </a:cubicBezTo>
                  <a:cubicBezTo>
                    <a:pt x="525" y="2533"/>
                    <a:pt x="361" y="2172"/>
                    <a:pt x="1394" y="2156"/>
                  </a:cubicBezTo>
                  <a:cubicBezTo>
                    <a:pt x="2426" y="2139"/>
                    <a:pt x="2312" y="1500"/>
                    <a:pt x="2263" y="1271"/>
                  </a:cubicBezTo>
                  <a:cubicBezTo>
                    <a:pt x="2181" y="1008"/>
                    <a:pt x="2246" y="746"/>
                    <a:pt x="2426" y="549"/>
                  </a:cubicBezTo>
                  <a:cubicBezTo>
                    <a:pt x="2656" y="205"/>
                    <a:pt x="3623" y="123"/>
                    <a:pt x="3623" y="123"/>
                  </a:cubicBezTo>
                  <a:cubicBezTo>
                    <a:pt x="3623" y="123"/>
                    <a:pt x="3123" y="0"/>
                    <a:pt x="252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 name="Google Shape;684;p2"/>
            <p:cNvSpPr/>
            <p:nvPr/>
          </p:nvSpPr>
          <p:spPr>
            <a:xfrm>
              <a:off x="6813900" y="4900250"/>
              <a:ext cx="56575" cy="67225"/>
            </a:xfrm>
            <a:custGeom>
              <a:avLst/>
              <a:gdLst/>
              <a:ahLst/>
              <a:cxnLst/>
              <a:rect l="l" t="t" r="r" b="b"/>
              <a:pathLst>
                <a:path w="2263" h="2689" extrusionOk="0">
                  <a:moveTo>
                    <a:pt x="1132" y="0"/>
                  </a:moveTo>
                  <a:cubicBezTo>
                    <a:pt x="1132" y="1"/>
                    <a:pt x="1345" y="541"/>
                    <a:pt x="984" y="738"/>
                  </a:cubicBezTo>
                  <a:cubicBezTo>
                    <a:pt x="624" y="935"/>
                    <a:pt x="1" y="1344"/>
                    <a:pt x="247" y="2017"/>
                  </a:cubicBezTo>
                  <a:cubicBezTo>
                    <a:pt x="492" y="2689"/>
                    <a:pt x="1689" y="2426"/>
                    <a:pt x="2263" y="2623"/>
                  </a:cubicBezTo>
                  <a:cubicBezTo>
                    <a:pt x="2263" y="2623"/>
                    <a:pt x="1394" y="2164"/>
                    <a:pt x="1459" y="1443"/>
                  </a:cubicBezTo>
                  <a:cubicBezTo>
                    <a:pt x="1525" y="705"/>
                    <a:pt x="1427" y="181"/>
                    <a:pt x="11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 name="Google Shape;685;p2"/>
            <p:cNvSpPr/>
            <p:nvPr/>
          </p:nvSpPr>
          <p:spPr>
            <a:xfrm>
              <a:off x="6874950" y="4929750"/>
              <a:ext cx="79525" cy="107800"/>
            </a:xfrm>
            <a:custGeom>
              <a:avLst/>
              <a:gdLst/>
              <a:ahLst/>
              <a:cxnLst/>
              <a:rect l="l" t="t" r="r" b="b"/>
              <a:pathLst>
                <a:path w="3181" h="4312" extrusionOk="0">
                  <a:moveTo>
                    <a:pt x="378" y="1"/>
                  </a:moveTo>
                  <a:lnTo>
                    <a:pt x="378" y="1"/>
                  </a:lnTo>
                  <a:cubicBezTo>
                    <a:pt x="1" y="1345"/>
                    <a:pt x="542" y="1607"/>
                    <a:pt x="1099" y="2476"/>
                  </a:cubicBezTo>
                  <a:cubicBezTo>
                    <a:pt x="1640" y="3361"/>
                    <a:pt x="1050" y="4311"/>
                    <a:pt x="1050" y="4311"/>
                  </a:cubicBezTo>
                  <a:cubicBezTo>
                    <a:pt x="1443" y="4049"/>
                    <a:pt x="1788" y="3361"/>
                    <a:pt x="2492" y="2918"/>
                  </a:cubicBezTo>
                  <a:cubicBezTo>
                    <a:pt x="3181" y="2492"/>
                    <a:pt x="2902" y="1591"/>
                    <a:pt x="2902" y="1591"/>
                  </a:cubicBezTo>
                  <a:lnTo>
                    <a:pt x="2902" y="1591"/>
                  </a:lnTo>
                  <a:cubicBezTo>
                    <a:pt x="2863" y="1695"/>
                    <a:pt x="2761" y="1748"/>
                    <a:pt x="2587" y="1748"/>
                  </a:cubicBezTo>
                  <a:cubicBezTo>
                    <a:pt x="2544" y="1748"/>
                    <a:pt x="2496" y="1745"/>
                    <a:pt x="2443" y="1738"/>
                  </a:cubicBezTo>
                  <a:cubicBezTo>
                    <a:pt x="2414" y="1731"/>
                    <a:pt x="2385" y="1727"/>
                    <a:pt x="2357" y="1727"/>
                  </a:cubicBezTo>
                  <a:cubicBezTo>
                    <a:pt x="2134" y="1727"/>
                    <a:pt x="1961" y="1947"/>
                    <a:pt x="2033" y="2181"/>
                  </a:cubicBezTo>
                  <a:cubicBezTo>
                    <a:pt x="2098" y="2413"/>
                    <a:pt x="1949" y="2513"/>
                    <a:pt x="1811" y="2513"/>
                  </a:cubicBezTo>
                  <a:cubicBezTo>
                    <a:pt x="1773" y="2513"/>
                    <a:pt x="1737" y="2506"/>
                    <a:pt x="1706" y="2492"/>
                  </a:cubicBezTo>
                  <a:cubicBezTo>
                    <a:pt x="1558" y="2426"/>
                    <a:pt x="1558" y="2066"/>
                    <a:pt x="1771" y="1886"/>
                  </a:cubicBezTo>
                  <a:cubicBezTo>
                    <a:pt x="1984" y="1705"/>
                    <a:pt x="2132" y="1312"/>
                    <a:pt x="1952" y="689"/>
                  </a:cubicBezTo>
                  <a:cubicBezTo>
                    <a:pt x="1803" y="219"/>
                    <a:pt x="1355" y="104"/>
                    <a:pt x="1039" y="104"/>
                  </a:cubicBezTo>
                  <a:cubicBezTo>
                    <a:pt x="937" y="104"/>
                    <a:pt x="848" y="116"/>
                    <a:pt x="788" y="132"/>
                  </a:cubicBezTo>
                  <a:cubicBezTo>
                    <a:pt x="769" y="134"/>
                    <a:pt x="750" y="135"/>
                    <a:pt x="731" y="135"/>
                  </a:cubicBezTo>
                  <a:cubicBezTo>
                    <a:pt x="600" y="135"/>
                    <a:pt x="464" y="86"/>
                    <a:pt x="3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 name="Google Shape;686;p2"/>
            <p:cNvSpPr/>
            <p:nvPr/>
          </p:nvSpPr>
          <p:spPr>
            <a:xfrm>
              <a:off x="6882325" y="4972775"/>
              <a:ext cx="25" cy="25"/>
            </a:xfrm>
            <a:custGeom>
              <a:avLst/>
              <a:gdLst/>
              <a:ahLst/>
              <a:cxnLst/>
              <a:rect l="l" t="t" r="r" b="b"/>
              <a:pathLst>
                <a:path w="1" h="1" extrusionOk="0">
                  <a:moveTo>
                    <a:pt x="1" y="1"/>
                  </a:moveTo>
                  <a:lnTo>
                    <a:pt x="1" y="1"/>
                  </a:lnTo>
                  <a:lnTo>
                    <a:pt x="1"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 name="Google Shape;687;p2"/>
            <p:cNvSpPr/>
            <p:nvPr/>
          </p:nvSpPr>
          <p:spPr>
            <a:xfrm>
              <a:off x="6856925" y="4771225"/>
              <a:ext cx="202875" cy="202400"/>
            </a:xfrm>
            <a:custGeom>
              <a:avLst/>
              <a:gdLst/>
              <a:ahLst/>
              <a:cxnLst/>
              <a:rect l="l" t="t" r="r" b="b"/>
              <a:pathLst>
                <a:path w="8115" h="8096" extrusionOk="0">
                  <a:moveTo>
                    <a:pt x="5771" y="1"/>
                  </a:moveTo>
                  <a:cubicBezTo>
                    <a:pt x="5237" y="1"/>
                    <a:pt x="4722" y="177"/>
                    <a:pt x="4426" y="572"/>
                  </a:cubicBezTo>
                  <a:cubicBezTo>
                    <a:pt x="4115" y="998"/>
                    <a:pt x="4066" y="1555"/>
                    <a:pt x="4312" y="2031"/>
                  </a:cubicBezTo>
                  <a:cubicBezTo>
                    <a:pt x="4519" y="2445"/>
                    <a:pt x="4855" y="2592"/>
                    <a:pt x="5182" y="2592"/>
                  </a:cubicBezTo>
                  <a:cubicBezTo>
                    <a:pt x="5528" y="2592"/>
                    <a:pt x="5864" y="2429"/>
                    <a:pt x="6033" y="2244"/>
                  </a:cubicBezTo>
                  <a:cubicBezTo>
                    <a:pt x="6213" y="2031"/>
                    <a:pt x="6295" y="1752"/>
                    <a:pt x="6246" y="1490"/>
                  </a:cubicBezTo>
                  <a:cubicBezTo>
                    <a:pt x="6188" y="1162"/>
                    <a:pt x="5960" y="1021"/>
                    <a:pt x="5752" y="1021"/>
                  </a:cubicBezTo>
                  <a:cubicBezTo>
                    <a:pt x="5606" y="1021"/>
                    <a:pt x="5471" y="1090"/>
                    <a:pt x="5410" y="1211"/>
                  </a:cubicBezTo>
                  <a:cubicBezTo>
                    <a:pt x="5262" y="1490"/>
                    <a:pt x="5344" y="1850"/>
                    <a:pt x="5754" y="1916"/>
                  </a:cubicBezTo>
                  <a:cubicBezTo>
                    <a:pt x="6098" y="1965"/>
                    <a:pt x="5918" y="2391"/>
                    <a:pt x="5475" y="2506"/>
                  </a:cubicBezTo>
                  <a:cubicBezTo>
                    <a:pt x="5391" y="2531"/>
                    <a:pt x="5306" y="2543"/>
                    <a:pt x="5222" y="2543"/>
                  </a:cubicBezTo>
                  <a:cubicBezTo>
                    <a:pt x="4867" y="2543"/>
                    <a:pt x="4536" y="2329"/>
                    <a:pt x="4377" y="1998"/>
                  </a:cubicBezTo>
                  <a:cubicBezTo>
                    <a:pt x="4181" y="1555"/>
                    <a:pt x="4230" y="1031"/>
                    <a:pt x="4525" y="637"/>
                  </a:cubicBezTo>
                  <a:cubicBezTo>
                    <a:pt x="4781" y="300"/>
                    <a:pt x="5238" y="140"/>
                    <a:pt x="5712" y="140"/>
                  </a:cubicBezTo>
                  <a:cubicBezTo>
                    <a:pt x="5813" y="140"/>
                    <a:pt x="5915" y="148"/>
                    <a:pt x="6016" y="162"/>
                  </a:cubicBezTo>
                  <a:cubicBezTo>
                    <a:pt x="7213" y="293"/>
                    <a:pt x="7918" y="1998"/>
                    <a:pt x="7197" y="3145"/>
                  </a:cubicBezTo>
                  <a:cubicBezTo>
                    <a:pt x="6951" y="3506"/>
                    <a:pt x="6623" y="3801"/>
                    <a:pt x="6229" y="3998"/>
                  </a:cubicBezTo>
                  <a:cubicBezTo>
                    <a:pt x="5842" y="4164"/>
                    <a:pt x="5393" y="4247"/>
                    <a:pt x="4869" y="4247"/>
                  </a:cubicBezTo>
                  <a:cubicBezTo>
                    <a:pt x="4462" y="4247"/>
                    <a:pt x="4010" y="4196"/>
                    <a:pt x="3508" y="4096"/>
                  </a:cubicBezTo>
                  <a:cubicBezTo>
                    <a:pt x="3203" y="4035"/>
                    <a:pt x="2903" y="4004"/>
                    <a:pt x="2616" y="4004"/>
                  </a:cubicBezTo>
                  <a:cubicBezTo>
                    <a:pt x="1290" y="4004"/>
                    <a:pt x="240" y="4660"/>
                    <a:pt x="132" y="5981"/>
                  </a:cubicBezTo>
                  <a:cubicBezTo>
                    <a:pt x="1" y="7571"/>
                    <a:pt x="1050" y="8095"/>
                    <a:pt x="1050" y="8095"/>
                  </a:cubicBezTo>
                  <a:cubicBezTo>
                    <a:pt x="1050" y="8095"/>
                    <a:pt x="1033" y="8079"/>
                    <a:pt x="1017" y="8063"/>
                  </a:cubicBezTo>
                  <a:cubicBezTo>
                    <a:pt x="443" y="7423"/>
                    <a:pt x="607" y="6227"/>
                    <a:pt x="607" y="6227"/>
                  </a:cubicBezTo>
                  <a:cubicBezTo>
                    <a:pt x="689" y="5702"/>
                    <a:pt x="951" y="5243"/>
                    <a:pt x="1345" y="4899"/>
                  </a:cubicBezTo>
                  <a:cubicBezTo>
                    <a:pt x="1926" y="4458"/>
                    <a:pt x="2666" y="4373"/>
                    <a:pt x="3154" y="4373"/>
                  </a:cubicBezTo>
                  <a:cubicBezTo>
                    <a:pt x="3464" y="4373"/>
                    <a:pt x="3672" y="4407"/>
                    <a:pt x="3672" y="4407"/>
                  </a:cubicBezTo>
                  <a:cubicBezTo>
                    <a:pt x="3918" y="4440"/>
                    <a:pt x="4148" y="4457"/>
                    <a:pt x="4361" y="4457"/>
                  </a:cubicBezTo>
                  <a:cubicBezTo>
                    <a:pt x="4467" y="4463"/>
                    <a:pt x="4576" y="4467"/>
                    <a:pt x="4686" y="4467"/>
                  </a:cubicBezTo>
                  <a:cubicBezTo>
                    <a:pt x="5657" y="4467"/>
                    <a:pt x="6724" y="4184"/>
                    <a:pt x="7328" y="3227"/>
                  </a:cubicBezTo>
                  <a:cubicBezTo>
                    <a:pt x="8114" y="1981"/>
                    <a:pt x="7344" y="178"/>
                    <a:pt x="6033" y="15"/>
                  </a:cubicBezTo>
                  <a:cubicBezTo>
                    <a:pt x="5945" y="5"/>
                    <a:pt x="5858" y="1"/>
                    <a:pt x="577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 name="Google Shape;688;p2"/>
            <p:cNvSpPr/>
            <p:nvPr/>
          </p:nvSpPr>
          <p:spPr>
            <a:xfrm>
              <a:off x="6910600" y="4887250"/>
              <a:ext cx="116825" cy="59725"/>
            </a:xfrm>
            <a:custGeom>
              <a:avLst/>
              <a:gdLst/>
              <a:ahLst/>
              <a:cxnLst/>
              <a:rect l="l" t="t" r="r" b="b"/>
              <a:pathLst>
                <a:path w="4673" h="2389" extrusionOk="0">
                  <a:moveTo>
                    <a:pt x="1099" y="0"/>
                  </a:moveTo>
                  <a:cubicBezTo>
                    <a:pt x="403" y="0"/>
                    <a:pt x="1" y="225"/>
                    <a:pt x="1" y="225"/>
                  </a:cubicBezTo>
                  <a:cubicBezTo>
                    <a:pt x="84" y="210"/>
                    <a:pt x="165" y="203"/>
                    <a:pt x="241" y="203"/>
                  </a:cubicBezTo>
                  <a:cubicBezTo>
                    <a:pt x="732" y="203"/>
                    <a:pt x="1049" y="513"/>
                    <a:pt x="935" y="996"/>
                  </a:cubicBezTo>
                  <a:cubicBezTo>
                    <a:pt x="821" y="1406"/>
                    <a:pt x="968" y="1864"/>
                    <a:pt x="1329" y="2127"/>
                  </a:cubicBezTo>
                  <a:cubicBezTo>
                    <a:pt x="1640" y="2389"/>
                    <a:pt x="2558" y="2389"/>
                    <a:pt x="2558" y="2389"/>
                  </a:cubicBezTo>
                  <a:cubicBezTo>
                    <a:pt x="2296" y="2241"/>
                    <a:pt x="2542" y="1881"/>
                    <a:pt x="2706" y="1455"/>
                  </a:cubicBezTo>
                  <a:cubicBezTo>
                    <a:pt x="2861" y="1034"/>
                    <a:pt x="2439" y="880"/>
                    <a:pt x="2242" y="880"/>
                  </a:cubicBezTo>
                  <a:cubicBezTo>
                    <a:pt x="2232" y="880"/>
                    <a:pt x="2223" y="880"/>
                    <a:pt x="2214" y="881"/>
                  </a:cubicBezTo>
                  <a:cubicBezTo>
                    <a:pt x="2110" y="890"/>
                    <a:pt x="2034" y="911"/>
                    <a:pt x="1963" y="911"/>
                  </a:cubicBezTo>
                  <a:cubicBezTo>
                    <a:pt x="1910" y="911"/>
                    <a:pt x="1860" y="900"/>
                    <a:pt x="1804" y="865"/>
                  </a:cubicBezTo>
                  <a:cubicBezTo>
                    <a:pt x="1697" y="798"/>
                    <a:pt x="1743" y="580"/>
                    <a:pt x="2019" y="580"/>
                  </a:cubicBezTo>
                  <a:cubicBezTo>
                    <a:pt x="2082" y="580"/>
                    <a:pt x="2158" y="591"/>
                    <a:pt x="2247" y="619"/>
                  </a:cubicBezTo>
                  <a:cubicBezTo>
                    <a:pt x="2722" y="783"/>
                    <a:pt x="2591" y="1242"/>
                    <a:pt x="3312" y="1389"/>
                  </a:cubicBezTo>
                  <a:cubicBezTo>
                    <a:pt x="3368" y="1400"/>
                    <a:pt x="3422" y="1406"/>
                    <a:pt x="3472" y="1406"/>
                  </a:cubicBezTo>
                  <a:cubicBezTo>
                    <a:pt x="4074" y="1406"/>
                    <a:pt x="4220" y="643"/>
                    <a:pt x="4296" y="537"/>
                  </a:cubicBezTo>
                  <a:cubicBezTo>
                    <a:pt x="4410" y="389"/>
                    <a:pt x="4541" y="275"/>
                    <a:pt x="4673" y="160"/>
                  </a:cubicBezTo>
                  <a:lnTo>
                    <a:pt x="4673" y="160"/>
                  </a:lnTo>
                  <a:cubicBezTo>
                    <a:pt x="4463" y="274"/>
                    <a:pt x="4088" y="394"/>
                    <a:pt x="3553" y="394"/>
                  </a:cubicBezTo>
                  <a:cubicBezTo>
                    <a:pt x="3167" y="394"/>
                    <a:pt x="2698" y="332"/>
                    <a:pt x="2148" y="160"/>
                  </a:cubicBezTo>
                  <a:cubicBezTo>
                    <a:pt x="1750" y="42"/>
                    <a:pt x="1397" y="0"/>
                    <a:pt x="109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 name="Google Shape;689;p2"/>
            <p:cNvSpPr/>
            <p:nvPr/>
          </p:nvSpPr>
          <p:spPr>
            <a:xfrm>
              <a:off x="6917575" y="4778125"/>
              <a:ext cx="80350" cy="84125"/>
            </a:xfrm>
            <a:custGeom>
              <a:avLst/>
              <a:gdLst/>
              <a:ahLst/>
              <a:cxnLst/>
              <a:rect l="l" t="t" r="r" b="b"/>
              <a:pathLst>
                <a:path w="3214" h="3365" extrusionOk="0">
                  <a:moveTo>
                    <a:pt x="1951" y="1"/>
                  </a:moveTo>
                  <a:lnTo>
                    <a:pt x="1951" y="1"/>
                  </a:lnTo>
                  <a:cubicBezTo>
                    <a:pt x="1509" y="279"/>
                    <a:pt x="1443" y="722"/>
                    <a:pt x="722" y="1345"/>
                  </a:cubicBezTo>
                  <a:cubicBezTo>
                    <a:pt x="1" y="1968"/>
                    <a:pt x="214" y="2427"/>
                    <a:pt x="361" y="2689"/>
                  </a:cubicBezTo>
                  <a:cubicBezTo>
                    <a:pt x="460" y="2804"/>
                    <a:pt x="427" y="3000"/>
                    <a:pt x="296" y="3099"/>
                  </a:cubicBezTo>
                  <a:cubicBezTo>
                    <a:pt x="1394" y="2984"/>
                    <a:pt x="1246" y="2345"/>
                    <a:pt x="1181" y="2148"/>
                  </a:cubicBezTo>
                  <a:cubicBezTo>
                    <a:pt x="1115" y="1951"/>
                    <a:pt x="1148" y="1837"/>
                    <a:pt x="1246" y="1837"/>
                  </a:cubicBezTo>
                  <a:cubicBezTo>
                    <a:pt x="1361" y="1837"/>
                    <a:pt x="1345" y="2066"/>
                    <a:pt x="1345" y="2361"/>
                  </a:cubicBezTo>
                  <a:cubicBezTo>
                    <a:pt x="1328" y="2640"/>
                    <a:pt x="1279" y="3295"/>
                    <a:pt x="2115" y="3361"/>
                  </a:cubicBezTo>
                  <a:cubicBezTo>
                    <a:pt x="2146" y="3363"/>
                    <a:pt x="2176" y="3365"/>
                    <a:pt x="2206" y="3365"/>
                  </a:cubicBezTo>
                  <a:cubicBezTo>
                    <a:pt x="2985" y="3365"/>
                    <a:pt x="3213" y="2558"/>
                    <a:pt x="3213" y="2558"/>
                  </a:cubicBezTo>
                  <a:lnTo>
                    <a:pt x="3213" y="2558"/>
                  </a:lnTo>
                  <a:cubicBezTo>
                    <a:pt x="3088" y="2592"/>
                    <a:pt x="2938" y="2618"/>
                    <a:pt x="2777" y="2618"/>
                  </a:cubicBezTo>
                  <a:cubicBezTo>
                    <a:pt x="2327" y="2618"/>
                    <a:pt x="1804" y="2418"/>
                    <a:pt x="1574" y="1656"/>
                  </a:cubicBezTo>
                  <a:cubicBezTo>
                    <a:pt x="1378" y="1083"/>
                    <a:pt x="1525" y="443"/>
                    <a:pt x="195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 name="Google Shape;690;p2"/>
            <p:cNvSpPr/>
            <p:nvPr/>
          </p:nvSpPr>
          <p:spPr>
            <a:xfrm>
              <a:off x="7032725" y="4658700"/>
              <a:ext cx="48375" cy="191575"/>
            </a:xfrm>
            <a:custGeom>
              <a:avLst/>
              <a:gdLst/>
              <a:ahLst/>
              <a:cxnLst/>
              <a:rect l="l" t="t" r="r" b="b"/>
              <a:pathLst>
                <a:path w="1935" h="7663" extrusionOk="0">
                  <a:moveTo>
                    <a:pt x="1300" y="0"/>
                  </a:moveTo>
                  <a:cubicBezTo>
                    <a:pt x="984" y="0"/>
                    <a:pt x="738" y="369"/>
                    <a:pt x="738" y="369"/>
                  </a:cubicBezTo>
                  <a:cubicBezTo>
                    <a:pt x="1" y="1500"/>
                    <a:pt x="820" y="3286"/>
                    <a:pt x="968" y="5171"/>
                  </a:cubicBezTo>
                  <a:cubicBezTo>
                    <a:pt x="1115" y="7056"/>
                    <a:pt x="460" y="7663"/>
                    <a:pt x="460" y="7663"/>
                  </a:cubicBezTo>
                  <a:cubicBezTo>
                    <a:pt x="1164" y="7122"/>
                    <a:pt x="1312" y="5351"/>
                    <a:pt x="1181" y="3991"/>
                  </a:cubicBezTo>
                  <a:cubicBezTo>
                    <a:pt x="1050" y="2631"/>
                    <a:pt x="1066" y="1352"/>
                    <a:pt x="1328" y="1090"/>
                  </a:cubicBezTo>
                  <a:cubicBezTo>
                    <a:pt x="1591" y="828"/>
                    <a:pt x="1935" y="287"/>
                    <a:pt x="1509" y="57"/>
                  </a:cubicBezTo>
                  <a:cubicBezTo>
                    <a:pt x="1437" y="17"/>
                    <a:pt x="1367" y="0"/>
                    <a:pt x="130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 name="Google Shape;691;p2"/>
            <p:cNvSpPr/>
            <p:nvPr/>
          </p:nvSpPr>
          <p:spPr>
            <a:xfrm>
              <a:off x="6987250" y="4633500"/>
              <a:ext cx="213100" cy="254475"/>
            </a:xfrm>
            <a:custGeom>
              <a:avLst/>
              <a:gdLst/>
              <a:ahLst/>
              <a:cxnLst/>
              <a:rect l="l" t="t" r="r" b="b"/>
              <a:pathLst>
                <a:path w="8524" h="10179" extrusionOk="0">
                  <a:moveTo>
                    <a:pt x="6265" y="1"/>
                  </a:moveTo>
                  <a:cubicBezTo>
                    <a:pt x="6069" y="1"/>
                    <a:pt x="5869" y="22"/>
                    <a:pt x="5672" y="65"/>
                  </a:cubicBezTo>
                  <a:cubicBezTo>
                    <a:pt x="4491" y="328"/>
                    <a:pt x="3721" y="1573"/>
                    <a:pt x="3492" y="2835"/>
                  </a:cubicBezTo>
                  <a:cubicBezTo>
                    <a:pt x="3246" y="4147"/>
                    <a:pt x="3492" y="5376"/>
                    <a:pt x="3442" y="6474"/>
                  </a:cubicBezTo>
                  <a:cubicBezTo>
                    <a:pt x="3508" y="7474"/>
                    <a:pt x="3147" y="8441"/>
                    <a:pt x="2442" y="9130"/>
                  </a:cubicBezTo>
                  <a:cubicBezTo>
                    <a:pt x="1770" y="9752"/>
                    <a:pt x="902" y="10113"/>
                    <a:pt x="0" y="10179"/>
                  </a:cubicBezTo>
                  <a:cubicBezTo>
                    <a:pt x="918" y="10146"/>
                    <a:pt x="1803" y="9802"/>
                    <a:pt x="2492" y="9195"/>
                  </a:cubicBezTo>
                  <a:cubicBezTo>
                    <a:pt x="3246" y="8490"/>
                    <a:pt x="3639" y="7507"/>
                    <a:pt x="3590" y="6491"/>
                  </a:cubicBezTo>
                  <a:cubicBezTo>
                    <a:pt x="3655" y="5360"/>
                    <a:pt x="3426" y="4130"/>
                    <a:pt x="3655" y="2868"/>
                  </a:cubicBezTo>
                  <a:cubicBezTo>
                    <a:pt x="3901" y="1622"/>
                    <a:pt x="4590" y="475"/>
                    <a:pt x="5688" y="213"/>
                  </a:cubicBezTo>
                  <a:cubicBezTo>
                    <a:pt x="5819" y="180"/>
                    <a:pt x="5950" y="164"/>
                    <a:pt x="6081" y="147"/>
                  </a:cubicBezTo>
                  <a:cubicBezTo>
                    <a:pt x="6126" y="144"/>
                    <a:pt x="6171" y="142"/>
                    <a:pt x="6215" y="142"/>
                  </a:cubicBezTo>
                  <a:cubicBezTo>
                    <a:pt x="6612" y="142"/>
                    <a:pt x="7003" y="272"/>
                    <a:pt x="7327" y="508"/>
                  </a:cubicBezTo>
                  <a:cubicBezTo>
                    <a:pt x="8032" y="1082"/>
                    <a:pt x="7950" y="2327"/>
                    <a:pt x="7524" y="2704"/>
                  </a:cubicBezTo>
                  <a:cubicBezTo>
                    <a:pt x="7325" y="2882"/>
                    <a:pt x="7101" y="2955"/>
                    <a:pt x="6901" y="2955"/>
                  </a:cubicBezTo>
                  <a:cubicBezTo>
                    <a:pt x="6642" y="2955"/>
                    <a:pt x="6425" y="2831"/>
                    <a:pt x="6360" y="2655"/>
                  </a:cubicBezTo>
                  <a:lnTo>
                    <a:pt x="6360" y="2655"/>
                  </a:lnTo>
                  <a:cubicBezTo>
                    <a:pt x="6360" y="2655"/>
                    <a:pt x="6397" y="2660"/>
                    <a:pt x="6453" y="2660"/>
                  </a:cubicBezTo>
                  <a:cubicBezTo>
                    <a:pt x="6593" y="2660"/>
                    <a:pt x="6847" y="2627"/>
                    <a:pt x="6917" y="2393"/>
                  </a:cubicBezTo>
                  <a:cubicBezTo>
                    <a:pt x="7048" y="2081"/>
                    <a:pt x="6852" y="1737"/>
                    <a:pt x="6524" y="1672"/>
                  </a:cubicBezTo>
                  <a:cubicBezTo>
                    <a:pt x="6477" y="1658"/>
                    <a:pt x="6427" y="1651"/>
                    <a:pt x="6374" y="1651"/>
                  </a:cubicBezTo>
                  <a:cubicBezTo>
                    <a:pt x="6060" y="1651"/>
                    <a:pt x="5693" y="1905"/>
                    <a:pt x="5819" y="2426"/>
                  </a:cubicBezTo>
                  <a:cubicBezTo>
                    <a:pt x="5909" y="2809"/>
                    <a:pt x="6440" y="3106"/>
                    <a:pt x="6987" y="3106"/>
                  </a:cubicBezTo>
                  <a:cubicBezTo>
                    <a:pt x="7236" y="3106"/>
                    <a:pt x="7489" y="3045"/>
                    <a:pt x="7704" y="2901"/>
                  </a:cubicBezTo>
                  <a:cubicBezTo>
                    <a:pt x="8114" y="2671"/>
                    <a:pt x="8524" y="1967"/>
                    <a:pt x="8229" y="1180"/>
                  </a:cubicBezTo>
                  <a:cubicBezTo>
                    <a:pt x="8013" y="452"/>
                    <a:pt x="7176" y="1"/>
                    <a:pt x="626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 name="Google Shape;692;p2"/>
            <p:cNvSpPr/>
            <p:nvPr/>
          </p:nvSpPr>
          <p:spPr>
            <a:xfrm>
              <a:off x="7088450" y="4669200"/>
              <a:ext cx="62325" cy="52700"/>
            </a:xfrm>
            <a:custGeom>
              <a:avLst/>
              <a:gdLst/>
              <a:ahLst/>
              <a:cxnLst/>
              <a:rect l="l" t="t" r="r" b="b"/>
              <a:pathLst>
                <a:path w="2493" h="2108" extrusionOk="0">
                  <a:moveTo>
                    <a:pt x="704" y="1"/>
                  </a:moveTo>
                  <a:cubicBezTo>
                    <a:pt x="632" y="1"/>
                    <a:pt x="556" y="11"/>
                    <a:pt x="476" y="31"/>
                  </a:cubicBezTo>
                  <a:cubicBezTo>
                    <a:pt x="591" y="96"/>
                    <a:pt x="624" y="276"/>
                    <a:pt x="525" y="375"/>
                  </a:cubicBezTo>
                  <a:cubicBezTo>
                    <a:pt x="378" y="604"/>
                    <a:pt x="1" y="1309"/>
                    <a:pt x="542" y="1866"/>
                  </a:cubicBezTo>
                  <a:cubicBezTo>
                    <a:pt x="726" y="2045"/>
                    <a:pt x="981" y="2107"/>
                    <a:pt x="1247" y="2107"/>
                  </a:cubicBezTo>
                  <a:cubicBezTo>
                    <a:pt x="1787" y="2107"/>
                    <a:pt x="2372" y="1850"/>
                    <a:pt x="2492" y="1784"/>
                  </a:cubicBezTo>
                  <a:lnTo>
                    <a:pt x="2492" y="1784"/>
                  </a:lnTo>
                  <a:cubicBezTo>
                    <a:pt x="2492" y="1784"/>
                    <a:pt x="2459" y="1788"/>
                    <a:pt x="2405" y="1788"/>
                  </a:cubicBezTo>
                  <a:cubicBezTo>
                    <a:pt x="2187" y="1788"/>
                    <a:pt x="1637" y="1725"/>
                    <a:pt x="1558" y="1096"/>
                  </a:cubicBezTo>
                  <a:cubicBezTo>
                    <a:pt x="1473" y="401"/>
                    <a:pt x="1167" y="1"/>
                    <a:pt x="70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 name="Google Shape;693;p2"/>
            <p:cNvSpPr/>
            <p:nvPr/>
          </p:nvSpPr>
          <p:spPr>
            <a:xfrm>
              <a:off x="7091325" y="4672400"/>
              <a:ext cx="120500" cy="136900"/>
            </a:xfrm>
            <a:custGeom>
              <a:avLst/>
              <a:gdLst/>
              <a:ahLst/>
              <a:cxnLst/>
              <a:rect l="l" t="t" r="r" b="b"/>
              <a:pathLst>
                <a:path w="4820" h="5476" extrusionOk="0">
                  <a:moveTo>
                    <a:pt x="4344" y="1"/>
                  </a:moveTo>
                  <a:cubicBezTo>
                    <a:pt x="4475" y="558"/>
                    <a:pt x="4262" y="1148"/>
                    <a:pt x="3803" y="1492"/>
                  </a:cubicBezTo>
                  <a:cubicBezTo>
                    <a:pt x="3017" y="2066"/>
                    <a:pt x="1902" y="1771"/>
                    <a:pt x="1000" y="2410"/>
                  </a:cubicBezTo>
                  <a:cubicBezTo>
                    <a:pt x="99" y="3033"/>
                    <a:pt x="197" y="3951"/>
                    <a:pt x="181" y="4459"/>
                  </a:cubicBezTo>
                  <a:cubicBezTo>
                    <a:pt x="197" y="4803"/>
                    <a:pt x="132" y="5148"/>
                    <a:pt x="1" y="5476"/>
                  </a:cubicBezTo>
                  <a:cubicBezTo>
                    <a:pt x="296" y="5279"/>
                    <a:pt x="476" y="4918"/>
                    <a:pt x="443" y="4558"/>
                  </a:cubicBezTo>
                  <a:cubicBezTo>
                    <a:pt x="428" y="3915"/>
                    <a:pt x="498" y="3186"/>
                    <a:pt x="695" y="3186"/>
                  </a:cubicBezTo>
                  <a:cubicBezTo>
                    <a:pt x="709" y="3186"/>
                    <a:pt x="723" y="3190"/>
                    <a:pt x="738" y="3197"/>
                  </a:cubicBezTo>
                  <a:cubicBezTo>
                    <a:pt x="968" y="3312"/>
                    <a:pt x="787" y="3558"/>
                    <a:pt x="705" y="3705"/>
                  </a:cubicBezTo>
                  <a:cubicBezTo>
                    <a:pt x="607" y="3853"/>
                    <a:pt x="443" y="4525"/>
                    <a:pt x="1164" y="4935"/>
                  </a:cubicBezTo>
                  <a:cubicBezTo>
                    <a:pt x="1165" y="4935"/>
                    <a:pt x="1165" y="4935"/>
                    <a:pt x="1165" y="4935"/>
                  </a:cubicBezTo>
                  <a:cubicBezTo>
                    <a:pt x="1174" y="4935"/>
                    <a:pt x="957" y="4422"/>
                    <a:pt x="1345" y="4148"/>
                  </a:cubicBezTo>
                  <a:cubicBezTo>
                    <a:pt x="1754" y="3869"/>
                    <a:pt x="2017" y="3705"/>
                    <a:pt x="1968" y="3132"/>
                  </a:cubicBezTo>
                  <a:cubicBezTo>
                    <a:pt x="1924" y="2608"/>
                    <a:pt x="2267" y="2175"/>
                    <a:pt x="2494" y="2175"/>
                  </a:cubicBezTo>
                  <a:cubicBezTo>
                    <a:pt x="2523" y="2175"/>
                    <a:pt x="2550" y="2182"/>
                    <a:pt x="2574" y="2197"/>
                  </a:cubicBezTo>
                  <a:cubicBezTo>
                    <a:pt x="2803" y="2345"/>
                    <a:pt x="2541" y="2558"/>
                    <a:pt x="2410" y="2607"/>
                  </a:cubicBezTo>
                  <a:cubicBezTo>
                    <a:pt x="2230" y="2722"/>
                    <a:pt x="2197" y="2984"/>
                    <a:pt x="2345" y="3148"/>
                  </a:cubicBezTo>
                  <a:cubicBezTo>
                    <a:pt x="2558" y="3394"/>
                    <a:pt x="2492" y="3705"/>
                    <a:pt x="2213" y="3804"/>
                  </a:cubicBezTo>
                  <a:cubicBezTo>
                    <a:pt x="2213" y="3804"/>
                    <a:pt x="2270" y="3810"/>
                    <a:pt x="2365" y="3810"/>
                  </a:cubicBezTo>
                  <a:cubicBezTo>
                    <a:pt x="2691" y="3810"/>
                    <a:pt x="3468" y="3732"/>
                    <a:pt x="3951" y="3033"/>
                  </a:cubicBezTo>
                  <a:cubicBezTo>
                    <a:pt x="4590" y="2148"/>
                    <a:pt x="4820" y="820"/>
                    <a:pt x="43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 name="Google Shape;694;p2"/>
            <p:cNvSpPr/>
            <p:nvPr/>
          </p:nvSpPr>
          <p:spPr>
            <a:xfrm>
              <a:off x="7177800" y="4634225"/>
              <a:ext cx="74600" cy="48800"/>
            </a:xfrm>
            <a:custGeom>
              <a:avLst/>
              <a:gdLst/>
              <a:ahLst/>
              <a:cxnLst/>
              <a:rect l="l" t="t" r="r" b="b"/>
              <a:pathLst>
                <a:path w="2984" h="1952" extrusionOk="0">
                  <a:moveTo>
                    <a:pt x="920" y="0"/>
                  </a:moveTo>
                  <a:cubicBezTo>
                    <a:pt x="655" y="0"/>
                    <a:pt x="351" y="26"/>
                    <a:pt x="0" y="85"/>
                  </a:cubicBezTo>
                  <a:cubicBezTo>
                    <a:pt x="426" y="135"/>
                    <a:pt x="771" y="413"/>
                    <a:pt x="934" y="790"/>
                  </a:cubicBezTo>
                  <a:cubicBezTo>
                    <a:pt x="1140" y="1305"/>
                    <a:pt x="1508" y="1951"/>
                    <a:pt x="2267" y="1951"/>
                  </a:cubicBezTo>
                  <a:cubicBezTo>
                    <a:pt x="2475" y="1951"/>
                    <a:pt x="2712" y="1903"/>
                    <a:pt x="2983" y="1790"/>
                  </a:cubicBezTo>
                  <a:cubicBezTo>
                    <a:pt x="2803" y="1725"/>
                    <a:pt x="2688" y="1561"/>
                    <a:pt x="2688" y="1380"/>
                  </a:cubicBezTo>
                  <a:cubicBezTo>
                    <a:pt x="2688" y="1096"/>
                    <a:pt x="2639" y="0"/>
                    <a:pt x="9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 name="Google Shape;695;p2"/>
            <p:cNvSpPr/>
            <p:nvPr/>
          </p:nvSpPr>
          <p:spPr>
            <a:xfrm>
              <a:off x="7244575" y="4633575"/>
              <a:ext cx="36500" cy="28500"/>
            </a:xfrm>
            <a:custGeom>
              <a:avLst/>
              <a:gdLst/>
              <a:ahLst/>
              <a:cxnLst/>
              <a:rect l="l" t="t" r="r" b="b"/>
              <a:pathLst>
                <a:path w="1460" h="1140" extrusionOk="0">
                  <a:moveTo>
                    <a:pt x="976" y="0"/>
                  </a:moveTo>
                  <a:cubicBezTo>
                    <a:pt x="796" y="0"/>
                    <a:pt x="637" y="142"/>
                    <a:pt x="624" y="325"/>
                  </a:cubicBezTo>
                  <a:cubicBezTo>
                    <a:pt x="624" y="488"/>
                    <a:pt x="756" y="593"/>
                    <a:pt x="898" y="593"/>
                  </a:cubicBezTo>
                  <a:cubicBezTo>
                    <a:pt x="955" y="593"/>
                    <a:pt x="1014" y="575"/>
                    <a:pt x="1066" y="538"/>
                  </a:cubicBezTo>
                  <a:cubicBezTo>
                    <a:pt x="1066" y="538"/>
                    <a:pt x="1181" y="357"/>
                    <a:pt x="1066" y="292"/>
                  </a:cubicBezTo>
                  <a:cubicBezTo>
                    <a:pt x="1038" y="275"/>
                    <a:pt x="1011" y="268"/>
                    <a:pt x="988" y="268"/>
                  </a:cubicBezTo>
                  <a:cubicBezTo>
                    <a:pt x="918" y="268"/>
                    <a:pt x="878" y="333"/>
                    <a:pt x="902" y="406"/>
                  </a:cubicBezTo>
                  <a:cubicBezTo>
                    <a:pt x="908" y="439"/>
                    <a:pt x="890" y="453"/>
                    <a:pt x="865" y="453"/>
                  </a:cubicBezTo>
                  <a:cubicBezTo>
                    <a:pt x="813" y="453"/>
                    <a:pt x="727" y="391"/>
                    <a:pt x="739" y="292"/>
                  </a:cubicBezTo>
                  <a:cubicBezTo>
                    <a:pt x="750" y="160"/>
                    <a:pt x="867" y="73"/>
                    <a:pt x="986" y="73"/>
                  </a:cubicBezTo>
                  <a:cubicBezTo>
                    <a:pt x="1031" y="73"/>
                    <a:pt x="1075" y="85"/>
                    <a:pt x="1116" y="111"/>
                  </a:cubicBezTo>
                  <a:cubicBezTo>
                    <a:pt x="1394" y="275"/>
                    <a:pt x="1312" y="849"/>
                    <a:pt x="722" y="898"/>
                  </a:cubicBezTo>
                  <a:cubicBezTo>
                    <a:pt x="708" y="899"/>
                    <a:pt x="693" y="900"/>
                    <a:pt x="679" y="900"/>
                  </a:cubicBezTo>
                  <a:cubicBezTo>
                    <a:pt x="319" y="900"/>
                    <a:pt x="1" y="521"/>
                    <a:pt x="1" y="521"/>
                  </a:cubicBezTo>
                  <a:lnTo>
                    <a:pt x="1" y="521"/>
                  </a:lnTo>
                  <a:cubicBezTo>
                    <a:pt x="1" y="702"/>
                    <a:pt x="83" y="882"/>
                    <a:pt x="230" y="1013"/>
                  </a:cubicBezTo>
                  <a:cubicBezTo>
                    <a:pt x="345" y="1096"/>
                    <a:pt x="485" y="1140"/>
                    <a:pt x="627" y="1140"/>
                  </a:cubicBezTo>
                  <a:cubicBezTo>
                    <a:pt x="709" y="1140"/>
                    <a:pt x="792" y="1125"/>
                    <a:pt x="870" y="1095"/>
                  </a:cubicBezTo>
                  <a:cubicBezTo>
                    <a:pt x="1083" y="1029"/>
                    <a:pt x="1263" y="865"/>
                    <a:pt x="1345" y="669"/>
                  </a:cubicBezTo>
                  <a:cubicBezTo>
                    <a:pt x="1460" y="423"/>
                    <a:pt x="1345" y="144"/>
                    <a:pt x="1116" y="29"/>
                  </a:cubicBezTo>
                  <a:cubicBezTo>
                    <a:pt x="1069" y="10"/>
                    <a:pt x="1022" y="0"/>
                    <a:pt x="9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 name="Google Shape;696;p2"/>
            <p:cNvSpPr/>
            <p:nvPr/>
          </p:nvSpPr>
          <p:spPr>
            <a:xfrm>
              <a:off x="6677025" y="4814975"/>
              <a:ext cx="99600" cy="218525"/>
            </a:xfrm>
            <a:custGeom>
              <a:avLst/>
              <a:gdLst/>
              <a:ahLst/>
              <a:cxnLst/>
              <a:rect l="l" t="t" r="r" b="b"/>
              <a:pathLst>
                <a:path w="3984" h="8741" extrusionOk="0">
                  <a:moveTo>
                    <a:pt x="2072" y="0"/>
                  </a:moveTo>
                  <a:cubicBezTo>
                    <a:pt x="1547" y="0"/>
                    <a:pt x="1034" y="245"/>
                    <a:pt x="706" y="674"/>
                  </a:cubicBezTo>
                  <a:cubicBezTo>
                    <a:pt x="362" y="1166"/>
                    <a:pt x="312" y="1821"/>
                    <a:pt x="575" y="2362"/>
                  </a:cubicBezTo>
                  <a:cubicBezTo>
                    <a:pt x="809" y="2784"/>
                    <a:pt x="1252" y="3021"/>
                    <a:pt x="1707" y="3021"/>
                  </a:cubicBezTo>
                  <a:cubicBezTo>
                    <a:pt x="1889" y="3021"/>
                    <a:pt x="2073" y="2983"/>
                    <a:pt x="2247" y="2903"/>
                  </a:cubicBezTo>
                  <a:cubicBezTo>
                    <a:pt x="2951" y="2723"/>
                    <a:pt x="3099" y="1789"/>
                    <a:pt x="2476" y="1412"/>
                  </a:cubicBezTo>
                  <a:cubicBezTo>
                    <a:pt x="2392" y="1366"/>
                    <a:pt x="2305" y="1346"/>
                    <a:pt x="2222" y="1346"/>
                  </a:cubicBezTo>
                  <a:cubicBezTo>
                    <a:pt x="1886" y="1346"/>
                    <a:pt x="1604" y="1680"/>
                    <a:pt x="1722" y="2035"/>
                  </a:cubicBezTo>
                  <a:cubicBezTo>
                    <a:pt x="1860" y="2324"/>
                    <a:pt x="2182" y="2347"/>
                    <a:pt x="2311" y="2347"/>
                  </a:cubicBezTo>
                  <a:cubicBezTo>
                    <a:pt x="2336" y="2347"/>
                    <a:pt x="2353" y="2346"/>
                    <a:pt x="2361" y="2346"/>
                  </a:cubicBezTo>
                  <a:cubicBezTo>
                    <a:pt x="2427" y="2346"/>
                    <a:pt x="2427" y="2379"/>
                    <a:pt x="2427" y="2379"/>
                  </a:cubicBezTo>
                  <a:cubicBezTo>
                    <a:pt x="2485" y="2569"/>
                    <a:pt x="2230" y="2851"/>
                    <a:pt x="1767" y="2851"/>
                  </a:cubicBezTo>
                  <a:cubicBezTo>
                    <a:pt x="1711" y="2851"/>
                    <a:pt x="1652" y="2846"/>
                    <a:pt x="1591" y="2838"/>
                  </a:cubicBezTo>
                  <a:cubicBezTo>
                    <a:pt x="1394" y="2805"/>
                    <a:pt x="1230" y="2707"/>
                    <a:pt x="1083" y="2575"/>
                  </a:cubicBezTo>
                  <a:cubicBezTo>
                    <a:pt x="411" y="1920"/>
                    <a:pt x="739" y="543"/>
                    <a:pt x="1755" y="281"/>
                  </a:cubicBezTo>
                  <a:cubicBezTo>
                    <a:pt x="1902" y="240"/>
                    <a:pt x="2050" y="219"/>
                    <a:pt x="2197" y="219"/>
                  </a:cubicBezTo>
                  <a:cubicBezTo>
                    <a:pt x="2345" y="219"/>
                    <a:pt x="2492" y="240"/>
                    <a:pt x="2640" y="281"/>
                  </a:cubicBezTo>
                  <a:cubicBezTo>
                    <a:pt x="3279" y="461"/>
                    <a:pt x="3738" y="1035"/>
                    <a:pt x="3755" y="1707"/>
                  </a:cubicBezTo>
                  <a:cubicBezTo>
                    <a:pt x="3820" y="2428"/>
                    <a:pt x="3443" y="3182"/>
                    <a:pt x="2869" y="3706"/>
                  </a:cubicBezTo>
                  <a:cubicBezTo>
                    <a:pt x="2296" y="4231"/>
                    <a:pt x="1558" y="4559"/>
                    <a:pt x="984" y="5083"/>
                  </a:cubicBezTo>
                  <a:cubicBezTo>
                    <a:pt x="411" y="5591"/>
                    <a:pt x="66" y="6296"/>
                    <a:pt x="17" y="7050"/>
                  </a:cubicBezTo>
                  <a:cubicBezTo>
                    <a:pt x="1" y="7771"/>
                    <a:pt x="378" y="8493"/>
                    <a:pt x="1034" y="8673"/>
                  </a:cubicBezTo>
                  <a:cubicBezTo>
                    <a:pt x="1164" y="8719"/>
                    <a:pt x="1299" y="8740"/>
                    <a:pt x="1433" y="8740"/>
                  </a:cubicBezTo>
                  <a:cubicBezTo>
                    <a:pt x="1919" y="8740"/>
                    <a:pt x="2380" y="8455"/>
                    <a:pt x="2509" y="8017"/>
                  </a:cubicBezTo>
                  <a:cubicBezTo>
                    <a:pt x="2706" y="7542"/>
                    <a:pt x="2492" y="7001"/>
                    <a:pt x="2033" y="6788"/>
                  </a:cubicBezTo>
                  <a:cubicBezTo>
                    <a:pt x="1919" y="6722"/>
                    <a:pt x="1804" y="6690"/>
                    <a:pt x="1689" y="6690"/>
                  </a:cubicBezTo>
                  <a:cubicBezTo>
                    <a:pt x="1653" y="6685"/>
                    <a:pt x="1617" y="6683"/>
                    <a:pt x="1582" y="6683"/>
                  </a:cubicBezTo>
                  <a:cubicBezTo>
                    <a:pt x="1246" y="6683"/>
                    <a:pt x="941" y="6890"/>
                    <a:pt x="837" y="7231"/>
                  </a:cubicBezTo>
                  <a:cubicBezTo>
                    <a:pt x="706" y="7714"/>
                    <a:pt x="993" y="7990"/>
                    <a:pt x="1305" y="7990"/>
                  </a:cubicBezTo>
                  <a:cubicBezTo>
                    <a:pt x="1385" y="7990"/>
                    <a:pt x="1465" y="7972"/>
                    <a:pt x="1542" y="7935"/>
                  </a:cubicBezTo>
                  <a:cubicBezTo>
                    <a:pt x="1853" y="7771"/>
                    <a:pt x="1919" y="7345"/>
                    <a:pt x="1673" y="7116"/>
                  </a:cubicBezTo>
                  <a:cubicBezTo>
                    <a:pt x="1589" y="7041"/>
                    <a:pt x="1488" y="7003"/>
                    <a:pt x="1387" y="7003"/>
                  </a:cubicBezTo>
                  <a:cubicBezTo>
                    <a:pt x="1311" y="7003"/>
                    <a:pt x="1235" y="7024"/>
                    <a:pt x="1165" y="7067"/>
                  </a:cubicBezTo>
                  <a:cubicBezTo>
                    <a:pt x="1148" y="7073"/>
                    <a:pt x="1137" y="7076"/>
                    <a:pt x="1128" y="7076"/>
                  </a:cubicBezTo>
                  <a:cubicBezTo>
                    <a:pt x="1095" y="7076"/>
                    <a:pt x="1116" y="7034"/>
                    <a:pt x="1116" y="7034"/>
                  </a:cubicBezTo>
                  <a:cubicBezTo>
                    <a:pt x="1214" y="6813"/>
                    <a:pt x="1506" y="6785"/>
                    <a:pt x="1646" y="6785"/>
                  </a:cubicBezTo>
                  <a:cubicBezTo>
                    <a:pt x="1692" y="6785"/>
                    <a:pt x="1722" y="6788"/>
                    <a:pt x="1722" y="6788"/>
                  </a:cubicBezTo>
                  <a:cubicBezTo>
                    <a:pt x="1820" y="6788"/>
                    <a:pt x="1902" y="6804"/>
                    <a:pt x="2001" y="6837"/>
                  </a:cubicBezTo>
                  <a:cubicBezTo>
                    <a:pt x="2443" y="7034"/>
                    <a:pt x="2640" y="7558"/>
                    <a:pt x="2443" y="8001"/>
                  </a:cubicBezTo>
                  <a:cubicBezTo>
                    <a:pt x="2270" y="8398"/>
                    <a:pt x="1881" y="8635"/>
                    <a:pt x="1467" y="8635"/>
                  </a:cubicBezTo>
                  <a:cubicBezTo>
                    <a:pt x="1334" y="8635"/>
                    <a:pt x="1198" y="8610"/>
                    <a:pt x="1066" y="8558"/>
                  </a:cubicBezTo>
                  <a:cubicBezTo>
                    <a:pt x="493" y="8394"/>
                    <a:pt x="132" y="7722"/>
                    <a:pt x="165" y="7050"/>
                  </a:cubicBezTo>
                  <a:cubicBezTo>
                    <a:pt x="230" y="6345"/>
                    <a:pt x="558" y="5673"/>
                    <a:pt x="1083" y="5214"/>
                  </a:cubicBezTo>
                  <a:cubicBezTo>
                    <a:pt x="1640" y="4706"/>
                    <a:pt x="2394" y="4428"/>
                    <a:pt x="2984" y="3838"/>
                  </a:cubicBezTo>
                  <a:cubicBezTo>
                    <a:pt x="3574" y="3280"/>
                    <a:pt x="3984" y="2493"/>
                    <a:pt x="3918" y="1690"/>
                  </a:cubicBezTo>
                  <a:cubicBezTo>
                    <a:pt x="3853" y="904"/>
                    <a:pt x="3296" y="248"/>
                    <a:pt x="2542" y="68"/>
                  </a:cubicBezTo>
                  <a:cubicBezTo>
                    <a:pt x="2387" y="22"/>
                    <a:pt x="2229" y="0"/>
                    <a:pt x="20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 name="Google Shape;697;p2"/>
            <p:cNvSpPr/>
            <p:nvPr/>
          </p:nvSpPr>
          <p:spPr>
            <a:xfrm>
              <a:off x="6679075" y="4897800"/>
              <a:ext cx="42650" cy="60250"/>
            </a:xfrm>
            <a:custGeom>
              <a:avLst/>
              <a:gdLst/>
              <a:ahLst/>
              <a:cxnLst/>
              <a:rect l="l" t="t" r="r" b="b"/>
              <a:pathLst>
                <a:path w="1706" h="2410" extrusionOk="0">
                  <a:moveTo>
                    <a:pt x="1509" y="0"/>
                  </a:moveTo>
                  <a:cubicBezTo>
                    <a:pt x="1509" y="0"/>
                    <a:pt x="1361" y="66"/>
                    <a:pt x="1345" y="164"/>
                  </a:cubicBezTo>
                  <a:cubicBezTo>
                    <a:pt x="1330" y="240"/>
                    <a:pt x="1230" y="330"/>
                    <a:pt x="1060" y="330"/>
                  </a:cubicBezTo>
                  <a:cubicBezTo>
                    <a:pt x="1046" y="330"/>
                    <a:pt x="1032" y="329"/>
                    <a:pt x="1017" y="328"/>
                  </a:cubicBezTo>
                  <a:cubicBezTo>
                    <a:pt x="820" y="328"/>
                    <a:pt x="1" y="393"/>
                    <a:pt x="50" y="2410"/>
                  </a:cubicBezTo>
                  <a:cubicBezTo>
                    <a:pt x="99" y="1967"/>
                    <a:pt x="361" y="1590"/>
                    <a:pt x="755" y="1393"/>
                  </a:cubicBezTo>
                  <a:cubicBezTo>
                    <a:pt x="1378" y="1115"/>
                    <a:pt x="1706" y="852"/>
                    <a:pt x="1591" y="475"/>
                  </a:cubicBezTo>
                  <a:cubicBezTo>
                    <a:pt x="1476" y="82"/>
                    <a:pt x="1509" y="0"/>
                    <a:pt x="150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 name="Google Shape;698;p2"/>
            <p:cNvSpPr/>
            <p:nvPr/>
          </p:nvSpPr>
          <p:spPr>
            <a:xfrm>
              <a:off x="6695875" y="4719950"/>
              <a:ext cx="160250" cy="250800"/>
            </a:xfrm>
            <a:custGeom>
              <a:avLst/>
              <a:gdLst/>
              <a:ahLst/>
              <a:cxnLst/>
              <a:rect l="l" t="t" r="r" b="b"/>
              <a:pathLst>
                <a:path w="6410" h="10032" extrusionOk="0">
                  <a:moveTo>
                    <a:pt x="5263" y="0"/>
                  </a:moveTo>
                  <a:cubicBezTo>
                    <a:pt x="2886" y="656"/>
                    <a:pt x="4181" y="2180"/>
                    <a:pt x="4263" y="4409"/>
                  </a:cubicBezTo>
                  <a:cubicBezTo>
                    <a:pt x="4361" y="6262"/>
                    <a:pt x="3279" y="7966"/>
                    <a:pt x="1558" y="8688"/>
                  </a:cubicBezTo>
                  <a:cubicBezTo>
                    <a:pt x="247" y="9212"/>
                    <a:pt x="1" y="10032"/>
                    <a:pt x="1" y="10032"/>
                  </a:cubicBezTo>
                  <a:cubicBezTo>
                    <a:pt x="317" y="9493"/>
                    <a:pt x="670" y="9317"/>
                    <a:pt x="970" y="9317"/>
                  </a:cubicBezTo>
                  <a:cubicBezTo>
                    <a:pt x="1199" y="9317"/>
                    <a:pt x="1398" y="9419"/>
                    <a:pt x="1525" y="9540"/>
                  </a:cubicBezTo>
                  <a:cubicBezTo>
                    <a:pt x="1629" y="9632"/>
                    <a:pt x="1727" y="9662"/>
                    <a:pt x="1819" y="9662"/>
                  </a:cubicBezTo>
                  <a:cubicBezTo>
                    <a:pt x="1979" y="9662"/>
                    <a:pt x="2120" y="9572"/>
                    <a:pt x="2243" y="9572"/>
                  </a:cubicBezTo>
                  <a:cubicBezTo>
                    <a:pt x="2250" y="9572"/>
                    <a:pt x="2256" y="9572"/>
                    <a:pt x="2263" y="9573"/>
                  </a:cubicBezTo>
                  <a:cubicBezTo>
                    <a:pt x="2460" y="9589"/>
                    <a:pt x="2345" y="9802"/>
                    <a:pt x="2345" y="9802"/>
                  </a:cubicBezTo>
                  <a:cubicBezTo>
                    <a:pt x="2673" y="9638"/>
                    <a:pt x="2771" y="9229"/>
                    <a:pt x="2574" y="8917"/>
                  </a:cubicBezTo>
                  <a:cubicBezTo>
                    <a:pt x="2493" y="8782"/>
                    <a:pt x="2334" y="8691"/>
                    <a:pt x="2170" y="8691"/>
                  </a:cubicBezTo>
                  <a:cubicBezTo>
                    <a:pt x="2136" y="8691"/>
                    <a:pt x="2101" y="8695"/>
                    <a:pt x="2066" y="8704"/>
                  </a:cubicBezTo>
                  <a:cubicBezTo>
                    <a:pt x="2066" y="8704"/>
                    <a:pt x="2263" y="8655"/>
                    <a:pt x="3312" y="7786"/>
                  </a:cubicBezTo>
                  <a:cubicBezTo>
                    <a:pt x="4607" y="6737"/>
                    <a:pt x="4525" y="7098"/>
                    <a:pt x="5459" y="6606"/>
                  </a:cubicBezTo>
                  <a:cubicBezTo>
                    <a:pt x="6410" y="6114"/>
                    <a:pt x="6082" y="5131"/>
                    <a:pt x="6082" y="5131"/>
                  </a:cubicBezTo>
                  <a:lnTo>
                    <a:pt x="6082" y="5131"/>
                  </a:lnTo>
                  <a:cubicBezTo>
                    <a:pt x="6037" y="5252"/>
                    <a:pt x="5977" y="5429"/>
                    <a:pt x="5514" y="5429"/>
                  </a:cubicBezTo>
                  <a:cubicBezTo>
                    <a:pt x="5477" y="5429"/>
                    <a:pt x="5437" y="5428"/>
                    <a:pt x="5394" y="5426"/>
                  </a:cubicBezTo>
                  <a:cubicBezTo>
                    <a:pt x="5368" y="5424"/>
                    <a:pt x="5343" y="5422"/>
                    <a:pt x="5317" y="5422"/>
                  </a:cubicBezTo>
                  <a:cubicBezTo>
                    <a:pt x="4967" y="5422"/>
                    <a:pt x="4630" y="5629"/>
                    <a:pt x="4492" y="5950"/>
                  </a:cubicBezTo>
                  <a:cubicBezTo>
                    <a:pt x="4427" y="6065"/>
                    <a:pt x="4328" y="6163"/>
                    <a:pt x="4214" y="6245"/>
                  </a:cubicBezTo>
                  <a:cubicBezTo>
                    <a:pt x="4558" y="5917"/>
                    <a:pt x="4623" y="5131"/>
                    <a:pt x="4722" y="4491"/>
                  </a:cubicBezTo>
                  <a:cubicBezTo>
                    <a:pt x="4820" y="3852"/>
                    <a:pt x="5115" y="4065"/>
                    <a:pt x="5672" y="3672"/>
                  </a:cubicBezTo>
                  <a:cubicBezTo>
                    <a:pt x="6246" y="3295"/>
                    <a:pt x="5951" y="2787"/>
                    <a:pt x="5885" y="2656"/>
                  </a:cubicBezTo>
                  <a:cubicBezTo>
                    <a:pt x="5853" y="2508"/>
                    <a:pt x="5853" y="2361"/>
                    <a:pt x="5902" y="2213"/>
                  </a:cubicBezTo>
                  <a:lnTo>
                    <a:pt x="5902" y="2213"/>
                  </a:lnTo>
                  <a:cubicBezTo>
                    <a:pt x="5902" y="2213"/>
                    <a:pt x="5852" y="2328"/>
                    <a:pt x="5476" y="2377"/>
                  </a:cubicBezTo>
                  <a:cubicBezTo>
                    <a:pt x="5164" y="2426"/>
                    <a:pt x="4918" y="2656"/>
                    <a:pt x="4869" y="2967"/>
                  </a:cubicBezTo>
                  <a:cubicBezTo>
                    <a:pt x="4869" y="3114"/>
                    <a:pt x="4772" y="3293"/>
                    <a:pt x="4629" y="3293"/>
                  </a:cubicBezTo>
                  <a:cubicBezTo>
                    <a:pt x="4597" y="3293"/>
                    <a:pt x="4562" y="3284"/>
                    <a:pt x="4525" y="3262"/>
                  </a:cubicBezTo>
                  <a:cubicBezTo>
                    <a:pt x="4345" y="3164"/>
                    <a:pt x="4410" y="2869"/>
                    <a:pt x="4410" y="2869"/>
                  </a:cubicBezTo>
                  <a:cubicBezTo>
                    <a:pt x="4623" y="2295"/>
                    <a:pt x="5197" y="2508"/>
                    <a:pt x="5640" y="1820"/>
                  </a:cubicBezTo>
                  <a:cubicBezTo>
                    <a:pt x="6049" y="1213"/>
                    <a:pt x="5492" y="574"/>
                    <a:pt x="5279" y="410"/>
                  </a:cubicBezTo>
                  <a:cubicBezTo>
                    <a:pt x="5164" y="295"/>
                    <a:pt x="5148" y="115"/>
                    <a:pt x="52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 name="Google Shape;699;p2"/>
            <p:cNvSpPr/>
            <p:nvPr/>
          </p:nvSpPr>
          <p:spPr>
            <a:xfrm>
              <a:off x="6736050" y="4656200"/>
              <a:ext cx="73375" cy="268650"/>
            </a:xfrm>
            <a:custGeom>
              <a:avLst/>
              <a:gdLst/>
              <a:ahLst/>
              <a:cxnLst/>
              <a:rect l="l" t="t" r="r" b="b"/>
              <a:pathLst>
                <a:path w="2935" h="10746" extrusionOk="0">
                  <a:moveTo>
                    <a:pt x="1637" y="1"/>
                  </a:moveTo>
                  <a:cubicBezTo>
                    <a:pt x="1303" y="1"/>
                    <a:pt x="959" y="125"/>
                    <a:pt x="689" y="419"/>
                  </a:cubicBezTo>
                  <a:cubicBezTo>
                    <a:pt x="0" y="1239"/>
                    <a:pt x="148" y="2468"/>
                    <a:pt x="525" y="3501"/>
                  </a:cubicBezTo>
                  <a:cubicBezTo>
                    <a:pt x="1361" y="5550"/>
                    <a:pt x="2246" y="7500"/>
                    <a:pt x="1705" y="8959"/>
                  </a:cubicBezTo>
                  <a:cubicBezTo>
                    <a:pt x="1443" y="9697"/>
                    <a:pt x="935" y="10336"/>
                    <a:pt x="263" y="10746"/>
                  </a:cubicBezTo>
                  <a:cubicBezTo>
                    <a:pt x="951" y="10352"/>
                    <a:pt x="1492" y="9730"/>
                    <a:pt x="1787" y="8976"/>
                  </a:cubicBezTo>
                  <a:cubicBezTo>
                    <a:pt x="2393" y="7500"/>
                    <a:pt x="1525" y="5468"/>
                    <a:pt x="689" y="3435"/>
                  </a:cubicBezTo>
                  <a:cubicBezTo>
                    <a:pt x="312" y="2436"/>
                    <a:pt x="197" y="1239"/>
                    <a:pt x="803" y="501"/>
                  </a:cubicBezTo>
                  <a:cubicBezTo>
                    <a:pt x="1030" y="226"/>
                    <a:pt x="1341" y="108"/>
                    <a:pt x="1649" y="108"/>
                  </a:cubicBezTo>
                  <a:cubicBezTo>
                    <a:pt x="2165" y="108"/>
                    <a:pt x="2672" y="439"/>
                    <a:pt x="2754" y="911"/>
                  </a:cubicBezTo>
                  <a:cubicBezTo>
                    <a:pt x="2862" y="1436"/>
                    <a:pt x="2462" y="1917"/>
                    <a:pt x="1936" y="1917"/>
                  </a:cubicBezTo>
                  <a:cubicBezTo>
                    <a:pt x="1903" y="1917"/>
                    <a:pt x="1870" y="1915"/>
                    <a:pt x="1836" y="1911"/>
                  </a:cubicBezTo>
                  <a:lnTo>
                    <a:pt x="1820" y="1911"/>
                  </a:lnTo>
                  <a:lnTo>
                    <a:pt x="1771" y="1895"/>
                  </a:lnTo>
                  <a:cubicBezTo>
                    <a:pt x="1689" y="1862"/>
                    <a:pt x="1639" y="1813"/>
                    <a:pt x="1590" y="1747"/>
                  </a:cubicBezTo>
                  <a:cubicBezTo>
                    <a:pt x="1590" y="1747"/>
                    <a:pt x="1557" y="1698"/>
                    <a:pt x="1590" y="1649"/>
                  </a:cubicBezTo>
                  <a:cubicBezTo>
                    <a:pt x="1639" y="1616"/>
                    <a:pt x="1984" y="1632"/>
                    <a:pt x="2000" y="1321"/>
                  </a:cubicBezTo>
                  <a:cubicBezTo>
                    <a:pt x="2021" y="1069"/>
                    <a:pt x="1814" y="905"/>
                    <a:pt x="1602" y="905"/>
                  </a:cubicBezTo>
                  <a:cubicBezTo>
                    <a:pt x="1482" y="905"/>
                    <a:pt x="1361" y="957"/>
                    <a:pt x="1279" y="1075"/>
                  </a:cubicBezTo>
                  <a:cubicBezTo>
                    <a:pt x="1085" y="1334"/>
                    <a:pt x="1370" y="1960"/>
                    <a:pt x="1929" y="1960"/>
                  </a:cubicBezTo>
                  <a:cubicBezTo>
                    <a:pt x="1936" y="1960"/>
                    <a:pt x="1944" y="1960"/>
                    <a:pt x="1951" y="1960"/>
                  </a:cubicBezTo>
                  <a:cubicBezTo>
                    <a:pt x="2508" y="1960"/>
                    <a:pt x="2934" y="1452"/>
                    <a:pt x="2836" y="895"/>
                  </a:cubicBezTo>
                  <a:cubicBezTo>
                    <a:pt x="2763" y="375"/>
                    <a:pt x="2216" y="1"/>
                    <a:pt x="16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 name="Google Shape;700;p2"/>
            <p:cNvSpPr/>
            <p:nvPr/>
          </p:nvSpPr>
          <p:spPr>
            <a:xfrm>
              <a:off x="6677025" y="4646175"/>
              <a:ext cx="69700" cy="203700"/>
            </a:xfrm>
            <a:custGeom>
              <a:avLst/>
              <a:gdLst/>
              <a:ahLst/>
              <a:cxnLst/>
              <a:rect l="l" t="t" r="r" b="b"/>
              <a:pathLst>
                <a:path w="2788" h="8148" extrusionOk="0">
                  <a:moveTo>
                    <a:pt x="706" y="1"/>
                  </a:moveTo>
                  <a:cubicBezTo>
                    <a:pt x="706" y="1"/>
                    <a:pt x="67" y="181"/>
                    <a:pt x="214" y="1066"/>
                  </a:cubicBezTo>
                  <a:cubicBezTo>
                    <a:pt x="345" y="1968"/>
                    <a:pt x="1066" y="2443"/>
                    <a:pt x="1476" y="2902"/>
                  </a:cubicBezTo>
                  <a:cubicBezTo>
                    <a:pt x="1804" y="3263"/>
                    <a:pt x="2476" y="4131"/>
                    <a:pt x="2132" y="4967"/>
                  </a:cubicBezTo>
                  <a:cubicBezTo>
                    <a:pt x="2050" y="5197"/>
                    <a:pt x="1919" y="5394"/>
                    <a:pt x="1738" y="5557"/>
                  </a:cubicBezTo>
                  <a:cubicBezTo>
                    <a:pt x="1148" y="6066"/>
                    <a:pt x="755" y="6328"/>
                    <a:pt x="460" y="6754"/>
                  </a:cubicBezTo>
                  <a:cubicBezTo>
                    <a:pt x="165" y="7164"/>
                    <a:pt x="1" y="7639"/>
                    <a:pt x="17" y="8147"/>
                  </a:cubicBezTo>
                  <a:cubicBezTo>
                    <a:pt x="17" y="8000"/>
                    <a:pt x="66" y="6934"/>
                    <a:pt x="1214" y="6131"/>
                  </a:cubicBezTo>
                  <a:cubicBezTo>
                    <a:pt x="2509" y="5230"/>
                    <a:pt x="2787" y="4295"/>
                    <a:pt x="2345" y="2902"/>
                  </a:cubicBezTo>
                  <a:cubicBezTo>
                    <a:pt x="1820" y="1279"/>
                    <a:pt x="362" y="1099"/>
                    <a:pt x="70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 name="Google Shape;701;p2"/>
            <p:cNvSpPr/>
            <p:nvPr/>
          </p:nvSpPr>
          <p:spPr>
            <a:xfrm>
              <a:off x="6761050" y="4410175"/>
              <a:ext cx="60800" cy="136450"/>
            </a:xfrm>
            <a:custGeom>
              <a:avLst/>
              <a:gdLst/>
              <a:ahLst/>
              <a:cxnLst/>
              <a:rect l="l" t="t" r="r" b="b"/>
              <a:pathLst>
                <a:path w="2432" h="5458" extrusionOk="0">
                  <a:moveTo>
                    <a:pt x="1437" y="0"/>
                  </a:moveTo>
                  <a:cubicBezTo>
                    <a:pt x="1403" y="0"/>
                    <a:pt x="1372" y="6"/>
                    <a:pt x="1344" y="16"/>
                  </a:cubicBezTo>
                  <a:cubicBezTo>
                    <a:pt x="1016" y="114"/>
                    <a:pt x="951" y="376"/>
                    <a:pt x="1115" y="737"/>
                  </a:cubicBezTo>
                  <a:cubicBezTo>
                    <a:pt x="1262" y="1098"/>
                    <a:pt x="1770" y="1147"/>
                    <a:pt x="1639" y="2802"/>
                  </a:cubicBezTo>
                  <a:cubicBezTo>
                    <a:pt x="1508" y="4474"/>
                    <a:pt x="0" y="5458"/>
                    <a:pt x="0" y="5458"/>
                  </a:cubicBezTo>
                  <a:cubicBezTo>
                    <a:pt x="262" y="5409"/>
                    <a:pt x="1820" y="4458"/>
                    <a:pt x="2147" y="2425"/>
                  </a:cubicBezTo>
                  <a:cubicBezTo>
                    <a:pt x="2431" y="573"/>
                    <a:pt x="1789" y="0"/>
                    <a:pt x="14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 name="Google Shape;702;p2"/>
            <p:cNvSpPr/>
            <p:nvPr/>
          </p:nvSpPr>
          <p:spPr>
            <a:xfrm>
              <a:off x="6716775" y="4372950"/>
              <a:ext cx="132400" cy="177375"/>
            </a:xfrm>
            <a:custGeom>
              <a:avLst/>
              <a:gdLst/>
              <a:ahLst/>
              <a:cxnLst/>
              <a:rect l="l" t="t" r="r" b="b"/>
              <a:pathLst>
                <a:path w="5296" h="7095" extrusionOk="0">
                  <a:moveTo>
                    <a:pt x="1680" y="1"/>
                  </a:moveTo>
                  <a:cubicBezTo>
                    <a:pt x="1292" y="1"/>
                    <a:pt x="857" y="89"/>
                    <a:pt x="476" y="374"/>
                  </a:cubicBezTo>
                  <a:cubicBezTo>
                    <a:pt x="165" y="653"/>
                    <a:pt x="1" y="1062"/>
                    <a:pt x="50" y="1472"/>
                  </a:cubicBezTo>
                  <a:cubicBezTo>
                    <a:pt x="107" y="1984"/>
                    <a:pt x="633" y="2422"/>
                    <a:pt x="1231" y="2422"/>
                  </a:cubicBezTo>
                  <a:cubicBezTo>
                    <a:pt x="1322" y="2422"/>
                    <a:pt x="1416" y="2412"/>
                    <a:pt x="1509" y="2390"/>
                  </a:cubicBezTo>
                  <a:cubicBezTo>
                    <a:pt x="1624" y="2357"/>
                    <a:pt x="1722" y="2324"/>
                    <a:pt x="1820" y="2275"/>
                  </a:cubicBezTo>
                  <a:lnTo>
                    <a:pt x="1837" y="2275"/>
                  </a:lnTo>
                  <a:lnTo>
                    <a:pt x="1853" y="2259"/>
                  </a:lnTo>
                  <a:cubicBezTo>
                    <a:pt x="2148" y="2095"/>
                    <a:pt x="2312" y="1767"/>
                    <a:pt x="2263" y="1439"/>
                  </a:cubicBezTo>
                  <a:cubicBezTo>
                    <a:pt x="2213" y="1102"/>
                    <a:pt x="1925" y="879"/>
                    <a:pt x="1617" y="879"/>
                  </a:cubicBezTo>
                  <a:cubicBezTo>
                    <a:pt x="1520" y="879"/>
                    <a:pt x="1422" y="901"/>
                    <a:pt x="1329" y="948"/>
                  </a:cubicBezTo>
                  <a:cubicBezTo>
                    <a:pt x="968" y="1144"/>
                    <a:pt x="1066" y="1702"/>
                    <a:pt x="1476" y="1751"/>
                  </a:cubicBezTo>
                  <a:cubicBezTo>
                    <a:pt x="1507" y="1758"/>
                    <a:pt x="1537" y="1762"/>
                    <a:pt x="1567" y="1762"/>
                  </a:cubicBezTo>
                  <a:cubicBezTo>
                    <a:pt x="1792" y="1762"/>
                    <a:pt x="1978" y="1556"/>
                    <a:pt x="1935" y="1325"/>
                  </a:cubicBezTo>
                  <a:cubicBezTo>
                    <a:pt x="1929" y="1286"/>
                    <a:pt x="1956" y="1252"/>
                    <a:pt x="1993" y="1252"/>
                  </a:cubicBezTo>
                  <a:cubicBezTo>
                    <a:pt x="2049" y="1252"/>
                    <a:pt x="2128" y="1330"/>
                    <a:pt x="2148" y="1587"/>
                  </a:cubicBezTo>
                  <a:cubicBezTo>
                    <a:pt x="2165" y="1702"/>
                    <a:pt x="2132" y="1833"/>
                    <a:pt x="2083" y="1947"/>
                  </a:cubicBezTo>
                  <a:cubicBezTo>
                    <a:pt x="1935" y="2168"/>
                    <a:pt x="1695" y="2297"/>
                    <a:pt x="1434" y="2297"/>
                  </a:cubicBezTo>
                  <a:cubicBezTo>
                    <a:pt x="1405" y="2297"/>
                    <a:pt x="1375" y="2295"/>
                    <a:pt x="1345" y="2292"/>
                  </a:cubicBezTo>
                  <a:cubicBezTo>
                    <a:pt x="1335" y="2292"/>
                    <a:pt x="1324" y="2292"/>
                    <a:pt x="1314" y="2292"/>
                  </a:cubicBezTo>
                  <a:cubicBezTo>
                    <a:pt x="625" y="2292"/>
                    <a:pt x="142" y="1233"/>
                    <a:pt x="788" y="603"/>
                  </a:cubicBezTo>
                  <a:cubicBezTo>
                    <a:pt x="1061" y="308"/>
                    <a:pt x="1454" y="179"/>
                    <a:pt x="1875" y="179"/>
                  </a:cubicBezTo>
                  <a:cubicBezTo>
                    <a:pt x="2386" y="179"/>
                    <a:pt x="2938" y="370"/>
                    <a:pt x="3361" y="685"/>
                  </a:cubicBezTo>
                  <a:cubicBezTo>
                    <a:pt x="5099" y="1947"/>
                    <a:pt x="4836" y="4242"/>
                    <a:pt x="4328" y="5390"/>
                  </a:cubicBezTo>
                  <a:cubicBezTo>
                    <a:pt x="4066" y="6078"/>
                    <a:pt x="3607" y="6668"/>
                    <a:pt x="3017" y="7094"/>
                  </a:cubicBezTo>
                  <a:cubicBezTo>
                    <a:pt x="3623" y="6684"/>
                    <a:pt x="4115" y="6111"/>
                    <a:pt x="4410" y="5439"/>
                  </a:cubicBezTo>
                  <a:cubicBezTo>
                    <a:pt x="4951" y="4291"/>
                    <a:pt x="5295" y="1898"/>
                    <a:pt x="3459" y="554"/>
                  </a:cubicBezTo>
                  <a:cubicBezTo>
                    <a:pt x="3115" y="292"/>
                    <a:pt x="2705" y="128"/>
                    <a:pt x="2263" y="62"/>
                  </a:cubicBezTo>
                  <a:cubicBezTo>
                    <a:pt x="2094" y="27"/>
                    <a:pt x="1894" y="1"/>
                    <a:pt x="16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 name="Google Shape;703;p2"/>
            <p:cNvSpPr/>
            <p:nvPr/>
          </p:nvSpPr>
          <p:spPr>
            <a:xfrm>
              <a:off x="6746700" y="4234775"/>
              <a:ext cx="130325" cy="204900"/>
            </a:xfrm>
            <a:custGeom>
              <a:avLst/>
              <a:gdLst/>
              <a:ahLst/>
              <a:cxnLst/>
              <a:rect l="l" t="t" r="r" b="b"/>
              <a:pathLst>
                <a:path w="5213" h="8196" extrusionOk="0">
                  <a:moveTo>
                    <a:pt x="1082" y="0"/>
                  </a:moveTo>
                  <a:cubicBezTo>
                    <a:pt x="0" y="2852"/>
                    <a:pt x="1279" y="4376"/>
                    <a:pt x="2541" y="5606"/>
                  </a:cubicBezTo>
                  <a:cubicBezTo>
                    <a:pt x="3803" y="6852"/>
                    <a:pt x="3754" y="8196"/>
                    <a:pt x="3754" y="8196"/>
                  </a:cubicBezTo>
                  <a:cubicBezTo>
                    <a:pt x="4656" y="7294"/>
                    <a:pt x="3590" y="5589"/>
                    <a:pt x="4475" y="4245"/>
                  </a:cubicBezTo>
                  <a:cubicBezTo>
                    <a:pt x="5213" y="3082"/>
                    <a:pt x="4246" y="2573"/>
                    <a:pt x="4246" y="2573"/>
                  </a:cubicBezTo>
                  <a:cubicBezTo>
                    <a:pt x="3836" y="3147"/>
                    <a:pt x="3377" y="3000"/>
                    <a:pt x="3016" y="3737"/>
                  </a:cubicBezTo>
                  <a:cubicBezTo>
                    <a:pt x="2656" y="4442"/>
                    <a:pt x="3262" y="5803"/>
                    <a:pt x="3262" y="5803"/>
                  </a:cubicBezTo>
                  <a:cubicBezTo>
                    <a:pt x="2066" y="4934"/>
                    <a:pt x="2312" y="4147"/>
                    <a:pt x="2656" y="3754"/>
                  </a:cubicBezTo>
                  <a:cubicBezTo>
                    <a:pt x="3000" y="3360"/>
                    <a:pt x="2525" y="3000"/>
                    <a:pt x="2525" y="2787"/>
                  </a:cubicBezTo>
                  <a:cubicBezTo>
                    <a:pt x="2541" y="2639"/>
                    <a:pt x="2574" y="2491"/>
                    <a:pt x="2639" y="2360"/>
                  </a:cubicBezTo>
                  <a:cubicBezTo>
                    <a:pt x="2639" y="2360"/>
                    <a:pt x="2571" y="2315"/>
                    <a:pt x="2442" y="2315"/>
                  </a:cubicBezTo>
                  <a:cubicBezTo>
                    <a:pt x="2326" y="2315"/>
                    <a:pt x="2161" y="2352"/>
                    <a:pt x="1951" y="2491"/>
                  </a:cubicBezTo>
                  <a:cubicBezTo>
                    <a:pt x="1213" y="2967"/>
                    <a:pt x="1525" y="4081"/>
                    <a:pt x="1525" y="4081"/>
                  </a:cubicBezTo>
                  <a:cubicBezTo>
                    <a:pt x="1000" y="3344"/>
                    <a:pt x="1181" y="2590"/>
                    <a:pt x="1771" y="2065"/>
                  </a:cubicBezTo>
                  <a:cubicBezTo>
                    <a:pt x="2361" y="1541"/>
                    <a:pt x="1804" y="1065"/>
                    <a:pt x="1410" y="836"/>
                  </a:cubicBezTo>
                  <a:cubicBezTo>
                    <a:pt x="1017" y="623"/>
                    <a:pt x="1082" y="0"/>
                    <a:pt x="108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 name="Google Shape;704;p2"/>
            <p:cNvSpPr/>
            <p:nvPr/>
          </p:nvSpPr>
          <p:spPr>
            <a:xfrm>
              <a:off x="6686450" y="4209350"/>
              <a:ext cx="75850" cy="113125"/>
            </a:xfrm>
            <a:custGeom>
              <a:avLst/>
              <a:gdLst/>
              <a:ahLst/>
              <a:cxnLst/>
              <a:rect l="l" t="t" r="r" b="b"/>
              <a:pathLst>
                <a:path w="3034" h="4525" extrusionOk="0">
                  <a:moveTo>
                    <a:pt x="460" y="1"/>
                  </a:moveTo>
                  <a:cubicBezTo>
                    <a:pt x="460" y="17"/>
                    <a:pt x="1" y="2033"/>
                    <a:pt x="3033" y="4525"/>
                  </a:cubicBezTo>
                  <a:cubicBezTo>
                    <a:pt x="3033" y="4525"/>
                    <a:pt x="2476" y="3853"/>
                    <a:pt x="2738" y="3099"/>
                  </a:cubicBezTo>
                  <a:cubicBezTo>
                    <a:pt x="3001" y="2345"/>
                    <a:pt x="2689" y="2066"/>
                    <a:pt x="2443" y="1820"/>
                  </a:cubicBezTo>
                  <a:cubicBezTo>
                    <a:pt x="2312" y="1656"/>
                    <a:pt x="2296" y="1427"/>
                    <a:pt x="2427" y="1263"/>
                  </a:cubicBezTo>
                  <a:cubicBezTo>
                    <a:pt x="2427" y="1263"/>
                    <a:pt x="2382" y="1253"/>
                    <a:pt x="2319" y="1253"/>
                  </a:cubicBezTo>
                  <a:cubicBezTo>
                    <a:pt x="2154" y="1253"/>
                    <a:pt x="1864" y="1322"/>
                    <a:pt x="1935" y="1820"/>
                  </a:cubicBezTo>
                  <a:cubicBezTo>
                    <a:pt x="2033" y="2509"/>
                    <a:pt x="2083" y="2623"/>
                    <a:pt x="1870" y="2640"/>
                  </a:cubicBezTo>
                  <a:cubicBezTo>
                    <a:pt x="1860" y="2641"/>
                    <a:pt x="1850" y="2642"/>
                    <a:pt x="1842" y="2642"/>
                  </a:cubicBezTo>
                  <a:cubicBezTo>
                    <a:pt x="1646" y="2642"/>
                    <a:pt x="1708" y="2303"/>
                    <a:pt x="1755" y="2115"/>
                  </a:cubicBezTo>
                  <a:cubicBezTo>
                    <a:pt x="1820" y="1935"/>
                    <a:pt x="2066" y="1099"/>
                    <a:pt x="1411" y="820"/>
                  </a:cubicBezTo>
                  <a:cubicBezTo>
                    <a:pt x="755" y="542"/>
                    <a:pt x="493" y="279"/>
                    <a:pt x="4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 name="Google Shape;705;p2"/>
            <p:cNvSpPr/>
            <p:nvPr/>
          </p:nvSpPr>
          <p:spPr>
            <a:xfrm>
              <a:off x="6822925" y="4424075"/>
              <a:ext cx="89750" cy="106575"/>
            </a:xfrm>
            <a:custGeom>
              <a:avLst/>
              <a:gdLst/>
              <a:ahLst/>
              <a:cxnLst/>
              <a:rect l="l" t="t" r="r" b="b"/>
              <a:pathLst>
                <a:path w="3590" h="4263" extrusionOk="0">
                  <a:moveTo>
                    <a:pt x="1721" y="1"/>
                  </a:moveTo>
                  <a:lnTo>
                    <a:pt x="1721" y="1"/>
                  </a:lnTo>
                  <a:cubicBezTo>
                    <a:pt x="787" y="509"/>
                    <a:pt x="1049" y="1197"/>
                    <a:pt x="951" y="2476"/>
                  </a:cubicBezTo>
                  <a:cubicBezTo>
                    <a:pt x="853" y="3771"/>
                    <a:pt x="0" y="4262"/>
                    <a:pt x="0" y="4262"/>
                  </a:cubicBezTo>
                  <a:cubicBezTo>
                    <a:pt x="3590" y="2443"/>
                    <a:pt x="2295" y="788"/>
                    <a:pt x="1934" y="525"/>
                  </a:cubicBezTo>
                  <a:cubicBezTo>
                    <a:pt x="1590" y="263"/>
                    <a:pt x="1721" y="1"/>
                    <a:pt x="17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 name="Google Shape;706;p2"/>
            <p:cNvSpPr/>
            <p:nvPr/>
          </p:nvSpPr>
          <p:spPr>
            <a:xfrm>
              <a:off x="6824975" y="4489900"/>
              <a:ext cx="196725" cy="145025"/>
            </a:xfrm>
            <a:custGeom>
              <a:avLst/>
              <a:gdLst/>
              <a:ahLst/>
              <a:cxnLst/>
              <a:rect l="l" t="t" r="r" b="b"/>
              <a:pathLst>
                <a:path w="7869" h="5801" extrusionOk="0">
                  <a:moveTo>
                    <a:pt x="3218" y="0"/>
                  </a:moveTo>
                  <a:cubicBezTo>
                    <a:pt x="2834" y="0"/>
                    <a:pt x="2412" y="334"/>
                    <a:pt x="2016" y="957"/>
                  </a:cubicBezTo>
                  <a:cubicBezTo>
                    <a:pt x="1459" y="1810"/>
                    <a:pt x="0" y="1925"/>
                    <a:pt x="0" y="1925"/>
                  </a:cubicBezTo>
                  <a:cubicBezTo>
                    <a:pt x="2393" y="1990"/>
                    <a:pt x="3033" y="2613"/>
                    <a:pt x="3672" y="3367"/>
                  </a:cubicBezTo>
                  <a:cubicBezTo>
                    <a:pt x="4295" y="4121"/>
                    <a:pt x="4491" y="5334"/>
                    <a:pt x="5999" y="5711"/>
                  </a:cubicBezTo>
                  <a:cubicBezTo>
                    <a:pt x="6253" y="5774"/>
                    <a:pt x="6473" y="5801"/>
                    <a:pt x="6666" y="5801"/>
                  </a:cubicBezTo>
                  <a:cubicBezTo>
                    <a:pt x="7618" y="5801"/>
                    <a:pt x="7868" y="5154"/>
                    <a:pt x="7868" y="5154"/>
                  </a:cubicBezTo>
                  <a:lnTo>
                    <a:pt x="7868" y="5154"/>
                  </a:lnTo>
                  <a:cubicBezTo>
                    <a:pt x="7781" y="5212"/>
                    <a:pt x="7701" y="5241"/>
                    <a:pt x="7630" y="5241"/>
                  </a:cubicBezTo>
                  <a:cubicBezTo>
                    <a:pt x="7380" y="5241"/>
                    <a:pt x="7236" y="4878"/>
                    <a:pt x="7262" y="4137"/>
                  </a:cubicBezTo>
                  <a:cubicBezTo>
                    <a:pt x="7278" y="3170"/>
                    <a:pt x="6409" y="2892"/>
                    <a:pt x="5295" y="2711"/>
                  </a:cubicBezTo>
                  <a:cubicBezTo>
                    <a:pt x="4164" y="2531"/>
                    <a:pt x="3246" y="2465"/>
                    <a:pt x="3131" y="2088"/>
                  </a:cubicBezTo>
                  <a:cubicBezTo>
                    <a:pt x="3016" y="1728"/>
                    <a:pt x="3508" y="1580"/>
                    <a:pt x="4180" y="1384"/>
                  </a:cubicBezTo>
                  <a:cubicBezTo>
                    <a:pt x="4868" y="1187"/>
                    <a:pt x="4557" y="548"/>
                    <a:pt x="4557" y="548"/>
                  </a:cubicBezTo>
                  <a:lnTo>
                    <a:pt x="4557" y="548"/>
                  </a:lnTo>
                  <a:cubicBezTo>
                    <a:pt x="4505" y="588"/>
                    <a:pt x="4454" y="606"/>
                    <a:pt x="4399" y="606"/>
                  </a:cubicBezTo>
                  <a:cubicBezTo>
                    <a:pt x="4212" y="606"/>
                    <a:pt x="3991" y="392"/>
                    <a:pt x="3623" y="138"/>
                  </a:cubicBezTo>
                  <a:cubicBezTo>
                    <a:pt x="3495" y="45"/>
                    <a:pt x="3359" y="0"/>
                    <a:pt x="321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 name="Google Shape;707;p2"/>
            <p:cNvSpPr/>
            <p:nvPr/>
          </p:nvSpPr>
          <p:spPr>
            <a:xfrm>
              <a:off x="6729500" y="4549000"/>
              <a:ext cx="192200" cy="157450"/>
            </a:xfrm>
            <a:custGeom>
              <a:avLst/>
              <a:gdLst/>
              <a:ahLst/>
              <a:cxnLst/>
              <a:rect l="l" t="t" r="r" b="b"/>
              <a:pathLst>
                <a:path w="7688" h="6298" extrusionOk="0">
                  <a:moveTo>
                    <a:pt x="4322" y="0"/>
                  </a:moveTo>
                  <a:cubicBezTo>
                    <a:pt x="2725" y="0"/>
                    <a:pt x="1373" y="1109"/>
                    <a:pt x="672" y="2527"/>
                  </a:cubicBezTo>
                  <a:cubicBezTo>
                    <a:pt x="148" y="3626"/>
                    <a:pt x="0" y="4871"/>
                    <a:pt x="230" y="6068"/>
                  </a:cubicBezTo>
                  <a:lnTo>
                    <a:pt x="230" y="6084"/>
                  </a:lnTo>
                  <a:cubicBezTo>
                    <a:pt x="246" y="6150"/>
                    <a:pt x="262" y="6232"/>
                    <a:pt x="279" y="6297"/>
                  </a:cubicBezTo>
                  <a:cubicBezTo>
                    <a:pt x="246" y="6133"/>
                    <a:pt x="230" y="5970"/>
                    <a:pt x="230" y="5789"/>
                  </a:cubicBezTo>
                  <a:cubicBezTo>
                    <a:pt x="230" y="4920"/>
                    <a:pt x="410" y="4068"/>
                    <a:pt x="738" y="3249"/>
                  </a:cubicBezTo>
                  <a:cubicBezTo>
                    <a:pt x="1147" y="2249"/>
                    <a:pt x="1869" y="1429"/>
                    <a:pt x="2819" y="888"/>
                  </a:cubicBezTo>
                  <a:cubicBezTo>
                    <a:pt x="3365" y="575"/>
                    <a:pt x="4076" y="326"/>
                    <a:pt x="4780" y="326"/>
                  </a:cubicBezTo>
                  <a:cubicBezTo>
                    <a:pt x="5367" y="326"/>
                    <a:pt x="5949" y="499"/>
                    <a:pt x="6425" y="954"/>
                  </a:cubicBezTo>
                  <a:cubicBezTo>
                    <a:pt x="7474" y="1872"/>
                    <a:pt x="7147" y="3773"/>
                    <a:pt x="5934" y="4085"/>
                  </a:cubicBezTo>
                  <a:cubicBezTo>
                    <a:pt x="5804" y="4119"/>
                    <a:pt x="5669" y="4135"/>
                    <a:pt x="5536" y="4135"/>
                  </a:cubicBezTo>
                  <a:cubicBezTo>
                    <a:pt x="5097" y="4135"/>
                    <a:pt x="4668" y="3956"/>
                    <a:pt x="4442" y="3642"/>
                  </a:cubicBezTo>
                  <a:cubicBezTo>
                    <a:pt x="4147" y="3232"/>
                    <a:pt x="4147" y="2691"/>
                    <a:pt x="4409" y="2265"/>
                  </a:cubicBezTo>
                  <a:cubicBezTo>
                    <a:pt x="4601" y="1994"/>
                    <a:pt x="4918" y="1840"/>
                    <a:pt x="5241" y="1840"/>
                  </a:cubicBezTo>
                  <a:cubicBezTo>
                    <a:pt x="5387" y="1840"/>
                    <a:pt x="5534" y="1871"/>
                    <a:pt x="5671" y="1937"/>
                  </a:cubicBezTo>
                  <a:cubicBezTo>
                    <a:pt x="5835" y="2036"/>
                    <a:pt x="5950" y="2200"/>
                    <a:pt x="5950" y="2396"/>
                  </a:cubicBezTo>
                  <a:cubicBezTo>
                    <a:pt x="5950" y="2396"/>
                    <a:pt x="5950" y="2545"/>
                    <a:pt x="5865" y="2545"/>
                  </a:cubicBezTo>
                  <a:cubicBezTo>
                    <a:pt x="5861" y="2545"/>
                    <a:pt x="5856" y="2545"/>
                    <a:pt x="5852" y="2544"/>
                  </a:cubicBezTo>
                  <a:cubicBezTo>
                    <a:pt x="5753" y="2527"/>
                    <a:pt x="5786" y="2396"/>
                    <a:pt x="5524" y="2331"/>
                  </a:cubicBezTo>
                  <a:cubicBezTo>
                    <a:pt x="5493" y="2324"/>
                    <a:pt x="5462" y="2320"/>
                    <a:pt x="5432" y="2320"/>
                  </a:cubicBezTo>
                  <a:cubicBezTo>
                    <a:pt x="5177" y="2320"/>
                    <a:pt x="4973" y="2558"/>
                    <a:pt x="5032" y="2822"/>
                  </a:cubicBezTo>
                  <a:cubicBezTo>
                    <a:pt x="5074" y="3000"/>
                    <a:pt x="5315" y="3130"/>
                    <a:pt x="5556" y="3130"/>
                  </a:cubicBezTo>
                  <a:cubicBezTo>
                    <a:pt x="5694" y="3130"/>
                    <a:pt x="5832" y="3088"/>
                    <a:pt x="5934" y="2986"/>
                  </a:cubicBezTo>
                  <a:cubicBezTo>
                    <a:pt x="5999" y="2904"/>
                    <a:pt x="6048" y="2822"/>
                    <a:pt x="6081" y="2740"/>
                  </a:cubicBezTo>
                  <a:cubicBezTo>
                    <a:pt x="6180" y="2429"/>
                    <a:pt x="6048" y="2085"/>
                    <a:pt x="5770" y="1921"/>
                  </a:cubicBezTo>
                  <a:cubicBezTo>
                    <a:pt x="5592" y="1814"/>
                    <a:pt x="5400" y="1763"/>
                    <a:pt x="5211" y="1763"/>
                  </a:cubicBezTo>
                  <a:cubicBezTo>
                    <a:pt x="4876" y="1763"/>
                    <a:pt x="4553" y="1923"/>
                    <a:pt x="4344" y="2216"/>
                  </a:cubicBezTo>
                  <a:cubicBezTo>
                    <a:pt x="4032" y="2658"/>
                    <a:pt x="4032" y="3249"/>
                    <a:pt x="4344" y="3691"/>
                  </a:cubicBezTo>
                  <a:cubicBezTo>
                    <a:pt x="4613" y="4062"/>
                    <a:pt x="5092" y="4264"/>
                    <a:pt x="5577" y="4264"/>
                  </a:cubicBezTo>
                  <a:cubicBezTo>
                    <a:pt x="5713" y="4264"/>
                    <a:pt x="5850" y="4248"/>
                    <a:pt x="5983" y="4216"/>
                  </a:cubicBezTo>
                  <a:cubicBezTo>
                    <a:pt x="7327" y="3888"/>
                    <a:pt x="7688" y="1806"/>
                    <a:pt x="6557" y="806"/>
                  </a:cubicBezTo>
                  <a:cubicBezTo>
                    <a:pt x="6409" y="675"/>
                    <a:pt x="6245" y="560"/>
                    <a:pt x="6081" y="462"/>
                  </a:cubicBezTo>
                  <a:cubicBezTo>
                    <a:pt x="5589" y="183"/>
                    <a:pt x="5032" y="19"/>
                    <a:pt x="4458" y="3"/>
                  </a:cubicBezTo>
                  <a:cubicBezTo>
                    <a:pt x="4413" y="1"/>
                    <a:pt x="4367" y="0"/>
                    <a:pt x="43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 name="Google Shape;708;p2"/>
            <p:cNvSpPr/>
            <p:nvPr/>
          </p:nvSpPr>
          <p:spPr>
            <a:xfrm>
              <a:off x="6739325" y="4597175"/>
              <a:ext cx="76000" cy="81825"/>
            </a:xfrm>
            <a:custGeom>
              <a:avLst/>
              <a:gdLst/>
              <a:ahLst/>
              <a:cxnLst/>
              <a:rect l="l" t="t" r="r" b="b"/>
              <a:pathLst>
                <a:path w="3040" h="3273" extrusionOk="0">
                  <a:moveTo>
                    <a:pt x="2307" y="0"/>
                  </a:moveTo>
                  <a:cubicBezTo>
                    <a:pt x="2110" y="0"/>
                    <a:pt x="1861" y="68"/>
                    <a:pt x="1574" y="240"/>
                  </a:cubicBezTo>
                  <a:cubicBezTo>
                    <a:pt x="312" y="1010"/>
                    <a:pt x="0" y="3272"/>
                    <a:pt x="0" y="3272"/>
                  </a:cubicBezTo>
                  <a:cubicBezTo>
                    <a:pt x="0" y="3272"/>
                    <a:pt x="689" y="1174"/>
                    <a:pt x="1951" y="961"/>
                  </a:cubicBezTo>
                  <a:cubicBezTo>
                    <a:pt x="3040" y="784"/>
                    <a:pt x="2975" y="0"/>
                    <a:pt x="230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 name="Google Shape;709;p2"/>
            <p:cNvSpPr/>
            <p:nvPr/>
          </p:nvSpPr>
          <p:spPr>
            <a:xfrm>
              <a:off x="6837250" y="4591275"/>
              <a:ext cx="130350" cy="112650"/>
            </a:xfrm>
            <a:custGeom>
              <a:avLst/>
              <a:gdLst/>
              <a:ahLst/>
              <a:cxnLst/>
              <a:rect l="l" t="t" r="r" b="b"/>
              <a:pathLst>
                <a:path w="5214" h="4506" extrusionOk="0">
                  <a:moveTo>
                    <a:pt x="3050" y="0"/>
                  </a:moveTo>
                  <a:cubicBezTo>
                    <a:pt x="3050" y="1"/>
                    <a:pt x="3361" y="689"/>
                    <a:pt x="3017" y="1771"/>
                  </a:cubicBezTo>
                  <a:cubicBezTo>
                    <a:pt x="2689" y="2852"/>
                    <a:pt x="1837" y="3066"/>
                    <a:pt x="1198" y="3131"/>
                  </a:cubicBezTo>
                  <a:cubicBezTo>
                    <a:pt x="575" y="3197"/>
                    <a:pt x="132" y="3459"/>
                    <a:pt x="1" y="4328"/>
                  </a:cubicBezTo>
                  <a:cubicBezTo>
                    <a:pt x="142" y="4234"/>
                    <a:pt x="299" y="4188"/>
                    <a:pt x="460" y="4188"/>
                  </a:cubicBezTo>
                  <a:cubicBezTo>
                    <a:pt x="580" y="4188"/>
                    <a:pt x="702" y="4213"/>
                    <a:pt x="821" y="4262"/>
                  </a:cubicBezTo>
                  <a:cubicBezTo>
                    <a:pt x="1057" y="4371"/>
                    <a:pt x="1450" y="4506"/>
                    <a:pt x="1848" y="4506"/>
                  </a:cubicBezTo>
                  <a:cubicBezTo>
                    <a:pt x="2167" y="4506"/>
                    <a:pt x="2490" y="4419"/>
                    <a:pt x="2738" y="4164"/>
                  </a:cubicBezTo>
                  <a:cubicBezTo>
                    <a:pt x="3279" y="3574"/>
                    <a:pt x="3164" y="2967"/>
                    <a:pt x="3148" y="2672"/>
                  </a:cubicBezTo>
                  <a:cubicBezTo>
                    <a:pt x="3116" y="2385"/>
                    <a:pt x="3069" y="1851"/>
                    <a:pt x="3337" y="1851"/>
                  </a:cubicBezTo>
                  <a:cubicBezTo>
                    <a:pt x="3345" y="1851"/>
                    <a:pt x="3353" y="1852"/>
                    <a:pt x="3361" y="1853"/>
                  </a:cubicBezTo>
                  <a:cubicBezTo>
                    <a:pt x="3361" y="1853"/>
                    <a:pt x="3365" y="1852"/>
                    <a:pt x="3371" y="1852"/>
                  </a:cubicBezTo>
                  <a:cubicBezTo>
                    <a:pt x="3415" y="1852"/>
                    <a:pt x="3589" y="1877"/>
                    <a:pt x="3574" y="2279"/>
                  </a:cubicBezTo>
                  <a:cubicBezTo>
                    <a:pt x="3558" y="2754"/>
                    <a:pt x="3541" y="3049"/>
                    <a:pt x="4164" y="3229"/>
                  </a:cubicBezTo>
                  <a:cubicBezTo>
                    <a:pt x="4509" y="3311"/>
                    <a:pt x="4820" y="3475"/>
                    <a:pt x="5082" y="3721"/>
                  </a:cubicBezTo>
                  <a:cubicBezTo>
                    <a:pt x="4968" y="3508"/>
                    <a:pt x="4951" y="3262"/>
                    <a:pt x="5017" y="3033"/>
                  </a:cubicBezTo>
                  <a:cubicBezTo>
                    <a:pt x="5131" y="2689"/>
                    <a:pt x="5213" y="2082"/>
                    <a:pt x="4656" y="1689"/>
                  </a:cubicBezTo>
                  <a:cubicBezTo>
                    <a:pt x="4082" y="1295"/>
                    <a:pt x="3525" y="1066"/>
                    <a:pt x="3394" y="672"/>
                  </a:cubicBezTo>
                  <a:cubicBezTo>
                    <a:pt x="3328" y="427"/>
                    <a:pt x="3197" y="197"/>
                    <a:pt x="30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 name="Google Shape;710;p2"/>
            <p:cNvSpPr/>
            <p:nvPr/>
          </p:nvSpPr>
          <p:spPr>
            <a:xfrm>
              <a:off x="6915125" y="4667075"/>
              <a:ext cx="32400" cy="49625"/>
            </a:xfrm>
            <a:custGeom>
              <a:avLst/>
              <a:gdLst/>
              <a:ahLst/>
              <a:cxnLst/>
              <a:rect l="l" t="t" r="r" b="b"/>
              <a:pathLst>
                <a:path w="1296" h="1985" extrusionOk="0">
                  <a:moveTo>
                    <a:pt x="328" y="1"/>
                  </a:moveTo>
                  <a:lnTo>
                    <a:pt x="328" y="1"/>
                  </a:lnTo>
                  <a:cubicBezTo>
                    <a:pt x="345" y="181"/>
                    <a:pt x="328" y="378"/>
                    <a:pt x="279" y="558"/>
                  </a:cubicBezTo>
                  <a:cubicBezTo>
                    <a:pt x="181" y="837"/>
                    <a:pt x="0" y="1263"/>
                    <a:pt x="508" y="1542"/>
                  </a:cubicBezTo>
                  <a:cubicBezTo>
                    <a:pt x="1017" y="1837"/>
                    <a:pt x="1033" y="1984"/>
                    <a:pt x="1033" y="1984"/>
                  </a:cubicBezTo>
                  <a:cubicBezTo>
                    <a:pt x="1066" y="1755"/>
                    <a:pt x="1115" y="1509"/>
                    <a:pt x="1180" y="1296"/>
                  </a:cubicBezTo>
                  <a:cubicBezTo>
                    <a:pt x="1295" y="919"/>
                    <a:pt x="1115" y="525"/>
                    <a:pt x="787" y="345"/>
                  </a:cubicBezTo>
                  <a:cubicBezTo>
                    <a:pt x="345" y="83"/>
                    <a:pt x="328" y="1"/>
                    <a:pt x="32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 name="Google Shape;711;p2"/>
            <p:cNvSpPr/>
            <p:nvPr/>
          </p:nvSpPr>
          <p:spPr>
            <a:xfrm>
              <a:off x="6916350" y="4451100"/>
              <a:ext cx="173775" cy="122200"/>
            </a:xfrm>
            <a:custGeom>
              <a:avLst/>
              <a:gdLst/>
              <a:ahLst/>
              <a:cxnLst/>
              <a:rect l="l" t="t" r="r" b="b"/>
              <a:pathLst>
                <a:path w="6951" h="4888" extrusionOk="0">
                  <a:moveTo>
                    <a:pt x="1933" y="1"/>
                  </a:moveTo>
                  <a:cubicBezTo>
                    <a:pt x="1052" y="1"/>
                    <a:pt x="588" y="827"/>
                    <a:pt x="705" y="1362"/>
                  </a:cubicBezTo>
                  <a:cubicBezTo>
                    <a:pt x="825" y="1974"/>
                    <a:pt x="1434" y="2002"/>
                    <a:pt x="1541" y="2002"/>
                  </a:cubicBezTo>
                  <a:cubicBezTo>
                    <a:pt x="1552" y="2002"/>
                    <a:pt x="1558" y="2001"/>
                    <a:pt x="1558" y="2001"/>
                  </a:cubicBezTo>
                  <a:cubicBezTo>
                    <a:pt x="1295" y="1903"/>
                    <a:pt x="1181" y="1592"/>
                    <a:pt x="1312" y="1329"/>
                  </a:cubicBezTo>
                  <a:cubicBezTo>
                    <a:pt x="1349" y="1265"/>
                    <a:pt x="1392" y="1241"/>
                    <a:pt x="1439" y="1241"/>
                  </a:cubicBezTo>
                  <a:cubicBezTo>
                    <a:pt x="1537" y="1241"/>
                    <a:pt x="1654" y="1345"/>
                    <a:pt x="1787" y="1411"/>
                  </a:cubicBezTo>
                  <a:cubicBezTo>
                    <a:pt x="1825" y="1430"/>
                    <a:pt x="1861" y="1439"/>
                    <a:pt x="1895" y="1439"/>
                  </a:cubicBezTo>
                  <a:cubicBezTo>
                    <a:pt x="2037" y="1439"/>
                    <a:pt x="2144" y="1285"/>
                    <a:pt x="2197" y="1100"/>
                  </a:cubicBezTo>
                  <a:cubicBezTo>
                    <a:pt x="2237" y="959"/>
                    <a:pt x="2346" y="817"/>
                    <a:pt x="2534" y="817"/>
                  </a:cubicBezTo>
                  <a:cubicBezTo>
                    <a:pt x="2652" y="817"/>
                    <a:pt x="2801" y="873"/>
                    <a:pt x="2984" y="1018"/>
                  </a:cubicBezTo>
                  <a:cubicBezTo>
                    <a:pt x="3475" y="1395"/>
                    <a:pt x="3164" y="2149"/>
                    <a:pt x="3164" y="2149"/>
                  </a:cubicBezTo>
                  <a:cubicBezTo>
                    <a:pt x="3164" y="2149"/>
                    <a:pt x="3164" y="1526"/>
                    <a:pt x="2738" y="1477"/>
                  </a:cubicBezTo>
                  <a:cubicBezTo>
                    <a:pt x="2690" y="1463"/>
                    <a:pt x="2643" y="1457"/>
                    <a:pt x="2597" y="1457"/>
                  </a:cubicBezTo>
                  <a:cubicBezTo>
                    <a:pt x="2419" y="1457"/>
                    <a:pt x="2259" y="1554"/>
                    <a:pt x="2181" y="1723"/>
                  </a:cubicBezTo>
                  <a:cubicBezTo>
                    <a:pt x="2443" y="1723"/>
                    <a:pt x="2459" y="2100"/>
                    <a:pt x="2312" y="2296"/>
                  </a:cubicBezTo>
                  <a:cubicBezTo>
                    <a:pt x="2164" y="2509"/>
                    <a:pt x="2213" y="2641"/>
                    <a:pt x="2361" y="2739"/>
                  </a:cubicBezTo>
                  <a:cubicBezTo>
                    <a:pt x="2492" y="2821"/>
                    <a:pt x="2705" y="2804"/>
                    <a:pt x="2525" y="3181"/>
                  </a:cubicBezTo>
                  <a:cubicBezTo>
                    <a:pt x="2344" y="3558"/>
                    <a:pt x="1640" y="3558"/>
                    <a:pt x="1640" y="3558"/>
                  </a:cubicBezTo>
                  <a:cubicBezTo>
                    <a:pt x="1787" y="3345"/>
                    <a:pt x="1754" y="3050"/>
                    <a:pt x="1558" y="2886"/>
                  </a:cubicBezTo>
                  <a:lnTo>
                    <a:pt x="1558" y="2886"/>
                  </a:lnTo>
                  <a:cubicBezTo>
                    <a:pt x="1574" y="3067"/>
                    <a:pt x="1459" y="3231"/>
                    <a:pt x="1295" y="3280"/>
                  </a:cubicBezTo>
                  <a:cubicBezTo>
                    <a:pt x="1000" y="3378"/>
                    <a:pt x="1017" y="3280"/>
                    <a:pt x="754" y="3509"/>
                  </a:cubicBezTo>
                  <a:cubicBezTo>
                    <a:pt x="623" y="3624"/>
                    <a:pt x="435" y="3653"/>
                    <a:pt x="279" y="3653"/>
                  </a:cubicBezTo>
                  <a:cubicBezTo>
                    <a:pt x="123" y="3653"/>
                    <a:pt x="1" y="3624"/>
                    <a:pt x="0" y="3624"/>
                  </a:cubicBezTo>
                  <a:lnTo>
                    <a:pt x="0" y="3624"/>
                  </a:lnTo>
                  <a:cubicBezTo>
                    <a:pt x="181" y="3722"/>
                    <a:pt x="377" y="3788"/>
                    <a:pt x="574" y="3804"/>
                  </a:cubicBezTo>
                  <a:cubicBezTo>
                    <a:pt x="1017" y="3837"/>
                    <a:pt x="1459" y="3903"/>
                    <a:pt x="1885" y="4001"/>
                  </a:cubicBezTo>
                  <a:cubicBezTo>
                    <a:pt x="3066" y="4362"/>
                    <a:pt x="3787" y="4853"/>
                    <a:pt x="4688" y="4886"/>
                  </a:cubicBezTo>
                  <a:cubicBezTo>
                    <a:pt x="4721" y="4887"/>
                    <a:pt x="4754" y="4888"/>
                    <a:pt x="4786" y="4888"/>
                  </a:cubicBezTo>
                  <a:cubicBezTo>
                    <a:pt x="5210" y="4888"/>
                    <a:pt x="5619" y="4789"/>
                    <a:pt x="6000" y="4591"/>
                  </a:cubicBezTo>
                  <a:cubicBezTo>
                    <a:pt x="6737" y="4099"/>
                    <a:pt x="6950" y="3100"/>
                    <a:pt x="6459" y="2362"/>
                  </a:cubicBezTo>
                  <a:cubicBezTo>
                    <a:pt x="6236" y="2024"/>
                    <a:pt x="5876" y="1868"/>
                    <a:pt x="5536" y="1868"/>
                  </a:cubicBezTo>
                  <a:cubicBezTo>
                    <a:pt x="5200" y="1868"/>
                    <a:pt x="4884" y="2020"/>
                    <a:pt x="4738" y="2296"/>
                  </a:cubicBezTo>
                  <a:cubicBezTo>
                    <a:pt x="4492" y="2624"/>
                    <a:pt x="4541" y="3083"/>
                    <a:pt x="4836" y="3378"/>
                  </a:cubicBezTo>
                  <a:cubicBezTo>
                    <a:pt x="4852" y="3395"/>
                    <a:pt x="4869" y="3411"/>
                    <a:pt x="4901" y="3427"/>
                  </a:cubicBezTo>
                  <a:cubicBezTo>
                    <a:pt x="4901" y="3427"/>
                    <a:pt x="4918" y="3444"/>
                    <a:pt x="4934" y="3460"/>
                  </a:cubicBezTo>
                  <a:cubicBezTo>
                    <a:pt x="5036" y="3519"/>
                    <a:pt x="5163" y="3550"/>
                    <a:pt x="5286" y="3550"/>
                  </a:cubicBezTo>
                  <a:cubicBezTo>
                    <a:pt x="5540" y="3550"/>
                    <a:pt x="5781" y="3419"/>
                    <a:pt x="5770" y="3132"/>
                  </a:cubicBezTo>
                  <a:cubicBezTo>
                    <a:pt x="5784" y="2938"/>
                    <a:pt x="5627" y="2856"/>
                    <a:pt x="5451" y="2856"/>
                  </a:cubicBezTo>
                  <a:cubicBezTo>
                    <a:pt x="5196" y="2856"/>
                    <a:pt x="4900" y="3028"/>
                    <a:pt x="5016" y="3280"/>
                  </a:cubicBezTo>
                  <a:cubicBezTo>
                    <a:pt x="5016" y="3304"/>
                    <a:pt x="5016" y="3333"/>
                    <a:pt x="4990" y="3333"/>
                  </a:cubicBezTo>
                  <a:cubicBezTo>
                    <a:pt x="4963" y="3333"/>
                    <a:pt x="4910" y="3304"/>
                    <a:pt x="4803" y="3214"/>
                  </a:cubicBezTo>
                  <a:cubicBezTo>
                    <a:pt x="4688" y="3100"/>
                    <a:pt x="4623" y="2952"/>
                    <a:pt x="4623" y="2804"/>
                  </a:cubicBezTo>
                  <a:cubicBezTo>
                    <a:pt x="4623" y="2624"/>
                    <a:pt x="4688" y="2460"/>
                    <a:pt x="4803" y="2313"/>
                  </a:cubicBezTo>
                  <a:cubicBezTo>
                    <a:pt x="4928" y="2078"/>
                    <a:pt x="5195" y="1955"/>
                    <a:pt x="5483" y="1955"/>
                  </a:cubicBezTo>
                  <a:cubicBezTo>
                    <a:pt x="5798" y="1955"/>
                    <a:pt x="6138" y="2103"/>
                    <a:pt x="6344" y="2411"/>
                  </a:cubicBezTo>
                  <a:lnTo>
                    <a:pt x="6360" y="2444"/>
                  </a:lnTo>
                  <a:cubicBezTo>
                    <a:pt x="6573" y="2854"/>
                    <a:pt x="6557" y="3345"/>
                    <a:pt x="6328" y="3755"/>
                  </a:cubicBezTo>
                  <a:cubicBezTo>
                    <a:pt x="6048" y="4259"/>
                    <a:pt x="5409" y="4609"/>
                    <a:pt x="4579" y="4609"/>
                  </a:cubicBezTo>
                  <a:cubicBezTo>
                    <a:pt x="4192" y="4609"/>
                    <a:pt x="3764" y="4533"/>
                    <a:pt x="3312" y="4362"/>
                  </a:cubicBezTo>
                  <a:cubicBezTo>
                    <a:pt x="3262" y="4345"/>
                    <a:pt x="3033" y="4263"/>
                    <a:pt x="2885" y="4198"/>
                  </a:cubicBezTo>
                  <a:cubicBezTo>
                    <a:pt x="2459" y="3985"/>
                    <a:pt x="2017" y="3837"/>
                    <a:pt x="1558" y="3755"/>
                  </a:cubicBezTo>
                  <a:cubicBezTo>
                    <a:pt x="1738" y="3722"/>
                    <a:pt x="1935" y="3706"/>
                    <a:pt x="2148" y="3657"/>
                  </a:cubicBezTo>
                  <a:cubicBezTo>
                    <a:pt x="3885" y="3313"/>
                    <a:pt x="4147" y="838"/>
                    <a:pt x="2689" y="182"/>
                  </a:cubicBezTo>
                  <a:cubicBezTo>
                    <a:pt x="2411" y="55"/>
                    <a:pt x="2159" y="1"/>
                    <a:pt x="19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 name="Google Shape;712;p2"/>
            <p:cNvSpPr/>
            <p:nvPr/>
          </p:nvSpPr>
          <p:spPr>
            <a:xfrm>
              <a:off x="7000775" y="4517100"/>
              <a:ext cx="116400" cy="82400"/>
            </a:xfrm>
            <a:custGeom>
              <a:avLst/>
              <a:gdLst/>
              <a:ahLst/>
              <a:cxnLst/>
              <a:rect l="l" t="t" r="r" b="b"/>
              <a:pathLst>
                <a:path w="4656" h="3296" extrusionOk="0">
                  <a:moveTo>
                    <a:pt x="3803" y="1"/>
                  </a:moveTo>
                  <a:lnTo>
                    <a:pt x="3803" y="1"/>
                  </a:lnTo>
                  <a:cubicBezTo>
                    <a:pt x="3901" y="787"/>
                    <a:pt x="3557" y="1574"/>
                    <a:pt x="2901" y="2049"/>
                  </a:cubicBezTo>
                  <a:cubicBezTo>
                    <a:pt x="2499" y="2357"/>
                    <a:pt x="2009" y="2456"/>
                    <a:pt x="1547" y="2456"/>
                  </a:cubicBezTo>
                  <a:cubicBezTo>
                    <a:pt x="730" y="2456"/>
                    <a:pt x="0" y="2148"/>
                    <a:pt x="0" y="2148"/>
                  </a:cubicBezTo>
                  <a:lnTo>
                    <a:pt x="0" y="2148"/>
                  </a:lnTo>
                  <a:cubicBezTo>
                    <a:pt x="1344" y="2869"/>
                    <a:pt x="1836" y="2640"/>
                    <a:pt x="2213" y="3033"/>
                  </a:cubicBezTo>
                  <a:cubicBezTo>
                    <a:pt x="2379" y="3221"/>
                    <a:pt x="2551" y="3278"/>
                    <a:pt x="2710" y="3278"/>
                  </a:cubicBezTo>
                  <a:cubicBezTo>
                    <a:pt x="2897" y="3278"/>
                    <a:pt x="3065" y="3200"/>
                    <a:pt x="3180" y="3164"/>
                  </a:cubicBezTo>
                  <a:cubicBezTo>
                    <a:pt x="3203" y="3157"/>
                    <a:pt x="3228" y="3154"/>
                    <a:pt x="3252" y="3154"/>
                  </a:cubicBezTo>
                  <a:cubicBezTo>
                    <a:pt x="3346" y="3154"/>
                    <a:pt x="3439" y="3204"/>
                    <a:pt x="3491" y="3295"/>
                  </a:cubicBezTo>
                  <a:cubicBezTo>
                    <a:pt x="3524" y="3099"/>
                    <a:pt x="3475" y="2885"/>
                    <a:pt x="3360" y="2705"/>
                  </a:cubicBezTo>
                  <a:cubicBezTo>
                    <a:pt x="3180" y="2508"/>
                    <a:pt x="2787" y="2492"/>
                    <a:pt x="2721" y="2492"/>
                  </a:cubicBezTo>
                  <a:cubicBezTo>
                    <a:pt x="3278" y="2459"/>
                    <a:pt x="3786" y="2164"/>
                    <a:pt x="4098" y="1705"/>
                  </a:cubicBezTo>
                  <a:cubicBezTo>
                    <a:pt x="4655" y="919"/>
                    <a:pt x="3803" y="1"/>
                    <a:pt x="38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 name="Google Shape;713;p2"/>
            <p:cNvSpPr/>
            <p:nvPr/>
          </p:nvSpPr>
          <p:spPr>
            <a:xfrm>
              <a:off x="6852025" y="4331700"/>
              <a:ext cx="111475" cy="157150"/>
            </a:xfrm>
            <a:custGeom>
              <a:avLst/>
              <a:gdLst/>
              <a:ahLst/>
              <a:cxnLst/>
              <a:rect l="l" t="t" r="r" b="b"/>
              <a:pathLst>
                <a:path w="4459" h="6286" extrusionOk="0">
                  <a:moveTo>
                    <a:pt x="1804" y="0"/>
                  </a:moveTo>
                  <a:cubicBezTo>
                    <a:pt x="1382" y="0"/>
                    <a:pt x="976" y="149"/>
                    <a:pt x="705" y="450"/>
                  </a:cubicBezTo>
                  <a:cubicBezTo>
                    <a:pt x="0" y="1090"/>
                    <a:pt x="426" y="2139"/>
                    <a:pt x="1016" y="2352"/>
                  </a:cubicBezTo>
                  <a:cubicBezTo>
                    <a:pt x="1147" y="2417"/>
                    <a:pt x="1287" y="2450"/>
                    <a:pt x="1424" y="2450"/>
                  </a:cubicBezTo>
                  <a:cubicBezTo>
                    <a:pt x="1561" y="2450"/>
                    <a:pt x="1697" y="2417"/>
                    <a:pt x="1819" y="2352"/>
                  </a:cubicBezTo>
                  <a:lnTo>
                    <a:pt x="1852" y="2319"/>
                  </a:lnTo>
                  <a:lnTo>
                    <a:pt x="1901" y="2303"/>
                  </a:lnTo>
                  <a:lnTo>
                    <a:pt x="1951" y="2270"/>
                  </a:lnTo>
                  <a:lnTo>
                    <a:pt x="2000" y="2221"/>
                  </a:lnTo>
                  <a:cubicBezTo>
                    <a:pt x="2033" y="2204"/>
                    <a:pt x="2049" y="2171"/>
                    <a:pt x="2065" y="2155"/>
                  </a:cubicBezTo>
                  <a:cubicBezTo>
                    <a:pt x="2229" y="1975"/>
                    <a:pt x="2311" y="1745"/>
                    <a:pt x="2278" y="1499"/>
                  </a:cubicBezTo>
                  <a:cubicBezTo>
                    <a:pt x="2246" y="1167"/>
                    <a:pt x="2039" y="1024"/>
                    <a:pt x="1845" y="1024"/>
                  </a:cubicBezTo>
                  <a:cubicBezTo>
                    <a:pt x="1742" y="1024"/>
                    <a:pt x="1642" y="1065"/>
                    <a:pt x="1574" y="1139"/>
                  </a:cubicBezTo>
                  <a:cubicBezTo>
                    <a:pt x="1410" y="1303"/>
                    <a:pt x="1442" y="1581"/>
                    <a:pt x="1656" y="1696"/>
                  </a:cubicBezTo>
                  <a:cubicBezTo>
                    <a:pt x="1732" y="1730"/>
                    <a:pt x="1801" y="1740"/>
                    <a:pt x="1861" y="1740"/>
                  </a:cubicBezTo>
                  <a:cubicBezTo>
                    <a:pt x="1940" y="1740"/>
                    <a:pt x="2002" y="1723"/>
                    <a:pt x="2046" y="1723"/>
                  </a:cubicBezTo>
                  <a:cubicBezTo>
                    <a:pt x="2096" y="1723"/>
                    <a:pt x="2121" y="1746"/>
                    <a:pt x="2115" y="1844"/>
                  </a:cubicBezTo>
                  <a:cubicBezTo>
                    <a:pt x="2082" y="2024"/>
                    <a:pt x="1967" y="2204"/>
                    <a:pt x="1803" y="2303"/>
                  </a:cubicBezTo>
                  <a:cubicBezTo>
                    <a:pt x="1689" y="2348"/>
                    <a:pt x="1571" y="2373"/>
                    <a:pt x="1455" y="2373"/>
                  </a:cubicBezTo>
                  <a:cubicBezTo>
                    <a:pt x="1321" y="2373"/>
                    <a:pt x="1188" y="2340"/>
                    <a:pt x="1065" y="2270"/>
                  </a:cubicBezTo>
                  <a:cubicBezTo>
                    <a:pt x="525" y="2057"/>
                    <a:pt x="164" y="1106"/>
                    <a:pt x="803" y="565"/>
                  </a:cubicBezTo>
                  <a:cubicBezTo>
                    <a:pt x="1049" y="319"/>
                    <a:pt x="1377" y="172"/>
                    <a:pt x="1738" y="172"/>
                  </a:cubicBezTo>
                  <a:cubicBezTo>
                    <a:pt x="2492" y="204"/>
                    <a:pt x="3311" y="762"/>
                    <a:pt x="3442" y="2221"/>
                  </a:cubicBezTo>
                  <a:cubicBezTo>
                    <a:pt x="3491" y="2761"/>
                    <a:pt x="3426" y="3319"/>
                    <a:pt x="3278" y="3860"/>
                  </a:cubicBezTo>
                  <a:cubicBezTo>
                    <a:pt x="3147" y="4302"/>
                    <a:pt x="2950" y="4745"/>
                    <a:pt x="2688" y="5122"/>
                  </a:cubicBezTo>
                  <a:cubicBezTo>
                    <a:pt x="2278" y="5614"/>
                    <a:pt x="1770" y="6007"/>
                    <a:pt x="1197" y="6286"/>
                  </a:cubicBezTo>
                  <a:cubicBezTo>
                    <a:pt x="1819" y="6040"/>
                    <a:pt x="2360" y="5646"/>
                    <a:pt x="2787" y="5122"/>
                  </a:cubicBezTo>
                  <a:cubicBezTo>
                    <a:pt x="3541" y="4269"/>
                    <a:pt x="4458" y="2253"/>
                    <a:pt x="3164" y="614"/>
                  </a:cubicBezTo>
                  <a:cubicBezTo>
                    <a:pt x="2818" y="207"/>
                    <a:pt x="2300" y="0"/>
                    <a:pt x="180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 name="Google Shape;714;p2"/>
            <p:cNvSpPr/>
            <p:nvPr/>
          </p:nvSpPr>
          <p:spPr>
            <a:xfrm>
              <a:off x="6450425" y="4969575"/>
              <a:ext cx="226225" cy="157775"/>
            </a:xfrm>
            <a:custGeom>
              <a:avLst/>
              <a:gdLst/>
              <a:ahLst/>
              <a:cxnLst/>
              <a:rect l="l" t="t" r="r" b="b"/>
              <a:pathLst>
                <a:path w="9049" h="6311" extrusionOk="0">
                  <a:moveTo>
                    <a:pt x="2012" y="1"/>
                  </a:moveTo>
                  <a:cubicBezTo>
                    <a:pt x="1092" y="1"/>
                    <a:pt x="66" y="653"/>
                    <a:pt x="33" y="1850"/>
                  </a:cubicBezTo>
                  <a:cubicBezTo>
                    <a:pt x="1" y="2718"/>
                    <a:pt x="476" y="3522"/>
                    <a:pt x="1230" y="3931"/>
                  </a:cubicBezTo>
                  <a:cubicBezTo>
                    <a:pt x="1742" y="4182"/>
                    <a:pt x="2308" y="4287"/>
                    <a:pt x="2885" y="4287"/>
                  </a:cubicBezTo>
                  <a:cubicBezTo>
                    <a:pt x="3212" y="4287"/>
                    <a:pt x="3542" y="4253"/>
                    <a:pt x="3869" y="4194"/>
                  </a:cubicBezTo>
                  <a:cubicBezTo>
                    <a:pt x="4754" y="3948"/>
                    <a:pt x="5574" y="3620"/>
                    <a:pt x="6377" y="3423"/>
                  </a:cubicBezTo>
                  <a:cubicBezTo>
                    <a:pt x="6583" y="3370"/>
                    <a:pt x="6792" y="3343"/>
                    <a:pt x="6996" y="3343"/>
                  </a:cubicBezTo>
                  <a:cubicBezTo>
                    <a:pt x="7607" y="3343"/>
                    <a:pt x="8180" y="3580"/>
                    <a:pt x="8524" y="4046"/>
                  </a:cubicBezTo>
                  <a:cubicBezTo>
                    <a:pt x="8950" y="4636"/>
                    <a:pt x="8999" y="5571"/>
                    <a:pt x="8458" y="5964"/>
                  </a:cubicBezTo>
                  <a:cubicBezTo>
                    <a:pt x="8245" y="6126"/>
                    <a:pt x="7987" y="6201"/>
                    <a:pt x="7738" y="6201"/>
                  </a:cubicBezTo>
                  <a:cubicBezTo>
                    <a:pt x="7357" y="6201"/>
                    <a:pt x="6994" y="6025"/>
                    <a:pt x="6836" y="5718"/>
                  </a:cubicBezTo>
                  <a:cubicBezTo>
                    <a:pt x="6524" y="5226"/>
                    <a:pt x="6770" y="4571"/>
                    <a:pt x="7229" y="4440"/>
                  </a:cubicBezTo>
                  <a:cubicBezTo>
                    <a:pt x="7321" y="4403"/>
                    <a:pt x="7416" y="4385"/>
                    <a:pt x="7511" y="4385"/>
                  </a:cubicBezTo>
                  <a:cubicBezTo>
                    <a:pt x="7754" y="4385"/>
                    <a:pt x="7989" y="4501"/>
                    <a:pt x="8131" y="4702"/>
                  </a:cubicBezTo>
                  <a:cubicBezTo>
                    <a:pt x="8229" y="4882"/>
                    <a:pt x="8245" y="5095"/>
                    <a:pt x="8180" y="5275"/>
                  </a:cubicBezTo>
                  <a:cubicBezTo>
                    <a:pt x="8167" y="5314"/>
                    <a:pt x="8113" y="5394"/>
                    <a:pt x="8059" y="5394"/>
                  </a:cubicBezTo>
                  <a:cubicBezTo>
                    <a:pt x="8045" y="5394"/>
                    <a:pt x="8030" y="5388"/>
                    <a:pt x="8016" y="5374"/>
                  </a:cubicBezTo>
                  <a:cubicBezTo>
                    <a:pt x="7967" y="5325"/>
                    <a:pt x="8016" y="4964"/>
                    <a:pt x="7655" y="4915"/>
                  </a:cubicBezTo>
                  <a:cubicBezTo>
                    <a:pt x="7641" y="4913"/>
                    <a:pt x="7626" y="4912"/>
                    <a:pt x="7613" y="4912"/>
                  </a:cubicBezTo>
                  <a:cubicBezTo>
                    <a:pt x="7269" y="4912"/>
                    <a:pt x="7161" y="5478"/>
                    <a:pt x="7508" y="5620"/>
                  </a:cubicBezTo>
                  <a:cubicBezTo>
                    <a:pt x="7581" y="5652"/>
                    <a:pt x="7656" y="5668"/>
                    <a:pt x="7729" y="5668"/>
                  </a:cubicBezTo>
                  <a:cubicBezTo>
                    <a:pt x="7951" y="5668"/>
                    <a:pt x="8155" y="5526"/>
                    <a:pt x="8229" y="5292"/>
                  </a:cubicBezTo>
                  <a:cubicBezTo>
                    <a:pt x="8229" y="5292"/>
                    <a:pt x="8229" y="5275"/>
                    <a:pt x="8229" y="5275"/>
                  </a:cubicBezTo>
                  <a:lnTo>
                    <a:pt x="8245" y="5226"/>
                  </a:lnTo>
                  <a:lnTo>
                    <a:pt x="8245" y="5210"/>
                  </a:lnTo>
                  <a:cubicBezTo>
                    <a:pt x="8262" y="5095"/>
                    <a:pt x="8262" y="4964"/>
                    <a:pt x="8229" y="4833"/>
                  </a:cubicBezTo>
                  <a:cubicBezTo>
                    <a:pt x="8104" y="4521"/>
                    <a:pt x="7809" y="4333"/>
                    <a:pt x="7494" y="4333"/>
                  </a:cubicBezTo>
                  <a:cubicBezTo>
                    <a:pt x="7395" y="4333"/>
                    <a:pt x="7294" y="4351"/>
                    <a:pt x="7196" y="4390"/>
                  </a:cubicBezTo>
                  <a:cubicBezTo>
                    <a:pt x="6705" y="4521"/>
                    <a:pt x="6410" y="5210"/>
                    <a:pt x="6754" y="5767"/>
                  </a:cubicBezTo>
                  <a:cubicBezTo>
                    <a:pt x="6925" y="6110"/>
                    <a:pt x="7327" y="6310"/>
                    <a:pt x="7747" y="6310"/>
                  </a:cubicBezTo>
                  <a:cubicBezTo>
                    <a:pt x="8010" y="6310"/>
                    <a:pt x="8281" y="6232"/>
                    <a:pt x="8508" y="6062"/>
                  </a:cubicBezTo>
                  <a:cubicBezTo>
                    <a:pt x="8950" y="5734"/>
                    <a:pt x="9049" y="5128"/>
                    <a:pt x="8917" y="4571"/>
                  </a:cubicBezTo>
                  <a:cubicBezTo>
                    <a:pt x="8835" y="4046"/>
                    <a:pt x="8458" y="3161"/>
                    <a:pt x="7213" y="2882"/>
                  </a:cubicBezTo>
                  <a:cubicBezTo>
                    <a:pt x="7067" y="2850"/>
                    <a:pt x="6919" y="2835"/>
                    <a:pt x="6768" y="2835"/>
                  </a:cubicBezTo>
                  <a:cubicBezTo>
                    <a:pt x="5438" y="2835"/>
                    <a:pt x="3897" y="3973"/>
                    <a:pt x="2312" y="3973"/>
                  </a:cubicBezTo>
                  <a:cubicBezTo>
                    <a:pt x="2089" y="3973"/>
                    <a:pt x="1864" y="3950"/>
                    <a:pt x="1640" y="3899"/>
                  </a:cubicBezTo>
                  <a:cubicBezTo>
                    <a:pt x="1558" y="3866"/>
                    <a:pt x="1459" y="3849"/>
                    <a:pt x="1377" y="3817"/>
                  </a:cubicBezTo>
                  <a:lnTo>
                    <a:pt x="1312" y="3784"/>
                  </a:lnTo>
                  <a:cubicBezTo>
                    <a:pt x="607" y="3407"/>
                    <a:pt x="164" y="2669"/>
                    <a:pt x="181" y="1850"/>
                  </a:cubicBezTo>
                  <a:cubicBezTo>
                    <a:pt x="203" y="732"/>
                    <a:pt x="1174" y="107"/>
                    <a:pt x="2045" y="107"/>
                  </a:cubicBezTo>
                  <a:cubicBezTo>
                    <a:pt x="2464" y="107"/>
                    <a:pt x="2859" y="251"/>
                    <a:pt x="3115" y="555"/>
                  </a:cubicBezTo>
                  <a:cubicBezTo>
                    <a:pt x="3574" y="1014"/>
                    <a:pt x="3525" y="1768"/>
                    <a:pt x="3033" y="2178"/>
                  </a:cubicBezTo>
                  <a:cubicBezTo>
                    <a:pt x="2951" y="2227"/>
                    <a:pt x="2853" y="2276"/>
                    <a:pt x="2771" y="2292"/>
                  </a:cubicBezTo>
                  <a:cubicBezTo>
                    <a:pt x="2700" y="2311"/>
                    <a:pt x="2629" y="2320"/>
                    <a:pt x="2558" y="2320"/>
                  </a:cubicBezTo>
                  <a:cubicBezTo>
                    <a:pt x="2380" y="2320"/>
                    <a:pt x="2206" y="2262"/>
                    <a:pt x="2066" y="2145"/>
                  </a:cubicBezTo>
                  <a:cubicBezTo>
                    <a:pt x="1935" y="2063"/>
                    <a:pt x="1886" y="1915"/>
                    <a:pt x="1935" y="1768"/>
                  </a:cubicBezTo>
                  <a:lnTo>
                    <a:pt x="1935" y="1768"/>
                  </a:lnTo>
                  <a:cubicBezTo>
                    <a:pt x="2007" y="1851"/>
                    <a:pt x="2100" y="1894"/>
                    <a:pt x="2195" y="1894"/>
                  </a:cubicBezTo>
                  <a:cubicBezTo>
                    <a:pt x="2250" y="1894"/>
                    <a:pt x="2307" y="1880"/>
                    <a:pt x="2361" y="1850"/>
                  </a:cubicBezTo>
                  <a:cubicBezTo>
                    <a:pt x="2607" y="1719"/>
                    <a:pt x="2541" y="1309"/>
                    <a:pt x="2213" y="1227"/>
                  </a:cubicBezTo>
                  <a:cubicBezTo>
                    <a:pt x="2182" y="1217"/>
                    <a:pt x="2150" y="1213"/>
                    <a:pt x="2119" y="1213"/>
                  </a:cubicBezTo>
                  <a:cubicBezTo>
                    <a:pt x="1781" y="1213"/>
                    <a:pt x="1511" y="1756"/>
                    <a:pt x="1902" y="2161"/>
                  </a:cubicBezTo>
                  <a:cubicBezTo>
                    <a:pt x="2063" y="2322"/>
                    <a:pt x="2270" y="2399"/>
                    <a:pt x="2488" y="2399"/>
                  </a:cubicBezTo>
                  <a:cubicBezTo>
                    <a:pt x="2560" y="2399"/>
                    <a:pt x="2632" y="2390"/>
                    <a:pt x="2705" y="2374"/>
                  </a:cubicBezTo>
                  <a:cubicBezTo>
                    <a:pt x="2738" y="2358"/>
                    <a:pt x="2754" y="2358"/>
                    <a:pt x="2787" y="2341"/>
                  </a:cubicBezTo>
                  <a:lnTo>
                    <a:pt x="2869" y="2325"/>
                  </a:lnTo>
                  <a:lnTo>
                    <a:pt x="2902" y="2309"/>
                  </a:lnTo>
                  <a:cubicBezTo>
                    <a:pt x="3049" y="2243"/>
                    <a:pt x="3180" y="2145"/>
                    <a:pt x="3262" y="1997"/>
                  </a:cubicBezTo>
                  <a:cubicBezTo>
                    <a:pt x="3590" y="1538"/>
                    <a:pt x="3557" y="915"/>
                    <a:pt x="3164" y="489"/>
                  </a:cubicBezTo>
                  <a:cubicBezTo>
                    <a:pt x="2893" y="159"/>
                    <a:pt x="2466" y="1"/>
                    <a:pt x="201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 name="Google Shape;715;p2"/>
            <p:cNvSpPr/>
            <p:nvPr/>
          </p:nvSpPr>
          <p:spPr>
            <a:xfrm>
              <a:off x="6488950" y="5059175"/>
              <a:ext cx="161475" cy="92700"/>
            </a:xfrm>
            <a:custGeom>
              <a:avLst/>
              <a:gdLst/>
              <a:ahLst/>
              <a:cxnLst/>
              <a:rect l="l" t="t" r="r" b="b"/>
              <a:pathLst>
                <a:path w="6459" h="3708" extrusionOk="0">
                  <a:moveTo>
                    <a:pt x="5511" y="0"/>
                  </a:moveTo>
                  <a:cubicBezTo>
                    <a:pt x="5261" y="0"/>
                    <a:pt x="4964" y="44"/>
                    <a:pt x="4623" y="167"/>
                  </a:cubicBezTo>
                  <a:cubicBezTo>
                    <a:pt x="3779" y="468"/>
                    <a:pt x="2592" y="1029"/>
                    <a:pt x="1426" y="1029"/>
                  </a:cubicBezTo>
                  <a:cubicBezTo>
                    <a:pt x="938" y="1029"/>
                    <a:pt x="454" y="931"/>
                    <a:pt x="0" y="675"/>
                  </a:cubicBezTo>
                  <a:lnTo>
                    <a:pt x="0" y="675"/>
                  </a:lnTo>
                  <a:cubicBezTo>
                    <a:pt x="0" y="675"/>
                    <a:pt x="555" y="1335"/>
                    <a:pt x="1321" y="1335"/>
                  </a:cubicBezTo>
                  <a:cubicBezTo>
                    <a:pt x="1355" y="1335"/>
                    <a:pt x="1391" y="1334"/>
                    <a:pt x="1426" y="1331"/>
                  </a:cubicBezTo>
                  <a:cubicBezTo>
                    <a:pt x="1938" y="1295"/>
                    <a:pt x="2173" y="1164"/>
                    <a:pt x="2308" y="1164"/>
                  </a:cubicBezTo>
                  <a:cubicBezTo>
                    <a:pt x="2358" y="1164"/>
                    <a:pt x="2395" y="1183"/>
                    <a:pt x="2426" y="1233"/>
                  </a:cubicBezTo>
                  <a:cubicBezTo>
                    <a:pt x="2499" y="1317"/>
                    <a:pt x="2411" y="1366"/>
                    <a:pt x="2267" y="1366"/>
                  </a:cubicBezTo>
                  <a:cubicBezTo>
                    <a:pt x="2216" y="1366"/>
                    <a:pt x="2158" y="1360"/>
                    <a:pt x="2098" y="1347"/>
                  </a:cubicBezTo>
                  <a:cubicBezTo>
                    <a:pt x="2058" y="1332"/>
                    <a:pt x="2014" y="1325"/>
                    <a:pt x="1970" y="1325"/>
                  </a:cubicBezTo>
                  <a:cubicBezTo>
                    <a:pt x="1870" y="1325"/>
                    <a:pt x="1768" y="1361"/>
                    <a:pt x="1689" y="1429"/>
                  </a:cubicBezTo>
                  <a:cubicBezTo>
                    <a:pt x="1511" y="1575"/>
                    <a:pt x="1715" y="2102"/>
                    <a:pt x="1345" y="2102"/>
                  </a:cubicBezTo>
                  <a:cubicBezTo>
                    <a:pt x="1340" y="2102"/>
                    <a:pt x="1334" y="2102"/>
                    <a:pt x="1328" y="2101"/>
                  </a:cubicBezTo>
                  <a:lnTo>
                    <a:pt x="1328" y="2101"/>
                  </a:lnTo>
                  <a:cubicBezTo>
                    <a:pt x="1328" y="2101"/>
                    <a:pt x="1614" y="2461"/>
                    <a:pt x="2047" y="2461"/>
                  </a:cubicBezTo>
                  <a:cubicBezTo>
                    <a:pt x="2192" y="2461"/>
                    <a:pt x="2352" y="2421"/>
                    <a:pt x="2525" y="2314"/>
                  </a:cubicBezTo>
                  <a:cubicBezTo>
                    <a:pt x="3197" y="1872"/>
                    <a:pt x="2820" y="1380"/>
                    <a:pt x="3065" y="1249"/>
                  </a:cubicBezTo>
                  <a:cubicBezTo>
                    <a:pt x="3111" y="1226"/>
                    <a:pt x="3156" y="1216"/>
                    <a:pt x="3197" y="1216"/>
                  </a:cubicBezTo>
                  <a:cubicBezTo>
                    <a:pt x="3389" y="1216"/>
                    <a:pt x="3501" y="1445"/>
                    <a:pt x="3311" y="1675"/>
                  </a:cubicBezTo>
                  <a:cubicBezTo>
                    <a:pt x="3082" y="1937"/>
                    <a:pt x="2230" y="2888"/>
                    <a:pt x="3557" y="3708"/>
                  </a:cubicBezTo>
                  <a:cubicBezTo>
                    <a:pt x="3557" y="3708"/>
                    <a:pt x="3377" y="3249"/>
                    <a:pt x="3738" y="3085"/>
                  </a:cubicBezTo>
                  <a:cubicBezTo>
                    <a:pt x="4098" y="2937"/>
                    <a:pt x="4819" y="2708"/>
                    <a:pt x="4721" y="2216"/>
                  </a:cubicBezTo>
                  <a:cubicBezTo>
                    <a:pt x="4623" y="1708"/>
                    <a:pt x="4246" y="954"/>
                    <a:pt x="4852" y="511"/>
                  </a:cubicBezTo>
                  <a:cubicBezTo>
                    <a:pt x="5204" y="247"/>
                    <a:pt x="5509" y="147"/>
                    <a:pt x="5817" y="147"/>
                  </a:cubicBezTo>
                  <a:cubicBezTo>
                    <a:pt x="6025" y="147"/>
                    <a:pt x="6234" y="193"/>
                    <a:pt x="6458" y="265"/>
                  </a:cubicBezTo>
                  <a:cubicBezTo>
                    <a:pt x="6458" y="265"/>
                    <a:pt x="6127" y="0"/>
                    <a:pt x="551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 name="Google Shape;716;p2"/>
            <p:cNvSpPr/>
            <p:nvPr/>
          </p:nvSpPr>
          <p:spPr>
            <a:xfrm>
              <a:off x="6518850" y="4967250"/>
              <a:ext cx="90175" cy="63325"/>
            </a:xfrm>
            <a:custGeom>
              <a:avLst/>
              <a:gdLst/>
              <a:ahLst/>
              <a:cxnLst/>
              <a:rect l="l" t="t" r="r" b="b"/>
              <a:pathLst>
                <a:path w="3607" h="2533" extrusionOk="0">
                  <a:moveTo>
                    <a:pt x="1087" y="0"/>
                  </a:moveTo>
                  <a:cubicBezTo>
                    <a:pt x="497" y="0"/>
                    <a:pt x="1" y="123"/>
                    <a:pt x="1" y="123"/>
                  </a:cubicBezTo>
                  <a:cubicBezTo>
                    <a:pt x="1" y="123"/>
                    <a:pt x="952" y="205"/>
                    <a:pt x="1197" y="549"/>
                  </a:cubicBezTo>
                  <a:cubicBezTo>
                    <a:pt x="1361" y="746"/>
                    <a:pt x="1427" y="1025"/>
                    <a:pt x="1345" y="1271"/>
                  </a:cubicBezTo>
                  <a:cubicBezTo>
                    <a:pt x="1296" y="1500"/>
                    <a:pt x="1181" y="2156"/>
                    <a:pt x="2214" y="2156"/>
                  </a:cubicBezTo>
                  <a:cubicBezTo>
                    <a:pt x="3246" y="2172"/>
                    <a:pt x="3082" y="2533"/>
                    <a:pt x="3082" y="2533"/>
                  </a:cubicBezTo>
                  <a:cubicBezTo>
                    <a:pt x="3082" y="2533"/>
                    <a:pt x="3607" y="1762"/>
                    <a:pt x="2738" y="615"/>
                  </a:cubicBezTo>
                  <a:cubicBezTo>
                    <a:pt x="2361" y="123"/>
                    <a:pt x="1677" y="0"/>
                    <a:pt x="108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 name="Google Shape;717;p2"/>
            <p:cNvSpPr/>
            <p:nvPr/>
          </p:nvSpPr>
          <p:spPr>
            <a:xfrm>
              <a:off x="6483200" y="4900650"/>
              <a:ext cx="56575" cy="66825"/>
            </a:xfrm>
            <a:custGeom>
              <a:avLst/>
              <a:gdLst/>
              <a:ahLst/>
              <a:cxnLst/>
              <a:rect l="l" t="t" r="r" b="b"/>
              <a:pathLst>
                <a:path w="2263" h="2673" extrusionOk="0">
                  <a:moveTo>
                    <a:pt x="1115" y="1"/>
                  </a:moveTo>
                  <a:lnTo>
                    <a:pt x="1115" y="1"/>
                  </a:lnTo>
                  <a:cubicBezTo>
                    <a:pt x="820" y="165"/>
                    <a:pt x="738" y="689"/>
                    <a:pt x="804" y="1427"/>
                  </a:cubicBezTo>
                  <a:cubicBezTo>
                    <a:pt x="870" y="2164"/>
                    <a:pt x="1" y="2623"/>
                    <a:pt x="1" y="2623"/>
                  </a:cubicBezTo>
                  <a:cubicBezTo>
                    <a:pt x="591" y="2410"/>
                    <a:pt x="1771" y="2673"/>
                    <a:pt x="2017" y="2017"/>
                  </a:cubicBezTo>
                  <a:cubicBezTo>
                    <a:pt x="2263" y="1345"/>
                    <a:pt x="1624" y="919"/>
                    <a:pt x="1263" y="722"/>
                  </a:cubicBezTo>
                  <a:cubicBezTo>
                    <a:pt x="919" y="542"/>
                    <a:pt x="1115" y="1"/>
                    <a:pt x="11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 name="Google Shape;718;p2"/>
            <p:cNvSpPr/>
            <p:nvPr/>
          </p:nvSpPr>
          <p:spPr>
            <a:xfrm>
              <a:off x="6398800" y="4929750"/>
              <a:ext cx="79525" cy="107400"/>
            </a:xfrm>
            <a:custGeom>
              <a:avLst/>
              <a:gdLst/>
              <a:ahLst/>
              <a:cxnLst/>
              <a:rect l="l" t="t" r="r" b="b"/>
              <a:pathLst>
                <a:path w="3181" h="4296" extrusionOk="0">
                  <a:moveTo>
                    <a:pt x="2803" y="1"/>
                  </a:moveTo>
                  <a:lnTo>
                    <a:pt x="2803" y="1"/>
                  </a:lnTo>
                  <a:cubicBezTo>
                    <a:pt x="2725" y="78"/>
                    <a:pt x="2606" y="125"/>
                    <a:pt x="2487" y="125"/>
                  </a:cubicBezTo>
                  <a:cubicBezTo>
                    <a:pt x="2456" y="125"/>
                    <a:pt x="2424" y="122"/>
                    <a:pt x="2393" y="115"/>
                  </a:cubicBezTo>
                  <a:cubicBezTo>
                    <a:pt x="2343" y="109"/>
                    <a:pt x="2272" y="103"/>
                    <a:pt x="2190" y="103"/>
                  </a:cubicBezTo>
                  <a:cubicBezTo>
                    <a:pt x="1869" y="103"/>
                    <a:pt x="1373" y="194"/>
                    <a:pt x="1230" y="689"/>
                  </a:cubicBezTo>
                  <a:cubicBezTo>
                    <a:pt x="1049" y="1295"/>
                    <a:pt x="1197" y="1689"/>
                    <a:pt x="1410" y="1886"/>
                  </a:cubicBezTo>
                  <a:cubicBezTo>
                    <a:pt x="1623" y="2066"/>
                    <a:pt x="1623" y="2443"/>
                    <a:pt x="1475" y="2492"/>
                  </a:cubicBezTo>
                  <a:cubicBezTo>
                    <a:pt x="1437" y="2510"/>
                    <a:pt x="1398" y="2518"/>
                    <a:pt x="1361" y="2518"/>
                  </a:cubicBezTo>
                  <a:cubicBezTo>
                    <a:pt x="1195" y="2518"/>
                    <a:pt x="1067" y="2355"/>
                    <a:pt x="1148" y="2181"/>
                  </a:cubicBezTo>
                  <a:cubicBezTo>
                    <a:pt x="1220" y="1947"/>
                    <a:pt x="1047" y="1727"/>
                    <a:pt x="824" y="1727"/>
                  </a:cubicBezTo>
                  <a:cubicBezTo>
                    <a:pt x="796" y="1727"/>
                    <a:pt x="767" y="1731"/>
                    <a:pt x="738" y="1738"/>
                  </a:cubicBezTo>
                  <a:cubicBezTo>
                    <a:pt x="677" y="1746"/>
                    <a:pt x="623" y="1750"/>
                    <a:pt x="575" y="1750"/>
                  </a:cubicBezTo>
                  <a:cubicBezTo>
                    <a:pt x="413" y="1750"/>
                    <a:pt x="317" y="1704"/>
                    <a:pt x="279" y="1591"/>
                  </a:cubicBezTo>
                  <a:lnTo>
                    <a:pt x="279" y="1591"/>
                  </a:lnTo>
                  <a:cubicBezTo>
                    <a:pt x="279" y="1591"/>
                    <a:pt x="0" y="2492"/>
                    <a:pt x="689" y="2918"/>
                  </a:cubicBezTo>
                  <a:cubicBezTo>
                    <a:pt x="1393" y="3361"/>
                    <a:pt x="1738" y="4033"/>
                    <a:pt x="2115" y="4295"/>
                  </a:cubicBezTo>
                  <a:cubicBezTo>
                    <a:pt x="2115" y="4295"/>
                    <a:pt x="1508" y="3344"/>
                    <a:pt x="2066" y="2476"/>
                  </a:cubicBezTo>
                  <a:cubicBezTo>
                    <a:pt x="2623" y="1607"/>
                    <a:pt x="3180" y="1345"/>
                    <a:pt x="28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 name="Google Shape;719;p2"/>
            <p:cNvSpPr/>
            <p:nvPr/>
          </p:nvSpPr>
          <p:spPr>
            <a:xfrm>
              <a:off x="6293900" y="4771200"/>
              <a:ext cx="202850" cy="202425"/>
            </a:xfrm>
            <a:custGeom>
              <a:avLst/>
              <a:gdLst/>
              <a:ahLst/>
              <a:cxnLst/>
              <a:rect l="l" t="t" r="r" b="b"/>
              <a:pathLst>
                <a:path w="8114" h="8097" extrusionOk="0">
                  <a:moveTo>
                    <a:pt x="2354" y="1"/>
                  </a:moveTo>
                  <a:cubicBezTo>
                    <a:pt x="2263" y="1"/>
                    <a:pt x="2172" y="6"/>
                    <a:pt x="2082" y="16"/>
                  </a:cubicBezTo>
                  <a:cubicBezTo>
                    <a:pt x="754" y="179"/>
                    <a:pt x="0" y="1982"/>
                    <a:pt x="787" y="3228"/>
                  </a:cubicBezTo>
                  <a:cubicBezTo>
                    <a:pt x="1376" y="4185"/>
                    <a:pt x="2454" y="4468"/>
                    <a:pt x="3416" y="4468"/>
                  </a:cubicBezTo>
                  <a:cubicBezTo>
                    <a:pt x="3525" y="4468"/>
                    <a:pt x="3632" y="4464"/>
                    <a:pt x="3737" y="4458"/>
                  </a:cubicBezTo>
                  <a:cubicBezTo>
                    <a:pt x="3950" y="4458"/>
                    <a:pt x="4196" y="4441"/>
                    <a:pt x="4442" y="4408"/>
                  </a:cubicBezTo>
                  <a:cubicBezTo>
                    <a:pt x="4442" y="4408"/>
                    <a:pt x="4650" y="4374"/>
                    <a:pt x="4961" y="4374"/>
                  </a:cubicBezTo>
                  <a:cubicBezTo>
                    <a:pt x="5449" y="4374"/>
                    <a:pt x="6189" y="4459"/>
                    <a:pt x="6770" y="4900"/>
                  </a:cubicBezTo>
                  <a:cubicBezTo>
                    <a:pt x="7163" y="5228"/>
                    <a:pt x="7425" y="5703"/>
                    <a:pt x="7507" y="6211"/>
                  </a:cubicBezTo>
                  <a:cubicBezTo>
                    <a:pt x="7507" y="6211"/>
                    <a:pt x="7671" y="7408"/>
                    <a:pt x="7097" y="8064"/>
                  </a:cubicBezTo>
                  <a:lnTo>
                    <a:pt x="7065" y="8096"/>
                  </a:lnTo>
                  <a:cubicBezTo>
                    <a:pt x="7065" y="8096"/>
                    <a:pt x="8114" y="7572"/>
                    <a:pt x="7983" y="5966"/>
                  </a:cubicBezTo>
                  <a:cubicBezTo>
                    <a:pt x="7875" y="4659"/>
                    <a:pt x="6826" y="4005"/>
                    <a:pt x="5499" y="4005"/>
                  </a:cubicBezTo>
                  <a:cubicBezTo>
                    <a:pt x="5212" y="4005"/>
                    <a:pt x="4912" y="4036"/>
                    <a:pt x="4606" y="4097"/>
                  </a:cubicBezTo>
                  <a:cubicBezTo>
                    <a:pt x="4097" y="4191"/>
                    <a:pt x="3637" y="4241"/>
                    <a:pt x="3224" y="4241"/>
                  </a:cubicBezTo>
                  <a:cubicBezTo>
                    <a:pt x="2705" y="4241"/>
                    <a:pt x="2259" y="4163"/>
                    <a:pt x="1885" y="3999"/>
                  </a:cubicBezTo>
                  <a:cubicBezTo>
                    <a:pt x="1492" y="3802"/>
                    <a:pt x="1147" y="3507"/>
                    <a:pt x="918" y="3146"/>
                  </a:cubicBezTo>
                  <a:cubicBezTo>
                    <a:pt x="197" y="1982"/>
                    <a:pt x="885" y="294"/>
                    <a:pt x="2098" y="147"/>
                  </a:cubicBezTo>
                  <a:cubicBezTo>
                    <a:pt x="2199" y="132"/>
                    <a:pt x="2300" y="125"/>
                    <a:pt x="2401" y="125"/>
                  </a:cubicBezTo>
                  <a:cubicBezTo>
                    <a:pt x="2875" y="125"/>
                    <a:pt x="3333" y="287"/>
                    <a:pt x="3590" y="638"/>
                  </a:cubicBezTo>
                  <a:cubicBezTo>
                    <a:pt x="3885" y="1032"/>
                    <a:pt x="3934" y="1540"/>
                    <a:pt x="3721" y="1982"/>
                  </a:cubicBezTo>
                  <a:cubicBezTo>
                    <a:pt x="3573" y="2332"/>
                    <a:pt x="3238" y="2538"/>
                    <a:pt x="2879" y="2538"/>
                  </a:cubicBezTo>
                  <a:cubicBezTo>
                    <a:pt x="2800" y="2538"/>
                    <a:pt x="2719" y="2528"/>
                    <a:pt x="2639" y="2507"/>
                  </a:cubicBezTo>
                  <a:cubicBezTo>
                    <a:pt x="2196" y="2392"/>
                    <a:pt x="2016" y="1966"/>
                    <a:pt x="2360" y="1901"/>
                  </a:cubicBezTo>
                  <a:cubicBezTo>
                    <a:pt x="2770" y="1835"/>
                    <a:pt x="2852" y="1491"/>
                    <a:pt x="2705" y="1212"/>
                  </a:cubicBezTo>
                  <a:cubicBezTo>
                    <a:pt x="2644" y="1091"/>
                    <a:pt x="2508" y="1022"/>
                    <a:pt x="2363" y="1022"/>
                  </a:cubicBezTo>
                  <a:cubicBezTo>
                    <a:pt x="2155" y="1022"/>
                    <a:pt x="1927" y="1163"/>
                    <a:pt x="1869" y="1491"/>
                  </a:cubicBezTo>
                  <a:cubicBezTo>
                    <a:pt x="1819" y="1753"/>
                    <a:pt x="1885" y="2032"/>
                    <a:pt x="2082" y="2228"/>
                  </a:cubicBezTo>
                  <a:cubicBezTo>
                    <a:pt x="2250" y="2422"/>
                    <a:pt x="2587" y="2585"/>
                    <a:pt x="2932" y="2585"/>
                  </a:cubicBezTo>
                  <a:cubicBezTo>
                    <a:pt x="3260" y="2585"/>
                    <a:pt x="3595" y="2438"/>
                    <a:pt x="3803" y="2032"/>
                  </a:cubicBezTo>
                  <a:cubicBezTo>
                    <a:pt x="4032" y="1556"/>
                    <a:pt x="4000" y="999"/>
                    <a:pt x="3688" y="556"/>
                  </a:cubicBezTo>
                  <a:cubicBezTo>
                    <a:pt x="3395" y="166"/>
                    <a:pt x="2876" y="1"/>
                    <a:pt x="235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 name="Google Shape;720;p2"/>
            <p:cNvSpPr/>
            <p:nvPr/>
          </p:nvSpPr>
          <p:spPr>
            <a:xfrm>
              <a:off x="6326250" y="4887425"/>
              <a:ext cx="116425" cy="59550"/>
            </a:xfrm>
            <a:custGeom>
              <a:avLst/>
              <a:gdLst/>
              <a:ahLst/>
              <a:cxnLst/>
              <a:rect l="l" t="t" r="r" b="b"/>
              <a:pathLst>
                <a:path w="4657" h="2382" extrusionOk="0">
                  <a:moveTo>
                    <a:pt x="3567" y="1"/>
                  </a:moveTo>
                  <a:cubicBezTo>
                    <a:pt x="3272" y="1"/>
                    <a:pt x="2922" y="40"/>
                    <a:pt x="2525" y="153"/>
                  </a:cubicBezTo>
                  <a:cubicBezTo>
                    <a:pt x="1971" y="319"/>
                    <a:pt x="1499" y="380"/>
                    <a:pt x="1111" y="380"/>
                  </a:cubicBezTo>
                  <a:cubicBezTo>
                    <a:pt x="581" y="380"/>
                    <a:pt x="209" y="266"/>
                    <a:pt x="1" y="153"/>
                  </a:cubicBezTo>
                  <a:lnTo>
                    <a:pt x="1" y="153"/>
                  </a:lnTo>
                  <a:cubicBezTo>
                    <a:pt x="132" y="268"/>
                    <a:pt x="263" y="382"/>
                    <a:pt x="378" y="530"/>
                  </a:cubicBezTo>
                  <a:cubicBezTo>
                    <a:pt x="454" y="636"/>
                    <a:pt x="599" y="1399"/>
                    <a:pt x="1202" y="1399"/>
                  </a:cubicBezTo>
                  <a:cubicBezTo>
                    <a:pt x="1252" y="1399"/>
                    <a:pt x="1305" y="1393"/>
                    <a:pt x="1361" y="1382"/>
                  </a:cubicBezTo>
                  <a:cubicBezTo>
                    <a:pt x="2083" y="1218"/>
                    <a:pt x="1952" y="759"/>
                    <a:pt x="2427" y="612"/>
                  </a:cubicBezTo>
                  <a:cubicBezTo>
                    <a:pt x="2516" y="584"/>
                    <a:pt x="2591" y="573"/>
                    <a:pt x="2655" y="573"/>
                  </a:cubicBezTo>
                  <a:cubicBezTo>
                    <a:pt x="2931" y="573"/>
                    <a:pt x="2976" y="791"/>
                    <a:pt x="2869" y="858"/>
                  </a:cubicBezTo>
                  <a:cubicBezTo>
                    <a:pt x="2808" y="896"/>
                    <a:pt x="2751" y="909"/>
                    <a:pt x="2690" y="909"/>
                  </a:cubicBezTo>
                  <a:cubicBezTo>
                    <a:pt x="2621" y="909"/>
                    <a:pt x="2547" y="892"/>
                    <a:pt x="2460" y="874"/>
                  </a:cubicBezTo>
                  <a:cubicBezTo>
                    <a:pt x="2451" y="873"/>
                    <a:pt x="2441" y="873"/>
                    <a:pt x="2431" y="873"/>
                  </a:cubicBezTo>
                  <a:cubicBezTo>
                    <a:pt x="2234" y="873"/>
                    <a:pt x="1812" y="1027"/>
                    <a:pt x="1968" y="1448"/>
                  </a:cubicBezTo>
                  <a:cubicBezTo>
                    <a:pt x="2132" y="1874"/>
                    <a:pt x="2361" y="2234"/>
                    <a:pt x="2115" y="2382"/>
                  </a:cubicBezTo>
                  <a:cubicBezTo>
                    <a:pt x="2115" y="2382"/>
                    <a:pt x="3033" y="2382"/>
                    <a:pt x="3345" y="2120"/>
                  </a:cubicBezTo>
                  <a:cubicBezTo>
                    <a:pt x="3705" y="1857"/>
                    <a:pt x="3853" y="1399"/>
                    <a:pt x="3722" y="989"/>
                  </a:cubicBezTo>
                  <a:cubicBezTo>
                    <a:pt x="3623" y="494"/>
                    <a:pt x="3938" y="195"/>
                    <a:pt x="4415" y="195"/>
                  </a:cubicBezTo>
                  <a:cubicBezTo>
                    <a:pt x="4491" y="195"/>
                    <a:pt x="4572" y="202"/>
                    <a:pt x="4656" y="218"/>
                  </a:cubicBezTo>
                  <a:cubicBezTo>
                    <a:pt x="4656" y="218"/>
                    <a:pt x="4261" y="1"/>
                    <a:pt x="356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 name="Google Shape;721;p2"/>
            <p:cNvSpPr/>
            <p:nvPr/>
          </p:nvSpPr>
          <p:spPr>
            <a:xfrm>
              <a:off x="6356175" y="4777725"/>
              <a:ext cx="80350" cy="84125"/>
            </a:xfrm>
            <a:custGeom>
              <a:avLst/>
              <a:gdLst/>
              <a:ahLst/>
              <a:cxnLst/>
              <a:rect l="l" t="t" r="r" b="b"/>
              <a:pathLst>
                <a:path w="3214" h="3365" extrusionOk="0">
                  <a:moveTo>
                    <a:pt x="1263" y="0"/>
                  </a:moveTo>
                  <a:lnTo>
                    <a:pt x="1263" y="0"/>
                  </a:lnTo>
                  <a:cubicBezTo>
                    <a:pt x="1689" y="443"/>
                    <a:pt x="1836" y="1082"/>
                    <a:pt x="1640" y="1656"/>
                  </a:cubicBezTo>
                  <a:cubicBezTo>
                    <a:pt x="1410" y="2417"/>
                    <a:pt x="886" y="2617"/>
                    <a:pt x="437" y="2617"/>
                  </a:cubicBezTo>
                  <a:cubicBezTo>
                    <a:pt x="276" y="2617"/>
                    <a:pt x="125" y="2592"/>
                    <a:pt x="1" y="2557"/>
                  </a:cubicBezTo>
                  <a:lnTo>
                    <a:pt x="1" y="2557"/>
                  </a:lnTo>
                  <a:cubicBezTo>
                    <a:pt x="1" y="2558"/>
                    <a:pt x="229" y="3364"/>
                    <a:pt x="1008" y="3364"/>
                  </a:cubicBezTo>
                  <a:cubicBezTo>
                    <a:pt x="1038" y="3364"/>
                    <a:pt x="1068" y="3363"/>
                    <a:pt x="1099" y="3361"/>
                  </a:cubicBezTo>
                  <a:cubicBezTo>
                    <a:pt x="1951" y="3295"/>
                    <a:pt x="1886" y="2639"/>
                    <a:pt x="1886" y="2361"/>
                  </a:cubicBezTo>
                  <a:cubicBezTo>
                    <a:pt x="1869" y="2066"/>
                    <a:pt x="1853" y="1836"/>
                    <a:pt x="1967" y="1836"/>
                  </a:cubicBezTo>
                  <a:cubicBezTo>
                    <a:pt x="2082" y="1836"/>
                    <a:pt x="2115" y="1951"/>
                    <a:pt x="2049" y="2148"/>
                  </a:cubicBezTo>
                  <a:cubicBezTo>
                    <a:pt x="1984" y="2344"/>
                    <a:pt x="1820" y="2984"/>
                    <a:pt x="2918" y="3098"/>
                  </a:cubicBezTo>
                  <a:cubicBezTo>
                    <a:pt x="2787" y="3000"/>
                    <a:pt x="2754" y="2820"/>
                    <a:pt x="2853" y="2689"/>
                  </a:cubicBezTo>
                  <a:cubicBezTo>
                    <a:pt x="3000" y="2443"/>
                    <a:pt x="3213" y="1984"/>
                    <a:pt x="2492" y="1361"/>
                  </a:cubicBezTo>
                  <a:cubicBezTo>
                    <a:pt x="1754" y="738"/>
                    <a:pt x="1689" y="295"/>
                    <a:pt x="12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 name="Google Shape;722;p2"/>
            <p:cNvSpPr/>
            <p:nvPr/>
          </p:nvSpPr>
          <p:spPr>
            <a:xfrm>
              <a:off x="6273000" y="4658725"/>
              <a:ext cx="47950" cy="191550"/>
            </a:xfrm>
            <a:custGeom>
              <a:avLst/>
              <a:gdLst/>
              <a:ahLst/>
              <a:cxnLst/>
              <a:rect l="l" t="t" r="r" b="b"/>
              <a:pathLst>
                <a:path w="1918" h="7662" extrusionOk="0">
                  <a:moveTo>
                    <a:pt x="620" y="1"/>
                  </a:moveTo>
                  <a:cubicBezTo>
                    <a:pt x="553" y="1"/>
                    <a:pt x="483" y="17"/>
                    <a:pt x="410" y="56"/>
                  </a:cubicBezTo>
                  <a:cubicBezTo>
                    <a:pt x="0" y="286"/>
                    <a:pt x="328" y="843"/>
                    <a:pt x="590" y="1105"/>
                  </a:cubicBezTo>
                  <a:cubicBezTo>
                    <a:pt x="852" y="1367"/>
                    <a:pt x="869" y="2630"/>
                    <a:pt x="738" y="4006"/>
                  </a:cubicBezTo>
                  <a:cubicBezTo>
                    <a:pt x="607" y="5367"/>
                    <a:pt x="754" y="7137"/>
                    <a:pt x="1459" y="7662"/>
                  </a:cubicBezTo>
                  <a:cubicBezTo>
                    <a:pt x="1459" y="7662"/>
                    <a:pt x="803" y="7055"/>
                    <a:pt x="951" y="5170"/>
                  </a:cubicBezTo>
                  <a:cubicBezTo>
                    <a:pt x="1098" y="3302"/>
                    <a:pt x="1918" y="1499"/>
                    <a:pt x="1180" y="384"/>
                  </a:cubicBezTo>
                  <a:cubicBezTo>
                    <a:pt x="1180" y="384"/>
                    <a:pt x="944" y="1"/>
                    <a:pt x="6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 name="Google Shape;723;p2"/>
            <p:cNvSpPr/>
            <p:nvPr/>
          </p:nvSpPr>
          <p:spPr>
            <a:xfrm>
              <a:off x="6153325" y="4633500"/>
              <a:ext cx="213525" cy="254475"/>
            </a:xfrm>
            <a:custGeom>
              <a:avLst/>
              <a:gdLst/>
              <a:ahLst/>
              <a:cxnLst/>
              <a:rect l="l" t="t" r="r" b="b"/>
              <a:pathLst>
                <a:path w="8541" h="10179" extrusionOk="0">
                  <a:moveTo>
                    <a:pt x="2276" y="1"/>
                  </a:moveTo>
                  <a:cubicBezTo>
                    <a:pt x="1365" y="1"/>
                    <a:pt x="525" y="452"/>
                    <a:pt x="296" y="1180"/>
                  </a:cubicBezTo>
                  <a:cubicBezTo>
                    <a:pt x="1" y="1967"/>
                    <a:pt x="411" y="2671"/>
                    <a:pt x="820" y="2901"/>
                  </a:cubicBezTo>
                  <a:cubicBezTo>
                    <a:pt x="1041" y="3045"/>
                    <a:pt x="1295" y="3106"/>
                    <a:pt x="1545" y="3106"/>
                  </a:cubicBezTo>
                  <a:cubicBezTo>
                    <a:pt x="2093" y="3106"/>
                    <a:pt x="2620" y="2809"/>
                    <a:pt x="2722" y="2426"/>
                  </a:cubicBezTo>
                  <a:cubicBezTo>
                    <a:pt x="2866" y="2037"/>
                    <a:pt x="2554" y="1648"/>
                    <a:pt x="2166" y="1648"/>
                  </a:cubicBezTo>
                  <a:cubicBezTo>
                    <a:pt x="2112" y="1648"/>
                    <a:pt x="2056" y="1656"/>
                    <a:pt x="2001" y="1672"/>
                  </a:cubicBezTo>
                  <a:cubicBezTo>
                    <a:pt x="1673" y="1737"/>
                    <a:pt x="1492" y="2081"/>
                    <a:pt x="1607" y="2393"/>
                  </a:cubicBezTo>
                  <a:cubicBezTo>
                    <a:pt x="1689" y="2627"/>
                    <a:pt x="1938" y="2660"/>
                    <a:pt x="2074" y="2660"/>
                  </a:cubicBezTo>
                  <a:cubicBezTo>
                    <a:pt x="2128" y="2660"/>
                    <a:pt x="2164" y="2655"/>
                    <a:pt x="2164" y="2655"/>
                  </a:cubicBezTo>
                  <a:lnTo>
                    <a:pt x="2164" y="2655"/>
                  </a:lnTo>
                  <a:cubicBezTo>
                    <a:pt x="2099" y="2832"/>
                    <a:pt x="1885" y="2962"/>
                    <a:pt x="1625" y="2962"/>
                  </a:cubicBezTo>
                  <a:cubicBezTo>
                    <a:pt x="1428" y="2962"/>
                    <a:pt x="1205" y="2888"/>
                    <a:pt x="1001" y="2704"/>
                  </a:cubicBezTo>
                  <a:cubicBezTo>
                    <a:pt x="575" y="2327"/>
                    <a:pt x="493" y="1082"/>
                    <a:pt x="1214" y="508"/>
                  </a:cubicBezTo>
                  <a:cubicBezTo>
                    <a:pt x="1538" y="272"/>
                    <a:pt x="1915" y="142"/>
                    <a:pt x="2310" y="142"/>
                  </a:cubicBezTo>
                  <a:cubicBezTo>
                    <a:pt x="2354" y="142"/>
                    <a:pt x="2398" y="144"/>
                    <a:pt x="2443" y="147"/>
                  </a:cubicBezTo>
                  <a:cubicBezTo>
                    <a:pt x="2574" y="164"/>
                    <a:pt x="2705" y="180"/>
                    <a:pt x="2837" y="213"/>
                  </a:cubicBezTo>
                  <a:cubicBezTo>
                    <a:pt x="3935" y="475"/>
                    <a:pt x="4656" y="1639"/>
                    <a:pt x="4885" y="2868"/>
                  </a:cubicBezTo>
                  <a:cubicBezTo>
                    <a:pt x="5115" y="4098"/>
                    <a:pt x="4885" y="5376"/>
                    <a:pt x="4951" y="6491"/>
                  </a:cubicBezTo>
                  <a:cubicBezTo>
                    <a:pt x="4902" y="7507"/>
                    <a:pt x="5295" y="8490"/>
                    <a:pt x="6033" y="9195"/>
                  </a:cubicBezTo>
                  <a:cubicBezTo>
                    <a:pt x="6738" y="9802"/>
                    <a:pt x="7623" y="10146"/>
                    <a:pt x="8541" y="10179"/>
                  </a:cubicBezTo>
                  <a:cubicBezTo>
                    <a:pt x="7623" y="10113"/>
                    <a:pt x="6770" y="9752"/>
                    <a:pt x="6098" y="9130"/>
                  </a:cubicBezTo>
                  <a:cubicBezTo>
                    <a:pt x="5394" y="8441"/>
                    <a:pt x="5033" y="7474"/>
                    <a:pt x="5082" y="6474"/>
                  </a:cubicBezTo>
                  <a:cubicBezTo>
                    <a:pt x="5033" y="5376"/>
                    <a:pt x="5279" y="4147"/>
                    <a:pt x="5033" y="2835"/>
                  </a:cubicBezTo>
                  <a:cubicBezTo>
                    <a:pt x="4803" y="1573"/>
                    <a:pt x="4049" y="328"/>
                    <a:pt x="2869" y="65"/>
                  </a:cubicBezTo>
                  <a:cubicBezTo>
                    <a:pt x="2672" y="22"/>
                    <a:pt x="2472" y="1"/>
                    <a:pt x="22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 name="Google Shape;724;p2"/>
            <p:cNvSpPr/>
            <p:nvPr/>
          </p:nvSpPr>
          <p:spPr>
            <a:xfrm>
              <a:off x="6202925" y="4669200"/>
              <a:ext cx="62300" cy="52700"/>
            </a:xfrm>
            <a:custGeom>
              <a:avLst/>
              <a:gdLst/>
              <a:ahLst/>
              <a:cxnLst/>
              <a:rect l="l" t="t" r="r" b="b"/>
              <a:pathLst>
                <a:path w="2492" h="2108" extrusionOk="0">
                  <a:moveTo>
                    <a:pt x="1783" y="1"/>
                  </a:moveTo>
                  <a:cubicBezTo>
                    <a:pt x="1313" y="1"/>
                    <a:pt x="1020" y="401"/>
                    <a:pt x="934" y="1096"/>
                  </a:cubicBezTo>
                  <a:cubicBezTo>
                    <a:pt x="853" y="1747"/>
                    <a:pt x="266" y="1803"/>
                    <a:pt x="67" y="1803"/>
                  </a:cubicBezTo>
                  <a:cubicBezTo>
                    <a:pt x="25" y="1803"/>
                    <a:pt x="0" y="1801"/>
                    <a:pt x="0" y="1801"/>
                  </a:cubicBezTo>
                  <a:lnTo>
                    <a:pt x="0" y="1801"/>
                  </a:lnTo>
                  <a:cubicBezTo>
                    <a:pt x="121" y="1856"/>
                    <a:pt x="702" y="2108"/>
                    <a:pt x="1241" y="2108"/>
                  </a:cubicBezTo>
                  <a:cubicBezTo>
                    <a:pt x="1509" y="2108"/>
                    <a:pt x="1766" y="2046"/>
                    <a:pt x="1951" y="1866"/>
                  </a:cubicBezTo>
                  <a:cubicBezTo>
                    <a:pt x="2492" y="1309"/>
                    <a:pt x="2115" y="604"/>
                    <a:pt x="1967" y="375"/>
                  </a:cubicBezTo>
                  <a:cubicBezTo>
                    <a:pt x="1869" y="276"/>
                    <a:pt x="1902" y="96"/>
                    <a:pt x="2016" y="31"/>
                  </a:cubicBezTo>
                  <a:cubicBezTo>
                    <a:pt x="1934" y="11"/>
                    <a:pt x="1857" y="1"/>
                    <a:pt x="17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 name="Google Shape;725;p2"/>
            <p:cNvSpPr/>
            <p:nvPr/>
          </p:nvSpPr>
          <p:spPr>
            <a:xfrm>
              <a:off x="6141050" y="4672825"/>
              <a:ext cx="120900" cy="136875"/>
            </a:xfrm>
            <a:custGeom>
              <a:avLst/>
              <a:gdLst/>
              <a:ahLst/>
              <a:cxnLst/>
              <a:rect l="l" t="t" r="r" b="b"/>
              <a:pathLst>
                <a:path w="4836" h="5475" extrusionOk="0">
                  <a:moveTo>
                    <a:pt x="475" y="0"/>
                  </a:moveTo>
                  <a:lnTo>
                    <a:pt x="475" y="0"/>
                  </a:lnTo>
                  <a:cubicBezTo>
                    <a:pt x="0" y="820"/>
                    <a:pt x="246" y="2148"/>
                    <a:pt x="869" y="3033"/>
                  </a:cubicBezTo>
                  <a:cubicBezTo>
                    <a:pt x="1364" y="3731"/>
                    <a:pt x="2135" y="3810"/>
                    <a:pt x="2457" y="3810"/>
                  </a:cubicBezTo>
                  <a:cubicBezTo>
                    <a:pt x="2551" y="3810"/>
                    <a:pt x="2606" y="3803"/>
                    <a:pt x="2606" y="3803"/>
                  </a:cubicBezTo>
                  <a:cubicBezTo>
                    <a:pt x="2344" y="3705"/>
                    <a:pt x="2295" y="3393"/>
                    <a:pt x="2475" y="3147"/>
                  </a:cubicBezTo>
                  <a:cubicBezTo>
                    <a:pt x="2639" y="2983"/>
                    <a:pt x="2606" y="2721"/>
                    <a:pt x="2426" y="2606"/>
                  </a:cubicBezTo>
                  <a:cubicBezTo>
                    <a:pt x="2295" y="2557"/>
                    <a:pt x="2033" y="2344"/>
                    <a:pt x="2262" y="2197"/>
                  </a:cubicBezTo>
                  <a:cubicBezTo>
                    <a:pt x="2288" y="2182"/>
                    <a:pt x="2317" y="2175"/>
                    <a:pt x="2347" y="2175"/>
                  </a:cubicBezTo>
                  <a:cubicBezTo>
                    <a:pt x="2582" y="2175"/>
                    <a:pt x="2912" y="2608"/>
                    <a:pt x="2869" y="3131"/>
                  </a:cubicBezTo>
                  <a:cubicBezTo>
                    <a:pt x="2819" y="3705"/>
                    <a:pt x="3082" y="3869"/>
                    <a:pt x="3491" y="4147"/>
                  </a:cubicBezTo>
                  <a:cubicBezTo>
                    <a:pt x="3885" y="4442"/>
                    <a:pt x="3655" y="4950"/>
                    <a:pt x="3655" y="4950"/>
                  </a:cubicBezTo>
                  <a:cubicBezTo>
                    <a:pt x="4360" y="4541"/>
                    <a:pt x="4196" y="3885"/>
                    <a:pt x="4114" y="3721"/>
                  </a:cubicBezTo>
                  <a:cubicBezTo>
                    <a:pt x="4032" y="3574"/>
                    <a:pt x="3836" y="3311"/>
                    <a:pt x="4065" y="3213"/>
                  </a:cubicBezTo>
                  <a:cubicBezTo>
                    <a:pt x="4079" y="3207"/>
                    <a:pt x="4092" y="3204"/>
                    <a:pt x="4104" y="3204"/>
                  </a:cubicBezTo>
                  <a:cubicBezTo>
                    <a:pt x="4306" y="3204"/>
                    <a:pt x="4392" y="3925"/>
                    <a:pt x="4377" y="4573"/>
                  </a:cubicBezTo>
                  <a:cubicBezTo>
                    <a:pt x="4360" y="4934"/>
                    <a:pt x="4524" y="5278"/>
                    <a:pt x="4836" y="5475"/>
                  </a:cubicBezTo>
                  <a:cubicBezTo>
                    <a:pt x="4704" y="5163"/>
                    <a:pt x="4639" y="4803"/>
                    <a:pt x="4655" y="4459"/>
                  </a:cubicBezTo>
                  <a:cubicBezTo>
                    <a:pt x="4639" y="3951"/>
                    <a:pt x="4737" y="3016"/>
                    <a:pt x="3836" y="2410"/>
                  </a:cubicBezTo>
                  <a:cubicBezTo>
                    <a:pt x="2918" y="1787"/>
                    <a:pt x="1820" y="2066"/>
                    <a:pt x="1033" y="1492"/>
                  </a:cubicBezTo>
                  <a:cubicBezTo>
                    <a:pt x="557" y="1148"/>
                    <a:pt x="344" y="558"/>
                    <a:pt x="47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 name="Google Shape;726;p2"/>
            <p:cNvSpPr/>
            <p:nvPr/>
          </p:nvSpPr>
          <p:spPr>
            <a:xfrm>
              <a:off x="6101700" y="4634225"/>
              <a:ext cx="74200" cy="48800"/>
            </a:xfrm>
            <a:custGeom>
              <a:avLst/>
              <a:gdLst/>
              <a:ahLst/>
              <a:cxnLst/>
              <a:rect l="l" t="t" r="r" b="b"/>
              <a:pathLst>
                <a:path w="2968" h="1952" extrusionOk="0">
                  <a:moveTo>
                    <a:pt x="2047" y="0"/>
                  </a:moveTo>
                  <a:cubicBezTo>
                    <a:pt x="328" y="0"/>
                    <a:pt x="279" y="1096"/>
                    <a:pt x="279" y="1380"/>
                  </a:cubicBezTo>
                  <a:cubicBezTo>
                    <a:pt x="279" y="1561"/>
                    <a:pt x="164" y="1725"/>
                    <a:pt x="1" y="1790"/>
                  </a:cubicBezTo>
                  <a:cubicBezTo>
                    <a:pt x="268" y="1903"/>
                    <a:pt x="502" y="1951"/>
                    <a:pt x="708" y="1951"/>
                  </a:cubicBezTo>
                  <a:cubicBezTo>
                    <a:pt x="1460" y="1951"/>
                    <a:pt x="1827" y="1305"/>
                    <a:pt x="2033" y="790"/>
                  </a:cubicBezTo>
                  <a:cubicBezTo>
                    <a:pt x="2197" y="413"/>
                    <a:pt x="2541" y="135"/>
                    <a:pt x="2967" y="85"/>
                  </a:cubicBezTo>
                  <a:cubicBezTo>
                    <a:pt x="2617" y="26"/>
                    <a:pt x="2312" y="0"/>
                    <a:pt x="20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 name="Google Shape;727;p2"/>
            <p:cNvSpPr/>
            <p:nvPr/>
          </p:nvSpPr>
          <p:spPr>
            <a:xfrm>
              <a:off x="6073025" y="4633575"/>
              <a:ext cx="36075" cy="28500"/>
            </a:xfrm>
            <a:custGeom>
              <a:avLst/>
              <a:gdLst/>
              <a:ahLst/>
              <a:cxnLst/>
              <a:rect l="l" t="t" r="r" b="b"/>
              <a:pathLst>
                <a:path w="1443" h="1140" extrusionOk="0">
                  <a:moveTo>
                    <a:pt x="468" y="0"/>
                  </a:moveTo>
                  <a:cubicBezTo>
                    <a:pt x="422" y="0"/>
                    <a:pt x="375" y="10"/>
                    <a:pt x="328" y="29"/>
                  </a:cubicBezTo>
                  <a:cubicBezTo>
                    <a:pt x="98" y="144"/>
                    <a:pt x="0" y="423"/>
                    <a:pt x="98" y="669"/>
                  </a:cubicBezTo>
                  <a:cubicBezTo>
                    <a:pt x="180" y="882"/>
                    <a:pt x="361" y="1029"/>
                    <a:pt x="574" y="1095"/>
                  </a:cubicBezTo>
                  <a:cubicBezTo>
                    <a:pt x="652" y="1125"/>
                    <a:pt x="735" y="1140"/>
                    <a:pt x="817" y="1140"/>
                  </a:cubicBezTo>
                  <a:cubicBezTo>
                    <a:pt x="961" y="1140"/>
                    <a:pt x="1105" y="1096"/>
                    <a:pt x="1229" y="1013"/>
                  </a:cubicBezTo>
                  <a:cubicBezTo>
                    <a:pt x="1361" y="882"/>
                    <a:pt x="1443" y="702"/>
                    <a:pt x="1443" y="521"/>
                  </a:cubicBezTo>
                  <a:lnTo>
                    <a:pt x="1443" y="521"/>
                  </a:lnTo>
                  <a:cubicBezTo>
                    <a:pt x="1442" y="521"/>
                    <a:pt x="1135" y="902"/>
                    <a:pt x="783" y="902"/>
                  </a:cubicBezTo>
                  <a:cubicBezTo>
                    <a:pt x="762" y="902"/>
                    <a:pt x="742" y="901"/>
                    <a:pt x="721" y="898"/>
                  </a:cubicBezTo>
                  <a:cubicBezTo>
                    <a:pt x="148" y="849"/>
                    <a:pt x="66" y="275"/>
                    <a:pt x="344" y="111"/>
                  </a:cubicBezTo>
                  <a:cubicBezTo>
                    <a:pt x="384" y="85"/>
                    <a:pt x="428" y="73"/>
                    <a:pt x="471" y="73"/>
                  </a:cubicBezTo>
                  <a:cubicBezTo>
                    <a:pt x="587" y="73"/>
                    <a:pt x="697" y="160"/>
                    <a:pt x="721" y="292"/>
                  </a:cubicBezTo>
                  <a:cubicBezTo>
                    <a:pt x="732" y="403"/>
                    <a:pt x="645" y="469"/>
                    <a:pt x="593" y="469"/>
                  </a:cubicBezTo>
                  <a:cubicBezTo>
                    <a:pt x="569" y="469"/>
                    <a:pt x="552" y="454"/>
                    <a:pt x="557" y="423"/>
                  </a:cubicBezTo>
                  <a:cubicBezTo>
                    <a:pt x="582" y="336"/>
                    <a:pt x="542" y="268"/>
                    <a:pt x="471" y="268"/>
                  </a:cubicBezTo>
                  <a:cubicBezTo>
                    <a:pt x="448" y="268"/>
                    <a:pt x="422" y="276"/>
                    <a:pt x="394" y="292"/>
                  </a:cubicBezTo>
                  <a:cubicBezTo>
                    <a:pt x="262" y="357"/>
                    <a:pt x="394" y="538"/>
                    <a:pt x="394" y="538"/>
                  </a:cubicBezTo>
                  <a:cubicBezTo>
                    <a:pt x="441" y="581"/>
                    <a:pt x="498" y="600"/>
                    <a:pt x="553" y="600"/>
                  </a:cubicBezTo>
                  <a:cubicBezTo>
                    <a:pt x="688" y="600"/>
                    <a:pt x="820" y="487"/>
                    <a:pt x="820" y="325"/>
                  </a:cubicBezTo>
                  <a:cubicBezTo>
                    <a:pt x="807" y="142"/>
                    <a:pt x="648" y="0"/>
                    <a:pt x="4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 name="Google Shape;728;p2"/>
            <p:cNvSpPr/>
            <p:nvPr/>
          </p:nvSpPr>
          <p:spPr>
            <a:xfrm>
              <a:off x="6577050" y="4814975"/>
              <a:ext cx="100000" cy="218525"/>
            </a:xfrm>
            <a:custGeom>
              <a:avLst/>
              <a:gdLst/>
              <a:ahLst/>
              <a:cxnLst/>
              <a:rect l="l" t="t" r="r" b="b"/>
              <a:pathLst>
                <a:path w="4000" h="8741" extrusionOk="0">
                  <a:moveTo>
                    <a:pt x="1919" y="0"/>
                  </a:moveTo>
                  <a:cubicBezTo>
                    <a:pt x="1761" y="0"/>
                    <a:pt x="1601" y="22"/>
                    <a:pt x="1443" y="68"/>
                  </a:cubicBezTo>
                  <a:cubicBezTo>
                    <a:pt x="689" y="248"/>
                    <a:pt x="132" y="904"/>
                    <a:pt x="66" y="1690"/>
                  </a:cubicBezTo>
                  <a:cubicBezTo>
                    <a:pt x="0" y="2493"/>
                    <a:pt x="410" y="3280"/>
                    <a:pt x="1000" y="3838"/>
                  </a:cubicBezTo>
                  <a:cubicBezTo>
                    <a:pt x="1590" y="4428"/>
                    <a:pt x="2361" y="4706"/>
                    <a:pt x="2902" y="5214"/>
                  </a:cubicBezTo>
                  <a:cubicBezTo>
                    <a:pt x="3443" y="5673"/>
                    <a:pt x="3770" y="6345"/>
                    <a:pt x="3820" y="7050"/>
                  </a:cubicBezTo>
                  <a:cubicBezTo>
                    <a:pt x="3852" y="7722"/>
                    <a:pt x="3492" y="8394"/>
                    <a:pt x="2918" y="8558"/>
                  </a:cubicBezTo>
                  <a:cubicBezTo>
                    <a:pt x="2785" y="8608"/>
                    <a:pt x="2649" y="8631"/>
                    <a:pt x="2517" y="8631"/>
                  </a:cubicBezTo>
                  <a:cubicBezTo>
                    <a:pt x="2079" y="8631"/>
                    <a:pt x="1680" y="8379"/>
                    <a:pt x="1541" y="8001"/>
                  </a:cubicBezTo>
                  <a:cubicBezTo>
                    <a:pt x="1345" y="7558"/>
                    <a:pt x="1541" y="7034"/>
                    <a:pt x="2000" y="6837"/>
                  </a:cubicBezTo>
                  <a:cubicBezTo>
                    <a:pt x="2082" y="6804"/>
                    <a:pt x="2164" y="6788"/>
                    <a:pt x="2262" y="6788"/>
                  </a:cubicBezTo>
                  <a:cubicBezTo>
                    <a:pt x="2262" y="6788"/>
                    <a:pt x="2292" y="6785"/>
                    <a:pt x="2339" y="6785"/>
                  </a:cubicBezTo>
                  <a:cubicBezTo>
                    <a:pt x="2480" y="6785"/>
                    <a:pt x="2775" y="6813"/>
                    <a:pt x="2885" y="7034"/>
                  </a:cubicBezTo>
                  <a:cubicBezTo>
                    <a:pt x="2885" y="7034"/>
                    <a:pt x="2896" y="7076"/>
                    <a:pt x="2858" y="7076"/>
                  </a:cubicBezTo>
                  <a:cubicBezTo>
                    <a:pt x="2849" y="7076"/>
                    <a:pt x="2836" y="7073"/>
                    <a:pt x="2820" y="7067"/>
                  </a:cubicBezTo>
                  <a:cubicBezTo>
                    <a:pt x="2757" y="7024"/>
                    <a:pt x="2681" y="7003"/>
                    <a:pt x="2606" y="7003"/>
                  </a:cubicBezTo>
                  <a:cubicBezTo>
                    <a:pt x="2505" y="7003"/>
                    <a:pt x="2403" y="7041"/>
                    <a:pt x="2328" y="7116"/>
                  </a:cubicBezTo>
                  <a:cubicBezTo>
                    <a:pt x="2082" y="7345"/>
                    <a:pt x="2131" y="7771"/>
                    <a:pt x="2443" y="7935"/>
                  </a:cubicBezTo>
                  <a:cubicBezTo>
                    <a:pt x="2524" y="7973"/>
                    <a:pt x="2610" y="7991"/>
                    <a:pt x="2692" y="7991"/>
                  </a:cubicBezTo>
                  <a:cubicBezTo>
                    <a:pt x="3007" y="7991"/>
                    <a:pt x="3281" y="7724"/>
                    <a:pt x="3164" y="7231"/>
                  </a:cubicBezTo>
                  <a:cubicBezTo>
                    <a:pt x="3060" y="6890"/>
                    <a:pt x="2742" y="6683"/>
                    <a:pt x="2403" y="6683"/>
                  </a:cubicBezTo>
                  <a:cubicBezTo>
                    <a:pt x="2367" y="6683"/>
                    <a:pt x="2331" y="6685"/>
                    <a:pt x="2295" y="6690"/>
                  </a:cubicBezTo>
                  <a:cubicBezTo>
                    <a:pt x="2180" y="6690"/>
                    <a:pt x="2066" y="6722"/>
                    <a:pt x="1967" y="6788"/>
                  </a:cubicBezTo>
                  <a:cubicBezTo>
                    <a:pt x="1492" y="7001"/>
                    <a:pt x="1279" y="7542"/>
                    <a:pt x="1476" y="8017"/>
                  </a:cubicBezTo>
                  <a:cubicBezTo>
                    <a:pt x="1604" y="8455"/>
                    <a:pt x="2066" y="8740"/>
                    <a:pt x="2559" y="8740"/>
                  </a:cubicBezTo>
                  <a:cubicBezTo>
                    <a:pt x="2695" y="8740"/>
                    <a:pt x="2833" y="8719"/>
                    <a:pt x="2967" y="8673"/>
                  </a:cubicBezTo>
                  <a:cubicBezTo>
                    <a:pt x="3607" y="8493"/>
                    <a:pt x="4000" y="7755"/>
                    <a:pt x="3967" y="7050"/>
                  </a:cubicBezTo>
                  <a:cubicBezTo>
                    <a:pt x="3934" y="6296"/>
                    <a:pt x="3590" y="5575"/>
                    <a:pt x="3016" y="5083"/>
                  </a:cubicBezTo>
                  <a:cubicBezTo>
                    <a:pt x="2443" y="4559"/>
                    <a:pt x="1672" y="4264"/>
                    <a:pt x="1131" y="3706"/>
                  </a:cubicBezTo>
                  <a:cubicBezTo>
                    <a:pt x="558" y="3182"/>
                    <a:pt x="164" y="2428"/>
                    <a:pt x="230" y="1707"/>
                  </a:cubicBezTo>
                  <a:cubicBezTo>
                    <a:pt x="263" y="1248"/>
                    <a:pt x="476" y="838"/>
                    <a:pt x="820" y="543"/>
                  </a:cubicBezTo>
                  <a:cubicBezTo>
                    <a:pt x="984" y="428"/>
                    <a:pt x="1164" y="346"/>
                    <a:pt x="1345" y="281"/>
                  </a:cubicBezTo>
                  <a:cubicBezTo>
                    <a:pt x="1492" y="240"/>
                    <a:pt x="1644" y="219"/>
                    <a:pt x="1795" y="219"/>
                  </a:cubicBezTo>
                  <a:cubicBezTo>
                    <a:pt x="1947" y="219"/>
                    <a:pt x="2099" y="240"/>
                    <a:pt x="2246" y="281"/>
                  </a:cubicBezTo>
                  <a:cubicBezTo>
                    <a:pt x="3262" y="543"/>
                    <a:pt x="3590" y="1920"/>
                    <a:pt x="2902" y="2575"/>
                  </a:cubicBezTo>
                  <a:cubicBezTo>
                    <a:pt x="2771" y="2707"/>
                    <a:pt x="2590" y="2805"/>
                    <a:pt x="2394" y="2838"/>
                  </a:cubicBezTo>
                  <a:cubicBezTo>
                    <a:pt x="2332" y="2846"/>
                    <a:pt x="2273" y="2851"/>
                    <a:pt x="2218" y="2851"/>
                  </a:cubicBezTo>
                  <a:cubicBezTo>
                    <a:pt x="1757" y="2851"/>
                    <a:pt x="1514" y="2569"/>
                    <a:pt x="1558" y="2379"/>
                  </a:cubicBezTo>
                  <a:cubicBezTo>
                    <a:pt x="1558" y="2379"/>
                    <a:pt x="1558" y="2346"/>
                    <a:pt x="1623" y="2346"/>
                  </a:cubicBezTo>
                  <a:cubicBezTo>
                    <a:pt x="1634" y="2346"/>
                    <a:pt x="1653" y="2347"/>
                    <a:pt x="1679" y="2347"/>
                  </a:cubicBezTo>
                  <a:cubicBezTo>
                    <a:pt x="1814" y="2347"/>
                    <a:pt x="2125" y="2324"/>
                    <a:pt x="2262" y="2035"/>
                  </a:cubicBezTo>
                  <a:cubicBezTo>
                    <a:pt x="2381" y="1680"/>
                    <a:pt x="2099" y="1346"/>
                    <a:pt x="1771" y="1346"/>
                  </a:cubicBezTo>
                  <a:cubicBezTo>
                    <a:pt x="1690" y="1346"/>
                    <a:pt x="1606" y="1366"/>
                    <a:pt x="1525" y="1412"/>
                  </a:cubicBezTo>
                  <a:cubicBezTo>
                    <a:pt x="902" y="1789"/>
                    <a:pt x="1049" y="2723"/>
                    <a:pt x="1754" y="2903"/>
                  </a:cubicBezTo>
                  <a:cubicBezTo>
                    <a:pt x="1924" y="2981"/>
                    <a:pt x="2103" y="3018"/>
                    <a:pt x="2280" y="3018"/>
                  </a:cubicBezTo>
                  <a:cubicBezTo>
                    <a:pt x="2734" y="3018"/>
                    <a:pt x="3174" y="2775"/>
                    <a:pt x="3410" y="2362"/>
                  </a:cubicBezTo>
                  <a:cubicBezTo>
                    <a:pt x="3672" y="1821"/>
                    <a:pt x="3623" y="1166"/>
                    <a:pt x="3279" y="674"/>
                  </a:cubicBezTo>
                  <a:cubicBezTo>
                    <a:pt x="2951" y="245"/>
                    <a:pt x="2448" y="0"/>
                    <a:pt x="191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 name="Google Shape;729;p2"/>
            <p:cNvSpPr/>
            <p:nvPr/>
          </p:nvSpPr>
          <p:spPr>
            <a:xfrm>
              <a:off x="6631950" y="4897800"/>
              <a:ext cx="43050" cy="60250"/>
            </a:xfrm>
            <a:custGeom>
              <a:avLst/>
              <a:gdLst/>
              <a:ahLst/>
              <a:cxnLst/>
              <a:rect l="l" t="t" r="r" b="b"/>
              <a:pathLst>
                <a:path w="1722" h="2410" extrusionOk="0">
                  <a:moveTo>
                    <a:pt x="214" y="0"/>
                  </a:moveTo>
                  <a:cubicBezTo>
                    <a:pt x="214" y="0"/>
                    <a:pt x="247" y="82"/>
                    <a:pt x="116" y="475"/>
                  </a:cubicBezTo>
                  <a:cubicBezTo>
                    <a:pt x="1" y="852"/>
                    <a:pt x="329" y="1115"/>
                    <a:pt x="968" y="1393"/>
                  </a:cubicBezTo>
                  <a:cubicBezTo>
                    <a:pt x="1591" y="1672"/>
                    <a:pt x="1673" y="2410"/>
                    <a:pt x="1673" y="2410"/>
                  </a:cubicBezTo>
                  <a:cubicBezTo>
                    <a:pt x="1722" y="393"/>
                    <a:pt x="886" y="328"/>
                    <a:pt x="689" y="328"/>
                  </a:cubicBezTo>
                  <a:cubicBezTo>
                    <a:pt x="675" y="329"/>
                    <a:pt x="661" y="330"/>
                    <a:pt x="647" y="330"/>
                  </a:cubicBezTo>
                  <a:cubicBezTo>
                    <a:pt x="478" y="330"/>
                    <a:pt x="392" y="240"/>
                    <a:pt x="361" y="164"/>
                  </a:cubicBezTo>
                  <a:cubicBezTo>
                    <a:pt x="345" y="66"/>
                    <a:pt x="214" y="0"/>
                    <a:pt x="21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 name="Google Shape;730;p2"/>
            <p:cNvSpPr/>
            <p:nvPr/>
          </p:nvSpPr>
          <p:spPr>
            <a:xfrm>
              <a:off x="6497975" y="4719950"/>
              <a:ext cx="159825" cy="250800"/>
            </a:xfrm>
            <a:custGeom>
              <a:avLst/>
              <a:gdLst/>
              <a:ahLst/>
              <a:cxnLst/>
              <a:rect l="l" t="t" r="r" b="b"/>
              <a:pathLst>
                <a:path w="6393" h="10032" extrusionOk="0">
                  <a:moveTo>
                    <a:pt x="1147" y="0"/>
                  </a:moveTo>
                  <a:cubicBezTo>
                    <a:pt x="1246" y="115"/>
                    <a:pt x="1229" y="295"/>
                    <a:pt x="1115" y="410"/>
                  </a:cubicBezTo>
                  <a:cubicBezTo>
                    <a:pt x="901" y="574"/>
                    <a:pt x="361" y="1197"/>
                    <a:pt x="754" y="1820"/>
                  </a:cubicBezTo>
                  <a:cubicBezTo>
                    <a:pt x="1196" y="2508"/>
                    <a:pt x="1787" y="2295"/>
                    <a:pt x="1983" y="2869"/>
                  </a:cubicBezTo>
                  <a:cubicBezTo>
                    <a:pt x="1983" y="2869"/>
                    <a:pt x="2065" y="3164"/>
                    <a:pt x="1869" y="3262"/>
                  </a:cubicBezTo>
                  <a:cubicBezTo>
                    <a:pt x="1835" y="3284"/>
                    <a:pt x="1802" y="3293"/>
                    <a:pt x="1772" y="3293"/>
                  </a:cubicBezTo>
                  <a:cubicBezTo>
                    <a:pt x="1638" y="3293"/>
                    <a:pt x="1541" y="3114"/>
                    <a:pt x="1541" y="2967"/>
                  </a:cubicBezTo>
                  <a:cubicBezTo>
                    <a:pt x="1475" y="2656"/>
                    <a:pt x="1229" y="2426"/>
                    <a:pt x="918" y="2377"/>
                  </a:cubicBezTo>
                  <a:cubicBezTo>
                    <a:pt x="541" y="2328"/>
                    <a:pt x="492" y="2213"/>
                    <a:pt x="492" y="2213"/>
                  </a:cubicBezTo>
                  <a:lnTo>
                    <a:pt x="492" y="2213"/>
                  </a:lnTo>
                  <a:cubicBezTo>
                    <a:pt x="541" y="2361"/>
                    <a:pt x="541" y="2508"/>
                    <a:pt x="508" y="2656"/>
                  </a:cubicBezTo>
                  <a:cubicBezTo>
                    <a:pt x="459" y="2803"/>
                    <a:pt x="147" y="3295"/>
                    <a:pt x="721" y="3672"/>
                  </a:cubicBezTo>
                  <a:cubicBezTo>
                    <a:pt x="1295" y="4049"/>
                    <a:pt x="1573" y="3852"/>
                    <a:pt x="1672" y="4491"/>
                  </a:cubicBezTo>
                  <a:cubicBezTo>
                    <a:pt x="1787" y="5131"/>
                    <a:pt x="1836" y="5917"/>
                    <a:pt x="2180" y="6245"/>
                  </a:cubicBezTo>
                  <a:cubicBezTo>
                    <a:pt x="2065" y="6163"/>
                    <a:pt x="1967" y="6065"/>
                    <a:pt x="1918" y="5950"/>
                  </a:cubicBezTo>
                  <a:cubicBezTo>
                    <a:pt x="1765" y="5629"/>
                    <a:pt x="1441" y="5422"/>
                    <a:pt x="1079" y="5422"/>
                  </a:cubicBezTo>
                  <a:cubicBezTo>
                    <a:pt x="1053" y="5422"/>
                    <a:pt x="1026" y="5424"/>
                    <a:pt x="1000" y="5426"/>
                  </a:cubicBezTo>
                  <a:cubicBezTo>
                    <a:pt x="957" y="5428"/>
                    <a:pt x="917" y="5429"/>
                    <a:pt x="879" y="5429"/>
                  </a:cubicBezTo>
                  <a:cubicBezTo>
                    <a:pt x="416" y="5429"/>
                    <a:pt x="357" y="5252"/>
                    <a:pt x="311" y="5131"/>
                  </a:cubicBezTo>
                  <a:lnTo>
                    <a:pt x="311" y="5131"/>
                  </a:lnTo>
                  <a:cubicBezTo>
                    <a:pt x="311" y="5131"/>
                    <a:pt x="0" y="6114"/>
                    <a:pt x="934" y="6606"/>
                  </a:cubicBezTo>
                  <a:cubicBezTo>
                    <a:pt x="1869" y="7098"/>
                    <a:pt x="1787" y="6737"/>
                    <a:pt x="3081" y="7786"/>
                  </a:cubicBezTo>
                  <a:cubicBezTo>
                    <a:pt x="4131" y="8655"/>
                    <a:pt x="4327" y="8704"/>
                    <a:pt x="4327" y="8704"/>
                  </a:cubicBezTo>
                  <a:cubicBezTo>
                    <a:pt x="4293" y="8695"/>
                    <a:pt x="4258" y="8691"/>
                    <a:pt x="4224" y="8691"/>
                  </a:cubicBezTo>
                  <a:cubicBezTo>
                    <a:pt x="4064" y="8691"/>
                    <a:pt x="3914" y="8782"/>
                    <a:pt x="3819" y="8917"/>
                  </a:cubicBezTo>
                  <a:cubicBezTo>
                    <a:pt x="3622" y="9229"/>
                    <a:pt x="3721" y="9638"/>
                    <a:pt x="4049" y="9802"/>
                  </a:cubicBezTo>
                  <a:cubicBezTo>
                    <a:pt x="4049" y="9802"/>
                    <a:pt x="3934" y="9589"/>
                    <a:pt x="4131" y="9573"/>
                  </a:cubicBezTo>
                  <a:cubicBezTo>
                    <a:pt x="4137" y="9572"/>
                    <a:pt x="4144" y="9572"/>
                    <a:pt x="4150" y="9572"/>
                  </a:cubicBezTo>
                  <a:cubicBezTo>
                    <a:pt x="4274" y="9572"/>
                    <a:pt x="4422" y="9662"/>
                    <a:pt x="4582" y="9662"/>
                  </a:cubicBezTo>
                  <a:cubicBezTo>
                    <a:pt x="4674" y="9662"/>
                    <a:pt x="4770" y="9632"/>
                    <a:pt x="4868" y="9540"/>
                  </a:cubicBezTo>
                  <a:cubicBezTo>
                    <a:pt x="4987" y="9421"/>
                    <a:pt x="5182" y="9322"/>
                    <a:pt x="5409" y="9322"/>
                  </a:cubicBezTo>
                  <a:cubicBezTo>
                    <a:pt x="5712" y="9322"/>
                    <a:pt x="6074" y="9498"/>
                    <a:pt x="6393" y="10032"/>
                  </a:cubicBezTo>
                  <a:cubicBezTo>
                    <a:pt x="6393" y="10032"/>
                    <a:pt x="6147" y="9212"/>
                    <a:pt x="4835" y="8688"/>
                  </a:cubicBezTo>
                  <a:cubicBezTo>
                    <a:pt x="3114" y="7966"/>
                    <a:pt x="2032" y="6262"/>
                    <a:pt x="2131" y="4409"/>
                  </a:cubicBezTo>
                  <a:cubicBezTo>
                    <a:pt x="2213" y="2180"/>
                    <a:pt x="3508" y="656"/>
                    <a:pt x="11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 name="Google Shape;731;p2"/>
            <p:cNvSpPr/>
            <p:nvPr/>
          </p:nvSpPr>
          <p:spPr>
            <a:xfrm>
              <a:off x="6544275" y="4656025"/>
              <a:ext cx="73375" cy="268825"/>
            </a:xfrm>
            <a:custGeom>
              <a:avLst/>
              <a:gdLst/>
              <a:ahLst/>
              <a:cxnLst/>
              <a:rect l="l" t="t" r="r" b="b"/>
              <a:pathLst>
                <a:path w="2935" h="10753" extrusionOk="0">
                  <a:moveTo>
                    <a:pt x="1294" y="0"/>
                  </a:moveTo>
                  <a:cubicBezTo>
                    <a:pt x="712" y="0"/>
                    <a:pt x="161" y="382"/>
                    <a:pt x="98" y="902"/>
                  </a:cubicBezTo>
                  <a:cubicBezTo>
                    <a:pt x="0" y="1459"/>
                    <a:pt x="426" y="1967"/>
                    <a:pt x="984" y="1967"/>
                  </a:cubicBezTo>
                  <a:cubicBezTo>
                    <a:pt x="991" y="1967"/>
                    <a:pt x="998" y="1967"/>
                    <a:pt x="1005" y="1967"/>
                  </a:cubicBezTo>
                  <a:cubicBezTo>
                    <a:pt x="1565" y="1967"/>
                    <a:pt x="1850" y="1341"/>
                    <a:pt x="1639" y="1082"/>
                  </a:cubicBezTo>
                  <a:cubicBezTo>
                    <a:pt x="1561" y="962"/>
                    <a:pt x="1441" y="908"/>
                    <a:pt x="1322" y="908"/>
                  </a:cubicBezTo>
                  <a:cubicBezTo>
                    <a:pt x="1116" y="908"/>
                    <a:pt x="914" y="1069"/>
                    <a:pt x="934" y="1328"/>
                  </a:cubicBezTo>
                  <a:cubicBezTo>
                    <a:pt x="951" y="1639"/>
                    <a:pt x="1295" y="1607"/>
                    <a:pt x="1344" y="1656"/>
                  </a:cubicBezTo>
                  <a:cubicBezTo>
                    <a:pt x="1377" y="1689"/>
                    <a:pt x="1344" y="1754"/>
                    <a:pt x="1344" y="1754"/>
                  </a:cubicBezTo>
                  <a:cubicBezTo>
                    <a:pt x="1295" y="1820"/>
                    <a:pt x="1229" y="1869"/>
                    <a:pt x="1164" y="1902"/>
                  </a:cubicBezTo>
                  <a:cubicBezTo>
                    <a:pt x="1148" y="1902"/>
                    <a:pt x="1131" y="1918"/>
                    <a:pt x="1115" y="1918"/>
                  </a:cubicBezTo>
                  <a:lnTo>
                    <a:pt x="1098" y="1918"/>
                  </a:lnTo>
                  <a:cubicBezTo>
                    <a:pt x="1065" y="1922"/>
                    <a:pt x="1031" y="1924"/>
                    <a:pt x="999" y="1924"/>
                  </a:cubicBezTo>
                  <a:cubicBezTo>
                    <a:pt x="473" y="1924"/>
                    <a:pt x="72" y="1443"/>
                    <a:pt x="180" y="918"/>
                  </a:cubicBezTo>
                  <a:cubicBezTo>
                    <a:pt x="252" y="446"/>
                    <a:pt x="747" y="122"/>
                    <a:pt x="1265" y="122"/>
                  </a:cubicBezTo>
                  <a:cubicBezTo>
                    <a:pt x="1574" y="122"/>
                    <a:pt x="1892" y="238"/>
                    <a:pt x="2131" y="508"/>
                  </a:cubicBezTo>
                  <a:cubicBezTo>
                    <a:pt x="2754" y="1246"/>
                    <a:pt x="2623" y="2426"/>
                    <a:pt x="2246" y="3442"/>
                  </a:cubicBezTo>
                  <a:cubicBezTo>
                    <a:pt x="1426" y="5458"/>
                    <a:pt x="541" y="7491"/>
                    <a:pt x="1148" y="8966"/>
                  </a:cubicBezTo>
                  <a:cubicBezTo>
                    <a:pt x="1426" y="9720"/>
                    <a:pt x="1967" y="10359"/>
                    <a:pt x="2672" y="10753"/>
                  </a:cubicBezTo>
                  <a:cubicBezTo>
                    <a:pt x="2000" y="10327"/>
                    <a:pt x="1492" y="9687"/>
                    <a:pt x="1229" y="8950"/>
                  </a:cubicBezTo>
                  <a:cubicBezTo>
                    <a:pt x="689" y="7507"/>
                    <a:pt x="1557" y="5557"/>
                    <a:pt x="2410" y="3508"/>
                  </a:cubicBezTo>
                  <a:cubicBezTo>
                    <a:pt x="2787" y="2475"/>
                    <a:pt x="2934" y="1230"/>
                    <a:pt x="2246" y="426"/>
                  </a:cubicBezTo>
                  <a:cubicBezTo>
                    <a:pt x="1976" y="127"/>
                    <a:pt x="1630" y="0"/>
                    <a:pt x="12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 name="Google Shape;732;p2"/>
            <p:cNvSpPr/>
            <p:nvPr/>
          </p:nvSpPr>
          <p:spPr>
            <a:xfrm>
              <a:off x="6629100" y="4734275"/>
              <a:ext cx="95075" cy="93475"/>
            </a:xfrm>
            <a:custGeom>
              <a:avLst/>
              <a:gdLst/>
              <a:ahLst/>
              <a:cxnLst/>
              <a:rect l="l" t="t" r="r" b="b"/>
              <a:pathLst>
                <a:path w="3803" h="3739" extrusionOk="0">
                  <a:moveTo>
                    <a:pt x="508" y="1"/>
                  </a:moveTo>
                  <a:cubicBezTo>
                    <a:pt x="508" y="1"/>
                    <a:pt x="279" y="83"/>
                    <a:pt x="148" y="673"/>
                  </a:cubicBezTo>
                  <a:cubicBezTo>
                    <a:pt x="0" y="1279"/>
                    <a:pt x="279" y="1493"/>
                    <a:pt x="1066" y="1870"/>
                  </a:cubicBezTo>
                  <a:cubicBezTo>
                    <a:pt x="1836" y="2230"/>
                    <a:pt x="1885" y="3509"/>
                    <a:pt x="1885" y="3509"/>
                  </a:cubicBezTo>
                  <a:lnTo>
                    <a:pt x="1902" y="3738"/>
                  </a:lnTo>
                  <a:lnTo>
                    <a:pt x="1918" y="3509"/>
                  </a:lnTo>
                  <a:cubicBezTo>
                    <a:pt x="1918" y="3509"/>
                    <a:pt x="1967" y="2214"/>
                    <a:pt x="2754" y="1870"/>
                  </a:cubicBezTo>
                  <a:cubicBezTo>
                    <a:pt x="3524" y="1509"/>
                    <a:pt x="3803" y="1279"/>
                    <a:pt x="3655" y="673"/>
                  </a:cubicBezTo>
                  <a:cubicBezTo>
                    <a:pt x="3524" y="83"/>
                    <a:pt x="3295" y="1"/>
                    <a:pt x="3295" y="1"/>
                  </a:cubicBezTo>
                  <a:cubicBezTo>
                    <a:pt x="3295" y="1"/>
                    <a:pt x="3295" y="268"/>
                    <a:pt x="3112" y="268"/>
                  </a:cubicBezTo>
                  <a:cubicBezTo>
                    <a:pt x="3098" y="268"/>
                    <a:pt x="3082" y="267"/>
                    <a:pt x="3065" y="263"/>
                  </a:cubicBezTo>
                  <a:cubicBezTo>
                    <a:pt x="2957" y="240"/>
                    <a:pt x="2816" y="181"/>
                    <a:pt x="2684" y="181"/>
                  </a:cubicBezTo>
                  <a:cubicBezTo>
                    <a:pt x="2535" y="181"/>
                    <a:pt x="2397" y="256"/>
                    <a:pt x="2328" y="542"/>
                  </a:cubicBezTo>
                  <a:cubicBezTo>
                    <a:pt x="2217" y="1062"/>
                    <a:pt x="2168" y="1643"/>
                    <a:pt x="1945" y="1643"/>
                  </a:cubicBezTo>
                  <a:cubicBezTo>
                    <a:pt x="1936" y="1643"/>
                    <a:pt x="1927" y="1642"/>
                    <a:pt x="1918" y="1640"/>
                  </a:cubicBezTo>
                  <a:lnTo>
                    <a:pt x="1885" y="1640"/>
                  </a:lnTo>
                  <a:cubicBezTo>
                    <a:pt x="1876" y="1642"/>
                    <a:pt x="1868" y="1643"/>
                    <a:pt x="1859" y="1643"/>
                  </a:cubicBezTo>
                  <a:cubicBezTo>
                    <a:pt x="1651" y="1643"/>
                    <a:pt x="1586" y="1062"/>
                    <a:pt x="1475" y="542"/>
                  </a:cubicBezTo>
                  <a:cubicBezTo>
                    <a:pt x="1406" y="256"/>
                    <a:pt x="1268" y="181"/>
                    <a:pt x="1119" y="181"/>
                  </a:cubicBezTo>
                  <a:cubicBezTo>
                    <a:pt x="987" y="181"/>
                    <a:pt x="846" y="240"/>
                    <a:pt x="738" y="263"/>
                  </a:cubicBezTo>
                  <a:cubicBezTo>
                    <a:pt x="721" y="267"/>
                    <a:pt x="705" y="268"/>
                    <a:pt x="691" y="268"/>
                  </a:cubicBezTo>
                  <a:cubicBezTo>
                    <a:pt x="508" y="268"/>
                    <a:pt x="508" y="1"/>
                    <a:pt x="50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 name="Google Shape;733;p2"/>
            <p:cNvSpPr/>
            <p:nvPr/>
          </p:nvSpPr>
          <p:spPr>
            <a:xfrm>
              <a:off x="6659825" y="4669550"/>
              <a:ext cx="34025" cy="84850"/>
            </a:xfrm>
            <a:custGeom>
              <a:avLst/>
              <a:gdLst/>
              <a:ahLst/>
              <a:cxnLst/>
              <a:rect l="l" t="t" r="r" b="b"/>
              <a:pathLst>
                <a:path w="1361" h="3394" extrusionOk="0">
                  <a:moveTo>
                    <a:pt x="689" y="0"/>
                  </a:moveTo>
                  <a:lnTo>
                    <a:pt x="640" y="344"/>
                  </a:lnTo>
                  <a:cubicBezTo>
                    <a:pt x="607" y="607"/>
                    <a:pt x="509" y="869"/>
                    <a:pt x="361" y="1098"/>
                  </a:cubicBezTo>
                  <a:cubicBezTo>
                    <a:pt x="132" y="1443"/>
                    <a:pt x="0" y="1770"/>
                    <a:pt x="296" y="2164"/>
                  </a:cubicBezTo>
                  <a:cubicBezTo>
                    <a:pt x="492" y="2426"/>
                    <a:pt x="607" y="2737"/>
                    <a:pt x="656" y="3065"/>
                  </a:cubicBezTo>
                  <a:cubicBezTo>
                    <a:pt x="656" y="3147"/>
                    <a:pt x="673" y="3393"/>
                    <a:pt x="689" y="3393"/>
                  </a:cubicBezTo>
                  <a:cubicBezTo>
                    <a:pt x="689" y="3393"/>
                    <a:pt x="705" y="3131"/>
                    <a:pt x="722" y="3065"/>
                  </a:cubicBezTo>
                  <a:cubicBezTo>
                    <a:pt x="754" y="2737"/>
                    <a:pt x="869" y="2426"/>
                    <a:pt x="1066" y="2164"/>
                  </a:cubicBezTo>
                  <a:cubicBezTo>
                    <a:pt x="1361" y="1754"/>
                    <a:pt x="1230" y="1443"/>
                    <a:pt x="1000" y="1098"/>
                  </a:cubicBezTo>
                  <a:cubicBezTo>
                    <a:pt x="853" y="869"/>
                    <a:pt x="754" y="607"/>
                    <a:pt x="722" y="344"/>
                  </a:cubicBezTo>
                  <a:lnTo>
                    <a:pt x="68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 name="Google Shape;734;p2"/>
            <p:cNvSpPr/>
            <p:nvPr/>
          </p:nvSpPr>
          <p:spPr>
            <a:xfrm>
              <a:off x="6606975" y="4646175"/>
              <a:ext cx="69275" cy="203700"/>
            </a:xfrm>
            <a:custGeom>
              <a:avLst/>
              <a:gdLst/>
              <a:ahLst/>
              <a:cxnLst/>
              <a:rect l="l" t="t" r="r" b="b"/>
              <a:pathLst>
                <a:path w="2771" h="8148" extrusionOk="0">
                  <a:moveTo>
                    <a:pt x="2082" y="1"/>
                  </a:moveTo>
                  <a:lnTo>
                    <a:pt x="2082" y="1"/>
                  </a:lnTo>
                  <a:cubicBezTo>
                    <a:pt x="2410" y="1099"/>
                    <a:pt x="967" y="1279"/>
                    <a:pt x="443" y="2902"/>
                  </a:cubicBezTo>
                  <a:cubicBezTo>
                    <a:pt x="0" y="4279"/>
                    <a:pt x="262" y="5230"/>
                    <a:pt x="1574" y="6131"/>
                  </a:cubicBezTo>
                  <a:cubicBezTo>
                    <a:pt x="2705" y="6934"/>
                    <a:pt x="2754" y="8000"/>
                    <a:pt x="2770" y="8147"/>
                  </a:cubicBezTo>
                  <a:cubicBezTo>
                    <a:pt x="2770" y="7639"/>
                    <a:pt x="2623" y="7164"/>
                    <a:pt x="2328" y="6754"/>
                  </a:cubicBezTo>
                  <a:cubicBezTo>
                    <a:pt x="2033" y="6328"/>
                    <a:pt x="1639" y="6066"/>
                    <a:pt x="1049" y="5557"/>
                  </a:cubicBezTo>
                  <a:cubicBezTo>
                    <a:pt x="869" y="5394"/>
                    <a:pt x="738" y="5197"/>
                    <a:pt x="639" y="4967"/>
                  </a:cubicBezTo>
                  <a:cubicBezTo>
                    <a:pt x="311" y="4131"/>
                    <a:pt x="967" y="3263"/>
                    <a:pt x="1311" y="2902"/>
                  </a:cubicBezTo>
                  <a:cubicBezTo>
                    <a:pt x="1721" y="2443"/>
                    <a:pt x="2426" y="1968"/>
                    <a:pt x="2573" y="1066"/>
                  </a:cubicBezTo>
                  <a:cubicBezTo>
                    <a:pt x="2705" y="181"/>
                    <a:pt x="2082" y="1"/>
                    <a:pt x="20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 name="Google Shape;735;p2"/>
            <p:cNvSpPr/>
            <p:nvPr/>
          </p:nvSpPr>
          <p:spPr>
            <a:xfrm>
              <a:off x="6531850" y="4410175"/>
              <a:ext cx="60800" cy="136450"/>
            </a:xfrm>
            <a:custGeom>
              <a:avLst/>
              <a:gdLst/>
              <a:ahLst/>
              <a:cxnLst/>
              <a:rect l="l" t="t" r="r" b="b"/>
              <a:pathLst>
                <a:path w="2432" h="5458" extrusionOk="0">
                  <a:moveTo>
                    <a:pt x="994" y="0"/>
                  </a:moveTo>
                  <a:cubicBezTo>
                    <a:pt x="642" y="0"/>
                    <a:pt x="0" y="573"/>
                    <a:pt x="284" y="2425"/>
                  </a:cubicBezTo>
                  <a:cubicBezTo>
                    <a:pt x="612" y="4458"/>
                    <a:pt x="2169" y="5409"/>
                    <a:pt x="2431" y="5458"/>
                  </a:cubicBezTo>
                  <a:cubicBezTo>
                    <a:pt x="2431" y="5458"/>
                    <a:pt x="907" y="4474"/>
                    <a:pt x="776" y="2802"/>
                  </a:cubicBezTo>
                  <a:cubicBezTo>
                    <a:pt x="645" y="1130"/>
                    <a:pt x="1153" y="1098"/>
                    <a:pt x="1317" y="737"/>
                  </a:cubicBezTo>
                  <a:cubicBezTo>
                    <a:pt x="1481" y="376"/>
                    <a:pt x="1415" y="114"/>
                    <a:pt x="1087" y="16"/>
                  </a:cubicBezTo>
                  <a:cubicBezTo>
                    <a:pt x="1060" y="6"/>
                    <a:pt x="1028" y="0"/>
                    <a:pt x="9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 name="Google Shape;736;p2"/>
            <p:cNvSpPr/>
            <p:nvPr/>
          </p:nvSpPr>
          <p:spPr>
            <a:xfrm>
              <a:off x="6504925" y="4372750"/>
              <a:ext cx="131975" cy="177575"/>
            </a:xfrm>
            <a:custGeom>
              <a:avLst/>
              <a:gdLst/>
              <a:ahLst/>
              <a:cxnLst/>
              <a:rect l="l" t="t" r="r" b="b"/>
              <a:pathLst>
                <a:path w="5279" h="7103" extrusionOk="0">
                  <a:moveTo>
                    <a:pt x="3593" y="0"/>
                  </a:moveTo>
                  <a:cubicBezTo>
                    <a:pt x="3382" y="0"/>
                    <a:pt x="3184" y="25"/>
                    <a:pt x="3017" y="54"/>
                  </a:cubicBezTo>
                  <a:cubicBezTo>
                    <a:pt x="2590" y="120"/>
                    <a:pt x="2181" y="300"/>
                    <a:pt x="1820" y="546"/>
                  </a:cubicBezTo>
                  <a:cubicBezTo>
                    <a:pt x="1" y="1890"/>
                    <a:pt x="328" y="4283"/>
                    <a:pt x="869" y="5430"/>
                  </a:cubicBezTo>
                  <a:cubicBezTo>
                    <a:pt x="1164" y="6102"/>
                    <a:pt x="1656" y="6692"/>
                    <a:pt x="2263" y="7102"/>
                  </a:cubicBezTo>
                  <a:cubicBezTo>
                    <a:pt x="1672" y="6660"/>
                    <a:pt x="1230" y="6070"/>
                    <a:pt x="951" y="5398"/>
                  </a:cubicBezTo>
                  <a:cubicBezTo>
                    <a:pt x="443" y="4250"/>
                    <a:pt x="197" y="1955"/>
                    <a:pt x="1918" y="693"/>
                  </a:cubicBezTo>
                  <a:cubicBezTo>
                    <a:pt x="2344" y="376"/>
                    <a:pt x="2901" y="184"/>
                    <a:pt x="3416" y="184"/>
                  </a:cubicBezTo>
                  <a:cubicBezTo>
                    <a:pt x="3832" y="184"/>
                    <a:pt x="4221" y="309"/>
                    <a:pt x="4492" y="595"/>
                  </a:cubicBezTo>
                  <a:cubicBezTo>
                    <a:pt x="5142" y="1246"/>
                    <a:pt x="4663" y="2300"/>
                    <a:pt x="3951" y="2300"/>
                  </a:cubicBezTo>
                  <a:cubicBezTo>
                    <a:pt x="3945" y="2300"/>
                    <a:pt x="3940" y="2300"/>
                    <a:pt x="3934" y="2300"/>
                  </a:cubicBezTo>
                  <a:cubicBezTo>
                    <a:pt x="3907" y="2303"/>
                    <a:pt x="3880" y="2304"/>
                    <a:pt x="3853" y="2304"/>
                  </a:cubicBezTo>
                  <a:cubicBezTo>
                    <a:pt x="3589" y="2304"/>
                    <a:pt x="3346" y="2162"/>
                    <a:pt x="3197" y="1939"/>
                  </a:cubicBezTo>
                  <a:cubicBezTo>
                    <a:pt x="3148" y="1824"/>
                    <a:pt x="3131" y="1710"/>
                    <a:pt x="3131" y="1578"/>
                  </a:cubicBezTo>
                  <a:cubicBezTo>
                    <a:pt x="3160" y="1327"/>
                    <a:pt x="3241" y="1247"/>
                    <a:pt x="3295" y="1247"/>
                  </a:cubicBezTo>
                  <a:cubicBezTo>
                    <a:pt x="3333" y="1247"/>
                    <a:pt x="3358" y="1285"/>
                    <a:pt x="3344" y="1333"/>
                  </a:cubicBezTo>
                  <a:cubicBezTo>
                    <a:pt x="3315" y="1569"/>
                    <a:pt x="3499" y="1766"/>
                    <a:pt x="3728" y="1766"/>
                  </a:cubicBezTo>
                  <a:cubicBezTo>
                    <a:pt x="3752" y="1766"/>
                    <a:pt x="3778" y="1764"/>
                    <a:pt x="3803" y="1759"/>
                  </a:cubicBezTo>
                  <a:cubicBezTo>
                    <a:pt x="4213" y="1693"/>
                    <a:pt x="4328" y="1152"/>
                    <a:pt x="3951" y="956"/>
                  </a:cubicBezTo>
                  <a:cubicBezTo>
                    <a:pt x="3857" y="909"/>
                    <a:pt x="3759" y="887"/>
                    <a:pt x="3663" y="887"/>
                  </a:cubicBezTo>
                  <a:cubicBezTo>
                    <a:pt x="3354" y="887"/>
                    <a:pt x="3067" y="1110"/>
                    <a:pt x="3017" y="1447"/>
                  </a:cubicBezTo>
                  <a:cubicBezTo>
                    <a:pt x="2967" y="1775"/>
                    <a:pt x="3131" y="2103"/>
                    <a:pt x="3426" y="2267"/>
                  </a:cubicBezTo>
                  <a:lnTo>
                    <a:pt x="3459" y="2267"/>
                  </a:lnTo>
                  <a:cubicBezTo>
                    <a:pt x="3557" y="2316"/>
                    <a:pt x="3656" y="2365"/>
                    <a:pt x="3754" y="2382"/>
                  </a:cubicBezTo>
                  <a:cubicBezTo>
                    <a:pt x="3857" y="2407"/>
                    <a:pt x="3960" y="2419"/>
                    <a:pt x="4060" y="2419"/>
                  </a:cubicBezTo>
                  <a:cubicBezTo>
                    <a:pt x="4660" y="2419"/>
                    <a:pt x="5176" y="1986"/>
                    <a:pt x="5246" y="1480"/>
                  </a:cubicBezTo>
                  <a:cubicBezTo>
                    <a:pt x="5279" y="1054"/>
                    <a:pt x="5115" y="644"/>
                    <a:pt x="4803" y="382"/>
                  </a:cubicBezTo>
                  <a:cubicBezTo>
                    <a:pt x="4421" y="84"/>
                    <a:pt x="3983" y="0"/>
                    <a:pt x="35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 name="Google Shape;737;p2"/>
            <p:cNvSpPr/>
            <p:nvPr/>
          </p:nvSpPr>
          <p:spPr>
            <a:xfrm>
              <a:off x="6585650" y="4326125"/>
              <a:ext cx="182375" cy="128300"/>
            </a:xfrm>
            <a:custGeom>
              <a:avLst/>
              <a:gdLst/>
              <a:ahLst/>
              <a:cxnLst/>
              <a:rect l="l" t="t" r="r" b="b"/>
              <a:pathLst>
                <a:path w="7295" h="5132" extrusionOk="0">
                  <a:moveTo>
                    <a:pt x="1729" y="1"/>
                  </a:moveTo>
                  <a:cubicBezTo>
                    <a:pt x="1336" y="1"/>
                    <a:pt x="952" y="172"/>
                    <a:pt x="689" y="493"/>
                  </a:cubicBezTo>
                  <a:cubicBezTo>
                    <a:pt x="604" y="635"/>
                    <a:pt x="453" y="706"/>
                    <a:pt x="303" y="706"/>
                  </a:cubicBezTo>
                  <a:cubicBezTo>
                    <a:pt x="194" y="706"/>
                    <a:pt x="84" y="668"/>
                    <a:pt x="1" y="591"/>
                  </a:cubicBezTo>
                  <a:lnTo>
                    <a:pt x="1" y="591"/>
                  </a:lnTo>
                  <a:cubicBezTo>
                    <a:pt x="33" y="952"/>
                    <a:pt x="50" y="1018"/>
                    <a:pt x="1755" y="1739"/>
                  </a:cubicBezTo>
                  <a:cubicBezTo>
                    <a:pt x="3066" y="2296"/>
                    <a:pt x="3508" y="4247"/>
                    <a:pt x="3656" y="5132"/>
                  </a:cubicBezTo>
                  <a:cubicBezTo>
                    <a:pt x="3787" y="4263"/>
                    <a:pt x="4230" y="2296"/>
                    <a:pt x="5541" y="1739"/>
                  </a:cubicBezTo>
                  <a:cubicBezTo>
                    <a:pt x="7246" y="1018"/>
                    <a:pt x="7262" y="952"/>
                    <a:pt x="7295" y="591"/>
                  </a:cubicBezTo>
                  <a:lnTo>
                    <a:pt x="7295" y="591"/>
                  </a:lnTo>
                  <a:cubicBezTo>
                    <a:pt x="7212" y="668"/>
                    <a:pt x="7102" y="706"/>
                    <a:pt x="6992" y="706"/>
                  </a:cubicBezTo>
                  <a:cubicBezTo>
                    <a:pt x="6842" y="706"/>
                    <a:pt x="6691" y="635"/>
                    <a:pt x="6606" y="493"/>
                  </a:cubicBezTo>
                  <a:cubicBezTo>
                    <a:pt x="6344" y="172"/>
                    <a:pt x="5959" y="1"/>
                    <a:pt x="5567" y="1"/>
                  </a:cubicBezTo>
                  <a:cubicBezTo>
                    <a:pt x="5299" y="1"/>
                    <a:pt x="5027" y="81"/>
                    <a:pt x="4787" y="247"/>
                  </a:cubicBezTo>
                  <a:cubicBezTo>
                    <a:pt x="4213" y="657"/>
                    <a:pt x="3836" y="1476"/>
                    <a:pt x="3656" y="2657"/>
                  </a:cubicBezTo>
                  <a:cubicBezTo>
                    <a:pt x="3459" y="1460"/>
                    <a:pt x="3082" y="641"/>
                    <a:pt x="2509" y="247"/>
                  </a:cubicBezTo>
                  <a:cubicBezTo>
                    <a:pt x="2269" y="81"/>
                    <a:pt x="1997" y="1"/>
                    <a:pt x="172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 name="Google Shape;738;p2"/>
            <p:cNvSpPr/>
            <p:nvPr/>
          </p:nvSpPr>
          <p:spPr>
            <a:xfrm>
              <a:off x="6643425" y="4254850"/>
              <a:ext cx="66825" cy="111075"/>
            </a:xfrm>
            <a:custGeom>
              <a:avLst/>
              <a:gdLst/>
              <a:ahLst/>
              <a:cxnLst/>
              <a:rect l="l" t="t" r="r" b="b"/>
              <a:pathLst>
                <a:path w="2673" h="4443" extrusionOk="0">
                  <a:moveTo>
                    <a:pt x="1345" y="0"/>
                  </a:moveTo>
                  <a:cubicBezTo>
                    <a:pt x="1263" y="164"/>
                    <a:pt x="1148" y="312"/>
                    <a:pt x="1017" y="426"/>
                  </a:cubicBezTo>
                  <a:cubicBezTo>
                    <a:pt x="575" y="853"/>
                    <a:pt x="1" y="1721"/>
                    <a:pt x="738" y="2918"/>
                  </a:cubicBezTo>
                  <a:cubicBezTo>
                    <a:pt x="1017" y="3377"/>
                    <a:pt x="1230" y="3901"/>
                    <a:pt x="1345" y="4442"/>
                  </a:cubicBezTo>
                  <a:cubicBezTo>
                    <a:pt x="1460" y="3901"/>
                    <a:pt x="1656" y="3377"/>
                    <a:pt x="1951" y="2918"/>
                  </a:cubicBezTo>
                  <a:cubicBezTo>
                    <a:pt x="2673" y="1721"/>
                    <a:pt x="2115" y="869"/>
                    <a:pt x="1673" y="426"/>
                  </a:cubicBezTo>
                  <a:cubicBezTo>
                    <a:pt x="1542" y="312"/>
                    <a:pt x="1427" y="164"/>
                    <a:pt x="13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 name="Google Shape;739;p2"/>
            <p:cNvSpPr/>
            <p:nvPr/>
          </p:nvSpPr>
          <p:spPr>
            <a:xfrm>
              <a:off x="6600400" y="4150150"/>
              <a:ext cx="152875" cy="167825"/>
            </a:xfrm>
            <a:custGeom>
              <a:avLst/>
              <a:gdLst/>
              <a:ahLst/>
              <a:cxnLst/>
              <a:rect l="l" t="t" r="r" b="b"/>
              <a:pathLst>
                <a:path w="6115" h="6713" extrusionOk="0">
                  <a:moveTo>
                    <a:pt x="1601" y="0"/>
                  </a:moveTo>
                  <a:cubicBezTo>
                    <a:pt x="1200" y="0"/>
                    <a:pt x="807" y="159"/>
                    <a:pt x="574" y="451"/>
                  </a:cubicBezTo>
                  <a:cubicBezTo>
                    <a:pt x="1" y="1107"/>
                    <a:pt x="476" y="2074"/>
                    <a:pt x="1132" y="2106"/>
                  </a:cubicBezTo>
                  <a:cubicBezTo>
                    <a:pt x="1151" y="2107"/>
                    <a:pt x="1170" y="2108"/>
                    <a:pt x="1188" y="2108"/>
                  </a:cubicBezTo>
                  <a:cubicBezTo>
                    <a:pt x="1800" y="2108"/>
                    <a:pt x="2013" y="1589"/>
                    <a:pt x="1886" y="1287"/>
                  </a:cubicBezTo>
                  <a:cubicBezTo>
                    <a:pt x="1830" y="1118"/>
                    <a:pt x="1677" y="998"/>
                    <a:pt x="1500" y="998"/>
                  </a:cubicBezTo>
                  <a:cubicBezTo>
                    <a:pt x="1471" y="998"/>
                    <a:pt x="1441" y="1001"/>
                    <a:pt x="1410" y="1008"/>
                  </a:cubicBezTo>
                  <a:cubicBezTo>
                    <a:pt x="1263" y="1025"/>
                    <a:pt x="1148" y="1156"/>
                    <a:pt x="1165" y="1320"/>
                  </a:cubicBezTo>
                  <a:cubicBezTo>
                    <a:pt x="1154" y="1475"/>
                    <a:pt x="1282" y="1572"/>
                    <a:pt x="1410" y="1572"/>
                  </a:cubicBezTo>
                  <a:cubicBezTo>
                    <a:pt x="1484" y="1572"/>
                    <a:pt x="1559" y="1539"/>
                    <a:pt x="1607" y="1467"/>
                  </a:cubicBezTo>
                  <a:cubicBezTo>
                    <a:pt x="1649" y="1401"/>
                    <a:pt x="1693" y="1375"/>
                    <a:pt x="1731" y="1375"/>
                  </a:cubicBezTo>
                  <a:cubicBezTo>
                    <a:pt x="1798" y="1375"/>
                    <a:pt x="1847" y="1455"/>
                    <a:pt x="1837" y="1549"/>
                  </a:cubicBezTo>
                  <a:cubicBezTo>
                    <a:pt x="1747" y="1793"/>
                    <a:pt x="1516" y="1946"/>
                    <a:pt x="1271" y="1946"/>
                  </a:cubicBezTo>
                  <a:cubicBezTo>
                    <a:pt x="1203" y="1946"/>
                    <a:pt x="1134" y="1935"/>
                    <a:pt x="1066" y="1910"/>
                  </a:cubicBezTo>
                  <a:cubicBezTo>
                    <a:pt x="656" y="1779"/>
                    <a:pt x="460" y="1057"/>
                    <a:pt x="1017" y="648"/>
                  </a:cubicBezTo>
                  <a:cubicBezTo>
                    <a:pt x="1140" y="561"/>
                    <a:pt x="1319" y="515"/>
                    <a:pt x="1519" y="515"/>
                  </a:cubicBezTo>
                  <a:cubicBezTo>
                    <a:pt x="2117" y="515"/>
                    <a:pt x="2902" y="927"/>
                    <a:pt x="2951" y="1910"/>
                  </a:cubicBezTo>
                  <a:cubicBezTo>
                    <a:pt x="2951" y="3074"/>
                    <a:pt x="2033" y="4123"/>
                    <a:pt x="1771" y="4893"/>
                  </a:cubicBezTo>
                  <a:cubicBezTo>
                    <a:pt x="1417" y="5955"/>
                    <a:pt x="1853" y="6622"/>
                    <a:pt x="1900" y="6708"/>
                  </a:cubicBezTo>
                  <a:lnTo>
                    <a:pt x="1900" y="6708"/>
                  </a:lnTo>
                  <a:cubicBezTo>
                    <a:pt x="1607" y="6152"/>
                    <a:pt x="1591" y="5498"/>
                    <a:pt x="1853" y="4926"/>
                  </a:cubicBezTo>
                  <a:cubicBezTo>
                    <a:pt x="2050" y="4401"/>
                    <a:pt x="2492" y="3844"/>
                    <a:pt x="2804" y="3139"/>
                  </a:cubicBezTo>
                  <a:cubicBezTo>
                    <a:pt x="2918" y="2926"/>
                    <a:pt x="3000" y="2680"/>
                    <a:pt x="3066" y="2434"/>
                  </a:cubicBezTo>
                  <a:cubicBezTo>
                    <a:pt x="3115" y="2680"/>
                    <a:pt x="3197" y="2926"/>
                    <a:pt x="3312" y="3139"/>
                  </a:cubicBezTo>
                  <a:cubicBezTo>
                    <a:pt x="3623" y="3844"/>
                    <a:pt x="4066" y="4401"/>
                    <a:pt x="4263" y="4926"/>
                  </a:cubicBezTo>
                  <a:cubicBezTo>
                    <a:pt x="4524" y="5498"/>
                    <a:pt x="4508" y="6152"/>
                    <a:pt x="4216" y="6708"/>
                  </a:cubicBezTo>
                  <a:lnTo>
                    <a:pt x="4216" y="6708"/>
                  </a:lnTo>
                  <a:cubicBezTo>
                    <a:pt x="4263" y="6622"/>
                    <a:pt x="4698" y="5955"/>
                    <a:pt x="4344" y="4893"/>
                  </a:cubicBezTo>
                  <a:cubicBezTo>
                    <a:pt x="4082" y="4123"/>
                    <a:pt x="3164" y="3074"/>
                    <a:pt x="3164" y="1910"/>
                  </a:cubicBezTo>
                  <a:cubicBezTo>
                    <a:pt x="3213" y="927"/>
                    <a:pt x="3999" y="515"/>
                    <a:pt x="4596" y="515"/>
                  </a:cubicBezTo>
                  <a:cubicBezTo>
                    <a:pt x="4796" y="515"/>
                    <a:pt x="4975" y="561"/>
                    <a:pt x="5098" y="648"/>
                  </a:cubicBezTo>
                  <a:cubicBezTo>
                    <a:pt x="5656" y="1057"/>
                    <a:pt x="5459" y="1779"/>
                    <a:pt x="5049" y="1910"/>
                  </a:cubicBezTo>
                  <a:cubicBezTo>
                    <a:pt x="4982" y="1935"/>
                    <a:pt x="4913" y="1946"/>
                    <a:pt x="4845" y="1946"/>
                  </a:cubicBezTo>
                  <a:cubicBezTo>
                    <a:pt x="4599" y="1946"/>
                    <a:pt x="4369" y="1793"/>
                    <a:pt x="4279" y="1549"/>
                  </a:cubicBezTo>
                  <a:cubicBezTo>
                    <a:pt x="4258" y="1455"/>
                    <a:pt x="4310" y="1375"/>
                    <a:pt x="4380" y="1375"/>
                  </a:cubicBezTo>
                  <a:cubicBezTo>
                    <a:pt x="4420" y="1375"/>
                    <a:pt x="4467" y="1401"/>
                    <a:pt x="4508" y="1467"/>
                  </a:cubicBezTo>
                  <a:cubicBezTo>
                    <a:pt x="4556" y="1539"/>
                    <a:pt x="4631" y="1572"/>
                    <a:pt x="4705" y="1572"/>
                  </a:cubicBezTo>
                  <a:cubicBezTo>
                    <a:pt x="4834" y="1572"/>
                    <a:pt x="4961" y="1475"/>
                    <a:pt x="4951" y="1320"/>
                  </a:cubicBezTo>
                  <a:cubicBezTo>
                    <a:pt x="4967" y="1156"/>
                    <a:pt x="4853" y="1025"/>
                    <a:pt x="4705" y="1008"/>
                  </a:cubicBezTo>
                  <a:cubicBezTo>
                    <a:pt x="4675" y="1001"/>
                    <a:pt x="4645" y="998"/>
                    <a:pt x="4615" y="998"/>
                  </a:cubicBezTo>
                  <a:cubicBezTo>
                    <a:pt x="4438" y="998"/>
                    <a:pt x="4286" y="1118"/>
                    <a:pt x="4230" y="1287"/>
                  </a:cubicBezTo>
                  <a:cubicBezTo>
                    <a:pt x="4101" y="1594"/>
                    <a:pt x="4353" y="2107"/>
                    <a:pt x="4955" y="2107"/>
                  </a:cubicBezTo>
                  <a:cubicBezTo>
                    <a:pt x="4965" y="2107"/>
                    <a:pt x="4974" y="2107"/>
                    <a:pt x="4984" y="2106"/>
                  </a:cubicBezTo>
                  <a:cubicBezTo>
                    <a:pt x="5607" y="2074"/>
                    <a:pt x="6115" y="1107"/>
                    <a:pt x="5541" y="451"/>
                  </a:cubicBezTo>
                  <a:cubicBezTo>
                    <a:pt x="5309" y="159"/>
                    <a:pt x="4915" y="0"/>
                    <a:pt x="4515" y="0"/>
                  </a:cubicBezTo>
                  <a:cubicBezTo>
                    <a:pt x="4039" y="0"/>
                    <a:pt x="3552" y="224"/>
                    <a:pt x="3312" y="713"/>
                  </a:cubicBezTo>
                  <a:cubicBezTo>
                    <a:pt x="3197" y="877"/>
                    <a:pt x="3115" y="1074"/>
                    <a:pt x="3066" y="1271"/>
                  </a:cubicBezTo>
                  <a:cubicBezTo>
                    <a:pt x="3000" y="1074"/>
                    <a:pt x="2918" y="877"/>
                    <a:pt x="2804" y="713"/>
                  </a:cubicBezTo>
                  <a:cubicBezTo>
                    <a:pt x="2563" y="224"/>
                    <a:pt x="2077" y="0"/>
                    <a:pt x="1601" y="0"/>
                  </a:cubicBezTo>
                  <a:close/>
                  <a:moveTo>
                    <a:pt x="1900" y="6708"/>
                  </a:moveTo>
                  <a:lnTo>
                    <a:pt x="1900" y="6708"/>
                  </a:lnTo>
                  <a:cubicBezTo>
                    <a:pt x="1901" y="6710"/>
                    <a:pt x="1901" y="6711"/>
                    <a:pt x="1902" y="6712"/>
                  </a:cubicBezTo>
                  <a:cubicBezTo>
                    <a:pt x="1902" y="6711"/>
                    <a:pt x="1901" y="6710"/>
                    <a:pt x="1900" y="6708"/>
                  </a:cubicBezTo>
                  <a:close/>
                  <a:moveTo>
                    <a:pt x="4216" y="6708"/>
                  </a:moveTo>
                  <a:cubicBezTo>
                    <a:pt x="4215" y="6710"/>
                    <a:pt x="4214" y="6711"/>
                    <a:pt x="4213" y="6712"/>
                  </a:cubicBezTo>
                  <a:cubicBezTo>
                    <a:pt x="4214" y="6711"/>
                    <a:pt x="4215" y="6710"/>
                    <a:pt x="4216" y="6708"/>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 name="Google Shape;740;p2"/>
            <p:cNvSpPr/>
            <p:nvPr/>
          </p:nvSpPr>
          <p:spPr>
            <a:xfrm>
              <a:off x="6476650" y="4235175"/>
              <a:ext cx="130325" cy="204925"/>
            </a:xfrm>
            <a:custGeom>
              <a:avLst/>
              <a:gdLst/>
              <a:ahLst/>
              <a:cxnLst/>
              <a:rect l="l" t="t" r="r" b="b"/>
              <a:pathLst>
                <a:path w="5213" h="8197" extrusionOk="0">
                  <a:moveTo>
                    <a:pt x="4115" y="0"/>
                  </a:moveTo>
                  <a:lnTo>
                    <a:pt x="4115" y="0"/>
                  </a:lnTo>
                  <a:cubicBezTo>
                    <a:pt x="4115" y="1"/>
                    <a:pt x="4180" y="607"/>
                    <a:pt x="3803" y="836"/>
                  </a:cubicBezTo>
                  <a:cubicBezTo>
                    <a:pt x="3410" y="1066"/>
                    <a:pt x="2836" y="1525"/>
                    <a:pt x="3443" y="2049"/>
                  </a:cubicBezTo>
                  <a:cubicBezTo>
                    <a:pt x="4033" y="2574"/>
                    <a:pt x="4197" y="3328"/>
                    <a:pt x="3689" y="4065"/>
                  </a:cubicBezTo>
                  <a:cubicBezTo>
                    <a:pt x="3689" y="4065"/>
                    <a:pt x="3984" y="2967"/>
                    <a:pt x="3246" y="2475"/>
                  </a:cubicBezTo>
                  <a:cubicBezTo>
                    <a:pt x="3054" y="2343"/>
                    <a:pt x="2896" y="2306"/>
                    <a:pt x="2779" y="2306"/>
                  </a:cubicBezTo>
                  <a:cubicBezTo>
                    <a:pt x="2637" y="2306"/>
                    <a:pt x="2558" y="2361"/>
                    <a:pt x="2558" y="2361"/>
                  </a:cubicBezTo>
                  <a:cubicBezTo>
                    <a:pt x="2623" y="2492"/>
                    <a:pt x="2656" y="2623"/>
                    <a:pt x="2689" y="2771"/>
                  </a:cubicBezTo>
                  <a:cubicBezTo>
                    <a:pt x="2689" y="2984"/>
                    <a:pt x="2213" y="3344"/>
                    <a:pt x="2558" y="3738"/>
                  </a:cubicBezTo>
                  <a:cubicBezTo>
                    <a:pt x="2918" y="4131"/>
                    <a:pt x="3148" y="4918"/>
                    <a:pt x="1951" y="5787"/>
                  </a:cubicBezTo>
                  <a:cubicBezTo>
                    <a:pt x="1951" y="5787"/>
                    <a:pt x="2558" y="4426"/>
                    <a:pt x="2197" y="3721"/>
                  </a:cubicBezTo>
                  <a:cubicBezTo>
                    <a:pt x="1836" y="2984"/>
                    <a:pt x="1377" y="3131"/>
                    <a:pt x="968" y="2541"/>
                  </a:cubicBezTo>
                  <a:cubicBezTo>
                    <a:pt x="968" y="2541"/>
                    <a:pt x="1" y="3066"/>
                    <a:pt x="738" y="4229"/>
                  </a:cubicBezTo>
                  <a:cubicBezTo>
                    <a:pt x="1607" y="5573"/>
                    <a:pt x="541" y="7262"/>
                    <a:pt x="1459" y="8196"/>
                  </a:cubicBezTo>
                  <a:cubicBezTo>
                    <a:pt x="1459" y="8196"/>
                    <a:pt x="1410" y="6836"/>
                    <a:pt x="2672" y="5606"/>
                  </a:cubicBezTo>
                  <a:cubicBezTo>
                    <a:pt x="3934" y="4377"/>
                    <a:pt x="5213" y="2852"/>
                    <a:pt x="41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 name="Google Shape;741;p2"/>
            <p:cNvSpPr/>
            <p:nvPr/>
          </p:nvSpPr>
          <p:spPr>
            <a:xfrm>
              <a:off x="6591400" y="4209775"/>
              <a:ext cx="75825" cy="112700"/>
            </a:xfrm>
            <a:custGeom>
              <a:avLst/>
              <a:gdLst/>
              <a:ahLst/>
              <a:cxnLst/>
              <a:rect l="l" t="t" r="r" b="b"/>
              <a:pathLst>
                <a:path w="3033" h="4508" extrusionOk="0">
                  <a:moveTo>
                    <a:pt x="2574" y="0"/>
                  </a:moveTo>
                  <a:cubicBezTo>
                    <a:pt x="2541" y="262"/>
                    <a:pt x="2279" y="525"/>
                    <a:pt x="1623" y="820"/>
                  </a:cubicBezTo>
                  <a:cubicBezTo>
                    <a:pt x="967" y="1098"/>
                    <a:pt x="1213" y="1934"/>
                    <a:pt x="1279" y="2115"/>
                  </a:cubicBezTo>
                  <a:cubicBezTo>
                    <a:pt x="1326" y="2287"/>
                    <a:pt x="1388" y="2641"/>
                    <a:pt x="1191" y="2641"/>
                  </a:cubicBezTo>
                  <a:cubicBezTo>
                    <a:pt x="1182" y="2641"/>
                    <a:pt x="1173" y="2640"/>
                    <a:pt x="1164" y="2639"/>
                  </a:cubicBezTo>
                  <a:cubicBezTo>
                    <a:pt x="951" y="2606"/>
                    <a:pt x="1000" y="2492"/>
                    <a:pt x="1098" y="1820"/>
                  </a:cubicBezTo>
                  <a:cubicBezTo>
                    <a:pt x="1174" y="1300"/>
                    <a:pt x="839" y="1241"/>
                    <a:pt x="683" y="1241"/>
                  </a:cubicBezTo>
                  <a:cubicBezTo>
                    <a:pt x="637" y="1241"/>
                    <a:pt x="607" y="1246"/>
                    <a:pt x="607" y="1246"/>
                  </a:cubicBezTo>
                  <a:cubicBezTo>
                    <a:pt x="738" y="1426"/>
                    <a:pt x="721" y="1656"/>
                    <a:pt x="590" y="1820"/>
                  </a:cubicBezTo>
                  <a:cubicBezTo>
                    <a:pt x="344" y="2065"/>
                    <a:pt x="49" y="2344"/>
                    <a:pt x="295" y="3098"/>
                  </a:cubicBezTo>
                  <a:cubicBezTo>
                    <a:pt x="557" y="3852"/>
                    <a:pt x="0" y="4508"/>
                    <a:pt x="0" y="4508"/>
                  </a:cubicBezTo>
                  <a:cubicBezTo>
                    <a:pt x="3032" y="2017"/>
                    <a:pt x="2574" y="1"/>
                    <a:pt x="25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 name="Google Shape;742;p2"/>
            <p:cNvSpPr/>
            <p:nvPr/>
          </p:nvSpPr>
          <p:spPr>
            <a:xfrm>
              <a:off x="6441000" y="4424075"/>
              <a:ext cx="89775" cy="106575"/>
            </a:xfrm>
            <a:custGeom>
              <a:avLst/>
              <a:gdLst/>
              <a:ahLst/>
              <a:cxnLst/>
              <a:rect l="l" t="t" r="r" b="b"/>
              <a:pathLst>
                <a:path w="3591" h="4263" extrusionOk="0">
                  <a:moveTo>
                    <a:pt x="1869" y="1"/>
                  </a:moveTo>
                  <a:cubicBezTo>
                    <a:pt x="1869" y="1"/>
                    <a:pt x="2000" y="279"/>
                    <a:pt x="1656" y="525"/>
                  </a:cubicBezTo>
                  <a:cubicBezTo>
                    <a:pt x="1295" y="771"/>
                    <a:pt x="1" y="2443"/>
                    <a:pt x="3590" y="4262"/>
                  </a:cubicBezTo>
                  <a:cubicBezTo>
                    <a:pt x="3590" y="4262"/>
                    <a:pt x="2738" y="3771"/>
                    <a:pt x="2640" y="2476"/>
                  </a:cubicBezTo>
                  <a:cubicBezTo>
                    <a:pt x="2541" y="1197"/>
                    <a:pt x="2803" y="509"/>
                    <a:pt x="18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 name="Google Shape;743;p2"/>
            <p:cNvSpPr/>
            <p:nvPr/>
          </p:nvSpPr>
          <p:spPr>
            <a:xfrm>
              <a:off x="6331600" y="4489825"/>
              <a:ext cx="197125" cy="144725"/>
            </a:xfrm>
            <a:custGeom>
              <a:avLst/>
              <a:gdLst/>
              <a:ahLst/>
              <a:cxnLst/>
              <a:rect l="l" t="t" r="r" b="b"/>
              <a:pathLst>
                <a:path w="7885" h="5789" extrusionOk="0">
                  <a:moveTo>
                    <a:pt x="4671" y="1"/>
                  </a:moveTo>
                  <a:cubicBezTo>
                    <a:pt x="4529" y="1"/>
                    <a:pt x="4392" y="47"/>
                    <a:pt x="4262" y="141"/>
                  </a:cubicBezTo>
                  <a:cubicBezTo>
                    <a:pt x="3894" y="395"/>
                    <a:pt x="3663" y="609"/>
                    <a:pt x="3471" y="609"/>
                  </a:cubicBezTo>
                  <a:cubicBezTo>
                    <a:pt x="3415" y="609"/>
                    <a:pt x="3363" y="591"/>
                    <a:pt x="3311" y="551"/>
                  </a:cubicBezTo>
                  <a:lnTo>
                    <a:pt x="3311" y="551"/>
                  </a:lnTo>
                  <a:cubicBezTo>
                    <a:pt x="3311" y="551"/>
                    <a:pt x="3016" y="1174"/>
                    <a:pt x="3688" y="1387"/>
                  </a:cubicBezTo>
                  <a:cubicBezTo>
                    <a:pt x="4377" y="1583"/>
                    <a:pt x="4852" y="1714"/>
                    <a:pt x="4754" y="2091"/>
                  </a:cubicBezTo>
                  <a:cubicBezTo>
                    <a:pt x="4655" y="2468"/>
                    <a:pt x="3704" y="2550"/>
                    <a:pt x="2590" y="2714"/>
                  </a:cubicBezTo>
                  <a:cubicBezTo>
                    <a:pt x="1475" y="2878"/>
                    <a:pt x="590" y="3157"/>
                    <a:pt x="623" y="4124"/>
                  </a:cubicBezTo>
                  <a:cubicBezTo>
                    <a:pt x="648" y="4887"/>
                    <a:pt x="506" y="5245"/>
                    <a:pt x="250" y="5245"/>
                  </a:cubicBezTo>
                  <a:cubicBezTo>
                    <a:pt x="176" y="5245"/>
                    <a:pt x="92" y="5215"/>
                    <a:pt x="0" y="5157"/>
                  </a:cubicBezTo>
                  <a:lnTo>
                    <a:pt x="0" y="5157"/>
                  </a:lnTo>
                  <a:cubicBezTo>
                    <a:pt x="0" y="5157"/>
                    <a:pt x="248" y="5788"/>
                    <a:pt x="1194" y="5788"/>
                  </a:cubicBezTo>
                  <a:cubicBezTo>
                    <a:pt x="1388" y="5788"/>
                    <a:pt x="1612" y="5762"/>
                    <a:pt x="1869" y="5698"/>
                  </a:cubicBezTo>
                  <a:cubicBezTo>
                    <a:pt x="3377" y="5321"/>
                    <a:pt x="3573" y="4108"/>
                    <a:pt x="4213" y="3354"/>
                  </a:cubicBezTo>
                  <a:cubicBezTo>
                    <a:pt x="4852" y="2600"/>
                    <a:pt x="5491" y="1977"/>
                    <a:pt x="7884" y="1928"/>
                  </a:cubicBezTo>
                  <a:cubicBezTo>
                    <a:pt x="7884" y="1928"/>
                    <a:pt x="6409" y="1813"/>
                    <a:pt x="5868" y="960"/>
                  </a:cubicBezTo>
                  <a:cubicBezTo>
                    <a:pt x="5463" y="329"/>
                    <a:pt x="5049" y="1"/>
                    <a:pt x="467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 name="Google Shape;744;p2"/>
            <p:cNvSpPr/>
            <p:nvPr/>
          </p:nvSpPr>
          <p:spPr>
            <a:xfrm>
              <a:off x="6431975" y="4549400"/>
              <a:ext cx="192225" cy="157450"/>
            </a:xfrm>
            <a:custGeom>
              <a:avLst/>
              <a:gdLst/>
              <a:ahLst/>
              <a:cxnLst/>
              <a:rect l="l" t="t" r="r" b="b"/>
              <a:pathLst>
                <a:path w="7689" h="6298" extrusionOk="0">
                  <a:moveTo>
                    <a:pt x="3367" y="1"/>
                  </a:moveTo>
                  <a:cubicBezTo>
                    <a:pt x="3321" y="1"/>
                    <a:pt x="3276" y="2"/>
                    <a:pt x="3230" y="3"/>
                  </a:cubicBezTo>
                  <a:cubicBezTo>
                    <a:pt x="2656" y="20"/>
                    <a:pt x="2099" y="167"/>
                    <a:pt x="1607" y="462"/>
                  </a:cubicBezTo>
                  <a:cubicBezTo>
                    <a:pt x="1443" y="561"/>
                    <a:pt x="1279" y="676"/>
                    <a:pt x="1132" y="807"/>
                  </a:cubicBezTo>
                  <a:cubicBezTo>
                    <a:pt x="1" y="1807"/>
                    <a:pt x="362" y="3888"/>
                    <a:pt x="1706" y="4216"/>
                  </a:cubicBezTo>
                  <a:cubicBezTo>
                    <a:pt x="1838" y="4248"/>
                    <a:pt x="1975" y="4264"/>
                    <a:pt x="2111" y="4264"/>
                  </a:cubicBezTo>
                  <a:cubicBezTo>
                    <a:pt x="2597" y="4264"/>
                    <a:pt x="3076" y="4063"/>
                    <a:pt x="3345" y="3692"/>
                  </a:cubicBezTo>
                  <a:cubicBezTo>
                    <a:pt x="3656" y="3249"/>
                    <a:pt x="3656" y="2659"/>
                    <a:pt x="3345" y="2216"/>
                  </a:cubicBezTo>
                  <a:cubicBezTo>
                    <a:pt x="3132" y="1919"/>
                    <a:pt x="2796" y="1759"/>
                    <a:pt x="2457" y="1759"/>
                  </a:cubicBezTo>
                  <a:cubicBezTo>
                    <a:pt x="2272" y="1759"/>
                    <a:pt x="2086" y="1807"/>
                    <a:pt x="1919" y="1905"/>
                  </a:cubicBezTo>
                  <a:cubicBezTo>
                    <a:pt x="1640" y="2069"/>
                    <a:pt x="1509" y="2413"/>
                    <a:pt x="1607" y="2724"/>
                  </a:cubicBezTo>
                  <a:cubicBezTo>
                    <a:pt x="1624" y="2823"/>
                    <a:pt x="1673" y="2905"/>
                    <a:pt x="1738" y="2970"/>
                  </a:cubicBezTo>
                  <a:cubicBezTo>
                    <a:pt x="1846" y="3078"/>
                    <a:pt x="1989" y="3123"/>
                    <a:pt x="2130" y="3123"/>
                  </a:cubicBezTo>
                  <a:cubicBezTo>
                    <a:pt x="2373" y="3123"/>
                    <a:pt x="2609" y="2989"/>
                    <a:pt x="2640" y="2823"/>
                  </a:cubicBezTo>
                  <a:cubicBezTo>
                    <a:pt x="2714" y="2557"/>
                    <a:pt x="2509" y="2305"/>
                    <a:pt x="2252" y="2305"/>
                  </a:cubicBezTo>
                  <a:cubicBezTo>
                    <a:pt x="2223" y="2305"/>
                    <a:pt x="2194" y="2308"/>
                    <a:pt x="2165" y="2315"/>
                  </a:cubicBezTo>
                  <a:cubicBezTo>
                    <a:pt x="1902" y="2380"/>
                    <a:pt x="1919" y="2528"/>
                    <a:pt x="1837" y="2544"/>
                  </a:cubicBezTo>
                  <a:cubicBezTo>
                    <a:pt x="1738" y="2544"/>
                    <a:pt x="1738" y="2397"/>
                    <a:pt x="1738" y="2397"/>
                  </a:cubicBezTo>
                  <a:cubicBezTo>
                    <a:pt x="1738" y="2200"/>
                    <a:pt x="1837" y="2020"/>
                    <a:pt x="2017" y="1938"/>
                  </a:cubicBezTo>
                  <a:cubicBezTo>
                    <a:pt x="2159" y="1864"/>
                    <a:pt x="2310" y="1829"/>
                    <a:pt x="2460" y="1829"/>
                  </a:cubicBezTo>
                  <a:cubicBezTo>
                    <a:pt x="2779" y="1829"/>
                    <a:pt x="3090" y="1987"/>
                    <a:pt x="3279" y="2265"/>
                  </a:cubicBezTo>
                  <a:cubicBezTo>
                    <a:pt x="3541" y="2675"/>
                    <a:pt x="3541" y="3216"/>
                    <a:pt x="3246" y="3626"/>
                  </a:cubicBezTo>
                  <a:cubicBezTo>
                    <a:pt x="3015" y="3947"/>
                    <a:pt x="2573" y="4127"/>
                    <a:pt x="2124" y="4127"/>
                  </a:cubicBezTo>
                  <a:cubicBezTo>
                    <a:pt x="2000" y="4127"/>
                    <a:pt x="1876" y="4113"/>
                    <a:pt x="1755" y="4085"/>
                  </a:cubicBezTo>
                  <a:cubicBezTo>
                    <a:pt x="542" y="3773"/>
                    <a:pt x="198" y="1856"/>
                    <a:pt x="1263" y="938"/>
                  </a:cubicBezTo>
                  <a:cubicBezTo>
                    <a:pt x="1737" y="494"/>
                    <a:pt x="2314" y="324"/>
                    <a:pt x="2897" y="324"/>
                  </a:cubicBezTo>
                  <a:cubicBezTo>
                    <a:pt x="3605" y="324"/>
                    <a:pt x="4321" y="574"/>
                    <a:pt x="4869" y="889"/>
                  </a:cubicBezTo>
                  <a:cubicBezTo>
                    <a:pt x="5820" y="1413"/>
                    <a:pt x="6541" y="2249"/>
                    <a:pt x="6951" y="3249"/>
                  </a:cubicBezTo>
                  <a:cubicBezTo>
                    <a:pt x="7279" y="4052"/>
                    <a:pt x="7459" y="4921"/>
                    <a:pt x="7459" y="5790"/>
                  </a:cubicBezTo>
                  <a:cubicBezTo>
                    <a:pt x="7459" y="5954"/>
                    <a:pt x="7443" y="6117"/>
                    <a:pt x="7410" y="6298"/>
                  </a:cubicBezTo>
                  <a:cubicBezTo>
                    <a:pt x="7422" y="6248"/>
                    <a:pt x="7435" y="6197"/>
                    <a:pt x="7447" y="6140"/>
                  </a:cubicBezTo>
                  <a:lnTo>
                    <a:pt x="7447" y="6140"/>
                  </a:lnTo>
                  <a:cubicBezTo>
                    <a:pt x="7449" y="6152"/>
                    <a:pt x="7453" y="6160"/>
                    <a:pt x="7459" y="6167"/>
                  </a:cubicBezTo>
                  <a:cubicBezTo>
                    <a:pt x="7459" y="6134"/>
                    <a:pt x="7459" y="6117"/>
                    <a:pt x="7459" y="6085"/>
                  </a:cubicBezTo>
                  <a:cubicBezTo>
                    <a:pt x="7455" y="6104"/>
                    <a:pt x="7451" y="6122"/>
                    <a:pt x="7447" y="6140"/>
                  </a:cubicBezTo>
                  <a:lnTo>
                    <a:pt x="7447" y="6140"/>
                  </a:lnTo>
                  <a:cubicBezTo>
                    <a:pt x="7445" y="6121"/>
                    <a:pt x="7449" y="6093"/>
                    <a:pt x="7459" y="6052"/>
                  </a:cubicBezTo>
                  <a:cubicBezTo>
                    <a:pt x="7688" y="4872"/>
                    <a:pt x="7541" y="3626"/>
                    <a:pt x="7016" y="2528"/>
                  </a:cubicBezTo>
                  <a:cubicBezTo>
                    <a:pt x="6315" y="1109"/>
                    <a:pt x="4963" y="1"/>
                    <a:pt x="336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 name="Google Shape;745;p2"/>
            <p:cNvSpPr/>
            <p:nvPr/>
          </p:nvSpPr>
          <p:spPr>
            <a:xfrm>
              <a:off x="6538350" y="4597175"/>
              <a:ext cx="76025" cy="81825"/>
            </a:xfrm>
            <a:custGeom>
              <a:avLst/>
              <a:gdLst/>
              <a:ahLst/>
              <a:cxnLst/>
              <a:rect l="l" t="t" r="r" b="b"/>
              <a:pathLst>
                <a:path w="3041" h="3273" extrusionOk="0">
                  <a:moveTo>
                    <a:pt x="733" y="0"/>
                  </a:moveTo>
                  <a:cubicBezTo>
                    <a:pt x="66" y="0"/>
                    <a:pt x="1" y="784"/>
                    <a:pt x="1089" y="961"/>
                  </a:cubicBezTo>
                  <a:cubicBezTo>
                    <a:pt x="2352" y="1174"/>
                    <a:pt x="3040" y="3272"/>
                    <a:pt x="3040" y="3272"/>
                  </a:cubicBezTo>
                  <a:cubicBezTo>
                    <a:pt x="3040" y="3272"/>
                    <a:pt x="2729" y="1010"/>
                    <a:pt x="1466" y="240"/>
                  </a:cubicBezTo>
                  <a:cubicBezTo>
                    <a:pt x="1179" y="68"/>
                    <a:pt x="930" y="0"/>
                    <a:pt x="7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 name="Google Shape;746;p2"/>
            <p:cNvSpPr/>
            <p:nvPr/>
          </p:nvSpPr>
          <p:spPr>
            <a:xfrm>
              <a:off x="6385675" y="4590850"/>
              <a:ext cx="130750" cy="112975"/>
            </a:xfrm>
            <a:custGeom>
              <a:avLst/>
              <a:gdLst/>
              <a:ahLst/>
              <a:cxnLst/>
              <a:rect l="l" t="t" r="r" b="b"/>
              <a:pathLst>
                <a:path w="5230" h="4519" extrusionOk="0">
                  <a:moveTo>
                    <a:pt x="2181" y="1"/>
                  </a:moveTo>
                  <a:lnTo>
                    <a:pt x="2181" y="1"/>
                  </a:lnTo>
                  <a:cubicBezTo>
                    <a:pt x="2017" y="198"/>
                    <a:pt x="1902" y="427"/>
                    <a:pt x="1820" y="673"/>
                  </a:cubicBezTo>
                  <a:cubicBezTo>
                    <a:pt x="1689" y="1083"/>
                    <a:pt x="1132" y="1312"/>
                    <a:pt x="574" y="1706"/>
                  </a:cubicBezTo>
                  <a:cubicBezTo>
                    <a:pt x="1" y="2083"/>
                    <a:pt x="99" y="2706"/>
                    <a:pt x="214" y="3033"/>
                  </a:cubicBezTo>
                  <a:cubicBezTo>
                    <a:pt x="279" y="3263"/>
                    <a:pt x="247" y="3509"/>
                    <a:pt x="132" y="3722"/>
                  </a:cubicBezTo>
                  <a:cubicBezTo>
                    <a:pt x="410" y="3492"/>
                    <a:pt x="722" y="3312"/>
                    <a:pt x="1066" y="3230"/>
                  </a:cubicBezTo>
                  <a:cubicBezTo>
                    <a:pt x="1673" y="3050"/>
                    <a:pt x="1656" y="2755"/>
                    <a:pt x="1656" y="2279"/>
                  </a:cubicBezTo>
                  <a:cubicBezTo>
                    <a:pt x="1642" y="1878"/>
                    <a:pt x="1816" y="1853"/>
                    <a:pt x="1859" y="1853"/>
                  </a:cubicBezTo>
                  <a:cubicBezTo>
                    <a:pt x="1866" y="1853"/>
                    <a:pt x="1869" y="1853"/>
                    <a:pt x="1869" y="1853"/>
                  </a:cubicBezTo>
                  <a:cubicBezTo>
                    <a:pt x="1878" y="1852"/>
                    <a:pt x="1886" y="1852"/>
                    <a:pt x="1894" y="1852"/>
                  </a:cubicBezTo>
                  <a:cubicBezTo>
                    <a:pt x="2161" y="1852"/>
                    <a:pt x="2098" y="2386"/>
                    <a:pt x="2066" y="2673"/>
                  </a:cubicBezTo>
                  <a:cubicBezTo>
                    <a:pt x="1968" y="3197"/>
                    <a:pt x="2115" y="3755"/>
                    <a:pt x="2492" y="4164"/>
                  </a:cubicBezTo>
                  <a:cubicBezTo>
                    <a:pt x="2734" y="4428"/>
                    <a:pt x="3055" y="4518"/>
                    <a:pt x="3375" y="4518"/>
                  </a:cubicBezTo>
                  <a:cubicBezTo>
                    <a:pt x="3770" y="4518"/>
                    <a:pt x="4165" y="4381"/>
                    <a:pt x="4410" y="4263"/>
                  </a:cubicBezTo>
                  <a:cubicBezTo>
                    <a:pt x="4514" y="4217"/>
                    <a:pt x="4626" y="4195"/>
                    <a:pt x="4739" y="4195"/>
                  </a:cubicBezTo>
                  <a:cubicBezTo>
                    <a:pt x="4910" y="4195"/>
                    <a:pt x="5081" y="4246"/>
                    <a:pt x="5230" y="4345"/>
                  </a:cubicBezTo>
                  <a:cubicBezTo>
                    <a:pt x="5082" y="3460"/>
                    <a:pt x="4639" y="3197"/>
                    <a:pt x="4017" y="3132"/>
                  </a:cubicBezTo>
                  <a:cubicBezTo>
                    <a:pt x="3394" y="3066"/>
                    <a:pt x="2541" y="2853"/>
                    <a:pt x="2197" y="1771"/>
                  </a:cubicBezTo>
                  <a:cubicBezTo>
                    <a:pt x="1869" y="690"/>
                    <a:pt x="2181" y="1"/>
                    <a:pt x="218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 name="Google Shape;747;p2"/>
            <p:cNvSpPr/>
            <p:nvPr/>
          </p:nvSpPr>
          <p:spPr>
            <a:xfrm>
              <a:off x="6406575" y="4667075"/>
              <a:ext cx="32400" cy="49625"/>
            </a:xfrm>
            <a:custGeom>
              <a:avLst/>
              <a:gdLst/>
              <a:ahLst/>
              <a:cxnLst/>
              <a:rect l="l" t="t" r="r" b="b"/>
              <a:pathLst>
                <a:path w="1296" h="1985" extrusionOk="0">
                  <a:moveTo>
                    <a:pt x="951" y="1"/>
                  </a:moveTo>
                  <a:cubicBezTo>
                    <a:pt x="951" y="1"/>
                    <a:pt x="935" y="83"/>
                    <a:pt x="509" y="345"/>
                  </a:cubicBezTo>
                  <a:cubicBezTo>
                    <a:pt x="165" y="525"/>
                    <a:pt x="1" y="919"/>
                    <a:pt x="115" y="1296"/>
                  </a:cubicBezTo>
                  <a:cubicBezTo>
                    <a:pt x="181" y="1509"/>
                    <a:pt x="230" y="1755"/>
                    <a:pt x="263" y="1984"/>
                  </a:cubicBezTo>
                  <a:cubicBezTo>
                    <a:pt x="263" y="1984"/>
                    <a:pt x="263" y="1837"/>
                    <a:pt x="771" y="1542"/>
                  </a:cubicBezTo>
                  <a:cubicBezTo>
                    <a:pt x="1296" y="1263"/>
                    <a:pt x="1099" y="837"/>
                    <a:pt x="1001" y="558"/>
                  </a:cubicBezTo>
                  <a:cubicBezTo>
                    <a:pt x="951" y="378"/>
                    <a:pt x="935" y="181"/>
                    <a:pt x="95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 name="Google Shape;748;p2"/>
            <p:cNvSpPr/>
            <p:nvPr/>
          </p:nvSpPr>
          <p:spPr>
            <a:xfrm>
              <a:off x="6263575" y="4451675"/>
              <a:ext cx="173750" cy="121625"/>
            </a:xfrm>
            <a:custGeom>
              <a:avLst/>
              <a:gdLst/>
              <a:ahLst/>
              <a:cxnLst/>
              <a:rect l="l" t="t" r="r" b="b"/>
              <a:pathLst>
                <a:path w="6950" h="4865" extrusionOk="0">
                  <a:moveTo>
                    <a:pt x="5010" y="1"/>
                  </a:moveTo>
                  <a:cubicBezTo>
                    <a:pt x="4786" y="1"/>
                    <a:pt x="4536" y="53"/>
                    <a:pt x="4262" y="175"/>
                  </a:cubicBezTo>
                  <a:cubicBezTo>
                    <a:pt x="2787" y="831"/>
                    <a:pt x="3065" y="3306"/>
                    <a:pt x="4803" y="3667"/>
                  </a:cubicBezTo>
                  <a:cubicBezTo>
                    <a:pt x="4999" y="3699"/>
                    <a:pt x="5213" y="3732"/>
                    <a:pt x="5376" y="3749"/>
                  </a:cubicBezTo>
                  <a:cubicBezTo>
                    <a:pt x="4917" y="3831"/>
                    <a:pt x="4475" y="3978"/>
                    <a:pt x="4065" y="4191"/>
                  </a:cubicBezTo>
                  <a:cubicBezTo>
                    <a:pt x="3918" y="4273"/>
                    <a:pt x="3672" y="4339"/>
                    <a:pt x="3639" y="4355"/>
                  </a:cubicBezTo>
                  <a:cubicBezTo>
                    <a:pt x="3185" y="4527"/>
                    <a:pt x="2755" y="4603"/>
                    <a:pt x="2368" y="4603"/>
                  </a:cubicBezTo>
                  <a:cubicBezTo>
                    <a:pt x="1539" y="4603"/>
                    <a:pt x="902" y="4256"/>
                    <a:pt x="623" y="3765"/>
                  </a:cubicBezTo>
                  <a:cubicBezTo>
                    <a:pt x="377" y="3355"/>
                    <a:pt x="361" y="2863"/>
                    <a:pt x="574" y="2454"/>
                  </a:cubicBezTo>
                  <a:cubicBezTo>
                    <a:pt x="590" y="2437"/>
                    <a:pt x="590" y="2437"/>
                    <a:pt x="590" y="2421"/>
                  </a:cubicBezTo>
                  <a:cubicBezTo>
                    <a:pt x="803" y="2106"/>
                    <a:pt x="1139" y="1959"/>
                    <a:pt x="1452" y="1959"/>
                  </a:cubicBezTo>
                  <a:cubicBezTo>
                    <a:pt x="1742" y="1959"/>
                    <a:pt x="2013" y="2086"/>
                    <a:pt x="2147" y="2323"/>
                  </a:cubicBezTo>
                  <a:cubicBezTo>
                    <a:pt x="2262" y="2454"/>
                    <a:pt x="2311" y="2618"/>
                    <a:pt x="2311" y="2798"/>
                  </a:cubicBezTo>
                  <a:cubicBezTo>
                    <a:pt x="2311" y="2945"/>
                    <a:pt x="2262" y="3093"/>
                    <a:pt x="2147" y="3208"/>
                  </a:cubicBezTo>
                  <a:cubicBezTo>
                    <a:pt x="2033" y="3304"/>
                    <a:pt x="1975" y="3335"/>
                    <a:pt x="1946" y="3335"/>
                  </a:cubicBezTo>
                  <a:cubicBezTo>
                    <a:pt x="1921" y="3335"/>
                    <a:pt x="1918" y="3312"/>
                    <a:pt x="1918" y="3290"/>
                  </a:cubicBezTo>
                  <a:cubicBezTo>
                    <a:pt x="2035" y="3035"/>
                    <a:pt x="1743" y="2862"/>
                    <a:pt x="1489" y="2862"/>
                  </a:cubicBezTo>
                  <a:cubicBezTo>
                    <a:pt x="1318" y="2862"/>
                    <a:pt x="1164" y="2941"/>
                    <a:pt x="1164" y="3126"/>
                  </a:cubicBezTo>
                  <a:cubicBezTo>
                    <a:pt x="1153" y="3400"/>
                    <a:pt x="1392" y="3528"/>
                    <a:pt x="1645" y="3528"/>
                  </a:cubicBezTo>
                  <a:cubicBezTo>
                    <a:pt x="1769" y="3528"/>
                    <a:pt x="1897" y="3497"/>
                    <a:pt x="2000" y="3437"/>
                  </a:cubicBezTo>
                  <a:lnTo>
                    <a:pt x="2033" y="3421"/>
                  </a:lnTo>
                  <a:cubicBezTo>
                    <a:pt x="2065" y="3404"/>
                    <a:pt x="2082" y="3388"/>
                    <a:pt x="2098" y="3372"/>
                  </a:cubicBezTo>
                  <a:cubicBezTo>
                    <a:pt x="2410" y="3077"/>
                    <a:pt x="2442" y="2618"/>
                    <a:pt x="2197" y="2273"/>
                  </a:cubicBezTo>
                  <a:cubicBezTo>
                    <a:pt x="2058" y="2005"/>
                    <a:pt x="1742" y="1857"/>
                    <a:pt x="1404" y="1857"/>
                  </a:cubicBezTo>
                  <a:cubicBezTo>
                    <a:pt x="1062" y="1857"/>
                    <a:pt x="698" y="2009"/>
                    <a:pt x="475" y="2339"/>
                  </a:cubicBezTo>
                  <a:cubicBezTo>
                    <a:pt x="0" y="3093"/>
                    <a:pt x="213" y="4076"/>
                    <a:pt x="967" y="4568"/>
                  </a:cubicBezTo>
                  <a:cubicBezTo>
                    <a:pt x="1332" y="4766"/>
                    <a:pt x="1740" y="4865"/>
                    <a:pt x="2164" y="4865"/>
                  </a:cubicBezTo>
                  <a:cubicBezTo>
                    <a:pt x="2197" y="4865"/>
                    <a:pt x="2229" y="4864"/>
                    <a:pt x="2262" y="4863"/>
                  </a:cubicBezTo>
                  <a:cubicBezTo>
                    <a:pt x="3164" y="4830"/>
                    <a:pt x="3868" y="4339"/>
                    <a:pt x="5049" y="3978"/>
                  </a:cubicBezTo>
                  <a:cubicBezTo>
                    <a:pt x="5491" y="3880"/>
                    <a:pt x="5917" y="3814"/>
                    <a:pt x="6360" y="3781"/>
                  </a:cubicBezTo>
                  <a:cubicBezTo>
                    <a:pt x="6573" y="3765"/>
                    <a:pt x="6770" y="3699"/>
                    <a:pt x="6950" y="3601"/>
                  </a:cubicBezTo>
                  <a:lnTo>
                    <a:pt x="6950" y="3601"/>
                  </a:lnTo>
                  <a:cubicBezTo>
                    <a:pt x="6950" y="3601"/>
                    <a:pt x="6827" y="3630"/>
                    <a:pt x="6671" y="3630"/>
                  </a:cubicBezTo>
                  <a:cubicBezTo>
                    <a:pt x="6516" y="3630"/>
                    <a:pt x="6327" y="3601"/>
                    <a:pt x="6196" y="3486"/>
                  </a:cubicBezTo>
                  <a:cubicBezTo>
                    <a:pt x="5934" y="3257"/>
                    <a:pt x="5934" y="3339"/>
                    <a:pt x="5655" y="3257"/>
                  </a:cubicBezTo>
                  <a:cubicBezTo>
                    <a:pt x="5491" y="3208"/>
                    <a:pt x="5376" y="3060"/>
                    <a:pt x="5376" y="2896"/>
                  </a:cubicBezTo>
                  <a:cubicBezTo>
                    <a:pt x="5180" y="3060"/>
                    <a:pt x="5147" y="3339"/>
                    <a:pt x="5294" y="3552"/>
                  </a:cubicBezTo>
                  <a:cubicBezTo>
                    <a:pt x="5294" y="3552"/>
                    <a:pt x="4573" y="3552"/>
                    <a:pt x="4409" y="3175"/>
                  </a:cubicBezTo>
                  <a:cubicBezTo>
                    <a:pt x="4229" y="2814"/>
                    <a:pt x="4442" y="2814"/>
                    <a:pt x="4573" y="2732"/>
                  </a:cubicBezTo>
                  <a:cubicBezTo>
                    <a:pt x="4721" y="2650"/>
                    <a:pt x="4770" y="2503"/>
                    <a:pt x="4622" y="2306"/>
                  </a:cubicBezTo>
                  <a:cubicBezTo>
                    <a:pt x="4475" y="2093"/>
                    <a:pt x="4491" y="1732"/>
                    <a:pt x="4754" y="1716"/>
                  </a:cubicBezTo>
                  <a:cubicBezTo>
                    <a:pt x="4676" y="1547"/>
                    <a:pt x="4515" y="1450"/>
                    <a:pt x="4337" y="1450"/>
                  </a:cubicBezTo>
                  <a:cubicBezTo>
                    <a:pt x="4291" y="1450"/>
                    <a:pt x="4244" y="1457"/>
                    <a:pt x="4196" y="1470"/>
                  </a:cubicBezTo>
                  <a:cubicBezTo>
                    <a:pt x="3770" y="1536"/>
                    <a:pt x="3770" y="2142"/>
                    <a:pt x="3770" y="2142"/>
                  </a:cubicBezTo>
                  <a:cubicBezTo>
                    <a:pt x="3770" y="2142"/>
                    <a:pt x="3475" y="1405"/>
                    <a:pt x="3950" y="1028"/>
                  </a:cubicBezTo>
                  <a:cubicBezTo>
                    <a:pt x="4141" y="881"/>
                    <a:pt x="4293" y="826"/>
                    <a:pt x="4410" y="826"/>
                  </a:cubicBezTo>
                  <a:cubicBezTo>
                    <a:pt x="4596" y="826"/>
                    <a:pt x="4697" y="963"/>
                    <a:pt x="4737" y="1093"/>
                  </a:cubicBezTo>
                  <a:cubicBezTo>
                    <a:pt x="4790" y="1279"/>
                    <a:pt x="4886" y="1432"/>
                    <a:pt x="5033" y="1432"/>
                  </a:cubicBezTo>
                  <a:cubicBezTo>
                    <a:pt x="5068" y="1432"/>
                    <a:pt x="5106" y="1423"/>
                    <a:pt x="5147" y="1405"/>
                  </a:cubicBezTo>
                  <a:cubicBezTo>
                    <a:pt x="5276" y="1340"/>
                    <a:pt x="5392" y="1247"/>
                    <a:pt x="5488" y="1247"/>
                  </a:cubicBezTo>
                  <a:cubicBezTo>
                    <a:pt x="5538" y="1247"/>
                    <a:pt x="5583" y="1272"/>
                    <a:pt x="5622" y="1339"/>
                  </a:cubicBezTo>
                  <a:cubicBezTo>
                    <a:pt x="5753" y="1585"/>
                    <a:pt x="5639" y="1896"/>
                    <a:pt x="5376" y="2011"/>
                  </a:cubicBezTo>
                  <a:cubicBezTo>
                    <a:pt x="5376" y="2011"/>
                    <a:pt x="5382" y="2011"/>
                    <a:pt x="5393" y="2011"/>
                  </a:cubicBezTo>
                  <a:cubicBezTo>
                    <a:pt x="5500" y="2011"/>
                    <a:pt x="6111" y="1984"/>
                    <a:pt x="6245" y="1372"/>
                  </a:cubicBezTo>
                  <a:cubicBezTo>
                    <a:pt x="6363" y="822"/>
                    <a:pt x="5896" y="1"/>
                    <a:pt x="501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 name="Google Shape;749;p2"/>
            <p:cNvSpPr/>
            <p:nvPr/>
          </p:nvSpPr>
          <p:spPr>
            <a:xfrm>
              <a:off x="6236525" y="4517100"/>
              <a:ext cx="116400" cy="82800"/>
            </a:xfrm>
            <a:custGeom>
              <a:avLst/>
              <a:gdLst/>
              <a:ahLst/>
              <a:cxnLst/>
              <a:rect l="l" t="t" r="r" b="b"/>
              <a:pathLst>
                <a:path w="4656" h="3312" extrusionOk="0">
                  <a:moveTo>
                    <a:pt x="836" y="1"/>
                  </a:moveTo>
                  <a:cubicBezTo>
                    <a:pt x="836" y="1"/>
                    <a:pt x="0" y="919"/>
                    <a:pt x="558" y="1722"/>
                  </a:cubicBezTo>
                  <a:cubicBezTo>
                    <a:pt x="869" y="2181"/>
                    <a:pt x="1377" y="2459"/>
                    <a:pt x="1934" y="2492"/>
                  </a:cubicBezTo>
                  <a:cubicBezTo>
                    <a:pt x="1869" y="2492"/>
                    <a:pt x="1475" y="2492"/>
                    <a:pt x="1295" y="2722"/>
                  </a:cubicBezTo>
                  <a:cubicBezTo>
                    <a:pt x="1180" y="2885"/>
                    <a:pt x="1131" y="3099"/>
                    <a:pt x="1164" y="3312"/>
                  </a:cubicBezTo>
                  <a:cubicBezTo>
                    <a:pt x="1215" y="3223"/>
                    <a:pt x="1304" y="3164"/>
                    <a:pt x="1395" y="3164"/>
                  </a:cubicBezTo>
                  <a:cubicBezTo>
                    <a:pt x="1422" y="3164"/>
                    <a:pt x="1449" y="3169"/>
                    <a:pt x="1475" y="3180"/>
                  </a:cubicBezTo>
                  <a:cubicBezTo>
                    <a:pt x="1589" y="3215"/>
                    <a:pt x="1750" y="3288"/>
                    <a:pt x="1932" y="3288"/>
                  </a:cubicBezTo>
                  <a:cubicBezTo>
                    <a:pt x="2091" y="3288"/>
                    <a:pt x="2267" y="3233"/>
                    <a:pt x="2443" y="3049"/>
                  </a:cubicBezTo>
                  <a:cubicBezTo>
                    <a:pt x="2820" y="2640"/>
                    <a:pt x="3311" y="2869"/>
                    <a:pt x="4655" y="2164"/>
                  </a:cubicBezTo>
                  <a:cubicBezTo>
                    <a:pt x="4655" y="2164"/>
                    <a:pt x="4655" y="2164"/>
                    <a:pt x="4655" y="2164"/>
                  </a:cubicBezTo>
                  <a:cubicBezTo>
                    <a:pt x="4631" y="2164"/>
                    <a:pt x="3916" y="2456"/>
                    <a:pt x="3114" y="2456"/>
                  </a:cubicBezTo>
                  <a:cubicBezTo>
                    <a:pt x="2651" y="2456"/>
                    <a:pt x="2158" y="2358"/>
                    <a:pt x="1754" y="2049"/>
                  </a:cubicBezTo>
                  <a:cubicBezTo>
                    <a:pt x="1115" y="1574"/>
                    <a:pt x="771" y="787"/>
                    <a:pt x="83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 name="Google Shape;750;p2"/>
            <p:cNvSpPr/>
            <p:nvPr/>
          </p:nvSpPr>
          <p:spPr>
            <a:xfrm>
              <a:off x="6390175" y="4331500"/>
              <a:ext cx="111100" cy="157350"/>
            </a:xfrm>
            <a:custGeom>
              <a:avLst/>
              <a:gdLst/>
              <a:ahLst/>
              <a:cxnLst/>
              <a:rect l="l" t="t" r="r" b="b"/>
              <a:pathLst>
                <a:path w="4444" h="6294" extrusionOk="0">
                  <a:moveTo>
                    <a:pt x="2633" y="1"/>
                  </a:moveTo>
                  <a:cubicBezTo>
                    <a:pt x="2137" y="1"/>
                    <a:pt x="1621" y="203"/>
                    <a:pt x="1280" y="606"/>
                  </a:cubicBezTo>
                  <a:cubicBezTo>
                    <a:pt x="1" y="2245"/>
                    <a:pt x="903" y="4261"/>
                    <a:pt x="1657" y="5113"/>
                  </a:cubicBezTo>
                  <a:cubicBezTo>
                    <a:pt x="2083" y="5638"/>
                    <a:pt x="2640" y="6048"/>
                    <a:pt x="3279" y="6294"/>
                  </a:cubicBezTo>
                  <a:cubicBezTo>
                    <a:pt x="2689" y="6031"/>
                    <a:pt x="2181" y="5622"/>
                    <a:pt x="1788" y="5146"/>
                  </a:cubicBezTo>
                  <a:cubicBezTo>
                    <a:pt x="1509" y="4753"/>
                    <a:pt x="1296" y="4310"/>
                    <a:pt x="1165" y="3851"/>
                  </a:cubicBezTo>
                  <a:cubicBezTo>
                    <a:pt x="1017" y="3327"/>
                    <a:pt x="968" y="2769"/>
                    <a:pt x="1001" y="2212"/>
                  </a:cubicBezTo>
                  <a:cubicBezTo>
                    <a:pt x="1132" y="753"/>
                    <a:pt x="1968" y="196"/>
                    <a:pt x="2722" y="163"/>
                  </a:cubicBezTo>
                  <a:cubicBezTo>
                    <a:pt x="3066" y="180"/>
                    <a:pt x="3394" y="311"/>
                    <a:pt x="3640" y="557"/>
                  </a:cubicBezTo>
                  <a:cubicBezTo>
                    <a:pt x="4296" y="1114"/>
                    <a:pt x="3935" y="2048"/>
                    <a:pt x="3394" y="2278"/>
                  </a:cubicBezTo>
                  <a:cubicBezTo>
                    <a:pt x="3275" y="2345"/>
                    <a:pt x="3144" y="2378"/>
                    <a:pt x="3012" y="2378"/>
                  </a:cubicBezTo>
                  <a:cubicBezTo>
                    <a:pt x="2890" y="2378"/>
                    <a:pt x="2767" y="2350"/>
                    <a:pt x="2656" y="2294"/>
                  </a:cubicBezTo>
                  <a:cubicBezTo>
                    <a:pt x="2476" y="2212"/>
                    <a:pt x="2361" y="2032"/>
                    <a:pt x="2329" y="1835"/>
                  </a:cubicBezTo>
                  <a:cubicBezTo>
                    <a:pt x="2329" y="1737"/>
                    <a:pt x="2357" y="1715"/>
                    <a:pt x="2410" y="1715"/>
                  </a:cubicBezTo>
                  <a:cubicBezTo>
                    <a:pt x="2455" y="1715"/>
                    <a:pt x="2519" y="1731"/>
                    <a:pt x="2598" y="1731"/>
                  </a:cubicBezTo>
                  <a:cubicBezTo>
                    <a:pt x="2658" y="1731"/>
                    <a:pt x="2727" y="1722"/>
                    <a:pt x="2804" y="1688"/>
                  </a:cubicBezTo>
                  <a:cubicBezTo>
                    <a:pt x="3001" y="1573"/>
                    <a:pt x="3050" y="1294"/>
                    <a:pt x="2886" y="1130"/>
                  </a:cubicBezTo>
                  <a:cubicBezTo>
                    <a:pt x="2812" y="1056"/>
                    <a:pt x="2710" y="1016"/>
                    <a:pt x="2607" y="1016"/>
                  </a:cubicBezTo>
                  <a:cubicBezTo>
                    <a:pt x="2411" y="1016"/>
                    <a:pt x="2207" y="1159"/>
                    <a:pt x="2165" y="1491"/>
                  </a:cubicBezTo>
                  <a:cubicBezTo>
                    <a:pt x="2132" y="1737"/>
                    <a:pt x="2214" y="1983"/>
                    <a:pt x="2378" y="2147"/>
                  </a:cubicBezTo>
                  <a:cubicBezTo>
                    <a:pt x="2394" y="2179"/>
                    <a:pt x="2427" y="2196"/>
                    <a:pt x="2443" y="2212"/>
                  </a:cubicBezTo>
                  <a:lnTo>
                    <a:pt x="2509" y="2261"/>
                  </a:lnTo>
                  <a:lnTo>
                    <a:pt x="2558" y="2294"/>
                  </a:lnTo>
                  <a:lnTo>
                    <a:pt x="2591" y="2327"/>
                  </a:lnTo>
                  <a:lnTo>
                    <a:pt x="2624" y="2343"/>
                  </a:lnTo>
                  <a:cubicBezTo>
                    <a:pt x="2755" y="2409"/>
                    <a:pt x="2894" y="2442"/>
                    <a:pt x="3031" y="2442"/>
                  </a:cubicBezTo>
                  <a:cubicBezTo>
                    <a:pt x="3169" y="2442"/>
                    <a:pt x="3304" y="2409"/>
                    <a:pt x="3427" y="2343"/>
                  </a:cubicBezTo>
                  <a:cubicBezTo>
                    <a:pt x="4017" y="2130"/>
                    <a:pt x="4443" y="1081"/>
                    <a:pt x="3755" y="458"/>
                  </a:cubicBezTo>
                  <a:cubicBezTo>
                    <a:pt x="3480" y="153"/>
                    <a:pt x="3064" y="1"/>
                    <a:pt x="26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 name="Google Shape;751;p2"/>
            <p:cNvSpPr/>
            <p:nvPr/>
          </p:nvSpPr>
          <p:spPr>
            <a:xfrm>
              <a:off x="5388275" y="4969700"/>
              <a:ext cx="226625" cy="157825"/>
            </a:xfrm>
            <a:custGeom>
              <a:avLst/>
              <a:gdLst/>
              <a:ahLst/>
              <a:cxnLst/>
              <a:rect l="l" t="t" r="r" b="b"/>
              <a:pathLst>
                <a:path w="9065" h="6313" extrusionOk="0">
                  <a:moveTo>
                    <a:pt x="7079" y="0"/>
                  </a:moveTo>
                  <a:cubicBezTo>
                    <a:pt x="6623" y="0"/>
                    <a:pt x="6190" y="163"/>
                    <a:pt x="5917" y="501"/>
                  </a:cubicBezTo>
                  <a:cubicBezTo>
                    <a:pt x="5540" y="910"/>
                    <a:pt x="5491" y="1533"/>
                    <a:pt x="5819" y="1992"/>
                  </a:cubicBezTo>
                  <a:cubicBezTo>
                    <a:pt x="5901" y="2140"/>
                    <a:pt x="6032" y="2238"/>
                    <a:pt x="6196" y="2304"/>
                  </a:cubicBezTo>
                  <a:lnTo>
                    <a:pt x="6229" y="2320"/>
                  </a:lnTo>
                  <a:lnTo>
                    <a:pt x="6294" y="2336"/>
                  </a:lnTo>
                  <a:cubicBezTo>
                    <a:pt x="6327" y="2353"/>
                    <a:pt x="6360" y="2353"/>
                    <a:pt x="6393" y="2369"/>
                  </a:cubicBezTo>
                  <a:cubicBezTo>
                    <a:pt x="6461" y="2385"/>
                    <a:pt x="6531" y="2394"/>
                    <a:pt x="6600" y="2394"/>
                  </a:cubicBezTo>
                  <a:cubicBezTo>
                    <a:pt x="6812" y="2394"/>
                    <a:pt x="7019" y="2317"/>
                    <a:pt x="7180" y="2156"/>
                  </a:cubicBezTo>
                  <a:cubicBezTo>
                    <a:pt x="7570" y="1751"/>
                    <a:pt x="7300" y="1208"/>
                    <a:pt x="6962" y="1208"/>
                  </a:cubicBezTo>
                  <a:cubicBezTo>
                    <a:pt x="6931" y="1208"/>
                    <a:pt x="6900" y="1212"/>
                    <a:pt x="6868" y="1222"/>
                  </a:cubicBezTo>
                  <a:cubicBezTo>
                    <a:pt x="6557" y="1304"/>
                    <a:pt x="6475" y="1714"/>
                    <a:pt x="6721" y="1845"/>
                  </a:cubicBezTo>
                  <a:cubicBezTo>
                    <a:pt x="6775" y="1875"/>
                    <a:pt x="6833" y="1889"/>
                    <a:pt x="6891" y="1889"/>
                  </a:cubicBezTo>
                  <a:cubicBezTo>
                    <a:pt x="6992" y="1889"/>
                    <a:pt x="7091" y="1846"/>
                    <a:pt x="7163" y="1763"/>
                  </a:cubicBezTo>
                  <a:lnTo>
                    <a:pt x="7163" y="1763"/>
                  </a:lnTo>
                  <a:cubicBezTo>
                    <a:pt x="7196" y="1910"/>
                    <a:pt x="7147" y="2058"/>
                    <a:pt x="7016" y="2140"/>
                  </a:cubicBezTo>
                  <a:cubicBezTo>
                    <a:pt x="6875" y="2257"/>
                    <a:pt x="6701" y="2315"/>
                    <a:pt x="6524" y="2315"/>
                  </a:cubicBezTo>
                  <a:cubicBezTo>
                    <a:pt x="6453" y="2315"/>
                    <a:pt x="6381" y="2306"/>
                    <a:pt x="6311" y="2287"/>
                  </a:cubicBezTo>
                  <a:cubicBezTo>
                    <a:pt x="6229" y="2271"/>
                    <a:pt x="6147" y="2222"/>
                    <a:pt x="6065" y="2173"/>
                  </a:cubicBezTo>
                  <a:cubicBezTo>
                    <a:pt x="5557" y="1763"/>
                    <a:pt x="5524" y="1009"/>
                    <a:pt x="5983" y="550"/>
                  </a:cubicBezTo>
                  <a:cubicBezTo>
                    <a:pt x="6238" y="246"/>
                    <a:pt x="6632" y="102"/>
                    <a:pt x="7049" y="102"/>
                  </a:cubicBezTo>
                  <a:cubicBezTo>
                    <a:pt x="7915" y="102"/>
                    <a:pt x="8879" y="727"/>
                    <a:pt x="8901" y="1845"/>
                  </a:cubicBezTo>
                  <a:cubicBezTo>
                    <a:pt x="8917" y="2664"/>
                    <a:pt x="8491" y="3402"/>
                    <a:pt x="7770" y="3795"/>
                  </a:cubicBezTo>
                  <a:lnTo>
                    <a:pt x="7704" y="3812"/>
                  </a:lnTo>
                  <a:cubicBezTo>
                    <a:pt x="7622" y="3844"/>
                    <a:pt x="7524" y="3877"/>
                    <a:pt x="7442" y="3894"/>
                  </a:cubicBezTo>
                  <a:cubicBezTo>
                    <a:pt x="7215" y="3946"/>
                    <a:pt x="6990" y="3968"/>
                    <a:pt x="6765" y="3968"/>
                  </a:cubicBezTo>
                  <a:cubicBezTo>
                    <a:pt x="5178" y="3968"/>
                    <a:pt x="3643" y="2834"/>
                    <a:pt x="2302" y="2834"/>
                  </a:cubicBezTo>
                  <a:cubicBezTo>
                    <a:pt x="2155" y="2834"/>
                    <a:pt x="2011" y="2847"/>
                    <a:pt x="1869" y="2877"/>
                  </a:cubicBezTo>
                  <a:cubicBezTo>
                    <a:pt x="623" y="3156"/>
                    <a:pt x="246" y="4041"/>
                    <a:pt x="148" y="4582"/>
                  </a:cubicBezTo>
                  <a:cubicBezTo>
                    <a:pt x="0" y="5123"/>
                    <a:pt x="115" y="5729"/>
                    <a:pt x="558" y="6057"/>
                  </a:cubicBezTo>
                  <a:cubicBezTo>
                    <a:pt x="784" y="6233"/>
                    <a:pt x="1055" y="6313"/>
                    <a:pt x="1320" y="6313"/>
                  </a:cubicBezTo>
                  <a:cubicBezTo>
                    <a:pt x="1747" y="6313"/>
                    <a:pt x="2156" y="6106"/>
                    <a:pt x="2328" y="5762"/>
                  </a:cubicBezTo>
                  <a:cubicBezTo>
                    <a:pt x="2656" y="5221"/>
                    <a:pt x="2361" y="4516"/>
                    <a:pt x="1869" y="4402"/>
                  </a:cubicBezTo>
                  <a:cubicBezTo>
                    <a:pt x="1770" y="4356"/>
                    <a:pt x="1666" y="4335"/>
                    <a:pt x="1563" y="4335"/>
                  </a:cubicBezTo>
                  <a:cubicBezTo>
                    <a:pt x="1257" y="4335"/>
                    <a:pt x="963" y="4525"/>
                    <a:pt x="853" y="4844"/>
                  </a:cubicBezTo>
                  <a:cubicBezTo>
                    <a:pt x="820" y="4959"/>
                    <a:pt x="803" y="5090"/>
                    <a:pt x="820" y="5221"/>
                  </a:cubicBezTo>
                  <a:lnTo>
                    <a:pt x="820" y="5238"/>
                  </a:lnTo>
                  <a:cubicBezTo>
                    <a:pt x="836" y="5238"/>
                    <a:pt x="836" y="5254"/>
                    <a:pt x="836" y="5270"/>
                  </a:cubicBezTo>
                  <a:cubicBezTo>
                    <a:pt x="836" y="5287"/>
                    <a:pt x="836" y="5287"/>
                    <a:pt x="836" y="5303"/>
                  </a:cubicBezTo>
                  <a:cubicBezTo>
                    <a:pt x="910" y="5525"/>
                    <a:pt x="1122" y="5663"/>
                    <a:pt x="1341" y="5663"/>
                  </a:cubicBezTo>
                  <a:cubicBezTo>
                    <a:pt x="1414" y="5663"/>
                    <a:pt x="1488" y="5647"/>
                    <a:pt x="1557" y="5615"/>
                  </a:cubicBezTo>
                  <a:cubicBezTo>
                    <a:pt x="1904" y="5473"/>
                    <a:pt x="1797" y="4923"/>
                    <a:pt x="1454" y="4923"/>
                  </a:cubicBezTo>
                  <a:cubicBezTo>
                    <a:pt x="1439" y="4923"/>
                    <a:pt x="1425" y="4924"/>
                    <a:pt x="1410" y="4926"/>
                  </a:cubicBezTo>
                  <a:cubicBezTo>
                    <a:pt x="1049" y="4959"/>
                    <a:pt x="1098" y="5320"/>
                    <a:pt x="1049" y="5369"/>
                  </a:cubicBezTo>
                  <a:cubicBezTo>
                    <a:pt x="1039" y="5383"/>
                    <a:pt x="1027" y="5389"/>
                    <a:pt x="1014" y="5389"/>
                  </a:cubicBezTo>
                  <a:cubicBezTo>
                    <a:pt x="968" y="5389"/>
                    <a:pt x="915" y="5313"/>
                    <a:pt x="902" y="5287"/>
                  </a:cubicBezTo>
                  <a:cubicBezTo>
                    <a:pt x="820" y="5090"/>
                    <a:pt x="836" y="4877"/>
                    <a:pt x="935" y="4713"/>
                  </a:cubicBezTo>
                  <a:cubicBezTo>
                    <a:pt x="1074" y="4504"/>
                    <a:pt x="1304" y="4394"/>
                    <a:pt x="1542" y="4394"/>
                  </a:cubicBezTo>
                  <a:cubicBezTo>
                    <a:pt x="1641" y="4394"/>
                    <a:pt x="1740" y="4413"/>
                    <a:pt x="1836" y="4451"/>
                  </a:cubicBezTo>
                  <a:cubicBezTo>
                    <a:pt x="2295" y="4566"/>
                    <a:pt x="2541" y="5221"/>
                    <a:pt x="2229" y="5713"/>
                  </a:cubicBezTo>
                  <a:cubicBezTo>
                    <a:pt x="2069" y="6024"/>
                    <a:pt x="1692" y="6207"/>
                    <a:pt x="1304" y="6207"/>
                  </a:cubicBezTo>
                  <a:cubicBezTo>
                    <a:pt x="1059" y="6207"/>
                    <a:pt x="810" y="6134"/>
                    <a:pt x="607" y="5975"/>
                  </a:cubicBezTo>
                  <a:cubicBezTo>
                    <a:pt x="99" y="5566"/>
                    <a:pt x="99" y="4631"/>
                    <a:pt x="541" y="4058"/>
                  </a:cubicBezTo>
                  <a:cubicBezTo>
                    <a:pt x="887" y="3576"/>
                    <a:pt x="1475" y="3345"/>
                    <a:pt x="2088" y="3345"/>
                  </a:cubicBezTo>
                  <a:cubicBezTo>
                    <a:pt x="2288" y="3345"/>
                    <a:pt x="2491" y="3370"/>
                    <a:pt x="2688" y="3418"/>
                  </a:cubicBezTo>
                  <a:cubicBezTo>
                    <a:pt x="3492" y="3615"/>
                    <a:pt x="4311" y="3959"/>
                    <a:pt x="5213" y="4189"/>
                  </a:cubicBezTo>
                  <a:cubicBezTo>
                    <a:pt x="5542" y="4250"/>
                    <a:pt x="5881" y="4286"/>
                    <a:pt x="6217" y="4286"/>
                  </a:cubicBezTo>
                  <a:cubicBezTo>
                    <a:pt x="6783" y="4286"/>
                    <a:pt x="7342" y="4184"/>
                    <a:pt x="7835" y="3926"/>
                  </a:cubicBezTo>
                  <a:cubicBezTo>
                    <a:pt x="8606" y="3517"/>
                    <a:pt x="9065" y="2713"/>
                    <a:pt x="9032" y="1845"/>
                  </a:cubicBezTo>
                  <a:cubicBezTo>
                    <a:pt x="9010" y="653"/>
                    <a:pt x="7995" y="0"/>
                    <a:pt x="70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 name="Google Shape;752;p2"/>
            <p:cNvSpPr/>
            <p:nvPr/>
          </p:nvSpPr>
          <p:spPr>
            <a:xfrm>
              <a:off x="5415325" y="5059175"/>
              <a:ext cx="161875" cy="92300"/>
            </a:xfrm>
            <a:custGeom>
              <a:avLst/>
              <a:gdLst/>
              <a:ahLst/>
              <a:cxnLst/>
              <a:rect l="l" t="t" r="r" b="b"/>
              <a:pathLst>
                <a:path w="6475" h="3692" extrusionOk="0">
                  <a:moveTo>
                    <a:pt x="948" y="0"/>
                  </a:moveTo>
                  <a:cubicBezTo>
                    <a:pt x="332" y="0"/>
                    <a:pt x="0" y="265"/>
                    <a:pt x="0" y="265"/>
                  </a:cubicBezTo>
                  <a:cubicBezTo>
                    <a:pt x="225" y="193"/>
                    <a:pt x="434" y="147"/>
                    <a:pt x="643" y="147"/>
                  </a:cubicBezTo>
                  <a:cubicBezTo>
                    <a:pt x="952" y="147"/>
                    <a:pt x="1261" y="247"/>
                    <a:pt x="1623" y="511"/>
                  </a:cubicBezTo>
                  <a:cubicBezTo>
                    <a:pt x="2213" y="954"/>
                    <a:pt x="1852" y="1708"/>
                    <a:pt x="1754" y="2200"/>
                  </a:cubicBezTo>
                  <a:cubicBezTo>
                    <a:pt x="1656" y="2708"/>
                    <a:pt x="2360" y="2921"/>
                    <a:pt x="2721" y="3085"/>
                  </a:cubicBezTo>
                  <a:cubicBezTo>
                    <a:pt x="3098" y="3249"/>
                    <a:pt x="2901" y="3691"/>
                    <a:pt x="2901" y="3691"/>
                  </a:cubicBezTo>
                  <a:cubicBezTo>
                    <a:pt x="4245" y="2872"/>
                    <a:pt x="3377" y="1937"/>
                    <a:pt x="3147" y="1659"/>
                  </a:cubicBezTo>
                  <a:cubicBezTo>
                    <a:pt x="2957" y="1441"/>
                    <a:pt x="3083" y="1200"/>
                    <a:pt x="3272" y="1200"/>
                  </a:cubicBezTo>
                  <a:cubicBezTo>
                    <a:pt x="3310" y="1200"/>
                    <a:pt x="3351" y="1210"/>
                    <a:pt x="3393" y="1233"/>
                  </a:cubicBezTo>
                  <a:cubicBezTo>
                    <a:pt x="3639" y="1364"/>
                    <a:pt x="3278" y="1872"/>
                    <a:pt x="3950" y="2298"/>
                  </a:cubicBezTo>
                  <a:cubicBezTo>
                    <a:pt x="4120" y="2410"/>
                    <a:pt x="4279" y="2451"/>
                    <a:pt x="4422" y="2451"/>
                  </a:cubicBezTo>
                  <a:cubicBezTo>
                    <a:pt x="4846" y="2451"/>
                    <a:pt x="5130" y="2085"/>
                    <a:pt x="5131" y="2085"/>
                  </a:cubicBezTo>
                  <a:lnTo>
                    <a:pt x="5131" y="2085"/>
                  </a:lnTo>
                  <a:cubicBezTo>
                    <a:pt x="5124" y="2085"/>
                    <a:pt x="5119" y="2085"/>
                    <a:pt x="5113" y="2085"/>
                  </a:cubicBezTo>
                  <a:cubicBezTo>
                    <a:pt x="4744" y="2085"/>
                    <a:pt x="4948" y="1574"/>
                    <a:pt x="4786" y="1413"/>
                  </a:cubicBezTo>
                  <a:cubicBezTo>
                    <a:pt x="4703" y="1361"/>
                    <a:pt x="4614" y="1329"/>
                    <a:pt x="4522" y="1329"/>
                  </a:cubicBezTo>
                  <a:cubicBezTo>
                    <a:pt x="4468" y="1329"/>
                    <a:pt x="4414" y="1340"/>
                    <a:pt x="4360" y="1364"/>
                  </a:cubicBezTo>
                  <a:cubicBezTo>
                    <a:pt x="4311" y="1375"/>
                    <a:pt x="4263" y="1380"/>
                    <a:pt x="4219" y="1380"/>
                  </a:cubicBezTo>
                  <a:cubicBezTo>
                    <a:pt x="4071" y="1380"/>
                    <a:pt x="3969" y="1321"/>
                    <a:pt x="4032" y="1233"/>
                  </a:cubicBezTo>
                  <a:cubicBezTo>
                    <a:pt x="4066" y="1191"/>
                    <a:pt x="4102" y="1174"/>
                    <a:pt x="4148" y="1174"/>
                  </a:cubicBezTo>
                  <a:cubicBezTo>
                    <a:pt x="4283" y="1174"/>
                    <a:pt x="4508" y="1311"/>
                    <a:pt x="5032" y="1347"/>
                  </a:cubicBezTo>
                  <a:cubicBezTo>
                    <a:pt x="5060" y="1349"/>
                    <a:pt x="5087" y="1350"/>
                    <a:pt x="5114" y="1350"/>
                  </a:cubicBezTo>
                  <a:cubicBezTo>
                    <a:pt x="5893" y="1350"/>
                    <a:pt x="6474" y="692"/>
                    <a:pt x="6475" y="692"/>
                  </a:cubicBezTo>
                  <a:lnTo>
                    <a:pt x="6475" y="692"/>
                  </a:lnTo>
                  <a:cubicBezTo>
                    <a:pt x="6017" y="940"/>
                    <a:pt x="5534" y="1035"/>
                    <a:pt x="5050" y="1035"/>
                  </a:cubicBezTo>
                  <a:cubicBezTo>
                    <a:pt x="3870" y="1035"/>
                    <a:pt x="2684" y="469"/>
                    <a:pt x="1836" y="167"/>
                  </a:cubicBezTo>
                  <a:cubicBezTo>
                    <a:pt x="1495" y="44"/>
                    <a:pt x="1198" y="0"/>
                    <a:pt x="9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 name="Google Shape;753;p2"/>
            <p:cNvSpPr/>
            <p:nvPr/>
          </p:nvSpPr>
          <p:spPr>
            <a:xfrm>
              <a:off x="5457100" y="4967250"/>
              <a:ext cx="90200" cy="63325"/>
            </a:xfrm>
            <a:custGeom>
              <a:avLst/>
              <a:gdLst/>
              <a:ahLst/>
              <a:cxnLst/>
              <a:rect l="l" t="t" r="r" b="b"/>
              <a:pathLst>
                <a:path w="3608" h="2533" extrusionOk="0">
                  <a:moveTo>
                    <a:pt x="2521" y="0"/>
                  </a:moveTo>
                  <a:cubicBezTo>
                    <a:pt x="1931" y="0"/>
                    <a:pt x="1247" y="123"/>
                    <a:pt x="870" y="615"/>
                  </a:cubicBezTo>
                  <a:cubicBezTo>
                    <a:pt x="1" y="1762"/>
                    <a:pt x="525" y="2533"/>
                    <a:pt x="525" y="2533"/>
                  </a:cubicBezTo>
                  <a:cubicBezTo>
                    <a:pt x="525" y="2533"/>
                    <a:pt x="362" y="2172"/>
                    <a:pt x="1394" y="2156"/>
                  </a:cubicBezTo>
                  <a:cubicBezTo>
                    <a:pt x="2427" y="2139"/>
                    <a:pt x="2296" y="1500"/>
                    <a:pt x="2263" y="1271"/>
                  </a:cubicBezTo>
                  <a:cubicBezTo>
                    <a:pt x="2181" y="1008"/>
                    <a:pt x="2230" y="746"/>
                    <a:pt x="2410" y="549"/>
                  </a:cubicBezTo>
                  <a:cubicBezTo>
                    <a:pt x="2656" y="205"/>
                    <a:pt x="3607" y="123"/>
                    <a:pt x="3607" y="123"/>
                  </a:cubicBezTo>
                  <a:cubicBezTo>
                    <a:pt x="3607" y="123"/>
                    <a:pt x="3111" y="0"/>
                    <a:pt x="25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 name="Google Shape;754;p2"/>
            <p:cNvSpPr/>
            <p:nvPr/>
          </p:nvSpPr>
          <p:spPr>
            <a:xfrm>
              <a:off x="5525950" y="4900250"/>
              <a:ext cx="56575" cy="67225"/>
            </a:xfrm>
            <a:custGeom>
              <a:avLst/>
              <a:gdLst/>
              <a:ahLst/>
              <a:cxnLst/>
              <a:rect l="l" t="t" r="r" b="b"/>
              <a:pathLst>
                <a:path w="2263" h="2689" extrusionOk="0">
                  <a:moveTo>
                    <a:pt x="1148" y="0"/>
                  </a:moveTo>
                  <a:cubicBezTo>
                    <a:pt x="1148" y="1"/>
                    <a:pt x="1345" y="541"/>
                    <a:pt x="1001" y="738"/>
                  </a:cubicBezTo>
                  <a:cubicBezTo>
                    <a:pt x="640" y="935"/>
                    <a:pt x="1" y="1344"/>
                    <a:pt x="263" y="2017"/>
                  </a:cubicBezTo>
                  <a:cubicBezTo>
                    <a:pt x="509" y="2689"/>
                    <a:pt x="1689" y="2426"/>
                    <a:pt x="2263" y="2623"/>
                  </a:cubicBezTo>
                  <a:cubicBezTo>
                    <a:pt x="2263" y="2623"/>
                    <a:pt x="1394" y="2164"/>
                    <a:pt x="1460" y="1443"/>
                  </a:cubicBezTo>
                  <a:cubicBezTo>
                    <a:pt x="1525" y="705"/>
                    <a:pt x="1443" y="181"/>
                    <a:pt x="11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 name="Google Shape;755;p2"/>
            <p:cNvSpPr/>
            <p:nvPr/>
          </p:nvSpPr>
          <p:spPr>
            <a:xfrm>
              <a:off x="5587000" y="4929750"/>
              <a:ext cx="79950" cy="107800"/>
            </a:xfrm>
            <a:custGeom>
              <a:avLst/>
              <a:gdLst/>
              <a:ahLst/>
              <a:cxnLst/>
              <a:rect l="l" t="t" r="r" b="b"/>
              <a:pathLst>
                <a:path w="3198" h="4312" extrusionOk="0">
                  <a:moveTo>
                    <a:pt x="378" y="1"/>
                  </a:moveTo>
                  <a:lnTo>
                    <a:pt x="378" y="1"/>
                  </a:lnTo>
                  <a:cubicBezTo>
                    <a:pt x="1" y="1345"/>
                    <a:pt x="542" y="1607"/>
                    <a:pt x="1099" y="2476"/>
                  </a:cubicBezTo>
                  <a:cubicBezTo>
                    <a:pt x="1657" y="3361"/>
                    <a:pt x="1050" y="4311"/>
                    <a:pt x="1050" y="4311"/>
                  </a:cubicBezTo>
                  <a:cubicBezTo>
                    <a:pt x="1460" y="4049"/>
                    <a:pt x="1804" y="3361"/>
                    <a:pt x="2492" y="2918"/>
                  </a:cubicBezTo>
                  <a:cubicBezTo>
                    <a:pt x="3197" y="2492"/>
                    <a:pt x="2902" y="1591"/>
                    <a:pt x="2902" y="1591"/>
                  </a:cubicBezTo>
                  <a:lnTo>
                    <a:pt x="2902" y="1591"/>
                  </a:lnTo>
                  <a:cubicBezTo>
                    <a:pt x="2863" y="1695"/>
                    <a:pt x="2761" y="1748"/>
                    <a:pt x="2595" y="1748"/>
                  </a:cubicBezTo>
                  <a:cubicBezTo>
                    <a:pt x="2554" y="1748"/>
                    <a:pt x="2509" y="1745"/>
                    <a:pt x="2460" y="1738"/>
                  </a:cubicBezTo>
                  <a:cubicBezTo>
                    <a:pt x="2429" y="1731"/>
                    <a:pt x="2398" y="1727"/>
                    <a:pt x="2369" y="1727"/>
                  </a:cubicBezTo>
                  <a:cubicBezTo>
                    <a:pt x="2134" y="1727"/>
                    <a:pt x="1962" y="1947"/>
                    <a:pt x="2050" y="2181"/>
                  </a:cubicBezTo>
                  <a:cubicBezTo>
                    <a:pt x="2102" y="2413"/>
                    <a:pt x="1960" y="2513"/>
                    <a:pt x="1825" y="2513"/>
                  </a:cubicBezTo>
                  <a:cubicBezTo>
                    <a:pt x="1789" y="2513"/>
                    <a:pt x="1753" y="2506"/>
                    <a:pt x="1722" y="2492"/>
                  </a:cubicBezTo>
                  <a:cubicBezTo>
                    <a:pt x="1558" y="2426"/>
                    <a:pt x="1558" y="2066"/>
                    <a:pt x="1788" y="1886"/>
                  </a:cubicBezTo>
                  <a:cubicBezTo>
                    <a:pt x="2001" y="1705"/>
                    <a:pt x="2148" y="1312"/>
                    <a:pt x="1952" y="689"/>
                  </a:cubicBezTo>
                  <a:cubicBezTo>
                    <a:pt x="1815" y="219"/>
                    <a:pt x="1371" y="104"/>
                    <a:pt x="1048" y="104"/>
                  </a:cubicBezTo>
                  <a:cubicBezTo>
                    <a:pt x="944" y="104"/>
                    <a:pt x="852" y="116"/>
                    <a:pt x="788" y="132"/>
                  </a:cubicBezTo>
                  <a:cubicBezTo>
                    <a:pt x="764" y="134"/>
                    <a:pt x="741" y="136"/>
                    <a:pt x="718" y="136"/>
                  </a:cubicBezTo>
                  <a:cubicBezTo>
                    <a:pt x="594" y="136"/>
                    <a:pt x="475" y="97"/>
                    <a:pt x="3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 name="Google Shape;756;p2"/>
            <p:cNvSpPr/>
            <p:nvPr/>
          </p:nvSpPr>
          <p:spPr>
            <a:xfrm>
              <a:off x="5568975" y="4771100"/>
              <a:ext cx="202875" cy="202525"/>
            </a:xfrm>
            <a:custGeom>
              <a:avLst/>
              <a:gdLst/>
              <a:ahLst/>
              <a:cxnLst/>
              <a:rect l="l" t="t" r="r" b="b"/>
              <a:pathLst>
                <a:path w="8115" h="8101" extrusionOk="0">
                  <a:moveTo>
                    <a:pt x="5749" y="0"/>
                  </a:moveTo>
                  <a:cubicBezTo>
                    <a:pt x="5234" y="0"/>
                    <a:pt x="4731" y="189"/>
                    <a:pt x="4426" y="577"/>
                  </a:cubicBezTo>
                  <a:cubicBezTo>
                    <a:pt x="4131" y="1003"/>
                    <a:pt x="4082" y="1560"/>
                    <a:pt x="4312" y="2036"/>
                  </a:cubicBezTo>
                  <a:cubicBezTo>
                    <a:pt x="4519" y="2450"/>
                    <a:pt x="4855" y="2597"/>
                    <a:pt x="5184" y="2597"/>
                  </a:cubicBezTo>
                  <a:cubicBezTo>
                    <a:pt x="5532" y="2597"/>
                    <a:pt x="5872" y="2434"/>
                    <a:pt x="6049" y="2249"/>
                  </a:cubicBezTo>
                  <a:cubicBezTo>
                    <a:pt x="6229" y="2036"/>
                    <a:pt x="6311" y="1757"/>
                    <a:pt x="6246" y="1495"/>
                  </a:cubicBezTo>
                  <a:cubicBezTo>
                    <a:pt x="6198" y="1167"/>
                    <a:pt x="5968" y="1026"/>
                    <a:pt x="5756" y="1026"/>
                  </a:cubicBezTo>
                  <a:cubicBezTo>
                    <a:pt x="5609" y="1026"/>
                    <a:pt x="5471" y="1095"/>
                    <a:pt x="5410" y="1216"/>
                  </a:cubicBezTo>
                  <a:cubicBezTo>
                    <a:pt x="5279" y="1495"/>
                    <a:pt x="5344" y="1855"/>
                    <a:pt x="5754" y="1921"/>
                  </a:cubicBezTo>
                  <a:cubicBezTo>
                    <a:pt x="6098" y="1970"/>
                    <a:pt x="5918" y="2396"/>
                    <a:pt x="5475" y="2511"/>
                  </a:cubicBezTo>
                  <a:cubicBezTo>
                    <a:pt x="5391" y="2536"/>
                    <a:pt x="5306" y="2548"/>
                    <a:pt x="5222" y="2548"/>
                  </a:cubicBezTo>
                  <a:cubicBezTo>
                    <a:pt x="4868" y="2548"/>
                    <a:pt x="4540" y="2334"/>
                    <a:pt x="4394" y="2003"/>
                  </a:cubicBezTo>
                  <a:cubicBezTo>
                    <a:pt x="4197" y="1560"/>
                    <a:pt x="4246" y="1036"/>
                    <a:pt x="4525" y="642"/>
                  </a:cubicBezTo>
                  <a:cubicBezTo>
                    <a:pt x="4795" y="305"/>
                    <a:pt x="5254" y="145"/>
                    <a:pt x="5719" y="145"/>
                  </a:cubicBezTo>
                  <a:cubicBezTo>
                    <a:pt x="5818" y="145"/>
                    <a:pt x="5918" y="153"/>
                    <a:pt x="6016" y="167"/>
                  </a:cubicBezTo>
                  <a:cubicBezTo>
                    <a:pt x="7229" y="298"/>
                    <a:pt x="7918" y="1986"/>
                    <a:pt x="7197" y="3150"/>
                  </a:cubicBezTo>
                  <a:cubicBezTo>
                    <a:pt x="6967" y="3511"/>
                    <a:pt x="6623" y="3806"/>
                    <a:pt x="6246" y="4003"/>
                  </a:cubicBezTo>
                  <a:cubicBezTo>
                    <a:pt x="5849" y="4169"/>
                    <a:pt x="5396" y="4252"/>
                    <a:pt x="4871" y="4252"/>
                  </a:cubicBezTo>
                  <a:cubicBezTo>
                    <a:pt x="4462" y="4252"/>
                    <a:pt x="4011" y="4201"/>
                    <a:pt x="3509" y="4101"/>
                  </a:cubicBezTo>
                  <a:cubicBezTo>
                    <a:pt x="3203" y="4040"/>
                    <a:pt x="2903" y="4009"/>
                    <a:pt x="2616" y="4009"/>
                  </a:cubicBezTo>
                  <a:cubicBezTo>
                    <a:pt x="1290" y="4009"/>
                    <a:pt x="240" y="4665"/>
                    <a:pt x="132" y="5986"/>
                  </a:cubicBezTo>
                  <a:cubicBezTo>
                    <a:pt x="1" y="7576"/>
                    <a:pt x="1050" y="8100"/>
                    <a:pt x="1050" y="8100"/>
                  </a:cubicBezTo>
                  <a:cubicBezTo>
                    <a:pt x="1050" y="8100"/>
                    <a:pt x="1033" y="8084"/>
                    <a:pt x="1017" y="8068"/>
                  </a:cubicBezTo>
                  <a:cubicBezTo>
                    <a:pt x="460" y="7428"/>
                    <a:pt x="607" y="6232"/>
                    <a:pt x="607" y="6232"/>
                  </a:cubicBezTo>
                  <a:cubicBezTo>
                    <a:pt x="706" y="5707"/>
                    <a:pt x="968" y="5248"/>
                    <a:pt x="1361" y="4904"/>
                  </a:cubicBezTo>
                  <a:cubicBezTo>
                    <a:pt x="1942" y="4463"/>
                    <a:pt x="2676" y="4378"/>
                    <a:pt x="3159" y="4378"/>
                  </a:cubicBezTo>
                  <a:cubicBezTo>
                    <a:pt x="3467" y="4378"/>
                    <a:pt x="3672" y="4412"/>
                    <a:pt x="3672" y="4412"/>
                  </a:cubicBezTo>
                  <a:cubicBezTo>
                    <a:pt x="3918" y="4445"/>
                    <a:pt x="4164" y="4462"/>
                    <a:pt x="4377" y="4462"/>
                  </a:cubicBezTo>
                  <a:cubicBezTo>
                    <a:pt x="4496" y="4471"/>
                    <a:pt x="4618" y="4476"/>
                    <a:pt x="4742" y="4476"/>
                  </a:cubicBezTo>
                  <a:cubicBezTo>
                    <a:pt x="5693" y="4476"/>
                    <a:pt x="6749" y="4175"/>
                    <a:pt x="7344" y="3232"/>
                  </a:cubicBezTo>
                  <a:cubicBezTo>
                    <a:pt x="8114" y="1986"/>
                    <a:pt x="7360" y="167"/>
                    <a:pt x="6033" y="20"/>
                  </a:cubicBezTo>
                  <a:cubicBezTo>
                    <a:pt x="5938" y="7"/>
                    <a:pt x="5843" y="0"/>
                    <a:pt x="57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 name="Google Shape;757;p2"/>
            <p:cNvSpPr/>
            <p:nvPr/>
          </p:nvSpPr>
          <p:spPr>
            <a:xfrm>
              <a:off x="5594400" y="4972775"/>
              <a:ext cx="25" cy="25"/>
            </a:xfrm>
            <a:custGeom>
              <a:avLst/>
              <a:gdLst/>
              <a:ahLst/>
              <a:cxnLst/>
              <a:rect l="l" t="t" r="r" b="b"/>
              <a:pathLst>
                <a:path w="1" h="1" extrusionOk="0">
                  <a:moveTo>
                    <a:pt x="0" y="1"/>
                  </a:moveTo>
                  <a:lnTo>
                    <a:pt x="0" y="1"/>
                  </a:lnTo>
                  <a:lnTo>
                    <a:pt x="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 name="Google Shape;758;p2"/>
            <p:cNvSpPr/>
            <p:nvPr/>
          </p:nvSpPr>
          <p:spPr>
            <a:xfrm>
              <a:off x="5623075" y="4887250"/>
              <a:ext cx="116800" cy="59725"/>
            </a:xfrm>
            <a:custGeom>
              <a:avLst/>
              <a:gdLst/>
              <a:ahLst/>
              <a:cxnLst/>
              <a:rect l="l" t="t" r="r" b="b"/>
              <a:pathLst>
                <a:path w="4672" h="2389" extrusionOk="0">
                  <a:moveTo>
                    <a:pt x="1086" y="0"/>
                  </a:moveTo>
                  <a:cubicBezTo>
                    <a:pt x="394" y="0"/>
                    <a:pt x="0" y="225"/>
                    <a:pt x="0" y="225"/>
                  </a:cubicBezTo>
                  <a:cubicBezTo>
                    <a:pt x="84" y="210"/>
                    <a:pt x="164" y="203"/>
                    <a:pt x="239" y="203"/>
                  </a:cubicBezTo>
                  <a:cubicBezTo>
                    <a:pt x="728" y="203"/>
                    <a:pt x="1034" y="513"/>
                    <a:pt x="935" y="996"/>
                  </a:cubicBezTo>
                  <a:cubicBezTo>
                    <a:pt x="804" y="1406"/>
                    <a:pt x="968" y="1864"/>
                    <a:pt x="1312" y="2127"/>
                  </a:cubicBezTo>
                  <a:cubicBezTo>
                    <a:pt x="1640" y="2389"/>
                    <a:pt x="2541" y="2389"/>
                    <a:pt x="2541" y="2389"/>
                  </a:cubicBezTo>
                  <a:cubicBezTo>
                    <a:pt x="2279" y="2241"/>
                    <a:pt x="2525" y="1881"/>
                    <a:pt x="2689" y="1455"/>
                  </a:cubicBezTo>
                  <a:cubicBezTo>
                    <a:pt x="2844" y="1034"/>
                    <a:pt x="2422" y="880"/>
                    <a:pt x="2225" y="880"/>
                  </a:cubicBezTo>
                  <a:cubicBezTo>
                    <a:pt x="2215" y="880"/>
                    <a:pt x="2206" y="880"/>
                    <a:pt x="2197" y="881"/>
                  </a:cubicBezTo>
                  <a:cubicBezTo>
                    <a:pt x="2093" y="890"/>
                    <a:pt x="2017" y="911"/>
                    <a:pt x="1946" y="911"/>
                  </a:cubicBezTo>
                  <a:cubicBezTo>
                    <a:pt x="1893" y="911"/>
                    <a:pt x="1843" y="900"/>
                    <a:pt x="1787" y="865"/>
                  </a:cubicBezTo>
                  <a:cubicBezTo>
                    <a:pt x="1680" y="798"/>
                    <a:pt x="1736" y="580"/>
                    <a:pt x="2017" y="580"/>
                  </a:cubicBezTo>
                  <a:cubicBezTo>
                    <a:pt x="2081" y="580"/>
                    <a:pt x="2157" y="591"/>
                    <a:pt x="2246" y="619"/>
                  </a:cubicBezTo>
                  <a:cubicBezTo>
                    <a:pt x="2721" y="783"/>
                    <a:pt x="2574" y="1242"/>
                    <a:pt x="3311" y="1389"/>
                  </a:cubicBezTo>
                  <a:cubicBezTo>
                    <a:pt x="3367" y="1400"/>
                    <a:pt x="3419" y="1406"/>
                    <a:pt x="3468" y="1406"/>
                  </a:cubicBezTo>
                  <a:cubicBezTo>
                    <a:pt x="4060" y="1406"/>
                    <a:pt x="4218" y="643"/>
                    <a:pt x="4279" y="537"/>
                  </a:cubicBezTo>
                  <a:cubicBezTo>
                    <a:pt x="4393" y="406"/>
                    <a:pt x="4524" y="275"/>
                    <a:pt x="4672" y="160"/>
                  </a:cubicBezTo>
                  <a:lnTo>
                    <a:pt x="4672" y="160"/>
                  </a:lnTo>
                  <a:cubicBezTo>
                    <a:pt x="4462" y="274"/>
                    <a:pt x="4087" y="394"/>
                    <a:pt x="3549" y="394"/>
                  </a:cubicBezTo>
                  <a:cubicBezTo>
                    <a:pt x="3161" y="394"/>
                    <a:pt x="2688" y="332"/>
                    <a:pt x="2131" y="160"/>
                  </a:cubicBezTo>
                  <a:cubicBezTo>
                    <a:pt x="1733" y="42"/>
                    <a:pt x="1382" y="0"/>
                    <a:pt x="108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 name="Google Shape;759;p2"/>
            <p:cNvSpPr/>
            <p:nvPr/>
          </p:nvSpPr>
          <p:spPr>
            <a:xfrm>
              <a:off x="5630050" y="4778125"/>
              <a:ext cx="80325" cy="84125"/>
            </a:xfrm>
            <a:custGeom>
              <a:avLst/>
              <a:gdLst/>
              <a:ahLst/>
              <a:cxnLst/>
              <a:rect l="l" t="t" r="r" b="b"/>
              <a:pathLst>
                <a:path w="3213" h="3365" extrusionOk="0">
                  <a:moveTo>
                    <a:pt x="1934" y="1"/>
                  </a:moveTo>
                  <a:lnTo>
                    <a:pt x="1934" y="1"/>
                  </a:lnTo>
                  <a:cubicBezTo>
                    <a:pt x="1492" y="279"/>
                    <a:pt x="1426" y="722"/>
                    <a:pt x="705" y="1345"/>
                  </a:cubicBezTo>
                  <a:cubicBezTo>
                    <a:pt x="0" y="1968"/>
                    <a:pt x="197" y="2427"/>
                    <a:pt x="344" y="2689"/>
                  </a:cubicBezTo>
                  <a:cubicBezTo>
                    <a:pt x="459" y="2804"/>
                    <a:pt x="426" y="3000"/>
                    <a:pt x="295" y="3099"/>
                  </a:cubicBezTo>
                  <a:cubicBezTo>
                    <a:pt x="1377" y="2984"/>
                    <a:pt x="1229" y="2345"/>
                    <a:pt x="1164" y="2148"/>
                  </a:cubicBezTo>
                  <a:cubicBezTo>
                    <a:pt x="1098" y="1951"/>
                    <a:pt x="1131" y="1837"/>
                    <a:pt x="1246" y="1837"/>
                  </a:cubicBezTo>
                  <a:cubicBezTo>
                    <a:pt x="1361" y="1837"/>
                    <a:pt x="1344" y="2066"/>
                    <a:pt x="1328" y="2361"/>
                  </a:cubicBezTo>
                  <a:cubicBezTo>
                    <a:pt x="1328" y="2640"/>
                    <a:pt x="1262" y="3295"/>
                    <a:pt x="2115" y="3361"/>
                  </a:cubicBezTo>
                  <a:cubicBezTo>
                    <a:pt x="2146" y="3363"/>
                    <a:pt x="2176" y="3365"/>
                    <a:pt x="2205" y="3365"/>
                  </a:cubicBezTo>
                  <a:cubicBezTo>
                    <a:pt x="2984" y="3365"/>
                    <a:pt x="3213" y="2558"/>
                    <a:pt x="3213" y="2558"/>
                  </a:cubicBezTo>
                  <a:lnTo>
                    <a:pt x="3213" y="2558"/>
                  </a:lnTo>
                  <a:cubicBezTo>
                    <a:pt x="3088" y="2592"/>
                    <a:pt x="2937" y="2618"/>
                    <a:pt x="2777" y="2618"/>
                  </a:cubicBezTo>
                  <a:cubicBezTo>
                    <a:pt x="2327" y="2618"/>
                    <a:pt x="1803" y="2418"/>
                    <a:pt x="1574" y="1656"/>
                  </a:cubicBezTo>
                  <a:cubicBezTo>
                    <a:pt x="1377" y="1083"/>
                    <a:pt x="1508" y="443"/>
                    <a:pt x="19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 name="Google Shape;760;p2"/>
            <p:cNvSpPr/>
            <p:nvPr/>
          </p:nvSpPr>
          <p:spPr>
            <a:xfrm>
              <a:off x="5744775" y="4658700"/>
              <a:ext cx="48375" cy="191575"/>
            </a:xfrm>
            <a:custGeom>
              <a:avLst/>
              <a:gdLst/>
              <a:ahLst/>
              <a:cxnLst/>
              <a:rect l="l" t="t" r="r" b="b"/>
              <a:pathLst>
                <a:path w="1935" h="7663" extrusionOk="0">
                  <a:moveTo>
                    <a:pt x="1300" y="0"/>
                  </a:moveTo>
                  <a:cubicBezTo>
                    <a:pt x="984" y="0"/>
                    <a:pt x="738" y="369"/>
                    <a:pt x="738" y="369"/>
                  </a:cubicBezTo>
                  <a:cubicBezTo>
                    <a:pt x="1" y="1500"/>
                    <a:pt x="837" y="3286"/>
                    <a:pt x="984" y="5171"/>
                  </a:cubicBezTo>
                  <a:cubicBezTo>
                    <a:pt x="1132" y="7056"/>
                    <a:pt x="476" y="7663"/>
                    <a:pt x="476" y="7663"/>
                  </a:cubicBezTo>
                  <a:cubicBezTo>
                    <a:pt x="1164" y="7122"/>
                    <a:pt x="1328" y="5351"/>
                    <a:pt x="1197" y="3991"/>
                  </a:cubicBezTo>
                  <a:cubicBezTo>
                    <a:pt x="1066" y="2631"/>
                    <a:pt x="1082" y="1352"/>
                    <a:pt x="1345" y="1090"/>
                  </a:cubicBezTo>
                  <a:cubicBezTo>
                    <a:pt x="1607" y="828"/>
                    <a:pt x="1935" y="287"/>
                    <a:pt x="1509" y="57"/>
                  </a:cubicBezTo>
                  <a:cubicBezTo>
                    <a:pt x="1437" y="17"/>
                    <a:pt x="1367" y="0"/>
                    <a:pt x="130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 name="Google Shape;761;p2"/>
            <p:cNvSpPr/>
            <p:nvPr/>
          </p:nvSpPr>
          <p:spPr>
            <a:xfrm>
              <a:off x="5699300" y="4633350"/>
              <a:ext cx="213525" cy="254625"/>
            </a:xfrm>
            <a:custGeom>
              <a:avLst/>
              <a:gdLst/>
              <a:ahLst/>
              <a:cxnLst/>
              <a:rect l="l" t="t" r="r" b="b"/>
              <a:pathLst>
                <a:path w="8541" h="10185" extrusionOk="0">
                  <a:moveTo>
                    <a:pt x="6282" y="1"/>
                  </a:moveTo>
                  <a:cubicBezTo>
                    <a:pt x="6080" y="1"/>
                    <a:pt x="5874" y="24"/>
                    <a:pt x="5672" y="71"/>
                  </a:cubicBezTo>
                  <a:cubicBezTo>
                    <a:pt x="4491" y="334"/>
                    <a:pt x="3721" y="1579"/>
                    <a:pt x="3508" y="2841"/>
                  </a:cubicBezTo>
                  <a:cubicBezTo>
                    <a:pt x="3262" y="4153"/>
                    <a:pt x="3508" y="5382"/>
                    <a:pt x="3459" y="6480"/>
                  </a:cubicBezTo>
                  <a:cubicBezTo>
                    <a:pt x="3524" y="7480"/>
                    <a:pt x="3147" y="8447"/>
                    <a:pt x="2459" y="9136"/>
                  </a:cubicBezTo>
                  <a:cubicBezTo>
                    <a:pt x="1787" y="9758"/>
                    <a:pt x="918" y="10119"/>
                    <a:pt x="0" y="10185"/>
                  </a:cubicBezTo>
                  <a:cubicBezTo>
                    <a:pt x="935" y="10152"/>
                    <a:pt x="1820" y="9808"/>
                    <a:pt x="2508" y="9201"/>
                  </a:cubicBezTo>
                  <a:cubicBezTo>
                    <a:pt x="3246" y="8496"/>
                    <a:pt x="3655" y="7513"/>
                    <a:pt x="3606" y="6497"/>
                  </a:cubicBezTo>
                  <a:cubicBezTo>
                    <a:pt x="3672" y="5366"/>
                    <a:pt x="3426" y="4136"/>
                    <a:pt x="3672" y="2874"/>
                  </a:cubicBezTo>
                  <a:cubicBezTo>
                    <a:pt x="3918" y="1628"/>
                    <a:pt x="4590" y="465"/>
                    <a:pt x="5704" y="219"/>
                  </a:cubicBezTo>
                  <a:cubicBezTo>
                    <a:pt x="5836" y="186"/>
                    <a:pt x="5967" y="170"/>
                    <a:pt x="6098" y="153"/>
                  </a:cubicBezTo>
                  <a:cubicBezTo>
                    <a:pt x="6143" y="150"/>
                    <a:pt x="6187" y="148"/>
                    <a:pt x="6232" y="148"/>
                  </a:cubicBezTo>
                  <a:cubicBezTo>
                    <a:pt x="6629" y="148"/>
                    <a:pt x="7019" y="278"/>
                    <a:pt x="7344" y="514"/>
                  </a:cubicBezTo>
                  <a:cubicBezTo>
                    <a:pt x="8048" y="1088"/>
                    <a:pt x="7950" y="2333"/>
                    <a:pt x="7540" y="2710"/>
                  </a:cubicBezTo>
                  <a:cubicBezTo>
                    <a:pt x="7341" y="2888"/>
                    <a:pt x="7117" y="2961"/>
                    <a:pt x="6918" y="2961"/>
                  </a:cubicBezTo>
                  <a:cubicBezTo>
                    <a:pt x="6658" y="2961"/>
                    <a:pt x="6441" y="2837"/>
                    <a:pt x="6376" y="2661"/>
                  </a:cubicBezTo>
                  <a:lnTo>
                    <a:pt x="6376" y="2661"/>
                  </a:lnTo>
                  <a:cubicBezTo>
                    <a:pt x="6376" y="2661"/>
                    <a:pt x="6413" y="2666"/>
                    <a:pt x="6467" y="2666"/>
                  </a:cubicBezTo>
                  <a:cubicBezTo>
                    <a:pt x="6603" y="2666"/>
                    <a:pt x="6852" y="2633"/>
                    <a:pt x="6934" y="2399"/>
                  </a:cubicBezTo>
                  <a:cubicBezTo>
                    <a:pt x="7065" y="2087"/>
                    <a:pt x="6868" y="1743"/>
                    <a:pt x="6540" y="1678"/>
                  </a:cubicBezTo>
                  <a:cubicBezTo>
                    <a:pt x="6491" y="1664"/>
                    <a:pt x="6439" y="1657"/>
                    <a:pt x="6386" y="1657"/>
                  </a:cubicBezTo>
                  <a:cubicBezTo>
                    <a:pt x="6065" y="1657"/>
                    <a:pt x="5709" y="1911"/>
                    <a:pt x="5836" y="2432"/>
                  </a:cubicBezTo>
                  <a:cubicBezTo>
                    <a:pt x="5926" y="2815"/>
                    <a:pt x="6449" y="3112"/>
                    <a:pt x="6996" y="3112"/>
                  </a:cubicBezTo>
                  <a:cubicBezTo>
                    <a:pt x="7246" y="3112"/>
                    <a:pt x="7500" y="3051"/>
                    <a:pt x="7721" y="2907"/>
                  </a:cubicBezTo>
                  <a:cubicBezTo>
                    <a:pt x="8130" y="2677"/>
                    <a:pt x="8540" y="1973"/>
                    <a:pt x="8245" y="1186"/>
                  </a:cubicBezTo>
                  <a:cubicBezTo>
                    <a:pt x="8030" y="462"/>
                    <a:pt x="7190" y="1"/>
                    <a:pt x="62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 name="Google Shape;762;p2"/>
            <p:cNvSpPr/>
            <p:nvPr/>
          </p:nvSpPr>
          <p:spPr>
            <a:xfrm>
              <a:off x="5800500" y="4669200"/>
              <a:ext cx="62725" cy="52700"/>
            </a:xfrm>
            <a:custGeom>
              <a:avLst/>
              <a:gdLst/>
              <a:ahLst/>
              <a:cxnLst/>
              <a:rect l="l" t="t" r="r" b="b"/>
              <a:pathLst>
                <a:path w="2509" h="2108" extrusionOk="0">
                  <a:moveTo>
                    <a:pt x="710" y="1"/>
                  </a:moveTo>
                  <a:cubicBezTo>
                    <a:pt x="636" y="1"/>
                    <a:pt x="558" y="11"/>
                    <a:pt x="476" y="31"/>
                  </a:cubicBezTo>
                  <a:cubicBezTo>
                    <a:pt x="607" y="96"/>
                    <a:pt x="640" y="276"/>
                    <a:pt x="542" y="375"/>
                  </a:cubicBezTo>
                  <a:cubicBezTo>
                    <a:pt x="394" y="604"/>
                    <a:pt x="1" y="1309"/>
                    <a:pt x="558" y="1866"/>
                  </a:cubicBezTo>
                  <a:cubicBezTo>
                    <a:pt x="737" y="2045"/>
                    <a:pt x="989" y="2107"/>
                    <a:pt x="1253" y="2107"/>
                  </a:cubicBezTo>
                  <a:cubicBezTo>
                    <a:pt x="1789" y="2107"/>
                    <a:pt x="2377" y="1850"/>
                    <a:pt x="2509" y="1784"/>
                  </a:cubicBezTo>
                  <a:lnTo>
                    <a:pt x="2509" y="1784"/>
                  </a:lnTo>
                  <a:cubicBezTo>
                    <a:pt x="2509" y="1784"/>
                    <a:pt x="2475" y="1788"/>
                    <a:pt x="2421" y="1788"/>
                  </a:cubicBezTo>
                  <a:cubicBezTo>
                    <a:pt x="2204" y="1788"/>
                    <a:pt x="1653" y="1725"/>
                    <a:pt x="1574" y="1096"/>
                  </a:cubicBezTo>
                  <a:cubicBezTo>
                    <a:pt x="1489" y="401"/>
                    <a:pt x="1184" y="1"/>
                    <a:pt x="71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 name="Google Shape;763;p2"/>
            <p:cNvSpPr/>
            <p:nvPr/>
          </p:nvSpPr>
          <p:spPr>
            <a:xfrm>
              <a:off x="5803375" y="4672400"/>
              <a:ext cx="120925" cy="136900"/>
            </a:xfrm>
            <a:custGeom>
              <a:avLst/>
              <a:gdLst/>
              <a:ahLst/>
              <a:cxnLst/>
              <a:rect l="l" t="t" r="r" b="b"/>
              <a:pathLst>
                <a:path w="4837" h="5476" extrusionOk="0">
                  <a:moveTo>
                    <a:pt x="4361" y="1"/>
                  </a:moveTo>
                  <a:lnTo>
                    <a:pt x="4361" y="1"/>
                  </a:lnTo>
                  <a:cubicBezTo>
                    <a:pt x="4492" y="558"/>
                    <a:pt x="4279" y="1148"/>
                    <a:pt x="3820" y="1492"/>
                  </a:cubicBezTo>
                  <a:cubicBezTo>
                    <a:pt x="3017" y="2066"/>
                    <a:pt x="1918" y="1771"/>
                    <a:pt x="1000" y="2410"/>
                  </a:cubicBezTo>
                  <a:cubicBezTo>
                    <a:pt x="99" y="3033"/>
                    <a:pt x="197" y="3951"/>
                    <a:pt x="181" y="4459"/>
                  </a:cubicBezTo>
                  <a:cubicBezTo>
                    <a:pt x="197" y="4803"/>
                    <a:pt x="132" y="5148"/>
                    <a:pt x="1" y="5476"/>
                  </a:cubicBezTo>
                  <a:cubicBezTo>
                    <a:pt x="312" y="5279"/>
                    <a:pt x="476" y="4918"/>
                    <a:pt x="443" y="4558"/>
                  </a:cubicBezTo>
                  <a:cubicBezTo>
                    <a:pt x="443" y="3915"/>
                    <a:pt x="515" y="3186"/>
                    <a:pt x="711" y="3186"/>
                  </a:cubicBezTo>
                  <a:cubicBezTo>
                    <a:pt x="725" y="3186"/>
                    <a:pt x="739" y="3190"/>
                    <a:pt x="755" y="3197"/>
                  </a:cubicBezTo>
                  <a:cubicBezTo>
                    <a:pt x="984" y="3312"/>
                    <a:pt x="787" y="3558"/>
                    <a:pt x="705" y="3705"/>
                  </a:cubicBezTo>
                  <a:cubicBezTo>
                    <a:pt x="623" y="3853"/>
                    <a:pt x="460" y="4525"/>
                    <a:pt x="1181" y="4935"/>
                  </a:cubicBezTo>
                  <a:cubicBezTo>
                    <a:pt x="1181" y="4935"/>
                    <a:pt x="1181" y="4935"/>
                    <a:pt x="1181" y="4935"/>
                  </a:cubicBezTo>
                  <a:cubicBezTo>
                    <a:pt x="1190" y="4935"/>
                    <a:pt x="958" y="4422"/>
                    <a:pt x="1361" y="4148"/>
                  </a:cubicBezTo>
                  <a:cubicBezTo>
                    <a:pt x="1771" y="3869"/>
                    <a:pt x="2017" y="3705"/>
                    <a:pt x="1968" y="3132"/>
                  </a:cubicBezTo>
                  <a:cubicBezTo>
                    <a:pt x="1924" y="2608"/>
                    <a:pt x="2267" y="2175"/>
                    <a:pt x="2505" y="2175"/>
                  </a:cubicBezTo>
                  <a:cubicBezTo>
                    <a:pt x="2536" y="2175"/>
                    <a:pt x="2564" y="2182"/>
                    <a:pt x="2590" y="2197"/>
                  </a:cubicBezTo>
                  <a:cubicBezTo>
                    <a:pt x="2804" y="2345"/>
                    <a:pt x="2541" y="2558"/>
                    <a:pt x="2427" y="2607"/>
                  </a:cubicBezTo>
                  <a:cubicBezTo>
                    <a:pt x="2230" y="2722"/>
                    <a:pt x="2197" y="2984"/>
                    <a:pt x="2361" y="3148"/>
                  </a:cubicBezTo>
                  <a:cubicBezTo>
                    <a:pt x="2558" y="3394"/>
                    <a:pt x="2492" y="3705"/>
                    <a:pt x="2230" y="3804"/>
                  </a:cubicBezTo>
                  <a:cubicBezTo>
                    <a:pt x="2230" y="3804"/>
                    <a:pt x="2286" y="3810"/>
                    <a:pt x="2379" y="3810"/>
                  </a:cubicBezTo>
                  <a:cubicBezTo>
                    <a:pt x="2702" y="3810"/>
                    <a:pt x="3472" y="3732"/>
                    <a:pt x="3967" y="3033"/>
                  </a:cubicBezTo>
                  <a:cubicBezTo>
                    <a:pt x="4590" y="2148"/>
                    <a:pt x="4836" y="820"/>
                    <a:pt x="43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 name="Google Shape;764;p2"/>
            <p:cNvSpPr/>
            <p:nvPr/>
          </p:nvSpPr>
          <p:spPr>
            <a:xfrm>
              <a:off x="5890650" y="4634225"/>
              <a:ext cx="73800" cy="48800"/>
            </a:xfrm>
            <a:custGeom>
              <a:avLst/>
              <a:gdLst/>
              <a:ahLst/>
              <a:cxnLst/>
              <a:rect l="l" t="t" r="r" b="b"/>
              <a:pathLst>
                <a:path w="2952" h="1952" extrusionOk="0">
                  <a:moveTo>
                    <a:pt x="915" y="0"/>
                  </a:moveTo>
                  <a:cubicBezTo>
                    <a:pt x="652" y="0"/>
                    <a:pt x="349" y="26"/>
                    <a:pt x="1" y="85"/>
                  </a:cubicBezTo>
                  <a:cubicBezTo>
                    <a:pt x="411" y="135"/>
                    <a:pt x="755" y="413"/>
                    <a:pt x="919" y="790"/>
                  </a:cubicBezTo>
                  <a:cubicBezTo>
                    <a:pt x="1112" y="1305"/>
                    <a:pt x="1477" y="1951"/>
                    <a:pt x="2236" y="1951"/>
                  </a:cubicBezTo>
                  <a:cubicBezTo>
                    <a:pt x="2443" y="1951"/>
                    <a:pt x="2680" y="1903"/>
                    <a:pt x="2951" y="1790"/>
                  </a:cubicBezTo>
                  <a:cubicBezTo>
                    <a:pt x="2771" y="1725"/>
                    <a:pt x="2656" y="1561"/>
                    <a:pt x="2656" y="1380"/>
                  </a:cubicBezTo>
                  <a:cubicBezTo>
                    <a:pt x="2656" y="1096"/>
                    <a:pt x="2619" y="0"/>
                    <a:pt x="9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 name="Google Shape;765;p2"/>
            <p:cNvSpPr/>
            <p:nvPr/>
          </p:nvSpPr>
          <p:spPr>
            <a:xfrm>
              <a:off x="5956625" y="4633575"/>
              <a:ext cx="36500" cy="28500"/>
            </a:xfrm>
            <a:custGeom>
              <a:avLst/>
              <a:gdLst/>
              <a:ahLst/>
              <a:cxnLst/>
              <a:rect l="l" t="t" r="r" b="b"/>
              <a:pathLst>
                <a:path w="1460" h="1140" extrusionOk="0">
                  <a:moveTo>
                    <a:pt x="984" y="0"/>
                  </a:moveTo>
                  <a:cubicBezTo>
                    <a:pt x="812" y="0"/>
                    <a:pt x="653" y="142"/>
                    <a:pt x="640" y="325"/>
                  </a:cubicBezTo>
                  <a:cubicBezTo>
                    <a:pt x="640" y="488"/>
                    <a:pt x="773" y="593"/>
                    <a:pt x="908" y="593"/>
                  </a:cubicBezTo>
                  <a:cubicBezTo>
                    <a:pt x="963" y="593"/>
                    <a:pt x="1019" y="575"/>
                    <a:pt x="1066" y="538"/>
                  </a:cubicBezTo>
                  <a:cubicBezTo>
                    <a:pt x="1066" y="538"/>
                    <a:pt x="1181" y="357"/>
                    <a:pt x="1066" y="292"/>
                  </a:cubicBezTo>
                  <a:cubicBezTo>
                    <a:pt x="1038" y="275"/>
                    <a:pt x="1012" y="268"/>
                    <a:pt x="990" y="268"/>
                  </a:cubicBezTo>
                  <a:cubicBezTo>
                    <a:pt x="924" y="268"/>
                    <a:pt x="890" y="333"/>
                    <a:pt x="902" y="406"/>
                  </a:cubicBezTo>
                  <a:cubicBezTo>
                    <a:pt x="913" y="439"/>
                    <a:pt x="898" y="453"/>
                    <a:pt x="873" y="453"/>
                  </a:cubicBezTo>
                  <a:cubicBezTo>
                    <a:pt x="822" y="453"/>
                    <a:pt x="733" y="391"/>
                    <a:pt x="755" y="292"/>
                  </a:cubicBezTo>
                  <a:cubicBezTo>
                    <a:pt x="767" y="160"/>
                    <a:pt x="875" y="73"/>
                    <a:pt x="995" y="73"/>
                  </a:cubicBezTo>
                  <a:cubicBezTo>
                    <a:pt x="1041" y="73"/>
                    <a:pt x="1087" y="85"/>
                    <a:pt x="1132" y="111"/>
                  </a:cubicBezTo>
                  <a:cubicBezTo>
                    <a:pt x="1394" y="275"/>
                    <a:pt x="1312" y="849"/>
                    <a:pt x="739" y="898"/>
                  </a:cubicBezTo>
                  <a:cubicBezTo>
                    <a:pt x="724" y="899"/>
                    <a:pt x="710" y="900"/>
                    <a:pt x="695" y="900"/>
                  </a:cubicBezTo>
                  <a:cubicBezTo>
                    <a:pt x="336" y="900"/>
                    <a:pt x="17" y="521"/>
                    <a:pt x="17" y="521"/>
                  </a:cubicBezTo>
                  <a:lnTo>
                    <a:pt x="17" y="521"/>
                  </a:lnTo>
                  <a:cubicBezTo>
                    <a:pt x="1" y="702"/>
                    <a:pt x="83" y="882"/>
                    <a:pt x="230" y="1013"/>
                  </a:cubicBezTo>
                  <a:cubicBezTo>
                    <a:pt x="355" y="1096"/>
                    <a:pt x="499" y="1140"/>
                    <a:pt x="642" y="1140"/>
                  </a:cubicBezTo>
                  <a:cubicBezTo>
                    <a:pt x="725" y="1140"/>
                    <a:pt x="808" y="1125"/>
                    <a:pt x="886" y="1095"/>
                  </a:cubicBezTo>
                  <a:cubicBezTo>
                    <a:pt x="1099" y="1029"/>
                    <a:pt x="1279" y="865"/>
                    <a:pt x="1361" y="669"/>
                  </a:cubicBezTo>
                  <a:cubicBezTo>
                    <a:pt x="1460" y="423"/>
                    <a:pt x="1361" y="144"/>
                    <a:pt x="1116" y="29"/>
                  </a:cubicBezTo>
                  <a:cubicBezTo>
                    <a:pt x="1072" y="10"/>
                    <a:pt x="1028" y="0"/>
                    <a:pt x="98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 name="Google Shape;766;p2"/>
            <p:cNvSpPr/>
            <p:nvPr/>
          </p:nvSpPr>
          <p:spPr>
            <a:xfrm>
              <a:off x="5389075" y="4814975"/>
              <a:ext cx="100025" cy="218525"/>
            </a:xfrm>
            <a:custGeom>
              <a:avLst/>
              <a:gdLst/>
              <a:ahLst/>
              <a:cxnLst/>
              <a:rect l="l" t="t" r="r" b="b"/>
              <a:pathLst>
                <a:path w="4001" h="8741" extrusionOk="0">
                  <a:moveTo>
                    <a:pt x="2074" y="1"/>
                  </a:moveTo>
                  <a:cubicBezTo>
                    <a:pt x="1548" y="1"/>
                    <a:pt x="1034" y="248"/>
                    <a:pt x="706" y="690"/>
                  </a:cubicBezTo>
                  <a:cubicBezTo>
                    <a:pt x="362" y="1182"/>
                    <a:pt x="312" y="1821"/>
                    <a:pt x="575" y="2362"/>
                  </a:cubicBezTo>
                  <a:cubicBezTo>
                    <a:pt x="809" y="2784"/>
                    <a:pt x="1252" y="3021"/>
                    <a:pt x="1707" y="3021"/>
                  </a:cubicBezTo>
                  <a:cubicBezTo>
                    <a:pt x="1889" y="3021"/>
                    <a:pt x="2073" y="2983"/>
                    <a:pt x="2247" y="2903"/>
                  </a:cubicBezTo>
                  <a:cubicBezTo>
                    <a:pt x="2951" y="2723"/>
                    <a:pt x="3099" y="1789"/>
                    <a:pt x="2476" y="1412"/>
                  </a:cubicBezTo>
                  <a:cubicBezTo>
                    <a:pt x="2394" y="1371"/>
                    <a:pt x="2310" y="1352"/>
                    <a:pt x="2230" y="1352"/>
                  </a:cubicBezTo>
                  <a:cubicBezTo>
                    <a:pt x="1891" y="1352"/>
                    <a:pt x="1606" y="1680"/>
                    <a:pt x="1738" y="2051"/>
                  </a:cubicBezTo>
                  <a:cubicBezTo>
                    <a:pt x="1861" y="2324"/>
                    <a:pt x="2178" y="2347"/>
                    <a:pt x="2318" y="2347"/>
                  </a:cubicBezTo>
                  <a:cubicBezTo>
                    <a:pt x="2346" y="2347"/>
                    <a:pt x="2367" y="2346"/>
                    <a:pt x="2378" y="2346"/>
                  </a:cubicBezTo>
                  <a:cubicBezTo>
                    <a:pt x="2427" y="2346"/>
                    <a:pt x="2443" y="2379"/>
                    <a:pt x="2443" y="2379"/>
                  </a:cubicBezTo>
                  <a:cubicBezTo>
                    <a:pt x="2487" y="2570"/>
                    <a:pt x="2241" y="2866"/>
                    <a:pt x="1764" y="2866"/>
                  </a:cubicBezTo>
                  <a:cubicBezTo>
                    <a:pt x="1710" y="2866"/>
                    <a:pt x="1652" y="2863"/>
                    <a:pt x="1591" y="2854"/>
                  </a:cubicBezTo>
                  <a:cubicBezTo>
                    <a:pt x="1394" y="2805"/>
                    <a:pt x="1230" y="2723"/>
                    <a:pt x="1083" y="2575"/>
                  </a:cubicBezTo>
                  <a:cubicBezTo>
                    <a:pt x="411" y="1936"/>
                    <a:pt x="739" y="559"/>
                    <a:pt x="1755" y="297"/>
                  </a:cubicBezTo>
                  <a:cubicBezTo>
                    <a:pt x="1902" y="256"/>
                    <a:pt x="2050" y="236"/>
                    <a:pt x="2197" y="236"/>
                  </a:cubicBezTo>
                  <a:cubicBezTo>
                    <a:pt x="2345" y="236"/>
                    <a:pt x="2492" y="256"/>
                    <a:pt x="2640" y="297"/>
                  </a:cubicBezTo>
                  <a:cubicBezTo>
                    <a:pt x="2837" y="346"/>
                    <a:pt x="3017" y="428"/>
                    <a:pt x="3165" y="559"/>
                  </a:cubicBezTo>
                  <a:cubicBezTo>
                    <a:pt x="3525" y="838"/>
                    <a:pt x="3738" y="1264"/>
                    <a:pt x="3755" y="1707"/>
                  </a:cubicBezTo>
                  <a:cubicBezTo>
                    <a:pt x="3820" y="2444"/>
                    <a:pt x="3443" y="3182"/>
                    <a:pt x="2869" y="3723"/>
                  </a:cubicBezTo>
                  <a:cubicBezTo>
                    <a:pt x="2296" y="4247"/>
                    <a:pt x="1558" y="4559"/>
                    <a:pt x="984" y="5100"/>
                  </a:cubicBezTo>
                  <a:cubicBezTo>
                    <a:pt x="411" y="5591"/>
                    <a:pt x="67" y="6296"/>
                    <a:pt x="34" y="7067"/>
                  </a:cubicBezTo>
                  <a:cubicBezTo>
                    <a:pt x="1" y="7771"/>
                    <a:pt x="394" y="8493"/>
                    <a:pt x="1034" y="8673"/>
                  </a:cubicBezTo>
                  <a:cubicBezTo>
                    <a:pt x="1168" y="8719"/>
                    <a:pt x="1306" y="8740"/>
                    <a:pt x="1441" y="8740"/>
                  </a:cubicBezTo>
                  <a:cubicBezTo>
                    <a:pt x="1935" y="8740"/>
                    <a:pt x="2397" y="8455"/>
                    <a:pt x="2525" y="8017"/>
                  </a:cubicBezTo>
                  <a:cubicBezTo>
                    <a:pt x="2722" y="7542"/>
                    <a:pt x="2509" y="7001"/>
                    <a:pt x="2034" y="6788"/>
                  </a:cubicBezTo>
                  <a:cubicBezTo>
                    <a:pt x="1935" y="6722"/>
                    <a:pt x="1820" y="6690"/>
                    <a:pt x="1706" y="6690"/>
                  </a:cubicBezTo>
                  <a:cubicBezTo>
                    <a:pt x="1670" y="6685"/>
                    <a:pt x="1634" y="6683"/>
                    <a:pt x="1598" y="6683"/>
                  </a:cubicBezTo>
                  <a:cubicBezTo>
                    <a:pt x="1259" y="6683"/>
                    <a:pt x="941" y="6890"/>
                    <a:pt x="837" y="7231"/>
                  </a:cubicBezTo>
                  <a:cubicBezTo>
                    <a:pt x="719" y="7714"/>
                    <a:pt x="998" y="7990"/>
                    <a:pt x="1315" y="7990"/>
                  </a:cubicBezTo>
                  <a:cubicBezTo>
                    <a:pt x="1396" y="7990"/>
                    <a:pt x="1479" y="7972"/>
                    <a:pt x="1558" y="7935"/>
                  </a:cubicBezTo>
                  <a:cubicBezTo>
                    <a:pt x="1870" y="7771"/>
                    <a:pt x="1919" y="7345"/>
                    <a:pt x="1673" y="7116"/>
                  </a:cubicBezTo>
                  <a:cubicBezTo>
                    <a:pt x="1598" y="7041"/>
                    <a:pt x="1496" y="7003"/>
                    <a:pt x="1395" y="7003"/>
                  </a:cubicBezTo>
                  <a:cubicBezTo>
                    <a:pt x="1320" y="7003"/>
                    <a:pt x="1244" y="7024"/>
                    <a:pt x="1181" y="7067"/>
                  </a:cubicBezTo>
                  <a:cubicBezTo>
                    <a:pt x="1165" y="7073"/>
                    <a:pt x="1152" y="7076"/>
                    <a:pt x="1143" y="7076"/>
                  </a:cubicBezTo>
                  <a:cubicBezTo>
                    <a:pt x="1105" y="7076"/>
                    <a:pt x="1116" y="7034"/>
                    <a:pt x="1116" y="7034"/>
                  </a:cubicBezTo>
                  <a:cubicBezTo>
                    <a:pt x="1226" y="6813"/>
                    <a:pt x="1521" y="6785"/>
                    <a:pt x="1662" y="6785"/>
                  </a:cubicBezTo>
                  <a:cubicBezTo>
                    <a:pt x="1709" y="6785"/>
                    <a:pt x="1738" y="6788"/>
                    <a:pt x="1738" y="6788"/>
                  </a:cubicBezTo>
                  <a:cubicBezTo>
                    <a:pt x="1820" y="6788"/>
                    <a:pt x="1919" y="6804"/>
                    <a:pt x="2001" y="6837"/>
                  </a:cubicBezTo>
                  <a:cubicBezTo>
                    <a:pt x="2460" y="7017"/>
                    <a:pt x="2656" y="7558"/>
                    <a:pt x="2443" y="8001"/>
                  </a:cubicBezTo>
                  <a:cubicBezTo>
                    <a:pt x="2317" y="8379"/>
                    <a:pt x="1921" y="8631"/>
                    <a:pt x="1484" y="8631"/>
                  </a:cubicBezTo>
                  <a:cubicBezTo>
                    <a:pt x="1352" y="8631"/>
                    <a:pt x="1216" y="8608"/>
                    <a:pt x="1083" y="8558"/>
                  </a:cubicBezTo>
                  <a:cubicBezTo>
                    <a:pt x="493" y="8394"/>
                    <a:pt x="149" y="7722"/>
                    <a:pt x="181" y="7050"/>
                  </a:cubicBezTo>
                  <a:cubicBezTo>
                    <a:pt x="230" y="6345"/>
                    <a:pt x="558" y="5673"/>
                    <a:pt x="1099" y="5214"/>
                  </a:cubicBezTo>
                  <a:cubicBezTo>
                    <a:pt x="1640" y="4706"/>
                    <a:pt x="2411" y="4428"/>
                    <a:pt x="3001" y="3838"/>
                  </a:cubicBezTo>
                  <a:cubicBezTo>
                    <a:pt x="3591" y="3280"/>
                    <a:pt x="4000" y="2493"/>
                    <a:pt x="3935" y="1690"/>
                  </a:cubicBezTo>
                  <a:cubicBezTo>
                    <a:pt x="3869" y="904"/>
                    <a:pt x="3312" y="248"/>
                    <a:pt x="2542" y="68"/>
                  </a:cubicBezTo>
                  <a:cubicBezTo>
                    <a:pt x="2388" y="23"/>
                    <a:pt x="2230" y="1"/>
                    <a:pt x="20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 name="Google Shape;767;p2"/>
            <p:cNvSpPr/>
            <p:nvPr/>
          </p:nvSpPr>
          <p:spPr>
            <a:xfrm>
              <a:off x="5391125" y="4897800"/>
              <a:ext cx="42650" cy="60250"/>
            </a:xfrm>
            <a:custGeom>
              <a:avLst/>
              <a:gdLst/>
              <a:ahLst/>
              <a:cxnLst/>
              <a:rect l="l" t="t" r="r" b="b"/>
              <a:pathLst>
                <a:path w="1706" h="2410" extrusionOk="0">
                  <a:moveTo>
                    <a:pt x="1509" y="0"/>
                  </a:moveTo>
                  <a:lnTo>
                    <a:pt x="1509" y="0"/>
                  </a:lnTo>
                  <a:cubicBezTo>
                    <a:pt x="1509" y="0"/>
                    <a:pt x="1361" y="66"/>
                    <a:pt x="1345" y="164"/>
                  </a:cubicBezTo>
                  <a:cubicBezTo>
                    <a:pt x="1330" y="240"/>
                    <a:pt x="1230" y="330"/>
                    <a:pt x="1060" y="330"/>
                  </a:cubicBezTo>
                  <a:cubicBezTo>
                    <a:pt x="1046" y="330"/>
                    <a:pt x="1032" y="329"/>
                    <a:pt x="1017" y="328"/>
                  </a:cubicBezTo>
                  <a:cubicBezTo>
                    <a:pt x="821" y="328"/>
                    <a:pt x="1" y="393"/>
                    <a:pt x="50" y="2410"/>
                  </a:cubicBezTo>
                  <a:cubicBezTo>
                    <a:pt x="50" y="2410"/>
                    <a:pt x="132" y="1672"/>
                    <a:pt x="755" y="1393"/>
                  </a:cubicBezTo>
                  <a:cubicBezTo>
                    <a:pt x="1378" y="1115"/>
                    <a:pt x="1706" y="852"/>
                    <a:pt x="1591" y="475"/>
                  </a:cubicBezTo>
                  <a:cubicBezTo>
                    <a:pt x="1476" y="82"/>
                    <a:pt x="1509" y="0"/>
                    <a:pt x="150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 name="Google Shape;768;p2"/>
            <p:cNvSpPr/>
            <p:nvPr/>
          </p:nvSpPr>
          <p:spPr>
            <a:xfrm>
              <a:off x="5408350" y="4719950"/>
              <a:ext cx="159425" cy="250800"/>
            </a:xfrm>
            <a:custGeom>
              <a:avLst/>
              <a:gdLst/>
              <a:ahLst/>
              <a:cxnLst/>
              <a:rect l="l" t="t" r="r" b="b"/>
              <a:pathLst>
                <a:path w="6377" h="10032" extrusionOk="0">
                  <a:moveTo>
                    <a:pt x="5246" y="0"/>
                  </a:moveTo>
                  <a:lnTo>
                    <a:pt x="5246" y="0"/>
                  </a:lnTo>
                  <a:cubicBezTo>
                    <a:pt x="2885" y="656"/>
                    <a:pt x="4180" y="2180"/>
                    <a:pt x="4262" y="4409"/>
                  </a:cubicBezTo>
                  <a:cubicBezTo>
                    <a:pt x="4344" y="6262"/>
                    <a:pt x="3279" y="7966"/>
                    <a:pt x="1574" y="8688"/>
                  </a:cubicBezTo>
                  <a:cubicBezTo>
                    <a:pt x="230" y="9212"/>
                    <a:pt x="0" y="10032"/>
                    <a:pt x="0" y="10032"/>
                  </a:cubicBezTo>
                  <a:cubicBezTo>
                    <a:pt x="307" y="9493"/>
                    <a:pt x="661" y="9317"/>
                    <a:pt x="964" y="9317"/>
                  </a:cubicBezTo>
                  <a:cubicBezTo>
                    <a:pt x="1196" y="9317"/>
                    <a:pt x="1397" y="9419"/>
                    <a:pt x="1525" y="9540"/>
                  </a:cubicBezTo>
                  <a:cubicBezTo>
                    <a:pt x="1629" y="9632"/>
                    <a:pt x="1726" y="9662"/>
                    <a:pt x="1818" y="9662"/>
                  </a:cubicBezTo>
                  <a:cubicBezTo>
                    <a:pt x="1978" y="9662"/>
                    <a:pt x="2120" y="9572"/>
                    <a:pt x="2243" y="9572"/>
                  </a:cubicBezTo>
                  <a:cubicBezTo>
                    <a:pt x="2249" y="9572"/>
                    <a:pt x="2256" y="9572"/>
                    <a:pt x="2262" y="9573"/>
                  </a:cubicBezTo>
                  <a:cubicBezTo>
                    <a:pt x="2459" y="9589"/>
                    <a:pt x="2344" y="9802"/>
                    <a:pt x="2344" y="9802"/>
                  </a:cubicBezTo>
                  <a:cubicBezTo>
                    <a:pt x="2656" y="9638"/>
                    <a:pt x="2771" y="9229"/>
                    <a:pt x="2574" y="8917"/>
                  </a:cubicBezTo>
                  <a:cubicBezTo>
                    <a:pt x="2479" y="8782"/>
                    <a:pt x="2329" y="8691"/>
                    <a:pt x="2159" y="8691"/>
                  </a:cubicBezTo>
                  <a:cubicBezTo>
                    <a:pt x="2123" y="8691"/>
                    <a:pt x="2087" y="8695"/>
                    <a:pt x="2049" y="8704"/>
                  </a:cubicBezTo>
                  <a:cubicBezTo>
                    <a:pt x="2049" y="8704"/>
                    <a:pt x="2262" y="8655"/>
                    <a:pt x="3311" y="7786"/>
                  </a:cubicBezTo>
                  <a:cubicBezTo>
                    <a:pt x="4590" y="6737"/>
                    <a:pt x="4541" y="7098"/>
                    <a:pt x="5459" y="6606"/>
                  </a:cubicBezTo>
                  <a:cubicBezTo>
                    <a:pt x="6377" y="6114"/>
                    <a:pt x="6082" y="5131"/>
                    <a:pt x="6082" y="5131"/>
                  </a:cubicBezTo>
                  <a:lnTo>
                    <a:pt x="6082" y="5131"/>
                  </a:lnTo>
                  <a:cubicBezTo>
                    <a:pt x="6021" y="5252"/>
                    <a:pt x="5960" y="5429"/>
                    <a:pt x="5510" y="5429"/>
                  </a:cubicBezTo>
                  <a:cubicBezTo>
                    <a:pt x="5474" y="5429"/>
                    <a:pt x="5435" y="5428"/>
                    <a:pt x="5393" y="5426"/>
                  </a:cubicBezTo>
                  <a:cubicBezTo>
                    <a:pt x="5366" y="5424"/>
                    <a:pt x="5340" y="5422"/>
                    <a:pt x="5314" y="5422"/>
                  </a:cubicBezTo>
                  <a:cubicBezTo>
                    <a:pt x="4952" y="5422"/>
                    <a:pt x="4628" y="5629"/>
                    <a:pt x="4475" y="5950"/>
                  </a:cubicBezTo>
                  <a:cubicBezTo>
                    <a:pt x="4410" y="6065"/>
                    <a:pt x="4328" y="6163"/>
                    <a:pt x="4213" y="6245"/>
                  </a:cubicBezTo>
                  <a:cubicBezTo>
                    <a:pt x="4557" y="5917"/>
                    <a:pt x="4606" y="5131"/>
                    <a:pt x="4705" y="4491"/>
                  </a:cubicBezTo>
                  <a:cubicBezTo>
                    <a:pt x="4819" y="3852"/>
                    <a:pt x="5098" y="4065"/>
                    <a:pt x="5672" y="3672"/>
                  </a:cubicBezTo>
                  <a:cubicBezTo>
                    <a:pt x="6229" y="3295"/>
                    <a:pt x="5934" y="2787"/>
                    <a:pt x="5868" y="2656"/>
                  </a:cubicBezTo>
                  <a:cubicBezTo>
                    <a:pt x="5836" y="2508"/>
                    <a:pt x="5852" y="2361"/>
                    <a:pt x="5901" y="2213"/>
                  </a:cubicBezTo>
                  <a:lnTo>
                    <a:pt x="5901" y="2213"/>
                  </a:lnTo>
                  <a:cubicBezTo>
                    <a:pt x="5901" y="2213"/>
                    <a:pt x="5852" y="2328"/>
                    <a:pt x="5475" y="2377"/>
                  </a:cubicBezTo>
                  <a:cubicBezTo>
                    <a:pt x="5164" y="2426"/>
                    <a:pt x="4901" y="2656"/>
                    <a:pt x="4852" y="2967"/>
                  </a:cubicBezTo>
                  <a:cubicBezTo>
                    <a:pt x="4852" y="3114"/>
                    <a:pt x="4755" y="3293"/>
                    <a:pt x="4621" y="3293"/>
                  </a:cubicBezTo>
                  <a:cubicBezTo>
                    <a:pt x="4591" y="3293"/>
                    <a:pt x="4558" y="3284"/>
                    <a:pt x="4524" y="3262"/>
                  </a:cubicBezTo>
                  <a:cubicBezTo>
                    <a:pt x="4328" y="3164"/>
                    <a:pt x="4410" y="2869"/>
                    <a:pt x="4410" y="2869"/>
                  </a:cubicBezTo>
                  <a:cubicBezTo>
                    <a:pt x="4606" y="2295"/>
                    <a:pt x="5180" y="2508"/>
                    <a:pt x="5639" y="1820"/>
                  </a:cubicBezTo>
                  <a:cubicBezTo>
                    <a:pt x="6049" y="1213"/>
                    <a:pt x="5475" y="574"/>
                    <a:pt x="5278" y="410"/>
                  </a:cubicBezTo>
                  <a:cubicBezTo>
                    <a:pt x="5164" y="295"/>
                    <a:pt x="5147" y="115"/>
                    <a:pt x="524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 name="Google Shape;769;p2"/>
            <p:cNvSpPr/>
            <p:nvPr/>
          </p:nvSpPr>
          <p:spPr>
            <a:xfrm>
              <a:off x="5448500" y="4655925"/>
              <a:ext cx="73750" cy="268925"/>
            </a:xfrm>
            <a:custGeom>
              <a:avLst/>
              <a:gdLst/>
              <a:ahLst/>
              <a:cxnLst/>
              <a:rect l="l" t="t" r="r" b="b"/>
              <a:pathLst>
                <a:path w="2950" h="10757" extrusionOk="0">
                  <a:moveTo>
                    <a:pt x="1620" y="0"/>
                  </a:moveTo>
                  <a:cubicBezTo>
                    <a:pt x="1289" y="0"/>
                    <a:pt x="950" y="123"/>
                    <a:pt x="689" y="414"/>
                  </a:cubicBezTo>
                  <a:cubicBezTo>
                    <a:pt x="1" y="1234"/>
                    <a:pt x="148" y="2463"/>
                    <a:pt x="525" y="3512"/>
                  </a:cubicBezTo>
                  <a:cubicBezTo>
                    <a:pt x="1361" y="5561"/>
                    <a:pt x="2263" y="7511"/>
                    <a:pt x="1689" y="8954"/>
                  </a:cubicBezTo>
                  <a:cubicBezTo>
                    <a:pt x="1443" y="9708"/>
                    <a:pt x="935" y="10347"/>
                    <a:pt x="247" y="10757"/>
                  </a:cubicBezTo>
                  <a:cubicBezTo>
                    <a:pt x="951" y="10380"/>
                    <a:pt x="1492" y="9741"/>
                    <a:pt x="1771" y="8987"/>
                  </a:cubicBezTo>
                  <a:cubicBezTo>
                    <a:pt x="2394" y="7511"/>
                    <a:pt x="1509" y="5479"/>
                    <a:pt x="689" y="3446"/>
                  </a:cubicBezTo>
                  <a:cubicBezTo>
                    <a:pt x="312" y="2447"/>
                    <a:pt x="181" y="1250"/>
                    <a:pt x="788" y="512"/>
                  </a:cubicBezTo>
                  <a:cubicBezTo>
                    <a:pt x="1027" y="242"/>
                    <a:pt x="1344" y="126"/>
                    <a:pt x="1654" y="126"/>
                  </a:cubicBezTo>
                  <a:cubicBezTo>
                    <a:pt x="2171" y="126"/>
                    <a:pt x="2666" y="450"/>
                    <a:pt x="2738" y="922"/>
                  </a:cubicBezTo>
                  <a:cubicBezTo>
                    <a:pt x="2846" y="1447"/>
                    <a:pt x="2446" y="1928"/>
                    <a:pt x="1934" y="1928"/>
                  </a:cubicBezTo>
                  <a:cubicBezTo>
                    <a:pt x="1902" y="1928"/>
                    <a:pt x="1869" y="1926"/>
                    <a:pt x="1837" y="1922"/>
                  </a:cubicBezTo>
                  <a:lnTo>
                    <a:pt x="1820" y="1922"/>
                  </a:lnTo>
                  <a:lnTo>
                    <a:pt x="1755" y="1906"/>
                  </a:lnTo>
                  <a:cubicBezTo>
                    <a:pt x="1689" y="1873"/>
                    <a:pt x="1623" y="1824"/>
                    <a:pt x="1591" y="1758"/>
                  </a:cubicBezTo>
                  <a:cubicBezTo>
                    <a:pt x="1591" y="1758"/>
                    <a:pt x="1542" y="1709"/>
                    <a:pt x="1591" y="1660"/>
                  </a:cubicBezTo>
                  <a:cubicBezTo>
                    <a:pt x="1623" y="1627"/>
                    <a:pt x="1984" y="1643"/>
                    <a:pt x="2000" y="1332"/>
                  </a:cubicBezTo>
                  <a:cubicBezTo>
                    <a:pt x="2011" y="1080"/>
                    <a:pt x="1807" y="916"/>
                    <a:pt x="1598" y="916"/>
                  </a:cubicBezTo>
                  <a:cubicBezTo>
                    <a:pt x="1481" y="916"/>
                    <a:pt x="1362" y="968"/>
                    <a:pt x="1279" y="1086"/>
                  </a:cubicBezTo>
                  <a:cubicBezTo>
                    <a:pt x="1069" y="1345"/>
                    <a:pt x="1370" y="1971"/>
                    <a:pt x="1914" y="1971"/>
                  </a:cubicBezTo>
                  <a:cubicBezTo>
                    <a:pt x="1921" y="1971"/>
                    <a:pt x="1928" y="1971"/>
                    <a:pt x="1935" y="1971"/>
                  </a:cubicBezTo>
                  <a:cubicBezTo>
                    <a:pt x="1944" y="1971"/>
                    <a:pt x="1952" y="1972"/>
                    <a:pt x="1961" y="1972"/>
                  </a:cubicBezTo>
                  <a:cubicBezTo>
                    <a:pt x="2522" y="1972"/>
                    <a:pt x="2949" y="1455"/>
                    <a:pt x="2836" y="906"/>
                  </a:cubicBezTo>
                  <a:cubicBezTo>
                    <a:pt x="2763" y="383"/>
                    <a:pt x="2203" y="0"/>
                    <a:pt x="16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 name="Google Shape;770;p2"/>
            <p:cNvSpPr/>
            <p:nvPr/>
          </p:nvSpPr>
          <p:spPr>
            <a:xfrm>
              <a:off x="5389500" y="4646175"/>
              <a:ext cx="69275" cy="203700"/>
            </a:xfrm>
            <a:custGeom>
              <a:avLst/>
              <a:gdLst/>
              <a:ahLst/>
              <a:cxnLst/>
              <a:rect l="l" t="t" r="r" b="b"/>
              <a:pathLst>
                <a:path w="2771" h="8148" extrusionOk="0">
                  <a:moveTo>
                    <a:pt x="689" y="1"/>
                  </a:moveTo>
                  <a:lnTo>
                    <a:pt x="689" y="1"/>
                  </a:lnTo>
                  <a:cubicBezTo>
                    <a:pt x="689" y="1"/>
                    <a:pt x="66" y="181"/>
                    <a:pt x="197" y="1066"/>
                  </a:cubicBezTo>
                  <a:cubicBezTo>
                    <a:pt x="345" y="1968"/>
                    <a:pt x="1049" y="2443"/>
                    <a:pt x="1459" y="2902"/>
                  </a:cubicBezTo>
                  <a:cubicBezTo>
                    <a:pt x="1803" y="3263"/>
                    <a:pt x="2459" y="4131"/>
                    <a:pt x="2131" y="4967"/>
                  </a:cubicBezTo>
                  <a:cubicBezTo>
                    <a:pt x="2033" y="5197"/>
                    <a:pt x="1902" y="5394"/>
                    <a:pt x="1721" y="5557"/>
                  </a:cubicBezTo>
                  <a:cubicBezTo>
                    <a:pt x="1148" y="6066"/>
                    <a:pt x="754" y="6328"/>
                    <a:pt x="443" y="6754"/>
                  </a:cubicBezTo>
                  <a:cubicBezTo>
                    <a:pt x="148" y="7164"/>
                    <a:pt x="0" y="7639"/>
                    <a:pt x="0" y="8147"/>
                  </a:cubicBezTo>
                  <a:cubicBezTo>
                    <a:pt x="0" y="8000"/>
                    <a:pt x="66" y="6934"/>
                    <a:pt x="1197" y="6131"/>
                  </a:cubicBezTo>
                  <a:cubicBezTo>
                    <a:pt x="2508" y="5230"/>
                    <a:pt x="2771" y="4295"/>
                    <a:pt x="2328" y="2902"/>
                  </a:cubicBezTo>
                  <a:cubicBezTo>
                    <a:pt x="1803" y="1279"/>
                    <a:pt x="361" y="1099"/>
                    <a:pt x="6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 name="Google Shape;771;p2"/>
            <p:cNvSpPr/>
            <p:nvPr/>
          </p:nvSpPr>
          <p:spPr>
            <a:xfrm>
              <a:off x="5473100" y="4410175"/>
              <a:ext cx="60800" cy="136450"/>
            </a:xfrm>
            <a:custGeom>
              <a:avLst/>
              <a:gdLst/>
              <a:ahLst/>
              <a:cxnLst/>
              <a:rect l="l" t="t" r="r" b="b"/>
              <a:pathLst>
                <a:path w="2432" h="5458" extrusionOk="0">
                  <a:moveTo>
                    <a:pt x="1441" y="0"/>
                  </a:moveTo>
                  <a:cubicBezTo>
                    <a:pt x="1406" y="0"/>
                    <a:pt x="1373" y="6"/>
                    <a:pt x="1344" y="16"/>
                  </a:cubicBezTo>
                  <a:cubicBezTo>
                    <a:pt x="1033" y="114"/>
                    <a:pt x="951" y="376"/>
                    <a:pt x="1115" y="737"/>
                  </a:cubicBezTo>
                  <a:cubicBezTo>
                    <a:pt x="1279" y="1098"/>
                    <a:pt x="1787" y="1147"/>
                    <a:pt x="1656" y="2802"/>
                  </a:cubicBezTo>
                  <a:cubicBezTo>
                    <a:pt x="1525" y="4474"/>
                    <a:pt x="0" y="5458"/>
                    <a:pt x="0" y="5458"/>
                  </a:cubicBezTo>
                  <a:cubicBezTo>
                    <a:pt x="262" y="5409"/>
                    <a:pt x="1820" y="4458"/>
                    <a:pt x="2147" y="2425"/>
                  </a:cubicBezTo>
                  <a:cubicBezTo>
                    <a:pt x="2431" y="573"/>
                    <a:pt x="1803" y="0"/>
                    <a:pt x="144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 name="Google Shape;772;p2"/>
            <p:cNvSpPr/>
            <p:nvPr/>
          </p:nvSpPr>
          <p:spPr>
            <a:xfrm>
              <a:off x="5429250" y="4372950"/>
              <a:ext cx="131550" cy="177375"/>
            </a:xfrm>
            <a:custGeom>
              <a:avLst/>
              <a:gdLst/>
              <a:ahLst/>
              <a:cxnLst/>
              <a:rect l="l" t="t" r="r" b="b"/>
              <a:pathLst>
                <a:path w="5262" h="7095" extrusionOk="0">
                  <a:moveTo>
                    <a:pt x="1672" y="1"/>
                  </a:moveTo>
                  <a:cubicBezTo>
                    <a:pt x="1284" y="1"/>
                    <a:pt x="856" y="89"/>
                    <a:pt x="476" y="374"/>
                  </a:cubicBezTo>
                  <a:cubicBezTo>
                    <a:pt x="164" y="653"/>
                    <a:pt x="0" y="1062"/>
                    <a:pt x="33" y="1472"/>
                  </a:cubicBezTo>
                  <a:cubicBezTo>
                    <a:pt x="104" y="1984"/>
                    <a:pt x="619" y="2422"/>
                    <a:pt x="1226" y="2422"/>
                  </a:cubicBezTo>
                  <a:cubicBezTo>
                    <a:pt x="1318" y="2422"/>
                    <a:pt x="1413" y="2412"/>
                    <a:pt x="1508" y="2390"/>
                  </a:cubicBezTo>
                  <a:cubicBezTo>
                    <a:pt x="1607" y="2357"/>
                    <a:pt x="1705" y="2324"/>
                    <a:pt x="1803" y="2275"/>
                  </a:cubicBezTo>
                  <a:lnTo>
                    <a:pt x="1820" y="2275"/>
                  </a:lnTo>
                  <a:lnTo>
                    <a:pt x="1836" y="2259"/>
                  </a:lnTo>
                  <a:cubicBezTo>
                    <a:pt x="2148" y="2095"/>
                    <a:pt x="2312" y="1767"/>
                    <a:pt x="2246" y="1439"/>
                  </a:cubicBezTo>
                  <a:cubicBezTo>
                    <a:pt x="2196" y="1102"/>
                    <a:pt x="1918" y="879"/>
                    <a:pt x="1607" y="879"/>
                  </a:cubicBezTo>
                  <a:cubicBezTo>
                    <a:pt x="1509" y="879"/>
                    <a:pt x="1409" y="901"/>
                    <a:pt x="1312" y="948"/>
                  </a:cubicBezTo>
                  <a:cubicBezTo>
                    <a:pt x="951" y="1144"/>
                    <a:pt x="1066" y="1702"/>
                    <a:pt x="1476" y="1751"/>
                  </a:cubicBezTo>
                  <a:cubicBezTo>
                    <a:pt x="1506" y="1758"/>
                    <a:pt x="1537" y="1762"/>
                    <a:pt x="1566" y="1762"/>
                  </a:cubicBezTo>
                  <a:cubicBezTo>
                    <a:pt x="1788" y="1762"/>
                    <a:pt x="1963" y="1556"/>
                    <a:pt x="1935" y="1325"/>
                  </a:cubicBezTo>
                  <a:cubicBezTo>
                    <a:pt x="1928" y="1286"/>
                    <a:pt x="1952" y="1252"/>
                    <a:pt x="1986" y="1252"/>
                  </a:cubicBezTo>
                  <a:cubicBezTo>
                    <a:pt x="2038" y="1252"/>
                    <a:pt x="2111" y="1330"/>
                    <a:pt x="2131" y="1587"/>
                  </a:cubicBezTo>
                  <a:cubicBezTo>
                    <a:pt x="2148" y="1702"/>
                    <a:pt x="2131" y="1833"/>
                    <a:pt x="2066" y="1947"/>
                  </a:cubicBezTo>
                  <a:cubicBezTo>
                    <a:pt x="1933" y="2168"/>
                    <a:pt x="1681" y="2297"/>
                    <a:pt x="1430" y="2297"/>
                  </a:cubicBezTo>
                  <a:cubicBezTo>
                    <a:pt x="1401" y="2297"/>
                    <a:pt x="1373" y="2295"/>
                    <a:pt x="1344" y="2292"/>
                  </a:cubicBezTo>
                  <a:cubicBezTo>
                    <a:pt x="1334" y="2292"/>
                    <a:pt x="1323" y="2292"/>
                    <a:pt x="1312" y="2292"/>
                  </a:cubicBezTo>
                  <a:cubicBezTo>
                    <a:pt x="609" y="2292"/>
                    <a:pt x="141" y="1233"/>
                    <a:pt x="787" y="603"/>
                  </a:cubicBezTo>
                  <a:cubicBezTo>
                    <a:pt x="1051" y="310"/>
                    <a:pt x="1436" y="184"/>
                    <a:pt x="1851" y="184"/>
                  </a:cubicBezTo>
                  <a:cubicBezTo>
                    <a:pt x="2365" y="184"/>
                    <a:pt x="2925" y="377"/>
                    <a:pt x="3361" y="685"/>
                  </a:cubicBezTo>
                  <a:cubicBezTo>
                    <a:pt x="5065" y="1980"/>
                    <a:pt x="4819" y="4242"/>
                    <a:pt x="4328" y="5390"/>
                  </a:cubicBezTo>
                  <a:cubicBezTo>
                    <a:pt x="4049" y="6078"/>
                    <a:pt x="3590" y="6668"/>
                    <a:pt x="3000" y="7094"/>
                  </a:cubicBezTo>
                  <a:cubicBezTo>
                    <a:pt x="3623" y="6684"/>
                    <a:pt x="4098" y="6111"/>
                    <a:pt x="4410" y="5439"/>
                  </a:cubicBezTo>
                  <a:cubicBezTo>
                    <a:pt x="4951" y="4291"/>
                    <a:pt x="5262" y="1915"/>
                    <a:pt x="3459" y="554"/>
                  </a:cubicBezTo>
                  <a:cubicBezTo>
                    <a:pt x="3098" y="292"/>
                    <a:pt x="2689" y="128"/>
                    <a:pt x="2262" y="62"/>
                  </a:cubicBezTo>
                  <a:cubicBezTo>
                    <a:pt x="2088" y="27"/>
                    <a:pt x="1886" y="1"/>
                    <a:pt x="16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 name="Google Shape;773;p2"/>
            <p:cNvSpPr/>
            <p:nvPr/>
          </p:nvSpPr>
          <p:spPr>
            <a:xfrm>
              <a:off x="5459150" y="4234775"/>
              <a:ext cx="129925" cy="204900"/>
            </a:xfrm>
            <a:custGeom>
              <a:avLst/>
              <a:gdLst/>
              <a:ahLst/>
              <a:cxnLst/>
              <a:rect l="l" t="t" r="r" b="b"/>
              <a:pathLst>
                <a:path w="5197" h="8196" extrusionOk="0">
                  <a:moveTo>
                    <a:pt x="1083" y="0"/>
                  </a:moveTo>
                  <a:lnTo>
                    <a:pt x="1083" y="0"/>
                  </a:lnTo>
                  <a:cubicBezTo>
                    <a:pt x="1" y="2852"/>
                    <a:pt x="1279" y="4376"/>
                    <a:pt x="2525" y="5606"/>
                  </a:cubicBezTo>
                  <a:cubicBezTo>
                    <a:pt x="3787" y="6852"/>
                    <a:pt x="3738" y="8196"/>
                    <a:pt x="3738" y="8196"/>
                  </a:cubicBezTo>
                  <a:cubicBezTo>
                    <a:pt x="4656" y="7294"/>
                    <a:pt x="3591" y="5589"/>
                    <a:pt x="4459" y="4245"/>
                  </a:cubicBezTo>
                  <a:cubicBezTo>
                    <a:pt x="5197" y="3082"/>
                    <a:pt x="4230" y="2573"/>
                    <a:pt x="4230" y="2573"/>
                  </a:cubicBezTo>
                  <a:cubicBezTo>
                    <a:pt x="3820" y="3147"/>
                    <a:pt x="3361" y="3000"/>
                    <a:pt x="3001" y="3737"/>
                  </a:cubicBezTo>
                  <a:cubicBezTo>
                    <a:pt x="2656" y="4442"/>
                    <a:pt x="3263" y="5803"/>
                    <a:pt x="3263" y="5803"/>
                  </a:cubicBezTo>
                  <a:cubicBezTo>
                    <a:pt x="2066" y="4934"/>
                    <a:pt x="2296" y="4147"/>
                    <a:pt x="2640" y="3754"/>
                  </a:cubicBezTo>
                  <a:cubicBezTo>
                    <a:pt x="2984" y="3360"/>
                    <a:pt x="2509" y="3000"/>
                    <a:pt x="2525" y="2787"/>
                  </a:cubicBezTo>
                  <a:cubicBezTo>
                    <a:pt x="2542" y="2639"/>
                    <a:pt x="2574" y="2491"/>
                    <a:pt x="2640" y="2360"/>
                  </a:cubicBezTo>
                  <a:cubicBezTo>
                    <a:pt x="2640" y="2360"/>
                    <a:pt x="2567" y="2315"/>
                    <a:pt x="2436" y="2315"/>
                  </a:cubicBezTo>
                  <a:cubicBezTo>
                    <a:pt x="2318" y="2315"/>
                    <a:pt x="2153" y="2352"/>
                    <a:pt x="1951" y="2491"/>
                  </a:cubicBezTo>
                  <a:cubicBezTo>
                    <a:pt x="1214" y="2967"/>
                    <a:pt x="1525" y="4081"/>
                    <a:pt x="1525" y="4081"/>
                  </a:cubicBezTo>
                  <a:cubicBezTo>
                    <a:pt x="1001" y="3344"/>
                    <a:pt x="1165" y="2590"/>
                    <a:pt x="1771" y="2065"/>
                  </a:cubicBezTo>
                  <a:cubicBezTo>
                    <a:pt x="2361" y="1541"/>
                    <a:pt x="1788" y="1065"/>
                    <a:pt x="1394" y="836"/>
                  </a:cubicBezTo>
                  <a:cubicBezTo>
                    <a:pt x="1001" y="623"/>
                    <a:pt x="1083" y="0"/>
                    <a:pt x="10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 name="Google Shape;774;p2"/>
            <p:cNvSpPr/>
            <p:nvPr/>
          </p:nvSpPr>
          <p:spPr>
            <a:xfrm>
              <a:off x="5398925" y="4209350"/>
              <a:ext cx="75825" cy="113125"/>
            </a:xfrm>
            <a:custGeom>
              <a:avLst/>
              <a:gdLst/>
              <a:ahLst/>
              <a:cxnLst/>
              <a:rect l="l" t="t" r="r" b="b"/>
              <a:pathLst>
                <a:path w="3033" h="4525" extrusionOk="0">
                  <a:moveTo>
                    <a:pt x="443" y="1"/>
                  </a:moveTo>
                  <a:cubicBezTo>
                    <a:pt x="443" y="17"/>
                    <a:pt x="0" y="2033"/>
                    <a:pt x="3033" y="4525"/>
                  </a:cubicBezTo>
                  <a:cubicBezTo>
                    <a:pt x="3033" y="4525"/>
                    <a:pt x="2459" y="3853"/>
                    <a:pt x="2721" y="3099"/>
                  </a:cubicBezTo>
                  <a:cubicBezTo>
                    <a:pt x="2984" y="2345"/>
                    <a:pt x="2672" y="2066"/>
                    <a:pt x="2426" y="1820"/>
                  </a:cubicBezTo>
                  <a:cubicBezTo>
                    <a:pt x="2295" y="1656"/>
                    <a:pt x="2295" y="1427"/>
                    <a:pt x="2426" y="1263"/>
                  </a:cubicBezTo>
                  <a:cubicBezTo>
                    <a:pt x="2426" y="1263"/>
                    <a:pt x="2380" y="1253"/>
                    <a:pt x="2316" y="1253"/>
                  </a:cubicBezTo>
                  <a:cubicBezTo>
                    <a:pt x="2147" y="1253"/>
                    <a:pt x="1851" y="1322"/>
                    <a:pt x="1935" y="1820"/>
                  </a:cubicBezTo>
                  <a:cubicBezTo>
                    <a:pt x="2033" y="2509"/>
                    <a:pt x="2066" y="2623"/>
                    <a:pt x="1853" y="2640"/>
                  </a:cubicBezTo>
                  <a:cubicBezTo>
                    <a:pt x="1843" y="2641"/>
                    <a:pt x="1835" y="2642"/>
                    <a:pt x="1827" y="2642"/>
                  </a:cubicBezTo>
                  <a:cubicBezTo>
                    <a:pt x="1644" y="2642"/>
                    <a:pt x="1692" y="2303"/>
                    <a:pt x="1754" y="2115"/>
                  </a:cubicBezTo>
                  <a:cubicBezTo>
                    <a:pt x="1803" y="1935"/>
                    <a:pt x="2049" y="1099"/>
                    <a:pt x="1410" y="820"/>
                  </a:cubicBezTo>
                  <a:cubicBezTo>
                    <a:pt x="754" y="542"/>
                    <a:pt x="492" y="279"/>
                    <a:pt x="44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 name="Google Shape;775;p2"/>
            <p:cNvSpPr/>
            <p:nvPr/>
          </p:nvSpPr>
          <p:spPr>
            <a:xfrm>
              <a:off x="5534975" y="4424075"/>
              <a:ext cx="90175" cy="106575"/>
            </a:xfrm>
            <a:custGeom>
              <a:avLst/>
              <a:gdLst/>
              <a:ahLst/>
              <a:cxnLst/>
              <a:rect l="l" t="t" r="r" b="b"/>
              <a:pathLst>
                <a:path w="3607" h="4263" extrusionOk="0">
                  <a:moveTo>
                    <a:pt x="1738" y="1"/>
                  </a:moveTo>
                  <a:lnTo>
                    <a:pt x="1738" y="1"/>
                  </a:lnTo>
                  <a:cubicBezTo>
                    <a:pt x="787" y="509"/>
                    <a:pt x="1066" y="1197"/>
                    <a:pt x="967" y="2476"/>
                  </a:cubicBezTo>
                  <a:cubicBezTo>
                    <a:pt x="869" y="3771"/>
                    <a:pt x="0" y="4262"/>
                    <a:pt x="0" y="4262"/>
                  </a:cubicBezTo>
                  <a:cubicBezTo>
                    <a:pt x="3606" y="2443"/>
                    <a:pt x="2295" y="788"/>
                    <a:pt x="1951" y="525"/>
                  </a:cubicBezTo>
                  <a:cubicBezTo>
                    <a:pt x="1607" y="263"/>
                    <a:pt x="1738" y="1"/>
                    <a:pt x="17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 name="Google Shape;776;p2"/>
            <p:cNvSpPr/>
            <p:nvPr/>
          </p:nvSpPr>
          <p:spPr>
            <a:xfrm>
              <a:off x="5537425" y="4489900"/>
              <a:ext cx="197125" cy="145025"/>
            </a:xfrm>
            <a:custGeom>
              <a:avLst/>
              <a:gdLst/>
              <a:ahLst/>
              <a:cxnLst/>
              <a:rect l="l" t="t" r="r" b="b"/>
              <a:pathLst>
                <a:path w="7885" h="5801" extrusionOk="0">
                  <a:moveTo>
                    <a:pt x="3221" y="0"/>
                  </a:moveTo>
                  <a:cubicBezTo>
                    <a:pt x="2841" y="0"/>
                    <a:pt x="2424" y="334"/>
                    <a:pt x="2017" y="957"/>
                  </a:cubicBezTo>
                  <a:cubicBezTo>
                    <a:pt x="1476" y="1810"/>
                    <a:pt x="1" y="1925"/>
                    <a:pt x="1" y="1925"/>
                  </a:cubicBezTo>
                  <a:cubicBezTo>
                    <a:pt x="2394" y="1990"/>
                    <a:pt x="3033" y="2613"/>
                    <a:pt x="3672" y="3367"/>
                  </a:cubicBezTo>
                  <a:cubicBezTo>
                    <a:pt x="4312" y="4121"/>
                    <a:pt x="4492" y="5334"/>
                    <a:pt x="6000" y="5711"/>
                  </a:cubicBezTo>
                  <a:cubicBezTo>
                    <a:pt x="6256" y="5774"/>
                    <a:pt x="6479" y="5801"/>
                    <a:pt x="6673" y="5801"/>
                  </a:cubicBezTo>
                  <a:cubicBezTo>
                    <a:pt x="7635" y="5801"/>
                    <a:pt x="7885" y="5154"/>
                    <a:pt x="7885" y="5154"/>
                  </a:cubicBezTo>
                  <a:lnTo>
                    <a:pt x="7885" y="5154"/>
                  </a:lnTo>
                  <a:cubicBezTo>
                    <a:pt x="7798" y="5212"/>
                    <a:pt x="7718" y="5241"/>
                    <a:pt x="7647" y="5241"/>
                  </a:cubicBezTo>
                  <a:cubicBezTo>
                    <a:pt x="7396" y="5241"/>
                    <a:pt x="7249" y="4878"/>
                    <a:pt x="7262" y="4137"/>
                  </a:cubicBezTo>
                  <a:cubicBezTo>
                    <a:pt x="7278" y="3170"/>
                    <a:pt x="6410" y="2892"/>
                    <a:pt x="5295" y="2711"/>
                  </a:cubicBezTo>
                  <a:cubicBezTo>
                    <a:pt x="4180" y="2531"/>
                    <a:pt x="3246" y="2465"/>
                    <a:pt x="3131" y="2088"/>
                  </a:cubicBezTo>
                  <a:cubicBezTo>
                    <a:pt x="3017" y="1728"/>
                    <a:pt x="3508" y="1580"/>
                    <a:pt x="4197" y="1384"/>
                  </a:cubicBezTo>
                  <a:cubicBezTo>
                    <a:pt x="4869" y="1187"/>
                    <a:pt x="4574" y="548"/>
                    <a:pt x="4574" y="548"/>
                  </a:cubicBezTo>
                  <a:lnTo>
                    <a:pt x="4574" y="548"/>
                  </a:lnTo>
                  <a:cubicBezTo>
                    <a:pt x="4518" y="588"/>
                    <a:pt x="4464" y="606"/>
                    <a:pt x="4407" y="606"/>
                  </a:cubicBezTo>
                  <a:cubicBezTo>
                    <a:pt x="4212" y="606"/>
                    <a:pt x="3991" y="392"/>
                    <a:pt x="3623" y="138"/>
                  </a:cubicBezTo>
                  <a:cubicBezTo>
                    <a:pt x="3495" y="45"/>
                    <a:pt x="3360" y="0"/>
                    <a:pt x="32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 name="Google Shape;777;p2"/>
            <p:cNvSpPr/>
            <p:nvPr/>
          </p:nvSpPr>
          <p:spPr>
            <a:xfrm>
              <a:off x="5441950" y="4549000"/>
              <a:ext cx="192200" cy="157450"/>
            </a:xfrm>
            <a:custGeom>
              <a:avLst/>
              <a:gdLst/>
              <a:ahLst/>
              <a:cxnLst/>
              <a:rect l="l" t="t" r="r" b="b"/>
              <a:pathLst>
                <a:path w="7688" h="6298" extrusionOk="0">
                  <a:moveTo>
                    <a:pt x="4322" y="0"/>
                  </a:moveTo>
                  <a:cubicBezTo>
                    <a:pt x="2726" y="0"/>
                    <a:pt x="1374" y="1109"/>
                    <a:pt x="673" y="2527"/>
                  </a:cubicBezTo>
                  <a:cubicBezTo>
                    <a:pt x="148" y="3626"/>
                    <a:pt x="0" y="4871"/>
                    <a:pt x="230" y="6068"/>
                  </a:cubicBezTo>
                  <a:lnTo>
                    <a:pt x="230" y="6084"/>
                  </a:lnTo>
                  <a:cubicBezTo>
                    <a:pt x="246" y="6150"/>
                    <a:pt x="263" y="6232"/>
                    <a:pt x="279" y="6297"/>
                  </a:cubicBezTo>
                  <a:cubicBezTo>
                    <a:pt x="246" y="6133"/>
                    <a:pt x="230" y="5953"/>
                    <a:pt x="230" y="5789"/>
                  </a:cubicBezTo>
                  <a:cubicBezTo>
                    <a:pt x="230" y="4920"/>
                    <a:pt x="410" y="4052"/>
                    <a:pt x="722" y="3249"/>
                  </a:cubicBezTo>
                  <a:cubicBezTo>
                    <a:pt x="1131" y="2249"/>
                    <a:pt x="1869" y="1413"/>
                    <a:pt x="2820" y="888"/>
                  </a:cubicBezTo>
                  <a:cubicBezTo>
                    <a:pt x="3362" y="568"/>
                    <a:pt x="4069" y="320"/>
                    <a:pt x="4769" y="320"/>
                  </a:cubicBezTo>
                  <a:cubicBezTo>
                    <a:pt x="5360" y="320"/>
                    <a:pt x="5946" y="496"/>
                    <a:pt x="6426" y="954"/>
                  </a:cubicBezTo>
                  <a:cubicBezTo>
                    <a:pt x="7491" y="1872"/>
                    <a:pt x="7147" y="3789"/>
                    <a:pt x="5934" y="4085"/>
                  </a:cubicBezTo>
                  <a:cubicBezTo>
                    <a:pt x="5804" y="4119"/>
                    <a:pt x="5670" y="4135"/>
                    <a:pt x="5536" y="4135"/>
                  </a:cubicBezTo>
                  <a:cubicBezTo>
                    <a:pt x="5097" y="4135"/>
                    <a:pt x="4669" y="3956"/>
                    <a:pt x="4443" y="3642"/>
                  </a:cubicBezTo>
                  <a:cubicBezTo>
                    <a:pt x="4147" y="3232"/>
                    <a:pt x="4147" y="2691"/>
                    <a:pt x="4410" y="2265"/>
                  </a:cubicBezTo>
                  <a:cubicBezTo>
                    <a:pt x="4602" y="1994"/>
                    <a:pt x="4918" y="1840"/>
                    <a:pt x="5242" y="1840"/>
                  </a:cubicBezTo>
                  <a:cubicBezTo>
                    <a:pt x="5387" y="1840"/>
                    <a:pt x="5534" y="1871"/>
                    <a:pt x="5672" y="1937"/>
                  </a:cubicBezTo>
                  <a:cubicBezTo>
                    <a:pt x="5836" y="2036"/>
                    <a:pt x="5951" y="2200"/>
                    <a:pt x="5951" y="2396"/>
                  </a:cubicBezTo>
                  <a:cubicBezTo>
                    <a:pt x="5951" y="2396"/>
                    <a:pt x="5951" y="2545"/>
                    <a:pt x="5866" y="2545"/>
                  </a:cubicBezTo>
                  <a:cubicBezTo>
                    <a:pt x="5861" y="2545"/>
                    <a:pt x="5857" y="2545"/>
                    <a:pt x="5852" y="2544"/>
                  </a:cubicBezTo>
                  <a:cubicBezTo>
                    <a:pt x="5754" y="2527"/>
                    <a:pt x="5787" y="2396"/>
                    <a:pt x="5524" y="2331"/>
                  </a:cubicBezTo>
                  <a:cubicBezTo>
                    <a:pt x="5493" y="2324"/>
                    <a:pt x="5463" y="2320"/>
                    <a:pt x="5433" y="2320"/>
                  </a:cubicBezTo>
                  <a:cubicBezTo>
                    <a:pt x="5178" y="2320"/>
                    <a:pt x="4974" y="2558"/>
                    <a:pt x="5033" y="2822"/>
                  </a:cubicBezTo>
                  <a:cubicBezTo>
                    <a:pt x="5074" y="3000"/>
                    <a:pt x="5315" y="3130"/>
                    <a:pt x="5556" y="3130"/>
                  </a:cubicBezTo>
                  <a:cubicBezTo>
                    <a:pt x="5694" y="3130"/>
                    <a:pt x="5833" y="3088"/>
                    <a:pt x="5934" y="2986"/>
                  </a:cubicBezTo>
                  <a:cubicBezTo>
                    <a:pt x="6000" y="2904"/>
                    <a:pt x="6049" y="2822"/>
                    <a:pt x="6082" y="2740"/>
                  </a:cubicBezTo>
                  <a:cubicBezTo>
                    <a:pt x="6180" y="2429"/>
                    <a:pt x="6049" y="2085"/>
                    <a:pt x="5770" y="1921"/>
                  </a:cubicBezTo>
                  <a:cubicBezTo>
                    <a:pt x="5593" y="1814"/>
                    <a:pt x="5400" y="1763"/>
                    <a:pt x="5211" y="1763"/>
                  </a:cubicBezTo>
                  <a:cubicBezTo>
                    <a:pt x="4877" y="1763"/>
                    <a:pt x="4554" y="1923"/>
                    <a:pt x="4344" y="2216"/>
                  </a:cubicBezTo>
                  <a:cubicBezTo>
                    <a:pt x="4033" y="2658"/>
                    <a:pt x="4033" y="3249"/>
                    <a:pt x="4344" y="3691"/>
                  </a:cubicBezTo>
                  <a:cubicBezTo>
                    <a:pt x="4646" y="4069"/>
                    <a:pt x="5093" y="4272"/>
                    <a:pt x="5559" y="4272"/>
                  </a:cubicBezTo>
                  <a:cubicBezTo>
                    <a:pt x="5700" y="4272"/>
                    <a:pt x="5842" y="4254"/>
                    <a:pt x="5983" y="4216"/>
                  </a:cubicBezTo>
                  <a:cubicBezTo>
                    <a:pt x="7327" y="3888"/>
                    <a:pt x="7688" y="1806"/>
                    <a:pt x="6557" y="806"/>
                  </a:cubicBezTo>
                  <a:cubicBezTo>
                    <a:pt x="6409" y="675"/>
                    <a:pt x="6246" y="560"/>
                    <a:pt x="6082" y="462"/>
                  </a:cubicBezTo>
                  <a:cubicBezTo>
                    <a:pt x="5590" y="183"/>
                    <a:pt x="5033" y="19"/>
                    <a:pt x="4459" y="3"/>
                  </a:cubicBezTo>
                  <a:cubicBezTo>
                    <a:pt x="4413" y="1"/>
                    <a:pt x="4367" y="0"/>
                    <a:pt x="43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 name="Google Shape;778;p2"/>
            <p:cNvSpPr/>
            <p:nvPr/>
          </p:nvSpPr>
          <p:spPr>
            <a:xfrm>
              <a:off x="5451775" y="4597175"/>
              <a:ext cx="75925" cy="81825"/>
            </a:xfrm>
            <a:custGeom>
              <a:avLst/>
              <a:gdLst/>
              <a:ahLst/>
              <a:cxnLst/>
              <a:rect l="l" t="t" r="r" b="b"/>
              <a:pathLst>
                <a:path w="3037" h="3273" extrusionOk="0">
                  <a:moveTo>
                    <a:pt x="2307" y="0"/>
                  </a:moveTo>
                  <a:cubicBezTo>
                    <a:pt x="2111" y="0"/>
                    <a:pt x="1862" y="68"/>
                    <a:pt x="1574" y="240"/>
                  </a:cubicBezTo>
                  <a:cubicBezTo>
                    <a:pt x="312" y="1010"/>
                    <a:pt x="1" y="3272"/>
                    <a:pt x="1" y="3272"/>
                  </a:cubicBezTo>
                  <a:cubicBezTo>
                    <a:pt x="1" y="3272"/>
                    <a:pt x="673" y="1174"/>
                    <a:pt x="1935" y="961"/>
                  </a:cubicBezTo>
                  <a:cubicBezTo>
                    <a:pt x="3037" y="784"/>
                    <a:pt x="2974" y="0"/>
                    <a:pt x="230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 name="Google Shape;779;p2"/>
            <p:cNvSpPr/>
            <p:nvPr/>
          </p:nvSpPr>
          <p:spPr>
            <a:xfrm>
              <a:off x="5549300" y="4591275"/>
              <a:ext cx="130350" cy="112650"/>
            </a:xfrm>
            <a:custGeom>
              <a:avLst/>
              <a:gdLst/>
              <a:ahLst/>
              <a:cxnLst/>
              <a:rect l="l" t="t" r="r" b="b"/>
              <a:pathLst>
                <a:path w="5214" h="4506" extrusionOk="0">
                  <a:moveTo>
                    <a:pt x="3050" y="0"/>
                  </a:moveTo>
                  <a:cubicBezTo>
                    <a:pt x="3050" y="1"/>
                    <a:pt x="3361" y="689"/>
                    <a:pt x="3033" y="1771"/>
                  </a:cubicBezTo>
                  <a:cubicBezTo>
                    <a:pt x="2689" y="2852"/>
                    <a:pt x="1837" y="3066"/>
                    <a:pt x="1214" y="3131"/>
                  </a:cubicBezTo>
                  <a:cubicBezTo>
                    <a:pt x="575" y="3197"/>
                    <a:pt x="149" y="3459"/>
                    <a:pt x="1" y="4328"/>
                  </a:cubicBezTo>
                  <a:cubicBezTo>
                    <a:pt x="142" y="4234"/>
                    <a:pt x="305" y="4188"/>
                    <a:pt x="467" y="4188"/>
                  </a:cubicBezTo>
                  <a:cubicBezTo>
                    <a:pt x="588" y="4188"/>
                    <a:pt x="709" y="4213"/>
                    <a:pt x="821" y="4262"/>
                  </a:cubicBezTo>
                  <a:cubicBezTo>
                    <a:pt x="1066" y="4371"/>
                    <a:pt x="1463" y="4506"/>
                    <a:pt x="1860" y="4506"/>
                  </a:cubicBezTo>
                  <a:cubicBezTo>
                    <a:pt x="2179" y="4506"/>
                    <a:pt x="2498" y="4419"/>
                    <a:pt x="2738" y="4164"/>
                  </a:cubicBezTo>
                  <a:cubicBezTo>
                    <a:pt x="3099" y="3754"/>
                    <a:pt x="3246" y="3197"/>
                    <a:pt x="3148" y="2672"/>
                  </a:cubicBezTo>
                  <a:cubicBezTo>
                    <a:pt x="3132" y="2370"/>
                    <a:pt x="3070" y="1851"/>
                    <a:pt x="3336" y="1851"/>
                  </a:cubicBezTo>
                  <a:cubicBezTo>
                    <a:pt x="3344" y="1851"/>
                    <a:pt x="3353" y="1852"/>
                    <a:pt x="3361" y="1853"/>
                  </a:cubicBezTo>
                  <a:cubicBezTo>
                    <a:pt x="3361" y="1853"/>
                    <a:pt x="3365" y="1852"/>
                    <a:pt x="3371" y="1852"/>
                  </a:cubicBezTo>
                  <a:cubicBezTo>
                    <a:pt x="3415" y="1852"/>
                    <a:pt x="3589" y="1877"/>
                    <a:pt x="3574" y="2279"/>
                  </a:cubicBezTo>
                  <a:cubicBezTo>
                    <a:pt x="3574" y="2754"/>
                    <a:pt x="3542" y="3049"/>
                    <a:pt x="4164" y="3229"/>
                  </a:cubicBezTo>
                  <a:cubicBezTo>
                    <a:pt x="4509" y="3311"/>
                    <a:pt x="4820" y="3475"/>
                    <a:pt x="5099" y="3721"/>
                  </a:cubicBezTo>
                  <a:cubicBezTo>
                    <a:pt x="4984" y="3508"/>
                    <a:pt x="4951" y="3262"/>
                    <a:pt x="5017" y="3033"/>
                  </a:cubicBezTo>
                  <a:cubicBezTo>
                    <a:pt x="5131" y="2689"/>
                    <a:pt x="5213" y="2082"/>
                    <a:pt x="4656" y="1689"/>
                  </a:cubicBezTo>
                  <a:cubicBezTo>
                    <a:pt x="4099" y="1295"/>
                    <a:pt x="3542" y="1066"/>
                    <a:pt x="3410" y="672"/>
                  </a:cubicBezTo>
                  <a:cubicBezTo>
                    <a:pt x="3328" y="427"/>
                    <a:pt x="3214" y="197"/>
                    <a:pt x="30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 name="Google Shape;780;p2"/>
            <p:cNvSpPr/>
            <p:nvPr/>
          </p:nvSpPr>
          <p:spPr>
            <a:xfrm>
              <a:off x="5627175" y="4667075"/>
              <a:ext cx="32400" cy="49625"/>
            </a:xfrm>
            <a:custGeom>
              <a:avLst/>
              <a:gdLst/>
              <a:ahLst/>
              <a:cxnLst/>
              <a:rect l="l" t="t" r="r" b="b"/>
              <a:pathLst>
                <a:path w="1296" h="1985" extrusionOk="0">
                  <a:moveTo>
                    <a:pt x="328" y="1"/>
                  </a:moveTo>
                  <a:cubicBezTo>
                    <a:pt x="361" y="181"/>
                    <a:pt x="328" y="378"/>
                    <a:pt x="279" y="558"/>
                  </a:cubicBezTo>
                  <a:cubicBezTo>
                    <a:pt x="197" y="837"/>
                    <a:pt x="0" y="1263"/>
                    <a:pt x="508" y="1542"/>
                  </a:cubicBezTo>
                  <a:cubicBezTo>
                    <a:pt x="1017" y="1837"/>
                    <a:pt x="1033" y="1984"/>
                    <a:pt x="1033" y="1984"/>
                  </a:cubicBezTo>
                  <a:cubicBezTo>
                    <a:pt x="1066" y="1755"/>
                    <a:pt x="1115" y="1509"/>
                    <a:pt x="1181" y="1296"/>
                  </a:cubicBezTo>
                  <a:cubicBezTo>
                    <a:pt x="1295" y="919"/>
                    <a:pt x="1131" y="525"/>
                    <a:pt x="787" y="345"/>
                  </a:cubicBezTo>
                  <a:cubicBezTo>
                    <a:pt x="345" y="83"/>
                    <a:pt x="328" y="1"/>
                    <a:pt x="32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 name="Google Shape;781;p2"/>
            <p:cNvSpPr/>
            <p:nvPr/>
          </p:nvSpPr>
          <p:spPr>
            <a:xfrm>
              <a:off x="5628400" y="4451525"/>
              <a:ext cx="172950" cy="121775"/>
            </a:xfrm>
            <a:custGeom>
              <a:avLst/>
              <a:gdLst/>
              <a:ahLst/>
              <a:cxnLst/>
              <a:rect l="l" t="t" r="r" b="b"/>
              <a:pathLst>
                <a:path w="6918" h="4871" extrusionOk="0">
                  <a:moveTo>
                    <a:pt x="1948" y="0"/>
                  </a:moveTo>
                  <a:cubicBezTo>
                    <a:pt x="1063" y="0"/>
                    <a:pt x="588" y="826"/>
                    <a:pt x="705" y="1361"/>
                  </a:cubicBezTo>
                  <a:cubicBezTo>
                    <a:pt x="840" y="1974"/>
                    <a:pt x="1450" y="2001"/>
                    <a:pt x="1558" y="2001"/>
                  </a:cubicBezTo>
                  <a:cubicBezTo>
                    <a:pt x="1568" y="2001"/>
                    <a:pt x="1574" y="2001"/>
                    <a:pt x="1574" y="2001"/>
                  </a:cubicBezTo>
                  <a:cubicBezTo>
                    <a:pt x="1312" y="1902"/>
                    <a:pt x="1197" y="1591"/>
                    <a:pt x="1312" y="1329"/>
                  </a:cubicBezTo>
                  <a:cubicBezTo>
                    <a:pt x="1354" y="1265"/>
                    <a:pt x="1401" y="1241"/>
                    <a:pt x="1450" y="1241"/>
                  </a:cubicBezTo>
                  <a:cubicBezTo>
                    <a:pt x="1553" y="1241"/>
                    <a:pt x="1671" y="1344"/>
                    <a:pt x="1804" y="1411"/>
                  </a:cubicBezTo>
                  <a:cubicBezTo>
                    <a:pt x="1841" y="1429"/>
                    <a:pt x="1877" y="1438"/>
                    <a:pt x="1911" y="1438"/>
                  </a:cubicBezTo>
                  <a:cubicBezTo>
                    <a:pt x="2054" y="1438"/>
                    <a:pt x="2160" y="1285"/>
                    <a:pt x="2213" y="1099"/>
                  </a:cubicBezTo>
                  <a:cubicBezTo>
                    <a:pt x="2244" y="958"/>
                    <a:pt x="2348" y="817"/>
                    <a:pt x="2539" y="817"/>
                  </a:cubicBezTo>
                  <a:cubicBezTo>
                    <a:pt x="2658" y="817"/>
                    <a:pt x="2811" y="872"/>
                    <a:pt x="3000" y="1017"/>
                  </a:cubicBezTo>
                  <a:cubicBezTo>
                    <a:pt x="3475" y="1394"/>
                    <a:pt x="3180" y="2148"/>
                    <a:pt x="3180" y="2148"/>
                  </a:cubicBezTo>
                  <a:cubicBezTo>
                    <a:pt x="3180" y="2148"/>
                    <a:pt x="3180" y="1525"/>
                    <a:pt x="2738" y="1476"/>
                  </a:cubicBezTo>
                  <a:cubicBezTo>
                    <a:pt x="2694" y="1463"/>
                    <a:pt x="2649" y="1456"/>
                    <a:pt x="2603" y="1456"/>
                  </a:cubicBezTo>
                  <a:cubicBezTo>
                    <a:pt x="2430" y="1456"/>
                    <a:pt x="2259" y="1553"/>
                    <a:pt x="2181" y="1722"/>
                  </a:cubicBezTo>
                  <a:cubicBezTo>
                    <a:pt x="2459" y="1722"/>
                    <a:pt x="2476" y="2099"/>
                    <a:pt x="2328" y="2296"/>
                  </a:cubicBezTo>
                  <a:cubicBezTo>
                    <a:pt x="2181" y="2509"/>
                    <a:pt x="2230" y="2640"/>
                    <a:pt x="2361" y="2738"/>
                  </a:cubicBezTo>
                  <a:cubicBezTo>
                    <a:pt x="2508" y="2820"/>
                    <a:pt x="2721" y="2804"/>
                    <a:pt x="2541" y="3181"/>
                  </a:cubicBezTo>
                  <a:cubicBezTo>
                    <a:pt x="2361" y="3558"/>
                    <a:pt x="1640" y="3558"/>
                    <a:pt x="1640" y="3558"/>
                  </a:cubicBezTo>
                  <a:cubicBezTo>
                    <a:pt x="1804" y="3345"/>
                    <a:pt x="1754" y="3050"/>
                    <a:pt x="1558" y="2886"/>
                  </a:cubicBezTo>
                  <a:lnTo>
                    <a:pt x="1558" y="2886"/>
                  </a:lnTo>
                  <a:cubicBezTo>
                    <a:pt x="1574" y="3066"/>
                    <a:pt x="1459" y="3214"/>
                    <a:pt x="1295" y="3263"/>
                  </a:cubicBezTo>
                  <a:cubicBezTo>
                    <a:pt x="1017" y="3361"/>
                    <a:pt x="1017" y="3263"/>
                    <a:pt x="755" y="3492"/>
                  </a:cubicBezTo>
                  <a:cubicBezTo>
                    <a:pt x="623" y="3607"/>
                    <a:pt x="435" y="3636"/>
                    <a:pt x="279" y="3636"/>
                  </a:cubicBezTo>
                  <a:cubicBezTo>
                    <a:pt x="124" y="3636"/>
                    <a:pt x="1" y="3607"/>
                    <a:pt x="1" y="3607"/>
                  </a:cubicBezTo>
                  <a:lnTo>
                    <a:pt x="1" y="3607"/>
                  </a:lnTo>
                  <a:cubicBezTo>
                    <a:pt x="181" y="3705"/>
                    <a:pt x="394" y="3771"/>
                    <a:pt x="591" y="3787"/>
                  </a:cubicBezTo>
                  <a:cubicBezTo>
                    <a:pt x="1033" y="3820"/>
                    <a:pt x="1476" y="3886"/>
                    <a:pt x="1902" y="3984"/>
                  </a:cubicBezTo>
                  <a:cubicBezTo>
                    <a:pt x="3082" y="4345"/>
                    <a:pt x="3803" y="4836"/>
                    <a:pt x="4705" y="4869"/>
                  </a:cubicBezTo>
                  <a:cubicBezTo>
                    <a:pt x="4736" y="4870"/>
                    <a:pt x="4768" y="4871"/>
                    <a:pt x="4800" y="4871"/>
                  </a:cubicBezTo>
                  <a:cubicBezTo>
                    <a:pt x="5213" y="4871"/>
                    <a:pt x="5634" y="4772"/>
                    <a:pt x="6000" y="4574"/>
                  </a:cubicBezTo>
                  <a:cubicBezTo>
                    <a:pt x="6787" y="4115"/>
                    <a:pt x="6918" y="2935"/>
                    <a:pt x="6459" y="2345"/>
                  </a:cubicBezTo>
                  <a:cubicBezTo>
                    <a:pt x="6234" y="2013"/>
                    <a:pt x="5871" y="1857"/>
                    <a:pt x="5531" y="1857"/>
                  </a:cubicBezTo>
                  <a:cubicBezTo>
                    <a:pt x="5200" y="1857"/>
                    <a:pt x="4891" y="2004"/>
                    <a:pt x="4754" y="2279"/>
                  </a:cubicBezTo>
                  <a:cubicBezTo>
                    <a:pt x="4492" y="2607"/>
                    <a:pt x="4541" y="3083"/>
                    <a:pt x="4836" y="3361"/>
                  </a:cubicBezTo>
                  <a:cubicBezTo>
                    <a:pt x="4852" y="3378"/>
                    <a:pt x="4885" y="3394"/>
                    <a:pt x="4902" y="3410"/>
                  </a:cubicBezTo>
                  <a:lnTo>
                    <a:pt x="4934" y="3443"/>
                  </a:lnTo>
                  <a:cubicBezTo>
                    <a:pt x="5037" y="3503"/>
                    <a:pt x="5165" y="3534"/>
                    <a:pt x="5289" y="3534"/>
                  </a:cubicBezTo>
                  <a:cubicBezTo>
                    <a:pt x="5542" y="3534"/>
                    <a:pt x="5781" y="3406"/>
                    <a:pt x="5770" y="3132"/>
                  </a:cubicBezTo>
                  <a:cubicBezTo>
                    <a:pt x="5784" y="2929"/>
                    <a:pt x="5625" y="2844"/>
                    <a:pt x="5447" y="2844"/>
                  </a:cubicBezTo>
                  <a:cubicBezTo>
                    <a:pt x="5193" y="2844"/>
                    <a:pt x="4901" y="3019"/>
                    <a:pt x="5016" y="3279"/>
                  </a:cubicBezTo>
                  <a:cubicBezTo>
                    <a:pt x="5016" y="3302"/>
                    <a:pt x="5016" y="3325"/>
                    <a:pt x="4995" y="3325"/>
                  </a:cubicBezTo>
                  <a:cubicBezTo>
                    <a:pt x="4971" y="3325"/>
                    <a:pt x="4918" y="3294"/>
                    <a:pt x="4803" y="3197"/>
                  </a:cubicBezTo>
                  <a:cubicBezTo>
                    <a:pt x="4688" y="3083"/>
                    <a:pt x="4623" y="2935"/>
                    <a:pt x="4623" y="2787"/>
                  </a:cubicBezTo>
                  <a:cubicBezTo>
                    <a:pt x="4623" y="2607"/>
                    <a:pt x="4688" y="2443"/>
                    <a:pt x="4803" y="2296"/>
                  </a:cubicBezTo>
                  <a:cubicBezTo>
                    <a:pt x="4927" y="2063"/>
                    <a:pt x="5192" y="1940"/>
                    <a:pt x="5477" y="1940"/>
                  </a:cubicBezTo>
                  <a:cubicBezTo>
                    <a:pt x="5794" y="1940"/>
                    <a:pt x="6137" y="2091"/>
                    <a:pt x="6344" y="2410"/>
                  </a:cubicBezTo>
                  <a:lnTo>
                    <a:pt x="6360" y="2427"/>
                  </a:lnTo>
                  <a:cubicBezTo>
                    <a:pt x="6590" y="2837"/>
                    <a:pt x="6573" y="3345"/>
                    <a:pt x="6328" y="3738"/>
                  </a:cubicBezTo>
                  <a:cubicBezTo>
                    <a:pt x="6048" y="4242"/>
                    <a:pt x="5409" y="4592"/>
                    <a:pt x="4579" y="4592"/>
                  </a:cubicBezTo>
                  <a:cubicBezTo>
                    <a:pt x="4192" y="4592"/>
                    <a:pt x="3764" y="4516"/>
                    <a:pt x="3312" y="4345"/>
                  </a:cubicBezTo>
                  <a:cubicBezTo>
                    <a:pt x="3262" y="4328"/>
                    <a:pt x="3033" y="4246"/>
                    <a:pt x="2885" y="4181"/>
                  </a:cubicBezTo>
                  <a:cubicBezTo>
                    <a:pt x="2476" y="3968"/>
                    <a:pt x="2033" y="3820"/>
                    <a:pt x="1574" y="3755"/>
                  </a:cubicBezTo>
                  <a:cubicBezTo>
                    <a:pt x="1754" y="3722"/>
                    <a:pt x="1951" y="3705"/>
                    <a:pt x="2148" y="3656"/>
                  </a:cubicBezTo>
                  <a:cubicBezTo>
                    <a:pt x="3902" y="3312"/>
                    <a:pt x="4164" y="837"/>
                    <a:pt x="2705" y="181"/>
                  </a:cubicBezTo>
                  <a:cubicBezTo>
                    <a:pt x="2428" y="54"/>
                    <a:pt x="2174" y="0"/>
                    <a:pt x="19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 name="Google Shape;782;p2"/>
            <p:cNvSpPr/>
            <p:nvPr/>
          </p:nvSpPr>
          <p:spPr>
            <a:xfrm>
              <a:off x="5712825" y="4517100"/>
              <a:ext cx="116800" cy="82400"/>
            </a:xfrm>
            <a:custGeom>
              <a:avLst/>
              <a:gdLst/>
              <a:ahLst/>
              <a:cxnLst/>
              <a:rect l="l" t="t" r="r" b="b"/>
              <a:pathLst>
                <a:path w="4672" h="3296" extrusionOk="0">
                  <a:moveTo>
                    <a:pt x="3819" y="1"/>
                  </a:moveTo>
                  <a:lnTo>
                    <a:pt x="3819" y="1"/>
                  </a:lnTo>
                  <a:cubicBezTo>
                    <a:pt x="3901" y="787"/>
                    <a:pt x="3557" y="1574"/>
                    <a:pt x="2901" y="2049"/>
                  </a:cubicBezTo>
                  <a:cubicBezTo>
                    <a:pt x="2499" y="2357"/>
                    <a:pt x="2009" y="2456"/>
                    <a:pt x="1547" y="2456"/>
                  </a:cubicBezTo>
                  <a:cubicBezTo>
                    <a:pt x="730" y="2456"/>
                    <a:pt x="0" y="2148"/>
                    <a:pt x="0" y="2148"/>
                  </a:cubicBezTo>
                  <a:lnTo>
                    <a:pt x="0" y="2148"/>
                  </a:lnTo>
                  <a:cubicBezTo>
                    <a:pt x="1344" y="2869"/>
                    <a:pt x="1852" y="2623"/>
                    <a:pt x="2213" y="3033"/>
                  </a:cubicBezTo>
                  <a:cubicBezTo>
                    <a:pt x="2386" y="3221"/>
                    <a:pt x="2559" y="3278"/>
                    <a:pt x="2717" y="3278"/>
                  </a:cubicBezTo>
                  <a:cubicBezTo>
                    <a:pt x="2902" y="3278"/>
                    <a:pt x="3065" y="3200"/>
                    <a:pt x="3180" y="3164"/>
                  </a:cubicBezTo>
                  <a:cubicBezTo>
                    <a:pt x="3207" y="3157"/>
                    <a:pt x="3234" y="3154"/>
                    <a:pt x="3260" y="3154"/>
                  </a:cubicBezTo>
                  <a:cubicBezTo>
                    <a:pt x="3362" y="3154"/>
                    <a:pt x="3456" y="3204"/>
                    <a:pt x="3508" y="3295"/>
                  </a:cubicBezTo>
                  <a:cubicBezTo>
                    <a:pt x="3541" y="3082"/>
                    <a:pt x="3475" y="2869"/>
                    <a:pt x="3360" y="2705"/>
                  </a:cubicBezTo>
                  <a:cubicBezTo>
                    <a:pt x="3180" y="2508"/>
                    <a:pt x="2787" y="2492"/>
                    <a:pt x="2721" y="2492"/>
                  </a:cubicBezTo>
                  <a:cubicBezTo>
                    <a:pt x="3278" y="2459"/>
                    <a:pt x="3787" y="2164"/>
                    <a:pt x="4098" y="1705"/>
                  </a:cubicBezTo>
                  <a:cubicBezTo>
                    <a:pt x="4672" y="919"/>
                    <a:pt x="3819" y="1"/>
                    <a:pt x="381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 name="Google Shape;783;p2"/>
            <p:cNvSpPr/>
            <p:nvPr/>
          </p:nvSpPr>
          <p:spPr>
            <a:xfrm>
              <a:off x="5564475" y="4331700"/>
              <a:ext cx="111475" cy="157150"/>
            </a:xfrm>
            <a:custGeom>
              <a:avLst/>
              <a:gdLst/>
              <a:ahLst/>
              <a:cxnLst/>
              <a:rect l="l" t="t" r="r" b="b"/>
              <a:pathLst>
                <a:path w="4459" h="6286" extrusionOk="0">
                  <a:moveTo>
                    <a:pt x="1806" y="0"/>
                  </a:moveTo>
                  <a:cubicBezTo>
                    <a:pt x="1382" y="0"/>
                    <a:pt x="976" y="149"/>
                    <a:pt x="705" y="450"/>
                  </a:cubicBezTo>
                  <a:cubicBezTo>
                    <a:pt x="0" y="1090"/>
                    <a:pt x="427" y="2139"/>
                    <a:pt x="1017" y="2335"/>
                  </a:cubicBezTo>
                  <a:cubicBezTo>
                    <a:pt x="1148" y="2401"/>
                    <a:pt x="1287" y="2434"/>
                    <a:pt x="1424" y="2434"/>
                  </a:cubicBezTo>
                  <a:cubicBezTo>
                    <a:pt x="1562" y="2434"/>
                    <a:pt x="1697" y="2401"/>
                    <a:pt x="1820" y="2335"/>
                  </a:cubicBezTo>
                  <a:lnTo>
                    <a:pt x="1853" y="2319"/>
                  </a:lnTo>
                  <a:lnTo>
                    <a:pt x="1902" y="2286"/>
                  </a:lnTo>
                  <a:lnTo>
                    <a:pt x="1951" y="2253"/>
                  </a:lnTo>
                  <a:lnTo>
                    <a:pt x="2000" y="2204"/>
                  </a:lnTo>
                  <a:cubicBezTo>
                    <a:pt x="2033" y="2188"/>
                    <a:pt x="2049" y="2171"/>
                    <a:pt x="2066" y="2155"/>
                  </a:cubicBezTo>
                  <a:cubicBezTo>
                    <a:pt x="2230" y="1975"/>
                    <a:pt x="2312" y="1729"/>
                    <a:pt x="2279" y="1499"/>
                  </a:cubicBezTo>
                  <a:cubicBezTo>
                    <a:pt x="2236" y="1155"/>
                    <a:pt x="2024" y="1009"/>
                    <a:pt x="1827" y="1009"/>
                  </a:cubicBezTo>
                  <a:cubicBezTo>
                    <a:pt x="1724" y="1009"/>
                    <a:pt x="1625" y="1049"/>
                    <a:pt x="1558" y="1122"/>
                  </a:cubicBezTo>
                  <a:cubicBezTo>
                    <a:pt x="1394" y="1286"/>
                    <a:pt x="1427" y="1565"/>
                    <a:pt x="1640" y="1680"/>
                  </a:cubicBezTo>
                  <a:cubicBezTo>
                    <a:pt x="1716" y="1714"/>
                    <a:pt x="1786" y="1723"/>
                    <a:pt x="1845" y="1723"/>
                  </a:cubicBezTo>
                  <a:cubicBezTo>
                    <a:pt x="1924" y="1723"/>
                    <a:pt x="1986" y="1707"/>
                    <a:pt x="2030" y="1707"/>
                  </a:cubicBezTo>
                  <a:cubicBezTo>
                    <a:pt x="2080" y="1707"/>
                    <a:pt x="2105" y="1729"/>
                    <a:pt x="2099" y="1827"/>
                  </a:cubicBezTo>
                  <a:cubicBezTo>
                    <a:pt x="2082" y="2024"/>
                    <a:pt x="1967" y="2188"/>
                    <a:pt x="1787" y="2286"/>
                  </a:cubicBezTo>
                  <a:cubicBezTo>
                    <a:pt x="1681" y="2339"/>
                    <a:pt x="1563" y="2364"/>
                    <a:pt x="1445" y="2364"/>
                  </a:cubicBezTo>
                  <a:cubicBezTo>
                    <a:pt x="1309" y="2364"/>
                    <a:pt x="1172" y="2331"/>
                    <a:pt x="1050" y="2270"/>
                  </a:cubicBezTo>
                  <a:cubicBezTo>
                    <a:pt x="509" y="2040"/>
                    <a:pt x="148" y="1106"/>
                    <a:pt x="787" y="549"/>
                  </a:cubicBezTo>
                  <a:cubicBezTo>
                    <a:pt x="1033" y="303"/>
                    <a:pt x="1377" y="155"/>
                    <a:pt x="1722" y="155"/>
                  </a:cubicBezTo>
                  <a:cubicBezTo>
                    <a:pt x="2476" y="204"/>
                    <a:pt x="3295" y="745"/>
                    <a:pt x="3426" y="2204"/>
                  </a:cubicBezTo>
                  <a:cubicBezTo>
                    <a:pt x="3475" y="2761"/>
                    <a:pt x="3426" y="3319"/>
                    <a:pt x="3262" y="3843"/>
                  </a:cubicBezTo>
                  <a:cubicBezTo>
                    <a:pt x="3148" y="4302"/>
                    <a:pt x="2951" y="4728"/>
                    <a:pt x="2672" y="5122"/>
                  </a:cubicBezTo>
                  <a:cubicBezTo>
                    <a:pt x="2279" y="5614"/>
                    <a:pt x="1771" y="6007"/>
                    <a:pt x="1197" y="6286"/>
                  </a:cubicBezTo>
                  <a:cubicBezTo>
                    <a:pt x="1804" y="6023"/>
                    <a:pt x="2361" y="5630"/>
                    <a:pt x="2787" y="5122"/>
                  </a:cubicBezTo>
                  <a:cubicBezTo>
                    <a:pt x="3541" y="4253"/>
                    <a:pt x="4459" y="2253"/>
                    <a:pt x="3180" y="614"/>
                  </a:cubicBezTo>
                  <a:cubicBezTo>
                    <a:pt x="2826" y="207"/>
                    <a:pt x="2304" y="0"/>
                    <a:pt x="180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 name="Google Shape;784;p2"/>
            <p:cNvSpPr/>
            <p:nvPr/>
          </p:nvSpPr>
          <p:spPr>
            <a:xfrm>
              <a:off x="5341550" y="4734275"/>
              <a:ext cx="95100" cy="93475"/>
            </a:xfrm>
            <a:custGeom>
              <a:avLst/>
              <a:gdLst/>
              <a:ahLst/>
              <a:cxnLst/>
              <a:rect l="l" t="t" r="r" b="b"/>
              <a:pathLst>
                <a:path w="3804" h="3739" extrusionOk="0">
                  <a:moveTo>
                    <a:pt x="3295" y="1"/>
                  </a:moveTo>
                  <a:cubicBezTo>
                    <a:pt x="3295" y="1"/>
                    <a:pt x="3295" y="268"/>
                    <a:pt x="3113" y="268"/>
                  </a:cubicBezTo>
                  <a:cubicBezTo>
                    <a:pt x="3098" y="268"/>
                    <a:pt x="3083" y="267"/>
                    <a:pt x="3066" y="263"/>
                  </a:cubicBezTo>
                  <a:cubicBezTo>
                    <a:pt x="2965" y="240"/>
                    <a:pt x="2825" y="181"/>
                    <a:pt x="2691" y="181"/>
                  </a:cubicBezTo>
                  <a:cubicBezTo>
                    <a:pt x="2540" y="181"/>
                    <a:pt x="2398" y="256"/>
                    <a:pt x="2328" y="542"/>
                  </a:cubicBezTo>
                  <a:cubicBezTo>
                    <a:pt x="2218" y="1062"/>
                    <a:pt x="2168" y="1643"/>
                    <a:pt x="1946" y="1643"/>
                  </a:cubicBezTo>
                  <a:cubicBezTo>
                    <a:pt x="1937" y="1643"/>
                    <a:pt x="1928" y="1642"/>
                    <a:pt x="1918" y="1640"/>
                  </a:cubicBezTo>
                  <a:lnTo>
                    <a:pt x="1886" y="1640"/>
                  </a:lnTo>
                  <a:cubicBezTo>
                    <a:pt x="1877" y="1642"/>
                    <a:pt x="1868" y="1643"/>
                    <a:pt x="1860" y="1643"/>
                  </a:cubicBezTo>
                  <a:cubicBezTo>
                    <a:pt x="1651" y="1643"/>
                    <a:pt x="1586" y="1062"/>
                    <a:pt x="1476" y="542"/>
                  </a:cubicBezTo>
                  <a:cubicBezTo>
                    <a:pt x="1406" y="256"/>
                    <a:pt x="1264" y="181"/>
                    <a:pt x="1111" y="181"/>
                  </a:cubicBezTo>
                  <a:cubicBezTo>
                    <a:pt x="974" y="181"/>
                    <a:pt x="830" y="240"/>
                    <a:pt x="722" y="263"/>
                  </a:cubicBezTo>
                  <a:cubicBezTo>
                    <a:pt x="705" y="267"/>
                    <a:pt x="690" y="268"/>
                    <a:pt x="675" y="268"/>
                  </a:cubicBezTo>
                  <a:cubicBezTo>
                    <a:pt x="495" y="268"/>
                    <a:pt x="509" y="1"/>
                    <a:pt x="509" y="1"/>
                  </a:cubicBezTo>
                  <a:lnTo>
                    <a:pt x="509" y="1"/>
                  </a:lnTo>
                  <a:cubicBezTo>
                    <a:pt x="509" y="1"/>
                    <a:pt x="279" y="83"/>
                    <a:pt x="148" y="673"/>
                  </a:cubicBezTo>
                  <a:cubicBezTo>
                    <a:pt x="1" y="1279"/>
                    <a:pt x="279" y="1493"/>
                    <a:pt x="1050" y="1870"/>
                  </a:cubicBezTo>
                  <a:cubicBezTo>
                    <a:pt x="1836" y="2230"/>
                    <a:pt x="1869" y="3509"/>
                    <a:pt x="1869" y="3509"/>
                  </a:cubicBezTo>
                  <a:lnTo>
                    <a:pt x="1902" y="3738"/>
                  </a:lnTo>
                  <a:lnTo>
                    <a:pt x="1918" y="3509"/>
                  </a:lnTo>
                  <a:cubicBezTo>
                    <a:pt x="1918" y="3509"/>
                    <a:pt x="1951" y="2214"/>
                    <a:pt x="2738" y="1870"/>
                  </a:cubicBezTo>
                  <a:cubicBezTo>
                    <a:pt x="3525" y="1509"/>
                    <a:pt x="3803" y="1279"/>
                    <a:pt x="3656" y="673"/>
                  </a:cubicBezTo>
                  <a:cubicBezTo>
                    <a:pt x="3508" y="83"/>
                    <a:pt x="3295" y="1"/>
                    <a:pt x="329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 name="Google Shape;785;p2"/>
            <p:cNvSpPr/>
            <p:nvPr/>
          </p:nvSpPr>
          <p:spPr>
            <a:xfrm>
              <a:off x="5371875" y="4669550"/>
              <a:ext cx="34450" cy="84850"/>
            </a:xfrm>
            <a:custGeom>
              <a:avLst/>
              <a:gdLst/>
              <a:ahLst/>
              <a:cxnLst/>
              <a:rect l="l" t="t" r="r" b="b"/>
              <a:pathLst>
                <a:path w="1378" h="3394" extrusionOk="0">
                  <a:moveTo>
                    <a:pt x="689" y="0"/>
                  </a:moveTo>
                  <a:lnTo>
                    <a:pt x="640" y="344"/>
                  </a:lnTo>
                  <a:cubicBezTo>
                    <a:pt x="623" y="607"/>
                    <a:pt x="525" y="869"/>
                    <a:pt x="378" y="1098"/>
                  </a:cubicBezTo>
                  <a:cubicBezTo>
                    <a:pt x="132" y="1459"/>
                    <a:pt x="1" y="1770"/>
                    <a:pt x="312" y="2164"/>
                  </a:cubicBezTo>
                  <a:cubicBezTo>
                    <a:pt x="492" y="2426"/>
                    <a:pt x="623" y="2737"/>
                    <a:pt x="656" y="3065"/>
                  </a:cubicBezTo>
                  <a:cubicBezTo>
                    <a:pt x="673" y="3147"/>
                    <a:pt x="673" y="3393"/>
                    <a:pt x="689" y="3393"/>
                  </a:cubicBezTo>
                  <a:cubicBezTo>
                    <a:pt x="689" y="3393"/>
                    <a:pt x="705" y="3131"/>
                    <a:pt x="722" y="3065"/>
                  </a:cubicBezTo>
                  <a:cubicBezTo>
                    <a:pt x="755" y="2737"/>
                    <a:pt x="886" y="2426"/>
                    <a:pt x="1066" y="2164"/>
                  </a:cubicBezTo>
                  <a:cubicBezTo>
                    <a:pt x="1377" y="1754"/>
                    <a:pt x="1246" y="1443"/>
                    <a:pt x="1000" y="1098"/>
                  </a:cubicBezTo>
                  <a:cubicBezTo>
                    <a:pt x="853" y="869"/>
                    <a:pt x="755" y="607"/>
                    <a:pt x="738" y="344"/>
                  </a:cubicBezTo>
                  <a:lnTo>
                    <a:pt x="68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 name="Google Shape;786;p2"/>
            <p:cNvSpPr/>
            <p:nvPr/>
          </p:nvSpPr>
          <p:spPr>
            <a:xfrm>
              <a:off x="5297700" y="4326125"/>
              <a:ext cx="182800" cy="128300"/>
            </a:xfrm>
            <a:custGeom>
              <a:avLst/>
              <a:gdLst/>
              <a:ahLst/>
              <a:cxnLst/>
              <a:rect l="l" t="t" r="r" b="b"/>
              <a:pathLst>
                <a:path w="7312" h="5132" extrusionOk="0">
                  <a:moveTo>
                    <a:pt x="1742" y="1"/>
                  </a:moveTo>
                  <a:cubicBezTo>
                    <a:pt x="1353" y="1"/>
                    <a:pt x="968" y="172"/>
                    <a:pt x="706" y="493"/>
                  </a:cubicBezTo>
                  <a:cubicBezTo>
                    <a:pt x="611" y="635"/>
                    <a:pt x="462" y="706"/>
                    <a:pt x="312" y="706"/>
                  </a:cubicBezTo>
                  <a:cubicBezTo>
                    <a:pt x="202" y="706"/>
                    <a:pt x="91" y="668"/>
                    <a:pt x="1" y="591"/>
                  </a:cubicBezTo>
                  <a:lnTo>
                    <a:pt x="1" y="591"/>
                  </a:lnTo>
                  <a:cubicBezTo>
                    <a:pt x="34" y="952"/>
                    <a:pt x="66" y="1018"/>
                    <a:pt x="1771" y="1739"/>
                  </a:cubicBezTo>
                  <a:cubicBezTo>
                    <a:pt x="3082" y="2296"/>
                    <a:pt x="3525" y="4247"/>
                    <a:pt x="3656" y="5132"/>
                  </a:cubicBezTo>
                  <a:cubicBezTo>
                    <a:pt x="3787" y="4263"/>
                    <a:pt x="4246" y="2296"/>
                    <a:pt x="5541" y="1739"/>
                  </a:cubicBezTo>
                  <a:cubicBezTo>
                    <a:pt x="7262" y="1018"/>
                    <a:pt x="7278" y="952"/>
                    <a:pt x="7311" y="591"/>
                  </a:cubicBezTo>
                  <a:lnTo>
                    <a:pt x="7311" y="591"/>
                  </a:lnTo>
                  <a:cubicBezTo>
                    <a:pt x="7221" y="668"/>
                    <a:pt x="7110" y="706"/>
                    <a:pt x="7000" y="706"/>
                  </a:cubicBezTo>
                  <a:cubicBezTo>
                    <a:pt x="6850" y="706"/>
                    <a:pt x="6701" y="635"/>
                    <a:pt x="6606" y="493"/>
                  </a:cubicBezTo>
                  <a:cubicBezTo>
                    <a:pt x="6344" y="172"/>
                    <a:pt x="5959" y="1"/>
                    <a:pt x="5570" y="1"/>
                  </a:cubicBezTo>
                  <a:cubicBezTo>
                    <a:pt x="5304" y="1"/>
                    <a:pt x="5036" y="81"/>
                    <a:pt x="4803" y="247"/>
                  </a:cubicBezTo>
                  <a:cubicBezTo>
                    <a:pt x="4230" y="657"/>
                    <a:pt x="3853" y="1476"/>
                    <a:pt x="3656" y="2657"/>
                  </a:cubicBezTo>
                  <a:cubicBezTo>
                    <a:pt x="3459" y="1460"/>
                    <a:pt x="3082" y="641"/>
                    <a:pt x="2509" y="247"/>
                  </a:cubicBezTo>
                  <a:cubicBezTo>
                    <a:pt x="2276" y="81"/>
                    <a:pt x="2008" y="1"/>
                    <a:pt x="174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 name="Google Shape;787;p2"/>
            <p:cNvSpPr/>
            <p:nvPr/>
          </p:nvSpPr>
          <p:spPr>
            <a:xfrm>
              <a:off x="5355900" y="4254850"/>
              <a:ext cx="66825" cy="111075"/>
            </a:xfrm>
            <a:custGeom>
              <a:avLst/>
              <a:gdLst/>
              <a:ahLst/>
              <a:cxnLst/>
              <a:rect l="l" t="t" r="r" b="b"/>
              <a:pathLst>
                <a:path w="2673" h="4443" extrusionOk="0">
                  <a:moveTo>
                    <a:pt x="1328" y="0"/>
                  </a:moveTo>
                  <a:cubicBezTo>
                    <a:pt x="1246" y="164"/>
                    <a:pt x="1131" y="312"/>
                    <a:pt x="1017" y="426"/>
                  </a:cubicBezTo>
                  <a:cubicBezTo>
                    <a:pt x="558" y="853"/>
                    <a:pt x="0" y="1721"/>
                    <a:pt x="722" y="2918"/>
                  </a:cubicBezTo>
                  <a:cubicBezTo>
                    <a:pt x="1010" y="3367"/>
                    <a:pt x="1205" y="3878"/>
                    <a:pt x="1336" y="4407"/>
                  </a:cubicBezTo>
                  <a:lnTo>
                    <a:pt x="1336" y="4407"/>
                  </a:lnTo>
                  <a:cubicBezTo>
                    <a:pt x="1452" y="3878"/>
                    <a:pt x="1662" y="3367"/>
                    <a:pt x="1951" y="2918"/>
                  </a:cubicBezTo>
                  <a:cubicBezTo>
                    <a:pt x="2672" y="1721"/>
                    <a:pt x="2115" y="869"/>
                    <a:pt x="1656" y="426"/>
                  </a:cubicBezTo>
                  <a:cubicBezTo>
                    <a:pt x="1525" y="312"/>
                    <a:pt x="1426" y="164"/>
                    <a:pt x="1328" y="0"/>
                  </a:cubicBezTo>
                  <a:close/>
                  <a:moveTo>
                    <a:pt x="1336" y="4407"/>
                  </a:moveTo>
                  <a:cubicBezTo>
                    <a:pt x="1333" y="4419"/>
                    <a:pt x="1330" y="4430"/>
                    <a:pt x="1328" y="4442"/>
                  </a:cubicBezTo>
                  <a:lnTo>
                    <a:pt x="1344" y="4442"/>
                  </a:lnTo>
                  <a:cubicBezTo>
                    <a:pt x="1342" y="4430"/>
                    <a:pt x="1339" y="4419"/>
                    <a:pt x="1336" y="4407"/>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 name="Google Shape;788;p2"/>
            <p:cNvSpPr/>
            <p:nvPr/>
          </p:nvSpPr>
          <p:spPr>
            <a:xfrm>
              <a:off x="5312450" y="4150150"/>
              <a:ext cx="153300" cy="167825"/>
            </a:xfrm>
            <a:custGeom>
              <a:avLst/>
              <a:gdLst/>
              <a:ahLst/>
              <a:cxnLst/>
              <a:rect l="l" t="t" r="r" b="b"/>
              <a:pathLst>
                <a:path w="6132" h="6713" extrusionOk="0">
                  <a:moveTo>
                    <a:pt x="1617" y="0"/>
                  </a:moveTo>
                  <a:cubicBezTo>
                    <a:pt x="1216" y="0"/>
                    <a:pt x="823" y="159"/>
                    <a:pt x="591" y="451"/>
                  </a:cubicBezTo>
                  <a:cubicBezTo>
                    <a:pt x="1" y="1107"/>
                    <a:pt x="493" y="2074"/>
                    <a:pt x="1132" y="2106"/>
                  </a:cubicBezTo>
                  <a:cubicBezTo>
                    <a:pt x="1151" y="2107"/>
                    <a:pt x="1170" y="2108"/>
                    <a:pt x="1188" y="2108"/>
                  </a:cubicBezTo>
                  <a:cubicBezTo>
                    <a:pt x="1801" y="2108"/>
                    <a:pt x="2013" y="1589"/>
                    <a:pt x="1886" y="1287"/>
                  </a:cubicBezTo>
                  <a:cubicBezTo>
                    <a:pt x="1830" y="1118"/>
                    <a:pt x="1677" y="998"/>
                    <a:pt x="1511" y="998"/>
                  </a:cubicBezTo>
                  <a:cubicBezTo>
                    <a:pt x="1483" y="998"/>
                    <a:pt x="1455" y="1001"/>
                    <a:pt x="1427" y="1008"/>
                  </a:cubicBezTo>
                  <a:cubicBezTo>
                    <a:pt x="1263" y="1025"/>
                    <a:pt x="1165" y="1156"/>
                    <a:pt x="1181" y="1320"/>
                  </a:cubicBezTo>
                  <a:cubicBezTo>
                    <a:pt x="1171" y="1475"/>
                    <a:pt x="1292" y="1572"/>
                    <a:pt x="1415" y="1572"/>
                  </a:cubicBezTo>
                  <a:cubicBezTo>
                    <a:pt x="1487" y="1572"/>
                    <a:pt x="1559" y="1539"/>
                    <a:pt x="1607" y="1467"/>
                  </a:cubicBezTo>
                  <a:cubicBezTo>
                    <a:pt x="1649" y="1401"/>
                    <a:pt x="1695" y="1375"/>
                    <a:pt x="1735" y="1375"/>
                  </a:cubicBezTo>
                  <a:cubicBezTo>
                    <a:pt x="1806" y="1375"/>
                    <a:pt x="1857" y="1455"/>
                    <a:pt x="1837" y="1549"/>
                  </a:cubicBezTo>
                  <a:cubicBezTo>
                    <a:pt x="1747" y="1793"/>
                    <a:pt x="1526" y="1946"/>
                    <a:pt x="1285" y="1946"/>
                  </a:cubicBezTo>
                  <a:cubicBezTo>
                    <a:pt x="1219" y="1946"/>
                    <a:pt x="1150" y="1935"/>
                    <a:pt x="1083" y="1910"/>
                  </a:cubicBezTo>
                  <a:cubicBezTo>
                    <a:pt x="673" y="1779"/>
                    <a:pt x="460" y="1057"/>
                    <a:pt x="1017" y="648"/>
                  </a:cubicBezTo>
                  <a:cubicBezTo>
                    <a:pt x="1140" y="561"/>
                    <a:pt x="1319" y="515"/>
                    <a:pt x="1519" y="515"/>
                  </a:cubicBezTo>
                  <a:cubicBezTo>
                    <a:pt x="2118" y="515"/>
                    <a:pt x="2906" y="927"/>
                    <a:pt x="2968" y="1910"/>
                  </a:cubicBezTo>
                  <a:cubicBezTo>
                    <a:pt x="2968" y="3074"/>
                    <a:pt x="2033" y="4123"/>
                    <a:pt x="1771" y="4893"/>
                  </a:cubicBezTo>
                  <a:cubicBezTo>
                    <a:pt x="1427" y="5975"/>
                    <a:pt x="1869" y="6647"/>
                    <a:pt x="1902" y="6712"/>
                  </a:cubicBezTo>
                  <a:cubicBezTo>
                    <a:pt x="1624" y="6155"/>
                    <a:pt x="1607" y="5499"/>
                    <a:pt x="1853" y="4926"/>
                  </a:cubicBezTo>
                  <a:cubicBezTo>
                    <a:pt x="2066" y="4401"/>
                    <a:pt x="2492" y="3844"/>
                    <a:pt x="2804" y="3139"/>
                  </a:cubicBezTo>
                  <a:cubicBezTo>
                    <a:pt x="2918" y="2926"/>
                    <a:pt x="3017" y="2680"/>
                    <a:pt x="3066" y="2434"/>
                  </a:cubicBezTo>
                  <a:cubicBezTo>
                    <a:pt x="3115" y="2680"/>
                    <a:pt x="3214" y="2926"/>
                    <a:pt x="3312" y="3139"/>
                  </a:cubicBezTo>
                  <a:cubicBezTo>
                    <a:pt x="3640" y="3844"/>
                    <a:pt x="4066" y="4401"/>
                    <a:pt x="4279" y="4926"/>
                  </a:cubicBezTo>
                  <a:cubicBezTo>
                    <a:pt x="4525" y="5499"/>
                    <a:pt x="4508" y="6155"/>
                    <a:pt x="4230" y="6712"/>
                  </a:cubicBezTo>
                  <a:cubicBezTo>
                    <a:pt x="4263" y="6647"/>
                    <a:pt x="4705" y="5975"/>
                    <a:pt x="4361" y="4893"/>
                  </a:cubicBezTo>
                  <a:cubicBezTo>
                    <a:pt x="4099" y="4123"/>
                    <a:pt x="3181" y="3074"/>
                    <a:pt x="3164" y="1910"/>
                  </a:cubicBezTo>
                  <a:cubicBezTo>
                    <a:pt x="3226" y="927"/>
                    <a:pt x="4014" y="515"/>
                    <a:pt x="4613" y="515"/>
                  </a:cubicBezTo>
                  <a:cubicBezTo>
                    <a:pt x="4813" y="515"/>
                    <a:pt x="4992" y="561"/>
                    <a:pt x="5115" y="648"/>
                  </a:cubicBezTo>
                  <a:cubicBezTo>
                    <a:pt x="5672" y="1057"/>
                    <a:pt x="5459" y="1779"/>
                    <a:pt x="5049" y="1910"/>
                  </a:cubicBezTo>
                  <a:cubicBezTo>
                    <a:pt x="4982" y="1935"/>
                    <a:pt x="4913" y="1946"/>
                    <a:pt x="4847" y="1946"/>
                  </a:cubicBezTo>
                  <a:cubicBezTo>
                    <a:pt x="4606" y="1946"/>
                    <a:pt x="4385" y="1793"/>
                    <a:pt x="4295" y="1549"/>
                  </a:cubicBezTo>
                  <a:cubicBezTo>
                    <a:pt x="4275" y="1455"/>
                    <a:pt x="4326" y="1375"/>
                    <a:pt x="4397" y="1375"/>
                  </a:cubicBezTo>
                  <a:cubicBezTo>
                    <a:pt x="4437" y="1375"/>
                    <a:pt x="4483" y="1401"/>
                    <a:pt x="4525" y="1467"/>
                  </a:cubicBezTo>
                  <a:cubicBezTo>
                    <a:pt x="4573" y="1539"/>
                    <a:pt x="4645" y="1572"/>
                    <a:pt x="4717" y="1572"/>
                  </a:cubicBezTo>
                  <a:cubicBezTo>
                    <a:pt x="4840" y="1572"/>
                    <a:pt x="4961" y="1475"/>
                    <a:pt x="4951" y="1320"/>
                  </a:cubicBezTo>
                  <a:cubicBezTo>
                    <a:pt x="4967" y="1156"/>
                    <a:pt x="4869" y="1025"/>
                    <a:pt x="4705" y="1008"/>
                  </a:cubicBezTo>
                  <a:cubicBezTo>
                    <a:pt x="4677" y="1001"/>
                    <a:pt x="4649" y="998"/>
                    <a:pt x="4621" y="998"/>
                  </a:cubicBezTo>
                  <a:cubicBezTo>
                    <a:pt x="4455" y="998"/>
                    <a:pt x="4302" y="1118"/>
                    <a:pt x="4246" y="1287"/>
                  </a:cubicBezTo>
                  <a:cubicBezTo>
                    <a:pt x="4117" y="1594"/>
                    <a:pt x="4353" y="2107"/>
                    <a:pt x="4971" y="2107"/>
                  </a:cubicBezTo>
                  <a:cubicBezTo>
                    <a:pt x="4981" y="2107"/>
                    <a:pt x="4990" y="2107"/>
                    <a:pt x="5000" y="2106"/>
                  </a:cubicBezTo>
                  <a:cubicBezTo>
                    <a:pt x="5623" y="2074"/>
                    <a:pt x="6131" y="1107"/>
                    <a:pt x="5541" y="451"/>
                  </a:cubicBezTo>
                  <a:cubicBezTo>
                    <a:pt x="5309" y="159"/>
                    <a:pt x="4916" y="0"/>
                    <a:pt x="4515" y="0"/>
                  </a:cubicBezTo>
                  <a:cubicBezTo>
                    <a:pt x="4039" y="0"/>
                    <a:pt x="3552" y="224"/>
                    <a:pt x="3312" y="713"/>
                  </a:cubicBezTo>
                  <a:cubicBezTo>
                    <a:pt x="3197" y="877"/>
                    <a:pt x="3115" y="1074"/>
                    <a:pt x="3066" y="1271"/>
                  </a:cubicBezTo>
                  <a:cubicBezTo>
                    <a:pt x="3017" y="1074"/>
                    <a:pt x="2935" y="877"/>
                    <a:pt x="2820" y="713"/>
                  </a:cubicBezTo>
                  <a:cubicBezTo>
                    <a:pt x="2580" y="224"/>
                    <a:pt x="2093" y="0"/>
                    <a:pt x="16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 name="Google Shape;789;p2"/>
            <p:cNvSpPr/>
            <p:nvPr/>
          </p:nvSpPr>
          <p:spPr>
            <a:xfrm>
              <a:off x="7322450" y="4318350"/>
              <a:ext cx="43050" cy="60275"/>
            </a:xfrm>
            <a:custGeom>
              <a:avLst/>
              <a:gdLst/>
              <a:ahLst/>
              <a:cxnLst/>
              <a:rect l="l" t="t" r="r" b="b"/>
              <a:pathLst>
                <a:path w="1722" h="2411" extrusionOk="0">
                  <a:moveTo>
                    <a:pt x="1525" y="1"/>
                  </a:moveTo>
                  <a:cubicBezTo>
                    <a:pt x="1525" y="1"/>
                    <a:pt x="1377" y="66"/>
                    <a:pt x="1361" y="165"/>
                  </a:cubicBezTo>
                  <a:cubicBezTo>
                    <a:pt x="1346" y="241"/>
                    <a:pt x="1246" y="330"/>
                    <a:pt x="1076" y="330"/>
                  </a:cubicBezTo>
                  <a:cubicBezTo>
                    <a:pt x="1062" y="330"/>
                    <a:pt x="1048" y="330"/>
                    <a:pt x="1033" y="329"/>
                  </a:cubicBezTo>
                  <a:cubicBezTo>
                    <a:pt x="836" y="329"/>
                    <a:pt x="0" y="394"/>
                    <a:pt x="66" y="2410"/>
                  </a:cubicBezTo>
                  <a:cubicBezTo>
                    <a:pt x="66" y="2410"/>
                    <a:pt x="131" y="1673"/>
                    <a:pt x="771" y="1394"/>
                  </a:cubicBezTo>
                  <a:cubicBezTo>
                    <a:pt x="1394" y="1115"/>
                    <a:pt x="1721" y="853"/>
                    <a:pt x="1607" y="476"/>
                  </a:cubicBezTo>
                  <a:cubicBezTo>
                    <a:pt x="1492" y="83"/>
                    <a:pt x="1525" y="1"/>
                    <a:pt x="15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 name="Google Shape;790;p2"/>
            <p:cNvSpPr/>
            <p:nvPr/>
          </p:nvSpPr>
          <p:spPr>
            <a:xfrm>
              <a:off x="7094200" y="4390050"/>
              <a:ext cx="227050" cy="157875"/>
            </a:xfrm>
            <a:custGeom>
              <a:avLst/>
              <a:gdLst/>
              <a:ahLst/>
              <a:cxnLst/>
              <a:rect l="l" t="t" r="r" b="b"/>
              <a:pathLst>
                <a:path w="9082" h="6315" extrusionOk="0">
                  <a:moveTo>
                    <a:pt x="2004" y="1"/>
                  </a:moveTo>
                  <a:cubicBezTo>
                    <a:pt x="1086" y="1"/>
                    <a:pt x="66" y="649"/>
                    <a:pt x="33" y="1853"/>
                  </a:cubicBezTo>
                  <a:cubicBezTo>
                    <a:pt x="0" y="2722"/>
                    <a:pt x="459" y="3525"/>
                    <a:pt x="1230" y="3935"/>
                  </a:cubicBezTo>
                  <a:cubicBezTo>
                    <a:pt x="1723" y="4192"/>
                    <a:pt x="2282" y="4295"/>
                    <a:pt x="2852" y="4295"/>
                  </a:cubicBezTo>
                  <a:cubicBezTo>
                    <a:pt x="3190" y="4295"/>
                    <a:pt x="3533" y="4259"/>
                    <a:pt x="3869" y="4197"/>
                  </a:cubicBezTo>
                  <a:cubicBezTo>
                    <a:pt x="4754" y="3952"/>
                    <a:pt x="5573" y="3624"/>
                    <a:pt x="6377" y="3427"/>
                  </a:cubicBezTo>
                  <a:cubicBezTo>
                    <a:pt x="6582" y="3374"/>
                    <a:pt x="6791" y="3347"/>
                    <a:pt x="6996" y="3347"/>
                  </a:cubicBezTo>
                  <a:cubicBezTo>
                    <a:pt x="7607" y="3347"/>
                    <a:pt x="8180" y="3584"/>
                    <a:pt x="8524" y="4050"/>
                  </a:cubicBezTo>
                  <a:cubicBezTo>
                    <a:pt x="8966" y="4624"/>
                    <a:pt x="8999" y="5574"/>
                    <a:pt x="8458" y="5968"/>
                  </a:cubicBezTo>
                  <a:cubicBezTo>
                    <a:pt x="8244" y="6130"/>
                    <a:pt x="7987" y="6205"/>
                    <a:pt x="7738" y="6205"/>
                  </a:cubicBezTo>
                  <a:cubicBezTo>
                    <a:pt x="7357" y="6205"/>
                    <a:pt x="6994" y="6029"/>
                    <a:pt x="6835" y="5722"/>
                  </a:cubicBezTo>
                  <a:cubicBezTo>
                    <a:pt x="6524" y="5230"/>
                    <a:pt x="6770" y="4574"/>
                    <a:pt x="7229" y="4443"/>
                  </a:cubicBezTo>
                  <a:cubicBezTo>
                    <a:pt x="7321" y="4407"/>
                    <a:pt x="7416" y="4389"/>
                    <a:pt x="7510" y="4389"/>
                  </a:cubicBezTo>
                  <a:cubicBezTo>
                    <a:pt x="7753" y="4389"/>
                    <a:pt x="7989" y="4505"/>
                    <a:pt x="8130" y="4706"/>
                  </a:cubicBezTo>
                  <a:cubicBezTo>
                    <a:pt x="8229" y="4886"/>
                    <a:pt x="8245" y="5099"/>
                    <a:pt x="8180" y="5279"/>
                  </a:cubicBezTo>
                  <a:cubicBezTo>
                    <a:pt x="8166" y="5319"/>
                    <a:pt x="8110" y="5391"/>
                    <a:pt x="8054" y="5391"/>
                  </a:cubicBezTo>
                  <a:cubicBezTo>
                    <a:pt x="8041" y="5391"/>
                    <a:pt x="8028" y="5387"/>
                    <a:pt x="8016" y="5378"/>
                  </a:cubicBezTo>
                  <a:cubicBezTo>
                    <a:pt x="7966" y="5328"/>
                    <a:pt x="8016" y="4968"/>
                    <a:pt x="7655" y="4919"/>
                  </a:cubicBezTo>
                  <a:cubicBezTo>
                    <a:pt x="7640" y="4917"/>
                    <a:pt x="7626" y="4916"/>
                    <a:pt x="7612" y="4916"/>
                  </a:cubicBezTo>
                  <a:cubicBezTo>
                    <a:pt x="7269" y="4916"/>
                    <a:pt x="7161" y="5482"/>
                    <a:pt x="7508" y="5623"/>
                  </a:cubicBezTo>
                  <a:cubicBezTo>
                    <a:pt x="7581" y="5656"/>
                    <a:pt x="7656" y="5671"/>
                    <a:pt x="7729" y="5671"/>
                  </a:cubicBezTo>
                  <a:cubicBezTo>
                    <a:pt x="7951" y="5671"/>
                    <a:pt x="8155" y="5530"/>
                    <a:pt x="8229" y="5296"/>
                  </a:cubicBezTo>
                  <a:lnTo>
                    <a:pt x="8229" y="5279"/>
                  </a:lnTo>
                  <a:cubicBezTo>
                    <a:pt x="8229" y="5263"/>
                    <a:pt x="8229" y="5246"/>
                    <a:pt x="8245" y="5230"/>
                  </a:cubicBezTo>
                  <a:lnTo>
                    <a:pt x="8245" y="5214"/>
                  </a:lnTo>
                  <a:cubicBezTo>
                    <a:pt x="8262" y="5099"/>
                    <a:pt x="8262" y="4968"/>
                    <a:pt x="8229" y="4837"/>
                  </a:cubicBezTo>
                  <a:cubicBezTo>
                    <a:pt x="8104" y="4525"/>
                    <a:pt x="7808" y="4336"/>
                    <a:pt x="7494" y="4336"/>
                  </a:cubicBezTo>
                  <a:cubicBezTo>
                    <a:pt x="7395" y="4336"/>
                    <a:pt x="7294" y="4355"/>
                    <a:pt x="7196" y="4394"/>
                  </a:cubicBezTo>
                  <a:cubicBezTo>
                    <a:pt x="6704" y="4509"/>
                    <a:pt x="6409" y="5214"/>
                    <a:pt x="6754" y="5771"/>
                  </a:cubicBezTo>
                  <a:cubicBezTo>
                    <a:pt x="6925" y="6114"/>
                    <a:pt x="7333" y="6314"/>
                    <a:pt x="7754" y="6314"/>
                  </a:cubicBezTo>
                  <a:cubicBezTo>
                    <a:pt x="8018" y="6314"/>
                    <a:pt x="8287" y="6236"/>
                    <a:pt x="8507" y="6066"/>
                  </a:cubicBezTo>
                  <a:cubicBezTo>
                    <a:pt x="8966" y="5738"/>
                    <a:pt x="9081" y="5132"/>
                    <a:pt x="8934" y="4591"/>
                  </a:cubicBezTo>
                  <a:cubicBezTo>
                    <a:pt x="8835" y="4050"/>
                    <a:pt x="8475" y="3165"/>
                    <a:pt x="7212" y="2886"/>
                  </a:cubicBezTo>
                  <a:cubicBezTo>
                    <a:pt x="7067" y="2854"/>
                    <a:pt x="6919" y="2839"/>
                    <a:pt x="6768" y="2839"/>
                  </a:cubicBezTo>
                  <a:cubicBezTo>
                    <a:pt x="5438" y="2839"/>
                    <a:pt x="3897" y="3977"/>
                    <a:pt x="2312" y="3977"/>
                  </a:cubicBezTo>
                  <a:cubicBezTo>
                    <a:pt x="2088" y="3977"/>
                    <a:pt x="1864" y="3954"/>
                    <a:pt x="1639" y="3902"/>
                  </a:cubicBezTo>
                  <a:cubicBezTo>
                    <a:pt x="1557" y="3870"/>
                    <a:pt x="1476" y="3853"/>
                    <a:pt x="1377" y="3820"/>
                  </a:cubicBezTo>
                  <a:lnTo>
                    <a:pt x="1312" y="3788"/>
                  </a:lnTo>
                  <a:cubicBezTo>
                    <a:pt x="607" y="3411"/>
                    <a:pt x="164" y="2657"/>
                    <a:pt x="181" y="1853"/>
                  </a:cubicBezTo>
                  <a:cubicBezTo>
                    <a:pt x="203" y="735"/>
                    <a:pt x="1174" y="111"/>
                    <a:pt x="2045" y="111"/>
                  </a:cubicBezTo>
                  <a:cubicBezTo>
                    <a:pt x="2464" y="111"/>
                    <a:pt x="2859" y="255"/>
                    <a:pt x="3115" y="559"/>
                  </a:cubicBezTo>
                  <a:cubicBezTo>
                    <a:pt x="3574" y="1018"/>
                    <a:pt x="3524" y="1772"/>
                    <a:pt x="3016" y="2181"/>
                  </a:cubicBezTo>
                  <a:cubicBezTo>
                    <a:pt x="2951" y="2230"/>
                    <a:pt x="2852" y="2280"/>
                    <a:pt x="2770" y="2296"/>
                  </a:cubicBezTo>
                  <a:cubicBezTo>
                    <a:pt x="2706" y="2313"/>
                    <a:pt x="2640" y="2321"/>
                    <a:pt x="2575" y="2321"/>
                  </a:cubicBezTo>
                  <a:cubicBezTo>
                    <a:pt x="2391" y="2321"/>
                    <a:pt x="2211" y="2257"/>
                    <a:pt x="2066" y="2149"/>
                  </a:cubicBezTo>
                  <a:cubicBezTo>
                    <a:pt x="1951" y="2067"/>
                    <a:pt x="1885" y="1919"/>
                    <a:pt x="1934" y="1772"/>
                  </a:cubicBezTo>
                  <a:lnTo>
                    <a:pt x="1934" y="1772"/>
                  </a:lnTo>
                  <a:cubicBezTo>
                    <a:pt x="2010" y="1847"/>
                    <a:pt x="2106" y="1887"/>
                    <a:pt x="2206" y="1887"/>
                  </a:cubicBezTo>
                  <a:cubicBezTo>
                    <a:pt x="2257" y="1887"/>
                    <a:pt x="2310" y="1876"/>
                    <a:pt x="2361" y="1853"/>
                  </a:cubicBezTo>
                  <a:cubicBezTo>
                    <a:pt x="2607" y="1722"/>
                    <a:pt x="2541" y="1313"/>
                    <a:pt x="2213" y="1231"/>
                  </a:cubicBezTo>
                  <a:cubicBezTo>
                    <a:pt x="2182" y="1221"/>
                    <a:pt x="2150" y="1216"/>
                    <a:pt x="2119" y="1216"/>
                  </a:cubicBezTo>
                  <a:cubicBezTo>
                    <a:pt x="1781" y="1216"/>
                    <a:pt x="1511" y="1759"/>
                    <a:pt x="1902" y="2165"/>
                  </a:cubicBezTo>
                  <a:cubicBezTo>
                    <a:pt x="2066" y="2317"/>
                    <a:pt x="2280" y="2400"/>
                    <a:pt x="2504" y="2400"/>
                  </a:cubicBezTo>
                  <a:cubicBezTo>
                    <a:pt x="2570" y="2400"/>
                    <a:pt x="2638" y="2393"/>
                    <a:pt x="2705" y="2378"/>
                  </a:cubicBezTo>
                  <a:cubicBezTo>
                    <a:pt x="2738" y="2362"/>
                    <a:pt x="2754" y="2362"/>
                    <a:pt x="2787" y="2345"/>
                  </a:cubicBezTo>
                  <a:lnTo>
                    <a:pt x="2869" y="2329"/>
                  </a:lnTo>
                  <a:lnTo>
                    <a:pt x="2902" y="2312"/>
                  </a:lnTo>
                  <a:cubicBezTo>
                    <a:pt x="3049" y="2247"/>
                    <a:pt x="3180" y="2132"/>
                    <a:pt x="3262" y="2001"/>
                  </a:cubicBezTo>
                  <a:cubicBezTo>
                    <a:pt x="3590" y="1542"/>
                    <a:pt x="3557" y="903"/>
                    <a:pt x="3164" y="493"/>
                  </a:cubicBezTo>
                  <a:cubicBezTo>
                    <a:pt x="2892" y="161"/>
                    <a:pt x="2460" y="1"/>
                    <a:pt x="200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 name="Google Shape;791;p2"/>
            <p:cNvSpPr/>
            <p:nvPr/>
          </p:nvSpPr>
          <p:spPr>
            <a:xfrm>
              <a:off x="7132725" y="4479725"/>
              <a:ext cx="161475" cy="92725"/>
            </a:xfrm>
            <a:custGeom>
              <a:avLst/>
              <a:gdLst/>
              <a:ahLst/>
              <a:cxnLst/>
              <a:rect l="l" t="t" r="r" b="b"/>
              <a:pathLst>
                <a:path w="6459" h="3709" extrusionOk="0">
                  <a:moveTo>
                    <a:pt x="5518" y="1"/>
                  </a:moveTo>
                  <a:cubicBezTo>
                    <a:pt x="5267" y="1"/>
                    <a:pt x="4968" y="45"/>
                    <a:pt x="4622" y="168"/>
                  </a:cubicBezTo>
                  <a:cubicBezTo>
                    <a:pt x="3778" y="468"/>
                    <a:pt x="2592" y="1030"/>
                    <a:pt x="1425" y="1030"/>
                  </a:cubicBezTo>
                  <a:cubicBezTo>
                    <a:pt x="938" y="1030"/>
                    <a:pt x="454" y="932"/>
                    <a:pt x="0" y="676"/>
                  </a:cubicBezTo>
                  <a:lnTo>
                    <a:pt x="0" y="676"/>
                  </a:lnTo>
                  <a:cubicBezTo>
                    <a:pt x="0" y="676"/>
                    <a:pt x="582" y="1334"/>
                    <a:pt x="1360" y="1334"/>
                  </a:cubicBezTo>
                  <a:cubicBezTo>
                    <a:pt x="1387" y="1334"/>
                    <a:pt x="1415" y="1333"/>
                    <a:pt x="1443" y="1332"/>
                  </a:cubicBezTo>
                  <a:cubicBezTo>
                    <a:pt x="1955" y="1295"/>
                    <a:pt x="2186" y="1159"/>
                    <a:pt x="2324" y="1159"/>
                  </a:cubicBezTo>
                  <a:cubicBezTo>
                    <a:pt x="2372" y="1159"/>
                    <a:pt x="2409" y="1175"/>
                    <a:pt x="2442" y="1217"/>
                  </a:cubicBezTo>
                  <a:cubicBezTo>
                    <a:pt x="2503" y="1315"/>
                    <a:pt x="2410" y="1367"/>
                    <a:pt x="2270" y="1367"/>
                  </a:cubicBezTo>
                  <a:cubicBezTo>
                    <a:pt x="2222" y="1367"/>
                    <a:pt x="2169" y="1361"/>
                    <a:pt x="2115" y="1348"/>
                  </a:cubicBezTo>
                  <a:cubicBezTo>
                    <a:pt x="2067" y="1332"/>
                    <a:pt x="2018" y="1325"/>
                    <a:pt x="1970" y="1325"/>
                  </a:cubicBezTo>
                  <a:cubicBezTo>
                    <a:pt x="1867" y="1325"/>
                    <a:pt x="1766" y="1358"/>
                    <a:pt x="1688" y="1414"/>
                  </a:cubicBezTo>
                  <a:cubicBezTo>
                    <a:pt x="1511" y="1575"/>
                    <a:pt x="1715" y="2102"/>
                    <a:pt x="1361" y="2102"/>
                  </a:cubicBezTo>
                  <a:cubicBezTo>
                    <a:pt x="1355" y="2102"/>
                    <a:pt x="1350" y="2102"/>
                    <a:pt x="1344" y="2102"/>
                  </a:cubicBezTo>
                  <a:lnTo>
                    <a:pt x="1344" y="2102"/>
                  </a:lnTo>
                  <a:cubicBezTo>
                    <a:pt x="1344" y="2102"/>
                    <a:pt x="1630" y="2462"/>
                    <a:pt x="2056" y="2462"/>
                  </a:cubicBezTo>
                  <a:cubicBezTo>
                    <a:pt x="2199" y="2462"/>
                    <a:pt x="2356" y="2422"/>
                    <a:pt x="2524" y="2315"/>
                  </a:cubicBezTo>
                  <a:cubicBezTo>
                    <a:pt x="3196" y="1873"/>
                    <a:pt x="2819" y="1381"/>
                    <a:pt x="3082" y="1250"/>
                  </a:cubicBezTo>
                  <a:cubicBezTo>
                    <a:pt x="3125" y="1227"/>
                    <a:pt x="3167" y="1216"/>
                    <a:pt x="3206" y="1216"/>
                  </a:cubicBezTo>
                  <a:cubicBezTo>
                    <a:pt x="3389" y="1216"/>
                    <a:pt x="3500" y="1446"/>
                    <a:pt x="3311" y="1676"/>
                  </a:cubicBezTo>
                  <a:cubicBezTo>
                    <a:pt x="3082" y="1938"/>
                    <a:pt x="2229" y="2889"/>
                    <a:pt x="3573" y="3708"/>
                  </a:cubicBezTo>
                  <a:cubicBezTo>
                    <a:pt x="3573" y="3708"/>
                    <a:pt x="3377" y="3249"/>
                    <a:pt x="3737" y="3086"/>
                  </a:cubicBezTo>
                  <a:cubicBezTo>
                    <a:pt x="4098" y="2922"/>
                    <a:pt x="4819" y="2709"/>
                    <a:pt x="4721" y="2200"/>
                  </a:cubicBezTo>
                  <a:cubicBezTo>
                    <a:pt x="4622" y="1709"/>
                    <a:pt x="4245" y="955"/>
                    <a:pt x="4852" y="512"/>
                  </a:cubicBezTo>
                  <a:cubicBezTo>
                    <a:pt x="5204" y="248"/>
                    <a:pt x="5509" y="147"/>
                    <a:pt x="5817" y="147"/>
                  </a:cubicBezTo>
                  <a:cubicBezTo>
                    <a:pt x="6025" y="147"/>
                    <a:pt x="6233" y="193"/>
                    <a:pt x="6458" y="266"/>
                  </a:cubicBezTo>
                  <a:cubicBezTo>
                    <a:pt x="6458" y="266"/>
                    <a:pt x="6135" y="1"/>
                    <a:pt x="551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 name="Google Shape;792;p2"/>
            <p:cNvSpPr/>
            <p:nvPr/>
          </p:nvSpPr>
          <p:spPr>
            <a:xfrm>
              <a:off x="7162625" y="4387825"/>
              <a:ext cx="90175" cy="63325"/>
            </a:xfrm>
            <a:custGeom>
              <a:avLst/>
              <a:gdLst/>
              <a:ahLst/>
              <a:cxnLst/>
              <a:rect l="l" t="t" r="r" b="b"/>
              <a:pathLst>
                <a:path w="3607" h="2533" extrusionOk="0">
                  <a:moveTo>
                    <a:pt x="1087" y="0"/>
                  </a:moveTo>
                  <a:cubicBezTo>
                    <a:pt x="496" y="0"/>
                    <a:pt x="1" y="123"/>
                    <a:pt x="1" y="123"/>
                  </a:cubicBezTo>
                  <a:cubicBezTo>
                    <a:pt x="1" y="123"/>
                    <a:pt x="951" y="205"/>
                    <a:pt x="1197" y="549"/>
                  </a:cubicBezTo>
                  <a:cubicBezTo>
                    <a:pt x="1361" y="746"/>
                    <a:pt x="1427" y="1025"/>
                    <a:pt x="1345" y="1270"/>
                  </a:cubicBezTo>
                  <a:cubicBezTo>
                    <a:pt x="1296" y="1500"/>
                    <a:pt x="1181" y="2156"/>
                    <a:pt x="2213" y="2156"/>
                  </a:cubicBezTo>
                  <a:cubicBezTo>
                    <a:pt x="3246" y="2172"/>
                    <a:pt x="3082" y="2533"/>
                    <a:pt x="3082" y="2533"/>
                  </a:cubicBezTo>
                  <a:cubicBezTo>
                    <a:pt x="3082" y="2533"/>
                    <a:pt x="3607" y="1762"/>
                    <a:pt x="2738" y="615"/>
                  </a:cubicBezTo>
                  <a:cubicBezTo>
                    <a:pt x="2361" y="123"/>
                    <a:pt x="1677" y="0"/>
                    <a:pt x="108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 name="Google Shape;793;p2"/>
            <p:cNvSpPr/>
            <p:nvPr/>
          </p:nvSpPr>
          <p:spPr>
            <a:xfrm>
              <a:off x="7127400" y="4321225"/>
              <a:ext cx="56550" cy="66825"/>
            </a:xfrm>
            <a:custGeom>
              <a:avLst/>
              <a:gdLst/>
              <a:ahLst/>
              <a:cxnLst/>
              <a:rect l="l" t="t" r="r" b="b"/>
              <a:pathLst>
                <a:path w="2262" h="2673" extrusionOk="0">
                  <a:moveTo>
                    <a:pt x="1115" y="1"/>
                  </a:moveTo>
                  <a:lnTo>
                    <a:pt x="1115" y="1"/>
                  </a:lnTo>
                  <a:cubicBezTo>
                    <a:pt x="820" y="164"/>
                    <a:pt x="738" y="689"/>
                    <a:pt x="803" y="1427"/>
                  </a:cubicBezTo>
                  <a:cubicBezTo>
                    <a:pt x="869" y="2164"/>
                    <a:pt x="0" y="2623"/>
                    <a:pt x="0" y="2623"/>
                  </a:cubicBezTo>
                  <a:cubicBezTo>
                    <a:pt x="574" y="2410"/>
                    <a:pt x="1754" y="2672"/>
                    <a:pt x="2000" y="2017"/>
                  </a:cubicBezTo>
                  <a:cubicBezTo>
                    <a:pt x="2262" y="1345"/>
                    <a:pt x="1623" y="918"/>
                    <a:pt x="1262" y="722"/>
                  </a:cubicBezTo>
                  <a:cubicBezTo>
                    <a:pt x="902" y="525"/>
                    <a:pt x="1115" y="1"/>
                    <a:pt x="11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 name="Google Shape;794;p2"/>
            <p:cNvSpPr/>
            <p:nvPr/>
          </p:nvSpPr>
          <p:spPr>
            <a:xfrm>
              <a:off x="7042575" y="4350325"/>
              <a:ext cx="79925" cy="107375"/>
            </a:xfrm>
            <a:custGeom>
              <a:avLst/>
              <a:gdLst/>
              <a:ahLst/>
              <a:cxnLst/>
              <a:rect l="l" t="t" r="r" b="b"/>
              <a:pathLst>
                <a:path w="3197" h="4295" extrusionOk="0">
                  <a:moveTo>
                    <a:pt x="2803" y="0"/>
                  </a:moveTo>
                  <a:lnTo>
                    <a:pt x="2803" y="0"/>
                  </a:lnTo>
                  <a:cubicBezTo>
                    <a:pt x="2725" y="78"/>
                    <a:pt x="2606" y="125"/>
                    <a:pt x="2487" y="125"/>
                  </a:cubicBezTo>
                  <a:cubicBezTo>
                    <a:pt x="2455" y="125"/>
                    <a:pt x="2424" y="122"/>
                    <a:pt x="2393" y="115"/>
                  </a:cubicBezTo>
                  <a:cubicBezTo>
                    <a:pt x="2339" y="104"/>
                    <a:pt x="2262" y="96"/>
                    <a:pt x="2173" y="96"/>
                  </a:cubicBezTo>
                  <a:cubicBezTo>
                    <a:pt x="1856" y="96"/>
                    <a:pt x="1383" y="203"/>
                    <a:pt x="1229" y="689"/>
                  </a:cubicBezTo>
                  <a:cubicBezTo>
                    <a:pt x="1049" y="1295"/>
                    <a:pt x="1197" y="1689"/>
                    <a:pt x="1410" y="1885"/>
                  </a:cubicBezTo>
                  <a:cubicBezTo>
                    <a:pt x="1623" y="2066"/>
                    <a:pt x="1623" y="2426"/>
                    <a:pt x="1475" y="2492"/>
                  </a:cubicBezTo>
                  <a:cubicBezTo>
                    <a:pt x="1441" y="2509"/>
                    <a:pt x="1406" y="2517"/>
                    <a:pt x="1372" y="2517"/>
                  </a:cubicBezTo>
                  <a:cubicBezTo>
                    <a:pt x="1209" y="2517"/>
                    <a:pt x="1066" y="2343"/>
                    <a:pt x="1147" y="2180"/>
                  </a:cubicBezTo>
                  <a:cubicBezTo>
                    <a:pt x="1235" y="1947"/>
                    <a:pt x="1050" y="1727"/>
                    <a:pt x="824" y="1727"/>
                  </a:cubicBezTo>
                  <a:cubicBezTo>
                    <a:pt x="796" y="1727"/>
                    <a:pt x="767" y="1731"/>
                    <a:pt x="738" y="1738"/>
                  </a:cubicBezTo>
                  <a:cubicBezTo>
                    <a:pt x="679" y="1745"/>
                    <a:pt x="626" y="1749"/>
                    <a:pt x="578" y="1749"/>
                  </a:cubicBezTo>
                  <a:cubicBezTo>
                    <a:pt x="414" y="1749"/>
                    <a:pt x="317" y="1701"/>
                    <a:pt x="279" y="1574"/>
                  </a:cubicBezTo>
                  <a:lnTo>
                    <a:pt x="279" y="1574"/>
                  </a:lnTo>
                  <a:cubicBezTo>
                    <a:pt x="279" y="1574"/>
                    <a:pt x="0" y="2475"/>
                    <a:pt x="688" y="2918"/>
                  </a:cubicBezTo>
                  <a:cubicBezTo>
                    <a:pt x="1377" y="3344"/>
                    <a:pt x="1737" y="4033"/>
                    <a:pt x="2131" y="4295"/>
                  </a:cubicBezTo>
                  <a:cubicBezTo>
                    <a:pt x="2131" y="4295"/>
                    <a:pt x="1524" y="3344"/>
                    <a:pt x="2082" y="2475"/>
                  </a:cubicBezTo>
                  <a:cubicBezTo>
                    <a:pt x="2639" y="1607"/>
                    <a:pt x="3196" y="1328"/>
                    <a:pt x="280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 name="Google Shape;795;p2"/>
            <p:cNvSpPr/>
            <p:nvPr/>
          </p:nvSpPr>
          <p:spPr>
            <a:xfrm>
              <a:off x="6937650" y="4191650"/>
              <a:ext cx="202875" cy="202550"/>
            </a:xfrm>
            <a:custGeom>
              <a:avLst/>
              <a:gdLst/>
              <a:ahLst/>
              <a:cxnLst/>
              <a:rect l="l" t="t" r="r" b="b"/>
              <a:pathLst>
                <a:path w="8115" h="8102" extrusionOk="0">
                  <a:moveTo>
                    <a:pt x="2389" y="0"/>
                  </a:moveTo>
                  <a:cubicBezTo>
                    <a:pt x="2287" y="0"/>
                    <a:pt x="2185" y="7"/>
                    <a:pt x="2083" y="20"/>
                  </a:cubicBezTo>
                  <a:cubicBezTo>
                    <a:pt x="755" y="168"/>
                    <a:pt x="1" y="1971"/>
                    <a:pt x="788" y="3233"/>
                  </a:cubicBezTo>
                  <a:cubicBezTo>
                    <a:pt x="1382" y="4176"/>
                    <a:pt x="2426" y="4477"/>
                    <a:pt x="3386" y="4477"/>
                  </a:cubicBezTo>
                  <a:cubicBezTo>
                    <a:pt x="3510" y="4477"/>
                    <a:pt x="3634" y="4472"/>
                    <a:pt x="3754" y="4462"/>
                  </a:cubicBezTo>
                  <a:cubicBezTo>
                    <a:pt x="3951" y="4462"/>
                    <a:pt x="4197" y="4430"/>
                    <a:pt x="4443" y="4397"/>
                  </a:cubicBezTo>
                  <a:cubicBezTo>
                    <a:pt x="4443" y="4397"/>
                    <a:pt x="4633" y="4367"/>
                    <a:pt x="4920" y="4367"/>
                  </a:cubicBezTo>
                  <a:cubicBezTo>
                    <a:pt x="5407" y="4367"/>
                    <a:pt x="6173" y="4452"/>
                    <a:pt x="6770" y="4905"/>
                  </a:cubicBezTo>
                  <a:cubicBezTo>
                    <a:pt x="7164" y="5233"/>
                    <a:pt x="7426" y="5708"/>
                    <a:pt x="7508" y="6216"/>
                  </a:cubicBezTo>
                  <a:cubicBezTo>
                    <a:pt x="7508" y="6216"/>
                    <a:pt x="7672" y="7413"/>
                    <a:pt x="7098" y="8068"/>
                  </a:cubicBezTo>
                  <a:lnTo>
                    <a:pt x="7082" y="8101"/>
                  </a:lnTo>
                  <a:cubicBezTo>
                    <a:pt x="7082" y="8101"/>
                    <a:pt x="8115" y="7577"/>
                    <a:pt x="7983" y="5970"/>
                  </a:cubicBezTo>
                  <a:cubicBezTo>
                    <a:pt x="7876" y="4663"/>
                    <a:pt x="6826" y="4010"/>
                    <a:pt x="5509" y="4010"/>
                  </a:cubicBezTo>
                  <a:cubicBezTo>
                    <a:pt x="5224" y="4010"/>
                    <a:pt x="4927" y="4040"/>
                    <a:pt x="4623" y="4102"/>
                  </a:cubicBezTo>
                  <a:cubicBezTo>
                    <a:pt x="4126" y="4193"/>
                    <a:pt x="3680" y="4239"/>
                    <a:pt x="3278" y="4239"/>
                  </a:cubicBezTo>
                  <a:cubicBezTo>
                    <a:pt x="2739" y="4239"/>
                    <a:pt x="2280" y="4156"/>
                    <a:pt x="1886" y="3987"/>
                  </a:cubicBezTo>
                  <a:cubicBezTo>
                    <a:pt x="1492" y="3807"/>
                    <a:pt x="1165" y="3512"/>
                    <a:pt x="919" y="3135"/>
                  </a:cubicBezTo>
                  <a:cubicBezTo>
                    <a:pt x="198" y="1987"/>
                    <a:pt x="902" y="299"/>
                    <a:pt x="2099" y="151"/>
                  </a:cubicBezTo>
                  <a:cubicBezTo>
                    <a:pt x="2199" y="137"/>
                    <a:pt x="2301" y="130"/>
                    <a:pt x="2402" y="130"/>
                  </a:cubicBezTo>
                  <a:cubicBezTo>
                    <a:pt x="2876" y="130"/>
                    <a:pt x="3334" y="292"/>
                    <a:pt x="3591" y="643"/>
                  </a:cubicBezTo>
                  <a:cubicBezTo>
                    <a:pt x="3886" y="1037"/>
                    <a:pt x="3935" y="1545"/>
                    <a:pt x="3738" y="1987"/>
                  </a:cubicBezTo>
                  <a:cubicBezTo>
                    <a:pt x="3577" y="2336"/>
                    <a:pt x="3240" y="2543"/>
                    <a:pt x="2880" y="2543"/>
                  </a:cubicBezTo>
                  <a:cubicBezTo>
                    <a:pt x="2800" y="2543"/>
                    <a:pt x="2720" y="2533"/>
                    <a:pt x="2640" y="2512"/>
                  </a:cubicBezTo>
                  <a:cubicBezTo>
                    <a:pt x="2214" y="2397"/>
                    <a:pt x="2033" y="1971"/>
                    <a:pt x="2361" y="1905"/>
                  </a:cubicBezTo>
                  <a:cubicBezTo>
                    <a:pt x="2771" y="1840"/>
                    <a:pt x="2853" y="1496"/>
                    <a:pt x="2705" y="1200"/>
                  </a:cubicBezTo>
                  <a:cubicBezTo>
                    <a:pt x="2652" y="1088"/>
                    <a:pt x="2522" y="1023"/>
                    <a:pt x="2378" y="1023"/>
                  </a:cubicBezTo>
                  <a:cubicBezTo>
                    <a:pt x="2167" y="1023"/>
                    <a:pt x="1928" y="1163"/>
                    <a:pt x="1869" y="1496"/>
                  </a:cubicBezTo>
                  <a:cubicBezTo>
                    <a:pt x="1820" y="1758"/>
                    <a:pt x="1902" y="2036"/>
                    <a:pt x="2083" y="2233"/>
                  </a:cubicBezTo>
                  <a:cubicBezTo>
                    <a:pt x="2251" y="2427"/>
                    <a:pt x="2588" y="2590"/>
                    <a:pt x="2935" y="2590"/>
                  </a:cubicBezTo>
                  <a:cubicBezTo>
                    <a:pt x="3265" y="2590"/>
                    <a:pt x="3605" y="2443"/>
                    <a:pt x="3820" y="2036"/>
                  </a:cubicBezTo>
                  <a:cubicBezTo>
                    <a:pt x="4049" y="1561"/>
                    <a:pt x="4000" y="987"/>
                    <a:pt x="3689" y="561"/>
                  </a:cubicBezTo>
                  <a:cubicBezTo>
                    <a:pt x="3401" y="178"/>
                    <a:pt x="2907" y="0"/>
                    <a:pt x="23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 name="Google Shape;796;p2"/>
            <p:cNvSpPr/>
            <p:nvPr/>
          </p:nvSpPr>
          <p:spPr>
            <a:xfrm>
              <a:off x="6970025" y="4307825"/>
              <a:ext cx="116825" cy="59325"/>
            </a:xfrm>
            <a:custGeom>
              <a:avLst/>
              <a:gdLst/>
              <a:ahLst/>
              <a:cxnLst/>
              <a:rect l="l" t="t" r="r" b="b"/>
              <a:pathLst>
                <a:path w="4673" h="2373" extrusionOk="0">
                  <a:moveTo>
                    <a:pt x="3580" y="0"/>
                  </a:moveTo>
                  <a:cubicBezTo>
                    <a:pt x="3284" y="0"/>
                    <a:pt x="2935" y="42"/>
                    <a:pt x="2541" y="160"/>
                  </a:cubicBezTo>
                  <a:cubicBezTo>
                    <a:pt x="1970" y="329"/>
                    <a:pt x="1487" y="392"/>
                    <a:pt x="1094" y="392"/>
                  </a:cubicBezTo>
                  <a:cubicBezTo>
                    <a:pt x="572" y="392"/>
                    <a:pt x="206" y="281"/>
                    <a:pt x="1" y="160"/>
                  </a:cubicBezTo>
                  <a:lnTo>
                    <a:pt x="1" y="160"/>
                  </a:lnTo>
                  <a:cubicBezTo>
                    <a:pt x="132" y="274"/>
                    <a:pt x="263" y="389"/>
                    <a:pt x="378" y="537"/>
                  </a:cubicBezTo>
                  <a:cubicBezTo>
                    <a:pt x="453" y="643"/>
                    <a:pt x="599" y="1405"/>
                    <a:pt x="1202" y="1405"/>
                  </a:cubicBezTo>
                  <a:cubicBezTo>
                    <a:pt x="1252" y="1405"/>
                    <a:pt x="1305" y="1400"/>
                    <a:pt x="1361" y="1389"/>
                  </a:cubicBezTo>
                  <a:cubicBezTo>
                    <a:pt x="2082" y="1225"/>
                    <a:pt x="1951" y="766"/>
                    <a:pt x="2427" y="619"/>
                  </a:cubicBezTo>
                  <a:cubicBezTo>
                    <a:pt x="2519" y="590"/>
                    <a:pt x="2597" y="578"/>
                    <a:pt x="2662" y="578"/>
                  </a:cubicBezTo>
                  <a:cubicBezTo>
                    <a:pt x="2931" y="578"/>
                    <a:pt x="2975" y="785"/>
                    <a:pt x="2869" y="864"/>
                  </a:cubicBezTo>
                  <a:cubicBezTo>
                    <a:pt x="2813" y="899"/>
                    <a:pt x="2763" y="910"/>
                    <a:pt x="2711" y="910"/>
                  </a:cubicBezTo>
                  <a:cubicBezTo>
                    <a:pt x="2639" y="910"/>
                    <a:pt x="2563" y="890"/>
                    <a:pt x="2459" y="881"/>
                  </a:cubicBezTo>
                  <a:cubicBezTo>
                    <a:pt x="2451" y="880"/>
                    <a:pt x="2443" y="880"/>
                    <a:pt x="2433" y="880"/>
                  </a:cubicBezTo>
                  <a:cubicBezTo>
                    <a:pt x="2249" y="880"/>
                    <a:pt x="1812" y="1033"/>
                    <a:pt x="1968" y="1438"/>
                  </a:cubicBezTo>
                  <a:cubicBezTo>
                    <a:pt x="2132" y="1881"/>
                    <a:pt x="2377" y="2241"/>
                    <a:pt x="2115" y="2372"/>
                  </a:cubicBezTo>
                  <a:cubicBezTo>
                    <a:pt x="2115" y="2372"/>
                    <a:pt x="3033" y="2372"/>
                    <a:pt x="3345" y="2127"/>
                  </a:cubicBezTo>
                  <a:cubicBezTo>
                    <a:pt x="3689" y="1864"/>
                    <a:pt x="3853" y="1405"/>
                    <a:pt x="3722" y="996"/>
                  </a:cubicBezTo>
                  <a:cubicBezTo>
                    <a:pt x="3623" y="501"/>
                    <a:pt x="3950" y="202"/>
                    <a:pt x="4430" y="202"/>
                  </a:cubicBezTo>
                  <a:cubicBezTo>
                    <a:pt x="4507" y="202"/>
                    <a:pt x="4588" y="209"/>
                    <a:pt x="4672" y="225"/>
                  </a:cubicBezTo>
                  <a:cubicBezTo>
                    <a:pt x="4672" y="225"/>
                    <a:pt x="4271" y="0"/>
                    <a:pt x="358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 name="Google Shape;797;p2"/>
            <p:cNvSpPr/>
            <p:nvPr/>
          </p:nvSpPr>
          <p:spPr>
            <a:xfrm>
              <a:off x="6999950" y="4198700"/>
              <a:ext cx="80750" cy="83700"/>
            </a:xfrm>
            <a:custGeom>
              <a:avLst/>
              <a:gdLst/>
              <a:ahLst/>
              <a:cxnLst/>
              <a:rect l="l" t="t" r="r" b="b"/>
              <a:pathLst>
                <a:path w="3230" h="3348" extrusionOk="0">
                  <a:moveTo>
                    <a:pt x="1262" y="1"/>
                  </a:moveTo>
                  <a:cubicBezTo>
                    <a:pt x="1689" y="427"/>
                    <a:pt x="1836" y="1066"/>
                    <a:pt x="1639" y="1640"/>
                  </a:cubicBezTo>
                  <a:cubicBezTo>
                    <a:pt x="1410" y="2401"/>
                    <a:pt x="886" y="2601"/>
                    <a:pt x="436" y="2601"/>
                  </a:cubicBezTo>
                  <a:cubicBezTo>
                    <a:pt x="276" y="2601"/>
                    <a:pt x="125" y="2576"/>
                    <a:pt x="0" y="2541"/>
                  </a:cubicBezTo>
                  <a:lnTo>
                    <a:pt x="0" y="2541"/>
                  </a:lnTo>
                  <a:cubicBezTo>
                    <a:pt x="0" y="2541"/>
                    <a:pt x="244" y="3348"/>
                    <a:pt x="1010" y="3348"/>
                  </a:cubicBezTo>
                  <a:cubicBezTo>
                    <a:pt x="1038" y="3348"/>
                    <a:pt x="1068" y="3347"/>
                    <a:pt x="1099" y="3344"/>
                  </a:cubicBezTo>
                  <a:cubicBezTo>
                    <a:pt x="1951" y="3279"/>
                    <a:pt x="1902" y="2623"/>
                    <a:pt x="1885" y="2345"/>
                  </a:cubicBezTo>
                  <a:cubicBezTo>
                    <a:pt x="1869" y="2066"/>
                    <a:pt x="1869" y="1836"/>
                    <a:pt x="1967" y="1836"/>
                  </a:cubicBezTo>
                  <a:cubicBezTo>
                    <a:pt x="2082" y="1836"/>
                    <a:pt x="2115" y="1935"/>
                    <a:pt x="2049" y="2131"/>
                  </a:cubicBezTo>
                  <a:cubicBezTo>
                    <a:pt x="1984" y="2328"/>
                    <a:pt x="1836" y="2967"/>
                    <a:pt x="2934" y="3082"/>
                  </a:cubicBezTo>
                  <a:cubicBezTo>
                    <a:pt x="2787" y="2984"/>
                    <a:pt x="2770" y="2803"/>
                    <a:pt x="2869" y="2672"/>
                  </a:cubicBezTo>
                  <a:cubicBezTo>
                    <a:pt x="3000" y="2426"/>
                    <a:pt x="3229" y="1968"/>
                    <a:pt x="2492" y="1345"/>
                  </a:cubicBezTo>
                  <a:cubicBezTo>
                    <a:pt x="1771" y="722"/>
                    <a:pt x="1705" y="279"/>
                    <a:pt x="12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 name="Google Shape;798;p2"/>
            <p:cNvSpPr/>
            <p:nvPr/>
          </p:nvSpPr>
          <p:spPr>
            <a:xfrm>
              <a:off x="6916350" y="4079275"/>
              <a:ext cx="38950" cy="191575"/>
            </a:xfrm>
            <a:custGeom>
              <a:avLst/>
              <a:gdLst/>
              <a:ahLst/>
              <a:cxnLst/>
              <a:rect l="l" t="t" r="r" b="b"/>
              <a:pathLst>
                <a:path w="1558" h="7663" extrusionOk="0">
                  <a:moveTo>
                    <a:pt x="636" y="0"/>
                  </a:moveTo>
                  <a:cubicBezTo>
                    <a:pt x="569" y="0"/>
                    <a:pt x="498" y="17"/>
                    <a:pt x="427" y="57"/>
                  </a:cubicBezTo>
                  <a:cubicBezTo>
                    <a:pt x="0" y="286"/>
                    <a:pt x="345" y="827"/>
                    <a:pt x="591" y="1090"/>
                  </a:cubicBezTo>
                  <a:cubicBezTo>
                    <a:pt x="705" y="1204"/>
                    <a:pt x="771" y="1483"/>
                    <a:pt x="804" y="1860"/>
                  </a:cubicBezTo>
                  <a:cubicBezTo>
                    <a:pt x="836" y="2565"/>
                    <a:pt x="820" y="3286"/>
                    <a:pt x="738" y="3991"/>
                  </a:cubicBezTo>
                  <a:cubicBezTo>
                    <a:pt x="607" y="5351"/>
                    <a:pt x="771" y="7122"/>
                    <a:pt x="1476" y="7662"/>
                  </a:cubicBezTo>
                  <a:cubicBezTo>
                    <a:pt x="1476" y="7662"/>
                    <a:pt x="820" y="7040"/>
                    <a:pt x="968" y="5171"/>
                  </a:cubicBezTo>
                  <a:cubicBezTo>
                    <a:pt x="1066" y="3974"/>
                    <a:pt x="1427" y="2827"/>
                    <a:pt x="1492" y="1860"/>
                  </a:cubicBezTo>
                  <a:cubicBezTo>
                    <a:pt x="1558" y="1335"/>
                    <a:pt x="1459" y="811"/>
                    <a:pt x="1197" y="368"/>
                  </a:cubicBezTo>
                  <a:cubicBezTo>
                    <a:pt x="1197" y="368"/>
                    <a:pt x="952" y="0"/>
                    <a:pt x="6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 name="Google Shape;799;p2"/>
            <p:cNvSpPr/>
            <p:nvPr/>
          </p:nvSpPr>
          <p:spPr>
            <a:xfrm>
              <a:off x="6798750" y="4053925"/>
              <a:ext cx="212275" cy="254625"/>
            </a:xfrm>
            <a:custGeom>
              <a:avLst/>
              <a:gdLst/>
              <a:ahLst/>
              <a:cxnLst/>
              <a:rect l="l" t="t" r="r" b="b"/>
              <a:pathLst>
                <a:path w="8491" h="10185" extrusionOk="0">
                  <a:moveTo>
                    <a:pt x="2200" y="1"/>
                  </a:moveTo>
                  <a:cubicBezTo>
                    <a:pt x="1301" y="1"/>
                    <a:pt x="461" y="461"/>
                    <a:pt x="246" y="1186"/>
                  </a:cubicBezTo>
                  <a:cubicBezTo>
                    <a:pt x="0" y="1776"/>
                    <a:pt x="197" y="2481"/>
                    <a:pt x="721" y="2874"/>
                  </a:cubicBezTo>
                  <a:cubicBezTo>
                    <a:pt x="738" y="2874"/>
                    <a:pt x="754" y="2890"/>
                    <a:pt x="771" y="2907"/>
                  </a:cubicBezTo>
                  <a:cubicBezTo>
                    <a:pt x="998" y="3040"/>
                    <a:pt x="1256" y="3106"/>
                    <a:pt x="1514" y="3106"/>
                  </a:cubicBezTo>
                  <a:cubicBezTo>
                    <a:pt x="1796" y="3106"/>
                    <a:pt x="2080" y="3028"/>
                    <a:pt x="2328" y="2874"/>
                  </a:cubicBezTo>
                  <a:cubicBezTo>
                    <a:pt x="2492" y="2776"/>
                    <a:pt x="2606" y="2612"/>
                    <a:pt x="2656" y="2431"/>
                  </a:cubicBezTo>
                  <a:cubicBezTo>
                    <a:pt x="2800" y="2043"/>
                    <a:pt x="2501" y="1654"/>
                    <a:pt x="2115" y="1654"/>
                  </a:cubicBezTo>
                  <a:cubicBezTo>
                    <a:pt x="2062" y="1654"/>
                    <a:pt x="2007" y="1661"/>
                    <a:pt x="1951" y="1677"/>
                  </a:cubicBezTo>
                  <a:cubicBezTo>
                    <a:pt x="1623" y="1743"/>
                    <a:pt x="1426" y="2087"/>
                    <a:pt x="1557" y="2399"/>
                  </a:cubicBezTo>
                  <a:cubicBezTo>
                    <a:pt x="1628" y="2633"/>
                    <a:pt x="1882" y="2666"/>
                    <a:pt x="2021" y="2666"/>
                  </a:cubicBezTo>
                  <a:cubicBezTo>
                    <a:pt x="2077" y="2666"/>
                    <a:pt x="2115" y="2661"/>
                    <a:pt x="2115" y="2661"/>
                  </a:cubicBezTo>
                  <a:lnTo>
                    <a:pt x="2115" y="2661"/>
                  </a:lnTo>
                  <a:cubicBezTo>
                    <a:pt x="2082" y="2759"/>
                    <a:pt x="2016" y="2825"/>
                    <a:pt x="1934" y="2874"/>
                  </a:cubicBezTo>
                  <a:cubicBezTo>
                    <a:pt x="1820" y="2939"/>
                    <a:pt x="1688" y="2972"/>
                    <a:pt x="1557" y="2972"/>
                  </a:cubicBezTo>
                  <a:cubicBezTo>
                    <a:pt x="1426" y="2972"/>
                    <a:pt x="1295" y="2939"/>
                    <a:pt x="1180" y="2874"/>
                  </a:cubicBezTo>
                  <a:cubicBezTo>
                    <a:pt x="1098" y="2825"/>
                    <a:pt x="1016" y="2776"/>
                    <a:pt x="951" y="2710"/>
                  </a:cubicBezTo>
                  <a:cubicBezTo>
                    <a:pt x="508" y="2333"/>
                    <a:pt x="426" y="1087"/>
                    <a:pt x="1131" y="514"/>
                  </a:cubicBezTo>
                  <a:cubicBezTo>
                    <a:pt x="1455" y="278"/>
                    <a:pt x="1846" y="148"/>
                    <a:pt x="2243" y="148"/>
                  </a:cubicBezTo>
                  <a:cubicBezTo>
                    <a:pt x="2287" y="148"/>
                    <a:pt x="2332" y="150"/>
                    <a:pt x="2377" y="153"/>
                  </a:cubicBezTo>
                  <a:cubicBezTo>
                    <a:pt x="2524" y="169"/>
                    <a:pt x="2656" y="186"/>
                    <a:pt x="2770" y="219"/>
                  </a:cubicBezTo>
                  <a:cubicBezTo>
                    <a:pt x="3869" y="464"/>
                    <a:pt x="4590" y="1661"/>
                    <a:pt x="4819" y="2874"/>
                  </a:cubicBezTo>
                  <a:cubicBezTo>
                    <a:pt x="5065" y="4120"/>
                    <a:pt x="4819" y="5365"/>
                    <a:pt x="4885" y="6480"/>
                  </a:cubicBezTo>
                  <a:cubicBezTo>
                    <a:pt x="4836" y="7513"/>
                    <a:pt x="5245" y="8496"/>
                    <a:pt x="5983" y="9201"/>
                  </a:cubicBezTo>
                  <a:cubicBezTo>
                    <a:pt x="6671" y="9807"/>
                    <a:pt x="7557" y="10152"/>
                    <a:pt x="8491" y="10184"/>
                  </a:cubicBezTo>
                  <a:cubicBezTo>
                    <a:pt x="7573" y="10119"/>
                    <a:pt x="6721" y="9758"/>
                    <a:pt x="6049" y="9135"/>
                  </a:cubicBezTo>
                  <a:cubicBezTo>
                    <a:pt x="5344" y="8447"/>
                    <a:pt x="4967" y="7480"/>
                    <a:pt x="5032" y="6480"/>
                  </a:cubicBezTo>
                  <a:cubicBezTo>
                    <a:pt x="4967" y="5382"/>
                    <a:pt x="5229" y="4152"/>
                    <a:pt x="4983" y="2874"/>
                  </a:cubicBezTo>
                  <a:lnTo>
                    <a:pt x="4983" y="2841"/>
                  </a:lnTo>
                  <a:cubicBezTo>
                    <a:pt x="4754" y="1579"/>
                    <a:pt x="4000" y="317"/>
                    <a:pt x="2803" y="71"/>
                  </a:cubicBezTo>
                  <a:cubicBezTo>
                    <a:pt x="2603" y="23"/>
                    <a:pt x="2400" y="1"/>
                    <a:pt x="22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 name="Google Shape;800;p2"/>
            <p:cNvSpPr/>
            <p:nvPr/>
          </p:nvSpPr>
          <p:spPr>
            <a:xfrm>
              <a:off x="6789725" y="4093800"/>
              <a:ext cx="116400" cy="136900"/>
            </a:xfrm>
            <a:custGeom>
              <a:avLst/>
              <a:gdLst/>
              <a:ahLst/>
              <a:cxnLst/>
              <a:rect l="l" t="t" r="r" b="b"/>
              <a:pathLst>
                <a:path w="4656" h="5476" extrusionOk="0">
                  <a:moveTo>
                    <a:pt x="296" y="0"/>
                  </a:moveTo>
                  <a:lnTo>
                    <a:pt x="296" y="0"/>
                  </a:lnTo>
                  <a:cubicBezTo>
                    <a:pt x="83" y="394"/>
                    <a:pt x="1" y="836"/>
                    <a:pt x="50" y="1295"/>
                  </a:cubicBezTo>
                  <a:cubicBezTo>
                    <a:pt x="115" y="1918"/>
                    <a:pt x="328" y="2508"/>
                    <a:pt x="689" y="3033"/>
                  </a:cubicBezTo>
                  <a:cubicBezTo>
                    <a:pt x="1169" y="3716"/>
                    <a:pt x="1943" y="3794"/>
                    <a:pt x="2271" y="3794"/>
                  </a:cubicBezTo>
                  <a:cubicBezTo>
                    <a:pt x="2368" y="3794"/>
                    <a:pt x="2426" y="3787"/>
                    <a:pt x="2426" y="3787"/>
                  </a:cubicBezTo>
                  <a:cubicBezTo>
                    <a:pt x="2164" y="3705"/>
                    <a:pt x="2099" y="3377"/>
                    <a:pt x="2295" y="3131"/>
                  </a:cubicBezTo>
                  <a:cubicBezTo>
                    <a:pt x="2459" y="2984"/>
                    <a:pt x="2426" y="2721"/>
                    <a:pt x="2230" y="2607"/>
                  </a:cubicBezTo>
                  <a:cubicBezTo>
                    <a:pt x="2115" y="2541"/>
                    <a:pt x="1836" y="2328"/>
                    <a:pt x="2066" y="2197"/>
                  </a:cubicBezTo>
                  <a:cubicBezTo>
                    <a:pt x="2094" y="2179"/>
                    <a:pt x="2125" y="2170"/>
                    <a:pt x="2158" y="2170"/>
                  </a:cubicBezTo>
                  <a:cubicBezTo>
                    <a:pt x="2396" y="2170"/>
                    <a:pt x="2732" y="2611"/>
                    <a:pt x="2689" y="3115"/>
                  </a:cubicBezTo>
                  <a:cubicBezTo>
                    <a:pt x="2640" y="3688"/>
                    <a:pt x="2918" y="3836"/>
                    <a:pt x="3312" y="4131"/>
                  </a:cubicBezTo>
                  <a:cubicBezTo>
                    <a:pt x="3721" y="4410"/>
                    <a:pt x="3476" y="4934"/>
                    <a:pt x="3476" y="4934"/>
                  </a:cubicBezTo>
                  <a:cubicBezTo>
                    <a:pt x="4197" y="4524"/>
                    <a:pt x="4033" y="3852"/>
                    <a:pt x="3951" y="3705"/>
                  </a:cubicBezTo>
                  <a:cubicBezTo>
                    <a:pt x="3853" y="3541"/>
                    <a:pt x="3672" y="3295"/>
                    <a:pt x="3902" y="3180"/>
                  </a:cubicBezTo>
                  <a:cubicBezTo>
                    <a:pt x="3915" y="3175"/>
                    <a:pt x="3928" y="3172"/>
                    <a:pt x="3940" y="3172"/>
                  </a:cubicBezTo>
                  <a:cubicBezTo>
                    <a:pt x="4140" y="3172"/>
                    <a:pt x="4213" y="3893"/>
                    <a:pt x="4213" y="4541"/>
                  </a:cubicBezTo>
                  <a:cubicBezTo>
                    <a:pt x="4164" y="4918"/>
                    <a:pt x="4344" y="5262"/>
                    <a:pt x="4656" y="5475"/>
                  </a:cubicBezTo>
                  <a:cubicBezTo>
                    <a:pt x="4508" y="5147"/>
                    <a:pt x="4459" y="4803"/>
                    <a:pt x="4459" y="4442"/>
                  </a:cubicBezTo>
                  <a:cubicBezTo>
                    <a:pt x="4459" y="3934"/>
                    <a:pt x="4557" y="3016"/>
                    <a:pt x="3639" y="2394"/>
                  </a:cubicBezTo>
                  <a:cubicBezTo>
                    <a:pt x="2738" y="1787"/>
                    <a:pt x="1640" y="2049"/>
                    <a:pt x="837" y="1476"/>
                  </a:cubicBezTo>
                  <a:cubicBezTo>
                    <a:pt x="755" y="1426"/>
                    <a:pt x="689" y="1361"/>
                    <a:pt x="623" y="1295"/>
                  </a:cubicBezTo>
                  <a:cubicBezTo>
                    <a:pt x="312" y="935"/>
                    <a:pt x="197" y="459"/>
                    <a:pt x="29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 name="Google Shape;801;p2"/>
            <p:cNvSpPr/>
            <p:nvPr/>
          </p:nvSpPr>
          <p:spPr>
            <a:xfrm>
              <a:off x="7220825" y="4235300"/>
              <a:ext cx="100000" cy="218775"/>
            </a:xfrm>
            <a:custGeom>
              <a:avLst/>
              <a:gdLst/>
              <a:ahLst/>
              <a:cxnLst/>
              <a:rect l="l" t="t" r="r" b="b"/>
              <a:pathLst>
                <a:path w="4000" h="8751" extrusionOk="0">
                  <a:moveTo>
                    <a:pt x="1916" y="1"/>
                  </a:moveTo>
                  <a:cubicBezTo>
                    <a:pt x="1763" y="1"/>
                    <a:pt x="1610" y="21"/>
                    <a:pt x="1459" y="61"/>
                  </a:cubicBezTo>
                  <a:cubicBezTo>
                    <a:pt x="689" y="258"/>
                    <a:pt x="148" y="913"/>
                    <a:pt x="82" y="1700"/>
                  </a:cubicBezTo>
                  <a:cubicBezTo>
                    <a:pt x="0" y="2503"/>
                    <a:pt x="410" y="3290"/>
                    <a:pt x="1016" y="3847"/>
                  </a:cubicBezTo>
                  <a:cubicBezTo>
                    <a:pt x="1590" y="4437"/>
                    <a:pt x="2361" y="4716"/>
                    <a:pt x="2901" y="5224"/>
                  </a:cubicBezTo>
                  <a:cubicBezTo>
                    <a:pt x="3442" y="5683"/>
                    <a:pt x="3770" y="6355"/>
                    <a:pt x="3819" y="7060"/>
                  </a:cubicBezTo>
                  <a:cubicBezTo>
                    <a:pt x="3852" y="7716"/>
                    <a:pt x="3508" y="8404"/>
                    <a:pt x="2918" y="8568"/>
                  </a:cubicBezTo>
                  <a:cubicBezTo>
                    <a:pt x="2791" y="8608"/>
                    <a:pt x="2661" y="8627"/>
                    <a:pt x="2534" y="8627"/>
                  </a:cubicBezTo>
                  <a:cubicBezTo>
                    <a:pt x="2090" y="8627"/>
                    <a:pt x="1685" y="8393"/>
                    <a:pt x="1557" y="8011"/>
                  </a:cubicBezTo>
                  <a:cubicBezTo>
                    <a:pt x="1344" y="7568"/>
                    <a:pt x="1541" y="7027"/>
                    <a:pt x="2000" y="6847"/>
                  </a:cubicBezTo>
                  <a:cubicBezTo>
                    <a:pt x="2082" y="6814"/>
                    <a:pt x="2180" y="6798"/>
                    <a:pt x="2262" y="6798"/>
                  </a:cubicBezTo>
                  <a:cubicBezTo>
                    <a:pt x="2262" y="6798"/>
                    <a:pt x="2292" y="6795"/>
                    <a:pt x="2339" y="6795"/>
                  </a:cubicBezTo>
                  <a:cubicBezTo>
                    <a:pt x="2479" y="6795"/>
                    <a:pt x="2774" y="6822"/>
                    <a:pt x="2885" y="7044"/>
                  </a:cubicBezTo>
                  <a:cubicBezTo>
                    <a:pt x="2885" y="7044"/>
                    <a:pt x="2902" y="7078"/>
                    <a:pt x="2880" y="7078"/>
                  </a:cubicBezTo>
                  <a:cubicBezTo>
                    <a:pt x="2872" y="7078"/>
                    <a:pt x="2858" y="7073"/>
                    <a:pt x="2836" y="7060"/>
                  </a:cubicBezTo>
                  <a:cubicBezTo>
                    <a:pt x="2770" y="7027"/>
                    <a:pt x="2698" y="7010"/>
                    <a:pt x="2627" y="7010"/>
                  </a:cubicBezTo>
                  <a:cubicBezTo>
                    <a:pt x="2521" y="7010"/>
                    <a:pt x="2416" y="7047"/>
                    <a:pt x="2328" y="7126"/>
                  </a:cubicBezTo>
                  <a:cubicBezTo>
                    <a:pt x="2082" y="7355"/>
                    <a:pt x="2147" y="7781"/>
                    <a:pt x="2443" y="7945"/>
                  </a:cubicBezTo>
                  <a:cubicBezTo>
                    <a:pt x="2524" y="7983"/>
                    <a:pt x="2610" y="8001"/>
                    <a:pt x="2694" y="8001"/>
                  </a:cubicBezTo>
                  <a:cubicBezTo>
                    <a:pt x="3012" y="8001"/>
                    <a:pt x="3294" y="7734"/>
                    <a:pt x="3164" y="7240"/>
                  </a:cubicBezTo>
                  <a:cubicBezTo>
                    <a:pt x="3019" y="6903"/>
                    <a:pt x="2689" y="6698"/>
                    <a:pt x="2341" y="6698"/>
                  </a:cubicBezTo>
                  <a:cubicBezTo>
                    <a:pt x="2216" y="6698"/>
                    <a:pt x="2089" y="6725"/>
                    <a:pt x="1967" y="6781"/>
                  </a:cubicBezTo>
                  <a:cubicBezTo>
                    <a:pt x="1508" y="7011"/>
                    <a:pt x="1295" y="7552"/>
                    <a:pt x="1492" y="8027"/>
                  </a:cubicBezTo>
                  <a:cubicBezTo>
                    <a:pt x="1620" y="8464"/>
                    <a:pt x="2072" y="8750"/>
                    <a:pt x="2561" y="8750"/>
                  </a:cubicBezTo>
                  <a:cubicBezTo>
                    <a:pt x="2696" y="8750"/>
                    <a:pt x="2833" y="8729"/>
                    <a:pt x="2967" y="8683"/>
                  </a:cubicBezTo>
                  <a:cubicBezTo>
                    <a:pt x="3623" y="8502"/>
                    <a:pt x="4000" y="7765"/>
                    <a:pt x="3983" y="7060"/>
                  </a:cubicBezTo>
                  <a:cubicBezTo>
                    <a:pt x="3934" y="6306"/>
                    <a:pt x="3590" y="5601"/>
                    <a:pt x="3016" y="5093"/>
                  </a:cubicBezTo>
                  <a:cubicBezTo>
                    <a:pt x="2443" y="4552"/>
                    <a:pt x="1689" y="4274"/>
                    <a:pt x="1131" y="3716"/>
                  </a:cubicBezTo>
                  <a:cubicBezTo>
                    <a:pt x="574" y="3159"/>
                    <a:pt x="181" y="2438"/>
                    <a:pt x="246" y="1716"/>
                  </a:cubicBezTo>
                  <a:cubicBezTo>
                    <a:pt x="262" y="1258"/>
                    <a:pt x="476" y="848"/>
                    <a:pt x="836" y="553"/>
                  </a:cubicBezTo>
                  <a:cubicBezTo>
                    <a:pt x="984" y="438"/>
                    <a:pt x="1164" y="340"/>
                    <a:pt x="1361" y="290"/>
                  </a:cubicBezTo>
                  <a:cubicBezTo>
                    <a:pt x="1500" y="249"/>
                    <a:pt x="1648" y="229"/>
                    <a:pt x="1797" y="229"/>
                  </a:cubicBezTo>
                  <a:cubicBezTo>
                    <a:pt x="1947" y="229"/>
                    <a:pt x="2098" y="249"/>
                    <a:pt x="2246" y="290"/>
                  </a:cubicBezTo>
                  <a:cubicBezTo>
                    <a:pt x="3262" y="553"/>
                    <a:pt x="3590" y="1930"/>
                    <a:pt x="2901" y="2585"/>
                  </a:cubicBezTo>
                  <a:cubicBezTo>
                    <a:pt x="2770" y="2716"/>
                    <a:pt x="2590" y="2815"/>
                    <a:pt x="2393" y="2847"/>
                  </a:cubicBezTo>
                  <a:cubicBezTo>
                    <a:pt x="2332" y="2856"/>
                    <a:pt x="2273" y="2860"/>
                    <a:pt x="2218" y="2860"/>
                  </a:cubicBezTo>
                  <a:cubicBezTo>
                    <a:pt x="1757" y="2860"/>
                    <a:pt x="1513" y="2577"/>
                    <a:pt x="1557" y="2372"/>
                  </a:cubicBezTo>
                  <a:cubicBezTo>
                    <a:pt x="1557" y="2372"/>
                    <a:pt x="1557" y="2356"/>
                    <a:pt x="1623" y="2356"/>
                  </a:cubicBezTo>
                  <a:cubicBezTo>
                    <a:pt x="1633" y="2356"/>
                    <a:pt x="1653" y="2357"/>
                    <a:pt x="1680" y="2357"/>
                  </a:cubicBezTo>
                  <a:cubicBezTo>
                    <a:pt x="1818" y="2357"/>
                    <a:pt x="2138" y="2333"/>
                    <a:pt x="2262" y="2044"/>
                  </a:cubicBezTo>
                  <a:cubicBezTo>
                    <a:pt x="2382" y="1685"/>
                    <a:pt x="2102" y="1347"/>
                    <a:pt x="1764" y="1347"/>
                  </a:cubicBezTo>
                  <a:cubicBezTo>
                    <a:pt x="1686" y="1347"/>
                    <a:pt x="1605" y="1365"/>
                    <a:pt x="1525" y="1405"/>
                  </a:cubicBezTo>
                  <a:cubicBezTo>
                    <a:pt x="918" y="1798"/>
                    <a:pt x="1066" y="2716"/>
                    <a:pt x="1754" y="2913"/>
                  </a:cubicBezTo>
                  <a:cubicBezTo>
                    <a:pt x="1924" y="2991"/>
                    <a:pt x="2103" y="3028"/>
                    <a:pt x="2280" y="3028"/>
                  </a:cubicBezTo>
                  <a:cubicBezTo>
                    <a:pt x="2735" y="3028"/>
                    <a:pt x="3178" y="2785"/>
                    <a:pt x="3426" y="2372"/>
                  </a:cubicBezTo>
                  <a:cubicBezTo>
                    <a:pt x="3688" y="1831"/>
                    <a:pt x="3623" y="1176"/>
                    <a:pt x="3278" y="684"/>
                  </a:cubicBezTo>
                  <a:cubicBezTo>
                    <a:pt x="2961" y="239"/>
                    <a:pt x="2445" y="1"/>
                    <a:pt x="19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 name="Google Shape;802;p2"/>
            <p:cNvSpPr/>
            <p:nvPr/>
          </p:nvSpPr>
          <p:spPr>
            <a:xfrm>
              <a:off x="7276150" y="4318350"/>
              <a:ext cx="42625" cy="60275"/>
            </a:xfrm>
            <a:custGeom>
              <a:avLst/>
              <a:gdLst/>
              <a:ahLst/>
              <a:cxnLst/>
              <a:rect l="l" t="t" r="r" b="b"/>
              <a:pathLst>
                <a:path w="1705" h="2411" extrusionOk="0">
                  <a:moveTo>
                    <a:pt x="197" y="1"/>
                  </a:moveTo>
                  <a:cubicBezTo>
                    <a:pt x="197" y="165"/>
                    <a:pt x="164" y="312"/>
                    <a:pt x="115" y="460"/>
                  </a:cubicBezTo>
                  <a:cubicBezTo>
                    <a:pt x="0" y="853"/>
                    <a:pt x="311" y="1115"/>
                    <a:pt x="951" y="1394"/>
                  </a:cubicBezTo>
                  <a:cubicBezTo>
                    <a:pt x="1328" y="1591"/>
                    <a:pt x="1590" y="1968"/>
                    <a:pt x="1656" y="2410"/>
                  </a:cubicBezTo>
                  <a:cubicBezTo>
                    <a:pt x="1705" y="394"/>
                    <a:pt x="885" y="329"/>
                    <a:pt x="688" y="329"/>
                  </a:cubicBezTo>
                  <a:cubicBezTo>
                    <a:pt x="492" y="329"/>
                    <a:pt x="377" y="247"/>
                    <a:pt x="361" y="148"/>
                  </a:cubicBezTo>
                  <a:cubicBezTo>
                    <a:pt x="328" y="66"/>
                    <a:pt x="197" y="1"/>
                    <a:pt x="19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 name="Google Shape;803;p2"/>
            <p:cNvSpPr/>
            <p:nvPr/>
          </p:nvSpPr>
          <p:spPr>
            <a:xfrm>
              <a:off x="7141725" y="4140525"/>
              <a:ext cx="159850" cy="250800"/>
            </a:xfrm>
            <a:custGeom>
              <a:avLst/>
              <a:gdLst/>
              <a:ahLst/>
              <a:cxnLst/>
              <a:rect l="l" t="t" r="r" b="b"/>
              <a:pathLst>
                <a:path w="6394" h="10032" extrusionOk="0">
                  <a:moveTo>
                    <a:pt x="1148" y="0"/>
                  </a:moveTo>
                  <a:lnTo>
                    <a:pt x="1148" y="0"/>
                  </a:lnTo>
                  <a:cubicBezTo>
                    <a:pt x="1246" y="115"/>
                    <a:pt x="1230" y="295"/>
                    <a:pt x="1115" y="410"/>
                  </a:cubicBezTo>
                  <a:cubicBezTo>
                    <a:pt x="919" y="574"/>
                    <a:pt x="361" y="1197"/>
                    <a:pt x="755" y="1819"/>
                  </a:cubicBezTo>
                  <a:cubicBezTo>
                    <a:pt x="1197" y="2508"/>
                    <a:pt x="1787" y="2295"/>
                    <a:pt x="1984" y="2868"/>
                  </a:cubicBezTo>
                  <a:cubicBezTo>
                    <a:pt x="1984" y="2868"/>
                    <a:pt x="2066" y="3164"/>
                    <a:pt x="1869" y="3262"/>
                  </a:cubicBezTo>
                  <a:cubicBezTo>
                    <a:pt x="1836" y="3283"/>
                    <a:pt x="1803" y="3293"/>
                    <a:pt x="1773" y="3293"/>
                  </a:cubicBezTo>
                  <a:cubicBezTo>
                    <a:pt x="1639" y="3293"/>
                    <a:pt x="1541" y="3113"/>
                    <a:pt x="1541" y="2967"/>
                  </a:cubicBezTo>
                  <a:cubicBezTo>
                    <a:pt x="1492" y="2655"/>
                    <a:pt x="1230" y="2426"/>
                    <a:pt x="935" y="2377"/>
                  </a:cubicBezTo>
                  <a:cubicBezTo>
                    <a:pt x="542" y="2328"/>
                    <a:pt x="493" y="2213"/>
                    <a:pt x="492" y="2213"/>
                  </a:cubicBezTo>
                  <a:lnTo>
                    <a:pt x="492" y="2213"/>
                  </a:lnTo>
                  <a:cubicBezTo>
                    <a:pt x="542" y="2360"/>
                    <a:pt x="558" y="2508"/>
                    <a:pt x="525" y="2655"/>
                  </a:cubicBezTo>
                  <a:cubicBezTo>
                    <a:pt x="460" y="2803"/>
                    <a:pt x="165" y="3295"/>
                    <a:pt x="722" y="3672"/>
                  </a:cubicBezTo>
                  <a:cubicBezTo>
                    <a:pt x="1296" y="4049"/>
                    <a:pt x="1574" y="3852"/>
                    <a:pt x="1689" y="4491"/>
                  </a:cubicBezTo>
                  <a:cubicBezTo>
                    <a:pt x="1787" y="5130"/>
                    <a:pt x="1837" y="5901"/>
                    <a:pt x="2181" y="6245"/>
                  </a:cubicBezTo>
                  <a:cubicBezTo>
                    <a:pt x="2066" y="6163"/>
                    <a:pt x="1984" y="6065"/>
                    <a:pt x="1918" y="5950"/>
                  </a:cubicBezTo>
                  <a:cubicBezTo>
                    <a:pt x="1766" y="5629"/>
                    <a:pt x="1442" y="5422"/>
                    <a:pt x="1093" y="5422"/>
                  </a:cubicBezTo>
                  <a:cubicBezTo>
                    <a:pt x="1068" y="5422"/>
                    <a:pt x="1042" y="5423"/>
                    <a:pt x="1017" y="5426"/>
                  </a:cubicBezTo>
                  <a:cubicBezTo>
                    <a:pt x="974" y="5428"/>
                    <a:pt x="934" y="5429"/>
                    <a:pt x="896" y="5429"/>
                  </a:cubicBezTo>
                  <a:cubicBezTo>
                    <a:pt x="434" y="5429"/>
                    <a:pt x="374" y="5252"/>
                    <a:pt x="329" y="5130"/>
                  </a:cubicBezTo>
                  <a:lnTo>
                    <a:pt x="329" y="5130"/>
                  </a:lnTo>
                  <a:cubicBezTo>
                    <a:pt x="328" y="5131"/>
                    <a:pt x="1" y="6114"/>
                    <a:pt x="935" y="6606"/>
                  </a:cubicBezTo>
                  <a:cubicBezTo>
                    <a:pt x="1869" y="7097"/>
                    <a:pt x="1804" y="6737"/>
                    <a:pt x="3082" y="7786"/>
                  </a:cubicBezTo>
                  <a:cubicBezTo>
                    <a:pt x="4131" y="8655"/>
                    <a:pt x="4344" y="8687"/>
                    <a:pt x="4344" y="8687"/>
                  </a:cubicBezTo>
                  <a:cubicBezTo>
                    <a:pt x="4317" y="8683"/>
                    <a:pt x="4290" y="8681"/>
                    <a:pt x="4263" y="8681"/>
                  </a:cubicBezTo>
                  <a:cubicBezTo>
                    <a:pt x="4082" y="8681"/>
                    <a:pt x="3920" y="8774"/>
                    <a:pt x="3820" y="8917"/>
                  </a:cubicBezTo>
                  <a:cubicBezTo>
                    <a:pt x="3623" y="9228"/>
                    <a:pt x="3722" y="9638"/>
                    <a:pt x="4049" y="9786"/>
                  </a:cubicBezTo>
                  <a:cubicBezTo>
                    <a:pt x="4049" y="9786"/>
                    <a:pt x="3951" y="9589"/>
                    <a:pt x="4131" y="9573"/>
                  </a:cubicBezTo>
                  <a:cubicBezTo>
                    <a:pt x="4138" y="9572"/>
                    <a:pt x="4144" y="9572"/>
                    <a:pt x="4151" y="9572"/>
                  </a:cubicBezTo>
                  <a:cubicBezTo>
                    <a:pt x="4272" y="9572"/>
                    <a:pt x="4416" y="9657"/>
                    <a:pt x="4572" y="9657"/>
                  </a:cubicBezTo>
                  <a:cubicBezTo>
                    <a:pt x="4667" y="9657"/>
                    <a:pt x="4767" y="9625"/>
                    <a:pt x="4869" y="9523"/>
                  </a:cubicBezTo>
                  <a:cubicBezTo>
                    <a:pt x="4988" y="9411"/>
                    <a:pt x="5182" y="9314"/>
                    <a:pt x="5409" y="9314"/>
                  </a:cubicBezTo>
                  <a:cubicBezTo>
                    <a:pt x="5713" y="9314"/>
                    <a:pt x="6075" y="9488"/>
                    <a:pt x="6393" y="10031"/>
                  </a:cubicBezTo>
                  <a:cubicBezTo>
                    <a:pt x="6393" y="10031"/>
                    <a:pt x="6164" y="9212"/>
                    <a:pt x="4836" y="8687"/>
                  </a:cubicBezTo>
                  <a:cubicBezTo>
                    <a:pt x="3131" y="7966"/>
                    <a:pt x="2050" y="6261"/>
                    <a:pt x="2132" y="4409"/>
                  </a:cubicBezTo>
                  <a:cubicBezTo>
                    <a:pt x="2214" y="2180"/>
                    <a:pt x="3508" y="656"/>
                    <a:pt x="11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 name="Google Shape;804;p2"/>
            <p:cNvSpPr/>
            <p:nvPr/>
          </p:nvSpPr>
          <p:spPr>
            <a:xfrm>
              <a:off x="7188025" y="4076475"/>
              <a:ext cx="68875" cy="268550"/>
            </a:xfrm>
            <a:custGeom>
              <a:avLst/>
              <a:gdLst/>
              <a:ahLst/>
              <a:cxnLst/>
              <a:rect l="l" t="t" r="r" b="b"/>
              <a:pathLst>
                <a:path w="2755" h="10742" extrusionOk="0">
                  <a:moveTo>
                    <a:pt x="1309" y="1"/>
                  </a:moveTo>
                  <a:cubicBezTo>
                    <a:pt x="726" y="1"/>
                    <a:pt x="172" y="384"/>
                    <a:pt x="99" y="906"/>
                  </a:cubicBezTo>
                  <a:cubicBezTo>
                    <a:pt x="1" y="1431"/>
                    <a:pt x="378" y="1923"/>
                    <a:pt x="902" y="1972"/>
                  </a:cubicBezTo>
                  <a:lnTo>
                    <a:pt x="1066" y="1972"/>
                  </a:lnTo>
                  <a:cubicBezTo>
                    <a:pt x="1591" y="1939"/>
                    <a:pt x="1853" y="1333"/>
                    <a:pt x="1656" y="1070"/>
                  </a:cubicBezTo>
                  <a:cubicBezTo>
                    <a:pt x="1574" y="958"/>
                    <a:pt x="1454" y="907"/>
                    <a:pt x="1336" y="907"/>
                  </a:cubicBezTo>
                  <a:cubicBezTo>
                    <a:pt x="1128" y="907"/>
                    <a:pt x="925" y="1065"/>
                    <a:pt x="935" y="1316"/>
                  </a:cubicBezTo>
                  <a:cubicBezTo>
                    <a:pt x="968" y="1644"/>
                    <a:pt x="1312" y="1611"/>
                    <a:pt x="1345" y="1660"/>
                  </a:cubicBezTo>
                  <a:cubicBezTo>
                    <a:pt x="1394" y="1693"/>
                    <a:pt x="1345" y="1759"/>
                    <a:pt x="1345" y="1759"/>
                  </a:cubicBezTo>
                  <a:cubicBezTo>
                    <a:pt x="1312" y="1824"/>
                    <a:pt x="1247" y="1874"/>
                    <a:pt x="1181" y="1906"/>
                  </a:cubicBezTo>
                  <a:cubicBezTo>
                    <a:pt x="1148" y="1906"/>
                    <a:pt x="1132" y="1906"/>
                    <a:pt x="1116" y="1923"/>
                  </a:cubicBezTo>
                  <a:lnTo>
                    <a:pt x="1099" y="1923"/>
                  </a:lnTo>
                  <a:cubicBezTo>
                    <a:pt x="1067" y="1926"/>
                    <a:pt x="1036" y="1928"/>
                    <a:pt x="1005" y="1928"/>
                  </a:cubicBezTo>
                  <a:cubicBezTo>
                    <a:pt x="490" y="1928"/>
                    <a:pt x="74" y="1432"/>
                    <a:pt x="198" y="906"/>
                  </a:cubicBezTo>
                  <a:cubicBezTo>
                    <a:pt x="269" y="435"/>
                    <a:pt x="763" y="118"/>
                    <a:pt x="1280" y="118"/>
                  </a:cubicBezTo>
                  <a:cubicBezTo>
                    <a:pt x="1590" y="118"/>
                    <a:pt x="1908" y="232"/>
                    <a:pt x="2148" y="497"/>
                  </a:cubicBezTo>
                  <a:cubicBezTo>
                    <a:pt x="2443" y="923"/>
                    <a:pt x="2591" y="1431"/>
                    <a:pt x="2558" y="1956"/>
                  </a:cubicBezTo>
                  <a:cubicBezTo>
                    <a:pt x="2525" y="2464"/>
                    <a:pt x="2427" y="2955"/>
                    <a:pt x="2247" y="3447"/>
                  </a:cubicBezTo>
                  <a:cubicBezTo>
                    <a:pt x="1427" y="5463"/>
                    <a:pt x="525" y="7496"/>
                    <a:pt x="1148" y="8971"/>
                  </a:cubicBezTo>
                  <a:cubicBezTo>
                    <a:pt x="1427" y="9725"/>
                    <a:pt x="1968" y="10348"/>
                    <a:pt x="2673" y="10741"/>
                  </a:cubicBezTo>
                  <a:cubicBezTo>
                    <a:pt x="2001" y="10331"/>
                    <a:pt x="1493" y="9692"/>
                    <a:pt x="1247" y="8938"/>
                  </a:cubicBezTo>
                  <a:cubicBezTo>
                    <a:pt x="673" y="7512"/>
                    <a:pt x="1574" y="5545"/>
                    <a:pt x="2410" y="3496"/>
                  </a:cubicBezTo>
                  <a:cubicBezTo>
                    <a:pt x="2591" y="3005"/>
                    <a:pt x="2705" y="2496"/>
                    <a:pt x="2722" y="1972"/>
                  </a:cubicBezTo>
                  <a:cubicBezTo>
                    <a:pt x="2755" y="1415"/>
                    <a:pt x="2591" y="857"/>
                    <a:pt x="2247" y="415"/>
                  </a:cubicBezTo>
                  <a:cubicBezTo>
                    <a:pt x="1980" y="124"/>
                    <a:pt x="1640" y="1"/>
                    <a:pt x="130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 name="Google Shape;805;p2"/>
            <p:cNvSpPr/>
            <p:nvPr/>
          </p:nvSpPr>
          <p:spPr>
            <a:xfrm>
              <a:off x="7254825" y="4345400"/>
              <a:ext cx="25" cy="25"/>
            </a:xfrm>
            <a:custGeom>
              <a:avLst/>
              <a:gdLst/>
              <a:ahLst/>
              <a:cxnLst/>
              <a:rect l="l" t="t" r="r" b="b"/>
              <a:pathLst>
                <a:path w="1" h="1" fill="none" extrusionOk="0">
                  <a:moveTo>
                    <a:pt x="1" y="1"/>
                  </a:moveTo>
                  <a:lnTo>
                    <a:pt x="1"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 name="Google Shape;806;p2"/>
            <p:cNvSpPr/>
            <p:nvPr/>
          </p:nvSpPr>
          <p:spPr>
            <a:xfrm>
              <a:off x="7273275" y="4154850"/>
              <a:ext cx="94675" cy="93450"/>
            </a:xfrm>
            <a:custGeom>
              <a:avLst/>
              <a:gdLst/>
              <a:ahLst/>
              <a:cxnLst/>
              <a:rect l="l" t="t" r="r" b="b"/>
              <a:pathLst>
                <a:path w="3787" h="3738" extrusionOk="0">
                  <a:moveTo>
                    <a:pt x="3279" y="1"/>
                  </a:moveTo>
                  <a:cubicBezTo>
                    <a:pt x="3279" y="1"/>
                    <a:pt x="3279" y="268"/>
                    <a:pt x="3109" y="268"/>
                  </a:cubicBezTo>
                  <a:cubicBezTo>
                    <a:pt x="3096" y="268"/>
                    <a:pt x="3081" y="267"/>
                    <a:pt x="3065" y="263"/>
                  </a:cubicBezTo>
                  <a:cubicBezTo>
                    <a:pt x="2957" y="240"/>
                    <a:pt x="2813" y="180"/>
                    <a:pt x="2678" y="180"/>
                  </a:cubicBezTo>
                  <a:cubicBezTo>
                    <a:pt x="2527" y="180"/>
                    <a:pt x="2389" y="255"/>
                    <a:pt x="2328" y="542"/>
                  </a:cubicBezTo>
                  <a:cubicBezTo>
                    <a:pt x="2202" y="1062"/>
                    <a:pt x="2151" y="1643"/>
                    <a:pt x="1944" y="1643"/>
                  </a:cubicBezTo>
                  <a:cubicBezTo>
                    <a:pt x="1935" y="1643"/>
                    <a:pt x="1927" y="1642"/>
                    <a:pt x="1918" y="1640"/>
                  </a:cubicBezTo>
                  <a:lnTo>
                    <a:pt x="1869" y="1640"/>
                  </a:lnTo>
                  <a:cubicBezTo>
                    <a:pt x="1860" y="1642"/>
                    <a:pt x="1852" y="1643"/>
                    <a:pt x="1843" y="1643"/>
                  </a:cubicBezTo>
                  <a:cubicBezTo>
                    <a:pt x="1636" y="1643"/>
                    <a:pt x="1585" y="1062"/>
                    <a:pt x="1459" y="542"/>
                  </a:cubicBezTo>
                  <a:cubicBezTo>
                    <a:pt x="1390" y="255"/>
                    <a:pt x="1252" y="180"/>
                    <a:pt x="1103" y="180"/>
                  </a:cubicBezTo>
                  <a:cubicBezTo>
                    <a:pt x="970" y="180"/>
                    <a:pt x="830" y="240"/>
                    <a:pt x="722" y="263"/>
                  </a:cubicBezTo>
                  <a:cubicBezTo>
                    <a:pt x="705" y="267"/>
                    <a:pt x="689" y="268"/>
                    <a:pt x="675" y="268"/>
                  </a:cubicBezTo>
                  <a:cubicBezTo>
                    <a:pt x="494" y="268"/>
                    <a:pt x="508" y="1"/>
                    <a:pt x="508" y="1"/>
                  </a:cubicBezTo>
                  <a:lnTo>
                    <a:pt x="508" y="1"/>
                  </a:lnTo>
                  <a:cubicBezTo>
                    <a:pt x="508" y="1"/>
                    <a:pt x="279" y="83"/>
                    <a:pt x="131" y="673"/>
                  </a:cubicBezTo>
                  <a:cubicBezTo>
                    <a:pt x="0" y="1263"/>
                    <a:pt x="263" y="1492"/>
                    <a:pt x="1049" y="1853"/>
                  </a:cubicBezTo>
                  <a:cubicBezTo>
                    <a:pt x="1836" y="2230"/>
                    <a:pt x="1869" y="3508"/>
                    <a:pt x="1869" y="3508"/>
                  </a:cubicBezTo>
                  <a:lnTo>
                    <a:pt x="1885" y="3738"/>
                  </a:lnTo>
                  <a:lnTo>
                    <a:pt x="1902" y="3508"/>
                  </a:lnTo>
                  <a:cubicBezTo>
                    <a:pt x="1902" y="3508"/>
                    <a:pt x="1934" y="2214"/>
                    <a:pt x="2721" y="1853"/>
                  </a:cubicBezTo>
                  <a:cubicBezTo>
                    <a:pt x="3508" y="1492"/>
                    <a:pt x="3787" y="1263"/>
                    <a:pt x="3639" y="673"/>
                  </a:cubicBezTo>
                  <a:cubicBezTo>
                    <a:pt x="3508" y="83"/>
                    <a:pt x="3279" y="1"/>
                    <a:pt x="327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 name="Google Shape;807;p2"/>
            <p:cNvSpPr/>
            <p:nvPr/>
          </p:nvSpPr>
          <p:spPr>
            <a:xfrm>
              <a:off x="7305650" y="4090100"/>
              <a:ext cx="30350" cy="84850"/>
            </a:xfrm>
            <a:custGeom>
              <a:avLst/>
              <a:gdLst/>
              <a:ahLst/>
              <a:cxnLst/>
              <a:rect l="l" t="t" r="r" b="b"/>
              <a:pathLst>
                <a:path w="1214" h="3394" extrusionOk="0">
                  <a:moveTo>
                    <a:pt x="607" y="1"/>
                  </a:moveTo>
                  <a:lnTo>
                    <a:pt x="558" y="345"/>
                  </a:lnTo>
                  <a:cubicBezTo>
                    <a:pt x="525" y="607"/>
                    <a:pt x="443" y="870"/>
                    <a:pt x="295" y="1099"/>
                  </a:cubicBezTo>
                  <a:cubicBezTo>
                    <a:pt x="213" y="1197"/>
                    <a:pt x="148" y="1312"/>
                    <a:pt x="99" y="1427"/>
                  </a:cubicBezTo>
                  <a:cubicBezTo>
                    <a:pt x="0" y="1673"/>
                    <a:pt x="33" y="1968"/>
                    <a:pt x="230" y="2165"/>
                  </a:cubicBezTo>
                  <a:cubicBezTo>
                    <a:pt x="410" y="2427"/>
                    <a:pt x="525" y="2738"/>
                    <a:pt x="574" y="3050"/>
                  </a:cubicBezTo>
                  <a:cubicBezTo>
                    <a:pt x="590" y="3132"/>
                    <a:pt x="590" y="3394"/>
                    <a:pt x="607" y="3394"/>
                  </a:cubicBezTo>
                  <a:cubicBezTo>
                    <a:pt x="607" y="3394"/>
                    <a:pt x="623" y="3132"/>
                    <a:pt x="639" y="3050"/>
                  </a:cubicBezTo>
                  <a:cubicBezTo>
                    <a:pt x="672" y="2738"/>
                    <a:pt x="787" y="2427"/>
                    <a:pt x="984" y="2165"/>
                  </a:cubicBezTo>
                  <a:cubicBezTo>
                    <a:pt x="1164" y="1968"/>
                    <a:pt x="1213" y="1673"/>
                    <a:pt x="1098" y="1427"/>
                  </a:cubicBezTo>
                  <a:cubicBezTo>
                    <a:pt x="1049" y="1312"/>
                    <a:pt x="984" y="1197"/>
                    <a:pt x="918" y="1099"/>
                  </a:cubicBezTo>
                  <a:cubicBezTo>
                    <a:pt x="771" y="870"/>
                    <a:pt x="672" y="607"/>
                    <a:pt x="639" y="345"/>
                  </a:cubicBezTo>
                  <a:lnTo>
                    <a:pt x="607"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 name="Google Shape;808;p2"/>
            <p:cNvSpPr/>
            <p:nvPr/>
          </p:nvSpPr>
          <p:spPr>
            <a:xfrm>
              <a:off x="7250725" y="4066350"/>
              <a:ext cx="69700" cy="204100"/>
            </a:xfrm>
            <a:custGeom>
              <a:avLst/>
              <a:gdLst/>
              <a:ahLst/>
              <a:cxnLst/>
              <a:rect l="l" t="t" r="r" b="b"/>
              <a:pathLst>
                <a:path w="2788" h="8164" extrusionOk="0">
                  <a:moveTo>
                    <a:pt x="2099" y="0"/>
                  </a:moveTo>
                  <a:cubicBezTo>
                    <a:pt x="2394" y="984"/>
                    <a:pt x="1312" y="1230"/>
                    <a:pt x="689" y="2377"/>
                  </a:cubicBezTo>
                  <a:cubicBezTo>
                    <a:pt x="591" y="2541"/>
                    <a:pt x="509" y="2721"/>
                    <a:pt x="443" y="2918"/>
                  </a:cubicBezTo>
                  <a:cubicBezTo>
                    <a:pt x="1" y="4295"/>
                    <a:pt x="279" y="5229"/>
                    <a:pt x="1574" y="6147"/>
                  </a:cubicBezTo>
                  <a:cubicBezTo>
                    <a:pt x="2722" y="6950"/>
                    <a:pt x="2771" y="8016"/>
                    <a:pt x="2771" y="8163"/>
                  </a:cubicBezTo>
                  <a:cubicBezTo>
                    <a:pt x="2787" y="7655"/>
                    <a:pt x="2640" y="7163"/>
                    <a:pt x="2345" y="6770"/>
                  </a:cubicBezTo>
                  <a:cubicBezTo>
                    <a:pt x="2033" y="6327"/>
                    <a:pt x="1640" y="6081"/>
                    <a:pt x="1066" y="5573"/>
                  </a:cubicBezTo>
                  <a:cubicBezTo>
                    <a:pt x="886" y="5409"/>
                    <a:pt x="738" y="5213"/>
                    <a:pt x="656" y="4983"/>
                  </a:cubicBezTo>
                  <a:cubicBezTo>
                    <a:pt x="312" y="4147"/>
                    <a:pt x="968" y="3278"/>
                    <a:pt x="1312" y="2918"/>
                  </a:cubicBezTo>
                  <a:cubicBezTo>
                    <a:pt x="1476" y="2738"/>
                    <a:pt x="1673" y="2557"/>
                    <a:pt x="1853" y="2377"/>
                  </a:cubicBezTo>
                  <a:cubicBezTo>
                    <a:pt x="2230" y="2033"/>
                    <a:pt x="2492" y="1574"/>
                    <a:pt x="2591" y="1082"/>
                  </a:cubicBezTo>
                  <a:cubicBezTo>
                    <a:pt x="2722" y="197"/>
                    <a:pt x="2099" y="0"/>
                    <a:pt x="209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 name="Google Shape;809;p2"/>
            <p:cNvSpPr/>
            <p:nvPr/>
          </p:nvSpPr>
          <p:spPr>
            <a:xfrm>
              <a:off x="6032450" y="4390150"/>
              <a:ext cx="226625" cy="157775"/>
            </a:xfrm>
            <a:custGeom>
              <a:avLst/>
              <a:gdLst/>
              <a:ahLst/>
              <a:cxnLst/>
              <a:rect l="l" t="t" r="r" b="b"/>
              <a:pathLst>
                <a:path w="9065" h="6311" extrusionOk="0">
                  <a:moveTo>
                    <a:pt x="7059" y="0"/>
                  </a:moveTo>
                  <a:cubicBezTo>
                    <a:pt x="6607" y="0"/>
                    <a:pt x="6183" y="159"/>
                    <a:pt x="5918" y="489"/>
                  </a:cubicBezTo>
                  <a:cubicBezTo>
                    <a:pt x="5524" y="915"/>
                    <a:pt x="5475" y="1538"/>
                    <a:pt x="5803" y="1997"/>
                  </a:cubicBezTo>
                  <a:cubicBezTo>
                    <a:pt x="5901" y="2145"/>
                    <a:pt x="6032" y="2243"/>
                    <a:pt x="6180" y="2308"/>
                  </a:cubicBezTo>
                  <a:lnTo>
                    <a:pt x="6213" y="2325"/>
                  </a:lnTo>
                  <a:lnTo>
                    <a:pt x="6278" y="2341"/>
                  </a:lnTo>
                  <a:cubicBezTo>
                    <a:pt x="6311" y="2358"/>
                    <a:pt x="6344" y="2358"/>
                    <a:pt x="6377" y="2374"/>
                  </a:cubicBezTo>
                  <a:cubicBezTo>
                    <a:pt x="6445" y="2390"/>
                    <a:pt x="6516" y="2398"/>
                    <a:pt x="6586" y="2398"/>
                  </a:cubicBezTo>
                  <a:cubicBezTo>
                    <a:pt x="6802" y="2398"/>
                    <a:pt x="7015" y="2322"/>
                    <a:pt x="7163" y="2161"/>
                  </a:cubicBezTo>
                  <a:cubicBezTo>
                    <a:pt x="7554" y="1755"/>
                    <a:pt x="7284" y="1212"/>
                    <a:pt x="6946" y="1212"/>
                  </a:cubicBezTo>
                  <a:cubicBezTo>
                    <a:pt x="6915" y="1212"/>
                    <a:pt x="6884" y="1217"/>
                    <a:pt x="6852" y="1227"/>
                  </a:cubicBezTo>
                  <a:cubicBezTo>
                    <a:pt x="6541" y="1309"/>
                    <a:pt x="6475" y="1718"/>
                    <a:pt x="6704" y="1849"/>
                  </a:cubicBezTo>
                  <a:cubicBezTo>
                    <a:pt x="6759" y="1880"/>
                    <a:pt x="6817" y="1894"/>
                    <a:pt x="6875" y="1894"/>
                  </a:cubicBezTo>
                  <a:cubicBezTo>
                    <a:pt x="6975" y="1894"/>
                    <a:pt x="7074" y="1851"/>
                    <a:pt x="7147" y="1768"/>
                  </a:cubicBezTo>
                  <a:lnTo>
                    <a:pt x="7147" y="1768"/>
                  </a:lnTo>
                  <a:cubicBezTo>
                    <a:pt x="7180" y="1915"/>
                    <a:pt x="7131" y="2063"/>
                    <a:pt x="6999" y="2145"/>
                  </a:cubicBezTo>
                  <a:cubicBezTo>
                    <a:pt x="6854" y="2253"/>
                    <a:pt x="6683" y="2317"/>
                    <a:pt x="6504" y="2317"/>
                  </a:cubicBezTo>
                  <a:cubicBezTo>
                    <a:pt x="6440" y="2317"/>
                    <a:pt x="6376" y="2309"/>
                    <a:pt x="6311" y="2292"/>
                  </a:cubicBezTo>
                  <a:cubicBezTo>
                    <a:pt x="6213" y="2276"/>
                    <a:pt x="6131" y="2226"/>
                    <a:pt x="6049" y="2177"/>
                  </a:cubicBezTo>
                  <a:cubicBezTo>
                    <a:pt x="5541" y="1768"/>
                    <a:pt x="5508" y="1014"/>
                    <a:pt x="5967" y="555"/>
                  </a:cubicBezTo>
                  <a:cubicBezTo>
                    <a:pt x="6222" y="251"/>
                    <a:pt x="6616" y="107"/>
                    <a:pt x="7032" y="107"/>
                  </a:cubicBezTo>
                  <a:cubicBezTo>
                    <a:pt x="7898" y="107"/>
                    <a:pt x="8862" y="731"/>
                    <a:pt x="8884" y="1849"/>
                  </a:cubicBezTo>
                  <a:cubicBezTo>
                    <a:pt x="8917" y="2669"/>
                    <a:pt x="8475" y="3407"/>
                    <a:pt x="7753" y="3784"/>
                  </a:cubicBezTo>
                  <a:lnTo>
                    <a:pt x="7704" y="3816"/>
                  </a:lnTo>
                  <a:cubicBezTo>
                    <a:pt x="7606" y="3849"/>
                    <a:pt x="7524" y="3882"/>
                    <a:pt x="7426" y="3898"/>
                  </a:cubicBezTo>
                  <a:cubicBezTo>
                    <a:pt x="7203" y="3950"/>
                    <a:pt x="6980" y="3973"/>
                    <a:pt x="6758" y="3973"/>
                  </a:cubicBezTo>
                  <a:cubicBezTo>
                    <a:pt x="5184" y="3973"/>
                    <a:pt x="3644" y="2835"/>
                    <a:pt x="2313" y="2835"/>
                  </a:cubicBezTo>
                  <a:cubicBezTo>
                    <a:pt x="2163" y="2835"/>
                    <a:pt x="2014" y="2850"/>
                    <a:pt x="1869" y="2882"/>
                  </a:cubicBezTo>
                  <a:cubicBezTo>
                    <a:pt x="607" y="3161"/>
                    <a:pt x="246" y="4046"/>
                    <a:pt x="131" y="4587"/>
                  </a:cubicBezTo>
                  <a:cubicBezTo>
                    <a:pt x="0" y="5128"/>
                    <a:pt x="99" y="5734"/>
                    <a:pt x="541" y="6062"/>
                  </a:cubicBezTo>
                  <a:cubicBezTo>
                    <a:pt x="768" y="6232"/>
                    <a:pt x="1041" y="6310"/>
                    <a:pt x="1307" y="6310"/>
                  </a:cubicBezTo>
                  <a:cubicBezTo>
                    <a:pt x="1732" y="6310"/>
                    <a:pt x="2140" y="6110"/>
                    <a:pt x="2312" y="5767"/>
                  </a:cubicBezTo>
                  <a:cubicBezTo>
                    <a:pt x="2639" y="5226"/>
                    <a:pt x="2361" y="4521"/>
                    <a:pt x="1853" y="4407"/>
                  </a:cubicBezTo>
                  <a:cubicBezTo>
                    <a:pt x="1757" y="4363"/>
                    <a:pt x="1657" y="4342"/>
                    <a:pt x="1558" y="4342"/>
                  </a:cubicBezTo>
                  <a:cubicBezTo>
                    <a:pt x="1254" y="4342"/>
                    <a:pt x="964" y="4539"/>
                    <a:pt x="853" y="4849"/>
                  </a:cubicBezTo>
                  <a:cubicBezTo>
                    <a:pt x="804" y="4964"/>
                    <a:pt x="804" y="5095"/>
                    <a:pt x="820" y="5226"/>
                  </a:cubicBezTo>
                  <a:cubicBezTo>
                    <a:pt x="836" y="5242"/>
                    <a:pt x="836" y="5259"/>
                    <a:pt x="836" y="5275"/>
                  </a:cubicBezTo>
                  <a:cubicBezTo>
                    <a:pt x="836" y="5275"/>
                    <a:pt x="836" y="5292"/>
                    <a:pt x="836" y="5292"/>
                  </a:cubicBezTo>
                  <a:cubicBezTo>
                    <a:pt x="910" y="5526"/>
                    <a:pt x="1123" y="5667"/>
                    <a:pt x="1343" y="5667"/>
                  </a:cubicBezTo>
                  <a:cubicBezTo>
                    <a:pt x="1415" y="5667"/>
                    <a:pt x="1488" y="5652"/>
                    <a:pt x="1558" y="5619"/>
                  </a:cubicBezTo>
                  <a:cubicBezTo>
                    <a:pt x="1908" y="5476"/>
                    <a:pt x="1794" y="4913"/>
                    <a:pt x="1440" y="4913"/>
                  </a:cubicBezTo>
                  <a:cubicBezTo>
                    <a:pt x="1430" y="4913"/>
                    <a:pt x="1420" y="4914"/>
                    <a:pt x="1410" y="4915"/>
                  </a:cubicBezTo>
                  <a:cubicBezTo>
                    <a:pt x="1049" y="4964"/>
                    <a:pt x="1099" y="5324"/>
                    <a:pt x="1049" y="5374"/>
                  </a:cubicBezTo>
                  <a:cubicBezTo>
                    <a:pt x="1040" y="5383"/>
                    <a:pt x="1029" y="5387"/>
                    <a:pt x="1016" y="5387"/>
                  </a:cubicBezTo>
                  <a:cubicBezTo>
                    <a:pt x="965" y="5387"/>
                    <a:pt x="899" y="5318"/>
                    <a:pt x="886" y="5292"/>
                  </a:cubicBezTo>
                  <a:cubicBezTo>
                    <a:pt x="820" y="5095"/>
                    <a:pt x="836" y="4882"/>
                    <a:pt x="935" y="4718"/>
                  </a:cubicBezTo>
                  <a:cubicBezTo>
                    <a:pt x="1073" y="4510"/>
                    <a:pt x="1302" y="4392"/>
                    <a:pt x="1539" y="4392"/>
                  </a:cubicBezTo>
                  <a:cubicBezTo>
                    <a:pt x="1639" y="4392"/>
                    <a:pt x="1740" y="4412"/>
                    <a:pt x="1836" y="4456"/>
                  </a:cubicBezTo>
                  <a:cubicBezTo>
                    <a:pt x="2295" y="4570"/>
                    <a:pt x="2541" y="5226"/>
                    <a:pt x="2230" y="5718"/>
                  </a:cubicBezTo>
                  <a:cubicBezTo>
                    <a:pt x="2069" y="6029"/>
                    <a:pt x="1693" y="6211"/>
                    <a:pt x="1305" y="6211"/>
                  </a:cubicBezTo>
                  <a:cubicBezTo>
                    <a:pt x="1060" y="6211"/>
                    <a:pt x="810" y="6139"/>
                    <a:pt x="607" y="5980"/>
                  </a:cubicBezTo>
                  <a:cubicBezTo>
                    <a:pt x="66" y="5570"/>
                    <a:pt x="115" y="4636"/>
                    <a:pt x="541" y="4062"/>
                  </a:cubicBezTo>
                  <a:cubicBezTo>
                    <a:pt x="890" y="3589"/>
                    <a:pt x="1485" y="3352"/>
                    <a:pt x="2103" y="3352"/>
                  </a:cubicBezTo>
                  <a:cubicBezTo>
                    <a:pt x="2298" y="3352"/>
                    <a:pt x="2496" y="3376"/>
                    <a:pt x="2689" y="3423"/>
                  </a:cubicBezTo>
                  <a:cubicBezTo>
                    <a:pt x="3492" y="3620"/>
                    <a:pt x="4328" y="3964"/>
                    <a:pt x="5196" y="4193"/>
                  </a:cubicBezTo>
                  <a:cubicBezTo>
                    <a:pt x="5523" y="4253"/>
                    <a:pt x="5856" y="4286"/>
                    <a:pt x="6185" y="4286"/>
                  </a:cubicBezTo>
                  <a:cubicBezTo>
                    <a:pt x="6765" y="4286"/>
                    <a:pt x="7333" y="4182"/>
                    <a:pt x="7835" y="3931"/>
                  </a:cubicBezTo>
                  <a:cubicBezTo>
                    <a:pt x="8606" y="3521"/>
                    <a:pt x="9065" y="2718"/>
                    <a:pt x="9048" y="1849"/>
                  </a:cubicBezTo>
                  <a:cubicBezTo>
                    <a:pt x="9004" y="653"/>
                    <a:pt x="7975" y="0"/>
                    <a:pt x="705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 name="Google Shape;810;p2"/>
            <p:cNvSpPr/>
            <p:nvPr/>
          </p:nvSpPr>
          <p:spPr>
            <a:xfrm>
              <a:off x="5956225" y="4526125"/>
              <a:ext cx="153700" cy="154500"/>
            </a:xfrm>
            <a:custGeom>
              <a:avLst/>
              <a:gdLst/>
              <a:ahLst/>
              <a:cxnLst/>
              <a:rect l="l" t="t" r="r" b="b"/>
              <a:pathLst>
                <a:path w="6148" h="6180" extrusionOk="0">
                  <a:moveTo>
                    <a:pt x="3066" y="0"/>
                  </a:moveTo>
                  <a:cubicBezTo>
                    <a:pt x="3033" y="115"/>
                    <a:pt x="3017" y="230"/>
                    <a:pt x="3000" y="361"/>
                  </a:cubicBezTo>
                  <a:cubicBezTo>
                    <a:pt x="3000" y="361"/>
                    <a:pt x="2918" y="1262"/>
                    <a:pt x="2033" y="1377"/>
                  </a:cubicBezTo>
                  <a:cubicBezTo>
                    <a:pt x="1148" y="1508"/>
                    <a:pt x="574" y="1623"/>
                    <a:pt x="541" y="2295"/>
                  </a:cubicBezTo>
                  <a:cubicBezTo>
                    <a:pt x="511" y="2896"/>
                    <a:pt x="330" y="3221"/>
                    <a:pt x="73" y="3221"/>
                  </a:cubicBezTo>
                  <a:cubicBezTo>
                    <a:pt x="50" y="3221"/>
                    <a:pt x="25" y="3218"/>
                    <a:pt x="1" y="3213"/>
                  </a:cubicBezTo>
                  <a:lnTo>
                    <a:pt x="1" y="3213"/>
                  </a:lnTo>
                  <a:cubicBezTo>
                    <a:pt x="1" y="3213"/>
                    <a:pt x="366" y="3761"/>
                    <a:pt x="964" y="3761"/>
                  </a:cubicBezTo>
                  <a:cubicBezTo>
                    <a:pt x="1082" y="3761"/>
                    <a:pt x="1209" y="3740"/>
                    <a:pt x="1345" y="3688"/>
                  </a:cubicBezTo>
                  <a:cubicBezTo>
                    <a:pt x="2181" y="3360"/>
                    <a:pt x="2115" y="2819"/>
                    <a:pt x="2115" y="2656"/>
                  </a:cubicBezTo>
                  <a:cubicBezTo>
                    <a:pt x="2130" y="2518"/>
                    <a:pt x="2203" y="2308"/>
                    <a:pt x="2346" y="2308"/>
                  </a:cubicBezTo>
                  <a:cubicBezTo>
                    <a:pt x="2356" y="2308"/>
                    <a:pt x="2367" y="2309"/>
                    <a:pt x="2377" y="2311"/>
                  </a:cubicBezTo>
                  <a:cubicBezTo>
                    <a:pt x="2541" y="2344"/>
                    <a:pt x="2607" y="2656"/>
                    <a:pt x="2361" y="2951"/>
                  </a:cubicBezTo>
                  <a:cubicBezTo>
                    <a:pt x="2017" y="3311"/>
                    <a:pt x="1984" y="3852"/>
                    <a:pt x="2263" y="4262"/>
                  </a:cubicBezTo>
                  <a:cubicBezTo>
                    <a:pt x="2623" y="4819"/>
                    <a:pt x="3066" y="6180"/>
                    <a:pt x="3066" y="6180"/>
                  </a:cubicBezTo>
                  <a:cubicBezTo>
                    <a:pt x="3066" y="6180"/>
                    <a:pt x="3508" y="4803"/>
                    <a:pt x="3869" y="4262"/>
                  </a:cubicBezTo>
                  <a:cubicBezTo>
                    <a:pt x="4164" y="3852"/>
                    <a:pt x="4115" y="3311"/>
                    <a:pt x="3771" y="2951"/>
                  </a:cubicBezTo>
                  <a:cubicBezTo>
                    <a:pt x="3541" y="2656"/>
                    <a:pt x="3607" y="2344"/>
                    <a:pt x="3771" y="2311"/>
                  </a:cubicBezTo>
                  <a:cubicBezTo>
                    <a:pt x="3782" y="2309"/>
                    <a:pt x="3793" y="2308"/>
                    <a:pt x="3803" y="2308"/>
                  </a:cubicBezTo>
                  <a:cubicBezTo>
                    <a:pt x="3943" y="2308"/>
                    <a:pt x="4001" y="2503"/>
                    <a:pt x="4016" y="2656"/>
                  </a:cubicBezTo>
                  <a:cubicBezTo>
                    <a:pt x="4033" y="2819"/>
                    <a:pt x="3967" y="3377"/>
                    <a:pt x="4787" y="3688"/>
                  </a:cubicBezTo>
                  <a:cubicBezTo>
                    <a:pt x="4922" y="3740"/>
                    <a:pt x="5050" y="3761"/>
                    <a:pt x="5169" y="3761"/>
                  </a:cubicBezTo>
                  <a:cubicBezTo>
                    <a:pt x="5770" y="3761"/>
                    <a:pt x="6147" y="3213"/>
                    <a:pt x="6147" y="3213"/>
                  </a:cubicBezTo>
                  <a:lnTo>
                    <a:pt x="6147" y="3213"/>
                  </a:lnTo>
                  <a:cubicBezTo>
                    <a:pt x="6121" y="3218"/>
                    <a:pt x="6096" y="3221"/>
                    <a:pt x="6071" y="3221"/>
                  </a:cubicBezTo>
                  <a:cubicBezTo>
                    <a:pt x="5801" y="3221"/>
                    <a:pt x="5620" y="2896"/>
                    <a:pt x="5590" y="2295"/>
                  </a:cubicBezTo>
                  <a:cubicBezTo>
                    <a:pt x="5557" y="1623"/>
                    <a:pt x="4984" y="1492"/>
                    <a:pt x="4098" y="1377"/>
                  </a:cubicBezTo>
                  <a:cubicBezTo>
                    <a:pt x="3230" y="1262"/>
                    <a:pt x="3148" y="361"/>
                    <a:pt x="3148" y="361"/>
                  </a:cubicBezTo>
                  <a:cubicBezTo>
                    <a:pt x="3131" y="230"/>
                    <a:pt x="3099" y="115"/>
                    <a:pt x="30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 name="Google Shape;811;p2"/>
            <p:cNvSpPr/>
            <p:nvPr/>
          </p:nvSpPr>
          <p:spPr>
            <a:xfrm>
              <a:off x="6059500" y="4479725"/>
              <a:ext cx="161475" cy="92300"/>
            </a:xfrm>
            <a:custGeom>
              <a:avLst/>
              <a:gdLst/>
              <a:ahLst/>
              <a:cxnLst/>
              <a:rect l="l" t="t" r="r" b="b"/>
              <a:pathLst>
                <a:path w="6459" h="3692" extrusionOk="0">
                  <a:moveTo>
                    <a:pt x="948" y="1"/>
                  </a:moveTo>
                  <a:cubicBezTo>
                    <a:pt x="332" y="1"/>
                    <a:pt x="0" y="266"/>
                    <a:pt x="0" y="266"/>
                  </a:cubicBezTo>
                  <a:cubicBezTo>
                    <a:pt x="225" y="193"/>
                    <a:pt x="434" y="147"/>
                    <a:pt x="642" y="147"/>
                  </a:cubicBezTo>
                  <a:cubicBezTo>
                    <a:pt x="949" y="147"/>
                    <a:pt x="1255" y="248"/>
                    <a:pt x="1607" y="512"/>
                  </a:cubicBezTo>
                  <a:cubicBezTo>
                    <a:pt x="2213" y="955"/>
                    <a:pt x="1836" y="1709"/>
                    <a:pt x="1738" y="2200"/>
                  </a:cubicBezTo>
                  <a:cubicBezTo>
                    <a:pt x="1639" y="2709"/>
                    <a:pt x="2361" y="2922"/>
                    <a:pt x="2721" y="3086"/>
                  </a:cubicBezTo>
                  <a:cubicBezTo>
                    <a:pt x="3082" y="3249"/>
                    <a:pt x="2901" y="3692"/>
                    <a:pt x="2901" y="3692"/>
                  </a:cubicBezTo>
                  <a:cubicBezTo>
                    <a:pt x="4229" y="2872"/>
                    <a:pt x="3377" y="1938"/>
                    <a:pt x="3147" y="1659"/>
                  </a:cubicBezTo>
                  <a:cubicBezTo>
                    <a:pt x="2957" y="1442"/>
                    <a:pt x="3083" y="1201"/>
                    <a:pt x="3272" y="1201"/>
                  </a:cubicBezTo>
                  <a:cubicBezTo>
                    <a:pt x="3310" y="1201"/>
                    <a:pt x="3352" y="1211"/>
                    <a:pt x="3393" y="1233"/>
                  </a:cubicBezTo>
                  <a:cubicBezTo>
                    <a:pt x="3623" y="1364"/>
                    <a:pt x="3262" y="1873"/>
                    <a:pt x="3934" y="2299"/>
                  </a:cubicBezTo>
                  <a:cubicBezTo>
                    <a:pt x="4104" y="2410"/>
                    <a:pt x="4264" y="2452"/>
                    <a:pt x="4409" y="2452"/>
                  </a:cubicBezTo>
                  <a:cubicBezTo>
                    <a:pt x="4837" y="2452"/>
                    <a:pt x="5131" y="2086"/>
                    <a:pt x="5131" y="2086"/>
                  </a:cubicBezTo>
                  <a:lnTo>
                    <a:pt x="5131" y="2086"/>
                  </a:lnTo>
                  <a:cubicBezTo>
                    <a:pt x="5125" y="2086"/>
                    <a:pt x="5119" y="2086"/>
                    <a:pt x="5113" y="2086"/>
                  </a:cubicBezTo>
                  <a:cubicBezTo>
                    <a:pt x="4744" y="2086"/>
                    <a:pt x="4948" y="1575"/>
                    <a:pt x="4770" y="1414"/>
                  </a:cubicBezTo>
                  <a:cubicBezTo>
                    <a:pt x="4697" y="1351"/>
                    <a:pt x="4603" y="1321"/>
                    <a:pt x="4510" y="1321"/>
                  </a:cubicBezTo>
                  <a:cubicBezTo>
                    <a:pt x="4459" y="1321"/>
                    <a:pt x="4407" y="1330"/>
                    <a:pt x="4360" y="1348"/>
                  </a:cubicBezTo>
                  <a:cubicBezTo>
                    <a:pt x="4308" y="1359"/>
                    <a:pt x="4258" y="1365"/>
                    <a:pt x="4213" y="1365"/>
                  </a:cubicBezTo>
                  <a:cubicBezTo>
                    <a:pt x="4062" y="1365"/>
                    <a:pt x="3969" y="1305"/>
                    <a:pt x="4032" y="1217"/>
                  </a:cubicBezTo>
                  <a:cubicBezTo>
                    <a:pt x="4062" y="1175"/>
                    <a:pt x="4096" y="1159"/>
                    <a:pt x="4141" y="1159"/>
                  </a:cubicBezTo>
                  <a:cubicBezTo>
                    <a:pt x="4274" y="1159"/>
                    <a:pt x="4508" y="1295"/>
                    <a:pt x="5032" y="1332"/>
                  </a:cubicBezTo>
                  <a:cubicBezTo>
                    <a:pt x="5060" y="1333"/>
                    <a:pt x="5087" y="1334"/>
                    <a:pt x="5114" y="1334"/>
                  </a:cubicBezTo>
                  <a:cubicBezTo>
                    <a:pt x="5892" y="1334"/>
                    <a:pt x="6458" y="676"/>
                    <a:pt x="6458" y="676"/>
                  </a:cubicBezTo>
                  <a:lnTo>
                    <a:pt x="6458" y="676"/>
                  </a:lnTo>
                  <a:cubicBezTo>
                    <a:pt x="6000" y="932"/>
                    <a:pt x="5512" y="1030"/>
                    <a:pt x="5023" y="1030"/>
                  </a:cubicBezTo>
                  <a:cubicBezTo>
                    <a:pt x="3851" y="1030"/>
                    <a:pt x="2668" y="468"/>
                    <a:pt x="1836" y="168"/>
                  </a:cubicBezTo>
                  <a:cubicBezTo>
                    <a:pt x="1495" y="45"/>
                    <a:pt x="1198" y="1"/>
                    <a:pt x="94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 name="Google Shape;812;p2"/>
            <p:cNvSpPr/>
            <p:nvPr/>
          </p:nvSpPr>
          <p:spPr>
            <a:xfrm>
              <a:off x="6100875" y="4387825"/>
              <a:ext cx="90175" cy="63325"/>
            </a:xfrm>
            <a:custGeom>
              <a:avLst/>
              <a:gdLst/>
              <a:ahLst/>
              <a:cxnLst/>
              <a:rect l="l" t="t" r="r" b="b"/>
              <a:pathLst>
                <a:path w="3607" h="2533" extrusionOk="0">
                  <a:moveTo>
                    <a:pt x="2521" y="0"/>
                  </a:moveTo>
                  <a:cubicBezTo>
                    <a:pt x="1931" y="0"/>
                    <a:pt x="1246" y="123"/>
                    <a:pt x="869" y="615"/>
                  </a:cubicBezTo>
                  <a:cubicBezTo>
                    <a:pt x="1" y="1762"/>
                    <a:pt x="525" y="2533"/>
                    <a:pt x="525" y="2533"/>
                  </a:cubicBezTo>
                  <a:cubicBezTo>
                    <a:pt x="525" y="2533"/>
                    <a:pt x="361" y="2172"/>
                    <a:pt x="1394" y="2156"/>
                  </a:cubicBezTo>
                  <a:cubicBezTo>
                    <a:pt x="2427" y="2156"/>
                    <a:pt x="2312" y="1500"/>
                    <a:pt x="2263" y="1270"/>
                  </a:cubicBezTo>
                  <a:cubicBezTo>
                    <a:pt x="2181" y="1025"/>
                    <a:pt x="2246" y="746"/>
                    <a:pt x="2410" y="549"/>
                  </a:cubicBezTo>
                  <a:cubicBezTo>
                    <a:pt x="2656" y="205"/>
                    <a:pt x="3607" y="123"/>
                    <a:pt x="3607" y="123"/>
                  </a:cubicBezTo>
                  <a:cubicBezTo>
                    <a:pt x="3607" y="123"/>
                    <a:pt x="3111" y="0"/>
                    <a:pt x="25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 name="Google Shape;813;p2"/>
            <p:cNvSpPr/>
            <p:nvPr/>
          </p:nvSpPr>
          <p:spPr>
            <a:xfrm>
              <a:off x="6170125" y="4320825"/>
              <a:ext cx="56175" cy="67075"/>
            </a:xfrm>
            <a:custGeom>
              <a:avLst/>
              <a:gdLst/>
              <a:ahLst/>
              <a:cxnLst/>
              <a:rect l="l" t="t" r="r" b="b"/>
              <a:pathLst>
                <a:path w="2247" h="2683" extrusionOk="0">
                  <a:moveTo>
                    <a:pt x="1132" y="0"/>
                  </a:moveTo>
                  <a:cubicBezTo>
                    <a:pt x="1132" y="0"/>
                    <a:pt x="1345" y="541"/>
                    <a:pt x="984" y="738"/>
                  </a:cubicBezTo>
                  <a:cubicBezTo>
                    <a:pt x="624" y="934"/>
                    <a:pt x="1" y="1344"/>
                    <a:pt x="247" y="2016"/>
                  </a:cubicBezTo>
                  <a:cubicBezTo>
                    <a:pt x="491" y="2683"/>
                    <a:pt x="1654" y="2430"/>
                    <a:pt x="2233" y="2602"/>
                  </a:cubicBezTo>
                  <a:lnTo>
                    <a:pt x="2233" y="2602"/>
                  </a:lnTo>
                  <a:cubicBezTo>
                    <a:pt x="2121" y="2552"/>
                    <a:pt x="1383" y="2110"/>
                    <a:pt x="1443" y="1443"/>
                  </a:cubicBezTo>
                  <a:cubicBezTo>
                    <a:pt x="1509" y="705"/>
                    <a:pt x="1427" y="180"/>
                    <a:pt x="1132" y="0"/>
                  </a:cubicBezTo>
                  <a:close/>
                  <a:moveTo>
                    <a:pt x="2233" y="2602"/>
                  </a:moveTo>
                  <a:cubicBezTo>
                    <a:pt x="2239" y="2605"/>
                    <a:pt x="2244" y="2607"/>
                    <a:pt x="2246" y="2607"/>
                  </a:cubicBezTo>
                  <a:cubicBezTo>
                    <a:pt x="2246" y="2607"/>
                    <a:pt x="2246" y="2607"/>
                    <a:pt x="2246" y="2606"/>
                  </a:cubicBezTo>
                  <a:cubicBezTo>
                    <a:pt x="2242" y="2605"/>
                    <a:pt x="2237" y="2604"/>
                    <a:pt x="2233" y="2602"/>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 name="Google Shape;814;p2"/>
            <p:cNvSpPr/>
            <p:nvPr/>
          </p:nvSpPr>
          <p:spPr>
            <a:xfrm>
              <a:off x="6230775" y="4350325"/>
              <a:ext cx="79925" cy="107800"/>
            </a:xfrm>
            <a:custGeom>
              <a:avLst/>
              <a:gdLst/>
              <a:ahLst/>
              <a:cxnLst/>
              <a:rect l="l" t="t" r="r" b="b"/>
              <a:pathLst>
                <a:path w="3197" h="4312" extrusionOk="0">
                  <a:moveTo>
                    <a:pt x="394" y="0"/>
                  </a:moveTo>
                  <a:lnTo>
                    <a:pt x="394" y="0"/>
                  </a:lnTo>
                  <a:cubicBezTo>
                    <a:pt x="1" y="1344"/>
                    <a:pt x="542" y="1607"/>
                    <a:pt x="1099" y="2475"/>
                  </a:cubicBezTo>
                  <a:cubicBezTo>
                    <a:pt x="1656" y="3344"/>
                    <a:pt x="1066" y="4311"/>
                    <a:pt x="1066" y="4311"/>
                  </a:cubicBezTo>
                  <a:cubicBezTo>
                    <a:pt x="1460" y="4049"/>
                    <a:pt x="1804" y="3361"/>
                    <a:pt x="2509" y="2918"/>
                  </a:cubicBezTo>
                  <a:cubicBezTo>
                    <a:pt x="3197" y="2492"/>
                    <a:pt x="2918" y="1590"/>
                    <a:pt x="2918" y="1590"/>
                  </a:cubicBezTo>
                  <a:lnTo>
                    <a:pt x="2918" y="1590"/>
                  </a:lnTo>
                  <a:cubicBezTo>
                    <a:pt x="2866" y="1695"/>
                    <a:pt x="2761" y="1748"/>
                    <a:pt x="2595" y="1748"/>
                  </a:cubicBezTo>
                  <a:cubicBezTo>
                    <a:pt x="2554" y="1748"/>
                    <a:pt x="2509" y="1744"/>
                    <a:pt x="2459" y="1738"/>
                  </a:cubicBezTo>
                  <a:cubicBezTo>
                    <a:pt x="2430" y="1731"/>
                    <a:pt x="2401" y="1727"/>
                    <a:pt x="2373" y="1727"/>
                  </a:cubicBezTo>
                  <a:cubicBezTo>
                    <a:pt x="2147" y="1727"/>
                    <a:pt x="1962" y="1947"/>
                    <a:pt x="2050" y="2180"/>
                  </a:cubicBezTo>
                  <a:cubicBezTo>
                    <a:pt x="2101" y="2413"/>
                    <a:pt x="1960" y="2513"/>
                    <a:pt x="1825" y="2513"/>
                  </a:cubicBezTo>
                  <a:cubicBezTo>
                    <a:pt x="1789" y="2513"/>
                    <a:pt x="1753" y="2506"/>
                    <a:pt x="1722" y="2492"/>
                  </a:cubicBezTo>
                  <a:cubicBezTo>
                    <a:pt x="1574" y="2426"/>
                    <a:pt x="1574" y="2066"/>
                    <a:pt x="1787" y="1885"/>
                  </a:cubicBezTo>
                  <a:cubicBezTo>
                    <a:pt x="2001" y="1705"/>
                    <a:pt x="2148" y="1312"/>
                    <a:pt x="1951" y="689"/>
                  </a:cubicBezTo>
                  <a:cubicBezTo>
                    <a:pt x="1811" y="203"/>
                    <a:pt x="1340" y="96"/>
                    <a:pt x="1024" y="96"/>
                  </a:cubicBezTo>
                  <a:cubicBezTo>
                    <a:pt x="935" y="96"/>
                    <a:pt x="858" y="104"/>
                    <a:pt x="804" y="115"/>
                  </a:cubicBezTo>
                  <a:cubicBezTo>
                    <a:pt x="770" y="122"/>
                    <a:pt x="736" y="125"/>
                    <a:pt x="704" y="125"/>
                  </a:cubicBezTo>
                  <a:cubicBezTo>
                    <a:pt x="581" y="125"/>
                    <a:pt x="472" y="78"/>
                    <a:pt x="3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 name="Google Shape;815;p2"/>
            <p:cNvSpPr/>
            <p:nvPr/>
          </p:nvSpPr>
          <p:spPr>
            <a:xfrm>
              <a:off x="6213150" y="4191775"/>
              <a:ext cx="202875" cy="202425"/>
            </a:xfrm>
            <a:custGeom>
              <a:avLst/>
              <a:gdLst/>
              <a:ahLst/>
              <a:cxnLst/>
              <a:rect l="l" t="t" r="r" b="b"/>
              <a:pathLst>
                <a:path w="8115" h="8097" extrusionOk="0">
                  <a:moveTo>
                    <a:pt x="5755" y="1"/>
                  </a:moveTo>
                  <a:cubicBezTo>
                    <a:pt x="5226" y="1"/>
                    <a:pt x="4720" y="166"/>
                    <a:pt x="4427" y="556"/>
                  </a:cubicBezTo>
                  <a:cubicBezTo>
                    <a:pt x="4115" y="999"/>
                    <a:pt x="4066" y="1556"/>
                    <a:pt x="4295" y="2031"/>
                  </a:cubicBezTo>
                  <a:cubicBezTo>
                    <a:pt x="4512" y="2441"/>
                    <a:pt x="4855" y="2587"/>
                    <a:pt x="5187" y="2587"/>
                  </a:cubicBezTo>
                  <a:cubicBezTo>
                    <a:pt x="5532" y="2587"/>
                    <a:pt x="5866" y="2428"/>
                    <a:pt x="6033" y="2245"/>
                  </a:cubicBezTo>
                  <a:cubicBezTo>
                    <a:pt x="6213" y="2031"/>
                    <a:pt x="6295" y="1753"/>
                    <a:pt x="6246" y="1491"/>
                  </a:cubicBezTo>
                  <a:cubicBezTo>
                    <a:pt x="6188" y="1162"/>
                    <a:pt x="5954" y="1022"/>
                    <a:pt x="5745" y="1022"/>
                  </a:cubicBezTo>
                  <a:cubicBezTo>
                    <a:pt x="5598" y="1022"/>
                    <a:pt x="5464" y="1091"/>
                    <a:pt x="5410" y="1212"/>
                  </a:cubicBezTo>
                  <a:cubicBezTo>
                    <a:pt x="5263" y="1491"/>
                    <a:pt x="5345" y="1851"/>
                    <a:pt x="5754" y="1900"/>
                  </a:cubicBezTo>
                  <a:cubicBezTo>
                    <a:pt x="6099" y="1966"/>
                    <a:pt x="5902" y="2392"/>
                    <a:pt x="5476" y="2507"/>
                  </a:cubicBezTo>
                  <a:cubicBezTo>
                    <a:pt x="5395" y="2528"/>
                    <a:pt x="5314" y="2538"/>
                    <a:pt x="5235" y="2538"/>
                  </a:cubicBezTo>
                  <a:cubicBezTo>
                    <a:pt x="4875" y="2538"/>
                    <a:pt x="4538" y="2334"/>
                    <a:pt x="4377" y="1999"/>
                  </a:cubicBezTo>
                  <a:cubicBezTo>
                    <a:pt x="4181" y="1556"/>
                    <a:pt x="4230" y="1032"/>
                    <a:pt x="4509" y="638"/>
                  </a:cubicBezTo>
                  <a:cubicBezTo>
                    <a:pt x="4775" y="306"/>
                    <a:pt x="5224" y="135"/>
                    <a:pt x="5691" y="135"/>
                  </a:cubicBezTo>
                  <a:cubicBezTo>
                    <a:pt x="5799" y="135"/>
                    <a:pt x="5908" y="144"/>
                    <a:pt x="6017" y="163"/>
                  </a:cubicBezTo>
                  <a:cubicBezTo>
                    <a:pt x="7213" y="294"/>
                    <a:pt x="7918" y="1999"/>
                    <a:pt x="7197" y="3146"/>
                  </a:cubicBezTo>
                  <a:cubicBezTo>
                    <a:pt x="6951" y="3507"/>
                    <a:pt x="6623" y="3802"/>
                    <a:pt x="6230" y="3998"/>
                  </a:cubicBezTo>
                  <a:cubicBezTo>
                    <a:pt x="5842" y="4164"/>
                    <a:pt x="5393" y="4247"/>
                    <a:pt x="4867" y="4247"/>
                  </a:cubicBezTo>
                  <a:cubicBezTo>
                    <a:pt x="4457" y="4247"/>
                    <a:pt x="4001" y="4197"/>
                    <a:pt x="3492" y="4097"/>
                  </a:cubicBezTo>
                  <a:cubicBezTo>
                    <a:pt x="3189" y="4036"/>
                    <a:pt x="2892" y="4005"/>
                    <a:pt x="2607" y="4005"/>
                  </a:cubicBezTo>
                  <a:cubicBezTo>
                    <a:pt x="1290" y="4005"/>
                    <a:pt x="240" y="4661"/>
                    <a:pt x="132" y="5982"/>
                  </a:cubicBezTo>
                  <a:cubicBezTo>
                    <a:pt x="1" y="7572"/>
                    <a:pt x="1034" y="8096"/>
                    <a:pt x="1034" y="8096"/>
                  </a:cubicBezTo>
                  <a:lnTo>
                    <a:pt x="1017" y="8063"/>
                  </a:lnTo>
                  <a:cubicBezTo>
                    <a:pt x="444" y="7408"/>
                    <a:pt x="607" y="6211"/>
                    <a:pt x="607" y="6211"/>
                  </a:cubicBezTo>
                  <a:cubicBezTo>
                    <a:pt x="689" y="5703"/>
                    <a:pt x="952" y="5244"/>
                    <a:pt x="1345" y="4900"/>
                  </a:cubicBezTo>
                  <a:cubicBezTo>
                    <a:pt x="1926" y="4459"/>
                    <a:pt x="2660" y="4373"/>
                    <a:pt x="3143" y="4373"/>
                  </a:cubicBezTo>
                  <a:cubicBezTo>
                    <a:pt x="3450" y="4373"/>
                    <a:pt x="3656" y="4408"/>
                    <a:pt x="3656" y="4408"/>
                  </a:cubicBezTo>
                  <a:cubicBezTo>
                    <a:pt x="3918" y="4441"/>
                    <a:pt x="4148" y="4457"/>
                    <a:pt x="4361" y="4457"/>
                  </a:cubicBezTo>
                  <a:cubicBezTo>
                    <a:pt x="4451" y="4462"/>
                    <a:pt x="4542" y="4464"/>
                    <a:pt x="4634" y="4464"/>
                  </a:cubicBezTo>
                  <a:cubicBezTo>
                    <a:pt x="5619" y="4464"/>
                    <a:pt x="6713" y="4202"/>
                    <a:pt x="7328" y="3228"/>
                  </a:cubicBezTo>
                  <a:cubicBezTo>
                    <a:pt x="8115" y="1982"/>
                    <a:pt x="7344" y="179"/>
                    <a:pt x="6033" y="15"/>
                  </a:cubicBezTo>
                  <a:cubicBezTo>
                    <a:pt x="5940" y="6"/>
                    <a:pt x="5847" y="1"/>
                    <a:pt x="575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 name="Google Shape;816;p2"/>
            <p:cNvSpPr/>
            <p:nvPr/>
          </p:nvSpPr>
          <p:spPr>
            <a:xfrm>
              <a:off x="6266850" y="4307825"/>
              <a:ext cx="116800" cy="59725"/>
            </a:xfrm>
            <a:custGeom>
              <a:avLst/>
              <a:gdLst/>
              <a:ahLst/>
              <a:cxnLst/>
              <a:rect l="l" t="t" r="r" b="b"/>
              <a:pathLst>
                <a:path w="4672" h="2389" extrusionOk="0">
                  <a:moveTo>
                    <a:pt x="1085" y="0"/>
                  </a:moveTo>
                  <a:cubicBezTo>
                    <a:pt x="394" y="0"/>
                    <a:pt x="0" y="225"/>
                    <a:pt x="0" y="225"/>
                  </a:cubicBezTo>
                  <a:cubicBezTo>
                    <a:pt x="84" y="210"/>
                    <a:pt x="164" y="202"/>
                    <a:pt x="240" y="202"/>
                  </a:cubicBezTo>
                  <a:cubicBezTo>
                    <a:pt x="731" y="202"/>
                    <a:pt x="1048" y="513"/>
                    <a:pt x="935" y="996"/>
                  </a:cubicBezTo>
                  <a:cubicBezTo>
                    <a:pt x="803" y="1405"/>
                    <a:pt x="967" y="1864"/>
                    <a:pt x="1312" y="2127"/>
                  </a:cubicBezTo>
                  <a:cubicBezTo>
                    <a:pt x="1639" y="2389"/>
                    <a:pt x="2541" y="2389"/>
                    <a:pt x="2541" y="2389"/>
                  </a:cubicBezTo>
                  <a:cubicBezTo>
                    <a:pt x="2279" y="2241"/>
                    <a:pt x="2524" y="1881"/>
                    <a:pt x="2688" y="1454"/>
                  </a:cubicBezTo>
                  <a:cubicBezTo>
                    <a:pt x="2844" y="1034"/>
                    <a:pt x="2422" y="880"/>
                    <a:pt x="2225" y="880"/>
                  </a:cubicBezTo>
                  <a:cubicBezTo>
                    <a:pt x="2215" y="880"/>
                    <a:pt x="2205" y="880"/>
                    <a:pt x="2197" y="881"/>
                  </a:cubicBezTo>
                  <a:cubicBezTo>
                    <a:pt x="2103" y="890"/>
                    <a:pt x="2025" y="910"/>
                    <a:pt x="1951" y="910"/>
                  </a:cubicBezTo>
                  <a:cubicBezTo>
                    <a:pt x="1896" y="910"/>
                    <a:pt x="1843" y="899"/>
                    <a:pt x="1787" y="864"/>
                  </a:cubicBezTo>
                  <a:cubicBezTo>
                    <a:pt x="1693" y="784"/>
                    <a:pt x="1741" y="584"/>
                    <a:pt x="2020" y="584"/>
                  </a:cubicBezTo>
                  <a:cubicBezTo>
                    <a:pt x="2083" y="584"/>
                    <a:pt x="2158" y="594"/>
                    <a:pt x="2246" y="619"/>
                  </a:cubicBezTo>
                  <a:cubicBezTo>
                    <a:pt x="2721" y="766"/>
                    <a:pt x="2590" y="1241"/>
                    <a:pt x="3311" y="1389"/>
                  </a:cubicBezTo>
                  <a:cubicBezTo>
                    <a:pt x="3362" y="1398"/>
                    <a:pt x="3409" y="1402"/>
                    <a:pt x="3455" y="1402"/>
                  </a:cubicBezTo>
                  <a:cubicBezTo>
                    <a:pt x="4057" y="1402"/>
                    <a:pt x="4219" y="643"/>
                    <a:pt x="4295" y="537"/>
                  </a:cubicBezTo>
                  <a:cubicBezTo>
                    <a:pt x="4409" y="389"/>
                    <a:pt x="4524" y="274"/>
                    <a:pt x="4672" y="160"/>
                  </a:cubicBezTo>
                  <a:lnTo>
                    <a:pt x="4672" y="160"/>
                  </a:lnTo>
                  <a:cubicBezTo>
                    <a:pt x="4462" y="274"/>
                    <a:pt x="4087" y="394"/>
                    <a:pt x="3549" y="394"/>
                  </a:cubicBezTo>
                  <a:cubicBezTo>
                    <a:pt x="3160" y="394"/>
                    <a:pt x="2687" y="331"/>
                    <a:pt x="2131" y="160"/>
                  </a:cubicBezTo>
                  <a:cubicBezTo>
                    <a:pt x="1733" y="42"/>
                    <a:pt x="1382" y="0"/>
                    <a:pt x="108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 name="Google Shape;817;p2"/>
            <p:cNvSpPr/>
            <p:nvPr/>
          </p:nvSpPr>
          <p:spPr>
            <a:xfrm>
              <a:off x="6273800" y="4198700"/>
              <a:ext cx="80350" cy="83700"/>
            </a:xfrm>
            <a:custGeom>
              <a:avLst/>
              <a:gdLst/>
              <a:ahLst/>
              <a:cxnLst/>
              <a:rect l="l" t="t" r="r" b="b"/>
              <a:pathLst>
                <a:path w="3214" h="3348" extrusionOk="0">
                  <a:moveTo>
                    <a:pt x="1951" y="1"/>
                  </a:moveTo>
                  <a:lnTo>
                    <a:pt x="1951" y="1"/>
                  </a:lnTo>
                  <a:cubicBezTo>
                    <a:pt x="1492" y="279"/>
                    <a:pt x="1427" y="722"/>
                    <a:pt x="722" y="1345"/>
                  </a:cubicBezTo>
                  <a:cubicBezTo>
                    <a:pt x="1" y="1968"/>
                    <a:pt x="198" y="2426"/>
                    <a:pt x="361" y="2689"/>
                  </a:cubicBezTo>
                  <a:cubicBezTo>
                    <a:pt x="460" y="2803"/>
                    <a:pt x="427" y="3000"/>
                    <a:pt x="296" y="3099"/>
                  </a:cubicBezTo>
                  <a:cubicBezTo>
                    <a:pt x="1394" y="2984"/>
                    <a:pt x="1230" y="2345"/>
                    <a:pt x="1165" y="2148"/>
                  </a:cubicBezTo>
                  <a:cubicBezTo>
                    <a:pt x="1099" y="1951"/>
                    <a:pt x="1132" y="1836"/>
                    <a:pt x="1247" y="1836"/>
                  </a:cubicBezTo>
                  <a:cubicBezTo>
                    <a:pt x="1345" y="1836"/>
                    <a:pt x="1345" y="2066"/>
                    <a:pt x="1329" y="2345"/>
                  </a:cubicBezTo>
                  <a:cubicBezTo>
                    <a:pt x="1329" y="2640"/>
                    <a:pt x="1263" y="3279"/>
                    <a:pt x="2115" y="3344"/>
                  </a:cubicBezTo>
                  <a:cubicBezTo>
                    <a:pt x="2147" y="3347"/>
                    <a:pt x="2178" y="3348"/>
                    <a:pt x="2208" y="3348"/>
                  </a:cubicBezTo>
                  <a:cubicBezTo>
                    <a:pt x="2986" y="3348"/>
                    <a:pt x="3214" y="2558"/>
                    <a:pt x="3214" y="2558"/>
                  </a:cubicBezTo>
                  <a:lnTo>
                    <a:pt x="3214" y="2558"/>
                  </a:lnTo>
                  <a:cubicBezTo>
                    <a:pt x="3092" y="2591"/>
                    <a:pt x="2946" y="2615"/>
                    <a:pt x="2790" y="2615"/>
                  </a:cubicBezTo>
                  <a:cubicBezTo>
                    <a:pt x="2338" y="2615"/>
                    <a:pt x="1806" y="2413"/>
                    <a:pt x="1574" y="1656"/>
                  </a:cubicBezTo>
                  <a:cubicBezTo>
                    <a:pt x="1378" y="1082"/>
                    <a:pt x="1525" y="443"/>
                    <a:pt x="195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 name="Google Shape;818;p2"/>
            <p:cNvSpPr/>
            <p:nvPr/>
          </p:nvSpPr>
          <p:spPr>
            <a:xfrm>
              <a:off x="6447550" y="4092575"/>
              <a:ext cx="116000" cy="137300"/>
            </a:xfrm>
            <a:custGeom>
              <a:avLst/>
              <a:gdLst/>
              <a:ahLst/>
              <a:cxnLst/>
              <a:rect l="l" t="t" r="r" b="b"/>
              <a:pathLst>
                <a:path w="4640" h="5492" extrusionOk="0">
                  <a:moveTo>
                    <a:pt x="4344" y="0"/>
                  </a:moveTo>
                  <a:lnTo>
                    <a:pt x="4344" y="0"/>
                  </a:lnTo>
                  <a:cubicBezTo>
                    <a:pt x="4443" y="459"/>
                    <a:pt x="4328" y="935"/>
                    <a:pt x="4017" y="1295"/>
                  </a:cubicBezTo>
                  <a:cubicBezTo>
                    <a:pt x="3951" y="1377"/>
                    <a:pt x="3886" y="1443"/>
                    <a:pt x="3804" y="1508"/>
                  </a:cubicBezTo>
                  <a:cubicBezTo>
                    <a:pt x="3017" y="2082"/>
                    <a:pt x="1902" y="1787"/>
                    <a:pt x="1001" y="2426"/>
                  </a:cubicBezTo>
                  <a:cubicBezTo>
                    <a:pt x="99" y="3049"/>
                    <a:pt x="197" y="3967"/>
                    <a:pt x="181" y="4475"/>
                  </a:cubicBezTo>
                  <a:cubicBezTo>
                    <a:pt x="197" y="4819"/>
                    <a:pt x="132" y="5163"/>
                    <a:pt x="1" y="5491"/>
                  </a:cubicBezTo>
                  <a:cubicBezTo>
                    <a:pt x="312" y="5295"/>
                    <a:pt x="476" y="4934"/>
                    <a:pt x="443" y="4573"/>
                  </a:cubicBezTo>
                  <a:cubicBezTo>
                    <a:pt x="443" y="3930"/>
                    <a:pt x="515" y="3202"/>
                    <a:pt x="711" y="3202"/>
                  </a:cubicBezTo>
                  <a:cubicBezTo>
                    <a:pt x="725" y="3202"/>
                    <a:pt x="740" y="3205"/>
                    <a:pt x="755" y="3213"/>
                  </a:cubicBezTo>
                  <a:cubicBezTo>
                    <a:pt x="984" y="3328"/>
                    <a:pt x="788" y="3574"/>
                    <a:pt x="706" y="3721"/>
                  </a:cubicBezTo>
                  <a:cubicBezTo>
                    <a:pt x="624" y="3885"/>
                    <a:pt x="460" y="4541"/>
                    <a:pt x="1165" y="4950"/>
                  </a:cubicBezTo>
                  <a:cubicBezTo>
                    <a:pt x="1165" y="4950"/>
                    <a:pt x="935" y="4426"/>
                    <a:pt x="1328" y="4147"/>
                  </a:cubicBezTo>
                  <a:cubicBezTo>
                    <a:pt x="1738" y="3869"/>
                    <a:pt x="2001" y="3705"/>
                    <a:pt x="1951" y="3131"/>
                  </a:cubicBezTo>
                  <a:cubicBezTo>
                    <a:pt x="1908" y="2608"/>
                    <a:pt x="2251" y="2175"/>
                    <a:pt x="2478" y="2175"/>
                  </a:cubicBezTo>
                  <a:cubicBezTo>
                    <a:pt x="2507" y="2175"/>
                    <a:pt x="2534" y="2182"/>
                    <a:pt x="2558" y="2197"/>
                  </a:cubicBezTo>
                  <a:cubicBezTo>
                    <a:pt x="2787" y="2344"/>
                    <a:pt x="2525" y="2557"/>
                    <a:pt x="2394" y="2606"/>
                  </a:cubicBezTo>
                  <a:cubicBezTo>
                    <a:pt x="2214" y="2721"/>
                    <a:pt x="2181" y="2983"/>
                    <a:pt x="2328" y="3147"/>
                  </a:cubicBezTo>
                  <a:cubicBezTo>
                    <a:pt x="2541" y="3393"/>
                    <a:pt x="2476" y="3705"/>
                    <a:pt x="2214" y="3803"/>
                  </a:cubicBezTo>
                  <a:cubicBezTo>
                    <a:pt x="2214" y="3803"/>
                    <a:pt x="2260" y="3808"/>
                    <a:pt x="2340" y="3808"/>
                  </a:cubicBezTo>
                  <a:cubicBezTo>
                    <a:pt x="2646" y="3808"/>
                    <a:pt x="3443" y="3736"/>
                    <a:pt x="3951" y="3033"/>
                  </a:cubicBezTo>
                  <a:cubicBezTo>
                    <a:pt x="4295" y="2524"/>
                    <a:pt x="4525" y="1918"/>
                    <a:pt x="4574" y="1295"/>
                  </a:cubicBezTo>
                  <a:cubicBezTo>
                    <a:pt x="4640" y="853"/>
                    <a:pt x="4541" y="394"/>
                    <a:pt x="43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 name="Google Shape;819;p2"/>
            <p:cNvSpPr/>
            <p:nvPr/>
          </p:nvSpPr>
          <p:spPr>
            <a:xfrm>
              <a:off x="6032850" y="4235550"/>
              <a:ext cx="100025" cy="218525"/>
            </a:xfrm>
            <a:custGeom>
              <a:avLst/>
              <a:gdLst/>
              <a:ahLst/>
              <a:cxnLst/>
              <a:rect l="l" t="t" r="r" b="b"/>
              <a:pathLst>
                <a:path w="4001" h="8741" extrusionOk="0">
                  <a:moveTo>
                    <a:pt x="2074" y="0"/>
                  </a:moveTo>
                  <a:cubicBezTo>
                    <a:pt x="1553" y="0"/>
                    <a:pt x="1050" y="245"/>
                    <a:pt x="722" y="674"/>
                  </a:cubicBezTo>
                  <a:cubicBezTo>
                    <a:pt x="378" y="1166"/>
                    <a:pt x="329" y="1821"/>
                    <a:pt x="591" y="2362"/>
                  </a:cubicBezTo>
                  <a:cubicBezTo>
                    <a:pt x="827" y="2775"/>
                    <a:pt x="1266" y="3018"/>
                    <a:pt x="1720" y="3018"/>
                  </a:cubicBezTo>
                  <a:cubicBezTo>
                    <a:pt x="1897" y="3018"/>
                    <a:pt x="2076" y="2981"/>
                    <a:pt x="2246" y="2903"/>
                  </a:cubicBezTo>
                  <a:cubicBezTo>
                    <a:pt x="2951" y="2723"/>
                    <a:pt x="3099" y="1788"/>
                    <a:pt x="2476" y="1395"/>
                  </a:cubicBezTo>
                  <a:cubicBezTo>
                    <a:pt x="2396" y="1355"/>
                    <a:pt x="2314" y="1337"/>
                    <a:pt x="2235" y="1337"/>
                  </a:cubicBezTo>
                  <a:cubicBezTo>
                    <a:pt x="1894" y="1337"/>
                    <a:pt x="1605" y="1675"/>
                    <a:pt x="1738" y="2034"/>
                  </a:cubicBezTo>
                  <a:cubicBezTo>
                    <a:pt x="1862" y="2323"/>
                    <a:pt x="2183" y="2347"/>
                    <a:pt x="2321" y="2347"/>
                  </a:cubicBezTo>
                  <a:cubicBezTo>
                    <a:pt x="2347" y="2347"/>
                    <a:pt x="2367" y="2346"/>
                    <a:pt x="2378" y="2346"/>
                  </a:cubicBezTo>
                  <a:cubicBezTo>
                    <a:pt x="2427" y="2346"/>
                    <a:pt x="2443" y="2362"/>
                    <a:pt x="2443" y="2362"/>
                  </a:cubicBezTo>
                  <a:cubicBezTo>
                    <a:pt x="2487" y="2567"/>
                    <a:pt x="2243" y="2850"/>
                    <a:pt x="1782" y="2850"/>
                  </a:cubicBezTo>
                  <a:cubicBezTo>
                    <a:pt x="1727" y="2850"/>
                    <a:pt x="1669" y="2846"/>
                    <a:pt x="1607" y="2837"/>
                  </a:cubicBezTo>
                  <a:cubicBezTo>
                    <a:pt x="1410" y="2805"/>
                    <a:pt x="1230" y="2706"/>
                    <a:pt x="1099" y="2575"/>
                  </a:cubicBezTo>
                  <a:cubicBezTo>
                    <a:pt x="411" y="1920"/>
                    <a:pt x="738" y="543"/>
                    <a:pt x="1755" y="280"/>
                  </a:cubicBezTo>
                  <a:cubicBezTo>
                    <a:pt x="1902" y="239"/>
                    <a:pt x="2054" y="219"/>
                    <a:pt x="2203" y="219"/>
                  </a:cubicBezTo>
                  <a:cubicBezTo>
                    <a:pt x="2353" y="219"/>
                    <a:pt x="2500" y="239"/>
                    <a:pt x="2640" y="280"/>
                  </a:cubicBezTo>
                  <a:cubicBezTo>
                    <a:pt x="2836" y="346"/>
                    <a:pt x="3017" y="428"/>
                    <a:pt x="3164" y="543"/>
                  </a:cubicBezTo>
                  <a:cubicBezTo>
                    <a:pt x="3525" y="838"/>
                    <a:pt x="3738" y="1248"/>
                    <a:pt x="3754" y="1706"/>
                  </a:cubicBezTo>
                  <a:cubicBezTo>
                    <a:pt x="3820" y="2428"/>
                    <a:pt x="3443" y="3182"/>
                    <a:pt x="2869" y="3706"/>
                  </a:cubicBezTo>
                  <a:cubicBezTo>
                    <a:pt x="2296" y="4231"/>
                    <a:pt x="1558" y="4559"/>
                    <a:pt x="984" y="5083"/>
                  </a:cubicBezTo>
                  <a:cubicBezTo>
                    <a:pt x="427" y="5591"/>
                    <a:pt x="83" y="6296"/>
                    <a:pt x="34" y="7050"/>
                  </a:cubicBezTo>
                  <a:cubicBezTo>
                    <a:pt x="1" y="7755"/>
                    <a:pt x="394" y="8492"/>
                    <a:pt x="1033" y="8673"/>
                  </a:cubicBezTo>
                  <a:cubicBezTo>
                    <a:pt x="1168" y="8719"/>
                    <a:pt x="1307" y="8740"/>
                    <a:pt x="1443" y="8740"/>
                  </a:cubicBezTo>
                  <a:cubicBezTo>
                    <a:pt x="1936" y="8740"/>
                    <a:pt x="2397" y="8457"/>
                    <a:pt x="2525" y="8033"/>
                  </a:cubicBezTo>
                  <a:cubicBezTo>
                    <a:pt x="2722" y="7558"/>
                    <a:pt x="2509" y="7001"/>
                    <a:pt x="2050" y="6788"/>
                  </a:cubicBezTo>
                  <a:cubicBezTo>
                    <a:pt x="1924" y="6729"/>
                    <a:pt x="1793" y="6702"/>
                    <a:pt x="1663" y="6702"/>
                  </a:cubicBezTo>
                  <a:cubicBezTo>
                    <a:pt x="1321" y="6702"/>
                    <a:pt x="996" y="6897"/>
                    <a:pt x="853" y="7230"/>
                  </a:cubicBezTo>
                  <a:cubicBezTo>
                    <a:pt x="723" y="7724"/>
                    <a:pt x="1005" y="7991"/>
                    <a:pt x="1315" y="7991"/>
                  </a:cubicBezTo>
                  <a:cubicBezTo>
                    <a:pt x="1396" y="7991"/>
                    <a:pt x="1480" y="7973"/>
                    <a:pt x="1558" y="7935"/>
                  </a:cubicBezTo>
                  <a:cubicBezTo>
                    <a:pt x="1869" y="7771"/>
                    <a:pt x="1935" y="7361"/>
                    <a:pt x="1673" y="7116"/>
                  </a:cubicBezTo>
                  <a:cubicBezTo>
                    <a:pt x="1595" y="7047"/>
                    <a:pt x="1494" y="7008"/>
                    <a:pt x="1390" y="7008"/>
                  </a:cubicBezTo>
                  <a:cubicBezTo>
                    <a:pt x="1319" y="7008"/>
                    <a:pt x="1247" y="7026"/>
                    <a:pt x="1181" y="7066"/>
                  </a:cubicBezTo>
                  <a:cubicBezTo>
                    <a:pt x="1161" y="7073"/>
                    <a:pt x="1147" y="7076"/>
                    <a:pt x="1136" y="7076"/>
                  </a:cubicBezTo>
                  <a:cubicBezTo>
                    <a:pt x="1094" y="7076"/>
                    <a:pt x="1115" y="7034"/>
                    <a:pt x="1115" y="7034"/>
                  </a:cubicBezTo>
                  <a:cubicBezTo>
                    <a:pt x="1226" y="6812"/>
                    <a:pt x="1521" y="6785"/>
                    <a:pt x="1662" y="6785"/>
                  </a:cubicBezTo>
                  <a:cubicBezTo>
                    <a:pt x="1709" y="6785"/>
                    <a:pt x="1738" y="6788"/>
                    <a:pt x="1738" y="6788"/>
                  </a:cubicBezTo>
                  <a:cubicBezTo>
                    <a:pt x="1820" y="6788"/>
                    <a:pt x="1919" y="6804"/>
                    <a:pt x="2001" y="6837"/>
                  </a:cubicBezTo>
                  <a:cubicBezTo>
                    <a:pt x="2459" y="7034"/>
                    <a:pt x="2656" y="7558"/>
                    <a:pt x="2443" y="8001"/>
                  </a:cubicBezTo>
                  <a:cubicBezTo>
                    <a:pt x="2317" y="8378"/>
                    <a:pt x="1920" y="8630"/>
                    <a:pt x="1483" y="8630"/>
                  </a:cubicBezTo>
                  <a:cubicBezTo>
                    <a:pt x="1351" y="8630"/>
                    <a:pt x="1216" y="8607"/>
                    <a:pt x="1083" y="8558"/>
                  </a:cubicBezTo>
                  <a:cubicBezTo>
                    <a:pt x="509" y="8361"/>
                    <a:pt x="148" y="7722"/>
                    <a:pt x="181" y="7050"/>
                  </a:cubicBezTo>
                  <a:cubicBezTo>
                    <a:pt x="230" y="6345"/>
                    <a:pt x="558" y="5673"/>
                    <a:pt x="1099" y="5214"/>
                  </a:cubicBezTo>
                  <a:cubicBezTo>
                    <a:pt x="1640" y="4706"/>
                    <a:pt x="2410" y="4427"/>
                    <a:pt x="2984" y="3837"/>
                  </a:cubicBezTo>
                  <a:cubicBezTo>
                    <a:pt x="3590" y="3280"/>
                    <a:pt x="4000" y="2493"/>
                    <a:pt x="3918" y="1690"/>
                  </a:cubicBezTo>
                  <a:cubicBezTo>
                    <a:pt x="3869" y="903"/>
                    <a:pt x="3312" y="248"/>
                    <a:pt x="2541" y="67"/>
                  </a:cubicBezTo>
                  <a:cubicBezTo>
                    <a:pt x="2387" y="22"/>
                    <a:pt x="2230" y="0"/>
                    <a:pt x="20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 name="Google Shape;820;p2"/>
            <p:cNvSpPr/>
            <p:nvPr/>
          </p:nvSpPr>
          <p:spPr>
            <a:xfrm>
              <a:off x="6034900" y="4318350"/>
              <a:ext cx="42650" cy="60275"/>
            </a:xfrm>
            <a:custGeom>
              <a:avLst/>
              <a:gdLst/>
              <a:ahLst/>
              <a:cxnLst/>
              <a:rect l="l" t="t" r="r" b="b"/>
              <a:pathLst>
                <a:path w="1706" h="2411" extrusionOk="0">
                  <a:moveTo>
                    <a:pt x="1509" y="1"/>
                  </a:moveTo>
                  <a:cubicBezTo>
                    <a:pt x="1509" y="1"/>
                    <a:pt x="1378" y="66"/>
                    <a:pt x="1345" y="165"/>
                  </a:cubicBezTo>
                  <a:cubicBezTo>
                    <a:pt x="1330" y="241"/>
                    <a:pt x="1230" y="330"/>
                    <a:pt x="1060" y="330"/>
                  </a:cubicBezTo>
                  <a:cubicBezTo>
                    <a:pt x="1046" y="330"/>
                    <a:pt x="1032" y="330"/>
                    <a:pt x="1017" y="329"/>
                  </a:cubicBezTo>
                  <a:cubicBezTo>
                    <a:pt x="820" y="329"/>
                    <a:pt x="1" y="394"/>
                    <a:pt x="50" y="2410"/>
                  </a:cubicBezTo>
                  <a:cubicBezTo>
                    <a:pt x="50" y="2410"/>
                    <a:pt x="132" y="1673"/>
                    <a:pt x="755" y="1394"/>
                  </a:cubicBezTo>
                  <a:cubicBezTo>
                    <a:pt x="1394" y="1115"/>
                    <a:pt x="1705" y="853"/>
                    <a:pt x="1591" y="476"/>
                  </a:cubicBezTo>
                  <a:cubicBezTo>
                    <a:pt x="1476" y="83"/>
                    <a:pt x="1509" y="1"/>
                    <a:pt x="150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 name="Google Shape;821;p2"/>
            <p:cNvSpPr/>
            <p:nvPr/>
          </p:nvSpPr>
          <p:spPr>
            <a:xfrm>
              <a:off x="6052125" y="4140525"/>
              <a:ext cx="159825" cy="250800"/>
            </a:xfrm>
            <a:custGeom>
              <a:avLst/>
              <a:gdLst/>
              <a:ahLst/>
              <a:cxnLst/>
              <a:rect l="l" t="t" r="r" b="b"/>
              <a:pathLst>
                <a:path w="6393" h="10032" extrusionOk="0">
                  <a:moveTo>
                    <a:pt x="5245" y="0"/>
                  </a:moveTo>
                  <a:lnTo>
                    <a:pt x="5245" y="0"/>
                  </a:lnTo>
                  <a:cubicBezTo>
                    <a:pt x="2885" y="656"/>
                    <a:pt x="4180" y="2180"/>
                    <a:pt x="4262" y="4409"/>
                  </a:cubicBezTo>
                  <a:cubicBezTo>
                    <a:pt x="4344" y="6261"/>
                    <a:pt x="3262" y="7966"/>
                    <a:pt x="1557" y="8687"/>
                  </a:cubicBezTo>
                  <a:cubicBezTo>
                    <a:pt x="230" y="9212"/>
                    <a:pt x="0" y="10031"/>
                    <a:pt x="0" y="10031"/>
                  </a:cubicBezTo>
                  <a:cubicBezTo>
                    <a:pt x="319" y="9488"/>
                    <a:pt x="675" y="9314"/>
                    <a:pt x="977" y="9314"/>
                  </a:cubicBezTo>
                  <a:cubicBezTo>
                    <a:pt x="1203" y="9314"/>
                    <a:pt x="1398" y="9411"/>
                    <a:pt x="1525" y="9523"/>
                  </a:cubicBezTo>
                  <a:cubicBezTo>
                    <a:pt x="1633" y="9625"/>
                    <a:pt x="1734" y="9657"/>
                    <a:pt x="1829" y="9657"/>
                  </a:cubicBezTo>
                  <a:cubicBezTo>
                    <a:pt x="1985" y="9657"/>
                    <a:pt x="2122" y="9572"/>
                    <a:pt x="2243" y="9572"/>
                  </a:cubicBezTo>
                  <a:cubicBezTo>
                    <a:pt x="2249" y="9572"/>
                    <a:pt x="2256" y="9572"/>
                    <a:pt x="2262" y="9573"/>
                  </a:cubicBezTo>
                  <a:cubicBezTo>
                    <a:pt x="2475" y="9589"/>
                    <a:pt x="2344" y="9786"/>
                    <a:pt x="2344" y="9786"/>
                  </a:cubicBezTo>
                  <a:cubicBezTo>
                    <a:pt x="2672" y="9638"/>
                    <a:pt x="2770" y="9228"/>
                    <a:pt x="2574" y="8917"/>
                  </a:cubicBezTo>
                  <a:cubicBezTo>
                    <a:pt x="2474" y="8774"/>
                    <a:pt x="2312" y="8681"/>
                    <a:pt x="2142" y="8681"/>
                  </a:cubicBezTo>
                  <a:cubicBezTo>
                    <a:pt x="2116" y="8681"/>
                    <a:pt x="2091" y="8683"/>
                    <a:pt x="2065" y="8687"/>
                  </a:cubicBezTo>
                  <a:cubicBezTo>
                    <a:pt x="2065" y="8687"/>
                    <a:pt x="2262" y="8655"/>
                    <a:pt x="3311" y="7786"/>
                  </a:cubicBezTo>
                  <a:cubicBezTo>
                    <a:pt x="4606" y="6737"/>
                    <a:pt x="4524" y="7097"/>
                    <a:pt x="5458" y="6606"/>
                  </a:cubicBezTo>
                  <a:cubicBezTo>
                    <a:pt x="6393" y="6114"/>
                    <a:pt x="6081" y="5131"/>
                    <a:pt x="6081" y="5130"/>
                  </a:cubicBezTo>
                  <a:lnTo>
                    <a:pt x="6081" y="5130"/>
                  </a:lnTo>
                  <a:cubicBezTo>
                    <a:pt x="6036" y="5252"/>
                    <a:pt x="5976" y="5429"/>
                    <a:pt x="5514" y="5429"/>
                  </a:cubicBezTo>
                  <a:cubicBezTo>
                    <a:pt x="5476" y="5429"/>
                    <a:pt x="5436" y="5428"/>
                    <a:pt x="5393" y="5426"/>
                  </a:cubicBezTo>
                  <a:cubicBezTo>
                    <a:pt x="5366" y="5423"/>
                    <a:pt x="5340" y="5422"/>
                    <a:pt x="5313" y="5422"/>
                  </a:cubicBezTo>
                  <a:cubicBezTo>
                    <a:pt x="4952" y="5422"/>
                    <a:pt x="4628" y="5629"/>
                    <a:pt x="4475" y="5950"/>
                  </a:cubicBezTo>
                  <a:cubicBezTo>
                    <a:pt x="4409" y="6065"/>
                    <a:pt x="4327" y="6163"/>
                    <a:pt x="4213" y="6245"/>
                  </a:cubicBezTo>
                  <a:cubicBezTo>
                    <a:pt x="4557" y="5901"/>
                    <a:pt x="4606" y="5130"/>
                    <a:pt x="4721" y="4491"/>
                  </a:cubicBezTo>
                  <a:cubicBezTo>
                    <a:pt x="4819" y="3852"/>
                    <a:pt x="5114" y="4065"/>
                    <a:pt x="5672" y="3672"/>
                  </a:cubicBezTo>
                  <a:cubicBezTo>
                    <a:pt x="6245" y="3295"/>
                    <a:pt x="5934" y="2787"/>
                    <a:pt x="5885" y="2655"/>
                  </a:cubicBezTo>
                  <a:cubicBezTo>
                    <a:pt x="5852" y="2508"/>
                    <a:pt x="5852" y="2360"/>
                    <a:pt x="5901" y="2213"/>
                  </a:cubicBezTo>
                  <a:lnTo>
                    <a:pt x="5901" y="2213"/>
                  </a:lnTo>
                  <a:cubicBezTo>
                    <a:pt x="5901" y="2213"/>
                    <a:pt x="5852" y="2328"/>
                    <a:pt x="5475" y="2377"/>
                  </a:cubicBezTo>
                  <a:cubicBezTo>
                    <a:pt x="5163" y="2426"/>
                    <a:pt x="4918" y="2655"/>
                    <a:pt x="4852" y="2967"/>
                  </a:cubicBezTo>
                  <a:cubicBezTo>
                    <a:pt x="4852" y="3113"/>
                    <a:pt x="4754" y="3293"/>
                    <a:pt x="4621" y="3293"/>
                  </a:cubicBezTo>
                  <a:cubicBezTo>
                    <a:pt x="4590" y="3293"/>
                    <a:pt x="4558" y="3283"/>
                    <a:pt x="4524" y="3262"/>
                  </a:cubicBezTo>
                  <a:cubicBezTo>
                    <a:pt x="4327" y="3164"/>
                    <a:pt x="4409" y="2868"/>
                    <a:pt x="4409" y="2868"/>
                  </a:cubicBezTo>
                  <a:cubicBezTo>
                    <a:pt x="4606" y="2295"/>
                    <a:pt x="5196" y="2508"/>
                    <a:pt x="5639" y="1819"/>
                  </a:cubicBezTo>
                  <a:cubicBezTo>
                    <a:pt x="6049" y="1213"/>
                    <a:pt x="5491" y="574"/>
                    <a:pt x="5278" y="410"/>
                  </a:cubicBezTo>
                  <a:cubicBezTo>
                    <a:pt x="5163" y="295"/>
                    <a:pt x="5147" y="115"/>
                    <a:pt x="52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 name="Google Shape;822;p2"/>
            <p:cNvSpPr/>
            <p:nvPr/>
          </p:nvSpPr>
          <p:spPr>
            <a:xfrm>
              <a:off x="6098425" y="4345400"/>
              <a:ext cx="25" cy="25"/>
            </a:xfrm>
            <a:custGeom>
              <a:avLst/>
              <a:gdLst/>
              <a:ahLst/>
              <a:cxnLst/>
              <a:rect l="l" t="t" r="r" b="b"/>
              <a:pathLst>
                <a:path w="1" h="1" fill="none" extrusionOk="0">
                  <a:moveTo>
                    <a:pt x="0" y="1"/>
                  </a:moveTo>
                  <a:lnTo>
                    <a:pt x="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 name="Google Shape;823;p2"/>
            <p:cNvSpPr/>
            <p:nvPr/>
          </p:nvSpPr>
          <p:spPr>
            <a:xfrm>
              <a:off x="6033275" y="4066350"/>
              <a:ext cx="69675" cy="204100"/>
            </a:xfrm>
            <a:custGeom>
              <a:avLst/>
              <a:gdLst/>
              <a:ahLst/>
              <a:cxnLst/>
              <a:rect l="l" t="t" r="r" b="b"/>
              <a:pathLst>
                <a:path w="2787" h="8164" extrusionOk="0">
                  <a:moveTo>
                    <a:pt x="689" y="0"/>
                  </a:moveTo>
                  <a:cubicBezTo>
                    <a:pt x="688" y="0"/>
                    <a:pt x="66" y="197"/>
                    <a:pt x="197" y="1082"/>
                  </a:cubicBezTo>
                  <a:cubicBezTo>
                    <a:pt x="295" y="1574"/>
                    <a:pt x="557" y="2033"/>
                    <a:pt x="918" y="2377"/>
                  </a:cubicBezTo>
                  <a:cubicBezTo>
                    <a:pt x="1115" y="2574"/>
                    <a:pt x="1311" y="2738"/>
                    <a:pt x="1459" y="2901"/>
                  </a:cubicBezTo>
                  <a:cubicBezTo>
                    <a:pt x="1803" y="3278"/>
                    <a:pt x="2459" y="4131"/>
                    <a:pt x="2131" y="4983"/>
                  </a:cubicBezTo>
                  <a:cubicBezTo>
                    <a:pt x="2049" y="5213"/>
                    <a:pt x="1902" y="5409"/>
                    <a:pt x="1721" y="5573"/>
                  </a:cubicBezTo>
                  <a:cubicBezTo>
                    <a:pt x="1148" y="6081"/>
                    <a:pt x="754" y="6327"/>
                    <a:pt x="443" y="6770"/>
                  </a:cubicBezTo>
                  <a:cubicBezTo>
                    <a:pt x="148" y="7163"/>
                    <a:pt x="0" y="7655"/>
                    <a:pt x="17" y="8163"/>
                  </a:cubicBezTo>
                  <a:cubicBezTo>
                    <a:pt x="17" y="8016"/>
                    <a:pt x="66" y="6950"/>
                    <a:pt x="1213" y="6147"/>
                  </a:cubicBezTo>
                  <a:cubicBezTo>
                    <a:pt x="2508" y="5229"/>
                    <a:pt x="2787" y="4311"/>
                    <a:pt x="2344" y="2918"/>
                  </a:cubicBezTo>
                  <a:cubicBezTo>
                    <a:pt x="2279" y="2721"/>
                    <a:pt x="2197" y="2541"/>
                    <a:pt x="2098" y="2377"/>
                  </a:cubicBezTo>
                  <a:cubicBezTo>
                    <a:pt x="1475" y="1246"/>
                    <a:pt x="394" y="984"/>
                    <a:pt x="6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 name="Google Shape;824;p2"/>
            <p:cNvSpPr/>
            <p:nvPr/>
          </p:nvSpPr>
          <p:spPr>
            <a:xfrm>
              <a:off x="5806250" y="4389875"/>
              <a:ext cx="226625" cy="158050"/>
            </a:xfrm>
            <a:custGeom>
              <a:avLst/>
              <a:gdLst/>
              <a:ahLst/>
              <a:cxnLst/>
              <a:rect l="l" t="t" r="r" b="b"/>
              <a:pathLst>
                <a:path w="9065" h="6322" extrusionOk="0">
                  <a:moveTo>
                    <a:pt x="2004" y="0"/>
                  </a:moveTo>
                  <a:cubicBezTo>
                    <a:pt x="1086" y="0"/>
                    <a:pt x="66" y="656"/>
                    <a:pt x="33" y="1860"/>
                  </a:cubicBezTo>
                  <a:cubicBezTo>
                    <a:pt x="0" y="2729"/>
                    <a:pt x="476" y="3532"/>
                    <a:pt x="1246" y="3942"/>
                  </a:cubicBezTo>
                  <a:cubicBezTo>
                    <a:pt x="1758" y="4193"/>
                    <a:pt x="2324" y="4297"/>
                    <a:pt x="2901" y="4297"/>
                  </a:cubicBezTo>
                  <a:cubicBezTo>
                    <a:pt x="3228" y="4297"/>
                    <a:pt x="3559" y="4264"/>
                    <a:pt x="3885" y="4204"/>
                  </a:cubicBezTo>
                  <a:cubicBezTo>
                    <a:pt x="4770" y="3975"/>
                    <a:pt x="5590" y="3631"/>
                    <a:pt x="6393" y="3434"/>
                  </a:cubicBezTo>
                  <a:cubicBezTo>
                    <a:pt x="6593" y="3382"/>
                    <a:pt x="6796" y="3356"/>
                    <a:pt x="6995" y="3356"/>
                  </a:cubicBezTo>
                  <a:cubicBezTo>
                    <a:pt x="7612" y="3356"/>
                    <a:pt x="8193" y="3602"/>
                    <a:pt x="8540" y="4073"/>
                  </a:cubicBezTo>
                  <a:cubicBezTo>
                    <a:pt x="8966" y="4647"/>
                    <a:pt x="9016" y="5581"/>
                    <a:pt x="8475" y="5991"/>
                  </a:cubicBezTo>
                  <a:cubicBezTo>
                    <a:pt x="8264" y="6144"/>
                    <a:pt x="8012" y="6215"/>
                    <a:pt x="7766" y="6215"/>
                  </a:cubicBezTo>
                  <a:cubicBezTo>
                    <a:pt x="7381" y="6215"/>
                    <a:pt x="7012" y="6039"/>
                    <a:pt x="6852" y="5729"/>
                  </a:cubicBezTo>
                  <a:cubicBezTo>
                    <a:pt x="6540" y="5237"/>
                    <a:pt x="6786" y="4581"/>
                    <a:pt x="7245" y="4467"/>
                  </a:cubicBezTo>
                  <a:cubicBezTo>
                    <a:pt x="7343" y="4423"/>
                    <a:pt x="7445" y="4402"/>
                    <a:pt x="7545" y="4402"/>
                  </a:cubicBezTo>
                  <a:cubicBezTo>
                    <a:pt x="7782" y="4402"/>
                    <a:pt x="8009" y="4517"/>
                    <a:pt x="8147" y="4713"/>
                  </a:cubicBezTo>
                  <a:cubicBezTo>
                    <a:pt x="8245" y="4893"/>
                    <a:pt x="8262" y="5106"/>
                    <a:pt x="8196" y="5286"/>
                  </a:cubicBezTo>
                  <a:cubicBezTo>
                    <a:pt x="8183" y="5325"/>
                    <a:pt x="8130" y="5404"/>
                    <a:pt x="8075" y="5404"/>
                  </a:cubicBezTo>
                  <a:cubicBezTo>
                    <a:pt x="8061" y="5404"/>
                    <a:pt x="8046" y="5399"/>
                    <a:pt x="8032" y="5385"/>
                  </a:cubicBezTo>
                  <a:cubicBezTo>
                    <a:pt x="7983" y="5335"/>
                    <a:pt x="8032" y="4975"/>
                    <a:pt x="7671" y="4926"/>
                  </a:cubicBezTo>
                  <a:cubicBezTo>
                    <a:pt x="7657" y="4924"/>
                    <a:pt x="7643" y="4923"/>
                    <a:pt x="7629" y="4923"/>
                  </a:cubicBezTo>
                  <a:cubicBezTo>
                    <a:pt x="7285" y="4923"/>
                    <a:pt x="7177" y="5489"/>
                    <a:pt x="7524" y="5630"/>
                  </a:cubicBezTo>
                  <a:cubicBezTo>
                    <a:pt x="7593" y="5663"/>
                    <a:pt x="7666" y="5678"/>
                    <a:pt x="7739" y="5678"/>
                  </a:cubicBezTo>
                  <a:cubicBezTo>
                    <a:pt x="7958" y="5678"/>
                    <a:pt x="8171" y="5537"/>
                    <a:pt x="8245" y="5303"/>
                  </a:cubicBezTo>
                  <a:cubicBezTo>
                    <a:pt x="8245" y="5303"/>
                    <a:pt x="8245" y="5286"/>
                    <a:pt x="8245" y="5286"/>
                  </a:cubicBezTo>
                  <a:cubicBezTo>
                    <a:pt x="8245" y="5270"/>
                    <a:pt x="8245" y="5253"/>
                    <a:pt x="8262" y="5237"/>
                  </a:cubicBezTo>
                  <a:lnTo>
                    <a:pt x="8262" y="5221"/>
                  </a:lnTo>
                  <a:cubicBezTo>
                    <a:pt x="8278" y="5106"/>
                    <a:pt x="8278" y="4975"/>
                    <a:pt x="8245" y="4844"/>
                  </a:cubicBezTo>
                  <a:cubicBezTo>
                    <a:pt x="8120" y="4532"/>
                    <a:pt x="7825" y="4343"/>
                    <a:pt x="7510" y="4343"/>
                  </a:cubicBezTo>
                  <a:cubicBezTo>
                    <a:pt x="7411" y="4343"/>
                    <a:pt x="7310" y="4362"/>
                    <a:pt x="7213" y="4401"/>
                  </a:cubicBezTo>
                  <a:cubicBezTo>
                    <a:pt x="6721" y="4532"/>
                    <a:pt x="6426" y="5221"/>
                    <a:pt x="6770" y="5778"/>
                  </a:cubicBezTo>
                  <a:cubicBezTo>
                    <a:pt x="6942" y="6121"/>
                    <a:pt x="7343" y="6321"/>
                    <a:pt x="7764" y="6321"/>
                  </a:cubicBezTo>
                  <a:cubicBezTo>
                    <a:pt x="8027" y="6321"/>
                    <a:pt x="8297" y="6243"/>
                    <a:pt x="8524" y="6073"/>
                  </a:cubicBezTo>
                  <a:cubicBezTo>
                    <a:pt x="8966" y="5745"/>
                    <a:pt x="9065" y="5139"/>
                    <a:pt x="8934" y="4581"/>
                  </a:cubicBezTo>
                  <a:cubicBezTo>
                    <a:pt x="8835" y="4057"/>
                    <a:pt x="8475" y="3172"/>
                    <a:pt x="7213" y="2893"/>
                  </a:cubicBezTo>
                  <a:cubicBezTo>
                    <a:pt x="7067" y="2861"/>
                    <a:pt x="6919" y="2846"/>
                    <a:pt x="6768" y="2846"/>
                  </a:cubicBezTo>
                  <a:cubicBezTo>
                    <a:pt x="5438" y="2846"/>
                    <a:pt x="3897" y="3984"/>
                    <a:pt x="2312" y="3984"/>
                  </a:cubicBezTo>
                  <a:cubicBezTo>
                    <a:pt x="2088" y="3984"/>
                    <a:pt x="1864" y="3961"/>
                    <a:pt x="1639" y="3909"/>
                  </a:cubicBezTo>
                  <a:cubicBezTo>
                    <a:pt x="1558" y="3877"/>
                    <a:pt x="1459" y="3860"/>
                    <a:pt x="1377" y="3827"/>
                  </a:cubicBezTo>
                  <a:lnTo>
                    <a:pt x="1312" y="3795"/>
                  </a:lnTo>
                  <a:cubicBezTo>
                    <a:pt x="607" y="3418"/>
                    <a:pt x="164" y="2664"/>
                    <a:pt x="181" y="1860"/>
                  </a:cubicBezTo>
                  <a:cubicBezTo>
                    <a:pt x="203" y="743"/>
                    <a:pt x="1174" y="111"/>
                    <a:pt x="2040" y="111"/>
                  </a:cubicBezTo>
                  <a:cubicBezTo>
                    <a:pt x="2456" y="111"/>
                    <a:pt x="2848" y="257"/>
                    <a:pt x="3098" y="566"/>
                  </a:cubicBezTo>
                  <a:cubicBezTo>
                    <a:pt x="3574" y="1025"/>
                    <a:pt x="3524" y="1779"/>
                    <a:pt x="3016" y="2188"/>
                  </a:cubicBezTo>
                  <a:cubicBezTo>
                    <a:pt x="2951" y="2237"/>
                    <a:pt x="2852" y="2287"/>
                    <a:pt x="2770" y="2303"/>
                  </a:cubicBezTo>
                  <a:cubicBezTo>
                    <a:pt x="2706" y="2320"/>
                    <a:pt x="2640" y="2328"/>
                    <a:pt x="2575" y="2328"/>
                  </a:cubicBezTo>
                  <a:cubicBezTo>
                    <a:pt x="2391" y="2328"/>
                    <a:pt x="2211" y="2264"/>
                    <a:pt x="2066" y="2156"/>
                  </a:cubicBezTo>
                  <a:cubicBezTo>
                    <a:pt x="1935" y="2074"/>
                    <a:pt x="1885" y="1926"/>
                    <a:pt x="1935" y="1779"/>
                  </a:cubicBezTo>
                  <a:lnTo>
                    <a:pt x="1935" y="1779"/>
                  </a:lnTo>
                  <a:cubicBezTo>
                    <a:pt x="1999" y="1854"/>
                    <a:pt x="2099" y="1894"/>
                    <a:pt x="2202" y="1894"/>
                  </a:cubicBezTo>
                  <a:cubicBezTo>
                    <a:pt x="2256" y="1894"/>
                    <a:pt x="2310" y="1883"/>
                    <a:pt x="2361" y="1860"/>
                  </a:cubicBezTo>
                  <a:cubicBezTo>
                    <a:pt x="2607" y="1729"/>
                    <a:pt x="2525" y="1320"/>
                    <a:pt x="2213" y="1221"/>
                  </a:cubicBezTo>
                  <a:cubicBezTo>
                    <a:pt x="2186" y="1214"/>
                    <a:pt x="2158" y="1211"/>
                    <a:pt x="2131" y="1211"/>
                  </a:cubicBezTo>
                  <a:cubicBezTo>
                    <a:pt x="1788" y="1211"/>
                    <a:pt x="1507" y="1762"/>
                    <a:pt x="1902" y="2172"/>
                  </a:cubicBezTo>
                  <a:cubicBezTo>
                    <a:pt x="2059" y="2317"/>
                    <a:pt x="2262" y="2400"/>
                    <a:pt x="2469" y="2400"/>
                  </a:cubicBezTo>
                  <a:cubicBezTo>
                    <a:pt x="2542" y="2400"/>
                    <a:pt x="2616" y="2390"/>
                    <a:pt x="2689" y="2369"/>
                  </a:cubicBezTo>
                  <a:cubicBezTo>
                    <a:pt x="2721" y="2369"/>
                    <a:pt x="2754" y="2369"/>
                    <a:pt x="2787" y="2352"/>
                  </a:cubicBezTo>
                  <a:lnTo>
                    <a:pt x="2869" y="2336"/>
                  </a:lnTo>
                  <a:lnTo>
                    <a:pt x="2902" y="2319"/>
                  </a:lnTo>
                  <a:cubicBezTo>
                    <a:pt x="3049" y="2254"/>
                    <a:pt x="3180" y="2139"/>
                    <a:pt x="3262" y="2008"/>
                  </a:cubicBezTo>
                  <a:cubicBezTo>
                    <a:pt x="3590" y="1549"/>
                    <a:pt x="3557" y="910"/>
                    <a:pt x="3164" y="500"/>
                  </a:cubicBezTo>
                  <a:cubicBezTo>
                    <a:pt x="2892" y="163"/>
                    <a:pt x="2460" y="0"/>
                    <a:pt x="200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 name="Google Shape;825;p2"/>
            <p:cNvSpPr/>
            <p:nvPr/>
          </p:nvSpPr>
          <p:spPr>
            <a:xfrm>
              <a:off x="5845175" y="4479725"/>
              <a:ext cx="161475" cy="92725"/>
            </a:xfrm>
            <a:custGeom>
              <a:avLst/>
              <a:gdLst/>
              <a:ahLst/>
              <a:cxnLst/>
              <a:rect l="l" t="t" r="r" b="b"/>
              <a:pathLst>
                <a:path w="6459" h="3709" extrusionOk="0">
                  <a:moveTo>
                    <a:pt x="5505" y="1"/>
                  </a:moveTo>
                  <a:cubicBezTo>
                    <a:pt x="5253" y="1"/>
                    <a:pt x="4952" y="45"/>
                    <a:pt x="4606" y="168"/>
                  </a:cubicBezTo>
                  <a:cubicBezTo>
                    <a:pt x="3774" y="468"/>
                    <a:pt x="2591" y="1030"/>
                    <a:pt x="1425" y="1030"/>
                  </a:cubicBezTo>
                  <a:cubicBezTo>
                    <a:pt x="938" y="1030"/>
                    <a:pt x="455" y="932"/>
                    <a:pt x="1" y="676"/>
                  </a:cubicBezTo>
                  <a:lnTo>
                    <a:pt x="1" y="676"/>
                  </a:lnTo>
                  <a:cubicBezTo>
                    <a:pt x="1" y="676"/>
                    <a:pt x="567" y="1334"/>
                    <a:pt x="1330" y="1334"/>
                  </a:cubicBezTo>
                  <a:cubicBezTo>
                    <a:pt x="1356" y="1334"/>
                    <a:pt x="1383" y="1333"/>
                    <a:pt x="1410" y="1332"/>
                  </a:cubicBezTo>
                  <a:cubicBezTo>
                    <a:pt x="1934" y="1295"/>
                    <a:pt x="2169" y="1159"/>
                    <a:pt x="2301" y="1159"/>
                  </a:cubicBezTo>
                  <a:cubicBezTo>
                    <a:pt x="2347" y="1159"/>
                    <a:pt x="2381" y="1175"/>
                    <a:pt x="2410" y="1217"/>
                  </a:cubicBezTo>
                  <a:cubicBezTo>
                    <a:pt x="2483" y="1315"/>
                    <a:pt x="2393" y="1367"/>
                    <a:pt x="2254" y="1367"/>
                  </a:cubicBezTo>
                  <a:cubicBezTo>
                    <a:pt x="2206" y="1367"/>
                    <a:pt x="2153" y="1361"/>
                    <a:pt x="2099" y="1348"/>
                  </a:cubicBezTo>
                  <a:cubicBezTo>
                    <a:pt x="2051" y="1332"/>
                    <a:pt x="2002" y="1325"/>
                    <a:pt x="1954" y="1325"/>
                  </a:cubicBezTo>
                  <a:cubicBezTo>
                    <a:pt x="1851" y="1325"/>
                    <a:pt x="1750" y="1358"/>
                    <a:pt x="1672" y="1414"/>
                  </a:cubicBezTo>
                  <a:cubicBezTo>
                    <a:pt x="1495" y="1575"/>
                    <a:pt x="1699" y="2102"/>
                    <a:pt x="1329" y="2102"/>
                  </a:cubicBezTo>
                  <a:cubicBezTo>
                    <a:pt x="1323" y="2102"/>
                    <a:pt x="1318" y="2102"/>
                    <a:pt x="1312" y="2102"/>
                  </a:cubicBezTo>
                  <a:lnTo>
                    <a:pt x="1312" y="2102"/>
                  </a:lnTo>
                  <a:cubicBezTo>
                    <a:pt x="1312" y="2102"/>
                    <a:pt x="1607" y="2462"/>
                    <a:pt x="2038" y="2462"/>
                  </a:cubicBezTo>
                  <a:cubicBezTo>
                    <a:pt x="2182" y="2462"/>
                    <a:pt x="2340" y="2422"/>
                    <a:pt x="2508" y="2315"/>
                  </a:cubicBezTo>
                  <a:cubicBezTo>
                    <a:pt x="3180" y="1873"/>
                    <a:pt x="2803" y="1381"/>
                    <a:pt x="3066" y="1250"/>
                  </a:cubicBezTo>
                  <a:cubicBezTo>
                    <a:pt x="3109" y="1227"/>
                    <a:pt x="3151" y="1216"/>
                    <a:pt x="3190" y="1216"/>
                  </a:cubicBezTo>
                  <a:cubicBezTo>
                    <a:pt x="3373" y="1216"/>
                    <a:pt x="3484" y="1446"/>
                    <a:pt x="3295" y="1676"/>
                  </a:cubicBezTo>
                  <a:cubicBezTo>
                    <a:pt x="3066" y="1938"/>
                    <a:pt x="2213" y="2889"/>
                    <a:pt x="3541" y="3708"/>
                  </a:cubicBezTo>
                  <a:cubicBezTo>
                    <a:pt x="3557" y="3708"/>
                    <a:pt x="3377" y="3249"/>
                    <a:pt x="3721" y="3086"/>
                  </a:cubicBezTo>
                  <a:cubicBezTo>
                    <a:pt x="4082" y="2922"/>
                    <a:pt x="4803" y="2709"/>
                    <a:pt x="4705" y="2200"/>
                  </a:cubicBezTo>
                  <a:cubicBezTo>
                    <a:pt x="4606" y="1709"/>
                    <a:pt x="4246" y="955"/>
                    <a:pt x="4836" y="512"/>
                  </a:cubicBezTo>
                  <a:cubicBezTo>
                    <a:pt x="5198" y="248"/>
                    <a:pt x="5501" y="147"/>
                    <a:pt x="5809" y="147"/>
                  </a:cubicBezTo>
                  <a:cubicBezTo>
                    <a:pt x="6017" y="147"/>
                    <a:pt x="6227" y="193"/>
                    <a:pt x="6459" y="266"/>
                  </a:cubicBezTo>
                  <a:cubicBezTo>
                    <a:pt x="6459" y="266"/>
                    <a:pt x="6127" y="1"/>
                    <a:pt x="550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 name="Google Shape;826;p2"/>
            <p:cNvSpPr/>
            <p:nvPr/>
          </p:nvSpPr>
          <p:spPr>
            <a:xfrm>
              <a:off x="5874675" y="4387825"/>
              <a:ext cx="90600" cy="63325"/>
            </a:xfrm>
            <a:custGeom>
              <a:avLst/>
              <a:gdLst/>
              <a:ahLst/>
              <a:cxnLst/>
              <a:rect l="l" t="t" r="r" b="b"/>
              <a:pathLst>
                <a:path w="3624" h="2533" extrusionOk="0">
                  <a:moveTo>
                    <a:pt x="1093" y="0"/>
                  </a:moveTo>
                  <a:cubicBezTo>
                    <a:pt x="501" y="0"/>
                    <a:pt x="1" y="123"/>
                    <a:pt x="1" y="123"/>
                  </a:cubicBezTo>
                  <a:cubicBezTo>
                    <a:pt x="1" y="123"/>
                    <a:pt x="968" y="205"/>
                    <a:pt x="1197" y="549"/>
                  </a:cubicBezTo>
                  <a:cubicBezTo>
                    <a:pt x="1378" y="746"/>
                    <a:pt x="1427" y="1025"/>
                    <a:pt x="1361" y="1270"/>
                  </a:cubicBezTo>
                  <a:cubicBezTo>
                    <a:pt x="1312" y="1500"/>
                    <a:pt x="1197" y="2156"/>
                    <a:pt x="2230" y="2156"/>
                  </a:cubicBezTo>
                  <a:cubicBezTo>
                    <a:pt x="3263" y="2172"/>
                    <a:pt x="3099" y="2533"/>
                    <a:pt x="3099" y="2533"/>
                  </a:cubicBezTo>
                  <a:cubicBezTo>
                    <a:pt x="3099" y="2533"/>
                    <a:pt x="3623" y="1762"/>
                    <a:pt x="2738" y="615"/>
                  </a:cubicBezTo>
                  <a:cubicBezTo>
                    <a:pt x="2369" y="123"/>
                    <a:pt x="1685" y="0"/>
                    <a:pt x="10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 name="Google Shape;827;p2"/>
            <p:cNvSpPr/>
            <p:nvPr/>
          </p:nvSpPr>
          <p:spPr>
            <a:xfrm>
              <a:off x="5839450" y="4321225"/>
              <a:ext cx="56575" cy="66825"/>
            </a:xfrm>
            <a:custGeom>
              <a:avLst/>
              <a:gdLst/>
              <a:ahLst/>
              <a:cxnLst/>
              <a:rect l="l" t="t" r="r" b="b"/>
              <a:pathLst>
                <a:path w="2263" h="2673" extrusionOk="0">
                  <a:moveTo>
                    <a:pt x="1115" y="1"/>
                  </a:moveTo>
                  <a:lnTo>
                    <a:pt x="1115" y="1"/>
                  </a:lnTo>
                  <a:cubicBezTo>
                    <a:pt x="836" y="164"/>
                    <a:pt x="738" y="689"/>
                    <a:pt x="803" y="1427"/>
                  </a:cubicBezTo>
                  <a:cubicBezTo>
                    <a:pt x="869" y="2164"/>
                    <a:pt x="0" y="2623"/>
                    <a:pt x="0" y="2623"/>
                  </a:cubicBezTo>
                  <a:cubicBezTo>
                    <a:pt x="590" y="2410"/>
                    <a:pt x="1754" y="2672"/>
                    <a:pt x="2016" y="2017"/>
                  </a:cubicBezTo>
                  <a:cubicBezTo>
                    <a:pt x="2262" y="1345"/>
                    <a:pt x="1639" y="918"/>
                    <a:pt x="1279" y="722"/>
                  </a:cubicBezTo>
                  <a:cubicBezTo>
                    <a:pt x="918" y="525"/>
                    <a:pt x="1115" y="1"/>
                    <a:pt x="11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 name="Google Shape;828;p2"/>
            <p:cNvSpPr/>
            <p:nvPr/>
          </p:nvSpPr>
          <p:spPr>
            <a:xfrm>
              <a:off x="5755025" y="4350325"/>
              <a:ext cx="79525" cy="107375"/>
            </a:xfrm>
            <a:custGeom>
              <a:avLst/>
              <a:gdLst/>
              <a:ahLst/>
              <a:cxnLst/>
              <a:rect l="l" t="t" r="r" b="b"/>
              <a:pathLst>
                <a:path w="3181" h="4295" extrusionOk="0">
                  <a:moveTo>
                    <a:pt x="2803" y="0"/>
                  </a:moveTo>
                  <a:lnTo>
                    <a:pt x="2803" y="0"/>
                  </a:lnTo>
                  <a:cubicBezTo>
                    <a:pt x="2713" y="78"/>
                    <a:pt x="2601" y="125"/>
                    <a:pt x="2486" y="125"/>
                  </a:cubicBezTo>
                  <a:cubicBezTo>
                    <a:pt x="2455" y="125"/>
                    <a:pt x="2424" y="122"/>
                    <a:pt x="2394" y="115"/>
                  </a:cubicBezTo>
                  <a:cubicBezTo>
                    <a:pt x="2340" y="104"/>
                    <a:pt x="2262" y="96"/>
                    <a:pt x="2172" y="96"/>
                  </a:cubicBezTo>
                  <a:cubicBezTo>
                    <a:pt x="1851" y="96"/>
                    <a:pt x="1371" y="203"/>
                    <a:pt x="1230" y="689"/>
                  </a:cubicBezTo>
                  <a:cubicBezTo>
                    <a:pt x="1049" y="1295"/>
                    <a:pt x="1181" y="1689"/>
                    <a:pt x="1394" y="1885"/>
                  </a:cubicBezTo>
                  <a:cubicBezTo>
                    <a:pt x="1623" y="2066"/>
                    <a:pt x="1623" y="2426"/>
                    <a:pt x="1459" y="2492"/>
                  </a:cubicBezTo>
                  <a:cubicBezTo>
                    <a:pt x="1428" y="2506"/>
                    <a:pt x="1391" y="2513"/>
                    <a:pt x="1354" y="2513"/>
                  </a:cubicBezTo>
                  <a:cubicBezTo>
                    <a:pt x="1217" y="2513"/>
                    <a:pt x="1070" y="2413"/>
                    <a:pt x="1148" y="2180"/>
                  </a:cubicBezTo>
                  <a:cubicBezTo>
                    <a:pt x="1221" y="1947"/>
                    <a:pt x="1047" y="1727"/>
                    <a:pt x="824" y="1727"/>
                  </a:cubicBezTo>
                  <a:cubicBezTo>
                    <a:pt x="796" y="1727"/>
                    <a:pt x="767" y="1731"/>
                    <a:pt x="738" y="1738"/>
                  </a:cubicBezTo>
                  <a:cubicBezTo>
                    <a:pt x="679" y="1745"/>
                    <a:pt x="626" y="1749"/>
                    <a:pt x="578" y="1749"/>
                  </a:cubicBezTo>
                  <a:cubicBezTo>
                    <a:pt x="414" y="1749"/>
                    <a:pt x="317" y="1701"/>
                    <a:pt x="279" y="1574"/>
                  </a:cubicBezTo>
                  <a:lnTo>
                    <a:pt x="279" y="1574"/>
                  </a:lnTo>
                  <a:cubicBezTo>
                    <a:pt x="279" y="1574"/>
                    <a:pt x="1" y="2475"/>
                    <a:pt x="689" y="2918"/>
                  </a:cubicBezTo>
                  <a:cubicBezTo>
                    <a:pt x="1377" y="3344"/>
                    <a:pt x="1722" y="4033"/>
                    <a:pt x="2115" y="4295"/>
                  </a:cubicBezTo>
                  <a:cubicBezTo>
                    <a:pt x="2115" y="4295"/>
                    <a:pt x="1525" y="3344"/>
                    <a:pt x="2082" y="2475"/>
                  </a:cubicBezTo>
                  <a:cubicBezTo>
                    <a:pt x="2623" y="1607"/>
                    <a:pt x="3180" y="1328"/>
                    <a:pt x="280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 name="Google Shape;829;p2"/>
            <p:cNvSpPr/>
            <p:nvPr/>
          </p:nvSpPr>
          <p:spPr>
            <a:xfrm>
              <a:off x="5650125" y="4191775"/>
              <a:ext cx="202450" cy="202425"/>
            </a:xfrm>
            <a:custGeom>
              <a:avLst/>
              <a:gdLst/>
              <a:ahLst/>
              <a:cxnLst/>
              <a:rect l="l" t="t" r="r" b="b"/>
              <a:pathLst>
                <a:path w="8098" h="8097" extrusionOk="0">
                  <a:moveTo>
                    <a:pt x="2354" y="1"/>
                  </a:moveTo>
                  <a:cubicBezTo>
                    <a:pt x="2263" y="1"/>
                    <a:pt x="2172" y="6"/>
                    <a:pt x="2082" y="15"/>
                  </a:cubicBezTo>
                  <a:cubicBezTo>
                    <a:pt x="754" y="179"/>
                    <a:pt x="0" y="1966"/>
                    <a:pt x="771" y="3228"/>
                  </a:cubicBezTo>
                  <a:cubicBezTo>
                    <a:pt x="1374" y="4185"/>
                    <a:pt x="2454" y="4468"/>
                    <a:pt x="3416" y="4468"/>
                  </a:cubicBezTo>
                  <a:cubicBezTo>
                    <a:pt x="3525" y="4468"/>
                    <a:pt x="3633" y="4464"/>
                    <a:pt x="3737" y="4457"/>
                  </a:cubicBezTo>
                  <a:cubicBezTo>
                    <a:pt x="3951" y="4457"/>
                    <a:pt x="4196" y="4425"/>
                    <a:pt x="4442" y="4392"/>
                  </a:cubicBezTo>
                  <a:cubicBezTo>
                    <a:pt x="4442" y="4392"/>
                    <a:pt x="4630" y="4362"/>
                    <a:pt x="4915" y="4362"/>
                  </a:cubicBezTo>
                  <a:cubicBezTo>
                    <a:pt x="5396" y="4362"/>
                    <a:pt x="6156" y="4447"/>
                    <a:pt x="6753" y="4900"/>
                  </a:cubicBezTo>
                  <a:cubicBezTo>
                    <a:pt x="7147" y="5228"/>
                    <a:pt x="7409" y="5703"/>
                    <a:pt x="7507" y="6211"/>
                  </a:cubicBezTo>
                  <a:cubicBezTo>
                    <a:pt x="7507" y="6211"/>
                    <a:pt x="7671" y="7408"/>
                    <a:pt x="7098" y="8063"/>
                  </a:cubicBezTo>
                  <a:lnTo>
                    <a:pt x="7065" y="8096"/>
                  </a:lnTo>
                  <a:cubicBezTo>
                    <a:pt x="7065" y="8096"/>
                    <a:pt x="8098" y="7572"/>
                    <a:pt x="7983" y="5965"/>
                  </a:cubicBezTo>
                  <a:cubicBezTo>
                    <a:pt x="7875" y="4658"/>
                    <a:pt x="6826" y="4005"/>
                    <a:pt x="5500" y="4005"/>
                  </a:cubicBezTo>
                  <a:cubicBezTo>
                    <a:pt x="5213" y="4005"/>
                    <a:pt x="4913" y="4035"/>
                    <a:pt x="4606" y="4097"/>
                  </a:cubicBezTo>
                  <a:cubicBezTo>
                    <a:pt x="4109" y="4188"/>
                    <a:pt x="3666" y="4234"/>
                    <a:pt x="3267" y="4234"/>
                  </a:cubicBezTo>
                  <a:cubicBezTo>
                    <a:pt x="2733" y="4234"/>
                    <a:pt x="2280" y="4151"/>
                    <a:pt x="1885" y="3982"/>
                  </a:cubicBezTo>
                  <a:cubicBezTo>
                    <a:pt x="1492" y="3802"/>
                    <a:pt x="1148" y="3507"/>
                    <a:pt x="918" y="3130"/>
                  </a:cubicBezTo>
                  <a:cubicBezTo>
                    <a:pt x="197" y="1982"/>
                    <a:pt x="885" y="294"/>
                    <a:pt x="2098" y="146"/>
                  </a:cubicBezTo>
                  <a:cubicBezTo>
                    <a:pt x="2196" y="132"/>
                    <a:pt x="2295" y="125"/>
                    <a:pt x="2394" y="125"/>
                  </a:cubicBezTo>
                  <a:cubicBezTo>
                    <a:pt x="2860" y="125"/>
                    <a:pt x="3320" y="287"/>
                    <a:pt x="3590" y="638"/>
                  </a:cubicBezTo>
                  <a:cubicBezTo>
                    <a:pt x="3869" y="1032"/>
                    <a:pt x="3934" y="1540"/>
                    <a:pt x="3721" y="1982"/>
                  </a:cubicBezTo>
                  <a:cubicBezTo>
                    <a:pt x="3573" y="2331"/>
                    <a:pt x="3228" y="2538"/>
                    <a:pt x="2873" y="2538"/>
                  </a:cubicBezTo>
                  <a:cubicBezTo>
                    <a:pt x="2795" y="2538"/>
                    <a:pt x="2716" y="2528"/>
                    <a:pt x="2639" y="2507"/>
                  </a:cubicBezTo>
                  <a:cubicBezTo>
                    <a:pt x="2197" y="2392"/>
                    <a:pt x="2016" y="1966"/>
                    <a:pt x="2361" y="1900"/>
                  </a:cubicBezTo>
                  <a:cubicBezTo>
                    <a:pt x="2770" y="1835"/>
                    <a:pt x="2836" y="1491"/>
                    <a:pt x="2705" y="1195"/>
                  </a:cubicBezTo>
                  <a:cubicBezTo>
                    <a:pt x="2645" y="1083"/>
                    <a:pt x="2513" y="1018"/>
                    <a:pt x="2371" y="1018"/>
                  </a:cubicBezTo>
                  <a:cubicBezTo>
                    <a:pt x="2161" y="1018"/>
                    <a:pt x="1927" y="1158"/>
                    <a:pt x="1869" y="1491"/>
                  </a:cubicBezTo>
                  <a:cubicBezTo>
                    <a:pt x="1803" y="1753"/>
                    <a:pt x="1885" y="2031"/>
                    <a:pt x="2066" y="2228"/>
                  </a:cubicBezTo>
                  <a:cubicBezTo>
                    <a:pt x="2242" y="2422"/>
                    <a:pt x="2583" y="2585"/>
                    <a:pt x="2931" y="2585"/>
                  </a:cubicBezTo>
                  <a:cubicBezTo>
                    <a:pt x="3260" y="2585"/>
                    <a:pt x="3596" y="2438"/>
                    <a:pt x="3803" y="2031"/>
                  </a:cubicBezTo>
                  <a:cubicBezTo>
                    <a:pt x="4033" y="1556"/>
                    <a:pt x="3983" y="982"/>
                    <a:pt x="3688" y="556"/>
                  </a:cubicBezTo>
                  <a:cubicBezTo>
                    <a:pt x="3381" y="166"/>
                    <a:pt x="2872" y="1"/>
                    <a:pt x="235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 name="Google Shape;830;p2"/>
            <p:cNvSpPr/>
            <p:nvPr/>
          </p:nvSpPr>
          <p:spPr>
            <a:xfrm>
              <a:off x="5682500" y="4307825"/>
              <a:ext cx="116400" cy="59325"/>
            </a:xfrm>
            <a:custGeom>
              <a:avLst/>
              <a:gdLst/>
              <a:ahLst/>
              <a:cxnLst/>
              <a:rect l="l" t="t" r="r" b="b"/>
              <a:pathLst>
                <a:path w="4656" h="2373" extrusionOk="0">
                  <a:moveTo>
                    <a:pt x="3570" y="0"/>
                  </a:moveTo>
                  <a:cubicBezTo>
                    <a:pt x="3274" y="0"/>
                    <a:pt x="2923" y="42"/>
                    <a:pt x="2524" y="160"/>
                  </a:cubicBezTo>
                  <a:cubicBezTo>
                    <a:pt x="1953" y="329"/>
                    <a:pt x="1473" y="392"/>
                    <a:pt x="1083" y="392"/>
                  </a:cubicBezTo>
                  <a:cubicBezTo>
                    <a:pt x="566" y="392"/>
                    <a:pt x="206" y="281"/>
                    <a:pt x="0" y="160"/>
                  </a:cubicBezTo>
                  <a:lnTo>
                    <a:pt x="0" y="160"/>
                  </a:lnTo>
                  <a:cubicBezTo>
                    <a:pt x="131" y="274"/>
                    <a:pt x="262" y="389"/>
                    <a:pt x="377" y="537"/>
                  </a:cubicBezTo>
                  <a:cubicBezTo>
                    <a:pt x="438" y="643"/>
                    <a:pt x="596" y="1405"/>
                    <a:pt x="1201" y="1405"/>
                  </a:cubicBezTo>
                  <a:cubicBezTo>
                    <a:pt x="1251" y="1405"/>
                    <a:pt x="1304" y="1400"/>
                    <a:pt x="1361" y="1389"/>
                  </a:cubicBezTo>
                  <a:cubicBezTo>
                    <a:pt x="2082" y="1225"/>
                    <a:pt x="1934" y="766"/>
                    <a:pt x="2426" y="619"/>
                  </a:cubicBezTo>
                  <a:cubicBezTo>
                    <a:pt x="2518" y="590"/>
                    <a:pt x="2596" y="578"/>
                    <a:pt x="2661" y="578"/>
                  </a:cubicBezTo>
                  <a:cubicBezTo>
                    <a:pt x="2931" y="578"/>
                    <a:pt x="2974" y="785"/>
                    <a:pt x="2869" y="864"/>
                  </a:cubicBezTo>
                  <a:cubicBezTo>
                    <a:pt x="2813" y="899"/>
                    <a:pt x="2760" y="910"/>
                    <a:pt x="2705" y="910"/>
                  </a:cubicBezTo>
                  <a:cubicBezTo>
                    <a:pt x="2631" y="910"/>
                    <a:pt x="2553" y="890"/>
                    <a:pt x="2459" y="881"/>
                  </a:cubicBezTo>
                  <a:cubicBezTo>
                    <a:pt x="2450" y="880"/>
                    <a:pt x="2440" y="880"/>
                    <a:pt x="2430" y="880"/>
                  </a:cubicBezTo>
                  <a:cubicBezTo>
                    <a:pt x="2233" y="880"/>
                    <a:pt x="1811" y="1033"/>
                    <a:pt x="1967" y="1438"/>
                  </a:cubicBezTo>
                  <a:cubicBezTo>
                    <a:pt x="2131" y="1881"/>
                    <a:pt x="2377" y="2241"/>
                    <a:pt x="2098" y="2372"/>
                  </a:cubicBezTo>
                  <a:cubicBezTo>
                    <a:pt x="2098" y="2372"/>
                    <a:pt x="3033" y="2372"/>
                    <a:pt x="3328" y="2127"/>
                  </a:cubicBezTo>
                  <a:cubicBezTo>
                    <a:pt x="3688" y="1864"/>
                    <a:pt x="3852" y="1405"/>
                    <a:pt x="3721" y="996"/>
                  </a:cubicBezTo>
                  <a:cubicBezTo>
                    <a:pt x="3622" y="501"/>
                    <a:pt x="3937" y="202"/>
                    <a:pt x="4414" y="202"/>
                  </a:cubicBezTo>
                  <a:cubicBezTo>
                    <a:pt x="4491" y="202"/>
                    <a:pt x="4571" y="209"/>
                    <a:pt x="4655" y="225"/>
                  </a:cubicBezTo>
                  <a:cubicBezTo>
                    <a:pt x="4655" y="225"/>
                    <a:pt x="4262" y="0"/>
                    <a:pt x="357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 name="Google Shape;831;p2"/>
            <p:cNvSpPr/>
            <p:nvPr/>
          </p:nvSpPr>
          <p:spPr>
            <a:xfrm>
              <a:off x="5712400" y="4198700"/>
              <a:ext cx="80350" cy="83700"/>
            </a:xfrm>
            <a:custGeom>
              <a:avLst/>
              <a:gdLst/>
              <a:ahLst/>
              <a:cxnLst/>
              <a:rect l="l" t="t" r="r" b="b"/>
              <a:pathLst>
                <a:path w="3214" h="3348" extrusionOk="0">
                  <a:moveTo>
                    <a:pt x="1246" y="1"/>
                  </a:moveTo>
                  <a:lnTo>
                    <a:pt x="1246" y="1"/>
                  </a:lnTo>
                  <a:cubicBezTo>
                    <a:pt x="1689" y="427"/>
                    <a:pt x="1837" y="1066"/>
                    <a:pt x="1640" y="1640"/>
                  </a:cubicBezTo>
                  <a:cubicBezTo>
                    <a:pt x="1398" y="2401"/>
                    <a:pt x="880" y="2601"/>
                    <a:pt x="434" y="2601"/>
                  </a:cubicBezTo>
                  <a:cubicBezTo>
                    <a:pt x="275" y="2601"/>
                    <a:pt x="126" y="2576"/>
                    <a:pt x="1" y="2541"/>
                  </a:cubicBezTo>
                  <a:lnTo>
                    <a:pt x="1" y="2541"/>
                  </a:lnTo>
                  <a:cubicBezTo>
                    <a:pt x="1" y="2541"/>
                    <a:pt x="229" y="3348"/>
                    <a:pt x="1008" y="3348"/>
                  </a:cubicBezTo>
                  <a:cubicBezTo>
                    <a:pt x="1038" y="3348"/>
                    <a:pt x="1068" y="3347"/>
                    <a:pt x="1099" y="3344"/>
                  </a:cubicBezTo>
                  <a:cubicBezTo>
                    <a:pt x="1935" y="3279"/>
                    <a:pt x="1886" y="2623"/>
                    <a:pt x="1869" y="2345"/>
                  </a:cubicBezTo>
                  <a:cubicBezTo>
                    <a:pt x="1869" y="2066"/>
                    <a:pt x="1853" y="1836"/>
                    <a:pt x="1968" y="1836"/>
                  </a:cubicBezTo>
                  <a:cubicBezTo>
                    <a:pt x="2066" y="1836"/>
                    <a:pt x="2099" y="1935"/>
                    <a:pt x="2033" y="2131"/>
                  </a:cubicBezTo>
                  <a:cubicBezTo>
                    <a:pt x="1968" y="2328"/>
                    <a:pt x="1820" y="2967"/>
                    <a:pt x="2918" y="3082"/>
                  </a:cubicBezTo>
                  <a:cubicBezTo>
                    <a:pt x="2787" y="2984"/>
                    <a:pt x="2754" y="2803"/>
                    <a:pt x="2853" y="2672"/>
                  </a:cubicBezTo>
                  <a:cubicBezTo>
                    <a:pt x="3000" y="2426"/>
                    <a:pt x="3213" y="1968"/>
                    <a:pt x="2476" y="1345"/>
                  </a:cubicBezTo>
                  <a:cubicBezTo>
                    <a:pt x="1755" y="722"/>
                    <a:pt x="1689" y="279"/>
                    <a:pt x="124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 name="Google Shape;832;p2"/>
            <p:cNvSpPr/>
            <p:nvPr/>
          </p:nvSpPr>
          <p:spPr>
            <a:xfrm>
              <a:off x="5628800" y="4079275"/>
              <a:ext cx="38975" cy="191575"/>
            </a:xfrm>
            <a:custGeom>
              <a:avLst/>
              <a:gdLst/>
              <a:ahLst/>
              <a:cxnLst/>
              <a:rect l="l" t="t" r="r" b="b"/>
              <a:pathLst>
                <a:path w="1559" h="7663" extrusionOk="0">
                  <a:moveTo>
                    <a:pt x="642" y="0"/>
                  </a:moveTo>
                  <a:cubicBezTo>
                    <a:pt x="574" y="0"/>
                    <a:pt x="502" y="17"/>
                    <a:pt x="427" y="57"/>
                  </a:cubicBezTo>
                  <a:cubicBezTo>
                    <a:pt x="1" y="286"/>
                    <a:pt x="345" y="827"/>
                    <a:pt x="607" y="1090"/>
                  </a:cubicBezTo>
                  <a:cubicBezTo>
                    <a:pt x="706" y="1204"/>
                    <a:pt x="771" y="1483"/>
                    <a:pt x="804" y="1860"/>
                  </a:cubicBezTo>
                  <a:cubicBezTo>
                    <a:pt x="837" y="2565"/>
                    <a:pt x="820" y="3286"/>
                    <a:pt x="755" y="3991"/>
                  </a:cubicBezTo>
                  <a:cubicBezTo>
                    <a:pt x="607" y="5351"/>
                    <a:pt x="771" y="7122"/>
                    <a:pt x="1476" y="7662"/>
                  </a:cubicBezTo>
                  <a:cubicBezTo>
                    <a:pt x="1476" y="7662"/>
                    <a:pt x="820" y="7040"/>
                    <a:pt x="968" y="5171"/>
                  </a:cubicBezTo>
                  <a:cubicBezTo>
                    <a:pt x="1050" y="3974"/>
                    <a:pt x="1411" y="2827"/>
                    <a:pt x="1493" y="1860"/>
                  </a:cubicBezTo>
                  <a:cubicBezTo>
                    <a:pt x="1558" y="1335"/>
                    <a:pt x="1460" y="811"/>
                    <a:pt x="1197" y="368"/>
                  </a:cubicBezTo>
                  <a:cubicBezTo>
                    <a:pt x="1197" y="368"/>
                    <a:pt x="963" y="0"/>
                    <a:pt x="64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 name="Google Shape;833;p2"/>
            <p:cNvSpPr/>
            <p:nvPr/>
          </p:nvSpPr>
          <p:spPr>
            <a:xfrm>
              <a:off x="5502175" y="4093800"/>
              <a:ext cx="116000" cy="136900"/>
            </a:xfrm>
            <a:custGeom>
              <a:avLst/>
              <a:gdLst/>
              <a:ahLst/>
              <a:cxnLst/>
              <a:rect l="l" t="t" r="r" b="b"/>
              <a:pathLst>
                <a:path w="4640" h="5476" extrusionOk="0">
                  <a:moveTo>
                    <a:pt x="296" y="0"/>
                  </a:moveTo>
                  <a:lnTo>
                    <a:pt x="296" y="0"/>
                  </a:lnTo>
                  <a:cubicBezTo>
                    <a:pt x="83" y="394"/>
                    <a:pt x="1" y="836"/>
                    <a:pt x="50" y="1295"/>
                  </a:cubicBezTo>
                  <a:cubicBezTo>
                    <a:pt x="99" y="1918"/>
                    <a:pt x="329" y="2508"/>
                    <a:pt x="673" y="3033"/>
                  </a:cubicBezTo>
                  <a:cubicBezTo>
                    <a:pt x="1166" y="3716"/>
                    <a:pt x="1942" y="3794"/>
                    <a:pt x="2271" y="3794"/>
                  </a:cubicBezTo>
                  <a:cubicBezTo>
                    <a:pt x="2369" y="3794"/>
                    <a:pt x="2427" y="3787"/>
                    <a:pt x="2427" y="3787"/>
                  </a:cubicBezTo>
                  <a:cubicBezTo>
                    <a:pt x="2148" y="3705"/>
                    <a:pt x="2099" y="3377"/>
                    <a:pt x="2296" y="3131"/>
                  </a:cubicBezTo>
                  <a:cubicBezTo>
                    <a:pt x="2443" y="2984"/>
                    <a:pt x="2411" y="2721"/>
                    <a:pt x="2230" y="2607"/>
                  </a:cubicBezTo>
                  <a:cubicBezTo>
                    <a:pt x="2099" y="2541"/>
                    <a:pt x="1837" y="2328"/>
                    <a:pt x="2066" y="2197"/>
                  </a:cubicBezTo>
                  <a:cubicBezTo>
                    <a:pt x="2094" y="2179"/>
                    <a:pt x="2125" y="2170"/>
                    <a:pt x="2158" y="2170"/>
                  </a:cubicBezTo>
                  <a:cubicBezTo>
                    <a:pt x="2393" y="2170"/>
                    <a:pt x="2716" y="2611"/>
                    <a:pt x="2673" y="3115"/>
                  </a:cubicBezTo>
                  <a:cubicBezTo>
                    <a:pt x="2624" y="3688"/>
                    <a:pt x="2902" y="3836"/>
                    <a:pt x="3312" y="4131"/>
                  </a:cubicBezTo>
                  <a:cubicBezTo>
                    <a:pt x="3722" y="4410"/>
                    <a:pt x="3460" y="4934"/>
                    <a:pt x="3460" y="4934"/>
                  </a:cubicBezTo>
                  <a:cubicBezTo>
                    <a:pt x="4181" y="4524"/>
                    <a:pt x="4017" y="3852"/>
                    <a:pt x="3935" y="3705"/>
                  </a:cubicBezTo>
                  <a:cubicBezTo>
                    <a:pt x="3853" y="3541"/>
                    <a:pt x="3673" y="3295"/>
                    <a:pt x="3886" y="3180"/>
                  </a:cubicBezTo>
                  <a:cubicBezTo>
                    <a:pt x="3899" y="3175"/>
                    <a:pt x="3912" y="3172"/>
                    <a:pt x="3925" y="3172"/>
                  </a:cubicBezTo>
                  <a:cubicBezTo>
                    <a:pt x="4126" y="3172"/>
                    <a:pt x="4213" y="3893"/>
                    <a:pt x="4197" y="4541"/>
                  </a:cubicBezTo>
                  <a:cubicBezTo>
                    <a:pt x="4164" y="4918"/>
                    <a:pt x="4328" y="5262"/>
                    <a:pt x="4640" y="5475"/>
                  </a:cubicBezTo>
                  <a:cubicBezTo>
                    <a:pt x="4509" y="5147"/>
                    <a:pt x="4443" y="4803"/>
                    <a:pt x="4459" y="4442"/>
                  </a:cubicBezTo>
                  <a:cubicBezTo>
                    <a:pt x="4459" y="3934"/>
                    <a:pt x="4541" y="3016"/>
                    <a:pt x="3640" y="2394"/>
                  </a:cubicBezTo>
                  <a:cubicBezTo>
                    <a:pt x="2722" y="1787"/>
                    <a:pt x="1624" y="2049"/>
                    <a:pt x="837" y="1476"/>
                  </a:cubicBezTo>
                  <a:cubicBezTo>
                    <a:pt x="755" y="1426"/>
                    <a:pt x="689" y="1361"/>
                    <a:pt x="607" y="1295"/>
                  </a:cubicBezTo>
                  <a:cubicBezTo>
                    <a:pt x="312" y="935"/>
                    <a:pt x="181" y="459"/>
                    <a:pt x="29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 name="Google Shape;834;p2"/>
            <p:cNvSpPr/>
            <p:nvPr/>
          </p:nvSpPr>
          <p:spPr>
            <a:xfrm>
              <a:off x="5933275" y="4235350"/>
              <a:ext cx="99600" cy="218725"/>
            </a:xfrm>
            <a:custGeom>
              <a:avLst/>
              <a:gdLst/>
              <a:ahLst/>
              <a:cxnLst/>
              <a:rect l="l" t="t" r="r" b="b"/>
              <a:pathLst>
                <a:path w="3984" h="8749" extrusionOk="0">
                  <a:moveTo>
                    <a:pt x="1894" y="1"/>
                  </a:moveTo>
                  <a:cubicBezTo>
                    <a:pt x="1745" y="1"/>
                    <a:pt x="1593" y="20"/>
                    <a:pt x="1443" y="59"/>
                  </a:cubicBezTo>
                  <a:cubicBezTo>
                    <a:pt x="689" y="256"/>
                    <a:pt x="132" y="911"/>
                    <a:pt x="66" y="1698"/>
                  </a:cubicBezTo>
                  <a:cubicBezTo>
                    <a:pt x="1" y="2485"/>
                    <a:pt x="410" y="3288"/>
                    <a:pt x="1001" y="3845"/>
                  </a:cubicBezTo>
                  <a:cubicBezTo>
                    <a:pt x="1591" y="4435"/>
                    <a:pt x="2345" y="4714"/>
                    <a:pt x="2902" y="5206"/>
                  </a:cubicBezTo>
                  <a:cubicBezTo>
                    <a:pt x="3426" y="5681"/>
                    <a:pt x="3771" y="6353"/>
                    <a:pt x="3820" y="7058"/>
                  </a:cubicBezTo>
                  <a:cubicBezTo>
                    <a:pt x="3853" y="7714"/>
                    <a:pt x="3492" y="8402"/>
                    <a:pt x="2918" y="8566"/>
                  </a:cubicBezTo>
                  <a:cubicBezTo>
                    <a:pt x="2791" y="8606"/>
                    <a:pt x="2661" y="8625"/>
                    <a:pt x="2534" y="8625"/>
                  </a:cubicBezTo>
                  <a:cubicBezTo>
                    <a:pt x="2090" y="8625"/>
                    <a:pt x="1682" y="8391"/>
                    <a:pt x="1541" y="8009"/>
                  </a:cubicBezTo>
                  <a:cubicBezTo>
                    <a:pt x="1345" y="7566"/>
                    <a:pt x="1541" y="7042"/>
                    <a:pt x="1984" y="6845"/>
                  </a:cubicBezTo>
                  <a:cubicBezTo>
                    <a:pt x="2082" y="6812"/>
                    <a:pt x="2164" y="6796"/>
                    <a:pt x="2263" y="6796"/>
                  </a:cubicBezTo>
                  <a:cubicBezTo>
                    <a:pt x="2263" y="6796"/>
                    <a:pt x="2291" y="6793"/>
                    <a:pt x="2337" y="6793"/>
                  </a:cubicBezTo>
                  <a:cubicBezTo>
                    <a:pt x="2473" y="6793"/>
                    <a:pt x="2759" y="6820"/>
                    <a:pt x="2869" y="7042"/>
                  </a:cubicBezTo>
                  <a:cubicBezTo>
                    <a:pt x="2869" y="7042"/>
                    <a:pt x="2886" y="7076"/>
                    <a:pt x="2864" y="7076"/>
                  </a:cubicBezTo>
                  <a:cubicBezTo>
                    <a:pt x="2856" y="7076"/>
                    <a:pt x="2842" y="7071"/>
                    <a:pt x="2820" y="7058"/>
                  </a:cubicBezTo>
                  <a:cubicBezTo>
                    <a:pt x="2754" y="7025"/>
                    <a:pt x="2682" y="7008"/>
                    <a:pt x="2612" y="7008"/>
                  </a:cubicBezTo>
                  <a:cubicBezTo>
                    <a:pt x="2508" y="7008"/>
                    <a:pt x="2407" y="7045"/>
                    <a:pt x="2328" y="7124"/>
                  </a:cubicBezTo>
                  <a:cubicBezTo>
                    <a:pt x="2066" y="7353"/>
                    <a:pt x="2132" y="7779"/>
                    <a:pt x="2443" y="7943"/>
                  </a:cubicBezTo>
                  <a:cubicBezTo>
                    <a:pt x="2521" y="7981"/>
                    <a:pt x="2605" y="7999"/>
                    <a:pt x="2686" y="7999"/>
                  </a:cubicBezTo>
                  <a:cubicBezTo>
                    <a:pt x="2996" y="7999"/>
                    <a:pt x="3278" y="7732"/>
                    <a:pt x="3148" y="7238"/>
                  </a:cubicBezTo>
                  <a:cubicBezTo>
                    <a:pt x="3003" y="6901"/>
                    <a:pt x="2673" y="6696"/>
                    <a:pt x="2325" y="6696"/>
                  </a:cubicBezTo>
                  <a:cubicBezTo>
                    <a:pt x="2200" y="6696"/>
                    <a:pt x="2073" y="6723"/>
                    <a:pt x="1951" y="6779"/>
                  </a:cubicBezTo>
                  <a:cubicBezTo>
                    <a:pt x="1492" y="7009"/>
                    <a:pt x="1279" y="7550"/>
                    <a:pt x="1476" y="8025"/>
                  </a:cubicBezTo>
                  <a:cubicBezTo>
                    <a:pt x="1604" y="8462"/>
                    <a:pt x="2056" y="8748"/>
                    <a:pt x="2545" y="8748"/>
                  </a:cubicBezTo>
                  <a:cubicBezTo>
                    <a:pt x="2680" y="8748"/>
                    <a:pt x="2817" y="8727"/>
                    <a:pt x="2951" y="8681"/>
                  </a:cubicBezTo>
                  <a:cubicBezTo>
                    <a:pt x="3607" y="8500"/>
                    <a:pt x="3984" y="7763"/>
                    <a:pt x="3967" y="7058"/>
                  </a:cubicBezTo>
                  <a:cubicBezTo>
                    <a:pt x="3918" y="6304"/>
                    <a:pt x="3574" y="5599"/>
                    <a:pt x="3017" y="5091"/>
                  </a:cubicBezTo>
                  <a:cubicBezTo>
                    <a:pt x="2443" y="4550"/>
                    <a:pt x="1673" y="4272"/>
                    <a:pt x="1115" y="3714"/>
                  </a:cubicBezTo>
                  <a:cubicBezTo>
                    <a:pt x="574" y="3157"/>
                    <a:pt x="165" y="2436"/>
                    <a:pt x="230" y="1698"/>
                  </a:cubicBezTo>
                  <a:cubicBezTo>
                    <a:pt x="263" y="1256"/>
                    <a:pt x="476" y="846"/>
                    <a:pt x="820" y="551"/>
                  </a:cubicBezTo>
                  <a:cubicBezTo>
                    <a:pt x="984" y="436"/>
                    <a:pt x="1164" y="354"/>
                    <a:pt x="1345" y="288"/>
                  </a:cubicBezTo>
                  <a:cubicBezTo>
                    <a:pt x="1492" y="247"/>
                    <a:pt x="1644" y="227"/>
                    <a:pt x="1793" y="227"/>
                  </a:cubicBezTo>
                  <a:cubicBezTo>
                    <a:pt x="1943" y="227"/>
                    <a:pt x="2091" y="247"/>
                    <a:pt x="2230" y="288"/>
                  </a:cubicBezTo>
                  <a:cubicBezTo>
                    <a:pt x="3263" y="551"/>
                    <a:pt x="3574" y="1928"/>
                    <a:pt x="2902" y="2583"/>
                  </a:cubicBezTo>
                  <a:cubicBezTo>
                    <a:pt x="2771" y="2714"/>
                    <a:pt x="2590" y="2813"/>
                    <a:pt x="2394" y="2845"/>
                  </a:cubicBezTo>
                  <a:cubicBezTo>
                    <a:pt x="2332" y="2854"/>
                    <a:pt x="2274" y="2858"/>
                    <a:pt x="2218" y="2858"/>
                  </a:cubicBezTo>
                  <a:cubicBezTo>
                    <a:pt x="1754" y="2858"/>
                    <a:pt x="1499" y="2575"/>
                    <a:pt x="1558" y="2370"/>
                  </a:cubicBezTo>
                  <a:cubicBezTo>
                    <a:pt x="1558" y="2370"/>
                    <a:pt x="1558" y="2354"/>
                    <a:pt x="1623" y="2354"/>
                  </a:cubicBezTo>
                  <a:cubicBezTo>
                    <a:pt x="1631" y="2354"/>
                    <a:pt x="1649" y="2355"/>
                    <a:pt x="1673" y="2355"/>
                  </a:cubicBezTo>
                  <a:cubicBezTo>
                    <a:pt x="1802" y="2355"/>
                    <a:pt x="2125" y="2331"/>
                    <a:pt x="2263" y="2042"/>
                  </a:cubicBezTo>
                  <a:cubicBezTo>
                    <a:pt x="2382" y="1683"/>
                    <a:pt x="2091" y="1345"/>
                    <a:pt x="1749" y="1345"/>
                  </a:cubicBezTo>
                  <a:cubicBezTo>
                    <a:pt x="1670" y="1345"/>
                    <a:pt x="1589" y="1363"/>
                    <a:pt x="1509" y="1403"/>
                  </a:cubicBezTo>
                  <a:cubicBezTo>
                    <a:pt x="919" y="1796"/>
                    <a:pt x="1050" y="2714"/>
                    <a:pt x="1738" y="2895"/>
                  </a:cubicBezTo>
                  <a:cubicBezTo>
                    <a:pt x="1918" y="2980"/>
                    <a:pt x="2107" y="3020"/>
                    <a:pt x="2291" y="3020"/>
                  </a:cubicBezTo>
                  <a:cubicBezTo>
                    <a:pt x="2745" y="3020"/>
                    <a:pt x="3177" y="2778"/>
                    <a:pt x="3410" y="2370"/>
                  </a:cubicBezTo>
                  <a:cubicBezTo>
                    <a:pt x="3672" y="1829"/>
                    <a:pt x="3623" y="1174"/>
                    <a:pt x="3279" y="682"/>
                  </a:cubicBezTo>
                  <a:cubicBezTo>
                    <a:pt x="2946" y="246"/>
                    <a:pt x="2432" y="1"/>
                    <a:pt x="18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 name="Google Shape;835;p2"/>
            <p:cNvSpPr/>
            <p:nvPr/>
          </p:nvSpPr>
          <p:spPr>
            <a:xfrm>
              <a:off x="5988200" y="4318350"/>
              <a:ext cx="43050" cy="60275"/>
            </a:xfrm>
            <a:custGeom>
              <a:avLst/>
              <a:gdLst/>
              <a:ahLst/>
              <a:cxnLst/>
              <a:rect l="l" t="t" r="r" b="b"/>
              <a:pathLst>
                <a:path w="1722" h="2411" extrusionOk="0">
                  <a:moveTo>
                    <a:pt x="197" y="1"/>
                  </a:moveTo>
                  <a:lnTo>
                    <a:pt x="197" y="1"/>
                  </a:lnTo>
                  <a:cubicBezTo>
                    <a:pt x="213" y="165"/>
                    <a:pt x="180" y="312"/>
                    <a:pt x="115" y="460"/>
                  </a:cubicBezTo>
                  <a:cubicBezTo>
                    <a:pt x="0" y="853"/>
                    <a:pt x="328" y="1115"/>
                    <a:pt x="951" y="1394"/>
                  </a:cubicBezTo>
                  <a:cubicBezTo>
                    <a:pt x="1590" y="1673"/>
                    <a:pt x="1656" y="2410"/>
                    <a:pt x="1656" y="2410"/>
                  </a:cubicBezTo>
                  <a:cubicBezTo>
                    <a:pt x="1721" y="394"/>
                    <a:pt x="885" y="329"/>
                    <a:pt x="689" y="329"/>
                  </a:cubicBezTo>
                  <a:cubicBezTo>
                    <a:pt x="492" y="329"/>
                    <a:pt x="393" y="247"/>
                    <a:pt x="361" y="148"/>
                  </a:cubicBezTo>
                  <a:cubicBezTo>
                    <a:pt x="344" y="66"/>
                    <a:pt x="197" y="1"/>
                    <a:pt x="19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 name="Google Shape;836;p2"/>
            <p:cNvSpPr/>
            <p:nvPr/>
          </p:nvSpPr>
          <p:spPr>
            <a:xfrm>
              <a:off x="5853775" y="4140525"/>
              <a:ext cx="159850" cy="250800"/>
            </a:xfrm>
            <a:custGeom>
              <a:avLst/>
              <a:gdLst/>
              <a:ahLst/>
              <a:cxnLst/>
              <a:rect l="l" t="t" r="r" b="b"/>
              <a:pathLst>
                <a:path w="6394" h="10032" extrusionOk="0">
                  <a:moveTo>
                    <a:pt x="509" y="2213"/>
                  </a:moveTo>
                  <a:cubicBezTo>
                    <a:pt x="509" y="2213"/>
                    <a:pt x="509" y="2213"/>
                    <a:pt x="509" y="2213"/>
                  </a:cubicBezTo>
                  <a:lnTo>
                    <a:pt x="509" y="2213"/>
                  </a:lnTo>
                  <a:cubicBezTo>
                    <a:pt x="509" y="2213"/>
                    <a:pt x="509" y="2213"/>
                    <a:pt x="509" y="2213"/>
                  </a:cubicBezTo>
                  <a:close/>
                  <a:moveTo>
                    <a:pt x="1148" y="0"/>
                  </a:moveTo>
                  <a:cubicBezTo>
                    <a:pt x="1246" y="115"/>
                    <a:pt x="1246" y="295"/>
                    <a:pt x="1132" y="410"/>
                  </a:cubicBezTo>
                  <a:cubicBezTo>
                    <a:pt x="919" y="574"/>
                    <a:pt x="361" y="1197"/>
                    <a:pt x="771" y="1819"/>
                  </a:cubicBezTo>
                  <a:cubicBezTo>
                    <a:pt x="1214" y="2508"/>
                    <a:pt x="1787" y="2295"/>
                    <a:pt x="2000" y="2868"/>
                  </a:cubicBezTo>
                  <a:cubicBezTo>
                    <a:pt x="2000" y="2868"/>
                    <a:pt x="2066" y="3164"/>
                    <a:pt x="1886" y="3262"/>
                  </a:cubicBezTo>
                  <a:cubicBezTo>
                    <a:pt x="1849" y="3283"/>
                    <a:pt x="1814" y="3293"/>
                    <a:pt x="1781" y="3293"/>
                  </a:cubicBezTo>
                  <a:cubicBezTo>
                    <a:pt x="1639" y="3293"/>
                    <a:pt x="1542" y="3113"/>
                    <a:pt x="1542" y="2967"/>
                  </a:cubicBezTo>
                  <a:cubicBezTo>
                    <a:pt x="1492" y="2655"/>
                    <a:pt x="1246" y="2426"/>
                    <a:pt x="935" y="2377"/>
                  </a:cubicBezTo>
                  <a:cubicBezTo>
                    <a:pt x="558" y="2330"/>
                    <a:pt x="512" y="2222"/>
                    <a:pt x="509" y="2213"/>
                  </a:cubicBezTo>
                  <a:lnTo>
                    <a:pt x="509" y="2213"/>
                  </a:lnTo>
                  <a:cubicBezTo>
                    <a:pt x="558" y="2361"/>
                    <a:pt x="558" y="2508"/>
                    <a:pt x="525" y="2655"/>
                  </a:cubicBezTo>
                  <a:cubicBezTo>
                    <a:pt x="460" y="2803"/>
                    <a:pt x="165" y="3295"/>
                    <a:pt x="738" y="3672"/>
                  </a:cubicBezTo>
                  <a:cubicBezTo>
                    <a:pt x="1296" y="4049"/>
                    <a:pt x="1591" y="3852"/>
                    <a:pt x="1689" y="4491"/>
                  </a:cubicBezTo>
                  <a:cubicBezTo>
                    <a:pt x="1787" y="5130"/>
                    <a:pt x="1853" y="5901"/>
                    <a:pt x="2197" y="6245"/>
                  </a:cubicBezTo>
                  <a:cubicBezTo>
                    <a:pt x="2082" y="6163"/>
                    <a:pt x="1984" y="6065"/>
                    <a:pt x="1919" y="5950"/>
                  </a:cubicBezTo>
                  <a:cubicBezTo>
                    <a:pt x="1766" y="5629"/>
                    <a:pt x="1442" y="5422"/>
                    <a:pt x="1093" y="5422"/>
                  </a:cubicBezTo>
                  <a:cubicBezTo>
                    <a:pt x="1068" y="5422"/>
                    <a:pt x="1043" y="5423"/>
                    <a:pt x="1017" y="5426"/>
                  </a:cubicBezTo>
                  <a:cubicBezTo>
                    <a:pt x="974" y="5428"/>
                    <a:pt x="934" y="5429"/>
                    <a:pt x="896" y="5429"/>
                  </a:cubicBezTo>
                  <a:cubicBezTo>
                    <a:pt x="434" y="5429"/>
                    <a:pt x="374" y="5252"/>
                    <a:pt x="329" y="5130"/>
                  </a:cubicBezTo>
                  <a:lnTo>
                    <a:pt x="329" y="5130"/>
                  </a:lnTo>
                  <a:cubicBezTo>
                    <a:pt x="329" y="5131"/>
                    <a:pt x="1" y="6114"/>
                    <a:pt x="935" y="6606"/>
                  </a:cubicBezTo>
                  <a:cubicBezTo>
                    <a:pt x="1886" y="7097"/>
                    <a:pt x="1804" y="6737"/>
                    <a:pt x="3099" y="7786"/>
                  </a:cubicBezTo>
                  <a:cubicBezTo>
                    <a:pt x="4119" y="8645"/>
                    <a:pt x="4339" y="8687"/>
                    <a:pt x="4344" y="8687"/>
                  </a:cubicBezTo>
                  <a:lnTo>
                    <a:pt x="4344" y="8687"/>
                  </a:lnTo>
                  <a:cubicBezTo>
                    <a:pt x="4319" y="8683"/>
                    <a:pt x="4293" y="8681"/>
                    <a:pt x="4268" y="8681"/>
                  </a:cubicBezTo>
                  <a:cubicBezTo>
                    <a:pt x="4095" y="8681"/>
                    <a:pt x="3922" y="8774"/>
                    <a:pt x="3836" y="8917"/>
                  </a:cubicBezTo>
                  <a:cubicBezTo>
                    <a:pt x="3623" y="9228"/>
                    <a:pt x="3738" y="9638"/>
                    <a:pt x="4066" y="9786"/>
                  </a:cubicBezTo>
                  <a:cubicBezTo>
                    <a:pt x="4066" y="9786"/>
                    <a:pt x="3951" y="9589"/>
                    <a:pt x="4131" y="9573"/>
                  </a:cubicBezTo>
                  <a:cubicBezTo>
                    <a:pt x="4138" y="9572"/>
                    <a:pt x="4145" y="9572"/>
                    <a:pt x="4152" y="9572"/>
                  </a:cubicBezTo>
                  <a:cubicBezTo>
                    <a:pt x="4282" y="9572"/>
                    <a:pt x="4423" y="9657"/>
                    <a:pt x="4576" y="9657"/>
                  </a:cubicBezTo>
                  <a:cubicBezTo>
                    <a:pt x="4669" y="9657"/>
                    <a:pt x="4767" y="9625"/>
                    <a:pt x="4869" y="9523"/>
                  </a:cubicBezTo>
                  <a:cubicBezTo>
                    <a:pt x="4995" y="9411"/>
                    <a:pt x="5194" y="9314"/>
                    <a:pt x="5421" y="9314"/>
                  </a:cubicBezTo>
                  <a:cubicBezTo>
                    <a:pt x="5726" y="9314"/>
                    <a:pt x="6084" y="9488"/>
                    <a:pt x="6393" y="10031"/>
                  </a:cubicBezTo>
                  <a:cubicBezTo>
                    <a:pt x="6393" y="10031"/>
                    <a:pt x="6164" y="9212"/>
                    <a:pt x="4836" y="8687"/>
                  </a:cubicBezTo>
                  <a:cubicBezTo>
                    <a:pt x="3131" y="7966"/>
                    <a:pt x="2050" y="6261"/>
                    <a:pt x="2132" y="4409"/>
                  </a:cubicBezTo>
                  <a:cubicBezTo>
                    <a:pt x="2230" y="2180"/>
                    <a:pt x="3508" y="656"/>
                    <a:pt x="11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 name="Google Shape;837;p2"/>
            <p:cNvSpPr/>
            <p:nvPr/>
          </p:nvSpPr>
          <p:spPr>
            <a:xfrm>
              <a:off x="5900500" y="4076475"/>
              <a:ext cx="68875" cy="268550"/>
            </a:xfrm>
            <a:custGeom>
              <a:avLst/>
              <a:gdLst/>
              <a:ahLst/>
              <a:cxnLst/>
              <a:rect l="l" t="t" r="r" b="b"/>
              <a:pathLst>
                <a:path w="2755" h="10742" extrusionOk="0">
                  <a:moveTo>
                    <a:pt x="1304" y="1"/>
                  </a:moveTo>
                  <a:cubicBezTo>
                    <a:pt x="718" y="1"/>
                    <a:pt x="161" y="384"/>
                    <a:pt x="99" y="906"/>
                  </a:cubicBezTo>
                  <a:cubicBezTo>
                    <a:pt x="0" y="1431"/>
                    <a:pt x="377" y="1923"/>
                    <a:pt x="902" y="1972"/>
                  </a:cubicBezTo>
                  <a:lnTo>
                    <a:pt x="1049" y="1972"/>
                  </a:lnTo>
                  <a:cubicBezTo>
                    <a:pt x="1574" y="1939"/>
                    <a:pt x="1836" y="1333"/>
                    <a:pt x="1639" y="1070"/>
                  </a:cubicBezTo>
                  <a:cubicBezTo>
                    <a:pt x="1563" y="952"/>
                    <a:pt x="1446" y="900"/>
                    <a:pt x="1329" y="900"/>
                  </a:cubicBezTo>
                  <a:cubicBezTo>
                    <a:pt x="1121" y="900"/>
                    <a:pt x="914" y="1065"/>
                    <a:pt x="935" y="1316"/>
                  </a:cubicBezTo>
                  <a:cubicBezTo>
                    <a:pt x="951" y="1644"/>
                    <a:pt x="1295" y="1611"/>
                    <a:pt x="1344" y="1660"/>
                  </a:cubicBezTo>
                  <a:cubicBezTo>
                    <a:pt x="1377" y="1693"/>
                    <a:pt x="1344" y="1759"/>
                    <a:pt x="1344" y="1759"/>
                  </a:cubicBezTo>
                  <a:cubicBezTo>
                    <a:pt x="1295" y="1824"/>
                    <a:pt x="1230" y="1874"/>
                    <a:pt x="1164" y="1906"/>
                  </a:cubicBezTo>
                  <a:cubicBezTo>
                    <a:pt x="1148" y="1906"/>
                    <a:pt x="1131" y="1906"/>
                    <a:pt x="1115" y="1923"/>
                  </a:cubicBezTo>
                  <a:lnTo>
                    <a:pt x="1099" y="1923"/>
                  </a:lnTo>
                  <a:cubicBezTo>
                    <a:pt x="1073" y="1925"/>
                    <a:pt x="1047" y="1926"/>
                    <a:pt x="1022" y="1926"/>
                  </a:cubicBezTo>
                  <a:cubicBezTo>
                    <a:pt x="485" y="1926"/>
                    <a:pt x="71" y="1439"/>
                    <a:pt x="181" y="906"/>
                  </a:cubicBezTo>
                  <a:cubicBezTo>
                    <a:pt x="263" y="435"/>
                    <a:pt x="754" y="118"/>
                    <a:pt x="1267" y="118"/>
                  </a:cubicBezTo>
                  <a:cubicBezTo>
                    <a:pt x="1575" y="118"/>
                    <a:pt x="1891" y="232"/>
                    <a:pt x="2131" y="497"/>
                  </a:cubicBezTo>
                  <a:cubicBezTo>
                    <a:pt x="2443" y="923"/>
                    <a:pt x="2590" y="1431"/>
                    <a:pt x="2541" y="1956"/>
                  </a:cubicBezTo>
                  <a:cubicBezTo>
                    <a:pt x="2525" y="2464"/>
                    <a:pt x="2410" y="2955"/>
                    <a:pt x="2230" y="3447"/>
                  </a:cubicBezTo>
                  <a:cubicBezTo>
                    <a:pt x="1410" y="5463"/>
                    <a:pt x="525" y="7496"/>
                    <a:pt x="1148" y="8971"/>
                  </a:cubicBezTo>
                  <a:cubicBezTo>
                    <a:pt x="1426" y="9725"/>
                    <a:pt x="1967" y="10348"/>
                    <a:pt x="2672" y="10741"/>
                  </a:cubicBezTo>
                  <a:cubicBezTo>
                    <a:pt x="2000" y="10331"/>
                    <a:pt x="1492" y="9692"/>
                    <a:pt x="1230" y="8938"/>
                  </a:cubicBezTo>
                  <a:cubicBezTo>
                    <a:pt x="689" y="7496"/>
                    <a:pt x="1558" y="5545"/>
                    <a:pt x="2410" y="3496"/>
                  </a:cubicBezTo>
                  <a:cubicBezTo>
                    <a:pt x="2590" y="3005"/>
                    <a:pt x="2689" y="2496"/>
                    <a:pt x="2721" y="1972"/>
                  </a:cubicBezTo>
                  <a:cubicBezTo>
                    <a:pt x="2754" y="1415"/>
                    <a:pt x="2574" y="857"/>
                    <a:pt x="2246" y="415"/>
                  </a:cubicBezTo>
                  <a:cubicBezTo>
                    <a:pt x="1979" y="124"/>
                    <a:pt x="1637" y="1"/>
                    <a:pt x="130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 name="Google Shape;838;p2"/>
            <p:cNvSpPr/>
            <p:nvPr/>
          </p:nvSpPr>
          <p:spPr>
            <a:xfrm>
              <a:off x="5985325" y="4154850"/>
              <a:ext cx="95100" cy="93450"/>
            </a:xfrm>
            <a:custGeom>
              <a:avLst/>
              <a:gdLst/>
              <a:ahLst/>
              <a:cxnLst/>
              <a:rect l="l" t="t" r="r" b="b"/>
              <a:pathLst>
                <a:path w="3804" h="3738" extrusionOk="0">
                  <a:moveTo>
                    <a:pt x="508" y="1"/>
                  </a:moveTo>
                  <a:cubicBezTo>
                    <a:pt x="508" y="1"/>
                    <a:pt x="295" y="83"/>
                    <a:pt x="148" y="673"/>
                  </a:cubicBezTo>
                  <a:cubicBezTo>
                    <a:pt x="0" y="1279"/>
                    <a:pt x="279" y="1492"/>
                    <a:pt x="1066" y="1853"/>
                  </a:cubicBezTo>
                  <a:cubicBezTo>
                    <a:pt x="1853" y="2230"/>
                    <a:pt x="1885" y="3508"/>
                    <a:pt x="1885" y="3508"/>
                  </a:cubicBezTo>
                  <a:lnTo>
                    <a:pt x="1902" y="3738"/>
                  </a:lnTo>
                  <a:lnTo>
                    <a:pt x="1918" y="3508"/>
                  </a:lnTo>
                  <a:cubicBezTo>
                    <a:pt x="1918" y="3508"/>
                    <a:pt x="1967" y="2214"/>
                    <a:pt x="2738" y="1853"/>
                  </a:cubicBezTo>
                  <a:cubicBezTo>
                    <a:pt x="3525" y="1509"/>
                    <a:pt x="3803" y="1279"/>
                    <a:pt x="3656" y="673"/>
                  </a:cubicBezTo>
                  <a:cubicBezTo>
                    <a:pt x="3525" y="83"/>
                    <a:pt x="3295" y="1"/>
                    <a:pt x="3295" y="1"/>
                  </a:cubicBezTo>
                  <a:cubicBezTo>
                    <a:pt x="3295" y="1"/>
                    <a:pt x="3295" y="268"/>
                    <a:pt x="3112" y="268"/>
                  </a:cubicBezTo>
                  <a:cubicBezTo>
                    <a:pt x="3098" y="268"/>
                    <a:pt x="3082" y="267"/>
                    <a:pt x="3066" y="263"/>
                  </a:cubicBezTo>
                  <a:cubicBezTo>
                    <a:pt x="2965" y="240"/>
                    <a:pt x="2825" y="180"/>
                    <a:pt x="2691" y="180"/>
                  </a:cubicBezTo>
                  <a:cubicBezTo>
                    <a:pt x="2540" y="180"/>
                    <a:pt x="2397" y="255"/>
                    <a:pt x="2328" y="542"/>
                  </a:cubicBezTo>
                  <a:cubicBezTo>
                    <a:pt x="2218" y="1062"/>
                    <a:pt x="2168" y="1643"/>
                    <a:pt x="1946" y="1643"/>
                  </a:cubicBezTo>
                  <a:cubicBezTo>
                    <a:pt x="1937" y="1643"/>
                    <a:pt x="1928" y="1642"/>
                    <a:pt x="1918" y="1640"/>
                  </a:cubicBezTo>
                  <a:lnTo>
                    <a:pt x="1885" y="1640"/>
                  </a:lnTo>
                  <a:cubicBezTo>
                    <a:pt x="1877" y="1642"/>
                    <a:pt x="1868" y="1643"/>
                    <a:pt x="1860" y="1643"/>
                  </a:cubicBezTo>
                  <a:cubicBezTo>
                    <a:pt x="1652" y="1643"/>
                    <a:pt x="1602" y="1062"/>
                    <a:pt x="1476" y="542"/>
                  </a:cubicBezTo>
                  <a:cubicBezTo>
                    <a:pt x="1406" y="255"/>
                    <a:pt x="1268" y="180"/>
                    <a:pt x="1119" y="180"/>
                  </a:cubicBezTo>
                  <a:cubicBezTo>
                    <a:pt x="987" y="180"/>
                    <a:pt x="846" y="240"/>
                    <a:pt x="738" y="263"/>
                  </a:cubicBezTo>
                  <a:cubicBezTo>
                    <a:pt x="721" y="267"/>
                    <a:pt x="706" y="268"/>
                    <a:pt x="691" y="268"/>
                  </a:cubicBezTo>
                  <a:cubicBezTo>
                    <a:pt x="508" y="268"/>
                    <a:pt x="508" y="1"/>
                    <a:pt x="50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 name="Google Shape;839;p2"/>
            <p:cNvSpPr/>
            <p:nvPr/>
          </p:nvSpPr>
          <p:spPr>
            <a:xfrm>
              <a:off x="5963200" y="4066350"/>
              <a:ext cx="69675" cy="204100"/>
            </a:xfrm>
            <a:custGeom>
              <a:avLst/>
              <a:gdLst/>
              <a:ahLst/>
              <a:cxnLst/>
              <a:rect l="l" t="t" r="r" b="b"/>
              <a:pathLst>
                <a:path w="2787" h="8164" extrusionOk="0">
                  <a:moveTo>
                    <a:pt x="2082" y="0"/>
                  </a:moveTo>
                  <a:lnTo>
                    <a:pt x="2082" y="0"/>
                  </a:lnTo>
                  <a:cubicBezTo>
                    <a:pt x="2377" y="984"/>
                    <a:pt x="1312" y="1230"/>
                    <a:pt x="689" y="2377"/>
                  </a:cubicBezTo>
                  <a:cubicBezTo>
                    <a:pt x="590" y="2541"/>
                    <a:pt x="508" y="2721"/>
                    <a:pt x="443" y="2918"/>
                  </a:cubicBezTo>
                  <a:cubicBezTo>
                    <a:pt x="0" y="4295"/>
                    <a:pt x="262" y="5229"/>
                    <a:pt x="1574" y="6147"/>
                  </a:cubicBezTo>
                  <a:cubicBezTo>
                    <a:pt x="2705" y="6950"/>
                    <a:pt x="2770" y="8016"/>
                    <a:pt x="2770" y="8163"/>
                  </a:cubicBezTo>
                  <a:cubicBezTo>
                    <a:pt x="2787" y="7655"/>
                    <a:pt x="2623" y="7163"/>
                    <a:pt x="2328" y="6770"/>
                  </a:cubicBezTo>
                  <a:cubicBezTo>
                    <a:pt x="2033" y="6327"/>
                    <a:pt x="1623" y="6081"/>
                    <a:pt x="1049" y="5573"/>
                  </a:cubicBezTo>
                  <a:cubicBezTo>
                    <a:pt x="869" y="5409"/>
                    <a:pt x="738" y="5213"/>
                    <a:pt x="656" y="4983"/>
                  </a:cubicBezTo>
                  <a:cubicBezTo>
                    <a:pt x="312" y="4147"/>
                    <a:pt x="984" y="3278"/>
                    <a:pt x="1312" y="2918"/>
                  </a:cubicBezTo>
                  <a:cubicBezTo>
                    <a:pt x="1459" y="2738"/>
                    <a:pt x="1656" y="2574"/>
                    <a:pt x="1852" y="2377"/>
                  </a:cubicBezTo>
                  <a:cubicBezTo>
                    <a:pt x="2229" y="2033"/>
                    <a:pt x="2475" y="1574"/>
                    <a:pt x="2574" y="1082"/>
                  </a:cubicBezTo>
                  <a:cubicBezTo>
                    <a:pt x="2721" y="197"/>
                    <a:pt x="2082" y="0"/>
                    <a:pt x="208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 name="Google Shape;840;p2"/>
            <p:cNvSpPr/>
            <p:nvPr/>
          </p:nvSpPr>
          <p:spPr>
            <a:xfrm>
              <a:off x="7175625" y="4989600"/>
              <a:ext cx="61200" cy="136450"/>
            </a:xfrm>
            <a:custGeom>
              <a:avLst/>
              <a:gdLst/>
              <a:ahLst/>
              <a:cxnLst/>
              <a:rect l="l" t="t" r="r" b="b"/>
              <a:pathLst>
                <a:path w="2448" h="5458" extrusionOk="0">
                  <a:moveTo>
                    <a:pt x="996" y="1"/>
                  </a:moveTo>
                  <a:cubicBezTo>
                    <a:pt x="645" y="1"/>
                    <a:pt x="1" y="584"/>
                    <a:pt x="300" y="2426"/>
                  </a:cubicBezTo>
                  <a:cubicBezTo>
                    <a:pt x="612" y="4458"/>
                    <a:pt x="2185" y="5409"/>
                    <a:pt x="2447" y="5458"/>
                  </a:cubicBezTo>
                  <a:cubicBezTo>
                    <a:pt x="2447" y="5458"/>
                    <a:pt x="923" y="4474"/>
                    <a:pt x="792" y="2803"/>
                  </a:cubicBezTo>
                  <a:cubicBezTo>
                    <a:pt x="661" y="1147"/>
                    <a:pt x="1169" y="1098"/>
                    <a:pt x="1333" y="737"/>
                  </a:cubicBezTo>
                  <a:cubicBezTo>
                    <a:pt x="1480" y="377"/>
                    <a:pt x="1415" y="114"/>
                    <a:pt x="1087" y="16"/>
                  </a:cubicBezTo>
                  <a:cubicBezTo>
                    <a:pt x="1060" y="6"/>
                    <a:pt x="1029" y="1"/>
                    <a:pt x="99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 name="Google Shape;841;p2"/>
            <p:cNvSpPr/>
            <p:nvPr/>
          </p:nvSpPr>
          <p:spPr>
            <a:xfrm>
              <a:off x="7149100" y="4952000"/>
              <a:ext cx="131575" cy="177750"/>
            </a:xfrm>
            <a:custGeom>
              <a:avLst/>
              <a:gdLst/>
              <a:ahLst/>
              <a:cxnLst/>
              <a:rect l="l" t="t" r="r" b="b"/>
              <a:pathLst>
                <a:path w="5263" h="7110" extrusionOk="0">
                  <a:moveTo>
                    <a:pt x="3582" y="0"/>
                  </a:moveTo>
                  <a:cubicBezTo>
                    <a:pt x="3371" y="0"/>
                    <a:pt x="3173" y="27"/>
                    <a:pt x="3000" y="61"/>
                  </a:cubicBezTo>
                  <a:cubicBezTo>
                    <a:pt x="2574" y="143"/>
                    <a:pt x="2164" y="307"/>
                    <a:pt x="1804" y="553"/>
                  </a:cubicBezTo>
                  <a:cubicBezTo>
                    <a:pt x="1" y="1930"/>
                    <a:pt x="312" y="4290"/>
                    <a:pt x="853" y="5438"/>
                  </a:cubicBezTo>
                  <a:cubicBezTo>
                    <a:pt x="1421" y="6619"/>
                    <a:pt x="2175" y="7053"/>
                    <a:pt x="2256" y="7104"/>
                  </a:cubicBezTo>
                  <a:lnTo>
                    <a:pt x="2256" y="7104"/>
                  </a:lnTo>
                  <a:cubicBezTo>
                    <a:pt x="1669" y="6662"/>
                    <a:pt x="1213" y="6091"/>
                    <a:pt x="935" y="5405"/>
                  </a:cubicBezTo>
                  <a:cubicBezTo>
                    <a:pt x="443" y="4257"/>
                    <a:pt x="197" y="1979"/>
                    <a:pt x="1902" y="701"/>
                  </a:cubicBezTo>
                  <a:cubicBezTo>
                    <a:pt x="2340" y="390"/>
                    <a:pt x="2906" y="197"/>
                    <a:pt x="3423" y="197"/>
                  </a:cubicBezTo>
                  <a:cubicBezTo>
                    <a:pt x="3834" y="197"/>
                    <a:pt x="4214" y="319"/>
                    <a:pt x="4476" y="602"/>
                  </a:cubicBezTo>
                  <a:cubicBezTo>
                    <a:pt x="5121" y="1248"/>
                    <a:pt x="4654" y="2308"/>
                    <a:pt x="3950" y="2308"/>
                  </a:cubicBezTo>
                  <a:cubicBezTo>
                    <a:pt x="3940" y="2308"/>
                    <a:pt x="3929" y="2307"/>
                    <a:pt x="3918" y="2307"/>
                  </a:cubicBezTo>
                  <a:cubicBezTo>
                    <a:pt x="3890" y="2310"/>
                    <a:pt x="3862" y="2312"/>
                    <a:pt x="3833" y="2312"/>
                  </a:cubicBezTo>
                  <a:cubicBezTo>
                    <a:pt x="3582" y="2312"/>
                    <a:pt x="3330" y="2182"/>
                    <a:pt x="3197" y="1946"/>
                  </a:cubicBezTo>
                  <a:cubicBezTo>
                    <a:pt x="3131" y="1848"/>
                    <a:pt x="3115" y="1717"/>
                    <a:pt x="3131" y="1586"/>
                  </a:cubicBezTo>
                  <a:cubicBezTo>
                    <a:pt x="3151" y="1334"/>
                    <a:pt x="3227" y="1254"/>
                    <a:pt x="3280" y="1254"/>
                  </a:cubicBezTo>
                  <a:cubicBezTo>
                    <a:pt x="3316" y="1254"/>
                    <a:pt x="3342" y="1293"/>
                    <a:pt x="3328" y="1340"/>
                  </a:cubicBezTo>
                  <a:cubicBezTo>
                    <a:pt x="3299" y="1576"/>
                    <a:pt x="3483" y="1773"/>
                    <a:pt x="3711" y="1773"/>
                  </a:cubicBezTo>
                  <a:cubicBezTo>
                    <a:pt x="3736" y="1773"/>
                    <a:pt x="3762" y="1771"/>
                    <a:pt x="3787" y="1766"/>
                  </a:cubicBezTo>
                  <a:cubicBezTo>
                    <a:pt x="4197" y="1700"/>
                    <a:pt x="4312" y="1159"/>
                    <a:pt x="3951" y="963"/>
                  </a:cubicBezTo>
                  <a:cubicBezTo>
                    <a:pt x="3854" y="916"/>
                    <a:pt x="3753" y="894"/>
                    <a:pt x="3656" y="894"/>
                  </a:cubicBezTo>
                  <a:cubicBezTo>
                    <a:pt x="3345" y="894"/>
                    <a:pt x="3067" y="1117"/>
                    <a:pt x="3017" y="1455"/>
                  </a:cubicBezTo>
                  <a:cubicBezTo>
                    <a:pt x="2951" y="1782"/>
                    <a:pt x="3115" y="2110"/>
                    <a:pt x="3410" y="2274"/>
                  </a:cubicBezTo>
                  <a:lnTo>
                    <a:pt x="3443" y="2274"/>
                  </a:lnTo>
                  <a:cubicBezTo>
                    <a:pt x="3541" y="2323"/>
                    <a:pt x="3640" y="2372"/>
                    <a:pt x="3738" y="2389"/>
                  </a:cubicBezTo>
                  <a:cubicBezTo>
                    <a:pt x="3833" y="2411"/>
                    <a:pt x="3928" y="2421"/>
                    <a:pt x="4021" y="2421"/>
                  </a:cubicBezTo>
                  <a:cubicBezTo>
                    <a:pt x="4631" y="2421"/>
                    <a:pt x="5156" y="1983"/>
                    <a:pt x="5213" y="1471"/>
                  </a:cubicBezTo>
                  <a:cubicBezTo>
                    <a:pt x="5262" y="1061"/>
                    <a:pt x="5098" y="668"/>
                    <a:pt x="4787" y="389"/>
                  </a:cubicBezTo>
                  <a:cubicBezTo>
                    <a:pt x="4404" y="91"/>
                    <a:pt x="3972" y="0"/>
                    <a:pt x="3582" y="0"/>
                  </a:cubicBezTo>
                  <a:close/>
                  <a:moveTo>
                    <a:pt x="2256" y="7104"/>
                  </a:moveTo>
                  <a:cubicBezTo>
                    <a:pt x="2258" y="7106"/>
                    <a:pt x="2260" y="7108"/>
                    <a:pt x="2263" y="7109"/>
                  </a:cubicBezTo>
                  <a:cubicBezTo>
                    <a:pt x="2264" y="7109"/>
                    <a:pt x="2261" y="7108"/>
                    <a:pt x="2256" y="710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 name="Google Shape;842;p2"/>
            <p:cNvSpPr/>
            <p:nvPr/>
          </p:nvSpPr>
          <p:spPr>
            <a:xfrm>
              <a:off x="7287200" y="4834275"/>
              <a:ext cx="67225" cy="111075"/>
            </a:xfrm>
            <a:custGeom>
              <a:avLst/>
              <a:gdLst/>
              <a:ahLst/>
              <a:cxnLst/>
              <a:rect l="l" t="t" r="r" b="b"/>
              <a:pathLst>
                <a:path w="2689" h="4443" extrusionOk="0">
                  <a:moveTo>
                    <a:pt x="1345" y="0"/>
                  </a:moveTo>
                  <a:cubicBezTo>
                    <a:pt x="1246" y="164"/>
                    <a:pt x="1148" y="295"/>
                    <a:pt x="1017" y="427"/>
                  </a:cubicBezTo>
                  <a:cubicBezTo>
                    <a:pt x="574" y="853"/>
                    <a:pt x="1" y="1721"/>
                    <a:pt x="738" y="2902"/>
                  </a:cubicBezTo>
                  <a:cubicBezTo>
                    <a:pt x="1017" y="3377"/>
                    <a:pt x="1230" y="3902"/>
                    <a:pt x="1345" y="4442"/>
                  </a:cubicBezTo>
                  <a:cubicBezTo>
                    <a:pt x="1459" y="3902"/>
                    <a:pt x="1673" y="3377"/>
                    <a:pt x="1968" y="2902"/>
                  </a:cubicBezTo>
                  <a:cubicBezTo>
                    <a:pt x="2689" y="1721"/>
                    <a:pt x="2131" y="853"/>
                    <a:pt x="1673" y="427"/>
                  </a:cubicBezTo>
                  <a:cubicBezTo>
                    <a:pt x="1541" y="312"/>
                    <a:pt x="1427" y="164"/>
                    <a:pt x="13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 name="Google Shape;843;p2"/>
            <p:cNvSpPr/>
            <p:nvPr/>
          </p:nvSpPr>
          <p:spPr>
            <a:xfrm>
              <a:off x="7120825" y="4814600"/>
              <a:ext cx="129925" cy="204925"/>
            </a:xfrm>
            <a:custGeom>
              <a:avLst/>
              <a:gdLst/>
              <a:ahLst/>
              <a:cxnLst/>
              <a:rect l="l" t="t" r="r" b="b"/>
              <a:pathLst>
                <a:path w="5197" h="8197" extrusionOk="0">
                  <a:moveTo>
                    <a:pt x="4115" y="1"/>
                  </a:moveTo>
                  <a:lnTo>
                    <a:pt x="4115" y="1"/>
                  </a:lnTo>
                  <a:cubicBezTo>
                    <a:pt x="4115" y="1"/>
                    <a:pt x="4180" y="607"/>
                    <a:pt x="3787" y="837"/>
                  </a:cubicBezTo>
                  <a:cubicBezTo>
                    <a:pt x="3394" y="1066"/>
                    <a:pt x="2836" y="1525"/>
                    <a:pt x="3427" y="2050"/>
                  </a:cubicBezTo>
                  <a:cubicBezTo>
                    <a:pt x="4033" y="2574"/>
                    <a:pt x="4197" y="3328"/>
                    <a:pt x="3672" y="4066"/>
                  </a:cubicBezTo>
                  <a:cubicBezTo>
                    <a:pt x="3672" y="4066"/>
                    <a:pt x="3984" y="2967"/>
                    <a:pt x="3246" y="2476"/>
                  </a:cubicBezTo>
                  <a:cubicBezTo>
                    <a:pt x="3047" y="2343"/>
                    <a:pt x="2888" y="2306"/>
                    <a:pt x="2773" y="2306"/>
                  </a:cubicBezTo>
                  <a:cubicBezTo>
                    <a:pt x="2632" y="2306"/>
                    <a:pt x="2558" y="2361"/>
                    <a:pt x="2558" y="2361"/>
                  </a:cubicBezTo>
                  <a:cubicBezTo>
                    <a:pt x="2623" y="2492"/>
                    <a:pt x="2656" y="2640"/>
                    <a:pt x="2673" y="2787"/>
                  </a:cubicBezTo>
                  <a:cubicBezTo>
                    <a:pt x="2689" y="3000"/>
                    <a:pt x="2197" y="3361"/>
                    <a:pt x="2558" y="3754"/>
                  </a:cubicBezTo>
                  <a:cubicBezTo>
                    <a:pt x="2902" y="4148"/>
                    <a:pt x="3131" y="4918"/>
                    <a:pt x="1935" y="5803"/>
                  </a:cubicBezTo>
                  <a:cubicBezTo>
                    <a:pt x="1935" y="5803"/>
                    <a:pt x="2558" y="4443"/>
                    <a:pt x="2197" y="3738"/>
                  </a:cubicBezTo>
                  <a:cubicBezTo>
                    <a:pt x="1837" y="3033"/>
                    <a:pt x="1378" y="3148"/>
                    <a:pt x="968" y="2558"/>
                  </a:cubicBezTo>
                  <a:cubicBezTo>
                    <a:pt x="968" y="2558"/>
                    <a:pt x="1" y="3082"/>
                    <a:pt x="738" y="4230"/>
                  </a:cubicBezTo>
                  <a:cubicBezTo>
                    <a:pt x="1607" y="5574"/>
                    <a:pt x="542" y="7278"/>
                    <a:pt x="1460" y="8196"/>
                  </a:cubicBezTo>
                  <a:cubicBezTo>
                    <a:pt x="1460" y="8196"/>
                    <a:pt x="1410" y="6836"/>
                    <a:pt x="2673" y="5606"/>
                  </a:cubicBezTo>
                  <a:cubicBezTo>
                    <a:pt x="3935" y="4377"/>
                    <a:pt x="5197" y="2853"/>
                    <a:pt x="41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 name="Google Shape;844;p2"/>
            <p:cNvSpPr/>
            <p:nvPr/>
          </p:nvSpPr>
          <p:spPr>
            <a:xfrm>
              <a:off x="7235150" y="4789200"/>
              <a:ext cx="75825" cy="113125"/>
            </a:xfrm>
            <a:custGeom>
              <a:avLst/>
              <a:gdLst/>
              <a:ahLst/>
              <a:cxnLst/>
              <a:rect l="l" t="t" r="r" b="b"/>
              <a:pathLst>
                <a:path w="3033" h="4525" extrusionOk="0">
                  <a:moveTo>
                    <a:pt x="2574" y="0"/>
                  </a:moveTo>
                  <a:cubicBezTo>
                    <a:pt x="2542" y="279"/>
                    <a:pt x="2279" y="525"/>
                    <a:pt x="1624" y="820"/>
                  </a:cubicBezTo>
                  <a:cubicBezTo>
                    <a:pt x="968" y="1099"/>
                    <a:pt x="1214" y="1935"/>
                    <a:pt x="1279" y="2115"/>
                  </a:cubicBezTo>
                  <a:cubicBezTo>
                    <a:pt x="1342" y="2303"/>
                    <a:pt x="1390" y="2641"/>
                    <a:pt x="1207" y="2641"/>
                  </a:cubicBezTo>
                  <a:cubicBezTo>
                    <a:pt x="1199" y="2641"/>
                    <a:pt x="1190" y="2641"/>
                    <a:pt x="1181" y="2639"/>
                  </a:cubicBezTo>
                  <a:cubicBezTo>
                    <a:pt x="952" y="2607"/>
                    <a:pt x="1001" y="2492"/>
                    <a:pt x="1099" y="1820"/>
                  </a:cubicBezTo>
                  <a:cubicBezTo>
                    <a:pt x="1185" y="1319"/>
                    <a:pt x="869" y="1255"/>
                    <a:pt x="703" y="1255"/>
                  </a:cubicBezTo>
                  <a:cubicBezTo>
                    <a:pt x="647" y="1255"/>
                    <a:pt x="607" y="1262"/>
                    <a:pt x="607" y="1262"/>
                  </a:cubicBezTo>
                  <a:cubicBezTo>
                    <a:pt x="739" y="1426"/>
                    <a:pt x="739" y="1656"/>
                    <a:pt x="591" y="1820"/>
                  </a:cubicBezTo>
                  <a:cubicBezTo>
                    <a:pt x="345" y="2066"/>
                    <a:pt x="50" y="2344"/>
                    <a:pt x="312" y="3098"/>
                  </a:cubicBezTo>
                  <a:cubicBezTo>
                    <a:pt x="575" y="3852"/>
                    <a:pt x="1" y="4524"/>
                    <a:pt x="1" y="4524"/>
                  </a:cubicBezTo>
                  <a:cubicBezTo>
                    <a:pt x="3033" y="2017"/>
                    <a:pt x="2574" y="1"/>
                    <a:pt x="25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 name="Google Shape;845;p2"/>
            <p:cNvSpPr/>
            <p:nvPr/>
          </p:nvSpPr>
          <p:spPr>
            <a:xfrm>
              <a:off x="7084775" y="5003500"/>
              <a:ext cx="89750" cy="106575"/>
            </a:xfrm>
            <a:custGeom>
              <a:avLst/>
              <a:gdLst/>
              <a:ahLst/>
              <a:cxnLst/>
              <a:rect l="l" t="t" r="r" b="b"/>
              <a:pathLst>
                <a:path w="3590" h="4263" extrusionOk="0">
                  <a:moveTo>
                    <a:pt x="1869" y="1"/>
                  </a:moveTo>
                  <a:lnTo>
                    <a:pt x="1869" y="1"/>
                  </a:lnTo>
                  <a:cubicBezTo>
                    <a:pt x="1869" y="1"/>
                    <a:pt x="2000" y="280"/>
                    <a:pt x="1656" y="526"/>
                  </a:cubicBezTo>
                  <a:cubicBezTo>
                    <a:pt x="1312" y="771"/>
                    <a:pt x="0" y="2443"/>
                    <a:pt x="3590" y="4263"/>
                  </a:cubicBezTo>
                  <a:cubicBezTo>
                    <a:pt x="3590" y="4263"/>
                    <a:pt x="2738" y="3771"/>
                    <a:pt x="2639" y="2476"/>
                  </a:cubicBezTo>
                  <a:cubicBezTo>
                    <a:pt x="2541" y="1198"/>
                    <a:pt x="2820" y="509"/>
                    <a:pt x="18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 name="Google Shape;846;p2"/>
            <p:cNvSpPr/>
            <p:nvPr/>
          </p:nvSpPr>
          <p:spPr>
            <a:xfrm>
              <a:off x="6908150" y="5031100"/>
              <a:ext cx="172950" cy="122050"/>
            </a:xfrm>
            <a:custGeom>
              <a:avLst/>
              <a:gdLst/>
              <a:ahLst/>
              <a:cxnLst/>
              <a:rect l="l" t="t" r="r" b="b"/>
              <a:pathLst>
                <a:path w="6918" h="4882" extrusionOk="0">
                  <a:moveTo>
                    <a:pt x="4978" y="1"/>
                  </a:moveTo>
                  <a:cubicBezTo>
                    <a:pt x="4754" y="1"/>
                    <a:pt x="4504" y="53"/>
                    <a:pt x="4230" y="176"/>
                  </a:cubicBezTo>
                  <a:cubicBezTo>
                    <a:pt x="2754" y="831"/>
                    <a:pt x="3017" y="3306"/>
                    <a:pt x="4771" y="3667"/>
                  </a:cubicBezTo>
                  <a:cubicBezTo>
                    <a:pt x="4967" y="3700"/>
                    <a:pt x="5180" y="3732"/>
                    <a:pt x="5344" y="3749"/>
                  </a:cubicBezTo>
                  <a:cubicBezTo>
                    <a:pt x="4885" y="3831"/>
                    <a:pt x="4443" y="3995"/>
                    <a:pt x="4033" y="4191"/>
                  </a:cubicBezTo>
                  <a:cubicBezTo>
                    <a:pt x="3885" y="4273"/>
                    <a:pt x="3656" y="4339"/>
                    <a:pt x="3607" y="4355"/>
                  </a:cubicBezTo>
                  <a:cubicBezTo>
                    <a:pt x="3147" y="4528"/>
                    <a:pt x="2714" y="4603"/>
                    <a:pt x="2325" y="4603"/>
                  </a:cubicBezTo>
                  <a:cubicBezTo>
                    <a:pt x="1492" y="4603"/>
                    <a:pt x="859" y="4257"/>
                    <a:pt x="591" y="3765"/>
                  </a:cubicBezTo>
                  <a:cubicBezTo>
                    <a:pt x="345" y="3355"/>
                    <a:pt x="328" y="2864"/>
                    <a:pt x="542" y="2454"/>
                  </a:cubicBezTo>
                  <a:cubicBezTo>
                    <a:pt x="558" y="2437"/>
                    <a:pt x="558" y="2437"/>
                    <a:pt x="558" y="2421"/>
                  </a:cubicBezTo>
                  <a:cubicBezTo>
                    <a:pt x="771" y="2107"/>
                    <a:pt x="1107" y="1960"/>
                    <a:pt x="1420" y="1960"/>
                  </a:cubicBezTo>
                  <a:cubicBezTo>
                    <a:pt x="1710" y="1960"/>
                    <a:pt x="1981" y="2086"/>
                    <a:pt x="2115" y="2323"/>
                  </a:cubicBezTo>
                  <a:cubicBezTo>
                    <a:pt x="2230" y="2454"/>
                    <a:pt x="2279" y="2634"/>
                    <a:pt x="2279" y="2798"/>
                  </a:cubicBezTo>
                  <a:cubicBezTo>
                    <a:pt x="2279" y="2946"/>
                    <a:pt x="2230" y="3093"/>
                    <a:pt x="2115" y="3208"/>
                  </a:cubicBezTo>
                  <a:cubicBezTo>
                    <a:pt x="2001" y="3305"/>
                    <a:pt x="1943" y="3335"/>
                    <a:pt x="1914" y="3335"/>
                  </a:cubicBezTo>
                  <a:cubicBezTo>
                    <a:pt x="1889" y="3335"/>
                    <a:pt x="1886" y="3313"/>
                    <a:pt x="1886" y="3290"/>
                  </a:cubicBezTo>
                  <a:cubicBezTo>
                    <a:pt x="2011" y="3030"/>
                    <a:pt x="1724" y="2861"/>
                    <a:pt x="1469" y="2861"/>
                  </a:cubicBezTo>
                  <a:cubicBezTo>
                    <a:pt x="1289" y="2861"/>
                    <a:pt x="1125" y="2946"/>
                    <a:pt x="1132" y="3142"/>
                  </a:cubicBezTo>
                  <a:cubicBezTo>
                    <a:pt x="1132" y="3417"/>
                    <a:pt x="1374" y="3544"/>
                    <a:pt x="1628" y="3544"/>
                  </a:cubicBezTo>
                  <a:cubicBezTo>
                    <a:pt x="1753" y="3544"/>
                    <a:pt x="1881" y="3513"/>
                    <a:pt x="1984" y="3454"/>
                  </a:cubicBezTo>
                  <a:lnTo>
                    <a:pt x="2017" y="3437"/>
                  </a:lnTo>
                  <a:cubicBezTo>
                    <a:pt x="2033" y="3421"/>
                    <a:pt x="2066" y="3405"/>
                    <a:pt x="2082" y="3388"/>
                  </a:cubicBezTo>
                  <a:lnTo>
                    <a:pt x="2082" y="3372"/>
                  </a:lnTo>
                  <a:cubicBezTo>
                    <a:pt x="2394" y="3093"/>
                    <a:pt x="2427" y="2618"/>
                    <a:pt x="2181" y="2290"/>
                  </a:cubicBezTo>
                  <a:cubicBezTo>
                    <a:pt x="2042" y="2013"/>
                    <a:pt x="1726" y="1862"/>
                    <a:pt x="1388" y="1862"/>
                  </a:cubicBezTo>
                  <a:cubicBezTo>
                    <a:pt x="1046" y="1862"/>
                    <a:pt x="682" y="2017"/>
                    <a:pt x="460" y="2356"/>
                  </a:cubicBezTo>
                  <a:cubicBezTo>
                    <a:pt x="1" y="2946"/>
                    <a:pt x="132" y="4126"/>
                    <a:pt x="935" y="4585"/>
                  </a:cubicBezTo>
                  <a:cubicBezTo>
                    <a:pt x="1300" y="4783"/>
                    <a:pt x="1708" y="4882"/>
                    <a:pt x="2132" y="4882"/>
                  </a:cubicBezTo>
                  <a:cubicBezTo>
                    <a:pt x="2164" y="4882"/>
                    <a:pt x="2197" y="4881"/>
                    <a:pt x="2230" y="4880"/>
                  </a:cubicBezTo>
                  <a:cubicBezTo>
                    <a:pt x="3131" y="4847"/>
                    <a:pt x="3853" y="4355"/>
                    <a:pt x="5016" y="3995"/>
                  </a:cubicBezTo>
                  <a:cubicBezTo>
                    <a:pt x="5459" y="3896"/>
                    <a:pt x="5885" y="3831"/>
                    <a:pt x="6328" y="3798"/>
                  </a:cubicBezTo>
                  <a:cubicBezTo>
                    <a:pt x="6541" y="3782"/>
                    <a:pt x="6737" y="3716"/>
                    <a:pt x="6918" y="3618"/>
                  </a:cubicBezTo>
                  <a:lnTo>
                    <a:pt x="6918" y="3618"/>
                  </a:lnTo>
                  <a:cubicBezTo>
                    <a:pt x="6918" y="3618"/>
                    <a:pt x="6803" y="3644"/>
                    <a:pt x="6655" y="3644"/>
                  </a:cubicBezTo>
                  <a:cubicBezTo>
                    <a:pt x="6496" y="3644"/>
                    <a:pt x="6299" y="3614"/>
                    <a:pt x="6164" y="3487"/>
                  </a:cubicBezTo>
                  <a:cubicBezTo>
                    <a:pt x="5918" y="3257"/>
                    <a:pt x="5918" y="3355"/>
                    <a:pt x="5623" y="3257"/>
                  </a:cubicBezTo>
                  <a:cubicBezTo>
                    <a:pt x="5459" y="3224"/>
                    <a:pt x="5361" y="3060"/>
                    <a:pt x="5361" y="2896"/>
                  </a:cubicBezTo>
                  <a:cubicBezTo>
                    <a:pt x="5164" y="3060"/>
                    <a:pt x="5131" y="3355"/>
                    <a:pt x="5279" y="3552"/>
                  </a:cubicBezTo>
                  <a:cubicBezTo>
                    <a:pt x="5279" y="3552"/>
                    <a:pt x="4557" y="3552"/>
                    <a:pt x="4377" y="3191"/>
                  </a:cubicBezTo>
                  <a:cubicBezTo>
                    <a:pt x="4213" y="2814"/>
                    <a:pt x="4410" y="2814"/>
                    <a:pt x="4557" y="2733"/>
                  </a:cubicBezTo>
                  <a:cubicBezTo>
                    <a:pt x="4689" y="2651"/>
                    <a:pt x="4738" y="2519"/>
                    <a:pt x="4590" y="2306"/>
                  </a:cubicBezTo>
                  <a:cubicBezTo>
                    <a:pt x="4443" y="2093"/>
                    <a:pt x="4459" y="1733"/>
                    <a:pt x="4738" y="1733"/>
                  </a:cubicBezTo>
                  <a:cubicBezTo>
                    <a:pt x="4658" y="1560"/>
                    <a:pt x="4482" y="1452"/>
                    <a:pt x="4304" y="1452"/>
                  </a:cubicBezTo>
                  <a:cubicBezTo>
                    <a:pt x="4263" y="1452"/>
                    <a:pt x="4221" y="1458"/>
                    <a:pt x="4180" y="1470"/>
                  </a:cubicBezTo>
                  <a:cubicBezTo>
                    <a:pt x="3754" y="1552"/>
                    <a:pt x="3738" y="2159"/>
                    <a:pt x="3738" y="2159"/>
                  </a:cubicBezTo>
                  <a:cubicBezTo>
                    <a:pt x="3738" y="2159"/>
                    <a:pt x="3443" y="1405"/>
                    <a:pt x="3935" y="1028"/>
                  </a:cubicBezTo>
                  <a:cubicBezTo>
                    <a:pt x="4118" y="883"/>
                    <a:pt x="4264" y="827"/>
                    <a:pt x="4379" y="827"/>
                  </a:cubicBezTo>
                  <a:cubicBezTo>
                    <a:pt x="4562" y="827"/>
                    <a:pt x="4665" y="969"/>
                    <a:pt x="4705" y="1110"/>
                  </a:cubicBezTo>
                  <a:cubicBezTo>
                    <a:pt x="4758" y="1295"/>
                    <a:pt x="4865" y="1449"/>
                    <a:pt x="5007" y="1449"/>
                  </a:cubicBezTo>
                  <a:cubicBezTo>
                    <a:pt x="5041" y="1449"/>
                    <a:pt x="5077" y="1440"/>
                    <a:pt x="5115" y="1421"/>
                  </a:cubicBezTo>
                  <a:cubicBezTo>
                    <a:pt x="5256" y="1345"/>
                    <a:pt x="5368" y="1248"/>
                    <a:pt x="5466" y="1248"/>
                  </a:cubicBezTo>
                  <a:cubicBezTo>
                    <a:pt x="5516" y="1248"/>
                    <a:pt x="5562" y="1273"/>
                    <a:pt x="5606" y="1339"/>
                  </a:cubicBezTo>
                  <a:cubicBezTo>
                    <a:pt x="5721" y="1602"/>
                    <a:pt x="5606" y="1897"/>
                    <a:pt x="5344" y="2011"/>
                  </a:cubicBezTo>
                  <a:cubicBezTo>
                    <a:pt x="5344" y="2011"/>
                    <a:pt x="5350" y="2012"/>
                    <a:pt x="5360" y="2012"/>
                  </a:cubicBezTo>
                  <a:cubicBezTo>
                    <a:pt x="5468" y="2012"/>
                    <a:pt x="6079" y="1984"/>
                    <a:pt x="6213" y="1372"/>
                  </a:cubicBezTo>
                  <a:cubicBezTo>
                    <a:pt x="6331" y="822"/>
                    <a:pt x="5863" y="1"/>
                    <a:pt x="49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 name="Google Shape;847;p2"/>
            <p:cNvSpPr/>
            <p:nvPr/>
          </p:nvSpPr>
          <p:spPr>
            <a:xfrm>
              <a:off x="6880300" y="5096525"/>
              <a:ext cx="116400" cy="82800"/>
            </a:xfrm>
            <a:custGeom>
              <a:avLst/>
              <a:gdLst/>
              <a:ahLst/>
              <a:cxnLst/>
              <a:rect l="l" t="t" r="r" b="b"/>
              <a:pathLst>
                <a:path w="4656" h="3312" extrusionOk="0">
                  <a:moveTo>
                    <a:pt x="852" y="1"/>
                  </a:moveTo>
                  <a:cubicBezTo>
                    <a:pt x="852" y="1"/>
                    <a:pt x="0" y="919"/>
                    <a:pt x="557" y="1722"/>
                  </a:cubicBezTo>
                  <a:cubicBezTo>
                    <a:pt x="885" y="2181"/>
                    <a:pt x="1393" y="2459"/>
                    <a:pt x="1951" y="2492"/>
                  </a:cubicBezTo>
                  <a:cubicBezTo>
                    <a:pt x="1885" y="2492"/>
                    <a:pt x="1475" y="2492"/>
                    <a:pt x="1311" y="2722"/>
                  </a:cubicBezTo>
                  <a:cubicBezTo>
                    <a:pt x="1180" y="2886"/>
                    <a:pt x="1131" y="3099"/>
                    <a:pt x="1164" y="3312"/>
                  </a:cubicBezTo>
                  <a:cubicBezTo>
                    <a:pt x="1216" y="3221"/>
                    <a:pt x="1310" y="3171"/>
                    <a:pt x="1412" y="3171"/>
                  </a:cubicBezTo>
                  <a:cubicBezTo>
                    <a:pt x="1438" y="3171"/>
                    <a:pt x="1465" y="3174"/>
                    <a:pt x="1492" y="3181"/>
                  </a:cubicBezTo>
                  <a:cubicBezTo>
                    <a:pt x="1597" y="3216"/>
                    <a:pt x="1753" y="3288"/>
                    <a:pt x="1933" y="3288"/>
                  </a:cubicBezTo>
                  <a:cubicBezTo>
                    <a:pt x="2091" y="3288"/>
                    <a:pt x="2267" y="3233"/>
                    <a:pt x="2442" y="3050"/>
                  </a:cubicBezTo>
                  <a:cubicBezTo>
                    <a:pt x="2836" y="2640"/>
                    <a:pt x="3327" y="2869"/>
                    <a:pt x="4655" y="2164"/>
                  </a:cubicBezTo>
                  <a:cubicBezTo>
                    <a:pt x="4655" y="2164"/>
                    <a:pt x="4655" y="2164"/>
                    <a:pt x="4655" y="2164"/>
                  </a:cubicBezTo>
                  <a:cubicBezTo>
                    <a:pt x="4631" y="2164"/>
                    <a:pt x="3922" y="2457"/>
                    <a:pt x="3121" y="2457"/>
                  </a:cubicBezTo>
                  <a:cubicBezTo>
                    <a:pt x="2658" y="2457"/>
                    <a:pt x="2164" y="2359"/>
                    <a:pt x="1754" y="2050"/>
                  </a:cubicBezTo>
                  <a:cubicBezTo>
                    <a:pt x="1115" y="1574"/>
                    <a:pt x="770" y="804"/>
                    <a:pt x="85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 name="Google Shape;848;p2"/>
            <p:cNvSpPr/>
            <p:nvPr/>
          </p:nvSpPr>
          <p:spPr>
            <a:xfrm>
              <a:off x="7033550" y="4910950"/>
              <a:ext cx="111475" cy="156925"/>
            </a:xfrm>
            <a:custGeom>
              <a:avLst/>
              <a:gdLst/>
              <a:ahLst/>
              <a:cxnLst/>
              <a:rect l="l" t="t" r="r" b="b"/>
              <a:pathLst>
                <a:path w="4459" h="6277" extrusionOk="0">
                  <a:moveTo>
                    <a:pt x="2638" y="0"/>
                  </a:moveTo>
                  <a:cubicBezTo>
                    <a:pt x="2144" y="0"/>
                    <a:pt x="1630" y="202"/>
                    <a:pt x="1279" y="605"/>
                  </a:cubicBezTo>
                  <a:cubicBezTo>
                    <a:pt x="0" y="2244"/>
                    <a:pt x="918" y="4260"/>
                    <a:pt x="1656" y="5113"/>
                  </a:cubicBezTo>
                  <a:cubicBezTo>
                    <a:pt x="2098" y="5637"/>
                    <a:pt x="2639" y="6031"/>
                    <a:pt x="3262" y="6276"/>
                  </a:cubicBezTo>
                  <a:cubicBezTo>
                    <a:pt x="2705" y="6014"/>
                    <a:pt x="2197" y="5621"/>
                    <a:pt x="1803" y="5129"/>
                  </a:cubicBezTo>
                  <a:cubicBezTo>
                    <a:pt x="1525" y="4736"/>
                    <a:pt x="1312" y="4309"/>
                    <a:pt x="1197" y="3851"/>
                  </a:cubicBezTo>
                  <a:cubicBezTo>
                    <a:pt x="1033" y="3326"/>
                    <a:pt x="984" y="2769"/>
                    <a:pt x="1033" y="2211"/>
                  </a:cubicBezTo>
                  <a:cubicBezTo>
                    <a:pt x="1164" y="736"/>
                    <a:pt x="1984" y="195"/>
                    <a:pt x="2738" y="162"/>
                  </a:cubicBezTo>
                  <a:cubicBezTo>
                    <a:pt x="3082" y="162"/>
                    <a:pt x="3426" y="310"/>
                    <a:pt x="3672" y="556"/>
                  </a:cubicBezTo>
                  <a:cubicBezTo>
                    <a:pt x="4311" y="1097"/>
                    <a:pt x="3951" y="2047"/>
                    <a:pt x="3410" y="2277"/>
                  </a:cubicBezTo>
                  <a:cubicBezTo>
                    <a:pt x="3287" y="2338"/>
                    <a:pt x="3150" y="2372"/>
                    <a:pt x="3014" y="2372"/>
                  </a:cubicBezTo>
                  <a:cubicBezTo>
                    <a:pt x="2896" y="2372"/>
                    <a:pt x="2779" y="2347"/>
                    <a:pt x="2672" y="2293"/>
                  </a:cubicBezTo>
                  <a:cubicBezTo>
                    <a:pt x="2492" y="2195"/>
                    <a:pt x="2377" y="2031"/>
                    <a:pt x="2361" y="1834"/>
                  </a:cubicBezTo>
                  <a:cubicBezTo>
                    <a:pt x="2354" y="1737"/>
                    <a:pt x="2379" y="1714"/>
                    <a:pt x="2429" y="1714"/>
                  </a:cubicBezTo>
                  <a:cubicBezTo>
                    <a:pt x="2473" y="1714"/>
                    <a:pt x="2535" y="1731"/>
                    <a:pt x="2614" y="1731"/>
                  </a:cubicBezTo>
                  <a:cubicBezTo>
                    <a:pt x="2674" y="1731"/>
                    <a:pt x="2743" y="1721"/>
                    <a:pt x="2820" y="1687"/>
                  </a:cubicBezTo>
                  <a:cubicBezTo>
                    <a:pt x="3033" y="1572"/>
                    <a:pt x="3066" y="1293"/>
                    <a:pt x="2902" y="1130"/>
                  </a:cubicBezTo>
                  <a:cubicBezTo>
                    <a:pt x="2828" y="1056"/>
                    <a:pt x="2726" y="1015"/>
                    <a:pt x="2622" y="1015"/>
                  </a:cubicBezTo>
                  <a:cubicBezTo>
                    <a:pt x="2427" y="1015"/>
                    <a:pt x="2223" y="1158"/>
                    <a:pt x="2180" y="1490"/>
                  </a:cubicBezTo>
                  <a:cubicBezTo>
                    <a:pt x="2148" y="1736"/>
                    <a:pt x="2230" y="1982"/>
                    <a:pt x="2394" y="2146"/>
                  </a:cubicBezTo>
                  <a:cubicBezTo>
                    <a:pt x="2410" y="2179"/>
                    <a:pt x="2426" y="2195"/>
                    <a:pt x="2459" y="2211"/>
                  </a:cubicBezTo>
                  <a:lnTo>
                    <a:pt x="2508" y="2261"/>
                  </a:lnTo>
                  <a:lnTo>
                    <a:pt x="2557" y="2293"/>
                  </a:lnTo>
                  <a:lnTo>
                    <a:pt x="2607" y="2326"/>
                  </a:lnTo>
                  <a:lnTo>
                    <a:pt x="2639" y="2343"/>
                  </a:lnTo>
                  <a:cubicBezTo>
                    <a:pt x="2762" y="2408"/>
                    <a:pt x="2898" y="2441"/>
                    <a:pt x="3033" y="2441"/>
                  </a:cubicBezTo>
                  <a:cubicBezTo>
                    <a:pt x="3168" y="2441"/>
                    <a:pt x="3303" y="2408"/>
                    <a:pt x="3426" y="2343"/>
                  </a:cubicBezTo>
                  <a:cubicBezTo>
                    <a:pt x="4033" y="2129"/>
                    <a:pt x="4459" y="1080"/>
                    <a:pt x="3754" y="458"/>
                  </a:cubicBezTo>
                  <a:cubicBezTo>
                    <a:pt x="3480" y="153"/>
                    <a:pt x="3067" y="0"/>
                    <a:pt x="263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 name="Google Shape;849;p2"/>
            <p:cNvSpPr/>
            <p:nvPr/>
          </p:nvSpPr>
          <p:spPr>
            <a:xfrm>
              <a:off x="6116850" y="4989600"/>
              <a:ext cx="61200" cy="136450"/>
            </a:xfrm>
            <a:custGeom>
              <a:avLst/>
              <a:gdLst/>
              <a:ahLst/>
              <a:cxnLst/>
              <a:rect l="l" t="t" r="r" b="b"/>
              <a:pathLst>
                <a:path w="2448" h="5458" extrusionOk="0">
                  <a:moveTo>
                    <a:pt x="1455" y="1"/>
                  </a:moveTo>
                  <a:cubicBezTo>
                    <a:pt x="1420" y="1"/>
                    <a:pt x="1389" y="6"/>
                    <a:pt x="1361" y="16"/>
                  </a:cubicBezTo>
                  <a:cubicBezTo>
                    <a:pt x="1034" y="114"/>
                    <a:pt x="968" y="377"/>
                    <a:pt x="1116" y="737"/>
                  </a:cubicBezTo>
                  <a:cubicBezTo>
                    <a:pt x="1280" y="1098"/>
                    <a:pt x="1788" y="1147"/>
                    <a:pt x="1657" y="2803"/>
                  </a:cubicBezTo>
                  <a:cubicBezTo>
                    <a:pt x="1525" y="4474"/>
                    <a:pt x="1" y="5458"/>
                    <a:pt x="1" y="5458"/>
                  </a:cubicBezTo>
                  <a:cubicBezTo>
                    <a:pt x="263" y="5409"/>
                    <a:pt x="1837" y="4458"/>
                    <a:pt x="2148" y="2426"/>
                  </a:cubicBezTo>
                  <a:cubicBezTo>
                    <a:pt x="2447" y="573"/>
                    <a:pt x="1806" y="1"/>
                    <a:pt x="145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 name="Google Shape;850;p2"/>
            <p:cNvSpPr/>
            <p:nvPr/>
          </p:nvSpPr>
          <p:spPr>
            <a:xfrm>
              <a:off x="6073025" y="4952000"/>
              <a:ext cx="131975" cy="177750"/>
            </a:xfrm>
            <a:custGeom>
              <a:avLst/>
              <a:gdLst/>
              <a:ahLst/>
              <a:cxnLst/>
              <a:rect l="l" t="t" r="r" b="b"/>
              <a:pathLst>
                <a:path w="5279" h="7110" extrusionOk="0">
                  <a:moveTo>
                    <a:pt x="1688" y="0"/>
                  </a:moveTo>
                  <a:cubicBezTo>
                    <a:pt x="1297" y="0"/>
                    <a:pt x="859" y="91"/>
                    <a:pt x="475" y="389"/>
                  </a:cubicBezTo>
                  <a:cubicBezTo>
                    <a:pt x="164" y="668"/>
                    <a:pt x="0" y="1061"/>
                    <a:pt x="49" y="1487"/>
                  </a:cubicBezTo>
                  <a:cubicBezTo>
                    <a:pt x="106" y="1999"/>
                    <a:pt x="632" y="2437"/>
                    <a:pt x="1230" y="2437"/>
                  </a:cubicBezTo>
                  <a:cubicBezTo>
                    <a:pt x="1322" y="2437"/>
                    <a:pt x="1415" y="2427"/>
                    <a:pt x="1508" y="2405"/>
                  </a:cubicBezTo>
                  <a:cubicBezTo>
                    <a:pt x="1623" y="2372"/>
                    <a:pt x="1721" y="2340"/>
                    <a:pt x="1820" y="2290"/>
                  </a:cubicBezTo>
                  <a:lnTo>
                    <a:pt x="1836" y="2290"/>
                  </a:lnTo>
                  <a:lnTo>
                    <a:pt x="1852" y="2274"/>
                  </a:lnTo>
                  <a:cubicBezTo>
                    <a:pt x="2147" y="2110"/>
                    <a:pt x="2311" y="1782"/>
                    <a:pt x="2246" y="1455"/>
                  </a:cubicBezTo>
                  <a:cubicBezTo>
                    <a:pt x="2196" y="1117"/>
                    <a:pt x="1908" y="894"/>
                    <a:pt x="1600" y="894"/>
                  </a:cubicBezTo>
                  <a:cubicBezTo>
                    <a:pt x="1503" y="894"/>
                    <a:pt x="1405" y="916"/>
                    <a:pt x="1311" y="963"/>
                  </a:cubicBezTo>
                  <a:cubicBezTo>
                    <a:pt x="951" y="1176"/>
                    <a:pt x="1049" y="1717"/>
                    <a:pt x="1475" y="1766"/>
                  </a:cubicBezTo>
                  <a:cubicBezTo>
                    <a:pt x="1506" y="1774"/>
                    <a:pt x="1536" y="1777"/>
                    <a:pt x="1566" y="1777"/>
                  </a:cubicBezTo>
                  <a:cubicBezTo>
                    <a:pt x="1788" y="1777"/>
                    <a:pt x="1963" y="1571"/>
                    <a:pt x="1934" y="1340"/>
                  </a:cubicBezTo>
                  <a:cubicBezTo>
                    <a:pt x="1921" y="1301"/>
                    <a:pt x="1944" y="1267"/>
                    <a:pt x="1979" y="1267"/>
                  </a:cubicBezTo>
                  <a:cubicBezTo>
                    <a:pt x="2032" y="1267"/>
                    <a:pt x="2111" y="1345"/>
                    <a:pt x="2131" y="1602"/>
                  </a:cubicBezTo>
                  <a:cubicBezTo>
                    <a:pt x="2147" y="1717"/>
                    <a:pt x="2131" y="1848"/>
                    <a:pt x="2065" y="1963"/>
                  </a:cubicBezTo>
                  <a:cubicBezTo>
                    <a:pt x="1933" y="2184"/>
                    <a:pt x="1681" y="2312"/>
                    <a:pt x="1418" y="2312"/>
                  </a:cubicBezTo>
                  <a:cubicBezTo>
                    <a:pt x="1388" y="2312"/>
                    <a:pt x="1358" y="2310"/>
                    <a:pt x="1328" y="2307"/>
                  </a:cubicBezTo>
                  <a:cubicBezTo>
                    <a:pt x="1317" y="2307"/>
                    <a:pt x="1307" y="2308"/>
                    <a:pt x="1297" y="2308"/>
                  </a:cubicBezTo>
                  <a:cubicBezTo>
                    <a:pt x="609" y="2308"/>
                    <a:pt x="141" y="1248"/>
                    <a:pt x="771" y="619"/>
                  </a:cubicBezTo>
                  <a:cubicBezTo>
                    <a:pt x="1042" y="325"/>
                    <a:pt x="1431" y="199"/>
                    <a:pt x="1847" y="199"/>
                  </a:cubicBezTo>
                  <a:cubicBezTo>
                    <a:pt x="2362" y="199"/>
                    <a:pt x="2918" y="392"/>
                    <a:pt x="3344" y="701"/>
                  </a:cubicBezTo>
                  <a:cubicBezTo>
                    <a:pt x="5081" y="1979"/>
                    <a:pt x="4819" y="4257"/>
                    <a:pt x="4327" y="5421"/>
                  </a:cubicBezTo>
                  <a:cubicBezTo>
                    <a:pt x="4050" y="6090"/>
                    <a:pt x="3594" y="6677"/>
                    <a:pt x="3008" y="7103"/>
                  </a:cubicBezTo>
                  <a:lnTo>
                    <a:pt x="3008" y="7103"/>
                  </a:lnTo>
                  <a:cubicBezTo>
                    <a:pt x="3098" y="7047"/>
                    <a:pt x="3845" y="6611"/>
                    <a:pt x="4393" y="5454"/>
                  </a:cubicBezTo>
                  <a:cubicBezTo>
                    <a:pt x="4950" y="4290"/>
                    <a:pt x="5278" y="1913"/>
                    <a:pt x="3459" y="553"/>
                  </a:cubicBezTo>
                  <a:cubicBezTo>
                    <a:pt x="3098" y="307"/>
                    <a:pt x="2688" y="127"/>
                    <a:pt x="2262" y="61"/>
                  </a:cubicBezTo>
                  <a:cubicBezTo>
                    <a:pt x="2095" y="27"/>
                    <a:pt x="1899" y="0"/>
                    <a:pt x="1688" y="0"/>
                  </a:cubicBezTo>
                  <a:close/>
                  <a:moveTo>
                    <a:pt x="3008" y="7103"/>
                  </a:moveTo>
                  <a:cubicBezTo>
                    <a:pt x="3002" y="7107"/>
                    <a:pt x="2999" y="7109"/>
                    <a:pt x="3000" y="7109"/>
                  </a:cubicBezTo>
                  <a:cubicBezTo>
                    <a:pt x="3003" y="7107"/>
                    <a:pt x="3006" y="7105"/>
                    <a:pt x="3008" y="7103"/>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 name="Google Shape;851;p2"/>
            <p:cNvSpPr/>
            <p:nvPr/>
          </p:nvSpPr>
          <p:spPr>
            <a:xfrm>
              <a:off x="6102925" y="4814200"/>
              <a:ext cx="130350" cy="204900"/>
            </a:xfrm>
            <a:custGeom>
              <a:avLst/>
              <a:gdLst/>
              <a:ahLst/>
              <a:cxnLst/>
              <a:rect l="l" t="t" r="r" b="b"/>
              <a:pathLst>
                <a:path w="5214" h="8196" extrusionOk="0">
                  <a:moveTo>
                    <a:pt x="1099" y="0"/>
                  </a:moveTo>
                  <a:lnTo>
                    <a:pt x="1099" y="0"/>
                  </a:lnTo>
                  <a:cubicBezTo>
                    <a:pt x="1" y="2852"/>
                    <a:pt x="1279" y="4377"/>
                    <a:pt x="2541" y="5606"/>
                  </a:cubicBezTo>
                  <a:cubicBezTo>
                    <a:pt x="3803" y="6852"/>
                    <a:pt x="3754" y="8196"/>
                    <a:pt x="3754" y="8196"/>
                  </a:cubicBezTo>
                  <a:cubicBezTo>
                    <a:pt x="4672" y="7278"/>
                    <a:pt x="3607" y="5590"/>
                    <a:pt x="4476" y="4229"/>
                  </a:cubicBezTo>
                  <a:cubicBezTo>
                    <a:pt x="5213" y="3098"/>
                    <a:pt x="4246" y="2574"/>
                    <a:pt x="4246" y="2574"/>
                  </a:cubicBezTo>
                  <a:cubicBezTo>
                    <a:pt x="3836" y="3164"/>
                    <a:pt x="3377" y="3000"/>
                    <a:pt x="3017" y="3737"/>
                  </a:cubicBezTo>
                  <a:cubicBezTo>
                    <a:pt x="2656" y="4475"/>
                    <a:pt x="3279" y="5803"/>
                    <a:pt x="3279" y="5803"/>
                  </a:cubicBezTo>
                  <a:cubicBezTo>
                    <a:pt x="2066" y="4934"/>
                    <a:pt x="2312" y="4164"/>
                    <a:pt x="2656" y="3754"/>
                  </a:cubicBezTo>
                  <a:cubicBezTo>
                    <a:pt x="3000" y="3360"/>
                    <a:pt x="2525" y="3016"/>
                    <a:pt x="2541" y="2787"/>
                  </a:cubicBezTo>
                  <a:cubicBezTo>
                    <a:pt x="2558" y="2639"/>
                    <a:pt x="2591" y="2508"/>
                    <a:pt x="2640" y="2361"/>
                  </a:cubicBezTo>
                  <a:cubicBezTo>
                    <a:pt x="2640" y="2361"/>
                    <a:pt x="2572" y="2315"/>
                    <a:pt x="2445" y="2315"/>
                  </a:cubicBezTo>
                  <a:cubicBezTo>
                    <a:pt x="2331" y="2315"/>
                    <a:pt x="2170" y="2352"/>
                    <a:pt x="1968" y="2492"/>
                  </a:cubicBezTo>
                  <a:cubicBezTo>
                    <a:pt x="1230" y="2983"/>
                    <a:pt x="1525" y="4082"/>
                    <a:pt x="1525" y="4082"/>
                  </a:cubicBezTo>
                  <a:cubicBezTo>
                    <a:pt x="1001" y="3344"/>
                    <a:pt x="1181" y="2590"/>
                    <a:pt x="1771" y="2066"/>
                  </a:cubicBezTo>
                  <a:cubicBezTo>
                    <a:pt x="2377" y="1541"/>
                    <a:pt x="1804" y="1066"/>
                    <a:pt x="1410" y="836"/>
                  </a:cubicBezTo>
                  <a:cubicBezTo>
                    <a:pt x="1017" y="623"/>
                    <a:pt x="1099" y="1"/>
                    <a:pt x="109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 name="Google Shape;852;p2"/>
            <p:cNvSpPr/>
            <p:nvPr/>
          </p:nvSpPr>
          <p:spPr>
            <a:xfrm>
              <a:off x="6042700" y="4788775"/>
              <a:ext cx="75825" cy="113125"/>
            </a:xfrm>
            <a:custGeom>
              <a:avLst/>
              <a:gdLst/>
              <a:ahLst/>
              <a:cxnLst/>
              <a:rect l="l" t="t" r="r" b="b"/>
              <a:pathLst>
                <a:path w="3033" h="4525" extrusionOk="0">
                  <a:moveTo>
                    <a:pt x="459" y="1"/>
                  </a:moveTo>
                  <a:cubicBezTo>
                    <a:pt x="459" y="17"/>
                    <a:pt x="0" y="2033"/>
                    <a:pt x="3033" y="4525"/>
                  </a:cubicBezTo>
                  <a:cubicBezTo>
                    <a:pt x="3033" y="4525"/>
                    <a:pt x="2475" y="3853"/>
                    <a:pt x="2738" y="3099"/>
                  </a:cubicBezTo>
                  <a:cubicBezTo>
                    <a:pt x="3000" y="2345"/>
                    <a:pt x="2688" y="2083"/>
                    <a:pt x="2442" y="1820"/>
                  </a:cubicBezTo>
                  <a:cubicBezTo>
                    <a:pt x="2295" y="1656"/>
                    <a:pt x="2295" y="1427"/>
                    <a:pt x="2426" y="1263"/>
                  </a:cubicBezTo>
                  <a:cubicBezTo>
                    <a:pt x="2426" y="1263"/>
                    <a:pt x="2388" y="1256"/>
                    <a:pt x="2332" y="1256"/>
                  </a:cubicBezTo>
                  <a:cubicBezTo>
                    <a:pt x="2170" y="1256"/>
                    <a:pt x="1861" y="1319"/>
                    <a:pt x="1934" y="1820"/>
                  </a:cubicBezTo>
                  <a:cubicBezTo>
                    <a:pt x="2033" y="2509"/>
                    <a:pt x="2082" y="2624"/>
                    <a:pt x="1852" y="2640"/>
                  </a:cubicBezTo>
                  <a:cubicBezTo>
                    <a:pt x="1843" y="2641"/>
                    <a:pt x="1835" y="2642"/>
                    <a:pt x="1826" y="2642"/>
                  </a:cubicBezTo>
                  <a:cubicBezTo>
                    <a:pt x="1645" y="2642"/>
                    <a:pt x="1707" y="2304"/>
                    <a:pt x="1754" y="2115"/>
                  </a:cubicBezTo>
                  <a:cubicBezTo>
                    <a:pt x="1820" y="1935"/>
                    <a:pt x="2065" y="1099"/>
                    <a:pt x="1410" y="821"/>
                  </a:cubicBezTo>
                  <a:cubicBezTo>
                    <a:pt x="754" y="542"/>
                    <a:pt x="492" y="280"/>
                    <a:pt x="45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 name="Google Shape;853;p2"/>
            <p:cNvSpPr/>
            <p:nvPr/>
          </p:nvSpPr>
          <p:spPr>
            <a:xfrm>
              <a:off x="6179150" y="5003500"/>
              <a:ext cx="89775" cy="106575"/>
            </a:xfrm>
            <a:custGeom>
              <a:avLst/>
              <a:gdLst/>
              <a:ahLst/>
              <a:cxnLst/>
              <a:rect l="l" t="t" r="r" b="b"/>
              <a:pathLst>
                <a:path w="3591" h="4263" extrusionOk="0">
                  <a:moveTo>
                    <a:pt x="1722" y="1"/>
                  </a:moveTo>
                  <a:lnTo>
                    <a:pt x="1722" y="1"/>
                  </a:lnTo>
                  <a:cubicBezTo>
                    <a:pt x="771" y="509"/>
                    <a:pt x="1050" y="1181"/>
                    <a:pt x="951" y="2476"/>
                  </a:cubicBezTo>
                  <a:cubicBezTo>
                    <a:pt x="853" y="3771"/>
                    <a:pt x="0" y="4263"/>
                    <a:pt x="0" y="4263"/>
                  </a:cubicBezTo>
                  <a:cubicBezTo>
                    <a:pt x="3590" y="2443"/>
                    <a:pt x="2295" y="771"/>
                    <a:pt x="1935" y="526"/>
                  </a:cubicBezTo>
                  <a:cubicBezTo>
                    <a:pt x="1590" y="280"/>
                    <a:pt x="1722" y="1"/>
                    <a:pt x="172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 name="Google Shape;854;p2"/>
            <p:cNvSpPr/>
            <p:nvPr/>
          </p:nvSpPr>
          <p:spPr>
            <a:xfrm>
              <a:off x="6272175" y="5030950"/>
              <a:ext cx="173350" cy="121500"/>
            </a:xfrm>
            <a:custGeom>
              <a:avLst/>
              <a:gdLst/>
              <a:ahLst/>
              <a:cxnLst/>
              <a:rect l="l" t="t" r="r" b="b"/>
              <a:pathLst>
                <a:path w="6934" h="4860" extrusionOk="0">
                  <a:moveTo>
                    <a:pt x="1949" y="0"/>
                  </a:moveTo>
                  <a:cubicBezTo>
                    <a:pt x="1069" y="0"/>
                    <a:pt x="604" y="827"/>
                    <a:pt x="722" y="1362"/>
                  </a:cubicBezTo>
                  <a:cubicBezTo>
                    <a:pt x="836" y="1964"/>
                    <a:pt x="1403" y="2002"/>
                    <a:pt x="1543" y="2002"/>
                  </a:cubicBezTo>
                  <a:cubicBezTo>
                    <a:pt x="1563" y="2002"/>
                    <a:pt x="1574" y="2001"/>
                    <a:pt x="1574" y="2001"/>
                  </a:cubicBezTo>
                  <a:cubicBezTo>
                    <a:pt x="1312" y="1903"/>
                    <a:pt x="1197" y="1591"/>
                    <a:pt x="1328" y="1329"/>
                  </a:cubicBezTo>
                  <a:cubicBezTo>
                    <a:pt x="1371" y="1265"/>
                    <a:pt x="1415" y="1241"/>
                    <a:pt x="1462" y="1241"/>
                  </a:cubicBezTo>
                  <a:cubicBezTo>
                    <a:pt x="1560" y="1241"/>
                    <a:pt x="1671" y="1344"/>
                    <a:pt x="1803" y="1411"/>
                  </a:cubicBezTo>
                  <a:cubicBezTo>
                    <a:pt x="1844" y="1430"/>
                    <a:pt x="1883" y="1438"/>
                    <a:pt x="1918" y="1438"/>
                  </a:cubicBezTo>
                  <a:cubicBezTo>
                    <a:pt x="2069" y="1438"/>
                    <a:pt x="2173" y="1285"/>
                    <a:pt x="2213" y="1099"/>
                  </a:cubicBezTo>
                  <a:cubicBezTo>
                    <a:pt x="2253" y="958"/>
                    <a:pt x="2362" y="817"/>
                    <a:pt x="2550" y="817"/>
                  </a:cubicBezTo>
                  <a:cubicBezTo>
                    <a:pt x="2668" y="817"/>
                    <a:pt x="2817" y="872"/>
                    <a:pt x="3000" y="1017"/>
                  </a:cubicBezTo>
                  <a:cubicBezTo>
                    <a:pt x="3492" y="1394"/>
                    <a:pt x="3180" y="2148"/>
                    <a:pt x="3180" y="2148"/>
                  </a:cubicBezTo>
                  <a:cubicBezTo>
                    <a:pt x="3180" y="2148"/>
                    <a:pt x="3180" y="1526"/>
                    <a:pt x="2754" y="1476"/>
                  </a:cubicBezTo>
                  <a:cubicBezTo>
                    <a:pt x="2707" y="1463"/>
                    <a:pt x="2659" y="1456"/>
                    <a:pt x="2613" y="1456"/>
                  </a:cubicBezTo>
                  <a:cubicBezTo>
                    <a:pt x="2435" y="1456"/>
                    <a:pt x="2275" y="1553"/>
                    <a:pt x="2197" y="1722"/>
                  </a:cubicBezTo>
                  <a:cubicBezTo>
                    <a:pt x="2459" y="1722"/>
                    <a:pt x="2475" y="2099"/>
                    <a:pt x="2328" y="2296"/>
                  </a:cubicBezTo>
                  <a:cubicBezTo>
                    <a:pt x="2180" y="2509"/>
                    <a:pt x="2230" y="2657"/>
                    <a:pt x="2377" y="2739"/>
                  </a:cubicBezTo>
                  <a:cubicBezTo>
                    <a:pt x="2508" y="2820"/>
                    <a:pt x="2721" y="2804"/>
                    <a:pt x="2541" y="3181"/>
                  </a:cubicBezTo>
                  <a:cubicBezTo>
                    <a:pt x="2377" y="3558"/>
                    <a:pt x="1656" y="3558"/>
                    <a:pt x="1656" y="3558"/>
                  </a:cubicBezTo>
                  <a:cubicBezTo>
                    <a:pt x="1803" y="3345"/>
                    <a:pt x="1771" y="3050"/>
                    <a:pt x="1574" y="2886"/>
                  </a:cubicBezTo>
                  <a:cubicBezTo>
                    <a:pt x="1574" y="3066"/>
                    <a:pt x="1459" y="3214"/>
                    <a:pt x="1295" y="3263"/>
                  </a:cubicBezTo>
                  <a:cubicBezTo>
                    <a:pt x="1017" y="3345"/>
                    <a:pt x="1017" y="3263"/>
                    <a:pt x="754" y="3493"/>
                  </a:cubicBezTo>
                  <a:cubicBezTo>
                    <a:pt x="618" y="3603"/>
                    <a:pt x="419" y="3630"/>
                    <a:pt x="260" y="3630"/>
                  </a:cubicBezTo>
                  <a:cubicBezTo>
                    <a:pt x="114" y="3630"/>
                    <a:pt x="0" y="3607"/>
                    <a:pt x="0" y="3607"/>
                  </a:cubicBezTo>
                  <a:lnTo>
                    <a:pt x="0" y="3607"/>
                  </a:lnTo>
                  <a:cubicBezTo>
                    <a:pt x="181" y="3706"/>
                    <a:pt x="394" y="3755"/>
                    <a:pt x="590" y="3771"/>
                  </a:cubicBezTo>
                  <a:cubicBezTo>
                    <a:pt x="1033" y="3804"/>
                    <a:pt x="1476" y="3886"/>
                    <a:pt x="1902" y="3984"/>
                  </a:cubicBezTo>
                  <a:cubicBezTo>
                    <a:pt x="3082" y="4345"/>
                    <a:pt x="3803" y="4837"/>
                    <a:pt x="4688" y="4853"/>
                  </a:cubicBezTo>
                  <a:cubicBezTo>
                    <a:pt x="4746" y="4857"/>
                    <a:pt x="4804" y="4859"/>
                    <a:pt x="4862" y="4859"/>
                  </a:cubicBezTo>
                  <a:cubicBezTo>
                    <a:pt x="5262" y="4859"/>
                    <a:pt x="5656" y="4761"/>
                    <a:pt x="6000" y="4574"/>
                  </a:cubicBezTo>
                  <a:cubicBezTo>
                    <a:pt x="6786" y="4115"/>
                    <a:pt x="6934" y="2952"/>
                    <a:pt x="6475" y="2345"/>
                  </a:cubicBezTo>
                  <a:cubicBezTo>
                    <a:pt x="6244" y="2015"/>
                    <a:pt x="5880" y="1864"/>
                    <a:pt x="5540" y="1864"/>
                  </a:cubicBezTo>
                  <a:cubicBezTo>
                    <a:pt x="5204" y="1864"/>
                    <a:pt x="4892" y="2011"/>
                    <a:pt x="4754" y="2280"/>
                  </a:cubicBezTo>
                  <a:cubicBezTo>
                    <a:pt x="4508" y="2607"/>
                    <a:pt x="4541" y="3083"/>
                    <a:pt x="4836" y="3361"/>
                  </a:cubicBezTo>
                  <a:lnTo>
                    <a:pt x="4852" y="3378"/>
                  </a:lnTo>
                  <a:cubicBezTo>
                    <a:pt x="4869" y="3394"/>
                    <a:pt x="4885" y="3411"/>
                    <a:pt x="4918" y="3427"/>
                  </a:cubicBezTo>
                  <a:lnTo>
                    <a:pt x="4950" y="3460"/>
                  </a:lnTo>
                  <a:cubicBezTo>
                    <a:pt x="5052" y="3519"/>
                    <a:pt x="5179" y="3550"/>
                    <a:pt x="5302" y="3550"/>
                  </a:cubicBezTo>
                  <a:cubicBezTo>
                    <a:pt x="5556" y="3550"/>
                    <a:pt x="5797" y="3419"/>
                    <a:pt x="5786" y="3132"/>
                  </a:cubicBezTo>
                  <a:cubicBezTo>
                    <a:pt x="5800" y="2938"/>
                    <a:pt x="5644" y="2856"/>
                    <a:pt x="5467" y="2856"/>
                  </a:cubicBezTo>
                  <a:cubicBezTo>
                    <a:pt x="5213" y="2856"/>
                    <a:pt x="4916" y="3027"/>
                    <a:pt x="5032" y="3279"/>
                  </a:cubicBezTo>
                  <a:cubicBezTo>
                    <a:pt x="5040" y="3302"/>
                    <a:pt x="5041" y="3325"/>
                    <a:pt x="5018" y="3325"/>
                  </a:cubicBezTo>
                  <a:cubicBezTo>
                    <a:pt x="4991" y="3325"/>
                    <a:pt x="4934" y="3294"/>
                    <a:pt x="4819" y="3197"/>
                  </a:cubicBezTo>
                  <a:cubicBezTo>
                    <a:pt x="4705" y="3099"/>
                    <a:pt x="4639" y="2952"/>
                    <a:pt x="4639" y="2788"/>
                  </a:cubicBezTo>
                  <a:cubicBezTo>
                    <a:pt x="4639" y="2624"/>
                    <a:pt x="4705" y="2460"/>
                    <a:pt x="4819" y="2312"/>
                  </a:cubicBezTo>
                  <a:cubicBezTo>
                    <a:pt x="4945" y="2078"/>
                    <a:pt x="5212" y="1955"/>
                    <a:pt x="5499" y="1955"/>
                  </a:cubicBezTo>
                  <a:cubicBezTo>
                    <a:pt x="5814" y="1955"/>
                    <a:pt x="6154" y="2102"/>
                    <a:pt x="6360" y="2411"/>
                  </a:cubicBezTo>
                  <a:cubicBezTo>
                    <a:pt x="6360" y="2411"/>
                    <a:pt x="6360" y="2427"/>
                    <a:pt x="6377" y="2443"/>
                  </a:cubicBezTo>
                  <a:cubicBezTo>
                    <a:pt x="6590" y="2853"/>
                    <a:pt x="6590" y="3361"/>
                    <a:pt x="6344" y="3755"/>
                  </a:cubicBezTo>
                  <a:cubicBezTo>
                    <a:pt x="6064" y="4258"/>
                    <a:pt x="5426" y="4609"/>
                    <a:pt x="4595" y="4609"/>
                  </a:cubicBezTo>
                  <a:cubicBezTo>
                    <a:pt x="4209" y="4609"/>
                    <a:pt x="3781" y="4533"/>
                    <a:pt x="3328" y="4361"/>
                  </a:cubicBezTo>
                  <a:cubicBezTo>
                    <a:pt x="3279" y="4345"/>
                    <a:pt x="3049" y="4263"/>
                    <a:pt x="2902" y="4197"/>
                  </a:cubicBezTo>
                  <a:cubicBezTo>
                    <a:pt x="2475" y="3984"/>
                    <a:pt x="2033" y="3837"/>
                    <a:pt x="1590" y="3755"/>
                  </a:cubicBezTo>
                  <a:cubicBezTo>
                    <a:pt x="1754" y="3722"/>
                    <a:pt x="1951" y="3706"/>
                    <a:pt x="2164" y="3656"/>
                  </a:cubicBezTo>
                  <a:cubicBezTo>
                    <a:pt x="3901" y="3312"/>
                    <a:pt x="4164" y="837"/>
                    <a:pt x="2705" y="182"/>
                  </a:cubicBezTo>
                  <a:cubicBezTo>
                    <a:pt x="2428" y="55"/>
                    <a:pt x="2175" y="0"/>
                    <a:pt x="19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 name="Google Shape;855;p2"/>
            <p:cNvSpPr/>
            <p:nvPr/>
          </p:nvSpPr>
          <p:spPr>
            <a:xfrm>
              <a:off x="6357000" y="5096525"/>
              <a:ext cx="116400" cy="82400"/>
            </a:xfrm>
            <a:custGeom>
              <a:avLst/>
              <a:gdLst/>
              <a:ahLst/>
              <a:cxnLst/>
              <a:rect l="l" t="t" r="r" b="b"/>
              <a:pathLst>
                <a:path w="4656" h="3296" extrusionOk="0">
                  <a:moveTo>
                    <a:pt x="3803" y="1"/>
                  </a:moveTo>
                  <a:cubicBezTo>
                    <a:pt x="3885" y="788"/>
                    <a:pt x="3541" y="1574"/>
                    <a:pt x="2902" y="2050"/>
                  </a:cubicBezTo>
                  <a:cubicBezTo>
                    <a:pt x="2493" y="2357"/>
                    <a:pt x="2001" y="2456"/>
                    <a:pt x="1540" y="2456"/>
                  </a:cubicBezTo>
                  <a:cubicBezTo>
                    <a:pt x="723" y="2456"/>
                    <a:pt x="1" y="2148"/>
                    <a:pt x="0" y="2148"/>
                  </a:cubicBezTo>
                  <a:lnTo>
                    <a:pt x="0" y="2148"/>
                  </a:lnTo>
                  <a:cubicBezTo>
                    <a:pt x="1328" y="2869"/>
                    <a:pt x="1836" y="2640"/>
                    <a:pt x="2213" y="3033"/>
                  </a:cubicBezTo>
                  <a:cubicBezTo>
                    <a:pt x="2379" y="3221"/>
                    <a:pt x="2551" y="3278"/>
                    <a:pt x="2709" y="3278"/>
                  </a:cubicBezTo>
                  <a:cubicBezTo>
                    <a:pt x="2894" y="3278"/>
                    <a:pt x="3058" y="3200"/>
                    <a:pt x="3164" y="3164"/>
                  </a:cubicBezTo>
                  <a:cubicBezTo>
                    <a:pt x="3191" y="3158"/>
                    <a:pt x="3217" y="3154"/>
                    <a:pt x="3244" y="3154"/>
                  </a:cubicBezTo>
                  <a:cubicBezTo>
                    <a:pt x="3346" y="3154"/>
                    <a:pt x="3439" y="3204"/>
                    <a:pt x="3492" y="3295"/>
                  </a:cubicBezTo>
                  <a:cubicBezTo>
                    <a:pt x="3524" y="3099"/>
                    <a:pt x="3475" y="2886"/>
                    <a:pt x="3344" y="2722"/>
                  </a:cubicBezTo>
                  <a:cubicBezTo>
                    <a:pt x="3180" y="2509"/>
                    <a:pt x="2770" y="2492"/>
                    <a:pt x="2705" y="2492"/>
                  </a:cubicBezTo>
                  <a:cubicBezTo>
                    <a:pt x="3262" y="2459"/>
                    <a:pt x="3770" y="2164"/>
                    <a:pt x="4098" y="1705"/>
                  </a:cubicBezTo>
                  <a:cubicBezTo>
                    <a:pt x="4655" y="919"/>
                    <a:pt x="3803" y="1"/>
                    <a:pt x="38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 name="Google Shape;856;p2"/>
            <p:cNvSpPr/>
            <p:nvPr/>
          </p:nvSpPr>
          <p:spPr>
            <a:xfrm>
              <a:off x="6208250" y="4911125"/>
              <a:ext cx="111475" cy="157150"/>
            </a:xfrm>
            <a:custGeom>
              <a:avLst/>
              <a:gdLst/>
              <a:ahLst/>
              <a:cxnLst/>
              <a:rect l="l" t="t" r="r" b="b"/>
              <a:pathLst>
                <a:path w="4459" h="6286" extrusionOk="0">
                  <a:moveTo>
                    <a:pt x="1805" y="0"/>
                  </a:moveTo>
                  <a:cubicBezTo>
                    <a:pt x="1382" y="0"/>
                    <a:pt x="976" y="149"/>
                    <a:pt x="705" y="451"/>
                  </a:cubicBezTo>
                  <a:cubicBezTo>
                    <a:pt x="0" y="1090"/>
                    <a:pt x="443" y="2139"/>
                    <a:pt x="1033" y="2336"/>
                  </a:cubicBezTo>
                  <a:cubicBezTo>
                    <a:pt x="1156" y="2401"/>
                    <a:pt x="1291" y="2434"/>
                    <a:pt x="1426" y="2434"/>
                  </a:cubicBezTo>
                  <a:cubicBezTo>
                    <a:pt x="1562" y="2434"/>
                    <a:pt x="1697" y="2401"/>
                    <a:pt x="1820" y="2336"/>
                  </a:cubicBezTo>
                  <a:lnTo>
                    <a:pt x="1869" y="2319"/>
                  </a:lnTo>
                  <a:lnTo>
                    <a:pt x="1902" y="2303"/>
                  </a:lnTo>
                  <a:lnTo>
                    <a:pt x="1951" y="2254"/>
                  </a:lnTo>
                  <a:lnTo>
                    <a:pt x="2016" y="2204"/>
                  </a:lnTo>
                  <a:cubicBezTo>
                    <a:pt x="2033" y="2188"/>
                    <a:pt x="2049" y="2172"/>
                    <a:pt x="2066" y="2155"/>
                  </a:cubicBezTo>
                  <a:cubicBezTo>
                    <a:pt x="2229" y="1975"/>
                    <a:pt x="2311" y="1729"/>
                    <a:pt x="2279" y="1500"/>
                  </a:cubicBezTo>
                  <a:cubicBezTo>
                    <a:pt x="2236" y="1156"/>
                    <a:pt x="2024" y="1016"/>
                    <a:pt x="1827" y="1016"/>
                  </a:cubicBezTo>
                  <a:cubicBezTo>
                    <a:pt x="1724" y="1016"/>
                    <a:pt x="1625" y="1055"/>
                    <a:pt x="1557" y="1123"/>
                  </a:cubicBezTo>
                  <a:cubicBezTo>
                    <a:pt x="1394" y="1286"/>
                    <a:pt x="1443" y="1565"/>
                    <a:pt x="1639" y="1696"/>
                  </a:cubicBezTo>
                  <a:cubicBezTo>
                    <a:pt x="1710" y="1728"/>
                    <a:pt x="1775" y="1738"/>
                    <a:pt x="1832" y="1738"/>
                  </a:cubicBezTo>
                  <a:cubicBezTo>
                    <a:pt x="1923" y="1738"/>
                    <a:pt x="1995" y="1712"/>
                    <a:pt x="2043" y="1712"/>
                  </a:cubicBezTo>
                  <a:cubicBezTo>
                    <a:pt x="2090" y="1712"/>
                    <a:pt x="2115" y="1736"/>
                    <a:pt x="2115" y="1827"/>
                  </a:cubicBezTo>
                  <a:cubicBezTo>
                    <a:pt x="2082" y="2024"/>
                    <a:pt x="1967" y="2204"/>
                    <a:pt x="1787" y="2286"/>
                  </a:cubicBezTo>
                  <a:cubicBezTo>
                    <a:pt x="1680" y="2340"/>
                    <a:pt x="1563" y="2365"/>
                    <a:pt x="1445" y="2365"/>
                  </a:cubicBezTo>
                  <a:cubicBezTo>
                    <a:pt x="1309" y="2365"/>
                    <a:pt x="1172" y="2331"/>
                    <a:pt x="1049" y="2270"/>
                  </a:cubicBezTo>
                  <a:cubicBezTo>
                    <a:pt x="508" y="2040"/>
                    <a:pt x="148" y="1106"/>
                    <a:pt x="787" y="549"/>
                  </a:cubicBezTo>
                  <a:cubicBezTo>
                    <a:pt x="1033" y="303"/>
                    <a:pt x="1377" y="172"/>
                    <a:pt x="1721" y="155"/>
                  </a:cubicBezTo>
                  <a:cubicBezTo>
                    <a:pt x="2475" y="205"/>
                    <a:pt x="3295" y="746"/>
                    <a:pt x="3442" y="2204"/>
                  </a:cubicBezTo>
                  <a:cubicBezTo>
                    <a:pt x="3475" y="2762"/>
                    <a:pt x="3426" y="3319"/>
                    <a:pt x="3279" y="3844"/>
                  </a:cubicBezTo>
                  <a:cubicBezTo>
                    <a:pt x="3147" y="4302"/>
                    <a:pt x="2934" y="4745"/>
                    <a:pt x="2672" y="5138"/>
                  </a:cubicBezTo>
                  <a:cubicBezTo>
                    <a:pt x="2262" y="5614"/>
                    <a:pt x="1754" y="6024"/>
                    <a:pt x="1180" y="6286"/>
                  </a:cubicBezTo>
                  <a:cubicBezTo>
                    <a:pt x="1803" y="6040"/>
                    <a:pt x="2361" y="5630"/>
                    <a:pt x="2803" y="5122"/>
                  </a:cubicBezTo>
                  <a:cubicBezTo>
                    <a:pt x="3541" y="4270"/>
                    <a:pt x="4459" y="2254"/>
                    <a:pt x="3180" y="614"/>
                  </a:cubicBezTo>
                  <a:cubicBezTo>
                    <a:pt x="2826" y="207"/>
                    <a:pt x="2303" y="0"/>
                    <a:pt x="180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 name="Google Shape;857;p2"/>
            <p:cNvSpPr/>
            <p:nvPr/>
          </p:nvSpPr>
          <p:spPr>
            <a:xfrm>
              <a:off x="5888050" y="4989600"/>
              <a:ext cx="60825" cy="136450"/>
            </a:xfrm>
            <a:custGeom>
              <a:avLst/>
              <a:gdLst/>
              <a:ahLst/>
              <a:cxnLst/>
              <a:rect l="l" t="t" r="r" b="b"/>
              <a:pathLst>
                <a:path w="2433" h="5458" extrusionOk="0">
                  <a:moveTo>
                    <a:pt x="994" y="1"/>
                  </a:moveTo>
                  <a:cubicBezTo>
                    <a:pt x="632" y="1"/>
                    <a:pt x="1" y="584"/>
                    <a:pt x="285" y="2426"/>
                  </a:cubicBezTo>
                  <a:cubicBezTo>
                    <a:pt x="613" y="4458"/>
                    <a:pt x="2170" y="5409"/>
                    <a:pt x="2433" y="5458"/>
                  </a:cubicBezTo>
                  <a:cubicBezTo>
                    <a:pt x="2433" y="5458"/>
                    <a:pt x="908" y="4474"/>
                    <a:pt x="777" y="2803"/>
                  </a:cubicBezTo>
                  <a:cubicBezTo>
                    <a:pt x="646" y="1147"/>
                    <a:pt x="1154" y="1098"/>
                    <a:pt x="1318" y="737"/>
                  </a:cubicBezTo>
                  <a:cubicBezTo>
                    <a:pt x="1482" y="377"/>
                    <a:pt x="1400" y="114"/>
                    <a:pt x="1088" y="16"/>
                  </a:cubicBezTo>
                  <a:cubicBezTo>
                    <a:pt x="1060" y="6"/>
                    <a:pt x="1028" y="1"/>
                    <a:pt x="9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 name="Google Shape;858;p2"/>
            <p:cNvSpPr/>
            <p:nvPr/>
          </p:nvSpPr>
          <p:spPr>
            <a:xfrm>
              <a:off x="5860750" y="4952000"/>
              <a:ext cx="132375" cy="177750"/>
            </a:xfrm>
            <a:custGeom>
              <a:avLst/>
              <a:gdLst/>
              <a:ahLst/>
              <a:cxnLst/>
              <a:rect l="l" t="t" r="r" b="b"/>
              <a:pathLst>
                <a:path w="5295" h="7110" extrusionOk="0">
                  <a:moveTo>
                    <a:pt x="3607" y="0"/>
                  </a:moveTo>
                  <a:cubicBezTo>
                    <a:pt x="3396" y="0"/>
                    <a:pt x="3199" y="27"/>
                    <a:pt x="3033" y="61"/>
                  </a:cubicBezTo>
                  <a:cubicBezTo>
                    <a:pt x="2590" y="127"/>
                    <a:pt x="2180" y="307"/>
                    <a:pt x="1836" y="553"/>
                  </a:cubicBezTo>
                  <a:cubicBezTo>
                    <a:pt x="0" y="1913"/>
                    <a:pt x="345" y="4290"/>
                    <a:pt x="886" y="5438"/>
                  </a:cubicBezTo>
                  <a:cubicBezTo>
                    <a:pt x="1181" y="6126"/>
                    <a:pt x="1656" y="6700"/>
                    <a:pt x="2279" y="7109"/>
                  </a:cubicBezTo>
                  <a:cubicBezTo>
                    <a:pt x="1689" y="6683"/>
                    <a:pt x="1230" y="6093"/>
                    <a:pt x="967" y="5405"/>
                  </a:cubicBezTo>
                  <a:cubicBezTo>
                    <a:pt x="459" y="4257"/>
                    <a:pt x="197" y="1963"/>
                    <a:pt x="1935" y="701"/>
                  </a:cubicBezTo>
                  <a:cubicBezTo>
                    <a:pt x="2361" y="383"/>
                    <a:pt x="2917" y="191"/>
                    <a:pt x="3432" y="191"/>
                  </a:cubicBezTo>
                  <a:cubicBezTo>
                    <a:pt x="3848" y="191"/>
                    <a:pt x="4237" y="317"/>
                    <a:pt x="4508" y="602"/>
                  </a:cubicBezTo>
                  <a:cubicBezTo>
                    <a:pt x="5154" y="1248"/>
                    <a:pt x="4670" y="2308"/>
                    <a:pt x="3982" y="2308"/>
                  </a:cubicBezTo>
                  <a:cubicBezTo>
                    <a:pt x="3972" y="2308"/>
                    <a:pt x="3961" y="2307"/>
                    <a:pt x="3951" y="2307"/>
                  </a:cubicBezTo>
                  <a:cubicBezTo>
                    <a:pt x="3921" y="2310"/>
                    <a:pt x="3891" y="2312"/>
                    <a:pt x="3862" y="2312"/>
                  </a:cubicBezTo>
                  <a:cubicBezTo>
                    <a:pt x="3601" y="2312"/>
                    <a:pt x="3360" y="2182"/>
                    <a:pt x="3213" y="1946"/>
                  </a:cubicBezTo>
                  <a:cubicBezTo>
                    <a:pt x="3164" y="1848"/>
                    <a:pt x="3131" y="1717"/>
                    <a:pt x="3148" y="1586"/>
                  </a:cubicBezTo>
                  <a:cubicBezTo>
                    <a:pt x="3167" y="1334"/>
                    <a:pt x="3243" y="1254"/>
                    <a:pt x="3299" y="1254"/>
                  </a:cubicBezTo>
                  <a:cubicBezTo>
                    <a:pt x="3338" y="1254"/>
                    <a:pt x="3367" y="1293"/>
                    <a:pt x="3361" y="1340"/>
                  </a:cubicBezTo>
                  <a:cubicBezTo>
                    <a:pt x="3316" y="1576"/>
                    <a:pt x="3512" y="1773"/>
                    <a:pt x="3744" y="1773"/>
                  </a:cubicBezTo>
                  <a:cubicBezTo>
                    <a:pt x="3769" y="1773"/>
                    <a:pt x="3794" y="1771"/>
                    <a:pt x="3820" y="1766"/>
                  </a:cubicBezTo>
                  <a:cubicBezTo>
                    <a:pt x="4229" y="1700"/>
                    <a:pt x="4328" y="1159"/>
                    <a:pt x="3967" y="963"/>
                  </a:cubicBezTo>
                  <a:cubicBezTo>
                    <a:pt x="3873" y="916"/>
                    <a:pt x="3775" y="894"/>
                    <a:pt x="3679" y="894"/>
                  </a:cubicBezTo>
                  <a:cubicBezTo>
                    <a:pt x="3371" y="894"/>
                    <a:pt x="3083" y="1117"/>
                    <a:pt x="3033" y="1455"/>
                  </a:cubicBezTo>
                  <a:cubicBezTo>
                    <a:pt x="2984" y="1782"/>
                    <a:pt x="3148" y="2110"/>
                    <a:pt x="3443" y="2274"/>
                  </a:cubicBezTo>
                  <a:lnTo>
                    <a:pt x="3475" y="2274"/>
                  </a:lnTo>
                  <a:cubicBezTo>
                    <a:pt x="3574" y="2323"/>
                    <a:pt x="3672" y="2372"/>
                    <a:pt x="3787" y="2389"/>
                  </a:cubicBezTo>
                  <a:cubicBezTo>
                    <a:pt x="3880" y="2411"/>
                    <a:pt x="3973" y="2421"/>
                    <a:pt x="4065" y="2421"/>
                  </a:cubicBezTo>
                  <a:cubicBezTo>
                    <a:pt x="4663" y="2421"/>
                    <a:pt x="5189" y="1983"/>
                    <a:pt x="5246" y="1471"/>
                  </a:cubicBezTo>
                  <a:cubicBezTo>
                    <a:pt x="5295" y="1061"/>
                    <a:pt x="5131" y="651"/>
                    <a:pt x="4819" y="389"/>
                  </a:cubicBezTo>
                  <a:cubicBezTo>
                    <a:pt x="4436" y="91"/>
                    <a:pt x="3998" y="0"/>
                    <a:pt x="360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 name="Google Shape;859;p2"/>
            <p:cNvSpPr/>
            <p:nvPr/>
          </p:nvSpPr>
          <p:spPr>
            <a:xfrm>
              <a:off x="5941475" y="4905600"/>
              <a:ext cx="182800" cy="128675"/>
            </a:xfrm>
            <a:custGeom>
              <a:avLst/>
              <a:gdLst/>
              <a:ahLst/>
              <a:cxnLst/>
              <a:rect l="l" t="t" r="r" b="b"/>
              <a:pathLst>
                <a:path w="7312" h="5147" extrusionOk="0">
                  <a:moveTo>
                    <a:pt x="1750" y="0"/>
                  </a:moveTo>
                  <a:cubicBezTo>
                    <a:pt x="1356" y="0"/>
                    <a:pt x="969" y="175"/>
                    <a:pt x="705" y="508"/>
                  </a:cubicBezTo>
                  <a:cubicBezTo>
                    <a:pt x="612" y="638"/>
                    <a:pt x="465" y="705"/>
                    <a:pt x="317" y="705"/>
                  </a:cubicBezTo>
                  <a:cubicBezTo>
                    <a:pt x="205" y="705"/>
                    <a:pt x="92" y="667"/>
                    <a:pt x="0" y="590"/>
                  </a:cubicBezTo>
                  <a:lnTo>
                    <a:pt x="0" y="590"/>
                  </a:lnTo>
                  <a:cubicBezTo>
                    <a:pt x="33" y="950"/>
                    <a:pt x="66" y="1016"/>
                    <a:pt x="1771" y="1737"/>
                  </a:cubicBezTo>
                  <a:cubicBezTo>
                    <a:pt x="3082" y="2294"/>
                    <a:pt x="3525" y="4261"/>
                    <a:pt x="3656" y="5146"/>
                  </a:cubicBezTo>
                  <a:cubicBezTo>
                    <a:pt x="3803" y="4261"/>
                    <a:pt x="4246" y="2294"/>
                    <a:pt x="5557" y="1737"/>
                  </a:cubicBezTo>
                  <a:cubicBezTo>
                    <a:pt x="7262" y="1016"/>
                    <a:pt x="7295" y="950"/>
                    <a:pt x="7311" y="590"/>
                  </a:cubicBezTo>
                  <a:lnTo>
                    <a:pt x="7311" y="590"/>
                  </a:lnTo>
                  <a:cubicBezTo>
                    <a:pt x="7219" y="667"/>
                    <a:pt x="7106" y="705"/>
                    <a:pt x="6996" y="705"/>
                  </a:cubicBezTo>
                  <a:cubicBezTo>
                    <a:pt x="6849" y="705"/>
                    <a:pt x="6707" y="638"/>
                    <a:pt x="6623" y="508"/>
                  </a:cubicBezTo>
                  <a:cubicBezTo>
                    <a:pt x="6349" y="175"/>
                    <a:pt x="5958" y="0"/>
                    <a:pt x="5566" y="0"/>
                  </a:cubicBezTo>
                  <a:cubicBezTo>
                    <a:pt x="5301" y="0"/>
                    <a:pt x="5035" y="80"/>
                    <a:pt x="4803" y="245"/>
                  </a:cubicBezTo>
                  <a:cubicBezTo>
                    <a:pt x="4229" y="655"/>
                    <a:pt x="3852" y="1475"/>
                    <a:pt x="3656" y="2655"/>
                  </a:cubicBezTo>
                  <a:cubicBezTo>
                    <a:pt x="3475" y="1458"/>
                    <a:pt x="3098" y="639"/>
                    <a:pt x="2525" y="245"/>
                  </a:cubicBezTo>
                  <a:cubicBezTo>
                    <a:pt x="2287" y="80"/>
                    <a:pt x="2017" y="0"/>
                    <a:pt x="17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 name="Google Shape;860;p2"/>
            <p:cNvSpPr/>
            <p:nvPr/>
          </p:nvSpPr>
          <p:spPr>
            <a:xfrm>
              <a:off x="5999675" y="4834275"/>
              <a:ext cx="66800" cy="111075"/>
            </a:xfrm>
            <a:custGeom>
              <a:avLst/>
              <a:gdLst/>
              <a:ahLst/>
              <a:cxnLst/>
              <a:rect l="l" t="t" r="r" b="b"/>
              <a:pathLst>
                <a:path w="2672" h="4443" extrusionOk="0">
                  <a:moveTo>
                    <a:pt x="1344" y="0"/>
                  </a:moveTo>
                  <a:cubicBezTo>
                    <a:pt x="1262" y="164"/>
                    <a:pt x="1147" y="312"/>
                    <a:pt x="1000" y="427"/>
                  </a:cubicBezTo>
                  <a:cubicBezTo>
                    <a:pt x="557" y="853"/>
                    <a:pt x="0" y="1721"/>
                    <a:pt x="721" y="2902"/>
                  </a:cubicBezTo>
                  <a:cubicBezTo>
                    <a:pt x="1016" y="3377"/>
                    <a:pt x="1213" y="3902"/>
                    <a:pt x="1344" y="4442"/>
                  </a:cubicBezTo>
                  <a:cubicBezTo>
                    <a:pt x="1459" y="3902"/>
                    <a:pt x="1672" y="3377"/>
                    <a:pt x="1951" y="2902"/>
                  </a:cubicBezTo>
                  <a:cubicBezTo>
                    <a:pt x="2672" y="1721"/>
                    <a:pt x="2115" y="853"/>
                    <a:pt x="1672" y="427"/>
                  </a:cubicBezTo>
                  <a:cubicBezTo>
                    <a:pt x="1541" y="295"/>
                    <a:pt x="1426" y="164"/>
                    <a:pt x="13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 name="Google Shape;861;p2"/>
            <p:cNvSpPr/>
            <p:nvPr/>
          </p:nvSpPr>
          <p:spPr>
            <a:xfrm>
              <a:off x="5956625" y="4729700"/>
              <a:ext cx="152875" cy="167700"/>
            </a:xfrm>
            <a:custGeom>
              <a:avLst/>
              <a:gdLst/>
              <a:ahLst/>
              <a:cxnLst/>
              <a:rect l="l" t="t" r="r" b="b"/>
              <a:pathLst>
                <a:path w="6115" h="6708" extrusionOk="0">
                  <a:moveTo>
                    <a:pt x="1900" y="6703"/>
                  </a:moveTo>
                  <a:cubicBezTo>
                    <a:pt x="1901" y="6705"/>
                    <a:pt x="1902" y="6706"/>
                    <a:pt x="1902" y="6708"/>
                  </a:cubicBezTo>
                  <a:cubicBezTo>
                    <a:pt x="1902" y="6706"/>
                    <a:pt x="1901" y="6705"/>
                    <a:pt x="1900" y="6703"/>
                  </a:cubicBezTo>
                  <a:close/>
                  <a:moveTo>
                    <a:pt x="1593" y="1"/>
                  </a:moveTo>
                  <a:cubicBezTo>
                    <a:pt x="1195" y="1"/>
                    <a:pt x="805" y="156"/>
                    <a:pt x="575" y="446"/>
                  </a:cubicBezTo>
                  <a:cubicBezTo>
                    <a:pt x="1" y="1102"/>
                    <a:pt x="476" y="2069"/>
                    <a:pt x="1132" y="2102"/>
                  </a:cubicBezTo>
                  <a:cubicBezTo>
                    <a:pt x="1151" y="2103"/>
                    <a:pt x="1169" y="2103"/>
                    <a:pt x="1187" y="2103"/>
                  </a:cubicBezTo>
                  <a:cubicBezTo>
                    <a:pt x="1784" y="2103"/>
                    <a:pt x="1997" y="1584"/>
                    <a:pt x="1870" y="1282"/>
                  </a:cubicBezTo>
                  <a:cubicBezTo>
                    <a:pt x="1827" y="1114"/>
                    <a:pt x="1665" y="993"/>
                    <a:pt x="1495" y="993"/>
                  </a:cubicBezTo>
                  <a:cubicBezTo>
                    <a:pt x="1467" y="993"/>
                    <a:pt x="1439" y="996"/>
                    <a:pt x="1411" y="1003"/>
                  </a:cubicBezTo>
                  <a:cubicBezTo>
                    <a:pt x="1263" y="1020"/>
                    <a:pt x="1148" y="1167"/>
                    <a:pt x="1165" y="1315"/>
                  </a:cubicBezTo>
                  <a:cubicBezTo>
                    <a:pt x="1154" y="1471"/>
                    <a:pt x="1275" y="1567"/>
                    <a:pt x="1403" y="1567"/>
                  </a:cubicBezTo>
                  <a:cubicBezTo>
                    <a:pt x="1477" y="1567"/>
                    <a:pt x="1553" y="1535"/>
                    <a:pt x="1607" y="1462"/>
                  </a:cubicBezTo>
                  <a:cubicBezTo>
                    <a:pt x="1648" y="1399"/>
                    <a:pt x="1690" y="1374"/>
                    <a:pt x="1727" y="1374"/>
                  </a:cubicBezTo>
                  <a:cubicBezTo>
                    <a:pt x="1796" y="1374"/>
                    <a:pt x="1847" y="1459"/>
                    <a:pt x="1837" y="1544"/>
                  </a:cubicBezTo>
                  <a:cubicBezTo>
                    <a:pt x="1747" y="1788"/>
                    <a:pt x="1516" y="1942"/>
                    <a:pt x="1271" y="1942"/>
                  </a:cubicBezTo>
                  <a:cubicBezTo>
                    <a:pt x="1203" y="1942"/>
                    <a:pt x="1134" y="1930"/>
                    <a:pt x="1066" y="1905"/>
                  </a:cubicBezTo>
                  <a:cubicBezTo>
                    <a:pt x="657" y="1790"/>
                    <a:pt x="460" y="1053"/>
                    <a:pt x="1017" y="659"/>
                  </a:cubicBezTo>
                  <a:cubicBezTo>
                    <a:pt x="1144" y="567"/>
                    <a:pt x="1328" y="517"/>
                    <a:pt x="1534" y="517"/>
                  </a:cubicBezTo>
                  <a:cubicBezTo>
                    <a:pt x="2130" y="517"/>
                    <a:pt x="2903" y="931"/>
                    <a:pt x="2951" y="1905"/>
                  </a:cubicBezTo>
                  <a:cubicBezTo>
                    <a:pt x="2951" y="3069"/>
                    <a:pt x="2017" y="4118"/>
                    <a:pt x="1771" y="4888"/>
                  </a:cubicBezTo>
                  <a:cubicBezTo>
                    <a:pt x="1417" y="5950"/>
                    <a:pt x="1853" y="6617"/>
                    <a:pt x="1900" y="6703"/>
                  </a:cubicBezTo>
                  <a:lnTo>
                    <a:pt x="1900" y="6703"/>
                  </a:lnTo>
                  <a:cubicBezTo>
                    <a:pt x="1607" y="6147"/>
                    <a:pt x="1592" y="5493"/>
                    <a:pt x="1853" y="4921"/>
                  </a:cubicBezTo>
                  <a:cubicBezTo>
                    <a:pt x="2050" y="4396"/>
                    <a:pt x="2476" y="3839"/>
                    <a:pt x="2804" y="3134"/>
                  </a:cubicBezTo>
                  <a:cubicBezTo>
                    <a:pt x="2919" y="2921"/>
                    <a:pt x="3001" y="2675"/>
                    <a:pt x="3050" y="2430"/>
                  </a:cubicBezTo>
                  <a:cubicBezTo>
                    <a:pt x="3115" y="2675"/>
                    <a:pt x="3197" y="2921"/>
                    <a:pt x="3312" y="3134"/>
                  </a:cubicBezTo>
                  <a:cubicBezTo>
                    <a:pt x="3623" y="3839"/>
                    <a:pt x="4066" y="4396"/>
                    <a:pt x="4263" y="4921"/>
                  </a:cubicBezTo>
                  <a:cubicBezTo>
                    <a:pt x="4509" y="5495"/>
                    <a:pt x="4492" y="6150"/>
                    <a:pt x="4214" y="6708"/>
                  </a:cubicBezTo>
                  <a:cubicBezTo>
                    <a:pt x="4246" y="6642"/>
                    <a:pt x="4705" y="5970"/>
                    <a:pt x="4345" y="4888"/>
                  </a:cubicBezTo>
                  <a:cubicBezTo>
                    <a:pt x="4082" y="4118"/>
                    <a:pt x="3164" y="3069"/>
                    <a:pt x="3164" y="1905"/>
                  </a:cubicBezTo>
                  <a:cubicBezTo>
                    <a:pt x="3213" y="931"/>
                    <a:pt x="3986" y="517"/>
                    <a:pt x="4582" y="517"/>
                  </a:cubicBezTo>
                  <a:cubicBezTo>
                    <a:pt x="4788" y="517"/>
                    <a:pt x="4972" y="567"/>
                    <a:pt x="5099" y="659"/>
                  </a:cubicBezTo>
                  <a:cubicBezTo>
                    <a:pt x="5656" y="1053"/>
                    <a:pt x="5459" y="1790"/>
                    <a:pt x="5033" y="1905"/>
                  </a:cubicBezTo>
                  <a:cubicBezTo>
                    <a:pt x="4969" y="1930"/>
                    <a:pt x="4903" y="1942"/>
                    <a:pt x="4837" y="1942"/>
                  </a:cubicBezTo>
                  <a:cubicBezTo>
                    <a:pt x="4600" y="1942"/>
                    <a:pt x="4369" y="1788"/>
                    <a:pt x="4279" y="1544"/>
                  </a:cubicBezTo>
                  <a:cubicBezTo>
                    <a:pt x="4258" y="1459"/>
                    <a:pt x="4312" y="1374"/>
                    <a:pt x="4385" y="1374"/>
                  </a:cubicBezTo>
                  <a:cubicBezTo>
                    <a:pt x="4424" y="1374"/>
                    <a:pt x="4468" y="1399"/>
                    <a:pt x="4509" y="1462"/>
                  </a:cubicBezTo>
                  <a:cubicBezTo>
                    <a:pt x="4557" y="1535"/>
                    <a:pt x="4629" y="1567"/>
                    <a:pt x="4702" y="1567"/>
                  </a:cubicBezTo>
                  <a:cubicBezTo>
                    <a:pt x="4826" y="1567"/>
                    <a:pt x="4951" y="1471"/>
                    <a:pt x="4951" y="1315"/>
                  </a:cubicBezTo>
                  <a:cubicBezTo>
                    <a:pt x="4968" y="1167"/>
                    <a:pt x="4853" y="1020"/>
                    <a:pt x="4705" y="1003"/>
                  </a:cubicBezTo>
                  <a:cubicBezTo>
                    <a:pt x="4675" y="996"/>
                    <a:pt x="4645" y="993"/>
                    <a:pt x="4615" y="993"/>
                  </a:cubicBezTo>
                  <a:cubicBezTo>
                    <a:pt x="4439" y="993"/>
                    <a:pt x="4286" y="1114"/>
                    <a:pt x="4230" y="1282"/>
                  </a:cubicBezTo>
                  <a:cubicBezTo>
                    <a:pt x="4103" y="1584"/>
                    <a:pt x="4346" y="2103"/>
                    <a:pt x="4930" y="2103"/>
                  </a:cubicBezTo>
                  <a:cubicBezTo>
                    <a:pt x="4948" y="2103"/>
                    <a:pt x="4966" y="2103"/>
                    <a:pt x="4984" y="2102"/>
                  </a:cubicBezTo>
                  <a:cubicBezTo>
                    <a:pt x="5607" y="2069"/>
                    <a:pt x="6115" y="1102"/>
                    <a:pt x="5525" y="446"/>
                  </a:cubicBezTo>
                  <a:cubicBezTo>
                    <a:pt x="5302" y="156"/>
                    <a:pt x="4916" y="1"/>
                    <a:pt x="4520" y="1"/>
                  </a:cubicBezTo>
                  <a:cubicBezTo>
                    <a:pt x="4045" y="1"/>
                    <a:pt x="3554" y="225"/>
                    <a:pt x="3312" y="708"/>
                  </a:cubicBezTo>
                  <a:cubicBezTo>
                    <a:pt x="3197" y="872"/>
                    <a:pt x="3099" y="1069"/>
                    <a:pt x="3050" y="1266"/>
                  </a:cubicBezTo>
                  <a:cubicBezTo>
                    <a:pt x="3001" y="1069"/>
                    <a:pt x="2919" y="872"/>
                    <a:pt x="2804" y="708"/>
                  </a:cubicBezTo>
                  <a:cubicBezTo>
                    <a:pt x="2562" y="225"/>
                    <a:pt x="2071" y="1"/>
                    <a:pt x="15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 name="Google Shape;862;p2"/>
            <p:cNvSpPr/>
            <p:nvPr/>
          </p:nvSpPr>
          <p:spPr>
            <a:xfrm>
              <a:off x="5832875" y="4814600"/>
              <a:ext cx="130350" cy="204925"/>
            </a:xfrm>
            <a:custGeom>
              <a:avLst/>
              <a:gdLst/>
              <a:ahLst/>
              <a:cxnLst/>
              <a:rect l="l" t="t" r="r" b="b"/>
              <a:pathLst>
                <a:path w="5214" h="8197" extrusionOk="0">
                  <a:moveTo>
                    <a:pt x="4115" y="1"/>
                  </a:moveTo>
                  <a:cubicBezTo>
                    <a:pt x="4115" y="1"/>
                    <a:pt x="4197" y="607"/>
                    <a:pt x="3804" y="837"/>
                  </a:cubicBezTo>
                  <a:cubicBezTo>
                    <a:pt x="3410" y="1066"/>
                    <a:pt x="2836" y="1525"/>
                    <a:pt x="3443" y="2050"/>
                  </a:cubicBezTo>
                  <a:cubicBezTo>
                    <a:pt x="4033" y="2574"/>
                    <a:pt x="4213" y="3328"/>
                    <a:pt x="3689" y="4066"/>
                  </a:cubicBezTo>
                  <a:cubicBezTo>
                    <a:pt x="3689" y="4066"/>
                    <a:pt x="3984" y="2967"/>
                    <a:pt x="3246" y="2476"/>
                  </a:cubicBezTo>
                  <a:cubicBezTo>
                    <a:pt x="3054" y="2343"/>
                    <a:pt x="2899" y="2306"/>
                    <a:pt x="2786" y="2306"/>
                  </a:cubicBezTo>
                  <a:cubicBezTo>
                    <a:pt x="2649" y="2306"/>
                    <a:pt x="2574" y="2361"/>
                    <a:pt x="2574" y="2361"/>
                  </a:cubicBezTo>
                  <a:cubicBezTo>
                    <a:pt x="2623" y="2492"/>
                    <a:pt x="2656" y="2640"/>
                    <a:pt x="2673" y="2787"/>
                  </a:cubicBezTo>
                  <a:cubicBezTo>
                    <a:pt x="2689" y="3000"/>
                    <a:pt x="2214" y="3361"/>
                    <a:pt x="2558" y="3754"/>
                  </a:cubicBezTo>
                  <a:cubicBezTo>
                    <a:pt x="2902" y="4148"/>
                    <a:pt x="3148" y="4918"/>
                    <a:pt x="1951" y="5803"/>
                  </a:cubicBezTo>
                  <a:cubicBezTo>
                    <a:pt x="1951" y="5803"/>
                    <a:pt x="2558" y="4443"/>
                    <a:pt x="2197" y="3738"/>
                  </a:cubicBezTo>
                  <a:cubicBezTo>
                    <a:pt x="1837" y="3033"/>
                    <a:pt x="1378" y="3148"/>
                    <a:pt x="968" y="2558"/>
                  </a:cubicBezTo>
                  <a:cubicBezTo>
                    <a:pt x="968" y="2558"/>
                    <a:pt x="1" y="3082"/>
                    <a:pt x="755" y="4230"/>
                  </a:cubicBezTo>
                  <a:cubicBezTo>
                    <a:pt x="1624" y="5574"/>
                    <a:pt x="542" y="7278"/>
                    <a:pt x="1476" y="8196"/>
                  </a:cubicBezTo>
                  <a:cubicBezTo>
                    <a:pt x="1476" y="8196"/>
                    <a:pt x="1410" y="6836"/>
                    <a:pt x="2673" y="5606"/>
                  </a:cubicBezTo>
                  <a:cubicBezTo>
                    <a:pt x="3935" y="4377"/>
                    <a:pt x="5213" y="2853"/>
                    <a:pt x="41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 name="Google Shape;863;p2"/>
            <p:cNvSpPr/>
            <p:nvPr/>
          </p:nvSpPr>
          <p:spPr>
            <a:xfrm>
              <a:off x="5947200" y="4789200"/>
              <a:ext cx="75850" cy="113125"/>
            </a:xfrm>
            <a:custGeom>
              <a:avLst/>
              <a:gdLst/>
              <a:ahLst/>
              <a:cxnLst/>
              <a:rect l="l" t="t" r="r" b="b"/>
              <a:pathLst>
                <a:path w="3034" h="4525" extrusionOk="0">
                  <a:moveTo>
                    <a:pt x="2591" y="0"/>
                  </a:moveTo>
                  <a:lnTo>
                    <a:pt x="2591" y="0"/>
                  </a:lnTo>
                  <a:cubicBezTo>
                    <a:pt x="2542" y="279"/>
                    <a:pt x="2279" y="525"/>
                    <a:pt x="1640" y="820"/>
                  </a:cubicBezTo>
                  <a:cubicBezTo>
                    <a:pt x="984" y="1099"/>
                    <a:pt x="1230" y="1935"/>
                    <a:pt x="1279" y="2115"/>
                  </a:cubicBezTo>
                  <a:cubicBezTo>
                    <a:pt x="1342" y="2303"/>
                    <a:pt x="1390" y="2641"/>
                    <a:pt x="1207" y="2641"/>
                  </a:cubicBezTo>
                  <a:cubicBezTo>
                    <a:pt x="1199" y="2641"/>
                    <a:pt x="1190" y="2641"/>
                    <a:pt x="1181" y="2639"/>
                  </a:cubicBezTo>
                  <a:cubicBezTo>
                    <a:pt x="968" y="2607"/>
                    <a:pt x="1017" y="2492"/>
                    <a:pt x="1116" y="1820"/>
                  </a:cubicBezTo>
                  <a:cubicBezTo>
                    <a:pt x="1189" y="1319"/>
                    <a:pt x="880" y="1255"/>
                    <a:pt x="717" y="1255"/>
                  </a:cubicBezTo>
                  <a:cubicBezTo>
                    <a:pt x="662" y="1255"/>
                    <a:pt x="624" y="1262"/>
                    <a:pt x="624" y="1262"/>
                  </a:cubicBezTo>
                  <a:cubicBezTo>
                    <a:pt x="755" y="1426"/>
                    <a:pt x="739" y="1656"/>
                    <a:pt x="607" y="1820"/>
                  </a:cubicBezTo>
                  <a:cubicBezTo>
                    <a:pt x="362" y="2066"/>
                    <a:pt x="50" y="2344"/>
                    <a:pt x="312" y="3098"/>
                  </a:cubicBezTo>
                  <a:cubicBezTo>
                    <a:pt x="575" y="3852"/>
                    <a:pt x="1" y="4524"/>
                    <a:pt x="1" y="4524"/>
                  </a:cubicBezTo>
                  <a:cubicBezTo>
                    <a:pt x="3033" y="2017"/>
                    <a:pt x="2591" y="1"/>
                    <a:pt x="259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 name="Google Shape;864;p2"/>
            <p:cNvSpPr/>
            <p:nvPr/>
          </p:nvSpPr>
          <p:spPr>
            <a:xfrm>
              <a:off x="5797225" y="5003500"/>
              <a:ext cx="89775" cy="106575"/>
            </a:xfrm>
            <a:custGeom>
              <a:avLst/>
              <a:gdLst/>
              <a:ahLst/>
              <a:cxnLst/>
              <a:rect l="l" t="t" r="r" b="b"/>
              <a:pathLst>
                <a:path w="3591" h="4263" extrusionOk="0">
                  <a:moveTo>
                    <a:pt x="1869" y="1"/>
                  </a:moveTo>
                  <a:cubicBezTo>
                    <a:pt x="1869" y="1"/>
                    <a:pt x="2000" y="280"/>
                    <a:pt x="1640" y="526"/>
                  </a:cubicBezTo>
                  <a:cubicBezTo>
                    <a:pt x="1296" y="771"/>
                    <a:pt x="1" y="2443"/>
                    <a:pt x="3590" y="4263"/>
                  </a:cubicBezTo>
                  <a:cubicBezTo>
                    <a:pt x="3590" y="4263"/>
                    <a:pt x="2738" y="3771"/>
                    <a:pt x="2623" y="2476"/>
                  </a:cubicBezTo>
                  <a:cubicBezTo>
                    <a:pt x="2525" y="1198"/>
                    <a:pt x="2804" y="509"/>
                    <a:pt x="18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 name="Google Shape;865;p2"/>
            <p:cNvSpPr/>
            <p:nvPr/>
          </p:nvSpPr>
          <p:spPr>
            <a:xfrm>
              <a:off x="5620200" y="5031100"/>
              <a:ext cx="172950" cy="122050"/>
            </a:xfrm>
            <a:custGeom>
              <a:avLst/>
              <a:gdLst/>
              <a:ahLst/>
              <a:cxnLst/>
              <a:rect l="l" t="t" r="r" b="b"/>
              <a:pathLst>
                <a:path w="6918" h="4882" extrusionOk="0">
                  <a:moveTo>
                    <a:pt x="4978" y="1"/>
                  </a:moveTo>
                  <a:cubicBezTo>
                    <a:pt x="4754" y="1"/>
                    <a:pt x="4504" y="53"/>
                    <a:pt x="4230" y="176"/>
                  </a:cubicBezTo>
                  <a:cubicBezTo>
                    <a:pt x="2771" y="831"/>
                    <a:pt x="3033" y="3306"/>
                    <a:pt x="4771" y="3667"/>
                  </a:cubicBezTo>
                  <a:cubicBezTo>
                    <a:pt x="4984" y="3700"/>
                    <a:pt x="5180" y="3732"/>
                    <a:pt x="5344" y="3749"/>
                  </a:cubicBezTo>
                  <a:cubicBezTo>
                    <a:pt x="4902" y="3831"/>
                    <a:pt x="4459" y="3995"/>
                    <a:pt x="4033" y="4191"/>
                  </a:cubicBezTo>
                  <a:cubicBezTo>
                    <a:pt x="3885" y="4273"/>
                    <a:pt x="3656" y="4339"/>
                    <a:pt x="3607" y="4355"/>
                  </a:cubicBezTo>
                  <a:cubicBezTo>
                    <a:pt x="3152" y="4528"/>
                    <a:pt x="2723" y="4603"/>
                    <a:pt x="2336" y="4603"/>
                  </a:cubicBezTo>
                  <a:cubicBezTo>
                    <a:pt x="1507" y="4603"/>
                    <a:pt x="870" y="4257"/>
                    <a:pt x="591" y="3765"/>
                  </a:cubicBezTo>
                  <a:cubicBezTo>
                    <a:pt x="361" y="3355"/>
                    <a:pt x="345" y="2864"/>
                    <a:pt x="558" y="2454"/>
                  </a:cubicBezTo>
                  <a:cubicBezTo>
                    <a:pt x="558" y="2437"/>
                    <a:pt x="574" y="2437"/>
                    <a:pt x="574" y="2421"/>
                  </a:cubicBezTo>
                  <a:cubicBezTo>
                    <a:pt x="787" y="2107"/>
                    <a:pt x="1123" y="1960"/>
                    <a:pt x="1434" y="1960"/>
                  </a:cubicBezTo>
                  <a:cubicBezTo>
                    <a:pt x="1722" y="1960"/>
                    <a:pt x="1989" y="2086"/>
                    <a:pt x="2115" y="2323"/>
                  </a:cubicBezTo>
                  <a:cubicBezTo>
                    <a:pt x="2230" y="2454"/>
                    <a:pt x="2295" y="2634"/>
                    <a:pt x="2295" y="2798"/>
                  </a:cubicBezTo>
                  <a:cubicBezTo>
                    <a:pt x="2295" y="2946"/>
                    <a:pt x="2230" y="3093"/>
                    <a:pt x="2115" y="3208"/>
                  </a:cubicBezTo>
                  <a:cubicBezTo>
                    <a:pt x="2010" y="3305"/>
                    <a:pt x="1951" y="3335"/>
                    <a:pt x="1922" y="3335"/>
                  </a:cubicBezTo>
                  <a:cubicBezTo>
                    <a:pt x="1897" y="3335"/>
                    <a:pt x="1895" y="3313"/>
                    <a:pt x="1902" y="3290"/>
                  </a:cubicBezTo>
                  <a:cubicBezTo>
                    <a:pt x="2017" y="3030"/>
                    <a:pt x="1727" y="2861"/>
                    <a:pt x="1474" y="2861"/>
                  </a:cubicBezTo>
                  <a:cubicBezTo>
                    <a:pt x="1295" y="2861"/>
                    <a:pt x="1135" y="2946"/>
                    <a:pt x="1148" y="3142"/>
                  </a:cubicBezTo>
                  <a:cubicBezTo>
                    <a:pt x="1137" y="3417"/>
                    <a:pt x="1376" y="3544"/>
                    <a:pt x="1629" y="3544"/>
                  </a:cubicBezTo>
                  <a:cubicBezTo>
                    <a:pt x="1753" y="3544"/>
                    <a:pt x="1881" y="3513"/>
                    <a:pt x="1984" y="3454"/>
                  </a:cubicBezTo>
                  <a:lnTo>
                    <a:pt x="2017" y="3437"/>
                  </a:lnTo>
                  <a:cubicBezTo>
                    <a:pt x="2050" y="3421"/>
                    <a:pt x="2066" y="3405"/>
                    <a:pt x="2082" y="3388"/>
                  </a:cubicBezTo>
                  <a:lnTo>
                    <a:pt x="2082" y="3372"/>
                  </a:lnTo>
                  <a:cubicBezTo>
                    <a:pt x="2394" y="3093"/>
                    <a:pt x="2427" y="2618"/>
                    <a:pt x="2181" y="2290"/>
                  </a:cubicBezTo>
                  <a:cubicBezTo>
                    <a:pt x="2042" y="2013"/>
                    <a:pt x="1726" y="1862"/>
                    <a:pt x="1388" y="1862"/>
                  </a:cubicBezTo>
                  <a:cubicBezTo>
                    <a:pt x="1046" y="1862"/>
                    <a:pt x="682" y="2017"/>
                    <a:pt x="460" y="2356"/>
                  </a:cubicBezTo>
                  <a:cubicBezTo>
                    <a:pt x="1" y="2946"/>
                    <a:pt x="132" y="4109"/>
                    <a:pt x="935" y="4585"/>
                  </a:cubicBezTo>
                  <a:cubicBezTo>
                    <a:pt x="1300" y="4783"/>
                    <a:pt x="1708" y="4882"/>
                    <a:pt x="2132" y="4882"/>
                  </a:cubicBezTo>
                  <a:cubicBezTo>
                    <a:pt x="2164" y="4882"/>
                    <a:pt x="2197" y="4881"/>
                    <a:pt x="2230" y="4880"/>
                  </a:cubicBezTo>
                  <a:cubicBezTo>
                    <a:pt x="3131" y="4847"/>
                    <a:pt x="3836" y="4355"/>
                    <a:pt x="5016" y="3995"/>
                  </a:cubicBezTo>
                  <a:cubicBezTo>
                    <a:pt x="5459" y="3896"/>
                    <a:pt x="5885" y="3831"/>
                    <a:pt x="6328" y="3798"/>
                  </a:cubicBezTo>
                  <a:cubicBezTo>
                    <a:pt x="6541" y="3782"/>
                    <a:pt x="6738" y="3716"/>
                    <a:pt x="6918" y="3618"/>
                  </a:cubicBezTo>
                  <a:lnTo>
                    <a:pt x="6918" y="3618"/>
                  </a:lnTo>
                  <a:cubicBezTo>
                    <a:pt x="6918" y="3618"/>
                    <a:pt x="6807" y="3644"/>
                    <a:pt x="6663" y="3644"/>
                  </a:cubicBezTo>
                  <a:cubicBezTo>
                    <a:pt x="6509" y="3644"/>
                    <a:pt x="6316" y="3614"/>
                    <a:pt x="6180" y="3487"/>
                  </a:cubicBezTo>
                  <a:cubicBezTo>
                    <a:pt x="5918" y="3257"/>
                    <a:pt x="5918" y="3355"/>
                    <a:pt x="5639" y="3257"/>
                  </a:cubicBezTo>
                  <a:cubicBezTo>
                    <a:pt x="5475" y="3224"/>
                    <a:pt x="5361" y="3060"/>
                    <a:pt x="5361" y="2896"/>
                  </a:cubicBezTo>
                  <a:cubicBezTo>
                    <a:pt x="5164" y="3060"/>
                    <a:pt x="5131" y="3355"/>
                    <a:pt x="5279" y="3552"/>
                  </a:cubicBezTo>
                  <a:cubicBezTo>
                    <a:pt x="5279" y="3552"/>
                    <a:pt x="4557" y="3552"/>
                    <a:pt x="4394" y="3191"/>
                  </a:cubicBezTo>
                  <a:cubicBezTo>
                    <a:pt x="4213" y="2814"/>
                    <a:pt x="4426" y="2814"/>
                    <a:pt x="4557" y="2733"/>
                  </a:cubicBezTo>
                  <a:cubicBezTo>
                    <a:pt x="4705" y="2651"/>
                    <a:pt x="4754" y="2519"/>
                    <a:pt x="4607" y="2306"/>
                  </a:cubicBezTo>
                  <a:cubicBezTo>
                    <a:pt x="4459" y="2093"/>
                    <a:pt x="4476" y="1733"/>
                    <a:pt x="4738" y="1733"/>
                  </a:cubicBezTo>
                  <a:cubicBezTo>
                    <a:pt x="4658" y="1560"/>
                    <a:pt x="4492" y="1452"/>
                    <a:pt x="4310" y="1452"/>
                  </a:cubicBezTo>
                  <a:cubicBezTo>
                    <a:pt x="4268" y="1452"/>
                    <a:pt x="4224" y="1458"/>
                    <a:pt x="4180" y="1470"/>
                  </a:cubicBezTo>
                  <a:cubicBezTo>
                    <a:pt x="3754" y="1552"/>
                    <a:pt x="3754" y="2159"/>
                    <a:pt x="3754" y="2159"/>
                  </a:cubicBezTo>
                  <a:cubicBezTo>
                    <a:pt x="3754" y="2159"/>
                    <a:pt x="3443" y="1405"/>
                    <a:pt x="3935" y="1028"/>
                  </a:cubicBezTo>
                  <a:cubicBezTo>
                    <a:pt x="4124" y="883"/>
                    <a:pt x="4274" y="827"/>
                    <a:pt x="4391" y="827"/>
                  </a:cubicBezTo>
                  <a:cubicBezTo>
                    <a:pt x="4579" y="827"/>
                    <a:pt x="4681" y="969"/>
                    <a:pt x="4721" y="1110"/>
                  </a:cubicBezTo>
                  <a:cubicBezTo>
                    <a:pt x="4774" y="1295"/>
                    <a:pt x="4870" y="1449"/>
                    <a:pt x="5018" y="1449"/>
                  </a:cubicBezTo>
                  <a:cubicBezTo>
                    <a:pt x="5053" y="1449"/>
                    <a:pt x="5090" y="1440"/>
                    <a:pt x="5131" y="1421"/>
                  </a:cubicBezTo>
                  <a:cubicBezTo>
                    <a:pt x="5262" y="1345"/>
                    <a:pt x="5377" y="1248"/>
                    <a:pt x="5474" y="1248"/>
                  </a:cubicBezTo>
                  <a:cubicBezTo>
                    <a:pt x="5524" y="1248"/>
                    <a:pt x="5568" y="1273"/>
                    <a:pt x="5607" y="1339"/>
                  </a:cubicBezTo>
                  <a:cubicBezTo>
                    <a:pt x="5738" y="1602"/>
                    <a:pt x="5623" y="1897"/>
                    <a:pt x="5361" y="2011"/>
                  </a:cubicBezTo>
                  <a:cubicBezTo>
                    <a:pt x="5361" y="2011"/>
                    <a:pt x="5366" y="2012"/>
                    <a:pt x="5377" y="2012"/>
                  </a:cubicBezTo>
                  <a:cubicBezTo>
                    <a:pt x="5484" y="2012"/>
                    <a:pt x="6094" y="1984"/>
                    <a:pt x="6213" y="1372"/>
                  </a:cubicBezTo>
                  <a:cubicBezTo>
                    <a:pt x="6331" y="822"/>
                    <a:pt x="5863" y="1"/>
                    <a:pt x="49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 name="Google Shape;866;p2"/>
            <p:cNvSpPr/>
            <p:nvPr/>
          </p:nvSpPr>
          <p:spPr>
            <a:xfrm>
              <a:off x="5592750" y="5096525"/>
              <a:ext cx="116400" cy="82800"/>
            </a:xfrm>
            <a:custGeom>
              <a:avLst/>
              <a:gdLst/>
              <a:ahLst/>
              <a:cxnLst/>
              <a:rect l="l" t="t" r="r" b="b"/>
              <a:pathLst>
                <a:path w="4656" h="3312" extrusionOk="0">
                  <a:moveTo>
                    <a:pt x="836" y="1"/>
                  </a:moveTo>
                  <a:lnTo>
                    <a:pt x="836" y="1"/>
                  </a:lnTo>
                  <a:cubicBezTo>
                    <a:pt x="836" y="1"/>
                    <a:pt x="1" y="919"/>
                    <a:pt x="558" y="1722"/>
                  </a:cubicBezTo>
                  <a:cubicBezTo>
                    <a:pt x="869" y="2181"/>
                    <a:pt x="1377" y="2459"/>
                    <a:pt x="1935" y="2492"/>
                  </a:cubicBezTo>
                  <a:cubicBezTo>
                    <a:pt x="1869" y="2492"/>
                    <a:pt x="1476" y="2492"/>
                    <a:pt x="1295" y="2722"/>
                  </a:cubicBezTo>
                  <a:cubicBezTo>
                    <a:pt x="1181" y="2886"/>
                    <a:pt x="1131" y="3099"/>
                    <a:pt x="1148" y="3312"/>
                  </a:cubicBezTo>
                  <a:cubicBezTo>
                    <a:pt x="1200" y="3221"/>
                    <a:pt x="1304" y="3171"/>
                    <a:pt x="1402" y="3171"/>
                  </a:cubicBezTo>
                  <a:cubicBezTo>
                    <a:pt x="1427" y="3171"/>
                    <a:pt x="1452" y="3174"/>
                    <a:pt x="1476" y="3181"/>
                  </a:cubicBezTo>
                  <a:cubicBezTo>
                    <a:pt x="1589" y="3216"/>
                    <a:pt x="1750" y="3288"/>
                    <a:pt x="1932" y="3288"/>
                  </a:cubicBezTo>
                  <a:cubicBezTo>
                    <a:pt x="2091" y="3288"/>
                    <a:pt x="2267" y="3233"/>
                    <a:pt x="2443" y="3050"/>
                  </a:cubicBezTo>
                  <a:cubicBezTo>
                    <a:pt x="2820" y="2640"/>
                    <a:pt x="3312" y="2869"/>
                    <a:pt x="4656" y="2164"/>
                  </a:cubicBezTo>
                  <a:cubicBezTo>
                    <a:pt x="4656" y="2164"/>
                    <a:pt x="4655" y="2164"/>
                    <a:pt x="4655" y="2164"/>
                  </a:cubicBezTo>
                  <a:cubicBezTo>
                    <a:pt x="4631" y="2164"/>
                    <a:pt x="3916" y="2457"/>
                    <a:pt x="3114" y="2457"/>
                  </a:cubicBezTo>
                  <a:cubicBezTo>
                    <a:pt x="2651" y="2457"/>
                    <a:pt x="2158" y="2359"/>
                    <a:pt x="1754" y="2050"/>
                  </a:cubicBezTo>
                  <a:cubicBezTo>
                    <a:pt x="1099" y="1574"/>
                    <a:pt x="754" y="804"/>
                    <a:pt x="83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 name="Google Shape;867;p2"/>
            <p:cNvSpPr/>
            <p:nvPr/>
          </p:nvSpPr>
          <p:spPr>
            <a:xfrm>
              <a:off x="5746000" y="4910950"/>
              <a:ext cx="111075" cy="156925"/>
            </a:xfrm>
            <a:custGeom>
              <a:avLst/>
              <a:gdLst/>
              <a:ahLst/>
              <a:cxnLst/>
              <a:rect l="l" t="t" r="r" b="b"/>
              <a:pathLst>
                <a:path w="4443" h="6277" extrusionOk="0">
                  <a:moveTo>
                    <a:pt x="2633" y="0"/>
                  </a:moveTo>
                  <a:cubicBezTo>
                    <a:pt x="2137" y="0"/>
                    <a:pt x="1621" y="202"/>
                    <a:pt x="1279" y="605"/>
                  </a:cubicBezTo>
                  <a:cubicBezTo>
                    <a:pt x="1" y="2244"/>
                    <a:pt x="902" y="4260"/>
                    <a:pt x="1656" y="5113"/>
                  </a:cubicBezTo>
                  <a:cubicBezTo>
                    <a:pt x="2083" y="5637"/>
                    <a:pt x="2640" y="6031"/>
                    <a:pt x="3263" y="6276"/>
                  </a:cubicBezTo>
                  <a:cubicBezTo>
                    <a:pt x="2689" y="6014"/>
                    <a:pt x="2181" y="5621"/>
                    <a:pt x="1787" y="5129"/>
                  </a:cubicBezTo>
                  <a:cubicBezTo>
                    <a:pt x="1509" y="4736"/>
                    <a:pt x="1312" y="4309"/>
                    <a:pt x="1181" y="3851"/>
                  </a:cubicBezTo>
                  <a:cubicBezTo>
                    <a:pt x="1033" y="3326"/>
                    <a:pt x="984" y="2769"/>
                    <a:pt x="1017" y="2211"/>
                  </a:cubicBezTo>
                  <a:cubicBezTo>
                    <a:pt x="1148" y="736"/>
                    <a:pt x="1984" y="195"/>
                    <a:pt x="2722" y="162"/>
                  </a:cubicBezTo>
                  <a:cubicBezTo>
                    <a:pt x="3082" y="162"/>
                    <a:pt x="3410" y="310"/>
                    <a:pt x="3656" y="556"/>
                  </a:cubicBezTo>
                  <a:cubicBezTo>
                    <a:pt x="4295" y="1097"/>
                    <a:pt x="3935" y="2047"/>
                    <a:pt x="3394" y="2277"/>
                  </a:cubicBezTo>
                  <a:cubicBezTo>
                    <a:pt x="3271" y="2338"/>
                    <a:pt x="3139" y="2372"/>
                    <a:pt x="3005" y="2372"/>
                  </a:cubicBezTo>
                  <a:cubicBezTo>
                    <a:pt x="2888" y="2372"/>
                    <a:pt x="2770" y="2347"/>
                    <a:pt x="2656" y="2293"/>
                  </a:cubicBezTo>
                  <a:cubicBezTo>
                    <a:pt x="2492" y="2195"/>
                    <a:pt x="2378" y="2031"/>
                    <a:pt x="2345" y="1834"/>
                  </a:cubicBezTo>
                  <a:cubicBezTo>
                    <a:pt x="2345" y="1737"/>
                    <a:pt x="2371" y="1714"/>
                    <a:pt x="2422" y="1714"/>
                  </a:cubicBezTo>
                  <a:cubicBezTo>
                    <a:pt x="2465" y="1714"/>
                    <a:pt x="2527" y="1731"/>
                    <a:pt x="2607" y="1731"/>
                  </a:cubicBezTo>
                  <a:cubicBezTo>
                    <a:pt x="2668" y="1731"/>
                    <a:pt x="2739" y="1721"/>
                    <a:pt x="2820" y="1687"/>
                  </a:cubicBezTo>
                  <a:cubicBezTo>
                    <a:pt x="3017" y="1572"/>
                    <a:pt x="3050" y="1293"/>
                    <a:pt x="2886" y="1130"/>
                  </a:cubicBezTo>
                  <a:cubicBezTo>
                    <a:pt x="2817" y="1056"/>
                    <a:pt x="2718" y="1015"/>
                    <a:pt x="2614" y="1015"/>
                  </a:cubicBezTo>
                  <a:cubicBezTo>
                    <a:pt x="2420" y="1015"/>
                    <a:pt x="2213" y="1158"/>
                    <a:pt x="2181" y="1490"/>
                  </a:cubicBezTo>
                  <a:cubicBezTo>
                    <a:pt x="2148" y="1736"/>
                    <a:pt x="2214" y="1982"/>
                    <a:pt x="2378" y="2146"/>
                  </a:cubicBezTo>
                  <a:cubicBezTo>
                    <a:pt x="2410" y="2179"/>
                    <a:pt x="2427" y="2195"/>
                    <a:pt x="2443" y="2211"/>
                  </a:cubicBezTo>
                  <a:cubicBezTo>
                    <a:pt x="2460" y="2228"/>
                    <a:pt x="2476" y="2244"/>
                    <a:pt x="2509" y="2261"/>
                  </a:cubicBezTo>
                  <a:lnTo>
                    <a:pt x="2558" y="2293"/>
                  </a:lnTo>
                  <a:lnTo>
                    <a:pt x="2591" y="2326"/>
                  </a:lnTo>
                  <a:lnTo>
                    <a:pt x="2623" y="2343"/>
                  </a:lnTo>
                  <a:cubicBezTo>
                    <a:pt x="2755" y="2408"/>
                    <a:pt x="2894" y="2441"/>
                    <a:pt x="3031" y="2441"/>
                  </a:cubicBezTo>
                  <a:cubicBezTo>
                    <a:pt x="3168" y="2441"/>
                    <a:pt x="3304" y="2408"/>
                    <a:pt x="3427" y="2343"/>
                  </a:cubicBezTo>
                  <a:cubicBezTo>
                    <a:pt x="4017" y="2129"/>
                    <a:pt x="4443" y="1080"/>
                    <a:pt x="3754" y="458"/>
                  </a:cubicBezTo>
                  <a:cubicBezTo>
                    <a:pt x="3480" y="153"/>
                    <a:pt x="3064" y="0"/>
                    <a:pt x="26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 name="Google Shape;868;p2"/>
            <p:cNvSpPr/>
            <p:nvPr/>
          </p:nvSpPr>
          <p:spPr>
            <a:xfrm>
              <a:off x="5111250" y="602275"/>
              <a:ext cx="38150" cy="191575"/>
            </a:xfrm>
            <a:custGeom>
              <a:avLst/>
              <a:gdLst/>
              <a:ahLst/>
              <a:cxnLst/>
              <a:rect l="l" t="t" r="r" b="b"/>
              <a:pathLst>
                <a:path w="1526" h="7663" extrusionOk="0">
                  <a:moveTo>
                    <a:pt x="885" y="0"/>
                  </a:moveTo>
                  <a:cubicBezTo>
                    <a:pt x="568" y="0"/>
                    <a:pt x="345" y="369"/>
                    <a:pt x="345" y="369"/>
                  </a:cubicBezTo>
                  <a:cubicBezTo>
                    <a:pt x="66" y="778"/>
                    <a:pt x="1" y="1286"/>
                    <a:pt x="50" y="1860"/>
                  </a:cubicBezTo>
                  <a:cubicBezTo>
                    <a:pt x="115" y="2827"/>
                    <a:pt x="476" y="3975"/>
                    <a:pt x="558" y="5171"/>
                  </a:cubicBezTo>
                  <a:cubicBezTo>
                    <a:pt x="705" y="7056"/>
                    <a:pt x="50" y="7663"/>
                    <a:pt x="50" y="7663"/>
                  </a:cubicBezTo>
                  <a:cubicBezTo>
                    <a:pt x="755" y="7122"/>
                    <a:pt x="919" y="5368"/>
                    <a:pt x="787" y="3991"/>
                  </a:cubicBezTo>
                  <a:cubicBezTo>
                    <a:pt x="705" y="3286"/>
                    <a:pt x="689" y="2565"/>
                    <a:pt x="722" y="1860"/>
                  </a:cubicBezTo>
                  <a:cubicBezTo>
                    <a:pt x="755" y="1483"/>
                    <a:pt x="820" y="1205"/>
                    <a:pt x="935" y="1106"/>
                  </a:cubicBezTo>
                  <a:cubicBezTo>
                    <a:pt x="1197" y="844"/>
                    <a:pt x="1525" y="287"/>
                    <a:pt x="1099" y="57"/>
                  </a:cubicBezTo>
                  <a:cubicBezTo>
                    <a:pt x="1024" y="17"/>
                    <a:pt x="953" y="0"/>
                    <a:pt x="88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 name="Google Shape;869;p2"/>
            <p:cNvSpPr/>
            <p:nvPr/>
          </p:nvSpPr>
          <p:spPr>
            <a:xfrm>
              <a:off x="5055125" y="576775"/>
              <a:ext cx="212700" cy="254775"/>
            </a:xfrm>
            <a:custGeom>
              <a:avLst/>
              <a:gdLst/>
              <a:ahLst/>
              <a:cxnLst/>
              <a:rect l="l" t="t" r="r" b="b"/>
              <a:pathLst>
                <a:path w="8508" h="10191" extrusionOk="0">
                  <a:moveTo>
                    <a:pt x="6312" y="1"/>
                  </a:moveTo>
                  <a:cubicBezTo>
                    <a:pt x="6106" y="1"/>
                    <a:pt x="5896" y="25"/>
                    <a:pt x="5688" y="77"/>
                  </a:cubicBezTo>
                  <a:cubicBezTo>
                    <a:pt x="4508" y="323"/>
                    <a:pt x="3737" y="1585"/>
                    <a:pt x="3508" y="2847"/>
                  </a:cubicBezTo>
                  <a:cubicBezTo>
                    <a:pt x="3508" y="2864"/>
                    <a:pt x="3508" y="2864"/>
                    <a:pt x="3508" y="2880"/>
                  </a:cubicBezTo>
                  <a:cubicBezTo>
                    <a:pt x="3262" y="4175"/>
                    <a:pt x="3508" y="5388"/>
                    <a:pt x="3459" y="6503"/>
                  </a:cubicBezTo>
                  <a:cubicBezTo>
                    <a:pt x="3524" y="7486"/>
                    <a:pt x="3147" y="8453"/>
                    <a:pt x="2459" y="9142"/>
                  </a:cubicBezTo>
                  <a:cubicBezTo>
                    <a:pt x="1770" y="9764"/>
                    <a:pt x="918" y="10125"/>
                    <a:pt x="0" y="10191"/>
                  </a:cubicBezTo>
                  <a:cubicBezTo>
                    <a:pt x="934" y="10158"/>
                    <a:pt x="1819" y="9814"/>
                    <a:pt x="2508" y="9207"/>
                  </a:cubicBezTo>
                  <a:cubicBezTo>
                    <a:pt x="3246" y="8502"/>
                    <a:pt x="3655" y="7519"/>
                    <a:pt x="3606" y="6503"/>
                  </a:cubicBezTo>
                  <a:cubicBezTo>
                    <a:pt x="3672" y="5388"/>
                    <a:pt x="3426" y="4142"/>
                    <a:pt x="3672" y="2897"/>
                  </a:cubicBezTo>
                  <a:cubicBezTo>
                    <a:pt x="3672" y="2880"/>
                    <a:pt x="3672" y="2880"/>
                    <a:pt x="3672" y="2880"/>
                  </a:cubicBezTo>
                  <a:cubicBezTo>
                    <a:pt x="3901" y="1651"/>
                    <a:pt x="4622" y="471"/>
                    <a:pt x="5721" y="225"/>
                  </a:cubicBezTo>
                  <a:cubicBezTo>
                    <a:pt x="5835" y="192"/>
                    <a:pt x="5966" y="159"/>
                    <a:pt x="6098" y="159"/>
                  </a:cubicBezTo>
                  <a:cubicBezTo>
                    <a:pt x="6142" y="156"/>
                    <a:pt x="6187" y="154"/>
                    <a:pt x="6232" y="154"/>
                  </a:cubicBezTo>
                  <a:cubicBezTo>
                    <a:pt x="6629" y="154"/>
                    <a:pt x="7019" y="284"/>
                    <a:pt x="7343" y="520"/>
                  </a:cubicBezTo>
                  <a:cubicBezTo>
                    <a:pt x="8065" y="1094"/>
                    <a:pt x="7966" y="2323"/>
                    <a:pt x="7556" y="2716"/>
                  </a:cubicBezTo>
                  <a:cubicBezTo>
                    <a:pt x="7474" y="2765"/>
                    <a:pt x="7409" y="2831"/>
                    <a:pt x="7327" y="2864"/>
                  </a:cubicBezTo>
                  <a:cubicBezTo>
                    <a:pt x="7204" y="2929"/>
                    <a:pt x="7069" y="2962"/>
                    <a:pt x="6936" y="2962"/>
                  </a:cubicBezTo>
                  <a:cubicBezTo>
                    <a:pt x="6802" y="2962"/>
                    <a:pt x="6671" y="2929"/>
                    <a:pt x="6557" y="2864"/>
                  </a:cubicBezTo>
                  <a:cubicBezTo>
                    <a:pt x="6475" y="2815"/>
                    <a:pt x="6409" y="2749"/>
                    <a:pt x="6376" y="2667"/>
                  </a:cubicBezTo>
                  <a:lnTo>
                    <a:pt x="6376" y="2667"/>
                  </a:lnTo>
                  <a:cubicBezTo>
                    <a:pt x="6376" y="2667"/>
                    <a:pt x="6401" y="2670"/>
                    <a:pt x="6440" y="2670"/>
                  </a:cubicBezTo>
                  <a:cubicBezTo>
                    <a:pt x="6569" y="2670"/>
                    <a:pt x="6858" y="2641"/>
                    <a:pt x="6934" y="2388"/>
                  </a:cubicBezTo>
                  <a:cubicBezTo>
                    <a:pt x="7065" y="2077"/>
                    <a:pt x="6868" y="1733"/>
                    <a:pt x="6557" y="1667"/>
                  </a:cubicBezTo>
                  <a:cubicBezTo>
                    <a:pt x="6508" y="1653"/>
                    <a:pt x="6455" y="1646"/>
                    <a:pt x="6402" y="1646"/>
                  </a:cubicBezTo>
                  <a:cubicBezTo>
                    <a:pt x="6077" y="1646"/>
                    <a:pt x="5709" y="1903"/>
                    <a:pt x="5835" y="2438"/>
                  </a:cubicBezTo>
                  <a:cubicBezTo>
                    <a:pt x="5885" y="2618"/>
                    <a:pt x="6016" y="2765"/>
                    <a:pt x="6180" y="2864"/>
                  </a:cubicBezTo>
                  <a:cubicBezTo>
                    <a:pt x="6418" y="3026"/>
                    <a:pt x="6697" y="3108"/>
                    <a:pt x="6979" y="3108"/>
                  </a:cubicBezTo>
                  <a:cubicBezTo>
                    <a:pt x="7239" y="3108"/>
                    <a:pt x="7501" y="3038"/>
                    <a:pt x="7737" y="2897"/>
                  </a:cubicBezTo>
                  <a:lnTo>
                    <a:pt x="7786" y="2864"/>
                  </a:lnTo>
                  <a:cubicBezTo>
                    <a:pt x="8310" y="2470"/>
                    <a:pt x="8507" y="1782"/>
                    <a:pt x="8261" y="1175"/>
                  </a:cubicBezTo>
                  <a:cubicBezTo>
                    <a:pt x="8035" y="469"/>
                    <a:pt x="7211" y="1"/>
                    <a:pt x="631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 name="Google Shape;870;p2"/>
            <p:cNvSpPr/>
            <p:nvPr/>
          </p:nvSpPr>
          <p:spPr>
            <a:xfrm>
              <a:off x="5161250" y="612775"/>
              <a:ext cx="57800" cy="52700"/>
            </a:xfrm>
            <a:custGeom>
              <a:avLst/>
              <a:gdLst/>
              <a:ahLst/>
              <a:cxnLst/>
              <a:rect l="l" t="t" r="r" b="b"/>
              <a:pathLst>
                <a:path w="2312" h="2108" extrusionOk="0">
                  <a:moveTo>
                    <a:pt x="528" y="1"/>
                  </a:moveTo>
                  <a:cubicBezTo>
                    <a:pt x="455" y="1"/>
                    <a:pt x="377" y="11"/>
                    <a:pt x="295" y="31"/>
                  </a:cubicBezTo>
                  <a:cubicBezTo>
                    <a:pt x="427" y="96"/>
                    <a:pt x="443" y="276"/>
                    <a:pt x="361" y="391"/>
                  </a:cubicBezTo>
                  <a:cubicBezTo>
                    <a:pt x="246" y="555"/>
                    <a:pt x="0" y="998"/>
                    <a:pt x="115" y="1440"/>
                  </a:cubicBezTo>
                  <a:cubicBezTo>
                    <a:pt x="164" y="1604"/>
                    <a:pt x="246" y="1752"/>
                    <a:pt x="377" y="1866"/>
                  </a:cubicBezTo>
                  <a:cubicBezTo>
                    <a:pt x="557" y="2046"/>
                    <a:pt x="810" y="2108"/>
                    <a:pt x="1075" y="2108"/>
                  </a:cubicBezTo>
                  <a:cubicBezTo>
                    <a:pt x="1609" y="2108"/>
                    <a:pt x="2191" y="1856"/>
                    <a:pt x="2312" y="1801"/>
                  </a:cubicBezTo>
                  <a:lnTo>
                    <a:pt x="2312" y="1801"/>
                  </a:lnTo>
                  <a:cubicBezTo>
                    <a:pt x="2312" y="1801"/>
                    <a:pt x="2281" y="1804"/>
                    <a:pt x="2230" y="1804"/>
                  </a:cubicBezTo>
                  <a:cubicBezTo>
                    <a:pt x="2066" y="1804"/>
                    <a:pt x="1693" y="1766"/>
                    <a:pt x="1492" y="1440"/>
                  </a:cubicBezTo>
                  <a:cubicBezTo>
                    <a:pt x="1443" y="1325"/>
                    <a:pt x="1394" y="1211"/>
                    <a:pt x="1377" y="1096"/>
                  </a:cubicBezTo>
                  <a:cubicBezTo>
                    <a:pt x="1292" y="401"/>
                    <a:pt x="999" y="1"/>
                    <a:pt x="52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 name="Google Shape;871;p2"/>
            <p:cNvSpPr/>
            <p:nvPr/>
          </p:nvSpPr>
          <p:spPr>
            <a:xfrm>
              <a:off x="5246475" y="577800"/>
              <a:ext cx="74200" cy="48800"/>
            </a:xfrm>
            <a:custGeom>
              <a:avLst/>
              <a:gdLst/>
              <a:ahLst/>
              <a:cxnLst/>
              <a:rect l="l" t="t" r="r" b="b"/>
              <a:pathLst>
                <a:path w="2968" h="1952" extrusionOk="0">
                  <a:moveTo>
                    <a:pt x="920" y="0"/>
                  </a:moveTo>
                  <a:cubicBezTo>
                    <a:pt x="656" y="0"/>
                    <a:pt x="351" y="26"/>
                    <a:pt x="1" y="85"/>
                  </a:cubicBezTo>
                  <a:cubicBezTo>
                    <a:pt x="411" y="151"/>
                    <a:pt x="755" y="413"/>
                    <a:pt x="919" y="807"/>
                  </a:cubicBezTo>
                  <a:cubicBezTo>
                    <a:pt x="1125" y="1308"/>
                    <a:pt x="1492" y="1951"/>
                    <a:pt x="2251" y="1951"/>
                  </a:cubicBezTo>
                  <a:cubicBezTo>
                    <a:pt x="2459" y="1951"/>
                    <a:pt x="2696" y="1903"/>
                    <a:pt x="2968" y="1790"/>
                  </a:cubicBezTo>
                  <a:cubicBezTo>
                    <a:pt x="2787" y="1725"/>
                    <a:pt x="2673" y="1561"/>
                    <a:pt x="2673" y="1380"/>
                  </a:cubicBezTo>
                  <a:cubicBezTo>
                    <a:pt x="2673" y="1096"/>
                    <a:pt x="2636" y="0"/>
                    <a:pt x="9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 name="Google Shape;872;p2"/>
            <p:cNvSpPr/>
            <p:nvPr/>
          </p:nvSpPr>
          <p:spPr>
            <a:xfrm>
              <a:off x="5313275" y="577350"/>
              <a:ext cx="36100" cy="28300"/>
            </a:xfrm>
            <a:custGeom>
              <a:avLst/>
              <a:gdLst/>
              <a:ahLst/>
              <a:cxnLst/>
              <a:rect l="l" t="t" r="r" b="b"/>
              <a:pathLst>
                <a:path w="1444" h="1132" extrusionOk="0">
                  <a:moveTo>
                    <a:pt x="945" y="0"/>
                  </a:moveTo>
                  <a:cubicBezTo>
                    <a:pt x="772" y="0"/>
                    <a:pt x="623" y="142"/>
                    <a:pt x="623" y="333"/>
                  </a:cubicBezTo>
                  <a:cubicBezTo>
                    <a:pt x="623" y="496"/>
                    <a:pt x="748" y="601"/>
                    <a:pt x="884" y="601"/>
                  </a:cubicBezTo>
                  <a:cubicBezTo>
                    <a:pt x="940" y="601"/>
                    <a:pt x="998" y="584"/>
                    <a:pt x="1050" y="546"/>
                  </a:cubicBezTo>
                  <a:cubicBezTo>
                    <a:pt x="1050" y="546"/>
                    <a:pt x="1164" y="366"/>
                    <a:pt x="1050" y="300"/>
                  </a:cubicBezTo>
                  <a:cubicBezTo>
                    <a:pt x="1021" y="284"/>
                    <a:pt x="995" y="277"/>
                    <a:pt x="973" y="277"/>
                  </a:cubicBezTo>
                  <a:cubicBezTo>
                    <a:pt x="907" y="277"/>
                    <a:pt x="873" y="341"/>
                    <a:pt x="886" y="415"/>
                  </a:cubicBezTo>
                  <a:cubicBezTo>
                    <a:pt x="891" y="447"/>
                    <a:pt x="874" y="462"/>
                    <a:pt x="848" y="462"/>
                  </a:cubicBezTo>
                  <a:cubicBezTo>
                    <a:pt x="796" y="462"/>
                    <a:pt x="711" y="399"/>
                    <a:pt x="722" y="300"/>
                  </a:cubicBezTo>
                  <a:cubicBezTo>
                    <a:pt x="746" y="169"/>
                    <a:pt x="857" y="81"/>
                    <a:pt x="972" y="81"/>
                  </a:cubicBezTo>
                  <a:cubicBezTo>
                    <a:pt x="1015" y="81"/>
                    <a:pt x="1059" y="93"/>
                    <a:pt x="1099" y="120"/>
                  </a:cubicBezTo>
                  <a:cubicBezTo>
                    <a:pt x="1377" y="267"/>
                    <a:pt x="1312" y="857"/>
                    <a:pt x="722" y="907"/>
                  </a:cubicBezTo>
                  <a:cubicBezTo>
                    <a:pt x="708" y="908"/>
                    <a:pt x="694" y="908"/>
                    <a:pt x="680" y="908"/>
                  </a:cubicBezTo>
                  <a:cubicBezTo>
                    <a:pt x="320" y="908"/>
                    <a:pt x="1" y="513"/>
                    <a:pt x="1" y="513"/>
                  </a:cubicBezTo>
                  <a:lnTo>
                    <a:pt x="1" y="513"/>
                  </a:lnTo>
                  <a:cubicBezTo>
                    <a:pt x="1" y="694"/>
                    <a:pt x="66" y="874"/>
                    <a:pt x="214" y="1005"/>
                  </a:cubicBezTo>
                  <a:cubicBezTo>
                    <a:pt x="338" y="1088"/>
                    <a:pt x="476" y="1132"/>
                    <a:pt x="618" y="1132"/>
                  </a:cubicBezTo>
                  <a:cubicBezTo>
                    <a:pt x="701" y="1132"/>
                    <a:pt x="785" y="1117"/>
                    <a:pt x="869" y="1087"/>
                  </a:cubicBezTo>
                  <a:cubicBezTo>
                    <a:pt x="1082" y="1021"/>
                    <a:pt x="1246" y="874"/>
                    <a:pt x="1345" y="661"/>
                  </a:cubicBezTo>
                  <a:cubicBezTo>
                    <a:pt x="1443" y="415"/>
                    <a:pt x="1328" y="136"/>
                    <a:pt x="1099" y="38"/>
                  </a:cubicBezTo>
                  <a:cubicBezTo>
                    <a:pt x="1048" y="12"/>
                    <a:pt x="995" y="0"/>
                    <a:pt x="9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 name="Google Shape;873;p2"/>
            <p:cNvSpPr/>
            <p:nvPr/>
          </p:nvSpPr>
          <p:spPr>
            <a:xfrm>
              <a:off x="4810875" y="868400"/>
              <a:ext cx="25" cy="25"/>
            </a:xfrm>
            <a:custGeom>
              <a:avLst/>
              <a:gdLst/>
              <a:ahLst/>
              <a:cxnLst/>
              <a:rect l="l" t="t" r="r" b="b"/>
              <a:pathLst>
                <a:path w="1" h="1" fill="none" extrusionOk="0">
                  <a:moveTo>
                    <a:pt x="1" y="1"/>
                  </a:moveTo>
                  <a:lnTo>
                    <a:pt x="1"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 name="Google Shape;874;p2"/>
            <p:cNvSpPr/>
            <p:nvPr/>
          </p:nvSpPr>
          <p:spPr>
            <a:xfrm>
              <a:off x="4808825" y="599775"/>
              <a:ext cx="68875" cy="268650"/>
            </a:xfrm>
            <a:custGeom>
              <a:avLst/>
              <a:gdLst/>
              <a:ahLst/>
              <a:cxnLst/>
              <a:rect l="l" t="t" r="r" b="b"/>
              <a:pathLst>
                <a:path w="2755" h="10746" extrusionOk="0">
                  <a:moveTo>
                    <a:pt x="1462" y="1"/>
                  </a:moveTo>
                  <a:cubicBezTo>
                    <a:pt x="1126" y="1"/>
                    <a:pt x="779" y="125"/>
                    <a:pt x="509" y="419"/>
                  </a:cubicBezTo>
                  <a:cubicBezTo>
                    <a:pt x="165" y="846"/>
                    <a:pt x="1" y="1403"/>
                    <a:pt x="34" y="1960"/>
                  </a:cubicBezTo>
                  <a:cubicBezTo>
                    <a:pt x="50" y="2485"/>
                    <a:pt x="165" y="3009"/>
                    <a:pt x="345" y="3501"/>
                  </a:cubicBezTo>
                  <a:cubicBezTo>
                    <a:pt x="1181" y="5550"/>
                    <a:pt x="2083" y="7500"/>
                    <a:pt x="1525" y="8943"/>
                  </a:cubicBezTo>
                  <a:cubicBezTo>
                    <a:pt x="1263" y="9697"/>
                    <a:pt x="755" y="10336"/>
                    <a:pt x="83" y="10746"/>
                  </a:cubicBezTo>
                  <a:cubicBezTo>
                    <a:pt x="165" y="10697"/>
                    <a:pt x="1066" y="10303"/>
                    <a:pt x="1607" y="8976"/>
                  </a:cubicBezTo>
                  <a:cubicBezTo>
                    <a:pt x="2214" y="7500"/>
                    <a:pt x="1345" y="5468"/>
                    <a:pt x="509" y="3452"/>
                  </a:cubicBezTo>
                  <a:cubicBezTo>
                    <a:pt x="329" y="2960"/>
                    <a:pt x="230" y="2468"/>
                    <a:pt x="198" y="1960"/>
                  </a:cubicBezTo>
                  <a:cubicBezTo>
                    <a:pt x="165" y="1436"/>
                    <a:pt x="312" y="928"/>
                    <a:pt x="607" y="501"/>
                  </a:cubicBezTo>
                  <a:cubicBezTo>
                    <a:pt x="847" y="231"/>
                    <a:pt x="1164" y="115"/>
                    <a:pt x="1474" y="115"/>
                  </a:cubicBezTo>
                  <a:cubicBezTo>
                    <a:pt x="1991" y="115"/>
                    <a:pt x="2486" y="439"/>
                    <a:pt x="2558" y="911"/>
                  </a:cubicBezTo>
                  <a:cubicBezTo>
                    <a:pt x="2681" y="1436"/>
                    <a:pt x="2267" y="1917"/>
                    <a:pt x="1754" y="1917"/>
                  </a:cubicBezTo>
                  <a:cubicBezTo>
                    <a:pt x="1722" y="1917"/>
                    <a:pt x="1689" y="1915"/>
                    <a:pt x="1656" y="1911"/>
                  </a:cubicBezTo>
                  <a:lnTo>
                    <a:pt x="1640" y="1911"/>
                  </a:lnTo>
                  <a:cubicBezTo>
                    <a:pt x="1624" y="1911"/>
                    <a:pt x="1607" y="1911"/>
                    <a:pt x="1591" y="1895"/>
                  </a:cubicBezTo>
                  <a:cubicBezTo>
                    <a:pt x="1509" y="1878"/>
                    <a:pt x="1443" y="1829"/>
                    <a:pt x="1411" y="1763"/>
                  </a:cubicBezTo>
                  <a:cubicBezTo>
                    <a:pt x="1411" y="1763"/>
                    <a:pt x="1361" y="1698"/>
                    <a:pt x="1411" y="1665"/>
                  </a:cubicBezTo>
                  <a:cubicBezTo>
                    <a:pt x="1443" y="1616"/>
                    <a:pt x="1804" y="1649"/>
                    <a:pt x="1820" y="1321"/>
                  </a:cubicBezTo>
                  <a:cubicBezTo>
                    <a:pt x="1831" y="1069"/>
                    <a:pt x="1627" y="905"/>
                    <a:pt x="1418" y="905"/>
                  </a:cubicBezTo>
                  <a:cubicBezTo>
                    <a:pt x="1301" y="905"/>
                    <a:pt x="1182" y="957"/>
                    <a:pt x="1099" y="1075"/>
                  </a:cubicBezTo>
                  <a:cubicBezTo>
                    <a:pt x="902" y="1337"/>
                    <a:pt x="1181" y="1927"/>
                    <a:pt x="1689" y="1960"/>
                  </a:cubicBezTo>
                  <a:lnTo>
                    <a:pt x="1853" y="1960"/>
                  </a:lnTo>
                  <a:cubicBezTo>
                    <a:pt x="2378" y="1927"/>
                    <a:pt x="2755" y="1419"/>
                    <a:pt x="2656" y="895"/>
                  </a:cubicBezTo>
                  <a:cubicBezTo>
                    <a:pt x="2594" y="375"/>
                    <a:pt x="2044" y="1"/>
                    <a:pt x="14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 name="Google Shape;875;p2"/>
            <p:cNvSpPr/>
            <p:nvPr/>
          </p:nvSpPr>
          <p:spPr>
            <a:xfrm>
              <a:off x="4810875" y="868400"/>
              <a:ext cx="25" cy="25"/>
            </a:xfrm>
            <a:custGeom>
              <a:avLst/>
              <a:gdLst/>
              <a:ahLst/>
              <a:cxnLst/>
              <a:rect l="l" t="t" r="r" b="b"/>
              <a:pathLst>
                <a:path w="1" h="1" fill="none" extrusionOk="0">
                  <a:moveTo>
                    <a:pt x="1" y="1"/>
                  </a:moveTo>
                  <a:lnTo>
                    <a:pt x="1"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 name="Google Shape;876;p2"/>
            <p:cNvSpPr/>
            <p:nvPr/>
          </p:nvSpPr>
          <p:spPr>
            <a:xfrm>
              <a:off x="4807600" y="540925"/>
              <a:ext cx="75875" cy="81650"/>
            </a:xfrm>
            <a:custGeom>
              <a:avLst/>
              <a:gdLst/>
              <a:ahLst/>
              <a:cxnLst/>
              <a:rect l="l" t="t" r="r" b="b"/>
              <a:pathLst>
                <a:path w="3035" h="3266" extrusionOk="0">
                  <a:moveTo>
                    <a:pt x="2317" y="1"/>
                  </a:moveTo>
                  <a:cubicBezTo>
                    <a:pt x="2119" y="1"/>
                    <a:pt x="1866" y="71"/>
                    <a:pt x="1574" y="249"/>
                  </a:cubicBezTo>
                  <a:cubicBezTo>
                    <a:pt x="312" y="1003"/>
                    <a:pt x="1" y="3265"/>
                    <a:pt x="1" y="3265"/>
                  </a:cubicBezTo>
                  <a:cubicBezTo>
                    <a:pt x="1" y="3265"/>
                    <a:pt x="689" y="1183"/>
                    <a:pt x="1951" y="954"/>
                  </a:cubicBezTo>
                  <a:cubicBezTo>
                    <a:pt x="3035" y="778"/>
                    <a:pt x="2976" y="1"/>
                    <a:pt x="231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 name="Google Shape;877;p2"/>
            <p:cNvSpPr/>
            <p:nvPr/>
          </p:nvSpPr>
          <p:spPr>
            <a:xfrm>
              <a:off x="4905550" y="534450"/>
              <a:ext cx="130325" cy="112950"/>
            </a:xfrm>
            <a:custGeom>
              <a:avLst/>
              <a:gdLst/>
              <a:ahLst/>
              <a:cxnLst/>
              <a:rect l="l" t="t" r="r" b="b"/>
              <a:pathLst>
                <a:path w="5213" h="4518" extrusionOk="0">
                  <a:moveTo>
                    <a:pt x="3049" y="0"/>
                  </a:moveTo>
                  <a:lnTo>
                    <a:pt x="3049" y="0"/>
                  </a:lnTo>
                  <a:cubicBezTo>
                    <a:pt x="3049" y="0"/>
                    <a:pt x="3360" y="705"/>
                    <a:pt x="3016" y="1770"/>
                  </a:cubicBezTo>
                  <a:cubicBezTo>
                    <a:pt x="2688" y="2852"/>
                    <a:pt x="1836" y="3065"/>
                    <a:pt x="1213" y="3131"/>
                  </a:cubicBezTo>
                  <a:cubicBezTo>
                    <a:pt x="574" y="3196"/>
                    <a:pt x="148" y="3475"/>
                    <a:pt x="0" y="4344"/>
                  </a:cubicBezTo>
                  <a:cubicBezTo>
                    <a:pt x="148" y="4245"/>
                    <a:pt x="320" y="4194"/>
                    <a:pt x="491" y="4194"/>
                  </a:cubicBezTo>
                  <a:cubicBezTo>
                    <a:pt x="603" y="4194"/>
                    <a:pt x="715" y="4216"/>
                    <a:pt x="820" y="4262"/>
                  </a:cubicBezTo>
                  <a:cubicBezTo>
                    <a:pt x="1064" y="4380"/>
                    <a:pt x="1459" y="4517"/>
                    <a:pt x="1855" y="4517"/>
                  </a:cubicBezTo>
                  <a:cubicBezTo>
                    <a:pt x="2175" y="4517"/>
                    <a:pt x="2496" y="4427"/>
                    <a:pt x="2738" y="4163"/>
                  </a:cubicBezTo>
                  <a:cubicBezTo>
                    <a:pt x="3098" y="3754"/>
                    <a:pt x="3262" y="3213"/>
                    <a:pt x="3147" y="2672"/>
                  </a:cubicBezTo>
                  <a:cubicBezTo>
                    <a:pt x="3131" y="2381"/>
                    <a:pt x="3067" y="1852"/>
                    <a:pt x="3348" y="1852"/>
                  </a:cubicBezTo>
                  <a:cubicBezTo>
                    <a:pt x="3352" y="1852"/>
                    <a:pt x="3356" y="1852"/>
                    <a:pt x="3360" y="1852"/>
                  </a:cubicBezTo>
                  <a:cubicBezTo>
                    <a:pt x="3360" y="1852"/>
                    <a:pt x="3364" y="1852"/>
                    <a:pt x="3370" y="1852"/>
                  </a:cubicBezTo>
                  <a:cubicBezTo>
                    <a:pt x="3412" y="1852"/>
                    <a:pt x="3588" y="1877"/>
                    <a:pt x="3574" y="2295"/>
                  </a:cubicBezTo>
                  <a:cubicBezTo>
                    <a:pt x="3557" y="2754"/>
                    <a:pt x="3541" y="3049"/>
                    <a:pt x="4164" y="3229"/>
                  </a:cubicBezTo>
                  <a:cubicBezTo>
                    <a:pt x="4508" y="3327"/>
                    <a:pt x="4819" y="3491"/>
                    <a:pt x="5082" y="3737"/>
                  </a:cubicBezTo>
                  <a:cubicBezTo>
                    <a:pt x="4967" y="3524"/>
                    <a:pt x="4950" y="3278"/>
                    <a:pt x="5000" y="3049"/>
                  </a:cubicBezTo>
                  <a:cubicBezTo>
                    <a:pt x="5131" y="2705"/>
                    <a:pt x="5213" y="2098"/>
                    <a:pt x="4655" y="1705"/>
                  </a:cubicBezTo>
                  <a:cubicBezTo>
                    <a:pt x="4082" y="1311"/>
                    <a:pt x="3524" y="1082"/>
                    <a:pt x="3393" y="688"/>
                  </a:cubicBezTo>
                  <a:cubicBezTo>
                    <a:pt x="3328" y="443"/>
                    <a:pt x="3197" y="213"/>
                    <a:pt x="30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 name="Google Shape;878;p2"/>
            <p:cNvSpPr/>
            <p:nvPr/>
          </p:nvSpPr>
          <p:spPr>
            <a:xfrm>
              <a:off x="4983800" y="610650"/>
              <a:ext cx="31600" cy="49625"/>
            </a:xfrm>
            <a:custGeom>
              <a:avLst/>
              <a:gdLst/>
              <a:ahLst/>
              <a:cxnLst/>
              <a:rect l="l" t="t" r="r" b="b"/>
              <a:pathLst>
                <a:path w="1264" h="1985" extrusionOk="0">
                  <a:moveTo>
                    <a:pt x="312" y="1"/>
                  </a:moveTo>
                  <a:lnTo>
                    <a:pt x="312" y="1"/>
                  </a:lnTo>
                  <a:cubicBezTo>
                    <a:pt x="329" y="181"/>
                    <a:pt x="312" y="378"/>
                    <a:pt x="263" y="558"/>
                  </a:cubicBezTo>
                  <a:cubicBezTo>
                    <a:pt x="181" y="820"/>
                    <a:pt x="1" y="1230"/>
                    <a:pt x="444" y="1525"/>
                  </a:cubicBezTo>
                  <a:cubicBezTo>
                    <a:pt x="460" y="1525"/>
                    <a:pt x="476" y="1542"/>
                    <a:pt x="493" y="1558"/>
                  </a:cubicBezTo>
                  <a:cubicBezTo>
                    <a:pt x="1001" y="1853"/>
                    <a:pt x="1017" y="1984"/>
                    <a:pt x="1017" y="1984"/>
                  </a:cubicBezTo>
                  <a:cubicBezTo>
                    <a:pt x="1017" y="1984"/>
                    <a:pt x="1050" y="1755"/>
                    <a:pt x="1099" y="1525"/>
                  </a:cubicBezTo>
                  <a:cubicBezTo>
                    <a:pt x="1116" y="1443"/>
                    <a:pt x="1132" y="1361"/>
                    <a:pt x="1148" y="1296"/>
                  </a:cubicBezTo>
                  <a:cubicBezTo>
                    <a:pt x="1263" y="919"/>
                    <a:pt x="1099" y="525"/>
                    <a:pt x="771" y="345"/>
                  </a:cubicBezTo>
                  <a:cubicBezTo>
                    <a:pt x="329" y="83"/>
                    <a:pt x="312" y="1"/>
                    <a:pt x="31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 name="Google Shape;879;p2"/>
            <p:cNvSpPr/>
            <p:nvPr/>
          </p:nvSpPr>
          <p:spPr>
            <a:xfrm>
              <a:off x="4271200" y="612775"/>
              <a:ext cx="58200" cy="52700"/>
            </a:xfrm>
            <a:custGeom>
              <a:avLst/>
              <a:gdLst/>
              <a:ahLst/>
              <a:cxnLst/>
              <a:rect l="l" t="t" r="r" b="b"/>
              <a:pathLst>
                <a:path w="2328" h="2108" extrusionOk="0">
                  <a:moveTo>
                    <a:pt x="1799" y="1"/>
                  </a:moveTo>
                  <a:cubicBezTo>
                    <a:pt x="1326" y="1"/>
                    <a:pt x="1020" y="401"/>
                    <a:pt x="935" y="1096"/>
                  </a:cubicBezTo>
                  <a:cubicBezTo>
                    <a:pt x="918" y="1211"/>
                    <a:pt x="886" y="1325"/>
                    <a:pt x="820" y="1440"/>
                  </a:cubicBezTo>
                  <a:cubicBezTo>
                    <a:pt x="632" y="1766"/>
                    <a:pt x="252" y="1804"/>
                    <a:pt x="84" y="1804"/>
                  </a:cubicBezTo>
                  <a:cubicBezTo>
                    <a:pt x="32" y="1804"/>
                    <a:pt x="0" y="1801"/>
                    <a:pt x="0" y="1801"/>
                  </a:cubicBezTo>
                  <a:lnTo>
                    <a:pt x="0" y="1801"/>
                  </a:lnTo>
                  <a:cubicBezTo>
                    <a:pt x="132" y="1856"/>
                    <a:pt x="717" y="2108"/>
                    <a:pt x="1252" y="2108"/>
                  </a:cubicBezTo>
                  <a:cubicBezTo>
                    <a:pt x="1518" y="2108"/>
                    <a:pt x="1772" y="2046"/>
                    <a:pt x="1951" y="1866"/>
                  </a:cubicBezTo>
                  <a:cubicBezTo>
                    <a:pt x="2066" y="1752"/>
                    <a:pt x="2164" y="1604"/>
                    <a:pt x="2213" y="1440"/>
                  </a:cubicBezTo>
                  <a:cubicBezTo>
                    <a:pt x="2328" y="998"/>
                    <a:pt x="2082" y="555"/>
                    <a:pt x="1967" y="391"/>
                  </a:cubicBezTo>
                  <a:cubicBezTo>
                    <a:pt x="1869" y="276"/>
                    <a:pt x="1902" y="96"/>
                    <a:pt x="2033" y="31"/>
                  </a:cubicBezTo>
                  <a:cubicBezTo>
                    <a:pt x="1951" y="11"/>
                    <a:pt x="1873" y="1"/>
                    <a:pt x="179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 name="Google Shape;880;p2"/>
            <p:cNvSpPr/>
            <p:nvPr/>
          </p:nvSpPr>
          <p:spPr>
            <a:xfrm>
              <a:off x="4169975" y="577800"/>
              <a:ext cx="74200" cy="48800"/>
            </a:xfrm>
            <a:custGeom>
              <a:avLst/>
              <a:gdLst/>
              <a:ahLst/>
              <a:cxnLst/>
              <a:rect l="l" t="t" r="r" b="b"/>
              <a:pathLst>
                <a:path w="2968" h="1952" extrusionOk="0">
                  <a:moveTo>
                    <a:pt x="2049" y="0"/>
                  </a:moveTo>
                  <a:cubicBezTo>
                    <a:pt x="337" y="0"/>
                    <a:pt x="312" y="1096"/>
                    <a:pt x="312" y="1380"/>
                  </a:cubicBezTo>
                  <a:cubicBezTo>
                    <a:pt x="312" y="1561"/>
                    <a:pt x="181" y="1741"/>
                    <a:pt x="1" y="1790"/>
                  </a:cubicBezTo>
                  <a:cubicBezTo>
                    <a:pt x="272" y="1903"/>
                    <a:pt x="510" y="1951"/>
                    <a:pt x="718" y="1951"/>
                  </a:cubicBezTo>
                  <a:cubicBezTo>
                    <a:pt x="1477" y="1951"/>
                    <a:pt x="1844" y="1308"/>
                    <a:pt x="2050" y="807"/>
                  </a:cubicBezTo>
                  <a:cubicBezTo>
                    <a:pt x="2197" y="413"/>
                    <a:pt x="2558" y="151"/>
                    <a:pt x="2968" y="85"/>
                  </a:cubicBezTo>
                  <a:cubicBezTo>
                    <a:pt x="2617" y="26"/>
                    <a:pt x="2313" y="0"/>
                    <a:pt x="20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 name="Google Shape;881;p2"/>
            <p:cNvSpPr/>
            <p:nvPr/>
          </p:nvSpPr>
          <p:spPr>
            <a:xfrm>
              <a:off x="4141300" y="577525"/>
              <a:ext cx="36075" cy="28125"/>
            </a:xfrm>
            <a:custGeom>
              <a:avLst/>
              <a:gdLst/>
              <a:ahLst/>
              <a:cxnLst/>
              <a:rect l="l" t="t" r="r" b="b"/>
              <a:pathLst>
                <a:path w="1443" h="1125" extrusionOk="0">
                  <a:moveTo>
                    <a:pt x="475" y="0"/>
                  </a:moveTo>
                  <a:cubicBezTo>
                    <a:pt x="427" y="0"/>
                    <a:pt x="377" y="10"/>
                    <a:pt x="328" y="31"/>
                  </a:cubicBezTo>
                  <a:cubicBezTo>
                    <a:pt x="99" y="146"/>
                    <a:pt x="0" y="424"/>
                    <a:pt x="99" y="670"/>
                  </a:cubicBezTo>
                  <a:cubicBezTo>
                    <a:pt x="181" y="867"/>
                    <a:pt x="361" y="1014"/>
                    <a:pt x="574" y="1080"/>
                  </a:cubicBezTo>
                  <a:cubicBezTo>
                    <a:pt x="652" y="1110"/>
                    <a:pt x="735" y="1125"/>
                    <a:pt x="818" y="1125"/>
                  </a:cubicBezTo>
                  <a:cubicBezTo>
                    <a:pt x="961" y="1125"/>
                    <a:pt x="1105" y="1081"/>
                    <a:pt x="1230" y="998"/>
                  </a:cubicBezTo>
                  <a:cubicBezTo>
                    <a:pt x="1361" y="867"/>
                    <a:pt x="1443" y="687"/>
                    <a:pt x="1443" y="506"/>
                  </a:cubicBezTo>
                  <a:lnTo>
                    <a:pt x="1443" y="506"/>
                  </a:lnTo>
                  <a:cubicBezTo>
                    <a:pt x="1443" y="506"/>
                    <a:pt x="1135" y="887"/>
                    <a:pt x="769" y="887"/>
                  </a:cubicBezTo>
                  <a:cubicBezTo>
                    <a:pt x="748" y="887"/>
                    <a:pt x="727" y="886"/>
                    <a:pt x="705" y="883"/>
                  </a:cubicBezTo>
                  <a:cubicBezTo>
                    <a:pt x="132" y="834"/>
                    <a:pt x="50" y="260"/>
                    <a:pt x="328" y="96"/>
                  </a:cubicBezTo>
                  <a:cubicBezTo>
                    <a:pt x="373" y="70"/>
                    <a:pt x="420" y="58"/>
                    <a:pt x="465" y="58"/>
                  </a:cubicBezTo>
                  <a:cubicBezTo>
                    <a:pt x="586" y="58"/>
                    <a:pt x="693" y="145"/>
                    <a:pt x="705" y="277"/>
                  </a:cubicBezTo>
                  <a:cubicBezTo>
                    <a:pt x="727" y="388"/>
                    <a:pt x="636" y="454"/>
                    <a:pt x="586" y="454"/>
                  </a:cubicBezTo>
                  <a:cubicBezTo>
                    <a:pt x="562" y="454"/>
                    <a:pt x="547" y="439"/>
                    <a:pt x="558" y="408"/>
                  </a:cubicBezTo>
                  <a:cubicBezTo>
                    <a:pt x="570" y="321"/>
                    <a:pt x="536" y="253"/>
                    <a:pt x="469" y="253"/>
                  </a:cubicBezTo>
                  <a:cubicBezTo>
                    <a:pt x="447" y="253"/>
                    <a:pt x="422" y="261"/>
                    <a:pt x="394" y="277"/>
                  </a:cubicBezTo>
                  <a:cubicBezTo>
                    <a:pt x="263" y="342"/>
                    <a:pt x="394" y="523"/>
                    <a:pt x="394" y="523"/>
                  </a:cubicBezTo>
                  <a:cubicBezTo>
                    <a:pt x="444" y="568"/>
                    <a:pt x="504" y="589"/>
                    <a:pt x="563" y="589"/>
                  </a:cubicBezTo>
                  <a:cubicBezTo>
                    <a:pt x="694" y="589"/>
                    <a:pt x="820" y="485"/>
                    <a:pt x="820" y="326"/>
                  </a:cubicBezTo>
                  <a:cubicBezTo>
                    <a:pt x="807" y="133"/>
                    <a:pt x="652" y="0"/>
                    <a:pt x="47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 name="Google Shape;882;p2"/>
            <p:cNvSpPr/>
            <p:nvPr/>
          </p:nvSpPr>
          <p:spPr>
            <a:xfrm>
              <a:off x="4730150" y="613125"/>
              <a:ext cx="30350" cy="84850"/>
            </a:xfrm>
            <a:custGeom>
              <a:avLst/>
              <a:gdLst/>
              <a:ahLst/>
              <a:cxnLst/>
              <a:rect l="l" t="t" r="r" b="b"/>
              <a:pathLst>
                <a:path w="1214" h="3394" extrusionOk="0">
                  <a:moveTo>
                    <a:pt x="607" y="0"/>
                  </a:moveTo>
                  <a:lnTo>
                    <a:pt x="558" y="344"/>
                  </a:lnTo>
                  <a:cubicBezTo>
                    <a:pt x="525" y="607"/>
                    <a:pt x="443" y="869"/>
                    <a:pt x="296" y="1098"/>
                  </a:cubicBezTo>
                  <a:cubicBezTo>
                    <a:pt x="214" y="1197"/>
                    <a:pt x="148" y="1311"/>
                    <a:pt x="99" y="1426"/>
                  </a:cubicBezTo>
                  <a:cubicBezTo>
                    <a:pt x="1" y="1672"/>
                    <a:pt x="34" y="1967"/>
                    <a:pt x="230" y="2164"/>
                  </a:cubicBezTo>
                  <a:cubicBezTo>
                    <a:pt x="411" y="2426"/>
                    <a:pt x="525" y="2737"/>
                    <a:pt x="574" y="3065"/>
                  </a:cubicBezTo>
                  <a:cubicBezTo>
                    <a:pt x="591" y="3147"/>
                    <a:pt x="591" y="3393"/>
                    <a:pt x="607" y="3393"/>
                  </a:cubicBezTo>
                  <a:cubicBezTo>
                    <a:pt x="607" y="3393"/>
                    <a:pt x="624" y="3131"/>
                    <a:pt x="640" y="3065"/>
                  </a:cubicBezTo>
                  <a:cubicBezTo>
                    <a:pt x="673" y="2737"/>
                    <a:pt x="788" y="2426"/>
                    <a:pt x="984" y="2164"/>
                  </a:cubicBezTo>
                  <a:cubicBezTo>
                    <a:pt x="1165" y="1967"/>
                    <a:pt x="1214" y="1672"/>
                    <a:pt x="1099" y="1426"/>
                  </a:cubicBezTo>
                  <a:cubicBezTo>
                    <a:pt x="1050" y="1311"/>
                    <a:pt x="984" y="1197"/>
                    <a:pt x="919" y="1098"/>
                  </a:cubicBezTo>
                  <a:cubicBezTo>
                    <a:pt x="771" y="869"/>
                    <a:pt x="673" y="607"/>
                    <a:pt x="640" y="344"/>
                  </a:cubicBezTo>
                  <a:lnTo>
                    <a:pt x="607"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 name="Google Shape;883;p2"/>
            <p:cNvSpPr/>
            <p:nvPr/>
          </p:nvSpPr>
          <p:spPr>
            <a:xfrm>
              <a:off x="4606850" y="540925"/>
              <a:ext cx="75800" cy="81650"/>
            </a:xfrm>
            <a:custGeom>
              <a:avLst/>
              <a:gdLst/>
              <a:ahLst/>
              <a:cxnLst/>
              <a:rect l="l" t="t" r="r" b="b"/>
              <a:pathLst>
                <a:path w="3032" h="3266" extrusionOk="0">
                  <a:moveTo>
                    <a:pt x="715" y="1"/>
                  </a:moveTo>
                  <a:cubicBezTo>
                    <a:pt x="57" y="1"/>
                    <a:pt x="1" y="778"/>
                    <a:pt x="1097" y="954"/>
                  </a:cubicBezTo>
                  <a:cubicBezTo>
                    <a:pt x="2343" y="1167"/>
                    <a:pt x="3031" y="3265"/>
                    <a:pt x="3031" y="3265"/>
                  </a:cubicBezTo>
                  <a:cubicBezTo>
                    <a:pt x="3031" y="3265"/>
                    <a:pt x="2720" y="1003"/>
                    <a:pt x="1458" y="249"/>
                  </a:cubicBezTo>
                  <a:cubicBezTo>
                    <a:pt x="1166" y="71"/>
                    <a:pt x="913" y="1"/>
                    <a:pt x="7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 name="Google Shape;884;p2"/>
            <p:cNvSpPr/>
            <p:nvPr/>
          </p:nvSpPr>
          <p:spPr>
            <a:xfrm>
              <a:off x="4454375" y="534450"/>
              <a:ext cx="130325" cy="112950"/>
            </a:xfrm>
            <a:custGeom>
              <a:avLst/>
              <a:gdLst/>
              <a:ahLst/>
              <a:cxnLst/>
              <a:rect l="l" t="t" r="r" b="b"/>
              <a:pathLst>
                <a:path w="5213" h="4518" extrusionOk="0">
                  <a:moveTo>
                    <a:pt x="2180" y="0"/>
                  </a:moveTo>
                  <a:cubicBezTo>
                    <a:pt x="2017" y="197"/>
                    <a:pt x="1902" y="426"/>
                    <a:pt x="1820" y="672"/>
                  </a:cubicBezTo>
                  <a:cubicBezTo>
                    <a:pt x="1689" y="1082"/>
                    <a:pt x="1131" y="1311"/>
                    <a:pt x="574" y="1705"/>
                  </a:cubicBezTo>
                  <a:cubicBezTo>
                    <a:pt x="0" y="2082"/>
                    <a:pt x="99" y="2705"/>
                    <a:pt x="213" y="3032"/>
                  </a:cubicBezTo>
                  <a:cubicBezTo>
                    <a:pt x="279" y="3262"/>
                    <a:pt x="246" y="3524"/>
                    <a:pt x="131" y="3737"/>
                  </a:cubicBezTo>
                  <a:cubicBezTo>
                    <a:pt x="394" y="3491"/>
                    <a:pt x="722" y="3327"/>
                    <a:pt x="1066" y="3245"/>
                  </a:cubicBezTo>
                  <a:cubicBezTo>
                    <a:pt x="1672" y="3049"/>
                    <a:pt x="1656" y="2754"/>
                    <a:pt x="1640" y="2295"/>
                  </a:cubicBezTo>
                  <a:cubicBezTo>
                    <a:pt x="1640" y="1877"/>
                    <a:pt x="1817" y="1852"/>
                    <a:pt x="1860" y="1852"/>
                  </a:cubicBezTo>
                  <a:cubicBezTo>
                    <a:pt x="1866" y="1852"/>
                    <a:pt x="1869" y="1852"/>
                    <a:pt x="1869" y="1852"/>
                  </a:cubicBezTo>
                  <a:cubicBezTo>
                    <a:pt x="1873" y="1852"/>
                    <a:pt x="1878" y="1852"/>
                    <a:pt x="1882" y="1852"/>
                  </a:cubicBezTo>
                  <a:cubicBezTo>
                    <a:pt x="2162" y="1852"/>
                    <a:pt x="2098" y="2381"/>
                    <a:pt x="2066" y="2672"/>
                  </a:cubicBezTo>
                  <a:cubicBezTo>
                    <a:pt x="2049" y="2967"/>
                    <a:pt x="1935" y="3573"/>
                    <a:pt x="2475" y="4163"/>
                  </a:cubicBezTo>
                  <a:cubicBezTo>
                    <a:pt x="2717" y="4427"/>
                    <a:pt x="3038" y="4517"/>
                    <a:pt x="3358" y="4517"/>
                  </a:cubicBezTo>
                  <a:cubicBezTo>
                    <a:pt x="3754" y="4517"/>
                    <a:pt x="4149" y="4380"/>
                    <a:pt x="4393" y="4262"/>
                  </a:cubicBezTo>
                  <a:cubicBezTo>
                    <a:pt x="4498" y="4216"/>
                    <a:pt x="4610" y="4194"/>
                    <a:pt x="4722" y="4194"/>
                  </a:cubicBezTo>
                  <a:cubicBezTo>
                    <a:pt x="4893" y="4194"/>
                    <a:pt x="5065" y="4245"/>
                    <a:pt x="5213" y="4344"/>
                  </a:cubicBezTo>
                  <a:cubicBezTo>
                    <a:pt x="5065" y="3475"/>
                    <a:pt x="4623" y="3196"/>
                    <a:pt x="4000" y="3131"/>
                  </a:cubicBezTo>
                  <a:cubicBezTo>
                    <a:pt x="3377" y="3065"/>
                    <a:pt x="2525" y="2852"/>
                    <a:pt x="2180" y="1770"/>
                  </a:cubicBezTo>
                  <a:cubicBezTo>
                    <a:pt x="1853" y="705"/>
                    <a:pt x="2180" y="0"/>
                    <a:pt x="218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 name="Google Shape;885;p2"/>
            <p:cNvSpPr/>
            <p:nvPr/>
          </p:nvSpPr>
          <p:spPr>
            <a:xfrm>
              <a:off x="4474850" y="610650"/>
              <a:ext cx="32000" cy="49625"/>
            </a:xfrm>
            <a:custGeom>
              <a:avLst/>
              <a:gdLst/>
              <a:ahLst/>
              <a:cxnLst/>
              <a:rect l="l" t="t" r="r" b="b"/>
              <a:pathLst>
                <a:path w="1280" h="1985" extrusionOk="0">
                  <a:moveTo>
                    <a:pt x="952" y="1"/>
                  </a:moveTo>
                  <a:cubicBezTo>
                    <a:pt x="952" y="1"/>
                    <a:pt x="952" y="1"/>
                    <a:pt x="952" y="1"/>
                  </a:cubicBezTo>
                  <a:lnTo>
                    <a:pt x="952" y="1"/>
                  </a:lnTo>
                  <a:cubicBezTo>
                    <a:pt x="952" y="1"/>
                    <a:pt x="952" y="1"/>
                    <a:pt x="952" y="1"/>
                  </a:cubicBezTo>
                  <a:close/>
                  <a:moveTo>
                    <a:pt x="952" y="1"/>
                  </a:moveTo>
                  <a:lnTo>
                    <a:pt x="952" y="1"/>
                  </a:lnTo>
                  <a:cubicBezTo>
                    <a:pt x="950" y="10"/>
                    <a:pt x="929" y="96"/>
                    <a:pt x="509" y="345"/>
                  </a:cubicBezTo>
                  <a:cubicBezTo>
                    <a:pt x="165" y="525"/>
                    <a:pt x="1" y="919"/>
                    <a:pt x="116" y="1296"/>
                  </a:cubicBezTo>
                  <a:cubicBezTo>
                    <a:pt x="148" y="1361"/>
                    <a:pt x="165" y="1443"/>
                    <a:pt x="181" y="1525"/>
                  </a:cubicBezTo>
                  <a:cubicBezTo>
                    <a:pt x="230" y="1755"/>
                    <a:pt x="263" y="1984"/>
                    <a:pt x="263" y="1984"/>
                  </a:cubicBezTo>
                  <a:cubicBezTo>
                    <a:pt x="263" y="1984"/>
                    <a:pt x="263" y="1853"/>
                    <a:pt x="788" y="1558"/>
                  </a:cubicBezTo>
                  <a:cubicBezTo>
                    <a:pt x="804" y="1542"/>
                    <a:pt x="804" y="1525"/>
                    <a:pt x="821" y="1525"/>
                  </a:cubicBezTo>
                  <a:cubicBezTo>
                    <a:pt x="1279" y="1230"/>
                    <a:pt x="1099" y="820"/>
                    <a:pt x="1017" y="558"/>
                  </a:cubicBezTo>
                  <a:cubicBezTo>
                    <a:pt x="952" y="378"/>
                    <a:pt x="935" y="182"/>
                    <a:pt x="95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 name="Google Shape;886;p2"/>
            <p:cNvSpPr/>
            <p:nvPr/>
          </p:nvSpPr>
          <p:spPr>
            <a:xfrm>
              <a:off x="3767575" y="576925"/>
              <a:ext cx="212300" cy="254625"/>
            </a:xfrm>
            <a:custGeom>
              <a:avLst/>
              <a:gdLst/>
              <a:ahLst/>
              <a:cxnLst/>
              <a:rect l="l" t="t" r="r" b="b"/>
              <a:pathLst>
                <a:path w="8492" h="10185" extrusionOk="0">
                  <a:moveTo>
                    <a:pt x="6282" y="1"/>
                  </a:moveTo>
                  <a:cubicBezTo>
                    <a:pt x="6080" y="1"/>
                    <a:pt x="5875" y="23"/>
                    <a:pt x="5672" y="71"/>
                  </a:cubicBezTo>
                  <a:cubicBezTo>
                    <a:pt x="4492" y="334"/>
                    <a:pt x="3738" y="1579"/>
                    <a:pt x="3508" y="2841"/>
                  </a:cubicBezTo>
                  <a:cubicBezTo>
                    <a:pt x="3492" y="2858"/>
                    <a:pt x="3492" y="2858"/>
                    <a:pt x="3492" y="2874"/>
                  </a:cubicBezTo>
                  <a:cubicBezTo>
                    <a:pt x="3262" y="4169"/>
                    <a:pt x="3492" y="5382"/>
                    <a:pt x="3443" y="6497"/>
                  </a:cubicBezTo>
                  <a:cubicBezTo>
                    <a:pt x="3508" y="7480"/>
                    <a:pt x="3148" y="8447"/>
                    <a:pt x="2459" y="9136"/>
                  </a:cubicBezTo>
                  <a:cubicBezTo>
                    <a:pt x="1771" y="9758"/>
                    <a:pt x="902" y="10119"/>
                    <a:pt x="1" y="10185"/>
                  </a:cubicBezTo>
                  <a:cubicBezTo>
                    <a:pt x="918" y="10152"/>
                    <a:pt x="1804" y="9808"/>
                    <a:pt x="2492" y="9201"/>
                  </a:cubicBezTo>
                  <a:cubicBezTo>
                    <a:pt x="3230" y="8496"/>
                    <a:pt x="3639" y="7513"/>
                    <a:pt x="3590" y="6497"/>
                  </a:cubicBezTo>
                  <a:cubicBezTo>
                    <a:pt x="3656" y="5382"/>
                    <a:pt x="3426" y="4136"/>
                    <a:pt x="3656" y="2891"/>
                  </a:cubicBezTo>
                  <a:cubicBezTo>
                    <a:pt x="3656" y="2874"/>
                    <a:pt x="3656" y="2874"/>
                    <a:pt x="3656" y="2874"/>
                  </a:cubicBezTo>
                  <a:cubicBezTo>
                    <a:pt x="3902" y="1645"/>
                    <a:pt x="4606" y="481"/>
                    <a:pt x="5705" y="219"/>
                  </a:cubicBezTo>
                  <a:cubicBezTo>
                    <a:pt x="5836" y="186"/>
                    <a:pt x="5967" y="170"/>
                    <a:pt x="6098" y="153"/>
                  </a:cubicBezTo>
                  <a:cubicBezTo>
                    <a:pt x="6143" y="150"/>
                    <a:pt x="6187" y="148"/>
                    <a:pt x="6232" y="148"/>
                  </a:cubicBezTo>
                  <a:cubicBezTo>
                    <a:pt x="6629" y="148"/>
                    <a:pt x="7020" y="278"/>
                    <a:pt x="7344" y="514"/>
                  </a:cubicBezTo>
                  <a:cubicBezTo>
                    <a:pt x="8049" y="1088"/>
                    <a:pt x="7950" y="2317"/>
                    <a:pt x="7541" y="2710"/>
                  </a:cubicBezTo>
                  <a:cubicBezTo>
                    <a:pt x="7475" y="2759"/>
                    <a:pt x="7393" y="2825"/>
                    <a:pt x="7311" y="2858"/>
                  </a:cubicBezTo>
                  <a:cubicBezTo>
                    <a:pt x="7196" y="2923"/>
                    <a:pt x="7065" y="2956"/>
                    <a:pt x="6934" y="2956"/>
                  </a:cubicBezTo>
                  <a:cubicBezTo>
                    <a:pt x="6803" y="2956"/>
                    <a:pt x="6672" y="2923"/>
                    <a:pt x="6557" y="2858"/>
                  </a:cubicBezTo>
                  <a:cubicBezTo>
                    <a:pt x="6475" y="2809"/>
                    <a:pt x="6410" y="2743"/>
                    <a:pt x="6377" y="2661"/>
                  </a:cubicBezTo>
                  <a:lnTo>
                    <a:pt x="6377" y="2661"/>
                  </a:lnTo>
                  <a:cubicBezTo>
                    <a:pt x="6377" y="2661"/>
                    <a:pt x="6400" y="2664"/>
                    <a:pt x="6438" y="2664"/>
                  </a:cubicBezTo>
                  <a:cubicBezTo>
                    <a:pt x="6564" y="2664"/>
                    <a:pt x="6846" y="2635"/>
                    <a:pt x="6934" y="2382"/>
                  </a:cubicBezTo>
                  <a:cubicBezTo>
                    <a:pt x="7049" y="2071"/>
                    <a:pt x="6868" y="1727"/>
                    <a:pt x="6541" y="1661"/>
                  </a:cubicBezTo>
                  <a:cubicBezTo>
                    <a:pt x="6485" y="1645"/>
                    <a:pt x="6430" y="1638"/>
                    <a:pt x="6377" y="1638"/>
                  </a:cubicBezTo>
                  <a:cubicBezTo>
                    <a:pt x="5991" y="1638"/>
                    <a:pt x="5692" y="2028"/>
                    <a:pt x="5836" y="2432"/>
                  </a:cubicBezTo>
                  <a:cubicBezTo>
                    <a:pt x="5885" y="2612"/>
                    <a:pt x="6000" y="2759"/>
                    <a:pt x="6164" y="2858"/>
                  </a:cubicBezTo>
                  <a:cubicBezTo>
                    <a:pt x="6411" y="3020"/>
                    <a:pt x="6694" y="3102"/>
                    <a:pt x="6975" y="3102"/>
                  </a:cubicBezTo>
                  <a:cubicBezTo>
                    <a:pt x="7235" y="3102"/>
                    <a:pt x="7493" y="3032"/>
                    <a:pt x="7721" y="2891"/>
                  </a:cubicBezTo>
                  <a:lnTo>
                    <a:pt x="7770" y="2858"/>
                  </a:lnTo>
                  <a:cubicBezTo>
                    <a:pt x="8295" y="2464"/>
                    <a:pt x="8491" y="1776"/>
                    <a:pt x="8245" y="1169"/>
                  </a:cubicBezTo>
                  <a:cubicBezTo>
                    <a:pt x="8017" y="459"/>
                    <a:pt x="7187" y="1"/>
                    <a:pt x="62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 name="Google Shape;887;p2"/>
            <p:cNvSpPr/>
            <p:nvPr/>
          </p:nvSpPr>
          <p:spPr>
            <a:xfrm>
              <a:off x="3873300" y="612775"/>
              <a:ext cx="58225" cy="52700"/>
            </a:xfrm>
            <a:custGeom>
              <a:avLst/>
              <a:gdLst/>
              <a:ahLst/>
              <a:cxnLst/>
              <a:rect l="l" t="t" r="r" b="b"/>
              <a:pathLst>
                <a:path w="2329" h="2108" extrusionOk="0">
                  <a:moveTo>
                    <a:pt x="540" y="1"/>
                  </a:moveTo>
                  <a:cubicBezTo>
                    <a:pt x="468" y="1"/>
                    <a:pt x="392" y="11"/>
                    <a:pt x="312" y="31"/>
                  </a:cubicBezTo>
                  <a:cubicBezTo>
                    <a:pt x="427" y="96"/>
                    <a:pt x="459" y="276"/>
                    <a:pt x="361" y="391"/>
                  </a:cubicBezTo>
                  <a:cubicBezTo>
                    <a:pt x="246" y="555"/>
                    <a:pt x="0" y="998"/>
                    <a:pt x="132" y="1440"/>
                  </a:cubicBezTo>
                  <a:cubicBezTo>
                    <a:pt x="164" y="1604"/>
                    <a:pt x="263" y="1752"/>
                    <a:pt x="377" y="1866"/>
                  </a:cubicBezTo>
                  <a:cubicBezTo>
                    <a:pt x="562" y="2046"/>
                    <a:pt x="818" y="2108"/>
                    <a:pt x="1083" y="2108"/>
                  </a:cubicBezTo>
                  <a:cubicBezTo>
                    <a:pt x="1619" y="2108"/>
                    <a:pt x="2197" y="1856"/>
                    <a:pt x="2328" y="1801"/>
                  </a:cubicBezTo>
                  <a:lnTo>
                    <a:pt x="2328" y="1801"/>
                  </a:lnTo>
                  <a:cubicBezTo>
                    <a:pt x="2328" y="1801"/>
                    <a:pt x="2297" y="1804"/>
                    <a:pt x="2247" y="1804"/>
                  </a:cubicBezTo>
                  <a:cubicBezTo>
                    <a:pt x="2082" y="1804"/>
                    <a:pt x="1709" y="1766"/>
                    <a:pt x="1508" y="1440"/>
                  </a:cubicBezTo>
                  <a:cubicBezTo>
                    <a:pt x="1443" y="1325"/>
                    <a:pt x="1410" y="1211"/>
                    <a:pt x="1394" y="1096"/>
                  </a:cubicBezTo>
                  <a:cubicBezTo>
                    <a:pt x="1309" y="401"/>
                    <a:pt x="1003" y="1"/>
                    <a:pt x="54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 name="Google Shape;888;p2"/>
            <p:cNvSpPr/>
            <p:nvPr/>
          </p:nvSpPr>
          <p:spPr>
            <a:xfrm>
              <a:off x="3958950" y="577800"/>
              <a:ext cx="74200" cy="48800"/>
            </a:xfrm>
            <a:custGeom>
              <a:avLst/>
              <a:gdLst/>
              <a:ahLst/>
              <a:cxnLst/>
              <a:rect l="l" t="t" r="r" b="b"/>
              <a:pathLst>
                <a:path w="2968" h="1952" extrusionOk="0">
                  <a:moveTo>
                    <a:pt x="915" y="0"/>
                  </a:moveTo>
                  <a:cubicBezTo>
                    <a:pt x="651" y="0"/>
                    <a:pt x="348" y="26"/>
                    <a:pt x="0" y="85"/>
                  </a:cubicBezTo>
                  <a:cubicBezTo>
                    <a:pt x="410" y="151"/>
                    <a:pt x="754" y="413"/>
                    <a:pt x="918" y="807"/>
                  </a:cubicBezTo>
                  <a:cubicBezTo>
                    <a:pt x="1124" y="1308"/>
                    <a:pt x="1481" y="1951"/>
                    <a:pt x="2243" y="1951"/>
                  </a:cubicBezTo>
                  <a:cubicBezTo>
                    <a:pt x="2452" y="1951"/>
                    <a:pt x="2692" y="1903"/>
                    <a:pt x="2967" y="1790"/>
                  </a:cubicBezTo>
                  <a:cubicBezTo>
                    <a:pt x="2787" y="1725"/>
                    <a:pt x="2672" y="1561"/>
                    <a:pt x="2672" y="1380"/>
                  </a:cubicBezTo>
                  <a:cubicBezTo>
                    <a:pt x="2672" y="1096"/>
                    <a:pt x="2623" y="0"/>
                    <a:pt x="9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 name="Google Shape;889;p2"/>
            <p:cNvSpPr/>
            <p:nvPr/>
          </p:nvSpPr>
          <p:spPr>
            <a:xfrm>
              <a:off x="4025325" y="577350"/>
              <a:ext cx="36100" cy="28300"/>
            </a:xfrm>
            <a:custGeom>
              <a:avLst/>
              <a:gdLst/>
              <a:ahLst/>
              <a:cxnLst/>
              <a:rect l="l" t="t" r="r" b="b"/>
              <a:pathLst>
                <a:path w="1444" h="1132" extrusionOk="0">
                  <a:moveTo>
                    <a:pt x="960" y="0"/>
                  </a:moveTo>
                  <a:cubicBezTo>
                    <a:pt x="782" y="0"/>
                    <a:pt x="624" y="142"/>
                    <a:pt x="624" y="333"/>
                  </a:cubicBezTo>
                  <a:cubicBezTo>
                    <a:pt x="624" y="496"/>
                    <a:pt x="756" y="601"/>
                    <a:pt x="898" y="601"/>
                  </a:cubicBezTo>
                  <a:cubicBezTo>
                    <a:pt x="955" y="601"/>
                    <a:pt x="1014" y="584"/>
                    <a:pt x="1066" y="546"/>
                  </a:cubicBezTo>
                  <a:cubicBezTo>
                    <a:pt x="1066" y="546"/>
                    <a:pt x="1181" y="366"/>
                    <a:pt x="1066" y="300"/>
                  </a:cubicBezTo>
                  <a:cubicBezTo>
                    <a:pt x="1037" y="284"/>
                    <a:pt x="1011" y="277"/>
                    <a:pt x="987" y="277"/>
                  </a:cubicBezTo>
                  <a:cubicBezTo>
                    <a:pt x="917" y="277"/>
                    <a:pt x="873" y="341"/>
                    <a:pt x="886" y="415"/>
                  </a:cubicBezTo>
                  <a:cubicBezTo>
                    <a:pt x="896" y="447"/>
                    <a:pt x="881" y="462"/>
                    <a:pt x="856" y="462"/>
                  </a:cubicBezTo>
                  <a:cubicBezTo>
                    <a:pt x="806" y="462"/>
                    <a:pt x="716" y="399"/>
                    <a:pt x="738" y="300"/>
                  </a:cubicBezTo>
                  <a:cubicBezTo>
                    <a:pt x="750" y="169"/>
                    <a:pt x="858" y="81"/>
                    <a:pt x="979" y="81"/>
                  </a:cubicBezTo>
                  <a:cubicBezTo>
                    <a:pt x="1024" y="81"/>
                    <a:pt x="1071" y="93"/>
                    <a:pt x="1115" y="120"/>
                  </a:cubicBezTo>
                  <a:cubicBezTo>
                    <a:pt x="1394" y="267"/>
                    <a:pt x="1312" y="857"/>
                    <a:pt x="738" y="907"/>
                  </a:cubicBezTo>
                  <a:cubicBezTo>
                    <a:pt x="724" y="908"/>
                    <a:pt x="709" y="908"/>
                    <a:pt x="695" y="908"/>
                  </a:cubicBezTo>
                  <a:cubicBezTo>
                    <a:pt x="321" y="908"/>
                    <a:pt x="17" y="513"/>
                    <a:pt x="17" y="513"/>
                  </a:cubicBezTo>
                  <a:lnTo>
                    <a:pt x="17" y="513"/>
                  </a:lnTo>
                  <a:cubicBezTo>
                    <a:pt x="1" y="694"/>
                    <a:pt x="83" y="874"/>
                    <a:pt x="214" y="1005"/>
                  </a:cubicBezTo>
                  <a:cubicBezTo>
                    <a:pt x="338" y="1088"/>
                    <a:pt x="483" y="1132"/>
                    <a:pt x="626" y="1132"/>
                  </a:cubicBezTo>
                  <a:cubicBezTo>
                    <a:pt x="709" y="1132"/>
                    <a:pt x="791" y="1117"/>
                    <a:pt x="869" y="1087"/>
                  </a:cubicBezTo>
                  <a:cubicBezTo>
                    <a:pt x="1082" y="1021"/>
                    <a:pt x="1263" y="874"/>
                    <a:pt x="1345" y="661"/>
                  </a:cubicBezTo>
                  <a:cubicBezTo>
                    <a:pt x="1443" y="415"/>
                    <a:pt x="1345" y="136"/>
                    <a:pt x="1115" y="38"/>
                  </a:cubicBezTo>
                  <a:cubicBezTo>
                    <a:pt x="1064" y="12"/>
                    <a:pt x="1011" y="0"/>
                    <a:pt x="9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 name="Google Shape;890;p2"/>
            <p:cNvSpPr/>
            <p:nvPr/>
          </p:nvSpPr>
          <p:spPr>
            <a:xfrm>
              <a:off x="3523350" y="868400"/>
              <a:ext cx="25" cy="25"/>
            </a:xfrm>
            <a:custGeom>
              <a:avLst/>
              <a:gdLst/>
              <a:ahLst/>
              <a:cxnLst/>
              <a:rect l="l" t="t" r="r" b="b"/>
              <a:pathLst>
                <a:path w="1" h="1" fill="none" extrusionOk="0">
                  <a:moveTo>
                    <a:pt x="0" y="1"/>
                  </a:moveTo>
                  <a:lnTo>
                    <a:pt x="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 name="Google Shape;891;p2"/>
            <p:cNvSpPr/>
            <p:nvPr/>
          </p:nvSpPr>
          <p:spPr>
            <a:xfrm>
              <a:off x="3521300" y="599775"/>
              <a:ext cx="68875" cy="268650"/>
            </a:xfrm>
            <a:custGeom>
              <a:avLst/>
              <a:gdLst/>
              <a:ahLst/>
              <a:cxnLst/>
              <a:rect l="l" t="t" r="r" b="b"/>
              <a:pathLst>
                <a:path w="2755" h="10746" extrusionOk="0">
                  <a:moveTo>
                    <a:pt x="1457" y="1"/>
                  </a:moveTo>
                  <a:cubicBezTo>
                    <a:pt x="1123" y="1"/>
                    <a:pt x="778" y="125"/>
                    <a:pt x="508" y="419"/>
                  </a:cubicBezTo>
                  <a:cubicBezTo>
                    <a:pt x="164" y="846"/>
                    <a:pt x="0" y="1403"/>
                    <a:pt x="33" y="1960"/>
                  </a:cubicBezTo>
                  <a:cubicBezTo>
                    <a:pt x="49" y="2485"/>
                    <a:pt x="148" y="3009"/>
                    <a:pt x="345" y="3501"/>
                  </a:cubicBezTo>
                  <a:cubicBezTo>
                    <a:pt x="1180" y="5550"/>
                    <a:pt x="2066" y="7500"/>
                    <a:pt x="1508" y="8943"/>
                  </a:cubicBezTo>
                  <a:cubicBezTo>
                    <a:pt x="1262" y="9697"/>
                    <a:pt x="754" y="10336"/>
                    <a:pt x="82" y="10746"/>
                  </a:cubicBezTo>
                  <a:cubicBezTo>
                    <a:pt x="164" y="10697"/>
                    <a:pt x="1066" y="10287"/>
                    <a:pt x="1607" y="8976"/>
                  </a:cubicBezTo>
                  <a:cubicBezTo>
                    <a:pt x="2213" y="7500"/>
                    <a:pt x="1344" y="5468"/>
                    <a:pt x="508" y="3435"/>
                  </a:cubicBezTo>
                  <a:cubicBezTo>
                    <a:pt x="328" y="2960"/>
                    <a:pt x="230" y="2468"/>
                    <a:pt x="197" y="1944"/>
                  </a:cubicBezTo>
                  <a:cubicBezTo>
                    <a:pt x="164" y="1436"/>
                    <a:pt x="312" y="928"/>
                    <a:pt x="607" y="501"/>
                  </a:cubicBezTo>
                  <a:cubicBezTo>
                    <a:pt x="846" y="231"/>
                    <a:pt x="1164" y="115"/>
                    <a:pt x="1473" y="115"/>
                  </a:cubicBezTo>
                  <a:cubicBezTo>
                    <a:pt x="1990" y="115"/>
                    <a:pt x="2486" y="439"/>
                    <a:pt x="2557" y="911"/>
                  </a:cubicBezTo>
                  <a:cubicBezTo>
                    <a:pt x="2681" y="1436"/>
                    <a:pt x="2267" y="1917"/>
                    <a:pt x="1753" y="1917"/>
                  </a:cubicBezTo>
                  <a:cubicBezTo>
                    <a:pt x="1721" y="1917"/>
                    <a:pt x="1689" y="1915"/>
                    <a:pt x="1656" y="1911"/>
                  </a:cubicBezTo>
                  <a:lnTo>
                    <a:pt x="1639" y="1911"/>
                  </a:lnTo>
                  <a:cubicBezTo>
                    <a:pt x="1623" y="1911"/>
                    <a:pt x="1590" y="1911"/>
                    <a:pt x="1574" y="1895"/>
                  </a:cubicBezTo>
                  <a:cubicBezTo>
                    <a:pt x="1508" y="1862"/>
                    <a:pt x="1443" y="1813"/>
                    <a:pt x="1410" y="1763"/>
                  </a:cubicBezTo>
                  <a:cubicBezTo>
                    <a:pt x="1410" y="1763"/>
                    <a:pt x="1361" y="1698"/>
                    <a:pt x="1410" y="1649"/>
                  </a:cubicBezTo>
                  <a:cubicBezTo>
                    <a:pt x="1443" y="1616"/>
                    <a:pt x="1787" y="1649"/>
                    <a:pt x="1820" y="1321"/>
                  </a:cubicBezTo>
                  <a:cubicBezTo>
                    <a:pt x="1830" y="1069"/>
                    <a:pt x="1619" y="905"/>
                    <a:pt x="1410" y="905"/>
                  </a:cubicBezTo>
                  <a:cubicBezTo>
                    <a:pt x="1292" y="905"/>
                    <a:pt x="1175" y="957"/>
                    <a:pt x="1099" y="1075"/>
                  </a:cubicBezTo>
                  <a:cubicBezTo>
                    <a:pt x="885" y="1337"/>
                    <a:pt x="1164" y="1927"/>
                    <a:pt x="1689" y="1960"/>
                  </a:cubicBezTo>
                  <a:lnTo>
                    <a:pt x="1836" y="1960"/>
                  </a:lnTo>
                  <a:cubicBezTo>
                    <a:pt x="2377" y="1911"/>
                    <a:pt x="2754" y="1419"/>
                    <a:pt x="2656" y="895"/>
                  </a:cubicBezTo>
                  <a:cubicBezTo>
                    <a:pt x="2583" y="375"/>
                    <a:pt x="2036" y="1"/>
                    <a:pt x="145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 name="Google Shape;892;p2"/>
            <p:cNvSpPr/>
            <p:nvPr/>
          </p:nvSpPr>
          <p:spPr>
            <a:xfrm>
              <a:off x="3520075" y="540925"/>
              <a:ext cx="75875" cy="81650"/>
            </a:xfrm>
            <a:custGeom>
              <a:avLst/>
              <a:gdLst/>
              <a:ahLst/>
              <a:cxnLst/>
              <a:rect l="l" t="t" r="r" b="b"/>
              <a:pathLst>
                <a:path w="3035" h="3266" extrusionOk="0">
                  <a:moveTo>
                    <a:pt x="2316" y="1"/>
                  </a:moveTo>
                  <a:cubicBezTo>
                    <a:pt x="2118" y="1"/>
                    <a:pt x="1866" y="71"/>
                    <a:pt x="1574" y="249"/>
                  </a:cubicBezTo>
                  <a:cubicBezTo>
                    <a:pt x="312" y="1003"/>
                    <a:pt x="0" y="3265"/>
                    <a:pt x="0" y="3265"/>
                  </a:cubicBezTo>
                  <a:cubicBezTo>
                    <a:pt x="0" y="3265"/>
                    <a:pt x="689" y="1183"/>
                    <a:pt x="1951" y="954"/>
                  </a:cubicBezTo>
                  <a:cubicBezTo>
                    <a:pt x="3034" y="778"/>
                    <a:pt x="2975" y="1"/>
                    <a:pt x="23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 name="Google Shape;893;p2"/>
            <p:cNvSpPr/>
            <p:nvPr/>
          </p:nvSpPr>
          <p:spPr>
            <a:xfrm>
              <a:off x="3618000" y="534450"/>
              <a:ext cx="130350" cy="112950"/>
            </a:xfrm>
            <a:custGeom>
              <a:avLst/>
              <a:gdLst/>
              <a:ahLst/>
              <a:cxnLst/>
              <a:rect l="l" t="t" r="r" b="b"/>
              <a:pathLst>
                <a:path w="5214" h="4518" extrusionOk="0">
                  <a:moveTo>
                    <a:pt x="3033" y="0"/>
                  </a:moveTo>
                  <a:cubicBezTo>
                    <a:pt x="3033" y="0"/>
                    <a:pt x="3344" y="705"/>
                    <a:pt x="3017" y="1770"/>
                  </a:cubicBezTo>
                  <a:cubicBezTo>
                    <a:pt x="2672" y="2852"/>
                    <a:pt x="1836" y="3065"/>
                    <a:pt x="1197" y="3131"/>
                  </a:cubicBezTo>
                  <a:cubicBezTo>
                    <a:pt x="574" y="3196"/>
                    <a:pt x="132" y="3475"/>
                    <a:pt x="1" y="4344"/>
                  </a:cubicBezTo>
                  <a:cubicBezTo>
                    <a:pt x="139" y="4245"/>
                    <a:pt x="307" y="4194"/>
                    <a:pt x="479" y="4194"/>
                  </a:cubicBezTo>
                  <a:cubicBezTo>
                    <a:pt x="593" y="4194"/>
                    <a:pt x="709" y="4216"/>
                    <a:pt x="820" y="4262"/>
                  </a:cubicBezTo>
                  <a:cubicBezTo>
                    <a:pt x="1065" y="4380"/>
                    <a:pt x="1460" y="4517"/>
                    <a:pt x="1856" y="4517"/>
                  </a:cubicBezTo>
                  <a:cubicBezTo>
                    <a:pt x="2176" y="4517"/>
                    <a:pt x="2496" y="4427"/>
                    <a:pt x="2738" y="4163"/>
                  </a:cubicBezTo>
                  <a:cubicBezTo>
                    <a:pt x="3279" y="3573"/>
                    <a:pt x="3164" y="2967"/>
                    <a:pt x="3148" y="2672"/>
                  </a:cubicBezTo>
                  <a:cubicBezTo>
                    <a:pt x="3116" y="2381"/>
                    <a:pt x="3051" y="1852"/>
                    <a:pt x="3332" y="1852"/>
                  </a:cubicBezTo>
                  <a:cubicBezTo>
                    <a:pt x="3336" y="1852"/>
                    <a:pt x="3340" y="1852"/>
                    <a:pt x="3345" y="1852"/>
                  </a:cubicBezTo>
                  <a:cubicBezTo>
                    <a:pt x="3345" y="1852"/>
                    <a:pt x="3348" y="1852"/>
                    <a:pt x="3354" y="1852"/>
                  </a:cubicBezTo>
                  <a:cubicBezTo>
                    <a:pt x="3397" y="1852"/>
                    <a:pt x="3574" y="1877"/>
                    <a:pt x="3574" y="2295"/>
                  </a:cubicBezTo>
                  <a:cubicBezTo>
                    <a:pt x="3558" y="2754"/>
                    <a:pt x="3541" y="3049"/>
                    <a:pt x="4148" y="3229"/>
                  </a:cubicBezTo>
                  <a:cubicBezTo>
                    <a:pt x="4492" y="3327"/>
                    <a:pt x="4803" y="3491"/>
                    <a:pt x="5082" y="3721"/>
                  </a:cubicBezTo>
                  <a:cubicBezTo>
                    <a:pt x="4967" y="3508"/>
                    <a:pt x="4934" y="3262"/>
                    <a:pt x="5000" y="3049"/>
                  </a:cubicBezTo>
                  <a:cubicBezTo>
                    <a:pt x="5115" y="2705"/>
                    <a:pt x="5213" y="2098"/>
                    <a:pt x="4639" y="1705"/>
                  </a:cubicBezTo>
                  <a:cubicBezTo>
                    <a:pt x="4082" y="1311"/>
                    <a:pt x="3525" y="1065"/>
                    <a:pt x="3394" y="672"/>
                  </a:cubicBezTo>
                  <a:cubicBezTo>
                    <a:pt x="3312" y="426"/>
                    <a:pt x="3197" y="197"/>
                    <a:pt x="30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 name="Google Shape;894;p2"/>
            <p:cNvSpPr/>
            <p:nvPr/>
          </p:nvSpPr>
          <p:spPr>
            <a:xfrm>
              <a:off x="3695875" y="610650"/>
              <a:ext cx="31975" cy="49625"/>
            </a:xfrm>
            <a:custGeom>
              <a:avLst/>
              <a:gdLst/>
              <a:ahLst/>
              <a:cxnLst/>
              <a:rect l="l" t="t" r="r" b="b"/>
              <a:pathLst>
                <a:path w="1279" h="1985" extrusionOk="0">
                  <a:moveTo>
                    <a:pt x="328" y="1"/>
                  </a:moveTo>
                  <a:cubicBezTo>
                    <a:pt x="328" y="1"/>
                    <a:pt x="328" y="1"/>
                    <a:pt x="328" y="1"/>
                  </a:cubicBezTo>
                  <a:lnTo>
                    <a:pt x="328" y="1"/>
                  </a:lnTo>
                  <a:cubicBezTo>
                    <a:pt x="328" y="1"/>
                    <a:pt x="328" y="1"/>
                    <a:pt x="328" y="1"/>
                  </a:cubicBezTo>
                  <a:close/>
                  <a:moveTo>
                    <a:pt x="328" y="1"/>
                  </a:moveTo>
                  <a:cubicBezTo>
                    <a:pt x="344" y="182"/>
                    <a:pt x="311" y="378"/>
                    <a:pt x="262" y="558"/>
                  </a:cubicBezTo>
                  <a:cubicBezTo>
                    <a:pt x="180" y="820"/>
                    <a:pt x="0" y="1230"/>
                    <a:pt x="459" y="1525"/>
                  </a:cubicBezTo>
                  <a:cubicBezTo>
                    <a:pt x="475" y="1525"/>
                    <a:pt x="475" y="1542"/>
                    <a:pt x="492" y="1558"/>
                  </a:cubicBezTo>
                  <a:cubicBezTo>
                    <a:pt x="1016" y="1853"/>
                    <a:pt x="1016" y="1984"/>
                    <a:pt x="1016" y="1984"/>
                  </a:cubicBezTo>
                  <a:cubicBezTo>
                    <a:pt x="1016" y="1984"/>
                    <a:pt x="1049" y="1755"/>
                    <a:pt x="1098" y="1525"/>
                  </a:cubicBezTo>
                  <a:cubicBezTo>
                    <a:pt x="1115" y="1443"/>
                    <a:pt x="1131" y="1361"/>
                    <a:pt x="1164" y="1296"/>
                  </a:cubicBezTo>
                  <a:cubicBezTo>
                    <a:pt x="1279" y="919"/>
                    <a:pt x="1115" y="525"/>
                    <a:pt x="770" y="345"/>
                  </a:cubicBezTo>
                  <a:cubicBezTo>
                    <a:pt x="351" y="96"/>
                    <a:pt x="329" y="10"/>
                    <a:pt x="32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 name="Google Shape;895;p2"/>
            <p:cNvSpPr/>
            <p:nvPr/>
          </p:nvSpPr>
          <p:spPr>
            <a:xfrm>
              <a:off x="2935300" y="577350"/>
              <a:ext cx="212300" cy="254200"/>
            </a:xfrm>
            <a:custGeom>
              <a:avLst/>
              <a:gdLst/>
              <a:ahLst/>
              <a:cxnLst/>
              <a:rect l="l" t="t" r="r" b="b"/>
              <a:pathLst>
                <a:path w="8492" h="10168" extrusionOk="0">
                  <a:moveTo>
                    <a:pt x="2209" y="0"/>
                  </a:moveTo>
                  <a:cubicBezTo>
                    <a:pt x="1300" y="0"/>
                    <a:pt x="461" y="458"/>
                    <a:pt x="247" y="1169"/>
                  </a:cubicBezTo>
                  <a:cubicBezTo>
                    <a:pt x="1" y="1775"/>
                    <a:pt x="197" y="2464"/>
                    <a:pt x="722" y="2857"/>
                  </a:cubicBezTo>
                  <a:lnTo>
                    <a:pt x="771" y="2890"/>
                  </a:lnTo>
                  <a:cubicBezTo>
                    <a:pt x="1002" y="3025"/>
                    <a:pt x="1264" y="3095"/>
                    <a:pt x="1527" y="3095"/>
                  </a:cubicBezTo>
                  <a:cubicBezTo>
                    <a:pt x="1805" y="3095"/>
                    <a:pt x="2084" y="3017"/>
                    <a:pt x="2328" y="2857"/>
                  </a:cubicBezTo>
                  <a:cubicBezTo>
                    <a:pt x="2492" y="2759"/>
                    <a:pt x="2607" y="2595"/>
                    <a:pt x="2656" y="2431"/>
                  </a:cubicBezTo>
                  <a:cubicBezTo>
                    <a:pt x="2800" y="2028"/>
                    <a:pt x="2501" y="1637"/>
                    <a:pt x="2115" y="1637"/>
                  </a:cubicBezTo>
                  <a:cubicBezTo>
                    <a:pt x="2062" y="1637"/>
                    <a:pt x="2007" y="1645"/>
                    <a:pt x="1951" y="1661"/>
                  </a:cubicBezTo>
                  <a:cubicBezTo>
                    <a:pt x="1623" y="1726"/>
                    <a:pt x="1443" y="2070"/>
                    <a:pt x="1558" y="2382"/>
                  </a:cubicBezTo>
                  <a:cubicBezTo>
                    <a:pt x="1646" y="2634"/>
                    <a:pt x="1928" y="2663"/>
                    <a:pt x="2054" y="2663"/>
                  </a:cubicBezTo>
                  <a:cubicBezTo>
                    <a:pt x="2092" y="2663"/>
                    <a:pt x="2115" y="2660"/>
                    <a:pt x="2115" y="2660"/>
                  </a:cubicBezTo>
                  <a:lnTo>
                    <a:pt x="2115" y="2660"/>
                  </a:lnTo>
                  <a:cubicBezTo>
                    <a:pt x="2082" y="2742"/>
                    <a:pt x="2017" y="2808"/>
                    <a:pt x="1951" y="2857"/>
                  </a:cubicBezTo>
                  <a:cubicBezTo>
                    <a:pt x="1828" y="2923"/>
                    <a:pt x="1693" y="2956"/>
                    <a:pt x="1560" y="2956"/>
                  </a:cubicBezTo>
                  <a:cubicBezTo>
                    <a:pt x="1427" y="2956"/>
                    <a:pt x="1296" y="2923"/>
                    <a:pt x="1181" y="2857"/>
                  </a:cubicBezTo>
                  <a:cubicBezTo>
                    <a:pt x="1099" y="2824"/>
                    <a:pt x="1017" y="2759"/>
                    <a:pt x="951" y="2710"/>
                  </a:cubicBezTo>
                  <a:cubicBezTo>
                    <a:pt x="525" y="2316"/>
                    <a:pt x="427" y="1087"/>
                    <a:pt x="1148" y="513"/>
                  </a:cubicBezTo>
                  <a:cubicBezTo>
                    <a:pt x="1472" y="263"/>
                    <a:pt x="1863" y="131"/>
                    <a:pt x="2260" y="131"/>
                  </a:cubicBezTo>
                  <a:cubicBezTo>
                    <a:pt x="2305" y="131"/>
                    <a:pt x="2349" y="133"/>
                    <a:pt x="2394" y="136"/>
                  </a:cubicBezTo>
                  <a:cubicBezTo>
                    <a:pt x="2525" y="136"/>
                    <a:pt x="2656" y="169"/>
                    <a:pt x="2787" y="202"/>
                  </a:cubicBezTo>
                  <a:cubicBezTo>
                    <a:pt x="3869" y="448"/>
                    <a:pt x="4590" y="1628"/>
                    <a:pt x="4820" y="2841"/>
                  </a:cubicBezTo>
                  <a:cubicBezTo>
                    <a:pt x="4820" y="2841"/>
                    <a:pt x="4820" y="2857"/>
                    <a:pt x="4820" y="2857"/>
                  </a:cubicBezTo>
                  <a:cubicBezTo>
                    <a:pt x="5049" y="4103"/>
                    <a:pt x="4820" y="5349"/>
                    <a:pt x="4885" y="6463"/>
                  </a:cubicBezTo>
                  <a:cubicBezTo>
                    <a:pt x="4836" y="7479"/>
                    <a:pt x="5246" y="8479"/>
                    <a:pt x="5984" y="9184"/>
                  </a:cubicBezTo>
                  <a:cubicBezTo>
                    <a:pt x="6672" y="9791"/>
                    <a:pt x="7557" y="10135"/>
                    <a:pt x="8491" y="10168"/>
                  </a:cubicBezTo>
                  <a:cubicBezTo>
                    <a:pt x="7574" y="10102"/>
                    <a:pt x="6705" y="9741"/>
                    <a:pt x="6033" y="9119"/>
                  </a:cubicBezTo>
                  <a:cubicBezTo>
                    <a:pt x="5344" y="8430"/>
                    <a:pt x="4967" y="7463"/>
                    <a:pt x="5033" y="6480"/>
                  </a:cubicBezTo>
                  <a:cubicBezTo>
                    <a:pt x="4984" y="5381"/>
                    <a:pt x="5230" y="4152"/>
                    <a:pt x="4984" y="2857"/>
                  </a:cubicBezTo>
                  <a:lnTo>
                    <a:pt x="4984" y="2841"/>
                  </a:lnTo>
                  <a:cubicBezTo>
                    <a:pt x="4754" y="1579"/>
                    <a:pt x="4000" y="333"/>
                    <a:pt x="2820" y="71"/>
                  </a:cubicBezTo>
                  <a:cubicBezTo>
                    <a:pt x="2617" y="23"/>
                    <a:pt x="2411" y="0"/>
                    <a:pt x="220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 name="Google Shape;896;p2"/>
            <p:cNvSpPr/>
            <p:nvPr/>
          </p:nvSpPr>
          <p:spPr>
            <a:xfrm>
              <a:off x="2983650" y="612775"/>
              <a:ext cx="58225" cy="52700"/>
            </a:xfrm>
            <a:custGeom>
              <a:avLst/>
              <a:gdLst/>
              <a:ahLst/>
              <a:cxnLst/>
              <a:rect l="l" t="t" r="r" b="b"/>
              <a:pathLst>
                <a:path w="2329" h="2108" extrusionOk="0">
                  <a:moveTo>
                    <a:pt x="1784" y="1"/>
                  </a:moveTo>
                  <a:cubicBezTo>
                    <a:pt x="1314" y="1"/>
                    <a:pt x="1020" y="401"/>
                    <a:pt x="935" y="1096"/>
                  </a:cubicBezTo>
                  <a:cubicBezTo>
                    <a:pt x="919" y="1211"/>
                    <a:pt x="886" y="1325"/>
                    <a:pt x="820" y="1440"/>
                  </a:cubicBezTo>
                  <a:cubicBezTo>
                    <a:pt x="620" y="1766"/>
                    <a:pt x="247" y="1804"/>
                    <a:pt x="82" y="1804"/>
                  </a:cubicBezTo>
                  <a:cubicBezTo>
                    <a:pt x="32" y="1804"/>
                    <a:pt x="1" y="1801"/>
                    <a:pt x="1" y="1801"/>
                  </a:cubicBezTo>
                  <a:lnTo>
                    <a:pt x="1" y="1801"/>
                  </a:lnTo>
                  <a:cubicBezTo>
                    <a:pt x="121" y="1856"/>
                    <a:pt x="703" y="2108"/>
                    <a:pt x="1242" y="2108"/>
                  </a:cubicBezTo>
                  <a:cubicBezTo>
                    <a:pt x="1510" y="2108"/>
                    <a:pt x="1767" y="2046"/>
                    <a:pt x="1951" y="1866"/>
                  </a:cubicBezTo>
                  <a:cubicBezTo>
                    <a:pt x="2066" y="1752"/>
                    <a:pt x="2165" y="1604"/>
                    <a:pt x="2197" y="1440"/>
                  </a:cubicBezTo>
                  <a:cubicBezTo>
                    <a:pt x="2328" y="998"/>
                    <a:pt x="2083" y="555"/>
                    <a:pt x="1968" y="391"/>
                  </a:cubicBezTo>
                  <a:cubicBezTo>
                    <a:pt x="1870" y="276"/>
                    <a:pt x="1886" y="96"/>
                    <a:pt x="2017" y="31"/>
                  </a:cubicBezTo>
                  <a:cubicBezTo>
                    <a:pt x="1935" y="11"/>
                    <a:pt x="1857" y="1"/>
                    <a:pt x="178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 name="Google Shape;897;p2"/>
            <p:cNvSpPr/>
            <p:nvPr/>
          </p:nvSpPr>
          <p:spPr>
            <a:xfrm>
              <a:off x="2882025" y="577800"/>
              <a:ext cx="74625" cy="48800"/>
            </a:xfrm>
            <a:custGeom>
              <a:avLst/>
              <a:gdLst/>
              <a:ahLst/>
              <a:cxnLst/>
              <a:rect l="l" t="t" r="r" b="b"/>
              <a:pathLst>
                <a:path w="2985" h="1952" extrusionOk="0">
                  <a:moveTo>
                    <a:pt x="2065" y="0"/>
                  </a:moveTo>
                  <a:cubicBezTo>
                    <a:pt x="349" y="0"/>
                    <a:pt x="312" y="1096"/>
                    <a:pt x="312" y="1380"/>
                  </a:cubicBezTo>
                  <a:cubicBezTo>
                    <a:pt x="312" y="1561"/>
                    <a:pt x="181" y="1741"/>
                    <a:pt x="1" y="1790"/>
                  </a:cubicBezTo>
                  <a:cubicBezTo>
                    <a:pt x="272" y="1903"/>
                    <a:pt x="510" y="1951"/>
                    <a:pt x="718" y="1951"/>
                  </a:cubicBezTo>
                  <a:cubicBezTo>
                    <a:pt x="1477" y="1951"/>
                    <a:pt x="1844" y="1308"/>
                    <a:pt x="2050" y="807"/>
                  </a:cubicBezTo>
                  <a:cubicBezTo>
                    <a:pt x="2214" y="413"/>
                    <a:pt x="2558" y="151"/>
                    <a:pt x="2984" y="85"/>
                  </a:cubicBezTo>
                  <a:cubicBezTo>
                    <a:pt x="2634" y="26"/>
                    <a:pt x="2329" y="0"/>
                    <a:pt x="20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 name="Google Shape;898;p2"/>
            <p:cNvSpPr/>
            <p:nvPr/>
          </p:nvSpPr>
          <p:spPr>
            <a:xfrm>
              <a:off x="2853750" y="577350"/>
              <a:ext cx="36100" cy="28300"/>
            </a:xfrm>
            <a:custGeom>
              <a:avLst/>
              <a:gdLst/>
              <a:ahLst/>
              <a:cxnLst/>
              <a:rect l="l" t="t" r="r" b="b"/>
              <a:pathLst>
                <a:path w="1444" h="1132" extrusionOk="0">
                  <a:moveTo>
                    <a:pt x="483" y="0"/>
                  </a:moveTo>
                  <a:cubicBezTo>
                    <a:pt x="433" y="0"/>
                    <a:pt x="380" y="12"/>
                    <a:pt x="329" y="38"/>
                  </a:cubicBezTo>
                  <a:cubicBezTo>
                    <a:pt x="99" y="153"/>
                    <a:pt x="1" y="415"/>
                    <a:pt x="99" y="661"/>
                  </a:cubicBezTo>
                  <a:cubicBezTo>
                    <a:pt x="181" y="874"/>
                    <a:pt x="361" y="1021"/>
                    <a:pt x="558" y="1087"/>
                  </a:cubicBezTo>
                  <a:cubicBezTo>
                    <a:pt x="642" y="1117"/>
                    <a:pt x="726" y="1132"/>
                    <a:pt x="809" y="1132"/>
                  </a:cubicBezTo>
                  <a:cubicBezTo>
                    <a:pt x="952" y="1132"/>
                    <a:pt x="1089" y="1088"/>
                    <a:pt x="1214" y="1005"/>
                  </a:cubicBezTo>
                  <a:cubicBezTo>
                    <a:pt x="1361" y="874"/>
                    <a:pt x="1443" y="694"/>
                    <a:pt x="1443" y="513"/>
                  </a:cubicBezTo>
                  <a:lnTo>
                    <a:pt x="1443" y="513"/>
                  </a:lnTo>
                  <a:cubicBezTo>
                    <a:pt x="1443" y="513"/>
                    <a:pt x="1136" y="894"/>
                    <a:pt x="770" y="894"/>
                  </a:cubicBezTo>
                  <a:cubicBezTo>
                    <a:pt x="748" y="894"/>
                    <a:pt x="727" y="893"/>
                    <a:pt x="706" y="890"/>
                  </a:cubicBezTo>
                  <a:cubicBezTo>
                    <a:pt x="132" y="841"/>
                    <a:pt x="50" y="267"/>
                    <a:pt x="329" y="103"/>
                  </a:cubicBezTo>
                  <a:cubicBezTo>
                    <a:pt x="373" y="77"/>
                    <a:pt x="420" y="65"/>
                    <a:pt x="465" y="65"/>
                  </a:cubicBezTo>
                  <a:cubicBezTo>
                    <a:pt x="586" y="65"/>
                    <a:pt x="694" y="152"/>
                    <a:pt x="706" y="284"/>
                  </a:cubicBezTo>
                  <a:cubicBezTo>
                    <a:pt x="728" y="395"/>
                    <a:pt x="637" y="461"/>
                    <a:pt x="586" y="461"/>
                  </a:cubicBezTo>
                  <a:cubicBezTo>
                    <a:pt x="562" y="461"/>
                    <a:pt x="548" y="446"/>
                    <a:pt x="558" y="415"/>
                  </a:cubicBezTo>
                  <a:cubicBezTo>
                    <a:pt x="571" y="328"/>
                    <a:pt x="536" y="260"/>
                    <a:pt x="469" y="260"/>
                  </a:cubicBezTo>
                  <a:cubicBezTo>
                    <a:pt x="448" y="260"/>
                    <a:pt x="422" y="268"/>
                    <a:pt x="394" y="284"/>
                  </a:cubicBezTo>
                  <a:cubicBezTo>
                    <a:pt x="263" y="349"/>
                    <a:pt x="394" y="530"/>
                    <a:pt x="394" y="530"/>
                  </a:cubicBezTo>
                  <a:cubicBezTo>
                    <a:pt x="442" y="573"/>
                    <a:pt x="498" y="592"/>
                    <a:pt x="554" y="592"/>
                  </a:cubicBezTo>
                  <a:cubicBezTo>
                    <a:pt x="689" y="592"/>
                    <a:pt x="820" y="479"/>
                    <a:pt x="820" y="317"/>
                  </a:cubicBezTo>
                  <a:cubicBezTo>
                    <a:pt x="808" y="139"/>
                    <a:pt x="657" y="0"/>
                    <a:pt x="4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 name="Google Shape;899;p2"/>
            <p:cNvSpPr/>
            <p:nvPr/>
          </p:nvSpPr>
          <p:spPr>
            <a:xfrm>
              <a:off x="3442200" y="613125"/>
              <a:ext cx="30350" cy="84850"/>
            </a:xfrm>
            <a:custGeom>
              <a:avLst/>
              <a:gdLst/>
              <a:ahLst/>
              <a:cxnLst/>
              <a:rect l="l" t="t" r="r" b="b"/>
              <a:pathLst>
                <a:path w="1214" h="3394" extrusionOk="0">
                  <a:moveTo>
                    <a:pt x="607" y="0"/>
                  </a:moveTo>
                  <a:lnTo>
                    <a:pt x="574" y="344"/>
                  </a:lnTo>
                  <a:cubicBezTo>
                    <a:pt x="542" y="607"/>
                    <a:pt x="443" y="869"/>
                    <a:pt x="312" y="1098"/>
                  </a:cubicBezTo>
                  <a:cubicBezTo>
                    <a:pt x="230" y="1197"/>
                    <a:pt x="165" y="1311"/>
                    <a:pt x="116" y="1426"/>
                  </a:cubicBezTo>
                  <a:cubicBezTo>
                    <a:pt x="1" y="1672"/>
                    <a:pt x="50" y="1967"/>
                    <a:pt x="230" y="2164"/>
                  </a:cubicBezTo>
                  <a:cubicBezTo>
                    <a:pt x="427" y="2426"/>
                    <a:pt x="542" y="2737"/>
                    <a:pt x="574" y="3065"/>
                  </a:cubicBezTo>
                  <a:cubicBezTo>
                    <a:pt x="591" y="3147"/>
                    <a:pt x="607" y="3393"/>
                    <a:pt x="607" y="3393"/>
                  </a:cubicBezTo>
                  <a:cubicBezTo>
                    <a:pt x="624" y="3393"/>
                    <a:pt x="640" y="3131"/>
                    <a:pt x="640" y="3065"/>
                  </a:cubicBezTo>
                  <a:cubicBezTo>
                    <a:pt x="689" y="2737"/>
                    <a:pt x="804" y="2426"/>
                    <a:pt x="1001" y="2164"/>
                  </a:cubicBezTo>
                  <a:cubicBezTo>
                    <a:pt x="1181" y="1967"/>
                    <a:pt x="1214" y="1672"/>
                    <a:pt x="1115" y="1426"/>
                  </a:cubicBezTo>
                  <a:cubicBezTo>
                    <a:pt x="1066" y="1311"/>
                    <a:pt x="1001" y="1197"/>
                    <a:pt x="935" y="1098"/>
                  </a:cubicBezTo>
                  <a:cubicBezTo>
                    <a:pt x="771" y="869"/>
                    <a:pt x="689" y="607"/>
                    <a:pt x="656" y="344"/>
                  </a:cubicBezTo>
                  <a:lnTo>
                    <a:pt x="607"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 name="Google Shape;900;p2"/>
            <p:cNvSpPr/>
            <p:nvPr/>
          </p:nvSpPr>
          <p:spPr>
            <a:xfrm>
              <a:off x="3319225" y="540925"/>
              <a:ext cx="75875" cy="81650"/>
            </a:xfrm>
            <a:custGeom>
              <a:avLst/>
              <a:gdLst/>
              <a:ahLst/>
              <a:cxnLst/>
              <a:rect l="l" t="t" r="r" b="b"/>
              <a:pathLst>
                <a:path w="3035" h="3266" extrusionOk="0">
                  <a:moveTo>
                    <a:pt x="704" y="1"/>
                  </a:moveTo>
                  <a:cubicBezTo>
                    <a:pt x="50" y="1"/>
                    <a:pt x="1" y="778"/>
                    <a:pt x="1084" y="954"/>
                  </a:cubicBezTo>
                  <a:cubicBezTo>
                    <a:pt x="2346" y="1167"/>
                    <a:pt x="3035" y="3265"/>
                    <a:pt x="3035" y="3265"/>
                  </a:cubicBezTo>
                  <a:cubicBezTo>
                    <a:pt x="3035" y="3265"/>
                    <a:pt x="2723" y="1003"/>
                    <a:pt x="1445" y="249"/>
                  </a:cubicBezTo>
                  <a:cubicBezTo>
                    <a:pt x="1153" y="71"/>
                    <a:pt x="901" y="1"/>
                    <a:pt x="70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 name="Google Shape;901;p2"/>
            <p:cNvSpPr/>
            <p:nvPr/>
          </p:nvSpPr>
          <p:spPr>
            <a:xfrm>
              <a:off x="3166825" y="534450"/>
              <a:ext cx="129925" cy="112950"/>
            </a:xfrm>
            <a:custGeom>
              <a:avLst/>
              <a:gdLst/>
              <a:ahLst/>
              <a:cxnLst/>
              <a:rect l="l" t="t" r="r" b="b"/>
              <a:pathLst>
                <a:path w="5197" h="4518" extrusionOk="0">
                  <a:moveTo>
                    <a:pt x="2164" y="0"/>
                  </a:moveTo>
                  <a:lnTo>
                    <a:pt x="2164" y="0"/>
                  </a:lnTo>
                  <a:cubicBezTo>
                    <a:pt x="2017" y="197"/>
                    <a:pt x="1886" y="426"/>
                    <a:pt x="1804" y="672"/>
                  </a:cubicBezTo>
                  <a:cubicBezTo>
                    <a:pt x="1673" y="1082"/>
                    <a:pt x="1132" y="1311"/>
                    <a:pt x="558" y="1705"/>
                  </a:cubicBezTo>
                  <a:cubicBezTo>
                    <a:pt x="1" y="2082"/>
                    <a:pt x="83" y="2705"/>
                    <a:pt x="198" y="3032"/>
                  </a:cubicBezTo>
                  <a:cubicBezTo>
                    <a:pt x="263" y="3262"/>
                    <a:pt x="247" y="3524"/>
                    <a:pt x="132" y="3737"/>
                  </a:cubicBezTo>
                  <a:cubicBezTo>
                    <a:pt x="394" y="3491"/>
                    <a:pt x="706" y="3327"/>
                    <a:pt x="1050" y="3245"/>
                  </a:cubicBezTo>
                  <a:cubicBezTo>
                    <a:pt x="1673" y="3049"/>
                    <a:pt x="1640" y="2754"/>
                    <a:pt x="1640" y="2295"/>
                  </a:cubicBezTo>
                  <a:cubicBezTo>
                    <a:pt x="1626" y="1877"/>
                    <a:pt x="1801" y="1852"/>
                    <a:pt x="1844" y="1852"/>
                  </a:cubicBezTo>
                  <a:cubicBezTo>
                    <a:pt x="1850" y="1852"/>
                    <a:pt x="1853" y="1852"/>
                    <a:pt x="1853" y="1852"/>
                  </a:cubicBezTo>
                  <a:cubicBezTo>
                    <a:pt x="1857" y="1852"/>
                    <a:pt x="1862" y="1852"/>
                    <a:pt x="1866" y="1852"/>
                  </a:cubicBezTo>
                  <a:cubicBezTo>
                    <a:pt x="2146" y="1852"/>
                    <a:pt x="2082" y="2381"/>
                    <a:pt x="2050" y="2672"/>
                  </a:cubicBezTo>
                  <a:cubicBezTo>
                    <a:pt x="2033" y="2967"/>
                    <a:pt x="1935" y="3573"/>
                    <a:pt x="2460" y="4163"/>
                  </a:cubicBezTo>
                  <a:cubicBezTo>
                    <a:pt x="2701" y="4427"/>
                    <a:pt x="3025" y="4517"/>
                    <a:pt x="3347" y="4517"/>
                  </a:cubicBezTo>
                  <a:cubicBezTo>
                    <a:pt x="3746" y="4517"/>
                    <a:pt x="4142" y="4380"/>
                    <a:pt x="4377" y="4262"/>
                  </a:cubicBezTo>
                  <a:cubicBezTo>
                    <a:pt x="4488" y="4216"/>
                    <a:pt x="4602" y="4194"/>
                    <a:pt x="4713" y="4194"/>
                  </a:cubicBezTo>
                  <a:cubicBezTo>
                    <a:pt x="4883" y="4194"/>
                    <a:pt x="5049" y="4245"/>
                    <a:pt x="5197" y="4344"/>
                  </a:cubicBezTo>
                  <a:cubicBezTo>
                    <a:pt x="5066" y="3475"/>
                    <a:pt x="4623" y="3196"/>
                    <a:pt x="4000" y="3131"/>
                  </a:cubicBezTo>
                  <a:cubicBezTo>
                    <a:pt x="3361" y="3065"/>
                    <a:pt x="2509" y="2852"/>
                    <a:pt x="2181" y="1770"/>
                  </a:cubicBezTo>
                  <a:cubicBezTo>
                    <a:pt x="1837" y="705"/>
                    <a:pt x="2164" y="0"/>
                    <a:pt x="216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 name="Google Shape;902;p2"/>
            <p:cNvSpPr/>
            <p:nvPr/>
          </p:nvSpPr>
          <p:spPr>
            <a:xfrm>
              <a:off x="3187325" y="610650"/>
              <a:ext cx="31575" cy="49625"/>
            </a:xfrm>
            <a:custGeom>
              <a:avLst/>
              <a:gdLst/>
              <a:ahLst/>
              <a:cxnLst/>
              <a:rect l="l" t="t" r="r" b="b"/>
              <a:pathLst>
                <a:path w="1263" h="1985" extrusionOk="0">
                  <a:moveTo>
                    <a:pt x="951" y="1"/>
                  </a:moveTo>
                  <a:lnTo>
                    <a:pt x="951" y="1"/>
                  </a:lnTo>
                  <a:cubicBezTo>
                    <a:pt x="951" y="1"/>
                    <a:pt x="934" y="83"/>
                    <a:pt x="509" y="345"/>
                  </a:cubicBezTo>
                  <a:cubicBezTo>
                    <a:pt x="164" y="525"/>
                    <a:pt x="0" y="919"/>
                    <a:pt x="115" y="1296"/>
                  </a:cubicBezTo>
                  <a:cubicBezTo>
                    <a:pt x="132" y="1361"/>
                    <a:pt x="148" y="1443"/>
                    <a:pt x="164" y="1525"/>
                  </a:cubicBezTo>
                  <a:cubicBezTo>
                    <a:pt x="213" y="1755"/>
                    <a:pt x="246" y="1984"/>
                    <a:pt x="246" y="1984"/>
                  </a:cubicBezTo>
                  <a:cubicBezTo>
                    <a:pt x="246" y="1984"/>
                    <a:pt x="246" y="1853"/>
                    <a:pt x="771" y="1558"/>
                  </a:cubicBezTo>
                  <a:cubicBezTo>
                    <a:pt x="787" y="1542"/>
                    <a:pt x="804" y="1525"/>
                    <a:pt x="820" y="1525"/>
                  </a:cubicBezTo>
                  <a:cubicBezTo>
                    <a:pt x="1263" y="1230"/>
                    <a:pt x="1082" y="820"/>
                    <a:pt x="1000" y="558"/>
                  </a:cubicBezTo>
                  <a:cubicBezTo>
                    <a:pt x="951" y="378"/>
                    <a:pt x="935" y="181"/>
                    <a:pt x="95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 name="Google Shape;903;p2"/>
            <p:cNvSpPr/>
            <p:nvPr/>
          </p:nvSpPr>
          <p:spPr>
            <a:xfrm>
              <a:off x="5312050" y="1628550"/>
              <a:ext cx="154100" cy="154925"/>
            </a:xfrm>
            <a:custGeom>
              <a:avLst/>
              <a:gdLst/>
              <a:ahLst/>
              <a:cxnLst/>
              <a:rect l="l" t="t" r="r" b="b"/>
              <a:pathLst>
                <a:path w="6164" h="6197" extrusionOk="0">
                  <a:moveTo>
                    <a:pt x="3082" y="1"/>
                  </a:moveTo>
                  <a:cubicBezTo>
                    <a:pt x="3049" y="115"/>
                    <a:pt x="3016" y="230"/>
                    <a:pt x="3000" y="361"/>
                  </a:cubicBezTo>
                  <a:cubicBezTo>
                    <a:pt x="3000" y="361"/>
                    <a:pt x="2934" y="1263"/>
                    <a:pt x="2049" y="1394"/>
                  </a:cubicBezTo>
                  <a:cubicBezTo>
                    <a:pt x="1164" y="1509"/>
                    <a:pt x="591" y="1640"/>
                    <a:pt x="558" y="2295"/>
                  </a:cubicBezTo>
                  <a:cubicBezTo>
                    <a:pt x="528" y="2911"/>
                    <a:pt x="346" y="3238"/>
                    <a:pt x="77" y="3238"/>
                  </a:cubicBezTo>
                  <a:cubicBezTo>
                    <a:pt x="52" y="3238"/>
                    <a:pt x="27" y="3235"/>
                    <a:pt x="0" y="3230"/>
                  </a:cubicBezTo>
                  <a:lnTo>
                    <a:pt x="0" y="3230"/>
                  </a:lnTo>
                  <a:cubicBezTo>
                    <a:pt x="0" y="3230"/>
                    <a:pt x="375" y="3763"/>
                    <a:pt x="972" y="3763"/>
                  </a:cubicBezTo>
                  <a:cubicBezTo>
                    <a:pt x="1093" y="3763"/>
                    <a:pt x="1223" y="3741"/>
                    <a:pt x="1361" y="3689"/>
                  </a:cubicBezTo>
                  <a:cubicBezTo>
                    <a:pt x="2197" y="3377"/>
                    <a:pt x="2131" y="2820"/>
                    <a:pt x="2131" y="2672"/>
                  </a:cubicBezTo>
                  <a:cubicBezTo>
                    <a:pt x="2147" y="2519"/>
                    <a:pt x="2219" y="2309"/>
                    <a:pt x="2363" y="2309"/>
                  </a:cubicBezTo>
                  <a:cubicBezTo>
                    <a:pt x="2373" y="2309"/>
                    <a:pt x="2383" y="2310"/>
                    <a:pt x="2394" y="2312"/>
                  </a:cubicBezTo>
                  <a:cubicBezTo>
                    <a:pt x="2541" y="2345"/>
                    <a:pt x="2623" y="2672"/>
                    <a:pt x="2377" y="2967"/>
                  </a:cubicBezTo>
                  <a:cubicBezTo>
                    <a:pt x="2033" y="3312"/>
                    <a:pt x="2000" y="3853"/>
                    <a:pt x="2279" y="4262"/>
                  </a:cubicBezTo>
                  <a:cubicBezTo>
                    <a:pt x="2639" y="4820"/>
                    <a:pt x="3082" y="6197"/>
                    <a:pt x="3082" y="6197"/>
                  </a:cubicBezTo>
                  <a:cubicBezTo>
                    <a:pt x="3082" y="6197"/>
                    <a:pt x="3525" y="4820"/>
                    <a:pt x="3885" y="4262"/>
                  </a:cubicBezTo>
                  <a:cubicBezTo>
                    <a:pt x="4164" y="3869"/>
                    <a:pt x="4131" y="3312"/>
                    <a:pt x="3787" y="2967"/>
                  </a:cubicBezTo>
                  <a:cubicBezTo>
                    <a:pt x="3541" y="2672"/>
                    <a:pt x="3607" y="2345"/>
                    <a:pt x="3770" y="2312"/>
                  </a:cubicBezTo>
                  <a:cubicBezTo>
                    <a:pt x="3776" y="2311"/>
                    <a:pt x="3782" y="2311"/>
                    <a:pt x="3788" y="2311"/>
                  </a:cubicBezTo>
                  <a:cubicBezTo>
                    <a:pt x="3940" y="2311"/>
                    <a:pt x="4017" y="2514"/>
                    <a:pt x="4033" y="2672"/>
                  </a:cubicBezTo>
                  <a:cubicBezTo>
                    <a:pt x="4033" y="2836"/>
                    <a:pt x="3967" y="3377"/>
                    <a:pt x="4803" y="3689"/>
                  </a:cubicBezTo>
                  <a:cubicBezTo>
                    <a:pt x="4941" y="3741"/>
                    <a:pt x="5071" y="3763"/>
                    <a:pt x="5192" y="3763"/>
                  </a:cubicBezTo>
                  <a:cubicBezTo>
                    <a:pt x="5789" y="3763"/>
                    <a:pt x="6164" y="3230"/>
                    <a:pt x="6164" y="3230"/>
                  </a:cubicBezTo>
                  <a:lnTo>
                    <a:pt x="6164" y="3230"/>
                  </a:lnTo>
                  <a:cubicBezTo>
                    <a:pt x="6137" y="3235"/>
                    <a:pt x="6112" y="3238"/>
                    <a:pt x="6087" y="3238"/>
                  </a:cubicBezTo>
                  <a:cubicBezTo>
                    <a:pt x="5818" y="3238"/>
                    <a:pt x="5636" y="2911"/>
                    <a:pt x="5606" y="2295"/>
                  </a:cubicBezTo>
                  <a:cubicBezTo>
                    <a:pt x="5573" y="1640"/>
                    <a:pt x="4983" y="1509"/>
                    <a:pt x="4115" y="1394"/>
                  </a:cubicBezTo>
                  <a:cubicBezTo>
                    <a:pt x="3246" y="1263"/>
                    <a:pt x="3164" y="361"/>
                    <a:pt x="3164" y="361"/>
                  </a:cubicBezTo>
                  <a:cubicBezTo>
                    <a:pt x="3148" y="247"/>
                    <a:pt x="3115" y="115"/>
                    <a:pt x="30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 name="Google Shape;904;p2"/>
            <p:cNvSpPr/>
            <p:nvPr/>
          </p:nvSpPr>
          <p:spPr>
            <a:xfrm>
              <a:off x="5162875" y="1492700"/>
              <a:ext cx="226225" cy="157925"/>
            </a:xfrm>
            <a:custGeom>
              <a:avLst/>
              <a:gdLst/>
              <a:ahLst/>
              <a:cxnLst/>
              <a:rect l="l" t="t" r="r" b="b"/>
              <a:pathLst>
                <a:path w="9049" h="6317" extrusionOk="0">
                  <a:moveTo>
                    <a:pt x="1997" y="1"/>
                  </a:moveTo>
                  <a:cubicBezTo>
                    <a:pt x="1085" y="1"/>
                    <a:pt x="67" y="653"/>
                    <a:pt x="34" y="1845"/>
                  </a:cubicBezTo>
                  <a:cubicBezTo>
                    <a:pt x="1" y="2714"/>
                    <a:pt x="460" y="3533"/>
                    <a:pt x="1230" y="3927"/>
                  </a:cubicBezTo>
                  <a:cubicBezTo>
                    <a:pt x="1735" y="4190"/>
                    <a:pt x="2308" y="4297"/>
                    <a:pt x="2888" y="4297"/>
                  </a:cubicBezTo>
                  <a:cubicBezTo>
                    <a:pt x="3211" y="4297"/>
                    <a:pt x="3536" y="4264"/>
                    <a:pt x="3853" y="4205"/>
                  </a:cubicBezTo>
                  <a:cubicBezTo>
                    <a:pt x="4754" y="3959"/>
                    <a:pt x="5558" y="3615"/>
                    <a:pt x="6377" y="3419"/>
                  </a:cubicBezTo>
                  <a:cubicBezTo>
                    <a:pt x="6579" y="3370"/>
                    <a:pt x="6784" y="3346"/>
                    <a:pt x="6985" y="3346"/>
                  </a:cubicBezTo>
                  <a:cubicBezTo>
                    <a:pt x="7600" y="3346"/>
                    <a:pt x="8179" y="3576"/>
                    <a:pt x="8524" y="4058"/>
                  </a:cubicBezTo>
                  <a:cubicBezTo>
                    <a:pt x="8967" y="4631"/>
                    <a:pt x="9000" y="5566"/>
                    <a:pt x="8459" y="5976"/>
                  </a:cubicBezTo>
                  <a:cubicBezTo>
                    <a:pt x="8239" y="6138"/>
                    <a:pt x="7980" y="6212"/>
                    <a:pt x="7731" y="6212"/>
                  </a:cubicBezTo>
                  <a:cubicBezTo>
                    <a:pt x="7351" y="6212"/>
                    <a:pt x="6995" y="6037"/>
                    <a:pt x="6836" y="5730"/>
                  </a:cubicBezTo>
                  <a:cubicBezTo>
                    <a:pt x="6525" y="5222"/>
                    <a:pt x="6771" y="4566"/>
                    <a:pt x="7230" y="4451"/>
                  </a:cubicBezTo>
                  <a:cubicBezTo>
                    <a:pt x="7325" y="4413"/>
                    <a:pt x="7425" y="4394"/>
                    <a:pt x="7523" y="4394"/>
                  </a:cubicBezTo>
                  <a:cubicBezTo>
                    <a:pt x="7762" y="4394"/>
                    <a:pt x="7992" y="4504"/>
                    <a:pt x="8131" y="4713"/>
                  </a:cubicBezTo>
                  <a:cubicBezTo>
                    <a:pt x="8229" y="4894"/>
                    <a:pt x="8246" y="5090"/>
                    <a:pt x="8164" y="5287"/>
                  </a:cubicBezTo>
                  <a:cubicBezTo>
                    <a:pt x="8150" y="5314"/>
                    <a:pt x="8092" y="5398"/>
                    <a:pt x="8044" y="5398"/>
                  </a:cubicBezTo>
                  <a:cubicBezTo>
                    <a:pt x="8034" y="5398"/>
                    <a:pt x="8025" y="5394"/>
                    <a:pt x="8016" y="5385"/>
                  </a:cubicBezTo>
                  <a:cubicBezTo>
                    <a:pt x="7967" y="5320"/>
                    <a:pt x="8016" y="4976"/>
                    <a:pt x="7656" y="4927"/>
                  </a:cubicBezTo>
                  <a:cubicBezTo>
                    <a:pt x="7641" y="4925"/>
                    <a:pt x="7626" y="4924"/>
                    <a:pt x="7612" y="4924"/>
                  </a:cubicBezTo>
                  <a:cubicBezTo>
                    <a:pt x="7269" y="4924"/>
                    <a:pt x="7162" y="5473"/>
                    <a:pt x="7508" y="5615"/>
                  </a:cubicBezTo>
                  <a:cubicBezTo>
                    <a:pt x="7578" y="5648"/>
                    <a:pt x="7652" y="5663"/>
                    <a:pt x="7725" y="5663"/>
                  </a:cubicBezTo>
                  <a:cubicBezTo>
                    <a:pt x="7944" y="5663"/>
                    <a:pt x="8156" y="5525"/>
                    <a:pt x="8229" y="5304"/>
                  </a:cubicBezTo>
                  <a:cubicBezTo>
                    <a:pt x="8229" y="5287"/>
                    <a:pt x="8229" y="5287"/>
                    <a:pt x="8229" y="5271"/>
                  </a:cubicBezTo>
                  <a:cubicBezTo>
                    <a:pt x="8229" y="5254"/>
                    <a:pt x="8229" y="5254"/>
                    <a:pt x="8229" y="5238"/>
                  </a:cubicBezTo>
                  <a:lnTo>
                    <a:pt x="8229" y="5222"/>
                  </a:lnTo>
                  <a:cubicBezTo>
                    <a:pt x="8262" y="5090"/>
                    <a:pt x="8246" y="4959"/>
                    <a:pt x="8213" y="4845"/>
                  </a:cubicBezTo>
                  <a:cubicBezTo>
                    <a:pt x="8102" y="4535"/>
                    <a:pt x="7803" y="4337"/>
                    <a:pt x="7493" y="4337"/>
                  </a:cubicBezTo>
                  <a:cubicBezTo>
                    <a:pt x="7394" y="4337"/>
                    <a:pt x="7293" y="4358"/>
                    <a:pt x="7197" y="4402"/>
                  </a:cubicBezTo>
                  <a:cubicBezTo>
                    <a:pt x="6705" y="4517"/>
                    <a:pt x="6410" y="5222"/>
                    <a:pt x="6738" y="5762"/>
                  </a:cubicBezTo>
                  <a:cubicBezTo>
                    <a:pt x="6911" y="6110"/>
                    <a:pt x="7327" y="6317"/>
                    <a:pt x="7758" y="6317"/>
                  </a:cubicBezTo>
                  <a:cubicBezTo>
                    <a:pt x="8019" y="6317"/>
                    <a:pt x="8286" y="6241"/>
                    <a:pt x="8508" y="6074"/>
                  </a:cubicBezTo>
                  <a:cubicBezTo>
                    <a:pt x="8934" y="5730"/>
                    <a:pt x="9049" y="5140"/>
                    <a:pt x="8918" y="4582"/>
                  </a:cubicBezTo>
                  <a:cubicBezTo>
                    <a:pt x="8820" y="4041"/>
                    <a:pt x="8459" y="3156"/>
                    <a:pt x="7197" y="2878"/>
                  </a:cubicBezTo>
                  <a:cubicBezTo>
                    <a:pt x="7056" y="2848"/>
                    <a:pt x="6913" y="2834"/>
                    <a:pt x="6768" y="2834"/>
                  </a:cubicBezTo>
                  <a:cubicBezTo>
                    <a:pt x="5430" y="2834"/>
                    <a:pt x="3899" y="3973"/>
                    <a:pt x="2317" y="3973"/>
                  </a:cubicBezTo>
                  <a:cubicBezTo>
                    <a:pt x="2087" y="3973"/>
                    <a:pt x="1855" y="3949"/>
                    <a:pt x="1624" y="3894"/>
                  </a:cubicBezTo>
                  <a:cubicBezTo>
                    <a:pt x="1542" y="3877"/>
                    <a:pt x="1443" y="3845"/>
                    <a:pt x="1361" y="3812"/>
                  </a:cubicBezTo>
                  <a:lnTo>
                    <a:pt x="1296" y="3796"/>
                  </a:lnTo>
                  <a:cubicBezTo>
                    <a:pt x="575" y="3419"/>
                    <a:pt x="148" y="2665"/>
                    <a:pt x="165" y="1861"/>
                  </a:cubicBezTo>
                  <a:cubicBezTo>
                    <a:pt x="187" y="739"/>
                    <a:pt x="1159" y="106"/>
                    <a:pt x="2027" y="106"/>
                  </a:cubicBezTo>
                  <a:cubicBezTo>
                    <a:pt x="2440" y="106"/>
                    <a:pt x="2829" y="249"/>
                    <a:pt x="3083" y="550"/>
                  </a:cubicBezTo>
                  <a:cubicBezTo>
                    <a:pt x="3541" y="1009"/>
                    <a:pt x="3509" y="1763"/>
                    <a:pt x="3001" y="2173"/>
                  </a:cubicBezTo>
                  <a:cubicBezTo>
                    <a:pt x="2935" y="2222"/>
                    <a:pt x="2837" y="2271"/>
                    <a:pt x="2755" y="2288"/>
                  </a:cubicBezTo>
                  <a:cubicBezTo>
                    <a:pt x="2683" y="2307"/>
                    <a:pt x="2610" y="2316"/>
                    <a:pt x="2537" y="2316"/>
                  </a:cubicBezTo>
                  <a:cubicBezTo>
                    <a:pt x="2361" y="2316"/>
                    <a:pt x="2189" y="2261"/>
                    <a:pt x="2050" y="2156"/>
                  </a:cubicBezTo>
                  <a:cubicBezTo>
                    <a:pt x="1919" y="2058"/>
                    <a:pt x="1870" y="1911"/>
                    <a:pt x="1902" y="1763"/>
                  </a:cubicBezTo>
                  <a:lnTo>
                    <a:pt x="1902" y="1763"/>
                  </a:lnTo>
                  <a:cubicBezTo>
                    <a:pt x="1975" y="1846"/>
                    <a:pt x="2074" y="1890"/>
                    <a:pt x="2174" y="1890"/>
                  </a:cubicBezTo>
                  <a:cubicBezTo>
                    <a:pt x="2232" y="1890"/>
                    <a:pt x="2291" y="1875"/>
                    <a:pt x="2345" y="1845"/>
                  </a:cubicBezTo>
                  <a:cubicBezTo>
                    <a:pt x="2591" y="1714"/>
                    <a:pt x="2509" y="1320"/>
                    <a:pt x="2197" y="1222"/>
                  </a:cubicBezTo>
                  <a:cubicBezTo>
                    <a:pt x="2166" y="1212"/>
                    <a:pt x="2134" y="1208"/>
                    <a:pt x="2103" y="1208"/>
                  </a:cubicBezTo>
                  <a:cubicBezTo>
                    <a:pt x="1765" y="1208"/>
                    <a:pt x="1496" y="1751"/>
                    <a:pt x="1886" y="2156"/>
                  </a:cubicBezTo>
                  <a:cubicBezTo>
                    <a:pt x="2044" y="2315"/>
                    <a:pt x="2248" y="2401"/>
                    <a:pt x="2457" y="2401"/>
                  </a:cubicBezTo>
                  <a:cubicBezTo>
                    <a:pt x="2529" y="2401"/>
                    <a:pt x="2601" y="2391"/>
                    <a:pt x="2673" y="2369"/>
                  </a:cubicBezTo>
                  <a:lnTo>
                    <a:pt x="2771" y="2353"/>
                  </a:lnTo>
                  <a:lnTo>
                    <a:pt x="2853" y="2320"/>
                  </a:lnTo>
                  <a:lnTo>
                    <a:pt x="2886" y="2304"/>
                  </a:lnTo>
                  <a:cubicBezTo>
                    <a:pt x="3033" y="2238"/>
                    <a:pt x="3164" y="2140"/>
                    <a:pt x="3246" y="2009"/>
                  </a:cubicBezTo>
                  <a:cubicBezTo>
                    <a:pt x="3574" y="1534"/>
                    <a:pt x="3525" y="911"/>
                    <a:pt x="3148" y="501"/>
                  </a:cubicBezTo>
                  <a:cubicBezTo>
                    <a:pt x="2881" y="163"/>
                    <a:pt x="2452" y="1"/>
                    <a:pt x="199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 name="Google Shape;905;p2"/>
            <p:cNvSpPr/>
            <p:nvPr/>
          </p:nvSpPr>
          <p:spPr>
            <a:xfrm>
              <a:off x="5201000" y="1582175"/>
              <a:ext cx="161875" cy="92700"/>
            </a:xfrm>
            <a:custGeom>
              <a:avLst/>
              <a:gdLst/>
              <a:ahLst/>
              <a:cxnLst/>
              <a:rect l="l" t="t" r="r" b="b"/>
              <a:pathLst>
                <a:path w="6475" h="3708" extrusionOk="0">
                  <a:moveTo>
                    <a:pt x="5522" y="0"/>
                  </a:moveTo>
                  <a:cubicBezTo>
                    <a:pt x="5269" y="0"/>
                    <a:pt x="4968" y="44"/>
                    <a:pt x="4623" y="167"/>
                  </a:cubicBezTo>
                  <a:cubicBezTo>
                    <a:pt x="3779" y="468"/>
                    <a:pt x="2600" y="1029"/>
                    <a:pt x="1433" y="1029"/>
                  </a:cubicBezTo>
                  <a:cubicBezTo>
                    <a:pt x="945" y="1029"/>
                    <a:pt x="459" y="931"/>
                    <a:pt x="0" y="675"/>
                  </a:cubicBezTo>
                  <a:lnTo>
                    <a:pt x="0" y="675"/>
                  </a:lnTo>
                  <a:cubicBezTo>
                    <a:pt x="0" y="676"/>
                    <a:pt x="582" y="1334"/>
                    <a:pt x="1346" y="1334"/>
                  </a:cubicBezTo>
                  <a:cubicBezTo>
                    <a:pt x="1372" y="1334"/>
                    <a:pt x="1399" y="1333"/>
                    <a:pt x="1426" y="1331"/>
                  </a:cubicBezTo>
                  <a:cubicBezTo>
                    <a:pt x="1951" y="1295"/>
                    <a:pt x="2176" y="1158"/>
                    <a:pt x="2311" y="1158"/>
                  </a:cubicBezTo>
                  <a:cubicBezTo>
                    <a:pt x="2357" y="1158"/>
                    <a:pt x="2393" y="1174"/>
                    <a:pt x="2426" y="1216"/>
                  </a:cubicBezTo>
                  <a:cubicBezTo>
                    <a:pt x="2487" y="1314"/>
                    <a:pt x="2403" y="1366"/>
                    <a:pt x="2261" y="1366"/>
                  </a:cubicBezTo>
                  <a:cubicBezTo>
                    <a:pt x="2212" y="1366"/>
                    <a:pt x="2157" y="1360"/>
                    <a:pt x="2098" y="1348"/>
                  </a:cubicBezTo>
                  <a:cubicBezTo>
                    <a:pt x="2051" y="1330"/>
                    <a:pt x="2000" y="1321"/>
                    <a:pt x="1948" y="1321"/>
                  </a:cubicBezTo>
                  <a:cubicBezTo>
                    <a:pt x="1854" y="1321"/>
                    <a:pt x="1756" y="1350"/>
                    <a:pt x="1672" y="1413"/>
                  </a:cubicBezTo>
                  <a:cubicBezTo>
                    <a:pt x="1513" y="1572"/>
                    <a:pt x="1709" y="2087"/>
                    <a:pt x="1361" y="2087"/>
                  </a:cubicBezTo>
                  <a:cubicBezTo>
                    <a:pt x="1351" y="2087"/>
                    <a:pt x="1340" y="2086"/>
                    <a:pt x="1328" y="2085"/>
                  </a:cubicBezTo>
                  <a:lnTo>
                    <a:pt x="1328" y="2085"/>
                  </a:lnTo>
                  <a:cubicBezTo>
                    <a:pt x="1328" y="2085"/>
                    <a:pt x="1618" y="2459"/>
                    <a:pt x="2048" y="2459"/>
                  </a:cubicBezTo>
                  <a:cubicBezTo>
                    <a:pt x="2188" y="2459"/>
                    <a:pt x="2343" y="2419"/>
                    <a:pt x="2508" y="2315"/>
                  </a:cubicBezTo>
                  <a:cubicBezTo>
                    <a:pt x="3180" y="1872"/>
                    <a:pt x="2820" y="1380"/>
                    <a:pt x="3066" y="1249"/>
                  </a:cubicBezTo>
                  <a:cubicBezTo>
                    <a:pt x="3112" y="1226"/>
                    <a:pt x="3156" y="1216"/>
                    <a:pt x="3197" y="1216"/>
                  </a:cubicBezTo>
                  <a:cubicBezTo>
                    <a:pt x="3389" y="1216"/>
                    <a:pt x="3501" y="1446"/>
                    <a:pt x="3311" y="1675"/>
                  </a:cubicBezTo>
                  <a:cubicBezTo>
                    <a:pt x="3082" y="1938"/>
                    <a:pt x="2213" y="2888"/>
                    <a:pt x="3557" y="3708"/>
                  </a:cubicBezTo>
                  <a:cubicBezTo>
                    <a:pt x="3557" y="3708"/>
                    <a:pt x="3377" y="3249"/>
                    <a:pt x="3738" y="3085"/>
                  </a:cubicBezTo>
                  <a:cubicBezTo>
                    <a:pt x="4098" y="2921"/>
                    <a:pt x="4803" y="2708"/>
                    <a:pt x="4705" y="2200"/>
                  </a:cubicBezTo>
                  <a:cubicBezTo>
                    <a:pt x="4606" y="1708"/>
                    <a:pt x="4246" y="954"/>
                    <a:pt x="4852" y="512"/>
                  </a:cubicBezTo>
                  <a:cubicBezTo>
                    <a:pt x="5199" y="242"/>
                    <a:pt x="5500" y="142"/>
                    <a:pt x="5806" y="142"/>
                  </a:cubicBezTo>
                  <a:cubicBezTo>
                    <a:pt x="6021" y="142"/>
                    <a:pt x="6238" y="191"/>
                    <a:pt x="6475" y="266"/>
                  </a:cubicBezTo>
                  <a:cubicBezTo>
                    <a:pt x="6475" y="266"/>
                    <a:pt x="6143" y="0"/>
                    <a:pt x="55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 name="Google Shape;906;p2"/>
            <p:cNvSpPr/>
            <p:nvPr/>
          </p:nvSpPr>
          <p:spPr>
            <a:xfrm>
              <a:off x="5230900" y="1490500"/>
              <a:ext cx="90200" cy="63100"/>
            </a:xfrm>
            <a:custGeom>
              <a:avLst/>
              <a:gdLst/>
              <a:ahLst/>
              <a:cxnLst/>
              <a:rect l="l" t="t" r="r" b="b"/>
              <a:pathLst>
                <a:path w="3608" h="2524" extrusionOk="0">
                  <a:moveTo>
                    <a:pt x="1101" y="1"/>
                  </a:moveTo>
                  <a:cubicBezTo>
                    <a:pt x="505" y="1"/>
                    <a:pt x="1" y="130"/>
                    <a:pt x="1" y="130"/>
                  </a:cubicBezTo>
                  <a:cubicBezTo>
                    <a:pt x="1" y="130"/>
                    <a:pt x="952" y="195"/>
                    <a:pt x="1198" y="556"/>
                  </a:cubicBezTo>
                  <a:cubicBezTo>
                    <a:pt x="1378" y="736"/>
                    <a:pt x="1427" y="1015"/>
                    <a:pt x="1345" y="1261"/>
                  </a:cubicBezTo>
                  <a:cubicBezTo>
                    <a:pt x="1312" y="1490"/>
                    <a:pt x="1181" y="2146"/>
                    <a:pt x="2214" y="2162"/>
                  </a:cubicBezTo>
                  <a:cubicBezTo>
                    <a:pt x="3263" y="2162"/>
                    <a:pt x="3083" y="2523"/>
                    <a:pt x="3083" y="2523"/>
                  </a:cubicBezTo>
                  <a:cubicBezTo>
                    <a:pt x="3083" y="2523"/>
                    <a:pt x="3607" y="1769"/>
                    <a:pt x="2738" y="622"/>
                  </a:cubicBezTo>
                  <a:cubicBezTo>
                    <a:pt x="2364" y="126"/>
                    <a:pt x="1688" y="1"/>
                    <a:pt x="110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 name="Google Shape;907;p2"/>
            <p:cNvSpPr/>
            <p:nvPr/>
          </p:nvSpPr>
          <p:spPr>
            <a:xfrm>
              <a:off x="5195675" y="1423675"/>
              <a:ext cx="56575" cy="66800"/>
            </a:xfrm>
            <a:custGeom>
              <a:avLst/>
              <a:gdLst/>
              <a:ahLst/>
              <a:cxnLst/>
              <a:rect l="l" t="t" r="r" b="b"/>
              <a:pathLst>
                <a:path w="2263" h="2672" extrusionOk="0">
                  <a:moveTo>
                    <a:pt x="1115" y="0"/>
                  </a:moveTo>
                  <a:lnTo>
                    <a:pt x="1115" y="0"/>
                  </a:lnTo>
                  <a:cubicBezTo>
                    <a:pt x="820" y="164"/>
                    <a:pt x="738" y="705"/>
                    <a:pt x="803" y="1426"/>
                  </a:cubicBezTo>
                  <a:cubicBezTo>
                    <a:pt x="869" y="2164"/>
                    <a:pt x="0" y="2606"/>
                    <a:pt x="0" y="2606"/>
                  </a:cubicBezTo>
                  <a:cubicBezTo>
                    <a:pt x="590" y="2410"/>
                    <a:pt x="1754" y="2672"/>
                    <a:pt x="2016" y="2016"/>
                  </a:cubicBezTo>
                  <a:cubicBezTo>
                    <a:pt x="2262" y="1344"/>
                    <a:pt x="1623" y="934"/>
                    <a:pt x="1262" y="738"/>
                  </a:cubicBezTo>
                  <a:cubicBezTo>
                    <a:pt x="918" y="541"/>
                    <a:pt x="1115" y="0"/>
                    <a:pt x="11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 name="Google Shape;908;p2"/>
            <p:cNvSpPr/>
            <p:nvPr/>
          </p:nvSpPr>
          <p:spPr>
            <a:xfrm>
              <a:off x="5111250" y="1452750"/>
              <a:ext cx="79925" cy="107800"/>
            </a:xfrm>
            <a:custGeom>
              <a:avLst/>
              <a:gdLst/>
              <a:ahLst/>
              <a:cxnLst/>
              <a:rect l="l" t="t" r="r" b="b"/>
              <a:pathLst>
                <a:path w="3197" h="4312" extrusionOk="0">
                  <a:moveTo>
                    <a:pt x="2804" y="1"/>
                  </a:moveTo>
                  <a:lnTo>
                    <a:pt x="2804" y="1"/>
                  </a:lnTo>
                  <a:cubicBezTo>
                    <a:pt x="2721" y="97"/>
                    <a:pt x="2592" y="136"/>
                    <a:pt x="2465" y="136"/>
                  </a:cubicBezTo>
                  <a:cubicBezTo>
                    <a:pt x="2441" y="136"/>
                    <a:pt x="2417" y="135"/>
                    <a:pt x="2394" y="132"/>
                  </a:cubicBezTo>
                  <a:cubicBezTo>
                    <a:pt x="2336" y="120"/>
                    <a:pt x="2251" y="111"/>
                    <a:pt x="2154" y="111"/>
                  </a:cubicBezTo>
                  <a:cubicBezTo>
                    <a:pt x="1837" y="111"/>
                    <a:pt x="1380" y="213"/>
                    <a:pt x="1230" y="689"/>
                  </a:cubicBezTo>
                  <a:cubicBezTo>
                    <a:pt x="1050" y="1312"/>
                    <a:pt x="1197" y="1705"/>
                    <a:pt x="1410" y="1886"/>
                  </a:cubicBezTo>
                  <a:cubicBezTo>
                    <a:pt x="1623" y="2066"/>
                    <a:pt x="1623" y="2443"/>
                    <a:pt x="1476" y="2492"/>
                  </a:cubicBezTo>
                  <a:cubicBezTo>
                    <a:pt x="1442" y="2506"/>
                    <a:pt x="1409" y="2513"/>
                    <a:pt x="1377" y="2513"/>
                  </a:cubicBezTo>
                  <a:cubicBezTo>
                    <a:pt x="1220" y="2513"/>
                    <a:pt x="1096" y="2361"/>
                    <a:pt x="1164" y="2197"/>
                  </a:cubicBezTo>
                  <a:cubicBezTo>
                    <a:pt x="1252" y="1963"/>
                    <a:pt x="1065" y="1728"/>
                    <a:pt x="837" y="1728"/>
                  </a:cubicBezTo>
                  <a:cubicBezTo>
                    <a:pt x="810" y="1728"/>
                    <a:pt x="782" y="1731"/>
                    <a:pt x="755" y="1738"/>
                  </a:cubicBezTo>
                  <a:cubicBezTo>
                    <a:pt x="694" y="1746"/>
                    <a:pt x="640" y="1750"/>
                    <a:pt x="592" y="1750"/>
                  </a:cubicBezTo>
                  <a:cubicBezTo>
                    <a:pt x="430" y="1750"/>
                    <a:pt x="334" y="1704"/>
                    <a:pt x="296" y="1591"/>
                  </a:cubicBezTo>
                  <a:lnTo>
                    <a:pt x="296" y="1591"/>
                  </a:lnTo>
                  <a:cubicBezTo>
                    <a:pt x="296" y="1591"/>
                    <a:pt x="1" y="2492"/>
                    <a:pt x="705" y="2935"/>
                  </a:cubicBezTo>
                  <a:cubicBezTo>
                    <a:pt x="1394" y="3361"/>
                    <a:pt x="1755" y="4049"/>
                    <a:pt x="2132" y="4312"/>
                  </a:cubicBezTo>
                  <a:cubicBezTo>
                    <a:pt x="2132" y="4312"/>
                    <a:pt x="1541" y="3345"/>
                    <a:pt x="2099" y="2476"/>
                  </a:cubicBezTo>
                  <a:cubicBezTo>
                    <a:pt x="2640" y="1607"/>
                    <a:pt x="3197" y="1345"/>
                    <a:pt x="280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 name="Google Shape;909;p2"/>
            <p:cNvSpPr/>
            <p:nvPr/>
          </p:nvSpPr>
          <p:spPr>
            <a:xfrm>
              <a:off x="5183775" y="1495775"/>
              <a:ext cx="25" cy="25"/>
            </a:xfrm>
            <a:custGeom>
              <a:avLst/>
              <a:gdLst/>
              <a:ahLst/>
              <a:cxnLst/>
              <a:rect l="l" t="t" r="r" b="b"/>
              <a:pathLst>
                <a:path w="1" h="1" extrusionOk="0">
                  <a:moveTo>
                    <a:pt x="1" y="1"/>
                  </a:moveTo>
                  <a:lnTo>
                    <a:pt x="1" y="1"/>
                  </a:lnTo>
                  <a:lnTo>
                    <a:pt x="1"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 name="Google Shape;910;p2"/>
            <p:cNvSpPr/>
            <p:nvPr/>
          </p:nvSpPr>
          <p:spPr>
            <a:xfrm>
              <a:off x="5006350" y="1294075"/>
              <a:ext cx="202450" cy="202550"/>
            </a:xfrm>
            <a:custGeom>
              <a:avLst/>
              <a:gdLst/>
              <a:ahLst/>
              <a:cxnLst/>
              <a:rect l="l" t="t" r="r" b="b"/>
              <a:pathLst>
                <a:path w="8098" h="8102" extrusionOk="0">
                  <a:moveTo>
                    <a:pt x="2382" y="1"/>
                  </a:moveTo>
                  <a:cubicBezTo>
                    <a:pt x="2282" y="1"/>
                    <a:pt x="2182" y="7"/>
                    <a:pt x="2082" y="21"/>
                  </a:cubicBezTo>
                  <a:cubicBezTo>
                    <a:pt x="754" y="168"/>
                    <a:pt x="0" y="1988"/>
                    <a:pt x="771" y="3233"/>
                  </a:cubicBezTo>
                  <a:cubicBezTo>
                    <a:pt x="1377" y="4195"/>
                    <a:pt x="2451" y="4489"/>
                    <a:pt x="3426" y="4489"/>
                  </a:cubicBezTo>
                  <a:cubicBezTo>
                    <a:pt x="3531" y="4489"/>
                    <a:pt x="3635" y="4486"/>
                    <a:pt x="3738" y="4479"/>
                  </a:cubicBezTo>
                  <a:cubicBezTo>
                    <a:pt x="3934" y="4479"/>
                    <a:pt x="4180" y="4446"/>
                    <a:pt x="4426" y="4414"/>
                  </a:cubicBezTo>
                  <a:cubicBezTo>
                    <a:pt x="4426" y="4414"/>
                    <a:pt x="4622" y="4383"/>
                    <a:pt x="4916" y="4383"/>
                  </a:cubicBezTo>
                  <a:cubicBezTo>
                    <a:pt x="5403" y="4383"/>
                    <a:pt x="6161" y="4466"/>
                    <a:pt x="6754" y="4905"/>
                  </a:cubicBezTo>
                  <a:cubicBezTo>
                    <a:pt x="7147" y="5250"/>
                    <a:pt x="7409" y="5725"/>
                    <a:pt x="7491" y="6233"/>
                  </a:cubicBezTo>
                  <a:cubicBezTo>
                    <a:pt x="7491" y="6233"/>
                    <a:pt x="7655" y="7430"/>
                    <a:pt x="7082" y="8069"/>
                  </a:cubicBezTo>
                  <a:cubicBezTo>
                    <a:pt x="7082" y="8085"/>
                    <a:pt x="7065" y="8102"/>
                    <a:pt x="7065" y="8102"/>
                  </a:cubicBezTo>
                  <a:cubicBezTo>
                    <a:pt x="7065" y="8102"/>
                    <a:pt x="8098" y="7577"/>
                    <a:pt x="7967" y="5987"/>
                  </a:cubicBezTo>
                  <a:cubicBezTo>
                    <a:pt x="7859" y="4666"/>
                    <a:pt x="6809" y="4010"/>
                    <a:pt x="5482" y="4010"/>
                  </a:cubicBezTo>
                  <a:cubicBezTo>
                    <a:pt x="5196" y="4010"/>
                    <a:pt x="4896" y="4041"/>
                    <a:pt x="4590" y="4102"/>
                  </a:cubicBezTo>
                  <a:cubicBezTo>
                    <a:pt x="4088" y="4203"/>
                    <a:pt x="3633" y="4253"/>
                    <a:pt x="3224" y="4253"/>
                  </a:cubicBezTo>
                  <a:cubicBezTo>
                    <a:pt x="2698" y="4253"/>
                    <a:pt x="2247" y="4170"/>
                    <a:pt x="1869" y="4004"/>
                  </a:cubicBezTo>
                  <a:cubicBezTo>
                    <a:pt x="1476" y="3807"/>
                    <a:pt x="1148" y="3512"/>
                    <a:pt x="902" y="3152"/>
                  </a:cubicBezTo>
                  <a:cubicBezTo>
                    <a:pt x="181" y="1988"/>
                    <a:pt x="869" y="299"/>
                    <a:pt x="2082" y="168"/>
                  </a:cubicBezTo>
                  <a:cubicBezTo>
                    <a:pt x="2190" y="150"/>
                    <a:pt x="2299" y="141"/>
                    <a:pt x="2407" y="141"/>
                  </a:cubicBezTo>
                  <a:cubicBezTo>
                    <a:pt x="2869" y="141"/>
                    <a:pt x="3308" y="311"/>
                    <a:pt x="3574" y="644"/>
                  </a:cubicBezTo>
                  <a:cubicBezTo>
                    <a:pt x="3869" y="1037"/>
                    <a:pt x="3918" y="1562"/>
                    <a:pt x="3705" y="2004"/>
                  </a:cubicBezTo>
                  <a:cubicBezTo>
                    <a:pt x="3557" y="2339"/>
                    <a:pt x="3223" y="2543"/>
                    <a:pt x="2864" y="2543"/>
                  </a:cubicBezTo>
                  <a:cubicBezTo>
                    <a:pt x="2784" y="2543"/>
                    <a:pt x="2703" y="2533"/>
                    <a:pt x="2623" y="2512"/>
                  </a:cubicBezTo>
                  <a:cubicBezTo>
                    <a:pt x="2181" y="2398"/>
                    <a:pt x="2000" y="1971"/>
                    <a:pt x="2344" y="1922"/>
                  </a:cubicBezTo>
                  <a:cubicBezTo>
                    <a:pt x="2754" y="1857"/>
                    <a:pt x="2836" y="1512"/>
                    <a:pt x="2689" y="1217"/>
                  </a:cubicBezTo>
                  <a:cubicBezTo>
                    <a:pt x="2628" y="1096"/>
                    <a:pt x="2492" y="1027"/>
                    <a:pt x="2347" y="1027"/>
                  </a:cubicBezTo>
                  <a:cubicBezTo>
                    <a:pt x="2139" y="1027"/>
                    <a:pt x="1911" y="1168"/>
                    <a:pt x="1853" y="1496"/>
                  </a:cubicBezTo>
                  <a:cubicBezTo>
                    <a:pt x="1804" y="1758"/>
                    <a:pt x="1869" y="2037"/>
                    <a:pt x="2066" y="2250"/>
                  </a:cubicBezTo>
                  <a:cubicBezTo>
                    <a:pt x="2233" y="2434"/>
                    <a:pt x="2567" y="2592"/>
                    <a:pt x="2910" y="2592"/>
                  </a:cubicBezTo>
                  <a:cubicBezTo>
                    <a:pt x="3240" y="2592"/>
                    <a:pt x="3578" y="2446"/>
                    <a:pt x="3787" y="2037"/>
                  </a:cubicBezTo>
                  <a:cubicBezTo>
                    <a:pt x="4016" y="1562"/>
                    <a:pt x="3984" y="1004"/>
                    <a:pt x="3672" y="562"/>
                  </a:cubicBezTo>
                  <a:cubicBezTo>
                    <a:pt x="3384" y="178"/>
                    <a:pt x="2890" y="1"/>
                    <a:pt x="23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 name="Google Shape;911;p2"/>
            <p:cNvSpPr/>
            <p:nvPr/>
          </p:nvSpPr>
          <p:spPr>
            <a:xfrm>
              <a:off x="5038725" y="1410675"/>
              <a:ext cx="116400" cy="59325"/>
            </a:xfrm>
            <a:custGeom>
              <a:avLst/>
              <a:gdLst/>
              <a:ahLst/>
              <a:cxnLst/>
              <a:rect l="l" t="t" r="r" b="b"/>
              <a:pathLst>
                <a:path w="4656" h="2373" extrusionOk="0">
                  <a:moveTo>
                    <a:pt x="3563" y="0"/>
                  </a:moveTo>
                  <a:cubicBezTo>
                    <a:pt x="3267" y="0"/>
                    <a:pt x="2918" y="41"/>
                    <a:pt x="2525" y="159"/>
                  </a:cubicBezTo>
                  <a:cubicBezTo>
                    <a:pt x="1964" y="319"/>
                    <a:pt x="1489" y="378"/>
                    <a:pt x="1100" y="378"/>
                  </a:cubicBezTo>
                  <a:cubicBezTo>
                    <a:pt x="568" y="378"/>
                    <a:pt x="199" y="266"/>
                    <a:pt x="0" y="143"/>
                  </a:cubicBezTo>
                  <a:lnTo>
                    <a:pt x="0" y="143"/>
                  </a:lnTo>
                  <a:cubicBezTo>
                    <a:pt x="132" y="258"/>
                    <a:pt x="263" y="389"/>
                    <a:pt x="377" y="520"/>
                  </a:cubicBezTo>
                  <a:cubicBezTo>
                    <a:pt x="438" y="641"/>
                    <a:pt x="596" y="1389"/>
                    <a:pt x="1186" y="1389"/>
                  </a:cubicBezTo>
                  <a:cubicBezTo>
                    <a:pt x="1236" y="1389"/>
                    <a:pt x="1288" y="1384"/>
                    <a:pt x="1344" y="1372"/>
                  </a:cubicBezTo>
                  <a:cubicBezTo>
                    <a:pt x="2082" y="1225"/>
                    <a:pt x="1935" y="749"/>
                    <a:pt x="2410" y="618"/>
                  </a:cubicBezTo>
                  <a:cubicBezTo>
                    <a:pt x="2506" y="590"/>
                    <a:pt x="2587" y="578"/>
                    <a:pt x="2654" y="578"/>
                  </a:cubicBezTo>
                  <a:cubicBezTo>
                    <a:pt x="2931" y="578"/>
                    <a:pt x="2974" y="782"/>
                    <a:pt x="2869" y="848"/>
                  </a:cubicBezTo>
                  <a:cubicBezTo>
                    <a:pt x="2808" y="886"/>
                    <a:pt x="2750" y="899"/>
                    <a:pt x="2690" y="899"/>
                  </a:cubicBezTo>
                  <a:cubicBezTo>
                    <a:pt x="2620" y="899"/>
                    <a:pt x="2547" y="882"/>
                    <a:pt x="2459" y="864"/>
                  </a:cubicBezTo>
                  <a:cubicBezTo>
                    <a:pt x="2450" y="863"/>
                    <a:pt x="2441" y="863"/>
                    <a:pt x="2431" y="863"/>
                  </a:cubicBezTo>
                  <a:cubicBezTo>
                    <a:pt x="2234" y="863"/>
                    <a:pt x="1811" y="1017"/>
                    <a:pt x="1967" y="1438"/>
                  </a:cubicBezTo>
                  <a:cubicBezTo>
                    <a:pt x="2131" y="1864"/>
                    <a:pt x="2377" y="2225"/>
                    <a:pt x="2098" y="2372"/>
                  </a:cubicBezTo>
                  <a:cubicBezTo>
                    <a:pt x="2098" y="2372"/>
                    <a:pt x="3033" y="2372"/>
                    <a:pt x="3328" y="2110"/>
                  </a:cubicBezTo>
                  <a:cubicBezTo>
                    <a:pt x="3688" y="1848"/>
                    <a:pt x="3836" y="1405"/>
                    <a:pt x="3705" y="979"/>
                  </a:cubicBezTo>
                  <a:cubicBezTo>
                    <a:pt x="3607" y="504"/>
                    <a:pt x="3914" y="196"/>
                    <a:pt x="4391" y="196"/>
                  </a:cubicBezTo>
                  <a:cubicBezTo>
                    <a:pt x="4475" y="196"/>
                    <a:pt x="4563" y="206"/>
                    <a:pt x="4656" y="225"/>
                  </a:cubicBezTo>
                  <a:cubicBezTo>
                    <a:pt x="4656" y="225"/>
                    <a:pt x="4254" y="0"/>
                    <a:pt x="35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 name="Google Shape;912;p2"/>
            <p:cNvSpPr/>
            <p:nvPr/>
          </p:nvSpPr>
          <p:spPr>
            <a:xfrm>
              <a:off x="5068625" y="1301150"/>
              <a:ext cx="80350" cy="83700"/>
            </a:xfrm>
            <a:custGeom>
              <a:avLst/>
              <a:gdLst/>
              <a:ahLst/>
              <a:cxnLst/>
              <a:rect l="l" t="t" r="r" b="b"/>
              <a:pathLst>
                <a:path w="3214" h="3348" extrusionOk="0">
                  <a:moveTo>
                    <a:pt x="1263" y="0"/>
                  </a:moveTo>
                  <a:lnTo>
                    <a:pt x="1263" y="0"/>
                  </a:lnTo>
                  <a:cubicBezTo>
                    <a:pt x="1689" y="426"/>
                    <a:pt x="1837" y="1082"/>
                    <a:pt x="1640" y="1656"/>
                  </a:cubicBezTo>
                  <a:cubicBezTo>
                    <a:pt x="1395" y="2416"/>
                    <a:pt x="865" y="2608"/>
                    <a:pt x="414" y="2608"/>
                  </a:cubicBezTo>
                  <a:cubicBezTo>
                    <a:pt x="263" y="2608"/>
                    <a:pt x="121" y="2586"/>
                    <a:pt x="1" y="2557"/>
                  </a:cubicBezTo>
                  <a:lnTo>
                    <a:pt x="1" y="2557"/>
                  </a:lnTo>
                  <a:cubicBezTo>
                    <a:pt x="1" y="2557"/>
                    <a:pt x="229" y="3347"/>
                    <a:pt x="1007" y="3347"/>
                  </a:cubicBezTo>
                  <a:cubicBezTo>
                    <a:pt x="1037" y="3347"/>
                    <a:pt x="1068" y="3346"/>
                    <a:pt x="1099" y="3344"/>
                  </a:cubicBezTo>
                  <a:cubicBezTo>
                    <a:pt x="1935" y="3278"/>
                    <a:pt x="1886" y="2639"/>
                    <a:pt x="1870" y="2344"/>
                  </a:cubicBezTo>
                  <a:cubicBezTo>
                    <a:pt x="1870" y="2065"/>
                    <a:pt x="1853" y="1836"/>
                    <a:pt x="1968" y="1836"/>
                  </a:cubicBezTo>
                  <a:cubicBezTo>
                    <a:pt x="2066" y="1836"/>
                    <a:pt x="2099" y="1951"/>
                    <a:pt x="2033" y="2147"/>
                  </a:cubicBezTo>
                  <a:cubicBezTo>
                    <a:pt x="1968" y="2344"/>
                    <a:pt x="1820" y="2983"/>
                    <a:pt x="2919" y="3082"/>
                  </a:cubicBezTo>
                  <a:cubicBezTo>
                    <a:pt x="2787" y="3000"/>
                    <a:pt x="2755" y="2803"/>
                    <a:pt x="2853" y="2672"/>
                  </a:cubicBezTo>
                  <a:cubicBezTo>
                    <a:pt x="3001" y="2426"/>
                    <a:pt x="3214" y="1967"/>
                    <a:pt x="2492" y="1344"/>
                  </a:cubicBezTo>
                  <a:cubicBezTo>
                    <a:pt x="1771" y="721"/>
                    <a:pt x="1706" y="279"/>
                    <a:pt x="12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 name="Google Shape;913;p2"/>
            <p:cNvSpPr/>
            <p:nvPr/>
          </p:nvSpPr>
          <p:spPr>
            <a:xfrm>
              <a:off x="4985050" y="1181725"/>
              <a:ext cx="48375" cy="191550"/>
            </a:xfrm>
            <a:custGeom>
              <a:avLst/>
              <a:gdLst/>
              <a:ahLst/>
              <a:cxnLst/>
              <a:rect l="l" t="t" r="r" b="b"/>
              <a:pathLst>
                <a:path w="1935" h="7662" extrusionOk="0">
                  <a:moveTo>
                    <a:pt x="630" y="1"/>
                  </a:moveTo>
                  <a:cubicBezTo>
                    <a:pt x="565" y="1"/>
                    <a:pt x="496" y="17"/>
                    <a:pt x="426" y="56"/>
                  </a:cubicBezTo>
                  <a:cubicBezTo>
                    <a:pt x="0" y="286"/>
                    <a:pt x="328" y="843"/>
                    <a:pt x="590" y="1105"/>
                  </a:cubicBezTo>
                  <a:cubicBezTo>
                    <a:pt x="852" y="1368"/>
                    <a:pt x="869" y="2630"/>
                    <a:pt x="738" y="4007"/>
                  </a:cubicBezTo>
                  <a:cubicBezTo>
                    <a:pt x="607" y="5367"/>
                    <a:pt x="771" y="7137"/>
                    <a:pt x="1459" y="7662"/>
                  </a:cubicBezTo>
                  <a:cubicBezTo>
                    <a:pt x="1459" y="7662"/>
                    <a:pt x="820" y="7055"/>
                    <a:pt x="951" y="5170"/>
                  </a:cubicBezTo>
                  <a:cubicBezTo>
                    <a:pt x="1098" y="3302"/>
                    <a:pt x="1934" y="1515"/>
                    <a:pt x="1197" y="384"/>
                  </a:cubicBezTo>
                  <a:cubicBezTo>
                    <a:pt x="1197" y="384"/>
                    <a:pt x="949" y="1"/>
                    <a:pt x="63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 name="Google Shape;914;p2"/>
            <p:cNvSpPr/>
            <p:nvPr/>
          </p:nvSpPr>
          <p:spPr>
            <a:xfrm>
              <a:off x="4865800" y="1156400"/>
              <a:ext cx="213525" cy="255000"/>
            </a:xfrm>
            <a:custGeom>
              <a:avLst/>
              <a:gdLst/>
              <a:ahLst/>
              <a:cxnLst/>
              <a:rect l="l" t="t" r="r" b="b"/>
              <a:pathLst>
                <a:path w="8541" h="10200" extrusionOk="0">
                  <a:moveTo>
                    <a:pt x="2260" y="0"/>
                  </a:moveTo>
                  <a:cubicBezTo>
                    <a:pt x="1356" y="0"/>
                    <a:pt x="511" y="471"/>
                    <a:pt x="295" y="1184"/>
                  </a:cubicBezTo>
                  <a:cubicBezTo>
                    <a:pt x="0" y="1971"/>
                    <a:pt x="410" y="2676"/>
                    <a:pt x="820" y="2905"/>
                  </a:cubicBezTo>
                  <a:cubicBezTo>
                    <a:pt x="1039" y="3051"/>
                    <a:pt x="1297" y="3114"/>
                    <a:pt x="1550" y="3114"/>
                  </a:cubicBezTo>
                  <a:cubicBezTo>
                    <a:pt x="2092" y="3114"/>
                    <a:pt x="2615" y="2826"/>
                    <a:pt x="2705" y="2446"/>
                  </a:cubicBezTo>
                  <a:cubicBezTo>
                    <a:pt x="2849" y="2043"/>
                    <a:pt x="2550" y="1652"/>
                    <a:pt x="2164" y="1652"/>
                  </a:cubicBezTo>
                  <a:cubicBezTo>
                    <a:pt x="2111" y="1652"/>
                    <a:pt x="2056" y="1660"/>
                    <a:pt x="2000" y="1676"/>
                  </a:cubicBezTo>
                  <a:cubicBezTo>
                    <a:pt x="1672" y="1741"/>
                    <a:pt x="1475" y="2086"/>
                    <a:pt x="1607" y="2397"/>
                  </a:cubicBezTo>
                  <a:cubicBezTo>
                    <a:pt x="1682" y="2649"/>
                    <a:pt x="1971" y="2678"/>
                    <a:pt x="2101" y="2678"/>
                  </a:cubicBezTo>
                  <a:cubicBezTo>
                    <a:pt x="2139" y="2678"/>
                    <a:pt x="2164" y="2676"/>
                    <a:pt x="2164" y="2676"/>
                  </a:cubicBezTo>
                  <a:lnTo>
                    <a:pt x="2164" y="2676"/>
                  </a:lnTo>
                  <a:cubicBezTo>
                    <a:pt x="2099" y="2843"/>
                    <a:pt x="1882" y="2967"/>
                    <a:pt x="1623" y="2967"/>
                  </a:cubicBezTo>
                  <a:cubicBezTo>
                    <a:pt x="1424" y="2967"/>
                    <a:pt x="1200" y="2894"/>
                    <a:pt x="1000" y="2708"/>
                  </a:cubicBezTo>
                  <a:cubicBezTo>
                    <a:pt x="574" y="2331"/>
                    <a:pt x="476" y="1086"/>
                    <a:pt x="1197" y="512"/>
                  </a:cubicBezTo>
                  <a:cubicBezTo>
                    <a:pt x="1521" y="276"/>
                    <a:pt x="1911" y="146"/>
                    <a:pt x="2309" y="146"/>
                  </a:cubicBezTo>
                  <a:cubicBezTo>
                    <a:pt x="2353" y="146"/>
                    <a:pt x="2398" y="148"/>
                    <a:pt x="2443" y="151"/>
                  </a:cubicBezTo>
                  <a:cubicBezTo>
                    <a:pt x="2574" y="168"/>
                    <a:pt x="2705" y="184"/>
                    <a:pt x="2836" y="217"/>
                  </a:cubicBezTo>
                  <a:cubicBezTo>
                    <a:pt x="3934" y="463"/>
                    <a:pt x="4655" y="1659"/>
                    <a:pt x="4868" y="2889"/>
                  </a:cubicBezTo>
                  <a:cubicBezTo>
                    <a:pt x="5098" y="4118"/>
                    <a:pt x="4868" y="5380"/>
                    <a:pt x="4950" y="6495"/>
                  </a:cubicBezTo>
                  <a:cubicBezTo>
                    <a:pt x="4901" y="7511"/>
                    <a:pt x="5295" y="8495"/>
                    <a:pt x="6032" y="9199"/>
                  </a:cubicBezTo>
                  <a:cubicBezTo>
                    <a:pt x="6737" y="9822"/>
                    <a:pt x="7622" y="10166"/>
                    <a:pt x="8540" y="10199"/>
                  </a:cubicBezTo>
                  <a:cubicBezTo>
                    <a:pt x="7622" y="10134"/>
                    <a:pt x="6753" y="9757"/>
                    <a:pt x="6081" y="9134"/>
                  </a:cubicBezTo>
                  <a:cubicBezTo>
                    <a:pt x="5377" y="8429"/>
                    <a:pt x="5016" y="7462"/>
                    <a:pt x="5082" y="6478"/>
                  </a:cubicBezTo>
                  <a:cubicBezTo>
                    <a:pt x="5032" y="5380"/>
                    <a:pt x="5278" y="4135"/>
                    <a:pt x="5032" y="2840"/>
                  </a:cubicBezTo>
                  <a:cubicBezTo>
                    <a:pt x="4803" y="1577"/>
                    <a:pt x="4049" y="315"/>
                    <a:pt x="2852" y="69"/>
                  </a:cubicBezTo>
                  <a:cubicBezTo>
                    <a:pt x="2656" y="23"/>
                    <a:pt x="2457" y="0"/>
                    <a:pt x="22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 name="Google Shape;915;p2"/>
            <p:cNvSpPr/>
            <p:nvPr/>
          </p:nvSpPr>
          <p:spPr>
            <a:xfrm>
              <a:off x="4914975" y="1192325"/>
              <a:ext cx="62725" cy="52600"/>
            </a:xfrm>
            <a:custGeom>
              <a:avLst/>
              <a:gdLst/>
              <a:ahLst/>
              <a:cxnLst/>
              <a:rect l="l" t="t" r="r" b="b"/>
              <a:pathLst>
                <a:path w="2509" h="2104" extrusionOk="0">
                  <a:moveTo>
                    <a:pt x="1813" y="1"/>
                  </a:moveTo>
                  <a:cubicBezTo>
                    <a:pt x="1335" y="1"/>
                    <a:pt x="1035" y="390"/>
                    <a:pt x="935" y="1091"/>
                  </a:cubicBezTo>
                  <a:cubicBezTo>
                    <a:pt x="853" y="1742"/>
                    <a:pt x="267" y="1798"/>
                    <a:pt x="67" y="1798"/>
                  </a:cubicBezTo>
                  <a:cubicBezTo>
                    <a:pt x="25" y="1798"/>
                    <a:pt x="0" y="1796"/>
                    <a:pt x="0" y="1796"/>
                  </a:cubicBezTo>
                  <a:lnTo>
                    <a:pt x="0" y="1796"/>
                  </a:lnTo>
                  <a:cubicBezTo>
                    <a:pt x="132" y="1851"/>
                    <a:pt x="717" y="2103"/>
                    <a:pt x="1252" y="2103"/>
                  </a:cubicBezTo>
                  <a:cubicBezTo>
                    <a:pt x="1518" y="2103"/>
                    <a:pt x="1771" y="2041"/>
                    <a:pt x="1951" y="1862"/>
                  </a:cubicBezTo>
                  <a:cubicBezTo>
                    <a:pt x="2508" y="1304"/>
                    <a:pt x="2131" y="616"/>
                    <a:pt x="1967" y="386"/>
                  </a:cubicBezTo>
                  <a:cubicBezTo>
                    <a:pt x="1869" y="272"/>
                    <a:pt x="1902" y="91"/>
                    <a:pt x="2033" y="26"/>
                  </a:cubicBezTo>
                  <a:cubicBezTo>
                    <a:pt x="1956" y="9"/>
                    <a:pt x="1883" y="1"/>
                    <a:pt x="18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 name="Google Shape;916;p2"/>
            <p:cNvSpPr/>
            <p:nvPr/>
          </p:nvSpPr>
          <p:spPr>
            <a:xfrm>
              <a:off x="4853900" y="1196225"/>
              <a:ext cx="120100" cy="136900"/>
            </a:xfrm>
            <a:custGeom>
              <a:avLst/>
              <a:gdLst/>
              <a:ahLst/>
              <a:cxnLst/>
              <a:rect l="l" t="t" r="r" b="b"/>
              <a:pathLst>
                <a:path w="4804" h="5476" extrusionOk="0">
                  <a:moveTo>
                    <a:pt x="460" y="1"/>
                  </a:moveTo>
                  <a:cubicBezTo>
                    <a:pt x="1" y="804"/>
                    <a:pt x="230" y="2115"/>
                    <a:pt x="870" y="3017"/>
                  </a:cubicBezTo>
                  <a:cubicBezTo>
                    <a:pt x="1350" y="3700"/>
                    <a:pt x="2123" y="3778"/>
                    <a:pt x="2452" y="3778"/>
                  </a:cubicBezTo>
                  <a:cubicBezTo>
                    <a:pt x="2549" y="3778"/>
                    <a:pt x="2607" y="3771"/>
                    <a:pt x="2607" y="3771"/>
                  </a:cubicBezTo>
                  <a:cubicBezTo>
                    <a:pt x="2328" y="3689"/>
                    <a:pt x="2279" y="3361"/>
                    <a:pt x="2476" y="3115"/>
                  </a:cubicBezTo>
                  <a:cubicBezTo>
                    <a:pt x="2624" y="2968"/>
                    <a:pt x="2591" y="2705"/>
                    <a:pt x="2410" y="2591"/>
                  </a:cubicBezTo>
                  <a:cubicBezTo>
                    <a:pt x="2279" y="2542"/>
                    <a:pt x="2017" y="2312"/>
                    <a:pt x="2247" y="2181"/>
                  </a:cubicBezTo>
                  <a:cubicBezTo>
                    <a:pt x="2274" y="2163"/>
                    <a:pt x="2305" y="2154"/>
                    <a:pt x="2338" y="2154"/>
                  </a:cubicBezTo>
                  <a:cubicBezTo>
                    <a:pt x="2573" y="2154"/>
                    <a:pt x="2896" y="2595"/>
                    <a:pt x="2853" y="3099"/>
                  </a:cubicBezTo>
                  <a:cubicBezTo>
                    <a:pt x="2804" y="3673"/>
                    <a:pt x="3082" y="3836"/>
                    <a:pt x="3476" y="4131"/>
                  </a:cubicBezTo>
                  <a:cubicBezTo>
                    <a:pt x="3869" y="4410"/>
                    <a:pt x="3640" y="4935"/>
                    <a:pt x="3640" y="4935"/>
                  </a:cubicBezTo>
                  <a:cubicBezTo>
                    <a:pt x="4361" y="4525"/>
                    <a:pt x="4197" y="3853"/>
                    <a:pt x="4099" y="3705"/>
                  </a:cubicBezTo>
                  <a:cubicBezTo>
                    <a:pt x="4017" y="3541"/>
                    <a:pt x="3836" y="3296"/>
                    <a:pt x="4066" y="3197"/>
                  </a:cubicBezTo>
                  <a:cubicBezTo>
                    <a:pt x="4080" y="3190"/>
                    <a:pt x="4094" y="3186"/>
                    <a:pt x="4107" y="3186"/>
                  </a:cubicBezTo>
                  <a:cubicBezTo>
                    <a:pt x="4292" y="3186"/>
                    <a:pt x="4376" y="3914"/>
                    <a:pt x="4361" y="4541"/>
                  </a:cubicBezTo>
                  <a:cubicBezTo>
                    <a:pt x="4328" y="4918"/>
                    <a:pt x="4509" y="5262"/>
                    <a:pt x="4804" y="5476"/>
                  </a:cubicBezTo>
                  <a:cubicBezTo>
                    <a:pt x="4672" y="5148"/>
                    <a:pt x="4607" y="4804"/>
                    <a:pt x="4623" y="4443"/>
                  </a:cubicBezTo>
                  <a:cubicBezTo>
                    <a:pt x="4607" y="3935"/>
                    <a:pt x="4705" y="3017"/>
                    <a:pt x="3804" y="2394"/>
                  </a:cubicBezTo>
                  <a:cubicBezTo>
                    <a:pt x="2902" y="1771"/>
                    <a:pt x="1788" y="2050"/>
                    <a:pt x="1001" y="1476"/>
                  </a:cubicBezTo>
                  <a:cubicBezTo>
                    <a:pt x="542" y="1148"/>
                    <a:pt x="329" y="558"/>
                    <a:pt x="4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 name="Google Shape;917;p2"/>
            <p:cNvSpPr/>
            <p:nvPr/>
          </p:nvSpPr>
          <p:spPr>
            <a:xfrm>
              <a:off x="4813750" y="1157500"/>
              <a:ext cx="74200" cy="48925"/>
            </a:xfrm>
            <a:custGeom>
              <a:avLst/>
              <a:gdLst/>
              <a:ahLst/>
              <a:cxnLst/>
              <a:rect l="l" t="t" r="r" b="b"/>
              <a:pathLst>
                <a:path w="2968" h="1957" extrusionOk="0">
                  <a:moveTo>
                    <a:pt x="2029" y="0"/>
                  </a:moveTo>
                  <a:cubicBezTo>
                    <a:pt x="349" y="0"/>
                    <a:pt x="312" y="1087"/>
                    <a:pt x="312" y="1370"/>
                  </a:cubicBezTo>
                  <a:cubicBezTo>
                    <a:pt x="312" y="1566"/>
                    <a:pt x="181" y="1730"/>
                    <a:pt x="1" y="1796"/>
                  </a:cubicBezTo>
                  <a:cubicBezTo>
                    <a:pt x="272" y="1908"/>
                    <a:pt x="509" y="1957"/>
                    <a:pt x="717" y="1957"/>
                  </a:cubicBezTo>
                  <a:cubicBezTo>
                    <a:pt x="1476" y="1957"/>
                    <a:pt x="1844" y="1311"/>
                    <a:pt x="2049" y="796"/>
                  </a:cubicBezTo>
                  <a:cubicBezTo>
                    <a:pt x="2213" y="402"/>
                    <a:pt x="2558" y="140"/>
                    <a:pt x="2967" y="91"/>
                  </a:cubicBezTo>
                  <a:cubicBezTo>
                    <a:pt x="2608" y="28"/>
                    <a:pt x="2298" y="0"/>
                    <a:pt x="202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 name="Google Shape;918;p2"/>
            <p:cNvSpPr/>
            <p:nvPr/>
          </p:nvSpPr>
          <p:spPr>
            <a:xfrm>
              <a:off x="4785075" y="1156950"/>
              <a:ext cx="36475" cy="28250"/>
            </a:xfrm>
            <a:custGeom>
              <a:avLst/>
              <a:gdLst/>
              <a:ahLst/>
              <a:cxnLst/>
              <a:rect l="l" t="t" r="r" b="b"/>
              <a:pathLst>
                <a:path w="1459" h="1130" extrusionOk="0">
                  <a:moveTo>
                    <a:pt x="485" y="0"/>
                  </a:moveTo>
                  <a:cubicBezTo>
                    <a:pt x="438" y="0"/>
                    <a:pt x="390" y="10"/>
                    <a:pt x="344" y="31"/>
                  </a:cubicBezTo>
                  <a:cubicBezTo>
                    <a:pt x="115" y="146"/>
                    <a:pt x="0" y="424"/>
                    <a:pt x="99" y="654"/>
                  </a:cubicBezTo>
                  <a:cubicBezTo>
                    <a:pt x="197" y="867"/>
                    <a:pt x="361" y="1015"/>
                    <a:pt x="574" y="1080"/>
                  </a:cubicBezTo>
                  <a:cubicBezTo>
                    <a:pt x="664" y="1112"/>
                    <a:pt x="756" y="1129"/>
                    <a:pt x="846" y="1129"/>
                  </a:cubicBezTo>
                  <a:cubicBezTo>
                    <a:pt x="986" y="1129"/>
                    <a:pt x="1120" y="1088"/>
                    <a:pt x="1230" y="998"/>
                  </a:cubicBezTo>
                  <a:cubicBezTo>
                    <a:pt x="1377" y="883"/>
                    <a:pt x="1459" y="703"/>
                    <a:pt x="1459" y="506"/>
                  </a:cubicBezTo>
                  <a:lnTo>
                    <a:pt x="1459" y="506"/>
                  </a:lnTo>
                  <a:cubicBezTo>
                    <a:pt x="1459" y="507"/>
                    <a:pt x="1140" y="902"/>
                    <a:pt x="780" y="902"/>
                  </a:cubicBezTo>
                  <a:cubicBezTo>
                    <a:pt x="766" y="902"/>
                    <a:pt x="752" y="901"/>
                    <a:pt x="738" y="900"/>
                  </a:cubicBezTo>
                  <a:cubicBezTo>
                    <a:pt x="148" y="851"/>
                    <a:pt x="66" y="261"/>
                    <a:pt x="344" y="113"/>
                  </a:cubicBezTo>
                  <a:cubicBezTo>
                    <a:pt x="392" y="84"/>
                    <a:pt x="443" y="71"/>
                    <a:pt x="492" y="71"/>
                  </a:cubicBezTo>
                  <a:cubicBezTo>
                    <a:pt x="609" y="71"/>
                    <a:pt x="715" y="149"/>
                    <a:pt x="738" y="277"/>
                  </a:cubicBezTo>
                  <a:cubicBezTo>
                    <a:pt x="749" y="388"/>
                    <a:pt x="654" y="454"/>
                    <a:pt x="602" y="454"/>
                  </a:cubicBezTo>
                  <a:cubicBezTo>
                    <a:pt x="578" y="454"/>
                    <a:pt x="563" y="440"/>
                    <a:pt x="574" y="408"/>
                  </a:cubicBezTo>
                  <a:cubicBezTo>
                    <a:pt x="586" y="334"/>
                    <a:pt x="552" y="270"/>
                    <a:pt x="479" y="270"/>
                  </a:cubicBezTo>
                  <a:cubicBezTo>
                    <a:pt x="455" y="270"/>
                    <a:pt x="426" y="277"/>
                    <a:pt x="394" y="293"/>
                  </a:cubicBezTo>
                  <a:cubicBezTo>
                    <a:pt x="279" y="359"/>
                    <a:pt x="394" y="523"/>
                    <a:pt x="394" y="523"/>
                  </a:cubicBezTo>
                  <a:cubicBezTo>
                    <a:pt x="447" y="566"/>
                    <a:pt x="507" y="586"/>
                    <a:pt x="566" y="586"/>
                  </a:cubicBezTo>
                  <a:cubicBezTo>
                    <a:pt x="705" y="586"/>
                    <a:pt x="831" y="476"/>
                    <a:pt x="820" y="326"/>
                  </a:cubicBezTo>
                  <a:cubicBezTo>
                    <a:pt x="820" y="133"/>
                    <a:pt x="658" y="0"/>
                    <a:pt x="48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 name="Google Shape;919;p2"/>
            <p:cNvSpPr/>
            <p:nvPr/>
          </p:nvSpPr>
          <p:spPr>
            <a:xfrm>
              <a:off x="5289500" y="1337700"/>
              <a:ext cx="99600" cy="218800"/>
            </a:xfrm>
            <a:custGeom>
              <a:avLst/>
              <a:gdLst/>
              <a:ahLst/>
              <a:cxnLst/>
              <a:rect l="l" t="t" r="r" b="b"/>
              <a:pathLst>
                <a:path w="3984" h="8752" extrusionOk="0">
                  <a:moveTo>
                    <a:pt x="1949" y="0"/>
                  </a:moveTo>
                  <a:cubicBezTo>
                    <a:pt x="1780" y="0"/>
                    <a:pt x="1610" y="26"/>
                    <a:pt x="1443" y="79"/>
                  </a:cubicBezTo>
                  <a:cubicBezTo>
                    <a:pt x="689" y="259"/>
                    <a:pt x="132" y="915"/>
                    <a:pt x="66" y="1702"/>
                  </a:cubicBezTo>
                  <a:cubicBezTo>
                    <a:pt x="1" y="2505"/>
                    <a:pt x="411" y="3291"/>
                    <a:pt x="1001" y="3849"/>
                  </a:cubicBezTo>
                  <a:cubicBezTo>
                    <a:pt x="1591" y="4439"/>
                    <a:pt x="2361" y="4718"/>
                    <a:pt x="2902" y="5226"/>
                  </a:cubicBezTo>
                  <a:cubicBezTo>
                    <a:pt x="3427" y="5701"/>
                    <a:pt x="3755" y="6357"/>
                    <a:pt x="3820" y="7061"/>
                  </a:cubicBezTo>
                  <a:cubicBezTo>
                    <a:pt x="3836" y="7734"/>
                    <a:pt x="3492" y="8406"/>
                    <a:pt x="2919" y="8586"/>
                  </a:cubicBezTo>
                  <a:cubicBezTo>
                    <a:pt x="2792" y="8629"/>
                    <a:pt x="2663" y="8649"/>
                    <a:pt x="2536" y="8649"/>
                  </a:cubicBezTo>
                  <a:cubicBezTo>
                    <a:pt x="2086" y="8649"/>
                    <a:pt x="1669" y="8396"/>
                    <a:pt x="1542" y="8012"/>
                  </a:cubicBezTo>
                  <a:cubicBezTo>
                    <a:pt x="1329" y="7570"/>
                    <a:pt x="1542" y="7045"/>
                    <a:pt x="1984" y="6848"/>
                  </a:cubicBezTo>
                  <a:cubicBezTo>
                    <a:pt x="2083" y="6816"/>
                    <a:pt x="2165" y="6799"/>
                    <a:pt x="2263" y="6799"/>
                  </a:cubicBezTo>
                  <a:cubicBezTo>
                    <a:pt x="2263" y="6799"/>
                    <a:pt x="2292" y="6796"/>
                    <a:pt x="2337" y="6796"/>
                  </a:cubicBezTo>
                  <a:cubicBezTo>
                    <a:pt x="2473" y="6796"/>
                    <a:pt x="2759" y="6824"/>
                    <a:pt x="2869" y="7045"/>
                  </a:cubicBezTo>
                  <a:cubicBezTo>
                    <a:pt x="2869" y="7045"/>
                    <a:pt x="2889" y="7094"/>
                    <a:pt x="2860" y="7094"/>
                  </a:cubicBezTo>
                  <a:cubicBezTo>
                    <a:pt x="2852" y="7094"/>
                    <a:pt x="2839" y="7089"/>
                    <a:pt x="2820" y="7078"/>
                  </a:cubicBezTo>
                  <a:cubicBezTo>
                    <a:pt x="2754" y="7038"/>
                    <a:pt x="2682" y="7020"/>
                    <a:pt x="2610" y="7020"/>
                  </a:cubicBezTo>
                  <a:cubicBezTo>
                    <a:pt x="2505" y="7020"/>
                    <a:pt x="2400" y="7059"/>
                    <a:pt x="2312" y="7127"/>
                  </a:cubicBezTo>
                  <a:cubicBezTo>
                    <a:pt x="2066" y="7373"/>
                    <a:pt x="2132" y="7783"/>
                    <a:pt x="2443" y="7947"/>
                  </a:cubicBezTo>
                  <a:cubicBezTo>
                    <a:pt x="2522" y="7984"/>
                    <a:pt x="2605" y="8002"/>
                    <a:pt x="2686" y="8002"/>
                  </a:cubicBezTo>
                  <a:cubicBezTo>
                    <a:pt x="2996" y="8002"/>
                    <a:pt x="3278" y="7735"/>
                    <a:pt x="3148" y="7242"/>
                  </a:cubicBezTo>
                  <a:cubicBezTo>
                    <a:pt x="3046" y="6923"/>
                    <a:pt x="2752" y="6706"/>
                    <a:pt x="2424" y="6706"/>
                  </a:cubicBezTo>
                  <a:cubicBezTo>
                    <a:pt x="2382" y="6706"/>
                    <a:pt x="2339" y="6710"/>
                    <a:pt x="2296" y="6717"/>
                  </a:cubicBezTo>
                  <a:cubicBezTo>
                    <a:pt x="2181" y="6717"/>
                    <a:pt x="2066" y="6734"/>
                    <a:pt x="1951" y="6799"/>
                  </a:cubicBezTo>
                  <a:cubicBezTo>
                    <a:pt x="1493" y="7012"/>
                    <a:pt x="1279" y="7553"/>
                    <a:pt x="1476" y="8029"/>
                  </a:cubicBezTo>
                  <a:cubicBezTo>
                    <a:pt x="1605" y="8466"/>
                    <a:pt x="2066" y="8752"/>
                    <a:pt x="2552" y="8752"/>
                  </a:cubicBezTo>
                  <a:cubicBezTo>
                    <a:pt x="2685" y="8752"/>
                    <a:pt x="2821" y="8730"/>
                    <a:pt x="2951" y="8684"/>
                  </a:cubicBezTo>
                  <a:cubicBezTo>
                    <a:pt x="3607" y="8504"/>
                    <a:pt x="3984" y="7766"/>
                    <a:pt x="3968" y="7045"/>
                  </a:cubicBezTo>
                  <a:cubicBezTo>
                    <a:pt x="3918" y="6291"/>
                    <a:pt x="3574" y="5586"/>
                    <a:pt x="3017" y="5078"/>
                  </a:cubicBezTo>
                  <a:cubicBezTo>
                    <a:pt x="2443" y="4537"/>
                    <a:pt x="1689" y="4259"/>
                    <a:pt x="1132" y="3701"/>
                  </a:cubicBezTo>
                  <a:cubicBezTo>
                    <a:pt x="575" y="3144"/>
                    <a:pt x="181" y="2423"/>
                    <a:pt x="247" y="1702"/>
                  </a:cubicBezTo>
                  <a:cubicBezTo>
                    <a:pt x="263" y="1243"/>
                    <a:pt x="476" y="833"/>
                    <a:pt x="820" y="538"/>
                  </a:cubicBezTo>
                  <a:cubicBezTo>
                    <a:pt x="984" y="423"/>
                    <a:pt x="1165" y="341"/>
                    <a:pt x="1361" y="276"/>
                  </a:cubicBezTo>
                  <a:cubicBezTo>
                    <a:pt x="1501" y="235"/>
                    <a:pt x="1648" y="214"/>
                    <a:pt x="1798" y="214"/>
                  </a:cubicBezTo>
                  <a:cubicBezTo>
                    <a:pt x="1947" y="214"/>
                    <a:pt x="2099" y="235"/>
                    <a:pt x="2247" y="276"/>
                  </a:cubicBezTo>
                  <a:cubicBezTo>
                    <a:pt x="3263" y="538"/>
                    <a:pt x="3591" y="1915"/>
                    <a:pt x="2902" y="2554"/>
                  </a:cubicBezTo>
                  <a:cubicBezTo>
                    <a:pt x="2771" y="2701"/>
                    <a:pt x="2591" y="2783"/>
                    <a:pt x="2394" y="2833"/>
                  </a:cubicBezTo>
                  <a:cubicBezTo>
                    <a:pt x="2335" y="2841"/>
                    <a:pt x="2279" y="2845"/>
                    <a:pt x="2225" y="2845"/>
                  </a:cubicBezTo>
                  <a:cubicBezTo>
                    <a:pt x="1760" y="2845"/>
                    <a:pt x="1514" y="2548"/>
                    <a:pt x="1558" y="2357"/>
                  </a:cubicBezTo>
                  <a:cubicBezTo>
                    <a:pt x="1558" y="2357"/>
                    <a:pt x="1558" y="2324"/>
                    <a:pt x="1624" y="2324"/>
                  </a:cubicBezTo>
                  <a:cubicBezTo>
                    <a:pt x="1635" y="2324"/>
                    <a:pt x="1656" y="2325"/>
                    <a:pt x="1684" y="2325"/>
                  </a:cubicBezTo>
                  <a:cubicBezTo>
                    <a:pt x="1824" y="2325"/>
                    <a:pt x="2140" y="2303"/>
                    <a:pt x="2263" y="2029"/>
                  </a:cubicBezTo>
                  <a:cubicBezTo>
                    <a:pt x="2382" y="1659"/>
                    <a:pt x="2095" y="1331"/>
                    <a:pt x="1764" y="1331"/>
                  </a:cubicBezTo>
                  <a:cubicBezTo>
                    <a:pt x="1685" y="1331"/>
                    <a:pt x="1604" y="1349"/>
                    <a:pt x="1525" y="1390"/>
                  </a:cubicBezTo>
                  <a:cubicBezTo>
                    <a:pt x="902" y="1767"/>
                    <a:pt x="1050" y="2701"/>
                    <a:pt x="1755" y="2882"/>
                  </a:cubicBezTo>
                  <a:cubicBezTo>
                    <a:pt x="1928" y="2961"/>
                    <a:pt x="2111" y="3000"/>
                    <a:pt x="2292" y="3000"/>
                  </a:cubicBezTo>
                  <a:cubicBezTo>
                    <a:pt x="2742" y="3000"/>
                    <a:pt x="3176" y="2762"/>
                    <a:pt x="3410" y="2341"/>
                  </a:cubicBezTo>
                  <a:cubicBezTo>
                    <a:pt x="3673" y="1800"/>
                    <a:pt x="3623" y="1161"/>
                    <a:pt x="3279" y="669"/>
                  </a:cubicBezTo>
                  <a:cubicBezTo>
                    <a:pt x="2958" y="237"/>
                    <a:pt x="2461" y="0"/>
                    <a:pt x="19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 name="Google Shape;920;p2"/>
            <p:cNvSpPr/>
            <p:nvPr/>
          </p:nvSpPr>
          <p:spPr>
            <a:xfrm>
              <a:off x="5344425" y="1420800"/>
              <a:ext cx="42950" cy="60250"/>
            </a:xfrm>
            <a:custGeom>
              <a:avLst/>
              <a:gdLst/>
              <a:ahLst/>
              <a:cxnLst/>
              <a:rect l="l" t="t" r="r" b="b"/>
              <a:pathLst>
                <a:path w="1718" h="2410" extrusionOk="0">
                  <a:moveTo>
                    <a:pt x="197" y="0"/>
                  </a:moveTo>
                  <a:cubicBezTo>
                    <a:pt x="213" y="164"/>
                    <a:pt x="181" y="328"/>
                    <a:pt x="115" y="476"/>
                  </a:cubicBezTo>
                  <a:cubicBezTo>
                    <a:pt x="0" y="853"/>
                    <a:pt x="328" y="1115"/>
                    <a:pt x="951" y="1410"/>
                  </a:cubicBezTo>
                  <a:cubicBezTo>
                    <a:pt x="1328" y="1607"/>
                    <a:pt x="1607" y="1984"/>
                    <a:pt x="1656" y="2410"/>
                  </a:cubicBezTo>
                  <a:cubicBezTo>
                    <a:pt x="1718" y="514"/>
                    <a:pt x="982" y="343"/>
                    <a:pt x="730" y="343"/>
                  </a:cubicBezTo>
                  <a:cubicBezTo>
                    <a:pt x="714" y="343"/>
                    <a:pt x="700" y="344"/>
                    <a:pt x="689" y="344"/>
                  </a:cubicBezTo>
                  <a:cubicBezTo>
                    <a:pt x="492" y="344"/>
                    <a:pt x="377" y="263"/>
                    <a:pt x="361" y="164"/>
                  </a:cubicBezTo>
                  <a:cubicBezTo>
                    <a:pt x="345" y="66"/>
                    <a:pt x="197" y="0"/>
                    <a:pt x="19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 name="Google Shape;921;p2"/>
            <p:cNvSpPr/>
            <p:nvPr/>
          </p:nvSpPr>
          <p:spPr>
            <a:xfrm>
              <a:off x="5210025" y="1242950"/>
              <a:ext cx="159825" cy="250800"/>
            </a:xfrm>
            <a:custGeom>
              <a:avLst/>
              <a:gdLst/>
              <a:ahLst/>
              <a:cxnLst/>
              <a:rect l="l" t="t" r="r" b="b"/>
              <a:pathLst>
                <a:path w="6393" h="10032" extrusionOk="0">
                  <a:moveTo>
                    <a:pt x="508" y="2213"/>
                  </a:moveTo>
                  <a:cubicBezTo>
                    <a:pt x="508" y="2213"/>
                    <a:pt x="508" y="2214"/>
                    <a:pt x="508" y="2214"/>
                  </a:cubicBezTo>
                  <a:lnTo>
                    <a:pt x="508" y="2214"/>
                  </a:lnTo>
                  <a:cubicBezTo>
                    <a:pt x="508" y="2214"/>
                    <a:pt x="508" y="2213"/>
                    <a:pt x="508" y="2213"/>
                  </a:cubicBezTo>
                  <a:close/>
                  <a:moveTo>
                    <a:pt x="1147" y="0"/>
                  </a:moveTo>
                  <a:lnTo>
                    <a:pt x="1147" y="0"/>
                  </a:lnTo>
                  <a:cubicBezTo>
                    <a:pt x="1246" y="115"/>
                    <a:pt x="1246" y="296"/>
                    <a:pt x="1131" y="410"/>
                  </a:cubicBezTo>
                  <a:cubicBezTo>
                    <a:pt x="918" y="591"/>
                    <a:pt x="377" y="1213"/>
                    <a:pt x="770" y="1836"/>
                  </a:cubicBezTo>
                  <a:cubicBezTo>
                    <a:pt x="1213" y="2525"/>
                    <a:pt x="1787" y="2295"/>
                    <a:pt x="2000" y="2885"/>
                  </a:cubicBezTo>
                  <a:cubicBezTo>
                    <a:pt x="2000" y="2885"/>
                    <a:pt x="2065" y="3164"/>
                    <a:pt x="1885" y="3279"/>
                  </a:cubicBezTo>
                  <a:cubicBezTo>
                    <a:pt x="1852" y="3295"/>
                    <a:pt x="1821" y="3302"/>
                    <a:pt x="1792" y="3302"/>
                  </a:cubicBezTo>
                  <a:cubicBezTo>
                    <a:pt x="1643" y="3302"/>
                    <a:pt x="1541" y="3118"/>
                    <a:pt x="1541" y="2967"/>
                  </a:cubicBezTo>
                  <a:cubicBezTo>
                    <a:pt x="1492" y="2656"/>
                    <a:pt x="1246" y="2426"/>
                    <a:pt x="934" y="2394"/>
                  </a:cubicBezTo>
                  <a:cubicBezTo>
                    <a:pt x="558" y="2331"/>
                    <a:pt x="512" y="2223"/>
                    <a:pt x="508" y="2214"/>
                  </a:cubicBezTo>
                  <a:lnTo>
                    <a:pt x="508" y="2214"/>
                  </a:lnTo>
                  <a:cubicBezTo>
                    <a:pt x="557" y="2361"/>
                    <a:pt x="557" y="2509"/>
                    <a:pt x="524" y="2656"/>
                  </a:cubicBezTo>
                  <a:cubicBezTo>
                    <a:pt x="459" y="2803"/>
                    <a:pt x="164" y="3295"/>
                    <a:pt x="738" y="3672"/>
                  </a:cubicBezTo>
                  <a:cubicBezTo>
                    <a:pt x="1295" y="4066"/>
                    <a:pt x="1590" y="3869"/>
                    <a:pt x="1688" y="4492"/>
                  </a:cubicBezTo>
                  <a:cubicBezTo>
                    <a:pt x="1787" y="5131"/>
                    <a:pt x="1852" y="5918"/>
                    <a:pt x="2196" y="6246"/>
                  </a:cubicBezTo>
                  <a:cubicBezTo>
                    <a:pt x="2082" y="6180"/>
                    <a:pt x="1983" y="6082"/>
                    <a:pt x="1918" y="5950"/>
                  </a:cubicBezTo>
                  <a:cubicBezTo>
                    <a:pt x="1765" y="5630"/>
                    <a:pt x="1441" y="5423"/>
                    <a:pt x="1093" y="5423"/>
                  </a:cubicBezTo>
                  <a:cubicBezTo>
                    <a:pt x="1067" y="5423"/>
                    <a:pt x="1042" y="5424"/>
                    <a:pt x="1016" y="5426"/>
                  </a:cubicBezTo>
                  <a:cubicBezTo>
                    <a:pt x="973" y="5428"/>
                    <a:pt x="933" y="5430"/>
                    <a:pt x="895" y="5430"/>
                  </a:cubicBezTo>
                  <a:cubicBezTo>
                    <a:pt x="433" y="5430"/>
                    <a:pt x="373" y="5252"/>
                    <a:pt x="328" y="5131"/>
                  </a:cubicBezTo>
                  <a:lnTo>
                    <a:pt x="328" y="5131"/>
                  </a:lnTo>
                  <a:cubicBezTo>
                    <a:pt x="328" y="5131"/>
                    <a:pt x="0" y="6131"/>
                    <a:pt x="934" y="6606"/>
                  </a:cubicBezTo>
                  <a:cubicBezTo>
                    <a:pt x="1869" y="7098"/>
                    <a:pt x="1803" y="6737"/>
                    <a:pt x="3098" y="7803"/>
                  </a:cubicBezTo>
                  <a:cubicBezTo>
                    <a:pt x="4131" y="8655"/>
                    <a:pt x="4344" y="8704"/>
                    <a:pt x="4344" y="8704"/>
                  </a:cubicBezTo>
                  <a:cubicBezTo>
                    <a:pt x="4315" y="8699"/>
                    <a:pt x="4287" y="8697"/>
                    <a:pt x="4258" y="8697"/>
                  </a:cubicBezTo>
                  <a:cubicBezTo>
                    <a:pt x="4088" y="8697"/>
                    <a:pt x="3920" y="8779"/>
                    <a:pt x="3836" y="8934"/>
                  </a:cubicBezTo>
                  <a:cubicBezTo>
                    <a:pt x="3622" y="9229"/>
                    <a:pt x="3737" y="9639"/>
                    <a:pt x="4065" y="9802"/>
                  </a:cubicBezTo>
                  <a:cubicBezTo>
                    <a:pt x="4065" y="9802"/>
                    <a:pt x="3950" y="9589"/>
                    <a:pt x="4131" y="9573"/>
                  </a:cubicBezTo>
                  <a:cubicBezTo>
                    <a:pt x="4137" y="9572"/>
                    <a:pt x="4144" y="9572"/>
                    <a:pt x="4150" y="9572"/>
                  </a:cubicBezTo>
                  <a:cubicBezTo>
                    <a:pt x="4274" y="9572"/>
                    <a:pt x="4422" y="9662"/>
                    <a:pt x="4587" y="9662"/>
                  </a:cubicBezTo>
                  <a:cubicBezTo>
                    <a:pt x="4681" y="9662"/>
                    <a:pt x="4781" y="9632"/>
                    <a:pt x="4885" y="9540"/>
                  </a:cubicBezTo>
                  <a:cubicBezTo>
                    <a:pt x="5004" y="9421"/>
                    <a:pt x="5198" y="9323"/>
                    <a:pt x="5424" y="9323"/>
                  </a:cubicBezTo>
                  <a:cubicBezTo>
                    <a:pt x="5726" y="9323"/>
                    <a:pt x="6083" y="9498"/>
                    <a:pt x="6393" y="10032"/>
                  </a:cubicBezTo>
                  <a:cubicBezTo>
                    <a:pt x="6393" y="10032"/>
                    <a:pt x="6163" y="9229"/>
                    <a:pt x="4835" y="8688"/>
                  </a:cubicBezTo>
                  <a:cubicBezTo>
                    <a:pt x="3131" y="7983"/>
                    <a:pt x="2049" y="6262"/>
                    <a:pt x="2131" y="4426"/>
                  </a:cubicBezTo>
                  <a:cubicBezTo>
                    <a:pt x="2229" y="2197"/>
                    <a:pt x="3508" y="673"/>
                    <a:pt x="11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 name="Google Shape;922;p2"/>
            <p:cNvSpPr/>
            <p:nvPr/>
          </p:nvSpPr>
          <p:spPr>
            <a:xfrm>
              <a:off x="5256325" y="1179100"/>
              <a:ext cx="73775" cy="268775"/>
            </a:xfrm>
            <a:custGeom>
              <a:avLst/>
              <a:gdLst/>
              <a:ahLst/>
              <a:cxnLst/>
              <a:rect l="l" t="t" r="r" b="b"/>
              <a:pathLst>
                <a:path w="2951" h="10751" extrusionOk="0">
                  <a:moveTo>
                    <a:pt x="1319" y="1"/>
                  </a:moveTo>
                  <a:cubicBezTo>
                    <a:pt x="733" y="1"/>
                    <a:pt x="178" y="376"/>
                    <a:pt x="115" y="899"/>
                  </a:cubicBezTo>
                  <a:cubicBezTo>
                    <a:pt x="0" y="1456"/>
                    <a:pt x="426" y="1964"/>
                    <a:pt x="1000" y="1964"/>
                  </a:cubicBezTo>
                  <a:cubicBezTo>
                    <a:pt x="1007" y="1965"/>
                    <a:pt x="1014" y="1965"/>
                    <a:pt x="1022" y="1965"/>
                  </a:cubicBezTo>
                  <a:cubicBezTo>
                    <a:pt x="1565" y="1965"/>
                    <a:pt x="1850" y="1354"/>
                    <a:pt x="1656" y="1079"/>
                  </a:cubicBezTo>
                  <a:cubicBezTo>
                    <a:pt x="1571" y="959"/>
                    <a:pt x="1450" y="905"/>
                    <a:pt x="1330" y="905"/>
                  </a:cubicBezTo>
                  <a:cubicBezTo>
                    <a:pt x="1124" y="905"/>
                    <a:pt x="924" y="1066"/>
                    <a:pt x="935" y="1325"/>
                  </a:cubicBezTo>
                  <a:cubicBezTo>
                    <a:pt x="967" y="1637"/>
                    <a:pt x="1312" y="1620"/>
                    <a:pt x="1344" y="1653"/>
                  </a:cubicBezTo>
                  <a:cubicBezTo>
                    <a:pt x="1393" y="1702"/>
                    <a:pt x="1344" y="1751"/>
                    <a:pt x="1344" y="1751"/>
                  </a:cubicBezTo>
                  <a:cubicBezTo>
                    <a:pt x="1312" y="1817"/>
                    <a:pt x="1246" y="1866"/>
                    <a:pt x="1180" y="1899"/>
                  </a:cubicBezTo>
                  <a:cubicBezTo>
                    <a:pt x="1148" y="1899"/>
                    <a:pt x="1131" y="1915"/>
                    <a:pt x="1115" y="1915"/>
                  </a:cubicBezTo>
                  <a:lnTo>
                    <a:pt x="1098" y="1915"/>
                  </a:lnTo>
                  <a:cubicBezTo>
                    <a:pt x="1066" y="1919"/>
                    <a:pt x="1033" y="1921"/>
                    <a:pt x="1001" y="1921"/>
                  </a:cubicBezTo>
                  <a:cubicBezTo>
                    <a:pt x="487" y="1921"/>
                    <a:pt x="73" y="1440"/>
                    <a:pt x="197" y="915"/>
                  </a:cubicBezTo>
                  <a:cubicBezTo>
                    <a:pt x="269" y="444"/>
                    <a:pt x="764" y="119"/>
                    <a:pt x="1281" y="119"/>
                  </a:cubicBezTo>
                  <a:cubicBezTo>
                    <a:pt x="1591" y="119"/>
                    <a:pt x="1908" y="236"/>
                    <a:pt x="2147" y="506"/>
                  </a:cubicBezTo>
                  <a:cubicBezTo>
                    <a:pt x="2770" y="1210"/>
                    <a:pt x="2623" y="2423"/>
                    <a:pt x="2246" y="3440"/>
                  </a:cubicBezTo>
                  <a:cubicBezTo>
                    <a:pt x="1426" y="5456"/>
                    <a:pt x="541" y="7505"/>
                    <a:pt x="1164" y="8980"/>
                  </a:cubicBezTo>
                  <a:cubicBezTo>
                    <a:pt x="1443" y="9734"/>
                    <a:pt x="1984" y="10357"/>
                    <a:pt x="2688" y="10750"/>
                  </a:cubicBezTo>
                  <a:cubicBezTo>
                    <a:pt x="2016" y="10324"/>
                    <a:pt x="1508" y="9701"/>
                    <a:pt x="1246" y="8947"/>
                  </a:cubicBezTo>
                  <a:cubicBezTo>
                    <a:pt x="689" y="7505"/>
                    <a:pt x="1574" y="5554"/>
                    <a:pt x="2426" y="3505"/>
                  </a:cubicBezTo>
                  <a:cubicBezTo>
                    <a:pt x="2803" y="2473"/>
                    <a:pt x="2951" y="1227"/>
                    <a:pt x="2262" y="407"/>
                  </a:cubicBezTo>
                  <a:cubicBezTo>
                    <a:pt x="1995" y="122"/>
                    <a:pt x="1652" y="1"/>
                    <a:pt x="131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 name="Google Shape;923;p2"/>
            <p:cNvSpPr/>
            <p:nvPr/>
          </p:nvSpPr>
          <p:spPr>
            <a:xfrm>
              <a:off x="5341950" y="1257300"/>
              <a:ext cx="94700" cy="93850"/>
            </a:xfrm>
            <a:custGeom>
              <a:avLst/>
              <a:gdLst/>
              <a:ahLst/>
              <a:cxnLst/>
              <a:rect l="l" t="t" r="r" b="b"/>
              <a:pathLst>
                <a:path w="3788" h="3754" extrusionOk="0">
                  <a:moveTo>
                    <a:pt x="493" y="0"/>
                  </a:moveTo>
                  <a:cubicBezTo>
                    <a:pt x="493" y="0"/>
                    <a:pt x="280" y="82"/>
                    <a:pt x="132" y="672"/>
                  </a:cubicBezTo>
                  <a:cubicBezTo>
                    <a:pt x="1" y="1279"/>
                    <a:pt x="263" y="1492"/>
                    <a:pt x="1050" y="1869"/>
                  </a:cubicBezTo>
                  <a:cubicBezTo>
                    <a:pt x="1837" y="2229"/>
                    <a:pt x="1870" y="3524"/>
                    <a:pt x="1870" y="3524"/>
                  </a:cubicBezTo>
                  <a:lnTo>
                    <a:pt x="1886" y="3754"/>
                  </a:lnTo>
                  <a:lnTo>
                    <a:pt x="1919" y="3524"/>
                  </a:lnTo>
                  <a:cubicBezTo>
                    <a:pt x="1919" y="3524"/>
                    <a:pt x="1952" y="2229"/>
                    <a:pt x="2738" y="1869"/>
                  </a:cubicBezTo>
                  <a:cubicBezTo>
                    <a:pt x="3525" y="1508"/>
                    <a:pt x="3787" y="1279"/>
                    <a:pt x="3640" y="689"/>
                  </a:cubicBezTo>
                  <a:cubicBezTo>
                    <a:pt x="3509" y="82"/>
                    <a:pt x="3279" y="0"/>
                    <a:pt x="3279" y="0"/>
                  </a:cubicBezTo>
                  <a:cubicBezTo>
                    <a:pt x="3279" y="0"/>
                    <a:pt x="3279" y="271"/>
                    <a:pt x="3107" y="271"/>
                  </a:cubicBezTo>
                  <a:cubicBezTo>
                    <a:pt x="3090" y="271"/>
                    <a:pt x="3071" y="268"/>
                    <a:pt x="3050" y="262"/>
                  </a:cubicBezTo>
                  <a:cubicBezTo>
                    <a:pt x="2951" y="240"/>
                    <a:pt x="2813" y="181"/>
                    <a:pt x="2681" y="181"/>
                  </a:cubicBezTo>
                  <a:cubicBezTo>
                    <a:pt x="2528" y="181"/>
                    <a:pt x="2382" y="259"/>
                    <a:pt x="2312" y="557"/>
                  </a:cubicBezTo>
                  <a:cubicBezTo>
                    <a:pt x="2200" y="1084"/>
                    <a:pt x="2151" y="1657"/>
                    <a:pt x="1922" y="1657"/>
                  </a:cubicBezTo>
                  <a:cubicBezTo>
                    <a:pt x="1915" y="1657"/>
                    <a:pt x="1909" y="1657"/>
                    <a:pt x="1902" y="1656"/>
                  </a:cubicBezTo>
                  <a:cubicBezTo>
                    <a:pt x="1902" y="1647"/>
                    <a:pt x="1902" y="1643"/>
                    <a:pt x="1900" y="1643"/>
                  </a:cubicBezTo>
                  <a:cubicBezTo>
                    <a:pt x="1898" y="1643"/>
                    <a:pt x="1894" y="1647"/>
                    <a:pt x="1886" y="1656"/>
                  </a:cubicBezTo>
                  <a:lnTo>
                    <a:pt x="1870" y="1656"/>
                  </a:lnTo>
                  <a:cubicBezTo>
                    <a:pt x="1863" y="1657"/>
                    <a:pt x="1857" y="1657"/>
                    <a:pt x="1852" y="1657"/>
                  </a:cubicBezTo>
                  <a:cubicBezTo>
                    <a:pt x="1637" y="1657"/>
                    <a:pt x="1587" y="1084"/>
                    <a:pt x="1460" y="557"/>
                  </a:cubicBezTo>
                  <a:cubicBezTo>
                    <a:pt x="1388" y="263"/>
                    <a:pt x="1244" y="187"/>
                    <a:pt x="1090" y="187"/>
                  </a:cubicBezTo>
                  <a:cubicBezTo>
                    <a:pt x="962" y="187"/>
                    <a:pt x="827" y="240"/>
                    <a:pt x="722" y="262"/>
                  </a:cubicBezTo>
                  <a:cubicBezTo>
                    <a:pt x="701" y="268"/>
                    <a:pt x="682" y="271"/>
                    <a:pt x="665" y="271"/>
                  </a:cubicBezTo>
                  <a:cubicBezTo>
                    <a:pt x="493" y="271"/>
                    <a:pt x="493" y="0"/>
                    <a:pt x="4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 name="Google Shape;924;p2"/>
            <p:cNvSpPr/>
            <p:nvPr/>
          </p:nvSpPr>
          <p:spPr>
            <a:xfrm>
              <a:off x="5319425" y="1169200"/>
              <a:ext cx="69275" cy="203675"/>
            </a:xfrm>
            <a:custGeom>
              <a:avLst/>
              <a:gdLst/>
              <a:ahLst/>
              <a:cxnLst/>
              <a:rect l="l" t="t" r="r" b="b"/>
              <a:pathLst>
                <a:path w="2771" h="8147" extrusionOk="0">
                  <a:moveTo>
                    <a:pt x="2066" y="0"/>
                  </a:moveTo>
                  <a:lnTo>
                    <a:pt x="2066" y="0"/>
                  </a:lnTo>
                  <a:cubicBezTo>
                    <a:pt x="2426" y="1098"/>
                    <a:pt x="968" y="1295"/>
                    <a:pt x="443" y="2918"/>
                  </a:cubicBezTo>
                  <a:cubicBezTo>
                    <a:pt x="0" y="4278"/>
                    <a:pt x="263" y="5229"/>
                    <a:pt x="1574" y="6147"/>
                  </a:cubicBezTo>
                  <a:cubicBezTo>
                    <a:pt x="2705" y="6934"/>
                    <a:pt x="2771" y="7999"/>
                    <a:pt x="2771" y="8147"/>
                  </a:cubicBezTo>
                  <a:cubicBezTo>
                    <a:pt x="2771" y="7655"/>
                    <a:pt x="2623" y="7163"/>
                    <a:pt x="2328" y="6753"/>
                  </a:cubicBezTo>
                  <a:cubicBezTo>
                    <a:pt x="2017" y="6327"/>
                    <a:pt x="1623" y="6081"/>
                    <a:pt x="1050" y="5557"/>
                  </a:cubicBezTo>
                  <a:cubicBezTo>
                    <a:pt x="869" y="5409"/>
                    <a:pt x="722" y="5196"/>
                    <a:pt x="640" y="4967"/>
                  </a:cubicBezTo>
                  <a:cubicBezTo>
                    <a:pt x="296" y="4131"/>
                    <a:pt x="968" y="3262"/>
                    <a:pt x="1295" y="2901"/>
                  </a:cubicBezTo>
                  <a:cubicBezTo>
                    <a:pt x="1705" y="2442"/>
                    <a:pt x="2426" y="1967"/>
                    <a:pt x="2558" y="1065"/>
                  </a:cubicBezTo>
                  <a:cubicBezTo>
                    <a:pt x="2705" y="180"/>
                    <a:pt x="2066" y="0"/>
                    <a:pt x="20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 name="Google Shape;925;p2"/>
            <p:cNvSpPr/>
            <p:nvPr/>
          </p:nvSpPr>
          <p:spPr>
            <a:xfrm>
              <a:off x="5244225" y="933275"/>
              <a:ext cx="60875" cy="136350"/>
            </a:xfrm>
            <a:custGeom>
              <a:avLst/>
              <a:gdLst/>
              <a:ahLst/>
              <a:cxnLst/>
              <a:rect l="l" t="t" r="r" b="b"/>
              <a:pathLst>
                <a:path w="2435" h="5454" extrusionOk="0">
                  <a:moveTo>
                    <a:pt x="1006" y="0"/>
                  </a:moveTo>
                  <a:cubicBezTo>
                    <a:pt x="646" y="0"/>
                    <a:pt x="0" y="564"/>
                    <a:pt x="287" y="2422"/>
                  </a:cubicBezTo>
                  <a:cubicBezTo>
                    <a:pt x="615" y="4454"/>
                    <a:pt x="2173" y="5421"/>
                    <a:pt x="2435" y="5454"/>
                  </a:cubicBezTo>
                  <a:cubicBezTo>
                    <a:pt x="2435" y="5454"/>
                    <a:pt x="910" y="4471"/>
                    <a:pt x="779" y="2799"/>
                  </a:cubicBezTo>
                  <a:cubicBezTo>
                    <a:pt x="648" y="1110"/>
                    <a:pt x="1156" y="1078"/>
                    <a:pt x="1320" y="717"/>
                  </a:cubicBezTo>
                  <a:cubicBezTo>
                    <a:pt x="1484" y="356"/>
                    <a:pt x="1402" y="110"/>
                    <a:pt x="1091" y="12"/>
                  </a:cubicBezTo>
                  <a:cubicBezTo>
                    <a:pt x="1065" y="4"/>
                    <a:pt x="1036" y="0"/>
                    <a:pt x="100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 name="Google Shape;926;p2"/>
            <p:cNvSpPr/>
            <p:nvPr/>
          </p:nvSpPr>
          <p:spPr>
            <a:xfrm>
              <a:off x="5217400" y="895675"/>
              <a:ext cx="131550" cy="177650"/>
            </a:xfrm>
            <a:custGeom>
              <a:avLst/>
              <a:gdLst/>
              <a:ahLst/>
              <a:cxnLst/>
              <a:rect l="l" t="t" r="r" b="b"/>
              <a:pathLst>
                <a:path w="5262" h="7106" extrusionOk="0">
                  <a:moveTo>
                    <a:pt x="3562" y="0"/>
                  </a:moveTo>
                  <a:cubicBezTo>
                    <a:pt x="3358" y="0"/>
                    <a:pt x="3166" y="24"/>
                    <a:pt x="3000" y="57"/>
                  </a:cubicBezTo>
                  <a:cubicBezTo>
                    <a:pt x="2573" y="139"/>
                    <a:pt x="2164" y="303"/>
                    <a:pt x="1819" y="549"/>
                  </a:cubicBezTo>
                  <a:cubicBezTo>
                    <a:pt x="0" y="1926"/>
                    <a:pt x="328" y="4303"/>
                    <a:pt x="869" y="5434"/>
                  </a:cubicBezTo>
                  <a:cubicBezTo>
                    <a:pt x="1164" y="6122"/>
                    <a:pt x="1639" y="6696"/>
                    <a:pt x="2262" y="7105"/>
                  </a:cubicBezTo>
                  <a:cubicBezTo>
                    <a:pt x="1672" y="6679"/>
                    <a:pt x="1213" y="6089"/>
                    <a:pt x="934" y="5401"/>
                  </a:cubicBezTo>
                  <a:cubicBezTo>
                    <a:pt x="443" y="4253"/>
                    <a:pt x="197" y="1991"/>
                    <a:pt x="1918" y="697"/>
                  </a:cubicBezTo>
                  <a:cubicBezTo>
                    <a:pt x="2344" y="388"/>
                    <a:pt x="2900" y="195"/>
                    <a:pt x="3415" y="195"/>
                  </a:cubicBezTo>
                  <a:cubicBezTo>
                    <a:pt x="3831" y="195"/>
                    <a:pt x="4220" y="321"/>
                    <a:pt x="4491" y="615"/>
                  </a:cubicBezTo>
                  <a:cubicBezTo>
                    <a:pt x="5137" y="1244"/>
                    <a:pt x="4654" y="2304"/>
                    <a:pt x="3965" y="2304"/>
                  </a:cubicBezTo>
                  <a:cubicBezTo>
                    <a:pt x="3955" y="2304"/>
                    <a:pt x="3944" y="2303"/>
                    <a:pt x="3934" y="2303"/>
                  </a:cubicBezTo>
                  <a:cubicBezTo>
                    <a:pt x="3904" y="2306"/>
                    <a:pt x="3874" y="2308"/>
                    <a:pt x="3844" y="2308"/>
                  </a:cubicBezTo>
                  <a:cubicBezTo>
                    <a:pt x="3580" y="2308"/>
                    <a:pt x="3329" y="2180"/>
                    <a:pt x="3196" y="1959"/>
                  </a:cubicBezTo>
                  <a:cubicBezTo>
                    <a:pt x="3131" y="1844"/>
                    <a:pt x="3114" y="1713"/>
                    <a:pt x="3131" y="1582"/>
                  </a:cubicBezTo>
                  <a:cubicBezTo>
                    <a:pt x="3150" y="1337"/>
                    <a:pt x="3228" y="1262"/>
                    <a:pt x="3281" y="1262"/>
                  </a:cubicBezTo>
                  <a:cubicBezTo>
                    <a:pt x="3317" y="1262"/>
                    <a:pt x="3341" y="1296"/>
                    <a:pt x="3327" y="1336"/>
                  </a:cubicBezTo>
                  <a:cubicBezTo>
                    <a:pt x="3299" y="1567"/>
                    <a:pt x="3487" y="1773"/>
                    <a:pt x="3712" y="1773"/>
                  </a:cubicBezTo>
                  <a:cubicBezTo>
                    <a:pt x="3742" y="1773"/>
                    <a:pt x="3772" y="1770"/>
                    <a:pt x="3803" y="1762"/>
                  </a:cubicBezTo>
                  <a:cubicBezTo>
                    <a:pt x="4213" y="1713"/>
                    <a:pt x="4311" y="1155"/>
                    <a:pt x="3950" y="959"/>
                  </a:cubicBezTo>
                  <a:cubicBezTo>
                    <a:pt x="3857" y="912"/>
                    <a:pt x="3758" y="890"/>
                    <a:pt x="3662" y="890"/>
                  </a:cubicBezTo>
                  <a:cubicBezTo>
                    <a:pt x="3354" y="890"/>
                    <a:pt x="3066" y="1113"/>
                    <a:pt x="3016" y="1451"/>
                  </a:cubicBezTo>
                  <a:cubicBezTo>
                    <a:pt x="2950" y="1778"/>
                    <a:pt x="3114" y="2106"/>
                    <a:pt x="3409" y="2270"/>
                  </a:cubicBezTo>
                  <a:lnTo>
                    <a:pt x="3426" y="2286"/>
                  </a:lnTo>
                  <a:lnTo>
                    <a:pt x="3442" y="2286"/>
                  </a:lnTo>
                  <a:cubicBezTo>
                    <a:pt x="3541" y="2336"/>
                    <a:pt x="3639" y="2368"/>
                    <a:pt x="3754" y="2385"/>
                  </a:cubicBezTo>
                  <a:cubicBezTo>
                    <a:pt x="3851" y="2407"/>
                    <a:pt x="3948" y="2418"/>
                    <a:pt x="4043" y="2418"/>
                  </a:cubicBezTo>
                  <a:cubicBezTo>
                    <a:pt x="4646" y="2418"/>
                    <a:pt x="5158" y="1991"/>
                    <a:pt x="5229" y="1467"/>
                  </a:cubicBezTo>
                  <a:cubicBezTo>
                    <a:pt x="5262" y="1057"/>
                    <a:pt x="5098" y="664"/>
                    <a:pt x="4786" y="385"/>
                  </a:cubicBezTo>
                  <a:cubicBezTo>
                    <a:pt x="4406" y="92"/>
                    <a:pt x="3962" y="0"/>
                    <a:pt x="35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 name="Google Shape;927;p2"/>
            <p:cNvSpPr/>
            <p:nvPr/>
          </p:nvSpPr>
          <p:spPr>
            <a:xfrm>
              <a:off x="5297700" y="849175"/>
              <a:ext cx="182800" cy="128675"/>
            </a:xfrm>
            <a:custGeom>
              <a:avLst/>
              <a:gdLst/>
              <a:ahLst/>
              <a:cxnLst/>
              <a:rect l="l" t="t" r="r" b="b"/>
              <a:pathLst>
                <a:path w="7312" h="5147" extrusionOk="0">
                  <a:moveTo>
                    <a:pt x="1747" y="0"/>
                  </a:moveTo>
                  <a:cubicBezTo>
                    <a:pt x="1356" y="0"/>
                    <a:pt x="970" y="175"/>
                    <a:pt x="706" y="508"/>
                  </a:cubicBezTo>
                  <a:cubicBezTo>
                    <a:pt x="612" y="638"/>
                    <a:pt x="466" y="705"/>
                    <a:pt x="317" y="705"/>
                  </a:cubicBezTo>
                  <a:cubicBezTo>
                    <a:pt x="205" y="705"/>
                    <a:pt x="92" y="667"/>
                    <a:pt x="1" y="590"/>
                  </a:cubicBezTo>
                  <a:lnTo>
                    <a:pt x="1" y="590"/>
                  </a:lnTo>
                  <a:cubicBezTo>
                    <a:pt x="34" y="967"/>
                    <a:pt x="50" y="1032"/>
                    <a:pt x="1771" y="1737"/>
                  </a:cubicBezTo>
                  <a:cubicBezTo>
                    <a:pt x="3082" y="2294"/>
                    <a:pt x="3525" y="4261"/>
                    <a:pt x="3656" y="5146"/>
                  </a:cubicBezTo>
                  <a:cubicBezTo>
                    <a:pt x="3787" y="4261"/>
                    <a:pt x="4246" y="2294"/>
                    <a:pt x="5541" y="1737"/>
                  </a:cubicBezTo>
                  <a:cubicBezTo>
                    <a:pt x="7262" y="1032"/>
                    <a:pt x="7278" y="967"/>
                    <a:pt x="7311" y="590"/>
                  </a:cubicBezTo>
                  <a:lnTo>
                    <a:pt x="7311" y="590"/>
                  </a:lnTo>
                  <a:cubicBezTo>
                    <a:pt x="7220" y="667"/>
                    <a:pt x="7107" y="705"/>
                    <a:pt x="6995" y="705"/>
                  </a:cubicBezTo>
                  <a:cubicBezTo>
                    <a:pt x="6846" y="705"/>
                    <a:pt x="6700" y="638"/>
                    <a:pt x="6606" y="508"/>
                  </a:cubicBezTo>
                  <a:cubicBezTo>
                    <a:pt x="6342" y="175"/>
                    <a:pt x="5956" y="0"/>
                    <a:pt x="5565" y="0"/>
                  </a:cubicBezTo>
                  <a:cubicBezTo>
                    <a:pt x="5301" y="0"/>
                    <a:pt x="5035" y="80"/>
                    <a:pt x="4803" y="245"/>
                  </a:cubicBezTo>
                  <a:cubicBezTo>
                    <a:pt x="4230" y="655"/>
                    <a:pt x="3853" y="1475"/>
                    <a:pt x="3656" y="2655"/>
                  </a:cubicBezTo>
                  <a:cubicBezTo>
                    <a:pt x="3459" y="1458"/>
                    <a:pt x="3082" y="639"/>
                    <a:pt x="2509" y="245"/>
                  </a:cubicBezTo>
                  <a:cubicBezTo>
                    <a:pt x="2277" y="80"/>
                    <a:pt x="2011" y="0"/>
                    <a:pt x="17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 name="Google Shape;928;p2"/>
            <p:cNvSpPr/>
            <p:nvPr/>
          </p:nvSpPr>
          <p:spPr>
            <a:xfrm>
              <a:off x="5355900" y="777850"/>
              <a:ext cx="66825" cy="111075"/>
            </a:xfrm>
            <a:custGeom>
              <a:avLst/>
              <a:gdLst/>
              <a:ahLst/>
              <a:cxnLst/>
              <a:rect l="l" t="t" r="r" b="b"/>
              <a:pathLst>
                <a:path w="2673" h="4443" extrusionOk="0">
                  <a:moveTo>
                    <a:pt x="1328" y="0"/>
                  </a:moveTo>
                  <a:cubicBezTo>
                    <a:pt x="1246" y="164"/>
                    <a:pt x="1131" y="312"/>
                    <a:pt x="1017" y="427"/>
                  </a:cubicBezTo>
                  <a:cubicBezTo>
                    <a:pt x="558" y="853"/>
                    <a:pt x="0" y="1721"/>
                    <a:pt x="722" y="2918"/>
                  </a:cubicBezTo>
                  <a:cubicBezTo>
                    <a:pt x="1010" y="3367"/>
                    <a:pt x="1205" y="3879"/>
                    <a:pt x="1336" y="4407"/>
                  </a:cubicBezTo>
                  <a:lnTo>
                    <a:pt x="1336" y="4407"/>
                  </a:lnTo>
                  <a:cubicBezTo>
                    <a:pt x="1452" y="3879"/>
                    <a:pt x="1662" y="3367"/>
                    <a:pt x="1951" y="2918"/>
                  </a:cubicBezTo>
                  <a:cubicBezTo>
                    <a:pt x="2672" y="1721"/>
                    <a:pt x="2115" y="869"/>
                    <a:pt x="1656" y="427"/>
                  </a:cubicBezTo>
                  <a:cubicBezTo>
                    <a:pt x="1525" y="312"/>
                    <a:pt x="1426" y="164"/>
                    <a:pt x="1328" y="0"/>
                  </a:cubicBezTo>
                  <a:close/>
                  <a:moveTo>
                    <a:pt x="1336" y="4407"/>
                  </a:moveTo>
                  <a:cubicBezTo>
                    <a:pt x="1333" y="4419"/>
                    <a:pt x="1330" y="4431"/>
                    <a:pt x="1328" y="4442"/>
                  </a:cubicBezTo>
                  <a:lnTo>
                    <a:pt x="1344" y="4442"/>
                  </a:lnTo>
                  <a:cubicBezTo>
                    <a:pt x="1342" y="4431"/>
                    <a:pt x="1339" y="4419"/>
                    <a:pt x="1336" y="4407"/>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 name="Google Shape;929;p2"/>
            <p:cNvSpPr/>
            <p:nvPr/>
          </p:nvSpPr>
          <p:spPr>
            <a:xfrm>
              <a:off x="5312450" y="673275"/>
              <a:ext cx="153300" cy="167700"/>
            </a:xfrm>
            <a:custGeom>
              <a:avLst/>
              <a:gdLst/>
              <a:ahLst/>
              <a:cxnLst/>
              <a:rect l="l" t="t" r="r" b="b"/>
              <a:pathLst>
                <a:path w="6132" h="6708" extrusionOk="0">
                  <a:moveTo>
                    <a:pt x="1609" y="1"/>
                  </a:moveTo>
                  <a:cubicBezTo>
                    <a:pt x="1211" y="1"/>
                    <a:pt x="822" y="156"/>
                    <a:pt x="591" y="446"/>
                  </a:cubicBezTo>
                  <a:cubicBezTo>
                    <a:pt x="1" y="1102"/>
                    <a:pt x="493" y="2069"/>
                    <a:pt x="1132" y="2102"/>
                  </a:cubicBezTo>
                  <a:cubicBezTo>
                    <a:pt x="1151" y="2103"/>
                    <a:pt x="1170" y="2103"/>
                    <a:pt x="1188" y="2103"/>
                  </a:cubicBezTo>
                  <a:cubicBezTo>
                    <a:pt x="1801" y="2103"/>
                    <a:pt x="2013" y="1585"/>
                    <a:pt x="1886" y="1282"/>
                  </a:cubicBezTo>
                  <a:cubicBezTo>
                    <a:pt x="1830" y="1114"/>
                    <a:pt x="1677" y="993"/>
                    <a:pt x="1511" y="993"/>
                  </a:cubicBezTo>
                  <a:cubicBezTo>
                    <a:pt x="1483" y="993"/>
                    <a:pt x="1455" y="996"/>
                    <a:pt x="1427" y="1004"/>
                  </a:cubicBezTo>
                  <a:cubicBezTo>
                    <a:pt x="1263" y="1020"/>
                    <a:pt x="1165" y="1167"/>
                    <a:pt x="1181" y="1315"/>
                  </a:cubicBezTo>
                  <a:cubicBezTo>
                    <a:pt x="1171" y="1471"/>
                    <a:pt x="1292" y="1567"/>
                    <a:pt x="1415" y="1567"/>
                  </a:cubicBezTo>
                  <a:cubicBezTo>
                    <a:pt x="1487" y="1567"/>
                    <a:pt x="1559" y="1535"/>
                    <a:pt x="1607" y="1462"/>
                  </a:cubicBezTo>
                  <a:cubicBezTo>
                    <a:pt x="1647" y="1400"/>
                    <a:pt x="1691" y="1375"/>
                    <a:pt x="1729" y="1375"/>
                  </a:cubicBezTo>
                  <a:cubicBezTo>
                    <a:pt x="1802" y="1375"/>
                    <a:pt x="1858" y="1464"/>
                    <a:pt x="1837" y="1561"/>
                  </a:cubicBezTo>
                  <a:cubicBezTo>
                    <a:pt x="1747" y="1791"/>
                    <a:pt x="1527" y="1942"/>
                    <a:pt x="1287" y="1942"/>
                  </a:cubicBezTo>
                  <a:cubicBezTo>
                    <a:pt x="1220" y="1942"/>
                    <a:pt x="1151" y="1930"/>
                    <a:pt x="1083" y="1905"/>
                  </a:cubicBezTo>
                  <a:cubicBezTo>
                    <a:pt x="673" y="1790"/>
                    <a:pt x="460" y="1053"/>
                    <a:pt x="1017" y="659"/>
                  </a:cubicBezTo>
                  <a:cubicBezTo>
                    <a:pt x="1143" y="567"/>
                    <a:pt x="1328" y="517"/>
                    <a:pt x="1534" y="517"/>
                  </a:cubicBezTo>
                  <a:cubicBezTo>
                    <a:pt x="2131" y="517"/>
                    <a:pt x="2907" y="931"/>
                    <a:pt x="2968" y="1905"/>
                  </a:cubicBezTo>
                  <a:cubicBezTo>
                    <a:pt x="2968" y="3085"/>
                    <a:pt x="2033" y="4118"/>
                    <a:pt x="1771" y="4888"/>
                  </a:cubicBezTo>
                  <a:cubicBezTo>
                    <a:pt x="1427" y="5970"/>
                    <a:pt x="1869" y="6658"/>
                    <a:pt x="1902" y="6708"/>
                  </a:cubicBezTo>
                  <a:cubicBezTo>
                    <a:pt x="1624" y="6150"/>
                    <a:pt x="1607" y="5495"/>
                    <a:pt x="1853" y="4921"/>
                  </a:cubicBezTo>
                  <a:cubicBezTo>
                    <a:pt x="2066" y="4396"/>
                    <a:pt x="2492" y="3839"/>
                    <a:pt x="2820" y="3151"/>
                  </a:cubicBezTo>
                  <a:cubicBezTo>
                    <a:pt x="2918" y="2921"/>
                    <a:pt x="3017" y="2675"/>
                    <a:pt x="3066" y="2446"/>
                  </a:cubicBezTo>
                  <a:cubicBezTo>
                    <a:pt x="3115" y="2675"/>
                    <a:pt x="3214" y="2921"/>
                    <a:pt x="3328" y="3151"/>
                  </a:cubicBezTo>
                  <a:cubicBezTo>
                    <a:pt x="3640" y="3839"/>
                    <a:pt x="4066" y="4396"/>
                    <a:pt x="4279" y="4921"/>
                  </a:cubicBezTo>
                  <a:cubicBezTo>
                    <a:pt x="4525" y="5495"/>
                    <a:pt x="4508" y="6150"/>
                    <a:pt x="4230" y="6708"/>
                  </a:cubicBezTo>
                  <a:cubicBezTo>
                    <a:pt x="4263" y="6642"/>
                    <a:pt x="4705" y="5970"/>
                    <a:pt x="4361" y="4888"/>
                  </a:cubicBezTo>
                  <a:cubicBezTo>
                    <a:pt x="4099" y="4118"/>
                    <a:pt x="3181" y="3085"/>
                    <a:pt x="3164" y="1905"/>
                  </a:cubicBezTo>
                  <a:cubicBezTo>
                    <a:pt x="3225" y="931"/>
                    <a:pt x="4001" y="517"/>
                    <a:pt x="4598" y="517"/>
                  </a:cubicBezTo>
                  <a:cubicBezTo>
                    <a:pt x="4804" y="517"/>
                    <a:pt x="4989" y="567"/>
                    <a:pt x="5115" y="659"/>
                  </a:cubicBezTo>
                  <a:cubicBezTo>
                    <a:pt x="5672" y="1053"/>
                    <a:pt x="5459" y="1790"/>
                    <a:pt x="5049" y="1905"/>
                  </a:cubicBezTo>
                  <a:cubicBezTo>
                    <a:pt x="4981" y="1930"/>
                    <a:pt x="4912" y="1942"/>
                    <a:pt x="4845" y="1942"/>
                  </a:cubicBezTo>
                  <a:cubicBezTo>
                    <a:pt x="4605" y="1942"/>
                    <a:pt x="4385" y="1791"/>
                    <a:pt x="4295" y="1561"/>
                  </a:cubicBezTo>
                  <a:cubicBezTo>
                    <a:pt x="4274" y="1464"/>
                    <a:pt x="4330" y="1375"/>
                    <a:pt x="4403" y="1375"/>
                  </a:cubicBezTo>
                  <a:cubicBezTo>
                    <a:pt x="4441" y="1375"/>
                    <a:pt x="4485" y="1400"/>
                    <a:pt x="4525" y="1462"/>
                  </a:cubicBezTo>
                  <a:cubicBezTo>
                    <a:pt x="4573" y="1535"/>
                    <a:pt x="4645" y="1567"/>
                    <a:pt x="4717" y="1567"/>
                  </a:cubicBezTo>
                  <a:cubicBezTo>
                    <a:pt x="4840" y="1567"/>
                    <a:pt x="4961" y="1471"/>
                    <a:pt x="4951" y="1315"/>
                  </a:cubicBezTo>
                  <a:cubicBezTo>
                    <a:pt x="4967" y="1167"/>
                    <a:pt x="4869" y="1020"/>
                    <a:pt x="4705" y="1004"/>
                  </a:cubicBezTo>
                  <a:cubicBezTo>
                    <a:pt x="4683" y="1000"/>
                    <a:pt x="4660" y="998"/>
                    <a:pt x="4638" y="998"/>
                  </a:cubicBezTo>
                  <a:cubicBezTo>
                    <a:pt x="4465" y="998"/>
                    <a:pt x="4304" y="1108"/>
                    <a:pt x="4246" y="1282"/>
                  </a:cubicBezTo>
                  <a:cubicBezTo>
                    <a:pt x="4119" y="1585"/>
                    <a:pt x="4347" y="2103"/>
                    <a:pt x="4945" y="2103"/>
                  </a:cubicBezTo>
                  <a:cubicBezTo>
                    <a:pt x="4963" y="2103"/>
                    <a:pt x="4982" y="2103"/>
                    <a:pt x="5000" y="2102"/>
                  </a:cubicBezTo>
                  <a:cubicBezTo>
                    <a:pt x="5623" y="2069"/>
                    <a:pt x="6131" y="1102"/>
                    <a:pt x="5541" y="446"/>
                  </a:cubicBezTo>
                  <a:cubicBezTo>
                    <a:pt x="5310" y="156"/>
                    <a:pt x="4921" y="1"/>
                    <a:pt x="4523" y="1"/>
                  </a:cubicBezTo>
                  <a:cubicBezTo>
                    <a:pt x="4044" y="1"/>
                    <a:pt x="3553" y="225"/>
                    <a:pt x="3312" y="708"/>
                  </a:cubicBezTo>
                  <a:cubicBezTo>
                    <a:pt x="3197" y="872"/>
                    <a:pt x="3115" y="1069"/>
                    <a:pt x="3066" y="1282"/>
                  </a:cubicBezTo>
                  <a:cubicBezTo>
                    <a:pt x="3017" y="1069"/>
                    <a:pt x="2935" y="889"/>
                    <a:pt x="2820" y="708"/>
                  </a:cubicBezTo>
                  <a:cubicBezTo>
                    <a:pt x="2578" y="225"/>
                    <a:pt x="2088" y="1"/>
                    <a:pt x="160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 name="Google Shape;930;p2"/>
            <p:cNvSpPr/>
            <p:nvPr/>
          </p:nvSpPr>
          <p:spPr>
            <a:xfrm>
              <a:off x="5189125" y="758175"/>
              <a:ext cx="130325" cy="205325"/>
            </a:xfrm>
            <a:custGeom>
              <a:avLst/>
              <a:gdLst/>
              <a:ahLst/>
              <a:cxnLst/>
              <a:rect l="l" t="t" r="r" b="b"/>
              <a:pathLst>
                <a:path w="5213" h="8213" extrusionOk="0">
                  <a:moveTo>
                    <a:pt x="4114" y="1"/>
                  </a:moveTo>
                  <a:lnTo>
                    <a:pt x="4114" y="1"/>
                  </a:lnTo>
                  <a:cubicBezTo>
                    <a:pt x="4114" y="1"/>
                    <a:pt x="4196" y="624"/>
                    <a:pt x="3803" y="837"/>
                  </a:cubicBezTo>
                  <a:cubicBezTo>
                    <a:pt x="3409" y="1050"/>
                    <a:pt x="2836" y="1541"/>
                    <a:pt x="3426" y="2066"/>
                  </a:cubicBezTo>
                  <a:cubicBezTo>
                    <a:pt x="4032" y="2607"/>
                    <a:pt x="4196" y="3344"/>
                    <a:pt x="3688" y="4082"/>
                  </a:cubicBezTo>
                  <a:cubicBezTo>
                    <a:pt x="3688" y="4082"/>
                    <a:pt x="3983" y="2984"/>
                    <a:pt x="3246" y="2492"/>
                  </a:cubicBezTo>
                  <a:cubicBezTo>
                    <a:pt x="3044" y="2352"/>
                    <a:pt x="2879" y="2316"/>
                    <a:pt x="2761" y="2316"/>
                  </a:cubicBezTo>
                  <a:cubicBezTo>
                    <a:pt x="2630" y="2316"/>
                    <a:pt x="2557" y="2361"/>
                    <a:pt x="2557" y="2361"/>
                  </a:cubicBezTo>
                  <a:cubicBezTo>
                    <a:pt x="2623" y="2508"/>
                    <a:pt x="2655" y="2640"/>
                    <a:pt x="2672" y="2787"/>
                  </a:cubicBezTo>
                  <a:cubicBezTo>
                    <a:pt x="2688" y="3017"/>
                    <a:pt x="2213" y="3377"/>
                    <a:pt x="2557" y="3754"/>
                  </a:cubicBezTo>
                  <a:cubicBezTo>
                    <a:pt x="2901" y="4148"/>
                    <a:pt x="3147" y="4934"/>
                    <a:pt x="1934" y="5803"/>
                  </a:cubicBezTo>
                  <a:cubicBezTo>
                    <a:pt x="1934" y="5803"/>
                    <a:pt x="2557" y="4443"/>
                    <a:pt x="2196" y="3738"/>
                  </a:cubicBezTo>
                  <a:cubicBezTo>
                    <a:pt x="1819" y="3000"/>
                    <a:pt x="1377" y="3164"/>
                    <a:pt x="967" y="2574"/>
                  </a:cubicBezTo>
                  <a:cubicBezTo>
                    <a:pt x="967" y="2574"/>
                    <a:pt x="0" y="3099"/>
                    <a:pt x="754" y="4246"/>
                  </a:cubicBezTo>
                  <a:cubicBezTo>
                    <a:pt x="1623" y="5590"/>
                    <a:pt x="541" y="7278"/>
                    <a:pt x="1459" y="8213"/>
                  </a:cubicBezTo>
                  <a:cubicBezTo>
                    <a:pt x="1459" y="8213"/>
                    <a:pt x="1410" y="6852"/>
                    <a:pt x="2672" y="5623"/>
                  </a:cubicBezTo>
                  <a:cubicBezTo>
                    <a:pt x="3934" y="4393"/>
                    <a:pt x="5212" y="2853"/>
                    <a:pt x="411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 name="Google Shape;931;p2"/>
            <p:cNvSpPr/>
            <p:nvPr/>
          </p:nvSpPr>
          <p:spPr>
            <a:xfrm>
              <a:off x="5303450" y="732775"/>
              <a:ext cx="75825" cy="113125"/>
            </a:xfrm>
            <a:custGeom>
              <a:avLst/>
              <a:gdLst/>
              <a:ahLst/>
              <a:cxnLst/>
              <a:rect l="l" t="t" r="r" b="b"/>
              <a:pathLst>
                <a:path w="3033" h="4525" extrusionOk="0">
                  <a:moveTo>
                    <a:pt x="2590" y="0"/>
                  </a:moveTo>
                  <a:cubicBezTo>
                    <a:pt x="2541" y="279"/>
                    <a:pt x="2279" y="541"/>
                    <a:pt x="1623" y="820"/>
                  </a:cubicBezTo>
                  <a:cubicBezTo>
                    <a:pt x="984" y="1099"/>
                    <a:pt x="1213" y="1935"/>
                    <a:pt x="1279" y="2131"/>
                  </a:cubicBezTo>
                  <a:cubicBezTo>
                    <a:pt x="1341" y="2304"/>
                    <a:pt x="1389" y="2641"/>
                    <a:pt x="1206" y="2641"/>
                  </a:cubicBezTo>
                  <a:cubicBezTo>
                    <a:pt x="1198" y="2641"/>
                    <a:pt x="1190" y="2641"/>
                    <a:pt x="1180" y="2639"/>
                  </a:cubicBezTo>
                  <a:cubicBezTo>
                    <a:pt x="967" y="2623"/>
                    <a:pt x="1000" y="2492"/>
                    <a:pt x="1115" y="1820"/>
                  </a:cubicBezTo>
                  <a:cubicBezTo>
                    <a:pt x="1188" y="1319"/>
                    <a:pt x="870" y="1255"/>
                    <a:pt x="703" y="1255"/>
                  </a:cubicBezTo>
                  <a:cubicBezTo>
                    <a:pt x="646" y="1255"/>
                    <a:pt x="607" y="1262"/>
                    <a:pt x="607" y="1262"/>
                  </a:cubicBezTo>
                  <a:cubicBezTo>
                    <a:pt x="738" y="1426"/>
                    <a:pt x="738" y="1656"/>
                    <a:pt x="607" y="1820"/>
                  </a:cubicBezTo>
                  <a:cubicBezTo>
                    <a:pt x="344" y="2066"/>
                    <a:pt x="49" y="2344"/>
                    <a:pt x="312" y="3098"/>
                  </a:cubicBezTo>
                  <a:cubicBezTo>
                    <a:pt x="574" y="3852"/>
                    <a:pt x="0" y="4524"/>
                    <a:pt x="0" y="4524"/>
                  </a:cubicBezTo>
                  <a:cubicBezTo>
                    <a:pt x="3032" y="2017"/>
                    <a:pt x="2590" y="1"/>
                    <a:pt x="259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 name="Google Shape;932;p2"/>
            <p:cNvSpPr/>
            <p:nvPr/>
          </p:nvSpPr>
          <p:spPr>
            <a:xfrm>
              <a:off x="5153050" y="947075"/>
              <a:ext cx="90175" cy="106575"/>
            </a:xfrm>
            <a:custGeom>
              <a:avLst/>
              <a:gdLst/>
              <a:ahLst/>
              <a:cxnLst/>
              <a:rect l="l" t="t" r="r" b="b"/>
              <a:pathLst>
                <a:path w="3607" h="4263" extrusionOk="0">
                  <a:moveTo>
                    <a:pt x="1869" y="1"/>
                  </a:moveTo>
                  <a:cubicBezTo>
                    <a:pt x="1869" y="1"/>
                    <a:pt x="2000" y="280"/>
                    <a:pt x="1656" y="526"/>
                  </a:cubicBezTo>
                  <a:cubicBezTo>
                    <a:pt x="1312" y="771"/>
                    <a:pt x="1" y="2443"/>
                    <a:pt x="3607" y="4263"/>
                  </a:cubicBezTo>
                  <a:cubicBezTo>
                    <a:pt x="3607" y="4263"/>
                    <a:pt x="2754" y="3771"/>
                    <a:pt x="2640" y="2492"/>
                  </a:cubicBezTo>
                  <a:cubicBezTo>
                    <a:pt x="2541" y="1198"/>
                    <a:pt x="2820" y="509"/>
                    <a:pt x="18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 name="Google Shape;933;p2"/>
            <p:cNvSpPr/>
            <p:nvPr/>
          </p:nvSpPr>
          <p:spPr>
            <a:xfrm>
              <a:off x="5044050" y="1012825"/>
              <a:ext cx="196725" cy="145100"/>
            </a:xfrm>
            <a:custGeom>
              <a:avLst/>
              <a:gdLst/>
              <a:ahLst/>
              <a:cxnLst/>
              <a:rect l="l" t="t" r="r" b="b"/>
              <a:pathLst>
                <a:path w="7869" h="5804" extrusionOk="0">
                  <a:moveTo>
                    <a:pt x="4655" y="1"/>
                  </a:moveTo>
                  <a:cubicBezTo>
                    <a:pt x="4513" y="1"/>
                    <a:pt x="4376" y="47"/>
                    <a:pt x="4246" y="141"/>
                  </a:cubicBezTo>
                  <a:cubicBezTo>
                    <a:pt x="3878" y="395"/>
                    <a:pt x="3647" y="610"/>
                    <a:pt x="3455" y="610"/>
                  </a:cubicBezTo>
                  <a:cubicBezTo>
                    <a:pt x="3399" y="610"/>
                    <a:pt x="3347" y="592"/>
                    <a:pt x="3295" y="551"/>
                  </a:cubicBezTo>
                  <a:lnTo>
                    <a:pt x="3295" y="551"/>
                  </a:lnTo>
                  <a:cubicBezTo>
                    <a:pt x="3295" y="551"/>
                    <a:pt x="3000" y="1174"/>
                    <a:pt x="3672" y="1387"/>
                  </a:cubicBezTo>
                  <a:cubicBezTo>
                    <a:pt x="4361" y="1584"/>
                    <a:pt x="4836" y="1715"/>
                    <a:pt x="4738" y="2092"/>
                  </a:cubicBezTo>
                  <a:cubicBezTo>
                    <a:pt x="4639" y="2469"/>
                    <a:pt x="3705" y="2534"/>
                    <a:pt x="2590" y="2715"/>
                  </a:cubicBezTo>
                  <a:cubicBezTo>
                    <a:pt x="1476" y="2878"/>
                    <a:pt x="591" y="3157"/>
                    <a:pt x="607" y="4141"/>
                  </a:cubicBezTo>
                  <a:cubicBezTo>
                    <a:pt x="632" y="4890"/>
                    <a:pt x="490" y="5246"/>
                    <a:pt x="242" y="5246"/>
                  </a:cubicBezTo>
                  <a:cubicBezTo>
                    <a:pt x="170" y="5246"/>
                    <a:pt x="89" y="5216"/>
                    <a:pt x="0" y="5157"/>
                  </a:cubicBezTo>
                  <a:lnTo>
                    <a:pt x="0" y="5157"/>
                  </a:lnTo>
                  <a:cubicBezTo>
                    <a:pt x="1" y="5157"/>
                    <a:pt x="250" y="5804"/>
                    <a:pt x="1203" y="5804"/>
                  </a:cubicBezTo>
                  <a:cubicBezTo>
                    <a:pt x="1395" y="5804"/>
                    <a:pt x="1616" y="5777"/>
                    <a:pt x="1869" y="5714"/>
                  </a:cubicBezTo>
                  <a:cubicBezTo>
                    <a:pt x="3377" y="5337"/>
                    <a:pt x="3557" y="4108"/>
                    <a:pt x="4197" y="3354"/>
                  </a:cubicBezTo>
                  <a:cubicBezTo>
                    <a:pt x="4836" y="2600"/>
                    <a:pt x="5475" y="1977"/>
                    <a:pt x="7868" y="1928"/>
                  </a:cubicBezTo>
                  <a:cubicBezTo>
                    <a:pt x="7868" y="1928"/>
                    <a:pt x="6409" y="1813"/>
                    <a:pt x="5852" y="961"/>
                  </a:cubicBezTo>
                  <a:cubicBezTo>
                    <a:pt x="5447" y="329"/>
                    <a:pt x="5033" y="1"/>
                    <a:pt x="465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 name="Google Shape;934;p2"/>
            <p:cNvSpPr/>
            <p:nvPr/>
          </p:nvSpPr>
          <p:spPr>
            <a:xfrm>
              <a:off x="5144025" y="1072425"/>
              <a:ext cx="192225" cy="157025"/>
            </a:xfrm>
            <a:custGeom>
              <a:avLst/>
              <a:gdLst/>
              <a:ahLst/>
              <a:cxnLst/>
              <a:rect l="l" t="t" r="r" b="b"/>
              <a:pathLst>
                <a:path w="7689" h="6281" extrusionOk="0">
                  <a:moveTo>
                    <a:pt x="3368" y="0"/>
                  </a:moveTo>
                  <a:cubicBezTo>
                    <a:pt x="3322" y="0"/>
                    <a:pt x="3276" y="1"/>
                    <a:pt x="3230" y="3"/>
                  </a:cubicBezTo>
                  <a:cubicBezTo>
                    <a:pt x="2673" y="19"/>
                    <a:pt x="2115" y="183"/>
                    <a:pt x="1624" y="462"/>
                  </a:cubicBezTo>
                  <a:cubicBezTo>
                    <a:pt x="1443" y="560"/>
                    <a:pt x="1296" y="675"/>
                    <a:pt x="1148" y="822"/>
                  </a:cubicBezTo>
                  <a:cubicBezTo>
                    <a:pt x="1" y="1806"/>
                    <a:pt x="362" y="3887"/>
                    <a:pt x="1706" y="4215"/>
                  </a:cubicBezTo>
                  <a:cubicBezTo>
                    <a:pt x="1846" y="4253"/>
                    <a:pt x="1989" y="4272"/>
                    <a:pt x="2130" y="4272"/>
                  </a:cubicBezTo>
                  <a:cubicBezTo>
                    <a:pt x="2596" y="4272"/>
                    <a:pt x="3043" y="4068"/>
                    <a:pt x="3345" y="3691"/>
                  </a:cubicBezTo>
                  <a:cubicBezTo>
                    <a:pt x="3656" y="3248"/>
                    <a:pt x="3656" y="2658"/>
                    <a:pt x="3345" y="2216"/>
                  </a:cubicBezTo>
                  <a:cubicBezTo>
                    <a:pt x="3146" y="1922"/>
                    <a:pt x="2820" y="1763"/>
                    <a:pt x="2486" y="1763"/>
                  </a:cubicBezTo>
                  <a:cubicBezTo>
                    <a:pt x="2298" y="1763"/>
                    <a:pt x="2107" y="1814"/>
                    <a:pt x="1935" y="1920"/>
                  </a:cubicBezTo>
                  <a:cubicBezTo>
                    <a:pt x="1656" y="2084"/>
                    <a:pt x="1525" y="2412"/>
                    <a:pt x="1607" y="2724"/>
                  </a:cubicBezTo>
                  <a:cubicBezTo>
                    <a:pt x="1640" y="2822"/>
                    <a:pt x="1689" y="2904"/>
                    <a:pt x="1755" y="2970"/>
                  </a:cubicBezTo>
                  <a:cubicBezTo>
                    <a:pt x="1856" y="3071"/>
                    <a:pt x="1997" y="3114"/>
                    <a:pt x="2137" y="3114"/>
                  </a:cubicBezTo>
                  <a:cubicBezTo>
                    <a:pt x="2382" y="3114"/>
                    <a:pt x="2625" y="2983"/>
                    <a:pt x="2656" y="2806"/>
                  </a:cubicBezTo>
                  <a:cubicBezTo>
                    <a:pt x="2715" y="2542"/>
                    <a:pt x="2511" y="2304"/>
                    <a:pt x="2256" y="2304"/>
                  </a:cubicBezTo>
                  <a:cubicBezTo>
                    <a:pt x="2226" y="2304"/>
                    <a:pt x="2196" y="2307"/>
                    <a:pt x="2165" y="2314"/>
                  </a:cubicBezTo>
                  <a:cubicBezTo>
                    <a:pt x="1919" y="2379"/>
                    <a:pt x="1935" y="2511"/>
                    <a:pt x="1837" y="2527"/>
                  </a:cubicBezTo>
                  <a:cubicBezTo>
                    <a:pt x="1832" y="2528"/>
                    <a:pt x="1828" y="2528"/>
                    <a:pt x="1824" y="2528"/>
                  </a:cubicBezTo>
                  <a:cubicBezTo>
                    <a:pt x="1753" y="2528"/>
                    <a:pt x="1738" y="2396"/>
                    <a:pt x="1738" y="2396"/>
                  </a:cubicBezTo>
                  <a:cubicBezTo>
                    <a:pt x="1738" y="2199"/>
                    <a:pt x="1853" y="2019"/>
                    <a:pt x="2033" y="1920"/>
                  </a:cubicBezTo>
                  <a:cubicBezTo>
                    <a:pt x="2170" y="1855"/>
                    <a:pt x="2314" y="1823"/>
                    <a:pt x="2457" y="1823"/>
                  </a:cubicBezTo>
                  <a:cubicBezTo>
                    <a:pt x="2776" y="1823"/>
                    <a:pt x="3087" y="1981"/>
                    <a:pt x="3279" y="2265"/>
                  </a:cubicBezTo>
                  <a:cubicBezTo>
                    <a:pt x="3558" y="2674"/>
                    <a:pt x="3541" y="3215"/>
                    <a:pt x="3263" y="3625"/>
                  </a:cubicBezTo>
                  <a:cubicBezTo>
                    <a:pt x="3024" y="3939"/>
                    <a:pt x="2592" y="4119"/>
                    <a:pt x="2153" y="4119"/>
                  </a:cubicBezTo>
                  <a:cubicBezTo>
                    <a:pt x="2019" y="4119"/>
                    <a:pt x="1885" y="4102"/>
                    <a:pt x="1755" y="4068"/>
                  </a:cubicBezTo>
                  <a:cubicBezTo>
                    <a:pt x="542" y="3773"/>
                    <a:pt x="214" y="1855"/>
                    <a:pt x="1263" y="937"/>
                  </a:cubicBezTo>
                  <a:cubicBezTo>
                    <a:pt x="1742" y="488"/>
                    <a:pt x="2330" y="316"/>
                    <a:pt x="2924" y="316"/>
                  </a:cubicBezTo>
                  <a:cubicBezTo>
                    <a:pt x="3630" y="316"/>
                    <a:pt x="4342" y="560"/>
                    <a:pt x="4886" y="871"/>
                  </a:cubicBezTo>
                  <a:cubicBezTo>
                    <a:pt x="5820" y="1412"/>
                    <a:pt x="6558" y="2248"/>
                    <a:pt x="6951" y="3248"/>
                  </a:cubicBezTo>
                  <a:cubicBezTo>
                    <a:pt x="7279" y="4051"/>
                    <a:pt x="7459" y="4920"/>
                    <a:pt x="7459" y="5789"/>
                  </a:cubicBezTo>
                  <a:cubicBezTo>
                    <a:pt x="7459" y="5953"/>
                    <a:pt x="7443" y="6117"/>
                    <a:pt x="7410" y="6281"/>
                  </a:cubicBezTo>
                  <a:cubicBezTo>
                    <a:pt x="7426" y="6215"/>
                    <a:pt x="7443" y="6149"/>
                    <a:pt x="7459" y="6084"/>
                  </a:cubicBezTo>
                  <a:cubicBezTo>
                    <a:pt x="7459" y="6073"/>
                    <a:pt x="7459" y="6062"/>
                    <a:pt x="7459" y="6051"/>
                  </a:cubicBezTo>
                  <a:cubicBezTo>
                    <a:pt x="7689" y="4871"/>
                    <a:pt x="7541" y="3625"/>
                    <a:pt x="7016" y="2527"/>
                  </a:cubicBezTo>
                  <a:cubicBezTo>
                    <a:pt x="6331" y="1109"/>
                    <a:pt x="4979" y="0"/>
                    <a:pt x="33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 name="Google Shape;935;p2"/>
            <p:cNvSpPr/>
            <p:nvPr/>
          </p:nvSpPr>
          <p:spPr>
            <a:xfrm>
              <a:off x="5250625" y="1120350"/>
              <a:ext cx="76200" cy="81650"/>
            </a:xfrm>
            <a:custGeom>
              <a:avLst/>
              <a:gdLst/>
              <a:ahLst/>
              <a:cxnLst/>
              <a:rect l="l" t="t" r="r" b="b"/>
              <a:pathLst>
                <a:path w="3048" h="3266" extrusionOk="0">
                  <a:moveTo>
                    <a:pt x="715" y="1"/>
                  </a:moveTo>
                  <a:cubicBezTo>
                    <a:pt x="57" y="1"/>
                    <a:pt x="1" y="778"/>
                    <a:pt x="1097" y="954"/>
                  </a:cubicBezTo>
                  <a:cubicBezTo>
                    <a:pt x="2359" y="1167"/>
                    <a:pt x="3048" y="3265"/>
                    <a:pt x="3048" y="3265"/>
                  </a:cubicBezTo>
                  <a:cubicBezTo>
                    <a:pt x="3048" y="3265"/>
                    <a:pt x="2720" y="1003"/>
                    <a:pt x="1458" y="249"/>
                  </a:cubicBezTo>
                  <a:cubicBezTo>
                    <a:pt x="1166" y="71"/>
                    <a:pt x="913" y="1"/>
                    <a:pt x="7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 name="Google Shape;936;p2"/>
            <p:cNvSpPr/>
            <p:nvPr/>
          </p:nvSpPr>
          <p:spPr>
            <a:xfrm>
              <a:off x="5098150" y="1113875"/>
              <a:ext cx="130325" cy="112950"/>
            </a:xfrm>
            <a:custGeom>
              <a:avLst/>
              <a:gdLst/>
              <a:ahLst/>
              <a:cxnLst/>
              <a:rect l="l" t="t" r="r" b="b"/>
              <a:pathLst>
                <a:path w="5213" h="4518" extrusionOk="0">
                  <a:moveTo>
                    <a:pt x="2164" y="0"/>
                  </a:moveTo>
                  <a:lnTo>
                    <a:pt x="2164" y="0"/>
                  </a:lnTo>
                  <a:cubicBezTo>
                    <a:pt x="2016" y="197"/>
                    <a:pt x="1902" y="426"/>
                    <a:pt x="1820" y="672"/>
                  </a:cubicBezTo>
                  <a:cubicBezTo>
                    <a:pt x="1688" y="1082"/>
                    <a:pt x="1131" y="1312"/>
                    <a:pt x="574" y="1705"/>
                  </a:cubicBezTo>
                  <a:cubicBezTo>
                    <a:pt x="0" y="2082"/>
                    <a:pt x="98" y="2705"/>
                    <a:pt x="213" y="3033"/>
                  </a:cubicBezTo>
                  <a:cubicBezTo>
                    <a:pt x="279" y="3262"/>
                    <a:pt x="246" y="3508"/>
                    <a:pt x="131" y="3721"/>
                  </a:cubicBezTo>
                  <a:cubicBezTo>
                    <a:pt x="410" y="3492"/>
                    <a:pt x="721" y="3328"/>
                    <a:pt x="1066" y="3229"/>
                  </a:cubicBezTo>
                  <a:cubicBezTo>
                    <a:pt x="1672" y="3049"/>
                    <a:pt x="1656" y="2754"/>
                    <a:pt x="1656" y="2295"/>
                  </a:cubicBezTo>
                  <a:cubicBezTo>
                    <a:pt x="1641" y="1877"/>
                    <a:pt x="1817" y="1852"/>
                    <a:pt x="1859" y="1852"/>
                  </a:cubicBezTo>
                  <a:cubicBezTo>
                    <a:pt x="1865" y="1852"/>
                    <a:pt x="1869" y="1852"/>
                    <a:pt x="1869" y="1852"/>
                  </a:cubicBezTo>
                  <a:cubicBezTo>
                    <a:pt x="1873" y="1852"/>
                    <a:pt x="1877" y="1852"/>
                    <a:pt x="1882" y="1852"/>
                  </a:cubicBezTo>
                  <a:cubicBezTo>
                    <a:pt x="2162" y="1852"/>
                    <a:pt x="2098" y="2381"/>
                    <a:pt x="2065" y="2672"/>
                  </a:cubicBezTo>
                  <a:cubicBezTo>
                    <a:pt x="2049" y="2967"/>
                    <a:pt x="1934" y="3574"/>
                    <a:pt x="2475" y="4164"/>
                  </a:cubicBezTo>
                  <a:cubicBezTo>
                    <a:pt x="2717" y="4427"/>
                    <a:pt x="3041" y="4518"/>
                    <a:pt x="3363" y="4518"/>
                  </a:cubicBezTo>
                  <a:cubicBezTo>
                    <a:pt x="3761" y="4518"/>
                    <a:pt x="4157" y="4380"/>
                    <a:pt x="4393" y="4262"/>
                  </a:cubicBezTo>
                  <a:cubicBezTo>
                    <a:pt x="4497" y="4216"/>
                    <a:pt x="4609" y="4194"/>
                    <a:pt x="4722" y="4194"/>
                  </a:cubicBezTo>
                  <a:cubicBezTo>
                    <a:pt x="4893" y="4194"/>
                    <a:pt x="5064" y="4245"/>
                    <a:pt x="5213" y="4344"/>
                  </a:cubicBezTo>
                  <a:cubicBezTo>
                    <a:pt x="5065" y="3459"/>
                    <a:pt x="4639" y="3197"/>
                    <a:pt x="4000" y="3131"/>
                  </a:cubicBezTo>
                  <a:cubicBezTo>
                    <a:pt x="3377" y="3065"/>
                    <a:pt x="2524" y="2852"/>
                    <a:pt x="2197" y="1770"/>
                  </a:cubicBezTo>
                  <a:cubicBezTo>
                    <a:pt x="1852" y="689"/>
                    <a:pt x="2164" y="0"/>
                    <a:pt x="216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 name="Google Shape;937;p2"/>
            <p:cNvSpPr/>
            <p:nvPr/>
          </p:nvSpPr>
          <p:spPr>
            <a:xfrm>
              <a:off x="5118625" y="1190100"/>
              <a:ext cx="32825" cy="49600"/>
            </a:xfrm>
            <a:custGeom>
              <a:avLst/>
              <a:gdLst/>
              <a:ahLst/>
              <a:cxnLst/>
              <a:rect l="l" t="t" r="r" b="b"/>
              <a:pathLst>
                <a:path w="1313" h="1984" extrusionOk="0">
                  <a:moveTo>
                    <a:pt x="968" y="0"/>
                  </a:moveTo>
                  <a:cubicBezTo>
                    <a:pt x="968" y="0"/>
                    <a:pt x="951" y="82"/>
                    <a:pt x="509" y="344"/>
                  </a:cubicBezTo>
                  <a:cubicBezTo>
                    <a:pt x="165" y="525"/>
                    <a:pt x="1" y="918"/>
                    <a:pt x="115" y="1295"/>
                  </a:cubicBezTo>
                  <a:cubicBezTo>
                    <a:pt x="181" y="1524"/>
                    <a:pt x="230" y="1754"/>
                    <a:pt x="263" y="1983"/>
                  </a:cubicBezTo>
                  <a:cubicBezTo>
                    <a:pt x="263" y="1983"/>
                    <a:pt x="263" y="1852"/>
                    <a:pt x="787" y="1557"/>
                  </a:cubicBezTo>
                  <a:cubicBezTo>
                    <a:pt x="1312" y="1262"/>
                    <a:pt x="1099" y="836"/>
                    <a:pt x="1017" y="557"/>
                  </a:cubicBezTo>
                  <a:cubicBezTo>
                    <a:pt x="968" y="377"/>
                    <a:pt x="935" y="180"/>
                    <a:pt x="9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 name="Google Shape;938;p2"/>
            <p:cNvSpPr/>
            <p:nvPr/>
          </p:nvSpPr>
          <p:spPr>
            <a:xfrm>
              <a:off x="4976425" y="974725"/>
              <a:ext cx="173375" cy="121725"/>
            </a:xfrm>
            <a:custGeom>
              <a:avLst/>
              <a:gdLst/>
              <a:ahLst/>
              <a:cxnLst/>
              <a:rect l="l" t="t" r="r" b="b"/>
              <a:pathLst>
                <a:path w="6935" h="4869" extrusionOk="0">
                  <a:moveTo>
                    <a:pt x="4974" y="1"/>
                  </a:moveTo>
                  <a:cubicBezTo>
                    <a:pt x="4750" y="1"/>
                    <a:pt x="4502" y="52"/>
                    <a:pt x="4230" y="174"/>
                  </a:cubicBezTo>
                  <a:cubicBezTo>
                    <a:pt x="2771" y="846"/>
                    <a:pt x="3033" y="3321"/>
                    <a:pt x="4771" y="3665"/>
                  </a:cubicBezTo>
                  <a:cubicBezTo>
                    <a:pt x="4984" y="3698"/>
                    <a:pt x="5181" y="3730"/>
                    <a:pt x="5361" y="3747"/>
                  </a:cubicBezTo>
                  <a:cubicBezTo>
                    <a:pt x="4902" y="3845"/>
                    <a:pt x="4459" y="3993"/>
                    <a:pt x="4050" y="4189"/>
                  </a:cubicBezTo>
                  <a:cubicBezTo>
                    <a:pt x="3886" y="4271"/>
                    <a:pt x="3656" y="4353"/>
                    <a:pt x="3607" y="4370"/>
                  </a:cubicBezTo>
                  <a:cubicBezTo>
                    <a:pt x="3159" y="4539"/>
                    <a:pt x="2736" y="4614"/>
                    <a:pt x="2353" y="4614"/>
                  </a:cubicBezTo>
                  <a:cubicBezTo>
                    <a:pt x="1516" y="4614"/>
                    <a:pt x="872" y="4258"/>
                    <a:pt x="591" y="3763"/>
                  </a:cubicBezTo>
                  <a:cubicBezTo>
                    <a:pt x="362" y="3353"/>
                    <a:pt x="345" y="2862"/>
                    <a:pt x="558" y="2452"/>
                  </a:cubicBezTo>
                  <a:cubicBezTo>
                    <a:pt x="558" y="2436"/>
                    <a:pt x="575" y="2436"/>
                    <a:pt x="575" y="2419"/>
                  </a:cubicBezTo>
                  <a:cubicBezTo>
                    <a:pt x="779" y="2105"/>
                    <a:pt x="1115" y="1958"/>
                    <a:pt x="1430" y="1958"/>
                  </a:cubicBezTo>
                  <a:cubicBezTo>
                    <a:pt x="1723" y="1958"/>
                    <a:pt x="1998" y="2084"/>
                    <a:pt x="2132" y="2321"/>
                  </a:cubicBezTo>
                  <a:cubicBezTo>
                    <a:pt x="2230" y="2452"/>
                    <a:pt x="2296" y="2632"/>
                    <a:pt x="2296" y="2796"/>
                  </a:cubicBezTo>
                  <a:cubicBezTo>
                    <a:pt x="2296" y="2960"/>
                    <a:pt x="2230" y="3108"/>
                    <a:pt x="2132" y="3206"/>
                  </a:cubicBezTo>
                  <a:cubicBezTo>
                    <a:pt x="2017" y="3303"/>
                    <a:pt x="1955" y="3333"/>
                    <a:pt x="1924" y="3333"/>
                  </a:cubicBezTo>
                  <a:cubicBezTo>
                    <a:pt x="1898" y="3333"/>
                    <a:pt x="1895" y="3311"/>
                    <a:pt x="1902" y="3288"/>
                  </a:cubicBezTo>
                  <a:cubicBezTo>
                    <a:pt x="2019" y="3036"/>
                    <a:pt x="1722" y="2864"/>
                    <a:pt x="1467" y="2864"/>
                  </a:cubicBezTo>
                  <a:cubicBezTo>
                    <a:pt x="1291" y="2864"/>
                    <a:pt x="1135" y="2946"/>
                    <a:pt x="1148" y="3140"/>
                  </a:cubicBezTo>
                  <a:cubicBezTo>
                    <a:pt x="1137" y="3420"/>
                    <a:pt x="1385" y="3555"/>
                    <a:pt x="1643" y="3555"/>
                  </a:cubicBezTo>
                  <a:cubicBezTo>
                    <a:pt x="1763" y="3555"/>
                    <a:pt x="1885" y="3525"/>
                    <a:pt x="1984" y="3468"/>
                  </a:cubicBezTo>
                  <a:lnTo>
                    <a:pt x="2017" y="3435"/>
                  </a:lnTo>
                  <a:cubicBezTo>
                    <a:pt x="2050" y="3419"/>
                    <a:pt x="2066" y="3403"/>
                    <a:pt x="2083" y="3386"/>
                  </a:cubicBezTo>
                  <a:cubicBezTo>
                    <a:pt x="2394" y="3091"/>
                    <a:pt x="2427" y="2632"/>
                    <a:pt x="2181" y="2304"/>
                  </a:cubicBezTo>
                  <a:cubicBezTo>
                    <a:pt x="2043" y="2028"/>
                    <a:pt x="1726" y="1876"/>
                    <a:pt x="1389" y="1876"/>
                  </a:cubicBezTo>
                  <a:cubicBezTo>
                    <a:pt x="1047" y="1876"/>
                    <a:pt x="683" y="2032"/>
                    <a:pt x="460" y="2370"/>
                  </a:cubicBezTo>
                  <a:cubicBezTo>
                    <a:pt x="1" y="2960"/>
                    <a:pt x="132" y="4124"/>
                    <a:pt x="935" y="4583"/>
                  </a:cubicBezTo>
                  <a:cubicBezTo>
                    <a:pt x="1274" y="4780"/>
                    <a:pt x="1660" y="4868"/>
                    <a:pt x="2054" y="4868"/>
                  </a:cubicBezTo>
                  <a:cubicBezTo>
                    <a:pt x="2118" y="4868"/>
                    <a:pt x="2182" y="4866"/>
                    <a:pt x="2247" y="4861"/>
                  </a:cubicBezTo>
                  <a:cubicBezTo>
                    <a:pt x="3148" y="4845"/>
                    <a:pt x="3869" y="4353"/>
                    <a:pt x="5049" y="3993"/>
                  </a:cubicBezTo>
                  <a:cubicBezTo>
                    <a:pt x="5476" y="3878"/>
                    <a:pt x="5918" y="3812"/>
                    <a:pt x="6361" y="3780"/>
                  </a:cubicBezTo>
                  <a:cubicBezTo>
                    <a:pt x="6557" y="3763"/>
                    <a:pt x="6754" y="3714"/>
                    <a:pt x="6934" y="3616"/>
                  </a:cubicBezTo>
                  <a:lnTo>
                    <a:pt x="6934" y="3616"/>
                  </a:lnTo>
                  <a:cubicBezTo>
                    <a:pt x="6934" y="3616"/>
                    <a:pt x="6811" y="3644"/>
                    <a:pt x="6656" y="3644"/>
                  </a:cubicBezTo>
                  <a:cubicBezTo>
                    <a:pt x="6500" y="3644"/>
                    <a:pt x="6312" y="3616"/>
                    <a:pt x="6180" y="3501"/>
                  </a:cubicBezTo>
                  <a:cubicBezTo>
                    <a:pt x="5918" y="3255"/>
                    <a:pt x="5935" y="3353"/>
                    <a:pt x="5640" y="3271"/>
                  </a:cubicBezTo>
                  <a:cubicBezTo>
                    <a:pt x="5476" y="3222"/>
                    <a:pt x="5361" y="3075"/>
                    <a:pt x="5377" y="2894"/>
                  </a:cubicBezTo>
                  <a:lnTo>
                    <a:pt x="5377" y="2894"/>
                  </a:lnTo>
                  <a:cubicBezTo>
                    <a:pt x="5181" y="3058"/>
                    <a:pt x="5131" y="3353"/>
                    <a:pt x="5295" y="3566"/>
                  </a:cubicBezTo>
                  <a:cubicBezTo>
                    <a:pt x="5295" y="3566"/>
                    <a:pt x="4574" y="3566"/>
                    <a:pt x="4394" y="3189"/>
                  </a:cubicBezTo>
                  <a:cubicBezTo>
                    <a:pt x="4230" y="2829"/>
                    <a:pt x="4427" y="2829"/>
                    <a:pt x="4574" y="2747"/>
                  </a:cubicBezTo>
                  <a:cubicBezTo>
                    <a:pt x="4705" y="2649"/>
                    <a:pt x="4754" y="2517"/>
                    <a:pt x="4607" y="2304"/>
                  </a:cubicBezTo>
                  <a:cubicBezTo>
                    <a:pt x="4459" y="2108"/>
                    <a:pt x="4476" y="1731"/>
                    <a:pt x="4754" y="1731"/>
                  </a:cubicBezTo>
                  <a:cubicBezTo>
                    <a:pt x="4676" y="1562"/>
                    <a:pt x="4505" y="1465"/>
                    <a:pt x="4332" y="1465"/>
                  </a:cubicBezTo>
                  <a:cubicBezTo>
                    <a:pt x="4286" y="1465"/>
                    <a:pt x="4241" y="1471"/>
                    <a:pt x="4197" y="1485"/>
                  </a:cubicBezTo>
                  <a:cubicBezTo>
                    <a:pt x="3755" y="1550"/>
                    <a:pt x="3755" y="2157"/>
                    <a:pt x="3755" y="2157"/>
                  </a:cubicBezTo>
                  <a:cubicBezTo>
                    <a:pt x="3755" y="2157"/>
                    <a:pt x="3459" y="1403"/>
                    <a:pt x="3935" y="1026"/>
                  </a:cubicBezTo>
                  <a:cubicBezTo>
                    <a:pt x="4124" y="881"/>
                    <a:pt x="4275" y="825"/>
                    <a:pt x="4392" y="825"/>
                  </a:cubicBezTo>
                  <a:cubicBezTo>
                    <a:pt x="4579" y="825"/>
                    <a:pt x="4681" y="967"/>
                    <a:pt x="4722" y="1108"/>
                  </a:cubicBezTo>
                  <a:cubicBezTo>
                    <a:pt x="4775" y="1293"/>
                    <a:pt x="4881" y="1447"/>
                    <a:pt x="5024" y="1447"/>
                  </a:cubicBezTo>
                  <a:cubicBezTo>
                    <a:pt x="5058" y="1447"/>
                    <a:pt x="5094" y="1438"/>
                    <a:pt x="5131" y="1419"/>
                  </a:cubicBezTo>
                  <a:cubicBezTo>
                    <a:pt x="5275" y="1353"/>
                    <a:pt x="5389" y="1249"/>
                    <a:pt x="5488" y="1249"/>
                  </a:cubicBezTo>
                  <a:cubicBezTo>
                    <a:pt x="5536" y="1249"/>
                    <a:pt x="5580" y="1273"/>
                    <a:pt x="5623" y="1337"/>
                  </a:cubicBezTo>
                  <a:cubicBezTo>
                    <a:pt x="5738" y="1600"/>
                    <a:pt x="5623" y="1911"/>
                    <a:pt x="5361" y="2009"/>
                  </a:cubicBezTo>
                  <a:cubicBezTo>
                    <a:pt x="5361" y="2009"/>
                    <a:pt x="5372" y="2010"/>
                    <a:pt x="5392" y="2010"/>
                  </a:cubicBezTo>
                  <a:cubicBezTo>
                    <a:pt x="5532" y="2010"/>
                    <a:pt x="6101" y="1972"/>
                    <a:pt x="6230" y="1370"/>
                  </a:cubicBezTo>
                  <a:cubicBezTo>
                    <a:pt x="6348" y="832"/>
                    <a:pt x="5867" y="1"/>
                    <a:pt x="49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 name="Google Shape;939;p2"/>
            <p:cNvSpPr/>
            <p:nvPr/>
          </p:nvSpPr>
          <p:spPr>
            <a:xfrm>
              <a:off x="4948975" y="1040100"/>
              <a:ext cx="116400" cy="82400"/>
            </a:xfrm>
            <a:custGeom>
              <a:avLst/>
              <a:gdLst/>
              <a:ahLst/>
              <a:cxnLst/>
              <a:rect l="l" t="t" r="r" b="b"/>
              <a:pathLst>
                <a:path w="4656" h="3296" extrusionOk="0">
                  <a:moveTo>
                    <a:pt x="837" y="1"/>
                  </a:moveTo>
                  <a:lnTo>
                    <a:pt x="837" y="1"/>
                  </a:lnTo>
                  <a:cubicBezTo>
                    <a:pt x="837" y="1"/>
                    <a:pt x="1" y="919"/>
                    <a:pt x="558" y="1722"/>
                  </a:cubicBezTo>
                  <a:cubicBezTo>
                    <a:pt x="869" y="2181"/>
                    <a:pt x="1378" y="2459"/>
                    <a:pt x="1935" y="2492"/>
                  </a:cubicBezTo>
                  <a:cubicBezTo>
                    <a:pt x="1869" y="2492"/>
                    <a:pt x="1476" y="2492"/>
                    <a:pt x="1296" y="2722"/>
                  </a:cubicBezTo>
                  <a:cubicBezTo>
                    <a:pt x="1181" y="2886"/>
                    <a:pt x="1115" y="3099"/>
                    <a:pt x="1148" y="3295"/>
                  </a:cubicBezTo>
                  <a:cubicBezTo>
                    <a:pt x="1202" y="3215"/>
                    <a:pt x="1300" y="3156"/>
                    <a:pt x="1407" y="3156"/>
                  </a:cubicBezTo>
                  <a:cubicBezTo>
                    <a:pt x="1429" y="3156"/>
                    <a:pt x="1453" y="3159"/>
                    <a:pt x="1476" y="3164"/>
                  </a:cubicBezTo>
                  <a:cubicBezTo>
                    <a:pt x="1593" y="3200"/>
                    <a:pt x="1760" y="3281"/>
                    <a:pt x="1949" y="3281"/>
                  </a:cubicBezTo>
                  <a:cubicBezTo>
                    <a:pt x="2103" y="3281"/>
                    <a:pt x="2273" y="3227"/>
                    <a:pt x="2443" y="3050"/>
                  </a:cubicBezTo>
                  <a:cubicBezTo>
                    <a:pt x="2820" y="2640"/>
                    <a:pt x="3312" y="2869"/>
                    <a:pt x="4656" y="2164"/>
                  </a:cubicBezTo>
                  <a:lnTo>
                    <a:pt x="4656" y="2164"/>
                  </a:lnTo>
                  <a:cubicBezTo>
                    <a:pt x="4656" y="2165"/>
                    <a:pt x="3936" y="2468"/>
                    <a:pt x="3126" y="2468"/>
                  </a:cubicBezTo>
                  <a:cubicBezTo>
                    <a:pt x="2659" y="2468"/>
                    <a:pt x="2162" y="2367"/>
                    <a:pt x="1755" y="2050"/>
                  </a:cubicBezTo>
                  <a:cubicBezTo>
                    <a:pt x="1099" y="1574"/>
                    <a:pt x="755" y="804"/>
                    <a:pt x="8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 name="Google Shape;940;p2"/>
            <p:cNvSpPr/>
            <p:nvPr/>
          </p:nvSpPr>
          <p:spPr>
            <a:xfrm>
              <a:off x="5102250" y="854700"/>
              <a:ext cx="111075" cy="157150"/>
            </a:xfrm>
            <a:custGeom>
              <a:avLst/>
              <a:gdLst/>
              <a:ahLst/>
              <a:cxnLst/>
              <a:rect l="l" t="t" r="r" b="b"/>
              <a:pathLst>
                <a:path w="4443" h="6286" extrusionOk="0">
                  <a:moveTo>
                    <a:pt x="2651" y="0"/>
                  </a:moveTo>
                  <a:cubicBezTo>
                    <a:pt x="2155" y="0"/>
                    <a:pt x="1633" y="207"/>
                    <a:pt x="1279" y="614"/>
                  </a:cubicBezTo>
                  <a:cubicBezTo>
                    <a:pt x="0" y="2254"/>
                    <a:pt x="918" y="4270"/>
                    <a:pt x="1672" y="5122"/>
                  </a:cubicBezTo>
                  <a:cubicBezTo>
                    <a:pt x="2098" y="5630"/>
                    <a:pt x="2655" y="6024"/>
                    <a:pt x="3278" y="6286"/>
                  </a:cubicBezTo>
                  <a:cubicBezTo>
                    <a:pt x="2688" y="6007"/>
                    <a:pt x="2180" y="5614"/>
                    <a:pt x="1787" y="5122"/>
                  </a:cubicBezTo>
                  <a:cubicBezTo>
                    <a:pt x="1508" y="4745"/>
                    <a:pt x="1295" y="4302"/>
                    <a:pt x="1180" y="3844"/>
                  </a:cubicBezTo>
                  <a:cubicBezTo>
                    <a:pt x="1033" y="3319"/>
                    <a:pt x="967" y="2762"/>
                    <a:pt x="1016" y="2204"/>
                  </a:cubicBezTo>
                  <a:cubicBezTo>
                    <a:pt x="1147" y="729"/>
                    <a:pt x="1967" y="188"/>
                    <a:pt x="2721" y="155"/>
                  </a:cubicBezTo>
                  <a:cubicBezTo>
                    <a:pt x="3082" y="155"/>
                    <a:pt x="3409" y="303"/>
                    <a:pt x="3655" y="549"/>
                  </a:cubicBezTo>
                  <a:cubicBezTo>
                    <a:pt x="4295" y="1106"/>
                    <a:pt x="3934" y="2040"/>
                    <a:pt x="3393" y="2270"/>
                  </a:cubicBezTo>
                  <a:cubicBezTo>
                    <a:pt x="3270" y="2331"/>
                    <a:pt x="3138" y="2365"/>
                    <a:pt x="3004" y="2365"/>
                  </a:cubicBezTo>
                  <a:cubicBezTo>
                    <a:pt x="2887" y="2365"/>
                    <a:pt x="2770" y="2340"/>
                    <a:pt x="2655" y="2286"/>
                  </a:cubicBezTo>
                  <a:cubicBezTo>
                    <a:pt x="2475" y="2188"/>
                    <a:pt x="2360" y="2024"/>
                    <a:pt x="2344" y="1827"/>
                  </a:cubicBezTo>
                  <a:cubicBezTo>
                    <a:pt x="2344" y="1730"/>
                    <a:pt x="2370" y="1707"/>
                    <a:pt x="2420" y="1707"/>
                  </a:cubicBezTo>
                  <a:cubicBezTo>
                    <a:pt x="2463" y="1707"/>
                    <a:pt x="2523" y="1724"/>
                    <a:pt x="2600" y="1724"/>
                  </a:cubicBezTo>
                  <a:cubicBezTo>
                    <a:pt x="2658" y="1724"/>
                    <a:pt x="2726" y="1714"/>
                    <a:pt x="2803" y="1680"/>
                  </a:cubicBezTo>
                  <a:cubicBezTo>
                    <a:pt x="3000" y="1565"/>
                    <a:pt x="3049" y="1286"/>
                    <a:pt x="2885" y="1123"/>
                  </a:cubicBezTo>
                  <a:cubicBezTo>
                    <a:pt x="2817" y="1055"/>
                    <a:pt x="2718" y="1016"/>
                    <a:pt x="2615" y="1016"/>
                  </a:cubicBezTo>
                  <a:cubicBezTo>
                    <a:pt x="2419" y="1016"/>
                    <a:pt x="2207" y="1156"/>
                    <a:pt x="2164" y="1500"/>
                  </a:cubicBezTo>
                  <a:cubicBezTo>
                    <a:pt x="2131" y="1729"/>
                    <a:pt x="2213" y="1975"/>
                    <a:pt x="2377" y="2155"/>
                  </a:cubicBezTo>
                  <a:lnTo>
                    <a:pt x="2442" y="2204"/>
                  </a:lnTo>
                  <a:cubicBezTo>
                    <a:pt x="2459" y="2221"/>
                    <a:pt x="2475" y="2237"/>
                    <a:pt x="2492" y="2254"/>
                  </a:cubicBezTo>
                  <a:lnTo>
                    <a:pt x="2541" y="2286"/>
                  </a:lnTo>
                  <a:lnTo>
                    <a:pt x="2590" y="2319"/>
                  </a:lnTo>
                  <a:lnTo>
                    <a:pt x="2623" y="2336"/>
                  </a:lnTo>
                  <a:cubicBezTo>
                    <a:pt x="2746" y="2401"/>
                    <a:pt x="2881" y="2434"/>
                    <a:pt x="3016" y="2434"/>
                  </a:cubicBezTo>
                  <a:cubicBezTo>
                    <a:pt x="3151" y="2434"/>
                    <a:pt x="3287" y="2401"/>
                    <a:pt x="3409" y="2336"/>
                  </a:cubicBezTo>
                  <a:cubicBezTo>
                    <a:pt x="4016" y="2139"/>
                    <a:pt x="4442" y="1090"/>
                    <a:pt x="3737" y="451"/>
                  </a:cubicBezTo>
                  <a:cubicBezTo>
                    <a:pt x="3474" y="149"/>
                    <a:pt x="3072" y="0"/>
                    <a:pt x="265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 name="Google Shape;941;p2"/>
            <p:cNvSpPr/>
            <p:nvPr/>
          </p:nvSpPr>
          <p:spPr>
            <a:xfrm>
              <a:off x="4100725" y="1492700"/>
              <a:ext cx="227050" cy="157925"/>
            </a:xfrm>
            <a:custGeom>
              <a:avLst/>
              <a:gdLst/>
              <a:ahLst/>
              <a:cxnLst/>
              <a:rect l="l" t="t" r="r" b="b"/>
              <a:pathLst>
                <a:path w="9082" h="6317" extrusionOk="0">
                  <a:moveTo>
                    <a:pt x="7077" y="1"/>
                  </a:moveTo>
                  <a:cubicBezTo>
                    <a:pt x="6621" y="1"/>
                    <a:pt x="6191" y="163"/>
                    <a:pt x="5918" y="501"/>
                  </a:cubicBezTo>
                  <a:cubicBezTo>
                    <a:pt x="5525" y="911"/>
                    <a:pt x="5475" y="1534"/>
                    <a:pt x="5803" y="2009"/>
                  </a:cubicBezTo>
                  <a:cubicBezTo>
                    <a:pt x="5902" y="2140"/>
                    <a:pt x="6033" y="2255"/>
                    <a:pt x="6180" y="2320"/>
                  </a:cubicBezTo>
                  <a:lnTo>
                    <a:pt x="6213" y="2320"/>
                  </a:lnTo>
                  <a:lnTo>
                    <a:pt x="6295" y="2353"/>
                  </a:lnTo>
                  <a:lnTo>
                    <a:pt x="6377" y="2369"/>
                  </a:lnTo>
                  <a:cubicBezTo>
                    <a:pt x="6449" y="2391"/>
                    <a:pt x="6524" y="2401"/>
                    <a:pt x="6599" y="2401"/>
                  </a:cubicBezTo>
                  <a:cubicBezTo>
                    <a:pt x="6811" y="2401"/>
                    <a:pt x="7022" y="2318"/>
                    <a:pt x="7180" y="2173"/>
                  </a:cubicBezTo>
                  <a:cubicBezTo>
                    <a:pt x="7571" y="1752"/>
                    <a:pt x="7301" y="1208"/>
                    <a:pt x="6963" y="1208"/>
                  </a:cubicBezTo>
                  <a:cubicBezTo>
                    <a:pt x="6932" y="1208"/>
                    <a:pt x="6900" y="1212"/>
                    <a:pt x="6869" y="1222"/>
                  </a:cubicBezTo>
                  <a:cubicBezTo>
                    <a:pt x="6541" y="1320"/>
                    <a:pt x="6475" y="1714"/>
                    <a:pt x="6705" y="1845"/>
                  </a:cubicBezTo>
                  <a:cubicBezTo>
                    <a:pt x="6759" y="1875"/>
                    <a:pt x="6817" y="1890"/>
                    <a:pt x="6875" y="1890"/>
                  </a:cubicBezTo>
                  <a:cubicBezTo>
                    <a:pt x="6976" y="1890"/>
                    <a:pt x="7075" y="1846"/>
                    <a:pt x="7147" y="1763"/>
                  </a:cubicBezTo>
                  <a:lnTo>
                    <a:pt x="7147" y="1763"/>
                  </a:lnTo>
                  <a:cubicBezTo>
                    <a:pt x="7196" y="1911"/>
                    <a:pt x="7131" y="2074"/>
                    <a:pt x="7016" y="2156"/>
                  </a:cubicBezTo>
                  <a:cubicBezTo>
                    <a:pt x="6877" y="2261"/>
                    <a:pt x="6705" y="2316"/>
                    <a:pt x="6529" y="2316"/>
                  </a:cubicBezTo>
                  <a:cubicBezTo>
                    <a:pt x="6456" y="2316"/>
                    <a:pt x="6383" y="2307"/>
                    <a:pt x="6311" y="2288"/>
                  </a:cubicBezTo>
                  <a:cubicBezTo>
                    <a:pt x="6213" y="2271"/>
                    <a:pt x="6131" y="2222"/>
                    <a:pt x="6049" y="2173"/>
                  </a:cubicBezTo>
                  <a:cubicBezTo>
                    <a:pt x="5557" y="1763"/>
                    <a:pt x="5508" y="1009"/>
                    <a:pt x="5967" y="550"/>
                  </a:cubicBezTo>
                  <a:cubicBezTo>
                    <a:pt x="6220" y="249"/>
                    <a:pt x="6612" y="106"/>
                    <a:pt x="7027" y="106"/>
                  </a:cubicBezTo>
                  <a:cubicBezTo>
                    <a:pt x="7900" y="106"/>
                    <a:pt x="8879" y="739"/>
                    <a:pt x="8901" y="1861"/>
                  </a:cubicBezTo>
                  <a:cubicBezTo>
                    <a:pt x="8918" y="2665"/>
                    <a:pt x="8475" y="3419"/>
                    <a:pt x="7770" y="3796"/>
                  </a:cubicBezTo>
                  <a:lnTo>
                    <a:pt x="7705" y="3812"/>
                  </a:lnTo>
                  <a:cubicBezTo>
                    <a:pt x="7606" y="3845"/>
                    <a:pt x="7524" y="3877"/>
                    <a:pt x="7426" y="3894"/>
                  </a:cubicBezTo>
                  <a:cubicBezTo>
                    <a:pt x="7196" y="3949"/>
                    <a:pt x="6967" y="3973"/>
                    <a:pt x="6738" y="3973"/>
                  </a:cubicBezTo>
                  <a:cubicBezTo>
                    <a:pt x="5166" y="3973"/>
                    <a:pt x="3636" y="2834"/>
                    <a:pt x="2298" y="2834"/>
                  </a:cubicBezTo>
                  <a:cubicBezTo>
                    <a:pt x="2153" y="2834"/>
                    <a:pt x="2010" y="2848"/>
                    <a:pt x="1869" y="2878"/>
                  </a:cubicBezTo>
                  <a:cubicBezTo>
                    <a:pt x="624" y="3156"/>
                    <a:pt x="263" y="4041"/>
                    <a:pt x="148" y="4582"/>
                  </a:cubicBezTo>
                  <a:cubicBezTo>
                    <a:pt x="1" y="5140"/>
                    <a:pt x="115" y="5730"/>
                    <a:pt x="558" y="6074"/>
                  </a:cubicBezTo>
                  <a:cubicBezTo>
                    <a:pt x="781" y="6241"/>
                    <a:pt x="1047" y="6317"/>
                    <a:pt x="1308" y="6317"/>
                  </a:cubicBezTo>
                  <a:cubicBezTo>
                    <a:pt x="1739" y="6317"/>
                    <a:pt x="2155" y="6110"/>
                    <a:pt x="2328" y="5762"/>
                  </a:cubicBezTo>
                  <a:cubicBezTo>
                    <a:pt x="2656" y="5222"/>
                    <a:pt x="2361" y="4517"/>
                    <a:pt x="1869" y="4402"/>
                  </a:cubicBezTo>
                  <a:cubicBezTo>
                    <a:pt x="1775" y="4363"/>
                    <a:pt x="1677" y="4344"/>
                    <a:pt x="1579" y="4344"/>
                  </a:cubicBezTo>
                  <a:cubicBezTo>
                    <a:pt x="1267" y="4344"/>
                    <a:pt x="965" y="4533"/>
                    <a:pt x="853" y="4845"/>
                  </a:cubicBezTo>
                  <a:cubicBezTo>
                    <a:pt x="820" y="4959"/>
                    <a:pt x="820" y="5090"/>
                    <a:pt x="837" y="5222"/>
                  </a:cubicBezTo>
                  <a:lnTo>
                    <a:pt x="837" y="5238"/>
                  </a:lnTo>
                  <a:cubicBezTo>
                    <a:pt x="837" y="5254"/>
                    <a:pt x="837" y="5254"/>
                    <a:pt x="853" y="5271"/>
                  </a:cubicBezTo>
                  <a:cubicBezTo>
                    <a:pt x="853" y="5287"/>
                    <a:pt x="853" y="5287"/>
                    <a:pt x="853" y="5304"/>
                  </a:cubicBezTo>
                  <a:cubicBezTo>
                    <a:pt x="927" y="5525"/>
                    <a:pt x="1130" y="5663"/>
                    <a:pt x="1351" y="5663"/>
                  </a:cubicBezTo>
                  <a:cubicBezTo>
                    <a:pt x="1425" y="5663"/>
                    <a:pt x="1500" y="5648"/>
                    <a:pt x="1574" y="5615"/>
                  </a:cubicBezTo>
                  <a:cubicBezTo>
                    <a:pt x="1920" y="5473"/>
                    <a:pt x="1813" y="4924"/>
                    <a:pt x="1471" y="4924"/>
                  </a:cubicBezTo>
                  <a:cubicBezTo>
                    <a:pt x="1456" y="4924"/>
                    <a:pt x="1442" y="4925"/>
                    <a:pt x="1427" y="4927"/>
                  </a:cubicBezTo>
                  <a:cubicBezTo>
                    <a:pt x="1050" y="4959"/>
                    <a:pt x="1115" y="5320"/>
                    <a:pt x="1066" y="5385"/>
                  </a:cubicBezTo>
                  <a:cubicBezTo>
                    <a:pt x="1055" y="5394"/>
                    <a:pt x="1043" y="5398"/>
                    <a:pt x="1031" y="5398"/>
                  </a:cubicBezTo>
                  <a:cubicBezTo>
                    <a:pt x="974" y="5398"/>
                    <a:pt x="916" y="5314"/>
                    <a:pt x="902" y="5287"/>
                  </a:cubicBezTo>
                  <a:cubicBezTo>
                    <a:pt x="837" y="5090"/>
                    <a:pt x="853" y="4894"/>
                    <a:pt x="935" y="4713"/>
                  </a:cubicBezTo>
                  <a:cubicBezTo>
                    <a:pt x="1086" y="4504"/>
                    <a:pt x="1319" y="4394"/>
                    <a:pt x="1559" y="4394"/>
                  </a:cubicBezTo>
                  <a:cubicBezTo>
                    <a:pt x="1657" y="4394"/>
                    <a:pt x="1757" y="4413"/>
                    <a:pt x="1853" y="4451"/>
                  </a:cubicBezTo>
                  <a:cubicBezTo>
                    <a:pt x="2312" y="4566"/>
                    <a:pt x="2558" y="5222"/>
                    <a:pt x="2246" y="5730"/>
                  </a:cubicBezTo>
                  <a:cubicBezTo>
                    <a:pt x="2088" y="6037"/>
                    <a:pt x="1713" y="6212"/>
                    <a:pt x="1330" y="6212"/>
                  </a:cubicBezTo>
                  <a:cubicBezTo>
                    <a:pt x="1079" y="6212"/>
                    <a:pt x="824" y="6138"/>
                    <a:pt x="624" y="5976"/>
                  </a:cubicBezTo>
                  <a:cubicBezTo>
                    <a:pt x="115" y="5566"/>
                    <a:pt x="115" y="4631"/>
                    <a:pt x="558" y="4058"/>
                  </a:cubicBezTo>
                  <a:cubicBezTo>
                    <a:pt x="910" y="3593"/>
                    <a:pt x="1502" y="3350"/>
                    <a:pt x="2121" y="3350"/>
                  </a:cubicBezTo>
                  <a:cubicBezTo>
                    <a:pt x="2309" y="3350"/>
                    <a:pt x="2501" y="3373"/>
                    <a:pt x="2689" y="3419"/>
                  </a:cubicBezTo>
                  <a:cubicBezTo>
                    <a:pt x="3508" y="3615"/>
                    <a:pt x="4328" y="3959"/>
                    <a:pt x="5213" y="4205"/>
                  </a:cubicBezTo>
                  <a:cubicBezTo>
                    <a:pt x="5536" y="4264"/>
                    <a:pt x="5865" y="4297"/>
                    <a:pt x="6190" y="4297"/>
                  </a:cubicBezTo>
                  <a:cubicBezTo>
                    <a:pt x="6774" y="4297"/>
                    <a:pt x="7347" y="4190"/>
                    <a:pt x="7852" y="3927"/>
                  </a:cubicBezTo>
                  <a:cubicBezTo>
                    <a:pt x="8606" y="3517"/>
                    <a:pt x="9081" y="2714"/>
                    <a:pt x="9049" y="1845"/>
                  </a:cubicBezTo>
                  <a:cubicBezTo>
                    <a:pt x="9005" y="653"/>
                    <a:pt x="7990" y="1"/>
                    <a:pt x="707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 name="Google Shape;942;p2"/>
            <p:cNvSpPr/>
            <p:nvPr/>
          </p:nvSpPr>
          <p:spPr>
            <a:xfrm>
              <a:off x="4024500" y="1628550"/>
              <a:ext cx="154100" cy="154925"/>
            </a:xfrm>
            <a:custGeom>
              <a:avLst/>
              <a:gdLst/>
              <a:ahLst/>
              <a:cxnLst/>
              <a:rect l="l" t="t" r="r" b="b"/>
              <a:pathLst>
                <a:path w="6164" h="6197" extrusionOk="0">
                  <a:moveTo>
                    <a:pt x="3082" y="1"/>
                  </a:moveTo>
                  <a:cubicBezTo>
                    <a:pt x="3050" y="115"/>
                    <a:pt x="3017" y="247"/>
                    <a:pt x="3000" y="361"/>
                  </a:cubicBezTo>
                  <a:cubicBezTo>
                    <a:pt x="3000" y="361"/>
                    <a:pt x="2919" y="1263"/>
                    <a:pt x="2050" y="1394"/>
                  </a:cubicBezTo>
                  <a:cubicBezTo>
                    <a:pt x="1165" y="1509"/>
                    <a:pt x="591" y="1640"/>
                    <a:pt x="558" y="2295"/>
                  </a:cubicBezTo>
                  <a:cubicBezTo>
                    <a:pt x="528" y="2911"/>
                    <a:pt x="333" y="3238"/>
                    <a:pt x="74" y="3238"/>
                  </a:cubicBezTo>
                  <a:cubicBezTo>
                    <a:pt x="50" y="3238"/>
                    <a:pt x="26" y="3235"/>
                    <a:pt x="1" y="3230"/>
                  </a:cubicBezTo>
                  <a:lnTo>
                    <a:pt x="1" y="3230"/>
                  </a:lnTo>
                  <a:cubicBezTo>
                    <a:pt x="1" y="3230"/>
                    <a:pt x="364" y="3763"/>
                    <a:pt x="967" y="3763"/>
                  </a:cubicBezTo>
                  <a:cubicBezTo>
                    <a:pt x="1089" y="3763"/>
                    <a:pt x="1221" y="3741"/>
                    <a:pt x="1361" y="3689"/>
                  </a:cubicBezTo>
                  <a:cubicBezTo>
                    <a:pt x="2181" y="3377"/>
                    <a:pt x="2115" y="2820"/>
                    <a:pt x="2132" y="2672"/>
                  </a:cubicBezTo>
                  <a:cubicBezTo>
                    <a:pt x="2147" y="2519"/>
                    <a:pt x="2205" y="2309"/>
                    <a:pt x="2347" y="2309"/>
                  </a:cubicBezTo>
                  <a:cubicBezTo>
                    <a:pt x="2357" y="2309"/>
                    <a:pt x="2367" y="2310"/>
                    <a:pt x="2378" y="2312"/>
                  </a:cubicBezTo>
                  <a:cubicBezTo>
                    <a:pt x="2542" y="2345"/>
                    <a:pt x="2607" y="2672"/>
                    <a:pt x="2378" y="2967"/>
                  </a:cubicBezTo>
                  <a:cubicBezTo>
                    <a:pt x="2033" y="3312"/>
                    <a:pt x="2001" y="3853"/>
                    <a:pt x="2279" y="4262"/>
                  </a:cubicBezTo>
                  <a:cubicBezTo>
                    <a:pt x="2640" y="4820"/>
                    <a:pt x="3082" y="6197"/>
                    <a:pt x="3082" y="6197"/>
                  </a:cubicBezTo>
                  <a:cubicBezTo>
                    <a:pt x="3082" y="6197"/>
                    <a:pt x="3525" y="4820"/>
                    <a:pt x="3886" y="4262"/>
                  </a:cubicBezTo>
                  <a:cubicBezTo>
                    <a:pt x="4181" y="3869"/>
                    <a:pt x="4131" y="3312"/>
                    <a:pt x="3787" y="2967"/>
                  </a:cubicBezTo>
                  <a:cubicBezTo>
                    <a:pt x="3558" y="2672"/>
                    <a:pt x="3623" y="2345"/>
                    <a:pt x="3771" y="2312"/>
                  </a:cubicBezTo>
                  <a:cubicBezTo>
                    <a:pt x="3777" y="2311"/>
                    <a:pt x="3783" y="2311"/>
                    <a:pt x="3789" y="2311"/>
                  </a:cubicBezTo>
                  <a:cubicBezTo>
                    <a:pt x="3941" y="2311"/>
                    <a:pt x="4017" y="2514"/>
                    <a:pt x="4033" y="2672"/>
                  </a:cubicBezTo>
                  <a:cubicBezTo>
                    <a:pt x="4033" y="2836"/>
                    <a:pt x="3968" y="3377"/>
                    <a:pt x="4804" y="3689"/>
                  </a:cubicBezTo>
                  <a:cubicBezTo>
                    <a:pt x="4941" y="3741"/>
                    <a:pt x="5071" y="3763"/>
                    <a:pt x="5192" y="3763"/>
                  </a:cubicBezTo>
                  <a:cubicBezTo>
                    <a:pt x="5790" y="3763"/>
                    <a:pt x="6164" y="3230"/>
                    <a:pt x="6164" y="3230"/>
                  </a:cubicBezTo>
                  <a:lnTo>
                    <a:pt x="6164" y="3230"/>
                  </a:lnTo>
                  <a:cubicBezTo>
                    <a:pt x="6138" y="3235"/>
                    <a:pt x="6113" y="3238"/>
                    <a:pt x="6088" y="3238"/>
                  </a:cubicBezTo>
                  <a:cubicBezTo>
                    <a:pt x="5818" y="3238"/>
                    <a:pt x="5637" y="2911"/>
                    <a:pt x="5607" y="2295"/>
                  </a:cubicBezTo>
                  <a:cubicBezTo>
                    <a:pt x="5574" y="1640"/>
                    <a:pt x="4984" y="1509"/>
                    <a:pt x="4115" y="1394"/>
                  </a:cubicBezTo>
                  <a:cubicBezTo>
                    <a:pt x="3246" y="1263"/>
                    <a:pt x="3164" y="361"/>
                    <a:pt x="3164" y="361"/>
                  </a:cubicBezTo>
                  <a:cubicBezTo>
                    <a:pt x="3148" y="247"/>
                    <a:pt x="3115" y="115"/>
                    <a:pt x="30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 name="Google Shape;943;p2"/>
            <p:cNvSpPr/>
            <p:nvPr/>
          </p:nvSpPr>
          <p:spPr>
            <a:xfrm>
              <a:off x="4127775" y="1582175"/>
              <a:ext cx="161475" cy="92700"/>
            </a:xfrm>
            <a:custGeom>
              <a:avLst/>
              <a:gdLst/>
              <a:ahLst/>
              <a:cxnLst/>
              <a:rect l="l" t="t" r="r" b="b"/>
              <a:pathLst>
                <a:path w="6459" h="3708" extrusionOk="0">
                  <a:moveTo>
                    <a:pt x="948" y="0"/>
                  </a:moveTo>
                  <a:cubicBezTo>
                    <a:pt x="332" y="0"/>
                    <a:pt x="0" y="266"/>
                    <a:pt x="0" y="266"/>
                  </a:cubicBezTo>
                  <a:cubicBezTo>
                    <a:pt x="225" y="193"/>
                    <a:pt x="434" y="147"/>
                    <a:pt x="643" y="147"/>
                  </a:cubicBezTo>
                  <a:cubicBezTo>
                    <a:pt x="952" y="147"/>
                    <a:pt x="1261" y="248"/>
                    <a:pt x="1623" y="512"/>
                  </a:cubicBezTo>
                  <a:cubicBezTo>
                    <a:pt x="2213" y="954"/>
                    <a:pt x="1853" y="1708"/>
                    <a:pt x="1754" y="2200"/>
                  </a:cubicBezTo>
                  <a:cubicBezTo>
                    <a:pt x="1656" y="2708"/>
                    <a:pt x="2361" y="2921"/>
                    <a:pt x="2721" y="3085"/>
                  </a:cubicBezTo>
                  <a:cubicBezTo>
                    <a:pt x="3082" y="3249"/>
                    <a:pt x="2902" y="3708"/>
                    <a:pt x="2902" y="3708"/>
                  </a:cubicBezTo>
                  <a:cubicBezTo>
                    <a:pt x="4229" y="2888"/>
                    <a:pt x="3377" y="1938"/>
                    <a:pt x="3148" y="1675"/>
                  </a:cubicBezTo>
                  <a:cubicBezTo>
                    <a:pt x="2958" y="1446"/>
                    <a:pt x="3081" y="1216"/>
                    <a:pt x="3268" y="1216"/>
                  </a:cubicBezTo>
                  <a:cubicBezTo>
                    <a:pt x="3308" y="1216"/>
                    <a:pt x="3350" y="1226"/>
                    <a:pt x="3393" y="1249"/>
                  </a:cubicBezTo>
                  <a:cubicBezTo>
                    <a:pt x="3639" y="1380"/>
                    <a:pt x="3262" y="1872"/>
                    <a:pt x="3951" y="2315"/>
                  </a:cubicBezTo>
                  <a:cubicBezTo>
                    <a:pt x="4119" y="2421"/>
                    <a:pt x="4277" y="2461"/>
                    <a:pt x="4419" y="2461"/>
                  </a:cubicBezTo>
                  <a:cubicBezTo>
                    <a:pt x="4845" y="2461"/>
                    <a:pt x="5131" y="2102"/>
                    <a:pt x="5131" y="2102"/>
                  </a:cubicBezTo>
                  <a:lnTo>
                    <a:pt x="5131" y="2102"/>
                  </a:lnTo>
                  <a:cubicBezTo>
                    <a:pt x="5125" y="2102"/>
                    <a:pt x="5119" y="2102"/>
                    <a:pt x="5114" y="2102"/>
                  </a:cubicBezTo>
                  <a:cubicBezTo>
                    <a:pt x="4744" y="2102"/>
                    <a:pt x="4948" y="1575"/>
                    <a:pt x="4787" y="1429"/>
                  </a:cubicBezTo>
                  <a:cubicBezTo>
                    <a:pt x="4702" y="1366"/>
                    <a:pt x="4604" y="1330"/>
                    <a:pt x="4509" y="1330"/>
                  </a:cubicBezTo>
                  <a:cubicBezTo>
                    <a:pt x="4458" y="1330"/>
                    <a:pt x="4407" y="1341"/>
                    <a:pt x="4361" y="1364"/>
                  </a:cubicBezTo>
                  <a:cubicBezTo>
                    <a:pt x="4317" y="1371"/>
                    <a:pt x="4274" y="1374"/>
                    <a:pt x="4234" y="1374"/>
                  </a:cubicBezTo>
                  <a:cubicBezTo>
                    <a:pt x="4079" y="1374"/>
                    <a:pt x="3968" y="1324"/>
                    <a:pt x="4033" y="1233"/>
                  </a:cubicBezTo>
                  <a:cubicBezTo>
                    <a:pt x="4064" y="1183"/>
                    <a:pt x="4101" y="1165"/>
                    <a:pt x="4151" y="1165"/>
                  </a:cubicBezTo>
                  <a:cubicBezTo>
                    <a:pt x="4286" y="1165"/>
                    <a:pt x="4521" y="1295"/>
                    <a:pt x="5033" y="1331"/>
                  </a:cubicBezTo>
                  <a:cubicBezTo>
                    <a:pt x="5068" y="1334"/>
                    <a:pt x="5103" y="1335"/>
                    <a:pt x="5138" y="1335"/>
                  </a:cubicBezTo>
                  <a:cubicBezTo>
                    <a:pt x="5904" y="1335"/>
                    <a:pt x="6459" y="676"/>
                    <a:pt x="6459" y="675"/>
                  </a:cubicBezTo>
                  <a:lnTo>
                    <a:pt x="6459" y="675"/>
                  </a:lnTo>
                  <a:cubicBezTo>
                    <a:pt x="6000" y="931"/>
                    <a:pt x="5514" y="1029"/>
                    <a:pt x="5026" y="1029"/>
                  </a:cubicBezTo>
                  <a:cubicBezTo>
                    <a:pt x="3859" y="1029"/>
                    <a:pt x="2680" y="468"/>
                    <a:pt x="1836" y="167"/>
                  </a:cubicBezTo>
                  <a:cubicBezTo>
                    <a:pt x="1495" y="44"/>
                    <a:pt x="1198" y="0"/>
                    <a:pt x="9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 name="Google Shape;944;p2"/>
            <p:cNvSpPr/>
            <p:nvPr/>
          </p:nvSpPr>
          <p:spPr>
            <a:xfrm>
              <a:off x="4169175" y="1490500"/>
              <a:ext cx="90575" cy="63100"/>
            </a:xfrm>
            <a:custGeom>
              <a:avLst/>
              <a:gdLst/>
              <a:ahLst/>
              <a:cxnLst/>
              <a:rect l="l" t="t" r="r" b="b"/>
              <a:pathLst>
                <a:path w="3623" h="2524" extrusionOk="0">
                  <a:moveTo>
                    <a:pt x="2514" y="1"/>
                  </a:moveTo>
                  <a:cubicBezTo>
                    <a:pt x="1923" y="1"/>
                    <a:pt x="1243" y="126"/>
                    <a:pt x="869" y="622"/>
                  </a:cubicBezTo>
                  <a:cubicBezTo>
                    <a:pt x="0" y="1769"/>
                    <a:pt x="525" y="2523"/>
                    <a:pt x="525" y="2523"/>
                  </a:cubicBezTo>
                  <a:cubicBezTo>
                    <a:pt x="525" y="2523"/>
                    <a:pt x="361" y="2162"/>
                    <a:pt x="1393" y="2162"/>
                  </a:cubicBezTo>
                  <a:cubicBezTo>
                    <a:pt x="2426" y="2146"/>
                    <a:pt x="2311" y="1490"/>
                    <a:pt x="2262" y="1261"/>
                  </a:cubicBezTo>
                  <a:cubicBezTo>
                    <a:pt x="2180" y="1015"/>
                    <a:pt x="2246" y="736"/>
                    <a:pt x="2426" y="556"/>
                  </a:cubicBezTo>
                  <a:cubicBezTo>
                    <a:pt x="2655" y="195"/>
                    <a:pt x="3622" y="130"/>
                    <a:pt x="3622" y="130"/>
                  </a:cubicBezTo>
                  <a:cubicBezTo>
                    <a:pt x="3622" y="130"/>
                    <a:pt x="3114" y="1"/>
                    <a:pt x="251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 name="Google Shape;945;p2"/>
            <p:cNvSpPr/>
            <p:nvPr/>
          </p:nvSpPr>
          <p:spPr>
            <a:xfrm>
              <a:off x="4238425" y="1423675"/>
              <a:ext cx="56575" cy="67225"/>
            </a:xfrm>
            <a:custGeom>
              <a:avLst/>
              <a:gdLst/>
              <a:ahLst/>
              <a:cxnLst/>
              <a:rect l="l" t="t" r="r" b="b"/>
              <a:pathLst>
                <a:path w="2263" h="2689" extrusionOk="0">
                  <a:moveTo>
                    <a:pt x="1131" y="0"/>
                  </a:moveTo>
                  <a:cubicBezTo>
                    <a:pt x="1131" y="0"/>
                    <a:pt x="1344" y="541"/>
                    <a:pt x="984" y="738"/>
                  </a:cubicBezTo>
                  <a:cubicBezTo>
                    <a:pt x="623" y="934"/>
                    <a:pt x="0" y="1344"/>
                    <a:pt x="246" y="2016"/>
                  </a:cubicBezTo>
                  <a:cubicBezTo>
                    <a:pt x="492" y="2688"/>
                    <a:pt x="1688" y="2426"/>
                    <a:pt x="2262" y="2606"/>
                  </a:cubicBezTo>
                  <a:cubicBezTo>
                    <a:pt x="2262" y="2606"/>
                    <a:pt x="1393" y="2164"/>
                    <a:pt x="1459" y="1426"/>
                  </a:cubicBezTo>
                  <a:cubicBezTo>
                    <a:pt x="1525" y="705"/>
                    <a:pt x="1426" y="164"/>
                    <a:pt x="113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 name="Google Shape;946;p2"/>
            <p:cNvSpPr/>
            <p:nvPr/>
          </p:nvSpPr>
          <p:spPr>
            <a:xfrm>
              <a:off x="4299475" y="1452750"/>
              <a:ext cx="79525" cy="107800"/>
            </a:xfrm>
            <a:custGeom>
              <a:avLst/>
              <a:gdLst/>
              <a:ahLst/>
              <a:cxnLst/>
              <a:rect l="l" t="t" r="r" b="b"/>
              <a:pathLst>
                <a:path w="3181" h="4312" extrusionOk="0">
                  <a:moveTo>
                    <a:pt x="377" y="1"/>
                  </a:moveTo>
                  <a:cubicBezTo>
                    <a:pt x="0" y="1345"/>
                    <a:pt x="541" y="1607"/>
                    <a:pt x="1099" y="2476"/>
                  </a:cubicBezTo>
                  <a:cubicBezTo>
                    <a:pt x="1656" y="3361"/>
                    <a:pt x="1066" y="4312"/>
                    <a:pt x="1066" y="4312"/>
                  </a:cubicBezTo>
                  <a:cubicBezTo>
                    <a:pt x="1443" y="4049"/>
                    <a:pt x="1787" y="3361"/>
                    <a:pt x="2492" y="2935"/>
                  </a:cubicBezTo>
                  <a:cubicBezTo>
                    <a:pt x="3180" y="2492"/>
                    <a:pt x="2902" y="1591"/>
                    <a:pt x="2902" y="1591"/>
                  </a:cubicBezTo>
                  <a:lnTo>
                    <a:pt x="2902" y="1591"/>
                  </a:lnTo>
                  <a:cubicBezTo>
                    <a:pt x="2851" y="1704"/>
                    <a:pt x="2762" y="1750"/>
                    <a:pt x="2604" y="1750"/>
                  </a:cubicBezTo>
                  <a:cubicBezTo>
                    <a:pt x="2557" y="1750"/>
                    <a:pt x="2503" y="1746"/>
                    <a:pt x="2443" y="1738"/>
                  </a:cubicBezTo>
                  <a:cubicBezTo>
                    <a:pt x="2413" y="1731"/>
                    <a:pt x="2384" y="1728"/>
                    <a:pt x="2356" y="1728"/>
                  </a:cubicBezTo>
                  <a:cubicBezTo>
                    <a:pt x="2119" y="1728"/>
                    <a:pt x="1945" y="1961"/>
                    <a:pt x="2033" y="2181"/>
                  </a:cubicBezTo>
                  <a:cubicBezTo>
                    <a:pt x="2101" y="2357"/>
                    <a:pt x="1967" y="2533"/>
                    <a:pt x="1807" y="2533"/>
                  </a:cubicBezTo>
                  <a:cubicBezTo>
                    <a:pt x="1774" y="2533"/>
                    <a:pt x="1739" y="2526"/>
                    <a:pt x="1705" y="2509"/>
                  </a:cubicBezTo>
                  <a:cubicBezTo>
                    <a:pt x="1558" y="2443"/>
                    <a:pt x="1558" y="2066"/>
                    <a:pt x="1771" y="1886"/>
                  </a:cubicBezTo>
                  <a:cubicBezTo>
                    <a:pt x="1984" y="1705"/>
                    <a:pt x="2148" y="1312"/>
                    <a:pt x="1951" y="689"/>
                  </a:cubicBezTo>
                  <a:cubicBezTo>
                    <a:pt x="1811" y="217"/>
                    <a:pt x="1343" y="113"/>
                    <a:pt x="1018" y="113"/>
                  </a:cubicBezTo>
                  <a:cubicBezTo>
                    <a:pt x="926" y="113"/>
                    <a:pt x="845" y="121"/>
                    <a:pt x="787" y="132"/>
                  </a:cubicBezTo>
                  <a:cubicBezTo>
                    <a:pt x="768" y="134"/>
                    <a:pt x="750" y="135"/>
                    <a:pt x="731" y="135"/>
                  </a:cubicBezTo>
                  <a:cubicBezTo>
                    <a:pt x="603" y="135"/>
                    <a:pt x="478" y="87"/>
                    <a:pt x="37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 name="Google Shape;947;p2"/>
            <p:cNvSpPr/>
            <p:nvPr/>
          </p:nvSpPr>
          <p:spPr>
            <a:xfrm>
              <a:off x="4281450" y="1294200"/>
              <a:ext cx="203275" cy="202425"/>
            </a:xfrm>
            <a:custGeom>
              <a:avLst/>
              <a:gdLst/>
              <a:ahLst/>
              <a:cxnLst/>
              <a:rect l="l" t="t" r="r" b="b"/>
              <a:pathLst>
                <a:path w="8131" h="8097" extrusionOk="0">
                  <a:moveTo>
                    <a:pt x="5760" y="1"/>
                  </a:moveTo>
                  <a:cubicBezTo>
                    <a:pt x="5242" y="1"/>
                    <a:pt x="4733" y="166"/>
                    <a:pt x="4426" y="557"/>
                  </a:cubicBezTo>
                  <a:cubicBezTo>
                    <a:pt x="4131" y="999"/>
                    <a:pt x="4082" y="1557"/>
                    <a:pt x="4311" y="2032"/>
                  </a:cubicBezTo>
                  <a:cubicBezTo>
                    <a:pt x="4520" y="2441"/>
                    <a:pt x="4858" y="2587"/>
                    <a:pt x="5190" y="2587"/>
                  </a:cubicBezTo>
                  <a:cubicBezTo>
                    <a:pt x="5535" y="2587"/>
                    <a:pt x="5873" y="2429"/>
                    <a:pt x="6049" y="2245"/>
                  </a:cubicBezTo>
                  <a:cubicBezTo>
                    <a:pt x="6229" y="2032"/>
                    <a:pt x="6294" y="1753"/>
                    <a:pt x="6245" y="1491"/>
                  </a:cubicBezTo>
                  <a:cubicBezTo>
                    <a:pt x="6197" y="1163"/>
                    <a:pt x="5967" y="1022"/>
                    <a:pt x="5756" y="1022"/>
                  </a:cubicBezTo>
                  <a:cubicBezTo>
                    <a:pt x="5608" y="1022"/>
                    <a:pt x="5470" y="1091"/>
                    <a:pt x="5409" y="1212"/>
                  </a:cubicBezTo>
                  <a:cubicBezTo>
                    <a:pt x="5278" y="1491"/>
                    <a:pt x="5344" y="1852"/>
                    <a:pt x="5754" y="1917"/>
                  </a:cubicBezTo>
                  <a:cubicBezTo>
                    <a:pt x="6098" y="1966"/>
                    <a:pt x="5917" y="2393"/>
                    <a:pt x="5475" y="2507"/>
                  </a:cubicBezTo>
                  <a:cubicBezTo>
                    <a:pt x="5398" y="2528"/>
                    <a:pt x="5319" y="2538"/>
                    <a:pt x="5240" y="2538"/>
                  </a:cubicBezTo>
                  <a:cubicBezTo>
                    <a:pt x="4886" y="2538"/>
                    <a:pt x="4541" y="2334"/>
                    <a:pt x="4393" y="1999"/>
                  </a:cubicBezTo>
                  <a:cubicBezTo>
                    <a:pt x="4196" y="1557"/>
                    <a:pt x="4246" y="1032"/>
                    <a:pt x="4524" y="639"/>
                  </a:cubicBezTo>
                  <a:cubicBezTo>
                    <a:pt x="4794" y="301"/>
                    <a:pt x="5253" y="142"/>
                    <a:pt x="5718" y="142"/>
                  </a:cubicBezTo>
                  <a:cubicBezTo>
                    <a:pt x="5818" y="142"/>
                    <a:pt x="5918" y="149"/>
                    <a:pt x="6016" y="163"/>
                  </a:cubicBezTo>
                  <a:cubicBezTo>
                    <a:pt x="7229" y="294"/>
                    <a:pt x="7917" y="1999"/>
                    <a:pt x="7196" y="3147"/>
                  </a:cubicBezTo>
                  <a:cubicBezTo>
                    <a:pt x="6967" y="3507"/>
                    <a:pt x="6639" y="3802"/>
                    <a:pt x="6229" y="3999"/>
                  </a:cubicBezTo>
                  <a:cubicBezTo>
                    <a:pt x="5842" y="4165"/>
                    <a:pt x="5392" y="4248"/>
                    <a:pt x="4869" y="4248"/>
                  </a:cubicBezTo>
                  <a:cubicBezTo>
                    <a:pt x="4462" y="4248"/>
                    <a:pt x="4010" y="4198"/>
                    <a:pt x="3508" y="4097"/>
                  </a:cubicBezTo>
                  <a:cubicBezTo>
                    <a:pt x="3202" y="4036"/>
                    <a:pt x="2903" y="4005"/>
                    <a:pt x="2616" y="4005"/>
                  </a:cubicBezTo>
                  <a:cubicBezTo>
                    <a:pt x="1289" y="4005"/>
                    <a:pt x="239" y="4661"/>
                    <a:pt x="131" y="5982"/>
                  </a:cubicBezTo>
                  <a:cubicBezTo>
                    <a:pt x="0" y="7572"/>
                    <a:pt x="1049" y="8097"/>
                    <a:pt x="1049" y="8097"/>
                  </a:cubicBezTo>
                  <a:lnTo>
                    <a:pt x="1016" y="8064"/>
                  </a:lnTo>
                  <a:cubicBezTo>
                    <a:pt x="443" y="7425"/>
                    <a:pt x="607" y="6228"/>
                    <a:pt x="607" y="6228"/>
                  </a:cubicBezTo>
                  <a:cubicBezTo>
                    <a:pt x="689" y="5720"/>
                    <a:pt x="951" y="5245"/>
                    <a:pt x="1344" y="4900"/>
                  </a:cubicBezTo>
                  <a:cubicBezTo>
                    <a:pt x="1937" y="4461"/>
                    <a:pt x="2695" y="4378"/>
                    <a:pt x="3182" y="4378"/>
                  </a:cubicBezTo>
                  <a:cubicBezTo>
                    <a:pt x="3476" y="4378"/>
                    <a:pt x="3672" y="4409"/>
                    <a:pt x="3672" y="4409"/>
                  </a:cubicBezTo>
                  <a:cubicBezTo>
                    <a:pt x="3918" y="4441"/>
                    <a:pt x="4147" y="4458"/>
                    <a:pt x="4360" y="4474"/>
                  </a:cubicBezTo>
                  <a:cubicBezTo>
                    <a:pt x="4446" y="4478"/>
                    <a:pt x="4533" y="4480"/>
                    <a:pt x="4621" y="4480"/>
                  </a:cubicBezTo>
                  <a:cubicBezTo>
                    <a:pt x="5612" y="4480"/>
                    <a:pt x="6725" y="4208"/>
                    <a:pt x="7327" y="3245"/>
                  </a:cubicBezTo>
                  <a:cubicBezTo>
                    <a:pt x="8130" y="1983"/>
                    <a:pt x="7360" y="180"/>
                    <a:pt x="6032" y="16"/>
                  </a:cubicBezTo>
                  <a:cubicBezTo>
                    <a:pt x="5942" y="6"/>
                    <a:pt x="5851" y="1"/>
                    <a:pt x="57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 name="Google Shape;948;p2"/>
            <p:cNvSpPr/>
            <p:nvPr/>
          </p:nvSpPr>
          <p:spPr>
            <a:xfrm>
              <a:off x="4306850" y="1495775"/>
              <a:ext cx="25" cy="25"/>
            </a:xfrm>
            <a:custGeom>
              <a:avLst/>
              <a:gdLst/>
              <a:ahLst/>
              <a:cxnLst/>
              <a:rect l="l" t="t" r="r" b="b"/>
              <a:pathLst>
                <a:path w="1" h="1" extrusionOk="0">
                  <a:moveTo>
                    <a:pt x="0" y="1"/>
                  </a:moveTo>
                  <a:lnTo>
                    <a:pt x="0" y="1"/>
                  </a:lnTo>
                  <a:lnTo>
                    <a:pt x="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 name="Google Shape;949;p2"/>
            <p:cNvSpPr/>
            <p:nvPr/>
          </p:nvSpPr>
          <p:spPr>
            <a:xfrm>
              <a:off x="4335525" y="1410675"/>
              <a:ext cx="116425" cy="59325"/>
            </a:xfrm>
            <a:custGeom>
              <a:avLst/>
              <a:gdLst/>
              <a:ahLst/>
              <a:cxnLst/>
              <a:rect l="l" t="t" r="r" b="b"/>
              <a:pathLst>
                <a:path w="4657" h="2373" extrusionOk="0">
                  <a:moveTo>
                    <a:pt x="1086" y="0"/>
                  </a:moveTo>
                  <a:cubicBezTo>
                    <a:pt x="394" y="0"/>
                    <a:pt x="1" y="225"/>
                    <a:pt x="1" y="225"/>
                  </a:cubicBezTo>
                  <a:cubicBezTo>
                    <a:pt x="91" y="206"/>
                    <a:pt x="177" y="196"/>
                    <a:pt x="259" y="196"/>
                  </a:cubicBezTo>
                  <a:cubicBezTo>
                    <a:pt x="726" y="196"/>
                    <a:pt x="1033" y="504"/>
                    <a:pt x="935" y="979"/>
                  </a:cubicBezTo>
                  <a:cubicBezTo>
                    <a:pt x="804" y="1405"/>
                    <a:pt x="952" y="1848"/>
                    <a:pt x="1312" y="2110"/>
                  </a:cubicBezTo>
                  <a:cubicBezTo>
                    <a:pt x="1624" y="2372"/>
                    <a:pt x="2542" y="2372"/>
                    <a:pt x="2542" y="2372"/>
                  </a:cubicBezTo>
                  <a:cubicBezTo>
                    <a:pt x="2296" y="2225"/>
                    <a:pt x="2525" y="1864"/>
                    <a:pt x="2689" y="1438"/>
                  </a:cubicBezTo>
                  <a:cubicBezTo>
                    <a:pt x="2845" y="1017"/>
                    <a:pt x="2423" y="863"/>
                    <a:pt x="2226" y="863"/>
                  </a:cubicBezTo>
                  <a:cubicBezTo>
                    <a:pt x="2216" y="863"/>
                    <a:pt x="2206" y="863"/>
                    <a:pt x="2197" y="864"/>
                  </a:cubicBezTo>
                  <a:cubicBezTo>
                    <a:pt x="2110" y="882"/>
                    <a:pt x="2036" y="899"/>
                    <a:pt x="1967" y="899"/>
                  </a:cubicBezTo>
                  <a:cubicBezTo>
                    <a:pt x="1906" y="899"/>
                    <a:pt x="1849" y="886"/>
                    <a:pt x="1788" y="848"/>
                  </a:cubicBezTo>
                  <a:cubicBezTo>
                    <a:pt x="1683" y="783"/>
                    <a:pt x="1724" y="571"/>
                    <a:pt x="1986" y="571"/>
                  </a:cubicBezTo>
                  <a:cubicBezTo>
                    <a:pt x="2053" y="571"/>
                    <a:pt x="2134" y="585"/>
                    <a:pt x="2230" y="618"/>
                  </a:cubicBezTo>
                  <a:cubicBezTo>
                    <a:pt x="2722" y="766"/>
                    <a:pt x="2574" y="1225"/>
                    <a:pt x="3296" y="1372"/>
                  </a:cubicBezTo>
                  <a:cubicBezTo>
                    <a:pt x="3353" y="1384"/>
                    <a:pt x="3407" y="1389"/>
                    <a:pt x="3458" y="1389"/>
                  </a:cubicBezTo>
                  <a:cubicBezTo>
                    <a:pt x="4058" y="1389"/>
                    <a:pt x="4203" y="641"/>
                    <a:pt x="4279" y="520"/>
                  </a:cubicBezTo>
                  <a:cubicBezTo>
                    <a:pt x="4394" y="389"/>
                    <a:pt x="4525" y="258"/>
                    <a:pt x="4656" y="143"/>
                  </a:cubicBezTo>
                  <a:lnTo>
                    <a:pt x="4656" y="143"/>
                  </a:lnTo>
                  <a:cubicBezTo>
                    <a:pt x="4446" y="267"/>
                    <a:pt x="4070" y="385"/>
                    <a:pt x="3534" y="385"/>
                  </a:cubicBezTo>
                  <a:cubicBezTo>
                    <a:pt x="3149" y="385"/>
                    <a:pt x="2680" y="324"/>
                    <a:pt x="2132" y="159"/>
                  </a:cubicBezTo>
                  <a:cubicBezTo>
                    <a:pt x="1733" y="41"/>
                    <a:pt x="1382" y="0"/>
                    <a:pt x="108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 name="Google Shape;950;p2"/>
            <p:cNvSpPr/>
            <p:nvPr/>
          </p:nvSpPr>
          <p:spPr>
            <a:xfrm>
              <a:off x="4341675" y="1301550"/>
              <a:ext cx="80750" cy="83700"/>
            </a:xfrm>
            <a:custGeom>
              <a:avLst/>
              <a:gdLst/>
              <a:ahLst/>
              <a:cxnLst/>
              <a:rect l="l" t="t" r="r" b="b"/>
              <a:pathLst>
                <a:path w="3230" h="3348" extrusionOk="0">
                  <a:moveTo>
                    <a:pt x="1968" y="0"/>
                  </a:moveTo>
                  <a:lnTo>
                    <a:pt x="1968" y="0"/>
                  </a:lnTo>
                  <a:cubicBezTo>
                    <a:pt x="1525" y="263"/>
                    <a:pt x="1460" y="722"/>
                    <a:pt x="722" y="1328"/>
                  </a:cubicBezTo>
                  <a:cubicBezTo>
                    <a:pt x="1" y="1951"/>
                    <a:pt x="214" y="2410"/>
                    <a:pt x="361" y="2672"/>
                  </a:cubicBezTo>
                  <a:cubicBezTo>
                    <a:pt x="460" y="2803"/>
                    <a:pt x="443" y="2984"/>
                    <a:pt x="296" y="3082"/>
                  </a:cubicBezTo>
                  <a:cubicBezTo>
                    <a:pt x="1394" y="2967"/>
                    <a:pt x="1246" y="2328"/>
                    <a:pt x="1181" y="2131"/>
                  </a:cubicBezTo>
                  <a:cubicBezTo>
                    <a:pt x="1115" y="1935"/>
                    <a:pt x="1148" y="1836"/>
                    <a:pt x="1263" y="1836"/>
                  </a:cubicBezTo>
                  <a:cubicBezTo>
                    <a:pt x="1361" y="1836"/>
                    <a:pt x="1361" y="2066"/>
                    <a:pt x="1345" y="2344"/>
                  </a:cubicBezTo>
                  <a:cubicBezTo>
                    <a:pt x="1328" y="2623"/>
                    <a:pt x="1279" y="3279"/>
                    <a:pt x="2132" y="3344"/>
                  </a:cubicBezTo>
                  <a:cubicBezTo>
                    <a:pt x="2163" y="3347"/>
                    <a:pt x="2193" y="3348"/>
                    <a:pt x="2222" y="3348"/>
                  </a:cubicBezTo>
                  <a:cubicBezTo>
                    <a:pt x="3001" y="3348"/>
                    <a:pt x="3230" y="2541"/>
                    <a:pt x="3230" y="2541"/>
                  </a:cubicBezTo>
                  <a:lnTo>
                    <a:pt x="3230" y="2541"/>
                  </a:lnTo>
                  <a:cubicBezTo>
                    <a:pt x="3105" y="2576"/>
                    <a:pt x="2954" y="2601"/>
                    <a:pt x="2794" y="2601"/>
                  </a:cubicBezTo>
                  <a:cubicBezTo>
                    <a:pt x="2344" y="2601"/>
                    <a:pt x="1820" y="2401"/>
                    <a:pt x="1591" y="1640"/>
                  </a:cubicBezTo>
                  <a:cubicBezTo>
                    <a:pt x="1394" y="1066"/>
                    <a:pt x="1542" y="427"/>
                    <a:pt x="19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 name="Google Shape;951;p2"/>
            <p:cNvSpPr/>
            <p:nvPr/>
          </p:nvSpPr>
          <p:spPr>
            <a:xfrm>
              <a:off x="4457250" y="1181700"/>
              <a:ext cx="48375" cy="191575"/>
            </a:xfrm>
            <a:custGeom>
              <a:avLst/>
              <a:gdLst/>
              <a:ahLst/>
              <a:cxnLst/>
              <a:rect l="l" t="t" r="r" b="b"/>
              <a:pathLst>
                <a:path w="1935" h="7663" extrusionOk="0">
                  <a:moveTo>
                    <a:pt x="1299" y="1"/>
                  </a:moveTo>
                  <a:cubicBezTo>
                    <a:pt x="983" y="1"/>
                    <a:pt x="738" y="369"/>
                    <a:pt x="738" y="369"/>
                  </a:cubicBezTo>
                  <a:cubicBezTo>
                    <a:pt x="0" y="1516"/>
                    <a:pt x="820" y="3286"/>
                    <a:pt x="967" y="5171"/>
                  </a:cubicBezTo>
                  <a:cubicBezTo>
                    <a:pt x="1115" y="7056"/>
                    <a:pt x="459" y="7663"/>
                    <a:pt x="459" y="7663"/>
                  </a:cubicBezTo>
                  <a:cubicBezTo>
                    <a:pt x="1148" y="7138"/>
                    <a:pt x="1311" y="5368"/>
                    <a:pt x="1180" y="3991"/>
                  </a:cubicBezTo>
                  <a:cubicBezTo>
                    <a:pt x="1049" y="2631"/>
                    <a:pt x="1066" y="1369"/>
                    <a:pt x="1328" y="1106"/>
                  </a:cubicBezTo>
                  <a:cubicBezTo>
                    <a:pt x="1590" y="844"/>
                    <a:pt x="1934" y="287"/>
                    <a:pt x="1508" y="57"/>
                  </a:cubicBezTo>
                  <a:cubicBezTo>
                    <a:pt x="1436" y="17"/>
                    <a:pt x="1366" y="1"/>
                    <a:pt x="129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 name="Google Shape;952;p2"/>
            <p:cNvSpPr/>
            <p:nvPr/>
          </p:nvSpPr>
          <p:spPr>
            <a:xfrm>
              <a:off x="4411350" y="1156775"/>
              <a:ext cx="213925" cy="254200"/>
            </a:xfrm>
            <a:custGeom>
              <a:avLst/>
              <a:gdLst/>
              <a:ahLst/>
              <a:cxnLst/>
              <a:rect l="l" t="t" r="r" b="b"/>
              <a:pathLst>
                <a:path w="8557" h="10168" extrusionOk="0">
                  <a:moveTo>
                    <a:pt x="6314" y="0"/>
                  </a:moveTo>
                  <a:cubicBezTo>
                    <a:pt x="6113" y="0"/>
                    <a:pt x="5908" y="23"/>
                    <a:pt x="5704" y="71"/>
                  </a:cubicBezTo>
                  <a:cubicBezTo>
                    <a:pt x="4492" y="333"/>
                    <a:pt x="3738" y="1579"/>
                    <a:pt x="3508" y="2841"/>
                  </a:cubicBezTo>
                  <a:cubicBezTo>
                    <a:pt x="3262" y="4136"/>
                    <a:pt x="3508" y="5365"/>
                    <a:pt x="3459" y="6480"/>
                  </a:cubicBezTo>
                  <a:cubicBezTo>
                    <a:pt x="3508" y="7463"/>
                    <a:pt x="3147" y="8430"/>
                    <a:pt x="2443" y="9119"/>
                  </a:cubicBezTo>
                  <a:cubicBezTo>
                    <a:pt x="1771" y="9742"/>
                    <a:pt x="918" y="10102"/>
                    <a:pt x="0" y="10168"/>
                  </a:cubicBezTo>
                  <a:cubicBezTo>
                    <a:pt x="935" y="10135"/>
                    <a:pt x="1820" y="9791"/>
                    <a:pt x="2525" y="9184"/>
                  </a:cubicBezTo>
                  <a:cubicBezTo>
                    <a:pt x="3262" y="8480"/>
                    <a:pt x="3656" y="7496"/>
                    <a:pt x="3606" y="6480"/>
                  </a:cubicBezTo>
                  <a:cubicBezTo>
                    <a:pt x="3672" y="5365"/>
                    <a:pt x="3442" y="4120"/>
                    <a:pt x="3672" y="2874"/>
                  </a:cubicBezTo>
                  <a:cubicBezTo>
                    <a:pt x="3918" y="1612"/>
                    <a:pt x="4623" y="464"/>
                    <a:pt x="5721" y="202"/>
                  </a:cubicBezTo>
                  <a:cubicBezTo>
                    <a:pt x="5852" y="169"/>
                    <a:pt x="5983" y="153"/>
                    <a:pt x="6114" y="136"/>
                  </a:cubicBezTo>
                  <a:cubicBezTo>
                    <a:pt x="6159" y="133"/>
                    <a:pt x="6204" y="131"/>
                    <a:pt x="6248" y="131"/>
                  </a:cubicBezTo>
                  <a:cubicBezTo>
                    <a:pt x="6645" y="131"/>
                    <a:pt x="7036" y="261"/>
                    <a:pt x="7360" y="497"/>
                  </a:cubicBezTo>
                  <a:cubicBezTo>
                    <a:pt x="8065" y="1071"/>
                    <a:pt x="7983" y="2316"/>
                    <a:pt x="7573" y="2693"/>
                  </a:cubicBezTo>
                  <a:cubicBezTo>
                    <a:pt x="7367" y="2879"/>
                    <a:pt x="7138" y="2952"/>
                    <a:pt x="6937" y="2952"/>
                  </a:cubicBezTo>
                  <a:cubicBezTo>
                    <a:pt x="6675" y="2952"/>
                    <a:pt x="6458" y="2828"/>
                    <a:pt x="6393" y="2661"/>
                  </a:cubicBezTo>
                  <a:lnTo>
                    <a:pt x="6393" y="2661"/>
                  </a:lnTo>
                  <a:cubicBezTo>
                    <a:pt x="6393" y="2661"/>
                    <a:pt x="6417" y="2663"/>
                    <a:pt x="6456" y="2663"/>
                  </a:cubicBezTo>
                  <a:cubicBezTo>
                    <a:pt x="6586" y="2663"/>
                    <a:pt x="6875" y="2634"/>
                    <a:pt x="6950" y="2382"/>
                  </a:cubicBezTo>
                  <a:cubicBezTo>
                    <a:pt x="7081" y="2071"/>
                    <a:pt x="6885" y="1726"/>
                    <a:pt x="6557" y="1661"/>
                  </a:cubicBezTo>
                  <a:cubicBezTo>
                    <a:pt x="6510" y="1647"/>
                    <a:pt x="6460" y="1640"/>
                    <a:pt x="6408" y="1640"/>
                  </a:cubicBezTo>
                  <a:cubicBezTo>
                    <a:pt x="6094" y="1640"/>
                    <a:pt x="5725" y="1897"/>
                    <a:pt x="5852" y="2431"/>
                  </a:cubicBezTo>
                  <a:cubicBezTo>
                    <a:pt x="5941" y="2811"/>
                    <a:pt x="6465" y="3099"/>
                    <a:pt x="7007" y="3099"/>
                  </a:cubicBezTo>
                  <a:cubicBezTo>
                    <a:pt x="7260" y="3099"/>
                    <a:pt x="7518" y="3036"/>
                    <a:pt x="7737" y="2890"/>
                  </a:cubicBezTo>
                  <a:cubicBezTo>
                    <a:pt x="8147" y="2661"/>
                    <a:pt x="8557" y="1956"/>
                    <a:pt x="8278" y="1169"/>
                  </a:cubicBezTo>
                  <a:cubicBezTo>
                    <a:pt x="8050" y="459"/>
                    <a:pt x="7219" y="0"/>
                    <a:pt x="631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 name="Google Shape;953;p2"/>
            <p:cNvSpPr/>
            <p:nvPr/>
          </p:nvSpPr>
          <p:spPr>
            <a:xfrm>
              <a:off x="4512975" y="1192325"/>
              <a:ext cx="62300" cy="52600"/>
            </a:xfrm>
            <a:custGeom>
              <a:avLst/>
              <a:gdLst/>
              <a:ahLst/>
              <a:cxnLst/>
              <a:rect l="l" t="t" r="r" b="b"/>
              <a:pathLst>
                <a:path w="2492" h="2104" extrusionOk="0">
                  <a:moveTo>
                    <a:pt x="695" y="1"/>
                  </a:moveTo>
                  <a:cubicBezTo>
                    <a:pt x="626" y="1"/>
                    <a:pt x="553" y="9"/>
                    <a:pt x="476" y="26"/>
                  </a:cubicBezTo>
                  <a:cubicBezTo>
                    <a:pt x="590" y="91"/>
                    <a:pt x="623" y="272"/>
                    <a:pt x="525" y="386"/>
                  </a:cubicBezTo>
                  <a:cubicBezTo>
                    <a:pt x="377" y="616"/>
                    <a:pt x="0" y="1304"/>
                    <a:pt x="541" y="1862"/>
                  </a:cubicBezTo>
                  <a:cubicBezTo>
                    <a:pt x="726" y="2041"/>
                    <a:pt x="983" y="2103"/>
                    <a:pt x="1251" y="2103"/>
                  </a:cubicBezTo>
                  <a:cubicBezTo>
                    <a:pt x="1790" y="2103"/>
                    <a:pt x="2371" y="1851"/>
                    <a:pt x="2492" y="1796"/>
                  </a:cubicBezTo>
                  <a:lnTo>
                    <a:pt x="2492" y="1796"/>
                  </a:lnTo>
                  <a:cubicBezTo>
                    <a:pt x="2492" y="1796"/>
                    <a:pt x="2459" y="1800"/>
                    <a:pt x="2407" y="1800"/>
                  </a:cubicBezTo>
                  <a:cubicBezTo>
                    <a:pt x="2191" y="1800"/>
                    <a:pt x="1637" y="1736"/>
                    <a:pt x="1558" y="1091"/>
                  </a:cubicBezTo>
                  <a:cubicBezTo>
                    <a:pt x="1472" y="390"/>
                    <a:pt x="1173" y="1"/>
                    <a:pt x="69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 name="Google Shape;954;p2"/>
            <p:cNvSpPr/>
            <p:nvPr/>
          </p:nvSpPr>
          <p:spPr>
            <a:xfrm>
              <a:off x="4515850" y="1195825"/>
              <a:ext cx="120500" cy="136900"/>
            </a:xfrm>
            <a:custGeom>
              <a:avLst/>
              <a:gdLst/>
              <a:ahLst/>
              <a:cxnLst/>
              <a:rect l="l" t="t" r="r" b="b"/>
              <a:pathLst>
                <a:path w="4820" h="5476" extrusionOk="0">
                  <a:moveTo>
                    <a:pt x="4344" y="0"/>
                  </a:moveTo>
                  <a:cubicBezTo>
                    <a:pt x="4475" y="558"/>
                    <a:pt x="4262" y="1148"/>
                    <a:pt x="3803" y="1492"/>
                  </a:cubicBezTo>
                  <a:cubicBezTo>
                    <a:pt x="3016" y="2049"/>
                    <a:pt x="1901" y="1771"/>
                    <a:pt x="1000" y="2394"/>
                  </a:cubicBezTo>
                  <a:cubicBezTo>
                    <a:pt x="98" y="3033"/>
                    <a:pt x="197" y="3934"/>
                    <a:pt x="180" y="4443"/>
                  </a:cubicBezTo>
                  <a:cubicBezTo>
                    <a:pt x="197" y="4803"/>
                    <a:pt x="131" y="5147"/>
                    <a:pt x="0" y="5475"/>
                  </a:cubicBezTo>
                  <a:cubicBezTo>
                    <a:pt x="295" y="5278"/>
                    <a:pt x="475" y="4934"/>
                    <a:pt x="459" y="4557"/>
                  </a:cubicBezTo>
                  <a:cubicBezTo>
                    <a:pt x="444" y="3924"/>
                    <a:pt x="516" y="3188"/>
                    <a:pt x="716" y="3188"/>
                  </a:cubicBezTo>
                  <a:cubicBezTo>
                    <a:pt x="728" y="3188"/>
                    <a:pt x="741" y="3191"/>
                    <a:pt x="754" y="3197"/>
                  </a:cubicBezTo>
                  <a:cubicBezTo>
                    <a:pt x="984" y="3312"/>
                    <a:pt x="803" y="3557"/>
                    <a:pt x="721" y="3721"/>
                  </a:cubicBezTo>
                  <a:cubicBezTo>
                    <a:pt x="623" y="3869"/>
                    <a:pt x="459" y="4541"/>
                    <a:pt x="1180" y="4951"/>
                  </a:cubicBezTo>
                  <a:cubicBezTo>
                    <a:pt x="1180" y="4951"/>
                    <a:pt x="951" y="4426"/>
                    <a:pt x="1344" y="4147"/>
                  </a:cubicBezTo>
                  <a:cubicBezTo>
                    <a:pt x="1754" y="3852"/>
                    <a:pt x="2016" y="3689"/>
                    <a:pt x="1967" y="3115"/>
                  </a:cubicBezTo>
                  <a:cubicBezTo>
                    <a:pt x="1924" y="2611"/>
                    <a:pt x="2247" y="2170"/>
                    <a:pt x="2482" y="2170"/>
                  </a:cubicBezTo>
                  <a:cubicBezTo>
                    <a:pt x="2515" y="2170"/>
                    <a:pt x="2546" y="2179"/>
                    <a:pt x="2574" y="2197"/>
                  </a:cubicBezTo>
                  <a:cubicBezTo>
                    <a:pt x="2803" y="2328"/>
                    <a:pt x="2524" y="2558"/>
                    <a:pt x="2410" y="2607"/>
                  </a:cubicBezTo>
                  <a:cubicBezTo>
                    <a:pt x="2229" y="2721"/>
                    <a:pt x="2197" y="2984"/>
                    <a:pt x="2344" y="3131"/>
                  </a:cubicBezTo>
                  <a:cubicBezTo>
                    <a:pt x="2557" y="3393"/>
                    <a:pt x="2492" y="3705"/>
                    <a:pt x="2213" y="3787"/>
                  </a:cubicBezTo>
                  <a:cubicBezTo>
                    <a:pt x="2213" y="3787"/>
                    <a:pt x="2271" y="3794"/>
                    <a:pt x="2368" y="3794"/>
                  </a:cubicBezTo>
                  <a:cubicBezTo>
                    <a:pt x="2697" y="3794"/>
                    <a:pt x="3470" y="3716"/>
                    <a:pt x="3950" y="3033"/>
                  </a:cubicBezTo>
                  <a:cubicBezTo>
                    <a:pt x="4590" y="2131"/>
                    <a:pt x="4819" y="804"/>
                    <a:pt x="43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 name="Google Shape;955;p2"/>
            <p:cNvSpPr/>
            <p:nvPr/>
          </p:nvSpPr>
          <p:spPr>
            <a:xfrm>
              <a:off x="4602300" y="1157225"/>
              <a:ext cx="74200" cy="48800"/>
            </a:xfrm>
            <a:custGeom>
              <a:avLst/>
              <a:gdLst/>
              <a:ahLst/>
              <a:cxnLst/>
              <a:rect l="l" t="t" r="r" b="b"/>
              <a:pathLst>
                <a:path w="2968" h="1952" extrusionOk="0">
                  <a:moveTo>
                    <a:pt x="921" y="0"/>
                  </a:moveTo>
                  <a:cubicBezTo>
                    <a:pt x="656" y="0"/>
                    <a:pt x="351" y="26"/>
                    <a:pt x="1" y="86"/>
                  </a:cubicBezTo>
                  <a:cubicBezTo>
                    <a:pt x="410" y="135"/>
                    <a:pt x="771" y="413"/>
                    <a:pt x="919" y="790"/>
                  </a:cubicBezTo>
                  <a:cubicBezTo>
                    <a:pt x="1124" y="1305"/>
                    <a:pt x="1492" y="1951"/>
                    <a:pt x="2251" y="1951"/>
                  </a:cubicBezTo>
                  <a:cubicBezTo>
                    <a:pt x="2459" y="1951"/>
                    <a:pt x="2696" y="1903"/>
                    <a:pt x="2967" y="1790"/>
                  </a:cubicBezTo>
                  <a:cubicBezTo>
                    <a:pt x="2787" y="1725"/>
                    <a:pt x="2672" y="1561"/>
                    <a:pt x="2672" y="1364"/>
                  </a:cubicBezTo>
                  <a:cubicBezTo>
                    <a:pt x="2687" y="1094"/>
                    <a:pt x="2639" y="0"/>
                    <a:pt x="9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 name="Google Shape;956;p2"/>
            <p:cNvSpPr/>
            <p:nvPr/>
          </p:nvSpPr>
          <p:spPr>
            <a:xfrm>
              <a:off x="4669100" y="1156775"/>
              <a:ext cx="36500" cy="28300"/>
            </a:xfrm>
            <a:custGeom>
              <a:avLst/>
              <a:gdLst/>
              <a:ahLst/>
              <a:cxnLst/>
              <a:rect l="l" t="t" r="r" b="b"/>
              <a:pathLst>
                <a:path w="1460" h="1132" extrusionOk="0">
                  <a:moveTo>
                    <a:pt x="961" y="1"/>
                  </a:moveTo>
                  <a:cubicBezTo>
                    <a:pt x="787" y="1"/>
                    <a:pt x="636" y="142"/>
                    <a:pt x="623" y="333"/>
                  </a:cubicBezTo>
                  <a:cubicBezTo>
                    <a:pt x="623" y="483"/>
                    <a:pt x="753" y="593"/>
                    <a:pt x="893" y="593"/>
                  </a:cubicBezTo>
                  <a:cubicBezTo>
                    <a:pt x="952" y="593"/>
                    <a:pt x="1013" y="573"/>
                    <a:pt x="1066" y="530"/>
                  </a:cubicBezTo>
                  <a:cubicBezTo>
                    <a:pt x="1066" y="530"/>
                    <a:pt x="1181" y="350"/>
                    <a:pt x="1066" y="284"/>
                  </a:cubicBezTo>
                  <a:cubicBezTo>
                    <a:pt x="1037" y="268"/>
                    <a:pt x="1011" y="260"/>
                    <a:pt x="987" y="260"/>
                  </a:cubicBezTo>
                  <a:cubicBezTo>
                    <a:pt x="917" y="260"/>
                    <a:pt x="877" y="325"/>
                    <a:pt x="902" y="399"/>
                  </a:cubicBezTo>
                  <a:cubicBezTo>
                    <a:pt x="908" y="438"/>
                    <a:pt x="888" y="456"/>
                    <a:pt x="860" y="456"/>
                  </a:cubicBezTo>
                  <a:cubicBezTo>
                    <a:pt x="808" y="456"/>
                    <a:pt x="727" y="391"/>
                    <a:pt x="738" y="284"/>
                  </a:cubicBezTo>
                  <a:cubicBezTo>
                    <a:pt x="750" y="153"/>
                    <a:pt x="866" y="65"/>
                    <a:pt x="986" y="65"/>
                  </a:cubicBezTo>
                  <a:cubicBezTo>
                    <a:pt x="1030" y="65"/>
                    <a:pt x="1075" y="77"/>
                    <a:pt x="1115" y="104"/>
                  </a:cubicBezTo>
                  <a:cubicBezTo>
                    <a:pt x="1394" y="268"/>
                    <a:pt x="1312" y="841"/>
                    <a:pt x="722" y="907"/>
                  </a:cubicBezTo>
                  <a:cubicBezTo>
                    <a:pt x="708" y="908"/>
                    <a:pt x="694" y="909"/>
                    <a:pt x="680" y="909"/>
                  </a:cubicBezTo>
                  <a:cubicBezTo>
                    <a:pt x="320" y="909"/>
                    <a:pt x="1" y="514"/>
                    <a:pt x="0" y="513"/>
                  </a:cubicBezTo>
                  <a:lnTo>
                    <a:pt x="0" y="513"/>
                  </a:lnTo>
                  <a:cubicBezTo>
                    <a:pt x="0" y="694"/>
                    <a:pt x="82" y="890"/>
                    <a:pt x="230" y="1005"/>
                  </a:cubicBezTo>
                  <a:cubicBezTo>
                    <a:pt x="344" y="1088"/>
                    <a:pt x="485" y="1132"/>
                    <a:pt x="626" y="1132"/>
                  </a:cubicBezTo>
                  <a:cubicBezTo>
                    <a:pt x="708" y="1132"/>
                    <a:pt x="791" y="1117"/>
                    <a:pt x="869" y="1087"/>
                  </a:cubicBezTo>
                  <a:cubicBezTo>
                    <a:pt x="1082" y="1022"/>
                    <a:pt x="1263" y="874"/>
                    <a:pt x="1345" y="661"/>
                  </a:cubicBezTo>
                  <a:cubicBezTo>
                    <a:pt x="1459" y="415"/>
                    <a:pt x="1345" y="136"/>
                    <a:pt x="1115" y="38"/>
                  </a:cubicBezTo>
                  <a:cubicBezTo>
                    <a:pt x="1064" y="12"/>
                    <a:pt x="1012" y="1"/>
                    <a:pt x="9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 name="Google Shape;957;p2"/>
            <p:cNvSpPr/>
            <p:nvPr/>
          </p:nvSpPr>
          <p:spPr>
            <a:xfrm>
              <a:off x="4101550" y="1338200"/>
              <a:ext cx="99600" cy="218500"/>
            </a:xfrm>
            <a:custGeom>
              <a:avLst/>
              <a:gdLst/>
              <a:ahLst/>
              <a:cxnLst/>
              <a:rect l="l" t="t" r="r" b="b"/>
              <a:pathLst>
                <a:path w="3984" h="8740" extrusionOk="0">
                  <a:moveTo>
                    <a:pt x="2096" y="0"/>
                  </a:moveTo>
                  <a:cubicBezTo>
                    <a:pt x="1562" y="0"/>
                    <a:pt x="1039" y="246"/>
                    <a:pt x="705" y="682"/>
                  </a:cubicBezTo>
                  <a:cubicBezTo>
                    <a:pt x="361" y="1173"/>
                    <a:pt x="312" y="1813"/>
                    <a:pt x="574" y="2370"/>
                  </a:cubicBezTo>
                  <a:cubicBezTo>
                    <a:pt x="807" y="2778"/>
                    <a:pt x="1247" y="3020"/>
                    <a:pt x="1700" y="3020"/>
                  </a:cubicBezTo>
                  <a:cubicBezTo>
                    <a:pt x="1884" y="3020"/>
                    <a:pt x="2071" y="2980"/>
                    <a:pt x="2246" y="2894"/>
                  </a:cubicBezTo>
                  <a:cubicBezTo>
                    <a:pt x="2951" y="2731"/>
                    <a:pt x="3098" y="1780"/>
                    <a:pt x="2476" y="1403"/>
                  </a:cubicBezTo>
                  <a:cubicBezTo>
                    <a:pt x="2396" y="1363"/>
                    <a:pt x="2314" y="1345"/>
                    <a:pt x="2235" y="1345"/>
                  </a:cubicBezTo>
                  <a:cubicBezTo>
                    <a:pt x="1893" y="1345"/>
                    <a:pt x="1602" y="1683"/>
                    <a:pt x="1722" y="2042"/>
                  </a:cubicBezTo>
                  <a:cubicBezTo>
                    <a:pt x="1859" y="2331"/>
                    <a:pt x="2182" y="2354"/>
                    <a:pt x="2321" y="2354"/>
                  </a:cubicBezTo>
                  <a:cubicBezTo>
                    <a:pt x="2347" y="2354"/>
                    <a:pt x="2367" y="2354"/>
                    <a:pt x="2377" y="2354"/>
                  </a:cubicBezTo>
                  <a:cubicBezTo>
                    <a:pt x="2426" y="2354"/>
                    <a:pt x="2443" y="2370"/>
                    <a:pt x="2443" y="2370"/>
                  </a:cubicBezTo>
                  <a:cubicBezTo>
                    <a:pt x="2487" y="2575"/>
                    <a:pt x="2243" y="2858"/>
                    <a:pt x="1770" y="2858"/>
                  </a:cubicBezTo>
                  <a:cubicBezTo>
                    <a:pt x="1714" y="2858"/>
                    <a:pt x="1654" y="2854"/>
                    <a:pt x="1590" y="2845"/>
                  </a:cubicBezTo>
                  <a:cubicBezTo>
                    <a:pt x="1410" y="2813"/>
                    <a:pt x="1230" y="2714"/>
                    <a:pt x="1082" y="2583"/>
                  </a:cubicBezTo>
                  <a:cubicBezTo>
                    <a:pt x="410" y="1927"/>
                    <a:pt x="738" y="551"/>
                    <a:pt x="1754" y="288"/>
                  </a:cubicBezTo>
                  <a:cubicBezTo>
                    <a:pt x="1887" y="251"/>
                    <a:pt x="2020" y="234"/>
                    <a:pt x="2153" y="234"/>
                  </a:cubicBezTo>
                  <a:cubicBezTo>
                    <a:pt x="2315" y="234"/>
                    <a:pt x="2477" y="260"/>
                    <a:pt x="2639" y="305"/>
                  </a:cubicBezTo>
                  <a:cubicBezTo>
                    <a:pt x="3279" y="469"/>
                    <a:pt x="3738" y="1059"/>
                    <a:pt x="3754" y="1714"/>
                  </a:cubicBezTo>
                  <a:cubicBezTo>
                    <a:pt x="3820" y="2452"/>
                    <a:pt x="3443" y="3190"/>
                    <a:pt x="2869" y="3730"/>
                  </a:cubicBezTo>
                  <a:cubicBezTo>
                    <a:pt x="2295" y="4255"/>
                    <a:pt x="1558" y="4566"/>
                    <a:pt x="984" y="5107"/>
                  </a:cubicBezTo>
                  <a:cubicBezTo>
                    <a:pt x="410" y="5599"/>
                    <a:pt x="66" y="6304"/>
                    <a:pt x="33" y="7074"/>
                  </a:cubicBezTo>
                  <a:cubicBezTo>
                    <a:pt x="0" y="7763"/>
                    <a:pt x="377" y="8500"/>
                    <a:pt x="1033" y="8681"/>
                  </a:cubicBezTo>
                  <a:cubicBezTo>
                    <a:pt x="1157" y="8721"/>
                    <a:pt x="1286" y="8740"/>
                    <a:pt x="1413" y="8740"/>
                  </a:cubicBezTo>
                  <a:cubicBezTo>
                    <a:pt x="1906" y="8740"/>
                    <a:pt x="2378" y="8455"/>
                    <a:pt x="2508" y="8025"/>
                  </a:cubicBezTo>
                  <a:cubicBezTo>
                    <a:pt x="2705" y="7550"/>
                    <a:pt x="2492" y="7009"/>
                    <a:pt x="2033" y="6779"/>
                  </a:cubicBezTo>
                  <a:cubicBezTo>
                    <a:pt x="1935" y="6730"/>
                    <a:pt x="1803" y="6697"/>
                    <a:pt x="1689" y="6697"/>
                  </a:cubicBezTo>
                  <a:cubicBezTo>
                    <a:pt x="1646" y="6690"/>
                    <a:pt x="1603" y="6686"/>
                    <a:pt x="1560" y="6686"/>
                  </a:cubicBezTo>
                  <a:cubicBezTo>
                    <a:pt x="1232" y="6686"/>
                    <a:pt x="938" y="6904"/>
                    <a:pt x="836" y="7238"/>
                  </a:cubicBezTo>
                  <a:cubicBezTo>
                    <a:pt x="708" y="7715"/>
                    <a:pt x="984" y="7989"/>
                    <a:pt x="1291" y="7989"/>
                  </a:cubicBezTo>
                  <a:cubicBezTo>
                    <a:pt x="1375" y="7989"/>
                    <a:pt x="1461" y="7969"/>
                    <a:pt x="1541" y="7927"/>
                  </a:cubicBezTo>
                  <a:cubicBezTo>
                    <a:pt x="1853" y="7779"/>
                    <a:pt x="1918" y="7353"/>
                    <a:pt x="1672" y="7107"/>
                  </a:cubicBezTo>
                  <a:cubicBezTo>
                    <a:pt x="1586" y="7040"/>
                    <a:pt x="1484" y="7007"/>
                    <a:pt x="1380" y="7007"/>
                  </a:cubicBezTo>
                  <a:cubicBezTo>
                    <a:pt x="1307" y="7007"/>
                    <a:pt x="1233" y="7024"/>
                    <a:pt x="1164" y="7058"/>
                  </a:cubicBezTo>
                  <a:cubicBezTo>
                    <a:pt x="1142" y="7071"/>
                    <a:pt x="1128" y="7076"/>
                    <a:pt x="1120" y="7076"/>
                  </a:cubicBezTo>
                  <a:cubicBezTo>
                    <a:pt x="1098" y="7076"/>
                    <a:pt x="1115" y="7041"/>
                    <a:pt x="1115" y="7041"/>
                  </a:cubicBezTo>
                  <a:cubicBezTo>
                    <a:pt x="1213" y="6820"/>
                    <a:pt x="1505" y="6793"/>
                    <a:pt x="1645" y="6793"/>
                  </a:cubicBezTo>
                  <a:cubicBezTo>
                    <a:pt x="1692" y="6793"/>
                    <a:pt x="1722" y="6796"/>
                    <a:pt x="1722" y="6796"/>
                  </a:cubicBezTo>
                  <a:cubicBezTo>
                    <a:pt x="1820" y="6796"/>
                    <a:pt x="1902" y="6812"/>
                    <a:pt x="2000" y="6845"/>
                  </a:cubicBezTo>
                  <a:cubicBezTo>
                    <a:pt x="2443" y="7025"/>
                    <a:pt x="2639" y="7550"/>
                    <a:pt x="2443" y="7992"/>
                  </a:cubicBezTo>
                  <a:cubicBezTo>
                    <a:pt x="2269" y="8402"/>
                    <a:pt x="1879" y="8642"/>
                    <a:pt x="1465" y="8642"/>
                  </a:cubicBezTo>
                  <a:cubicBezTo>
                    <a:pt x="1332" y="8642"/>
                    <a:pt x="1197" y="8618"/>
                    <a:pt x="1066" y="8566"/>
                  </a:cubicBezTo>
                  <a:cubicBezTo>
                    <a:pt x="492" y="8402"/>
                    <a:pt x="132" y="7714"/>
                    <a:pt x="164" y="7058"/>
                  </a:cubicBezTo>
                  <a:cubicBezTo>
                    <a:pt x="230" y="6353"/>
                    <a:pt x="558" y="5681"/>
                    <a:pt x="1082" y="5206"/>
                  </a:cubicBezTo>
                  <a:cubicBezTo>
                    <a:pt x="1640" y="4714"/>
                    <a:pt x="2394" y="4435"/>
                    <a:pt x="2984" y="3845"/>
                  </a:cubicBezTo>
                  <a:cubicBezTo>
                    <a:pt x="3574" y="3288"/>
                    <a:pt x="3984" y="2485"/>
                    <a:pt x="3918" y="1698"/>
                  </a:cubicBezTo>
                  <a:cubicBezTo>
                    <a:pt x="3852" y="911"/>
                    <a:pt x="3295" y="256"/>
                    <a:pt x="2541" y="59"/>
                  </a:cubicBezTo>
                  <a:cubicBezTo>
                    <a:pt x="2395" y="20"/>
                    <a:pt x="2245" y="0"/>
                    <a:pt x="209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 name="Google Shape;958;p2"/>
            <p:cNvSpPr/>
            <p:nvPr/>
          </p:nvSpPr>
          <p:spPr>
            <a:xfrm>
              <a:off x="4103250" y="1420800"/>
              <a:ext cx="43000" cy="60250"/>
            </a:xfrm>
            <a:custGeom>
              <a:avLst/>
              <a:gdLst/>
              <a:ahLst/>
              <a:cxnLst/>
              <a:rect l="l" t="t" r="r" b="b"/>
              <a:pathLst>
                <a:path w="1720" h="2410" extrusionOk="0">
                  <a:moveTo>
                    <a:pt x="1506" y="0"/>
                  </a:moveTo>
                  <a:lnTo>
                    <a:pt x="1506" y="0"/>
                  </a:lnTo>
                  <a:cubicBezTo>
                    <a:pt x="1506" y="0"/>
                    <a:pt x="1375" y="66"/>
                    <a:pt x="1358" y="164"/>
                  </a:cubicBezTo>
                  <a:cubicBezTo>
                    <a:pt x="1326" y="263"/>
                    <a:pt x="1227" y="344"/>
                    <a:pt x="1031" y="344"/>
                  </a:cubicBezTo>
                  <a:cubicBezTo>
                    <a:pt x="1019" y="344"/>
                    <a:pt x="1005" y="343"/>
                    <a:pt x="989" y="343"/>
                  </a:cubicBezTo>
                  <a:cubicBezTo>
                    <a:pt x="738" y="343"/>
                    <a:pt x="1" y="514"/>
                    <a:pt x="47" y="2410"/>
                  </a:cubicBezTo>
                  <a:cubicBezTo>
                    <a:pt x="113" y="1984"/>
                    <a:pt x="375" y="1607"/>
                    <a:pt x="768" y="1410"/>
                  </a:cubicBezTo>
                  <a:cubicBezTo>
                    <a:pt x="1391" y="1115"/>
                    <a:pt x="1719" y="853"/>
                    <a:pt x="1604" y="476"/>
                  </a:cubicBezTo>
                  <a:cubicBezTo>
                    <a:pt x="1490" y="99"/>
                    <a:pt x="1506" y="0"/>
                    <a:pt x="150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 name="Google Shape;959;p2"/>
            <p:cNvSpPr/>
            <p:nvPr/>
          </p:nvSpPr>
          <p:spPr>
            <a:xfrm>
              <a:off x="4120400" y="1242950"/>
              <a:ext cx="160250" cy="250800"/>
            </a:xfrm>
            <a:custGeom>
              <a:avLst/>
              <a:gdLst/>
              <a:ahLst/>
              <a:cxnLst/>
              <a:rect l="l" t="t" r="r" b="b"/>
              <a:pathLst>
                <a:path w="6410" h="10032" extrusionOk="0">
                  <a:moveTo>
                    <a:pt x="5262" y="0"/>
                  </a:moveTo>
                  <a:cubicBezTo>
                    <a:pt x="2902" y="673"/>
                    <a:pt x="4180" y="2197"/>
                    <a:pt x="4279" y="4426"/>
                  </a:cubicBezTo>
                  <a:cubicBezTo>
                    <a:pt x="4361" y="6278"/>
                    <a:pt x="3279" y="7983"/>
                    <a:pt x="1558" y="8688"/>
                  </a:cubicBezTo>
                  <a:cubicBezTo>
                    <a:pt x="246" y="9229"/>
                    <a:pt x="0" y="10032"/>
                    <a:pt x="0" y="10032"/>
                  </a:cubicBezTo>
                  <a:cubicBezTo>
                    <a:pt x="319" y="9498"/>
                    <a:pt x="675" y="9323"/>
                    <a:pt x="977" y="9323"/>
                  </a:cubicBezTo>
                  <a:cubicBezTo>
                    <a:pt x="1203" y="9323"/>
                    <a:pt x="1398" y="9421"/>
                    <a:pt x="1525" y="9540"/>
                  </a:cubicBezTo>
                  <a:cubicBezTo>
                    <a:pt x="1629" y="9632"/>
                    <a:pt x="1726" y="9662"/>
                    <a:pt x="1818" y="9662"/>
                  </a:cubicBezTo>
                  <a:cubicBezTo>
                    <a:pt x="1978" y="9662"/>
                    <a:pt x="2120" y="9572"/>
                    <a:pt x="2243" y="9572"/>
                  </a:cubicBezTo>
                  <a:cubicBezTo>
                    <a:pt x="2249" y="9572"/>
                    <a:pt x="2256" y="9572"/>
                    <a:pt x="2262" y="9573"/>
                  </a:cubicBezTo>
                  <a:cubicBezTo>
                    <a:pt x="2459" y="9589"/>
                    <a:pt x="2344" y="9802"/>
                    <a:pt x="2344" y="9802"/>
                  </a:cubicBezTo>
                  <a:cubicBezTo>
                    <a:pt x="2672" y="9639"/>
                    <a:pt x="2771" y="9229"/>
                    <a:pt x="2574" y="8934"/>
                  </a:cubicBezTo>
                  <a:cubicBezTo>
                    <a:pt x="2479" y="8785"/>
                    <a:pt x="2328" y="8692"/>
                    <a:pt x="2168" y="8692"/>
                  </a:cubicBezTo>
                  <a:cubicBezTo>
                    <a:pt x="2134" y="8692"/>
                    <a:pt x="2100" y="8696"/>
                    <a:pt x="2066" y="8704"/>
                  </a:cubicBezTo>
                  <a:cubicBezTo>
                    <a:pt x="2066" y="8704"/>
                    <a:pt x="2262" y="8655"/>
                    <a:pt x="3311" y="7803"/>
                  </a:cubicBezTo>
                  <a:cubicBezTo>
                    <a:pt x="4606" y="6737"/>
                    <a:pt x="4524" y="7098"/>
                    <a:pt x="5459" y="6606"/>
                  </a:cubicBezTo>
                  <a:cubicBezTo>
                    <a:pt x="6409" y="6114"/>
                    <a:pt x="6082" y="5131"/>
                    <a:pt x="6082" y="5131"/>
                  </a:cubicBezTo>
                  <a:lnTo>
                    <a:pt x="6082" y="5131"/>
                  </a:lnTo>
                  <a:cubicBezTo>
                    <a:pt x="6036" y="5252"/>
                    <a:pt x="5977" y="5430"/>
                    <a:pt x="5514" y="5430"/>
                  </a:cubicBezTo>
                  <a:cubicBezTo>
                    <a:pt x="5476" y="5430"/>
                    <a:pt x="5436" y="5428"/>
                    <a:pt x="5393" y="5426"/>
                  </a:cubicBezTo>
                  <a:cubicBezTo>
                    <a:pt x="5368" y="5424"/>
                    <a:pt x="5342" y="5423"/>
                    <a:pt x="5317" y="5423"/>
                  </a:cubicBezTo>
                  <a:cubicBezTo>
                    <a:pt x="4966" y="5423"/>
                    <a:pt x="4629" y="5630"/>
                    <a:pt x="4492" y="5950"/>
                  </a:cubicBezTo>
                  <a:cubicBezTo>
                    <a:pt x="4426" y="6065"/>
                    <a:pt x="4328" y="6180"/>
                    <a:pt x="4213" y="6246"/>
                  </a:cubicBezTo>
                  <a:cubicBezTo>
                    <a:pt x="4557" y="5918"/>
                    <a:pt x="4623" y="5131"/>
                    <a:pt x="4721" y="4492"/>
                  </a:cubicBezTo>
                  <a:cubicBezTo>
                    <a:pt x="4819" y="3869"/>
                    <a:pt x="5115" y="4066"/>
                    <a:pt x="5672" y="3672"/>
                  </a:cubicBezTo>
                  <a:cubicBezTo>
                    <a:pt x="6246" y="3295"/>
                    <a:pt x="5950" y="2803"/>
                    <a:pt x="5885" y="2656"/>
                  </a:cubicBezTo>
                  <a:cubicBezTo>
                    <a:pt x="5852" y="2508"/>
                    <a:pt x="5852" y="2361"/>
                    <a:pt x="5901" y="2213"/>
                  </a:cubicBezTo>
                  <a:lnTo>
                    <a:pt x="5901" y="2213"/>
                  </a:lnTo>
                  <a:cubicBezTo>
                    <a:pt x="5901" y="2213"/>
                    <a:pt x="5852" y="2328"/>
                    <a:pt x="5475" y="2394"/>
                  </a:cubicBezTo>
                  <a:cubicBezTo>
                    <a:pt x="5164" y="2426"/>
                    <a:pt x="4918" y="2656"/>
                    <a:pt x="4869" y="2967"/>
                  </a:cubicBezTo>
                  <a:cubicBezTo>
                    <a:pt x="4869" y="3118"/>
                    <a:pt x="4766" y="3302"/>
                    <a:pt x="4618" y="3302"/>
                  </a:cubicBezTo>
                  <a:cubicBezTo>
                    <a:pt x="4588" y="3302"/>
                    <a:pt x="4557" y="3295"/>
                    <a:pt x="4524" y="3279"/>
                  </a:cubicBezTo>
                  <a:cubicBezTo>
                    <a:pt x="4344" y="3164"/>
                    <a:pt x="4410" y="2885"/>
                    <a:pt x="4410" y="2885"/>
                  </a:cubicBezTo>
                  <a:cubicBezTo>
                    <a:pt x="4623" y="2295"/>
                    <a:pt x="5196" y="2525"/>
                    <a:pt x="5639" y="1836"/>
                  </a:cubicBezTo>
                  <a:cubicBezTo>
                    <a:pt x="6049" y="1213"/>
                    <a:pt x="5492" y="591"/>
                    <a:pt x="5278" y="410"/>
                  </a:cubicBezTo>
                  <a:cubicBezTo>
                    <a:pt x="5164" y="296"/>
                    <a:pt x="5147" y="115"/>
                    <a:pt x="52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 name="Google Shape;960;p2"/>
            <p:cNvSpPr/>
            <p:nvPr/>
          </p:nvSpPr>
          <p:spPr>
            <a:xfrm>
              <a:off x="4160550" y="1179325"/>
              <a:ext cx="73375" cy="268550"/>
            </a:xfrm>
            <a:custGeom>
              <a:avLst/>
              <a:gdLst/>
              <a:ahLst/>
              <a:cxnLst/>
              <a:rect l="l" t="t" r="r" b="b"/>
              <a:pathLst>
                <a:path w="2935" h="10742" extrusionOk="0">
                  <a:moveTo>
                    <a:pt x="1627" y="1"/>
                  </a:moveTo>
                  <a:cubicBezTo>
                    <a:pt x="1296" y="1"/>
                    <a:pt x="956" y="124"/>
                    <a:pt x="689" y="415"/>
                  </a:cubicBezTo>
                  <a:cubicBezTo>
                    <a:pt x="1" y="1234"/>
                    <a:pt x="148" y="2464"/>
                    <a:pt x="525" y="3513"/>
                  </a:cubicBezTo>
                  <a:cubicBezTo>
                    <a:pt x="1378" y="5561"/>
                    <a:pt x="2246" y="7496"/>
                    <a:pt x="1705" y="8938"/>
                  </a:cubicBezTo>
                  <a:cubicBezTo>
                    <a:pt x="1443" y="9692"/>
                    <a:pt x="935" y="10331"/>
                    <a:pt x="263" y="10741"/>
                  </a:cubicBezTo>
                  <a:cubicBezTo>
                    <a:pt x="951" y="10364"/>
                    <a:pt x="1492" y="9725"/>
                    <a:pt x="1787" y="8971"/>
                  </a:cubicBezTo>
                  <a:cubicBezTo>
                    <a:pt x="2394" y="7496"/>
                    <a:pt x="1525" y="5463"/>
                    <a:pt x="689" y="3447"/>
                  </a:cubicBezTo>
                  <a:cubicBezTo>
                    <a:pt x="312" y="2431"/>
                    <a:pt x="197" y="1251"/>
                    <a:pt x="804" y="497"/>
                  </a:cubicBezTo>
                  <a:cubicBezTo>
                    <a:pt x="1043" y="227"/>
                    <a:pt x="1358" y="110"/>
                    <a:pt x="1666" y="110"/>
                  </a:cubicBezTo>
                  <a:cubicBezTo>
                    <a:pt x="2180" y="110"/>
                    <a:pt x="2672" y="435"/>
                    <a:pt x="2755" y="906"/>
                  </a:cubicBezTo>
                  <a:cubicBezTo>
                    <a:pt x="2864" y="1439"/>
                    <a:pt x="2450" y="1926"/>
                    <a:pt x="1913" y="1926"/>
                  </a:cubicBezTo>
                  <a:cubicBezTo>
                    <a:pt x="1888" y="1926"/>
                    <a:pt x="1862" y="1925"/>
                    <a:pt x="1837" y="1923"/>
                  </a:cubicBezTo>
                  <a:lnTo>
                    <a:pt x="1820" y="1923"/>
                  </a:lnTo>
                  <a:cubicBezTo>
                    <a:pt x="1804" y="1906"/>
                    <a:pt x="1787" y="1906"/>
                    <a:pt x="1771" y="1906"/>
                  </a:cubicBezTo>
                  <a:cubicBezTo>
                    <a:pt x="1689" y="1873"/>
                    <a:pt x="1640" y="1824"/>
                    <a:pt x="1591" y="1759"/>
                  </a:cubicBezTo>
                  <a:cubicBezTo>
                    <a:pt x="1591" y="1759"/>
                    <a:pt x="1558" y="1693"/>
                    <a:pt x="1591" y="1660"/>
                  </a:cubicBezTo>
                  <a:cubicBezTo>
                    <a:pt x="1640" y="1611"/>
                    <a:pt x="1984" y="1644"/>
                    <a:pt x="2001" y="1316"/>
                  </a:cubicBezTo>
                  <a:cubicBezTo>
                    <a:pt x="2011" y="1065"/>
                    <a:pt x="1808" y="907"/>
                    <a:pt x="1599" y="907"/>
                  </a:cubicBezTo>
                  <a:cubicBezTo>
                    <a:pt x="1482" y="907"/>
                    <a:pt x="1362" y="958"/>
                    <a:pt x="1279" y="1070"/>
                  </a:cubicBezTo>
                  <a:cubicBezTo>
                    <a:pt x="1085" y="1345"/>
                    <a:pt x="1370" y="1972"/>
                    <a:pt x="1930" y="1972"/>
                  </a:cubicBezTo>
                  <a:cubicBezTo>
                    <a:pt x="1937" y="1972"/>
                    <a:pt x="1944" y="1972"/>
                    <a:pt x="1951" y="1972"/>
                  </a:cubicBezTo>
                  <a:cubicBezTo>
                    <a:pt x="2509" y="1972"/>
                    <a:pt x="2935" y="1464"/>
                    <a:pt x="2836" y="906"/>
                  </a:cubicBezTo>
                  <a:cubicBezTo>
                    <a:pt x="2763" y="383"/>
                    <a:pt x="2210" y="1"/>
                    <a:pt x="16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 name="Google Shape;961;p2"/>
            <p:cNvSpPr/>
            <p:nvPr/>
          </p:nvSpPr>
          <p:spPr>
            <a:xfrm>
              <a:off x="4101550" y="1169200"/>
              <a:ext cx="69675" cy="203675"/>
            </a:xfrm>
            <a:custGeom>
              <a:avLst/>
              <a:gdLst/>
              <a:ahLst/>
              <a:cxnLst/>
              <a:rect l="l" t="t" r="r" b="b"/>
              <a:pathLst>
                <a:path w="2787" h="8147" extrusionOk="0">
                  <a:moveTo>
                    <a:pt x="705" y="0"/>
                  </a:moveTo>
                  <a:lnTo>
                    <a:pt x="705" y="0"/>
                  </a:lnTo>
                  <a:cubicBezTo>
                    <a:pt x="705" y="0"/>
                    <a:pt x="66" y="180"/>
                    <a:pt x="214" y="1065"/>
                  </a:cubicBezTo>
                  <a:cubicBezTo>
                    <a:pt x="345" y="1967"/>
                    <a:pt x="1066" y="2442"/>
                    <a:pt x="1476" y="2901"/>
                  </a:cubicBezTo>
                  <a:cubicBezTo>
                    <a:pt x="1803" y="3278"/>
                    <a:pt x="2476" y="4131"/>
                    <a:pt x="2131" y="4967"/>
                  </a:cubicBezTo>
                  <a:cubicBezTo>
                    <a:pt x="2049" y="5196"/>
                    <a:pt x="1902" y="5409"/>
                    <a:pt x="1738" y="5573"/>
                  </a:cubicBezTo>
                  <a:cubicBezTo>
                    <a:pt x="1148" y="6081"/>
                    <a:pt x="754" y="6327"/>
                    <a:pt x="443" y="6753"/>
                  </a:cubicBezTo>
                  <a:cubicBezTo>
                    <a:pt x="164" y="7163"/>
                    <a:pt x="0" y="7655"/>
                    <a:pt x="17" y="8147"/>
                  </a:cubicBezTo>
                  <a:cubicBezTo>
                    <a:pt x="17" y="7999"/>
                    <a:pt x="66" y="6934"/>
                    <a:pt x="1213" y="6147"/>
                  </a:cubicBezTo>
                  <a:cubicBezTo>
                    <a:pt x="2508" y="5229"/>
                    <a:pt x="2787" y="4295"/>
                    <a:pt x="2344" y="2918"/>
                  </a:cubicBezTo>
                  <a:cubicBezTo>
                    <a:pt x="1820" y="1295"/>
                    <a:pt x="361" y="1098"/>
                    <a:pt x="70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 name="Google Shape;962;p2"/>
            <p:cNvSpPr/>
            <p:nvPr/>
          </p:nvSpPr>
          <p:spPr>
            <a:xfrm>
              <a:off x="4185550" y="933275"/>
              <a:ext cx="60875" cy="136350"/>
            </a:xfrm>
            <a:custGeom>
              <a:avLst/>
              <a:gdLst/>
              <a:ahLst/>
              <a:cxnLst/>
              <a:rect l="l" t="t" r="r" b="b"/>
              <a:pathLst>
                <a:path w="2435" h="5454" extrusionOk="0">
                  <a:moveTo>
                    <a:pt x="1426" y="0"/>
                  </a:moveTo>
                  <a:cubicBezTo>
                    <a:pt x="1397" y="0"/>
                    <a:pt x="1369" y="4"/>
                    <a:pt x="1345" y="12"/>
                  </a:cubicBezTo>
                  <a:cubicBezTo>
                    <a:pt x="1017" y="110"/>
                    <a:pt x="951" y="373"/>
                    <a:pt x="1115" y="733"/>
                  </a:cubicBezTo>
                  <a:cubicBezTo>
                    <a:pt x="1279" y="1094"/>
                    <a:pt x="1771" y="1143"/>
                    <a:pt x="1640" y="2799"/>
                  </a:cubicBezTo>
                  <a:cubicBezTo>
                    <a:pt x="1509" y="4471"/>
                    <a:pt x="1" y="5454"/>
                    <a:pt x="1" y="5454"/>
                  </a:cubicBezTo>
                  <a:cubicBezTo>
                    <a:pt x="263" y="5421"/>
                    <a:pt x="1820" y="4454"/>
                    <a:pt x="2148" y="2422"/>
                  </a:cubicBezTo>
                  <a:cubicBezTo>
                    <a:pt x="2435" y="564"/>
                    <a:pt x="1775" y="0"/>
                    <a:pt x="142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 name="Google Shape;963;p2"/>
            <p:cNvSpPr/>
            <p:nvPr/>
          </p:nvSpPr>
          <p:spPr>
            <a:xfrm>
              <a:off x="4141300" y="895675"/>
              <a:ext cx="131975" cy="178050"/>
            </a:xfrm>
            <a:custGeom>
              <a:avLst/>
              <a:gdLst/>
              <a:ahLst/>
              <a:cxnLst/>
              <a:rect l="l" t="t" r="r" b="b"/>
              <a:pathLst>
                <a:path w="5279" h="7122" extrusionOk="0">
                  <a:moveTo>
                    <a:pt x="1711" y="0"/>
                  </a:moveTo>
                  <a:cubicBezTo>
                    <a:pt x="1315" y="0"/>
                    <a:pt x="867" y="92"/>
                    <a:pt x="476" y="385"/>
                  </a:cubicBezTo>
                  <a:cubicBezTo>
                    <a:pt x="164" y="664"/>
                    <a:pt x="0" y="1074"/>
                    <a:pt x="50" y="1483"/>
                  </a:cubicBezTo>
                  <a:cubicBezTo>
                    <a:pt x="106" y="1995"/>
                    <a:pt x="632" y="2433"/>
                    <a:pt x="1231" y="2433"/>
                  </a:cubicBezTo>
                  <a:cubicBezTo>
                    <a:pt x="1322" y="2433"/>
                    <a:pt x="1415" y="2423"/>
                    <a:pt x="1508" y="2401"/>
                  </a:cubicBezTo>
                  <a:cubicBezTo>
                    <a:pt x="1623" y="2368"/>
                    <a:pt x="1721" y="2336"/>
                    <a:pt x="1820" y="2286"/>
                  </a:cubicBezTo>
                  <a:lnTo>
                    <a:pt x="1836" y="2286"/>
                  </a:lnTo>
                  <a:lnTo>
                    <a:pt x="1853" y="2270"/>
                  </a:lnTo>
                  <a:cubicBezTo>
                    <a:pt x="2148" y="2123"/>
                    <a:pt x="2312" y="1778"/>
                    <a:pt x="2262" y="1451"/>
                  </a:cubicBezTo>
                  <a:cubicBezTo>
                    <a:pt x="2212" y="1113"/>
                    <a:pt x="1925" y="890"/>
                    <a:pt x="1616" y="890"/>
                  </a:cubicBezTo>
                  <a:cubicBezTo>
                    <a:pt x="1520" y="890"/>
                    <a:pt x="1422" y="912"/>
                    <a:pt x="1328" y="959"/>
                  </a:cubicBezTo>
                  <a:cubicBezTo>
                    <a:pt x="967" y="1172"/>
                    <a:pt x="1066" y="1713"/>
                    <a:pt x="1476" y="1762"/>
                  </a:cubicBezTo>
                  <a:cubicBezTo>
                    <a:pt x="1506" y="1770"/>
                    <a:pt x="1537" y="1773"/>
                    <a:pt x="1567" y="1773"/>
                  </a:cubicBezTo>
                  <a:cubicBezTo>
                    <a:pt x="1791" y="1773"/>
                    <a:pt x="1978" y="1567"/>
                    <a:pt x="1935" y="1336"/>
                  </a:cubicBezTo>
                  <a:cubicBezTo>
                    <a:pt x="1928" y="1297"/>
                    <a:pt x="1955" y="1263"/>
                    <a:pt x="1992" y="1263"/>
                  </a:cubicBezTo>
                  <a:cubicBezTo>
                    <a:pt x="2049" y="1263"/>
                    <a:pt x="2128" y="1341"/>
                    <a:pt x="2148" y="1598"/>
                  </a:cubicBezTo>
                  <a:cubicBezTo>
                    <a:pt x="2164" y="1713"/>
                    <a:pt x="2131" y="1844"/>
                    <a:pt x="2082" y="1959"/>
                  </a:cubicBezTo>
                  <a:cubicBezTo>
                    <a:pt x="1935" y="2180"/>
                    <a:pt x="1695" y="2308"/>
                    <a:pt x="1434" y="2308"/>
                  </a:cubicBezTo>
                  <a:cubicBezTo>
                    <a:pt x="1404" y="2308"/>
                    <a:pt x="1374" y="2306"/>
                    <a:pt x="1344" y="2303"/>
                  </a:cubicBezTo>
                  <a:cubicBezTo>
                    <a:pt x="1334" y="2303"/>
                    <a:pt x="1323" y="2304"/>
                    <a:pt x="1313" y="2304"/>
                  </a:cubicBezTo>
                  <a:cubicBezTo>
                    <a:pt x="625" y="2304"/>
                    <a:pt x="141" y="1260"/>
                    <a:pt x="787" y="615"/>
                  </a:cubicBezTo>
                  <a:cubicBezTo>
                    <a:pt x="1058" y="321"/>
                    <a:pt x="1447" y="195"/>
                    <a:pt x="1863" y="195"/>
                  </a:cubicBezTo>
                  <a:cubicBezTo>
                    <a:pt x="2378" y="195"/>
                    <a:pt x="2935" y="388"/>
                    <a:pt x="3361" y="697"/>
                  </a:cubicBezTo>
                  <a:cubicBezTo>
                    <a:pt x="5098" y="1975"/>
                    <a:pt x="4836" y="4253"/>
                    <a:pt x="4328" y="5417"/>
                  </a:cubicBezTo>
                  <a:cubicBezTo>
                    <a:pt x="4065" y="6089"/>
                    <a:pt x="3606" y="6679"/>
                    <a:pt x="3016" y="7122"/>
                  </a:cubicBezTo>
                  <a:cubicBezTo>
                    <a:pt x="3639" y="6696"/>
                    <a:pt x="4115" y="6122"/>
                    <a:pt x="4410" y="5450"/>
                  </a:cubicBezTo>
                  <a:cubicBezTo>
                    <a:pt x="4951" y="4303"/>
                    <a:pt x="5278" y="1909"/>
                    <a:pt x="3459" y="549"/>
                  </a:cubicBezTo>
                  <a:cubicBezTo>
                    <a:pt x="3098" y="303"/>
                    <a:pt x="2689" y="139"/>
                    <a:pt x="2262" y="57"/>
                  </a:cubicBezTo>
                  <a:cubicBezTo>
                    <a:pt x="2102" y="24"/>
                    <a:pt x="1913" y="0"/>
                    <a:pt x="171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 name="Google Shape;964;p2"/>
            <p:cNvSpPr/>
            <p:nvPr/>
          </p:nvSpPr>
          <p:spPr>
            <a:xfrm>
              <a:off x="4171200" y="757775"/>
              <a:ext cx="130350" cy="205325"/>
            </a:xfrm>
            <a:custGeom>
              <a:avLst/>
              <a:gdLst/>
              <a:ahLst/>
              <a:cxnLst/>
              <a:rect l="l" t="t" r="r" b="b"/>
              <a:pathLst>
                <a:path w="5214" h="8213" extrusionOk="0">
                  <a:moveTo>
                    <a:pt x="1083" y="0"/>
                  </a:moveTo>
                  <a:cubicBezTo>
                    <a:pt x="1" y="2869"/>
                    <a:pt x="1279" y="4393"/>
                    <a:pt x="2542" y="5622"/>
                  </a:cubicBezTo>
                  <a:cubicBezTo>
                    <a:pt x="3804" y="6852"/>
                    <a:pt x="3755" y="8212"/>
                    <a:pt x="3755" y="8212"/>
                  </a:cubicBezTo>
                  <a:cubicBezTo>
                    <a:pt x="4656" y="7278"/>
                    <a:pt x="3591" y="5590"/>
                    <a:pt x="4476" y="4246"/>
                  </a:cubicBezTo>
                  <a:cubicBezTo>
                    <a:pt x="5213" y="3082"/>
                    <a:pt x="4246" y="2557"/>
                    <a:pt x="4246" y="2557"/>
                  </a:cubicBezTo>
                  <a:cubicBezTo>
                    <a:pt x="3837" y="3147"/>
                    <a:pt x="3378" y="3000"/>
                    <a:pt x="3017" y="3737"/>
                  </a:cubicBezTo>
                  <a:cubicBezTo>
                    <a:pt x="2656" y="4442"/>
                    <a:pt x="3263" y="5819"/>
                    <a:pt x="3263" y="5819"/>
                  </a:cubicBezTo>
                  <a:cubicBezTo>
                    <a:pt x="2066" y="4950"/>
                    <a:pt x="2312" y="4164"/>
                    <a:pt x="2656" y="3770"/>
                  </a:cubicBezTo>
                  <a:cubicBezTo>
                    <a:pt x="3001" y="3377"/>
                    <a:pt x="2525" y="3016"/>
                    <a:pt x="2525" y="2803"/>
                  </a:cubicBezTo>
                  <a:cubicBezTo>
                    <a:pt x="2542" y="2656"/>
                    <a:pt x="2574" y="2508"/>
                    <a:pt x="2640" y="2377"/>
                  </a:cubicBezTo>
                  <a:cubicBezTo>
                    <a:pt x="2640" y="2377"/>
                    <a:pt x="2568" y="2329"/>
                    <a:pt x="2432" y="2329"/>
                  </a:cubicBezTo>
                  <a:cubicBezTo>
                    <a:pt x="2317" y="2329"/>
                    <a:pt x="2155" y="2364"/>
                    <a:pt x="1952" y="2492"/>
                  </a:cubicBezTo>
                  <a:cubicBezTo>
                    <a:pt x="1214" y="2983"/>
                    <a:pt x="1525" y="4098"/>
                    <a:pt x="1525" y="4098"/>
                  </a:cubicBezTo>
                  <a:cubicBezTo>
                    <a:pt x="1001" y="3344"/>
                    <a:pt x="1181" y="2590"/>
                    <a:pt x="1771" y="2082"/>
                  </a:cubicBezTo>
                  <a:cubicBezTo>
                    <a:pt x="2361" y="1557"/>
                    <a:pt x="1804" y="1082"/>
                    <a:pt x="1411" y="853"/>
                  </a:cubicBezTo>
                  <a:cubicBezTo>
                    <a:pt x="1017" y="623"/>
                    <a:pt x="1083" y="0"/>
                    <a:pt x="10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 name="Google Shape;965;p2"/>
            <p:cNvSpPr/>
            <p:nvPr/>
          </p:nvSpPr>
          <p:spPr>
            <a:xfrm>
              <a:off x="4111400" y="732350"/>
              <a:ext cx="75825" cy="112725"/>
            </a:xfrm>
            <a:custGeom>
              <a:avLst/>
              <a:gdLst/>
              <a:ahLst/>
              <a:cxnLst/>
              <a:rect l="l" t="t" r="r" b="b"/>
              <a:pathLst>
                <a:path w="3033" h="4509" extrusionOk="0">
                  <a:moveTo>
                    <a:pt x="442" y="1"/>
                  </a:moveTo>
                  <a:cubicBezTo>
                    <a:pt x="442" y="1"/>
                    <a:pt x="0" y="2017"/>
                    <a:pt x="3032" y="4509"/>
                  </a:cubicBezTo>
                  <a:cubicBezTo>
                    <a:pt x="3032" y="4509"/>
                    <a:pt x="2459" y="3853"/>
                    <a:pt x="2721" y="3099"/>
                  </a:cubicBezTo>
                  <a:cubicBezTo>
                    <a:pt x="2983" y="2345"/>
                    <a:pt x="2672" y="2066"/>
                    <a:pt x="2426" y="1820"/>
                  </a:cubicBezTo>
                  <a:cubicBezTo>
                    <a:pt x="2295" y="1656"/>
                    <a:pt x="2295" y="1427"/>
                    <a:pt x="2409" y="1247"/>
                  </a:cubicBezTo>
                  <a:cubicBezTo>
                    <a:pt x="2409" y="1247"/>
                    <a:pt x="2372" y="1240"/>
                    <a:pt x="2319" y="1240"/>
                  </a:cubicBezTo>
                  <a:cubicBezTo>
                    <a:pt x="2157" y="1240"/>
                    <a:pt x="1844" y="1304"/>
                    <a:pt x="1918" y="1820"/>
                  </a:cubicBezTo>
                  <a:cubicBezTo>
                    <a:pt x="2032" y="2492"/>
                    <a:pt x="2065" y="2624"/>
                    <a:pt x="1852" y="2640"/>
                  </a:cubicBezTo>
                  <a:cubicBezTo>
                    <a:pt x="1847" y="2640"/>
                    <a:pt x="1842" y="2641"/>
                    <a:pt x="1838" y="2641"/>
                  </a:cubicBezTo>
                  <a:cubicBezTo>
                    <a:pt x="1641" y="2641"/>
                    <a:pt x="1690" y="2308"/>
                    <a:pt x="1754" y="2115"/>
                  </a:cubicBezTo>
                  <a:cubicBezTo>
                    <a:pt x="1803" y="1935"/>
                    <a:pt x="2049" y="1099"/>
                    <a:pt x="1409" y="821"/>
                  </a:cubicBezTo>
                  <a:cubicBezTo>
                    <a:pt x="754" y="558"/>
                    <a:pt x="492" y="296"/>
                    <a:pt x="44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 name="Google Shape;966;p2"/>
            <p:cNvSpPr/>
            <p:nvPr/>
          </p:nvSpPr>
          <p:spPr>
            <a:xfrm>
              <a:off x="4247425" y="947075"/>
              <a:ext cx="89775" cy="106575"/>
            </a:xfrm>
            <a:custGeom>
              <a:avLst/>
              <a:gdLst/>
              <a:ahLst/>
              <a:cxnLst/>
              <a:rect l="l" t="t" r="r" b="b"/>
              <a:pathLst>
                <a:path w="3591" h="4263" extrusionOk="0">
                  <a:moveTo>
                    <a:pt x="1722" y="1"/>
                  </a:moveTo>
                  <a:cubicBezTo>
                    <a:pt x="788" y="509"/>
                    <a:pt x="1050" y="1198"/>
                    <a:pt x="951" y="2492"/>
                  </a:cubicBezTo>
                  <a:cubicBezTo>
                    <a:pt x="853" y="3771"/>
                    <a:pt x="1" y="4263"/>
                    <a:pt x="1" y="4263"/>
                  </a:cubicBezTo>
                  <a:cubicBezTo>
                    <a:pt x="3590" y="2443"/>
                    <a:pt x="2296" y="788"/>
                    <a:pt x="1935" y="526"/>
                  </a:cubicBezTo>
                  <a:cubicBezTo>
                    <a:pt x="1591" y="263"/>
                    <a:pt x="1722" y="1"/>
                    <a:pt x="172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 name="Google Shape;967;p2"/>
            <p:cNvSpPr/>
            <p:nvPr/>
          </p:nvSpPr>
          <p:spPr>
            <a:xfrm>
              <a:off x="4249475" y="1012675"/>
              <a:ext cx="196725" cy="144875"/>
            </a:xfrm>
            <a:custGeom>
              <a:avLst/>
              <a:gdLst/>
              <a:ahLst/>
              <a:cxnLst/>
              <a:rect l="l" t="t" r="r" b="b"/>
              <a:pathLst>
                <a:path w="7869" h="5795" extrusionOk="0">
                  <a:moveTo>
                    <a:pt x="3224" y="0"/>
                  </a:moveTo>
                  <a:cubicBezTo>
                    <a:pt x="2843" y="0"/>
                    <a:pt x="2425" y="325"/>
                    <a:pt x="2017" y="950"/>
                  </a:cubicBezTo>
                  <a:cubicBezTo>
                    <a:pt x="1460" y="1803"/>
                    <a:pt x="1" y="1917"/>
                    <a:pt x="1" y="1917"/>
                  </a:cubicBezTo>
                  <a:cubicBezTo>
                    <a:pt x="2394" y="1983"/>
                    <a:pt x="3033" y="2606"/>
                    <a:pt x="3672" y="3360"/>
                  </a:cubicBezTo>
                  <a:cubicBezTo>
                    <a:pt x="4312" y="4114"/>
                    <a:pt x="4492" y="5327"/>
                    <a:pt x="6000" y="5704"/>
                  </a:cubicBezTo>
                  <a:cubicBezTo>
                    <a:pt x="6260" y="5768"/>
                    <a:pt x="6485" y="5795"/>
                    <a:pt x="6680" y="5795"/>
                  </a:cubicBezTo>
                  <a:cubicBezTo>
                    <a:pt x="7632" y="5795"/>
                    <a:pt x="7868" y="5163"/>
                    <a:pt x="7869" y="5163"/>
                  </a:cubicBezTo>
                  <a:lnTo>
                    <a:pt x="7869" y="5163"/>
                  </a:lnTo>
                  <a:cubicBezTo>
                    <a:pt x="7786" y="5221"/>
                    <a:pt x="7708" y="5250"/>
                    <a:pt x="7638" y="5250"/>
                  </a:cubicBezTo>
                  <a:cubicBezTo>
                    <a:pt x="7390" y="5250"/>
                    <a:pt x="7236" y="4884"/>
                    <a:pt x="7262" y="4130"/>
                  </a:cubicBezTo>
                  <a:cubicBezTo>
                    <a:pt x="7278" y="3163"/>
                    <a:pt x="6410" y="2884"/>
                    <a:pt x="5295" y="2704"/>
                  </a:cubicBezTo>
                  <a:cubicBezTo>
                    <a:pt x="4164" y="2540"/>
                    <a:pt x="3246" y="2458"/>
                    <a:pt x="3131" y="2098"/>
                  </a:cubicBezTo>
                  <a:cubicBezTo>
                    <a:pt x="3017" y="1721"/>
                    <a:pt x="3508" y="1590"/>
                    <a:pt x="4197" y="1376"/>
                  </a:cubicBezTo>
                  <a:cubicBezTo>
                    <a:pt x="4869" y="1180"/>
                    <a:pt x="4574" y="541"/>
                    <a:pt x="4574" y="541"/>
                  </a:cubicBezTo>
                  <a:lnTo>
                    <a:pt x="4574" y="541"/>
                  </a:lnTo>
                  <a:cubicBezTo>
                    <a:pt x="4519" y="587"/>
                    <a:pt x="4464" y="608"/>
                    <a:pt x="4405" y="608"/>
                  </a:cubicBezTo>
                  <a:cubicBezTo>
                    <a:pt x="4215" y="608"/>
                    <a:pt x="3986" y="393"/>
                    <a:pt x="3623" y="131"/>
                  </a:cubicBezTo>
                  <a:cubicBezTo>
                    <a:pt x="3496" y="43"/>
                    <a:pt x="3362" y="0"/>
                    <a:pt x="322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 name="Google Shape;968;p2"/>
            <p:cNvSpPr/>
            <p:nvPr/>
          </p:nvSpPr>
          <p:spPr>
            <a:xfrm>
              <a:off x="4154000" y="1072425"/>
              <a:ext cx="192625" cy="157425"/>
            </a:xfrm>
            <a:custGeom>
              <a:avLst/>
              <a:gdLst/>
              <a:ahLst/>
              <a:cxnLst/>
              <a:rect l="l" t="t" r="r" b="b"/>
              <a:pathLst>
                <a:path w="7705" h="6297" extrusionOk="0">
                  <a:moveTo>
                    <a:pt x="4337" y="0"/>
                  </a:moveTo>
                  <a:cubicBezTo>
                    <a:pt x="2726" y="0"/>
                    <a:pt x="1374" y="1109"/>
                    <a:pt x="689" y="2527"/>
                  </a:cubicBezTo>
                  <a:cubicBezTo>
                    <a:pt x="164" y="3625"/>
                    <a:pt x="1" y="4871"/>
                    <a:pt x="246" y="6067"/>
                  </a:cubicBezTo>
                  <a:lnTo>
                    <a:pt x="246" y="6084"/>
                  </a:lnTo>
                  <a:cubicBezTo>
                    <a:pt x="263" y="6149"/>
                    <a:pt x="279" y="6215"/>
                    <a:pt x="296" y="6297"/>
                  </a:cubicBezTo>
                  <a:cubicBezTo>
                    <a:pt x="263" y="6133"/>
                    <a:pt x="246" y="5953"/>
                    <a:pt x="246" y="5789"/>
                  </a:cubicBezTo>
                  <a:cubicBezTo>
                    <a:pt x="246" y="4920"/>
                    <a:pt x="410" y="4051"/>
                    <a:pt x="738" y="3248"/>
                  </a:cubicBezTo>
                  <a:cubicBezTo>
                    <a:pt x="1148" y="2248"/>
                    <a:pt x="1886" y="1412"/>
                    <a:pt x="2820" y="871"/>
                  </a:cubicBezTo>
                  <a:cubicBezTo>
                    <a:pt x="3372" y="560"/>
                    <a:pt x="4084" y="316"/>
                    <a:pt x="4787" y="316"/>
                  </a:cubicBezTo>
                  <a:cubicBezTo>
                    <a:pt x="5378" y="316"/>
                    <a:pt x="5963" y="488"/>
                    <a:pt x="6442" y="937"/>
                  </a:cubicBezTo>
                  <a:cubicBezTo>
                    <a:pt x="7491" y="1855"/>
                    <a:pt x="7147" y="3773"/>
                    <a:pt x="5951" y="4068"/>
                  </a:cubicBezTo>
                  <a:cubicBezTo>
                    <a:pt x="5821" y="4102"/>
                    <a:pt x="5686" y="4119"/>
                    <a:pt x="5553" y="4119"/>
                  </a:cubicBezTo>
                  <a:cubicBezTo>
                    <a:pt x="5113" y="4119"/>
                    <a:pt x="4681" y="3939"/>
                    <a:pt x="4443" y="3625"/>
                  </a:cubicBezTo>
                  <a:cubicBezTo>
                    <a:pt x="4164" y="3215"/>
                    <a:pt x="4148" y="2674"/>
                    <a:pt x="4426" y="2265"/>
                  </a:cubicBezTo>
                  <a:cubicBezTo>
                    <a:pt x="4619" y="1981"/>
                    <a:pt x="4929" y="1823"/>
                    <a:pt x="5249" y="1823"/>
                  </a:cubicBezTo>
                  <a:cubicBezTo>
                    <a:pt x="5391" y="1823"/>
                    <a:pt x="5535" y="1855"/>
                    <a:pt x="5672" y="1920"/>
                  </a:cubicBezTo>
                  <a:cubicBezTo>
                    <a:pt x="5852" y="2019"/>
                    <a:pt x="5967" y="2199"/>
                    <a:pt x="5967" y="2396"/>
                  </a:cubicBezTo>
                  <a:cubicBezTo>
                    <a:pt x="5967" y="2396"/>
                    <a:pt x="5967" y="2528"/>
                    <a:pt x="5883" y="2528"/>
                  </a:cubicBezTo>
                  <a:cubicBezTo>
                    <a:pt x="5879" y="2528"/>
                    <a:pt x="5874" y="2528"/>
                    <a:pt x="5869" y="2527"/>
                  </a:cubicBezTo>
                  <a:cubicBezTo>
                    <a:pt x="5754" y="2527"/>
                    <a:pt x="5787" y="2379"/>
                    <a:pt x="5524" y="2314"/>
                  </a:cubicBezTo>
                  <a:cubicBezTo>
                    <a:pt x="5493" y="2307"/>
                    <a:pt x="5463" y="2304"/>
                    <a:pt x="5433" y="2304"/>
                  </a:cubicBezTo>
                  <a:cubicBezTo>
                    <a:pt x="5181" y="2304"/>
                    <a:pt x="4990" y="2542"/>
                    <a:pt x="5049" y="2806"/>
                  </a:cubicBezTo>
                  <a:cubicBezTo>
                    <a:pt x="5080" y="2983"/>
                    <a:pt x="5317" y="3114"/>
                    <a:pt x="5561" y="3114"/>
                  </a:cubicBezTo>
                  <a:cubicBezTo>
                    <a:pt x="5701" y="3114"/>
                    <a:pt x="5843" y="3071"/>
                    <a:pt x="5951" y="2970"/>
                  </a:cubicBezTo>
                  <a:cubicBezTo>
                    <a:pt x="6016" y="2904"/>
                    <a:pt x="6065" y="2822"/>
                    <a:pt x="6098" y="2724"/>
                  </a:cubicBezTo>
                  <a:cubicBezTo>
                    <a:pt x="6180" y="2412"/>
                    <a:pt x="6049" y="2084"/>
                    <a:pt x="5770" y="1920"/>
                  </a:cubicBezTo>
                  <a:cubicBezTo>
                    <a:pt x="5599" y="1814"/>
                    <a:pt x="5408" y="1763"/>
                    <a:pt x="5219" y="1763"/>
                  </a:cubicBezTo>
                  <a:cubicBezTo>
                    <a:pt x="4886" y="1763"/>
                    <a:pt x="4560" y="1922"/>
                    <a:pt x="4361" y="2216"/>
                  </a:cubicBezTo>
                  <a:cubicBezTo>
                    <a:pt x="4049" y="2658"/>
                    <a:pt x="4049" y="3248"/>
                    <a:pt x="4361" y="3691"/>
                  </a:cubicBezTo>
                  <a:cubicBezTo>
                    <a:pt x="4617" y="4062"/>
                    <a:pt x="5083" y="4263"/>
                    <a:pt x="5579" y="4263"/>
                  </a:cubicBezTo>
                  <a:cubicBezTo>
                    <a:pt x="5718" y="4263"/>
                    <a:pt x="5860" y="4248"/>
                    <a:pt x="6000" y="4215"/>
                  </a:cubicBezTo>
                  <a:cubicBezTo>
                    <a:pt x="7344" y="3887"/>
                    <a:pt x="7704" y="1806"/>
                    <a:pt x="6557" y="822"/>
                  </a:cubicBezTo>
                  <a:cubicBezTo>
                    <a:pt x="6410" y="675"/>
                    <a:pt x="6262" y="560"/>
                    <a:pt x="6082" y="462"/>
                  </a:cubicBezTo>
                  <a:cubicBezTo>
                    <a:pt x="5590" y="183"/>
                    <a:pt x="5033" y="19"/>
                    <a:pt x="4475" y="3"/>
                  </a:cubicBezTo>
                  <a:cubicBezTo>
                    <a:pt x="4429" y="1"/>
                    <a:pt x="4383" y="0"/>
                    <a:pt x="43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 name="Google Shape;969;p2"/>
            <p:cNvSpPr/>
            <p:nvPr/>
          </p:nvSpPr>
          <p:spPr>
            <a:xfrm>
              <a:off x="4163825" y="1120350"/>
              <a:ext cx="75900" cy="81650"/>
            </a:xfrm>
            <a:custGeom>
              <a:avLst/>
              <a:gdLst/>
              <a:ahLst/>
              <a:cxnLst/>
              <a:rect l="l" t="t" r="r" b="b"/>
              <a:pathLst>
                <a:path w="3036" h="3266" extrusionOk="0">
                  <a:moveTo>
                    <a:pt x="2317" y="1"/>
                  </a:moveTo>
                  <a:cubicBezTo>
                    <a:pt x="2119" y="1"/>
                    <a:pt x="1866" y="71"/>
                    <a:pt x="1574" y="249"/>
                  </a:cubicBezTo>
                  <a:cubicBezTo>
                    <a:pt x="312" y="1003"/>
                    <a:pt x="1" y="3265"/>
                    <a:pt x="1" y="3265"/>
                  </a:cubicBezTo>
                  <a:cubicBezTo>
                    <a:pt x="1" y="3265"/>
                    <a:pt x="689" y="1167"/>
                    <a:pt x="1951" y="954"/>
                  </a:cubicBezTo>
                  <a:cubicBezTo>
                    <a:pt x="3035" y="778"/>
                    <a:pt x="2976" y="1"/>
                    <a:pt x="231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 name="Google Shape;970;p2"/>
            <p:cNvSpPr/>
            <p:nvPr/>
          </p:nvSpPr>
          <p:spPr>
            <a:xfrm>
              <a:off x="4261775" y="1114275"/>
              <a:ext cx="130750" cy="112550"/>
            </a:xfrm>
            <a:custGeom>
              <a:avLst/>
              <a:gdLst/>
              <a:ahLst/>
              <a:cxnLst/>
              <a:rect l="l" t="t" r="r" b="b"/>
              <a:pathLst>
                <a:path w="5230" h="4502" extrusionOk="0">
                  <a:moveTo>
                    <a:pt x="3049" y="1"/>
                  </a:moveTo>
                  <a:cubicBezTo>
                    <a:pt x="3049" y="1"/>
                    <a:pt x="3361" y="689"/>
                    <a:pt x="3033" y="1771"/>
                  </a:cubicBezTo>
                  <a:cubicBezTo>
                    <a:pt x="2689" y="2853"/>
                    <a:pt x="1836" y="3049"/>
                    <a:pt x="1197" y="3115"/>
                  </a:cubicBezTo>
                  <a:cubicBezTo>
                    <a:pt x="574" y="3181"/>
                    <a:pt x="132" y="3459"/>
                    <a:pt x="0" y="4328"/>
                  </a:cubicBezTo>
                  <a:cubicBezTo>
                    <a:pt x="149" y="4229"/>
                    <a:pt x="314" y="4178"/>
                    <a:pt x="484" y="4178"/>
                  </a:cubicBezTo>
                  <a:cubicBezTo>
                    <a:pt x="596" y="4178"/>
                    <a:pt x="709" y="4200"/>
                    <a:pt x="820" y="4246"/>
                  </a:cubicBezTo>
                  <a:cubicBezTo>
                    <a:pt x="1056" y="4364"/>
                    <a:pt x="1447" y="4502"/>
                    <a:pt x="1843" y="4502"/>
                  </a:cubicBezTo>
                  <a:cubicBezTo>
                    <a:pt x="2164" y="4502"/>
                    <a:pt x="2489" y="4411"/>
                    <a:pt x="2738" y="4148"/>
                  </a:cubicBezTo>
                  <a:cubicBezTo>
                    <a:pt x="3098" y="3738"/>
                    <a:pt x="3246" y="3197"/>
                    <a:pt x="3148" y="2656"/>
                  </a:cubicBezTo>
                  <a:cubicBezTo>
                    <a:pt x="3115" y="2365"/>
                    <a:pt x="3051" y="1836"/>
                    <a:pt x="3331" y="1836"/>
                  </a:cubicBezTo>
                  <a:cubicBezTo>
                    <a:pt x="3336" y="1836"/>
                    <a:pt x="3340" y="1836"/>
                    <a:pt x="3344" y="1836"/>
                  </a:cubicBezTo>
                  <a:cubicBezTo>
                    <a:pt x="3344" y="1836"/>
                    <a:pt x="3348" y="1836"/>
                    <a:pt x="3354" y="1836"/>
                  </a:cubicBezTo>
                  <a:cubicBezTo>
                    <a:pt x="3396" y="1836"/>
                    <a:pt x="3572" y="1861"/>
                    <a:pt x="3557" y="2279"/>
                  </a:cubicBezTo>
                  <a:cubicBezTo>
                    <a:pt x="3557" y="2738"/>
                    <a:pt x="3525" y="3033"/>
                    <a:pt x="4147" y="3213"/>
                  </a:cubicBezTo>
                  <a:cubicBezTo>
                    <a:pt x="4492" y="3312"/>
                    <a:pt x="4803" y="3476"/>
                    <a:pt x="5065" y="3705"/>
                  </a:cubicBezTo>
                  <a:cubicBezTo>
                    <a:pt x="4967" y="3492"/>
                    <a:pt x="4951" y="3262"/>
                    <a:pt x="5016" y="3033"/>
                  </a:cubicBezTo>
                  <a:cubicBezTo>
                    <a:pt x="5131" y="2705"/>
                    <a:pt x="5229" y="2082"/>
                    <a:pt x="4656" y="1705"/>
                  </a:cubicBezTo>
                  <a:cubicBezTo>
                    <a:pt x="4098" y="1312"/>
                    <a:pt x="3541" y="1066"/>
                    <a:pt x="3410" y="673"/>
                  </a:cubicBezTo>
                  <a:cubicBezTo>
                    <a:pt x="3328" y="427"/>
                    <a:pt x="3213" y="197"/>
                    <a:pt x="30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 name="Google Shape;971;p2"/>
            <p:cNvSpPr/>
            <p:nvPr/>
          </p:nvSpPr>
          <p:spPr>
            <a:xfrm>
              <a:off x="4339625" y="1190100"/>
              <a:ext cx="32000" cy="49600"/>
            </a:xfrm>
            <a:custGeom>
              <a:avLst/>
              <a:gdLst/>
              <a:ahLst/>
              <a:cxnLst/>
              <a:rect l="l" t="t" r="r" b="b"/>
              <a:pathLst>
                <a:path w="1280" h="1984" extrusionOk="0">
                  <a:moveTo>
                    <a:pt x="329" y="0"/>
                  </a:moveTo>
                  <a:lnTo>
                    <a:pt x="329" y="0"/>
                  </a:lnTo>
                  <a:cubicBezTo>
                    <a:pt x="345" y="180"/>
                    <a:pt x="329" y="377"/>
                    <a:pt x="279" y="557"/>
                  </a:cubicBezTo>
                  <a:cubicBezTo>
                    <a:pt x="181" y="836"/>
                    <a:pt x="1" y="1262"/>
                    <a:pt x="509" y="1557"/>
                  </a:cubicBezTo>
                  <a:cubicBezTo>
                    <a:pt x="1017" y="1852"/>
                    <a:pt x="1017" y="1983"/>
                    <a:pt x="1017" y="1983"/>
                  </a:cubicBezTo>
                  <a:cubicBezTo>
                    <a:pt x="1050" y="1754"/>
                    <a:pt x="1099" y="1524"/>
                    <a:pt x="1165" y="1295"/>
                  </a:cubicBezTo>
                  <a:cubicBezTo>
                    <a:pt x="1279" y="918"/>
                    <a:pt x="1115" y="525"/>
                    <a:pt x="771" y="344"/>
                  </a:cubicBezTo>
                  <a:cubicBezTo>
                    <a:pt x="345" y="82"/>
                    <a:pt x="329" y="0"/>
                    <a:pt x="32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 name="Google Shape;972;p2"/>
            <p:cNvSpPr/>
            <p:nvPr/>
          </p:nvSpPr>
          <p:spPr>
            <a:xfrm>
              <a:off x="4340850" y="974475"/>
              <a:ext cx="173375" cy="121925"/>
            </a:xfrm>
            <a:custGeom>
              <a:avLst/>
              <a:gdLst/>
              <a:ahLst/>
              <a:cxnLst/>
              <a:rect l="l" t="t" r="r" b="b"/>
              <a:pathLst>
                <a:path w="6935" h="4877" extrusionOk="0">
                  <a:moveTo>
                    <a:pt x="1961" y="1"/>
                  </a:moveTo>
                  <a:cubicBezTo>
                    <a:pt x="1071" y="1"/>
                    <a:pt x="587" y="828"/>
                    <a:pt x="706" y="1380"/>
                  </a:cubicBezTo>
                  <a:cubicBezTo>
                    <a:pt x="835" y="1982"/>
                    <a:pt x="1403" y="2020"/>
                    <a:pt x="1543" y="2020"/>
                  </a:cubicBezTo>
                  <a:cubicBezTo>
                    <a:pt x="1563" y="2020"/>
                    <a:pt x="1575" y="2019"/>
                    <a:pt x="1575" y="2019"/>
                  </a:cubicBezTo>
                  <a:cubicBezTo>
                    <a:pt x="1312" y="1905"/>
                    <a:pt x="1198" y="1610"/>
                    <a:pt x="1312" y="1347"/>
                  </a:cubicBezTo>
                  <a:cubicBezTo>
                    <a:pt x="1355" y="1283"/>
                    <a:pt x="1401" y="1259"/>
                    <a:pt x="1451" y="1259"/>
                  </a:cubicBezTo>
                  <a:cubicBezTo>
                    <a:pt x="1554" y="1259"/>
                    <a:pt x="1671" y="1363"/>
                    <a:pt x="1804" y="1429"/>
                  </a:cubicBezTo>
                  <a:cubicBezTo>
                    <a:pt x="1842" y="1448"/>
                    <a:pt x="1878" y="1457"/>
                    <a:pt x="1911" y="1457"/>
                  </a:cubicBezTo>
                  <a:cubicBezTo>
                    <a:pt x="2054" y="1457"/>
                    <a:pt x="2161" y="1303"/>
                    <a:pt x="2214" y="1118"/>
                  </a:cubicBezTo>
                  <a:cubicBezTo>
                    <a:pt x="2244" y="977"/>
                    <a:pt x="2349" y="835"/>
                    <a:pt x="2539" y="835"/>
                  </a:cubicBezTo>
                  <a:cubicBezTo>
                    <a:pt x="2658" y="835"/>
                    <a:pt x="2811" y="891"/>
                    <a:pt x="3001" y="1036"/>
                  </a:cubicBezTo>
                  <a:cubicBezTo>
                    <a:pt x="3476" y="1413"/>
                    <a:pt x="3181" y="2167"/>
                    <a:pt x="3181" y="2167"/>
                  </a:cubicBezTo>
                  <a:cubicBezTo>
                    <a:pt x="3181" y="2167"/>
                    <a:pt x="3181" y="1544"/>
                    <a:pt x="2738" y="1478"/>
                  </a:cubicBezTo>
                  <a:cubicBezTo>
                    <a:pt x="2702" y="1470"/>
                    <a:pt x="2665" y="1466"/>
                    <a:pt x="2628" y="1466"/>
                  </a:cubicBezTo>
                  <a:cubicBezTo>
                    <a:pt x="2446" y="1466"/>
                    <a:pt x="2263" y="1564"/>
                    <a:pt x="2181" y="1741"/>
                  </a:cubicBezTo>
                  <a:cubicBezTo>
                    <a:pt x="2460" y="1741"/>
                    <a:pt x="2476" y="2101"/>
                    <a:pt x="2329" y="2314"/>
                  </a:cubicBezTo>
                  <a:cubicBezTo>
                    <a:pt x="2181" y="2527"/>
                    <a:pt x="2230" y="2659"/>
                    <a:pt x="2361" y="2741"/>
                  </a:cubicBezTo>
                  <a:cubicBezTo>
                    <a:pt x="2509" y="2823"/>
                    <a:pt x="2706" y="2823"/>
                    <a:pt x="2542" y="3199"/>
                  </a:cubicBezTo>
                  <a:cubicBezTo>
                    <a:pt x="2361" y="3576"/>
                    <a:pt x="1640" y="3576"/>
                    <a:pt x="1640" y="3576"/>
                  </a:cubicBezTo>
                  <a:cubicBezTo>
                    <a:pt x="1788" y="3363"/>
                    <a:pt x="1755" y="3068"/>
                    <a:pt x="1558" y="2904"/>
                  </a:cubicBezTo>
                  <a:cubicBezTo>
                    <a:pt x="1558" y="3068"/>
                    <a:pt x="1460" y="3232"/>
                    <a:pt x="1296" y="3281"/>
                  </a:cubicBezTo>
                  <a:cubicBezTo>
                    <a:pt x="1001" y="3363"/>
                    <a:pt x="1017" y="3281"/>
                    <a:pt x="755" y="3495"/>
                  </a:cubicBezTo>
                  <a:cubicBezTo>
                    <a:pt x="624" y="3609"/>
                    <a:pt x="435" y="3638"/>
                    <a:pt x="280" y="3638"/>
                  </a:cubicBezTo>
                  <a:cubicBezTo>
                    <a:pt x="124" y="3638"/>
                    <a:pt x="1" y="3609"/>
                    <a:pt x="1" y="3609"/>
                  </a:cubicBezTo>
                  <a:lnTo>
                    <a:pt x="1" y="3609"/>
                  </a:lnTo>
                  <a:cubicBezTo>
                    <a:pt x="181" y="3708"/>
                    <a:pt x="378" y="3773"/>
                    <a:pt x="575" y="3790"/>
                  </a:cubicBezTo>
                  <a:cubicBezTo>
                    <a:pt x="1017" y="3822"/>
                    <a:pt x="1460" y="3888"/>
                    <a:pt x="1886" y="3986"/>
                  </a:cubicBezTo>
                  <a:cubicBezTo>
                    <a:pt x="3066" y="4347"/>
                    <a:pt x="3787" y="4855"/>
                    <a:pt x="4689" y="4871"/>
                  </a:cubicBezTo>
                  <a:cubicBezTo>
                    <a:pt x="4739" y="4875"/>
                    <a:pt x="4789" y="4877"/>
                    <a:pt x="4840" y="4877"/>
                  </a:cubicBezTo>
                  <a:cubicBezTo>
                    <a:pt x="5235" y="4877"/>
                    <a:pt x="5635" y="4765"/>
                    <a:pt x="5984" y="4576"/>
                  </a:cubicBezTo>
                  <a:cubicBezTo>
                    <a:pt x="6721" y="4085"/>
                    <a:pt x="6935" y="3101"/>
                    <a:pt x="6459" y="2347"/>
                  </a:cubicBezTo>
                  <a:cubicBezTo>
                    <a:pt x="6228" y="2017"/>
                    <a:pt x="5864" y="1866"/>
                    <a:pt x="5524" y="1866"/>
                  </a:cubicBezTo>
                  <a:cubicBezTo>
                    <a:pt x="5189" y="1866"/>
                    <a:pt x="4876" y="2013"/>
                    <a:pt x="4738" y="2282"/>
                  </a:cubicBezTo>
                  <a:cubicBezTo>
                    <a:pt x="4492" y="2626"/>
                    <a:pt x="4525" y="3085"/>
                    <a:pt x="4820" y="3380"/>
                  </a:cubicBezTo>
                  <a:lnTo>
                    <a:pt x="4836" y="3380"/>
                  </a:lnTo>
                  <a:cubicBezTo>
                    <a:pt x="4853" y="3396"/>
                    <a:pt x="4869" y="3413"/>
                    <a:pt x="4902" y="3429"/>
                  </a:cubicBezTo>
                  <a:lnTo>
                    <a:pt x="4935" y="3445"/>
                  </a:lnTo>
                  <a:cubicBezTo>
                    <a:pt x="5038" y="3505"/>
                    <a:pt x="5165" y="3536"/>
                    <a:pt x="5290" y="3536"/>
                  </a:cubicBezTo>
                  <a:cubicBezTo>
                    <a:pt x="5543" y="3536"/>
                    <a:pt x="5782" y="3408"/>
                    <a:pt x="5771" y="3134"/>
                  </a:cubicBezTo>
                  <a:cubicBezTo>
                    <a:pt x="5784" y="2937"/>
                    <a:pt x="5624" y="2853"/>
                    <a:pt x="5445" y="2853"/>
                  </a:cubicBezTo>
                  <a:cubicBezTo>
                    <a:pt x="5192" y="2853"/>
                    <a:pt x="4901" y="3022"/>
                    <a:pt x="5017" y="3281"/>
                  </a:cubicBezTo>
                  <a:cubicBezTo>
                    <a:pt x="5017" y="3304"/>
                    <a:pt x="5017" y="3327"/>
                    <a:pt x="4996" y="3327"/>
                  </a:cubicBezTo>
                  <a:cubicBezTo>
                    <a:pt x="4971" y="3327"/>
                    <a:pt x="4918" y="3296"/>
                    <a:pt x="4804" y="3199"/>
                  </a:cubicBezTo>
                  <a:cubicBezTo>
                    <a:pt x="4689" y="3085"/>
                    <a:pt x="4623" y="2937"/>
                    <a:pt x="4623" y="2790"/>
                  </a:cubicBezTo>
                  <a:cubicBezTo>
                    <a:pt x="4623" y="2609"/>
                    <a:pt x="4689" y="2446"/>
                    <a:pt x="4804" y="2314"/>
                  </a:cubicBezTo>
                  <a:cubicBezTo>
                    <a:pt x="4930" y="2078"/>
                    <a:pt x="5200" y="1951"/>
                    <a:pt x="5491" y="1951"/>
                  </a:cubicBezTo>
                  <a:cubicBezTo>
                    <a:pt x="5804" y="1951"/>
                    <a:pt x="6140" y="2098"/>
                    <a:pt x="6344" y="2413"/>
                  </a:cubicBezTo>
                  <a:lnTo>
                    <a:pt x="6361" y="2429"/>
                  </a:lnTo>
                  <a:cubicBezTo>
                    <a:pt x="6574" y="2855"/>
                    <a:pt x="6574" y="3347"/>
                    <a:pt x="6328" y="3740"/>
                  </a:cubicBezTo>
                  <a:cubicBezTo>
                    <a:pt x="6048" y="4244"/>
                    <a:pt x="5410" y="4595"/>
                    <a:pt x="4579" y="4595"/>
                  </a:cubicBezTo>
                  <a:cubicBezTo>
                    <a:pt x="4193" y="4595"/>
                    <a:pt x="3765" y="4519"/>
                    <a:pt x="3312" y="4347"/>
                  </a:cubicBezTo>
                  <a:cubicBezTo>
                    <a:pt x="3263" y="4330"/>
                    <a:pt x="3033" y="4249"/>
                    <a:pt x="2886" y="4183"/>
                  </a:cubicBezTo>
                  <a:cubicBezTo>
                    <a:pt x="2460" y="3970"/>
                    <a:pt x="2017" y="3822"/>
                    <a:pt x="1575" y="3740"/>
                  </a:cubicBezTo>
                  <a:cubicBezTo>
                    <a:pt x="1738" y="3724"/>
                    <a:pt x="1935" y="3691"/>
                    <a:pt x="2148" y="3642"/>
                  </a:cubicBezTo>
                  <a:cubicBezTo>
                    <a:pt x="3886" y="3298"/>
                    <a:pt x="4148" y="823"/>
                    <a:pt x="2689" y="167"/>
                  </a:cubicBezTo>
                  <a:cubicBezTo>
                    <a:pt x="2424" y="51"/>
                    <a:pt x="2180" y="1"/>
                    <a:pt x="19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 name="Google Shape;973;p2"/>
            <p:cNvSpPr/>
            <p:nvPr/>
          </p:nvSpPr>
          <p:spPr>
            <a:xfrm>
              <a:off x="4425275" y="1040100"/>
              <a:ext cx="116400" cy="82400"/>
            </a:xfrm>
            <a:custGeom>
              <a:avLst/>
              <a:gdLst/>
              <a:ahLst/>
              <a:cxnLst/>
              <a:rect l="l" t="t" r="r" b="b"/>
              <a:pathLst>
                <a:path w="4656" h="3296" extrusionOk="0">
                  <a:moveTo>
                    <a:pt x="3803" y="1"/>
                  </a:moveTo>
                  <a:cubicBezTo>
                    <a:pt x="3902" y="788"/>
                    <a:pt x="3558" y="1574"/>
                    <a:pt x="2902" y="2050"/>
                  </a:cubicBezTo>
                  <a:cubicBezTo>
                    <a:pt x="2494" y="2367"/>
                    <a:pt x="1997" y="2468"/>
                    <a:pt x="1530" y="2468"/>
                  </a:cubicBezTo>
                  <a:cubicBezTo>
                    <a:pt x="720" y="2468"/>
                    <a:pt x="1" y="2165"/>
                    <a:pt x="1" y="2164"/>
                  </a:cubicBezTo>
                  <a:lnTo>
                    <a:pt x="1" y="2164"/>
                  </a:lnTo>
                  <a:cubicBezTo>
                    <a:pt x="1345" y="2869"/>
                    <a:pt x="1836" y="2640"/>
                    <a:pt x="2213" y="3050"/>
                  </a:cubicBezTo>
                  <a:cubicBezTo>
                    <a:pt x="2379" y="3230"/>
                    <a:pt x="2552" y="3286"/>
                    <a:pt x="2710" y="3286"/>
                  </a:cubicBezTo>
                  <a:cubicBezTo>
                    <a:pt x="2897" y="3286"/>
                    <a:pt x="3065" y="3209"/>
                    <a:pt x="3181" y="3164"/>
                  </a:cubicBezTo>
                  <a:cubicBezTo>
                    <a:pt x="3201" y="3159"/>
                    <a:pt x="3222" y="3156"/>
                    <a:pt x="3243" y="3156"/>
                  </a:cubicBezTo>
                  <a:cubicBezTo>
                    <a:pt x="3340" y="3156"/>
                    <a:pt x="3438" y="3215"/>
                    <a:pt x="3492" y="3295"/>
                  </a:cubicBezTo>
                  <a:cubicBezTo>
                    <a:pt x="3525" y="3099"/>
                    <a:pt x="3476" y="2886"/>
                    <a:pt x="3361" y="2722"/>
                  </a:cubicBezTo>
                  <a:cubicBezTo>
                    <a:pt x="3181" y="2509"/>
                    <a:pt x="2787" y="2492"/>
                    <a:pt x="2722" y="2492"/>
                  </a:cubicBezTo>
                  <a:cubicBezTo>
                    <a:pt x="3279" y="2459"/>
                    <a:pt x="3787" y="2181"/>
                    <a:pt x="4098" y="1722"/>
                  </a:cubicBezTo>
                  <a:cubicBezTo>
                    <a:pt x="4656" y="919"/>
                    <a:pt x="3804" y="1"/>
                    <a:pt x="38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 name="Google Shape;974;p2"/>
            <p:cNvSpPr/>
            <p:nvPr/>
          </p:nvSpPr>
          <p:spPr>
            <a:xfrm>
              <a:off x="4276525" y="854700"/>
              <a:ext cx="111075" cy="157150"/>
            </a:xfrm>
            <a:custGeom>
              <a:avLst/>
              <a:gdLst/>
              <a:ahLst/>
              <a:cxnLst/>
              <a:rect l="l" t="t" r="r" b="b"/>
              <a:pathLst>
                <a:path w="4443" h="6286" extrusionOk="0">
                  <a:moveTo>
                    <a:pt x="1810" y="0"/>
                  </a:moveTo>
                  <a:cubicBezTo>
                    <a:pt x="1386" y="0"/>
                    <a:pt x="976" y="149"/>
                    <a:pt x="705" y="451"/>
                  </a:cubicBezTo>
                  <a:cubicBezTo>
                    <a:pt x="1" y="1090"/>
                    <a:pt x="443" y="2139"/>
                    <a:pt x="1033" y="2336"/>
                  </a:cubicBezTo>
                  <a:cubicBezTo>
                    <a:pt x="1156" y="2401"/>
                    <a:pt x="1291" y="2434"/>
                    <a:pt x="1429" y="2434"/>
                  </a:cubicBezTo>
                  <a:cubicBezTo>
                    <a:pt x="1566" y="2434"/>
                    <a:pt x="1705" y="2401"/>
                    <a:pt x="1836" y="2336"/>
                  </a:cubicBezTo>
                  <a:lnTo>
                    <a:pt x="1869" y="2319"/>
                  </a:lnTo>
                  <a:lnTo>
                    <a:pt x="1902" y="2303"/>
                  </a:lnTo>
                  <a:lnTo>
                    <a:pt x="1951" y="2254"/>
                  </a:lnTo>
                  <a:lnTo>
                    <a:pt x="2017" y="2204"/>
                  </a:lnTo>
                  <a:cubicBezTo>
                    <a:pt x="2033" y="2188"/>
                    <a:pt x="2049" y="2172"/>
                    <a:pt x="2082" y="2155"/>
                  </a:cubicBezTo>
                  <a:cubicBezTo>
                    <a:pt x="2246" y="1975"/>
                    <a:pt x="2328" y="1729"/>
                    <a:pt x="2295" y="1500"/>
                  </a:cubicBezTo>
                  <a:cubicBezTo>
                    <a:pt x="2252" y="1156"/>
                    <a:pt x="2040" y="1016"/>
                    <a:pt x="1844" y="1016"/>
                  </a:cubicBezTo>
                  <a:cubicBezTo>
                    <a:pt x="1741" y="1016"/>
                    <a:pt x="1642" y="1055"/>
                    <a:pt x="1574" y="1123"/>
                  </a:cubicBezTo>
                  <a:cubicBezTo>
                    <a:pt x="1410" y="1286"/>
                    <a:pt x="1459" y="1565"/>
                    <a:pt x="1656" y="1680"/>
                  </a:cubicBezTo>
                  <a:cubicBezTo>
                    <a:pt x="1733" y="1714"/>
                    <a:pt x="1802" y="1724"/>
                    <a:pt x="1862" y="1724"/>
                  </a:cubicBezTo>
                  <a:cubicBezTo>
                    <a:pt x="1940" y="1724"/>
                    <a:pt x="2003" y="1707"/>
                    <a:pt x="2046" y="1707"/>
                  </a:cubicBezTo>
                  <a:cubicBezTo>
                    <a:pt x="2097" y="1707"/>
                    <a:pt x="2122" y="1730"/>
                    <a:pt x="2115" y="1827"/>
                  </a:cubicBezTo>
                  <a:cubicBezTo>
                    <a:pt x="2099" y="2024"/>
                    <a:pt x="1984" y="2204"/>
                    <a:pt x="1804" y="2286"/>
                  </a:cubicBezTo>
                  <a:cubicBezTo>
                    <a:pt x="1693" y="2342"/>
                    <a:pt x="1570" y="2370"/>
                    <a:pt x="1447" y="2370"/>
                  </a:cubicBezTo>
                  <a:cubicBezTo>
                    <a:pt x="1316" y="2370"/>
                    <a:pt x="1185" y="2338"/>
                    <a:pt x="1066" y="2270"/>
                  </a:cubicBezTo>
                  <a:cubicBezTo>
                    <a:pt x="525" y="2040"/>
                    <a:pt x="164" y="1106"/>
                    <a:pt x="804" y="549"/>
                  </a:cubicBezTo>
                  <a:cubicBezTo>
                    <a:pt x="1050" y="303"/>
                    <a:pt x="1394" y="172"/>
                    <a:pt x="1738" y="155"/>
                  </a:cubicBezTo>
                  <a:cubicBezTo>
                    <a:pt x="2492" y="205"/>
                    <a:pt x="3312" y="746"/>
                    <a:pt x="3443" y="2204"/>
                  </a:cubicBezTo>
                  <a:cubicBezTo>
                    <a:pt x="3492" y="2762"/>
                    <a:pt x="3443" y="3319"/>
                    <a:pt x="3279" y="3844"/>
                  </a:cubicBezTo>
                  <a:cubicBezTo>
                    <a:pt x="3164" y="4319"/>
                    <a:pt x="2951" y="4745"/>
                    <a:pt x="2672" y="5138"/>
                  </a:cubicBezTo>
                  <a:cubicBezTo>
                    <a:pt x="2263" y="5630"/>
                    <a:pt x="1754" y="6024"/>
                    <a:pt x="1181" y="6286"/>
                  </a:cubicBezTo>
                  <a:cubicBezTo>
                    <a:pt x="1804" y="6040"/>
                    <a:pt x="2361" y="5647"/>
                    <a:pt x="2787" y="5122"/>
                  </a:cubicBezTo>
                  <a:cubicBezTo>
                    <a:pt x="3541" y="4270"/>
                    <a:pt x="4443" y="2254"/>
                    <a:pt x="3164" y="614"/>
                  </a:cubicBezTo>
                  <a:cubicBezTo>
                    <a:pt x="2827" y="207"/>
                    <a:pt x="2308" y="0"/>
                    <a:pt x="181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 name="Google Shape;975;p2"/>
            <p:cNvSpPr/>
            <p:nvPr/>
          </p:nvSpPr>
          <p:spPr>
            <a:xfrm>
              <a:off x="3874950" y="1492700"/>
              <a:ext cx="226625" cy="157925"/>
            </a:xfrm>
            <a:custGeom>
              <a:avLst/>
              <a:gdLst/>
              <a:ahLst/>
              <a:cxnLst/>
              <a:rect l="l" t="t" r="r" b="b"/>
              <a:pathLst>
                <a:path w="9065" h="6317" extrusionOk="0">
                  <a:moveTo>
                    <a:pt x="2007" y="1"/>
                  </a:moveTo>
                  <a:cubicBezTo>
                    <a:pt x="1098" y="1"/>
                    <a:pt x="77" y="653"/>
                    <a:pt x="33" y="1845"/>
                  </a:cubicBezTo>
                  <a:cubicBezTo>
                    <a:pt x="0" y="2714"/>
                    <a:pt x="459" y="3517"/>
                    <a:pt x="1229" y="3927"/>
                  </a:cubicBezTo>
                  <a:cubicBezTo>
                    <a:pt x="1735" y="4190"/>
                    <a:pt x="2307" y="4297"/>
                    <a:pt x="2891" y="4297"/>
                  </a:cubicBezTo>
                  <a:cubicBezTo>
                    <a:pt x="3217" y="4297"/>
                    <a:pt x="3546" y="4264"/>
                    <a:pt x="3868" y="4205"/>
                  </a:cubicBezTo>
                  <a:cubicBezTo>
                    <a:pt x="4754" y="3959"/>
                    <a:pt x="5557" y="3615"/>
                    <a:pt x="6376" y="3419"/>
                  </a:cubicBezTo>
                  <a:cubicBezTo>
                    <a:pt x="6573" y="3371"/>
                    <a:pt x="6772" y="3348"/>
                    <a:pt x="6968" y="3348"/>
                  </a:cubicBezTo>
                  <a:cubicBezTo>
                    <a:pt x="7589" y="3348"/>
                    <a:pt x="8175" y="3584"/>
                    <a:pt x="8524" y="4058"/>
                  </a:cubicBezTo>
                  <a:cubicBezTo>
                    <a:pt x="8950" y="4631"/>
                    <a:pt x="8999" y="5566"/>
                    <a:pt x="8458" y="5976"/>
                  </a:cubicBezTo>
                  <a:cubicBezTo>
                    <a:pt x="8238" y="6138"/>
                    <a:pt x="7979" y="6212"/>
                    <a:pt x="7731" y="6212"/>
                  </a:cubicBezTo>
                  <a:cubicBezTo>
                    <a:pt x="7350" y="6212"/>
                    <a:pt x="6994" y="6037"/>
                    <a:pt x="6835" y="5730"/>
                  </a:cubicBezTo>
                  <a:cubicBezTo>
                    <a:pt x="6524" y="5222"/>
                    <a:pt x="6770" y="4566"/>
                    <a:pt x="7229" y="4451"/>
                  </a:cubicBezTo>
                  <a:cubicBezTo>
                    <a:pt x="7324" y="4413"/>
                    <a:pt x="7424" y="4394"/>
                    <a:pt x="7522" y="4394"/>
                  </a:cubicBezTo>
                  <a:cubicBezTo>
                    <a:pt x="7761" y="4394"/>
                    <a:pt x="7991" y="4504"/>
                    <a:pt x="8130" y="4713"/>
                  </a:cubicBezTo>
                  <a:cubicBezTo>
                    <a:pt x="8228" y="4894"/>
                    <a:pt x="8245" y="5090"/>
                    <a:pt x="8163" y="5287"/>
                  </a:cubicBezTo>
                  <a:cubicBezTo>
                    <a:pt x="8149" y="5314"/>
                    <a:pt x="8091" y="5398"/>
                    <a:pt x="8043" y="5398"/>
                  </a:cubicBezTo>
                  <a:cubicBezTo>
                    <a:pt x="8033" y="5398"/>
                    <a:pt x="8024" y="5394"/>
                    <a:pt x="8015" y="5385"/>
                  </a:cubicBezTo>
                  <a:cubicBezTo>
                    <a:pt x="7966" y="5320"/>
                    <a:pt x="8015" y="4976"/>
                    <a:pt x="7655" y="4927"/>
                  </a:cubicBezTo>
                  <a:cubicBezTo>
                    <a:pt x="7640" y="4925"/>
                    <a:pt x="7625" y="4924"/>
                    <a:pt x="7611" y="4924"/>
                  </a:cubicBezTo>
                  <a:cubicBezTo>
                    <a:pt x="7268" y="4924"/>
                    <a:pt x="7161" y="5473"/>
                    <a:pt x="7507" y="5615"/>
                  </a:cubicBezTo>
                  <a:cubicBezTo>
                    <a:pt x="7577" y="5648"/>
                    <a:pt x="7651" y="5663"/>
                    <a:pt x="7724" y="5663"/>
                  </a:cubicBezTo>
                  <a:cubicBezTo>
                    <a:pt x="7943" y="5663"/>
                    <a:pt x="8155" y="5525"/>
                    <a:pt x="8228" y="5304"/>
                  </a:cubicBezTo>
                  <a:cubicBezTo>
                    <a:pt x="8228" y="5287"/>
                    <a:pt x="8228" y="5287"/>
                    <a:pt x="8228" y="5271"/>
                  </a:cubicBezTo>
                  <a:cubicBezTo>
                    <a:pt x="8228" y="5254"/>
                    <a:pt x="8228" y="5254"/>
                    <a:pt x="8245" y="5238"/>
                  </a:cubicBezTo>
                  <a:lnTo>
                    <a:pt x="8245" y="5222"/>
                  </a:lnTo>
                  <a:cubicBezTo>
                    <a:pt x="8261" y="5090"/>
                    <a:pt x="8261" y="4959"/>
                    <a:pt x="8212" y="4845"/>
                  </a:cubicBezTo>
                  <a:cubicBezTo>
                    <a:pt x="8100" y="4533"/>
                    <a:pt x="7807" y="4344"/>
                    <a:pt x="7493" y="4344"/>
                  </a:cubicBezTo>
                  <a:cubicBezTo>
                    <a:pt x="7394" y="4344"/>
                    <a:pt x="7294" y="4363"/>
                    <a:pt x="7196" y="4402"/>
                  </a:cubicBezTo>
                  <a:cubicBezTo>
                    <a:pt x="6704" y="4517"/>
                    <a:pt x="6425" y="5222"/>
                    <a:pt x="6753" y="5762"/>
                  </a:cubicBezTo>
                  <a:cubicBezTo>
                    <a:pt x="6927" y="6110"/>
                    <a:pt x="7342" y="6317"/>
                    <a:pt x="7769" y="6317"/>
                  </a:cubicBezTo>
                  <a:cubicBezTo>
                    <a:pt x="8028" y="6317"/>
                    <a:pt x="8291" y="6241"/>
                    <a:pt x="8507" y="6074"/>
                  </a:cubicBezTo>
                  <a:cubicBezTo>
                    <a:pt x="8950" y="5730"/>
                    <a:pt x="9064" y="5140"/>
                    <a:pt x="8917" y="4582"/>
                  </a:cubicBezTo>
                  <a:cubicBezTo>
                    <a:pt x="8819" y="4041"/>
                    <a:pt x="8458" y="3156"/>
                    <a:pt x="7196" y="2878"/>
                  </a:cubicBezTo>
                  <a:cubicBezTo>
                    <a:pt x="7057" y="2848"/>
                    <a:pt x="6915" y="2834"/>
                    <a:pt x="6770" y="2834"/>
                  </a:cubicBezTo>
                  <a:cubicBezTo>
                    <a:pt x="5441" y="2834"/>
                    <a:pt x="3902" y="3973"/>
                    <a:pt x="2327" y="3973"/>
                  </a:cubicBezTo>
                  <a:cubicBezTo>
                    <a:pt x="2099" y="3973"/>
                    <a:pt x="1869" y="3949"/>
                    <a:pt x="1639" y="3894"/>
                  </a:cubicBezTo>
                  <a:cubicBezTo>
                    <a:pt x="1557" y="3877"/>
                    <a:pt x="1459" y="3845"/>
                    <a:pt x="1361" y="3812"/>
                  </a:cubicBezTo>
                  <a:cubicBezTo>
                    <a:pt x="1344" y="3812"/>
                    <a:pt x="1328" y="3796"/>
                    <a:pt x="1311" y="3796"/>
                  </a:cubicBezTo>
                  <a:cubicBezTo>
                    <a:pt x="590" y="3419"/>
                    <a:pt x="148" y="2665"/>
                    <a:pt x="180" y="1861"/>
                  </a:cubicBezTo>
                  <a:cubicBezTo>
                    <a:pt x="203" y="739"/>
                    <a:pt x="1174" y="106"/>
                    <a:pt x="2043" y="106"/>
                  </a:cubicBezTo>
                  <a:cubicBezTo>
                    <a:pt x="2455" y="106"/>
                    <a:pt x="2845" y="249"/>
                    <a:pt x="3098" y="550"/>
                  </a:cubicBezTo>
                  <a:cubicBezTo>
                    <a:pt x="3557" y="1009"/>
                    <a:pt x="3524" y="1763"/>
                    <a:pt x="3016" y="2173"/>
                  </a:cubicBezTo>
                  <a:cubicBezTo>
                    <a:pt x="2934" y="2222"/>
                    <a:pt x="2852" y="2271"/>
                    <a:pt x="2754" y="2288"/>
                  </a:cubicBezTo>
                  <a:cubicBezTo>
                    <a:pt x="2687" y="2307"/>
                    <a:pt x="2617" y="2316"/>
                    <a:pt x="2547" y="2316"/>
                  </a:cubicBezTo>
                  <a:cubicBezTo>
                    <a:pt x="2377" y="2316"/>
                    <a:pt x="2205" y="2261"/>
                    <a:pt x="2065" y="2156"/>
                  </a:cubicBezTo>
                  <a:cubicBezTo>
                    <a:pt x="1934" y="2058"/>
                    <a:pt x="1885" y="1911"/>
                    <a:pt x="1918" y="1763"/>
                  </a:cubicBezTo>
                  <a:lnTo>
                    <a:pt x="1918" y="1763"/>
                  </a:lnTo>
                  <a:cubicBezTo>
                    <a:pt x="1990" y="1846"/>
                    <a:pt x="2089" y="1890"/>
                    <a:pt x="2190" y="1890"/>
                  </a:cubicBezTo>
                  <a:cubicBezTo>
                    <a:pt x="2248" y="1890"/>
                    <a:pt x="2306" y="1875"/>
                    <a:pt x="2360" y="1845"/>
                  </a:cubicBezTo>
                  <a:cubicBezTo>
                    <a:pt x="2590" y="1714"/>
                    <a:pt x="2524" y="1320"/>
                    <a:pt x="2213" y="1222"/>
                  </a:cubicBezTo>
                  <a:cubicBezTo>
                    <a:pt x="2181" y="1212"/>
                    <a:pt x="2150" y="1208"/>
                    <a:pt x="2119" y="1208"/>
                  </a:cubicBezTo>
                  <a:cubicBezTo>
                    <a:pt x="1781" y="1208"/>
                    <a:pt x="1511" y="1751"/>
                    <a:pt x="1901" y="2156"/>
                  </a:cubicBezTo>
                  <a:cubicBezTo>
                    <a:pt x="2060" y="2315"/>
                    <a:pt x="2264" y="2401"/>
                    <a:pt x="2472" y="2401"/>
                  </a:cubicBezTo>
                  <a:cubicBezTo>
                    <a:pt x="2544" y="2401"/>
                    <a:pt x="2617" y="2391"/>
                    <a:pt x="2688" y="2369"/>
                  </a:cubicBezTo>
                  <a:lnTo>
                    <a:pt x="2787" y="2353"/>
                  </a:lnTo>
                  <a:lnTo>
                    <a:pt x="2852" y="2320"/>
                  </a:lnTo>
                  <a:lnTo>
                    <a:pt x="2885" y="2304"/>
                  </a:lnTo>
                  <a:cubicBezTo>
                    <a:pt x="3049" y="2238"/>
                    <a:pt x="3164" y="2140"/>
                    <a:pt x="3262" y="2009"/>
                  </a:cubicBezTo>
                  <a:cubicBezTo>
                    <a:pt x="3590" y="1534"/>
                    <a:pt x="3541" y="911"/>
                    <a:pt x="3147" y="501"/>
                  </a:cubicBezTo>
                  <a:cubicBezTo>
                    <a:pt x="2885" y="163"/>
                    <a:pt x="2460" y="1"/>
                    <a:pt x="200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 name="Google Shape;976;p2"/>
            <p:cNvSpPr/>
            <p:nvPr/>
          </p:nvSpPr>
          <p:spPr>
            <a:xfrm>
              <a:off x="3913450" y="1582175"/>
              <a:ext cx="161475" cy="92700"/>
            </a:xfrm>
            <a:custGeom>
              <a:avLst/>
              <a:gdLst/>
              <a:ahLst/>
              <a:cxnLst/>
              <a:rect l="l" t="t" r="r" b="b"/>
              <a:pathLst>
                <a:path w="6459" h="3708" extrusionOk="0">
                  <a:moveTo>
                    <a:pt x="5512" y="0"/>
                  </a:moveTo>
                  <a:cubicBezTo>
                    <a:pt x="5261" y="0"/>
                    <a:pt x="4964" y="44"/>
                    <a:pt x="4623" y="167"/>
                  </a:cubicBezTo>
                  <a:cubicBezTo>
                    <a:pt x="3779" y="468"/>
                    <a:pt x="2593" y="1029"/>
                    <a:pt x="1426" y="1029"/>
                  </a:cubicBezTo>
                  <a:cubicBezTo>
                    <a:pt x="939" y="1029"/>
                    <a:pt x="455" y="931"/>
                    <a:pt x="1" y="675"/>
                  </a:cubicBezTo>
                  <a:lnTo>
                    <a:pt x="1" y="675"/>
                  </a:lnTo>
                  <a:cubicBezTo>
                    <a:pt x="1" y="676"/>
                    <a:pt x="567" y="1334"/>
                    <a:pt x="1345" y="1334"/>
                  </a:cubicBezTo>
                  <a:cubicBezTo>
                    <a:pt x="1372" y="1334"/>
                    <a:pt x="1399" y="1333"/>
                    <a:pt x="1427" y="1331"/>
                  </a:cubicBezTo>
                  <a:cubicBezTo>
                    <a:pt x="1951" y="1295"/>
                    <a:pt x="2185" y="1158"/>
                    <a:pt x="2318" y="1158"/>
                  </a:cubicBezTo>
                  <a:cubicBezTo>
                    <a:pt x="2364" y="1158"/>
                    <a:pt x="2397" y="1174"/>
                    <a:pt x="2427" y="1216"/>
                  </a:cubicBezTo>
                  <a:cubicBezTo>
                    <a:pt x="2500" y="1314"/>
                    <a:pt x="2410" y="1366"/>
                    <a:pt x="2264" y="1366"/>
                  </a:cubicBezTo>
                  <a:cubicBezTo>
                    <a:pt x="2214" y="1366"/>
                    <a:pt x="2158" y="1360"/>
                    <a:pt x="2099" y="1348"/>
                  </a:cubicBezTo>
                  <a:cubicBezTo>
                    <a:pt x="2052" y="1330"/>
                    <a:pt x="2001" y="1321"/>
                    <a:pt x="1948" y="1321"/>
                  </a:cubicBezTo>
                  <a:cubicBezTo>
                    <a:pt x="1854" y="1321"/>
                    <a:pt x="1757" y="1350"/>
                    <a:pt x="1673" y="1413"/>
                  </a:cubicBezTo>
                  <a:cubicBezTo>
                    <a:pt x="1514" y="1572"/>
                    <a:pt x="1710" y="2087"/>
                    <a:pt x="1362" y="2087"/>
                  </a:cubicBezTo>
                  <a:cubicBezTo>
                    <a:pt x="1351" y="2087"/>
                    <a:pt x="1340" y="2086"/>
                    <a:pt x="1329" y="2085"/>
                  </a:cubicBezTo>
                  <a:lnTo>
                    <a:pt x="1329" y="2085"/>
                  </a:lnTo>
                  <a:cubicBezTo>
                    <a:pt x="1329" y="2085"/>
                    <a:pt x="1618" y="2459"/>
                    <a:pt x="2056" y="2459"/>
                  </a:cubicBezTo>
                  <a:cubicBezTo>
                    <a:pt x="2198" y="2459"/>
                    <a:pt x="2356" y="2419"/>
                    <a:pt x="2525" y="2315"/>
                  </a:cubicBezTo>
                  <a:cubicBezTo>
                    <a:pt x="3197" y="1872"/>
                    <a:pt x="2820" y="1380"/>
                    <a:pt x="3066" y="1249"/>
                  </a:cubicBezTo>
                  <a:cubicBezTo>
                    <a:pt x="3112" y="1226"/>
                    <a:pt x="3156" y="1216"/>
                    <a:pt x="3197" y="1216"/>
                  </a:cubicBezTo>
                  <a:cubicBezTo>
                    <a:pt x="3389" y="1216"/>
                    <a:pt x="3501" y="1446"/>
                    <a:pt x="3312" y="1675"/>
                  </a:cubicBezTo>
                  <a:cubicBezTo>
                    <a:pt x="3082" y="1938"/>
                    <a:pt x="2230" y="2888"/>
                    <a:pt x="3558" y="3708"/>
                  </a:cubicBezTo>
                  <a:cubicBezTo>
                    <a:pt x="3558" y="3708"/>
                    <a:pt x="3377" y="3249"/>
                    <a:pt x="3738" y="3085"/>
                  </a:cubicBezTo>
                  <a:cubicBezTo>
                    <a:pt x="4099" y="2921"/>
                    <a:pt x="4803" y="2708"/>
                    <a:pt x="4705" y="2200"/>
                  </a:cubicBezTo>
                  <a:cubicBezTo>
                    <a:pt x="4607" y="1708"/>
                    <a:pt x="4246" y="954"/>
                    <a:pt x="4836" y="512"/>
                  </a:cubicBezTo>
                  <a:cubicBezTo>
                    <a:pt x="5193" y="242"/>
                    <a:pt x="5498" y="142"/>
                    <a:pt x="5802" y="142"/>
                  </a:cubicBezTo>
                  <a:cubicBezTo>
                    <a:pt x="6016" y="142"/>
                    <a:pt x="6229" y="191"/>
                    <a:pt x="6459" y="266"/>
                  </a:cubicBezTo>
                  <a:cubicBezTo>
                    <a:pt x="6459" y="266"/>
                    <a:pt x="6127" y="0"/>
                    <a:pt x="551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 name="Google Shape;977;p2"/>
            <p:cNvSpPr/>
            <p:nvPr/>
          </p:nvSpPr>
          <p:spPr>
            <a:xfrm>
              <a:off x="3943375" y="1490500"/>
              <a:ext cx="90575" cy="63100"/>
            </a:xfrm>
            <a:custGeom>
              <a:avLst/>
              <a:gdLst/>
              <a:ahLst/>
              <a:cxnLst/>
              <a:rect l="l" t="t" r="r" b="b"/>
              <a:pathLst>
                <a:path w="3623" h="2524" extrusionOk="0">
                  <a:moveTo>
                    <a:pt x="1101" y="1"/>
                  </a:moveTo>
                  <a:cubicBezTo>
                    <a:pt x="504" y="1"/>
                    <a:pt x="0" y="130"/>
                    <a:pt x="0" y="130"/>
                  </a:cubicBezTo>
                  <a:cubicBezTo>
                    <a:pt x="0" y="130"/>
                    <a:pt x="951" y="195"/>
                    <a:pt x="1197" y="556"/>
                  </a:cubicBezTo>
                  <a:cubicBezTo>
                    <a:pt x="1361" y="736"/>
                    <a:pt x="1426" y="1015"/>
                    <a:pt x="1344" y="1261"/>
                  </a:cubicBezTo>
                  <a:cubicBezTo>
                    <a:pt x="1295" y="1490"/>
                    <a:pt x="1181" y="2146"/>
                    <a:pt x="2213" y="2162"/>
                  </a:cubicBezTo>
                  <a:cubicBezTo>
                    <a:pt x="3246" y="2162"/>
                    <a:pt x="3082" y="2523"/>
                    <a:pt x="3082" y="2523"/>
                  </a:cubicBezTo>
                  <a:cubicBezTo>
                    <a:pt x="3082" y="2523"/>
                    <a:pt x="3623" y="1769"/>
                    <a:pt x="2738" y="622"/>
                  </a:cubicBezTo>
                  <a:cubicBezTo>
                    <a:pt x="2364" y="126"/>
                    <a:pt x="1688" y="1"/>
                    <a:pt x="110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 name="Google Shape;978;p2"/>
            <p:cNvSpPr/>
            <p:nvPr/>
          </p:nvSpPr>
          <p:spPr>
            <a:xfrm>
              <a:off x="3907725" y="1423675"/>
              <a:ext cx="56575" cy="66800"/>
            </a:xfrm>
            <a:custGeom>
              <a:avLst/>
              <a:gdLst/>
              <a:ahLst/>
              <a:cxnLst/>
              <a:rect l="l" t="t" r="r" b="b"/>
              <a:pathLst>
                <a:path w="2263" h="2672" extrusionOk="0">
                  <a:moveTo>
                    <a:pt x="1131" y="0"/>
                  </a:moveTo>
                  <a:cubicBezTo>
                    <a:pt x="836" y="164"/>
                    <a:pt x="738" y="705"/>
                    <a:pt x="804" y="1426"/>
                  </a:cubicBezTo>
                  <a:cubicBezTo>
                    <a:pt x="869" y="2164"/>
                    <a:pt x="0" y="2606"/>
                    <a:pt x="0" y="2606"/>
                  </a:cubicBezTo>
                  <a:cubicBezTo>
                    <a:pt x="590" y="2410"/>
                    <a:pt x="1771" y="2672"/>
                    <a:pt x="2016" y="2016"/>
                  </a:cubicBezTo>
                  <a:cubicBezTo>
                    <a:pt x="2262" y="1344"/>
                    <a:pt x="1639" y="934"/>
                    <a:pt x="1279" y="738"/>
                  </a:cubicBezTo>
                  <a:cubicBezTo>
                    <a:pt x="918" y="541"/>
                    <a:pt x="1131" y="0"/>
                    <a:pt x="113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 name="Google Shape;979;p2"/>
            <p:cNvSpPr/>
            <p:nvPr/>
          </p:nvSpPr>
          <p:spPr>
            <a:xfrm>
              <a:off x="3823725" y="1452750"/>
              <a:ext cx="79525" cy="107800"/>
            </a:xfrm>
            <a:custGeom>
              <a:avLst/>
              <a:gdLst/>
              <a:ahLst/>
              <a:cxnLst/>
              <a:rect l="l" t="t" r="r" b="b"/>
              <a:pathLst>
                <a:path w="3181" h="4312" extrusionOk="0">
                  <a:moveTo>
                    <a:pt x="2803" y="1"/>
                  </a:moveTo>
                  <a:lnTo>
                    <a:pt x="2803" y="1"/>
                  </a:lnTo>
                  <a:cubicBezTo>
                    <a:pt x="2706" y="97"/>
                    <a:pt x="2587" y="136"/>
                    <a:pt x="2463" y="136"/>
                  </a:cubicBezTo>
                  <a:cubicBezTo>
                    <a:pt x="2440" y="136"/>
                    <a:pt x="2417" y="135"/>
                    <a:pt x="2393" y="132"/>
                  </a:cubicBezTo>
                  <a:cubicBezTo>
                    <a:pt x="2331" y="120"/>
                    <a:pt x="2244" y="111"/>
                    <a:pt x="2144" y="111"/>
                  </a:cubicBezTo>
                  <a:cubicBezTo>
                    <a:pt x="1821" y="111"/>
                    <a:pt x="1367" y="213"/>
                    <a:pt x="1229" y="689"/>
                  </a:cubicBezTo>
                  <a:cubicBezTo>
                    <a:pt x="1033" y="1312"/>
                    <a:pt x="1180" y="1705"/>
                    <a:pt x="1393" y="1886"/>
                  </a:cubicBezTo>
                  <a:cubicBezTo>
                    <a:pt x="1623" y="2066"/>
                    <a:pt x="1623" y="2443"/>
                    <a:pt x="1459" y="2492"/>
                  </a:cubicBezTo>
                  <a:cubicBezTo>
                    <a:pt x="1423" y="2510"/>
                    <a:pt x="1387" y="2518"/>
                    <a:pt x="1352" y="2518"/>
                  </a:cubicBezTo>
                  <a:cubicBezTo>
                    <a:pt x="1194" y="2518"/>
                    <a:pt x="1064" y="2355"/>
                    <a:pt x="1131" y="2181"/>
                  </a:cubicBezTo>
                  <a:cubicBezTo>
                    <a:pt x="1206" y="1956"/>
                    <a:pt x="1035" y="1732"/>
                    <a:pt x="805" y="1732"/>
                  </a:cubicBezTo>
                  <a:cubicBezTo>
                    <a:pt x="783" y="1732"/>
                    <a:pt x="761" y="1734"/>
                    <a:pt x="738" y="1738"/>
                  </a:cubicBezTo>
                  <a:cubicBezTo>
                    <a:pt x="677" y="1746"/>
                    <a:pt x="623" y="1750"/>
                    <a:pt x="575" y="1750"/>
                  </a:cubicBezTo>
                  <a:cubicBezTo>
                    <a:pt x="413" y="1750"/>
                    <a:pt x="317" y="1704"/>
                    <a:pt x="279" y="1591"/>
                  </a:cubicBezTo>
                  <a:lnTo>
                    <a:pt x="279" y="1591"/>
                  </a:lnTo>
                  <a:cubicBezTo>
                    <a:pt x="279" y="1591"/>
                    <a:pt x="0" y="2492"/>
                    <a:pt x="689" y="2935"/>
                  </a:cubicBezTo>
                  <a:cubicBezTo>
                    <a:pt x="1377" y="3361"/>
                    <a:pt x="1738" y="4049"/>
                    <a:pt x="2131" y="4312"/>
                  </a:cubicBezTo>
                  <a:cubicBezTo>
                    <a:pt x="2131" y="4312"/>
                    <a:pt x="1525" y="3345"/>
                    <a:pt x="2082" y="2476"/>
                  </a:cubicBezTo>
                  <a:cubicBezTo>
                    <a:pt x="2639" y="1607"/>
                    <a:pt x="3180" y="1345"/>
                    <a:pt x="28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 name="Google Shape;980;p2"/>
            <p:cNvSpPr/>
            <p:nvPr/>
          </p:nvSpPr>
          <p:spPr>
            <a:xfrm>
              <a:off x="3718000" y="1294200"/>
              <a:ext cx="202850" cy="202425"/>
            </a:xfrm>
            <a:custGeom>
              <a:avLst/>
              <a:gdLst/>
              <a:ahLst/>
              <a:cxnLst/>
              <a:rect l="l" t="t" r="r" b="b"/>
              <a:pathLst>
                <a:path w="8114" h="8097" extrusionOk="0">
                  <a:moveTo>
                    <a:pt x="2360" y="1"/>
                  </a:moveTo>
                  <a:cubicBezTo>
                    <a:pt x="2268" y="1"/>
                    <a:pt x="2174" y="6"/>
                    <a:pt x="2082" y="16"/>
                  </a:cubicBezTo>
                  <a:cubicBezTo>
                    <a:pt x="771" y="180"/>
                    <a:pt x="0" y="1983"/>
                    <a:pt x="787" y="3228"/>
                  </a:cubicBezTo>
                  <a:cubicBezTo>
                    <a:pt x="1404" y="4207"/>
                    <a:pt x="2519" y="4480"/>
                    <a:pt x="3497" y="4480"/>
                  </a:cubicBezTo>
                  <a:cubicBezTo>
                    <a:pt x="3584" y="4480"/>
                    <a:pt x="3670" y="4478"/>
                    <a:pt x="3754" y="4474"/>
                  </a:cubicBezTo>
                  <a:cubicBezTo>
                    <a:pt x="3967" y="4474"/>
                    <a:pt x="4213" y="4441"/>
                    <a:pt x="4459" y="4409"/>
                  </a:cubicBezTo>
                  <a:cubicBezTo>
                    <a:pt x="4459" y="4409"/>
                    <a:pt x="4652" y="4378"/>
                    <a:pt x="4943" y="4378"/>
                  </a:cubicBezTo>
                  <a:cubicBezTo>
                    <a:pt x="5426" y="4378"/>
                    <a:pt x="6177" y="4461"/>
                    <a:pt x="6770" y="4900"/>
                  </a:cubicBezTo>
                  <a:cubicBezTo>
                    <a:pt x="7163" y="5245"/>
                    <a:pt x="7425" y="5720"/>
                    <a:pt x="7524" y="6228"/>
                  </a:cubicBezTo>
                  <a:cubicBezTo>
                    <a:pt x="7524" y="6228"/>
                    <a:pt x="7688" y="7425"/>
                    <a:pt x="7114" y="8064"/>
                  </a:cubicBezTo>
                  <a:lnTo>
                    <a:pt x="7081" y="8097"/>
                  </a:lnTo>
                  <a:cubicBezTo>
                    <a:pt x="7081" y="8097"/>
                    <a:pt x="8114" y="7572"/>
                    <a:pt x="7999" y="5982"/>
                  </a:cubicBezTo>
                  <a:cubicBezTo>
                    <a:pt x="7891" y="4661"/>
                    <a:pt x="6841" y="4005"/>
                    <a:pt x="5515" y="4005"/>
                  </a:cubicBezTo>
                  <a:cubicBezTo>
                    <a:pt x="5228" y="4005"/>
                    <a:pt x="4928" y="4036"/>
                    <a:pt x="4623" y="4097"/>
                  </a:cubicBezTo>
                  <a:cubicBezTo>
                    <a:pt x="4113" y="4198"/>
                    <a:pt x="3661" y="4248"/>
                    <a:pt x="3253" y="4248"/>
                  </a:cubicBezTo>
                  <a:cubicBezTo>
                    <a:pt x="2730" y="4248"/>
                    <a:pt x="2282" y="4165"/>
                    <a:pt x="1885" y="3999"/>
                  </a:cubicBezTo>
                  <a:cubicBezTo>
                    <a:pt x="1492" y="3802"/>
                    <a:pt x="1164" y="3507"/>
                    <a:pt x="934" y="3147"/>
                  </a:cubicBezTo>
                  <a:cubicBezTo>
                    <a:pt x="197" y="1999"/>
                    <a:pt x="902" y="294"/>
                    <a:pt x="2115" y="163"/>
                  </a:cubicBezTo>
                  <a:cubicBezTo>
                    <a:pt x="2225" y="144"/>
                    <a:pt x="2337" y="134"/>
                    <a:pt x="2448" y="134"/>
                  </a:cubicBezTo>
                  <a:cubicBezTo>
                    <a:pt x="2901" y="134"/>
                    <a:pt x="3343" y="297"/>
                    <a:pt x="3606" y="639"/>
                  </a:cubicBezTo>
                  <a:cubicBezTo>
                    <a:pt x="3885" y="1032"/>
                    <a:pt x="3934" y="1557"/>
                    <a:pt x="3737" y="1999"/>
                  </a:cubicBezTo>
                  <a:cubicBezTo>
                    <a:pt x="3590" y="2334"/>
                    <a:pt x="3245" y="2538"/>
                    <a:pt x="2882" y="2538"/>
                  </a:cubicBezTo>
                  <a:cubicBezTo>
                    <a:pt x="2801" y="2538"/>
                    <a:pt x="2720" y="2528"/>
                    <a:pt x="2639" y="2507"/>
                  </a:cubicBezTo>
                  <a:cubicBezTo>
                    <a:pt x="2213" y="2393"/>
                    <a:pt x="2033" y="1966"/>
                    <a:pt x="2361" y="1917"/>
                  </a:cubicBezTo>
                  <a:cubicBezTo>
                    <a:pt x="2770" y="1852"/>
                    <a:pt x="2852" y="1507"/>
                    <a:pt x="2705" y="1212"/>
                  </a:cubicBezTo>
                  <a:cubicBezTo>
                    <a:pt x="2651" y="1091"/>
                    <a:pt x="2516" y="1022"/>
                    <a:pt x="2371" y="1022"/>
                  </a:cubicBezTo>
                  <a:cubicBezTo>
                    <a:pt x="2163" y="1022"/>
                    <a:pt x="1933" y="1163"/>
                    <a:pt x="1885" y="1491"/>
                  </a:cubicBezTo>
                  <a:cubicBezTo>
                    <a:pt x="1820" y="1753"/>
                    <a:pt x="1902" y="2032"/>
                    <a:pt x="2082" y="2245"/>
                  </a:cubicBezTo>
                  <a:cubicBezTo>
                    <a:pt x="2257" y="2429"/>
                    <a:pt x="2591" y="2587"/>
                    <a:pt x="2934" y="2587"/>
                  </a:cubicBezTo>
                  <a:cubicBezTo>
                    <a:pt x="3264" y="2587"/>
                    <a:pt x="3603" y="2441"/>
                    <a:pt x="3819" y="2032"/>
                  </a:cubicBezTo>
                  <a:cubicBezTo>
                    <a:pt x="4049" y="1557"/>
                    <a:pt x="4000" y="999"/>
                    <a:pt x="3705" y="557"/>
                  </a:cubicBezTo>
                  <a:cubicBezTo>
                    <a:pt x="3398" y="166"/>
                    <a:pt x="2889" y="1"/>
                    <a:pt x="23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 name="Google Shape;981;p2"/>
            <p:cNvSpPr/>
            <p:nvPr/>
          </p:nvSpPr>
          <p:spPr>
            <a:xfrm>
              <a:off x="3750775" y="1410675"/>
              <a:ext cx="116800" cy="59325"/>
            </a:xfrm>
            <a:custGeom>
              <a:avLst/>
              <a:gdLst/>
              <a:ahLst/>
              <a:cxnLst/>
              <a:rect l="l" t="t" r="r" b="b"/>
              <a:pathLst>
                <a:path w="4672" h="2373" extrusionOk="0">
                  <a:moveTo>
                    <a:pt x="3587" y="0"/>
                  </a:moveTo>
                  <a:cubicBezTo>
                    <a:pt x="3291" y="0"/>
                    <a:pt x="2939" y="41"/>
                    <a:pt x="2541" y="159"/>
                  </a:cubicBezTo>
                  <a:cubicBezTo>
                    <a:pt x="1981" y="319"/>
                    <a:pt x="1505" y="378"/>
                    <a:pt x="1115" y="378"/>
                  </a:cubicBezTo>
                  <a:cubicBezTo>
                    <a:pt x="582" y="378"/>
                    <a:pt x="209" y="266"/>
                    <a:pt x="0" y="143"/>
                  </a:cubicBezTo>
                  <a:lnTo>
                    <a:pt x="0" y="143"/>
                  </a:lnTo>
                  <a:cubicBezTo>
                    <a:pt x="132" y="258"/>
                    <a:pt x="263" y="389"/>
                    <a:pt x="377" y="520"/>
                  </a:cubicBezTo>
                  <a:cubicBezTo>
                    <a:pt x="453" y="641"/>
                    <a:pt x="598" y="1389"/>
                    <a:pt x="1199" y="1389"/>
                  </a:cubicBezTo>
                  <a:cubicBezTo>
                    <a:pt x="1250" y="1389"/>
                    <a:pt x="1304" y="1384"/>
                    <a:pt x="1361" y="1372"/>
                  </a:cubicBezTo>
                  <a:cubicBezTo>
                    <a:pt x="2082" y="1225"/>
                    <a:pt x="1951" y="749"/>
                    <a:pt x="2426" y="618"/>
                  </a:cubicBezTo>
                  <a:cubicBezTo>
                    <a:pt x="2519" y="590"/>
                    <a:pt x="2597" y="578"/>
                    <a:pt x="2662" y="578"/>
                  </a:cubicBezTo>
                  <a:cubicBezTo>
                    <a:pt x="2931" y="578"/>
                    <a:pt x="2975" y="782"/>
                    <a:pt x="2869" y="848"/>
                  </a:cubicBezTo>
                  <a:cubicBezTo>
                    <a:pt x="2808" y="886"/>
                    <a:pt x="2754" y="899"/>
                    <a:pt x="2696" y="899"/>
                  </a:cubicBezTo>
                  <a:cubicBezTo>
                    <a:pt x="2628" y="899"/>
                    <a:pt x="2556" y="882"/>
                    <a:pt x="2459" y="864"/>
                  </a:cubicBezTo>
                  <a:cubicBezTo>
                    <a:pt x="2451" y="863"/>
                    <a:pt x="2442" y="863"/>
                    <a:pt x="2433" y="863"/>
                  </a:cubicBezTo>
                  <a:cubicBezTo>
                    <a:pt x="2249" y="863"/>
                    <a:pt x="1812" y="1017"/>
                    <a:pt x="1967" y="1438"/>
                  </a:cubicBezTo>
                  <a:cubicBezTo>
                    <a:pt x="2131" y="1864"/>
                    <a:pt x="2377" y="2225"/>
                    <a:pt x="2115" y="2372"/>
                  </a:cubicBezTo>
                  <a:cubicBezTo>
                    <a:pt x="2115" y="2372"/>
                    <a:pt x="3033" y="2372"/>
                    <a:pt x="3344" y="2110"/>
                  </a:cubicBezTo>
                  <a:cubicBezTo>
                    <a:pt x="3705" y="1848"/>
                    <a:pt x="3852" y="1405"/>
                    <a:pt x="3738" y="979"/>
                  </a:cubicBezTo>
                  <a:cubicBezTo>
                    <a:pt x="3626" y="504"/>
                    <a:pt x="3942" y="196"/>
                    <a:pt x="4413" y="196"/>
                  </a:cubicBezTo>
                  <a:cubicBezTo>
                    <a:pt x="4495" y="196"/>
                    <a:pt x="4582" y="206"/>
                    <a:pt x="4672" y="225"/>
                  </a:cubicBezTo>
                  <a:cubicBezTo>
                    <a:pt x="4672" y="225"/>
                    <a:pt x="4278" y="0"/>
                    <a:pt x="358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 name="Google Shape;982;p2"/>
            <p:cNvSpPr/>
            <p:nvPr/>
          </p:nvSpPr>
          <p:spPr>
            <a:xfrm>
              <a:off x="3780275" y="1301150"/>
              <a:ext cx="80750" cy="83700"/>
            </a:xfrm>
            <a:custGeom>
              <a:avLst/>
              <a:gdLst/>
              <a:ahLst/>
              <a:cxnLst/>
              <a:rect l="l" t="t" r="r" b="b"/>
              <a:pathLst>
                <a:path w="3230" h="3348" extrusionOk="0">
                  <a:moveTo>
                    <a:pt x="1279" y="0"/>
                  </a:moveTo>
                  <a:lnTo>
                    <a:pt x="1279" y="0"/>
                  </a:lnTo>
                  <a:cubicBezTo>
                    <a:pt x="1705" y="426"/>
                    <a:pt x="1853" y="1082"/>
                    <a:pt x="1640" y="1656"/>
                  </a:cubicBezTo>
                  <a:cubicBezTo>
                    <a:pt x="1407" y="2416"/>
                    <a:pt x="871" y="2608"/>
                    <a:pt x="416" y="2608"/>
                  </a:cubicBezTo>
                  <a:cubicBezTo>
                    <a:pt x="264" y="2608"/>
                    <a:pt x="120" y="2586"/>
                    <a:pt x="1" y="2557"/>
                  </a:cubicBezTo>
                  <a:lnTo>
                    <a:pt x="1" y="2557"/>
                  </a:lnTo>
                  <a:cubicBezTo>
                    <a:pt x="1" y="2557"/>
                    <a:pt x="244" y="3347"/>
                    <a:pt x="1008" y="3347"/>
                  </a:cubicBezTo>
                  <a:cubicBezTo>
                    <a:pt x="1038" y="3347"/>
                    <a:pt x="1068" y="3346"/>
                    <a:pt x="1099" y="3344"/>
                  </a:cubicBezTo>
                  <a:cubicBezTo>
                    <a:pt x="1951" y="3278"/>
                    <a:pt x="1902" y="2639"/>
                    <a:pt x="1886" y="2344"/>
                  </a:cubicBezTo>
                  <a:cubicBezTo>
                    <a:pt x="1886" y="2065"/>
                    <a:pt x="1869" y="1836"/>
                    <a:pt x="1968" y="1836"/>
                  </a:cubicBezTo>
                  <a:cubicBezTo>
                    <a:pt x="2082" y="1836"/>
                    <a:pt x="2115" y="1951"/>
                    <a:pt x="2050" y="2147"/>
                  </a:cubicBezTo>
                  <a:cubicBezTo>
                    <a:pt x="1984" y="2344"/>
                    <a:pt x="1836" y="2983"/>
                    <a:pt x="2935" y="3082"/>
                  </a:cubicBezTo>
                  <a:cubicBezTo>
                    <a:pt x="2787" y="3000"/>
                    <a:pt x="2771" y="2803"/>
                    <a:pt x="2869" y="2672"/>
                  </a:cubicBezTo>
                  <a:cubicBezTo>
                    <a:pt x="3017" y="2426"/>
                    <a:pt x="3230" y="1967"/>
                    <a:pt x="2509" y="1344"/>
                  </a:cubicBezTo>
                  <a:cubicBezTo>
                    <a:pt x="1771" y="721"/>
                    <a:pt x="1722" y="279"/>
                    <a:pt x="12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 name="Google Shape;983;p2"/>
            <p:cNvSpPr/>
            <p:nvPr/>
          </p:nvSpPr>
          <p:spPr>
            <a:xfrm>
              <a:off x="3697500" y="1181725"/>
              <a:ext cx="47975" cy="191550"/>
            </a:xfrm>
            <a:custGeom>
              <a:avLst/>
              <a:gdLst/>
              <a:ahLst/>
              <a:cxnLst/>
              <a:rect l="l" t="t" r="r" b="b"/>
              <a:pathLst>
                <a:path w="1919" h="7662" extrusionOk="0">
                  <a:moveTo>
                    <a:pt x="620" y="1"/>
                  </a:moveTo>
                  <a:cubicBezTo>
                    <a:pt x="554" y="1"/>
                    <a:pt x="483" y="17"/>
                    <a:pt x="410" y="56"/>
                  </a:cubicBezTo>
                  <a:cubicBezTo>
                    <a:pt x="1" y="286"/>
                    <a:pt x="328" y="843"/>
                    <a:pt x="591" y="1105"/>
                  </a:cubicBezTo>
                  <a:cubicBezTo>
                    <a:pt x="853" y="1368"/>
                    <a:pt x="869" y="2630"/>
                    <a:pt x="738" y="4007"/>
                  </a:cubicBezTo>
                  <a:cubicBezTo>
                    <a:pt x="607" y="5367"/>
                    <a:pt x="755" y="7137"/>
                    <a:pt x="1459" y="7662"/>
                  </a:cubicBezTo>
                  <a:cubicBezTo>
                    <a:pt x="1459" y="7662"/>
                    <a:pt x="804" y="7055"/>
                    <a:pt x="951" y="5170"/>
                  </a:cubicBezTo>
                  <a:cubicBezTo>
                    <a:pt x="1099" y="3302"/>
                    <a:pt x="1918" y="1515"/>
                    <a:pt x="1181" y="384"/>
                  </a:cubicBezTo>
                  <a:cubicBezTo>
                    <a:pt x="1181" y="384"/>
                    <a:pt x="944" y="1"/>
                    <a:pt x="6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 name="Google Shape;984;p2"/>
            <p:cNvSpPr/>
            <p:nvPr/>
          </p:nvSpPr>
          <p:spPr>
            <a:xfrm>
              <a:off x="3577850" y="1156550"/>
              <a:ext cx="213925" cy="254850"/>
            </a:xfrm>
            <a:custGeom>
              <a:avLst/>
              <a:gdLst/>
              <a:ahLst/>
              <a:cxnLst/>
              <a:rect l="l" t="t" r="r" b="b"/>
              <a:pathLst>
                <a:path w="8557" h="10194" extrusionOk="0">
                  <a:moveTo>
                    <a:pt x="2286" y="0"/>
                  </a:moveTo>
                  <a:cubicBezTo>
                    <a:pt x="1371" y="0"/>
                    <a:pt x="526" y="461"/>
                    <a:pt x="295" y="1178"/>
                  </a:cubicBezTo>
                  <a:cubicBezTo>
                    <a:pt x="0" y="1965"/>
                    <a:pt x="410" y="2670"/>
                    <a:pt x="820" y="2899"/>
                  </a:cubicBezTo>
                  <a:cubicBezTo>
                    <a:pt x="1044" y="3045"/>
                    <a:pt x="1304" y="3108"/>
                    <a:pt x="1558" y="3108"/>
                  </a:cubicBezTo>
                  <a:cubicBezTo>
                    <a:pt x="2102" y="3108"/>
                    <a:pt x="2621" y="2820"/>
                    <a:pt x="2721" y="2440"/>
                  </a:cubicBezTo>
                  <a:cubicBezTo>
                    <a:pt x="2865" y="2037"/>
                    <a:pt x="2554" y="1646"/>
                    <a:pt x="2165" y="1646"/>
                  </a:cubicBezTo>
                  <a:cubicBezTo>
                    <a:pt x="2111" y="1646"/>
                    <a:pt x="2056" y="1654"/>
                    <a:pt x="2000" y="1670"/>
                  </a:cubicBezTo>
                  <a:cubicBezTo>
                    <a:pt x="1672" y="1735"/>
                    <a:pt x="1492" y="2080"/>
                    <a:pt x="1607" y="2391"/>
                  </a:cubicBezTo>
                  <a:cubicBezTo>
                    <a:pt x="1695" y="2643"/>
                    <a:pt x="1977" y="2672"/>
                    <a:pt x="2103" y="2672"/>
                  </a:cubicBezTo>
                  <a:cubicBezTo>
                    <a:pt x="2140" y="2672"/>
                    <a:pt x="2164" y="2670"/>
                    <a:pt x="2164" y="2670"/>
                  </a:cubicBezTo>
                  <a:lnTo>
                    <a:pt x="2164" y="2670"/>
                  </a:lnTo>
                  <a:cubicBezTo>
                    <a:pt x="2099" y="2837"/>
                    <a:pt x="1887" y="2961"/>
                    <a:pt x="1630" y="2961"/>
                  </a:cubicBezTo>
                  <a:cubicBezTo>
                    <a:pt x="1432" y="2961"/>
                    <a:pt x="1207" y="2888"/>
                    <a:pt x="1000" y="2702"/>
                  </a:cubicBezTo>
                  <a:cubicBezTo>
                    <a:pt x="574" y="2325"/>
                    <a:pt x="492" y="1080"/>
                    <a:pt x="1213" y="506"/>
                  </a:cubicBezTo>
                  <a:cubicBezTo>
                    <a:pt x="1537" y="270"/>
                    <a:pt x="1915" y="140"/>
                    <a:pt x="2309" y="140"/>
                  </a:cubicBezTo>
                  <a:cubicBezTo>
                    <a:pt x="2353" y="140"/>
                    <a:pt x="2398" y="142"/>
                    <a:pt x="2443" y="145"/>
                  </a:cubicBezTo>
                  <a:cubicBezTo>
                    <a:pt x="2574" y="162"/>
                    <a:pt x="2705" y="178"/>
                    <a:pt x="2836" y="211"/>
                  </a:cubicBezTo>
                  <a:cubicBezTo>
                    <a:pt x="3934" y="473"/>
                    <a:pt x="4655" y="1653"/>
                    <a:pt x="4885" y="2883"/>
                  </a:cubicBezTo>
                  <a:cubicBezTo>
                    <a:pt x="5114" y="4112"/>
                    <a:pt x="4885" y="5374"/>
                    <a:pt x="4951" y="6489"/>
                  </a:cubicBezTo>
                  <a:cubicBezTo>
                    <a:pt x="4901" y="7505"/>
                    <a:pt x="5311" y="8505"/>
                    <a:pt x="6049" y="9193"/>
                  </a:cubicBezTo>
                  <a:cubicBezTo>
                    <a:pt x="6737" y="9816"/>
                    <a:pt x="7622" y="10160"/>
                    <a:pt x="8557" y="10193"/>
                  </a:cubicBezTo>
                  <a:cubicBezTo>
                    <a:pt x="7639" y="10128"/>
                    <a:pt x="6770" y="9751"/>
                    <a:pt x="6098" y="9128"/>
                  </a:cubicBezTo>
                  <a:cubicBezTo>
                    <a:pt x="5393" y="8423"/>
                    <a:pt x="5032" y="7456"/>
                    <a:pt x="5082" y="6472"/>
                  </a:cubicBezTo>
                  <a:cubicBezTo>
                    <a:pt x="5032" y="5374"/>
                    <a:pt x="5278" y="4145"/>
                    <a:pt x="5049" y="2834"/>
                  </a:cubicBezTo>
                  <a:cubicBezTo>
                    <a:pt x="4803" y="1571"/>
                    <a:pt x="4049" y="326"/>
                    <a:pt x="2869" y="63"/>
                  </a:cubicBezTo>
                  <a:cubicBezTo>
                    <a:pt x="2675" y="21"/>
                    <a:pt x="2479" y="0"/>
                    <a:pt x="228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 name="Google Shape;985;p2"/>
            <p:cNvSpPr/>
            <p:nvPr/>
          </p:nvSpPr>
          <p:spPr>
            <a:xfrm>
              <a:off x="3627425" y="1192325"/>
              <a:ext cx="62725" cy="52600"/>
            </a:xfrm>
            <a:custGeom>
              <a:avLst/>
              <a:gdLst/>
              <a:ahLst/>
              <a:cxnLst/>
              <a:rect l="l" t="t" r="r" b="b"/>
              <a:pathLst>
                <a:path w="2509" h="2104" extrusionOk="0">
                  <a:moveTo>
                    <a:pt x="1797" y="1"/>
                  </a:moveTo>
                  <a:cubicBezTo>
                    <a:pt x="1319" y="1"/>
                    <a:pt x="1021" y="390"/>
                    <a:pt x="935" y="1091"/>
                  </a:cubicBezTo>
                  <a:cubicBezTo>
                    <a:pt x="854" y="1742"/>
                    <a:pt x="267" y="1798"/>
                    <a:pt x="67" y="1798"/>
                  </a:cubicBezTo>
                  <a:cubicBezTo>
                    <a:pt x="26" y="1798"/>
                    <a:pt x="1" y="1796"/>
                    <a:pt x="1" y="1796"/>
                  </a:cubicBezTo>
                  <a:lnTo>
                    <a:pt x="1" y="1796"/>
                  </a:lnTo>
                  <a:cubicBezTo>
                    <a:pt x="121" y="1851"/>
                    <a:pt x="703" y="2103"/>
                    <a:pt x="1242" y="2103"/>
                  </a:cubicBezTo>
                  <a:cubicBezTo>
                    <a:pt x="1509" y="2103"/>
                    <a:pt x="1766" y="2041"/>
                    <a:pt x="1951" y="1862"/>
                  </a:cubicBezTo>
                  <a:cubicBezTo>
                    <a:pt x="2509" y="1304"/>
                    <a:pt x="2115" y="616"/>
                    <a:pt x="1968" y="386"/>
                  </a:cubicBezTo>
                  <a:cubicBezTo>
                    <a:pt x="1869" y="272"/>
                    <a:pt x="1902" y="91"/>
                    <a:pt x="2017" y="26"/>
                  </a:cubicBezTo>
                  <a:cubicBezTo>
                    <a:pt x="1940" y="9"/>
                    <a:pt x="1867" y="1"/>
                    <a:pt x="179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 name="Google Shape;986;p2"/>
            <p:cNvSpPr/>
            <p:nvPr/>
          </p:nvSpPr>
          <p:spPr>
            <a:xfrm>
              <a:off x="3565950" y="1195825"/>
              <a:ext cx="120525" cy="137300"/>
            </a:xfrm>
            <a:custGeom>
              <a:avLst/>
              <a:gdLst/>
              <a:ahLst/>
              <a:cxnLst/>
              <a:rect l="l" t="t" r="r" b="b"/>
              <a:pathLst>
                <a:path w="4821" h="5492" extrusionOk="0">
                  <a:moveTo>
                    <a:pt x="476" y="0"/>
                  </a:moveTo>
                  <a:lnTo>
                    <a:pt x="476" y="0"/>
                  </a:lnTo>
                  <a:cubicBezTo>
                    <a:pt x="1" y="820"/>
                    <a:pt x="247" y="2131"/>
                    <a:pt x="870" y="3033"/>
                  </a:cubicBezTo>
                  <a:cubicBezTo>
                    <a:pt x="1363" y="3716"/>
                    <a:pt x="2129" y="3794"/>
                    <a:pt x="2454" y="3794"/>
                  </a:cubicBezTo>
                  <a:cubicBezTo>
                    <a:pt x="2550" y="3794"/>
                    <a:pt x="2607" y="3787"/>
                    <a:pt x="2607" y="3787"/>
                  </a:cubicBezTo>
                  <a:cubicBezTo>
                    <a:pt x="2345" y="3705"/>
                    <a:pt x="2279" y="3377"/>
                    <a:pt x="2476" y="3131"/>
                  </a:cubicBezTo>
                  <a:cubicBezTo>
                    <a:pt x="2640" y="2984"/>
                    <a:pt x="2607" y="2721"/>
                    <a:pt x="2410" y="2607"/>
                  </a:cubicBezTo>
                  <a:cubicBezTo>
                    <a:pt x="2296" y="2558"/>
                    <a:pt x="2017" y="2328"/>
                    <a:pt x="2247" y="2197"/>
                  </a:cubicBezTo>
                  <a:cubicBezTo>
                    <a:pt x="2275" y="2179"/>
                    <a:pt x="2306" y="2170"/>
                    <a:pt x="2339" y="2170"/>
                  </a:cubicBezTo>
                  <a:cubicBezTo>
                    <a:pt x="2577" y="2170"/>
                    <a:pt x="2913" y="2611"/>
                    <a:pt x="2869" y="3115"/>
                  </a:cubicBezTo>
                  <a:cubicBezTo>
                    <a:pt x="2820" y="3689"/>
                    <a:pt x="3083" y="3852"/>
                    <a:pt x="3476" y="4147"/>
                  </a:cubicBezTo>
                  <a:cubicBezTo>
                    <a:pt x="3869" y="4426"/>
                    <a:pt x="3640" y="4951"/>
                    <a:pt x="3640" y="4951"/>
                  </a:cubicBezTo>
                  <a:cubicBezTo>
                    <a:pt x="4361" y="4541"/>
                    <a:pt x="4197" y="3869"/>
                    <a:pt x="4115" y="3721"/>
                  </a:cubicBezTo>
                  <a:cubicBezTo>
                    <a:pt x="4033" y="3557"/>
                    <a:pt x="3837" y="3312"/>
                    <a:pt x="4066" y="3213"/>
                  </a:cubicBezTo>
                  <a:cubicBezTo>
                    <a:pt x="4081" y="3206"/>
                    <a:pt x="4096" y="3202"/>
                    <a:pt x="4110" y="3202"/>
                  </a:cubicBezTo>
                  <a:cubicBezTo>
                    <a:pt x="4306" y="3202"/>
                    <a:pt x="4377" y="3930"/>
                    <a:pt x="4377" y="4557"/>
                  </a:cubicBezTo>
                  <a:cubicBezTo>
                    <a:pt x="4345" y="4934"/>
                    <a:pt x="4509" y="5278"/>
                    <a:pt x="4820" y="5492"/>
                  </a:cubicBezTo>
                  <a:cubicBezTo>
                    <a:pt x="4689" y="5164"/>
                    <a:pt x="4623" y="4820"/>
                    <a:pt x="4640" y="4459"/>
                  </a:cubicBezTo>
                  <a:cubicBezTo>
                    <a:pt x="4623" y="3951"/>
                    <a:pt x="4722" y="3033"/>
                    <a:pt x="3820" y="2410"/>
                  </a:cubicBezTo>
                  <a:cubicBezTo>
                    <a:pt x="2902" y="1787"/>
                    <a:pt x="1804" y="2066"/>
                    <a:pt x="1001" y="1492"/>
                  </a:cubicBezTo>
                  <a:cubicBezTo>
                    <a:pt x="542" y="1148"/>
                    <a:pt x="329" y="558"/>
                    <a:pt x="4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 name="Google Shape;987;p2"/>
            <p:cNvSpPr/>
            <p:nvPr/>
          </p:nvSpPr>
          <p:spPr>
            <a:xfrm>
              <a:off x="3526225" y="1157500"/>
              <a:ext cx="74175" cy="48925"/>
            </a:xfrm>
            <a:custGeom>
              <a:avLst/>
              <a:gdLst/>
              <a:ahLst/>
              <a:cxnLst/>
              <a:rect l="l" t="t" r="r" b="b"/>
              <a:pathLst>
                <a:path w="2967" h="1957" extrusionOk="0">
                  <a:moveTo>
                    <a:pt x="2023" y="0"/>
                  </a:moveTo>
                  <a:cubicBezTo>
                    <a:pt x="332" y="0"/>
                    <a:pt x="295" y="1087"/>
                    <a:pt x="295" y="1370"/>
                  </a:cubicBezTo>
                  <a:cubicBezTo>
                    <a:pt x="295" y="1550"/>
                    <a:pt x="164" y="1730"/>
                    <a:pt x="0" y="1796"/>
                  </a:cubicBezTo>
                  <a:cubicBezTo>
                    <a:pt x="268" y="1908"/>
                    <a:pt x="502" y="1957"/>
                    <a:pt x="708" y="1957"/>
                  </a:cubicBezTo>
                  <a:cubicBezTo>
                    <a:pt x="1460" y="1957"/>
                    <a:pt x="1830" y="1311"/>
                    <a:pt x="2049" y="796"/>
                  </a:cubicBezTo>
                  <a:cubicBezTo>
                    <a:pt x="2196" y="402"/>
                    <a:pt x="2557" y="140"/>
                    <a:pt x="2967" y="91"/>
                  </a:cubicBezTo>
                  <a:cubicBezTo>
                    <a:pt x="2605" y="28"/>
                    <a:pt x="2293" y="0"/>
                    <a:pt x="202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 name="Google Shape;988;p2"/>
            <p:cNvSpPr/>
            <p:nvPr/>
          </p:nvSpPr>
          <p:spPr>
            <a:xfrm>
              <a:off x="3497525" y="1156950"/>
              <a:ext cx="36500" cy="28250"/>
            </a:xfrm>
            <a:custGeom>
              <a:avLst/>
              <a:gdLst/>
              <a:ahLst/>
              <a:cxnLst/>
              <a:rect l="l" t="t" r="r" b="b"/>
              <a:pathLst>
                <a:path w="1460" h="1130" extrusionOk="0">
                  <a:moveTo>
                    <a:pt x="483" y="0"/>
                  </a:moveTo>
                  <a:cubicBezTo>
                    <a:pt x="437" y="0"/>
                    <a:pt x="390" y="10"/>
                    <a:pt x="345" y="31"/>
                  </a:cubicBezTo>
                  <a:cubicBezTo>
                    <a:pt x="99" y="146"/>
                    <a:pt x="1" y="424"/>
                    <a:pt x="99" y="654"/>
                  </a:cubicBezTo>
                  <a:cubicBezTo>
                    <a:pt x="181" y="867"/>
                    <a:pt x="361" y="1015"/>
                    <a:pt x="574" y="1080"/>
                  </a:cubicBezTo>
                  <a:cubicBezTo>
                    <a:pt x="658" y="1112"/>
                    <a:pt x="746" y="1129"/>
                    <a:pt x="835" y="1129"/>
                  </a:cubicBezTo>
                  <a:cubicBezTo>
                    <a:pt x="972" y="1129"/>
                    <a:pt x="1110" y="1088"/>
                    <a:pt x="1230" y="998"/>
                  </a:cubicBezTo>
                  <a:cubicBezTo>
                    <a:pt x="1377" y="883"/>
                    <a:pt x="1459" y="703"/>
                    <a:pt x="1443" y="506"/>
                  </a:cubicBezTo>
                  <a:lnTo>
                    <a:pt x="1443" y="506"/>
                  </a:lnTo>
                  <a:cubicBezTo>
                    <a:pt x="1443" y="507"/>
                    <a:pt x="1124" y="902"/>
                    <a:pt x="764" y="902"/>
                  </a:cubicBezTo>
                  <a:cubicBezTo>
                    <a:pt x="750" y="902"/>
                    <a:pt x="736" y="901"/>
                    <a:pt x="722" y="900"/>
                  </a:cubicBezTo>
                  <a:cubicBezTo>
                    <a:pt x="148" y="851"/>
                    <a:pt x="66" y="261"/>
                    <a:pt x="345" y="113"/>
                  </a:cubicBezTo>
                  <a:cubicBezTo>
                    <a:pt x="388" y="84"/>
                    <a:pt x="437" y="71"/>
                    <a:pt x="484" y="71"/>
                  </a:cubicBezTo>
                  <a:cubicBezTo>
                    <a:pt x="600" y="71"/>
                    <a:pt x="710" y="149"/>
                    <a:pt x="722" y="277"/>
                  </a:cubicBezTo>
                  <a:cubicBezTo>
                    <a:pt x="733" y="388"/>
                    <a:pt x="646" y="454"/>
                    <a:pt x="594" y="454"/>
                  </a:cubicBezTo>
                  <a:cubicBezTo>
                    <a:pt x="569" y="454"/>
                    <a:pt x="553" y="440"/>
                    <a:pt x="558" y="408"/>
                  </a:cubicBezTo>
                  <a:cubicBezTo>
                    <a:pt x="583" y="334"/>
                    <a:pt x="543" y="270"/>
                    <a:pt x="473" y="270"/>
                  </a:cubicBezTo>
                  <a:cubicBezTo>
                    <a:pt x="449" y="270"/>
                    <a:pt x="423" y="277"/>
                    <a:pt x="394" y="293"/>
                  </a:cubicBezTo>
                  <a:cubicBezTo>
                    <a:pt x="263" y="359"/>
                    <a:pt x="394" y="523"/>
                    <a:pt x="394" y="523"/>
                  </a:cubicBezTo>
                  <a:cubicBezTo>
                    <a:pt x="442" y="566"/>
                    <a:pt x="499" y="586"/>
                    <a:pt x="556" y="586"/>
                  </a:cubicBezTo>
                  <a:cubicBezTo>
                    <a:pt x="690" y="586"/>
                    <a:pt x="820" y="476"/>
                    <a:pt x="820" y="326"/>
                  </a:cubicBezTo>
                  <a:cubicBezTo>
                    <a:pt x="807" y="133"/>
                    <a:pt x="653" y="0"/>
                    <a:pt x="4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 name="Google Shape;989;p2"/>
            <p:cNvSpPr/>
            <p:nvPr/>
          </p:nvSpPr>
          <p:spPr>
            <a:xfrm>
              <a:off x="4001550" y="1337750"/>
              <a:ext cx="100025" cy="218750"/>
            </a:xfrm>
            <a:custGeom>
              <a:avLst/>
              <a:gdLst/>
              <a:ahLst/>
              <a:cxnLst/>
              <a:rect l="l" t="t" r="r" b="b"/>
              <a:pathLst>
                <a:path w="4001" h="8750" extrusionOk="0">
                  <a:moveTo>
                    <a:pt x="1944" y="1"/>
                  </a:moveTo>
                  <a:cubicBezTo>
                    <a:pt x="1778" y="1"/>
                    <a:pt x="1610" y="25"/>
                    <a:pt x="1443" y="77"/>
                  </a:cubicBezTo>
                  <a:cubicBezTo>
                    <a:pt x="689" y="257"/>
                    <a:pt x="132" y="913"/>
                    <a:pt x="83" y="1700"/>
                  </a:cubicBezTo>
                  <a:cubicBezTo>
                    <a:pt x="1" y="2503"/>
                    <a:pt x="411" y="3289"/>
                    <a:pt x="1001" y="3847"/>
                  </a:cubicBezTo>
                  <a:cubicBezTo>
                    <a:pt x="1591" y="4437"/>
                    <a:pt x="2361" y="4716"/>
                    <a:pt x="2902" y="5224"/>
                  </a:cubicBezTo>
                  <a:cubicBezTo>
                    <a:pt x="3443" y="5699"/>
                    <a:pt x="3771" y="6355"/>
                    <a:pt x="3820" y="7059"/>
                  </a:cubicBezTo>
                  <a:cubicBezTo>
                    <a:pt x="3853" y="7732"/>
                    <a:pt x="3492" y="8404"/>
                    <a:pt x="2919" y="8584"/>
                  </a:cubicBezTo>
                  <a:cubicBezTo>
                    <a:pt x="2797" y="8630"/>
                    <a:pt x="2671" y="8651"/>
                    <a:pt x="2546" y="8651"/>
                  </a:cubicBezTo>
                  <a:cubicBezTo>
                    <a:pt x="2133" y="8651"/>
                    <a:pt x="1734" y="8413"/>
                    <a:pt x="1558" y="8010"/>
                  </a:cubicBezTo>
                  <a:cubicBezTo>
                    <a:pt x="1345" y="7568"/>
                    <a:pt x="1542" y="7043"/>
                    <a:pt x="2001" y="6846"/>
                  </a:cubicBezTo>
                  <a:cubicBezTo>
                    <a:pt x="2083" y="6814"/>
                    <a:pt x="2181" y="6797"/>
                    <a:pt x="2263" y="6797"/>
                  </a:cubicBezTo>
                  <a:cubicBezTo>
                    <a:pt x="2263" y="6797"/>
                    <a:pt x="2293" y="6794"/>
                    <a:pt x="2340" y="6794"/>
                  </a:cubicBezTo>
                  <a:cubicBezTo>
                    <a:pt x="2480" y="6794"/>
                    <a:pt x="2775" y="6822"/>
                    <a:pt x="2886" y="7043"/>
                  </a:cubicBezTo>
                  <a:cubicBezTo>
                    <a:pt x="2886" y="7043"/>
                    <a:pt x="2896" y="7092"/>
                    <a:pt x="2863" y="7092"/>
                  </a:cubicBezTo>
                  <a:cubicBezTo>
                    <a:pt x="2853" y="7092"/>
                    <a:pt x="2839" y="7087"/>
                    <a:pt x="2820" y="7076"/>
                  </a:cubicBezTo>
                  <a:cubicBezTo>
                    <a:pt x="2760" y="7036"/>
                    <a:pt x="2690" y="7018"/>
                    <a:pt x="2618" y="7018"/>
                  </a:cubicBezTo>
                  <a:cubicBezTo>
                    <a:pt x="2513" y="7018"/>
                    <a:pt x="2406" y="7057"/>
                    <a:pt x="2329" y="7125"/>
                  </a:cubicBezTo>
                  <a:cubicBezTo>
                    <a:pt x="2083" y="7371"/>
                    <a:pt x="2132" y="7781"/>
                    <a:pt x="2443" y="7945"/>
                  </a:cubicBezTo>
                  <a:cubicBezTo>
                    <a:pt x="2525" y="7982"/>
                    <a:pt x="2610" y="8000"/>
                    <a:pt x="2693" y="8000"/>
                  </a:cubicBezTo>
                  <a:cubicBezTo>
                    <a:pt x="3007" y="8000"/>
                    <a:pt x="3281" y="7733"/>
                    <a:pt x="3164" y="7240"/>
                  </a:cubicBezTo>
                  <a:cubicBezTo>
                    <a:pt x="3063" y="6921"/>
                    <a:pt x="2756" y="6704"/>
                    <a:pt x="2425" y="6704"/>
                  </a:cubicBezTo>
                  <a:cubicBezTo>
                    <a:pt x="2382" y="6704"/>
                    <a:pt x="2339" y="6708"/>
                    <a:pt x="2296" y="6715"/>
                  </a:cubicBezTo>
                  <a:cubicBezTo>
                    <a:pt x="2181" y="6715"/>
                    <a:pt x="2066" y="6732"/>
                    <a:pt x="1968" y="6797"/>
                  </a:cubicBezTo>
                  <a:cubicBezTo>
                    <a:pt x="1493" y="7010"/>
                    <a:pt x="1279" y="7551"/>
                    <a:pt x="1476" y="8027"/>
                  </a:cubicBezTo>
                  <a:cubicBezTo>
                    <a:pt x="1605" y="8464"/>
                    <a:pt x="2066" y="8750"/>
                    <a:pt x="2560" y="8750"/>
                  </a:cubicBezTo>
                  <a:cubicBezTo>
                    <a:pt x="2696" y="8750"/>
                    <a:pt x="2834" y="8728"/>
                    <a:pt x="2968" y="8682"/>
                  </a:cubicBezTo>
                  <a:cubicBezTo>
                    <a:pt x="3607" y="8502"/>
                    <a:pt x="4000" y="7764"/>
                    <a:pt x="3968" y="7043"/>
                  </a:cubicBezTo>
                  <a:cubicBezTo>
                    <a:pt x="3935" y="6289"/>
                    <a:pt x="3591" y="5584"/>
                    <a:pt x="3017" y="5076"/>
                  </a:cubicBezTo>
                  <a:cubicBezTo>
                    <a:pt x="2443" y="4552"/>
                    <a:pt x="1689" y="4257"/>
                    <a:pt x="1132" y="3699"/>
                  </a:cubicBezTo>
                  <a:cubicBezTo>
                    <a:pt x="575" y="3142"/>
                    <a:pt x="181" y="2421"/>
                    <a:pt x="247" y="1700"/>
                  </a:cubicBezTo>
                  <a:cubicBezTo>
                    <a:pt x="263" y="1241"/>
                    <a:pt x="476" y="831"/>
                    <a:pt x="837" y="536"/>
                  </a:cubicBezTo>
                  <a:cubicBezTo>
                    <a:pt x="984" y="421"/>
                    <a:pt x="1165" y="339"/>
                    <a:pt x="1361" y="274"/>
                  </a:cubicBezTo>
                  <a:cubicBezTo>
                    <a:pt x="1509" y="233"/>
                    <a:pt x="1656" y="212"/>
                    <a:pt x="1804" y="212"/>
                  </a:cubicBezTo>
                  <a:cubicBezTo>
                    <a:pt x="1952" y="212"/>
                    <a:pt x="2099" y="233"/>
                    <a:pt x="2247" y="274"/>
                  </a:cubicBezTo>
                  <a:cubicBezTo>
                    <a:pt x="3279" y="536"/>
                    <a:pt x="3591" y="1913"/>
                    <a:pt x="2919" y="2552"/>
                  </a:cubicBezTo>
                  <a:cubicBezTo>
                    <a:pt x="2771" y="2699"/>
                    <a:pt x="2591" y="2781"/>
                    <a:pt x="2410" y="2831"/>
                  </a:cubicBezTo>
                  <a:cubicBezTo>
                    <a:pt x="2350" y="2839"/>
                    <a:pt x="2292" y="2843"/>
                    <a:pt x="2237" y="2843"/>
                  </a:cubicBezTo>
                  <a:cubicBezTo>
                    <a:pt x="1760" y="2843"/>
                    <a:pt x="1514" y="2546"/>
                    <a:pt x="1558" y="2355"/>
                  </a:cubicBezTo>
                  <a:cubicBezTo>
                    <a:pt x="1558" y="2355"/>
                    <a:pt x="1558" y="2322"/>
                    <a:pt x="1624" y="2322"/>
                  </a:cubicBezTo>
                  <a:cubicBezTo>
                    <a:pt x="1635" y="2322"/>
                    <a:pt x="1656" y="2323"/>
                    <a:pt x="1684" y="2323"/>
                  </a:cubicBezTo>
                  <a:cubicBezTo>
                    <a:pt x="1824" y="2323"/>
                    <a:pt x="2140" y="2301"/>
                    <a:pt x="2263" y="2027"/>
                  </a:cubicBezTo>
                  <a:cubicBezTo>
                    <a:pt x="2395" y="1657"/>
                    <a:pt x="2111" y="1329"/>
                    <a:pt x="1772" y="1329"/>
                  </a:cubicBezTo>
                  <a:cubicBezTo>
                    <a:pt x="1691" y="1329"/>
                    <a:pt x="1607" y="1347"/>
                    <a:pt x="1525" y="1388"/>
                  </a:cubicBezTo>
                  <a:cubicBezTo>
                    <a:pt x="902" y="1765"/>
                    <a:pt x="1050" y="2699"/>
                    <a:pt x="1755" y="2880"/>
                  </a:cubicBezTo>
                  <a:cubicBezTo>
                    <a:pt x="1928" y="2959"/>
                    <a:pt x="2111" y="2998"/>
                    <a:pt x="2292" y="2998"/>
                  </a:cubicBezTo>
                  <a:cubicBezTo>
                    <a:pt x="2743" y="2998"/>
                    <a:pt x="3181" y="2760"/>
                    <a:pt x="3427" y="2339"/>
                  </a:cubicBezTo>
                  <a:cubicBezTo>
                    <a:pt x="3689" y="1798"/>
                    <a:pt x="3640" y="1159"/>
                    <a:pt x="3296" y="667"/>
                  </a:cubicBezTo>
                  <a:cubicBezTo>
                    <a:pt x="2960" y="244"/>
                    <a:pt x="2464" y="1"/>
                    <a:pt x="19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 name="Google Shape;990;p2"/>
            <p:cNvSpPr/>
            <p:nvPr/>
          </p:nvSpPr>
          <p:spPr>
            <a:xfrm>
              <a:off x="4056475" y="1420800"/>
              <a:ext cx="42975" cy="60250"/>
            </a:xfrm>
            <a:custGeom>
              <a:avLst/>
              <a:gdLst/>
              <a:ahLst/>
              <a:cxnLst/>
              <a:rect l="l" t="t" r="r" b="b"/>
              <a:pathLst>
                <a:path w="1719" h="2410" extrusionOk="0">
                  <a:moveTo>
                    <a:pt x="213" y="0"/>
                  </a:moveTo>
                  <a:cubicBezTo>
                    <a:pt x="213" y="0"/>
                    <a:pt x="246" y="82"/>
                    <a:pt x="115" y="476"/>
                  </a:cubicBezTo>
                  <a:cubicBezTo>
                    <a:pt x="0" y="853"/>
                    <a:pt x="328" y="1115"/>
                    <a:pt x="967" y="1410"/>
                  </a:cubicBezTo>
                  <a:cubicBezTo>
                    <a:pt x="1344" y="1607"/>
                    <a:pt x="1607" y="1984"/>
                    <a:pt x="1672" y="2410"/>
                  </a:cubicBezTo>
                  <a:cubicBezTo>
                    <a:pt x="1719" y="514"/>
                    <a:pt x="982" y="343"/>
                    <a:pt x="730" y="343"/>
                  </a:cubicBezTo>
                  <a:cubicBezTo>
                    <a:pt x="715" y="343"/>
                    <a:pt x="701" y="344"/>
                    <a:pt x="689" y="344"/>
                  </a:cubicBezTo>
                  <a:cubicBezTo>
                    <a:pt x="492" y="344"/>
                    <a:pt x="394" y="263"/>
                    <a:pt x="361" y="164"/>
                  </a:cubicBezTo>
                  <a:cubicBezTo>
                    <a:pt x="345" y="66"/>
                    <a:pt x="214" y="0"/>
                    <a:pt x="21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 name="Google Shape;991;p2"/>
            <p:cNvSpPr/>
            <p:nvPr/>
          </p:nvSpPr>
          <p:spPr>
            <a:xfrm>
              <a:off x="3922475" y="1242950"/>
              <a:ext cx="159850" cy="250800"/>
            </a:xfrm>
            <a:custGeom>
              <a:avLst/>
              <a:gdLst/>
              <a:ahLst/>
              <a:cxnLst/>
              <a:rect l="l" t="t" r="r" b="b"/>
              <a:pathLst>
                <a:path w="6394" h="10032" extrusionOk="0">
                  <a:moveTo>
                    <a:pt x="1148" y="0"/>
                  </a:moveTo>
                  <a:cubicBezTo>
                    <a:pt x="1246" y="115"/>
                    <a:pt x="1230" y="296"/>
                    <a:pt x="1115" y="410"/>
                  </a:cubicBezTo>
                  <a:cubicBezTo>
                    <a:pt x="902" y="591"/>
                    <a:pt x="361" y="1213"/>
                    <a:pt x="754" y="1836"/>
                  </a:cubicBezTo>
                  <a:cubicBezTo>
                    <a:pt x="1197" y="2525"/>
                    <a:pt x="1787" y="2295"/>
                    <a:pt x="1984" y="2885"/>
                  </a:cubicBezTo>
                  <a:cubicBezTo>
                    <a:pt x="1984" y="2885"/>
                    <a:pt x="2066" y="3164"/>
                    <a:pt x="1869" y="3279"/>
                  </a:cubicBezTo>
                  <a:cubicBezTo>
                    <a:pt x="1839" y="3295"/>
                    <a:pt x="1810" y="3302"/>
                    <a:pt x="1783" y="3302"/>
                  </a:cubicBezTo>
                  <a:cubicBezTo>
                    <a:pt x="1644" y="3302"/>
                    <a:pt x="1541" y="3118"/>
                    <a:pt x="1541" y="2967"/>
                  </a:cubicBezTo>
                  <a:cubicBezTo>
                    <a:pt x="1476" y="2656"/>
                    <a:pt x="1230" y="2426"/>
                    <a:pt x="918" y="2394"/>
                  </a:cubicBezTo>
                  <a:cubicBezTo>
                    <a:pt x="542" y="2328"/>
                    <a:pt x="492" y="2213"/>
                    <a:pt x="492" y="2213"/>
                  </a:cubicBezTo>
                  <a:lnTo>
                    <a:pt x="492" y="2213"/>
                  </a:lnTo>
                  <a:cubicBezTo>
                    <a:pt x="541" y="2361"/>
                    <a:pt x="558" y="2508"/>
                    <a:pt x="525" y="2656"/>
                  </a:cubicBezTo>
                  <a:cubicBezTo>
                    <a:pt x="459" y="2803"/>
                    <a:pt x="164" y="3295"/>
                    <a:pt x="722" y="3672"/>
                  </a:cubicBezTo>
                  <a:cubicBezTo>
                    <a:pt x="1295" y="4066"/>
                    <a:pt x="1574" y="3869"/>
                    <a:pt x="1689" y="4492"/>
                  </a:cubicBezTo>
                  <a:cubicBezTo>
                    <a:pt x="1787" y="5131"/>
                    <a:pt x="1836" y="5918"/>
                    <a:pt x="2180" y="6246"/>
                  </a:cubicBezTo>
                  <a:cubicBezTo>
                    <a:pt x="2066" y="6180"/>
                    <a:pt x="1967" y="6082"/>
                    <a:pt x="1902" y="5950"/>
                  </a:cubicBezTo>
                  <a:cubicBezTo>
                    <a:pt x="1764" y="5630"/>
                    <a:pt x="1442" y="5423"/>
                    <a:pt x="1080" y="5423"/>
                  </a:cubicBezTo>
                  <a:cubicBezTo>
                    <a:pt x="1053" y="5423"/>
                    <a:pt x="1027" y="5424"/>
                    <a:pt x="1000" y="5426"/>
                  </a:cubicBezTo>
                  <a:cubicBezTo>
                    <a:pt x="957" y="5428"/>
                    <a:pt x="917" y="5430"/>
                    <a:pt x="880" y="5430"/>
                  </a:cubicBezTo>
                  <a:cubicBezTo>
                    <a:pt x="417" y="5430"/>
                    <a:pt x="357" y="5252"/>
                    <a:pt x="312" y="5131"/>
                  </a:cubicBezTo>
                  <a:lnTo>
                    <a:pt x="312" y="5131"/>
                  </a:lnTo>
                  <a:cubicBezTo>
                    <a:pt x="312" y="5131"/>
                    <a:pt x="1" y="6131"/>
                    <a:pt x="935" y="6606"/>
                  </a:cubicBezTo>
                  <a:cubicBezTo>
                    <a:pt x="1869" y="7098"/>
                    <a:pt x="1787" y="6737"/>
                    <a:pt x="3082" y="7803"/>
                  </a:cubicBezTo>
                  <a:cubicBezTo>
                    <a:pt x="4131" y="8655"/>
                    <a:pt x="4328" y="8704"/>
                    <a:pt x="4328" y="8704"/>
                  </a:cubicBezTo>
                  <a:cubicBezTo>
                    <a:pt x="4299" y="8699"/>
                    <a:pt x="4271" y="8697"/>
                    <a:pt x="4243" y="8697"/>
                  </a:cubicBezTo>
                  <a:cubicBezTo>
                    <a:pt x="4076" y="8697"/>
                    <a:pt x="3918" y="8779"/>
                    <a:pt x="3820" y="8934"/>
                  </a:cubicBezTo>
                  <a:cubicBezTo>
                    <a:pt x="3607" y="9229"/>
                    <a:pt x="3721" y="9639"/>
                    <a:pt x="4049" y="9802"/>
                  </a:cubicBezTo>
                  <a:cubicBezTo>
                    <a:pt x="4049" y="9802"/>
                    <a:pt x="3934" y="9589"/>
                    <a:pt x="4131" y="9573"/>
                  </a:cubicBezTo>
                  <a:cubicBezTo>
                    <a:pt x="4137" y="9572"/>
                    <a:pt x="4144" y="9572"/>
                    <a:pt x="4151" y="9572"/>
                  </a:cubicBezTo>
                  <a:cubicBezTo>
                    <a:pt x="4274" y="9572"/>
                    <a:pt x="4422" y="9662"/>
                    <a:pt x="4583" y="9662"/>
                  </a:cubicBezTo>
                  <a:cubicBezTo>
                    <a:pt x="4675" y="9662"/>
                    <a:pt x="4771" y="9632"/>
                    <a:pt x="4869" y="9540"/>
                  </a:cubicBezTo>
                  <a:cubicBezTo>
                    <a:pt x="4988" y="9421"/>
                    <a:pt x="5182" y="9323"/>
                    <a:pt x="5410" y="9323"/>
                  </a:cubicBezTo>
                  <a:cubicBezTo>
                    <a:pt x="5713" y="9323"/>
                    <a:pt x="6074" y="9498"/>
                    <a:pt x="6393" y="10032"/>
                  </a:cubicBezTo>
                  <a:cubicBezTo>
                    <a:pt x="6393" y="10032"/>
                    <a:pt x="6164" y="9229"/>
                    <a:pt x="4836" y="8688"/>
                  </a:cubicBezTo>
                  <a:cubicBezTo>
                    <a:pt x="3115" y="7983"/>
                    <a:pt x="2049" y="6262"/>
                    <a:pt x="2131" y="4426"/>
                  </a:cubicBezTo>
                  <a:cubicBezTo>
                    <a:pt x="2213" y="2197"/>
                    <a:pt x="3508" y="673"/>
                    <a:pt x="11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 name="Google Shape;992;p2"/>
            <p:cNvSpPr/>
            <p:nvPr/>
          </p:nvSpPr>
          <p:spPr>
            <a:xfrm>
              <a:off x="3968775" y="1179200"/>
              <a:ext cx="72975" cy="268675"/>
            </a:xfrm>
            <a:custGeom>
              <a:avLst/>
              <a:gdLst/>
              <a:ahLst/>
              <a:cxnLst/>
              <a:rect l="l" t="t" r="r" b="b"/>
              <a:pathLst>
                <a:path w="2919" h="10747" extrusionOk="0">
                  <a:moveTo>
                    <a:pt x="1297" y="1"/>
                  </a:moveTo>
                  <a:cubicBezTo>
                    <a:pt x="719" y="1"/>
                    <a:pt x="172" y="375"/>
                    <a:pt x="99" y="895"/>
                  </a:cubicBezTo>
                  <a:cubicBezTo>
                    <a:pt x="1" y="1452"/>
                    <a:pt x="427" y="1960"/>
                    <a:pt x="984" y="1960"/>
                  </a:cubicBezTo>
                  <a:cubicBezTo>
                    <a:pt x="992" y="1961"/>
                    <a:pt x="999" y="1961"/>
                    <a:pt x="1006" y="1961"/>
                  </a:cubicBezTo>
                  <a:cubicBezTo>
                    <a:pt x="1565" y="1961"/>
                    <a:pt x="1850" y="1350"/>
                    <a:pt x="1656" y="1075"/>
                  </a:cubicBezTo>
                  <a:cubicBezTo>
                    <a:pt x="1573" y="957"/>
                    <a:pt x="1453" y="905"/>
                    <a:pt x="1333" y="905"/>
                  </a:cubicBezTo>
                  <a:cubicBezTo>
                    <a:pt x="1121" y="905"/>
                    <a:pt x="914" y="1069"/>
                    <a:pt x="935" y="1321"/>
                  </a:cubicBezTo>
                  <a:cubicBezTo>
                    <a:pt x="951" y="1633"/>
                    <a:pt x="1296" y="1616"/>
                    <a:pt x="1345" y="1649"/>
                  </a:cubicBezTo>
                  <a:cubicBezTo>
                    <a:pt x="1378" y="1698"/>
                    <a:pt x="1345" y="1747"/>
                    <a:pt x="1345" y="1747"/>
                  </a:cubicBezTo>
                  <a:cubicBezTo>
                    <a:pt x="1296" y="1813"/>
                    <a:pt x="1230" y="1862"/>
                    <a:pt x="1164" y="1895"/>
                  </a:cubicBezTo>
                  <a:cubicBezTo>
                    <a:pt x="1148" y="1895"/>
                    <a:pt x="1132" y="1911"/>
                    <a:pt x="1115" y="1911"/>
                  </a:cubicBezTo>
                  <a:lnTo>
                    <a:pt x="1099" y="1911"/>
                  </a:lnTo>
                  <a:cubicBezTo>
                    <a:pt x="1065" y="1915"/>
                    <a:pt x="1032" y="1917"/>
                    <a:pt x="999" y="1917"/>
                  </a:cubicBezTo>
                  <a:cubicBezTo>
                    <a:pt x="473" y="1917"/>
                    <a:pt x="73" y="1436"/>
                    <a:pt x="181" y="911"/>
                  </a:cubicBezTo>
                  <a:cubicBezTo>
                    <a:pt x="263" y="440"/>
                    <a:pt x="756" y="115"/>
                    <a:pt x="1270" y="115"/>
                  </a:cubicBezTo>
                  <a:cubicBezTo>
                    <a:pt x="1577" y="115"/>
                    <a:pt x="1892" y="232"/>
                    <a:pt x="2132" y="502"/>
                  </a:cubicBezTo>
                  <a:cubicBezTo>
                    <a:pt x="2754" y="1239"/>
                    <a:pt x="2623" y="2419"/>
                    <a:pt x="2246" y="3436"/>
                  </a:cubicBezTo>
                  <a:cubicBezTo>
                    <a:pt x="1427" y="5452"/>
                    <a:pt x="542" y="7484"/>
                    <a:pt x="1148" y="8976"/>
                  </a:cubicBezTo>
                  <a:cubicBezTo>
                    <a:pt x="1427" y="9730"/>
                    <a:pt x="1968" y="10353"/>
                    <a:pt x="2672" y="10746"/>
                  </a:cubicBezTo>
                  <a:cubicBezTo>
                    <a:pt x="2000" y="10320"/>
                    <a:pt x="1492" y="9681"/>
                    <a:pt x="1230" y="8943"/>
                  </a:cubicBezTo>
                  <a:cubicBezTo>
                    <a:pt x="689" y="7501"/>
                    <a:pt x="1574" y="5566"/>
                    <a:pt x="2410" y="3518"/>
                  </a:cubicBezTo>
                  <a:cubicBezTo>
                    <a:pt x="2787" y="2485"/>
                    <a:pt x="2918" y="1239"/>
                    <a:pt x="2246" y="420"/>
                  </a:cubicBezTo>
                  <a:cubicBezTo>
                    <a:pt x="1976" y="126"/>
                    <a:pt x="1632" y="1"/>
                    <a:pt x="129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 name="Google Shape;993;p2"/>
            <p:cNvSpPr/>
            <p:nvPr/>
          </p:nvSpPr>
          <p:spPr>
            <a:xfrm>
              <a:off x="4054025" y="1257300"/>
              <a:ext cx="95075" cy="93850"/>
            </a:xfrm>
            <a:custGeom>
              <a:avLst/>
              <a:gdLst/>
              <a:ahLst/>
              <a:cxnLst/>
              <a:rect l="l" t="t" r="r" b="b"/>
              <a:pathLst>
                <a:path w="3803" h="3754" extrusionOk="0">
                  <a:moveTo>
                    <a:pt x="525" y="0"/>
                  </a:moveTo>
                  <a:lnTo>
                    <a:pt x="525" y="0"/>
                  </a:lnTo>
                  <a:cubicBezTo>
                    <a:pt x="524" y="0"/>
                    <a:pt x="279" y="82"/>
                    <a:pt x="148" y="672"/>
                  </a:cubicBezTo>
                  <a:cubicBezTo>
                    <a:pt x="0" y="1279"/>
                    <a:pt x="279" y="1492"/>
                    <a:pt x="1065" y="1869"/>
                  </a:cubicBezTo>
                  <a:cubicBezTo>
                    <a:pt x="1836" y="2229"/>
                    <a:pt x="1885" y="3524"/>
                    <a:pt x="1885" y="3524"/>
                  </a:cubicBezTo>
                  <a:lnTo>
                    <a:pt x="1901" y="3754"/>
                  </a:lnTo>
                  <a:lnTo>
                    <a:pt x="1918" y="3524"/>
                  </a:lnTo>
                  <a:cubicBezTo>
                    <a:pt x="1918" y="3524"/>
                    <a:pt x="1951" y="2229"/>
                    <a:pt x="2737" y="1869"/>
                  </a:cubicBezTo>
                  <a:cubicBezTo>
                    <a:pt x="3524" y="1508"/>
                    <a:pt x="3803" y="1279"/>
                    <a:pt x="3655" y="672"/>
                  </a:cubicBezTo>
                  <a:cubicBezTo>
                    <a:pt x="3508" y="82"/>
                    <a:pt x="3278" y="0"/>
                    <a:pt x="3278" y="0"/>
                  </a:cubicBezTo>
                  <a:lnTo>
                    <a:pt x="3278" y="0"/>
                  </a:lnTo>
                  <a:cubicBezTo>
                    <a:pt x="3278" y="0"/>
                    <a:pt x="3292" y="271"/>
                    <a:pt x="3134" y="271"/>
                  </a:cubicBezTo>
                  <a:cubicBezTo>
                    <a:pt x="3118" y="271"/>
                    <a:pt x="3101" y="268"/>
                    <a:pt x="3082" y="262"/>
                  </a:cubicBezTo>
                  <a:cubicBezTo>
                    <a:pt x="2983" y="240"/>
                    <a:pt x="2841" y="181"/>
                    <a:pt x="2707" y="181"/>
                  </a:cubicBezTo>
                  <a:cubicBezTo>
                    <a:pt x="2552" y="181"/>
                    <a:pt x="2405" y="259"/>
                    <a:pt x="2344" y="557"/>
                  </a:cubicBezTo>
                  <a:cubicBezTo>
                    <a:pt x="2216" y="1084"/>
                    <a:pt x="2166" y="1657"/>
                    <a:pt x="1952" y="1657"/>
                  </a:cubicBezTo>
                  <a:cubicBezTo>
                    <a:pt x="1946" y="1657"/>
                    <a:pt x="1940" y="1657"/>
                    <a:pt x="1934" y="1656"/>
                  </a:cubicBezTo>
                  <a:cubicBezTo>
                    <a:pt x="1926" y="1647"/>
                    <a:pt x="1922" y="1643"/>
                    <a:pt x="1918" y="1643"/>
                  </a:cubicBezTo>
                  <a:cubicBezTo>
                    <a:pt x="1914" y="1643"/>
                    <a:pt x="1910" y="1647"/>
                    <a:pt x="1901" y="1656"/>
                  </a:cubicBezTo>
                  <a:cubicBezTo>
                    <a:pt x="1901" y="1647"/>
                    <a:pt x="1897" y="1643"/>
                    <a:pt x="1893" y="1643"/>
                  </a:cubicBezTo>
                  <a:cubicBezTo>
                    <a:pt x="1889" y="1643"/>
                    <a:pt x="1885" y="1647"/>
                    <a:pt x="1885" y="1656"/>
                  </a:cubicBezTo>
                  <a:cubicBezTo>
                    <a:pt x="1879" y="1657"/>
                    <a:pt x="1873" y="1657"/>
                    <a:pt x="1867" y="1657"/>
                  </a:cubicBezTo>
                  <a:cubicBezTo>
                    <a:pt x="1653" y="1657"/>
                    <a:pt x="1603" y="1084"/>
                    <a:pt x="1475" y="557"/>
                  </a:cubicBezTo>
                  <a:cubicBezTo>
                    <a:pt x="1405" y="259"/>
                    <a:pt x="1264" y="181"/>
                    <a:pt x="1113" y="181"/>
                  </a:cubicBezTo>
                  <a:cubicBezTo>
                    <a:pt x="983" y="181"/>
                    <a:pt x="844" y="240"/>
                    <a:pt x="738" y="262"/>
                  </a:cubicBezTo>
                  <a:cubicBezTo>
                    <a:pt x="717" y="268"/>
                    <a:pt x="698" y="271"/>
                    <a:pt x="681" y="271"/>
                  </a:cubicBezTo>
                  <a:cubicBezTo>
                    <a:pt x="511" y="271"/>
                    <a:pt x="525" y="0"/>
                    <a:pt x="5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 name="Google Shape;994;p2"/>
            <p:cNvSpPr/>
            <p:nvPr/>
          </p:nvSpPr>
          <p:spPr>
            <a:xfrm>
              <a:off x="4084350" y="1192550"/>
              <a:ext cx="34025" cy="84850"/>
            </a:xfrm>
            <a:custGeom>
              <a:avLst/>
              <a:gdLst/>
              <a:ahLst/>
              <a:cxnLst/>
              <a:rect l="l" t="t" r="r" b="b"/>
              <a:pathLst>
                <a:path w="1361" h="3394" extrusionOk="0">
                  <a:moveTo>
                    <a:pt x="688" y="0"/>
                  </a:moveTo>
                  <a:lnTo>
                    <a:pt x="639" y="345"/>
                  </a:lnTo>
                  <a:cubicBezTo>
                    <a:pt x="606" y="623"/>
                    <a:pt x="508" y="885"/>
                    <a:pt x="361" y="1115"/>
                  </a:cubicBezTo>
                  <a:cubicBezTo>
                    <a:pt x="131" y="1459"/>
                    <a:pt x="0" y="1771"/>
                    <a:pt x="295" y="2164"/>
                  </a:cubicBezTo>
                  <a:cubicBezTo>
                    <a:pt x="492" y="2443"/>
                    <a:pt x="606" y="2738"/>
                    <a:pt x="656" y="3066"/>
                  </a:cubicBezTo>
                  <a:cubicBezTo>
                    <a:pt x="656" y="3147"/>
                    <a:pt x="672" y="3393"/>
                    <a:pt x="688" y="3393"/>
                  </a:cubicBezTo>
                  <a:cubicBezTo>
                    <a:pt x="688" y="3393"/>
                    <a:pt x="705" y="3131"/>
                    <a:pt x="705" y="3066"/>
                  </a:cubicBezTo>
                  <a:cubicBezTo>
                    <a:pt x="754" y="2738"/>
                    <a:pt x="869" y="2443"/>
                    <a:pt x="1065" y="2164"/>
                  </a:cubicBezTo>
                  <a:cubicBezTo>
                    <a:pt x="1360" y="1754"/>
                    <a:pt x="1229" y="1459"/>
                    <a:pt x="1000" y="1115"/>
                  </a:cubicBezTo>
                  <a:cubicBezTo>
                    <a:pt x="852" y="885"/>
                    <a:pt x="754" y="623"/>
                    <a:pt x="721" y="345"/>
                  </a:cubicBezTo>
                  <a:lnTo>
                    <a:pt x="688"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 name="Google Shape;995;p2"/>
            <p:cNvSpPr/>
            <p:nvPr/>
          </p:nvSpPr>
          <p:spPr>
            <a:xfrm>
              <a:off x="4031475" y="1169200"/>
              <a:ext cx="69700" cy="203675"/>
            </a:xfrm>
            <a:custGeom>
              <a:avLst/>
              <a:gdLst/>
              <a:ahLst/>
              <a:cxnLst/>
              <a:rect l="l" t="t" r="r" b="b"/>
              <a:pathLst>
                <a:path w="2788" h="8147" extrusionOk="0">
                  <a:moveTo>
                    <a:pt x="2082" y="0"/>
                  </a:moveTo>
                  <a:cubicBezTo>
                    <a:pt x="2426" y="1098"/>
                    <a:pt x="968" y="1295"/>
                    <a:pt x="443" y="2918"/>
                  </a:cubicBezTo>
                  <a:cubicBezTo>
                    <a:pt x="1" y="4278"/>
                    <a:pt x="279" y="5229"/>
                    <a:pt x="1574" y="6147"/>
                  </a:cubicBezTo>
                  <a:cubicBezTo>
                    <a:pt x="2721" y="6934"/>
                    <a:pt x="2771" y="7999"/>
                    <a:pt x="2771" y="8147"/>
                  </a:cubicBezTo>
                  <a:cubicBezTo>
                    <a:pt x="2787" y="7655"/>
                    <a:pt x="2623" y="7163"/>
                    <a:pt x="2344" y="6753"/>
                  </a:cubicBezTo>
                  <a:cubicBezTo>
                    <a:pt x="2033" y="6327"/>
                    <a:pt x="1640" y="6081"/>
                    <a:pt x="1050" y="5557"/>
                  </a:cubicBezTo>
                  <a:cubicBezTo>
                    <a:pt x="869" y="5409"/>
                    <a:pt x="738" y="5196"/>
                    <a:pt x="640" y="4967"/>
                  </a:cubicBezTo>
                  <a:cubicBezTo>
                    <a:pt x="312" y="4131"/>
                    <a:pt x="968" y="3262"/>
                    <a:pt x="1312" y="2901"/>
                  </a:cubicBezTo>
                  <a:cubicBezTo>
                    <a:pt x="1722" y="2442"/>
                    <a:pt x="2426" y="1967"/>
                    <a:pt x="2574" y="1065"/>
                  </a:cubicBezTo>
                  <a:cubicBezTo>
                    <a:pt x="2705" y="180"/>
                    <a:pt x="2082" y="0"/>
                    <a:pt x="208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 name="Google Shape;996;p2"/>
            <p:cNvSpPr/>
            <p:nvPr/>
          </p:nvSpPr>
          <p:spPr>
            <a:xfrm>
              <a:off x="3956300" y="933275"/>
              <a:ext cx="60850" cy="136350"/>
            </a:xfrm>
            <a:custGeom>
              <a:avLst/>
              <a:gdLst/>
              <a:ahLst/>
              <a:cxnLst/>
              <a:rect l="l" t="t" r="r" b="b"/>
              <a:pathLst>
                <a:path w="2434" h="5454" extrusionOk="0">
                  <a:moveTo>
                    <a:pt x="1008" y="0"/>
                  </a:moveTo>
                  <a:cubicBezTo>
                    <a:pt x="659" y="0"/>
                    <a:pt x="1" y="564"/>
                    <a:pt x="303" y="2422"/>
                  </a:cubicBezTo>
                  <a:cubicBezTo>
                    <a:pt x="614" y="4454"/>
                    <a:pt x="2172" y="5421"/>
                    <a:pt x="2434" y="5454"/>
                  </a:cubicBezTo>
                  <a:cubicBezTo>
                    <a:pt x="2434" y="5454"/>
                    <a:pt x="926" y="4471"/>
                    <a:pt x="795" y="2799"/>
                  </a:cubicBezTo>
                  <a:cubicBezTo>
                    <a:pt x="664" y="1110"/>
                    <a:pt x="1172" y="1078"/>
                    <a:pt x="1319" y="717"/>
                  </a:cubicBezTo>
                  <a:cubicBezTo>
                    <a:pt x="1483" y="356"/>
                    <a:pt x="1418" y="110"/>
                    <a:pt x="1090" y="12"/>
                  </a:cubicBezTo>
                  <a:cubicBezTo>
                    <a:pt x="1065" y="4"/>
                    <a:pt x="1038" y="0"/>
                    <a:pt x="100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 name="Google Shape;997;p2"/>
            <p:cNvSpPr/>
            <p:nvPr/>
          </p:nvSpPr>
          <p:spPr>
            <a:xfrm>
              <a:off x="3929450" y="895675"/>
              <a:ext cx="131975" cy="177650"/>
            </a:xfrm>
            <a:custGeom>
              <a:avLst/>
              <a:gdLst/>
              <a:ahLst/>
              <a:cxnLst/>
              <a:rect l="l" t="t" r="r" b="b"/>
              <a:pathLst>
                <a:path w="5279" h="7106" extrusionOk="0">
                  <a:moveTo>
                    <a:pt x="3567" y="0"/>
                  </a:moveTo>
                  <a:cubicBezTo>
                    <a:pt x="3365" y="0"/>
                    <a:pt x="3177" y="24"/>
                    <a:pt x="3016" y="57"/>
                  </a:cubicBezTo>
                  <a:cubicBezTo>
                    <a:pt x="2590" y="139"/>
                    <a:pt x="2180" y="303"/>
                    <a:pt x="1820" y="549"/>
                  </a:cubicBezTo>
                  <a:cubicBezTo>
                    <a:pt x="0" y="1909"/>
                    <a:pt x="328" y="4303"/>
                    <a:pt x="869" y="5434"/>
                  </a:cubicBezTo>
                  <a:cubicBezTo>
                    <a:pt x="1164" y="6122"/>
                    <a:pt x="1656" y="6696"/>
                    <a:pt x="2262" y="7105"/>
                  </a:cubicBezTo>
                  <a:cubicBezTo>
                    <a:pt x="1672" y="6679"/>
                    <a:pt x="1213" y="6089"/>
                    <a:pt x="951" y="5401"/>
                  </a:cubicBezTo>
                  <a:cubicBezTo>
                    <a:pt x="443" y="4253"/>
                    <a:pt x="197" y="1959"/>
                    <a:pt x="1918" y="697"/>
                  </a:cubicBezTo>
                  <a:cubicBezTo>
                    <a:pt x="2341" y="381"/>
                    <a:pt x="2893" y="190"/>
                    <a:pt x="3404" y="190"/>
                  </a:cubicBezTo>
                  <a:cubicBezTo>
                    <a:pt x="3825" y="190"/>
                    <a:pt x="4218" y="319"/>
                    <a:pt x="4491" y="615"/>
                  </a:cubicBezTo>
                  <a:cubicBezTo>
                    <a:pt x="5137" y="1244"/>
                    <a:pt x="4670" y="2304"/>
                    <a:pt x="3966" y="2304"/>
                  </a:cubicBezTo>
                  <a:cubicBezTo>
                    <a:pt x="3955" y="2304"/>
                    <a:pt x="3945" y="2303"/>
                    <a:pt x="3934" y="2303"/>
                  </a:cubicBezTo>
                  <a:cubicBezTo>
                    <a:pt x="3904" y="2306"/>
                    <a:pt x="3874" y="2308"/>
                    <a:pt x="3845" y="2308"/>
                  </a:cubicBezTo>
                  <a:cubicBezTo>
                    <a:pt x="3584" y="2308"/>
                    <a:pt x="3344" y="2180"/>
                    <a:pt x="3196" y="1959"/>
                  </a:cubicBezTo>
                  <a:cubicBezTo>
                    <a:pt x="3147" y="1844"/>
                    <a:pt x="3131" y="1713"/>
                    <a:pt x="3131" y="1582"/>
                  </a:cubicBezTo>
                  <a:cubicBezTo>
                    <a:pt x="3160" y="1337"/>
                    <a:pt x="3242" y="1262"/>
                    <a:pt x="3296" y="1262"/>
                  </a:cubicBezTo>
                  <a:cubicBezTo>
                    <a:pt x="3333" y="1262"/>
                    <a:pt x="3357" y="1296"/>
                    <a:pt x="3344" y="1336"/>
                  </a:cubicBezTo>
                  <a:cubicBezTo>
                    <a:pt x="3301" y="1567"/>
                    <a:pt x="3487" y="1773"/>
                    <a:pt x="3712" y="1773"/>
                  </a:cubicBezTo>
                  <a:cubicBezTo>
                    <a:pt x="3742" y="1773"/>
                    <a:pt x="3772" y="1770"/>
                    <a:pt x="3803" y="1762"/>
                  </a:cubicBezTo>
                  <a:cubicBezTo>
                    <a:pt x="4213" y="1713"/>
                    <a:pt x="4311" y="1155"/>
                    <a:pt x="3950" y="959"/>
                  </a:cubicBezTo>
                  <a:cubicBezTo>
                    <a:pt x="3857" y="912"/>
                    <a:pt x="3759" y="890"/>
                    <a:pt x="3662" y="890"/>
                  </a:cubicBezTo>
                  <a:cubicBezTo>
                    <a:pt x="3354" y="890"/>
                    <a:pt x="3066" y="1113"/>
                    <a:pt x="3016" y="1451"/>
                  </a:cubicBezTo>
                  <a:cubicBezTo>
                    <a:pt x="2967" y="1778"/>
                    <a:pt x="3131" y="2106"/>
                    <a:pt x="3426" y="2270"/>
                  </a:cubicBezTo>
                  <a:lnTo>
                    <a:pt x="3442" y="2286"/>
                  </a:lnTo>
                  <a:lnTo>
                    <a:pt x="3459" y="2286"/>
                  </a:lnTo>
                  <a:cubicBezTo>
                    <a:pt x="3557" y="2336"/>
                    <a:pt x="3655" y="2368"/>
                    <a:pt x="3754" y="2385"/>
                  </a:cubicBezTo>
                  <a:cubicBezTo>
                    <a:pt x="3851" y="2407"/>
                    <a:pt x="3949" y="2418"/>
                    <a:pt x="4044" y="2418"/>
                  </a:cubicBezTo>
                  <a:cubicBezTo>
                    <a:pt x="4650" y="2418"/>
                    <a:pt x="5172" y="1991"/>
                    <a:pt x="5229" y="1467"/>
                  </a:cubicBezTo>
                  <a:cubicBezTo>
                    <a:pt x="5278" y="1057"/>
                    <a:pt x="5114" y="664"/>
                    <a:pt x="4803" y="385"/>
                  </a:cubicBezTo>
                  <a:cubicBezTo>
                    <a:pt x="4412" y="92"/>
                    <a:pt x="3964" y="0"/>
                    <a:pt x="35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 name="Google Shape;998;p2"/>
            <p:cNvSpPr/>
            <p:nvPr/>
          </p:nvSpPr>
          <p:spPr>
            <a:xfrm>
              <a:off x="4010175" y="849175"/>
              <a:ext cx="182775" cy="128675"/>
            </a:xfrm>
            <a:custGeom>
              <a:avLst/>
              <a:gdLst/>
              <a:ahLst/>
              <a:cxnLst/>
              <a:rect l="l" t="t" r="r" b="b"/>
              <a:pathLst>
                <a:path w="7311" h="5147" extrusionOk="0">
                  <a:moveTo>
                    <a:pt x="1746" y="0"/>
                  </a:moveTo>
                  <a:cubicBezTo>
                    <a:pt x="1356" y="0"/>
                    <a:pt x="969" y="175"/>
                    <a:pt x="705" y="508"/>
                  </a:cubicBezTo>
                  <a:cubicBezTo>
                    <a:pt x="612" y="638"/>
                    <a:pt x="465" y="705"/>
                    <a:pt x="317" y="705"/>
                  </a:cubicBezTo>
                  <a:cubicBezTo>
                    <a:pt x="205" y="705"/>
                    <a:pt x="92" y="667"/>
                    <a:pt x="0" y="590"/>
                  </a:cubicBezTo>
                  <a:lnTo>
                    <a:pt x="0" y="590"/>
                  </a:lnTo>
                  <a:cubicBezTo>
                    <a:pt x="33" y="967"/>
                    <a:pt x="49" y="1032"/>
                    <a:pt x="1770" y="1737"/>
                  </a:cubicBezTo>
                  <a:cubicBezTo>
                    <a:pt x="3065" y="2294"/>
                    <a:pt x="3524" y="4261"/>
                    <a:pt x="3655" y="5146"/>
                  </a:cubicBezTo>
                  <a:cubicBezTo>
                    <a:pt x="3787" y="4261"/>
                    <a:pt x="4229" y="2294"/>
                    <a:pt x="5540" y="1737"/>
                  </a:cubicBezTo>
                  <a:cubicBezTo>
                    <a:pt x="7245" y="1032"/>
                    <a:pt x="7278" y="967"/>
                    <a:pt x="7311" y="590"/>
                  </a:cubicBezTo>
                  <a:lnTo>
                    <a:pt x="7311" y="590"/>
                  </a:lnTo>
                  <a:cubicBezTo>
                    <a:pt x="7219" y="667"/>
                    <a:pt x="7106" y="705"/>
                    <a:pt x="6994" y="705"/>
                  </a:cubicBezTo>
                  <a:cubicBezTo>
                    <a:pt x="6846" y="705"/>
                    <a:pt x="6699" y="638"/>
                    <a:pt x="6606" y="508"/>
                  </a:cubicBezTo>
                  <a:cubicBezTo>
                    <a:pt x="6343" y="176"/>
                    <a:pt x="5958" y="7"/>
                    <a:pt x="5569" y="7"/>
                  </a:cubicBezTo>
                  <a:cubicBezTo>
                    <a:pt x="5303" y="7"/>
                    <a:pt x="5035" y="86"/>
                    <a:pt x="4803" y="245"/>
                  </a:cubicBezTo>
                  <a:cubicBezTo>
                    <a:pt x="4229" y="655"/>
                    <a:pt x="3852" y="1475"/>
                    <a:pt x="3655" y="2655"/>
                  </a:cubicBezTo>
                  <a:cubicBezTo>
                    <a:pt x="3459" y="1458"/>
                    <a:pt x="3082" y="639"/>
                    <a:pt x="2508" y="245"/>
                  </a:cubicBezTo>
                  <a:cubicBezTo>
                    <a:pt x="2277" y="80"/>
                    <a:pt x="2011" y="0"/>
                    <a:pt x="174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 name="Google Shape;999;p2"/>
            <p:cNvSpPr/>
            <p:nvPr/>
          </p:nvSpPr>
          <p:spPr>
            <a:xfrm>
              <a:off x="4067950" y="777850"/>
              <a:ext cx="66825" cy="111075"/>
            </a:xfrm>
            <a:custGeom>
              <a:avLst/>
              <a:gdLst/>
              <a:ahLst/>
              <a:cxnLst/>
              <a:rect l="l" t="t" r="r" b="b"/>
              <a:pathLst>
                <a:path w="2673" h="4443" extrusionOk="0">
                  <a:moveTo>
                    <a:pt x="1344" y="0"/>
                  </a:moveTo>
                  <a:cubicBezTo>
                    <a:pt x="1262" y="164"/>
                    <a:pt x="1148" y="312"/>
                    <a:pt x="1017" y="427"/>
                  </a:cubicBezTo>
                  <a:cubicBezTo>
                    <a:pt x="574" y="853"/>
                    <a:pt x="0" y="1721"/>
                    <a:pt x="738" y="2918"/>
                  </a:cubicBezTo>
                  <a:cubicBezTo>
                    <a:pt x="1017" y="3377"/>
                    <a:pt x="1230" y="3902"/>
                    <a:pt x="1344" y="4442"/>
                  </a:cubicBezTo>
                  <a:cubicBezTo>
                    <a:pt x="1459" y="3902"/>
                    <a:pt x="1656" y="3377"/>
                    <a:pt x="1951" y="2918"/>
                  </a:cubicBezTo>
                  <a:cubicBezTo>
                    <a:pt x="2672" y="1721"/>
                    <a:pt x="2115" y="869"/>
                    <a:pt x="1672" y="427"/>
                  </a:cubicBezTo>
                  <a:cubicBezTo>
                    <a:pt x="1541" y="312"/>
                    <a:pt x="1426" y="164"/>
                    <a:pt x="13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 name="Google Shape;1000;p2"/>
            <p:cNvSpPr/>
            <p:nvPr/>
          </p:nvSpPr>
          <p:spPr>
            <a:xfrm>
              <a:off x="4024925" y="673275"/>
              <a:ext cx="153275" cy="167700"/>
            </a:xfrm>
            <a:custGeom>
              <a:avLst/>
              <a:gdLst/>
              <a:ahLst/>
              <a:cxnLst/>
              <a:rect l="l" t="t" r="r" b="b"/>
              <a:pathLst>
                <a:path w="6131" h="6708" extrusionOk="0">
                  <a:moveTo>
                    <a:pt x="1594" y="1"/>
                  </a:moveTo>
                  <a:cubicBezTo>
                    <a:pt x="1194" y="1"/>
                    <a:pt x="805" y="156"/>
                    <a:pt x="574" y="446"/>
                  </a:cubicBezTo>
                  <a:cubicBezTo>
                    <a:pt x="0" y="1102"/>
                    <a:pt x="476" y="2069"/>
                    <a:pt x="1131" y="2102"/>
                  </a:cubicBezTo>
                  <a:cubicBezTo>
                    <a:pt x="1150" y="2103"/>
                    <a:pt x="1168" y="2103"/>
                    <a:pt x="1186" y="2103"/>
                  </a:cubicBezTo>
                  <a:cubicBezTo>
                    <a:pt x="1785" y="2103"/>
                    <a:pt x="2013" y="1585"/>
                    <a:pt x="1885" y="1282"/>
                  </a:cubicBezTo>
                  <a:cubicBezTo>
                    <a:pt x="1829" y="1114"/>
                    <a:pt x="1677" y="993"/>
                    <a:pt x="1500" y="993"/>
                  </a:cubicBezTo>
                  <a:cubicBezTo>
                    <a:pt x="1470" y="993"/>
                    <a:pt x="1440" y="996"/>
                    <a:pt x="1410" y="1004"/>
                  </a:cubicBezTo>
                  <a:cubicBezTo>
                    <a:pt x="1262" y="1020"/>
                    <a:pt x="1148" y="1167"/>
                    <a:pt x="1164" y="1315"/>
                  </a:cubicBezTo>
                  <a:cubicBezTo>
                    <a:pt x="1154" y="1471"/>
                    <a:pt x="1281" y="1567"/>
                    <a:pt x="1409" y="1567"/>
                  </a:cubicBezTo>
                  <a:cubicBezTo>
                    <a:pt x="1484" y="1567"/>
                    <a:pt x="1558" y="1535"/>
                    <a:pt x="1607" y="1462"/>
                  </a:cubicBezTo>
                  <a:cubicBezTo>
                    <a:pt x="1646" y="1400"/>
                    <a:pt x="1688" y="1375"/>
                    <a:pt x="1725" y="1375"/>
                  </a:cubicBezTo>
                  <a:cubicBezTo>
                    <a:pt x="1794" y="1375"/>
                    <a:pt x="1847" y="1464"/>
                    <a:pt x="1836" y="1561"/>
                  </a:cubicBezTo>
                  <a:cubicBezTo>
                    <a:pt x="1746" y="1791"/>
                    <a:pt x="1517" y="1942"/>
                    <a:pt x="1272" y="1942"/>
                  </a:cubicBezTo>
                  <a:cubicBezTo>
                    <a:pt x="1203" y="1942"/>
                    <a:pt x="1134" y="1930"/>
                    <a:pt x="1066" y="1905"/>
                  </a:cubicBezTo>
                  <a:cubicBezTo>
                    <a:pt x="656" y="1790"/>
                    <a:pt x="459" y="1053"/>
                    <a:pt x="1017" y="659"/>
                  </a:cubicBezTo>
                  <a:cubicBezTo>
                    <a:pt x="1143" y="567"/>
                    <a:pt x="1328" y="517"/>
                    <a:pt x="1533" y="517"/>
                  </a:cubicBezTo>
                  <a:cubicBezTo>
                    <a:pt x="2129" y="517"/>
                    <a:pt x="2902" y="931"/>
                    <a:pt x="2951" y="1905"/>
                  </a:cubicBezTo>
                  <a:cubicBezTo>
                    <a:pt x="2951" y="3085"/>
                    <a:pt x="2033" y="4118"/>
                    <a:pt x="1771" y="4888"/>
                  </a:cubicBezTo>
                  <a:cubicBezTo>
                    <a:pt x="1410" y="5970"/>
                    <a:pt x="1869" y="6658"/>
                    <a:pt x="1902" y="6708"/>
                  </a:cubicBezTo>
                  <a:cubicBezTo>
                    <a:pt x="1607" y="6150"/>
                    <a:pt x="1590" y="5495"/>
                    <a:pt x="1852" y="4921"/>
                  </a:cubicBezTo>
                  <a:cubicBezTo>
                    <a:pt x="2049" y="4396"/>
                    <a:pt x="2492" y="3839"/>
                    <a:pt x="2803" y="3151"/>
                  </a:cubicBezTo>
                  <a:cubicBezTo>
                    <a:pt x="2918" y="2921"/>
                    <a:pt x="3000" y="2675"/>
                    <a:pt x="3065" y="2446"/>
                  </a:cubicBezTo>
                  <a:cubicBezTo>
                    <a:pt x="3115" y="2675"/>
                    <a:pt x="3197" y="2921"/>
                    <a:pt x="3311" y="3151"/>
                  </a:cubicBezTo>
                  <a:cubicBezTo>
                    <a:pt x="3623" y="3839"/>
                    <a:pt x="4065" y="4396"/>
                    <a:pt x="4262" y="4921"/>
                  </a:cubicBezTo>
                  <a:cubicBezTo>
                    <a:pt x="4524" y="5493"/>
                    <a:pt x="4508" y="6147"/>
                    <a:pt x="4215" y="6703"/>
                  </a:cubicBezTo>
                  <a:lnTo>
                    <a:pt x="4215" y="6703"/>
                  </a:lnTo>
                  <a:cubicBezTo>
                    <a:pt x="4262" y="6617"/>
                    <a:pt x="4698" y="5950"/>
                    <a:pt x="4344" y="4888"/>
                  </a:cubicBezTo>
                  <a:cubicBezTo>
                    <a:pt x="4098" y="4118"/>
                    <a:pt x="3164" y="3085"/>
                    <a:pt x="3164" y="1905"/>
                  </a:cubicBezTo>
                  <a:cubicBezTo>
                    <a:pt x="3213" y="931"/>
                    <a:pt x="3985" y="517"/>
                    <a:pt x="4581" y="517"/>
                  </a:cubicBezTo>
                  <a:cubicBezTo>
                    <a:pt x="4787" y="517"/>
                    <a:pt x="4972" y="567"/>
                    <a:pt x="5098" y="659"/>
                  </a:cubicBezTo>
                  <a:cubicBezTo>
                    <a:pt x="5672" y="1053"/>
                    <a:pt x="5459" y="1790"/>
                    <a:pt x="5049" y="1905"/>
                  </a:cubicBezTo>
                  <a:cubicBezTo>
                    <a:pt x="4981" y="1930"/>
                    <a:pt x="4911" y="1942"/>
                    <a:pt x="4843" y="1942"/>
                  </a:cubicBezTo>
                  <a:cubicBezTo>
                    <a:pt x="4598" y="1942"/>
                    <a:pt x="4368" y="1791"/>
                    <a:pt x="4278" y="1561"/>
                  </a:cubicBezTo>
                  <a:cubicBezTo>
                    <a:pt x="4268" y="1464"/>
                    <a:pt x="4320" y="1375"/>
                    <a:pt x="4390" y="1375"/>
                  </a:cubicBezTo>
                  <a:cubicBezTo>
                    <a:pt x="4426" y="1375"/>
                    <a:pt x="4468" y="1400"/>
                    <a:pt x="4508" y="1462"/>
                  </a:cubicBezTo>
                  <a:cubicBezTo>
                    <a:pt x="4556" y="1535"/>
                    <a:pt x="4631" y="1567"/>
                    <a:pt x="4705" y="1567"/>
                  </a:cubicBezTo>
                  <a:cubicBezTo>
                    <a:pt x="4833" y="1567"/>
                    <a:pt x="4961" y="1471"/>
                    <a:pt x="4950" y="1315"/>
                  </a:cubicBezTo>
                  <a:cubicBezTo>
                    <a:pt x="4967" y="1167"/>
                    <a:pt x="4852" y="1020"/>
                    <a:pt x="4705" y="1004"/>
                  </a:cubicBezTo>
                  <a:cubicBezTo>
                    <a:pt x="4682" y="1000"/>
                    <a:pt x="4660" y="998"/>
                    <a:pt x="4637" y="998"/>
                  </a:cubicBezTo>
                  <a:cubicBezTo>
                    <a:pt x="4465" y="998"/>
                    <a:pt x="4304" y="1108"/>
                    <a:pt x="4246" y="1282"/>
                  </a:cubicBezTo>
                  <a:cubicBezTo>
                    <a:pt x="4118" y="1585"/>
                    <a:pt x="4362" y="2103"/>
                    <a:pt x="4946" y="2103"/>
                  </a:cubicBezTo>
                  <a:cubicBezTo>
                    <a:pt x="4964" y="2103"/>
                    <a:pt x="4981" y="2103"/>
                    <a:pt x="5000" y="2102"/>
                  </a:cubicBezTo>
                  <a:cubicBezTo>
                    <a:pt x="5622" y="2069"/>
                    <a:pt x="6131" y="1102"/>
                    <a:pt x="5541" y="446"/>
                  </a:cubicBezTo>
                  <a:cubicBezTo>
                    <a:pt x="5310" y="156"/>
                    <a:pt x="4920" y="1"/>
                    <a:pt x="4522" y="1"/>
                  </a:cubicBezTo>
                  <a:cubicBezTo>
                    <a:pt x="4044" y="1"/>
                    <a:pt x="3553" y="225"/>
                    <a:pt x="3311" y="708"/>
                  </a:cubicBezTo>
                  <a:cubicBezTo>
                    <a:pt x="3213" y="889"/>
                    <a:pt x="3115" y="1069"/>
                    <a:pt x="3065" y="1282"/>
                  </a:cubicBezTo>
                  <a:cubicBezTo>
                    <a:pt x="3016" y="1069"/>
                    <a:pt x="2934" y="872"/>
                    <a:pt x="2820" y="708"/>
                  </a:cubicBezTo>
                  <a:cubicBezTo>
                    <a:pt x="2569" y="225"/>
                    <a:pt x="2074" y="1"/>
                    <a:pt x="1594" y="1"/>
                  </a:cubicBezTo>
                  <a:close/>
                  <a:moveTo>
                    <a:pt x="4215" y="6703"/>
                  </a:moveTo>
                  <a:cubicBezTo>
                    <a:pt x="4214" y="6705"/>
                    <a:pt x="4213" y="6706"/>
                    <a:pt x="4213" y="6708"/>
                  </a:cubicBezTo>
                  <a:cubicBezTo>
                    <a:pt x="4214" y="6706"/>
                    <a:pt x="4214" y="6705"/>
                    <a:pt x="4215" y="6703"/>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 name="Google Shape;1001;p2"/>
            <p:cNvSpPr/>
            <p:nvPr/>
          </p:nvSpPr>
          <p:spPr>
            <a:xfrm>
              <a:off x="3901575" y="758575"/>
              <a:ext cx="129925" cy="204925"/>
            </a:xfrm>
            <a:custGeom>
              <a:avLst/>
              <a:gdLst/>
              <a:ahLst/>
              <a:cxnLst/>
              <a:rect l="l" t="t" r="r" b="b"/>
              <a:pathLst>
                <a:path w="5197" h="8197" extrusionOk="0">
                  <a:moveTo>
                    <a:pt x="4115" y="1"/>
                  </a:moveTo>
                  <a:lnTo>
                    <a:pt x="4115" y="1"/>
                  </a:lnTo>
                  <a:cubicBezTo>
                    <a:pt x="4115" y="1"/>
                    <a:pt x="4115" y="1"/>
                    <a:pt x="4115" y="1"/>
                  </a:cubicBezTo>
                  <a:cubicBezTo>
                    <a:pt x="4115" y="1"/>
                    <a:pt x="4115" y="1"/>
                    <a:pt x="4115" y="2"/>
                  </a:cubicBezTo>
                  <a:lnTo>
                    <a:pt x="4115" y="2"/>
                  </a:lnTo>
                  <a:cubicBezTo>
                    <a:pt x="4115" y="1"/>
                    <a:pt x="4115" y="1"/>
                    <a:pt x="4115" y="1"/>
                  </a:cubicBezTo>
                  <a:close/>
                  <a:moveTo>
                    <a:pt x="4115" y="2"/>
                  </a:moveTo>
                  <a:lnTo>
                    <a:pt x="4115" y="2"/>
                  </a:lnTo>
                  <a:cubicBezTo>
                    <a:pt x="4119" y="28"/>
                    <a:pt x="4167" y="615"/>
                    <a:pt x="3787" y="821"/>
                  </a:cubicBezTo>
                  <a:cubicBezTo>
                    <a:pt x="3393" y="1034"/>
                    <a:pt x="2836" y="1525"/>
                    <a:pt x="3426" y="2050"/>
                  </a:cubicBezTo>
                  <a:cubicBezTo>
                    <a:pt x="4016" y="2591"/>
                    <a:pt x="4197" y="3328"/>
                    <a:pt x="3672" y="4066"/>
                  </a:cubicBezTo>
                  <a:cubicBezTo>
                    <a:pt x="3672" y="4066"/>
                    <a:pt x="3967" y="2968"/>
                    <a:pt x="3246" y="2476"/>
                  </a:cubicBezTo>
                  <a:cubicBezTo>
                    <a:pt x="3036" y="2336"/>
                    <a:pt x="2871" y="2300"/>
                    <a:pt x="2755" y="2300"/>
                  </a:cubicBezTo>
                  <a:cubicBezTo>
                    <a:pt x="2626" y="2300"/>
                    <a:pt x="2558" y="2345"/>
                    <a:pt x="2558" y="2345"/>
                  </a:cubicBezTo>
                  <a:cubicBezTo>
                    <a:pt x="2607" y="2492"/>
                    <a:pt x="2656" y="2624"/>
                    <a:pt x="2672" y="2771"/>
                  </a:cubicBezTo>
                  <a:cubicBezTo>
                    <a:pt x="2672" y="3001"/>
                    <a:pt x="2197" y="3361"/>
                    <a:pt x="2541" y="3738"/>
                  </a:cubicBezTo>
                  <a:cubicBezTo>
                    <a:pt x="2885" y="4132"/>
                    <a:pt x="3131" y="4918"/>
                    <a:pt x="1935" y="5787"/>
                  </a:cubicBezTo>
                  <a:cubicBezTo>
                    <a:pt x="1935" y="5787"/>
                    <a:pt x="2541" y="4427"/>
                    <a:pt x="2181" y="3722"/>
                  </a:cubicBezTo>
                  <a:cubicBezTo>
                    <a:pt x="1820" y="2984"/>
                    <a:pt x="1361" y="3148"/>
                    <a:pt x="951" y="2558"/>
                  </a:cubicBezTo>
                  <a:cubicBezTo>
                    <a:pt x="951" y="2558"/>
                    <a:pt x="0" y="3083"/>
                    <a:pt x="738" y="4230"/>
                  </a:cubicBezTo>
                  <a:cubicBezTo>
                    <a:pt x="1607" y="5574"/>
                    <a:pt x="541" y="7262"/>
                    <a:pt x="1459" y="8197"/>
                  </a:cubicBezTo>
                  <a:cubicBezTo>
                    <a:pt x="1459" y="8197"/>
                    <a:pt x="1410" y="6836"/>
                    <a:pt x="2672" y="5607"/>
                  </a:cubicBezTo>
                  <a:cubicBezTo>
                    <a:pt x="3934" y="4378"/>
                    <a:pt x="5196" y="2853"/>
                    <a:pt x="4115" y="2"/>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 name="Google Shape;1002;p2"/>
            <p:cNvSpPr/>
            <p:nvPr/>
          </p:nvSpPr>
          <p:spPr>
            <a:xfrm>
              <a:off x="4015900" y="732775"/>
              <a:ext cx="75825" cy="113125"/>
            </a:xfrm>
            <a:custGeom>
              <a:avLst/>
              <a:gdLst/>
              <a:ahLst/>
              <a:cxnLst/>
              <a:rect l="l" t="t" r="r" b="b"/>
              <a:pathLst>
                <a:path w="3033" h="4525" extrusionOk="0">
                  <a:moveTo>
                    <a:pt x="2574" y="0"/>
                  </a:moveTo>
                  <a:cubicBezTo>
                    <a:pt x="2541" y="279"/>
                    <a:pt x="2279" y="541"/>
                    <a:pt x="1623" y="820"/>
                  </a:cubicBezTo>
                  <a:cubicBezTo>
                    <a:pt x="968" y="1099"/>
                    <a:pt x="1214" y="1935"/>
                    <a:pt x="1279" y="2131"/>
                  </a:cubicBezTo>
                  <a:cubicBezTo>
                    <a:pt x="1326" y="2304"/>
                    <a:pt x="1388" y="2641"/>
                    <a:pt x="1192" y="2641"/>
                  </a:cubicBezTo>
                  <a:cubicBezTo>
                    <a:pt x="1184" y="2641"/>
                    <a:pt x="1174" y="2641"/>
                    <a:pt x="1164" y="2639"/>
                  </a:cubicBezTo>
                  <a:cubicBezTo>
                    <a:pt x="951" y="2623"/>
                    <a:pt x="1001" y="2492"/>
                    <a:pt x="1099" y="1820"/>
                  </a:cubicBezTo>
                  <a:cubicBezTo>
                    <a:pt x="1172" y="1319"/>
                    <a:pt x="863" y="1255"/>
                    <a:pt x="701" y="1255"/>
                  </a:cubicBezTo>
                  <a:cubicBezTo>
                    <a:pt x="645" y="1255"/>
                    <a:pt x="607" y="1262"/>
                    <a:pt x="607" y="1262"/>
                  </a:cubicBezTo>
                  <a:cubicBezTo>
                    <a:pt x="738" y="1426"/>
                    <a:pt x="722" y="1656"/>
                    <a:pt x="591" y="1820"/>
                  </a:cubicBezTo>
                  <a:cubicBezTo>
                    <a:pt x="345" y="2066"/>
                    <a:pt x="50" y="2344"/>
                    <a:pt x="296" y="3098"/>
                  </a:cubicBezTo>
                  <a:cubicBezTo>
                    <a:pt x="558" y="3852"/>
                    <a:pt x="1" y="4524"/>
                    <a:pt x="1" y="4524"/>
                  </a:cubicBezTo>
                  <a:cubicBezTo>
                    <a:pt x="3033" y="2017"/>
                    <a:pt x="2574" y="1"/>
                    <a:pt x="25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 name="Google Shape;1003;p2"/>
            <p:cNvSpPr/>
            <p:nvPr/>
          </p:nvSpPr>
          <p:spPr>
            <a:xfrm>
              <a:off x="3865525" y="947075"/>
              <a:ext cx="89750" cy="106575"/>
            </a:xfrm>
            <a:custGeom>
              <a:avLst/>
              <a:gdLst/>
              <a:ahLst/>
              <a:cxnLst/>
              <a:rect l="l" t="t" r="r" b="b"/>
              <a:pathLst>
                <a:path w="3590" h="4263" extrusionOk="0">
                  <a:moveTo>
                    <a:pt x="1869" y="1"/>
                  </a:moveTo>
                  <a:cubicBezTo>
                    <a:pt x="1869" y="1"/>
                    <a:pt x="2000" y="280"/>
                    <a:pt x="1656" y="526"/>
                  </a:cubicBezTo>
                  <a:cubicBezTo>
                    <a:pt x="1295" y="771"/>
                    <a:pt x="0" y="2443"/>
                    <a:pt x="3590" y="4263"/>
                  </a:cubicBezTo>
                  <a:cubicBezTo>
                    <a:pt x="3590" y="4263"/>
                    <a:pt x="2737" y="3771"/>
                    <a:pt x="2639" y="2492"/>
                  </a:cubicBezTo>
                  <a:cubicBezTo>
                    <a:pt x="2541" y="1198"/>
                    <a:pt x="2803" y="509"/>
                    <a:pt x="18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 name="Google Shape;1004;p2"/>
            <p:cNvSpPr/>
            <p:nvPr/>
          </p:nvSpPr>
          <p:spPr>
            <a:xfrm>
              <a:off x="3756100" y="1012825"/>
              <a:ext cx="196725" cy="145100"/>
            </a:xfrm>
            <a:custGeom>
              <a:avLst/>
              <a:gdLst/>
              <a:ahLst/>
              <a:cxnLst/>
              <a:rect l="l" t="t" r="r" b="b"/>
              <a:pathLst>
                <a:path w="7869" h="5804" extrusionOk="0">
                  <a:moveTo>
                    <a:pt x="4665" y="1"/>
                  </a:moveTo>
                  <a:cubicBezTo>
                    <a:pt x="4521" y="1"/>
                    <a:pt x="4380" y="47"/>
                    <a:pt x="4246" y="141"/>
                  </a:cubicBezTo>
                  <a:cubicBezTo>
                    <a:pt x="3878" y="395"/>
                    <a:pt x="3657" y="610"/>
                    <a:pt x="3470" y="610"/>
                  </a:cubicBezTo>
                  <a:cubicBezTo>
                    <a:pt x="3415" y="610"/>
                    <a:pt x="3363" y="592"/>
                    <a:pt x="3312" y="551"/>
                  </a:cubicBezTo>
                  <a:lnTo>
                    <a:pt x="3312" y="551"/>
                  </a:lnTo>
                  <a:cubicBezTo>
                    <a:pt x="3312" y="551"/>
                    <a:pt x="3000" y="1174"/>
                    <a:pt x="3689" y="1387"/>
                  </a:cubicBezTo>
                  <a:cubicBezTo>
                    <a:pt x="4361" y="1584"/>
                    <a:pt x="4852" y="1715"/>
                    <a:pt x="4738" y="2092"/>
                  </a:cubicBezTo>
                  <a:cubicBezTo>
                    <a:pt x="4639" y="2469"/>
                    <a:pt x="3705" y="2534"/>
                    <a:pt x="2590" y="2715"/>
                  </a:cubicBezTo>
                  <a:cubicBezTo>
                    <a:pt x="1476" y="2878"/>
                    <a:pt x="591" y="3157"/>
                    <a:pt x="623" y="4141"/>
                  </a:cubicBezTo>
                  <a:cubicBezTo>
                    <a:pt x="649" y="4890"/>
                    <a:pt x="507" y="5246"/>
                    <a:pt x="251" y="5246"/>
                  </a:cubicBezTo>
                  <a:cubicBezTo>
                    <a:pt x="177" y="5246"/>
                    <a:pt x="93" y="5216"/>
                    <a:pt x="1" y="5157"/>
                  </a:cubicBezTo>
                  <a:lnTo>
                    <a:pt x="1" y="5157"/>
                  </a:lnTo>
                  <a:cubicBezTo>
                    <a:pt x="1" y="5157"/>
                    <a:pt x="250" y="5804"/>
                    <a:pt x="1203" y="5804"/>
                  </a:cubicBezTo>
                  <a:cubicBezTo>
                    <a:pt x="1395" y="5804"/>
                    <a:pt x="1616" y="5777"/>
                    <a:pt x="1869" y="5714"/>
                  </a:cubicBezTo>
                  <a:cubicBezTo>
                    <a:pt x="3377" y="5337"/>
                    <a:pt x="3574" y="4108"/>
                    <a:pt x="4213" y="3354"/>
                  </a:cubicBezTo>
                  <a:cubicBezTo>
                    <a:pt x="4852" y="2600"/>
                    <a:pt x="5492" y="1977"/>
                    <a:pt x="7868" y="1928"/>
                  </a:cubicBezTo>
                  <a:cubicBezTo>
                    <a:pt x="7868" y="1928"/>
                    <a:pt x="6410" y="1813"/>
                    <a:pt x="5869" y="961"/>
                  </a:cubicBezTo>
                  <a:cubicBezTo>
                    <a:pt x="5464" y="329"/>
                    <a:pt x="5050" y="1"/>
                    <a:pt x="466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 name="Google Shape;1005;p2"/>
            <p:cNvSpPr/>
            <p:nvPr/>
          </p:nvSpPr>
          <p:spPr>
            <a:xfrm>
              <a:off x="3856500" y="1072400"/>
              <a:ext cx="192200" cy="157050"/>
            </a:xfrm>
            <a:custGeom>
              <a:avLst/>
              <a:gdLst/>
              <a:ahLst/>
              <a:cxnLst/>
              <a:rect l="l" t="t" r="r" b="b"/>
              <a:pathLst>
                <a:path w="7688" h="6282" extrusionOk="0">
                  <a:moveTo>
                    <a:pt x="3370" y="1"/>
                  </a:moveTo>
                  <a:cubicBezTo>
                    <a:pt x="3323" y="1"/>
                    <a:pt x="3276" y="2"/>
                    <a:pt x="3230" y="4"/>
                  </a:cubicBezTo>
                  <a:cubicBezTo>
                    <a:pt x="2656" y="20"/>
                    <a:pt x="2099" y="184"/>
                    <a:pt x="1607" y="463"/>
                  </a:cubicBezTo>
                  <a:cubicBezTo>
                    <a:pt x="1443" y="561"/>
                    <a:pt x="1279" y="676"/>
                    <a:pt x="1131" y="823"/>
                  </a:cubicBezTo>
                  <a:cubicBezTo>
                    <a:pt x="0" y="1807"/>
                    <a:pt x="361" y="3888"/>
                    <a:pt x="1705" y="4216"/>
                  </a:cubicBezTo>
                  <a:cubicBezTo>
                    <a:pt x="1838" y="4249"/>
                    <a:pt x="1974" y="4264"/>
                    <a:pt x="2111" y="4264"/>
                  </a:cubicBezTo>
                  <a:cubicBezTo>
                    <a:pt x="2596" y="4264"/>
                    <a:pt x="3075" y="4063"/>
                    <a:pt x="3344" y="3692"/>
                  </a:cubicBezTo>
                  <a:cubicBezTo>
                    <a:pt x="3656" y="3249"/>
                    <a:pt x="3656" y="2659"/>
                    <a:pt x="3344" y="2217"/>
                  </a:cubicBezTo>
                  <a:cubicBezTo>
                    <a:pt x="3135" y="1923"/>
                    <a:pt x="2805" y="1764"/>
                    <a:pt x="2470" y="1764"/>
                  </a:cubicBezTo>
                  <a:cubicBezTo>
                    <a:pt x="2281" y="1764"/>
                    <a:pt x="2090" y="1815"/>
                    <a:pt x="1918" y="1921"/>
                  </a:cubicBezTo>
                  <a:cubicBezTo>
                    <a:pt x="1640" y="2085"/>
                    <a:pt x="1508" y="2413"/>
                    <a:pt x="1607" y="2725"/>
                  </a:cubicBezTo>
                  <a:cubicBezTo>
                    <a:pt x="1623" y="2823"/>
                    <a:pt x="1672" y="2905"/>
                    <a:pt x="1754" y="2971"/>
                  </a:cubicBezTo>
                  <a:cubicBezTo>
                    <a:pt x="1856" y="3072"/>
                    <a:pt x="1994" y="3115"/>
                    <a:pt x="2132" y="3115"/>
                  </a:cubicBezTo>
                  <a:cubicBezTo>
                    <a:pt x="2373" y="3115"/>
                    <a:pt x="2614" y="2984"/>
                    <a:pt x="2656" y="2807"/>
                  </a:cubicBezTo>
                  <a:cubicBezTo>
                    <a:pt x="2715" y="2543"/>
                    <a:pt x="2511" y="2305"/>
                    <a:pt x="2256" y="2305"/>
                  </a:cubicBezTo>
                  <a:cubicBezTo>
                    <a:pt x="2226" y="2305"/>
                    <a:pt x="2195" y="2308"/>
                    <a:pt x="2164" y="2315"/>
                  </a:cubicBezTo>
                  <a:cubicBezTo>
                    <a:pt x="1902" y="2380"/>
                    <a:pt x="1918" y="2512"/>
                    <a:pt x="1836" y="2528"/>
                  </a:cubicBezTo>
                  <a:cubicBezTo>
                    <a:pt x="1831" y="2529"/>
                    <a:pt x="1826" y="2529"/>
                    <a:pt x="1822" y="2529"/>
                  </a:cubicBezTo>
                  <a:cubicBezTo>
                    <a:pt x="1738" y="2529"/>
                    <a:pt x="1738" y="2397"/>
                    <a:pt x="1738" y="2397"/>
                  </a:cubicBezTo>
                  <a:cubicBezTo>
                    <a:pt x="1738" y="2200"/>
                    <a:pt x="1836" y="2020"/>
                    <a:pt x="2017" y="1921"/>
                  </a:cubicBezTo>
                  <a:cubicBezTo>
                    <a:pt x="2153" y="1856"/>
                    <a:pt x="2299" y="1824"/>
                    <a:pt x="2444" y="1824"/>
                  </a:cubicBezTo>
                  <a:cubicBezTo>
                    <a:pt x="2768" y="1824"/>
                    <a:pt x="3086" y="1982"/>
                    <a:pt x="3279" y="2266"/>
                  </a:cubicBezTo>
                  <a:cubicBezTo>
                    <a:pt x="3541" y="2675"/>
                    <a:pt x="3541" y="3216"/>
                    <a:pt x="3246" y="3626"/>
                  </a:cubicBezTo>
                  <a:cubicBezTo>
                    <a:pt x="3020" y="3940"/>
                    <a:pt x="2591" y="4120"/>
                    <a:pt x="2152" y="4120"/>
                  </a:cubicBezTo>
                  <a:cubicBezTo>
                    <a:pt x="2019" y="4120"/>
                    <a:pt x="1884" y="4103"/>
                    <a:pt x="1754" y="4069"/>
                  </a:cubicBezTo>
                  <a:cubicBezTo>
                    <a:pt x="541" y="3774"/>
                    <a:pt x="197" y="1856"/>
                    <a:pt x="1263" y="938"/>
                  </a:cubicBezTo>
                  <a:cubicBezTo>
                    <a:pt x="1742" y="489"/>
                    <a:pt x="2326" y="317"/>
                    <a:pt x="2916" y="317"/>
                  </a:cubicBezTo>
                  <a:cubicBezTo>
                    <a:pt x="3617" y="317"/>
                    <a:pt x="4325" y="561"/>
                    <a:pt x="4869" y="872"/>
                  </a:cubicBezTo>
                  <a:cubicBezTo>
                    <a:pt x="5819" y="1413"/>
                    <a:pt x="6541" y="2249"/>
                    <a:pt x="6950" y="3249"/>
                  </a:cubicBezTo>
                  <a:cubicBezTo>
                    <a:pt x="7278" y="4052"/>
                    <a:pt x="7458" y="4921"/>
                    <a:pt x="7458" y="5790"/>
                  </a:cubicBezTo>
                  <a:cubicBezTo>
                    <a:pt x="7458" y="5954"/>
                    <a:pt x="7442" y="6118"/>
                    <a:pt x="7409" y="6282"/>
                  </a:cubicBezTo>
                  <a:cubicBezTo>
                    <a:pt x="7426" y="6216"/>
                    <a:pt x="7442" y="6150"/>
                    <a:pt x="7458" y="6085"/>
                  </a:cubicBezTo>
                  <a:lnTo>
                    <a:pt x="7458" y="6052"/>
                  </a:lnTo>
                  <a:cubicBezTo>
                    <a:pt x="7688" y="4856"/>
                    <a:pt x="7540" y="3626"/>
                    <a:pt x="7016" y="2528"/>
                  </a:cubicBezTo>
                  <a:cubicBezTo>
                    <a:pt x="6331" y="1094"/>
                    <a:pt x="4980" y="1"/>
                    <a:pt x="33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 name="Google Shape;1006;p2"/>
            <p:cNvSpPr/>
            <p:nvPr/>
          </p:nvSpPr>
          <p:spPr>
            <a:xfrm>
              <a:off x="3963000" y="1120350"/>
              <a:ext cx="75875" cy="81650"/>
            </a:xfrm>
            <a:custGeom>
              <a:avLst/>
              <a:gdLst/>
              <a:ahLst/>
              <a:cxnLst/>
              <a:rect l="l" t="t" r="r" b="b"/>
              <a:pathLst>
                <a:path w="3035" h="3266" extrusionOk="0">
                  <a:moveTo>
                    <a:pt x="718" y="1"/>
                  </a:moveTo>
                  <a:cubicBezTo>
                    <a:pt x="60" y="1"/>
                    <a:pt x="0" y="778"/>
                    <a:pt x="1084" y="954"/>
                  </a:cubicBezTo>
                  <a:cubicBezTo>
                    <a:pt x="2346" y="1167"/>
                    <a:pt x="3035" y="3265"/>
                    <a:pt x="3035" y="3265"/>
                  </a:cubicBezTo>
                  <a:cubicBezTo>
                    <a:pt x="3035" y="3265"/>
                    <a:pt x="2723" y="1003"/>
                    <a:pt x="1461" y="249"/>
                  </a:cubicBezTo>
                  <a:cubicBezTo>
                    <a:pt x="1169" y="71"/>
                    <a:pt x="917" y="1"/>
                    <a:pt x="71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 name="Google Shape;1007;p2"/>
            <p:cNvSpPr/>
            <p:nvPr/>
          </p:nvSpPr>
          <p:spPr>
            <a:xfrm>
              <a:off x="3810600" y="1113875"/>
              <a:ext cx="129925" cy="112950"/>
            </a:xfrm>
            <a:custGeom>
              <a:avLst/>
              <a:gdLst/>
              <a:ahLst/>
              <a:cxnLst/>
              <a:rect l="l" t="t" r="r" b="b"/>
              <a:pathLst>
                <a:path w="5197" h="4518" extrusionOk="0">
                  <a:moveTo>
                    <a:pt x="2164" y="0"/>
                  </a:moveTo>
                  <a:lnTo>
                    <a:pt x="2164" y="0"/>
                  </a:lnTo>
                  <a:cubicBezTo>
                    <a:pt x="2000" y="197"/>
                    <a:pt x="1886" y="426"/>
                    <a:pt x="1820" y="672"/>
                  </a:cubicBezTo>
                  <a:cubicBezTo>
                    <a:pt x="1689" y="1082"/>
                    <a:pt x="1132" y="1312"/>
                    <a:pt x="558" y="1705"/>
                  </a:cubicBezTo>
                  <a:cubicBezTo>
                    <a:pt x="1" y="2082"/>
                    <a:pt x="83" y="2705"/>
                    <a:pt x="214" y="3033"/>
                  </a:cubicBezTo>
                  <a:cubicBezTo>
                    <a:pt x="263" y="3262"/>
                    <a:pt x="246" y="3508"/>
                    <a:pt x="132" y="3721"/>
                  </a:cubicBezTo>
                  <a:cubicBezTo>
                    <a:pt x="394" y="3492"/>
                    <a:pt x="705" y="3328"/>
                    <a:pt x="1050" y="3229"/>
                  </a:cubicBezTo>
                  <a:cubicBezTo>
                    <a:pt x="1673" y="3049"/>
                    <a:pt x="1656" y="2754"/>
                    <a:pt x="1640" y="2295"/>
                  </a:cubicBezTo>
                  <a:cubicBezTo>
                    <a:pt x="1625" y="1877"/>
                    <a:pt x="1801" y="1852"/>
                    <a:pt x="1844" y="1852"/>
                  </a:cubicBezTo>
                  <a:cubicBezTo>
                    <a:pt x="1849" y="1852"/>
                    <a:pt x="1853" y="1852"/>
                    <a:pt x="1853" y="1852"/>
                  </a:cubicBezTo>
                  <a:cubicBezTo>
                    <a:pt x="1857" y="1852"/>
                    <a:pt x="1862" y="1852"/>
                    <a:pt x="1866" y="1852"/>
                  </a:cubicBezTo>
                  <a:cubicBezTo>
                    <a:pt x="2146" y="1852"/>
                    <a:pt x="2082" y="2381"/>
                    <a:pt x="2066" y="2672"/>
                  </a:cubicBezTo>
                  <a:cubicBezTo>
                    <a:pt x="2033" y="2967"/>
                    <a:pt x="1935" y="3574"/>
                    <a:pt x="2476" y="4164"/>
                  </a:cubicBezTo>
                  <a:cubicBezTo>
                    <a:pt x="2718" y="4427"/>
                    <a:pt x="3038" y="4518"/>
                    <a:pt x="3357" y="4518"/>
                  </a:cubicBezTo>
                  <a:cubicBezTo>
                    <a:pt x="3751" y="4518"/>
                    <a:pt x="4141" y="4380"/>
                    <a:pt x="4377" y="4262"/>
                  </a:cubicBezTo>
                  <a:cubicBezTo>
                    <a:pt x="4488" y="4216"/>
                    <a:pt x="4604" y="4194"/>
                    <a:pt x="4718" y="4194"/>
                  </a:cubicBezTo>
                  <a:cubicBezTo>
                    <a:pt x="4890" y="4194"/>
                    <a:pt x="5058" y="4245"/>
                    <a:pt x="5197" y="4344"/>
                  </a:cubicBezTo>
                  <a:cubicBezTo>
                    <a:pt x="5066" y="3459"/>
                    <a:pt x="4623" y="3197"/>
                    <a:pt x="4000" y="3131"/>
                  </a:cubicBezTo>
                  <a:cubicBezTo>
                    <a:pt x="3361" y="3065"/>
                    <a:pt x="2508" y="2852"/>
                    <a:pt x="2181" y="1770"/>
                  </a:cubicBezTo>
                  <a:cubicBezTo>
                    <a:pt x="1853" y="689"/>
                    <a:pt x="2164" y="0"/>
                    <a:pt x="216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 name="Google Shape;1008;p2"/>
            <p:cNvSpPr/>
            <p:nvPr/>
          </p:nvSpPr>
          <p:spPr>
            <a:xfrm>
              <a:off x="3831100" y="1190100"/>
              <a:ext cx="32400" cy="49600"/>
            </a:xfrm>
            <a:custGeom>
              <a:avLst/>
              <a:gdLst/>
              <a:ahLst/>
              <a:cxnLst/>
              <a:rect l="l" t="t" r="r" b="b"/>
              <a:pathLst>
                <a:path w="1296" h="1984" extrusionOk="0">
                  <a:moveTo>
                    <a:pt x="951" y="0"/>
                  </a:moveTo>
                  <a:cubicBezTo>
                    <a:pt x="951" y="0"/>
                    <a:pt x="934" y="82"/>
                    <a:pt x="508" y="344"/>
                  </a:cubicBezTo>
                  <a:cubicBezTo>
                    <a:pt x="164" y="525"/>
                    <a:pt x="0" y="918"/>
                    <a:pt x="115" y="1295"/>
                  </a:cubicBezTo>
                  <a:cubicBezTo>
                    <a:pt x="180" y="1524"/>
                    <a:pt x="230" y="1754"/>
                    <a:pt x="262" y="1983"/>
                  </a:cubicBezTo>
                  <a:cubicBezTo>
                    <a:pt x="262" y="1983"/>
                    <a:pt x="262" y="1852"/>
                    <a:pt x="787" y="1557"/>
                  </a:cubicBezTo>
                  <a:cubicBezTo>
                    <a:pt x="1295" y="1262"/>
                    <a:pt x="1098" y="836"/>
                    <a:pt x="1000" y="557"/>
                  </a:cubicBezTo>
                  <a:cubicBezTo>
                    <a:pt x="951" y="377"/>
                    <a:pt x="934" y="180"/>
                    <a:pt x="95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 name="Google Shape;1009;p2"/>
            <p:cNvSpPr/>
            <p:nvPr/>
          </p:nvSpPr>
          <p:spPr>
            <a:xfrm>
              <a:off x="3688075" y="974775"/>
              <a:ext cx="173375" cy="122350"/>
            </a:xfrm>
            <a:custGeom>
              <a:avLst/>
              <a:gdLst/>
              <a:ahLst/>
              <a:cxnLst/>
              <a:rect l="l" t="t" r="r" b="b"/>
              <a:pathLst>
                <a:path w="6935" h="4894" extrusionOk="0">
                  <a:moveTo>
                    <a:pt x="4996" y="0"/>
                  </a:moveTo>
                  <a:cubicBezTo>
                    <a:pt x="4777" y="0"/>
                    <a:pt x="4531" y="52"/>
                    <a:pt x="4262" y="172"/>
                  </a:cubicBezTo>
                  <a:cubicBezTo>
                    <a:pt x="2804" y="844"/>
                    <a:pt x="3066" y="3319"/>
                    <a:pt x="4803" y="3663"/>
                  </a:cubicBezTo>
                  <a:cubicBezTo>
                    <a:pt x="5000" y="3696"/>
                    <a:pt x="5213" y="3728"/>
                    <a:pt x="5377" y="3745"/>
                  </a:cubicBezTo>
                  <a:cubicBezTo>
                    <a:pt x="4918" y="3843"/>
                    <a:pt x="4475" y="3991"/>
                    <a:pt x="4066" y="4187"/>
                  </a:cubicBezTo>
                  <a:cubicBezTo>
                    <a:pt x="3918" y="4269"/>
                    <a:pt x="3689" y="4351"/>
                    <a:pt x="3639" y="4368"/>
                  </a:cubicBezTo>
                  <a:cubicBezTo>
                    <a:pt x="3192" y="4537"/>
                    <a:pt x="2768" y="4612"/>
                    <a:pt x="2385" y="4612"/>
                  </a:cubicBezTo>
                  <a:cubicBezTo>
                    <a:pt x="1548" y="4612"/>
                    <a:pt x="905" y="4256"/>
                    <a:pt x="623" y="3761"/>
                  </a:cubicBezTo>
                  <a:cubicBezTo>
                    <a:pt x="378" y="3351"/>
                    <a:pt x="361" y="2860"/>
                    <a:pt x="574" y="2450"/>
                  </a:cubicBezTo>
                  <a:cubicBezTo>
                    <a:pt x="591" y="2434"/>
                    <a:pt x="591" y="2434"/>
                    <a:pt x="591" y="2417"/>
                  </a:cubicBezTo>
                  <a:cubicBezTo>
                    <a:pt x="803" y="2103"/>
                    <a:pt x="1139" y="1956"/>
                    <a:pt x="1452" y="1956"/>
                  </a:cubicBezTo>
                  <a:cubicBezTo>
                    <a:pt x="1743" y="1956"/>
                    <a:pt x="2014" y="2082"/>
                    <a:pt x="2148" y="2319"/>
                  </a:cubicBezTo>
                  <a:cubicBezTo>
                    <a:pt x="2263" y="2450"/>
                    <a:pt x="2312" y="2630"/>
                    <a:pt x="2312" y="2794"/>
                  </a:cubicBezTo>
                  <a:cubicBezTo>
                    <a:pt x="2312" y="2958"/>
                    <a:pt x="2263" y="3106"/>
                    <a:pt x="2148" y="3204"/>
                  </a:cubicBezTo>
                  <a:cubicBezTo>
                    <a:pt x="2042" y="3301"/>
                    <a:pt x="1984" y="3331"/>
                    <a:pt x="1952" y="3331"/>
                  </a:cubicBezTo>
                  <a:cubicBezTo>
                    <a:pt x="1925" y="3331"/>
                    <a:pt x="1918" y="3309"/>
                    <a:pt x="1918" y="3286"/>
                  </a:cubicBezTo>
                  <a:cubicBezTo>
                    <a:pt x="2044" y="3034"/>
                    <a:pt x="1752" y="2862"/>
                    <a:pt x="1499" y="2862"/>
                  </a:cubicBezTo>
                  <a:cubicBezTo>
                    <a:pt x="1324" y="2862"/>
                    <a:pt x="1167" y="2944"/>
                    <a:pt x="1181" y="3138"/>
                  </a:cubicBezTo>
                  <a:cubicBezTo>
                    <a:pt x="1170" y="3418"/>
                    <a:pt x="1418" y="3553"/>
                    <a:pt x="1676" y="3553"/>
                  </a:cubicBezTo>
                  <a:cubicBezTo>
                    <a:pt x="1796" y="3553"/>
                    <a:pt x="1918" y="3523"/>
                    <a:pt x="2017" y="3466"/>
                  </a:cubicBezTo>
                  <a:lnTo>
                    <a:pt x="2050" y="3433"/>
                  </a:lnTo>
                  <a:cubicBezTo>
                    <a:pt x="2066" y="3417"/>
                    <a:pt x="2099" y="3401"/>
                    <a:pt x="2115" y="3384"/>
                  </a:cubicBezTo>
                  <a:cubicBezTo>
                    <a:pt x="2410" y="3089"/>
                    <a:pt x="2459" y="2630"/>
                    <a:pt x="2197" y="2302"/>
                  </a:cubicBezTo>
                  <a:cubicBezTo>
                    <a:pt x="2059" y="2026"/>
                    <a:pt x="1746" y="1874"/>
                    <a:pt x="1411" y="1874"/>
                  </a:cubicBezTo>
                  <a:cubicBezTo>
                    <a:pt x="1071" y="1874"/>
                    <a:pt x="707" y="2030"/>
                    <a:pt x="476" y="2368"/>
                  </a:cubicBezTo>
                  <a:cubicBezTo>
                    <a:pt x="1" y="3106"/>
                    <a:pt x="214" y="4105"/>
                    <a:pt x="951" y="4581"/>
                  </a:cubicBezTo>
                  <a:cubicBezTo>
                    <a:pt x="1317" y="4794"/>
                    <a:pt x="1739" y="4894"/>
                    <a:pt x="2152" y="4894"/>
                  </a:cubicBezTo>
                  <a:cubicBezTo>
                    <a:pt x="2183" y="4894"/>
                    <a:pt x="2215" y="4893"/>
                    <a:pt x="2246" y="4892"/>
                  </a:cubicBezTo>
                  <a:cubicBezTo>
                    <a:pt x="3148" y="4859"/>
                    <a:pt x="3869" y="4368"/>
                    <a:pt x="5049" y="4007"/>
                  </a:cubicBezTo>
                  <a:cubicBezTo>
                    <a:pt x="5475" y="3909"/>
                    <a:pt x="5918" y="3843"/>
                    <a:pt x="6360" y="3794"/>
                  </a:cubicBezTo>
                  <a:cubicBezTo>
                    <a:pt x="6557" y="3778"/>
                    <a:pt x="6754" y="3728"/>
                    <a:pt x="6934" y="3630"/>
                  </a:cubicBezTo>
                  <a:lnTo>
                    <a:pt x="6934" y="3630"/>
                  </a:lnTo>
                  <a:cubicBezTo>
                    <a:pt x="6934" y="3630"/>
                    <a:pt x="6815" y="3659"/>
                    <a:pt x="6664" y="3659"/>
                  </a:cubicBezTo>
                  <a:cubicBezTo>
                    <a:pt x="6512" y="3659"/>
                    <a:pt x="6328" y="3630"/>
                    <a:pt x="6197" y="3515"/>
                  </a:cubicBezTo>
                  <a:cubicBezTo>
                    <a:pt x="5934" y="3269"/>
                    <a:pt x="5934" y="3368"/>
                    <a:pt x="5656" y="3286"/>
                  </a:cubicBezTo>
                  <a:cubicBezTo>
                    <a:pt x="5475" y="3237"/>
                    <a:pt x="5377" y="3089"/>
                    <a:pt x="5377" y="2909"/>
                  </a:cubicBezTo>
                  <a:cubicBezTo>
                    <a:pt x="5180" y="3073"/>
                    <a:pt x="5147" y="3368"/>
                    <a:pt x="5295" y="3581"/>
                  </a:cubicBezTo>
                  <a:cubicBezTo>
                    <a:pt x="5295" y="3581"/>
                    <a:pt x="4574" y="3581"/>
                    <a:pt x="4393" y="3204"/>
                  </a:cubicBezTo>
                  <a:cubicBezTo>
                    <a:pt x="4230" y="2843"/>
                    <a:pt x="4426" y="2843"/>
                    <a:pt x="4574" y="2761"/>
                  </a:cubicBezTo>
                  <a:cubicBezTo>
                    <a:pt x="4721" y="2679"/>
                    <a:pt x="4770" y="2532"/>
                    <a:pt x="4607" y="2335"/>
                  </a:cubicBezTo>
                  <a:cubicBezTo>
                    <a:pt x="4459" y="2122"/>
                    <a:pt x="4492" y="1761"/>
                    <a:pt x="4754" y="1745"/>
                  </a:cubicBezTo>
                  <a:cubicBezTo>
                    <a:pt x="4676" y="1576"/>
                    <a:pt x="4505" y="1479"/>
                    <a:pt x="4331" y="1479"/>
                  </a:cubicBezTo>
                  <a:cubicBezTo>
                    <a:pt x="4286" y="1479"/>
                    <a:pt x="4241" y="1486"/>
                    <a:pt x="4197" y="1499"/>
                  </a:cubicBezTo>
                  <a:cubicBezTo>
                    <a:pt x="3771" y="1565"/>
                    <a:pt x="3771" y="2171"/>
                    <a:pt x="3771" y="2171"/>
                  </a:cubicBezTo>
                  <a:cubicBezTo>
                    <a:pt x="3771" y="2171"/>
                    <a:pt x="3459" y="1434"/>
                    <a:pt x="3951" y="1057"/>
                  </a:cubicBezTo>
                  <a:cubicBezTo>
                    <a:pt x="4139" y="908"/>
                    <a:pt x="4291" y="851"/>
                    <a:pt x="4410" y="851"/>
                  </a:cubicBezTo>
                  <a:cubicBezTo>
                    <a:pt x="4593" y="851"/>
                    <a:pt x="4698" y="983"/>
                    <a:pt x="4738" y="1122"/>
                  </a:cubicBezTo>
                  <a:cubicBezTo>
                    <a:pt x="4791" y="1308"/>
                    <a:pt x="4887" y="1461"/>
                    <a:pt x="5034" y="1461"/>
                  </a:cubicBezTo>
                  <a:cubicBezTo>
                    <a:pt x="5069" y="1461"/>
                    <a:pt x="5107" y="1452"/>
                    <a:pt x="5147" y="1434"/>
                  </a:cubicBezTo>
                  <a:cubicBezTo>
                    <a:pt x="5277" y="1369"/>
                    <a:pt x="5385" y="1276"/>
                    <a:pt x="5481" y="1276"/>
                  </a:cubicBezTo>
                  <a:cubicBezTo>
                    <a:pt x="5531" y="1276"/>
                    <a:pt x="5578" y="1301"/>
                    <a:pt x="5623" y="1368"/>
                  </a:cubicBezTo>
                  <a:cubicBezTo>
                    <a:pt x="5738" y="1614"/>
                    <a:pt x="5623" y="1925"/>
                    <a:pt x="5361" y="2024"/>
                  </a:cubicBezTo>
                  <a:cubicBezTo>
                    <a:pt x="5361" y="2024"/>
                    <a:pt x="5372" y="2024"/>
                    <a:pt x="5392" y="2024"/>
                  </a:cubicBezTo>
                  <a:cubicBezTo>
                    <a:pt x="5532" y="2024"/>
                    <a:pt x="6100" y="1987"/>
                    <a:pt x="6229" y="1384"/>
                  </a:cubicBezTo>
                  <a:cubicBezTo>
                    <a:pt x="6348" y="845"/>
                    <a:pt x="5886" y="0"/>
                    <a:pt x="499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 name="Google Shape;1010;p2"/>
            <p:cNvSpPr/>
            <p:nvPr/>
          </p:nvSpPr>
          <p:spPr>
            <a:xfrm>
              <a:off x="3661025" y="1040100"/>
              <a:ext cx="116825" cy="82400"/>
            </a:xfrm>
            <a:custGeom>
              <a:avLst/>
              <a:gdLst/>
              <a:ahLst/>
              <a:cxnLst/>
              <a:rect l="l" t="t" r="r" b="b"/>
              <a:pathLst>
                <a:path w="4673" h="3296" extrusionOk="0">
                  <a:moveTo>
                    <a:pt x="853" y="1"/>
                  </a:moveTo>
                  <a:cubicBezTo>
                    <a:pt x="853" y="1"/>
                    <a:pt x="1" y="919"/>
                    <a:pt x="574" y="1722"/>
                  </a:cubicBezTo>
                  <a:cubicBezTo>
                    <a:pt x="886" y="2181"/>
                    <a:pt x="1394" y="2459"/>
                    <a:pt x="1951" y="2492"/>
                  </a:cubicBezTo>
                  <a:cubicBezTo>
                    <a:pt x="1886" y="2492"/>
                    <a:pt x="1492" y="2492"/>
                    <a:pt x="1312" y="2722"/>
                  </a:cubicBezTo>
                  <a:cubicBezTo>
                    <a:pt x="1181" y="2886"/>
                    <a:pt x="1132" y="3099"/>
                    <a:pt x="1165" y="3295"/>
                  </a:cubicBezTo>
                  <a:cubicBezTo>
                    <a:pt x="1218" y="3215"/>
                    <a:pt x="1317" y="3156"/>
                    <a:pt x="1423" y="3156"/>
                  </a:cubicBezTo>
                  <a:cubicBezTo>
                    <a:pt x="1446" y="3156"/>
                    <a:pt x="1469" y="3159"/>
                    <a:pt x="1492" y="3164"/>
                  </a:cubicBezTo>
                  <a:cubicBezTo>
                    <a:pt x="1600" y="3200"/>
                    <a:pt x="1768" y="3281"/>
                    <a:pt x="1959" y="3281"/>
                  </a:cubicBezTo>
                  <a:cubicBezTo>
                    <a:pt x="2116" y="3281"/>
                    <a:pt x="2290" y="3227"/>
                    <a:pt x="2459" y="3050"/>
                  </a:cubicBezTo>
                  <a:cubicBezTo>
                    <a:pt x="2836" y="2640"/>
                    <a:pt x="3328" y="2869"/>
                    <a:pt x="4672" y="2164"/>
                  </a:cubicBezTo>
                  <a:lnTo>
                    <a:pt x="4672" y="2164"/>
                  </a:lnTo>
                  <a:cubicBezTo>
                    <a:pt x="4672" y="2165"/>
                    <a:pt x="3953" y="2468"/>
                    <a:pt x="3143" y="2468"/>
                  </a:cubicBezTo>
                  <a:cubicBezTo>
                    <a:pt x="2676" y="2468"/>
                    <a:pt x="2178" y="2367"/>
                    <a:pt x="1771" y="2050"/>
                  </a:cubicBezTo>
                  <a:cubicBezTo>
                    <a:pt x="1115" y="1574"/>
                    <a:pt x="771" y="804"/>
                    <a:pt x="85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 name="Google Shape;1011;p2"/>
            <p:cNvSpPr/>
            <p:nvPr/>
          </p:nvSpPr>
          <p:spPr>
            <a:xfrm>
              <a:off x="3814700" y="854750"/>
              <a:ext cx="111475" cy="157100"/>
            </a:xfrm>
            <a:custGeom>
              <a:avLst/>
              <a:gdLst/>
              <a:ahLst/>
              <a:cxnLst/>
              <a:rect l="l" t="t" r="r" b="b"/>
              <a:pathLst>
                <a:path w="4459" h="6284" extrusionOk="0">
                  <a:moveTo>
                    <a:pt x="2639" y="1"/>
                  </a:moveTo>
                  <a:cubicBezTo>
                    <a:pt x="2141" y="1"/>
                    <a:pt x="1623" y="207"/>
                    <a:pt x="1279" y="612"/>
                  </a:cubicBezTo>
                  <a:cubicBezTo>
                    <a:pt x="1" y="2252"/>
                    <a:pt x="902" y="4268"/>
                    <a:pt x="1656" y="5120"/>
                  </a:cubicBezTo>
                  <a:cubicBezTo>
                    <a:pt x="2082" y="5628"/>
                    <a:pt x="2640" y="6038"/>
                    <a:pt x="3262" y="6284"/>
                  </a:cubicBezTo>
                  <a:cubicBezTo>
                    <a:pt x="2689" y="6005"/>
                    <a:pt x="2181" y="5612"/>
                    <a:pt x="1771" y="5120"/>
                  </a:cubicBezTo>
                  <a:cubicBezTo>
                    <a:pt x="1509" y="4743"/>
                    <a:pt x="1295" y="4300"/>
                    <a:pt x="1181" y="3842"/>
                  </a:cubicBezTo>
                  <a:cubicBezTo>
                    <a:pt x="1033" y="3317"/>
                    <a:pt x="968" y="2760"/>
                    <a:pt x="1017" y="2202"/>
                  </a:cubicBezTo>
                  <a:cubicBezTo>
                    <a:pt x="1148" y="727"/>
                    <a:pt x="1967" y="186"/>
                    <a:pt x="2721" y="153"/>
                  </a:cubicBezTo>
                  <a:cubicBezTo>
                    <a:pt x="3066" y="170"/>
                    <a:pt x="3394" y="301"/>
                    <a:pt x="3639" y="547"/>
                  </a:cubicBezTo>
                  <a:cubicBezTo>
                    <a:pt x="4279" y="1104"/>
                    <a:pt x="3918" y="2038"/>
                    <a:pt x="3377" y="2268"/>
                  </a:cubicBezTo>
                  <a:cubicBezTo>
                    <a:pt x="3254" y="2329"/>
                    <a:pt x="3122" y="2363"/>
                    <a:pt x="2988" y="2363"/>
                  </a:cubicBezTo>
                  <a:cubicBezTo>
                    <a:pt x="2871" y="2363"/>
                    <a:pt x="2754" y="2338"/>
                    <a:pt x="2640" y="2284"/>
                  </a:cubicBezTo>
                  <a:cubicBezTo>
                    <a:pt x="2476" y="2202"/>
                    <a:pt x="2344" y="2022"/>
                    <a:pt x="2328" y="1825"/>
                  </a:cubicBezTo>
                  <a:cubicBezTo>
                    <a:pt x="2328" y="1728"/>
                    <a:pt x="2354" y="1705"/>
                    <a:pt x="2404" y="1705"/>
                  </a:cubicBezTo>
                  <a:cubicBezTo>
                    <a:pt x="2447" y="1705"/>
                    <a:pt x="2507" y="1722"/>
                    <a:pt x="2584" y="1722"/>
                  </a:cubicBezTo>
                  <a:cubicBezTo>
                    <a:pt x="2642" y="1722"/>
                    <a:pt x="2710" y="1712"/>
                    <a:pt x="2787" y="1678"/>
                  </a:cubicBezTo>
                  <a:cubicBezTo>
                    <a:pt x="3000" y="1563"/>
                    <a:pt x="3033" y="1284"/>
                    <a:pt x="2869" y="1121"/>
                  </a:cubicBezTo>
                  <a:cubicBezTo>
                    <a:pt x="2801" y="1053"/>
                    <a:pt x="2702" y="1014"/>
                    <a:pt x="2600" y="1014"/>
                  </a:cubicBezTo>
                  <a:cubicBezTo>
                    <a:pt x="2405" y="1014"/>
                    <a:pt x="2196" y="1154"/>
                    <a:pt x="2164" y="1498"/>
                  </a:cubicBezTo>
                  <a:cubicBezTo>
                    <a:pt x="2131" y="1727"/>
                    <a:pt x="2213" y="1973"/>
                    <a:pt x="2377" y="2153"/>
                  </a:cubicBezTo>
                  <a:cubicBezTo>
                    <a:pt x="2394" y="2170"/>
                    <a:pt x="2410" y="2186"/>
                    <a:pt x="2426" y="2202"/>
                  </a:cubicBezTo>
                  <a:lnTo>
                    <a:pt x="2492" y="2252"/>
                  </a:lnTo>
                  <a:lnTo>
                    <a:pt x="2541" y="2284"/>
                  </a:lnTo>
                  <a:lnTo>
                    <a:pt x="2574" y="2317"/>
                  </a:lnTo>
                  <a:lnTo>
                    <a:pt x="2623" y="2334"/>
                  </a:lnTo>
                  <a:cubicBezTo>
                    <a:pt x="2750" y="2409"/>
                    <a:pt x="2894" y="2446"/>
                    <a:pt x="3039" y="2446"/>
                  </a:cubicBezTo>
                  <a:cubicBezTo>
                    <a:pt x="3177" y="2446"/>
                    <a:pt x="3315" y="2414"/>
                    <a:pt x="3443" y="2350"/>
                  </a:cubicBezTo>
                  <a:cubicBezTo>
                    <a:pt x="4033" y="2153"/>
                    <a:pt x="4459" y="1088"/>
                    <a:pt x="3754" y="465"/>
                  </a:cubicBezTo>
                  <a:cubicBezTo>
                    <a:pt x="3481" y="154"/>
                    <a:pt x="3068" y="1"/>
                    <a:pt x="263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 name="Google Shape;1012;p2"/>
            <p:cNvSpPr/>
            <p:nvPr/>
          </p:nvSpPr>
          <p:spPr>
            <a:xfrm>
              <a:off x="2813200" y="1492700"/>
              <a:ext cx="226625" cy="157925"/>
            </a:xfrm>
            <a:custGeom>
              <a:avLst/>
              <a:gdLst/>
              <a:ahLst/>
              <a:cxnLst/>
              <a:rect l="l" t="t" r="r" b="b"/>
              <a:pathLst>
                <a:path w="9065" h="6317" extrusionOk="0">
                  <a:moveTo>
                    <a:pt x="7063" y="1"/>
                  </a:moveTo>
                  <a:cubicBezTo>
                    <a:pt x="6606" y="1"/>
                    <a:pt x="6174" y="163"/>
                    <a:pt x="5901" y="501"/>
                  </a:cubicBezTo>
                  <a:cubicBezTo>
                    <a:pt x="5524" y="911"/>
                    <a:pt x="5475" y="1534"/>
                    <a:pt x="5803" y="2009"/>
                  </a:cubicBezTo>
                  <a:cubicBezTo>
                    <a:pt x="5885" y="2140"/>
                    <a:pt x="6016" y="2255"/>
                    <a:pt x="6180" y="2320"/>
                  </a:cubicBezTo>
                  <a:lnTo>
                    <a:pt x="6212" y="2320"/>
                  </a:lnTo>
                  <a:lnTo>
                    <a:pt x="6278" y="2353"/>
                  </a:lnTo>
                  <a:lnTo>
                    <a:pt x="6376" y="2369"/>
                  </a:lnTo>
                  <a:cubicBezTo>
                    <a:pt x="6449" y="2391"/>
                    <a:pt x="6522" y="2401"/>
                    <a:pt x="6595" y="2401"/>
                  </a:cubicBezTo>
                  <a:cubicBezTo>
                    <a:pt x="6803" y="2401"/>
                    <a:pt x="7005" y="2318"/>
                    <a:pt x="7163" y="2173"/>
                  </a:cubicBezTo>
                  <a:cubicBezTo>
                    <a:pt x="7554" y="1752"/>
                    <a:pt x="7284" y="1208"/>
                    <a:pt x="6946" y="1208"/>
                  </a:cubicBezTo>
                  <a:cubicBezTo>
                    <a:pt x="6915" y="1208"/>
                    <a:pt x="6883" y="1212"/>
                    <a:pt x="6852" y="1222"/>
                  </a:cubicBezTo>
                  <a:cubicBezTo>
                    <a:pt x="6540" y="1320"/>
                    <a:pt x="6475" y="1714"/>
                    <a:pt x="6704" y="1845"/>
                  </a:cubicBezTo>
                  <a:cubicBezTo>
                    <a:pt x="6758" y="1875"/>
                    <a:pt x="6817" y="1890"/>
                    <a:pt x="6875" y="1890"/>
                  </a:cubicBezTo>
                  <a:cubicBezTo>
                    <a:pt x="6975" y="1890"/>
                    <a:pt x="7074" y="1846"/>
                    <a:pt x="7147" y="1763"/>
                  </a:cubicBezTo>
                  <a:lnTo>
                    <a:pt x="7147" y="1763"/>
                  </a:lnTo>
                  <a:cubicBezTo>
                    <a:pt x="7180" y="1911"/>
                    <a:pt x="7130" y="2074"/>
                    <a:pt x="6999" y="2156"/>
                  </a:cubicBezTo>
                  <a:cubicBezTo>
                    <a:pt x="6860" y="2261"/>
                    <a:pt x="6688" y="2316"/>
                    <a:pt x="6518" y="2316"/>
                  </a:cubicBezTo>
                  <a:cubicBezTo>
                    <a:pt x="6447" y="2316"/>
                    <a:pt x="6378" y="2307"/>
                    <a:pt x="6311" y="2288"/>
                  </a:cubicBezTo>
                  <a:cubicBezTo>
                    <a:pt x="6212" y="2271"/>
                    <a:pt x="6130" y="2222"/>
                    <a:pt x="6049" y="2173"/>
                  </a:cubicBezTo>
                  <a:cubicBezTo>
                    <a:pt x="5540" y="1763"/>
                    <a:pt x="5508" y="1009"/>
                    <a:pt x="5967" y="550"/>
                  </a:cubicBezTo>
                  <a:cubicBezTo>
                    <a:pt x="6220" y="249"/>
                    <a:pt x="6609" y="106"/>
                    <a:pt x="7022" y="106"/>
                  </a:cubicBezTo>
                  <a:cubicBezTo>
                    <a:pt x="7891" y="106"/>
                    <a:pt x="8862" y="739"/>
                    <a:pt x="8884" y="1861"/>
                  </a:cubicBezTo>
                  <a:cubicBezTo>
                    <a:pt x="8901" y="2665"/>
                    <a:pt x="8474" y="3419"/>
                    <a:pt x="7753" y="3796"/>
                  </a:cubicBezTo>
                  <a:cubicBezTo>
                    <a:pt x="7737" y="3796"/>
                    <a:pt x="7720" y="3812"/>
                    <a:pt x="7688" y="3812"/>
                  </a:cubicBezTo>
                  <a:cubicBezTo>
                    <a:pt x="7606" y="3845"/>
                    <a:pt x="7507" y="3877"/>
                    <a:pt x="7425" y="3894"/>
                  </a:cubicBezTo>
                  <a:cubicBezTo>
                    <a:pt x="7196" y="3949"/>
                    <a:pt x="6966" y="3973"/>
                    <a:pt x="6737" y="3973"/>
                  </a:cubicBezTo>
                  <a:cubicBezTo>
                    <a:pt x="5162" y="3973"/>
                    <a:pt x="3623" y="2834"/>
                    <a:pt x="2294" y="2834"/>
                  </a:cubicBezTo>
                  <a:cubicBezTo>
                    <a:pt x="2150" y="2834"/>
                    <a:pt x="2008" y="2848"/>
                    <a:pt x="1869" y="2878"/>
                  </a:cubicBezTo>
                  <a:cubicBezTo>
                    <a:pt x="607" y="3156"/>
                    <a:pt x="246" y="4041"/>
                    <a:pt x="148" y="4582"/>
                  </a:cubicBezTo>
                  <a:cubicBezTo>
                    <a:pt x="0" y="5140"/>
                    <a:pt x="98" y="5730"/>
                    <a:pt x="557" y="6074"/>
                  </a:cubicBezTo>
                  <a:cubicBezTo>
                    <a:pt x="774" y="6241"/>
                    <a:pt x="1037" y="6317"/>
                    <a:pt x="1295" y="6317"/>
                  </a:cubicBezTo>
                  <a:cubicBezTo>
                    <a:pt x="1723" y="6317"/>
                    <a:pt x="2138" y="6110"/>
                    <a:pt x="2311" y="5762"/>
                  </a:cubicBezTo>
                  <a:cubicBezTo>
                    <a:pt x="2639" y="5222"/>
                    <a:pt x="2360" y="4517"/>
                    <a:pt x="1869" y="4402"/>
                  </a:cubicBezTo>
                  <a:cubicBezTo>
                    <a:pt x="1771" y="4363"/>
                    <a:pt x="1670" y="4344"/>
                    <a:pt x="1571" y="4344"/>
                  </a:cubicBezTo>
                  <a:cubicBezTo>
                    <a:pt x="1257" y="4344"/>
                    <a:pt x="965" y="4533"/>
                    <a:pt x="852" y="4845"/>
                  </a:cubicBezTo>
                  <a:cubicBezTo>
                    <a:pt x="820" y="4959"/>
                    <a:pt x="803" y="5090"/>
                    <a:pt x="836" y="5222"/>
                  </a:cubicBezTo>
                  <a:lnTo>
                    <a:pt x="836" y="5238"/>
                  </a:lnTo>
                  <a:cubicBezTo>
                    <a:pt x="836" y="5254"/>
                    <a:pt x="836" y="5254"/>
                    <a:pt x="852" y="5271"/>
                  </a:cubicBezTo>
                  <a:cubicBezTo>
                    <a:pt x="836" y="5287"/>
                    <a:pt x="836" y="5287"/>
                    <a:pt x="852" y="5304"/>
                  </a:cubicBezTo>
                  <a:cubicBezTo>
                    <a:pt x="914" y="5525"/>
                    <a:pt x="1123" y="5663"/>
                    <a:pt x="1341" y="5663"/>
                  </a:cubicBezTo>
                  <a:cubicBezTo>
                    <a:pt x="1414" y="5663"/>
                    <a:pt x="1488" y="5648"/>
                    <a:pt x="1557" y="5615"/>
                  </a:cubicBezTo>
                  <a:cubicBezTo>
                    <a:pt x="1904" y="5473"/>
                    <a:pt x="1796" y="4924"/>
                    <a:pt x="1468" y="4924"/>
                  </a:cubicBezTo>
                  <a:cubicBezTo>
                    <a:pt x="1454" y="4924"/>
                    <a:pt x="1440" y="4925"/>
                    <a:pt x="1426" y="4927"/>
                  </a:cubicBezTo>
                  <a:cubicBezTo>
                    <a:pt x="1049" y="4959"/>
                    <a:pt x="1098" y="5320"/>
                    <a:pt x="1049" y="5385"/>
                  </a:cubicBezTo>
                  <a:cubicBezTo>
                    <a:pt x="1041" y="5394"/>
                    <a:pt x="1031" y="5398"/>
                    <a:pt x="1021" y="5398"/>
                  </a:cubicBezTo>
                  <a:cubicBezTo>
                    <a:pt x="974" y="5398"/>
                    <a:pt x="915" y="5314"/>
                    <a:pt x="902" y="5287"/>
                  </a:cubicBezTo>
                  <a:cubicBezTo>
                    <a:pt x="820" y="5090"/>
                    <a:pt x="836" y="4894"/>
                    <a:pt x="934" y="4713"/>
                  </a:cubicBezTo>
                  <a:cubicBezTo>
                    <a:pt x="1074" y="4504"/>
                    <a:pt x="1303" y="4394"/>
                    <a:pt x="1542" y="4394"/>
                  </a:cubicBezTo>
                  <a:cubicBezTo>
                    <a:pt x="1640" y="4394"/>
                    <a:pt x="1740" y="4413"/>
                    <a:pt x="1836" y="4451"/>
                  </a:cubicBezTo>
                  <a:cubicBezTo>
                    <a:pt x="2295" y="4566"/>
                    <a:pt x="2541" y="5222"/>
                    <a:pt x="2229" y="5730"/>
                  </a:cubicBezTo>
                  <a:cubicBezTo>
                    <a:pt x="2071" y="6037"/>
                    <a:pt x="1702" y="6212"/>
                    <a:pt x="1323" y="6212"/>
                  </a:cubicBezTo>
                  <a:cubicBezTo>
                    <a:pt x="1076" y="6212"/>
                    <a:pt x="824" y="6138"/>
                    <a:pt x="623" y="5976"/>
                  </a:cubicBezTo>
                  <a:cubicBezTo>
                    <a:pt x="66" y="5566"/>
                    <a:pt x="115" y="4631"/>
                    <a:pt x="541" y="4058"/>
                  </a:cubicBezTo>
                  <a:cubicBezTo>
                    <a:pt x="890" y="3584"/>
                    <a:pt x="1485" y="3348"/>
                    <a:pt x="2103" y="3348"/>
                  </a:cubicBezTo>
                  <a:cubicBezTo>
                    <a:pt x="2298" y="3348"/>
                    <a:pt x="2496" y="3371"/>
                    <a:pt x="2688" y="3419"/>
                  </a:cubicBezTo>
                  <a:cubicBezTo>
                    <a:pt x="3491" y="3615"/>
                    <a:pt x="4311" y="3959"/>
                    <a:pt x="5213" y="4205"/>
                  </a:cubicBezTo>
                  <a:cubicBezTo>
                    <a:pt x="5529" y="4264"/>
                    <a:pt x="5855" y="4297"/>
                    <a:pt x="6178" y="4297"/>
                  </a:cubicBezTo>
                  <a:cubicBezTo>
                    <a:pt x="6757" y="4297"/>
                    <a:pt x="7330" y="4190"/>
                    <a:pt x="7835" y="3927"/>
                  </a:cubicBezTo>
                  <a:cubicBezTo>
                    <a:pt x="8606" y="3533"/>
                    <a:pt x="9065" y="2714"/>
                    <a:pt x="9032" y="1845"/>
                  </a:cubicBezTo>
                  <a:cubicBezTo>
                    <a:pt x="8999" y="653"/>
                    <a:pt x="7981" y="1"/>
                    <a:pt x="70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 name="Google Shape;1013;p2"/>
            <p:cNvSpPr/>
            <p:nvPr/>
          </p:nvSpPr>
          <p:spPr>
            <a:xfrm>
              <a:off x="2839825" y="1582175"/>
              <a:ext cx="161900" cy="92700"/>
            </a:xfrm>
            <a:custGeom>
              <a:avLst/>
              <a:gdLst/>
              <a:ahLst/>
              <a:cxnLst/>
              <a:rect l="l" t="t" r="r" b="b"/>
              <a:pathLst>
                <a:path w="6476" h="3708" extrusionOk="0">
                  <a:moveTo>
                    <a:pt x="961" y="0"/>
                  </a:moveTo>
                  <a:cubicBezTo>
                    <a:pt x="340" y="0"/>
                    <a:pt x="1" y="266"/>
                    <a:pt x="1" y="266"/>
                  </a:cubicBezTo>
                  <a:cubicBezTo>
                    <a:pt x="232" y="193"/>
                    <a:pt x="445" y="147"/>
                    <a:pt x="655" y="147"/>
                  </a:cubicBezTo>
                  <a:cubicBezTo>
                    <a:pt x="966" y="147"/>
                    <a:pt x="1271" y="248"/>
                    <a:pt x="1623" y="512"/>
                  </a:cubicBezTo>
                  <a:cubicBezTo>
                    <a:pt x="2213" y="954"/>
                    <a:pt x="1853" y="1708"/>
                    <a:pt x="1754" y="2200"/>
                  </a:cubicBezTo>
                  <a:cubicBezTo>
                    <a:pt x="1656" y="2708"/>
                    <a:pt x="2377" y="2921"/>
                    <a:pt x="2738" y="3085"/>
                  </a:cubicBezTo>
                  <a:cubicBezTo>
                    <a:pt x="3098" y="3249"/>
                    <a:pt x="2902" y="3708"/>
                    <a:pt x="2902" y="3708"/>
                  </a:cubicBezTo>
                  <a:cubicBezTo>
                    <a:pt x="4246" y="2888"/>
                    <a:pt x="3394" y="1938"/>
                    <a:pt x="3164" y="1675"/>
                  </a:cubicBezTo>
                  <a:cubicBezTo>
                    <a:pt x="2975" y="1446"/>
                    <a:pt x="3087" y="1216"/>
                    <a:pt x="3269" y="1216"/>
                  </a:cubicBezTo>
                  <a:cubicBezTo>
                    <a:pt x="3308" y="1216"/>
                    <a:pt x="3350" y="1226"/>
                    <a:pt x="3394" y="1249"/>
                  </a:cubicBezTo>
                  <a:cubicBezTo>
                    <a:pt x="3639" y="1380"/>
                    <a:pt x="3279" y="1872"/>
                    <a:pt x="3951" y="2315"/>
                  </a:cubicBezTo>
                  <a:cubicBezTo>
                    <a:pt x="4119" y="2421"/>
                    <a:pt x="4277" y="2461"/>
                    <a:pt x="4419" y="2461"/>
                  </a:cubicBezTo>
                  <a:cubicBezTo>
                    <a:pt x="4845" y="2461"/>
                    <a:pt x="5131" y="2102"/>
                    <a:pt x="5131" y="2102"/>
                  </a:cubicBezTo>
                  <a:lnTo>
                    <a:pt x="5131" y="2102"/>
                  </a:lnTo>
                  <a:cubicBezTo>
                    <a:pt x="5125" y="2102"/>
                    <a:pt x="5120" y="2102"/>
                    <a:pt x="5115" y="2102"/>
                  </a:cubicBezTo>
                  <a:cubicBezTo>
                    <a:pt x="4760" y="2102"/>
                    <a:pt x="4964" y="1575"/>
                    <a:pt x="4787" y="1429"/>
                  </a:cubicBezTo>
                  <a:cubicBezTo>
                    <a:pt x="4713" y="1366"/>
                    <a:pt x="4618" y="1330"/>
                    <a:pt x="4521" y="1330"/>
                  </a:cubicBezTo>
                  <a:cubicBezTo>
                    <a:pt x="4467" y="1330"/>
                    <a:pt x="4413" y="1341"/>
                    <a:pt x="4361" y="1364"/>
                  </a:cubicBezTo>
                  <a:cubicBezTo>
                    <a:pt x="4317" y="1371"/>
                    <a:pt x="4274" y="1374"/>
                    <a:pt x="4234" y="1374"/>
                  </a:cubicBezTo>
                  <a:cubicBezTo>
                    <a:pt x="4079" y="1374"/>
                    <a:pt x="3968" y="1324"/>
                    <a:pt x="4033" y="1233"/>
                  </a:cubicBezTo>
                  <a:cubicBezTo>
                    <a:pt x="4069" y="1183"/>
                    <a:pt x="4107" y="1165"/>
                    <a:pt x="4158" y="1165"/>
                  </a:cubicBezTo>
                  <a:cubicBezTo>
                    <a:pt x="4294" y="1165"/>
                    <a:pt x="4521" y="1295"/>
                    <a:pt x="5033" y="1331"/>
                  </a:cubicBezTo>
                  <a:cubicBezTo>
                    <a:pt x="5068" y="1334"/>
                    <a:pt x="5104" y="1335"/>
                    <a:pt x="5138" y="1335"/>
                  </a:cubicBezTo>
                  <a:cubicBezTo>
                    <a:pt x="5905" y="1335"/>
                    <a:pt x="6475" y="676"/>
                    <a:pt x="6475" y="675"/>
                  </a:cubicBezTo>
                  <a:lnTo>
                    <a:pt x="6475" y="675"/>
                  </a:lnTo>
                  <a:cubicBezTo>
                    <a:pt x="6016" y="931"/>
                    <a:pt x="5529" y="1029"/>
                    <a:pt x="5040" y="1029"/>
                  </a:cubicBezTo>
                  <a:cubicBezTo>
                    <a:pt x="3868" y="1029"/>
                    <a:pt x="2685" y="468"/>
                    <a:pt x="1853" y="167"/>
                  </a:cubicBezTo>
                  <a:cubicBezTo>
                    <a:pt x="1512" y="44"/>
                    <a:pt x="1213" y="0"/>
                    <a:pt x="9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 name="Google Shape;1014;p2"/>
            <p:cNvSpPr/>
            <p:nvPr/>
          </p:nvSpPr>
          <p:spPr>
            <a:xfrm>
              <a:off x="2881625" y="1490500"/>
              <a:ext cx="90175" cy="63100"/>
            </a:xfrm>
            <a:custGeom>
              <a:avLst/>
              <a:gdLst/>
              <a:ahLst/>
              <a:cxnLst/>
              <a:rect l="l" t="t" r="r" b="b"/>
              <a:pathLst>
                <a:path w="3607" h="2524" extrusionOk="0">
                  <a:moveTo>
                    <a:pt x="2506" y="1"/>
                  </a:moveTo>
                  <a:cubicBezTo>
                    <a:pt x="1919" y="1"/>
                    <a:pt x="1243" y="126"/>
                    <a:pt x="869" y="622"/>
                  </a:cubicBezTo>
                  <a:cubicBezTo>
                    <a:pt x="0" y="1769"/>
                    <a:pt x="525" y="2523"/>
                    <a:pt x="525" y="2523"/>
                  </a:cubicBezTo>
                  <a:cubicBezTo>
                    <a:pt x="525" y="2523"/>
                    <a:pt x="361" y="2162"/>
                    <a:pt x="1394" y="2162"/>
                  </a:cubicBezTo>
                  <a:cubicBezTo>
                    <a:pt x="2426" y="2146"/>
                    <a:pt x="2295" y="1490"/>
                    <a:pt x="2262" y="1261"/>
                  </a:cubicBezTo>
                  <a:cubicBezTo>
                    <a:pt x="2180" y="1015"/>
                    <a:pt x="2230" y="736"/>
                    <a:pt x="2410" y="556"/>
                  </a:cubicBezTo>
                  <a:cubicBezTo>
                    <a:pt x="2656" y="195"/>
                    <a:pt x="3607" y="130"/>
                    <a:pt x="3607" y="130"/>
                  </a:cubicBezTo>
                  <a:cubicBezTo>
                    <a:pt x="3607" y="130"/>
                    <a:pt x="3103" y="1"/>
                    <a:pt x="250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 name="Google Shape;1015;p2"/>
            <p:cNvSpPr/>
            <p:nvPr/>
          </p:nvSpPr>
          <p:spPr>
            <a:xfrm>
              <a:off x="2950475" y="1423675"/>
              <a:ext cx="56575" cy="67225"/>
            </a:xfrm>
            <a:custGeom>
              <a:avLst/>
              <a:gdLst/>
              <a:ahLst/>
              <a:cxnLst/>
              <a:rect l="l" t="t" r="r" b="b"/>
              <a:pathLst>
                <a:path w="2263" h="2689" extrusionOk="0">
                  <a:moveTo>
                    <a:pt x="1148" y="0"/>
                  </a:moveTo>
                  <a:cubicBezTo>
                    <a:pt x="1148" y="0"/>
                    <a:pt x="1344" y="541"/>
                    <a:pt x="1000" y="738"/>
                  </a:cubicBezTo>
                  <a:cubicBezTo>
                    <a:pt x="639" y="934"/>
                    <a:pt x="0" y="1344"/>
                    <a:pt x="262" y="2016"/>
                  </a:cubicBezTo>
                  <a:cubicBezTo>
                    <a:pt x="508" y="2688"/>
                    <a:pt x="1689" y="2426"/>
                    <a:pt x="2262" y="2606"/>
                  </a:cubicBezTo>
                  <a:cubicBezTo>
                    <a:pt x="2262" y="2606"/>
                    <a:pt x="1393" y="2164"/>
                    <a:pt x="1459" y="1426"/>
                  </a:cubicBezTo>
                  <a:cubicBezTo>
                    <a:pt x="1525" y="705"/>
                    <a:pt x="1443" y="164"/>
                    <a:pt x="11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 name="Google Shape;1016;p2"/>
            <p:cNvSpPr/>
            <p:nvPr/>
          </p:nvSpPr>
          <p:spPr>
            <a:xfrm>
              <a:off x="3011525" y="1452750"/>
              <a:ext cx="79925" cy="107800"/>
            </a:xfrm>
            <a:custGeom>
              <a:avLst/>
              <a:gdLst/>
              <a:ahLst/>
              <a:cxnLst/>
              <a:rect l="l" t="t" r="r" b="b"/>
              <a:pathLst>
                <a:path w="3197" h="4312" extrusionOk="0">
                  <a:moveTo>
                    <a:pt x="394" y="1"/>
                  </a:moveTo>
                  <a:lnTo>
                    <a:pt x="394" y="1"/>
                  </a:lnTo>
                  <a:cubicBezTo>
                    <a:pt x="1" y="1345"/>
                    <a:pt x="541" y="1607"/>
                    <a:pt x="1099" y="2476"/>
                  </a:cubicBezTo>
                  <a:cubicBezTo>
                    <a:pt x="1656" y="3361"/>
                    <a:pt x="1066" y="4312"/>
                    <a:pt x="1066" y="4312"/>
                  </a:cubicBezTo>
                  <a:cubicBezTo>
                    <a:pt x="1443" y="4049"/>
                    <a:pt x="1787" y="3361"/>
                    <a:pt x="2492" y="2935"/>
                  </a:cubicBezTo>
                  <a:cubicBezTo>
                    <a:pt x="3197" y="2492"/>
                    <a:pt x="2902" y="1591"/>
                    <a:pt x="2902" y="1591"/>
                  </a:cubicBezTo>
                  <a:lnTo>
                    <a:pt x="2902" y="1591"/>
                  </a:lnTo>
                  <a:cubicBezTo>
                    <a:pt x="2864" y="1704"/>
                    <a:pt x="2768" y="1750"/>
                    <a:pt x="2606" y="1750"/>
                  </a:cubicBezTo>
                  <a:cubicBezTo>
                    <a:pt x="2557" y="1750"/>
                    <a:pt x="2503" y="1746"/>
                    <a:pt x="2443" y="1738"/>
                  </a:cubicBezTo>
                  <a:cubicBezTo>
                    <a:pt x="2415" y="1731"/>
                    <a:pt x="2388" y="1728"/>
                    <a:pt x="2361" y="1728"/>
                  </a:cubicBezTo>
                  <a:cubicBezTo>
                    <a:pt x="2135" y="1728"/>
                    <a:pt x="1960" y="1961"/>
                    <a:pt x="2033" y="2181"/>
                  </a:cubicBezTo>
                  <a:cubicBezTo>
                    <a:pt x="2114" y="2357"/>
                    <a:pt x="1983" y="2533"/>
                    <a:pt x="1814" y="2533"/>
                  </a:cubicBezTo>
                  <a:cubicBezTo>
                    <a:pt x="1779" y="2533"/>
                    <a:pt x="1742" y="2526"/>
                    <a:pt x="1705" y="2509"/>
                  </a:cubicBezTo>
                  <a:cubicBezTo>
                    <a:pt x="1558" y="2443"/>
                    <a:pt x="1558" y="2066"/>
                    <a:pt x="1771" y="1886"/>
                  </a:cubicBezTo>
                  <a:cubicBezTo>
                    <a:pt x="2000" y="1705"/>
                    <a:pt x="2148" y="1312"/>
                    <a:pt x="1967" y="689"/>
                  </a:cubicBezTo>
                  <a:cubicBezTo>
                    <a:pt x="1814" y="217"/>
                    <a:pt x="1343" y="113"/>
                    <a:pt x="1026" y="113"/>
                  </a:cubicBezTo>
                  <a:cubicBezTo>
                    <a:pt x="936" y="113"/>
                    <a:pt x="858" y="121"/>
                    <a:pt x="804" y="132"/>
                  </a:cubicBezTo>
                  <a:cubicBezTo>
                    <a:pt x="778" y="135"/>
                    <a:pt x="752" y="136"/>
                    <a:pt x="727" y="136"/>
                  </a:cubicBezTo>
                  <a:cubicBezTo>
                    <a:pt x="594" y="136"/>
                    <a:pt x="477" y="97"/>
                    <a:pt x="3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 name="Google Shape;1017;p2"/>
            <p:cNvSpPr/>
            <p:nvPr/>
          </p:nvSpPr>
          <p:spPr>
            <a:xfrm>
              <a:off x="3018900" y="1495775"/>
              <a:ext cx="25" cy="25"/>
            </a:xfrm>
            <a:custGeom>
              <a:avLst/>
              <a:gdLst/>
              <a:ahLst/>
              <a:cxnLst/>
              <a:rect l="l" t="t" r="r" b="b"/>
              <a:pathLst>
                <a:path w="1" h="1" extrusionOk="0">
                  <a:moveTo>
                    <a:pt x="1" y="1"/>
                  </a:moveTo>
                  <a:lnTo>
                    <a:pt x="1" y="1"/>
                  </a:lnTo>
                  <a:lnTo>
                    <a:pt x="1"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 name="Google Shape;1018;p2"/>
            <p:cNvSpPr/>
            <p:nvPr/>
          </p:nvSpPr>
          <p:spPr>
            <a:xfrm>
              <a:off x="2993900" y="1294075"/>
              <a:ext cx="202875" cy="202550"/>
            </a:xfrm>
            <a:custGeom>
              <a:avLst/>
              <a:gdLst/>
              <a:ahLst/>
              <a:cxnLst/>
              <a:rect l="l" t="t" r="r" b="b"/>
              <a:pathLst>
                <a:path w="8115" h="8102" extrusionOk="0">
                  <a:moveTo>
                    <a:pt x="5726" y="1"/>
                  </a:moveTo>
                  <a:cubicBezTo>
                    <a:pt x="5208" y="1"/>
                    <a:pt x="4714" y="178"/>
                    <a:pt x="4426" y="562"/>
                  </a:cubicBezTo>
                  <a:cubicBezTo>
                    <a:pt x="4115" y="1004"/>
                    <a:pt x="4066" y="1562"/>
                    <a:pt x="4295" y="2037"/>
                  </a:cubicBezTo>
                  <a:cubicBezTo>
                    <a:pt x="4512" y="2446"/>
                    <a:pt x="4855" y="2592"/>
                    <a:pt x="5186" y="2592"/>
                  </a:cubicBezTo>
                  <a:cubicBezTo>
                    <a:pt x="5532" y="2592"/>
                    <a:pt x="5865" y="2434"/>
                    <a:pt x="6033" y="2250"/>
                  </a:cubicBezTo>
                  <a:cubicBezTo>
                    <a:pt x="6213" y="2037"/>
                    <a:pt x="6295" y="1758"/>
                    <a:pt x="6246" y="1496"/>
                  </a:cubicBezTo>
                  <a:cubicBezTo>
                    <a:pt x="6188" y="1168"/>
                    <a:pt x="5954" y="1027"/>
                    <a:pt x="5744" y="1027"/>
                  </a:cubicBezTo>
                  <a:cubicBezTo>
                    <a:pt x="5598" y="1027"/>
                    <a:pt x="5464" y="1096"/>
                    <a:pt x="5410" y="1217"/>
                  </a:cubicBezTo>
                  <a:cubicBezTo>
                    <a:pt x="5262" y="1496"/>
                    <a:pt x="5344" y="1857"/>
                    <a:pt x="5754" y="1922"/>
                  </a:cubicBezTo>
                  <a:cubicBezTo>
                    <a:pt x="6098" y="1971"/>
                    <a:pt x="5902" y="2398"/>
                    <a:pt x="5475" y="2512"/>
                  </a:cubicBezTo>
                  <a:cubicBezTo>
                    <a:pt x="5395" y="2533"/>
                    <a:pt x="5314" y="2543"/>
                    <a:pt x="5234" y="2543"/>
                  </a:cubicBezTo>
                  <a:cubicBezTo>
                    <a:pt x="4875" y="2543"/>
                    <a:pt x="4538" y="2339"/>
                    <a:pt x="4377" y="2004"/>
                  </a:cubicBezTo>
                  <a:cubicBezTo>
                    <a:pt x="4180" y="1562"/>
                    <a:pt x="4230" y="1037"/>
                    <a:pt x="4508" y="644"/>
                  </a:cubicBezTo>
                  <a:cubicBezTo>
                    <a:pt x="4778" y="306"/>
                    <a:pt x="5237" y="147"/>
                    <a:pt x="5711" y="147"/>
                  </a:cubicBezTo>
                  <a:cubicBezTo>
                    <a:pt x="5813" y="147"/>
                    <a:pt x="5915" y="154"/>
                    <a:pt x="6016" y="168"/>
                  </a:cubicBezTo>
                  <a:cubicBezTo>
                    <a:pt x="7213" y="299"/>
                    <a:pt x="7901" y="1988"/>
                    <a:pt x="7196" y="3152"/>
                  </a:cubicBezTo>
                  <a:cubicBezTo>
                    <a:pt x="6951" y="3512"/>
                    <a:pt x="6623" y="3807"/>
                    <a:pt x="6229" y="4004"/>
                  </a:cubicBezTo>
                  <a:cubicBezTo>
                    <a:pt x="5842" y="4170"/>
                    <a:pt x="5393" y="4253"/>
                    <a:pt x="4866" y="4253"/>
                  </a:cubicBezTo>
                  <a:cubicBezTo>
                    <a:pt x="4457" y="4253"/>
                    <a:pt x="4001" y="4203"/>
                    <a:pt x="3492" y="4102"/>
                  </a:cubicBezTo>
                  <a:cubicBezTo>
                    <a:pt x="3189" y="4041"/>
                    <a:pt x="2892" y="4010"/>
                    <a:pt x="2607" y="4010"/>
                  </a:cubicBezTo>
                  <a:cubicBezTo>
                    <a:pt x="1290" y="4010"/>
                    <a:pt x="240" y="4666"/>
                    <a:pt x="132" y="5987"/>
                  </a:cubicBezTo>
                  <a:cubicBezTo>
                    <a:pt x="1" y="7577"/>
                    <a:pt x="1033" y="8102"/>
                    <a:pt x="1033" y="8102"/>
                  </a:cubicBezTo>
                  <a:lnTo>
                    <a:pt x="1017" y="8069"/>
                  </a:lnTo>
                  <a:cubicBezTo>
                    <a:pt x="443" y="7430"/>
                    <a:pt x="607" y="6233"/>
                    <a:pt x="607" y="6233"/>
                  </a:cubicBezTo>
                  <a:cubicBezTo>
                    <a:pt x="689" y="5725"/>
                    <a:pt x="951" y="5250"/>
                    <a:pt x="1345" y="4905"/>
                  </a:cubicBezTo>
                  <a:cubicBezTo>
                    <a:pt x="1937" y="4466"/>
                    <a:pt x="2689" y="4383"/>
                    <a:pt x="3171" y="4383"/>
                  </a:cubicBezTo>
                  <a:cubicBezTo>
                    <a:pt x="3463" y="4383"/>
                    <a:pt x="3656" y="4414"/>
                    <a:pt x="3656" y="4414"/>
                  </a:cubicBezTo>
                  <a:cubicBezTo>
                    <a:pt x="3918" y="4446"/>
                    <a:pt x="4148" y="4463"/>
                    <a:pt x="4361" y="4479"/>
                  </a:cubicBezTo>
                  <a:cubicBezTo>
                    <a:pt x="4463" y="4486"/>
                    <a:pt x="4568" y="4489"/>
                    <a:pt x="4673" y="4489"/>
                  </a:cubicBezTo>
                  <a:cubicBezTo>
                    <a:pt x="5648" y="4489"/>
                    <a:pt x="6721" y="4196"/>
                    <a:pt x="7328" y="3250"/>
                  </a:cubicBezTo>
                  <a:cubicBezTo>
                    <a:pt x="8114" y="1988"/>
                    <a:pt x="7360" y="168"/>
                    <a:pt x="6033" y="21"/>
                  </a:cubicBezTo>
                  <a:cubicBezTo>
                    <a:pt x="5931" y="7"/>
                    <a:pt x="5828" y="1"/>
                    <a:pt x="57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 name="Google Shape;1019;p2"/>
            <p:cNvSpPr/>
            <p:nvPr/>
          </p:nvSpPr>
          <p:spPr>
            <a:xfrm>
              <a:off x="3047575" y="1410675"/>
              <a:ext cx="116825" cy="59325"/>
            </a:xfrm>
            <a:custGeom>
              <a:avLst/>
              <a:gdLst/>
              <a:ahLst/>
              <a:cxnLst/>
              <a:rect l="l" t="t" r="r" b="b"/>
              <a:pathLst>
                <a:path w="4673" h="2373" extrusionOk="0">
                  <a:moveTo>
                    <a:pt x="1086" y="0"/>
                  </a:moveTo>
                  <a:cubicBezTo>
                    <a:pt x="394" y="0"/>
                    <a:pt x="1" y="225"/>
                    <a:pt x="1" y="225"/>
                  </a:cubicBezTo>
                  <a:cubicBezTo>
                    <a:pt x="93" y="206"/>
                    <a:pt x="181" y="196"/>
                    <a:pt x="264" y="196"/>
                  </a:cubicBezTo>
                  <a:cubicBezTo>
                    <a:pt x="738" y="196"/>
                    <a:pt x="1033" y="504"/>
                    <a:pt x="935" y="979"/>
                  </a:cubicBezTo>
                  <a:cubicBezTo>
                    <a:pt x="804" y="1405"/>
                    <a:pt x="968" y="1848"/>
                    <a:pt x="1312" y="2110"/>
                  </a:cubicBezTo>
                  <a:cubicBezTo>
                    <a:pt x="1640" y="2372"/>
                    <a:pt x="2558" y="2372"/>
                    <a:pt x="2558" y="2372"/>
                  </a:cubicBezTo>
                  <a:cubicBezTo>
                    <a:pt x="2296" y="2225"/>
                    <a:pt x="2525" y="1864"/>
                    <a:pt x="2706" y="1438"/>
                  </a:cubicBezTo>
                  <a:cubicBezTo>
                    <a:pt x="2861" y="1017"/>
                    <a:pt x="2424" y="863"/>
                    <a:pt x="2240" y="863"/>
                  </a:cubicBezTo>
                  <a:cubicBezTo>
                    <a:pt x="2231" y="863"/>
                    <a:pt x="2222" y="863"/>
                    <a:pt x="2214" y="864"/>
                  </a:cubicBezTo>
                  <a:cubicBezTo>
                    <a:pt x="2117" y="882"/>
                    <a:pt x="2040" y="899"/>
                    <a:pt x="1971" y="899"/>
                  </a:cubicBezTo>
                  <a:cubicBezTo>
                    <a:pt x="1911" y="899"/>
                    <a:pt x="1857" y="886"/>
                    <a:pt x="1804" y="848"/>
                  </a:cubicBezTo>
                  <a:cubicBezTo>
                    <a:pt x="1699" y="783"/>
                    <a:pt x="1741" y="571"/>
                    <a:pt x="2002" y="571"/>
                  </a:cubicBezTo>
                  <a:cubicBezTo>
                    <a:pt x="2069" y="571"/>
                    <a:pt x="2150" y="585"/>
                    <a:pt x="2247" y="618"/>
                  </a:cubicBezTo>
                  <a:cubicBezTo>
                    <a:pt x="2722" y="766"/>
                    <a:pt x="2574" y="1225"/>
                    <a:pt x="3312" y="1372"/>
                  </a:cubicBezTo>
                  <a:cubicBezTo>
                    <a:pt x="3368" y="1384"/>
                    <a:pt x="3421" y="1389"/>
                    <a:pt x="3471" y="1389"/>
                  </a:cubicBezTo>
                  <a:cubicBezTo>
                    <a:pt x="4061" y="1389"/>
                    <a:pt x="4220" y="641"/>
                    <a:pt x="4295" y="520"/>
                  </a:cubicBezTo>
                  <a:cubicBezTo>
                    <a:pt x="4394" y="389"/>
                    <a:pt x="4525" y="258"/>
                    <a:pt x="4672" y="143"/>
                  </a:cubicBezTo>
                  <a:lnTo>
                    <a:pt x="4672" y="143"/>
                  </a:lnTo>
                  <a:cubicBezTo>
                    <a:pt x="4463" y="267"/>
                    <a:pt x="4087" y="385"/>
                    <a:pt x="3548" y="385"/>
                  </a:cubicBezTo>
                  <a:cubicBezTo>
                    <a:pt x="3160" y="385"/>
                    <a:pt x="2687" y="324"/>
                    <a:pt x="2132" y="159"/>
                  </a:cubicBezTo>
                  <a:cubicBezTo>
                    <a:pt x="1734" y="41"/>
                    <a:pt x="1382" y="0"/>
                    <a:pt x="108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 name="Google Shape;1020;p2"/>
            <p:cNvSpPr/>
            <p:nvPr/>
          </p:nvSpPr>
          <p:spPr>
            <a:xfrm>
              <a:off x="3053725" y="1301550"/>
              <a:ext cx="80750" cy="83700"/>
            </a:xfrm>
            <a:custGeom>
              <a:avLst/>
              <a:gdLst/>
              <a:ahLst/>
              <a:cxnLst/>
              <a:rect l="l" t="t" r="r" b="b"/>
              <a:pathLst>
                <a:path w="3230" h="3348" extrusionOk="0">
                  <a:moveTo>
                    <a:pt x="1984" y="0"/>
                  </a:moveTo>
                  <a:cubicBezTo>
                    <a:pt x="1525" y="263"/>
                    <a:pt x="1460" y="722"/>
                    <a:pt x="738" y="1328"/>
                  </a:cubicBezTo>
                  <a:cubicBezTo>
                    <a:pt x="1" y="1951"/>
                    <a:pt x="230" y="2410"/>
                    <a:pt x="378" y="2672"/>
                  </a:cubicBezTo>
                  <a:cubicBezTo>
                    <a:pt x="476" y="2803"/>
                    <a:pt x="443" y="2984"/>
                    <a:pt x="312" y="3082"/>
                  </a:cubicBezTo>
                  <a:cubicBezTo>
                    <a:pt x="1410" y="2967"/>
                    <a:pt x="1263" y="2328"/>
                    <a:pt x="1197" y="2131"/>
                  </a:cubicBezTo>
                  <a:cubicBezTo>
                    <a:pt x="1132" y="1935"/>
                    <a:pt x="1165" y="1836"/>
                    <a:pt x="1263" y="1836"/>
                  </a:cubicBezTo>
                  <a:cubicBezTo>
                    <a:pt x="1378" y="1836"/>
                    <a:pt x="1361" y="2066"/>
                    <a:pt x="1361" y="2344"/>
                  </a:cubicBezTo>
                  <a:cubicBezTo>
                    <a:pt x="1345" y="2623"/>
                    <a:pt x="1279" y="3279"/>
                    <a:pt x="2132" y="3344"/>
                  </a:cubicBezTo>
                  <a:cubicBezTo>
                    <a:pt x="2163" y="3347"/>
                    <a:pt x="2193" y="3348"/>
                    <a:pt x="2222" y="3348"/>
                  </a:cubicBezTo>
                  <a:cubicBezTo>
                    <a:pt x="3002" y="3348"/>
                    <a:pt x="3230" y="2541"/>
                    <a:pt x="3230" y="2541"/>
                  </a:cubicBezTo>
                  <a:lnTo>
                    <a:pt x="3230" y="2541"/>
                  </a:lnTo>
                  <a:cubicBezTo>
                    <a:pt x="3105" y="2576"/>
                    <a:pt x="2954" y="2601"/>
                    <a:pt x="2794" y="2601"/>
                  </a:cubicBezTo>
                  <a:cubicBezTo>
                    <a:pt x="2344" y="2601"/>
                    <a:pt x="1820" y="2401"/>
                    <a:pt x="1591" y="1640"/>
                  </a:cubicBezTo>
                  <a:cubicBezTo>
                    <a:pt x="1394" y="1066"/>
                    <a:pt x="1542" y="427"/>
                    <a:pt x="198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 name="Google Shape;1021;p2"/>
            <p:cNvSpPr/>
            <p:nvPr/>
          </p:nvSpPr>
          <p:spPr>
            <a:xfrm>
              <a:off x="3169300" y="1181700"/>
              <a:ext cx="48375" cy="191575"/>
            </a:xfrm>
            <a:custGeom>
              <a:avLst/>
              <a:gdLst/>
              <a:ahLst/>
              <a:cxnLst/>
              <a:rect l="l" t="t" r="r" b="b"/>
              <a:pathLst>
                <a:path w="1935" h="7663" extrusionOk="0">
                  <a:moveTo>
                    <a:pt x="1301" y="1"/>
                  </a:moveTo>
                  <a:cubicBezTo>
                    <a:pt x="988" y="1"/>
                    <a:pt x="754" y="369"/>
                    <a:pt x="754" y="369"/>
                  </a:cubicBezTo>
                  <a:cubicBezTo>
                    <a:pt x="0" y="1516"/>
                    <a:pt x="836" y="3286"/>
                    <a:pt x="984" y="5171"/>
                  </a:cubicBezTo>
                  <a:cubicBezTo>
                    <a:pt x="1131" y="7056"/>
                    <a:pt x="476" y="7663"/>
                    <a:pt x="476" y="7663"/>
                  </a:cubicBezTo>
                  <a:cubicBezTo>
                    <a:pt x="1164" y="7138"/>
                    <a:pt x="1328" y="5368"/>
                    <a:pt x="1197" y="3991"/>
                  </a:cubicBezTo>
                  <a:cubicBezTo>
                    <a:pt x="1066" y="2631"/>
                    <a:pt x="1082" y="1369"/>
                    <a:pt x="1344" y="1106"/>
                  </a:cubicBezTo>
                  <a:cubicBezTo>
                    <a:pt x="1607" y="844"/>
                    <a:pt x="1934" y="287"/>
                    <a:pt x="1508" y="57"/>
                  </a:cubicBezTo>
                  <a:cubicBezTo>
                    <a:pt x="1436" y="17"/>
                    <a:pt x="1367" y="1"/>
                    <a:pt x="130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 name="Google Shape;1022;p2"/>
            <p:cNvSpPr/>
            <p:nvPr/>
          </p:nvSpPr>
          <p:spPr>
            <a:xfrm>
              <a:off x="3123400" y="1156350"/>
              <a:ext cx="213925" cy="254625"/>
            </a:xfrm>
            <a:custGeom>
              <a:avLst/>
              <a:gdLst/>
              <a:ahLst/>
              <a:cxnLst/>
              <a:rect l="l" t="t" r="r" b="b"/>
              <a:pathLst>
                <a:path w="8557" h="10185" extrusionOk="0">
                  <a:moveTo>
                    <a:pt x="6308" y="1"/>
                  </a:moveTo>
                  <a:cubicBezTo>
                    <a:pt x="6108" y="1"/>
                    <a:pt x="5905" y="24"/>
                    <a:pt x="5705" y="71"/>
                  </a:cubicBezTo>
                  <a:cubicBezTo>
                    <a:pt x="4492" y="334"/>
                    <a:pt x="3738" y="1596"/>
                    <a:pt x="3508" y="2858"/>
                  </a:cubicBezTo>
                  <a:cubicBezTo>
                    <a:pt x="3262" y="4153"/>
                    <a:pt x="3508" y="5382"/>
                    <a:pt x="3459" y="6497"/>
                  </a:cubicBezTo>
                  <a:cubicBezTo>
                    <a:pt x="3524" y="7480"/>
                    <a:pt x="3147" y="8447"/>
                    <a:pt x="2459" y="9136"/>
                  </a:cubicBezTo>
                  <a:cubicBezTo>
                    <a:pt x="1787" y="9759"/>
                    <a:pt x="918" y="10119"/>
                    <a:pt x="0" y="10185"/>
                  </a:cubicBezTo>
                  <a:cubicBezTo>
                    <a:pt x="935" y="10152"/>
                    <a:pt x="1820" y="9808"/>
                    <a:pt x="2508" y="9201"/>
                  </a:cubicBezTo>
                  <a:cubicBezTo>
                    <a:pt x="3246" y="8497"/>
                    <a:pt x="3656" y="7513"/>
                    <a:pt x="3606" y="6480"/>
                  </a:cubicBezTo>
                  <a:cubicBezTo>
                    <a:pt x="3672" y="5366"/>
                    <a:pt x="3426" y="4120"/>
                    <a:pt x="3672" y="2874"/>
                  </a:cubicBezTo>
                  <a:cubicBezTo>
                    <a:pt x="3918" y="1629"/>
                    <a:pt x="4623" y="465"/>
                    <a:pt x="5721" y="219"/>
                  </a:cubicBezTo>
                  <a:cubicBezTo>
                    <a:pt x="5852" y="170"/>
                    <a:pt x="5983" y="153"/>
                    <a:pt x="6114" y="153"/>
                  </a:cubicBezTo>
                  <a:cubicBezTo>
                    <a:pt x="6159" y="150"/>
                    <a:pt x="6204" y="148"/>
                    <a:pt x="6248" y="148"/>
                  </a:cubicBezTo>
                  <a:cubicBezTo>
                    <a:pt x="6645" y="148"/>
                    <a:pt x="7036" y="278"/>
                    <a:pt x="7360" y="514"/>
                  </a:cubicBezTo>
                  <a:cubicBezTo>
                    <a:pt x="8065" y="1088"/>
                    <a:pt x="7983" y="2317"/>
                    <a:pt x="7557" y="2710"/>
                  </a:cubicBezTo>
                  <a:cubicBezTo>
                    <a:pt x="7357" y="2888"/>
                    <a:pt x="7133" y="2961"/>
                    <a:pt x="6934" y="2961"/>
                  </a:cubicBezTo>
                  <a:cubicBezTo>
                    <a:pt x="6675" y="2961"/>
                    <a:pt x="6458" y="2838"/>
                    <a:pt x="6393" y="2661"/>
                  </a:cubicBezTo>
                  <a:lnTo>
                    <a:pt x="6393" y="2661"/>
                  </a:lnTo>
                  <a:cubicBezTo>
                    <a:pt x="6393" y="2661"/>
                    <a:pt x="6428" y="2666"/>
                    <a:pt x="6481" y="2666"/>
                  </a:cubicBezTo>
                  <a:cubicBezTo>
                    <a:pt x="6619" y="2666"/>
                    <a:pt x="6879" y="2632"/>
                    <a:pt x="6950" y="2383"/>
                  </a:cubicBezTo>
                  <a:cubicBezTo>
                    <a:pt x="7081" y="2071"/>
                    <a:pt x="6885" y="1727"/>
                    <a:pt x="6557" y="1678"/>
                  </a:cubicBezTo>
                  <a:cubicBezTo>
                    <a:pt x="6508" y="1663"/>
                    <a:pt x="6456" y="1656"/>
                    <a:pt x="6401" y="1656"/>
                  </a:cubicBezTo>
                  <a:cubicBezTo>
                    <a:pt x="6089" y="1656"/>
                    <a:pt x="5726" y="1901"/>
                    <a:pt x="5852" y="2432"/>
                  </a:cubicBezTo>
                  <a:cubicBezTo>
                    <a:pt x="5941" y="2811"/>
                    <a:pt x="6464" y="3107"/>
                    <a:pt x="7006" y="3107"/>
                  </a:cubicBezTo>
                  <a:cubicBezTo>
                    <a:pt x="7260" y="3107"/>
                    <a:pt x="7517" y="3042"/>
                    <a:pt x="7737" y="2891"/>
                  </a:cubicBezTo>
                  <a:cubicBezTo>
                    <a:pt x="8147" y="2678"/>
                    <a:pt x="8557" y="1973"/>
                    <a:pt x="8262" y="1170"/>
                  </a:cubicBezTo>
                  <a:cubicBezTo>
                    <a:pt x="8047" y="459"/>
                    <a:pt x="7208" y="1"/>
                    <a:pt x="630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 name="Google Shape;1023;p2"/>
            <p:cNvSpPr/>
            <p:nvPr/>
          </p:nvSpPr>
          <p:spPr>
            <a:xfrm>
              <a:off x="3225025" y="1192325"/>
              <a:ext cx="62725" cy="52600"/>
            </a:xfrm>
            <a:custGeom>
              <a:avLst/>
              <a:gdLst/>
              <a:ahLst/>
              <a:cxnLst/>
              <a:rect l="l" t="t" r="r" b="b"/>
              <a:pathLst>
                <a:path w="2509" h="2104" extrusionOk="0">
                  <a:moveTo>
                    <a:pt x="696" y="1"/>
                  </a:moveTo>
                  <a:cubicBezTo>
                    <a:pt x="626" y="1"/>
                    <a:pt x="553" y="9"/>
                    <a:pt x="476" y="26"/>
                  </a:cubicBezTo>
                  <a:cubicBezTo>
                    <a:pt x="607" y="91"/>
                    <a:pt x="640" y="272"/>
                    <a:pt x="541" y="386"/>
                  </a:cubicBezTo>
                  <a:cubicBezTo>
                    <a:pt x="394" y="616"/>
                    <a:pt x="0" y="1304"/>
                    <a:pt x="558" y="1862"/>
                  </a:cubicBezTo>
                  <a:cubicBezTo>
                    <a:pt x="737" y="2041"/>
                    <a:pt x="991" y="2103"/>
                    <a:pt x="1256" y="2103"/>
                  </a:cubicBezTo>
                  <a:cubicBezTo>
                    <a:pt x="1791" y="2103"/>
                    <a:pt x="2377" y="1851"/>
                    <a:pt x="2508" y="1796"/>
                  </a:cubicBezTo>
                  <a:lnTo>
                    <a:pt x="2508" y="1796"/>
                  </a:lnTo>
                  <a:cubicBezTo>
                    <a:pt x="2508" y="1796"/>
                    <a:pt x="2476" y="1800"/>
                    <a:pt x="2423" y="1800"/>
                  </a:cubicBezTo>
                  <a:cubicBezTo>
                    <a:pt x="2208" y="1800"/>
                    <a:pt x="1653" y="1736"/>
                    <a:pt x="1574" y="1091"/>
                  </a:cubicBezTo>
                  <a:cubicBezTo>
                    <a:pt x="1488" y="390"/>
                    <a:pt x="1177" y="1"/>
                    <a:pt x="69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 name="Google Shape;1024;p2"/>
            <p:cNvSpPr/>
            <p:nvPr/>
          </p:nvSpPr>
          <p:spPr>
            <a:xfrm>
              <a:off x="3227900" y="1195825"/>
              <a:ext cx="120900" cy="136900"/>
            </a:xfrm>
            <a:custGeom>
              <a:avLst/>
              <a:gdLst/>
              <a:ahLst/>
              <a:cxnLst/>
              <a:rect l="l" t="t" r="r" b="b"/>
              <a:pathLst>
                <a:path w="4836" h="5476" extrusionOk="0">
                  <a:moveTo>
                    <a:pt x="4360" y="0"/>
                  </a:moveTo>
                  <a:lnTo>
                    <a:pt x="4360" y="0"/>
                  </a:lnTo>
                  <a:cubicBezTo>
                    <a:pt x="4491" y="558"/>
                    <a:pt x="4278" y="1148"/>
                    <a:pt x="3819" y="1492"/>
                  </a:cubicBezTo>
                  <a:cubicBezTo>
                    <a:pt x="3016" y="2049"/>
                    <a:pt x="1918" y="1771"/>
                    <a:pt x="1000" y="2394"/>
                  </a:cubicBezTo>
                  <a:cubicBezTo>
                    <a:pt x="98" y="3033"/>
                    <a:pt x="197" y="3934"/>
                    <a:pt x="180" y="4443"/>
                  </a:cubicBezTo>
                  <a:cubicBezTo>
                    <a:pt x="197" y="4803"/>
                    <a:pt x="131" y="5147"/>
                    <a:pt x="0" y="5475"/>
                  </a:cubicBezTo>
                  <a:cubicBezTo>
                    <a:pt x="312" y="5278"/>
                    <a:pt x="492" y="4934"/>
                    <a:pt x="459" y="4557"/>
                  </a:cubicBezTo>
                  <a:cubicBezTo>
                    <a:pt x="459" y="3924"/>
                    <a:pt x="532" y="3188"/>
                    <a:pt x="732" y="3188"/>
                  </a:cubicBezTo>
                  <a:cubicBezTo>
                    <a:pt x="745" y="3188"/>
                    <a:pt x="757" y="3191"/>
                    <a:pt x="771" y="3197"/>
                  </a:cubicBezTo>
                  <a:cubicBezTo>
                    <a:pt x="1000" y="3312"/>
                    <a:pt x="820" y="3557"/>
                    <a:pt x="721" y="3721"/>
                  </a:cubicBezTo>
                  <a:cubicBezTo>
                    <a:pt x="639" y="3869"/>
                    <a:pt x="475" y="4541"/>
                    <a:pt x="1197" y="4951"/>
                  </a:cubicBezTo>
                  <a:cubicBezTo>
                    <a:pt x="1197" y="4951"/>
                    <a:pt x="951" y="4426"/>
                    <a:pt x="1361" y="4147"/>
                  </a:cubicBezTo>
                  <a:cubicBezTo>
                    <a:pt x="1754" y="3852"/>
                    <a:pt x="2016" y="3689"/>
                    <a:pt x="1967" y="3115"/>
                  </a:cubicBezTo>
                  <a:cubicBezTo>
                    <a:pt x="1924" y="2611"/>
                    <a:pt x="2260" y="2170"/>
                    <a:pt x="2498" y="2170"/>
                  </a:cubicBezTo>
                  <a:cubicBezTo>
                    <a:pt x="2531" y="2170"/>
                    <a:pt x="2562" y="2179"/>
                    <a:pt x="2590" y="2197"/>
                  </a:cubicBezTo>
                  <a:cubicBezTo>
                    <a:pt x="2803" y="2328"/>
                    <a:pt x="2541" y="2558"/>
                    <a:pt x="2426" y="2607"/>
                  </a:cubicBezTo>
                  <a:cubicBezTo>
                    <a:pt x="2229" y="2721"/>
                    <a:pt x="2197" y="2984"/>
                    <a:pt x="2360" y="3131"/>
                  </a:cubicBezTo>
                  <a:cubicBezTo>
                    <a:pt x="2557" y="3393"/>
                    <a:pt x="2492" y="3705"/>
                    <a:pt x="2229" y="3787"/>
                  </a:cubicBezTo>
                  <a:cubicBezTo>
                    <a:pt x="2229" y="3787"/>
                    <a:pt x="2287" y="3794"/>
                    <a:pt x="2383" y="3794"/>
                  </a:cubicBezTo>
                  <a:cubicBezTo>
                    <a:pt x="2707" y="3794"/>
                    <a:pt x="3474" y="3716"/>
                    <a:pt x="3967" y="3033"/>
                  </a:cubicBezTo>
                  <a:cubicBezTo>
                    <a:pt x="4590" y="2131"/>
                    <a:pt x="4836" y="804"/>
                    <a:pt x="43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 name="Google Shape;1025;p2"/>
            <p:cNvSpPr/>
            <p:nvPr/>
          </p:nvSpPr>
          <p:spPr>
            <a:xfrm>
              <a:off x="3314775" y="1157225"/>
              <a:ext cx="74175" cy="48800"/>
            </a:xfrm>
            <a:custGeom>
              <a:avLst/>
              <a:gdLst/>
              <a:ahLst/>
              <a:cxnLst/>
              <a:rect l="l" t="t" r="r" b="b"/>
              <a:pathLst>
                <a:path w="2967" h="1952" extrusionOk="0">
                  <a:moveTo>
                    <a:pt x="920" y="0"/>
                  </a:moveTo>
                  <a:cubicBezTo>
                    <a:pt x="655" y="0"/>
                    <a:pt x="351" y="26"/>
                    <a:pt x="0" y="86"/>
                  </a:cubicBezTo>
                  <a:cubicBezTo>
                    <a:pt x="410" y="135"/>
                    <a:pt x="770" y="413"/>
                    <a:pt x="918" y="790"/>
                  </a:cubicBezTo>
                  <a:cubicBezTo>
                    <a:pt x="1124" y="1305"/>
                    <a:pt x="1492" y="1951"/>
                    <a:pt x="2251" y="1951"/>
                  </a:cubicBezTo>
                  <a:cubicBezTo>
                    <a:pt x="2459" y="1951"/>
                    <a:pt x="2696" y="1903"/>
                    <a:pt x="2967" y="1790"/>
                  </a:cubicBezTo>
                  <a:cubicBezTo>
                    <a:pt x="2803" y="1725"/>
                    <a:pt x="2672" y="1561"/>
                    <a:pt x="2688" y="1364"/>
                  </a:cubicBezTo>
                  <a:cubicBezTo>
                    <a:pt x="2674" y="1094"/>
                    <a:pt x="2635" y="0"/>
                    <a:pt x="9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 name="Google Shape;1026;p2"/>
            <p:cNvSpPr/>
            <p:nvPr/>
          </p:nvSpPr>
          <p:spPr>
            <a:xfrm>
              <a:off x="3381150" y="1156775"/>
              <a:ext cx="36500" cy="28300"/>
            </a:xfrm>
            <a:custGeom>
              <a:avLst/>
              <a:gdLst/>
              <a:ahLst/>
              <a:cxnLst/>
              <a:rect l="l" t="t" r="r" b="b"/>
              <a:pathLst>
                <a:path w="1460" h="1132" extrusionOk="0">
                  <a:moveTo>
                    <a:pt x="970" y="1"/>
                  </a:moveTo>
                  <a:cubicBezTo>
                    <a:pt x="804" y="1"/>
                    <a:pt x="652" y="142"/>
                    <a:pt x="640" y="333"/>
                  </a:cubicBezTo>
                  <a:cubicBezTo>
                    <a:pt x="640" y="483"/>
                    <a:pt x="770" y="593"/>
                    <a:pt x="904" y="593"/>
                  </a:cubicBezTo>
                  <a:cubicBezTo>
                    <a:pt x="960" y="593"/>
                    <a:pt x="1017" y="573"/>
                    <a:pt x="1066" y="530"/>
                  </a:cubicBezTo>
                  <a:cubicBezTo>
                    <a:pt x="1066" y="530"/>
                    <a:pt x="1181" y="350"/>
                    <a:pt x="1066" y="284"/>
                  </a:cubicBezTo>
                  <a:cubicBezTo>
                    <a:pt x="1037" y="268"/>
                    <a:pt x="1012" y="260"/>
                    <a:pt x="990" y="260"/>
                  </a:cubicBezTo>
                  <a:cubicBezTo>
                    <a:pt x="924" y="260"/>
                    <a:pt x="890" y="325"/>
                    <a:pt x="902" y="399"/>
                  </a:cubicBezTo>
                  <a:cubicBezTo>
                    <a:pt x="913" y="438"/>
                    <a:pt x="895" y="456"/>
                    <a:pt x="868" y="456"/>
                  </a:cubicBezTo>
                  <a:cubicBezTo>
                    <a:pt x="815" y="456"/>
                    <a:pt x="727" y="391"/>
                    <a:pt x="738" y="284"/>
                  </a:cubicBezTo>
                  <a:cubicBezTo>
                    <a:pt x="762" y="153"/>
                    <a:pt x="873" y="65"/>
                    <a:pt x="995" y="65"/>
                  </a:cubicBezTo>
                  <a:cubicBezTo>
                    <a:pt x="1040" y="65"/>
                    <a:pt x="1087" y="77"/>
                    <a:pt x="1131" y="104"/>
                  </a:cubicBezTo>
                  <a:cubicBezTo>
                    <a:pt x="1394" y="268"/>
                    <a:pt x="1312" y="841"/>
                    <a:pt x="738" y="907"/>
                  </a:cubicBezTo>
                  <a:cubicBezTo>
                    <a:pt x="724" y="908"/>
                    <a:pt x="710" y="909"/>
                    <a:pt x="696" y="909"/>
                  </a:cubicBezTo>
                  <a:cubicBezTo>
                    <a:pt x="336" y="909"/>
                    <a:pt x="17" y="514"/>
                    <a:pt x="17" y="513"/>
                  </a:cubicBezTo>
                  <a:lnTo>
                    <a:pt x="17" y="513"/>
                  </a:lnTo>
                  <a:cubicBezTo>
                    <a:pt x="0" y="694"/>
                    <a:pt x="82" y="890"/>
                    <a:pt x="230" y="1005"/>
                  </a:cubicBezTo>
                  <a:cubicBezTo>
                    <a:pt x="355" y="1088"/>
                    <a:pt x="499" y="1132"/>
                    <a:pt x="642" y="1132"/>
                  </a:cubicBezTo>
                  <a:cubicBezTo>
                    <a:pt x="725" y="1132"/>
                    <a:pt x="807" y="1117"/>
                    <a:pt x="886" y="1087"/>
                  </a:cubicBezTo>
                  <a:cubicBezTo>
                    <a:pt x="1099" y="1022"/>
                    <a:pt x="1279" y="874"/>
                    <a:pt x="1361" y="661"/>
                  </a:cubicBezTo>
                  <a:cubicBezTo>
                    <a:pt x="1459" y="415"/>
                    <a:pt x="1361" y="136"/>
                    <a:pt x="1115" y="38"/>
                  </a:cubicBezTo>
                  <a:cubicBezTo>
                    <a:pt x="1067" y="12"/>
                    <a:pt x="1018" y="1"/>
                    <a:pt x="9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 name="Google Shape;1027;p2"/>
            <p:cNvSpPr/>
            <p:nvPr/>
          </p:nvSpPr>
          <p:spPr>
            <a:xfrm>
              <a:off x="2813600" y="1338150"/>
              <a:ext cx="100000" cy="218550"/>
            </a:xfrm>
            <a:custGeom>
              <a:avLst/>
              <a:gdLst/>
              <a:ahLst/>
              <a:cxnLst/>
              <a:rect l="l" t="t" r="r" b="b"/>
              <a:pathLst>
                <a:path w="4000" h="8742" extrusionOk="0">
                  <a:moveTo>
                    <a:pt x="2094" y="1"/>
                  </a:moveTo>
                  <a:cubicBezTo>
                    <a:pt x="1561" y="1"/>
                    <a:pt x="1052" y="238"/>
                    <a:pt x="722" y="684"/>
                  </a:cubicBezTo>
                  <a:cubicBezTo>
                    <a:pt x="377" y="1175"/>
                    <a:pt x="328" y="1815"/>
                    <a:pt x="591" y="2372"/>
                  </a:cubicBezTo>
                  <a:cubicBezTo>
                    <a:pt x="824" y="2781"/>
                    <a:pt x="1257" y="3015"/>
                    <a:pt x="1707" y="3015"/>
                  </a:cubicBezTo>
                  <a:cubicBezTo>
                    <a:pt x="1888" y="3015"/>
                    <a:pt x="2072" y="2977"/>
                    <a:pt x="2246" y="2896"/>
                  </a:cubicBezTo>
                  <a:cubicBezTo>
                    <a:pt x="2951" y="2733"/>
                    <a:pt x="3098" y="1782"/>
                    <a:pt x="2476" y="1405"/>
                  </a:cubicBezTo>
                  <a:cubicBezTo>
                    <a:pt x="2399" y="1365"/>
                    <a:pt x="2319" y="1347"/>
                    <a:pt x="2242" y="1347"/>
                  </a:cubicBezTo>
                  <a:cubicBezTo>
                    <a:pt x="1909" y="1347"/>
                    <a:pt x="1618" y="1685"/>
                    <a:pt x="1738" y="2044"/>
                  </a:cubicBezTo>
                  <a:cubicBezTo>
                    <a:pt x="1876" y="2333"/>
                    <a:pt x="2187" y="2356"/>
                    <a:pt x="2322" y="2356"/>
                  </a:cubicBezTo>
                  <a:cubicBezTo>
                    <a:pt x="2347" y="2356"/>
                    <a:pt x="2367" y="2356"/>
                    <a:pt x="2377" y="2356"/>
                  </a:cubicBezTo>
                  <a:cubicBezTo>
                    <a:pt x="2443" y="2356"/>
                    <a:pt x="2443" y="2372"/>
                    <a:pt x="2443" y="2372"/>
                  </a:cubicBezTo>
                  <a:cubicBezTo>
                    <a:pt x="2487" y="2577"/>
                    <a:pt x="2243" y="2860"/>
                    <a:pt x="1782" y="2860"/>
                  </a:cubicBezTo>
                  <a:cubicBezTo>
                    <a:pt x="1727" y="2860"/>
                    <a:pt x="1668" y="2856"/>
                    <a:pt x="1607" y="2847"/>
                  </a:cubicBezTo>
                  <a:cubicBezTo>
                    <a:pt x="1410" y="2815"/>
                    <a:pt x="1230" y="2716"/>
                    <a:pt x="1099" y="2585"/>
                  </a:cubicBezTo>
                  <a:cubicBezTo>
                    <a:pt x="410" y="1929"/>
                    <a:pt x="738" y="553"/>
                    <a:pt x="1754" y="290"/>
                  </a:cubicBezTo>
                  <a:cubicBezTo>
                    <a:pt x="1887" y="253"/>
                    <a:pt x="2024" y="236"/>
                    <a:pt x="2160" y="236"/>
                  </a:cubicBezTo>
                  <a:cubicBezTo>
                    <a:pt x="2327" y="236"/>
                    <a:pt x="2494" y="262"/>
                    <a:pt x="2656" y="307"/>
                  </a:cubicBezTo>
                  <a:cubicBezTo>
                    <a:pt x="2836" y="356"/>
                    <a:pt x="3016" y="438"/>
                    <a:pt x="3180" y="569"/>
                  </a:cubicBezTo>
                  <a:cubicBezTo>
                    <a:pt x="3525" y="848"/>
                    <a:pt x="3738" y="1274"/>
                    <a:pt x="3770" y="1716"/>
                  </a:cubicBezTo>
                  <a:cubicBezTo>
                    <a:pt x="3820" y="2454"/>
                    <a:pt x="3443" y="3192"/>
                    <a:pt x="2869" y="3732"/>
                  </a:cubicBezTo>
                  <a:cubicBezTo>
                    <a:pt x="2312" y="4257"/>
                    <a:pt x="1558" y="4568"/>
                    <a:pt x="984" y="5109"/>
                  </a:cubicBezTo>
                  <a:cubicBezTo>
                    <a:pt x="427" y="5601"/>
                    <a:pt x="82" y="6306"/>
                    <a:pt x="33" y="7076"/>
                  </a:cubicBezTo>
                  <a:cubicBezTo>
                    <a:pt x="0" y="7765"/>
                    <a:pt x="394" y="8502"/>
                    <a:pt x="1033" y="8683"/>
                  </a:cubicBezTo>
                  <a:cubicBezTo>
                    <a:pt x="1161" y="8723"/>
                    <a:pt x="1292" y="8742"/>
                    <a:pt x="1421" y="8742"/>
                  </a:cubicBezTo>
                  <a:cubicBezTo>
                    <a:pt x="1922" y="8742"/>
                    <a:pt x="2394" y="8457"/>
                    <a:pt x="2525" y="8027"/>
                  </a:cubicBezTo>
                  <a:cubicBezTo>
                    <a:pt x="2721" y="7552"/>
                    <a:pt x="2508" y="7011"/>
                    <a:pt x="2033" y="6781"/>
                  </a:cubicBezTo>
                  <a:cubicBezTo>
                    <a:pt x="1935" y="6732"/>
                    <a:pt x="1820" y="6699"/>
                    <a:pt x="1705" y="6699"/>
                  </a:cubicBezTo>
                  <a:cubicBezTo>
                    <a:pt x="1662" y="6692"/>
                    <a:pt x="1619" y="6688"/>
                    <a:pt x="1576" y="6688"/>
                  </a:cubicBezTo>
                  <a:cubicBezTo>
                    <a:pt x="1245" y="6688"/>
                    <a:pt x="938" y="6906"/>
                    <a:pt x="836" y="7240"/>
                  </a:cubicBezTo>
                  <a:cubicBezTo>
                    <a:pt x="720" y="7717"/>
                    <a:pt x="989" y="7991"/>
                    <a:pt x="1301" y="7991"/>
                  </a:cubicBezTo>
                  <a:cubicBezTo>
                    <a:pt x="1386" y="7991"/>
                    <a:pt x="1473" y="7971"/>
                    <a:pt x="1558" y="7929"/>
                  </a:cubicBezTo>
                  <a:cubicBezTo>
                    <a:pt x="1869" y="7781"/>
                    <a:pt x="1918" y="7355"/>
                    <a:pt x="1672" y="7109"/>
                  </a:cubicBezTo>
                  <a:cubicBezTo>
                    <a:pt x="1596" y="7042"/>
                    <a:pt x="1492" y="7009"/>
                    <a:pt x="1389" y="7009"/>
                  </a:cubicBezTo>
                  <a:cubicBezTo>
                    <a:pt x="1315" y="7009"/>
                    <a:pt x="1242" y="7026"/>
                    <a:pt x="1181" y="7060"/>
                  </a:cubicBezTo>
                  <a:cubicBezTo>
                    <a:pt x="1158" y="7073"/>
                    <a:pt x="1143" y="7078"/>
                    <a:pt x="1133" y="7078"/>
                  </a:cubicBezTo>
                  <a:cubicBezTo>
                    <a:pt x="1106" y="7078"/>
                    <a:pt x="1115" y="7043"/>
                    <a:pt x="1115" y="7043"/>
                  </a:cubicBezTo>
                  <a:cubicBezTo>
                    <a:pt x="1226" y="6822"/>
                    <a:pt x="1521" y="6795"/>
                    <a:pt x="1661" y="6795"/>
                  </a:cubicBezTo>
                  <a:cubicBezTo>
                    <a:pt x="1708" y="6795"/>
                    <a:pt x="1738" y="6798"/>
                    <a:pt x="1738" y="6798"/>
                  </a:cubicBezTo>
                  <a:cubicBezTo>
                    <a:pt x="1820" y="6798"/>
                    <a:pt x="1918" y="6814"/>
                    <a:pt x="2000" y="6847"/>
                  </a:cubicBezTo>
                  <a:cubicBezTo>
                    <a:pt x="2459" y="7027"/>
                    <a:pt x="2656" y="7552"/>
                    <a:pt x="2443" y="7994"/>
                  </a:cubicBezTo>
                  <a:cubicBezTo>
                    <a:pt x="2316" y="8387"/>
                    <a:pt x="1914" y="8633"/>
                    <a:pt x="1473" y="8633"/>
                  </a:cubicBezTo>
                  <a:cubicBezTo>
                    <a:pt x="1344" y="8633"/>
                    <a:pt x="1212" y="8612"/>
                    <a:pt x="1082" y="8568"/>
                  </a:cubicBezTo>
                  <a:cubicBezTo>
                    <a:pt x="509" y="8404"/>
                    <a:pt x="148" y="7716"/>
                    <a:pt x="181" y="7060"/>
                  </a:cubicBezTo>
                  <a:cubicBezTo>
                    <a:pt x="230" y="6355"/>
                    <a:pt x="558" y="5683"/>
                    <a:pt x="1099" y="5208"/>
                  </a:cubicBezTo>
                  <a:cubicBezTo>
                    <a:pt x="1640" y="4716"/>
                    <a:pt x="2410" y="4437"/>
                    <a:pt x="3000" y="3847"/>
                  </a:cubicBezTo>
                  <a:cubicBezTo>
                    <a:pt x="3590" y="3290"/>
                    <a:pt x="4000" y="2487"/>
                    <a:pt x="3934" y="1700"/>
                  </a:cubicBezTo>
                  <a:cubicBezTo>
                    <a:pt x="3869" y="913"/>
                    <a:pt x="3312" y="258"/>
                    <a:pt x="2558" y="61"/>
                  </a:cubicBezTo>
                  <a:cubicBezTo>
                    <a:pt x="2403" y="20"/>
                    <a:pt x="2247" y="1"/>
                    <a:pt x="20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 name="Google Shape;1028;p2"/>
            <p:cNvSpPr/>
            <p:nvPr/>
          </p:nvSpPr>
          <p:spPr>
            <a:xfrm>
              <a:off x="2815725" y="1420800"/>
              <a:ext cx="42575" cy="60250"/>
            </a:xfrm>
            <a:custGeom>
              <a:avLst/>
              <a:gdLst/>
              <a:ahLst/>
              <a:cxnLst/>
              <a:rect l="l" t="t" r="r" b="b"/>
              <a:pathLst>
                <a:path w="1703" h="2410" extrusionOk="0">
                  <a:moveTo>
                    <a:pt x="1505" y="0"/>
                  </a:moveTo>
                  <a:cubicBezTo>
                    <a:pt x="1505" y="0"/>
                    <a:pt x="1358" y="66"/>
                    <a:pt x="1342" y="164"/>
                  </a:cubicBezTo>
                  <a:cubicBezTo>
                    <a:pt x="1325" y="263"/>
                    <a:pt x="1210" y="344"/>
                    <a:pt x="1014" y="344"/>
                  </a:cubicBezTo>
                  <a:cubicBezTo>
                    <a:pt x="1002" y="344"/>
                    <a:pt x="988" y="343"/>
                    <a:pt x="972" y="343"/>
                  </a:cubicBezTo>
                  <a:cubicBezTo>
                    <a:pt x="722" y="343"/>
                    <a:pt x="0" y="514"/>
                    <a:pt x="47" y="2410"/>
                  </a:cubicBezTo>
                  <a:cubicBezTo>
                    <a:pt x="96" y="1984"/>
                    <a:pt x="358" y="1607"/>
                    <a:pt x="751" y="1410"/>
                  </a:cubicBezTo>
                  <a:cubicBezTo>
                    <a:pt x="1391" y="1115"/>
                    <a:pt x="1702" y="853"/>
                    <a:pt x="1587" y="476"/>
                  </a:cubicBezTo>
                  <a:cubicBezTo>
                    <a:pt x="1473" y="99"/>
                    <a:pt x="1505" y="0"/>
                    <a:pt x="150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 name="Google Shape;1029;p2"/>
            <p:cNvSpPr/>
            <p:nvPr/>
          </p:nvSpPr>
          <p:spPr>
            <a:xfrm>
              <a:off x="2832850" y="1242950"/>
              <a:ext cx="159850" cy="250800"/>
            </a:xfrm>
            <a:custGeom>
              <a:avLst/>
              <a:gdLst/>
              <a:ahLst/>
              <a:cxnLst/>
              <a:rect l="l" t="t" r="r" b="b"/>
              <a:pathLst>
                <a:path w="6394" h="10032" extrusionOk="0">
                  <a:moveTo>
                    <a:pt x="5246" y="0"/>
                  </a:moveTo>
                  <a:lnTo>
                    <a:pt x="5246" y="0"/>
                  </a:lnTo>
                  <a:cubicBezTo>
                    <a:pt x="2886" y="673"/>
                    <a:pt x="4181" y="2197"/>
                    <a:pt x="4263" y="4426"/>
                  </a:cubicBezTo>
                  <a:cubicBezTo>
                    <a:pt x="4345" y="6278"/>
                    <a:pt x="3263" y="7983"/>
                    <a:pt x="1558" y="8688"/>
                  </a:cubicBezTo>
                  <a:cubicBezTo>
                    <a:pt x="230" y="9229"/>
                    <a:pt x="1" y="10032"/>
                    <a:pt x="1" y="10032"/>
                  </a:cubicBezTo>
                  <a:cubicBezTo>
                    <a:pt x="310" y="9498"/>
                    <a:pt x="668" y="9323"/>
                    <a:pt x="972" y="9323"/>
                  </a:cubicBezTo>
                  <a:cubicBezTo>
                    <a:pt x="1200" y="9323"/>
                    <a:pt x="1399" y="9421"/>
                    <a:pt x="1525" y="9540"/>
                  </a:cubicBezTo>
                  <a:cubicBezTo>
                    <a:pt x="1623" y="9632"/>
                    <a:pt x="1719" y="9662"/>
                    <a:pt x="1811" y="9662"/>
                  </a:cubicBezTo>
                  <a:cubicBezTo>
                    <a:pt x="1972" y="9662"/>
                    <a:pt x="2120" y="9572"/>
                    <a:pt x="2243" y="9572"/>
                  </a:cubicBezTo>
                  <a:cubicBezTo>
                    <a:pt x="2250" y="9572"/>
                    <a:pt x="2256" y="9572"/>
                    <a:pt x="2263" y="9573"/>
                  </a:cubicBezTo>
                  <a:cubicBezTo>
                    <a:pt x="2460" y="9589"/>
                    <a:pt x="2345" y="9802"/>
                    <a:pt x="2345" y="9802"/>
                  </a:cubicBezTo>
                  <a:cubicBezTo>
                    <a:pt x="2656" y="9639"/>
                    <a:pt x="2771" y="9229"/>
                    <a:pt x="2574" y="8934"/>
                  </a:cubicBezTo>
                  <a:cubicBezTo>
                    <a:pt x="2476" y="8779"/>
                    <a:pt x="2318" y="8697"/>
                    <a:pt x="2141" y="8697"/>
                  </a:cubicBezTo>
                  <a:cubicBezTo>
                    <a:pt x="2111" y="8697"/>
                    <a:pt x="2081" y="8699"/>
                    <a:pt x="2050" y="8704"/>
                  </a:cubicBezTo>
                  <a:cubicBezTo>
                    <a:pt x="2050" y="8704"/>
                    <a:pt x="2263" y="8655"/>
                    <a:pt x="3312" y="7803"/>
                  </a:cubicBezTo>
                  <a:cubicBezTo>
                    <a:pt x="4590" y="6737"/>
                    <a:pt x="4525" y="7098"/>
                    <a:pt x="5459" y="6606"/>
                  </a:cubicBezTo>
                  <a:cubicBezTo>
                    <a:pt x="6393" y="6114"/>
                    <a:pt x="6066" y="5131"/>
                    <a:pt x="6066" y="5131"/>
                  </a:cubicBezTo>
                  <a:lnTo>
                    <a:pt x="6066" y="5131"/>
                  </a:lnTo>
                  <a:cubicBezTo>
                    <a:pt x="6020" y="5252"/>
                    <a:pt x="5961" y="5430"/>
                    <a:pt x="5498" y="5430"/>
                  </a:cubicBezTo>
                  <a:cubicBezTo>
                    <a:pt x="5460" y="5430"/>
                    <a:pt x="5420" y="5428"/>
                    <a:pt x="5377" y="5426"/>
                  </a:cubicBezTo>
                  <a:cubicBezTo>
                    <a:pt x="5352" y="5424"/>
                    <a:pt x="5326" y="5423"/>
                    <a:pt x="5301" y="5423"/>
                  </a:cubicBezTo>
                  <a:cubicBezTo>
                    <a:pt x="4952" y="5423"/>
                    <a:pt x="4629" y="5630"/>
                    <a:pt x="4476" y="5950"/>
                  </a:cubicBezTo>
                  <a:cubicBezTo>
                    <a:pt x="4410" y="6082"/>
                    <a:pt x="4328" y="6180"/>
                    <a:pt x="4213" y="6246"/>
                  </a:cubicBezTo>
                  <a:cubicBezTo>
                    <a:pt x="4558" y="5918"/>
                    <a:pt x="4607" y="5131"/>
                    <a:pt x="4705" y="4492"/>
                  </a:cubicBezTo>
                  <a:cubicBezTo>
                    <a:pt x="4820" y="3869"/>
                    <a:pt x="5099" y="4066"/>
                    <a:pt x="5672" y="3672"/>
                  </a:cubicBezTo>
                  <a:cubicBezTo>
                    <a:pt x="6230" y="3295"/>
                    <a:pt x="5935" y="2803"/>
                    <a:pt x="5869" y="2656"/>
                  </a:cubicBezTo>
                  <a:cubicBezTo>
                    <a:pt x="5836" y="2508"/>
                    <a:pt x="5853" y="2361"/>
                    <a:pt x="5902" y="2213"/>
                  </a:cubicBezTo>
                  <a:lnTo>
                    <a:pt x="5902" y="2213"/>
                  </a:lnTo>
                  <a:cubicBezTo>
                    <a:pt x="5902" y="2213"/>
                    <a:pt x="5852" y="2328"/>
                    <a:pt x="5476" y="2394"/>
                  </a:cubicBezTo>
                  <a:cubicBezTo>
                    <a:pt x="5164" y="2426"/>
                    <a:pt x="4902" y="2656"/>
                    <a:pt x="4853" y="2967"/>
                  </a:cubicBezTo>
                  <a:cubicBezTo>
                    <a:pt x="4853" y="3118"/>
                    <a:pt x="4750" y="3302"/>
                    <a:pt x="4611" y="3302"/>
                  </a:cubicBezTo>
                  <a:cubicBezTo>
                    <a:pt x="4584" y="3302"/>
                    <a:pt x="4555" y="3295"/>
                    <a:pt x="4525" y="3279"/>
                  </a:cubicBezTo>
                  <a:cubicBezTo>
                    <a:pt x="4328" y="3164"/>
                    <a:pt x="4410" y="2885"/>
                    <a:pt x="4410" y="2885"/>
                  </a:cubicBezTo>
                  <a:cubicBezTo>
                    <a:pt x="4607" y="2295"/>
                    <a:pt x="5181" y="2525"/>
                    <a:pt x="5640" y="1836"/>
                  </a:cubicBezTo>
                  <a:cubicBezTo>
                    <a:pt x="6049" y="1213"/>
                    <a:pt x="5476" y="591"/>
                    <a:pt x="5279" y="410"/>
                  </a:cubicBezTo>
                  <a:cubicBezTo>
                    <a:pt x="5164" y="296"/>
                    <a:pt x="5148" y="115"/>
                    <a:pt x="524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 name="Google Shape;1030;p2"/>
            <p:cNvSpPr/>
            <p:nvPr/>
          </p:nvSpPr>
          <p:spPr>
            <a:xfrm>
              <a:off x="2879175" y="1447850"/>
              <a:ext cx="25" cy="25"/>
            </a:xfrm>
            <a:custGeom>
              <a:avLst/>
              <a:gdLst/>
              <a:ahLst/>
              <a:cxnLst/>
              <a:rect l="l" t="t" r="r" b="b"/>
              <a:pathLst>
                <a:path w="1" h="1" extrusionOk="0">
                  <a:moveTo>
                    <a:pt x="0" y="0"/>
                  </a:moveTo>
                  <a:lnTo>
                    <a:pt x="0" y="0"/>
                  </a:lnTo>
                  <a:cubicBezTo>
                    <a:pt x="0" y="0"/>
                    <a:pt x="0" y="0"/>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 name="Google Shape;1031;p2"/>
            <p:cNvSpPr/>
            <p:nvPr/>
          </p:nvSpPr>
          <p:spPr>
            <a:xfrm>
              <a:off x="2873025" y="1179325"/>
              <a:ext cx="73375" cy="268550"/>
            </a:xfrm>
            <a:custGeom>
              <a:avLst/>
              <a:gdLst/>
              <a:ahLst/>
              <a:cxnLst/>
              <a:rect l="l" t="t" r="r" b="b"/>
              <a:pathLst>
                <a:path w="2935" h="10742" extrusionOk="0">
                  <a:moveTo>
                    <a:pt x="1619" y="1"/>
                  </a:moveTo>
                  <a:cubicBezTo>
                    <a:pt x="1288" y="1"/>
                    <a:pt x="950" y="124"/>
                    <a:pt x="689" y="415"/>
                  </a:cubicBezTo>
                  <a:cubicBezTo>
                    <a:pt x="0" y="1234"/>
                    <a:pt x="148" y="2464"/>
                    <a:pt x="525" y="3513"/>
                  </a:cubicBezTo>
                  <a:cubicBezTo>
                    <a:pt x="1361" y="5561"/>
                    <a:pt x="2262" y="7512"/>
                    <a:pt x="1689" y="8938"/>
                  </a:cubicBezTo>
                  <a:cubicBezTo>
                    <a:pt x="1445" y="9685"/>
                    <a:pt x="944" y="10319"/>
                    <a:pt x="282" y="10729"/>
                  </a:cubicBezTo>
                  <a:lnTo>
                    <a:pt x="282" y="10729"/>
                  </a:lnTo>
                  <a:cubicBezTo>
                    <a:pt x="433" y="10643"/>
                    <a:pt x="1277" y="10222"/>
                    <a:pt x="1787" y="8971"/>
                  </a:cubicBezTo>
                  <a:cubicBezTo>
                    <a:pt x="2393" y="7512"/>
                    <a:pt x="1508" y="5463"/>
                    <a:pt x="689" y="3447"/>
                  </a:cubicBezTo>
                  <a:cubicBezTo>
                    <a:pt x="312" y="2431"/>
                    <a:pt x="197" y="1251"/>
                    <a:pt x="803" y="497"/>
                  </a:cubicBezTo>
                  <a:cubicBezTo>
                    <a:pt x="1030" y="221"/>
                    <a:pt x="1341" y="103"/>
                    <a:pt x="1649" y="103"/>
                  </a:cubicBezTo>
                  <a:cubicBezTo>
                    <a:pt x="2165" y="103"/>
                    <a:pt x="2672" y="434"/>
                    <a:pt x="2754" y="906"/>
                  </a:cubicBezTo>
                  <a:cubicBezTo>
                    <a:pt x="2864" y="1439"/>
                    <a:pt x="2450" y="1926"/>
                    <a:pt x="1913" y="1926"/>
                  </a:cubicBezTo>
                  <a:cubicBezTo>
                    <a:pt x="1888" y="1926"/>
                    <a:pt x="1862" y="1925"/>
                    <a:pt x="1836" y="1923"/>
                  </a:cubicBezTo>
                  <a:lnTo>
                    <a:pt x="1820" y="1923"/>
                  </a:lnTo>
                  <a:cubicBezTo>
                    <a:pt x="1803" y="1906"/>
                    <a:pt x="1787" y="1906"/>
                    <a:pt x="1770" y="1906"/>
                  </a:cubicBezTo>
                  <a:cubicBezTo>
                    <a:pt x="1689" y="1873"/>
                    <a:pt x="1639" y="1824"/>
                    <a:pt x="1590" y="1759"/>
                  </a:cubicBezTo>
                  <a:cubicBezTo>
                    <a:pt x="1590" y="1759"/>
                    <a:pt x="1557" y="1693"/>
                    <a:pt x="1590" y="1660"/>
                  </a:cubicBezTo>
                  <a:cubicBezTo>
                    <a:pt x="1623" y="1611"/>
                    <a:pt x="1984" y="1644"/>
                    <a:pt x="2000" y="1316"/>
                  </a:cubicBezTo>
                  <a:cubicBezTo>
                    <a:pt x="2010" y="1065"/>
                    <a:pt x="1807" y="907"/>
                    <a:pt x="1599" y="907"/>
                  </a:cubicBezTo>
                  <a:cubicBezTo>
                    <a:pt x="1481" y="907"/>
                    <a:pt x="1362" y="958"/>
                    <a:pt x="1279" y="1070"/>
                  </a:cubicBezTo>
                  <a:cubicBezTo>
                    <a:pt x="1085" y="1345"/>
                    <a:pt x="1370" y="1972"/>
                    <a:pt x="1929" y="1972"/>
                  </a:cubicBezTo>
                  <a:cubicBezTo>
                    <a:pt x="1936" y="1972"/>
                    <a:pt x="1944" y="1972"/>
                    <a:pt x="1951" y="1972"/>
                  </a:cubicBezTo>
                  <a:cubicBezTo>
                    <a:pt x="2508" y="1972"/>
                    <a:pt x="2934" y="1464"/>
                    <a:pt x="2836" y="906"/>
                  </a:cubicBezTo>
                  <a:cubicBezTo>
                    <a:pt x="2763" y="383"/>
                    <a:pt x="2202" y="1"/>
                    <a:pt x="1619" y="1"/>
                  </a:cubicBezTo>
                  <a:close/>
                  <a:moveTo>
                    <a:pt x="282" y="10729"/>
                  </a:moveTo>
                  <a:lnTo>
                    <a:pt x="282" y="10729"/>
                  </a:lnTo>
                  <a:cubicBezTo>
                    <a:pt x="273" y="10734"/>
                    <a:pt x="266" y="10738"/>
                    <a:pt x="262" y="10741"/>
                  </a:cubicBezTo>
                  <a:cubicBezTo>
                    <a:pt x="269" y="10737"/>
                    <a:pt x="276" y="10733"/>
                    <a:pt x="282" y="10729"/>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 name="Google Shape;1032;p2"/>
            <p:cNvSpPr/>
            <p:nvPr/>
          </p:nvSpPr>
          <p:spPr>
            <a:xfrm>
              <a:off x="2814000" y="1169200"/>
              <a:ext cx="69300" cy="203675"/>
            </a:xfrm>
            <a:custGeom>
              <a:avLst/>
              <a:gdLst/>
              <a:ahLst/>
              <a:cxnLst/>
              <a:rect l="l" t="t" r="r" b="b"/>
              <a:pathLst>
                <a:path w="2772" h="8147" extrusionOk="0">
                  <a:moveTo>
                    <a:pt x="689" y="0"/>
                  </a:moveTo>
                  <a:cubicBezTo>
                    <a:pt x="689" y="0"/>
                    <a:pt x="66" y="180"/>
                    <a:pt x="198" y="1065"/>
                  </a:cubicBezTo>
                  <a:cubicBezTo>
                    <a:pt x="345" y="1967"/>
                    <a:pt x="1050" y="2442"/>
                    <a:pt x="1460" y="2901"/>
                  </a:cubicBezTo>
                  <a:cubicBezTo>
                    <a:pt x="1804" y="3278"/>
                    <a:pt x="2460" y="4131"/>
                    <a:pt x="2115" y="4967"/>
                  </a:cubicBezTo>
                  <a:cubicBezTo>
                    <a:pt x="2033" y="5196"/>
                    <a:pt x="1902" y="5409"/>
                    <a:pt x="1722" y="5573"/>
                  </a:cubicBezTo>
                  <a:cubicBezTo>
                    <a:pt x="1148" y="6081"/>
                    <a:pt x="755" y="6327"/>
                    <a:pt x="443" y="6753"/>
                  </a:cubicBezTo>
                  <a:cubicBezTo>
                    <a:pt x="148" y="7163"/>
                    <a:pt x="1" y="7655"/>
                    <a:pt x="1" y="8147"/>
                  </a:cubicBezTo>
                  <a:cubicBezTo>
                    <a:pt x="1" y="7999"/>
                    <a:pt x="66" y="6934"/>
                    <a:pt x="1197" y="6147"/>
                  </a:cubicBezTo>
                  <a:cubicBezTo>
                    <a:pt x="2509" y="5229"/>
                    <a:pt x="2771" y="4295"/>
                    <a:pt x="2328" y="2918"/>
                  </a:cubicBezTo>
                  <a:cubicBezTo>
                    <a:pt x="1804" y="1295"/>
                    <a:pt x="361" y="1098"/>
                    <a:pt x="6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 name="Google Shape;1033;p2"/>
            <p:cNvSpPr/>
            <p:nvPr/>
          </p:nvSpPr>
          <p:spPr>
            <a:xfrm>
              <a:off x="2897600" y="933275"/>
              <a:ext cx="61275" cy="136350"/>
            </a:xfrm>
            <a:custGeom>
              <a:avLst/>
              <a:gdLst/>
              <a:ahLst/>
              <a:cxnLst/>
              <a:rect l="l" t="t" r="r" b="b"/>
              <a:pathLst>
                <a:path w="2451" h="5454" extrusionOk="0">
                  <a:moveTo>
                    <a:pt x="1430" y="0"/>
                  </a:moveTo>
                  <a:cubicBezTo>
                    <a:pt x="1399" y="0"/>
                    <a:pt x="1371" y="4"/>
                    <a:pt x="1345" y="12"/>
                  </a:cubicBezTo>
                  <a:cubicBezTo>
                    <a:pt x="1033" y="110"/>
                    <a:pt x="968" y="373"/>
                    <a:pt x="1115" y="733"/>
                  </a:cubicBezTo>
                  <a:cubicBezTo>
                    <a:pt x="1279" y="1094"/>
                    <a:pt x="1787" y="1143"/>
                    <a:pt x="1656" y="2799"/>
                  </a:cubicBezTo>
                  <a:cubicBezTo>
                    <a:pt x="1525" y="4471"/>
                    <a:pt x="1" y="5454"/>
                    <a:pt x="1" y="5454"/>
                  </a:cubicBezTo>
                  <a:cubicBezTo>
                    <a:pt x="263" y="5421"/>
                    <a:pt x="1837" y="4454"/>
                    <a:pt x="2148" y="2422"/>
                  </a:cubicBezTo>
                  <a:cubicBezTo>
                    <a:pt x="2450" y="564"/>
                    <a:pt x="1792" y="0"/>
                    <a:pt x="143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 name="Google Shape;1034;p2"/>
            <p:cNvSpPr/>
            <p:nvPr/>
          </p:nvSpPr>
          <p:spPr>
            <a:xfrm>
              <a:off x="2853750" y="895675"/>
              <a:ext cx="131575" cy="177650"/>
            </a:xfrm>
            <a:custGeom>
              <a:avLst/>
              <a:gdLst/>
              <a:ahLst/>
              <a:cxnLst/>
              <a:rect l="l" t="t" r="r" b="b"/>
              <a:pathLst>
                <a:path w="5263" h="7106" extrusionOk="0">
                  <a:moveTo>
                    <a:pt x="1701" y="0"/>
                  </a:moveTo>
                  <a:cubicBezTo>
                    <a:pt x="1301" y="0"/>
                    <a:pt x="856" y="92"/>
                    <a:pt x="476" y="385"/>
                  </a:cubicBezTo>
                  <a:cubicBezTo>
                    <a:pt x="148" y="664"/>
                    <a:pt x="1" y="1074"/>
                    <a:pt x="34" y="1483"/>
                  </a:cubicBezTo>
                  <a:cubicBezTo>
                    <a:pt x="91" y="1995"/>
                    <a:pt x="616" y="2433"/>
                    <a:pt x="1225" y="2433"/>
                  </a:cubicBezTo>
                  <a:cubicBezTo>
                    <a:pt x="1318" y="2433"/>
                    <a:pt x="1413" y="2423"/>
                    <a:pt x="1509" y="2401"/>
                  </a:cubicBezTo>
                  <a:cubicBezTo>
                    <a:pt x="1607" y="2368"/>
                    <a:pt x="1706" y="2336"/>
                    <a:pt x="1804" y="2286"/>
                  </a:cubicBezTo>
                  <a:lnTo>
                    <a:pt x="1820" y="2286"/>
                  </a:lnTo>
                  <a:lnTo>
                    <a:pt x="1837" y="2270"/>
                  </a:lnTo>
                  <a:cubicBezTo>
                    <a:pt x="2148" y="2123"/>
                    <a:pt x="2312" y="1778"/>
                    <a:pt x="2246" y="1451"/>
                  </a:cubicBezTo>
                  <a:cubicBezTo>
                    <a:pt x="2209" y="1115"/>
                    <a:pt x="1918" y="883"/>
                    <a:pt x="1608" y="883"/>
                  </a:cubicBezTo>
                  <a:cubicBezTo>
                    <a:pt x="1509" y="883"/>
                    <a:pt x="1407" y="907"/>
                    <a:pt x="1312" y="959"/>
                  </a:cubicBezTo>
                  <a:cubicBezTo>
                    <a:pt x="935" y="1155"/>
                    <a:pt x="1050" y="1713"/>
                    <a:pt x="1460" y="1762"/>
                  </a:cubicBezTo>
                  <a:cubicBezTo>
                    <a:pt x="1490" y="1770"/>
                    <a:pt x="1521" y="1773"/>
                    <a:pt x="1551" y="1773"/>
                  </a:cubicBezTo>
                  <a:cubicBezTo>
                    <a:pt x="1776" y="1773"/>
                    <a:pt x="1962" y="1567"/>
                    <a:pt x="1919" y="1336"/>
                  </a:cubicBezTo>
                  <a:cubicBezTo>
                    <a:pt x="1912" y="1289"/>
                    <a:pt x="1941" y="1250"/>
                    <a:pt x="1980" y="1250"/>
                  </a:cubicBezTo>
                  <a:cubicBezTo>
                    <a:pt x="2036" y="1250"/>
                    <a:pt x="2112" y="1330"/>
                    <a:pt x="2132" y="1582"/>
                  </a:cubicBezTo>
                  <a:cubicBezTo>
                    <a:pt x="2132" y="1713"/>
                    <a:pt x="2115" y="1828"/>
                    <a:pt x="2050" y="1942"/>
                  </a:cubicBezTo>
                  <a:cubicBezTo>
                    <a:pt x="1916" y="2165"/>
                    <a:pt x="1674" y="2307"/>
                    <a:pt x="1410" y="2307"/>
                  </a:cubicBezTo>
                  <a:cubicBezTo>
                    <a:pt x="1383" y="2307"/>
                    <a:pt x="1356" y="2306"/>
                    <a:pt x="1329" y="2303"/>
                  </a:cubicBezTo>
                  <a:cubicBezTo>
                    <a:pt x="1323" y="2303"/>
                    <a:pt x="1318" y="2303"/>
                    <a:pt x="1312" y="2303"/>
                  </a:cubicBezTo>
                  <a:cubicBezTo>
                    <a:pt x="600" y="2303"/>
                    <a:pt x="121" y="1249"/>
                    <a:pt x="771" y="598"/>
                  </a:cubicBezTo>
                  <a:cubicBezTo>
                    <a:pt x="1038" y="309"/>
                    <a:pt x="1417" y="186"/>
                    <a:pt x="1824" y="186"/>
                  </a:cubicBezTo>
                  <a:cubicBezTo>
                    <a:pt x="2341" y="186"/>
                    <a:pt x="2905" y="385"/>
                    <a:pt x="3345" y="697"/>
                  </a:cubicBezTo>
                  <a:cubicBezTo>
                    <a:pt x="5049" y="1975"/>
                    <a:pt x="4804" y="4237"/>
                    <a:pt x="4312" y="5401"/>
                  </a:cubicBezTo>
                  <a:cubicBezTo>
                    <a:pt x="4033" y="6073"/>
                    <a:pt x="3574" y="6663"/>
                    <a:pt x="3000" y="7105"/>
                  </a:cubicBezTo>
                  <a:cubicBezTo>
                    <a:pt x="3607" y="6696"/>
                    <a:pt x="4099" y="6106"/>
                    <a:pt x="4394" y="5434"/>
                  </a:cubicBezTo>
                  <a:cubicBezTo>
                    <a:pt x="4951" y="4303"/>
                    <a:pt x="5262" y="1926"/>
                    <a:pt x="3459" y="549"/>
                  </a:cubicBezTo>
                  <a:cubicBezTo>
                    <a:pt x="3099" y="303"/>
                    <a:pt x="2689" y="139"/>
                    <a:pt x="2263" y="57"/>
                  </a:cubicBezTo>
                  <a:cubicBezTo>
                    <a:pt x="2097" y="24"/>
                    <a:pt x="1905" y="0"/>
                    <a:pt x="170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 name="Google Shape;1035;p2"/>
            <p:cNvSpPr/>
            <p:nvPr/>
          </p:nvSpPr>
          <p:spPr>
            <a:xfrm>
              <a:off x="2883675" y="757775"/>
              <a:ext cx="129925" cy="205325"/>
            </a:xfrm>
            <a:custGeom>
              <a:avLst/>
              <a:gdLst/>
              <a:ahLst/>
              <a:cxnLst/>
              <a:rect l="l" t="t" r="r" b="b"/>
              <a:pathLst>
                <a:path w="5197" h="8213" extrusionOk="0">
                  <a:moveTo>
                    <a:pt x="1082" y="0"/>
                  </a:moveTo>
                  <a:lnTo>
                    <a:pt x="1082" y="0"/>
                  </a:lnTo>
                  <a:cubicBezTo>
                    <a:pt x="0" y="2869"/>
                    <a:pt x="1263" y="4393"/>
                    <a:pt x="2525" y="5622"/>
                  </a:cubicBezTo>
                  <a:cubicBezTo>
                    <a:pt x="3787" y="6852"/>
                    <a:pt x="3738" y="8212"/>
                    <a:pt x="3738" y="8212"/>
                  </a:cubicBezTo>
                  <a:cubicBezTo>
                    <a:pt x="4656" y="7278"/>
                    <a:pt x="3590" y="5590"/>
                    <a:pt x="4459" y="4246"/>
                  </a:cubicBezTo>
                  <a:cubicBezTo>
                    <a:pt x="5196" y="3082"/>
                    <a:pt x="4246" y="2557"/>
                    <a:pt x="4246" y="2557"/>
                  </a:cubicBezTo>
                  <a:cubicBezTo>
                    <a:pt x="3836" y="3147"/>
                    <a:pt x="3377" y="3000"/>
                    <a:pt x="3016" y="3737"/>
                  </a:cubicBezTo>
                  <a:cubicBezTo>
                    <a:pt x="2656" y="4442"/>
                    <a:pt x="3262" y="5819"/>
                    <a:pt x="3262" y="5819"/>
                  </a:cubicBezTo>
                  <a:cubicBezTo>
                    <a:pt x="2066" y="4950"/>
                    <a:pt x="2295" y="4164"/>
                    <a:pt x="2639" y="3770"/>
                  </a:cubicBezTo>
                  <a:cubicBezTo>
                    <a:pt x="2984" y="3377"/>
                    <a:pt x="2508" y="3016"/>
                    <a:pt x="2525" y="2803"/>
                  </a:cubicBezTo>
                  <a:cubicBezTo>
                    <a:pt x="2541" y="2656"/>
                    <a:pt x="2574" y="2508"/>
                    <a:pt x="2623" y="2377"/>
                  </a:cubicBezTo>
                  <a:cubicBezTo>
                    <a:pt x="2623" y="2377"/>
                    <a:pt x="2551" y="2329"/>
                    <a:pt x="2418" y="2329"/>
                  </a:cubicBezTo>
                  <a:cubicBezTo>
                    <a:pt x="2305" y="2329"/>
                    <a:pt x="2147" y="2364"/>
                    <a:pt x="1951" y="2492"/>
                  </a:cubicBezTo>
                  <a:cubicBezTo>
                    <a:pt x="1213" y="2983"/>
                    <a:pt x="1508" y="4098"/>
                    <a:pt x="1508" y="4098"/>
                  </a:cubicBezTo>
                  <a:cubicBezTo>
                    <a:pt x="984" y="3344"/>
                    <a:pt x="1164" y="2590"/>
                    <a:pt x="1754" y="2082"/>
                  </a:cubicBezTo>
                  <a:cubicBezTo>
                    <a:pt x="2361" y="1557"/>
                    <a:pt x="1787" y="1082"/>
                    <a:pt x="1394" y="853"/>
                  </a:cubicBezTo>
                  <a:cubicBezTo>
                    <a:pt x="1000" y="623"/>
                    <a:pt x="1082" y="0"/>
                    <a:pt x="108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 name="Google Shape;1036;p2"/>
            <p:cNvSpPr/>
            <p:nvPr/>
          </p:nvSpPr>
          <p:spPr>
            <a:xfrm>
              <a:off x="2823450" y="732350"/>
              <a:ext cx="75825" cy="112725"/>
            </a:xfrm>
            <a:custGeom>
              <a:avLst/>
              <a:gdLst/>
              <a:ahLst/>
              <a:cxnLst/>
              <a:rect l="l" t="t" r="r" b="b"/>
              <a:pathLst>
                <a:path w="3033" h="4509" extrusionOk="0">
                  <a:moveTo>
                    <a:pt x="442" y="1"/>
                  </a:moveTo>
                  <a:lnTo>
                    <a:pt x="442" y="1"/>
                  </a:lnTo>
                  <a:cubicBezTo>
                    <a:pt x="442" y="1"/>
                    <a:pt x="0" y="2017"/>
                    <a:pt x="3032" y="4509"/>
                  </a:cubicBezTo>
                  <a:cubicBezTo>
                    <a:pt x="3032" y="4509"/>
                    <a:pt x="2459" y="3853"/>
                    <a:pt x="2721" y="3099"/>
                  </a:cubicBezTo>
                  <a:cubicBezTo>
                    <a:pt x="2983" y="2345"/>
                    <a:pt x="2672" y="2066"/>
                    <a:pt x="2426" y="1820"/>
                  </a:cubicBezTo>
                  <a:cubicBezTo>
                    <a:pt x="2295" y="1656"/>
                    <a:pt x="2295" y="1427"/>
                    <a:pt x="2426" y="1247"/>
                  </a:cubicBezTo>
                  <a:cubicBezTo>
                    <a:pt x="2426" y="1247"/>
                    <a:pt x="2388" y="1240"/>
                    <a:pt x="2333" y="1240"/>
                  </a:cubicBezTo>
                  <a:cubicBezTo>
                    <a:pt x="2168" y="1240"/>
                    <a:pt x="1848" y="1304"/>
                    <a:pt x="1934" y="1820"/>
                  </a:cubicBezTo>
                  <a:cubicBezTo>
                    <a:pt x="2032" y="2492"/>
                    <a:pt x="2065" y="2624"/>
                    <a:pt x="1852" y="2640"/>
                  </a:cubicBezTo>
                  <a:cubicBezTo>
                    <a:pt x="1847" y="2640"/>
                    <a:pt x="1842" y="2641"/>
                    <a:pt x="1837" y="2641"/>
                  </a:cubicBezTo>
                  <a:cubicBezTo>
                    <a:pt x="1642" y="2641"/>
                    <a:pt x="1706" y="2324"/>
                    <a:pt x="1754" y="2132"/>
                  </a:cubicBezTo>
                  <a:cubicBezTo>
                    <a:pt x="1803" y="1919"/>
                    <a:pt x="2065" y="1099"/>
                    <a:pt x="1410" y="821"/>
                  </a:cubicBezTo>
                  <a:cubicBezTo>
                    <a:pt x="754" y="558"/>
                    <a:pt x="492" y="296"/>
                    <a:pt x="44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 name="Google Shape;1037;p2"/>
            <p:cNvSpPr/>
            <p:nvPr/>
          </p:nvSpPr>
          <p:spPr>
            <a:xfrm>
              <a:off x="2959900" y="947075"/>
              <a:ext cx="89750" cy="106575"/>
            </a:xfrm>
            <a:custGeom>
              <a:avLst/>
              <a:gdLst/>
              <a:ahLst/>
              <a:cxnLst/>
              <a:rect l="l" t="t" r="r" b="b"/>
              <a:pathLst>
                <a:path w="3590" h="4263" extrusionOk="0">
                  <a:moveTo>
                    <a:pt x="1721" y="1"/>
                  </a:moveTo>
                  <a:lnTo>
                    <a:pt x="1721" y="1"/>
                  </a:lnTo>
                  <a:cubicBezTo>
                    <a:pt x="771" y="509"/>
                    <a:pt x="1049" y="1198"/>
                    <a:pt x="951" y="2492"/>
                  </a:cubicBezTo>
                  <a:cubicBezTo>
                    <a:pt x="853" y="3771"/>
                    <a:pt x="0" y="4263"/>
                    <a:pt x="0" y="4263"/>
                  </a:cubicBezTo>
                  <a:cubicBezTo>
                    <a:pt x="3590" y="2443"/>
                    <a:pt x="2279" y="788"/>
                    <a:pt x="1934" y="526"/>
                  </a:cubicBezTo>
                  <a:cubicBezTo>
                    <a:pt x="1590" y="263"/>
                    <a:pt x="1721" y="1"/>
                    <a:pt x="17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 name="Google Shape;1038;p2"/>
            <p:cNvSpPr/>
            <p:nvPr/>
          </p:nvSpPr>
          <p:spPr>
            <a:xfrm>
              <a:off x="2961950" y="1012675"/>
              <a:ext cx="196700" cy="144875"/>
            </a:xfrm>
            <a:custGeom>
              <a:avLst/>
              <a:gdLst/>
              <a:ahLst/>
              <a:cxnLst/>
              <a:rect l="l" t="t" r="r" b="b"/>
              <a:pathLst>
                <a:path w="7868" h="5795" extrusionOk="0">
                  <a:moveTo>
                    <a:pt x="3221" y="0"/>
                  </a:moveTo>
                  <a:cubicBezTo>
                    <a:pt x="2836" y="0"/>
                    <a:pt x="2413" y="325"/>
                    <a:pt x="2016" y="950"/>
                  </a:cubicBezTo>
                  <a:cubicBezTo>
                    <a:pt x="1459" y="1803"/>
                    <a:pt x="0" y="1917"/>
                    <a:pt x="0" y="1917"/>
                  </a:cubicBezTo>
                  <a:cubicBezTo>
                    <a:pt x="2377" y="1983"/>
                    <a:pt x="3016" y="2606"/>
                    <a:pt x="3655" y="3360"/>
                  </a:cubicBezTo>
                  <a:cubicBezTo>
                    <a:pt x="4295" y="4114"/>
                    <a:pt x="4475" y="5327"/>
                    <a:pt x="5999" y="5704"/>
                  </a:cubicBezTo>
                  <a:cubicBezTo>
                    <a:pt x="6256" y="5768"/>
                    <a:pt x="6480" y="5795"/>
                    <a:pt x="6674" y="5795"/>
                  </a:cubicBezTo>
                  <a:cubicBezTo>
                    <a:pt x="7620" y="5795"/>
                    <a:pt x="7868" y="5163"/>
                    <a:pt x="7868" y="5163"/>
                  </a:cubicBezTo>
                  <a:lnTo>
                    <a:pt x="7868" y="5163"/>
                  </a:lnTo>
                  <a:cubicBezTo>
                    <a:pt x="7781" y="5221"/>
                    <a:pt x="7702" y="5250"/>
                    <a:pt x="7631" y="5250"/>
                  </a:cubicBezTo>
                  <a:cubicBezTo>
                    <a:pt x="7379" y="5250"/>
                    <a:pt x="7232" y="4884"/>
                    <a:pt x="7245" y="4130"/>
                  </a:cubicBezTo>
                  <a:cubicBezTo>
                    <a:pt x="7278" y="3163"/>
                    <a:pt x="6393" y="2884"/>
                    <a:pt x="5278" y="2704"/>
                  </a:cubicBezTo>
                  <a:cubicBezTo>
                    <a:pt x="4164" y="2540"/>
                    <a:pt x="3229" y="2458"/>
                    <a:pt x="3115" y="2098"/>
                  </a:cubicBezTo>
                  <a:cubicBezTo>
                    <a:pt x="3016" y="1721"/>
                    <a:pt x="3508" y="1590"/>
                    <a:pt x="4180" y="1376"/>
                  </a:cubicBezTo>
                  <a:cubicBezTo>
                    <a:pt x="4868" y="1180"/>
                    <a:pt x="4557" y="541"/>
                    <a:pt x="4557" y="541"/>
                  </a:cubicBezTo>
                  <a:lnTo>
                    <a:pt x="4557" y="541"/>
                  </a:lnTo>
                  <a:cubicBezTo>
                    <a:pt x="4502" y="587"/>
                    <a:pt x="4448" y="608"/>
                    <a:pt x="4390" y="608"/>
                  </a:cubicBezTo>
                  <a:cubicBezTo>
                    <a:pt x="4205" y="608"/>
                    <a:pt x="3985" y="393"/>
                    <a:pt x="3623" y="131"/>
                  </a:cubicBezTo>
                  <a:cubicBezTo>
                    <a:pt x="3496" y="43"/>
                    <a:pt x="3361" y="0"/>
                    <a:pt x="32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 name="Google Shape;1039;p2"/>
            <p:cNvSpPr/>
            <p:nvPr/>
          </p:nvSpPr>
          <p:spPr>
            <a:xfrm>
              <a:off x="2866450" y="1072425"/>
              <a:ext cx="192225" cy="157425"/>
            </a:xfrm>
            <a:custGeom>
              <a:avLst/>
              <a:gdLst/>
              <a:ahLst/>
              <a:cxnLst/>
              <a:rect l="l" t="t" r="r" b="b"/>
              <a:pathLst>
                <a:path w="7689" h="6297" extrusionOk="0">
                  <a:moveTo>
                    <a:pt x="4323" y="0"/>
                  </a:moveTo>
                  <a:cubicBezTo>
                    <a:pt x="2726" y="0"/>
                    <a:pt x="1374" y="1109"/>
                    <a:pt x="673" y="2527"/>
                  </a:cubicBezTo>
                  <a:cubicBezTo>
                    <a:pt x="148" y="3625"/>
                    <a:pt x="1" y="4871"/>
                    <a:pt x="230" y="6067"/>
                  </a:cubicBezTo>
                  <a:lnTo>
                    <a:pt x="230" y="6084"/>
                  </a:lnTo>
                  <a:cubicBezTo>
                    <a:pt x="247" y="6149"/>
                    <a:pt x="263" y="6215"/>
                    <a:pt x="280" y="6297"/>
                  </a:cubicBezTo>
                  <a:cubicBezTo>
                    <a:pt x="247" y="6133"/>
                    <a:pt x="230" y="5953"/>
                    <a:pt x="230" y="5789"/>
                  </a:cubicBezTo>
                  <a:cubicBezTo>
                    <a:pt x="247" y="4920"/>
                    <a:pt x="411" y="4068"/>
                    <a:pt x="739" y="3248"/>
                  </a:cubicBezTo>
                  <a:cubicBezTo>
                    <a:pt x="1132" y="2248"/>
                    <a:pt x="1870" y="1412"/>
                    <a:pt x="2820" y="871"/>
                  </a:cubicBezTo>
                  <a:cubicBezTo>
                    <a:pt x="3364" y="560"/>
                    <a:pt x="4072" y="316"/>
                    <a:pt x="4773" y="316"/>
                  </a:cubicBezTo>
                  <a:cubicBezTo>
                    <a:pt x="5362" y="316"/>
                    <a:pt x="5947" y="488"/>
                    <a:pt x="6426" y="937"/>
                  </a:cubicBezTo>
                  <a:cubicBezTo>
                    <a:pt x="7492" y="1855"/>
                    <a:pt x="7148" y="3773"/>
                    <a:pt x="5935" y="4068"/>
                  </a:cubicBezTo>
                  <a:cubicBezTo>
                    <a:pt x="5805" y="4102"/>
                    <a:pt x="5670" y="4119"/>
                    <a:pt x="5537" y="4119"/>
                  </a:cubicBezTo>
                  <a:cubicBezTo>
                    <a:pt x="5098" y="4119"/>
                    <a:pt x="4669" y="3939"/>
                    <a:pt x="4443" y="3625"/>
                  </a:cubicBezTo>
                  <a:cubicBezTo>
                    <a:pt x="4148" y="3215"/>
                    <a:pt x="4148" y="2674"/>
                    <a:pt x="4410" y="2265"/>
                  </a:cubicBezTo>
                  <a:cubicBezTo>
                    <a:pt x="4603" y="1981"/>
                    <a:pt x="4921" y="1823"/>
                    <a:pt x="5245" y="1823"/>
                  </a:cubicBezTo>
                  <a:cubicBezTo>
                    <a:pt x="5390" y="1823"/>
                    <a:pt x="5536" y="1855"/>
                    <a:pt x="5672" y="1920"/>
                  </a:cubicBezTo>
                  <a:cubicBezTo>
                    <a:pt x="5836" y="2019"/>
                    <a:pt x="5951" y="2199"/>
                    <a:pt x="5951" y="2396"/>
                  </a:cubicBezTo>
                  <a:cubicBezTo>
                    <a:pt x="5951" y="2396"/>
                    <a:pt x="5951" y="2528"/>
                    <a:pt x="5867" y="2528"/>
                  </a:cubicBezTo>
                  <a:cubicBezTo>
                    <a:pt x="5863" y="2528"/>
                    <a:pt x="5858" y="2528"/>
                    <a:pt x="5853" y="2527"/>
                  </a:cubicBezTo>
                  <a:cubicBezTo>
                    <a:pt x="5754" y="2527"/>
                    <a:pt x="5787" y="2379"/>
                    <a:pt x="5525" y="2314"/>
                  </a:cubicBezTo>
                  <a:cubicBezTo>
                    <a:pt x="5494" y="2307"/>
                    <a:pt x="5463" y="2304"/>
                    <a:pt x="5433" y="2304"/>
                  </a:cubicBezTo>
                  <a:cubicBezTo>
                    <a:pt x="5178" y="2304"/>
                    <a:pt x="4974" y="2542"/>
                    <a:pt x="5033" y="2806"/>
                  </a:cubicBezTo>
                  <a:cubicBezTo>
                    <a:pt x="5075" y="2983"/>
                    <a:pt x="5316" y="3114"/>
                    <a:pt x="5557" y="3114"/>
                  </a:cubicBezTo>
                  <a:cubicBezTo>
                    <a:pt x="5695" y="3114"/>
                    <a:pt x="5833" y="3071"/>
                    <a:pt x="5935" y="2970"/>
                  </a:cubicBezTo>
                  <a:cubicBezTo>
                    <a:pt x="6000" y="2904"/>
                    <a:pt x="6049" y="2822"/>
                    <a:pt x="6082" y="2724"/>
                  </a:cubicBezTo>
                  <a:cubicBezTo>
                    <a:pt x="6181" y="2412"/>
                    <a:pt x="6049" y="2084"/>
                    <a:pt x="5771" y="1920"/>
                  </a:cubicBezTo>
                  <a:cubicBezTo>
                    <a:pt x="5593" y="1814"/>
                    <a:pt x="5401" y="1763"/>
                    <a:pt x="5211" y="1763"/>
                  </a:cubicBezTo>
                  <a:cubicBezTo>
                    <a:pt x="4877" y="1763"/>
                    <a:pt x="4554" y="1922"/>
                    <a:pt x="4345" y="2216"/>
                  </a:cubicBezTo>
                  <a:cubicBezTo>
                    <a:pt x="4033" y="2658"/>
                    <a:pt x="4033" y="3248"/>
                    <a:pt x="4345" y="3691"/>
                  </a:cubicBezTo>
                  <a:cubicBezTo>
                    <a:pt x="4647" y="4068"/>
                    <a:pt x="5094" y="4272"/>
                    <a:pt x="5560" y="4272"/>
                  </a:cubicBezTo>
                  <a:cubicBezTo>
                    <a:pt x="5700" y="4272"/>
                    <a:pt x="5843" y="4253"/>
                    <a:pt x="5984" y="4215"/>
                  </a:cubicBezTo>
                  <a:cubicBezTo>
                    <a:pt x="7328" y="3887"/>
                    <a:pt x="7689" y="1806"/>
                    <a:pt x="6558" y="822"/>
                  </a:cubicBezTo>
                  <a:cubicBezTo>
                    <a:pt x="6410" y="675"/>
                    <a:pt x="6246" y="560"/>
                    <a:pt x="6082" y="462"/>
                  </a:cubicBezTo>
                  <a:cubicBezTo>
                    <a:pt x="5590" y="183"/>
                    <a:pt x="5033" y="19"/>
                    <a:pt x="4459" y="3"/>
                  </a:cubicBezTo>
                  <a:cubicBezTo>
                    <a:pt x="4414" y="1"/>
                    <a:pt x="4368" y="0"/>
                    <a:pt x="432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 name="Google Shape;1040;p2"/>
            <p:cNvSpPr/>
            <p:nvPr/>
          </p:nvSpPr>
          <p:spPr>
            <a:xfrm>
              <a:off x="2876300" y="1120350"/>
              <a:ext cx="75775" cy="81650"/>
            </a:xfrm>
            <a:custGeom>
              <a:avLst/>
              <a:gdLst/>
              <a:ahLst/>
              <a:cxnLst/>
              <a:rect l="l" t="t" r="r" b="b"/>
              <a:pathLst>
                <a:path w="3031" h="3266" extrusionOk="0">
                  <a:moveTo>
                    <a:pt x="2316" y="1"/>
                  </a:moveTo>
                  <a:cubicBezTo>
                    <a:pt x="2118" y="1"/>
                    <a:pt x="1866" y="71"/>
                    <a:pt x="1574" y="249"/>
                  </a:cubicBezTo>
                  <a:cubicBezTo>
                    <a:pt x="312" y="1003"/>
                    <a:pt x="0" y="3265"/>
                    <a:pt x="0" y="3265"/>
                  </a:cubicBezTo>
                  <a:cubicBezTo>
                    <a:pt x="0" y="3265"/>
                    <a:pt x="672" y="1167"/>
                    <a:pt x="1935" y="954"/>
                  </a:cubicBezTo>
                  <a:cubicBezTo>
                    <a:pt x="3031" y="778"/>
                    <a:pt x="2974" y="1"/>
                    <a:pt x="23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 name="Google Shape;1041;p2"/>
            <p:cNvSpPr/>
            <p:nvPr/>
          </p:nvSpPr>
          <p:spPr>
            <a:xfrm>
              <a:off x="2973825" y="1113875"/>
              <a:ext cx="130325" cy="112950"/>
            </a:xfrm>
            <a:custGeom>
              <a:avLst/>
              <a:gdLst/>
              <a:ahLst/>
              <a:cxnLst/>
              <a:rect l="l" t="t" r="r" b="b"/>
              <a:pathLst>
                <a:path w="5213" h="4518" extrusionOk="0">
                  <a:moveTo>
                    <a:pt x="3033" y="0"/>
                  </a:moveTo>
                  <a:lnTo>
                    <a:pt x="3033" y="0"/>
                  </a:lnTo>
                  <a:cubicBezTo>
                    <a:pt x="3033" y="0"/>
                    <a:pt x="3361" y="705"/>
                    <a:pt x="3017" y="1770"/>
                  </a:cubicBezTo>
                  <a:cubicBezTo>
                    <a:pt x="2672" y="2852"/>
                    <a:pt x="1836" y="3065"/>
                    <a:pt x="1213" y="3131"/>
                  </a:cubicBezTo>
                  <a:cubicBezTo>
                    <a:pt x="574" y="3197"/>
                    <a:pt x="148" y="3475"/>
                    <a:pt x="1" y="4344"/>
                  </a:cubicBezTo>
                  <a:cubicBezTo>
                    <a:pt x="149" y="4245"/>
                    <a:pt x="320" y="4194"/>
                    <a:pt x="491" y="4194"/>
                  </a:cubicBezTo>
                  <a:cubicBezTo>
                    <a:pt x="604" y="4194"/>
                    <a:pt x="716" y="4216"/>
                    <a:pt x="820" y="4262"/>
                  </a:cubicBezTo>
                  <a:cubicBezTo>
                    <a:pt x="1065" y="4380"/>
                    <a:pt x="1460" y="4518"/>
                    <a:pt x="1855" y="4518"/>
                  </a:cubicBezTo>
                  <a:cubicBezTo>
                    <a:pt x="2175" y="4518"/>
                    <a:pt x="2496" y="4427"/>
                    <a:pt x="2738" y="4164"/>
                  </a:cubicBezTo>
                  <a:cubicBezTo>
                    <a:pt x="3279" y="3574"/>
                    <a:pt x="3180" y="2967"/>
                    <a:pt x="3148" y="2672"/>
                  </a:cubicBezTo>
                  <a:cubicBezTo>
                    <a:pt x="3131" y="2381"/>
                    <a:pt x="3068" y="1852"/>
                    <a:pt x="3348" y="1852"/>
                  </a:cubicBezTo>
                  <a:cubicBezTo>
                    <a:pt x="3352" y="1852"/>
                    <a:pt x="3356" y="1852"/>
                    <a:pt x="3361" y="1852"/>
                  </a:cubicBezTo>
                  <a:cubicBezTo>
                    <a:pt x="3361" y="1852"/>
                    <a:pt x="3364" y="1852"/>
                    <a:pt x="3370" y="1852"/>
                  </a:cubicBezTo>
                  <a:cubicBezTo>
                    <a:pt x="3413" y="1852"/>
                    <a:pt x="3588" y="1877"/>
                    <a:pt x="3574" y="2295"/>
                  </a:cubicBezTo>
                  <a:cubicBezTo>
                    <a:pt x="3557" y="2754"/>
                    <a:pt x="3541" y="3049"/>
                    <a:pt x="4164" y="3229"/>
                  </a:cubicBezTo>
                  <a:cubicBezTo>
                    <a:pt x="4508" y="3328"/>
                    <a:pt x="4820" y="3492"/>
                    <a:pt x="5082" y="3721"/>
                  </a:cubicBezTo>
                  <a:cubicBezTo>
                    <a:pt x="4967" y="3524"/>
                    <a:pt x="4951" y="3278"/>
                    <a:pt x="5000" y="3033"/>
                  </a:cubicBezTo>
                  <a:cubicBezTo>
                    <a:pt x="5131" y="2705"/>
                    <a:pt x="5213" y="2098"/>
                    <a:pt x="4656" y="1705"/>
                  </a:cubicBezTo>
                  <a:cubicBezTo>
                    <a:pt x="4082" y="1312"/>
                    <a:pt x="3525" y="1066"/>
                    <a:pt x="3394" y="672"/>
                  </a:cubicBezTo>
                  <a:cubicBezTo>
                    <a:pt x="3312" y="443"/>
                    <a:pt x="3197" y="213"/>
                    <a:pt x="30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 name="Google Shape;1042;p2"/>
            <p:cNvSpPr/>
            <p:nvPr/>
          </p:nvSpPr>
          <p:spPr>
            <a:xfrm>
              <a:off x="3051675" y="1190100"/>
              <a:ext cx="32400" cy="49600"/>
            </a:xfrm>
            <a:custGeom>
              <a:avLst/>
              <a:gdLst/>
              <a:ahLst/>
              <a:cxnLst/>
              <a:rect l="l" t="t" r="r" b="b"/>
              <a:pathLst>
                <a:path w="1296" h="1984" extrusionOk="0">
                  <a:moveTo>
                    <a:pt x="345" y="0"/>
                  </a:moveTo>
                  <a:cubicBezTo>
                    <a:pt x="345" y="0"/>
                    <a:pt x="345" y="0"/>
                    <a:pt x="345" y="1"/>
                  </a:cubicBezTo>
                  <a:lnTo>
                    <a:pt x="345" y="1"/>
                  </a:lnTo>
                  <a:cubicBezTo>
                    <a:pt x="345" y="0"/>
                    <a:pt x="345" y="0"/>
                    <a:pt x="345" y="0"/>
                  </a:cubicBezTo>
                  <a:close/>
                  <a:moveTo>
                    <a:pt x="345" y="1"/>
                  </a:moveTo>
                  <a:cubicBezTo>
                    <a:pt x="361" y="181"/>
                    <a:pt x="329" y="377"/>
                    <a:pt x="280" y="557"/>
                  </a:cubicBezTo>
                  <a:cubicBezTo>
                    <a:pt x="198" y="836"/>
                    <a:pt x="1" y="1262"/>
                    <a:pt x="509" y="1557"/>
                  </a:cubicBezTo>
                  <a:cubicBezTo>
                    <a:pt x="1017" y="1852"/>
                    <a:pt x="1034" y="1983"/>
                    <a:pt x="1034" y="1983"/>
                  </a:cubicBezTo>
                  <a:cubicBezTo>
                    <a:pt x="1066" y="1754"/>
                    <a:pt x="1115" y="1524"/>
                    <a:pt x="1181" y="1295"/>
                  </a:cubicBezTo>
                  <a:cubicBezTo>
                    <a:pt x="1296" y="918"/>
                    <a:pt x="1132" y="525"/>
                    <a:pt x="788" y="344"/>
                  </a:cubicBezTo>
                  <a:cubicBezTo>
                    <a:pt x="368" y="95"/>
                    <a:pt x="346" y="9"/>
                    <a:pt x="3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 name="Google Shape;1043;p2"/>
            <p:cNvSpPr/>
            <p:nvPr/>
          </p:nvSpPr>
          <p:spPr>
            <a:xfrm>
              <a:off x="3053325" y="974475"/>
              <a:ext cx="172550" cy="121925"/>
            </a:xfrm>
            <a:custGeom>
              <a:avLst/>
              <a:gdLst/>
              <a:ahLst/>
              <a:cxnLst/>
              <a:rect l="l" t="t" r="r" b="b"/>
              <a:pathLst>
                <a:path w="6902" h="4877" extrusionOk="0">
                  <a:moveTo>
                    <a:pt x="1946" y="1"/>
                  </a:moveTo>
                  <a:cubicBezTo>
                    <a:pt x="1060" y="1"/>
                    <a:pt x="587" y="828"/>
                    <a:pt x="705" y="1380"/>
                  </a:cubicBezTo>
                  <a:cubicBezTo>
                    <a:pt x="820" y="1982"/>
                    <a:pt x="1387" y="2020"/>
                    <a:pt x="1526" y="2020"/>
                  </a:cubicBezTo>
                  <a:cubicBezTo>
                    <a:pt x="1546" y="2020"/>
                    <a:pt x="1558" y="2019"/>
                    <a:pt x="1558" y="2019"/>
                  </a:cubicBezTo>
                  <a:cubicBezTo>
                    <a:pt x="1295" y="1905"/>
                    <a:pt x="1181" y="1610"/>
                    <a:pt x="1312" y="1347"/>
                  </a:cubicBezTo>
                  <a:cubicBezTo>
                    <a:pt x="1354" y="1283"/>
                    <a:pt x="1399" y="1259"/>
                    <a:pt x="1446" y="1259"/>
                  </a:cubicBezTo>
                  <a:cubicBezTo>
                    <a:pt x="1544" y="1259"/>
                    <a:pt x="1654" y="1363"/>
                    <a:pt x="1787" y="1429"/>
                  </a:cubicBezTo>
                  <a:cubicBezTo>
                    <a:pt x="1828" y="1448"/>
                    <a:pt x="1866" y="1457"/>
                    <a:pt x="1902" y="1457"/>
                  </a:cubicBezTo>
                  <a:cubicBezTo>
                    <a:pt x="2053" y="1457"/>
                    <a:pt x="2157" y="1303"/>
                    <a:pt x="2197" y="1118"/>
                  </a:cubicBezTo>
                  <a:cubicBezTo>
                    <a:pt x="2237" y="977"/>
                    <a:pt x="2346" y="835"/>
                    <a:pt x="2534" y="835"/>
                  </a:cubicBezTo>
                  <a:cubicBezTo>
                    <a:pt x="2652" y="835"/>
                    <a:pt x="2801" y="891"/>
                    <a:pt x="2984" y="1036"/>
                  </a:cubicBezTo>
                  <a:cubicBezTo>
                    <a:pt x="3475" y="1413"/>
                    <a:pt x="3180" y="2167"/>
                    <a:pt x="3180" y="2167"/>
                  </a:cubicBezTo>
                  <a:cubicBezTo>
                    <a:pt x="3180" y="2167"/>
                    <a:pt x="3180" y="1544"/>
                    <a:pt x="2738" y="1478"/>
                  </a:cubicBezTo>
                  <a:cubicBezTo>
                    <a:pt x="2699" y="1470"/>
                    <a:pt x="2660" y="1466"/>
                    <a:pt x="2621" y="1466"/>
                  </a:cubicBezTo>
                  <a:cubicBezTo>
                    <a:pt x="2434" y="1466"/>
                    <a:pt x="2262" y="1564"/>
                    <a:pt x="2180" y="1741"/>
                  </a:cubicBezTo>
                  <a:cubicBezTo>
                    <a:pt x="2443" y="1741"/>
                    <a:pt x="2476" y="2101"/>
                    <a:pt x="2312" y="2314"/>
                  </a:cubicBezTo>
                  <a:cubicBezTo>
                    <a:pt x="2164" y="2527"/>
                    <a:pt x="2213" y="2659"/>
                    <a:pt x="2361" y="2741"/>
                  </a:cubicBezTo>
                  <a:cubicBezTo>
                    <a:pt x="2492" y="2823"/>
                    <a:pt x="2705" y="2823"/>
                    <a:pt x="2541" y="3199"/>
                  </a:cubicBezTo>
                  <a:cubicBezTo>
                    <a:pt x="2361" y="3576"/>
                    <a:pt x="1640" y="3576"/>
                    <a:pt x="1640" y="3576"/>
                  </a:cubicBezTo>
                  <a:cubicBezTo>
                    <a:pt x="1787" y="3363"/>
                    <a:pt x="1754" y="3068"/>
                    <a:pt x="1558" y="2904"/>
                  </a:cubicBezTo>
                  <a:cubicBezTo>
                    <a:pt x="1558" y="3068"/>
                    <a:pt x="1443" y="3232"/>
                    <a:pt x="1279" y="3281"/>
                  </a:cubicBezTo>
                  <a:cubicBezTo>
                    <a:pt x="1000" y="3363"/>
                    <a:pt x="1000" y="3281"/>
                    <a:pt x="738" y="3495"/>
                  </a:cubicBezTo>
                  <a:cubicBezTo>
                    <a:pt x="615" y="3609"/>
                    <a:pt x="431" y="3638"/>
                    <a:pt x="277" y="3638"/>
                  </a:cubicBezTo>
                  <a:cubicBezTo>
                    <a:pt x="123" y="3638"/>
                    <a:pt x="0" y="3609"/>
                    <a:pt x="0" y="3609"/>
                  </a:cubicBezTo>
                  <a:lnTo>
                    <a:pt x="0" y="3609"/>
                  </a:lnTo>
                  <a:cubicBezTo>
                    <a:pt x="164" y="3708"/>
                    <a:pt x="377" y="3773"/>
                    <a:pt x="574" y="3790"/>
                  </a:cubicBezTo>
                  <a:cubicBezTo>
                    <a:pt x="1017" y="3822"/>
                    <a:pt x="1459" y="3888"/>
                    <a:pt x="1885" y="3986"/>
                  </a:cubicBezTo>
                  <a:cubicBezTo>
                    <a:pt x="3066" y="4347"/>
                    <a:pt x="3787" y="4855"/>
                    <a:pt x="4688" y="4871"/>
                  </a:cubicBezTo>
                  <a:cubicBezTo>
                    <a:pt x="4738" y="4875"/>
                    <a:pt x="4789" y="4877"/>
                    <a:pt x="4839" y="4877"/>
                  </a:cubicBezTo>
                  <a:cubicBezTo>
                    <a:pt x="5234" y="4877"/>
                    <a:pt x="5634" y="4765"/>
                    <a:pt x="5983" y="4576"/>
                  </a:cubicBezTo>
                  <a:cubicBezTo>
                    <a:pt x="6770" y="4117"/>
                    <a:pt x="6901" y="2954"/>
                    <a:pt x="6459" y="2347"/>
                  </a:cubicBezTo>
                  <a:cubicBezTo>
                    <a:pt x="6228" y="2017"/>
                    <a:pt x="5864" y="1866"/>
                    <a:pt x="5523" y="1866"/>
                  </a:cubicBezTo>
                  <a:cubicBezTo>
                    <a:pt x="5188" y="1866"/>
                    <a:pt x="4876" y="2013"/>
                    <a:pt x="4738" y="2282"/>
                  </a:cubicBezTo>
                  <a:cubicBezTo>
                    <a:pt x="4475" y="2609"/>
                    <a:pt x="4524" y="3085"/>
                    <a:pt x="4819" y="3380"/>
                  </a:cubicBezTo>
                  <a:cubicBezTo>
                    <a:pt x="4836" y="3396"/>
                    <a:pt x="4869" y="3413"/>
                    <a:pt x="4885" y="3429"/>
                  </a:cubicBezTo>
                  <a:lnTo>
                    <a:pt x="4918" y="3445"/>
                  </a:lnTo>
                  <a:cubicBezTo>
                    <a:pt x="5021" y="3505"/>
                    <a:pt x="5148" y="3536"/>
                    <a:pt x="5273" y="3536"/>
                  </a:cubicBezTo>
                  <a:cubicBezTo>
                    <a:pt x="5526" y="3536"/>
                    <a:pt x="5765" y="3408"/>
                    <a:pt x="5754" y="3134"/>
                  </a:cubicBezTo>
                  <a:cubicBezTo>
                    <a:pt x="5767" y="2937"/>
                    <a:pt x="5607" y="2853"/>
                    <a:pt x="5429" y="2853"/>
                  </a:cubicBezTo>
                  <a:cubicBezTo>
                    <a:pt x="5177" y="2853"/>
                    <a:pt x="4891" y="3022"/>
                    <a:pt x="5016" y="3281"/>
                  </a:cubicBezTo>
                  <a:cubicBezTo>
                    <a:pt x="5016" y="3304"/>
                    <a:pt x="5013" y="3327"/>
                    <a:pt x="4988" y="3327"/>
                  </a:cubicBezTo>
                  <a:cubicBezTo>
                    <a:pt x="4959" y="3327"/>
                    <a:pt x="4901" y="3296"/>
                    <a:pt x="4787" y="3199"/>
                  </a:cubicBezTo>
                  <a:cubicBezTo>
                    <a:pt x="4672" y="3085"/>
                    <a:pt x="4623" y="2937"/>
                    <a:pt x="4623" y="2790"/>
                  </a:cubicBezTo>
                  <a:cubicBezTo>
                    <a:pt x="4606" y="2609"/>
                    <a:pt x="4672" y="2446"/>
                    <a:pt x="4787" y="2314"/>
                  </a:cubicBezTo>
                  <a:cubicBezTo>
                    <a:pt x="4921" y="2078"/>
                    <a:pt x="5192" y="1951"/>
                    <a:pt x="5482" y="1951"/>
                  </a:cubicBezTo>
                  <a:cubicBezTo>
                    <a:pt x="5795" y="1951"/>
                    <a:pt x="6131" y="2098"/>
                    <a:pt x="6344" y="2413"/>
                  </a:cubicBezTo>
                  <a:lnTo>
                    <a:pt x="6360" y="2429"/>
                  </a:lnTo>
                  <a:cubicBezTo>
                    <a:pt x="6573" y="2855"/>
                    <a:pt x="6557" y="3347"/>
                    <a:pt x="6311" y="3740"/>
                  </a:cubicBezTo>
                  <a:cubicBezTo>
                    <a:pt x="6031" y="4244"/>
                    <a:pt x="5393" y="4595"/>
                    <a:pt x="4562" y="4595"/>
                  </a:cubicBezTo>
                  <a:cubicBezTo>
                    <a:pt x="4176" y="4595"/>
                    <a:pt x="3748" y="4519"/>
                    <a:pt x="3295" y="4347"/>
                  </a:cubicBezTo>
                  <a:cubicBezTo>
                    <a:pt x="3246" y="4330"/>
                    <a:pt x="3016" y="4249"/>
                    <a:pt x="2869" y="4183"/>
                  </a:cubicBezTo>
                  <a:cubicBezTo>
                    <a:pt x="2459" y="3970"/>
                    <a:pt x="2017" y="3822"/>
                    <a:pt x="1558" y="3740"/>
                  </a:cubicBezTo>
                  <a:cubicBezTo>
                    <a:pt x="1738" y="3724"/>
                    <a:pt x="1918" y="3691"/>
                    <a:pt x="2131" y="3642"/>
                  </a:cubicBezTo>
                  <a:cubicBezTo>
                    <a:pt x="3869" y="3298"/>
                    <a:pt x="4131" y="823"/>
                    <a:pt x="2672" y="167"/>
                  </a:cubicBezTo>
                  <a:cubicBezTo>
                    <a:pt x="2407" y="51"/>
                    <a:pt x="2164" y="1"/>
                    <a:pt x="194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 name="Google Shape;1044;p2"/>
            <p:cNvSpPr/>
            <p:nvPr/>
          </p:nvSpPr>
          <p:spPr>
            <a:xfrm>
              <a:off x="3137325" y="1040100"/>
              <a:ext cx="116825" cy="82400"/>
            </a:xfrm>
            <a:custGeom>
              <a:avLst/>
              <a:gdLst/>
              <a:ahLst/>
              <a:cxnLst/>
              <a:rect l="l" t="t" r="r" b="b"/>
              <a:pathLst>
                <a:path w="4673" h="3296" extrusionOk="0">
                  <a:moveTo>
                    <a:pt x="3820" y="1"/>
                  </a:moveTo>
                  <a:cubicBezTo>
                    <a:pt x="3902" y="788"/>
                    <a:pt x="3558" y="1574"/>
                    <a:pt x="2902" y="2050"/>
                  </a:cubicBezTo>
                  <a:cubicBezTo>
                    <a:pt x="2494" y="2367"/>
                    <a:pt x="1997" y="2468"/>
                    <a:pt x="1530" y="2468"/>
                  </a:cubicBezTo>
                  <a:cubicBezTo>
                    <a:pt x="720" y="2468"/>
                    <a:pt x="1" y="2165"/>
                    <a:pt x="1" y="2164"/>
                  </a:cubicBezTo>
                  <a:lnTo>
                    <a:pt x="1" y="2164"/>
                  </a:lnTo>
                  <a:cubicBezTo>
                    <a:pt x="1345" y="2869"/>
                    <a:pt x="1853" y="2640"/>
                    <a:pt x="2213" y="3050"/>
                  </a:cubicBezTo>
                  <a:cubicBezTo>
                    <a:pt x="2387" y="3230"/>
                    <a:pt x="2560" y="3286"/>
                    <a:pt x="2717" y="3286"/>
                  </a:cubicBezTo>
                  <a:cubicBezTo>
                    <a:pt x="2902" y="3286"/>
                    <a:pt x="3065" y="3209"/>
                    <a:pt x="3181" y="3164"/>
                  </a:cubicBezTo>
                  <a:cubicBezTo>
                    <a:pt x="3204" y="3159"/>
                    <a:pt x="3227" y="3156"/>
                    <a:pt x="3250" y="3156"/>
                  </a:cubicBezTo>
                  <a:cubicBezTo>
                    <a:pt x="3356" y="3156"/>
                    <a:pt x="3454" y="3215"/>
                    <a:pt x="3508" y="3295"/>
                  </a:cubicBezTo>
                  <a:cubicBezTo>
                    <a:pt x="3541" y="3099"/>
                    <a:pt x="3476" y="2886"/>
                    <a:pt x="3361" y="2722"/>
                  </a:cubicBezTo>
                  <a:cubicBezTo>
                    <a:pt x="3181" y="2509"/>
                    <a:pt x="2787" y="2492"/>
                    <a:pt x="2722" y="2492"/>
                  </a:cubicBezTo>
                  <a:cubicBezTo>
                    <a:pt x="3279" y="2459"/>
                    <a:pt x="3787" y="2181"/>
                    <a:pt x="4098" y="1722"/>
                  </a:cubicBezTo>
                  <a:cubicBezTo>
                    <a:pt x="4672" y="919"/>
                    <a:pt x="3820" y="1"/>
                    <a:pt x="38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 name="Google Shape;1045;p2"/>
            <p:cNvSpPr/>
            <p:nvPr/>
          </p:nvSpPr>
          <p:spPr>
            <a:xfrm>
              <a:off x="2988975" y="854725"/>
              <a:ext cx="111100" cy="157550"/>
            </a:xfrm>
            <a:custGeom>
              <a:avLst/>
              <a:gdLst/>
              <a:ahLst/>
              <a:cxnLst/>
              <a:rect l="l" t="t" r="r" b="b"/>
              <a:pathLst>
                <a:path w="4444" h="6302" extrusionOk="0">
                  <a:moveTo>
                    <a:pt x="1798" y="1"/>
                  </a:moveTo>
                  <a:cubicBezTo>
                    <a:pt x="1379" y="1"/>
                    <a:pt x="975" y="150"/>
                    <a:pt x="706" y="450"/>
                  </a:cubicBezTo>
                  <a:cubicBezTo>
                    <a:pt x="1" y="1089"/>
                    <a:pt x="427" y="2138"/>
                    <a:pt x="1017" y="2351"/>
                  </a:cubicBezTo>
                  <a:cubicBezTo>
                    <a:pt x="1140" y="2416"/>
                    <a:pt x="1275" y="2449"/>
                    <a:pt x="1413" y="2449"/>
                  </a:cubicBezTo>
                  <a:cubicBezTo>
                    <a:pt x="1550" y="2449"/>
                    <a:pt x="1689" y="2416"/>
                    <a:pt x="1820" y="2351"/>
                  </a:cubicBezTo>
                  <a:lnTo>
                    <a:pt x="1853" y="2335"/>
                  </a:lnTo>
                  <a:lnTo>
                    <a:pt x="1886" y="2302"/>
                  </a:lnTo>
                  <a:lnTo>
                    <a:pt x="1935" y="2269"/>
                  </a:lnTo>
                  <a:lnTo>
                    <a:pt x="2001" y="2220"/>
                  </a:lnTo>
                  <a:cubicBezTo>
                    <a:pt x="2017" y="2203"/>
                    <a:pt x="2034" y="2187"/>
                    <a:pt x="2066" y="2154"/>
                  </a:cubicBezTo>
                  <a:cubicBezTo>
                    <a:pt x="2230" y="1990"/>
                    <a:pt x="2312" y="1744"/>
                    <a:pt x="2279" y="1499"/>
                  </a:cubicBezTo>
                  <a:cubicBezTo>
                    <a:pt x="2237" y="1167"/>
                    <a:pt x="2026" y="1024"/>
                    <a:pt x="1830" y="1024"/>
                  </a:cubicBezTo>
                  <a:cubicBezTo>
                    <a:pt x="1726" y="1024"/>
                    <a:pt x="1626" y="1064"/>
                    <a:pt x="1558" y="1138"/>
                  </a:cubicBezTo>
                  <a:cubicBezTo>
                    <a:pt x="1394" y="1302"/>
                    <a:pt x="1443" y="1581"/>
                    <a:pt x="1640" y="1695"/>
                  </a:cubicBezTo>
                  <a:cubicBezTo>
                    <a:pt x="1717" y="1729"/>
                    <a:pt x="1786" y="1739"/>
                    <a:pt x="1846" y="1739"/>
                  </a:cubicBezTo>
                  <a:cubicBezTo>
                    <a:pt x="1924" y="1739"/>
                    <a:pt x="1987" y="1722"/>
                    <a:pt x="2030" y="1722"/>
                  </a:cubicBezTo>
                  <a:cubicBezTo>
                    <a:pt x="2081" y="1722"/>
                    <a:pt x="2106" y="1745"/>
                    <a:pt x="2099" y="1843"/>
                  </a:cubicBezTo>
                  <a:cubicBezTo>
                    <a:pt x="2083" y="2039"/>
                    <a:pt x="1968" y="2203"/>
                    <a:pt x="1788" y="2302"/>
                  </a:cubicBezTo>
                  <a:cubicBezTo>
                    <a:pt x="1684" y="2353"/>
                    <a:pt x="1571" y="2378"/>
                    <a:pt x="1457" y="2378"/>
                  </a:cubicBezTo>
                  <a:cubicBezTo>
                    <a:pt x="1317" y="2378"/>
                    <a:pt x="1176" y="2341"/>
                    <a:pt x="1050" y="2269"/>
                  </a:cubicBezTo>
                  <a:cubicBezTo>
                    <a:pt x="509" y="2056"/>
                    <a:pt x="149" y="1105"/>
                    <a:pt x="788" y="564"/>
                  </a:cubicBezTo>
                  <a:cubicBezTo>
                    <a:pt x="1034" y="318"/>
                    <a:pt x="1378" y="171"/>
                    <a:pt x="1722" y="171"/>
                  </a:cubicBezTo>
                  <a:cubicBezTo>
                    <a:pt x="2476" y="204"/>
                    <a:pt x="3296" y="761"/>
                    <a:pt x="3427" y="2220"/>
                  </a:cubicBezTo>
                  <a:cubicBezTo>
                    <a:pt x="3476" y="2777"/>
                    <a:pt x="3427" y="3334"/>
                    <a:pt x="3263" y="3859"/>
                  </a:cubicBezTo>
                  <a:cubicBezTo>
                    <a:pt x="3148" y="4318"/>
                    <a:pt x="2935" y="4760"/>
                    <a:pt x="2673" y="5137"/>
                  </a:cubicBezTo>
                  <a:cubicBezTo>
                    <a:pt x="2263" y="5629"/>
                    <a:pt x="1755" y="6023"/>
                    <a:pt x="1181" y="6301"/>
                  </a:cubicBezTo>
                  <a:cubicBezTo>
                    <a:pt x="1804" y="6039"/>
                    <a:pt x="2345" y="5646"/>
                    <a:pt x="2788" y="5137"/>
                  </a:cubicBezTo>
                  <a:cubicBezTo>
                    <a:pt x="3525" y="4285"/>
                    <a:pt x="4443" y="2269"/>
                    <a:pt x="3165" y="630"/>
                  </a:cubicBezTo>
                  <a:cubicBezTo>
                    <a:pt x="2817" y="211"/>
                    <a:pt x="2296" y="1"/>
                    <a:pt x="179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 name="Google Shape;1046;p2"/>
            <p:cNvSpPr/>
            <p:nvPr/>
          </p:nvSpPr>
          <p:spPr>
            <a:xfrm>
              <a:off x="2796400" y="1192950"/>
              <a:ext cx="34425" cy="84450"/>
            </a:xfrm>
            <a:custGeom>
              <a:avLst/>
              <a:gdLst/>
              <a:ahLst/>
              <a:cxnLst/>
              <a:rect l="l" t="t" r="r" b="b"/>
              <a:pathLst>
                <a:path w="1377" h="3378" extrusionOk="0">
                  <a:moveTo>
                    <a:pt x="688" y="1"/>
                  </a:moveTo>
                  <a:lnTo>
                    <a:pt x="639" y="329"/>
                  </a:lnTo>
                  <a:cubicBezTo>
                    <a:pt x="623" y="607"/>
                    <a:pt x="525" y="869"/>
                    <a:pt x="377" y="1099"/>
                  </a:cubicBezTo>
                  <a:cubicBezTo>
                    <a:pt x="131" y="1443"/>
                    <a:pt x="0" y="1755"/>
                    <a:pt x="311" y="2164"/>
                  </a:cubicBezTo>
                  <a:cubicBezTo>
                    <a:pt x="492" y="2427"/>
                    <a:pt x="623" y="2722"/>
                    <a:pt x="656" y="3050"/>
                  </a:cubicBezTo>
                  <a:cubicBezTo>
                    <a:pt x="672" y="3131"/>
                    <a:pt x="672" y="3377"/>
                    <a:pt x="688" y="3377"/>
                  </a:cubicBezTo>
                  <a:cubicBezTo>
                    <a:pt x="705" y="3377"/>
                    <a:pt x="705" y="3115"/>
                    <a:pt x="721" y="3050"/>
                  </a:cubicBezTo>
                  <a:cubicBezTo>
                    <a:pt x="754" y="2722"/>
                    <a:pt x="885" y="2427"/>
                    <a:pt x="1065" y="2164"/>
                  </a:cubicBezTo>
                  <a:cubicBezTo>
                    <a:pt x="1377" y="1755"/>
                    <a:pt x="1246" y="1443"/>
                    <a:pt x="1000" y="1099"/>
                  </a:cubicBezTo>
                  <a:cubicBezTo>
                    <a:pt x="852" y="869"/>
                    <a:pt x="754" y="607"/>
                    <a:pt x="738" y="329"/>
                  </a:cubicBezTo>
                  <a:lnTo>
                    <a:pt x="68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 name="Google Shape;1047;p2"/>
            <p:cNvSpPr/>
            <p:nvPr/>
          </p:nvSpPr>
          <p:spPr>
            <a:xfrm>
              <a:off x="4744900" y="913300"/>
              <a:ext cx="226650" cy="157800"/>
            </a:xfrm>
            <a:custGeom>
              <a:avLst/>
              <a:gdLst/>
              <a:ahLst/>
              <a:cxnLst/>
              <a:rect l="l" t="t" r="r" b="b"/>
              <a:pathLst>
                <a:path w="9066" h="6312" extrusionOk="0">
                  <a:moveTo>
                    <a:pt x="7058" y="0"/>
                  </a:moveTo>
                  <a:cubicBezTo>
                    <a:pt x="6603" y="0"/>
                    <a:pt x="6174" y="162"/>
                    <a:pt x="5902" y="500"/>
                  </a:cubicBezTo>
                  <a:cubicBezTo>
                    <a:pt x="5508" y="909"/>
                    <a:pt x="5476" y="1549"/>
                    <a:pt x="5803" y="2008"/>
                  </a:cubicBezTo>
                  <a:cubicBezTo>
                    <a:pt x="5885" y="2139"/>
                    <a:pt x="6033" y="2254"/>
                    <a:pt x="6180" y="2303"/>
                  </a:cubicBezTo>
                  <a:lnTo>
                    <a:pt x="6213" y="2319"/>
                  </a:lnTo>
                  <a:lnTo>
                    <a:pt x="6279" y="2352"/>
                  </a:lnTo>
                  <a:lnTo>
                    <a:pt x="6377" y="2368"/>
                  </a:lnTo>
                  <a:cubicBezTo>
                    <a:pt x="6446" y="2384"/>
                    <a:pt x="6516" y="2393"/>
                    <a:pt x="6587" y="2393"/>
                  </a:cubicBezTo>
                  <a:cubicBezTo>
                    <a:pt x="6802" y="2393"/>
                    <a:pt x="7016" y="2316"/>
                    <a:pt x="7164" y="2155"/>
                  </a:cubicBezTo>
                  <a:cubicBezTo>
                    <a:pt x="7554" y="1750"/>
                    <a:pt x="7284" y="1207"/>
                    <a:pt x="6946" y="1207"/>
                  </a:cubicBezTo>
                  <a:cubicBezTo>
                    <a:pt x="6916" y="1207"/>
                    <a:pt x="6884" y="1211"/>
                    <a:pt x="6852" y="1221"/>
                  </a:cubicBezTo>
                  <a:cubicBezTo>
                    <a:pt x="6541" y="1319"/>
                    <a:pt x="6475" y="1713"/>
                    <a:pt x="6705" y="1844"/>
                  </a:cubicBezTo>
                  <a:cubicBezTo>
                    <a:pt x="6759" y="1874"/>
                    <a:pt x="6817" y="1888"/>
                    <a:pt x="6876" y="1888"/>
                  </a:cubicBezTo>
                  <a:cubicBezTo>
                    <a:pt x="6976" y="1888"/>
                    <a:pt x="7075" y="1845"/>
                    <a:pt x="7147" y="1762"/>
                  </a:cubicBezTo>
                  <a:lnTo>
                    <a:pt x="7147" y="1762"/>
                  </a:lnTo>
                  <a:cubicBezTo>
                    <a:pt x="7197" y="1909"/>
                    <a:pt x="7131" y="2073"/>
                    <a:pt x="7016" y="2155"/>
                  </a:cubicBezTo>
                  <a:cubicBezTo>
                    <a:pt x="6865" y="2260"/>
                    <a:pt x="6698" y="2315"/>
                    <a:pt x="6526" y="2315"/>
                  </a:cubicBezTo>
                  <a:cubicBezTo>
                    <a:pt x="6455" y="2315"/>
                    <a:pt x="6383" y="2305"/>
                    <a:pt x="6311" y="2286"/>
                  </a:cubicBezTo>
                  <a:cubicBezTo>
                    <a:pt x="6213" y="2270"/>
                    <a:pt x="6131" y="2221"/>
                    <a:pt x="6049" y="2172"/>
                  </a:cubicBezTo>
                  <a:cubicBezTo>
                    <a:pt x="5541" y="1762"/>
                    <a:pt x="5508" y="1008"/>
                    <a:pt x="5967" y="549"/>
                  </a:cubicBezTo>
                  <a:cubicBezTo>
                    <a:pt x="6221" y="248"/>
                    <a:pt x="6612" y="105"/>
                    <a:pt x="7027" y="105"/>
                  </a:cubicBezTo>
                  <a:cubicBezTo>
                    <a:pt x="7900" y="105"/>
                    <a:pt x="8879" y="738"/>
                    <a:pt x="8901" y="1860"/>
                  </a:cubicBezTo>
                  <a:cubicBezTo>
                    <a:pt x="8918" y="2663"/>
                    <a:pt x="8475" y="3417"/>
                    <a:pt x="7770" y="3794"/>
                  </a:cubicBezTo>
                  <a:lnTo>
                    <a:pt x="7705" y="3811"/>
                  </a:lnTo>
                  <a:cubicBezTo>
                    <a:pt x="7606" y="3843"/>
                    <a:pt x="7524" y="3876"/>
                    <a:pt x="7426" y="3893"/>
                  </a:cubicBezTo>
                  <a:cubicBezTo>
                    <a:pt x="7202" y="3945"/>
                    <a:pt x="6977" y="3967"/>
                    <a:pt x="6754" y="3967"/>
                  </a:cubicBezTo>
                  <a:cubicBezTo>
                    <a:pt x="5175" y="3967"/>
                    <a:pt x="3631" y="2833"/>
                    <a:pt x="2299" y="2833"/>
                  </a:cubicBezTo>
                  <a:cubicBezTo>
                    <a:pt x="2153" y="2833"/>
                    <a:pt x="2010" y="2846"/>
                    <a:pt x="1869" y="2876"/>
                  </a:cubicBezTo>
                  <a:cubicBezTo>
                    <a:pt x="607" y="3155"/>
                    <a:pt x="247" y="4040"/>
                    <a:pt x="132" y="4581"/>
                  </a:cubicBezTo>
                  <a:cubicBezTo>
                    <a:pt x="1" y="5122"/>
                    <a:pt x="99" y="5728"/>
                    <a:pt x="542" y="6056"/>
                  </a:cubicBezTo>
                  <a:cubicBezTo>
                    <a:pt x="768" y="6232"/>
                    <a:pt x="1039" y="6312"/>
                    <a:pt x="1304" y="6312"/>
                  </a:cubicBezTo>
                  <a:cubicBezTo>
                    <a:pt x="1731" y="6312"/>
                    <a:pt x="2140" y="6105"/>
                    <a:pt x="2312" y="5761"/>
                  </a:cubicBezTo>
                  <a:cubicBezTo>
                    <a:pt x="2640" y="5220"/>
                    <a:pt x="2345" y="4516"/>
                    <a:pt x="1853" y="4384"/>
                  </a:cubicBezTo>
                  <a:cubicBezTo>
                    <a:pt x="1756" y="4345"/>
                    <a:pt x="1656" y="4327"/>
                    <a:pt x="1558" y="4327"/>
                  </a:cubicBezTo>
                  <a:cubicBezTo>
                    <a:pt x="1243" y="4327"/>
                    <a:pt x="949" y="4518"/>
                    <a:pt x="837" y="4843"/>
                  </a:cubicBezTo>
                  <a:cubicBezTo>
                    <a:pt x="804" y="4958"/>
                    <a:pt x="788" y="5089"/>
                    <a:pt x="820" y="5220"/>
                  </a:cubicBezTo>
                  <a:cubicBezTo>
                    <a:pt x="820" y="5237"/>
                    <a:pt x="820" y="5253"/>
                    <a:pt x="837" y="5270"/>
                  </a:cubicBezTo>
                  <a:cubicBezTo>
                    <a:pt x="837" y="5270"/>
                    <a:pt x="837" y="5286"/>
                    <a:pt x="837" y="5286"/>
                  </a:cubicBezTo>
                  <a:cubicBezTo>
                    <a:pt x="898" y="5520"/>
                    <a:pt x="1108" y="5662"/>
                    <a:pt x="1334" y="5662"/>
                  </a:cubicBezTo>
                  <a:cubicBezTo>
                    <a:pt x="1409" y="5662"/>
                    <a:pt x="1485" y="5646"/>
                    <a:pt x="1558" y="5614"/>
                  </a:cubicBezTo>
                  <a:cubicBezTo>
                    <a:pt x="1893" y="5470"/>
                    <a:pt x="1778" y="4908"/>
                    <a:pt x="1439" y="4908"/>
                  </a:cubicBezTo>
                  <a:cubicBezTo>
                    <a:pt x="1430" y="4908"/>
                    <a:pt x="1420" y="4908"/>
                    <a:pt x="1410" y="4909"/>
                  </a:cubicBezTo>
                  <a:cubicBezTo>
                    <a:pt x="1033" y="4958"/>
                    <a:pt x="1083" y="5319"/>
                    <a:pt x="1033" y="5368"/>
                  </a:cubicBezTo>
                  <a:cubicBezTo>
                    <a:pt x="1024" y="5377"/>
                    <a:pt x="1013" y="5381"/>
                    <a:pt x="1002" y="5381"/>
                  </a:cubicBezTo>
                  <a:cubicBezTo>
                    <a:pt x="955" y="5381"/>
                    <a:pt x="899" y="5309"/>
                    <a:pt x="886" y="5270"/>
                  </a:cubicBezTo>
                  <a:cubicBezTo>
                    <a:pt x="804" y="5089"/>
                    <a:pt x="820" y="4876"/>
                    <a:pt x="919" y="4696"/>
                  </a:cubicBezTo>
                  <a:cubicBezTo>
                    <a:pt x="1057" y="4500"/>
                    <a:pt x="1284" y="4385"/>
                    <a:pt x="1520" y="4385"/>
                  </a:cubicBezTo>
                  <a:cubicBezTo>
                    <a:pt x="1621" y="4385"/>
                    <a:pt x="1723" y="4406"/>
                    <a:pt x="1820" y="4450"/>
                  </a:cubicBezTo>
                  <a:cubicBezTo>
                    <a:pt x="2279" y="4565"/>
                    <a:pt x="2525" y="5220"/>
                    <a:pt x="2214" y="5712"/>
                  </a:cubicBezTo>
                  <a:cubicBezTo>
                    <a:pt x="2053" y="6023"/>
                    <a:pt x="1677" y="6206"/>
                    <a:pt x="1292" y="6206"/>
                  </a:cubicBezTo>
                  <a:cubicBezTo>
                    <a:pt x="1050" y="6206"/>
                    <a:pt x="804" y="6133"/>
                    <a:pt x="607" y="5974"/>
                  </a:cubicBezTo>
                  <a:cubicBezTo>
                    <a:pt x="50" y="5565"/>
                    <a:pt x="99" y="4630"/>
                    <a:pt x="525" y="4057"/>
                  </a:cubicBezTo>
                  <a:cubicBezTo>
                    <a:pt x="871" y="3575"/>
                    <a:pt x="1459" y="3344"/>
                    <a:pt x="2072" y="3344"/>
                  </a:cubicBezTo>
                  <a:cubicBezTo>
                    <a:pt x="2272" y="3344"/>
                    <a:pt x="2475" y="3369"/>
                    <a:pt x="2673" y="3417"/>
                  </a:cubicBezTo>
                  <a:cubicBezTo>
                    <a:pt x="3476" y="3614"/>
                    <a:pt x="4295" y="3958"/>
                    <a:pt x="5197" y="4188"/>
                  </a:cubicBezTo>
                  <a:cubicBezTo>
                    <a:pt x="5517" y="4247"/>
                    <a:pt x="5846" y="4281"/>
                    <a:pt x="6173" y="4281"/>
                  </a:cubicBezTo>
                  <a:cubicBezTo>
                    <a:pt x="6749" y="4281"/>
                    <a:pt x="7318" y="4176"/>
                    <a:pt x="7819" y="3925"/>
                  </a:cubicBezTo>
                  <a:cubicBezTo>
                    <a:pt x="8590" y="3532"/>
                    <a:pt x="9065" y="2712"/>
                    <a:pt x="9032" y="1860"/>
                  </a:cubicBezTo>
                  <a:cubicBezTo>
                    <a:pt x="8989" y="656"/>
                    <a:pt x="7972" y="0"/>
                    <a:pt x="705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 name="Google Shape;1048;p2"/>
            <p:cNvSpPr/>
            <p:nvPr/>
          </p:nvSpPr>
          <p:spPr>
            <a:xfrm>
              <a:off x="4668275" y="1049125"/>
              <a:ext cx="153700" cy="154925"/>
            </a:xfrm>
            <a:custGeom>
              <a:avLst/>
              <a:gdLst/>
              <a:ahLst/>
              <a:cxnLst/>
              <a:rect l="l" t="t" r="r" b="b"/>
              <a:pathLst>
                <a:path w="6148" h="6197" extrusionOk="0">
                  <a:moveTo>
                    <a:pt x="3082" y="0"/>
                  </a:moveTo>
                  <a:cubicBezTo>
                    <a:pt x="3049" y="115"/>
                    <a:pt x="3017" y="246"/>
                    <a:pt x="3000" y="361"/>
                  </a:cubicBezTo>
                  <a:cubicBezTo>
                    <a:pt x="3000" y="361"/>
                    <a:pt x="2935" y="1263"/>
                    <a:pt x="2050" y="1377"/>
                  </a:cubicBezTo>
                  <a:cubicBezTo>
                    <a:pt x="1164" y="1508"/>
                    <a:pt x="591" y="1640"/>
                    <a:pt x="558" y="2295"/>
                  </a:cubicBezTo>
                  <a:cubicBezTo>
                    <a:pt x="527" y="2921"/>
                    <a:pt x="340" y="3235"/>
                    <a:pt x="63" y="3235"/>
                  </a:cubicBezTo>
                  <a:cubicBezTo>
                    <a:pt x="43" y="3235"/>
                    <a:pt x="22" y="3233"/>
                    <a:pt x="1" y="3229"/>
                  </a:cubicBezTo>
                  <a:lnTo>
                    <a:pt x="1" y="3229"/>
                  </a:lnTo>
                  <a:cubicBezTo>
                    <a:pt x="1" y="3230"/>
                    <a:pt x="375" y="3763"/>
                    <a:pt x="973" y="3763"/>
                  </a:cubicBezTo>
                  <a:cubicBezTo>
                    <a:pt x="1093" y="3763"/>
                    <a:pt x="1223" y="3741"/>
                    <a:pt x="1361" y="3688"/>
                  </a:cubicBezTo>
                  <a:cubicBezTo>
                    <a:pt x="2181" y="3377"/>
                    <a:pt x="2115" y="2820"/>
                    <a:pt x="2132" y="2672"/>
                  </a:cubicBezTo>
                  <a:cubicBezTo>
                    <a:pt x="2147" y="2519"/>
                    <a:pt x="2205" y="2308"/>
                    <a:pt x="2347" y="2308"/>
                  </a:cubicBezTo>
                  <a:cubicBezTo>
                    <a:pt x="2356" y="2308"/>
                    <a:pt x="2367" y="2309"/>
                    <a:pt x="2377" y="2312"/>
                  </a:cubicBezTo>
                  <a:cubicBezTo>
                    <a:pt x="2541" y="2344"/>
                    <a:pt x="2607" y="2672"/>
                    <a:pt x="2377" y="2951"/>
                  </a:cubicBezTo>
                  <a:cubicBezTo>
                    <a:pt x="2033" y="3311"/>
                    <a:pt x="1984" y="3852"/>
                    <a:pt x="2279" y="4262"/>
                  </a:cubicBezTo>
                  <a:cubicBezTo>
                    <a:pt x="2640" y="4819"/>
                    <a:pt x="3082" y="6196"/>
                    <a:pt x="3082" y="6196"/>
                  </a:cubicBezTo>
                  <a:cubicBezTo>
                    <a:pt x="3082" y="6196"/>
                    <a:pt x="3525" y="4819"/>
                    <a:pt x="3885" y="4262"/>
                  </a:cubicBezTo>
                  <a:cubicBezTo>
                    <a:pt x="4164" y="3869"/>
                    <a:pt x="4131" y="3311"/>
                    <a:pt x="3787" y="2951"/>
                  </a:cubicBezTo>
                  <a:cubicBezTo>
                    <a:pt x="3541" y="2656"/>
                    <a:pt x="3607" y="2344"/>
                    <a:pt x="3771" y="2312"/>
                  </a:cubicBezTo>
                  <a:cubicBezTo>
                    <a:pt x="3777" y="2311"/>
                    <a:pt x="3783" y="2311"/>
                    <a:pt x="3788" y="2311"/>
                  </a:cubicBezTo>
                  <a:cubicBezTo>
                    <a:pt x="3940" y="2311"/>
                    <a:pt x="4017" y="2514"/>
                    <a:pt x="4017" y="2656"/>
                  </a:cubicBezTo>
                  <a:cubicBezTo>
                    <a:pt x="4033" y="2820"/>
                    <a:pt x="3967" y="3377"/>
                    <a:pt x="4803" y="3688"/>
                  </a:cubicBezTo>
                  <a:cubicBezTo>
                    <a:pt x="4939" y="3740"/>
                    <a:pt x="5066" y="3761"/>
                    <a:pt x="5184" y="3761"/>
                  </a:cubicBezTo>
                  <a:cubicBezTo>
                    <a:pt x="5782" y="3761"/>
                    <a:pt x="6147" y="3213"/>
                    <a:pt x="6147" y="3213"/>
                  </a:cubicBezTo>
                  <a:lnTo>
                    <a:pt x="6147" y="3213"/>
                  </a:lnTo>
                  <a:cubicBezTo>
                    <a:pt x="6123" y="3219"/>
                    <a:pt x="6098" y="3221"/>
                    <a:pt x="6075" y="3221"/>
                  </a:cubicBezTo>
                  <a:cubicBezTo>
                    <a:pt x="5818" y="3221"/>
                    <a:pt x="5637" y="2896"/>
                    <a:pt x="5606" y="2295"/>
                  </a:cubicBezTo>
                  <a:cubicBezTo>
                    <a:pt x="5574" y="1640"/>
                    <a:pt x="4984" y="1508"/>
                    <a:pt x="4115" y="1377"/>
                  </a:cubicBezTo>
                  <a:cubicBezTo>
                    <a:pt x="3230" y="1263"/>
                    <a:pt x="3148" y="361"/>
                    <a:pt x="3148" y="361"/>
                  </a:cubicBezTo>
                  <a:cubicBezTo>
                    <a:pt x="3131" y="246"/>
                    <a:pt x="3115" y="115"/>
                    <a:pt x="308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 name="Google Shape;1049;p2"/>
            <p:cNvSpPr/>
            <p:nvPr/>
          </p:nvSpPr>
          <p:spPr>
            <a:xfrm>
              <a:off x="4771550" y="1002750"/>
              <a:ext cx="161475" cy="92700"/>
            </a:xfrm>
            <a:custGeom>
              <a:avLst/>
              <a:gdLst/>
              <a:ahLst/>
              <a:cxnLst/>
              <a:rect l="l" t="t" r="r" b="b"/>
              <a:pathLst>
                <a:path w="6459" h="3708" extrusionOk="0">
                  <a:moveTo>
                    <a:pt x="948" y="0"/>
                  </a:moveTo>
                  <a:cubicBezTo>
                    <a:pt x="332" y="0"/>
                    <a:pt x="0" y="265"/>
                    <a:pt x="0" y="265"/>
                  </a:cubicBezTo>
                  <a:cubicBezTo>
                    <a:pt x="225" y="193"/>
                    <a:pt x="434" y="147"/>
                    <a:pt x="642" y="147"/>
                  </a:cubicBezTo>
                  <a:cubicBezTo>
                    <a:pt x="949" y="147"/>
                    <a:pt x="1255" y="247"/>
                    <a:pt x="1607" y="511"/>
                  </a:cubicBezTo>
                  <a:cubicBezTo>
                    <a:pt x="2213" y="954"/>
                    <a:pt x="1836" y="1708"/>
                    <a:pt x="1738" y="2200"/>
                  </a:cubicBezTo>
                  <a:cubicBezTo>
                    <a:pt x="1639" y="2708"/>
                    <a:pt x="2377" y="2921"/>
                    <a:pt x="2738" y="3085"/>
                  </a:cubicBezTo>
                  <a:cubicBezTo>
                    <a:pt x="3082" y="3249"/>
                    <a:pt x="2902" y="3708"/>
                    <a:pt x="2902" y="3708"/>
                  </a:cubicBezTo>
                  <a:cubicBezTo>
                    <a:pt x="4246" y="2888"/>
                    <a:pt x="3377" y="1937"/>
                    <a:pt x="3147" y="1675"/>
                  </a:cubicBezTo>
                  <a:cubicBezTo>
                    <a:pt x="2972" y="1445"/>
                    <a:pt x="3086" y="1216"/>
                    <a:pt x="3269" y="1216"/>
                  </a:cubicBezTo>
                  <a:cubicBezTo>
                    <a:pt x="3308" y="1216"/>
                    <a:pt x="3350" y="1226"/>
                    <a:pt x="3393" y="1249"/>
                  </a:cubicBezTo>
                  <a:cubicBezTo>
                    <a:pt x="3639" y="1380"/>
                    <a:pt x="3279" y="1872"/>
                    <a:pt x="3951" y="2314"/>
                  </a:cubicBezTo>
                  <a:cubicBezTo>
                    <a:pt x="4119" y="2421"/>
                    <a:pt x="4276" y="2461"/>
                    <a:pt x="4418" y="2461"/>
                  </a:cubicBezTo>
                  <a:cubicBezTo>
                    <a:pt x="4845" y="2461"/>
                    <a:pt x="5131" y="2101"/>
                    <a:pt x="5131" y="2101"/>
                  </a:cubicBezTo>
                  <a:lnTo>
                    <a:pt x="5131" y="2101"/>
                  </a:lnTo>
                  <a:cubicBezTo>
                    <a:pt x="5125" y="2102"/>
                    <a:pt x="5119" y="2102"/>
                    <a:pt x="5114" y="2102"/>
                  </a:cubicBezTo>
                  <a:cubicBezTo>
                    <a:pt x="4744" y="2102"/>
                    <a:pt x="4948" y="1574"/>
                    <a:pt x="4787" y="1413"/>
                  </a:cubicBezTo>
                  <a:cubicBezTo>
                    <a:pt x="4709" y="1357"/>
                    <a:pt x="4608" y="1324"/>
                    <a:pt x="4505" y="1324"/>
                  </a:cubicBezTo>
                  <a:cubicBezTo>
                    <a:pt x="4457" y="1324"/>
                    <a:pt x="4408" y="1332"/>
                    <a:pt x="4360" y="1347"/>
                  </a:cubicBezTo>
                  <a:cubicBezTo>
                    <a:pt x="4306" y="1360"/>
                    <a:pt x="4253" y="1366"/>
                    <a:pt x="4205" y="1366"/>
                  </a:cubicBezTo>
                  <a:cubicBezTo>
                    <a:pt x="4065" y="1366"/>
                    <a:pt x="3972" y="1314"/>
                    <a:pt x="4033" y="1216"/>
                  </a:cubicBezTo>
                  <a:cubicBezTo>
                    <a:pt x="4066" y="1174"/>
                    <a:pt x="4102" y="1158"/>
                    <a:pt x="4148" y="1158"/>
                  </a:cubicBezTo>
                  <a:cubicBezTo>
                    <a:pt x="4283" y="1158"/>
                    <a:pt x="4508" y="1294"/>
                    <a:pt x="5032" y="1331"/>
                  </a:cubicBezTo>
                  <a:cubicBezTo>
                    <a:pt x="5060" y="1333"/>
                    <a:pt x="5087" y="1333"/>
                    <a:pt x="5115" y="1333"/>
                  </a:cubicBezTo>
                  <a:cubicBezTo>
                    <a:pt x="5892" y="1333"/>
                    <a:pt x="6458" y="675"/>
                    <a:pt x="6458" y="675"/>
                  </a:cubicBezTo>
                  <a:lnTo>
                    <a:pt x="6458" y="675"/>
                  </a:lnTo>
                  <a:cubicBezTo>
                    <a:pt x="6004" y="937"/>
                    <a:pt x="5517" y="1036"/>
                    <a:pt x="5027" y="1036"/>
                  </a:cubicBezTo>
                  <a:cubicBezTo>
                    <a:pt x="3858" y="1036"/>
                    <a:pt x="2668" y="467"/>
                    <a:pt x="1836" y="167"/>
                  </a:cubicBezTo>
                  <a:cubicBezTo>
                    <a:pt x="1495" y="44"/>
                    <a:pt x="1198" y="0"/>
                    <a:pt x="9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 name="Google Shape;1050;p2"/>
            <p:cNvSpPr/>
            <p:nvPr/>
          </p:nvSpPr>
          <p:spPr>
            <a:xfrm>
              <a:off x="4812925" y="910825"/>
              <a:ext cx="90600" cy="63325"/>
            </a:xfrm>
            <a:custGeom>
              <a:avLst/>
              <a:gdLst/>
              <a:ahLst/>
              <a:cxnLst/>
              <a:rect l="l" t="t" r="r" b="b"/>
              <a:pathLst>
                <a:path w="3624" h="2533" extrusionOk="0">
                  <a:moveTo>
                    <a:pt x="2531" y="0"/>
                  </a:moveTo>
                  <a:cubicBezTo>
                    <a:pt x="1939" y="0"/>
                    <a:pt x="1255" y="123"/>
                    <a:pt x="886" y="615"/>
                  </a:cubicBezTo>
                  <a:cubicBezTo>
                    <a:pt x="1" y="1779"/>
                    <a:pt x="525" y="2533"/>
                    <a:pt x="525" y="2533"/>
                  </a:cubicBezTo>
                  <a:cubicBezTo>
                    <a:pt x="525" y="2533"/>
                    <a:pt x="361" y="2172"/>
                    <a:pt x="1410" y="2156"/>
                  </a:cubicBezTo>
                  <a:cubicBezTo>
                    <a:pt x="2459" y="2139"/>
                    <a:pt x="2328" y="1500"/>
                    <a:pt x="2279" y="1271"/>
                  </a:cubicBezTo>
                  <a:cubicBezTo>
                    <a:pt x="2197" y="1008"/>
                    <a:pt x="2263" y="746"/>
                    <a:pt x="2427" y="549"/>
                  </a:cubicBezTo>
                  <a:cubicBezTo>
                    <a:pt x="2673" y="205"/>
                    <a:pt x="3623" y="123"/>
                    <a:pt x="3623" y="123"/>
                  </a:cubicBezTo>
                  <a:cubicBezTo>
                    <a:pt x="3623" y="123"/>
                    <a:pt x="3123" y="0"/>
                    <a:pt x="253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 name="Google Shape;1051;p2"/>
            <p:cNvSpPr/>
            <p:nvPr/>
          </p:nvSpPr>
          <p:spPr>
            <a:xfrm>
              <a:off x="4882175" y="844225"/>
              <a:ext cx="56575" cy="66825"/>
            </a:xfrm>
            <a:custGeom>
              <a:avLst/>
              <a:gdLst/>
              <a:ahLst/>
              <a:cxnLst/>
              <a:rect l="l" t="t" r="r" b="b"/>
              <a:pathLst>
                <a:path w="2263" h="2673" extrusionOk="0">
                  <a:moveTo>
                    <a:pt x="1148" y="1"/>
                  </a:moveTo>
                  <a:cubicBezTo>
                    <a:pt x="1148" y="1"/>
                    <a:pt x="1345" y="542"/>
                    <a:pt x="984" y="722"/>
                  </a:cubicBezTo>
                  <a:cubicBezTo>
                    <a:pt x="640" y="935"/>
                    <a:pt x="1" y="1345"/>
                    <a:pt x="247" y="2001"/>
                  </a:cubicBezTo>
                  <a:cubicBezTo>
                    <a:pt x="509" y="2673"/>
                    <a:pt x="1673" y="2410"/>
                    <a:pt x="2263" y="2607"/>
                  </a:cubicBezTo>
                  <a:cubicBezTo>
                    <a:pt x="2263" y="2607"/>
                    <a:pt x="1394" y="2148"/>
                    <a:pt x="1460" y="1427"/>
                  </a:cubicBezTo>
                  <a:cubicBezTo>
                    <a:pt x="1525" y="689"/>
                    <a:pt x="1443" y="165"/>
                    <a:pt x="114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 name="Google Shape;1052;p2"/>
            <p:cNvSpPr/>
            <p:nvPr/>
          </p:nvSpPr>
          <p:spPr>
            <a:xfrm>
              <a:off x="4943250" y="873325"/>
              <a:ext cx="79925" cy="107800"/>
            </a:xfrm>
            <a:custGeom>
              <a:avLst/>
              <a:gdLst/>
              <a:ahLst/>
              <a:cxnLst/>
              <a:rect l="l" t="t" r="r" b="b"/>
              <a:pathLst>
                <a:path w="3197" h="4312" extrusionOk="0">
                  <a:moveTo>
                    <a:pt x="394" y="1"/>
                  </a:moveTo>
                  <a:cubicBezTo>
                    <a:pt x="0" y="1345"/>
                    <a:pt x="558" y="1607"/>
                    <a:pt x="1098" y="2476"/>
                  </a:cubicBezTo>
                  <a:cubicBezTo>
                    <a:pt x="1656" y="3344"/>
                    <a:pt x="1066" y="4311"/>
                    <a:pt x="1066" y="4311"/>
                  </a:cubicBezTo>
                  <a:cubicBezTo>
                    <a:pt x="1443" y="4049"/>
                    <a:pt x="1787" y="3361"/>
                    <a:pt x="2492" y="2918"/>
                  </a:cubicBezTo>
                  <a:cubicBezTo>
                    <a:pt x="3196" y="2492"/>
                    <a:pt x="2902" y="1591"/>
                    <a:pt x="2901" y="1591"/>
                  </a:cubicBezTo>
                  <a:lnTo>
                    <a:pt x="2901" y="1591"/>
                  </a:lnTo>
                  <a:cubicBezTo>
                    <a:pt x="2862" y="1695"/>
                    <a:pt x="2760" y="1748"/>
                    <a:pt x="2586" y="1748"/>
                  </a:cubicBezTo>
                  <a:cubicBezTo>
                    <a:pt x="2543" y="1748"/>
                    <a:pt x="2495" y="1745"/>
                    <a:pt x="2443" y="1738"/>
                  </a:cubicBezTo>
                  <a:cubicBezTo>
                    <a:pt x="2415" y="1731"/>
                    <a:pt x="2387" y="1728"/>
                    <a:pt x="2361" y="1728"/>
                  </a:cubicBezTo>
                  <a:cubicBezTo>
                    <a:pt x="2135" y="1728"/>
                    <a:pt x="1959" y="1961"/>
                    <a:pt x="2033" y="2181"/>
                  </a:cubicBezTo>
                  <a:cubicBezTo>
                    <a:pt x="2099" y="2418"/>
                    <a:pt x="1953" y="2528"/>
                    <a:pt x="1816" y="2528"/>
                  </a:cubicBezTo>
                  <a:cubicBezTo>
                    <a:pt x="1783" y="2528"/>
                    <a:pt x="1750" y="2521"/>
                    <a:pt x="1721" y="2508"/>
                  </a:cubicBezTo>
                  <a:cubicBezTo>
                    <a:pt x="1557" y="2443"/>
                    <a:pt x="1557" y="2066"/>
                    <a:pt x="1787" y="1886"/>
                  </a:cubicBezTo>
                  <a:cubicBezTo>
                    <a:pt x="2000" y="1705"/>
                    <a:pt x="2131" y="1312"/>
                    <a:pt x="1951" y="689"/>
                  </a:cubicBezTo>
                  <a:cubicBezTo>
                    <a:pt x="1807" y="194"/>
                    <a:pt x="1322" y="103"/>
                    <a:pt x="1005" y="103"/>
                  </a:cubicBezTo>
                  <a:cubicBezTo>
                    <a:pt x="924" y="103"/>
                    <a:pt x="854" y="109"/>
                    <a:pt x="803" y="115"/>
                  </a:cubicBezTo>
                  <a:cubicBezTo>
                    <a:pt x="773" y="122"/>
                    <a:pt x="741" y="125"/>
                    <a:pt x="710" y="125"/>
                  </a:cubicBezTo>
                  <a:cubicBezTo>
                    <a:pt x="590" y="125"/>
                    <a:pt x="471" y="78"/>
                    <a:pt x="3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 name="Google Shape;1053;p2"/>
            <p:cNvSpPr/>
            <p:nvPr/>
          </p:nvSpPr>
          <p:spPr>
            <a:xfrm>
              <a:off x="4925625" y="714675"/>
              <a:ext cx="202450" cy="202525"/>
            </a:xfrm>
            <a:custGeom>
              <a:avLst/>
              <a:gdLst/>
              <a:ahLst/>
              <a:cxnLst/>
              <a:rect l="l" t="t" r="r" b="b"/>
              <a:pathLst>
                <a:path w="8098" h="8101" extrusionOk="0">
                  <a:moveTo>
                    <a:pt x="5732" y="0"/>
                  </a:moveTo>
                  <a:cubicBezTo>
                    <a:pt x="5217" y="0"/>
                    <a:pt x="4714" y="189"/>
                    <a:pt x="4410" y="577"/>
                  </a:cubicBezTo>
                  <a:cubicBezTo>
                    <a:pt x="4115" y="1003"/>
                    <a:pt x="4065" y="1560"/>
                    <a:pt x="4295" y="2036"/>
                  </a:cubicBezTo>
                  <a:cubicBezTo>
                    <a:pt x="4512" y="2445"/>
                    <a:pt x="4854" y="2591"/>
                    <a:pt x="5186" y="2591"/>
                  </a:cubicBezTo>
                  <a:cubicBezTo>
                    <a:pt x="5532" y="2591"/>
                    <a:pt x="5865" y="2433"/>
                    <a:pt x="6032" y="2249"/>
                  </a:cubicBezTo>
                  <a:cubicBezTo>
                    <a:pt x="6213" y="2036"/>
                    <a:pt x="6295" y="1757"/>
                    <a:pt x="6229" y="1495"/>
                  </a:cubicBezTo>
                  <a:cubicBezTo>
                    <a:pt x="6181" y="1167"/>
                    <a:pt x="5951" y="1026"/>
                    <a:pt x="5743" y="1026"/>
                  </a:cubicBezTo>
                  <a:cubicBezTo>
                    <a:pt x="5598" y="1026"/>
                    <a:pt x="5463" y="1095"/>
                    <a:pt x="5410" y="1216"/>
                  </a:cubicBezTo>
                  <a:cubicBezTo>
                    <a:pt x="5262" y="1495"/>
                    <a:pt x="5328" y="1855"/>
                    <a:pt x="5754" y="1921"/>
                  </a:cubicBezTo>
                  <a:cubicBezTo>
                    <a:pt x="6098" y="1970"/>
                    <a:pt x="5901" y="2396"/>
                    <a:pt x="5475" y="2511"/>
                  </a:cubicBezTo>
                  <a:cubicBezTo>
                    <a:pt x="5395" y="2532"/>
                    <a:pt x="5314" y="2542"/>
                    <a:pt x="5234" y="2542"/>
                  </a:cubicBezTo>
                  <a:cubicBezTo>
                    <a:pt x="4874" y="2542"/>
                    <a:pt x="4538" y="2338"/>
                    <a:pt x="4377" y="2003"/>
                  </a:cubicBezTo>
                  <a:cubicBezTo>
                    <a:pt x="4180" y="1560"/>
                    <a:pt x="4229" y="1036"/>
                    <a:pt x="4508" y="642"/>
                  </a:cubicBezTo>
                  <a:cubicBezTo>
                    <a:pt x="4781" y="301"/>
                    <a:pt x="5248" y="130"/>
                    <a:pt x="5718" y="130"/>
                  </a:cubicBezTo>
                  <a:cubicBezTo>
                    <a:pt x="5812" y="130"/>
                    <a:pt x="5907" y="137"/>
                    <a:pt x="6000" y="151"/>
                  </a:cubicBezTo>
                  <a:cubicBezTo>
                    <a:pt x="7213" y="298"/>
                    <a:pt x="7901" y="1986"/>
                    <a:pt x="7180" y="3150"/>
                  </a:cubicBezTo>
                  <a:cubicBezTo>
                    <a:pt x="6950" y="3511"/>
                    <a:pt x="6622" y="3806"/>
                    <a:pt x="6229" y="4003"/>
                  </a:cubicBezTo>
                  <a:cubicBezTo>
                    <a:pt x="5833" y="4169"/>
                    <a:pt x="5384" y="4252"/>
                    <a:pt x="4861" y="4252"/>
                  </a:cubicBezTo>
                  <a:cubicBezTo>
                    <a:pt x="4454" y="4252"/>
                    <a:pt x="4001" y="4201"/>
                    <a:pt x="3492" y="4101"/>
                  </a:cubicBezTo>
                  <a:cubicBezTo>
                    <a:pt x="3186" y="4040"/>
                    <a:pt x="2887" y="4009"/>
                    <a:pt x="2601" y="4009"/>
                  </a:cubicBezTo>
                  <a:cubicBezTo>
                    <a:pt x="1278" y="4009"/>
                    <a:pt x="239" y="4665"/>
                    <a:pt x="132" y="5986"/>
                  </a:cubicBezTo>
                  <a:cubicBezTo>
                    <a:pt x="0" y="7576"/>
                    <a:pt x="1033" y="8100"/>
                    <a:pt x="1033" y="8100"/>
                  </a:cubicBezTo>
                  <a:cubicBezTo>
                    <a:pt x="1033" y="8100"/>
                    <a:pt x="1017" y="8084"/>
                    <a:pt x="1000" y="8068"/>
                  </a:cubicBezTo>
                  <a:cubicBezTo>
                    <a:pt x="443" y="7428"/>
                    <a:pt x="590" y="6232"/>
                    <a:pt x="590" y="6232"/>
                  </a:cubicBezTo>
                  <a:cubicBezTo>
                    <a:pt x="689" y="5707"/>
                    <a:pt x="951" y="5248"/>
                    <a:pt x="1344" y="4904"/>
                  </a:cubicBezTo>
                  <a:cubicBezTo>
                    <a:pt x="1925" y="4463"/>
                    <a:pt x="2659" y="4378"/>
                    <a:pt x="3143" y="4378"/>
                  </a:cubicBezTo>
                  <a:cubicBezTo>
                    <a:pt x="3450" y="4378"/>
                    <a:pt x="3656" y="4412"/>
                    <a:pt x="3656" y="4412"/>
                  </a:cubicBezTo>
                  <a:cubicBezTo>
                    <a:pt x="3918" y="4445"/>
                    <a:pt x="4147" y="4462"/>
                    <a:pt x="4360" y="4478"/>
                  </a:cubicBezTo>
                  <a:cubicBezTo>
                    <a:pt x="4463" y="4484"/>
                    <a:pt x="4567" y="4488"/>
                    <a:pt x="4673" y="4488"/>
                  </a:cubicBezTo>
                  <a:cubicBezTo>
                    <a:pt x="5648" y="4488"/>
                    <a:pt x="6721" y="4195"/>
                    <a:pt x="7327" y="3249"/>
                  </a:cubicBezTo>
                  <a:cubicBezTo>
                    <a:pt x="8098" y="1986"/>
                    <a:pt x="7344" y="167"/>
                    <a:pt x="6016" y="20"/>
                  </a:cubicBezTo>
                  <a:cubicBezTo>
                    <a:pt x="5922" y="7"/>
                    <a:pt x="5827" y="0"/>
                    <a:pt x="57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 name="Google Shape;1054;p2"/>
            <p:cNvSpPr/>
            <p:nvPr/>
          </p:nvSpPr>
          <p:spPr>
            <a:xfrm>
              <a:off x="4979300" y="831225"/>
              <a:ext cx="116400" cy="59325"/>
            </a:xfrm>
            <a:custGeom>
              <a:avLst/>
              <a:gdLst/>
              <a:ahLst/>
              <a:cxnLst/>
              <a:rect l="l" t="t" r="r" b="b"/>
              <a:pathLst>
                <a:path w="4656" h="2373" extrusionOk="0">
                  <a:moveTo>
                    <a:pt x="1086" y="1"/>
                  </a:moveTo>
                  <a:cubicBezTo>
                    <a:pt x="394" y="1"/>
                    <a:pt x="1" y="226"/>
                    <a:pt x="1" y="226"/>
                  </a:cubicBezTo>
                  <a:cubicBezTo>
                    <a:pt x="93" y="206"/>
                    <a:pt x="181" y="197"/>
                    <a:pt x="264" y="197"/>
                  </a:cubicBezTo>
                  <a:cubicBezTo>
                    <a:pt x="738" y="197"/>
                    <a:pt x="1033" y="505"/>
                    <a:pt x="935" y="980"/>
                  </a:cubicBezTo>
                  <a:cubicBezTo>
                    <a:pt x="804" y="1390"/>
                    <a:pt x="951" y="1848"/>
                    <a:pt x="1312" y="2111"/>
                  </a:cubicBezTo>
                  <a:cubicBezTo>
                    <a:pt x="1623" y="2373"/>
                    <a:pt x="2541" y="2373"/>
                    <a:pt x="2541" y="2373"/>
                  </a:cubicBezTo>
                  <a:cubicBezTo>
                    <a:pt x="2279" y="2225"/>
                    <a:pt x="2525" y="1865"/>
                    <a:pt x="2689" y="1439"/>
                  </a:cubicBezTo>
                  <a:cubicBezTo>
                    <a:pt x="2845" y="1018"/>
                    <a:pt x="2408" y="864"/>
                    <a:pt x="2223" y="864"/>
                  </a:cubicBezTo>
                  <a:cubicBezTo>
                    <a:pt x="2214" y="864"/>
                    <a:pt x="2205" y="864"/>
                    <a:pt x="2197" y="865"/>
                  </a:cubicBezTo>
                  <a:cubicBezTo>
                    <a:pt x="2101" y="883"/>
                    <a:pt x="2028" y="900"/>
                    <a:pt x="1961" y="900"/>
                  </a:cubicBezTo>
                  <a:cubicBezTo>
                    <a:pt x="1902" y="900"/>
                    <a:pt x="1848" y="887"/>
                    <a:pt x="1787" y="849"/>
                  </a:cubicBezTo>
                  <a:cubicBezTo>
                    <a:pt x="1681" y="782"/>
                    <a:pt x="1726" y="564"/>
                    <a:pt x="2002" y="564"/>
                  </a:cubicBezTo>
                  <a:cubicBezTo>
                    <a:pt x="2065" y="564"/>
                    <a:pt x="2141" y="575"/>
                    <a:pt x="2230" y="603"/>
                  </a:cubicBezTo>
                  <a:cubicBezTo>
                    <a:pt x="2705" y="767"/>
                    <a:pt x="2574" y="1226"/>
                    <a:pt x="3295" y="1373"/>
                  </a:cubicBezTo>
                  <a:cubicBezTo>
                    <a:pt x="3351" y="1384"/>
                    <a:pt x="3403" y="1390"/>
                    <a:pt x="3452" y="1390"/>
                  </a:cubicBezTo>
                  <a:cubicBezTo>
                    <a:pt x="4044" y="1390"/>
                    <a:pt x="4203" y="627"/>
                    <a:pt x="4279" y="521"/>
                  </a:cubicBezTo>
                  <a:cubicBezTo>
                    <a:pt x="4394" y="390"/>
                    <a:pt x="4508" y="259"/>
                    <a:pt x="4656" y="144"/>
                  </a:cubicBezTo>
                  <a:lnTo>
                    <a:pt x="4656" y="144"/>
                  </a:lnTo>
                  <a:cubicBezTo>
                    <a:pt x="4447" y="267"/>
                    <a:pt x="4080" y="379"/>
                    <a:pt x="3551" y="379"/>
                  </a:cubicBezTo>
                  <a:cubicBezTo>
                    <a:pt x="3165" y="379"/>
                    <a:pt x="2692" y="319"/>
                    <a:pt x="2132" y="160"/>
                  </a:cubicBezTo>
                  <a:cubicBezTo>
                    <a:pt x="1733" y="42"/>
                    <a:pt x="1382" y="1"/>
                    <a:pt x="108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 name="Google Shape;1055;p2"/>
            <p:cNvSpPr/>
            <p:nvPr/>
          </p:nvSpPr>
          <p:spPr>
            <a:xfrm>
              <a:off x="4985450" y="721700"/>
              <a:ext cx="80750" cy="84125"/>
            </a:xfrm>
            <a:custGeom>
              <a:avLst/>
              <a:gdLst/>
              <a:ahLst/>
              <a:cxnLst/>
              <a:rect l="l" t="t" r="r" b="b"/>
              <a:pathLst>
                <a:path w="3230" h="3365" extrusionOk="0">
                  <a:moveTo>
                    <a:pt x="1967" y="1"/>
                  </a:moveTo>
                  <a:cubicBezTo>
                    <a:pt x="1525" y="279"/>
                    <a:pt x="1459" y="722"/>
                    <a:pt x="722" y="1345"/>
                  </a:cubicBezTo>
                  <a:cubicBezTo>
                    <a:pt x="1" y="1968"/>
                    <a:pt x="214" y="2427"/>
                    <a:pt x="378" y="2689"/>
                  </a:cubicBezTo>
                  <a:cubicBezTo>
                    <a:pt x="476" y="2820"/>
                    <a:pt x="443" y="3000"/>
                    <a:pt x="312" y="3099"/>
                  </a:cubicBezTo>
                  <a:cubicBezTo>
                    <a:pt x="1410" y="2984"/>
                    <a:pt x="1246" y="2345"/>
                    <a:pt x="1181" y="2148"/>
                  </a:cubicBezTo>
                  <a:cubicBezTo>
                    <a:pt x="1115" y="1951"/>
                    <a:pt x="1148" y="1837"/>
                    <a:pt x="1263" y="1837"/>
                  </a:cubicBezTo>
                  <a:cubicBezTo>
                    <a:pt x="1361" y="1837"/>
                    <a:pt x="1361" y="2066"/>
                    <a:pt x="1345" y="2361"/>
                  </a:cubicBezTo>
                  <a:cubicBezTo>
                    <a:pt x="1345" y="2640"/>
                    <a:pt x="1279" y="3295"/>
                    <a:pt x="2131" y="3361"/>
                  </a:cubicBezTo>
                  <a:cubicBezTo>
                    <a:pt x="2162" y="3363"/>
                    <a:pt x="2193" y="3365"/>
                    <a:pt x="2222" y="3365"/>
                  </a:cubicBezTo>
                  <a:cubicBezTo>
                    <a:pt x="3001" y="3365"/>
                    <a:pt x="3230" y="2558"/>
                    <a:pt x="3230" y="2558"/>
                  </a:cubicBezTo>
                  <a:lnTo>
                    <a:pt x="3230" y="2558"/>
                  </a:lnTo>
                  <a:cubicBezTo>
                    <a:pt x="3108" y="2591"/>
                    <a:pt x="2962" y="2615"/>
                    <a:pt x="2806" y="2615"/>
                  </a:cubicBezTo>
                  <a:cubicBezTo>
                    <a:pt x="2354" y="2615"/>
                    <a:pt x="1822" y="2413"/>
                    <a:pt x="1590" y="1656"/>
                  </a:cubicBezTo>
                  <a:cubicBezTo>
                    <a:pt x="1394" y="1066"/>
                    <a:pt x="1541" y="427"/>
                    <a:pt x="196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 name="Google Shape;1056;p2"/>
            <p:cNvSpPr/>
            <p:nvPr/>
          </p:nvSpPr>
          <p:spPr>
            <a:xfrm>
              <a:off x="5159600" y="616400"/>
              <a:ext cx="116000" cy="137300"/>
            </a:xfrm>
            <a:custGeom>
              <a:avLst/>
              <a:gdLst/>
              <a:ahLst/>
              <a:cxnLst/>
              <a:rect l="l" t="t" r="r" b="b"/>
              <a:pathLst>
                <a:path w="4640" h="5492" extrusionOk="0">
                  <a:moveTo>
                    <a:pt x="4361" y="0"/>
                  </a:moveTo>
                  <a:lnTo>
                    <a:pt x="4361" y="0"/>
                  </a:lnTo>
                  <a:cubicBezTo>
                    <a:pt x="4476" y="459"/>
                    <a:pt x="4345" y="935"/>
                    <a:pt x="4033" y="1295"/>
                  </a:cubicBezTo>
                  <a:cubicBezTo>
                    <a:pt x="3968" y="1361"/>
                    <a:pt x="3902" y="1426"/>
                    <a:pt x="3820" y="1492"/>
                  </a:cubicBezTo>
                  <a:cubicBezTo>
                    <a:pt x="3033" y="2049"/>
                    <a:pt x="1919" y="1771"/>
                    <a:pt x="1017" y="2410"/>
                  </a:cubicBezTo>
                  <a:cubicBezTo>
                    <a:pt x="116" y="3033"/>
                    <a:pt x="214" y="3951"/>
                    <a:pt x="198" y="4459"/>
                  </a:cubicBezTo>
                  <a:cubicBezTo>
                    <a:pt x="214" y="4803"/>
                    <a:pt x="148" y="5163"/>
                    <a:pt x="1" y="5491"/>
                  </a:cubicBezTo>
                  <a:cubicBezTo>
                    <a:pt x="312" y="5278"/>
                    <a:pt x="493" y="4934"/>
                    <a:pt x="460" y="4557"/>
                  </a:cubicBezTo>
                  <a:cubicBezTo>
                    <a:pt x="460" y="3909"/>
                    <a:pt x="518" y="3188"/>
                    <a:pt x="716" y="3188"/>
                  </a:cubicBezTo>
                  <a:cubicBezTo>
                    <a:pt x="729" y="3188"/>
                    <a:pt x="741" y="3191"/>
                    <a:pt x="755" y="3197"/>
                  </a:cubicBezTo>
                  <a:cubicBezTo>
                    <a:pt x="984" y="3311"/>
                    <a:pt x="804" y="3557"/>
                    <a:pt x="706" y="3721"/>
                  </a:cubicBezTo>
                  <a:cubicBezTo>
                    <a:pt x="624" y="3869"/>
                    <a:pt x="460" y="4541"/>
                    <a:pt x="1181" y="4950"/>
                  </a:cubicBezTo>
                  <a:cubicBezTo>
                    <a:pt x="1181" y="4950"/>
                    <a:pt x="935" y="4426"/>
                    <a:pt x="1345" y="4131"/>
                  </a:cubicBezTo>
                  <a:cubicBezTo>
                    <a:pt x="1738" y="3852"/>
                    <a:pt x="2001" y="3688"/>
                    <a:pt x="1951" y="3115"/>
                  </a:cubicBezTo>
                  <a:cubicBezTo>
                    <a:pt x="1908" y="2611"/>
                    <a:pt x="2244" y="2170"/>
                    <a:pt x="2482" y="2170"/>
                  </a:cubicBezTo>
                  <a:cubicBezTo>
                    <a:pt x="2515" y="2170"/>
                    <a:pt x="2546" y="2179"/>
                    <a:pt x="2574" y="2197"/>
                  </a:cubicBezTo>
                  <a:cubicBezTo>
                    <a:pt x="2804" y="2328"/>
                    <a:pt x="2525" y="2541"/>
                    <a:pt x="2410" y="2606"/>
                  </a:cubicBezTo>
                  <a:cubicBezTo>
                    <a:pt x="2214" y="2705"/>
                    <a:pt x="2181" y="2967"/>
                    <a:pt x="2345" y="3131"/>
                  </a:cubicBezTo>
                  <a:cubicBezTo>
                    <a:pt x="2541" y="3377"/>
                    <a:pt x="2492" y="3705"/>
                    <a:pt x="2214" y="3787"/>
                  </a:cubicBezTo>
                  <a:cubicBezTo>
                    <a:pt x="2214" y="3787"/>
                    <a:pt x="2270" y="3793"/>
                    <a:pt x="2365" y="3793"/>
                  </a:cubicBezTo>
                  <a:cubicBezTo>
                    <a:pt x="2691" y="3793"/>
                    <a:pt x="3469" y="3715"/>
                    <a:pt x="3951" y="3016"/>
                  </a:cubicBezTo>
                  <a:cubicBezTo>
                    <a:pt x="4312" y="2508"/>
                    <a:pt x="4525" y="1918"/>
                    <a:pt x="4590" y="1295"/>
                  </a:cubicBezTo>
                  <a:cubicBezTo>
                    <a:pt x="4640" y="853"/>
                    <a:pt x="4558" y="394"/>
                    <a:pt x="43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 name="Google Shape;1057;p2"/>
            <p:cNvSpPr/>
            <p:nvPr/>
          </p:nvSpPr>
          <p:spPr>
            <a:xfrm>
              <a:off x="4745325" y="758550"/>
              <a:ext cx="100000" cy="218725"/>
            </a:xfrm>
            <a:custGeom>
              <a:avLst/>
              <a:gdLst/>
              <a:ahLst/>
              <a:cxnLst/>
              <a:rect l="l" t="t" r="r" b="b"/>
              <a:pathLst>
                <a:path w="4000" h="8749" extrusionOk="0">
                  <a:moveTo>
                    <a:pt x="2071" y="0"/>
                  </a:moveTo>
                  <a:cubicBezTo>
                    <a:pt x="1547" y="0"/>
                    <a:pt x="1037" y="245"/>
                    <a:pt x="721" y="674"/>
                  </a:cubicBezTo>
                  <a:cubicBezTo>
                    <a:pt x="361" y="1166"/>
                    <a:pt x="312" y="1821"/>
                    <a:pt x="590" y="2362"/>
                  </a:cubicBezTo>
                  <a:cubicBezTo>
                    <a:pt x="826" y="2775"/>
                    <a:pt x="1266" y="3018"/>
                    <a:pt x="1720" y="3018"/>
                  </a:cubicBezTo>
                  <a:cubicBezTo>
                    <a:pt x="1897" y="3018"/>
                    <a:pt x="2076" y="2981"/>
                    <a:pt x="2246" y="2903"/>
                  </a:cubicBezTo>
                  <a:cubicBezTo>
                    <a:pt x="2967" y="2723"/>
                    <a:pt x="3098" y="1772"/>
                    <a:pt x="2475" y="1395"/>
                  </a:cubicBezTo>
                  <a:cubicBezTo>
                    <a:pt x="2393" y="1354"/>
                    <a:pt x="2310" y="1336"/>
                    <a:pt x="2231" y="1336"/>
                  </a:cubicBezTo>
                  <a:cubicBezTo>
                    <a:pt x="1895" y="1336"/>
                    <a:pt x="1619" y="1664"/>
                    <a:pt x="1738" y="2035"/>
                  </a:cubicBezTo>
                  <a:cubicBezTo>
                    <a:pt x="1861" y="2308"/>
                    <a:pt x="2177" y="2330"/>
                    <a:pt x="2317" y="2330"/>
                  </a:cubicBezTo>
                  <a:cubicBezTo>
                    <a:pt x="2345" y="2330"/>
                    <a:pt x="2366" y="2330"/>
                    <a:pt x="2377" y="2330"/>
                  </a:cubicBezTo>
                  <a:cubicBezTo>
                    <a:pt x="2426" y="2330"/>
                    <a:pt x="2443" y="2362"/>
                    <a:pt x="2443" y="2362"/>
                  </a:cubicBezTo>
                  <a:cubicBezTo>
                    <a:pt x="2487" y="2553"/>
                    <a:pt x="2241" y="2850"/>
                    <a:pt x="1764" y="2850"/>
                  </a:cubicBezTo>
                  <a:cubicBezTo>
                    <a:pt x="1709" y="2850"/>
                    <a:pt x="1651" y="2846"/>
                    <a:pt x="1590" y="2838"/>
                  </a:cubicBezTo>
                  <a:cubicBezTo>
                    <a:pt x="1410" y="2805"/>
                    <a:pt x="1230" y="2707"/>
                    <a:pt x="1082" y="2575"/>
                  </a:cubicBezTo>
                  <a:cubicBezTo>
                    <a:pt x="410" y="1920"/>
                    <a:pt x="738" y="543"/>
                    <a:pt x="1754" y="281"/>
                  </a:cubicBezTo>
                  <a:cubicBezTo>
                    <a:pt x="1902" y="240"/>
                    <a:pt x="2049" y="219"/>
                    <a:pt x="2197" y="219"/>
                  </a:cubicBezTo>
                  <a:cubicBezTo>
                    <a:pt x="2344" y="219"/>
                    <a:pt x="2492" y="240"/>
                    <a:pt x="2639" y="281"/>
                  </a:cubicBezTo>
                  <a:cubicBezTo>
                    <a:pt x="2836" y="330"/>
                    <a:pt x="3016" y="428"/>
                    <a:pt x="3164" y="543"/>
                  </a:cubicBezTo>
                  <a:cubicBezTo>
                    <a:pt x="3524" y="822"/>
                    <a:pt x="3737" y="1248"/>
                    <a:pt x="3754" y="1690"/>
                  </a:cubicBezTo>
                  <a:cubicBezTo>
                    <a:pt x="3819" y="2428"/>
                    <a:pt x="3442" y="3166"/>
                    <a:pt x="2869" y="3706"/>
                  </a:cubicBezTo>
                  <a:cubicBezTo>
                    <a:pt x="2311" y="4264"/>
                    <a:pt x="1557" y="4542"/>
                    <a:pt x="984" y="5083"/>
                  </a:cubicBezTo>
                  <a:cubicBezTo>
                    <a:pt x="410" y="5575"/>
                    <a:pt x="66" y="6296"/>
                    <a:pt x="17" y="7050"/>
                  </a:cubicBezTo>
                  <a:cubicBezTo>
                    <a:pt x="0" y="7771"/>
                    <a:pt x="377" y="8509"/>
                    <a:pt x="1049" y="8689"/>
                  </a:cubicBezTo>
                  <a:cubicBezTo>
                    <a:pt x="1174" y="8730"/>
                    <a:pt x="1302" y="8749"/>
                    <a:pt x="1429" y="8749"/>
                  </a:cubicBezTo>
                  <a:cubicBezTo>
                    <a:pt x="1922" y="8749"/>
                    <a:pt x="2394" y="8464"/>
                    <a:pt x="2524" y="8034"/>
                  </a:cubicBezTo>
                  <a:cubicBezTo>
                    <a:pt x="2721" y="7558"/>
                    <a:pt x="2508" y="7017"/>
                    <a:pt x="2049" y="6788"/>
                  </a:cubicBezTo>
                  <a:cubicBezTo>
                    <a:pt x="1934" y="6739"/>
                    <a:pt x="1820" y="6706"/>
                    <a:pt x="1705" y="6706"/>
                  </a:cubicBezTo>
                  <a:cubicBezTo>
                    <a:pt x="1662" y="6699"/>
                    <a:pt x="1619" y="6695"/>
                    <a:pt x="1576" y="6695"/>
                  </a:cubicBezTo>
                  <a:cubicBezTo>
                    <a:pt x="1245" y="6695"/>
                    <a:pt x="940" y="6913"/>
                    <a:pt x="853" y="7247"/>
                  </a:cubicBezTo>
                  <a:cubicBezTo>
                    <a:pt x="724" y="7724"/>
                    <a:pt x="1000" y="7998"/>
                    <a:pt x="1307" y="7998"/>
                  </a:cubicBezTo>
                  <a:cubicBezTo>
                    <a:pt x="1391" y="7998"/>
                    <a:pt x="1477" y="7977"/>
                    <a:pt x="1557" y="7935"/>
                  </a:cubicBezTo>
                  <a:cubicBezTo>
                    <a:pt x="1869" y="7771"/>
                    <a:pt x="1934" y="7362"/>
                    <a:pt x="1672" y="7116"/>
                  </a:cubicBezTo>
                  <a:cubicBezTo>
                    <a:pt x="1596" y="7049"/>
                    <a:pt x="1497" y="7015"/>
                    <a:pt x="1395" y="7015"/>
                  </a:cubicBezTo>
                  <a:cubicBezTo>
                    <a:pt x="1323" y="7015"/>
                    <a:pt x="1249" y="7032"/>
                    <a:pt x="1180" y="7067"/>
                  </a:cubicBezTo>
                  <a:cubicBezTo>
                    <a:pt x="1161" y="7078"/>
                    <a:pt x="1149" y="7082"/>
                    <a:pt x="1140" y="7082"/>
                  </a:cubicBezTo>
                  <a:cubicBezTo>
                    <a:pt x="1112" y="7082"/>
                    <a:pt x="1131" y="7034"/>
                    <a:pt x="1131" y="7034"/>
                  </a:cubicBezTo>
                  <a:cubicBezTo>
                    <a:pt x="1230" y="6813"/>
                    <a:pt x="1512" y="6785"/>
                    <a:pt x="1648" y="6785"/>
                  </a:cubicBezTo>
                  <a:cubicBezTo>
                    <a:pt x="1693" y="6785"/>
                    <a:pt x="1721" y="6788"/>
                    <a:pt x="1721" y="6788"/>
                  </a:cubicBezTo>
                  <a:cubicBezTo>
                    <a:pt x="1820" y="6788"/>
                    <a:pt x="1918" y="6821"/>
                    <a:pt x="2000" y="6854"/>
                  </a:cubicBezTo>
                  <a:cubicBezTo>
                    <a:pt x="2443" y="7034"/>
                    <a:pt x="2656" y="7558"/>
                    <a:pt x="2443" y="8001"/>
                  </a:cubicBezTo>
                  <a:cubicBezTo>
                    <a:pt x="2316" y="8394"/>
                    <a:pt x="1914" y="8640"/>
                    <a:pt x="1473" y="8640"/>
                  </a:cubicBezTo>
                  <a:cubicBezTo>
                    <a:pt x="1344" y="8640"/>
                    <a:pt x="1212" y="8619"/>
                    <a:pt x="1082" y="8575"/>
                  </a:cubicBezTo>
                  <a:cubicBezTo>
                    <a:pt x="492" y="8411"/>
                    <a:pt x="148" y="7722"/>
                    <a:pt x="181" y="7067"/>
                  </a:cubicBezTo>
                  <a:cubicBezTo>
                    <a:pt x="230" y="6345"/>
                    <a:pt x="558" y="5690"/>
                    <a:pt x="1098" y="5214"/>
                  </a:cubicBezTo>
                  <a:cubicBezTo>
                    <a:pt x="1639" y="4706"/>
                    <a:pt x="2393" y="4428"/>
                    <a:pt x="2983" y="3838"/>
                  </a:cubicBezTo>
                  <a:cubicBezTo>
                    <a:pt x="3590" y="3297"/>
                    <a:pt x="4000" y="2493"/>
                    <a:pt x="3918" y="1707"/>
                  </a:cubicBezTo>
                  <a:cubicBezTo>
                    <a:pt x="3869" y="920"/>
                    <a:pt x="3311" y="248"/>
                    <a:pt x="2541" y="68"/>
                  </a:cubicBezTo>
                  <a:cubicBezTo>
                    <a:pt x="2386" y="22"/>
                    <a:pt x="2228" y="0"/>
                    <a:pt x="207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 name="Google Shape;1058;p2"/>
            <p:cNvSpPr/>
            <p:nvPr/>
          </p:nvSpPr>
          <p:spPr>
            <a:xfrm>
              <a:off x="4746950" y="841375"/>
              <a:ext cx="43050" cy="60250"/>
            </a:xfrm>
            <a:custGeom>
              <a:avLst/>
              <a:gdLst/>
              <a:ahLst/>
              <a:cxnLst/>
              <a:rect l="l" t="t" r="r" b="b"/>
              <a:pathLst>
                <a:path w="1722" h="2410" extrusionOk="0">
                  <a:moveTo>
                    <a:pt x="1525" y="0"/>
                  </a:moveTo>
                  <a:cubicBezTo>
                    <a:pt x="1525" y="0"/>
                    <a:pt x="1394" y="66"/>
                    <a:pt x="1361" y="164"/>
                  </a:cubicBezTo>
                  <a:cubicBezTo>
                    <a:pt x="1346" y="254"/>
                    <a:pt x="1249" y="330"/>
                    <a:pt x="1083" y="330"/>
                  </a:cubicBezTo>
                  <a:cubicBezTo>
                    <a:pt x="1067" y="330"/>
                    <a:pt x="1050" y="329"/>
                    <a:pt x="1033" y="328"/>
                  </a:cubicBezTo>
                  <a:cubicBezTo>
                    <a:pt x="837" y="328"/>
                    <a:pt x="1" y="393"/>
                    <a:pt x="66" y="2410"/>
                  </a:cubicBezTo>
                  <a:cubicBezTo>
                    <a:pt x="116" y="1983"/>
                    <a:pt x="378" y="1606"/>
                    <a:pt x="771" y="1393"/>
                  </a:cubicBezTo>
                  <a:cubicBezTo>
                    <a:pt x="1410" y="1115"/>
                    <a:pt x="1722" y="852"/>
                    <a:pt x="1607" y="475"/>
                  </a:cubicBezTo>
                  <a:cubicBezTo>
                    <a:pt x="1492" y="82"/>
                    <a:pt x="1525" y="0"/>
                    <a:pt x="15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 name="Google Shape;1059;p2"/>
            <p:cNvSpPr/>
            <p:nvPr/>
          </p:nvSpPr>
          <p:spPr>
            <a:xfrm>
              <a:off x="4764575" y="663525"/>
              <a:ext cx="159425" cy="250800"/>
            </a:xfrm>
            <a:custGeom>
              <a:avLst/>
              <a:gdLst/>
              <a:ahLst/>
              <a:cxnLst/>
              <a:rect l="l" t="t" r="r" b="b"/>
              <a:pathLst>
                <a:path w="6377" h="10032" extrusionOk="0">
                  <a:moveTo>
                    <a:pt x="5246" y="0"/>
                  </a:moveTo>
                  <a:cubicBezTo>
                    <a:pt x="2885" y="672"/>
                    <a:pt x="4164" y="2180"/>
                    <a:pt x="4262" y="4426"/>
                  </a:cubicBezTo>
                  <a:cubicBezTo>
                    <a:pt x="4344" y="6262"/>
                    <a:pt x="3262" y="7966"/>
                    <a:pt x="1558" y="8688"/>
                  </a:cubicBezTo>
                  <a:cubicBezTo>
                    <a:pt x="230" y="9212"/>
                    <a:pt x="1" y="10032"/>
                    <a:pt x="1" y="10032"/>
                  </a:cubicBezTo>
                  <a:cubicBezTo>
                    <a:pt x="310" y="9498"/>
                    <a:pt x="667" y="9322"/>
                    <a:pt x="969" y="9322"/>
                  </a:cubicBezTo>
                  <a:cubicBezTo>
                    <a:pt x="1195" y="9322"/>
                    <a:pt x="1389" y="9421"/>
                    <a:pt x="1509" y="9540"/>
                  </a:cubicBezTo>
                  <a:cubicBezTo>
                    <a:pt x="1612" y="9632"/>
                    <a:pt x="1712" y="9662"/>
                    <a:pt x="1807" y="9662"/>
                  </a:cubicBezTo>
                  <a:cubicBezTo>
                    <a:pt x="1971" y="9662"/>
                    <a:pt x="2119" y="9572"/>
                    <a:pt x="2243" y="9572"/>
                  </a:cubicBezTo>
                  <a:cubicBezTo>
                    <a:pt x="2250" y="9572"/>
                    <a:pt x="2256" y="9572"/>
                    <a:pt x="2263" y="9573"/>
                  </a:cubicBezTo>
                  <a:cubicBezTo>
                    <a:pt x="2443" y="9589"/>
                    <a:pt x="2328" y="9802"/>
                    <a:pt x="2328" y="9802"/>
                  </a:cubicBezTo>
                  <a:cubicBezTo>
                    <a:pt x="2656" y="9638"/>
                    <a:pt x="2771" y="9229"/>
                    <a:pt x="2558" y="8917"/>
                  </a:cubicBezTo>
                  <a:cubicBezTo>
                    <a:pt x="2477" y="8782"/>
                    <a:pt x="2317" y="8691"/>
                    <a:pt x="2154" y="8691"/>
                  </a:cubicBezTo>
                  <a:cubicBezTo>
                    <a:pt x="2119" y="8691"/>
                    <a:pt x="2084" y="8695"/>
                    <a:pt x="2050" y="8704"/>
                  </a:cubicBezTo>
                  <a:lnTo>
                    <a:pt x="2050" y="8704"/>
                  </a:lnTo>
                  <a:cubicBezTo>
                    <a:pt x="2058" y="8702"/>
                    <a:pt x="2283" y="8638"/>
                    <a:pt x="3295" y="7802"/>
                  </a:cubicBezTo>
                  <a:cubicBezTo>
                    <a:pt x="4590" y="6737"/>
                    <a:pt x="4525" y="7098"/>
                    <a:pt x="5459" y="6606"/>
                  </a:cubicBezTo>
                  <a:cubicBezTo>
                    <a:pt x="6377" y="6114"/>
                    <a:pt x="6065" y="5131"/>
                    <a:pt x="6065" y="5131"/>
                  </a:cubicBezTo>
                  <a:lnTo>
                    <a:pt x="6065" y="5131"/>
                  </a:lnTo>
                  <a:cubicBezTo>
                    <a:pt x="6020" y="5252"/>
                    <a:pt x="5960" y="5429"/>
                    <a:pt x="5498" y="5429"/>
                  </a:cubicBezTo>
                  <a:cubicBezTo>
                    <a:pt x="5460" y="5429"/>
                    <a:pt x="5420" y="5428"/>
                    <a:pt x="5377" y="5426"/>
                  </a:cubicBezTo>
                  <a:cubicBezTo>
                    <a:pt x="5351" y="5424"/>
                    <a:pt x="5326" y="5422"/>
                    <a:pt x="5301" y="5422"/>
                  </a:cubicBezTo>
                  <a:cubicBezTo>
                    <a:pt x="4952" y="5422"/>
                    <a:pt x="4628" y="5629"/>
                    <a:pt x="4475" y="5950"/>
                  </a:cubicBezTo>
                  <a:cubicBezTo>
                    <a:pt x="4410" y="6065"/>
                    <a:pt x="4312" y="6163"/>
                    <a:pt x="4213" y="6245"/>
                  </a:cubicBezTo>
                  <a:cubicBezTo>
                    <a:pt x="4541" y="5917"/>
                    <a:pt x="4607" y="5131"/>
                    <a:pt x="4705" y="4491"/>
                  </a:cubicBezTo>
                  <a:cubicBezTo>
                    <a:pt x="4803" y="3852"/>
                    <a:pt x="5098" y="4065"/>
                    <a:pt x="5672" y="3672"/>
                  </a:cubicBezTo>
                  <a:cubicBezTo>
                    <a:pt x="6229" y="3295"/>
                    <a:pt x="5934" y="2787"/>
                    <a:pt x="5869" y="2656"/>
                  </a:cubicBezTo>
                  <a:cubicBezTo>
                    <a:pt x="5836" y="2508"/>
                    <a:pt x="5852" y="2361"/>
                    <a:pt x="5885" y="2213"/>
                  </a:cubicBezTo>
                  <a:lnTo>
                    <a:pt x="5885" y="2213"/>
                  </a:lnTo>
                  <a:cubicBezTo>
                    <a:pt x="5885" y="2213"/>
                    <a:pt x="5852" y="2328"/>
                    <a:pt x="5459" y="2377"/>
                  </a:cubicBezTo>
                  <a:cubicBezTo>
                    <a:pt x="5147" y="2426"/>
                    <a:pt x="4902" y="2656"/>
                    <a:pt x="4852" y="2967"/>
                  </a:cubicBezTo>
                  <a:cubicBezTo>
                    <a:pt x="4852" y="3117"/>
                    <a:pt x="4750" y="3302"/>
                    <a:pt x="4602" y="3302"/>
                  </a:cubicBezTo>
                  <a:cubicBezTo>
                    <a:pt x="4572" y="3302"/>
                    <a:pt x="4541" y="3295"/>
                    <a:pt x="4508" y="3278"/>
                  </a:cubicBezTo>
                  <a:cubicBezTo>
                    <a:pt x="4328" y="3164"/>
                    <a:pt x="4393" y="2885"/>
                    <a:pt x="4393" y="2885"/>
                  </a:cubicBezTo>
                  <a:cubicBezTo>
                    <a:pt x="4607" y="2295"/>
                    <a:pt x="5180" y="2508"/>
                    <a:pt x="5623" y="1820"/>
                  </a:cubicBezTo>
                  <a:cubicBezTo>
                    <a:pt x="6033" y="1213"/>
                    <a:pt x="5475" y="590"/>
                    <a:pt x="5279" y="410"/>
                  </a:cubicBezTo>
                  <a:cubicBezTo>
                    <a:pt x="5164" y="295"/>
                    <a:pt x="5147" y="115"/>
                    <a:pt x="524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 name="Google Shape;1060;p2"/>
            <p:cNvSpPr/>
            <p:nvPr/>
          </p:nvSpPr>
          <p:spPr>
            <a:xfrm>
              <a:off x="4745325" y="589750"/>
              <a:ext cx="69675" cy="203700"/>
            </a:xfrm>
            <a:custGeom>
              <a:avLst/>
              <a:gdLst/>
              <a:ahLst/>
              <a:cxnLst/>
              <a:rect l="l" t="t" r="r" b="b"/>
              <a:pathLst>
                <a:path w="2787" h="8148" extrusionOk="0">
                  <a:moveTo>
                    <a:pt x="705" y="1"/>
                  </a:moveTo>
                  <a:lnTo>
                    <a:pt x="705" y="1"/>
                  </a:lnTo>
                  <a:cubicBezTo>
                    <a:pt x="705" y="1"/>
                    <a:pt x="66" y="181"/>
                    <a:pt x="213" y="1066"/>
                  </a:cubicBezTo>
                  <a:cubicBezTo>
                    <a:pt x="312" y="1558"/>
                    <a:pt x="558" y="2017"/>
                    <a:pt x="935" y="2361"/>
                  </a:cubicBezTo>
                  <a:cubicBezTo>
                    <a:pt x="1131" y="2558"/>
                    <a:pt x="1328" y="2722"/>
                    <a:pt x="1475" y="2902"/>
                  </a:cubicBezTo>
                  <a:cubicBezTo>
                    <a:pt x="1803" y="3263"/>
                    <a:pt x="2475" y="4131"/>
                    <a:pt x="2131" y="4967"/>
                  </a:cubicBezTo>
                  <a:cubicBezTo>
                    <a:pt x="2049" y="5197"/>
                    <a:pt x="1902" y="5394"/>
                    <a:pt x="1721" y="5557"/>
                  </a:cubicBezTo>
                  <a:cubicBezTo>
                    <a:pt x="1148" y="6066"/>
                    <a:pt x="754" y="6328"/>
                    <a:pt x="443" y="6754"/>
                  </a:cubicBezTo>
                  <a:cubicBezTo>
                    <a:pt x="148" y="7164"/>
                    <a:pt x="0" y="7656"/>
                    <a:pt x="17" y="8147"/>
                  </a:cubicBezTo>
                  <a:cubicBezTo>
                    <a:pt x="17" y="8000"/>
                    <a:pt x="66" y="6934"/>
                    <a:pt x="1213" y="6131"/>
                  </a:cubicBezTo>
                  <a:cubicBezTo>
                    <a:pt x="2524" y="5230"/>
                    <a:pt x="2787" y="4295"/>
                    <a:pt x="2344" y="2902"/>
                  </a:cubicBezTo>
                  <a:cubicBezTo>
                    <a:pt x="2279" y="2722"/>
                    <a:pt x="2197" y="2525"/>
                    <a:pt x="2098" y="2361"/>
                  </a:cubicBezTo>
                  <a:cubicBezTo>
                    <a:pt x="1475" y="1230"/>
                    <a:pt x="410" y="968"/>
                    <a:pt x="70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 name="Google Shape;1061;p2"/>
            <p:cNvSpPr/>
            <p:nvPr/>
          </p:nvSpPr>
          <p:spPr>
            <a:xfrm>
              <a:off x="4518700" y="913300"/>
              <a:ext cx="226650" cy="158025"/>
            </a:xfrm>
            <a:custGeom>
              <a:avLst/>
              <a:gdLst/>
              <a:ahLst/>
              <a:cxnLst/>
              <a:rect l="l" t="t" r="r" b="b"/>
              <a:pathLst>
                <a:path w="9066" h="6321" extrusionOk="0">
                  <a:moveTo>
                    <a:pt x="2016" y="0"/>
                  </a:moveTo>
                  <a:cubicBezTo>
                    <a:pt x="1103" y="0"/>
                    <a:pt x="83" y="656"/>
                    <a:pt x="50" y="1860"/>
                  </a:cubicBezTo>
                  <a:cubicBezTo>
                    <a:pt x="1" y="2712"/>
                    <a:pt x="476" y="3532"/>
                    <a:pt x="1247" y="3942"/>
                  </a:cubicBezTo>
                  <a:cubicBezTo>
                    <a:pt x="1740" y="4199"/>
                    <a:pt x="2292" y="4301"/>
                    <a:pt x="2857" y="4301"/>
                  </a:cubicBezTo>
                  <a:cubicBezTo>
                    <a:pt x="3193" y="4301"/>
                    <a:pt x="3533" y="4265"/>
                    <a:pt x="3869" y="4204"/>
                  </a:cubicBezTo>
                  <a:cubicBezTo>
                    <a:pt x="4754" y="3958"/>
                    <a:pt x="5574" y="3630"/>
                    <a:pt x="6393" y="3417"/>
                  </a:cubicBezTo>
                  <a:cubicBezTo>
                    <a:pt x="6591" y="3369"/>
                    <a:pt x="6794" y="3344"/>
                    <a:pt x="6994" y="3344"/>
                  </a:cubicBezTo>
                  <a:cubicBezTo>
                    <a:pt x="7606" y="3344"/>
                    <a:pt x="8191" y="3575"/>
                    <a:pt x="8524" y="4057"/>
                  </a:cubicBezTo>
                  <a:cubicBezTo>
                    <a:pt x="8967" y="4630"/>
                    <a:pt x="9000" y="5581"/>
                    <a:pt x="8459" y="5974"/>
                  </a:cubicBezTo>
                  <a:cubicBezTo>
                    <a:pt x="8245" y="6136"/>
                    <a:pt x="7988" y="6211"/>
                    <a:pt x="7739" y="6211"/>
                  </a:cubicBezTo>
                  <a:cubicBezTo>
                    <a:pt x="7360" y="6211"/>
                    <a:pt x="7001" y="6036"/>
                    <a:pt x="6852" y="5728"/>
                  </a:cubicBezTo>
                  <a:cubicBezTo>
                    <a:pt x="6541" y="5237"/>
                    <a:pt x="6787" y="4581"/>
                    <a:pt x="7246" y="4450"/>
                  </a:cubicBezTo>
                  <a:cubicBezTo>
                    <a:pt x="7337" y="4413"/>
                    <a:pt x="7432" y="4396"/>
                    <a:pt x="7525" y="4396"/>
                  </a:cubicBezTo>
                  <a:cubicBezTo>
                    <a:pt x="7764" y="4396"/>
                    <a:pt x="7994" y="4511"/>
                    <a:pt x="8147" y="4712"/>
                  </a:cubicBezTo>
                  <a:cubicBezTo>
                    <a:pt x="8246" y="4893"/>
                    <a:pt x="8246" y="5106"/>
                    <a:pt x="8180" y="5286"/>
                  </a:cubicBezTo>
                  <a:cubicBezTo>
                    <a:pt x="8167" y="5326"/>
                    <a:pt x="8111" y="5398"/>
                    <a:pt x="8064" y="5398"/>
                  </a:cubicBezTo>
                  <a:cubicBezTo>
                    <a:pt x="8053" y="5398"/>
                    <a:pt x="8042" y="5394"/>
                    <a:pt x="8033" y="5384"/>
                  </a:cubicBezTo>
                  <a:cubicBezTo>
                    <a:pt x="7967" y="5319"/>
                    <a:pt x="8033" y="4974"/>
                    <a:pt x="7656" y="4925"/>
                  </a:cubicBezTo>
                  <a:cubicBezTo>
                    <a:pt x="7642" y="4923"/>
                    <a:pt x="7628" y="4922"/>
                    <a:pt x="7615" y="4922"/>
                  </a:cubicBezTo>
                  <a:cubicBezTo>
                    <a:pt x="7284" y="4922"/>
                    <a:pt x="7161" y="5488"/>
                    <a:pt x="7508" y="5630"/>
                  </a:cubicBezTo>
                  <a:cubicBezTo>
                    <a:pt x="7578" y="5661"/>
                    <a:pt x="7651" y="5676"/>
                    <a:pt x="7723" y="5676"/>
                  </a:cubicBezTo>
                  <a:cubicBezTo>
                    <a:pt x="7952" y="5676"/>
                    <a:pt x="8167" y="5527"/>
                    <a:pt x="8229" y="5302"/>
                  </a:cubicBezTo>
                  <a:lnTo>
                    <a:pt x="8229" y="5286"/>
                  </a:lnTo>
                  <a:cubicBezTo>
                    <a:pt x="8246" y="5270"/>
                    <a:pt x="8246" y="5253"/>
                    <a:pt x="8246" y="5237"/>
                  </a:cubicBezTo>
                  <a:lnTo>
                    <a:pt x="8246" y="5220"/>
                  </a:lnTo>
                  <a:cubicBezTo>
                    <a:pt x="8278" y="5106"/>
                    <a:pt x="8262" y="4974"/>
                    <a:pt x="8229" y="4843"/>
                  </a:cubicBezTo>
                  <a:cubicBezTo>
                    <a:pt x="8117" y="4531"/>
                    <a:pt x="7824" y="4343"/>
                    <a:pt x="7510" y="4343"/>
                  </a:cubicBezTo>
                  <a:cubicBezTo>
                    <a:pt x="7412" y="4343"/>
                    <a:pt x="7311" y="4362"/>
                    <a:pt x="7213" y="4401"/>
                  </a:cubicBezTo>
                  <a:cubicBezTo>
                    <a:pt x="6721" y="4516"/>
                    <a:pt x="6426" y="5220"/>
                    <a:pt x="6770" y="5778"/>
                  </a:cubicBezTo>
                  <a:cubicBezTo>
                    <a:pt x="6942" y="6121"/>
                    <a:pt x="7350" y="6321"/>
                    <a:pt x="7771" y="6321"/>
                  </a:cubicBezTo>
                  <a:cubicBezTo>
                    <a:pt x="8035" y="6321"/>
                    <a:pt x="8304" y="6243"/>
                    <a:pt x="8524" y="6073"/>
                  </a:cubicBezTo>
                  <a:cubicBezTo>
                    <a:pt x="8967" y="5745"/>
                    <a:pt x="9065" y="5138"/>
                    <a:pt x="8918" y="4581"/>
                  </a:cubicBezTo>
                  <a:cubicBezTo>
                    <a:pt x="8819" y="4040"/>
                    <a:pt x="8459" y="3171"/>
                    <a:pt x="7197" y="2893"/>
                  </a:cubicBezTo>
                  <a:cubicBezTo>
                    <a:pt x="7052" y="2860"/>
                    <a:pt x="6904" y="2845"/>
                    <a:pt x="6753" y="2845"/>
                  </a:cubicBezTo>
                  <a:cubicBezTo>
                    <a:pt x="5429" y="2845"/>
                    <a:pt x="3886" y="3979"/>
                    <a:pt x="2308" y="3979"/>
                  </a:cubicBezTo>
                  <a:cubicBezTo>
                    <a:pt x="2091" y="3979"/>
                    <a:pt x="1874" y="3958"/>
                    <a:pt x="1656" y="3909"/>
                  </a:cubicBezTo>
                  <a:cubicBezTo>
                    <a:pt x="1558" y="3876"/>
                    <a:pt x="1460" y="3860"/>
                    <a:pt x="1378" y="3827"/>
                  </a:cubicBezTo>
                  <a:lnTo>
                    <a:pt x="1312" y="3794"/>
                  </a:lnTo>
                  <a:cubicBezTo>
                    <a:pt x="591" y="3417"/>
                    <a:pt x="165" y="2663"/>
                    <a:pt x="181" y="1860"/>
                  </a:cubicBezTo>
                  <a:cubicBezTo>
                    <a:pt x="203" y="738"/>
                    <a:pt x="1182" y="105"/>
                    <a:pt x="2056" y="105"/>
                  </a:cubicBezTo>
                  <a:cubicBezTo>
                    <a:pt x="2471" y="105"/>
                    <a:pt x="2862" y="248"/>
                    <a:pt x="3115" y="549"/>
                  </a:cubicBezTo>
                  <a:cubicBezTo>
                    <a:pt x="3574" y="1008"/>
                    <a:pt x="3525" y="1762"/>
                    <a:pt x="3033" y="2172"/>
                  </a:cubicBezTo>
                  <a:cubicBezTo>
                    <a:pt x="2951" y="2221"/>
                    <a:pt x="2853" y="2270"/>
                    <a:pt x="2771" y="2286"/>
                  </a:cubicBezTo>
                  <a:cubicBezTo>
                    <a:pt x="2699" y="2305"/>
                    <a:pt x="2626" y="2315"/>
                    <a:pt x="2554" y="2315"/>
                  </a:cubicBezTo>
                  <a:cubicBezTo>
                    <a:pt x="2378" y="2315"/>
                    <a:pt x="2205" y="2260"/>
                    <a:pt x="2066" y="2155"/>
                  </a:cubicBezTo>
                  <a:cubicBezTo>
                    <a:pt x="1951" y="2057"/>
                    <a:pt x="1886" y="1909"/>
                    <a:pt x="1935" y="1762"/>
                  </a:cubicBezTo>
                  <a:lnTo>
                    <a:pt x="1935" y="1762"/>
                  </a:lnTo>
                  <a:cubicBezTo>
                    <a:pt x="2008" y="1845"/>
                    <a:pt x="2107" y="1888"/>
                    <a:pt x="2207" y="1888"/>
                  </a:cubicBezTo>
                  <a:cubicBezTo>
                    <a:pt x="2265" y="1888"/>
                    <a:pt x="2323" y="1874"/>
                    <a:pt x="2378" y="1844"/>
                  </a:cubicBezTo>
                  <a:cubicBezTo>
                    <a:pt x="2607" y="1713"/>
                    <a:pt x="2541" y="1319"/>
                    <a:pt x="2214" y="1221"/>
                  </a:cubicBezTo>
                  <a:cubicBezTo>
                    <a:pt x="2182" y="1211"/>
                    <a:pt x="2151" y="1207"/>
                    <a:pt x="2120" y="1207"/>
                  </a:cubicBezTo>
                  <a:cubicBezTo>
                    <a:pt x="1782" y="1207"/>
                    <a:pt x="1512" y="1750"/>
                    <a:pt x="1902" y="2155"/>
                  </a:cubicBezTo>
                  <a:cubicBezTo>
                    <a:pt x="2061" y="2314"/>
                    <a:pt x="2264" y="2400"/>
                    <a:pt x="2480" y="2400"/>
                  </a:cubicBezTo>
                  <a:cubicBezTo>
                    <a:pt x="2554" y="2400"/>
                    <a:pt x="2630" y="2389"/>
                    <a:pt x="2705" y="2368"/>
                  </a:cubicBezTo>
                  <a:cubicBezTo>
                    <a:pt x="2738" y="2368"/>
                    <a:pt x="2755" y="2352"/>
                    <a:pt x="2787" y="2352"/>
                  </a:cubicBezTo>
                  <a:lnTo>
                    <a:pt x="2869" y="2319"/>
                  </a:lnTo>
                  <a:lnTo>
                    <a:pt x="2902" y="2303"/>
                  </a:lnTo>
                  <a:cubicBezTo>
                    <a:pt x="3050" y="2237"/>
                    <a:pt x="3181" y="2139"/>
                    <a:pt x="3279" y="2008"/>
                  </a:cubicBezTo>
                  <a:cubicBezTo>
                    <a:pt x="3591" y="1532"/>
                    <a:pt x="3558" y="909"/>
                    <a:pt x="3164" y="500"/>
                  </a:cubicBezTo>
                  <a:cubicBezTo>
                    <a:pt x="2898" y="162"/>
                    <a:pt x="2470" y="0"/>
                    <a:pt x="20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 name="Google Shape;1062;p2"/>
            <p:cNvSpPr/>
            <p:nvPr/>
          </p:nvSpPr>
          <p:spPr>
            <a:xfrm>
              <a:off x="4557225" y="1002750"/>
              <a:ext cx="161475" cy="92700"/>
            </a:xfrm>
            <a:custGeom>
              <a:avLst/>
              <a:gdLst/>
              <a:ahLst/>
              <a:cxnLst/>
              <a:rect l="l" t="t" r="r" b="b"/>
              <a:pathLst>
                <a:path w="6459" h="3708" extrusionOk="0">
                  <a:moveTo>
                    <a:pt x="5518" y="0"/>
                  </a:moveTo>
                  <a:cubicBezTo>
                    <a:pt x="5268" y="0"/>
                    <a:pt x="4969" y="44"/>
                    <a:pt x="4623" y="167"/>
                  </a:cubicBezTo>
                  <a:cubicBezTo>
                    <a:pt x="3775" y="469"/>
                    <a:pt x="2580" y="1035"/>
                    <a:pt x="1408" y="1035"/>
                  </a:cubicBezTo>
                  <a:cubicBezTo>
                    <a:pt x="927" y="1035"/>
                    <a:pt x="449" y="940"/>
                    <a:pt x="1" y="692"/>
                  </a:cubicBezTo>
                  <a:lnTo>
                    <a:pt x="1" y="692"/>
                  </a:lnTo>
                  <a:cubicBezTo>
                    <a:pt x="1" y="692"/>
                    <a:pt x="569" y="1335"/>
                    <a:pt x="1335" y="1335"/>
                  </a:cubicBezTo>
                  <a:cubicBezTo>
                    <a:pt x="1371" y="1335"/>
                    <a:pt x="1407" y="1334"/>
                    <a:pt x="1443" y="1331"/>
                  </a:cubicBezTo>
                  <a:cubicBezTo>
                    <a:pt x="1950" y="1307"/>
                    <a:pt x="2181" y="1167"/>
                    <a:pt x="2320" y="1167"/>
                  </a:cubicBezTo>
                  <a:cubicBezTo>
                    <a:pt x="2370" y="1167"/>
                    <a:pt x="2408" y="1185"/>
                    <a:pt x="2443" y="1233"/>
                  </a:cubicBezTo>
                  <a:cubicBezTo>
                    <a:pt x="2508" y="1324"/>
                    <a:pt x="2397" y="1374"/>
                    <a:pt x="2241" y="1374"/>
                  </a:cubicBezTo>
                  <a:cubicBezTo>
                    <a:pt x="2201" y="1374"/>
                    <a:pt x="2159" y="1370"/>
                    <a:pt x="2115" y="1364"/>
                  </a:cubicBezTo>
                  <a:cubicBezTo>
                    <a:pt x="2063" y="1340"/>
                    <a:pt x="2008" y="1330"/>
                    <a:pt x="1955" y="1330"/>
                  </a:cubicBezTo>
                  <a:cubicBezTo>
                    <a:pt x="1858" y="1330"/>
                    <a:pt x="1763" y="1366"/>
                    <a:pt x="1689" y="1429"/>
                  </a:cubicBezTo>
                  <a:cubicBezTo>
                    <a:pt x="1511" y="1591"/>
                    <a:pt x="1715" y="2102"/>
                    <a:pt x="1346" y="2102"/>
                  </a:cubicBezTo>
                  <a:cubicBezTo>
                    <a:pt x="1340" y="2102"/>
                    <a:pt x="1334" y="2102"/>
                    <a:pt x="1328" y="2101"/>
                  </a:cubicBezTo>
                  <a:lnTo>
                    <a:pt x="1328" y="2101"/>
                  </a:lnTo>
                  <a:cubicBezTo>
                    <a:pt x="1328" y="2101"/>
                    <a:pt x="1622" y="2468"/>
                    <a:pt x="2050" y="2468"/>
                  </a:cubicBezTo>
                  <a:cubicBezTo>
                    <a:pt x="2195" y="2468"/>
                    <a:pt x="2355" y="2426"/>
                    <a:pt x="2525" y="2314"/>
                  </a:cubicBezTo>
                  <a:cubicBezTo>
                    <a:pt x="3197" y="1888"/>
                    <a:pt x="2820" y="1380"/>
                    <a:pt x="3082" y="1249"/>
                  </a:cubicBezTo>
                  <a:cubicBezTo>
                    <a:pt x="3125" y="1226"/>
                    <a:pt x="3167" y="1216"/>
                    <a:pt x="3206" y="1216"/>
                  </a:cubicBezTo>
                  <a:cubicBezTo>
                    <a:pt x="3389" y="1216"/>
                    <a:pt x="3501" y="1445"/>
                    <a:pt x="3312" y="1675"/>
                  </a:cubicBezTo>
                  <a:cubicBezTo>
                    <a:pt x="3082" y="1937"/>
                    <a:pt x="2230" y="2888"/>
                    <a:pt x="3558" y="3708"/>
                  </a:cubicBezTo>
                  <a:cubicBezTo>
                    <a:pt x="3558" y="3708"/>
                    <a:pt x="3377" y="3249"/>
                    <a:pt x="3738" y="3085"/>
                  </a:cubicBezTo>
                  <a:cubicBezTo>
                    <a:pt x="4098" y="2937"/>
                    <a:pt x="4820" y="2708"/>
                    <a:pt x="4721" y="2216"/>
                  </a:cubicBezTo>
                  <a:cubicBezTo>
                    <a:pt x="4623" y="1708"/>
                    <a:pt x="4246" y="954"/>
                    <a:pt x="4852" y="511"/>
                  </a:cubicBezTo>
                  <a:cubicBezTo>
                    <a:pt x="5204" y="247"/>
                    <a:pt x="5510" y="147"/>
                    <a:pt x="5817" y="147"/>
                  </a:cubicBezTo>
                  <a:cubicBezTo>
                    <a:pt x="6025" y="147"/>
                    <a:pt x="6234" y="193"/>
                    <a:pt x="6459" y="265"/>
                  </a:cubicBezTo>
                  <a:cubicBezTo>
                    <a:pt x="6459" y="265"/>
                    <a:pt x="6136" y="0"/>
                    <a:pt x="551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 name="Google Shape;1063;p2"/>
            <p:cNvSpPr/>
            <p:nvPr/>
          </p:nvSpPr>
          <p:spPr>
            <a:xfrm>
              <a:off x="4587150" y="911025"/>
              <a:ext cx="90175" cy="63125"/>
            </a:xfrm>
            <a:custGeom>
              <a:avLst/>
              <a:gdLst/>
              <a:ahLst/>
              <a:cxnLst/>
              <a:rect l="l" t="t" r="r" b="b"/>
              <a:pathLst>
                <a:path w="3607" h="2525" extrusionOk="0">
                  <a:moveTo>
                    <a:pt x="1115" y="0"/>
                  </a:moveTo>
                  <a:cubicBezTo>
                    <a:pt x="512" y="0"/>
                    <a:pt x="0" y="132"/>
                    <a:pt x="0" y="132"/>
                  </a:cubicBezTo>
                  <a:cubicBezTo>
                    <a:pt x="0" y="132"/>
                    <a:pt x="951" y="197"/>
                    <a:pt x="1197" y="541"/>
                  </a:cubicBezTo>
                  <a:cubicBezTo>
                    <a:pt x="1361" y="738"/>
                    <a:pt x="1426" y="1017"/>
                    <a:pt x="1344" y="1263"/>
                  </a:cubicBezTo>
                  <a:cubicBezTo>
                    <a:pt x="1295" y="1492"/>
                    <a:pt x="1180" y="2148"/>
                    <a:pt x="2213" y="2164"/>
                  </a:cubicBezTo>
                  <a:cubicBezTo>
                    <a:pt x="3246" y="2164"/>
                    <a:pt x="3082" y="2525"/>
                    <a:pt x="3082" y="2525"/>
                  </a:cubicBezTo>
                  <a:cubicBezTo>
                    <a:pt x="3082" y="2525"/>
                    <a:pt x="3606" y="1771"/>
                    <a:pt x="2738" y="607"/>
                  </a:cubicBezTo>
                  <a:cubicBezTo>
                    <a:pt x="2367" y="123"/>
                    <a:pt x="1699" y="0"/>
                    <a:pt x="11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 name="Google Shape;1064;p2"/>
            <p:cNvSpPr/>
            <p:nvPr/>
          </p:nvSpPr>
          <p:spPr>
            <a:xfrm>
              <a:off x="4551900" y="844225"/>
              <a:ext cx="56575" cy="66825"/>
            </a:xfrm>
            <a:custGeom>
              <a:avLst/>
              <a:gdLst/>
              <a:ahLst/>
              <a:cxnLst/>
              <a:rect l="l" t="t" r="r" b="b"/>
              <a:pathLst>
                <a:path w="2263" h="2673" extrusionOk="0">
                  <a:moveTo>
                    <a:pt x="1115" y="1"/>
                  </a:moveTo>
                  <a:lnTo>
                    <a:pt x="1115" y="1"/>
                  </a:lnTo>
                  <a:cubicBezTo>
                    <a:pt x="820" y="165"/>
                    <a:pt x="738" y="689"/>
                    <a:pt x="804" y="1427"/>
                  </a:cubicBezTo>
                  <a:cubicBezTo>
                    <a:pt x="869" y="2148"/>
                    <a:pt x="1" y="2607"/>
                    <a:pt x="1" y="2607"/>
                  </a:cubicBezTo>
                  <a:cubicBezTo>
                    <a:pt x="574" y="2410"/>
                    <a:pt x="1754" y="2673"/>
                    <a:pt x="2000" y="2017"/>
                  </a:cubicBezTo>
                  <a:cubicBezTo>
                    <a:pt x="2263" y="1345"/>
                    <a:pt x="1623" y="935"/>
                    <a:pt x="1263" y="722"/>
                  </a:cubicBezTo>
                  <a:cubicBezTo>
                    <a:pt x="902" y="525"/>
                    <a:pt x="1115" y="1"/>
                    <a:pt x="11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 name="Google Shape;1065;p2"/>
            <p:cNvSpPr/>
            <p:nvPr/>
          </p:nvSpPr>
          <p:spPr>
            <a:xfrm>
              <a:off x="4467075" y="873325"/>
              <a:ext cx="79925" cy="107400"/>
            </a:xfrm>
            <a:custGeom>
              <a:avLst/>
              <a:gdLst/>
              <a:ahLst/>
              <a:cxnLst/>
              <a:rect l="l" t="t" r="r" b="b"/>
              <a:pathLst>
                <a:path w="3197" h="4296" extrusionOk="0">
                  <a:moveTo>
                    <a:pt x="2803" y="1"/>
                  </a:moveTo>
                  <a:cubicBezTo>
                    <a:pt x="2726" y="78"/>
                    <a:pt x="2607" y="125"/>
                    <a:pt x="2487" y="125"/>
                  </a:cubicBezTo>
                  <a:cubicBezTo>
                    <a:pt x="2456" y="125"/>
                    <a:pt x="2424" y="122"/>
                    <a:pt x="2394" y="115"/>
                  </a:cubicBezTo>
                  <a:cubicBezTo>
                    <a:pt x="2343" y="109"/>
                    <a:pt x="2273" y="103"/>
                    <a:pt x="2192" y="103"/>
                  </a:cubicBezTo>
                  <a:cubicBezTo>
                    <a:pt x="1875" y="103"/>
                    <a:pt x="1386" y="194"/>
                    <a:pt x="1230" y="689"/>
                  </a:cubicBezTo>
                  <a:cubicBezTo>
                    <a:pt x="1050" y="1312"/>
                    <a:pt x="1197" y="1705"/>
                    <a:pt x="1410" y="1886"/>
                  </a:cubicBezTo>
                  <a:cubicBezTo>
                    <a:pt x="1623" y="2066"/>
                    <a:pt x="1623" y="2443"/>
                    <a:pt x="1476" y="2492"/>
                  </a:cubicBezTo>
                  <a:cubicBezTo>
                    <a:pt x="1444" y="2506"/>
                    <a:pt x="1408" y="2513"/>
                    <a:pt x="1371" y="2513"/>
                  </a:cubicBezTo>
                  <a:cubicBezTo>
                    <a:pt x="1232" y="2513"/>
                    <a:pt x="1083" y="2413"/>
                    <a:pt x="1148" y="2181"/>
                  </a:cubicBezTo>
                  <a:cubicBezTo>
                    <a:pt x="1221" y="1947"/>
                    <a:pt x="1048" y="1727"/>
                    <a:pt x="824" y="1727"/>
                  </a:cubicBezTo>
                  <a:cubicBezTo>
                    <a:pt x="796" y="1727"/>
                    <a:pt x="767" y="1731"/>
                    <a:pt x="738" y="1738"/>
                  </a:cubicBezTo>
                  <a:cubicBezTo>
                    <a:pt x="686" y="1745"/>
                    <a:pt x="638" y="1748"/>
                    <a:pt x="594" y="1748"/>
                  </a:cubicBezTo>
                  <a:cubicBezTo>
                    <a:pt x="421" y="1748"/>
                    <a:pt x="318" y="1695"/>
                    <a:pt x="279" y="1591"/>
                  </a:cubicBezTo>
                  <a:lnTo>
                    <a:pt x="279" y="1591"/>
                  </a:lnTo>
                  <a:cubicBezTo>
                    <a:pt x="279" y="1591"/>
                    <a:pt x="1" y="2492"/>
                    <a:pt x="689" y="2918"/>
                  </a:cubicBezTo>
                  <a:cubicBezTo>
                    <a:pt x="1377" y="3344"/>
                    <a:pt x="1738" y="4033"/>
                    <a:pt x="2115" y="4295"/>
                  </a:cubicBezTo>
                  <a:cubicBezTo>
                    <a:pt x="2115" y="4295"/>
                    <a:pt x="1525" y="3344"/>
                    <a:pt x="2082" y="2476"/>
                  </a:cubicBezTo>
                  <a:cubicBezTo>
                    <a:pt x="2623" y="1607"/>
                    <a:pt x="3197" y="1345"/>
                    <a:pt x="28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 name="Google Shape;1066;p2"/>
            <p:cNvSpPr/>
            <p:nvPr/>
          </p:nvSpPr>
          <p:spPr>
            <a:xfrm>
              <a:off x="4362175" y="714650"/>
              <a:ext cx="202625" cy="202550"/>
            </a:xfrm>
            <a:custGeom>
              <a:avLst/>
              <a:gdLst/>
              <a:ahLst/>
              <a:cxnLst/>
              <a:rect l="l" t="t" r="r" b="b"/>
              <a:pathLst>
                <a:path w="8105" h="8102" extrusionOk="0">
                  <a:moveTo>
                    <a:pt x="2383" y="0"/>
                  </a:moveTo>
                  <a:cubicBezTo>
                    <a:pt x="2282" y="0"/>
                    <a:pt x="2181" y="7"/>
                    <a:pt x="2082" y="21"/>
                  </a:cubicBezTo>
                  <a:cubicBezTo>
                    <a:pt x="754" y="168"/>
                    <a:pt x="0" y="1987"/>
                    <a:pt x="787" y="3250"/>
                  </a:cubicBezTo>
                  <a:cubicBezTo>
                    <a:pt x="1376" y="4207"/>
                    <a:pt x="2455" y="4489"/>
                    <a:pt x="3428" y="4489"/>
                  </a:cubicBezTo>
                  <a:cubicBezTo>
                    <a:pt x="3538" y="4489"/>
                    <a:pt x="3647" y="4486"/>
                    <a:pt x="3754" y="4479"/>
                  </a:cubicBezTo>
                  <a:cubicBezTo>
                    <a:pt x="3951" y="4479"/>
                    <a:pt x="4197" y="4446"/>
                    <a:pt x="4442" y="4413"/>
                  </a:cubicBezTo>
                  <a:cubicBezTo>
                    <a:pt x="4442" y="4413"/>
                    <a:pt x="4651" y="4379"/>
                    <a:pt x="4961" y="4379"/>
                  </a:cubicBezTo>
                  <a:cubicBezTo>
                    <a:pt x="5449" y="4379"/>
                    <a:pt x="6189" y="4464"/>
                    <a:pt x="6770" y="4905"/>
                  </a:cubicBezTo>
                  <a:cubicBezTo>
                    <a:pt x="7163" y="5249"/>
                    <a:pt x="7426" y="5708"/>
                    <a:pt x="7508" y="6233"/>
                  </a:cubicBezTo>
                  <a:cubicBezTo>
                    <a:pt x="7508" y="6233"/>
                    <a:pt x="7671" y="7429"/>
                    <a:pt x="7098" y="8069"/>
                  </a:cubicBezTo>
                  <a:cubicBezTo>
                    <a:pt x="7089" y="8078"/>
                    <a:pt x="7084" y="8087"/>
                    <a:pt x="7080" y="8093"/>
                  </a:cubicBezTo>
                  <a:lnTo>
                    <a:pt x="7080" y="8093"/>
                  </a:lnTo>
                  <a:cubicBezTo>
                    <a:pt x="7207" y="8022"/>
                    <a:pt x="8105" y="7465"/>
                    <a:pt x="7983" y="5987"/>
                  </a:cubicBezTo>
                  <a:cubicBezTo>
                    <a:pt x="7875" y="4666"/>
                    <a:pt x="6825" y="4010"/>
                    <a:pt x="5508" y="4010"/>
                  </a:cubicBezTo>
                  <a:cubicBezTo>
                    <a:pt x="5223" y="4010"/>
                    <a:pt x="4926" y="4041"/>
                    <a:pt x="4623" y="4102"/>
                  </a:cubicBezTo>
                  <a:cubicBezTo>
                    <a:pt x="4114" y="4202"/>
                    <a:pt x="3658" y="4253"/>
                    <a:pt x="3248" y="4253"/>
                  </a:cubicBezTo>
                  <a:cubicBezTo>
                    <a:pt x="2722" y="4253"/>
                    <a:pt x="2273" y="4170"/>
                    <a:pt x="1885" y="4004"/>
                  </a:cubicBezTo>
                  <a:cubicBezTo>
                    <a:pt x="1492" y="3807"/>
                    <a:pt x="1164" y="3512"/>
                    <a:pt x="918" y="3151"/>
                  </a:cubicBezTo>
                  <a:cubicBezTo>
                    <a:pt x="197" y="1987"/>
                    <a:pt x="885" y="299"/>
                    <a:pt x="2098" y="168"/>
                  </a:cubicBezTo>
                  <a:cubicBezTo>
                    <a:pt x="2207" y="150"/>
                    <a:pt x="2316" y="140"/>
                    <a:pt x="2424" y="140"/>
                  </a:cubicBezTo>
                  <a:cubicBezTo>
                    <a:pt x="2890" y="140"/>
                    <a:pt x="3337" y="311"/>
                    <a:pt x="3590" y="643"/>
                  </a:cubicBezTo>
                  <a:cubicBezTo>
                    <a:pt x="3885" y="1037"/>
                    <a:pt x="3934" y="1561"/>
                    <a:pt x="3738" y="2004"/>
                  </a:cubicBezTo>
                  <a:cubicBezTo>
                    <a:pt x="3577" y="2339"/>
                    <a:pt x="3240" y="2543"/>
                    <a:pt x="2880" y="2543"/>
                  </a:cubicBezTo>
                  <a:cubicBezTo>
                    <a:pt x="2801" y="2543"/>
                    <a:pt x="2720" y="2533"/>
                    <a:pt x="2639" y="2512"/>
                  </a:cubicBezTo>
                  <a:cubicBezTo>
                    <a:pt x="2197" y="2397"/>
                    <a:pt x="2033" y="1971"/>
                    <a:pt x="2361" y="1922"/>
                  </a:cubicBezTo>
                  <a:cubicBezTo>
                    <a:pt x="2770" y="1856"/>
                    <a:pt x="2852" y="1512"/>
                    <a:pt x="2705" y="1217"/>
                  </a:cubicBezTo>
                  <a:cubicBezTo>
                    <a:pt x="2644" y="1096"/>
                    <a:pt x="2509" y="1027"/>
                    <a:pt x="2363" y="1027"/>
                  </a:cubicBezTo>
                  <a:cubicBezTo>
                    <a:pt x="2155" y="1027"/>
                    <a:pt x="1927" y="1168"/>
                    <a:pt x="1869" y="1496"/>
                  </a:cubicBezTo>
                  <a:cubicBezTo>
                    <a:pt x="1820" y="1758"/>
                    <a:pt x="1902" y="2037"/>
                    <a:pt x="2082" y="2250"/>
                  </a:cubicBezTo>
                  <a:cubicBezTo>
                    <a:pt x="2249" y="2434"/>
                    <a:pt x="2583" y="2592"/>
                    <a:pt x="2926" y="2592"/>
                  </a:cubicBezTo>
                  <a:cubicBezTo>
                    <a:pt x="3256" y="2592"/>
                    <a:pt x="3594" y="2446"/>
                    <a:pt x="3803" y="2037"/>
                  </a:cubicBezTo>
                  <a:cubicBezTo>
                    <a:pt x="4049" y="1561"/>
                    <a:pt x="4000" y="1004"/>
                    <a:pt x="3688" y="561"/>
                  </a:cubicBezTo>
                  <a:cubicBezTo>
                    <a:pt x="3401" y="178"/>
                    <a:pt x="2895" y="0"/>
                    <a:pt x="2383" y="0"/>
                  </a:cubicBezTo>
                  <a:close/>
                  <a:moveTo>
                    <a:pt x="7080" y="8093"/>
                  </a:moveTo>
                  <a:cubicBezTo>
                    <a:pt x="7070" y="8099"/>
                    <a:pt x="7065" y="8101"/>
                    <a:pt x="7065" y="8101"/>
                  </a:cubicBezTo>
                  <a:cubicBezTo>
                    <a:pt x="7072" y="8101"/>
                    <a:pt x="7076" y="8098"/>
                    <a:pt x="7080" y="8093"/>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 name="Google Shape;1067;p2"/>
            <p:cNvSpPr/>
            <p:nvPr/>
          </p:nvSpPr>
          <p:spPr>
            <a:xfrm>
              <a:off x="4394550" y="831225"/>
              <a:ext cx="116675" cy="59325"/>
            </a:xfrm>
            <a:custGeom>
              <a:avLst/>
              <a:gdLst/>
              <a:ahLst/>
              <a:cxnLst/>
              <a:rect l="l" t="t" r="r" b="b"/>
              <a:pathLst>
                <a:path w="4667" h="2373" extrusionOk="0">
                  <a:moveTo>
                    <a:pt x="3586" y="1"/>
                  </a:moveTo>
                  <a:cubicBezTo>
                    <a:pt x="3290" y="1"/>
                    <a:pt x="2939" y="42"/>
                    <a:pt x="2541" y="160"/>
                  </a:cubicBezTo>
                  <a:cubicBezTo>
                    <a:pt x="1975" y="321"/>
                    <a:pt x="1495" y="380"/>
                    <a:pt x="1103" y="380"/>
                  </a:cubicBezTo>
                  <a:cubicBezTo>
                    <a:pt x="576" y="380"/>
                    <a:pt x="207" y="273"/>
                    <a:pt x="0" y="160"/>
                  </a:cubicBezTo>
                  <a:lnTo>
                    <a:pt x="0" y="160"/>
                  </a:lnTo>
                  <a:cubicBezTo>
                    <a:pt x="148" y="275"/>
                    <a:pt x="262" y="390"/>
                    <a:pt x="377" y="537"/>
                  </a:cubicBezTo>
                  <a:cubicBezTo>
                    <a:pt x="452" y="642"/>
                    <a:pt x="610" y="1393"/>
                    <a:pt x="1190" y="1393"/>
                  </a:cubicBezTo>
                  <a:cubicBezTo>
                    <a:pt x="1243" y="1393"/>
                    <a:pt x="1300" y="1387"/>
                    <a:pt x="1361" y="1373"/>
                  </a:cubicBezTo>
                  <a:cubicBezTo>
                    <a:pt x="2098" y="1226"/>
                    <a:pt x="1951" y="767"/>
                    <a:pt x="2426" y="619"/>
                  </a:cubicBezTo>
                  <a:cubicBezTo>
                    <a:pt x="2518" y="591"/>
                    <a:pt x="2596" y="579"/>
                    <a:pt x="2661" y="579"/>
                  </a:cubicBezTo>
                  <a:cubicBezTo>
                    <a:pt x="2931" y="579"/>
                    <a:pt x="2974" y="786"/>
                    <a:pt x="2869" y="865"/>
                  </a:cubicBezTo>
                  <a:cubicBezTo>
                    <a:pt x="2813" y="900"/>
                    <a:pt x="2763" y="911"/>
                    <a:pt x="2710" y="911"/>
                  </a:cubicBezTo>
                  <a:cubicBezTo>
                    <a:pt x="2639" y="911"/>
                    <a:pt x="2562" y="891"/>
                    <a:pt x="2459" y="881"/>
                  </a:cubicBezTo>
                  <a:cubicBezTo>
                    <a:pt x="2451" y="881"/>
                    <a:pt x="2442" y="880"/>
                    <a:pt x="2433" y="880"/>
                  </a:cubicBezTo>
                  <a:cubicBezTo>
                    <a:pt x="2248" y="880"/>
                    <a:pt x="1811" y="1033"/>
                    <a:pt x="1967" y="1439"/>
                  </a:cubicBezTo>
                  <a:cubicBezTo>
                    <a:pt x="2131" y="1881"/>
                    <a:pt x="2377" y="2242"/>
                    <a:pt x="2115" y="2373"/>
                  </a:cubicBezTo>
                  <a:cubicBezTo>
                    <a:pt x="2115" y="2373"/>
                    <a:pt x="3033" y="2373"/>
                    <a:pt x="3344" y="2127"/>
                  </a:cubicBezTo>
                  <a:cubicBezTo>
                    <a:pt x="3705" y="1865"/>
                    <a:pt x="3852" y="1406"/>
                    <a:pt x="3721" y="996"/>
                  </a:cubicBezTo>
                  <a:cubicBezTo>
                    <a:pt x="3622" y="502"/>
                    <a:pt x="3937" y="202"/>
                    <a:pt x="4414" y="202"/>
                  </a:cubicBezTo>
                  <a:cubicBezTo>
                    <a:pt x="4491" y="202"/>
                    <a:pt x="4572" y="210"/>
                    <a:pt x="4655" y="226"/>
                  </a:cubicBezTo>
                  <a:cubicBezTo>
                    <a:pt x="4667" y="226"/>
                    <a:pt x="4277" y="1"/>
                    <a:pt x="358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 name="Google Shape;1068;p2"/>
            <p:cNvSpPr/>
            <p:nvPr/>
          </p:nvSpPr>
          <p:spPr>
            <a:xfrm>
              <a:off x="4424450" y="721700"/>
              <a:ext cx="80750" cy="83725"/>
            </a:xfrm>
            <a:custGeom>
              <a:avLst/>
              <a:gdLst/>
              <a:ahLst/>
              <a:cxnLst/>
              <a:rect l="l" t="t" r="r" b="b"/>
              <a:pathLst>
                <a:path w="3230" h="3349" extrusionOk="0">
                  <a:moveTo>
                    <a:pt x="1263" y="1"/>
                  </a:moveTo>
                  <a:lnTo>
                    <a:pt x="1263" y="1"/>
                  </a:lnTo>
                  <a:cubicBezTo>
                    <a:pt x="1689" y="427"/>
                    <a:pt x="1837" y="1066"/>
                    <a:pt x="1640" y="1656"/>
                  </a:cubicBezTo>
                  <a:cubicBezTo>
                    <a:pt x="1395" y="2417"/>
                    <a:pt x="865" y="2608"/>
                    <a:pt x="414" y="2608"/>
                  </a:cubicBezTo>
                  <a:cubicBezTo>
                    <a:pt x="263" y="2608"/>
                    <a:pt x="120" y="2587"/>
                    <a:pt x="1" y="2558"/>
                  </a:cubicBezTo>
                  <a:lnTo>
                    <a:pt x="1" y="2558"/>
                  </a:lnTo>
                  <a:cubicBezTo>
                    <a:pt x="1" y="2558"/>
                    <a:pt x="229" y="3348"/>
                    <a:pt x="1007" y="3348"/>
                  </a:cubicBezTo>
                  <a:cubicBezTo>
                    <a:pt x="1037" y="3348"/>
                    <a:pt x="1067" y="3347"/>
                    <a:pt x="1099" y="3345"/>
                  </a:cubicBezTo>
                  <a:cubicBezTo>
                    <a:pt x="1935" y="3279"/>
                    <a:pt x="1886" y="2640"/>
                    <a:pt x="1869" y="2345"/>
                  </a:cubicBezTo>
                  <a:cubicBezTo>
                    <a:pt x="1869" y="2066"/>
                    <a:pt x="1853" y="1837"/>
                    <a:pt x="1968" y="1837"/>
                  </a:cubicBezTo>
                  <a:cubicBezTo>
                    <a:pt x="2066" y="1837"/>
                    <a:pt x="2099" y="1951"/>
                    <a:pt x="2033" y="2148"/>
                  </a:cubicBezTo>
                  <a:cubicBezTo>
                    <a:pt x="1968" y="2345"/>
                    <a:pt x="1820" y="2984"/>
                    <a:pt x="2918" y="3082"/>
                  </a:cubicBezTo>
                  <a:cubicBezTo>
                    <a:pt x="2787" y="3000"/>
                    <a:pt x="2755" y="2804"/>
                    <a:pt x="2853" y="2673"/>
                  </a:cubicBezTo>
                  <a:cubicBezTo>
                    <a:pt x="3000" y="2410"/>
                    <a:pt x="3230" y="1968"/>
                    <a:pt x="2492" y="1345"/>
                  </a:cubicBezTo>
                  <a:cubicBezTo>
                    <a:pt x="1771" y="722"/>
                    <a:pt x="1706" y="279"/>
                    <a:pt x="12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 name="Google Shape;1069;p2"/>
            <p:cNvSpPr/>
            <p:nvPr/>
          </p:nvSpPr>
          <p:spPr>
            <a:xfrm>
              <a:off x="4341275" y="602275"/>
              <a:ext cx="38125" cy="191575"/>
            </a:xfrm>
            <a:custGeom>
              <a:avLst/>
              <a:gdLst/>
              <a:ahLst/>
              <a:cxnLst/>
              <a:rect l="l" t="t" r="r" b="b"/>
              <a:pathLst>
                <a:path w="1525" h="7663" extrusionOk="0">
                  <a:moveTo>
                    <a:pt x="625" y="0"/>
                  </a:moveTo>
                  <a:cubicBezTo>
                    <a:pt x="557" y="0"/>
                    <a:pt x="485" y="17"/>
                    <a:pt x="410" y="57"/>
                  </a:cubicBezTo>
                  <a:cubicBezTo>
                    <a:pt x="0" y="287"/>
                    <a:pt x="328" y="844"/>
                    <a:pt x="590" y="1106"/>
                  </a:cubicBezTo>
                  <a:cubicBezTo>
                    <a:pt x="705" y="1205"/>
                    <a:pt x="754" y="1483"/>
                    <a:pt x="787" y="1860"/>
                  </a:cubicBezTo>
                  <a:cubicBezTo>
                    <a:pt x="836" y="2565"/>
                    <a:pt x="820" y="3286"/>
                    <a:pt x="738" y="3991"/>
                  </a:cubicBezTo>
                  <a:cubicBezTo>
                    <a:pt x="607" y="5368"/>
                    <a:pt x="771" y="7122"/>
                    <a:pt x="1459" y="7663"/>
                  </a:cubicBezTo>
                  <a:cubicBezTo>
                    <a:pt x="1459" y="7663"/>
                    <a:pt x="804" y="7056"/>
                    <a:pt x="951" y="5171"/>
                  </a:cubicBezTo>
                  <a:cubicBezTo>
                    <a:pt x="1049" y="3975"/>
                    <a:pt x="1410" y="2827"/>
                    <a:pt x="1476" y="1860"/>
                  </a:cubicBezTo>
                  <a:cubicBezTo>
                    <a:pt x="1525" y="1286"/>
                    <a:pt x="1459" y="795"/>
                    <a:pt x="1181" y="369"/>
                  </a:cubicBezTo>
                  <a:cubicBezTo>
                    <a:pt x="1181" y="369"/>
                    <a:pt x="946" y="0"/>
                    <a:pt x="6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 name="Google Shape;1070;p2"/>
            <p:cNvSpPr/>
            <p:nvPr/>
          </p:nvSpPr>
          <p:spPr>
            <a:xfrm>
              <a:off x="4222850" y="577200"/>
              <a:ext cx="212275" cy="254350"/>
            </a:xfrm>
            <a:custGeom>
              <a:avLst/>
              <a:gdLst/>
              <a:ahLst/>
              <a:cxnLst/>
              <a:rect l="l" t="t" r="r" b="b"/>
              <a:pathLst>
                <a:path w="8491" h="10174" extrusionOk="0">
                  <a:moveTo>
                    <a:pt x="2195" y="0"/>
                  </a:moveTo>
                  <a:cubicBezTo>
                    <a:pt x="1296" y="0"/>
                    <a:pt x="473" y="468"/>
                    <a:pt x="246" y="1175"/>
                  </a:cubicBezTo>
                  <a:cubicBezTo>
                    <a:pt x="0" y="1781"/>
                    <a:pt x="197" y="2470"/>
                    <a:pt x="721" y="2863"/>
                  </a:cubicBezTo>
                  <a:lnTo>
                    <a:pt x="771" y="2896"/>
                  </a:lnTo>
                  <a:cubicBezTo>
                    <a:pt x="1010" y="3031"/>
                    <a:pt x="1276" y="3101"/>
                    <a:pt x="1541" y="3101"/>
                  </a:cubicBezTo>
                  <a:cubicBezTo>
                    <a:pt x="1821" y="3101"/>
                    <a:pt x="2100" y="3023"/>
                    <a:pt x="2344" y="2863"/>
                  </a:cubicBezTo>
                  <a:cubicBezTo>
                    <a:pt x="2492" y="2765"/>
                    <a:pt x="2623" y="2601"/>
                    <a:pt x="2672" y="2437"/>
                  </a:cubicBezTo>
                  <a:cubicBezTo>
                    <a:pt x="2816" y="2034"/>
                    <a:pt x="2505" y="1643"/>
                    <a:pt x="2116" y="1643"/>
                  </a:cubicBezTo>
                  <a:cubicBezTo>
                    <a:pt x="2062" y="1643"/>
                    <a:pt x="2007" y="1651"/>
                    <a:pt x="1951" y="1667"/>
                  </a:cubicBezTo>
                  <a:cubicBezTo>
                    <a:pt x="1623" y="1732"/>
                    <a:pt x="1443" y="2076"/>
                    <a:pt x="1574" y="2388"/>
                  </a:cubicBezTo>
                  <a:cubicBezTo>
                    <a:pt x="1649" y="2640"/>
                    <a:pt x="1939" y="2669"/>
                    <a:pt x="2068" y="2669"/>
                  </a:cubicBezTo>
                  <a:cubicBezTo>
                    <a:pt x="2107" y="2669"/>
                    <a:pt x="2131" y="2666"/>
                    <a:pt x="2131" y="2666"/>
                  </a:cubicBezTo>
                  <a:lnTo>
                    <a:pt x="2131" y="2666"/>
                  </a:lnTo>
                  <a:cubicBezTo>
                    <a:pt x="2098" y="2748"/>
                    <a:pt x="2033" y="2814"/>
                    <a:pt x="1951" y="2863"/>
                  </a:cubicBezTo>
                  <a:cubicBezTo>
                    <a:pt x="1828" y="2929"/>
                    <a:pt x="1697" y="2962"/>
                    <a:pt x="1566" y="2962"/>
                  </a:cubicBezTo>
                  <a:cubicBezTo>
                    <a:pt x="1435" y="2962"/>
                    <a:pt x="1303" y="2929"/>
                    <a:pt x="1180" y="2863"/>
                  </a:cubicBezTo>
                  <a:cubicBezTo>
                    <a:pt x="1098" y="2830"/>
                    <a:pt x="1033" y="2781"/>
                    <a:pt x="951" y="2716"/>
                  </a:cubicBezTo>
                  <a:cubicBezTo>
                    <a:pt x="525" y="2322"/>
                    <a:pt x="443" y="1093"/>
                    <a:pt x="1164" y="519"/>
                  </a:cubicBezTo>
                  <a:cubicBezTo>
                    <a:pt x="1488" y="269"/>
                    <a:pt x="1866" y="137"/>
                    <a:pt x="2261" y="137"/>
                  </a:cubicBezTo>
                  <a:cubicBezTo>
                    <a:pt x="2305" y="137"/>
                    <a:pt x="2349" y="139"/>
                    <a:pt x="2393" y="142"/>
                  </a:cubicBezTo>
                  <a:cubicBezTo>
                    <a:pt x="2525" y="142"/>
                    <a:pt x="2656" y="175"/>
                    <a:pt x="2787" y="208"/>
                  </a:cubicBezTo>
                  <a:cubicBezTo>
                    <a:pt x="3885" y="454"/>
                    <a:pt x="4606" y="1634"/>
                    <a:pt x="4819" y="2847"/>
                  </a:cubicBezTo>
                  <a:cubicBezTo>
                    <a:pt x="4819" y="2847"/>
                    <a:pt x="4819" y="2863"/>
                    <a:pt x="4819" y="2863"/>
                  </a:cubicBezTo>
                  <a:cubicBezTo>
                    <a:pt x="5082" y="4109"/>
                    <a:pt x="4819" y="5355"/>
                    <a:pt x="4901" y="6469"/>
                  </a:cubicBezTo>
                  <a:cubicBezTo>
                    <a:pt x="4852" y="7485"/>
                    <a:pt x="5245" y="8485"/>
                    <a:pt x="5983" y="9190"/>
                  </a:cubicBezTo>
                  <a:cubicBezTo>
                    <a:pt x="6688" y="9797"/>
                    <a:pt x="7573" y="10141"/>
                    <a:pt x="8491" y="10174"/>
                  </a:cubicBezTo>
                  <a:cubicBezTo>
                    <a:pt x="7589" y="10108"/>
                    <a:pt x="6721" y="9747"/>
                    <a:pt x="6049" y="9125"/>
                  </a:cubicBezTo>
                  <a:cubicBezTo>
                    <a:pt x="5344" y="8436"/>
                    <a:pt x="4983" y="7469"/>
                    <a:pt x="5049" y="6486"/>
                  </a:cubicBezTo>
                  <a:cubicBezTo>
                    <a:pt x="4983" y="5387"/>
                    <a:pt x="5245" y="4158"/>
                    <a:pt x="5000" y="2863"/>
                  </a:cubicBezTo>
                  <a:lnTo>
                    <a:pt x="5000" y="2847"/>
                  </a:lnTo>
                  <a:cubicBezTo>
                    <a:pt x="4770" y="1585"/>
                    <a:pt x="4016" y="323"/>
                    <a:pt x="2820" y="77"/>
                  </a:cubicBezTo>
                  <a:cubicBezTo>
                    <a:pt x="2612" y="25"/>
                    <a:pt x="2402" y="0"/>
                    <a:pt x="21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 name="Google Shape;1071;p2"/>
            <p:cNvSpPr/>
            <p:nvPr/>
          </p:nvSpPr>
          <p:spPr>
            <a:xfrm>
              <a:off x="4214250" y="616400"/>
              <a:ext cx="115975" cy="137300"/>
            </a:xfrm>
            <a:custGeom>
              <a:avLst/>
              <a:gdLst/>
              <a:ahLst/>
              <a:cxnLst/>
              <a:rect l="l" t="t" r="r" b="b"/>
              <a:pathLst>
                <a:path w="4639" h="5492" extrusionOk="0">
                  <a:moveTo>
                    <a:pt x="295" y="0"/>
                  </a:moveTo>
                  <a:lnTo>
                    <a:pt x="295" y="0"/>
                  </a:lnTo>
                  <a:cubicBezTo>
                    <a:pt x="98" y="394"/>
                    <a:pt x="0" y="853"/>
                    <a:pt x="66" y="1295"/>
                  </a:cubicBezTo>
                  <a:cubicBezTo>
                    <a:pt x="115" y="1918"/>
                    <a:pt x="328" y="2508"/>
                    <a:pt x="688" y="3033"/>
                  </a:cubicBezTo>
                  <a:cubicBezTo>
                    <a:pt x="1182" y="3715"/>
                    <a:pt x="1948" y="3793"/>
                    <a:pt x="2272" y="3793"/>
                  </a:cubicBezTo>
                  <a:cubicBezTo>
                    <a:pt x="2369" y="3793"/>
                    <a:pt x="2426" y="3787"/>
                    <a:pt x="2426" y="3787"/>
                  </a:cubicBezTo>
                  <a:cubicBezTo>
                    <a:pt x="2164" y="3705"/>
                    <a:pt x="2115" y="3377"/>
                    <a:pt x="2295" y="3131"/>
                  </a:cubicBezTo>
                  <a:cubicBezTo>
                    <a:pt x="2459" y="2983"/>
                    <a:pt x="2426" y="2721"/>
                    <a:pt x="2246" y="2606"/>
                  </a:cubicBezTo>
                  <a:cubicBezTo>
                    <a:pt x="2115" y="2557"/>
                    <a:pt x="1852" y="2328"/>
                    <a:pt x="2082" y="2197"/>
                  </a:cubicBezTo>
                  <a:cubicBezTo>
                    <a:pt x="2110" y="2179"/>
                    <a:pt x="2141" y="2170"/>
                    <a:pt x="2173" y="2170"/>
                  </a:cubicBezTo>
                  <a:cubicBezTo>
                    <a:pt x="2408" y="2170"/>
                    <a:pt x="2731" y="2611"/>
                    <a:pt x="2688" y="3115"/>
                  </a:cubicBezTo>
                  <a:cubicBezTo>
                    <a:pt x="2639" y="3688"/>
                    <a:pt x="2901" y="3852"/>
                    <a:pt x="3311" y="4147"/>
                  </a:cubicBezTo>
                  <a:cubicBezTo>
                    <a:pt x="3704" y="4426"/>
                    <a:pt x="3459" y="4950"/>
                    <a:pt x="3459" y="4950"/>
                  </a:cubicBezTo>
                  <a:cubicBezTo>
                    <a:pt x="4180" y="4541"/>
                    <a:pt x="4016" y="3869"/>
                    <a:pt x="3934" y="3721"/>
                  </a:cubicBezTo>
                  <a:cubicBezTo>
                    <a:pt x="3852" y="3557"/>
                    <a:pt x="3655" y="3311"/>
                    <a:pt x="3885" y="3213"/>
                  </a:cubicBezTo>
                  <a:cubicBezTo>
                    <a:pt x="3900" y="3205"/>
                    <a:pt x="3915" y="3202"/>
                    <a:pt x="3929" y="3202"/>
                  </a:cubicBezTo>
                  <a:cubicBezTo>
                    <a:pt x="4127" y="3202"/>
                    <a:pt x="4212" y="3929"/>
                    <a:pt x="4196" y="4557"/>
                  </a:cubicBezTo>
                  <a:cubicBezTo>
                    <a:pt x="4163" y="4934"/>
                    <a:pt x="4327" y="5278"/>
                    <a:pt x="4639" y="5491"/>
                  </a:cubicBezTo>
                  <a:cubicBezTo>
                    <a:pt x="4508" y="5163"/>
                    <a:pt x="4442" y="4803"/>
                    <a:pt x="4458" y="4459"/>
                  </a:cubicBezTo>
                  <a:cubicBezTo>
                    <a:pt x="4458" y="3951"/>
                    <a:pt x="4540" y="3033"/>
                    <a:pt x="3639" y="2410"/>
                  </a:cubicBezTo>
                  <a:cubicBezTo>
                    <a:pt x="2721" y="1787"/>
                    <a:pt x="1623" y="2066"/>
                    <a:pt x="836" y="1492"/>
                  </a:cubicBezTo>
                  <a:cubicBezTo>
                    <a:pt x="754" y="1443"/>
                    <a:pt x="672" y="1377"/>
                    <a:pt x="607" y="1295"/>
                  </a:cubicBezTo>
                  <a:cubicBezTo>
                    <a:pt x="311" y="935"/>
                    <a:pt x="197" y="459"/>
                    <a:pt x="2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 name="Google Shape;1072;p2"/>
            <p:cNvSpPr/>
            <p:nvPr/>
          </p:nvSpPr>
          <p:spPr>
            <a:xfrm>
              <a:off x="4645325" y="758550"/>
              <a:ext cx="99600" cy="218950"/>
            </a:xfrm>
            <a:custGeom>
              <a:avLst/>
              <a:gdLst/>
              <a:ahLst/>
              <a:cxnLst/>
              <a:rect l="l" t="t" r="r" b="b"/>
              <a:pathLst>
                <a:path w="3984" h="8758" extrusionOk="0">
                  <a:moveTo>
                    <a:pt x="1920" y="0"/>
                  </a:moveTo>
                  <a:cubicBezTo>
                    <a:pt x="1762" y="0"/>
                    <a:pt x="1602" y="22"/>
                    <a:pt x="1443" y="68"/>
                  </a:cubicBezTo>
                  <a:cubicBezTo>
                    <a:pt x="689" y="264"/>
                    <a:pt x="132" y="920"/>
                    <a:pt x="83" y="1707"/>
                  </a:cubicBezTo>
                  <a:cubicBezTo>
                    <a:pt x="1" y="2510"/>
                    <a:pt x="411" y="3297"/>
                    <a:pt x="1001" y="3854"/>
                  </a:cubicBezTo>
                  <a:cubicBezTo>
                    <a:pt x="1591" y="4444"/>
                    <a:pt x="2361" y="4723"/>
                    <a:pt x="2902" y="5214"/>
                  </a:cubicBezTo>
                  <a:cubicBezTo>
                    <a:pt x="3443" y="5690"/>
                    <a:pt x="3771" y="6362"/>
                    <a:pt x="3820" y="7067"/>
                  </a:cubicBezTo>
                  <a:cubicBezTo>
                    <a:pt x="3853" y="7722"/>
                    <a:pt x="3508" y="8411"/>
                    <a:pt x="2918" y="8575"/>
                  </a:cubicBezTo>
                  <a:cubicBezTo>
                    <a:pt x="2786" y="8624"/>
                    <a:pt x="2651" y="8647"/>
                    <a:pt x="2519" y="8647"/>
                  </a:cubicBezTo>
                  <a:cubicBezTo>
                    <a:pt x="2082" y="8647"/>
                    <a:pt x="1684" y="8392"/>
                    <a:pt x="1558" y="8001"/>
                  </a:cubicBezTo>
                  <a:cubicBezTo>
                    <a:pt x="1345" y="7575"/>
                    <a:pt x="1542" y="7034"/>
                    <a:pt x="2000" y="6854"/>
                  </a:cubicBezTo>
                  <a:cubicBezTo>
                    <a:pt x="2082" y="6821"/>
                    <a:pt x="2181" y="6804"/>
                    <a:pt x="2263" y="6804"/>
                  </a:cubicBezTo>
                  <a:cubicBezTo>
                    <a:pt x="2263" y="6804"/>
                    <a:pt x="2292" y="6801"/>
                    <a:pt x="2339" y="6801"/>
                  </a:cubicBezTo>
                  <a:cubicBezTo>
                    <a:pt x="2479" y="6801"/>
                    <a:pt x="2771" y="6829"/>
                    <a:pt x="2869" y="7050"/>
                  </a:cubicBezTo>
                  <a:cubicBezTo>
                    <a:pt x="2869" y="7049"/>
                    <a:pt x="2869" y="7048"/>
                    <a:pt x="2870" y="7048"/>
                  </a:cubicBezTo>
                  <a:lnTo>
                    <a:pt x="2870" y="7048"/>
                  </a:lnTo>
                  <a:cubicBezTo>
                    <a:pt x="2873" y="7048"/>
                    <a:pt x="2885" y="7083"/>
                    <a:pt x="2861" y="7083"/>
                  </a:cubicBezTo>
                  <a:cubicBezTo>
                    <a:pt x="2852" y="7083"/>
                    <a:pt x="2839" y="7078"/>
                    <a:pt x="2820" y="7067"/>
                  </a:cubicBezTo>
                  <a:cubicBezTo>
                    <a:pt x="2752" y="7032"/>
                    <a:pt x="2678" y="7015"/>
                    <a:pt x="2605" y="7015"/>
                  </a:cubicBezTo>
                  <a:cubicBezTo>
                    <a:pt x="2504" y="7015"/>
                    <a:pt x="2405" y="7049"/>
                    <a:pt x="2328" y="7116"/>
                  </a:cubicBezTo>
                  <a:cubicBezTo>
                    <a:pt x="2066" y="7362"/>
                    <a:pt x="2132" y="7771"/>
                    <a:pt x="2443" y="7935"/>
                  </a:cubicBezTo>
                  <a:cubicBezTo>
                    <a:pt x="2527" y="7977"/>
                    <a:pt x="2614" y="7998"/>
                    <a:pt x="2699" y="7998"/>
                  </a:cubicBezTo>
                  <a:cubicBezTo>
                    <a:pt x="3010" y="7998"/>
                    <a:pt x="3277" y="7721"/>
                    <a:pt x="3148" y="7231"/>
                  </a:cubicBezTo>
                  <a:cubicBezTo>
                    <a:pt x="3046" y="6911"/>
                    <a:pt x="2752" y="6695"/>
                    <a:pt x="2424" y="6695"/>
                  </a:cubicBezTo>
                  <a:cubicBezTo>
                    <a:pt x="2382" y="6695"/>
                    <a:pt x="2339" y="6699"/>
                    <a:pt x="2296" y="6706"/>
                  </a:cubicBezTo>
                  <a:cubicBezTo>
                    <a:pt x="2181" y="6706"/>
                    <a:pt x="2066" y="6739"/>
                    <a:pt x="1951" y="6788"/>
                  </a:cubicBezTo>
                  <a:cubicBezTo>
                    <a:pt x="1492" y="7001"/>
                    <a:pt x="1279" y="7558"/>
                    <a:pt x="1476" y="8050"/>
                  </a:cubicBezTo>
                  <a:cubicBezTo>
                    <a:pt x="1604" y="8474"/>
                    <a:pt x="2065" y="8757"/>
                    <a:pt x="2558" y="8757"/>
                  </a:cubicBezTo>
                  <a:cubicBezTo>
                    <a:pt x="2694" y="8757"/>
                    <a:pt x="2833" y="8735"/>
                    <a:pt x="2968" y="8689"/>
                  </a:cubicBezTo>
                  <a:cubicBezTo>
                    <a:pt x="3607" y="8509"/>
                    <a:pt x="3984" y="7771"/>
                    <a:pt x="3967" y="7050"/>
                  </a:cubicBezTo>
                  <a:cubicBezTo>
                    <a:pt x="3935" y="6296"/>
                    <a:pt x="3590" y="5591"/>
                    <a:pt x="3017" y="5083"/>
                  </a:cubicBezTo>
                  <a:cubicBezTo>
                    <a:pt x="2443" y="4542"/>
                    <a:pt x="1689" y="4264"/>
                    <a:pt x="1132" y="3706"/>
                  </a:cubicBezTo>
                  <a:cubicBezTo>
                    <a:pt x="574" y="3149"/>
                    <a:pt x="181" y="2444"/>
                    <a:pt x="247" y="1707"/>
                  </a:cubicBezTo>
                  <a:cubicBezTo>
                    <a:pt x="263" y="1248"/>
                    <a:pt x="476" y="838"/>
                    <a:pt x="837" y="543"/>
                  </a:cubicBezTo>
                  <a:cubicBezTo>
                    <a:pt x="984" y="428"/>
                    <a:pt x="1165" y="346"/>
                    <a:pt x="1361" y="281"/>
                  </a:cubicBezTo>
                  <a:cubicBezTo>
                    <a:pt x="1501" y="240"/>
                    <a:pt x="1648" y="219"/>
                    <a:pt x="1798" y="219"/>
                  </a:cubicBezTo>
                  <a:cubicBezTo>
                    <a:pt x="1947" y="219"/>
                    <a:pt x="2099" y="240"/>
                    <a:pt x="2246" y="281"/>
                  </a:cubicBezTo>
                  <a:cubicBezTo>
                    <a:pt x="3263" y="559"/>
                    <a:pt x="3590" y="1920"/>
                    <a:pt x="2902" y="2575"/>
                  </a:cubicBezTo>
                  <a:cubicBezTo>
                    <a:pt x="2771" y="2723"/>
                    <a:pt x="2591" y="2805"/>
                    <a:pt x="2394" y="2838"/>
                  </a:cubicBezTo>
                  <a:cubicBezTo>
                    <a:pt x="2332" y="2847"/>
                    <a:pt x="2274" y="2851"/>
                    <a:pt x="2218" y="2851"/>
                  </a:cubicBezTo>
                  <a:cubicBezTo>
                    <a:pt x="1757" y="2851"/>
                    <a:pt x="1514" y="2569"/>
                    <a:pt x="1558" y="2379"/>
                  </a:cubicBezTo>
                  <a:cubicBezTo>
                    <a:pt x="1558" y="2379"/>
                    <a:pt x="1558" y="2346"/>
                    <a:pt x="1623" y="2346"/>
                  </a:cubicBezTo>
                  <a:cubicBezTo>
                    <a:pt x="1634" y="2346"/>
                    <a:pt x="1655" y="2347"/>
                    <a:pt x="1683" y="2347"/>
                  </a:cubicBezTo>
                  <a:cubicBezTo>
                    <a:pt x="1823" y="2347"/>
                    <a:pt x="2140" y="2324"/>
                    <a:pt x="2263" y="2051"/>
                  </a:cubicBezTo>
                  <a:cubicBezTo>
                    <a:pt x="2381" y="1683"/>
                    <a:pt x="2098" y="1346"/>
                    <a:pt x="1770" y="1346"/>
                  </a:cubicBezTo>
                  <a:cubicBezTo>
                    <a:pt x="1690" y="1346"/>
                    <a:pt x="1606" y="1366"/>
                    <a:pt x="1525" y="1412"/>
                  </a:cubicBezTo>
                  <a:cubicBezTo>
                    <a:pt x="919" y="1789"/>
                    <a:pt x="1066" y="2707"/>
                    <a:pt x="1755" y="2903"/>
                  </a:cubicBezTo>
                  <a:cubicBezTo>
                    <a:pt x="1928" y="2983"/>
                    <a:pt x="2111" y="3021"/>
                    <a:pt x="2291" y="3021"/>
                  </a:cubicBezTo>
                  <a:cubicBezTo>
                    <a:pt x="2742" y="3021"/>
                    <a:pt x="3176" y="2784"/>
                    <a:pt x="3410" y="2362"/>
                  </a:cubicBezTo>
                  <a:cubicBezTo>
                    <a:pt x="3672" y="1821"/>
                    <a:pt x="3623" y="1182"/>
                    <a:pt x="3279" y="674"/>
                  </a:cubicBezTo>
                  <a:cubicBezTo>
                    <a:pt x="2951" y="245"/>
                    <a:pt x="2448" y="0"/>
                    <a:pt x="19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 name="Google Shape;1073;p2"/>
            <p:cNvSpPr/>
            <p:nvPr/>
          </p:nvSpPr>
          <p:spPr>
            <a:xfrm>
              <a:off x="4700650" y="841375"/>
              <a:ext cx="42650" cy="60250"/>
            </a:xfrm>
            <a:custGeom>
              <a:avLst/>
              <a:gdLst/>
              <a:ahLst/>
              <a:cxnLst/>
              <a:rect l="l" t="t" r="r" b="b"/>
              <a:pathLst>
                <a:path w="1706" h="2410" extrusionOk="0">
                  <a:moveTo>
                    <a:pt x="197" y="0"/>
                  </a:moveTo>
                  <a:cubicBezTo>
                    <a:pt x="197" y="164"/>
                    <a:pt x="164" y="328"/>
                    <a:pt x="115" y="475"/>
                  </a:cubicBezTo>
                  <a:cubicBezTo>
                    <a:pt x="1" y="852"/>
                    <a:pt x="312" y="1115"/>
                    <a:pt x="951" y="1393"/>
                  </a:cubicBezTo>
                  <a:cubicBezTo>
                    <a:pt x="1328" y="1606"/>
                    <a:pt x="1591" y="1983"/>
                    <a:pt x="1656" y="2410"/>
                  </a:cubicBezTo>
                  <a:cubicBezTo>
                    <a:pt x="1705" y="393"/>
                    <a:pt x="886" y="328"/>
                    <a:pt x="689" y="328"/>
                  </a:cubicBezTo>
                  <a:cubicBezTo>
                    <a:pt x="672" y="329"/>
                    <a:pt x="656" y="330"/>
                    <a:pt x="640" y="330"/>
                  </a:cubicBezTo>
                  <a:cubicBezTo>
                    <a:pt x="473" y="330"/>
                    <a:pt x="376" y="254"/>
                    <a:pt x="361" y="164"/>
                  </a:cubicBezTo>
                  <a:cubicBezTo>
                    <a:pt x="328" y="66"/>
                    <a:pt x="197" y="0"/>
                    <a:pt x="19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 name="Google Shape;1074;p2"/>
            <p:cNvSpPr/>
            <p:nvPr/>
          </p:nvSpPr>
          <p:spPr>
            <a:xfrm>
              <a:off x="4566250" y="663525"/>
              <a:ext cx="159825" cy="250800"/>
            </a:xfrm>
            <a:custGeom>
              <a:avLst/>
              <a:gdLst/>
              <a:ahLst/>
              <a:cxnLst/>
              <a:rect l="l" t="t" r="r" b="b"/>
              <a:pathLst>
                <a:path w="6393" h="10032" extrusionOk="0">
                  <a:moveTo>
                    <a:pt x="1148" y="0"/>
                  </a:moveTo>
                  <a:lnTo>
                    <a:pt x="1148" y="0"/>
                  </a:lnTo>
                  <a:cubicBezTo>
                    <a:pt x="1246" y="115"/>
                    <a:pt x="1230" y="295"/>
                    <a:pt x="1115" y="410"/>
                  </a:cubicBezTo>
                  <a:cubicBezTo>
                    <a:pt x="918" y="574"/>
                    <a:pt x="361" y="1197"/>
                    <a:pt x="754" y="1820"/>
                  </a:cubicBezTo>
                  <a:cubicBezTo>
                    <a:pt x="1197" y="2508"/>
                    <a:pt x="1787" y="2295"/>
                    <a:pt x="1984" y="2869"/>
                  </a:cubicBezTo>
                  <a:cubicBezTo>
                    <a:pt x="1984" y="2869"/>
                    <a:pt x="2066" y="3164"/>
                    <a:pt x="1869" y="3262"/>
                  </a:cubicBezTo>
                  <a:cubicBezTo>
                    <a:pt x="1835" y="3284"/>
                    <a:pt x="1803" y="3293"/>
                    <a:pt x="1772" y="3293"/>
                  </a:cubicBezTo>
                  <a:cubicBezTo>
                    <a:pt x="1639" y="3293"/>
                    <a:pt x="1541" y="3114"/>
                    <a:pt x="1541" y="2967"/>
                  </a:cubicBezTo>
                  <a:cubicBezTo>
                    <a:pt x="1475" y="2656"/>
                    <a:pt x="1230" y="2426"/>
                    <a:pt x="935" y="2377"/>
                  </a:cubicBezTo>
                  <a:cubicBezTo>
                    <a:pt x="541" y="2328"/>
                    <a:pt x="492" y="2213"/>
                    <a:pt x="492" y="2213"/>
                  </a:cubicBezTo>
                  <a:lnTo>
                    <a:pt x="492" y="2213"/>
                  </a:lnTo>
                  <a:cubicBezTo>
                    <a:pt x="541" y="2361"/>
                    <a:pt x="558" y="2508"/>
                    <a:pt x="525" y="2656"/>
                  </a:cubicBezTo>
                  <a:cubicBezTo>
                    <a:pt x="459" y="2787"/>
                    <a:pt x="164" y="3295"/>
                    <a:pt x="721" y="3672"/>
                  </a:cubicBezTo>
                  <a:cubicBezTo>
                    <a:pt x="1295" y="4049"/>
                    <a:pt x="1574" y="3852"/>
                    <a:pt x="1689" y="4491"/>
                  </a:cubicBezTo>
                  <a:cubicBezTo>
                    <a:pt x="1787" y="5131"/>
                    <a:pt x="1836" y="5901"/>
                    <a:pt x="2180" y="6245"/>
                  </a:cubicBezTo>
                  <a:cubicBezTo>
                    <a:pt x="2066" y="6163"/>
                    <a:pt x="1984" y="6065"/>
                    <a:pt x="1918" y="5950"/>
                  </a:cubicBezTo>
                  <a:cubicBezTo>
                    <a:pt x="1765" y="5629"/>
                    <a:pt x="1441" y="5422"/>
                    <a:pt x="1093" y="5422"/>
                  </a:cubicBezTo>
                  <a:cubicBezTo>
                    <a:pt x="1067" y="5422"/>
                    <a:pt x="1042" y="5424"/>
                    <a:pt x="1016" y="5426"/>
                  </a:cubicBezTo>
                  <a:cubicBezTo>
                    <a:pt x="973" y="5428"/>
                    <a:pt x="933" y="5429"/>
                    <a:pt x="896" y="5429"/>
                  </a:cubicBezTo>
                  <a:cubicBezTo>
                    <a:pt x="433" y="5429"/>
                    <a:pt x="374" y="5252"/>
                    <a:pt x="328" y="5131"/>
                  </a:cubicBezTo>
                  <a:lnTo>
                    <a:pt x="328" y="5131"/>
                  </a:lnTo>
                  <a:cubicBezTo>
                    <a:pt x="328" y="5131"/>
                    <a:pt x="0" y="6114"/>
                    <a:pt x="935" y="6606"/>
                  </a:cubicBezTo>
                  <a:cubicBezTo>
                    <a:pt x="1869" y="7098"/>
                    <a:pt x="1803" y="6737"/>
                    <a:pt x="3082" y="7786"/>
                  </a:cubicBezTo>
                  <a:cubicBezTo>
                    <a:pt x="4131" y="8655"/>
                    <a:pt x="4344" y="8688"/>
                    <a:pt x="4344" y="8688"/>
                  </a:cubicBezTo>
                  <a:cubicBezTo>
                    <a:pt x="4316" y="8683"/>
                    <a:pt x="4289" y="8681"/>
                    <a:pt x="4262" y="8681"/>
                  </a:cubicBezTo>
                  <a:cubicBezTo>
                    <a:pt x="4081" y="8681"/>
                    <a:pt x="3919" y="8774"/>
                    <a:pt x="3819" y="8917"/>
                  </a:cubicBezTo>
                  <a:cubicBezTo>
                    <a:pt x="3623" y="9212"/>
                    <a:pt x="3721" y="9638"/>
                    <a:pt x="4049" y="9802"/>
                  </a:cubicBezTo>
                  <a:cubicBezTo>
                    <a:pt x="4049" y="9802"/>
                    <a:pt x="3934" y="9589"/>
                    <a:pt x="4131" y="9573"/>
                  </a:cubicBezTo>
                  <a:cubicBezTo>
                    <a:pt x="4137" y="9572"/>
                    <a:pt x="4144" y="9572"/>
                    <a:pt x="4150" y="9572"/>
                  </a:cubicBezTo>
                  <a:cubicBezTo>
                    <a:pt x="4274" y="9572"/>
                    <a:pt x="4422" y="9662"/>
                    <a:pt x="4582" y="9662"/>
                  </a:cubicBezTo>
                  <a:cubicBezTo>
                    <a:pt x="4674" y="9662"/>
                    <a:pt x="4770" y="9632"/>
                    <a:pt x="4868" y="9540"/>
                  </a:cubicBezTo>
                  <a:cubicBezTo>
                    <a:pt x="4988" y="9421"/>
                    <a:pt x="5182" y="9322"/>
                    <a:pt x="5409" y="9322"/>
                  </a:cubicBezTo>
                  <a:cubicBezTo>
                    <a:pt x="5713" y="9322"/>
                    <a:pt x="6074" y="9498"/>
                    <a:pt x="6393" y="10032"/>
                  </a:cubicBezTo>
                  <a:cubicBezTo>
                    <a:pt x="6393" y="10032"/>
                    <a:pt x="6163" y="9212"/>
                    <a:pt x="4836" y="8688"/>
                  </a:cubicBezTo>
                  <a:cubicBezTo>
                    <a:pt x="3131" y="7966"/>
                    <a:pt x="2049" y="6262"/>
                    <a:pt x="2131" y="4409"/>
                  </a:cubicBezTo>
                  <a:cubicBezTo>
                    <a:pt x="2213" y="2180"/>
                    <a:pt x="3508" y="656"/>
                    <a:pt x="11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 name="Google Shape;1075;p2"/>
            <p:cNvSpPr/>
            <p:nvPr/>
          </p:nvSpPr>
          <p:spPr>
            <a:xfrm>
              <a:off x="4612950" y="599775"/>
              <a:ext cx="68875" cy="268650"/>
            </a:xfrm>
            <a:custGeom>
              <a:avLst/>
              <a:gdLst/>
              <a:ahLst/>
              <a:cxnLst/>
              <a:rect l="l" t="t" r="r" b="b"/>
              <a:pathLst>
                <a:path w="2755" h="10746" extrusionOk="0">
                  <a:moveTo>
                    <a:pt x="1293" y="1"/>
                  </a:moveTo>
                  <a:cubicBezTo>
                    <a:pt x="711" y="1"/>
                    <a:pt x="162" y="375"/>
                    <a:pt x="99" y="895"/>
                  </a:cubicBezTo>
                  <a:cubicBezTo>
                    <a:pt x="1" y="1419"/>
                    <a:pt x="378" y="1911"/>
                    <a:pt x="902" y="1960"/>
                  </a:cubicBezTo>
                  <a:lnTo>
                    <a:pt x="1050" y="1960"/>
                  </a:lnTo>
                  <a:cubicBezTo>
                    <a:pt x="1574" y="1927"/>
                    <a:pt x="1837" y="1321"/>
                    <a:pt x="1640" y="1075"/>
                  </a:cubicBezTo>
                  <a:cubicBezTo>
                    <a:pt x="1562" y="955"/>
                    <a:pt x="1442" y="901"/>
                    <a:pt x="1322" y="901"/>
                  </a:cubicBezTo>
                  <a:cubicBezTo>
                    <a:pt x="1117" y="901"/>
                    <a:pt x="914" y="1062"/>
                    <a:pt x="935" y="1321"/>
                  </a:cubicBezTo>
                  <a:cubicBezTo>
                    <a:pt x="952" y="1632"/>
                    <a:pt x="1296" y="1616"/>
                    <a:pt x="1345" y="1649"/>
                  </a:cubicBezTo>
                  <a:cubicBezTo>
                    <a:pt x="1378" y="1682"/>
                    <a:pt x="1345" y="1747"/>
                    <a:pt x="1345" y="1747"/>
                  </a:cubicBezTo>
                  <a:cubicBezTo>
                    <a:pt x="1296" y="1813"/>
                    <a:pt x="1230" y="1862"/>
                    <a:pt x="1165" y="1895"/>
                  </a:cubicBezTo>
                  <a:cubicBezTo>
                    <a:pt x="1148" y="1895"/>
                    <a:pt x="1132" y="1911"/>
                    <a:pt x="1099" y="1911"/>
                  </a:cubicBezTo>
                  <a:cubicBezTo>
                    <a:pt x="1065" y="1915"/>
                    <a:pt x="1032" y="1917"/>
                    <a:pt x="999" y="1917"/>
                  </a:cubicBezTo>
                  <a:cubicBezTo>
                    <a:pt x="473" y="1917"/>
                    <a:pt x="73" y="1436"/>
                    <a:pt x="181" y="911"/>
                  </a:cubicBezTo>
                  <a:cubicBezTo>
                    <a:pt x="263" y="439"/>
                    <a:pt x="756" y="115"/>
                    <a:pt x="1270" y="115"/>
                  </a:cubicBezTo>
                  <a:cubicBezTo>
                    <a:pt x="1577" y="115"/>
                    <a:pt x="1892" y="231"/>
                    <a:pt x="2132" y="501"/>
                  </a:cubicBezTo>
                  <a:cubicBezTo>
                    <a:pt x="2443" y="911"/>
                    <a:pt x="2591" y="1436"/>
                    <a:pt x="2541" y="1944"/>
                  </a:cubicBezTo>
                  <a:cubicBezTo>
                    <a:pt x="2525" y="2452"/>
                    <a:pt x="2427" y="2960"/>
                    <a:pt x="2246" y="3452"/>
                  </a:cubicBezTo>
                  <a:cubicBezTo>
                    <a:pt x="1410" y="5468"/>
                    <a:pt x="525" y="7500"/>
                    <a:pt x="1148" y="8976"/>
                  </a:cubicBezTo>
                  <a:cubicBezTo>
                    <a:pt x="1673" y="10303"/>
                    <a:pt x="2574" y="10697"/>
                    <a:pt x="2656" y="10746"/>
                  </a:cubicBezTo>
                  <a:cubicBezTo>
                    <a:pt x="1984" y="10336"/>
                    <a:pt x="1476" y="9697"/>
                    <a:pt x="1230" y="8943"/>
                  </a:cubicBezTo>
                  <a:cubicBezTo>
                    <a:pt x="673" y="7517"/>
                    <a:pt x="1558" y="5550"/>
                    <a:pt x="2394" y="3501"/>
                  </a:cubicBezTo>
                  <a:cubicBezTo>
                    <a:pt x="2591" y="3009"/>
                    <a:pt x="2689" y="2485"/>
                    <a:pt x="2722" y="1960"/>
                  </a:cubicBezTo>
                  <a:cubicBezTo>
                    <a:pt x="2755" y="1403"/>
                    <a:pt x="2574" y="846"/>
                    <a:pt x="2246" y="419"/>
                  </a:cubicBezTo>
                  <a:cubicBezTo>
                    <a:pt x="1976" y="125"/>
                    <a:pt x="1630" y="1"/>
                    <a:pt x="12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 name="Google Shape;1076;p2"/>
            <p:cNvSpPr/>
            <p:nvPr/>
          </p:nvSpPr>
          <p:spPr>
            <a:xfrm>
              <a:off x="4679750" y="868400"/>
              <a:ext cx="25" cy="25"/>
            </a:xfrm>
            <a:custGeom>
              <a:avLst/>
              <a:gdLst/>
              <a:ahLst/>
              <a:cxnLst/>
              <a:rect l="l" t="t" r="r" b="b"/>
              <a:pathLst>
                <a:path w="1" h="1" fill="none" extrusionOk="0">
                  <a:moveTo>
                    <a:pt x="1" y="1"/>
                  </a:moveTo>
                  <a:lnTo>
                    <a:pt x="1"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 name="Google Shape;1077;p2"/>
            <p:cNvSpPr/>
            <p:nvPr/>
          </p:nvSpPr>
          <p:spPr>
            <a:xfrm>
              <a:off x="4697775" y="677850"/>
              <a:ext cx="95100" cy="93875"/>
            </a:xfrm>
            <a:custGeom>
              <a:avLst/>
              <a:gdLst/>
              <a:ahLst/>
              <a:cxnLst/>
              <a:rect l="l" t="t" r="r" b="b"/>
              <a:pathLst>
                <a:path w="3804" h="3755" extrusionOk="0">
                  <a:moveTo>
                    <a:pt x="3295" y="1"/>
                  </a:moveTo>
                  <a:cubicBezTo>
                    <a:pt x="3295" y="1"/>
                    <a:pt x="3295" y="268"/>
                    <a:pt x="3113" y="268"/>
                  </a:cubicBezTo>
                  <a:cubicBezTo>
                    <a:pt x="3098" y="268"/>
                    <a:pt x="3083" y="267"/>
                    <a:pt x="3066" y="263"/>
                  </a:cubicBezTo>
                  <a:cubicBezTo>
                    <a:pt x="2958" y="240"/>
                    <a:pt x="2817" y="181"/>
                    <a:pt x="2685" y="181"/>
                  </a:cubicBezTo>
                  <a:cubicBezTo>
                    <a:pt x="2536" y="181"/>
                    <a:pt x="2398" y="256"/>
                    <a:pt x="2328" y="542"/>
                  </a:cubicBezTo>
                  <a:cubicBezTo>
                    <a:pt x="2218" y="1077"/>
                    <a:pt x="2168" y="1643"/>
                    <a:pt x="1947" y="1643"/>
                  </a:cubicBezTo>
                  <a:cubicBezTo>
                    <a:pt x="1938" y="1643"/>
                    <a:pt x="1928" y="1642"/>
                    <a:pt x="1919" y="1640"/>
                  </a:cubicBezTo>
                  <a:lnTo>
                    <a:pt x="1886" y="1640"/>
                  </a:lnTo>
                  <a:cubicBezTo>
                    <a:pt x="1877" y="1642"/>
                    <a:pt x="1868" y="1643"/>
                    <a:pt x="1860" y="1643"/>
                  </a:cubicBezTo>
                  <a:cubicBezTo>
                    <a:pt x="1651" y="1643"/>
                    <a:pt x="1586" y="1077"/>
                    <a:pt x="1476" y="542"/>
                  </a:cubicBezTo>
                  <a:cubicBezTo>
                    <a:pt x="1407" y="256"/>
                    <a:pt x="1268" y="181"/>
                    <a:pt x="1120" y="181"/>
                  </a:cubicBezTo>
                  <a:cubicBezTo>
                    <a:pt x="987" y="181"/>
                    <a:pt x="846" y="240"/>
                    <a:pt x="738" y="263"/>
                  </a:cubicBezTo>
                  <a:cubicBezTo>
                    <a:pt x="718" y="269"/>
                    <a:pt x="699" y="272"/>
                    <a:pt x="682" y="272"/>
                  </a:cubicBezTo>
                  <a:cubicBezTo>
                    <a:pt x="512" y="272"/>
                    <a:pt x="525" y="1"/>
                    <a:pt x="525" y="1"/>
                  </a:cubicBezTo>
                  <a:lnTo>
                    <a:pt x="525" y="1"/>
                  </a:lnTo>
                  <a:cubicBezTo>
                    <a:pt x="525" y="1"/>
                    <a:pt x="296" y="83"/>
                    <a:pt x="148" y="673"/>
                  </a:cubicBezTo>
                  <a:cubicBezTo>
                    <a:pt x="1" y="1279"/>
                    <a:pt x="279" y="1493"/>
                    <a:pt x="1066" y="1870"/>
                  </a:cubicBezTo>
                  <a:cubicBezTo>
                    <a:pt x="1853" y="2230"/>
                    <a:pt x="1886" y="3509"/>
                    <a:pt x="1886" y="3509"/>
                  </a:cubicBezTo>
                  <a:lnTo>
                    <a:pt x="1902" y="3755"/>
                  </a:lnTo>
                  <a:lnTo>
                    <a:pt x="1919" y="3509"/>
                  </a:lnTo>
                  <a:cubicBezTo>
                    <a:pt x="1919" y="3509"/>
                    <a:pt x="1951" y="2230"/>
                    <a:pt x="2738" y="1870"/>
                  </a:cubicBezTo>
                  <a:cubicBezTo>
                    <a:pt x="3525" y="1509"/>
                    <a:pt x="3804" y="1279"/>
                    <a:pt x="3656" y="673"/>
                  </a:cubicBezTo>
                  <a:cubicBezTo>
                    <a:pt x="3525" y="83"/>
                    <a:pt x="3295" y="1"/>
                    <a:pt x="329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 name="Google Shape;1078;p2"/>
            <p:cNvSpPr/>
            <p:nvPr/>
          </p:nvSpPr>
          <p:spPr>
            <a:xfrm>
              <a:off x="4675650" y="589350"/>
              <a:ext cx="69275" cy="204100"/>
            </a:xfrm>
            <a:custGeom>
              <a:avLst/>
              <a:gdLst/>
              <a:ahLst/>
              <a:cxnLst/>
              <a:rect l="l" t="t" r="r" b="b"/>
              <a:pathLst>
                <a:path w="2771" h="8164" extrusionOk="0">
                  <a:moveTo>
                    <a:pt x="2082" y="0"/>
                  </a:moveTo>
                  <a:lnTo>
                    <a:pt x="2082" y="0"/>
                  </a:lnTo>
                  <a:cubicBezTo>
                    <a:pt x="2377" y="984"/>
                    <a:pt x="1296" y="1230"/>
                    <a:pt x="673" y="2377"/>
                  </a:cubicBezTo>
                  <a:cubicBezTo>
                    <a:pt x="574" y="2541"/>
                    <a:pt x="492" y="2738"/>
                    <a:pt x="443" y="2934"/>
                  </a:cubicBezTo>
                  <a:cubicBezTo>
                    <a:pt x="1" y="4295"/>
                    <a:pt x="263" y="5246"/>
                    <a:pt x="1574" y="6147"/>
                  </a:cubicBezTo>
                  <a:cubicBezTo>
                    <a:pt x="2705" y="6950"/>
                    <a:pt x="2771" y="8016"/>
                    <a:pt x="2771" y="8163"/>
                  </a:cubicBezTo>
                  <a:cubicBezTo>
                    <a:pt x="2771" y="7672"/>
                    <a:pt x="2623" y="7180"/>
                    <a:pt x="2328" y="6770"/>
                  </a:cubicBezTo>
                  <a:cubicBezTo>
                    <a:pt x="2033" y="6344"/>
                    <a:pt x="1640" y="6082"/>
                    <a:pt x="1050" y="5573"/>
                  </a:cubicBezTo>
                  <a:cubicBezTo>
                    <a:pt x="869" y="5410"/>
                    <a:pt x="738" y="5213"/>
                    <a:pt x="656" y="4983"/>
                  </a:cubicBezTo>
                  <a:cubicBezTo>
                    <a:pt x="312" y="4147"/>
                    <a:pt x="984" y="3279"/>
                    <a:pt x="1312" y="2918"/>
                  </a:cubicBezTo>
                  <a:cubicBezTo>
                    <a:pt x="1476" y="2738"/>
                    <a:pt x="1656" y="2574"/>
                    <a:pt x="1853" y="2377"/>
                  </a:cubicBezTo>
                  <a:cubicBezTo>
                    <a:pt x="2230" y="2033"/>
                    <a:pt x="2476" y="1574"/>
                    <a:pt x="2574" y="1082"/>
                  </a:cubicBezTo>
                  <a:cubicBezTo>
                    <a:pt x="2705" y="197"/>
                    <a:pt x="2083" y="0"/>
                    <a:pt x="208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 name="Google Shape;1079;p2"/>
            <p:cNvSpPr/>
            <p:nvPr/>
          </p:nvSpPr>
          <p:spPr>
            <a:xfrm>
              <a:off x="3456950" y="913300"/>
              <a:ext cx="226650" cy="157625"/>
            </a:xfrm>
            <a:custGeom>
              <a:avLst/>
              <a:gdLst/>
              <a:ahLst/>
              <a:cxnLst/>
              <a:rect l="l" t="t" r="r" b="b"/>
              <a:pathLst>
                <a:path w="9066" h="6305" extrusionOk="0">
                  <a:moveTo>
                    <a:pt x="7067" y="0"/>
                  </a:moveTo>
                  <a:cubicBezTo>
                    <a:pt x="6612" y="0"/>
                    <a:pt x="6185" y="162"/>
                    <a:pt x="5918" y="500"/>
                  </a:cubicBezTo>
                  <a:cubicBezTo>
                    <a:pt x="5525" y="909"/>
                    <a:pt x="5476" y="1549"/>
                    <a:pt x="5803" y="2008"/>
                  </a:cubicBezTo>
                  <a:cubicBezTo>
                    <a:pt x="5902" y="2139"/>
                    <a:pt x="6033" y="2254"/>
                    <a:pt x="6180" y="2319"/>
                  </a:cubicBezTo>
                  <a:lnTo>
                    <a:pt x="6213" y="2335"/>
                  </a:lnTo>
                  <a:lnTo>
                    <a:pt x="6279" y="2352"/>
                  </a:lnTo>
                  <a:cubicBezTo>
                    <a:pt x="6312" y="2368"/>
                    <a:pt x="6344" y="2368"/>
                    <a:pt x="6377" y="2368"/>
                  </a:cubicBezTo>
                  <a:cubicBezTo>
                    <a:pt x="6450" y="2390"/>
                    <a:pt x="6524" y="2400"/>
                    <a:pt x="6599" y="2400"/>
                  </a:cubicBezTo>
                  <a:cubicBezTo>
                    <a:pt x="6810" y="2400"/>
                    <a:pt x="7018" y="2317"/>
                    <a:pt x="7164" y="2172"/>
                  </a:cubicBezTo>
                  <a:cubicBezTo>
                    <a:pt x="7559" y="1761"/>
                    <a:pt x="7278" y="1210"/>
                    <a:pt x="6935" y="1210"/>
                  </a:cubicBezTo>
                  <a:cubicBezTo>
                    <a:pt x="6907" y="1210"/>
                    <a:pt x="6880" y="1214"/>
                    <a:pt x="6852" y="1221"/>
                  </a:cubicBezTo>
                  <a:cubicBezTo>
                    <a:pt x="6541" y="1319"/>
                    <a:pt x="6475" y="1729"/>
                    <a:pt x="6705" y="1860"/>
                  </a:cubicBezTo>
                  <a:cubicBezTo>
                    <a:pt x="6756" y="1883"/>
                    <a:pt x="6810" y="1894"/>
                    <a:pt x="6864" y="1894"/>
                  </a:cubicBezTo>
                  <a:cubicBezTo>
                    <a:pt x="6968" y="1894"/>
                    <a:pt x="7072" y="1854"/>
                    <a:pt x="7147" y="1778"/>
                  </a:cubicBezTo>
                  <a:lnTo>
                    <a:pt x="7147" y="1778"/>
                  </a:lnTo>
                  <a:cubicBezTo>
                    <a:pt x="7180" y="1926"/>
                    <a:pt x="7131" y="2073"/>
                    <a:pt x="7016" y="2155"/>
                  </a:cubicBezTo>
                  <a:cubicBezTo>
                    <a:pt x="6857" y="2266"/>
                    <a:pt x="6678" y="2321"/>
                    <a:pt x="6495" y="2321"/>
                  </a:cubicBezTo>
                  <a:cubicBezTo>
                    <a:pt x="6434" y="2321"/>
                    <a:pt x="6373" y="2315"/>
                    <a:pt x="6312" y="2303"/>
                  </a:cubicBezTo>
                  <a:cubicBezTo>
                    <a:pt x="6213" y="2270"/>
                    <a:pt x="6131" y="2237"/>
                    <a:pt x="6049" y="2188"/>
                  </a:cubicBezTo>
                  <a:cubicBezTo>
                    <a:pt x="5541" y="1778"/>
                    <a:pt x="5508" y="1024"/>
                    <a:pt x="5967" y="565"/>
                  </a:cubicBezTo>
                  <a:cubicBezTo>
                    <a:pt x="6223" y="256"/>
                    <a:pt x="6617" y="110"/>
                    <a:pt x="7033" y="110"/>
                  </a:cubicBezTo>
                  <a:cubicBezTo>
                    <a:pt x="7899" y="110"/>
                    <a:pt x="8863" y="742"/>
                    <a:pt x="8885" y="1860"/>
                  </a:cubicBezTo>
                  <a:cubicBezTo>
                    <a:pt x="8918" y="2663"/>
                    <a:pt x="8475" y="3417"/>
                    <a:pt x="7754" y="3794"/>
                  </a:cubicBezTo>
                  <a:cubicBezTo>
                    <a:pt x="7738" y="3794"/>
                    <a:pt x="7721" y="3811"/>
                    <a:pt x="7705" y="3827"/>
                  </a:cubicBezTo>
                  <a:cubicBezTo>
                    <a:pt x="7606" y="3860"/>
                    <a:pt x="7524" y="3876"/>
                    <a:pt x="7426" y="3909"/>
                  </a:cubicBezTo>
                  <a:cubicBezTo>
                    <a:pt x="7211" y="3958"/>
                    <a:pt x="6995" y="3979"/>
                    <a:pt x="6780" y="3979"/>
                  </a:cubicBezTo>
                  <a:cubicBezTo>
                    <a:pt x="5201" y="3979"/>
                    <a:pt x="3639" y="2833"/>
                    <a:pt x="2299" y="2833"/>
                  </a:cubicBezTo>
                  <a:cubicBezTo>
                    <a:pt x="2153" y="2833"/>
                    <a:pt x="2010" y="2846"/>
                    <a:pt x="1869" y="2876"/>
                  </a:cubicBezTo>
                  <a:cubicBezTo>
                    <a:pt x="607" y="3155"/>
                    <a:pt x="247" y="4040"/>
                    <a:pt x="148" y="4581"/>
                  </a:cubicBezTo>
                  <a:cubicBezTo>
                    <a:pt x="1" y="5122"/>
                    <a:pt x="116" y="5728"/>
                    <a:pt x="558" y="6056"/>
                  </a:cubicBezTo>
                  <a:cubicBezTo>
                    <a:pt x="785" y="6226"/>
                    <a:pt x="1055" y="6304"/>
                    <a:pt x="1318" y="6304"/>
                  </a:cubicBezTo>
                  <a:cubicBezTo>
                    <a:pt x="1739" y="6304"/>
                    <a:pt x="2141" y="6104"/>
                    <a:pt x="2312" y="5761"/>
                  </a:cubicBezTo>
                  <a:cubicBezTo>
                    <a:pt x="2656" y="5220"/>
                    <a:pt x="2361" y="4516"/>
                    <a:pt x="1869" y="4384"/>
                  </a:cubicBezTo>
                  <a:cubicBezTo>
                    <a:pt x="1775" y="4347"/>
                    <a:pt x="1678" y="4329"/>
                    <a:pt x="1583" y="4329"/>
                  </a:cubicBezTo>
                  <a:cubicBezTo>
                    <a:pt x="1265" y="4329"/>
                    <a:pt x="967" y="4528"/>
                    <a:pt x="853" y="4843"/>
                  </a:cubicBezTo>
                  <a:cubicBezTo>
                    <a:pt x="820" y="4958"/>
                    <a:pt x="804" y="5089"/>
                    <a:pt x="837" y="5220"/>
                  </a:cubicBezTo>
                  <a:cubicBezTo>
                    <a:pt x="837" y="5237"/>
                    <a:pt x="837" y="5253"/>
                    <a:pt x="853" y="5270"/>
                  </a:cubicBezTo>
                  <a:cubicBezTo>
                    <a:pt x="853" y="5270"/>
                    <a:pt x="853" y="5286"/>
                    <a:pt x="853" y="5286"/>
                  </a:cubicBezTo>
                  <a:cubicBezTo>
                    <a:pt x="915" y="5520"/>
                    <a:pt x="1125" y="5662"/>
                    <a:pt x="1351" y="5662"/>
                  </a:cubicBezTo>
                  <a:cubicBezTo>
                    <a:pt x="1425" y="5662"/>
                    <a:pt x="1501" y="5646"/>
                    <a:pt x="1574" y="5614"/>
                  </a:cubicBezTo>
                  <a:cubicBezTo>
                    <a:pt x="1909" y="5470"/>
                    <a:pt x="1810" y="4908"/>
                    <a:pt x="1457" y="4908"/>
                  </a:cubicBezTo>
                  <a:cubicBezTo>
                    <a:pt x="1447" y="4908"/>
                    <a:pt x="1437" y="4908"/>
                    <a:pt x="1427" y="4909"/>
                  </a:cubicBezTo>
                  <a:cubicBezTo>
                    <a:pt x="1050" y="4958"/>
                    <a:pt x="1115" y="5319"/>
                    <a:pt x="1050" y="5368"/>
                  </a:cubicBezTo>
                  <a:cubicBezTo>
                    <a:pt x="1041" y="5377"/>
                    <a:pt x="1030" y="5381"/>
                    <a:pt x="1019" y="5381"/>
                  </a:cubicBezTo>
                  <a:cubicBezTo>
                    <a:pt x="972" y="5381"/>
                    <a:pt x="916" y="5309"/>
                    <a:pt x="902" y="5270"/>
                  </a:cubicBezTo>
                  <a:cubicBezTo>
                    <a:pt x="837" y="5089"/>
                    <a:pt x="837" y="4876"/>
                    <a:pt x="935" y="4696"/>
                  </a:cubicBezTo>
                  <a:cubicBezTo>
                    <a:pt x="1085" y="4500"/>
                    <a:pt x="1307" y="4385"/>
                    <a:pt x="1540" y="4385"/>
                  </a:cubicBezTo>
                  <a:cubicBezTo>
                    <a:pt x="1638" y="4385"/>
                    <a:pt x="1739" y="4406"/>
                    <a:pt x="1837" y="4450"/>
                  </a:cubicBezTo>
                  <a:cubicBezTo>
                    <a:pt x="2296" y="4565"/>
                    <a:pt x="2542" y="5220"/>
                    <a:pt x="2230" y="5712"/>
                  </a:cubicBezTo>
                  <a:cubicBezTo>
                    <a:pt x="2079" y="6023"/>
                    <a:pt x="1701" y="6206"/>
                    <a:pt x="1313" y="6206"/>
                  </a:cubicBezTo>
                  <a:cubicBezTo>
                    <a:pt x="1069" y="6206"/>
                    <a:pt x="820" y="6133"/>
                    <a:pt x="624" y="5974"/>
                  </a:cubicBezTo>
                  <a:cubicBezTo>
                    <a:pt x="99" y="5548"/>
                    <a:pt x="116" y="4630"/>
                    <a:pt x="542" y="4057"/>
                  </a:cubicBezTo>
                  <a:cubicBezTo>
                    <a:pt x="903" y="3583"/>
                    <a:pt x="1492" y="3346"/>
                    <a:pt x="2106" y="3346"/>
                  </a:cubicBezTo>
                  <a:cubicBezTo>
                    <a:pt x="2300" y="3346"/>
                    <a:pt x="2496" y="3370"/>
                    <a:pt x="2689" y="3417"/>
                  </a:cubicBezTo>
                  <a:cubicBezTo>
                    <a:pt x="3492" y="3614"/>
                    <a:pt x="4328" y="3958"/>
                    <a:pt x="5213" y="4188"/>
                  </a:cubicBezTo>
                  <a:cubicBezTo>
                    <a:pt x="5540" y="4247"/>
                    <a:pt x="5870" y="4281"/>
                    <a:pt x="6197" y="4281"/>
                  </a:cubicBezTo>
                  <a:cubicBezTo>
                    <a:pt x="6772" y="4281"/>
                    <a:pt x="7334" y="4176"/>
                    <a:pt x="7836" y="3925"/>
                  </a:cubicBezTo>
                  <a:cubicBezTo>
                    <a:pt x="8606" y="3516"/>
                    <a:pt x="9065" y="2712"/>
                    <a:pt x="9049" y="1860"/>
                  </a:cubicBezTo>
                  <a:cubicBezTo>
                    <a:pt x="9005" y="656"/>
                    <a:pt x="7981" y="0"/>
                    <a:pt x="70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 name="Google Shape;1080;p2"/>
            <p:cNvSpPr/>
            <p:nvPr/>
          </p:nvSpPr>
          <p:spPr>
            <a:xfrm>
              <a:off x="3380750" y="1049125"/>
              <a:ext cx="153675" cy="154925"/>
            </a:xfrm>
            <a:custGeom>
              <a:avLst/>
              <a:gdLst/>
              <a:ahLst/>
              <a:cxnLst/>
              <a:rect l="l" t="t" r="r" b="b"/>
              <a:pathLst>
                <a:path w="6147" h="6197" extrusionOk="0">
                  <a:moveTo>
                    <a:pt x="3065" y="0"/>
                  </a:moveTo>
                  <a:cubicBezTo>
                    <a:pt x="3032" y="115"/>
                    <a:pt x="3016" y="246"/>
                    <a:pt x="3000" y="361"/>
                  </a:cubicBezTo>
                  <a:cubicBezTo>
                    <a:pt x="3000" y="361"/>
                    <a:pt x="2918" y="1263"/>
                    <a:pt x="2033" y="1377"/>
                  </a:cubicBezTo>
                  <a:cubicBezTo>
                    <a:pt x="1164" y="1508"/>
                    <a:pt x="574" y="1640"/>
                    <a:pt x="541" y="2295"/>
                  </a:cubicBezTo>
                  <a:cubicBezTo>
                    <a:pt x="510" y="2921"/>
                    <a:pt x="323" y="3235"/>
                    <a:pt x="59" y="3235"/>
                  </a:cubicBezTo>
                  <a:cubicBezTo>
                    <a:pt x="40" y="3235"/>
                    <a:pt x="20" y="3233"/>
                    <a:pt x="0" y="3229"/>
                  </a:cubicBezTo>
                  <a:lnTo>
                    <a:pt x="0" y="3229"/>
                  </a:lnTo>
                  <a:cubicBezTo>
                    <a:pt x="0" y="3230"/>
                    <a:pt x="363" y="3763"/>
                    <a:pt x="966" y="3763"/>
                  </a:cubicBezTo>
                  <a:cubicBezTo>
                    <a:pt x="1088" y="3763"/>
                    <a:pt x="1220" y="3741"/>
                    <a:pt x="1361" y="3688"/>
                  </a:cubicBezTo>
                  <a:cubicBezTo>
                    <a:pt x="2180" y="3377"/>
                    <a:pt x="2115" y="2820"/>
                    <a:pt x="2131" y="2672"/>
                  </a:cubicBezTo>
                  <a:cubicBezTo>
                    <a:pt x="2131" y="2519"/>
                    <a:pt x="2203" y="2308"/>
                    <a:pt x="2346" y="2308"/>
                  </a:cubicBezTo>
                  <a:cubicBezTo>
                    <a:pt x="2356" y="2308"/>
                    <a:pt x="2366" y="2309"/>
                    <a:pt x="2377" y="2312"/>
                  </a:cubicBezTo>
                  <a:cubicBezTo>
                    <a:pt x="2541" y="2344"/>
                    <a:pt x="2606" y="2672"/>
                    <a:pt x="2360" y="2951"/>
                  </a:cubicBezTo>
                  <a:cubicBezTo>
                    <a:pt x="2016" y="3311"/>
                    <a:pt x="1983" y="3852"/>
                    <a:pt x="2262" y="4262"/>
                  </a:cubicBezTo>
                  <a:cubicBezTo>
                    <a:pt x="2623" y="4819"/>
                    <a:pt x="3065" y="6196"/>
                    <a:pt x="3065" y="6196"/>
                  </a:cubicBezTo>
                  <a:cubicBezTo>
                    <a:pt x="3065" y="6196"/>
                    <a:pt x="3508" y="4819"/>
                    <a:pt x="3868" y="4262"/>
                  </a:cubicBezTo>
                  <a:cubicBezTo>
                    <a:pt x="4163" y="3869"/>
                    <a:pt x="4114" y="3311"/>
                    <a:pt x="3770" y="2951"/>
                  </a:cubicBezTo>
                  <a:cubicBezTo>
                    <a:pt x="3541" y="2656"/>
                    <a:pt x="3606" y="2344"/>
                    <a:pt x="3770" y="2312"/>
                  </a:cubicBezTo>
                  <a:cubicBezTo>
                    <a:pt x="3776" y="2311"/>
                    <a:pt x="3782" y="2311"/>
                    <a:pt x="3788" y="2311"/>
                  </a:cubicBezTo>
                  <a:cubicBezTo>
                    <a:pt x="3939" y="2311"/>
                    <a:pt x="4000" y="2514"/>
                    <a:pt x="4016" y="2656"/>
                  </a:cubicBezTo>
                  <a:cubicBezTo>
                    <a:pt x="4032" y="2820"/>
                    <a:pt x="3967" y="3377"/>
                    <a:pt x="4786" y="3688"/>
                  </a:cubicBezTo>
                  <a:cubicBezTo>
                    <a:pt x="4922" y="3740"/>
                    <a:pt x="5050" y="3761"/>
                    <a:pt x="5169" y="3761"/>
                  </a:cubicBezTo>
                  <a:cubicBezTo>
                    <a:pt x="5770" y="3761"/>
                    <a:pt x="6147" y="3213"/>
                    <a:pt x="6147" y="3213"/>
                  </a:cubicBezTo>
                  <a:lnTo>
                    <a:pt x="6147" y="3213"/>
                  </a:lnTo>
                  <a:cubicBezTo>
                    <a:pt x="6121" y="3219"/>
                    <a:pt x="6095" y="3221"/>
                    <a:pt x="6071" y="3221"/>
                  </a:cubicBezTo>
                  <a:cubicBezTo>
                    <a:pt x="5801" y="3221"/>
                    <a:pt x="5620" y="2896"/>
                    <a:pt x="5590" y="2295"/>
                  </a:cubicBezTo>
                  <a:cubicBezTo>
                    <a:pt x="5557" y="1640"/>
                    <a:pt x="4983" y="1508"/>
                    <a:pt x="4098" y="1377"/>
                  </a:cubicBezTo>
                  <a:cubicBezTo>
                    <a:pt x="3229" y="1263"/>
                    <a:pt x="3147" y="361"/>
                    <a:pt x="3147" y="361"/>
                  </a:cubicBezTo>
                  <a:cubicBezTo>
                    <a:pt x="3131" y="246"/>
                    <a:pt x="3098" y="115"/>
                    <a:pt x="30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 name="Google Shape;1081;p2"/>
            <p:cNvSpPr/>
            <p:nvPr/>
          </p:nvSpPr>
          <p:spPr>
            <a:xfrm>
              <a:off x="3484000" y="1002750"/>
              <a:ext cx="161475" cy="92700"/>
            </a:xfrm>
            <a:custGeom>
              <a:avLst/>
              <a:gdLst/>
              <a:ahLst/>
              <a:cxnLst/>
              <a:rect l="l" t="t" r="r" b="b"/>
              <a:pathLst>
                <a:path w="6459" h="3708" extrusionOk="0">
                  <a:moveTo>
                    <a:pt x="948" y="0"/>
                  </a:moveTo>
                  <a:cubicBezTo>
                    <a:pt x="332" y="0"/>
                    <a:pt x="1" y="265"/>
                    <a:pt x="1" y="265"/>
                  </a:cubicBezTo>
                  <a:cubicBezTo>
                    <a:pt x="226" y="193"/>
                    <a:pt x="434" y="147"/>
                    <a:pt x="642" y="147"/>
                  </a:cubicBezTo>
                  <a:cubicBezTo>
                    <a:pt x="950" y="147"/>
                    <a:pt x="1255" y="247"/>
                    <a:pt x="1607" y="511"/>
                  </a:cubicBezTo>
                  <a:cubicBezTo>
                    <a:pt x="2214" y="954"/>
                    <a:pt x="1837" y="1708"/>
                    <a:pt x="1738" y="2200"/>
                  </a:cubicBezTo>
                  <a:cubicBezTo>
                    <a:pt x="1640" y="2708"/>
                    <a:pt x="2361" y="2921"/>
                    <a:pt x="2738" y="3085"/>
                  </a:cubicBezTo>
                  <a:cubicBezTo>
                    <a:pt x="3082" y="3249"/>
                    <a:pt x="2902" y="3708"/>
                    <a:pt x="2902" y="3708"/>
                  </a:cubicBezTo>
                  <a:cubicBezTo>
                    <a:pt x="4246" y="2888"/>
                    <a:pt x="3377" y="1937"/>
                    <a:pt x="3148" y="1675"/>
                  </a:cubicBezTo>
                  <a:cubicBezTo>
                    <a:pt x="2972" y="1445"/>
                    <a:pt x="3086" y="1216"/>
                    <a:pt x="3269" y="1216"/>
                  </a:cubicBezTo>
                  <a:cubicBezTo>
                    <a:pt x="3308" y="1216"/>
                    <a:pt x="3351" y="1226"/>
                    <a:pt x="3394" y="1249"/>
                  </a:cubicBezTo>
                  <a:cubicBezTo>
                    <a:pt x="3640" y="1380"/>
                    <a:pt x="3279" y="1872"/>
                    <a:pt x="3951" y="2314"/>
                  </a:cubicBezTo>
                  <a:cubicBezTo>
                    <a:pt x="4119" y="2421"/>
                    <a:pt x="4277" y="2461"/>
                    <a:pt x="4419" y="2461"/>
                  </a:cubicBezTo>
                  <a:cubicBezTo>
                    <a:pt x="4845" y="2461"/>
                    <a:pt x="5131" y="2101"/>
                    <a:pt x="5131" y="2101"/>
                  </a:cubicBezTo>
                  <a:lnTo>
                    <a:pt x="5131" y="2101"/>
                  </a:lnTo>
                  <a:cubicBezTo>
                    <a:pt x="5125" y="2102"/>
                    <a:pt x="5120" y="2102"/>
                    <a:pt x="5114" y="2102"/>
                  </a:cubicBezTo>
                  <a:cubicBezTo>
                    <a:pt x="4745" y="2102"/>
                    <a:pt x="4965" y="1574"/>
                    <a:pt x="4787" y="1413"/>
                  </a:cubicBezTo>
                  <a:cubicBezTo>
                    <a:pt x="4709" y="1357"/>
                    <a:pt x="4608" y="1324"/>
                    <a:pt x="4506" y="1324"/>
                  </a:cubicBezTo>
                  <a:cubicBezTo>
                    <a:pt x="4457" y="1324"/>
                    <a:pt x="4408" y="1332"/>
                    <a:pt x="4361" y="1347"/>
                  </a:cubicBezTo>
                  <a:cubicBezTo>
                    <a:pt x="4306" y="1360"/>
                    <a:pt x="4253" y="1366"/>
                    <a:pt x="4205" y="1366"/>
                  </a:cubicBezTo>
                  <a:cubicBezTo>
                    <a:pt x="4065" y="1366"/>
                    <a:pt x="3972" y="1314"/>
                    <a:pt x="4033" y="1216"/>
                  </a:cubicBezTo>
                  <a:cubicBezTo>
                    <a:pt x="4067" y="1174"/>
                    <a:pt x="4102" y="1158"/>
                    <a:pt x="4149" y="1158"/>
                  </a:cubicBezTo>
                  <a:cubicBezTo>
                    <a:pt x="4284" y="1158"/>
                    <a:pt x="4509" y="1294"/>
                    <a:pt x="5033" y="1331"/>
                  </a:cubicBezTo>
                  <a:cubicBezTo>
                    <a:pt x="5060" y="1333"/>
                    <a:pt x="5088" y="1333"/>
                    <a:pt x="5115" y="1333"/>
                  </a:cubicBezTo>
                  <a:cubicBezTo>
                    <a:pt x="5893" y="1333"/>
                    <a:pt x="6459" y="675"/>
                    <a:pt x="6459" y="675"/>
                  </a:cubicBezTo>
                  <a:lnTo>
                    <a:pt x="6459" y="675"/>
                  </a:lnTo>
                  <a:cubicBezTo>
                    <a:pt x="6000" y="931"/>
                    <a:pt x="5513" y="1029"/>
                    <a:pt x="5023" y="1029"/>
                  </a:cubicBezTo>
                  <a:cubicBezTo>
                    <a:pt x="3852" y="1029"/>
                    <a:pt x="2669" y="468"/>
                    <a:pt x="1837" y="167"/>
                  </a:cubicBezTo>
                  <a:cubicBezTo>
                    <a:pt x="1496" y="44"/>
                    <a:pt x="1198" y="0"/>
                    <a:pt x="9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 name="Google Shape;1082;p2"/>
            <p:cNvSpPr/>
            <p:nvPr/>
          </p:nvSpPr>
          <p:spPr>
            <a:xfrm>
              <a:off x="3525400" y="911025"/>
              <a:ext cx="90175" cy="63125"/>
            </a:xfrm>
            <a:custGeom>
              <a:avLst/>
              <a:gdLst/>
              <a:ahLst/>
              <a:cxnLst/>
              <a:rect l="l" t="t" r="r" b="b"/>
              <a:pathLst>
                <a:path w="3607" h="2525" extrusionOk="0">
                  <a:moveTo>
                    <a:pt x="2491" y="0"/>
                  </a:moveTo>
                  <a:cubicBezTo>
                    <a:pt x="1908" y="0"/>
                    <a:pt x="1240" y="123"/>
                    <a:pt x="869" y="607"/>
                  </a:cubicBezTo>
                  <a:cubicBezTo>
                    <a:pt x="0" y="1771"/>
                    <a:pt x="525" y="2525"/>
                    <a:pt x="525" y="2525"/>
                  </a:cubicBezTo>
                  <a:cubicBezTo>
                    <a:pt x="525" y="2525"/>
                    <a:pt x="361" y="2164"/>
                    <a:pt x="1393" y="2164"/>
                  </a:cubicBezTo>
                  <a:cubicBezTo>
                    <a:pt x="2426" y="2148"/>
                    <a:pt x="2311" y="1492"/>
                    <a:pt x="2262" y="1263"/>
                  </a:cubicBezTo>
                  <a:cubicBezTo>
                    <a:pt x="2180" y="1017"/>
                    <a:pt x="2246" y="738"/>
                    <a:pt x="2410" y="541"/>
                  </a:cubicBezTo>
                  <a:cubicBezTo>
                    <a:pt x="2656" y="197"/>
                    <a:pt x="3606" y="132"/>
                    <a:pt x="3606" y="132"/>
                  </a:cubicBezTo>
                  <a:cubicBezTo>
                    <a:pt x="3606" y="132"/>
                    <a:pt x="3094" y="0"/>
                    <a:pt x="249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 name="Google Shape;1083;p2"/>
            <p:cNvSpPr/>
            <p:nvPr/>
          </p:nvSpPr>
          <p:spPr>
            <a:xfrm>
              <a:off x="3594650" y="844225"/>
              <a:ext cx="56150" cy="66825"/>
            </a:xfrm>
            <a:custGeom>
              <a:avLst/>
              <a:gdLst/>
              <a:ahLst/>
              <a:cxnLst/>
              <a:rect l="l" t="t" r="r" b="b"/>
              <a:pathLst>
                <a:path w="2246" h="2673" extrusionOk="0">
                  <a:moveTo>
                    <a:pt x="1131" y="1"/>
                  </a:moveTo>
                  <a:lnTo>
                    <a:pt x="1131" y="1"/>
                  </a:lnTo>
                  <a:cubicBezTo>
                    <a:pt x="1131" y="1"/>
                    <a:pt x="1344" y="542"/>
                    <a:pt x="984" y="722"/>
                  </a:cubicBezTo>
                  <a:cubicBezTo>
                    <a:pt x="623" y="935"/>
                    <a:pt x="0" y="1345"/>
                    <a:pt x="246" y="2001"/>
                  </a:cubicBezTo>
                  <a:cubicBezTo>
                    <a:pt x="492" y="2673"/>
                    <a:pt x="1672" y="2410"/>
                    <a:pt x="2246" y="2607"/>
                  </a:cubicBezTo>
                  <a:cubicBezTo>
                    <a:pt x="2246" y="2607"/>
                    <a:pt x="1377" y="2148"/>
                    <a:pt x="1443" y="1427"/>
                  </a:cubicBezTo>
                  <a:cubicBezTo>
                    <a:pt x="1508" y="689"/>
                    <a:pt x="1426" y="165"/>
                    <a:pt x="113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 name="Google Shape;1084;p2"/>
            <p:cNvSpPr/>
            <p:nvPr/>
          </p:nvSpPr>
          <p:spPr>
            <a:xfrm>
              <a:off x="3655700" y="873325"/>
              <a:ext cx="79925" cy="107800"/>
            </a:xfrm>
            <a:custGeom>
              <a:avLst/>
              <a:gdLst/>
              <a:ahLst/>
              <a:cxnLst/>
              <a:rect l="l" t="t" r="r" b="b"/>
              <a:pathLst>
                <a:path w="3197" h="4312" extrusionOk="0">
                  <a:moveTo>
                    <a:pt x="378" y="1"/>
                  </a:moveTo>
                  <a:lnTo>
                    <a:pt x="378" y="1"/>
                  </a:lnTo>
                  <a:cubicBezTo>
                    <a:pt x="1" y="1345"/>
                    <a:pt x="542" y="1607"/>
                    <a:pt x="1099" y="2476"/>
                  </a:cubicBezTo>
                  <a:cubicBezTo>
                    <a:pt x="1656" y="3344"/>
                    <a:pt x="1050" y="4311"/>
                    <a:pt x="1050" y="4311"/>
                  </a:cubicBezTo>
                  <a:cubicBezTo>
                    <a:pt x="1427" y="4049"/>
                    <a:pt x="1787" y="3361"/>
                    <a:pt x="2492" y="2918"/>
                  </a:cubicBezTo>
                  <a:cubicBezTo>
                    <a:pt x="3197" y="2492"/>
                    <a:pt x="2902" y="1591"/>
                    <a:pt x="2902" y="1591"/>
                  </a:cubicBezTo>
                  <a:lnTo>
                    <a:pt x="2902" y="1591"/>
                  </a:lnTo>
                  <a:cubicBezTo>
                    <a:pt x="2863" y="1695"/>
                    <a:pt x="2750" y="1748"/>
                    <a:pt x="2580" y="1748"/>
                  </a:cubicBezTo>
                  <a:cubicBezTo>
                    <a:pt x="2538" y="1748"/>
                    <a:pt x="2492" y="1745"/>
                    <a:pt x="2443" y="1738"/>
                  </a:cubicBezTo>
                  <a:cubicBezTo>
                    <a:pt x="2415" y="1731"/>
                    <a:pt x="2388" y="1728"/>
                    <a:pt x="2361" y="1728"/>
                  </a:cubicBezTo>
                  <a:cubicBezTo>
                    <a:pt x="2133" y="1728"/>
                    <a:pt x="1945" y="1961"/>
                    <a:pt x="2033" y="2181"/>
                  </a:cubicBezTo>
                  <a:cubicBezTo>
                    <a:pt x="2086" y="2418"/>
                    <a:pt x="1937" y="2528"/>
                    <a:pt x="1800" y="2528"/>
                  </a:cubicBezTo>
                  <a:cubicBezTo>
                    <a:pt x="1767" y="2528"/>
                    <a:pt x="1734" y="2521"/>
                    <a:pt x="1705" y="2508"/>
                  </a:cubicBezTo>
                  <a:cubicBezTo>
                    <a:pt x="1558" y="2443"/>
                    <a:pt x="1558" y="2066"/>
                    <a:pt x="1771" y="1886"/>
                  </a:cubicBezTo>
                  <a:cubicBezTo>
                    <a:pt x="1984" y="1705"/>
                    <a:pt x="2132" y="1312"/>
                    <a:pt x="1951" y="689"/>
                  </a:cubicBezTo>
                  <a:cubicBezTo>
                    <a:pt x="1795" y="194"/>
                    <a:pt x="1306" y="103"/>
                    <a:pt x="990" y="103"/>
                  </a:cubicBezTo>
                  <a:cubicBezTo>
                    <a:pt x="908" y="103"/>
                    <a:pt x="838" y="109"/>
                    <a:pt x="787" y="115"/>
                  </a:cubicBezTo>
                  <a:cubicBezTo>
                    <a:pt x="757" y="122"/>
                    <a:pt x="726" y="125"/>
                    <a:pt x="695" y="125"/>
                  </a:cubicBezTo>
                  <a:cubicBezTo>
                    <a:pt x="580" y="125"/>
                    <a:pt x="468" y="78"/>
                    <a:pt x="3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 name="Google Shape;1085;p2"/>
            <p:cNvSpPr/>
            <p:nvPr/>
          </p:nvSpPr>
          <p:spPr>
            <a:xfrm>
              <a:off x="3637675" y="714800"/>
              <a:ext cx="202875" cy="202400"/>
            </a:xfrm>
            <a:custGeom>
              <a:avLst/>
              <a:gdLst/>
              <a:ahLst/>
              <a:cxnLst/>
              <a:rect l="l" t="t" r="r" b="b"/>
              <a:pathLst>
                <a:path w="8115" h="8096" extrusionOk="0">
                  <a:moveTo>
                    <a:pt x="5771" y="1"/>
                  </a:moveTo>
                  <a:cubicBezTo>
                    <a:pt x="5236" y="1"/>
                    <a:pt x="4722" y="177"/>
                    <a:pt x="4426" y="572"/>
                  </a:cubicBezTo>
                  <a:cubicBezTo>
                    <a:pt x="4131" y="998"/>
                    <a:pt x="4082" y="1555"/>
                    <a:pt x="4311" y="2031"/>
                  </a:cubicBezTo>
                  <a:cubicBezTo>
                    <a:pt x="4520" y="2440"/>
                    <a:pt x="4859" y="2586"/>
                    <a:pt x="5188" y="2586"/>
                  </a:cubicBezTo>
                  <a:cubicBezTo>
                    <a:pt x="5532" y="2586"/>
                    <a:pt x="5865" y="2428"/>
                    <a:pt x="6032" y="2244"/>
                  </a:cubicBezTo>
                  <a:cubicBezTo>
                    <a:pt x="6229" y="2031"/>
                    <a:pt x="6295" y="1752"/>
                    <a:pt x="6246" y="1490"/>
                  </a:cubicBezTo>
                  <a:cubicBezTo>
                    <a:pt x="6188" y="1162"/>
                    <a:pt x="5959" y="1021"/>
                    <a:pt x="5751" y="1021"/>
                  </a:cubicBezTo>
                  <a:cubicBezTo>
                    <a:pt x="5606" y="1021"/>
                    <a:pt x="5470" y="1090"/>
                    <a:pt x="5410" y="1211"/>
                  </a:cubicBezTo>
                  <a:cubicBezTo>
                    <a:pt x="5278" y="1490"/>
                    <a:pt x="5344" y="1850"/>
                    <a:pt x="5754" y="1916"/>
                  </a:cubicBezTo>
                  <a:cubicBezTo>
                    <a:pt x="6098" y="1965"/>
                    <a:pt x="5918" y="2391"/>
                    <a:pt x="5475" y="2506"/>
                  </a:cubicBezTo>
                  <a:cubicBezTo>
                    <a:pt x="5395" y="2527"/>
                    <a:pt x="5314" y="2537"/>
                    <a:pt x="5234" y="2537"/>
                  </a:cubicBezTo>
                  <a:cubicBezTo>
                    <a:pt x="4875" y="2537"/>
                    <a:pt x="4541" y="2333"/>
                    <a:pt x="4393" y="1998"/>
                  </a:cubicBezTo>
                  <a:cubicBezTo>
                    <a:pt x="4180" y="1555"/>
                    <a:pt x="4229" y="1031"/>
                    <a:pt x="4524" y="637"/>
                  </a:cubicBezTo>
                  <a:cubicBezTo>
                    <a:pt x="4784" y="296"/>
                    <a:pt x="5248" y="125"/>
                    <a:pt x="5728" y="125"/>
                  </a:cubicBezTo>
                  <a:cubicBezTo>
                    <a:pt x="5824" y="125"/>
                    <a:pt x="5920" y="132"/>
                    <a:pt x="6016" y="146"/>
                  </a:cubicBezTo>
                  <a:cubicBezTo>
                    <a:pt x="7229" y="293"/>
                    <a:pt x="7917" y="1998"/>
                    <a:pt x="7196" y="3145"/>
                  </a:cubicBezTo>
                  <a:cubicBezTo>
                    <a:pt x="6967" y="3506"/>
                    <a:pt x="6623" y="3801"/>
                    <a:pt x="6229" y="3998"/>
                  </a:cubicBezTo>
                  <a:cubicBezTo>
                    <a:pt x="5842" y="4164"/>
                    <a:pt x="5392" y="4247"/>
                    <a:pt x="4869" y="4247"/>
                  </a:cubicBezTo>
                  <a:cubicBezTo>
                    <a:pt x="4462" y="4247"/>
                    <a:pt x="4010" y="4196"/>
                    <a:pt x="3508" y="4096"/>
                  </a:cubicBezTo>
                  <a:cubicBezTo>
                    <a:pt x="3202" y="4035"/>
                    <a:pt x="2903" y="4004"/>
                    <a:pt x="2616" y="4004"/>
                  </a:cubicBezTo>
                  <a:cubicBezTo>
                    <a:pt x="1289" y="4004"/>
                    <a:pt x="239" y="4660"/>
                    <a:pt x="132" y="5981"/>
                  </a:cubicBezTo>
                  <a:cubicBezTo>
                    <a:pt x="0" y="7571"/>
                    <a:pt x="1049" y="8095"/>
                    <a:pt x="1049" y="8095"/>
                  </a:cubicBezTo>
                  <a:lnTo>
                    <a:pt x="1049" y="8095"/>
                  </a:lnTo>
                  <a:cubicBezTo>
                    <a:pt x="1049" y="8095"/>
                    <a:pt x="1017" y="8079"/>
                    <a:pt x="1017" y="8063"/>
                  </a:cubicBezTo>
                  <a:cubicBezTo>
                    <a:pt x="443" y="7423"/>
                    <a:pt x="607" y="6227"/>
                    <a:pt x="607" y="6227"/>
                  </a:cubicBezTo>
                  <a:cubicBezTo>
                    <a:pt x="689" y="5702"/>
                    <a:pt x="951" y="5243"/>
                    <a:pt x="1345" y="4899"/>
                  </a:cubicBezTo>
                  <a:cubicBezTo>
                    <a:pt x="1926" y="4458"/>
                    <a:pt x="2666" y="4373"/>
                    <a:pt x="3153" y="4373"/>
                  </a:cubicBezTo>
                  <a:cubicBezTo>
                    <a:pt x="3464" y="4373"/>
                    <a:pt x="3672" y="4407"/>
                    <a:pt x="3672" y="4407"/>
                  </a:cubicBezTo>
                  <a:cubicBezTo>
                    <a:pt x="3918" y="4440"/>
                    <a:pt x="4147" y="4457"/>
                    <a:pt x="4361" y="4473"/>
                  </a:cubicBezTo>
                  <a:cubicBezTo>
                    <a:pt x="4446" y="4477"/>
                    <a:pt x="4533" y="4479"/>
                    <a:pt x="4622" y="4479"/>
                  </a:cubicBezTo>
                  <a:cubicBezTo>
                    <a:pt x="5612" y="4479"/>
                    <a:pt x="6725" y="4207"/>
                    <a:pt x="7327" y="3244"/>
                  </a:cubicBezTo>
                  <a:cubicBezTo>
                    <a:pt x="8114" y="1981"/>
                    <a:pt x="7360" y="178"/>
                    <a:pt x="6032" y="15"/>
                  </a:cubicBezTo>
                  <a:cubicBezTo>
                    <a:pt x="5945" y="5"/>
                    <a:pt x="5858" y="1"/>
                    <a:pt x="577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 name="Google Shape;1086;p2"/>
            <p:cNvSpPr/>
            <p:nvPr/>
          </p:nvSpPr>
          <p:spPr>
            <a:xfrm>
              <a:off x="3691350" y="831225"/>
              <a:ext cx="116400" cy="59325"/>
            </a:xfrm>
            <a:custGeom>
              <a:avLst/>
              <a:gdLst/>
              <a:ahLst/>
              <a:cxnLst/>
              <a:rect l="l" t="t" r="r" b="b"/>
              <a:pathLst>
                <a:path w="4656" h="2373" extrusionOk="0">
                  <a:moveTo>
                    <a:pt x="1086" y="1"/>
                  </a:moveTo>
                  <a:cubicBezTo>
                    <a:pt x="394" y="1"/>
                    <a:pt x="1" y="226"/>
                    <a:pt x="1" y="226"/>
                  </a:cubicBezTo>
                  <a:cubicBezTo>
                    <a:pt x="93" y="206"/>
                    <a:pt x="182" y="197"/>
                    <a:pt x="265" y="197"/>
                  </a:cubicBezTo>
                  <a:cubicBezTo>
                    <a:pt x="742" y="197"/>
                    <a:pt x="1047" y="505"/>
                    <a:pt x="935" y="980"/>
                  </a:cubicBezTo>
                  <a:cubicBezTo>
                    <a:pt x="804" y="1390"/>
                    <a:pt x="968" y="1848"/>
                    <a:pt x="1328" y="2111"/>
                  </a:cubicBezTo>
                  <a:cubicBezTo>
                    <a:pt x="1640" y="2373"/>
                    <a:pt x="2558" y="2373"/>
                    <a:pt x="2558" y="2373"/>
                  </a:cubicBezTo>
                  <a:cubicBezTo>
                    <a:pt x="2296" y="2225"/>
                    <a:pt x="2525" y="1865"/>
                    <a:pt x="2689" y="1439"/>
                  </a:cubicBezTo>
                  <a:cubicBezTo>
                    <a:pt x="2845" y="1018"/>
                    <a:pt x="2423" y="864"/>
                    <a:pt x="2226" y="864"/>
                  </a:cubicBezTo>
                  <a:cubicBezTo>
                    <a:pt x="2216" y="864"/>
                    <a:pt x="2206" y="864"/>
                    <a:pt x="2197" y="865"/>
                  </a:cubicBezTo>
                  <a:cubicBezTo>
                    <a:pt x="2110" y="883"/>
                    <a:pt x="2036" y="900"/>
                    <a:pt x="1966" y="900"/>
                  </a:cubicBezTo>
                  <a:cubicBezTo>
                    <a:pt x="1906" y="900"/>
                    <a:pt x="1848" y="887"/>
                    <a:pt x="1787" y="849"/>
                  </a:cubicBezTo>
                  <a:cubicBezTo>
                    <a:pt x="1694" y="782"/>
                    <a:pt x="1731" y="564"/>
                    <a:pt x="2003" y="564"/>
                  </a:cubicBezTo>
                  <a:cubicBezTo>
                    <a:pt x="2066" y="564"/>
                    <a:pt x="2141" y="575"/>
                    <a:pt x="2230" y="603"/>
                  </a:cubicBezTo>
                  <a:cubicBezTo>
                    <a:pt x="2722" y="767"/>
                    <a:pt x="2574" y="1226"/>
                    <a:pt x="3295" y="1373"/>
                  </a:cubicBezTo>
                  <a:cubicBezTo>
                    <a:pt x="3352" y="1384"/>
                    <a:pt x="3405" y="1390"/>
                    <a:pt x="3455" y="1390"/>
                  </a:cubicBezTo>
                  <a:cubicBezTo>
                    <a:pt x="4058" y="1390"/>
                    <a:pt x="4203" y="627"/>
                    <a:pt x="4279" y="521"/>
                  </a:cubicBezTo>
                  <a:cubicBezTo>
                    <a:pt x="4394" y="390"/>
                    <a:pt x="4525" y="259"/>
                    <a:pt x="4656" y="144"/>
                  </a:cubicBezTo>
                  <a:lnTo>
                    <a:pt x="4656" y="144"/>
                  </a:lnTo>
                  <a:cubicBezTo>
                    <a:pt x="4457" y="267"/>
                    <a:pt x="4088" y="379"/>
                    <a:pt x="3556" y="379"/>
                  </a:cubicBezTo>
                  <a:cubicBezTo>
                    <a:pt x="3168" y="379"/>
                    <a:pt x="2692" y="319"/>
                    <a:pt x="2132" y="160"/>
                  </a:cubicBezTo>
                  <a:cubicBezTo>
                    <a:pt x="1733" y="42"/>
                    <a:pt x="1382" y="1"/>
                    <a:pt x="108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 name="Google Shape;1087;p2"/>
            <p:cNvSpPr/>
            <p:nvPr/>
          </p:nvSpPr>
          <p:spPr>
            <a:xfrm>
              <a:off x="3697900" y="721700"/>
              <a:ext cx="80775" cy="84125"/>
            </a:xfrm>
            <a:custGeom>
              <a:avLst/>
              <a:gdLst/>
              <a:ahLst/>
              <a:cxnLst/>
              <a:rect l="l" t="t" r="r" b="b"/>
              <a:pathLst>
                <a:path w="3231" h="3365" extrusionOk="0">
                  <a:moveTo>
                    <a:pt x="1968" y="1"/>
                  </a:moveTo>
                  <a:cubicBezTo>
                    <a:pt x="1509" y="279"/>
                    <a:pt x="1443" y="722"/>
                    <a:pt x="739" y="1345"/>
                  </a:cubicBezTo>
                  <a:cubicBezTo>
                    <a:pt x="1" y="1968"/>
                    <a:pt x="214" y="2427"/>
                    <a:pt x="378" y="2689"/>
                  </a:cubicBezTo>
                  <a:cubicBezTo>
                    <a:pt x="476" y="2820"/>
                    <a:pt x="444" y="3000"/>
                    <a:pt x="312" y="3099"/>
                  </a:cubicBezTo>
                  <a:cubicBezTo>
                    <a:pt x="1411" y="2984"/>
                    <a:pt x="1247" y="2345"/>
                    <a:pt x="1181" y="2148"/>
                  </a:cubicBezTo>
                  <a:cubicBezTo>
                    <a:pt x="1116" y="1951"/>
                    <a:pt x="1148" y="1837"/>
                    <a:pt x="1263" y="1837"/>
                  </a:cubicBezTo>
                  <a:cubicBezTo>
                    <a:pt x="1361" y="1837"/>
                    <a:pt x="1361" y="2066"/>
                    <a:pt x="1345" y="2361"/>
                  </a:cubicBezTo>
                  <a:cubicBezTo>
                    <a:pt x="1345" y="2640"/>
                    <a:pt x="1280" y="3295"/>
                    <a:pt x="2132" y="3361"/>
                  </a:cubicBezTo>
                  <a:cubicBezTo>
                    <a:pt x="2163" y="3363"/>
                    <a:pt x="2193" y="3365"/>
                    <a:pt x="2222" y="3365"/>
                  </a:cubicBezTo>
                  <a:cubicBezTo>
                    <a:pt x="3002" y="3365"/>
                    <a:pt x="3230" y="2558"/>
                    <a:pt x="3230" y="2558"/>
                  </a:cubicBezTo>
                  <a:lnTo>
                    <a:pt x="3230" y="2558"/>
                  </a:lnTo>
                  <a:cubicBezTo>
                    <a:pt x="3104" y="2591"/>
                    <a:pt x="2956" y="2615"/>
                    <a:pt x="2800" y="2615"/>
                  </a:cubicBezTo>
                  <a:cubicBezTo>
                    <a:pt x="2345" y="2615"/>
                    <a:pt x="1823" y="2413"/>
                    <a:pt x="1591" y="1656"/>
                  </a:cubicBezTo>
                  <a:cubicBezTo>
                    <a:pt x="1394" y="1066"/>
                    <a:pt x="1542" y="443"/>
                    <a:pt x="196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 name="Google Shape;1088;p2"/>
            <p:cNvSpPr/>
            <p:nvPr/>
          </p:nvSpPr>
          <p:spPr>
            <a:xfrm>
              <a:off x="3823725" y="602275"/>
              <a:ext cx="37725" cy="191575"/>
            </a:xfrm>
            <a:custGeom>
              <a:avLst/>
              <a:gdLst/>
              <a:ahLst/>
              <a:cxnLst/>
              <a:rect l="l" t="t" r="r" b="b"/>
              <a:pathLst>
                <a:path w="1509" h="7663" extrusionOk="0">
                  <a:moveTo>
                    <a:pt x="884" y="0"/>
                  </a:moveTo>
                  <a:cubicBezTo>
                    <a:pt x="562" y="0"/>
                    <a:pt x="328" y="369"/>
                    <a:pt x="328" y="369"/>
                  </a:cubicBezTo>
                  <a:cubicBezTo>
                    <a:pt x="49" y="778"/>
                    <a:pt x="0" y="1286"/>
                    <a:pt x="33" y="1860"/>
                  </a:cubicBezTo>
                  <a:cubicBezTo>
                    <a:pt x="98" y="2827"/>
                    <a:pt x="459" y="3975"/>
                    <a:pt x="557" y="5171"/>
                  </a:cubicBezTo>
                  <a:cubicBezTo>
                    <a:pt x="705" y="7056"/>
                    <a:pt x="49" y="7663"/>
                    <a:pt x="49" y="7663"/>
                  </a:cubicBezTo>
                  <a:cubicBezTo>
                    <a:pt x="738" y="7122"/>
                    <a:pt x="902" y="5368"/>
                    <a:pt x="771" y="3991"/>
                  </a:cubicBezTo>
                  <a:cubicBezTo>
                    <a:pt x="689" y="3286"/>
                    <a:pt x="672" y="2565"/>
                    <a:pt x="721" y="1860"/>
                  </a:cubicBezTo>
                  <a:cubicBezTo>
                    <a:pt x="754" y="1483"/>
                    <a:pt x="820" y="1205"/>
                    <a:pt x="918" y="1106"/>
                  </a:cubicBezTo>
                  <a:cubicBezTo>
                    <a:pt x="1180" y="844"/>
                    <a:pt x="1508" y="287"/>
                    <a:pt x="1098" y="57"/>
                  </a:cubicBezTo>
                  <a:cubicBezTo>
                    <a:pt x="1024" y="17"/>
                    <a:pt x="952" y="0"/>
                    <a:pt x="88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 name="Google Shape;1089;p2"/>
            <p:cNvSpPr/>
            <p:nvPr/>
          </p:nvSpPr>
          <p:spPr>
            <a:xfrm>
              <a:off x="3872075" y="616400"/>
              <a:ext cx="116000" cy="137300"/>
            </a:xfrm>
            <a:custGeom>
              <a:avLst/>
              <a:gdLst/>
              <a:ahLst/>
              <a:cxnLst/>
              <a:rect l="l" t="t" r="r" b="b"/>
              <a:pathLst>
                <a:path w="4640" h="5492" extrusionOk="0">
                  <a:moveTo>
                    <a:pt x="4360" y="0"/>
                  </a:moveTo>
                  <a:cubicBezTo>
                    <a:pt x="4459" y="459"/>
                    <a:pt x="4344" y="935"/>
                    <a:pt x="4033" y="1295"/>
                  </a:cubicBezTo>
                  <a:cubicBezTo>
                    <a:pt x="3967" y="1361"/>
                    <a:pt x="3885" y="1426"/>
                    <a:pt x="3803" y="1492"/>
                  </a:cubicBezTo>
                  <a:cubicBezTo>
                    <a:pt x="3016" y="2049"/>
                    <a:pt x="1902" y="1771"/>
                    <a:pt x="1000" y="2410"/>
                  </a:cubicBezTo>
                  <a:cubicBezTo>
                    <a:pt x="99" y="3033"/>
                    <a:pt x="197" y="3951"/>
                    <a:pt x="181" y="4459"/>
                  </a:cubicBezTo>
                  <a:cubicBezTo>
                    <a:pt x="197" y="4803"/>
                    <a:pt x="131" y="5163"/>
                    <a:pt x="0" y="5491"/>
                  </a:cubicBezTo>
                  <a:cubicBezTo>
                    <a:pt x="312" y="5278"/>
                    <a:pt x="476" y="4934"/>
                    <a:pt x="459" y="4557"/>
                  </a:cubicBezTo>
                  <a:cubicBezTo>
                    <a:pt x="459" y="3909"/>
                    <a:pt x="517" y="3188"/>
                    <a:pt x="716" y="3188"/>
                  </a:cubicBezTo>
                  <a:cubicBezTo>
                    <a:pt x="728" y="3188"/>
                    <a:pt x="741" y="3191"/>
                    <a:pt x="754" y="3197"/>
                  </a:cubicBezTo>
                  <a:cubicBezTo>
                    <a:pt x="984" y="3311"/>
                    <a:pt x="803" y="3557"/>
                    <a:pt x="705" y="3721"/>
                  </a:cubicBezTo>
                  <a:cubicBezTo>
                    <a:pt x="623" y="3869"/>
                    <a:pt x="459" y="4541"/>
                    <a:pt x="1180" y="4950"/>
                  </a:cubicBezTo>
                  <a:cubicBezTo>
                    <a:pt x="1180" y="4950"/>
                    <a:pt x="935" y="4426"/>
                    <a:pt x="1344" y="4131"/>
                  </a:cubicBezTo>
                  <a:cubicBezTo>
                    <a:pt x="1738" y="3852"/>
                    <a:pt x="2000" y="3688"/>
                    <a:pt x="1951" y="3115"/>
                  </a:cubicBezTo>
                  <a:cubicBezTo>
                    <a:pt x="1908" y="2611"/>
                    <a:pt x="2244" y="2170"/>
                    <a:pt x="2482" y="2170"/>
                  </a:cubicBezTo>
                  <a:cubicBezTo>
                    <a:pt x="2515" y="2170"/>
                    <a:pt x="2546" y="2179"/>
                    <a:pt x="2574" y="2197"/>
                  </a:cubicBezTo>
                  <a:cubicBezTo>
                    <a:pt x="2803" y="2328"/>
                    <a:pt x="2525" y="2541"/>
                    <a:pt x="2410" y="2606"/>
                  </a:cubicBezTo>
                  <a:cubicBezTo>
                    <a:pt x="2213" y="2705"/>
                    <a:pt x="2180" y="2967"/>
                    <a:pt x="2344" y="3131"/>
                  </a:cubicBezTo>
                  <a:cubicBezTo>
                    <a:pt x="2541" y="3377"/>
                    <a:pt x="2492" y="3705"/>
                    <a:pt x="2213" y="3787"/>
                  </a:cubicBezTo>
                  <a:cubicBezTo>
                    <a:pt x="2213" y="3787"/>
                    <a:pt x="2270" y="3793"/>
                    <a:pt x="2365" y="3793"/>
                  </a:cubicBezTo>
                  <a:cubicBezTo>
                    <a:pt x="2691" y="3793"/>
                    <a:pt x="3468" y="3715"/>
                    <a:pt x="3951" y="3016"/>
                  </a:cubicBezTo>
                  <a:cubicBezTo>
                    <a:pt x="4311" y="2508"/>
                    <a:pt x="4524" y="1918"/>
                    <a:pt x="4590" y="1295"/>
                  </a:cubicBezTo>
                  <a:cubicBezTo>
                    <a:pt x="4639" y="853"/>
                    <a:pt x="4557" y="394"/>
                    <a:pt x="43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 name="Google Shape;1090;p2"/>
            <p:cNvSpPr/>
            <p:nvPr/>
          </p:nvSpPr>
          <p:spPr>
            <a:xfrm>
              <a:off x="3457375" y="758500"/>
              <a:ext cx="100000" cy="218775"/>
            </a:xfrm>
            <a:custGeom>
              <a:avLst/>
              <a:gdLst/>
              <a:ahLst/>
              <a:cxnLst/>
              <a:rect l="l" t="t" r="r" b="b"/>
              <a:pathLst>
                <a:path w="4000" h="8751" extrusionOk="0">
                  <a:moveTo>
                    <a:pt x="2068" y="0"/>
                  </a:moveTo>
                  <a:cubicBezTo>
                    <a:pt x="1545" y="0"/>
                    <a:pt x="1047" y="238"/>
                    <a:pt x="721" y="676"/>
                  </a:cubicBezTo>
                  <a:cubicBezTo>
                    <a:pt x="377" y="1168"/>
                    <a:pt x="328" y="1807"/>
                    <a:pt x="590" y="2348"/>
                  </a:cubicBezTo>
                  <a:cubicBezTo>
                    <a:pt x="824" y="2769"/>
                    <a:pt x="1259" y="3007"/>
                    <a:pt x="1715" y="3007"/>
                  </a:cubicBezTo>
                  <a:cubicBezTo>
                    <a:pt x="1898" y="3007"/>
                    <a:pt x="2084" y="2969"/>
                    <a:pt x="2262" y="2889"/>
                  </a:cubicBezTo>
                  <a:cubicBezTo>
                    <a:pt x="2951" y="2709"/>
                    <a:pt x="3098" y="1774"/>
                    <a:pt x="2492" y="1397"/>
                  </a:cubicBezTo>
                  <a:cubicBezTo>
                    <a:pt x="2410" y="1356"/>
                    <a:pt x="2326" y="1338"/>
                    <a:pt x="2245" y="1338"/>
                  </a:cubicBezTo>
                  <a:cubicBezTo>
                    <a:pt x="1906" y="1338"/>
                    <a:pt x="1619" y="1666"/>
                    <a:pt x="1738" y="2037"/>
                  </a:cubicBezTo>
                  <a:cubicBezTo>
                    <a:pt x="1874" y="2310"/>
                    <a:pt x="2193" y="2332"/>
                    <a:pt x="2324" y="2332"/>
                  </a:cubicBezTo>
                  <a:cubicBezTo>
                    <a:pt x="2350" y="2332"/>
                    <a:pt x="2369" y="2332"/>
                    <a:pt x="2377" y="2332"/>
                  </a:cubicBezTo>
                  <a:cubicBezTo>
                    <a:pt x="2443" y="2332"/>
                    <a:pt x="2443" y="2364"/>
                    <a:pt x="2443" y="2364"/>
                  </a:cubicBezTo>
                  <a:cubicBezTo>
                    <a:pt x="2486" y="2552"/>
                    <a:pt x="2250" y="2841"/>
                    <a:pt x="1802" y="2841"/>
                  </a:cubicBezTo>
                  <a:cubicBezTo>
                    <a:pt x="1741" y="2841"/>
                    <a:pt x="1676" y="2835"/>
                    <a:pt x="1607" y="2823"/>
                  </a:cubicBezTo>
                  <a:cubicBezTo>
                    <a:pt x="1410" y="2791"/>
                    <a:pt x="1230" y="2709"/>
                    <a:pt x="1098" y="2561"/>
                  </a:cubicBezTo>
                  <a:cubicBezTo>
                    <a:pt x="410" y="1922"/>
                    <a:pt x="754" y="545"/>
                    <a:pt x="1754" y="283"/>
                  </a:cubicBezTo>
                  <a:cubicBezTo>
                    <a:pt x="1902" y="242"/>
                    <a:pt x="2053" y="221"/>
                    <a:pt x="2205" y="221"/>
                  </a:cubicBezTo>
                  <a:cubicBezTo>
                    <a:pt x="2357" y="221"/>
                    <a:pt x="2508" y="242"/>
                    <a:pt x="2656" y="283"/>
                  </a:cubicBezTo>
                  <a:cubicBezTo>
                    <a:pt x="2836" y="332"/>
                    <a:pt x="3016" y="430"/>
                    <a:pt x="3180" y="545"/>
                  </a:cubicBezTo>
                  <a:cubicBezTo>
                    <a:pt x="3524" y="840"/>
                    <a:pt x="3737" y="1250"/>
                    <a:pt x="3770" y="1709"/>
                  </a:cubicBezTo>
                  <a:cubicBezTo>
                    <a:pt x="3836" y="2446"/>
                    <a:pt x="3459" y="3184"/>
                    <a:pt x="2885" y="3708"/>
                  </a:cubicBezTo>
                  <a:cubicBezTo>
                    <a:pt x="2328" y="4266"/>
                    <a:pt x="1574" y="4561"/>
                    <a:pt x="984" y="5085"/>
                  </a:cubicBezTo>
                  <a:cubicBezTo>
                    <a:pt x="426" y="5593"/>
                    <a:pt x="82" y="6298"/>
                    <a:pt x="33" y="7052"/>
                  </a:cubicBezTo>
                  <a:cubicBezTo>
                    <a:pt x="0" y="7773"/>
                    <a:pt x="394" y="8511"/>
                    <a:pt x="1033" y="8691"/>
                  </a:cubicBezTo>
                  <a:cubicBezTo>
                    <a:pt x="1161" y="8732"/>
                    <a:pt x="1292" y="8751"/>
                    <a:pt x="1421" y="8751"/>
                  </a:cubicBezTo>
                  <a:cubicBezTo>
                    <a:pt x="1922" y="8751"/>
                    <a:pt x="2394" y="8466"/>
                    <a:pt x="2525" y="8036"/>
                  </a:cubicBezTo>
                  <a:cubicBezTo>
                    <a:pt x="2721" y="7560"/>
                    <a:pt x="2508" y="7019"/>
                    <a:pt x="2033" y="6790"/>
                  </a:cubicBezTo>
                  <a:cubicBezTo>
                    <a:pt x="1934" y="6741"/>
                    <a:pt x="1820" y="6708"/>
                    <a:pt x="1705" y="6708"/>
                  </a:cubicBezTo>
                  <a:cubicBezTo>
                    <a:pt x="1662" y="6701"/>
                    <a:pt x="1619" y="6697"/>
                    <a:pt x="1577" y="6697"/>
                  </a:cubicBezTo>
                  <a:cubicBezTo>
                    <a:pt x="1249" y="6697"/>
                    <a:pt x="954" y="6915"/>
                    <a:pt x="853" y="7249"/>
                  </a:cubicBezTo>
                  <a:cubicBezTo>
                    <a:pt x="724" y="7726"/>
                    <a:pt x="990" y="8000"/>
                    <a:pt x="1301" y="8000"/>
                  </a:cubicBezTo>
                  <a:cubicBezTo>
                    <a:pt x="1385" y="8000"/>
                    <a:pt x="1473" y="7979"/>
                    <a:pt x="1557" y="7937"/>
                  </a:cubicBezTo>
                  <a:cubicBezTo>
                    <a:pt x="1869" y="7790"/>
                    <a:pt x="1934" y="7364"/>
                    <a:pt x="1672" y="7118"/>
                  </a:cubicBezTo>
                  <a:cubicBezTo>
                    <a:pt x="1596" y="7051"/>
                    <a:pt x="1497" y="7017"/>
                    <a:pt x="1395" y="7017"/>
                  </a:cubicBezTo>
                  <a:cubicBezTo>
                    <a:pt x="1323" y="7017"/>
                    <a:pt x="1249" y="7034"/>
                    <a:pt x="1180" y="7069"/>
                  </a:cubicBezTo>
                  <a:cubicBezTo>
                    <a:pt x="1162" y="7080"/>
                    <a:pt x="1148" y="7084"/>
                    <a:pt x="1138" y="7084"/>
                  </a:cubicBezTo>
                  <a:cubicBezTo>
                    <a:pt x="1105" y="7084"/>
                    <a:pt x="1115" y="7036"/>
                    <a:pt x="1115" y="7036"/>
                  </a:cubicBezTo>
                  <a:cubicBezTo>
                    <a:pt x="1226" y="6815"/>
                    <a:pt x="1521" y="6787"/>
                    <a:pt x="1661" y="6787"/>
                  </a:cubicBezTo>
                  <a:cubicBezTo>
                    <a:pt x="1708" y="6787"/>
                    <a:pt x="1738" y="6790"/>
                    <a:pt x="1738" y="6790"/>
                  </a:cubicBezTo>
                  <a:cubicBezTo>
                    <a:pt x="1836" y="6790"/>
                    <a:pt x="1918" y="6823"/>
                    <a:pt x="2016" y="6856"/>
                  </a:cubicBezTo>
                  <a:cubicBezTo>
                    <a:pt x="2459" y="7036"/>
                    <a:pt x="2656" y="7560"/>
                    <a:pt x="2459" y="8003"/>
                  </a:cubicBezTo>
                  <a:cubicBezTo>
                    <a:pt x="2319" y="8396"/>
                    <a:pt x="1915" y="8642"/>
                    <a:pt x="1473" y="8642"/>
                  </a:cubicBezTo>
                  <a:cubicBezTo>
                    <a:pt x="1344" y="8642"/>
                    <a:pt x="1212" y="8621"/>
                    <a:pt x="1082" y="8577"/>
                  </a:cubicBezTo>
                  <a:cubicBezTo>
                    <a:pt x="508" y="8413"/>
                    <a:pt x="148" y="7724"/>
                    <a:pt x="181" y="7069"/>
                  </a:cubicBezTo>
                  <a:cubicBezTo>
                    <a:pt x="230" y="6347"/>
                    <a:pt x="574" y="5692"/>
                    <a:pt x="1098" y="5216"/>
                  </a:cubicBezTo>
                  <a:cubicBezTo>
                    <a:pt x="1639" y="4725"/>
                    <a:pt x="2410" y="4430"/>
                    <a:pt x="3000" y="3840"/>
                  </a:cubicBezTo>
                  <a:cubicBezTo>
                    <a:pt x="3590" y="3299"/>
                    <a:pt x="4000" y="2495"/>
                    <a:pt x="3934" y="1709"/>
                  </a:cubicBezTo>
                  <a:cubicBezTo>
                    <a:pt x="3869" y="922"/>
                    <a:pt x="3311" y="250"/>
                    <a:pt x="2557" y="70"/>
                  </a:cubicBezTo>
                  <a:cubicBezTo>
                    <a:pt x="2395" y="23"/>
                    <a:pt x="2230" y="0"/>
                    <a:pt x="20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 name="Google Shape;1091;p2"/>
            <p:cNvSpPr/>
            <p:nvPr/>
          </p:nvSpPr>
          <p:spPr>
            <a:xfrm>
              <a:off x="3459425" y="841375"/>
              <a:ext cx="42625" cy="60250"/>
            </a:xfrm>
            <a:custGeom>
              <a:avLst/>
              <a:gdLst/>
              <a:ahLst/>
              <a:cxnLst/>
              <a:rect l="l" t="t" r="r" b="b"/>
              <a:pathLst>
                <a:path w="1705" h="2410" extrusionOk="0">
                  <a:moveTo>
                    <a:pt x="1508" y="0"/>
                  </a:moveTo>
                  <a:cubicBezTo>
                    <a:pt x="1508" y="0"/>
                    <a:pt x="1377" y="66"/>
                    <a:pt x="1344" y="164"/>
                  </a:cubicBezTo>
                  <a:cubicBezTo>
                    <a:pt x="1329" y="254"/>
                    <a:pt x="1232" y="330"/>
                    <a:pt x="1078" y="330"/>
                  </a:cubicBezTo>
                  <a:cubicBezTo>
                    <a:pt x="1064" y="330"/>
                    <a:pt x="1048" y="329"/>
                    <a:pt x="1033" y="328"/>
                  </a:cubicBezTo>
                  <a:cubicBezTo>
                    <a:pt x="836" y="328"/>
                    <a:pt x="0" y="393"/>
                    <a:pt x="49" y="2410"/>
                  </a:cubicBezTo>
                  <a:cubicBezTo>
                    <a:pt x="115" y="1983"/>
                    <a:pt x="377" y="1606"/>
                    <a:pt x="754" y="1393"/>
                  </a:cubicBezTo>
                  <a:cubicBezTo>
                    <a:pt x="1393" y="1115"/>
                    <a:pt x="1705" y="852"/>
                    <a:pt x="1590" y="475"/>
                  </a:cubicBezTo>
                  <a:cubicBezTo>
                    <a:pt x="1475" y="82"/>
                    <a:pt x="1508" y="0"/>
                    <a:pt x="150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 name="Google Shape;1092;p2"/>
            <p:cNvSpPr/>
            <p:nvPr/>
          </p:nvSpPr>
          <p:spPr>
            <a:xfrm>
              <a:off x="3476625" y="663525"/>
              <a:ext cx="159850" cy="250800"/>
            </a:xfrm>
            <a:custGeom>
              <a:avLst/>
              <a:gdLst/>
              <a:ahLst/>
              <a:cxnLst/>
              <a:rect l="l" t="t" r="r" b="b"/>
              <a:pathLst>
                <a:path w="6394" h="10032" extrusionOk="0">
                  <a:moveTo>
                    <a:pt x="5246" y="0"/>
                  </a:moveTo>
                  <a:lnTo>
                    <a:pt x="5246" y="0"/>
                  </a:lnTo>
                  <a:cubicBezTo>
                    <a:pt x="2886" y="672"/>
                    <a:pt x="4180" y="2180"/>
                    <a:pt x="4262" y="4426"/>
                  </a:cubicBezTo>
                  <a:cubicBezTo>
                    <a:pt x="4344" y="6262"/>
                    <a:pt x="3263" y="7966"/>
                    <a:pt x="1558" y="8688"/>
                  </a:cubicBezTo>
                  <a:cubicBezTo>
                    <a:pt x="230" y="9212"/>
                    <a:pt x="1" y="10032"/>
                    <a:pt x="1" y="10032"/>
                  </a:cubicBezTo>
                  <a:cubicBezTo>
                    <a:pt x="319" y="9498"/>
                    <a:pt x="675" y="9322"/>
                    <a:pt x="977" y="9322"/>
                  </a:cubicBezTo>
                  <a:cubicBezTo>
                    <a:pt x="1203" y="9322"/>
                    <a:pt x="1399" y="9421"/>
                    <a:pt x="1525" y="9540"/>
                  </a:cubicBezTo>
                  <a:cubicBezTo>
                    <a:pt x="1629" y="9632"/>
                    <a:pt x="1727" y="9662"/>
                    <a:pt x="1818" y="9662"/>
                  </a:cubicBezTo>
                  <a:cubicBezTo>
                    <a:pt x="1979" y="9662"/>
                    <a:pt x="2120" y="9572"/>
                    <a:pt x="2243" y="9572"/>
                  </a:cubicBezTo>
                  <a:cubicBezTo>
                    <a:pt x="2250" y="9572"/>
                    <a:pt x="2256" y="9572"/>
                    <a:pt x="2263" y="9573"/>
                  </a:cubicBezTo>
                  <a:cubicBezTo>
                    <a:pt x="2459" y="9589"/>
                    <a:pt x="2345" y="9802"/>
                    <a:pt x="2345" y="9802"/>
                  </a:cubicBezTo>
                  <a:cubicBezTo>
                    <a:pt x="2672" y="9638"/>
                    <a:pt x="2771" y="9229"/>
                    <a:pt x="2574" y="8917"/>
                  </a:cubicBezTo>
                  <a:cubicBezTo>
                    <a:pt x="2479" y="8782"/>
                    <a:pt x="2329" y="8691"/>
                    <a:pt x="2169" y="8691"/>
                  </a:cubicBezTo>
                  <a:cubicBezTo>
                    <a:pt x="2135" y="8691"/>
                    <a:pt x="2100" y="8695"/>
                    <a:pt x="2066" y="8704"/>
                  </a:cubicBezTo>
                  <a:cubicBezTo>
                    <a:pt x="2066" y="8704"/>
                    <a:pt x="2263" y="8655"/>
                    <a:pt x="3312" y="7802"/>
                  </a:cubicBezTo>
                  <a:cubicBezTo>
                    <a:pt x="4607" y="6737"/>
                    <a:pt x="4541" y="7098"/>
                    <a:pt x="5459" y="6606"/>
                  </a:cubicBezTo>
                  <a:cubicBezTo>
                    <a:pt x="6393" y="6114"/>
                    <a:pt x="6082" y="5131"/>
                    <a:pt x="6082" y="5131"/>
                  </a:cubicBezTo>
                  <a:lnTo>
                    <a:pt x="6082" y="5131"/>
                  </a:lnTo>
                  <a:cubicBezTo>
                    <a:pt x="6036" y="5252"/>
                    <a:pt x="5977" y="5429"/>
                    <a:pt x="5514" y="5429"/>
                  </a:cubicBezTo>
                  <a:cubicBezTo>
                    <a:pt x="5477" y="5429"/>
                    <a:pt x="5436" y="5428"/>
                    <a:pt x="5393" y="5426"/>
                  </a:cubicBezTo>
                  <a:cubicBezTo>
                    <a:pt x="5367" y="5424"/>
                    <a:pt x="5340" y="5422"/>
                    <a:pt x="5314" y="5422"/>
                  </a:cubicBezTo>
                  <a:cubicBezTo>
                    <a:pt x="4952" y="5422"/>
                    <a:pt x="4628" y="5629"/>
                    <a:pt x="4475" y="5950"/>
                  </a:cubicBezTo>
                  <a:cubicBezTo>
                    <a:pt x="4410" y="6065"/>
                    <a:pt x="4328" y="6163"/>
                    <a:pt x="4213" y="6245"/>
                  </a:cubicBezTo>
                  <a:cubicBezTo>
                    <a:pt x="4557" y="5917"/>
                    <a:pt x="4607" y="5131"/>
                    <a:pt x="4721" y="4491"/>
                  </a:cubicBezTo>
                  <a:cubicBezTo>
                    <a:pt x="4820" y="3852"/>
                    <a:pt x="5115" y="4065"/>
                    <a:pt x="5672" y="3672"/>
                  </a:cubicBezTo>
                  <a:cubicBezTo>
                    <a:pt x="6246" y="3295"/>
                    <a:pt x="5934" y="2787"/>
                    <a:pt x="5885" y="2656"/>
                  </a:cubicBezTo>
                  <a:cubicBezTo>
                    <a:pt x="5836" y="2508"/>
                    <a:pt x="5852" y="2361"/>
                    <a:pt x="5902" y="2213"/>
                  </a:cubicBezTo>
                  <a:lnTo>
                    <a:pt x="5902" y="2213"/>
                  </a:lnTo>
                  <a:cubicBezTo>
                    <a:pt x="5901" y="2213"/>
                    <a:pt x="5852" y="2328"/>
                    <a:pt x="5475" y="2377"/>
                  </a:cubicBezTo>
                  <a:cubicBezTo>
                    <a:pt x="5164" y="2426"/>
                    <a:pt x="4918" y="2656"/>
                    <a:pt x="4852" y="2967"/>
                  </a:cubicBezTo>
                  <a:cubicBezTo>
                    <a:pt x="4852" y="3114"/>
                    <a:pt x="4755" y="3293"/>
                    <a:pt x="4621" y="3293"/>
                  </a:cubicBezTo>
                  <a:cubicBezTo>
                    <a:pt x="4591" y="3293"/>
                    <a:pt x="4558" y="3284"/>
                    <a:pt x="4525" y="3262"/>
                  </a:cubicBezTo>
                  <a:cubicBezTo>
                    <a:pt x="4328" y="3164"/>
                    <a:pt x="4394" y="2869"/>
                    <a:pt x="4394" y="2869"/>
                  </a:cubicBezTo>
                  <a:cubicBezTo>
                    <a:pt x="4607" y="2279"/>
                    <a:pt x="5180" y="2508"/>
                    <a:pt x="5623" y="1820"/>
                  </a:cubicBezTo>
                  <a:cubicBezTo>
                    <a:pt x="6033" y="1213"/>
                    <a:pt x="5475" y="574"/>
                    <a:pt x="5279" y="410"/>
                  </a:cubicBezTo>
                  <a:cubicBezTo>
                    <a:pt x="5164" y="295"/>
                    <a:pt x="5148" y="115"/>
                    <a:pt x="524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 name="Google Shape;1093;p2"/>
            <p:cNvSpPr/>
            <p:nvPr/>
          </p:nvSpPr>
          <p:spPr>
            <a:xfrm>
              <a:off x="3457775" y="589750"/>
              <a:ext cx="69700" cy="204100"/>
            </a:xfrm>
            <a:custGeom>
              <a:avLst/>
              <a:gdLst/>
              <a:ahLst/>
              <a:cxnLst/>
              <a:rect l="l" t="t" r="r" b="b"/>
              <a:pathLst>
                <a:path w="2788" h="8164" extrusionOk="0">
                  <a:moveTo>
                    <a:pt x="705" y="1"/>
                  </a:moveTo>
                  <a:lnTo>
                    <a:pt x="705" y="1"/>
                  </a:lnTo>
                  <a:cubicBezTo>
                    <a:pt x="705" y="1"/>
                    <a:pt x="66" y="198"/>
                    <a:pt x="214" y="1083"/>
                  </a:cubicBezTo>
                  <a:cubicBezTo>
                    <a:pt x="312" y="1574"/>
                    <a:pt x="558" y="2017"/>
                    <a:pt x="935" y="2361"/>
                  </a:cubicBezTo>
                  <a:cubicBezTo>
                    <a:pt x="1115" y="2558"/>
                    <a:pt x="1312" y="2722"/>
                    <a:pt x="1459" y="2902"/>
                  </a:cubicBezTo>
                  <a:cubicBezTo>
                    <a:pt x="1804" y="3263"/>
                    <a:pt x="2459" y="4131"/>
                    <a:pt x="2132" y="4967"/>
                  </a:cubicBezTo>
                  <a:cubicBezTo>
                    <a:pt x="2050" y="5197"/>
                    <a:pt x="1902" y="5410"/>
                    <a:pt x="1738" y="5574"/>
                  </a:cubicBezTo>
                  <a:cubicBezTo>
                    <a:pt x="1148" y="6082"/>
                    <a:pt x="755" y="6328"/>
                    <a:pt x="443" y="6770"/>
                  </a:cubicBezTo>
                  <a:cubicBezTo>
                    <a:pt x="148" y="7164"/>
                    <a:pt x="1" y="7656"/>
                    <a:pt x="17" y="8164"/>
                  </a:cubicBezTo>
                  <a:cubicBezTo>
                    <a:pt x="17" y="8016"/>
                    <a:pt x="66" y="6951"/>
                    <a:pt x="1214" y="6148"/>
                  </a:cubicBezTo>
                  <a:cubicBezTo>
                    <a:pt x="2509" y="5230"/>
                    <a:pt x="2787" y="4312"/>
                    <a:pt x="2345" y="2918"/>
                  </a:cubicBezTo>
                  <a:cubicBezTo>
                    <a:pt x="2279" y="2722"/>
                    <a:pt x="2197" y="2541"/>
                    <a:pt x="2099" y="2361"/>
                  </a:cubicBezTo>
                  <a:cubicBezTo>
                    <a:pt x="1492" y="1230"/>
                    <a:pt x="410" y="968"/>
                    <a:pt x="70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 name="Google Shape;1094;p2"/>
            <p:cNvSpPr/>
            <p:nvPr/>
          </p:nvSpPr>
          <p:spPr>
            <a:xfrm>
              <a:off x="3231175" y="913300"/>
              <a:ext cx="226625" cy="157800"/>
            </a:xfrm>
            <a:custGeom>
              <a:avLst/>
              <a:gdLst/>
              <a:ahLst/>
              <a:cxnLst/>
              <a:rect l="l" t="t" r="r" b="b"/>
              <a:pathLst>
                <a:path w="9065" h="6312" extrusionOk="0">
                  <a:moveTo>
                    <a:pt x="2003" y="0"/>
                  </a:moveTo>
                  <a:cubicBezTo>
                    <a:pt x="1093" y="0"/>
                    <a:pt x="77" y="656"/>
                    <a:pt x="33" y="1860"/>
                  </a:cubicBezTo>
                  <a:cubicBezTo>
                    <a:pt x="0" y="2712"/>
                    <a:pt x="459" y="3532"/>
                    <a:pt x="1230" y="3942"/>
                  </a:cubicBezTo>
                  <a:cubicBezTo>
                    <a:pt x="1742" y="4193"/>
                    <a:pt x="2308" y="4297"/>
                    <a:pt x="2884" y="4297"/>
                  </a:cubicBezTo>
                  <a:cubicBezTo>
                    <a:pt x="3212" y="4297"/>
                    <a:pt x="3542" y="4263"/>
                    <a:pt x="3869" y="4204"/>
                  </a:cubicBezTo>
                  <a:cubicBezTo>
                    <a:pt x="4754" y="3958"/>
                    <a:pt x="5573" y="3630"/>
                    <a:pt x="6376" y="3417"/>
                  </a:cubicBezTo>
                  <a:cubicBezTo>
                    <a:pt x="6573" y="3370"/>
                    <a:pt x="6773" y="3346"/>
                    <a:pt x="6969" y="3346"/>
                  </a:cubicBezTo>
                  <a:cubicBezTo>
                    <a:pt x="7589" y="3346"/>
                    <a:pt x="8175" y="3583"/>
                    <a:pt x="8524" y="4057"/>
                  </a:cubicBezTo>
                  <a:cubicBezTo>
                    <a:pt x="8950" y="4647"/>
                    <a:pt x="8999" y="5581"/>
                    <a:pt x="8458" y="5974"/>
                  </a:cubicBezTo>
                  <a:cubicBezTo>
                    <a:pt x="8244" y="6136"/>
                    <a:pt x="7987" y="6211"/>
                    <a:pt x="7738" y="6211"/>
                  </a:cubicBezTo>
                  <a:cubicBezTo>
                    <a:pt x="7357" y="6211"/>
                    <a:pt x="6994" y="6036"/>
                    <a:pt x="6835" y="5728"/>
                  </a:cubicBezTo>
                  <a:cubicBezTo>
                    <a:pt x="6524" y="5237"/>
                    <a:pt x="6770" y="4581"/>
                    <a:pt x="7229" y="4450"/>
                  </a:cubicBezTo>
                  <a:cubicBezTo>
                    <a:pt x="7324" y="4412"/>
                    <a:pt x="7423" y="4393"/>
                    <a:pt x="7520" y="4393"/>
                  </a:cubicBezTo>
                  <a:cubicBezTo>
                    <a:pt x="7755" y="4393"/>
                    <a:pt x="7979" y="4503"/>
                    <a:pt x="8130" y="4712"/>
                  </a:cubicBezTo>
                  <a:cubicBezTo>
                    <a:pt x="8229" y="4876"/>
                    <a:pt x="8245" y="5089"/>
                    <a:pt x="8163" y="5286"/>
                  </a:cubicBezTo>
                  <a:cubicBezTo>
                    <a:pt x="8150" y="5312"/>
                    <a:pt x="8097" y="5388"/>
                    <a:pt x="8051" y="5388"/>
                  </a:cubicBezTo>
                  <a:cubicBezTo>
                    <a:pt x="8038" y="5388"/>
                    <a:pt x="8026" y="5382"/>
                    <a:pt x="8016" y="5368"/>
                  </a:cubicBezTo>
                  <a:cubicBezTo>
                    <a:pt x="7966" y="5319"/>
                    <a:pt x="8016" y="4958"/>
                    <a:pt x="7639" y="4925"/>
                  </a:cubicBezTo>
                  <a:cubicBezTo>
                    <a:pt x="7624" y="4923"/>
                    <a:pt x="7610" y="4922"/>
                    <a:pt x="7597" y="4922"/>
                  </a:cubicBezTo>
                  <a:cubicBezTo>
                    <a:pt x="7268" y="4922"/>
                    <a:pt x="7161" y="5472"/>
                    <a:pt x="7491" y="5614"/>
                  </a:cubicBezTo>
                  <a:cubicBezTo>
                    <a:pt x="7565" y="5646"/>
                    <a:pt x="7642" y="5662"/>
                    <a:pt x="7717" y="5662"/>
                  </a:cubicBezTo>
                  <a:cubicBezTo>
                    <a:pt x="7942" y="5662"/>
                    <a:pt x="8151" y="5524"/>
                    <a:pt x="8212" y="5302"/>
                  </a:cubicBezTo>
                  <a:cubicBezTo>
                    <a:pt x="8212" y="5286"/>
                    <a:pt x="8212" y="5286"/>
                    <a:pt x="8212" y="5270"/>
                  </a:cubicBezTo>
                  <a:cubicBezTo>
                    <a:pt x="8229" y="5253"/>
                    <a:pt x="8229" y="5237"/>
                    <a:pt x="8229" y="5237"/>
                  </a:cubicBezTo>
                  <a:lnTo>
                    <a:pt x="8229" y="5220"/>
                  </a:lnTo>
                  <a:cubicBezTo>
                    <a:pt x="8261" y="5089"/>
                    <a:pt x="8245" y="4958"/>
                    <a:pt x="8212" y="4843"/>
                  </a:cubicBezTo>
                  <a:cubicBezTo>
                    <a:pt x="8100" y="4531"/>
                    <a:pt x="7807" y="4343"/>
                    <a:pt x="7493" y="4343"/>
                  </a:cubicBezTo>
                  <a:cubicBezTo>
                    <a:pt x="7395" y="4343"/>
                    <a:pt x="7294" y="4362"/>
                    <a:pt x="7196" y="4401"/>
                  </a:cubicBezTo>
                  <a:cubicBezTo>
                    <a:pt x="6704" y="4516"/>
                    <a:pt x="6426" y="5220"/>
                    <a:pt x="6753" y="5761"/>
                  </a:cubicBezTo>
                  <a:cubicBezTo>
                    <a:pt x="6925" y="6105"/>
                    <a:pt x="7334" y="6312"/>
                    <a:pt x="7757" y="6312"/>
                  </a:cubicBezTo>
                  <a:cubicBezTo>
                    <a:pt x="8020" y="6312"/>
                    <a:pt x="8288" y="6232"/>
                    <a:pt x="8507" y="6056"/>
                  </a:cubicBezTo>
                  <a:cubicBezTo>
                    <a:pt x="8950" y="5728"/>
                    <a:pt x="9065" y="5122"/>
                    <a:pt x="8917" y="4581"/>
                  </a:cubicBezTo>
                  <a:cubicBezTo>
                    <a:pt x="8819" y="4040"/>
                    <a:pt x="8458" y="3155"/>
                    <a:pt x="7196" y="2876"/>
                  </a:cubicBezTo>
                  <a:cubicBezTo>
                    <a:pt x="7056" y="2846"/>
                    <a:pt x="6913" y="2833"/>
                    <a:pt x="6767" y="2833"/>
                  </a:cubicBezTo>
                  <a:cubicBezTo>
                    <a:pt x="5429" y="2833"/>
                    <a:pt x="3877" y="3979"/>
                    <a:pt x="2290" y="3979"/>
                  </a:cubicBezTo>
                  <a:cubicBezTo>
                    <a:pt x="2074" y="3979"/>
                    <a:pt x="1857" y="3958"/>
                    <a:pt x="1639" y="3909"/>
                  </a:cubicBezTo>
                  <a:cubicBezTo>
                    <a:pt x="1557" y="3876"/>
                    <a:pt x="1459" y="3860"/>
                    <a:pt x="1361" y="3827"/>
                  </a:cubicBezTo>
                  <a:lnTo>
                    <a:pt x="1312" y="3794"/>
                  </a:lnTo>
                  <a:cubicBezTo>
                    <a:pt x="590" y="3417"/>
                    <a:pt x="148" y="2663"/>
                    <a:pt x="181" y="1860"/>
                  </a:cubicBezTo>
                  <a:cubicBezTo>
                    <a:pt x="203" y="738"/>
                    <a:pt x="1174" y="105"/>
                    <a:pt x="2043" y="105"/>
                  </a:cubicBezTo>
                  <a:cubicBezTo>
                    <a:pt x="2455" y="105"/>
                    <a:pt x="2845" y="248"/>
                    <a:pt x="3098" y="549"/>
                  </a:cubicBezTo>
                  <a:cubicBezTo>
                    <a:pt x="3557" y="1008"/>
                    <a:pt x="3524" y="1762"/>
                    <a:pt x="3016" y="2172"/>
                  </a:cubicBezTo>
                  <a:cubicBezTo>
                    <a:pt x="2934" y="2221"/>
                    <a:pt x="2852" y="2270"/>
                    <a:pt x="2754" y="2286"/>
                  </a:cubicBezTo>
                  <a:cubicBezTo>
                    <a:pt x="2687" y="2305"/>
                    <a:pt x="2617" y="2315"/>
                    <a:pt x="2547" y="2315"/>
                  </a:cubicBezTo>
                  <a:cubicBezTo>
                    <a:pt x="2377" y="2315"/>
                    <a:pt x="2205" y="2260"/>
                    <a:pt x="2066" y="2155"/>
                  </a:cubicBezTo>
                  <a:cubicBezTo>
                    <a:pt x="1934" y="2073"/>
                    <a:pt x="1885" y="1909"/>
                    <a:pt x="1918" y="1762"/>
                  </a:cubicBezTo>
                  <a:lnTo>
                    <a:pt x="1918" y="1762"/>
                  </a:lnTo>
                  <a:cubicBezTo>
                    <a:pt x="1991" y="1845"/>
                    <a:pt x="2090" y="1888"/>
                    <a:pt x="2190" y="1888"/>
                  </a:cubicBezTo>
                  <a:cubicBezTo>
                    <a:pt x="2248" y="1888"/>
                    <a:pt x="2307" y="1874"/>
                    <a:pt x="2361" y="1844"/>
                  </a:cubicBezTo>
                  <a:cubicBezTo>
                    <a:pt x="2590" y="1713"/>
                    <a:pt x="2525" y="1319"/>
                    <a:pt x="2213" y="1221"/>
                  </a:cubicBezTo>
                  <a:cubicBezTo>
                    <a:pt x="2181" y="1211"/>
                    <a:pt x="2150" y="1207"/>
                    <a:pt x="2119" y="1207"/>
                  </a:cubicBezTo>
                  <a:cubicBezTo>
                    <a:pt x="1781" y="1207"/>
                    <a:pt x="1511" y="1750"/>
                    <a:pt x="1902" y="2155"/>
                  </a:cubicBezTo>
                  <a:cubicBezTo>
                    <a:pt x="2060" y="2314"/>
                    <a:pt x="2264" y="2400"/>
                    <a:pt x="2472" y="2400"/>
                  </a:cubicBezTo>
                  <a:cubicBezTo>
                    <a:pt x="2544" y="2400"/>
                    <a:pt x="2617" y="2389"/>
                    <a:pt x="2688" y="2368"/>
                  </a:cubicBezTo>
                  <a:cubicBezTo>
                    <a:pt x="2721" y="2368"/>
                    <a:pt x="2754" y="2352"/>
                    <a:pt x="2787" y="2352"/>
                  </a:cubicBezTo>
                  <a:lnTo>
                    <a:pt x="2852" y="2319"/>
                  </a:lnTo>
                  <a:lnTo>
                    <a:pt x="2885" y="2303"/>
                  </a:lnTo>
                  <a:cubicBezTo>
                    <a:pt x="3049" y="2237"/>
                    <a:pt x="3164" y="2139"/>
                    <a:pt x="3262" y="2008"/>
                  </a:cubicBezTo>
                  <a:cubicBezTo>
                    <a:pt x="3590" y="1532"/>
                    <a:pt x="3541" y="909"/>
                    <a:pt x="3147" y="500"/>
                  </a:cubicBezTo>
                  <a:cubicBezTo>
                    <a:pt x="2881" y="162"/>
                    <a:pt x="2455" y="0"/>
                    <a:pt x="200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 name="Google Shape;1095;p2"/>
            <p:cNvSpPr/>
            <p:nvPr/>
          </p:nvSpPr>
          <p:spPr>
            <a:xfrm>
              <a:off x="3269700" y="1002750"/>
              <a:ext cx="161475" cy="92700"/>
            </a:xfrm>
            <a:custGeom>
              <a:avLst/>
              <a:gdLst/>
              <a:ahLst/>
              <a:cxnLst/>
              <a:rect l="l" t="t" r="r" b="b"/>
              <a:pathLst>
                <a:path w="6459" h="3708" extrusionOk="0">
                  <a:moveTo>
                    <a:pt x="5505" y="0"/>
                  </a:moveTo>
                  <a:cubicBezTo>
                    <a:pt x="5252" y="0"/>
                    <a:pt x="4952" y="44"/>
                    <a:pt x="4606" y="167"/>
                  </a:cubicBezTo>
                  <a:cubicBezTo>
                    <a:pt x="3769" y="469"/>
                    <a:pt x="2578" y="1035"/>
                    <a:pt x="1407" y="1035"/>
                  </a:cubicBezTo>
                  <a:cubicBezTo>
                    <a:pt x="926" y="1035"/>
                    <a:pt x="448" y="940"/>
                    <a:pt x="0" y="692"/>
                  </a:cubicBezTo>
                  <a:lnTo>
                    <a:pt x="0" y="692"/>
                  </a:lnTo>
                  <a:cubicBezTo>
                    <a:pt x="0" y="692"/>
                    <a:pt x="554" y="1335"/>
                    <a:pt x="1304" y="1335"/>
                  </a:cubicBezTo>
                  <a:cubicBezTo>
                    <a:pt x="1339" y="1335"/>
                    <a:pt x="1374" y="1334"/>
                    <a:pt x="1410" y="1331"/>
                  </a:cubicBezTo>
                  <a:cubicBezTo>
                    <a:pt x="1929" y="1307"/>
                    <a:pt x="2163" y="1167"/>
                    <a:pt x="2297" y="1167"/>
                  </a:cubicBezTo>
                  <a:cubicBezTo>
                    <a:pt x="2344" y="1167"/>
                    <a:pt x="2379" y="1185"/>
                    <a:pt x="2410" y="1233"/>
                  </a:cubicBezTo>
                  <a:cubicBezTo>
                    <a:pt x="2488" y="1324"/>
                    <a:pt x="2379" y="1374"/>
                    <a:pt x="2224" y="1374"/>
                  </a:cubicBezTo>
                  <a:cubicBezTo>
                    <a:pt x="2184" y="1374"/>
                    <a:pt x="2142" y="1370"/>
                    <a:pt x="2098" y="1364"/>
                  </a:cubicBezTo>
                  <a:cubicBezTo>
                    <a:pt x="2046" y="1340"/>
                    <a:pt x="1992" y="1330"/>
                    <a:pt x="1938" y="1330"/>
                  </a:cubicBezTo>
                  <a:cubicBezTo>
                    <a:pt x="1841" y="1330"/>
                    <a:pt x="1746" y="1366"/>
                    <a:pt x="1672" y="1429"/>
                  </a:cubicBezTo>
                  <a:cubicBezTo>
                    <a:pt x="1494" y="1591"/>
                    <a:pt x="1698" y="2102"/>
                    <a:pt x="1329" y="2102"/>
                  </a:cubicBezTo>
                  <a:cubicBezTo>
                    <a:pt x="1323" y="2102"/>
                    <a:pt x="1317" y="2102"/>
                    <a:pt x="1311" y="2101"/>
                  </a:cubicBezTo>
                  <a:lnTo>
                    <a:pt x="1311" y="2101"/>
                  </a:lnTo>
                  <a:cubicBezTo>
                    <a:pt x="1311" y="2101"/>
                    <a:pt x="1605" y="2468"/>
                    <a:pt x="2033" y="2468"/>
                  </a:cubicBezTo>
                  <a:cubicBezTo>
                    <a:pt x="2178" y="2468"/>
                    <a:pt x="2338" y="2426"/>
                    <a:pt x="2508" y="2314"/>
                  </a:cubicBezTo>
                  <a:cubicBezTo>
                    <a:pt x="3180" y="1888"/>
                    <a:pt x="2803" y="1380"/>
                    <a:pt x="3065" y="1249"/>
                  </a:cubicBezTo>
                  <a:cubicBezTo>
                    <a:pt x="3108" y="1226"/>
                    <a:pt x="3150" y="1216"/>
                    <a:pt x="3189" y="1216"/>
                  </a:cubicBezTo>
                  <a:cubicBezTo>
                    <a:pt x="3372" y="1216"/>
                    <a:pt x="3484" y="1445"/>
                    <a:pt x="3295" y="1675"/>
                  </a:cubicBezTo>
                  <a:cubicBezTo>
                    <a:pt x="3065" y="1937"/>
                    <a:pt x="2213" y="2888"/>
                    <a:pt x="3541" y="3708"/>
                  </a:cubicBezTo>
                  <a:cubicBezTo>
                    <a:pt x="3541" y="3708"/>
                    <a:pt x="3360" y="3249"/>
                    <a:pt x="3721" y="3085"/>
                  </a:cubicBezTo>
                  <a:cubicBezTo>
                    <a:pt x="4081" y="2937"/>
                    <a:pt x="4803" y="2708"/>
                    <a:pt x="4704" y="2216"/>
                  </a:cubicBezTo>
                  <a:cubicBezTo>
                    <a:pt x="4606" y="1708"/>
                    <a:pt x="4245" y="954"/>
                    <a:pt x="4835" y="511"/>
                  </a:cubicBezTo>
                  <a:cubicBezTo>
                    <a:pt x="5197" y="247"/>
                    <a:pt x="5501" y="147"/>
                    <a:pt x="5808" y="147"/>
                  </a:cubicBezTo>
                  <a:cubicBezTo>
                    <a:pt x="6017" y="147"/>
                    <a:pt x="6227" y="193"/>
                    <a:pt x="6458" y="265"/>
                  </a:cubicBezTo>
                  <a:cubicBezTo>
                    <a:pt x="6458" y="265"/>
                    <a:pt x="6127" y="0"/>
                    <a:pt x="550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 name="Google Shape;1096;p2"/>
            <p:cNvSpPr/>
            <p:nvPr/>
          </p:nvSpPr>
          <p:spPr>
            <a:xfrm>
              <a:off x="3299200" y="911025"/>
              <a:ext cx="90575" cy="63125"/>
            </a:xfrm>
            <a:custGeom>
              <a:avLst/>
              <a:gdLst/>
              <a:ahLst/>
              <a:cxnLst/>
              <a:rect l="l" t="t" r="r" b="b"/>
              <a:pathLst>
                <a:path w="3623" h="2525" extrusionOk="0">
                  <a:moveTo>
                    <a:pt x="1124" y="0"/>
                  </a:moveTo>
                  <a:cubicBezTo>
                    <a:pt x="517" y="0"/>
                    <a:pt x="0" y="132"/>
                    <a:pt x="0" y="132"/>
                  </a:cubicBezTo>
                  <a:cubicBezTo>
                    <a:pt x="0" y="132"/>
                    <a:pt x="967" y="197"/>
                    <a:pt x="1197" y="541"/>
                  </a:cubicBezTo>
                  <a:cubicBezTo>
                    <a:pt x="1377" y="738"/>
                    <a:pt x="1443" y="1017"/>
                    <a:pt x="1361" y="1263"/>
                  </a:cubicBezTo>
                  <a:cubicBezTo>
                    <a:pt x="1312" y="1492"/>
                    <a:pt x="1197" y="2148"/>
                    <a:pt x="2229" y="2164"/>
                  </a:cubicBezTo>
                  <a:cubicBezTo>
                    <a:pt x="3262" y="2164"/>
                    <a:pt x="3098" y="2525"/>
                    <a:pt x="3098" y="2525"/>
                  </a:cubicBezTo>
                  <a:cubicBezTo>
                    <a:pt x="3098" y="2525"/>
                    <a:pt x="3623" y="1771"/>
                    <a:pt x="2754" y="607"/>
                  </a:cubicBezTo>
                  <a:cubicBezTo>
                    <a:pt x="2383" y="123"/>
                    <a:pt x="1711" y="0"/>
                    <a:pt x="112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 name="Google Shape;1097;p2"/>
            <p:cNvSpPr/>
            <p:nvPr/>
          </p:nvSpPr>
          <p:spPr>
            <a:xfrm>
              <a:off x="3263950" y="844225"/>
              <a:ext cx="56575" cy="66825"/>
            </a:xfrm>
            <a:custGeom>
              <a:avLst/>
              <a:gdLst/>
              <a:ahLst/>
              <a:cxnLst/>
              <a:rect l="l" t="t" r="r" b="b"/>
              <a:pathLst>
                <a:path w="2263" h="2673" extrusionOk="0">
                  <a:moveTo>
                    <a:pt x="1115" y="1"/>
                  </a:moveTo>
                  <a:lnTo>
                    <a:pt x="1115" y="1"/>
                  </a:lnTo>
                  <a:cubicBezTo>
                    <a:pt x="837" y="165"/>
                    <a:pt x="738" y="689"/>
                    <a:pt x="804" y="1427"/>
                  </a:cubicBezTo>
                  <a:cubicBezTo>
                    <a:pt x="869" y="2148"/>
                    <a:pt x="1" y="2607"/>
                    <a:pt x="1" y="2607"/>
                  </a:cubicBezTo>
                  <a:cubicBezTo>
                    <a:pt x="591" y="2410"/>
                    <a:pt x="1771" y="2673"/>
                    <a:pt x="2017" y="2017"/>
                  </a:cubicBezTo>
                  <a:cubicBezTo>
                    <a:pt x="2263" y="1345"/>
                    <a:pt x="1623" y="935"/>
                    <a:pt x="1279" y="722"/>
                  </a:cubicBezTo>
                  <a:cubicBezTo>
                    <a:pt x="919" y="525"/>
                    <a:pt x="1115" y="1"/>
                    <a:pt x="11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 name="Google Shape;1098;p2"/>
            <p:cNvSpPr/>
            <p:nvPr/>
          </p:nvSpPr>
          <p:spPr>
            <a:xfrm>
              <a:off x="3179550" y="873325"/>
              <a:ext cx="79500" cy="107400"/>
            </a:xfrm>
            <a:custGeom>
              <a:avLst/>
              <a:gdLst/>
              <a:ahLst/>
              <a:cxnLst/>
              <a:rect l="l" t="t" r="r" b="b"/>
              <a:pathLst>
                <a:path w="3180" h="4296" extrusionOk="0">
                  <a:moveTo>
                    <a:pt x="2803" y="1"/>
                  </a:moveTo>
                  <a:lnTo>
                    <a:pt x="2803" y="1"/>
                  </a:lnTo>
                  <a:cubicBezTo>
                    <a:pt x="2712" y="78"/>
                    <a:pt x="2601" y="125"/>
                    <a:pt x="2485" y="125"/>
                  </a:cubicBezTo>
                  <a:cubicBezTo>
                    <a:pt x="2455" y="125"/>
                    <a:pt x="2424" y="122"/>
                    <a:pt x="2393" y="115"/>
                  </a:cubicBezTo>
                  <a:cubicBezTo>
                    <a:pt x="2343" y="109"/>
                    <a:pt x="2272" y="103"/>
                    <a:pt x="2189" y="103"/>
                  </a:cubicBezTo>
                  <a:cubicBezTo>
                    <a:pt x="1869" y="103"/>
                    <a:pt x="1373" y="194"/>
                    <a:pt x="1229" y="689"/>
                  </a:cubicBezTo>
                  <a:cubicBezTo>
                    <a:pt x="1049" y="1312"/>
                    <a:pt x="1180" y="1705"/>
                    <a:pt x="1410" y="1886"/>
                  </a:cubicBezTo>
                  <a:cubicBezTo>
                    <a:pt x="1623" y="2066"/>
                    <a:pt x="1623" y="2443"/>
                    <a:pt x="1475" y="2492"/>
                  </a:cubicBezTo>
                  <a:cubicBezTo>
                    <a:pt x="1440" y="2506"/>
                    <a:pt x="1402" y="2513"/>
                    <a:pt x="1364" y="2513"/>
                  </a:cubicBezTo>
                  <a:cubicBezTo>
                    <a:pt x="1222" y="2513"/>
                    <a:pt x="1083" y="2413"/>
                    <a:pt x="1147" y="2181"/>
                  </a:cubicBezTo>
                  <a:cubicBezTo>
                    <a:pt x="1220" y="1947"/>
                    <a:pt x="1047" y="1727"/>
                    <a:pt x="823" y="1727"/>
                  </a:cubicBezTo>
                  <a:cubicBezTo>
                    <a:pt x="795" y="1727"/>
                    <a:pt x="767" y="1731"/>
                    <a:pt x="738" y="1738"/>
                  </a:cubicBezTo>
                  <a:cubicBezTo>
                    <a:pt x="685" y="1745"/>
                    <a:pt x="637" y="1748"/>
                    <a:pt x="594" y="1748"/>
                  </a:cubicBezTo>
                  <a:cubicBezTo>
                    <a:pt x="420" y="1748"/>
                    <a:pt x="318" y="1695"/>
                    <a:pt x="279" y="1591"/>
                  </a:cubicBezTo>
                  <a:lnTo>
                    <a:pt x="279" y="1591"/>
                  </a:lnTo>
                  <a:cubicBezTo>
                    <a:pt x="279" y="1591"/>
                    <a:pt x="0" y="2492"/>
                    <a:pt x="688" y="2918"/>
                  </a:cubicBezTo>
                  <a:cubicBezTo>
                    <a:pt x="1377" y="3344"/>
                    <a:pt x="1737" y="4033"/>
                    <a:pt x="2114" y="4295"/>
                  </a:cubicBezTo>
                  <a:cubicBezTo>
                    <a:pt x="2114" y="4295"/>
                    <a:pt x="1524" y="3344"/>
                    <a:pt x="2082" y="2476"/>
                  </a:cubicBezTo>
                  <a:cubicBezTo>
                    <a:pt x="2623" y="1607"/>
                    <a:pt x="3180" y="1345"/>
                    <a:pt x="28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 name="Google Shape;1099;p2"/>
            <p:cNvSpPr/>
            <p:nvPr/>
          </p:nvSpPr>
          <p:spPr>
            <a:xfrm>
              <a:off x="3074225" y="714775"/>
              <a:ext cx="202825" cy="202425"/>
            </a:xfrm>
            <a:custGeom>
              <a:avLst/>
              <a:gdLst/>
              <a:ahLst/>
              <a:cxnLst/>
              <a:rect l="l" t="t" r="r" b="b"/>
              <a:pathLst>
                <a:path w="8113" h="8097" extrusionOk="0">
                  <a:moveTo>
                    <a:pt x="2360" y="1"/>
                  </a:moveTo>
                  <a:cubicBezTo>
                    <a:pt x="2268" y="1"/>
                    <a:pt x="2175" y="6"/>
                    <a:pt x="2082" y="16"/>
                  </a:cubicBezTo>
                  <a:cubicBezTo>
                    <a:pt x="771" y="179"/>
                    <a:pt x="0" y="1982"/>
                    <a:pt x="787" y="3245"/>
                  </a:cubicBezTo>
                  <a:cubicBezTo>
                    <a:pt x="1402" y="4219"/>
                    <a:pt x="2496" y="4480"/>
                    <a:pt x="3481" y="4480"/>
                  </a:cubicBezTo>
                  <a:cubicBezTo>
                    <a:pt x="3573" y="4480"/>
                    <a:pt x="3664" y="4478"/>
                    <a:pt x="3754" y="4474"/>
                  </a:cubicBezTo>
                  <a:cubicBezTo>
                    <a:pt x="3967" y="4474"/>
                    <a:pt x="4197" y="4441"/>
                    <a:pt x="4459" y="4408"/>
                  </a:cubicBezTo>
                  <a:cubicBezTo>
                    <a:pt x="4459" y="4408"/>
                    <a:pt x="4665" y="4374"/>
                    <a:pt x="4972" y="4374"/>
                  </a:cubicBezTo>
                  <a:cubicBezTo>
                    <a:pt x="5455" y="4374"/>
                    <a:pt x="6189" y="4459"/>
                    <a:pt x="6770" y="4900"/>
                  </a:cubicBezTo>
                  <a:cubicBezTo>
                    <a:pt x="7163" y="5244"/>
                    <a:pt x="7426" y="5703"/>
                    <a:pt x="7508" y="6228"/>
                  </a:cubicBezTo>
                  <a:cubicBezTo>
                    <a:pt x="7508" y="6228"/>
                    <a:pt x="7688" y="7424"/>
                    <a:pt x="7098" y="8064"/>
                  </a:cubicBezTo>
                  <a:cubicBezTo>
                    <a:pt x="7098" y="8080"/>
                    <a:pt x="7081" y="8096"/>
                    <a:pt x="7081" y="8096"/>
                  </a:cubicBezTo>
                  <a:cubicBezTo>
                    <a:pt x="7081" y="8097"/>
                    <a:pt x="7081" y="8097"/>
                    <a:pt x="7081" y="8097"/>
                  </a:cubicBezTo>
                  <a:cubicBezTo>
                    <a:pt x="7095" y="8097"/>
                    <a:pt x="8112" y="7549"/>
                    <a:pt x="7983" y="5982"/>
                  </a:cubicBezTo>
                  <a:cubicBezTo>
                    <a:pt x="7875" y="4661"/>
                    <a:pt x="6825" y="4005"/>
                    <a:pt x="5508" y="4005"/>
                  </a:cubicBezTo>
                  <a:cubicBezTo>
                    <a:pt x="5223" y="4005"/>
                    <a:pt x="4926" y="4036"/>
                    <a:pt x="4623" y="4097"/>
                  </a:cubicBezTo>
                  <a:cubicBezTo>
                    <a:pt x="4114" y="4197"/>
                    <a:pt x="3658" y="4248"/>
                    <a:pt x="3248" y="4248"/>
                  </a:cubicBezTo>
                  <a:cubicBezTo>
                    <a:pt x="2722" y="4248"/>
                    <a:pt x="2273" y="4165"/>
                    <a:pt x="1885" y="3999"/>
                  </a:cubicBezTo>
                  <a:cubicBezTo>
                    <a:pt x="1492" y="3802"/>
                    <a:pt x="1164" y="3507"/>
                    <a:pt x="918" y="3146"/>
                  </a:cubicBezTo>
                  <a:cubicBezTo>
                    <a:pt x="197" y="1999"/>
                    <a:pt x="902" y="294"/>
                    <a:pt x="2098" y="163"/>
                  </a:cubicBezTo>
                  <a:cubicBezTo>
                    <a:pt x="2212" y="144"/>
                    <a:pt x="2326" y="134"/>
                    <a:pt x="2440" y="134"/>
                  </a:cubicBezTo>
                  <a:cubicBezTo>
                    <a:pt x="2900" y="134"/>
                    <a:pt x="3340" y="296"/>
                    <a:pt x="3590" y="638"/>
                  </a:cubicBezTo>
                  <a:cubicBezTo>
                    <a:pt x="3885" y="1032"/>
                    <a:pt x="3934" y="1556"/>
                    <a:pt x="3738" y="1999"/>
                  </a:cubicBezTo>
                  <a:cubicBezTo>
                    <a:pt x="3577" y="2334"/>
                    <a:pt x="3240" y="2538"/>
                    <a:pt x="2880" y="2538"/>
                  </a:cubicBezTo>
                  <a:cubicBezTo>
                    <a:pt x="2801" y="2538"/>
                    <a:pt x="2720" y="2528"/>
                    <a:pt x="2639" y="2507"/>
                  </a:cubicBezTo>
                  <a:cubicBezTo>
                    <a:pt x="2197" y="2392"/>
                    <a:pt x="2033" y="1966"/>
                    <a:pt x="2361" y="1917"/>
                  </a:cubicBezTo>
                  <a:cubicBezTo>
                    <a:pt x="2771" y="1851"/>
                    <a:pt x="2852" y="1507"/>
                    <a:pt x="2705" y="1212"/>
                  </a:cubicBezTo>
                  <a:cubicBezTo>
                    <a:pt x="2644" y="1091"/>
                    <a:pt x="2509" y="1022"/>
                    <a:pt x="2363" y="1022"/>
                  </a:cubicBezTo>
                  <a:cubicBezTo>
                    <a:pt x="2155" y="1022"/>
                    <a:pt x="1927" y="1163"/>
                    <a:pt x="1869" y="1491"/>
                  </a:cubicBezTo>
                  <a:cubicBezTo>
                    <a:pt x="1820" y="1753"/>
                    <a:pt x="1902" y="2032"/>
                    <a:pt x="2082" y="2245"/>
                  </a:cubicBezTo>
                  <a:cubicBezTo>
                    <a:pt x="2249" y="2429"/>
                    <a:pt x="2583" y="2587"/>
                    <a:pt x="2926" y="2587"/>
                  </a:cubicBezTo>
                  <a:cubicBezTo>
                    <a:pt x="3256" y="2587"/>
                    <a:pt x="3594" y="2441"/>
                    <a:pt x="3803" y="2032"/>
                  </a:cubicBezTo>
                  <a:cubicBezTo>
                    <a:pt x="4049" y="1556"/>
                    <a:pt x="4000" y="999"/>
                    <a:pt x="3688" y="556"/>
                  </a:cubicBezTo>
                  <a:cubicBezTo>
                    <a:pt x="3395" y="166"/>
                    <a:pt x="2889" y="1"/>
                    <a:pt x="23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 name="Google Shape;1100;p2"/>
            <p:cNvSpPr/>
            <p:nvPr/>
          </p:nvSpPr>
          <p:spPr>
            <a:xfrm>
              <a:off x="3107000" y="831225"/>
              <a:ext cx="116400" cy="59325"/>
            </a:xfrm>
            <a:custGeom>
              <a:avLst/>
              <a:gdLst/>
              <a:ahLst/>
              <a:cxnLst/>
              <a:rect l="l" t="t" r="r" b="b"/>
              <a:pathLst>
                <a:path w="4656" h="2373" extrusionOk="0">
                  <a:moveTo>
                    <a:pt x="3571" y="1"/>
                  </a:moveTo>
                  <a:cubicBezTo>
                    <a:pt x="3274" y="1"/>
                    <a:pt x="2923" y="42"/>
                    <a:pt x="2525" y="160"/>
                  </a:cubicBezTo>
                  <a:cubicBezTo>
                    <a:pt x="1959" y="321"/>
                    <a:pt x="1482" y="380"/>
                    <a:pt x="1093" y="380"/>
                  </a:cubicBezTo>
                  <a:cubicBezTo>
                    <a:pt x="571" y="380"/>
                    <a:pt x="207" y="273"/>
                    <a:pt x="1" y="160"/>
                  </a:cubicBezTo>
                  <a:lnTo>
                    <a:pt x="1" y="160"/>
                  </a:lnTo>
                  <a:cubicBezTo>
                    <a:pt x="132" y="275"/>
                    <a:pt x="263" y="390"/>
                    <a:pt x="378" y="537"/>
                  </a:cubicBezTo>
                  <a:cubicBezTo>
                    <a:pt x="453" y="642"/>
                    <a:pt x="597" y="1393"/>
                    <a:pt x="1187" y="1393"/>
                  </a:cubicBezTo>
                  <a:cubicBezTo>
                    <a:pt x="1241" y="1393"/>
                    <a:pt x="1299" y="1387"/>
                    <a:pt x="1361" y="1373"/>
                  </a:cubicBezTo>
                  <a:cubicBezTo>
                    <a:pt x="2082" y="1226"/>
                    <a:pt x="1935" y="767"/>
                    <a:pt x="2427" y="619"/>
                  </a:cubicBezTo>
                  <a:cubicBezTo>
                    <a:pt x="2519" y="591"/>
                    <a:pt x="2597" y="579"/>
                    <a:pt x="2662" y="579"/>
                  </a:cubicBezTo>
                  <a:cubicBezTo>
                    <a:pt x="2931" y="579"/>
                    <a:pt x="2975" y="786"/>
                    <a:pt x="2869" y="865"/>
                  </a:cubicBezTo>
                  <a:cubicBezTo>
                    <a:pt x="2813" y="900"/>
                    <a:pt x="2760" y="911"/>
                    <a:pt x="2705" y="911"/>
                  </a:cubicBezTo>
                  <a:cubicBezTo>
                    <a:pt x="2631" y="911"/>
                    <a:pt x="2553" y="891"/>
                    <a:pt x="2459" y="881"/>
                  </a:cubicBezTo>
                  <a:cubicBezTo>
                    <a:pt x="2451" y="881"/>
                    <a:pt x="2441" y="880"/>
                    <a:pt x="2431" y="880"/>
                  </a:cubicBezTo>
                  <a:cubicBezTo>
                    <a:pt x="2234" y="880"/>
                    <a:pt x="1812" y="1033"/>
                    <a:pt x="1968" y="1439"/>
                  </a:cubicBezTo>
                  <a:cubicBezTo>
                    <a:pt x="2132" y="1881"/>
                    <a:pt x="2377" y="2242"/>
                    <a:pt x="2115" y="2373"/>
                  </a:cubicBezTo>
                  <a:cubicBezTo>
                    <a:pt x="2115" y="2373"/>
                    <a:pt x="3033" y="2373"/>
                    <a:pt x="3345" y="2127"/>
                  </a:cubicBezTo>
                  <a:cubicBezTo>
                    <a:pt x="3689" y="1865"/>
                    <a:pt x="3853" y="1406"/>
                    <a:pt x="3722" y="996"/>
                  </a:cubicBezTo>
                  <a:cubicBezTo>
                    <a:pt x="3609" y="502"/>
                    <a:pt x="3934" y="202"/>
                    <a:pt x="4414" y="202"/>
                  </a:cubicBezTo>
                  <a:cubicBezTo>
                    <a:pt x="4491" y="202"/>
                    <a:pt x="4572" y="210"/>
                    <a:pt x="4656" y="226"/>
                  </a:cubicBezTo>
                  <a:cubicBezTo>
                    <a:pt x="4656" y="226"/>
                    <a:pt x="4262" y="1"/>
                    <a:pt x="357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 name="Google Shape;1101;p2"/>
            <p:cNvSpPr/>
            <p:nvPr/>
          </p:nvSpPr>
          <p:spPr>
            <a:xfrm>
              <a:off x="3136500" y="721300"/>
              <a:ext cx="80750" cy="84125"/>
            </a:xfrm>
            <a:custGeom>
              <a:avLst/>
              <a:gdLst/>
              <a:ahLst/>
              <a:cxnLst/>
              <a:rect l="l" t="t" r="r" b="b"/>
              <a:pathLst>
                <a:path w="3230" h="3365" extrusionOk="0">
                  <a:moveTo>
                    <a:pt x="1263" y="0"/>
                  </a:moveTo>
                  <a:lnTo>
                    <a:pt x="1263" y="0"/>
                  </a:lnTo>
                  <a:cubicBezTo>
                    <a:pt x="1689" y="443"/>
                    <a:pt x="1837" y="1082"/>
                    <a:pt x="1640" y="1672"/>
                  </a:cubicBezTo>
                  <a:cubicBezTo>
                    <a:pt x="1407" y="2433"/>
                    <a:pt x="871" y="2624"/>
                    <a:pt x="416" y="2624"/>
                  </a:cubicBezTo>
                  <a:cubicBezTo>
                    <a:pt x="264" y="2624"/>
                    <a:pt x="120" y="2603"/>
                    <a:pt x="1" y="2574"/>
                  </a:cubicBezTo>
                  <a:lnTo>
                    <a:pt x="1" y="2574"/>
                  </a:lnTo>
                  <a:cubicBezTo>
                    <a:pt x="1" y="2574"/>
                    <a:pt x="229" y="3364"/>
                    <a:pt x="1007" y="3364"/>
                  </a:cubicBezTo>
                  <a:cubicBezTo>
                    <a:pt x="1037" y="3364"/>
                    <a:pt x="1068" y="3363"/>
                    <a:pt x="1099" y="3361"/>
                  </a:cubicBezTo>
                  <a:cubicBezTo>
                    <a:pt x="1951" y="3295"/>
                    <a:pt x="1886" y="2656"/>
                    <a:pt x="1886" y="2361"/>
                  </a:cubicBezTo>
                  <a:cubicBezTo>
                    <a:pt x="1869" y="2082"/>
                    <a:pt x="1853" y="1853"/>
                    <a:pt x="1968" y="1853"/>
                  </a:cubicBezTo>
                  <a:cubicBezTo>
                    <a:pt x="2066" y="1853"/>
                    <a:pt x="2115" y="1951"/>
                    <a:pt x="2033" y="2148"/>
                  </a:cubicBezTo>
                  <a:cubicBezTo>
                    <a:pt x="1968" y="2344"/>
                    <a:pt x="1820" y="2984"/>
                    <a:pt x="2919" y="3098"/>
                  </a:cubicBezTo>
                  <a:cubicBezTo>
                    <a:pt x="2787" y="3000"/>
                    <a:pt x="2755" y="2820"/>
                    <a:pt x="2853" y="2689"/>
                  </a:cubicBezTo>
                  <a:cubicBezTo>
                    <a:pt x="3000" y="2426"/>
                    <a:pt x="3230" y="1967"/>
                    <a:pt x="2492" y="1361"/>
                  </a:cubicBezTo>
                  <a:cubicBezTo>
                    <a:pt x="1771" y="738"/>
                    <a:pt x="1706" y="295"/>
                    <a:pt x="12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 name="Google Shape;1102;p2"/>
            <p:cNvSpPr/>
            <p:nvPr/>
          </p:nvSpPr>
          <p:spPr>
            <a:xfrm>
              <a:off x="3053325" y="602275"/>
              <a:ext cx="38125" cy="191575"/>
            </a:xfrm>
            <a:custGeom>
              <a:avLst/>
              <a:gdLst/>
              <a:ahLst/>
              <a:cxnLst/>
              <a:rect l="l" t="t" r="r" b="b"/>
              <a:pathLst>
                <a:path w="1525" h="7663" extrusionOk="0">
                  <a:moveTo>
                    <a:pt x="636" y="0"/>
                  </a:moveTo>
                  <a:cubicBezTo>
                    <a:pt x="569" y="0"/>
                    <a:pt x="498" y="17"/>
                    <a:pt x="427" y="57"/>
                  </a:cubicBezTo>
                  <a:cubicBezTo>
                    <a:pt x="0" y="287"/>
                    <a:pt x="345" y="844"/>
                    <a:pt x="607" y="1106"/>
                  </a:cubicBezTo>
                  <a:cubicBezTo>
                    <a:pt x="705" y="1205"/>
                    <a:pt x="771" y="1483"/>
                    <a:pt x="804" y="1860"/>
                  </a:cubicBezTo>
                  <a:cubicBezTo>
                    <a:pt x="836" y="2565"/>
                    <a:pt x="820" y="3286"/>
                    <a:pt x="738" y="3991"/>
                  </a:cubicBezTo>
                  <a:cubicBezTo>
                    <a:pt x="607" y="5368"/>
                    <a:pt x="771" y="7122"/>
                    <a:pt x="1476" y="7663"/>
                  </a:cubicBezTo>
                  <a:cubicBezTo>
                    <a:pt x="1476" y="7663"/>
                    <a:pt x="820" y="7056"/>
                    <a:pt x="968" y="5171"/>
                  </a:cubicBezTo>
                  <a:cubicBezTo>
                    <a:pt x="1049" y="3975"/>
                    <a:pt x="1410" y="2827"/>
                    <a:pt x="1476" y="1860"/>
                  </a:cubicBezTo>
                  <a:cubicBezTo>
                    <a:pt x="1525" y="1286"/>
                    <a:pt x="1459" y="795"/>
                    <a:pt x="1197" y="369"/>
                  </a:cubicBezTo>
                  <a:cubicBezTo>
                    <a:pt x="1197" y="369"/>
                    <a:pt x="952" y="0"/>
                    <a:pt x="6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 name="Google Shape;1103;p2"/>
            <p:cNvSpPr/>
            <p:nvPr/>
          </p:nvSpPr>
          <p:spPr>
            <a:xfrm>
              <a:off x="2926700" y="616400"/>
              <a:ext cx="116000" cy="137300"/>
            </a:xfrm>
            <a:custGeom>
              <a:avLst/>
              <a:gdLst/>
              <a:ahLst/>
              <a:cxnLst/>
              <a:rect l="l" t="t" r="r" b="b"/>
              <a:pathLst>
                <a:path w="4640" h="5492" extrusionOk="0">
                  <a:moveTo>
                    <a:pt x="296" y="0"/>
                  </a:moveTo>
                  <a:cubicBezTo>
                    <a:pt x="82" y="394"/>
                    <a:pt x="0" y="853"/>
                    <a:pt x="50" y="1295"/>
                  </a:cubicBezTo>
                  <a:cubicBezTo>
                    <a:pt x="115" y="1918"/>
                    <a:pt x="328" y="2508"/>
                    <a:pt x="689" y="3033"/>
                  </a:cubicBezTo>
                  <a:cubicBezTo>
                    <a:pt x="1169" y="3715"/>
                    <a:pt x="1943" y="3793"/>
                    <a:pt x="2271" y="3793"/>
                  </a:cubicBezTo>
                  <a:cubicBezTo>
                    <a:pt x="2368" y="3793"/>
                    <a:pt x="2426" y="3787"/>
                    <a:pt x="2426" y="3787"/>
                  </a:cubicBezTo>
                  <a:cubicBezTo>
                    <a:pt x="2148" y="3705"/>
                    <a:pt x="2099" y="3377"/>
                    <a:pt x="2295" y="3131"/>
                  </a:cubicBezTo>
                  <a:cubicBezTo>
                    <a:pt x="2443" y="2983"/>
                    <a:pt x="2426" y="2721"/>
                    <a:pt x="2230" y="2606"/>
                  </a:cubicBezTo>
                  <a:cubicBezTo>
                    <a:pt x="2115" y="2557"/>
                    <a:pt x="1836" y="2328"/>
                    <a:pt x="2066" y="2197"/>
                  </a:cubicBezTo>
                  <a:cubicBezTo>
                    <a:pt x="2094" y="2179"/>
                    <a:pt x="2125" y="2170"/>
                    <a:pt x="2158" y="2170"/>
                  </a:cubicBezTo>
                  <a:cubicBezTo>
                    <a:pt x="2396" y="2170"/>
                    <a:pt x="2732" y="2611"/>
                    <a:pt x="2689" y="3115"/>
                  </a:cubicBezTo>
                  <a:cubicBezTo>
                    <a:pt x="2640" y="3688"/>
                    <a:pt x="2902" y="3852"/>
                    <a:pt x="3295" y="4147"/>
                  </a:cubicBezTo>
                  <a:cubicBezTo>
                    <a:pt x="3689" y="4426"/>
                    <a:pt x="3459" y="4950"/>
                    <a:pt x="3459" y="4950"/>
                  </a:cubicBezTo>
                  <a:cubicBezTo>
                    <a:pt x="4180" y="4541"/>
                    <a:pt x="4016" y="3869"/>
                    <a:pt x="3934" y="3721"/>
                  </a:cubicBezTo>
                  <a:cubicBezTo>
                    <a:pt x="3836" y="3557"/>
                    <a:pt x="3656" y="3311"/>
                    <a:pt x="3885" y="3213"/>
                  </a:cubicBezTo>
                  <a:cubicBezTo>
                    <a:pt x="3900" y="3205"/>
                    <a:pt x="3915" y="3202"/>
                    <a:pt x="3929" y="3202"/>
                  </a:cubicBezTo>
                  <a:cubicBezTo>
                    <a:pt x="4125" y="3202"/>
                    <a:pt x="4196" y="3929"/>
                    <a:pt x="4180" y="4557"/>
                  </a:cubicBezTo>
                  <a:cubicBezTo>
                    <a:pt x="4148" y="4934"/>
                    <a:pt x="4328" y="5278"/>
                    <a:pt x="4639" y="5491"/>
                  </a:cubicBezTo>
                  <a:cubicBezTo>
                    <a:pt x="4492" y="5163"/>
                    <a:pt x="4426" y="4803"/>
                    <a:pt x="4443" y="4459"/>
                  </a:cubicBezTo>
                  <a:cubicBezTo>
                    <a:pt x="4443" y="3951"/>
                    <a:pt x="4541" y="3033"/>
                    <a:pt x="3623" y="2410"/>
                  </a:cubicBezTo>
                  <a:cubicBezTo>
                    <a:pt x="2721" y="1787"/>
                    <a:pt x="1640" y="2049"/>
                    <a:pt x="853" y="1492"/>
                  </a:cubicBezTo>
                  <a:cubicBezTo>
                    <a:pt x="771" y="1426"/>
                    <a:pt x="689" y="1361"/>
                    <a:pt x="623" y="1295"/>
                  </a:cubicBezTo>
                  <a:cubicBezTo>
                    <a:pt x="312" y="935"/>
                    <a:pt x="197" y="459"/>
                    <a:pt x="29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 name="Google Shape;1104;p2"/>
            <p:cNvSpPr/>
            <p:nvPr/>
          </p:nvSpPr>
          <p:spPr>
            <a:xfrm>
              <a:off x="3357800" y="758150"/>
              <a:ext cx="99600" cy="219350"/>
            </a:xfrm>
            <a:custGeom>
              <a:avLst/>
              <a:gdLst/>
              <a:ahLst/>
              <a:cxnLst/>
              <a:rect l="l" t="t" r="r" b="b"/>
              <a:pathLst>
                <a:path w="3984" h="8774" extrusionOk="0">
                  <a:moveTo>
                    <a:pt x="1910" y="0"/>
                  </a:moveTo>
                  <a:cubicBezTo>
                    <a:pt x="1754" y="0"/>
                    <a:pt x="1597" y="22"/>
                    <a:pt x="1443" y="67"/>
                  </a:cubicBezTo>
                  <a:cubicBezTo>
                    <a:pt x="672" y="264"/>
                    <a:pt x="115" y="920"/>
                    <a:pt x="66" y="1706"/>
                  </a:cubicBezTo>
                  <a:cubicBezTo>
                    <a:pt x="0" y="2509"/>
                    <a:pt x="410" y="3296"/>
                    <a:pt x="1000" y="3854"/>
                  </a:cubicBezTo>
                  <a:cubicBezTo>
                    <a:pt x="1590" y="4444"/>
                    <a:pt x="2344" y="4722"/>
                    <a:pt x="2901" y="5230"/>
                  </a:cubicBezTo>
                  <a:cubicBezTo>
                    <a:pt x="3426" y="5689"/>
                    <a:pt x="3754" y="6361"/>
                    <a:pt x="3819" y="7066"/>
                  </a:cubicBezTo>
                  <a:cubicBezTo>
                    <a:pt x="3836" y="7738"/>
                    <a:pt x="3492" y="8410"/>
                    <a:pt x="2918" y="8574"/>
                  </a:cubicBezTo>
                  <a:cubicBezTo>
                    <a:pt x="2786" y="8626"/>
                    <a:pt x="2650" y="8651"/>
                    <a:pt x="2517" y="8651"/>
                  </a:cubicBezTo>
                  <a:cubicBezTo>
                    <a:pt x="2104" y="8651"/>
                    <a:pt x="1714" y="8414"/>
                    <a:pt x="1541" y="8017"/>
                  </a:cubicBezTo>
                  <a:cubicBezTo>
                    <a:pt x="1328" y="7574"/>
                    <a:pt x="1541" y="7050"/>
                    <a:pt x="1984" y="6853"/>
                  </a:cubicBezTo>
                  <a:cubicBezTo>
                    <a:pt x="2065" y="6820"/>
                    <a:pt x="2164" y="6804"/>
                    <a:pt x="2262" y="6804"/>
                  </a:cubicBezTo>
                  <a:cubicBezTo>
                    <a:pt x="2262" y="6804"/>
                    <a:pt x="2291" y="6801"/>
                    <a:pt x="2336" y="6801"/>
                  </a:cubicBezTo>
                  <a:cubicBezTo>
                    <a:pt x="2472" y="6801"/>
                    <a:pt x="2758" y="6829"/>
                    <a:pt x="2869" y="7050"/>
                  </a:cubicBezTo>
                  <a:cubicBezTo>
                    <a:pt x="2869" y="7050"/>
                    <a:pt x="2888" y="7098"/>
                    <a:pt x="2860" y="7098"/>
                  </a:cubicBezTo>
                  <a:cubicBezTo>
                    <a:pt x="2851" y="7098"/>
                    <a:pt x="2838" y="7094"/>
                    <a:pt x="2819" y="7083"/>
                  </a:cubicBezTo>
                  <a:cubicBezTo>
                    <a:pt x="2751" y="7048"/>
                    <a:pt x="2677" y="7031"/>
                    <a:pt x="2603" y="7031"/>
                  </a:cubicBezTo>
                  <a:cubicBezTo>
                    <a:pt x="2500" y="7031"/>
                    <a:pt x="2397" y="7065"/>
                    <a:pt x="2311" y="7132"/>
                  </a:cubicBezTo>
                  <a:cubicBezTo>
                    <a:pt x="2065" y="7378"/>
                    <a:pt x="2115" y="7787"/>
                    <a:pt x="2426" y="7951"/>
                  </a:cubicBezTo>
                  <a:cubicBezTo>
                    <a:pt x="2510" y="7993"/>
                    <a:pt x="2598" y="8014"/>
                    <a:pt x="2684" y="8014"/>
                  </a:cubicBezTo>
                  <a:cubicBezTo>
                    <a:pt x="2999" y="8014"/>
                    <a:pt x="3276" y="7737"/>
                    <a:pt x="3147" y="7247"/>
                  </a:cubicBezTo>
                  <a:cubicBezTo>
                    <a:pt x="3046" y="6927"/>
                    <a:pt x="2752" y="6711"/>
                    <a:pt x="2412" y="6711"/>
                  </a:cubicBezTo>
                  <a:cubicBezTo>
                    <a:pt x="2368" y="6711"/>
                    <a:pt x="2324" y="6715"/>
                    <a:pt x="2279" y="6722"/>
                  </a:cubicBezTo>
                  <a:cubicBezTo>
                    <a:pt x="2164" y="6722"/>
                    <a:pt x="2049" y="6755"/>
                    <a:pt x="1951" y="6804"/>
                  </a:cubicBezTo>
                  <a:cubicBezTo>
                    <a:pt x="1475" y="7017"/>
                    <a:pt x="1262" y="7574"/>
                    <a:pt x="1475" y="8066"/>
                  </a:cubicBezTo>
                  <a:cubicBezTo>
                    <a:pt x="1604" y="8490"/>
                    <a:pt x="2054" y="8773"/>
                    <a:pt x="2543" y="8773"/>
                  </a:cubicBezTo>
                  <a:cubicBezTo>
                    <a:pt x="2678" y="8773"/>
                    <a:pt x="2816" y="8751"/>
                    <a:pt x="2951" y="8705"/>
                  </a:cubicBezTo>
                  <a:cubicBezTo>
                    <a:pt x="3606" y="8525"/>
                    <a:pt x="3983" y="7787"/>
                    <a:pt x="3967" y="7066"/>
                  </a:cubicBezTo>
                  <a:cubicBezTo>
                    <a:pt x="3918" y="6312"/>
                    <a:pt x="3573" y="5607"/>
                    <a:pt x="3016" y="5099"/>
                  </a:cubicBezTo>
                  <a:cubicBezTo>
                    <a:pt x="2442" y="4575"/>
                    <a:pt x="1672" y="4280"/>
                    <a:pt x="1115" y="3722"/>
                  </a:cubicBezTo>
                  <a:cubicBezTo>
                    <a:pt x="574" y="3165"/>
                    <a:pt x="164" y="2460"/>
                    <a:pt x="230" y="1723"/>
                  </a:cubicBezTo>
                  <a:cubicBezTo>
                    <a:pt x="262" y="1264"/>
                    <a:pt x="459" y="854"/>
                    <a:pt x="820" y="559"/>
                  </a:cubicBezTo>
                  <a:cubicBezTo>
                    <a:pt x="967" y="444"/>
                    <a:pt x="1148" y="362"/>
                    <a:pt x="1344" y="297"/>
                  </a:cubicBezTo>
                  <a:cubicBezTo>
                    <a:pt x="1484" y="256"/>
                    <a:pt x="1631" y="235"/>
                    <a:pt x="1781" y="235"/>
                  </a:cubicBezTo>
                  <a:cubicBezTo>
                    <a:pt x="1930" y="235"/>
                    <a:pt x="2082" y="256"/>
                    <a:pt x="2229" y="297"/>
                  </a:cubicBezTo>
                  <a:cubicBezTo>
                    <a:pt x="3246" y="575"/>
                    <a:pt x="3573" y="1936"/>
                    <a:pt x="2901" y="2591"/>
                  </a:cubicBezTo>
                  <a:cubicBezTo>
                    <a:pt x="2754" y="2739"/>
                    <a:pt x="2574" y="2821"/>
                    <a:pt x="2393" y="2854"/>
                  </a:cubicBezTo>
                  <a:cubicBezTo>
                    <a:pt x="2330" y="2863"/>
                    <a:pt x="2270" y="2867"/>
                    <a:pt x="2213" y="2867"/>
                  </a:cubicBezTo>
                  <a:cubicBezTo>
                    <a:pt x="1740" y="2867"/>
                    <a:pt x="1497" y="2585"/>
                    <a:pt x="1541" y="2395"/>
                  </a:cubicBezTo>
                  <a:cubicBezTo>
                    <a:pt x="1541" y="2395"/>
                    <a:pt x="1541" y="2362"/>
                    <a:pt x="1607" y="2362"/>
                  </a:cubicBezTo>
                  <a:cubicBezTo>
                    <a:pt x="1617" y="2362"/>
                    <a:pt x="1638" y="2363"/>
                    <a:pt x="1666" y="2363"/>
                  </a:cubicBezTo>
                  <a:cubicBezTo>
                    <a:pt x="1806" y="2363"/>
                    <a:pt x="2123" y="2340"/>
                    <a:pt x="2246" y="2067"/>
                  </a:cubicBezTo>
                  <a:cubicBezTo>
                    <a:pt x="2364" y="1699"/>
                    <a:pt x="2092" y="1362"/>
                    <a:pt x="1760" y="1362"/>
                  </a:cubicBezTo>
                  <a:cubicBezTo>
                    <a:pt x="1678" y="1362"/>
                    <a:pt x="1592" y="1382"/>
                    <a:pt x="1508" y="1428"/>
                  </a:cubicBezTo>
                  <a:cubicBezTo>
                    <a:pt x="902" y="1805"/>
                    <a:pt x="1049" y="2723"/>
                    <a:pt x="1738" y="2919"/>
                  </a:cubicBezTo>
                  <a:cubicBezTo>
                    <a:pt x="1911" y="2999"/>
                    <a:pt x="2094" y="3037"/>
                    <a:pt x="2275" y="3037"/>
                  </a:cubicBezTo>
                  <a:cubicBezTo>
                    <a:pt x="2726" y="3037"/>
                    <a:pt x="3164" y="2800"/>
                    <a:pt x="3410" y="2378"/>
                  </a:cubicBezTo>
                  <a:cubicBezTo>
                    <a:pt x="3672" y="1837"/>
                    <a:pt x="3623" y="1182"/>
                    <a:pt x="3278" y="690"/>
                  </a:cubicBezTo>
                  <a:cubicBezTo>
                    <a:pt x="2950" y="248"/>
                    <a:pt x="2436" y="0"/>
                    <a:pt x="191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 name="Google Shape;1105;p2"/>
            <p:cNvSpPr/>
            <p:nvPr/>
          </p:nvSpPr>
          <p:spPr>
            <a:xfrm>
              <a:off x="3412700" y="841375"/>
              <a:ext cx="43050" cy="60250"/>
            </a:xfrm>
            <a:custGeom>
              <a:avLst/>
              <a:gdLst/>
              <a:ahLst/>
              <a:cxnLst/>
              <a:rect l="l" t="t" r="r" b="b"/>
              <a:pathLst>
                <a:path w="1722" h="2410" extrusionOk="0">
                  <a:moveTo>
                    <a:pt x="214" y="0"/>
                  </a:moveTo>
                  <a:cubicBezTo>
                    <a:pt x="214" y="164"/>
                    <a:pt x="181" y="328"/>
                    <a:pt x="115" y="475"/>
                  </a:cubicBezTo>
                  <a:cubicBezTo>
                    <a:pt x="1" y="852"/>
                    <a:pt x="328" y="1115"/>
                    <a:pt x="951" y="1393"/>
                  </a:cubicBezTo>
                  <a:cubicBezTo>
                    <a:pt x="1345" y="1606"/>
                    <a:pt x="1607" y="1983"/>
                    <a:pt x="1656" y="2410"/>
                  </a:cubicBezTo>
                  <a:cubicBezTo>
                    <a:pt x="1722" y="393"/>
                    <a:pt x="886" y="328"/>
                    <a:pt x="689" y="328"/>
                  </a:cubicBezTo>
                  <a:cubicBezTo>
                    <a:pt x="672" y="329"/>
                    <a:pt x="656" y="330"/>
                    <a:pt x="640" y="330"/>
                  </a:cubicBezTo>
                  <a:cubicBezTo>
                    <a:pt x="476" y="330"/>
                    <a:pt x="391" y="254"/>
                    <a:pt x="361" y="164"/>
                  </a:cubicBezTo>
                  <a:cubicBezTo>
                    <a:pt x="345" y="66"/>
                    <a:pt x="214" y="0"/>
                    <a:pt x="21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 name="Google Shape;1106;p2"/>
            <p:cNvSpPr/>
            <p:nvPr/>
          </p:nvSpPr>
          <p:spPr>
            <a:xfrm>
              <a:off x="3278700" y="663525"/>
              <a:ext cx="159425" cy="250800"/>
            </a:xfrm>
            <a:custGeom>
              <a:avLst/>
              <a:gdLst/>
              <a:ahLst/>
              <a:cxnLst/>
              <a:rect l="l" t="t" r="r" b="b"/>
              <a:pathLst>
                <a:path w="6377" h="10032" extrusionOk="0">
                  <a:moveTo>
                    <a:pt x="1148" y="0"/>
                  </a:moveTo>
                  <a:lnTo>
                    <a:pt x="1148" y="0"/>
                  </a:lnTo>
                  <a:cubicBezTo>
                    <a:pt x="1246" y="115"/>
                    <a:pt x="1230" y="295"/>
                    <a:pt x="1115" y="410"/>
                  </a:cubicBezTo>
                  <a:cubicBezTo>
                    <a:pt x="902" y="574"/>
                    <a:pt x="361" y="1197"/>
                    <a:pt x="755" y="1820"/>
                  </a:cubicBezTo>
                  <a:cubicBezTo>
                    <a:pt x="1197" y="2508"/>
                    <a:pt x="1771" y="2295"/>
                    <a:pt x="1984" y="2869"/>
                  </a:cubicBezTo>
                  <a:cubicBezTo>
                    <a:pt x="1984" y="2869"/>
                    <a:pt x="2050" y="3164"/>
                    <a:pt x="1869" y="3262"/>
                  </a:cubicBezTo>
                  <a:cubicBezTo>
                    <a:pt x="1833" y="3284"/>
                    <a:pt x="1798" y="3293"/>
                    <a:pt x="1765" y="3293"/>
                  </a:cubicBezTo>
                  <a:cubicBezTo>
                    <a:pt x="1623" y="3293"/>
                    <a:pt x="1525" y="3114"/>
                    <a:pt x="1525" y="2967"/>
                  </a:cubicBezTo>
                  <a:cubicBezTo>
                    <a:pt x="1476" y="2656"/>
                    <a:pt x="1230" y="2426"/>
                    <a:pt x="919" y="2377"/>
                  </a:cubicBezTo>
                  <a:cubicBezTo>
                    <a:pt x="542" y="2328"/>
                    <a:pt x="492" y="2213"/>
                    <a:pt x="492" y="2213"/>
                  </a:cubicBezTo>
                  <a:lnTo>
                    <a:pt x="492" y="2213"/>
                  </a:lnTo>
                  <a:cubicBezTo>
                    <a:pt x="542" y="2361"/>
                    <a:pt x="542" y="2508"/>
                    <a:pt x="509" y="2639"/>
                  </a:cubicBezTo>
                  <a:cubicBezTo>
                    <a:pt x="443" y="2787"/>
                    <a:pt x="148" y="3295"/>
                    <a:pt x="722" y="3672"/>
                  </a:cubicBezTo>
                  <a:cubicBezTo>
                    <a:pt x="1296" y="4049"/>
                    <a:pt x="1574" y="3852"/>
                    <a:pt x="1673" y="4491"/>
                  </a:cubicBezTo>
                  <a:cubicBezTo>
                    <a:pt x="1787" y="5131"/>
                    <a:pt x="1836" y="5901"/>
                    <a:pt x="2181" y="6245"/>
                  </a:cubicBezTo>
                  <a:cubicBezTo>
                    <a:pt x="2066" y="6163"/>
                    <a:pt x="1968" y="6065"/>
                    <a:pt x="1902" y="5950"/>
                  </a:cubicBezTo>
                  <a:cubicBezTo>
                    <a:pt x="1765" y="5629"/>
                    <a:pt x="1442" y="5422"/>
                    <a:pt x="1080" y="5422"/>
                  </a:cubicBezTo>
                  <a:cubicBezTo>
                    <a:pt x="1054" y="5422"/>
                    <a:pt x="1027" y="5424"/>
                    <a:pt x="1001" y="5426"/>
                  </a:cubicBezTo>
                  <a:cubicBezTo>
                    <a:pt x="976" y="5426"/>
                    <a:pt x="952" y="5427"/>
                    <a:pt x="930" y="5427"/>
                  </a:cubicBezTo>
                  <a:cubicBezTo>
                    <a:pt x="421" y="5427"/>
                    <a:pt x="359" y="5256"/>
                    <a:pt x="312" y="5131"/>
                  </a:cubicBezTo>
                  <a:lnTo>
                    <a:pt x="312" y="5131"/>
                  </a:lnTo>
                  <a:cubicBezTo>
                    <a:pt x="312" y="5131"/>
                    <a:pt x="1" y="6114"/>
                    <a:pt x="935" y="6606"/>
                  </a:cubicBezTo>
                  <a:cubicBezTo>
                    <a:pt x="1869" y="7098"/>
                    <a:pt x="1787" y="6721"/>
                    <a:pt x="3082" y="7786"/>
                  </a:cubicBezTo>
                  <a:cubicBezTo>
                    <a:pt x="4131" y="8655"/>
                    <a:pt x="4328" y="8688"/>
                    <a:pt x="4328" y="8688"/>
                  </a:cubicBezTo>
                  <a:cubicBezTo>
                    <a:pt x="4303" y="8683"/>
                    <a:pt x="4277" y="8681"/>
                    <a:pt x="4252" y="8681"/>
                  </a:cubicBezTo>
                  <a:cubicBezTo>
                    <a:pt x="4082" y="8681"/>
                    <a:pt x="3920" y="8774"/>
                    <a:pt x="3820" y="8917"/>
                  </a:cubicBezTo>
                  <a:cubicBezTo>
                    <a:pt x="3607" y="9212"/>
                    <a:pt x="3721" y="9638"/>
                    <a:pt x="4049" y="9802"/>
                  </a:cubicBezTo>
                  <a:cubicBezTo>
                    <a:pt x="4049" y="9802"/>
                    <a:pt x="3935" y="9589"/>
                    <a:pt x="4131" y="9573"/>
                  </a:cubicBezTo>
                  <a:cubicBezTo>
                    <a:pt x="4138" y="9572"/>
                    <a:pt x="4144" y="9572"/>
                    <a:pt x="4151" y="9572"/>
                  </a:cubicBezTo>
                  <a:cubicBezTo>
                    <a:pt x="4274" y="9572"/>
                    <a:pt x="4415" y="9662"/>
                    <a:pt x="4576" y="9662"/>
                  </a:cubicBezTo>
                  <a:cubicBezTo>
                    <a:pt x="4667" y="9662"/>
                    <a:pt x="4765" y="9632"/>
                    <a:pt x="4869" y="9540"/>
                  </a:cubicBezTo>
                  <a:cubicBezTo>
                    <a:pt x="4988" y="9421"/>
                    <a:pt x="5183" y="9322"/>
                    <a:pt x="5409" y="9322"/>
                  </a:cubicBezTo>
                  <a:cubicBezTo>
                    <a:pt x="5710" y="9322"/>
                    <a:pt x="6068" y="9498"/>
                    <a:pt x="6377" y="10032"/>
                  </a:cubicBezTo>
                  <a:cubicBezTo>
                    <a:pt x="6377" y="10032"/>
                    <a:pt x="6147" y="9212"/>
                    <a:pt x="4820" y="8688"/>
                  </a:cubicBezTo>
                  <a:cubicBezTo>
                    <a:pt x="3115" y="7966"/>
                    <a:pt x="2050" y="6262"/>
                    <a:pt x="2132" y="4426"/>
                  </a:cubicBezTo>
                  <a:cubicBezTo>
                    <a:pt x="2213" y="2180"/>
                    <a:pt x="3508" y="672"/>
                    <a:pt x="11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 name="Google Shape;1107;p2"/>
            <p:cNvSpPr/>
            <p:nvPr/>
          </p:nvSpPr>
          <p:spPr>
            <a:xfrm>
              <a:off x="3325000" y="599775"/>
              <a:ext cx="68875" cy="268650"/>
            </a:xfrm>
            <a:custGeom>
              <a:avLst/>
              <a:gdLst/>
              <a:ahLst/>
              <a:cxnLst/>
              <a:rect l="l" t="t" r="r" b="b"/>
              <a:pathLst>
                <a:path w="2755" h="10746" extrusionOk="0">
                  <a:moveTo>
                    <a:pt x="1294" y="1"/>
                  </a:moveTo>
                  <a:cubicBezTo>
                    <a:pt x="711" y="1"/>
                    <a:pt x="162" y="375"/>
                    <a:pt x="99" y="895"/>
                  </a:cubicBezTo>
                  <a:cubicBezTo>
                    <a:pt x="1" y="1419"/>
                    <a:pt x="361" y="1911"/>
                    <a:pt x="902" y="1960"/>
                  </a:cubicBezTo>
                  <a:lnTo>
                    <a:pt x="1050" y="1960"/>
                  </a:lnTo>
                  <a:cubicBezTo>
                    <a:pt x="1574" y="1927"/>
                    <a:pt x="1837" y="1337"/>
                    <a:pt x="1640" y="1075"/>
                  </a:cubicBezTo>
                  <a:cubicBezTo>
                    <a:pt x="1556" y="955"/>
                    <a:pt x="1434" y="901"/>
                    <a:pt x="1314" y="901"/>
                  </a:cubicBezTo>
                  <a:cubicBezTo>
                    <a:pt x="1108" y="901"/>
                    <a:pt x="908" y="1062"/>
                    <a:pt x="919" y="1321"/>
                  </a:cubicBezTo>
                  <a:cubicBezTo>
                    <a:pt x="952" y="1632"/>
                    <a:pt x="1296" y="1616"/>
                    <a:pt x="1329" y="1649"/>
                  </a:cubicBezTo>
                  <a:cubicBezTo>
                    <a:pt x="1378" y="1682"/>
                    <a:pt x="1329" y="1747"/>
                    <a:pt x="1329" y="1747"/>
                  </a:cubicBezTo>
                  <a:cubicBezTo>
                    <a:pt x="1296" y="1813"/>
                    <a:pt x="1230" y="1862"/>
                    <a:pt x="1165" y="1895"/>
                  </a:cubicBezTo>
                  <a:cubicBezTo>
                    <a:pt x="1148" y="1895"/>
                    <a:pt x="1115" y="1911"/>
                    <a:pt x="1099" y="1911"/>
                  </a:cubicBezTo>
                  <a:cubicBezTo>
                    <a:pt x="1065" y="1915"/>
                    <a:pt x="1032" y="1917"/>
                    <a:pt x="999" y="1917"/>
                  </a:cubicBezTo>
                  <a:cubicBezTo>
                    <a:pt x="473" y="1917"/>
                    <a:pt x="73" y="1436"/>
                    <a:pt x="181" y="911"/>
                  </a:cubicBezTo>
                  <a:cubicBezTo>
                    <a:pt x="253" y="439"/>
                    <a:pt x="748" y="115"/>
                    <a:pt x="1265" y="115"/>
                  </a:cubicBezTo>
                  <a:cubicBezTo>
                    <a:pt x="1575" y="115"/>
                    <a:pt x="1892" y="231"/>
                    <a:pt x="2132" y="501"/>
                  </a:cubicBezTo>
                  <a:cubicBezTo>
                    <a:pt x="2443" y="911"/>
                    <a:pt x="2591" y="1436"/>
                    <a:pt x="2542" y="1944"/>
                  </a:cubicBezTo>
                  <a:cubicBezTo>
                    <a:pt x="2525" y="2452"/>
                    <a:pt x="2410" y="2960"/>
                    <a:pt x="2230" y="3435"/>
                  </a:cubicBezTo>
                  <a:cubicBezTo>
                    <a:pt x="1411" y="5468"/>
                    <a:pt x="542" y="7500"/>
                    <a:pt x="1148" y="8976"/>
                  </a:cubicBezTo>
                  <a:cubicBezTo>
                    <a:pt x="1427" y="9730"/>
                    <a:pt x="1968" y="10352"/>
                    <a:pt x="2673" y="10746"/>
                  </a:cubicBezTo>
                  <a:cubicBezTo>
                    <a:pt x="2001" y="10336"/>
                    <a:pt x="1492" y="9697"/>
                    <a:pt x="1230" y="8943"/>
                  </a:cubicBezTo>
                  <a:cubicBezTo>
                    <a:pt x="689" y="7500"/>
                    <a:pt x="1558" y="5550"/>
                    <a:pt x="2410" y="3501"/>
                  </a:cubicBezTo>
                  <a:cubicBezTo>
                    <a:pt x="2591" y="3009"/>
                    <a:pt x="2689" y="2485"/>
                    <a:pt x="2722" y="1960"/>
                  </a:cubicBezTo>
                  <a:cubicBezTo>
                    <a:pt x="2755" y="1403"/>
                    <a:pt x="2574" y="846"/>
                    <a:pt x="2246" y="419"/>
                  </a:cubicBezTo>
                  <a:cubicBezTo>
                    <a:pt x="1976" y="125"/>
                    <a:pt x="1630" y="1"/>
                    <a:pt x="12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 name="Google Shape;1108;p2"/>
            <p:cNvSpPr/>
            <p:nvPr/>
          </p:nvSpPr>
          <p:spPr>
            <a:xfrm>
              <a:off x="3410250" y="677850"/>
              <a:ext cx="95100" cy="93875"/>
            </a:xfrm>
            <a:custGeom>
              <a:avLst/>
              <a:gdLst/>
              <a:ahLst/>
              <a:cxnLst/>
              <a:rect l="l" t="t" r="r" b="b"/>
              <a:pathLst>
                <a:path w="3804" h="3755" extrusionOk="0">
                  <a:moveTo>
                    <a:pt x="508" y="1"/>
                  </a:moveTo>
                  <a:cubicBezTo>
                    <a:pt x="508" y="1"/>
                    <a:pt x="279" y="83"/>
                    <a:pt x="148" y="673"/>
                  </a:cubicBezTo>
                  <a:cubicBezTo>
                    <a:pt x="0" y="1279"/>
                    <a:pt x="279" y="1493"/>
                    <a:pt x="1066" y="1870"/>
                  </a:cubicBezTo>
                  <a:cubicBezTo>
                    <a:pt x="1852" y="2230"/>
                    <a:pt x="1885" y="3509"/>
                    <a:pt x="1885" y="3509"/>
                  </a:cubicBezTo>
                  <a:lnTo>
                    <a:pt x="1902" y="3755"/>
                  </a:lnTo>
                  <a:lnTo>
                    <a:pt x="1918" y="3509"/>
                  </a:lnTo>
                  <a:cubicBezTo>
                    <a:pt x="1918" y="3509"/>
                    <a:pt x="1951" y="2230"/>
                    <a:pt x="2738" y="1870"/>
                  </a:cubicBezTo>
                  <a:cubicBezTo>
                    <a:pt x="3524" y="1509"/>
                    <a:pt x="3803" y="1279"/>
                    <a:pt x="3656" y="673"/>
                  </a:cubicBezTo>
                  <a:cubicBezTo>
                    <a:pt x="3524" y="83"/>
                    <a:pt x="3295" y="1"/>
                    <a:pt x="3295" y="1"/>
                  </a:cubicBezTo>
                  <a:cubicBezTo>
                    <a:pt x="3295" y="1"/>
                    <a:pt x="3295" y="268"/>
                    <a:pt x="3112" y="268"/>
                  </a:cubicBezTo>
                  <a:cubicBezTo>
                    <a:pt x="3098" y="268"/>
                    <a:pt x="3082" y="267"/>
                    <a:pt x="3065" y="263"/>
                  </a:cubicBezTo>
                  <a:cubicBezTo>
                    <a:pt x="2965" y="240"/>
                    <a:pt x="2825" y="181"/>
                    <a:pt x="2691" y="181"/>
                  </a:cubicBezTo>
                  <a:cubicBezTo>
                    <a:pt x="2540" y="181"/>
                    <a:pt x="2397" y="256"/>
                    <a:pt x="2328" y="542"/>
                  </a:cubicBezTo>
                  <a:cubicBezTo>
                    <a:pt x="2218" y="1077"/>
                    <a:pt x="2168" y="1643"/>
                    <a:pt x="1946" y="1643"/>
                  </a:cubicBezTo>
                  <a:cubicBezTo>
                    <a:pt x="1937" y="1643"/>
                    <a:pt x="1928" y="1642"/>
                    <a:pt x="1918" y="1640"/>
                  </a:cubicBezTo>
                  <a:lnTo>
                    <a:pt x="1885" y="1640"/>
                  </a:lnTo>
                  <a:cubicBezTo>
                    <a:pt x="1876" y="1642"/>
                    <a:pt x="1868" y="1643"/>
                    <a:pt x="1859" y="1643"/>
                  </a:cubicBezTo>
                  <a:cubicBezTo>
                    <a:pt x="1652" y="1643"/>
                    <a:pt x="1601" y="1077"/>
                    <a:pt x="1475" y="542"/>
                  </a:cubicBezTo>
                  <a:cubicBezTo>
                    <a:pt x="1406" y="256"/>
                    <a:pt x="1268" y="181"/>
                    <a:pt x="1119" y="181"/>
                  </a:cubicBezTo>
                  <a:cubicBezTo>
                    <a:pt x="987" y="181"/>
                    <a:pt x="846" y="240"/>
                    <a:pt x="738" y="263"/>
                  </a:cubicBezTo>
                  <a:cubicBezTo>
                    <a:pt x="717" y="269"/>
                    <a:pt x="698" y="272"/>
                    <a:pt x="681" y="272"/>
                  </a:cubicBezTo>
                  <a:cubicBezTo>
                    <a:pt x="508" y="272"/>
                    <a:pt x="508" y="1"/>
                    <a:pt x="50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 name="Google Shape;1109;p2"/>
            <p:cNvSpPr/>
            <p:nvPr/>
          </p:nvSpPr>
          <p:spPr>
            <a:xfrm>
              <a:off x="3387700" y="589350"/>
              <a:ext cx="69700" cy="204100"/>
            </a:xfrm>
            <a:custGeom>
              <a:avLst/>
              <a:gdLst/>
              <a:ahLst/>
              <a:cxnLst/>
              <a:rect l="l" t="t" r="r" b="b"/>
              <a:pathLst>
                <a:path w="2788" h="8164" extrusionOk="0">
                  <a:moveTo>
                    <a:pt x="2082" y="0"/>
                  </a:moveTo>
                  <a:cubicBezTo>
                    <a:pt x="2377" y="984"/>
                    <a:pt x="1312" y="1230"/>
                    <a:pt x="689" y="2377"/>
                  </a:cubicBezTo>
                  <a:cubicBezTo>
                    <a:pt x="574" y="2541"/>
                    <a:pt x="492" y="2738"/>
                    <a:pt x="443" y="2934"/>
                  </a:cubicBezTo>
                  <a:cubicBezTo>
                    <a:pt x="1" y="4295"/>
                    <a:pt x="263" y="5246"/>
                    <a:pt x="1574" y="6147"/>
                  </a:cubicBezTo>
                  <a:cubicBezTo>
                    <a:pt x="2705" y="6950"/>
                    <a:pt x="2771" y="8016"/>
                    <a:pt x="2771" y="8163"/>
                  </a:cubicBezTo>
                  <a:cubicBezTo>
                    <a:pt x="2787" y="7672"/>
                    <a:pt x="2623" y="7180"/>
                    <a:pt x="2328" y="6770"/>
                  </a:cubicBezTo>
                  <a:cubicBezTo>
                    <a:pt x="2033" y="6344"/>
                    <a:pt x="1640" y="6082"/>
                    <a:pt x="1050" y="5573"/>
                  </a:cubicBezTo>
                  <a:cubicBezTo>
                    <a:pt x="869" y="5410"/>
                    <a:pt x="738" y="5213"/>
                    <a:pt x="656" y="4983"/>
                  </a:cubicBezTo>
                  <a:cubicBezTo>
                    <a:pt x="312" y="4147"/>
                    <a:pt x="984" y="3279"/>
                    <a:pt x="1312" y="2918"/>
                  </a:cubicBezTo>
                  <a:cubicBezTo>
                    <a:pt x="1460" y="2738"/>
                    <a:pt x="1656" y="2574"/>
                    <a:pt x="1853" y="2377"/>
                  </a:cubicBezTo>
                  <a:cubicBezTo>
                    <a:pt x="2230" y="2033"/>
                    <a:pt x="2476" y="1574"/>
                    <a:pt x="2574" y="1082"/>
                  </a:cubicBezTo>
                  <a:cubicBezTo>
                    <a:pt x="2722" y="197"/>
                    <a:pt x="2083" y="0"/>
                    <a:pt x="208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 name="Google Shape;1110;p2"/>
            <p:cNvSpPr/>
            <p:nvPr/>
          </p:nvSpPr>
          <p:spPr>
            <a:xfrm>
              <a:off x="5111250" y="1761175"/>
              <a:ext cx="38150" cy="191550"/>
            </a:xfrm>
            <a:custGeom>
              <a:avLst/>
              <a:gdLst/>
              <a:ahLst/>
              <a:cxnLst/>
              <a:rect l="l" t="t" r="r" b="b"/>
              <a:pathLst>
                <a:path w="1526" h="7662" extrusionOk="0">
                  <a:moveTo>
                    <a:pt x="889" y="0"/>
                  </a:moveTo>
                  <a:cubicBezTo>
                    <a:pt x="565" y="0"/>
                    <a:pt x="328" y="383"/>
                    <a:pt x="328" y="383"/>
                  </a:cubicBezTo>
                  <a:cubicBezTo>
                    <a:pt x="66" y="793"/>
                    <a:pt x="1" y="1301"/>
                    <a:pt x="33" y="1859"/>
                  </a:cubicBezTo>
                  <a:cubicBezTo>
                    <a:pt x="115" y="2826"/>
                    <a:pt x="476" y="3989"/>
                    <a:pt x="558" y="5170"/>
                  </a:cubicBezTo>
                  <a:cubicBezTo>
                    <a:pt x="705" y="7055"/>
                    <a:pt x="50" y="7661"/>
                    <a:pt x="50" y="7661"/>
                  </a:cubicBezTo>
                  <a:cubicBezTo>
                    <a:pt x="755" y="7137"/>
                    <a:pt x="919" y="5366"/>
                    <a:pt x="787" y="4006"/>
                  </a:cubicBezTo>
                  <a:cubicBezTo>
                    <a:pt x="705" y="3285"/>
                    <a:pt x="689" y="2580"/>
                    <a:pt x="722" y="1859"/>
                  </a:cubicBezTo>
                  <a:cubicBezTo>
                    <a:pt x="755" y="1482"/>
                    <a:pt x="820" y="1203"/>
                    <a:pt x="935" y="1105"/>
                  </a:cubicBezTo>
                  <a:cubicBezTo>
                    <a:pt x="1181" y="842"/>
                    <a:pt x="1525" y="285"/>
                    <a:pt x="1099" y="56"/>
                  </a:cubicBezTo>
                  <a:cubicBezTo>
                    <a:pt x="1026" y="16"/>
                    <a:pt x="956" y="0"/>
                    <a:pt x="8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 name="Google Shape;1111;p2"/>
            <p:cNvSpPr/>
            <p:nvPr/>
          </p:nvSpPr>
          <p:spPr>
            <a:xfrm>
              <a:off x="5055125" y="1736200"/>
              <a:ext cx="212700" cy="254625"/>
            </a:xfrm>
            <a:custGeom>
              <a:avLst/>
              <a:gdLst/>
              <a:ahLst/>
              <a:cxnLst/>
              <a:rect l="l" t="t" r="r" b="b"/>
              <a:pathLst>
                <a:path w="8508" h="10185" extrusionOk="0">
                  <a:moveTo>
                    <a:pt x="6283" y="1"/>
                  </a:moveTo>
                  <a:cubicBezTo>
                    <a:pt x="6080" y="1"/>
                    <a:pt x="5875" y="23"/>
                    <a:pt x="5671" y="71"/>
                  </a:cubicBezTo>
                  <a:cubicBezTo>
                    <a:pt x="4491" y="317"/>
                    <a:pt x="3721" y="1579"/>
                    <a:pt x="3508" y="2841"/>
                  </a:cubicBezTo>
                  <a:lnTo>
                    <a:pt x="3508" y="2858"/>
                  </a:lnTo>
                  <a:cubicBezTo>
                    <a:pt x="3262" y="4153"/>
                    <a:pt x="3508" y="5365"/>
                    <a:pt x="3459" y="6480"/>
                  </a:cubicBezTo>
                  <a:cubicBezTo>
                    <a:pt x="3524" y="7464"/>
                    <a:pt x="3147" y="8431"/>
                    <a:pt x="2459" y="9135"/>
                  </a:cubicBezTo>
                  <a:cubicBezTo>
                    <a:pt x="1787" y="9742"/>
                    <a:pt x="918" y="10119"/>
                    <a:pt x="0" y="10185"/>
                  </a:cubicBezTo>
                  <a:cubicBezTo>
                    <a:pt x="934" y="10152"/>
                    <a:pt x="1819" y="9808"/>
                    <a:pt x="2508" y="9185"/>
                  </a:cubicBezTo>
                  <a:cubicBezTo>
                    <a:pt x="3246" y="8496"/>
                    <a:pt x="3655" y="7496"/>
                    <a:pt x="3606" y="6480"/>
                  </a:cubicBezTo>
                  <a:cubicBezTo>
                    <a:pt x="3672" y="5365"/>
                    <a:pt x="3426" y="4120"/>
                    <a:pt x="3672" y="2874"/>
                  </a:cubicBezTo>
                  <a:cubicBezTo>
                    <a:pt x="3672" y="2858"/>
                    <a:pt x="3672" y="2858"/>
                    <a:pt x="3672" y="2858"/>
                  </a:cubicBezTo>
                  <a:cubicBezTo>
                    <a:pt x="3901" y="1628"/>
                    <a:pt x="4622" y="448"/>
                    <a:pt x="5721" y="202"/>
                  </a:cubicBezTo>
                  <a:cubicBezTo>
                    <a:pt x="5835" y="169"/>
                    <a:pt x="5966" y="153"/>
                    <a:pt x="6114" y="137"/>
                  </a:cubicBezTo>
                  <a:cubicBezTo>
                    <a:pt x="6141" y="136"/>
                    <a:pt x="6169" y="135"/>
                    <a:pt x="6196" y="135"/>
                  </a:cubicBezTo>
                  <a:cubicBezTo>
                    <a:pt x="6609" y="135"/>
                    <a:pt x="7005" y="252"/>
                    <a:pt x="7343" y="514"/>
                  </a:cubicBezTo>
                  <a:cubicBezTo>
                    <a:pt x="8065" y="1087"/>
                    <a:pt x="7966" y="2317"/>
                    <a:pt x="7556" y="2710"/>
                  </a:cubicBezTo>
                  <a:cubicBezTo>
                    <a:pt x="7491" y="2759"/>
                    <a:pt x="7409" y="2808"/>
                    <a:pt x="7327" y="2858"/>
                  </a:cubicBezTo>
                  <a:cubicBezTo>
                    <a:pt x="7204" y="2923"/>
                    <a:pt x="7073" y="2956"/>
                    <a:pt x="6942" y="2956"/>
                  </a:cubicBezTo>
                  <a:cubicBezTo>
                    <a:pt x="6811" y="2956"/>
                    <a:pt x="6680" y="2923"/>
                    <a:pt x="6557" y="2858"/>
                  </a:cubicBezTo>
                  <a:cubicBezTo>
                    <a:pt x="6475" y="2808"/>
                    <a:pt x="6425" y="2743"/>
                    <a:pt x="6393" y="2661"/>
                  </a:cubicBezTo>
                  <a:lnTo>
                    <a:pt x="6393" y="2661"/>
                  </a:lnTo>
                  <a:cubicBezTo>
                    <a:pt x="6393" y="2661"/>
                    <a:pt x="6416" y="2664"/>
                    <a:pt x="6454" y="2664"/>
                  </a:cubicBezTo>
                  <a:cubicBezTo>
                    <a:pt x="6579" y="2664"/>
                    <a:pt x="6862" y="2634"/>
                    <a:pt x="6950" y="2382"/>
                  </a:cubicBezTo>
                  <a:cubicBezTo>
                    <a:pt x="7065" y="2071"/>
                    <a:pt x="6884" y="1727"/>
                    <a:pt x="6557" y="1661"/>
                  </a:cubicBezTo>
                  <a:cubicBezTo>
                    <a:pt x="6508" y="1647"/>
                    <a:pt x="6455" y="1640"/>
                    <a:pt x="6402" y="1640"/>
                  </a:cubicBezTo>
                  <a:cubicBezTo>
                    <a:pt x="6081" y="1640"/>
                    <a:pt x="5725" y="1895"/>
                    <a:pt x="5852" y="2415"/>
                  </a:cubicBezTo>
                  <a:cubicBezTo>
                    <a:pt x="5901" y="2595"/>
                    <a:pt x="6016" y="2759"/>
                    <a:pt x="6180" y="2858"/>
                  </a:cubicBezTo>
                  <a:cubicBezTo>
                    <a:pt x="6419" y="3011"/>
                    <a:pt x="6698" y="3090"/>
                    <a:pt x="6981" y="3090"/>
                  </a:cubicBezTo>
                  <a:cubicBezTo>
                    <a:pt x="7240" y="3090"/>
                    <a:pt x="7501" y="3024"/>
                    <a:pt x="7737" y="2890"/>
                  </a:cubicBezTo>
                  <a:cubicBezTo>
                    <a:pt x="7753" y="2874"/>
                    <a:pt x="7770" y="2858"/>
                    <a:pt x="7786" y="2858"/>
                  </a:cubicBezTo>
                  <a:cubicBezTo>
                    <a:pt x="8310" y="2464"/>
                    <a:pt x="8507" y="1776"/>
                    <a:pt x="8261" y="1169"/>
                  </a:cubicBezTo>
                  <a:cubicBezTo>
                    <a:pt x="8033" y="459"/>
                    <a:pt x="7192" y="1"/>
                    <a:pt x="62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 name="Google Shape;1112;p2"/>
            <p:cNvSpPr/>
            <p:nvPr/>
          </p:nvSpPr>
          <p:spPr>
            <a:xfrm>
              <a:off x="5161250" y="1771775"/>
              <a:ext cx="57800" cy="52750"/>
            </a:xfrm>
            <a:custGeom>
              <a:avLst/>
              <a:gdLst/>
              <a:ahLst/>
              <a:cxnLst/>
              <a:rect l="l" t="t" r="r" b="b"/>
              <a:pathLst>
                <a:path w="2312" h="2110" extrusionOk="0">
                  <a:moveTo>
                    <a:pt x="515" y="0"/>
                  </a:moveTo>
                  <a:cubicBezTo>
                    <a:pt x="446" y="0"/>
                    <a:pt x="372" y="8"/>
                    <a:pt x="295" y="25"/>
                  </a:cubicBezTo>
                  <a:cubicBezTo>
                    <a:pt x="427" y="107"/>
                    <a:pt x="443" y="271"/>
                    <a:pt x="361" y="386"/>
                  </a:cubicBezTo>
                  <a:cubicBezTo>
                    <a:pt x="246" y="549"/>
                    <a:pt x="0" y="992"/>
                    <a:pt x="115" y="1435"/>
                  </a:cubicBezTo>
                  <a:cubicBezTo>
                    <a:pt x="164" y="1599"/>
                    <a:pt x="246" y="1746"/>
                    <a:pt x="377" y="1861"/>
                  </a:cubicBezTo>
                  <a:cubicBezTo>
                    <a:pt x="557" y="2046"/>
                    <a:pt x="810" y="2110"/>
                    <a:pt x="1075" y="2110"/>
                  </a:cubicBezTo>
                  <a:cubicBezTo>
                    <a:pt x="1609" y="2110"/>
                    <a:pt x="2191" y="1850"/>
                    <a:pt x="2312" y="1795"/>
                  </a:cubicBezTo>
                  <a:lnTo>
                    <a:pt x="2312" y="1795"/>
                  </a:lnTo>
                  <a:cubicBezTo>
                    <a:pt x="2312" y="1795"/>
                    <a:pt x="2281" y="1799"/>
                    <a:pt x="2230" y="1799"/>
                  </a:cubicBezTo>
                  <a:cubicBezTo>
                    <a:pt x="2066" y="1799"/>
                    <a:pt x="1693" y="1761"/>
                    <a:pt x="1492" y="1435"/>
                  </a:cubicBezTo>
                  <a:cubicBezTo>
                    <a:pt x="1443" y="1336"/>
                    <a:pt x="1394" y="1205"/>
                    <a:pt x="1377" y="1090"/>
                  </a:cubicBezTo>
                  <a:cubicBezTo>
                    <a:pt x="1291" y="389"/>
                    <a:pt x="993" y="0"/>
                    <a:pt x="5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 name="Google Shape;1113;p2"/>
            <p:cNvSpPr/>
            <p:nvPr/>
          </p:nvSpPr>
          <p:spPr>
            <a:xfrm>
              <a:off x="5246475" y="1737050"/>
              <a:ext cx="74200" cy="48825"/>
            </a:xfrm>
            <a:custGeom>
              <a:avLst/>
              <a:gdLst/>
              <a:ahLst/>
              <a:cxnLst/>
              <a:rect l="l" t="t" r="r" b="b"/>
              <a:pathLst>
                <a:path w="2968" h="1953" extrusionOk="0">
                  <a:moveTo>
                    <a:pt x="928" y="0"/>
                  </a:moveTo>
                  <a:cubicBezTo>
                    <a:pt x="662" y="0"/>
                    <a:pt x="355" y="27"/>
                    <a:pt x="1" y="86"/>
                  </a:cubicBezTo>
                  <a:cubicBezTo>
                    <a:pt x="411" y="135"/>
                    <a:pt x="755" y="398"/>
                    <a:pt x="919" y="791"/>
                  </a:cubicBezTo>
                  <a:cubicBezTo>
                    <a:pt x="1125" y="1306"/>
                    <a:pt x="1492" y="1952"/>
                    <a:pt x="2252" y="1952"/>
                  </a:cubicBezTo>
                  <a:cubicBezTo>
                    <a:pt x="2459" y="1952"/>
                    <a:pt x="2696" y="1904"/>
                    <a:pt x="2968" y="1791"/>
                  </a:cubicBezTo>
                  <a:cubicBezTo>
                    <a:pt x="2787" y="1725"/>
                    <a:pt x="2673" y="1545"/>
                    <a:pt x="2673" y="1365"/>
                  </a:cubicBezTo>
                  <a:cubicBezTo>
                    <a:pt x="2673" y="1081"/>
                    <a:pt x="2636" y="0"/>
                    <a:pt x="92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 name="Google Shape;1114;p2"/>
            <p:cNvSpPr/>
            <p:nvPr/>
          </p:nvSpPr>
          <p:spPr>
            <a:xfrm>
              <a:off x="5312875" y="1736200"/>
              <a:ext cx="36500" cy="28325"/>
            </a:xfrm>
            <a:custGeom>
              <a:avLst/>
              <a:gdLst/>
              <a:ahLst/>
              <a:cxnLst/>
              <a:rect l="l" t="t" r="r" b="b"/>
              <a:pathLst>
                <a:path w="1460" h="1133" extrusionOk="0">
                  <a:moveTo>
                    <a:pt x="968" y="1"/>
                  </a:moveTo>
                  <a:cubicBezTo>
                    <a:pt x="798" y="1"/>
                    <a:pt x="639" y="142"/>
                    <a:pt x="639" y="333"/>
                  </a:cubicBezTo>
                  <a:cubicBezTo>
                    <a:pt x="639" y="483"/>
                    <a:pt x="761" y="593"/>
                    <a:pt x="897" y="593"/>
                  </a:cubicBezTo>
                  <a:cubicBezTo>
                    <a:pt x="953" y="593"/>
                    <a:pt x="1012" y="574"/>
                    <a:pt x="1066" y="530"/>
                  </a:cubicBezTo>
                  <a:cubicBezTo>
                    <a:pt x="1066" y="530"/>
                    <a:pt x="1180" y="366"/>
                    <a:pt x="1066" y="301"/>
                  </a:cubicBezTo>
                  <a:cubicBezTo>
                    <a:pt x="1034" y="283"/>
                    <a:pt x="1007" y="275"/>
                    <a:pt x="983" y="275"/>
                  </a:cubicBezTo>
                  <a:cubicBezTo>
                    <a:pt x="921" y="275"/>
                    <a:pt x="890" y="332"/>
                    <a:pt x="902" y="415"/>
                  </a:cubicBezTo>
                  <a:cubicBezTo>
                    <a:pt x="907" y="447"/>
                    <a:pt x="890" y="462"/>
                    <a:pt x="866" y="462"/>
                  </a:cubicBezTo>
                  <a:cubicBezTo>
                    <a:pt x="814" y="462"/>
                    <a:pt x="727" y="396"/>
                    <a:pt x="738" y="284"/>
                  </a:cubicBezTo>
                  <a:cubicBezTo>
                    <a:pt x="762" y="153"/>
                    <a:pt x="873" y="65"/>
                    <a:pt x="988" y="65"/>
                  </a:cubicBezTo>
                  <a:cubicBezTo>
                    <a:pt x="1031" y="65"/>
                    <a:pt x="1075" y="77"/>
                    <a:pt x="1115" y="104"/>
                  </a:cubicBezTo>
                  <a:cubicBezTo>
                    <a:pt x="1393" y="268"/>
                    <a:pt x="1312" y="841"/>
                    <a:pt x="738" y="907"/>
                  </a:cubicBezTo>
                  <a:cubicBezTo>
                    <a:pt x="723" y="908"/>
                    <a:pt x="709" y="909"/>
                    <a:pt x="694" y="909"/>
                  </a:cubicBezTo>
                  <a:cubicBezTo>
                    <a:pt x="321" y="909"/>
                    <a:pt x="17" y="514"/>
                    <a:pt x="17" y="514"/>
                  </a:cubicBezTo>
                  <a:lnTo>
                    <a:pt x="17" y="514"/>
                  </a:lnTo>
                  <a:cubicBezTo>
                    <a:pt x="0" y="694"/>
                    <a:pt x="82" y="891"/>
                    <a:pt x="230" y="1005"/>
                  </a:cubicBezTo>
                  <a:cubicBezTo>
                    <a:pt x="354" y="1088"/>
                    <a:pt x="492" y="1132"/>
                    <a:pt x="634" y="1132"/>
                  </a:cubicBezTo>
                  <a:cubicBezTo>
                    <a:pt x="717" y="1132"/>
                    <a:pt x="801" y="1117"/>
                    <a:pt x="885" y="1087"/>
                  </a:cubicBezTo>
                  <a:cubicBezTo>
                    <a:pt x="1098" y="1022"/>
                    <a:pt x="1262" y="874"/>
                    <a:pt x="1361" y="661"/>
                  </a:cubicBezTo>
                  <a:cubicBezTo>
                    <a:pt x="1459" y="415"/>
                    <a:pt x="1344" y="137"/>
                    <a:pt x="1115" y="38"/>
                  </a:cubicBezTo>
                  <a:cubicBezTo>
                    <a:pt x="1067" y="13"/>
                    <a:pt x="1017" y="1"/>
                    <a:pt x="96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 name="Google Shape;1115;p2"/>
            <p:cNvSpPr/>
            <p:nvPr/>
          </p:nvSpPr>
          <p:spPr>
            <a:xfrm>
              <a:off x="4745325" y="1748625"/>
              <a:ext cx="69675" cy="203675"/>
            </a:xfrm>
            <a:custGeom>
              <a:avLst/>
              <a:gdLst/>
              <a:ahLst/>
              <a:cxnLst/>
              <a:rect l="l" t="t" r="r" b="b"/>
              <a:pathLst>
                <a:path w="2787" h="8147" extrusionOk="0">
                  <a:moveTo>
                    <a:pt x="705" y="0"/>
                  </a:moveTo>
                  <a:cubicBezTo>
                    <a:pt x="705" y="0"/>
                    <a:pt x="66" y="181"/>
                    <a:pt x="230" y="1082"/>
                  </a:cubicBezTo>
                  <a:cubicBezTo>
                    <a:pt x="312" y="1574"/>
                    <a:pt x="574" y="2016"/>
                    <a:pt x="951" y="2361"/>
                  </a:cubicBezTo>
                  <a:cubicBezTo>
                    <a:pt x="1131" y="2574"/>
                    <a:pt x="1328" y="2738"/>
                    <a:pt x="1475" y="2902"/>
                  </a:cubicBezTo>
                  <a:cubicBezTo>
                    <a:pt x="1820" y="3279"/>
                    <a:pt x="2475" y="4131"/>
                    <a:pt x="2147" y="4967"/>
                  </a:cubicBezTo>
                  <a:cubicBezTo>
                    <a:pt x="2049" y="5196"/>
                    <a:pt x="1918" y="5409"/>
                    <a:pt x="1738" y="5573"/>
                  </a:cubicBezTo>
                  <a:cubicBezTo>
                    <a:pt x="1148" y="6081"/>
                    <a:pt x="754" y="6327"/>
                    <a:pt x="459" y="6753"/>
                  </a:cubicBezTo>
                  <a:cubicBezTo>
                    <a:pt x="164" y="7163"/>
                    <a:pt x="0" y="7655"/>
                    <a:pt x="17" y="8147"/>
                  </a:cubicBezTo>
                  <a:cubicBezTo>
                    <a:pt x="17" y="7999"/>
                    <a:pt x="66" y="6934"/>
                    <a:pt x="1213" y="6147"/>
                  </a:cubicBezTo>
                  <a:cubicBezTo>
                    <a:pt x="2524" y="5229"/>
                    <a:pt x="2787" y="4278"/>
                    <a:pt x="2344" y="2918"/>
                  </a:cubicBezTo>
                  <a:cubicBezTo>
                    <a:pt x="2279" y="2721"/>
                    <a:pt x="2197" y="2541"/>
                    <a:pt x="2098" y="2361"/>
                  </a:cubicBezTo>
                  <a:cubicBezTo>
                    <a:pt x="1475" y="1230"/>
                    <a:pt x="410" y="967"/>
                    <a:pt x="70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 name="Google Shape;1116;p2"/>
            <p:cNvSpPr/>
            <p:nvPr/>
          </p:nvSpPr>
          <p:spPr>
            <a:xfrm>
              <a:off x="4829325" y="1512700"/>
              <a:ext cx="60875" cy="136375"/>
            </a:xfrm>
            <a:custGeom>
              <a:avLst/>
              <a:gdLst/>
              <a:ahLst/>
              <a:cxnLst/>
              <a:rect l="l" t="t" r="r" b="b"/>
              <a:pathLst>
                <a:path w="2435" h="5455" extrusionOk="0">
                  <a:moveTo>
                    <a:pt x="1429" y="1"/>
                  </a:moveTo>
                  <a:cubicBezTo>
                    <a:pt x="1399" y="1"/>
                    <a:pt x="1370" y="5"/>
                    <a:pt x="1345" y="12"/>
                  </a:cubicBezTo>
                  <a:cubicBezTo>
                    <a:pt x="1033" y="111"/>
                    <a:pt x="951" y="373"/>
                    <a:pt x="1115" y="734"/>
                  </a:cubicBezTo>
                  <a:cubicBezTo>
                    <a:pt x="1279" y="1094"/>
                    <a:pt x="1787" y="1143"/>
                    <a:pt x="1656" y="2815"/>
                  </a:cubicBezTo>
                  <a:cubicBezTo>
                    <a:pt x="1525" y="4471"/>
                    <a:pt x="0" y="5454"/>
                    <a:pt x="0" y="5454"/>
                  </a:cubicBezTo>
                  <a:cubicBezTo>
                    <a:pt x="263" y="5421"/>
                    <a:pt x="1820" y="4454"/>
                    <a:pt x="2148" y="2438"/>
                  </a:cubicBezTo>
                  <a:cubicBezTo>
                    <a:pt x="2435" y="565"/>
                    <a:pt x="1789" y="1"/>
                    <a:pt x="142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 name="Google Shape;1117;p2"/>
            <p:cNvSpPr/>
            <p:nvPr/>
          </p:nvSpPr>
          <p:spPr>
            <a:xfrm>
              <a:off x="4785075" y="1475400"/>
              <a:ext cx="131975" cy="177775"/>
            </a:xfrm>
            <a:custGeom>
              <a:avLst/>
              <a:gdLst/>
              <a:ahLst/>
              <a:cxnLst/>
              <a:rect l="l" t="t" r="r" b="b"/>
              <a:pathLst>
                <a:path w="5279" h="7111" extrusionOk="0">
                  <a:moveTo>
                    <a:pt x="1679" y="0"/>
                  </a:moveTo>
                  <a:cubicBezTo>
                    <a:pt x="1291" y="0"/>
                    <a:pt x="856" y="88"/>
                    <a:pt x="476" y="373"/>
                  </a:cubicBezTo>
                  <a:cubicBezTo>
                    <a:pt x="164" y="652"/>
                    <a:pt x="0" y="1062"/>
                    <a:pt x="49" y="1472"/>
                  </a:cubicBezTo>
                  <a:cubicBezTo>
                    <a:pt x="106" y="1983"/>
                    <a:pt x="632" y="2421"/>
                    <a:pt x="1241" y="2421"/>
                  </a:cubicBezTo>
                  <a:cubicBezTo>
                    <a:pt x="1334" y="2421"/>
                    <a:pt x="1429" y="2411"/>
                    <a:pt x="1525" y="2389"/>
                  </a:cubicBezTo>
                  <a:cubicBezTo>
                    <a:pt x="1623" y="2373"/>
                    <a:pt x="1721" y="2324"/>
                    <a:pt x="1820" y="2275"/>
                  </a:cubicBezTo>
                  <a:lnTo>
                    <a:pt x="1836" y="2275"/>
                  </a:lnTo>
                  <a:lnTo>
                    <a:pt x="1852" y="2258"/>
                  </a:lnTo>
                  <a:cubicBezTo>
                    <a:pt x="2147" y="2111"/>
                    <a:pt x="2311" y="1783"/>
                    <a:pt x="2262" y="1439"/>
                  </a:cubicBezTo>
                  <a:cubicBezTo>
                    <a:pt x="2213" y="1116"/>
                    <a:pt x="1929" y="888"/>
                    <a:pt x="1623" y="888"/>
                  </a:cubicBezTo>
                  <a:cubicBezTo>
                    <a:pt x="1524" y="888"/>
                    <a:pt x="1424" y="911"/>
                    <a:pt x="1328" y="963"/>
                  </a:cubicBezTo>
                  <a:cubicBezTo>
                    <a:pt x="951" y="1160"/>
                    <a:pt x="1066" y="1701"/>
                    <a:pt x="1475" y="1767"/>
                  </a:cubicBezTo>
                  <a:cubicBezTo>
                    <a:pt x="1501" y="1771"/>
                    <a:pt x="1526" y="1774"/>
                    <a:pt x="1551" y="1774"/>
                  </a:cubicBezTo>
                  <a:cubicBezTo>
                    <a:pt x="1780" y="1774"/>
                    <a:pt x="1964" y="1576"/>
                    <a:pt x="1934" y="1324"/>
                  </a:cubicBezTo>
                  <a:cubicBezTo>
                    <a:pt x="1928" y="1285"/>
                    <a:pt x="1955" y="1251"/>
                    <a:pt x="1991" y="1251"/>
                  </a:cubicBezTo>
                  <a:cubicBezTo>
                    <a:pt x="2046" y="1251"/>
                    <a:pt x="2121" y="1329"/>
                    <a:pt x="2131" y="1586"/>
                  </a:cubicBezTo>
                  <a:cubicBezTo>
                    <a:pt x="2147" y="1717"/>
                    <a:pt x="2131" y="1832"/>
                    <a:pt x="2065" y="1947"/>
                  </a:cubicBezTo>
                  <a:cubicBezTo>
                    <a:pt x="1937" y="2161"/>
                    <a:pt x="1697" y="2301"/>
                    <a:pt x="1453" y="2301"/>
                  </a:cubicBezTo>
                  <a:cubicBezTo>
                    <a:pt x="1417" y="2301"/>
                    <a:pt x="1380" y="2297"/>
                    <a:pt x="1344" y="2291"/>
                  </a:cubicBezTo>
                  <a:cubicBezTo>
                    <a:pt x="1333" y="2292"/>
                    <a:pt x="1323" y="2292"/>
                    <a:pt x="1312" y="2292"/>
                  </a:cubicBezTo>
                  <a:cubicBezTo>
                    <a:pt x="608" y="2292"/>
                    <a:pt x="141" y="1249"/>
                    <a:pt x="787" y="603"/>
                  </a:cubicBezTo>
                  <a:cubicBezTo>
                    <a:pt x="1048" y="312"/>
                    <a:pt x="1429" y="189"/>
                    <a:pt x="1840" y="189"/>
                  </a:cubicBezTo>
                  <a:cubicBezTo>
                    <a:pt x="2357" y="189"/>
                    <a:pt x="2922" y="384"/>
                    <a:pt x="3360" y="685"/>
                  </a:cubicBezTo>
                  <a:cubicBezTo>
                    <a:pt x="5065" y="1980"/>
                    <a:pt x="4819" y="4242"/>
                    <a:pt x="4327" y="5405"/>
                  </a:cubicBezTo>
                  <a:cubicBezTo>
                    <a:pt x="4049" y="6077"/>
                    <a:pt x="3590" y="6668"/>
                    <a:pt x="3000" y="7110"/>
                  </a:cubicBezTo>
                  <a:cubicBezTo>
                    <a:pt x="3623" y="6700"/>
                    <a:pt x="4098" y="6110"/>
                    <a:pt x="4409" y="5438"/>
                  </a:cubicBezTo>
                  <a:cubicBezTo>
                    <a:pt x="4950" y="4291"/>
                    <a:pt x="5278" y="1914"/>
                    <a:pt x="3459" y="554"/>
                  </a:cubicBezTo>
                  <a:cubicBezTo>
                    <a:pt x="3115" y="291"/>
                    <a:pt x="2705" y="127"/>
                    <a:pt x="2262" y="62"/>
                  </a:cubicBezTo>
                  <a:cubicBezTo>
                    <a:pt x="2093" y="27"/>
                    <a:pt x="1893" y="0"/>
                    <a:pt x="16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 name="Google Shape;1118;p2"/>
            <p:cNvSpPr/>
            <p:nvPr/>
          </p:nvSpPr>
          <p:spPr>
            <a:xfrm>
              <a:off x="4814975" y="1337600"/>
              <a:ext cx="130350" cy="204925"/>
            </a:xfrm>
            <a:custGeom>
              <a:avLst/>
              <a:gdLst/>
              <a:ahLst/>
              <a:cxnLst/>
              <a:rect l="l" t="t" r="r" b="b"/>
              <a:pathLst>
                <a:path w="5214" h="8197" extrusionOk="0">
                  <a:moveTo>
                    <a:pt x="1099" y="1"/>
                  </a:moveTo>
                  <a:lnTo>
                    <a:pt x="1099" y="1"/>
                  </a:lnTo>
                  <a:cubicBezTo>
                    <a:pt x="1" y="2853"/>
                    <a:pt x="1279" y="4377"/>
                    <a:pt x="2541" y="5607"/>
                  </a:cubicBezTo>
                  <a:cubicBezTo>
                    <a:pt x="3804" y="6836"/>
                    <a:pt x="3754" y="8196"/>
                    <a:pt x="3754" y="8196"/>
                  </a:cubicBezTo>
                  <a:cubicBezTo>
                    <a:pt x="4672" y="7279"/>
                    <a:pt x="3607" y="5574"/>
                    <a:pt x="4476" y="4230"/>
                  </a:cubicBezTo>
                  <a:cubicBezTo>
                    <a:pt x="5213" y="3082"/>
                    <a:pt x="4262" y="2558"/>
                    <a:pt x="4262" y="2558"/>
                  </a:cubicBezTo>
                  <a:cubicBezTo>
                    <a:pt x="3853" y="3148"/>
                    <a:pt x="3377" y="3000"/>
                    <a:pt x="3033" y="3738"/>
                  </a:cubicBezTo>
                  <a:cubicBezTo>
                    <a:pt x="2673" y="4443"/>
                    <a:pt x="3279" y="5803"/>
                    <a:pt x="3279" y="5803"/>
                  </a:cubicBezTo>
                  <a:cubicBezTo>
                    <a:pt x="2082" y="4935"/>
                    <a:pt x="2312" y="4148"/>
                    <a:pt x="2673" y="3754"/>
                  </a:cubicBezTo>
                  <a:cubicBezTo>
                    <a:pt x="3017" y="3361"/>
                    <a:pt x="2525" y="3000"/>
                    <a:pt x="2541" y="2787"/>
                  </a:cubicBezTo>
                  <a:cubicBezTo>
                    <a:pt x="2558" y="2640"/>
                    <a:pt x="2591" y="2492"/>
                    <a:pt x="2656" y="2361"/>
                  </a:cubicBezTo>
                  <a:cubicBezTo>
                    <a:pt x="2656" y="2361"/>
                    <a:pt x="2577" y="2307"/>
                    <a:pt x="2434" y="2307"/>
                  </a:cubicBezTo>
                  <a:cubicBezTo>
                    <a:pt x="2318" y="2307"/>
                    <a:pt x="2159" y="2343"/>
                    <a:pt x="1968" y="2476"/>
                  </a:cubicBezTo>
                  <a:cubicBezTo>
                    <a:pt x="1230" y="2968"/>
                    <a:pt x="1542" y="4066"/>
                    <a:pt x="1542" y="4066"/>
                  </a:cubicBezTo>
                  <a:cubicBezTo>
                    <a:pt x="1017" y="3328"/>
                    <a:pt x="1181" y="2574"/>
                    <a:pt x="1787" y="2050"/>
                  </a:cubicBezTo>
                  <a:cubicBezTo>
                    <a:pt x="2377" y="1525"/>
                    <a:pt x="1820" y="1050"/>
                    <a:pt x="1427" y="837"/>
                  </a:cubicBezTo>
                  <a:cubicBezTo>
                    <a:pt x="1033" y="624"/>
                    <a:pt x="1099" y="1"/>
                    <a:pt x="109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 name="Google Shape;1119;p2"/>
            <p:cNvSpPr/>
            <p:nvPr/>
          </p:nvSpPr>
          <p:spPr>
            <a:xfrm>
              <a:off x="4755150" y="1312200"/>
              <a:ext cx="75425" cy="112725"/>
            </a:xfrm>
            <a:custGeom>
              <a:avLst/>
              <a:gdLst/>
              <a:ahLst/>
              <a:cxnLst/>
              <a:rect l="l" t="t" r="r" b="b"/>
              <a:pathLst>
                <a:path w="3017" h="4509" extrusionOk="0">
                  <a:moveTo>
                    <a:pt x="443" y="1"/>
                  </a:moveTo>
                  <a:lnTo>
                    <a:pt x="443" y="1"/>
                  </a:lnTo>
                  <a:cubicBezTo>
                    <a:pt x="443" y="1"/>
                    <a:pt x="1" y="2001"/>
                    <a:pt x="3017" y="4508"/>
                  </a:cubicBezTo>
                  <a:cubicBezTo>
                    <a:pt x="3017" y="4508"/>
                    <a:pt x="2459" y="3836"/>
                    <a:pt x="2722" y="3082"/>
                  </a:cubicBezTo>
                  <a:cubicBezTo>
                    <a:pt x="2984" y="2328"/>
                    <a:pt x="2672" y="2050"/>
                    <a:pt x="2427" y="1804"/>
                  </a:cubicBezTo>
                  <a:cubicBezTo>
                    <a:pt x="2295" y="1640"/>
                    <a:pt x="2279" y="1410"/>
                    <a:pt x="2410" y="1246"/>
                  </a:cubicBezTo>
                  <a:cubicBezTo>
                    <a:pt x="2410" y="1246"/>
                    <a:pt x="2372" y="1239"/>
                    <a:pt x="2317" y="1239"/>
                  </a:cubicBezTo>
                  <a:cubicBezTo>
                    <a:pt x="2154" y="1239"/>
                    <a:pt x="1845" y="1303"/>
                    <a:pt x="1918" y="1804"/>
                  </a:cubicBezTo>
                  <a:cubicBezTo>
                    <a:pt x="2033" y="2492"/>
                    <a:pt x="2066" y="2607"/>
                    <a:pt x="1853" y="2623"/>
                  </a:cubicBezTo>
                  <a:cubicBezTo>
                    <a:pt x="1848" y="2624"/>
                    <a:pt x="1843" y="2624"/>
                    <a:pt x="1838" y="2624"/>
                  </a:cubicBezTo>
                  <a:cubicBezTo>
                    <a:pt x="1642" y="2624"/>
                    <a:pt x="1690" y="2291"/>
                    <a:pt x="1754" y="2099"/>
                  </a:cubicBezTo>
                  <a:cubicBezTo>
                    <a:pt x="1804" y="1918"/>
                    <a:pt x="2050" y="1082"/>
                    <a:pt x="1394" y="820"/>
                  </a:cubicBezTo>
                  <a:cubicBezTo>
                    <a:pt x="755" y="542"/>
                    <a:pt x="492" y="279"/>
                    <a:pt x="44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 name="Google Shape;1120;p2"/>
            <p:cNvSpPr/>
            <p:nvPr/>
          </p:nvSpPr>
          <p:spPr>
            <a:xfrm>
              <a:off x="4891200" y="1526525"/>
              <a:ext cx="89775" cy="106975"/>
            </a:xfrm>
            <a:custGeom>
              <a:avLst/>
              <a:gdLst/>
              <a:ahLst/>
              <a:cxnLst/>
              <a:rect l="l" t="t" r="r" b="b"/>
              <a:pathLst>
                <a:path w="3591" h="4279" extrusionOk="0">
                  <a:moveTo>
                    <a:pt x="1722" y="0"/>
                  </a:moveTo>
                  <a:lnTo>
                    <a:pt x="1722" y="0"/>
                  </a:lnTo>
                  <a:cubicBezTo>
                    <a:pt x="787" y="508"/>
                    <a:pt x="1066" y="1197"/>
                    <a:pt x="951" y="2492"/>
                  </a:cubicBezTo>
                  <a:cubicBezTo>
                    <a:pt x="853" y="3770"/>
                    <a:pt x="1" y="4278"/>
                    <a:pt x="1" y="4278"/>
                  </a:cubicBezTo>
                  <a:cubicBezTo>
                    <a:pt x="3590" y="2443"/>
                    <a:pt x="2295" y="771"/>
                    <a:pt x="1951" y="525"/>
                  </a:cubicBezTo>
                  <a:cubicBezTo>
                    <a:pt x="1607" y="279"/>
                    <a:pt x="1722" y="0"/>
                    <a:pt x="17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 name="Google Shape;1121;p2"/>
            <p:cNvSpPr/>
            <p:nvPr/>
          </p:nvSpPr>
          <p:spPr>
            <a:xfrm>
              <a:off x="4893250" y="1592150"/>
              <a:ext cx="197125" cy="144825"/>
            </a:xfrm>
            <a:custGeom>
              <a:avLst/>
              <a:gdLst/>
              <a:ahLst/>
              <a:cxnLst/>
              <a:rect l="l" t="t" r="r" b="b"/>
              <a:pathLst>
                <a:path w="7885" h="5793" extrusionOk="0">
                  <a:moveTo>
                    <a:pt x="3237" y="1"/>
                  </a:moveTo>
                  <a:cubicBezTo>
                    <a:pt x="2847" y="1"/>
                    <a:pt x="2428" y="332"/>
                    <a:pt x="2017" y="949"/>
                  </a:cubicBezTo>
                  <a:cubicBezTo>
                    <a:pt x="1476" y="1801"/>
                    <a:pt x="0" y="1932"/>
                    <a:pt x="0" y="1932"/>
                  </a:cubicBezTo>
                  <a:cubicBezTo>
                    <a:pt x="2394" y="1981"/>
                    <a:pt x="3033" y="2604"/>
                    <a:pt x="3672" y="3358"/>
                  </a:cubicBezTo>
                  <a:cubicBezTo>
                    <a:pt x="4311" y="4112"/>
                    <a:pt x="4492" y="5325"/>
                    <a:pt x="6000" y="5702"/>
                  </a:cubicBezTo>
                  <a:cubicBezTo>
                    <a:pt x="6259" y="5766"/>
                    <a:pt x="6485" y="5793"/>
                    <a:pt x="6681" y="5793"/>
                  </a:cubicBezTo>
                  <a:cubicBezTo>
                    <a:pt x="7636" y="5793"/>
                    <a:pt x="7885" y="5161"/>
                    <a:pt x="7885" y="5161"/>
                  </a:cubicBezTo>
                  <a:lnTo>
                    <a:pt x="7885" y="5161"/>
                  </a:lnTo>
                  <a:cubicBezTo>
                    <a:pt x="7798" y="5219"/>
                    <a:pt x="7719" y="5248"/>
                    <a:pt x="7648" y="5248"/>
                  </a:cubicBezTo>
                  <a:cubicBezTo>
                    <a:pt x="7396" y="5248"/>
                    <a:pt x="7249" y="4883"/>
                    <a:pt x="7262" y="4128"/>
                  </a:cubicBezTo>
                  <a:cubicBezTo>
                    <a:pt x="7295" y="3161"/>
                    <a:pt x="6409" y="2883"/>
                    <a:pt x="5295" y="2719"/>
                  </a:cubicBezTo>
                  <a:cubicBezTo>
                    <a:pt x="4180" y="2538"/>
                    <a:pt x="3246" y="2473"/>
                    <a:pt x="3131" y="2096"/>
                  </a:cubicBezTo>
                  <a:cubicBezTo>
                    <a:pt x="3016" y="1735"/>
                    <a:pt x="3525" y="1588"/>
                    <a:pt x="4197" y="1391"/>
                  </a:cubicBezTo>
                  <a:cubicBezTo>
                    <a:pt x="4885" y="1178"/>
                    <a:pt x="4574" y="539"/>
                    <a:pt x="4574" y="539"/>
                  </a:cubicBezTo>
                  <a:lnTo>
                    <a:pt x="4574" y="539"/>
                  </a:lnTo>
                  <a:cubicBezTo>
                    <a:pt x="4519" y="585"/>
                    <a:pt x="4465" y="606"/>
                    <a:pt x="4407" y="606"/>
                  </a:cubicBezTo>
                  <a:cubicBezTo>
                    <a:pt x="4221" y="606"/>
                    <a:pt x="4002" y="391"/>
                    <a:pt x="3639" y="129"/>
                  </a:cubicBezTo>
                  <a:cubicBezTo>
                    <a:pt x="3510" y="43"/>
                    <a:pt x="3375" y="1"/>
                    <a:pt x="32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 name="Google Shape;1122;p2"/>
            <p:cNvSpPr/>
            <p:nvPr/>
          </p:nvSpPr>
          <p:spPr>
            <a:xfrm>
              <a:off x="4798175" y="1651850"/>
              <a:ext cx="192225" cy="157025"/>
            </a:xfrm>
            <a:custGeom>
              <a:avLst/>
              <a:gdLst/>
              <a:ahLst/>
              <a:cxnLst/>
              <a:rect l="l" t="t" r="r" b="b"/>
              <a:pathLst>
                <a:path w="7689" h="6281" extrusionOk="0">
                  <a:moveTo>
                    <a:pt x="4321" y="0"/>
                  </a:moveTo>
                  <a:cubicBezTo>
                    <a:pt x="2710" y="0"/>
                    <a:pt x="1358" y="1109"/>
                    <a:pt x="673" y="2527"/>
                  </a:cubicBezTo>
                  <a:cubicBezTo>
                    <a:pt x="148" y="3625"/>
                    <a:pt x="1" y="4871"/>
                    <a:pt x="230" y="6068"/>
                  </a:cubicBezTo>
                  <a:lnTo>
                    <a:pt x="230" y="6084"/>
                  </a:lnTo>
                  <a:lnTo>
                    <a:pt x="263" y="6232"/>
                  </a:lnTo>
                  <a:lnTo>
                    <a:pt x="279" y="6281"/>
                  </a:lnTo>
                  <a:lnTo>
                    <a:pt x="279" y="6232"/>
                  </a:lnTo>
                  <a:cubicBezTo>
                    <a:pt x="247" y="6084"/>
                    <a:pt x="247" y="5937"/>
                    <a:pt x="230" y="5789"/>
                  </a:cubicBezTo>
                  <a:cubicBezTo>
                    <a:pt x="247" y="4920"/>
                    <a:pt x="410" y="4052"/>
                    <a:pt x="738" y="3248"/>
                  </a:cubicBezTo>
                  <a:cubicBezTo>
                    <a:pt x="1132" y="2249"/>
                    <a:pt x="1869" y="1413"/>
                    <a:pt x="2804" y="872"/>
                  </a:cubicBezTo>
                  <a:cubicBezTo>
                    <a:pt x="3347" y="560"/>
                    <a:pt x="4060" y="316"/>
                    <a:pt x="4766" y="316"/>
                  </a:cubicBezTo>
                  <a:cubicBezTo>
                    <a:pt x="5359" y="316"/>
                    <a:pt x="5947" y="488"/>
                    <a:pt x="6426" y="937"/>
                  </a:cubicBezTo>
                  <a:cubicBezTo>
                    <a:pt x="7475" y="1855"/>
                    <a:pt x="7147" y="3773"/>
                    <a:pt x="5934" y="4068"/>
                  </a:cubicBezTo>
                  <a:cubicBezTo>
                    <a:pt x="5804" y="4102"/>
                    <a:pt x="5670" y="4119"/>
                    <a:pt x="5537" y="4119"/>
                  </a:cubicBezTo>
                  <a:cubicBezTo>
                    <a:pt x="5098" y="4119"/>
                    <a:pt x="4669" y="3940"/>
                    <a:pt x="4443" y="3625"/>
                  </a:cubicBezTo>
                  <a:cubicBezTo>
                    <a:pt x="4148" y="3216"/>
                    <a:pt x="4131" y="2675"/>
                    <a:pt x="4410" y="2265"/>
                  </a:cubicBezTo>
                  <a:cubicBezTo>
                    <a:pt x="4599" y="1986"/>
                    <a:pt x="4903" y="1829"/>
                    <a:pt x="5217" y="1829"/>
                  </a:cubicBezTo>
                  <a:cubicBezTo>
                    <a:pt x="5364" y="1829"/>
                    <a:pt x="5514" y="1864"/>
                    <a:pt x="5656" y="1937"/>
                  </a:cubicBezTo>
                  <a:cubicBezTo>
                    <a:pt x="5836" y="2019"/>
                    <a:pt x="5951" y="2199"/>
                    <a:pt x="5951" y="2396"/>
                  </a:cubicBezTo>
                  <a:cubicBezTo>
                    <a:pt x="5951" y="2396"/>
                    <a:pt x="5951" y="2528"/>
                    <a:pt x="5867" y="2528"/>
                  </a:cubicBezTo>
                  <a:cubicBezTo>
                    <a:pt x="5862" y="2528"/>
                    <a:pt x="5858" y="2528"/>
                    <a:pt x="5852" y="2527"/>
                  </a:cubicBezTo>
                  <a:cubicBezTo>
                    <a:pt x="5754" y="2527"/>
                    <a:pt x="5787" y="2380"/>
                    <a:pt x="5525" y="2314"/>
                  </a:cubicBezTo>
                  <a:cubicBezTo>
                    <a:pt x="5494" y="2307"/>
                    <a:pt x="5463" y="2304"/>
                    <a:pt x="5433" y="2304"/>
                  </a:cubicBezTo>
                  <a:cubicBezTo>
                    <a:pt x="5178" y="2304"/>
                    <a:pt x="4974" y="2542"/>
                    <a:pt x="5033" y="2806"/>
                  </a:cubicBezTo>
                  <a:cubicBezTo>
                    <a:pt x="5075" y="2983"/>
                    <a:pt x="5315" y="3114"/>
                    <a:pt x="5557" y="3114"/>
                  </a:cubicBezTo>
                  <a:cubicBezTo>
                    <a:pt x="5695" y="3114"/>
                    <a:pt x="5833" y="3071"/>
                    <a:pt x="5934" y="2970"/>
                  </a:cubicBezTo>
                  <a:cubicBezTo>
                    <a:pt x="6000" y="2904"/>
                    <a:pt x="6049" y="2822"/>
                    <a:pt x="6082" y="2724"/>
                  </a:cubicBezTo>
                  <a:cubicBezTo>
                    <a:pt x="6180" y="2412"/>
                    <a:pt x="6049" y="2085"/>
                    <a:pt x="5754" y="1921"/>
                  </a:cubicBezTo>
                  <a:cubicBezTo>
                    <a:pt x="5582" y="1814"/>
                    <a:pt x="5391" y="1763"/>
                    <a:pt x="5203" y="1763"/>
                  </a:cubicBezTo>
                  <a:cubicBezTo>
                    <a:pt x="4869" y="1763"/>
                    <a:pt x="4543" y="1923"/>
                    <a:pt x="4344" y="2216"/>
                  </a:cubicBezTo>
                  <a:cubicBezTo>
                    <a:pt x="4033" y="2658"/>
                    <a:pt x="4033" y="3248"/>
                    <a:pt x="4344" y="3691"/>
                  </a:cubicBezTo>
                  <a:cubicBezTo>
                    <a:pt x="4600" y="4062"/>
                    <a:pt x="5077" y="4264"/>
                    <a:pt x="5570" y="4264"/>
                  </a:cubicBezTo>
                  <a:cubicBezTo>
                    <a:pt x="5708" y="4264"/>
                    <a:pt x="5847" y="4248"/>
                    <a:pt x="5984" y="4215"/>
                  </a:cubicBezTo>
                  <a:cubicBezTo>
                    <a:pt x="7328" y="3888"/>
                    <a:pt x="7688" y="1806"/>
                    <a:pt x="6541" y="823"/>
                  </a:cubicBezTo>
                  <a:cubicBezTo>
                    <a:pt x="6410" y="675"/>
                    <a:pt x="6246" y="560"/>
                    <a:pt x="6065" y="478"/>
                  </a:cubicBezTo>
                  <a:cubicBezTo>
                    <a:pt x="5574" y="183"/>
                    <a:pt x="5016" y="19"/>
                    <a:pt x="4459" y="3"/>
                  </a:cubicBezTo>
                  <a:cubicBezTo>
                    <a:pt x="4413" y="1"/>
                    <a:pt x="4367" y="0"/>
                    <a:pt x="43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 name="Google Shape;1123;p2"/>
            <p:cNvSpPr/>
            <p:nvPr/>
          </p:nvSpPr>
          <p:spPr>
            <a:xfrm>
              <a:off x="4807600" y="1699800"/>
              <a:ext cx="75900" cy="81625"/>
            </a:xfrm>
            <a:custGeom>
              <a:avLst/>
              <a:gdLst/>
              <a:ahLst/>
              <a:cxnLst/>
              <a:rect l="l" t="t" r="r" b="b"/>
              <a:pathLst>
                <a:path w="3036" h="3265" extrusionOk="0">
                  <a:moveTo>
                    <a:pt x="2316" y="0"/>
                  </a:moveTo>
                  <a:cubicBezTo>
                    <a:pt x="2118" y="0"/>
                    <a:pt x="1866" y="71"/>
                    <a:pt x="1574" y="249"/>
                  </a:cubicBezTo>
                  <a:cubicBezTo>
                    <a:pt x="312" y="1003"/>
                    <a:pt x="1" y="3265"/>
                    <a:pt x="1" y="3265"/>
                  </a:cubicBezTo>
                  <a:cubicBezTo>
                    <a:pt x="1" y="3265"/>
                    <a:pt x="689" y="1166"/>
                    <a:pt x="1951" y="970"/>
                  </a:cubicBezTo>
                  <a:cubicBezTo>
                    <a:pt x="3035" y="781"/>
                    <a:pt x="2976" y="0"/>
                    <a:pt x="23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 name="Google Shape;1124;p2"/>
            <p:cNvSpPr/>
            <p:nvPr/>
          </p:nvSpPr>
          <p:spPr>
            <a:xfrm>
              <a:off x="4905550" y="1693300"/>
              <a:ext cx="130325" cy="112950"/>
            </a:xfrm>
            <a:custGeom>
              <a:avLst/>
              <a:gdLst/>
              <a:ahLst/>
              <a:cxnLst/>
              <a:rect l="l" t="t" r="r" b="b"/>
              <a:pathLst>
                <a:path w="5213" h="4518" extrusionOk="0">
                  <a:moveTo>
                    <a:pt x="3033" y="0"/>
                  </a:moveTo>
                  <a:cubicBezTo>
                    <a:pt x="3033" y="1"/>
                    <a:pt x="3344" y="705"/>
                    <a:pt x="3016" y="1787"/>
                  </a:cubicBezTo>
                  <a:cubicBezTo>
                    <a:pt x="2672" y="2853"/>
                    <a:pt x="1836" y="3066"/>
                    <a:pt x="1213" y="3131"/>
                  </a:cubicBezTo>
                  <a:cubicBezTo>
                    <a:pt x="574" y="3197"/>
                    <a:pt x="148" y="3475"/>
                    <a:pt x="0" y="4344"/>
                  </a:cubicBezTo>
                  <a:cubicBezTo>
                    <a:pt x="148" y="4245"/>
                    <a:pt x="320" y="4194"/>
                    <a:pt x="491" y="4194"/>
                  </a:cubicBezTo>
                  <a:cubicBezTo>
                    <a:pt x="603" y="4194"/>
                    <a:pt x="715" y="4217"/>
                    <a:pt x="820" y="4262"/>
                  </a:cubicBezTo>
                  <a:cubicBezTo>
                    <a:pt x="1064" y="4380"/>
                    <a:pt x="1459" y="4518"/>
                    <a:pt x="1855" y="4518"/>
                  </a:cubicBezTo>
                  <a:cubicBezTo>
                    <a:pt x="2175" y="4518"/>
                    <a:pt x="2496" y="4428"/>
                    <a:pt x="2738" y="4164"/>
                  </a:cubicBezTo>
                  <a:cubicBezTo>
                    <a:pt x="3098" y="3770"/>
                    <a:pt x="3246" y="3213"/>
                    <a:pt x="3147" y="2672"/>
                  </a:cubicBezTo>
                  <a:cubicBezTo>
                    <a:pt x="3115" y="2382"/>
                    <a:pt x="3051" y="1852"/>
                    <a:pt x="3331" y="1852"/>
                  </a:cubicBezTo>
                  <a:cubicBezTo>
                    <a:pt x="3335" y="1852"/>
                    <a:pt x="3340" y="1852"/>
                    <a:pt x="3344" y="1853"/>
                  </a:cubicBezTo>
                  <a:cubicBezTo>
                    <a:pt x="3344" y="1853"/>
                    <a:pt x="3347" y="1852"/>
                    <a:pt x="3353" y="1852"/>
                  </a:cubicBezTo>
                  <a:cubicBezTo>
                    <a:pt x="3396" y="1852"/>
                    <a:pt x="3574" y="1878"/>
                    <a:pt x="3574" y="2295"/>
                  </a:cubicBezTo>
                  <a:cubicBezTo>
                    <a:pt x="3557" y="2754"/>
                    <a:pt x="3541" y="3049"/>
                    <a:pt x="4147" y="3246"/>
                  </a:cubicBezTo>
                  <a:cubicBezTo>
                    <a:pt x="4491" y="3328"/>
                    <a:pt x="4819" y="3492"/>
                    <a:pt x="5082" y="3721"/>
                  </a:cubicBezTo>
                  <a:cubicBezTo>
                    <a:pt x="4967" y="3525"/>
                    <a:pt x="4934" y="3279"/>
                    <a:pt x="5000" y="3049"/>
                  </a:cubicBezTo>
                  <a:cubicBezTo>
                    <a:pt x="5114" y="2705"/>
                    <a:pt x="5213" y="2099"/>
                    <a:pt x="4639" y="1705"/>
                  </a:cubicBezTo>
                  <a:cubicBezTo>
                    <a:pt x="4082" y="1312"/>
                    <a:pt x="3524" y="1082"/>
                    <a:pt x="3393" y="689"/>
                  </a:cubicBezTo>
                  <a:cubicBezTo>
                    <a:pt x="3311" y="443"/>
                    <a:pt x="3197" y="214"/>
                    <a:pt x="30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 name="Google Shape;1125;p2"/>
            <p:cNvSpPr/>
            <p:nvPr/>
          </p:nvSpPr>
          <p:spPr>
            <a:xfrm>
              <a:off x="4983800" y="1769525"/>
              <a:ext cx="31600" cy="49600"/>
            </a:xfrm>
            <a:custGeom>
              <a:avLst/>
              <a:gdLst/>
              <a:ahLst/>
              <a:cxnLst/>
              <a:rect l="l" t="t" r="r" b="b"/>
              <a:pathLst>
                <a:path w="1264" h="1984" extrusionOk="0">
                  <a:moveTo>
                    <a:pt x="312" y="0"/>
                  </a:moveTo>
                  <a:cubicBezTo>
                    <a:pt x="329" y="197"/>
                    <a:pt x="312" y="377"/>
                    <a:pt x="263" y="558"/>
                  </a:cubicBezTo>
                  <a:cubicBezTo>
                    <a:pt x="181" y="836"/>
                    <a:pt x="1" y="1230"/>
                    <a:pt x="444" y="1525"/>
                  </a:cubicBezTo>
                  <a:cubicBezTo>
                    <a:pt x="460" y="1541"/>
                    <a:pt x="476" y="1541"/>
                    <a:pt x="493" y="1557"/>
                  </a:cubicBezTo>
                  <a:cubicBezTo>
                    <a:pt x="1001" y="1852"/>
                    <a:pt x="1017" y="1984"/>
                    <a:pt x="1017" y="1984"/>
                  </a:cubicBezTo>
                  <a:cubicBezTo>
                    <a:pt x="1017" y="1984"/>
                    <a:pt x="1050" y="1754"/>
                    <a:pt x="1099" y="1525"/>
                  </a:cubicBezTo>
                  <a:cubicBezTo>
                    <a:pt x="1116" y="1443"/>
                    <a:pt x="1132" y="1361"/>
                    <a:pt x="1148" y="1295"/>
                  </a:cubicBezTo>
                  <a:cubicBezTo>
                    <a:pt x="1263" y="918"/>
                    <a:pt x="1099" y="525"/>
                    <a:pt x="771" y="344"/>
                  </a:cubicBezTo>
                  <a:cubicBezTo>
                    <a:pt x="329" y="82"/>
                    <a:pt x="312" y="0"/>
                    <a:pt x="31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 name="Google Shape;1126;p2"/>
            <p:cNvSpPr/>
            <p:nvPr/>
          </p:nvSpPr>
          <p:spPr>
            <a:xfrm>
              <a:off x="4985050" y="1554100"/>
              <a:ext cx="172950" cy="121750"/>
            </a:xfrm>
            <a:custGeom>
              <a:avLst/>
              <a:gdLst/>
              <a:ahLst/>
              <a:cxnLst/>
              <a:rect l="l" t="t" r="r" b="b"/>
              <a:pathLst>
                <a:path w="6918" h="4870" extrusionOk="0">
                  <a:moveTo>
                    <a:pt x="1967" y="1"/>
                  </a:moveTo>
                  <a:cubicBezTo>
                    <a:pt x="1063" y="1"/>
                    <a:pt x="583" y="830"/>
                    <a:pt x="689" y="1372"/>
                  </a:cubicBezTo>
                  <a:cubicBezTo>
                    <a:pt x="818" y="1975"/>
                    <a:pt x="1386" y="2012"/>
                    <a:pt x="1526" y="2012"/>
                  </a:cubicBezTo>
                  <a:cubicBezTo>
                    <a:pt x="1546" y="2012"/>
                    <a:pt x="1557" y="2012"/>
                    <a:pt x="1557" y="2012"/>
                  </a:cubicBezTo>
                  <a:cubicBezTo>
                    <a:pt x="1295" y="1913"/>
                    <a:pt x="1180" y="1602"/>
                    <a:pt x="1311" y="1340"/>
                  </a:cubicBezTo>
                  <a:cubicBezTo>
                    <a:pt x="1349" y="1276"/>
                    <a:pt x="1391" y="1251"/>
                    <a:pt x="1438" y="1251"/>
                  </a:cubicBezTo>
                  <a:cubicBezTo>
                    <a:pt x="1536" y="1251"/>
                    <a:pt x="1654" y="1355"/>
                    <a:pt x="1787" y="1421"/>
                  </a:cubicBezTo>
                  <a:cubicBezTo>
                    <a:pt x="1824" y="1440"/>
                    <a:pt x="1860" y="1449"/>
                    <a:pt x="1894" y="1449"/>
                  </a:cubicBezTo>
                  <a:cubicBezTo>
                    <a:pt x="2037" y="1449"/>
                    <a:pt x="2144" y="1296"/>
                    <a:pt x="2197" y="1110"/>
                  </a:cubicBezTo>
                  <a:cubicBezTo>
                    <a:pt x="2237" y="969"/>
                    <a:pt x="2339" y="828"/>
                    <a:pt x="2527" y="828"/>
                  </a:cubicBezTo>
                  <a:cubicBezTo>
                    <a:pt x="2644" y="828"/>
                    <a:pt x="2794" y="883"/>
                    <a:pt x="2983" y="1028"/>
                  </a:cubicBezTo>
                  <a:cubicBezTo>
                    <a:pt x="3459" y="1405"/>
                    <a:pt x="3164" y="2159"/>
                    <a:pt x="3164" y="2159"/>
                  </a:cubicBezTo>
                  <a:cubicBezTo>
                    <a:pt x="3164" y="2159"/>
                    <a:pt x="3164" y="1536"/>
                    <a:pt x="2737" y="1487"/>
                  </a:cubicBezTo>
                  <a:cubicBezTo>
                    <a:pt x="2690" y="1474"/>
                    <a:pt x="2643" y="1467"/>
                    <a:pt x="2597" y="1467"/>
                  </a:cubicBezTo>
                  <a:cubicBezTo>
                    <a:pt x="2419" y="1467"/>
                    <a:pt x="2258" y="1564"/>
                    <a:pt x="2180" y="1733"/>
                  </a:cubicBezTo>
                  <a:cubicBezTo>
                    <a:pt x="2442" y="1733"/>
                    <a:pt x="2459" y="2110"/>
                    <a:pt x="2311" y="2307"/>
                  </a:cubicBezTo>
                  <a:cubicBezTo>
                    <a:pt x="2164" y="2520"/>
                    <a:pt x="2213" y="2651"/>
                    <a:pt x="2360" y="2749"/>
                  </a:cubicBezTo>
                  <a:cubicBezTo>
                    <a:pt x="2492" y="2831"/>
                    <a:pt x="2705" y="2815"/>
                    <a:pt x="2524" y="3192"/>
                  </a:cubicBezTo>
                  <a:cubicBezTo>
                    <a:pt x="2344" y="3569"/>
                    <a:pt x="1639" y="3569"/>
                    <a:pt x="1639" y="3569"/>
                  </a:cubicBezTo>
                  <a:cubicBezTo>
                    <a:pt x="1787" y="3356"/>
                    <a:pt x="1754" y="3061"/>
                    <a:pt x="1557" y="2897"/>
                  </a:cubicBezTo>
                  <a:cubicBezTo>
                    <a:pt x="1557" y="3061"/>
                    <a:pt x="1443" y="3225"/>
                    <a:pt x="1295" y="3274"/>
                  </a:cubicBezTo>
                  <a:cubicBezTo>
                    <a:pt x="1000" y="3356"/>
                    <a:pt x="1016" y="3274"/>
                    <a:pt x="754" y="3487"/>
                  </a:cubicBezTo>
                  <a:cubicBezTo>
                    <a:pt x="623" y="3602"/>
                    <a:pt x="435" y="3630"/>
                    <a:pt x="279" y="3630"/>
                  </a:cubicBezTo>
                  <a:cubicBezTo>
                    <a:pt x="123" y="3630"/>
                    <a:pt x="0" y="3602"/>
                    <a:pt x="0" y="3602"/>
                  </a:cubicBezTo>
                  <a:lnTo>
                    <a:pt x="0" y="3602"/>
                  </a:lnTo>
                  <a:cubicBezTo>
                    <a:pt x="180" y="3700"/>
                    <a:pt x="377" y="3765"/>
                    <a:pt x="574" y="3782"/>
                  </a:cubicBezTo>
                  <a:cubicBezTo>
                    <a:pt x="1016" y="3815"/>
                    <a:pt x="1459" y="3880"/>
                    <a:pt x="1885" y="3995"/>
                  </a:cubicBezTo>
                  <a:cubicBezTo>
                    <a:pt x="3065" y="4356"/>
                    <a:pt x="3787" y="4847"/>
                    <a:pt x="4688" y="4864"/>
                  </a:cubicBezTo>
                  <a:cubicBezTo>
                    <a:pt x="4738" y="4867"/>
                    <a:pt x="4789" y="4869"/>
                    <a:pt x="4839" y="4869"/>
                  </a:cubicBezTo>
                  <a:cubicBezTo>
                    <a:pt x="5234" y="4869"/>
                    <a:pt x="5634" y="4758"/>
                    <a:pt x="5983" y="4569"/>
                  </a:cubicBezTo>
                  <a:cubicBezTo>
                    <a:pt x="6786" y="4110"/>
                    <a:pt x="6917" y="2946"/>
                    <a:pt x="6458" y="2339"/>
                  </a:cubicBezTo>
                  <a:cubicBezTo>
                    <a:pt x="6227" y="2009"/>
                    <a:pt x="5863" y="1858"/>
                    <a:pt x="5523" y="1858"/>
                  </a:cubicBezTo>
                  <a:cubicBezTo>
                    <a:pt x="5188" y="1858"/>
                    <a:pt x="4876" y="2005"/>
                    <a:pt x="4737" y="2274"/>
                  </a:cubicBezTo>
                  <a:cubicBezTo>
                    <a:pt x="4475" y="2602"/>
                    <a:pt x="4524" y="3077"/>
                    <a:pt x="4819" y="3372"/>
                  </a:cubicBezTo>
                  <a:cubicBezTo>
                    <a:pt x="4852" y="3388"/>
                    <a:pt x="4868" y="3405"/>
                    <a:pt x="4885" y="3421"/>
                  </a:cubicBezTo>
                  <a:lnTo>
                    <a:pt x="4918" y="3438"/>
                  </a:lnTo>
                  <a:cubicBezTo>
                    <a:pt x="5020" y="3497"/>
                    <a:pt x="5150" y="3528"/>
                    <a:pt x="5277" y="3528"/>
                  </a:cubicBezTo>
                  <a:cubicBezTo>
                    <a:pt x="5534" y="3528"/>
                    <a:pt x="5781" y="3401"/>
                    <a:pt x="5770" y="3126"/>
                  </a:cubicBezTo>
                  <a:cubicBezTo>
                    <a:pt x="5777" y="2929"/>
                    <a:pt x="5612" y="2845"/>
                    <a:pt x="5432" y="2845"/>
                  </a:cubicBezTo>
                  <a:cubicBezTo>
                    <a:pt x="5177" y="2845"/>
                    <a:pt x="4891" y="3014"/>
                    <a:pt x="5016" y="3274"/>
                  </a:cubicBezTo>
                  <a:cubicBezTo>
                    <a:pt x="5016" y="3296"/>
                    <a:pt x="5012" y="3319"/>
                    <a:pt x="4987" y="3319"/>
                  </a:cubicBezTo>
                  <a:cubicBezTo>
                    <a:pt x="4959" y="3319"/>
                    <a:pt x="4901" y="3289"/>
                    <a:pt x="4786" y="3192"/>
                  </a:cubicBezTo>
                  <a:cubicBezTo>
                    <a:pt x="4672" y="3077"/>
                    <a:pt x="4622" y="2929"/>
                    <a:pt x="4622" y="2782"/>
                  </a:cubicBezTo>
                  <a:cubicBezTo>
                    <a:pt x="4622" y="2602"/>
                    <a:pt x="4672" y="2438"/>
                    <a:pt x="4786" y="2307"/>
                  </a:cubicBezTo>
                  <a:cubicBezTo>
                    <a:pt x="4921" y="2070"/>
                    <a:pt x="5195" y="1943"/>
                    <a:pt x="5488" y="1943"/>
                  </a:cubicBezTo>
                  <a:cubicBezTo>
                    <a:pt x="5803" y="1943"/>
                    <a:pt x="6140" y="2090"/>
                    <a:pt x="6344" y="2405"/>
                  </a:cubicBezTo>
                  <a:cubicBezTo>
                    <a:pt x="6344" y="2405"/>
                    <a:pt x="6344" y="2421"/>
                    <a:pt x="6360" y="2421"/>
                  </a:cubicBezTo>
                  <a:cubicBezTo>
                    <a:pt x="6573" y="2848"/>
                    <a:pt x="6557" y="3339"/>
                    <a:pt x="6327" y="3749"/>
                  </a:cubicBezTo>
                  <a:cubicBezTo>
                    <a:pt x="6048" y="4240"/>
                    <a:pt x="5411" y="4587"/>
                    <a:pt x="4577" y="4587"/>
                  </a:cubicBezTo>
                  <a:cubicBezTo>
                    <a:pt x="4187" y="4587"/>
                    <a:pt x="3754" y="4511"/>
                    <a:pt x="3295" y="4339"/>
                  </a:cubicBezTo>
                  <a:cubicBezTo>
                    <a:pt x="3262" y="4323"/>
                    <a:pt x="3016" y="4241"/>
                    <a:pt x="2869" y="4175"/>
                  </a:cubicBezTo>
                  <a:cubicBezTo>
                    <a:pt x="2459" y="3962"/>
                    <a:pt x="2016" y="3815"/>
                    <a:pt x="1557" y="3733"/>
                  </a:cubicBezTo>
                  <a:cubicBezTo>
                    <a:pt x="1738" y="3716"/>
                    <a:pt x="1934" y="3683"/>
                    <a:pt x="2131" y="3651"/>
                  </a:cubicBezTo>
                  <a:cubicBezTo>
                    <a:pt x="3885" y="3306"/>
                    <a:pt x="4147" y="815"/>
                    <a:pt x="2688" y="159"/>
                  </a:cubicBezTo>
                  <a:cubicBezTo>
                    <a:pt x="2425" y="48"/>
                    <a:pt x="2184" y="1"/>
                    <a:pt x="196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 name="Google Shape;1127;p2"/>
            <p:cNvSpPr/>
            <p:nvPr/>
          </p:nvSpPr>
          <p:spPr>
            <a:xfrm>
              <a:off x="5069050" y="1619550"/>
              <a:ext cx="116400" cy="82375"/>
            </a:xfrm>
            <a:custGeom>
              <a:avLst/>
              <a:gdLst/>
              <a:ahLst/>
              <a:cxnLst/>
              <a:rect l="l" t="t" r="r" b="b"/>
              <a:pathLst>
                <a:path w="4656" h="3295" extrusionOk="0">
                  <a:moveTo>
                    <a:pt x="3820" y="0"/>
                  </a:moveTo>
                  <a:cubicBezTo>
                    <a:pt x="3901" y="803"/>
                    <a:pt x="3557" y="1574"/>
                    <a:pt x="2902" y="2049"/>
                  </a:cubicBezTo>
                  <a:cubicBezTo>
                    <a:pt x="2494" y="2366"/>
                    <a:pt x="1997" y="2467"/>
                    <a:pt x="1530" y="2467"/>
                  </a:cubicBezTo>
                  <a:cubicBezTo>
                    <a:pt x="720" y="2467"/>
                    <a:pt x="1" y="2164"/>
                    <a:pt x="0" y="2164"/>
                  </a:cubicBezTo>
                  <a:lnTo>
                    <a:pt x="0" y="2164"/>
                  </a:lnTo>
                  <a:cubicBezTo>
                    <a:pt x="1344" y="2869"/>
                    <a:pt x="1853" y="2639"/>
                    <a:pt x="2213" y="3049"/>
                  </a:cubicBezTo>
                  <a:cubicBezTo>
                    <a:pt x="2381" y="3232"/>
                    <a:pt x="2556" y="3287"/>
                    <a:pt x="2717" y="3287"/>
                  </a:cubicBezTo>
                  <a:cubicBezTo>
                    <a:pt x="2901" y="3287"/>
                    <a:pt x="3067" y="3215"/>
                    <a:pt x="3180" y="3180"/>
                  </a:cubicBezTo>
                  <a:cubicBezTo>
                    <a:pt x="3207" y="3168"/>
                    <a:pt x="3236" y="3163"/>
                    <a:pt x="3265" y="3163"/>
                  </a:cubicBezTo>
                  <a:cubicBezTo>
                    <a:pt x="3360" y="3163"/>
                    <a:pt x="3458" y="3219"/>
                    <a:pt x="3508" y="3295"/>
                  </a:cubicBezTo>
                  <a:cubicBezTo>
                    <a:pt x="3524" y="3098"/>
                    <a:pt x="3475" y="2885"/>
                    <a:pt x="3361" y="2721"/>
                  </a:cubicBezTo>
                  <a:cubicBezTo>
                    <a:pt x="3180" y="2508"/>
                    <a:pt x="2787" y="2492"/>
                    <a:pt x="2721" y="2492"/>
                  </a:cubicBezTo>
                  <a:cubicBezTo>
                    <a:pt x="3279" y="2459"/>
                    <a:pt x="3787" y="2180"/>
                    <a:pt x="4098" y="1721"/>
                  </a:cubicBezTo>
                  <a:cubicBezTo>
                    <a:pt x="4655" y="918"/>
                    <a:pt x="3820" y="0"/>
                    <a:pt x="38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 name="Google Shape;1128;p2"/>
            <p:cNvSpPr/>
            <p:nvPr/>
          </p:nvSpPr>
          <p:spPr>
            <a:xfrm>
              <a:off x="4920300" y="1434125"/>
              <a:ext cx="111475" cy="157175"/>
            </a:xfrm>
            <a:custGeom>
              <a:avLst/>
              <a:gdLst/>
              <a:ahLst/>
              <a:cxnLst/>
              <a:rect l="l" t="t" r="r" b="b"/>
              <a:pathLst>
                <a:path w="4459" h="6287" extrusionOk="0">
                  <a:moveTo>
                    <a:pt x="1820" y="1"/>
                  </a:moveTo>
                  <a:cubicBezTo>
                    <a:pt x="1399" y="1"/>
                    <a:pt x="993" y="150"/>
                    <a:pt x="722" y="451"/>
                  </a:cubicBezTo>
                  <a:cubicBezTo>
                    <a:pt x="0" y="1090"/>
                    <a:pt x="443" y="2139"/>
                    <a:pt x="1033" y="2352"/>
                  </a:cubicBezTo>
                  <a:cubicBezTo>
                    <a:pt x="1156" y="2410"/>
                    <a:pt x="1295" y="2438"/>
                    <a:pt x="1435" y="2438"/>
                  </a:cubicBezTo>
                  <a:cubicBezTo>
                    <a:pt x="1574" y="2438"/>
                    <a:pt x="1713" y="2410"/>
                    <a:pt x="1836" y="2352"/>
                  </a:cubicBezTo>
                  <a:lnTo>
                    <a:pt x="1869" y="2319"/>
                  </a:lnTo>
                  <a:lnTo>
                    <a:pt x="1918" y="2303"/>
                  </a:lnTo>
                  <a:lnTo>
                    <a:pt x="1967" y="2254"/>
                  </a:lnTo>
                  <a:lnTo>
                    <a:pt x="2016" y="2205"/>
                  </a:lnTo>
                  <a:lnTo>
                    <a:pt x="2082" y="2155"/>
                  </a:lnTo>
                  <a:cubicBezTo>
                    <a:pt x="2246" y="1975"/>
                    <a:pt x="2311" y="1729"/>
                    <a:pt x="2279" y="1500"/>
                  </a:cubicBezTo>
                  <a:cubicBezTo>
                    <a:pt x="2246" y="1156"/>
                    <a:pt x="2038" y="1016"/>
                    <a:pt x="1843" y="1016"/>
                  </a:cubicBezTo>
                  <a:cubicBezTo>
                    <a:pt x="1741" y="1016"/>
                    <a:pt x="1642" y="1055"/>
                    <a:pt x="1574" y="1123"/>
                  </a:cubicBezTo>
                  <a:cubicBezTo>
                    <a:pt x="1410" y="1287"/>
                    <a:pt x="1443" y="1565"/>
                    <a:pt x="1656" y="1696"/>
                  </a:cubicBezTo>
                  <a:cubicBezTo>
                    <a:pt x="1727" y="1728"/>
                    <a:pt x="1791" y="1738"/>
                    <a:pt x="1848" y="1738"/>
                  </a:cubicBezTo>
                  <a:cubicBezTo>
                    <a:pt x="1939" y="1738"/>
                    <a:pt x="2009" y="1713"/>
                    <a:pt x="2055" y="1713"/>
                  </a:cubicBezTo>
                  <a:cubicBezTo>
                    <a:pt x="2100" y="1713"/>
                    <a:pt x="2121" y="1736"/>
                    <a:pt x="2115" y="1828"/>
                  </a:cubicBezTo>
                  <a:cubicBezTo>
                    <a:pt x="2098" y="2024"/>
                    <a:pt x="1967" y="2205"/>
                    <a:pt x="1803" y="2287"/>
                  </a:cubicBezTo>
                  <a:cubicBezTo>
                    <a:pt x="1685" y="2342"/>
                    <a:pt x="1562" y="2371"/>
                    <a:pt x="1441" y="2371"/>
                  </a:cubicBezTo>
                  <a:cubicBezTo>
                    <a:pt x="1312" y="2371"/>
                    <a:pt x="1184" y="2338"/>
                    <a:pt x="1066" y="2270"/>
                  </a:cubicBezTo>
                  <a:cubicBezTo>
                    <a:pt x="525" y="2041"/>
                    <a:pt x="164" y="1106"/>
                    <a:pt x="803" y="549"/>
                  </a:cubicBezTo>
                  <a:cubicBezTo>
                    <a:pt x="1049" y="303"/>
                    <a:pt x="1377" y="172"/>
                    <a:pt x="1738" y="156"/>
                  </a:cubicBezTo>
                  <a:cubicBezTo>
                    <a:pt x="2492" y="205"/>
                    <a:pt x="3311" y="746"/>
                    <a:pt x="3442" y="2205"/>
                  </a:cubicBezTo>
                  <a:cubicBezTo>
                    <a:pt x="3492" y="2762"/>
                    <a:pt x="3426" y="3319"/>
                    <a:pt x="3279" y="3844"/>
                  </a:cubicBezTo>
                  <a:cubicBezTo>
                    <a:pt x="3147" y="4303"/>
                    <a:pt x="2951" y="4745"/>
                    <a:pt x="2672" y="5122"/>
                  </a:cubicBezTo>
                  <a:cubicBezTo>
                    <a:pt x="2279" y="5630"/>
                    <a:pt x="1771" y="6024"/>
                    <a:pt x="1197" y="6286"/>
                  </a:cubicBezTo>
                  <a:cubicBezTo>
                    <a:pt x="1803" y="6040"/>
                    <a:pt x="2361" y="5630"/>
                    <a:pt x="2787" y="5122"/>
                  </a:cubicBezTo>
                  <a:cubicBezTo>
                    <a:pt x="3541" y="4270"/>
                    <a:pt x="4459" y="2254"/>
                    <a:pt x="3180" y="615"/>
                  </a:cubicBezTo>
                  <a:cubicBezTo>
                    <a:pt x="2835" y="207"/>
                    <a:pt x="2316" y="1"/>
                    <a:pt x="18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 name="Google Shape;1129;p2"/>
            <p:cNvSpPr/>
            <p:nvPr/>
          </p:nvSpPr>
          <p:spPr>
            <a:xfrm>
              <a:off x="4341275" y="1761175"/>
              <a:ext cx="38125" cy="191550"/>
            </a:xfrm>
            <a:custGeom>
              <a:avLst/>
              <a:gdLst/>
              <a:ahLst/>
              <a:cxnLst/>
              <a:rect l="l" t="t" r="r" b="b"/>
              <a:pathLst>
                <a:path w="1525" h="7662" extrusionOk="0">
                  <a:moveTo>
                    <a:pt x="620" y="0"/>
                  </a:moveTo>
                  <a:cubicBezTo>
                    <a:pt x="553" y="0"/>
                    <a:pt x="483" y="16"/>
                    <a:pt x="410" y="56"/>
                  </a:cubicBezTo>
                  <a:cubicBezTo>
                    <a:pt x="0" y="285"/>
                    <a:pt x="328" y="842"/>
                    <a:pt x="590" y="1105"/>
                  </a:cubicBezTo>
                  <a:cubicBezTo>
                    <a:pt x="705" y="1203"/>
                    <a:pt x="754" y="1482"/>
                    <a:pt x="804" y="1859"/>
                  </a:cubicBezTo>
                  <a:cubicBezTo>
                    <a:pt x="836" y="2580"/>
                    <a:pt x="820" y="3285"/>
                    <a:pt x="738" y="4006"/>
                  </a:cubicBezTo>
                  <a:cubicBezTo>
                    <a:pt x="607" y="5366"/>
                    <a:pt x="771" y="7137"/>
                    <a:pt x="1459" y="7661"/>
                  </a:cubicBezTo>
                  <a:cubicBezTo>
                    <a:pt x="1459" y="7661"/>
                    <a:pt x="804" y="7055"/>
                    <a:pt x="951" y="5170"/>
                  </a:cubicBezTo>
                  <a:cubicBezTo>
                    <a:pt x="1049" y="3973"/>
                    <a:pt x="1410" y="2826"/>
                    <a:pt x="1476" y="1859"/>
                  </a:cubicBezTo>
                  <a:cubicBezTo>
                    <a:pt x="1525" y="1301"/>
                    <a:pt x="1459" y="793"/>
                    <a:pt x="1181" y="383"/>
                  </a:cubicBezTo>
                  <a:cubicBezTo>
                    <a:pt x="1181" y="383"/>
                    <a:pt x="944" y="0"/>
                    <a:pt x="6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 name="Google Shape;1130;p2"/>
            <p:cNvSpPr/>
            <p:nvPr/>
          </p:nvSpPr>
          <p:spPr>
            <a:xfrm>
              <a:off x="4222850" y="1736200"/>
              <a:ext cx="212700" cy="254625"/>
            </a:xfrm>
            <a:custGeom>
              <a:avLst/>
              <a:gdLst/>
              <a:ahLst/>
              <a:cxnLst/>
              <a:rect l="l" t="t" r="r" b="b"/>
              <a:pathLst>
                <a:path w="8508" h="10185" extrusionOk="0">
                  <a:moveTo>
                    <a:pt x="2210" y="1"/>
                  </a:moveTo>
                  <a:cubicBezTo>
                    <a:pt x="1305" y="1"/>
                    <a:pt x="474" y="459"/>
                    <a:pt x="246" y="1169"/>
                  </a:cubicBezTo>
                  <a:cubicBezTo>
                    <a:pt x="0" y="1776"/>
                    <a:pt x="197" y="2464"/>
                    <a:pt x="721" y="2858"/>
                  </a:cubicBezTo>
                  <a:cubicBezTo>
                    <a:pt x="738" y="2874"/>
                    <a:pt x="754" y="2874"/>
                    <a:pt x="787" y="2890"/>
                  </a:cubicBezTo>
                  <a:cubicBezTo>
                    <a:pt x="1015" y="3032"/>
                    <a:pt x="1273" y="3102"/>
                    <a:pt x="1533" y="3102"/>
                  </a:cubicBezTo>
                  <a:cubicBezTo>
                    <a:pt x="1814" y="3102"/>
                    <a:pt x="2097" y="3020"/>
                    <a:pt x="2344" y="2858"/>
                  </a:cubicBezTo>
                  <a:cubicBezTo>
                    <a:pt x="2492" y="2759"/>
                    <a:pt x="2623" y="2612"/>
                    <a:pt x="2672" y="2431"/>
                  </a:cubicBezTo>
                  <a:cubicBezTo>
                    <a:pt x="2816" y="2028"/>
                    <a:pt x="2505" y="1638"/>
                    <a:pt x="2116" y="1638"/>
                  </a:cubicBezTo>
                  <a:cubicBezTo>
                    <a:pt x="2062" y="1638"/>
                    <a:pt x="2007" y="1645"/>
                    <a:pt x="1951" y="1661"/>
                  </a:cubicBezTo>
                  <a:cubicBezTo>
                    <a:pt x="1639" y="1727"/>
                    <a:pt x="1443" y="2071"/>
                    <a:pt x="1574" y="2382"/>
                  </a:cubicBezTo>
                  <a:cubicBezTo>
                    <a:pt x="1649" y="2634"/>
                    <a:pt x="1939" y="2664"/>
                    <a:pt x="2068" y="2664"/>
                  </a:cubicBezTo>
                  <a:cubicBezTo>
                    <a:pt x="2107" y="2664"/>
                    <a:pt x="2131" y="2661"/>
                    <a:pt x="2131" y="2661"/>
                  </a:cubicBezTo>
                  <a:lnTo>
                    <a:pt x="2131" y="2661"/>
                  </a:lnTo>
                  <a:cubicBezTo>
                    <a:pt x="2098" y="2743"/>
                    <a:pt x="2033" y="2825"/>
                    <a:pt x="1951" y="2858"/>
                  </a:cubicBezTo>
                  <a:cubicBezTo>
                    <a:pt x="1828" y="2923"/>
                    <a:pt x="1697" y="2956"/>
                    <a:pt x="1566" y="2956"/>
                  </a:cubicBezTo>
                  <a:cubicBezTo>
                    <a:pt x="1435" y="2956"/>
                    <a:pt x="1303" y="2923"/>
                    <a:pt x="1180" y="2858"/>
                  </a:cubicBezTo>
                  <a:cubicBezTo>
                    <a:pt x="1098" y="2825"/>
                    <a:pt x="1033" y="2776"/>
                    <a:pt x="951" y="2710"/>
                  </a:cubicBezTo>
                  <a:cubicBezTo>
                    <a:pt x="525" y="2333"/>
                    <a:pt x="443" y="1087"/>
                    <a:pt x="1164" y="514"/>
                  </a:cubicBezTo>
                  <a:cubicBezTo>
                    <a:pt x="1488" y="278"/>
                    <a:pt x="1879" y="148"/>
                    <a:pt x="2276" y="148"/>
                  </a:cubicBezTo>
                  <a:cubicBezTo>
                    <a:pt x="2320" y="148"/>
                    <a:pt x="2365" y="150"/>
                    <a:pt x="2410" y="153"/>
                  </a:cubicBezTo>
                  <a:cubicBezTo>
                    <a:pt x="2541" y="153"/>
                    <a:pt x="2672" y="186"/>
                    <a:pt x="2803" y="219"/>
                  </a:cubicBezTo>
                  <a:cubicBezTo>
                    <a:pt x="3901" y="464"/>
                    <a:pt x="4606" y="1645"/>
                    <a:pt x="4836" y="2858"/>
                  </a:cubicBezTo>
                  <a:cubicBezTo>
                    <a:pt x="4836" y="2874"/>
                    <a:pt x="4836" y="2874"/>
                    <a:pt x="4836" y="2874"/>
                  </a:cubicBezTo>
                  <a:cubicBezTo>
                    <a:pt x="5082" y="4120"/>
                    <a:pt x="4836" y="5365"/>
                    <a:pt x="4901" y="6480"/>
                  </a:cubicBezTo>
                  <a:cubicBezTo>
                    <a:pt x="4852" y="7513"/>
                    <a:pt x="5262" y="8496"/>
                    <a:pt x="5999" y="9201"/>
                  </a:cubicBezTo>
                  <a:cubicBezTo>
                    <a:pt x="6688" y="9808"/>
                    <a:pt x="7573" y="10152"/>
                    <a:pt x="8507" y="10185"/>
                  </a:cubicBezTo>
                  <a:cubicBezTo>
                    <a:pt x="7589" y="10119"/>
                    <a:pt x="6721" y="9758"/>
                    <a:pt x="6049" y="9135"/>
                  </a:cubicBezTo>
                  <a:cubicBezTo>
                    <a:pt x="5360" y="8431"/>
                    <a:pt x="4983" y="7480"/>
                    <a:pt x="5049" y="6480"/>
                  </a:cubicBezTo>
                  <a:cubicBezTo>
                    <a:pt x="5000" y="5382"/>
                    <a:pt x="5262" y="4153"/>
                    <a:pt x="5000" y="2858"/>
                  </a:cubicBezTo>
                  <a:lnTo>
                    <a:pt x="5000" y="2841"/>
                  </a:lnTo>
                  <a:cubicBezTo>
                    <a:pt x="4770" y="1579"/>
                    <a:pt x="4000" y="317"/>
                    <a:pt x="2820" y="71"/>
                  </a:cubicBezTo>
                  <a:cubicBezTo>
                    <a:pt x="2616" y="23"/>
                    <a:pt x="2411" y="1"/>
                    <a:pt x="221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 name="Google Shape;1131;p2"/>
            <p:cNvSpPr/>
            <p:nvPr/>
          </p:nvSpPr>
          <p:spPr>
            <a:xfrm>
              <a:off x="4271200" y="1771775"/>
              <a:ext cx="58200" cy="52575"/>
            </a:xfrm>
            <a:custGeom>
              <a:avLst/>
              <a:gdLst/>
              <a:ahLst/>
              <a:cxnLst/>
              <a:rect l="l" t="t" r="r" b="b"/>
              <a:pathLst>
                <a:path w="2328" h="2103" extrusionOk="0">
                  <a:moveTo>
                    <a:pt x="1813" y="0"/>
                  </a:moveTo>
                  <a:cubicBezTo>
                    <a:pt x="1332" y="0"/>
                    <a:pt x="1021" y="389"/>
                    <a:pt x="935" y="1090"/>
                  </a:cubicBezTo>
                  <a:cubicBezTo>
                    <a:pt x="918" y="1205"/>
                    <a:pt x="886" y="1336"/>
                    <a:pt x="820" y="1435"/>
                  </a:cubicBezTo>
                  <a:cubicBezTo>
                    <a:pt x="632" y="1761"/>
                    <a:pt x="252" y="1799"/>
                    <a:pt x="84" y="1799"/>
                  </a:cubicBezTo>
                  <a:cubicBezTo>
                    <a:pt x="32" y="1799"/>
                    <a:pt x="0" y="1795"/>
                    <a:pt x="0" y="1795"/>
                  </a:cubicBezTo>
                  <a:lnTo>
                    <a:pt x="0" y="1795"/>
                  </a:lnTo>
                  <a:cubicBezTo>
                    <a:pt x="132" y="1850"/>
                    <a:pt x="717" y="2102"/>
                    <a:pt x="1252" y="2102"/>
                  </a:cubicBezTo>
                  <a:cubicBezTo>
                    <a:pt x="1518" y="2102"/>
                    <a:pt x="1772" y="2040"/>
                    <a:pt x="1951" y="1861"/>
                  </a:cubicBezTo>
                  <a:cubicBezTo>
                    <a:pt x="2066" y="1746"/>
                    <a:pt x="2164" y="1599"/>
                    <a:pt x="2213" y="1435"/>
                  </a:cubicBezTo>
                  <a:cubicBezTo>
                    <a:pt x="2328" y="992"/>
                    <a:pt x="2082" y="549"/>
                    <a:pt x="1967" y="386"/>
                  </a:cubicBezTo>
                  <a:cubicBezTo>
                    <a:pt x="1869" y="271"/>
                    <a:pt x="1902" y="107"/>
                    <a:pt x="2033" y="25"/>
                  </a:cubicBezTo>
                  <a:cubicBezTo>
                    <a:pt x="1956" y="8"/>
                    <a:pt x="1883" y="0"/>
                    <a:pt x="181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 name="Google Shape;1132;p2"/>
            <p:cNvSpPr/>
            <p:nvPr/>
          </p:nvSpPr>
          <p:spPr>
            <a:xfrm>
              <a:off x="4214250" y="1775675"/>
              <a:ext cx="115975" cy="136875"/>
            </a:xfrm>
            <a:custGeom>
              <a:avLst/>
              <a:gdLst/>
              <a:ahLst/>
              <a:cxnLst/>
              <a:rect l="l" t="t" r="r" b="b"/>
              <a:pathLst>
                <a:path w="4639" h="5475" extrusionOk="0">
                  <a:moveTo>
                    <a:pt x="295" y="0"/>
                  </a:moveTo>
                  <a:lnTo>
                    <a:pt x="295" y="0"/>
                  </a:lnTo>
                  <a:cubicBezTo>
                    <a:pt x="82" y="393"/>
                    <a:pt x="0" y="836"/>
                    <a:pt x="66" y="1279"/>
                  </a:cubicBezTo>
                  <a:cubicBezTo>
                    <a:pt x="115" y="1901"/>
                    <a:pt x="328" y="2492"/>
                    <a:pt x="688" y="3016"/>
                  </a:cubicBezTo>
                  <a:cubicBezTo>
                    <a:pt x="1182" y="3699"/>
                    <a:pt x="1948" y="3777"/>
                    <a:pt x="2272" y="3777"/>
                  </a:cubicBezTo>
                  <a:cubicBezTo>
                    <a:pt x="2369" y="3777"/>
                    <a:pt x="2426" y="3770"/>
                    <a:pt x="2426" y="3770"/>
                  </a:cubicBezTo>
                  <a:cubicBezTo>
                    <a:pt x="2164" y="3688"/>
                    <a:pt x="2115" y="3360"/>
                    <a:pt x="2295" y="3131"/>
                  </a:cubicBezTo>
                  <a:cubicBezTo>
                    <a:pt x="2459" y="2967"/>
                    <a:pt x="2426" y="2705"/>
                    <a:pt x="2246" y="2590"/>
                  </a:cubicBezTo>
                  <a:cubicBezTo>
                    <a:pt x="2115" y="2541"/>
                    <a:pt x="1852" y="2328"/>
                    <a:pt x="2082" y="2180"/>
                  </a:cubicBezTo>
                  <a:cubicBezTo>
                    <a:pt x="2108" y="2165"/>
                    <a:pt x="2136" y="2158"/>
                    <a:pt x="2167" y="2158"/>
                  </a:cubicBezTo>
                  <a:cubicBezTo>
                    <a:pt x="2402" y="2158"/>
                    <a:pt x="2732" y="2589"/>
                    <a:pt x="2688" y="3098"/>
                  </a:cubicBezTo>
                  <a:cubicBezTo>
                    <a:pt x="2639" y="3688"/>
                    <a:pt x="2901" y="3836"/>
                    <a:pt x="3311" y="4131"/>
                  </a:cubicBezTo>
                  <a:cubicBezTo>
                    <a:pt x="3704" y="4409"/>
                    <a:pt x="3459" y="4934"/>
                    <a:pt x="3459" y="4934"/>
                  </a:cubicBezTo>
                  <a:cubicBezTo>
                    <a:pt x="4180" y="4524"/>
                    <a:pt x="4016" y="3852"/>
                    <a:pt x="3934" y="3705"/>
                  </a:cubicBezTo>
                  <a:cubicBezTo>
                    <a:pt x="3852" y="3557"/>
                    <a:pt x="3655" y="3295"/>
                    <a:pt x="3885" y="3196"/>
                  </a:cubicBezTo>
                  <a:cubicBezTo>
                    <a:pt x="3898" y="3191"/>
                    <a:pt x="3911" y="3188"/>
                    <a:pt x="3924" y="3188"/>
                  </a:cubicBezTo>
                  <a:cubicBezTo>
                    <a:pt x="4125" y="3188"/>
                    <a:pt x="4212" y="3909"/>
                    <a:pt x="4196" y="4557"/>
                  </a:cubicBezTo>
                  <a:cubicBezTo>
                    <a:pt x="4163" y="4917"/>
                    <a:pt x="4327" y="5278"/>
                    <a:pt x="4639" y="5475"/>
                  </a:cubicBezTo>
                  <a:cubicBezTo>
                    <a:pt x="4508" y="5147"/>
                    <a:pt x="4442" y="4803"/>
                    <a:pt x="4458" y="4459"/>
                  </a:cubicBezTo>
                  <a:cubicBezTo>
                    <a:pt x="4458" y="3950"/>
                    <a:pt x="4540" y="3016"/>
                    <a:pt x="3639" y="2410"/>
                  </a:cubicBezTo>
                  <a:cubicBezTo>
                    <a:pt x="2721" y="1787"/>
                    <a:pt x="1623" y="2049"/>
                    <a:pt x="836" y="1492"/>
                  </a:cubicBezTo>
                  <a:cubicBezTo>
                    <a:pt x="754" y="1426"/>
                    <a:pt x="672" y="1361"/>
                    <a:pt x="607" y="1295"/>
                  </a:cubicBezTo>
                  <a:cubicBezTo>
                    <a:pt x="295" y="934"/>
                    <a:pt x="180" y="459"/>
                    <a:pt x="2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 name="Google Shape;1133;p2"/>
            <p:cNvSpPr/>
            <p:nvPr/>
          </p:nvSpPr>
          <p:spPr>
            <a:xfrm>
              <a:off x="4169975" y="1737050"/>
              <a:ext cx="74200" cy="48825"/>
            </a:xfrm>
            <a:custGeom>
              <a:avLst/>
              <a:gdLst/>
              <a:ahLst/>
              <a:cxnLst/>
              <a:rect l="l" t="t" r="r" b="b"/>
              <a:pathLst>
                <a:path w="2968" h="1953" extrusionOk="0">
                  <a:moveTo>
                    <a:pt x="2041" y="0"/>
                  </a:moveTo>
                  <a:cubicBezTo>
                    <a:pt x="337" y="0"/>
                    <a:pt x="312" y="1081"/>
                    <a:pt x="312" y="1365"/>
                  </a:cubicBezTo>
                  <a:cubicBezTo>
                    <a:pt x="312" y="1561"/>
                    <a:pt x="181" y="1725"/>
                    <a:pt x="1" y="1791"/>
                  </a:cubicBezTo>
                  <a:cubicBezTo>
                    <a:pt x="272" y="1904"/>
                    <a:pt x="509" y="1952"/>
                    <a:pt x="717" y="1952"/>
                  </a:cubicBezTo>
                  <a:cubicBezTo>
                    <a:pt x="1476" y="1952"/>
                    <a:pt x="1844" y="1306"/>
                    <a:pt x="2050" y="791"/>
                  </a:cubicBezTo>
                  <a:cubicBezTo>
                    <a:pt x="2197" y="398"/>
                    <a:pt x="2558" y="135"/>
                    <a:pt x="2968" y="86"/>
                  </a:cubicBezTo>
                  <a:cubicBezTo>
                    <a:pt x="2614" y="27"/>
                    <a:pt x="2307" y="0"/>
                    <a:pt x="204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 name="Google Shape;1134;p2"/>
            <p:cNvSpPr/>
            <p:nvPr/>
          </p:nvSpPr>
          <p:spPr>
            <a:xfrm>
              <a:off x="4141300" y="1736375"/>
              <a:ext cx="36500" cy="28150"/>
            </a:xfrm>
            <a:custGeom>
              <a:avLst/>
              <a:gdLst/>
              <a:ahLst/>
              <a:cxnLst/>
              <a:rect l="l" t="t" r="r" b="b"/>
              <a:pathLst>
                <a:path w="1460" h="1126" extrusionOk="0">
                  <a:moveTo>
                    <a:pt x="485" y="1"/>
                  </a:moveTo>
                  <a:cubicBezTo>
                    <a:pt x="438" y="1"/>
                    <a:pt x="390" y="10"/>
                    <a:pt x="345" y="31"/>
                  </a:cubicBezTo>
                  <a:cubicBezTo>
                    <a:pt x="99" y="146"/>
                    <a:pt x="0" y="425"/>
                    <a:pt x="99" y="654"/>
                  </a:cubicBezTo>
                  <a:cubicBezTo>
                    <a:pt x="197" y="867"/>
                    <a:pt x="361" y="1015"/>
                    <a:pt x="574" y="1080"/>
                  </a:cubicBezTo>
                  <a:cubicBezTo>
                    <a:pt x="658" y="1110"/>
                    <a:pt x="742" y="1125"/>
                    <a:pt x="825" y="1125"/>
                  </a:cubicBezTo>
                  <a:cubicBezTo>
                    <a:pt x="967" y="1125"/>
                    <a:pt x="1105" y="1081"/>
                    <a:pt x="1230" y="998"/>
                  </a:cubicBezTo>
                  <a:cubicBezTo>
                    <a:pt x="1377" y="884"/>
                    <a:pt x="1459" y="703"/>
                    <a:pt x="1459" y="507"/>
                  </a:cubicBezTo>
                  <a:lnTo>
                    <a:pt x="1459" y="507"/>
                  </a:lnTo>
                  <a:cubicBezTo>
                    <a:pt x="1459" y="507"/>
                    <a:pt x="1140" y="902"/>
                    <a:pt x="765" y="902"/>
                  </a:cubicBezTo>
                  <a:cubicBezTo>
                    <a:pt x="751" y="902"/>
                    <a:pt x="736" y="901"/>
                    <a:pt x="722" y="900"/>
                  </a:cubicBezTo>
                  <a:cubicBezTo>
                    <a:pt x="148" y="834"/>
                    <a:pt x="66" y="261"/>
                    <a:pt x="345" y="113"/>
                  </a:cubicBezTo>
                  <a:cubicBezTo>
                    <a:pt x="392" y="85"/>
                    <a:pt x="443" y="71"/>
                    <a:pt x="491" y="71"/>
                  </a:cubicBezTo>
                  <a:cubicBezTo>
                    <a:pt x="608" y="71"/>
                    <a:pt x="710" y="150"/>
                    <a:pt x="722" y="277"/>
                  </a:cubicBezTo>
                  <a:cubicBezTo>
                    <a:pt x="744" y="389"/>
                    <a:pt x="653" y="455"/>
                    <a:pt x="602" y="455"/>
                  </a:cubicBezTo>
                  <a:cubicBezTo>
                    <a:pt x="578" y="455"/>
                    <a:pt x="564" y="440"/>
                    <a:pt x="574" y="408"/>
                  </a:cubicBezTo>
                  <a:cubicBezTo>
                    <a:pt x="586" y="335"/>
                    <a:pt x="553" y="270"/>
                    <a:pt x="480" y="270"/>
                  </a:cubicBezTo>
                  <a:cubicBezTo>
                    <a:pt x="455" y="270"/>
                    <a:pt x="427" y="277"/>
                    <a:pt x="394" y="294"/>
                  </a:cubicBezTo>
                  <a:cubicBezTo>
                    <a:pt x="279" y="359"/>
                    <a:pt x="394" y="523"/>
                    <a:pt x="394" y="523"/>
                  </a:cubicBezTo>
                  <a:cubicBezTo>
                    <a:pt x="447" y="567"/>
                    <a:pt x="506" y="586"/>
                    <a:pt x="563" y="586"/>
                  </a:cubicBezTo>
                  <a:cubicBezTo>
                    <a:pt x="698" y="586"/>
                    <a:pt x="820" y="476"/>
                    <a:pt x="820" y="326"/>
                  </a:cubicBezTo>
                  <a:cubicBezTo>
                    <a:pt x="820" y="133"/>
                    <a:pt x="658" y="1"/>
                    <a:pt x="48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 name="Google Shape;1135;p2"/>
            <p:cNvSpPr/>
            <p:nvPr/>
          </p:nvSpPr>
          <p:spPr>
            <a:xfrm>
              <a:off x="4612550" y="1758625"/>
              <a:ext cx="68875" cy="268675"/>
            </a:xfrm>
            <a:custGeom>
              <a:avLst/>
              <a:gdLst/>
              <a:ahLst/>
              <a:cxnLst/>
              <a:rect l="l" t="t" r="r" b="b"/>
              <a:pathLst>
                <a:path w="2755" h="10747" extrusionOk="0">
                  <a:moveTo>
                    <a:pt x="1309" y="1"/>
                  </a:moveTo>
                  <a:cubicBezTo>
                    <a:pt x="725" y="1"/>
                    <a:pt x="172" y="376"/>
                    <a:pt x="99" y="895"/>
                  </a:cubicBezTo>
                  <a:cubicBezTo>
                    <a:pt x="0" y="1420"/>
                    <a:pt x="377" y="1911"/>
                    <a:pt x="902" y="1961"/>
                  </a:cubicBezTo>
                  <a:lnTo>
                    <a:pt x="1066" y="1961"/>
                  </a:lnTo>
                  <a:cubicBezTo>
                    <a:pt x="1590" y="1928"/>
                    <a:pt x="1853" y="1338"/>
                    <a:pt x="1656" y="1075"/>
                  </a:cubicBezTo>
                  <a:cubicBezTo>
                    <a:pt x="1573" y="957"/>
                    <a:pt x="1454" y="905"/>
                    <a:pt x="1337" y="905"/>
                  </a:cubicBezTo>
                  <a:cubicBezTo>
                    <a:pt x="1128" y="905"/>
                    <a:pt x="924" y="1070"/>
                    <a:pt x="935" y="1321"/>
                  </a:cubicBezTo>
                  <a:cubicBezTo>
                    <a:pt x="968" y="1633"/>
                    <a:pt x="1312" y="1616"/>
                    <a:pt x="1345" y="1649"/>
                  </a:cubicBezTo>
                  <a:cubicBezTo>
                    <a:pt x="1394" y="1698"/>
                    <a:pt x="1345" y="1748"/>
                    <a:pt x="1345" y="1748"/>
                  </a:cubicBezTo>
                  <a:cubicBezTo>
                    <a:pt x="1312" y="1813"/>
                    <a:pt x="1246" y="1862"/>
                    <a:pt x="1164" y="1895"/>
                  </a:cubicBezTo>
                  <a:cubicBezTo>
                    <a:pt x="1148" y="1895"/>
                    <a:pt x="1131" y="1911"/>
                    <a:pt x="1115" y="1911"/>
                  </a:cubicBezTo>
                  <a:lnTo>
                    <a:pt x="1099" y="1911"/>
                  </a:lnTo>
                  <a:cubicBezTo>
                    <a:pt x="1066" y="1915"/>
                    <a:pt x="1034" y="1917"/>
                    <a:pt x="1002" y="1917"/>
                  </a:cubicBezTo>
                  <a:cubicBezTo>
                    <a:pt x="489" y="1917"/>
                    <a:pt x="89" y="1436"/>
                    <a:pt x="197" y="912"/>
                  </a:cubicBezTo>
                  <a:cubicBezTo>
                    <a:pt x="269" y="440"/>
                    <a:pt x="764" y="116"/>
                    <a:pt x="1281" y="116"/>
                  </a:cubicBezTo>
                  <a:cubicBezTo>
                    <a:pt x="1591" y="116"/>
                    <a:pt x="1908" y="232"/>
                    <a:pt x="2148" y="502"/>
                  </a:cubicBezTo>
                  <a:cubicBezTo>
                    <a:pt x="2443" y="912"/>
                    <a:pt x="2590" y="1436"/>
                    <a:pt x="2557" y="1944"/>
                  </a:cubicBezTo>
                  <a:cubicBezTo>
                    <a:pt x="2525" y="2452"/>
                    <a:pt x="2426" y="2960"/>
                    <a:pt x="2246" y="3436"/>
                  </a:cubicBezTo>
                  <a:cubicBezTo>
                    <a:pt x="1426" y="5452"/>
                    <a:pt x="525" y="7501"/>
                    <a:pt x="1148" y="8976"/>
                  </a:cubicBezTo>
                  <a:cubicBezTo>
                    <a:pt x="1631" y="10147"/>
                    <a:pt x="2401" y="10586"/>
                    <a:pt x="2619" y="10713"/>
                  </a:cubicBezTo>
                  <a:lnTo>
                    <a:pt x="2619" y="10713"/>
                  </a:lnTo>
                  <a:cubicBezTo>
                    <a:pt x="1973" y="10302"/>
                    <a:pt x="1485" y="9677"/>
                    <a:pt x="1230" y="8943"/>
                  </a:cubicBezTo>
                  <a:cubicBezTo>
                    <a:pt x="672" y="7517"/>
                    <a:pt x="1574" y="5550"/>
                    <a:pt x="2410" y="3501"/>
                  </a:cubicBezTo>
                  <a:cubicBezTo>
                    <a:pt x="2590" y="3010"/>
                    <a:pt x="2705" y="2485"/>
                    <a:pt x="2721" y="1961"/>
                  </a:cubicBezTo>
                  <a:cubicBezTo>
                    <a:pt x="2754" y="1403"/>
                    <a:pt x="2590" y="846"/>
                    <a:pt x="2262" y="420"/>
                  </a:cubicBezTo>
                  <a:cubicBezTo>
                    <a:pt x="1992" y="126"/>
                    <a:pt x="1646" y="1"/>
                    <a:pt x="1309" y="1"/>
                  </a:cubicBezTo>
                  <a:close/>
                  <a:moveTo>
                    <a:pt x="2619" y="10713"/>
                  </a:moveTo>
                  <a:cubicBezTo>
                    <a:pt x="2637" y="10724"/>
                    <a:pt x="2654" y="10735"/>
                    <a:pt x="2672" y="10746"/>
                  </a:cubicBezTo>
                  <a:cubicBezTo>
                    <a:pt x="2663" y="10739"/>
                    <a:pt x="2645" y="10728"/>
                    <a:pt x="2619" y="10713"/>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 name="Google Shape;1136;p2"/>
            <p:cNvSpPr/>
            <p:nvPr/>
          </p:nvSpPr>
          <p:spPr>
            <a:xfrm>
              <a:off x="4730150" y="1772375"/>
              <a:ext cx="30350" cy="84450"/>
            </a:xfrm>
            <a:custGeom>
              <a:avLst/>
              <a:gdLst/>
              <a:ahLst/>
              <a:cxnLst/>
              <a:rect l="l" t="t" r="r" b="b"/>
              <a:pathLst>
                <a:path w="1214" h="3378" extrusionOk="0">
                  <a:moveTo>
                    <a:pt x="607" y="1"/>
                  </a:moveTo>
                  <a:lnTo>
                    <a:pt x="558" y="329"/>
                  </a:lnTo>
                  <a:cubicBezTo>
                    <a:pt x="525" y="607"/>
                    <a:pt x="443" y="870"/>
                    <a:pt x="279" y="1099"/>
                  </a:cubicBezTo>
                  <a:cubicBezTo>
                    <a:pt x="214" y="1198"/>
                    <a:pt x="148" y="1296"/>
                    <a:pt x="99" y="1411"/>
                  </a:cubicBezTo>
                  <a:cubicBezTo>
                    <a:pt x="1" y="1656"/>
                    <a:pt x="34" y="1952"/>
                    <a:pt x="230" y="2165"/>
                  </a:cubicBezTo>
                  <a:cubicBezTo>
                    <a:pt x="411" y="2427"/>
                    <a:pt x="525" y="2722"/>
                    <a:pt x="574" y="3050"/>
                  </a:cubicBezTo>
                  <a:cubicBezTo>
                    <a:pt x="591" y="3132"/>
                    <a:pt x="591" y="3378"/>
                    <a:pt x="607" y="3378"/>
                  </a:cubicBezTo>
                  <a:cubicBezTo>
                    <a:pt x="607" y="3378"/>
                    <a:pt x="624" y="3132"/>
                    <a:pt x="640" y="3050"/>
                  </a:cubicBezTo>
                  <a:cubicBezTo>
                    <a:pt x="673" y="2722"/>
                    <a:pt x="788" y="2427"/>
                    <a:pt x="984" y="2165"/>
                  </a:cubicBezTo>
                  <a:cubicBezTo>
                    <a:pt x="1165" y="1952"/>
                    <a:pt x="1214" y="1656"/>
                    <a:pt x="1099" y="1411"/>
                  </a:cubicBezTo>
                  <a:cubicBezTo>
                    <a:pt x="1050" y="1296"/>
                    <a:pt x="984" y="1198"/>
                    <a:pt x="919" y="1099"/>
                  </a:cubicBezTo>
                  <a:cubicBezTo>
                    <a:pt x="771" y="870"/>
                    <a:pt x="673" y="607"/>
                    <a:pt x="640" y="329"/>
                  </a:cubicBezTo>
                  <a:lnTo>
                    <a:pt x="607"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 name="Google Shape;1137;p2"/>
            <p:cNvSpPr/>
            <p:nvPr/>
          </p:nvSpPr>
          <p:spPr>
            <a:xfrm>
              <a:off x="4675650" y="1748625"/>
              <a:ext cx="69275" cy="203675"/>
            </a:xfrm>
            <a:custGeom>
              <a:avLst/>
              <a:gdLst/>
              <a:ahLst/>
              <a:cxnLst/>
              <a:rect l="l" t="t" r="r" b="b"/>
              <a:pathLst>
                <a:path w="2771" h="8147" extrusionOk="0">
                  <a:moveTo>
                    <a:pt x="2082" y="0"/>
                  </a:moveTo>
                  <a:cubicBezTo>
                    <a:pt x="2377" y="967"/>
                    <a:pt x="1296" y="1230"/>
                    <a:pt x="673" y="2361"/>
                  </a:cubicBezTo>
                  <a:cubicBezTo>
                    <a:pt x="574" y="2541"/>
                    <a:pt x="492" y="2721"/>
                    <a:pt x="443" y="2918"/>
                  </a:cubicBezTo>
                  <a:cubicBezTo>
                    <a:pt x="1" y="4278"/>
                    <a:pt x="263" y="5229"/>
                    <a:pt x="1574" y="6147"/>
                  </a:cubicBezTo>
                  <a:cubicBezTo>
                    <a:pt x="2705" y="6934"/>
                    <a:pt x="2754" y="7999"/>
                    <a:pt x="2754" y="8147"/>
                  </a:cubicBezTo>
                  <a:cubicBezTo>
                    <a:pt x="2771" y="7655"/>
                    <a:pt x="2623" y="7163"/>
                    <a:pt x="2328" y="6753"/>
                  </a:cubicBezTo>
                  <a:cubicBezTo>
                    <a:pt x="2017" y="6327"/>
                    <a:pt x="1623" y="6081"/>
                    <a:pt x="1050" y="5573"/>
                  </a:cubicBezTo>
                  <a:cubicBezTo>
                    <a:pt x="869" y="5409"/>
                    <a:pt x="722" y="5196"/>
                    <a:pt x="640" y="4967"/>
                  </a:cubicBezTo>
                  <a:cubicBezTo>
                    <a:pt x="312" y="4147"/>
                    <a:pt x="968" y="3279"/>
                    <a:pt x="1312" y="2902"/>
                  </a:cubicBezTo>
                  <a:cubicBezTo>
                    <a:pt x="1460" y="2738"/>
                    <a:pt x="1656" y="2557"/>
                    <a:pt x="1853" y="2361"/>
                  </a:cubicBezTo>
                  <a:cubicBezTo>
                    <a:pt x="2214" y="2016"/>
                    <a:pt x="2476" y="1574"/>
                    <a:pt x="2574" y="1082"/>
                  </a:cubicBezTo>
                  <a:cubicBezTo>
                    <a:pt x="2705" y="181"/>
                    <a:pt x="2083" y="0"/>
                    <a:pt x="208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 name="Google Shape;1138;p2"/>
            <p:cNvSpPr/>
            <p:nvPr/>
          </p:nvSpPr>
          <p:spPr>
            <a:xfrm>
              <a:off x="4600150" y="1512600"/>
              <a:ext cx="61175" cy="136475"/>
            </a:xfrm>
            <a:custGeom>
              <a:avLst/>
              <a:gdLst/>
              <a:ahLst/>
              <a:cxnLst/>
              <a:rect l="l" t="t" r="r" b="b"/>
              <a:pathLst>
                <a:path w="2447" h="5459" extrusionOk="0">
                  <a:moveTo>
                    <a:pt x="993" y="1"/>
                  </a:moveTo>
                  <a:cubicBezTo>
                    <a:pt x="642" y="1"/>
                    <a:pt x="1" y="573"/>
                    <a:pt x="300" y="2426"/>
                  </a:cubicBezTo>
                  <a:cubicBezTo>
                    <a:pt x="611" y="4458"/>
                    <a:pt x="2185" y="5409"/>
                    <a:pt x="2447" y="5458"/>
                  </a:cubicBezTo>
                  <a:cubicBezTo>
                    <a:pt x="2447" y="5458"/>
                    <a:pt x="923" y="4475"/>
                    <a:pt x="791" y="2803"/>
                  </a:cubicBezTo>
                  <a:cubicBezTo>
                    <a:pt x="660" y="1131"/>
                    <a:pt x="1168" y="1098"/>
                    <a:pt x="1332" y="738"/>
                  </a:cubicBezTo>
                  <a:cubicBezTo>
                    <a:pt x="1480" y="377"/>
                    <a:pt x="1414" y="115"/>
                    <a:pt x="1087" y="16"/>
                  </a:cubicBezTo>
                  <a:cubicBezTo>
                    <a:pt x="1059" y="6"/>
                    <a:pt x="1027" y="1"/>
                    <a:pt x="9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 name="Google Shape;1139;p2"/>
            <p:cNvSpPr/>
            <p:nvPr/>
          </p:nvSpPr>
          <p:spPr>
            <a:xfrm>
              <a:off x="4573625" y="1475275"/>
              <a:ext cx="131550" cy="177475"/>
            </a:xfrm>
            <a:custGeom>
              <a:avLst/>
              <a:gdLst/>
              <a:ahLst/>
              <a:cxnLst/>
              <a:rect l="l" t="t" r="r" b="b"/>
              <a:pathLst>
                <a:path w="5262" h="7099" extrusionOk="0">
                  <a:moveTo>
                    <a:pt x="3559" y="1"/>
                  </a:moveTo>
                  <a:cubicBezTo>
                    <a:pt x="3357" y="1"/>
                    <a:pt x="3166" y="23"/>
                    <a:pt x="3000" y="50"/>
                  </a:cubicBezTo>
                  <a:cubicBezTo>
                    <a:pt x="2574" y="132"/>
                    <a:pt x="2164" y="296"/>
                    <a:pt x="1803" y="559"/>
                  </a:cubicBezTo>
                  <a:cubicBezTo>
                    <a:pt x="0" y="1919"/>
                    <a:pt x="312" y="4296"/>
                    <a:pt x="853" y="5443"/>
                  </a:cubicBezTo>
                  <a:cubicBezTo>
                    <a:pt x="1148" y="6115"/>
                    <a:pt x="1639" y="6689"/>
                    <a:pt x="2262" y="7099"/>
                  </a:cubicBezTo>
                  <a:cubicBezTo>
                    <a:pt x="1672" y="6673"/>
                    <a:pt x="1213" y="6082"/>
                    <a:pt x="951" y="5394"/>
                  </a:cubicBezTo>
                  <a:cubicBezTo>
                    <a:pt x="443" y="4230"/>
                    <a:pt x="197" y="1968"/>
                    <a:pt x="1918" y="690"/>
                  </a:cubicBezTo>
                  <a:cubicBezTo>
                    <a:pt x="2347" y="379"/>
                    <a:pt x="2909" y="186"/>
                    <a:pt x="3426" y="186"/>
                  </a:cubicBezTo>
                  <a:cubicBezTo>
                    <a:pt x="3838" y="186"/>
                    <a:pt x="4223" y="308"/>
                    <a:pt x="4491" y="591"/>
                  </a:cubicBezTo>
                  <a:cubicBezTo>
                    <a:pt x="5142" y="1242"/>
                    <a:pt x="4647" y="2296"/>
                    <a:pt x="3950" y="2296"/>
                  </a:cubicBezTo>
                  <a:cubicBezTo>
                    <a:pt x="3945" y="2296"/>
                    <a:pt x="3940" y="2296"/>
                    <a:pt x="3934" y="2296"/>
                  </a:cubicBezTo>
                  <a:cubicBezTo>
                    <a:pt x="3907" y="2299"/>
                    <a:pt x="3880" y="2301"/>
                    <a:pt x="3852" y="2301"/>
                  </a:cubicBezTo>
                  <a:cubicBezTo>
                    <a:pt x="3588" y="2301"/>
                    <a:pt x="3345" y="2159"/>
                    <a:pt x="3197" y="1935"/>
                  </a:cubicBezTo>
                  <a:cubicBezTo>
                    <a:pt x="3147" y="1821"/>
                    <a:pt x="3115" y="1706"/>
                    <a:pt x="3131" y="1575"/>
                  </a:cubicBezTo>
                  <a:cubicBezTo>
                    <a:pt x="3150" y="1323"/>
                    <a:pt x="3227" y="1243"/>
                    <a:pt x="3279" y="1243"/>
                  </a:cubicBezTo>
                  <a:cubicBezTo>
                    <a:pt x="3316" y="1243"/>
                    <a:pt x="3341" y="1282"/>
                    <a:pt x="3328" y="1329"/>
                  </a:cubicBezTo>
                  <a:cubicBezTo>
                    <a:pt x="3298" y="1566"/>
                    <a:pt x="3495" y="1762"/>
                    <a:pt x="3727" y="1762"/>
                  </a:cubicBezTo>
                  <a:cubicBezTo>
                    <a:pt x="3752" y="1762"/>
                    <a:pt x="3777" y="1760"/>
                    <a:pt x="3803" y="1755"/>
                  </a:cubicBezTo>
                  <a:cubicBezTo>
                    <a:pt x="4213" y="1690"/>
                    <a:pt x="4311" y="1149"/>
                    <a:pt x="3951" y="952"/>
                  </a:cubicBezTo>
                  <a:cubicBezTo>
                    <a:pt x="3856" y="905"/>
                    <a:pt x="3758" y="883"/>
                    <a:pt x="3661" y="883"/>
                  </a:cubicBezTo>
                  <a:cubicBezTo>
                    <a:pt x="3353" y="883"/>
                    <a:pt x="3066" y="1103"/>
                    <a:pt x="3016" y="1427"/>
                  </a:cubicBezTo>
                  <a:cubicBezTo>
                    <a:pt x="2951" y="1772"/>
                    <a:pt x="3115" y="2099"/>
                    <a:pt x="3410" y="2247"/>
                  </a:cubicBezTo>
                  <a:lnTo>
                    <a:pt x="3442" y="2263"/>
                  </a:lnTo>
                  <a:lnTo>
                    <a:pt x="3459" y="2263"/>
                  </a:lnTo>
                  <a:cubicBezTo>
                    <a:pt x="3541" y="2312"/>
                    <a:pt x="3656" y="2362"/>
                    <a:pt x="3754" y="2378"/>
                  </a:cubicBezTo>
                  <a:cubicBezTo>
                    <a:pt x="3849" y="2400"/>
                    <a:pt x="3944" y="2410"/>
                    <a:pt x="4037" y="2410"/>
                  </a:cubicBezTo>
                  <a:cubicBezTo>
                    <a:pt x="4643" y="2410"/>
                    <a:pt x="5158" y="1972"/>
                    <a:pt x="5229" y="1460"/>
                  </a:cubicBezTo>
                  <a:cubicBezTo>
                    <a:pt x="5262" y="1050"/>
                    <a:pt x="5098" y="657"/>
                    <a:pt x="4787" y="378"/>
                  </a:cubicBezTo>
                  <a:cubicBezTo>
                    <a:pt x="4396" y="85"/>
                    <a:pt x="3955" y="1"/>
                    <a:pt x="355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 name="Google Shape;1140;p2"/>
            <p:cNvSpPr/>
            <p:nvPr/>
          </p:nvSpPr>
          <p:spPr>
            <a:xfrm>
              <a:off x="4653925" y="1428900"/>
              <a:ext cx="182800" cy="128375"/>
            </a:xfrm>
            <a:custGeom>
              <a:avLst/>
              <a:gdLst/>
              <a:ahLst/>
              <a:cxnLst/>
              <a:rect l="l" t="t" r="r" b="b"/>
              <a:pathLst>
                <a:path w="7312" h="5135" extrusionOk="0">
                  <a:moveTo>
                    <a:pt x="1753" y="0"/>
                  </a:moveTo>
                  <a:cubicBezTo>
                    <a:pt x="1358" y="0"/>
                    <a:pt x="965" y="171"/>
                    <a:pt x="689" y="496"/>
                  </a:cubicBezTo>
                  <a:cubicBezTo>
                    <a:pt x="604" y="628"/>
                    <a:pt x="460" y="700"/>
                    <a:pt x="311" y="700"/>
                  </a:cubicBezTo>
                  <a:cubicBezTo>
                    <a:pt x="202" y="700"/>
                    <a:pt x="91" y="661"/>
                    <a:pt x="1" y="578"/>
                  </a:cubicBezTo>
                  <a:lnTo>
                    <a:pt x="1" y="578"/>
                  </a:lnTo>
                  <a:cubicBezTo>
                    <a:pt x="34" y="955"/>
                    <a:pt x="50" y="1020"/>
                    <a:pt x="1755" y="1725"/>
                  </a:cubicBezTo>
                  <a:cubicBezTo>
                    <a:pt x="3066" y="2282"/>
                    <a:pt x="3509" y="4249"/>
                    <a:pt x="3656" y="5135"/>
                  </a:cubicBezTo>
                  <a:cubicBezTo>
                    <a:pt x="3787" y="4249"/>
                    <a:pt x="4230" y="2282"/>
                    <a:pt x="5541" y="1725"/>
                  </a:cubicBezTo>
                  <a:cubicBezTo>
                    <a:pt x="7246" y="1020"/>
                    <a:pt x="7279" y="955"/>
                    <a:pt x="7311" y="578"/>
                  </a:cubicBezTo>
                  <a:lnTo>
                    <a:pt x="7311" y="578"/>
                  </a:lnTo>
                  <a:cubicBezTo>
                    <a:pt x="7221" y="661"/>
                    <a:pt x="7110" y="700"/>
                    <a:pt x="7000" y="700"/>
                  </a:cubicBezTo>
                  <a:cubicBezTo>
                    <a:pt x="6850" y="700"/>
                    <a:pt x="6701" y="628"/>
                    <a:pt x="6607" y="496"/>
                  </a:cubicBezTo>
                  <a:cubicBezTo>
                    <a:pt x="6341" y="171"/>
                    <a:pt x="5952" y="0"/>
                    <a:pt x="5555" y="0"/>
                  </a:cubicBezTo>
                  <a:cubicBezTo>
                    <a:pt x="5291" y="0"/>
                    <a:pt x="5023" y="76"/>
                    <a:pt x="4787" y="234"/>
                  </a:cubicBezTo>
                  <a:cubicBezTo>
                    <a:pt x="4230" y="643"/>
                    <a:pt x="3837" y="1447"/>
                    <a:pt x="3656" y="2643"/>
                  </a:cubicBezTo>
                  <a:cubicBezTo>
                    <a:pt x="3460" y="1447"/>
                    <a:pt x="3083" y="627"/>
                    <a:pt x="2509" y="234"/>
                  </a:cubicBezTo>
                  <a:cubicBezTo>
                    <a:pt x="2279" y="76"/>
                    <a:pt x="2016" y="0"/>
                    <a:pt x="175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 name="Google Shape;1141;p2"/>
            <p:cNvSpPr/>
            <p:nvPr/>
          </p:nvSpPr>
          <p:spPr>
            <a:xfrm>
              <a:off x="4711725" y="1357275"/>
              <a:ext cx="67225" cy="111075"/>
            </a:xfrm>
            <a:custGeom>
              <a:avLst/>
              <a:gdLst/>
              <a:ahLst/>
              <a:cxnLst/>
              <a:rect l="l" t="t" r="r" b="b"/>
              <a:pathLst>
                <a:path w="2689" h="4443" extrusionOk="0">
                  <a:moveTo>
                    <a:pt x="1344" y="1"/>
                  </a:moveTo>
                  <a:cubicBezTo>
                    <a:pt x="1262" y="165"/>
                    <a:pt x="1148" y="312"/>
                    <a:pt x="1016" y="427"/>
                  </a:cubicBezTo>
                  <a:cubicBezTo>
                    <a:pt x="574" y="853"/>
                    <a:pt x="0" y="1722"/>
                    <a:pt x="738" y="2918"/>
                  </a:cubicBezTo>
                  <a:cubicBezTo>
                    <a:pt x="1016" y="3394"/>
                    <a:pt x="1229" y="3902"/>
                    <a:pt x="1344" y="4443"/>
                  </a:cubicBezTo>
                  <a:cubicBezTo>
                    <a:pt x="1459" y="3902"/>
                    <a:pt x="1672" y="3377"/>
                    <a:pt x="1951" y="2918"/>
                  </a:cubicBezTo>
                  <a:cubicBezTo>
                    <a:pt x="2688" y="1722"/>
                    <a:pt x="2115" y="869"/>
                    <a:pt x="1672" y="427"/>
                  </a:cubicBezTo>
                  <a:cubicBezTo>
                    <a:pt x="1541" y="312"/>
                    <a:pt x="1426" y="165"/>
                    <a:pt x="13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 name="Google Shape;1142;p2"/>
            <p:cNvSpPr/>
            <p:nvPr/>
          </p:nvSpPr>
          <p:spPr>
            <a:xfrm>
              <a:off x="4668700" y="1252725"/>
              <a:ext cx="152850" cy="167675"/>
            </a:xfrm>
            <a:custGeom>
              <a:avLst/>
              <a:gdLst/>
              <a:ahLst/>
              <a:cxnLst/>
              <a:rect l="l" t="t" r="r" b="b"/>
              <a:pathLst>
                <a:path w="6114" h="6707" extrusionOk="0">
                  <a:moveTo>
                    <a:pt x="1595" y="0"/>
                  </a:moveTo>
                  <a:cubicBezTo>
                    <a:pt x="1199" y="0"/>
                    <a:pt x="813" y="155"/>
                    <a:pt x="590" y="445"/>
                  </a:cubicBezTo>
                  <a:cubicBezTo>
                    <a:pt x="0" y="1101"/>
                    <a:pt x="492" y="2068"/>
                    <a:pt x="1131" y="2101"/>
                  </a:cubicBezTo>
                  <a:cubicBezTo>
                    <a:pt x="1150" y="2102"/>
                    <a:pt x="1169" y="2102"/>
                    <a:pt x="1187" y="2102"/>
                  </a:cubicBezTo>
                  <a:cubicBezTo>
                    <a:pt x="1800" y="2102"/>
                    <a:pt x="2012" y="1584"/>
                    <a:pt x="1885" y="1281"/>
                  </a:cubicBezTo>
                  <a:cubicBezTo>
                    <a:pt x="1829" y="1113"/>
                    <a:pt x="1676" y="992"/>
                    <a:pt x="1500" y="992"/>
                  </a:cubicBezTo>
                  <a:cubicBezTo>
                    <a:pt x="1470" y="992"/>
                    <a:pt x="1440" y="996"/>
                    <a:pt x="1410" y="1003"/>
                  </a:cubicBezTo>
                  <a:cubicBezTo>
                    <a:pt x="1262" y="1019"/>
                    <a:pt x="1147" y="1167"/>
                    <a:pt x="1164" y="1314"/>
                  </a:cubicBezTo>
                  <a:cubicBezTo>
                    <a:pt x="1164" y="1470"/>
                    <a:pt x="1289" y="1566"/>
                    <a:pt x="1413" y="1566"/>
                  </a:cubicBezTo>
                  <a:cubicBezTo>
                    <a:pt x="1486" y="1566"/>
                    <a:pt x="1558" y="1534"/>
                    <a:pt x="1606" y="1462"/>
                  </a:cubicBezTo>
                  <a:cubicBezTo>
                    <a:pt x="1647" y="1398"/>
                    <a:pt x="1691" y="1373"/>
                    <a:pt x="1730" y="1373"/>
                  </a:cubicBezTo>
                  <a:cubicBezTo>
                    <a:pt x="1802" y="1373"/>
                    <a:pt x="1857" y="1459"/>
                    <a:pt x="1836" y="1544"/>
                  </a:cubicBezTo>
                  <a:cubicBezTo>
                    <a:pt x="1746" y="1788"/>
                    <a:pt x="1515" y="1941"/>
                    <a:pt x="1278" y="1941"/>
                  </a:cubicBezTo>
                  <a:cubicBezTo>
                    <a:pt x="1212" y="1941"/>
                    <a:pt x="1146" y="1929"/>
                    <a:pt x="1082" y="1904"/>
                  </a:cubicBezTo>
                  <a:cubicBezTo>
                    <a:pt x="672" y="1790"/>
                    <a:pt x="459" y="1052"/>
                    <a:pt x="1016" y="659"/>
                  </a:cubicBezTo>
                  <a:cubicBezTo>
                    <a:pt x="1143" y="566"/>
                    <a:pt x="1327" y="517"/>
                    <a:pt x="1533" y="517"/>
                  </a:cubicBezTo>
                  <a:cubicBezTo>
                    <a:pt x="2129" y="517"/>
                    <a:pt x="2902" y="930"/>
                    <a:pt x="2950" y="1904"/>
                  </a:cubicBezTo>
                  <a:cubicBezTo>
                    <a:pt x="2950" y="3068"/>
                    <a:pt x="2033" y="4117"/>
                    <a:pt x="1770" y="4887"/>
                  </a:cubicBezTo>
                  <a:cubicBezTo>
                    <a:pt x="1410" y="5969"/>
                    <a:pt x="1869" y="6641"/>
                    <a:pt x="1901" y="6707"/>
                  </a:cubicBezTo>
                  <a:cubicBezTo>
                    <a:pt x="1623" y="6150"/>
                    <a:pt x="1606" y="5494"/>
                    <a:pt x="1852" y="4920"/>
                  </a:cubicBezTo>
                  <a:cubicBezTo>
                    <a:pt x="2049" y="4396"/>
                    <a:pt x="2492" y="3838"/>
                    <a:pt x="2803" y="3134"/>
                  </a:cubicBezTo>
                  <a:cubicBezTo>
                    <a:pt x="2918" y="2921"/>
                    <a:pt x="3000" y="2675"/>
                    <a:pt x="3065" y="2429"/>
                  </a:cubicBezTo>
                  <a:cubicBezTo>
                    <a:pt x="3114" y="2675"/>
                    <a:pt x="3196" y="2921"/>
                    <a:pt x="3311" y="3134"/>
                  </a:cubicBezTo>
                  <a:cubicBezTo>
                    <a:pt x="3623" y="3838"/>
                    <a:pt x="4065" y="4396"/>
                    <a:pt x="4262" y="4920"/>
                  </a:cubicBezTo>
                  <a:cubicBezTo>
                    <a:pt x="4524" y="5494"/>
                    <a:pt x="4491" y="6150"/>
                    <a:pt x="4213" y="6707"/>
                  </a:cubicBezTo>
                  <a:cubicBezTo>
                    <a:pt x="4245" y="6641"/>
                    <a:pt x="4704" y="5969"/>
                    <a:pt x="4344" y="4887"/>
                  </a:cubicBezTo>
                  <a:cubicBezTo>
                    <a:pt x="4098" y="4117"/>
                    <a:pt x="3180" y="3068"/>
                    <a:pt x="3164" y="1904"/>
                  </a:cubicBezTo>
                  <a:cubicBezTo>
                    <a:pt x="3212" y="930"/>
                    <a:pt x="3985" y="517"/>
                    <a:pt x="4581" y="517"/>
                  </a:cubicBezTo>
                  <a:cubicBezTo>
                    <a:pt x="4787" y="517"/>
                    <a:pt x="4971" y="566"/>
                    <a:pt x="5098" y="659"/>
                  </a:cubicBezTo>
                  <a:cubicBezTo>
                    <a:pt x="5671" y="1052"/>
                    <a:pt x="5458" y="1790"/>
                    <a:pt x="5049" y="1904"/>
                  </a:cubicBezTo>
                  <a:cubicBezTo>
                    <a:pt x="4981" y="1929"/>
                    <a:pt x="4912" y="1941"/>
                    <a:pt x="4844" y="1941"/>
                  </a:cubicBezTo>
                  <a:cubicBezTo>
                    <a:pt x="4599" y="1941"/>
                    <a:pt x="4368" y="1788"/>
                    <a:pt x="4278" y="1544"/>
                  </a:cubicBezTo>
                  <a:cubicBezTo>
                    <a:pt x="4268" y="1459"/>
                    <a:pt x="4319" y="1373"/>
                    <a:pt x="4388" y="1373"/>
                  </a:cubicBezTo>
                  <a:cubicBezTo>
                    <a:pt x="4425" y="1373"/>
                    <a:pt x="4467" y="1398"/>
                    <a:pt x="4508" y="1462"/>
                  </a:cubicBezTo>
                  <a:cubicBezTo>
                    <a:pt x="4562" y="1534"/>
                    <a:pt x="4638" y="1566"/>
                    <a:pt x="4712" y="1566"/>
                  </a:cubicBezTo>
                  <a:cubicBezTo>
                    <a:pt x="4840" y="1566"/>
                    <a:pt x="4961" y="1470"/>
                    <a:pt x="4950" y="1314"/>
                  </a:cubicBezTo>
                  <a:cubicBezTo>
                    <a:pt x="4967" y="1167"/>
                    <a:pt x="4852" y="1019"/>
                    <a:pt x="4704" y="1003"/>
                  </a:cubicBezTo>
                  <a:cubicBezTo>
                    <a:pt x="4676" y="996"/>
                    <a:pt x="4648" y="992"/>
                    <a:pt x="4620" y="992"/>
                  </a:cubicBezTo>
                  <a:cubicBezTo>
                    <a:pt x="4450" y="992"/>
                    <a:pt x="4288" y="1113"/>
                    <a:pt x="4245" y="1281"/>
                  </a:cubicBezTo>
                  <a:cubicBezTo>
                    <a:pt x="4118" y="1584"/>
                    <a:pt x="4346" y="2102"/>
                    <a:pt x="4929" y="2102"/>
                  </a:cubicBezTo>
                  <a:cubicBezTo>
                    <a:pt x="4947" y="2102"/>
                    <a:pt x="4965" y="2102"/>
                    <a:pt x="4983" y="2101"/>
                  </a:cubicBezTo>
                  <a:cubicBezTo>
                    <a:pt x="5622" y="2068"/>
                    <a:pt x="6114" y="1101"/>
                    <a:pt x="5540" y="445"/>
                  </a:cubicBezTo>
                  <a:cubicBezTo>
                    <a:pt x="5310" y="155"/>
                    <a:pt x="4920" y="0"/>
                    <a:pt x="4522" y="0"/>
                  </a:cubicBezTo>
                  <a:cubicBezTo>
                    <a:pt x="4044" y="0"/>
                    <a:pt x="3553" y="224"/>
                    <a:pt x="3311" y="708"/>
                  </a:cubicBezTo>
                  <a:cubicBezTo>
                    <a:pt x="3196" y="872"/>
                    <a:pt x="3114" y="1068"/>
                    <a:pt x="3065" y="1265"/>
                  </a:cubicBezTo>
                  <a:cubicBezTo>
                    <a:pt x="3016" y="1068"/>
                    <a:pt x="2918" y="872"/>
                    <a:pt x="2803" y="708"/>
                  </a:cubicBezTo>
                  <a:cubicBezTo>
                    <a:pt x="2561" y="224"/>
                    <a:pt x="2070" y="0"/>
                    <a:pt x="15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 name="Google Shape;1143;p2"/>
            <p:cNvSpPr/>
            <p:nvPr/>
          </p:nvSpPr>
          <p:spPr>
            <a:xfrm>
              <a:off x="4544925" y="1337600"/>
              <a:ext cx="130350" cy="204925"/>
            </a:xfrm>
            <a:custGeom>
              <a:avLst/>
              <a:gdLst/>
              <a:ahLst/>
              <a:cxnLst/>
              <a:rect l="l" t="t" r="r" b="b"/>
              <a:pathLst>
                <a:path w="5214" h="8197" extrusionOk="0">
                  <a:moveTo>
                    <a:pt x="4131" y="1"/>
                  </a:moveTo>
                  <a:cubicBezTo>
                    <a:pt x="4131" y="1"/>
                    <a:pt x="4197" y="624"/>
                    <a:pt x="3804" y="837"/>
                  </a:cubicBezTo>
                  <a:cubicBezTo>
                    <a:pt x="3427" y="1050"/>
                    <a:pt x="2853" y="1542"/>
                    <a:pt x="3443" y="2050"/>
                  </a:cubicBezTo>
                  <a:cubicBezTo>
                    <a:pt x="4050" y="2574"/>
                    <a:pt x="4213" y="3328"/>
                    <a:pt x="3689" y="4066"/>
                  </a:cubicBezTo>
                  <a:cubicBezTo>
                    <a:pt x="3689" y="4066"/>
                    <a:pt x="4000" y="2968"/>
                    <a:pt x="3263" y="2476"/>
                  </a:cubicBezTo>
                  <a:cubicBezTo>
                    <a:pt x="3059" y="2348"/>
                    <a:pt x="2898" y="2313"/>
                    <a:pt x="2782" y="2313"/>
                  </a:cubicBezTo>
                  <a:cubicBezTo>
                    <a:pt x="2646" y="2313"/>
                    <a:pt x="2574" y="2361"/>
                    <a:pt x="2574" y="2361"/>
                  </a:cubicBezTo>
                  <a:cubicBezTo>
                    <a:pt x="2640" y="2492"/>
                    <a:pt x="2673" y="2640"/>
                    <a:pt x="2689" y="2787"/>
                  </a:cubicBezTo>
                  <a:cubicBezTo>
                    <a:pt x="2705" y="3000"/>
                    <a:pt x="2214" y="3361"/>
                    <a:pt x="2574" y="3754"/>
                  </a:cubicBezTo>
                  <a:cubicBezTo>
                    <a:pt x="2919" y="4148"/>
                    <a:pt x="3148" y="4918"/>
                    <a:pt x="1951" y="5803"/>
                  </a:cubicBezTo>
                  <a:cubicBezTo>
                    <a:pt x="1951" y="5803"/>
                    <a:pt x="2574" y="4443"/>
                    <a:pt x="2214" y="3738"/>
                  </a:cubicBezTo>
                  <a:cubicBezTo>
                    <a:pt x="1837" y="3000"/>
                    <a:pt x="1394" y="3148"/>
                    <a:pt x="968" y="2558"/>
                  </a:cubicBezTo>
                  <a:cubicBezTo>
                    <a:pt x="968" y="2558"/>
                    <a:pt x="1" y="3082"/>
                    <a:pt x="755" y="4230"/>
                  </a:cubicBezTo>
                  <a:cubicBezTo>
                    <a:pt x="1624" y="5590"/>
                    <a:pt x="542" y="7279"/>
                    <a:pt x="1460" y="8196"/>
                  </a:cubicBezTo>
                  <a:cubicBezTo>
                    <a:pt x="1460" y="8196"/>
                    <a:pt x="1411" y="6836"/>
                    <a:pt x="2673" y="5607"/>
                  </a:cubicBezTo>
                  <a:cubicBezTo>
                    <a:pt x="3935" y="4377"/>
                    <a:pt x="5213" y="2853"/>
                    <a:pt x="413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 name="Google Shape;1144;p2"/>
            <p:cNvSpPr/>
            <p:nvPr/>
          </p:nvSpPr>
          <p:spPr>
            <a:xfrm>
              <a:off x="4659675" y="1312200"/>
              <a:ext cx="75825" cy="113125"/>
            </a:xfrm>
            <a:custGeom>
              <a:avLst/>
              <a:gdLst/>
              <a:ahLst/>
              <a:cxnLst/>
              <a:rect l="l" t="t" r="r" b="b"/>
              <a:pathLst>
                <a:path w="3033" h="4525" extrusionOk="0">
                  <a:moveTo>
                    <a:pt x="2574" y="1"/>
                  </a:moveTo>
                  <a:lnTo>
                    <a:pt x="2574" y="1"/>
                  </a:lnTo>
                  <a:cubicBezTo>
                    <a:pt x="2541" y="279"/>
                    <a:pt x="2279" y="542"/>
                    <a:pt x="1623" y="820"/>
                  </a:cubicBezTo>
                  <a:cubicBezTo>
                    <a:pt x="968" y="1099"/>
                    <a:pt x="1213" y="1935"/>
                    <a:pt x="1279" y="2131"/>
                  </a:cubicBezTo>
                  <a:cubicBezTo>
                    <a:pt x="1342" y="2304"/>
                    <a:pt x="1389" y="2642"/>
                    <a:pt x="1207" y="2642"/>
                  </a:cubicBezTo>
                  <a:cubicBezTo>
                    <a:pt x="1198" y="2642"/>
                    <a:pt x="1190" y="2641"/>
                    <a:pt x="1181" y="2640"/>
                  </a:cubicBezTo>
                  <a:cubicBezTo>
                    <a:pt x="951" y="2623"/>
                    <a:pt x="1000" y="2508"/>
                    <a:pt x="1099" y="1820"/>
                  </a:cubicBezTo>
                  <a:cubicBezTo>
                    <a:pt x="1184" y="1319"/>
                    <a:pt x="869" y="1255"/>
                    <a:pt x="703" y="1255"/>
                  </a:cubicBezTo>
                  <a:cubicBezTo>
                    <a:pt x="646" y="1255"/>
                    <a:pt x="607" y="1263"/>
                    <a:pt x="607" y="1263"/>
                  </a:cubicBezTo>
                  <a:cubicBezTo>
                    <a:pt x="738" y="1427"/>
                    <a:pt x="738" y="1673"/>
                    <a:pt x="591" y="1820"/>
                  </a:cubicBezTo>
                  <a:cubicBezTo>
                    <a:pt x="345" y="2066"/>
                    <a:pt x="50" y="2345"/>
                    <a:pt x="312" y="3099"/>
                  </a:cubicBezTo>
                  <a:cubicBezTo>
                    <a:pt x="574" y="3853"/>
                    <a:pt x="0" y="4525"/>
                    <a:pt x="0" y="4525"/>
                  </a:cubicBezTo>
                  <a:cubicBezTo>
                    <a:pt x="3033" y="2017"/>
                    <a:pt x="2574" y="1"/>
                    <a:pt x="25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 name="Google Shape;1145;p2"/>
            <p:cNvSpPr/>
            <p:nvPr/>
          </p:nvSpPr>
          <p:spPr>
            <a:xfrm>
              <a:off x="4509275" y="1526925"/>
              <a:ext cx="89775" cy="106575"/>
            </a:xfrm>
            <a:custGeom>
              <a:avLst/>
              <a:gdLst/>
              <a:ahLst/>
              <a:cxnLst/>
              <a:rect l="l" t="t" r="r" b="b"/>
              <a:pathLst>
                <a:path w="3591" h="4263" extrusionOk="0">
                  <a:moveTo>
                    <a:pt x="1869" y="1"/>
                  </a:moveTo>
                  <a:lnTo>
                    <a:pt x="1869" y="1"/>
                  </a:lnTo>
                  <a:cubicBezTo>
                    <a:pt x="1870" y="1"/>
                    <a:pt x="1871" y="1"/>
                    <a:pt x="1872" y="2"/>
                  </a:cubicBezTo>
                  <a:lnTo>
                    <a:pt x="1872" y="2"/>
                  </a:lnTo>
                  <a:cubicBezTo>
                    <a:pt x="1871" y="1"/>
                    <a:pt x="1870" y="1"/>
                    <a:pt x="1869" y="1"/>
                  </a:cubicBezTo>
                  <a:close/>
                  <a:moveTo>
                    <a:pt x="1872" y="2"/>
                  </a:moveTo>
                  <a:cubicBezTo>
                    <a:pt x="1894" y="22"/>
                    <a:pt x="1987" y="273"/>
                    <a:pt x="1656" y="509"/>
                  </a:cubicBezTo>
                  <a:cubicBezTo>
                    <a:pt x="1312" y="755"/>
                    <a:pt x="1" y="2427"/>
                    <a:pt x="3591" y="4262"/>
                  </a:cubicBezTo>
                  <a:cubicBezTo>
                    <a:pt x="3591" y="4262"/>
                    <a:pt x="2738" y="3754"/>
                    <a:pt x="2640" y="2476"/>
                  </a:cubicBezTo>
                  <a:cubicBezTo>
                    <a:pt x="2542" y="1182"/>
                    <a:pt x="2820" y="494"/>
                    <a:pt x="1872" y="2"/>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 name="Google Shape;1146;p2"/>
            <p:cNvSpPr/>
            <p:nvPr/>
          </p:nvSpPr>
          <p:spPr>
            <a:xfrm>
              <a:off x="4400275" y="1592275"/>
              <a:ext cx="196725" cy="145075"/>
            </a:xfrm>
            <a:custGeom>
              <a:avLst/>
              <a:gdLst/>
              <a:ahLst/>
              <a:cxnLst/>
              <a:rect l="l" t="t" r="r" b="b"/>
              <a:pathLst>
                <a:path w="7869" h="5803" extrusionOk="0">
                  <a:moveTo>
                    <a:pt x="4655" y="0"/>
                  </a:moveTo>
                  <a:cubicBezTo>
                    <a:pt x="4513" y="0"/>
                    <a:pt x="4376" y="46"/>
                    <a:pt x="4246" y="140"/>
                  </a:cubicBezTo>
                  <a:cubicBezTo>
                    <a:pt x="3865" y="394"/>
                    <a:pt x="3642" y="609"/>
                    <a:pt x="3453" y="609"/>
                  </a:cubicBezTo>
                  <a:cubicBezTo>
                    <a:pt x="3399" y="609"/>
                    <a:pt x="3347" y="591"/>
                    <a:pt x="3295" y="550"/>
                  </a:cubicBezTo>
                  <a:lnTo>
                    <a:pt x="3295" y="550"/>
                  </a:lnTo>
                  <a:cubicBezTo>
                    <a:pt x="3295" y="550"/>
                    <a:pt x="3000" y="1173"/>
                    <a:pt x="3672" y="1386"/>
                  </a:cubicBezTo>
                  <a:cubicBezTo>
                    <a:pt x="4361" y="1583"/>
                    <a:pt x="4836" y="1714"/>
                    <a:pt x="4738" y="2091"/>
                  </a:cubicBezTo>
                  <a:cubicBezTo>
                    <a:pt x="4639" y="2468"/>
                    <a:pt x="3689" y="2533"/>
                    <a:pt x="2574" y="2714"/>
                  </a:cubicBezTo>
                  <a:cubicBezTo>
                    <a:pt x="1460" y="2894"/>
                    <a:pt x="574" y="3156"/>
                    <a:pt x="607" y="4140"/>
                  </a:cubicBezTo>
                  <a:cubicBezTo>
                    <a:pt x="633" y="4889"/>
                    <a:pt x="491" y="5245"/>
                    <a:pt x="242" y="5245"/>
                  </a:cubicBezTo>
                  <a:cubicBezTo>
                    <a:pt x="170" y="5245"/>
                    <a:pt x="89" y="5215"/>
                    <a:pt x="1" y="5156"/>
                  </a:cubicBezTo>
                  <a:lnTo>
                    <a:pt x="1" y="5156"/>
                  </a:lnTo>
                  <a:cubicBezTo>
                    <a:pt x="1" y="5156"/>
                    <a:pt x="250" y="5803"/>
                    <a:pt x="1203" y="5803"/>
                  </a:cubicBezTo>
                  <a:cubicBezTo>
                    <a:pt x="1395" y="5803"/>
                    <a:pt x="1616" y="5777"/>
                    <a:pt x="1869" y="5713"/>
                  </a:cubicBezTo>
                  <a:cubicBezTo>
                    <a:pt x="3377" y="5336"/>
                    <a:pt x="3558" y="4107"/>
                    <a:pt x="4197" y="3353"/>
                  </a:cubicBezTo>
                  <a:cubicBezTo>
                    <a:pt x="4836" y="2599"/>
                    <a:pt x="5475" y="1976"/>
                    <a:pt x="7869" y="1927"/>
                  </a:cubicBezTo>
                  <a:cubicBezTo>
                    <a:pt x="7869" y="1927"/>
                    <a:pt x="6393" y="1812"/>
                    <a:pt x="5852" y="960"/>
                  </a:cubicBezTo>
                  <a:cubicBezTo>
                    <a:pt x="5447" y="328"/>
                    <a:pt x="5033" y="0"/>
                    <a:pt x="465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 name="Google Shape;1147;p2"/>
            <p:cNvSpPr/>
            <p:nvPr/>
          </p:nvSpPr>
          <p:spPr>
            <a:xfrm>
              <a:off x="4500675" y="1651850"/>
              <a:ext cx="192225" cy="155800"/>
            </a:xfrm>
            <a:custGeom>
              <a:avLst/>
              <a:gdLst/>
              <a:ahLst/>
              <a:cxnLst/>
              <a:rect l="l" t="t" r="r" b="b"/>
              <a:pathLst>
                <a:path w="7689" h="6232" extrusionOk="0">
                  <a:moveTo>
                    <a:pt x="3367" y="0"/>
                  </a:moveTo>
                  <a:cubicBezTo>
                    <a:pt x="3321" y="0"/>
                    <a:pt x="3275" y="1"/>
                    <a:pt x="3230" y="3"/>
                  </a:cubicBezTo>
                  <a:cubicBezTo>
                    <a:pt x="2656" y="19"/>
                    <a:pt x="2099" y="183"/>
                    <a:pt x="1607" y="478"/>
                  </a:cubicBezTo>
                  <a:cubicBezTo>
                    <a:pt x="1427" y="560"/>
                    <a:pt x="1279" y="675"/>
                    <a:pt x="1132" y="823"/>
                  </a:cubicBezTo>
                  <a:cubicBezTo>
                    <a:pt x="1" y="1806"/>
                    <a:pt x="345" y="3888"/>
                    <a:pt x="1705" y="4215"/>
                  </a:cubicBezTo>
                  <a:cubicBezTo>
                    <a:pt x="1842" y="4254"/>
                    <a:pt x="1983" y="4272"/>
                    <a:pt x="2123" y="4272"/>
                  </a:cubicBezTo>
                  <a:cubicBezTo>
                    <a:pt x="2586" y="4272"/>
                    <a:pt x="3042" y="4069"/>
                    <a:pt x="3344" y="3691"/>
                  </a:cubicBezTo>
                  <a:cubicBezTo>
                    <a:pt x="3639" y="3248"/>
                    <a:pt x="3639" y="2658"/>
                    <a:pt x="3344" y="2216"/>
                  </a:cubicBezTo>
                  <a:cubicBezTo>
                    <a:pt x="3135" y="1923"/>
                    <a:pt x="2805" y="1763"/>
                    <a:pt x="2470" y="1763"/>
                  </a:cubicBezTo>
                  <a:cubicBezTo>
                    <a:pt x="2281" y="1763"/>
                    <a:pt x="2090" y="1814"/>
                    <a:pt x="1918" y="1921"/>
                  </a:cubicBezTo>
                  <a:cubicBezTo>
                    <a:pt x="1640" y="2085"/>
                    <a:pt x="1509" y="2412"/>
                    <a:pt x="1607" y="2724"/>
                  </a:cubicBezTo>
                  <a:cubicBezTo>
                    <a:pt x="1623" y="2822"/>
                    <a:pt x="1673" y="2904"/>
                    <a:pt x="1738" y="2970"/>
                  </a:cubicBezTo>
                  <a:cubicBezTo>
                    <a:pt x="1845" y="3071"/>
                    <a:pt x="1987" y="3114"/>
                    <a:pt x="2127" y="3114"/>
                  </a:cubicBezTo>
                  <a:cubicBezTo>
                    <a:pt x="2371" y="3114"/>
                    <a:pt x="2608" y="2983"/>
                    <a:pt x="2640" y="2806"/>
                  </a:cubicBezTo>
                  <a:cubicBezTo>
                    <a:pt x="2713" y="2542"/>
                    <a:pt x="2511" y="2304"/>
                    <a:pt x="2256" y="2304"/>
                  </a:cubicBezTo>
                  <a:cubicBezTo>
                    <a:pt x="2226" y="2304"/>
                    <a:pt x="2195" y="2307"/>
                    <a:pt x="2164" y="2314"/>
                  </a:cubicBezTo>
                  <a:cubicBezTo>
                    <a:pt x="1902" y="2380"/>
                    <a:pt x="1918" y="2511"/>
                    <a:pt x="1836" y="2527"/>
                  </a:cubicBezTo>
                  <a:cubicBezTo>
                    <a:pt x="1831" y="2528"/>
                    <a:pt x="1826" y="2528"/>
                    <a:pt x="1822" y="2528"/>
                  </a:cubicBezTo>
                  <a:cubicBezTo>
                    <a:pt x="1736" y="2528"/>
                    <a:pt x="1722" y="2396"/>
                    <a:pt x="1722" y="2396"/>
                  </a:cubicBezTo>
                  <a:cubicBezTo>
                    <a:pt x="1722" y="2199"/>
                    <a:pt x="1836" y="2019"/>
                    <a:pt x="2017" y="1937"/>
                  </a:cubicBezTo>
                  <a:cubicBezTo>
                    <a:pt x="2158" y="1864"/>
                    <a:pt x="2308" y="1829"/>
                    <a:pt x="2456" y="1829"/>
                  </a:cubicBezTo>
                  <a:cubicBezTo>
                    <a:pt x="2770" y="1829"/>
                    <a:pt x="3073" y="1986"/>
                    <a:pt x="3262" y="2265"/>
                  </a:cubicBezTo>
                  <a:cubicBezTo>
                    <a:pt x="3541" y="2675"/>
                    <a:pt x="3525" y="3216"/>
                    <a:pt x="3246" y="3625"/>
                  </a:cubicBezTo>
                  <a:cubicBezTo>
                    <a:pt x="3007" y="3940"/>
                    <a:pt x="2576" y="4119"/>
                    <a:pt x="2136" y="4119"/>
                  </a:cubicBezTo>
                  <a:cubicBezTo>
                    <a:pt x="2002" y="4119"/>
                    <a:pt x="1868" y="4102"/>
                    <a:pt x="1738" y="4068"/>
                  </a:cubicBezTo>
                  <a:cubicBezTo>
                    <a:pt x="525" y="3773"/>
                    <a:pt x="197" y="1855"/>
                    <a:pt x="1263" y="937"/>
                  </a:cubicBezTo>
                  <a:cubicBezTo>
                    <a:pt x="1734" y="488"/>
                    <a:pt x="2318" y="316"/>
                    <a:pt x="2909" y="316"/>
                  </a:cubicBezTo>
                  <a:cubicBezTo>
                    <a:pt x="3613" y="316"/>
                    <a:pt x="4325" y="560"/>
                    <a:pt x="4869" y="872"/>
                  </a:cubicBezTo>
                  <a:cubicBezTo>
                    <a:pt x="5803" y="1413"/>
                    <a:pt x="6541" y="2249"/>
                    <a:pt x="6934" y="3248"/>
                  </a:cubicBezTo>
                  <a:cubicBezTo>
                    <a:pt x="7262" y="4052"/>
                    <a:pt x="7426" y="4920"/>
                    <a:pt x="7442" y="5789"/>
                  </a:cubicBezTo>
                  <a:cubicBezTo>
                    <a:pt x="7442" y="5937"/>
                    <a:pt x="7426" y="6084"/>
                    <a:pt x="7409" y="6232"/>
                  </a:cubicBezTo>
                  <a:lnTo>
                    <a:pt x="7442" y="6084"/>
                  </a:lnTo>
                  <a:cubicBezTo>
                    <a:pt x="7442" y="6079"/>
                    <a:pt x="7442" y="6073"/>
                    <a:pt x="7442" y="6068"/>
                  </a:cubicBezTo>
                  <a:cubicBezTo>
                    <a:pt x="7688" y="4871"/>
                    <a:pt x="7524" y="3625"/>
                    <a:pt x="7000" y="2527"/>
                  </a:cubicBezTo>
                  <a:cubicBezTo>
                    <a:pt x="6314" y="1109"/>
                    <a:pt x="4963" y="0"/>
                    <a:pt x="33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 name="Google Shape;1148;p2"/>
            <p:cNvSpPr/>
            <p:nvPr/>
          </p:nvSpPr>
          <p:spPr>
            <a:xfrm>
              <a:off x="4606850" y="1699800"/>
              <a:ext cx="75800" cy="81625"/>
            </a:xfrm>
            <a:custGeom>
              <a:avLst/>
              <a:gdLst/>
              <a:ahLst/>
              <a:cxnLst/>
              <a:rect l="l" t="t" r="r" b="b"/>
              <a:pathLst>
                <a:path w="3032" h="3265" extrusionOk="0">
                  <a:moveTo>
                    <a:pt x="716" y="0"/>
                  </a:moveTo>
                  <a:cubicBezTo>
                    <a:pt x="57" y="0"/>
                    <a:pt x="0" y="781"/>
                    <a:pt x="1097" y="970"/>
                  </a:cubicBezTo>
                  <a:cubicBezTo>
                    <a:pt x="2343" y="1166"/>
                    <a:pt x="3031" y="3265"/>
                    <a:pt x="3031" y="3265"/>
                  </a:cubicBezTo>
                  <a:cubicBezTo>
                    <a:pt x="3031" y="3265"/>
                    <a:pt x="2720" y="1003"/>
                    <a:pt x="1458" y="249"/>
                  </a:cubicBezTo>
                  <a:cubicBezTo>
                    <a:pt x="1166" y="71"/>
                    <a:pt x="914" y="0"/>
                    <a:pt x="7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 name="Google Shape;1149;p2"/>
            <p:cNvSpPr/>
            <p:nvPr/>
          </p:nvSpPr>
          <p:spPr>
            <a:xfrm>
              <a:off x="4454375" y="1693300"/>
              <a:ext cx="130325" cy="112950"/>
            </a:xfrm>
            <a:custGeom>
              <a:avLst/>
              <a:gdLst/>
              <a:ahLst/>
              <a:cxnLst/>
              <a:rect l="l" t="t" r="r" b="b"/>
              <a:pathLst>
                <a:path w="5213" h="4518" extrusionOk="0">
                  <a:moveTo>
                    <a:pt x="2164" y="0"/>
                  </a:moveTo>
                  <a:lnTo>
                    <a:pt x="2164" y="0"/>
                  </a:lnTo>
                  <a:cubicBezTo>
                    <a:pt x="2017" y="197"/>
                    <a:pt x="1902" y="427"/>
                    <a:pt x="1820" y="673"/>
                  </a:cubicBezTo>
                  <a:cubicBezTo>
                    <a:pt x="1689" y="1082"/>
                    <a:pt x="1131" y="1328"/>
                    <a:pt x="574" y="1705"/>
                  </a:cubicBezTo>
                  <a:cubicBezTo>
                    <a:pt x="0" y="2082"/>
                    <a:pt x="99" y="2705"/>
                    <a:pt x="213" y="3049"/>
                  </a:cubicBezTo>
                  <a:cubicBezTo>
                    <a:pt x="279" y="3262"/>
                    <a:pt x="246" y="3508"/>
                    <a:pt x="131" y="3721"/>
                  </a:cubicBezTo>
                  <a:cubicBezTo>
                    <a:pt x="394" y="3492"/>
                    <a:pt x="722" y="3328"/>
                    <a:pt x="1066" y="3230"/>
                  </a:cubicBezTo>
                  <a:cubicBezTo>
                    <a:pt x="1672" y="3049"/>
                    <a:pt x="1656" y="2754"/>
                    <a:pt x="1640" y="2295"/>
                  </a:cubicBezTo>
                  <a:cubicBezTo>
                    <a:pt x="1640" y="1878"/>
                    <a:pt x="1817" y="1852"/>
                    <a:pt x="1860" y="1852"/>
                  </a:cubicBezTo>
                  <a:cubicBezTo>
                    <a:pt x="1866" y="1852"/>
                    <a:pt x="1869" y="1853"/>
                    <a:pt x="1869" y="1853"/>
                  </a:cubicBezTo>
                  <a:cubicBezTo>
                    <a:pt x="1873" y="1852"/>
                    <a:pt x="1878" y="1852"/>
                    <a:pt x="1882" y="1852"/>
                  </a:cubicBezTo>
                  <a:cubicBezTo>
                    <a:pt x="2162" y="1852"/>
                    <a:pt x="2098" y="2382"/>
                    <a:pt x="2066" y="2672"/>
                  </a:cubicBezTo>
                  <a:cubicBezTo>
                    <a:pt x="2049" y="2967"/>
                    <a:pt x="1935" y="3574"/>
                    <a:pt x="2475" y="4164"/>
                  </a:cubicBezTo>
                  <a:cubicBezTo>
                    <a:pt x="2717" y="4428"/>
                    <a:pt x="3038" y="4518"/>
                    <a:pt x="3358" y="4518"/>
                  </a:cubicBezTo>
                  <a:cubicBezTo>
                    <a:pt x="3754" y="4518"/>
                    <a:pt x="4149" y="4380"/>
                    <a:pt x="4393" y="4262"/>
                  </a:cubicBezTo>
                  <a:cubicBezTo>
                    <a:pt x="4498" y="4217"/>
                    <a:pt x="4610" y="4194"/>
                    <a:pt x="4722" y="4194"/>
                  </a:cubicBezTo>
                  <a:cubicBezTo>
                    <a:pt x="4893" y="4194"/>
                    <a:pt x="5065" y="4245"/>
                    <a:pt x="5213" y="4344"/>
                  </a:cubicBezTo>
                  <a:cubicBezTo>
                    <a:pt x="5065" y="3475"/>
                    <a:pt x="4623" y="3197"/>
                    <a:pt x="4000" y="3131"/>
                  </a:cubicBezTo>
                  <a:cubicBezTo>
                    <a:pt x="3377" y="3066"/>
                    <a:pt x="2525" y="2853"/>
                    <a:pt x="2180" y="1771"/>
                  </a:cubicBezTo>
                  <a:cubicBezTo>
                    <a:pt x="1853" y="705"/>
                    <a:pt x="2164" y="1"/>
                    <a:pt x="216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 name="Google Shape;1150;p2"/>
            <p:cNvSpPr/>
            <p:nvPr/>
          </p:nvSpPr>
          <p:spPr>
            <a:xfrm>
              <a:off x="4474850" y="1769525"/>
              <a:ext cx="32000" cy="49600"/>
            </a:xfrm>
            <a:custGeom>
              <a:avLst/>
              <a:gdLst/>
              <a:ahLst/>
              <a:cxnLst/>
              <a:rect l="l" t="t" r="r" b="b"/>
              <a:pathLst>
                <a:path w="1280" h="1984" extrusionOk="0">
                  <a:moveTo>
                    <a:pt x="952" y="0"/>
                  </a:moveTo>
                  <a:lnTo>
                    <a:pt x="952" y="0"/>
                  </a:lnTo>
                  <a:cubicBezTo>
                    <a:pt x="952" y="0"/>
                    <a:pt x="952" y="1"/>
                    <a:pt x="952" y="1"/>
                  </a:cubicBezTo>
                  <a:lnTo>
                    <a:pt x="952" y="1"/>
                  </a:lnTo>
                  <a:cubicBezTo>
                    <a:pt x="952" y="0"/>
                    <a:pt x="952" y="0"/>
                    <a:pt x="952" y="0"/>
                  </a:cubicBezTo>
                  <a:close/>
                  <a:moveTo>
                    <a:pt x="952" y="1"/>
                  </a:moveTo>
                  <a:cubicBezTo>
                    <a:pt x="951" y="8"/>
                    <a:pt x="931" y="95"/>
                    <a:pt x="509" y="344"/>
                  </a:cubicBezTo>
                  <a:cubicBezTo>
                    <a:pt x="165" y="525"/>
                    <a:pt x="1" y="918"/>
                    <a:pt x="116" y="1295"/>
                  </a:cubicBezTo>
                  <a:cubicBezTo>
                    <a:pt x="148" y="1377"/>
                    <a:pt x="165" y="1443"/>
                    <a:pt x="181" y="1525"/>
                  </a:cubicBezTo>
                  <a:cubicBezTo>
                    <a:pt x="230" y="1754"/>
                    <a:pt x="263" y="1984"/>
                    <a:pt x="263" y="1984"/>
                  </a:cubicBezTo>
                  <a:cubicBezTo>
                    <a:pt x="263" y="1984"/>
                    <a:pt x="263" y="1852"/>
                    <a:pt x="788" y="1557"/>
                  </a:cubicBezTo>
                  <a:cubicBezTo>
                    <a:pt x="804" y="1541"/>
                    <a:pt x="804" y="1541"/>
                    <a:pt x="821" y="1525"/>
                  </a:cubicBezTo>
                  <a:cubicBezTo>
                    <a:pt x="1279" y="1230"/>
                    <a:pt x="1099" y="836"/>
                    <a:pt x="1017" y="558"/>
                  </a:cubicBezTo>
                  <a:cubicBezTo>
                    <a:pt x="952" y="377"/>
                    <a:pt x="935" y="197"/>
                    <a:pt x="95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 name="Google Shape;1151;p2"/>
            <p:cNvSpPr/>
            <p:nvPr/>
          </p:nvSpPr>
          <p:spPr>
            <a:xfrm>
              <a:off x="4332675" y="1554575"/>
              <a:ext cx="172950" cy="122075"/>
            </a:xfrm>
            <a:custGeom>
              <a:avLst/>
              <a:gdLst/>
              <a:ahLst/>
              <a:cxnLst/>
              <a:rect l="l" t="t" r="r" b="b"/>
              <a:pathLst>
                <a:path w="6918" h="4883" extrusionOk="0">
                  <a:moveTo>
                    <a:pt x="4970" y="0"/>
                  </a:moveTo>
                  <a:cubicBezTo>
                    <a:pt x="4748" y="0"/>
                    <a:pt x="4501" y="52"/>
                    <a:pt x="4229" y="173"/>
                  </a:cubicBezTo>
                  <a:cubicBezTo>
                    <a:pt x="2770" y="829"/>
                    <a:pt x="3033" y="3304"/>
                    <a:pt x="4770" y="3664"/>
                  </a:cubicBezTo>
                  <a:cubicBezTo>
                    <a:pt x="4983" y="3697"/>
                    <a:pt x="5180" y="3730"/>
                    <a:pt x="5344" y="3746"/>
                  </a:cubicBezTo>
                  <a:cubicBezTo>
                    <a:pt x="4901" y="3828"/>
                    <a:pt x="4459" y="3976"/>
                    <a:pt x="4032" y="4189"/>
                  </a:cubicBezTo>
                  <a:cubicBezTo>
                    <a:pt x="3885" y="4255"/>
                    <a:pt x="3655" y="4337"/>
                    <a:pt x="3606" y="4353"/>
                  </a:cubicBezTo>
                  <a:cubicBezTo>
                    <a:pt x="3152" y="4525"/>
                    <a:pt x="2722" y="4601"/>
                    <a:pt x="2335" y="4601"/>
                  </a:cubicBezTo>
                  <a:cubicBezTo>
                    <a:pt x="1506" y="4601"/>
                    <a:pt x="869" y="4254"/>
                    <a:pt x="590" y="3763"/>
                  </a:cubicBezTo>
                  <a:cubicBezTo>
                    <a:pt x="344" y="3353"/>
                    <a:pt x="344" y="2861"/>
                    <a:pt x="557" y="2435"/>
                  </a:cubicBezTo>
                  <a:cubicBezTo>
                    <a:pt x="557" y="2435"/>
                    <a:pt x="557" y="2419"/>
                    <a:pt x="574" y="2419"/>
                  </a:cubicBezTo>
                  <a:cubicBezTo>
                    <a:pt x="786" y="2104"/>
                    <a:pt x="1122" y="1957"/>
                    <a:pt x="1436" y="1957"/>
                  </a:cubicBezTo>
                  <a:cubicBezTo>
                    <a:pt x="1726" y="1957"/>
                    <a:pt x="1997" y="2084"/>
                    <a:pt x="2131" y="2320"/>
                  </a:cubicBezTo>
                  <a:cubicBezTo>
                    <a:pt x="2229" y="2452"/>
                    <a:pt x="2295" y="2615"/>
                    <a:pt x="2295" y="2796"/>
                  </a:cubicBezTo>
                  <a:cubicBezTo>
                    <a:pt x="2295" y="2943"/>
                    <a:pt x="2229" y="3091"/>
                    <a:pt x="2131" y="3206"/>
                  </a:cubicBezTo>
                  <a:cubicBezTo>
                    <a:pt x="2008" y="3302"/>
                    <a:pt x="1946" y="3333"/>
                    <a:pt x="1918" y="3333"/>
                  </a:cubicBezTo>
                  <a:cubicBezTo>
                    <a:pt x="1893" y="3333"/>
                    <a:pt x="1894" y="3310"/>
                    <a:pt x="1902" y="3287"/>
                  </a:cubicBezTo>
                  <a:cubicBezTo>
                    <a:pt x="2017" y="3028"/>
                    <a:pt x="1727" y="2859"/>
                    <a:pt x="1473" y="2859"/>
                  </a:cubicBezTo>
                  <a:cubicBezTo>
                    <a:pt x="1294" y="2859"/>
                    <a:pt x="1134" y="2943"/>
                    <a:pt x="1148" y="3140"/>
                  </a:cubicBezTo>
                  <a:cubicBezTo>
                    <a:pt x="1137" y="3414"/>
                    <a:pt x="1376" y="3542"/>
                    <a:pt x="1628" y="3542"/>
                  </a:cubicBezTo>
                  <a:cubicBezTo>
                    <a:pt x="1753" y="3542"/>
                    <a:pt x="1881" y="3511"/>
                    <a:pt x="1983" y="3451"/>
                  </a:cubicBezTo>
                  <a:lnTo>
                    <a:pt x="2016" y="3435"/>
                  </a:lnTo>
                  <a:cubicBezTo>
                    <a:pt x="2049" y="3419"/>
                    <a:pt x="2065" y="3402"/>
                    <a:pt x="2082" y="3386"/>
                  </a:cubicBezTo>
                  <a:lnTo>
                    <a:pt x="2098" y="3386"/>
                  </a:lnTo>
                  <a:cubicBezTo>
                    <a:pt x="2393" y="3091"/>
                    <a:pt x="2426" y="2632"/>
                    <a:pt x="2180" y="2288"/>
                  </a:cubicBezTo>
                  <a:cubicBezTo>
                    <a:pt x="2042" y="2019"/>
                    <a:pt x="1730" y="1872"/>
                    <a:pt x="1394" y="1872"/>
                  </a:cubicBezTo>
                  <a:cubicBezTo>
                    <a:pt x="1054" y="1872"/>
                    <a:pt x="690" y="2023"/>
                    <a:pt x="459" y="2353"/>
                  </a:cubicBezTo>
                  <a:cubicBezTo>
                    <a:pt x="0" y="2960"/>
                    <a:pt x="131" y="4123"/>
                    <a:pt x="934" y="4582"/>
                  </a:cubicBezTo>
                  <a:cubicBezTo>
                    <a:pt x="1283" y="4771"/>
                    <a:pt x="1684" y="4883"/>
                    <a:pt x="2078" y="4883"/>
                  </a:cubicBezTo>
                  <a:cubicBezTo>
                    <a:pt x="2129" y="4883"/>
                    <a:pt x="2179" y="4881"/>
                    <a:pt x="2229" y="4877"/>
                  </a:cubicBezTo>
                  <a:cubicBezTo>
                    <a:pt x="3131" y="4861"/>
                    <a:pt x="3852" y="4369"/>
                    <a:pt x="5032" y="4009"/>
                  </a:cubicBezTo>
                  <a:cubicBezTo>
                    <a:pt x="5458" y="3894"/>
                    <a:pt x="5901" y="3828"/>
                    <a:pt x="6344" y="3796"/>
                  </a:cubicBezTo>
                  <a:cubicBezTo>
                    <a:pt x="6540" y="3779"/>
                    <a:pt x="6737" y="3714"/>
                    <a:pt x="6917" y="3615"/>
                  </a:cubicBezTo>
                  <a:lnTo>
                    <a:pt x="6917" y="3615"/>
                  </a:lnTo>
                  <a:cubicBezTo>
                    <a:pt x="6917" y="3615"/>
                    <a:pt x="6791" y="3650"/>
                    <a:pt x="6632" y="3650"/>
                  </a:cubicBezTo>
                  <a:cubicBezTo>
                    <a:pt x="6483" y="3650"/>
                    <a:pt x="6307" y="3620"/>
                    <a:pt x="6180" y="3501"/>
                  </a:cubicBezTo>
                  <a:cubicBezTo>
                    <a:pt x="5917" y="3271"/>
                    <a:pt x="5917" y="3369"/>
                    <a:pt x="5639" y="3287"/>
                  </a:cubicBezTo>
                  <a:cubicBezTo>
                    <a:pt x="5475" y="3238"/>
                    <a:pt x="5360" y="3074"/>
                    <a:pt x="5360" y="2910"/>
                  </a:cubicBezTo>
                  <a:cubicBezTo>
                    <a:pt x="5163" y="3074"/>
                    <a:pt x="5131" y="3369"/>
                    <a:pt x="5278" y="3583"/>
                  </a:cubicBezTo>
                  <a:cubicBezTo>
                    <a:pt x="5278" y="3583"/>
                    <a:pt x="4557" y="3583"/>
                    <a:pt x="4377" y="3206"/>
                  </a:cubicBezTo>
                  <a:cubicBezTo>
                    <a:pt x="4213" y="2829"/>
                    <a:pt x="4409" y="2845"/>
                    <a:pt x="4557" y="2747"/>
                  </a:cubicBezTo>
                  <a:cubicBezTo>
                    <a:pt x="4704" y="2665"/>
                    <a:pt x="4754" y="2533"/>
                    <a:pt x="4590" y="2320"/>
                  </a:cubicBezTo>
                  <a:cubicBezTo>
                    <a:pt x="4442" y="2107"/>
                    <a:pt x="4475" y="1747"/>
                    <a:pt x="4737" y="1747"/>
                  </a:cubicBezTo>
                  <a:cubicBezTo>
                    <a:pt x="4656" y="1570"/>
                    <a:pt x="4472" y="1472"/>
                    <a:pt x="4290" y="1472"/>
                  </a:cubicBezTo>
                  <a:cubicBezTo>
                    <a:pt x="4253" y="1472"/>
                    <a:pt x="4216" y="1476"/>
                    <a:pt x="4180" y="1484"/>
                  </a:cubicBezTo>
                  <a:cubicBezTo>
                    <a:pt x="3754" y="1566"/>
                    <a:pt x="3737" y="2173"/>
                    <a:pt x="3737" y="2173"/>
                  </a:cubicBezTo>
                  <a:cubicBezTo>
                    <a:pt x="3737" y="2173"/>
                    <a:pt x="3442" y="1419"/>
                    <a:pt x="3934" y="1042"/>
                  </a:cubicBezTo>
                  <a:cubicBezTo>
                    <a:pt x="4117" y="897"/>
                    <a:pt x="4266" y="842"/>
                    <a:pt x="4384" y="842"/>
                  </a:cubicBezTo>
                  <a:cubicBezTo>
                    <a:pt x="4572" y="842"/>
                    <a:pt x="4681" y="983"/>
                    <a:pt x="4721" y="1124"/>
                  </a:cubicBezTo>
                  <a:cubicBezTo>
                    <a:pt x="4774" y="1309"/>
                    <a:pt x="4870" y="1463"/>
                    <a:pt x="5017" y="1463"/>
                  </a:cubicBezTo>
                  <a:cubicBezTo>
                    <a:pt x="5052" y="1463"/>
                    <a:pt x="5090" y="1454"/>
                    <a:pt x="5131" y="1435"/>
                  </a:cubicBezTo>
                  <a:cubicBezTo>
                    <a:pt x="5263" y="1369"/>
                    <a:pt x="5374" y="1265"/>
                    <a:pt x="5472" y="1265"/>
                  </a:cubicBezTo>
                  <a:cubicBezTo>
                    <a:pt x="5519" y="1265"/>
                    <a:pt x="5563" y="1289"/>
                    <a:pt x="5606" y="1353"/>
                  </a:cubicBezTo>
                  <a:cubicBezTo>
                    <a:pt x="5721" y="1616"/>
                    <a:pt x="5606" y="1911"/>
                    <a:pt x="5344" y="2025"/>
                  </a:cubicBezTo>
                  <a:cubicBezTo>
                    <a:pt x="5344" y="2025"/>
                    <a:pt x="5355" y="2026"/>
                    <a:pt x="5375" y="2026"/>
                  </a:cubicBezTo>
                  <a:cubicBezTo>
                    <a:pt x="5515" y="2026"/>
                    <a:pt x="6083" y="1988"/>
                    <a:pt x="6212" y="1386"/>
                  </a:cubicBezTo>
                  <a:cubicBezTo>
                    <a:pt x="6331" y="835"/>
                    <a:pt x="5860" y="0"/>
                    <a:pt x="497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 name="Google Shape;1152;p2"/>
            <p:cNvSpPr/>
            <p:nvPr/>
          </p:nvSpPr>
          <p:spPr>
            <a:xfrm>
              <a:off x="4304800" y="1619550"/>
              <a:ext cx="116400" cy="82800"/>
            </a:xfrm>
            <a:custGeom>
              <a:avLst/>
              <a:gdLst/>
              <a:ahLst/>
              <a:cxnLst/>
              <a:rect l="l" t="t" r="r" b="b"/>
              <a:pathLst>
                <a:path w="4656" h="3312" extrusionOk="0">
                  <a:moveTo>
                    <a:pt x="853" y="0"/>
                  </a:moveTo>
                  <a:cubicBezTo>
                    <a:pt x="853" y="0"/>
                    <a:pt x="1" y="934"/>
                    <a:pt x="558" y="1721"/>
                  </a:cubicBezTo>
                  <a:cubicBezTo>
                    <a:pt x="886" y="2180"/>
                    <a:pt x="1394" y="2475"/>
                    <a:pt x="1951" y="2508"/>
                  </a:cubicBezTo>
                  <a:cubicBezTo>
                    <a:pt x="1886" y="2508"/>
                    <a:pt x="1492" y="2508"/>
                    <a:pt x="1312" y="2721"/>
                  </a:cubicBezTo>
                  <a:cubicBezTo>
                    <a:pt x="1181" y="2901"/>
                    <a:pt x="1132" y="3098"/>
                    <a:pt x="1164" y="3311"/>
                  </a:cubicBezTo>
                  <a:cubicBezTo>
                    <a:pt x="1216" y="3220"/>
                    <a:pt x="1310" y="3170"/>
                    <a:pt x="1412" y="3170"/>
                  </a:cubicBezTo>
                  <a:cubicBezTo>
                    <a:pt x="1439" y="3170"/>
                    <a:pt x="1465" y="3173"/>
                    <a:pt x="1492" y="3180"/>
                  </a:cubicBezTo>
                  <a:cubicBezTo>
                    <a:pt x="1598" y="3215"/>
                    <a:pt x="1762" y="3294"/>
                    <a:pt x="1950" y="3294"/>
                  </a:cubicBezTo>
                  <a:cubicBezTo>
                    <a:pt x="2109" y="3294"/>
                    <a:pt x="2286" y="3237"/>
                    <a:pt x="2459" y="3049"/>
                  </a:cubicBezTo>
                  <a:cubicBezTo>
                    <a:pt x="2836" y="2639"/>
                    <a:pt x="3328" y="2885"/>
                    <a:pt x="4656" y="2164"/>
                  </a:cubicBezTo>
                  <a:lnTo>
                    <a:pt x="4656" y="2164"/>
                  </a:lnTo>
                  <a:cubicBezTo>
                    <a:pt x="4655" y="2164"/>
                    <a:pt x="3943" y="2467"/>
                    <a:pt x="3133" y="2467"/>
                  </a:cubicBezTo>
                  <a:cubicBezTo>
                    <a:pt x="2667" y="2467"/>
                    <a:pt x="2168" y="2366"/>
                    <a:pt x="1754" y="2049"/>
                  </a:cubicBezTo>
                  <a:cubicBezTo>
                    <a:pt x="1115" y="1574"/>
                    <a:pt x="771" y="803"/>
                    <a:pt x="85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 name="Google Shape;1153;p2"/>
            <p:cNvSpPr/>
            <p:nvPr/>
          </p:nvSpPr>
          <p:spPr>
            <a:xfrm>
              <a:off x="4458475" y="1434125"/>
              <a:ext cx="111075" cy="157175"/>
            </a:xfrm>
            <a:custGeom>
              <a:avLst/>
              <a:gdLst/>
              <a:ahLst/>
              <a:cxnLst/>
              <a:rect l="l" t="t" r="r" b="b"/>
              <a:pathLst>
                <a:path w="4443" h="6287" extrusionOk="0">
                  <a:moveTo>
                    <a:pt x="2651" y="1"/>
                  </a:moveTo>
                  <a:cubicBezTo>
                    <a:pt x="2155" y="1"/>
                    <a:pt x="1633" y="207"/>
                    <a:pt x="1279" y="615"/>
                  </a:cubicBezTo>
                  <a:cubicBezTo>
                    <a:pt x="0" y="2254"/>
                    <a:pt x="918" y="4270"/>
                    <a:pt x="1656" y="5122"/>
                  </a:cubicBezTo>
                  <a:cubicBezTo>
                    <a:pt x="2098" y="5630"/>
                    <a:pt x="2639" y="6024"/>
                    <a:pt x="3262" y="6286"/>
                  </a:cubicBezTo>
                  <a:cubicBezTo>
                    <a:pt x="2688" y="6007"/>
                    <a:pt x="2180" y="5614"/>
                    <a:pt x="1787" y="5122"/>
                  </a:cubicBezTo>
                  <a:cubicBezTo>
                    <a:pt x="1508" y="4745"/>
                    <a:pt x="1295" y="4303"/>
                    <a:pt x="1180" y="3844"/>
                  </a:cubicBezTo>
                  <a:cubicBezTo>
                    <a:pt x="1017" y="3319"/>
                    <a:pt x="967" y="2762"/>
                    <a:pt x="1017" y="2205"/>
                  </a:cubicBezTo>
                  <a:cubicBezTo>
                    <a:pt x="1148" y="746"/>
                    <a:pt x="1967" y="188"/>
                    <a:pt x="2721" y="156"/>
                  </a:cubicBezTo>
                  <a:cubicBezTo>
                    <a:pt x="3065" y="172"/>
                    <a:pt x="3410" y="303"/>
                    <a:pt x="3656" y="549"/>
                  </a:cubicBezTo>
                  <a:cubicBezTo>
                    <a:pt x="4295" y="1106"/>
                    <a:pt x="3934" y="2041"/>
                    <a:pt x="3393" y="2270"/>
                  </a:cubicBezTo>
                  <a:cubicBezTo>
                    <a:pt x="3270" y="2332"/>
                    <a:pt x="3133" y="2365"/>
                    <a:pt x="2997" y="2365"/>
                  </a:cubicBezTo>
                  <a:cubicBezTo>
                    <a:pt x="2879" y="2365"/>
                    <a:pt x="2762" y="2340"/>
                    <a:pt x="2656" y="2287"/>
                  </a:cubicBezTo>
                  <a:cubicBezTo>
                    <a:pt x="2475" y="2188"/>
                    <a:pt x="2361" y="2024"/>
                    <a:pt x="2344" y="1828"/>
                  </a:cubicBezTo>
                  <a:cubicBezTo>
                    <a:pt x="2338" y="1730"/>
                    <a:pt x="2362" y="1707"/>
                    <a:pt x="2413" y="1707"/>
                  </a:cubicBezTo>
                  <a:cubicBezTo>
                    <a:pt x="2456" y="1707"/>
                    <a:pt x="2519" y="1724"/>
                    <a:pt x="2597" y="1724"/>
                  </a:cubicBezTo>
                  <a:cubicBezTo>
                    <a:pt x="2657" y="1724"/>
                    <a:pt x="2726" y="1714"/>
                    <a:pt x="2803" y="1680"/>
                  </a:cubicBezTo>
                  <a:cubicBezTo>
                    <a:pt x="3016" y="1565"/>
                    <a:pt x="3049" y="1287"/>
                    <a:pt x="2885" y="1123"/>
                  </a:cubicBezTo>
                  <a:cubicBezTo>
                    <a:pt x="2812" y="1055"/>
                    <a:pt x="2711" y="1016"/>
                    <a:pt x="2608" y="1016"/>
                  </a:cubicBezTo>
                  <a:cubicBezTo>
                    <a:pt x="2412" y="1016"/>
                    <a:pt x="2207" y="1156"/>
                    <a:pt x="2164" y="1500"/>
                  </a:cubicBezTo>
                  <a:cubicBezTo>
                    <a:pt x="2131" y="1729"/>
                    <a:pt x="2213" y="1975"/>
                    <a:pt x="2377" y="2155"/>
                  </a:cubicBezTo>
                  <a:cubicBezTo>
                    <a:pt x="2393" y="2172"/>
                    <a:pt x="2410" y="2188"/>
                    <a:pt x="2443" y="2205"/>
                  </a:cubicBezTo>
                  <a:lnTo>
                    <a:pt x="2492" y="2254"/>
                  </a:lnTo>
                  <a:lnTo>
                    <a:pt x="2541" y="2287"/>
                  </a:lnTo>
                  <a:lnTo>
                    <a:pt x="2590" y="2319"/>
                  </a:lnTo>
                  <a:lnTo>
                    <a:pt x="2623" y="2336"/>
                  </a:lnTo>
                  <a:cubicBezTo>
                    <a:pt x="2746" y="2401"/>
                    <a:pt x="2881" y="2434"/>
                    <a:pt x="3016" y="2434"/>
                  </a:cubicBezTo>
                  <a:cubicBezTo>
                    <a:pt x="3152" y="2434"/>
                    <a:pt x="3287" y="2401"/>
                    <a:pt x="3410" y="2336"/>
                  </a:cubicBezTo>
                  <a:cubicBezTo>
                    <a:pt x="4000" y="2139"/>
                    <a:pt x="4442" y="1090"/>
                    <a:pt x="3738" y="451"/>
                  </a:cubicBezTo>
                  <a:cubicBezTo>
                    <a:pt x="3474" y="150"/>
                    <a:pt x="3072" y="1"/>
                    <a:pt x="265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 name="Google Shape;1154;p2"/>
            <p:cNvSpPr/>
            <p:nvPr/>
          </p:nvSpPr>
          <p:spPr>
            <a:xfrm>
              <a:off x="3823725" y="1761175"/>
              <a:ext cx="37725" cy="191550"/>
            </a:xfrm>
            <a:custGeom>
              <a:avLst/>
              <a:gdLst/>
              <a:ahLst/>
              <a:cxnLst/>
              <a:rect l="l" t="t" r="r" b="b"/>
              <a:pathLst>
                <a:path w="1509" h="7662" extrusionOk="0">
                  <a:moveTo>
                    <a:pt x="889" y="0"/>
                  </a:moveTo>
                  <a:cubicBezTo>
                    <a:pt x="565" y="0"/>
                    <a:pt x="328" y="383"/>
                    <a:pt x="328" y="383"/>
                  </a:cubicBezTo>
                  <a:cubicBezTo>
                    <a:pt x="49" y="793"/>
                    <a:pt x="0" y="1301"/>
                    <a:pt x="33" y="1859"/>
                  </a:cubicBezTo>
                  <a:cubicBezTo>
                    <a:pt x="98" y="2826"/>
                    <a:pt x="459" y="3989"/>
                    <a:pt x="557" y="5170"/>
                  </a:cubicBezTo>
                  <a:cubicBezTo>
                    <a:pt x="705" y="7055"/>
                    <a:pt x="49" y="7661"/>
                    <a:pt x="49" y="7661"/>
                  </a:cubicBezTo>
                  <a:cubicBezTo>
                    <a:pt x="738" y="7137"/>
                    <a:pt x="902" y="5366"/>
                    <a:pt x="771" y="4006"/>
                  </a:cubicBezTo>
                  <a:cubicBezTo>
                    <a:pt x="689" y="3285"/>
                    <a:pt x="672" y="2580"/>
                    <a:pt x="721" y="1859"/>
                  </a:cubicBezTo>
                  <a:cubicBezTo>
                    <a:pt x="754" y="1482"/>
                    <a:pt x="820" y="1203"/>
                    <a:pt x="918" y="1105"/>
                  </a:cubicBezTo>
                  <a:cubicBezTo>
                    <a:pt x="1180" y="842"/>
                    <a:pt x="1508" y="285"/>
                    <a:pt x="1098" y="56"/>
                  </a:cubicBezTo>
                  <a:cubicBezTo>
                    <a:pt x="1026" y="16"/>
                    <a:pt x="955" y="0"/>
                    <a:pt x="8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 name="Google Shape;1155;p2"/>
            <p:cNvSpPr/>
            <p:nvPr/>
          </p:nvSpPr>
          <p:spPr>
            <a:xfrm>
              <a:off x="3767575" y="1736200"/>
              <a:ext cx="212300" cy="254225"/>
            </a:xfrm>
            <a:custGeom>
              <a:avLst/>
              <a:gdLst/>
              <a:ahLst/>
              <a:cxnLst/>
              <a:rect l="l" t="t" r="r" b="b"/>
              <a:pathLst>
                <a:path w="8492" h="10169" extrusionOk="0">
                  <a:moveTo>
                    <a:pt x="6282" y="1"/>
                  </a:moveTo>
                  <a:cubicBezTo>
                    <a:pt x="6080" y="1"/>
                    <a:pt x="5875" y="23"/>
                    <a:pt x="5672" y="71"/>
                  </a:cubicBezTo>
                  <a:cubicBezTo>
                    <a:pt x="4492" y="333"/>
                    <a:pt x="3738" y="1579"/>
                    <a:pt x="3492" y="2841"/>
                  </a:cubicBezTo>
                  <a:lnTo>
                    <a:pt x="3492" y="2858"/>
                  </a:lnTo>
                  <a:cubicBezTo>
                    <a:pt x="3262" y="4153"/>
                    <a:pt x="3492" y="5365"/>
                    <a:pt x="3459" y="6480"/>
                  </a:cubicBezTo>
                  <a:cubicBezTo>
                    <a:pt x="3508" y="7464"/>
                    <a:pt x="3148" y="8431"/>
                    <a:pt x="2459" y="9135"/>
                  </a:cubicBezTo>
                  <a:cubicBezTo>
                    <a:pt x="1771" y="9742"/>
                    <a:pt x="902" y="10119"/>
                    <a:pt x="1" y="10168"/>
                  </a:cubicBezTo>
                  <a:cubicBezTo>
                    <a:pt x="918" y="10152"/>
                    <a:pt x="1804" y="9808"/>
                    <a:pt x="2492" y="9185"/>
                  </a:cubicBezTo>
                  <a:cubicBezTo>
                    <a:pt x="3230" y="8496"/>
                    <a:pt x="3639" y="7496"/>
                    <a:pt x="3590" y="6480"/>
                  </a:cubicBezTo>
                  <a:cubicBezTo>
                    <a:pt x="3656" y="5365"/>
                    <a:pt x="3426" y="4120"/>
                    <a:pt x="3656" y="2874"/>
                  </a:cubicBezTo>
                  <a:cubicBezTo>
                    <a:pt x="3656" y="2858"/>
                    <a:pt x="3656" y="2858"/>
                    <a:pt x="3656" y="2858"/>
                  </a:cubicBezTo>
                  <a:cubicBezTo>
                    <a:pt x="3885" y="1628"/>
                    <a:pt x="4606" y="464"/>
                    <a:pt x="5705" y="202"/>
                  </a:cubicBezTo>
                  <a:cubicBezTo>
                    <a:pt x="5836" y="169"/>
                    <a:pt x="5967" y="153"/>
                    <a:pt x="6098" y="137"/>
                  </a:cubicBezTo>
                  <a:cubicBezTo>
                    <a:pt x="6126" y="136"/>
                    <a:pt x="6153" y="135"/>
                    <a:pt x="6181" y="135"/>
                  </a:cubicBezTo>
                  <a:cubicBezTo>
                    <a:pt x="6595" y="135"/>
                    <a:pt x="7006" y="251"/>
                    <a:pt x="7344" y="497"/>
                  </a:cubicBezTo>
                  <a:cubicBezTo>
                    <a:pt x="8049" y="1071"/>
                    <a:pt x="7950" y="2317"/>
                    <a:pt x="7541" y="2694"/>
                  </a:cubicBezTo>
                  <a:cubicBezTo>
                    <a:pt x="7475" y="2759"/>
                    <a:pt x="7393" y="2808"/>
                    <a:pt x="7311" y="2858"/>
                  </a:cubicBezTo>
                  <a:cubicBezTo>
                    <a:pt x="7196" y="2923"/>
                    <a:pt x="7065" y="2956"/>
                    <a:pt x="6934" y="2956"/>
                  </a:cubicBezTo>
                  <a:cubicBezTo>
                    <a:pt x="6803" y="2956"/>
                    <a:pt x="6672" y="2923"/>
                    <a:pt x="6557" y="2858"/>
                  </a:cubicBezTo>
                  <a:cubicBezTo>
                    <a:pt x="6475" y="2808"/>
                    <a:pt x="6410" y="2743"/>
                    <a:pt x="6377" y="2645"/>
                  </a:cubicBezTo>
                  <a:lnTo>
                    <a:pt x="6377" y="2645"/>
                  </a:lnTo>
                  <a:cubicBezTo>
                    <a:pt x="6377" y="2645"/>
                    <a:pt x="6414" y="2650"/>
                    <a:pt x="6470" y="2650"/>
                  </a:cubicBezTo>
                  <a:cubicBezTo>
                    <a:pt x="6610" y="2650"/>
                    <a:pt x="6864" y="2616"/>
                    <a:pt x="6934" y="2382"/>
                  </a:cubicBezTo>
                  <a:cubicBezTo>
                    <a:pt x="7065" y="2071"/>
                    <a:pt x="6868" y="1727"/>
                    <a:pt x="6541" y="1661"/>
                  </a:cubicBezTo>
                  <a:cubicBezTo>
                    <a:pt x="6485" y="1645"/>
                    <a:pt x="6430" y="1638"/>
                    <a:pt x="6376" y="1638"/>
                  </a:cubicBezTo>
                  <a:cubicBezTo>
                    <a:pt x="5990" y="1638"/>
                    <a:pt x="5692" y="2026"/>
                    <a:pt x="5836" y="2415"/>
                  </a:cubicBezTo>
                  <a:cubicBezTo>
                    <a:pt x="5885" y="2595"/>
                    <a:pt x="6000" y="2759"/>
                    <a:pt x="6164" y="2858"/>
                  </a:cubicBezTo>
                  <a:cubicBezTo>
                    <a:pt x="6411" y="3011"/>
                    <a:pt x="6695" y="3090"/>
                    <a:pt x="6977" y="3090"/>
                  </a:cubicBezTo>
                  <a:cubicBezTo>
                    <a:pt x="7236" y="3090"/>
                    <a:pt x="7493" y="3024"/>
                    <a:pt x="7721" y="2890"/>
                  </a:cubicBezTo>
                  <a:cubicBezTo>
                    <a:pt x="7737" y="2874"/>
                    <a:pt x="7754" y="2858"/>
                    <a:pt x="7786" y="2858"/>
                  </a:cubicBezTo>
                  <a:cubicBezTo>
                    <a:pt x="8295" y="2464"/>
                    <a:pt x="8491" y="1776"/>
                    <a:pt x="8245" y="1169"/>
                  </a:cubicBezTo>
                  <a:cubicBezTo>
                    <a:pt x="8017" y="459"/>
                    <a:pt x="7187" y="1"/>
                    <a:pt x="62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 name="Google Shape;1156;p2"/>
            <p:cNvSpPr/>
            <p:nvPr/>
          </p:nvSpPr>
          <p:spPr>
            <a:xfrm>
              <a:off x="3873300" y="1771775"/>
              <a:ext cx="58225" cy="52750"/>
            </a:xfrm>
            <a:custGeom>
              <a:avLst/>
              <a:gdLst/>
              <a:ahLst/>
              <a:cxnLst/>
              <a:rect l="l" t="t" r="r" b="b"/>
              <a:pathLst>
                <a:path w="2329" h="2110" extrusionOk="0">
                  <a:moveTo>
                    <a:pt x="527" y="0"/>
                  </a:moveTo>
                  <a:cubicBezTo>
                    <a:pt x="458" y="0"/>
                    <a:pt x="387" y="8"/>
                    <a:pt x="312" y="25"/>
                  </a:cubicBezTo>
                  <a:cubicBezTo>
                    <a:pt x="427" y="107"/>
                    <a:pt x="459" y="271"/>
                    <a:pt x="361" y="386"/>
                  </a:cubicBezTo>
                  <a:cubicBezTo>
                    <a:pt x="246" y="549"/>
                    <a:pt x="0" y="992"/>
                    <a:pt x="132" y="1435"/>
                  </a:cubicBezTo>
                  <a:cubicBezTo>
                    <a:pt x="164" y="1599"/>
                    <a:pt x="263" y="1746"/>
                    <a:pt x="377" y="1861"/>
                  </a:cubicBezTo>
                  <a:cubicBezTo>
                    <a:pt x="562" y="2046"/>
                    <a:pt x="818" y="2110"/>
                    <a:pt x="1083" y="2110"/>
                  </a:cubicBezTo>
                  <a:cubicBezTo>
                    <a:pt x="1619" y="2110"/>
                    <a:pt x="2197" y="1850"/>
                    <a:pt x="2328" y="1795"/>
                  </a:cubicBezTo>
                  <a:lnTo>
                    <a:pt x="2328" y="1795"/>
                  </a:lnTo>
                  <a:cubicBezTo>
                    <a:pt x="2328" y="1795"/>
                    <a:pt x="2297" y="1799"/>
                    <a:pt x="2247" y="1799"/>
                  </a:cubicBezTo>
                  <a:cubicBezTo>
                    <a:pt x="2082" y="1799"/>
                    <a:pt x="1709" y="1761"/>
                    <a:pt x="1508" y="1435"/>
                  </a:cubicBezTo>
                  <a:cubicBezTo>
                    <a:pt x="1443" y="1336"/>
                    <a:pt x="1410" y="1205"/>
                    <a:pt x="1394" y="1090"/>
                  </a:cubicBezTo>
                  <a:cubicBezTo>
                    <a:pt x="1308" y="389"/>
                    <a:pt x="997" y="0"/>
                    <a:pt x="5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 name="Google Shape;1157;p2"/>
            <p:cNvSpPr/>
            <p:nvPr/>
          </p:nvSpPr>
          <p:spPr>
            <a:xfrm>
              <a:off x="3958525" y="1737050"/>
              <a:ext cx="74625" cy="48825"/>
            </a:xfrm>
            <a:custGeom>
              <a:avLst/>
              <a:gdLst/>
              <a:ahLst/>
              <a:cxnLst/>
              <a:rect l="l" t="t" r="r" b="b"/>
              <a:pathLst>
                <a:path w="2985" h="1953" extrusionOk="0">
                  <a:moveTo>
                    <a:pt x="928" y="0"/>
                  </a:moveTo>
                  <a:cubicBezTo>
                    <a:pt x="662" y="0"/>
                    <a:pt x="355" y="27"/>
                    <a:pt x="1" y="86"/>
                  </a:cubicBezTo>
                  <a:cubicBezTo>
                    <a:pt x="411" y="135"/>
                    <a:pt x="771" y="398"/>
                    <a:pt x="935" y="791"/>
                  </a:cubicBezTo>
                  <a:cubicBezTo>
                    <a:pt x="1141" y="1306"/>
                    <a:pt x="1499" y="1952"/>
                    <a:pt x="2262" y="1952"/>
                  </a:cubicBezTo>
                  <a:cubicBezTo>
                    <a:pt x="2470" y="1952"/>
                    <a:pt x="2709" y="1904"/>
                    <a:pt x="2984" y="1791"/>
                  </a:cubicBezTo>
                  <a:cubicBezTo>
                    <a:pt x="2804" y="1725"/>
                    <a:pt x="2689" y="1545"/>
                    <a:pt x="2689" y="1365"/>
                  </a:cubicBezTo>
                  <a:cubicBezTo>
                    <a:pt x="2675" y="1081"/>
                    <a:pt x="2636" y="0"/>
                    <a:pt x="92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 name="Google Shape;1158;p2"/>
            <p:cNvSpPr/>
            <p:nvPr/>
          </p:nvSpPr>
          <p:spPr>
            <a:xfrm>
              <a:off x="4025325" y="1736200"/>
              <a:ext cx="36100" cy="28325"/>
            </a:xfrm>
            <a:custGeom>
              <a:avLst/>
              <a:gdLst/>
              <a:ahLst/>
              <a:cxnLst/>
              <a:rect l="l" t="t" r="r" b="b"/>
              <a:pathLst>
                <a:path w="1444" h="1133" extrusionOk="0">
                  <a:moveTo>
                    <a:pt x="962" y="1"/>
                  </a:moveTo>
                  <a:cubicBezTo>
                    <a:pt x="787" y="1"/>
                    <a:pt x="636" y="142"/>
                    <a:pt x="624" y="333"/>
                  </a:cubicBezTo>
                  <a:cubicBezTo>
                    <a:pt x="624" y="483"/>
                    <a:pt x="754" y="593"/>
                    <a:pt x="894" y="593"/>
                  </a:cubicBezTo>
                  <a:cubicBezTo>
                    <a:pt x="952" y="593"/>
                    <a:pt x="1013" y="574"/>
                    <a:pt x="1066" y="530"/>
                  </a:cubicBezTo>
                  <a:cubicBezTo>
                    <a:pt x="1066" y="530"/>
                    <a:pt x="1181" y="366"/>
                    <a:pt x="1066" y="301"/>
                  </a:cubicBezTo>
                  <a:cubicBezTo>
                    <a:pt x="1035" y="283"/>
                    <a:pt x="1006" y="275"/>
                    <a:pt x="981" y="275"/>
                  </a:cubicBezTo>
                  <a:cubicBezTo>
                    <a:pt x="914" y="275"/>
                    <a:pt x="874" y="332"/>
                    <a:pt x="886" y="415"/>
                  </a:cubicBezTo>
                  <a:cubicBezTo>
                    <a:pt x="896" y="447"/>
                    <a:pt x="882" y="462"/>
                    <a:pt x="858" y="462"/>
                  </a:cubicBezTo>
                  <a:cubicBezTo>
                    <a:pt x="807" y="462"/>
                    <a:pt x="716" y="396"/>
                    <a:pt x="738" y="284"/>
                  </a:cubicBezTo>
                  <a:cubicBezTo>
                    <a:pt x="750" y="153"/>
                    <a:pt x="858" y="65"/>
                    <a:pt x="979" y="65"/>
                  </a:cubicBezTo>
                  <a:cubicBezTo>
                    <a:pt x="1024" y="65"/>
                    <a:pt x="1071" y="77"/>
                    <a:pt x="1115" y="104"/>
                  </a:cubicBezTo>
                  <a:cubicBezTo>
                    <a:pt x="1378" y="268"/>
                    <a:pt x="1296" y="841"/>
                    <a:pt x="722" y="907"/>
                  </a:cubicBezTo>
                  <a:cubicBezTo>
                    <a:pt x="708" y="908"/>
                    <a:pt x="694" y="909"/>
                    <a:pt x="680" y="909"/>
                  </a:cubicBezTo>
                  <a:cubicBezTo>
                    <a:pt x="320" y="909"/>
                    <a:pt x="1" y="514"/>
                    <a:pt x="1" y="514"/>
                  </a:cubicBezTo>
                  <a:lnTo>
                    <a:pt x="1" y="514"/>
                  </a:lnTo>
                  <a:cubicBezTo>
                    <a:pt x="1" y="694"/>
                    <a:pt x="83" y="891"/>
                    <a:pt x="214" y="1005"/>
                  </a:cubicBezTo>
                  <a:cubicBezTo>
                    <a:pt x="338" y="1088"/>
                    <a:pt x="483" y="1132"/>
                    <a:pt x="626" y="1132"/>
                  </a:cubicBezTo>
                  <a:cubicBezTo>
                    <a:pt x="709" y="1132"/>
                    <a:pt x="791" y="1117"/>
                    <a:pt x="869" y="1087"/>
                  </a:cubicBezTo>
                  <a:cubicBezTo>
                    <a:pt x="1082" y="1022"/>
                    <a:pt x="1263" y="874"/>
                    <a:pt x="1345" y="661"/>
                  </a:cubicBezTo>
                  <a:cubicBezTo>
                    <a:pt x="1443" y="415"/>
                    <a:pt x="1345" y="137"/>
                    <a:pt x="1115" y="38"/>
                  </a:cubicBezTo>
                  <a:cubicBezTo>
                    <a:pt x="1064" y="13"/>
                    <a:pt x="1012" y="1"/>
                    <a:pt x="9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 name="Google Shape;1159;p2"/>
            <p:cNvSpPr/>
            <p:nvPr/>
          </p:nvSpPr>
          <p:spPr>
            <a:xfrm>
              <a:off x="3457775" y="1748625"/>
              <a:ext cx="69275" cy="203675"/>
            </a:xfrm>
            <a:custGeom>
              <a:avLst/>
              <a:gdLst/>
              <a:ahLst/>
              <a:cxnLst/>
              <a:rect l="l" t="t" r="r" b="b"/>
              <a:pathLst>
                <a:path w="2771" h="8147" extrusionOk="0">
                  <a:moveTo>
                    <a:pt x="689" y="0"/>
                  </a:moveTo>
                  <a:cubicBezTo>
                    <a:pt x="689" y="0"/>
                    <a:pt x="689" y="1"/>
                    <a:pt x="689" y="1"/>
                  </a:cubicBezTo>
                  <a:lnTo>
                    <a:pt x="689" y="1"/>
                  </a:lnTo>
                  <a:cubicBezTo>
                    <a:pt x="690" y="0"/>
                    <a:pt x="690" y="0"/>
                    <a:pt x="689" y="0"/>
                  </a:cubicBezTo>
                  <a:close/>
                  <a:moveTo>
                    <a:pt x="689" y="1"/>
                  </a:moveTo>
                  <a:lnTo>
                    <a:pt x="689" y="1"/>
                  </a:lnTo>
                  <a:cubicBezTo>
                    <a:pt x="670" y="11"/>
                    <a:pt x="70" y="206"/>
                    <a:pt x="197" y="1082"/>
                  </a:cubicBezTo>
                  <a:cubicBezTo>
                    <a:pt x="296" y="1574"/>
                    <a:pt x="558" y="2016"/>
                    <a:pt x="919" y="2361"/>
                  </a:cubicBezTo>
                  <a:cubicBezTo>
                    <a:pt x="1115" y="2574"/>
                    <a:pt x="1312" y="2738"/>
                    <a:pt x="1459" y="2902"/>
                  </a:cubicBezTo>
                  <a:cubicBezTo>
                    <a:pt x="1804" y="3279"/>
                    <a:pt x="2459" y="4131"/>
                    <a:pt x="2132" y="4967"/>
                  </a:cubicBezTo>
                  <a:cubicBezTo>
                    <a:pt x="2050" y="5196"/>
                    <a:pt x="1902" y="5409"/>
                    <a:pt x="1722" y="5573"/>
                  </a:cubicBezTo>
                  <a:cubicBezTo>
                    <a:pt x="1148" y="6081"/>
                    <a:pt x="755" y="6327"/>
                    <a:pt x="443" y="6753"/>
                  </a:cubicBezTo>
                  <a:cubicBezTo>
                    <a:pt x="148" y="7163"/>
                    <a:pt x="1" y="7655"/>
                    <a:pt x="17" y="8147"/>
                  </a:cubicBezTo>
                  <a:cubicBezTo>
                    <a:pt x="17" y="7999"/>
                    <a:pt x="66" y="6934"/>
                    <a:pt x="1197" y="6147"/>
                  </a:cubicBezTo>
                  <a:cubicBezTo>
                    <a:pt x="2509" y="5229"/>
                    <a:pt x="2771" y="4278"/>
                    <a:pt x="2328" y="2918"/>
                  </a:cubicBezTo>
                  <a:cubicBezTo>
                    <a:pt x="2279" y="2721"/>
                    <a:pt x="2197" y="2541"/>
                    <a:pt x="2099" y="2361"/>
                  </a:cubicBezTo>
                  <a:cubicBezTo>
                    <a:pt x="1476" y="1230"/>
                    <a:pt x="394" y="967"/>
                    <a:pt x="6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 name="Google Shape;1160;p2"/>
            <p:cNvSpPr/>
            <p:nvPr/>
          </p:nvSpPr>
          <p:spPr>
            <a:xfrm>
              <a:off x="3541375" y="1512700"/>
              <a:ext cx="61250" cy="136375"/>
            </a:xfrm>
            <a:custGeom>
              <a:avLst/>
              <a:gdLst/>
              <a:ahLst/>
              <a:cxnLst/>
              <a:rect l="l" t="t" r="r" b="b"/>
              <a:pathLst>
                <a:path w="2450" h="5455" extrusionOk="0">
                  <a:moveTo>
                    <a:pt x="1442" y="1"/>
                  </a:moveTo>
                  <a:cubicBezTo>
                    <a:pt x="1413" y="1"/>
                    <a:pt x="1385" y="5"/>
                    <a:pt x="1361" y="12"/>
                  </a:cubicBezTo>
                  <a:cubicBezTo>
                    <a:pt x="1033" y="111"/>
                    <a:pt x="968" y="373"/>
                    <a:pt x="1131" y="734"/>
                  </a:cubicBezTo>
                  <a:cubicBezTo>
                    <a:pt x="1279" y="1094"/>
                    <a:pt x="1787" y="1143"/>
                    <a:pt x="1656" y="2815"/>
                  </a:cubicBezTo>
                  <a:cubicBezTo>
                    <a:pt x="1525" y="4471"/>
                    <a:pt x="0" y="5454"/>
                    <a:pt x="0" y="5454"/>
                  </a:cubicBezTo>
                  <a:cubicBezTo>
                    <a:pt x="263" y="5421"/>
                    <a:pt x="1836" y="4454"/>
                    <a:pt x="2148" y="2438"/>
                  </a:cubicBezTo>
                  <a:cubicBezTo>
                    <a:pt x="2450" y="565"/>
                    <a:pt x="1791" y="1"/>
                    <a:pt x="144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 name="Google Shape;1161;p2"/>
            <p:cNvSpPr/>
            <p:nvPr/>
          </p:nvSpPr>
          <p:spPr>
            <a:xfrm>
              <a:off x="3497525" y="1475400"/>
              <a:ext cx="131975" cy="177775"/>
            </a:xfrm>
            <a:custGeom>
              <a:avLst/>
              <a:gdLst/>
              <a:ahLst/>
              <a:cxnLst/>
              <a:rect l="l" t="t" r="r" b="b"/>
              <a:pathLst>
                <a:path w="5279" h="7111" extrusionOk="0">
                  <a:moveTo>
                    <a:pt x="1672" y="0"/>
                  </a:moveTo>
                  <a:cubicBezTo>
                    <a:pt x="1284" y="0"/>
                    <a:pt x="856" y="88"/>
                    <a:pt x="476" y="373"/>
                  </a:cubicBezTo>
                  <a:cubicBezTo>
                    <a:pt x="165" y="652"/>
                    <a:pt x="1" y="1062"/>
                    <a:pt x="33" y="1472"/>
                  </a:cubicBezTo>
                  <a:cubicBezTo>
                    <a:pt x="90" y="1983"/>
                    <a:pt x="616" y="2421"/>
                    <a:pt x="1225" y="2421"/>
                  </a:cubicBezTo>
                  <a:cubicBezTo>
                    <a:pt x="1318" y="2421"/>
                    <a:pt x="1413" y="2411"/>
                    <a:pt x="1509" y="2389"/>
                  </a:cubicBezTo>
                  <a:cubicBezTo>
                    <a:pt x="1607" y="2373"/>
                    <a:pt x="1722" y="2324"/>
                    <a:pt x="1804" y="2275"/>
                  </a:cubicBezTo>
                  <a:lnTo>
                    <a:pt x="1820" y="2275"/>
                  </a:lnTo>
                  <a:lnTo>
                    <a:pt x="1853" y="2258"/>
                  </a:lnTo>
                  <a:cubicBezTo>
                    <a:pt x="2148" y="2111"/>
                    <a:pt x="2312" y="1783"/>
                    <a:pt x="2246" y="1439"/>
                  </a:cubicBezTo>
                  <a:cubicBezTo>
                    <a:pt x="2197" y="1116"/>
                    <a:pt x="1913" y="888"/>
                    <a:pt x="1607" y="888"/>
                  </a:cubicBezTo>
                  <a:cubicBezTo>
                    <a:pt x="1508" y="888"/>
                    <a:pt x="1408" y="911"/>
                    <a:pt x="1312" y="963"/>
                  </a:cubicBezTo>
                  <a:cubicBezTo>
                    <a:pt x="951" y="1160"/>
                    <a:pt x="1050" y="1701"/>
                    <a:pt x="1459" y="1767"/>
                  </a:cubicBezTo>
                  <a:cubicBezTo>
                    <a:pt x="1485" y="1771"/>
                    <a:pt x="1510" y="1774"/>
                    <a:pt x="1535" y="1774"/>
                  </a:cubicBezTo>
                  <a:cubicBezTo>
                    <a:pt x="1767" y="1774"/>
                    <a:pt x="1963" y="1576"/>
                    <a:pt x="1918" y="1324"/>
                  </a:cubicBezTo>
                  <a:cubicBezTo>
                    <a:pt x="1912" y="1285"/>
                    <a:pt x="1939" y="1251"/>
                    <a:pt x="1976" y="1251"/>
                  </a:cubicBezTo>
                  <a:cubicBezTo>
                    <a:pt x="2032" y="1251"/>
                    <a:pt x="2112" y="1329"/>
                    <a:pt x="2131" y="1586"/>
                  </a:cubicBezTo>
                  <a:cubicBezTo>
                    <a:pt x="2148" y="1717"/>
                    <a:pt x="2115" y="1832"/>
                    <a:pt x="2066" y="1947"/>
                  </a:cubicBezTo>
                  <a:cubicBezTo>
                    <a:pt x="1923" y="2161"/>
                    <a:pt x="1693" y="2301"/>
                    <a:pt x="1442" y="2301"/>
                  </a:cubicBezTo>
                  <a:cubicBezTo>
                    <a:pt x="1404" y="2301"/>
                    <a:pt x="1366" y="2297"/>
                    <a:pt x="1328" y="2291"/>
                  </a:cubicBezTo>
                  <a:cubicBezTo>
                    <a:pt x="1318" y="2292"/>
                    <a:pt x="1307" y="2292"/>
                    <a:pt x="1297" y="2292"/>
                  </a:cubicBezTo>
                  <a:cubicBezTo>
                    <a:pt x="608" y="2292"/>
                    <a:pt x="125" y="1249"/>
                    <a:pt x="771" y="603"/>
                  </a:cubicBezTo>
                  <a:cubicBezTo>
                    <a:pt x="1049" y="310"/>
                    <a:pt x="1439" y="184"/>
                    <a:pt x="1854" y="184"/>
                  </a:cubicBezTo>
                  <a:cubicBezTo>
                    <a:pt x="2367" y="184"/>
                    <a:pt x="2918" y="377"/>
                    <a:pt x="3344" y="685"/>
                  </a:cubicBezTo>
                  <a:cubicBezTo>
                    <a:pt x="5082" y="1963"/>
                    <a:pt x="4820" y="4242"/>
                    <a:pt x="4312" y="5405"/>
                  </a:cubicBezTo>
                  <a:cubicBezTo>
                    <a:pt x="4049" y="6077"/>
                    <a:pt x="3590" y="6668"/>
                    <a:pt x="3000" y="7110"/>
                  </a:cubicBezTo>
                  <a:cubicBezTo>
                    <a:pt x="3607" y="6700"/>
                    <a:pt x="4098" y="6110"/>
                    <a:pt x="4393" y="5438"/>
                  </a:cubicBezTo>
                  <a:cubicBezTo>
                    <a:pt x="4951" y="4291"/>
                    <a:pt x="5279" y="1898"/>
                    <a:pt x="3459" y="554"/>
                  </a:cubicBezTo>
                  <a:cubicBezTo>
                    <a:pt x="3099" y="291"/>
                    <a:pt x="2689" y="127"/>
                    <a:pt x="2263" y="62"/>
                  </a:cubicBezTo>
                  <a:cubicBezTo>
                    <a:pt x="2088" y="27"/>
                    <a:pt x="1886" y="0"/>
                    <a:pt x="16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 name="Google Shape;1162;p2"/>
            <p:cNvSpPr/>
            <p:nvPr/>
          </p:nvSpPr>
          <p:spPr>
            <a:xfrm>
              <a:off x="3527450" y="1337600"/>
              <a:ext cx="130325" cy="204925"/>
            </a:xfrm>
            <a:custGeom>
              <a:avLst/>
              <a:gdLst/>
              <a:ahLst/>
              <a:cxnLst/>
              <a:rect l="l" t="t" r="r" b="b"/>
              <a:pathLst>
                <a:path w="5213" h="8197" extrusionOk="0">
                  <a:moveTo>
                    <a:pt x="1098" y="1"/>
                  </a:moveTo>
                  <a:cubicBezTo>
                    <a:pt x="0" y="2853"/>
                    <a:pt x="1279" y="4377"/>
                    <a:pt x="2541" y="5607"/>
                  </a:cubicBezTo>
                  <a:cubicBezTo>
                    <a:pt x="3803" y="6836"/>
                    <a:pt x="3754" y="8196"/>
                    <a:pt x="3754" y="8196"/>
                  </a:cubicBezTo>
                  <a:cubicBezTo>
                    <a:pt x="4655" y="7279"/>
                    <a:pt x="3590" y="5574"/>
                    <a:pt x="4459" y="4230"/>
                  </a:cubicBezTo>
                  <a:cubicBezTo>
                    <a:pt x="5213" y="3082"/>
                    <a:pt x="4246" y="2558"/>
                    <a:pt x="4246" y="2558"/>
                  </a:cubicBezTo>
                  <a:cubicBezTo>
                    <a:pt x="3836" y="3148"/>
                    <a:pt x="3377" y="3000"/>
                    <a:pt x="3016" y="3738"/>
                  </a:cubicBezTo>
                  <a:cubicBezTo>
                    <a:pt x="2672" y="4443"/>
                    <a:pt x="3278" y="5803"/>
                    <a:pt x="3278" y="5803"/>
                  </a:cubicBezTo>
                  <a:cubicBezTo>
                    <a:pt x="2065" y="4935"/>
                    <a:pt x="2311" y="4148"/>
                    <a:pt x="2656" y="3754"/>
                  </a:cubicBezTo>
                  <a:cubicBezTo>
                    <a:pt x="3000" y="3361"/>
                    <a:pt x="2524" y="3000"/>
                    <a:pt x="2541" y="2787"/>
                  </a:cubicBezTo>
                  <a:cubicBezTo>
                    <a:pt x="2557" y="2640"/>
                    <a:pt x="2590" y="2492"/>
                    <a:pt x="2639" y="2361"/>
                  </a:cubicBezTo>
                  <a:cubicBezTo>
                    <a:pt x="2639" y="2361"/>
                    <a:pt x="2565" y="2307"/>
                    <a:pt x="2424" y="2307"/>
                  </a:cubicBezTo>
                  <a:cubicBezTo>
                    <a:pt x="2309" y="2307"/>
                    <a:pt x="2150" y="2343"/>
                    <a:pt x="1951" y="2476"/>
                  </a:cubicBezTo>
                  <a:cubicBezTo>
                    <a:pt x="1230" y="2968"/>
                    <a:pt x="1525" y="4066"/>
                    <a:pt x="1525" y="4066"/>
                  </a:cubicBezTo>
                  <a:cubicBezTo>
                    <a:pt x="1000" y="3328"/>
                    <a:pt x="1180" y="2574"/>
                    <a:pt x="1770" y="2050"/>
                  </a:cubicBezTo>
                  <a:cubicBezTo>
                    <a:pt x="2377" y="1525"/>
                    <a:pt x="1803" y="1050"/>
                    <a:pt x="1410" y="837"/>
                  </a:cubicBezTo>
                  <a:cubicBezTo>
                    <a:pt x="1017" y="624"/>
                    <a:pt x="1098" y="1"/>
                    <a:pt x="109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 name="Google Shape;1163;p2"/>
            <p:cNvSpPr/>
            <p:nvPr/>
          </p:nvSpPr>
          <p:spPr>
            <a:xfrm>
              <a:off x="3467200" y="1312200"/>
              <a:ext cx="75850" cy="112725"/>
            </a:xfrm>
            <a:custGeom>
              <a:avLst/>
              <a:gdLst/>
              <a:ahLst/>
              <a:cxnLst/>
              <a:rect l="l" t="t" r="r" b="b"/>
              <a:pathLst>
                <a:path w="3034" h="4509" extrusionOk="0">
                  <a:moveTo>
                    <a:pt x="460" y="1"/>
                  </a:moveTo>
                  <a:lnTo>
                    <a:pt x="460" y="1"/>
                  </a:lnTo>
                  <a:cubicBezTo>
                    <a:pt x="460" y="1"/>
                    <a:pt x="1" y="2001"/>
                    <a:pt x="3033" y="4508"/>
                  </a:cubicBezTo>
                  <a:cubicBezTo>
                    <a:pt x="3033" y="4508"/>
                    <a:pt x="2476" y="3836"/>
                    <a:pt x="2722" y="3082"/>
                  </a:cubicBezTo>
                  <a:cubicBezTo>
                    <a:pt x="2984" y="2328"/>
                    <a:pt x="2689" y="2050"/>
                    <a:pt x="2443" y="1804"/>
                  </a:cubicBezTo>
                  <a:cubicBezTo>
                    <a:pt x="2295" y="1640"/>
                    <a:pt x="2295" y="1410"/>
                    <a:pt x="2427" y="1246"/>
                  </a:cubicBezTo>
                  <a:cubicBezTo>
                    <a:pt x="2427" y="1246"/>
                    <a:pt x="2388" y="1239"/>
                    <a:pt x="2333" y="1239"/>
                  </a:cubicBezTo>
                  <a:cubicBezTo>
                    <a:pt x="2171" y="1239"/>
                    <a:pt x="1862" y="1303"/>
                    <a:pt x="1935" y="1804"/>
                  </a:cubicBezTo>
                  <a:cubicBezTo>
                    <a:pt x="2033" y="2492"/>
                    <a:pt x="2082" y="2607"/>
                    <a:pt x="1853" y="2623"/>
                  </a:cubicBezTo>
                  <a:cubicBezTo>
                    <a:pt x="1848" y="2624"/>
                    <a:pt x="1843" y="2624"/>
                    <a:pt x="1839" y="2624"/>
                  </a:cubicBezTo>
                  <a:cubicBezTo>
                    <a:pt x="1643" y="2624"/>
                    <a:pt x="1706" y="2291"/>
                    <a:pt x="1755" y="2099"/>
                  </a:cubicBezTo>
                  <a:cubicBezTo>
                    <a:pt x="1820" y="1918"/>
                    <a:pt x="2066" y="1082"/>
                    <a:pt x="1410" y="820"/>
                  </a:cubicBezTo>
                  <a:cubicBezTo>
                    <a:pt x="755" y="542"/>
                    <a:pt x="492" y="279"/>
                    <a:pt x="4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 name="Google Shape;1164;p2"/>
            <p:cNvSpPr/>
            <p:nvPr/>
          </p:nvSpPr>
          <p:spPr>
            <a:xfrm>
              <a:off x="3603650" y="1526525"/>
              <a:ext cx="89775" cy="106975"/>
            </a:xfrm>
            <a:custGeom>
              <a:avLst/>
              <a:gdLst/>
              <a:ahLst/>
              <a:cxnLst/>
              <a:rect l="l" t="t" r="r" b="b"/>
              <a:pathLst>
                <a:path w="3591" h="4279" extrusionOk="0">
                  <a:moveTo>
                    <a:pt x="1722" y="0"/>
                  </a:moveTo>
                  <a:lnTo>
                    <a:pt x="1722" y="0"/>
                  </a:lnTo>
                  <a:cubicBezTo>
                    <a:pt x="771" y="508"/>
                    <a:pt x="1050" y="1197"/>
                    <a:pt x="952" y="2492"/>
                  </a:cubicBezTo>
                  <a:cubicBezTo>
                    <a:pt x="853" y="3770"/>
                    <a:pt x="1" y="4278"/>
                    <a:pt x="1" y="4278"/>
                  </a:cubicBezTo>
                  <a:cubicBezTo>
                    <a:pt x="3591" y="2443"/>
                    <a:pt x="2279" y="771"/>
                    <a:pt x="1935" y="525"/>
                  </a:cubicBezTo>
                  <a:cubicBezTo>
                    <a:pt x="1591" y="279"/>
                    <a:pt x="1722" y="0"/>
                    <a:pt x="17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 name="Google Shape;1165;p2"/>
            <p:cNvSpPr/>
            <p:nvPr/>
          </p:nvSpPr>
          <p:spPr>
            <a:xfrm>
              <a:off x="3605700" y="1592150"/>
              <a:ext cx="196725" cy="144825"/>
            </a:xfrm>
            <a:custGeom>
              <a:avLst/>
              <a:gdLst/>
              <a:ahLst/>
              <a:cxnLst/>
              <a:rect l="l" t="t" r="r" b="b"/>
              <a:pathLst>
                <a:path w="7869" h="5793" extrusionOk="0">
                  <a:moveTo>
                    <a:pt x="3228" y="1"/>
                  </a:moveTo>
                  <a:cubicBezTo>
                    <a:pt x="2842" y="1"/>
                    <a:pt x="2416" y="332"/>
                    <a:pt x="2017" y="949"/>
                  </a:cubicBezTo>
                  <a:cubicBezTo>
                    <a:pt x="1460" y="1801"/>
                    <a:pt x="1" y="1932"/>
                    <a:pt x="1" y="1932"/>
                  </a:cubicBezTo>
                  <a:cubicBezTo>
                    <a:pt x="2394" y="1981"/>
                    <a:pt x="3033" y="2604"/>
                    <a:pt x="3673" y="3358"/>
                  </a:cubicBezTo>
                  <a:cubicBezTo>
                    <a:pt x="4312" y="4112"/>
                    <a:pt x="4492" y="5325"/>
                    <a:pt x="6000" y="5702"/>
                  </a:cubicBezTo>
                  <a:cubicBezTo>
                    <a:pt x="6257" y="5766"/>
                    <a:pt x="6481" y="5793"/>
                    <a:pt x="6675" y="5793"/>
                  </a:cubicBezTo>
                  <a:cubicBezTo>
                    <a:pt x="7620" y="5793"/>
                    <a:pt x="7869" y="5161"/>
                    <a:pt x="7869" y="5161"/>
                  </a:cubicBezTo>
                  <a:lnTo>
                    <a:pt x="7869" y="5161"/>
                  </a:lnTo>
                  <a:cubicBezTo>
                    <a:pt x="7782" y="5219"/>
                    <a:pt x="7703" y="5248"/>
                    <a:pt x="7632" y="5248"/>
                  </a:cubicBezTo>
                  <a:cubicBezTo>
                    <a:pt x="7381" y="5248"/>
                    <a:pt x="7237" y="4883"/>
                    <a:pt x="7262" y="4128"/>
                  </a:cubicBezTo>
                  <a:cubicBezTo>
                    <a:pt x="7279" y="3161"/>
                    <a:pt x="6394" y="2883"/>
                    <a:pt x="5279" y="2719"/>
                  </a:cubicBezTo>
                  <a:cubicBezTo>
                    <a:pt x="4164" y="2538"/>
                    <a:pt x="3230" y="2473"/>
                    <a:pt x="3132" y="2096"/>
                  </a:cubicBezTo>
                  <a:cubicBezTo>
                    <a:pt x="3017" y="1735"/>
                    <a:pt x="3509" y="1588"/>
                    <a:pt x="4197" y="1391"/>
                  </a:cubicBezTo>
                  <a:cubicBezTo>
                    <a:pt x="4869" y="1178"/>
                    <a:pt x="4574" y="539"/>
                    <a:pt x="4574" y="539"/>
                  </a:cubicBezTo>
                  <a:lnTo>
                    <a:pt x="4574" y="539"/>
                  </a:lnTo>
                  <a:cubicBezTo>
                    <a:pt x="4516" y="585"/>
                    <a:pt x="4458" y="606"/>
                    <a:pt x="4398" y="606"/>
                  </a:cubicBezTo>
                  <a:cubicBezTo>
                    <a:pt x="4205" y="606"/>
                    <a:pt x="3986" y="391"/>
                    <a:pt x="3623" y="129"/>
                  </a:cubicBezTo>
                  <a:cubicBezTo>
                    <a:pt x="3499" y="43"/>
                    <a:pt x="3366" y="1"/>
                    <a:pt x="322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 name="Google Shape;1166;p2"/>
            <p:cNvSpPr/>
            <p:nvPr/>
          </p:nvSpPr>
          <p:spPr>
            <a:xfrm>
              <a:off x="3510225" y="1652250"/>
              <a:ext cx="192225" cy="157050"/>
            </a:xfrm>
            <a:custGeom>
              <a:avLst/>
              <a:gdLst/>
              <a:ahLst/>
              <a:cxnLst/>
              <a:rect l="l" t="t" r="r" b="b"/>
              <a:pathLst>
                <a:path w="7689" h="6282" extrusionOk="0">
                  <a:moveTo>
                    <a:pt x="4322" y="1"/>
                  </a:moveTo>
                  <a:cubicBezTo>
                    <a:pt x="2725" y="1"/>
                    <a:pt x="1358" y="1109"/>
                    <a:pt x="673" y="2528"/>
                  </a:cubicBezTo>
                  <a:cubicBezTo>
                    <a:pt x="148" y="3626"/>
                    <a:pt x="1" y="4855"/>
                    <a:pt x="230" y="6052"/>
                  </a:cubicBezTo>
                  <a:lnTo>
                    <a:pt x="230" y="6084"/>
                  </a:lnTo>
                  <a:lnTo>
                    <a:pt x="263" y="6232"/>
                  </a:lnTo>
                  <a:lnTo>
                    <a:pt x="279" y="6281"/>
                  </a:lnTo>
                  <a:lnTo>
                    <a:pt x="279" y="6232"/>
                  </a:lnTo>
                  <a:cubicBezTo>
                    <a:pt x="263" y="6084"/>
                    <a:pt x="247" y="5921"/>
                    <a:pt x="230" y="5773"/>
                  </a:cubicBezTo>
                  <a:cubicBezTo>
                    <a:pt x="247" y="4904"/>
                    <a:pt x="411" y="4036"/>
                    <a:pt x="738" y="3232"/>
                  </a:cubicBezTo>
                  <a:cubicBezTo>
                    <a:pt x="1148" y="2233"/>
                    <a:pt x="1869" y="1397"/>
                    <a:pt x="2820" y="856"/>
                  </a:cubicBezTo>
                  <a:cubicBezTo>
                    <a:pt x="3366" y="551"/>
                    <a:pt x="4079" y="305"/>
                    <a:pt x="4784" y="305"/>
                  </a:cubicBezTo>
                  <a:cubicBezTo>
                    <a:pt x="5370" y="305"/>
                    <a:pt x="5950" y="475"/>
                    <a:pt x="6426" y="921"/>
                  </a:cubicBezTo>
                  <a:cubicBezTo>
                    <a:pt x="7492" y="1839"/>
                    <a:pt x="7147" y="3757"/>
                    <a:pt x="5951" y="4052"/>
                  </a:cubicBezTo>
                  <a:cubicBezTo>
                    <a:pt x="5821" y="4086"/>
                    <a:pt x="5686" y="4103"/>
                    <a:pt x="5553" y="4103"/>
                  </a:cubicBezTo>
                  <a:cubicBezTo>
                    <a:pt x="5113" y="4103"/>
                    <a:pt x="4682" y="3924"/>
                    <a:pt x="4443" y="3609"/>
                  </a:cubicBezTo>
                  <a:cubicBezTo>
                    <a:pt x="4164" y="3200"/>
                    <a:pt x="4148" y="2659"/>
                    <a:pt x="4410" y="2249"/>
                  </a:cubicBezTo>
                  <a:cubicBezTo>
                    <a:pt x="4600" y="1970"/>
                    <a:pt x="4910" y="1813"/>
                    <a:pt x="5229" y="1813"/>
                  </a:cubicBezTo>
                  <a:cubicBezTo>
                    <a:pt x="5379" y="1813"/>
                    <a:pt x="5531" y="1848"/>
                    <a:pt x="5672" y="1921"/>
                  </a:cubicBezTo>
                  <a:cubicBezTo>
                    <a:pt x="5852" y="2003"/>
                    <a:pt x="5967" y="2183"/>
                    <a:pt x="5967" y="2380"/>
                  </a:cubicBezTo>
                  <a:cubicBezTo>
                    <a:pt x="5967" y="2380"/>
                    <a:pt x="5967" y="2512"/>
                    <a:pt x="5870" y="2512"/>
                  </a:cubicBezTo>
                  <a:cubicBezTo>
                    <a:pt x="5864" y="2512"/>
                    <a:pt x="5858" y="2512"/>
                    <a:pt x="5852" y="2511"/>
                  </a:cubicBezTo>
                  <a:cubicBezTo>
                    <a:pt x="5754" y="2511"/>
                    <a:pt x="5787" y="2364"/>
                    <a:pt x="5525" y="2298"/>
                  </a:cubicBezTo>
                  <a:cubicBezTo>
                    <a:pt x="5494" y="2291"/>
                    <a:pt x="5463" y="2288"/>
                    <a:pt x="5433" y="2288"/>
                  </a:cubicBezTo>
                  <a:cubicBezTo>
                    <a:pt x="5178" y="2288"/>
                    <a:pt x="4976" y="2526"/>
                    <a:pt x="5049" y="2790"/>
                  </a:cubicBezTo>
                  <a:cubicBezTo>
                    <a:pt x="5081" y="2967"/>
                    <a:pt x="5317" y="3098"/>
                    <a:pt x="5562" y="3098"/>
                  </a:cubicBezTo>
                  <a:cubicBezTo>
                    <a:pt x="5701" y="3098"/>
                    <a:pt x="5843" y="3055"/>
                    <a:pt x="5951" y="2954"/>
                  </a:cubicBezTo>
                  <a:cubicBezTo>
                    <a:pt x="6016" y="2888"/>
                    <a:pt x="6066" y="2806"/>
                    <a:pt x="6082" y="2708"/>
                  </a:cubicBezTo>
                  <a:cubicBezTo>
                    <a:pt x="6180" y="2396"/>
                    <a:pt x="6049" y="2069"/>
                    <a:pt x="5787" y="1905"/>
                  </a:cubicBezTo>
                  <a:cubicBezTo>
                    <a:pt x="5611" y="1799"/>
                    <a:pt x="5417" y="1748"/>
                    <a:pt x="5227" y="1748"/>
                  </a:cubicBezTo>
                  <a:cubicBezTo>
                    <a:pt x="4886" y="1748"/>
                    <a:pt x="4555" y="1911"/>
                    <a:pt x="4344" y="2216"/>
                  </a:cubicBezTo>
                  <a:cubicBezTo>
                    <a:pt x="4033" y="2659"/>
                    <a:pt x="4033" y="3249"/>
                    <a:pt x="4344" y="3691"/>
                  </a:cubicBezTo>
                  <a:cubicBezTo>
                    <a:pt x="4610" y="4059"/>
                    <a:pt x="5082" y="4250"/>
                    <a:pt x="5562" y="4250"/>
                  </a:cubicBezTo>
                  <a:cubicBezTo>
                    <a:pt x="5703" y="4250"/>
                    <a:pt x="5846" y="4233"/>
                    <a:pt x="5984" y="4199"/>
                  </a:cubicBezTo>
                  <a:cubicBezTo>
                    <a:pt x="7328" y="3888"/>
                    <a:pt x="7688" y="1806"/>
                    <a:pt x="6557" y="807"/>
                  </a:cubicBezTo>
                  <a:cubicBezTo>
                    <a:pt x="6410" y="675"/>
                    <a:pt x="6246" y="561"/>
                    <a:pt x="6082" y="462"/>
                  </a:cubicBezTo>
                  <a:cubicBezTo>
                    <a:pt x="5590" y="167"/>
                    <a:pt x="5033" y="20"/>
                    <a:pt x="4459" y="3"/>
                  </a:cubicBezTo>
                  <a:cubicBezTo>
                    <a:pt x="4413" y="2"/>
                    <a:pt x="4368" y="1"/>
                    <a:pt x="432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 name="Google Shape;1167;p2"/>
            <p:cNvSpPr/>
            <p:nvPr/>
          </p:nvSpPr>
          <p:spPr>
            <a:xfrm>
              <a:off x="3520075" y="1699800"/>
              <a:ext cx="75875" cy="81625"/>
            </a:xfrm>
            <a:custGeom>
              <a:avLst/>
              <a:gdLst/>
              <a:ahLst/>
              <a:cxnLst/>
              <a:rect l="l" t="t" r="r" b="b"/>
              <a:pathLst>
                <a:path w="3035" h="3265" extrusionOk="0">
                  <a:moveTo>
                    <a:pt x="2315" y="0"/>
                  </a:moveTo>
                  <a:cubicBezTo>
                    <a:pt x="2117" y="0"/>
                    <a:pt x="1865" y="71"/>
                    <a:pt x="1574" y="249"/>
                  </a:cubicBezTo>
                  <a:cubicBezTo>
                    <a:pt x="312" y="1003"/>
                    <a:pt x="0" y="3265"/>
                    <a:pt x="0" y="3265"/>
                  </a:cubicBezTo>
                  <a:cubicBezTo>
                    <a:pt x="0" y="3265"/>
                    <a:pt x="689" y="1166"/>
                    <a:pt x="1951" y="970"/>
                  </a:cubicBezTo>
                  <a:cubicBezTo>
                    <a:pt x="3035" y="781"/>
                    <a:pt x="2975" y="0"/>
                    <a:pt x="23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 name="Google Shape;1168;p2"/>
            <p:cNvSpPr/>
            <p:nvPr/>
          </p:nvSpPr>
          <p:spPr>
            <a:xfrm>
              <a:off x="3618000" y="1693300"/>
              <a:ext cx="129925" cy="112950"/>
            </a:xfrm>
            <a:custGeom>
              <a:avLst/>
              <a:gdLst/>
              <a:ahLst/>
              <a:cxnLst/>
              <a:rect l="l" t="t" r="r" b="b"/>
              <a:pathLst>
                <a:path w="5197" h="4518" extrusionOk="0">
                  <a:moveTo>
                    <a:pt x="3033" y="0"/>
                  </a:moveTo>
                  <a:cubicBezTo>
                    <a:pt x="3033" y="1"/>
                    <a:pt x="3344" y="705"/>
                    <a:pt x="3000" y="1787"/>
                  </a:cubicBezTo>
                  <a:cubicBezTo>
                    <a:pt x="2672" y="2853"/>
                    <a:pt x="1836" y="3066"/>
                    <a:pt x="1197" y="3131"/>
                  </a:cubicBezTo>
                  <a:cubicBezTo>
                    <a:pt x="574" y="3197"/>
                    <a:pt x="132" y="3475"/>
                    <a:pt x="1" y="4344"/>
                  </a:cubicBezTo>
                  <a:cubicBezTo>
                    <a:pt x="139" y="4245"/>
                    <a:pt x="307" y="4194"/>
                    <a:pt x="479" y="4194"/>
                  </a:cubicBezTo>
                  <a:cubicBezTo>
                    <a:pt x="593" y="4194"/>
                    <a:pt x="709" y="4217"/>
                    <a:pt x="820" y="4262"/>
                  </a:cubicBezTo>
                  <a:cubicBezTo>
                    <a:pt x="1056" y="4380"/>
                    <a:pt x="1447" y="4518"/>
                    <a:pt x="1841" y="4518"/>
                  </a:cubicBezTo>
                  <a:cubicBezTo>
                    <a:pt x="2159" y="4518"/>
                    <a:pt x="2480" y="4428"/>
                    <a:pt x="2722" y="4164"/>
                  </a:cubicBezTo>
                  <a:cubicBezTo>
                    <a:pt x="3263" y="3574"/>
                    <a:pt x="3164" y="2967"/>
                    <a:pt x="3131" y="2672"/>
                  </a:cubicBezTo>
                  <a:cubicBezTo>
                    <a:pt x="3115" y="2382"/>
                    <a:pt x="3051" y="1852"/>
                    <a:pt x="3332" y="1852"/>
                  </a:cubicBezTo>
                  <a:cubicBezTo>
                    <a:pt x="3336" y="1852"/>
                    <a:pt x="3340" y="1852"/>
                    <a:pt x="3345" y="1853"/>
                  </a:cubicBezTo>
                  <a:cubicBezTo>
                    <a:pt x="3345" y="1853"/>
                    <a:pt x="3348" y="1852"/>
                    <a:pt x="3354" y="1852"/>
                  </a:cubicBezTo>
                  <a:cubicBezTo>
                    <a:pt x="3397" y="1852"/>
                    <a:pt x="3572" y="1878"/>
                    <a:pt x="3558" y="2295"/>
                  </a:cubicBezTo>
                  <a:cubicBezTo>
                    <a:pt x="3558" y="2754"/>
                    <a:pt x="3525" y="3049"/>
                    <a:pt x="4148" y="3246"/>
                  </a:cubicBezTo>
                  <a:cubicBezTo>
                    <a:pt x="4492" y="3328"/>
                    <a:pt x="4803" y="3492"/>
                    <a:pt x="5066" y="3721"/>
                  </a:cubicBezTo>
                  <a:cubicBezTo>
                    <a:pt x="4951" y="3525"/>
                    <a:pt x="4934" y="3279"/>
                    <a:pt x="5000" y="3049"/>
                  </a:cubicBezTo>
                  <a:cubicBezTo>
                    <a:pt x="5115" y="2705"/>
                    <a:pt x="5197" y="2099"/>
                    <a:pt x="4639" y="1705"/>
                  </a:cubicBezTo>
                  <a:cubicBezTo>
                    <a:pt x="4066" y="1312"/>
                    <a:pt x="3525" y="1082"/>
                    <a:pt x="3394" y="689"/>
                  </a:cubicBezTo>
                  <a:cubicBezTo>
                    <a:pt x="3312" y="443"/>
                    <a:pt x="3181" y="214"/>
                    <a:pt x="30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 name="Google Shape;1169;p2"/>
            <p:cNvSpPr/>
            <p:nvPr/>
          </p:nvSpPr>
          <p:spPr>
            <a:xfrm>
              <a:off x="3695875" y="1769525"/>
              <a:ext cx="31975" cy="49600"/>
            </a:xfrm>
            <a:custGeom>
              <a:avLst/>
              <a:gdLst/>
              <a:ahLst/>
              <a:cxnLst/>
              <a:rect l="l" t="t" r="r" b="b"/>
              <a:pathLst>
                <a:path w="1279" h="1984" extrusionOk="0">
                  <a:moveTo>
                    <a:pt x="328" y="0"/>
                  </a:moveTo>
                  <a:cubicBezTo>
                    <a:pt x="328" y="0"/>
                    <a:pt x="328" y="0"/>
                    <a:pt x="328" y="1"/>
                  </a:cubicBezTo>
                  <a:lnTo>
                    <a:pt x="328" y="1"/>
                  </a:lnTo>
                  <a:cubicBezTo>
                    <a:pt x="328" y="1"/>
                    <a:pt x="328" y="0"/>
                    <a:pt x="328" y="0"/>
                  </a:cubicBezTo>
                  <a:close/>
                  <a:moveTo>
                    <a:pt x="328" y="1"/>
                  </a:moveTo>
                  <a:lnTo>
                    <a:pt x="328" y="1"/>
                  </a:lnTo>
                  <a:cubicBezTo>
                    <a:pt x="344" y="197"/>
                    <a:pt x="328" y="377"/>
                    <a:pt x="262" y="558"/>
                  </a:cubicBezTo>
                  <a:cubicBezTo>
                    <a:pt x="180" y="836"/>
                    <a:pt x="0" y="1230"/>
                    <a:pt x="459" y="1525"/>
                  </a:cubicBezTo>
                  <a:cubicBezTo>
                    <a:pt x="475" y="1541"/>
                    <a:pt x="475" y="1541"/>
                    <a:pt x="492" y="1557"/>
                  </a:cubicBezTo>
                  <a:cubicBezTo>
                    <a:pt x="1016" y="1852"/>
                    <a:pt x="1016" y="1984"/>
                    <a:pt x="1016" y="1984"/>
                  </a:cubicBezTo>
                  <a:cubicBezTo>
                    <a:pt x="1016" y="1984"/>
                    <a:pt x="1049" y="1754"/>
                    <a:pt x="1098" y="1525"/>
                  </a:cubicBezTo>
                  <a:cubicBezTo>
                    <a:pt x="1115" y="1443"/>
                    <a:pt x="1147" y="1361"/>
                    <a:pt x="1164" y="1295"/>
                  </a:cubicBezTo>
                  <a:cubicBezTo>
                    <a:pt x="1279" y="918"/>
                    <a:pt x="1115" y="525"/>
                    <a:pt x="770" y="344"/>
                  </a:cubicBezTo>
                  <a:cubicBezTo>
                    <a:pt x="349" y="95"/>
                    <a:pt x="329" y="8"/>
                    <a:pt x="32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 name="Google Shape;1170;p2"/>
            <p:cNvSpPr/>
            <p:nvPr/>
          </p:nvSpPr>
          <p:spPr>
            <a:xfrm>
              <a:off x="3697100" y="1554100"/>
              <a:ext cx="173350" cy="121750"/>
            </a:xfrm>
            <a:custGeom>
              <a:avLst/>
              <a:gdLst/>
              <a:ahLst/>
              <a:cxnLst/>
              <a:rect l="l" t="t" r="r" b="b"/>
              <a:pathLst>
                <a:path w="6934" h="4870" extrusionOk="0">
                  <a:moveTo>
                    <a:pt x="1959" y="1"/>
                  </a:moveTo>
                  <a:cubicBezTo>
                    <a:pt x="1064" y="1"/>
                    <a:pt x="586" y="830"/>
                    <a:pt x="705" y="1372"/>
                  </a:cubicBezTo>
                  <a:cubicBezTo>
                    <a:pt x="834" y="1975"/>
                    <a:pt x="1402" y="2012"/>
                    <a:pt x="1542" y="2012"/>
                  </a:cubicBezTo>
                  <a:cubicBezTo>
                    <a:pt x="1562" y="2012"/>
                    <a:pt x="1574" y="2012"/>
                    <a:pt x="1574" y="2012"/>
                  </a:cubicBezTo>
                  <a:cubicBezTo>
                    <a:pt x="1295" y="1913"/>
                    <a:pt x="1180" y="1602"/>
                    <a:pt x="1312" y="1340"/>
                  </a:cubicBezTo>
                  <a:cubicBezTo>
                    <a:pt x="1354" y="1276"/>
                    <a:pt x="1399" y="1251"/>
                    <a:pt x="1446" y="1251"/>
                  </a:cubicBezTo>
                  <a:cubicBezTo>
                    <a:pt x="1544" y="1251"/>
                    <a:pt x="1654" y="1355"/>
                    <a:pt x="1787" y="1421"/>
                  </a:cubicBezTo>
                  <a:cubicBezTo>
                    <a:pt x="1828" y="1440"/>
                    <a:pt x="1866" y="1449"/>
                    <a:pt x="1902" y="1449"/>
                  </a:cubicBezTo>
                  <a:cubicBezTo>
                    <a:pt x="2053" y="1449"/>
                    <a:pt x="2157" y="1296"/>
                    <a:pt x="2197" y="1110"/>
                  </a:cubicBezTo>
                  <a:cubicBezTo>
                    <a:pt x="2237" y="969"/>
                    <a:pt x="2346" y="828"/>
                    <a:pt x="2534" y="828"/>
                  </a:cubicBezTo>
                  <a:cubicBezTo>
                    <a:pt x="2652" y="828"/>
                    <a:pt x="2800" y="883"/>
                    <a:pt x="2983" y="1028"/>
                  </a:cubicBezTo>
                  <a:cubicBezTo>
                    <a:pt x="3475" y="1405"/>
                    <a:pt x="3164" y="2159"/>
                    <a:pt x="3164" y="2159"/>
                  </a:cubicBezTo>
                  <a:cubicBezTo>
                    <a:pt x="3164" y="2159"/>
                    <a:pt x="3164" y="1536"/>
                    <a:pt x="2738" y="1487"/>
                  </a:cubicBezTo>
                  <a:cubicBezTo>
                    <a:pt x="2690" y="1474"/>
                    <a:pt x="2643" y="1467"/>
                    <a:pt x="2597" y="1467"/>
                  </a:cubicBezTo>
                  <a:cubicBezTo>
                    <a:pt x="2419" y="1467"/>
                    <a:pt x="2258" y="1564"/>
                    <a:pt x="2180" y="1733"/>
                  </a:cubicBezTo>
                  <a:cubicBezTo>
                    <a:pt x="2443" y="1733"/>
                    <a:pt x="2475" y="2110"/>
                    <a:pt x="2328" y="2307"/>
                  </a:cubicBezTo>
                  <a:cubicBezTo>
                    <a:pt x="2180" y="2520"/>
                    <a:pt x="2213" y="2651"/>
                    <a:pt x="2361" y="2749"/>
                  </a:cubicBezTo>
                  <a:cubicBezTo>
                    <a:pt x="2492" y="2831"/>
                    <a:pt x="2705" y="2815"/>
                    <a:pt x="2541" y="3192"/>
                  </a:cubicBezTo>
                  <a:cubicBezTo>
                    <a:pt x="2361" y="3569"/>
                    <a:pt x="1639" y="3569"/>
                    <a:pt x="1639" y="3569"/>
                  </a:cubicBezTo>
                  <a:cubicBezTo>
                    <a:pt x="1787" y="3356"/>
                    <a:pt x="1754" y="3061"/>
                    <a:pt x="1557" y="2897"/>
                  </a:cubicBezTo>
                  <a:cubicBezTo>
                    <a:pt x="1557" y="3077"/>
                    <a:pt x="1443" y="3225"/>
                    <a:pt x="1279" y="3274"/>
                  </a:cubicBezTo>
                  <a:cubicBezTo>
                    <a:pt x="1000" y="3356"/>
                    <a:pt x="1000" y="3274"/>
                    <a:pt x="738" y="3503"/>
                  </a:cubicBezTo>
                  <a:cubicBezTo>
                    <a:pt x="601" y="3614"/>
                    <a:pt x="407" y="3641"/>
                    <a:pt x="253" y="3641"/>
                  </a:cubicBezTo>
                  <a:cubicBezTo>
                    <a:pt x="110" y="3641"/>
                    <a:pt x="0" y="3618"/>
                    <a:pt x="0" y="3618"/>
                  </a:cubicBezTo>
                  <a:lnTo>
                    <a:pt x="0" y="3618"/>
                  </a:lnTo>
                  <a:cubicBezTo>
                    <a:pt x="164" y="3716"/>
                    <a:pt x="377" y="3765"/>
                    <a:pt x="574" y="3782"/>
                  </a:cubicBezTo>
                  <a:cubicBezTo>
                    <a:pt x="1016" y="3815"/>
                    <a:pt x="1459" y="3897"/>
                    <a:pt x="1885" y="3995"/>
                  </a:cubicBezTo>
                  <a:cubicBezTo>
                    <a:pt x="3065" y="4356"/>
                    <a:pt x="3787" y="4847"/>
                    <a:pt x="4688" y="4864"/>
                  </a:cubicBezTo>
                  <a:cubicBezTo>
                    <a:pt x="4738" y="4867"/>
                    <a:pt x="4789" y="4869"/>
                    <a:pt x="4839" y="4869"/>
                  </a:cubicBezTo>
                  <a:cubicBezTo>
                    <a:pt x="5234" y="4869"/>
                    <a:pt x="5634" y="4758"/>
                    <a:pt x="5983" y="4569"/>
                  </a:cubicBezTo>
                  <a:cubicBezTo>
                    <a:pt x="6721" y="4077"/>
                    <a:pt x="6934" y="3093"/>
                    <a:pt x="6458" y="2339"/>
                  </a:cubicBezTo>
                  <a:cubicBezTo>
                    <a:pt x="6227" y="2009"/>
                    <a:pt x="5863" y="1858"/>
                    <a:pt x="5523" y="1858"/>
                  </a:cubicBezTo>
                  <a:cubicBezTo>
                    <a:pt x="5188" y="1858"/>
                    <a:pt x="4876" y="2005"/>
                    <a:pt x="4737" y="2274"/>
                  </a:cubicBezTo>
                  <a:cubicBezTo>
                    <a:pt x="4475" y="2618"/>
                    <a:pt x="4524" y="3077"/>
                    <a:pt x="4819" y="3372"/>
                  </a:cubicBezTo>
                  <a:cubicBezTo>
                    <a:pt x="4836" y="3388"/>
                    <a:pt x="4868" y="3405"/>
                    <a:pt x="4885" y="3421"/>
                  </a:cubicBezTo>
                  <a:lnTo>
                    <a:pt x="4918" y="3438"/>
                  </a:lnTo>
                  <a:cubicBezTo>
                    <a:pt x="5020" y="3497"/>
                    <a:pt x="5148" y="3528"/>
                    <a:pt x="5273" y="3528"/>
                  </a:cubicBezTo>
                  <a:cubicBezTo>
                    <a:pt x="5525" y="3528"/>
                    <a:pt x="5765" y="3401"/>
                    <a:pt x="5754" y="3126"/>
                  </a:cubicBezTo>
                  <a:cubicBezTo>
                    <a:pt x="5767" y="2929"/>
                    <a:pt x="5607" y="2845"/>
                    <a:pt x="5429" y="2845"/>
                  </a:cubicBezTo>
                  <a:cubicBezTo>
                    <a:pt x="5177" y="2845"/>
                    <a:pt x="4891" y="3014"/>
                    <a:pt x="5016" y="3274"/>
                  </a:cubicBezTo>
                  <a:cubicBezTo>
                    <a:pt x="5016" y="3296"/>
                    <a:pt x="5016" y="3319"/>
                    <a:pt x="4993" y="3319"/>
                  </a:cubicBezTo>
                  <a:cubicBezTo>
                    <a:pt x="4967" y="3319"/>
                    <a:pt x="4910" y="3289"/>
                    <a:pt x="4786" y="3192"/>
                  </a:cubicBezTo>
                  <a:cubicBezTo>
                    <a:pt x="4672" y="3093"/>
                    <a:pt x="4606" y="2946"/>
                    <a:pt x="4623" y="2782"/>
                  </a:cubicBezTo>
                  <a:cubicBezTo>
                    <a:pt x="4606" y="2618"/>
                    <a:pt x="4672" y="2438"/>
                    <a:pt x="4786" y="2307"/>
                  </a:cubicBezTo>
                  <a:cubicBezTo>
                    <a:pt x="4921" y="2070"/>
                    <a:pt x="5191" y="1943"/>
                    <a:pt x="5482" y="1943"/>
                  </a:cubicBezTo>
                  <a:cubicBezTo>
                    <a:pt x="5795" y="1943"/>
                    <a:pt x="6131" y="2090"/>
                    <a:pt x="6344" y="2405"/>
                  </a:cubicBezTo>
                  <a:cubicBezTo>
                    <a:pt x="6344" y="2405"/>
                    <a:pt x="6344" y="2421"/>
                    <a:pt x="6360" y="2421"/>
                  </a:cubicBezTo>
                  <a:cubicBezTo>
                    <a:pt x="6573" y="2848"/>
                    <a:pt x="6557" y="3339"/>
                    <a:pt x="6311" y="3749"/>
                  </a:cubicBezTo>
                  <a:cubicBezTo>
                    <a:pt x="6032" y="4240"/>
                    <a:pt x="5395" y="4587"/>
                    <a:pt x="4566" y="4587"/>
                  </a:cubicBezTo>
                  <a:cubicBezTo>
                    <a:pt x="4179" y="4587"/>
                    <a:pt x="3749" y="4511"/>
                    <a:pt x="3295" y="4339"/>
                  </a:cubicBezTo>
                  <a:cubicBezTo>
                    <a:pt x="3246" y="4323"/>
                    <a:pt x="3016" y="4257"/>
                    <a:pt x="2869" y="4175"/>
                  </a:cubicBezTo>
                  <a:cubicBezTo>
                    <a:pt x="2459" y="3962"/>
                    <a:pt x="2016" y="3815"/>
                    <a:pt x="1557" y="3733"/>
                  </a:cubicBezTo>
                  <a:cubicBezTo>
                    <a:pt x="1738" y="3716"/>
                    <a:pt x="1918" y="3683"/>
                    <a:pt x="2131" y="3651"/>
                  </a:cubicBezTo>
                  <a:cubicBezTo>
                    <a:pt x="3869" y="3306"/>
                    <a:pt x="4131" y="831"/>
                    <a:pt x="2672" y="159"/>
                  </a:cubicBezTo>
                  <a:cubicBezTo>
                    <a:pt x="2412" y="48"/>
                    <a:pt x="2173" y="1"/>
                    <a:pt x="195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 name="Google Shape;1171;p2"/>
            <p:cNvSpPr/>
            <p:nvPr/>
          </p:nvSpPr>
          <p:spPr>
            <a:xfrm>
              <a:off x="3781500" y="1619550"/>
              <a:ext cx="116400" cy="82375"/>
            </a:xfrm>
            <a:custGeom>
              <a:avLst/>
              <a:gdLst/>
              <a:ahLst/>
              <a:cxnLst/>
              <a:rect l="l" t="t" r="r" b="b"/>
              <a:pathLst>
                <a:path w="4656" h="3295" extrusionOk="0">
                  <a:moveTo>
                    <a:pt x="3804" y="0"/>
                  </a:moveTo>
                  <a:lnTo>
                    <a:pt x="3804" y="0"/>
                  </a:lnTo>
                  <a:cubicBezTo>
                    <a:pt x="3886" y="803"/>
                    <a:pt x="3541" y="1574"/>
                    <a:pt x="2902" y="2049"/>
                  </a:cubicBezTo>
                  <a:cubicBezTo>
                    <a:pt x="2489" y="2366"/>
                    <a:pt x="1990" y="2467"/>
                    <a:pt x="1523" y="2467"/>
                  </a:cubicBezTo>
                  <a:cubicBezTo>
                    <a:pt x="714" y="2467"/>
                    <a:pt x="1" y="2164"/>
                    <a:pt x="1" y="2164"/>
                  </a:cubicBezTo>
                  <a:lnTo>
                    <a:pt x="1" y="2164"/>
                  </a:lnTo>
                  <a:cubicBezTo>
                    <a:pt x="1329" y="2869"/>
                    <a:pt x="1837" y="2639"/>
                    <a:pt x="2214" y="3049"/>
                  </a:cubicBezTo>
                  <a:cubicBezTo>
                    <a:pt x="2382" y="3232"/>
                    <a:pt x="2557" y="3287"/>
                    <a:pt x="2716" y="3287"/>
                  </a:cubicBezTo>
                  <a:cubicBezTo>
                    <a:pt x="2898" y="3287"/>
                    <a:pt x="3059" y="3215"/>
                    <a:pt x="3164" y="3180"/>
                  </a:cubicBezTo>
                  <a:cubicBezTo>
                    <a:pt x="3195" y="3168"/>
                    <a:pt x="3226" y="3163"/>
                    <a:pt x="3255" y="3163"/>
                  </a:cubicBezTo>
                  <a:cubicBezTo>
                    <a:pt x="3353" y="3163"/>
                    <a:pt x="3442" y="3219"/>
                    <a:pt x="3492" y="3295"/>
                  </a:cubicBezTo>
                  <a:cubicBezTo>
                    <a:pt x="3525" y="3098"/>
                    <a:pt x="3476" y="2885"/>
                    <a:pt x="3345" y="2721"/>
                  </a:cubicBezTo>
                  <a:cubicBezTo>
                    <a:pt x="3181" y="2508"/>
                    <a:pt x="2771" y="2492"/>
                    <a:pt x="2705" y="2492"/>
                  </a:cubicBezTo>
                  <a:cubicBezTo>
                    <a:pt x="3263" y="2459"/>
                    <a:pt x="3771" y="2180"/>
                    <a:pt x="4099" y="1721"/>
                  </a:cubicBezTo>
                  <a:cubicBezTo>
                    <a:pt x="4656" y="918"/>
                    <a:pt x="3804" y="0"/>
                    <a:pt x="380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 name="Google Shape;1172;p2"/>
            <p:cNvSpPr/>
            <p:nvPr/>
          </p:nvSpPr>
          <p:spPr>
            <a:xfrm>
              <a:off x="3632750" y="1434125"/>
              <a:ext cx="111075" cy="157175"/>
            </a:xfrm>
            <a:custGeom>
              <a:avLst/>
              <a:gdLst/>
              <a:ahLst/>
              <a:cxnLst/>
              <a:rect l="l" t="t" r="r" b="b"/>
              <a:pathLst>
                <a:path w="4443" h="6287" extrusionOk="0">
                  <a:moveTo>
                    <a:pt x="1810" y="1"/>
                  </a:moveTo>
                  <a:cubicBezTo>
                    <a:pt x="1386" y="1"/>
                    <a:pt x="977" y="150"/>
                    <a:pt x="706" y="451"/>
                  </a:cubicBezTo>
                  <a:cubicBezTo>
                    <a:pt x="1" y="1090"/>
                    <a:pt x="443" y="2139"/>
                    <a:pt x="1033" y="2352"/>
                  </a:cubicBezTo>
                  <a:cubicBezTo>
                    <a:pt x="1156" y="2410"/>
                    <a:pt x="1292" y="2438"/>
                    <a:pt x="1427" y="2438"/>
                  </a:cubicBezTo>
                  <a:cubicBezTo>
                    <a:pt x="1562" y="2438"/>
                    <a:pt x="1697" y="2410"/>
                    <a:pt x="1820" y="2352"/>
                  </a:cubicBezTo>
                  <a:lnTo>
                    <a:pt x="1869" y="2319"/>
                  </a:lnTo>
                  <a:lnTo>
                    <a:pt x="1902" y="2303"/>
                  </a:lnTo>
                  <a:lnTo>
                    <a:pt x="1951" y="2254"/>
                  </a:lnTo>
                  <a:lnTo>
                    <a:pt x="2017" y="2205"/>
                  </a:lnTo>
                  <a:cubicBezTo>
                    <a:pt x="2033" y="2188"/>
                    <a:pt x="2050" y="2172"/>
                    <a:pt x="2066" y="2155"/>
                  </a:cubicBezTo>
                  <a:cubicBezTo>
                    <a:pt x="2230" y="1975"/>
                    <a:pt x="2312" y="1729"/>
                    <a:pt x="2279" y="1500"/>
                  </a:cubicBezTo>
                  <a:cubicBezTo>
                    <a:pt x="2236" y="1156"/>
                    <a:pt x="2024" y="1016"/>
                    <a:pt x="1828" y="1016"/>
                  </a:cubicBezTo>
                  <a:cubicBezTo>
                    <a:pt x="1725" y="1016"/>
                    <a:pt x="1626" y="1055"/>
                    <a:pt x="1558" y="1123"/>
                  </a:cubicBezTo>
                  <a:cubicBezTo>
                    <a:pt x="1394" y="1287"/>
                    <a:pt x="1443" y="1565"/>
                    <a:pt x="1640" y="1696"/>
                  </a:cubicBezTo>
                  <a:cubicBezTo>
                    <a:pt x="1711" y="1728"/>
                    <a:pt x="1775" y="1738"/>
                    <a:pt x="1832" y="1738"/>
                  </a:cubicBezTo>
                  <a:cubicBezTo>
                    <a:pt x="1923" y="1738"/>
                    <a:pt x="1995" y="1713"/>
                    <a:pt x="2043" y="1713"/>
                  </a:cubicBezTo>
                  <a:cubicBezTo>
                    <a:pt x="2090" y="1713"/>
                    <a:pt x="2115" y="1736"/>
                    <a:pt x="2115" y="1828"/>
                  </a:cubicBezTo>
                  <a:cubicBezTo>
                    <a:pt x="2082" y="2024"/>
                    <a:pt x="1968" y="2205"/>
                    <a:pt x="1787" y="2287"/>
                  </a:cubicBezTo>
                  <a:cubicBezTo>
                    <a:pt x="1677" y="2342"/>
                    <a:pt x="1554" y="2371"/>
                    <a:pt x="1431" y="2371"/>
                  </a:cubicBezTo>
                  <a:cubicBezTo>
                    <a:pt x="1300" y="2371"/>
                    <a:pt x="1168" y="2338"/>
                    <a:pt x="1050" y="2270"/>
                  </a:cubicBezTo>
                  <a:cubicBezTo>
                    <a:pt x="509" y="2041"/>
                    <a:pt x="148" y="1106"/>
                    <a:pt x="788" y="549"/>
                  </a:cubicBezTo>
                  <a:cubicBezTo>
                    <a:pt x="1033" y="303"/>
                    <a:pt x="1378" y="172"/>
                    <a:pt x="1722" y="156"/>
                  </a:cubicBezTo>
                  <a:cubicBezTo>
                    <a:pt x="2476" y="205"/>
                    <a:pt x="3295" y="746"/>
                    <a:pt x="3443" y="2205"/>
                  </a:cubicBezTo>
                  <a:cubicBezTo>
                    <a:pt x="3476" y="2762"/>
                    <a:pt x="3427" y="3319"/>
                    <a:pt x="3279" y="3844"/>
                  </a:cubicBezTo>
                  <a:cubicBezTo>
                    <a:pt x="3148" y="4303"/>
                    <a:pt x="2935" y="4745"/>
                    <a:pt x="2673" y="5122"/>
                  </a:cubicBezTo>
                  <a:cubicBezTo>
                    <a:pt x="2263" y="5630"/>
                    <a:pt x="1755" y="6024"/>
                    <a:pt x="1181" y="6286"/>
                  </a:cubicBezTo>
                  <a:cubicBezTo>
                    <a:pt x="1804" y="6040"/>
                    <a:pt x="2361" y="5647"/>
                    <a:pt x="2787" y="5122"/>
                  </a:cubicBezTo>
                  <a:cubicBezTo>
                    <a:pt x="3541" y="4270"/>
                    <a:pt x="4443" y="2254"/>
                    <a:pt x="3164" y="615"/>
                  </a:cubicBezTo>
                  <a:cubicBezTo>
                    <a:pt x="2828" y="207"/>
                    <a:pt x="2309" y="1"/>
                    <a:pt x="181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 name="Google Shape;1173;p2"/>
            <p:cNvSpPr/>
            <p:nvPr/>
          </p:nvSpPr>
          <p:spPr>
            <a:xfrm>
              <a:off x="3053725" y="1761175"/>
              <a:ext cx="37725" cy="191550"/>
            </a:xfrm>
            <a:custGeom>
              <a:avLst/>
              <a:gdLst/>
              <a:ahLst/>
              <a:cxnLst/>
              <a:rect l="l" t="t" r="r" b="b"/>
              <a:pathLst>
                <a:path w="1509" h="7662" extrusionOk="0">
                  <a:moveTo>
                    <a:pt x="620" y="0"/>
                  </a:moveTo>
                  <a:cubicBezTo>
                    <a:pt x="554" y="0"/>
                    <a:pt x="483" y="16"/>
                    <a:pt x="411" y="56"/>
                  </a:cubicBezTo>
                  <a:cubicBezTo>
                    <a:pt x="1" y="285"/>
                    <a:pt x="329" y="842"/>
                    <a:pt x="591" y="1105"/>
                  </a:cubicBezTo>
                  <a:cubicBezTo>
                    <a:pt x="689" y="1203"/>
                    <a:pt x="755" y="1482"/>
                    <a:pt x="788" y="1859"/>
                  </a:cubicBezTo>
                  <a:cubicBezTo>
                    <a:pt x="820" y="2580"/>
                    <a:pt x="804" y="3285"/>
                    <a:pt x="738" y="4006"/>
                  </a:cubicBezTo>
                  <a:cubicBezTo>
                    <a:pt x="607" y="5366"/>
                    <a:pt x="755" y="7137"/>
                    <a:pt x="1460" y="7661"/>
                  </a:cubicBezTo>
                  <a:cubicBezTo>
                    <a:pt x="1460" y="7661"/>
                    <a:pt x="804" y="7055"/>
                    <a:pt x="952" y="5170"/>
                  </a:cubicBezTo>
                  <a:cubicBezTo>
                    <a:pt x="1033" y="3973"/>
                    <a:pt x="1410" y="2826"/>
                    <a:pt x="1476" y="1859"/>
                  </a:cubicBezTo>
                  <a:cubicBezTo>
                    <a:pt x="1509" y="1301"/>
                    <a:pt x="1443" y="793"/>
                    <a:pt x="1181" y="383"/>
                  </a:cubicBezTo>
                  <a:cubicBezTo>
                    <a:pt x="1181" y="383"/>
                    <a:pt x="944" y="0"/>
                    <a:pt x="6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 name="Google Shape;1174;p2"/>
            <p:cNvSpPr/>
            <p:nvPr/>
          </p:nvSpPr>
          <p:spPr>
            <a:xfrm>
              <a:off x="2935300" y="1736200"/>
              <a:ext cx="212300" cy="254225"/>
            </a:xfrm>
            <a:custGeom>
              <a:avLst/>
              <a:gdLst/>
              <a:ahLst/>
              <a:cxnLst/>
              <a:rect l="l" t="t" r="r" b="b"/>
              <a:pathLst>
                <a:path w="8492" h="10169" extrusionOk="0">
                  <a:moveTo>
                    <a:pt x="2209" y="1"/>
                  </a:moveTo>
                  <a:cubicBezTo>
                    <a:pt x="1300" y="1"/>
                    <a:pt x="461" y="459"/>
                    <a:pt x="247" y="1169"/>
                  </a:cubicBezTo>
                  <a:cubicBezTo>
                    <a:pt x="1" y="1776"/>
                    <a:pt x="197" y="2464"/>
                    <a:pt x="722" y="2858"/>
                  </a:cubicBezTo>
                  <a:cubicBezTo>
                    <a:pt x="738" y="2874"/>
                    <a:pt x="755" y="2874"/>
                    <a:pt x="771" y="2890"/>
                  </a:cubicBezTo>
                  <a:cubicBezTo>
                    <a:pt x="999" y="3032"/>
                    <a:pt x="1257" y="3102"/>
                    <a:pt x="1517" y="3102"/>
                  </a:cubicBezTo>
                  <a:cubicBezTo>
                    <a:pt x="1798" y="3102"/>
                    <a:pt x="2081" y="3020"/>
                    <a:pt x="2328" y="2858"/>
                  </a:cubicBezTo>
                  <a:cubicBezTo>
                    <a:pt x="2492" y="2759"/>
                    <a:pt x="2607" y="2612"/>
                    <a:pt x="2656" y="2431"/>
                  </a:cubicBezTo>
                  <a:cubicBezTo>
                    <a:pt x="2800" y="2028"/>
                    <a:pt x="2501" y="1638"/>
                    <a:pt x="2115" y="1638"/>
                  </a:cubicBezTo>
                  <a:cubicBezTo>
                    <a:pt x="2062" y="1638"/>
                    <a:pt x="2007" y="1645"/>
                    <a:pt x="1951" y="1661"/>
                  </a:cubicBezTo>
                  <a:cubicBezTo>
                    <a:pt x="1623" y="1727"/>
                    <a:pt x="1443" y="2071"/>
                    <a:pt x="1558" y="2382"/>
                  </a:cubicBezTo>
                  <a:cubicBezTo>
                    <a:pt x="1646" y="2634"/>
                    <a:pt x="1928" y="2664"/>
                    <a:pt x="2054" y="2664"/>
                  </a:cubicBezTo>
                  <a:cubicBezTo>
                    <a:pt x="2092" y="2664"/>
                    <a:pt x="2115" y="2661"/>
                    <a:pt x="2115" y="2661"/>
                  </a:cubicBezTo>
                  <a:lnTo>
                    <a:pt x="2115" y="2661"/>
                  </a:lnTo>
                  <a:cubicBezTo>
                    <a:pt x="2082" y="2743"/>
                    <a:pt x="2017" y="2808"/>
                    <a:pt x="1951" y="2858"/>
                  </a:cubicBezTo>
                  <a:cubicBezTo>
                    <a:pt x="1828" y="2923"/>
                    <a:pt x="1693" y="2956"/>
                    <a:pt x="1560" y="2956"/>
                  </a:cubicBezTo>
                  <a:cubicBezTo>
                    <a:pt x="1427" y="2956"/>
                    <a:pt x="1296" y="2923"/>
                    <a:pt x="1181" y="2858"/>
                  </a:cubicBezTo>
                  <a:cubicBezTo>
                    <a:pt x="1099" y="2825"/>
                    <a:pt x="1017" y="2776"/>
                    <a:pt x="951" y="2710"/>
                  </a:cubicBezTo>
                  <a:cubicBezTo>
                    <a:pt x="525" y="2333"/>
                    <a:pt x="427" y="1087"/>
                    <a:pt x="1148" y="514"/>
                  </a:cubicBezTo>
                  <a:cubicBezTo>
                    <a:pt x="1472" y="278"/>
                    <a:pt x="1863" y="148"/>
                    <a:pt x="2260" y="148"/>
                  </a:cubicBezTo>
                  <a:cubicBezTo>
                    <a:pt x="2304" y="148"/>
                    <a:pt x="2349" y="150"/>
                    <a:pt x="2394" y="153"/>
                  </a:cubicBezTo>
                  <a:cubicBezTo>
                    <a:pt x="2525" y="153"/>
                    <a:pt x="2656" y="186"/>
                    <a:pt x="2787" y="219"/>
                  </a:cubicBezTo>
                  <a:cubicBezTo>
                    <a:pt x="3885" y="481"/>
                    <a:pt x="4590" y="1645"/>
                    <a:pt x="4820" y="2858"/>
                  </a:cubicBezTo>
                  <a:cubicBezTo>
                    <a:pt x="4820" y="2874"/>
                    <a:pt x="4820" y="2874"/>
                    <a:pt x="4820" y="2874"/>
                  </a:cubicBezTo>
                  <a:cubicBezTo>
                    <a:pt x="5066" y="4120"/>
                    <a:pt x="4820" y="5365"/>
                    <a:pt x="4902" y="6480"/>
                  </a:cubicBezTo>
                  <a:cubicBezTo>
                    <a:pt x="4853" y="7513"/>
                    <a:pt x="5246" y="8496"/>
                    <a:pt x="5984" y="9201"/>
                  </a:cubicBezTo>
                  <a:cubicBezTo>
                    <a:pt x="6688" y="9808"/>
                    <a:pt x="7574" y="10152"/>
                    <a:pt x="8491" y="10168"/>
                  </a:cubicBezTo>
                  <a:cubicBezTo>
                    <a:pt x="7574" y="10119"/>
                    <a:pt x="6705" y="9742"/>
                    <a:pt x="6033" y="9135"/>
                  </a:cubicBezTo>
                  <a:cubicBezTo>
                    <a:pt x="5328" y="8431"/>
                    <a:pt x="4967" y="7464"/>
                    <a:pt x="5033" y="6480"/>
                  </a:cubicBezTo>
                  <a:cubicBezTo>
                    <a:pt x="4967" y="5382"/>
                    <a:pt x="5213" y="4153"/>
                    <a:pt x="4984" y="2858"/>
                  </a:cubicBezTo>
                  <a:lnTo>
                    <a:pt x="4984" y="2841"/>
                  </a:lnTo>
                  <a:cubicBezTo>
                    <a:pt x="4754" y="1579"/>
                    <a:pt x="4000" y="333"/>
                    <a:pt x="2820" y="71"/>
                  </a:cubicBezTo>
                  <a:cubicBezTo>
                    <a:pt x="2617" y="23"/>
                    <a:pt x="2411" y="1"/>
                    <a:pt x="220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 name="Google Shape;1175;p2"/>
            <p:cNvSpPr/>
            <p:nvPr/>
          </p:nvSpPr>
          <p:spPr>
            <a:xfrm>
              <a:off x="2983650" y="1771775"/>
              <a:ext cx="58225" cy="52575"/>
            </a:xfrm>
            <a:custGeom>
              <a:avLst/>
              <a:gdLst/>
              <a:ahLst/>
              <a:cxnLst/>
              <a:rect l="l" t="t" r="r" b="b"/>
              <a:pathLst>
                <a:path w="2329" h="2103" extrusionOk="0">
                  <a:moveTo>
                    <a:pt x="1798" y="0"/>
                  </a:moveTo>
                  <a:cubicBezTo>
                    <a:pt x="1319" y="0"/>
                    <a:pt x="1021" y="389"/>
                    <a:pt x="935" y="1090"/>
                  </a:cubicBezTo>
                  <a:cubicBezTo>
                    <a:pt x="919" y="1205"/>
                    <a:pt x="870" y="1336"/>
                    <a:pt x="820" y="1435"/>
                  </a:cubicBezTo>
                  <a:cubicBezTo>
                    <a:pt x="620" y="1761"/>
                    <a:pt x="247" y="1799"/>
                    <a:pt x="82" y="1799"/>
                  </a:cubicBezTo>
                  <a:cubicBezTo>
                    <a:pt x="32" y="1799"/>
                    <a:pt x="1" y="1795"/>
                    <a:pt x="1" y="1795"/>
                  </a:cubicBezTo>
                  <a:lnTo>
                    <a:pt x="1" y="1795"/>
                  </a:lnTo>
                  <a:cubicBezTo>
                    <a:pt x="121" y="1850"/>
                    <a:pt x="703" y="2102"/>
                    <a:pt x="1242" y="2102"/>
                  </a:cubicBezTo>
                  <a:cubicBezTo>
                    <a:pt x="1510" y="2102"/>
                    <a:pt x="1767" y="2040"/>
                    <a:pt x="1951" y="1861"/>
                  </a:cubicBezTo>
                  <a:cubicBezTo>
                    <a:pt x="2066" y="1746"/>
                    <a:pt x="2148" y="1599"/>
                    <a:pt x="2197" y="1435"/>
                  </a:cubicBezTo>
                  <a:cubicBezTo>
                    <a:pt x="2328" y="992"/>
                    <a:pt x="2066" y="549"/>
                    <a:pt x="1951" y="386"/>
                  </a:cubicBezTo>
                  <a:cubicBezTo>
                    <a:pt x="1870" y="271"/>
                    <a:pt x="1886" y="107"/>
                    <a:pt x="2017" y="25"/>
                  </a:cubicBezTo>
                  <a:cubicBezTo>
                    <a:pt x="1940" y="8"/>
                    <a:pt x="1867" y="0"/>
                    <a:pt x="179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 name="Google Shape;1176;p2"/>
            <p:cNvSpPr/>
            <p:nvPr/>
          </p:nvSpPr>
          <p:spPr>
            <a:xfrm>
              <a:off x="2926700" y="1775675"/>
              <a:ext cx="116000" cy="136875"/>
            </a:xfrm>
            <a:custGeom>
              <a:avLst/>
              <a:gdLst/>
              <a:ahLst/>
              <a:cxnLst/>
              <a:rect l="l" t="t" r="r" b="b"/>
              <a:pathLst>
                <a:path w="4640" h="5475" extrusionOk="0">
                  <a:moveTo>
                    <a:pt x="279" y="0"/>
                  </a:moveTo>
                  <a:cubicBezTo>
                    <a:pt x="82" y="393"/>
                    <a:pt x="0" y="836"/>
                    <a:pt x="50" y="1279"/>
                  </a:cubicBezTo>
                  <a:cubicBezTo>
                    <a:pt x="115" y="1901"/>
                    <a:pt x="328" y="2492"/>
                    <a:pt x="689" y="3016"/>
                  </a:cubicBezTo>
                  <a:cubicBezTo>
                    <a:pt x="1169" y="3699"/>
                    <a:pt x="1943" y="3777"/>
                    <a:pt x="2271" y="3777"/>
                  </a:cubicBezTo>
                  <a:cubicBezTo>
                    <a:pt x="2368" y="3777"/>
                    <a:pt x="2426" y="3770"/>
                    <a:pt x="2426" y="3770"/>
                  </a:cubicBezTo>
                  <a:cubicBezTo>
                    <a:pt x="2148" y="3688"/>
                    <a:pt x="2099" y="3360"/>
                    <a:pt x="2295" y="3131"/>
                  </a:cubicBezTo>
                  <a:cubicBezTo>
                    <a:pt x="2443" y="2967"/>
                    <a:pt x="2426" y="2705"/>
                    <a:pt x="2230" y="2590"/>
                  </a:cubicBezTo>
                  <a:cubicBezTo>
                    <a:pt x="2115" y="2541"/>
                    <a:pt x="1836" y="2328"/>
                    <a:pt x="2066" y="2180"/>
                  </a:cubicBezTo>
                  <a:cubicBezTo>
                    <a:pt x="2092" y="2165"/>
                    <a:pt x="2121" y="2158"/>
                    <a:pt x="2151" y="2158"/>
                  </a:cubicBezTo>
                  <a:cubicBezTo>
                    <a:pt x="2389" y="2158"/>
                    <a:pt x="2732" y="2589"/>
                    <a:pt x="2689" y="3098"/>
                  </a:cubicBezTo>
                  <a:cubicBezTo>
                    <a:pt x="2640" y="3688"/>
                    <a:pt x="2902" y="3836"/>
                    <a:pt x="3295" y="4131"/>
                  </a:cubicBezTo>
                  <a:cubicBezTo>
                    <a:pt x="3689" y="4409"/>
                    <a:pt x="3459" y="4934"/>
                    <a:pt x="3459" y="4934"/>
                  </a:cubicBezTo>
                  <a:cubicBezTo>
                    <a:pt x="4180" y="4524"/>
                    <a:pt x="4016" y="3852"/>
                    <a:pt x="3934" y="3705"/>
                  </a:cubicBezTo>
                  <a:cubicBezTo>
                    <a:pt x="3836" y="3557"/>
                    <a:pt x="3656" y="3295"/>
                    <a:pt x="3885" y="3196"/>
                  </a:cubicBezTo>
                  <a:cubicBezTo>
                    <a:pt x="3899" y="3191"/>
                    <a:pt x="3912" y="3188"/>
                    <a:pt x="3924" y="3188"/>
                  </a:cubicBezTo>
                  <a:cubicBezTo>
                    <a:pt x="4124" y="3188"/>
                    <a:pt x="4196" y="3909"/>
                    <a:pt x="4180" y="4557"/>
                  </a:cubicBezTo>
                  <a:cubicBezTo>
                    <a:pt x="4148" y="4917"/>
                    <a:pt x="4328" y="5278"/>
                    <a:pt x="4639" y="5475"/>
                  </a:cubicBezTo>
                  <a:cubicBezTo>
                    <a:pt x="4492" y="5147"/>
                    <a:pt x="4443" y="4803"/>
                    <a:pt x="4443" y="4459"/>
                  </a:cubicBezTo>
                  <a:cubicBezTo>
                    <a:pt x="4443" y="3950"/>
                    <a:pt x="4541" y="3016"/>
                    <a:pt x="3623" y="2410"/>
                  </a:cubicBezTo>
                  <a:cubicBezTo>
                    <a:pt x="2721" y="1787"/>
                    <a:pt x="1623" y="2049"/>
                    <a:pt x="820" y="1492"/>
                  </a:cubicBezTo>
                  <a:cubicBezTo>
                    <a:pt x="738" y="1426"/>
                    <a:pt x="673" y="1361"/>
                    <a:pt x="607" y="1295"/>
                  </a:cubicBezTo>
                  <a:cubicBezTo>
                    <a:pt x="296" y="934"/>
                    <a:pt x="181" y="459"/>
                    <a:pt x="2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 name="Google Shape;1177;p2"/>
            <p:cNvSpPr/>
            <p:nvPr/>
          </p:nvSpPr>
          <p:spPr>
            <a:xfrm>
              <a:off x="2882025" y="1737050"/>
              <a:ext cx="74625" cy="48825"/>
            </a:xfrm>
            <a:custGeom>
              <a:avLst/>
              <a:gdLst/>
              <a:ahLst/>
              <a:cxnLst/>
              <a:rect l="l" t="t" r="r" b="b"/>
              <a:pathLst>
                <a:path w="2985" h="1953" extrusionOk="0">
                  <a:moveTo>
                    <a:pt x="2057" y="0"/>
                  </a:moveTo>
                  <a:cubicBezTo>
                    <a:pt x="349" y="0"/>
                    <a:pt x="312" y="1081"/>
                    <a:pt x="312" y="1365"/>
                  </a:cubicBezTo>
                  <a:cubicBezTo>
                    <a:pt x="312" y="1561"/>
                    <a:pt x="181" y="1725"/>
                    <a:pt x="1" y="1791"/>
                  </a:cubicBezTo>
                  <a:cubicBezTo>
                    <a:pt x="272" y="1904"/>
                    <a:pt x="509" y="1952"/>
                    <a:pt x="717" y="1952"/>
                  </a:cubicBezTo>
                  <a:cubicBezTo>
                    <a:pt x="1476" y="1952"/>
                    <a:pt x="1844" y="1306"/>
                    <a:pt x="2050" y="791"/>
                  </a:cubicBezTo>
                  <a:cubicBezTo>
                    <a:pt x="2214" y="398"/>
                    <a:pt x="2558" y="135"/>
                    <a:pt x="2984" y="86"/>
                  </a:cubicBezTo>
                  <a:cubicBezTo>
                    <a:pt x="2630" y="27"/>
                    <a:pt x="2323" y="0"/>
                    <a:pt x="205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 name="Google Shape;1178;p2"/>
            <p:cNvSpPr/>
            <p:nvPr/>
          </p:nvSpPr>
          <p:spPr>
            <a:xfrm>
              <a:off x="2853750" y="1736375"/>
              <a:ext cx="36100" cy="28150"/>
            </a:xfrm>
            <a:custGeom>
              <a:avLst/>
              <a:gdLst/>
              <a:ahLst/>
              <a:cxnLst/>
              <a:rect l="l" t="t" r="r" b="b"/>
              <a:pathLst>
                <a:path w="1444" h="1126" extrusionOk="0">
                  <a:moveTo>
                    <a:pt x="476" y="1"/>
                  </a:moveTo>
                  <a:cubicBezTo>
                    <a:pt x="427" y="1"/>
                    <a:pt x="378" y="10"/>
                    <a:pt x="329" y="31"/>
                  </a:cubicBezTo>
                  <a:cubicBezTo>
                    <a:pt x="99" y="146"/>
                    <a:pt x="1" y="425"/>
                    <a:pt x="99" y="654"/>
                  </a:cubicBezTo>
                  <a:cubicBezTo>
                    <a:pt x="181" y="867"/>
                    <a:pt x="361" y="1015"/>
                    <a:pt x="575" y="1080"/>
                  </a:cubicBezTo>
                  <a:cubicBezTo>
                    <a:pt x="653" y="1110"/>
                    <a:pt x="735" y="1125"/>
                    <a:pt x="818" y="1125"/>
                  </a:cubicBezTo>
                  <a:cubicBezTo>
                    <a:pt x="961" y="1125"/>
                    <a:pt x="1106" y="1081"/>
                    <a:pt x="1230" y="998"/>
                  </a:cubicBezTo>
                  <a:cubicBezTo>
                    <a:pt x="1361" y="884"/>
                    <a:pt x="1443" y="703"/>
                    <a:pt x="1443" y="507"/>
                  </a:cubicBezTo>
                  <a:lnTo>
                    <a:pt x="1443" y="507"/>
                  </a:lnTo>
                  <a:cubicBezTo>
                    <a:pt x="1443" y="507"/>
                    <a:pt x="1124" y="902"/>
                    <a:pt x="764" y="902"/>
                  </a:cubicBezTo>
                  <a:cubicBezTo>
                    <a:pt x="750" y="902"/>
                    <a:pt x="736" y="901"/>
                    <a:pt x="722" y="900"/>
                  </a:cubicBezTo>
                  <a:cubicBezTo>
                    <a:pt x="148" y="834"/>
                    <a:pt x="66" y="261"/>
                    <a:pt x="345" y="113"/>
                  </a:cubicBezTo>
                  <a:cubicBezTo>
                    <a:pt x="388" y="85"/>
                    <a:pt x="435" y="71"/>
                    <a:pt x="482" y="71"/>
                  </a:cubicBezTo>
                  <a:cubicBezTo>
                    <a:pt x="594" y="71"/>
                    <a:pt x="699" y="150"/>
                    <a:pt x="722" y="277"/>
                  </a:cubicBezTo>
                  <a:cubicBezTo>
                    <a:pt x="733" y="389"/>
                    <a:pt x="646" y="455"/>
                    <a:pt x="594" y="455"/>
                  </a:cubicBezTo>
                  <a:cubicBezTo>
                    <a:pt x="570" y="455"/>
                    <a:pt x="553" y="440"/>
                    <a:pt x="558" y="408"/>
                  </a:cubicBezTo>
                  <a:cubicBezTo>
                    <a:pt x="583" y="335"/>
                    <a:pt x="543" y="270"/>
                    <a:pt x="473" y="270"/>
                  </a:cubicBezTo>
                  <a:cubicBezTo>
                    <a:pt x="450" y="270"/>
                    <a:pt x="423" y="277"/>
                    <a:pt x="394" y="294"/>
                  </a:cubicBezTo>
                  <a:cubicBezTo>
                    <a:pt x="263" y="359"/>
                    <a:pt x="394" y="523"/>
                    <a:pt x="394" y="523"/>
                  </a:cubicBezTo>
                  <a:cubicBezTo>
                    <a:pt x="443" y="567"/>
                    <a:pt x="500" y="586"/>
                    <a:pt x="556" y="586"/>
                  </a:cubicBezTo>
                  <a:cubicBezTo>
                    <a:pt x="690" y="586"/>
                    <a:pt x="820" y="476"/>
                    <a:pt x="820" y="326"/>
                  </a:cubicBezTo>
                  <a:cubicBezTo>
                    <a:pt x="808" y="133"/>
                    <a:pt x="653" y="1"/>
                    <a:pt x="4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 name="Google Shape;1179;p2"/>
            <p:cNvSpPr/>
            <p:nvPr/>
          </p:nvSpPr>
          <p:spPr>
            <a:xfrm>
              <a:off x="3325000" y="1758525"/>
              <a:ext cx="68475" cy="268775"/>
            </a:xfrm>
            <a:custGeom>
              <a:avLst/>
              <a:gdLst/>
              <a:ahLst/>
              <a:cxnLst/>
              <a:rect l="l" t="t" r="r" b="b"/>
              <a:pathLst>
                <a:path w="2739" h="10751" extrusionOk="0">
                  <a:moveTo>
                    <a:pt x="1299" y="1"/>
                  </a:moveTo>
                  <a:cubicBezTo>
                    <a:pt x="718" y="1"/>
                    <a:pt x="162" y="377"/>
                    <a:pt x="99" y="899"/>
                  </a:cubicBezTo>
                  <a:cubicBezTo>
                    <a:pt x="1" y="1424"/>
                    <a:pt x="378" y="1915"/>
                    <a:pt x="902" y="1965"/>
                  </a:cubicBezTo>
                  <a:lnTo>
                    <a:pt x="1050" y="1965"/>
                  </a:lnTo>
                  <a:cubicBezTo>
                    <a:pt x="1574" y="1932"/>
                    <a:pt x="1837" y="1342"/>
                    <a:pt x="1640" y="1079"/>
                  </a:cubicBezTo>
                  <a:cubicBezTo>
                    <a:pt x="1563" y="961"/>
                    <a:pt x="1446" y="909"/>
                    <a:pt x="1329" y="909"/>
                  </a:cubicBezTo>
                  <a:cubicBezTo>
                    <a:pt x="1121" y="909"/>
                    <a:pt x="914" y="1074"/>
                    <a:pt x="935" y="1325"/>
                  </a:cubicBezTo>
                  <a:cubicBezTo>
                    <a:pt x="952" y="1637"/>
                    <a:pt x="1296" y="1620"/>
                    <a:pt x="1345" y="1653"/>
                  </a:cubicBezTo>
                  <a:cubicBezTo>
                    <a:pt x="1378" y="1702"/>
                    <a:pt x="1345" y="1752"/>
                    <a:pt x="1345" y="1752"/>
                  </a:cubicBezTo>
                  <a:cubicBezTo>
                    <a:pt x="1296" y="1817"/>
                    <a:pt x="1230" y="1866"/>
                    <a:pt x="1165" y="1899"/>
                  </a:cubicBezTo>
                  <a:cubicBezTo>
                    <a:pt x="1148" y="1899"/>
                    <a:pt x="1132" y="1915"/>
                    <a:pt x="1115" y="1915"/>
                  </a:cubicBezTo>
                  <a:lnTo>
                    <a:pt x="1099" y="1915"/>
                  </a:lnTo>
                  <a:cubicBezTo>
                    <a:pt x="1065" y="1919"/>
                    <a:pt x="1032" y="1921"/>
                    <a:pt x="999" y="1921"/>
                  </a:cubicBezTo>
                  <a:cubicBezTo>
                    <a:pt x="473" y="1921"/>
                    <a:pt x="73" y="1440"/>
                    <a:pt x="181" y="916"/>
                  </a:cubicBezTo>
                  <a:cubicBezTo>
                    <a:pt x="263" y="444"/>
                    <a:pt x="756" y="120"/>
                    <a:pt x="1270" y="120"/>
                  </a:cubicBezTo>
                  <a:cubicBezTo>
                    <a:pt x="1577" y="120"/>
                    <a:pt x="1892" y="236"/>
                    <a:pt x="2132" y="506"/>
                  </a:cubicBezTo>
                  <a:cubicBezTo>
                    <a:pt x="2443" y="916"/>
                    <a:pt x="2591" y="1440"/>
                    <a:pt x="2542" y="1948"/>
                  </a:cubicBezTo>
                  <a:cubicBezTo>
                    <a:pt x="2525" y="2456"/>
                    <a:pt x="2410" y="2964"/>
                    <a:pt x="2230" y="3440"/>
                  </a:cubicBezTo>
                  <a:cubicBezTo>
                    <a:pt x="1411" y="5456"/>
                    <a:pt x="525" y="7505"/>
                    <a:pt x="1148" y="8980"/>
                  </a:cubicBezTo>
                  <a:cubicBezTo>
                    <a:pt x="1427" y="9734"/>
                    <a:pt x="1968" y="10357"/>
                    <a:pt x="2673" y="10750"/>
                  </a:cubicBezTo>
                  <a:cubicBezTo>
                    <a:pt x="2001" y="10341"/>
                    <a:pt x="1492" y="9701"/>
                    <a:pt x="1230" y="8947"/>
                  </a:cubicBezTo>
                  <a:cubicBezTo>
                    <a:pt x="673" y="7505"/>
                    <a:pt x="1558" y="5554"/>
                    <a:pt x="2394" y="3505"/>
                  </a:cubicBezTo>
                  <a:cubicBezTo>
                    <a:pt x="2591" y="3014"/>
                    <a:pt x="2689" y="2489"/>
                    <a:pt x="2705" y="1965"/>
                  </a:cubicBezTo>
                  <a:cubicBezTo>
                    <a:pt x="2738" y="1407"/>
                    <a:pt x="2574" y="850"/>
                    <a:pt x="2230" y="407"/>
                  </a:cubicBezTo>
                  <a:cubicBezTo>
                    <a:pt x="1969" y="122"/>
                    <a:pt x="1630" y="1"/>
                    <a:pt x="129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 name="Google Shape;1180;p2"/>
            <p:cNvSpPr/>
            <p:nvPr/>
          </p:nvSpPr>
          <p:spPr>
            <a:xfrm>
              <a:off x="3442625" y="1772375"/>
              <a:ext cx="30350" cy="84450"/>
            </a:xfrm>
            <a:custGeom>
              <a:avLst/>
              <a:gdLst/>
              <a:ahLst/>
              <a:cxnLst/>
              <a:rect l="l" t="t" r="r" b="b"/>
              <a:pathLst>
                <a:path w="1214" h="3378" extrusionOk="0">
                  <a:moveTo>
                    <a:pt x="590" y="1"/>
                  </a:moveTo>
                  <a:lnTo>
                    <a:pt x="557" y="329"/>
                  </a:lnTo>
                  <a:cubicBezTo>
                    <a:pt x="525" y="607"/>
                    <a:pt x="426" y="870"/>
                    <a:pt x="295" y="1099"/>
                  </a:cubicBezTo>
                  <a:cubicBezTo>
                    <a:pt x="213" y="1198"/>
                    <a:pt x="148" y="1296"/>
                    <a:pt x="99" y="1411"/>
                  </a:cubicBezTo>
                  <a:cubicBezTo>
                    <a:pt x="0" y="1656"/>
                    <a:pt x="33" y="1952"/>
                    <a:pt x="230" y="2165"/>
                  </a:cubicBezTo>
                  <a:cubicBezTo>
                    <a:pt x="410" y="2427"/>
                    <a:pt x="525" y="2722"/>
                    <a:pt x="574" y="3050"/>
                  </a:cubicBezTo>
                  <a:cubicBezTo>
                    <a:pt x="590" y="3132"/>
                    <a:pt x="590" y="3378"/>
                    <a:pt x="607" y="3378"/>
                  </a:cubicBezTo>
                  <a:cubicBezTo>
                    <a:pt x="607" y="3378"/>
                    <a:pt x="623" y="3132"/>
                    <a:pt x="639" y="3050"/>
                  </a:cubicBezTo>
                  <a:cubicBezTo>
                    <a:pt x="672" y="2722"/>
                    <a:pt x="787" y="2427"/>
                    <a:pt x="984" y="2165"/>
                  </a:cubicBezTo>
                  <a:cubicBezTo>
                    <a:pt x="1164" y="1952"/>
                    <a:pt x="1213" y="1656"/>
                    <a:pt x="1098" y="1411"/>
                  </a:cubicBezTo>
                  <a:cubicBezTo>
                    <a:pt x="1049" y="1296"/>
                    <a:pt x="984" y="1198"/>
                    <a:pt x="902" y="1099"/>
                  </a:cubicBezTo>
                  <a:cubicBezTo>
                    <a:pt x="754" y="870"/>
                    <a:pt x="656" y="607"/>
                    <a:pt x="623" y="329"/>
                  </a:cubicBezTo>
                  <a:lnTo>
                    <a:pt x="59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 name="Google Shape;1181;p2"/>
            <p:cNvSpPr/>
            <p:nvPr/>
          </p:nvSpPr>
          <p:spPr>
            <a:xfrm>
              <a:off x="3387700" y="1748625"/>
              <a:ext cx="69700" cy="203675"/>
            </a:xfrm>
            <a:custGeom>
              <a:avLst/>
              <a:gdLst/>
              <a:ahLst/>
              <a:cxnLst/>
              <a:rect l="l" t="t" r="r" b="b"/>
              <a:pathLst>
                <a:path w="2788" h="8147" extrusionOk="0">
                  <a:moveTo>
                    <a:pt x="2082" y="0"/>
                  </a:moveTo>
                  <a:lnTo>
                    <a:pt x="2082" y="0"/>
                  </a:lnTo>
                  <a:cubicBezTo>
                    <a:pt x="2377" y="967"/>
                    <a:pt x="1312" y="1230"/>
                    <a:pt x="689" y="2361"/>
                  </a:cubicBezTo>
                  <a:cubicBezTo>
                    <a:pt x="591" y="2541"/>
                    <a:pt x="509" y="2721"/>
                    <a:pt x="443" y="2918"/>
                  </a:cubicBezTo>
                  <a:cubicBezTo>
                    <a:pt x="1" y="4278"/>
                    <a:pt x="263" y="5229"/>
                    <a:pt x="1574" y="6147"/>
                  </a:cubicBezTo>
                  <a:cubicBezTo>
                    <a:pt x="2705" y="6934"/>
                    <a:pt x="2771" y="7999"/>
                    <a:pt x="2771" y="8147"/>
                  </a:cubicBezTo>
                  <a:cubicBezTo>
                    <a:pt x="2787" y="7655"/>
                    <a:pt x="2623" y="7163"/>
                    <a:pt x="2328" y="6753"/>
                  </a:cubicBezTo>
                  <a:cubicBezTo>
                    <a:pt x="2033" y="6327"/>
                    <a:pt x="1640" y="6081"/>
                    <a:pt x="1050" y="5573"/>
                  </a:cubicBezTo>
                  <a:cubicBezTo>
                    <a:pt x="869" y="5409"/>
                    <a:pt x="738" y="5196"/>
                    <a:pt x="656" y="4967"/>
                  </a:cubicBezTo>
                  <a:cubicBezTo>
                    <a:pt x="312" y="4147"/>
                    <a:pt x="984" y="3279"/>
                    <a:pt x="1312" y="2902"/>
                  </a:cubicBezTo>
                  <a:cubicBezTo>
                    <a:pt x="1460" y="2738"/>
                    <a:pt x="1656" y="2557"/>
                    <a:pt x="1853" y="2361"/>
                  </a:cubicBezTo>
                  <a:cubicBezTo>
                    <a:pt x="2230" y="2016"/>
                    <a:pt x="2476" y="1574"/>
                    <a:pt x="2574" y="1082"/>
                  </a:cubicBezTo>
                  <a:cubicBezTo>
                    <a:pt x="2722" y="181"/>
                    <a:pt x="2083" y="0"/>
                    <a:pt x="208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 name="Google Shape;1182;p2"/>
            <p:cNvSpPr/>
            <p:nvPr/>
          </p:nvSpPr>
          <p:spPr>
            <a:xfrm>
              <a:off x="3312575" y="1512600"/>
              <a:ext cx="60825" cy="136475"/>
            </a:xfrm>
            <a:custGeom>
              <a:avLst/>
              <a:gdLst/>
              <a:ahLst/>
              <a:cxnLst/>
              <a:rect l="l" t="t" r="r" b="b"/>
              <a:pathLst>
                <a:path w="2433" h="5459" extrusionOk="0">
                  <a:moveTo>
                    <a:pt x="991" y="1"/>
                  </a:moveTo>
                  <a:cubicBezTo>
                    <a:pt x="629" y="1"/>
                    <a:pt x="1" y="573"/>
                    <a:pt x="285" y="2426"/>
                  </a:cubicBezTo>
                  <a:cubicBezTo>
                    <a:pt x="613" y="4458"/>
                    <a:pt x="2170" y="5409"/>
                    <a:pt x="2432" y="5458"/>
                  </a:cubicBezTo>
                  <a:cubicBezTo>
                    <a:pt x="2432" y="5458"/>
                    <a:pt x="908" y="4475"/>
                    <a:pt x="777" y="2803"/>
                  </a:cubicBezTo>
                  <a:cubicBezTo>
                    <a:pt x="645" y="1131"/>
                    <a:pt x="1154" y="1098"/>
                    <a:pt x="1317" y="738"/>
                  </a:cubicBezTo>
                  <a:cubicBezTo>
                    <a:pt x="1481" y="377"/>
                    <a:pt x="1399" y="115"/>
                    <a:pt x="1088" y="16"/>
                  </a:cubicBezTo>
                  <a:cubicBezTo>
                    <a:pt x="1059" y="6"/>
                    <a:pt x="1026" y="1"/>
                    <a:pt x="99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 name="Google Shape;1183;p2"/>
            <p:cNvSpPr/>
            <p:nvPr/>
          </p:nvSpPr>
          <p:spPr>
            <a:xfrm>
              <a:off x="3285250" y="1475275"/>
              <a:ext cx="131975" cy="177475"/>
            </a:xfrm>
            <a:custGeom>
              <a:avLst/>
              <a:gdLst/>
              <a:ahLst/>
              <a:cxnLst/>
              <a:rect l="l" t="t" r="r" b="b"/>
              <a:pathLst>
                <a:path w="5279" h="7099" extrusionOk="0">
                  <a:moveTo>
                    <a:pt x="3585" y="1"/>
                  </a:moveTo>
                  <a:cubicBezTo>
                    <a:pt x="3383" y="1"/>
                    <a:pt x="3194" y="23"/>
                    <a:pt x="3033" y="50"/>
                  </a:cubicBezTo>
                  <a:cubicBezTo>
                    <a:pt x="2591" y="132"/>
                    <a:pt x="2181" y="296"/>
                    <a:pt x="1837" y="559"/>
                  </a:cubicBezTo>
                  <a:cubicBezTo>
                    <a:pt x="1" y="1903"/>
                    <a:pt x="345" y="4296"/>
                    <a:pt x="886" y="5443"/>
                  </a:cubicBezTo>
                  <a:cubicBezTo>
                    <a:pt x="1181" y="6115"/>
                    <a:pt x="1656" y="6689"/>
                    <a:pt x="2279" y="7099"/>
                  </a:cubicBezTo>
                  <a:cubicBezTo>
                    <a:pt x="1689" y="6673"/>
                    <a:pt x="1230" y="6082"/>
                    <a:pt x="968" y="5394"/>
                  </a:cubicBezTo>
                  <a:cubicBezTo>
                    <a:pt x="460" y="4247"/>
                    <a:pt x="198" y="1952"/>
                    <a:pt x="1935" y="690"/>
                  </a:cubicBezTo>
                  <a:cubicBezTo>
                    <a:pt x="2358" y="375"/>
                    <a:pt x="2910" y="183"/>
                    <a:pt x="3422" y="183"/>
                  </a:cubicBezTo>
                  <a:cubicBezTo>
                    <a:pt x="3842" y="183"/>
                    <a:pt x="4235" y="312"/>
                    <a:pt x="4509" y="608"/>
                  </a:cubicBezTo>
                  <a:cubicBezTo>
                    <a:pt x="5154" y="1238"/>
                    <a:pt x="4671" y="2297"/>
                    <a:pt x="3983" y="2297"/>
                  </a:cubicBezTo>
                  <a:cubicBezTo>
                    <a:pt x="3972" y="2297"/>
                    <a:pt x="3962" y="2297"/>
                    <a:pt x="3951" y="2296"/>
                  </a:cubicBezTo>
                  <a:cubicBezTo>
                    <a:pt x="3921" y="2299"/>
                    <a:pt x="3891" y="2301"/>
                    <a:pt x="3862" y="2301"/>
                  </a:cubicBezTo>
                  <a:cubicBezTo>
                    <a:pt x="3601" y="2301"/>
                    <a:pt x="3361" y="2173"/>
                    <a:pt x="3214" y="1952"/>
                  </a:cubicBezTo>
                  <a:cubicBezTo>
                    <a:pt x="3164" y="1837"/>
                    <a:pt x="3132" y="1706"/>
                    <a:pt x="3148" y="1591"/>
                  </a:cubicBezTo>
                  <a:cubicBezTo>
                    <a:pt x="3168" y="1334"/>
                    <a:pt x="3247" y="1256"/>
                    <a:pt x="3304" y="1256"/>
                  </a:cubicBezTo>
                  <a:cubicBezTo>
                    <a:pt x="3341" y="1256"/>
                    <a:pt x="3368" y="1290"/>
                    <a:pt x="3361" y="1329"/>
                  </a:cubicBezTo>
                  <a:cubicBezTo>
                    <a:pt x="3318" y="1561"/>
                    <a:pt x="3504" y="1766"/>
                    <a:pt x="3729" y="1766"/>
                  </a:cubicBezTo>
                  <a:cubicBezTo>
                    <a:pt x="3759" y="1766"/>
                    <a:pt x="3789" y="1763"/>
                    <a:pt x="3820" y="1755"/>
                  </a:cubicBezTo>
                  <a:cubicBezTo>
                    <a:pt x="4230" y="1706"/>
                    <a:pt x="4328" y="1149"/>
                    <a:pt x="3968" y="952"/>
                  </a:cubicBezTo>
                  <a:cubicBezTo>
                    <a:pt x="3874" y="905"/>
                    <a:pt x="3776" y="883"/>
                    <a:pt x="3679" y="883"/>
                  </a:cubicBezTo>
                  <a:cubicBezTo>
                    <a:pt x="3371" y="883"/>
                    <a:pt x="3083" y="1106"/>
                    <a:pt x="3033" y="1444"/>
                  </a:cubicBezTo>
                  <a:cubicBezTo>
                    <a:pt x="2968" y="1772"/>
                    <a:pt x="3132" y="2099"/>
                    <a:pt x="3427" y="2263"/>
                  </a:cubicBezTo>
                  <a:lnTo>
                    <a:pt x="3459" y="2280"/>
                  </a:lnTo>
                  <a:lnTo>
                    <a:pt x="3476" y="2280"/>
                  </a:lnTo>
                  <a:cubicBezTo>
                    <a:pt x="3558" y="2329"/>
                    <a:pt x="3673" y="2362"/>
                    <a:pt x="3771" y="2394"/>
                  </a:cubicBezTo>
                  <a:cubicBezTo>
                    <a:pt x="3861" y="2413"/>
                    <a:pt x="3950" y="2422"/>
                    <a:pt x="4038" y="2422"/>
                  </a:cubicBezTo>
                  <a:cubicBezTo>
                    <a:pt x="4654" y="2422"/>
                    <a:pt x="5189" y="1991"/>
                    <a:pt x="5246" y="1460"/>
                  </a:cubicBezTo>
                  <a:cubicBezTo>
                    <a:pt x="5279" y="1067"/>
                    <a:pt x="5131" y="657"/>
                    <a:pt x="4820" y="378"/>
                  </a:cubicBezTo>
                  <a:cubicBezTo>
                    <a:pt x="4429" y="85"/>
                    <a:pt x="3981" y="1"/>
                    <a:pt x="358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 name="Google Shape;1184;p2"/>
            <p:cNvSpPr/>
            <p:nvPr/>
          </p:nvSpPr>
          <p:spPr>
            <a:xfrm>
              <a:off x="3366000" y="1428900"/>
              <a:ext cx="182775" cy="128375"/>
            </a:xfrm>
            <a:custGeom>
              <a:avLst/>
              <a:gdLst/>
              <a:ahLst/>
              <a:cxnLst/>
              <a:rect l="l" t="t" r="r" b="b"/>
              <a:pathLst>
                <a:path w="7311" h="5135" extrusionOk="0">
                  <a:moveTo>
                    <a:pt x="1756" y="0"/>
                  </a:moveTo>
                  <a:cubicBezTo>
                    <a:pt x="1360" y="0"/>
                    <a:pt x="970" y="171"/>
                    <a:pt x="705" y="496"/>
                  </a:cubicBezTo>
                  <a:cubicBezTo>
                    <a:pt x="610" y="628"/>
                    <a:pt x="462" y="700"/>
                    <a:pt x="312" y="700"/>
                  </a:cubicBezTo>
                  <a:cubicBezTo>
                    <a:pt x="201" y="700"/>
                    <a:pt x="90" y="661"/>
                    <a:pt x="0" y="578"/>
                  </a:cubicBezTo>
                  <a:lnTo>
                    <a:pt x="0" y="578"/>
                  </a:lnTo>
                  <a:cubicBezTo>
                    <a:pt x="33" y="955"/>
                    <a:pt x="66" y="1020"/>
                    <a:pt x="1770" y="1725"/>
                  </a:cubicBezTo>
                  <a:cubicBezTo>
                    <a:pt x="3082" y="2282"/>
                    <a:pt x="3524" y="4249"/>
                    <a:pt x="3655" y="5135"/>
                  </a:cubicBezTo>
                  <a:cubicBezTo>
                    <a:pt x="3803" y="4249"/>
                    <a:pt x="4245" y="2282"/>
                    <a:pt x="5557" y="1725"/>
                  </a:cubicBezTo>
                  <a:cubicBezTo>
                    <a:pt x="7261" y="1020"/>
                    <a:pt x="7278" y="955"/>
                    <a:pt x="7311" y="578"/>
                  </a:cubicBezTo>
                  <a:lnTo>
                    <a:pt x="7311" y="578"/>
                  </a:lnTo>
                  <a:cubicBezTo>
                    <a:pt x="7220" y="661"/>
                    <a:pt x="7109" y="700"/>
                    <a:pt x="7000" y="700"/>
                  </a:cubicBezTo>
                  <a:cubicBezTo>
                    <a:pt x="6852" y="700"/>
                    <a:pt x="6707" y="628"/>
                    <a:pt x="6622" y="496"/>
                  </a:cubicBezTo>
                  <a:cubicBezTo>
                    <a:pt x="6347" y="171"/>
                    <a:pt x="5953" y="0"/>
                    <a:pt x="5559" y="0"/>
                  </a:cubicBezTo>
                  <a:cubicBezTo>
                    <a:pt x="5296" y="0"/>
                    <a:pt x="5032" y="76"/>
                    <a:pt x="4803" y="234"/>
                  </a:cubicBezTo>
                  <a:cubicBezTo>
                    <a:pt x="4229" y="643"/>
                    <a:pt x="3852" y="1447"/>
                    <a:pt x="3655" y="2643"/>
                  </a:cubicBezTo>
                  <a:cubicBezTo>
                    <a:pt x="3475" y="1447"/>
                    <a:pt x="3098" y="627"/>
                    <a:pt x="2524" y="234"/>
                  </a:cubicBezTo>
                  <a:cubicBezTo>
                    <a:pt x="2288" y="76"/>
                    <a:pt x="2021" y="0"/>
                    <a:pt x="175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 name="Google Shape;1185;p2"/>
            <p:cNvSpPr/>
            <p:nvPr/>
          </p:nvSpPr>
          <p:spPr>
            <a:xfrm>
              <a:off x="3424175" y="1357275"/>
              <a:ext cx="66825" cy="111075"/>
            </a:xfrm>
            <a:custGeom>
              <a:avLst/>
              <a:gdLst/>
              <a:ahLst/>
              <a:cxnLst/>
              <a:rect l="l" t="t" r="r" b="b"/>
              <a:pathLst>
                <a:path w="2673" h="4443" extrusionOk="0">
                  <a:moveTo>
                    <a:pt x="1345" y="1"/>
                  </a:moveTo>
                  <a:cubicBezTo>
                    <a:pt x="1246" y="165"/>
                    <a:pt x="1148" y="312"/>
                    <a:pt x="1017" y="427"/>
                  </a:cubicBezTo>
                  <a:cubicBezTo>
                    <a:pt x="574" y="853"/>
                    <a:pt x="1" y="1722"/>
                    <a:pt x="722" y="2918"/>
                  </a:cubicBezTo>
                  <a:cubicBezTo>
                    <a:pt x="1017" y="3394"/>
                    <a:pt x="1214" y="3902"/>
                    <a:pt x="1328" y="4443"/>
                  </a:cubicBezTo>
                  <a:cubicBezTo>
                    <a:pt x="1459" y="3902"/>
                    <a:pt x="1656" y="3377"/>
                    <a:pt x="1951" y="2918"/>
                  </a:cubicBezTo>
                  <a:cubicBezTo>
                    <a:pt x="2672" y="1722"/>
                    <a:pt x="2115" y="869"/>
                    <a:pt x="1672" y="427"/>
                  </a:cubicBezTo>
                  <a:cubicBezTo>
                    <a:pt x="1541" y="312"/>
                    <a:pt x="1427" y="165"/>
                    <a:pt x="13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 name="Google Shape;1186;p2"/>
            <p:cNvSpPr/>
            <p:nvPr/>
          </p:nvSpPr>
          <p:spPr>
            <a:xfrm>
              <a:off x="3381150" y="1252725"/>
              <a:ext cx="152875" cy="167675"/>
            </a:xfrm>
            <a:custGeom>
              <a:avLst/>
              <a:gdLst/>
              <a:ahLst/>
              <a:cxnLst/>
              <a:rect l="l" t="t" r="r" b="b"/>
              <a:pathLst>
                <a:path w="6115" h="6707" extrusionOk="0">
                  <a:moveTo>
                    <a:pt x="1592" y="0"/>
                  </a:moveTo>
                  <a:cubicBezTo>
                    <a:pt x="1194" y="0"/>
                    <a:pt x="805" y="155"/>
                    <a:pt x="574" y="445"/>
                  </a:cubicBezTo>
                  <a:cubicBezTo>
                    <a:pt x="0" y="1101"/>
                    <a:pt x="476" y="2068"/>
                    <a:pt x="1131" y="2101"/>
                  </a:cubicBezTo>
                  <a:cubicBezTo>
                    <a:pt x="1150" y="2102"/>
                    <a:pt x="1168" y="2102"/>
                    <a:pt x="1186" y="2102"/>
                  </a:cubicBezTo>
                  <a:cubicBezTo>
                    <a:pt x="1784" y="2102"/>
                    <a:pt x="1996" y="1584"/>
                    <a:pt x="1869" y="1281"/>
                  </a:cubicBezTo>
                  <a:cubicBezTo>
                    <a:pt x="1827" y="1113"/>
                    <a:pt x="1664" y="992"/>
                    <a:pt x="1495" y="992"/>
                  </a:cubicBezTo>
                  <a:cubicBezTo>
                    <a:pt x="1467" y="992"/>
                    <a:pt x="1438" y="996"/>
                    <a:pt x="1410" y="1003"/>
                  </a:cubicBezTo>
                  <a:cubicBezTo>
                    <a:pt x="1246" y="1019"/>
                    <a:pt x="1148" y="1167"/>
                    <a:pt x="1164" y="1314"/>
                  </a:cubicBezTo>
                  <a:cubicBezTo>
                    <a:pt x="1154" y="1470"/>
                    <a:pt x="1275" y="1566"/>
                    <a:pt x="1402" y="1566"/>
                  </a:cubicBezTo>
                  <a:cubicBezTo>
                    <a:pt x="1476" y="1566"/>
                    <a:pt x="1553" y="1534"/>
                    <a:pt x="1607" y="1462"/>
                  </a:cubicBezTo>
                  <a:cubicBezTo>
                    <a:pt x="1647" y="1398"/>
                    <a:pt x="1689" y="1373"/>
                    <a:pt x="1726" y="1373"/>
                  </a:cubicBezTo>
                  <a:cubicBezTo>
                    <a:pt x="1793" y="1373"/>
                    <a:pt x="1841" y="1459"/>
                    <a:pt x="1820" y="1544"/>
                  </a:cubicBezTo>
                  <a:cubicBezTo>
                    <a:pt x="1743" y="1788"/>
                    <a:pt x="1515" y="1941"/>
                    <a:pt x="1270" y="1941"/>
                  </a:cubicBezTo>
                  <a:cubicBezTo>
                    <a:pt x="1203" y="1941"/>
                    <a:pt x="1133" y="1929"/>
                    <a:pt x="1066" y="1904"/>
                  </a:cubicBezTo>
                  <a:cubicBezTo>
                    <a:pt x="656" y="1790"/>
                    <a:pt x="459" y="1052"/>
                    <a:pt x="1017" y="659"/>
                  </a:cubicBezTo>
                  <a:cubicBezTo>
                    <a:pt x="1139" y="566"/>
                    <a:pt x="1320" y="517"/>
                    <a:pt x="1524" y="517"/>
                  </a:cubicBezTo>
                  <a:cubicBezTo>
                    <a:pt x="2114" y="517"/>
                    <a:pt x="2890" y="930"/>
                    <a:pt x="2951" y="1904"/>
                  </a:cubicBezTo>
                  <a:cubicBezTo>
                    <a:pt x="2951" y="3068"/>
                    <a:pt x="2017" y="4117"/>
                    <a:pt x="1771" y="4887"/>
                  </a:cubicBezTo>
                  <a:cubicBezTo>
                    <a:pt x="1410" y="5969"/>
                    <a:pt x="1853" y="6641"/>
                    <a:pt x="1885" y="6707"/>
                  </a:cubicBezTo>
                  <a:cubicBezTo>
                    <a:pt x="1607" y="6150"/>
                    <a:pt x="1590" y="5494"/>
                    <a:pt x="1836" y="4920"/>
                  </a:cubicBezTo>
                  <a:cubicBezTo>
                    <a:pt x="2049" y="4396"/>
                    <a:pt x="2476" y="3838"/>
                    <a:pt x="2803" y="3134"/>
                  </a:cubicBezTo>
                  <a:cubicBezTo>
                    <a:pt x="2918" y="2921"/>
                    <a:pt x="3000" y="2675"/>
                    <a:pt x="3049" y="2429"/>
                  </a:cubicBezTo>
                  <a:cubicBezTo>
                    <a:pt x="3115" y="2675"/>
                    <a:pt x="3197" y="2921"/>
                    <a:pt x="3312" y="3134"/>
                  </a:cubicBezTo>
                  <a:cubicBezTo>
                    <a:pt x="3623" y="3838"/>
                    <a:pt x="4049" y="4396"/>
                    <a:pt x="4262" y="4920"/>
                  </a:cubicBezTo>
                  <a:cubicBezTo>
                    <a:pt x="4508" y="5494"/>
                    <a:pt x="4492" y="6150"/>
                    <a:pt x="4213" y="6707"/>
                  </a:cubicBezTo>
                  <a:cubicBezTo>
                    <a:pt x="4246" y="6641"/>
                    <a:pt x="4705" y="5969"/>
                    <a:pt x="4344" y="4887"/>
                  </a:cubicBezTo>
                  <a:cubicBezTo>
                    <a:pt x="4082" y="4117"/>
                    <a:pt x="3164" y="3068"/>
                    <a:pt x="3148" y="1904"/>
                  </a:cubicBezTo>
                  <a:cubicBezTo>
                    <a:pt x="3209" y="930"/>
                    <a:pt x="3985" y="517"/>
                    <a:pt x="4581" y="517"/>
                  </a:cubicBezTo>
                  <a:cubicBezTo>
                    <a:pt x="4787" y="517"/>
                    <a:pt x="4972" y="566"/>
                    <a:pt x="5098" y="659"/>
                  </a:cubicBezTo>
                  <a:cubicBezTo>
                    <a:pt x="5655" y="1052"/>
                    <a:pt x="5459" y="1790"/>
                    <a:pt x="5033" y="1904"/>
                  </a:cubicBezTo>
                  <a:cubicBezTo>
                    <a:pt x="4969" y="1929"/>
                    <a:pt x="4902" y="1941"/>
                    <a:pt x="4836" y="1941"/>
                  </a:cubicBezTo>
                  <a:cubicBezTo>
                    <a:pt x="4599" y="1941"/>
                    <a:pt x="4368" y="1788"/>
                    <a:pt x="4279" y="1544"/>
                  </a:cubicBezTo>
                  <a:cubicBezTo>
                    <a:pt x="4257" y="1459"/>
                    <a:pt x="4312" y="1373"/>
                    <a:pt x="4384" y="1373"/>
                  </a:cubicBezTo>
                  <a:cubicBezTo>
                    <a:pt x="4423" y="1373"/>
                    <a:pt x="4468" y="1398"/>
                    <a:pt x="4508" y="1462"/>
                  </a:cubicBezTo>
                  <a:cubicBezTo>
                    <a:pt x="4556" y="1534"/>
                    <a:pt x="4629" y="1566"/>
                    <a:pt x="4701" y="1566"/>
                  </a:cubicBezTo>
                  <a:cubicBezTo>
                    <a:pt x="4826" y="1566"/>
                    <a:pt x="4951" y="1470"/>
                    <a:pt x="4951" y="1314"/>
                  </a:cubicBezTo>
                  <a:cubicBezTo>
                    <a:pt x="4967" y="1167"/>
                    <a:pt x="4852" y="1019"/>
                    <a:pt x="4705" y="1003"/>
                  </a:cubicBezTo>
                  <a:cubicBezTo>
                    <a:pt x="4674" y="996"/>
                    <a:pt x="4644" y="992"/>
                    <a:pt x="4615" y="992"/>
                  </a:cubicBezTo>
                  <a:cubicBezTo>
                    <a:pt x="4438" y="992"/>
                    <a:pt x="4286" y="1113"/>
                    <a:pt x="4229" y="1281"/>
                  </a:cubicBezTo>
                  <a:cubicBezTo>
                    <a:pt x="4102" y="1584"/>
                    <a:pt x="4346" y="2102"/>
                    <a:pt x="4930" y="2102"/>
                  </a:cubicBezTo>
                  <a:cubicBezTo>
                    <a:pt x="4947" y="2102"/>
                    <a:pt x="4965" y="2102"/>
                    <a:pt x="4983" y="2101"/>
                  </a:cubicBezTo>
                  <a:cubicBezTo>
                    <a:pt x="5606" y="2068"/>
                    <a:pt x="6114" y="1101"/>
                    <a:pt x="5524" y="445"/>
                  </a:cubicBezTo>
                  <a:cubicBezTo>
                    <a:pt x="5301" y="155"/>
                    <a:pt x="4916" y="0"/>
                    <a:pt x="4520" y="0"/>
                  </a:cubicBezTo>
                  <a:cubicBezTo>
                    <a:pt x="4044" y="0"/>
                    <a:pt x="3553" y="224"/>
                    <a:pt x="3312" y="708"/>
                  </a:cubicBezTo>
                  <a:cubicBezTo>
                    <a:pt x="3197" y="872"/>
                    <a:pt x="3098" y="1068"/>
                    <a:pt x="3049" y="1265"/>
                  </a:cubicBezTo>
                  <a:cubicBezTo>
                    <a:pt x="3000" y="1068"/>
                    <a:pt x="2918" y="872"/>
                    <a:pt x="2803" y="708"/>
                  </a:cubicBezTo>
                  <a:cubicBezTo>
                    <a:pt x="2562" y="224"/>
                    <a:pt x="2071" y="0"/>
                    <a:pt x="159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 name="Google Shape;1187;p2"/>
            <p:cNvSpPr/>
            <p:nvPr/>
          </p:nvSpPr>
          <p:spPr>
            <a:xfrm>
              <a:off x="3257400" y="1337600"/>
              <a:ext cx="130325" cy="204925"/>
            </a:xfrm>
            <a:custGeom>
              <a:avLst/>
              <a:gdLst/>
              <a:ahLst/>
              <a:cxnLst/>
              <a:rect l="l" t="t" r="r" b="b"/>
              <a:pathLst>
                <a:path w="5213" h="8197" extrusionOk="0">
                  <a:moveTo>
                    <a:pt x="4131" y="1"/>
                  </a:moveTo>
                  <a:cubicBezTo>
                    <a:pt x="4115" y="1"/>
                    <a:pt x="4196" y="624"/>
                    <a:pt x="3803" y="837"/>
                  </a:cubicBezTo>
                  <a:cubicBezTo>
                    <a:pt x="3410" y="1050"/>
                    <a:pt x="2852" y="1542"/>
                    <a:pt x="3442" y="2050"/>
                  </a:cubicBezTo>
                  <a:cubicBezTo>
                    <a:pt x="4033" y="2574"/>
                    <a:pt x="4213" y="3328"/>
                    <a:pt x="3688" y="4066"/>
                  </a:cubicBezTo>
                  <a:cubicBezTo>
                    <a:pt x="3688" y="4066"/>
                    <a:pt x="3983" y="2968"/>
                    <a:pt x="3262" y="2476"/>
                  </a:cubicBezTo>
                  <a:cubicBezTo>
                    <a:pt x="3059" y="2348"/>
                    <a:pt x="2897" y="2313"/>
                    <a:pt x="2781" y="2313"/>
                  </a:cubicBezTo>
                  <a:cubicBezTo>
                    <a:pt x="2646" y="2313"/>
                    <a:pt x="2574" y="2361"/>
                    <a:pt x="2574" y="2361"/>
                  </a:cubicBezTo>
                  <a:cubicBezTo>
                    <a:pt x="2623" y="2492"/>
                    <a:pt x="2672" y="2640"/>
                    <a:pt x="2672" y="2787"/>
                  </a:cubicBezTo>
                  <a:cubicBezTo>
                    <a:pt x="2688" y="3000"/>
                    <a:pt x="2213" y="3361"/>
                    <a:pt x="2557" y="3754"/>
                  </a:cubicBezTo>
                  <a:cubicBezTo>
                    <a:pt x="2902" y="4148"/>
                    <a:pt x="3147" y="4918"/>
                    <a:pt x="1951" y="5803"/>
                  </a:cubicBezTo>
                  <a:cubicBezTo>
                    <a:pt x="1951" y="5803"/>
                    <a:pt x="2557" y="4443"/>
                    <a:pt x="2197" y="3738"/>
                  </a:cubicBezTo>
                  <a:cubicBezTo>
                    <a:pt x="1836" y="3000"/>
                    <a:pt x="1377" y="3148"/>
                    <a:pt x="967" y="2558"/>
                  </a:cubicBezTo>
                  <a:cubicBezTo>
                    <a:pt x="967" y="2558"/>
                    <a:pt x="0" y="3082"/>
                    <a:pt x="754" y="4230"/>
                  </a:cubicBezTo>
                  <a:cubicBezTo>
                    <a:pt x="1623" y="5590"/>
                    <a:pt x="541" y="7279"/>
                    <a:pt x="1476" y="8196"/>
                  </a:cubicBezTo>
                  <a:cubicBezTo>
                    <a:pt x="1476" y="8196"/>
                    <a:pt x="1426" y="6836"/>
                    <a:pt x="2688" y="5607"/>
                  </a:cubicBezTo>
                  <a:cubicBezTo>
                    <a:pt x="3934" y="4377"/>
                    <a:pt x="5213" y="2853"/>
                    <a:pt x="413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 name="Google Shape;1188;p2"/>
            <p:cNvSpPr/>
            <p:nvPr/>
          </p:nvSpPr>
          <p:spPr>
            <a:xfrm>
              <a:off x="3371725" y="1312200"/>
              <a:ext cx="75825" cy="113125"/>
            </a:xfrm>
            <a:custGeom>
              <a:avLst/>
              <a:gdLst/>
              <a:ahLst/>
              <a:cxnLst/>
              <a:rect l="l" t="t" r="r" b="b"/>
              <a:pathLst>
                <a:path w="3033" h="4525" extrusionOk="0">
                  <a:moveTo>
                    <a:pt x="2590" y="1"/>
                  </a:moveTo>
                  <a:lnTo>
                    <a:pt x="2590" y="1"/>
                  </a:lnTo>
                  <a:cubicBezTo>
                    <a:pt x="2541" y="279"/>
                    <a:pt x="2279" y="542"/>
                    <a:pt x="1640" y="820"/>
                  </a:cubicBezTo>
                  <a:cubicBezTo>
                    <a:pt x="984" y="1099"/>
                    <a:pt x="1230" y="1935"/>
                    <a:pt x="1279" y="2131"/>
                  </a:cubicBezTo>
                  <a:cubicBezTo>
                    <a:pt x="1342" y="2304"/>
                    <a:pt x="1404" y="2642"/>
                    <a:pt x="1209" y="2642"/>
                  </a:cubicBezTo>
                  <a:cubicBezTo>
                    <a:pt x="1200" y="2642"/>
                    <a:pt x="1191" y="2641"/>
                    <a:pt x="1181" y="2640"/>
                  </a:cubicBezTo>
                  <a:cubicBezTo>
                    <a:pt x="968" y="2623"/>
                    <a:pt x="1017" y="2508"/>
                    <a:pt x="1115" y="1820"/>
                  </a:cubicBezTo>
                  <a:cubicBezTo>
                    <a:pt x="1188" y="1319"/>
                    <a:pt x="879" y="1255"/>
                    <a:pt x="717" y="1255"/>
                  </a:cubicBezTo>
                  <a:cubicBezTo>
                    <a:pt x="662" y="1255"/>
                    <a:pt x="623" y="1263"/>
                    <a:pt x="623" y="1263"/>
                  </a:cubicBezTo>
                  <a:cubicBezTo>
                    <a:pt x="754" y="1427"/>
                    <a:pt x="738" y="1673"/>
                    <a:pt x="607" y="1820"/>
                  </a:cubicBezTo>
                  <a:cubicBezTo>
                    <a:pt x="361" y="2066"/>
                    <a:pt x="50" y="2345"/>
                    <a:pt x="312" y="3099"/>
                  </a:cubicBezTo>
                  <a:cubicBezTo>
                    <a:pt x="574" y="3853"/>
                    <a:pt x="0" y="4525"/>
                    <a:pt x="0" y="4525"/>
                  </a:cubicBezTo>
                  <a:cubicBezTo>
                    <a:pt x="3033" y="2017"/>
                    <a:pt x="2590" y="1"/>
                    <a:pt x="259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 name="Google Shape;1189;p2"/>
            <p:cNvSpPr/>
            <p:nvPr/>
          </p:nvSpPr>
          <p:spPr>
            <a:xfrm>
              <a:off x="3221750" y="1526925"/>
              <a:ext cx="89750" cy="106575"/>
            </a:xfrm>
            <a:custGeom>
              <a:avLst/>
              <a:gdLst/>
              <a:ahLst/>
              <a:cxnLst/>
              <a:rect l="l" t="t" r="r" b="b"/>
              <a:pathLst>
                <a:path w="3590" h="4263" extrusionOk="0">
                  <a:moveTo>
                    <a:pt x="1869" y="1"/>
                  </a:moveTo>
                  <a:cubicBezTo>
                    <a:pt x="1869" y="1"/>
                    <a:pt x="2000" y="263"/>
                    <a:pt x="1639" y="509"/>
                  </a:cubicBezTo>
                  <a:cubicBezTo>
                    <a:pt x="1295" y="755"/>
                    <a:pt x="0" y="2427"/>
                    <a:pt x="3590" y="4262"/>
                  </a:cubicBezTo>
                  <a:cubicBezTo>
                    <a:pt x="3590" y="4262"/>
                    <a:pt x="2738" y="3754"/>
                    <a:pt x="2639" y="2476"/>
                  </a:cubicBezTo>
                  <a:cubicBezTo>
                    <a:pt x="2525" y="1181"/>
                    <a:pt x="2803" y="492"/>
                    <a:pt x="18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 name="Google Shape;1190;p2"/>
            <p:cNvSpPr/>
            <p:nvPr/>
          </p:nvSpPr>
          <p:spPr>
            <a:xfrm>
              <a:off x="3112325" y="1592275"/>
              <a:ext cx="196725" cy="145075"/>
            </a:xfrm>
            <a:custGeom>
              <a:avLst/>
              <a:gdLst/>
              <a:ahLst/>
              <a:cxnLst/>
              <a:rect l="l" t="t" r="r" b="b"/>
              <a:pathLst>
                <a:path w="7869" h="5803" extrusionOk="0">
                  <a:moveTo>
                    <a:pt x="4658" y="0"/>
                  </a:moveTo>
                  <a:cubicBezTo>
                    <a:pt x="4514" y="0"/>
                    <a:pt x="4376" y="46"/>
                    <a:pt x="4246" y="140"/>
                  </a:cubicBezTo>
                  <a:cubicBezTo>
                    <a:pt x="3878" y="394"/>
                    <a:pt x="3657" y="609"/>
                    <a:pt x="3470" y="609"/>
                  </a:cubicBezTo>
                  <a:cubicBezTo>
                    <a:pt x="3415" y="609"/>
                    <a:pt x="3364" y="591"/>
                    <a:pt x="3312" y="550"/>
                  </a:cubicBezTo>
                  <a:lnTo>
                    <a:pt x="3312" y="550"/>
                  </a:lnTo>
                  <a:cubicBezTo>
                    <a:pt x="3312" y="550"/>
                    <a:pt x="3000" y="1173"/>
                    <a:pt x="3689" y="1386"/>
                  </a:cubicBezTo>
                  <a:cubicBezTo>
                    <a:pt x="4361" y="1583"/>
                    <a:pt x="4836" y="1714"/>
                    <a:pt x="4738" y="2091"/>
                  </a:cubicBezTo>
                  <a:cubicBezTo>
                    <a:pt x="4640" y="2468"/>
                    <a:pt x="3705" y="2533"/>
                    <a:pt x="2591" y="2714"/>
                  </a:cubicBezTo>
                  <a:cubicBezTo>
                    <a:pt x="1476" y="2894"/>
                    <a:pt x="591" y="3156"/>
                    <a:pt x="624" y="4140"/>
                  </a:cubicBezTo>
                  <a:cubicBezTo>
                    <a:pt x="649" y="4889"/>
                    <a:pt x="497" y="5245"/>
                    <a:pt x="244" y="5245"/>
                  </a:cubicBezTo>
                  <a:cubicBezTo>
                    <a:pt x="171" y="5245"/>
                    <a:pt x="89" y="5215"/>
                    <a:pt x="1" y="5156"/>
                  </a:cubicBezTo>
                  <a:lnTo>
                    <a:pt x="1" y="5156"/>
                  </a:lnTo>
                  <a:cubicBezTo>
                    <a:pt x="1" y="5156"/>
                    <a:pt x="251" y="5803"/>
                    <a:pt x="1203" y="5803"/>
                  </a:cubicBezTo>
                  <a:cubicBezTo>
                    <a:pt x="1395" y="5803"/>
                    <a:pt x="1616" y="5777"/>
                    <a:pt x="1869" y="5713"/>
                  </a:cubicBezTo>
                  <a:cubicBezTo>
                    <a:pt x="3377" y="5336"/>
                    <a:pt x="3574" y="4107"/>
                    <a:pt x="4213" y="3353"/>
                  </a:cubicBezTo>
                  <a:cubicBezTo>
                    <a:pt x="4853" y="2599"/>
                    <a:pt x="5492" y="1976"/>
                    <a:pt x="7869" y="1927"/>
                  </a:cubicBezTo>
                  <a:cubicBezTo>
                    <a:pt x="7869" y="1927"/>
                    <a:pt x="6410" y="1812"/>
                    <a:pt x="5852" y="960"/>
                  </a:cubicBezTo>
                  <a:cubicBezTo>
                    <a:pt x="5459" y="328"/>
                    <a:pt x="5040" y="0"/>
                    <a:pt x="465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 name="Google Shape;1191;p2"/>
            <p:cNvSpPr/>
            <p:nvPr/>
          </p:nvSpPr>
          <p:spPr>
            <a:xfrm>
              <a:off x="3212725" y="1651850"/>
              <a:ext cx="192225" cy="157025"/>
            </a:xfrm>
            <a:custGeom>
              <a:avLst/>
              <a:gdLst/>
              <a:ahLst/>
              <a:cxnLst/>
              <a:rect l="l" t="t" r="r" b="b"/>
              <a:pathLst>
                <a:path w="7689" h="6281" extrusionOk="0">
                  <a:moveTo>
                    <a:pt x="3367" y="0"/>
                  </a:moveTo>
                  <a:cubicBezTo>
                    <a:pt x="3321" y="0"/>
                    <a:pt x="3276" y="1"/>
                    <a:pt x="3230" y="3"/>
                  </a:cubicBezTo>
                  <a:cubicBezTo>
                    <a:pt x="2656" y="19"/>
                    <a:pt x="2099" y="183"/>
                    <a:pt x="1607" y="478"/>
                  </a:cubicBezTo>
                  <a:cubicBezTo>
                    <a:pt x="1427" y="560"/>
                    <a:pt x="1279" y="675"/>
                    <a:pt x="1132" y="823"/>
                  </a:cubicBezTo>
                  <a:cubicBezTo>
                    <a:pt x="1" y="1806"/>
                    <a:pt x="345" y="3888"/>
                    <a:pt x="1705" y="4215"/>
                  </a:cubicBezTo>
                  <a:cubicBezTo>
                    <a:pt x="1838" y="4248"/>
                    <a:pt x="1975" y="4264"/>
                    <a:pt x="2111" y="4264"/>
                  </a:cubicBezTo>
                  <a:cubicBezTo>
                    <a:pt x="2597" y="4264"/>
                    <a:pt x="3076" y="4062"/>
                    <a:pt x="3344" y="3691"/>
                  </a:cubicBezTo>
                  <a:cubicBezTo>
                    <a:pt x="3640" y="3248"/>
                    <a:pt x="3640" y="2658"/>
                    <a:pt x="3344" y="2216"/>
                  </a:cubicBezTo>
                  <a:cubicBezTo>
                    <a:pt x="3135" y="1923"/>
                    <a:pt x="2805" y="1763"/>
                    <a:pt x="2470" y="1763"/>
                  </a:cubicBezTo>
                  <a:cubicBezTo>
                    <a:pt x="2281" y="1763"/>
                    <a:pt x="2090" y="1814"/>
                    <a:pt x="1918" y="1921"/>
                  </a:cubicBezTo>
                  <a:cubicBezTo>
                    <a:pt x="1640" y="2085"/>
                    <a:pt x="1509" y="2412"/>
                    <a:pt x="1607" y="2724"/>
                  </a:cubicBezTo>
                  <a:cubicBezTo>
                    <a:pt x="1623" y="2822"/>
                    <a:pt x="1673" y="2904"/>
                    <a:pt x="1738" y="2970"/>
                  </a:cubicBezTo>
                  <a:cubicBezTo>
                    <a:pt x="1845" y="3071"/>
                    <a:pt x="1988" y="3114"/>
                    <a:pt x="2127" y="3114"/>
                  </a:cubicBezTo>
                  <a:cubicBezTo>
                    <a:pt x="2371" y="3114"/>
                    <a:pt x="2608" y="2983"/>
                    <a:pt x="2640" y="2806"/>
                  </a:cubicBezTo>
                  <a:cubicBezTo>
                    <a:pt x="2713" y="2542"/>
                    <a:pt x="2511" y="2304"/>
                    <a:pt x="2256" y="2304"/>
                  </a:cubicBezTo>
                  <a:cubicBezTo>
                    <a:pt x="2226" y="2304"/>
                    <a:pt x="2195" y="2307"/>
                    <a:pt x="2164" y="2314"/>
                  </a:cubicBezTo>
                  <a:cubicBezTo>
                    <a:pt x="1902" y="2380"/>
                    <a:pt x="1918" y="2511"/>
                    <a:pt x="1820" y="2527"/>
                  </a:cubicBezTo>
                  <a:cubicBezTo>
                    <a:pt x="1816" y="2528"/>
                    <a:pt x="1812" y="2528"/>
                    <a:pt x="1808" y="2528"/>
                  </a:cubicBezTo>
                  <a:cubicBezTo>
                    <a:pt x="1736" y="2528"/>
                    <a:pt x="1722" y="2396"/>
                    <a:pt x="1722" y="2396"/>
                  </a:cubicBezTo>
                  <a:cubicBezTo>
                    <a:pt x="1722" y="2199"/>
                    <a:pt x="1836" y="2019"/>
                    <a:pt x="2017" y="1937"/>
                  </a:cubicBezTo>
                  <a:cubicBezTo>
                    <a:pt x="2158" y="1864"/>
                    <a:pt x="2310" y="1829"/>
                    <a:pt x="2459" y="1829"/>
                  </a:cubicBezTo>
                  <a:cubicBezTo>
                    <a:pt x="2777" y="1829"/>
                    <a:pt x="3084" y="1986"/>
                    <a:pt x="3263" y="2265"/>
                  </a:cubicBezTo>
                  <a:cubicBezTo>
                    <a:pt x="3541" y="2675"/>
                    <a:pt x="3525" y="3216"/>
                    <a:pt x="3246" y="3625"/>
                  </a:cubicBezTo>
                  <a:cubicBezTo>
                    <a:pt x="3007" y="3940"/>
                    <a:pt x="2576" y="4119"/>
                    <a:pt x="2136" y="4119"/>
                  </a:cubicBezTo>
                  <a:cubicBezTo>
                    <a:pt x="2002" y="4119"/>
                    <a:pt x="1868" y="4102"/>
                    <a:pt x="1738" y="4068"/>
                  </a:cubicBezTo>
                  <a:cubicBezTo>
                    <a:pt x="542" y="3773"/>
                    <a:pt x="197" y="1855"/>
                    <a:pt x="1263" y="937"/>
                  </a:cubicBezTo>
                  <a:cubicBezTo>
                    <a:pt x="1731" y="491"/>
                    <a:pt x="2308" y="321"/>
                    <a:pt x="2893" y="321"/>
                  </a:cubicBezTo>
                  <a:cubicBezTo>
                    <a:pt x="3597" y="321"/>
                    <a:pt x="4314" y="567"/>
                    <a:pt x="4869" y="872"/>
                  </a:cubicBezTo>
                  <a:cubicBezTo>
                    <a:pt x="5803" y="1413"/>
                    <a:pt x="6541" y="2249"/>
                    <a:pt x="6934" y="3248"/>
                  </a:cubicBezTo>
                  <a:cubicBezTo>
                    <a:pt x="7262" y="4052"/>
                    <a:pt x="7442" y="4920"/>
                    <a:pt x="7442" y="5789"/>
                  </a:cubicBezTo>
                  <a:cubicBezTo>
                    <a:pt x="7442" y="5937"/>
                    <a:pt x="7426" y="6084"/>
                    <a:pt x="7410" y="6232"/>
                  </a:cubicBezTo>
                  <a:lnTo>
                    <a:pt x="7410" y="6281"/>
                  </a:lnTo>
                  <a:cubicBezTo>
                    <a:pt x="7410" y="6264"/>
                    <a:pt x="7410" y="6248"/>
                    <a:pt x="7426" y="6232"/>
                  </a:cubicBezTo>
                  <a:lnTo>
                    <a:pt x="7442" y="6084"/>
                  </a:lnTo>
                  <a:lnTo>
                    <a:pt x="7442" y="6068"/>
                  </a:lnTo>
                  <a:cubicBezTo>
                    <a:pt x="7688" y="4871"/>
                    <a:pt x="7541" y="3625"/>
                    <a:pt x="7016" y="2527"/>
                  </a:cubicBezTo>
                  <a:cubicBezTo>
                    <a:pt x="6315" y="1109"/>
                    <a:pt x="4963" y="0"/>
                    <a:pt x="33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 name="Google Shape;1192;p2"/>
            <p:cNvSpPr/>
            <p:nvPr/>
          </p:nvSpPr>
          <p:spPr>
            <a:xfrm>
              <a:off x="3319225" y="1699800"/>
              <a:ext cx="75875" cy="81625"/>
            </a:xfrm>
            <a:custGeom>
              <a:avLst/>
              <a:gdLst/>
              <a:ahLst/>
              <a:cxnLst/>
              <a:rect l="l" t="t" r="r" b="b"/>
              <a:pathLst>
                <a:path w="3035" h="3265" extrusionOk="0">
                  <a:moveTo>
                    <a:pt x="720" y="0"/>
                  </a:moveTo>
                  <a:cubicBezTo>
                    <a:pt x="60" y="0"/>
                    <a:pt x="0" y="781"/>
                    <a:pt x="1084" y="970"/>
                  </a:cubicBezTo>
                  <a:cubicBezTo>
                    <a:pt x="2346" y="1166"/>
                    <a:pt x="3035" y="3265"/>
                    <a:pt x="3035" y="3265"/>
                  </a:cubicBezTo>
                  <a:cubicBezTo>
                    <a:pt x="3035" y="3265"/>
                    <a:pt x="2723" y="1003"/>
                    <a:pt x="1461" y="249"/>
                  </a:cubicBezTo>
                  <a:cubicBezTo>
                    <a:pt x="1170" y="71"/>
                    <a:pt x="918" y="0"/>
                    <a:pt x="7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 name="Google Shape;1193;p2"/>
            <p:cNvSpPr/>
            <p:nvPr/>
          </p:nvSpPr>
          <p:spPr>
            <a:xfrm>
              <a:off x="3166825" y="1693300"/>
              <a:ext cx="129925" cy="112950"/>
            </a:xfrm>
            <a:custGeom>
              <a:avLst/>
              <a:gdLst/>
              <a:ahLst/>
              <a:cxnLst/>
              <a:rect l="l" t="t" r="r" b="b"/>
              <a:pathLst>
                <a:path w="5197" h="4518" extrusionOk="0">
                  <a:moveTo>
                    <a:pt x="2164" y="0"/>
                  </a:moveTo>
                  <a:lnTo>
                    <a:pt x="2164" y="0"/>
                  </a:lnTo>
                  <a:cubicBezTo>
                    <a:pt x="2001" y="197"/>
                    <a:pt x="1886" y="427"/>
                    <a:pt x="1804" y="673"/>
                  </a:cubicBezTo>
                  <a:cubicBezTo>
                    <a:pt x="1673" y="1082"/>
                    <a:pt x="1132" y="1328"/>
                    <a:pt x="558" y="1705"/>
                  </a:cubicBezTo>
                  <a:cubicBezTo>
                    <a:pt x="1" y="2082"/>
                    <a:pt x="83" y="2705"/>
                    <a:pt x="198" y="3049"/>
                  </a:cubicBezTo>
                  <a:cubicBezTo>
                    <a:pt x="263" y="3262"/>
                    <a:pt x="230" y="3508"/>
                    <a:pt x="132" y="3721"/>
                  </a:cubicBezTo>
                  <a:cubicBezTo>
                    <a:pt x="394" y="3492"/>
                    <a:pt x="706" y="3328"/>
                    <a:pt x="1050" y="3230"/>
                  </a:cubicBezTo>
                  <a:cubicBezTo>
                    <a:pt x="1673" y="3049"/>
                    <a:pt x="1640" y="2754"/>
                    <a:pt x="1640" y="2295"/>
                  </a:cubicBezTo>
                  <a:cubicBezTo>
                    <a:pt x="1626" y="1878"/>
                    <a:pt x="1801" y="1852"/>
                    <a:pt x="1844" y="1852"/>
                  </a:cubicBezTo>
                  <a:cubicBezTo>
                    <a:pt x="1850" y="1852"/>
                    <a:pt x="1853" y="1853"/>
                    <a:pt x="1853" y="1853"/>
                  </a:cubicBezTo>
                  <a:cubicBezTo>
                    <a:pt x="1857" y="1852"/>
                    <a:pt x="1862" y="1852"/>
                    <a:pt x="1866" y="1852"/>
                  </a:cubicBezTo>
                  <a:cubicBezTo>
                    <a:pt x="2146" y="1852"/>
                    <a:pt x="2082" y="2382"/>
                    <a:pt x="2050" y="2672"/>
                  </a:cubicBezTo>
                  <a:cubicBezTo>
                    <a:pt x="2033" y="2967"/>
                    <a:pt x="1935" y="3574"/>
                    <a:pt x="2460" y="4164"/>
                  </a:cubicBezTo>
                  <a:cubicBezTo>
                    <a:pt x="2701" y="4428"/>
                    <a:pt x="3025" y="4518"/>
                    <a:pt x="3347" y="4518"/>
                  </a:cubicBezTo>
                  <a:cubicBezTo>
                    <a:pt x="3746" y="4518"/>
                    <a:pt x="4142" y="4380"/>
                    <a:pt x="4377" y="4262"/>
                  </a:cubicBezTo>
                  <a:cubicBezTo>
                    <a:pt x="4488" y="4217"/>
                    <a:pt x="4602" y="4194"/>
                    <a:pt x="4713" y="4194"/>
                  </a:cubicBezTo>
                  <a:cubicBezTo>
                    <a:pt x="4883" y="4194"/>
                    <a:pt x="5049" y="4245"/>
                    <a:pt x="5197" y="4344"/>
                  </a:cubicBezTo>
                  <a:cubicBezTo>
                    <a:pt x="5066" y="3475"/>
                    <a:pt x="4623" y="3197"/>
                    <a:pt x="4000" y="3131"/>
                  </a:cubicBezTo>
                  <a:cubicBezTo>
                    <a:pt x="3361" y="3066"/>
                    <a:pt x="2509" y="2853"/>
                    <a:pt x="2181" y="1771"/>
                  </a:cubicBezTo>
                  <a:cubicBezTo>
                    <a:pt x="1837" y="705"/>
                    <a:pt x="2164" y="1"/>
                    <a:pt x="216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 name="Google Shape;1194;p2"/>
            <p:cNvSpPr/>
            <p:nvPr/>
          </p:nvSpPr>
          <p:spPr>
            <a:xfrm>
              <a:off x="3187325" y="1769525"/>
              <a:ext cx="31575" cy="49600"/>
            </a:xfrm>
            <a:custGeom>
              <a:avLst/>
              <a:gdLst/>
              <a:ahLst/>
              <a:cxnLst/>
              <a:rect l="l" t="t" r="r" b="b"/>
              <a:pathLst>
                <a:path w="1263" h="1984" extrusionOk="0">
                  <a:moveTo>
                    <a:pt x="951" y="0"/>
                  </a:moveTo>
                  <a:cubicBezTo>
                    <a:pt x="951" y="0"/>
                    <a:pt x="934" y="82"/>
                    <a:pt x="509" y="344"/>
                  </a:cubicBezTo>
                  <a:cubicBezTo>
                    <a:pt x="164" y="525"/>
                    <a:pt x="0" y="918"/>
                    <a:pt x="115" y="1295"/>
                  </a:cubicBezTo>
                  <a:cubicBezTo>
                    <a:pt x="132" y="1377"/>
                    <a:pt x="148" y="1443"/>
                    <a:pt x="164" y="1525"/>
                  </a:cubicBezTo>
                  <a:cubicBezTo>
                    <a:pt x="213" y="1754"/>
                    <a:pt x="246" y="1984"/>
                    <a:pt x="246" y="1984"/>
                  </a:cubicBezTo>
                  <a:cubicBezTo>
                    <a:pt x="246" y="1984"/>
                    <a:pt x="246" y="1852"/>
                    <a:pt x="771" y="1557"/>
                  </a:cubicBezTo>
                  <a:cubicBezTo>
                    <a:pt x="787" y="1541"/>
                    <a:pt x="804" y="1541"/>
                    <a:pt x="820" y="1525"/>
                  </a:cubicBezTo>
                  <a:cubicBezTo>
                    <a:pt x="1263" y="1230"/>
                    <a:pt x="1082" y="836"/>
                    <a:pt x="1000" y="558"/>
                  </a:cubicBezTo>
                  <a:cubicBezTo>
                    <a:pt x="951" y="377"/>
                    <a:pt x="935" y="197"/>
                    <a:pt x="95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 name="Google Shape;1195;p2"/>
            <p:cNvSpPr/>
            <p:nvPr/>
          </p:nvSpPr>
          <p:spPr>
            <a:xfrm>
              <a:off x="3044300" y="1554575"/>
              <a:ext cx="173375" cy="122075"/>
            </a:xfrm>
            <a:custGeom>
              <a:avLst/>
              <a:gdLst/>
              <a:ahLst/>
              <a:cxnLst/>
              <a:rect l="l" t="t" r="r" b="b"/>
              <a:pathLst>
                <a:path w="6935" h="4883" extrusionOk="0">
                  <a:moveTo>
                    <a:pt x="4987" y="0"/>
                  </a:moveTo>
                  <a:cubicBezTo>
                    <a:pt x="4766" y="0"/>
                    <a:pt x="4518" y="52"/>
                    <a:pt x="4246" y="173"/>
                  </a:cubicBezTo>
                  <a:cubicBezTo>
                    <a:pt x="2787" y="829"/>
                    <a:pt x="3050" y="3304"/>
                    <a:pt x="4803" y="3664"/>
                  </a:cubicBezTo>
                  <a:cubicBezTo>
                    <a:pt x="5000" y="3697"/>
                    <a:pt x="5213" y="3730"/>
                    <a:pt x="5377" y="3746"/>
                  </a:cubicBezTo>
                  <a:cubicBezTo>
                    <a:pt x="4918" y="3828"/>
                    <a:pt x="4476" y="3976"/>
                    <a:pt x="4066" y="4189"/>
                  </a:cubicBezTo>
                  <a:cubicBezTo>
                    <a:pt x="3918" y="4255"/>
                    <a:pt x="3672" y="4337"/>
                    <a:pt x="3640" y="4353"/>
                  </a:cubicBezTo>
                  <a:cubicBezTo>
                    <a:pt x="3180" y="4525"/>
                    <a:pt x="2747" y="4601"/>
                    <a:pt x="2357" y="4601"/>
                  </a:cubicBezTo>
                  <a:cubicBezTo>
                    <a:pt x="1523" y="4601"/>
                    <a:pt x="887" y="4254"/>
                    <a:pt x="607" y="3763"/>
                  </a:cubicBezTo>
                  <a:cubicBezTo>
                    <a:pt x="378" y="3353"/>
                    <a:pt x="361" y="2861"/>
                    <a:pt x="575" y="2435"/>
                  </a:cubicBezTo>
                  <a:cubicBezTo>
                    <a:pt x="575" y="2435"/>
                    <a:pt x="591" y="2419"/>
                    <a:pt x="591" y="2419"/>
                  </a:cubicBezTo>
                  <a:cubicBezTo>
                    <a:pt x="795" y="2104"/>
                    <a:pt x="1131" y="1957"/>
                    <a:pt x="1447" y="1957"/>
                  </a:cubicBezTo>
                  <a:cubicBezTo>
                    <a:pt x="1739" y="1957"/>
                    <a:pt x="2014" y="2084"/>
                    <a:pt x="2148" y="2320"/>
                  </a:cubicBezTo>
                  <a:cubicBezTo>
                    <a:pt x="2263" y="2452"/>
                    <a:pt x="2312" y="2615"/>
                    <a:pt x="2312" y="2796"/>
                  </a:cubicBezTo>
                  <a:cubicBezTo>
                    <a:pt x="2312" y="2943"/>
                    <a:pt x="2246" y="3091"/>
                    <a:pt x="2148" y="3206"/>
                  </a:cubicBezTo>
                  <a:cubicBezTo>
                    <a:pt x="2034" y="3302"/>
                    <a:pt x="1976" y="3333"/>
                    <a:pt x="1947" y="3333"/>
                  </a:cubicBezTo>
                  <a:cubicBezTo>
                    <a:pt x="1922" y="3333"/>
                    <a:pt x="1919" y="3310"/>
                    <a:pt x="1919" y="3287"/>
                  </a:cubicBezTo>
                  <a:cubicBezTo>
                    <a:pt x="2043" y="3028"/>
                    <a:pt x="1752" y="2859"/>
                    <a:pt x="1495" y="2859"/>
                  </a:cubicBezTo>
                  <a:cubicBezTo>
                    <a:pt x="1314" y="2859"/>
                    <a:pt x="1151" y="2943"/>
                    <a:pt x="1165" y="3140"/>
                  </a:cubicBezTo>
                  <a:cubicBezTo>
                    <a:pt x="1154" y="3414"/>
                    <a:pt x="1400" y="3542"/>
                    <a:pt x="1658" y="3542"/>
                  </a:cubicBezTo>
                  <a:cubicBezTo>
                    <a:pt x="1785" y="3542"/>
                    <a:pt x="1914" y="3511"/>
                    <a:pt x="2017" y="3451"/>
                  </a:cubicBezTo>
                  <a:lnTo>
                    <a:pt x="2050" y="3435"/>
                  </a:lnTo>
                  <a:cubicBezTo>
                    <a:pt x="2066" y="3419"/>
                    <a:pt x="2083" y="3402"/>
                    <a:pt x="2115" y="3386"/>
                  </a:cubicBezTo>
                  <a:cubicBezTo>
                    <a:pt x="2410" y="3091"/>
                    <a:pt x="2443" y="2615"/>
                    <a:pt x="2197" y="2288"/>
                  </a:cubicBezTo>
                  <a:cubicBezTo>
                    <a:pt x="2059" y="2019"/>
                    <a:pt x="1747" y="1872"/>
                    <a:pt x="1411" y="1872"/>
                  </a:cubicBezTo>
                  <a:cubicBezTo>
                    <a:pt x="1071" y="1872"/>
                    <a:pt x="707" y="2023"/>
                    <a:pt x="476" y="2353"/>
                  </a:cubicBezTo>
                  <a:cubicBezTo>
                    <a:pt x="1" y="3107"/>
                    <a:pt x="198" y="4091"/>
                    <a:pt x="952" y="4582"/>
                  </a:cubicBezTo>
                  <a:cubicBezTo>
                    <a:pt x="1300" y="4771"/>
                    <a:pt x="1688" y="4883"/>
                    <a:pt x="2091" y="4883"/>
                  </a:cubicBezTo>
                  <a:cubicBezTo>
                    <a:pt x="2143" y="4883"/>
                    <a:pt x="2194" y="4881"/>
                    <a:pt x="2246" y="4877"/>
                  </a:cubicBezTo>
                  <a:cubicBezTo>
                    <a:pt x="3148" y="4861"/>
                    <a:pt x="3869" y="4369"/>
                    <a:pt x="5049" y="4009"/>
                  </a:cubicBezTo>
                  <a:cubicBezTo>
                    <a:pt x="5476" y="3894"/>
                    <a:pt x="5918" y="3828"/>
                    <a:pt x="6361" y="3796"/>
                  </a:cubicBezTo>
                  <a:cubicBezTo>
                    <a:pt x="6557" y="3779"/>
                    <a:pt x="6754" y="3714"/>
                    <a:pt x="6934" y="3615"/>
                  </a:cubicBezTo>
                  <a:lnTo>
                    <a:pt x="6934" y="3615"/>
                  </a:lnTo>
                  <a:cubicBezTo>
                    <a:pt x="6934" y="3615"/>
                    <a:pt x="6803" y="3650"/>
                    <a:pt x="6641" y="3650"/>
                  </a:cubicBezTo>
                  <a:cubicBezTo>
                    <a:pt x="6488" y="3650"/>
                    <a:pt x="6307" y="3620"/>
                    <a:pt x="6180" y="3501"/>
                  </a:cubicBezTo>
                  <a:cubicBezTo>
                    <a:pt x="5918" y="3271"/>
                    <a:pt x="5934" y="3369"/>
                    <a:pt x="5639" y="3287"/>
                  </a:cubicBezTo>
                  <a:cubicBezTo>
                    <a:pt x="5476" y="3238"/>
                    <a:pt x="5361" y="3074"/>
                    <a:pt x="5377" y="2910"/>
                  </a:cubicBezTo>
                  <a:lnTo>
                    <a:pt x="5377" y="2910"/>
                  </a:lnTo>
                  <a:cubicBezTo>
                    <a:pt x="5180" y="3074"/>
                    <a:pt x="5131" y="3369"/>
                    <a:pt x="5295" y="3583"/>
                  </a:cubicBezTo>
                  <a:cubicBezTo>
                    <a:pt x="5295" y="3583"/>
                    <a:pt x="4574" y="3583"/>
                    <a:pt x="4394" y="3206"/>
                  </a:cubicBezTo>
                  <a:cubicBezTo>
                    <a:pt x="4230" y="2829"/>
                    <a:pt x="4426" y="2845"/>
                    <a:pt x="4574" y="2747"/>
                  </a:cubicBezTo>
                  <a:cubicBezTo>
                    <a:pt x="4705" y="2665"/>
                    <a:pt x="4754" y="2533"/>
                    <a:pt x="4607" y="2320"/>
                  </a:cubicBezTo>
                  <a:cubicBezTo>
                    <a:pt x="4459" y="2107"/>
                    <a:pt x="4476" y="1747"/>
                    <a:pt x="4754" y="1747"/>
                  </a:cubicBezTo>
                  <a:cubicBezTo>
                    <a:pt x="4673" y="1570"/>
                    <a:pt x="4489" y="1472"/>
                    <a:pt x="4308" y="1472"/>
                  </a:cubicBezTo>
                  <a:cubicBezTo>
                    <a:pt x="4270" y="1472"/>
                    <a:pt x="4233" y="1476"/>
                    <a:pt x="4197" y="1484"/>
                  </a:cubicBezTo>
                  <a:cubicBezTo>
                    <a:pt x="3754" y="1566"/>
                    <a:pt x="3754" y="2173"/>
                    <a:pt x="3754" y="2173"/>
                  </a:cubicBezTo>
                  <a:cubicBezTo>
                    <a:pt x="3754" y="2173"/>
                    <a:pt x="3459" y="1419"/>
                    <a:pt x="3935" y="1042"/>
                  </a:cubicBezTo>
                  <a:cubicBezTo>
                    <a:pt x="4124" y="897"/>
                    <a:pt x="4274" y="842"/>
                    <a:pt x="4392" y="842"/>
                  </a:cubicBezTo>
                  <a:cubicBezTo>
                    <a:pt x="4579" y="842"/>
                    <a:pt x="4681" y="983"/>
                    <a:pt x="4722" y="1124"/>
                  </a:cubicBezTo>
                  <a:cubicBezTo>
                    <a:pt x="4775" y="1309"/>
                    <a:pt x="4881" y="1463"/>
                    <a:pt x="5024" y="1463"/>
                  </a:cubicBezTo>
                  <a:cubicBezTo>
                    <a:pt x="5058" y="1463"/>
                    <a:pt x="5094" y="1454"/>
                    <a:pt x="5131" y="1435"/>
                  </a:cubicBezTo>
                  <a:cubicBezTo>
                    <a:pt x="5275" y="1369"/>
                    <a:pt x="5389" y="1265"/>
                    <a:pt x="5488" y="1265"/>
                  </a:cubicBezTo>
                  <a:cubicBezTo>
                    <a:pt x="5536" y="1265"/>
                    <a:pt x="5580" y="1289"/>
                    <a:pt x="5623" y="1353"/>
                  </a:cubicBezTo>
                  <a:cubicBezTo>
                    <a:pt x="5738" y="1616"/>
                    <a:pt x="5623" y="1911"/>
                    <a:pt x="5361" y="2025"/>
                  </a:cubicBezTo>
                  <a:cubicBezTo>
                    <a:pt x="5361" y="2025"/>
                    <a:pt x="5372" y="2026"/>
                    <a:pt x="5392" y="2026"/>
                  </a:cubicBezTo>
                  <a:cubicBezTo>
                    <a:pt x="5532" y="2026"/>
                    <a:pt x="6100" y="1988"/>
                    <a:pt x="6230" y="1386"/>
                  </a:cubicBezTo>
                  <a:cubicBezTo>
                    <a:pt x="6348" y="835"/>
                    <a:pt x="5877" y="0"/>
                    <a:pt x="498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 name="Google Shape;1196;p2"/>
            <p:cNvSpPr/>
            <p:nvPr/>
          </p:nvSpPr>
          <p:spPr>
            <a:xfrm>
              <a:off x="3017275" y="1619550"/>
              <a:ext cx="116400" cy="82375"/>
            </a:xfrm>
            <a:custGeom>
              <a:avLst/>
              <a:gdLst/>
              <a:ahLst/>
              <a:cxnLst/>
              <a:rect l="l" t="t" r="r" b="b"/>
              <a:pathLst>
                <a:path w="4656" h="3295" extrusionOk="0">
                  <a:moveTo>
                    <a:pt x="4655" y="2147"/>
                  </a:moveTo>
                  <a:lnTo>
                    <a:pt x="4655" y="2147"/>
                  </a:lnTo>
                  <a:cubicBezTo>
                    <a:pt x="4647" y="2152"/>
                    <a:pt x="4639" y="2156"/>
                    <a:pt x="4631" y="2160"/>
                  </a:cubicBezTo>
                  <a:lnTo>
                    <a:pt x="4631" y="2160"/>
                  </a:lnTo>
                  <a:cubicBezTo>
                    <a:pt x="4647" y="2153"/>
                    <a:pt x="4655" y="2148"/>
                    <a:pt x="4655" y="2147"/>
                  </a:cubicBezTo>
                  <a:close/>
                  <a:moveTo>
                    <a:pt x="836" y="0"/>
                  </a:moveTo>
                  <a:cubicBezTo>
                    <a:pt x="836" y="0"/>
                    <a:pt x="0" y="934"/>
                    <a:pt x="557" y="1721"/>
                  </a:cubicBezTo>
                  <a:cubicBezTo>
                    <a:pt x="869" y="2180"/>
                    <a:pt x="1377" y="2459"/>
                    <a:pt x="1934" y="2492"/>
                  </a:cubicBezTo>
                  <a:cubicBezTo>
                    <a:pt x="1869" y="2492"/>
                    <a:pt x="1475" y="2492"/>
                    <a:pt x="1295" y="2721"/>
                  </a:cubicBezTo>
                  <a:cubicBezTo>
                    <a:pt x="1180" y="2885"/>
                    <a:pt x="1131" y="3098"/>
                    <a:pt x="1147" y="3295"/>
                  </a:cubicBezTo>
                  <a:cubicBezTo>
                    <a:pt x="1200" y="3203"/>
                    <a:pt x="1293" y="3154"/>
                    <a:pt x="1395" y="3154"/>
                  </a:cubicBezTo>
                  <a:cubicBezTo>
                    <a:pt x="1422" y="3154"/>
                    <a:pt x="1448" y="3157"/>
                    <a:pt x="1475" y="3164"/>
                  </a:cubicBezTo>
                  <a:cubicBezTo>
                    <a:pt x="1590" y="3199"/>
                    <a:pt x="1753" y="3278"/>
                    <a:pt x="1938" y="3278"/>
                  </a:cubicBezTo>
                  <a:cubicBezTo>
                    <a:pt x="2096" y="3278"/>
                    <a:pt x="2269" y="3221"/>
                    <a:pt x="2442" y="3032"/>
                  </a:cubicBezTo>
                  <a:cubicBezTo>
                    <a:pt x="2817" y="2641"/>
                    <a:pt x="3305" y="2866"/>
                    <a:pt x="4631" y="2160"/>
                  </a:cubicBezTo>
                  <a:lnTo>
                    <a:pt x="4631" y="2160"/>
                  </a:lnTo>
                  <a:cubicBezTo>
                    <a:pt x="4499" y="2220"/>
                    <a:pt x="3846" y="2466"/>
                    <a:pt x="3120" y="2466"/>
                  </a:cubicBezTo>
                  <a:cubicBezTo>
                    <a:pt x="2655" y="2466"/>
                    <a:pt x="2160" y="2365"/>
                    <a:pt x="1754" y="2049"/>
                  </a:cubicBezTo>
                  <a:cubicBezTo>
                    <a:pt x="1098" y="1574"/>
                    <a:pt x="754" y="803"/>
                    <a:pt x="8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 name="Google Shape;1197;p2"/>
            <p:cNvSpPr/>
            <p:nvPr/>
          </p:nvSpPr>
          <p:spPr>
            <a:xfrm>
              <a:off x="3170925" y="1434125"/>
              <a:ext cx="110675" cy="157175"/>
            </a:xfrm>
            <a:custGeom>
              <a:avLst/>
              <a:gdLst/>
              <a:ahLst/>
              <a:cxnLst/>
              <a:rect l="l" t="t" r="r" b="b"/>
              <a:pathLst>
                <a:path w="4427" h="6287" extrusionOk="0">
                  <a:moveTo>
                    <a:pt x="2646" y="1"/>
                  </a:moveTo>
                  <a:cubicBezTo>
                    <a:pt x="2148" y="1"/>
                    <a:pt x="1625" y="207"/>
                    <a:pt x="1279" y="615"/>
                  </a:cubicBezTo>
                  <a:cubicBezTo>
                    <a:pt x="1" y="2254"/>
                    <a:pt x="902" y="4270"/>
                    <a:pt x="1656" y="5122"/>
                  </a:cubicBezTo>
                  <a:cubicBezTo>
                    <a:pt x="2082" y="5630"/>
                    <a:pt x="2640" y="6040"/>
                    <a:pt x="3263" y="6286"/>
                  </a:cubicBezTo>
                  <a:cubicBezTo>
                    <a:pt x="2689" y="6007"/>
                    <a:pt x="2181" y="5614"/>
                    <a:pt x="1771" y="5122"/>
                  </a:cubicBezTo>
                  <a:cubicBezTo>
                    <a:pt x="1492" y="4745"/>
                    <a:pt x="1296" y="4303"/>
                    <a:pt x="1165" y="3844"/>
                  </a:cubicBezTo>
                  <a:cubicBezTo>
                    <a:pt x="1017" y="3319"/>
                    <a:pt x="968" y="2762"/>
                    <a:pt x="1001" y="2205"/>
                  </a:cubicBezTo>
                  <a:cubicBezTo>
                    <a:pt x="1132" y="746"/>
                    <a:pt x="1968" y="188"/>
                    <a:pt x="2722" y="156"/>
                  </a:cubicBezTo>
                  <a:cubicBezTo>
                    <a:pt x="3066" y="156"/>
                    <a:pt x="3394" y="303"/>
                    <a:pt x="3640" y="549"/>
                  </a:cubicBezTo>
                  <a:cubicBezTo>
                    <a:pt x="4279" y="1106"/>
                    <a:pt x="3935" y="2041"/>
                    <a:pt x="3394" y="2270"/>
                  </a:cubicBezTo>
                  <a:cubicBezTo>
                    <a:pt x="3271" y="2332"/>
                    <a:pt x="3134" y="2365"/>
                    <a:pt x="2995" y="2365"/>
                  </a:cubicBezTo>
                  <a:cubicBezTo>
                    <a:pt x="2875" y="2365"/>
                    <a:pt x="2754" y="2340"/>
                    <a:pt x="2640" y="2287"/>
                  </a:cubicBezTo>
                  <a:cubicBezTo>
                    <a:pt x="2476" y="2205"/>
                    <a:pt x="2361" y="2024"/>
                    <a:pt x="2328" y="1828"/>
                  </a:cubicBezTo>
                  <a:cubicBezTo>
                    <a:pt x="2328" y="1730"/>
                    <a:pt x="2354" y="1707"/>
                    <a:pt x="2405" y="1707"/>
                  </a:cubicBezTo>
                  <a:cubicBezTo>
                    <a:pt x="2449" y="1707"/>
                    <a:pt x="2511" y="1724"/>
                    <a:pt x="2591" y="1724"/>
                  </a:cubicBezTo>
                  <a:cubicBezTo>
                    <a:pt x="2651" y="1724"/>
                    <a:pt x="2723" y="1714"/>
                    <a:pt x="2804" y="1680"/>
                  </a:cubicBezTo>
                  <a:cubicBezTo>
                    <a:pt x="3000" y="1565"/>
                    <a:pt x="3033" y="1287"/>
                    <a:pt x="2869" y="1123"/>
                  </a:cubicBezTo>
                  <a:cubicBezTo>
                    <a:pt x="2801" y="1055"/>
                    <a:pt x="2703" y="1016"/>
                    <a:pt x="2600" y="1016"/>
                  </a:cubicBezTo>
                  <a:cubicBezTo>
                    <a:pt x="2405" y="1016"/>
                    <a:pt x="2197" y="1156"/>
                    <a:pt x="2164" y="1500"/>
                  </a:cubicBezTo>
                  <a:cubicBezTo>
                    <a:pt x="2132" y="1729"/>
                    <a:pt x="2197" y="1975"/>
                    <a:pt x="2361" y="2155"/>
                  </a:cubicBezTo>
                  <a:cubicBezTo>
                    <a:pt x="2394" y="2172"/>
                    <a:pt x="2410" y="2188"/>
                    <a:pt x="2427" y="2205"/>
                  </a:cubicBezTo>
                  <a:cubicBezTo>
                    <a:pt x="2443" y="2221"/>
                    <a:pt x="2459" y="2237"/>
                    <a:pt x="2492" y="2254"/>
                  </a:cubicBezTo>
                  <a:lnTo>
                    <a:pt x="2541" y="2287"/>
                  </a:lnTo>
                  <a:lnTo>
                    <a:pt x="2574" y="2319"/>
                  </a:lnTo>
                  <a:lnTo>
                    <a:pt x="2607" y="2336"/>
                  </a:lnTo>
                  <a:cubicBezTo>
                    <a:pt x="2738" y="2401"/>
                    <a:pt x="2877" y="2434"/>
                    <a:pt x="3015" y="2434"/>
                  </a:cubicBezTo>
                  <a:cubicBezTo>
                    <a:pt x="3152" y="2434"/>
                    <a:pt x="3287" y="2401"/>
                    <a:pt x="3410" y="2336"/>
                  </a:cubicBezTo>
                  <a:cubicBezTo>
                    <a:pt x="4000" y="2139"/>
                    <a:pt x="4426" y="1090"/>
                    <a:pt x="3738" y="451"/>
                  </a:cubicBezTo>
                  <a:cubicBezTo>
                    <a:pt x="3474" y="150"/>
                    <a:pt x="3069" y="1"/>
                    <a:pt x="264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 name="Google Shape;1198;p2"/>
            <p:cNvSpPr/>
            <p:nvPr/>
          </p:nvSpPr>
          <p:spPr>
            <a:xfrm>
              <a:off x="5162475" y="2651575"/>
              <a:ext cx="226625" cy="158025"/>
            </a:xfrm>
            <a:custGeom>
              <a:avLst/>
              <a:gdLst/>
              <a:ahLst/>
              <a:cxnLst/>
              <a:rect l="l" t="t" r="r" b="b"/>
              <a:pathLst>
                <a:path w="9065" h="6321" extrusionOk="0">
                  <a:moveTo>
                    <a:pt x="2002" y="0"/>
                  </a:moveTo>
                  <a:cubicBezTo>
                    <a:pt x="1084" y="0"/>
                    <a:pt x="66" y="652"/>
                    <a:pt x="33" y="1844"/>
                  </a:cubicBezTo>
                  <a:cubicBezTo>
                    <a:pt x="1" y="2713"/>
                    <a:pt x="460" y="3533"/>
                    <a:pt x="1230" y="3926"/>
                  </a:cubicBezTo>
                  <a:cubicBezTo>
                    <a:pt x="1735" y="4189"/>
                    <a:pt x="2308" y="4297"/>
                    <a:pt x="2892" y="4297"/>
                  </a:cubicBezTo>
                  <a:cubicBezTo>
                    <a:pt x="3217" y="4297"/>
                    <a:pt x="3546" y="4263"/>
                    <a:pt x="3869" y="4205"/>
                  </a:cubicBezTo>
                  <a:cubicBezTo>
                    <a:pt x="4754" y="3959"/>
                    <a:pt x="5557" y="3615"/>
                    <a:pt x="6377" y="3418"/>
                  </a:cubicBezTo>
                  <a:cubicBezTo>
                    <a:pt x="6579" y="3370"/>
                    <a:pt x="6783" y="3345"/>
                    <a:pt x="6984" y="3345"/>
                  </a:cubicBezTo>
                  <a:cubicBezTo>
                    <a:pt x="7599" y="3345"/>
                    <a:pt x="8178" y="3575"/>
                    <a:pt x="8524" y="4057"/>
                  </a:cubicBezTo>
                  <a:cubicBezTo>
                    <a:pt x="8967" y="4631"/>
                    <a:pt x="8999" y="5565"/>
                    <a:pt x="8459" y="5975"/>
                  </a:cubicBezTo>
                  <a:cubicBezTo>
                    <a:pt x="8245" y="6137"/>
                    <a:pt x="7987" y="6212"/>
                    <a:pt x="7738" y="6212"/>
                  </a:cubicBezTo>
                  <a:cubicBezTo>
                    <a:pt x="7357" y="6212"/>
                    <a:pt x="6994" y="6036"/>
                    <a:pt x="6836" y="5729"/>
                  </a:cubicBezTo>
                  <a:cubicBezTo>
                    <a:pt x="6524" y="5221"/>
                    <a:pt x="6770" y="4565"/>
                    <a:pt x="7229" y="4451"/>
                  </a:cubicBezTo>
                  <a:cubicBezTo>
                    <a:pt x="7325" y="4412"/>
                    <a:pt x="7425" y="4394"/>
                    <a:pt x="7523" y="4394"/>
                  </a:cubicBezTo>
                  <a:cubicBezTo>
                    <a:pt x="7762" y="4394"/>
                    <a:pt x="7991" y="4504"/>
                    <a:pt x="8131" y="4713"/>
                  </a:cubicBezTo>
                  <a:cubicBezTo>
                    <a:pt x="8229" y="4893"/>
                    <a:pt x="8245" y="5090"/>
                    <a:pt x="8163" y="5287"/>
                  </a:cubicBezTo>
                  <a:cubicBezTo>
                    <a:pt x="8163" y="5326"/>
                    <a:pt x="8110" y="5398"/>
                    <a:pt x="8063" y="5398"/>
                  </a:cubicBezTo>
                  <a:cubicBezTo>
                    <a:pt x="8052" y="5398"/>
                    <a:pt x="8042" y="5394"/>
                    <a:pt x="8032" y="5385"/>
                  </a:cubicBezTo>
                  <a:cubicBezTo>
                    <a:pt x="7983" y="5319"/>
                    <a:pt x="8032" y="4975"/>
                    <a:pt x="7672" y="4926"/>
                  </a:cubicBezTo>
                  <a:cubicBezTo>
                    <a:pt x="7657" y="4924"/>
                    <a:pt x="7642" y="4923"/>
                    <a:pt x="7628" y="4923"/>
                  </a:cubicBezTo>
                  <a:cubicBezTo>
                    <a:pt x="7285" y="4923"/>
                    <a:pt x="7178" y="5473"/>
                    <a:pt x="7524" y="5631"/>
                  </a:cubicBezTo>
                  <a:cubicBezTo>
                    <a:pt x="7591" y="5662"/>
                    <a:pt x="7661" y="5676"/>
                    <a:pt x="7730" y="5676"/>
                  </a:cubicBezTo>
                  <a:cubicBezTo>
                    <a:pt x="7953" y="5676"/>
                    <a:pt x="8170" y="5528"/>
                    <a:pt x="8245" y="5303"/>
                  </a:cubicBezTo>
                  <a:cubicBezTo>
                    <a:pt x="8245" y="5287"/>
                    <a:pt x="8245" y="5287"/>
                    <a:pt x="8245" y="5287"/>
                  </a:cubicBezTo>
                  <a:cubicBezTo>
                    <a:pt x="8245" y="5270"/>
                    <a:pt x="8245" y="5254"/>
                    <a:pt x="8245" y="5237"/>
                  </a:cubicBezTo>
                  <a:lnTo>
                    <a:pt x="8245" y="5221"/>
                  </a:lnTo>
                  <a:cubicBezTo>
                    <a:pt x="8278" y="5090"/>
                    <a:pt x="8262" y="4975"/>
                    <a:pt x="8229" y="4844"/>
                  </a:cubicBezTo>
                  <a:cubicBezTo>
                    <a:pt x="8117" y="4532"/>
                    <a:pt x="7815" y="4344"/>
                    <a:pt x="7503" y="4344"/>
                  </a:cubicBezTo>
                  <a:cubicBezTo>
                    <a:pt x="7405" y="4344"/>
                    <a:pt x="7307" y="4362"/>
                    <a:pt x="7213" y="4401"/>
                  </a:cubicBezTo>
                  <a:cubicBezTo>
                    <a:pt x="6721" y="4516"/>
                    <a:pt x="6426" y="5221"/>
                    <a:pt x="6754" y="5762"/>
                  </a:cubicBezTo>
                  <a:cubicBezTo>
                    <a:pt x="6926" y="6116"/>
                    <a:pt x="7336" y="6321"/>
                    <a:pt x="7763" y="6321"/>
                  </a:cubicBezTo>
                  <a:cubicBezTo>
                    <a:pt x="8028" y="6321"/>
                    <a:pt x="8299" y="6242"/>
                    <a:pt x="8524" y="6073"/>
                  </a:cubicBezTo>
                  <a:cubicBezTo>
                    <a:pt x="8950" y="5729"/>
                    <a:pt x="9065" y="5139"/>
                    <a:pt x="8934" y="4582"/>
                  </a:cubicBezTo>
                  <a:cubicBezTo>
                    <a:pt x="8836" y="4041"/>
                    <a:pt x="8475" y="3172"/>
                    <a:pt x="7213" y="2893"/>
                  </a:cubicBezTo>
                  <a:cubicBezTo>
                    <a:pt x="7066" y="2861"/>
                    <a:pt x="6916" y="2846"/>
                    <a:pt x="6764" y="2846"/>
                  </a:cubicBezTo>
                  <a:cubicBezTo>
                    <a:pt x="5431" y="2846"/>
                    <a:pt x="3908" y="3972"/>
                    <a:pt x="2333" y="3972"/>
                  </a:cubicBezTo>
                  <a:cubicBezTo>
                    <a:pt x="2103" y="3972"/>
                    <a:pt x="1872" y="3948"/>
                    <a:pt x="1640" y="3893"/>
                  </a:cubicBezTo>
                  <a:cubicBezTo>
                    <a:pt x="1558" y="3877"/>
                    <a:pt x="1459" y="3844"/>
                    <a:pt x="1377" y="3828"/>
                  </a:cubicBezTo>
                  <a:lnTo>
                    <a:pt x="1312" y="3795"/>
                  </a:lnTo>
                  <a:cubicBezTo>
                    <a:pt x="591" y="3418"/>
                    <a:pt x="164" y="2664"/>
                    <a:pt x="181" y="1861"/>
                  </a:cubicBezTo>
                  <a:cubicBezTo>
                    <a:pt x="203" y="743"/>
                    <a:pt x="1167" y="111"/>
                    <a:pt x="2033" y="111"/>
                  </a:cubicBezTo>
                  <a:cubicBezTo>
                    <a:pt x="2449" y="111"/>
                    <a:pt x="2843" y="257"/>
                    <a:pt x="3099" y="566"/>
                  </a:cubicBezTo>
                  <a:cubicBezTo>
                    <a:pt x="3557" y="1008"/>
                    <a:pt x="3525" y="1762"/>
                    <a:pt x="3017" y="2172"/>
                  </a:cubicBezTo>
                  <a:cubicBezTo>
                    <a:pt x="2951" y="2238"/>
                    <a:pt x="2853" y="2271"/>
                    <a:pt x="2771" y="2303"/>
                  </a:cubicBezTo>
                  <a:cubicBezTo>
                    <a:pt x="2709" y="2316"/>
                    <a:pt x="2647" y="2322"/>
                    <a:pt x="2585" y="2322"/>
                  </a:cubicBezTo>
                  <a:cubicBezTo>
                    <a:pt x="2398" y="2322"/>
                    <a:pt x="2213" y="2266"/>
                    <a:pt x="2066" y="2156"/>
                  </a:cubicBezTo>
                  <a:cubicBezTo>
                    <a:pt x="1935" y="2074"/>
                    <a:pt x="1886" y="1910"/>
                    <a:pt x="1918" y="1779"/>
                  </a:cubicBezTo>
                  <a:lnTo>
                    <a:pt x="1918" y="1779"/>
                  </a:lnTo>
                  <a:cubicBezTo>
                    <a:pt x="1994" y="1854"/>
                    <a:pt x="2097" y="1894"/>
                    <a:pt x="2201" y="1894"/>
                  </a:cubicBezTo>
                  <a:cubicBezTo>
                    <a:pt x="2256" y="1894"/>
                    <a:pt x="2310" y="1883"/>
                    <a:pt x="2361" y="1861"/>
                  </a:cubicBezTo>
                  <a:cubicBezTo>
                    <a:pt x="2607" y="1713"/>
                    <a:pt x="2525" y="1320"/>
                    <a:pt x="2213" y="1222"/>
                  </a:cubicBezTo>
                  <a:cubicBezTo>
                    <a:pt x="2185" y="1214"/>
                    <a:pt x="2157" y="1211"/>
                    <a:pt x="2129" y="1211"/>
                  </a:cubicBezTo>
                  <a:cubicBezTo>
                    <a:pt x="1787" y="1211"/>
                    <a:pt x="1508" y="1748"/>
                    <a:pt x="1902" y="2172"/>
                  </a:cubicBezTo>
                  <a:cubicBezTo>
                    <a:pt x="2060" y="2318"/>
                    <a:pt x="2262" y="2400"/>
                    <a:pt x="2470" y="2400"/>
                  </a:cubicBezTo>
                  <a:cubicBezTo>
                    <a:pt x="2543" y="2400"/>
                    <a:pt x="2616" y="2390"/>
                    <a:pt x="2689" y="2369"/>
                  </a:cubicBezTo>
                  <a:cubicBezTo>
                    <a:pt x="2722" y="2369"/>
                    <a:pt x="2754" y="2353"/>
                    <a:pt x="2787" y="2353"/>
                  </a:cubicBezTo>
                  <a:lnTo>
                    <a:pt x="2869" y="2320"/>
                  </a:lnTo>
                  <a:lnTo>
                    <a:pt x="2902" y="2320"/>
                  </a:lnTo>
                  <a:cubicBezTo>
                    <a:pt x="3049" y="2254"/>
                    <a:pt x="3180" y="2139"/>
                    <a:pt x="3262" y="2008"/>
                  </a:cubicBezTo>
                  <a:cubicBezTo>
                    <a:pt x="3590" y="1533"/>
                    <a:pt x="3541" y="910"/>
                    <a:pt x="3164" y="500"/>
                  </a:cubicBezTo>
                  <a:cubicBezTo>
                    <a:pt x="2891" y="162"/>
                    <a:pt x="2459" y="0"/>
                    <a:pt x="20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 name="Google Shape;1199;p2"/>
            <p:cNvSpPr/>
            <p:nvPr/>
          </p:nvSpPr>
          <p:spPr>
            <a:xfrm>
              <a:off x="5201000" y="2741450"/>
              <a:ext cx="161875" cy="92300"/>
            </a:xfrm>
            <a:custGeom>
              <a:avLst/>
              <a:gdLst/>
              <a:ahLst/>
              <a:cxnLst/>
              <a:rect l="l" t="t" r="r" b="b"/>
              <a:pathLst>
                <a:path w="6475" h="3692" extrusionOk="0">
                  <a:moveTo>
                    <a:pt x="5522" y="0"/>
                  </a:moveTo>
                  <a:cubicBezTo>
                    <a:pt x="5269" y="0"/>
                    <a:pt x="4968" y="44"/>
                    <a:pt x="4623" y="167"/>
                  </a:cubicBezTo>
                  <a:cubicBezTo>
                    <a:pt x="3775" y="457"/>
                    <a:pt x="2590" y="1019"/>
                    <a:pt x="1418" y="1019"/>
                  </a:cubicBezTo>
                  <a:cubicBezTo>
                    <a:pt x="935" y="1019"/>
                    <a:pt x="455" y="924"/>
                    <a:pt x="0" y="675"/>
                  </a:cubicBezTo>
                  <a:lnTo>
                    <a:pt x="0" y="675"/>
                  </a:lnTo>
                  <a:cubicBezTo>
                    <a:pt x="0" y="675"/>
                    <a:pt x="582" y="1333"/>
                    <a:pt x="1346" y="1333"/>
                  </a:cubicBezTo>
                  <a:cubicBezTo>
                    <a:pt x="1372" y="1333"/>
                    <a:pt x="1399" y="1333"/>
                    <a:pt x="1426" y="1331"/>
                  </a:cubicBezTo>
                  <a:cubicBezTo>
                    <a:pt x="1951" y="1294"/>
                    <a:pt x="2176" y="1158"/>
                    <a:pt x="2311" y="1158"/>
                  </a:cubicBezTo>
                  <a:cubicBezTo>
                    <a:pt x="2357" y="1158"/>
                    <a:pt x="2393" y="1174"/>
                    <a:pt x="2426" y="1216"/>
                  </a:cubicBezTo>
                  <a:cubicBezTo>
                    <a:pt x="2489" y="1305"/>
                    <a:pt x="2397" y="1364"/>
                    <a:pt x="2246" y="1364"/>
                  </a:cubicBezTo>
                  <a:cubicBezTo>
                    <a:pt x="2201" y="1364"/>
                    <a:pt x="2151" y="1359"/>
                    <a:pt x="2098" y="1347"/>
                  </a:cubicBezTo>
                  <a:cubicBezTo>
                    <a:pt x="2051" y="1330"/>
                    <a:pt x="2000" y="1321"/>
                    <a:pt x="1948" y="1321"/>
                  </a:cubicBezTo>
                  <a:cubicBezTo>
                    <a:pt x="1854" y="1321"/>
                    <a:pt x="1756" y="1350"/>
                    <a:pt x="1672" y="1413"/>
                  </a:cubicBezTo>
                  <a:cubicBezTo>
                    <a:pt x="1511" y="1574"/>
                    <a:pt x="1715" y="2085"/>
                    <a:pt x="1346" y="2085"/>
                  </a:cubicBezTo>
                  <a:cubicBezTo>
                    <a:pt x="1340" y="2085"/>
                    <a:pt x="1334" y="2085"/>
                    <a:pt x="1328" y="2085"/>
                  </a:cubicBezTo>
                  <a:lnTo>
                    <a:pt x="1328" y="2085"/>
                  </a:lnTo>
                  <a:cubicBezTo>
                    <a:pt x="1328" y="2085"/>
                    <a:pt x="1612" y="2451"/>
                    <a:pt x="2036" y="2451"/>
                  </a:cubicBezTo>
                  <a:cubicBezTo>
                    <a:pt x="2180" y="2451"/>
                    <a:pt x="2339" y="2410"/>
                    <a:pt x="2508" y="2298"/>
                  </a:cubicBezTo>
                  <a:cubicBezTo>
                    <a:pt x="3180" y="1872"/>
                    <a:pt x="2820" y="1364"/>
                    <a:pt x="3066" y="1233"/>
                  </a:cubicBezTo>
                  <a:cubicBezTo>
                    <a:pt x="3107" y="1214"/>
                    <a:pt x="3148" y="1206"/>
                    <a:pt x="3185" y="1206"/>
                  </a:cubicBezTo>
                  <a:cubicBezTo>
                    <a:pt x="3384" y="1206"/>
                    <a:pt x="3504" y="1438"/>
                    <a:pt x="3311" y="1659"/>
                  </a:cubicBezTo>
                  <a:cubicBezTo>
                    <a:pt x="3082" y="1937"/>
                    <a:pt x="2213" y="2888"/>
                    <a:pt x="3557" y="3691"/>
                  </a:cubicBezTo>
                  <a:cubicBezTo>
                    <a:pt x="3574" y="3691"/>
                    <a:pt x="3377" y="3232"/>
                    <a:pt x="3738" y="3068"/>
                  </a:cubicBezTo>
                  <a:cubicBezTo>
                    <a:pt x="4098" y="2921"/>
                    <a:pt x="4819" y="2691"/>
                    <a:pt x="4721" y="2200"/>
                  </a:cubicBezTo>
                  <a:cubicBezTo>
                    <a:pt x="4623" y="1692"/>
                    <a:pt x="4246" y="938"/>
                    <a:pt x="4852" y="495"/>
                  </a:cubicBezTo>
                  <a:cubicBezTo>
                    <a:pt x="5198" y="235"/>
                    <a:pt x="5499" y="134"/>
                    <a:pt x="5805" y="134"/>
                  </a:cubicBezTo>
                  <a:cubicBezTo>
                    <a:pt x="6020" y="134"/>
                    <a:pt x="6238" y="184"/>
                    <a:pt x="6475" y="266"/>
                  </a:cubicBezTo>
                  <a:cubicBezTo>
                    <a:pt x="6475" y="266"/>
                    <a:pt x="6143" y="0"/>
                    <a:pt x="55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 name="Google Shape;1200;p2"/>
            <p:cNvSpPr/>
            <p:nvPr/>
          </p:nvSpPr>
          <p:spPr>
            <a:xfrm>
              <a:off x="5230900" y="2649375"/>
              <a:ext cx="90200" cy="63475"/>
            </a:xfrm>
            <a:custGeom>
              <a:avLst/>
              <a:gdLst/>
              <a:ahLst/>
              <a:cxnLst/>
              <a:rect l="l" t="t" r="r" b="b"/>
              <a:pathLst>
                <a:path w="3608" h="2539" extrusionOk="0">
                  <a:moveTo>
                    <a:pt x="1101" y="0"/>
                  </a:moveTo>
                  <a:cubicBezTo>
                    <a:pt x="505" y="0"/>
                    <a:pt x="1" y="129"/>
                    <a:pt x="1" y="129"/>
                  </a:cubicBezTo>
                  <a:cubicBezTo>
                    <a:pt x="1" y="129"/>
                    <a:pt x="952" y="211"/>
                    <a:pt x="1198" y="556"/>
                  </a:cubicBezTo>
                  <a:cubicBezTo>
                    <a:pt x="1378" y="752"/>
                    <a:pt x="1427" y="1015"/>
                    <a:pt x="1345" y="1277"/>
                  </a:cubicBezTo>
                  <a:cubicBezTo>
                    <a:pt x="1312" y="1506"/>
                    <a:pt x="1181" y="2146"/>
                    <a:pt x="2214" y="2162"/>
                  </a:cubicBezTo>
                  <a:cubicBezTo>
                    <a:pt x="3263" y="2178"/>
                    <a:pt x="3083" y="2539"/>
                    <a:pt x="3083" y="2539"/>
                  </a:cubicBezTo>
                  <a:cubicBezTo>
                    <a:pt x="3083" y="2539"/>
                    <a:pt x="3607" y="1769"/>
                    <a:pt x="2738" y="621"/>
                  </a:cubicBezTo>
                  <a:cubicBezTo>
                    <a:pt x="2364" y="125"/>
                    <a:pt x="1688" y="0"/>
                    <a:pt x="110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 name="Google Shape;1201;p2"/>
            <p:cNvSpPr/>
            <p:nvPr/>
          </p:nvSpPr>
          <p:spPr>
            <a:xfrm>
              <a:off x="5195675" y="2582525"/>
              <a:ext cx="56575" cy="67225"/>
            </a:xfrm>
            <a:custGeom>
              <a:avLst/>
              <a:gdLst/>
              <a:ahLst/>
              <a:cxnLst/>
              <a:rect l="l" t="t" r="r" b="b"/>
              <a:pathLst>
                <a:path w="2263" h="2689" extrusionOk="0">
                  <a:moveTo>
                    <a:pt x="1115" y="0"/>
                  </a:moveTo>
                  <a:lnTo>
                    <a:pt x="1115" y="0"/>
                  </a:lnTo>
                  <a:cubicBezTo>
                    <a:pt x="820" y="164"/>
                    <a:pt x="738" y="705"/>
                    <a:pt x="803" y="1443"/>
                  </a:cubicBezTo>
                  <a:cubicBezTo>
                    <a:pt x="869" y="2181"/>
                    <a:pt x="0" y="2623"/>
                    <a:pt x="0" y="2623"/>
                  </a:cubicBezTo>
                  <a:cubicBezTo>
                    <a:pt x="590" y="2410"/>
                    <a:pt x="1754" y="2689"/>
                    <a:pt x="2016" y="2017"/>
                  </a:cubicBezTo>
                  <a:cubicBezTo>
                    <a:pt x="2262" y="1361"/>
                    <a:pt x="1623" y="935"/>
                    <a:pt x="1262" y="738"/>
                  </a:cubicBezTo>
                  <a:cubicBezTo>
                    <a:pt x="918" y="541"/>
                    <a:pt x="1115" y="1"/>
                    <a:pt x="11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 name="Google Shape;1202;p2"/>
            <p:cNvSpPr/>
            <p:nvPr/>
          </p:nvSpPr>
          <p:spPr>
            <a:xfrm>
              <a:off x="5110850" y="2611625"/>
              <a:ext cx="79925" cy="107800"/>
            </a:xfrm>
            <a:custGeom>
              <a:avLst/>
              <a:gdLst/>
              <a:ahLst/>
              <a:cxnLst/>
              <a:rect l="l" t="t" r="r" b="b"/>
              <a:pathLst>
                <a:path w="3197" h="4312" extrusionOk="0">
                  <a:moveTo>
                    <a:pt x="2820" y="0"/>
                  </a:moveTo>
                  <a:lnTo>
                    <a:pt x="2820" y="0"/>
                  </a:lnTo>
                  <a:cubicBezTo>
                    <a:pt x="2728" y="92"/>
                    <a:pt x="2616" y="141"/>
                    <a:pt x="2500" y="141"/>
                  </a:cubicBezTo>
                  <a:cubicBezTo>
                    <a:pt x="2470" y="141"/>
                    <a:pt x="2440" y="138"/>
                    <a:pt x="2410" y="131"/>
                  </a:cubicBezTo>
                  <a:cubicBezTo>
                    <a:pt x="2348" y="120"/>
                    <a:pt x="2261" y="110"/>
                    <a:pt x="2161" y="110"/>
                  </a:cubicBezTo>
                  <a:cubicBezTo>
                    <a:pt x="1838" y="110"/>
                    <a:pt x="1384" y="213"/>
                    <a:pt x="1246" y="689"/>
                  </a:cubicBezTo>
                  <a:cubicBezTo>
                    <a:pt x="1049" y="1312"/>
                    <a:pt x="1197" y="1705"/>
                    <a:pt x="1410" y="1885"/>
                  </a:cubicBezTo>
                  <a:cubicBezTo>
                    <a:pt x="1623" y="2066"/>
                    <a:pt x="1623" y="2443"/>
                    <a:pt x="1475" y="2508"/>
                  </a:cubicBezTo>
                  <a:cubicBezTo>
                    <a:pt x="1441" y="2525"/>
                    <a:pt x="1407" y="2533"/>
                    <a:pt x="1374" y="2533"/>
                  </a:cubicBezTo>
                  <a:cubicBezTo>
                    <a:pt x="1214" y="2533"/>
                    <a:pt x="1080" y="2357"/>
                    <a:pt x="1148" y="2180"/>
                  </a:cubicBezTo>
                  <a:cubicBezTo>
                    <a:pt x="1236" y="1960"/>
                    <a:pt x="1048" y="1728"/>
                    <a:pt x="820" y="1728"/>
                  </a:cubicBezTo>
                  <a:cubicBezTo>
                    <a:pt x="793" y="1728"/>
                    <a:pt x="766" y="1731"/>
                    <a:pt x="738" y="1738"/>
                  </a:cubicBezTo>
                  <a:cubicBezTo>
                    <a:pt x="685" y="1744"/>
                    <a:pt x="638" y="1748"/>
                    <a:pt x="594" y="1748"/>
                  </a:cubicBezTo>
                  <a:cubicBezTo>
                    <a:pt x="421" y="1748"/>
                    <a:pt x="322" y="1695"/>
                    <a:pt x="295" y="1590"/>
                  </a:cubicBezTo>
                  <a:lnTo>
                    <a:pt x="295" y="1590"/>
                  </a:lnTo>
                  <a:cubicBezTo>
                    <a:pt x="295" y="1590"/>
                    <a:pt x="0" y="2492"/>
                    <a:pt x="705" y="2918"/>
                  </a:cubicBezTo>
                  <a:cubicBezTo>
                    <a:pt x="1394" y="3360"/>
                    <a:pt x="1738" y="4049"/>
                    <a:pt x="2131" y="4311"/>
                  </a:cubicBezTo>
                  <a:cubicBezTo>
                    <a:pt x="2131" y="4311"/>
                    <a:pt x="1541" y="3344"/>
                    <a:pt x="2082" y="2475"/>
                  </a:cubicBezTo>
                  <a:cubicBezTo>
                    <a:pt x="2639" y="1607"/>
                    <a:pt x="3197" y="1344"/>
                    <a:pt x="28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 name="Google Shape;1203;p2"/>
            <p:cNvSpPr/>
            <p:nvPr/>
          </p:nvSpPr>
          <p:spPr>
            <a:xfrm>
              <a:off x="5005950" y="2452975"/>
              <a:ext cx="202850" cy="202925"/>
            </a:xfrm>
            <a:custGeom>
              <a:avLst/>
              <a:gdLst/>
              <a:ahLst/>
              <a:cxnLst/>
              <a:rect l="l" t="t" r="r" b="b"/>
              <a:pathLst>
                <a:path w="8114" h="8117" extrusionOk="0">
                  <a:moveTo>
                    <a:pt x="2367" y="0"/>
                  </a:moveTo>
                  <a:cubicBezTo>
                    <a:pt x="2272" y="0"/>
                    <a:pt x="2176" y="6"/>
                    <a:pt x="2082" y="19"/>
                  </a:cubicBezTo>
                  <a:cubicBezTo>
                    <a:pt x="754" y="167"/>
                    <a:pt x="0" y="1986"/>
                    <a:pt x="787" y="3232"/>
                  </a:cubicBezTo>
                  <a:cubicBezTo>
                    <a:pt x="1391" y="4204"/>
                    <a:pt x="2458" y="4488"/>
                    <a:pt x="3429" y="4488"/>
                  </a:cubicBezTo>
                  <a:cubicBezTo>
                    <a:pt x="3539" y="4488"/>
                    <a:pt x="3647" y="4484"/>
                    <a:pt x="3754" y="4478"/>
                  </a:cubicBezTo>
                  <a:cubicBezTo>
                    <a:pt x="3950" y="4478"/>
                    <a:pt x="4196" y="4461"/>
                    <a:pt x="4442" y="4428"/>
                  </a:cubicBezTo>
                  <a:cubicBezTo>
                    <a:pt x="4442" y="4428"/>
                    <a:pt x="4650" y="4394"/>
                    <a:pt x="4961" y="4394"/>
                  </a:cubicBezTo>
                  <a:cubicBezTo>
                    <a:pt x="5449" y="4394"/>
                    <a:pt x="6189" y="4479"/>
                    <a:pt x="6770" y="4920"/>
                  </a:cubicBezTo>
                  <a:cubicBezTo>
                    <a:pt x="7163" y="5248"/>
                    <a:pt x="7425" y="5723"/>
                    <a:pt x="7507" y="6232"/>
                  </a:cubicBezTo>
                  <a:cubicBezTo>
                    <a:pt x="7507" y="6232"/>
                    <a:pt x="7671" y="7428"/>
                    <a:pt x="7098" y="8084"/>
                  </a:cubicBezTo>
                  <a:cubicBezTo>
                    <a:pt x="7098" y="8084"/>
                    <a:pt x="7081" y="8100"/>
                    <a:pt x="7081" y="8117"/>
                  </a:cubicBezTo>
                  <a:cubicBezTo>
                    <a:pt x="7081" y="8117"/>
                    <a:pt x="8114" y="7592"/>
                    <a:pt x="7983" y="5986"/>
                  </a:cubicBezTo>
                  <a:cubicBezTo>
                    <a:pt x="7874" y="4669"/>
                    <a:pt x="6811" y="4016"/>
                    <a:pt x="5471" y="4016"/>
                  </a:cubicBezTo>
                  <a:cubicBezTo>
                    <a:pt x="5193" y="4016"/>
                    <a:pt x="4902" y="4044"/>
                    <a:pt x="4606" y="4101"/>
                  </a:cubicBezTo>
                  <a:cubicBezTo>
                    <a:pt x="4104" y="4201"/>
                    <a:pt x="3649" y="4251"/>
                    <a:pt x="3240" y="4251"/>
                  </a:cubicBezTo>
                  <a:cubicBezTo>
                    <a:pt x="2714" y="4251"/>
                    <a:pt x="2263" y="4168"/>
                    <a:pt x="1885" y="4002"/>
                  </a:cubicBezTo>
                  <a:cubicBezTo>
                    <a:pt x="1492" y="3822"/>
                    <a:pt x="1164" y="3527"/>
                    <a:pt x="918" y="3150"/>
                  </a:cubicBezTo>
                  <a:cubicBezTo>
                    <a:pt x="197" y="2003"/>
                    <a:pt x="885" y="314"/>
                    <a:pt x="2098" y="167"/>
                  </a:cubicBezTo>
                  <a:cubicBezTo>
                    <a:pt x="2199" y="152"/>
                    <a:pt x="2301" y="145"/>
                    <a:pt x="2402" y="145"/>
                  </a:cubicBezTo>
                  <a:cubicBezTo>
                    <a:pt x="2872" y="145"/>
                    <a:pt x="3320" y="305"/>
                    <a:pt x="3590" y="642"/>
                  </a:cubicBezTo>
                  <a:cubicBezTo>
                    <a:pt x="3885" y="1035"/>
                    <a:pt x="3934" y="1560"/>
                    <a:pt x="3721" y="2003"/>
                  </a:cubicBezTo>
                  <a:cubicBezTo>
                    <a:pt x="3576" y="2344"/>
                    <a:pt x="3252" y="2549"/>
                    <a:pt x="2902" y="2549"/>
                  </a:cubicBezTo>
                  <a:cubicBezTo>
                    <a:pt x="2815" y="2549"/>
                    <a:pt x="2727" y="2537"/>
                    <a:pt x="2639" y="2511"/>
                  </a:cubicBezTo>
                  <a:cubicBezTo>
                    <a:pt x="2197" y="2412"/>
                    <a:pt x="2016" y="1970"/>
                    <a:pt x="2360" y="1921"/>
                  </a:cubicBezTo>
                  <a:cubicBezTo>
                    <a:pt x="2770" y="1855"/>
                    <a:pt x="2852" y="1511"/>
                    <a:pt x="2705" y="1216"/>
                  </a:cubicBezTo>
                  <a:cubicBezTo>
                    <a:pt x="2645" y="1096"/>
                    <a:pt x="2513" y="1031"/>
                    <a:pt x="2370" y="1031"/>
                  </a:cubicBezTo>
                  <a:cubicBezTo>
                    <a:pt x="2160" y="1031"/>
                    <a:pt x="1927" y="1173"/>
                    <a:pt x="1869" y="1494"/>
                  </a:cubicBezTo>
                  <a:cubicBezTo>
                    <a:pt x="1820" y="1773"/>
                    <a:pt x="1885" y="2052"/>
                    <a:pt x="2082" y="2248"/>
                  </a:cubicBezTo>
                  <a:cubicBezTo>
                    <a:pt x="2249" y="2441"/>
                    <a:pt x="2582" y="2603"/>
                    <a:pt x="2925" y="2603"/>
                  </a:cubicBezTo>
                  <a:cubicBezTo>
                    <a:pt x="3255" y="2603"/>
                    <a:pt x="3594" y="2453"/>
                    <a:pt x="3803" y="2035"/>
                  </a:cubicBezTo>
                  <a:cubicBezTo>
                    <a:pt x="4032" y="1560"/>
                    <a:pt x="4000" y="1003"/>
                    <a:pt x="3688" y="577"/>
                  </a:cubicBezTo>
                  <a:cubicBezTo>
                    <a:pt x="3397" y="189"/>
                    <a:pt x="2885" y="0"/>
                    <a:pt x="23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 name="Google Shape;1204;p2"/>
            <p:cNvSpPr/>
            <p:nvPr/>
          </p:nvSpPr>
          <p:spPr>
            <a:xfrm>
              <a:off x="5183775" y="2654650"/>
              <a:ext cx="25" cy="425"/>
            </a:xfrm>
            <a:custGeom>
              <a:avLst/>
              <a:gdLst/>
              <a:ahLst/>
              <a:cxnLst/>
              <a:rect l="l" t="t" r="r" b="b"/>
              <a:pathLst>
                <a:path w="1" h="17" extrusionOk="0">
                  <a:moveTo>
                    <a:pt x="1" y="17"/>
                  </a:moveTo>
                  <a:lnTo>
                    <a:pt x="1" y="17"/>
                  </a:lnTo>
                  <a:lnTo>
                    <a:pt x="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 name="Google Shape;1205;p2"/>
            <p:cNvSpPr/>
            <p:nvPr/>
          </p:nvSpPr>
          <p:spPr>
            <a:xfrm>
              <a:off x="5038725" y="2569525"/>
              <a:ext cx="116400" cy="59325"/>
            </a:xfrm>
            <a:custGeom>
              <a:avLst/>
              <a:gdLst/>
              <a:ahLst/>
              <a:cxnLst/>
              <a:rect l="l" t="t" r="r" b="b"/>
              <a:pathLst>
                <a:path w="4656" h="2373" extrusionOk="0">
                  <a:moveTo>
                    <a:pt x="3563" y="1"/>
                  </a:moveTo>
                  <a:cubicBezTo>
                    <a:pt x="3267" y="1"/>
                    <a:pt x="2918" y="42"/>
                    <a:pt x="2525" y="160"/>
                  </a:cubicBezTo>
                  <a:cubicBezTo>
                    <a:pt x="1969" y="324"/>
                    <a:pt x="1497" y="386"/>
                    <a:pt x="1110" y="386"/>
                  </a:cubicBezTo>
                  <a:cubicBezTo>
                    <a:pt x="573" y="386"/>
                    <a:pt x="201" y="267"/>
                    <a:pt x="0" y="143"/>
                  </a:cubicBezTo>
                  <a:lnTo>
                    <a:pt x="0" y="143"/>
                  </a:lnTo>
                  <a:cubicBezTo>
                    <a:pt x="132" y="258"/>
                    <a:pt x="263" y="389"/>
                    <a:pt x="377" y="520"/>
                  </a:cubicBezTo>
                  <a:cubicBezTo>
                    <a:pt x="438" y="641"/>
                    <a:pt x="596" y="1390"/>
                    <a:pt x="1186" y="1390"/>
                  </a:cubicBezTo>
                  <a:cubicBezTo>
                    <a:pt x="1236" y="1390"/>
                    <a:pt x="1288" y="1384"/>
                    <a:pt x="1344" y="1373"/>
                  </a:cubicBezTo>
                  <a:cubicBezTo>
                    <a:pt x="2082" y="1225"/>
                    <a:pt x="1935" y="750"/>
                    <a:pt x="2410" y="619"/>
                  </a:cubicBezTo>
                  <a:cubicBezTo>
                    <a:pt x="2506" y="590"/>
                    <a:pt x="2587" y="578"/>
                    <a:pt x="2654" y="578"/>
                  </a:cubicBezTo>
                  <a:cubicBezTo>
                    <a:pt x="2931" y="578"/>
                    <a:pt x="2974" y="782"/>
                    <a:pt x="2869" y="848"/>
                  </a:cubicBezTo>
                  <a:cubicBezTo>
                    <a:pt x="2811" y="892"/>
                    <a:pt x="2756" y="906"/>
                    <a:pt x="2699" y="906"/>
                  </a:cubicBezTo>
                  <a:cubicBezTo>
                    <a:pt x="2627" y="906"/>
                    <a:pt x="2551" y="883"/>
                    <a:pt x="2459" y="865"/>
                  </a:cubicBezTo>
                  <a:cubicBezTo>
                    <a:pt x="2450" y="864"/>
                    <a:pt x="2441" y="863"/>
                    <a:pt x="2431" y="863"/>
                  </a:cubicBezTo>
                  <a:cubicBezTo>
                    <a:pt x="2234" y="863"/>
                    <a:pt x="1811" y="1018"/>
                    <a:pt x="1967" y="1438"/>
                  </a:cubicBezTo>
                  <a:cubicBezTo>
                    <a:pt x="2131" y="1865"/>
                    <a:pt x="2377" y="2225"/>
                    <a:pt x="2098" y="2373"/>
                  </a:cubicBezTo>
                  <a:cubicBezTo>
                    <a:pt x="2098" y="2373"/>
                    <a:pt x="3033" y="2373"/>
                    <a:pt x="3328" y="2110"/>
                  </a:cubicBezTo>
                  <a:cubicBezTo>
                    <a:pt x="3688" y="1848"/>
                    <a:pt x="3836" y="1406"/>
                    <a:pt x="3705" y="979"/>
                  </a:cubicBezTo>
                  <a:cubicBezTo>
                    <a:pt x="3607" y="505"/>
                    <a:pt x="3914" y="197"/>
                    <a:pt x="4391" y="197"/>
                  </a:cubicBezTo>
                  <a:cubicBezTo>
                    <a:pt x="4475" y="197"/>
                    <a:pt x="4563" y="206"/>
                    <a:pt x="4656" y="225"/>
                  </a:cubicBezTo>
                  <a:cubicBezTo>
                    <a:pt x="4656" y="225"/>
                    <a:pt x="4254" y="1"/>
                    <a:pt x="35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 name="Google Shape;1206;p2"/>
            <p:cNvSpPr/>
            <p:nvPr/>
          </p:nvSpPr>
          <p:spPr>
            <a:xfrm>
              <a:off x="5068625" y="2460000"/>
              <a:ext cx="80350" cy="84125"/>
            </a:xfrm>
            <a:custGeom>
              <a:avLst/>
              <a:gdLst/>
              <a:ahLst/>
              <a:cxnLst/>
              <a:rect l="l" t="t" r="r" b="b"/>
              <a:pathLst>
                <a:path w="3214" h="3365" extrusionOk="0">
                  <a:moveTo>
                    <a:pt x="1263" y="0"/>
                  </a:moveTo>
                  <a:cubicBezTo>
                    <a:pt x="1689" y="443"/>
                    <a:pt x="1837" y="1082"/>
                    <a:pt x="1640" y="1656"/>
                  </a:cubicBezTo>
                  <a:cubicBezTo>
                    <a:pt x="1398" y="2417"/>
                    <a:pt x="880" y="2617"/>
                    <a:pt x="435" y="2617"/>
                  </a:cubicBezTo>
                  <a:cubicBezTo>
                    <a:pt x="276" y="2617"/>
                    <a:pt x="126" y="2592"/>
                    <a:pt x="1" y="2558"/>
                  </a:cubicBezTo>
                  <a:lnTo>
                    <a:pt x="1" y="2558"/>
                  </a:lnTo>
                  <a:cubicBezTo>
                    <a:pt x="1" y="2558"/>
                    <a:pt x="229" y="3364"/>
                    <a:pt x="1009" y="3364"/>
                  </a:cubicBezTo>
                  <a:cubicBezTo>
                    <a:pt x="1038" y="3364"/>
                    <a:pt x="1068" y="3363"/>
                    <a:pt x="1099" y="3361"/>
                  </a:cubicBezTo>
                  <a:cubicBezTo>
                    <a:pt x="1935" y="3295"/>
                    <a:pt x="1886" y="2639"/>
                    <a:pt x="1870" y="2361"/>
                  </a:cubicBezTo>
                  <a:cubicBezTo>
                    <a:pt x="1870" y="2066"/>
                    <a:pt x="1853" y="1836"/>
                    <a:pt x="1968" y="1836"/>
                  </a:cubicBezTo>
                  <a:cubicBezTo>
                    <a:pt x="2066" y="1836"/>
                    <a:pt x="2099" y="1951"/>
                    <a:pt x="2033" y="2148"/>
                  </a:cubicBezTo>
                  <a:cubicBezTo>
                    <a:pt x="1968" y="2344"/>
                    <a:pt x="1820" y="2984"/>
                    <a:pt x="2919" y="3098"/>
                  </a:cubicBezTo>
                  <a:cubicBezTo>
                    <a:pt x="2787" y="3000"/>
                    <a:pt x="2755" y="2803"/>
                    <a:pt x="2853" y="2689"/>
                  </a:cubicBezTo>
                  <a:cubicBezTo>
                    <a:pt x="3001" y="2426"/>
                    <a:pt x="3214" y="1967"/>
                    <a:pt x="2492" y="1345"/>
                  </a:cubicBezTo>
                  <a:cubicBezTo>
                    <a:pt x="1771" y="722"/>
                    <a:pt x="1706" y="279"/>
                    <a:pt x="12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 name="Google Shape;1207;p2"/>
            <p:cNvSpPr/>
            <p:nvPr/>
          </p:nvSpPr>
          <p:spPr>
            <a:xfrm>
              <a:off x="4985050" y="2340575"/>
              <a:ext cx="48375" cy="191575"/>
            </a:xfrm>
            <a:custGeom>
              <a:avLst/>
              <a:gdLst/>
              <a:ahLst/>
              <a:cxnLst/>
              <a:rect l="l" t="t" r="r" b="b"/>
              <a:pathLst>
                <a:path w="1935" h="7663" extrusionOk="0">
                  <a:moveTo>
                    <a:pt x="635" y="0"/>
                  </a:moveTo>
                  <a:cubicBezTo>
                    <a:pt x="568" y="0"/>
                    <a:pt x="498" y="17"/>
                    <a:pt x="426" y="57"/>
                  </a:cubicBezTo>
                  <a:cubicBezTo>
                    <a:pt x="0" y="286"/>
                    <a:pt x="328" y="827"/>
                    <a:pt x="590" y="1089"/>
                  </a:cubicBezTo>
                  <a:cubicBezTo>
                    <a:pt x="852" y="1352"/>
                    <a:pt x="869" y="2630"/>
                    <a:pt x="738" y="3991"/>
                  </a:cubicBezTo>
                  <a:cubicBezTo>
                    <a:pt x="607" y="5351"/>
                    <a:pt x="771" y="7138"/>
                    <a:pt x="1459" y="7662"/>
                  </a:cubicBezTo>
                  <a:cubicBezTo>
                    <a:pt x="1459" y="7662"/>
                    <a:pt x="820" y="7056"/>
                    <a:pt x="951" y="5171"/>
                  </a:cubicBezTo>
                  <a:cubicBezTo>
                    <a:pt x="1098" y="3286"/>
                    <a:pt x="1934" y="1499"/>
                    <a:pt x="1197" y="368"/>
                  </a:cubicBezTo>
                  <a:cubicBezTo>
                    <a:pt x="1197" y="368"/>
                    <a:pt x="951" y="0"/>
                    <a:pt x="63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 name="Google Shape;1208;p2"/>
            <p:cNvSpPr/>
            <p:nvPr/>
          </p:nvSpPr>
          <p:spPr>
            <a:xfrm>
              <a:off x="4865800" y="2315625"/>
              <a:ext cx="213525" cy="254625"/>
            </a:xfrm>
            <a:custGeom>
              <a:avLst/>
              <a:gdLst/>
              <a:ahLst/>
              <a:cxnLst/>
              <a:rect l="l" t="t" r="r" b="b"/>
              <a:pathLst>
                <a:path w="8541" h="10185" extrusionOk="0">
                  <a:moveTo>
                    <a:pt x="2257" y="1"/>
                  </a:moveTo>
                  <a:cubicBezTo>
                    <a:pt x="1349" y="1"/>
                    <a:pt x="510" y="459"/>
                    <a:pt x="295" y="1170"/>
                  </a:cubicBezTo>
                  <a:cubicBezTo>
                    <a:pt x="0" y="1973"/>
                    <a:pt x="410" y="2678"/>
                    <a:pt x="820" y="2891"/>
                  </a:cubicBezTo>
                  <a:cubicBezTo>
                    <a:pt x="1039" y="3037"/>
                    <a:pt x="1297" y="3100"/>
                    <a:pt x="1550" y="3100"/>
                  </a:cubicBezTo>
                  <a:cubicBezTo>
                    <a:pt x="2092" y="3100"/>
                    <a:pt x="2615" y="2811"/>
                    <a:pt x="2705" y="2432"/>
                  </a:cubicBezTo>
                  <a:cubicBezTo>
                    <a:pt x="2849" y="2028"/>
                    <a:pt x="2550" y="1638"/>
                    <a:pt x="2164" y="1638"/>
                  </a:cubicBezTo>
                  <a:cubicBezTo>
                    <a:pt x="2111" y="1638"/>
                    <a:pt x="2056" y="1645"/>
                    <a:pt x="2000" y="1661"/>
                  </a:cubicBezTo>
                  <a:cubicBezTo>
                    <a:pt x="1672" y="1727"/>
                    <a:pt x="1475" y="2071"/>
                    <a:pt x="1607" y="2383"/>
                  </a:cubicBezTo>
                  <a:cubicBezTo>
                    <a:pt x="1682" y="2635"/>
                    <a:pt x="1971" y="2664"/>
                    <a:pt x="2101" y="2664"/>
                  </a:cubicBezTo>
                  <a:cubicBezTo>
                    <a:pt x="2139" y="2664"/>
                    <a:pt x="2164" y="2661"/>
                    <a:pt x="2164" y="2661"/>
                  </a:cubicBezTo>
                  <a:lnTo>
                    <a:pt x="2164" y="2661"/>
                  </a:lnTo>
                  <a:cubicBezTo>
                    <a:pt x="2099" y="2837"/>
                    <a:pt x="1882" y="2961"/>
                    <a:pt x="1622" y="2961"/>
                  </a:cubicBezTo>
                  <a:cubicBezTo>
                    <a:pt x="1423" y="2961"/>
                    <a:pt x="1199" y="2888"/>
                    <a:pt x="1000" y="2710"/>
                  </a:cubicBezTo>
                  <a:cubicBezTo>
                    <a:pt x="574" y="2317"/>
                    <a:pt x="476" y="1088"/>
                    <a:pt x="1197" y="514"/>
                  </a:cubicBezTo>
                  <a:cubicBezTo>
                    <a:pt x="1537" y="266"/>
                    <a:pt x="1951" y="136"/>
                    <a:pt x="2369" y="136"/>
                  </a:cubicBezTo>
                  <a:cubicBezTo>
                    <a:pt x="2393" y="136"/>
                    <a:pt x="2418" y="136"/>
                    <a:pt x="2443" y="137"/>
                  </a:cubicBezTo>
                  <a:cubicBezTo>
                    <a:pt x="2574" y="153"/>
                    <a:pt x="2705" y="170"/>
                    <a:pt x="2836" y="202"/>
                  </a:cubicBezTo>
                  <a:cubicBezTo>
                    <a:pt x="3934" y="448"/>
                    <a:pt x="4655" y="1645"/>
                    <a:pt x="4868" y="2874"/>
                  </a:cubicBezTo>
                  <a:cubicBezTo>
                    <a:pt x="5098" y="4104"/>
                    <a:pt x="4868" y="5366"/>
                    <a:pt x="4950" y="6480"/>
                  </a:cubicBezTo>
                  <a:cubicBezTo>
                    <a:pt x="4901" y="7497"/>
                    <a:pt x="5295" y="8496"/>
                    <a:pt x="6032" y="9201"/>
                  </a:cubicBezTo>
                  <a:cubicBezTo>
                    <a:pt x="6737" y="9808"/>
                    <a:pt x="7622" y="10152"/>
                    <a:pt x="8540" y="10185"/>
                  </a:cubicBezTo>
                  <a:cubicBezTo>
                    <a:pt x="7622" y="10119"/>
                    <a:pt x="6770" y="9759"/>
                    <a:pt x="6098" y="9136"/>
                  </a:cubicBezTo>
                  <a:cubicBezTo>
                    <a:pt x="5393" y="8431"/>
                    <a:pt x="5032" y="7464"/>
                    <a:pt x="5082" y="6480"/>
                  </a:cubicBezTo>
                  <a:cubicBezTo>
                    <a:pt x="5032" y="5366"/>
                    <a:pt x="5295" y="4136"/>
                    <a:pt x="5049" y="2841"/>
                  </a:cubicBezTo>
                  <a:cubicBezTo>
                    <a:pt x="4819" y="1579"/>
                    <a:pt x="4049" y="317"/>
                    <a:pt x="2869" y="71"/>
                  </a:cubicBezTo>
                  <a:cubicBezTo>
                    <a:pt x="2666" y="24"/>
                    <a:pt x="2460" y="1"/>
                    <a:pt x="225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 name="Google Shape;1209;p2"/>
            <p:cNvSpPr/>
            <p:nvPr/>
          </p:nvSpPr>
          <p:spPr>
            <a:xfrm>
              <a:off x="4914975" y="2351225"/>
              <a:ext cx="62725" cy="52725"/>
            </a:xfrm>
            <a:custGeom>
              <a:avLst/>
              <a:gdLst/>
              <a:ahLst/>
              <a:cxnLst/>
              <a:rect l="l" t="t" r="r" b="b"/>
              <a:pathLst>
                <a:path w="2509" h="2109" extrusionOk="0">
                  <a:moveTo>
                    <a:pt x="1819" y="0"/>
                  </a:moveTo>
                  <a:cubicBezTo>
                    <a:pt x="1337" y="0"/>
                    <a:pt x="1035" y="400"/>
                    <a:pt x="935" y="1090"/>
                  </a:cubicBezTo>
                  <a:cubicBezTo>
                    <a:pt x="856" y="1735"/>
                    <a:pt x="301" y="1798"/>
                    <a:pt x="85" y="1798"/>
                  </a:cubicBezTo>
                  <a:cubicBezTo>
                    <a:pt x="33" y="1798"/>
                    <a:pt x="0" y="1794"/>
                    <a:pt x="0" y="1794"/>
                  </a:cubicBezTo>
                  <a:lnTo>
                    <a:pt x="0" y="1794"/>
                  </a:lnTo>
                  <a:cubicBezTo>
                    <a:pt x="132" y="1849"/>
                    <a:pt x="717" y="2109"/>
                    <a:pt x="1252" y="2109"/>
                  </a:cubicBezTo>
                  <a:cubicBezTo>
                    <a:pt x="1518" y="2109"/>
                    <a:pt x="1771" y="2045"/>
                    <a:pt x="1951" y="1860"/>
                  </a:cubicBezTo>
                  <a:cubicBezTo>
                    <a:pt x="2508" y="1319"/>
                    <a:pt x="2131" y="614"/>
                    <a:pt x="1967" y="385"/>
                  </a:cubicBezTo>
                  <a:cubicBezTo>
                    <a:pt x="1869" y="270"/>
                    <a:pt x="1902" y="106"/>
                    <a:pt x="2033" y="24"/>
                  </a:cubicBezTo>
                  <a:cubicBezTo>
                    <a:pt x="1958" y="8"/>
                    <a:pt x="1886" y="0"/>
                    <a:pt x="181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 name="Google Shape;1210;p2"/>
            <p:cNvSpPr/>
            <p:nvPr/>
          </p:nvSpPr>
          <p:spPr>
            <a:xfrm>
              <a:off x="4853900" y="2355100"/>
              <a:ext cx="120100" cy="136900"/>
            </a:xfrm>
            <a:custGeom>
              <a:avLst/>
              <a:gdLst/>
              <a:ahLst/>
              <a:cxnLst/>
              <a:rect l="l" t="t" r="r" b="b"/>
              <a:pathLst>
                <a:path w="4804" h="5476" extrusionOk="0">
                  <a:moveTo>
                    <a:pt x="460" y="0"/>
                  </a:moveTo>
                  <a:lnTo>
                    <a:pt x="460" y="0"/>
                  </a:lnTo>
                  <a:cubicBezTo>
                    <a:pt x="1" y="804"/>
                    <a:pt x="230" y="2131"/>
                    <a:pt x="870" y="3016"/>
                  </a:cubicBezTo>
                  <a:cubicBezTo>
                    <a:pt x="1352" y="3715"/>
                    <a:pt x="2130" y="3793"/>
                    <a:pt x="2456" y="3793"/>
                  </a:cubicBezTo>
                  <a:cubicBezTo>
                    <a:pt x="2551" y="3793"/>
                    <a:pt x="2607" y="3787"/>
                    <a:pt x="2607" y="3787"/>
                  </a:cubicBezTo>
                  <a:cubicBezTo>
                    <a:pt x="2328" y="3688"/>
                    <a:pt x="2279" y="3377"/>
                    <a:pt x="2476" y="3131"/>
                  </a:cubicBezTo>
                  <a:cubicBezTo>
                    <a:pt x="2624" y="2967"/>
                    <a:pt x="2591" y="2705"/>
                    <a:pt x="2410" y="2590"/>
                  </a:cubicBezTo>
                  <a:cubicBezTo>
                    <a:pt x="2279" y="2541"/>
                    <a:pt x="2017" y="2328"/>
                    <a:pt x="2247" y="2180"/>
                  </a:cubicBezTo>
                  <a:cubicBezTo>
                    <a:pt x="2273" y="2166"/>
                    <a:pt x="2301" y="2158"/>
                    <a:pt x="2331" y="2158"/>
                  </a:cubicBezTo>
                  <a:cubicBezTo>
                    <a:pt x="2566" y="2158"/>
                    <a:pt x="2897" y="2591"/>
                    <a:pt x="2853" y="3115"/>
                  </a:cubicBezTo>
                  <a:cubicBezTo>
                    <a:pt x="2804" y="3688"/>
                    <a:pt x="3082" y="3852"/>
                    <a:pt x="3476" y="4131"/>
                  </a:cubicBezTo>
                  <a:cubicBezTo>
                    <a:pt x="3869" y="4410"/>
                    <a:pt x="3640" y="4934"/>
                    <a:pt x="3640" y="4934"/>
                  </a:cubicBezTo>
                  <a:cubicBezTo>
                    <a:pt x="4361" y="4524"/>
                    <a:pt x="4197" y="3852"/>
                    <a:pt x="4099" y="3705"/>
                  </a:cubicBezTo>
                  <a:cubicBezTo>
                    <a:pt x="4017" y="3557"/>
                    <a:pt x="3836" y="3295"/>
                    <a:pt x="4066" y="3197"/>
                  </a:cubicBezTo>
                  <a:cubicBezTo>
                    <a:pt x="4078" y="3191"/>
                    <a:pt x="4090" y="3188"/>
                    <a:pt x="4102" y="3188"/>
                  </a:cubicBezTo>
                  <a:cubicBezTo>
                    <a:pt x="4290" y="3188"/>
                    <a:pt x="4376" y="3909"/>
                    <a:pt x="4361" y="4557"/>
                  </a:cubicBezTo>
                  <a:cubicBezTo>
                    <a:pt x="4328" y="4918"/>
                    <a:pt x="4492" y="5278"/>
                    <a:pt x="4804" y="5475"/>
                  </a:cubicBezTo>
                  <a:cubicBezTo>
                    <a:pt x="4672" y="5147"/>
                    <a:pt x="4607" y="4803"/>
                    <a:pt x="4623" y="4459"/>
                  </a:cubicBezTo>
                  <a:cubicBezTo>
                    <a:pt x="4607" y="3951"/>
                    <a:pt x="4705" y="3033"/>
                    <a:pt x="3804" y="2410"/>
                  </a:cubicBezTo>
                  <a:cubicBezTo>
                    <a:pt x="2902" y="1787"/>
                    <a:pt x="1788" y="2049"/>
                    <a:pt x="1001" y="1492"/>
                  </a:cubicBezTo>
                  <a:cubicBezTo>
                    <a:pt x="542" y="1148"/>
                    <a:pt x="329" y="558"/>
                    <a:pt x="4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 name="Google Shape;1211;p2"/>
            <p:cNvSpPr/>
            <p:nvPr/>
          </p:nvSpPr>
          <p:spPr>
            <a:xfrm>
              <a:off x="4813750" y="2316475"/>
              <a:ext cx="74200" cy="48825"/>
            </a:xfrm>
            <a:custGeom>
              <a:avLst/>
              <a:gdLst/>
              <a:ahLst/>
              <a:cxnLst/>
              <a:rect l="l" t="t" r="r" b="b"/>
              <a:pathLst>
                <a:path w="2968" h="1953" extrusionOk="0">
                  <a:moveTo>
                    <a:pt x="2046" y="1"/>
                  </a:moveTo>
                  <a:cubicBezTo>
                    <a:pt x="349" y="1"/>
                    <a:pt x="312" y="1081"/>
                    <a:pt x="312" y="1365"/>
                  </a:cubicBezTo>
                  <a:cubicBezTo>
                    <a:pt x="312" y="1562"/>
                    <a:pt x="181" y="1726"/>
                    <a:pt x="1" y="1791"/>
                  </a:cubicBezTo>
                  <a:cubicBezTo>
                    <a:pt x="272" y="1904"/>
                    <a:pt x="509" y="1952"/>
                    <a:pt x="717" y="1952"/>
                  </a:cubicBezTo>
                  <a:cubicBezTo>
                    <a:pt x="1476" y="1952"/>
                    <a:pt x="1844" y="1306"/>
                    <a:pt x="2049" y="791"/>
                  </a:cubicBezTo>
                  <a:cubicBezTo>
                    <a:pt x="2213" y="398"/>
                    <a:pt x="2558" y="136"/>
                    <a:pt x="2967" y="87"/>
                  </a:cubicBezTo>
                  <a:cubicBezTo>
                    <a:pt x="2616" y="27"/>
                    <a:pt x="2311" y="1"/>
                    <a:pt x="204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 name="Google Shape;1212;p2"/>
            <p:cNvSpPr/>
            <p:nvPr/>
          </p:nvSpPr>
          <p:spPr>
            <a:xfrm>
              <a:off x="4785075" y="2315800"/>
              <a:ext cx="36475" cy="28550"/>
            </a:xfrm>
            <a:custGeom>
              <a:avLst/>
              <a:gdLst/>
              <a:ahLst/>
              <a:cxnLst/>
              <a:rect l="l" t="t" r="r" b="b"/>
              <a:pathLst>
                <a:path w="1459" h="1142" extrusionOk="0">
                  <a:moveTo>
                    <a:pt x="485" y="1"/>
                  </a:moveTo>
                  <a:cubicBezTo>
                    <a:pt x="438" y="1"/>
                    <a:pt x="390" y="11"/>
                    <a:pt x="344" y="32"/>
                  </a:cubicBezTo>
                  <a:cubicBezTo>
                    <a:pt x="115" y="146"/>
                    <a:pt x="0" y="425"/>
                    <a:pt x="99" y="671"/>
                  </a:cubicBezTo>
                  <a:cubicBezTo>
                    <a:pt x="197" y="868"/>
                    <a:pt x="361" y="1031"/>
                    <a:pt x="574" y="1097"/>
                  </a:cubicBezTo>
                  <a:cubicBezTo>
                    <a:pt x="658" y="1127"/>
                    <a:pt x="744" y="1142"/>
                    <a:pt x="829" y="1142"/>
                  </a:cubicBezTo>
                  <a:cubicBezTo>
                    <a:pt x="975" y="1142"/>
                    <a:pt x="1115" y="1098"/>
                    <a:pt x="1230" y="1015"/>
                  </a:cubicBezTo>
                  <a:cubicBezTo>
                    <a:pt x="1377" y="884"/>
                    <a:pt x="1459" y="704"/>
                    <a:pt x="1459" y="507"/>
                  </a:cubicBezTo>
                  <a:lnTo>
                    <a:pt x="1459" y="507"/>
                  </a:lnTo>
                  <a:cubicBezTo>
                    <a:pt x="1459" y="507"/>
                    <a:pt x="1140" y="902"/>
                    <a:pt x="780" y="902"/>
                  </a:cubicBezTo>
                  <a:cubicBezTo>
                    <a:pt x="766" y="902"/>
                    <a:pt x="752" y="902"/>
                    <a:pt x="738" y="900"/>
                  </a:cubicBezTo>
                  <a:cubicBezTo>
                    <a:pt x="148" y="851"/>
                    <a:pt x="66" y="261"/>
                    <a:pt x="344" y="114"/>
                  </a:cubicBezTo>
                  <a:cubicBezTo>
                    <a:pt x="389" y="87"/>
                    <a:pt x="436" y="75"/>
                    <a:pt x="481" y="75"/>
                  </a:cubicBezTo>
                  <a:cubicBezTo>
                    <a:pt x="603" y="75"/>
                    <a:pt x="714" y="162"/>
                    <a:pt x="738" y="294"/>
                  </a:cubicBezTo>
                  <a:cubicBezTo>
                    <a:pt x="749" y="393"/>
                    <a:pt x="656" y="455"/>
                    <a:pt x="604" y="455"/>
                  </a:cubicBezTo>
                  <a:cubicBezTo>
                    <a:pt x="579" y="455"/>
                    <a:pt x="563" y="441"/>
                    <a:pt x="574" y="409"/>
                  </a:cubicBezTo>
                  <a:cubicBezTo>
                    <a:pt x="586" y="335"/>
                    <a:pt x="552" y="270"/>
                    <a:pt x="479" y="270"/>
                  </a:cubicBezTo>
                  <a:cubicBezTo>
                    <a:pt x="455" y="270"/>
                    <a:pt x="426" y="277"/>
                    <a:pt x="394" y="294"/>
                  </a:cubicBezTo>
                  <a:cubicBezTo>
                    <a:pt x="279" y="359"/>
                    <a:pt x="394" y="540"/>
                    <a:pt x="394" y="540"/>
                  </a:cubicBezTo>
                  <a:cubicBezTo>
                    <a:pt x="446" y="578"/>
                    <a:pt x="505" y="595"/>
                    <a:pt x="562" y="595"/>
                  </a:cubicBezTo>
                  <a:cubicBezTo>
                    <a:pt x="702" y="595"/>
                    <a:pt x="831" y="490"/>
                    <a:pt x="820" y="327"/>
                  </a:cubicBezTo>
                  <a:cubicBezTo>
                    <a:pt x="820" y="133"/>
                    <a:pt x="658" y="1"/>
                    <a:pt x="48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 name="Google Shape;1213;p2"/>
            <p:cNvSpPr/>
            <p:nvPr/>
          </p:nvSpPr>
          <p:spPr>
            <a:xfrm>
              <a:off x="5289500" y="2496775"/>
              <a:ext cx="99600" cy="218600"/>
            </a:xfrm>
            <a:custGeom>
              <a:avLst/>
              <a:gdLst/>
              <a:ahLst/>
              <a:cxnLst/>
              <a:rect l="l" t="t" r="r" b="b"/>
              <a:pathLst>
                <a:path w="3984" h="8744" extrusionOk="0">
                  <a:moveTo>
                    <a:pt x="1928" y="1"/>
                  </a:moveTo>
                  <a:cubicBezTo>
                    <a:pt x="1766" y="1"/>
                    <a:pt x="1603" y="24"/>
                    <a:pt x="1443" y="70"/>
                  </a:cubicBezTo>
                  <a:cubicBezTo>
                    <a:pt x="689" y="267"/>
                    <a:pt x="132" y="923"/>
                    <a:pt x="66" y="1693"/>
                  </a:cubicBezTo>
                  <a:cubicBezTo>
                    <a:pt x="1" y="2496"/>
                    <a:pt x="411" y="3283"/>
                    <a:pt x="1001" y="3840"/>
                  </a:cubicBezTo>
                  <a:cubicBezTo>
                    <a:pt x="1591" y="4430"/>
                    <a:pt x="2361" y="4709"/>
                    <a:pt x="2902" y="5217"/>
                  </a:cubicBezTo>
                  <a:cubicBezTo>
                    <a:pt x="3427" y="5692"/>
                    <a:pt x="3755" y="6348"/>
                    <a:pt x="3820" y="7053"/>
                  </a:cubicBezTo>
                  <a:cubicBezTo>
                    <a:pt x="3836" y="7725"/>
                    <a:pt x="3492" y="8397"/>
                    <a:pt x="2919" y="8577"/>
                  </a:cubicBezTo>
                  <a:cubicBezTo>
                    <a:pt x="2792" y="8621"/>
                    <a:pt x="2663" y="8641"/>
                    <a:pt x="2536" y="8641"/>
                  </a:cubicBezTo>
                  <a:cubicBezTo>
                    <a:pt x="2086" y="8641"/>
                    <a:pt x="1669" y="8387"/>
                    <a:pt x="1542" y="8004"/>
                  </a:cubicBezTo>
                  <a:cubicBezTo>
                    <a:pt x="1329" y="7561"/>
                    <a:pt x="1542" y="7037"/>
                    <a:pt x="1984" y="6840"/>
                  </a:cubicBezTo>
                  <a:cubicBezTo>
                    <a:pt x="2083" y="6807"/>
                    <a:pt x="2165" y="6791"/>
                    <a:pt x="2263" y="6791"/>
                  </a:cubicBezTo>
                  <a:cubicBezTo>
                    <a:pt x="2263" y="6791"/>
                    <a:pt x="2292" y="6788"/>
                    <a:pt x="2337" y="6788"/>
                  </a:cubicBezTo>
                  <a:cubicBezTo>
                    <a:pt x="2473" y="6788"/>
                    <a:pt x="2759" y="6815"/>
                    <a:pt x="2869" y="7037"/>
                  </a:cubicBezTo>
                  <a:cubicBezTo>
                    <a:pt x="2869" y="7037"/>
                    <a:pt x="2889" y="7085"/>
                    <a:pt x="2860" y="7085"/>
                  </a:cubicBezTo>
                  <a:cubicBezTo>
                    <a:pt x="2852" y="7085"/>
                    <a:pt x="2839" y="7081"/>
                    <a:pt x="2820" y="7069"/>
                  </a:cubicBezTo>
                  <a:cubicBezTo>
                    <a:pt x="2752" y="7035"/>
                    <a:pt x="2678" y="7018"/>
                    <a:pt x="2604" y="7018"/>
                  </a:cubicBezTo>
                  <a:cubicBezTo>
                    <a:pt x="2501" y="7018"/>
                    <a:pt x="2398" y="7052"/>
                    <a:pt x="2312" y="7119"/>
                  </a:cubicBezTo>
                  <a:cubicBezTo>
                    <a:pt x="2066" y="7364"/>
                    <a:pt x="2132" y="7774"/>
                    <a:pt x="2443" y="7938"/>
                  </a:cubicBezTo>
                  <a:cubicBezTo>
                    <a:pt x="2522" y="7976"/>
                    <a:pt x="2605" y="7994"/>
                    <a:pt x="2686" y="7994"/>
                  </a:cubicBezTo>
                  <a:cubicBezTo>
                    <a:pt x="2996" y="7994"/>
                    <a:pt x="3278" y="7727"/>
                    <a:pt x="3148" y="7233"/>
                  </a:cubicBezTo>
                  <a:cubicBezTo>
                    <a:pt x="3046" y="6914"/>
                    <a:pt x="2752" y="6698"/>
                    <a:pt x="2424" y="6698"/>
                  </a:cubicBezTo>
                  <a:cubicBezTo>
                    <a:pt x="2382" y="6698"/>
                    <a:pt x="2339" y="6701"/>
                    <a:pt x="2296" y="6709"/>
                  </a:cubicBezTo>
                  <a:cubicBezTo>
                    <a:pt x="2181" y="6709"/>
                    <a:pt x="2066" y="6742"/>
                    <a:pt x="1951" y="6791"/>
                  </a:cubicBezTo>
                  <a:cubicBezTo>
                    <a:pt x="1493" y="7004"/>
                    <a:pt x="1279" y="7561"/>
                    <a:pt x="1476" y="8036"/>
                  </a:cubicBezTo>
                  <a:cubicBezTo>
                    <a:pt x="1605" y="8460"/>
                    <a:pt x="2065" y="8743"/>
                    <a:pt x="2550" y="8743"/>
                  </a:cubicBezTo>
                  <a:cubicBezTo>
                    <a:pt x="2684" y="8743"/>
                    <a:pt x="2820" y="8722"/>
                    <a:pt x="2951" y="8676"/>
                  </a:cubicBezTo>
                  <a:cubicBezTo>
                    <a:pt x="3607" y="8495"/>
                    <a:pt x="3984" y="7758"/>
                    <a:pt x="3968" y="7053"/>
                  </a:cubicBezTo>
                  <a:cubicBezTo>
                    <a:pt x="3918" y="6299"/>
                    <a:pt x="3574" y="5594"/>
                    <a:pt x="3017" y="5086"/>
                  </a:cubicBezTo>
                  <a:cubicBezTo>
                    <a:pt x="2443" y="4545"/>
                    <a:pt x="1689" y="4266"/>
                    <a:pt x="1132" y="3709"/>
                  </a:cubicBezTo>
                  <a:cubicBezTo>
                    <a:pt x="558" y="3185"/>
                    <a:pt x="181" y="2431"/>
                    <a:pt x="247" y="1709"/>
                  </a:cubicBezTo>
                  <a:cubicBezTo>
                    <a:pt x="263" y="1250"/>
                    <a:pt x="476" y="841"/>
                    <a:pt x="820" y="546"/>
                  </a:cubicBezTo>
                  <a:cubicBezTo>
                    <a:pt x="984" y="431"/>
                    <a:pt x="1165" y="349"/>
                    <a:pt x="1361" y="283"/>
                  </a:cubicBezTo>
                  <a:cubicBezTo>
                    <a:pt x="1508" y="240"/>
                    <a:pt x="1665" y="220"/>
                    <a:pt x="1823" y="220"/>
                  </a:cubicBezTo>
                  <a:cubicBezTo>
                    <a:pt x="1964" y="220"/>
                    <a:pt x="2107" y="236"/>
                    <a:pt x="2247" y="267"/>
                  </a:cubicBezTo>
                  <a:cubicBezTo>
                    <a:pt x="3263" y="546"/>
                    <a:pt x="3591" y="1906"/>
                    <a:pt x="2902" y="2562"/>
                  </a:cubicBezTo>
                  <a:cubicBezTo>
                    <a:pt x="2771" y="2709"/>
                    <a:pt x="2591" y="2791"/>
                    <a:pt x="2394" y="2840"/>
                  </a:cubicBezTo>
                  <a:cubicBezTo>
                    <a:pt x="2335" y="2849"/>
                    <a:pt x="2279" y="2853"/>
                    <a:pt x="2225" y="2853"/>
                  </a:cubicBezTo>
                  <a:cubicBezTo>
                    <a:pt x="1760" y="2853"/>
                    <a:pt x="1514" y="2556"/>
                    <a:pt x="1558" y="2365"/>
                  </a:cubicBezTo>
                  <a:cubicBezTo>
                    <a:pt x="1558" y="2365"/>
                    <a:pt x="1558" y="2332"/>
                    <a:pt x="1624" y="2332"/>
                  </a:cubicBezTo>
                  <a:cubicBezTo>
                    <a:pt x="1635" y="2332"/>
                    <a:pt x="1656" y="2333"/>
                    <a:pt x="1684" y="2333"/>
                  </a:cubicBezTo>
                  <a:cubicBezTo>
                    <a:pt x="1824" y="2333"/>
                    <a:pt x="2140" y="2310"/>
                    <a:pt x="2263" y="2037"/>
                  </a:cubicBezTo>
                  <a:cubicBezTo>
                    <a:pt x="2381" y="1669"/>
                    <a:pt x="2099" y="1332"/>
                    <a:pt x="1770" y="1332"/>
                  </a:cubicBezTo>
                  <a:cubicBezTo>
                    <a:pt x="1690" y="1332"/>
                    <a:pt x="1606" y="1353"/>
                    <a:pt x="1525" y="1398"/>
                  </a:cubicBezTo>
                  <a:cubicBezTo>
                    <a:pt x="902" y="1775"/>
                    <a:pt x="1050" y="2709"/>
                    <a:pt x="1755" y="2890"/>
                  </a:cubicBezTo>
                  <a:cubicBezTo>
                    <a:pt x="1928" y="2969"/>
                    <a:pt x="2111" y="3007"/>
                    <a:pt x="2292" y="3007"/>
                  </a:cubicBezTo>
                  <a:cubicBezTo>
                    <a:pt x="2742" y="3007"/>
                    <a:pt x="3176" y="2770"/>
                    <a:pt x="3410" y="2349"/>
                  </a:cubicBezTo>
                  <a:cubicBezTo>
                    <a:pt x="3673" y="1808"/>
                    <a:pt x="3623" y="1168"/>
                    <a:pt x="3279" y="660"/>
                  </a:cubicBezTo>
                  <a:cubicBezTo>
                    <a:pt x="2954" y="235"/>
                    <a:pt x="2448" y="1"/>
                    <a:pt x="192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 name="Google Shape;1214;p2"/>
            <p:cNvSpPr/>
            <p:nvPr/>
          </p:nvSpPr>
          <p:spPr>
            <a:xfrm>
              <a:off x="5344425" y="2579650"/>
              <a:ext cx="42950" cy="60275"/>
            </a:xfrm>
            <a:custGeom>
              <a:avLst/>
              <a:gdLst/>
              <a:ahLst/>
              <a:cxnLst/>
              <a:rect l="l" t="t" r="r" b="b"/>
              <a:pathLst>
                <a:path w="1718" h="2411" extrusionOk="0">
                  <a:moveTo>
                    <a:pt x="197" y="1"/>
                  </a:moveTo>
                  <a:cubicBezTo>
                    <a:pt x="213" y="165"/>
                    <a:pt x="181" y="329"/>
                    <a:pt x="115" y="476"/>
                  </a:cubicBezTo>
                  <a:cubicBezTo>
                    <a:pt x="0" y="869"/>
                    <a:pt x="328" y="1132"/>
                    <a:pt x="951" y="1410"/>
                  </a:cubicBezTo>
                  <a:cubicBezTo>
                    <a:pt x="1328" y="1607"/>
                    <a:pt x="1607" y="1984"/>
                    <a:pt x="1656" y="2410"/>
                  </a:cubicBezTo>
                  <a:cubicBezTo>
                    <a:pt x="1718" y="521"/>
                    <a:pt x="975" y="343"/>
                    <a:pt x="727" y="343"/>
                  </a:cubicBezTo>
                  <a:cubicBezTo>
                    <a:pt x="712" y="343"/>
                    <a:pt x="700" y="344"/>
                    <a:pt x="689" y="345"/>
                  </a:cubicBezTo>
                  <a:cubicBezTo>
                    <a:pt x="492" y="345"/>
                    <a:pt x="377" y="263"/>
                    <a:pt x="361" y="165"/>
                  </a:cubicBezTo>
                  <a:cubicBezTo>
                    <a:pt x="345" y="66"/>
                    <a:pt x="197" y="1"/>
                    <a:pt x="19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 name="Google Shape;1215;p2"/>
            <p:cNvSpPr/>
            <p:nvPr/>
          </p:nvSpPr>
          <p:spPr>
            <a:xfrm>
              <a:off x="5210025" y="2401800"/>
              <a:ext cx="159825" cy="250825"/>
            </a:xfrm>
            <a:custGeom>
              <a:avLst/>
              <a:gdLst/>
              <a:ahLst/>
              <a:cxnLst/>
              <a:rect l="l" t="t" r="r" b="b"/>
              <a:pathLst>
                <a:path w="6393" h="10033" extrusionOk="0">
                  <a:moveTo>
                    <a:pt x="1147" y="1"/>
                  </a:moveTo>
                  <a:lnTo>
                    <a:pt x="1147" y="1"/>
                  </a:lnTo>
                  <a:cubicBezTo>
                    <a:pt x="1246" y="116"/>
                    <a:pt x="1229" y="296"/>
                    <a:pt x="1115" y="411"/>
                  </a:cubicBezTo>
                  <a:cubicBezTo>
                    <a:pt x="918" y="591"/>
                    <a:pt x="361" y="1214"/>
                    <a:pt x="770" y="1837"/>
                  </a:cubicBezTo>
                  <a:cubicBezTo>
                    <a:pt x="1213" y="2525"/>
                    <a:pt x="1787" y="2296"/>
                    <a:pt x="2000" y="2886"/>
                  </a:cubicBezTo>
                  <a:cubicBezTo>
                    <a:pt x="2000" y="2886"/>
                    <a:pt x="2065" y="3164"/>
                    <a:pt x="1885" y="3279"/>
                  </a:cubicBezTo>
                  <a:cubicBezTo>
                    <a:pt x="1852" y="3295"/>
                    <a:pt x="1821" y="3303"/>
                    <a:pt x="1792" y="3303"/>
                  </a:cubicBezTo>
                  <a:cubicBezTo>
                    <a:pt x="1643" y="3303"/>
                    <a:pt x="1541" y="3118"/>
                    <a:pt x="1541" y="2968"/>
                  </a:cubicBezTo>
                  <a:cubicBezTo>
                    <a:pt x="1492" y="2656"/>
                    <a:pt x="1229" y="2427"/>
                    <a:pt x="934" y="2394"/>
                  </a:cubicBezTo>
                  <a:cubicBezTo>
                    <a:pt x="541" y="2329"/>
                    <a:pt x="508" y="2230"/>
                    <a:pt x="508" y="2230"/>
                  </a:cubicBezTo>
                  <a:lnTo>
                    <a:pt x="508" y="2230"/>
                  </a:lnTo>
                  <a:cubicBezTo>
                    <a:pt x="541" y="2361"/>
                    <a:pt x="557" y="2509"/>
                    <a:pt x="524" y="2656"/>
                  </a:cubicBezTo>
                  <a:cubicBezTo>
                    <a:pt x="459" y="2804"/>
                    <a:pt x="164" y="3296"/>
                    <a:pt x="721" y="3689"/>
                  </a:cubicBezTo>
                  <a:cubicBezTo>
                    <a:pt x="1295" y="4066"/>
                    <a:pt x="1590" y="3869"/>
                    <a:pt x="1688" y="4509"/>
                  </a:cubicBezTo>
                  <a:cubicBezTo>
                    <a:pt x="1787" y="5131"/>
                    <a:pt x="1852" y="5918"/>
                    <a:pt x="2180" y="6246"/>
                  </a:cubicBezTo>
                  <a:cubicBezTo>
                    <a:pt x="2065" y="6180"/>
                    <a:pt x="1983" y="6082"/>
                    <a:pt x="1918" y="5951"/>
                  </a:cubicBezTo>
                  <a:cubicBezTo>
                    <a:pt x="1765" y="5630"/>
                    <a:pt x="1441" y="5423"/>
                    <a:pt x="1093" y="5423"/>
                  </a:cubicBezTo>
                  <a:cubicBezTo>
                    <a:pt x="1067" y="5423"/>
                    <a:pt x="1042" y="5424"/>
                    <a:pt x="1016" y="5426"/>
                  </a:cubicBezTo>
                  <a:cubicBezTo>
                    <a:pt x="973" y="5429"/>
                    <a:pt x="933" y="5430"/>
                    <a:pt x="895" y="5430"/>
                  </a:cubicBezTo>
                  <a:cubicBezTo>
                    <a:pt x="433" y="5430"/>
                    <a:pt x="373" y="5253"/>
                    <a:pt x="328" y="5131"/>
                  </a:cubicBezTo>
                  <a:lnTo>
                    <a:pt x="328" y="5131"/>
                  </a:lnTo>
                  <a:cubicBezTo>
                    <a:pt x="328" y="5132"/>
                    <a:pt x="0" y="6131"/>
                    <a:pt x="934" y="6607"/>
                  </a:cubicBezTo>
                  <a:cubicBezTo>
                    <a:pt x="1869" y="7098"/>
                    <a:pt x="1803" y="6738"/>
                    <a:pt x="3082" y="7803"/>
                  </a:cubicBezTo>
                  <a:cubicBezTo>
                    <a:pt x="4131" y="8656"/>
                    <a:pt x="4344" y="8705"/>
                    <a:pt x="4344" y="8705"/>
                  </a:cubicBezTo>
                  <a:cubicBezTo>
                    <a:pt x="4313" y="8700"/>
                    <a:pt x="4283" y="8698"/>
                    <a:pt x="4253" y="8698"/>
                  </a:cubicBezTo>
                  <a:cubicBezTo>
                    <a:pt x="4076" y="8698"/>
                    <a:pt x="3920" y="8780"/>
                    <a:pt x="3836" y="8934"/>
                  </a:cubicBezTo>
                  <a:cubicBezTo>
                    <a:pt x="3622" y="9229"/>
                    <a:pt x="3737" y="9639"/>
                    <a:pt x="4065" y="9803"/>
                  </a:cubicBezTo>
                  <a:cubicBezTo>
                    <a:pt x="4065" y="9803"/>
                    <a:pt x="3934" y="9590"/>
                    <a:pt x="4131" y="9573"/>
                  </a:cubicBezTo>
                  <a:cubicBezTo>
                    <a:pt x="4137" y="9573"/>
                    <a:pt x="4144" y="9573"/>
                    <a:pt x="4150" y="9573"/>
                  </a:cubicBezTo>
                  <a:cubicBezTo>
                    <a:pt x="4274" y="9573"/>
                    <a:pt x="4422" y="9662"/>
                    <a:pt x="4582" y="9662"/>
                  </a:cubicBezTo>
                  <a:cubicBezTo>
                    <a:pt x="4674" y="9662"/>
                    <a:pt x="4770" y="9633"/>
                    <a:pt x="4868" y="9541"/>
                  </a:cubicBezTo>
                  <a:cubicBezTo>
                    <a:pt x="4995" y="9428"/>
                    <a:pt x="5195" y="9330"/>
                    <a:pt x="5425" y="9330"/>
                  </a:cubicBezTo>
                  <a:cubicBezTo>
                    <a:pt x="5729" y="9330"/>
                    <a:pt x="6085" y="9501"/>
                    <a:pt x="6393" y="10032"/>
                  </a:cubicBezTo>
                  <a:cubicBezTo>
                    <a:pt x="6393" y="10032"/>
                    <a:pt x="6163" y="9229"/>
                    <a:pt x="4835" y="8688"/>
                  </a:cubicBezTo>
                  <a:cubicBezTo>
                    <a:pt x="3131" y="7983"/>
                    <a:pt x="2049" y="6262"/>
                    <a:pt x="2131" y="4427"/>
                  </a:cubicBezTo>
                  <a:cubicBezTo>
                    <a:pt x="2229" y="2197"/>
                    <a:pt x="3508" y="673"/>
                    <a:pt x="114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 name="Google Shape;1216;p2"/>
            <p:cNvSpPr/>
            <p:nvPr/>
          </p:nvSpPr>
          <p:spPr>
            <a:xfrm>
              <a:off x="5256325" y="2337975"/>
              <a:ext cx="73775" cy="268750"/>
            </a:xfrm>
            <a:custGeom>
              <a:avLst/>
              <a:gdLst/>
              <a:ahLst/>
              <a:cxnLst/>
              <a:rect l="l" t="t" r="r" b="b"/>
              <a:pathLst>
                <a:path w="2951" h="10750" extrusionOk="0">
                  <a:moveTo>
                    <a:pt x="1322" y="1"/>
                  </a:moveTo>
                  <a:cubicBezTo>
                    <a:pt x="735" y="1"/>
                    <a:pt x="178" y="381"/>
                    <a:pt x="115" y="915"/>
                  </a:cubicBezTo>
                  <a:cubicBezTo>
                    <a:pt x="0" y="1456"/>
                    <a:pt x="426" y="1964"/>
                    <a:pt x="1000" y="1964"/>
                  </a:cubicBezTo>
                  <a:cubicBezTo>
                    <a:pt x="1007" y="1964"/>
                    <a:pt x="1014" y="1964"/>
                    <a:pt x="1022" y="1964"/>
                  </a:cubicBezTo>
                  <a:cubicBezTo>
                    <a:pt x="1565" y="1964"/>
                    <a:pt x="1850" y="1354"/>
                    <a:pt x="1656" y="1079"/>
                  </a:cubicBezTo>
                  <a:cubicBezTo>
                    <a:pt x="1573" y="961"/>
                    <a:pt x="1454" y="908"/>
                    <a:pt x="1337" y="908"/>
                  </a:cubicBezTo>
                  <a:cubicBezTo>
                    <a:pt x="1128" y="908"/>
                    <a:pt x="924" y="1073"/>
                    <a:pt x="935" y="1325"/>
                  </a:cubicBezTo>
                  <a:cubicBezTo>
                    <a:pt x="967" y="1636"/>
                    <a:pt x="1312" y="1620"/>
                    <a:pt x="1344" y="1652"/>
                  </a:cubicBezTo>
                  <a:cubicBezTo>
                    <a:pt x="1393" y="1702"/>
                    <a:pt x="1344" y="1751"/>
                    <a:pt x="1344" y="1751"/>
                  </a:cubicBezTo>
                  <a:cubicBezTo>
                    <a:pt x="1312" y="1816"/>
                    <a:pt x="1246" y="1866"/>
                    <a:pt x="1180" y="1898"/>
                  </a:cubicBezTo>
                  <a:cubicBezTo>
                    <a:pt x="1148" y="1915"/>
                    <a:pt x="1131" y="1915"/>
                    <a:pt x="1115" y="1915"/>
                  </a:cubicBezTo>
                  <a:lnTo>
                    <a:pt x="1098" y="1915"/>
                  </a:lnTo>
                  <a:cubicBezTo>
                    <a:pt x="1066" y="1919"/>
                    <a:pt x="1033" y="1920"/>
                    <a:pt x="1001" y="1920"/>
                  </a:cubicBezTo>
                  <a:cubicBezTo>
                    <a:pt x="487" y="1920"/>
                    <a:pt x="73" y="1439"/>
                    <a:pt x="197" y="915"/>
                  </a:cubicBezTo>
                  <a:cubicBezTo>
                    <a:pt x="269" y="443"/>
                    <a:pt x="764" y="119"/>
                    <a:pt x="1281" y="119"/>
                  </a:cubicBezTo>
                  <a:cubicBezTo>
                    <a:pt x="1591" y="119"/>
                    <a:pt x="1908" y="235"/>
                    <a:pt x="2147" y="505"/>
                  </a:cubicBezTo>
                  <a:cubicBezTo>
                    <a:pt x="2770" y="1226"/>
                    <a:pt x="2623" y="2423"/>
                    <a:pt x="2246" y="3439"/>
                  </a:cubicBezTo>
                  <a:cubicBezTo>
                    <a:pt x="1426" y="5455"/>
                    <a:pt x="541" y="7504"/>
                    <a:pt x="1164" y="8979"/>
                  </a:cubicBezTo>
                  <a:cubicBezTo>
                    <a:pt x="1443" y="9733"/>
                    <a:pt x="1984" y="10356"/>
                    <a:pt x="2688" y="10750"/>
                  </a:cubicBezTo>
                  <a:cubicBezTo>
                    <a:pt x="2016" y="10340"/>
                    <a:pt x="1508" y="9701"/>
                    <a:pt x="1246" y="8947"/>
                  </a:cubicBezTo>
                  <a:cubicBezTo>
                    <a:pt x="689" y="7504"/>
                    <a:pt x="1574" y="5554"/>
                    <a:pt x="2426" y="3505"/>
                  </a:cubicBezTo>
                  <a:cubicBezTo>
                    <a:pt x="2803" y="2472"/>
                    <a:pt x="2951" y="1226"/>
                    <a:pt x="2262" y="407"/>
                  </a:cubicBezTo>
                  <a:cubicBezTo>
                    <a:pt x="1996" y="122"/>
                    <a:pt x="1654" y="1"/>
                    <a:pt x="132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 name="Google Shape;1217;p2"/>
            <p:cNvSpPr/>
            <p:nvPr/>
          </p:nvSpPr>
          <p:spPr>
            <a:xfrm>
              <a:off x="5341950" y="2416575"/>
              <a:ext cx="94700" cy="93450"/>
            </a:xfrm>
            <a:custGeom>
              <a:avLst/>
              <a:gdLst/>
              <a:ahLst/>
              <a:cxnLst/>
              <a:rect l="l" t="t" r="r" b="b"/>
              <a:pathLst>
                <a:path w="3788" h="3738" extrusionOk="0">
                  <a:moveTo>
                    <a:pt x="493" y="0"/>
                  </a:moveTo>
                  <a:cubicBezTo>
                    <a:pt x="493" y="0"/>
                    <a:pt x="280" y="66"/>
                    <a:pt x="132" y="672"/>
                  </a:cubicBezTo>
                  <a:cubicBezTo>
                    <a:pt x="1" y="1262"/>
                    <a:pt x="263" y="1492"/>
                    <a:pt x="1050" y="1852"/>
                  </a:cubicBezTo>
                  <a:cubicBezTo>
                    <a:pt x="1837" y="2213"/>
                    <a:pt x="1870" y="3508"/>
                    <a:pt x="1870" y="3508"/>
                  </a:cubicBezTo>
                  <a:lnTo>
                    <a:pt x="1886" y="3737"/>
                  </a:lnTo>
                  <a:lnTo>
                    <a:pt x="1919" y="3508"/>
                  </a:lnTo>
                  <a:cubicBezTo>
                    <a:pt x="1919" y="3508"/>
                    <a:pt x="1952" y="2213"/>
                    <a:pt x="2738" y="1852"/>
                  </a:cubicBezTo>
                  <a:cubicBezTo>
                    <a:pt x="3525" y="1492"/>
                    <a:pt x="3787" y="1262"/>
                    <a:pt x="3640" y="672"/>
                  </a:cubicBezTo>
                  <a:cubicBezTo>
                    <a:pt x="3509" y="66"/>
                    <a:pt x="3279" y="0"/>
                    <a:pt x="3279" y="0"/>
                  </a:cubicBezTo>
                  <a:cubicBezTo>
                    <a:pt x="3279" y="0"/>
                    <a:pt x="3279" y="268"/>
                    <a:pt x="3097" y="268"/>
                  </a:cubicBezTo>
                  <a:cubicBezTo>
                    <a:pt x="3082" y="268"/>
                    <a:pt x="3067" y="266"/>
                    <a:pt x="3050" y="262"/>
                  </a:cubicBezTo>
                  <a:cubicBezTo>
                    <a:pt x="2951" y="232"/>
                    <a:pt x="2813" y="173"/>
                    <a:pt x="2681" y="173"/>
                  </a:cubicBezTo>
                  <a:cubicBezTo>
                    <a:pt x="2528" y="173"/>
                    <a:pt x="2382" y="251"/>
                    <a:pt x="2312" y="541"/>
                  </a:cubicBezTo>
                  <a:cubicBezTo>
                    <a:pt x="2200" y="1067"/>
                    <a:pt x="2151" y="1640"/>
                    <a:pt x="1922" y="1640"/>
                  </a:cubicBezTo>
                  <a:cubicBezTo>
                    <a:pt x="1915" y="1640"/>
                    <a:pt x="1909" y="1640"/>
                    <a:pt x="1902" y="1639"/>
                  </a:cubicBezTo>
                  <a:lnTo>
                    <a:pt x="1870" y="1639"/>
                  </a:lnTo>
                  <a:cubicBezTo>
                    <a:pt x="1863" y="1640"/>
                    <a:pt x="1857" y="1640"/>
                    <a:pt x="1852" y="1640"/>
                  </a:cubicBezTo>
                  <a:cubicBezTo>
                    <a:pt x="1637" y="1640"/>
                    <a:pt x="1587" y="1067"/>
                    <a:pt x="1460" y="541"/>
                  </a:cubicBezTo>
                  <a:cubicBezTo>
                    <a:pt x="1390" y="251"/>
                    <a:pt x="1249" y="173"/>
                    <a:pt x="1098" y="173"/>
                  </a:cubicBezTo>
                  <a:cubicBezTo>
                    <a:pt x="967" y="173"/>
                    <a:pt x="829" y="232"/>
                    <a:pt x="722" y="262"/>
                  </a:cubicBezTo>
                  <a:cubicBezTo>
                    <a:pt x="705" y="266"/>
                    <a:pt x="690" y="268"/>
                    <a:pt x="675" y="268"/>
                  </a:cubicBezTo>
                  <a:cubicBezTo>
                    <a:pt x="493" y="268"/>
                    <a:pt x="493" y="0"/>
                    <a:pt x="4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1218;p2"/>
            <p:cNvSpPr/>
            <p:nvPr/>
          </p:nvSpPr>
          <p:spPr>
            <a:xfrm>
              <a:off x="5319425" y="2328050"/>
              <a:ext cx="69275" cy="204100"/>
            </a:xfrm>
            <a:custGeom>
              <a:avLst/>
              <a:gdLst/>
              <a:ahLst/>
              <a:cxnLst/>
              <a:rect l="l" t="t" r="r" b="b"/>
              <a:pathLst>
                <a:path w="2771" h="8164" extrusionOk="0">
                  <a:moveTo>
                    <a:pt x="2066" y="1"/>
                  </a:moveTo>
                  <a:lnTo>
                    <a:pt x="2066" y="1"/>
                  </a:lnTo>
                  <a:cubicBezTo>
                    <a:pt x="2426" y="1115"/>
                    <a:pt x="968" y="1295"/>
                    <a:pt x="443" y="2918"/>
                  </a:cubicBezTo>
                  <a:cubicBezTo>
                    <a:pt x="0" y="4295"/>
                    <a:pt x="263" y="5229"/>
                    <a:pt x="1574" y="6147"/>
                  </a:cubicBezTo>
                  <a:cubicBezTo>
                    <a:pt x="2705" y="6934"/>
                    <a:pt x="2771" y="7999"/>
                    <a:pt x="2771" y="8163"/>
                  </a:cubicBezTo>
                  <a:cubicBezTo>
                    <a:pt x="2771" y="7655"/>
                    <a:pt x="2623" y="7163"/>
                    <a:pt x="2328" y="6754"/>
                  </a:cubicBezTo>
                  <a:cubicBezTo>
                    <a:pt x="2017" y="6328"/>
                    <a:pt x="1623" y="6082"/>
                    <a:pt x="1050" y="5574"/>
                  </a:cubicBezTo>
                  <a:cubicBezTo>
                    <a:pt x="869" y="5410"/>
                    <a:pt x="722" y="5197"/>
                    <a:pt x="640" y="4983"/>
                  </a:cubicBezTo>
                  <a:cubicBezTo>
                    <a:pt x="296" y="4147"/>
                    <a:pt x="968" y="3279"/>
                    <a:pt x="1295" y="2902"/>
                  </a:cubicBezTo>
                  <a:cubicBezTo>
                    <a:pt x="1705" y="2443"/>
                    <a:pt x="2426" y="1967"/>
                    <a:pt x="2558" y="1082"/>
                  </a:cubicBezTo>
                  <a:cubicBezTo>
                    <a:pt x="2705" y="181"/>
                    <a:pt x="2066" y="1"/>
                    <a:pt x="206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 name="Google Shape;1219;p2"/>
            <p:cNvSpPr/>
            <p:nvPr/>
          </p:nvSpPr>
          <p:spPr>
            <a:xfrm>
              <a:off x="5244225" y="2092125"/>
              <a:ext cx="60875" cy="136775"/>
            </a:xfrm>
            <a:custGeom>
              <a:avLst/>
              <a:gdLst/>
              <a:ahLst/>
              <a:cxnLst/>
              <a:rect l="l" t="t" r="r" b="b"/>
              <a:pathLst>
                <a:path w="2435" h="5471" extrusionOk="0">
                  <a:moveTo>
                    <a:pt x="1006" y="1"/>
                  </a:moveTo>
                  <a:cubicBezTo>
                    <a:pt x="646" y="1"/>
                    <a:pt x="0" y="565"/>
                    <a:pt x="287" y="2438"/>
                  </a:cubicBezTo>
                  <a:cubicBezTo>
                    <a:pt x="615" y="4455"/>
                    <a:pt x="2173" y="5422"/>
                    <a:pt x="2435" y="5471"/>
                  </a:cubicBezTo>
                  <a:cubicBezTo>
                    <a:pt x="2435" y="5471"/>
                    <a:pt x="910" y="4471"/>
                    <a:pt x="779" y="2815"/>
                  </a:cubicBezTo>
                  <a:cubicBezTo>
                    <a:pt x="648" y="1144"/>
                    <a:pt x="1156" y="1094"/>
                    <a:pt x="1320" y="734"/>
                  </a:cubicBezTo>
                  <a:cubicBezTo>
                    <a:pt x="1484" y="373"/>
                    <a:pt x="1402" y="111"/>
                    <a:pt x="1091" y="13"/>
                  </a:cubicBezTo>
                  <a:cubicBezTo>
                    <a:pt x="1065" y="5"/>
                    <a:pt x="1036" y="1"/>
                    <a:pt x="100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 name="Google Shape;1220;p2"/>
            <p:cNvSpPr/>
            <p:nvPr/>
          </p:nvSpPr>
          <p:spPr>
            <a:xfrm>
              <a:off x="5217400" y="2054825"/>
              <a:ext cx="131550" cy="177350"/>
            </a:xfrm>
            <a:custGeom>
              <a:avLst/>
              <a:gdLst/>
              <a:ahLst/>
              <a:cxnLst/>
              <a:rect l="l" t="t" r="r" b="b"/>
              <a:pathLst>
                <a:path w="5262" h="7094" extrusionOk="0">
                  <a:moveTo>
                    <a:pt x="3594" y="0"/>
                  </a:moveTo>
                  <a:cubicBezTo>
                    <a:pt x="3378" y="0"/>
                    <a:pt x="3174" y="27"/>
                    <a:pt x="3000" y="62"/>
                  </a:cubicBezTo>
                  <a:cubicBezTo>
                    <a:pt x="2573" y="128"/>
                    <a:pt x="2164" y="292"/>
                    <a:pt x="1819" y="554"/>
                  </a:cubicBezTo>
                  <a:cubicBezTo>
                    <a:pt x="0" y="1914"/>
                    <a:pt x="328" y="4291"/>
                    <a:pt x="869" y="5438"/>
                  </a:cubicBezTo>
                  <a:cubicBezTo>
                    <a:pt x="1164" y="6110"/>
                    <a:pt x="1639" y="6684"/>
                    <a:pt x="2262" y="7094"/>
                  </a:cubicBezTo>
                  <a:cubicBezTo>
                    <a:pt x="1672" y="6668"/>
                    <a:pt x="1213" y="6078"/>
                    <a:pt x="934" y="5389"/>
                  </a:cubicBezTo>
                  <a:cubicBezTo>
                    <a:pt x="443" y="4242"/>
                    <a:pt x="197" y="1980"/>
                    <a:pt x="1918" y="685"/>
                  </a:cubicBezTo>
                  <a:cubicBezTo>
                    <a:pt x="2344" y="377"/>
                    <a:pt x="2900" y="184"/>
                    <a:pt x="3415" y="184"/>
                  </a:cubicBezTo>
                  <a:cubicBezTo>
                    <a:pt x="3831" y="184"/>
                    <a:pt x="4220" y="310"/>
                    <a:pt x="4491" y="603"/>
                  </a:cubicBezTo>
                  <a:cubicBezTo>
                    <a:pt x="5137" y="1233"/>
                    <a:pt x="4654" y="2292"/>
                    <a:pt x="3965" y="2292"/>
                  </a:cubicBezTo>
                  <a:cubicBezTo>
                    <a:pt x="3955" y="2292"/>
                    <a:pt x="3944" y="2292"/>
                    <a:pt x="3934" y="2291"/>
                  </a:cubicBezTo>
                  <a:cubicBezTo>
                    <a:pt x="3904" y="2295"/>
                    <a:pt x="3874" y="2296"/>
                    <a:pt x="3844" y="2296"/>
                  </a:cubicBezTo>
                  <a:cubicBezTo>
                    <a:pt x="3580" y="2296"/>
                    <a:pt x="3329" y="2168"/>
                    <a:pt x="3196" y="1947"/>
                  </a:cubicBezTo>
                  <a:cubicBezTo>
                    <a:pt x="3131" y="1832"/>
                    <a:pt x="3114" y="1701"/>
                    <a:pt x="3131" y="1586"/>
                  </a:cubicBezTo>
                  <a:cubicBezTo>
                    <a:pt x="3151" y="1329"/>
                    <a:pt x="3230" y="1251"/>
                    <a:pt x="3283" y="1251"/>
                  </a:cubicBezTo>
                  <a:cubicBezTo>
                    <a:pt x="3317" y="1251"/>
                    <a:pt x="3340" y="1285"/>
                    <a:pt x="3327" y="1324"/>
                  </a:cubicBezTo>
                  <a:cubicBezTo>
                    <a:pt x="3299" y="1556"/>
                    <a:pt x="3487" y="1762"/>
                    <a:pt x="3712" y="1762"/>
                  </a:cubicBezTo>
                  <a:cubicBezTo>
                    <a:pt x="3742" y="1762"/>
                    <a:pt x="3772" y="1758"/>
                    <a:pt x="3803" y="1750"/>
                  </a:cubicBezTo>
                  <a:cubicBezTo>
                    <a:pt x="4213" y="1701"/>
                    <a:pt x="4311" y="1144"/>
                    <a:pt x="3950" y="947"/>
                  </a:cubicBezTo>
                  <a:cubicBezTo>
                    <a:pt x="3857" y="900"/>
                    <a:pt x="3758" y="879"/>
                    <a:pt x="3662" y="879"/>
                  </a:cubicBezTo>
                  <a:cubicBezTo>
                    <a:pt x="3354" y="879"/>
                    <a:pt x="3066" y="1102"/>
                    <a:pt x="3016" y="1439"/>
                  </a:cubicBezTo>
                  <a:cubicBezTo>
                    <a:pt x="2950" y="1767"/>
                    <a:pt x="3114" y="2095"/>
                    <a:pt x="3409" y="2259"/>
                  </a:cubicBezTo>
                  <a:lnTo>
                    <a:pt x="3426" y="2275"/>
                  </a:lnTo>
                  <a:lnTo>
                    <a:pt x="3442" y="2275"/>
                  </a:lnTo>
                  <a:cubicBezTo>
                    <a:pt x="3541" y="2324"/>
                    <a:pt x="3639" y="2357"/>
                    <a:pt x="3754" y="2390"/>
                  </a:cubicBezTo>
                  <a:cubicBezTo>
                    <a:pt x="3849" y="2411"/>
                    <a:pt x="3943" y="2422"/>
                    <a:pt x="4036" y="2422"/>
                  </a:cubicBezTo>
                  <a:cubicBezTo>
                    <a:pt x="4642" y="2422"/>
                    <a:pt x="5158" y="1982"/>
                    <a:pt x="5229" y="1455"/>
                  </a:cubicBezTo>
                  <a:cubicBezTo>
                    <a:pt x="5262" y="1062"/>
                    <a:pt x="5098" y="652"/>
                    <a:pt x="4786" y="374"/>
                  </a:cubicBezTo>
                  <a:cubicBezTo>
                    <a:pt x="4416" y="88"/>
                    <a:pt x="3985" y="0"/>
                    <a:pt x="35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 name="Google Shape;1221;p2"/>
            <p:cNvSpPr/>
            <p:nvPr/>
          </p:nvSpPr>
          <p:spPr>
            <a:xfrm>
              <a:off x="5297700" y="2008325"/>
              <a:ext cx="182800" cy="128375"/>
            </a:xfrm>
            <a:custGeom>
              <a:avLst/>
              <a:gdLst/>
              <a:ahLst/>
              <a:cxnLst/>
              <a:rect l="l" t="t" r="r" b="b"/>
              <a:pathLst>
                <a:path w="7312" h="5135" extrusionOk="0">
                  <a:moveTo>
                    <a:pt x="1754" y="0"/>
                  </a:moveTo>
                  <a:cubicBezTo>
                    <a:pt x="1361" y="0"/>
                    <a:pt x="971" y="172"/>
                    <a:pt x="706" y="496"/>
                  </a:cubicBezTo>
                  <a:cubicBezTo>
                    <a:pt x="611" y="628"/>
                    <a:pt x="462" y="701"/>
                    <a:pt x="312" y="701"/>
                  </a:cubicBezTo>
                  <a:cubicBezTo>
                    <a:pt x="202" y="701"/>
                    <a:pt x="91" y="661"/>
                    <a:pt x="1" y="578"/>
                  </a:cubicBezTo>
                  <a:lnTo>
                    <a:pt x="1" y="578"/>
                  </a:lnTo>
                  <a:cubicBezTo>
                    <a:pt x="34" y="955"/>
                    <a:pt x="50" y="1021"/>
                    <a:pt x="1771" y="1742"/>
                  </a:cubicBezTo>
                  <a:cubicBezTo>
                    <a:pt x="3082" y="2283"/>
                    <a:pt x="3525" y="4250"/>
                    <a:pt x="3656" y="5135"/>
                  </a:cubicBezTo>
                  <a:cubicBezTo>
                    <a:pt x="3787" y="4250"/>
                    <a:pt x="4246" y="2283"/>
                    <a:pt x="5541" y="1742"/>
                  </a:cubicBezTo>
                  <a:cubicBezTo>
                    <a:pt x="7262" y="1021"/>
                    <a:pt x="7278" y="955"/>
                    <a:pt x="7311" y="578"/>
                  </a:cubicBezTo>
                  <a:lnTo>
                    <a:pt x="7311" y="578"/>
                  </a:lnTo>
                  <a:cubicBezTo>
                    <a:pt x="7221" y="661"/>
                    <a:pt x="7110" y="701"/>
                    <a:pt x="7000" y="701"/>
                  </a:cubicBezTo>
                  <a:cubicBezTo>
                    <a:pt x="6850" y="701"/>
                    <a:pt x="6701" y="628"/>
                    <a:pt x="6606" y="496"/>
                  </a:cubicBezTo>
                  <a:cubicBezTo>
                    <a:pt x="6341" y="172"/>
                    <a:pt x="5951" y="0"/>
                    <a:pt x="5558" y="0"/>
                  </a:cubicBezTo>
                  <a:cubicBezTo>
                    <a:pt x="5296" y="0"/>
                    <a:pt x="5033" y="76"/>
                    <a:pt x="4803" y="234"/>
                  </a:cubicBezTo>
                  <a:cubicBezTo>
                    <a:pt x="4230" y="644"/>
                    <a:pt x="3853" y="1447"/>
                    <a:pt x="3656" y="2660"/>
                  </a:cubicBezTo>
                  <a:cubicBezTo>
                    <a:pt x="3459" y="1447"/>
                    <a:pt x="3082" y="627"/>
                    <a:pt x="2509" y="234"/>
                  </a:cubicBezTo>
                  <a:cubicBezTo>
                    <a:pt x="2279" y="76"/>
                    <a:pt x="2016" y="0"/>
                    <a:pt x="175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 name="Google Shape;1222;p2"/>
            <p:cNvSpPr/>
            <p:nvPr/>
          </p:nvSpPr>
          <p:spPr>
            <a:xfrm>
              <a:off x="5355900" y="1936700"/>
              <a:ext cx="66825" cy="111075"/>
            </a:xfrm>
            <a:custGeom>
              <a:avLst/>
              <a:gdLst/>
              <a:ahLst/>
              <a:cxnLst/>
              <a:rect l="l" t="t" r="r" b="b"/>
              <a:pathLst>
                <a:path w="2673" h="4443" extrusionOk="0">
                  <a:moveTo>
                    <a:pt x="1328" y="1"/>
                  </a:moveTo>
                  <a:cubicBezTo>
                    <a:pt x="1246" y="165"/>
                    <a:pt x="1131" y="312"/>
                    <a:pt x="1017" y="427"/>
                  </a:cubicBezTo>
                  <a:cubicBezTo>
                    <a:pt x="558" y="853"/>
                    <a:pt x="0" y="1722"/>
                    <a:pt x="722" y="2919"/>
                  </a:cubicBezTo>
                  <a:cubicBezTo>
                    <a:pt x="1010" y="3383"/>
                    <a:pt x="1205" y="3880"/>
                    <a:pt x="1336" y="4407"/>
                  </a:cubicBezTo>
                  <a:lnTo>
                    <a:pt x="1336" y="4407"/>
                  </a:lnTo>
                  <a:cubicBezTo>
                    <a:pt x="1452" y="3880"/>
                    <a:pt x="1662" y="3383"/>
                    <a:pt x="1951" y="2919"/>
                  </a:cubicBezTo>
                  <a:cubicBezTo>
                    <a:pt x="2672" y="1722"/>
                    <a:pt x="2115" y="870"/>
                    <a:pt x="1656" y="427"/>
                  </a:cubicBezTo>
                  <a:cubicBezTo>
                    <a:pt x="1525" y="312"/>
                    <a:pt x="1426" y="165"/>
                    <a:pt x="1328" y="1"/>
                  </a:cubicBezTo>
                  <a:close/>
                  <a:moveTo>
                    <a:pt x="1336" y="4407"/>
                  </a:moveTo>
                  <a:cubicBezTo>
                    <a:pt x="1333" y="4419"/>
                    <a:pt x="1330" y="4431"/>
                    <a:pt x="1328" y="4443"/>
                  </a:cubicBezTo>
                  <a:lnTo>
                    <a:pt x="1344" y="4443"/>
                  </a:lnTo>
                  <a:cubicBezTo>
                    <a:pt x="1342" y="4431"/>
                    <a:pt x="1339" y="4419"/>
                    <a:pt x="1336" y="4407"/>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 name="Google Shape;1223;p2"/>
            <p:cNvSpPr/>
            <p:nvPr/>
          </p:nvSpPr>
          <p:spPr>
            <a:xfrm>
              <a:off x="5189125" y="1917450"/>
              <a:ext cx="130325" cy="204925"/>
            </a:xfrm>
            <a:custGeom>
              <a:avLst/>
              <a:gdLst/>
              <a:ahLst/>
              <a:cxnLst/>
              <a:rect l="l" t="t" r="r" b="b"/>
              <a:pathLst>
                <a:path w="5213" h="8197" extrusionOk="0">
                  <a:moveTo>
                    <a:pt x="4130" y="0"/>
                  </a:moveTo>
                  <a:cubicBezTo>
                    <a:pt x="4116" y="0"/>
                    <a:pt x="4191" y="626"/>
                    <a:pt x="3803" y="820"/>
                  </a:cubicBezTo>
                  <a:cubicBezTo>
                    <a:pt x="3409" y="1033"/>
                    <a:pt x="2836" y="1508"/>
                    <a:pt x="3426" y="2049"/>
                  </a:cubicBezTo>
                  <a:cubicBezTo>
                    <a:pt x="4032" y="2590"/>
                    <a:pt x="4196" y="3328"/>
                    <a:pt x="3688" y="4066"/>
                  </a:cubicBezTo>
                  <a:cubicBezTo>
                    <a:pt x="3688" y="4066"/>
                    <a:pt x="3983" y="2967"/>
                    <a:pt x="3246" y="2476"/>
                  </a:cubicBezTo>
                  <a:cubicBezTo>
                    <a:pt x="3054" y="2343"/>
                    <a:pt x="2895" y="2306"/>
                    <a:pt x="2779" y="2306"/>
                  </a:cubicBezTo>
                  <a:cubicBezTo>
                    <a:pt x="2636" y="2306"/>
                    <a:pt x="2557" y="2361"/>
                    <a:pt x="2557" y="2361"/>
                  </a:cubicBezTo>
                  <a:cubicBezTo>
                    <a:pt x="2623" y="2492"/>
                    <a:pt x="2655" y="2623"/>
                    <a:pt x="2672" y="2771"/>
                  </a:cubicBezTo>
                  <a:cubicBezTo>
                    <a:pt x="2688" y="3000"/>
                    <a:pt x="2213" y="3361"/>
                    <a:pt x="2557" y="3738"/>
                  </a:cubicBezTo>
                  <a:cubicBezTo>
                    <a:pt x="2901" y="4131"/>
                    <a:pt x="3147" y="4918"/>
                    <a:pt x="1934" y="5787"/>
                  </a:cubicBezTo>
                  <a:cubicBezTo>
                    <a:pt x="1934" y="5787"/>
                    <a:pt x="2557" y="4426"/>
                    <a:pt x="2196" y="3721"/>
                  </a:cubicBezTo>
                  <a:cubicBezTo>
                    <a:pt x="1819" y="2984"/>
                    <a:pt x="1377" y="3148"/>
                    <a:pt x="967" y="2558"/>
                  </a:cubicBezTo>
                  <a:cubicBezTo>
                    <a:pt x="967" y="2558"/>
                    <a:pt x="0" y="3082"/>
                    <a:pt x="754" y="4229"/>
                  </a:cubicBezTo>
                  <a:cubicBezTo>
                    <a:pt x="1623" y="5574"/>
                    <a:pt x="541" y="7278"/>
                    <a:pt x="1459" y="8196"/>
                  </a:cubicBezTo>
                  <a:cubicBezTo>
                    <a:pt x="1459" y="8196"/>
                    <a:pt x="1410" y="6836"/>
                    <a:pt x="2672" y="5606"/>
                  </a:cubicBezTo>
                  <a:cubicBezTo>
                    <a:pt x="3934" y="4377"/>
                    <a:pt x="5212" y="2853"/>
                    <a:pt x="4131" y="0"/>
                  </a:cubicBezTo>
                  <a:cubicBezTo>
                    <a:pt x="4130" y="0"/>
                    <a:pt x="4130" y="0"/>
                    <a:pt x="413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 name="Google Shape;1224;p2"/>
            <p:cNvSpPr/>
            <p:nvPr/>
          </p:nvSpPr>
          <p:spPr>
            <a:xfrm>
              <a:off x="5303450" y="1892050"/>
              <a:ext cx="75825" cy="112700"/>
            </a:xfrm>
            <a:custGeom>
              <a:avLst/>
              <a:gdLst/>
              <a:ahLst/>
              <a:cxnLst/>
              <a:rect l="l" t="t" r="r" b="b"/>
              <a:pathLst>
                <a:path w="3033" h="4508" extrusionOk="0">
                  <a:moveTo>
                    <a:pt x="2590" y="0"/>
                  </a:moveTo>
                  <a:lnTo>
                    <a:pt x="2590" y="0"/>
                  </a:lnTo>
                  <a:cubicBezTo>
                    <a:pt x="2541" y="262"/>
                    <a:pt x="2279" y="525"/>
                    <a:pt x="1623" y="820"/>
                  </a:cubicBezTo>
                  <a:cubicBezTo>
                    <a:pt x="984" y="1098"/>
                    <a:pt x="1213" y="1934"/>
                    <a:pt x="1279" y="2115"/>
                  </a:cubicBezTo>
                  <a:cubicBezTo>
                    <a:pt x="1341" y="2303"/>
                    <a:pt x="1389" y="2641"/>
                    <a:pt x="1206" y="2641"/>
                  </a:cubicBezTo>
                  <a:cubicBezTo>
                    <a:pt x="1198" y="2641"/>
                    <a:pt x="1190" y="2641"/>
                    <a:pt x="1180" y="2639"/>
                  </a:cubicBezTo>
                  <a:cubicBezTo>
                    <a:pt x="967" y="2606"/>
                    <a:pt x="1000" y="2492"/>
                    <a:pt x="1115" y="1820"/>
                  </a:cubicBezTo>
                  <a:cubicBezTo>
                    <a:pt x="1191" y="1300"/>
                    <a:pt x="845" y="1241"/>
                    <a:pt x="685" y="1241"/>
                  </a:cubicBezTo>
                  <a:cubicBezTo>
                    <a:pt x="638" y="1241"/>
                    <a:pt x="607" y="1246"/>
                    <a:pt x="607" y="1246"/>
                  </a:cubicBezTo>
                  <a:cubicBezTo>
                    <a:pt x="738" y="1426"/>
                    <a:pt x="738" y="1656"/>
                    <a:pt x="607" y="1820"/>
                  </a:cubicBezTo>
                  <a:cubicBezTo>
                    <a:pt x="344" y="2066"/>
                    <a:pt x="49" y="2344"/>
                    <a:pt x="312" y="3098"/>
                  </a:cubicBezTo>
                  <a:cubicBezTo>
                    <a:pt x="574" y="3852"/>
                    <a:pt x="0" y="4508"/>
                    <a:pt x="0" y="4508"/>
                  </a:cubicBezTo>
                  <a:cubicBezTo>
                    <a:pt x="3032" y="2000"/>
                    <a:pt x="2590" y="1"/>
                    <a:pt x="259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 name="Google Shape;1225;p2"/>
            <p:cNvSpPr/>
            <p:nvPr/>
          </p:nvSpPr>
          <p:spPr>
            <a:xfrm>
              <a:off x="5153050" y="2106350"/>
              <a:ext cx="90175" cy="106575"/>
            </a:xfrm>
            <a:custGeom>
              <a:avLst/>
              <a:gdLst/>
              <a:ahLst/>
              <a:cxnLst/>
              <a:rect l="l" t="t" r="r" b="b"/>
              <a:pathLst>
                <a:path w="3607" h="4263" extrusionOk="0">
                  <a:moveTo>
                    <a:pt x="1869" y="1"/>
                  </a:moveTo>
                  <a:cubicBezTo>
                    <a:pt x="1869" y="1"/>
                    <a:pt x="2000" y="263"/>
                    <a:pt x="1656" y="509"/>
                  </a:cubicBezTo>
                  <a:cubicBezTo>
                    <a:pt x="1312" y="755"/>
                    <a:pt x="1" y="2427"/>
                    <a:pt x="3607" y="4263"/>
                  </a:cubicBezTo>
                  <a:cubicBezTo>
                    <a:pt x="3607" y="4263"/>
                    <a:pt x="2754" y="3771"/>
                    <a:pt x="2640" y="2476"/>
                  </a:cubicBezTo>
                  <a:cubicBezTo>
                    <a:pt x="2541" y="1181"/>
                    <a:pt x="2820" y="509"/>
                    <a:pt x="18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 name="Google Shape;1226;p2"/>
            <p:cNvSpPr/>
            <p:nvPr/>
          </p:nvSpPr>
          <p:spPr>
            <a:xfrm>
              <a:off x="5044050" y="2171750"/>
              <a:ext cx="196725" cy="145050"/>
            </a:xfrm>
            <a:custGeom>
              <a:avLst/>
              <a:gdLst/>
              <a:ahLst/>
              <a:cxnLst/>
              <a:rect l="l" t="t" r="r" b="b"/>
              <a:pathLst>
                <a:path w="7869" h="5802" extrusionOk="0">
                  <a:moveTo>
                    <a:pt x="4648" y="1"/>
                  </a:moveTo>
                  <a:cubicBezTo>
                    <a:pt x="4509" y="1"/>
                    <a:pt x="4374" y="46"/>
                    <a:pt x="4246" y="139"/>
                  </a:cubicBezTo>
                  <a:cubicBezTo>
                    <a:pt x="3881" y="403"/>
                    <a:pt x="3651" y="609"/>
                    <a:pt x="3460" y="609"/>
                  </a:cubicBezTo>
                  <a:cubicBezTo>
                    <a:pt x="3403" y="609"/>
                    <a:pt x="3348" y="590"/>
                    <a:pt x="3295" y="548"/>
                  </a:cubicBezTo>
                  <a:lnTo>
                    <a:pt x="3295" y="548"/>
                  </a:lnTo>
                  <a:cubicBezTo>
                    <a:pt x="3295" y="548"/>
                    <a:pt x="3000" y="1188"/>
                    <a:pt x="3672" y="1384"/>
                  </a:cubicBezTo>
                  <a:cubicBezTo>
                    <a:pt x="4361" y="1581"/>
                    <a:pt x="4836" y="1712"/>
                    <a:pt x="4738" y="2089"/>
                  </a:cubicBezTo>
                  <a:cubicBezTo>
                    <a:pt x="4639" y="2466"/>
                    <a:pt x="3705" y="2532"/>
                    <a:pt x="2590" y="2712"/>
                  </a:cubicBezTo>
                  <a:cubicBezTo>
                    <a:pt x="1476" y="2892"/>
                    <a:pt x="591" y="3155"/>
                    <a:pt x="607" y="4138"/>
                  </a:cubicBezTo>
                  <a:cubicBezTo>
                    <a:pt x="632" y="4888"/>
                    <a:pt x="490" y="5243"/>
                    <a:pt x="242" y="5243"/>
                  </a:cubicBezTo>
                  <a:cubicBezTo>
                    <a:pt x="170" y="5243"/>
                    <a:pt x="89" y="5213"/>
                    <a:pt x="0" y="5154"/>
                  </a:cubicBezTo>
                  <a:lnTo>
                    <a:pt x="0" y="5154"/>
                  </a:lnTo>
                  <a:cubicBezTo>
                    <a:pt x="1" y="5154"/>
                    <a:pt x="250" y="5801"/>
                    <a:pt x="1203" y="5801"/>
                  </a:cubicBezTo>
                  <a:cubicBezTo>
                    <a:pt x="1395" y="5801"/>
                    <a:pt x="1616" y="5775"/>
                    <a:pt x="1869" y="5712"/>
                  </a:cubicBezTo>
                  <a:cubicBezTo>
                    <a:pt x="3377" y="5335"/>
                    <a:pt x="3557" y="4122"/>
                    <a:pt x="4197" y="3368"/>
                  </a:cubicBezTo>
                  <a:cubicBezTo>
                    <a:pt x="4836" y="2614"/>
                    <a:pt x="5475" y="1991"/>
                    <a:pt x="7868" y="1925"/>
                  </a:cubicBezTo>
                  <a:cubicBezTo>
                    <a:pt x="7868" y="1925"/>
                    <a:pt x="6409" y="1810"/>
                    <a:pt x="5852" y="958"/>
                  </a:cubicBezTo>
                  <a:cubicBezTo>
                    <a:pt x="5445" y="335"/>
                    <a:pt x="5028" y="1"/>
                    <a:pt x="464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 name="Google Shape;1227;p2"/>
            <p:cNvSpPr/>
            <p:nvPr/>
          </p:nvSpPr>
          <p:spPr>
            <a:xfrm>
              <a:off x="5144025" y="2231650"/>
              <a:ext cx="192225" cy="156675"/>
            </a:xfrm>
            <a:custGeom>
              <a:avLst/>
              <a:gdLst/>
              <a:ahLst/>
              <a:cxnLst/>
              <a:rect l="l" t="t" r="r" b="b"/>
              <a:pathLst>
                <a:path w="7689" h="6267" extrusionOk="0">
                  <a:moveTo>
                    <a:pt x="3401" y="0"/>
                  </a:moveTo>
                  <a:cubicBezTo>
                    <a:pt x="3344" y="0"/>
                    <a:pt x="3287" y="2"/>
                    <a:pt x="3230" y="5"/>
                  </a:cubicBezTo>
                  <a:cubicBezTo>
                    <a:pt x="2673" y="5"/>
                    <a:pt x="2115" y="168"/>
                    <a:pt x="1624" y="464"/>
                  </a:cubicBezTo>
                  <a:cubicBezTo>
                    <a:pt x="1443" y="545"/>
                    <a:pt x="1296" y="677"/>
                    <a:pt x="1148" y="808"/>
                  </a:cubicBezTo>
                  <a:cubicBezTo>
                    <a:pt x="1" y="1791"/>
                    <a:pt x="362" y="3873"/>
                    <a:pt x="1706" y="4201"/>
                  </a:cubicBezTo>
                  <a:cubicBezTo>
                    <a:pt x="1846" y="4239"/>
                    <a:pt x="1989" y="4257"/>
                    <a:pt x="2130" y="4257"/>
                  </a:cubicBezTo>
                  <a:cubicBezTo>
                    <a:pt x="2596" y="4257"/>
                    <a:pt x="3043" y="4054"/>
                    <a:pt x="3345" y="3676"/>
                  </a:cubicBezTo>
                  <a:cubicBezTo>
                    <a:pt x="3656" y="3234"/>
                    <a:pt x="3656" y="2644"/>
                    <a:pt x="3345" y="2201"/>
                  </a:cubicBezTo>
                  <a:cubicBezTo>
                    <a:pt x="3146" y="1908"/>
                    <a:pt x="2820" y="1748"/>
                    <a:pt x="2486" y="1748"/>
                  </a:cubicBezTo>
                  <a:cubicBezTo>
                    <a:pt x="2298" y="1748"/>
                    <a:pt x="2107" y="1799"/>
                    <a:pt x="1935" y="1906"/>
                  </a:cubicBezTo>
                  <a:cubicBezTo>
                    <a:pt x="1656" y="2070"/>
                    <a:pt x="1525" y="2398"/>
                    <a:pt x="1607" y="2709"/>
                  </a:cubicBezTo>
                  <a:cubicBezTo>
                    <a:pt x="1640" y="2807"/>
                    <a:pt x="1689" y="2889"/>
                    <a:pt x="1755" y="2955"/>
                  </a:cubicBezTo>
                  <a:cubicBezTo>
                    <a:pt x="1856" y="3056"/>
                    <a:pt x="1997" y="3099"/>
                    <a:pt x="2137" y="3099"/>
                  </a:cubicBezTo>
                  <a:cubicBezTo>
                    <a:pt x="2382" y="3099"/>
                    <a:pt x="2625" y="2968"/>
                    <a:pt x="2656" y="2791"/>
                  </a:cubicBezTo>
                  <a:cubicBezTo>
                    <a:pt x="2715" y="2540"/>
                    <a:pt x="2509" y="2290"/>
                    <a:pt x="2252" y="2290"/>
                  </a:cubicBezTo>
                  <a:cubicBezTo>
                    <a:pt x="2223" y="2290"/>
                    <a:pt x="2194" y="2293"/>
                    <a:pt x="2165" y="2299"/>
                  </a:cubicBezTo>
                  <a:cubicBezTo>
                    <a:pt x="1919" y="2365"/>
                    <a:pt x="1935" y="2512"/>
                    <a:pt x="1837" y="2512"/>
                  </a:cubicBezTo>
                  <a:cubicBezTo>
                    <a:pt x="1832" y="2513"/>
                    <a:pt x="1828" y="2514"/>
                    <a:pt x="1824" y="2514"/>
                  </a:cubicBezTo>
                  <a:cubicBezTo>
                    <a:pt x="1753" y="2514"/>
                    <a:pt x="1738" y="2381"/>
                    <a:pt x="1738" y="2381"/>
                  </a:cubicBezTo>
                  <a:cubicBezTo>
                    <a:pt x="1738" y="2185"/>
                    <a:pt x="1853" y="2004"/>
                    <a:pt x="2033" y="1922"/>
                  </a:cubicBezTo>
                  <a:cubicBezTo>
                    <a:pt x="2175" y="1849"/>
                    <a:pt x="2325" y="1814"/>
                    <a:pt x="2473" y="1814"/>
                  </a:cubicBezTo>
                  <a:cubicBezTo>
                    <a:pt x="2787" y="1814"/>
                    <a:pt x="3090" y="1971"/>
                    <a:pt x="3279" y="2250"/>
                  </a:cubicBezTo>
                  <a:cubicBezTo>
                    <a:pt x="3558" y="2660"/>
                    <a:pt x="3541" y="3201"/>
                    <a:pt x="3263" y="3611"/>
                  </a:cubicBezTo>
                  <a:cubicBezTo>
                    <a:pt x="3021" y="3929"/>
                    <a:pt x="2582" y="4118"/>
                    <a:pt x="2137" y="4118"/>
                  </a:cubicBezTo>
                  <a:cubicBezTo>
                    <a:pt x="2008" y="4118"/>
                    <a:pt x="1880" y="4103"/>
                    <a:pt x="1755" y="4070"/>
                  </a:cubicBezTo>
                  <a:cubicBezTo>
                    <a:pt x="542" y="3775"/>
                    <a:pt x="214" y="1840"/>
                    <a:pt x="1263" y="922"/>
                  </a:cubicBezTo>
                  <a:cubicBezTo>
                    <a:pt x="1742" y="473"/>
                    <a:pt x="2330" y="301"/>
                    <a:pt x="2924" y="301"/>
                  </a:cubicBezTo>
                  <a:cubicBezTo>
                    <a:pt x="3630" y="301"/>
                    <a:pt x="4342" y="545"/>
                    <a:pt x="4886" y="857"/>
                  </a:cubicBezTo>
                  <a:cubicBezTo>
                    <a:pt x="5820" y="1398"/>
                    <a:pt x="6558" y="2234"/>
                    <a:pt x="6951" y="3234"/>
                  </a:cubicBezTo>
                  <a:cubicBezTo>
                    <a:pt x="7279" y="4037"/>
                    <a:pt x="7459" y="4906"/>
                    <a:pt x="7459" y="5774"/>
                  </a:cubicBezTo>
                  <a:cubicBezTo>
                    <a:pt x="7459" y="5938"/>
                    <a:pt x="7443" y="6102"/>
                    <a:pt x="7410" y="6266"/>
                  </a:cubicBezTo>
                  <a:cubicBezTo>
                    <a:pt x="7426" y="6217"/>
                    <a:pt x="7443" y="6151"/>
                    <a:pt x="7459" y="6069"/>
                  </a:cubicBezTo>
                  <a:cubicBezTo>
                    <a:pt x="7459" y="6059"/>
                    <a:pt x="7459" y="6048"/>
                    <a:pt x="7459" y="6037"/>
                  </a:cubicBezTo>
                  <a:cubicBezTo>
                    <a:pt x="7689" y="4856"/>
                    <a:pt x="7541" y="3611"/>
                    <a:pt x="7016" y="2512"/>
                  </a:cubicBezTo>
                  <a:cubicBezTo>
                    <a:pt x="6336" y="1104"/>
                    <a:pt x="4998" y="0"/>
                    <a:pt x="340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 name="Google Shape;1228;p2"/>
            <p:cNvSpPr/>
            <p:nvPr/>
          </p:nvSpPr>
          <p:spPr>
            <a:xfrm>
              <a:off x="5250500" y="2279450"/>
              <a:ext cx="76325" cy="81400"/>
            </a:xfrm>
            <a:custGeom>
              <a:avLst/>
              <a:gdLst/>
              <a:ahLst/>
              <a:cxnLst/>
              <a:rect l="l" t="t" r="r" b="b"/>
              <a:pathLst>
                <a:path w="3053" h="3256" extrusionOk="0">
                  <a:moveTo>
                    <a:pt x="730" y="0"/>
                  </a:moveTo>
                  <a:cubicBezTo>
                    <a:pt x="63" y="0"/>
                    <a:pt x="0" y="784"/>
                    <a:pt x="1102" y="961"/>
                  </a:cubicBezTo>
                  <a:cubicBezTo>
                    <a:pt x="2364" y="1158"/>
                    <a:pt x="3053" y="3256"/>
                    <a:pt x="3053" y="3256"/>
                  </a:cubicBezTo>
                  <a:cubicBezTo>
                    <a:pt x="3053" y="3256"/>
                    <a:pt x="2725" y="994"/>
                    <a:pt x="1463" y="240"/>
                  </a:cubicBezTo>
                  <a:cubicBezTo>
                    <a:pt x="1175" y="68"/>
                    <a:pt x="926" y="0"/>
                    <a:pt x="73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 name="Google Shape;1229;p2"/>
            <p:cNvSpPr/>
            <p:nvPr/>
          </p:nvSpPr>
          <p:spPr>
            <a:xfrm>
              <a:off x="5098150" y="2273150"/>
              <a:ext cx="130325" cy="112650"/>
            </a:xfrm>
            <a:custGeom>
              <a:avLst/>
              <a:gdLst/>
              <a:ahLst/>
              <a:cxnLst/>
              <a:rect l="l" t="t" r="r" b="b"/>
              <a:pathLst>
                <a:path w="5213" h="4506" extrusionOk="0">
                  <a:moveTo>
                    <a:pt x="2180" y="0"/>
                  </a:moveTo>
                  <a:lnTo>
                    <a:pt x="2180" y="0"/>
                  </a:lnTo>
                  <a:cubicBezTo>
                    <a:pt x="2016" y="197"/>
                    <a:pt x="1902" y="426"/>
                    <a:pt x="1820" y="672"/>
                  </a:cubicBezTo>
                  <a:cubicBezTo>
                    <a:pt x="1688" y="1082"/>
                    <a:pt x="1131" y="1311"/>
                    <a:pt x="574" y="1688"/>
                  </a:cubicBezTo>
                  <a:cubicBezTo>
                    <a:pt x="0" y="2065"/>
                    <a:pt x="98" y="2688"/>
                    <a:pt x="213" y="3032"/>
                  </a:cubicBezTo>
                  <a:cubicBezTo>
                    <a:pt x="279" y="3262"/>
                    <a:pt x="246" y="3508"/>
                    <a:pt x="131" y="3705"/>
                  </a:cubicBezTo>
                  <a:cubicBezTo>
                    <a:pt x="410" y="3475"/>
                    <a:pt x="721" y="3311"/>
                    <a:pt x="1066" y="3229"/>
                  </a:cubicBezTo>
                  <a:cubicBezTo>
                    <a:pt x="1688" y="3049"/>
                    <a:pt x="1656" y="2754"/>
                    <a:pt x="1656" y="2278"/>
                  </a:cubicBezTo>
                  <a:cubicBezTo>
                    <a:pt x="1641" y="1877"/>
                    <a:pt x="1815" y="1852"/>
                    <a:pt x="1859" y="1852"/>
                  </a:cubicBezTo>
                  <a:cubicBezTo>
                    <a:pt x="1865" y="1852"/>
                    <a:pt x="1869" y="1852"/>
                    <a:pt x="1869" y="1852"/>
                  </a:cubicBezTo>
                  <a:cubicBezTo>
                    <a:pt x="1877" y="1851"/>
                    <a:pt x="1885" y="1851"/>
                    <a:pt x="1893" y="1851"/>
                  </a:cubicBezTo>
                  <a:cubicBezTo>
                    <a:pt x="2160" y="1851"/>
                    <a:pt x="2098" y="2385"/>
                    <a:pt x="2082" y="2672"/>
                  </a:cubicBezTo>
                  <a:cubicBezTo>
                    <a:pt x="2049" y="2967"/>
                    <a:pt x="1951" y="3573"/>
                    <a:pt x="2492" y="4163"/>
                  </a:cubicBezTo>
                  <a:cubicBezTo>
                    <a:pt x="2732" y="4419"/>
                    <a:pt x="3051" y="4505"/>
                    <a:pt x="3368" y="4505"/>
                  </a:cubicBezTo>
                  <a:cubicBezTo>
                    <a:pt x="3764" y="4505"/>
                    <a:pt x="4157" y="4371"/>
                    <a:pt x="4393" y="4262"/>
                  </a:cubicBezTo>
                  <a:cubicBezTo>
                    <a:pt x="4512" y="4213"/>
                    <a:pt x="4633" y="4188"/>
                    <a:pt x="4753" y="4188"/>
                  </a:cubicBezTo>
                  <a:cubicBezTo>
                    <a:pt x="4914" y="4188"/>
                    <a:pt x="5071" y="4233"/>
                    <a:pt x="5213" y="4327"/>
                  </a:cubicBezTo>
                  <a:cubicBezTo>
                    <a:pt x="5081" y="3459"/>
                    <a:pt x="4639" y="3196"/>
                    <a:pt x="4016" y="3131"/>
                  </a:cubicBezTo>
                  <a:cubicBezTo>
                    <a:pt x="3377" y="3065"/>
                    <a:pt x="2524" y="2836"/>
                    <a:pt x="2197" y="1770"/>
                  </a:cubicBezTo>
                  <a:cubicBezTo>
                    <a:pt x="1852" y="689"/>
                    <a:pt x="2180" y="0"/>
                    <a:pt x="218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 name="Google Shape;1230;p2"/>
            <p:cNvSpPr/>
            <p:nvPr/>
          </p:nvSpPr>
          <p:spPr>
            <a:xfrm>
              <a:off x="5118625" y="2348950"/>
              <a:ext cx="32825" cy="49600"/>
            </a:xfrm>
            <a:custGeom>
              <a:avLst/>
              <a:gdLst/>
              <a:ahLst/>
              <a:cxnLst/>
              <a:rect l="l" t="t" r="r" b="b"/>
              <a:pathLst>
                <a:path w="1313" h="1984" extrusionOk="0">
                  <a:moveTo>
                    <a:pt x="968" y="0"/>
                  </a:moveTo>
                  <a:cubicBezTo>
                    <a:pt x="968" y="1"/>
                    <a:pt x="951" y="83"/>
                    <a:pt x="509" y="345"/>
                  </a:cubicBezTo>
                  <a:cubicBezTo>
                    <a:pt x="165" y="525"/>
                    <a:pt x="1" y="935"/>
                    <a:pt x="115" y="1295"/>
                  </a:cubicBezTo>
                  <a:cubicBezTo>
                    <a:pt x="181" y="1525"/>
                    <a:pt x="230" y="1754"/>
                    <a:pt x="263" y="1984"/>
                  </a:cubicBezTo>
                  <a:cubicBezTo>
                    <a:pt x="263" y="1984"/>
                    <a:pt x="263" y="1853"/>
                    <a:pt x="787" y="1558"/>
                  </a:cubicBezTo>
                  <a:cubicBezTo>
                    <a:pt x="1312" y="1263"/>
                    <a:pt x="1099" y="836"/>
                    <a:pt x="1017" y="574"/>
                  </a:cubicBezTo>
                  <a:cubicBezTo>
                    <a:pt x="968" y="377"/>
                    <a:pt x="935" y="197"/>
                    <a:pt x="9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 name="Google Shape;1231;p2"/>
            <p:cNvSpPr/>
            <p:nvPr/>
          </p:nvSpPr>
          <p:spPr>
            <a:xfrm>
              <a:off x="4976425" y="2133800"/>
              <a:ext cx="173375" cy="121900"/>
            </a:xfrm>
            <a:custGeom>
              <a:avLst/>
              <a:gdLst/>
              <a:ahLst/>
              <a:cxnLst/>
              <a:rect l="l" t="t" r="r" b="b"/>
              <a:pathLst>
                <a:path w="6935" h="4876" extrusionOk="0">
                  <a:moveTo>
                    <a:pt x="4986" y="0"/>
                  </a:moveTo>
                  <a:cubicBezTo>
                    <a:pt x="4760" y="0"/>
                    <a:pt x="4507" y="55"/>
                    <a:pt x="4230" y="181"/>
                  </a:cubicBezTo>
                  <a:cubicBezTo>
                    <a:pt x="2771" y="837"/>
                    <a:pt x="3033" y="3312"/>
                    <a:pt x="4771" y="3656"/>
                  </a:cubicBezTo>
                  <a:cubicBezTo>
                    <a:pt x="4984" y="3705"/>
                    <a:pt x="5181" y="3738"/>
                    <a:pt x="5361" y="3755"/>
                  </a:cubicBezTo>
                  <a:cubicBezTo>
                    <a:pt x="4902" y="3837"/>
                    <a:pt x="4459" y="3984"/>
                    <a:pt x="4050" y="4197"/>
                  </a:cubicBezTo>
                  <a:cubicBezTo>
                    <a:pt x="3886" y="4263"/>
                    <a:pt x="3656" y="4345"/>
                    <a:pt x="3607" y="4361"/>
                  </a:cubicBezTo>
                  <a:cubicBezTo>
                    <a:pt x="3154" y="4533"/>
                    <a:pt x="2726" y="4609"/>
                    <a:pt x="2340" y="4609"/>
                  </a:cubicBezTo>
                  <a:cubicBezTo>
                    <a:pt x="1509" y="4609"/>
                    <a:pt x="871" y="4258"/>
                    <a:pt x="591" y="3755"/>
                  </a:cubicBezTo>
                  <a:cubicBezTo>
                    <a:pt x="362" y="3361"/>
                    <a:pt x="345" y="2853"/>
                    <a:pt x="558" y="2443"/>
                  </a:cubicBezTo>
                  <a:cubicBezTo>
                    <a:pt x="558" y="2443"/>
                    <a:pt x="575" y="2427"/>
                    <a:pt x="575" y="2411"/>
                  </a:cubicBezTo>
                  <a:cubicBezTo>
                    <a:pt x="780" y="2102"/>
                    <a:pt x="1120" y="1955"/>
                    <a:pt x="1438" y="1955"/>
                  </a:cubicBezTo>
                  <a:cubicBezTo>
                    <a:pt x="1728" y="1955"/>
                    <a:pt x="1999" y="2078"/>
                    <a:pt x="2132" y="2312"/>
                  </a:cubicBezTo>
                  <a:cubicBezTo>
                    <a:pt x="2230" y="2460"/>
                    <a:pt x="2296" y="2624"/>
                    <a:pt x="2296" y="2804"/>
                  </a:cubicBezTo>
                  <a:cubicBezTo>
                    <a:pt x="2296" y="2951"/>
                    <a:pt x="2230" y="3099"/>
                    <a:pt x="2132" y="3214"/>
                  </a:cubicBezTo>
                  <a:cubicBezTo>
                    <a:pt x="2025" y="3304"/>
                    <a:pt x="1964" y="3333"/>
                    <a:pt x="1931" y="3333"/>
                  </a:cubicBezTo>
                  <a:cubicBezTo>
                    <a:pt x="1898" y="3333"/>
                    <a:pt x="1894" y="3304"/>
                    <a:pt x="1902" y="3279"/>
                  </a:cubicBezTo>
                  <a:cubicBezTo>
                    <a:pt x="2019" y="3027"/>
                    <a:pt x="1722" y="2856"/>
                    <a:pt x="1467" y="2856"/>
                  </a:cubicBezTo>
                  <a:cubicBezTo>
                    <a:pt x="1291" y="2856"/>
                    <a:pt x="1135" y="2938"/>
                    <a:pt x="1148" y="3132"/>
                  </a:cubicBezTo>
                  <a:cubicBezTo>
                    <a:pt x="1137" y="3411"/>
                    <a:pt x="1385" y="3546"/>
                    <a:pt x="1643" y="3546"/>
                  </a:cubicBezTo>
                  <a:cubicBezTo>
                    <a:pt x="1763" y="3546"/>
                    <a:pt x="1885" y="3517"/>
                    <a:pt x="1984" y="3460"/>
                  </a:cubicBezTo>
                  <a:lnTo>
                    <a:pt x="2017" y="3427"/>
                  </a:lnTo>
                  <a:cubicBezTo>
                    <a:pt x="2050" y="3410"/>
                    <a:pt x="2066" y="3394"/>
                    <a:pt x="2083" y="3378"/>
                  </a:cubicBezTo>
                  <a:cubicBezTo>
                    <a:pt x="2394" y="3099"/>
                    <a:pt x="2427" y="2624"/>
                    <a:pt x="2181" y="2296"/>
                  </a:cubicBezTo>
                  <a:cubicBezTo>
                    <a:pt x="2044" y="2021"/>
                    <a:pt x="1731" y="1874"/>
                    <a:pt x="1396" y="1874"/>
                  </a:cubicBezTo>
                  <a:cubicBezTo>
                    <a:pt x="1052" y="1874"/>
                    <a:pt x="684" y="2029"/>
                    <a:pt x="460" y="2361"/>
                  </a:cubicBezTo>
                  <a:cubicBezTo>
                    <a:pt x="1" y="2951"/>
                    <a:pt x="132" y="4132"/>
                    <a:pt x="935" y="4591"/>
                  </a:cubicBezTo>
                  <a:cubicBezTo>
                    <a:pt x="1279" y="4777"/>
                    <a:pt x="1673" y="4875"/>
                    <a:pt x="2073" y="4875"/>
                  </a:cubicBezTo>
                  <a:cubicBezTo>
                    <a:pt x="2131" y="4875"/>
                    <a:pt x="2189" y="4873"/>
                    <a:pt x="2247" y="4869"/>
                  </a:cubicBezTo>
                  <a:cubicBezTo>
                    <a:pt x="3148" y="4853"/>
                    <a:pt x="3869" y="4345"/>
                    <a:pt x="5049" y="3984"/>
                  </a:cubicBezTo>
                  <a:cubicBezTo>
                    <a:pt x="5476" y="3886"/>
                    <a:pt x="5918" y="3820"/>
                    <a:pt x="6361" y="3787"/>
                  </a:cubicBezTo>
                  <a:cubicBezTo>
                    <a:pt x="6557" y="3771"/>
                    <a:pt x="6754" y="3705"/>
                    <a:pt x="6934" y="3607"/>
                  </a:cubicBezTo>
                  <a:lnTo>
                    <a:pt x="6934" y="3607"/>
                  </a:lnTo>
                  <a:cubicBezTo>
                    <a:pt x="6934" y="3607"/>
                    <a:pt x="6803" y="3642"/>
                    <a:pt x="6641" y="3642"/>
                  </a:cubicBezTo>
                  <a:cubicBezTo>
                    <a:pt x="6488" y="3642"/>
                    <a:pt x="6307" y="3611"/>
                    <a:pt x="6180" y="3492"/>
                  </a:cubicBezTo>
                  <a:cubicBezTo>
                    <a:pt x="5918" y="3263"/>
                    <a:pt x="5935" y="3361"/>
                    <a:pt x="5640" y="3263"/>
                  </a:cubicBezTo>
                  <a:cubicBezTo>
                    <a:pt x="5476" y="3230"/>
                    <a:pt x="5361" y="3066"/>
                    <a:pt x="5377" y="2902"/>
                  </a:cubicBezTo>
                  <a:lnTo>
                    <a:pt x="5377" y="2902"/>
                  </a:lnTo>
                  <a:cubicBezTo>
                    <a:pt x="5181" y="3066"/>
                    <a:pt x="5131" y="3361"/>
                    <a:pt x="5295" y="3558"/>
                  </a:cubicBezTo>
                  <a:cubicBezTo>
                    <a:pt x="5295" y="3558"/>
                    <a:pt x="4574" y="3558"/>
                    <a:pt x="4394" y="3197"/>
                  </a:cubicBezTo>
                  <a:cubicBezTo>
                    <a:pt x="4230" y="2820"/>
                    <a:pt x="4427" y="2820"/>
                    <a:pt x="4574" y="2738"/>
                  </a:cubicBezTo>
                  <a:cubicBezTo>
                    <a:pt x="4705" y="2656"/>
                    <a:pt x="4754" y="2525"/>
                    <a:pt x="4607" y="2312"/>
                  </a:cubicBezTo>
                  <a:cubicBezTo>
                    <a:pt x="4459" y="2099"/>
                    <a:pt x="4476" y="1739"/>
                    <a:pt x="4754" y="1722"/>
                  </a:cubicBezTo>
                  <a:cubicBezTo>
                    <a:pt x="4675" y="1563"/>
                    <a:pt x="4499" y="1458"/>
                    <a:pt x="4322" y="1458"/>
                  </a:cubicBezTo>
                  <a:cubicBezTo>
                    <a:pt x="4280" y="1458"/>
                    <a:pt x="4238" y="1464"/>
                    <a:pt x="4197" y="1476"/>
                  </a:cubicBezTo>
                  <a:cubicBezTo>
                    <a:pt x="3755" y="1542"/>
                    <a:pt x="3755" y="2165"/>
                    <a:pt x="3755" y="2165"/>
                  </a:cubicBezTo>
                  <a:cubicBezTo>
                    <a:pt x="3755" y="2165"/>
                    <a:pt x="3459" y="1411"/>
                    <a:pt x="3935" y="1034"/>
                  </a:cubicBezTo>
                  <a:cubicBezTo>
                    <a:pt x="4124" y="889"/>
                    <a:pt x="4275" y="833"/>
                    <a:pt x="4392" y="833"/>
                  </a:cubicBezTo>
                  <a:cubicBezTo>
                    <a:pt x="4579" y="833"/>
                    <a:pt x="4681" y="975"/>
                    <a:pt x="4722" y="1116"/>
                  </a:cubicBezTo>
                  <a:cubicBezTo>
                    <a:pt x="4775" y="1301"/>
                    <a:pt x="4881" y="1455"/>
                    <a:pt x="5024" y="1455"/>
                  </a:cubicBezTo>
                  <a:cubicBezTo>
                    <a:pt x="5058" y="1455"/>
                    <a:pt x="5094" y="1446"/>
                    <a:pt x="5131" y="1427"/>
                  </a:cubicBezTo>
                  <a:cubicBezTo>
                    <a:pt x="5273" y="1351"/>
                    <a:pt x="5385" y="1253"/>
                    <a:pt x="5483" y="1253"/>
                  </a:cubicBezTo>
                  <a:cubicBezTo>
                    <a:pt x="5533" y="1253"/>
                    <a:pt x="5579" y="1279"/>
                    <a:pt x="5623" y="1345"/>
                  </a:cubicBezTo>
                  <a:cubicBezTo>
                    <a:pt x="5738" y="1607"/>
                    <a:pt x="5623" y="1902"/>
                    <a:pt x="5361" y="2017"/>
                  </a:cubicBezTo>
                  <a:cubicBezTo>
                    <a:pt x="5361" y="2017"/>
                    <a:pt x="5367" y="2017"/>
                    <a:pt x="5377" y="2017"/>
                  </a:cubicBezTo>
                  <a:cubicBezTo>
                    <a:pt x="5485" y="2017"/>
                    <a:pt x="6095" y="1990"/>
                    <a:pt x="6230" y="1378"/>
                  </a:cubicBezTo>
                  <a:cubicBezTo>
                    <a:pt x="6347" y="830"/>
                    <a:pt x="5872" y="0"/>
                    <a:pt x="498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 name="Google Shape;1232;p2"/>
            <p:cNvSpPr/>
            <p:nvPr/>
          </p:nvSpPr>
          <p:spPr>
            <a:xfrm>
              <a:off x="4948975" y="2198975"/>
              <a:ext cx="116400" cy="82800"/>
            </a:xfrm>
            <a:custGeom>
              <a:avLst/>
              <a:gdLst/>
              <a:ahLst/>
              <a:cxnLst/>
              <a:rect l="l" t="t" r="r" b="b"/>
              <a:pathLst>
                <a:path w="4656" h="3312" extrusionOk="0">
                  <a:moveTo>
                    <a:pt x="837" y="0"/>
                  </a:moveTo>
                  <a:lnTo>
                    <a:pt x="837" y="0"/>
                  </a:lnTo>
                  <a:cubicBezTo>
                    <a:pt x="837" y="0"/>
                    <a:pt x="1" y="918"/>
                    <a:pt x="558" y="1721"/>
                  </a:cubicBezTo>
                  <a:cubicBezTo>
                    <a:pt x="869" y="2180"/>
                    <a:pt x="1378" y="2459"/>
                    <a:pt x="1935" y="2492"/>
                  </a:cubicBezTo>
                  <a:cubicBezTo>
                    <a:pt x="1869" y="2492"/>
                    <a:pt x="1476" y="2492"/>
                    <a:pt x="1296" y="2721"/>
                  </a:cubicBezTo>
                  <a:cubicBezTo>
                    <a:pt x="1181" y="2885"/>
                    <a:pt x="1115" y="3098"/>
                    <a:pt x="1148" y="3311"/>
                  </a:cubicBezTo>
                  <a:cubicBezTo>
                    <a:pt x="1200" y="3220"/>
                    <a:pt x="1294" y="3170"/>
                    <a:pt x="1396" y="3170"/>
                  </a:cubicBezTo>
                  <a:cubicBezTo>
                    <a:pt x="1422" y="3170"/>
                    <a:pt x="1449" y="3173"/>
                    <a:pt x="1476" y="3180"/>
                  </a:cubicBezTo>
                  <a:cubicBezTo>
                    <a:pt x="1590" y="3215"/>
                    <a:pt x="1750" y="3288"/>
                    <a:pt x="1932" y="3288"/>
                  </a:cubicBezTo>
                  <a:cubicBezTo>
                    <a:pt x="2092" y="3288"/>
                    <a:pt x="2267" y="3232"/>
                    <a:pt x="2443" y="3049"/>
                  </a:cubicBezTo>
                  <a:cubicBezTo>
                    <a:pt x="2820" y="2639"/>
                    <a:pt x="3312" y="2869"/>
                    <a:pt x="4656" y="2164"/>
                  </a:cubicBezTo>
                  <a:lnTo>
                    <a:pt x="4656" y="2164"/>
                  </a:lnTo>
                  <a:cubicBezTo>
                    <a:pt x="4656" y="2164"/>
                    <a:pt x="3936" y="2467"/>
                    <a:pt x="3126" y="2467"/>
                  </a:cubicBezTo>
                  <a:cubicBezTo>
                    <a:pt x="2659" y="2467"/>
                    <a:pt x="2162" y="2367"/>
                    <a:pt x="1755" y="2049"/>
                  </a:cubicBezTo>
                  <a:cubicBezTo>
                    <a:pt x="1099" y="1590"/>
                    <a:pt x="755" y="803"/>
                    <a:pt x="8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 name="Google Shape;1233;p2"/>
            <p:cNvSpPr/>
            <p:nvPr/>
          </p:nvSpPr>
          <p:spPr>
            <a:xfrm>
              <a:off x="5102250" y="2013625"/>
              <a:ext cx="111075" cy="157100"/>
            </a:xfrm>
            <a:custGeom>
              <a:avLst/>
              <a:gdLst/>
              <a:ahLst/>
              <a:cxnLst/>
              <a:rect l="l" t="t" r="r" b="b"/>
              <a:pathLst>
                <a:path w="4443" h="6284" extrusionOk="0">
                  <a:moveTo>
                    <a:pt x="2644" y="0"/>
                  </a:moveTo>
                  <a:cubicBezTo>
                    <a:pt x="2149" y="0"/>
                    <a:pt x="1631" y="207"/>
                    <a:pt x="1279" y="612"/>
                  </a:cubicBezTo>
                  <a:cubicBezTo>
                    <a:pt x="0" y="2235"/>
                    <a:pt x="918" y="4267"/>
                    <a:pt x="1672" y="5119"/>
                  </a:cubicBezTo>
                  <a:cubicBezTo>
                    <a:pt x="2098" y="5628"/>
                    <a:pt x="2655" y="6037"/>
                    <a:pt x="3278" y="6283"/>
                  </a:cubicBezTo>
                  <a:cubicBezTo>
                    <a:pt x="2688" y="6021"/>
                    <a:pt x="2180" y="5611"/>
                    <a:pt x="1787" y="5136"/>
                  </a:cubicBezTo>
                  <a:cubicBezTo>
                    <a:pt x="1508" y="4742"/>
                    <a:pt x="1295" y="4300"/>
                    <a:pt x="1180" y="3841"/>
                  </a:cubicBezTo>
                  <a:cubicBezTo>
                    <a:pt x="1033" y="3316"/>
                    <a:pt x="967" y="2759"/>
                    <a:pt x="1016" y="2218"/>
                  </a:cubicBezTo>
                  <a:cubicBezTo>
                    <a:pt x="1147" y="743"/>
                    <a:pt x="1967" y="202"/>
                    <a:pt x="2721" y="169"/>
                  </a:cubicBezTo>
                  <a:cubicBezTo>
                    <a:pt x="3082" y="169"/>
                    <a:pt x="3409" y="317"/>
                    <a:pt x="3655" y="563"/>
                  </a:cubicBezTo>
                  <a:cubicBezTo>
                    <a:pt x="4295" y="1104"/>
                    <a:pt x="3934" y="2054"/>
                    <a:pt x="3393" y="2267"/>
                  </a:cubicBezTo>
                  <a:cubicBezTo>
                    <a:pt x="3267" y="2340"/>
                    <a:pt x="3131" y="2377"/>
                    <a:pt x="2993" y="2377"/>
                  </a:cubicBezTo>
                  <a:cubicBezTo>
                    <a:pt x="2880" y="2377"/>
                    <a:pt x="2766" y="2352"/>
                    <a:pt x="2655" y="2300"/>
                  </a:cubicBezTo>
                  <a:cubicBezTo>
                    <a:pt x="2492" y="2202"/>
                    <a:pt x="2360" y="2038"/>
                    <a:pt x="2344" y="1841"/>
                  </a:cubicBezTo>
                  <a:cubicBezTo>
                    <a:pt x="2344" y="1743"/>
                    <a:pt x="2370" y="1721"/>
                    <a:pt x="2420" y="1721"/>
                  </a:cubicBezTo>
                  <a:cubicBezTo>
                    <a:pt x="2463" y="1721"/>
                    <a:pt x="2523" y="1738"/>
                    <a:pt x="2600" y="1738"/>
                  </a:cubicBezTo>
                  <a:cubicBezTo>
                    <a:pt x="2658" y="1738"/>
                    <a:pt x="2726" y="1728"/>
                    <a:pt x="2803" y="1694"/>
                  </a:cubicBezTo>
                  <a:cubicBezTo>
                    <a:pt x="3016" y="1579"/>
                    <a:pt x="3049" y="1300"/>
                    <a:pt x="2885" y="1136"/>
                  </a:cubicBezTo>
                  <a:cubicBezTo>
                    <a:pt x="2817" y="1062"/>
                    <a:pt x="2717" y="1022"/>
                    <a:pt x="2614" y="1022"/>
                  </a:cubicBezTo>
                  <a:cubicBezTo>
                    <a:pt x="2419" y="1022"/>
                    <a:pt x="2212" y="1165"/>
                    <a:pt x="2180" y="1497"/>
                  </a:cubicBezTo>
                  <a:cubicBezTo>
                    <a:pt x="2147" y="1743"/>
                    <a:pt x="2213" y="1972"/>
                    <a:pt x="2377" y="2153"/>
                  </a:cubicBezTo>
                  <a:lnTo>
                    <a:pt x="2442" y="2218"/>
                  </a:lnTo>
                  <a:cubicBezTo>
                    <a:pt x="2459" y="2235"/>
                    <a:pt x="2475" y="2251"/>
                    <a:pt x="2508" y="2267"/>
                  </a:cubicBezTo>
                  <a:lnTo>
                    <a:pt x="2557" y="2300"/>
                  </a:lnTo>
                  <a:lnTo>
                    <a:pt x="2590" y="2333"/>
                  </a:lnTo>
                  <a:lnTo>
                    <a:pt x="2623" y="2349"/>
                  </a:lnTo>
                  <a:cubicBezTo>
                    <a:pt x="2746" y="2415"/>
                    <a:pt x="2881" y="2448"/>
                    <a:pt x="3018" y="2448"/>
                  </a:cubicBezTo>
                  <a:cubicBezTo>
                    <a:pt x="3155" y="2448"/>
                    <a:pt x="3295" y="2415"/>
                    <a:pt x="3426" y="2349"/>
                  </a:cubicBezTo>
                  <a:cubicBezTo>
                    <a:pt x="4016" y="2136"/>
                    <a:pt x="4442" y="1087"/>
                    <a:pt x="3754" y="464"/>
                  </a:cubicBezTo>
                  <a:cubicBezTo>
                    <a:pt x="3481" y="153"/>
                    <a:pt x="3071" y="0"/>
                    <a:pt x="26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 name="Google Shape;1234;p2"/>
            <p:cNvSpPr/>
            <p:nvPr/>
          </p:nvSpPr>
          <p:spPr>
            <a:xfrm>
              <a:off x="4100725" y="2651575"/>
              <a:ext cx="227050" cy="158050"/>
            </a:xfrm>
            <a:custGeom>
              <a:avLst/>
              <a:gdLst/>
              <a:ahLst/>
              <a:cxnLst/>
              <a:rect l="l" t="t" r="r" b="b"/>
              <a:pathLst>
                <a:path w="9082" h="6322" extrusionOk="0">
                  <a:moveTo>
                    <a:pt x="7077" y="0"/>
                  </a:moveTo>
                  <a:cubicBezTo>
                    <a:pt x="6621" y="0"/>
                    <a:pt x="6191" y="162"/>
                    <a:pt x="5918" y="500"/>
                  </a:cubicBezTo>
                  <a:cubicBezTo>
                    <a:pt x="5525" y="910"/>
                    <a:pt x="5475" y="1533"/>
                    <a:pt x="5803" y="2008"/>
                  </a:cubicBezTo>
                  <a:cubicBezTo>
                    <a:pt x="5902" y="2139"/>
                    <a:pt x="6033" y="2254"/>
                    <a:pt x="6180" y="2320"/>
                  </a:cubicBezTo>
                  <a:lnTo>
                    <a:pt x="6213" y="2320"/>
                  </a:lnTo>
                  <a:lnTo>
                    <a:pt x="6295" y="2353"/>
                  </a:lnTo>
                  <a:cubicBezTo>
                    <a:pt x="6311" y="2353"/>
                    <a:pt x="6344" y="2369"/>
                    <a:pt x="6377" y="2369"/>
                  </a:cubicBezTo>
                  <a:cubicBezTo>
                    <a:pt x="6449" y="2390"/>
                    <a:pt x="6524" y="2400"/>
                    <a:pt x="6599" y="2400"/>
                  </a:cubicBezTo>
                  <a:cubicBezTo>
                    <a:pt x="6811" y="2400"/>
                    <a:pt x="7022" y="2318"/>
                    <a:pt x="7180" y="2172"/>
                  </a:cubicBezTo>
                  <a:cubicBezTo>
                    <a:pt x="7571" y="1752"/>
                    <a:pt x="7301" y="1207"/>
                    <a:pt x="6963" y="1207"/>
                  </a:cubicBezTo>
                  <a:cubicBezTo>
                    <a:pt x="6932" y="1207"/>
                    <a:pt x="6900" y="1212"/>
                    <a:pt x="6869" y="1222"/>
                  </a:cubicBezTo>
                  <a:cubicBezTo>
                    <a:pt x="6541" y="1320"/>
                    <a:pt x="6475" y="1713"/>
                    <a:pt x="6705" y="1861"/>
                  </a:cubicBezTo>
                  <a:cubicBezTo>
                    <a:pt x="6755" y="1883"/>
                    <a:pt x="6810" y="1894"/>
                    <a:pt x="6865" y="1894"/>
                  </a:cubicBezTo>
                  <a:cubicBezTo>
                    <a:pt x="6970" y="1894"/>
                    <a:pt x="7078" y="1854"/>
                    <a:pt x="7164" y="1779"/>
                  </a:cubicBezTo>
                  <a:lnTo>
                    <a:pt x="7164" y="1779"/>
                  </a:lnTo>
                  <a:cubicBezTo>
                    <a:pt x="7196" y="1926"/>
                    <a:pt x="7147" y="2074"/>
                    <a:pt x="7016" y="2156"/>
                  </a:cubicBezTo>
                  <a:cubicBezTo>
                    <a:pt x="6871" y="2265"/>
                    <a:pt x="6691" y="2329"/>
                    <a:pt x="6507" y="2329"/>
                  </a:cubicBezTo>
                  <a:cubicBezTo>
                    <a:pt x="6442" y="2329"/>
                    <a:pt x="6376" y="2321"/>
                    <a:pt x="6311" y="2303"/>
                  </a:cubicBezTo>
                  <a:cubicBezTo>
                    <a:pt x="6229" y="2287"/>
                    <a:pt x="6131" y="2238"/>
                    <a:pt x="6065" y="2189"/>
                  </a:cubicBezTo>
                  <a:cubicBezTo>
                    <a:pt x="5557" y="1779"/>
                    <a:pt x="5508" y="1025"/>
                    <a:pt x="5983" y="566"/>
                  </a:cubicBezTo>
                  <a:cubicBezTo>
                    <a:pt x="6239" y="263"/>
                    <a:pt x="6633" y="118"/>
                    <a:pt x="7049" y="118"/>
                  </a:cubicBezTo>
                  <a:cubicBezTo>
                    <a:pt x="7915" y="118"/>
                    <a:pt x="8879" y="743"/>
                    <a:pt x="8901" y="1861"/>
                  </a:cubicBezTo>
                  <a:cubicBezTo>
                    <a:pt x="8918" y="2664"/>
                    <a:pt x="8491" y="3418"/>
                    <a:pt x="7770" y="3795"/>
                  </a:cubicBezTo>
                  <a:lnTo>
                    <a:pt x="7705" y="3828"/>
                  </a:lnTo>
                  <a:cubicBezTo>
                    <a:pt x="7623" y="3861"/>
                    <a:pt x="7524" y="3877"/>
                    <a:pt x="7442" y="3910"/>
                  </a:cubicBezTo>
                  <a:cubicBezTo>
                    <a:pt x="7218" y="3961"/>
                    <a:pt x="6994" y="3984"/>
                    <a:pt x="6771" y="3984"/>
                  </a:cubicBezTo>
                  <a:cubicBezTo>
                    <a:pt x="5188" y="3984"/>
                    <a:pt x="3657" y="2846"/>
                    <a:pt x="2317" y="2846"/>
                  </a:cubicBezTo>
                  <a:cubicBezTo>
                    <a:pt x="2166" y="2846"/>
                    <a:pt x="2016" y="2861"/>
                    <a:pt x="1869" y="2893"/>
                  </a:cubicBezTo>
                  <a:cubicBezTo>
                    <a:pt x="624" y="3172"/>
                    <a:pt x="263" y="4057"/>
                    <a:pt x="148" y="4598"/>
                  </a:cubicBezTo>
                  <a:cubicBezTo>
                    <a:pt x="1" y="5139"/>
                    <a:pt x="115" y="5746"/>
                    <a:pt x="558" y="6073"/>
                  </a:cubicBezTo>
                  <a:cubicBezTo>
                    <a:pt x="785" y="6243"/>
                    <a:pt x="1058" y="6322"/>
                    <a:pt x="1324" y="6322"/>
                  </a:cubicBezTo>
                  <a:cubicBezTo>
                    <a:pt x="1749" y="6322"/>
                    <a:pt x="2157" y="6121"/>
                    <a:pt x="2328" y="5778"/>
                  </a:cubicBezTo>
                  <a:cubicBezTo>
                    <a:pt x="2656" y="5237"/>
                    <a:pt x="2361" y="4533"/>
                    <a:pt x="1869" y="4401"/>
                  </a:cubicBezTo>
                  <a:cubicBezTo>
                    <a:pt x="1774" y="4364"/>
                    <a:pt x="1677" y="4346"/>
                    <a:pt x="1581" y="4346"/>
                  </a:cubicBezTo>
                  <a:cubicBezTo>
                    <a:pt x="1264" y="4346"/>
                    <a:pt x="966" y="4542"/>
                    <a:pt x="853" y="4844"/>
                  </a:cubicBezTo>
                  <a:cubicBezTo>
                    <a:pt x="820" y="4975"/>
                    <a:pt x="820" y="5106"/>
                    <a:pt x="837" y="5237"/>
                  </a:cubicBezTo>
                  <a:cubicBezTo>
                    <a:pt x="837" y="5254"/>
                    <a:pt x="837" y="5270"/>
                    <a:pt x="853" y="5287"/>
                  </a:cubicBezTo>
                  <a:cubicBezTo>
                    <a:pt x="853" y="5287"/>
                    <a:pt x="853" y="5303"/>
                    <a:pt x="853" y="5303"/>
                  </a:cubicBezTo>
                  <a:cubicBezTo>
                    <a:pt x="927" y="5537"/>
                    <a:pt x="1131" y="5679"/>
                    <a:pt x="1353" y="5679"/>
                  </a:cubicBezTo>
                  <a:cubicBezTo>
                    <a:pt x="1426" y="5679"/>
                    <a:pt x="1501" y="5663"/>
                    <a:pt x="1574" y="5631"/>
                  </a:cubicBezTo>
                  <a:cubicBezTo>
                    <a:pt x="1925" y="5487"/>
                    <a:pt x="1810" y="4925"/>
                    <a:pt x="1457" y="4925"/>
                  </a:cubicBezTo>
                  <a:cubicBezTo>
                    <a:pt x="1447" y="4925"/>
                    <a:pt x="1437" y="4925"/>
                    <a:pt x="1427" y="4926"/>
                  </a:cubicBezTo>
                  <a:cubicBezTo>
                    <a:pt x="1050" y="4975"/>
                    <a:pt x="1115" y="5336"/>
                    <a:pt x="1066" y="5385"/>
                  </a:cubicBezTo>
                  <a:cubicBezTo>
                    <a:pt x="1052" y="5399"/>
                    <a:pt x="1037" y="5405"/>
                    <a:pt x="1023" y="5405"/>
                  </a:cubicBezTo>
                  <a:cubicBezTo>
                    <a:pt x="969" y="5405"/>
                    <a:pt x="915" y="5325"/>
                    <a:pt x="902" y="5287"/>
                  </a:cubicBezTo>
                  <a:cubicBezTo>
                    <a:pt x="837" y="5106"/>
                    <a:pt x="853" y="4893"/>
                    <a:pt x="935" y="4713"/>
                  </a:cubicBezTo>
                  <a:cubicBezTo>
                    <a:pt x="1085" y="4517"/>
                    <a:pt x="1315" y="4402"/>
                    <a:pt x="1552" y="4402"/>
                  </a:cubicBezTo>
                  <a:cubicBezTo>
                    <a:pt x="1653" y="4402"/>
                    <a:pt x="1755" y="4423"/>
                    <a:pt x="1853" y="4467"/>
                  </a:cubicBezTo>
                  <a:cubicBezTo>
                    <a:pt x="2312" y="4582"/>
                    <a:pt x="2558" y="5237"/>
                    <a:pt x="2246" y="5729"/>
                  </a:cubicBezTo>
                  <a:cubicBezTo>
                    <a:pt x="2086" y="6041"/>
                    <a:pt x="1703" y="6223"/>
                    <a:pt x="1314" y="6223"/>
                  </a:cubicBezTo>
                  <a:cubicBezTo>
                    <a:pt x="1069" y="6223"/>
                    <a:pt x="820" y="6150"/>
                    <a:pt x="624" y="5991"/>
                  </a:cubicBezTo>
                  <a:cubicBezTo>
                    <a:pt x="115" y="5565"/>
                    <a:pt x="132" y="4647"/>
                    <a:pt x="558" y="4074"/>
                  </a:cubicBezTo>
                  <a:cubicBezTo>
                    <a:pt x="907" y="3587"/>
                    <a:pt x="1494" y="3347"/>
                    <a:pt x="2116" y="3347"/>
                  </a:cubicBezTo>
                  <a:cubicBezTo>
                    <a:pt x="2311" y="3347"/>
                    <a:pt x="2509" y="3371"/>
                    <a:pt x="2705" y="3418"/>
                  </a:cubicBezTo>
                  <a:cubicBezTo>
                    <a:pt x="3525" y="3631"/>
                    <a:pt x="4344" y="3959"/>
                    <a:pt x="5213" y="4205"/>
                  </a:cubicBezTo>
                  <a:cubicBezTo>
                    <a:pt x="5536" y="4263"/>
                    <a:pt x="5865" y="4297"/>
                    <a:pt x="6190" y="4297"/>
                  </a:cubicBezTo>
                  <a:cubicBezTo>
                    <a:pt x="6774" y="4297"/>
                    <a:pt x="7347" y="4189"/>
                    <a:pt x="7852" y="3926"/>
                  </a:cubicBezTo>
                  <a:cubicBezTo>
                    <a:pt x="8606" y="3516"/>
                    <a:pt x="9081" y="2713"/>
                    <a:pt x="9049" y="1844"/>
                  </a:cubicBezTo>
                  <a:cubicBezTo>
                    <a:pt x="9005" y="652"/>
                    <a:pt x="7990" y="0"/>
                    <a:pt x="70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 name="Google Shape;1235;p2"/>
            <p:cNvSpPr/>
            <p:nvPr/>
          </p:nvSpPr>
          <p:spPr>
            <a:xfrm>
              <a:off x="4024500" y="2787825"/>
              <a:ext cx="154100" cy="154500"/>
            </a:xfrm>
            <a:custGeom>
              <a:avLst/>
              <a:gdLst/>
              <a:ahLst/>
              <a:cxnLst/>
              <a:rect l="l" t="t" r="r" b="b"/>
              <a:pathLst>
                <a:path w="6164" h="6180" extrusionOk="0">
                  <a:moveTo>
                    <a:pt x="3082" y="0"/>
                  </a:moveTo>
                  <a:cubicBezTo>
                    <a:pt x="3033" y="115"/>
                    <a:pt x="3017" y="230"/>
                    <a:pt x="3000" y="345"/>
                  </a:cubicBezTo>
                  <a:cubicBezTo>
                    <a:pt x="3000" y="345"/>
                    <a:pt x="2919" y="1246"/>
                    <a:pt x="2050" y="1377"/>
                  </a:cubicBezTo>
                  <a:cubicBezTo>
                    <a:pt x="1165" y="1492"/>
                    <a:pt x="591" y="1623"/>
                    <a:pt x="558" y="2295"/>
                  </a:cubicBezTo>
                  <a:cubicBezTo>
                    <a:pt x="528" y="2896"/>
                    <a:pt x="333" y="3221"/>
                    <a:pt x="74" y="3221"/>
                  </a:cubicBezTo>
                  <a:cubicBezTo>
                    <a:pt x="50" y="3221"/>
                    <a:pt x="26" y="3219"/>
                    <a:pt x="1" y="3213"/>
                  </a:cubicBezTo>
                  <a:lnTo>
                    <a:pt x="1" y="3213"/>
                  </a:lnTo>
                  <a:cubicBezTo>
                    <a:pt x="1" y="3213"/>
                    <a:pt x="360" y="3752"/>
                    <a:pt x="958" y="3752"/>
                  </a:cubicBezTo>
                  <a:cubicBezTo>
                    <a:pt x="1082" y="3752"/>
                    <a:pt x="1217" y="3729"/>
                    <a:pt x="1361" y="3672"/>
                  </a:cubicBezTo>
                  <a:cubicBezTo>
                    <a:pt x="2181" y="3361"/>
                    <a:pt x="2115" y="2803"/>
                    <a:pt x="2132" y="2656"/>
                  </a:cubicBezTo>
                  <a:cubicBezTo>
                    <a:pt x="2147" y="2503"/>
                    <a:pt x="2205" y="2308"/>
                    <a:pt x="2345" y="2308"/>
                  </a:cubicBezTo>
                  <a:cubicBezTo>
                    <a:pt x="2355" y="2308"/>
                    <a:pt x="2366" y="2309"/>
                    <a:pt x="2378" y="2312"/>
                  </a:cubicBezTo>
                  <a:cubicBezTo>
                    <a:pt x="2542" y="2344"/>
                    <a:pt x="2607" y="2656"/>
                    <a:pt x="2378" y="2951"/>
                  </a:cubicBezTo>
                  <a:cubicBezTo>
                    <a:pt x="2033" y="3295"/>
                    <a:pt x="2001" y="3852"/>
                    <a:pt x="2279" y="4246"/>
                  </a:cubicBezTo>
                  <a:cubicBezTo>
                    <a:pt x="2640" y="4803"/>
                    <a:pt x="3082" y="6180"/>
                    <a:pt x="3082" y="6180"/>
                  </a:cubicBezTo>
                  <a:cubicBezTo>
                    <a:pt x="3082" y="6180"/>
                    <a:pt x="3525" y="4803"/>
                    <a:pt x="3886" y="4246"/>
                  </a:cubicBezTo>
                  <a:cubicBezTo>
                    <a:pt x="4181" y="3852"/>
                    <a:pt x="4131" y="3295"/>
                    <a:pt x="3787" y="2951"/>
                  </a:cubicBezTo>
                  <a:cubicBezTo>
                    <a:pt x="3558" y="2656"/>
                    <a:pt x="3623" y="2328"/>
                    <a:pt x="3787" y="2312"/>
                  </a:cubicBezTo>
                  <a:cubicBezTo>
                    <a:pt x="3798" y="2309"/>
                    <a:pt x="3807" y="2308"/>
                    <a:pt x="3817" y="2308"/>
                  </a:cubicBezTo>
                  <a:cubicBezTo>
                    <a:pt x="3946" y="2308"/>
                    <a:pt x="4018" y="2503"/>
                    <a:pt x="4033" y="2656"/>
                  </a:cubicBezTo>
                  <a:cubicBezTo>
                    <a:pt x="4033" y="2820"/>
                    <a:pt x="3984" y="3377"/>
                    <a:pt x="4804" y="3672"/>
                  </a:cubicBezTo>
                  <a:cubicBezTo>
                    <a:pt x="4941" y="3724"/>
                    <a:pt x="5071" y="3746"/>
                    <a:pt x="5192" y="3746"/>
                  </a:cubicBezTo>
                  <a:cubicBezTo>
                    <a:pt x="5790" y="3746"/>
                    <a:pt x="6164" y="3213"/>
                    <a:pt x="6164" y="3213"/>
                  </a:cubicBezTo>
                  <a:lnTo>
                    <a:pt x="6164" y="3213"/>
                  </a:lnTo>
                  <a:cubicBezTo>
                    <a:pt x="6138" y="3219"/>
                    <a:pt x="6112" y="3221"/>
                    <a:pt x="6087" y="3221"/>
                  </a:cubicBezTo>
                  <a:cubicBezTo>
                    <a:pt x="5815" y="3221"/>
                    <a:pt x="5620" y="2896"/>
                    <a:pt x="5590" y="2295"/>
                  </a:cubicBezTo>
                  <a:cubicBezTo>
                    <a:pt x="5558" y="1623"/>
                    <a:pt x="4984" y="1492"/>
                    <a:pt x="4115" y="1377"/>
                  </a:cubicBezTo>
                  <a:cubicBezTo>
                    <a:pt x="3230" y="1263"/>
                    <a:pt x="3148" y="345"/>
                    <a:pt x="3148" y="345"/>
                  </a:cubicBezTo>
                  <a:cubicBezTo>
                    <a:pt x="3132" y="230"/>
                    <a:pt x="3115" y="115"/>
                    <a:pt x="308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 name="Google Shape;1236;p2"/>
            <p:cNvSpPr/>
            <p:nvPr/>
          </p:nvSpPr>
          <p:spPr>
            <a:xfrm>
              <a:off x="4127775" y="2741450"/>
              <a:ext cx="161475" cy="92300"/>
            </a:xfrm>
            <a:custGeom>
              <a:avLst/>
              <a:gdLst/>
              <a:ahLst/>
              <a:cxnLst/>
              <a:rect l="l" t="t" r="r" b="b"/>
              <a:pathLst>
                <a:path w="6459" h="3692" extrusionOk="0">
                  <a:moveTo>
                    <a:pt x="948" y="0"/>
                  </a:moveTo>
                  <a:cubicBezTo>
                    <a:pt x="332" y="0"/>
                    <a:pt x="0" y="266"/>
                    <a:pt x="0" y="266"/>
                  </a:cubicBezTo>
                  <a:cubicBezTo>
                    <a:pt x="231" y="184"/>
                    <a:pt x="444" y="134"/>
                    <a:pt x="659" y="134"/>
                  </a:cubicBezTo>
                  <a:cubicBezTo>
                    <a:pt x="962" y="134"/>
                    <a:pt x="1267" y="235"/>
                    <a:pt x="1623" y="495"/>
                  </a:cubicBezTo>
                  <a:cubicBezTo>
                    <a:pt x="2213" y="938"/>
                    <a:pt x="1853" y="1692"/>
                    <a:pt x="1754" y="2200"/>
                  </a:cubicBezTo>
                  <a:cubicBezTo>
                    <a:pt x="1656" y="2691"/>
                    <a:pt x="2361" y="2921"/>
                    <a:pt x="2721" y="3068"/>
                  </a:cubicBezTo>
                  <a:cubicBezTo>
                    <a:pt x="3098" y="3232"/>
                    <a:pt x="2902" y="3691"/>
                    <a:pt x="2902" y="3691"/>
                  </a:cubicBezTo>
                  <a:cubicBezTo>
                    <a:pt x="4246" y="2872"/>
                    <a:pt x="3377" y="1937"/>
                    <a:pt x="3148" y="1659"/>
                  </a:cubicBezTo>
                  <a:cubicBezTo>
                    <a:pt x="2958" y="1429"/>
                    <a:pt x="3081" y="1199"/>
                    <a:pt x="3268" y="1199"/>
                  </a:cubicBezTo>
                  <a:cubicBezTo>
                    <a:pt x="3308" y="1199"/>
                    <a:pt x="3350" y="1210"/>
                    <a:pt x="3393" y="1233"/>
                  </a:cubicBezTo>
                  <a:cubicBezTo>
                    <a:pt x="3639" y="1364"/>
                    <a:pt x="3262" y="1872"/>
                    <a:pt x="3951" y="2298"/>
                  </a:cubicBezTo>
                  <a:cubicBezTo>
                    <a:pt x="4120" y="2410"/>
                    <a:pt x="4280" y="2451"/>
                    <a:pt x="4423" y="2451"/>
                  </a:cubicBezTo>
                  <a:cubicBezTo>
                    <a:pt x="4847" y="2451"/>
                    <a:pt x="5131" y="2085"/>
                    <a:pt x="5131" y="2085"/>
                  </a:cubicBezTo>
                  <a:lnTo>
                    <a:pt x="5131" y="2085"/>
                  </a:lnTo>
                  <a:cubicBezTo>
                    <a:pt x="5125" y="2085"/>
                    <a:pt x="5119" y="2085"/>
                    <a:pt x="5113" y="2085"/>
                  </a:cubicBezTo>
                  <a:cubicBezTo>
                    <a:pt x="4744" y="2085"/>
                    <a:pt x="4948" y="1574"/>
                    <a:pt x="4787" y="1413"/>
                  </a:cubicBezTo>
                  <a:cubicBezTo>
                    <a:pt x="4703" y="1350"/>
                    <a:pt x="4605" y="1321"/>
                    <a:pt x="4511" y="1321"/>
                  </a:cubicBezTo>
                  <a:cubicBezTo>
                    <a:pt x="4459" y="1321"/>
                    <a:pt x="4408" y="1330"/>
                    <a:pt x="4361" y="1347"/>
                  </a:cubicBezTo>
                  <a:cubicBezTo>
                    <a:pt x="4312" y="1359"/>
                    <a:pt x="4264" y="1364"/>
                    <a:pt x="4220" y="1364"/>
                  </a:cubicBezTo>
                  <a:cubicBezTo>
                    <a:pt x="4072" y="1364"/>
                    <a:pt x="3970" y="1305"/>
                    <a:pt x="4033" y="1216"/>
                  </a:cubicBezTo>
                  <a:cubicBezTo>
                    <a:pt x="4062" y="1174"/>
                    <a:pt x="4096" y="1158"/>
                    <a:pt x="4142" y="1158"/>
                  </a:cubicBezTo>
                  <a:cubicBezTo>
                    <a:pt x="4274" y="1158"/>
                    <a:pt x="4508" y="1294"/>
                    <a:pt x="5033" y="1331"/>
                  </a:cubicBezTo>
                  <a:cubicBezTo>
                    <a:pt x="5060" y="1333"/>
                    <a:pt x="5088" y="1333"/>
                    <a:pt x="5115" y="1333"/>
                  </a:cubicBezTo>
                  <a:cubicBezTo>
                    <a:pt x="5892" y="1333"/>
                    <a:pt x="6459" y="675"/>
                    <a:pt x="6459" y="675"/>
                  </a:cubicBezTo>
                  <a:lnTo>
                    <a:pt x="6459" y="675"/>
                  </a:lnTo>
                  <a:cubicBezTo>
                    <a:pt x="6001" y="926"/>
                    <a:pt x="5516" y="1022"/>
                    <a:pt x="5029" y="1022"/>
                  </a:cubicBezTo>
                  <a:cubicBezTo>
                    <a:pt x="3861" y="1022"/>
                    <a:pt x="2681" y="468"/>
                    <a:pt x="1836" y="167"/>
                  </a:cubicBezTo>
                  <a:cubicBezTo>
                    <a:pt x="1495" y="44"/>
                    <a:pt x="1198" y="0"/>
                    <a:pt x="9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 name="Google Shape;1237;p2"/>
            <p:cNvSpPr/>
            <p:nvPr/>
          </p:nvSpPr>
          <p:spPr>
            <a:xfrm>
              <a:off x="4169175" y="2649375"/>
              <a:ext cx="90575" cy="63075"/>
            </a:xfrm>
            <a:custGeom>
              <a:avLst/>
              <a:gdLst/>
              <a:ahLst/>
              <a:cxnLst/>
              <a:rect l="l" t="t" r="r" b="b"/>
              <a:pathLst>
                <a:path w="3623" h="2523" extrusionOk="0">
                  <a:moveTo>
                    <a:pt x="2514" y="0"/>
                  </a:moveTo>
                  <a:cubicBezTo>
                    <a:pt x="1923" y="0"/>
                    <a:pt x="1243" y="125"/>
                    <a:pt x="869" y="621"/>
                  </a:cubicBezTo>
                  <a:cubicBezTo>
                    <a:pt x="0" y="1769"/>
                    <a:pt x="525" y="2523"/>
                    <a:pt x="525" y="2523"/>
                  </a:cubicBezTo>
                  <a:cubicBezTo>
                    <a:pt x="525" y="2523"/>
                    <a:pt x="361" y="2178"/>
                    <a:pt x="1393" y="2162"/>
                  </a:cubicBezTo>
                  <a:cubicBezTo>
                    <a:pt x="2426" y="2146"/>
                    <a:pt x="2311" y="1490"/>
                    <a:pt x="2262" y="1260"/>
                  </a:cubicBezTo>
                  <a:cubicBezTo>
                    <a:pt x="2180" y="1015"/>
                    <a:pt x="2246" y="752"/>
                    <a:pt x="2426" y="556"/>
                  </a:cubicBezTo>
                  <a:cubicBezTo>
                    <a:pt x="2655" y="211"/>
                    <a:pt x="3622" y="129"/>
                    <a:pt x="3622" y="129"/>
                  </a:cubicBezTo>
                  <a:cubicBezTo>
                    <a:pt x="3622" y="129"/>
                    <a:pt x="3114" y="0"/>
                    <a:pt x="251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 name="Google Shape;1238;p2"/>
            <p:cNvSpPr/>
            <p:nvPr/>
          </p:nvSpPr>
          <p:spPr>
            <a:xfrm>
              <a:off x="4238425" y="2582525"/>
              <a:ext cx="56575" cy="66675"/>
            </a:xfrm>
            <a:custGeom>
              <a:avLst/>
              <a:gdLst/>
              <a:ahLst/>
              <a:cxnLst/>
              <a:rect l="l" t="t" r="r" b="b"/>
              <a:pathLst>
                <a:path w="2263" h="2667" extrusionOk="0">
                  <a:moveTo>
                    <a:pt x="1131" y="0"/>
                  </a:moveTo>
                  <a:lnTo>
                    <a:pt x="1131" y="0"/>
                  </a:lnTo>
                  <a:cubicBezTo>
                    <a:pt x="1131" y="1"/>
                    <a:pt x="1344" y="525"/>
                    <a:pt x="984" y="722"/>
                  </a:cubicBezTo>
                  <a:cubicBezTo>
                    <a:pt x="623" y="918"/>
                    <a:pt x="0" y="1345"/>
                    <a:pt x="246" y="2017"/>
                  </a:cubicBezTo>
                  <a:cubicBezTo>
                    <a:pt x="490" y="2667"/>
                    <a:pt x="1669" y="2430"/>
                    <a:pt x="2248" y="2602"/>
                  </a:cubicBezTo>
                  <a:lnTo>
                    <a:pt x="2248" y="2602"/>
                  </a:lnTo>
                  <a:cubicBezTo>
                    <a:pt x="2137" y="2553"/>
                    <a:pt x="1398" y="2109"/>
                    <a:pt x="1459" y="1427"/>
                  </a:cubicBezTo>
                  <a:cubicBezTo>
                    <a:pt x="1525" y="705"/>
                    <a:pt x="1426" y="164"/>
                    <a:pt x="1131" y="0"/>
                  </a:cubicBezTo>
                  <a:close/>
                  <a:moveTo>
                    <a:pt x="2248" y="2602"/>
                  </a:moveTo>
                  <a:lnTo>
                    <a:pt x="2248" y="2602"/>
                  </a:lnTo>
                  <a:cubicBezTo>
                    <a:pt x="2255" y="2606"/>
                    <a:pt x="2260" y="2607"/>
                    <a:pt x="2261" y="2607"/>
                  </a:cubicBezTo>
                  <a:cubicBezTo>
                    <a:pt x="2262" y="2607"/>
                    <a:pt x="2262" y="2607"/>
                    <a:pt x="2262" y="2607"/>
                  </a:cubicBezTo>
                  <a:cubicBezTo>
                    <a:pt x="2258" y="2605"/>
                    <a:pt x="2253" y="2604"/>
                    <a:pt x="2248" y="2602"/>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 name="Google Shape;1239;p2"/>
            <p:cNvSpPr/>
            <p:nvPr/>
          </p:nvSpPr>
          <p:spPr>
            <a:xfrm>
              <a:off x="4299075" y="2612025"/>
              <a:ext cx="79925" cy="107400"/>
            </a:xfrm>
            <a:custGeom>
              <a:avLst/>
              <a:gdLst/>
              <a:ahLst/>
              <a:cxnLst/>
              <a:rect l="l" t="t" r="r" b="b"/>
              <a:pathLst>
                <a:path w="3197" h="4296" extrusionOk="0">
                  <a:moveTo>
                    <a:pt x="377" y="1"/>
                  </a:moveTo>
                  <a:cubicBezTo>
                    <a:pt x="0" y="1328"/>
                    <a:pt x="541" y="1607"/>
                    <a:pt x="1098" y="2476"/>
                  </a:cubicBezTo>
                  <a:cubicBezTo>
                    <a:pt x="1656" y="3344"/>
                    <a:pt x="1065" y="4295"/>
                    <a:pt x="1065" y="4295"/>
                  </a:cubicBezTo>
                  <a:cubicBezTo>
                    <a:pt x="1459" y="4033"/>
                    <a:pt x="1803" y="3361"/>
                    <a:pt x="2508" y="2918"/>
                  </a:cubicBezTo>
                  <a:cubicBezTo>
                    <a:pt x="3196" y="2476"/>
                    <a:pt x="2918" y="1574"/>
                    <a:pt x="2918" y="1574"/>
                  </a:cubicBezTo>
                  <a:lnTo>
                    <a:pt x="2918" y="1574"/>
                  </a:lnTo>
                  <a:cubicBezTo>
                    <a:pt x="2865" y="1693"/>
                    <a:pt x="2770" y="1748"/>
                    <a:pt x="2598" y="1748"/>
                  </a:cubicBezTo>
                  <a:cubicBezTo>
                    <a:pt x="2557" y="1748"/>
                    <a:pt x="2510" y="1745"/>
                    <a:pt x="2459" y="1738"/>
                  </a:cubicBezTo>
                  <a:cubicBezTo>
                    <a:pt x="2423" y="1728"/>
                    <a:pt x="2389" y="1723"/>
                    <a:pt x="2355" y="1723"/>
                  </a:cubicBezTo>
                  <a:cubicBezTo>
                    <a:pt x="2127" y="1723"/>
                    <a:pt x="1963" y="1952"/>
                    <a:pt x="2049" y="2181"/>
                  </a:cubicBezTo>
                  <a:cubicBezTo>
                    <a:pt x="2117" y="2343"/>
                    <a:pt x="1983" y="2517"/>
                    <a:pt x="1824" y="2517"/>
                  </a:cubicBezTo>
                  <a:cubicBezTo>
                    <a:pt x="1790" y="2517"/>
                    <a:pt x="1755" y="2509"/>
                    <a:pt x="1721" y="2492"/>
                  </a:cubicBezTo>
                  <a:cubicBezTo>
                    <a:pt x="1574" y="2427"/>
                    <a:pt x="1574" y="2050"/>
                    <a:pt x="1787" y="1886"/>
                  </a:cubicBezTo>
                  <a:cubicBezTo>
                    <a:pt x="2000" y="1705"/>
                    <a:pt x="2147" y="1296"/>
                    <a:pt x="1951" y="689"/>
                  </a:cubicBezTo>
                  <a:cubicBezTo>
                    <a:pt x="1810" y="203"/>
                    <a:pt x="1339" y="96"/>
                    <a:pt x="1015" y="96"/>
                  </a:cubicBezTo>
                  <a:cubicBezTo>
                    <a:pt x="924" y="96"/>
                    <a:pt x="844" y="105"/>
                    <a:pt x="787" y="115"/>
                  </a:cubicBezTo>
                  <a:cubicBezTo>
                    <a:pt x="756" y="122"/>
                    <a:pt x="725" y="125"/>
                    <a:pt x="695" y="125"/>
                  </a:cubicBezTo>
                  <a:cubicBezTo>
                    <a:pt x="579" y="125"/>
                    <a:pt x="468" y="78"/>
                    <a:pt x="37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 name="Google Shape;1240;p2"/>
            <p:cNvSpPr/>
            <p:nvPr/>
          </p:nvSpPr>
          <p:spPr>
            <a:xfrm>
              <a:off x="4306850" y="2654650"/>
              <a:ext cx="25" cy="425"/>
            </a:xfrm>
            <a:custGeom>
              <a:avLst/>
              <a:gdLst/>
              <a:ahLst/>
              <a:cxnLst/>
              <a:rect l="l" t="t" r="r" b="b"/>
              <a:pathLst>
                <a:path w="1" h="17" extrusionOk="0">
                  <a:moveTo>
                    <a:pt x="0" y="0"/>
                  </a:moveTo>
                  <a:lnTo>
                    <a:pt x="0" y="17"/>
                  </a:lnTo>
                  <a:lnTo>
                    <a:pt x="0" y="17"/>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 name="Google Shape;1241;p2"/>
            <p:cNvSpPr/>
            <p:nvPr/>
          </p:nvSpPr>
          <p:spPr>
            <a:xfrm>
              <a:off x="4281450" y="2453100"/>
              <a:ext cx="203275" cy="202800"/>
            </a:xfrm>
            <a:custGeom>
              <a:avLst/>
              <a:gdLst/>
              <a:ahLst/>
              <a:cxnLst/>
              <a:rect l="l" t="t" r="r" b="b"/>
              <a:pathLst>
                <a:path w="8131" h="8112" extrusionOk="0">
                  <a:moveTo>
                    <a:pt x="5776" y="0"/>
                  </a:moveTo>
                  <a:cubicBezTo>
                    <a:pt x="5252" y="0"/>
                    <a:pt x="4736" y="177"/>
                    <a:pt x="4426" y="572"/>
                  </a:cubicBezTo>
                  <a:cubicBezTo>
                    <a:pt x="4131" y="998"/>
                    <a:pt x="4082" y="1555"/>
                    <a:pt x="4311" y="2030"/>
                  </a:cubicBezTo>
                  <a:cubicBezTo>
                    <a:pt x="4520" y="2448"/>
                    <a:pt x="4859" y="2598"/>
                    <a:pt x="5190" y="2598"/>
                  </a:cubicBezTo>
                  <a:cubicBezTo>
                    <a:pt x="5536" y="2598"/>
                    <a:pt x="5873" y="2436"/>
                    <a:pt x="6049" y="2243"/>
                  </a:cubicBezTo>
                  <a:cubicBezTo>
                    <a:pt x="6229" y="2047"/>
                    <a:pt x="6294" y="1768"/>
                    <a:pt x="6245" y="1489"/>
                  </a:cubicBezTo>
                  <a:cubicBezTo>
                    <a:pt x="6197" y="1169"/>
                    <a:pt x="5964" y="1033"/>
                    <a:pt x="5752" y="1033"/>
                  </a:cubicBezTo>
                  <a:cubicBezTo>
                    <a:pt x="5606" y="1033"/>
                    <a:pt x="5469" y="1097"/>
                    <a:pt x="5409" y="1211"/>
                  </a:cubicBezTo>
                  <a:cubicBezTo>
                    <a:pt x="5278" y="1506"/>
                    <a:pt x="5344" y="1850"/>
                    <a:pt x="5754" y="1916"/>
                  </a:cubicBezTo>
                  <a:cubicBezTo>
                    <a:pt x="6098" y="1965"/>
                    <a:pt x="5917" y="2407"/>
                    <a:pt x="5475" y="2506"/>
                  </a:cubicBezTo>
                  <a:cubicBezTo>
                    <a:pt x="5394" y="2531"/>
                    <a:pt x="5310" y="2543"/>
                    <a:pt x="5228" y="2543"/>
                  </a:cubicBezTo>
                  <a:cubicBezTo>
                    <a:pt x="4878" y="2543"/>
                    <a:pt x="4539" y="2329"/>
                    <a:pt x="4393" y="1998"/>
                  </a:cubicBezTo>
                  <a:cubicBezTo>
                    <a:pt x="4196" y="1555"/>
                    <a:pt x="4246" y="1030"/>
                    <a:pt x="4524" y="637"/>
                  </a:cubicBezTo>
                  <a:cubicBezTo>
                    <a:pt x="4794" y="300"/>
                    <a:pt x="5253" y="140"/>
                    <a:pt x="5718" y="140"/>
                  </a:cubicBezTo>
                  <a:cubicBezTo>
                    <a:pt x="5818" y="140"/>
                    <a:pt x="5918" y="147"/>
                    <a:pt x="6016" y="162"/>
                  </a:cubicBezTo>
                  <a:cubicBezTo>
                    <a:pt x="7229" y="293"/>
                    <a:pt x="7917" y="1998"/>
                    <a:pt x="7196" y="3145"/>
                  </a:cubicBezTo>
                  <a:cubicBezTo>
                    <a:pt x="6967" y="3506"/>
                    <a:pt x="6639" y="3801"/>
                    <a:pt x="6229" y="3997"/>
                  </a:cubicBezTo>
                  <a:cubicBezTo>
                    <a:pt x="5842" y="4163"/>
                    <a:pt x="5392" y="4246"/>
                    <a:pt x="4869" y="4246"/>
                  </a:cubicBezTo>
                  <a:cubicBezTo>
                    <a:pt x="4462" y="4246"/>
                    <a:pt x="4010" y="4196"/>
                    <a:pt x="3508" y="4096"/>
                  </a:cubicBezTo>
                  <a:cubicBezTo>
                    <a:pt x="3208" y="4038"/>
                    <a:pt x="2914" y="4010"/>
                    <a:pt x="2632" y="4010"/>
                  </a:cubicBezTo>
                  <a:cubicBezTo>
                    <a:pt x="1298" y="4010"/>
                    <a:pt x="240" y="4654"/>
                    <a:pt x="131" y="5981"/>
                  </a:cubicBezTo>
                  <a:cubicBezTo>
                    <a:pt x="0" y="7571"/>
                    <a:pt x="1049" y="8112"/>
                    <a:pt x="1049" y="8112"/>
                  </a:cubicBezTo>
                  <a:cubicBezTo>
                    <a:pt x="1049" y="8112"/>
                    <a:pt x="1033" y="8079"/>
                    <a:pt x="1016" y="8079"/>
                  </a:cubicBezTo>
                  <a:cubicBezTo>
                    <a:pt x="443" y="7423"/>
                    <a:pt x="607" y="6227"/>
                    <a:pt x="607" y="6227"/>
                  </a:cubicBezTo>
                  <a:cubicBezTo>
                    <a:pt x="689" y="5718"/>
                    <a:pt x="951" y="5243"/>
                    <a:pt x="1344" y="4915"/>
                  </a:cubicBezTo>
                  <a:cubicBezTo>
                    <a:pt x="1925" y="4474"/>
                    <a:pt x="2665" y="4389"/>
                    <a:pt x="3153" y="4389"/>
                  </a:cubicBezTo>
                  <a:cubicBezTo>
                    <a:pt x="3464" y="4389"/>
                    <a:pt x="3672" y="4423"/>
                    <a:pt x="3672" y="4423"/>
                  </a:cubicBezTo>
                  <a:cubicBezTo>
                    <a:pt x="3918" y="4440"/>
                    <a:pt x="4147" y="4456"/>
                    <a:pt x="4360" y="4473"/>
                  </a:cubicBezTo>
                  <a:cubicBezTo>
                    <a:pt x="4450" y="4477"/>
                    <a:pt x="4541" y="4479"/>
                    <a:pt x="4634" y="4479"/>
                  </a:cubicBezTo>
                  <a:cubicBezTo>
                    <a:pt x="5621" y="4479"/>
                    <a:pt x="6728" y="4218"/>
                    <a:pt x="7327" y="3243"/>
                  </a:cubicBezTo>
                  <a:cubicBezTo>
                    <a:pt x="8130" y="1981"/>
                    <a:pt x="7360" y="178"/>
                    <a:pt x="6032" y="14"/>
                  </a:cubicBezTo>
                  <a:cubicBezTo>
                    <a:pt x="5947" y="5"/>
                    <a:pt x="5862" y="0"/>
                    <a:pt x="57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 name="Google Shape;1242;p2"/>
            <p:cNvSpPr/>
            <p:nvPr/>
          </p:nvSpPr>
          <p:spPr>
            <a:xfrm>
              <a:off x="4335525" y="2569525"/>
              <a:ext cx="116425" cy="59325"/>
            </a:xfrm>
            <a:custGeom>
              <a:avLst/>
              <a:gdLst/>
              <a:ahLst/>
              <a:cxnLst/>
              <a:rect l="l" t="t" r="r" b="b"/>
              <a:pathLst>
                <a:path w="4657" h="2373" extrusionOk="0">
                  <a:moveTo>
                    <a:pt x="1086" y="1"/>
                  </a:moveTo>
                  <a:cubicBezTo>
                    <a:pt x="394" y="1"/>
                    <a:pt x="1" y="225"/>
                    <a:pt x="1" y="225"/>
                  </a:cubicBezTo>
                  <a:cubicBezTo>
                    <a:pt x="85" y="210"/>
                    <a:pt x="166" y="202"/>
                    <a:pt x="243" y="202"/>
                  </a:cubicBezTo>
                  <a:cubicBezTo>
                    <a:pt x="719" y="202"/>
                    <a:pt x="1034" y="499"/>
                    <a:pt x="935" y="979"/>
                  </a:cubicBezTo>
                  <a:cubicBezTo>
                    <a:pt x="804" y="1406"/>
                    <a:pt x="952" y="1865"/>
                    <a:pt x="1312" y="2110"/>
                  </a:cubicBezTo>
                  <a:cubicBezTo>
                    <a:pt x="1624" y="2373"/>
                    <a:pt x="2542" y="2373"/>
                    <a:pt x="2542" y="2373"/>
                  </a:cubicBezTo>
                  <a:cubicBezTo>
                    <a:pt x="2296" y="2242"/>
                    <a:pt x="2525" y="1881"/>
                    <a:pt x="2689" y="1438"/>
                  </a:cubicBezTo>
                  <a:cubicBezTo>
                    <a:pt x="2840" y="1047"/>
                    <a:pt x="2451" y="877"/>
                    <a:pt x="2247" y="877"/>
                  </a:cubicBezTo>
                  <a:cubicBezTo>
                    <a:pt x="2229" y="877"/>
                    <a:pt x="2212" y="878"/>
                    <a:pt x="2197" y="881"/>
                  </a:cubicBezTo>
                  <a:cubicBezTo>
                    <a:pt x="2110" y="890"/>
                    <a:pt x="2036" y="908"/>
                    <a:pt x="1967" y="908"/>
                  </a:cubicBezTo>
                  <a:cubicBezTo>
                    <a:pt x="1906" y="908"/>
                    <a:pt x="1849" y="894"/>
                    <a:pt x="1788" y="848"/>
                  </a:cubicBezTo>
                  <a:cubicBezTo>
                    <a:pt x="1683" y="783"/>
                    <a:pt x="1724" y="572"/>
                    <a:pt x="1986" y="572"/>
                  </a:cubicBezTo>
                  <a:cubicBezTo>
                    <a:pt x="2053" y="572"/>
                    <a:pt x="2134" y="586"/>
                    <a:pt x="2230" y="619"/>
                  </a:cubicBezTo>
                  <a:cubicBezTo>
                    <a:pt x="2722" y="766"/>
                    <a:pt x="2574" y="1225"/>
                    <a:pt x="3296" y="1373"/>
                  </a:cubicBezTo>
                  <a:cubicBezTo>
                    <a:pt x="3353" y="1384"/>
                    <a:pt x="3407" y="1390"/>
                    <a:pt x="3458" y="1390"/>
                  </a:cubicBezTo>
                  <a:cubicBezTo>
                    <a:pt x="4058" y="1390"/>
                    <a:pt x="4203" y="641"/>
                    <a:pt x="4279" y="520"/>
                  </a:cubicBezTo>
                  <a:cubicBezTo>
                    <a:pt x="4394" y="389"/>
                    <a:pt x="4525" y="258"/>
                    <a:pt x="4656" y="143"/>
                  </a:cubicBezTo>
                  <a:lnTo>
                    <a:pt x="4656" y="143"/>
                  </a:lnTo>
                  <a:cubicBezTo>
                    <a:pt x="4446" y="267"/>
                    <a:pt x="4070" y="386"/>
                    <a:pt x="3534" y="386"/>
                  </a:cubicBezTo>
                  <a:cubicBezTo>
                    <a:pt x="3149" y="386"/>
                    <a:pt x="2680" y="324"/>
                    <a:pt x="2132" y="160"/>
                  </a:cubicBezTo>
                  <a:cubicBezTo>
                    <a:pt x="1733" y="42"/>
                    <a:pt x="1382" y="1"/>
                    <a:pt x="108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 name="Google Shape;1243;p2"/>
            <p:cNvSpPr/>
            <p:nvPr/>
          </p:nvSpPr>
          <p:spPr>
            <a:xfrm>
              <a:off x="4341675" y="2460400"/>
              <a:ext cx="80750" cy="83725"/>
            </a:xfrm>
            <a:custGeom>
              <a:avLst/>
              <a:gdLst/>
              <a:ahLst/>
              <a:cxnLst/>
              <a:rect l="l" t="t" r="r" b="b"/>
              <a:pathLst>
                <a:path w="3230" h="3349" extrusionOk="0">
                  <a:moveTo>
                    <a:pt x="1968" y="1"/>
                  </a:moveTo>
                  <a:cubicBezTo>
                    <a:pt x="1525" y="280"/>
                    <a:pt x="1460" y="722"/>
                    <a:pt x="722" y="1345"/>
                  </a:cubicBezTo>
                  <a:cubicBezTo>
                    <a:pt x="1" y="1951"/>
                    <a:pt x="214" y="2410"/>
                    <a:pt x="361" y="2673"/>
                  </a:cubicBezTo>
                  <a:cubicBezTo>
                    <a:pt x="460" y="2804"/>
                    <a:pt x="443" y="3000"/>
                    <a:pt x="296" y="3082"/>
                  </a:cubicBezTo>
                  <a:cubicBezTo>
                    <a:pt x="1394" y="2984"/>
                    <a:pt x="1246" y="2328"/>
                    <a:pt x="1181" y="2132"/>
                  </a:cubicBezTo>
                  <a:cubicBezTo>
                    <a:pt x="1115" y="1951"/>
                    <a:pt x="1148" y="1837"/>
                    <a:pt x="1263" y="1837"/>
                  </a:cubicBezTo>
                  <a:cubicBezTo>
                    <a:pt x="1361" y="1837"/>
                    <a:pt x="1361" y="2066"/>
                    <a:pt x="1345" y="2345"/>
                  </a:cubicBezTo>
                  <a:cubicBezTo>
                    <a:pt x="1328" y="2623"/>
                    <a:pt x="1279" y="3279"/>
                    <a:pt x="2132" y="3345"/>
                  </a:cubicBezTo>
                  <a:cubicBezTo>
                    <a:pt x="2163" y="3347"/>
                    <a:pt x="2194" y="3348"/>
                    <a:pt x="2224" y="3348"/>
                  </a:cubicBezTo>
                  <a:cubicBezTo>
                    <a:pt x="3002" y="3348"/>
                    <a:pt x="3230" y="2558"/>
                    <a:pt x="3230" y="2558"/>
                  </a:cubicBezTo>
                  <a:lnTo>
                    <a:pt x="3230" y="2558"/>
                  </a:lnTo>
                  <a:cubicBezTo>
                    <a:pt x="3108" y="2591"/>
                    <a:pt x="2962" y="2615"/>
                    <a:pt x="2807" y="2615"/>
                  </a:cubicBezTo>
                  <a:cubicBezTo>
                    <a:pt x="2354" y="2615"/>
                    <a:pt x="1823" y="2413"/>
                    <a:pt x="1591" y="1656"/>
                  </a:cubicBezTo>
                  <a:cubicBezTo>
                    <a:pt x="1394" y="1066"/>
                    <a:pt x="1542" y="443"/>
                    <a:pt x="196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 name="Google Shape;1244;p2"/>
            <p:cNvSpPr/>
            <p:nvPr/>
          </p:nvSpPr>
          <p:spPr>
            <a:xfrm>
              <a:off x="4457250" y="2340600"/>
              <a:ext cx="48375" cy="191550"/>
            </a:xfrm>
            <a:custGeom>
              <a:avLst/>
              <a:gdLst/>
              <a:ahLst/>
              <a:cxnLst/>
              <a:rect l="l" t="t" r="r" b="b"/>
              <a:pathLst>
                <a:path w="1935" h="7662" extrusionOk="0">
                  <a:moveTo>
                    <a:pt x="1304" y="0"/>
                  </a:moveTo>
                  <a:cubicBezTo>
                    <a:pt x="986" y="0"/>
                    <a:pt x="738" y="384"/>
                    <a:pt x="738" y="384"/>
                  </a:cubicBezTo>
                  <a:cubicBezTo>
                    <a:pt x="0" y="1515"/>
                    <a:pt x="820" y="3301"/>
                    <a:pt x="967" y="5170"/>
                  </a:cubicBezTo>
                  <a:cubicBezTo>
                    <a:pt x="1115" y="7055"/>
                    <a:pt x="459" y="7661"/>
                    <a:pt x="459" y="7661"/>
                  </a:cubicBezTo>
                  <a:cubicBezTo>
                    <a:pt x="1164" y="7120"/>
                    <a:pt x="1311" y="5350"/>
                    <a:pt x="1180" y="3990"/>
                  </a:cubicBezTo>
                  <a:cubicBezTo>
                    <a:pt x="1049" y="2629"/>
                    <a:pt x="1066" y="1351"/>
                    <a:pt x="1328" y="1088"/>
                  </a:cubicBezTo>
                  <a:cubicBezTo>
                    <a:pt x="1590" y="826"/>
                    <a:pt x="1934" y="285"/>
                    <a:pt x="1508" y="56"/>
                  </a:cubicBezTo>
                  <a:cubicBezTo>
                    <a:pt x="1438" y="17"/>
                    <a:pt x="1370" y="0"/>
                    <a:pt x="130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 name="Google Shape;1245;p2"/>
            <p:cNvSpPr/>
            <p:nvPr/>
          </p:nvSpPr>
          <p:spPr>
            <a:xfrm>
              <a:off x="4411350" y="2315775"/>
              <a:ext cx="213925" cy="254475"/>
            </a:xfrm>
            <a:custGeom>
              <a:avLst/>
              <a:gdLst/>
              <a:ahLst/>
              <a:cxnLst/>
              <a:rect l="l" t="t" r="r" b="b"/>
              <a:pathLst>
                <a:path w="8557" h="10179" extrusionOk="0">
                  <a:moveTo>
                    <a:pt x="6267" y="1"/>
                  </a:moveTo>
                  <a:cubicBezTo>
                    <a:pt x="6070" y="1"/>
                    <a:pt x="5870" y="22"/>
                    <a:pt x="5672" y="65"/>
                  </a:cubicBezTo>
                  <a:cubicBezTo>
                    <a:pt x="4492" y="328"/>
                    <a:pt x="3738" y="1573"/>
                    <a:pt x="3508" y="2835"/>
                  </a:cubicBezTo>
                  <a:cubicBezTo>
                    <a:pt x="3262" y="4130"/>
                    <a:pt x="3508" y="5360"/>
                    <a:pt x="3459" y="6474"/>
                  </a:cubicBezTo>
                  <a:cubicBezTo>
                    <a:pt x="3508" y="7458"/>
                    <a:pt x="3147" y="8425"/>
                    <a:pt x="2443" y="9130"/>
                  </a:cubicBezTo>
                  <a:cubicBezTo>
                    <a:pt x="1771" y="9736"/>
                    <a:pt x="918" y="10113"/>
                    <a:pt x="0" y="10179"/>
                  </a:cubicBezTo>
                  <a:cubicBezTo>
                    <a:pt x="935" y="10146"/>
                    <a:pt x="1820" y="9802"/>
                    <a:pt x="2525" y="9195"/>
                  </a:cubicBezTo>
                  <a:cubicBezTo>
                    <a:pt x="3262" y="8490"/>
                    <a:pt x="3656" y="7491"/>
                    <a:pt x="3606" y="6474"/>
                  </a:cubicBezTo>
                  <a:cubicBezTo>
                    <a:pt x="3672" y="5360"/>
                    <a:pt x="3442" y="4114"/>
                    <a:pt x="3672" y="2868"/>
                  </a:cubicBezTo>
                  <a:cubicBezTo>
                    <a:pt x="3918" y="1606"/>
                    <a:pt x="4623" y="459"/>
                    <a:pt x="5721" y="196"/>
                  </a:cubicBezTo>
                  <a:cubicBezTo>
                    <a:pt x="5852" y="164"/>
                    <a:pt x="5983" y="147"/>
                    <a:pt x="6114" y="131"/>
                  </a:cubicBezTo>
                  <a:cubicBezTo>
                    <a:pt x="6142" y="130"/>
                    <a:pt x="6169" y="129"/>
                    <a:pt x="6197" y="129"/>
                  </a:cubicBezTo>
                  <a:cubicBezTo>
                    <a:pt x="6611" y="129"/>
                    <a:pt x="7022" y="247"/>
                    <a:pt x="7360" y="508"/>
                  </a:cubicBezTo>
                  <a:cubicBezTo>
                    <a:pt x="8065" y="1082"/>
                    <a:pt x="7983" y="2311"/>
                    <a:pt x="7573" y="2704"/>
                  </a:cubicBezTo>
                  <a:cubicBezTo>
                    <a:pt x="7370" y="2880"/>
                    <a:pt x="7145" y="2950"/>
                    <a:pt x="6946" y="2950"/>
                  </a:cubicBezTo>
                  <a:cubicBezTo>
                    <a:pt x="6680" y="2950"/>
                    <a:pt x="6459" y="2824"/>
                    <a:pt x="6393" y="2655"/>
                  </a:cubicBezTo>
                  <a:lnTo>
                    <a:pt x="6393" y="2655"/>
                  </a:lnTo>
                  <a:cubicBezTo>
                    <a:pt x="6393" y="2655"/>
                    <a:pt x="6417" y="2658"/>
                    <a:pt x="6456" y="2658"/>
                  </a:cubicBezTo>
                  <a:cubicBezTo>
                    <a:pt x="6586" y="2658"/>
                    <a:pt x="6875" y="2629"/>
                    <a:pt x="6950" y="2377"/>
                  </a:cubicBezTo>
                  <a:cubicBezTo>
                    <a:pt x="7081" y="2065"/>
                    <a:pt x="6885" y="1721"/>
                    <a:pt x="6557" y="1655"/>
                  </a:cubicBezTo>
                  <a:cubicBezTo>
                    <a:pt x="6514" y="1645"/>
                    <a:pt x="6469" y="1639"/>
                    <a:pt x="6422" y="1639"/>
                  </a:cubicBezTo>
                  <a:cubicBezTo>
                    <a:pt x="6105" y="1639"/>
                    <a:pt x="5724" y="1883"/>
                    <a:pt x="5852" y="2426"/>
                  </a:cubicBezTo>
                  <a:cubicBezTo>
                    <a:pt x="5941" y="2805"/>
                    <a:pt x="6465" y="3094"/>
                    <a:pt x="7007" y="3094"/>
                  </a:cubicBezTo>
                  <a:cubicBezTo>
                    <a:pt x="7260" y="3094"/>
                    <a:pt x="7518" y="3031"/>
                    <a:pt x="7737" y="2885"/>
                  </a:cubicBezTo>
                  <a:cubicBezTo>
                    <a:pt x="8147" y="2672"/>
                    <a:pt x="8557" y="1967"/>
                    <a:pt x="8278" y="1164"/>
                  </a:cubicBezTo>
                  <a:cubicBezTo>
                    <a:pt x="8022" y="449"/>
                    <a:pt x="7178" y="1"/>
                    <a:pt x="626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1246;p2"/>
            <p:cNvSpPr/>
            <p:nvPr/>
          </p:nvSpPr>
          <p:spPr>
            <a:xfrm>
              <a:off x="4512975" y="2351225"/>
              <a:ext cx="62300" cy="52725"/>
            </a:xfrm>
            <a:custGeom>
              <a:avLst/>
              <a:gdLst/>
              <a:ahLst/>
              <a:cxnLst/>
              <a:rect l="l" t="t" r="r" b="b"/>
              <a:pathLst>
                <a:path w="2492" h="2109" extrusionOk="0">
                  <a:moveTo>
                    <a:pt x="690" y="0"/>
                  </a:moveTo>
                  <a:cubicBezTo>
                    <a:pt x="622" y="0"/>
                    <a:pt x="551" y="8"/>
                    <a:pt x="476" y="24"/>
                  </a:cubicBezTo>
                  <a:cubicBezTo>
                    <a:pt x="590" y="106"/>
                    <a:pt x="623" y="270"/>
                    <a:pt x="525" y="385"/>
                  </a:cubicBezTo>
                  <a:cubicBezTo>
                    <a:pt x="377" y="614"/>
                    <a:pt x="0" y="1303"/>
                    <a:pt x="541" y="1860"/>
                  </a:cubicBezTo>
                  <a:cubicBezTo>
                    <a:pt x="726" y="2045"/>
                    <a:pt x="983" y="2109"/>
                    <a:pt x="1251" y="2109"/>
                  </a:cubicBezTo>
                  <a:cubicBezTo>
                    <a:pt x="1790" y="2109"/>
                    <a:pt x="2371" y="1849"/>
                    <a:pt x="2492" y="1794"/>
                  </a:cubicBezTo>
                  <a:lnTo>
                    <a:pt x="2492" y="1794"/>
                  </a:lnTo>
                  <a:cubicBezTo>
                    <a:pt x="2492" y="1794"/>
                    <a:pt x="2459" y="1798"/>
                    <a:pt x="2407" y="1798"/>
                  </a:cubicBezTo>
                  <a:cubicBezTo>
                    <a:pt x="2191" y="1798"/>
                    <a:pt x="1637" y="1735"/>
                    <a:pt x="1558" y="1090"/>
                  </a:cubicBezTo>
                  <a:cubicBezTo>
                    <a:pt x="1471" y="400"/>
                    <a:pt x="1171" y="0"/>
                    <a:pt x="69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 name="Google Shape;1247;p2"/>
            <p:cNvSpPr/>
            <p:nvPr/>
          </p:nvSpPr>
          <p:spPr>
            <a:xfrm>
              <a:off x="4515850" y="2354275"/>
              <a:ext cx="120500" cy="137300"/>
            </a:xfrm>
            <a:custGeom>
              <a:avLst/>
              <a:gdLst/>
              <a:ahLst/>
              <a:cxnLst/>
              <a:rect l="l" t="t" r="r" b="b"/>
              <a:pathLst>
                <a:path w="4820" h="5492" extrusionOk="0">
                  <a:moveTo>
                    <a:pt x="4344" y="1"/>
                  </a:moveTo>
                  <a:lnTo>
                    <a:pt x="4344" y="1"/>
                  </a:lnTo>
                  <a:cubicBezTo>
                    <a:pt x="4491" y="558"/>
                    <a:pt x="4278" y="1164"/>
                    <a:pt x="3819" y="1509"/>
                  </a:cubicBezTo>
                  <a:cubicBezTo>
                    <a:pt x="3016" y="2066"/>
                    <a:pt x="1918" y="1787"/>
                    <a:pt x="1016" y="2426"/>
                  </a:cubicBezTo>
                  <a:cubicBezTo>
                    <a:pt x="98" y="3049"/>
                    <a:pt x="213" y="3967"/>
                    <a:pt x="197" y="4475"/>
                  </a:cubicBezTo>
                  <a:cubicBezTo>
                    <a:pt x="197" y="4820"/>
                    <a:pt x="131" y="5164"/>
                    <a:pt x="0" y="5492"/>
                  </a:cubicBezTo>
                  <a:cubicBezTo>
                    <a:pt x="312" y="5295"/>
                    <a:pt x="475" y="4934"/>
                    <a:pt x="443" y="4574"/>
                  </a:cubicBezTo>
                  <a:cubicBezTo>
                    <a:pt x="443" y="3931"/>
                    <a:pt x="514" y="3202"/>
                    <a:pt x="711" y="3202"/>
                  </a:cubicBezTo>
                  <a:cubicBezTo>
                    <a:pt x="724" y="3202"/>
                    <a:pt x="739" y="3206"/>
                    <a:pt x="754" y="3213"/>
                  </a:cubicBezTo>
                  <a:cubicBezTo>
                    <a:pt x="984" y="3328"/>
                    <a:pt x="803" y="3574"/>
                    <a:pt x="705" y="3721"/>
                  </a:cubicBezTo>
                  <a:cubicBezTo>
                    <a:pt x="623" y="3869"/>
                    <a:pt x="459" y="4541"/>
                    <a:pt x="1180" y="4951"/>
                  </a:cubicBezTo>
                  <a:cubicBezTo>
                    <a:pt x="1180" y="4951"/>
                    <a:pt x="934" y="4426"/>
                    <a:pt x="1344" y="4148"/>
                  </a:cubicBezTo>
                  <a:cubicBezTo>
                    <a:pt x="1738" y="3869"/>
                    <a:pt x="2000" y="3705"/>
                    <a:pt x="1951" y="3131"/>
                  </a:cubicBezTo>
                  <a:cubicBezTo>
                    <a:pt x="1907" y="2608"/>
                    <a:pt x="2250" y="2175"/>
                    <a:pt x="2488" y="2175"/>
                  </a:cubicBezTo>
                  <a:cubicBezTo>
                    <a:pt x="2519" y="2175"/>
                    <a:pt x="2548" y="2182"/>
                    <a:pt x="2574" y="2197"/>
                  </a:cubicBezTo>
                  <a:cubicBezTo>
                    <a:pt x="2787" y="2344"/>
                    <a:pt x="2524" y="2558"/>
                    <a:pt x="2410" y="2607"/>
                  </a:cubicBezTo>
                  <a:cubicBezTo>
                    <a:pt x="2213" y="2721"/>
                    <a:pt x="2180" y="2984"/>
                    <a:pt x="2344" y="3148"/>
                  </a:cubicBezTo>
                  <a:cubicBezTo>
                    <a:pt x="2541" y="3394"/>
                    <a:pt x="2475" y="3705"/>
                    <a:pt x="2213" y="3803"/>
                  </a:cubicBezTo>
                  <a:cubicBezTo>
                    <a:pt x="2213" y="3803"/>
                    <a:pt x="2269" y="3810"/>
                    <a:pt x="2362" y="3810"/>
                  </a:cubicBezTo>
                  <a:cubicBezTo>
                    <a:pt x="2685" y="3810"/>
                    <a:pt x="3455" y="3731"/>
                    <a:pt x="3950" y="3033"/>
                  </a:cubicBezTo>
                  <a:cubicBezTo>
                    <a:pt x="4573" y="2148"/>
                    <a:pt x="4819" y="820"/>
                    <a:pt x="43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 name="Google Shape;1248;p2"/>
            <p:cNvSpPr/>
            <p:nvPr/>
          </p:nvSpPr>
          <p:spPr>
            <a:xfrm>
              <a:off x="4602300" y="2316500"/>
              <a:ext cx="74200" cy="48800"/>
            </a:xfrm>
            <a:custGeom>
              <a:avLst/>
              <a:gdLst/>
              <a:ahLst/>
              <a:cxnLst/>
              <a:rect l="l" t="t" r="r" b="b"/>
              <a:pathLst>
                <a:path w="2968" h="1952" extrusionOk="0">
                  <a:moveTo>
                    <a:pt x="921" y="0"/>
                  </a:moveTo>
                  <a:cubicBezTo>
                    <a:pt x="656" y="0"/>
                    <a:pt x="351" y="26"/>
                    <a:pt x="1" y="86"/>
                  </a:cubicBezTo>
                  <a:cubicBezTo>
                    <a:pt x="410" y="135"/>
                    <a:pt x="771" y="397"/>
                    <a:pt x="919" y="790"/>
                  </a:cubicBezTo>
                  <a:cubicBezTo>
                    <a:pt x="1124" y="1305"/>
                    <a:pt x="1492" y="1951"/>
                    <a:pt x="2251" y="1951"/>
                  </a:cubicBezTo>
                  <a:cubicBezTo>
                    <a:pt x="2459" y="1951"/>
                    <a:pt x="2696" y="1903"/>
                    <a:pt x="2967" y="1790"/>
                  </a:cubicBezTo>
                  <a:cubicBezTo>
                    <a:pt x="2787" y="1725"/>
                    <a:pt x="2672" y="1561"/>
                    <a:pt x="2672" y="1364"/>
                  </a:cubicBezTo>
                  <a:cubicBezTo>
                    <a:pt x="2687" y="1094"/>
                    <a:pt x="2639" y="0"/>
                    <a:pt x="9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 name="Google Shape;1249;p2"/>
            <p:cNvSpPr/>
            <p:nvPr/>
          </p:nvSpPr>
          <p:spPr>
            <a:xfrm>
              <a:off x="4669100" y="2315800"/>
              <a:ext cx="36500" cy="28150"/>
            </a:xfrm>
            <a:custGeom>
              <a:avLst/>
              <a:gdLst/>
              <a:ahLst/>
              <a:cxnLst/>
              <a:rect l="l" t="t" r="r" b="b"/>
              <a:pathLst>
                <a:path w="1460" h="1126" extrusionOk="0">
                  <a:moveTo>
                    <a:pt x="968" y="1"/>
                  </a:moveTo>
                  <a:cubicBezTo>
                    <a:pt x="791" y="1"/>
                    <a:pt x="636" y="133"/>
                    <a:pt x="623" y="327"/>
                  </a:cubicBezTo>
                  <a:cubicBezTo>
                    <a:pt x="623" y="477"/>
                    <a:pt x="753" y="586"/>
                    <a:pt x="893" y="586"/>
                  </a:cubicBezTo>
                  <a:cubicBezTo>
                    <a:pt x="952" y="586"/>
                    <a:pt x="1013" y="567"/>
                    <a:pt x="1066" y="523"/>
                  </a:cubicBezTo>
                  <a:cubicBezTo>
                    <a:pt x="1066" y="523"/>
                    <a:pt x="1181" y="359"/>
                    <a:pt x="1066" y="294"/>
                  </a:cubicBezTo>
                  <a:cubicBezTo>
                    <a:pt x="1037" y="277"/>
                    <a:pt x="1011" y="270"/>
                    <a:pt x="987" y="270"/>
                  </a:cubicBezTo>
                  <a:cubicBezTo>
                    <a:pt x="917" y="270"/>
                    <a:pt x="877" y="335"/>
                    <a:pt x="902" y="409"/>
                  </a:cubicBezTo>
                  <a:cubicBezTo>
                    <a:pt x="907" y="440"/>
                    <a:pt x="891" y="455"/>
                    <a:pt x="866" y="455"/>
                  </a:cubicBezTo>
                  <a:cubicBezTo>
                    <a:pt x="814" y="455"/>
                    <a:pt x="727" y="389"/>
                    <a:pt x="738" y="277"/>
                  </a:cubicBezTo>
                  <a:cubicBezTo>
                    <a:pt x="750" y="146"/>
                    <a:pt x="866" y="58"/>
                    <a:pt x="986" y="58"/>
                  </a:cubicBezTo>
                  <a:cubicBezTo>
                    <a:pt x="1030" y="58"/>
                    <a:pt x="1075" y="70"/>
                    <a:pt x="1115" y="97"/>
                  </a:cubicBezTo>
                  <a:cubicBezTo>
                    <a:pt x="1394" y="261"/>
                    <a:pt x="1312" y="835"/>
                    <a:pt x="722" y="900"/>
                  </a:cubicBezTo>
                  <a:cubicBezTo>
                    <a:pt x="708" y="902"/>
                    <a:pt x="694" y="902"/>
                    <a:pt x="680" y="902"/>
                  </a:cubicBezTo>
                  <a:cubicBezTo>
                    <a:pt x="320" y="902"/>
                    <a:pt x="1" y="507"/>
                    <a:pt x="0" y="507"/>
                  </a:cubicBezTo>
                  <a:lnTo>
                    <a:pt x="0" y="507"/>
                  </a:lnTo>
                  <a:cubicBezTo>
                    <a:pt x="0" y="704"/>
                    <a:pt x="82" y="884"/>
                    <a:pt x="230" y="999"/>
                  </a:cubicBezTo>
                  <a:cubicBezTo>
                    <a:pt x="344" y="1082"/>
                    <a:pt x="485" y="1125"/>
                    <a:pt x="626" y="1125"/>
                  </a:cubicBezTo>
                  <a:cubicBezTo>
                    <a:pt x="708" y="1125"/>
                    <a:pt x="791" y="1111"/>
                    <a:pt x="869" y="1081"/>
                  </a:cubicBezTo>
                  <a:cubicBezTo>
                    <a:pt x="1082" y="1015"/>
                    <a:pt x="1263" y="868"/>
                    <a:pt x="1345" y="654"/>
                  </a:cubicBezTo>
                  <a:cubicBezTo>
                    <a:pt x="1459" y="425"/>
                    <a:pt x="1345" y="146"/>
                    <a:pt x="1115" y="32"/>
                  </a:cubicBezTo>
                  <a:cubicBezTo>
                    <a:pt x="1066" y="11"/>
                    <a:pt x="1016" y="1"/>
                    <a:pt x="96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 name="Google Shape;1250;p2"/>
            <p:cNvSpPr/>
            <p:nvPr/>
          </p:nvSpPr>
          <p:spPr>
            <a:xfrm>
              <a:off x="4101550" y="2497250"/>
              <a:ext cx="99600" cy="218525"/>
            </a:xfrm>
            <a:custGeom>
              <a:avLst/>
              <a:gdLst/>
              <a:ahLst/>
              <a:cxnLst/>
              <a:rect l="l" t="t" r="r" b="b"/>
              <a:pathLst>
                <a:path w="3984" h="8741" extrusionOk="0">
                  <a:moveTo>
                    <a:pt x="2071" y="1"/>
                  </a:moveTo>
                  <a:cubicBezTo>
                    <a:pt x="1546" y="1"/>
                    <a:pt x="1033" y="245"/>
                    <a:pt x="705" y="674"/>
                  </a:cubicBezTo>
                  <a:cubicBezTo>
                    <a:pt x="361" y="1166"/>
                    <a:pt x="312" y="1822"/>
                    <a:pt x="574" y="2362"/>
                  </a:cubicBezTo>
                  <a:cubicBezTo>
                    <a:pt x="808" y="2784"/>
                    <a:pt x="1251" y="3021"/>
                    <a:pt x="1706" y="3021"/>
                  </a:cubicBezTo>
                  <a:cubicBezTo>
                    <a:pt x="1888" y="3021"/>
                    <a:pt x="2073" y="2983"/>
                    <a:pt x="2246" y="2903"/>
                  </a:cubicBezTo>
                  <a:cubicBezTo>
                    <a:pt x="2951" y="2723"/>
                    <a:pt x="3098" y="1789"/>
                    <a:pt x="2476" y="1412"/>
                  </a:cubicBezTo>
                  <a:cubicBezTo>
                    <a:pt x="2391" y="1366"/>
                    <a:pt x="2305" y="1346"/>
                    <a:pt x="2222" y="1346"/>
                  </a:cubicBezTo>
                  <a:cubicBezTo>
                    <a:pt x="1885" y="1346"/>
                    <a:pt x="1603" y="1680"/>
                    <a:pt x="1722" y="2035"/>
                  </a:cubicBezTo>
                  <a:cubicBezTo>
                    <a:pt x="1859" y="2324"/>
                    <a:pt x="2182" y="2347"/>
                    <a:pt x="2321" y="2347"/>
                  </a:cubicBezTo>
                  <a:cubicBezTo>
                    <a:pt x="2347" y="2347"/>
                    <a:pt x="2367" y="2346"/>
                    <a:pt x="2377" y="2346"/>
                  </a:cubicBezTo>
                  <a:cubicBezTo>
                    <a:pt x="2426" y="2346"/>
                    <a:pt x="2443" y="2379"/>
                    <a:pt x="2443" y="2379"/>
                  </a:cubicBezTo>
                  <a:cubicBezTo>
                    <a:pt x="2487" y="2569"/>
                    <a:pt x="2243" y="2851"/>
                    <a:pt x="1771" y="2851"/>
                  </a:cubicBezTo>
                  <a:cubicBezTo>
                    <a:pt x="1714" y="2851"/>
                    <a:pt x="1654" y="2847"/>
                    <a:pt x="1590" y="2838"/>
                  </a:cubicBezTo>
                  <a:cubicBezTo>
                    <a:pt x="1410" y="2805"/>
                    <a:pt x="1230" y="2707"/>
                    <a:pt x="1082" y="2576"/>
                  </a:cubicBezTo>
                  <a:cubicBezTo>
                    <a:pt x="410" y="1920"/>
                    <a:pt x="738" y="543"/>
                    <a:pt x="1754" y="281"/>
                  </a:cubicBezTo>
                  <a:cubicBezTo>
                    <a:pt x="1894" y="250"/>
                    <a:pt x="2033" y="233"/>
                    <a:pt x="2172" y="233"/>
                  </a:cubicBezTo>
                  <a:cubicBezTo>
                    <a:pt x="2328" y="233"/>
                    <a:pt x="2484" y="254"/>
                    <a:pt x="2639" y="297"/>
                  </a:cubicBezTo>
                  <a:cubicBezTo>
                    <a:pt x="3279" y="477"/>
                    <a:pt x="3738" y="1051"/>
                    <a:pt x="3754" y="1707"/>
                  </a:cubicBezTo>
                  <a:cubicBezTo>
                    <a:pt x="3820" y="2444"/>
                    <a:pt x="3443" y="3182"/>
                    <a:pt x="2869" y="3723"/>
                  </a:cubicBezTo>
                  <a:cubicBezTo>
                    <a:pt x="2312" y="4280"/>
                    <a:pt x="1558" y="4559"/>
                    <a:pt x="984" y="5100"/>
                  </a:cubicBezTo>
                  <a:cubicBezTo>
                    <a:pt x="410" y="5608"/>
                    <a:pt x="66" y="6313"/>
                    <a:pt x="33" y="7067"/>
                  </a:cubicBezTo>
                  <a:cubicBezTo>
                    <a:pt x="0" y="7755"/>
                    <a:pt x="377" y="8493"/>
                    <a:pt x="1033" y="8673"/>
                  </a:cubicBezTo>
                  <a:cubicBezTo>
                    <a:pt x="1164" y="8719"/>
                    <a:pt x="1299" y="8741"/>
                    <a:pt x="1432" y="8741"/>
                  </a:cubicBezTo>
                  <a:cubicBezTo>
                    <a:pt x="1918" y="8741"/>
                    <a:pt x="2380" y="8455"/>
                    <a:pt x="2508" y="8017"/>
                  </a:cubicBezTo>
                  <a:cubicBezTo>
                    <a:pt x="2705" y="7542"/>
                    <a:pt x="2492" y="7001"/>
                    <a:pt x="2033" y="6788"/>
                  </a:cubicBezTo>
                  <a:cubicBezTo>
                    <a:pt x="1935" y="6723"/>
                    <a:pt x="1803" y="6690"/>
                    <a:pt x="1689" y="6690"/>
                  </a:cubicBezTo>
                  <a:cubicBezTo>
                    <a:pt x="1655" y="6685"/>
                    <a:pt x="1621" y="6683"/>
                    <a:pt x="1587" y="6683"/>
                  </a:cubicBezTo>
                  <a:cubicBezTo>
                    <a:pt x="1249" y="6683"/>
                    <a:pt x="941" y="6903"/>
                    <a:pt x="836" y="7231"/>
                  </a:cubicBezTo>
                  <a:cubicBezTo>
                    <a:pt x="706" y="7714"/>
                    <a:pt x="992" y="7990"/>
                    <a:pt x="1305" y="7990"/>
                  </a:cubicBezTo>
                  <a:cubicBezTo>
                    <a:pt x="1384" y="7990"/>
                    <a:pt x="1465" y="7972"/>
                    <a:pt x="1541" y="7935"/>
                  </a:cubicBezTo>
                  <a:cubicBezTo>
                    <a:pt x="1853" y="7772"/>
                    <a:pt x="1918" y="7345"/>
                    <a:pt x="1672" y="7116"/>
                  </a:cubicBezTo>
                  <a:cubicBezTo>
                    <a:pt x="1585" y="7048"/>
                    <a:pt x="1480" y="7008"/>
                    <a:pt x="1375" y="7008"/>
                  </a:cubicBezTo>
                  <a:cubicBezTo>
                    <a:pt x="1303" y="7008"/>
                    <a:pt x="1231" y="7027"/>
                    <a:pt x="1164" y="7067"/>
                  </a:cubicBezTo>
                  <a:cubicBezTo>
                    <a:pt x="1148" y="7073"/>
                    <a:pt x="1136" y="7076"/>
                    <a:pt x="1128" y="7076"/>
                  </a:cubicBezTo>
                  <a:cubicBezTo>
                    <a:pt x="1094" y="7076"/>
                    <a:pt x="1115" y="7034"/>
                    <a:pt x="1115" y="7034"/>
                  </a:cubicBezTo>
                  <a:cubicBezTo>
                    <a:pt x="1213" y="6813"/>
                    <a:pt x="1505" y="6785"/>
                    <a:pt x="1645" y="6785"/>
                  </a:cubicBezTo>
                  <a:cubicBezTo>
                    <a:pt x="1692" y="6785"/>
                    <a:pt x="1722" y="6788"/>
                    <a:pt x="1722" y="6788"/>
                  </a:cubicBezTo>
                  <a:cubicBezTo>
                    <a:pt x="1820" y="6788"/>
                    <a:pt x="1902" y="6804"/>
                    <a:pt x="2000" y="6837"/>
                  </a:cubicBezTo>
                  <a:cubicBezTo>
                    <a:pt x="2443" y="7034"/>
                    <a:pt x="2639" y="7558"/>
                    <a:pt x="2443" y="8001"/>
                  </a:cubicBezTo>
                  <a:cubicBezTo>
                    <a:pt x="2269" y="8398"/>
                    <a:pt x="1880" y="8635"/>
                    <a:pt x="1467" y="8635"/>
                  </a:cubicBezTo>
                  <a:cubicBezTo>
                    <a:pt x="1334" y="8635"/>
                    <a:pt x="1198" y="8610"/>
                    <a:pt x="1066" y="8558"/>
                  </a:cubicBezTo>
                  <a:cubicBezTo>
                    <a:pt x="492" y="8394"/>
                    <a:pt x="132" y="7722"/>
                    <a:pt x="164" y="7050"/>
                  </a:cubicBezTo>
                  <a:cubicBezTo>
                    <a:pt x="230" y="6346"/>
                    <a:pt x="558" y="5673"/>
                    <a:pt x="1082" y="5215"/>
                  </a:cubicBezTo>
                  <a:cubicBezTo>
                    <a:pt x="1640" y="4706"/>
                    <a:pt x="2394" y="4428"/>
                    <a:pt x="2984" y="3838"/>
                  </a:cubicBezTo>
                  <a:cubicBezTo>
                    <a:pt x="3574" y="3280"/>
                    <a:pt x="3984" y="2494"/>
                    <a:pt x="3918" y="1690"/>
                  </a:cubicBezTo>
                  <a:cubicBezTo>
                    <a:pt x="3852" y="904"/>
                    <a:pt x="3295" y="248"/>
                    <a:pt x="2541" y="68"/>
                  </a:cubicBezTo>
                  <a:cubicBezTo>
                    <a:pt x="2386" y="22"/>
                    <a:pt x="2228" y="1"/>
                    <a:pt x="207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 name="Google Shape;1251;p2"/>
            <p:cNvSpPr/>
            <p:nvPr/>
          </p:nvSpPr>
          <p:spPr>
            <a:xfrm>
              <a:off x="4103250" y="2579650"/>
              <a:ext cx="43000" cy="60275"/>
            </a:xfrm>
            <a:custGeom>
              <a:avLst/>
              <a:gdLst/>
              <a:ahLst/>
              <a:cxnLst/>
              <a:rect l="l" t="t" r="r" b="b"/>
              <a:pathLst>
                <a:path w="1720" h="2411" extrusionOk="0">
                  <a:moveTo>
                    <a:pt x="1506" y="1"/>
                  </a:moveTo>
                  <a:cubicBezTo>
                    <a:pt x="1506" y="1"/>
                    <a:pt x="1375" y="66"/>
                    <a:pt x="1358" y="165"/>
                  </a:cubicBezTo>
                  <a:cubicBezTo>
                    <a:pt x="1326" y="263"/>
                    <a:pt x="1227" y="345"/>
                    <a:pt x="1031" y="345"/>
                  </a:cubicBezTo>
                  <a:cubicBezTo>
                    <a:pt x="1020" y="344"/>
                    <a:pt x="1007" y="343"/>
                    <a:pt x="993" y="343"/>
                  </a:cubicBezTo>
                  <a:cubicBezTo>
                    <a:pt x="744" y="343"/>
                    <a:pt x="1" y="521"/>
                    <a:pt x="47" y="2410"/>
                  </a:cubicBezTo>
                  <a:cubicBezTo>
                    <a:pt x="113" y="1984"/>
                    <a:pt x="375" y="1607"/>
                    <a:pt x="768" y="1410"/>
                  </a:cubicBezTo>
                  <a:cubicBezTo>
                    <a:pt x="1391" y="1132"/>
                    <a:pt x="1719" y="853"/>
                    <a:pt x="1604" y="476"/>
                  </a:cubicBezTo>
                  <a:cubicBezTo>
                    <a:pt x="1490" y="99"/>
                    <a:pt x="1506" y="1"/>
                    <a:pt x="150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 name="Google Shape;1252;p2"/>
            <p:cNvSpPr/>
            <p:nvPr/>
          </p:nvSpPr>
          <p:spPr>
            <a:xfrm>
              <a:off x="4120400" y="2401800"/>
              <a:ext cx="160250" cy="250825"/>
            </a:xfrm>
            <a:custGeom>
              <a:avLst/>
              <a:gdLst/>
              <a:ahLst/>
              <a:cxnLst/>
              <a:rect l="l" t="t" r="r" b="b"/>
              <a:pathLst>
                <a:path w="6410" h="10033" extrusionOk="0">
                  <a:moveTo>
                    <a:pt x="5901" y="2214"/>
                  </a:moveTo>
                  <a:cubicBezTo>
                    <a:pt x="5901" y="2214"/>
                    <a:pt x="5901" y="2214"/>
                    <a:pt x="5901" y="2214"/>
                  </a:cubicBezTo>
                  <a:lnTo>
                    <a:pt x="5901" y="2214"/>
                  </a:lnTo>
                  <a:cubicBezTo>
                    <a:pt x="5901" y="2214"/>
                    <a:pt x="5901" y="2214"/>
                    <a:pt x="5901" y="2214"/>
                  </a:cubicBezTo>
                  <a:close/>
                  <a:moveTo>
                    <a:pt x="5262" y="1"/>
                  </a:moveTo>
                  <a:lnTo>
                    <a:pt x="5262" y="1"/>
                  </a:lnTo>
                  <a:cubicBezTo>
                    <a:pt x="2902" y="657"/>
                    <a:pt x="4180" y="2181"/>
                    <a:pt x="4279" y="4410"/>
                  </a:cubicBezTo>
                  <a:cubicBezTo>
                    <a:pt x="4361" y="6279"/>
                    <a:pt x="3279" y="7983"/>
                    <a:pt x="1558" y="8705"/>
                  </a:cubicBezTo>
                  <a:cubicBezTo>
                    <a:pt x="246" y="9229"/>
                    <a:pt x="0" y="10032"/>
                    <a:pt x="0" y="10032"/>
                  </a:cubicBezTo>
                  <a:cubicBezTo>
                    <a:pt x="318" y="9501"/>
                    <a:pt x="672" y="9330"/>
                    <a:pt x="973" y="9330"/>
                  </a:cubicBezTo>
                  <a:cubicBezTo>
                    <a:pt x="1201" y="9330"/>
                    <a:pt x="1398" y="9428"/>
                    <a:pt x="1525" y="9541"/>
                  </a:cubicBezTo>
                  <a:cubicBezTo>
                    <a:pt x="1632" y="9641"/>
                    <a:pt x="1732" y="9674"/>
                    <a:pt x="1826" y="9674"/>
                  </a:cubicBezTo>
                  <a:cubicBezTo>
                    <a:pt x="1991" y="9674"/>
                    <a:pt x="2137" y="9573"/>
                    <a:pt x="2262" y="9573"/>
                  </a:cubicBezTo>
                  <a:cubicBezTo>
                    <a:pt x="2459" y="9590"/>
                    <a:pt x="2344" y="9803"/>
                    <a:pt x="2344" y="9803"/>
                  </a:cubicBezTo>
                  <a:cubicBezTo>
                    <a:pt x="2672" y="9639"/>
                    <a:pt x="2771" y="9229"/>
                    <a:pt x="2574" y="8934"/>
                  </a:cubicBezTo>
                  <a:cubicBezTo>
                    <a:pt x="2493" y="8785"/>
                    <a:pt x="2333" y="8692"/>
                    <a:pt x="2169" y="8692"/>
                  </a:cubicBezTo>
                  <a:cubicBezTo>
                    <a:pt x="2135" y="8692"/>
                    <a:pt x="2100" y="8696"/>
                    <a:pt x="2066" y="8705"/>
                  </a:cubicBezTo>
                  <a:lnTo>
                    <a:pt x="2066" y="8705"/>
                  </a:lnTo>
                  <a:cubicBezTo>
                    <a:pt x="2074" y="8702"/>
                    <a:pt x="2299" y="8639"/>
                    <a:pt x="3311" y="7787"/>
                  </a:cubicBezTo>
                  <a:cubicBezTo>
                    <a:pt x="4606" y="6738"/>
                    <a:pt x="4541" y="7098"/>
                    <a:pt x="5475" y="6607"/>
                  </a:cubicBezTo>
                  <a:cubicBezTo>
                    <a:pt x="6409" y="6115"/>
                    <a:pt x="6082" y="5132"/>
                    <a:pt x="6082" y="5131"/>
                  </a:cubicBezTo>
                  <a:lnTo>
                    <a:pt x="6082" y="5131"/>
                  </a:lnTo>
                  <a:cubicBezTo>
                    <a:pt x="6036" y="5253"/>
                    <a:pt x="5977" y="5430"/>
                    <a:pt x="5514" y="5430"/>
                  </a:cubicBezTo>
                  <a:cubicBezTo>
                    <a:pt x="5476" y="5430"/>
                    <a:pt x="5436" y="5429"/>
                    <a:pt x="5393" y="5426"/>
                  </a:cubicBezTo>
                  <a:cubicBezTo>
                    <a:pt x="5368" y="5424"/>
                    <a:pt x="5342" y="5423"/>
                    <a:pt x="5317" y="5423"/>
                  </a:cubicBezTo>
                  <a:cubicBezTo>
                    <a:pt x="4966" y="5423"/>
                    <a:pt x="4629" y="5630"/>
                    <a:pt x="4492" y="5951"/>
                  </a:cubicBezTo>
                  <a:cubicBezTo>
                    <a:pt x="4426" y="6066"/>
                    <a:pt x="4328" y="6164"/>
                    <a:pt x="4229" y="6246"/>
                  </a:cubicBezTo>
                  <a:cubicBezTo>
                    <a:pt x="4557" y="5918"/>
                    <a:pt x="4623" y="5131"/>
                    <a:pt x="4721" y="4492"/>
                  </a:cubicBezTo>
                  <a:cubicBezTo>
                    <a:pt x="4819" y="3853"/>
                    <a:pt x="5115" y="4066"/>
                    <a:pt x="5672" y="3673"/>
                  </a:cubicBezTo>
                  <a:cubicBezTo>
                    <a:pt x="6246" y="3296"/>
                    <a:pt x="5950" y="2787"/>
                    <a:pt x="5885" y="2656"/>
                  </a:cubicBezTo>
                  <a:cubicBezTo>
                    <a:pt x="5852" y="2509"/>
                    <a:pt x="5852" y="2362"/>
                    <a:pt x="5901" y="2214"/>
                  </a:cubicBezTo>
                  <a:lnTo>
                    <a:pt x="5901" y="2214"/>
                  </a:lnTo>
                  <a:cubicBezTo>
                    <a:pt x="5898" y="2223"/>
                    <a:pt x="5852" y="2331"/>
                    <a:pt x="5475" y="2378"/>
                  </a:cubicBezTo>
                  <a:cubicBezTo>
                    <a:pt x="5164" y="2427"/>
                    <a:pt x="4918" y="2656"/>
                    <a:pt x="4869" y="2968"/>
                  </a:cubicBezTo>
                  <a:cubicBezTo>
                    <a:pt x="4869" y="3114"/>
                    <a:pt x="4771" y="3294"/>
                    <a:pt x="4629" y="3294"/>
                  </a:cubicBezTo>
                  <a:cubicBezTo>
                    <a:pt x="4596" y="3294"/>
                    <a:pt x="4561" y="3284"/>
                    <a:pt x="4524" y="3263"/>
                  </a:cubicBezTo>
                  <a:cubicBezTo>
                    <a:pt x="4344" y="3164"/>
                    <a:pt x="4410" y="2886"/>
                    <a:pt x="4410" y="2886"/>
                  </a:cubicBezTo>
                  <a:cubicBezTo>
                    <a:pt x="4623" y="2296"/>
                    <a:pt x="5196" y="2509"/>
                    <a:pt x="5639" y="1820"/>
                  </a:cubicBezTo>
                  <a:cubicBezTo>
                    <a:pt x="6049" y="1214"/>
                    <a:pt x="5492" y="575"/>
                    <a:pt x="5295" y="411"/>
                  </a:cubicBezTo>
                  <a:cubicBezTo>
                    <a:pt x="5164" y="296"/>
                    <a:pt x="5164" y="116"/>
                    <a:pt x="52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1253;p2"/>
            <p:cNvSpPr/>
            <p:nvPr/>
          </p:nvSpPr>
          <p:spPr>
            <a:xfrm>
              <a:off x="4160550" y="2338475"/>
              <a:ext cx="73375" cy="268650"/>
            </a:xfrm>
            <a:custGeom>
              <a:avLst/>
              <a:gdLst/>
              <a:ahLst/>
              <a:cxnLst/>
              <a:rect l="l" t="t" r="r" b="b"/>
              <a:pathLst>
                <a:path w="2935" h="10746" extrusionOk="0">
                  <a:moveTo>
                    <a:pt x="1638" y="1"/>
                  </a:moveTo>
                  <a:cubicBezTo>
                    <a:pt x="1304" y="1"/>
                    <a:pt x="959" y="125"/>
                    <a:pt x="689" y="419"/>
                  </a:cubicBezTo>
                  <a:cubicBezTo>
                    <a:pt x="1" y="1239"/>
                    <a:pt x="148" y="2468"/>
                    <a:pt x="525" y="3501"/>
                  </a:cubicBezTo>
                  <a:cubicBezTo>
                    <a:pt x="1378" y="5550"/>
                    <a:pt x="2246" y="7500"/>
                    <a:pt x="1705" y="8943"/>
                  </a:cubicBezTo>
                  <a:cubicBezTo>
                    <a:pt x="1443" y="9681"/>
                    <a:pt x="935" y="10320"/>
                    <a:pt x="263" y="10746"/>
                  </a:cubicBezTo>
                  <a:cubicBezTo>
                    <a:pt x="951" y="10353"/>
                    <a:pt x="1492" y="9713"/>
                    <a:pt x="1787" y="8959"/>
                  </a:cubicBezTo>
                  <a:cubicBezTo>
                    <a:pt x="2394" y="7500"/>
                    <a:pt x="1525" y="5452"/>
                    <a:pt x="689" y="3435"/>
                  </a:cubicBezTo>
                  <a:cubicBezTo>
                    <a:pt x="312" y="2419"/>
                    <a:pt x="197" y="1239"/>
                    <a:pt x="804" y="501"/>
                  </a:cubicBezTo>
                  <a:cubicBezTo>
                    <a:pt x="1045" y="229"/>
                    <a:pt x="1364" y="111"/>
                    <a:pt x="1674" y="111"/>
                  </a:cubicBezTo>
                  <a:cubicBezTo>
                    <a:pt x="2185" y="111"/>
                    <a:pt x="2673" y="432"/>
                    <a:pt x="2755" y="911"/>
                  </a:cubicBezTo>
                  <a:cubicBezTo>
                    <a:pt x="2863" y="1436"/>
                    <a:pt x="2462" y="1917"/>
                    <a:pt x="1936" y="1917"/>
                  </a:cubicBezTo>
                  <a:cubicBezTo>
                    <a:pt x="1904" y="1917"/>
                    <a:pt x="1870" y="1915"/>
                    <a:pt x="1837" y="1911"/>
                  </a:cubicBezTo>
                  <a:lnTo>
                    <a:pt x="1820" y="1911"/>
                  </a:lnTo>
                  <a:cubicBezTo>
                    <a:pt x="1804" y="1911"/>
                    <a:pt x="1787" y="1895"/>
                    <a:pt x="1771" y="1895"/>
                  </a:cubicBezTo>
                  <a:cubicBezTo>
                    <a:pt x="1689" y="1862"/>
                    <a:pt x="1640" y="1813"/>
                    <a:pt x="1591" y="1747"/>
                  </a:cubicBezTo>
                  <a:cubicBezTo>
                    <a:pt x="1591" y="1747"/>
                    <a:pt x="1558" y="1698"/>
                    <a:pt x="1591" y="1649"/>
                  </a:cubicBezTo>
                  <a:cubicBezTo>
                    <a:pt x="1640" y="1616"/>
                    <a:pt x="1984" y="1632"/>
                    <a:pt x="2001" y="1321"/>
                  </a:cubicBezTo>
                  <a:cubicBezTo>
                    <a:pt x="2011" y="1069"/>
                    <a:pt x="1807" y="905"/>
                    <a:pt x="1598" y="905"/>
                  </a:cubicBezTo>
                  <a:cubicBezTo>
                    <a:pt x="1481" y="905"/>
                    <a:pt x="1362" y="957"/>
                    <a:pt x="1279" y="1075"/>
                  </a:cubicBezTo>
                  <a:cubicBezTo>
                    <a:pt x="1085" y="1334"/>
                    <a:pt x="1370" y="1961"/>
                    <a:pt x="1930" y="1961"/>
                  </a:cubicBezTo>
                  <a:cubicBezTo>
                    <a:pt x="1937" y="1961"/>
                    <a:pt x="1944" y="1960"/>
                    <a:pt x="1951" y="1960"/>
                  </a:cubicBezTo>
                  <a:cubicBezTo>
                    <a:pt x="2509" y="1960"/>
                    <a:pt x="2935" y="1452"/>
                    <a:pt x="2836" y="895"/>
                  </a:cubicBezTo>
                  <a:cubicBezTo>
                    <a:pt x="2764" y="375"/>
                    <a:pt x="2217" y="1"/>
                    <a:pt x="16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254;p2"/>
            <p:cNvSpPr/>
            <p:nvPr/>
          </p:nvSpPr>
          <p:spPr>
            <a:xfrm>
              <a:off x="4101550" y="2328425"/>
              <a:ext cx="69675" cy="203725"/>
            </a:xfrm>
            <a:custGeom>
              <a:avLst/>
              <a:gdLst/>
              <a:ahLst/>
              <a:cxnLst/>
              <a:rect l="l" t="t" r="r" b="b"/>
              <a:pathLst>
                <a:path w="2787" h="8149" extrusionOk="0">
                  <a:moveTo>
                    <a:pt x="702" y="1"/>
                  </a:moveTo>
                  <a:cubicBezTo>
                    <a:pt x="656" y="1"/>
                    <a:pt x="72" y="201"/>
                    <a:pt x="214" y="1067"/>
                  </a:cubicBezTo>
                  <a:cubicBezTo>
                    <a:pt x="345" y="1952"/>
                    <a:pt x="1066" y="2428"/>
                    <a:pt x="1476" y="2887"/>
                  </a:cubicBezTo>
                  <a:cubicBezTo>
                    <a:pt x="1803" y="3264"/>
                    <a:pt x="2476" y="4116"/>
                    <a:pt x="2131" y="4968"/>
                  </a:cubicBezTo>
                  <a:cubicBezTo>
                    <a:pt x="2049" y="5182"/>
                    <a:pt x="1902" y="5395"/>
                    <a:pt x="1738" y="5559"/>
                  </a:cubicBezTo>
                  <a:cubicBezTo>
                    <a:pt x="1148" y="6067"/>
                    <a:pt x="754" y="6313"/>
                    <a:pt x="443" y="6739"/>
                  </a:cubicBezTo>
                  <a:cubicBezTo>
                    <a:pt x="148" y="7148"/>
                    <a:pt x="0" y="7640"/>
                    <a:pt x="17" y="8148"/>
                  </a:cubicBezTo>
                  <a:cubicBezTo>
                    <a:pt x="17" y="8001"/>
                    <a:pt x="66" y="6935"/>
                    <a:pt x="1213" y="6132"/>
                  </a:cubicBezTo>
                  <a:cubicBezTo>
                    <a:pt x="2508" y="5231"/>
                    <a:pt x="2787" y="4280"/>
                    <a:pt x="2344" y="2903"/>
                  </a:cubicBezTo>
                  <a:cubicBezTo>
                    <a:pt x="1820" y="1280"/>
                    <a:pt x="361" y="1100"/>
                    <a:pt x="705" y="2"/>
                  </a:cubicBezTo>
                  <a:cubicBezTo>
                    <a:pt x="705" y="1"/>
                    <a:pt x="704" y="1"/>
                    <a:pt x="70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255;p2"/>
            <p:cNvSpPr/>
            <p:nvPr/>
          </p:nvSpPr>
          <p:spPr>
            <a:xfrm>
              <a:off x="4185550" y="2092125"/>
              <a:ext cx="60875" cy="136775"/>
            </a:xfrm>
            <a:custGeom>
              <a:avLst/>
              <a:gdLst/>
              <a:ahLst/>
              <a:cxnLst/>
              <a:rect l="l" t="t" r="r" b="b"/>
              <a:pathLst>
                <a:path w="2435" h="5471" extrusionOk="0">
                  <a:moveTo>
                    <a:pt x="1426" y="1"/>
                  </a:moveTo>
                  <a:cubicBezTo>
                    <a:pt x="1397" y="1"/>
                    <a:pt x="1369" y="5"/>
                    <a:pt x="1345" y="13"/>
                  </a:cubicBezTo>
                  <a:cubicBezTo>
                    <a:pt x="1017" y="111"/>
                    <a:pt x="951" y="373"/>
                    <a:pt x="1115" y="734"/>
                  </a:cubicBezTo>
                  <a:cubicBezTo>
                    <a:pt x="1279" y="1094"/>
                    <a:pt x="1771" y="1144"/>
                    <a:pt x="1640" y="2815"/>
                  </a:cubicBezTo>
                  <a:cubicBezTo>
                    <a:pt x="1509" y="4471"/>
                    <a:pt x="1" y="5471"/>
                    <a:pt x="1" y="5471"/>
                  </a:cubicBezTo>
                  <a:cubicBezTo>
                    <a:pt x="263" y="5422"/>
                    <a:pt x="1820" y="4471"/>
                    <a:pt x="2148" y="2438"/>
                  </a:cubicBezTo>
                  <a:cubicBezTo>
                    <a:pt x="2435" y="565"/>
                    <a:pt x="1775" y="1"/>
                    <a:pt x="14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1256;p2"/>
            <p:cNvSpPr/>
            <p:nvPr/>
          </p:nvSpPr>
          <p:spPr>
            <a:xfrm>
              <a:off x="4141300" y="2054825"/>
              <a:ext cx="131975" cy="177775"/>
            </a:xfrm>
            <a:custGeom>
              <a:avLst/>
              <a:gdLst/>
              <a:ahLst/>
              <a:cxnLst/>
              <a:rect l="l" t="t" r="r" b="b"/>
              <a:pathLst>
                <a:path w="5279" h="7111" extrusionOk="0">
                  <a:moveTo>
                    <a:pt x="1679" y="0"/>
                  </a:moveTo>
                  <a:cubicBezTo>
                    <a:pt x="1291" y="0"/>
                    <a:pt x="856" y="88"/>
                    <a:pt x="476" y="374"/>
                  </a:cubicBezTo>
                  <a:cubicBezTo>
                    <a:pt x="164" y="652"/>
                    <a:pt x="0" y="1062"/>
                    <a:pt x="50" y="1472"/>
                  </a:cubicBezTo>
                  <a:cubicBezTo>
                    <a:pt x="106" y="1984"/>
                    <a:pt x="632" y="2422"/>
                    <a:pt x="1231" y="2422"/>
                  </a:cubicBezTo>
                  <a:cubicBezTo>
                    <a:pt x="1322" y="2422"/>
                    <a:pt x="1415" y="2411"/>
                    <a:pt x="1508" y="2390"/>
                  </a:cubicBezTo>
                  <a:cubicBezTo>
                    <a:pt x="1623" y="2373"/>
                    <a:pt x="1721" y="2324"/>
                    <a:pt x="1820" y="2275"/>
                  </a:cubicBezTo>
                  <a:lnTo>
                    <a:pt x="1853" y="2275"/>
                  </a:lnTo>
                  <a:cubicBezTo>
                    <a:pt x="2148" y="2111"/>
                    <a:pt x="2312" y="1783"/>
                    <a:pt x="2262" y="1455"/>
                  </a:cubicBezTo>
                  <a:cubicBezTo>
                    <a:pt x="2212" y="1118"/>
                    <a:pt x="1925" y="895"/>
                    <a:pt x="1616" y="895"/>
                  </a:cubicBezTo>
                  <a:cubicBezTo>
                    <a:pt x="1520" y="895"/>
                    <a:pt x="1422" y="917"/>
                    <a:pt x="1328" y="964"/>
                  </a:cubicBezTo>
                  <a:cubicBezTo>
                    <a:pt x="967" y="1160"/>
                    <a:pt x="1066" y="1701"/>
                    <a:pt x="1476" y="1767"/>
                  </a:cubicBezTo>
                  <a:cubicBezTo>
                    <a:pt x="1501" y="1772"/>
                    <a:pt x="1527" y="1774"/>
                    <a:pt x="1552" y="1774"/>
                  </a:cubicBezTo>
                  <a:cubicBezTo>
                    <a:pt x="1783" y="1774"/>
                    <a:pt x="1979" y="1577"/>
                    <a:pt x="1935" y="1341"/>
                  </a:cubicBezTo>
                  <a:cubicBezTo>
                    <a:pt x="1928" y="1294"/>
                    <a:pt x="1957" y="1255"/>
                    <a:pt x="1996" y="1255"/>
                  </a:cubicBezTo>
                  <a:cubicBezTo>
                    <a:pt x="2052" y="1255"/>
                    <a:pt x="2128" y="1335"/>
                    <a:pt x="2148" y="1586"/>
                  </a:cubicBezTo>
                  <a:cubicBezTo>
                    <a:pt x="2164" y="1718"/>
                    <a:pt x="2131" y="1832"/>
                    <a:pt x="2082" y="1947"/>
                  </a:cubicBezTo>
                  <a:cubicBezTo>
                    <a:pt x="1939" y="2161"/>
                    <a:pt x="1710" y="2301"/>
                    <a:pt x="1458" y="2301"/>
                  </a:cubicBezTo>
                  <a:cubicBezTo>
                    <a:pt x="1420" y="2301"/>
                    <a:pt x="1383" y="2298"/>
                    <a:pt x="1344" y="2291"/>
                  </a:cubicBezTo>
                  <a:cubicBezTo>
                    <a:pt x="1334" y="2292"/>
                    <a:pt x="1323" y="2292"/>
                    <a:pt x="1313" y="2292"/>
                  </a:cubicBezTo>
                  <a:cubicBezTo>
                    <a:pt x="625" y="2292"/>
                    <a:pt x="141" y="1249"/>
                    <a:pt x="787" y="603"/>
                  </a:cubicBezTo>
                  <a:cubicBezTo>
                    <a:pt x="1057" y="312"/>
                    <a:pt x="1443" y="185"/>
                    <a:pt x="1856" y="185"/>
                  </a:cubicBezTo>
                  <a:cubicBezTo>
                    <a:pt x="2373" y="185"/>
                    <a:pt x="2933" y="383"/>
                    <a:pt x="3361" y="701"/>
                  </a:cubicBezTo>
                  <a:cubicBezTo>
                    <a:pt x="5098" y="1963"/>
                    <a:pt x="4836" y="4258"/>
                    <a:pt x="4328" y="5406"/>
                  </a:cubicBezTo>
                  <a:cubicBezTo>
                    <a:pt x="4065" y="6078"/>
                    <a:pt x="3606" y="6668"/>
                    <a:pt x="3016" y="7110"/>
                  </a:cubicBezTo>
                  <a:cubicBezTo>
                    <a:pt x="3639" y="6701"/>
                    <a:pt x="4115" y="6110"/>
                    <a:pt x="4410" y="5438"/>
                  </a:cubicBezTo>
                  <a:cubicBezTo>
                    <a:pt x="4951" y="4291"/>
                    <a:pt x="5278" y="1898"/>
                    <a:pt x="3459" y="554"/>
                  </a:cubicBezTo>
                  <a:cubicBezTo>
                    <a:pt x="3098" y="292"/>
                    <a:pt x="2689" y="128"/>
                    <a:pt x="2262" y="62"/>
                  </a:cubicBezTo>
                  <a:cubicBezTo>
                    <a:pt x="2093" y="27"/>
                    <a:pt x="1894" y="0"/>
                    <a:pt x="16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1257;p2"/>
            <p:cNvSpPr/>
            <p:nvPr/>
          </p:nvSpPr>
          <p:spPr>
            <a:xfrm>
              <a:off x="4171200" y="1916625"/>
              <a:ext cx="130350" cy="205325"/>
            </a:xfrm>
            <a:custGeom>
              <a:avLst/>
              <a:gdLst/>
              <a:ahLst/>
              <a:cxnLst/>
              <a:rect l="l" t="t" r="r" b="b"/>
              <a:pathLst>
                <a:path w="5214" h="8213" extrusionOk="0">
                  <a:moveTo>
                    <a:pt x="1083" y="1"/>
                  </a:moveTo>
                  <a:lnTo>
                    <a:pt x="1083" y="1"/>
                  </a:lnTo>
                  <a:cubicBezTo>
                    <a:pt x="1" y="2869"/>
                    <a:pt x="1279" y="4394"/>
                    <a:pt x="2542" y="5623"/>
                  </a:cubicBezTo>
                  <a:cubicBezTo>
                    <a:pt x="3804" y="6852"/>
                    <a:pt x="3755" y="8213"/>
                    <a:pt x="3755" y="8213"/>
                  </a:cubicBezTo>
                  <a:cubicBezTo>
                    <a:pt x="4656" y="7295"/>
                    <a:pt x="3591" y="5607"/>
                    <a:pt x="4476" y="4246"/>
                  </a:cubicBezTo>
                  <a:cubicBezTo>
                    <a:pt x="5213" y="3099"/>
                    <a:pt x="4246" y="2574"/>
                    <a:pt x="4246" y="2574"/>
                  </a:cubicBezTo>
                  <a:cubicBezTo>
                    <a:pt x="3837" y="3164"/>
                    <a:pt x="3378" y="3017"/>
                    <a:pt x="3017" y="3754"/>
                  </a:cubicBezTo>
                  <a:cubicBezTo>
                    <a:pt x="2656" y="4459"/>
                    <a:pt x="3263" y="5820"/>
                    <a:pt x="3263" y="5820"/>
                  </a:cubicBezTo>
                  <a:cubicBezTo>
                    <a:pt x="2066" y="4951"/>
                    <a:pt x="2312" y="4164"/>
                    <a:pt x="2656" y="3771"/>
                  </a:cubicBezTo>
                  <a:cubicBezTo>
                    <a:pt x="3001" y="3377"/>
                    <a:pt x="2525" y="3017"/>
                    <a:pt x="2525" y="2804"/>
                  </a:cubicBezTo>
                  <a:cubicBezTo>
                    <a:pt x="2542" y="2656"/>
                    <a:pt x="2574" y="2509"/>
                    <a:pt x="2640" y="2377"/>
                  </a:cubicBezTo>
                  <a:cubicBezTo>
                    <a:pt x="2640" y="2377"/>
                    <a:pt x="2566" y="2323"/>
                    <a:pt x="2425" y="2323"/>
                  </a:cubicBezTo>
                  <a:cubicBezTo>
                    <a:pt x="2310" y="2323"/>
                    <a:pt x="2151" y="2359"/>
                    <a:pt x="1952" y="2492"/>
                  </a:cubicBezTo>
                  <a:cubicBezTo>
                    <a:pt x="1214" y="2984"/>
                    <a:pt x="1525" y="4082"/>
                    <a:pt x="1525" y="4082"/>
                  </a:cubicBezTo>
                  <a:cubicBezTo>
                    <a:pt x="1001" y="3345"/>
                    <a:pt x="1181" y="2591"/>
                    <a:pt x="1771" y="2066"/>
                  </a:cubicBezTo>
                  <a:cubicBezTo>
                    <a:pt x="2361" y="1558"/>
                    <a:pt x="1804" y="1066"/>
                    <a:pt x="1411" y="837"/>
                  </a:cubicBezTo>
                  <a:cubicBezTo>
                    <a:pt x="1017" y="607"/>
                    <a:pt x="1083" y="1"/>
                    <a:pt x="10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1258;p2"/>
            <p:cNvSpPr/>
            <p:nvPr/>
          </p:nvSpPr>
          <p:spPr>
            <a:xfrm>
              <a:off x="4111400" y="1891625"/>
              <a:ext cx="75825" cy="112725"/>
            </a:xfrm>
            <a:custGeom>
              <a:avLst/>
              <a:gdLst/>
              <a:ahLst/>
              <a:cxnLst/>
              <a:rect l="l" t="t" r="r" b="b"/>
              <a:pathLst>
                <a:path w="3033" h="4509" extrusionOk="0">
                  <a:moveTo>
                    <a:pt x="442" y="1"/>
                  </a:moveTo>
                  <a:cubicBezTo>
                    <a:pt x="442" y="1"/>
                    <a:pt x="0" y="2017"/>
                    <a:pt x="3032" y="4508"/>
                  </a:cubicBezTo>
                  <a:cubicBezTo>
                    <a:pt x="3032" y="4508"/>
                    <a:pt x="2459" y="3836"/>
                    <a:pt x="2721" y="3082"/>
                  </a:cubicBezTo>
                  <a:cubicBezTo>
                    <a:pt x="2983" y="2328"/>
                    <a:pt x="2672" y="2066"/>
                    <a:pt x="2426" y="1804"/>
                  </a:cubicBezTo>
                  <a:cubicBezTo>
                    <a:pt x="2295" y="1640"/>
                    <a:pt x="2295" y="1410"/>
                    <a:pt x="2409" y="1247"/>
                  </a:cubicBezTo>
                  <a:cubicBezTo>
                    <a:pt x="2409" y="1247"/>
                    <a:pt x="2371" y="1239"/>
                    <a:pt x="2316" y="1239"/>
                  </a:cubicBezTo>
                  <a:cubicBezTo>
                    <a:pt x="2154" y="1239"/>
                    <a:pt x="1844" y="1303"/>
                    <a:pt x="1918" y="1804"/>
                  </a:cubicBezTo>
                  <a:cubicBezTo>
                    <a:pt x="2032" y="2492"/>
                    <a:pt x="2065" y="2607"/>
                    <a:pt x="1852" y="2623"/>
                  </a:cubicBezTo>
                  <a:cubicBezTo>
                    <a:pt x="1843" y="2625"/>
                    <a:pt x="1834" y="2626"/>
                    <a:pt x="1826" y="2626"/>
                  </a:cubicBezTo>
                  <a:cubicBezTo>
                    <a:pt x="1643" y="2626"/>
                    <a:pt x="1691" y="2287"/>
                    <a:pt x="1754" y="2099"/>
                  </a:cubicBezTo>
                  <a:cubicBezTo>
                    <a:pt x="1803" y="1919"/>
                    <a:pt x="2049" y="1083"/>
                    <a:pt x="1409" y="820"/>
                  </a:cubicBezTo>
                  <a:cubicBezTo>
                    <a:pt x="754" y="542"/>
                    <a:pt x="492" y="279"/>
                    <a:pt x="44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1259;p2"/>
            <p:cNvSpPr/>
            <p:nvPr/>
          </p:nvSpPr>
          <p:spPr>
            <a:xfrm>
              <a:off x="4247425" y="2106350"/>
              <a:ext cx="89775" cy="106575"/>
            </a:xfrm>
            <a:custGeom>
              <a:avLst/>
              <a:gdLst/>
              <a:ahLst/>
              <a:cxnLst/>
              <a:rect l="l" t="t" r="r" b="b"/>
              <a:pathLst>
                <a:path w="3591" h="4263" extrusionOk="0">
                  <a:moveTo>
                    <a:pt x="1722" y="1"/>
                  </a:moveTo>
                  <a:lnTo>
                    <a:pt x="1722" y="1"/>
                  </a:lnTo>
                  <a:cubicBezTo>
                    <a:pt x="788" y="509"/>
                    <a:pt x="1050" y="1181"/>
                    <a:pt x="951" y="2476"/>
                  </a:cubicBezTo>
                  <a:cubicBezTo>
                    <a:pt x="853" y="3771"/>
                    <a:pt x="1" y="4263"/>
                    <a:pt x="1" y="4263"/>
                  </a:cubicBezTo>
                  <a:cubicBezTo>
                    <a:pt x="3590" y="2427"/>
                    <a:pt x="2296" y="771"/>
                    <a:pt x="1935" y="509"/>
                  </a:cubicBezTo>
                  <a:cubicBezTo>
                    <a:pt x="1591" y="263"/>
                    <a:pt x="1722" y="1"/>
                    <a:pt x="172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1260;p2"/>
            <p:cNvSpPr/>
            <p:nvPr/>
          </p:nvSpPr>
          <p:spPr>
            <a:xfrm>
              <a:off x="4249475" y="2171600"/>
              <a:ext cx="196725" cy="144825"/>
            </a:xfrm>
            <a:custGeom>
              <a:avLst/>
              <a:gdLst/>
              <a:ahLst/>
              <a:cxnLst/>
              <a:rect l="l" t="t" r="r" b="b"/>
              <a:pathLst>
                <a:path w="7869" h="5793" extrusionOk="0">
                  <a:moveTo>
                    <a:pt x="3230" y="0"/>
                  </a:moveTo>
                  <a:cubicBezTo>
                    <a:pt x="2848" y="0"/>
                    <a:pt x="2428" y="331"/>
                    <a:pt x="2017" y="948"/>
                  </a:cubicBezTo>
                  <a:cubicBezTo>
                    <a:pt x="1460" y="1800"/>
                    <a:pt x="1" y="1931"/>
                    <a:pt x="1" y="1931"/>
                  </a:cubicBezTo>
                  <a:cubicBezTo>
                    <a:pt x="2394" y="1980"/>
                    <a:pt x="3033" y="2603"/>
                    <a:pt x="3672" y="3357"/>
                  </a:cubicBezTo>
                  <a:cubicBezTo>
                    <a:pt x="4312" y="4111"/>
                    <a:pt x="4492" y="5341"/>
                    <a:pt x="6000" y="5701"/>
                  </a:cubicBezTo>
                  <a:cubicBezTo>
                    <a:pt x="6260" y="5765"/>
                    <a:pt x="6485" y="5792"/>
                    <a:pt x="6680" y="5792"/>
                  </a:cubicBezTo>
                  <a:cubicBezTo>
                    <a:pt x="7632" y="5792"/>
                    <a:pt x="7868" y="5160"/>
                    <a:pt x="7869" y="5160"/>
                  </a:cubicBezTo>
                  <a:lnTo>
                    <a:pt x="7869" y="5160"/>
                  </a:lnTo>
                  <a:cubicBezTo>
                    <a:pt x="7786" y="5218"/>
                    <a:pt x="7708" y="5247"/>
                    <a:pt x="7638" y="5247"/>
                  </a:cubicBezTo>
                  <a:cubicBezTo>
                    <a:pt x="7390" y="5247"/>
                    <a:pt x="7236" y="4882"/>
                    <a:pt x="7262" y="4128"/>
                  </a:cubicBezTo>
                  <a:cubicBezTo>
                    <a:pt x="7278" y="3177"/>
                    <a:pt x="6410" y="2882"/>
                    <a:pt x="5295" y="2718"/>
                  </a:cubicBezTo>
                  <a:cubicBezTo>
                    <a:pt x="4164" y="2538"/>
                    <a:pt x="3246" y="2472"/>
                    <a:pt x="3131" y="2095"/>
                  </a:cubicBezTo>
                  <a:cubicBezTo>
                    <a:pt x="3017" y="1735"/>
                    <a:pt x="3508" y="1587"/>
                    <a:pt x="4197" y="1390"/>
                  </a:cubicBezTo>
                  <a:cubicBezTo>
                    <a:pt x="4869" y="1177"/>
                    <a:pt x="4574" y="538"/>
                    <a:pt x="4574" y="538"/>
                  </a:cubicBezTo>
                  <a:lnTo>
                    <a:pt x="4574" y="538"/>
                  </a:lnTo>
                  <a:cubicBezTo>
                    <a:pt x="4519" y="585"/>
                    <a:pt x="4464" y="605"/>
                    <a:pt x="4405" y="605"/>
                  </a:cubicBezTo>
                  <a:cubicBezTo>
                    <a:pt x="4215" y="605"/>
                    <a:pt x="3986" y="391"/>
                    <a:pt x="3623" y="128"/>
                  </a:cubicBezTo>
                  <a:cubicBezTo>
                    <a:pt x="3498" y="42"/>
                    <a:pt x="3367" y="0"/>
                    <a:pt x="323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1261;p2"/>
            <p:cNvSpPr/>
            <p:nvPr/>
          </p:nvSpPr>
          <p:spPr>
            <a:xfrm>
              <a:off x="4154000" y="2231650"/>
              <a:ext cx="192625" cy="157075"/>
            </a:xfrm>
            <a:custGeom>
              <a:avLst/>
              <a:gdLst/>
              <a:ahLst/>
              <a:cxnLst/>
              <a:rect l="l" t="t" r="r" b="b"/>
              <a:pathLst>
                <a:path w="7705" h="6283" extrusionOk="0">
                  <a:moveTo>
                    <a:pt x="4305" y="0"/>
                  </a:moveTo>
                  <a:cubicBezTo>
                    <a:pt x="2708" y="0"/>
                    <a:pt x="1370" y="1104"/>
                    <a:pt x="689" y="2512"/>
                  </a:cubicBezTo>
                  <a:cubicBezTo>
                    <a:pt x="164" y="3611"/>
                    <a:pt x="1" y="4856"/>
                    <a:pt x="246" y="6053"/>
                  </a:cubicBezTo>
                  <a:lnTo>
                    <a:pt x="246" y="6069"/>
                  </a:lnTo>
                  <a:cubicBezTo>
                    <a:pt x="263" y="6151"/>
                    <a:pt x="279" y="6217"/>
                    <a:pt x="296" y="6282"/>
                  </a:cubicBezTo>
                  <a:cubicBezTo>
                    <a:pt x="263" y="6119"/>
                    <a:pt x="246" y="5955"/>
                    <a:pt x="246" y="5774"/>
                  </a:cubicBezTo>
                  <a:cubicBezTo>
                    <a:pt x="246" y="4906"/>
                    <a:pt x="410" y="4053"/>
                    <a:pt x="738" y="3250"/>
                  </a:cubicBezTo>
                  <a:cubicBezTo>
                    <a:pt x="1148" y="2234"/>
                    <a:pt x="1886" y="1398"/>
                    <a:pt x="2820" y="873"/>
                  </a:cubicBezTo>
                  <a:cubicBezTo>
                    <a:pt x="3377" y="559"/>
                    <a:pt x="4097" y="308"/>
                    <a:pt x="4806" y="308"/>
                  </a:cubicBezTo>
                  <a:cubicBezTo>
                    <a:pt x="5391" y="308"/>
                    <a:pt x="5968" y="478"/>
                    <a:pt x="6442" y="922"/>
                  </a:cubicBezTo>
                  <a:cubicBezTo>
                    <a:pt x="7491" y="1840"/>
                    <a:pt x="7147" y="3758"/>
                    <a:pt x="5951" y="4070"/>
                  </a:cubicBezTo>
                  <a:cubicBezTo>
                    <a:pt x="5825" y="4099"/>
                    <a:pt x="5696" y="4114"/>
                    <a:pt x="5567" y="4114"/>
                  </a:cubicBezTo>
                  <a:cubicBezTo>
                    <a:pt x="5122" y="4114"/>
                    <a:pt x="4684" y="3941"/>
                    <a:pt x="4443" y="3611"/>
                  </a:cubicBezTo>
                  <a:cubicBezTo>
                    <a:pt x="4164" y="3201"/>
                    <a:pt x="4148" y="2660"/>
                    <a:pt x="4426" y="2250"/>
                  </a:cubicBezTo>
                  <a:cubicBezTo>
                    <a:pt x="4616" y="1971"/>
                    <a:pt x="4919" y="1814"/>
                    <a:pt x="5233" y="1814"/>
                  </a:cubicBezTo>
                  <a:cubicBezTo>
                    <a:pt x="5380" y="1814"/>
                    <a:pt x="5530" y="1849"/>
                    <a:pt x="5672" y="1922"/>
                  </a:cubicBezTo>
                  <a:cubicBezTo>
                    <a:pt x="5852" y="2004"/>
                    <a:pt x="5967" y="2185"/>
                    <a:pt x="5967" y="2381"/>
                  </a:cubicBezTo>
                  <a:cubicBezTo>
                    <a:pt x="5967" y="2381"/>
                    <a:pt x="5967" y="2514"/>
                    <a:pt x="5883" y="2514"/>
                  </a:cubicBezTo>
                  <a:cubicBezTo>
                    <a:pt x="5879" y="2514"/>
                    <a:pt x="5874" y="2513"/>
                    <a:pt x="5869" y="2512"/>
                  </a:cubicBezTo>
                  <a:cubicBezTo>
                    <a:pt x="5754" y="2512"/>
                    <a:pt x="5787" y="2365"/>
                    <a:pt x="5524" y="2299"/>
                  </a:cubicBezTo>
                  <a:cubicBezTo>
                    <a:pt x="5495" y="2293"/>
                    <a:pt x="5466" y="2290"/>
                    <a:pt x="5437" y="2290"/>
                  </a:cubicBezTo>
                  <a:cubicBezTo>
                    <a:pt x="5183" y="2290"/>
                    <a:pt x="4990" y="2540"/>
                    <a:pt x="5049" y="2791"/>
                  </a:cubicBezTo>
                  <a:cubicBezTo>
                    <a:pt x="5080" y="2968"/>
                    <a:pt x="5317" y="3099"/>
                    <a:pt x="5561" y="3099"/>
                  </a:cubicBezTo>
                  <a:cubicBezTo>
                    <a:pt x="5701" y="3099"/>
                    <a:pt x="5843" y="3056"/>
                    <a:pt x="5951" y="2955"/>
                  </a:cubicBezTo>
                  <a:cubicBezTo>
                    <a:pt x="6016" y="2889"/>
                    <a:pt x="6065" y="2807"/>
                    <a:pt x="6098" y="2709"/>
                  </a:cubicBezTo>
                  <a:cubicBezTo>
                    <a:pt x="6180" y="2398"/>
                    <a:pt x="6049" y="2070"/>
                    <a:pt x="5770" y="1906"/>
                  </a:cubicBezTo>
                  <a:cubicBezTo>
                    <a:pt x="5599" y="1799"/>
                    <a:pt x="5408" y="1748"/>
                    <a:pt x="5219" y="1748"/>
                  </a:cubicBezTo>
                  <a:cubicBezTo>
                    <a:pt x="4886" y="1748"/>
                    <a:pt x="4560" y="1908"/>
                    <a:pt x="4361" y="2201"/>
                  </a:cubicBezTo>
                  <a:cubicBezTo>
                    <a:pt x="4049" y="2644"/>
                    <a:pt x="4049" y="3234"/>
                    <a:pt x="4361" y="3676"/>
                  </a:cubicBezTo>
                  <a:cubicBezTo>
                    <a:pt x="4617" y="4048"/>
                    <a:pt x="5083" y="4249"/>
                    <a:pt x="5579" y="4249"/>
                  </a:cubicBezTo>
                  <a:cubicBezTo>
                    <a:pt x="5718" y="4249"/>
                    <a:pt x="5860" y="4233"/>
                    <a:pt x="6000" y="4201"/>
                  </a:cubicBezTo>
                  <a:cubicBezTo>
                    <a:pt x="7344" y="3873"/>
                    <a:pt x="7704" y="1791"/>
                    <a:pt x="6557" y="808"/>
                  </a:cubicBezTo>
                  <a:cubicBezTo>
                    <a:pt x="6410" y="677"/>
                    <a:pt x="6262" y="545"/>
                    <a:pt x="6082" y="464"/>
                  </a:cubicBezTo>
                  <a:cubicBezTo>
                    <a:pt x="5590" y="168"/>
                    <a:pt x="5033" y="5"/>
                    <a:pt x="4475" y="5"/>
                  </a:cubicBezTo>
                  <a:cubicBezTo>
                    <a:pt x="4418" y="2"/>
                    <a:pt x="4361" y="0"/>
                    <a:pt x="430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1262;p2"/>
            <p:cNvSpPr/>
            <p:nvPr/>
          </p:nvSpPr>
          <p:spPr>
            <a:xfrm>
              <a:off x="4163825" y="2279450"/>
              <a:ext cx="76025" cy="81400"/>
            </a:xfrm>
            <a:custGeom>
              <a:avLst/>
              <a:gdLst/>
              <a:ahLst/>
              <a:cxnLst/>
              <a:rect l="l" t="t" r="r" b="b"/>
              <a:pathLst>
                <a:path w="3041" h="3256" extrusionOk="0">
                  <a:moveTo>
                    <a:pt x="2307" y="0"/>
                  </a:moveTo>
                  <a:cubicBezTo>
                    <a:pt x="2111" y="0"/>
                    <a:pt x="1862" y="68"/>
                    <a:pt x="1574" y="240"/>
                  </a:cubicBezTo>
                  <a:cubicBezTo>
                    <a:pt x="312" y="994"/>
                    <a:pt x="1" y="3256"/>
                    <a:pt x="1" y="3256"/>
                  </a:cubicBezTo>
                  <a:cubicBezTo>
                    <a:pt x="1" y="3256"/>
                    <a:pt x="689" y="1158"/>
                    <a:pt x="1951" y="961"/>
                  </a:cubicBezTo>
                  <a:cubicBezTo>
                    <a:pt x="3040" y="784"/>
                    <a:pt x="2975" y="0"/>
                    <a:pt x="230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 name="Google Shape;1263;p2"/>
            <p:cNvSpPr/>
            <p:nvPr/>
          </p:nvSpPr>
          <p:spPr>
            <a:xfrm>
              <a:off x="4261775" y="2273150"/>
              <a:ext cx="129925" cy="112550"/>
            </a:xfrm>
            <a:custGeom>
              <a:avLst/>
              <a:gdLst/>
              <a:ahLst/>
              <a:cxnLst/>
              <a:rect l="l" t="t" r="r" b="b"/>
              <a:pathLst>
                <a:path w="5197" h="4502" extrusionOk="0">
                  <a:moveTo>
                    <a:pt x="3033" y="0"/>
                  </a:moveTo>
                  <a:cubicBezTo>
                    <a:pt x="3033" y="0"/>
                    <a:pt x="3344" y="689"/>
                    <a:pt x="3000" y="1770"/>
                  </a:cubicBezTo>
                  <a:cubicBezTo>
                    <a:pt x="2672" y="2836"/>
                    <a:pt x="1836" y="3049"/>
                    <a:pt x="1197" y="3114"/>
                  </a:cubicBezTo>
                  <a:cubicBezTo>
                    <a:pt x="574" y="3180"/>
                    <a:pt x="132" y="3459"/>
                    <a:pt x="0" y="4327"/>
                  </a:cubicBezTo>
                  <a:cubicBezTo>
                    <a:pt x="149" y="4229"/>
                    <a:pt x="314" y="4177"/>
                    <a:pt x="484" y="4177"/>
                  </a:cubicBezTo>
                  <a:cubicBezTo>
                    <a:pt x="596" y="4177"/>
                    <a:pt x="709" y="4200"/>
                    <a:pt x="820" y="4245"/>
                  </a:cubicBezTo>
                  <a:cubicBezTo>
                    <a:pt x="1056" y="4363"/>
                    <a:pt x="1447" y="4501"/>
                    <a:pt x="1843" y="4501"/>
                  </a:cubicBezTo>
                  <a:cubicBezTo>
                    <a:pt x="2164" y="4501"/>
                    <a:pt x="2489" y="4411"/>
                    <a:pt x="2738" y="4147"/>
                  </a:cubicBezTo>
                  <a:cubicBezTo>
                    <a:pt x="3098" y="3754"/>
                    <a:pt x="3246" y="3196"/>
                    <a:pt x="3148" y="2672"/>
                  </a:cubicBezTo>
                  <a:cubicBezTo>
                    <a:pt x="3115" y="2381"/>
                    <a:pt x="3051" y="1852"/>
                    <a:pt x="3331" y="1852"/>
                  </a:cubicBezTo>
                  <a:cubicBezTo>
                    <a:pt x="3336" y="1852"/>
                    <a:pt x="3340" y="1852"/>
                    <a:pt x="3344" y="1852"/>
                  </a:cubicBezTo>
                  <a:cubicBezTo>
                    <a:pt x="3344" y="1852"/>
                    <a:pt x="3348" y="1852"/>
                    <a:pt x="3354" y="1852"/>
                  </a:cubicBezTo>
                  <a:cubicBezTo>
                    <a:pt x="3398" y="1852"/>
                    <a:pt x="3572" y="1877"/>
                    <a:pt x="3557" y="2278"/>
                  </a:cubicBezTo>
                  <a:cubicBezTo>
                    <a:pt x="3557" y="2754"/>
                    <a:pt x="3525" y="3049"/>
                    <a:pt x="4147" y="3229"/>
                  </a:cubicBezTo>
                  <a:cubicBezTo>
                    <a:pt x="4492" y="3311"/>
                    <a:pt x="4803" y="3475"/>
                    <a:pt x="5065" y="3721"/>
                  </a:cubicBezTo>
                  <a:cubicBezTo>
                    <a:pt x="4967" y="3508"/>
                    <a:pt x="4934" y="3262"/>
                    <a:pt x="5000" y="3032"/>
                  </a:cubicBezTo>
                  <a:cubicBezTo>
                    <a:pt x="5115" y="2688"/>
                    <a:pt x="5196" y="2082"/>
                    <a:pt x="4639" y="1688"/>
                  </a:cubicBezTo>
                  <a:cubicBezTo>
                    <a:pt x="4082" y="1295"/>
                    <a:pt x="3525" y="1066"/>
                    <a:pt x="3393" y="672"/>
                  </a:cubicBezTo>
                  <a:cubicBezTo>
                    <a:pt x="3311" y="426"/>
                    <a:pt x="3180" y="197"/>
                    <a:pt x="30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 name="Google Shape;1264;p2"/>
            <p:cNvSpPr/>
            <p:nvPr/>
          </p:nvSpPr>
          <p:spPr>
            <a:xfrm>
              <a:off x="4339625" y="2348950"/>
              <a:ext cx="32000" cy="49600"/>
            </a:xfrm>
            <a:custGeom>
              <a:avLst/>
              <a:gdLst/>
              <a:ahLst/>
              <a:cxnLst/>
              <a:rect l="l" t="t" r="r" b="b"/>
              <a:pathLst>
                <a:path w="1280" h="1984" extrusionOk="0">
                  <a:moveTo>
                    <a:pt x="329" y="0"/>
                  </a:moveTo>
                  <a:lnTo>
                    <a:pt x="329" y="0"/>
                  </a:lnTo>
                  <a:cubicBezTo>
                    <a:pt x="345" y="197"/>
                    <a:pt x="329" y="377"/>
                    <a:pt x="279" y="574"/>
                  </a:cubicBezTo>
                  <a:cubicBezTo>
                    <a:pt x="181" y="836"/>
                    <a:pt x="1" y="1263"/>
                    <a:pt x="509" y="1558"/>
                  </a:cubicBezTo>
                  <a:cubicBezTo>
                    <a:pt x="1017" y="1853"/>
                    <a:pt x="1017" y="1984"/>
                    <a:pt x="1017" y="1984"/>
                  </a:cubicBezTo>
                  <a:cubicBezTo>
                    <a:pt x="1050" y="1754"/>
                    <a:pt x="1099" y="1525"/>
                    <a:pt x="1165" y="1295"/>
                  </a:cubicBezTo>
                  <a:cubicBezTo>
                    <a:pt x="1279" y="935"/>
                    <a:pt x="1115" y="525"/>
                    <a:pt x="771" y="345"/>
                  </a:cubicBezTo>
                  <a:cubicBezTo>
                    <a:pt x="345" y="83"/>
                    <a:pt x="329" y="1"/>
                    <a:pt x="32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 name="Google Shape;1265;p2"/>
            <p:cNvSpPr/>
            <p:nvPr/>
          </p:nvSpPr>
          <p:spPr>
            <a:xfrm>
              <a:off x="4340850" y="2133375"/>
              <a:ext cx="173375" cy="121925"/>
            </a:xfrm>
            <a:custGeom>
              <a:avLst/>
              <a:gdLst/>
              <a:ahLst/>
              <a:cxnLst/>
              <a:rect l="l" t="t" r="r" b="b"/>
              <a:pathLst>
                <a:path w="6935" h="4877" extrusionOk="0">
                  <a:moveTo>
                    <a:pt x="1967" y="1"/>
                  </a:moveTo>
                  <a:cubicBezTo>
                    <a:pt x="1073" y="1"/>
                    <a:pt x="587" y="838"/>
                    <a:pt x="706" y="1379"/>
                  </a:cubicBezTo>
                  <a:cubicBezTo>
                    <a:pt x="835" y="1981"/>
                    <a:pt x="1403" y="2019"/>
                    <a:pt x="1543" y="2019"/>
                  </a:cubicBezTo>
                  <a:cubicBezTo>
                    <a:pt x="1563" y="2019"/>
                    <a:pt x="1575" y="2018"/>
                    <a:pt x="1575" y="2018"/>
                  </a:cubicBezTo>
                  <a:cubicBezTo>
                    <a:pt x="1312" y="1919"/>
                    <a:pt x="1198" y="1608"/>
                    <a:pt x="1312" y="1362"/>
                  </a:cubicBezTo>
                  <a:cubicBezTo>
                    <a:pt x="1357" y="1289"/>
                    <a:pt x="1406" y="1263"/>
                    <a:pt x="1458" y="1263"/>
                  </a:cubicBezTo>
                  <a:cubicBezTo>
                    <a:pt x="1559" y="1263"/>
                    <a:pt x="1674" y="1363"/>
                    <a:pt x="1804" y="1428"/>
                  </a:cubicBezTo>
                  <a:cubicBezTo>
                    <a:pt x="1842" y="1447"/>
                    <a:pt x="1878" y="1455"/>
                    <a:pt x="1911" y="1455"/>
                  </a:cubicBezTo>
                  <a:cubicBezTo>
                    <a:pt x="2054" y="1455"/>
                    <a:pt x="2161" y="1302"/>
                    <a:pt x="2214" y="1116"/>
                  </a:cubicBezTo>
                  <a:cubicBezTo>
                    <a:pt x="2244" y="978"/>
                    <a:pt x="2345" y="845"/>
                    <a:pt x="2529" y="845"/>
                  </a:cubicBezTo>
                  <a:cubicBezTo>
                    <a:pt x="2650" y="845"/>
                    <a:pt x="2806" y="902"/>
                    <a:pt x="3001" y="1051"/>
                  </a:cubicBezTo>
                  <a:cubicBezTo>
                    <a:pt x="3476" y="1428"/>
                    <a:pt x="3181" y="2165"/>
                    <a:pt x="3181" y="2165"/>
                  </a:cubicBezTo>
                  <a:cubicBezTo>
                    <a:pt x="3181" y="2165"/>
                    <a:pt x="3181" y="1559"/>
                    <a:pt x="2738" y="1493"/>
                  </a:cubicBezTo>
                  <a:cubicBezTo>
                    <a:pt x="2694" y="1480"/>
                    <a:pt x="2649" y="1473"/>
                    <a:pt x="2604" y="1473"/>
                  </a:cubicBezTo>
                  <a:cubicBezTo>
                    <a:pt x="2430" y="1473"/>
                    <a:pt x="2259" y="1570"/>
                    <a:pt x="2181" y="1739"/>
                  </a:cubicBezTo>
                  <a:cubicBezTo>
                    <a:pt x="2460" y="1739"/>
                    <a:pt x="2476" y="2116"/>
                    <a:pt x="2329" y="2313"/>
                  </a:cubicBezTo>
                  <a:cubicBezTo>
                    <a:pt x="2181" y="2526"/>
                    <a:pt x="2230" y="2673"/>
                    <a:pt x="2361" y="2755"/>
                  </a:cubicBezTo>
                  <a:cubicBezTo>
                    <a:pt x="2509" y="2837"/>
                    <a:pt x="2706" y="2821"/>
                    <a:pt x="2542" y="3198"/>
                  </a:cubicBezTo>
                  <a:cubicBezTo>
                    <a:pt x="2361" y="3575"/>
                    <a:pt x="1640" y="3575"/>
                    <a:pt x="1640" y="3575"/>
                  </a:cubicBezTo>
                  <a:cubicBezTo>
                    <a:pt x="1788" y="3362"/>
                    <a:pt x="1755" y="3067"/>
                    <a:pt x="1558" y="2903"/>
                  </a:cubicBezTo>
                  <a:cubicBezTo>
                    <a:pt x="1558" y="3083"/>
                    <a:pt x="1460" y="3231"/>
                    <a:pt x="1296" y="3280"/>
                  </a:cubicBezTo>
                  <a:cubicBezTo>
                    <a:pt x="1001" y="3362"/>
                    <a:pt x="1017" y="3280"/>
                    <a:pt x="755" y="3509"/>
                  </a:cubicBezTo>
                  <a:cubicBezTo>
                    <a:pt x="624" y="3624"/>
                    <a:pt x="435" y="3653"/>
                    <a:pt x="280" y="3653"/>
                  </a:cubicBezTo>
                  <a:cubicBezTo>
                    <a:pt x="124" y="3653"/>
                    <a:pt x="1" y="3624"/>
                    <a:pt x="1" y="3624"/>
                  </a:cubicBezTo>
                  <a:lnTo>
                    <a:pt x="1" y="3624"/>
                  </a:lnTo>
                  <a:cubicBezTo>
                    <a:pt x="181" y="3722"/>
                    <a:pt x="378" y="3772"/>
                    <a:pt x="575" y="3788"/>
                  </a:cubicBezTo>
                  <a:cubicBezTo>
                    <a:pt x="1017" y="3821"/>
                    <a:pt x="1460" y="3903"/>
                    <a:pt x="1886" y="4001"/>
                  </a:cubicBezTo>
                  <a:cubicBezTo>
                    <a:pt x="3066" y="4362"/>
                    <a:pt x="3787" y="4853"/>
                    <a:pt x="4689" y="4870"/>
                  </a:cubicBezTo>
                  <a:cubicBezTo>
                    <a:pt x="4744" y="4874"/>
                    <a:pt x="4800" y="4876"/>
                    <a:pt x="4855" y="4876"/>
                  </a:cubicBezTo>
                  <a:cubicBezTo>
                    <a:pt x="5245" y="4876"/>
                    <a:pt x="5640" y="4776"/>
                    <a:pt x="5984" y="4575"/>
                  </a:cubicBezTo>
                  <a:cubicBezTo>
                    <a:pt x="6721" y="4099"/>
                    <a:pt x="6935" y="3100"/>
                    <a:pt x="6459" y="2362"/>
                  </a:cubicBezTo>
                  <a:cubicBezTo>
                    <a:pt x="6227" y="2021"/>
                    <a:pt x="5859" y="1866"/>
                    <a:pt x="5517" y="1866"/>
                  </a:cubicBezTo>
                  <a:cubicBezTo>
                    <a:pt x="5184" y="1866"/>
                    <a:pt x="4876" y="2013"/>
                    <a:pt x="4738" y="2280"/>
                  </a:cubicBezTo>
                  <a:cubicBezTo>
                    <a:pt x="4492" y="2624"/>
                    <a:pt x="4525" y="3083"/>
                    <a:pt x="4820" y="3378"/>
                  </a:cubicBezTo>
                  <a:lnTo>
                    <a:pt x="4836" y="3378"/>
                  </a:lnTo>
                  <a:cubicBezTo>
                    <a:pt x="4853" y="3395"/>
                    <a:pt x="4869" y="3411"/>
                    <a:pt x="4902" y="3427"/>
                  </a:cubicBezTo>
                  <a:lnTo>
                    <a:pt x="4935" y="3460"/>
                  </a:lnTo>
                  <a:cubicBezTo>
                    <a:pt x="5034" y="3517"/>
                    <a:pt x="5156" y="3547"/>
                    <a:pt x="5276" y="3547"/>
                  </a:cubicBezTo>
                  <a:cubicBezTo>
                    <a:pt x="5534" y="3547"/>
                    <a:pt x="5782" y="3412"/>
                    <a:pt x="5771" y="3132"/>
                  </a:cubicBezTo>
                  <a:cubicBezTo>
                    <a:pt x="5784" y="2938"/>
                    <a:pt x="5628" y="2856"/>
                    <a:pt x="5452" y="2856"/>
                  </a:cubicBezTo>
                  <a:cubicBezTo>
                    <a:pt x="5197" y="2856"/>
                    <a:pt x="4900" y="3028"/>
                    <a:pt x="5017" y="3280"/>
                  </a:cubicBezTo>
                  <a:cubicBezTo>
                    <a:pt x="5017" y="3303"/>
                    <a:pt x="5017" y="3325"/>
                    <a:pt x="4996" y="3325"/>
                  </a:cubicBezTo>
                  <a:cubicBezTo>
                    <a:pt x="4971" y="3325"/>
                    <a:pt x="4918" y="3295"/>
                    <a:pt x="4804" y="3198"/>
                  </a:cubicBezTo>
                  <a:cubicBezTo>
                    <a:pt x="4689" y="3100"/>
                    <a:pt x="4623" y="2952"/>
                    <a:pt x="4623" y="2788"/>
                  </a:cubicBezTo>
                  <a:cubicBezTo>
                    <a:pt x="4623" y="2624"/>
                    <a:pt x="4689" y="2444"/>
                    <a:pt x="4804" y="2313"/>
                  </a:cubicBezTo>
                  <a:cubicBezTo>
                    <a:pt x="4930" y="2076"/>
                    <a:pt x="5200" y="1950"/>
                    <a:pt x="5491" y="1950"/>
                  </a:cubicBezTo>
                  <a:cubicBezTo>
                    <a:pt x="5804" y="1950"/>
                    <a:pt x="6140" y="2097"/>
                    <a:pt x="6344" y="2411"/>
                  </a:cubicBezTo>
                  <a:lnTo>
                    <a:pt x="6361" y="2444"/>
                  </a:lnTo>
                  <a:cubicBezTo>
                    <a:pt x="6574" y="2854"/>
                    <a:pt x="6574" y="3345"/>
                    <a:pt x="6328" y="3755"/>
                  </a:cubicBezTo>
                  <a:cubicBezTo>
                    <a:pt x="6049" y="4247"/>
                    <a:pt x="5412" y="4594"/>
                    <a:pt x="4583" y="4594"/>
                  </a:cubicBezTo>
                  <a:cubicBezTo>
                    <a:pt x="4196" y="4594"/>
                    <a:pt x="3766" y="4518"/>
                    <a:pt x="3312" y="4345"/>
                  </a:cubicBezTo>
                  <a:cubicBezTo>
                    <a:pt x="3263" y="4329"/>
                    <a:pt x="3033" y="4263"/>
                    <a:pt x="2886" y="4181"/>
                  </a:cubicBezTo>
                  <a:cubicBezTo>
                    <a:pt x="2460" y="3985"/>
                    <a:pt x="2017" y="3821"/>
                    <a:pt x="1575" y="3739"/>
                  </a:cubicBezTo>
                  <a:cubicBezTo>
                    <a:pt x="1738" y="3722"/>
                    <a:pt x="1935" y="3690"/>
                    <a:pt x="2148" y="3657"/>
                  </a:cubicBezTo>
                  <a:cubicBezTo>
                    <a:pt x="3886" y="3313"/>
                    <a:pt x="4148" y="838"/>
                    <a:pt x="2689" y="166"/>
                  </a:cubicBezTo>
                  <a:cubicBezTo>
                    <a:pt x="2426" y="50"/>
                    <a:pt x="2184" y="1"/>
                    <a:pt x="196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 name="Google Shape;1266;p2"/>
            <p:cNvSpPr/>
            <p:nvPr/>
          </p:nvSpPr>
          <p:spPr>
            <a:xfrm>
              <a:off x="4425275" y="2198975"/>
              <a:ext cx="116400" cy="82800"/>
            </a:xfrm>
            <a:custGeom>
              <a:avLst/>
              <a:gdLst/>
              <a:ahLst/>
              <a:cxnLst/>
              <a:rect l="l" t="t" r="r" b="b"/>
              <a:pathLst>
                <a:path w="4656" h="3312" extrusionOk="0">
                  <a:moveTo>
                    <a:pt x="3803" y="0"/>
                  </a:moveTo>
                  <a:lnTo>
                    <a:pt x="3803" y="0"/>
                  </a:lnTo>
                  <a:cubicBezTo>
                    <a:pt x="3902" y="803"/>
                    <a:pt x="3558" y="1590"/>
                    <a:pt x="2902" y="2066"/>
                  </a:cubicBezTo>
                  <a:cubicBezTo>
                    <a:pt x="2499" y="2373"/>
                    <a:pt x="2009" y="2472"/>
                    <a:pt x="1547" y="2472"/>
                  </a:cubicBezTo>
                  <a:cubicBezTo>
                    <a:pt x="730" y="2472"/>
                    <a:pt x="1" y="2164"/>
                    <a:pt x="1" y="2164"/>
                  </a:cubicBezTo>
                  <a:lnTo>
                    <a:pt x="1" y="2164"/>
                  </a:lnTo>
                  <a:cubicBezTo>
                    <a:pt x="1345" y="2885"/>
                    <a:pt x="1836" y="2639"/>
                    <a:pt x="2213" y="3049"/>
                  </a:cubicBezTo>
                  <a:cubicBezTo>
                    <a:pt x="2381" y="3232"/>
                    <a:pt x="2557" y="3288"/>
                    <a:pt x="2717" y="3288"/>
                  </a:cubicBezTo>
                  <a:cubicBezTo>
                    <a:pt x="2902" y="3288"/>
                    <a:pt x="3067" y="3215"/>
                    <a:pt x="3181" y="3180"/>
                  </a:cubicBezTo>
                  <a:cubicBezTo>
                    <a:pt x="3204" y="3173"/>
                    <a:pt x="3228" y="3170"/>
                    <a:pt x="3252" y="3170"/>
                  </a:cubicBezTo>
                  <a:cubicBezTo>
                    <a:pt x="3346" y="3170"/>
                    <a:pt x="3440" y="3220"/>
                    <a:pt x="3492" y="3311"/>
                  </a:cubicBezTo>
                  <a:cubicBezTo>
                    <a:pt x="3525" y="3098"/>
                    <a:pt x="3476" y="2885"/>
                    <a:pt x="3361" y="2721"/>
                  </a:cubicBezTo>
                  <a:cubicBezTo>
                    <a:pt x="3181" y="2508"/>
                    <a:pt x="2787" y="2508"/>
                    <a:pt x="2722" y="2508"/>
                  </a:cubicBezTo>
                  <a:cubicBezTo>
                    <a:pt x="3279" y="2459"/>
                    <a:pt x="3787" y="2180"/>
                    <a:pt x="4098" y="1721"/>
                  </a:cubicBezTo>
                  <a:cubicBezTo>
                    <a:pt x="4656" y="918"/>
                    <a:pt x="3804" y="0"/>
                    <a:pt x="380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 name="Google Shape;1267;p2"/>
            <p:cNvSpPr/>
            <p:nvPr/>
          </p:nvSpPr>
          <p:spPr>
            <a:xfrm>
              <a:off x="4276525" y="2013625"/>
              <a:ext cx="111075" cy="157100"/>
            </a:xfrm>
            <a:custGeom>
              <a:avLst/>
              <a:gdLst/>
              <a:ahLst/>
              <a:cxnLst/>
              <a:rect l="l" t="t" r="r" b="b"/>
              <a:pathLst>
                <a:path w="4443" h="6284" extrusionOk="0">
                  <a:moveTo>
                    <a:pt x="1819" y="0"/>
                  </a:moveTo>
                  <a:cubicBezTo>
                    <a:pt x="1392" y="0"/>
                    <a:pt x="978" y="153"/>
                    <a:pt x="705" y="464"/>
                  </a:cubicBezTo>
                  <a:cubicBezTo>
                    <a:pt x="1" y="1087"/>
                    <a:pt x="443" y="2136"/>
                    <a:pt x="1033" y="2349"/>
                  </a:cubicBezTo>
                  <a:cubicBezTo>
                    <a:pt x="1156" y="2415"/>
                    <a:pt x="1291" y="2448"/>
                    <a:pt x="1429" y="2448"/>
                  </a:cubicBezTo>
                  <a:cubicBezTo>
                    <a:pt x="1566" y="2448"/>
                    <a:pt x="1705" y="2415"/>
                    <a:pt x="1836" y="2349"/>
                  </a:cubicBezTo>
                  <a:lnTo>
                    <a:pt x="1869" y="2333"/>
                  </a:lnTo>
                  <a:lnTo>
                    <a:pt x="1902" y="2300"/>
                  </a:lnTo>
                  <a:lnTo>
                    <a:pt x="1951" y="2267"/>
                  </a:lnTo>
                  <a:lnTo>
                    <a:pt x="2017" y="2218"/>
                  </a:lnTo>
                  <a:cubicBezTo>
                    <a:pt x="2033" y="2202"/>
                    <a:pt x="2049" y="2185"/>
                    <a:pt x="2082" y="2153"/>
                  </a:cubicBezTo>
                  <a:cubicBezTo>
                    <a:pt x="2246" y="1989"/>
                    <a:pt x="2328" y="1743"/>
                    <a:pt x="2295" y="1497"/>
                  </a:cubicBezTo>
                  <a:cubicBezTo>
                    <a:pt x="2253" y="1165"/>
                    <a:pt x="2042" y="1022"/>
                    <a:pt x="1846" y="1022"/>
                  </a:cubicBezTo>
                  <a:cubicBezTo>
                    <a:pt x="1742" y="1022"/>
                    <a:pt x="1642" y="1062"/>
                    <a:pt x="1574" y="1136"/>
                  </a:cubicBezTo>
                  <a:cubicBezTo>
                    <a:pt x="1410" y="1300"/>
                    <a:pt x="1459" y="1579"/>
                    <a:pt x="1656" y="1694"/>
                  </a:cubicBezTo>
                  <a:cubicBezTo>
                    <a:pt x="1733" y="1728"/>
                    <a:pt x="1802" y="1738"/>
                    <a:pt x="1862" y="1738"/>
                  </a:cubicBezTo>
                  <a:cubicBezTo>
                    <a:pt x="1940" y="1738"/>
                    <a:pt x="2003" y="1721"/>
                    <a:pt x="2046" y="1721"/>
                  </a:cubicBezTo>
                  <a:cubicBezTo>
                    <a:pt x="2097" y="1721"/>
                    <a:pt x="2122" y="1743"/>
                    <a:pt x="2115" y="1841"/>
                  </a:cubicBezTo>
                  <a:cubicBezTo>
                    <a:pt x="2099" y="2038"/>
                    <a:pt x="1984" y="2202"/>
                    <a:pt x="1804" y="2300"/>
                  </a:cubicBezTo>
                  <a:cubicBezTo>
                    <a:pt x="1700" y="2352"/>
                    <a:pt x="1587" y="2377"/>
                    <a:pt x="1473" y="2377"/>
                  </a:cubicBezTo>
                  <a:cubicBezTo>
                    <a:pt x="1333" y="2377"/>
                    <a:pt x="1192" y="2340"/>
                    <a:pt x="1066" y="2267"/>
                  </a:cubicBezTo>
                  <a:cubicBezTo>
                    <a:pt x="525" y="2054"/>
                    <a:pt x="164" y="1104"/>
                    <a:pt x="804" y="563"/>
                  </a:cubicBezTo>
                  <a:cubicBezTo>
                    <a:pt x="1050" y="317"/>
                    <a:pt x="1394" y="169"/>
                    <a:pt x="1738" y="169"/>
                  </a:cubicBezTo>
                  <a:cubicBezTo>
                    <a:pt x="2492" y="202"/>
                    <a:pt x="3312" y="759"/>
                    <a:pt x="3443" y="2218"/>
                  </a:cubicBezTo>
                  <a:cubicBezTo>
                    <a:pt x="3492" y="2759"/>
                    <a:pt x="3443" y="3316"/>
                    <a:pt x="3279" y="3841"/>
                  </a:cubicBezTo>
                  <a:cubicBezTo>
                    <a:pt x="3164" y="4300"/>
                    <a:pt x="2951" y="4742"/>
                    <a:pt x="2672" y="5119"/>
                  </a:cubicBezTo>
                  <a:cubicBezTo>
                    <a:pt x="2263" y="5611"/>
                    <a:pt x="1754" y="6021"/>
                    <a:pt x="1181" y="6283"/>
                  </a:cubicBezTo>
                  <a:cubicBezTo>
                    <a:pt x="1804" y="6037"/>
                    <a:pt x="2361" y="5644"/>
                    <a:pt x="2787" y="5119"/>
                  </a:cubicBezTo>
                  <a:cubicBezTo>
                    <a:pt x="3541" y="4267"/>
                    <a:pt x="4443" y="2235"/>
                    <a:pt x="3164" y="612"/>
                  </a:cubicBezTo>
                  <a:cubicBezTo>
                    <a:pt x="2829" y="207"/>
                    <a:pt x="2315" y="0"/>
                    <a:pt x="181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 name="Google Shape;1268;p2"/>
            <p:cNvSpPr/>
            <p:nvPr/>
          </p:nvSpPr>
          <p:spPr>
            <a:xfrm>
              <a:off x="3874950" y="2651575"/>
              <a:ext cx="226625" cy="158025"/>
            </a:xfrm>
            <a:custGeom>
              <a:avLst/>
              <a:gdLst/>
              <a:ahLst/>
              <a:cxnLst/>
              <a:rect l="l" t="t" r="r" b="b"/>
              <a:pathLst>
                <a:path w="9065" h="6321" extrusionOk="0">
                  <a:moveTo>
                    <a:pt x="2001" y="0"/>
                  </a:moveTo>
                  <a:cubicBezTo>
                    <a:pt x="1084" y="0"/>
                    <a:pt x="66" y="652"/>
                    <a:pt x="33" y="1844"/>
                  </a:cubicBezTo>
                  <a:cubicBezTo>
                    <a:pt x="0" y="2713"/>
                    <a:pt x="459" y="3533"/>
                    <a:pt x="1229" y="3942"/>
                  </a:cubicBezTo>
                  <a:cubicBezTo>
                    <a:pt x="1731" y="4193"/>
                    <a:pt x="2300" y="4298"/>
                    <a:pt x="2880" y="4298"/>
                  </a:cubicBezTo>
                  <a:cubicBezTo>
                    <a:pt x="3209" y="4298"/>
                    <a:pt x="3542" y="4264"/>
                    <a:pt x="3868" y="4205"/>
                  </a:cubicBezTo>
                  <a:cubicBezTo>
                    <a:pt x="4754" y="3959"/>
                    <a:pt x="5557" y="3631"/>
                    <a:pt x="6376" y="3418"/>
                  </a:cubicBezTo>
                  <a:cubicBezTo>
                    <a:pt x="6573" y="3371"/>
                    <a:pt x="6772" y="3347"/>
                    <a:pt x="6968" y="3347"/>
                  </a:cubicBezTo>
                  <a:cubicBezTo>
                    <a:pt x="7589" y="3347"/>
                    <a:pt x="8175" y="3584"/>
                    <a:pt x="8524" y="4057"/>
                  </a:cubicBezTo>
                  <a:cubicBezTo>
                    <a:pt x="8950" y="4647"/>
                    <a:pt x="8999" y="5582"/>
                    <a:pt x="8458" y="5975"/>
                  </a:cubicBezTo>
                  <a:cubicBezTo>
                    <a:pt x="8238" y="6137"/>
                    <a:pt x="7979" y="6212"/>
                    <a:pt x="7731" y="6212"/>
                  </a:cubicBezTo>
                  <a:cubicBezTo>
                    <a:pt x="7350" y="6212"/>
                    <a:pt x="6994" y="6036"/>
                    <a:pt x="6835" y="5729"/>
                  </a:cubicBezTo>
                  <a:cubicBezTo>
                    <a:pt x="6524" y="5221"/>
                    <a:pt x="6770" y="4582"/>
                    <a:pt x="7229" y="4451"/>
                  </a:cubicBezTo>
                  <a:cubicBezTo>
                    <a:pt x="7324" y="4412"/>
                    <a:pt x="7424" y="4394"/>
                    <a:pt x="7522" y="4394"/>
                  </a:cubicBezTo>
                  <a:cubicBezTo>
                    <a:pt x="7761" y="4394"/>
                    <a:pt x="7991" y="4504"/>
                    <a:pt x="8130" y="4713"/>
                  </a:cubicBezTo>
                  <a:cubicBezTo>
                    <a:pt x="8228" y="4893"/>
                    <a:pt x="8245" y="5106"/>
                    <a:pt x="8163" y="5287"/>
                  </a:cubicBezTo>
                  <a:cubicBezTo>
                    <a:pt x="8163" y="5326"/>
                    <a:pt x="8109" y="5398"/>
                    <a:pt x="8063" y="5398"/>
                  </a:cubicBezTo>
                  <a:cubicBezTo>
                    <a:pt x="8052" y="5398"/>
                    <a:pt x="8041" y="5394"/>
                    <a:pt x="8032" y="5385"/>
                  </a:cubicBezTo>
                  <a:cubicBezTo>
                    <a:pt x="7966" y="5319"/>
                    <a:pt x="8032" y="4975"/>
                    <a:pt x="7655" y="4926"/>
                  </a:cubicBezTo>
                  <a:cubicBezTo>
                    <a:pt x="7640" y="4924"/>
                    <a:pt x="7625" y="4923"/>
                    <a:pt x="7611" y="4923"/>
                  </a:cubicBezTo>
                  <a:cubicBezTo>
                    <a:pt x="7268" y="4923"/>
                    <a:pt x="7161" y="5473"/>
                    <a:pt x="7507" y="5631"/>
                  </a:cubicBezTo>
                  <a:cubicBezTo>
                    <a:pt x="7577" y="5662"/>
                    <a:pt x="7650" y="5676"/>
                    <a:pt x="7720" y="5676"/>
                  </a:cubicBezTo>
                  <a:cubicBezTo>
                    <a:pt x="7945" y="5676"/>
                    <a:pt x="8154" y="5528"/>
                    <a:pt x="8228" y="5303"/>
                  </a:cubicBezTo>
                  <a:cubicBezTo>
                    <a:pt x="8228" y="5287"/>
                    <a:pt x="8228" y="5287"/>
                    <a:pt x="8228" y="5287"/>
                  </a:cubicBezTo>
                  <a:cubicBezTo>
                    <a:pt x="8228" y="5270"/>
                    <a:pt x="8245" y="5254"/>
                    <a:pt x="8245" y="5237"/>
                  </a:cubicBezTo>
                  <a:lnTo>
                    <a:pt x="8245" y="5221"/>
                  </a:lnTo>
                  <a:cubicBezTo>
                    <a:pt x="8261" y="5090"/>
                    <a:pt x="8261" y="4975"/>
                    <a:pt x="8228" y="4844"/>
                  </a:cubicBezTo>
                  <a:cubicBezTo>
                    <a:pt x="8104" y="4532"/>
                    <a:pt x="7808" y="4344"/>
                    <a:pt x="7501" y="4344"/>
                  </a:cubicBezTo>
                  <a:cubicBezTo>
                    <a:pt x="7404" y="4344"/>
                    <a:pt x="7306" y="4362"/>
                    <a:pt x="7212" y="4401"/>
                  </a:cubicBezTo>
                  <a:cubicBezTo>
                    <a:pt x="6720" y="4516"/>
                    <a:pt x="6425" y="5221"/>
                    <a:pt x="6753" y="5762"/>
                  </a:cubicBezTo>
                  <a:cubicBezTo>
                    <a:pt x="6925" y="6116"/>
                    <a:pt x="7335" y="6321"/>
                    <a:pt x="7763" y="6321"/>
                  </a:cubicBezTo>
                  <a:cubicBezTo>
                    <a:pt x="8027" y="6321"/>
                    <a:pt x="8298" y="6242"/>
                    <a:pt x="8524" y="6073"/>
                  </a:cubicBezTo>
                  <a:cubicBezTo>
                    <a:pt x="8950" y="5729"/>
                    <a:pt x="9064" y="5139"/>
                    <a:pt x="8933" y="4582"/>
                  </a:cubicBezTo>
                  <a:cubicBezTo>
                    <a:pt x="8835" y="4041"/>
                    <a:pt x="8474" y="3172"/>
                    <a:pt x="7212" y="2893"/>
                  </a:cubicBezTo>
                  <a:cubicBezTo>
                    <a:pt x="7067" y="2861"/>
                    <a:pt x="6919" y="2846"/>
                    <a:pt x="6768" y="2846"/>
                  </a:cubicBezTo>
                  <a:cubicBezTo>
                    <a:pt x="5443" y="2846"/>
                    <a:pt x="3910" y="3972"/>
                    <a:pt x="2333" y="3972"/>
                  </a:cubicBezTo>
                  <a:cubicBezTo>
                    <a:pt x="2102" y="3972"/>
                    <a:pt x="1871" y="3948"/>
                    <a:pt x="1639" y="3893"/>
                  </a:cubicBezTo>
                  <a:cubicBezTo>
                    <a:pt x="1557" y="3877"/>
                    <a:pt x="1459" y="3844"/>
                    <a:pt x="1377" y="3828"/>
                  </a:cubicBezTo>
                  <a:cubicBezTo>
                    <a:pt x="1361" y="3828"/>
                    <a:pt x="1328" y="3811"/>
                    <a:pt x="1311" y="3795"/>
                  </a:cubicBezTo>
                  <a:cubicBezTo>
                    <a:pt x="590" y="3418"/>
                    <a:pt x="164" y="2664"/>
                    <a:pt x="180" y="1861"/>
                  </a:cubicBezTo>
                  <a:cubicBezTo>
                    <a:pt x="202" y="743"/>
                    <a:pt x="1174" y="111"/>
                    <a:pt x="2039" y="111"/>
                  </a:cubicBezTo>
                  <a:cubicBezTo>
                    <a:pt x="2456" y="111"/>
                    <a:pt x="2848" y="257"/>
                    <a:pt x="3098" y="566"/>
                  </a:cubicBezTo>
                  <a:cubicBezTo>
                    <a:pt x="3573" y="1008"/>
                    <a:pt x="3524" y="1762"/>
                    <a:pt x="3016" y="2172"/>
                  </a:cubicBezTo>
                  <a:cubicBezTo>
                    <a:pt x="2950" y="2238"/>
                    <a:pt x="2852" y="2271"/>
                    <a:pt x="2770" y="2303"/>
                  </a:cubicBezTo>
                  <a:cubicBezTo>
                    <a:pt x="2709" y="2316"/>
                    <a:pt x="2646" y="2322"/>
                    <a:pt x="2584" y="2322"/>
                  </a:cubicBezTo>
                  <a:cubicBezTo>
                    <a:pt x="2397" y="2322"/>
                    <a:pt x="2213" y="2266"/>
                    <a:pt x="2065" y="2156"/>
                  </a:cubicBezTo>
                  <a:cubicBezTo>
                    <a:pt x="1934" y="2074"/>
                    <a:pt x="1885" y="1910"/>
                    <a:pt x="1934" y="1779"/>
                  </a:cubicBezTo>
                  <a:lnTo>
                    <a:pt x="1934" y="1779"/>
                  </a:lnTo>
                  <a:cubicBezTo>
                    <a:pt x="1999" y="1854"/>
                    <a:pt x="2099" y="1894"/>
                    <a:pt x="2202" y="1894"/>
                  </a:cubicBezTo>
                  <a:cubicBezTo>
                    <a:pt x="2255" y="1894"/>
                    <a:pt x="2310" y="1883"/>
                    <a:pt x="2360" y="1861"/>
                  </a:cubicBezTo>
                  <a:cubicBezTo>
                    <a:pt x="2606" y="1713"/>
                    <a:pt x="2541" y="1320"/>
                    <a:pt x="2213" y="1222"/>
                  </a:cubicBezTo>
                  <a:cubicBezTo>
                    <a:pt x="2185" y="1214"/>
                    <a:pt x="2157" y="1211"/>
                    <a:pt x="2129" y="1211"/>
                  </a:cubicBezTo>
                  <a:cubicBezTo>
                    <a:pt x="1786" y="1211"/>
                    <a:pt x="1507" y="1748"/>
                    <a:pt x="1901" y="2172"/>
                  </a:cubicBezTo>
                  <a:cubicBezTo>
                    <a:pt x="2059" y="2318"/>
                    <a:pt x="2262" y="2400"/>
                    <a:pt x="2476" y="2400"/>
                  </a:cubicBezTo>
                  <a:cubicBezTo>
                    <a:pt x="2551" y="2400"/>
                    <a:pt x="2628" y="2390"/>
                    <a:pt x="2705" y="2369"/>
                  </a:cubicBezTo>
                  <a:cubicBezTo>
                    <a:pt x="2721" y="2369"/>
                    <a:pt x="2754" y="2353"/>
                    <a:pt x="2787" y="2353"/>
                  </a:cubicBezTo>
                  <a:lnTo>
                    <a:pt x="2869" y="2320"/>
                  </a:lnTo>
                  <a:lnTo>
                    <a:pt x="2901" y="2320"/>
                  </a:lnTo>
                  <a:cubicBezTo>
                    <a:pt x="3049" y="2254"/>
                    <a:pt x="3180" y="2139"/>
                    <a:pt x="3262" y="2008"/>
                  </a:cubicBezTo>
                  <a:cubicBezTo>
                    <a:pt x="3590" y="1533"/>
                    <a:pt x="3557" y="910"/>
                    <a:pt x="3164" y="500"/>
                  </a:cubicBezTo>
                  <a:cubicBezTo>
                    <a:pt x="2891" y="162"/>
                    <a:pt x="2459" y="0"/>
                    <a:pt x="200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 name="Google Shape;1269;p2"/>
            <p:cNvSpPr/>
            <p:nvPr/>
          </p:nvSpPr>
          <p:spPr>
            <a:xfrm>
              <a:off x="3913450" y="2741450"/>
              <a:ext cx="161475" cy="92300"/>
            </a:xfrm>
            <a:custGeom>
              <a:avLst/>
              <a:gdLst/>
              <a:ahLst/>
              <a:cxnLst/>
              <a:rect l="l" t="t" r="r" b="b"/>
              <a:pathLst>
                <a:path w="6459" h="3692" extrusionOk="0">
                  <a:moveTo>
                    <a:pt x="5512" y="0"/>
                  </a:moveTo>
                  <a:cubicBezTo>
                    <a:pt x="5261" y="0"/>
                    <a:pt x="4964" y="44"/>
                    <a:pt x="4623" y="167"/>
                  </a:cubicBezTo>
                  <a:cubicBezTo>
                    <a:pt x="3776" y="457"/>
                    <a:pt x="2583" y="1019"/>
                    <a:pt x="1411" y="1019"/>
                  </a:cubicBezTo>
                  <a:cubicBezTo>
                    <a:pt x="929" y="1019"/>
                    <a:pt x="450" y="924"/>
                    <a:pt x="1" y="675"/>
                  </a:cubicBezTo>
                  <a:lnTo>
                    <a:pt x="1" y="675"/>
                  </a:lnTo>
                  <a:cubicBezTo>
                    <a:pt x="1" y="675"/>
                    <a:pt x="567" y="1333"/>
                    <a:pt x="1345" y="1333"/>
                  </a:cubicBezTo>
                  <a:cubicBezTo>
                    <a:pt x="1372" y="1333"/>
                    <a:pt x="1399" y="1333"/>
                    <a:pt x="1427" y="1331"/>
                  </a:cubicBezTo>
                  <a:cubicBezTo>
                    <a:pt x="1951" y="1294"/>
                    <a:pt x="2185" y="1158"/>
                    <a:pt x="2318" y="1158"/>
                  </a:cubicBezTo>
                  <a:cubicBezTo>
                    <a:pt x="2364" y="1158"/>
                    <a:pt x="2397" y="1174"/>
                    <a:pt x="2427" y="1216"/>
                  </a:cubicBezTo>
                  <a:cubicBezTo>
                    <a:pt x="2503" y="1305"/>
                    <a:pt x="2403" y="1364"/>
                    <a:pt x="2248" y="1364"/>
                  </a:cubicBezTo>
                  <a:cubicBezTo>
                    <a:pt x="2202" y="1364"/>
                    <a:pt x="2152" y="1359"/>
                    <a:pt x="2099" y="1347"/>
                  </a:cubicBezTo>
                  <a:cubicBezTo>
                    <a:pt x="2052" y="1330"/>
                    <a:pt x="2001" y="1321"/>
                    <a:pt x="1948" y="1321"/>
                  </a:cubicBezTo>
                  <a:cubicBezTo>
                    <a:pt x="1854" y="1321"/>
                    <a:pt x="1757" y="1350"/>
                    <a:pt x="1673" y="1413"/>
                  </a:cubicBezTo>
                  <a:cubicBezTo>
                    <a:pt x="1511" y="1574"/>
                    <a:pt x="1715" y="2085"/>
                    <a:pt x="1346" y="2085"/>
                  </a:cubicBezTo>
                  <a:cubicBezTo>
                    <a:pt x="1340" y="2085"/>
                    <a:pt x="1335" y="2085"/>
                    <a:pt x="1329" y="2085"/>
                  </a:cubicBezTo>
                  <a:lnTo>
                    <a:pt x="1329" y="2085"/>
                  </a:lnTo>
                  <a:cubicBezTo>
                    <a:pt x="1329" y="2085"/>
                    <a:pt x="1613" y="2451"/>
                    <a:pt x="2044" y="2451"/>
                  </a:cubicBezTo>
                  <a:cubicBezTo>
                    <a:pt x="2189" y="2451"/>
                    <a:pt x="2351" y="2410"/>
                    <a:pt x="2525" y="2298"/>
                  </a:cubicBezTo>
                  <a:cubicBezTo>
                    <a:pt x="3197" y="1872"/>
                    <a:pt x="2820" y="1364"/>
                    <a:pt x="3066" y="1233"/>
                  </a:cubicBezTo>
                  <a:cubicBezTo>
                    <a:pt x="3108" y="1214"/>
                    <a:pt x="3148" y="1206"/>
                    <a:pt x="3186" y="1206"/>
                  </a:cubicBezTo>
                  <a:cubicBezTo>
                    <a:pt x="3385" y="1206"/>
                    <a:pt x="3505" y="1438"/>
                    <a:pt x="3312" y="1659"/>
                  </a:cubicBezTo>
                  <a:cubicBezTo>
                    <a:pt x="3082" y="1937"/>
                    <a:pt x="2230" y="2888"/>
                    <a:pt x="3558" y="3691"/>
                  </a:cubicBezTo>
                  <a:cubicBezTo>
                    <a:pt x="3558" y="3691"/>
                    <a:pt x="3377" y="3232"/>
                    <a:pt x="3738" y="3068"/>
                  </a:cubicBezTo>
                  <a:cubicBezTo>
                    <a:pt x="4099" y="2921"/>
                    <a:pt x="4803" y="2691"/>
                    <a:pt x="4705" y="2200"/>
                  </a:cubicBezTo>
                  <a:cubicBezTo>
                    <a:pt x="4607" y="1692"/>
                    <a:pt x="4246" y="938"/>
                    <a:pt x="4836" y="495"/>
                  </a:cubicBezTo>
                  <a:cubicBezTo>
                    <a:pt x="5192" y="235"/>
                    <a:pt x="5497" y="134"/>
                    <a:pt x="5801" y="134"/>
                  </a:cubicBezTo>
                  <a:cubicBezTo>
                    <a:pt x="6015" y="134"/>
                    <a:pt x="6229" y="184"/>
                    <a:pt x="6459" y="266"/>
                  </a:cubicBezTo>
                  <a:cubicBezTo>
                    <a:pt x="6459" y="266"/>
                    <a:pt x="6127" y="0"/>
                    <a:pt x="551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 name="Google Shape;1270;p2"/>
            <p:cNvSpPr/>
            <p:nvPr/>
          </p:nvSpPr>
          <p:spPr>
            <a:xfrm>
              <a:off x="3943375" y="2649375"/>
              <a:ext cx="90575" cy="63475"/>
            </a:xfrm>
            <a:custGeom>
              <a:avLst/>
              <a:gdLst/>
              <a:ahLst/>
              <a:cxnLst/>
              <a:rect l="l" t="t" r="r" b="b"/>
              <a:pathLst>
                <a:path w="3623" h="2539" extrusionOk="0">
                  <a:moveTo>
                    <a:pt x="1101" y="0"/>
                  </a:moveTo>
                  <a:cubicBezTo>
                    <a:pt x="504" y="0"/>
                    <a:pt x="0" y="129"/>
                    <a:pt x="0" y="129"/>
                  </a:cubicBezTo>
                  <a:cubicBezTo>
                    <a:pt x="0" y="129"/>
                    <a:pt x="951" y="211"/>
                    <a:pt x="1197" y="556"/>
                  </a:cubicBezTo>
                  <a:cubicBezTo>
                    <a:pt x="1361" y="752"/>
                    <a:pt x="1426" y="1015"/>
                    <a:pt x="1344" y="1277"/>
                  </a:cubicBezTo>
                  <a:cubicBezTo>
                    <a:pt x="1295" y="1506"/>
                    <a:pt x="1181" y="2146"/>
                    <a:pt x="2213" y="2162"/>
                  </a:cubicBezTo>
                  <a:cubicBezTo>
                    <a:pt x="3246" y="2178"/>
                    <a:pt x="3082" y="2539"/>
                    <a:pt x="3082" y="2539"/>
                  </a:cubicBezTo>
                  <a:cubicBezTo>
                    <a:pt x="3082" y="2539"/>
                    <a:pt x="3623" y="1769"/>
                    <a:pt x="2738" y="621"/>
                  </a:cubicBezTo>
                  <a:cubicBezTo>
                    <a:pt x="2364" y="125"/>
                    <a:pt x="1688" y="0"/>
                    <a:pt x="110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 name="Google Shape;1271;p2"/>
            <p:cNvSpPr/>
            <p:nvPr/>
          </p:nvSpPr>
          <p:spPr>
            <a:xfrm>
              <a:off x="3907725" y="2582525"/>
              <a:ext cx="56575" cy="67225"/>
            </a:xfrm>
            <a:custGeom>
              <a:avLst/>
              <a:gdLst/>
              <a:ahLst/>
              <a:cxnLst/>
              <a:rect l="l" t="t" r="r" b="b"/>
              <a:pathLst>
                <a:path w="2263" h="2689" extrusionOk="0">
                  <a:moveTo>
                    <a:pt x="1131" y="0"/>
                  </a:moveTo>
                  <a:cubicBezTo>
                    <a:pt x="836" y="164"/>
                    <a:pt x="738" y="705"/>
                    <a:pt x="804" y="1443"/>
                  </a:cubicBezTo>
                  <a:cubicBezTo>
                    <a:pt x="869" y="2181"/>
                    <a:pt x="0" y="2623"/>
                    <a:pt x="0" y="2623"/>
                  </a:cubicBezTo>
                  <a:cubicBezTo>
                    <a:pt x="590" y="2410"/>
                    <a:pt x="1771" y="2689"/>
                    <a:pt x="2016" y="2017"/>
                  </a:cubicBezTo>
                  <a:cubicBezTo>
                    <a:pt x="2262" y="1361"/>
                    <a:pt x="1639" y="935"/>
                    <a:pt x="1279" y="738"/>
                  </a:cubicBezTo>
                  <a:cubicBezTo>
                    <a:pt x="918" y="541"/>
                    <a:pt x="1131" y="1"/>
                    <a:pt x="113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 name="Google Shape;1272;p2"/>
            <p:cNvSpPr/>
            <p:nvPr/>
          </p:nvSpPr>
          <p:spPr>
            <a:xfrm>
              <a:off x="3823300" y="2611625"/>
              <a:ext cx="79525" cy="107800"/>
            </a:xfrm>
            <a:custGeom>
              <a:avLst/>
              <a:gdLst/>
              <a:ahLst/>
              <a:cxnLst/>
              <a:rect l="l" t="t" r="r" b="b"/>
              <a:pathLst>
                <a:path w="3181" h="4312" extrusionOk="0">
                  <a:moveTo>
                    <a:pt x="2804" y="0"/>
                  </a:moveTo>
                  <a:lnTo>
                    <a:pt x="2804" y="0"/>
                  </a:lnTo>
                  <a:cubicBezTo>
                    <a:pt x="2725" y="92"/>
                    <a:pt x="2606" y="141"/>
                    <a:pt x="2486" y="141"/>
                  </a:cubicBezTo>
                  <a:cubicBezTo>
                    <a:pt x="2455" y="141"/>
                    <a:pt x="2424" y="138"/>
                    <a:pt x="2394" y="131"/>
                  </a:cubicBezTo>
                  <a:cubicBezTo>
                    <a:pt x="2336" y="120"/>
                    <a:pt x="2251" y="110"/>
                    <a:pt x="2152" y="110"/>
                  </a:cubicBezTo>
                  <a:cubicBezTo>
                    <a:pt x="1831" y="110"/>
                    <a:pt x="1368" y="213"/>
                    <a:pt x="1230" y="689"/>
                  </a:cubicBezTo>
                  <a:cubicBezTo>
                    <a:pt x="1050" y="1312"/>
                    <a:pt x="1197" y="1705"/>
                    <a:pt x="1410" y="1885"/>
                  </a:cubicBezTo>
                  <a:cubicBezTo>
                    <a:pt x="1623" y="2066"/>
                    <a:pt x="1623" y="2443"/>
                    <a:pt x="1476" y="2508"/>
                  </a:cubicBezTo>
                  <a:cubicBezTo>
                    <a:pt x="1439" y="2525"/>
                    <a:pt x="1402" y="2533"/>
                    <a:pt x="1367" y="2533"/>
                  </a:cubicBezTo>
                  <a:cubicBezTo>
                    <a:pt x="1199" y="2533"/>
                    <a:pt x="1067" y="2357"/>
                    <a:pt x="1148" y="2180"/>
                  </a:cubicBezTo>
                  <a:cubicBezTo>
                    <a:pt x="1221" y="1960"/>
                    <a:pt x="1046" y="1728"/>
                    <a:pt x="820" y="1728"/>
                  </a:cubicBezTo>
                  <a:cubicBezTo>
                    <a:pt x="794" y="1728"/>
                    <a:pt x="766" y="1731"/>
                    <a:pt x="738" y="1738"/>
                  </a:cubicBezTo>
                  <a:cubicBezTo>
                    <a:pt x="686" y="1744"/>
                    <a:pt x="638" y="1748"/>
                    <a:pt x="595" y="1748"/>
                  </a:cubicBezTo>
                  <a:cubicBezTo>
                    <a:pt x="421" y="1748"/>
                    <a:pt x="319" y="1695"/>
                    <a:pt x="279" y="1590"/>
                  </a:cubicBezTo>
                  <a:lnTo>
                    <a:pt x="279" y="1590"/>
                  </a:lnTo>
                  <a:cubicBezTo>
                    <a:pt x="279" y="1590"/>
                    <a:pt x="1" y="2492"/>
                    <a:pt x="689" y="2918"/>
                  </a:cubicBezTo>
                  <a:cubicBezTo>
                    <a:pt x="1394" y="3360"/>
                    <a:pt x="1738" y="4049"/>
                    <a:pt x="2132" y="4311"/>
                  </a:cubicBezTo>
                  <a:cubicBezTo>
                    <a:pt x="2132" y="4311"/>
                    <a:pt x="1525" y="3344"/>
                    <a:pt x="2082" y="2475"/>
                  </a:cubicBezTo>
                  <a:cubicBezTo>
                    <a:pt x="2640" y="1607"/>
                    <a:pt x="3181" y="1344"/>
                    <a:pt x="280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 name="Google Shape;1273;p2"/>
            <p:cNvSpPr/>
            <p:nvPr/>
          </p:nvSpPr>
          <p:spPr>
            <a:xfrm>
              <a:off x="3718000" y="2453100"/>
              <a:ext cx="202850" cy="202800"/>
            </a:xfrm>
            <a:custGeom>
              <a:avLst/>
              <a:gdLst/>
              <a:ahLst/>
              <a:cxnLst/>
              <a:rect l="l" t="t" r="r" b="b"/>
              <a:pathLst>
                <a:path w="8114" h="8112" extrusionOk="0">
                  <a:moveTo>
                    <a:pt x="2344" y="0"/>
                  </a:moveTo>
                  <a:cubicBezTo>
                    <a:pt x="2257" y="0"/>
                    <a:pt x="2169" y="5"/>
                    <a:pt x="2082" y="14"/>
                  </a:cubicBezTo>
                  <a:cubicBezTo>
                    <a:pt x="771" y="178"/>
                    <a:pt x="0" y="1981"/>
                    <a:pt x="787" y="3227"/>
                  </a:cubicBezTo>
                  <a:cubicBezTo>
                    <a:pt x="1402" y="4216"/>
                    <a:pt x="2510" y="4479"/>
                    <a:pt x="3485" y="4479"/>
                  </a:cubicBezTo>
                  <a:cubicBezTo>
                    <a:pt x="3576" y="4479"/>
                    <a:pt x="3666" y="4477"/>
                    <a:pt x="3754" y="4473"/>
                  </a:cubicBezTo>
                  <a:cubicBezTo>
                    <a:pt x="3967" y="4473"/>
                    <a:pt x="4213" y="4456"/>
                    <a:pt x="4459" y="4423"/>
                  </a:cubicBezTo>
                  <a:cubicBezTo>
                    <a:pt x="4459" y="4423"/>
                    <a:pt x="4664" y="4389"/>
                    <a:pt x="4972" y="4389"/>
                  </a:cubicBezTo>
                  <a:cubicBezTo>
                    <a:pt x="5455" y="4389"/>
                    <a:pt x="6189" y="4474"/>
                    <a:pt x="6770" y="4915"/>
                  </a:cubicBezTo>
                  <a:cubicBezTo>
                    <a:pt x="7163" y="5243"/>
                    <a:pt x="7425" y="5718"/>
                    <a:pt x="7524" y="6227"/>
                  </a:cubicBezTo>
                  <a:cubicBezTo>
                    <a:pt x="7524" y="6227"/>
                    <a:pt x="7688" y="7423"/>
                    <a:pt x="7114" y="8079"/>
                  </a:cubicBezTo>
                  <a:lnTo>
                    <a:pt x="7081" y="8112"/>
                  </a:lnTo>
                  <a:cubicBezTo>
                    <a:pt x="7081" y="8112"/>
                    <a:pt x="8114" y="7587"/>
                    <a:pt x="7999" y="5981"/>
                  </a:cubicBezTo>
                  <a:cubicBezTo>
                    <a:pt x="7891" y="4664"/>
                    <a:pt x="6827" y="4011"/>
                    <a:pt x="5488" y="4011"/>
                  </a:cubicBezTo>
                  <a:cubicBezTo>
                    <a:pt x="5209" y="4011"/>
                    <a:pt x="4919" y="4039"/>
                    <a:pt x="4623" y="4096"/>
                  </a:cubicBezTo>
                  <a:cubicBezTo>
                    <a:pt x="4113" y="4196"/>
                    <a:pt x="3661" y="4246"/>
                    <a:pt x="3253" y="4246"/>
                  </a:cubicBezTo>
                  <a:cubicBezTo>
                    <a:pt x="2730" y="4246"/>
                    <a:pt x="2282" y="4163"/>
                    <a:pt x="1885" y="3997"/>
                  </a:cubicBezTo>
                  <a:cubicBezTo>
                    <a:pt x="1492" y="3817"/>
                    <a:pt x="1164" y="3522"/>
                    <a:pt x="934" y="3145"/>
                  </a:cubicBezTo>
                  <a:cubicBezTo>
                    <a:pt x="197" y="1998"/>
                    <a:pt x="902" y="309"/>
                    <a:pt x="2115" y="162"/>
                  </a:cubicBezTo>
                  <a:cubicBezTo>
                    <a:pt x="2213" y="147"/>
                    <a:pt x="2313" y="140"/>
                    <a:pt x="2412" y="140"/>
                  </a:cubicBezTo>
                  <a:cubicBezTo>
                    <a:pt x="2877" y="140"/>
                    <a:pt x="3336" y="300"/>
                    <a:pt x="3606" y="637"/>
                  </a:cubicBezTo>
                  <a:cubicBezTo>
                    <a:pt x="3885" y="1030"/>
                    <a:pt x="3934" y="1555"/>
                    <a:pt x="3737" y="1998"/>
                  </a:cubicBezTo>
                  <a:cubicBezTo>
                    <a:pt x="3593" y="2339"/>
                    <a:pt x="3258" y="2544"/>
                    <a:pt x="2903" y="2544"/>
                  </a:cubicBezTo>
                  <a:cubicBezTo>
                    <a:pt x="2816" y="2544"/>
                    <a:pt x="2727" y="2532"/>
                    <a:pt x="2639" y="2506"/>
                  </a:cubicBezTo>
                  <a:cubicBezTo>
                    <a:pt x="2213" y="2407"/>
                    <a:pt x="2033" y="1965"/>
                    <a:pt x="2361" y="1916"/>
                  </a:cubicBezTo>
                  <a:cubicBezTo>
                    <a:pt x="2770" y="1850"/>
                    <a:pt x="2852" y="1506"/>
                    <a:pt x="2705" y="1211"/>
                  </a:cubicBezTo>
                  <a:cubicBezTo>
                    <a:pt x="2652" y="1091"/>
                    <a:pt x="2521" y="1026"/>
                    <a:pt x="2378" y="1026"/>
                  </a:cubicBezTo>
                  <a:cubicBezTo>
                    <a:pt x="2168" y="1026"/>
                    <a:pt x="1934" y="1168"/>
                    <a:pt x="1885" y="1489"/>
                  </a:cubicBezTo>
                  <a:cubicBezTo>
                    <a:pt x="1820" y="1768"/>
                    <a:pt x="1902" y="2047"/>
                    <a:pt x="2082" y="2243"/>
                  </a:cubicBezTo>
                  <a:cubicBezTo>
                    <a:pt x="2257" y="2436"/>
                    <a:pt x="2591" y="2598"/>
                    <a:pt x="2934" y="2598"/>
                  </a:cubicBezTo>
                  <a:cubicBezTo>
                    <a:pt x="3264" y="2598"/>
                    <a:pt x="3602" y="2448"/>
                    <a:pt x="3819" y="2030"/>
                  </a:cubicBezTo>
                  <a:cubicBezTo>
                    <a:pt x="4049" y="1555"/>
                    <a:pt x="4000" y="998"/>
                    <a:pt x="3705" y="572"/>
                  </a:cubicBezTo>
                  <a:cubicBezTo>
                    <a:pt x="3394" y="177"/>
                    <a:pt x="2878" y="0"/>
                    <a:pt x="23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 name="Google Shape;1274;p2"/>
            <p:cNvSpPr/>
            <p:nvPr/>
          </p:nvSpPr>
          <p:spPr>
            <a:xfrm>
              <a:off x="3750775" y="2569525"/>
              <a:ext cx="116800" cy="59325"/>
            </a:xfrm>
            <a:custGeom>
              <a:avLst/>
              <a:gdLst/>
              <a:ahLst/>
              <a:cxnLst/>
              <a:rect l="l" t="t" r="r" b="b"/>
              <a:pathLst>
                <a:path w="4672" h="2373" extrusionOk="0">
                  <a:moveTo>
                    <a:pt x="3587" y="1"/>
                  </a:moveTo>
                  <a:cubicBezTo>
                    <a:pt x="3291" y="1"/>
                    <a:pt x="2939" y="42"/>
                    <a:pt x="2541" y="160"/>
                  </a:cubicBezTo>
                  <a:cubicBezTo>
                    <a:pt x="1986" y="324"/>
                    <a:pt x="1513" y="386"/>
                    <a:pt x="1125" y="386"/>
                  </a:cubicBezTo>
                  <a:cubicBezTo>
                    <a:pt x="586" y="386"/>
                    <a:pt x="210" y="267"/>
                    <a:pt x="0" y="143"/>
                  </a:cubicBezTo>
                  <a:lnTo>
                    <a:pt x="0" y="143"/>
                  </a:lnTo>
                  <a:cubicBezTo>
                    <a:pt x="132" y="258"/>
                    <a:pt x="263" y="389"/>
                    <a:pt x="377" y="520"/>
                  </a:cubicBezTo>
                  <a:cubicBezTo>
                    <a:pt x="453" y="641"/>
                    <a:pt x="598" y="1390"/>
                    <a:pt x="1199" y="1390"/>
                  </a:cubicBezTo>
                  <a:cubicBezTo>
                    <a:pt x="1250" y="1390"/>
                    <a:pt x="1304" y="1384"/>
                    <a:pt x="1361" y="1373"/>
                  </a:cubicBezTo>
                  <a:cubicBezTo>
                    <a:pt x="2082" y="1225"/>
                    <a:pt x="1951" y="750"/>
                    <a:pt x="2426" y="619"/>
                  </a:cubicBezTo>
                  <a:cubicBezTo>
                    <a:pt x="2519" y="590"/>
                    <a:pt x="2597" y="578"/>
                    <a:pt x="2662" y="578"/>
                  </a:cubicBezTo>
                  <a:cubicBezTo>
                    <a:pt x="2931" y="578"/>
                    <a:pt x="2975" y="782"/>
                    <a:pt x="2869" y="848"/>
                  </a:cubicBezTo>
                  <a:cubicBezTo>
                    <a:pt x="2811" y="892"/>
                    <a:pt x="2759" y="906"/>
                    <a:pt x="2704" y="906"/>
                  </a:cubicBezTo>
                  <a:cubicBezTo>
                    <a:pt x="2635" y="906"/>
                    <a:pt x="2560" y="883"/>
                    <a:pt x="2459" y="865"/>
                  </a:cubicBezTo>
                  <a:cubicBezTo>
                    <a:pt x="2451" y="864"/>
                    <a:pt x="2442" y="863"/>
                    <a:pt x="2433" y="863"/>
                  </a:cubicBezTo>
                  <a:cubicBezTo>
                    <a:pt x="2249" y="863"/>
                    <a:pt x="1812" y="1018"/>
                    <a:pt x="1967" y="1438"/>
                  </a:cubicBezTo>
                  <a:cubicBezTo>
                    <a:pt x="2131" y="1865"/>
                    <a:pt x="2377" y="2225"/>
                    <a:pt x="2115" y="2373"/>
                  </a:cubicBezTo>
                  <a:cubicBezTo>
                    <a:pt x="2115" y="2373"/>
                    <a:pt x="3033" y="2373"/>
                    <a:pt x="3344" y="2110"/>
                  </a:cubicBezTo>
                  <a:cubicBezTo>
                    <a:pt x="3705" y="1848"/>
                    <a:pt x="3852" y="1406"/>
                    <a:pt x="3738" y="979"/>
                  </a:cubicBezTo>
                  <a:cubicBezTo>
                    <a:pt x="3626" y="505"/>
                    <a:pt x="3942" y="197"/>
                    <a:pt x="4413" y="197"/>
                  </a:cubicBezTo>
                  <a:cubicBezTo>
                    <a:pt x="4495" y="197"/>
                    <a:pt x="4582" y="206"/>
                    <a:pt x="4672" y="225"/>
                  </a:cubicBezTo>
                  <a:cubicBezTo>
                    <a:pt x="4672" y="225"/>
                    <a:pt x="4278" y="1"/>
                    <a:pt x="358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 name="Google Shape;1275;p2"/>
            <p:cNvSpPr/>
            <p:nvPr/>
          </p:nvSpPr>
          <p:spPr>
            <a:xfrm>
              <a:off x="3780275" y="2460000"/>
              <a:ext cx="80750" cy="84125"/>
            </a:xfrm>
            <a:custGeom>
              <a:avLst/>
              <a:gdLst/>
              <a:ahLst/>
              <a:cxnLst/>
              <a:rect l="l" t="t" r="r" b="b"/>
              <a:pathLst>
                <a:path w="3230" h="3365" extrusionOk="0">
                  <a:moveTo>
                    <a:pt x="1279" y="0"/>
                  </a:moveTo>
                  <a:lnTo>
                    <a:pt x="1279" y="0"/>
                  </a:lnTo>
                  <a:cubicBezTo>
                    <a:pt x="1705" y="443"/>
                    <a:pt x="1853" y="1082"/>
                    <a:pt x="1640" y="1656"/>
                  </a:cubicBezTo>
                  <a:cubicBezTo>
                    <a:pt x="1410" y="2417"/>
                    <a:pt x="887" y="2617"/>
                    <a:pt x="437" y="2617"/>
                  </a:cubicBezTo>
                  <a:cubicBezTo>
                    <a:pt x="276" y="2617"/>
                    <a:pt x="126" y="2592"/>
                    <a:pt x="1" y="2558"/>
                  </a:cubicBezTo>
                  <a:lnTo>
                    <a:pt x="1" y="2558"/>
                  </a:lnTo>
                  <a:cubicBezTo>
                    <a:pt x="1" y="2558"/>
                    <a:pt x="244" y="3364"/>
                    <a:pt x="1010" y="3364"/>
                  </a:cubicBezTo>
                  <a:cubicBezTo>
                    <a:pt x="1039" y="3364"/>
                    <a:pt x="1068" y="3363"/>
                    <a:pt x="1099" y="3361"/>
                  </a:cubicBezTo>
                  <a:cubicBezTo>
                    <a:pt x="1951" y="3295"/>
                    <a:pt x="1902" y="2639"/>
                    <a:pt x="1886" y="2361"/>
                  </a:cubicBezTo>
                  <a:cubicBezTo>
                    <a:pt x="1886" y="2066"/>
                    <a:pt x="1869" y="1836"/>
                    <a:pt x="1968" y="1836"/>
                  </a:cubicBezTo>
                  <a:cubicBezTo>
                    <a:pt x="2082" y="1836"/>
                    <a:pt x="2115" y="1951"/>
                    <a:pt x="2050" y="2148"/>
                  </a:cubicBezTo>
                  <a:cubicBezTo>
                    <a:pt x="1984" y="2344"/>
                    <a:pt x="1836" y="2984"/>
                    <a:pt x="2935" y="3098"/>
                  </a:cubicBezTo>
                  <a:cubicBezTo>
                    <a:pt x="2787" y="3000"/>
                    <a:pt x="2771" y="2803"/>
                    <a:pt x="2869" y="2689"/>
                  </a:cubicBezTo>
                  <a:cubicBezTo>
                    <a:pt x="3017" y="2426"/>
                    <a:pt x="3230" y="1967"/>
                    <a:pt x="2509" y="1345"/>
                  </a:cubicBezTo>
                  <a:cubicBezTo>
                    <a:pt x="1771" y="722"/>
                    <a:pt x="1722" y="279"/>
                    <a:pt x="12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 name="Google Shape;1276;p2"/>
            <p:cNvSpPr/>
            <p:nvPr/>
          </p:nvSpPr>
          <p:spPr>
            <a:xfrm>
              <a:off x="3697500" y="2340575"/>
              <a:ext cx="47975" cy="191575"/>
            </a:xfrm>
            <a:custGeom>
              <a:avLst/>
              <a:gdLst/>
              <a:ahLst/>
              <a:cxnLst/>
              <a:rect l="l" t="t" r="r" b="b"/>
              <a:pathLst>
                <a:path w="1919" h="7663" extrusionOk="0">
                  <a:moveTo>
                    <a:pt x="625" y="0"/>
                  </a:moveTo>
                  <a:cubicBezTo>
                    <a:pt x="557" y="0"/>
                    <a:pt x="485" y="17"/>
                    <a:pt x="410" y="57"/>
                  </a:cubicBezTo>
                  <a:cubicBezTo>
                    <a:pt x="1" y="286"/>
                    <a:pt x="328" y="827"/>
                    <a:pt x="591" y="1089"/>
                  </a:cubicBezTo>
                  <a:cubicBezTo>
                    <a:pt x="853" y="1352"/>
                    <a:pt x="869" y="2630"/>
                    <a:pt x="738" y="3991"/>
                  </a:cubicBezTo>
                  <a:cubicBezTo>
                    <a:pt x="607" y="5351"/>
                    <a:pt x="755" y="7138"/>
                    <a:pt x="1459" y="7662"/>
                  </a:cubicBezTo>
                  <a:cubicBezTo>
                    <a:pt x="1459" y="7662"/>
                    <a:pt x="804" y="7056"/>
                    <a:pt x="951" y="5171"/>
                  </a:cubicBezTo>
                  <a:cubicBezTo>
                    <a:pt x="1099" y="3286"/>
                    <a:pt x="1918" y="1499"/>
                    <a:pt x="1181" y="368"/>
                  </a:cubicBezTo>
                  <a:cubicBezTo>
                    <a:pt x="1181" y="368"/>
                    <a:pt x="946" y="0"/>
                    <a:pt x="6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 name="Google Shape;1277;p2"/>
            <p:cNvSpPr/>
            <p:nvPr/>
          </p:nvSpPr>
          <p:spPr>
            <a:xfrm>
              <a:off x="3577850" y="2315775"/>
              <a:ext cx="213925" cy="254475"/>
            </a:xfrm>
            <a:custGeom>
              <a:avLst/>
              <a:gdLst/>
              <a:ahLst/>
              <a:cxnLst/>
              <a:rect l="l" t="t" r="r" b="b"/>
              <a:pathLst>
                <a:path w="8557" h="10179" extrusionOk="0">
                  <a:moveTo>
                    <a:pt x="2274" y="1"/>
                  </a:moveTo>
                  <a:cubicBezTo>
                    <a:pt x="1363" y="1"/>
                    <a:pt x="525" y="449"/>
                    <a:pt x="295" y="1164"/>
                  </a:cubicBezTo>
                  <a:cubicBezTo>
                    <a:pt x="0" y="1967"/>
                    <a:pt x="410" y="2672"/>
                    <a:pt x="820" y="2885"/>
                  </a:cubicBezTo>
                  <a:cubicBezTo>
                    <a:pt x="1044" y="3031"/>
                    <a:pt x="1304" y="3094"/>
                    <a:pt x="1558" y="3094"/>
                  </a:cubicBezTo>
                  <a:cubicBezTo>
                    <a:pt x="2102" y="3094"/>
                    <a:pt x="2621" y="2805"/>
                    <a:pt x="2721" y="2426"/>
                  </a:cubicBezTo>
                  <a:cubicBezTo>
                    <a:pt x="2865" y="2022"/>
                    <a:pt x="2554" y="1632"/>
                    <a:pt x="2165" y="1632"/>
                  </a:cubicBezTo>
                  <a:cubicBezTo>
                    <a:pt x="2111" y="1632"/>
                    <a:pt x="2056" y="1639"/>
                    <a:pt x="2000" y="1655"/>
                  </a:cubicBezTo>
                  <a:cubicBezTo>
                    <a:pt x="1672" y="1721"/>
                    <a:pt x="1492" y="2065"/>
                    <a:pt x="1607" y="2377"/>
                  </a:cubicBezTo>
                  <a:cubicBezTo>
                    <a:pt x="1695" y="2629"/>
                    <a:pt x="1977" y="2658"/>
                    <a:pt x="2103" y="2658"/>
                  </a:cubicBezTo>
                  <a:cubicBezTo>
                    <a:pt x="2140" y="2658"/>
                    <a:pt x="2164" y="2655"/>
                    <a:pt x="2164" y="2655"/>
                  </a:cubicBezTo>
                  <a:lnTo>
                    <a:pt x="2164" y="2655"/>
                  </a:lnTo>
                  <a:cubicBezTo>
                    <a:pt x="2099" y="2831"/>
                    <a:pt x="1887" y="2955"/>
                    <a:pt x="1629" y="2955"/>
                  </a:cubicBezTo>
                  <a:cubicBezTo>
                    <a:pt x="1432" y="2955"/>
                    <a:pt x="1207" y="2882"/>
                    <a:pt x="1000" y="2704"/>
                  </a:cubicBezTo>
                  <a:cubicBezTo>
                    <a:pt x="574" y="2311"/>
                    <a:pt x="492" y="1082"/>
                    <a:pt x="1213" y="508"/>
                  </a:cubicBezTo>
                  <a:cubicBezTo>
                    <a:pt x="1554" y="260"/>
                    <a:pt x="1953" y="130"/>
                    <a:pt x="2369" y="130"/>
                  </a:cubicBezTo>
                  <a:cubicBezTo>
                    <a:pt x="2393" y="130"/>
                    <a:pt x="2418" y="130"/>
                    <a:pt x="2443" y="131"/>
                  </a:cubicBezTo>
                  <a:cubicBezTo>
                    <a:pt x="2574" y="147"/>
                    <a:pt x="2705" y="164"/>
                    <a:pt x="2836" y="196"/>
                  </a:cubicBezTo>
                  <a:cubicBezTo>
                    <a:pt x="3934" y="459"/>
                    <a:pt x="4655" y="1639"/>
                    <a:pt x="4885" y="2868"/>
                  </a:cubicBezTo>
                  <a:cubicBezTo>
                    <a:pt x="5114" y="4098"/>
                    <a:pt x="4885" y="5360"/>
                    <a:pt x="4951" y="6474"/>
                  </a:cubicBezTo>
                  <a:cubicBezTo>
                    <a:pt x="4901" y="7491"/>
                    <a:pt x="5311" y="8490"/>
                    <a:pt x="6049" y="9195"/>
                  </a:cubicBezTo>
                  <a:cubicBezTo>
                    <a:pt x="6737" y="9802"/>
                    <a:pt x="7622" y="10146"/>
                    <a:pt x="8557" y="10179"/>
                  </a:cubicBezTo>
                  <a:cubicBezTo>
                    <a:pt x="7639" y="10113"/>
                    <a:pt x="6770" y="9753"/>
                    <a:pt x="6098" y="9130"/>
                  </a:cubicBezTo>
                  <a:cubicBezTo>
                    <a:pt x="5393" y="8425"/>
                    <a:pt x="5032" y="7458"/>
                    <a:pt x="5098" y="6474"/>
                  </a:cubicBezTo>
                  <a:cubicBezTo>
                    <a:pt x="5049" y="5360"/>
                    <a:pt x="5295" y="4130"/>
                    <a:pt x="5049" y="2835"/>
                  </a:cubicBezTo>
                  <a:cubicBezTo>
                    <a:pt x="4819" y="1573"/>
                    <a:pt x="4065" y="328"/>
                    <a:pt x="2869" y="65"/>
                  </a:cubicBezTo>
                  <a:cubicBezTo>
                    <a:pt x="2671" y="22"/>
                    <a:pt x="2471" y="1"/>
                    <a:pt x="22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 name="Google Shape;1278;p2"/>
            <p:cNvSpPr/>
            <p:nvPr/>
          </p:nvSpPr>
          <p:spPr>
            <a:xfrm>
              <a:off x="3627425" y="2351225"/>
              <a:ext cx="62725" cy="52725"/>
            </a:xfrm>
            <a:custGeom>
              <a:avLst/>
              <a:gdLst/>
              <a:ahLst/>
              <a:cxnLst/>
              <a:rect l="l" t="t" r="r" b="b"/>
              <a:pathLst>
                <a:path w="2509" h="2109" extrusionOk="0">
                  <a:moveTo>
                    <a:pt x="1803" y="0"/>
                  </a:moveTo>
                  <a:cubicBezTo>
                    <a:pt x="1321" y="0"/>
                    <a:pt x="1021" y="400"/>
                    <a:pt x="935" y="1090"/>
                  </a:cubicBezTo>
                  <a:cubicBezTo>
                    <a:pt x="856" y="1735"/>
                    <a:pt x="301" y="1798"/>
                    <a:pt x="86" y="1798"/>
                  </a:cubicBezTo>
                  <a:cubicBezTo>
                    <a:pt x="33" y="1798"/>
                    <a:pt x="1" y="1794"/>
                    <a:pt x="1" y="1794"/>
                  </a:cubicBezTo>
                  <a:lnTo>
                    <a:pt x="1" y="1794"/>
                  </a:lnTo>
                  <a:cubicBezTo>
                    <a:pt x="121" y="1849"/>
                    <a:pt x="703" y="2109"/>
                    <a:pt x="1242" y="2109"/>
                  </a:cubicBezTo>
                  <a:cubicBezTo>
                    <a:pt x="1509" y="2109"/>
                    <a:pt x="1766" y="2045"/>
                    <a:pt x="1951" y="1860"/>
                  </a:cubicBezTo>
                  <a:cubicBezTo>
                    <a:pt x="2509" y="1319"/>
                    <a:pt x="2115" y="614"/>
                    <a:pt x="1968" y="385"/>
                  </a:cubicBezTo>
                  <a:cubicBezTo>
                    <a:pt x="1869" y="270"/>
                    <a:pt x="1902" y="106"/>
                    <a:pt x="2017" y="24"/>
                  </a:cubicBezTo>
                  <a:cubicBezTo>
                    <a:pt x="1942" y="8"/>
                    <a:pt x="1870" y="0"/>
                    <a:pt x="180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 name="Google Shape;1279;p2"/>
            <p:cNvSpPr/>
            <p:nvPr/>
          </p:nvSpPr>
          <p:spPr>
            <a:xfrm>
              <a:off x="3565950" y="2355100"/>
              <a:ext cx="120525" cy="136900"/>
            </a:xfrm>
            <a:custGeom>
              <a:avLst/>
              <a:gdLst/>
              <a:ahLst/>
              <a:cxnLst/>
              <a:rect l="l" t="t" r="r" b="b"/>
              <a:pathLst>
                <a:path w="4821" h="5476" extrusionOk="0">
                  <a:moveTo>
                    <a:pt x="460" y="0"/>
                  </a:moveTo>
                  <a:lnTo>
                    <a:pt x="460" y="0"/>
                  </a:lnTo>
                  <a:cubicBezTo>
                    <a:pt x="1" y="804"/>
                    <a:pt x="247" y="2131"/>
                    <a:pt x="870" y="3016"/>
                  </a:cubicBezTo>
                  <a:cubicBezTo>
                    <a:pt x="1365" y="3715"/>
                    <a:pt x="2136" y="3793"/>
                    <a:pt x="2458" y="3793"/>
                  </a:cubicBezTo>
                  <a:cubicBezTo>
                    <a:pt x="2551" y="3793"/>
                    <a:pt x="2607" y="3787"/>
                    <a:pt x="2607" y="3787"/>
                  </a:cubicBezTo>
                  <a:cubicBezTo>
                    <a:pt x="2345" y="3688"/>
                    <a:pt x="2279" y="3377"/>
                    <a:pt x="2476" y="3131"/>
                  </a:cubicBezTo>
                  <a:cubicBezTo>
                    <a:pt x="2640" y="2967"/>
                    <a:pt x="2607" y="2705"/>
                    <a:pt x="2410" y="2590"/>
                  </a:cubicBezTo>
                  <a:cubicBezTo>
                    <a:pt x="2296" y="2541"/>
                    <a:pt x="2017" y="2328"/>
                    <a:pt x="2247" y="2180"/>
                  </a:cubicBezTo>
                  <a:cubicBezTo>
                    <a:pt x="2273" y="2166"/>
                    <a:pt x="2301" y="2158"/>
                    <a:pt x="2332" y="2158"/>
                  </a:cubicBezTo>
                  <a:cubicBezTo>
                    <a:pt x="2570" y="2158"/>
                    <a:pt x="2913" y="2591"/>
                    <a:pt x="2869" y="3115"/>
                  </a:cubicBezTo>
                  <a:cubicBezTo>
                    <a:pt x="2820" y="3688"/>
                    <a:pt x="3083" y="3852"/>
                    <a:pt x="3476" y="4131"/>
                  </a:cubicBezTo>
                  <a:cubicBezTo>
                    <a:pt x="3869" y="4410"/>
                    <a:pt x="3640" y="4934"/>
                    <a:pt x="3640" y="4934"/>
                  </a:cubicBezTo>
                  <a:cubicBezTo>
                    <a:pt x="4361" y="4524"/>
                    <a:pt x="4197" y="3852"/>
                    <a:pt x="4115" y="3705"/>
                  </a:cubicBezTo>
                  <a:cubicBezTo>
                    <a:pt x="4033" y="3557"/>
                    <a:pt x="3837" y="3295"/>
                    <a:pt x="4066" y="3197"/>
                  </a:cubicBezTo>
                  <a:cubicBezTo>
                    <a:pt x="4079" y="3191"/>
                    <a:pt x="4092" y="3188"/>
                    <a:pt x="4105" y="3188"/>
                  </a:cubicBezTo>
                  <a:cubicBezTo>
                    <a:pt x="4305" y="3188"/>
                    <a:pt x="4377" y="3909"/>
                    <a:pt x="4377" y="4557"/>
                  </a:cubicBezTo>
                  <a:cubicBezTo>
                    <a:pt x="4345" y="4918"/>
                    <a:pt x="4509" y="5278"/>
                    <a:pt x="4820" y="5475"/>
                  </a:cubicBezTo>
                  <a:cubicBezTo>
                    <a:pt x="4689" y="5147"/>
                    <a:pt x="4623" y="4803"/>
                    <a:pt x="4640" y="4459"/>
                  </a:cubicBezTo>
                  <a:cubicBezTo>
                    <a:pt x="4623" y="3951"/>
                    <a:pt x="4722" y="3033"/>
                    <a:pt x="3820" y="2410"/>
                  </a:cubicBezTo>
                  <a:cubicBezTo>
                    <a:pt x="2902" y="1787"/>
                    <a:pt x="1804" y="2049"/>
                    <a:pt x="1001" y="1492"/>
                  </a:cubicBezTo>
                  <a:cubicBezTo>
                    <a:pt x="542" y="1148"/>
                    <a:pt x="329" y="558"/>
                    <a:pt x="4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 name="Google Shape;1280;p2"/>
            <p:cNvSpPr/>
            <p:nvPr/>
          </p:nvSpPr>
          <p:spPr>
            <a:xfrm>
              <a:off x="3526225" y="2316475"/>
              <a:ext cx="74175" cy="48825"/>
            </a:xfrm>
            <a:custGeom>
              <a:avLst/>
              <a:gdLst/>
              <a:ahLst/>
              <a:cxnLst/>
              <a:rect l="l" t="t" r="r" b="b"/>
              <a:pathLst>
                <a:path w="2967" h="1953" extrusionOk="0">
                  <a:moveTo>
                    <a:pt x="2040" y="1"/>
                  </a:moveTo>
                  <a:cubicBezTo>
                    <a:pt x="332" y="1"/>
                    <a:pt x="295" y="1081"/>
                    <a:pt x="295" y="1365"/>
                  </a:cubicBezTo>
                  <a:cubicBezTo>
                    <a:pt x="295" y="1562"/>
                    <a:pt x="164" y="1726"/>
                    <a:pt x="0" y="1791"/>
                  </a:cubicBezTo>
                  <a:cubicBezTo>
                    <a:pt x="268" y="1904"/>
                    <a:pt x="502" y="1952"/>
                    <a:pt x="708" y="1952"/>
                  </a:cubicBezTo>
                  <a:cubicBezTo>
                    <a:pt x="1460" y="1952"/>
                    <a:pt x="1830" y="1306"/>
                    <a:pt x="2049" y="791"/>
                  </a:cubicBezTo>
                  <a:cubicBezTo>
                    <a:pt x="2196" y="398"/>
                    <a:pt x="2557" y="136"/>
                    <a:pt x="2967" y="87"/>
                  </a:cubicBezTo>
                  <a:cubicBezTo>
                    <a:pt x="2613" y="27"/>
                    <a:pt x="2306" y="1"/>
                    <a:pt x="204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 name="Google Shape;1281;p2"/>
            <p:cNvSpPr/>
            <p:nvPr/>
          </p:nvSpPr>
          <p:spPr>
            <a:xfrm>
              <a:off x="3497525" y="2315800"/>
              <a:ext cx="36500" cy="28550"/>
            </a:xfrm>
            <a:custGeom>
              <a:avLst/>
              <a:gdLst/>
              <a:ahLst/>
              <a:cxnLst/>
              <a:rect l="l" t="t" r="r" b="b"/>
              <a:pathLst>
                <a:path w="1460" h="1142" extrusionOk="0">
                  <a:moveTo>
                    <a:pt x="483" y="1"/>
                  </a:moveTo>
                  <a:cubicBezTo>
                    <a:pt x="437" y="1"/>
                    <a:pt x="390" y="11"/>
                    <a:pt x="345" y="32"/>
                  </a:cubicBezTo>
                  <a:cubicBezTo>
                    <a:pt x="99" y="146"/>
                    <a:pt x="1" y="425"/>
                    <a:pt x="99" y="671"/>
                  </a:cubicBezTo>
                  <a:cubicBezTo>
                    <a:pt x="181" y="868"/>
                    <a:pt x="361" y="1031"/>
                    <a:pt x="574" y="1097"/>
                  </a:cubicBezTo>
                  <a:cubicBezTo>
                    <a:pt x="652" y="1127"/>
                    <a:pt x="735" y="1142"/>
                    <a:pt x="818" y="1142"/>
                  </a:cubicBezTo>
                  <a:cubicBezTo>
                    <a:pt x="961" y="1142"/>
                    <a:pt x="1105" y="1098"/>
                    <a:pt x="1230" y="1015"/>
                  </a:cubicBezTo>
                  <a:cubicBezTo>
                    <a:pt x="1377" y="884"/>
                    <a:pt x="1459" y="704"/>
                    <a:pt x="1443" y="507"/>
                  </a:cubicBezTo>
                  <a:lnTo>
                    <a:pt x="1443" y="507"/>
                  </a:lnTo>
                  <a:cubicBezTo>
                    <a:pt x="1443" y="507"/>
                    <a:pt x="1124" y="902"/>
                    <a:pt x="764" y="902"/>
                  </a:cubicBezTo>
                  <a:cubicBezTo>
                    <a:pt x="750" y="902"/>
                    <a:pt x="736" y="902"/>
                    <a:pt x="722" y="900"/>
                  </a:cubicBezTo>
                  <a:cubicBezTo>
                    <a:pt x="148" y="851"/>
                    <a:pt x="66" y="261"/>
                    <a:pt x="345" y="114"/>
                  </a:cubicBezTo>
                  <a:cubicBezTo>
                    <a:pt x="385" y="87"/>
                    <a:pt x="430" y="75"/>
                    <a:pt x="474" y="75"/>
                  </a:cubicBezTo>
                  <a:cubicBezTo>
                    <a:pt x="594" y="75"/>
                    <a:pt x="710" y="162"/>
                    <a:pt x="722" y="294"/>
                  </a:cubicBezTo>
                  <a:cubicBezTo>
                    <a:pt x="733" y="393"/>
                    <a:pt x="647" y="455"/>
                    <a:pt x="595" y="455"/>
                  </a:cubicBezTo>
                  <a:cubicBezTo>
                    <a:pt x="570" y="455"/>
                    <a:pt x="553" y="441"/>
                    <a:pt x="558" y="409"/>
                  </a:cubicBezTo>
                  <a:cubicBezTo>
                    <a:pt x="583" y="335"/>
                    <a:pt x="543" y="270"/>
                    <a:pt x="473" y="270"/>
                  </a:cubicBezTo>
                  <a:cubicBezTo>
                    <a:pt x="449" y="270"/>
                    <a:pt x="423" y="277"/>
                    <a:pt x="394" y="294"/>
                  </a:cubicBezTo>
                  <a:cubicBezTo>
                    <a:pt x="263" y="359"/>
                    <a:pt x="394" y="540"/>
                    <a:pt x="394" y="540"/>
                  </a:cubicBezTo>
                  <a:cubicBezTo>
                    <a:pt x="441" y="578"/>
                    <a:pt x="497" y="595"/>
                    <a:pt x="552" y="595"/>
                  </a:cubicBezTo>
                  <a:cubicBezTo>
                    <a:pt x="688" y="595"/>
                    <a:pt x="820" y="490"/>
                    <a:pt x="820" y="327"/>
                  </a:cubicBezTo>
                  <a:cubicBezTo>
                    <a:pt x="807" y="133"/>
                    <a:pt x="653" y="1"/>
                    <a:pt x="4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 name="Google Shape;1282;p2"/>
            <p:cNvSpPr/>
            <p:nvPr/>
          </p:nvSpPr>
          <p:spPr>
            <a:xfrm>
              <a:off x="4001550" y="2496775"/>
              <a:ext cx="100025" cy="218600"/>
            </a:xfrm>
            <a:custGeom>
              <a:avLst/>
              <a:gdLst/>
              <a:ahLst/>
              <a:cxnLst/>
              <a:rect l="l" t="t" r="r" b="b"/>
              <a:pathLst>
                <a:path w="4001" h="8744" extrusionOk="0">
                  <a:moveTo>
                    <a:pt x="1935" y="1"/>
                  </a:moveTo>
                  <a:cubicBezTo>
                    <a:pt x="1772" y="1"/>
                    <a:pt x="1607" y="24"/>
                    <a:pt x="1443" y="70"/>
                  </a:cubicBezTo>
                  <a:cubicBezTo>
                    <a:pt x="689" y="267"/>
                    <a:pt x="132" y="923"/>
                    <a:pt x="83" y="1693"/>
                  </a:cubicBezTo>
                  <a:cubicBezTo>
                    <a:pt x="1" y="2496"/>
                    <a:pt x="411" y="3283"/>
                    <a:pt x="1001" y="3840"/>
                  </a:cubicBezTo>
                  <a:cubicBezTo>
                    <a:pt x="1591" y="4430"/>
                    <a:pt x="2361" y="4709"/>
                    <a:pt x="2902" y="5217"/>
                  </a:cubicBezTo>
                  <a:cubicBezTo>
                    <a:pt x="3443" y="5692"/>
                    <a:pt x="3771" y="6348"/>
                    <a:pt x="3820" y="7053"/>
                  </a:cubicBezTo>
                  <a:cubicBezTo>
                    <a:pt x="3853" y="7725"/>
                    <a:pt x="3492" y="8397"/>
                    <a:pt x="2919" y="8577"/>
                  </a:cubicBezTo>
                  <a:cubicBezTo>
                    <a:pt x="2797" y="8623"/>
                    <a:pt x="2671" y="8645"/>
                    <a:pt x="2546" y="8645"/>
                  </a:cubicBezTo>
                  <a:cubicBezTo>
                    <a:pt x="2133" y="8645"/>
                    <a:pt x="1734" y="8406"/>
                    <a:pt x="1558" y="8004"/>
                  </a:cubicBezTo>
                  <a:cubicBezTo>
                    <a:pt x="1345" y="7561"/>
                    <a:pt x="1542" y="7037"/>
                    <a:pt x="2001" y="6840"/>
                  </a:cubicBezTo>
                  <a:cubicBezTo>
                    <a:pt x="2083" y="6807"/>
                    <a:pt x="2181" y="6791"/>
                    <a:pt x="2263" y="6791"/>
                  </a:cubicBezTo>
                  <a:cubicBezTo>
                    <a:pt x="2263" y="6791"/>
                    <a:pt x="2293" y="6788"/>
                    <a:pt x="2340" y="6788"/>
                  </a:cubicBezTo>
                  <a:cubicBezTo>
                    <a:pt x="2480" y="6788"/>
                    <a:pt x="2775" y="6815"/>
                    <a:pt x="2886" y="7037"/>
                  </a:cubicBezTo>
                  <a:cubicBezTo>
                    <a:pt x="2886" y="7037"/>
                    <a:pt x="2896" y="7085"/>
                    <a:pt x="2863" y="7085"/>
                  </a:cubicBezTo>
                  <a:cubicBezTo>
                    <a:pt x="2853" y="7085"/>
                    <a:pt x="2839" y="7081"/>
                    <a:pt x="2820" y="7069"/>
                  </a:cubicBezTo>
                  <a:cubicBezTo>
                    <a:pt x="2759" y="7035"/>
                    <a:pt x="2686" y="7018"/>
                    <a:pt x="2612" y="7018"/>
                  </a:cubicBezTo>
                  <a:cubicBezTo>
                    <a:pt x="2509" y="7018"/>
                    <a:pt x="2405" y="7052"/>
                    <a:pt x="2329" y="7119"/>
                  </a:cubicBezTo>
                  <a:cubicBezTo>
                    <a:pt x="2083" y="7364"/>
                    <a:pt x="2132" y="7774"/>
                    <a:pt x="2443" y="7938"/>
                  </a:cubicBezTo>
                  <a:cubicBezTo>
                    <a:pt x="2525" y="7976"/>
                    <a:pt x="2610" y="7994"/>
                    <a:pt x="2693" y="7994"/>
                  </a:cubicBezTo>
                  <a:cubicBezTo>
                    <a:pt x="3007" y="7994"/>
                    <a:pt x="3281" y="7727"/>
                    <a:pt x="3164" y="7233"/>
                  </a:cubicBezTo>
                  <a:cubicBezTo>
                    <a:pt x="3063" y="6914"/>
                    <a:pt x="2756" y="6698"/>
                    <a:pt x="2425" y="6698"/>
                  </a:cubicBezTo>
                  <a:cubicBezTo>
                    <a:pt x="2382" y="6698"/>
                    <a:pt x="2339" y="6701"/>
                    <a:pt x="2296" y="6709"/>
                  </a:cubicBezTo>
                  <a:cubicBezTo>
                    <a:pt x="2181" y="6709"/>
                    <a:pt x="2066" y="6742"/>
                    <a:pt x="1968" y="6791"/>
                  </a:cubicBezTo>
                  <a:cubicBezTo>
                    <a:pt x="1493" y="7004"/>
                    <a:pt x="1279" y="7561"/>
                    <a:pt x="1476" y="8036"/>
                  </a:cubicBezTo>
                  <a:cubicBezTo>
                    <a:pt x="1605" y="8460"/>
                    <a:pt x="2065" y="8743"/>
                    <a:pt x="2558" y="8743"/>
                  </a:cubicBezTo>
                  <a:cubicBezTo>
                    <a:pt x="2695" y="8743"/>
                    <a:pt x="2833" y="8722"/>
                    <a:pt x="2968" y="8676"/>
                  </a:cubicBezTo>
                  <a:cubicBezTo>
                    <a:pt x="3607" y="8495"/>
                    <a:pt x="4000" y="7758"/>
                    <a:pt x="3968" y="7053"/>
                  </a:cubicBezTo>
                  <a:cubicBezTo>
                    <a:pt x="3935" y="6299"/>
                    <a:pt x="3591" y="5594"/>
                    <a:pt x="3017" y="5086"/>
                  </a:cubicBezTo>
                  <a:cubicBezTo>
                    <a:pt x="2443" y="4545"/>
                    <a:pt x="1689" y="4266"/>
                    <a:pt x="1132" y="3709"/>
                  </a:cubicBezTo>
                  <a:cubicBezTo>
                    <a:pt x="558" y="3185"/>
                    <a:pt x="181" y="2431"/>
                    <a:pt x="247" y="1709"/>
                  </a:cubicBezTo>
                  <a:cubicBezTo>
                    <a:pt x="263" y="1250"/>
                    <a:pt x="476" y="841"/>
                    <a:pt x="837" y="546"/>
                  </a:cubicBezTo>
                  <a:cubicBezTo>
                    <a:pt x="984" y="431"/>
                    <a:pt x="1165" y="333"/>
                    <a:pt x="1361" y="283"/>
                  </a:cubicBezTo>
                  <a:cubicBezTo>
                    <a:pt x="1517" y="240"/>
                    <a:pt x="1673" y="220"/>
                    <a:pt x="1829" y="220"/>
                  </a:cubicBezTo>
                  <a:cubicBezTo>
                    <a:pt x="1968" y="220"/>
                    <a:pt x="2107" y="236"/>
                    <a:pt x="2247" y="267"/>
                  </a:cubicBezTo>
                  <a:cubicBezTo>
                    <a:pt x="3279" y="546"/>
                    <a:pt x="3591" y="1906"/>
                    <a:pt x="2919" y="2562"/>
                  </a:cubicBezTo>
                  <a:cubicBezTo>
                    <a:pt x="2771" y="2709"/>
                    <a:pt x="2591" y="2791"/>
                    <a:pt x="2410" y="2840"/>
                  </a:cubicBezTo>
                  <a:cubicBezTo>
                    <a:pt x="2350" y="2849"/>
                    <a:pt x="2292" y="2853"/>
                    <a:pt x="2237" y="2853"/>
                  </a:cubicBezTo>
                  <a:cubicBezTo>
                    <a:pt x="1760" y="2853"/>
                    <a:pt x="1514" y="2556"/>
                    <a:pt x="1558" y="2365"/>
                  </a:cubicBezTo>
                  <a:cubicBezTo>
                    <a:pt x="1558" y="2365"/>
                    <a:pt x="1558" y="2332"/>
                    <a:pt x="1624" y="2332"/>
                  </a:cubicBezTo>
                  <a:cubicBezTo>
                    <a:pt x="1635" y="2332"/>
                    <a:pt x="1656" y="2333"/>
                    <a:pt x="1684" y="2333"/>
                  </a:cubicBezTo>
                  <a:cubicBezTo>
                    <a:pt x="1824" y="2333"/>
                    <a:pt x="2140" y="2310"/>
                    <a:pt x="2263" y="2037"/>
                  </a:cubicBezTo>
                  <a:cubicBezTo>
                    <a:pt x="2394" y="1669"/>
                    <a:pt x="2114" y="1332"/>
                    <a:pt x="1778" y="1332"/>
                  </a:cubicBezTo>
                  <a:cubicBezTo>
                    <a:pt x="1696" y="1332"/>
                    <a:pt x="1610" y="1353"/>
                    <a:pt x="1525" y="1398"/>
                  </a:cubicBezTo>
                  <a:cubicBezTo>
                    <a:pt x="902" y="1775"/>
                    <a:pt x="1050" y="2709"/>
                    <a:pt x="1755" y="2890"/>
                  </a:cubicBezTo>
                  <a:cubicBezTo>
                    <a:pt x="1928" y="2969"/>
                    <a:pt x="2111" y="3007"/>
                    <a:pt x="2292" y="3007"/>
                  </a:cubicBezTo>
                  <a:cubicBezTo>
                    <a:pt x="2743" y="3007"/>
                    <a:pt x="3181" y="2770"/>
                    <a:pt x="3427" y="2349"/>
                  </a:cubicBezTo>
                  <a:cubicBezTo>
                    <a:pt x="3689" y="1808"/>
                    <a:pt x="3640" y="1168"/>
                    <a:pt x="3296" y="660"/>
                  </a:cubicBezTo>
                  <a:cubicBezTo>
                    <a:pt x="2958" y="235"/>
                    <a:pt x="2458" y="1"/>
                    <a:pt x="193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 name="Google Shape;1283;p2"/>
            <p:cNvSpPr/>
            <p:nvPr/>
          </p:nvSpPr>
          <p:spPr>
            <a:xfrm>
              <a:off x="4056475" y="2579650"/>
              <a:ext cx="42975" cy="60275"/>
            </a:xfrm>
            <a:custGeom>
              <a:avLst/>
              <a:gdLst/>
              <a:ahLst/>
              <a:cxnLst/>
              <a:rect l="l" t="t" r="r" b="b"/>
              <a:pathLst>
                <a:path w="1719" h="2411" extrusionOk="0">
                  <a:moveTo>
                    <a:pt x="213" y="1"/>
                  </a:moveTo>
                  <a:lnTo>
                    <a:pt x="213" y="1"/>
                  </a:lnTo>
                  <a:cubicBezTo>
                    <a:pt x="213" y="1"/>
                    <a:pt x="246" y="99"/>
                    <a:pt x="115" y="476"/>
                  </a:cubicBezTo>
                  <a:cubicBezTo>
                    <a:pt x="0" y="869"/>
                    <a:pt x="328" y="1132"/>
                    <a:pt x="967" y="1410"/>
                  </a:cubicBezTo>
                  <a:cubicBezTo>
                    <a:pt x="1344" y="1607"/>
                    <a:pt x="1607" y="1984"/>
                    <a:pt x="1672" y="2410"/>
                  </a:cubicBezTo>
                  <a:cubicBezTo>
                    <a:pt x="1719" y="521"/>
                    <a:pt x="975" y="343"/>
                    <a:pt x="727" y="343"/>
                  </a:cubicBezTo>
                  <a:cubicBezTo>
                    <a:pt x="712" y="343"/>
                    <a:pt x="700" y="344"/>
                    <a:pt x="689" y="345"/>
                  </a:cubicBezTo>
                  <a:cubicBezTo>
                    <a:pt x="492" y="345"/>
                    <a:pt x="394" y="263"/>
                    <a:pt x="361" y="165"/>
                  </a:cubicBezTo>
                  <a:cubicBezTo>
                    <a:pt x="345" y="66"/>
                    <a:pt x="214" y="1"/>
                    <a:pt x="2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 name="Google Shape;1284;p2"/>
            <p:cNvSpPr/>
            <p:nvPr/>
          </p:nvSpPr>
          <p:spPr>
            <a:xfrm>
              <a:off x="3922475" y="2401800"/>
              <a:ext cx="159425" cy="250825"/>
            </a:xfrm>
            <a:custGeom>
              <a:avLst/>
              <a:gdLst/>
              <a:ahLst/>
              <a:cxnLst/>
              <a:rect l="l" t="t" r="r" b="b"/>
              <a:pathLst>
                <a:path w="6377" h="10033" extrusionOk="0">
                  <a:moveTo>
                    <a:pt x="1131" y="1"/>
                  </a:moveTo>
                  <a:lnTo>
                    <a:pt x="1131" y="1"/>
                  </a:lnTo>
                  <a:cubicBezTo>
                    <a:pt x="1230" y="132"/>
                    <a:pt x="1213" y="312"/>
                    <a:pt x="1099" y="411"/>
                  </a:cubicBezTo>
                  <a:cubicBezTo>
                    <a:pt x="902" y="591"/>
                    <a:pt x="361" y="1214"/>
                    <a:pt x="771" y="1837"/>
                  </a:cubicBezTo>
                  <a:cubicBezTo>
                    <a:pt x="1213" y="2525"/>
                    <a:pt x="1787" y="2296"/>
                    <a:pt x="2000" y="2886"/>
                  </a:cubicBezTo>
                  <a:cubicBezTo>
                    <a:pt x="2000" y="2886"/>
                    <a:pt x="2066" y="3164"/>
                    <a:pt x="1885" y="3279"/>
                  </a:cubicBezTo>
                  <a:cubicBezTo>
                    <a:pt x="1853" y="3295"/>
                    <a:pt x="1822" y="3303"/>
                    <a:pt x="1792" y="3303"/>
                  </a:cubicBezTo>
                  <a:cubicBezTo>
                    <a:pt x="1644" y="3303"/>
                    <a:pt x="1541" y="3118"/>
                    <a:pt x="1541" y="2968"/>
                  </a:cubicBezTo>
                  <a:cubicBezTo>
                    <a:pt x="1492" y="2656"/>
                    <a:pt x="1230" y="2427"/>
                    <a:pt x="935" y="2394"/>
                  </a:cubicBezTo>
                  <a:cubicBezTo>
                    <a:pt x="542" y="2329"/>
                    <a:pt x="509" y="2230"/>
                    <a:pt x="509" y="2230"/>
                  </a:cubicBezTo>
                  <a:lnTo>
                    <a:pt x="509" y="2230"/>
                  </a:lnTo>
                  <a:cubicBezTo>
                    <a:pt x="541" y="2361"/>
                    <a:pt x="558" y="2509"/>
                    <a:pt x="525" y="2656"/>
                  </a:cubicBezTo>
                  <a:cubicBezTo>
                    <a:pt x="459" y="2804"/>
                    <a:pt x="164" y="3296"/>
                    <a:pt x="722" y="3689"/>
                  </a:cubicBezTo>
                  <a:cubicBezTo>
                    <a:pt x="1295" y="4066"/>
                    <a:pt x="1590" y="3869"/>
                    <a:pt x="1689" y="4509"/>
                  </a:cubicBezTo>
                  <a:cubicBezTo>
                    <a:pt x="1787" y="5131"/>
                    <a:pt x="1853" y="5918"/>
                    <a:pt x="2180" y="6246"/>
                  </a:cubicBezTo>
                  <a:cubicBezTo>
                    <a:pt x="2066" y="6180"/>
                    <a:pt x="1984" y="6082"/>
                    <a:pt x="1918" y="5951"/>
                  </a:cubicBezTo>
                  <a:cubicBezTo>
                    <a:pt x="1765" y="5630"/>
                    <a:pt x="1442" y="5423"/>
                    <a:pt x="1093" y="5423"/>
                  </a:cubicBezTo>
                  <a:cubicBezTo>
                    <a:pt x="1068" y="5423"/>
                    <a:pt x="1042" y="5424"/>
                    <a:pt x="1017" y="5426"/>
                  </a:cubicBezTo>
                  <a:cubicBezTo>
                    <a:pt x="974" y="5429"/>
                    <a:pt x="933" y="5430"/>
                    <a:pt x="896" y="5430"/>
                  </a:cubicBezTo>
                  <a:cubicBezTo>
                    <a:pt x="433" y="5430"/>
                    <a:pt x="374" y="5253"/>
                    <a:pt x="328" y="5131"/>
                  </a:cubicBezTo>
                  <a:lnTo>
                    <a:pt x="328" y="5131"/>
                  </a:lnTo>
                  <a:cubicBezTo>
                    <a:pt x="328" y="5132"/>
                    <a:pt x="1" y="6131"/>
                    <a:pt x="935" y="6607"/>
                  </a:cubicBezTo>
                  <a:cubicBezTo>
                    <a:pt x="1869" y="7098"/>
                    <a:pt x="1803" y="6738"/>
                    <a:pt x="3082" y="7803"/>
                  </a:cubicBezTo>
                  <a:cubicBezTo>
                    <a:pt x="4131" y="8656"/>
                    <a:pt x="4344" y="8705"/>
                    <a:pt x="4344" y="8705"/>
                  </a:cubicBezTo>
                  <a:cubicBezTo>
                    <a:pt x="4313" y="8700"/>
                    <a:pt x="4283" y="8698"/>
                    <a:pt x="4253" y="8698"/>
                  </a:cubicBezTo>
                  <a:cubicBezTo>
                    <a:pt x="4076" y="8698"/>
                    <a:pt x="3920" y="8780"/>
                    <a:pt x="3836" y="8934"/>
                  </a:cubicBezTo>
                  <a:cubicBezTo>
                    <a:pt x="3623" y="9229"/>
                    <a:pt x="3721" y="9639"/>
                    <a:pt x="4049" y="9803"/>
                  </a:cubicBezTo>
                  <a:cubicBezTo>
                    <a:pt x="4049" y="9803"/>
                    <a:pt x="3918" y="9606"/>
                    <a:pt x="4115" y="9573"/>
                  </a:cubicBezTo>
                  <a:cubicBezTo>
                    <a:pt x="4121" y="9573"/>
                    <a:pt x="4128" y="9573"/>
                    <a:pt x="4134" y="9573"/>
                  </a:cubicBezTo>
                  <a:cubicBezTo>
                    <a:pt x="4258" y="9573"/>
                    <a:pt x="4406" y="9662"/>
                    <a:pt x="4566" y="9662"/>
                  </a:cubicBezTo>
                  <a:cubicBezTo>
                    <a:pt x="4658" y="9662"/>
                    <a:pt x="4754" y="9633"/>
                    <a:pt x="4852" y="9541"/>
                  </a:cubicBezTo>
                  <a:cubicBezTo>
                    <a:pt x="4979" y="9428"/>
                    <a:pt x="5179" y="9330"/>
                    <a:pt x="5409" y="9330"/>
                  </a:cubicBezTo>
                  <a:cubicBezTo>
                    <a:pt x="5713" y="9330"/>
                    <a:pt x="6069" y="9501"/>
                    <a:pt x="6377" y="10032"/>
                  </a:cubicBezTo>
                  <a:cubicBezTo>
                    <a:pt x="6377" y="10032"/>
                    <a:pt x="6147" y="9229"/>
                    <a:pt x="4819" y="8688"/>
                  </a:cubicBezTo>
                  <a:cubicBezTo>
                    <a:pt x="3115" y="7983"/>
                    <a:pt x="2033" y="6279"/>
                    <a:pt x="2115" y="4427"/>
                  </a:cubicBezTo>
                  <a:cubicBezTo>
                    <a:pt x="2213" y="2197"/>
                    <a:pt x="3492" y="673"/>
                    <a:pt x="113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 name="Google Shape;1285;p2"/>
            <p:cNvSpPr/>
            <p:nvPr/>
          </p:nvSpPr>
          <p:spPr>
            <a:xfrm>
              <a:off x="3968775" y="2337975"/>
              <a:ext cx="72975" cy="268750"/>
            </a:xfrm>
            <a:custGeom>
              <a:avLst/>
              <a:gdLst/>
              <a:ahLst/>
              <a:cxnLst/>
              <a:rect l="l" t="t" r="r" b="b"/>
              <a:pathLst>
                <a:path w="2919" h="10750" extrusionOk="0">
                  <a:moveTo>
                    <a:pt x="1310" y="1"/>
                  </a:moveTo>
                  <a:cubicBezTo>
                    <a:pt x="727" y="1"/>
                    <a:pt x="172" y="381"/>
                    <a:pt x="99" y="915"/>
                  </a:cubicBezTo>
                  <a:cubicBezTo>
                    <a:pt x="1" y="1456"/>
                    <a:pt x="427" y="1964"/>
                    <a:pt x="984" y="1964"/>
                  </a:cubicBezTo>
                  <a:cubicBezTo>
                    <a:pt x="992" y="1964"/>
                    <a:pt x="999" y="1964"/>
                    <a:pt x="1006" y="1964"/>
                  </a:cubicBezTo>
                  <a:cubicBezTo>
                    <a:pt x="1565" y="1964"/>
                    <a:pt x="1850" y="1354"/>
                    <a:pt x="1656" y="1079"/>
                  </a:cubicBezTo>
                  <a:cubicBezTo>
                    <a:pt x="1573" y="961"/>
                    <a:pt x="1453" y="908"/>
                    <a:pt x="1333" y="908"/>
                  </a:cubicBezTo>
                  <a:cubicBezTo>
                    <a:pt x="1121" y="908"/>
                    <a:pt x="914" y="1073"/>
                    <a:pt x="935" y="1325"/>
                  </a:cubicBezTo>
                  <a:cubicBezTo>
                    <a:pt x="951" y="1636"/>
                    <a:pt x="1296" y="1620"/>
                    <a:pt x="1345" y="1652"/>
                  </a:cubicBezTo>
                  <a:cubicBezTo>
                    <a:pt x="1378" y="1702"/>
                    <a:pt x="1345" y="1751"/>
                    <a:pt x="1345" y="1751"/>
                  </a:cubicBezTo>
                  <a:cubicBezTo>
                    <a:pt x="1296" y="1816"/>
                    <a:pt x="1230" y="1866"/>
                    <a:pt x="1164" y="1898"/>
                  </a:cubicBezTo>
                  <a:cubicBezTo>
                    <a:pt x="1148" y="1915"/>
                    <a:pt x="1132" y="1915"/>
                    <a:pt x="1115" y="1915"/>
                  </a:cubicBezTo>
                  <a:lnTo>
                    <a:pt x="1099" y="1915"/>
                  </a:lnTo>
                  <a:cubicBezTo>
                    <a:pt x="1065" y="1919"/>
                    <a:pt x="1032" y="1920"/>
                    <a:pt x="999" y="1920"/>
                  </a:cubicBezTo>
                  <a:cubicBezTo>
                    <a:pt x="473" y="1920"/>
                    <a:pt x="73" y="1439"/>
                    <a:pt x="181" y="915"/>
                  </a:cubicBezTo>
                  <a:cubicBezTo>
                    <a:pt x="263" y="443"/>
                    <a:pt x="756" y="119"/>
                    <a:pt x="1270" y="119"/>
                  </a:cubicBezTo>
                  <a:cubicBezTo>
                    <a:pt x="1577" y="119"/>
                    <a:pt x="1892" y="235"/>
                    <a:pt x="2132" y="505"/>
                  </a:cubicBezTo>
                  <a:cubicBezTo>
                    <a:pt x="2754" y="1243"/>
                    <a:pt x="2623" y="2423"/>
                    <a:pt x="2246" y="3439"/>
                  </a:cubicBezTo>
                  <a:cubicBezTo>
                    <a:pt x="1427" y="5455"/>
                    <a:pt x="542" y="7504"/>
                    <a:pt x="1148" y="8979"/>
                  </a:cubicBezTo>
                  <a:cubicBezTo>
                    <a:pt x="1427" y="9733"/>
                    <a:pt x="1968" y="10356"/>
                    <a:pt x="2672" y="10750"/>
                  </a:cubicBezTo>
                  <a:cubicBezTo>
                    <a:pt x="2000" y="10323"/>
                    <a:pt x="1492" y="9701"/>
                    <a:pt x="1230" y="8947"/>
                  </a:cubicBezTo>
                  <a:cubicBezTo>
                    <a:pt x="689" y="7504"/>
                    <a:pt x="1558" y="5554"/>
                    <a:pt x="2410" y="3505"/>
                  </a:cubicBezTo>
                  <a:cubicBezTo>
                    <a:pt x="2787" y="2472"/>
                    <a:pt x="2918" y="1226"/>
                    <a:pt x="2246" y="407"/>
                  </a:cubicBezTo>
                  <a:cubicBezTo>
                    <a:pt x="1980" y="122"/>
                    <a:pt x="1640" y="1"/>
                    <a:pt x="131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 name="Google Shape;1286;p2"/>
            <p:cNvSpPr/>
            <p:nvPr/>
          </p:nvSpPr>
          <p:spPr>
            <a:xfrm>
              <a:off x="4054025" y="2416575"/>
              <a:ext cx="95075" cy="93450"/>
            </a:xfrm>
            <a:custGeom>
              <a:avLst/>
              <a:gdLst/>
              <a:ahLst/>
              <a:cxnLst/>
              <a:rect l="l" t="t" r="r" b="b"/>
              <a:pathLst>
                <a:path w="3803" h="3738" extrusionOk="0">
                  <a:moveTo>
                    <a:pt x="525" y="0"/>
                  </a:moveTo>
                  <a:cubicBezTo>
                    <a:pt x="524" y="0"/>
                    <a:pt x="279" y="66"/>
                    <a:pt x="148" y="672"/>
                  </a:cubicBezTo>
                  <a:cubicBezTo>
                    <a:pt x="0" y="1262"/>
                    <a:pt x="279" y="1492"/>
                    <a:pt x="1065" y="1852"/>
                  </a:cubicBezTo>
                  <a:cubicBezTo>
                    <a:pt x="1836" y="2213"/>
                    <a:pt x="1885" y="3508"/>
                    <a:pt x="1885" y="3508"/>
                  </a:cubicBezTo>
                  <a:lnTo>
                    <a:pt x="1901" y="3737"/>
                  </a:lnTo>
                  <a:lnTo>
                    <a:pt x="1918" y="3508"/>
                  </a:lnTo>
                  <a:cubicBezTo>
                    <a:pt x="1918" y="3508"/>
                    <a:pt x="1951" y="2213"/>
                    <a:pt x="2737" y="1852"/>
                  </a:cubicBezTo>
                  <a:cubicBezTo>
                    <a:pt x="3524" y="1492"/>
                    <a:pt x="3803" y="1262"/>
                    <a:pt x="3655" y="672"/>
                  </a:cubicBezTo>
                  <a:cubicBezTo>
                    <a:pt x="3508" y="66"/>
                    <a:pt x="3278" y="0"/>
                    <a:pt x="3278" y="0"/>
                  </a:cubicBezTo>
                  <a:lnTo>
                    <a:pt x="3278" y="0"/>
                  </a:lnTo>
                  <a:cubicBezTo>
                    <a:pt x="3278" y="0"/>
                    <a:pt x="3292" y="255"/>
                    <a:pt x="3136" y="255"/>
                  </a:cubicBezTo>
                  <a:cubicBezTo>
                    <a:pt x="3120" y="255"/>
                    <a:pt x="3102" y="252"/>
                    <a:pt x="3082" y="246"/>
                  </a:cubicBezTo>
                  <a:cubicBezTo>
                    <a:pt x="2985" y="223"/>
                    <a:pt x="2847" y="171"/>
                    <a:pt x="2715" y="171"/>
                  </a:cubicBezTo>
                  <a:cubicBezTo>
                    <a:pt x="2557" y="171"/>
                    <a:pt x="2406" y="246"/>
                    <a:pt x="2344" y="541"/>
                  </a:cubicBezTo>
                  <a:cubicBezTo>
                    <a:pt x="2216" y="1067"/>
                    <a:pt x="2166" y="1640"/>
                    <a:pt x="1952" y="1640"/>
                  </a:cubicBezTo>
                  <a:cubicBezTo>
                    <a:pt x="1946" y="1640"/>
                    <a:pt x="1940" y="1640"/>
                    <a:pt x="1934" y="1639"/>
                  </a:cubicBezTo>
                  <a:lnTo>
                    <a:pt x="1885" y="1639"/>
                  </a:lnTo>
                  <a:cubicBezTo>
                    <a:pt x="1879" y="1640"/>
                    <a:pt x="1873" y="1640"/>
                    <a:pt x="1867" y="1640"/>
                  </a:cubicBezTo>
                  <a:cubicBezTo>
                    <a:pt x="1653" y="1640"/>
                    <a:pt x="1603" y="1067"/>
                    <a:pt x="1475" y="541"/>
                  </a:cubicBezTo>
                  <a:cubicBezTo>
                    <a:pt x="1404" y="246"/>
                    <a:pt x="1259" y="171"/>
                    <a:pt x="1106" y="171"/>
                  </a:cubicBezTo>
                  <a:cubicBezTo>
                    <a:pt x="977" y="171"/>
                    <a:pt x="842" y="223"/>
                    <a:pt x="738" y="246"/>
                  </a:cubicBezTo>
                  <a:cubicBezTo>
                    <a:pt x="716" y="252"/>
                    <a:pt x="696" y="255"/>
                    <a:pt x="679" y="255"/>
                  </a:cubicBezTo>
                  <a:cubicBezTo>
                    <a:pt x="511" y="255"/>
                    <a:pt x="525" y="0"/>
                    <a:pt x="5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 name="Google Shape;1287;p2"/>
            <p:cNvSpPr/>
            <p:nvPr/>
          </p:nvSpPr>
          <p:spPr>
            <a:xfrm>
              <a:off x="4084350" y="2351825"/>
              <a:ext cx="34025" cy="84425"/>
            </a:xfrm>
            <a:custGeom>
              <a:avLst/>
              <a:gdLst/>
              <a:ahLst/>
              <a:cxnLst/>
              <a:rect l="l" t="t" r="r" b="b"/>
              <a:pathLst>
                <a:path w="1361" h="3377" extrusionOk="0">
                  <a:moveTo>
                    <a:pt x="688" y="0"/>
                  </a:moveTo>
                  <a:lnTo>
                    <a:pt x="639" y="328"/>
                  </a:lnTo>
                  <a:cubicBezTo>
                    <a:pt x="606" y="607"/>
                    <a:pt x="508" y="869"/>
                    <a:pt x="361" y="1098"/>
                  </a:cubicBezTo>
                  <a:cubicBezTo>
                    <a:pt x="131" y="1443"/>
                    <a:pt x="0" y="1754"/>
                    <a:pt x="295" y="2164"/>
                  </a:cubicBezTo>
                  <a:cubicBezTo>
                    <a:pt x="492" y="2426"/>
                    <a:pt x="606" y="2721"/>
                    <a:pt x="656" y="3049"/>
                  </a:cubicBezTo>
                  <a:cubicBezTo>
                    <a:pt x="656" y="3131"/>
                    <a:pt x="672" y="3377"/>
                    <a:pt x="688" y="3377"/>
                  </a:cubicBezTo>
                  <a:cubicBezTo>
                    <a:pt x="688" y="3377"/>
                    <a:pt x="705" y="3131"/>
                    <a:pt x="705" y="3049"/>
                  </a:cubicBezTo>
                  <a:cubicBezTo>
                    <a:pt x="754" y="2721"/>
                    <a:pt x="869" y="2426"/>
                    <a:pt x="1065" y="2164"/>
                  </a:cubicBezTo>
                  <a:cubicBezTo>
                    <a:pt x="1360" y="1754"/>
                    <a:pt x="1229" y="1443"/>
                    <a:pt x="1000" y="1098"/>
                  </a:cubicBezTo>
                  <a:cubicBezTo>
                    <a:pt x="852" y="869"/>
                    <a:pt x="754" y="607"/>
                    <a:pt x="721" y="328"/>
                  </a:cubicBezTo>
                  <a:lnTo>
                    <a:pt x="688"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 name="Google Shape;1288;p2"/>
            <p:cNvSpPr/>
            <p:nvPr/>
          </p:nvSpPr>
          <p:spPr>
            <a:xfrm>
              <a:off x="4031475" y="2328050"/>
              <a:ext cx="69700" cy="204100"/>
            </a:xfrm>
            <a:custGeom>
              <a:avLst/>
              <a:gdLst/>
              <a:ahLst/>
              <a:cxnLst/>
              <a:rect l="l" t="t" r="r" b="b"/>
              <a:pathLst>
                <a:path w="2788" h="8164" extrusionOk="0">
                  <a:moveTo>
                    <a:pt x="2082" y="1"/>
                  </a:moveTo>
                  <a:lnTo>
                    <a:pt x="2082" y="1"/>
                  </a:lnTo>
                  <a:cubicBezTo>
                    <a:pt x="2426" y="1115"/>
                    <a:pt x="968" y="1295"/>
                    <a:pt x="443" y="2918"/>
                  </a:cubicBezTo>
                  <a:cubicBezTo>
                    <a:pt x="1" y="4295"/>
                    <a:pt x="279" y="5229"/>
                    <a:pt x="1574" y="6147"/>
                  </a:cubicBezTo>
                  <a:cubicBezTo>
                    <a:pt x="2721" y="6934"/>
                    <a:pt x="2771" y="7999"/>
                    <a:pt x="2771" y="8163"/>
                  </a:cubicBezTo>
                  <a:cubicBezTo>
                    <a:pt x="2787" y="7655"/>
                    <a:pt x="2623" y="7163"/>
                    <a:pt x="2344" y="6754"/>
                  </a:cubicBezTo>
                  <a:cubicBezTo>
                    <a:pt x="2033" y="6328"/>
                    <a:pt x="1640" y="6082"/>
                    <a:pt x="1050" y="5574"/>
                  </a:cubicBezTo>
                  <a:cubicBezTo>
                    <a:pt x="869" y="5410"/>
                    <a:pt x="738" y="5197"/>
                    <a:pt x="640" y="4983"/>
                  </a:cubicBezTo>
                  <a:cubicBezTo>
                    <a:pt x="312" y="4147"/>
                    <a:pt x="968" y="3279"/>
                    <a:pt x="1312" y="2902"/>
                  </a:cubicBezTo>
                  <a:cubicBezTo>
                    <a:pt x="1722" y="2443"/>
                    <a:pt x="2426" y="1967"/>
                    <a:pt x="2574" y="1082"/>
                  </a:cubicBezTo>
                  <a:cubicBezTo>
                    <a:pt x="2705" y="181"/>
                    <a:pt x="2082" y="1"/>
                    <a:pt x="20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 name="Google Shape;1289;p2"/>
            <p:cNvSpPr/>
            <p:nvPr/>
          </p:nvSpPr>
          <p:spPr>
            <a:xfrm>
              <a:off x="3956300" y="2092125"/>
              <a:ext cx="60850" cy="136775"/>
            </a:xfrm>
            <a:custGeom>
              <a:avLst/>
              <a:gdLst/>
              <a:ahLst/>
              <a:cxnLst/>
              <a:rect l="l" t="t" r="r" b="b"/>
              <a:pathLst>
                <a:path w="2434" h="5471" extrusionOk="0">
                  <a:moveTo>
                    <a:pt x="1008" y="1"/>
                  </a:moveTo>
                  <a:cubicBezTo>
                    <a:pt x="659" y="1"/>
                    <a:pt x="1" y="565"/>
                    <a:pt x="303" y="2438"/>
                  </a:cubicBezTo>
                  <a:cubicBezTo>
                    <a:pt x="614" y="4455"/>
                    <a:pt x="2172" y="5422"/>
                    <a:pt x="2434" y="5471"/>
                  </a:cubicBezTo>
                  <a:cubicBezTo>
                    <a:pt x="2434" y="5471"/>
                    <a:pt x="926" y="4471"/>
                    <a:pt x="795" y="2815"/>
                  </a:cubicBezTo>
                  <a:cubicBezTo>
                    <a:pt x="664" y="1144"/>
                    <a:pt x="1172" y="1094"/>
                    <a:pt x="1319" y="734"/>
                  </a:cubicBezTo>
                  <a:cubicBezTo>
                    <a:pt x="1483" y="373"/>
                    <a:pt x="1418" y="111"/>
                    <a:pt x="1090" y="13"/>
                  </a:cubicBezTo>
                  <a:cubicBezTo>
                    <a:pt x="1065" y="5"/>
                    <a:pt x="1038" y="1"/>
                    <a:pt x="100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 name="Google Shape;1290;p2"/>
            <p:cNvSpPr/>
            <p:nvPr/>
          </p:nvSpPr>
          <p:spPr>
            <a:xfrm>
              <a:off x="3929450" y="2054825"/>
              <a:ext cx="131975" cy="177350"/>
            </a:xfrm>
            <a:custGeom>
              <a:avLst/>
              <a:gdLst/>
              <a:ahLst/>
              <a:cxnLst/>
              <a:rect l="l" t="t" r="r" b="b"/>
              <a:pathLst>
                <a:path w="5279" h="7094" extrusionOk="0">
                  <a:moveTo>
                    <a:pt x="3599" y="0"/>
                  </a:moveTo>
                  <a:cubicBezTo>
                    <a:pt x="3385" y="0"/>
                    <a:pt x="3185" y="27"/>
                    <a:pt x="3016" y="62"/>
                  </a:cubicBezTo>
                  <a:cubicBezTo>
                    <a:pt x="2590" y="128"/>
                    <a:pt x="2180" y="292"/>
                    <a:pt x="1820" y="554"/>
                  </a:cubicBezTo>
                  <a:cubicBezTo>
                    <a:pt x="0" y="1898"/>
                    <a:pt x="328" y="4291"/>
                    <a:pt x="869" y="5438"/>
                  </a:cubicBezTo>
                  <a:cubicBezTo>
                    <a:pt x="1164" y="6110"/>
                    <a:pt x="1656" y="6684"/>
                    <a:pt x="2262" y="7094"/>
                  </a:cubicBezTo>
                  <a:cubicBezTo>
                    <a:pt x="1672" y="6668"/>
                    <a:pt x="1213" y="6078"/>
                    <a:pt x="951" y="5389"/>
                  </a:cubicBezTo>
                  <a:cubicBezTo>
                    <a:pt x="443" y="4242"/>
                    <a:pt x="197" y="1947"/>
                    <a:pt x="1918" y="685"/>
                  </a:cubicBezTo>
                  <a:cubicBezTo>
                    <a:pt x="2341" y="370"/>
                    <a:pt x="2893" y="178"/>
                    <a:pt x="3404" y="178"/>
                  </a:cubicBezTo>
                  <a:cubicBezTo>
                    <a:pt x="3825" y="178"/>
                    <a:pt x="4218" y="307"/>
                    <a:pt x="4491" y="603"/>
                  </a:cubicBezTo>
                  <a:cubicBezTo>
                    <a:pt x="5137" y="1233"/>
                    <a:pt x="4670" y="2292"/>
                    <a:pt x="3966" y="2292"/>
                  </a:cubicBezTo>
                  <a:cubicBezTo>
                    <a:pt x="3955" y="2292"/>
                    <a:pt x="3945" y="2292"/>
                    <a:pt x="3934" y="2291"/>
                  </a:cubicBezTo>
                  <a:cubicBezTo>
                    <a:pt x="3904" y="2295"/>
                    <a:pt x="3874" y="2296"/>
                    <a:pt x="3845" y="2296"/>
                  </a:cubicBezTo>
                  <a:cubicBezTo>
                    <a:pt x="3584" y="2296"/>
                    <a:pt x="3344" y="2168"/>
                    <a:pt x="3196" y="1947"/>
                  </a:cubicBezTo>
                  <a:cubicBezTo>
                    <a:pt x="3147" y="1832"/>
                    <a:pt x="3131" y="1701"/>
                    <a:pt x="3131" y="1586"/>
                  </a:cubicBezTo>
                  <a:cubicBezTo>
                    <a:pt x="3160" y="1329"/>
                    <a:pt x="3244" y="1251"/>
                    <a:pt x="3298" y="1251"/>
                  </a:cubicBezTo>
                  <a:cubicBezTo>
                    <a:pt x="3334" y="1251"/>
                    <a:pt x="3357" y="1285"/>
                    <a:pt x="3344" y="1324"/>
                  </a:cubicBezTo>
                  <a:cubicBezTo>
                    <a:pt x="3301" y="1556"/>
                    <a:pt x="3487" y="1762"/>
                    <a:pt x="3712" y="1762"/>
                  </a:cubicBezTo>
                  <a:cubicBezTo>
                    <a:pt x="3742" y="1762"/>
                    <a:pt x="3772" y="1758"/>
                    <a:pt x="3803" y="1750"/>
                  </a:cubicBezTo>
                  <a:cubicBezTo>
                    <a:pt x="4213" y="1701"/>
                    <a:pt x="4311" y="1144"/>
                    <a:pt x="3950" y="947"/>
                  </a:cubicBezTo>
                  <a:cubicBezTo>
                    <a:pt x="3857" y="900"/>
                    <a:pt x="3759" y="879"/>
                    <a:pt x="3662" y="879"/>
                  </a:cubicBezTo>
                  <a:cubicBezTo>
                    <a:pt x="3354" y="879"/>
                    <a:pt x="3066" y="1102"/>
                    <a:pt x="3016" y="1439"/>
                  </a:cubicBezTo>
                  <a:cubicBezTo>
                    <a:pt x="2967" y="1767"/>
                    <a:pt x="3131" y="2095"/>
                    <a:pt x="3426" y="2259"/>
                  </a:cubicBezTo>
                  <a:lnTo>
                    <a:pt x="3442" y="2275"/>
                  </a:lnTo>
                  <a:lnTo>
                    <a:pt x="3459" y="2275"/>
                  </a:lnTo>
                  <a:cubicBezTo>
                    <a:pt x="3557" y="2324"/>
                    <a:pt x="3655" y="2357"/>
                    <a:pt x="3754" y="2390"/>
                  </a:cubicBezTo>
                  <a:cubicBezTo>
                    <a:pt x="3849" y="2411"/>
                    <a:pt x="3944" y="2422"/>
                    <a:pt x="4037" y="2422"/>
                  </a:cubicBezTo>
                  <a:cubicBezTo>
                    <a:pt x="4646" y="2422"/>
                    <a:pt x="5172" y="1982"/>
                    <a:pt x="5229" y="1455"/>
                  </a:cubicBezTo>
                  <a:cubicBezTo>
                    <a:pt x="5278" y="1062"/>
                    <a:pt x="5114" y="652"/>
                    <a:pt x="4803" y="374"/>
                  </a:cubicBezTo>
                  <a:cubicBezTo>
                    <a:pt x="4422" y="88"/>
                    <a:pt x="3987" y="0"/>
                    <a:pt x="359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 name="Google Shape;1291;p2"/>
            <p:cNvSpPr/>
            <p:nvPr/>
          </p:nvSpPr>
          <p:spPr>
            <a:xfrm>
              <a:off x="4010175" y="2008325"/>
              <a:ext cx="182775" cy="128375"/>
            </a:xfrm>
            <a:custGeom>
              <a:avLst/>
              <a:gdLst/>
              <a:ahLst/>
              <a:cxnLst/>
              <a:rect l="l" t="t" r="r" b="b"/>
              <a:pathLst>
                <a:path w="7311" h="5135" extrusionOk="0">
                  <a:moveTo>
                    <a:pt x="1753" y="0"/>
                  </a:moveTo>
                  <a:cubicBezTo>
                    <a:pt x="1360" y="0"/>
                    <a:pt x="971" y="172"/>
                    <a:pt x="705" y="496"/>
                  </a:cubicBezTo>
                  <a:cubicBezTo>
                    <a:pt x="611" y="628"/>
                    <a:pt x="462" y="701"/>
                    <a:pt x="312" y="701"/>
                  </a:cubicBezTo>
                  <a:cubicBezTo>
                    <a:pt x="201" y="701"/>
                    <a:pt x="91" y="661"/>
                    <a:pt x="0" y="578"/>
                  </a:cubicBezTo>
                  <a:lnTo>
                    <a:pt x="0" y="578"/>
                  </a:lnTo>
                  <a:cubicBezTo>
                    <a:pt x="33" y="955"/>
                    <a:pt x="49" y="1021"/>
                    <a:pt x="1770" y="1742"/>
                  </a:cubicBezTo>
                  <a:cubicBezTo>
                    <a:pt x="3065" y="2283"/>
                    <a:pt x="3524" y="4250"/>
                    <a:pt x="3655" y="5135"/>
                  </a:cubicBezTo>
                  <a:cubicBezTo>
                    <a:pt x="3787" y="4250"/>
                    <a:pt x="4229" y="2283"/>
                    <a:pt x="5540" y="1742"/>
                  </a:cubicBezTo>
                  <a:cubicBezTo>
                    <a:pt x="7245" y="1021"/>
                    <a:pt x="7278" y="955"/>
                    <a:pt x="7311" y="578"/>
                  </a:cubicBezTo>
                  <a:lnTo>
                    <a:pt x="7311" y="578"/>
                  </a:lnTo>
                  <a:cubicBezTo>
                    <a:pt x="7220" y="661"/>
                    <a:pt x="7109" y="701"/>
                    <a:pt x="6999" y="701"/>
                  </a:cubicBezTo>
                  <a:cubicBezTo>
                    <a:pt x="6849" y="701"/>
                    <a:pt x="6700" y="628"/>
                    <a:pt x="6606" y="496"/>
                  </a:cubicBezTo>
                  <a:cubicBezTo>
                    <a:pt x="6340" y="172"/>
                    <a:pt x="5951" y="0"/>
                    <a:pt x="5558" y="0"/>
                  </a:cubicBezTo>
                  <a:cubicBezTo>
                    <a:pt x="5296" y="0"/>
                    <a:pt x="5032" y="76"/>
                    <a:pt x="4803" y="234"/>
                  </a:cubicBezTo>
                  <a:cubicBezTo>
                    <a:pt x="4229" y="644"/>
                    <a:pt x="3852" y="1447"/>
                    <a:pt x="3655" y="2660"/>
                  </a:cubicBezTo>
                  <a:cubicBezTo>
                    <a:pt x="3459" y="1447"/>
                    <a:pt x="3082" y="627"/>
                    <a:pt x="2508" y="234"/>
                  </a:cubicBezTo>
                  <a:cubicBezTo>
                    <a:pt x="2279" y="76"/>
                    <a:pt x="2015" y="0"/>
                    <a:pt x="175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 name="Google Shape;1292;p2"/>
            <p:cNvSpPr/>
            <p:nvPr/>
          </p:nvSpPr>
          <p:spPr>
            <a:xfrm>
              <a:off x="4067950" y="1936700"/>
              <a:ext cx="66825" cy="111075"/>
            </a:xfrm>
            <a:custGeom>
              <a:avLst/>
              <a:gdLst/>
              <a:ahLst/>
              <a:cxnLst/>
              <a:rect l="l" t="t" r="r" b="b"/>
              <a:pathLst>
                <a:path w="2673" h="4443" extrusionOk="0">
                  <a:moveTo>
                    <a:pt x="1344" y="1"/>
                  </a:moveTo>
                  <a:cubicBezTo>
                    <a:pt x="1262" y="165"/>
                    <a:pt x="1148" y="312"/>
                    <a:pt x="1017" y="427"/>
                  </a:cubicBezTo>
                  <a:cubicBezTo>
                    <a:pt x="574" y="853"/>
                    <a:pt x="0" y="1722"/>
                    <a:pt x="738" y="2919"/>
                  </a:cubicBezTo>
                  <a:cubicBezTo>
                    <a:pt x="1017" y="3394"/>
                    <a:pt x="1230" y="3902"/>
                    <a:pt x="1344" y="4443"/>
                  </a:cubicBezTo>
                  <a:cubicBezTo>
                    <a:pt x="1459" y="3902"/>
                    <a:pt x="1656" y="3394"/>
                    <a:pt x="1951" y="2919"/>
                  </a:cubicBezTo>
                  <a:cubicBezTo>
                    <a:pt x="2672" y="1722"/>
                    <a:pt x="2115" y="870"/>
                    <a:pt x="1672" y="427"/>
                  </a:cubicBezTo>
                  <a:cubicBezTo>
                    <a:pt x="1541" y="312"/>
                    <a:pt x="1426" y="165"/>
                    <a:pt x="13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 name="Google Shape;1293;p2"/>
            <p:cNvSpPr/>
            <p:nvPr/>
          </p:nvSpPr>
          <p:spPr>
            <a:xfrm>
              <a:off x="4024925" y="1832150"/>
              <a:ext cx="152875" cy="167700"/>
            </a:xfrm>
            <a:custGeom>
              <a:avLst/>
              <a:gdLst/>
              <a:ahLst/>
              <a:cxnLst/>
              <a:rect l="l" t="t" r="r" b="b"/>
              <a:pathLst>
                <a:path w="6115" h="6708" extrusionOk="0">
                  <a:moveTo>
                    <a:pt x="1899" y="6703"/>
                  </a:moveTo>
                  <a:cubicBezTo>
                    <a:pt x="1900" y="6704"/>
                    <a:pt x="1901" y="6706"/>
                    <a:pt x="1902" y="6707"/>
                  </a:cubicBezTo>
                  <a:cubicBezTo>
                    <a:pt x="1901" y="6706"/>
                    <a:pt x="1900" y="6704"/>
                    <a:pt x="1899" y="6703"/>
                  </a:cubicBezTo>
                  <a:close/>
                  <a:moveTo>
                    <a:pt x="1592" y="0"/>
                  </a:moveTo>
                  <a:cubicBezTo>
                    <a:pt x="1194" y="0"/>
                    <a:pt x="805" y="155"/>
                    <a:pt x="574" y="446"/>
                  </a:cubicBezTo>
                  <a:cubicBezTo>
                    <a:pt x="0" y="1101"/>
                    <a:pt x="476" y="2068"/>
                    <a:pt x="1131" y="2101"/>
                  </a:cubicBezTo>
                  <a:cubicBezTo>
                    <a:pt x="1150" y="2102"/>
                    <a:pt x="1168" y="2103"/>
                    <a:pt x="1186" y="2103"/>
                  </a:cubicBezTo>
                  <a:cubicBezTo>
                    <a:pt x="1784" y="2103"/>
                    <a:pt x="1996" y="1584"/>
                    <a:pt x="1869" y="1282"/>
                  </a:cubicBezTo>
                  <a:cubicBezTo>
                    <a:pt x="1827" y="1113"/>
                    <a:pt x="1676" y="993"/>
                    <a:pt x="1500" y="993"/>
                  </a:cubicBezTo>
                  <a:cubicBezTo>
                    <a:pt x="1470" y="993"/>
                    <a:pt x="1440" y="996"/>
                    <a:pt x="1410" y="1003"/>
                  </a:cubicBezTo>
                  <a:cubicBezTo>
                    <a:pt x="1262" y="1019"/>
                    <a:pt x="1148" y="1167"/>
                    <a:pt x="1164" y="1314"/>
                  </a:cubicBezTo>
                  <a:cubicBezTo>
                    <a:pt x="1164" y="1470"/>
                    <a:pt x="1289" y="1567"/>
                    <a:pt x="1414" y="1567"/>
                  </a:cubicBezTo>
                  <a:cubicBezTo>
                    <a:pt x="1486" y="1567"/>
                    <a:pt x="1558" y="1534"/>
                    <a:pt x="1607" y="1462"/>
                  </a:cubicBezTo>
                  <a:cubicBezTo>
                    <a:pt x="1646" y="1399"/>
                    <a:pt x="1688" y="1374"/>
                    <a:pt x="1725" y="1374"/>
                  </a:cubicBezTo>
                  <a:cubicBezTo>
                    <a:pt x="1794" y="1374"/>
                    <a:pt x="1847" y="1464"/>
                    <a:pt x="1836" y="1560"/>
                  </a:cubicBezTo>
                  <a:cubicBezTo>
                    <a:pt x="1746" y="1791"/>
                    <a:pt x="1517" y="1941"/>
                    <a:pt x="1272" y="1941"/>
                  </a:cubicBezTo>
                  <a:cubicBezTo>
                    <a:pt x="1203" y="1941"/>
                    <a:pt x="1134" y="1930"/>
                    <a:pt x="1066" y="1904"/>
                  </a:cubicBezTo>
                  <a:cubicBezTo>
                    <a:pt x="656" y="1790"/>
                    <a:pt x="459" y="1052"/>
                    <a:pt x="1017" y="659"/>
                  </a:cubicBezTo>
                  <a:cubicBezTo>
                    <a:pt x="1143" y="566"/>
                    <a:pt x="1328" y="517"/>
                    <a:pt x="1533" y="517"/>
                  </a:cubicBezTo>
                  <a:cubicBezTo>
                    <a:pt x="2129" y="517"/>
                    <a:pt x="2902" y="930"/>
                    <a:pt x="2951" y="1904"/>
                  </a:cubicBezTo>
                  <a:cubicBezTo>
                    <a:pt x="2951" y="3085"/>
                    <a:pt x="2016" y="4117"/>
                    <a:pt x="1771" y="4888"/>
                  </a:cubicBezTo>
                  <a:cubicBezTo>
                    <a:pt x="1417" y="5950"/>
                    <a:pt x="1852" y="6617"/>
                    <a:pt x="1899" y="6703"/>
                  </a:cubicBezTo>
                  <a:lnTo>
                    <a:pt x="1899" y="6703"/>
                  </a:lnTo>
                  <a:cubicBezTo>
                    <a:pt x="1607" y="6146"/>
                    <a:pt x="1591" y="5493"/>
                    <a:pt x="1852" y="4920"/>
                  </a:cubicBezTo>
                  <a:cubicBezTo>
                    <a:pt x="2049" y="4396"/>
                    <a:pt x="2492" y="3839"/>
                    <a:pt x="2803" y="3134"/>
                  </a:cubicBezTo>
                  <a:cubicBezTo>
                    <a:pt x="2918" y="2921"/>
                    <a:pt x="3000" y="2675"/>
                    <a:pt x="3049" y="2429"/>
                  </a:cubicBezTo>
                  <a:cubicBezTo>
                    <a:pt x="3115" y="2675"/>
                    <a:pt x="3197" y="2921"/>
                    <a:pt x="3311" y="3134"/>
                  </a:cubicBezTo>
                  <a:cubicBezTo>
                    <a:pt x="3623" y="3839"/>
                    <a:pt x="4065" y="4396"/>
                    <a:pt x="4262" y="4920"/>
                  </a:cubicBezTo>
                  <a:cubicBezTo>
                    <a:pt x="4524" y="5494"/>
                    <a:pt x="4508" y="6150"/>
                    <a:pt x="4213" y="6707"/>
                  </a:cubicBezTo>
                  <a:cubicBezTo>
                    <a:pt x="4246" y="6658"/>
                    <a:pt x="4705" y="5970"/>
                    <a:pt x="4344" y="4888"/>
                  </a:cubicBezTo>
                  <a:cubicBezTo>
                    <a:pt x="4082" y="4117"/>
                    <a:pt x="3164" y="3068"/>
                    <a:pt x="3164" y="1904"/>
                  </a:cubicBezTo>
                  <a:cubicBezTo>
                    <a:pt x="3213" y="930"/>
                    <a:pt x="3985" y="517"/>
                    <a:pt x="4581" y="517"/>
                  </a:cubicBezTo>
                  <a:cubicBezTo>
                    <a:pt x="4787" y="517"/>
                    <a:pt x="4972" y="566"/>
                    <a:pt x="5098" y="659"/>
                  </a:cubicBezTo>
                  <a:cubicBezTo>
                    <a:pt x="5655" y="1052"/>
                    <a:pt x="5459" y="1790"/>
                    <a:pt x="5049" y="1904"/>
                  </a:cubicBezTo>
                  <a:cubicBezTo>
                    <a:pt x="4981" y="1930"/>
                    <a:pt x="4911" y="1941"/>
                    <a:pt x="4843" y="1941"/>
                  </a:cubicBezTo>
                  <a:cubicBezTo>
                    <a:pt x="4598" y="1941"/>
                    <a:pt x="4368" y="1791"/>
                    <a:pt x="4278" y="1560"/>
                  </a:cubicBezTo>
                  <a:cubicBezTo>
                    <a:pt x="4257" y="1464"/>
                    <a:pt x="4313" y="1374"/>
                    <a:pt x="4386" y="1374"/>
                  </a:cubicBezTo>
                  <a:cubicBezTo>
                    <a:pt x="4424" y="1374"/>
                    <a:pt x="4468" y="1399"/>
                    <a:pt x="4508" y="1462"/>
                  </a:cubicBezTo>
                  <a:cubicBezTo>
                    <a:pt x="4556" y="1534"/>
                    <a:pt x="4628" y="1567"/>
                    <a:pt x="4701" y="1567"/>
                  </a:cubicBezTo>
                  <a:cubicBezTo>
                    <a:pt x="4826" y="1567"/>
                    <a:pt x="4950" y="1470"/>
                    <a:pt x="4950" y="1314"/>
                  </a:cubicBezTo>
                  <a:cubicBezTo>
                    <a:pt x="4967" y="1167"/>
                    <a:pt x="4852" y="1019"/>
                    <a:pt x="4705" y="1003"/>
                  </a:cubicBezTo>
                  <a:cubicBezTo>
                    <a:pt x="4674" y="996"/>
                    <a:pt x="4644" y="993"/>
                    <a:pt x="4615" y="993"/>
                  </a:cubicBezTo>
                  <a:cubicBezTo>
                    <a:pt x="4438" y="993"/>
                    <a:pt x="4285" y="1113"/>
                    <a:pt x="4229" y="1282"/>
                  </a:cubicBezTo>
                  <a:cubicBezTo>
                    <a:pt x="4102" y="1584"/>
                    <a:pt x="4345" y="2103"/>
                    <a:pt x="4930" y="2103"/>
                  </a:cubicBezTo>
                  <a:cubicBezTo>
                    <a:pt x="4947" y="2103"/>
                    <a:pt x="4965" y="2102"/>
                    <a:pt x="4983" y="2101"/>
                  </a:cubicBezTo>
                  <a:cubicBezTo>
                    <a:pt x="5606" y="2068"/>
                    <a:pt x="6114" y="1101"/>
                    <a:pt x="5541" y="446"/>
                  </a:cubicBezTo>
                  <a:cubicBezTo>
                    <a:pt x="5310" y="155"/>
                    <a:pt x="4920" y="0"/>
                    <a:pt x="4522" y="0"/>
                  </a:cubicBezTo>
                  <a:cubicBezTo>
                    <a:pt x="4044" y="0"/>
                    <a:pt x="3553" y="225"/>
                    <a:pt x="3311" y="708"/>
                  </a:cubicBezTo>
                  <a:cubicBezTo>
                    <a:pt x="3197" y="888"/>
                    <a:pt x="3115" y="1069"/>
                    <a:pt x="3065" y="1282"/>
                  </a:cubicBezTo>
                  <a:cubicBezTo>
                    <a:pt x="3000" y="1069"/>
                    <a:pt x="2918" y="888"/>
                    <a:pt x="2803" y="708"/>
                  </a:cubicBezTo>
                  <a:cubicBezTo>
                    <a:pt x="2562" y="225"/>
                    <a:pt x="2071" y="0"/>
                    <a:pt x="159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 name="Google Shape;1294;p2"/>
            <p:cNvSpPr/>
            <p:nvPr/>
          </p:nvSpPr>
          <p:spPr>
            <a:xfrm>
              <a:off x="3901575" y="1917450"/>
              <a:ext cx="129925" cy="204925"/>
            </a:xfrm>
            <a:custGeom>
              <a:avLst/>
              <a:gdLst/>
              <a:ahLst/>
              <a:cxnLst/>
              <a:rect l="l" t="t" r="r" b="b"/>
              <a:pathLst>
                <a:path w="5197" h="8197" extrusionOk="0">
                  <a:moveTo>
                    <a:pt x="4115" y="0"/>
                  </a:moveTo>
                  <a:lnTo>
                    <a:pt x="4115" y="0"/>
                  </a:lnTo>
                  <a:cubicBezTo>
                    <a:pt x="4115" y="0"/>
                    <a:pt x="4115" y="0"/>
                    <a:pt x="4115" y="0"/>
                  </a:cubicBezTo>
                  <a:cubicBezTo>
                    <a:pt x="4115" y="1"/>
                    <a:pt x="4115" y="1"/>
                    <a:pt x="4115" y="1"/>
                  </a:cubicBezTo>
                  <a:lnTo>
                    <a:pt x="4115" y="1"/>
                  </a:lnTo>
                  <a:cubicBezTo>
                    <a:pt x="4115" y="0"/>
                    <a:pt x="4115" y="0"/>
                    <a:pt x="4115" y="0"/>
                  </a:cubicBezTo>
                  <a:close/>
                  <a:moveTo>
                    <a:pt x="4115" y="1"/>
                  </a:moveTo>
                  <a:lnTo>
                    <a:pt x="4115" y="1"/>
                  </a:lnTo>
                  <a:cubicBezTo>
                    <a:pt x="4119" y="27"/>
                    <a:pt x="4167" y="630"/>
                    <a:pt x="3787" y="820"/>
                  </a:cubicBezTo>
                  <a:cubicBezTo>
                    <a:pt x="3393" y="1033"/>
                    <a:pt x="2836" y="1508"/>
                    <a:pt x="3426" y="2049"/>
                  </a:cubicBezTo>
                  <a:cubicBezTo>
                    <a:pt x="4016" y="2590"/>
                    <a:pt x="4197" y="3328"/>
                    <a:pt x="3672" y="4066"/>
                  </a:cubicBezTo>
                  <a:cubicBezTo>
                    <a:pt x="3672" y="4066"/>
                    <a:pt x="3967" y="2967"/>
                    <a:pt x="3246" y="2476"/>
                  </a:cubicBezTo>
                  <a:cubicBezTo>
                    <a:pt x="3047" y="2343"/>
                    <a:pt x="2887" y="2306"/>
                    <a:pt x="2772" y="2306"/>
                  </a:cubicBezTo>
                  <a:cubicBezTo>
                    <a:pt x="2632" y="2306"/>
                    <a:pt x="2558" y="2361"/>
                    <a:pt x="2558" y="2361"/>
                  </a:cubicBezTo>
                  <a:cubicBezTo>
                    <a:pt x="2607" y="2492"/>
                    <a:pt x="2656" y="2623"/>
                    <a:pt x="2672" y="2771"/>
                  </a:cubicBezTo>
                  <a:cubicBezTo>
                    <a:pt x="2672" y="3000"/>
                    <a:pt x="2197" y="3361"/>
                    <a:pt x="2541" y="3738"/>
                  </a:cubicBezTo>
                  <a:cubicBezTo>
                    <a:pt x="2885" y="4131"/>
                    <a:pt x="3131" y="4918"/>
                    <a:pt x="1935" y="5787"/>
                  </a:cubicBezTo>
                  <a:cubicBezTo>
                    <a:pt x="1935" y="5787"/>
                    <a:pt x="2541" y="4426"/>
                    <a:pt x="2181" y="3721"/>
                  </a:cubicBezTo>
                  <a:cubicBezTo>
                    <a:pt x="1820" y="2984"/>
                    <a:pt x="1361" y="3148"/>
                    <a:pt x="951" y="2558"/>
                  </a:cubicBezTo>
                  <a:cubicBezTo>
                    <a:pt x="951" y="2558"/>
                    <a:pt x="0" y="3082"/>
                    <a:pt x="738" y="4229"/>
                  </a:cubicBezTo>
                  <a:cubicBezTo>
                    <a:pt x="1607" y="5574"/>
                    <a:pt x="541" y="7278"/>
                    <a:pt x="1459" y="8196"/>
                  </a:cubicBezTo>
                  <a:cubicBezTo>
                    <a:pt x="1459" y="8196"/>
                    <a:pt x="1410" y="6836"/>
                    <a:pt x="2672" y="5606"/>
                  </a:cubicBezTo>
                  <a:cubicBezTo>
                    <a:pt x="3934" y="4377"/>
                    <a:pt x="5196" y="2853"/>
                    <a:pt x="41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 name="Google Shape;1295;p2"/>
            <p:cNvSpPr/>
            <p:nvPr/>
          </p:nvSpPr>
          <p:spPr>
            <a:xfrm>
              <a:off x="4015900" y="1892050"/>
              <a:ext cx="75825" cy="112700"/>
            </a:xfrm>
            <a:custGeom>
              <a:avLst/>
              <a:gdLst/>
              <a:ahLst/>
              <a:cxnLst/>
              <a:rect l="l" t="t" r="r" b="b"/>
              <a:pathLst>
                <a:path w="3033" h="4508" extrusionOk="0">
                  <a:moveTo>
                    <a:pt x="2574" y="0"/>
                  </a:moveTo>
                  <a:cubicBezTo>
                    <a:pt x="2541" y="262"/>
                    <a:pt x="2279" y="525"/>
                    <a:pt x="1623" y="820"/>
                  </a:cubicBezTo>
                  <a:cubicBezTo>
                    <a:pt x="968" y="1098"/>
                    <a:pt x="1214" y="1934"/>
                    <a:pt x="1279" y="2115"/>
                  </a:cubicBezTo>
                  <a:cubicBezTo>
                    <a:pt x="1326" y="2303"/>
                    <a:pt x="1388" y="2641"/>
                    <a:pt x="1192" y="2641"/>
                  </a:cubicBezTo>
                  <a:cubicBezTo>
                    <a:pt x="1184" y="2641"/>
                    <a:pt x="1174" y="2641"/>
                    <a:pt x="1164" y="2639"/>
                  </a:cubicBezTo>
                  <a:cubicBezTo>
                    <a:pt x="951" y="2606"/>
                    <a:pt x="1001" y="2492"/>
                    <a:pt x="1099" y="1820"/>
                  </a:cubicBezTo>
                  <a:cubicBezTo>
                    <a:pt x="1175" y="1300"/>
                    <a:pt x="839" y="1241"/>
                    <a:pt x="683" y="1241"/>
                  </a:cubicBezTo>
                  <a:cubicBezTo>
                    <a:pt x="637" y="1241"/>
                    <a:pt x="607" y="1246"/>
                    <a:pt x="607" y="1246"/>
                  </a:cubicBezTo>
                  <a:cubicBezTo>
                    <a:pt x="738" y="1426"/>
                    <a:pt x="722" y="1656"/>
                    <a:pt x="591" y="1820"/>
                  </a:cubicBezTo>
                  <a:cubicBezTo>
                    <a:pt x="345" y="2066"/>
                    <a:pt x="50" y="2344"/>
                    <a:pt x="296" y="3098"/>
                  </a:cubicBezTo>
                  <a:cubicBezTo>
                    <a:pt x="558" y="3852"/>
                    <a:pt x="1" y="4508"/>
                    <a:pt x="1" y="4508"/>
                  </a:cubicBezTo>
                  <a:cubicBezTo>
                    <a:pt x="3033" y="2000"/>
                    <a:pt x="2574" y="1"/>
                    <a:pt x="25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 name="Google Shape;1296;p2"/>
            <p:cNvSpPr/>
            <p:nvPr/>
          </p:nvSpPr>
          <p:spPr>
            <a:xfrm>
              <a:off x="3865525" y="2106350"/>
              <a:ext cx="89750" cy="106575"/>
            </a:xfrm>
            <a:custGeom>
              <a:avLst/>
              <a:gdLst/>
              <a:ahLst/>
              <a:cxnLst/>
              <a:rect l="l" t="t" r="r" b="b"/>
              <a:pathLst>
                <a:path w="3590" h="4263" extrusionOk="0">
                  <a:moveTo>
                    <a:pt x="1869" y="1"/>
                  </a:moveTo>
                  <a:lnTo>
                    <a:pt x="1869" y="1"/>
                  </a:lnTo>
                  <a:cubicBezTo>
                    <a:pt x="1869" y="1"/>
                    <a:pt x="2000" y="263"/>
                    <a:pt x="1656" y="509"/>
                  </a:cubicBezTo>
                  <a:cubicBezTo>
                    <a:pt x="1295" y="755"/>
                    <a:pt x="0" y="2427"/>
                    <a:pt x="3590" y="4263"/>
                  </a:cubicBezTo>
                  <a:cubicBezTo>
                    <a:pt x="3590" y="4263"/>
                    <a:pt x="2737" y="3771"/>
                    <a:pt x="2639" y="2476"/>
                  </a:cubicBezTo>
                  <a:cubicBezTo>
                    <a:pt x="2541" y="1181"/>
                    <a:pt x="2803" y="509"/>
                    <a:pt x="18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 name="Google Shape;1297;p2"/>
            <p:cNvSpPr/>
            <p:nvPr/>
          </p:nvSpPr>
          <p:spPr>
            <a:xfrm>
              <a:off x="3756100" y="2171750"/>
              <a:ext cx="196725" cy="145050"/>
            </a:xfrm>
            <a:custGeom>
              <a:avLst/>
              <a:gdLst/>
              <a:ahLst/>
              <a:cxnLst/>
              <a:rect l="l" t="t" r="r" b="b"/>
              <a:pathLst>
                <a:path w="7869" h="5802" extrusionOk="0">
                  <a:moveTo>
                    <a:pt x="4658" y="1"/>
                  </a:moveTo>
                  <a:cubicBezTo>
                    <a:pt x="4516" y="1"/>
                    <a:pt x="4378" y="46"/>
                    <a:pt x="4246" y="139"/>
                  </a:cubicBezTo>
                  <a:cubicBezTo>
                    <a:pt x="3881" y="403"/>
                    <a:pt x="3661" y="609"/>
                    <a:pt x="3475" y="609"/>
                  </a:cubicBezTo>
                  <a:cubicBezTo>
                    <a:pt x="3418" y="609"/>
                    <a:pt x="3365" y="590"/>
                    <a:pt x="3312" y="548"/>
                  </a:cubicBezTo>
                  <a:lnTo>
                    <a:pt x="3312" y="548"/>
                  </a:lnTo>
                  <a:cubicBezTo>
                    <a:pt x="3312" y="548"/>
                    <a:pt x="3000" y="1188"/>
                    <a:pt x="3689" y="1384"/>
                  </a:cubicBezTo>
                  <a:cubicBezTo>
                    <a:pt x="4361" y="1581"/>
                    <a:pt x="4852" y="1712"/>
                    <a:pt x="4738" y="2089"/>
                  </a:cubicBezTo>
                  <a:cubicBezTo>
                    <a:pt x="4639" y="2466"/>
                    <a:pt x="3705" y="2532"/>
                    <a:pt x="2590" y="2712"/>
                  </a:cubicBezTo>
                  <a:cubicBezTo>
                    <a:pt x="1476" y="2892"/>
                    <a:pt x="591" y="3155"/>
                    <a:pt x="623" y="4138"/>
                  </a:cubicBezTo>
                  <a:cubicBezTo>
                    <a:pt x="649" y="4888"/>
                    <a:pt x="507" y="5243"/>
                    <a:pt x="251" y="5243"/>
                  </a:cubicBezTo>
                  <a:cubicBezTo>
                    <a:pt x="177" y="5243"/>
                    <a:pt x="93" y="5213"/>
                    <a:pt x="1" y="5154"/>
                  </a:cubicBezTo>
                  <a:lnTo>
                    <a:pt x="1" y="5154"/>
                  </a:lnTo>
                  <a:cubicBezTo>
                    <a:pt x="1" y="5154"/>
                    <a:pt x="250" y="5801"/>
                    <a:pt x="1203" y="5801"/>
                  </a:cubicBezTo>
                  <a:cubicBezTo>
                    <a:pt x="1395" y="5801"/>
                    <a:pt x="1616" y="5775"/>
                    <a:pt x="1869" y="5712"/>
                  </a:cubicBezTo>
                  <a:cubicBezTo>
                    <a:pt x="3377" y="5335"/>
                    <a:pt x="3574" y="4122"/>
                    <a:pt x="4213" y="3368"/>
                  </a:cubicBezTo>
                  <a:cubicBezTo>
                    <a:pt x="4852" y="2614"/>
                    <a:pt x="5492" y="1991"/>
                    <a:pt x="7868" y="1925"/>
                  </a:cubicBezTo>
                  <a:cubicBezTo>
                    <a:pt x="7868" y="1925"/>
                    <a:pt x="6410" y="1810"/>
                    <a:pt x="5869" y="958"/>
                  </a:cubicBezTo>
                  <a:cubicBezTo>
                    <a:pt x="5461" y="335"/>
                    <a:pt x="5045" y="1"/>
                    <a:pt x="465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 name="Google Shape;1298;p2"/>
            <p:cNvSpPr/>
            <p:nvPr/>
          </p:nvSpPr>
          <p:spPr>
            <a:xfrm>
              <a:off x="3856500" y="2231275"/>
              <a:ext cx="192200" cy="157050"/>
            </a:xfrm>
            <a:custGeom>
              <a:avLst/>
              <a:gdLst/>
              <a:ahLst/>
              <a:cxnLst/>
              <a:rect l="l" t="t" r="r" b="b"/>
              <a:pathLst>
                <a:path w="7688" h="6282" extrusionOk="0">
                  <a:moveTo>
                    <a:pt x="3368" y="0"/>
                  </a:moveTo>
                  <a:cubicBezTo>
                    <a:pt x="3322" y="0"/>
                    <a:pt x="3276" y="1"/>
                    <a:pt x="3230" y="3"/>
                  </a:cubicBezTo>
                  <a:cubicBezTo>
                    <a:pt x="2656" y="20"/>
                    <a:pt x="2099" y="183"/>
                    <a:pt x="1607" y="479"/>
                  </a:cubicBezTo>
                  <a:cubicBezTo>
                    <a:pt x="1443" y="560"/>
                    <a:pt x="1279" y="692"/>
                    <a:pt x="1131" y="823"/>
                  </a:cubicBezTo>
                  <a:cubicBezTo>
                    <a:pt x="0" y="1806"/>
                    <a:pt x="361" y="3888"/>
                    <a:pt x="1705" y="4216"/>
                  </a:cubicBezTo>
                  <a:cubicBezTo>
                    <a:pt x="1838" y="4248"/>
                    <a:pt x="1974" y="4264"/>
                    <a:pt x="2111" y="4264"/>
                  </a:cubicBezTo>
                  <a:cubicBezTo>
                    <a:pt x="2596" y="4264"/>
                    <a:pt x="3075" y="4063"/>
                    <a:pt x="3344" y="3691"/>
                  </a:cubicBezTo>
                  <a:cubicBezTo>
                    <a:pt x="3656" y="3249"/>
                    <a:pt x="3656" y="2659"/>
                    <a:pt x="3344" y="2216"/>
                  </a:cubicBezTo>
                  <a:cubicBezTo>
                    <a:pt x="3135" y="1923"/>
                    <a:pt x="2805" y="1763"/>
                    <a:pt x="2470" y="1763"/>
                  </a:cubicBezTo>
                  <a:cubicBezTo>
                    <a:pt x="2281" y="1763"/>
                    <a:pt x="2090" y="1814"/>
                    <a:pt x="1918" y="1921"/>
                  </a:cubicBezTo>
                  <a:cubicBezTo>
                    <a:pt x="1640" y="2085"/>
                    <a:pt x="1508" y="2413"/>
                    <a:pt x="1607" y="2724"/>
                  </a:cubicBezTo>
                  <a:cubicBezTo>
                    <a:pt x="1623" y="2822"/>
                    <a:pt x="1672" y="2904"/>
                    <a:pt x="1754" y="2970"/>
                  </a:cubicBezTo>
                  <a:cubicBezTo>
                    <a:pt x="1856" y="3071"/>
                    <a:pt x="1994" y="3114"/>
                    <a:pt x="2132" y="3114"/>
                  </a:cubicBezTo>
                  <a:cubicBezTo>
                    <a:pt x="2373" y="3114"/>
                    <a:pt x="2614" y="2983"/>
                    <a:pt x="2656" y="2806"/>
                  </a:cubicBezTo>
                  <a:cubicBezTo>
                    <a:pt x="2715" y="2555"/>
                    <a:pt x="2508" y="2305"/>
                    <a:pt x="2252" y="2305"/>
                  </a:cubicBezTo>
                  <a:cubicBezTo>
                    <a:pt x="2223" y="2305"/>
                    <a:pt x="2194" y="2308"/>
                    <a:pt x="2164" y="2314"/>
                  </a:cubicBezTo>
                  <a:cubicBezTo>
                    <a:pt x="1902" y="2380"/>
                    <a:pt x="1918" y="2527"/>
                    <a:pt x="1836" y="2527"/>
                  </a:cubicBezTo>
                  <a:cubicBezTo>
                    <a:pt x="1831" y="2528"/>
                    <a:pt x="1826" y="2529"/>
                    <a:pt x="1822" y="2529"/>
                  </a:cubicBezTo>
                  <a:cubicBezTo>
                    <a:pt x="1738" y="2529"/>
                    <a:pt x="1738" y="2396"/>
                    <a:pt x="1738" y="2396"/>
                  </a:cubicBezTo>
                  <a:cubicBezTo>
                    <a:pt x="1738" y="2200"/>
                    <a:pt x="1836" y="2019"/>
                    <a:pt x="2017" y="1937"/>
                  </a:cubicBezTo>
                  <a:cubicBezTo>
                    <a:pt x="2158" y="1864"/>
                    <a:pt x="2310" y="1829"/>
                    <a:pt x="2460" y="1829"/>
                  </a:cubicBezTo>
                  <a:cubicBezTo>
                    <a:pt x="2778" y="1829"/>
                    <a:pt x="3089" y="1986"/>
                    <a:pt x="3279" y="2265"/>
                  </a:cubicBezTo>
                  <a:cubicBezTo>
                    <a:pt x="3541" y="2675"/>
                    <a:pt x="3541" y="3216"/>
                    <a:pt x="3246" y="3626"/>
                  </a:cubicBezTo>
                  <a:cubicBezTo>
                    <a:pt x="3015" y="3947"/>
                    <a:pt x="2572" y="4127"/>
                    <a:pt x="2124" y="4127"/>
                  </a:cubicBezTo>
                  <a:cubicBezTo>
                    <a:pt x="2000" y="4127"/>
                    <a:pt x="1875" y="4113"/>
                    <a:pt x="1754" y="4085"/>
                  </a:cubicBezTo>
                  <a:cubicBezTo>
                    <a:pt x="541" y="3773"/>
                    <a:pt x="197" y="1855"/>
                    <a:pt x="1263" y="937"/>
                  </a:cubicBezTo>
                  <a:cubicBezTo>
                    <a:pt x="1739" y="491"/>
                    <a:pt x="2319" y="322"/>
                    <a:pt x="2905" y="322"/>
                  </a:cubicBezTo>
                  <a:cubicBezTo>
                    <a:pt x="3610" y="322"/>
                    <a:pt x="4322" y="567"/>
                    <a:pt x="4869" y="872"/>
                  </a:cubicBezTo>
                  <a:cubicBezTo>
                    <a:pt x="5819" y="1413"/>
                    <a:pt x="6541" y="2249"/>
                    <a:pt x="6950" y="3249"/>
                  </a:cubicBezTo>
                  <a:cubicBezTo>
                    <a:pt x="7278" y="4052"/>
                    <a:pt x="7458" y="4921"/>
                    <a:pt x="7458" y="5789"/>
                  </a:cubicBezTo>
                  <a:cubicBezTo>
                    <a:pt x="7458" y="5953"/>
                    <a:pt x="7442" y="6117"/>
                    <a:pt x="7409" y="6281"/>
                  </a:cubicBezTo>
                  <a:cubicBezTo>
                    <a:pt x="7426" y="6232"/>
                    <a:pt x="7442" y="6166"/>
                    <a:pt x="7458" y="6084"/>
                  </a:cubicBezTo>
                  <a:lnTo>
                    <a:pt x="7458" y="6052"/>
                  </a:lnTo>
                  <a:cubicBezTo>
                    <a:pt x="7688" y="4871"/>
                    <a:pt x="7540" y="3626"/>
                    <a:pt x="7016" y="2527"/>
                  </a:cubicBezTo>
                  <a:cubicBezTo>
                    <a:pt x="6331" y="1109"/>
                    <a:pt x="4979" y="0"/>
                    <a:pt x="33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 name="Google Shape;1299;p2"/>
            <p:cNvSpPr/>
            <p:nvPr/>
          </p:nvSpPr>
          <p:spPr>
            <a:xfrm>
              <a:off x="3962875" y="2279450"/>
              <a:ext cx="76000" cy="81400"/>
            </a:xfrm>
            <a:custGeom>
              <a:avLst/>
              <a:gdLst/>
              <a:ahLst/>
              <a:cxnLst/>
              <a:rect l="l" t="t" r="r" b="b"/>
              <a:pathLst>
                <a:path w="3040" h="3256" extrusionOk="0">
                  <a:moveTo>
                    <a:pt x="733" y="0"/>
                  </a:moveTo>
                  <a:cubicBezTo>
                    <a:pt x="65" y="0"/>
                    <a:pt x="0" y="784"/>
                    <a:pt x="1089" y="961"/>
                  </a:cubicBezTo>
                  <a:cubicBezTo>
                    <a:pt x="2351" y="1158"/>
                    <a:pt x="3040" y="3256"/>
                    <a:pt x="3040" y="3256"/>
                  </a:cubicBezTo>
                  <a:cubicBezTo>
                    <a:pt x="3040" y="3256"/>
                    <a:pt x="2728" y="994"/>
                    <a:pt x="1466" y="240"/>
                  </a:cubicBezTo>
                  <a:cubicBezTo>
                    <a:pt x="1179" y="68"/>
                    <a:pt x="930" y="0"/>
                    <a:pt x="7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 name="Google Shape;1300;p2"/>
            <p:cNvSpPr/>
            <p:nvPr/>
          </p:nvSpPr>
          <p:spPr>
            <a:xfrm>
              <a:off x="3810600" y="2272725"/>
              <a:ext cx="129925" cy="112975"/>
            </a:xfrm>
            <a:custGeom>
              <a:avLst/>
              <a:gdLst/>
              <a:ahLst/>
              <a:cxnLst/>
              <a:rect l="l" t="t" r="r" b="b"/>
              <a:pathLst>
                <a:path w="5197" h="4519" extrusionOk="0">
                  <a:moveTo>
                    <a:pt x="2164" y="1"/>
                  </a:moveTo>
                  <a:lnTo>
                    <a:pt x="2164" y="1"/>
                  </a:lnTo>
                  <a:cubicBezTo>
                    <a:pt x="2000" y="214"/>
                    <a:pt x="1886" y="443"/>
                    <a:pt x="1820" y="689"/>
                  </a:cubicBezTo>
                  <a:cubicBezTo>
                    <a:pt x="1689" y="1099"/>
                    <a:pt x="1132" y="1328"/>
                    <a:pt x="558" y="1705"/>
                  </a:cubicBezTo>
                  <a:cubicBezTo>
                    <a:pt x="1" y="2082"/>
                    <a:pt x="83" y="2705"/>
                    <a:pt x="214" y="3049"/>
                  </a:cubicBezTo>
                  <a:cubicBezTo>
                    <a:pt x="263" y="3279"/>
                    <a:pt x="246" y="3525"/>
                    <a:pt x="132" y="3722"/>
                  </a:cubicBezTo>
                  <a:cubicBezTo>
                    <a:pt x="394" y="3492"/>
                    <a:pt x="705" y="3328"/>
                    <a:pt x="1050" y="3246"/>
                  </a:cubicBezTo>
                  <a:cubicBezTo>
                    <a:pt x="1673" y="3049"/>
                    <a:pt x="1656" y="2754"/>
                    <a:pt x="1640" y="2295"/>
                  </a:cubicBezTo>
                  <a:cubicBezTo>
                    <a:pt x="1624" y="1867"/>
                    <a:pt x="1823" y="1853"/>
                    <a:pt x="1850" y="1853"/>
                  </a:cubicBezTo>
                  <a:cubicBezTo>
                    <a:pt x="1852" y="1853"/>
                    <a:pt x="1853" y="1853"/>
                    <a:pt x="1853" y="1853"/>
                  </a:cubicBezTo>
                  <a:cubicBezTo>
                    <a:pt x="1857" y="1853"/>
                    <a:pt x="1862" y="1853"/>
                    <a:pt x="1866" y="1853"/>
                  </a:cubicBezTo>
                  <a:cubicBezTo>
                    <a:pt x="2146" y="1853"/>
                    <a:pt x="2082" y="2382"/>
                    <a:pt x="2066" y="2672"/>
                  </a:cubicBezTo>
                  <a:cubicBezTo>
                    <a:pt x="2033" y="2968"/>
                    <a:pt x="1935" y="3574"/>
                    <a:pt x="2476" y="4164"/>
                  </a:cubicBezTo>
                  <a:cubicBezTo>
                    <a:pt x="2718" y="4428"/>
                    <a:pt x="3038" y="4518"/>
                    <a:pt x="3357" y="4518"/>
                  </a:cubicBezTo>
                  <a:cubicBezTo>
                    <a:pt x="3751" y="4518"/>
                    <a:pt x="4141" y="4380"/>
                    <a:pt x="4377" y="4262"/>
                  </a:cubicBezTo>
                  <a:cubicBezTo>
                    <a:pt x="4488" y="4217"/>
                    <a:pt x="4604" y="4194"/>
                    <a:pt x="4718" y="4194"/>
                  </a:cubicBezTo>
                  <a:cubicBezTo>
                    <a:pt x="4890" y="4194"/>
                    <a:pt x="5058" y="4246"/>
                    <a:pt x="5197" y="4344"/>
                  </a:cubicBezTo>
                  <a:cubicBezTo>
                    <a:pt x="5066" y="3476"/>
                    <a:pt x="4623" y="3197"/>
                    <a:pt x="4000" y="3131"/>
                  </a:cubicBezTo>
                  <a:cubicBezTo>
                    <a:pt x="3361" y="3066"/>
                    <a:pt x="2508" y="2853"/>
                    <a:pt x="2181" y="1771"/>
                  </a:cubicBezTo>
                  <a:cubicBezTo>
                    <a:pt x="1853" y="706"/>
                    <a:pt x="2164" y="1"/>
                    <a:pt x="216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 name="Google Shape;1301;p2"/>
            <p:cNvSpPr/>
            <p:nvPr/>
          </p:nvSpPr>
          <p:spPr>
            <a:xfrm>
              <a:off x="3831100" y="2348950"/>
              <a:ext cx="32400" cy="49600"/>
            </a:xfrm>
            <a:custGeom>
              <a:avLst/>
              <a:gdLst/>
              <a:ahLst/>
              <a:cxnLst/>
              <a:rect l="l" t="t" r="r" b="b"/>
              <a:pathLst>
                <a:path w="1296" h="1984" extrusionOk="0">
                  <a:moveTo>
                    <a:pt x="951" y="0"/>
                  </a:moveTo>
                  <a:lnTo>
                    <a:pt x="951" y="0"/>
                  </a:lnTo>
                  <a:cubicBezTo>
                    <a:pt x="951" y="1"/>
                    <a:pt x="934" y="83"/>
                    <a:pt x="508" y="345"/>
                  </a:cubicBezTo>
                  <a:cubicBezTo>
                    <a:pt x="164" y="525"/>
                    <a:pt x="0" y="935"/>
                    <a:pt x="115" y="1295"/>
                  </a:cubicBezTo>
                  <a:cubicBezTo>
                    <a:pt x="180" y="1525"/>
                    <a:pt x="230" y="1754"/>
                    <a:pt x="262" y="1984"/>
                  </a:cubicBezTo>
                  <a:cubicBezTo>
                    <a:pt x="262" y="1984"/>
                    <a:pt x="262" y="1853"/>
                    <a:pt x="771" y="1558"/>
                  </a:cubicBezTo>
                  <a:cubicBezTo>
                    <a:pt x="1295" y="1263"/>
                    <a:pt x="1098" y="836"/>
                    <a:pt x="1000" y="574"/>
                  </a:cubicBezTo>
                  <a:cubicBezTo>
                    <a:pt x="951" y="377"/>
                    <a:pt x="934" y="197"/>
                    <a:pt x="95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 name="Google Shape;1302;p2"/>
            <p:cNvSpPr/>
            <p:nvPr/>
          </p:nvSpPr>
          <p:spPr>
            <a:xfrm>
              <a:off x="3688075" y="2133850"/>
              <a:ext cx="173375" cy="122150"/>
            </a:xfrm>
            <a:custGeom>
              <a:avLst/>
              <a:gdLst/>
              <a:ahLst/>
              <a:cxnLst/>
              <a:rect l="l" t="t" r="r" b="b"/>
              <a:pathLst>
                <a:path w="6935" h="4886" extrusionOk="0">
                  <a:moveTo>
                    <a:pt x="5009" y="0"/>
                  </a:moveTo>
                  <a:cubicBezTo>
                    <a:pt x="4787" y="0"/>
                    <a:pt x="4537" y="54"/>
                    <a:pt x="4262" y="179"/>
                  </a:cubicBezTo>
                  <a:cubicBezTo>
                    <a:pt x="2804" y="835"/>
                    <a:pt x="3066" y="3310"/>
                    <a:pt x="4803" y="3654"/>
                  </a:cubicBezTo>
                  <a:cubicBezTo>
                    <a:pt x="5000" y="3703"/>
                    <a:pt x="5213" y="3736"/>
                    <a:pt x="5377" y="3753"/>
                  </a:cubicBezTo>
                  <a:cubicBezTo>
                    <a:pt x="4918" y="3835"/>
                    <a:pt x="4475" y="3982"/>
                    <a:pt x="4066" y="4195"/>
                  </a:cubicBezTo>
                  <a:cubicBezTo>
                    <a:pt x="3918" y="4261"/>
                    <a:pt x="3689" y="4343"/>
                    <a:pt x="3639" y="4359"/>
                  </a:cubicBezTo>
                  <a:cubicBezTo>
                    <a:pt x="3187" y="4531"/>
                    <a:pt x="2759" y="4607"/>
                    <a:pt x="2372" y="4607"/>
                  </a:cubicBezTo>
                  <a:cubicBezTo>
                    <a:pt x="1542" y="4607"/>
                    <a:pt x="903" y="4256"/>
                    <a:pt x="623" y="3753"/>
                  </a:cubicBezTo>
                  <a:cubicBezTo>
                    <a:pt x="378" y="3359"/>
                    <a:pt x="361" y="2851"/>
                    <a:pt x="574" y="2441"/>
                  </a:cubicBezTo>
                  <a:cubicBezTo>
                    <a:pt x="591" y="2441"/>
                    <a:pt x="591" y="2425"/>
                    <a:pt x="591" y="2409"/>
                  </a:cubicBezTo>
                  <a:cubicBezTo>
                    <a:pt x="805" y="2100"/>
                    <a:pt x="1145" y="1953"/>
                    <a:pt x="1460" y="1953"/>
                  </a:cubicBezTo>
                  <a:cubicBezTo>
                    <a:pt x="1748" y="1953"/>
                    <a:pt x="2015" y="2076"/>
                    <a:pt x="2148" y="2310"/>
                  </a:cubicBezTo>
                  <a:cubicBezTo>
                    <a:pt x="2263" y="2458"/>
                    <a:pt x="2312" y="2622"/>
                    <a:pt x="2312" y="2802"/>
                  </a:cubicBezTo>
                  <a:cubicBezTo>
                    <a:pt x="2312" y="2949"/>
                    <a:pt x="2263" y="3097"/>
                    <a:pt x="2148" y="3212"/>
                  </a:cubicBezTo>
                  <a:cubicBezTo>
                    <a:pt x="2050" y="3302"/>
                    <a:pt x="1992" y="3331"/>
                    <a:pt x="1959" y="3331"/>
                  </a:cubicBezTo>
                  <a:cubicBezTo>
                    <a:pt x="1927" y="3331"/>
                    <a:pt x="1918" y="3302"/>
                    <a:pt x="1918" y="3277"/>
                  </a:cubicBezTo>
                  <a:cubicBezTo>
                    <a:pt x="2044" y="3025"/>
                    <a:pt x="1752" y="2854"/>
                    <a:pt x="1499" y="2854"/>
                  </a:cubicBezTo>
                  <a:cubicBezTo>
                    <a:pt x="1324" y="2854"/>
                    <a:pt x="1167" y="2936"/>
                    <a:pt x="1181" y="3130"/>
                  </a:cubicBezTo>
                  <a:cubicBezTo>
                    <a:pt x="1170" y="3409"/>
                    <a:pt x="1418" y="3544"/>
                    <a:pt x="1676" y="3544"/>
                  </a:cubicBezTo>
                  <a:cubicBezTo>
                    <a:pt x="1796" y="3544"/>
                    <a:pt x="1918" y="3515"/>
                    <a:pt x="2017" y="3458"/>
                  </a:cubicBezTo>
                  <a:lnTo>
                    <a:pt x="2050" y="3425"/>
                  </a:lnTo>
                  <a:cubicBezTo>
                    <a:pt x="2066" y="3408"/>
                    <a:pt x="2099" y="3392"/>
                    <a:pt x="2115" y="3376"/>
                  </a:cubicBezTo>
                  <a:cubicBezTo>
                    <a:pt x="2410" y="3097"/>
                    <a:pt x="2459" y="2622"/>
                    <a:pt x="2197" y="2294"/>
                  </a:cubicBezTo>
                  <a:cubicBezTo>
                    <a:pt x="2060" y="2019"/>
                    <a:pt x="1751" y="1872"/>
                    <a:pt x="1418" y="1872"/>
                  </a:cubicBezTo>
                  <a:cubicBezTo>
                    <a:pt x="1076" y="1872"/>
                    <a:pt x="709" y="2027"/>
                    <a:pt x="476" y="2359"/>
                  </a:cubicBezTo>
                  <a:cubicBezTo>
                    <a:pt x="1" y="3097"/>
                    <a:pt x="214" y="4097"/>
                    <a:pt x="951" y="4589"/>
                  </a:cubicBezTo>
                  <a:cubicBezTo>
                    <a:pt x="1317" y="4786"/>
                    <a:pt x="1738" y="4885"/>
                    <a:pt x="2151" y="4885"/>
                  </a:cubicBezTo>
                  <a:cubicBezTo>
                    <a:pt x="2183" y="4885"/>
                    <a:pt x="2215" y="4885"/>
                    <a:pt x="2246" y="4884"/>
                  </a:cubicBezTo>
                  <a:cubicBezTo>
                    <a:pt x="3148" y="4851"/>
                    <a:pt x="3869" y="4359"/>
                    <a:pt x="5049" y="3999"/>
                  </a:cubicBezTo>
                  <a:cubicBezTo>
                    <a:pt x="5475" y="3900"/>
                    <a:pt x="5918" y="3835"/>
                    <a:pt x="6360" y="3802"/>
                  </a:cubicBezTo>
                  <a:cubicBezTo>
                    <a:pt x="6557" y="3785"/>
                    <a:pt x="6754" y="3720"/>
                    <a:pt x="6934" y="3622"/>
                  </a:cubicBezTo>
                  <a:lnTo>
                    <a:pt x="6934" y="3622"/>
                  </a:lnTo>
                  <a:cubicBezTo>
                    <a:pt x="6934" y="3622"/>
                    <a:pt x="6815" y="3650"/>
                    <a:pt x="6664" y="3650"/>
                  </a:cubicBezTo>
                  <a:cubicBezTo>
                    <a:pt x="6512" y="3650"/>
                    <a:pt x="6328" y="3622"/>
                    <a:pt x="6197" y="3507"/>
                  </a:cubicBezTo>
                  <a:cubicBezTo>
                    <a:pt x="5934" y="3277"/>
                    <a:pt x="5934" y="3359"/>
                    <a:pt x="5656" y="3277"/>
                  </a:cubicBezTo>
                  <a:cubicBezTo>
                    <a:pt x="5475" y="3228"/>
                    <a:pt x="5377" y="3081"/>
                    <a:pt x="5377" y="2917"/>
                  </a:cubicBezTo>
                  <a:cubicBezTo>
                    <a:pt x="5180" y="3081"/>
                    <a:pt x="5147" y="3359"/>
                    <a:pt x="5295" y="3572"/>
                  </a:cubicBezTo>
                  <a:cubicBezTo>
                    <a:pt x="5295" y="3572"/>
                    <a:pt x="4574" y="3572"/>
                    <a:pt x="4393" y="3212"/>
                  </a:cubicBezTo>
                  <a:cubicBezTo>
                    <a:pt x="4230" y="2835"/>
                    <a:pt x="4426" y="2835"/>
                    <a:pt x="4574" y="2753"/>
                  </a:cubicBezTo>
                  <a:cubicBezTo>
                    <a:pt x="4721" y="2671"/>
                    <a:pt x="4770" y="2523"/>
                    <a:pt x="4607" y="2327"/>
                  </a:cubicBezTo>
                  <a:cubicBezTo>
                    <a:pt x="4459" y="2114"/>
                    <a:pt x="4492" y="1753"/>
                    <a:pt x="4754" y="1737"/>
                  </a:cubicBezTo>
                  <a:cubicBezTo>
                    <a:pt x="4675" y="1578"/>
                    <a:pt x="4499" y="1472"/>
                    <a:pt x="4322" y="1472"/>
                  </a:cubicBezTo>
                  <a:cubicBezTo>
                    <a:pt x="4280" y="1472"/>
                    <a:pt x="4238" y="1478"/>
                    <a:pt x="4197" y="1491"/>
                  </a:cubicBezTo>
                  <a:cubicBezTo>
                    <a:pt x="3771" y="1556"/>
                    <a:pt x="3771" y="2163"/>
                    <a:pt x="3771" y="2163"/>
                  </a:cubicBezTo>
                  <a:cubicBezTo>
                    <a:pt x="3771" y="2163"/>
                    <a:pt x="3459" y="1425"/>
                    <a:pt x="3951" y="1048"/>
                  </a:cubicBezTo>
                  <a:cubicBezTo>
                    <a:pt x="4135" y="902"/>
                    <a:pt x="4285" y="847"/>
                    <a:pt x="4404" y="847"/>
                  </a:cubicBezTo>
                  <a:cubicBezTo>
                    <a:pt x="4590" y="847"/>
                    <a:pt x="4698" y="983"/>
                    <a:pt x="4738" y="1114"/>
                  </a:cubicBezTo>
                  <a:cubicBezTo>
                    <a:pt x="4791" y="1299"/>
                    <a:pt x="4887" y="1453"/>
                    <a:pt x="5034" y="1453"/>
                  </a:cubicBezTo>
                  <a:cubicBezTo>
                    <a:pt x="5069" y="1453"/>
                    <a:pt x="5107" y="1444"/>
                    <a:pt x="5147" y="1425"/>
                  </a:cubicBezTo>
                  <a:cubicBezTo>
                    <a:pt x="5277" y="1360"/>
                    <a:pt x="5385" y="1267"/>
                    <a:pt x="5481" y="1267"/>
                  </a:cubicBezTo>
                  <a:cubicBezTo>
                    <a:pt x="5531" y="1267"/>
                    <a:pt x="5578" y="1292"/>
                    <a:pt x="5623" y="1360"/>
                  </a:cubicBezTo>
                  <a:cubicBezTo>
                    <a:pt x="5738" y="1605"/>
                    <a:pt x="5623" y="1917"/>
                    <a:pt x="5361" y="2015"/>
                  </a:cubicBezTo>
                  <a:cubicBezTo>
                    <a:pt x="5361" y="2015"/>
                    <a:pt x="5372" y="2016"/>
                    <a:pt x="5392" y="2016"/>
                  </a:cubicBezTo>
                  <a:cubicBezTo>
                    <a:pt x="5532" y="2016"/>
                    <a:pt x="6100" y="1978"/>
                    <a:pt x="6229" y="1376"/>
                  </a:cubicBezTo>
                  <a:cubicBezTo>
                    <a:pt x="6347" y="839"/>
                    <a:pt x="5890" y="0"/>
                    <a:pt x="500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 name="Google Shape;1303;p2"/>
            <p:cNvSpPr/>
            <p:nvPr/>
          </p:nvSpPr>
          <p:spPr>
            <a:xfrm>
              <a:off x="3661025" y="2198975"/>
              <a:ext cx="116825" cy="82800"/>
            </a:xfrm>
            <a:custGeom>
              <a:avLst/>
              <a:gdLst/>
              <a:ahLst/>
              <a:cxnLst/>
              <a:rect l="l" t="t" r="r" b="b"/>
              <a:pathLst>
                <a:path w="4673" h="3312" extrusionOk="0">
                  <a:moveTo>
                    <a:pt x="853" y="0"/>
                  </a:moveTo>
                  <a:cubicBezTo>
                    <a:pt x="853" y="0"/>
                    <a:pt x="1" y="918"/>
                    <a:pt x="574" y="1721"/>
                  </a:cubicBezTo>
                  <a:cubicBezTo>
                    <a:pt x="886" y="2180"/>
                    <a:pt x="1394" y="2459"/>
                    <a:pt x="1951" y="2492"/>
                  </a:cubicBezTo>
                  <a:cubicBezTo>
                    <a:pt x="1886" y="2492"/>
                    <a:pt x="1492" y="2492"/>
                    <a:pt x="1312" y="2721"/>
                  </a:cubicBezTo>
                  <a:cubicBezTo>
                    <a:pt x="1181" y="2885"/>
                    <a:pt x="1132" y="3098"/>
                    <a:pt x="1165" y="3311"/>
                  </a:cubicBezTo>
                  <a:cubicBezTo>
                    <a:pt x="1217" y="3220"/>
                    <a:pt x="1310" y="3170"/>
                    <a:pt x="1413" y="3170"/>
                  </a:cubicBezTo>
                  <a:cubicBezTo>
                    <a:pt x="1439" y="3170"/>
                    <a:pt x="1466" y="3173"/>
                    <a:pt x="1492" y="3180"/>
                  </a:cubicBezTo>
                  <a:cubicBezTo>
                    <a:pt x="1597" y="3215"/>
                    <a:pt x="1758" y="3288"/>
                    <a:pt x="1943" y="3288"/>
                  </a:cubicBezTo>
                  <a:cubicBezTo>
                    <a:pt x="2104" y="3288"/>
                    <a:pt x="2284" y="3232"/>
                    <a:pt x="2459" y="3049"/>
                  </a:cubicBezTo>
                  <a:cubicBezTo>
                    <a:pt x="2836" y="2639"/>
                    <a:pt x="3328" y="2869"/>
                    <a:pt x="4672" y="2164"/>
                  </a:cubicBezTo>
                  <a:lnTo>
                    <a:pt x="4672" y="2164"/>
                  </a:lnTo>
                  <a:cubicBezTo>
                    <a:pt x="4672" y="2164"/>
                    <a:pt x="3953" y="2467"/>
                    <a:pt x="3143" y="2467"/>
                  </a:cubicBezTo>
                  <a:cubicBezTo>
                    <a:pt x="2676" y="2467"/>
                    <a:pt x="2178" y="2367"/>
                    <a:pt x="1771" y="2049"/>
                  </a:cubicBezTo>
                  <a:cubicBezTo>
                    <a:pt x="1115" y="1590"/>
                    <a:pt x="771" y="803"/>
                    <a:pt x="85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 name="Google Shape;1304;p2"/>
            <p:cNvSpPr/>
            <p:nvPr/>
          </p:nvSpPr>
          <p:spPr>
            <a:xfrm>
              <a:off x="3814700" y="2013625"/>
              <a:ext cx="111075" cy="157100"/>
            </a:xfrm>
            <a:custGeom>
              <a:avLst/>
              <a:gdLst/>
              <a:ahLst/>
              <a:cxnLst/>
              <a:rect l="l" t="t" r="r" b="b"/>
              <a:pathLst>
                <a:path w="4443" h="6284" extrusionOk="0">
                  <a:moveTo>
                    <a:pt x="2639" y="0"/>
                  </a:moveTo>
                  <a:cubicBezTo>
                    <a:pt x="2141" y="0"/>
                    <a:pt x="1623" y="207"/>
                    <a:pt x="1279" y="612"/>
                  </a:cubicBezTo>
                  <a:cubicBezTo>
                    <a:pt x="1" y="2235"/>
                    <a:pt x="902" y="4267"/>
                    <a:pt x="1656" y="5119"/>
                  </a:cubicBezTo>
                  <a:cubicBezTo>
                    <a:pt x="2082" y="5644"/>
                    <a:pt x="2640" y="6037"/>
                    <a:pt x="3262" y="6283"/>
                  </a:cubicBezTo>
                  <a:cubicBezTo>
                    <a:pt x="2689" y="6021"/>
                    <a:pt x="2181" y="5611"/>
                    <a:pt x="1771" y="5136"/>
                  </a:cubicBezTo>
                  <a:cubicBezTo>
                    <a:pt x="1492" y="4742"/>
                    <a:pt x="1295" y="4300"/>
                    <a:pt x="1164" y="3841"/>
                  </a:cubicBezTo>
                  <a:cubicBezTo>
                    <a:pt x="1017" y="3316"/>
                    <a:pt x="968" y="2759"/>
                    <a:pt x="1017" y="2218"/>
                  </a:cubicBezTo>
                  <a:cubicBezTo>
                    <a:pt x="1148" y="743"/>
                    <a:pt x="1967" y="202"/>
                    <a:pt x="2721" y="169"/>
                  </a:cubicBezTo>
                  <a:cubicBezTo>
                    <a:pt x="3066" y="169"/>
                    <a:pt x="3394" y="317"/>
                    <a:pt x="3656" y="563"/>
                  </a:cubicBezTo>
                  <a:cubicBezTo>
                    <a:pt x="4295" y="1104"/>
                    <a:pt x="3934" y="2054"/>
                    <a:pt x="3394" y="2267"/>
                  </a:cubicBezTo>
                  <a:cubicBezTo>
                    <a:pt x="3267" y="2340"/>
                    <a:pt x="3126" y="2377"/>
                    <a:pt x="2987" y="2377"/>
                  </a:cubicBezTo>
                  <a:cubicBezTo>
                    <a:pt x="2872" y="2377"/>
                    <a:pt x="2759" y="2352"/>
                    <a:pt x="2656" y="2300"/>
                  </a:cubicBezTo>
                  <a:cubicBezTo>
                    <a:pt x="2476" y="2202"/>
                    <a:pt x="2361" y="2038"/>
                    <a:pt x="2328" y="1841"/>
                  </a:cubicBezTo>
                  <a:cubicBezTo>
                    <a:pt x="2328" y="1743"/>
                    <a:pt x="2357" y="1721"/>
                    <a:pt x="2410" y="1721"/>
                  </a:cubicBezTo>
                  <a:cubicBezTo>
                    <a:pt x="2455" y="1721"/>
                    <a:pt x="2518" y="1738"/>
                    <a:pt x="2597" y="1738"/>
                  </a:cubicBezTo>
                  <a:cubicBezTo>
                    <a:pt x="2658" y="1738"/>
                    <a:pt x="2727" y="1728"/>
                    <a:pt x="2803" y="1694"/>
                  </a:cubicBezTo>
                  <a:cubicBezTo>
                    <a:pt x="3000" y="1579"/>
                    <a:pt x="3049" y="1300"/>
                    <a:pt x="2885" y="1136"/>
                  </a:cubicBezTo>
                  <a:cubicBezTo>
                    <a:pt x="2811" y="1062"/>
                    <a:pt x="2710" y="1022"/>
                    <a:pt x="2606" y="1022"/>
                  </a:cubicBezTo>
                  <a:cubicBezTo>
                    <a:pt x="2411" y="1022"/>
                    <a:pt x="2207" y="1165"/>
                    <a:pt x="2164" y="1497"/>
                  </a:cubicBezTo>
                  <a:cubicBezTo>
                    <a:pt x="2131" y="1743"/>
                    <a:pt x="2213" y="1989"/>
                    <a:pt x="2377" y="2153"/>
                  </a:cubicBezTo>
                  <a:cubicBezTo>
                    <a:pt x="2394" y="2185"/>
                    <a:pt x="2426" y="2202"/>
                    <a:pt x="2443" y="2218"/>
                  </a:cubicBezTo>
                  <a:lnTo>
                    <a:pt x="2508" y="2267"/>
                  </a:lnTo>
                  <a:lnTo>
                    <a:pt x="2558" y="2300"/>
                  </a:lnTo>
                  <a:lnTo>
                    <a:pt x="2590" y="2333"/>
                  </a:lnTo>
                  <a:lnTo>
                    <a:pt x="2623" y="2349"/>
                  </a:lnTo>
                  <a:cubicBezTo>
                    <a:pt x="2754" y="2415"/>
                    <a:pt x="2894" y="2448"/>
                    <a:pt x="3031" y="2448"/>
                  </a:cubicBezTo>
                  <a:cubicBezTo>
                    <a:pt x="3168" y="2448"/>
                    <a:pt x="3303" y="2415"/>
                    <a:pt x="3426" y="2349"/>
                  </a:cubicBezTo>
                  <a:cubicBezTo>
                    <a:pt x="4016" y="2136"/>
                    <a:pt x="4443" y="1087"/>
                    <a:pt x="3754" y="464"/>
                  </a:cubicBezTo>
                  <a:cubicBezTo>
                    <a:pt x="3481" y="153"/>
                    <a:pt x="3068" y="0"/>
                    <a:pt x="263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 name="Google Shape;1305;p2"/>
            <p:cNvSpPr/>
            <p:nvPr/>
          </p:nvSpPr>
          <p:spPr>
            <a:xfrm>
              <a:off x="2812775" y="2651575"/>
              <a:ext cx="227050" cy="157925"/>
            </a:xfrm>
            <a:custGeom>
              <a:avLst/>
              <a:gdLst/>
              <a:ahLst/>
              <a:cxnLst/>
              <a:rect l="l" t="t" r="r" b="b"/>
              <a:pathLst>
                <a:path w="9082" h="6317" extrusionOk="0">
                  <a:moveTo>
                    <a:pt x="7080" y="0"/>
                  </a:moveTo>
                  <a:cubicBezTo>
                    <a:pt x="6623" y="0"/>
                    <a:pt x="6191" y="162"/>
                    <a:pt x="5918" y="500"/>
                  </a:cubicBezTo>
                  <a:cubicBezTo>
                    <a:pt x="5541" y="910"/>
                    <a:pt x="5492" y="1533"/>
                    <a:pt x="5820" y="2008"/>
                  </a:cubicBezTo>
                  <a:cubicBezTo>
                    <a:pt x="5902" y="2139"/>
                    <a:pt x="6033" y="2254"/>
                    <a:pt x="6197" y="2320"/>
                  </a:cubicBezTo>
                  <a:lnTo>
                    <a:pt x="6229" y="2320"/>
                  </a:lnTo>
                  <a:lnTo>
                    <a:pt x="6295" y="2353"/>
                  </a:lnTo>
                  <a:cubicBezTo>
                    <a:pt x="6328" y="2353"/>
                    <a:pt x="6361" y="2369"/>
                    <a:pt x="6393" y="2369"/>
                  </a:cubicBezTo>
                  <a:cubicBezTo>
                    <a:pt x="6466" y="2390"/>
                    <a:pt x="6539" y="2400"/>
                    <a:pt x="6612" y="2400"/>
                  </a:cubicBezTo>
                  <a:cubicBezTo>
                    <a:pt x="6820" y="2400"/>
                    <a:pt x="7022" y="2318"/>
                    <a:pt x="7180" y="2172"/>
                  </a:cubicBezTo>
                  <a:cubicBezTo>
                    <a:pt x="7571" y="1752"/>
                    <a:pt x="7301" y="1207"/>
                    <a:pt x="6963" y="1207"/>
                  </a:cubicBezTo>
                  <a:cubicBezTo>
                    <a:pt x="6932" y="1207"/>
                    <a:pt x="6900" y="1212"/>
                    <a:pt x="6869" y="1222"/>
                  </a:cubicBezTo>
                  <a:cubicBezTo>
                    <a:pt x="6557" y="1320"/>
                    <a:pt x="6492" y="1713"/>
                    <a:pt x="6721" y="1861"/>
                  </a:cubicBezTo>
                  <a:cubicBezTo>
                    <a:pt x="6772" y="1883"/>
                    <a:pt x="6826" y="1894"/>
                    <a:pt x="6881" y="1894"/>
                  </a:cubicBezTo>
                  <a:cubicBezTo>
                    <a:pt x="6985" y="1894"/>
                    <a:pt x="7088" y="1854"/>
                    <a:pt x="7164" y="1779"/>
                  </a:cubicBezTo>
                  <a:lnTo>
                    <a:pt x="7164" y="1779"/>
                  </a:lnTo>
                  <a:cubicBezTo>
                    <a:pt x="7197" y="1910"/>
                    <a:pt x="7147" y="2074"/>
                    <a:pt x="7016" y="2156"/>
                  </a:cubicBezTo>
                  <a:cubicBezTo>
                    <a:pt x="6869" y="2266"/>
                    <a:pt x="6684" y="2322"/>
                    <a:pt x="6504" y="2322"/>
                  </a:cubicBezTo>
                  <a:cubicBezTo>
                    <a:pt x="6445" y="2322"/>
                    <a:pt x="6385" y="2316"/>
                    <a:pt x="6328" y="2303"/>
                  </a:cubicBezTo>
                  <a:cubicBezTo>
                    <a:pt x="6229" y="2271"/>
                    <a:pt x="6147" y="2238"/>
                    <a:pt x="6066" y="2172"/>
                  </a:cubicBezTo>
                  <a:cubicBezTo>
                    <a:pt x="5557" y="1762"/>
                    <a:pt x="5525" y="1008"/>
                    <a:pt x="5984" y="550"/>
                  </a:cubicBezTo>
                  <a:cubicBezTo>
                    <a:pt x="6237" y="249"/>
                    <a:pt x="6626" y="106"/>
                    <a:pt x="7039" y="106"/>
                  </a:cubicBezTo>
                  <a:cubicBezTo>
                    <a:pt x="7908" y="106"/>
                    <a:pt x="8879" y="738"/>
                    <a:pt x="8901" y="1861"/>
                  </a:cubicBezTo>
                  <a:cubicBezTo>
                    <a:pt x="8918" y="2664"/>
                    <a:pt x="8491" y="3418"/>
                    <a:pt x="7770" y="3795"/>
                  </a:cubicBezTo>
                  <a:cubicBezTo>
                    <a:pt x="7754" y="3795"/>
                    <a:pt x="7737" y="3811"/>
                    <a:pt x="7705" y="3811"/>
                  </a:cubicBezTo>
                  <a:cubicBezTo>
                    <a:pt x="7623" y="3844"/>
                    <a:pt x="7524" y="3877"/>
                    <a:pt x="7442" y="3893"/>
                  </a:cubicBezTo>
                  <a:cubicBezTo>
                    <a:pt x="7211" y="3948"/>
                    <a:pt x="6979" y="3972"/>
                    <a:pt x="6749" y="3972"/>
                  </a:cubicBezTo>
                  <a:cubicBezTo>
                    <a:pt x="5174" y="3972"/>
                    <a:pt x="3651" y="2846"/>
                    <a:pt x="2318" y="2846"/>
                  </a:cubicBezTo>
                  <a:cubicBezTo>
                    <a:pt x="2166" y="2846"/>
                    <a:pt x="2016" y="2861"/>
                    <a:pt x="1869" y="2893"/>
                  </a:cubicBezTo>
                  <a:cubicBezTo>
                    <a:pt x="624" y="3172"/>
                    <a:pt x="263" y="4041"/>
                    <a:pt x="148" y="4582"/>
                  </a:cubicBezTo>
                  <a:cubicBezTo>
                    <a:pt x="1" y="5139"/>
                    <a:pt x="115" y="5729"/>
                    <a:pt x="558" y="6073"/>
                  </a:cubicBezTo>
                  <a:cubicBezTo>
                    <a:pt x="781" y="6240"/>
                    <a:pt x="1047" y="6316"/>
                    <a:pt x="1308" y="6316"/>
                  </a:cubicBezTo>
                  <a:cubicBezTo>
                    <a:pt x="1740" y="6316"/>
                    <a:pt x="2155" y="6109"/>
                    <a:pt x="2328" y="5762"/>
                  </a:cubicBezTo>
                  <a:cubicBezTo>
                    <a:pt x="2656" y="5221"/>
                    <a:pt x="2361" y="4516"/>
                    <a:pt x="1869" y="4401"/>
                  </a:cubicBezTo>
                  <a:cubicBezTo>
                    <a:pt x="1775" y="4362"/>
                    <a:pt x="1678" y="4344"/>
                    <a:pt x="1581" y="4344"/>
                  </a:cubicBezTo>
                  <a:cubicBezTo>
                    <a:pt x="1273" y="4344"/>
                    <a:pt x="978" y="4532"/>
                    <a:pt x="853" y="4844"/>
                  </a:cubicBezTo>
                  <a:cubicBezTo>
                    <a:pt x="820" y="4959"/>
                    <a:pt x="820" y="5090"/>
                    <a:pt x="837" y="5221"/>
                  </a:cubicBezTo>
                  <a:lnTo>
                    <a:pt x="837" y="5237"/>
                  </a:lnTo>
                  <a:cubicBezTo>
                    <a:pt x="837" y="5254"/>
                    <a:pt x="853" y="5270"/>
                    <a:pt x="853" y="5270"/>
                  </a:cubicBezTo>
                  <a:cubicBezTo>
                    <a:pt x="853" y="5287"/>
                    <a:pt x="853" y="5287"/>
                    <a:pt x="853" y="5303"/>
                  </a:cubicBezTo>
                  <a:cubicBezTo>
                    <a:pt x="928" y="5528"/>
                    <a:pt x="1136" y="5676"/>
                    <a:pt x="1362" y="5676"/>
                  </a:cubicBezTo>
                  <a:cubicBezTo>
                    <a:pt x="1432" y="5676"/>
                    <a:pt x="1504" y="5662"/>
                    <a:pt x="1574" y="5631"/>
                  </a:cubicBezTo>
                  <a:cubicBezTo>
                    <a:pt x="1921" y="5473"/>
                    <a:pt x="1813" y="4923"/>
                    <a:pt x="1471" y="4923"/>
                  </a:cubicBezTo>
                  <a:cubicBezTo>
                    <a:pt x="1456" y="4923"/>
                    <a:pt x="1442" y="4924"/>
                    <a:pt x="1427" y="4926"/>
                  </a:cubicBezTo>
                  <a:cubicBezTo>
                    <a:pt x="1050" y="4959"/>
                    <a:pt x="1115" y="5319"/>
                    <a:pt x="1066" y="5385"/>
                  </a:cubicBezTo>
                  <a:cubicBezTo>
                    <a:pt x="1055" y="5393"/>
                    <a:pt x="1043" y="5397"/>
                    <a:pt x="1031" y="5397"/>
                  </a:cubicBezTo>
                  <a:cubicBezTo>
                    <a:pt x="974" y="5397"/>
                    <a:pt x="916" y="5314"/>
                    <a:pt x="902" y="5287"/>
                  </a:cubicBezTo>
                  <a:cubicBezTo>
                    <a:pt x="837" y="5090"/>
                    <a:pt x="853" y="4893"/>
                    <a:pt x="951" y="4713"/>
                  </a:cubicBezTo>
                  <a:cubicBezTo>
                    <a:pt x="1091" y="4504"/>
                    <a:pt x="1320" y="4394"/>
                    <a:pt x="1559" y="4394"/>
                  </a:cubicBezTo>
                  <a:cubicBezTo>
                    <a:pt x="1657" y="4394"/>
                    <a:pt x="1757" y="4412"/>
                    <a:pt x="1853" y="4451"/>
                  </a:cubicBezTo>
                  <a:cubicBezTo>
                    <a:pt x="2312" y="4582"/>
                    <a:pt x="2558" y="5221"/>
                    <a:pt x="2246" y="5729"/>
                  </a:cubicBezTo>
                  <a:cubicBezTo>
                    <a:pt x="2088" y="6036"/>
                    <a:pt x="1713" y="6212"/>
                    <a:pt x="1330" y="6212"/>
                  </a:cubicBezTo>
                  <a:cubicBezTo>
                    <a:pt x="1079" y="6212"/>
                    <a:pt x="824" y="6137"/>
                    <a:pt x="624" y="5975"/>
                  </a:cubicBezTo>
                  <a:cubicBezTo>
                    <a:pt x="83" y="5565"/>
                    <a:pt x="115" y="4631"/>
                    <a:pt x="558" y="4057"/>
                  </a:cubicBezTo>
                  <a:cubicBezTo>
                    <a:pt x="907" y="3584"/>
                    <a:pt x="1502" y="3347"/>
                    <a:pt x="2120" y="3347"/>
                  </a:cubicBezTo>
                  <a:cubicBezTo>
                    <a:pt x="2315" y="3347"/>
                    <a:pt x="2513" y="3371"/>
                    <a:pt x="2705" y="3418"/>
                  </a:cubicBezTo>
                  <a:cubicBezTo>
                    <a:pt x="3525" y="3631"/>
                    <a:pt x="4328" y="3959"/>
                    <a:pt x="5230" y="4205"/>
                  </a:cubicBezTo>
                  <a:cubicBezTo>
                    <a:pt x="5546" y="4263"/>
                    <a:pt x="5872" y="4297"/>
                    <a:pt x="6195" y="4297"/>
                  </a:cubicBezTo>
                  <a:cubicBezTo>
                    <a:pt x="6774" y="4297"/>
                    <a:pt x="7347" y="4189"/>
                    <a:pt x="7852" y="3926"/>
                  </a:cubicBezTo>
                  <a:cubicBezTo>
                    <a:pt x="8623" y="3533"/>
                    <a:pt x="9082" y="2713"/>
                    <a:pt x="9049" y="1844"/>
                  </a:cubicBezTo>
                  <a:cubicBezTo>
                    <a:pt x="9016" y="652"/>
                    <a:pt x="7998" y="0"/>
                    <a:pt x="708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 name="Google Shape;1306;p2"/>
            <p:cNvSpPr/>
            <p:nvPr/>
          </p:nvSpPr>
          <p:spPr>
            <a:xfrm>
              <a:off x="2736975" y="2787825"/>
              <a:ext cx="153700" cy="154500"/>
            </a:xfrm>
            <a:custGeom>
              <a:avLst/>
              <a:gdLst/>
              <a:ahLst/>
              <a:cxnLst/>
              <a:rect l="l" t="t" r="r" b="b"/>
              <a:pathLst>
                <a:path w="6148" h="6180" extrusionOk="0">
                  <a:moveTo>
                    <a:pt x="3065" y="0"/>
                  </a:moveTo>
                  <a:cubicBezTo>
                    <a:pt x="3033" y="115"/>
                    <a:pt x="3000" y="230"/>
                    <a:pt x="3000" y="345"/>
                  </a:cubicBezTo>
                  <a:cubicBezTo>
                    <a:pt x="3000" y="345"/>
                    <a:pt x="2918" y="1246"/>
                    <a:pt x="2033" y="1377"/>
                  </a:cubicBezTo>
                  <a:cubicBezTo>
                    <a:pt x="1148" y="1492"/>
                    <a:pt x="574" y="1623"/>
                    <a:pt x="541" y="2279"/>
                  </a:cubicBezTo>
                  <a:cubicBezTo>
                    <a:pt x="511" y="2895"/>
                    <a:pt x="330" y="3221"/>
                    <a:pt x="73" y="3221"/>
                  </a:cubicBezTo>
                  <a:cubicBezTo>
                    <a:pt x="49" y="3221"/>
                    <a:pt x="25" y="3219"/>
                    <a:pt x="0" y="3213"/>
                  </a:cubicBezTo>
                  <a:lnTo>
                    <a:pt x="0" y="3213"/>
                  </a:lnTo>
                  <a:cubicBezTo>
                    <a:pt x="0" y="3213"/>
                    <a:pt x="363" y="3746"/>
                    <a:pt x="957" y="3746"/>
                  </a:cubicBezTo>
                  <a:cubicBezTo>
                    <a:pt x="1077" y="3746"/>
                    <a:pt x="1207" y="3724"/>
                    <a:pt x="1344" y="3672"/>
                  </a:cubicBezTo>
                  <a:cubicBezTo>
                    <a:pt x="2180" y="3361"/>
                    <a:pt x="2115" y="2803"/>
                    <a:pt x="2115" y="2656"/>
                  </a:cubicBezTo>
                  <a:cubicBezTo>
                    <a:pt x="2130" y="2503"/>
                    <a:pt x="2203" y="2292"/>
                    <a:pt x="2346" y="2292"/>
                  </a:cubicBezTo>
                  <a:cubicBezTo>
                    <a:pt x="2356" y="2292"/>
                    <a:pt x="2366" y="2293"/>
                    <a:pt x="2377" y="2295"/>
                  </a:cubicBezTo>
                  <a:cubicBezTo>
                    <a:pt x="2541" y="2328"/>
                    <a:pt x="2607" y="2656"/>
                    <a:pt x="2377" y="2951"/>
                  </a:cubicBezTo>
                  <a:cubicBezTo>
                    <a:pt x="2033" y="3295"/>
                    <a:pt x="1984" y="3836"/>
                    <a:pt x="2279" y="4246"/>
                  </a:cubicBezTo>
                  <a:cubicBezTo>
                    <a:pt x="2639" y="4803"/>
                    <a:pt x="3082" y="6180"/>
                    <a:pt x="3082" y="6180"/>
                  </a:cubicBezTo>
                  <a:cubicBezTo>
                    <a:pt x="3082" y="6180"/>
                    <a:pt x="3524" y="4803"/>
                    <a:pt x="3885" y="4246"/>
                  </a:cubicBezTo>
                  <a:cubicBezTo>
                    <a:pt x="4164" y="3836"/>
                    <a:pt x="4131" y="3295"/>
                    <a:pt x="3787" y="2951"/>
                  </a:cubicBezTo>
                  <a:cubicBezTo>
                    <a:pt x="3541" y="2656"/>
                    <a:pt x="3606" y="2328"/>
                    <a:pt x="3770" y="2295"/>
                  </a:cubicBezTo>
                  <a:cubicBezTo>
                    <a:pt x="3776" y="2295"/>
                    <a:pt x="3782" y="2294"/>
                    <a:pt x="3788" y="2294"/>
                  </a:cubicBezTo>
                  <a:cubicBezTo>
                    <a:pt x="3940" y="2294"/>
                    <a:pt x="4017" y="2498"/>
                    <a:pt x="4033" y="2656"/>
                  </a:cubicBezTo>
                  <a:cubicBezTo>
                    <a:pt x="4033" y="2820"/>
                    <a:pt x="3967" y="3361"/>
                    <a:pt x="4803" y="3672"/>
                  </a:cubicBezTo>
                  <a:cubicBezTo>
                    <a:pt x="4941" y="3724"/>
                    <a:pt x="5070" y="3746"/>
                    <a:pt x="5190" y="3746"/>
                  </a:cubicBezTo>
                  <a:cubicBezTo>
                    <a:pt x="5784" y="3746"/>
                    <a:pt x="6147" y="3213"/>
                    <a:pt x="6147" y="3213"/>
                  </a:cubicBezTo>
                  <a:lnTo>
                    <a:pt x="6147" y="3213"/>
                  </a:lnTo>
                  <a:cubicBezTo>
                    <a:pt x="6121" y="3219"/>
                    <a:pt x="6095" y="3221"/>
                    <a:pt x="6071" y="3221"/>
                  </a:cubicBezTo>
                  <a:cubicBezTo>
                    <a:pt x="5801" y="3221"/>
                    <a:pt x="5620" y="2896"/>
                    <a:pt x="5590" y="2295"/>
                  </a:cubicBezTo>
                  <a:cubicBezTo>
                    <a:pt x="5557" y="1623"/>
                    <a:pt x="4967" y="1492"/>
                    <a:pt x="4098" y="1377"/>
                  </a:cubicBezTo>
                  <a:cubicBezTo>
                    <a:pt x="3229" y="1263"/>
                    <a:pt x="3147" y="345"/>
                    <a:pt x="3147" y="345"/>
                  </a:cubicBezTo>
                  <a:cubicBezTo>
                    <a:pt x="3131" y="230"/>
                    <a:pt x="3098" y="115"/>
                    <a:pt x="30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 name="Google Shape;1307;p2"/>
            <p:cNvSpPr/>
            <p:nvPr/>
          </p:nvSpPr>
          <p:spPr>
            <a:xfrm>
              <a:off x="2839825" y="2741450"/>
              <a:ext cx="161900" cy="92300"/>
            </a:xfrm>
            <a:custGeom>
              <a:avLst/>
              <a:gdLst/>
              <a:ahLst/>
              <a:cxnLst/>
              <a:rect l="l" t="t" r="r" b="b"/>
              <a:pathLst>
                <a:path w="6476" h="3692" extrusionOk="0">
                  <a:moveTo>
                    <a:pt x="961" y="0"/>
                  </a:moveTo>
                  <a:cubicBezTo>
                    <a:pt x="340" y="0"/>
                    <a:pt x="1" y="266"/>
                    <a:pt x="1" y="266"/>
                  </a:cubicBezTo>
                  <a:cubicBezTo>
                    <a:pt x="238" y="184"/>
                    <a:pt x="455" y="134"/>
                    <a:pt x="671" y="134"/>
                  </a:cubicBezTo>
                  <a:cubicBezTo>
                    <a:pt x="976" y="134"/>
                    <a:pt x="1277" y="235"/>
                    <a:pt x="1623" y="495"/>
                  </a:cubicBezTo>
                  <a:cubicBezTo>
                    <a:pt x="2213" y="938"/>
                    <a:pt x="1853" y="1692"/>
                    <a:pt x="1754" y="2200"/>
                  </a:cubicBezTo>
                  <a:cubicBezTo>
                    <a:pt x="1656" y="2691"/>
                    <a:pt x="2377" y="2921"/>
                    <a:pt x="2738" y="3068"/>
                  </a:cubicBezTo>
                  <a:cubicBezTo>
                    <a:pt x="3098" y="3232"/>
                    <a:pt x="2902" y="3691"/>
                    <a:pt x="2902" y="3691"/>
                  </a:cubicBezTo>
                  <a:cubicBezTo>
                    <a:pt x="4246" y="2872"/>
                    <a:pt x="3394" y="1937"/>
                    <a:pt x="3164" y="1659"/>
                  </a:cubicBezTo>
                  <a:cubicBezTo>
                    <a:pt x="2975" y="1429"/>
                    <a:pt x="3087" y="1199"/>
                    <a:pt x="3269" y="1199"/>
                  </a:cubicBezTo>
                  <a:cubicBezTo>
                    <a:pt x="3308" y="1199"/>
                    <a:pt x="3350" y="1210"/>
                    <a:pt x="3394" y="1233"/>
                  </a:cubicBezTo>
                  <a:cubicBezTo>
                    <a:pt x="3656" y="1364"/>
                    <a:pt x="3279" y="1872"/>
                    <a:pt x="3951" y="2298"/>
                  </a:cubicBezTo>
                  <a:cubicBezTo>
                    <a:pt x="4120" y="2410"/>
                    <a:pt x="4280" y="2451"/>
                    <a:pt x="4423" y="2451"/>
                  </a:cubicBezTo>
                  <a:cubicBezTo>
                    <a:pt x="4847" y="2451"/>
                    <a:pt x="5131" y="2085"/>
                    <a:pt x="5131" y="2085"/>
                  </a:cubicBezTo>
                  <a:lnTo>
                    <a:pt x="5131" y="2085"/>
                  </a:lnTo>
                  <a:cubicBezTo>
                    <a:pt x="5125" y="2085"/>
                    <a:pt x="5120" y="2085"/>
                    <a:pt x="5114" y="2085"/>
                  </a:cubicBezTo>
                  <a:cubicBezTo>
                    <a:pt x="4760" y="2085"/>
                    <a:pt x="4964" y="1574"/>
                    <a:pt x="4787" y="1413"/>
                  </a:cubicBezTo>
                  <a:cubicBezTo>
                    <a:pt x="4713" y="1350"/>
                    <a:pt x="4619" y="1321"/>
                    <a:pt x="4523" y="1321"/>
                  </a:cubicBezTo>
                  <a:cubicBezTo>
                    <a:pt x="4469" y="1321"/>
                    <a:pt x="4414" y="1330"/>
                    <a:pt x="4361" y="1347"/>
                  </a:cubicBezTo>
                  <a:cubicBezTo>
                    <a:pt x="4312" y="1359"/>
                    <a:pt x="4264" y="1364"/>
                    <a:pt x="4220" y="1364"/>
                  </a:cubicBezTo>
                  <a:cubicBezTo>
                    <a:pt x="4072" y="1364"/>
                    <a:pt x="3970" y="1305"/>
                    <a:pt x="4033" y="1216"/>
                  </a:cubicBezTo>
                  <a:cubicBezTo>
                    <a:pt x="4066" y="1174"/>
                    <a:pt x="4102" y="1158"/>
                    <a:pt x="4149" y="1158"/>
                  </a:cubicBezTo>
                  <a:cubicBezTo>
                    <a:pt x="4283" y="1158"/>
                    <a:pt x="4508" y="1294"/>
                    <a:pt x="5033" y="1331"/>
                  </a:cubicBezTo>
                  <a:cubicBezTo>
                    <a:pt x="5060" y="1333"/>
                    <a:pt x="5088" y="1333"/>
                    <a:pt x="5115" y="1333"/>
                  </a:cubicBezTo>
                  <a:cubicBezTo>
                    <a:pt x="5893" y="1333"/>
                    <a:pt x="6475" y="675"/>
                    <a:pt x="6475" y="675"/>
                  </a:cubicBezTo>
                  <a:lnTo>
                    <a:pt x="6475" y="675"/>
                  </a:lnTo>
                  <a:cubicBezTo>
                    <a:pt x="6017" y="926"/>
                    <a:pt x="5531" y="1022"/>
                    <a:pt x="5043" y="1022"/>
                  </a:cubicBezTo>
                  <a:cubicBezTo>
                    <a:pt x="3870" y="1022"/>
                    <a:pt x="2686" y="468"/>
                    <a:pt x="1853" y="167"/>
                  </a:cubicBezTo>
                  <a:cubicBezTo>
                    <a:pt x="1512" y="44"/>
                    <a:pt x="1213" y="0"/>
                    <a:pt x="9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 name="Google Shape;1308;p2"/>
            <p:cNvSpPr/>
            <p:nvPr/>
          </p:nvSpPr>
          <p:spPr>
            <a:xfrm>
              <a:off x="2881625" y="2649375"/>
              <a:ext cx="90175" cy="63075"/>
            </a:xfrm>
            <a:custGeom>
              <a:avLst/>
              <a:gdLst/>
              <a:ahLst/>
              <a:cxnLst/>
              <a:rect l="l" t="t" r="r" b="b"/>
              <a:pathLst>
                <a:path w="3607" h="2523" extrusionOk="0">
                  <a:moveTo>
                    <a:pt x="2506" y="0"/>
                  </a:moveTo>
                  <a:cubicBezTo>
                    <a:pt x="1919" y="0"/>
                    <a:pt x="1243" y="125"/>
                    <a:pt x="869" y="621"/>
                  </a:cubicBezTo>
                  <a:cubicBezTo>
                    <a:pt x="0" y="1769"/>
                    <a:pt x="525" y="2523"/>
                    <a:pt x="525" y="2523"/>
                  </a:cubicBezTo>
                  <a:cubicBezTo>
                    <a:pt x="525" y="2523"/>
                    <a:pt x="361" y="2178"/>
                    <a:pt x="1394" y="2162"/>
                  </a:cubicBezTo>
                  <a:cubicBezTo>
                    <a:pt x="2426" y="2146"/>
                    <a:pt x="2295" y="1490"/>
                    <a:pt x="2262" y="1260"/>
                  </a:cubicBezTo>
                  <a:cubicBezTo>
                    <a:pt x="2180" y="1015"/>
                    <a:pt x="2230" y="752"/>
                    <a:pt x="2410" y="556"/>
                  </a:cubicBezTo>
                  <a:cubicBezTo>
                    <a:pt x="2656" y="211"/>
                    <a:pt x="3607" y="129"/>
                    <a:pt x="3607" y="129"/>
                  </a:cubicBezTo>
                  <a:cubicBezTo>
                    <a:pt x="3607" y="129"/>
                    <a:pt x="3103" y="0"/>
                    <a:pt x="250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 name="Google Shape;1309;p2"/>
            <p:cNvSpPr/>
            <p:nvPr/>
          </p:nvSpPr>
          <p:spPr>
            <a:xfrm>
              <a:off x="2950475" y="2582525"/>
              <a:ext cx="56575" cy="66675"/>
            </a:xfrm>
            <a:custGeom>
              <a:avLst/>
              <a:gdLst/>
              <a:ahLst/>
              <a:cxnLst/>
              <a:rect l="l" t="t" r="r" b="b"/>
              <a:pathLst>
                <a:path w="2263" h="2667" extrusionOk="0">
                  <a:moveTo>
                    <a:pt x="1148" y="0"/>
                  </a:moveTo>
                  <a:lnTo>
                    <a:pt x="1148" y="0"/>
                  </a:lnTo>
                  <a:cubicBezTo>
                    <a:pt x="1148" y="1"/>
                    <a:pt x="1344" y="525"/>
                    <a:pt x="1000" y="722"/>
                  </a:cubicBezTo>
                  <a:cubicBezTo>
                    <a:pt x="639" y="918"/>
                    <a:pt x="0" y="1345"/>
                    <a:pt x="262" y="2017"/>
                  </a:cubicBezTo>
                  <a:cubicBezTo>
                    <a:pt x="506" y="2667"/>
                    <a:pt x="1670" y="2430"/>
                    <a:pt x="2248" y="2602"/>
                  </a:cubicBezTo>
                  <a:lnTo>
                    <a:pt x="2248" y="2602"/>
                  </a:lnTo>
                  <a:cubicBezTo>
                    <a:pt x="2137" y="2553"/>
                    <a:pt x="1398" y="2109"/>
                    <a:pt x="1459" y="1427"/>
                  </a:cubicBezTo>
                  <a:cubicBezTo>
                    <a:pt x="1525" y="705"/>
                    <a:pt x="1443" y="164"/>
                    <a:pt x="1148" y="0"/>
                  </a:cubicBezTo>
                  <a:close/>
                  <a:moveTo>
                    <a:pt x="2248" y="2602"/>
                  </a:moveTo>
                  <a:cubicBezTo>
                    <a:pt x="2255" y="2606"/>
                    <a:pt x="2260" y="2607"/>
                    <a:pt x="2261" y="2607"/>
                  </a:cubicBezTo>
                  <a:cubicBezTo>
                    <a:pt x="2262" y="2607"/>
                    <a:pt x="2262" y="2607"/>
                    <a:pt x="2262" y="2607"/>
                  </a:cubicBezTo>
                  <a:cubicBezTo>
                    <a:pt x="2258" y="2605"/>
                    <a:pt x="2253" y="2604"/>
                    <a:pt x="2248" y="2602"/>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 name="Google Shape;1310;p2"/>
            <p:cNvSpPr/>
            <p:nvPr/>
          </p:nvSpPr>
          <p:spPr>
            <a:xfrm>
              <a:off x="3011525" y="2612025"/>
              <a:ext cx="79925" cy="107400"/>
            </a:xfrm>
            <a:custGeom>
              <a:avLst/>
              <a:gdLst/>
              <a:ahLst/>
              <a:cxnLst/>
              <a:rect l="l" t="t" r="r" b="b"/>
              <a:pathLst>
                <a:path w="3197" h="4296" extrusionOk="0">
                  <a:moveTo>
                    <a:pt x="378" y="1"/>
                  </a:moveTo>
                  <a:lnTo>
                    <a:pt x="378" y="1"/>
                  </a:lnTo>
                  <a:cubicBezTo>
                    <a:pt x="1" y="1328"/>
                    <a:pt x="541" y="1607"/>
                    <a:pt x="1099" y="2476"/>
                  </a:cubicBezTo>
                  <a:cubicBezTo>
                    <a:pt x="1656" y="3344"/>
                    <a:pt x="1050" y="4295"/>
                    <a:pt x="1050" y="4295"/>
                  </a:cubicBezTo>
                  <a:cubicBezTo>
                    <a:pt x="1459" y="4033"/>
                    <a:pt x="1804" y="3361"/>
                    <a:pt x="2492" y="2918"/>
                  </a:cubicBezTo>
                  <a:cubicBezTo>
                    <a:pt x="3197" y="2476"/>
                    <a:pt x="2902" y="1574"/>
                    <a:pt x="2902" y="1574"/>
                  </a:cubicBezTo>
                  <a:lnTo>
                    <a:pt x="2902" y="1574"/>
                  </a:lnTo>
                  <a:cubicBezTo>
                    <a:pt x="2862" y="1693"/>
                    <a:pt x="2759" y="1748"/>
                    <a:pt x="2593" y="1748"/>
                  </a:cubicBezTo>
                  <a:cubicBezTo>
                    <a:pt x="2552" y="1748"/>
                    <a:pt x="2507" y="1745"/>
                    <a:pt x="2459" y="1738"/>
                  </a:cubicBezTo>
                  <a:cubicBezTo>
                    <a:pt x="2424" y="1728"/>
                    <a:pt x="2389" y="1723"/>
                    <a:pt x="2356" y="1723"/>
                  </a:cubicBezTo>
                  <a:cubicBezTo>
                    <a:pt x="2128" y="1723"/>
                    <a:pt x="1964" y="1952"/>
                    <a:pt x="2049" y="2181"/>
                  </a:cubicBezTo>
                  <a:cubicBezTo>
                    <a:pt x="2117" y="2343"/>
                    <a:pt x="1983" y="2517"/>
                    <a:pt x="1824" y="2517"/>
                  </a:cubicBezTo>
                  <a:cubicBezTo>
                    <a:pt x="1790" y="2517"/>
                    <a:pt x="1756" y="2509"/>
                    <a:pt x="1722" y="2492"/>
                  </a:cubicBezTo>
                  <a:cubicBezTo>
                    <a:pt x="1558" y="2427"/>
                    <a:pt x="1558" y="2050"/>
                    <a:pt x="1787" y="1886"/>
                  </a:cubicBezTo>
                  <a:cubicBezTo>
                    <a:pt x="2000" y="1705"/>
                    <a:pt x="2148" y="1296"/>
                    <a:pt x="1951" y="689"/>
                  </a:cubicBezTo>
                  <a:cubicBezTo>
                    <a:pt x="1810" y="203"/>
                    <a:pt x="1340" y="96"/>
                    <a:pt x="1016" y="96"/>
                  </a:cubicBezTo>
                  <a:cubicBezTo>
                    <a:pt x="924" y="96"/>
                    <a:pt x="845" y="105"/>
                    <a:pt x="787" y="115"/>
                  </a:cubicBezTo>
                  <a:cubicBezTo>
                    <a:pt x="756" y="122"/>
                    <a:pt x="726" y="125"/>
                    <a:pt x="695" y="125"/>
                  </a:cubicBezTo>
                  <a:cubicBezTo>
                    <a:pt x="580" y="125"/>
                    <a:pt x="468" y="78"/>
                    <a:pt x="3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 name="Google Shape;1311;p2"/>
            <p:cNvSpPr/>
            <p:nvPr/>
          </p:nvSpPr>
          <p:spPr>
            <a:xfrm>
              <a:off x="2993900" y="2452975"/>
              <a:ext cx="202875" cy="202925"/>
            </a:xfrm>
            <a:custGeom>
              <a:avLst/>
              <a:gdLst/>
              <a:ahLst/>
              <a:cxnLst/>
              <a:rect l="l" t="t" r="r" b="b"/>
              <a:pathLst>
                <a:path w="8115" h="8117" extrusionOk="0">
                  <a:moveTo>
                    <a:pt x="5742" y="0"/>
                  </a:moveTo>
                  <a:cubicBezTo>
                    <a:pt x="5218" y="0"/>
                    <a:pt x="4717" y="189"/>
                    <a:pt x="4426" y="577"/>
                  </a:cubicBezTo>
                  <a:cubicBezTo>
                    <a:pt x="4115" y="1003"/>
                    <a:pt x="4066" y="1560"/>
                    <a:pt x="4295" y="2035"/>
                  </a:cubicBezTo>
                  <a:cubicBezTo>
                    <a:pt x="4512" y="2453"/>
                    <a:pt x="4855" y="2603"/>
                    <a:pt x="5187" y="2603"/>
                  </a:cubicBezTo>
                  <a:cubicBezTo>
                    <a:pt x="5532" y="2603"/>
                    <a:pt x="5866" y="2441"/>
                    <a:pt x="6033" y="2248"/>
                  </a:cubicBezTo>
                  <a:cubicBezTo>
                    <a:pt x="6213" y="2052"/>
                    <a:pt x="6295" y="1773"/>
                    <a:pt x="6246" y="1494"/>
                  </a:cubicBezTo>
                  <a:cubicBezTo>
                    <a:pt x="6188" y="1174"/>
                    <a:pt x="5951" y="1038"/>
                    <a:pt x="5740" y="1038"/>
                  </a:cubicBezTo>
                  <a:cubicBezTo>
                    <a:pt x="5596" y="1038"/>
                    <a:pt x="5463" y="1102"/>
                    <a:pt x="5410" y="1216"/>
                  </a:cubicBezTo>
                  <a:cubicBezTo>
                    <a:pt x="5262" y="1511"/>
                    <a:pt x="5344" y="1855"/>
                    <a:pt x="5754" y="1921"/>
                  </a:cubicBezTo>
                  <a:cubicBezTo>
                    <a:pt x="6098" y="1970"/>
                    <a:pt x="5902" y="2412"/>
                    <a:pt x="5475" y="2511"/>
                  </a:cubicBezTo>
                  <a:cubicBezTo>
                    <a:pt x="5391" y="2536"/>
                    <a:pt x="5306" y="2548"/>
                    <a:pt x="5222" y="2548"/>
                  </a:cubicBezTo>
                  <a:cubicBezTo>
                    <a:pt x="4867" y="2548"/>
                    <a:pt x="4536" y="2334"/>
                    <a:pt x="4377" y="2003"/>
                  </a:cubicBezTo>
                  <a:cubicBezTo>
                    <a:pt x="4180" y="1560"/>
                    <a:pt x="4230" y="1035"/>
                    <a:pt x="4508" y="642"/>
                  </a:cubicBezTo>
                  <a:cubicBezTo>
                    <a:pt x="4778" y="305"/>
                    <a:pt x="5237" y="145"/>
                    <a:pt x="5711" y="145"/>
                  </a:cubicBezTo>
                  <a:cubicBezTo>
                    <a:pt x="5813" y="145"/>
                    <a:pt x="5915" y="152"/>
                    <a:pt x="6016" y="167"/>
                  </a:cubicBezTo>
                  <a:cubicBezTo>
                    <a:pt x="7213" y="298"/>
                    <a:pt x="7901" y="2003"/>
                    <a:pt x="7196" y="3150"/>
                  </a:cubicBezTo>
                  <a:cubicBezTo>
                    <a:pt x="6951" y="3511"/>
                    <a:pt x="6623" y="3806"/>
                    <a:pt x="6229" y="4002"/>
                  </a:cubicBezTo>
                  <a:cubicBezTo>
                    <a:pt x="5842" y="4168"/>
                    <a:pt x="5393" y="4251"/>
                    <a:pt x="4866" y="4251"/>
                  </a:cubicBezTo>
                  <a:cubicBezTo>
                    <a:pt x="4457" y="4251"/>
                    <a:pt x="4001" y="4201"/>
                    <a:pt x="3492" y="4101"/>
                  </a:cubicBezTo>
                  <a:cubicBezTo>
                    <a:pt x="3195" y="4043"/>
                    <a:pt x="2903" y="4015"/>
                    <a:pt x="2623" y="4015"/>
                  </a:cubicBezTo>
                  <a:cubicBezTo>
                    <a:pt x="1298" y="4015"/>
                    <a:pt x="240" y="4659"/>
                    <a:pt x="132" y="5986"/>
                  </a:cubicBezTo>
                  <a:cubicBezTo>
                    <a:pt x="1" y="7576"/>
                    <a:pt x="1033" y="8117"/>
                    <a:pt x="1033" y="8117"/>
                  </a:cubicBezTo>
                  <a:cubicBezTo>
                    <a:pt x="1033" y="8117"/>
                    <a:pt x="1017" y="8084"/>
                    <a:pt x="1017" y="8084"/>
                  </a:cubicBezTo>
                  <a:cubicBezTo>
                    <a:pt x="443" y="7428"/>
                    <a:pt x="607" y="6232"/>
                    <a:pt x="607" y="6232"/>
                  </a:cubicBezTo>
                  <a:cubicBezTo>
                    <a:pt x="689" y="5723"/>
                    <a:pt x="951" y="5248"/>
                    <a:pt x="1345" y="4920"/>
                  </a:cubicBezTo>
                  <a:cubicBezTo>
                    <a:pt x="1926" y="4479"/>
                    <a:pt x="2660" y="4394"/>
                    <a:pt x="3143" y="4394"/>
                  </a:cubicBezTo>
                  <a:cubicBezTo>
                    <a:pt x="3450" y="4394"/>
                    <a:pt x="3656" y="4428"/>
                    <a:pt x="3656" y="4428"/>
                  </a:cubicBezTo>
                  <a:cubicBezTo>
                    <a:pt x="3918" y="4445"/>
                    <a:pt x="4148" y="4478"/>
                    <a:pt x="4361" y="4478"/>
                  </a:cubicBezTo>
                  <a:cubicBezTo>
                    <a:pt x="4467" y="4484"/>
                    <a:pt x="4576" y="4488"/>
                    <a:pt x="4686" y="4488"/>
                  </a:cubicBezTo>
                  <a:cubicBezTo>
                    <a:pt x="5657" y="4488"/>
                    <a:pt x="6724" y="4205"/>
                    <a:pt x="7328" y="3248"/>
                  </a:cubicBezTo>
                  <a:cubicBezTo>
                    <a:pt x="8114" y="1986"/>
                    <a:pt x="7360" y="167"/>
                    <a:pt x="6033" y="19"/>
                  </a:cubicBezTo>
                  <a:cubicBezTo>
                    <a:pt x="5936" y="6"/>
                    <a:pt x="5839" y="0"/>
                    <a:pt x="574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 name="Google Shape;1312;p2"/>
            <p:cNvSpPr/>
            <p:nvPr/>
          </p:nvSpPr>
          <p:spPr>
            <a:xfrm>
              <a:off x="3018900" y="2654650"/>
              <a:ext cx="25" cy="425"/>
            </a:xfrm>
            <a:custGeom>
              <a:avLst/>
              <a:gdLst/>
              <a:ahLst/>
              <a:cxnLst/>
              <a:rect l="l" t="t" r="r" b="b"/>
              <a:pathLst>
                <a:path w="1" h="17" extrusionOk="0">
                  <a:moveTo>
                    <a:pt x="1" y="0"/>
                  </a:moveTo>
                  <a:lnTo>
                    <a:pt x="1" y="17"/>
                  </a:lnTo>
                  <a:lnTo>
                    <a:pt x="1" y="17"/>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 name="Google Shape;1313;p2"/>
            <p:cNvSpPr/>
            <p:nvPr/>
          </p:nvSpPr>
          <p:spPr>
            <a:xfrm>
              <a:off x="3047575" y="2569525"/>
              <a:ext cx="116825" cy="59325"/>
            </a:xfrm>
            <a:custGeom>
              <a:avLst/>
              <a:gdLst/>
              <a:ahLst/>
              <a:cxnLst/>
              <a:rect l="l" t="t" r="r" b="b"/>
              <a:pathLst>
                <a:path w="4673" h="2373" extrusionOk="0">
                  <a:moveTo>
                    <a:pt x="1086" y="1"/>
                  </a:moveTo>
                  <a:cubicBezTo>
                    <a:pt x="394" y="1"/>
                    <a:pt x="1" y="225"/>
                    <a:pt x="1" y="225"/>
                  </a:cubicBezTo>
                  <a:cubicBezTo>
                    <a:pt x="87" y="210"/>
                    <a:pt x="170" y="202"/>
                    <a:pt x="248" y="202"/>
                  </a:cubicBezTo>
                  <a:cubicBezTo>
                    <a:pt x="732" y="202"/>
                    <a:pt x="1034" y="499"/>
                    <a:pt x="935" y="979"/>
                  </a:cubicBezTo>
                  <a:cubicBezTo>
                    <a:pt x="804" y="1406"/>
                    <a:pt x="968" y="1865"/>
                    <a:pt x="1312" y="2110"/>
                  </a:cubicBezTo>
                  <a:cubicBezTo>
                    <a:pt x="1640" y="2373"/>
                    <a:pt x="2558" y="2373"/>
                    <a:pt x="2558" y="2373"/>
                  </a:cubicBezTo>
                  <a:cubicBezTo>
                    <a:pt x="2296" y="2242"/>
                    <a:pt x="2525" y="1881"/>
                    <a:pt x="2706" y="1438"/>
                  </a:cubicBezTo>
                  <a:cubicBezTo>
                    <a:pt x="2856" y="1047"/>
                    <a:pt x="2454" y="877"/>
                    <a:pt x="2260" y="877"/>
                  </a:cubicBezTo>
                  <a:cubicBezTo>
                    <a:pt x="2243" y="877"/>
                    <a:pt x="2227" y="878"/>
                    <a:pt x="2214" y="881"/>
                  </a:cubicBezTo>
                  <a:cubicBezTo>
                    <a:pt x="2118" y="890"/>
                    <a:pt x="2040" y="908"/>
                    <a:pt x="1971" y="908"/>
                  </a:cubicBezTo>
                  <a:cubicBezTo>
                    <a:pt x="1911" y="908"/>
                    <a:pt x="1857" y="894"/>
                    <a:pt x="1804" y="848"/>
                  </a:cubicBezTo>
                  <a:cubicBezTo>
                    <a:pt x="1699" y="783"/>
                    <a:pt x="1741" y="572"/>
                    <a:pt x="2002" y="572"/>
                  </a:cubicBezTo>
                  <a:cubicBezTo>
                    <a:pt x="2069" y="572"/>
                    <a:pt x="2150" y="586"/>
                    <a:pt x="2247" y="619"/>
                  </a:cubicBezTo>
                  <a:cubicBezTo>
                    <a:pt x="2722" y="766"/>
                    <a:pt x="2574" y="1225"/>
                    <a:pt x="3312" y="1373"/>
                  </a:cubicBezTo>
                  <a:cubicBezTo>
                    <a:pt x="3368" y="1384"/>
                    <a:pt x="3421" y="1390"/>
                    <a:pt x="3471" y="1390"/>
                  </a:cubicBezTo>
                  <a:cubicBezTo>
                    <a:pt x="4061" y="1390"/>
                    <a:pt x="4220" y="641"/>
                    <a:pt x="4295" y="520"/>
                  </a:cubicBezTo>
                  <a:cubicBezTo>
                    <a:pt x="4410" y="389"/>
                    <a:pt x="4525" y="258"/>
                    <a:pt x="4672" y="143"/>
                  </a:cubicBezTo>
                  <a:lnTo>
                    <a:pt x="4672" y="143"/>
                  </a:lnTo>
                  <a:cubicBezTo>
                    <a:pt x="4463" y="267"/>
                    <a:pt x="4087" y="386"/>
                    <a:pt x="3548" y="386"/>
                  </a:cubicBezTo>
                  <a:cubicBezTo>
                    <a:pt x="3160" y="386"/>
                    <a:pt x="2687" y="324"/>
                    <a:pt x="2132" y="160"/>
                  </a:cubicBezTo>
                  <a:cubicBezTo>
                    <a:pt x="1734" y="42"/>
                    <a:pt x="1382" y="1"/>
                    <a:pt x="108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 name="Google Shape;1314;p2"/>
            <p:cNvSpPr/>
            <p:nvPr/>
          </p:nvSpPr>
          <p:spPr>
            <a:xfrm>
              <a:off x="3053725" y="2460400"/>
              <a:ext cx="80750" cy="83725"/>
            </a:xfrm>
            <a:custGeom>
              <a:avLst/>
              <a:gdLst/>
              <a:ahLst/>
              <a:cxnLst/>
              <a:rect l="l" t="t" r="r" b="b"/>
              <a:pathLst>
                <a:path w="3230" h="3349" extrusionOk="0">
                  <a:moveTo>
                    <a:pt x="1984" y="1"/>
                  </a:moveTo>
                  <a:cubicBezTo>
                    <a:pt x="1525" y="280"/>
                    <a:pt x="1460" y="722"/>
                    <a:pt x="738" y="1345"/>
                  </a:cubicBezTo>
                  <a:cubicBezTo>
                    <a:pt x="1" y="1951"/>
                    <a:pt x="230" y="2410"/>
                    <a:pt x="378" y="2673"/>
                  </a:cubicBezTo>
                  <a:cubicBezTo>
                    <a:pt x="476" y="2804"/>
                    <a:pt x="443" y="3000"/>
                    <a:pt x="312" y="3082"/>
                  </a:cubicBezTo>
                  <a:cubicBezTo>
                    <a:pt x="1410" y="2984"/>
                    <a:pt x="1263" y="2328"/>
                    <a:pt x="1197" y="2132"/>
                  </a:cubicBezTo>
                  <a:cubicBezTo>
                    <a:pt x="1132" y="1951"/>
                    <a:pt x="1165" y="1837"/>
                    <a:pt x="1263" y="1837"/>
                  </a:cubicBezTo>
                  <a:cubicBezTo>
                    <a:pt x="1378" y="1837"/>
                    <a:pt x="1361" y="2066"/>
                    <a:pt x="1361" y="2345"/>
                  </a:cubicBezTo>
                  <a:cubicBezTo>
                    <a:pt x="1345" y="2623"/>
                    <a:pt x="1279" y="3279"/>
                    <a:pt x="2132" y="3345"/>
                  </a:cubicBezTo>
                  <a:cubicBezTo>
                    <a:pt x="2163" y="3347"/>
                    <a:pt x="2194" y="3348"/>
                    <a:pt x="2224" y="3348"/>
                  </a:cubicBezTo>
                  <a:cubicBezTo>
                    <a:pt x="3002" y="3348"/>
                    <a:pt x="3230" y="2558"/>
                    <a:pt x="3230" y="2558"/>
                  </a:cubicBezTo>
                  <a:lnTo>
                    <a:pt x="3230" y="2558"/>
                  </a:lnTo>
                  <a:cubicBezTo>
                    <a:pt x="3108" y="2591"/>
                    <a:pt x="2962" y="2615"/>
                    <a:pt x="2807" y="2615"/>
                  </a:cubicBezTo>
                  <a:cubicBezTo>
                    <a:pt x="2354" y="2615"/>
                    <a:pt x="1823" y="2413"/>
                    <a:pt x="1591" y="1656"/>
                  </a:cubicBezTo>
                  <a:cubicBezTo>
                    <a:pt x="1394" y="1066"/>
                    <a:pt x="1542" y="427"/>
                    <a:pt x="198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 name="Google Shape;1315;p2"/>
            <p:cNvSpPr/>
            <p:nvPr/>
          </p:nvSpPr>
          <p:spPr>
            <a:xfrm>
              <a:off x="3169300" y="2340600"/>
              <a:ext cx="48375" cy="191550"/>
            </a:xfrm>
            <a:custGeom>
              <a:avLst/>
              <a:gdLst/>
              <a:ahLst/>
              <a:cxnLst/>
              <a:rect l="l" t="t" r="r" b="b"/>
              <a:pathLst>
                <a:path w="1935" h="7662" extrusionOk="0">
                  <a:moveTo>
                    <a:pt x="1305" y="0"/>
                  </a:moveTo>
                  <a:cubicBezTo>
                    <a:pt x="991" y="0"/>
                    <a:pt x="754" y="384"/>
                    <a:pt x="754" y="384"/>
                  </a:cubicBezTo>
                  <a:cubicBezTo>
                    <a:pt x="0" y="1515"/>
                    <a:pt x="836" y="3301"/>
                    <a:pt x="984" y="5170"/>
                  </a:cubicBezTo>
                  <a:cubicBezTo>
                    <a:pt x="1131" y="7055"/>
                    <a:pt x="476" y="7661"/>
                    <a:pt x="476" y="7661"/>
                  </a:cubicBezTo>
                  <a:cubicBezTo>
                    <a:pt x="1164" y="7120"/>
                    <a:pt x="1328" y="5350"/>
                    <a:pt x="1197" y="3990"/>
                  </a:cubicBezTo>
                  <a:cubicBezTo>
                    <a:pt x="1066" y="2629"/>
                    <a:pt x="1082" y="1351"/>
                    <a:pt x="1344" y="1088"/>
                  </a:cubicBezTo>
                  <a:cubicBezTo>
                    <a:pt x="1607" y="826"/>
                    <a:pt x="1934" y="285"/>
                    <a:pt x="1508" y="56"/>
                  </a:cubicBezTo>
                  <a:cubicBezTo>
                    <a:pt x="1438" y="17"/>
                    <a:pt x="1370" y="0"/>
                    <a:pt x="130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 name="Google Shape;1316;p2"/>
            <p:cNvSpPr/>
            <p:nvPr/>
          </p:nvSpPr>
          <p:spPr>
            <a:xfrm>
              <a:off x="3123400" y="2315625"/>
              <a:ext cx="213925" cy="254625"/>
            </a:xfrm>
            <a:custGeom>
              <a:avLst/>
              <a:gdLst/>
              <a:ahLst/>
              <a:cxnLst/>
              <a:rect l="l" t="t" r="r" b="b"/>
              <a:pathLst>
                <a:path w="8557" h="10185" extrusionOk="0">
                  <a:moveTo>
                    <a:pt x="6292" y="1"/>
                  </a:moveTo>
                  <a:cubicBezTo>
                    <a:pt x="6092" y="1"/>
                    <a:pt x="5888" y="24"/>
                    <a:pt x="5688" y="71"/>
                  </a:cubicBezTo>
                  <a:cubicBezTo>
                    <a:pt x="4492" y="317"/>
                    <a:pt x="3721" y="1579"/>
                    <a:pt x="3508" y="2841"/>
                  </a:cubicBezTo>
                  <a:cubicBezTo>
                    <a:pt x="3262" y="4136"/>
                    <a:pt x="3508" y="5366"/>
                    <a:pt x="3459" y="6480"/>
                  </a:cubicBezTo>
                  <a:cubicBezTo>
                    <a:pt x="3524" y="7464"/>
                    <a:pt x="3147" y="8431"/>
                    <a:pt x="2459" y="9136"/>
                  </a:cubicBezTo>
                  <a:cubicBezTo>
                    <a:pt x="1787" y="9742"/>
                    <a:pt x="918" y="10119"/>
                    <a:pt x="0" y="10185"/>
                  </a:cubicBezTo>
                  <a:cubicBezTo>
                    <a:pt x="935" y="10152"/>
                    <a:pt x="1820" y="9808"/>
                    <a:pt x="2508" y="9201"/>
                  </a:cubicBezTo>
                  <a:cubicBezTo>
                    <a:pt x="3246" y="8496"/>
                    <a:pt x="3656" y="7497"/>
                    <a:pt x="3606" y="6480"/>
                  </a:cubicBezTo>
                  <a:cubicBezTo>
                    <a:pt x="3672" y="5366"/>
                    <a:pt x="3426" y="4120"/>
                    <a:pt x="3672" y="2874"/>
                  </a:cubicBezTo>
                  <a:cubicBezTo>
                    <a:pt x="3918" y="1629"/>
                    <a:pt x="4606" y="448"/>
                    <a:pt x="5721" y="202"/>
                  </a:cubicBezTo>
                  <a:cubicBezTo>
                    <a:pt x="5852" y="170"/>
                    <a:pt x="5983" y="153"/>
                    <a:pt x="6114" y="137"/>
                  </a:cubicBezTo>
                  <a:cubicBezTo>
                    <a:pt x="6142" y="136"/>
                    <a:pt x="6169" y="135"/>
                    <a:pt x="6197" y="135"/>
                  </a:cubicBezTo>
                  <a:cubicBezTo>
                    <a:pt x="6611" y="135"/>
                    <a:pt x="7022" y="253"/>
                    <a:pt x="7360" y="514"/>
                  </a:cubicBezTo>
                  <a:cubicBezTo>
                    <a:pt x="8065" y="1088"/>
                    <a:pt x="7983" y="2317"/>
                    <a:pt x="7557" y="2710"/>
                  </a:cubicBezTo>
                  <a:cubicBezTo>
                    <a:pt x="7360" y="2886"/>
                    <a:pt x="7140" y="2956"/>
                    <a:pt x="6943" y="2956"/>
                  </a:cubicBezTo>
                  <a:cubicBezTo>
                    <a:pt x="6680" y="2956"/>
                    <a:pt x="6459" y="2830"/>
                    <a:pt x="6393" y="2661"/>
                  </a:cubicBezTo>
                  <a:lnTo>
                    <a:pt x="6393" y="2661"/>
                  </a:lnTo>
                  <a:cubicBezTo>
                    <a:pt x="6393" y="2661"/>
                    <a:pt x="6417" y="2664"/>
                    <a:pt x="6456" y="2664"/>
                  </a:cubicBezTo>
                  <a:cubicBezTo>
                    <a:pt x="6586" y="2664"/>
                    <a:pt x="6875" y="2635"/>
                    <a:pt x="6950" y="2383"/>
                  </a:cubicBezTo>
                  <a:cubicBezTo>
                    <a:pt x="7081" y="2071"/>
                    <a:pt x="6885" y="1727"/>
                    <a:pt x="6557" y="1661"/>
                  </a:cubicBezTo>
                  <a:cubicBezTo>
                    <a:pt x="6512" y="1651"/>
                    <a:pt x="6465" y="1645"/>
                    <a:pt x="6417" y="1645"/>
                  </a:cubicBezTo>
                  <a:cubicBezTo>
                    <a:pt x="6092" y="1645"/>
                    <a:pt x="5724" y="1889"/>
                    <a:pt x="5852" y="2432"/>
                  </a:cubicBezTo>
                  <a:cubicBezTo>
                    <a:pt x="5941" y="2811"/>
                    <a:pt x="6465" y="3100"/>
                    <a:pt x="7007" y="3100"/>
                  </a:cubicBezTo>
                  <a:cubicBezTo>
                    <a:pt x="7260" y="3100"/>
                    <a:pt x="7518" y="3037"/>
                    <a:pt x="7737" y="2891"/>
                  </a:cubicBezTo>
                  <a:cubicBezTo>
                    <a:pt x="8147" y="2678"/>
                    <a:pt x="8557" y="1973"/>
                    <a:pt x="8262" y="1170"/>
                  </a:cubicBezTo>
                  <a:cubicBezTo>
                    <a:pt x="8034" y="459"/>
                    <a:pt x="7192" y="1"/>
                    <a:pt x="629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 name="Google Shape;1317;p2"/>
            <p:cNvSpPr/>
            <p:nvPr/>
          </p:nvSpPr>
          <p:spPr>
            <a:xfrm>
              <a:off x="3225025" y="2351225"/>
              <a:ext cx="62725" cy="52725"/>
            </a:xfrm>
            <a:custGeom>
              <a:avLst/>
              <a:gdLst/>
              <a:ahLst/>
              <a:cxnLst/>
              <a:rect l="l" t="t" r="r" b="b"/>
              <a:pathLst>
                <a:path w="2509" h="2109" extrusionOk="0">
                  <a:moveTo>
                    <a:pt x="691" y="0"/>
                  </a:moveTo>
                  <a:cubicBezTo>
                    <a:pt x="622" y="0"/>
                    <a:pt x="551" y="8"/>
                    <a:pt x="476" y="24"/>
                  </a:cubicBezTo>
                  <a:cubicBezTo>
                    <a:pt x="607" y="106"/>
                    <a:pt x="640" y="270"/>
                    <a:pt x="541" y="385"/>
                  </a:cubicBezTo>
                  <a:cubicBezTo>
                    <a:pt x="394" y="614"/>
                    <a:pt x="0" y="1303"/>
                    <a:pt x="558" y="1860"/>
                  </a:cubicBezTo>
                  <a:cubicBezTo>
                    <a:pt x="737" y="2045"/>
                    <a:pt x="991" y="2109"/>
                    <a:pt x="1256" y="2109"/>
                  </a:cubicBezTo>
                  <a:cubicBezTo>
                    <a:pt x="1792" y="2109"/>
                    <a:pt x="2377" y="1849"/>
                    <a:pt x="2508" y="1794"/>
                  </a:cubicBezTo>
                  <a:lnTo>
                    <a:pt x="2508" y="1794"/>
                  </a:lnTo>
                  <a:cubicBezTo>
                    <a:pt x="2508" y="1794"/>
                    <a:pt x="2476" y="1798"/>
                    <a:pt x="2423" y="1798"/>
                  </a:cubicBezTo>
                  <a:cubicBezTo>
                    <a:pt x="2208" y="1798"/>
                    <a:pt x="1653" y="1735"/>
                    <a:pt x="1574" y="1090"/>
                  </a:cubicBezTo>
                  <a:cubicBezTo>
                    <a:pt x="1488" y="400"/>
                    <a:pt x="1175" y="0"/>
                    <a:pt x="69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 name="Google Shape;1318;p2"/>
            <p:cNvSpPr/>
            <p:nvPr/>
          </p:nvSpPr>
          <p:spPr>
            <a:xfrm>
              <a:off x="3228300" y="2354275"/>
              <a:ext cx="120100" cy="137300"/>
            </a:xfrm>
            <a:custGeom>
              <a:avLst/>
              <a:gdLst/>
              <a:ahLst/>
              <a:cxnLst/>
              <a:rect l="l" t="t" r="r" b="b"/>
              <a:pathLst>
                <a:path w="4804" h="5492" extrusionOk="0">
                  <a:moveTo>
                    <a:pt x="4328" y="1"/>
                  </a:moveTo>
                  <a:lnTo>
                    <a:pt x="4328" y="1"/>
                  </a:lnTo>
                  <a:cubicBezTo>
                    <a:pt x="4475" y="558"/>
                    <a:pt x="4262" y="1164"/>
                    <a:pt x="3803" y="1509"/>
                  </a:cubicBezTo>
                  <a:cubicBezTo>
                    <a:pt x="3017" y="2066"/>
                    <a:pt x="1902" y="1787"/>
                    <a:pt x="1000" y="2426"/>
                  </a:cubicBezTo>
                  <a:cubicBezTo>
                    <a:pt x="99" y="3049"/>
                    <a:pt x="197" y="3967"/>
                    <a:pt x="181" y="4475"/>
                  </a:cubicBezTo>
                  <a:cubicBezTo>
                    <a:pt x="197" y="4820"/>
                    <a:pt x="132" y="5164"/>
                    <a:pt x="1" y="5492"/>
                  </a:cubicBezTo>
                  <a:cubicBezTo>
                    <a:pt x="312" y="5295"/>
                    <a:pt x="476" y="4934"/>
                    <a:pt x="443" y="4574"/>
                  </a:cubicBezTo>
                  <a:cubicBezTo>
                    <a:pt x="428" y="3931"/>
                    <a:pt x="513" y="3202"/>
                    <a:pt x="711" y="3202"/>
                  </a:cubicBezTo>
                  <a:cubicBezTo>
                    <a:pt x="725" y="3202"/>
                    <a:pt x="739" y="3206"/>
                    <a:pt x="755" y="3213"/>
                  </a:cubicBezTo>
                  <a:cubicBezTo>
                    <a:pt x="984" y="3328"/>
                    <a:pt x="787" y="3574"/>
                    <a:pt x="705" y="3721"/>
                  </a:cubicBezTo>
                  <a:cubicBezTo>
                    <a:pt x="607" y="3869"/>
                    <a:pt x="443" y="4541"/>
                    <a:pt x="1164" y="4951"/>
                  </a:cubicBezTo>
                  <a:cubicBezTo>
                    <a:pt x="1164" y="4951"/>
                    <a:pt x="935" y="4426"/>
                    <a:pt x="1328" y="4148"/>
                  </a:cubicBezTo>
                  <a:cubicBezTo>
                    <a:pt x="1738" y="3869"/>
                    <a:pt x="2000" y="3705"/>
                    <a:pt x="1951" y="3131"/>
                  </a:cubicBezTo>
                  <a:cubicBezTo>
                    <a:pt x="1907" y="2608"/>
                    <a:pt x="2238" y="2175"/>
                    <a:pt x="2473" y="2175"/>
                  </a:cubicBezTo>
                  <a:cubicBezTo>
                    <a:pt x="2503" y="2175"/>
                    <a:pt x="2532" y="2182"/>
                    <a:pt x="2558" y="2197"/>
                  </a:cubicBezTo>
                  <a:cubicBezTo>
                    <a:pt x="2787" y="2344"/>
                    <a:pt x="2525" y="2558"/>
                    <a:pt x="2394" y="2607"/>
                  </a:cubicBezTo>
                  <a:cubicBezTo>
                    <a:pt x="2213" y="2721"/>
                    <a:pt x="2181" y="2984"/>
                    <a:pt x="2328" y="3148"/>
                  </a:cubicBezTo>
                  <a:cubicBezTo>
                    <a:pt x="2541" y="3394"/>
                    <a:pt x="2476" y="3705"/>
                    <a:pt x="2197" y="3803"/>
                  </a:cubicBezTo>
                  <a:cubicBezTo>
                    <a:pt x="2197" y="3803"/>
                    <a:pt x="2254" y="3810"/>
                    <a:pt x="2348" y="3810"/>
                  </a:cubicBezTo>
                  <a:cubicBezTo>
                    <a:pt x="2674" y="3810"/>
                    <a:pt x="3452" y="3731"/>
                    <a:pt x="3934" y="3033"/>
                  </a:cubicBezTo>
                  <a:cubicBezTo>
                    <a:pt x="4574" y="2148"/>
                    <a:pt x="4803" y="820"/>
                    <a:pt x="432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 name="Google Shape;1319;p2"/>
            <p:cNvSpPr/>
            <p:nvPr/>
          </p:nvSpPr>
          <p:spPr>
            <a:xfrm>
              <a:off x="3314775" y="2316500"/>
              <a:ext cx="74175" cy="48800"/>
            </a:xfrm>
            <a:custGeom>
              <a:avLst/>
              <a:gdLst/>
              <a:ahLst/>
              <a:cxnLst/>
              <a:rect l="l" t="t" r="r" b="b"/>
              <a:pathLst>
                <a:path w="2967" h="1952" extrusionOk="0">
                  <a:moveTo>
                    <a:pt x="920" y="0"/>
                  </a:moveTo>
                  <a:cubicBezTo>
                    <a:pt x="655" y="0"/>
                    <a:pt x="351" y="26"/>
                    <a:pt x="0" y="86"/>
                  </a:cubicBezTo>
                  <a:cubicBezTo>
                    <a:pt x="410" y="135"/>
                    <a:pt x="770" y="397"/>
                    <a:pt x="918" y="790"/>
                  </a:cubicBezTo>
                  <a:cubicBezTo>
                    <a:pt x="1124" y="1305"/>
                    <a:pt x="1492" y="1951"/>
                    <a:pt x="2251" y="1951"/>
                  </a:cubicBezTo>
                  <a:cubicBezTo>
                    <a:pt x="2459" y="1951"/>
                    <a:pt x="2696" y="1903"/>
                    <a:pt x="2967" y="1790"/>
                  </a:cubicBezTo>
                  <a:cubicBezTo>
                    <a:pt x="2803" y="1725"/>
                    <a:pt x="2672" y="1561"/>
                    <a:pt x="2688" y="1364"/>
                  </a:cubicBezTo>
                  <a:cubicBezTo>
                    <a:pt x="2674" y="1094"/>
                    <a:pt x="2635" y="0"/>
                    <a:pt x="9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 name="Google Shape;1320;p2"/>
            <p:cNvSpPr/>
            <p:nvPr/>
          </p:nvSpPr>
          <p:spPr>
            <a:xfrm>
              <a:off x="3381150" y="2315800"/>
              <a:ext cx="36500" cy="28150"/>
            </a:xfrm>
            <a:custGeom>
              <a:avLst/>
              <a:gdLst/>
              <a:ahLst/>
              <a:cxnLst/>
              <a:rect l="l" t="t" r="r" b="b"/>
              <a:pathLst>
                <a:path w="1460" h="1126" extrusionOk="0">
                  <a:moveTo>
                    <a:pt x="977" y="1"/>
                  </a:moveTo>
                  <a:cubicBezTo>
                    <a:pt x="807" y="1"/>
                    <a:pt x="653" y="133"/>
                    <a:pt x="640" y="327"/>
                  </a:cubicBezTo>
                  <a:cubicBezTo>
                    <a:pt x="640" y="477"/>
                    <a:pt x="770" y="586"/>
                    <a:pt x="904" y="586"/>
                  </a:cubicBezTo>
                  <a:cubicBezTo>
                    <a:pt x="960" y="586"/>
                    <a:pt x="1017" y="567"/>
                    <a:pt x="1066" y="523"/>
                  </a:cubicBezTo>
                  <a:cubicBezTo>
                    <a:pt x="1066" y="523"/>
                    <a:pt x="1181" y="359"/>
                    <a:pt x="1066" y="294"/>
                  </a:cubicBezTo>
                  <a:cubicBezTo>
                    <a:pt x="1037" y="277"/>
                    <a:pt x="1012" y="270"/>
                    <a:pt x="990" y="270"/>
                  </a:cubicBezTo>
                  <a:cubicBezTo>
                    <a:pt x="924" y="270"/>
                    <a:pt x="890" y="335"/>
                    <a:pt x="902" y="409"/>
                  </a:cubicBezTo>
                  <a:cubicBezTo>
                    <a:pt x="913" y="440"/>
                    <a:pt x="898" y="455"/>
                    <a:pt x="873" y="455"/>
                  </a:cubicBezTo>
                  <a:cubicBezTo>
                    <a:pt x="822" y="455"/>
                    <a:pt x="727" y="389"/>
                    <a:pt x="738" y="277"/>
                  </a:cubicBezTo>
                  <a:cubicBezTo>
                    <a:pt x="762" y="146"/>
                    <a:pt x="873" y="58"/>
                    <a:pt x="995" y="58"/>
                  </a:cubicBezTo>
                  <a:cubicBezTo>
                    <a:pt x="1040" y="58"/>
                    <a:pt x="1087" y="70"/>
                    <a:pt x="1131" y="97"/>
                  </a:cubicBezTo>
                  <a:cubicBezTo>
                    <a:pt x="1394" y="261"/>
                    <a:pt x="1312" y="835"/>
                    <a:pt x="738" y="900"/>
                  </a:cubicBezTo>
                  <a:cubicBezTo>
                    <a:pt x="724" y="902"/>
                    <a:pt x="710" y="902"/>
                    <a:pt x="696" y="902"/>
                  </a:cubicBezTo>
                  <a:cubicBezTo>
                    <a:pt x="336" y="902"/>
                    <a:pt x="17" y="507"/>
                    <a:pt x="17" y="507"/>
                  </a:cubicBezTo>
                  <a:lnTo>
                    <a:pt x="17" y="507"/>
                  </a:lnTo>
                  <a:cubicBezTo>
                    <a:pt x="0" y="704"/>
                    <a:pt x="82" y="884"/>
                    <a:pt x="230" y="999"/>
                  </a:cubicBezTo>
                  <a:cubicBezTo>
                    <a:pt x="355" y="1082"/>
                    <a:pt x="499" y="1125"/>
                    <a:pt x="642" y="1125"/>
                  </a:cubicBezTo>
                  <a:cubicBezTo>
                    <a:pt x="725" y="1125"/>
                    <a:pt x="807" y="1111"/>
                    <a:pt x="886" y="1081"/>
                  </a:cubicBezTo>
                  <a:cubicBezTo>
                    <a:pt x="1099" y="1015"/>
                    <a:pt x="1279" y="868"/>
                    <a:pt x="1361" y="654"/>
                  </a:cubicBezTo>
                  <a:cubicBezTo>
                    <a:pt x="1459" y="425"/>
                    <a:pt x="1361" y="146"/>
                    <a:pt x="1115" y="32"/>
                  </a:cubicBezTo>
                  <a:cubicBezTo>
                    <a:pt x="1070" y="11"/>
                    <a:pt x="1023" y="1"/>
                    <a:pt x="97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 name="Google Shape;1321;p2"/>
            <p:cNvSpPr/>
            <p:nvPr/>
          </p:nvSpPr>
          <p:spPr>
            <a:xfrm>
              <a:off x="2813600" y="2497250"/>
              <a:ext cx="100000" cy="218525"/>
            </a:xfrm>
            <a:custGeom>
              <a:avLst/>
              <a:gdLst/>
              <a:ahLst/>
              <a:cxnLst/>
              <a:rect l="l" t="t" r="r" b="b"/>
              <a:pathLst>
                <a:path w="4000" h="8741" extrusionOk="0">
                  <a:moveTo>
                    <a:pt x="2081" y="1"/>
                  </a:moveTo>
                  <a:cubicBezTo>
                    <a:pt x="1553" y="1"/>
                    <a:pt x="1050" y="245"/>
                    <a:pt x="722" y="674"/>
                  </a:cubicBezTo>
                  <a:cubicBezTo>
                    <a:pt x="377" y="1166"/>
                    <a:pt x="328" y="1822"/>
                    <a:pt x="591" y="2362"/>
                  </a:cubicBezTo>
                  <a:cubicBezTo>
                    <a:pt x="826" y="2775"/>
                    <a:pt x="1266" y="3018"/>
                    <a:pt x="1720" y="3018"/>
                  </a:cubicBezTo>
                  <a:cubicBezTo>
                    <a:pt x="1897" y="3018"/>
                    <a:pt x="2076" y="2981"/>
                    <a:pt x="2246" y="2903"/>
                  </a:cubicBezTo>
                  <a:cubicBezTo>
                    <a:pt x="2951" y="2723"/>
                    <a:pt x="3098" y="1789"/>
                    <a:pt x="2476" y="1412"/>
                  </a:cubicBezTo>
                  <a:cubicBezTo>
                    <a:pt x="2394" y="1366"/>
                    <a:pt x="2311" y="1346"/>
                    <a:pt x="2230" y="1346"/>
                  </a:cubicBezTo>
                  <a:cubicBezTo>
                    <a:pt x="1902" y="1346"/>
                    <a:pt x="1620" y="1680"/>
                    <a:pt x="1738" y="2035"/>
                  </a:cubicBezTo>
                  <a:cubicBezTo>
                    <a:pt x="1876" y="2324"/>
                    <a:pt x="2187" y="2347"/>
                    <a:pt x="2322" y="2347"/>
                  </a:cubicBezTo>
                  <a:cubicBezTo>
                    <a:pt x="2347" y="2347"/>
                    <a:pt x="2367" y="2346"/>
                    <a:pt x="2377" y="2346"/>
                  </a:cubicBezTo>
                  <a:cubicBezTo>
                    <a:pt x="2443" y="2346"/>
                    <a:pt x="2443" y="2379"/>
                    <a:pt x="2443" y="2379"/>
                  </a:cubicBezTo>
                  <a:cubicBezTo>
                    <a:pt x="2487" y="2569"/>
                    <a:pt x="2243" y="2851"/>
                    <a:pt x="1782" y="2851"/>
                  </a:cubicBezTo>
                  <a:cubicBezTo>
                    <a:pt x="1727" y="2851"/>
                    <a:pt x="1668" y="2847"/>
                    <a:pt x="1607" y="2838"/>
                  </a:cubicBezTo>
                  <a:cubicBezTo>
                    <a:pt x="1410" y="2805"/>
                    <a:pt x="1230" y="2707"/>
                    <a:pt x="1099" y="2576"/>
                  </a:cubicBezTo>
                  <a:cubicBezTo>
                    <a:pt x="410" y="1920"/>
                    <a:pt x="738" y="543"/>
                    <a:pt x="1754" y="281"/>
                  </a:cubicBezTo>
                  <a:cubicBezTo>
                    <a:pt x="1894" y="250"/>
                    <a:pt x="2037" y="233"/>
                    <a:pt x="2180" y="233"/>
                  </a:cubicBezTo>
                  <a:cubicBezTo>
                    <a:pt x="2340" y="233"/>
                    <a:pt x="2500" y="254"/>
                    <a:pt x="2656" y="297"/>
                  </a:cubicBezTo>
                  <a:cubicBezTo>
                    <a:pt x="2836" y="346"/>
                    <a:pt x="3016" y="445"/>
                    <a:pt x="3180" y="559"/>
                  </a:cubicBezTo>
                  <a:cubicBezTo>
                    <a:pt x="3525" y="838"/>
                    <a:pt x="3738" y="1264"/>
                    <a:pt x="3770" y="1707"/>
                  </a:cubicBezTo>
                  <a:cubicBezTo>
                    <a:pt x="3820" y="2444"/>
                    <a:pt x="3443" y="3182"/>
                    <a:pt x="2869" y="3723"/>
                  </a:cubicBezTo>
                  <a:cubicBezTo>
                    <a:pt x="2328" y="4280"/>
                    <a:pt x="1558" y="4559"/>
                    <a:pt x="984" y="5100"/>
                  </a:cubicBezTo>
                  <a:cubicBezTo>
                    <a:pt x="427" y="5608"/>
                    <a:pt x="82" y="6313"/>
                    <a:pt x="33" y="7067"/>
                  </a:cubicBezTo>
                  <a:cubicBezTo>
                    <a:pt x="0" y="7755"/>
                    <a:pt x="394" y="8493"/>
                    <a:pt x="1033" y="8673"/>
                  </a:cubicBezTo>
                  <a:cubicBezTo>
                    <a:pt x="1167" y="8719"/>
                    <a:pt x="1305" y="8741"/>
                    <a:pt x="1441" y="8741"/>
                  </a:cubicBezTo>
                  <a:cubicBezTo>
                    <a:pt x="1935" y="8741"/>
                    <a:pt x="2396" y="8455"/>
                    <a:pt x="2525" y="8017"/>
                  </a:cubicBezTo>
                  <a:cubicBezTo>
                    <a:pt x="2721" y="7542"/>
                    <a:pt x="2508" y="7001"/>
                    <a:pt x="2033" y="6788"/>
                  </a:cubicBezTo>
                  <a:cubicBezTo>
                    <a:pt x="1935" y="6723"/>
                    <a:pt x="1820" y="6690"/>
                    <a:pt x="1705" y="6690"/>
                  </a:cubicBezTo>
                  <a:cubicBezTo>
                    <a:pt x="1671" y="6685"/>
                    <a:pt x="1637" y="6683"/>
                    <a:pt x="1603" y="6683"/>
                  </a:cubicBezTo>
                  <a:cubicBezTo>
                    <a:pt x="1262" y="6683"/>
                    <a:pt x="941" y="6903"/>
                    <a:pt x="836" y="7231"/>
                  </a:cubicBezTo>
                  <a:cubicBezTo>
                    <a:pt x="719" y="7714"/>
                    <a:pt x="997" y="7990"/>
                    <a:pt x="1315" y="7990"/>
                  </a:cubicBezTo>
                  <a:cubicBezTo>
                    <a:pt x="1395" y="7990"/>
                    <a:pt x="1478" y="7972"/>
                    <a:pt x="1558" y="7935"/>
                  </a:cubicBezTo>
                  <a:cubicBezTo>
                    <a:pt x="1869" y="7772"/>
                    <a:pt x="1918" y="7345"/>
                    <a:pt x="1672" y="7116"/>
                  </a:cubicBezTo>
                  <a:cubicBezTo>
                    <a:pt x="1595" y="7048"/>
                    <a:pt x="1488" y="7008"/>
                    <a:pt x="1383" y="7008"/>
                  </a:cubicBezTo>
                  <a:cubicBezTo>
                    <a:pt x="1311" y="7008"/>
                    <a:pt x="1241" y="7027"/>
                    <a:pt x="1181" y="7067"/>
                  </a:cubicBezTo>
                  <a:cubicBezTo>
                    <a:pt x="1164" y="7073"/>
                    <a:pt x="1152" y="7076"/>
                    <a:pt x="1142" y="7076"/>
                  </a:cubicBezTo>
                  <a:cubicBezTo>
                    <a:pt x="1105" y="7076"/>
                    <a:pt x="1115" y="7034"/>
                    <a:pt x="1115" y="7034"/>
                  </a:cubicBezTo>
                  <a:cubicBezTo>
                    <a:pt x="1226" y="6813"/>
                    <a:pt x="1521" y="6785"/>
                    <a:pt x="1661" y="6785"/>
                  </a:cubicBezTo>
                  <a:cubicBezTo>
                    <a:pt x="1708" y="6785"/>
                    <a:pt x="1738" y="6788"/>
                    <a:pt x="1738" y="6788"/>
                  </a:cubicBezTo>
                  <a:cubicBezTo>
                    <a:pt x="1820" y="6788"/>
                    <a:pt x="1918" y="6804"/>
                    <a:pt x="2000" y="6837"/>
                  </a:cubicBezTo>
                  <a:cubicBezTo>
                    <a:pt x="2459" y="7018"/>
                    <a:pt x="2656" y="7558"/>
                    <a:pt x="2443" y="8001"/>
                  </a:cubicBezTo>
                  <a:cubicBezTo>
                    <a:pt x="2317" y="8379"/>
                    <a:pt x="1920" y="8631"/>
                    <a:pt x="1483" y="8631"/>
                  </a:cubicBezTo>
                  <a:cubicBezTo>
                    <a:pt x="1351" y="8631"/>
                    <a:pt x="1215" y="8608"/>
                    <a:pt x="1082" y="8558"/>
                  </a:cubicBezTo>
                  <a:cubicBezTo>
                    <a:pt x="509" y="8394"/>
                    <a:pt x="148" y="7722"/>
                    <a:pt x="181" y="7050"/>
                  </a:cubicBezTo>
                  <a:cubicBezTo>
                    <a:pt x="230" y="6346"/>
                    <a:pt x="558" y="5673"/>
                    <a:pt x="1099" y="5215"/>
                  </a:cubicBezTo>
                  <a:cubicBezTo>
                    <a:pt x="1640" y="4706"/>
                    <a:pt x="2410" y="4428"/>
                    <a:pt x="3000" y="3838"/>
                  </a:cubicBezTo>
                  <a:cubicBezTo>
                    <a:pt x="3590" y="3280"/>
                    <a:pt x="4000" y="2494"/>
                    <a:pt x="3934" y="1690"/>
                  </a:cubicBezTo>
                  <a:cubicBezTo>
                    <a:pt x="3869" y="904"/>
                    <a:pt x="3312" y="248"/>
                    <a:pt x="2558" y="68"/>
                  </a:cubicBezTo>
                  <a:cubicBezTo>
                    <a:pt x="2399" y="22"/>
                    <a:pt x="2239" y="1"/>
                    <a:pt x="208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 name="Google Shape;1322;p2"/>
            <p:cNvSpPr/>
            <p:nvPr/>
          </p:nvSpPr>
          <p:spPr>
            <a:xfrm>
              <a:off x="2815725" y="2579650"/>
              <a:ext cx="42575" cy="60275"/>
            </a:xfrm>
            <a:custGeom>
              <a:avLst/>
              <a:gdLst/>
              <a:ahLst/>
              <a:cxnLst/>
              <a:rect l="l" t="t" r="r" b="b"/>
              <a:pathLst>
                <a:path w="1703" h="2411" extrusionOk="0">
                  <a:moveTo>
                    <a:pt x="1505" y="1"/>
                  </a:moveTo>
                  <a:cubicBezTo>
                    <a:pt x="1505" y="1"/>
                    <a:pt x="1358" y="66"/>
                    <a:pt x="1342" y="165"/>
                  </a:cubicBezTo>
                  <a:cubicBezTo>
                    <a:pt x="1325" y="263"/>
                    <a:pt x="1210" y="345"/>
                    <a:pt x="1014" y="345"/>
                  </a:cubicBezTo>
                  <a:cubicBezTo>
                    <a:pt x="1003" y="344"/>
                    <a:pt x="990" y="343"/>
                    <a:pt x="976" y="343"/>
                  </a:cubicBezTo>
                  <a:cubicBezTo>
                    <a:pt x="729" y="343"/>
                    <a:pt x="0" y="521"/>
                    <a:pt x="47" y="2410"/>
                  </a:cubicBezTo>
                  <a:cubicBezTo>
                    <a:pt x="96" y="1984"/>
                    <a:pt x="358" y="1607"/>
                    <a:pt x="751" y="1410"/>
                  </a:cubicBezTo>
                  <a:cubicBezTo>
                    <a:pt x="1391" y="1132"/>
                    <a:pt x="1702" y="853"/>
                    <a:pt x="1587" y="476"/>
                  </a:cubicBezTo>
                  <a:cubicBezTo>
                    <a:pt x="1473" y="99"/>
                    <a:pt x="1505" y="1"/>
                    <a:pt x="150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 name="Google Shape;1323;p2"/>
            <p:cNvSpPr/>
            <p:nvPr/>
          </p:nvSpPr>
          <p:spPr>
            <a:xfrm>
              <a:off x="2832850" y="2401800"/>
              <a:ext cx="159850" cy="250825"/>
            </a:xfrm>
            <a:custGeom>
              <a:avLst/>
              <a:gdLst/>
              <a:ahLst/>
              <a:cxnLst/>
              <a:rect l="l" t="t" r="r" b="b"/>
              <a:pathLst>
                <a:path w="6394" h="10033" extrusionOk="0">
                  <a:moveTo>
                    <a:pt x="5246" y="1"/>
                  </a:moveTo>
                  <a:lnTo>
                    <a:pt x="5246" y="1"/>
                  </a:lnTo>
                  <a:cubicBezTo>
                    <a:pt x="2886" y="673"/>
                    <a:pt x="4181" y="2197"/>
                    <a:pt x="4263" y="4427"/>
                  </a:cubicBezTo>
                  <a:cubicBezTo>
                    <a:pt x="4345" y="6279"/>
                    <a:pt x="3263" y="7983"/>
                    <a:pt x="1558" y="8705"/>
                  </a:cubicBezTo>
                  <a:cubicBezTo>
                    <a:pt x="230" y="9229"/>
                    <a:pt x="1" y="10032"/>
                    <a:pt x="1" y="10032"/>
                  </a:cubicBezTo>
                  <a:cubicBezTo>
                    <a:pt x="309" y="9501"/>
                    <a:pt x="664" y="9330"/>
                    <a:pt x="968" y="9330"/>
                  </a:cubicBezTo>
                  <a:cubicBezTo>
                    <a:pt x="1198" y="9330"/>
                    <a:pt x="1398" y="9428"/>
                    <a:pt x="1525" y="9541"/>
                  </a:cubicBezTo>
                  <a:cubicBezTo>
                    <a:pt x="1626" y="9641"/>
                    <a:pt x="1725" y="9674"/>
                    <a:pt x="1819" y="9674"/>
                  </a:cubicBezTo>
                  <a:cubicBezTo>
                    <a:pt x="1985" y="9674"/>
                    <a:pt x="2137" y="9573"/>
                    <a:pt x="2263" y="9573"/>
                  </a:cubicBezTo>
                  <a:cubicBezTo>
                    <a:pt x="2460" y="9590"/>
                    <a:pt x="2345" y="9803"/>
                    <a:pt x="2345" y="9803"/>
                  </a:cubicBezTo>
                  <a:cubicBezTo>
                    <a:pt x="2656" y="9639"/>
                    <a:pt x="2771" y="9229"/>
                    <a:pt x="2574" y="8934"/>
                  </a:cubicBezTo>
                  <a:cubicBezTo>
                    <a:pt x="2476" y="8780"/>
                    <a:pt x="2318" y="8698"/>
                    <a:pt x="2141" y="8698"/>
                  </a:cubicBezTo>
                  <a:cubicBezTo>
                    <a:pt x="2111" y="8698"/>
                    <a:pt x="2081" y="8700"/>
                    <a:pt x="2050" y="8705"/>
                  </a:cubicBezTo>
                  <a:cubicBezTo>
                    <a:pt x="2050" y="8705"/>
                    <a:pt x="2263" y="8672"/>
                    <a:pt x="3312" y="7803"/>
                  </a:cubicBezTo>
                  <a:cubicBezTo>
                    <a:pt x="4590" y="6738"/>
                    <a:pt x="4525" y="7115"/>
                    <a:pt x="5459" y="6623"/>
                  </a:cubicBezTo>
                  <a:cubicBezTo>
                    <a:pt x="6393" y="6131"/>
                    <a:pt x="6066" y="5132"/>
                    <a:pt x="6066" y="5131"/>
                  </a:cubicBezTo>
                  <a:lnTo>
                    <a:pt x="6066" y="5131"/>
                  </a:lnTo>
                  <a:cubicBezTo>
                    <a:pt x="6018" y="5257"/>
                    <a:pt x="5956" y="5444"/>
                    <a:pt x="5443" y="5444"/>
                  </a:cubicBezTo>
                  <a:cubicBezTo>
                    <a:pt x="5422" y="5444"/>
                    <a:pt x="5400" y="5443"/>
                    <a:pt x="5377" y="5443"/>
                  </a:cubicBezTo>
                  <a:cubicBezTo>
                    <a:pt x="5341" y="5438"/>
                    <a:pt x="5305" y="5436"/>
                    <a:pt x="5270" y="5436"/>
                  </a:cubicBezTo>
                  <a:cubicBezTo>
                    <a:pt x="4933" y="5436"/>
                    <a:pt x="4624" y="5641"/>
                    <a:pt x="4476" y="5967"/>
                  </a:cubicBezTo>
                  <a:cubicBezTo>
                    <a:pt x="4410" y="6082"/>
                    <a:pt x="4328" y="6180"/>
                    <a:pt x="4213" y="6262"/>
                  </a:cubicBezTo>
                  <a:cubicBezTo>
                    <a:pt x="4558" y="5918"/>
                    <a:pt x="4607" y="5148"/>
                    <a:pt x="4705" y="4509"/>
                  </a:cubicBezTo>
                  <a:cubicBezTo>
                    <a:pt x="4820" y="3869"/>
                    <a:pt x="5099" y="4066"/>
                    <a:pt x="5672" y="3689"/>
                  </a:cubicBezTo>
                  <a:cubicBezTo>
                    <a:pt x="6230" y="3296"/>
                    <a:pt x="5935" y="2804"/>
                    <a:pt x="5869" y="2656"/>
                  </a:cubicBezTo>
                  <a:cubicBezTo>
                    <a:pt x="5836" y="2525"/>
                    <a:pt x="5853" y="2361"/>
                    <a:pt x="5902" y="2230"/>
                  </a:cubicBezTo>
                  <a:lnTo>
                    <a:pt x="5902" y="2230"/>
                  </a:lnTo>
                  <a:cubicBezTo>
                    <a:pt x="5902" y="2230"/>
                    <a:pt x="5852" y="2345"/>
                    <a:pt x="5476" y="2394"/>
                  </a:cubicBezTo>
                  <a:cubicBezTo>
                    <a:pt x="5164" y="2427"/>
                    <a:pt x="4902" y="2673"/>
                    <a:pt x="4853" y="2968"/>
                  </a:cubicBezTo>
                  <a:cubicBezTo>
                    <a:pt x="4853" y="3130"/>
                    <a:pt x="4752" y="3304"/>
                    <a:pt x="4615" y="3304"/>
                  </a:cubicBezTo>
                  <a:cubicBezTo>
                    <a:pt x="4587" y="3304"/>
                    <a:pt x="4556" y="3296"/>
                    <a:pt x="4525" y="3279"/>
                  </a:cubicBezTo>
                  <a:cubicBezTo>
                    <a:pt x="4328" y="3181"/>
                    <a:pt x="4410" y="2886"/>
                    <a:pt x="4410" y="2886"/>
                  </a:cubicBezTo>
                  <a:cubicBezTo>
                    <a:pt x="4607" y="2296"/>
                    <a:pt x="5181" y="2525"/>
                    <a:pt x="5640" y="1837"/>
                  </a:cubicBezTo>
                  <a:cubicBezTo>
                    <a:pt x="6049" y="1230"/>
                    <a:pt x="5476" y="591"/>
                    <a:pt x="5279" y="411"/>
                  </a:cubicBezTo>
                  <a:cubicBezTo>
                    <a:pt x="5164" y="312"/>
                    <a:pt x="5148" y="132"/>
                    <a:pt x="524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 name="Google Shape;1324;p2"/>
            <p:cNvSpPr/>
            <p:nvPr/>
          </p:nvSpPr>
          <p:spPr>
            <a:xfrm>
              <a:off x="2873025" y="2338475"/>
              <a:ext cx="72950" cy="268650"/>
            </a:xfrm>
            <a:custGeom>
              <a:avLst/>
              <a:gdLst/>
              <a:ahLst/>
              <a:cxnLst/>
              <a:rect l="l" t="t" r="r" b="b"/>
              <a:pathLst>
                <a:path w="2918" h="10746" extrusionOk="0">
                  <a:moveTo>
                    <a:pt x="1625" y="1"/>
                  </a:moveTo>
                  <a:cubicBezTo>
                    <a:pt x="1289" y="1"/>
                    <a:pt x="942" y="125"/>
                    <a:pt x="672" y="419"/>
                  </a:cubicBezTo>
                  <a:cubicBezTo>
                    <a:pt x="0" y="1239"/>
                    <a:pt x="148" y="2468"/>
                    <a:pt x="525" y="3501"/>
                  </a:cubicBezTo>
                  <a:cubicBezTo>
                    <a:pt x="1361" y="5550"/>
                    <a:pt x="2262" y="7500"/>
                    <a:pt x="1689" y="8943"/>
                  </a:cubicBezTo>
                  <a:cubicBezTo>
                    <a:pt x="1443" y="9697"/>
                    <a:pt x="918" y="10336"/>
                    <a:pt x="246" y="10746"/>
                  </a:cubicBezTo>
                  <a:cubicBezTo>
                    <a:pt x="951" y="10353"/>
                    <a:pt x="1492" y="9730"/>
                    <a:pt x="1770" y="8959"/>
                  </a:cubicBezTo>
                  <a:cubicBezTo>
                    <a:pt x="2393" y="7500"/>
                    <a:pt x="1508" y="5452"/>
                    <a:pt x="689" y="3435"/>
                  </a:cubicBezTo>
                  <a:cubicBezTo>
                    <a:pt x="312" y="2419"/>
                    <a:pt x="181" y="1239"/>
                    <a:pt x="787" y="501"/>
                  </a:cubicBezTo>
                  <a:cubicBezTo>
                    <a:pt x="1016" y="223"/>
                    <a:pt x="1333" y="104"/>
                    <a:pt x="1645" y="104"/>
                  </a:cubicBezTo>
                  <a:cubicBezTo>
                    <a:pt x="2162" y="104"/>
                    <a:pt x="2666" y="431"/>
                    <a:pt x="2738" y="911"/>
                  </a:cubicBezTo>
                  <a:cubicBezTo>
                    <a:pt x="2846" y="1436"/>
                    <a:pt x="2445" y="1917"/>
                    <a:pt x="1933" y="1917"/>
                  </a:cubicBezTo>
                  <a:cubicBezTo>
                    <a:pt x="1901" y="1917"/>
                    <a:pt x="1869" y="1915"/>
                    <a:pt x="1836" y="1911"/>
                  </a:cubicBezTo>
                  <a:lnTo>
                    <a:pt x="1820" y="1911"/>
                  </a:lnTo>
                  <a:cubicBezTo>
                    <a:pt x="1803" y="1911"/>
                    <a:pt x="1770" y="1895"/>
                    <a:pt x="1754" y="1895"/>
                  </a:cubicBezTo>
                  <a:cubicBezTo>
                    <a:pt x="1689" y="1862"/>
                    <a:pt x="1623" y="1813"/>
                    <a:pt x="1590" y="1747"/>
                  </a:cubicBezTo>
                  <a:cubicBezTo>
                    <a:pt x="1590" y="1747"/>
                    <a:pt x="1541" y="1698"/>
                    <a:pt x="1590" y="1649"/>
                  </a:cubicBezTo>
                  <a:cubicBezTo>
                    <a:pt x="1623" y="1616"/>
                    <a:pt x="1984" y="1632"/>
                    <a:pt x="2000" y="1321"/>
                  </a:cubicBezTo>
                  <a:cubicBezTo>
                    <a:pt x="2010" y="1069"/>
                    <a:pt x="1806" y="905"/>
                    <a:pt x="1598" y="905"/>
                  </a:cubicBezTo>
                  <a:cubicBezTo>
                    <a:pt x="1480" y="905"/>
                    <a:pt x="1361" y="957"/>
                    <a:pt x="1279" y="1075"/>
                  </a:cubicBezTo>
                  <a:cubicBezTo>
                    <a:pt x="1068" y="1334"/>
                    <a:pt x="1369" y="1961"/>
                    <a:pt x="1913" y="1961"/>
                  </a:cubicBezTo>
                  <a:cubicBezTo>
                    <a:pt x="1920" y="1961"/>
                    <a:pt x="1927" y="1960"/>
                    <a:pt x="1934" y="1960"/>
                  </a:cubicBezTo>
                  <a:cubicBezTo>
                    <a:pt x="2492" y="1960"/>
                    <a:pt x="2918" y="1452"/>
                    <a:pt x="2820" y="895"/>
                  </a:cubicBezTo>
                  <a:cubicBezTo>
                    <a:pt x="2757" y="375"/>
                    <a:pt x="2207" y="1"/>
                    <a:pt x="16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 name="Google Shape;1325;p2"/>
            <p:cNvSpPr/>
            <p:nvPr/>
          </p:nvSpPr>
          <p:spPr>
            <a:xfrm>
              <a:off x="2814000" y="2328425"/>
              <a:ext cx="69300" cy="203725"/>
            </a:xfrm>
            <a:custGeom>
              <a:avLst/>
              <a:gdLst/>
              <a:ahLst/>
              <a:cxnLst/>
              <a:rect l="l" t="t" r="r" b="b"/>
              <a:pathLst>
                <a:path w="2772" h="8149" extrusionOk="0">
                  <a:moveTo>
                    <a:pt x="686" y="1"/>
                  </a:moveTo>
                  <a:cubicBezTo>
                    <a:pt x="641" y="1"/>
                    <a:pt x="72" y="201"/>
                    <a:pt x="198" y="1067"/>
                  </a:cubicBezTo>
                  <a:cubicBezTo>
                    <a:pt x="345" y="1952"/>
                    <a:pt x="1050" y="2428"/>
                    <a:pt x="1460" y="2887"/>
                  </a:cubicBezTo>
                  <a:cubicBezTo>
                    <a:pt x="1804" y="3264"/>
                    <a:pt x="2460" y="4116"/>
                    <a:pt x="2115" y="4968"/>
                  </a:cubicBezTo>
                  <a:cubicBezTo>
                    <a:pt x="2033" y="5182"/>
                    <a:pt x="1902" y="5395"/>
                    <a:pt x="1722" y="5559"/>
                  </a:cubicBezTo>
                  <a:cubicBezTo>
                    <a:pt x="1148" y="6067"/>
                    <a:pt x="755" y="6313"/>
                    <a:pt x="443" y="6739"/>
                  </a:cubicBezTo>
                  <a:cubicBezTo>
                    <a:pt x="148" y="7148"/>
                    <a:pt x="1" y="7640"/>
                    <a:pt x="1" y="8148"/>
                  </a:cubicBezTo>
                  <a:cubicBezTo>
                    <a:pt x="1" y="8001"/>
                    <a:pt x="66" y="6935"/>
                    <a:pt x="1197" y="6132"/>
                  </a:cubicBezTo>
                  <a:cubicBezTo>
                    <a:pt x="2509" y="5231"/>
                    <a:pt x="2771" y="4280"/>
                    <a:pt x="2328" y="2903"/>
                  </a:cubicBezTo>
                  <a:cubicBezTo>
                    <a:pt x="1804" y="1280"/>
                    <a:pt x="361" y="1100"/>
                    <a:pt x="689" y="2"/>
                  </a:cubicBezTo>
                  <a:cubicBezTo>
                    <a:pt x="689" y="1"/>
                    <a:pt x="688" y="1"/>
                    <a:pt x="68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 name="Google Shape;1326;p2"/>
            <p:cNvSpPr/>
            <p:nvPr/>
          </p:nvSpPr>
          <p:spPr>
            <a:xfrm>
              <a:off x="2897600" y="2092125"/>
              <a:ext cx="61275" cy="136775"/>
            </a:xfrm>
            <a:custGeom>
              <a:avLst/>
              <a:gdLst/>
              <a:ahLst/>
              <a:cxnLst/>
              <a:rect l="l" t="t" r="r" b="b"/>
              <a:pathLst>
                <a:path w="2451" h="5471" extrusionOk="0">
                  <a:moveTo>
                    <a:pt x="1430" y="1"/>
                  </a:moveTo>
                  <a:cubicBezTo>
                    <a:pt x="1399" y="1"/>
                    <a:pt x="1370" y="5"/>
                    <a:pt x="1345" y="13"/>
                  </a:cubicBezTo>
                  <a:cubicBezTo>
                    <a:pt x="1033" y="111"/>
                    <a:pt x="968" y="373"/>
                    <a:pt x="1115" y="734"/>
                  </a:cubicBezTo>
                  <a:cubicBezTo>
                    <a:pt x="1279" y="1094"/>
                    <a:pt x="1787" y="1144"/>
                    <a:pt x="1656" y="2815"/>
                  </a:cubicBezTo>
                  <a:cubicBezTo>
                    <a:pt x="1525" y="4471"/>
                    <a:pt x="1" y="5471"/>
                    <a:pt x="1" y="5471"/>
                  </a:cubicBezTo>
                  <a:cubicBezTo>
                    <a:pt x="263" y="5422"/>
                    <a:pt x="1837" y="4471"/>
                    <a:pt x="2148" y="2438"/>
                  </a:cubicBezTo>
                  <a:cubicBezTo>
                    <a:pt x="2450" y="565"/>
                    <a:pt x="1792" y="1"/>
                    <a:pt x="143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 name="Google Shape;1327;p2"/>
            <p:cNvSpPr/>
            <p:nvPr/>
          </p:nvSpPr>
          <p:spPr>
            <a:xfrm>
              <a:off x="2853750" y="2054825"/>
              <a:ext cx="131575" cy="177775"/>
            </a:xfrm>
            <a:custGeom>
              <a:avLst/>
              <a:gdLst/>
              <a:ahLst/>
              <a:cxnLst/>
              <a:rect l="l" t="t" r="r" b="b"/>
              <a:pathLst>
                <a:path w="5263" h="7111" extrusionOk="0">
                  <a:moveTo>
                    <a:pt x="1669" y="0"/>
                  </a:moveTo>
                  <a:cubicBezTo>
                    <a:pt x="1277" y="0"/>
                    <a:pt x="846" y="88"/>
                    <a:pt x="476" y="374"/>
                  </a:cubicBezTo>
                  <a:cubicBezTo>
                    <a:pt x="148" y="652"/>
                    <a:pt x="1" y="1062"/>
                    <a:pt x="34" y="1472"/>
                  </a:cubicBezTo>
                  <a:cubicBezTo>
                    <a:pt x="91" y="1984"/>
                    <a:pt x="616" y="2422"/>
                    <a:pt x="1225" y="2422"/>
                  </a:cubicBezTo>
                  <a:cubicBezTo>
                    <a:pt x="1318" y="2422"/>
                    <a:pt x="1413" y="2411"/>
                    <a:pt x="1509" y="2390"/>
                  </a:cubicBezTo>
                  <a:cubicBezTo>
                    <a:pt x="1607" y="2373"/>
                    <a:pt x="1706" y="2324"/>
                    <a:pt x="1804" y="2275"/>
                  </a:cubicBezTo>
                  <a:lnTo>
                    <a:pt x="1837" y="2275"/>
                  </a:lnTo>
                  <a:cubicBezTo>
                    <a:pt x="2148" y="2111"/>
                    <a:pt x="2312" y="1783"/>
                    <a:pt x="2246" y="1455"/>
                  </a:cubicBezTo>
                  <a:cubicBezTo>
                    <a:pt x="2196" y="1118"/>
                    <a:pt x="1918" y="895"/>
                    <a:pt x="1607" y="895"/>
                  </a:cubicBezTo>
                  <a:cubicBezTo>
                    <a:pt x="1510" y="895"/>
                    <a:pt x="1410" y="917"/>
                    <a:pt x="1312" y="964"/>
                  </a:cubicBezTo>
                  <a:cubicBezTo>
                    <a:pt x="952" y="1160"/>
                    <a:pt x="1066" y="1701"/>
                    <a:pt x="1476" y="1767"/>
                  </a:cubicBezTo>
                  <a:cubicBezTo>
                    <a:pt x="1502" y="1772"/>
                    <a:pt x="1527" y="1774"/>
                    <a:pt x="1552" y="1774"/>
                  </a:cubicBezTo>
                  <a:cubicBezTo>
                    <a:pt x="1781" y="1774"/>
                    <a:pt x="1965" y="1577"/>
                    <a:pt x="1935" y="1341"/>
                  </a:cubicBezTo>
                  <a:cubicBezTo>
                    <a:pt x="1928" y="1294"/>
                    <a:pt x="1955" y="1255"/>
                    <a:pt x="1990" y="1255"/>
                  </a:cubicBezTo>
                  <a:cubicBezTo>
                    <a:pt x="2042" y="1255"/>
                    <a:pt x="2112" y="1335"/>
                    <a:pt x="2132" y="1586"/>
                  </a:cubicBezTo>
                  <a:cubicBezTo>
                    <a:pt x="2148" y="1718"/>
                    <a:pt x="2132" y="1832"/>
                    <a:pt x="2066" y="1947"/>
                  </a:cubicBezTo>
                  <a:cubicBezTo>
                    <a:pt x="1938" y="2161"/>
                    <a:pt x="1697" y="2301"/>
                    <a:pt x="1453" y="2301"/>
                  </a:cubicBezTo>
                  <a:cubicBezTo>
                    <a:pt x="1417" y="2301"/>
                    <a:pt x="1381" y="2298"/>
                    <a:pt x="1345" y="2291"/>
                  </a:cubicBezTo>
                  <a:cubicBezTo>
                    <a:pt x="1334" y="2292"/>
                    <a:pt x="1323" y="2292"/>
                    <a:pt x="1312" y="2292"/>
                  </a:cubicBezTo>
                  <a:cubicBezTo>
                    <a:pt x="609" y="2292"/>
                    <a:pt x="142" y="1249"/>
                    <a:pt x="788" y="603"/>
                  </a:cubicBezTo>
                  <a:cubicBezTo>
                    <a:pt x="1055" y="314"/>
                    <a:pt x="1433" y="191"/>
                    <a:pt x="1839" y="191"/>
                  </a:cubicBezTo>
                  <a:cubicBezTo>
                    <a:pt x="2355" y="191"/>
                    <a:pt x="2914" y="390"/>
                    <a:pt x="3345" y="701"/>
                  </a:cubicBezTo>
                  <a:cubicBezTo>
                    <a:pt x="5066" y="1980"/>
                    <a:pt x="4820" y="4242"/>
                    <a:pt x="4328" y="5406"/>
                  </a:cubicBezTo>
                  <a:cubicBezTo>
                    <a:pt x="4050" y="6078"/>
                    <a:pt x="3591" y="6668"/>
                    <a:pt x="3000" y="7110"/>
                  </a:cubicBezTo>
                  <a:cubicBezTo>
                    <a:pt x="3623" y="6701"/>
                    <a:pt x="4099" y="6110"/>
                    <a:pt x="4410" y="5438"/>
                  </a:cubicBezTo>
                  <a:cubicBezTo>
                    <a:pt x="4951" y="4291"/>
                    <a:pt x="5262" y="1914"/>
                    <a:pt x="3459" y="554"/>
                  </a:cubicBezTo>
                  <a:cubicBezTo>
                    <a:pt x="3099" y="292"/>
                    <a:pt x="2689" y="128"/>
                    <a:pt x="2263" y="62"/>
                  </a:cubicBezTo>
                  <a:cubicBezTo>
                    <a:pt x="2088" y="27"/>
                    <a:pt x="1884" y="0"/>
                    <a:pt x="16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 name="Google Shape;1328;p2"/>
            <p:cNvSpPr/>
            <p:nvPr/>
          </p:nvSpPr>
          <p:spPr>
            <a:xfrm>
              <a:off x="2883675" y="1916625"/>
              <a:ext cx="129925" cy="205325"/>
            </a:xfrm>
            <a:custGeom>
              <a:avLst/>
              <a:gdLst/>
              <a:ahLst/>
              <a:cxnLst/>
              <a:rect l="l" t="t" r="r" b="b"/>
              <a:pathLst>
                <a:path w="5197" h="8213" extrusionOk="0">
                  <a:moveTo>
                    <a:pt x="1099" y="1"/>
                  </a:moveTo>
                  <a:lnTo>
                    <a:pt x="1099" y="1"/>
                  </a:lnTo>
                  <a:cubicBezTo>
                    <a:pt x="0" y="2869"/>
                    <a:pt x="1263" y="4394"/>
                    <a:pt x="2525" y="5623"/>
                  </a:cubicBezTo>
                  <a:cubicBezTo>
                    <a:pt x="3787" y="6852"/>
                    <a:pt x="3738" y="8213"/>
                    <a:pt x="3738" y="8213"/>
                  </a:cubicBezTo>
                  <a:cubicBezTo>
                    <a:pt x="4656" y="7295"/>
                    <a:pt x="3590" y="5607"/>
                    <a:pt x="4459" y="4246"/>
                  </a:cubicBezTo>
                  <a:cubicBezTo>
                    <a:pt x="5196" y="3099"/>
                    <a:pt x="4246" y="2574"/>
                    <a:pt x="4246" y="2574"/>
                  </a:cubicBezTo>
                  <a:cubicBezTo>
                    <a:pt x="3836" y="3164"/>
                    <a:pt x="3377" y="3017"/>
                    <a:pt x="3016" y="3754"/>
                  </a:cubicBezTo>
                  <a:cubicBezTo>
                    <a:pt x="2656" y="4459"/>
                    <a:pt x="3262" y="5820"/>
                    <a:pt x="3262" y="5820"/>
                  </a:cubicBezTo>
                  <a:cubicBezTo>
                    <a:pt x="2066" y="4951"/>
                    <a:pt x="2312" y="4164"/>
                    <a:pt x="2656" y="3771"/>
                  </a:cubicBezTo>
                  <a:cubicBezTo>
                    <a:pt x="3000" y="3377"/>
                    <a:pt x="2525" y="3017"/>
                    <a:pt x="2541" y="2804"/>
                  </a:cubicBezTo>
                  <a:cubicBezTo>
                    <a:pt x="2541" y="2656"/>
                    <a:pt x="2590" y="2509"/>
                    <a:pt x="2639" y="2377"/>
                  </a:cubicBezTo>
                  <a:cubicBezTo>
                    <a:pt x="2639" y="2377"/>
                    <a:pt x="2565" y="2323"/>
                    <a:pt x="2424" y="2323"/>
                  </a:cubicBezTo>
                  <a:cubicBezTo>
                    <a:pt x="2309" y="2323"/>
                    <a:pt x="2150" y="2359"/>
                    <a:pt x="1951" y="2492"/>
                  </a:cubicBezTo>
                  <a:cubicBezTo>
                    <a:pt x="1213" y="2984"/>
                    <a:pt x="1525" y="4082"/>
                    <a:pt x="1525" y="4082"/>
                  </a:cubicBezTo>
                  <a:cubicBezTo>
                    <a:pt x="1000" y="3345"/>
                    <a:pt x="1181" y="2591"/>
                    <a:pt x="1771" y="2066"/>
                  </a:cubicBezTo>
                  <a:cubicBezTo>
                    <a:pt x="2361" y="1558"/>
                    <a:pt x="1803" y="1066"/>
                    <a:pt x="1410" y="837"/>
                  </a:cubicBezTo>
                  <a:cubicBezTo>
                    <a:pt x="1017" y="607"/>
                    <a:pt x="1099" y="1"/>
                    <a:pt x="109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 name="Google Shape;1329;p2"/>
            <p:cNvSpPr/>
            <p:nvPr/>
          </p:nvSpPr>
          <p:spPr>
            <a:xfrm>
              <a:off x="2823450" y="1891625"/>
              <a:ext cx="75825" cy="112725"/>
            </a:xfrm>
            <a:custGeom>
              <a:avLst/>
              <a:gdLst/>
              <a:ahLst/>
              <a:cxnLst/>
              <a:rect l="l" t="t" r="r" b="b"/>
              <a:pathLst>
                <a:path w="3033" h="4509" extrusionOk="0">
                  <a:moveTo>
                    <a:pt x="442" y="1"/>
                  </a:moveTo>
                  <a:lnTo>
                    <a:pt x="442" y="1"/>
                  </a:lnTo>
                  <a:cubicBezTo>
                    <a:pt x="442" y="1"/>
                    <a:pt x="0" y="2017"/>
                    <a:pt x="3032" y="4508"/>
                  </a:cubicBezTo>
                  <a:cubicBezTo>
                    <a:pt x="3032" y="4508"/>
                    <a:pt x="2459" y="3836"/>
                    <a:pt x="2721" y="3082"/>
                  </a:cubicBezTo>
                  <a:cubicBezTo>
                    <a:pt x="2983" y="2328"/>
                    <a:pt x="2672" y="2066"/>
                    <a:pt x="2426" y="1804"/>
                  </a:cubicBezTo>
                  <a:cubicBezTo>
                    <a:pt x="2295" y="1640"/>
                    <a:pt x="2295" y="1410"/>
                    <a:pt x="2426" y="1247"/>
                  </a:cubicBezTo>
                  <a:cubicBezTo>
                    <a:pt x="2426" y="1247"/>
                    <a:pt x="2387" y="1239"/>
                    <a:pt x="2330" y="1239"/>
                  </a:cubicBezTo>
                  <a:cubicBezTo>
                    <a:pt x="2164" y="1239"/>
                    <a:pt x="1849" y="1303"/>
                    <a:pt x="1934" y="1804"/>
                  </a:cubicBezTo>
                  <a:cubicBezTo>
                    <a:pt x="2032" y="2492"/>
                    <a:pt x="2065" y="2607"/>
                    <a:pt x="1852" y="2623"/>
                  </a:cubicBezTo>
                  <a:cubicBezTo>
                    <a:pt x="1843" y="2625"/>
                    <a:pt x="1834" y="2626"/>
                    <a:pt x="1826" y="2626"/>
                  </a:cubicBezTo>
                  <a:cubicBezTo>
                    <a:pt x="1643" y="2626"/>
                    <a:pt x="1691" y="2287"/>
                    <a:pt x="1754" y="2099"/>
                  </a:cubicBezTo>
                  <a:cubicBezTo>
                    <a:pt x="1803" y="1919"/>
                    <a:pt x="2065" y="1083"/>
                    <a:pt x="1410" y="820"/>
                  </a:cubicBezTo>
                  <a:cubicBezTo>
                    <a:pt x="754" y="542"/>
                    <a:pt x="492" y="279"/>
                    <a:pt x="44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 name="Google Shape;1330;p2"/>
            <p:cNvSpPr/>
            <p:nvPr/>
          </p:nvSpPr>
          <p:spPr>
            <a:xfrm>
              <a:off x="2959900" y="2106350"/>
              <a:ext cx="89750" cy="106575"/>
            </a:xfrm>
            <a:custGeom>
              <a:avLst/>
              <a:gdLst/>
              <a:ahLst/>
              <a:cxnLst/>
              <a:rect l="l" t="t" r="r" b="b"/>
              <a:pathLst>
                <a:path w="3590" h="4263" extrusionOk="0">
                  <a:moveTo>
                    <a:pt x="1721" y="1"/>
                  </a:moveTo>
                  <a:lnTo>
                    <a:pt x="1721" y="1"/>
                  </a:lnTo>
                  <a:cubicBezTo>
                    <a:pt x="771" y="509"/>
                    <a:pt x="1049" y="1181"/>
                    <a:pt x="951" y="2476"/>
                  </a:cubicBezTo>
                  <a:cubicBezTo>
                    <a:pt x="853" y="3771"/>
                    <a:pt x="0" y="4263"/>
                    <a:pt x="0" y="4263"/>
                  </a:cubicBezTo>
                  <a:cubicBezTo>
                    <a:pt x="3590" y="2427"/>
                    <a:pt x="2279" y="771"/>
                    <a:pt x="1934" y="509"/>
                  </a:cubicBezTo>
                  <a:cubicBezTo>
                    <a:pt x="1590" y="263"/>
                    <a:pt x="1721" y="1"/>
                    <a:pt x="17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 name="Google Shape;1331;p2"/>
            <p:cNvSpPr/>
            <p:nvPr/>
          </p:nvSpPr>
          <p:spPr>
            <a:xfrm>
              <a:off x="2961950" y="2171600"/>
              <a:ext cx="196700" cy="144825"/>
            </a:xfrm>
            <a:custGeom>
              <a:avLst/>
              <a:gdLst/>
              <a:ahLst/>
              <a:cxnLst/>
              <a:rect l="l" t="t" r="r" b="b"/>
              <a:pathLst>
                <a:path w="7868" h="5793" extrusionOk="0">
                  <a:moveTo>
                    <a:pt x="3227" y="0"/>
                  </a:moveTo>
                  <a:cubicBezTo>
                    <a:pt x="2841" y="0"/>
                    <a:pt x="2415" y="331"/>
                    <a:pt x="2016" y="948"/>
                  </a:cubicBezTo>
                  <a:cubicBezTo>
                    <a:pt x="1459" y="1800"/>
                    <a:pt x="0" y="1931"/>
                    <a:pt x="0" y="1931"/>
                  </a:cubicBezTo>
                  <a:cubicBezTo>
                    <a:pt x="2377" y="1980"/>
                    <a:pt x="3016" y="2603"/>
                    <a:pt x="3655" y="3357"/>
                  </a:cubicBezTo>
                  <a:cubicBezTo>
                    <a:pt x="4295" y="4111"/>
                    <a:pt x="4475" y="5341"/>
                    <a:pt x="5999" y="5701"/>
                  </a:cubicBezTo>
                  <a:cubicBezTo>
                    <a:pt x="6256" y="5765"/>
                    <a:pt x="6480" y="5792"/>
                    <a:pt x="6674" y="5792"/>
                  </a:cubicBezTo>
                  <a:cubicBezTo>
                    <a:pt x="7620" y="5792"/>
                    <a:pt x="7868" y="5160"/>
                    <a:pt x="7868" y="5160"/>
                  </a:cubicBezTo>
                  <a:lnTo>
                    <a:pt x="7868" y="5160"/>
                  </a:lnTo>
                  <a:cubicBezTo>
                    <a:pt x="7781" y="5218"/>
                    <a:pt x="7702" y="5247"/>
                    <a:pt x="7631" y="5247"/>
                  </a:cubicBezTo>
                  <a:cubicBezTo>
                    <a:pt x="7379" y="5247"/>
                    <a:pt x="7232" y="4882"/>
                    <a:pt x="7245" y="4128"/>
                  </a:cubicBezTo>
                  <a:cubicBezTo>
                    <a:pt x="7278" y="3177"/>
                    <a:pt x="6393" y="2882"/>
                    <a:pt x="5278" y="2718"/>
                  </a:cubicBezTo>
                  <a:cubicBezTo>
                    <a:pt x="4164" y="2538"/>
                    <a:pt x="3229" y="2472"/>
                    <a:pt x="3115" y="2095"/>
                  </a:cubicBezTo>
                  <a:cubicBezTo>
                    <a:pt x="3016" y="1735"/>
                    <a:pt x="3508" y="1587"/>
                    <a:pt x="4180" y="1390"/>
                  </a:cubicBezTo>
                  <a:cubicBezTo>
                    <a:pt x="4868" y="1177"/>
                    <a:pt x="4557" y="538"/>
                    <a:pt x="4557" y="538"/>
                  </a:cubicBezTo>
                  <a:lnTo>
                    <a:pt x="4557" y="538"/>
                  </a:lnTo>
                  <a:cubicBezTo>
                    <a:pt x="4502" y="585"/>
                    <a:pt x="4448" y="605"/>
                    <a:pt x="4390" y="605"/>
                  </a:cubicBezTo>
                  <a:cubicBezTo>
                    <a:pt x="4205" y="605"/>
                    <a:pt x="3985" y="391"/>
                    <a:pt x="3623" y="128"/>
                  </a:cubicBezTo>
                  <a:cubicBezTo>
                    <a:pt x="3498" y="42"/>
                    <a:pt x="3365" y="0"/>
                    <a:pt x="32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 name="Google Shape;1332;p2"/>
            <p:cNvSpPr/>
            <p:nvPr/>
          </p:nvSpPr>
          <p:spPr>
            <a:xfrm>
              <a:off x="2866450" y="2231650"/>
              <a:ext cx="192225" cy="157075"/>
            </a:xfrm>
            <a:custGeom>
              <a:avLst/>
              <a:gdLst/>
              <a:ahLst/>
              <a:cxnLst/>
              <a:rect l="l" t="t" r="r" b="b"/>
              <a:pathLst>
                <a:path w="7689" h="6283" extrusionOk="0">
                  <a:moveTo>
                    <a:pt x="4290" y="0"/>
                  </a:moveTo>
                  <a:cubicBezTo>
                    <a:pt x="2708" y="0"/>
                    <a:pt x="1370" y="1104"/>
                    <a:pt x="673" y="2512"/>
                  </a:cubicBezTo>
                  <a:cubicBezTo>
                    <a:pt x="148" y="3611"/>
                    <a:pt x="1" y="4856"/>
                    <a:pt x="230" y="6053"/>
                  </a:cubicBezTo>
                  <a:lnTo>
                    <a:pt x="230" y="6069"/>
                  </a:lnTo>
                  <a:cubicBezTo>
                    <a:pt x="247" y="6151"/>
                    <a:pt x="263" y="6217"/>
                    <a:pt x="280" y="6282"/>
                  </a:cubicBezTo>
                  <a:cubicBezTo>
                    <a:pt x="247" y="6119"/>
                    <a:pt x="230" y="5955"/>
                    <a:pt x="230" y="5774"/>
                  </a:cubicBezTo>
                  <a:cubicBezTo>
                    <a:pt x="247" y="4906"/>
                    <a:pt x="411" y="4053"/>
                    <a:pt x="739" y="3250"/>
                  </a:cubicBezTo>
                  <a:cubicBezTo>
                    <a:pt x="1132" y="2234"/>
                    <a:pt x="1870" y="1398"/>
                    <a:pt x="2820" y="873"/>
                  </a:cubicBezTo>
                  <a:cubicBezTo>
                    <a:pt x="3366" y="551"/>
                    <a:pt x="4077" y="303"/>
                    <a:pt x="4781" y="303"/>
                  </a:cubicBezTo>
                  <a:cubicBezTo>
                    <a:pt x="5368" y="303"/>
                    <a:pt x="5950" y="475"/>
                    <a:pt x="6426" y="922"/>
                  </a:cubicBezTo>
                  <a:cubicBezTo>
                    <a:pt x="7492" y="1840"/>
                    <a:pt x="7148" y="3775"/>
                    <a:pt x="5935" y="4070"/>
                  </a:cubicBezTo>
                  <a:cubicBezTo>
                    <a:pt x="5806" y="4104"/>
                    <a:pt x="5672" y="4120"/>
                    <a:pt x="5539" y="4120"/>
                  </a:cubicBezTo>
                  <a:cubicBezTo>
                    <a:pt x="5100" y="4120"/>
                    <a:pt x="4670" y="3938"/>
                    <a:pt x="4443" y="3611"/>
                  </a:cubicBezTo>
                  <a:cubicBezTo>
                    <a:pt x="4148" y="3201"/>
                    <a:pt x="4148" y="2660"/>
                    <a:pt x="4410" y="2250"/>
                  </a:cubicBezTo>
                  <a:cubicBezTo>
                    <a:pt x="4600" y="1971"/>
                    <a:pt x="4911" y="1821"/>
                    <a:pt x="5230" y="1821"/>
                  </a:cubicBezTo>
                  <a:cubicBezTo>
                    <a:pt x="5380" y="1821"/>
                    <a:pt x="5531" y="1854"/>
                    <a:pt x="5672" y="1922"/>
                  </a:cubicBezTo>
                  <a:cubicBezTo>
                    <a:pt x="5836" y="2004"/>
                    <a:pt x="5951" y="2185"/>
                    <a:pt x="5951" y="2381"/>
                  </a:cubicBezTo>
                  <a:cubicBezTo>
                    <a:pt x="5951" y="2381"/>
                    <a:pt x="5951" y="2514"/>
                    <a:pt x="5867" y="2514"/>
                  </a:cubicBezTo>
                  <a:cubicBezTo>
                    <a:pt x="5863" y="2514"/>
                    <a:pt x="5858" y="2513"/>
                    <a:pt x="5853" y="2512"/>
                  </a:cubicBezTo>
                  <a:cubicBezTo>
                    <a:pt x="5754" y="2512"/>
                    <a:pt x="5787" y="2365"/>
                    <a:pt x="5525" y="2299"/>
                  </a:cubicBezTo>
                  <a:cubicBezTo>
                    <a:pt x="5495" y="2293"/>
                    <a:pt x="5466" y="2290"/>
                    <a:pt x="5437" y="2290"/>
                  </a:cubicBezTo>
                  <a:cubicBezTo>
                    <a:pt x="5181" y="2290"/>
                    <a:pt x="4974" y="2540"/>
                    <a:pt x="5033" y="2791"/>
                  </a:cubicBezTo>
                  <a:cubicBezTo>
                    <a:pt x="5075" y="2968"/>
                    <a:pt x="5316" y="3099"/>
                    <a:pt x="5557" y="3099"/>
                  </a:cubicBezTo>
                  <a:cubicBezTo>
                    <a:pt x="5695" y="3099"/>
                    <a:pt x="5833" y="3056"/>
                    <a:pt x="5935" y="2955"/>
                  </a:cubicBezTo>
                  <a:cubicBezTo>
                    <a:pt x="6000" y="2889"/>
                    <a:pt x="6049" y="2807"/>
                    <a:pt x="6082" y="2709"/>
                  </a:cubicBezTo>
                  <a:cubicBezTo>
                    <a:pt x="6181" y="2398"/>
                    <a:pt x="6049" y="2070"/>
                    <a:pt x="5771" y="1906"/>
                  </a:cubicBezTo>
                  <a:cubicBezTo>
                    <a:pt x="5593" y="1799"/>
                    <a:pt x="5401" y="1748"/>
                    <a:pt x="5211" y="1748"/>
                  </a:cubicBezTo>
                  <a:cubicBezTo>
                    <a:pt x="4877" y="1748"/>
                    <a:pt x="4554" y="1908"/>
                    <a:pt x="4345" y="2201"/>
                  </a:cubicBezTo>
                  <a:cubicBezTo>
                    <a:pt x="4033" y="2644"/>
                    <a:pt x="4033" y="3234"/>
                    <a:pt x="4345" y="3676"/>
                  </a:cubicBezTo>
                  <a:cubicBezTo>
                    <a:pt x="4647" y="4054"/>
                    <a:pt x="5094" y="4257"/>
                    <a:pt x="5560" y="4257"/>
                  </a:cubicBezTo>
                  <a:cubicBezTo>
                    <a:pt x="5700" y="4257"/>
                    <a:pt x="5843" y="4239"/>
                    <a:pt x="5984" y="4201"/>
                  </a:cubicBezTo>
                  <a:cubicBezTo>
                    <a:pt x="7328" y="3873"/>
                    <a:pt x="7689" y="1791"/>
                    <a:pt x="6558" y="808"/>
                  </a:cubicBezTo>
                  <a:cubicBezTo>
                    <a:pt x="6410" y="677"/>
                    <a:pt x="6246" y="545"/>
                    <a:pt x="6082" y="464"/>
                  </a:cubicBezTo>
                  <a:cubicBezTo>
                    <a:pt x="5590" y="168"/>
                    <a:pt x="5033" y="5"/>
                    <a:pt x="4459" y="5"/>
                  </a:cubicBezTo>
                  <a:cubicBezTo>
                    <a:pt x="4403" y="2"/>
                    <a:pt x="4346" y="0"/>
                    <a:pt x="429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 name="Google Shape;1333;p2"/>
            <p:cNvSpPr/>
            <p:nvPr/>
          </p:nvSpPr>
          <p:spPr>
            <a:xfrm>
              <a:off x="2876300" y="2279450"/>
              <a:ext cx="75925" cy="81400"/>
            </a:xfrm>
            <a:custGeom>
              <a:avLst/>
              <a:gdLst/>
              <a:ahLst/>
              <a:cxnLst/>
              <a:rect l="l" t="t" r="r" b="b"/>
              <a:pathLst>
                <a:path w="3037" h="3256" extrusionOk="0">
                  <a:moveTo>
                    <a:pt x="2307" y="0"/>
                  </a:moveTo>
                  <a:cubicBezTo>
                    <a:pt x="2110" y="0"/>
                    <a:pt x="1861" y="68"/>
                    <a:pt x="1574" y="240"/>
                  </a:cubicBezTo>
                  <a:cubicBezTo>
                    <a:pt x="312" y="994"/>
                    <a:pt x="0" y="3256"/>
                    <a:pt x="0" y="3256"/>
                  </a:cubicBezTo>
                  <a:cubicBezTo>
                    <a:pt x="0" y="3256"/>
                    <a:pt x="672" y="1158"/>
                    <a:pt x="1935" y="961"/>
                  </a:cubicBezTo>
                  <a:cubicBezTo>
                    <a:pt x="3036" y="784"/>
                    <a:pt x="2974" y="0"/>
                    <a:pt x="230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 name="Google Shape;1334;p2"/>
            <p:cNvSpPr/>
            <p:nvPr/>
          </p:nvSpPr>
          <p:spPr>
            <a:xfrm>
              <a:off x="2973825" y="2273150"/>
              <a:ext cx="130325" cy="112550"/>
            </a:xfrm>
            <a:custGeom>
              <a:avLst/>
              <a:gdLst/>
              <a:ahLst/>
              <a:cxnLst/>
              <a:rect l="l" t="t" r="r" b="b"/>
              <a:pathLst>
                <a:path w="5213" h="4502" extrusionOk="0">
                  <a:moveTo>
                    <a:pt x="3033" y="0"/>
                  </a:moveTo>
                  <a:cubicBezTo>
                    <a:pt x="3033" y="0"/>
                    <a:pt x="3361" y="689"/>
                    <a:pt x="3017" y="1770"/>
                  </a:cubicBezTo>
                  <a:cubicBezTo>
                    <a:pt x="2672" y="2836"/>
                    <a:pt x="1836" y="3049"/>
                    <a:pt x="1213" y="3114"/>
                  </a:cubicBezTo>
                  <a:cubicBezTo>
                    <a:pt x="574" y="3180"/>
                    <a:pt x="148" y="3459"/>
                    <a:pt x="1" y="4327"/>
                  </a:cubicBezTo>
                  <a:cubicBezTo>
                    <a:pt x="149" y="4229"/>
                    <a:pt x="320" y="4177"/>
                    <a:pt x="491" y="4177"/>
                  </a:cubicBezTo>
                  <a:cubicBezTo>
                    <a:pt x="604" y="4177"/>
                    <a:pt x="716" y="4200"/>
                    <a:pt x="820" y="4245"/>
                  </a:cubicBezTo>
                  <a:cubicBezTo>
                    <a:pt x="1065" y="4363"/>
                    <a:pt x="1460" y="4501"/>
                    <a:pt x="1855" y="4501"/>
                  </a:cubicBezTo>
                  <a:cubicBezTo>
                    <a:pt x="2175" y="4501"/>
                    <a:pt x="2496" y="4411"/>
                    <a:pt x="2738" y="4147"/>
                  </a:cubicBezTo>
                  <a:cubicBezTo>
                    <a:pt x="3279" y="3573"/>
                    <a:pt x="3180" y="2951"/>
                    <a:pt x="3148" y="2672"/>
                  </a:cubicBezTo>
                  <a:cubicBezTo>
                    <a:pt x="3131" y="2381"/>
                    <a:pt x="3068" y="1852"/>
                    <a:pt x="3348" y="1852"/>
                  </a:cubicBezTo>
                  <a:cubicBezTo>
                    <a:pt x="3352" y="1852"/>
                    <a:pt x="3356" y="1852"/>
                    <a:pt x="3361" y="1852"/>
                  </a:cubicBezTo>
                  <a:cubicBezTo>
                    <a:pt x="3361" y="1852"/>
                    <a:pt x="3364" y="1852"/>
                    <a:pt x="3371" y="1852"/>
                  </a:cubicBezTo>
                  <a:cubicBezTo>
                    <a:pt x="3414" y="1852"/>
                    <a:pt x="3588" y="1877"/>
                    <a:pt x="3574" y="2278"/>
                  </a:cubicBezTo>
                  <a:cubicBezTo>
                    <a:pt x="3557" y="2754"/>
                    <a:pt x="3541" y="3049"/>
                    <a:pt x="4164" y="3229"/>
                  </a:cubicBezTo>
                  <a:cubicBezTo>
                    <a:pt x="4508" y="3311"/>
                    <a:pt x="4820" y="3475"/>
                    <a:pt x="5082" y="3721"/>
                  </a:cubicBezTo>
                  <a:cubicBezTo>
                    <a:pt x="4967" y="3508"/>
                    <a:pt x="4951" y="3262"/>
                    <a:pt x="5000" y="3032"/>
                  </a:cubicBezTo>
                  <a:cubicBezTo>
                    <a:pt x="5131" y="2688"/>
                    <a:pt x="5213" y="2082"/>
                    <a:pt x="4656" y="1688"/>
                  </a:cubicBezTo>
                  <a:cubicBezTo>
                    <a:pt x="4082" y="1295"/>
                    <a:pt x="3525" y="1066"/>
                    <a:pt x="3394" y="672"/>
                  </a:cubicBezTo>
                  <a:cubicBezTo>
                    <a:pt x="3312" y="426"/>
                    <a:pt x="3197" y="197"/>
                    <a:pt x="30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 name="Google Shape;1335;p2"/>
            <p:cNvSpPr/>
            <p:nvPr/>
          </p:nvSpPr>
          <p:spPr>
            <a:xfrm>
              <a:off x="3051675" y="2348950"/>
              <a:ext cx="32400" cy="49600"/>
            </a:xfrm>
            <a:custGeom>
              <a:avLst/>
              <a:gdLst/>
              <a:ahLst/>
              <a:cxnLst/>
              <a:rect l="l" t="t" r="r" b="b"/>
              <a:pathLst>
                <a:path w="1296" h="1984" extrusionOk="0">
                  <a:moveTo>
                    <a:pt x="345" y="0"/>
                  </a:moveTo>
                  <a:cubicBezTo>
                    <a:pt x="345" y="0"/>
                    <a:pt x="345" y="1"/>
                    <a:pt x="345" y="1"/>
                  </a:cubicBezTo>
                  <a:lnTo>
                    <a:pt x="345" y="1"/>
                  </a:lnTo>
                  <a:cubicBezTo>
                    <a:pt x="345" y="1"/>
                    <a:pt x="345" y="1"/>
                    <a:pt x="345" y="0"/>
                  </a:cubicBezTo>
                  <a:close/>
                  <a:moveTo>
                    <a:pt x="345" y="1"/>
                  </a:moveTo>
                  <a:cubicBezTo>
                    <a:pt x="361" y="197"/>
                    <a:pt x="329" y="378"/>
                    <a:pt x="280" y="574"/>
                  </a:cubicBezTo>
                  <a:cubicBezTo>
                    <a:pt x="198" y="836"/>
                    <a:pt x="1" y="1263"/>
                    <a:pt x="509" y="1558"/>
                  </a:cubicBezTo>
                  <a:cubicBezTo>
                    <a:pt x="1017" y="1853"/>
                    <a:pt x="1034" y="1984"/>
                    <a:pt x="1034" y="1984"/>
                  </a:cubicBezTo>
                  <a:cubicBezTo>
                    <a:pt x="1066" y="1754"/>
                    <a:pt x="1115" y="1525"/>
                    <a:pt x="1181" y="1295"/>
                  </a:cubicBezTo>
                  <a:cubicBezTo>
                    <a:pt x="1296" y="935"/>
                    <a:pt x="1132" y="525"/>
                    <a:pt x="788" y="345"/>
                  </a:cubicBezTo>
                  <a:cubicBezTo>
                    <a:pt x="366" y="95"/>
                    <a:pt x="346" y="9"/>
                    <a:pt x="3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 name="Google Shape;1336;p2"/>
            <p:cNvSpPr/>
            <p:nvPr/>
          </p:nvSpPr>
          <p:spPr>
            <a:xfrm>
              <a:off x="3052925" y="2133375"/>
              <a:ext cx="172950" cy="121925"/>
            </a:xfrm>
            <a:custGeom>
              <a:avLst/>
              <a:gdLst/>
              <a:ahLst/>
              <a:cxnLst/>
              <a:rect l="l" t="t" r="r" b="b"/>
              <a:pathLst>
                <a:path w="6918" h="4877" extrusionOk="0">
                  <a:moveTo>
                    <a:pt x="1968" y="1"/>
                  </a:moveTo>
                  <a:cubicBezTo>
                    <a:pt x="1078" y="1"/>
                    <a:pt x="603" y="838"/>
                    <a:pt x="721" y="1379"/>
                  </a:cubicBezTo>
                  <a:cubicBezTo>
                    <a:pt x="836" y="1981"/>
                    <a:pt x="1403" y="2019"/>
                    <a:pt x="1542" y="2019"/>
                  </a:cubicBezTo>
                  <a:cubicBezTo>
                    <a:pt x="1562" y="2019"/>
                    <a:pt x="1574" y="2018"/>
                    <a:pt x="1574" y="2018"/>
                  </a:cubicBezTo>
                  <a:cubicBezTo>
                    <a:pt x="1311" y="1919"/>
                    <a:pt x="1197" y="1608"/>
                    <a:pt x="1328" y="1362"/>
                  </a:cubicBezTo>
                  <a:cubicBezTo>
                    <a:pt x="1367" y="1289"/>
                    <a:pt x="1412" y="1263"/>
                    <a:pt x="1462" y="1263"/>
                  </a:cubicBezTo>
                  <a:cubicBezTo>
                    <a:pt x="1558" y="1263"/>
                    <a:pt x="1673" y="1363"/>
                    <a:pt x="1803" y="1428"/>
                  </a:cubicBezTo>
                  <a:cubicBezTo>
                    <a:pt x="1841" y="1447"/>
                    <a:pt x="1877" y="1455"/>
                    <a:pt x="1910" y="1455"/>
                  </a:cubicBezTo>
                  <a:cubicBezTo>
                    <a:pt x="2053" y="1455"/>
                    <a:pt x="2160" y="1302"/>
                    <a:pt x="2213" y="1116"/>
                  </a:cubicBezTo>
                  <a:cubicBezTo>
                    <a:pt x="2252" y="978"/>
                    <a:pt x="2358" y="845"/>
                    <a:pt x="2540" y="845"/>
                  </a:cubicBezTo>
                  <a:cubicBezTo>
                    <a:pt x="2660" y="845"/>
                    <a:pt x="2812" y="902"/>
                    <a:pt x="3000" y="1051"/>
                  </a:cubicBezTo>
                  <a:cubicBezTo>
                    <a:pt x="3491" y="1428"/>
                    <a:pt x="3180" y="2165"/>
                    <a:pt x="3180" y="2165"/>
                  </a:cubicBezTo>
                  <a:cubicBezTo>
                    <a:pt x="3180" y="2165"/>
                    <a:pt x="3180" y="1559"/>
                    <a:pt x="2754" y="1493"/>
                  </a:cubicBezTo>
                  <a:cubicBezTo>
                    <a:pt x="2706" y="1480"/>
                    <a:pt x="2659" y="1473"/>
                    <a:pt x="2613" y="1473"/>
                  </a:cubicBezTo>
                  <a:cubicBezTo>
                    <a:pt x="2435" y="1473"/>
                    <a:pt x="2275" y="1570"/>
                    <a:pt x="2196" y="1739"/>
                  </a:cubicBezTo>
                  <a:cubicBezTo>
                    <a:pt x="2459" y="1739"/>
                    <a:pt x="2475" y="2116"/>
                    <a:pt x="2328" y="2313"/>
                  </a:cubicBezTo>
                  <a:cubicBezTo>
                    <a:pt x="2180" y="2526"/>
                    <a:pt x="2229" y="2673"/>
                    <a:pt x="2377" y="2755"/>
                  </a:cubicBezTo>
                  <a:cubicBezTo>
                    <a:pt x="2508" y="2837"/>
                    <a:pt x="2721" y="2821"/>
                    <a:pt x="2541" y="3198"/>
                  </a:cubicBezTo>
                  <a:cubicBezTo>
                    <a:pt x="2377" y="3575"/>
                    <a:pt x="1656" y="3575"/>
                    <a:pt x="1656" y="3575"/>
                  </a:cubicBezTo>
                  <a:cubicBezTo>
                    <a:pt x="1803" y="3362"/>
                    <a:pt x="1770" y="3067"/>
                    <a:pt x="1574" y="2903"/>
                  </a:cubicBezTo>
                  <a:cubicBezTo>
                    <a:pt x="1574" y="3083"/>
                    <a:pt x="1459" y="3231"/>
                    <a:pt x="1295" y="3280"/>
                  </a:cubicBezTo>
                  <a:cubicBezTo>
                    <a:pt x="1016" y="3362"/>
                    <a:pt x="1016" y="3280"/>
                    <a:pt x="754" y="3509"/>
                  </a:cubicBezTo>
                  <a:cubicBezTo>
                    <a:pt x="623" y="3624"/>
                    <a:pt x="434" y="3653"/>
                    <a:pt x="279" y="3653"/>
                  </a:cubicBezTo>
                  <a:cubicBezTo>
                    <a:pt x="123" y="3653"/>
                    <a:pt x="0" y="3624"/>
                    <a:pt x="0" y="3624"/>
                  </a:cubicBezTo>
                  <a:lnTo>
                    <a:pt x="0" y="3624"/>
                  </a:lnTo>
                  <a:cubicBezTo>
                    <a:pt x="180" y="3722"/>
                    <a:pt x="377" y="3772"/>
                    <a:pt x="590" y="3788"/>
                  </a:cubicBezTo>
                  <a:cubicBezTo>
                    <a:pt x="1033" y="3821"/>
                    <a:pt x="1459" y="3903"/>
                    <a:pt x="1901" y="4001"/>
                  </a:cubicBezTo>
                  <a:cubicBezTo>
                    <a:pt x="3082" y="4362"/>
                    <a:pt x="3786" y="4853"/>
                    <a:pt x="4688" y="4870"/>
                  </a:cubicBezTo>
                  <a:cubicBezTo>
                    <a:pt x="4745" y="4874"/>
                    <a:pt x="4802" y="4876"/>
                    <a:pt x="4859" y="4876"/>
                  </a:cubicBezTo>
                  <a:cubicBezTo>
                    <a:pt x="5257" y="4876"/>
                    <a:pt x="5641" y="4776"/>
                    <a:pt x="5999" y="4575"/>
                  </a:cubicBezTo>
                  <a:cubicBezTo>
                    <a:pt x="6786" y="4116"/>
                    <a:pt x="6917" y="2952"/>
                    <a:pt x="6458" y="2362"/>
                  </a:cubicBezTo>
                  <a:cubicBezTo>
                    <a:pt x="6234" y="2021"/>
                    <a:pt x="5871" y="1866"/>
                    <a:pt x="5529" y="1866"/>
                  </a:cubicBezTo>
                  <a:cubicBezTo>
                    <a:pt x="5196" y="1866"/>
                    <a:pt x="4883" y="2013"/>
                    <a:pt x="4737" y="2280"/>
                  </a:cubicBezTo>
                  <a:cubicBezTo>
                    <a:pt x="4491" y="2624"/>
                    <a:pt x="4524" y="3083"/>
                    <a:pt x="4835" y="3378"/>
                  </a:cubicBezTo>
                  <a:cubicBezTo>
                    <a:pt x="4852" y="3395"/>
                    <a:pt x="4868" y="3411"/>
                    <a:pt x="4901" y="3427"/>
                  </a:cubicBezTo>
                  <a:lnTo>
                    <a:pt x="4934" y="3460"/>
                  </a:lnTo>
                  <a:cubicBezTo>
                    <a:pt x="5033" y="3517"/>
                    <a:pt x="5155" y="3547"/>
                    <a:pt x="5275" y="3547"/>
                  </a:cubicBezTo>
                  <a:cubicBezTo>
                    <a:pt x="5533" y="3547"/>
                    <a:pt x="5781" y="3412"/>
                    <a:pt x="5770" y="3132"/>
                  </a:cubicBezTo>
                  <a:cubicBezTo>
                    <a:pt x="5783" y="2938"/>
                    <a:pt x="5627" y="2856"/>
                    <a:pt x="5451" y="2856"/>
                  </a:cubicBezTo>
                  <a:cubicBezTo>
                    <a:pt x="5196" y="2856"/>
                    <a:pt x="4899" y="3028"/>
                    <a:pt x="5016" y="3280"/>
                  </a:cubicBezTo>
                  <a:cubicBezTo>
                    <a:pt x="5016" y="3303"/>
                    <a:pt x="5016" y="3325"/>
                    <a:pt x="4995" y="3325"/>
                  </a:cubicBezTo>
                  <a:cubicBezTo>
                    <a:pt x="4970" y="3325"/>
                    <a:pt x="4917" y="3295"/>
                    <a:pt x="4803" y="3198"/>
                  </a:cubicBezTo>
                  <a:cubicBezTo>
                    <a:pt x="4688" y="3100"/>
                    <a:pt x="4622" y="2952"/>
                    <a:pt x="4622" y="2788"/>
                  </a:cubicBezTo>
                  <a:cubicBezTo>
                    <a:pt x="4622" y="2624"/>
                    <a:pt x="4688" y="2444"/>
                    <a:pt x="4803" y="2313"/>
                  </a:cubicBezTo>
                  <a:cubicBezTo>
                    <a:pt x="4929" y="2076"/>
                    <a:pt x="5199" y="1950"/>
                    <a:pt x="5490" y="1950"/>
                  </a:cubicBezTo>
                  <a:cubicBezTo>
                    <a:pt x="5803" y="1950"/>
                    <a:pt x="6139" y="2097"/>
                    <a:pt x="6343" y="2411"/>
                  </a:cubicBezTo>
                  <a:lnTo>
                    <a:pt x="6360" y="2444"/>
                  </a:lnTo>
                  <a:cubicBezTo>
                    <a:pt x="6573" y="2854"/>
                    <a:pt x="6573" y="3345"/>
                    <a:pt x="6327" y="3755"/>
                  </a:cubicBezTo>
                  <a:cubicBezTo>
                    <a:pt x="6048" y="4247"/>
                    <a:pt x="5411" y="4594"/>
                    <a:pt x="4582" y="4594"/>
                  </a:cubicBezTo>
                  <a:cubicBezTo>
                    <a:pt x="4195" y="4594"/>
                    <a:pt x="3765" y="4518"/>
                    <a:pt x="3311" y="4345"/>
                  </a:cubicBezTo>
                  <a:cubicBezTo>
                    <a:pt x="3262" y="4329"/>
                    <a:pt x="3032" y="4263"/>
                    <a:pt x="2885" y="4181"/>
                  </a:cubicBezTo>
                  <a:cubicBezTo>
                    <a:pt x="2459" y="3985"/>
                    <a:pt x="2016" y="3821"/>
                    <a:pt x="1574" y="3739"/>
                  </a:cubicBezTo>
                  <a:cubicBezTo>
                    <a:pt x="1738" y="3722"/>
                    <a:pt x="1934" y="3690"/>
                    <a:pt x="2147" y="3657"/>
                  </a:cubicBezTo>
                  <a:cubicBezTo>
                    <a:pt x="3885" y="3313"/>
                    <a:pt x="4147" y="838"/>
                    <a:pt x="2688" y="166"/>
                  </a:cubicBezTo>
                  <a:cubicBezTo>
                    <a:pt x="2425" y="50"/>
                    <a:pt x="2184" y="1"/>
                    <a:pt x="196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 name="Google Shape;1337;p2"/>
            <p:cNvSpPr/>
            <p:nvPr/>
          </p:nvSpPr>
          <p:spPr>
            <a:xfrm>
              <a:off x="3137325" y="2198975"/>
              <a:ext cx="116825" cy="82800"/>
            </a:xfrm>
            <a:custGeom>
              <a:avLst/>
              <a:gdLst/>
              <a:ahLst/>
              <a:cxnLst/>
              <a:rect l="l" t="t" r="r" b="b"/>
              <a:pathLst>
                <a:path w="4673" h="3312" extrusionOk="0">
                  <a:moveTo>
                    <a:pt x="3820" y="0"/>
                  </a:moveTo>
                  <a:lnTo>
                    <a:pt x="3820" y="0"/>
                  </a:lnTo>
                  <a:cubicBezTo>
                    <a:pt x="3902" y="803"/>
                    <a:pt x="3558" y="1590"/>
                    <a:pt x="2902" y="2066"/>
                  </a:cubicBezTo>
                  <a:cubicBezTo>
                    <a:pt x="2499" y="2373"/>
                    <a:pt x="2009" y="2472"/>
                    <a:pt x="1547" y="2472"/>
                  </a:cubicBezTo>
                  <a:cubicBezTo>
                    <a:pt x="730" y="2472"/>
                    <a:pt x="1" y="2164"/>
                    <a:pt x="1" y="2164"/>
                  </a:cubicBezTo>
                  <a:lnTo>
                    <a:pt x="1" y="2164"/>
                  </a:lnTo>
                  <a:cubicBezTo>
                    <a:pt x="1345" y="2885"/>
                    <a:pt x="1853" y="2639"/>
                    <a:pt x="2213" y="3049"/>
                  </a:cubicBezTo>
                  <a:cubicBezTo>
                    <a:pt x="2389" y="3232"/>
                    <a:pt x="2565" y="3288"/>
                    <a:pt x="2724" y="3288"/>
                  </a:cubicBezTo>
                  <a:cubicBezTo>
                    <a:pt x="2906" y="3288"/>
                    <a:pt x="3067" y="3215"/>
                    <a:pt x="3181" y="3180"/>
                  </a:cubicBezTo>
                  <a:cubicBezTo>
                    <a:pt x="3207" y="3173"/>
                    <a:pt x="3234" y="3170"/>
                    <a:pt x="3260" y="3170"/>
                  </a:cubicBezTo>
                  <a:cubicBezTo>
                    <a:pt x="3363" y="3170"/>
                    <a:pt x="3456" y="3220"/>
                    <a:pt x="3508" y="3311"/>
                  </a:cubicBezTo>
                  <a:cubicBezTo>
                    <a:pt x="3541" y="3098"/>
                    <a:pt x="3476" y="2885"/>
                    <a:pt x="3361" y="2721"/>
                  </a:cubicBezTo>
                  <a:cubicBezTo>
                    <a:pt x="3181" y="2508"/>
                    <a:pt x="2787" y="2508"/>
                    <a:pt x="2722" y="2508"/>
                  </a:cubicBezTo>
                  <a:cubicBezTo>
                    <a:pt x="3279" y="2459"/>
                    <a:pt x="3787" y="2180"/>
                    <a:pt x="4098" y="1721"/>
                  </a:cubicBezTo>
                  <a:cubicBezTo>
                    <a:pt x="4672" y="918"/>
                    <a:pt x="3820" y="0"/>
                    <a:pt x="38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 name="Google Shape;1338;p2"/>
            <p:cNvSpPr/>
            <p:nvPr/>
          </p:nvSpPr>
          <p:spPr>
            <a:xfrm>
              <a:off x="2988975" y="2013625"/>
              <a:ext cx="111500" cy="157100"/>
            </a:xfrm>
            <a:custGeom>
              <a:avLst/>
              <a:gdLst/>
              <a:ahLst/>
              <a:cxnLst/>
              <a:rect l="l" t="t" r="r" b="b"/>
              <a:pathLst>
                <a:path w="4460" h="6284" extrusionOk="0">
                  <a:moveTo>
                    <a:pt x="1815" y="0"/>
                  </a:moveTo>
                  <a:cubicBezTo>
                    <a:pt x="1389" y="0"/>
                    <a:pt x="979" y="153"/>
                    <a:pt x="706" y="464"/>
                  </a:cubicBezTo>
                  <a:cubicBezTo>
                    <a:pt x="1" y="1087"/>
                    <a:pt x="427" y="2136"/>
                    <a:pt x="1034" y="2349"/>
                  </a:cubicBezTo>
                  <a:cubicBezTo>
                    <a:pt x="1157" y="2415"/>
                    <a:pt x="1292" y="2448"/>
                    <a:pt x="1427" y="2448"/>
                  </a:cubicBezTo>
                  <a:cubicBezTo>
                    <a:pt x="1562" y="2448"/>
                    <a:pt x="1697" y="2415"/>
                    <a:pt x="1820" y="2349"/>
                  </a:cubicBezTo>
                  <a:lnTo>
                    <a:pt x="1853" y="2333"/>
                  </a:lnTo>
                  <a:lnTo>
                    <a:pt x="1902" y="2300"/>
                  </a:lnTo>
                  <a:lnTo>
                    <a:pt x="1952" y="2267"/>
                  </a:lnTo>
                  <a:lnTo>
                    <a:pt x="2001" y="2218"/>
                  </a:lnTo>
                  <a:cubicBezTo>
                    <a:pt x="2034" y="2202"/>
                    <a:pt x="2050" y="2185"/>
                    <a:pt x="2066" y="2153"/>
                  </a:cubicBezTo>
                  <a:cubicBezTo>
                    <a:pt x="2230" y="1989"/>
                    <a:pt x="2312" y="1743"/>
                    <a:pt x="2279" y="1497"/>
                  </a:cubicBezTo>
                  <a:cubicBezTo>
                    <a:pt x="2247" y="1165"/>
                    <a:pt x="2040" y="1022"/>
                    <a:pt x="1846" y="1022"/>
                  </a:cubicBezTo>
                  <a:cubicBezTo>
                    <a:pt x="1743" y="1022"/>
                    <a:pt x="1643" y="1062"/>
                    <a:pt x="1575" y="1136"/>
                  </a:cubicBezTo>
                  <a:cubicBezTo>
                    <a:pt x="1411" y="1300"/>
                    <a:pt x="1443" y="1579"/>
                    <a:pt x="1657" y="1694"/>
                  </a:cubicBezTo>
                  <a:cubicBezTo>
                    <a:pt x="1733" y="1728"/>
                    <a:pt x="1802" y="1738"/>
                    <a:pt x="1862" y="1738"/>
                  </a:cubicBezTo>
                  <a:cubicBezTo>
                    <a:pt x="1941" y="1738"/>
                    <a:pt x="2003" y="1721"/>
                    <a:pt x="2047" y="1721"/>
                  </a:cubicBezTo>
                  <a:cubicBezTo>
                    <a:pt x="2097" y="1721"/>
                    <a:pt x="2122" y="1743"/>
                    <a:pt x="2115" y="1841"/>
                  </a:cubicBezTo>
                  <a:cubicBezTo>
                    <a:pt x="2083" y="2038"/>
                    <a:pt x="1968" y="2202"/>
                    <a:pt x="1804" y="2300"/>
                  </a:cubicBezTo>
                  <a:cubicBezTo>
                    <a:pt x="1693" y="2352"/>
                    <a:pt x="1579" y="2377"/>
                    <a:pt x="1467" y="2377"/>
                  </a:cubicBezTo>
                  <a:cubicBezTo>
                    <a:pt x="1329" y="2377"/>
                    <a:pt x="1193" y="2340"/>
                    <a:pt x="1066" y="2267"/>
                  </a:cubicBezTo>
                  <a:cubicBezTo>
                    <a:pt x="526" y="2054"/>
                    <a:pt x="165" y="1104"/>
                    <a:pt x="804" y="563"/>
                  </a:cubicBezTo>
                  <a:cubicBezTo>
                    <a:pt x="1050" y="317"/>
                    <a:pt x="1378" y="169"/>
                    <a:pt x="1738" y="169"/>
                  </a:cubicBezTo>
                  <a:cubicBezTo>
                    <a:pt x="2492" y="202"/>
                    <a:pt x="3312" y="759"/>
                    <a:pt x="3443" y="2218"/>
                  </a:cubicBezTo>
                  <a:cubicBezTo>
                    <a:pt x="3492" y="2759"/>
                    <a:pt x="3427" y="3316"/>
                    <a:pt x="3279" y="3841"/>
                  </a:cubicBezTo>
                  <a:cubicBezTo>
                    <a:pt x="3148" y="4300"/>
                    <a:pt x="2951" y="4742"/>
                    <a:pt x="2673" y="5119"/>
                  </a:cubicBezTo>
                  <a:cubicBezTo>
                    <a:pt x="2279" y="5611"/>
                    <a:pt x="1755" y="6021"/>
                    <a:pt x="1181" y="6283"/>
                  </a:cubicBezTo>
                  <a:cubicBezTo>
                    <a:pt x="1804" y="6037"/>
                    <a:pt x="2361" y="5628"/>
                    <a:pt x="2788" y="5119"/>
                  </a:cubicBezTo>
                  <a:cubicBezTo>
                    <a:pt x="3542" y="4267"/>
                    <a:pt x="4459" y="2235"/>
                    <a:pt x="3181" y="612"/>
                  </a:cubicBezTo>
                  <a:cubicBezTo>
                    <a:pt x="2829" y="207"/>
                    <a:pt x="2311" y="0"/>
                    <a:pt x="18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 name="Google Shape;1339;p2"/>
            <p:cNvSpPr/>
            <p:nvPr/>
          </p:nvSpPr>
          <p:spPr>
            <a:xfrm>
              <a:off x="2796400" y="2351825"/>
              <a:ext cx="34425" cy="84425"/>
            </a:xfrm>
            <a:custGeom>
              <a:avLst/>
              <a:gdLst/>
              <a:ahLst/>
              <a:cxnLst/>
              <a:rect l="l" t="t" r="r" b="b"/>
              <a:pathLst>
                <a:path w="1377" h="3377" extrusionOk="0">
                  <a:moveTo>
                    <a:pt x="688" y="0"/>
                  </a:moveTo>
                  <a:lnTo>
                    <a:pt x="639" y="328"/>
                  </a:lnTo>
                  <a:cubicBezTo>
                    <a:pt x="623" y="607"/>
                    <a:pt x="525" y="869"/>
                    <a:pt x="377" y="1098"/>
                  </a:cubicBezTo>
                  <a:cubicBezTo>
                    <a:pt x="131" y="1443"/>
                    <a:pt x="0" y="1754"/>
                    <a:pt x="311" y="2164"/>
                  </a:cubicBezTo>
                  <a:cubicBezTo>
                    <a:pt x="492" y="2426"/>
                    <a:pt x="623" y="2738"/>
                    <a:pt x="656" y="3049"/>
                  </a:cubicBezTo>
                  <a:cubicBezTo>
                    <a:pt x="672" y="3131"/>
                    <a:pt x="672" y="3377"/>
                    <a:pt x="688" y="3377"/>
                  </a:cubicBezTo>
                  <a:cubicBezTo>
                    <a:pt x="705" y="3377"/>
                    <a:pt x="705" y="3131"/>
                    <a:pt x="721" y="3049"/>
                  </a:cubicBezTo>
                  <a:cubicBezTo>
                    <a:pt x="754" y="2738"/>
                    <a:pt x="885" y="2426"/>
                    <a:pt x="1065" y="2164"/>
                  </a:cubicBezTo>
                  <a:cubicBezTo>
                    <a:pt x="1377" y="1754"/>
                    <a:pt x="1246" y="1443"/>
                    <a:pt x="1000" y="1098"/>
                  </a:cubicBezTo>
                  <a:cubicBezTo>
                    <a:pt x="852" y="869"/>
                    <a:pt x="754" y="607"/>
                    <a:pt x="738" y="328"/>
                  </a:cubicBezTo>
                  <a:lnTo>
                    <a:pt x="688"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 name="Google Shape;1340;p2"/>
            <p:cNvSpPr/>
            <p:nvPr/>
          </p:nvSpPr>
          <p:spPr>
            <a:xfrm>
              <a:off x="2736975" y="1832150"/>
              <a:ext cx="152875" cy="167700"/>
            </a:xfrm>
            <a:custGeom>
              <a:avLst/>
              <a:gdLst/>
              <a:ahLst/>
              <a:cxnLst/>
              <a:rect l="l" t="t" r="r" b="b"/>
              <a:pathLst>
                <a:path w="6115" h="6708" extrusionOk="0">
                  <a:moveTo>
                    <a:pt x="1592" y="0"/>
                  </a:moveTo>
                  <a:cubicBezTo>
                    <a:pt x="1194" y="0"/>
                    <a:pt x="805" y="155"/>
                    <a:pt x="574" y="446"/>
                  </a:cubicBezTo>
                  <a:cubicBezTo>
                    <a:pt x="0" y="1101"/>
                    <a:pt x="476" y="2068"/>
                    <a:pt x="1131" y="2101"/>
                  </a:cubicBezTo>
                  <a:cubicBezTo>
                    <a:pt x="1150" y="2102"/>
                    <a:pt x="1169" y="2103"/>
                    <a:pt x="1188" y="2103"/>
                  </a:cubicBezTo>
                  <a:cubicBezTo>
                    <a:pt x="1800" y="2103"/>
                    <a:pt x="2012" y="1584"/>
                    <a:pt x="1869" y="1282"/>
                  </a:cubicBezTo>
                  <a:cubicBezTo>
                    <a:pt x="1827" y="1113"/>
                    <a:pt x="1676" y="993"/>
                    <a:pt x="1500" y="993"/>
                  </a:cubicBezTo>
                  <a:cubicBezTo>
                    <a:pt x="1471" y="993"/>
                    <a:pt x="1440" y="996"/>
                    <a:pt x="1410" y="1003"/>
                  </a:cubicBezTo>
                  <a:cubicBezTo>
                    <a:pt x="1262" y="1019"/>
                    <a:pt x="1148" y="1167"/>
                    <a:pt x="1164" y="1314"/>
                  </a:cubicBezTo>
                  <a:cubicBezTo>
                    <a:pt x="1164" y="1470"/>
                    <a:pt x="1289" y="1567"/>
                    <a:pt x="1414" y="1567"/>
                  </a:cubicBezTo>
                  <a:cubicBezTo>
                    <a:pt x="1486" y="1567"/>
                    <a:pt x="1559" y="1534"/>
                    <a:pt x="1607" y="1462"/>
                  </a:cubicBezTo>
                  <a:cubicBezTo>
                    <a:pt x="1646" y="1399"/>
                    <a:pt x="1688" y="1374"/>
                    <a:pt x="1725" y="1374"/>
                  </a:cubicBezTo>
                  <a:cubicBezTo>
                    <a:pt x="1795" y="1374"/>
                    <a:pt x="1847" y="1464"/>
                    <a:pt x="1836" y="1560"/>
                  </a:cubicBezTo>
                  <a:cubicBezTo>
                    <a:pt x="1746" y="1791"/>
                    <a:pt x="1517" y="1941"/>
                    <a:pt x="1272" y="1941"/>
                  </a:cubicBezTo>
                  <a:cubicBezTo>
                    <a:pt x="1203" y="1941"/>
                    <a:pt x="1134" y="1930"/>
                    <a:pt x="1066" y="1904"/>
                  </a:cubicBezTo>
                  <a:cubicBezTo>
                    <a:pt x="656" y="1790"/>
                    <a:pt x="459" y="1052"/>
                    <a:pt x="1017" y="659"/>
                  </a:cubicBezTo>
                  <a:cubicBezTo>
                    <a:pt x="1143" y="566"/>
                    <a:pt x="1328" y="517"/>
                    <a:pt x="1533" y="517"/>
                  </a:cubicBezTo>
                  <a:cubicBezTo>
                    <a:pt x="2129" y="517"/>
                    <a:pt x="2902" y="930"/>
                    <a:pt x="2951" y="1904"/>
                  </a:cubicBezTo>
                  <a:cubicBezTo>
                    <a:pt x="2951" y="3085"/>
                    <a:pt x="2033" y="4117"/>
                    <a:pt x="1771" y="4888"/>
                  </a:cubicBezTo>
                  <a:cubicBezTo>
                    <a:pt x="1410" y="5970"/>
                    <a:pt x="1869" y="6642"/>
                    <a:pt x="1902" y="6707"/>
                  </a:cubicBezTo>
                  <a:cubicBezTo>
                    <a:pt x="1623" y="6150"/>
                    <a:pt x="1607" y="5494"/>
                    <a:pt x="1853" y="4920"/>
                  </a:cubicBezTo>
                  <a:cubicBezTo>
                    <a:pt x="2049" y="4396"/>
                    <a:pt x="2492" y="3839"/>
                    <a:pt x="2803" y="3134"/>
                  </a:cubicBezTo>
                  <a:cubicBezTo>
                    <a:pt x="2918" y="2921"/>
                    <a:pt x="3000" y="2675"/>
                    <a:pt x="3065" y="2429"/>
                  </a:cubicBezTo>
                  <a:cubicBezTo>
                    <a:pt x="3115" y="2675"/>
                    <a:pt x="3197" y="2921"/>
                    <a:pt x="3311" y="3150"/>
                  </a:cubicBezTo>
                  <a:cubicBezTo>
                    <a:pt x="3623" y="3855"/>
                    <a:pt x="4049" y="4396"/>
                    <a:pt x="4262" y="4920"/>
                  </a:cubicBezTo>
                  <a:cubicBezTo>
                    <a:pt x="4508" y="5494"/>
                    <a:pt x="4492" y="6150"/>
                    <a:pt x="4213" y="6707"/>
                  </a:cubicBezTo>
                  <a:cubicBezTo>
                    <a:pt x="4246" y="6658"/>
                    <a:pt x="4705" y="5986"/>
                    <a:pt x="4344" y="4904"/>
                  </a:cubicBezTo>
                  <a:cubicBezTo>
                    <a:pt x="4098" y="4117"/>
                    <a:pt x="3164" y="3085"/>
                    <a:pt x="3164" y="1904"/>
                  </a:cubicBezTo>
                  <a:cubicBezTo>
                    <a:pt x="3213" y="935"/>
                    <a:pt x="3997" y="526"/>
                    <a:pt x="4594" y="526"/>
                  </a:cubicBezTo>
                  <a:cubicBezTo>
                    <a:pt x="4795" y="526"/>
                    <a:pt x="4974" y="572"/>
                    <a:pt x="5098" y="659"/>
                  </a:cubicBezTo>
                  <a:cubicBezTo>
                    <a:pt x="5672" y="1052"/>
                    <a:pt x="5459" y="1790"/>
                    <a:pt x="5049" y="1921"/>
                  </a:cubicBezTo>
                  <a:cubicBezTo>
                    <a:pt x="4984" y="1941"/>
                    <a:pt x="4918" y="1951"/>
                    <a:pt x="4853" y="1951"/>
                  </a:cubicBezTo>
                  <a:cubicBezTo>
                    <a:pt x="4605" y="1951"/>
                    <a:pt x="4369" y="1807"/>
                    <a:pt x="4278" y="1560"/>
                  </a:cubicBezTo>
                  <a:cubicBezTo>
                    <a:pt x="4268" y="1464"/>
                    <a:pt x="4320" y="1374"/>
                    <a:pt x="4390" y="1374"/>
                  </a:cubicBezTo>
                  <a:cubicBezTo>
                    <a:pt x="4427" y="1374"/>
                    <a:pt x="4468" y="1399"/>
                    <a:pt x="4508" y="1462"/>
                  </a:cubicBezTo>
                  <a:cubicBezTo>
                    <a:pt x="4556" y="1534"/>
                    <a:pt x="4628" y="1567"/>
                    <a:pt x="4701" y="1567"/>
                  </a:cubicBezTo>
                  <a:cubicBezTo>
                    <a:pt x="4826" y="1567"/>
                    <a:pt x="4950" y="1470"/>
                    <a:pt x="4950" y="1314"/>
                  </a:cubicBezTo>
                  <a:cubicBezTo>
                    <a:pt x="4967" y="1167"/>
                    <a:pt x="4852" y="1019"/>
                    <a:pt x="4705" y="1003"/>
                  </a:cubicBezTo>
                  <a:cubicBezTo>
                    <a:pt x="4680" y="999"/>
                    <a:pt x="4656" y="997"/>
                    <a:pt x="4633" y="997"/>
                  </a:cubicBezTo>
                  <a:cubicBezTo>
                    <a:pt x="4449" y="997"/>
                    <a:pt x="4289" y="1107"/>
                    <a:pt x="4246" y="1282"/>
                  </a:cubicBezTo>
                  <a:cubicBezTo>
                    <a:pt x="4118" y="1584"/>
                    <a:pt x="4346" y="2103"/>
                    <a:pt x="4930" y="2103"/>
                  </a:cubicBezTo>
                  <a:cubicBezTo>
                    <a:pt x="4947" y="2103"/>
                    <a:pt x="4965" y="2102"/>
                    <a:pt x="4983" y="2101"/>
                  </a:cubicBezTo>
                  <a:cubicBezTo>
                    <a:pt x="5606" y="2085"/>
                    <a:pt x="6114" y="1101"/>
                    <a:pt x="5541" y="446"/>
                  </a:cubicBezTo>
                  <a:cubicBezTo>
                    <a:pt x="5310" y="155"/>
                    <a:pt x="4920" y="0"/>
                    <a:pt x="4522" y="0"/>
                  </a:cubicBezTo>
                  <a:cubicBezTo>
                    <a:pt x="4044" y="0"/>
                    <a:pt x="3553" y="225"/>
                    <a:pt x="3311" y="708"/>
                  </a:cubicBezTo>
                  <a:cubicBezTo>
                    <a:pt x="3197" y="872"/>
                    <a:pt x="3115" y="1069"/>
                    <a:pt x="3065" y="1282"/>
                  </a:cubicBezTo>
                  <a:cubicBezTo>
                    <a:pt x="3000" y="1069"/>
                    <a:pt x="2918" y="888"/>
                    <a:pt x="2803" y="708"/>
                  </a:cubicBezTo>
                  <a:cubicBezTo>
                    <a:pt x="2562" y="225"/>
                    <a:pt x="2071" y="0"/>
                    <a:pt x="159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 name="Google Shape;1341;p2"/>
            <p:cNvSpPr/>
            <p:nvPr/>
          </p:nvSpPr>
          <p:spPr>
            <a:xfrm>
              <a:off x="4744900" y="2072125"/>
              <a:ext cx="226650" cy="157950"/>
            </a:xfrm>
            <a:custGeom>
              <a:avLst/>
              <a:gdLst/>
              <a:ahLst/>
              <a:cxnLst/>
              <a:rect l="l" t="t" r="r" b="b"/>
              <a:pathLst>
                <a:path w="9066" h="6318" extrusionOk="0">
                  <a:moveTo>
                    <a:pt x="7048" y="1"/>
                  </a:moveTo>
                  <a:cubicBezTo>
                    <a:pt x="6590" y="1"/>
                    <a:pt x="6158" y="163"/>
                    <a:pt x="5885" y="501"/>
                  </a:cubicBezTo>
                  <a:cubicBezTo>
                    <a:pt x="5508" y="911"/>
                    <a:pt x="5459" y="1534"/>
                    <a:pt x="5787" y="2009"/>
                  </a:cubicBezTo>
                  <a:cubicBezTo>
                    <a:pt x="5885" y="2140"/>
                    <a:pt x="6000" y="2255"/>
                    <a:pt x="6164" y="2321"/>
                  </a:cubicBezTo>
                  <a:lnTo>
                    <a:pt x="6197" y="2321"/>
                  </a:lnTo>
                  <a:lnTo>
                    <a:pt x="6262" y="2353"/>
                  </a:lnTo>
                  <a:lnTo>
                    <a:pt x="6361" y="2370"/>
                  </a:lnTo>
                  <a:cubicBezTo>
                    <a:pt x="6433" y="2391"/>
                    <a:pt x="6507" y="2401"/>
                    <a:pt x="6580" y="2401"/>
                  </a:cubicBezTo>
                  <a:cubicBezTo>
                    <a:pt x="6787" y="2401"/>
                    <a:pt x="6990" y="2319"/>
                    <a:pt x="7147" y="2173"/>
                  </a:cubicBezTo>
                  <a:cubicBezTo>
                    <a:pt x="7542" y="1748"/>
                    <a:pt x="7263" y="1211"/>
                    <a:pt x="6920" y="1211"/>
                  </a:cubicBezTo>
                  <a:cubicBezTo>
                    <a:pt x="6892" y="1211"/>
                    <a:pt x="6864" y="1215"/>
                    <a:pt x="6836" y="1222"/>
                  </a:cubicBezTo>
                  <a:cubicBezTo>
                    <a:pt x="6525" y="1321"/>
                    <a:pt x="6459" y="1714"/>
                    <a:pt x="6688" y="1862"/>
                  </a:cubicBezTo>
                  <a:cubicBezTo>
                    <a:pt x="6739" y="1884"/>
                    <a:pt x="6794" y="1895"/>
                    <a:pt x="6848" y="1895"/>
                  </a:cubicBezTo>
                  <a:cubicBezTo>
                    <a:pt x="6952" y="1895"/>
                    <a:pt x="7056" y="1855"/>
                    <a:pt x="7131" y="1780"/>
                  </a:cubicBezTo>
                  <a:lnTo>
                    <a:pt x="7131" y="1780"/>
                  </a:lnTo>
                  <a:cubicBezTo>
                    <a:pt x="7164" y="1911"/>
                    <a:pt x="7115" y="2075"/>
                    <a:pt x="6984" y="2157"/>
                  </a:cubicBezTo>
                  <a:cubicBezTo>
                    <a:pt x="6836" y="2267"/>
                    <a:pt x="6652" y="2323"/>
                    <a:pt x="6472" y="2323"/>
                  </a:cubicBezTo>
                  <a:cubicBezTo>
                    <a:pt x="6412" y="2323"/>
                    <a:pt x="6352" y="2316"/>
                    <a:pt x="6295" y="2304"/>
                  </a:cubicBezTo>
                  <a:cubicBezTo>
                    <a:pt x="6197" y="2271"/>
                    <a:pt x="6115" y="2239"/>
                    <a:pt x="6033" y="2173"/>
                  </a:cubicBezTo>
                  <a:cubicBezTo>
                    <a:pt x="5525" y="1763"/>
                    <a:pt x="5492" y="1009"/>
                    <a:pt x="5951" y="567"/>
                  </a:cubicBezTo>
                  <a:cubicBezTo>
                    <a:pt x="6206" y="258"/>
                    <a:pt x="6600" y="112"/>
                    <a:pt x="7017" y="112"/>
                  </a:cubicBezTo>
                  <a:cubicBezTo>
                    <a:pt x="7883" y="112"/>
                    <a:pt x="8846" y="744"/>
                    <a:pt x="8869" y="1862"/>
                  </a:cubicBezTo>
                  <a:cubicBezTo>
                    <a:pt x="8901" y="2665"/>
                    <a:pt x="8459" y="3419"/>
                    <a:pt x="7738" y="3796"/>
                  </a:cubicBezTo>
                  <a:lnTo>
                    <a:pt x="7688" y="3812"/>
                  </a:lnTo>
                  <a:cubicBezTo>
                    <a:pt x="7590" y="3845"/>
                    <a:pt x="7508" y="3878"/>
                    <a:pt x="7410" y="3894"/>
                  </a:cubicBezTo>
                  <a:cubicBezTo>
                    <a:pt x="7182" y="3949"/>
                    <a:pt x="6954" y="3973"/>
                    <a:pt x="6726" y="3973"/>
                  </a:cubicBezTo>
                  <a:cubicBezTo>
                    <a:pt x="5162" y="3973"/>
                    <a:pt x="3624" y="2835"/>
                    <a:pt x="2295" y="2835"/>
                  </a:cubicBezTo>
                  <a:cubicBezTo>
                    <a:pt x="2151" y="2835"/>
                    <a:pt x="2009" y="2848"/>
                    <a:pt x="1869" y="2878"/>
                  </a:cubicBezTo>
                  <a:cubicBezTo>
                    <a:pt x="607" y="3173"/>
                    <a:pt x="247" y="4042"/>
                    <a:pt x="132" y="4583"/>
                  </a:cubicBezTo>
                  <a:cubicBezTo>
                    <a:pt x="1" y="5140"/>
                    <a:pt x="99" y="5730"/>
                    <a:pt x="542" y="6074"/>
                  </a:cubicBezTo>
                  <a:cubicBezTo>
                    <a:pt x="764" y="6241"/>
                    <a:pt x="1031" y="6317"/>
                    <a:pt x="1292" y="6317"/>
                  </a:cubicBezTo>
                  <a:cubicBezTo>
                    <a:pt x="1723" y="6317"/>
                    <a:pt x="2138" y="6110"/>
                    <a:pt x="2312" y="5763"/>
                  </a:cubicBezTo>
                  <a:cubicBezTo>
                    <a:pt x="2640" y="5222"/>
                    <a:pt x="2345" y="4517"/>
                    <a:pt x="1853" y="4402"/>
                  </a:cubicBezTo>
                  <a:cubicBezTo>
                    <a:pt x="1753" y="4358"/>
                    <a:pt x="1650" y="4338"/>
                    <a:pt x="1549" y="4338"/>
                  </a:cubicBezTo>
                  <a:cubicBezTo>
                    <a:pt x="1238" y="4338"/>
                    <a:pt x="948" y="4535"/>
                    <a:pt x="837" y="4845"/>
                  </a:cubicBezTo>
                  <a:cubicBezTo>
                    <a:pt x="804" y="4960"/>
                    <a:pt x="788" y="5091"/>
                    <a:pt x="820" y="5222"/>
                  </a:cubicBezTo>
                  <a:lnTo>
                    <a:pt x="820" y="5238"/>
                  </a:lnTo>
                  <a:cubicBezTo>
                    <a:pt x="820" y="5255"/>
                    <a:pt x="820" y="5255"/>
                    <a:pt x="837" y="5271"/>
                  </a:cubicBezTo>
                  <a:cubicBezTo>
                    <a:pt x="837" y="5287"/>
                    <a:pt x="837" y="5287"/>
                    <a:pt x="837" y="5304"/>
                  </a:cubicBezTo>
                  <a:cubicBezTo>
                    <a:pt x="898" y="5525"/>
                    <a:pt x="1107" y="5663"/>
                    <a:pt x="1332" y="5663"/>
                  </a:cubicBezTo>
                  <a:cubicBezTo>
                    <a:pt x="1407" y="5663"/>
                    <a:pt x="1484" y="5648"/>
                    <a:pt x="1558" y="5615"/>
                  </a:cubicBezTo>
                  <a:cubicBezTo>
                    <a:pt x="1889" y="5474"/>
                    <a:pt x="1781" y="4924"/>
                    <a:pt x="1452" y="4924"/>
                  </a:cubicBezTo>
                  <a:cubicBezTo>
                    <a:pt x="1439" y="4924"/>
                    <a:pt x="1425" y="4925"/>
                    <a:pt x="1410" y="4927"/>
                  </a:cubicBezTo>
                  <a:cubicBezTo>
                    <a:pt x="1033" y="4960"/>
                    <a:pt x="1083" y="5320"/>
                    <a:pt x="1033" y="5386"/>
                  </a:cubicBezTo>
                  <a:cubicBezTo>
                    <a:pt x="1025" y="5394"/>
                    <a:pt x="1016" y="5398"/>
                    <a:pt x="1006" y="5398"/>
                  </a:cubicBezTo>
                  <a:cubicBezTo>
                    <a:pt x="958" y="5398"/>
                    <a:pt x="900" y="5314"/>
                    <a:pt x="886" y="5287"/>
                  </a:cubicBezTo>
                  <a:cubicBezTo>
                    <a:pt x="804" y="5091"/>
                    <a:pt x="820" y="4894"/>
                    <a:pt x="919" y="4714"/>
                  </a:cubicBezTo>
                  <a:cubicBezTo>
                    <a:pt x="1058" y="4505"/>
                    <a:pt x="1288" y="4394"/>
                    <a:pt x="1526" y="4394"/>
                  </a:cubicBezTo>
                  <a:cubicBezTo>
                    <a:pt x="1625" y="4394"/>
                    <a:pt x="1725" y="4413"/>
                    <a:pt x="1820" y="4451"/>
                  </a:cubicBezTo>
                  <a:cubicBezTo>
                    <a:pt x="2279" y="4566"/>
                    <a:pt x="2525" y="5222"/>
                    <a:pt x="2214" y="5730"/>
                  </a:cubicBezTo>
                  <a:cubicBezTo>
                    <a:pt x="2055" y="6037"/>
                    <a:pt x="1687" y="6213"/>
                    <a:pt x="1308" y="6213"/>
                  </a:cubicBezTo>
                  <a:cubicBezTo>
                    <a:pt x="1060" y="6213"/>
                    <a:pt x="808" y="6138"/>
                    <a:pt x="607" y="5976"/>
                  </a:cubicBezTo>
                  <a:cubicBezTo>
                    <a:pt x="50" y="5566"/>
                    <a:pt x="99" y="4632"/>
                    <a:pt x="525" y="4058"/>
                  </a:cubicBezTo>
                  <a:cubicBezTo>
                    <a:pt x="874" y="3585"/>
                    <a:pt x="1469" y="3348"/>
                    <a:pt x="2087" y="3348"/>
                  </a:cubicBezTo>
                  <a:cubicBezTo>
                    <a:pt x="2282" y="3348"/>
                    <a:pt x="2480" y="3372"/>
                    <a:pt x="2673" y="3419"/>
                  </a:cubicBezTo>
                  <a:cubicBezTo>
                    <a:pt x="3476" y="3615"/>
                    <a:pt x="4295" y="3960"/>
                    <a:pt x="5197" y="4206"/>
                  </a:cubicBezTo>
                  <a:cubicBezTo>
                    <a:pt x="5514" y="4264"/>
                    <a:pt x="5839" y="4298"/>
                    <a:pt x="6162" y="4298"/>
                  </a:cubicBezTo>
                  <a:cubicBezTo>
                    <a:pt x="6742" y="4298"/>
                    <a:pt x="7314" y="4190"/>
                    <a:pt x="7819" y="3927"/>
                  </a:cubicBezTo>
                  <a:cubicBezTo>
                    <a:pt x="8590" y="3533"/>
                    <a:pt x="9065" y="2714"/>
                    <a:pt x="9016" y="1845"/>
                  </a:cubicBezTo>
                  <a:cubicBezTo>
                    <a:pt x="8983" y="653"/>
                    <a:pt x="7965" y="1"/>
                    <a:pt x="704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 name="Google Shape;1342;p2"/>
            <p:cNvSpPr/>
            <p:nvPr/>
          </p:nvSpPr>
          <p:spPr>
            <a:xfrm>
              <a:off x="4668275" y="2207975"/>
              <a:ext cx="153700" cy="154925"/>
            </a:xfrm>
            <a:custGeom>
              <a:avLst/>
              <a:gdLst/>
              <a:ahLst/>
              <a:cxnLst/>
              <a:rect l="l" t="t" r="r" b="b"/>
              <a:pathLst>
                <a:path w="6148" h="6197" extrusionOk="0">
                  <a:moveTo>
                    <a:pt x="3082" y="1"/>
                  </a:moveTo>
                  <a:cubicBezTo>
                    <a:pt x="3049" y="116"/>
                    <a:pt x="3017" y="247"/>
                    <a:pt x="3000" y="361"/>
                  </a:cubicBezTo>
                  <a:cubicBezTo>
                    <a:pt x="3000" y="361"/>
                    <a:pt x="2935" y="1263"/>
                    <a:pt x="2050" y="1394"/>
                  </a:cubicBezTo>
                  <a:cubicBezTo>
                    <a:pt x="1164" y="1509"/>
                    <a:pt x="591" y="1640"/>
                    <a:pt x="558" y="2296"/>
                  </a:cubicBezTo>
                  <a:cubicBezTo>
                    <a:pt x="528" y="2911"/>
                    <a:pt x="347" y="3238"/>
                    <a:pt x="77" y="3238"/>
                  </a:cubicBezTo>
                  <a:cubicBezTo>
                    <a:pt x="52" y="3238"/>
                    <a:pt x="27" y="3235"/>
                    <a:pt x="1" y="3230"/>
                  </a:cubicBezTo>
                  <a:lnTo>
                    <a:pt x="1" y="3230"/>
                  </a:lnTo>
                  <a:cubicBezTo>
                    <a:pt x="1" y="3230"/>
                    <a:pt x="371" y="3769"/>
                    <a:pt x="963" y="3769"/>
                  </a:cubicBezTo>
                  <a:cubicBezTo>
                    <a:pt x="1087" y="3769"/>
                    <a:pt x="1220" y="3745"/>
                    <a:pt x="1361" y="3689"/>
                  </a:cubicBezTo>
                  <a:cubicBezTo>
                    <a:pt x="2181" y="3377"/>
                    <a:pt x="2115" y="2820"/>
                    <a:pt x="2132" y="2673"/>
                  </a:cubicBezTo>
                  <a:cubicBezTo>
                    <a:pt x="2147" y="2520"/>
                    <a:pt x="2205" y="2325"/>
                    <a:pt x="2345" y="2325"/>
                  </a:cubicBezTo>
                  <a:cubicBezTo>
                    <a:pt x="2355" y="2325"/>
                    <a:pt x="2366" y="2326"/>
                    <a:pt x="2377" y="2328"/>
                  </a:cubicBezTo>
                  <a:cubicBezTo>
                    <a:pt x="2541" y="2361"/>
                    <a:pt x="2607" y="2673"/>
                    <a:pt x="2377" y="2968"/>
                  </a:cubicBezTo>
                  <a:cubicBezTo>
                    <a:pt x="2033" y="3312"/>
                    <a:pt x="1984" y="3869"/>
                    <a:pt x="2279" y="4263"/>
                  </a:cubicBezTo>
                  <a:cubicBezTo>
                    <a:pt x="2640" y="4820"/>
                    <a:pt x="3082" y="6197"/>
                    <a:pt x="3082" y="6197"/>
                  </a:cubicBezTo>
                  <a:cubicBezTo>
                    <a:pt x="3082" y="6197"/>
                    <a:pt x="3525" y="4820"/>
                    <a:pt x="3885" y="4263"/>
                  </a:cubicBezTo>
                  <a:cubicBezTo>
                    <a:pt x="4164" y="3869"/>
                    <a:pt x="4131" y="3312"/>
                    <a:pt x="3787" y="2968"/>
                  </a:cubicBezTo>
                  <a:cubicBezTo>
                    <a:pt x="3541" y="2673"/>
                    <a:pt x="3607" y="2345"/>
                    <a:pt x="3771" y="2328"/>
                  </a:cubicBezTo>
                  <a:cubicBezTo>
                    <a:pt x="3782" y="2326"/>
                    <a:pt x="3793" y="2325"/>
                    <a:pt x="3804" y="2325"/>
                  </a:cubicBezTo>
                  <a:cubicBezTo>
                    <a:pt x="3946" y="2325"/>
                    <a:pt x="4017" y="2520"/>
                    <a:pt x="4017" y="2673"/>
                  </a:cubicBezTo>
                  <a:cubicBezTo>
                    <a:pt x="4033" y="2837"/>
                    <a:pt x="3967" y="3394"/>
                    <a:pt x="4803" y="3689"/>
                  </a:cubicBezTo>
                  <a:cubicBezTo>
                    <a:pt x="4941" y="3741"/>
                    <a:pt x="5071" y="3763"/>
                    <a:pt x="5191" y="3763"/>
                  </a:cubicBezTo>
                  <a:cubicBezTo>
                    <a:pt x="5784" y="3763"/>
                    <a:pt x="6147" y="3230"/>
                    <a:pt x="6147" y="3230"/>
                  </a:cubicBezTo>
                  <a:lnTo>
                    <a:pt x="6147" y="3230"/>
                  </a:lnTo>
                  <a:cubicBezTo>
                    <a:pt x="6123" y="3235"/>
                    <a:pt x="6099" y="3238"/>
                    <a:pt x="6075" y="3238"/>
                  </a:cubicBezTo>
                  <a:cubicBezTo>
                    <a:pt x="5818" y="3238"/>
                    <a:pt x="5637" y="2911"/>
                    <a:pt x="5606" y="2296"/>
                  </a:cubicBezTo>
                  <a:cubicBezTo>
                    <a:pt x="5574" y="1640"/>
                    <a:pt x="4984" y="1509"/>
                    <a:pt x="4115" y="1394"/>
                  </a:cubicBezTo>
                  <a:cubicBezTo>
                    <a:pt x="3230" y="1263"/>
                    <a:pt x="3148" y="361"/>
                    <a:pt x="3148" y="361"/>
                  </a:cubicBezTo>
                  <a:cubicBezTo>
                    <a:pt x="3131" y="247"/>
                    <a:pt x="3115" y="132"/>
                    <a:pt x="30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 name="Google Shape;1343;p2"/>
            <p:cNvSpPr/>
            <p:nvPr/>
          </p:nvSpPr>
          <p:spPr>
            <a:xfrm>
              <a:off x="4771550" y="2161600"/>
              <a:ext cx="161475" cy="92725"/>
            </a:xfrm>
            <a:custGeom>
              <a:avLst/>
              <a:gdLst/>
              <a:ahLst/>
              <a:cxnLst/>
              <a:rect l="l" t="t" r="r" b="b"/>
              <a:pathLst>
                <a:path w="6459" h="3709" extrusionOk="0">
                  <a:moveTo>
                    <a:pt x="948" y="1"/>
                  </a:moveTo>
                  <a:cubicBezTo>
                    <a:pt x="332" y="1"/>
                    <a:pt x="0" y="266"/>
                    <a:pt x="0" y="266"/>
                  </a:cubicBezTo>
                  <a:cubicBezTo>
                    <a:pt x="225" y="193"/>
                    <a:pt x="434" y="147"/>
                    <a:pt x="643" y="147"/>
                  </a:cubicBezTo>
                  <a:cubicBezTo>
                    <a:pt x="952" y="147"/>
                    <a:pt x="1261" y="248"/>
                    <a:pt x="1623" y="512"/>
                  </a:cubicBezTo>
                  <a:cubicBezTo>
                    <a:pt x="2213" y="954"/>
                    <a:pt x="1852" y="1708"/>
                    <a:pt x="1738" y="2200"/>
                  </a:cubicBezTo>
                  <a:cubicBezTo>
                    <a:pt x="1639" y="2708"/>
                    <a:pt x="2377" y="2938"/>
                    <a:pt x="2738" y="3085"/>
                  </a:cubicBezTo>
                  <a:cubicBezTo>
                    <a:pt x="3082" y="3249"/>
                    <a:pt x="2902" y="3708"/>
                    <a:pt x="2902" y="3708"/>
                  </a:cubicBezTo>
                  <a:cubicBezTo>
                    <a:pt x="4246" y="2889"/>
                    <a:pt x="3377" y="1938"/>
                    <a:pt x="3147" y="1676"/>
                  </a:cubicBezTo>
                  <a:cubicBezTo>
                    <a:pt x="2972" y="1446"/>
                    <a:pt x="3086" y="1216"/>
                    <a:pt x="3269" y="1216"/>
                  </a:cubicBezTo>
                  <a:cubicBezTo>
                    <a:pt x="3308" y="1216"/>
                    <a:pt x="3350" y="1226"/>
                    <a:pt x="3393" y="1249"/>
                  </a:cubicBezTo>
                  <a:cubicBezTo>
                    <a:pt x="3639" y="1381"/>
                    <a:pt x="3279" y="1872"/>
                    <a:pt x="3951" y="2315"/>
                  </a:cubicBezTo>
                  <a:cubicBezTo>
                    <a:pt x="4120" y="2427"/>
                    <a:pt x="4279" y="2468"/>
                    <a:pt x="4422" y="2468"/>
                  </a:cubicBezTo>
                  <a:cubicBezTo>
                    <a:pt x="4847" y="2468"/>
                    <a:pt x="5131" y="2102"/>
                    <a:pt x="5131" y="2102"/>
                  </a:cubicBezTo>
                  <a:lnTo>
                    <a:pt x="5131" y="2102"/>
                  </a:lnTo>
                  <a:cubicBezTo>
                    <a:pt x="5125" y="2102"/>
                    <a:pt x="5119" y="2102"/>
                    <a:pt x="5114" y="2102"/>
                  </a:cubicBezTo>
                  <a:cubicBezTo>
                    <a:pt x="4744" y="2102"/>
                    <a:pt x="4948" y="1575"/>
                    <a:pt x="4787" y="1430"/>
                  </a:cubicBezTo>
                  <a:cubicBezTo>
                    <a:pt x="4712" y="1366"/>
                    <a:pt x="4618" y="1330"/>
                    <a:pt x="4520" y="1330"/>
                  </a:cubicBezTo>
                  <a:cubicBezTo>
                    <a:pt x="4467" y="1330"/>
                    <a:pt x="4413" y="1341"/>
                    <a:pt x="4360" y="1364"/>
                  </a:cubicBezTo>
                  <a:cubicBezTo>
                    <a:pt x="4317" y="1371"/>
                    <a:pt x="4274" y="1374"/>
                    <a:pt x="4234" y="1374"/>
                  </a:cubicBezTo>
                  <a:cubicBezTo>
                    <a:pt x="4079" y="1374"/>
                    <a:pt x="3967" y="1324"/>
                    <a:pt x="4033" y="1233"/>
                  </a:cubicBezTo>
                  <a:cubicBezTo>
                    <a:pt x="4068" y="1184"/>
                    <a:pt x="4107" y="1165"/>
                    <a:pt x="4158" y="1165"/>
                  </a:cubicBezTo>
                  <a:cubicBezTo>
                    <a:pt x="4294" y="1165"/>
                    <a:pt x="4521" y="1296"/>
                    <a:pt x="5032" y="1331"/>
                  </a:cubicBezTo>
                  <a:cubicBezTo>
                    <a:pt x="5068" y="1334"/>
                    <a:pt x="5103" y="1336"/>
                    <a:pt x="5138" y="1336"/>
                  </a:cubicBezTo>
                  <a:cubicBezTo>
                    <a:pt x="5903" y="1336"/>
                    <a:pt x="6458" y="676"/>
                    <a:pt x="6458" y="676"/>
                  </a:cubicBezTo>
                  <a:lnTo>
                    <a:pt x="6458" y="676"/>
                  </a:lnTo>
                  <a:cubicBezTo>
                    <a:pt x="6000" y="932"/>
                    <a:pt x="5512" y="1030"/>
                    <a:pt x="5023" y="1030"/>
                  </a:cubicBezTo>
                  <a:cubicBezTo>
                    <a:pt x="3852" y="1030"/>
                    <a:pt x="2668" y="468"/>
                    <a:pt x="1836" y="168"/>
                  </a:cubicBezTo>
                  <a:cubicBezTo>
                    <a:pt x="1495" y="44"/>
                    <a:pt x="1198" y="1"/>
                    <a:pt x="94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 name="Google Shape;1344;p2"/>
            <p:cNvSpPr/>
            <p:nvPr/>
          </p:nvSpPr>
          <p:spPr>
            <a:xfrm>
              <a:off x="4812925" y="2069950"/>
              <a:ext cx="90600" cy="63075"/>
            </a:xfrm>
            <a:custGeom>
              <a:avLst/>
              <a:gdLst/>
              <a:ahLst/>
              <a:cxnLst/>
              <a:rect l="l" t="t" r="r" b="b"/>
              <a:pathLst>
                <a:path w="3624" h="2523" extrusionOk="0">
                  <a:moveTo>
                    <a:pt x="2517" y="0"/>
                  </a:moveTo>
                  <a:cubicBezTo>
                    <a:pt x="1928" y="0"/>
                    <a:pt x="1252" y="125"/>
                    <a:pt x="886" y="621"/>
                  </a:cubicBezTo>
                  <a:cubicBezTo>
                    <a:pt x="1" y="1768"/>
                    <a:pt x="525" y="2522"/>
                    <a:pt x="525" y="2522"/>
                  </a:cubicBezTo>
                  <a:cubicBezTo>
                    <a:pt x="525" y="2522"/>
                    <a:pt x="361" y="2162"/>
                    <a:pt x="1394" y="2162"/>
                  </a:cubicBezTo>
                  <a:cubicBezTo>
                    <a:pt x="2427" y="2145"/>
                    <a:pt x="2312" y="1490"/>
                    <a:pt x="2279" y="1260"/>
                  </a:cubicBezTo>
                  <a:cubicBezTo>
                    <a:pt x="2197" y="1014"/>
                    <a:pt x="2246" y="752"/>
                    <a:pt x="2427" y="555"/>
                  </a:cubicBezTo>
                  <a:cubicBezTo>
                    <a:pt x="2656" y="195"/>
                    <a:pt x="3623" y="129"/>
                    <a:pt x="3623" y="129"/>
                  </a:cubicBezTo>
                  <a:cubicBezTo>
                    <a:pt x="3623" y="129"/>
                    <a:pt x="3115" y="0"/>
                    <a:pt x="25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 name="Google Shape;1345;p2"/>
            <p:cNvSpPr/>
            <p:nvPr/>
          </p:nvSpPr>
          <p:spPr>
            <a:xfrm>
              <a:off x="4882175" y="2003100"/>
              <a:ext cx="56575" cy="67225"/>
            </a:xfrm>
            <a:custGeom>
              <a:avLst/>
              <a:gdLst/>
              <a:ahLst/>
              <a:cxnLst/>
              <a:rect l="l" t="t" r="r" b="b"/>
              <a:pathLst>
                <a:path w="2263" h="2689" extrusionOk="0">
                  <a:moveTo>
                    <a:pt x="1148" y="0"/>
                  </a:moveTo>
                  <a:cubicBezTo>
                    <a:pt x="1148" y="0"/>
                    <a:pt x="1345" y="541"/>
                    <a:pt x="984" y="738"/>
                  </a:cubicBezTo>
                  <a:cubicBezTo>
                    <a:pt x="640" y="935"/>
                    <a:pt x="1" y="1344"/>
                    <a:pt x="247" y="2016"/>
                  </a:cubicBezTo>
                  <a:cubicBezTo>
                    <a:pt x="509" y="2688"/>
                    <a:pt x="1673" y="2426"/>
                    <a:pt x="2263" y="2623"/>
                  </a:cubicBezTo>
                  <a:cubicBezTo>
                    <a:pt x="2263" y="2623"/>
                    <a:pt x="1394" y="2164"/>
                    <a:pt x="1460" y="1426"/>
                  </a:cubicBezTo>
                  <a:cubicBezTo>
                    <a:pt x="1525" y="705"/>
                    <a:pt x="1443" y="164"/>
                    <a:pt x="11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 name="Google Shape;1346;p2"/>
            <p:cNvSpPr/>
            <p:nvPr/>
          </p:nvSpPr>
          <p:spPr>
            <a:xfrm>
              <a:off x="4943250" y="2032200"/>
              <a:ext cx="79925" cy="107775"/>
            </a:xfrm>
            <a:custGeom>
              <a:avLst/>
              <a:gdLst/>
              <a:ahLst/>
              <a:cxnLst/>
              <a:rect l="l" t="t" r="r" b="b"/>
              <a:pathLst>
                <a:path w="3197" h="4311" extrusionOk="0">
                  <a:moveTo>
                    <a:pt x="394" y="0"/>
                  </a:moveTo>
                  <a:lnTo>
                    <a:pt x="394" y="0"/>
                  </a:lnTo>
                  <a:cubicBezTo>
                    <a:pt x="0" y="1344"/>
                    <a:pt x="558" y="1606"/>
                    <a:pt x="1098" y="2475"/>
                  </a:cubicBezTo>
                  <a:cubicBezTo>
                    <a:pt x="1656" y="3344"/>
                    <a:pt x="1066" y="4311"/>
                    <a:pt x="1066" y="4311"/>
                  </a:cubicBezTo>
                  <a:cubicBezTo>
                    <a:pt x="1443" y="4049"/>
                    <a:pt x="1787" y="3360"/>
                    <a:pt x="2492" y="2934"/>
                  </a:cubicBezTo>
                  <a:cubicBezTo>
                    <a:pt x="3196" y="2492"/>
                    <a:pt x="2902" y="1590"/>
                    <a:pt x="2901" y="1590"/>
                  </a:cubicBezTo>
                  <a:lnTo>
                    <a:pt x="2901" y="1590"/>
                  </a:lnTo>
                  <a:cubicBezTo>
                    <a:pt x="2864" y="1704"/>
                    <a:pt x="2767" y="1749"/>
                    <a:pt x="2606" y="1749"/>
                  </a:cubicBezTo>
                  <a:cubicBezTo>
                    <a:pt x="2557" y="1749"/>
                    <a:pt x="2503" y="1745"/>
                    <a:pt x="2443" y="1737"/>
                  </a:cubicBezTo>
                  <a:cubicBezTo>
                    <a:pt x="2415" y="1731"/>
                    <a:pt x="2388" y="1727"/>
                    <a:pt x="2361" y="1727"/>
                  </a:cubicBezTo>
                  <a:cubicBezTo>
                    <a:pt x="2135" y="1727"/>
                    <a:pt x="1959" y="1962"/>
                    <a:pt x="2033" y="2196"/>
                  </a:cubicBezTo>
                  <a:cubicBezTo>
                    <a:pt x="2114" y="2359"/>
                    <a:pt x="1983" y="2533"/>
                    <a:pt x="1824" y="2533"/>
                  </a:cubicBezTo>
                  <a:cubicBezTo>
                    <a:pt x="1790" y="2533"/>
                    <a:pt x="1755" y="2525"/>
                    <a:pt x="1721" y="2508"/>
                  </a:cubicBezTo>
                  <a:cubicBezTo>
                    <a:pt x="1557" y="2442"/>
                    <a:pt x="1557" y="2065"/>
                    <a:pt x="1787" y="1885"/>
                  </a:cubicBezTo>
                  <a:cubicBezTo>
                    <a:pt x="2000" y="1705"/>
                    <a:pt x="2131" y="1311"/>
                    <a:pt x="1951" y="688"/>
                  </a:cubicBezTo>
                  <a:cubicBezTo>
                    <a:pt x="1813" y="212"/>
                    <a:pt x="1359" y="110"/>
                    <a:pt x="1043" y="110"/>
                  </a:cubicBezTo>
                  <a:cubicBezTo>
                    <a:pt x="946" y="110"/>
                    <a:pt x="861" y="120"/>
                    <a:pt x="803" y="131"/>
                  </a:cubicBezTo>
                  <a:cubicBezTo>
                    <a:pt x="780" y="134"/>
                    <a:pt x="756" y="135"/>
                    <a:pt x="732" y="135"/>
                  </a:cubicBezTo>
                  <a:cubicBezTo>
                    <a:pt x="606" y="135"/>
                    <a:pt x="476" y="97"/>
                    <a:pt x="3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 name="Google Shape;1347;p2"/>
            <p:cNvSpPr/>
            <p:nvPr/>
          </p:nvSpPr>
          <p:spPr>
            <a:xfrm>
              <a:off x="4925625" y="1873500"/>
              <a:ext cx="202875" cy="202975"/>
            </a:xfrm>
            <a:custGeom>
              <a:avLst/>
              <a:gdLst/>
              <a:ahLst/>
              <a:cxnLst/>
              <a:rect l="l" t="t" r="r" b="b"/>
              <a:pathLst>
                <a:path w="8115" h="8119" extrusionOk="0">
                  <a:moveTo>
                    <a:pt x="5728" y="1"/>
                  </a:moveTo>
                  <a:cubicBezTo>
                    <a:pt x="5209" y="1"/>
                    <a:pt x="4714" y="180"/>
                    <a:pt x="4426" y="578"/>
                  </a:cubicBezTo>
                  <a:cubicBezTo>
                    <a:pt x="4115" y="1004"/>
                    <a:pt x="4065" y="1562"/>
                    <a:pt x="4295" y="2037"/>
                  </a:cubicBezTo>
                  <a:cubicBezTo>
                    <a:pt x="4510" y="2452"/>
                    <a:pt x="4850" y="2599"/>
                    <a:pt x="5180" y="2599"/>
                  </a:cubicBezTo>
                  <a:cubicBezTo>
                    <a:pt x="5527" y="2599"/>
                    <a:pt x="5864" y="2435"/>
                    <a:pt x="6032" y="2250"/>
                  </a:cubicBezTo>
                  <a:cubicBezTo>
                    <a:pt x="6213" y="2037"/>
                    <a:pt x="6295" y="1758"/>
                    <a:pt x="6229" y="1496"/>
                  </a:cubicBezTo>
                  <a:cubicBezTo>
                    <a:pt x="6181" y="1168"/>
                    <a:pt x="5951" y="1028"/>
                    <a:pt x="5743" y="1028"/>
                  </a:cubicBezTo>
                  <a:cubicBezTo>
                    <a:pt x="5598" y="1028"/>
                    <a:pt x="5463" y="1096"/>
                    <a:pt x="5410" y="1218"/>
                  </a:cubicBezTo>
                  <a:cubicBezTo>
                    <a:pt x="5262" y="1496"/>
                    <a:pt x="5328" y="1857"/>
                    <a:pt x="5754" y="1922"/>
                  </a:cubicBezTo>
                  <a:cubicBezTo>
                    <a:pt x="6098" y="1972"/>
                    <a:pt x="5901" y="2398"/>
                    <a:pt x="5475" y="2512"/>
                  </a:cubicBezTo>
                  <a:cubicBezTo>
                    <a:pt x="5395" y="2533"/>
                    <a:pt x="5314" y="2543"/>
                    <a:pt x="5234" y="2543"/>
                  </a:cubicBezTo>
                  <a:cubicBezTo>
                    <a:pt x="4874" y="2543"/>
                    <a:pt x="4538" y="2340"/>
                    <a:pt x="4377" y="2004"/>
                  </a:cubicBezTo>
                  <a:cubicBezTo>
                    <a:pt x="4180" y="1562"/>
                    <a:pt x="4229" y="1037"/>
                    <a:pt x="4508" y="644"/>
                  </a:cubicBezTo>
                  <a:cubicBezTo>
                    <a:pt x="4778" y="306"/>
                    <a:pt x="5237" y="147"/>
                    <a:pt x="5702" y="147"/>
                  </a:cubicBezTo>
                  <a:cubicBezTo>
                    <a:pt x="5802" y="147"/>
                    <a:pt x="5901" y="154"/>
                    <a:pt x="6000" y="169"/>
                  </a:cubicBezTo>
                  <a:cubicBezTo>
                    <a:pt x="7213" y="300"/>
                    <a:pt x="7901" y="1988"/>
                    <a:pt x="7180" y="3152"/>
                  </a:cubicBezTo>
                  <a:cubicBezTo>
                    <a:pt x="6950" y="3512"/>
                    <a:pt x="6622" y="3807"/>
                    <a:pt x="6229" y="4004"/>
                  </a:cubicBezTo>
                  <a:cubicBezTo>
                    <a:pt x="5833" y="4170"/>
                    <a:pt x="5384" y="4253"/>
                    <a:pt x="4861" y="4253"/>
                  </a:cubicBezTo>
                  <a:cubicBezTo>
                    <a:pt x="4454" y="4253"/>
                    <a:pt x="4001" y="4203"/>
                    <a:pt x="3492" y="4102"/>
                  </a:cubicBezTo>
                  <a:cubicBezTo>
                    <a:pt x="3186" y="4041"/>
                    <a:pt x="2887" y="4011"/>
                    <a:pt x="2601" y="4011"/>
                  </a:cubicBezTo>
                  <a:cubicBezTo>
                    <a:pt x="1278" y="4011"/>
                    <a:pt x="239" y="4667"/>
                    <a:pt x="132" y="5987"/>
                  </a:cubicBezTo>
                  <a:cubicBezTo>
                    <a:pt x="0" y="7577"/>
                    <a:pt x="1033" y="8118"/>
                    <a:pt x="1033" y="8118"/>
                  </a:cubicBezTo>
                  <a:cubicBezTo>
                    <a:pt x="1033" y="8118"/>
                    <a:pt x="1017" y="8085"/>
                    <a:pt x="1000" y="8069"/>
                  </a:cubicBezTo>
                  <a:cubicBezTo>
                    <a:pt x="427" y="7430"/>
                    <a:pt x="590" y="6233"/>
                    <a:pt x="590" y="6233"/>
                  </a:cubicBezTo>
                  <a:cubicBezTo>
                    <a:pt x="672" y="5725"/>
                    <a:pt x="935" y="5250"/>
                    <a:pt x="1344" y="4906"/>
                  </a:cubicBezTo>
                  <a:cubicBezTo>
                    <a:pt x="1920" y="4479"/>
                    <a:pt x="2652" y="4395"/>
                    <a:pt x="3140" y="4395"/>
                  </a:cubicBezTo>
                  <a:cubicBezTo>
                    <a:pt x="3458" y="4395"/>
                    <a:pt x="3672" y="4430"/>
                    <a:pt x="3672" y="4430"/>
                  </a:cubicBezTo>
                  <a:cubicBezTo>
                    <a:pt x="3918" y="4463"/>
                    <a:pt x="4147" y="4479"/>
                    <a:pt x="4360" y="4479"/>
                  </a:cubicBezTo>
                  <a:cubicBezTo>
                    <a:pt x="4467" y="4486"/>
                    <a:pt x="4576" y="4490"/>
                    <a:pt x="4686" y="4490"/>
                  </a:cubicBezTo>
                  <a:cubicBezTo>
                    <a:pt x="5657" y="4490"/>
                    <a:pt x="6724" y="4207"/>
                    <a:pt x="7327" y="3250"/>
                  </a:cubicBezTo>
                  <a:cubicBezTo>
                    <a:pt x="8114" y="1988"/>
                    <a:pt x="7360" y="169"/>
                    <a:pt x="6032" y="21"/>
                  </a:cubicBezTo>
                  <a:cubicBezTo>
                    <a:pt x="5931" y="8"/>
                    <a:pt x="5829" y="1"/>
                    <a:pt x="572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 name="Google Shape;1348;p2"/>
            <p:cNvSpPr/>
            <p:nvPr/>
          </p:nvSpPr>
          <p:spPr>
            <a:xfrm>
              <a:off x="4979300" y="1990100"/>
              <a:ext cx="116400" cy="59325"/>
            </a:xfrm>
            <a:custGeom>
              <a:avLst/>
              <a:gdLst/>
              <a:ahLst/>
              <a:cxnLst/>
              <a:rect l="l" t="t" r="r" b="b"/>
              <a:pathLst>
                <a:path w="4656" h="2373" extrusionOk="0">
                  <a:moveTo>
                    <a:pt x="1086" y="0"/>
                  </a:moveTo>
                  <a:cubicBezTo>
                    <a:pt x="394" y="0"/>
                    <a:pt x="1" y="225"/>
                    <a:pt x="1" y="225"/>
                  </a:cubicBezTo>
                  <a:cubicBezTo>
                    <a:pt x="87" y="209"/>
                    <a:pt x="170" y="202"/>
                    <a:pt x="248" y="202"/>
                  </a:cubicBezTo>
                  <a:cubicBezTo>
                    <a:pt x="731" y="202"/>
                    <a:pt x="1034" y="499"/>
                    <a:pt x="935" y="979"/>
                  </a:cubicBezTo>
                  <a:cubicBezTo>
                    <a:pt x="804" y="1405"/>
                    <a:pt x="968" y="1848"/>
                    <a:pt x="1312" y="2110"/>
                  </a:cubicBezTo>
                  <a:cubicBezTo>
                    <a:pt x="1640" y="2372"/>
                    <a:pt x="2541" y="2372"/>
                    <a:pt x="2541" y="2372"/>
                  </a:cubicBezTo>
                  <a:cubicBezTo>
                    <a:pt x="2279" y="2225"/>
                    <a:pt x="2525" y="1864"/>
                    <a:pt x="2689" y="1438"/>
                  </a:cubicBezTo>
                  <a:cubicBezTo>
                    <a:pt x="2845" y="1017"/>
                    <a:pt x="2422" y="863"/>
                    <a:pt x="2226" y="863"/>
                  </a:cubicBezTo>
                  <a:cubicBezTo>
                    <a:pt x="2215" y="863"/>
                    <a:pt x="2206" y="864"/>
                    <a:pt x="2197" y="864"/>
                  </a:cubicBezTo>
                  <a:cubicBezTo>
                    <a:pt x="2101" y="882"/>
                    <a:pt x="2028" y="900"/>
                    <a:pt x="1961" y="900"/>
                  </a:cubicBezTo>
                  <a:cubicBezTo>
                    <a:pt x="1902" y="900"/>
                    <a:pt x="1848" y="886"/>
                    <a:pt x="1787" y="848"/>
                  </a:cubicBezTo>
                  <a:cubicBezTo>
                    <a:pt x="1683" y="783"/>
                    <a:pt x="1724" y="572"/>
                    <a:pt x="1986" y="572"/>
                  </a:cubicBezTo>
                  <a:cubicBezTo>
                    <a:pt x="2052" y="572"/>
                    <a:pt x="2133" y="585"/>
                    <a:pt x="2230" y="619"/>
                  </a:cubicBezTo>
                  <a:cubicBezTo>
                    <a:pt x="2705" y="766"/>
                    <a:pt x="2574" y="1225"/>
                    <a:pt x="3295" y="1373"/>
                  </a:cubicBezTo>
                  <a:cubicBezTo>
                    <a:pt x="3353" y="1384"/>
                    <a:pt x="3407" y="1389"/>
                    <a:pt x="3457" y="1389"/>
                  </a:cubicBezTo>
                  <a:cubicBezTo>
                    <a:pt x="4058" y="1389"/>
                    <a:pt x="4203" y="641"/>
                    <a:pt x="4279" y="520"/>
                  </a:cubicBezTo>
                  <a:cubicBezTo>
                    <a:pt x="4394" y="389"/>
                    <a:pt x="4525" y="258"/>
                    <a:pt x="4656" y="143"/>
                  </a:cubicBezTo>
                  <a:lnTo>
                    <a:pt x="4656" y="143"/>
                  </a:lnTo>
                  <a:cubicBezTo>
                    <a:pt x="4446" y="267"/>
                    <a:pt x="4076" y="386"/>
                    <a:pt x="3541" y="386"/>
                  </a:cubicBezTo>
                  <a:cubicBezTo>
                    <a:pt x="3157" y="386"/>
                    <a:pt x="2687" y="324"/>
                    <a:pt x="2132" y="160"/>
                  </a:cubicBezTo>
                  <a:cubicBezTo>
                    <a:pt x="1733" y="42"/>
                    <a:pt x="1382" y="0"/>
                    <a:pt x="108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 name="Google Shape;1349;p2"/>
            <p:cNvSpPr/>
            <p:nvPr/>
          </p:nvSpPr>
          <p:spPr>
            <a:xfrm>
              <a:off x="4985450" y="1880975"/>
              <a:ext cx="80750" cy="83700"/>
            </a:xfrm>
            <a:custGeom>
              <a:avLst/>
              <a:gdLst/>
              <a:ahLst/>
              <a:cxnLst/>
              <a:rect l="l" t="t" r="r" b="b"/>
              <a:pathLst>
                <a:path w="3230" h="3348" extrusionOk="0">
                  <a:moveTo>
                    <a:pt x="1967" y="1"/>
                  </a:moveTo>
                  <a:lnTo>
                    <a:pt x="1967" y="1"/>
                  </a:lnTo>
                  <a:cubicBezTo>
                    <a:pt x="1525" y="279"/>
                    <a:pt x="1459" y="722"/>
                    <a:pt x="722" y="1328"/>
                  </a:cubicBezTo>
                  <a:cubicBezTo>
                    <a:pt x="1" y="1951"/>
                    <a:pt x="214" y="2410"/>
                    <a:pt x="378" y="2672"/>
                  </a:cubicBezTo>
                  <a:cubicBezTo>
                    <a:pt x="476" y="2804"/>
                    <a:pt x="443" y="2984"/>
                    <a:pt x="312" y="3082"/>
                  </a:cubicBezTo>
                  <a:cubicBezTo>
                    <a:pt x="1410" y="2967"/>
                    <a:pt x="1246" y="2328"/>
                    <a:pt x="1181" y="2132"/>
                  </a:cubicBezTo>
                  <a:cubicBezTo>
                    <a:pt x="1115" y="1935"/>
                    <a:pt x="1148" y="1836"/>
                    <a:pt x="1263" y="1836"/>
                  </a:cubicBezTo>
                  <a:cubicBezTo>
                    <a:pt x="1361" y="1836"/>
                    <a:pt x="1361" y="2066"/>
                    <a:pt x="1345" y="2345"/>
                  </a:cubicBezTo>
                  <a:cubicBezTo>
                    <a:pt x="1345" y="2623"/>
                    <a:pt x="1279" y="3279"/>
                    <a:pt x="2131" y="3344"/>
                  </a:cubicBezTo>
                  <a:cubicBezTo>
                    <a:pt x="2162" y="3347"/>
                    <a:pt x="2193" y="3348"/>
                    <a:pt x="2222" y="3348"/>
                  </a:cubicBezTo>
                  <a:cubicBezTo>
                    <a:pt x="3001" y="3348"/>
                    <a:pt x="3230" y="2541"/>
                    <a:pt x="3230" y="2541"/>
                  </a:cubicBezTo>
                  <a:lnTo>
                    <a:pt x="3230" y="2541"/>
                  </a:lnTo>
                  <a:cubicBezTo>
                    <a:pt x="3105" y="2576"/>
                    <a:pt x="2954" y="2601"/>
                    <a:pt x="2794" y="2601"/>
                  </a:cubicBezTo>
                  <a:cubicBezTo>
                    <a:pt x="2344" y="2601"/>
                    <a:pt x="1820" y="2401"/>
                    <a:pt x="1590" y="1640"/>
                  </a:cubicBezTo>
                  <a:cubicBezTo>
                    <a:pt x="1394" y="1066"/>
                    <a:pt x="1541" y="427"/>
                    <a:pt x="196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 name="Google Shape;1350;p2"/>
            <p:cNvSpPr/>
            <p:nvPr/>
          </p:nvSpPr>
          <p:spPr>
            <a:xfrm>
              <a:off x="5159600" y="1774850"/>
              <a:ext cx="116000" cy="137300"/>
            </a:xfrm>
            <a:custGeom>
              <a:avLst/>
              <a:gdLst/>
              <a:ahLst/>
              <a:cxnLst/>
              <a:rect l="l" t="t" r="r" b="b"/>
              <a:pathLst>
                <a:path w="4640" h="5492" extrusionOk="0">
                  <a:moveTo>
                    <a:pt x="4345" y="0"/>
                  </a:moveTo>
                  <a:lnTo>
                    <a:pt x="4345" y="0"/>
                  </a:lnTo>
                  <a:cubicBezTo>
                    <a:pt x="4459" y="459"/>
                    <a:pt x="4328" y="935"/>
                    <a:pt x="4017" y="1295"/>
                  </a:cubicBezTo>
                  <a:cubicBezTo>
                    <a:pt x="3951" y="1377"/>
                    <a:pt x="3886" y="1443"/>
                    <a:pt x="3820" y="1508"/>
                  </a:cubicBezTo>
                  <a:cubicBezTo>
                    <a:pt x="3033" y="2066"/>
                    <a:pt x="1919" y="1787"/>
                    <a:pt x="1017" y="2426"/>
                  </a:cubicBezTo>
                  <a:cubicBezTo>
                    <a:pt x="116" y="3049"/>
                    <a:pt x="214" y="3967"/>
                    <a:pt x="198" y="4475"/>
                  </a:cubicBezTo>
                  <a:cubicBezTo>
                    <a:pt x="198" y="4819"/>
                    <a:pt x="148" y="5164"/>
                    <a:pt x="1" y="5491"/>
                  </a:cubicBezTo>
                  <a:cubicBezTo>
                    <a:pt x="312" y="5295"/>
                    <a:pt x="493" y="4934"/>
                    <a:pt x="460" y="4573"/>
                  </a:cubicBezTo>
                  <a:cubicBezTo>
                    <a:pt x="460" y="3931"/>
                    <a:pt x="517" y="3202"/>
                    <a:pt x="711" y="3202"/>
                  </a:cubicBezTo>
                  <a:cubicBezTo>
                    <a:pt x="725" y="3202"/>
                    <a:pt x="740" y="3205"/>
                    <a:pt x="755" y="3213"/>
                  </a:cubicBezTo>
                  <a:cubicBezTo>
                    <a:pt x="984" y="3311"/>
                    <a:pt x="804" y="3574"/>
                    <a:pt x="706" y="3721"/>
                  </a:cubicBezTo>
                  <a:cubicBezTo>
                    <a:pt x="624" y="3869"/>
                    <a:pt x="460" y="4541"/>
                    <a:pt x="1181" y="4950"/>
                  </a:cubicBezTo>
                  <a:cubicBezTo>
                    <a:pt x="1181" y="4950"/>
                    <a:pt x="935" y="4426"/>
                    <a:pt x="1345" y="4147"/>
                  </a:cubicBezTo>
                  <a:cubicBezTo>
                    <a:pt x="1738" y="3869"/>
                    <a:pt x="2001" y="3705"/>
                    <a:pt x="1951" y="3115"/>
                  </a:cubicBezTo>
                  <a:cubicBezTo>
                    <a:pt x="1908" y="2611"/>
                    <a:pt x="2244" y="2170"/>
                    <a:pt x="2482" y="2170"/>
                  </a:cubicBezTo>
                  <a:cubicBezTo>
                    <a:pt x="2515" y="2170"/>
                    <a:pt x="2546" y="2179"/>
                    <a:pt x="2574" y="2197"/>
                  </a:cubicBezTo>
                  <a:cubicBezTo>
                    <a:pt x="2804" y="2344"/>
                    <a:pt x="2525" y="2557"/>
                    <a:pt x="2410" y="2607"/>
                  </a:cubicBezTo>
                  <a:cubicBezTo>
                    <a:pt x="2214" y="2721"/>
                    <a:pt x="2181" y="2984"/>
                    <a:pt x="2345" y="3131"/>
                  </a:cubicBezTo>
                  <a:cubicBezTo>
                    <a:pt x="2541" y="3393"/>
                    <a:pt x="2492" y="3705"/>
                    <a:pt x="2214" y="3787"/>
                  </a:cubicBezTo>
                  <a:cubicBezTo>
                    <a:pt x="2214" y="3787"/>
                    <a:pt x="2272" y="3794"/>
                    <a:pt x="2369" y="3794"/>
                  </a:cubicBezTo>
                  <a:cubicBezTo>
                    <a:pt x="2698" y="3794"/>
                    <a:pt x="3471" y="3716"/>
                    <a:pt x="3951" y="3033"/>
                  </a:cubicBezTo>
                  <a:cubicBezTo>
                    <a:pt x="4312" y="2508"/>
                    <a:pt x="4525" y="1918"/>
                    <a:pt x="4590" y="1295"/>
                  </a:cubicBezTo>
                  <a:cubicBezTo>
                    <a:pt x="4640" y="853"/>
                    <a:pt x="4558" y="394"/>
                    <a:pt x="43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 name="Google Shape;1351;p2"/>
            <p:cNvSpPr/>
            <p:nvPr/>
          </p:nvSpPr>
          <p:spPr>
            <a:xfrm>
              <a:off x="4745325" y="1917775"/>
              <a:ext cx="100000" cy="218400"/>
            </a:xfrm>
            <a:custGeom>
              <a:avLst/>
              <a:gdLst/>
              <a:ahLst/>
              <a:cxnLst/>
              <a:rect l="l" t="t" r="r" b="b"/>
              <a:pathLst>
                <a:path w="4000" h="8736" extrusionOk="0">
                  <a:moveTo>
                    <a:pt x="2059" y="0"/>
                  </a:moveTo>
                  <a:cubicBezTo>
                    <a:pt x="1539" y="0"/>
                    <a:pt x="1034" y="238"/>
                    <a:pt x="721" y="676"/>
                  </a:cubicBezTo>
                  <a:cubicBezTo>
                    <a:pt x="377" y="1168"/>
                    <a:pt x="312" y="1823"/>
                    <a:pt x="590" y="2364"/>
                  </a:cubicBezTo>
                  <a:cubicBezTo>
                    <a:pt x="826" y="2777"/>
                    <a:pt x="1266" y="3020"/>
                    <a:pt x="1720" y="3020"/>
                  </a:cubicBezTo>
                  <a:cubicBezTo>
                    <a:pt x="1897" y="3020"/>
                    <a:pt x="2076" y="2983"/>
                    <a:pt x="2246" y="2905"/>
                  </a:cubicBezTo>
                  <a:cubicBezTo>
                    <a:pt x="2951" y="2725"/>
                    <a:pt x="3098" y="1791"/>
                    <a:pt x="2475" y="1397"/>
                  </a:cubicBezTo>
                  <a:cubicBezTo>
                    <a:pt x="2395" y="1357"/>
                    <a:pt x="2314" y="1339"/>
                    <a:pt x="2236" y="1339"/>
                  </a:cubicBezTo>
                  <a:cubicBezTo>
                    <a:pt x="1898" y="1339"/>
                    <a:pt x="1618" y="1677"/>
                    <a:pt x="1738" y="2036"/>
                  </a:cubicBezTo>
                  <a:cubicBezTo>
                    <a:pt x="1862" y="2326"/>
                    <a:pt x="2182" y="2349"/>
                    <a:pt x="2320" y="2349"/>
                  </a:cubicBezTo>
                  <a:cubicBezTo>
                    <a:pt x="2347" y="2349"/>
                    <a:pt x="2366" y="2348"/>
                    <a:pt x="2377" y="2348"/>
                  </a:cubicBezTo>
                  <a:cubicBezTo>
                    <a:pt x="2426" y="2348"/>
                    <a:pt x="2443" y="2381"/>
                    <a:pt x="2443" y="2381"/>
                  </a:cubicBezTo>
                  <a:cubicBezTo>
                    <a:pt x="2486" y="2571"/>
                    <a:pt x="2243" y="2852"/>
                    <a:pt x="1782" y="2852"/>
                  </a:cubicBezTo>
                  <a:cubicBezTo>
                    <a:pt x="1727" y="2852"/>
                    <a:pt x="1668" y="2848"/>
                    <a:pt x="1607" y="2840"/>
                  </a:cubicBezTo>
                  <a:cubicBezTo>
                    <a:pt x="1410" y="2807"/>
                    <a:pt x="1230" y="2708"/>
                    <a:pt x="1098" y="2577"/>
                  </a:cubicBezTo>
                  <a:cubicBezTo>
                    <a:pt x="410" y="1922"/>
                    <a:pt x="738" y="545"/>
                    <a:pt x="1754" y="283"/>
                  </a:cubicBezTo>
                  <a:cubicBezTo>
                    <a:pt x="1887" y="246"/>
                    <a:pt x="2023" y="229"/>
                    <a:pt x="2158" y="229"/>
                  </a:cubicBezTo>
                  <a:cubicBezTo>
                    <a:pt x="2323" y="229"/>
                    <a:pt x="2486" y="254"/>
                    <a:pt x="2639" y="299"/>
                  </a:cubicBezTo>
                  <a:cubicBezTo>
                    <a:pt x="2836" y="348"/>
                    <a:pt x="3016" y="446"/>
                    <a:pt x="3164" y="561"/>
                  </a:cubicBezTo>
                  <a:cubicBezTo>
                    <a:pt x="3524" y="840"/>
                    <a:pt x="3737" y="1266"/>
                    <a:pt x="3754" y="1709"/>
                  </a:cubicBezTo>
                  <a:cubicBezTo>
                    <a:pt x="3819" y="2446"/>
                    <a:pt x="3442" y="3184"/>
                    <a:pt x="2869" y="3725"/>
                  </a:cubicBezTo>
                  <a:cubicBezTo>
                    <a:pt x="2295" y="4249"/>
                    <a:pt x="1557" y="4561"/>
                    <a:pt x="984" y="5102"/>
                  </a:cubicBezTo>
                  <a:cubicBezTo>
                    <a:pt x="410" y="5593"/>
                    <a:pt x="66" y="6314"/>
                    <a:pt x="33" y="7068"/>
                  </a:cubicBezTo>
                  <a:cubicBezTo>
                    <a:pt x="0" y="7757"/>
                    <a:pt x="377" y="8495"/>
                    <a:pt x="1049" y="8675"/>
                  </a:cubicBezTo>
                  <a:cubicBezTo>
                    <a:pt x="1177" y="8716"/>
                    <a:pt x="1309" y="8736"/>
                    <a:pt x="1439" y="8736"/>
                  </a:cubicBezTo>
                  <a:cubicBezTo>
                    <a:pt x="1928" y="8736"/>
                    <a:pt x="2395" y="8459"/>
                    <a:pt x="2524" y="8019"/>
                  </a:cubicBezTo>
                  <a:cubicBezTo>
                    <a:pt x="2721" y="7544"/>
                    <a:pt x="2508" y="7003"/>
                    <a:pt x="2049" y="6773"/>
                  </a:cubicBezTo>
                  <a:cubicBezTo>
                    <a:pt x="1934" y="6724"/>
                    <a:pt x="1820" y="6691"/>
                    <a:pt x="1705" y="6691"/>
                  </a:cubicBezTo>
                  <a:cubicBezTo>
                    <a:pt x="1669" y="6687"/>
                    <a:pt x="1633" y="6684"/>
                    <a:pt x="1597" y="6684"/>
                  </a:cubicBezTo>
                  <a:cubicBezTo>
                    <a:pt x="1258" y="6684"/>
                    <a:pt x="942" y="6891"/>
                    <a:pt x="853" y="7232"/>
                  </a:cubicBezTo>
                  <a:cubicBezTo>
                    <a:pt x="723" y="7726"/>
                    <a:pt x="1004" y="7993"/>
                    <a:pt x="1315" y="7993"/>
                  </a:cubicBezTo>
                  <a:cubicBezTo>
                    <a:pt x="1396" y="7993"/>
                    <a:pt x="1479" y="7975"/>
                    <a:pt x="1557" y="7937"/>
                  </a:cubicBezTo>
                  <a:cubicBezTo>
                    <a:pt x="1869" y="7773"/>
                    <a:pt x="1934" y="7347"/>
                    <a:pt x="1672" y="7118"/>
                  </a:cubicBezTo>
                  <a:cubicBezTo>
                    <a:pt x="1594" y="7039"/>
                    <a:pt x="1492" y="7002"/>
                    <a:pt x="1388" y="7002"/>
                  </a:cubicBezTo>
                  <a:cubicBezTo>
                    <a:pt x="1318" y="7002"/>
                    <a:pt x="1246" y="7019"/>
                    <a:pt x="1180" y="7052"/>
                  </a:cubicBezTo>
                  <a:cubicBezTo>
                    <a:pt x="1158" y="7066"/>
                    <a:pt x="1144" y="7070"/>
                    <a:pt x="1136" y="7070"/>
                  </a:cubicBezTo>
                  <a:cubicBezTo>
                    <a:pt x="1114" y="7070"/>
                    <a:pt x="1131" y="7036"/>
                    <a:pt x="1131" y="7036"/>
                  </a:cubicBezTo>
                  <a:cubicBezTo>
                    <a:pt x="1230" y="6814"/>
                    <a:pt x="1512" y="6787"/>
                    <a:pt x="1648" y="6787"/>
                  </a:cubicBezTo>
                  <a:cubicBezTo>
                    <a:pt x="1693" y="6787"/>
                    <a:pt x="1721" y="6790"/>
                    <a:pt x="1721" y="6790"/>
                  </a:cubicBezTo>
                  <a:cubicBezTo>
                    <a:pt x="1820" y="6790"/>
                    <a:pt x="1918" y="6806"/>
                    <a:pt x="2000" y="6839"/>
                  </a:cubicBezTo>
                  <a:cubicBezTo>
                    <a:pt x="2443" y="7019"/>
                    <a:pt x="2656" y="7544"/>
                    <a:pt x="2443" y="8003"/>
                  </a:cubicBezTo>
                  <a:cubicBezTo>
                    <a:pt x="2316" y="8383"/>
                    <a:pt x="1915" y="8626"/>
                    <a:pt x="1475" y="8626"/>
                  </a:cubicBezTo>
                  <a:cubicBezTo>
                    <a:pt x="1345" y="8626"/>
                    <a:pt x="1212" y="8605"/>
                    <a:pt x="1082" y="8560"/>
                  </a:cubicBezTo>
                  <a:cubicBezTo>
                    <a:pt x="492" y="8396"/>
                    <a:pt x="148" y="7708"/>
                    <a:pt x="181" y="7052"/>
                  </a:cubicBezTo>
                  <a:cubicBezTo>
                    <a:pt x="230" y="6347"/>
                    <a:pt x="558" y="5675"/>
                    <a:pt x="1098" y="5200"/>
                  </a:cubicBezTo>
                  <a:cubicBezTo>
                    <a:pt x="1639" y="4708"/>
                    <a:pt x="2393" y="4430"/>
                    <a:pt x="2983" y="3839"/>
                  </a:cubicBezTo>
                  <a:cubicBezTo>
                    <a:pt x="3590" y="3282"/>
                    <a:pt x="4000" y="2495"/>
                    <a:pt x="3918" y="1692"/>
                  </a:cubicBezTo>
                  <a:cubicBezTo>
                    <a:pt x="3852" y="905"/>
                    <a:pt x="3311" y="250"/>
                    <a:pt x="2541" y="69"/>
                  </a:cubicBezTo>
                  <a:cubicBezTo>
                    <a:pt x="2382" y="23"/>
                    <a:pt x="2220" y="0"/>
                    <a:pt x="205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 name="Google Shape;1352;p2"/>
            <p:cNvSpPr/>
            <p:nvPr/>
          </p:nvSpPr>
          <p:spPr>
            <a:xfrm>
              <a:off x="4746950" y="2000625"/>
              <a:ext cx="43050" cy="60275"/>
            </a:xfrm>
            <a:custGeom>
              <a:avLst/>
              <a:gdLst/>
              <a:ahLst/>
              <a:cxnLst/>
              <a:rect l="l" t="t" r="r" b="b"/>
              <a:pathLst>
                <a:path w="1722" h="2411" extrusionOk="0">
                  <a:moveTo>
                    <a:pt x="1525" y="1"/>
                  </a:moveTo>
                  <a:cubicBezTo>
                    <a:pt x="1525" y="1"/>
                    <a:pt x="1394" y="50"/>
                    <a:pt x="1361" y="165"/>
                  </a:cubicBezTo>
                  <a:cubicBezTo>
                    <a:pt x="1346" y="241"/>
                    <a:pt x="1247" y="331"/>
                    <a:pt x="1076" y="331"/>
                  </a:cubicBezTo>
                  <a:cubicBezTo>
                    <a:pt x="1062" y="331"/>
                    <a:pt x="1048" y="330"/>
                    <a:pt x="1033" y="329"/>
                  </a:cubicBezTo>
                  <a:cubicBezTo>
                    <a:pt x="837" y="329"/>
                    <a:pt x="1" y="394"/>
                    <a:pt x="66" y="2410"/>
                  </a:cubicBezTo>
                  <a:cubicBezTo>
                    <a:pt x="66" y="2410"/>
                    <a:pt x="132" y="1673"/>
                    <a:pt x="771" y="1394"/>
                  </a:cubicBezTo>
                  <a:cubicBezTo>
                    <a:pt x="1394" y="1116"/>
                    <a:pt x="1722" y="853"/>
                    <a:pt x="1607" y="476"/>
                  </a:cubicBezTo>
                  <a:cubicBezTo>
                    <a:pt x="1492" y="83"/>
                    <a:pt x="1525" y="1"/>
                    <a:pt x="15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 name="Google Shape;1353;p2"/>
            <p:cNvSpPr/>
            <p:nvPr/>
          </p:nvSpPr>
          <p:spPr>
            <a:xfrm>
              <a:off x="4764575" y="1822375"/>
              <a:ext cx="159425" cy="250825"/>
            </a:xfrm>
            <a:custGeom>
              <a:avLst/>
              <a:gdLst/>
              <a:ahLst/>
              <a:cxnLst/>
              <a:rect l="l" t="t" r="r" b="b"/>
              <a:pathLst>
                <a:path w="6377" h="10033" extrusionOk="0">
                  <a:moveTo>
                    <a:pt x="5246" y="1"/>
                  </a:moveTo>
                  <a:lnTo>
                    <a:pt x="5246" y="1"/>
                  </a:lnTo>
                  <a:cubicBezTo>
                    <a:pt x="2885" y="673"/>
                    <a:pt x="4164" y="2197"/>
                    <a:pt x="4262" y="4426"/>
                  </a:cubicBezTo>
                  <a:cubicBezTo>
                    <a:pt x="4344" y="6279"/>
                    <a:pt x="3262" y="7983"/>
                    <a:pt x="1558" y="8688"/>
                  </a:cubicBezTo>
                  <a:cubicBezTo>
                    <a:pt x="230" y="9229"/>
                    <a:pt x="1" y="10032"/>
                    <a:pt x="1" y="10032"/>
                  </a:cubicBezTo>
                  <a:cubicBezTo>
                    <a:pt x="308" y="9500"/>
                    <a:pt x="664" y="9330"/>
                    <a:pt x="965" y="9330"/>
                  </a:cubicBezTo>
                  <a:cubicBezTo>
                    <a:pt x="1192" y="9330"/>
                    <a:pt x="1389" y="9427"/>
                    <a:pt x="1509" y="9540"/>
                  </a:cubicBezTo>
                  <a:cubicBezTo>
                    <a:pt x="1612" y="9633"/>
                    <a:pt x="1712" y="9662"/>
                    <a:pt x="1807" y="9662"/>
                  </a:cubicBezTo>
                  <a:cubicBezTo>
                    <a:pt x="1971" y="9662"/>
                    <a:pt x="2119" y="9572"/>
                    <a:pt x="2243" y="9572"/>
                  </a:cubicBezTo>
                  <a:cubicBezTo>
                    <a:pt x="2250" y="9572"/>
                    <a:pt x="2256" y="9573"/>
                    <a:pt x="2263" y="9573"/>
                  </a:cubicBezTo>
                  <a:cubicBezTo>
                    <a:pt x="2443" y="9590"/>
                    <a:pt x="2328" y="9803"/>
                    <a:pt x="2328" y="9803"/>
                  </a:cubicBezTo>
                  <a:cubicBezTo>
                    <a:pt x="2656" y="9639"/>
                    <a:pt x="2771" y="9229"/>
                    <a:pt x="2558" y="8934"/>
                  </a:cubicBezTo>
                  <a:cubicBezTo>
                    <a:pt x="2473" y="8780"/>
                    <a:pt x="2305" y="8697"/>
                    <a:pt x="2135" y="8697"/>
                  </a:cubicBezTo>
                  <a:cubicBezTo>
                    <a:pt x="2107" y="8697"/>
                    <a:pt x="2078" y="8700"/>
                    <a:pt x="2050" y="8704"/>
                  </a:cubicBezTo>
                  <a:cubicBezTo>
                    <a:pt x="2050" y="8704"/>
                    <a:pt x="2263" y="8655"/>
                    <a:pt x="3295" y="7803"/>
                  </a:cubicBezTo>
                  <a:cubicBezTo>
                    <a:pt x="4590" y="6738"/>
                    <a:pt x="4525" y="7098"/>
                    <a:pt x="5459" y="6623"/>
                  </a:cubicBezTo>
                  <a:cubicBezTo>
                    <a:pt x="6377" y="6131"/>
                    <a:pt x="6065" y="5131"/>
                    <a:pt x="6065" y="5131"/>
                  </a:cubicBezTo>
                  <a:lnTo>
                    <a:pt x="6065" y="5131"/>
                  </a:lnTo>
                  <a:cubicBezTo>
                    <a:pt x="6020" y="5252"/>
                    <a:pt x="5960" y="5430"/>
                    <a:pt x="5498" y="5430"/>
                  </a:cubicBezTo>
                  <a:cubicBezTo>
                    <a:pt x="5460" y="5430"/>
                    <a:pt x="5420" y="5429"/>
                    <a:pt x="5377" y="5426"/>
                  </a:cubicBezTo>
                  <a:cubicBezTo>
                    <a:pt x="5351" y="5424"/>
                    <a:pt x="5326" y="5423"/>
                    <a:pt x="5301" y="5423"/>
                  </a:cubicBezTo>
                  <a:cubicBezTo>
                    <a:pt x="4952" y="5423"/>
                    <a:pt x="4628" y="5631"/>
                    <a:pt x="4475" y="5967"/>
                  </a:cubicBezTo>
                  <a:cubicBezTo>
                    <a:pt x="4410" y="6082"/>
                    <a:pt x="4312" y="6180"/>
                    <a:pt x="4213" y="6246"/>
                  </a:cubicBezTo>
                  <a:cubicBezTo>
                    <a:pt x="4541" y="5918"/>
                    <a:pt x="4607" y="5148"/>
                    <a:pt x="4705" y="4508"/>
                  </a:cubicBezTo>
                  <a:cubicBezTo>
                    <a:pt x="4803" y="3869"/>
                    <a:pt x="5098" y="4066"/>
                    <a:pt x="5672" y="3689"/>
                  </a:cubicBezTo>
                  <a:cubicBezTo>
                    <a:pt x="6229" y="3295"/>
                    <a:pt x="5934" y="2804"/>
                    <a:pt x="5869" y="2656"/>
                  </a:cubicBezTo>
                  <a:cubicBezTo>
                    <a:pt x="5836" y="2509"/>
                    <a:pt x="5852" y="2361"/>
                    <a:pt x="5885" y="2230"/>
                  </a:cubicBezTo>
                  <a:lnTo>
                    <a:pt x="5885" y="2230"/>
                  </a:lnTo>
                  <a:cubicBezTo>
                    <a:pt x="5885" y="2230"/>
                    <a:pt x="5852" y="2328"/>
                    <a:pt x="5459" y="2394"/>
                  </a:cubicBezTo>
                  <a:cubicBezTo>
                    <a:pt x="5147" y="2427"/>
                    <a:pt x="4902" y="2656"/>
                    <a:pt x="4852" y="2968"/>
                  </a:cubicBezTo>
                  <a:cubicBezTo>
                    <a:pt x="4852" y="3118"/>
                    <a:pt x="4750" y="3303"/>
                    <a:pt x="4602" y="3303"/>
                  </a:cubicBezTo>
                  <a:cubicBezTo>
                    <a:pt x="4572" y="3303"/>
                    <a:pt x="4541" y="3295"/>
                    <a:pt x="4508" y="3279"/>
                  </a:cubicBezTo>
                  <a:cubicBezTo>
                    <a:pt x="4328" y="3164"/>
                    <a:pt x="4393" y="2886"/>
                    <a:pt x="4393" y="2886"/>
                  </a:cubicBezTo>
                  <a:cubicBezTo>
                    <a:pt x="4607" y="2295"/>
                    <a:pt x="5180" y="2525"/>
                    <a:pt x="5623" y="1837"/>
                  </a:cubicBezTo>
                  <a:cubicBezTo>
                    <a:pt x="6033" y="1214"/>
                    <a:pt x="5475" y="591"/>
                    <a:pt x="5279" y="410"/>
                  </a:cubicBezTo>
                  <a:cubicBezTo>
                    <a:pt x="5164" y="312"/>
                    <a:pt x="5147" y="132"/>
                    <a:pt x="524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 name="Google Shape;1354;p2"/>
            <p:cNvSpPr/>
            <p:nvPr/>
          </p:nvSpPr>
          <p:spPr>
            <a:xfrm>
              <a:off x="4808825" y="1758750"/>
              <a:ext cx="68475" cy="268950"/>
            </a:xfrm>
            <a:custGeom>
              <a:avLst/>
              <a:gdLst/>
              <a:ahLst/>
              <a:cxnLst/>
              <a:rect l="l" t="t" r="r" b="b"/>
              <a:pathLst>
                <a:path w="2739" h="10758" extrusionOk="0">
                  <a:moveTo>
                    <a:pt x="1447" y="1"/>
                  </a:moveTo>
                  <a:cubicBezTo>
                    <a:pt x="1116" y="1"/>
                    <a:pt x="776" y="124"/>
                    <a:pt x="509" y="415"/>
                  </a:cubicBezTo>
                  <a:cubicBezTo>
                    <a:pt x="165" y="857"/>
                    <a:pt x="1" y="1415"/>
                    <a:pt x="34" y="1972"/>
                  </a:cubicBezTo>
                  <a:cubicBezTo>
                    <a:pt x="50" y="2497"/>
                    <a:pt x="148" y="3021"/>
                    <a:pt x="345" y="3513"/>
                  </a:cubicBezTo>
                  <a:cubicBezTo>
                    <a:pt x="1197" y="5545"/>
                    <a:pt x="2083" y="7512"/>
                    <a:pt x="1525" y="8955"/>
                  </a:cubicBezTo>
                  <a:cubicBezTo>
                    <a:pt x="1263" y="9692"/>
                    <a:pt x="755" y="10332"/>
                    <a:pt x="83" y="10758"/>
                  </a:cubicBezTo>
                  <a:cubicBezTo>
                    <a:pt x="788" y="10364"/>
                    <a:pt x="1329" y="9725"/>
                    <a:pt x="1607" y="8971"/>
                  </a:cubicBezTo>
                  <a:cubicBezTo>
                    <a:pt x="2214" y="7512"/>
                    <a:pt x="1345" y="5463"/>
                    <a:pt x="509" y="3447"/>
                  </a:cubicBezTo>
                  <a:cubicBezTo>
                    <a:pt x="329" y="2972"/>
                    <a:pt x="230" y="2464"/>
                    <a:pt x="198" y="1956"/>
                  </a:cubicBezTo>
                  <a:cubicBezTo>
                    <a:pt x="165" y="1431"/>
                    <a:pt x="312" y="923"/>
                    <a:pt x="607" y="513"/>
                  </a:cubicBezTo>
                  <a:cubicBezTo>
                    <a:pt x="848" y="235"/>
                    <a:pt x="1168" y="116"/>
                    <a:pt x="1481" y="116"/>
                  </a:cubicBezTo>
                  <a:cubicBezTo>
                    <a:pt x="1997" y="116"/>
                    <a:pt x="2493" y="443"/>
                    <a:pt x="2574" y="923"/>
                  </a:cubicBezTo>
                  <a:cubicBezTo>
                    <a:pt x="2682" y="1448"/>
                    <a:pt x="2267" y="1929"/>
                    <a:pt x="1754" y="1929"/>
                  </a:cubicBezTo>
                  <a:cubicBezTo>
                    <a:pt x="1722" y="1929"/>
                    <a:pt x="1689" y="1927"/>
                    <a:pt x="1656" y="1923"/>
                  </a:cubicBezTo>
                  <a:lnTo>
                    <a:pt x="1640" y="1923"/>
                  </a:lnTo>
                  <a:cubicBezTo>
                    <a:pt x="1624" y="1906"/>
                    <a:pt x="1607" y="1906"/>
                    <a:pt x="1591" y="1890"/>
                  </a:cubicBezTo>
                  <a:cubicBezTo>
                    <a:pt x="1509" y="1874"/>
                    <a:pt x="1443" y="1824"/>
                    <a:pt x="1411" y="1759"/>
                  </a:cubicBezTo>
                  <a:cubicBezTo>
                    <a:pt x="1411" y="1759"/>
                    <a:pt x="1378" y="1693"/>
                    <a:pt x="1411" y="1661"/>
                  </a:cubicBezTo>
                  <a:cubicBezTo>
                    <a:pt x="1443" y="1611"/>
                    <a:pt x="1804" y="1644"/>
                    <a:pt x="1820" y="1316"/>
                  </a:cubicBezTo>
                  <a:cubicBezTo>
                    <a:pt x="1831" y="1065"/>
                    <a:pt x="1627" y="900"/>
                    <a:pt x="1418" y="900"/>
                  </a:cubicBezTo>
                  <a:cubicBezTo>
                    <a:pt x="1301" y="900"/>
                    <a:pt x="1182" y="952"/>
                    <a:pt x="1099" y="1070"/>
                  </a:cubicBezTo>
                  <a:cubicBezTo>
                    <a:pt x="902" y="1333"/>
                    <a:pt x="1181" y="1939"/>
                    <a:pt x="1689" y="1972"/>
                  </a:cubicBezTo>
                  <a:lnTo>
                    <a:pt x="1853" y="1972"/>
                  </a:lnTo>
                  <a:cubicBezTo>
                    <a:pt x="2378" y="1923"/>
                    <a:pt x="2738" y="1431"/>
                    <a:pt x="2656" y="907"/>
                  </a:cubicBezTo>
                  <a:cubicBezTo>
                    <a:pt x="2583" y="384"/>
                    <a:pt x="2029" y="1"/>
                    <a:pt x="144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 name="Google Shape;1355;p2"/>
            <p:cNvSpPr/>
            <p:nvPr/>
          </p:nvSpPr>
          <p:spPr>
            <a:xfrm>
              <a:off x="4518700" y="2072125"/>
              <a:ext cx="226650" cy="157950"/>
            </a:xfrm>
            <a:custGeom>
              <a:avLst/>
              <a:gdLst/>
              <a:ahLst/>
              <a:cxnLst/>
              <a:rect l="l" t="t" r="r" b="b"/>
              <a:pathLst>
                <a:path w="9066" h="6318" extrusionOk="0">
                  <a:moveTo>
                    <a:pt x="2009" y="1"/>
                  </a:moveTo>
                  <a:cubicBezTo>
                    <a:pt x="1101" y="1"/>
                    <a:pt x="83" y="653"/>
                    <a:pt x="50" y="1845"/>
                  </a:cubicBezTo>
                  <a:cubicBezTo>
                    <a:pt x="1" y="2714"/>
                    <a:pt x="476" y="3533"/>
                    <a:pt x="1247" y="3943"/>
                  </a:cubicBezTo>
                  <a:cubicBezTo>
                    <a:pt x="1740" y="4200"/>
                    <a:pt x="2292" y="4303"/>
                    <a:pt x="2857" y="4303"/>
                  </a:cubicBezTo>
                  <a:cubicBezTo>
                    <a:pt x="3193" y="4303"/>
                    <a:pt x="3533" y="4267"/>
                    <a:pt x="3869" y="4206"/>
                  </a:cubicBezTo>
                  <a:cubicBezTo>
                    <a:pt x="4754" y="3960"/>
                    <a:pt x="5574" y="3632"/>
                    <a:pt x="6393" y="3419"/>
                  </a:cubicBezTo>
                  <a:cubicBezTo>
                    <a:pt x="6591" y="3370"/>
                    <a:pt x="6794" y="3346"/>
                    <a:pt x="6994" y="3346"/>
                  </a:cubicBezTo>
                  <a:cubicBezTo>
                    <a:pt x="7606" y="3346"/>
                    <a:pt x="8191" y="3576"/>
                    <a:pt x="8524" y="4058"/>
                  </a:cubicBezTo>
                  <a:cubicBezTo>
                    <a:pt x="8967" y="4632"/>
                    <a:pt x="9000" y="5566"/>
                    <a:pt x="8459" y="5976"/>
                  </a:cubicBezTo>
                  <a:cubicBezTo>
                    <a:pt x="8245" y="6138"/>
                    <a:pt x="7988" y="6213"/>
                    <a:pt x="7739" y="6213"/>
                  </a:cubicBezTo>
                  <a:cubicBezTo>
                    <a:pt x="7360" y="6213"/>
                    <a:pt x="7001" y="6037"/>
                    <a:pt x="6852" y="5730"/>
                  </a:cubicBezTo>
                  <a:cubicBezTo>
                    <a:pt x="6541" y="5222"/>
                    <a:pt x="6787" y="4583"/>
                    <a:pt x="7246" y="4451"/>
                  </a:cubicBezTo>
                  <a:cubicBezTo>
                    <a:pt x="7341" y="4413"/>
                    <a:pt x="7440" y="4394"/>
                    <a:pt x="7537" y="4394"/>
                  </a:cubicBezTo>
                  <a:cubicBezTo>
                    <a:pt x="7771" y="4394"/>
                    <a:pt x="7996" y="4505"/>
                    <a:pt x="8147" y="4714"/>
                  </a:cubicBezTo>
                  <a:cubicBezTo>
                    <a:pt x="8246" y="4894"/>
                    <a:pt x="8246" y="5091"/>
                    <a:pt x="8180" y="5287"/>
                  </a:cubicBezTo>
                  <a:cubicBezTo>
                    <a:pt x="8167" y="5314"/>
                    <a:pt x="8108" y="5398"/>
                    <a:pt x="8060" y="5398"/>
                  </a:cubicBezTo>
                  <a:cubicBezTo>
                    <a:pt x="8050" y="5398"/>
                    <a:pt x="8041" y="5394"/>
                    <a:pt x="8033" y="5386"/>
                  </a:cubicBezTo>
                  <a:cubicBezTo>
                    <a:pt x="7967" y="5320"/>
                    <a:pt x="8033" y="4976"/>
                    <a:pt x="7656" y="4927"/>
                  </a:cubicBezTo>
                  <a:cubicBezTo>
                    <a:pt x="7641" y="4925"/>
                    <a:pt x="7627" y="4924"/>
                    <a:pt x="7614" y="4924"/>
                  </a:cubicBezTo>
                  <a:cubicBezTo>
                    <a:pt x="7284" y="4924"/>
                    <a:pt x="7162" y="5474"/>
                    <a:pt x="7508" y="5615"/>
                  </a:cubicBezTo>
                  <a:cubicBezTo>
                    <a:pt x="7582" y="5648"/>
                    <a:pt x="7659" y="5663"/>
                    <a:pt x="7734" y="5663"/>
                  </a:cubicBezTo>
                  <a:cubicBezTo>
                    <a:pt x="7959" y="5663"/>
                    <a:pt x="8168" y="5525"/>
                    <a:pt x="8229" y="5304"/>
                  </a:cubicBezTo>
                  <a:lnTo>
                    <a:pt x="8229" y="5271"/>
                  </a:lnTo>
                  <a:cubicBezTo>
                    <a:pt x="8246" y="5271"/>
                    <a:pt x="8246" y="5255"/>
                    <a:pt x="8246" y="5238"/>
                  </a:cubicBezTo>
                  <a:lnTo>
                    <a:pt x="8246" y="5222"/>
                  </a:lnTo>
                  <a:cubicBezTo>
                    <a:pt x="8278" y="5091"/>
                    <a:pt x="8262" y="4960"/>
                    <a:pt x="8229" y="4845"/>
                  </a:cubicBezTo>
                  <a:cubicBezTo>
                    <a:pt x="8117" y="4533"/>
                    <a:pt x="7824" y="4344"/>
                    <a:pt x="7510" y="4344"/>
                  </a:cubicBezTo>
                  <a:cubicBezTo>
                    <a:pt x="7412" y="4344"/>
                    <a:pt x="7311" y="4363"/>
                    <a:pt x="7213" y="4402"/>
                  </a:cubicBezTo>
                  <a:cubicBezTo>
                    <a:pt x="6721" y="4517"/>
                    <a:pt x="6426" y="5222"/>
                    <a:pt x="6770" y="5763"/>
                  </a:cubicBezTo>
                  <a:cubicBezTo>
                    <a:pt x="6944" y="6110"/>
                    <a:pt x="7359" y="6317"/>
                    <a:pt x="7786" y="6317"/>
                  </a:cubicBezTo>
                  <a:cubicBezTo>
                    <a:pt x="8045" y="6317"/>
                    <a:pt x="8308" y="6241"/>
                    <a:pt x="8524" y="6074"/>
                  </a:cubicBezTo>
                  <a:cubicBezTo>
                    <a:pt x="8967" y="5730"/>
                    <a:pt x="9065" y="5140"/>
                    <a:pt x="8918" y="4583"/>
                  </a:cubicBezTo>
                  <a:cubicBezTo>
                    <a:pt x="8819" y="4042"/>
                    <a:pt x="8459" y="3173"/>
                    <a:pt x="7197" y="2894"/>
                  </a:cubicBezTo>
                  <a:cubicBezTo>
                    <a:pt x="7051" y="2862"/>
                    <a:pt x="6903" y="2847"/>
                    <a:pt x="6752" y="2847"/>
                  </a:cubicBezTo>
                  <a:cubicBezTo>
                    <a:pt x="5428" y="2847"/>
                    <a:pt x="3896" y="3973"/>
                    <a:pt x="2329" y="3973"/>
                  </a:cubicBezTo>
                  <a:cubicBezTo>
                    <a:pt x="2100" y="3973"/>
                    <a:pt x="1870" y="3949"/>
                    <a:pt x="1640" y="3894"/>
                  </a:cubicBezTo>
                  <a:cubicBezTo>
                    <a:pt x="1542" y="3878"/>
                    <a:pt x="1460" y="3845"/>
                    <a:pt x="1361" y="3812"/>
                  </a:cubicBezTo>
                  <a:lnTo>
                    <a:pt x="1312" y="3796"/>
                  </a:lnTo>
                  <a:cubicBezTo>
                    <a:pt x="591" y="3419"/>
                    <a:pt x="148" y="2665"/>
                    <a:pt x="181" y="1862"/>
                  </a:cubicBezTo>
                  <a:cubicBezTo>
                    <a:pt x="203" y="744"/>
                    <a:pt x="1167" y="112"/>
                    <a:pt x="2033" y="112"/>
                  </a:cubicBezTo>
                  <a:cubicBezTo>
                    <a:pt x="2449" y="112"/>
                    <a:pt x="2843" y="258"/>
                    <a:pt x="3099" y="567"/>
                  </a:cubicBezTo>
                  <a:cubicBezTo>
                    <a:pt x="3558" y="1009"/>
                    <a:pt x="3525" y="1763"/>
                    <a:pt x="3017" y="2173"/>
                  </a:cubicBezTo>
                  <a:cubicBezTo>
                    <a:pt x="2935" y="2239"/>
                    <a:pt x="2853" y="2271"/>
                    <a:pt x="2755" y="2304"/>
                  </a:cubicBezTo>
                  <a:cubicBezTo>
                    <a:pt x="2697" y="2316"/>
                    <a:pt x="2638" y="2323"/>
                    <a:pt x="2578" y="2323"/>
                  </a:cubicBezTo>
                  <a:cubicBezTo>
                    <a:pt x="2398" y="2323"/>
                    <a:pt x="2214" y="2267"/>
                    <a:pt x="2066" y="2157"/>
                  </a:cubicBezTo>
                  <a:cubicBezTo>
                    <a:pt x="1935" y="2075"/>
                    <a:pt x="1886" y="1911"/>
                    <a:pt x="1919" y="1780"/>
                  </a:cubicBezTo>
                  <a:lnTo>
                    <a:pt x="1919" y="1780"/>
                  </a:lnTo>
                  <a:cubicBezTo>
                    <a:pt x="1994" y="1855"/>
                    <a:pt x="2098" y="1895"/>
                    <a:pt x="2202" y="1895"/>
                  </a:cubicBezTo>
                  <a:cubicBezTo>
                    <a:pt x="2256" y="1895"/>
                    <a:pt x="2311" y="1884"/>
                    <a:pt x="2361" y="1862"/>
                  </a:cubicBezTo>
                  <a:cubicBezTo>
                    <a:pt x="2591" y="1714"/>
                    <a:pt x="2525" y="1321"/>
                    <a:pt x="2214" y="1222"/>
                  </a:cubicBezTo>
                  <a:cubicBezTo>
                    <a:pt x="2185" y="1215"/>
                    <a:pt x="2157" y="1211"/>
                    <a:pt x="2130" y="1211"/>
                  </a:cubicBezTo>
                  <a:cubicBezTo>
                    <a:pt x="1787" y="1211"/>
                    <a:pt x="1508" y="1748"/>
                    <a:pt x="1902" y="2173"/>
                  </a:cubicBezTo>
                  <a:cubicBezTo>
                    <a:pt x="2060" y="2319"/>
                    <a:pt x="2262" y="2401"/>
                    <a:pt x="2470" y="2401"/>
                  </a:cubicBezTo>
                  <a:cubicBezTo>
                    <a:pt x="2543" y="2401"/>
                    <a:pt x="2616" y="2391"/>
                    <a:pt x="2689" y="2370"/>
                  </a:cubicBezTo>
                  <a:cubicBezTo>
                    <a:pt x="2722" y="2370"/>
                    <a:pt x="2755" y="2353"/>
                    <a:pt x="2787" y="2353"/>
                  </a:cubicBezTo>
                  <a:lnTo>
                    <a:pt x="2853" y="2321"/>
                  </a:lnTo>
                  <a:lnTo>
                    <a:pt x="2886" y="2321"/>
                  </a:lnTo>
                  <a:cubicBezTo>
                    <a:pt x="3050" y="2255"/>
                    <a:pt x="3164" y="2140"/>
                    <a:pt x="3263" y="2009"/>
                  </a:cubicBezTo>
                  <a:cubicBezTo>
                    <a:pt x="3591" y="1534"/>
                    <a:pt x="3541" y="911"/>
                    <a:pt x="3148" y="501"/>
                  </a:cubicBezTo>
                  <a:cubicBezTo>
                    <a:pt x="2886" y="163"/>
                    <a:pt x="2461" y="1"/>
                    <a:pt x="200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 name="Google Shape;1356;p2"/>
            <p:cNvSpPr/>
            <p:nvPr/>
          </p:nvSpPr>
          <p:spPr>
            <a:xfrm>
              <a:off x="4557225" y="2162025"/>
              <a:ext cx="161475" cy="92300"/>
            </a:xfrm>
            <a:custGeom>
              <a:avLst/>
              <a:gdLst/>
              <a:ahLst/>
              <a:cxnLst/>
              <a:rect l="l" t="t" r="r" b="b"/>
              <a:pathLst>
                <a:path w="6459" h="3692" extrusionOk="0">
                  <a:moveTo>
                    <a:pt x="5518" y="0"/>
                  </a:moveTo>
                  <a:cubicBezTo>
                    <a:pt x="5268" y="0"/>
                    <a:pt x="4969" y="44"/>
                    <a:pt x="4623" y="167"/>
                  </a:cubicBezTo>
                  <a:cubicBezTo>
                    <a:pt x="3775" y="457"/>
                    <a:pt x="2582" y="1019"/>
                    <a:pt x="1411" y="1019"/>
                  </a:cubicBezTo>
                  <a:cubicBezTo>
                    <a:pt x="929" y="1019"/>
                    <a:pt x="450" y="924"/>
                    <a:pt x="1" y="675"/>
                  </a:cubicBezTo>
                  <a:lnTo>
                    <a:pt x="1" y="675"/>
                  </a:lnTo>
                  <a:cubicBezTo>
                    <a:pt x="1" y="675"/>
                    <a:pt x="582" y="1333"/>
                    <a:pt x="1361" y="1333"/>
                  </a:cubicBezTo>
                  <a:cubicBezTo>
                    <a:pt x="1388" y="1333"/>
                    <a:pt x="1415" y="1332"/>
                    <a:pt x="1443" y="1331"/>
                  </a:cubicBezTo>
                  <a:cubicBezTo>
                    <a:pt x="1951" y="1294"/>
                    <a:pt x="2183" y="1151"/>
                    <a:pt x="2322" y="1151"/>
                  </a:cubicBezTo>
                  <a:cubicBezTo>
                    <a:pt x="2371" y="1151"/>
                    <a:pt x="2409" y="1169"/>
                    <a:pt x="2443" y="1216"/>
                  </a:cubicBezTo>
                  <a:cubicBezTo>
                    <a:pt x="2506" y="1304"/>
                    <a:pt x="2404" y="1364"/>
                    <a:pt x="2256" y="1364"/>
                  </a:cubicBezTo>
                  <a:cubicBezTo>
                    <a:pt x="2212" y="1364"/>
                    <a:pt x="2164" y="1358"/>
                    <a:pt x="2115" y="1347"/>
                  </a:cubicBezTo>
                  <a:cubicBezTo>
                    <a:pt x="2062" y="1329"/>
                    <a:pt x="2007" y="1320"/>
                    <a:pt x="1953" y="1320"/>
                  </a:cubicBezTo>
                  <a:cubicBezTo>
                    <a:pt x="1856" y="1320"/>
                    <a:pt x="1762" y="1350"/>
                    <a:pt x="1689" y="1413"/>
                  </a:cubicBezTo>
                  <a:cubicBezTo>
                    <a:pt x="1511" y="1574"/>
                    <a:pt x="1715" y="2085"/>
                    <a:pt x="1346" y="2085"/>
                  </a:cubicBezTo>
                  <a:cubicBezTo>
                    <a:pt x="1340" y="2085"/>
                    <a:pt x="1334" y="2085"/>
                    <a:pt x="1328" y="2085"/>
                  </a:cubicBezTo>
                  <a:lnTo>
                    <a:pt x="1328" y="2085"/>
                  </a:lnTo>
                  <a:cubicBezTo>
                    <a:pt x="1328" y="2085"/>
                    <a:pt x="1622" y="2451"/>
                    <a:pt x="2050" y="2451"/>
                  </a:cubicBezTo>
                  <a:cubicBezTo>
                    <a:pt x="2195" y="2451"/>
                    <a:pt x="2355" y="2410"/>
                    <a:pt x="2525" y="2298"/>
                  </a:cubicBezTo>
                  <a:cubicBezTo>
                    <a:pt x="3197" y="1872"/>
                    <a:pt x="2820" y="1364"/>
                    <a:pt x="3082" y="1232"/>
                  </a:cubicBezTo>
                  <a:cubicBezTo>
                    <a:pt x="3124" y="1210"/>
                    <a:pt x="3164" y="1200"/>
                    <a:pt x="3202" y="1200"/>
                  </a:cubicBezTo>
                  <a:cubicBezTo>
                    <a:pt x="3387" y="1200"/>
                    <a:pt x="3502" y="1441"/>
                    <a:pt x="3312" y="1659"/>
                  </a:cubicBezTo>
                  <a:cubicBezTo>
                    <a:pt x="3082" y="1937"/>
                    <a:pt x="2230" y="2872"/>
                    <a:pt x="3558" y="3691"/>
                  </a:cubicBezTo>
                  <a:cubicBezTo>
                    <a:pt x="3558" y="3691"/>
                    <a:pt x="3377" y="3232"/>
                    <a:pt x="3738" y="3085"/>
                  </a:cubicBezTo>
                  <a:cubicBezTo>
                    <a:pt x="4098" y="2921"/>
                    <a:pt x="4820" y="2691"/>
                    <a:pt x="4721" y="2199"/>
                  </a:cubicBezTo>
                  <a:cubicBezTo>
                    <a:pt x="4623" y="1691"/>
                    <a:pt x="4246" y="937"/>
                    <a:pt x="4852" y="495"/>
                  </a:cubicBezTo>
                  <a:cubicBezTo>
                    <a:pt x="5199" y="235"/>
                    <a:pt x="5500" y="133"/>
                    <a:pt x="5802" y="133"/>
                  </a:cubicBezTo>
                  <a:cubicBezTo>
                    <a:pt x="6015" y="133"/>
                    <a:pt x="6228" y="184"/>
                    <a:pt x="6459" y="265"/>
                  </a:cubicBezTo>
                  <a:cubicBezTo>
                    <a:pt x="6459" y="265"/>
                    <a:pt x="6136" y="0"/>
                    <a:pt x="551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 name="Google Shape;1357;p2"/>
            <p:cNvSpPr/>
            <p:nvPr/>
          </p:nvSpPr>
          <p:spPr>
            <a:xfrm>
              <a:off x="4587150" y="2069950"/>
              <a:ext cx="90175" cy="63075"/>
            </a:xfrm>
            <a:custGeom>
              <a:avLst/>
              <a:gdLst/>
              <a:ahLst/>
              <a:cxnLst/>
              <a:rect l="l" t="t" r="r" b="b"/>
              <a:pathLst>
                <a:path w="3607" h="2523" extrusionOk="0">
                  <a:moveTo>
                    <a:pt x="1100" y="0"/>
                  </a:moveTo>
                  <a:cubicBezTo>
                    <a:pt x="504" y="0"/>
                    <a:pt x="0" y="129"/>
                    <a:pt x="0" y="129"/>
                  </a:cubicBezTo>
                  <a:cubicBezTo>
                    <a:pt x="0" y="129"/>
                    <a:pt x="951" y="195"/>
                    <a:pt x="1197" y="555"/>
                  </a:cubicBezTo>
                  <a:cubicBezTo>
                    <a:pt x="1361" y="752"/>
                    <a:pt x="1426" y="1014"/>
                    <a:pt x="1344" y="1260"/>
                  </a:cubicBezTo>
                  <a:cubicBezTo>
                    <a:pt x="1295" y="1490"/>
                    <a:pt x="1180" y="2145"/>
                    <a:pt x="2213" y="2162"/>
                  </a:cubicBezTo>
                  <a:cubicBezTo>
                    <a:pt x="3246" y="2162"/>
                    <a:pt x="3082" y="2522"/>
                    <a:pt x="3082" y="2522"/>
                  </a:cubicBezTo>
                  <a:cubicBezTo>
                    <a:pt x="3082" y="2522"/>
                    <a:pt x="3606" y="1768"/>
                    <a:pt x="2738" y="621"/>
                  </a:cubicBezTo>
                  <a:cubicBezTo>
                    <a:pt x="2364" y="125"/>
                    <a:pt x="1687" y="0"/>
                    <a:pt x="110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 name="Google Shape;1358;p2"/>
            <p:cNvSpPr/>
            <p:nvPr/>
          </p:nvSpPr>
          <p:spPr>
            <a:xfrm>
              <a:off x="4551900" y="2003100"/>
              <a:ext cx="56575" cy="67225"/>
            </a:xfrm>
            <a:custGeom>
              <a:avLst/>
              <a:gdLst/>
              <a:ahLst/>
              <a:cxnLst/>
              <a:rect l="l" t="t" r="r" b="b"/>
              <a:pathLst>
                <a:path w="2263" h="2689" extrusionOk="0">
                  <a:moveTo>
                    <a:pt x="1115" y="0"/>
                  </a:moveTo>
                  <a:lnTo>
                    <a:pt x="1115" y="0"/>
                  </a:lnTo>
                  <a:cubicBezTo>
                    <a:pt x="820" y="164"/>
                    <a:pt x="738" y="705"/>
                    <a:pt x="804" y="1426"/>
                  </a:cubicBezTo>
                  <a:cubicBezTo>
                    <a:pt x="869" y="2164"/>
                    <a:pt x="1" y="2623"/>
                    <a:pt x="1" y="2623"/>
                  </a:cubicBezTo>
                  <a:cubicBezTo>
                    <a:pt x="574" y="2410"/>
                    <a:pt x="1754" y="2688"/>
                    <a:pt x="2000" y="2016"/>
                  </a:cubicBezTo>
                  <a:cubicBezTo>
                    <a:pt x="2263" y="1361"/>
                    <a:pt x="1623" y="935"/>
                    <a:pt x="1263" y="738"/>
                  </a:cubicBezTo>
                  <a:cubicBezTo>
                    <a:pt x="902" y="541"/>
                    <a:pt x="1115" y="0"/>
                    <a:pt x="11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 name="Google Shape;1359;p2"/>
            <p:cNvSpPr/>
            <p:nvPr/>
          </p:nvSpPr>
          <p:spPr>
            <a:xfrm>
              <a:off x="4467075" y="2032200"/>
              <a:ext cx="79925" cy="107375"/>
            </a:xfrm>
            <a:custGeom>
              <a:avLst/>
              <a:gdLst/>
              <a:ahLst/>
              <a:cxnLst/>
              <a:rect l="l" t="t" r="r" b="b"/>
              <a:pathLst>
                <a:path w="3197" h="4295" extrusionOk="0">
                  <a:moveTo>
                    <a:pt x="2803" y="0"/>
                  </a:moveTo>
                  <a:lnTo>
                    <a:pt x="2803" y="0"/>
                  </a:lnTo>
                  <a:cubicBezTo>
                    <a:pt x="2721" y="97"/>
                    <a:pt x="2591" y="135"/>
                    <a:pt x="2465" y="135"/>
                  </a:cubicBezTo>
                  <a:cubicBezTo>
                    <a:pt x="2441" y="135"/>
                    <a:pt x="2417" y="134"/>
                    <a:pt x="2394" y="131"/>
                  </a:cubicBezTo>
                  <a:cubicBezTo>
                    <a:pt x="2336" y="120"/>
                    <a:pt x="2251" y="110"/>
                    <a:pt x="2154" y="110"/>
                  </a:cubicBezTo>
                  <a:cubicBezTo>
                    <a:pt x="1837" y="110"/>
                    <a:pt x="1380" y="212"/>
                    <a:pt x="1230" y="688"/>
                  </a:cubicBezTo>
                  <a:cubicBezTo>
                    <a:pt x="1050" y="1311"/>
                    <a:pt x="1197" y="1705"/>
                    <a:pt x="1410" y="1885"/>
                  </a:cubicBezTo>
                  <a:cubicBezTo>
                    <a:pt x="1623" y="2065"/>
                    <a:pt x="1623" y="2442"/>
                    <a:pt x="1476" y="2491"/>
                  </a:cubicBezTo>
                  <a:cubicBezTo>
                    <a:pt x="1440" y="2509"/>
                    <a:pt x="1403" y="2518"/>
                    <a:pt x="1368" y="2518"/>
                  </a:cubicBezTo>
                  <a:cubicBezTo>
                    <a:pt x="1211" y="2518"/>
                    <a:pt x="1081" y="2354"/>
                    <a:pt x="1148" y="2180"/>
                  </a:cubicBezTo>
                  <a:cubicBezTo>
                    <a:pt x="1221" y="1947"/>
                    <a:pt x="1048" y="1727"/>
                    <a:pt x="824" y="1727"/>
                  </a:cubicBezTo>
                  <a:cubicBezTo>
                    <a:pt x="796" y="1727"/>
                    <a:pt x="767" y="1730"/>
                    <a:pt x="738" y="1737"/>
                  </a:cubicBezTo>
                  <a:cubicBezTo>
                    <a:pt x="686" y="1744"/>
                    <a:pt x="638" y="1747"/>
                    <a:pt x="594" y="1747"/>
                  </a:cubicBezTo>
                  <a:cubicBezTo>
                    <a:pt x="421" y="1747"/>
                    <a:pt x="318" y="1695"/>
                    <a:pt x="279" y="1590"/>
                  </a:cubicBezTo>
                  <a:lnTo>
                    <a:pt x="279" y="1590"/>
                  </a:lnTo>
                  <a:cubicBezTo>
                    <a:pt x="279" y="1590"/>
                    <a:pt x="1" y="2492"/>
                    <a:pt x="689" y="2918"/>
                  </a:cubicBezTo>
                  <a:cubicBezTo>
                    <a:pt x="1377" y="3360"/>
                    <a:pt x="1738" y="4049"/>
                    <a:pt x="2115" y="4295"/>
                  </a:cubicBezTo>
                  <a:cubicBezTo>
                    <a:pt x="2115" y="4295"/>
                    <a:pt x="1525" y="3344"/>
                    <a:pt x="2082" y="2475"/>
                  </a:cubicBezTo>
                  <a:cubicBezTo>
                    <a:pt x="2623" y="1606"/>
                    <a:pt x="3197" y="1360"/>
                    <a:pt x="280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 name="Google Shape;1360;p2"/>
            <p:cNvSpPr/>
            <p:nvPr/>
          </p:nvSpPr>
          <p:spPr>
            <a:xfrm>
              <a:off x="4362175" y="1873525"/>
              <a:ext cx="202875" cy="202525"/>
            </a:xfrm>
            <a:custGeom>
              <a:avLst/>
              <a:gdLst/>
              <a:ahLst/>
              <a:cxnLst/>
              <a:rect l="l" t="t" r="r" b="b"/>
              <a:pathLst>
                <a:path w="8115" h="8101" extrusionOk="0">
                  <a:moveTo>
                    <a:pt x="2368" y="1"/>
                  </a:moveTo>
                  <a:cubicBezTo>
                    <a:pt x="2272" y="1"/>
                    <a:pt x="2177" y="7"/>
                    <a:pt x="2082" y="20"/>
                  </a:cubicBezTo>
                  <a:cubicBezTo>
                    <a:pt x="754" y="168"/>
                    <a:pt x="0" y="1987"/>
                    <a:pt x="787" y="3233"/>
                  </a:cubicBezTo>
                  <a:cubicBezTo>
                    <a:pt x="1365" y="4186"/>
                    <a:pt x="2413" y="4477"/>
                    <a:pt x="3371" y="4477"/>
                  </a:cubicBezTo>
                  <a:cubicBezTo>
                    <a:pt x="3501" y="4477"/>
                    <a:pt x="3629" y="4472"/>
                    <a:pt x="3754" y="4462"/>
                  </a:cubicBezTo>
                  <a:cubicBezTo>
                    <a:pt x="3951" y="4462"/>
                    <a:pt x="4197" y="4446"/>
                    <a:pt x="4442" y="4413"/>
                  </a:cubicBezTo>
                  <a:cubicBezTo>
                    <a:pt x="4442" y="4413"/>
                    <a:pt x="4651" y="4378"/>
                    <a:pt x="4961" y="4378"/>
                  </a:cubicBezTo>
                  <a:cubicBezTo>
                    <a:pt x="5449" y="4378"/>
                    <a:pt x="6189" y="4464"/>
                    <a:pt x="6770" y="4905"/>
                  </a:cubicBezTo>
                  <a:cubicBezTo>
                    <a:pt x="7163" y="5249"/>
                    <a:pt x="7426" y="5708"/>
                    <a:pt x="7508" y="6216"/>
                  </a:cubicBezTo>
                  <a:cubicBezTo>
                    <a:pt x="7508" y="6216"/>
                    <a:pt x="7671" y="7412"/>
                    <a:pt x="7098" y="8068"/>
                  </a:cubicBezTo>
                  <a:cubicBezTo>
                    <a:pt x="7081" y="8084"/>
                    <a:pt x="7081" y="8084"/>
                    <a:pt x="7065" y="8101"/>
                  </a:cubicBezTo>
                  <a:cubicBezTo>
                    <a:pt x="7065" y="8101"/>
                    <a:pt x="8114" y="7576"/>
                    <a:pt x="7983" y="5970"/>
                  </a:cubicBezTo>
                  <a:cubicBezTo>
                    <a:pt x="7875" y="4663"/>
                    <a:pt x="6826" y="4010"/>
                    <a:pt x="5500" y="4010"/>
                  </a:cubicBezTo>
                  <a:cubicBezTo>
                    <a:pt x="5213" y="4010"/>
                    <a:pt x="4913" y="4040"/>
                    <a:pt x="4606" y="4101"/>
                  </a:cubicBezTo>
                  <a:cubicBezTo>
                    <a:pt x="4116" y="4192"/>
                    <a:pt x="3674" y="4239"/>
                    <a:pt x="3274" y="4239"/>
                  </a:cubicBezTo>
                  <a:cubicBezTo>
                    <a:pt x="2738" y="4239"/>
                    <a:pt x="2280" y="4156"/>
                    <a:pt x="1885" y="3987"/>
                  </a:cubicBezTo>
                  <a:cubicBezTo>
                    <a:pt x="1492" y="3806"/>
                    <a:pt x="1148" y="3511"/>
                    <a:pt x="918" y="3134"/>
                  </a:cubicBezTo>
                  <a:cubicBezTo>
                    <a:pt x="197" y="1987"/>
                    <a:pt x="885" y="299"/>
                    <a:pt x="2098" y="151"/>
                  </a:cubicBezTo>
                  <a:cubicBezTo>
                    <a:pt x="2196" y="137"/>
                    <a:pt x="2295" y="129"/>
                    <a:pt x="2394" y="129"/>
                  </a:cubicBezTo>
                  <a:cubicBezTo>
                    <a:pt x="2860" y="129"/>
                    <a:pt x="3320" y="291"/>
                    <a:pt x="3590" y="643"/>
                  </a:cubicBezTo>
                  <a:cubicBezTo>
                    <a:pt x="3869" y="1036"/>
                    <a:pt x="3918" y="1544"/>
                    <a:pt x="3721" y="1987"/>
                  </a:cubicBezTo>
                  <a:cubicBezTo>
                    <a:pt x="3573" y="2336"/>
                    <a:pt x="3239" y="2542"/>
                    <a:pt x="2879" y="2542"/>
                  </a:cubicBezTo>
                  <a:cubicBezTo>
                    <a:pt x="2800" y="2542"/>
                    <a:pt x="2719" y="2532"/>
                    <a:pt x="2639" y="2511"/>
                  </a:cubicBezTo>
                  <a:cubicBezTo>
                    <a:pt x="2197" y="2397"/>
                    <a:pt x="2016" y="1971"/>
                    <a:pt x="2361" y="1905"/>
                  </a:cubicBezTo>
                  <a:cubicBezTo>
                    <a:pt x="2770" y="1839"/>
                    <a:pt x="2836" y="1495"/>
                    <a:pt x="2705" y="1200"/>
                  </a:cubicBezTo>
                  <a:cubicBezTo>
                    <a:pt x="2646" y="1082"/>
                    <a:pt x="2515" y="1016"/>
                    <a:pt x="2374" y="1016"/>
                  </a:cubicBezTo>
                  <a:cubicBezTo>
                    <a:pt x="2163" y="1016"/>
                    <a:pt x="1928" y="1162"/>
                    <a:pt x="1869" y="1495"/>
                  </a:cubicBezTo>
                  <a:cubicBezTo>
                    <a:pt x="1820" y="1757"/>
                    <a:pt x="1885" y="2036"/>
                    <a:pt x="2066" y="2233"/>
                  </a:cubicBezTo>
                  <a:cubicBezTo>
                    <a:pt x="2242" y="2426"/>
                    <a:pt x="2583" y="2590"/>
                    <a:pt x="2931" y="2590"/>
                  </a:cubicBezTo>
                  <a:cubicBezTo>
                    <a:pt x="3260" y="2590"/>
                    <a:pt x="3596" y="2443"/>
                    <a:pt x="3803" y="2036"/>
                  </a:cubicBezTo>
                  <a:cubicBezTo>
                    <a:pt x="4033" y="1561"/>
                    <a:pt x="3983" y="1003"/>
                    <a:pt x="3688" y="561"/>
                  </a:cubicBezTo>
                  <a:cubicBezTo>
                    <a:pt x="3384" y="188"/>
                    <a:pt x="2881" y="1"/>
                    <a:pt x="236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 name="Google Shape;1361;p2"/>
            <p:cNvSpPr/>
            <p:nvPr/>
          </p:nvSpPr>
          <p:spPr>
            <a:xfrm>
              <a:off x="4394550" y="1990100"/>
              <a:ext cx="116675" cy="59325"/>
            </a:xfrm>
            <a:custGeom>
              <a:avLst/>
              <a:gdLst/>
              <a:ahLst/>
              <a:cxnLst/>
              <a:rect l="l" t="t" r="r" b="b"/>
              <a:pathLst>
                <a:path w="4667" h="2373" extrusionOk="0">
                  <a:moveTo>
                    <a:pt x="3586" y="0"/>
                  </a:moveTo>
                  <a:cubicBezTo>
                    <a:pt x="3290" y="0"/>
                    <a:pt x="2939" y="42"/>
                    <a:pt x="2541" y="160"/>
                  </a:cubicBezTo>
                  <a:cubicBezTo>
                    <a:pt x="1985" y="324"/>
                    <a:pt x="1513" y="386"/>
                    <a:pt x="1125" y="386"/>
                  </a:cubicBezTo>
                  <a:cubicBezTo>
                    <a:pt x="586" y="386"/>
                    <a:pt x="210" y="267"/>
                    <a:pt x="0" y="143"/>
                  </a:cubicBezTo>
                  <a:lnTo>
                    <a:pt x="0" y="143"/>
                  </a:lnTo>
                  <a:cubicBezTo>
                    <a:pt x="148" y="258"/>
                    <a:pt x="262" y="389"/>
                    <a:pt x="377" y="520"/>
                  </a:cubicBezTo>
                  <a:cubicBezTo>
                    <a:pt x="453" y="641"/>
                    <a:pt x="612" y="1389"/>
                    <a:pt x="1202" y="1389"/>
                  </a:cubicBezTo>
                  <a:cubicBezTo>
                    <a:pt x="1252" y="1389"/>
                    <a:pt x="1305" y="1384"/>
                    <a:pt x="1361" y="1373"/>
                  </a:cubicBezTo>
                  <a:cubicBezTo>
                    <a:pt x="2098" y="1225"/>
                    <a:pt x="1951" y="766"/>
                    <a:pt x="2426" y="619"/>
                  </a:cubicBezTo>
                  <a:cubicBezTo>
                    <a:pt x="2519" y="590"/>
                    <a:pt x="2597" y="578"/>
                    <a:pt x="2662" y="578"/>
                  </a:cubicBezTo>
                  <a:cubicBezTo>
                    <a:pt x="2931" y="578"/>
                    <a:pt x="2974" y="782"/>
                    <a:pt x="2869" y="848"/>
                  </a:cubicBezTo>
                  <a:cubicBezTo>
                    <a:pt x="2808" y="894"/>
                    <a:pt x="2754" y="908"/>
                    <a:pt x="2695" y="908"/>
                  </a:cubicBezTo>
                  <a:cubicBezTo>
                    <a:pt x="2628" y="908"/>
                    <a:pt x="2555" y="890"/>
                    <a:pt x="2459" y="881"/>
                  </a:cubicBezTo>
                  <a:cubicBezTo>
                    <a:pt x="2445" y="878"/>
                    <a:pt x="2430" y="877"/>
                    <a:pt x="2412" y="877"/>
                  </a:cubicBezTo>
                  <a:cubicBezTo>
                    <a:pt x="2219" y="877"/>
                    <a:pt x="1817" y="1047"/>
                    <a:pt x="1967" y="1438"/>
                  </a:cubicBezTo>
                  <a:cubicBezTo>
                    <a:pt x="2131" y="1881"/>
                    <a:pt x="2377" y="2225"/>
                    <a:pt x="2115" y="2372"/>
                  </a:cubicBezTo>
                  <a:cubicBezTo>
                    <a:pt x="2115" y="2372"/>
                    <a:pt x="3033" y="2372"/>
                    <a:pt x="3344" y="2110"/>
                  </a:cubicBezTo>
                  <a:cubicBezTo>
                    <a:pt x="3705" y="1848"/>
                    <a:pt x="3852" y="1405"/>
                    <a:pt x="3721" y="979"/>
                  </a:cubicBezTo>
                  <a:cubicBezTo>
                    <a:pt x="3622" y="499"/>
                    <a:pt x="3937" y="202"/>
                    <a:pt x="4414" y="202"/>
                  </a:cubicBezTo>
                  <a:cubicBezTo>
                    <a:pt x="4490" y="202"/>
                    <a:pt x="4571" y="209"/>
                    <a:pt x="4655" y="225"/>
                  </a:cubicBezTo>
                  <a:cubicBezTo>
                    <a:pt x="4667" y="225"/>
                    <a:pt x="4277" y="0"/>
                    <a:pt x="358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 name="Google Shape;1362;p2"/>
            <p:cNvSpPr/>
            <p:nvPr/>
          </p:nvSpPr>
          <p:spPr>
            <a:xfrm>
              <a:off x="4424450" y="1880575"/>
              <a:ext cx="80750" cy="83700"/>
            </a:xfrm>
            <a:custGeom>
              <a:avLst/>
              <a:gdLst/>
              <a:ahLst/>
              <a:cxnLst/>
              <a:rect l="l" t="t" r="r" b="b"/>
              <a:pathLst>
                <a:path w="3230" h="3348" extrusionOk="0">
                  <a:moveTo>
                    <a:pt x="1263" y="0"/>
                  </a:moveTo>
                  <a:cubicBezTo>
                    <a:pt x="1689" y="443"/>
                    <a:pt x="1837" y="1082"/>
                    <a:pt x="1640" y="1656"/>
                  </a:cubicBezTo>
                  <a:cubicBezTo>
                    <a:pt x="1398" y="2417"/>
                    <a:pt x="880" y="2617"/>
                    <a:pt x="434" y="2617"/>
                  </a:cubicBezTo>
                  <a:cubicBezTo>
                    <a:pt x="275" y="2617"/>
                    <a:pt x="126" y="2592"/>
                    <a:pt x="1" y="2557"/>
                  </a:cubicBezTo>
                  <a:lnTo>
                    <a:pt x="1" y="2557"/>
                  </a:lnTo>
                  <a:cubicBezTo>
                    <a:pt x="1" y="2557"/>
                    <a:pt x="229" y="3348"/>
                    <a:pt x="1007" y="3348"/>
                  </a:cubicBezTo>
                  <a:cubicBezTo>
                    <a:pt x="1037" y="3348"/>
                    <a:pt x="1067" y="3347"/>
                    <a:pt x="1099" y="3344"/>
                  </a:cubicBezTo>
                  <a:cubicBezTo>
                    <a:pt x="1935" y="3279"/>
                    <a:pt x="1886" y="2639"/>
                    <a:pt x="1869" y="2344"/>
                  </a:cubicBezTo>
                  <a:cubicBezTo>
                    <a:pt x="1869" y="2066"/>
                    <a:pt x="1853" y="1836"/>
                    <a:pt x="1968" y="1836"/>
                  </a:cubicBezTo>
                  <a:cubicBezTo>
                    <a:pt x="2066" y="1836"/>
                    <a:pt x="2099" y="1951"/>
                    <a:pt x="2033" y="2148"/>
                  </a:cubicBezTo>
                  <a:cubicBezTo>
                    <a:pt x="1968" y="2344"/>
                    <a:pt x="1820" y="2983"/>
                    <a:pt x="2918" y="3098"/>
                  </a:cubicBezTo>
                  <a:cubicBezTo>
                    <a:pt x="2787" y="3000"/>
                    <a:pt x="2755" y="2820"/>
                    <a:pt x="2853" y="2688"/>
                  </a:cubicBezTo>
                  <a:cubicBezTo>
                    <a:pt x="3000" y="2426"/>
                    <a:pt x="3230" y="1967"/>
                    <a:pt x="2492" y="1344"/>
                  </a:cubicBezTo>
                  <a:cubicBezTo>
                    <a:pt x="1771" y="721"/>
                    <a:pt x="1706" y="279"/>
                    <a:pt x="12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 name="Google Shape;1363;p2"/>
            <p:cNvSpPr/>
            <p:nvPr/>
          </p:nvSpPr>
          <p:spPr>
            <a:xfrm>
              <a:off x="4645325" y="1917350"/>
              <a:ext cx="99600" cy="218575"/>
            </a:xfrm>
            <a:custGeom>
              <a:avLst/>
              <a:gdLst/>
              <a:ahLst/>
              <a:cxnLst/>
              <a:rect l="l" t="t" r="r" b="b"/>
              <a:pathLst>
                <a:path w="3984" h="8743" extrusionOk="0">
                  <a:moveTo>
                    <a:pt x="1942" y="1"/>
                  </a:moveTo>
                  <a:cubicBezTo>
                    <a:pt x="1781" y="1"/>
                    <a:pt x="1619" y="23"/>
                    <a:pt x="1460" y="70"/>
                  </a:cubicBezTo>
                  <a:cubicBezTo>
                    <a:pt x="689" y="267"/>
                    <a:pt x="148" y="922"/>
                    <a:pt x="83" y="1693"/>
                  </a:cubicBezTo>
                  <a:cubicBezTo>
                    <a:pt x="1" y="2496"/>
                    <a:pt x="411" y="3283"/>
                    <a:pt x="1017" y="3840"/>
                  </a:cubicBezTo>
                  <a:cubicBezTo>
                    <a:pt x="1607" y="4430"/>
                    <a:pt x="2361" y="4709"/>
                    <a:pt x="2902" y="5217"/>
                  </a:cubicBezTo>
                  <a:cubicBezTo>
                    <a:pt x="3443" y="5692"/>
                    <a:pt x="3771" y="6348"/>
                    <a:pt x="3836" y="7053"/>
                  </a:cubicBezTo>
                  <a:cubicBezTo>
                    <a:pt x="3853" y="7725"/>
                    <a:pt x="3508" y="8397"/>
                    <a:pt x="2935" y="8577"/>
                  </a:cubicBezTo>
                  <a:cubicBezTo>
                    <a:pt x="2805" y="8620"/>
                    <a:pt x="2673" y="8641"/>
                    <a:pt x="2545" y="8641"/>
                  </a:cubicBezTo>
                  <a:cubicBezTo>
                    <a:pt x="2093" y="8641"/>
                    <a:pt x="1686" y="8387"/>
                    <a:pt x="1558" y="8003"/>
                  </a:cubicBezTo>
                  <a:cubicBezTo>
                    <a:pt x="1345" y="7561"/>
                    <a:pt x="1542" y="7036"/>
                    <a:pt x="2000" y="6840"/>
                  </a:cubicBezTo>
                  <a:cubicBezTo>
                    <a:pt x="2082" y="6807"/>
                    <a:pt x="2181" y="6790"/>
                    <a:pt x="2263" y="6790"/>
                  </a:cubicBezTo>
                  <a:cubicBezTo>
                    <a:pt x="2263" y="6790"/>
                    <a:pt x="2292" y="6787"/>
                    <a:pt x="2339" y="6787"/>
                  </a:cubicBezTo>
                  <a:cubicBezTo>
                    <a:pt x="2479" y="6787"/>
                    <a:pt x="2771" y="6815"/>
                    <a:pt x="2869" y="7036"/>
                  </a:cubicBezTo>
                  <a:cubicBezTo>
                    <a:pt x="2869" y="7036"/>
                    <a:pt x="2889" y="7085"/>
                    <a:pt x="2860" y="7085"/>
                  </a:cubicBezTo>
                  <a:cubicBezTo>
                    <a:pt x="2852" y="7085"/>
                    <a:pt x="2839" y="7080"/>
                    <a:pt x="2820" y="7069"/>
                  </a:cubicBezTo>
                  <a:cubicBezTo>
                    <a:pt x="2752" y="7035"/>
                    <a:pt x="2678" y="7018"/>
                    <a:pt x="2605" y="7018"/>
                  </a:cubicBezTo>
                  <a:cubicBezTo>
                    <a:pt x="2504" y="7018"/>
                    <a:pt x="2405" y="7051"/>
                    <a:pt x="2328" y="7118"/>
                  </a:cubicBezTo>
                  <a:cubicBezTo>
                    <a:pt x="2066" y="7364"/>
                    <a:pt x="2132" y="7774"/>
                    <a:pt x="2443" y="7938"/>
                  </a:cubicBezTo>
                  <a:cubicBezTo>
                    <a:pt x="2525" y="7975"/>
                    <a:pt x="2610" y="7994"/>
                    <a:pt x="2692" y="7994"/>
                  </a:cubicBezTo>
                  <a:cubicBezTo>
                    <a:pt x="3006" y="7994"/>
                    <a:pt x="3278" y="7727"/>
                    <a:pt x="3148" y="7233"/>
                  </a:cubicBezTo>
                  <a:cubicBezTo>
                    <a:pt x="3046" y="6914"/>
                    <a:pt x="2752" y="6697"/>
                    <a:pt x="2424" y="6697"/>
                  </a:cubicBezTo>
                  <a:cubicBezTo>
                    <a:pt x="2382" y="6697"/>
                    <a:pt x="2339" y="6701"/>
                    <a:pt x="2296" y="6708"/>
                  </a:cubicBezTo>
                  <a:cubicBezTo>
                    <a:pt x="2181" y="6708"/>
                    <a:pt x="2066" y="6725"/>
                    <a:pt x="1951" y="6790"/>
                  </a:cubicBezTo>
                  <a:cubicBezTo>
                    <a:pt x="1492" y="7004"/>
                    <a:pt x="1279" y="7544"/>
                    <a:pt x="1476" y="8020"/>
                  </a:cubicBezTo>
                  <a:cubicBezTo>
                    <a:pt x="1605" y="8457"/>
                    <a:pt x="2066" y="8743"/>
                    <a:pt x="2552" y="8743"/>
                  </a:cubicBezTo>
                  <a:cubicBezTo>
                    <a:pt x="2685" y="8743"/>
                    <a:pt x="2820" y="8721"/>
                    <a:pt x="2951" y="8675"/>
                  </a:cubicBezTo>
                  <a:cubicBezTo>
                    <a:pt x="3607" y="8495"/>
                    <a:pt x="3984" y="7758"/>
                    <a:pt x="3967" y="7053"/>
                  </a:cubicBezTo>
                  <a:cubicBezTo>
                    <a:pt x="3935" y="6299"/>
                    <a:pt x="3590" y="5594"/>
                    <a:pt x="3017" y="5086"/>
                  </a:cubicBezTo>
                  <a:cubicBezTo>
                    <a:pt x="2443" y="4545"/>
                    <a:pt x="1689" y="4266"/>
                    <a:pt x="1132" y="3709"/>
                  </a:cubicBezTo>
                  <a:cubicBezTo>
                    <a:pt x="574" y="3152"/>
                    <a:pt x="181" y="2430"/>
                    <a:pt x="247" y="1693"/>
                  </a:cubicBezTo>
                  <a:cubicBezTo>
                    <a:pt x="263" y="1250"/>
                    <a:pt x="476" y="824"/>
                    <a:pt x="837" y="545"/>
                  </a:cubicBezTo>
                  <a:cubicBezTo>
                    <a:pt x="984" y="431"/>
                    <a:pt x="1165" y="332"/>
                    <a:pt x="1361" y="283"/>
                  </a:cubicBezTo>
                  <a:cubicBezTo>
                    <a:pt x="1508" y="240"/>
                    <a:pt x="1665" y="219"/>
                    <a:pt x="1823" y="219"/>
                  </a:cubicBezTo>
                  <a:cubicBezTo>
                    <a:pt x="1964" y="219"/>
                    <a:pt x="2107" y="236"/>
                    <a:pt x="2246" y="267"/>
                  </a:cubicBezTo>
                  <a:cubicBezTo>
                    <a:pt x="3263" y="545"/>
                    <a:pt x="3590" y="1906"/>
                    <a:pt x="2902" y="2562"/>
                  </a:cubicBezTo>
                  <a:cubicBezTo>
                    <a:pt x="2771" y="2709"/>
                    <a:pt x="2591" y="2791"/>
                    <a:pt x="2410" y="2824"/>
                  </a:cubicBezTo>
                  <a:cubicBezTo>
                    <a:pt x="2339" y="2836"/>
                    <a:pt x="2272" y="2841"/>
                    <a:pt x="2209" y="2841"/>
                  </a:cubicBezTo>
                  <a:cubicBezTo>
                    <a:pt x="1750" y="2841"/>
                    <a:pt x="1515" y="2552"/>
                    <a:pt x="1558" y="2365"/>
                  </a:cubicBezTo>
                  <a:cubicBezTo>
                    <a:pt x="1558" y="2365"/>
                    <a:pt x="1558" y="2332"/>
                    <a:pt x="1623" y="2332"/>
                  </a:cubicBezTo>
                  <a:cubicBezTo>
                    <a:pt x="1634" y="2332"/>
                    <a:pt x="1654" y="2333"/>
                    <a:pt x="1680" y="2333"/>
                  </a:cubicBezTo>
                  <a:cubicBezTo>
                    <a:pt x="1818" y="2333"/>
                    <a:pt x="2139" y="2310"/>
                    <a:pt x="2263" y="2021"/>
                  </a:cubicBezTo>
                  <a:cubicBezTo>
                    <a:pt x="2381" y="1666"/>
                    <a:pt x="2109" y="1332"/>
                    <a:pt x="1777" y="1332"/>
                  </a:cubicBezTo>
                  <a:cubicBezTo>
                    <a:pt x="1695" y="1332"/>
                    <a:pt x="1610" y="1352"/>
                    <a:pt x="1525" y="1398"/>
                  </a:cubicBezTo>
                  <a:cubicBezTo>
                    <a:pt x="919" y="1775"/>
                    <a:pt x="1066" y="2693"/>
                    <a:pt x="1755" y="2889"/>
                  </a:cubicBezTo>
                  <a:cubicBezTo>
                    <a:pt x="1928" y="2969"/>
                    <a:pt x="2111" y="3007"/>
                    <a:pt x="2292" y="3007"/>
                  </a:cubicBezTo>
                  <a:cubicBezTo>
                    <a:pt x="2743" y="3007"/>
                    <a:pt x="3181" y="2770"/>
                    <a:pt x="3427" y="2348"/>
                  </a:cubicBezTo>
                  <a:cubicBezTo>
                    <a:pt x="3689" y="1808"/>
                    <a:pt x="3623" y="1168"/>
                    <a:pt x="3279" y="660"/>
                  </a:cubicBezTo>
                  <a:cubicBezTo>
                    <a:pt x="2954" y="235"/>
                    <a:pt x="2457" y="1"/>
                    <a:pt x="194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 name="Google Shape;1364;p2"/>
            <p:cNvSpPr/>
            <p:nvPr/>
          </p:nvSpPr>
          <p:spPr>
            <a:xfrm>
              <a:off x="4700650" y="2000225"/>
              <a:ext cx="42575" cy="60275"/>
            </a:xfrm>
            <a:custGeom>
              <a:avLst/>
              <a:gdLst/>
              <a:ahLst/>
              <a:cxnLst/>
              <a:rect l="l" t="t" r="r" b="b"/>
              <a:pathLst>
                <a:path w="1703" h="2411" extrusionOk="0">
                  <a:moveTo>
                    <a:pt x="197" y="1"/>
                  </a:moveTo>
                  <a:cubicBezTo>
                    <a:pt x="197" y="164"/>
                    <a:pt x="164" y="328"/>
                    <a:pt x="115" y="476"/>
                  </a:cubicBezTo>
                  <a:cubicBezTo>
                    <a:pt x="1" y="853"/>
                    <a:pt x="312" y="1115"/>
                    <a:pt x="951" y="1410"/>
                  </a:cubicBezTo>
                  <a:cubicBezTo>
                    <a:pt x="1574" y="1689"/>
                    <a:pt x="1656" y="2410"/>
                    <a:pt x="1656" y="2410"/>
                  </a:cubicBezTo>
                  <a:cubicBezTo>
                    <a:pt x="1703" y="521"/>
                    <a:pt x="973" y="343"/>
                    <a:pt x="727" y="343"/>
                  </a:cubicBezTo>
                  <a:cubicBezTo>
                    <a:pt x="713" y="343"/>
                    <a:pt x="700" y="344"/>
                    <a:pt x="689" y="345"/>
                  </a:cubicBezTo>
                  <a:cubicBezTo>
                    <a:pt x="492" y="345"/>
                    <a:pt x="378" y="263"/>
                    <a:pt x="361" y="164"/>
                  </a:cubicBezTo>
                  <a:cubicBezTo>
                    <a:pt x="328" y="66"/>
                    <a:pt x="197" y="1"/>
                    <a:pt x="19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 name="Google Shape;1365;p2"/>
            <p:cNvSpPr/>
            <p:nvPr/>
          </p:nvSpPr>
          <p:spPr>
            <a:xfrm>
              <a:off x="4566250" y="1822375"/>
              <a:ext cx="159825" cy="250825"/>
            </a:xfrm>
            <a:custGeom>
              <a:avLst/>
              <a:gdLst/>
              <a:ahLst/>
              <a:cxnLst/>
              <a:rect l="l" t="t" r="r" b="b"/>
              <a:pathLst>
                <a:path w="6393" h="10033" extrusionOk="0">
                  <a:moveTo>
                    <a:pt x="1148" y="1"/>
                  </a:moveTo>
                  <a:lnTo>
                    <a:pt x="1148" y="1"/>
                  </a:lnTo>
                  <a:cubicBezTo>
                    <a:pt x="1246" y="115"/>
                    <a:pt x="1230" y="296"/>
                    <a:pt x="1115" y="410"/>
                  </a:cubicBezTo>
                  <a:cubicBezTo>
                    <a:pt x="918" y="591"/>
                    <a:pt x="361" y="1214"/>
                    <a:pt x="754" y="1837"/>
                  </a:cubicBezTo>
                  <a:cubicBezTo>
                    <a:pt x="1197" y="2525"/>
                    <a:pt x="1787" y="2295"/>
                    <a:pt x="1984" y="2886"/>
                  </a:cubicBezTo>
                  <a:cubicBezTo>
                    <a:pt x="1984" y="2886"/>
                    <a:pt x="2066" y="3164"/>
                    <a:pt x="1869" y="3279"/>
                  </a:cubicBezTo>
                  <a:cubicBezTo>
                    <a:pt x="1839" y="3295"/>
                    <a:pt x="1810" y="3303"/>
                    <a:pt x="1782" y="3303"/>
                  </a:cubicBezTo>
                  <a:cubicBezTo>
                    <a:pt x="1644" y="3303"/>
                    <a:pt x="1541" y="3118"/>
                    <a:pt x="1541" y="2968"/>
                  </a:cubicBezTo>
                  <a:cubicBezTo>
                    <a:pt x="1475" y="2656"/>
                    <a:pt x="1230" y="2427"/>
                    <a:pt x="935" y="2394"/>
                  </a:cubicBezTo>
                  <a:cubicBezTo>
                    <a:pt x="541" y="2328"/>
                    <a:pt x="492" y="2214"/>
                    <a:pt x="492" y="2214"/>
                  </a:cubicBezTo>
                  <a:lnTo>
                    <a:pt x="492" y="2214"/>
                  </a:lnTo>
                  <a:cubicBezTo>
                    <a:pt x="541" y="2361"/>
                    <a:pt x="558" y="2509"/>
                    <a:pt x="525" y="2656"/>
                  </a:cubicBezTo>
                  <a:cubicBezTo>
                    <a:pt x="459" y="2804"/>
                    <a:pt x="164" y="3295"/>
                    <a:pt x="721" y="3672"/>
                  </a:cubicBezTo>
                  <a:cubicBezTo>
                    <a:pt x="1295" y="4066"/>
                    <a:pt x="1574" y="3853"/>
                    <a:pt x="1689" y="4492"/>
                  </a:cubicBezTo>
                  <a:cubicBezTo>
                    <a:pt x="1787" y="5131"/>
                    <a:pt x="1836" y="5918"/>
                    <a:pt x="2180" y="6246"/>
                  </a:cubicBezTo>
                  <a:cubicBezTo>
                    <a:pt x="2066" y="6180"/>
                    <a:pt x="1984" y="6082"/>
                    <a:pt x="1918" y="5967"/>
                  </a:cubicBezTo>
                  <a:cubicBezTo>
                    <a:pt x="1765" y="5631"/>
                    <a:pt x="1441" y="5423"/>
                    <a:pt x="1079" y="5423"/>
                  </a:cubicBezTo>
                  <a:cubicBezTo>
                    <a:pt x="1053" y="5423"/>
                    <a:pt x="1027" y="5424"/>
                    <a:pt x="1000" y="5426"/>
                  </a:cubicBezTo>
                  <a:cubicBezTo>
                    <a:pt x="958" y="5429"/>
                    <a:pt x="919" y="5430"/>
                    <a:pt x="883" y="5430"/>
                  </a:cubicBezTo>
                  <a:cubicBezTo>
                    <a:pt x="433" y="5430"/>
                    <a:pt x="372" y="5252"/>
                    <a:pt x="312" y="5131"/>
                  </a:cubicBezTo>
                  <a:lnTo>
                    <a:pt x="312" y="5131"/>
                  </a:lnTo>
                  <a:cubicBezTo>
                    <a:pt x="312" y="5131"/>
                    <a:pt x="0" y="6131"/>
                    <a:pt x="935" y="6623"/>
                  </a:cubicBezTo>
                  <a:cubicBezTo>
                    <a:pt x="1869" y="7098"/>
                    <a:pt x="1803" y="6738"/>
                    <a:pt x="3082" y="7803"/>
                  </a:cubicBezTo>
                  <a:cubicBezTo>
                    <a:pt x="4131" y="8655"/>
                    <a:pt x="4344" y="8704"/>
                    <a:pt x="4344" y="8704"/>
                  </a:cubicBezTo>
                  <a:cubicBezTo>
                    <a:pt x="4313" y="8700"/>
                    <a:pt x="4283" y="8697"/>
                    <a:pt x="4253" y="8697"/>
                  </a:cubicBezTo>
                  <a:cubicBezTo>
                    <a:pt x="4076" y="8697"/>
                    <a:pt x="3918" y="8780"/>
                    <a:pt x="3819" y="8934"/>
                  </a:cubicBezTo>
                  <a:cubicBezTo>
                    <a:pt x="3623" y="9229"/>
                    <a:pt x="3721" y="9639"/>
                    <a:pt x="4049" y="9803"/>
                  </a:cubicBezTo>
                  <a:cubicBezTo>
                    <a:pt x="4049" y="9803"/>
                    <a:pt x="3934" y="9590"/>
                    <a:pt x="4131" y="9573"/>
                  </a:cubicBezTo>
                  <a:cubicBezTo>
                    <a:pt x="4137" y="9573"/>
                    <a:pt x="4144" y="9572"/>
                    <a:pt x="4150" y="9572"/>
                  </a:cubicBezTo>
                  <a:cubicBezTo>
                    <a:pt x="4274" y="9572"/>
                    <a:pt x="4422" y="9662"/>
                    <a:pt x="4582" y="9662"/>
                  </a:cubicBezTo>
                  <a:cubicBezTo>
                    <a:pt x="4674" y="9662"/>
                    <a:pt x="4770" y="9633"/>
                    <a:pt x="4868" y="9540"/>
                  </a:cubicBezTo>
                  <a:cubicBezTo>
                    <a:pt x="4988" y="9427"/>
                    <a:pt x="5185" y="9330"/>
                    <a:pt x="5413" y="9330"/>
                  </a:cubicBezTo>
                  <a:cubicBezTo>
                    <a:pt x="5716" y="9330"/>
                    <a:pt x="6076" y="9500"/>
                    <a:pt x="6393" y="10032"/>
                  </a:cubicBezTo>
                  <a:cubicBezTo>
                    <a:pt x="6393" y="10032"/>
                    <a:pt x="6163" y="9229"/>
                    <a:pt x="4836" y="8688"/>
                  </a:cubicBezTo>
                  <a:cubicBezTo>
                    <a:pt x="3131" y="7983"/>
                    <a:pt x="2049" y="6262"/>
                    <a:pt x="2131" y="4426"/>
                  </a:cubicBezTo>
                  <a:cubicBezTo>
                    <a:pt x="2213" y="2181"/>
                    <a:pt x="3508" y="673"/>
                    <a:pt x="114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 name="Google Shape;1366;p2"/>
            <p:cNvSpPr/>
            <p:nvPr/>
          </p:nvSpPr>
          <p:spPr>
            <a:xfrm>
              <a:off x="4679350" y="2027275"/>
              <a:ext cx="25" cy="25"/>
            </a:xfrm>
            <a:custGeom>
              <a:avLst/>
              <a:gdLst/>
              <a:ahLst/>
              <a:cxnLst/>
              <a:rect l="l" t="t" r="r" b="b"/>
              <a:pathLst>
                <a:path w="1" h="1" fill="none" extrusionOk="0">
                  <a:moveTo>
                    <a:pt x="0" y="0"/>
                  </a:moveTo>
                  <a:lnTo>
                    <a:pt x="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 name="Google Shape;1367;p2"/>
            <p:cNvSpPr/>
            <p:nvPr/>
          </p:nvSpPr>
          <p:spPr>
            <a:xfrm>
              <a:off x="4697775" y="1836725"/>
              <a:ext cx="95100" cy="93850"/>
            </a:xfrm>
            <a:custGeom>
              <a:avLst/>
              <a:gdLst/>
              <a:ahLst/>
              <a:cxnLst/>
              <a:rect l="l" t="t" r="r" b="b"/>
              <a:pathLst>
                <a:path w="3804" h="3754" extrusionOk="0">
                  <a:moveTo>
                    <a:pt x="509" y="0"/>
                  </a:moveTo>
                  <a:cubicBezTo>
                    <a:pt x="509" y="0"/>
                    <a:pt x="296" y="82"/>
                    <a:pt x="148" y="689"/>
                  </a:cubicBezTo>
                  <a:cubicBezTo>
                    <a:pt x="1" y="1279"/>
                    <a:pt x="279" y="1508"/>
                    <a:pt x="1066" y="1869"/>
                  </a:cubicBezTo>
                  <a:cubicBezTo>
                    <a:pt x="1853" y="2230"/>
                    <a:pt x="1886" y="3525"/>
                    <a:pt x="1886" y="3525"/>
                  </a:cubicBezTo>
                  <a:lnTo>
                    <a:pt x="1902" y="3754"/>
                  </a:lnTo>
                  <a:lnTo>
                    <a:pt x="1919" y="3525"/>
                  </a:lnTo>
                  <a:cubicBezTo>
                    <a:pt x="1919" y="3525"/>
                    <a:pt x="1951" y="2230"/>
                    <a:pt x="2738" y="1869"/>
                  </a:cubicBezTo>
                  <a:cubicBezTo>
                    <a:pt x="3525" y="1508"/>
                    <a:pt x="3804" y="1279"/>
                    <a:pt x="3656" y="689"/>
                  </a:cubicBezTo>
                  <a:cubicBezTo>
                    <a:pt x="3525" y="82"/>
                    <a:pt x="3295" y="0"/>
                    <a:pt x="3295" y="0"/>
                  </a:cubicBezTo>
                  <a:cubicBezTo>
                    <a:pt x="3295" y="0"/>
                    <a:pt x="3295" y="271"/>
                    <a:pt x="3123" y="271"/>
                  </a:cubicBezTo>
                  <a:cubicBezTo>
                    <a:pt x="3106" y="271"/>
                    <a:pt x="3087" y="269"/>
                    <a:pt x="3066" y="263"/>
                  </a:cubicBezTo>
                  <a:cubicBezTo>
                    <a:pt x="2959" y="240"/>
                    <a:pt x="2821" y="182"/>
                    <a:pt x="2690" y="182"/>
                  </a:cubicBezTo>
                  <a:cubicBezTo>
                    <a:pt x="2539" y="182"/>
                    <a:pt x="2399" y="259"/>
                    <a:pt x="2328" y="558"/>
                  </a:cubicBezTo>
                  <a:cubicBezTo>
                    <a:pt x="2217" y="1084"/>
                    <a:pt x="2167" y="1657"/>
                    <a:pt x="1938" y="1657"/>
                  </a:cubicBezTo>
                  <a:cubicBezTo>
                    <a:pt x="1932" y="1657"/>
                    <a:pt x="1925" y="1657"/>
                    <a:pt x="1919" y="1656"/>
                  </a:cubicBezTo>
                  <a:cubicBezTo>
                    <a:pt x="1919" y="1648"/>
                    <a:pt x="1915" y="1644"/>
                    <a:pt x="1910" y="1644"/>
                  </a:cubicBezTo>
                  <a:cubicBezTo>
                    <a:pt x="1906" y="1644"/>
                    <a:pt x="1902" y="1648"/>
                    <a:pt x="1902" y="1656"/>
                  </a:cubicBezTo>
                  <a:lnTo>
                    <a:pt x="1886" y="1656"/>
                  </a:lnTo>
                  <a:cubicBezTo>
                    <a:pt x="1880" y="1657"/>
                    <a:pt x="1874" y="1657"/>
                    <a:pt x="1868" y="1657"/>
                  </a:cubicBezTo>
                  <a:cubicBezTo>
                    <a:pt x="1653" y="1657"/>
                    <a:pt x="1588" y="1084"/>
                    <a:pt x="1476" y="558"/>
                  </a:cubicBezTo>
                  <a:cubicBezTo>
                    <a:pt x="1406" y="259"/>
                    <a:pt x="1265" y="182"/>
                    <a:pt x="1114" y="182"/>
                  </a:cubicBezTo>
                  <a:cubicBezTo>
                    <a:pt x="983" y="182"/>
                    <a:pt x="845" y="240"/>
                    <a:pt x="738" y="263"/>
                  </a:cubicBezTo>
                  <a:cubicBezTo>
                    <a:pt x="718" y="269"/>
                    <a:pt x="699" y="271"/>
                    <a:pt x="681" y="271"/>
                  </a:cubicBezTo>
                  <a:cubicBezTo>
                    <a:pt x="509" y="271"/>
                    <a:pt x="509" y="0"/>
                    <a:pt x="50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 name="Google Shape;1368;p2"/>
            <p:cNvSpPr/>
            <p:nvPr/>
          </p:nvSpPr>
          <p:spPr>
            <a:xfrm>
              <a:off x="3456950" y="2072125"/>
              <a:ext cx="226650" cy="157950"/>
            </a:xfrm>
            <a:custGeom>
              <a:avLst/>
              <a:gdLst/>
              <a:ahLst/>
              <a:cxnLst/>
              <a:rect l="l" t="t" r="r" b="b"/>
              <a:pathLst>
                <a:path w="9066" h="6318" extrusionOk="0">
                  <a:moveTo>
                    <a:pt x="7069" y="1"/>
                  </a:moveTo>
                  <a:cubicBezTo>
                    <a:pt x="6614" y="1"/>
                    <a:pt x="6185" y="163"/>
                    <a:pt x="5918" y="501"/>
                  </a:cubicBezTo>
                  <a:cubicBezTo>
                    <a:pt x="5525" y="911"/>
                    <a:pt x="5476" y="1534"/>
                    <a:pt x="5803" y="2009"/>
                  </a:cubicBezTo>
                  <a:cubicBezTo>
                    <a:pt x="5902" y="2140"/>
                    <a:pt x="6033" y="2255"/>
                    <a:pt x="6180" y="2321"/>
                  </a:cubicBezTo>
                  <a:lnTo>
                    <a:pt x="6213" y="2321"/>
                  </a:lnTo>
                  <a:lnTo>
                    <a:pt x="6279" y="2353"/>
                  </a:lnTo>
                  <a:cubicBezTo>
                    <a:pt x="6312" y="2353"/>
                    <a:pt x="6344" y="2370"/>
                    <a:pt x="6377" y="2370"/>
                  </a:cubicBezTo>
                  <a:cubicBezTo>
                    <a:pt x="6450" y="2391"/>
                    <a:pt x="6524" y="2401"/>
                    <a:pt x="6599" y="2401"/>
                  </a:cubicBezTo>
                  <a:cubicBezTo>
                    <a:pt x="6810" y="2401"/>
                    <a:pt x="7018" y="2319"/>
                    <a:pt x="7164" y="2173"/>
                  </a:cubicBezTo>
                  <a:cubicBezTo>
                    <a:pt x="7558" y="1748"/>
                    <a:pt x="7279" y="1211"/>
                    <a:pt x="6936" y="1211"/>
                  </a:cubicBezTo>
                  <a:cubicBezTo>
                    <a:pt x="6909" y="1211"/>
                    <a:pt x="6881" y="1215"/>
                    <a:pt x="6852" y="1222"/>
                  </a:cubicBezTo>
                  <a:cubicBezTo>
                    <a:pt x="6541" y="1321"/>
                    <a:pt x="6475" y="1714"/>
                    <a:pt x="6705" y="1862"/>
                  </a:cubicBezTo>
                  <a:cubicBezTo>
                    <a:pt x="6756" y="1884"/>
                    <a:pt x="6810" y="1895"/>
                    <a:pt x="6864" y="1895"/>
                  </a:cubicBezTo>
                  <a:cubicBezTo>
                    <a:pt x="6968" y="1895"/>
                    <a:pt x="7072" y="1855"/>
                    <a:pt x="7147" y="1780"/>
                  </a:cubicBezTo>
                  <a:lnTo>
                    <a:pt x="7147" y="1780"/>
                  </a:lnTo>
                  <a:cubicBezTo>
                    <a:pt x="7180" y="1911"/>
                    <a:pt x="7131" y="2075"/>
                    <a:pt x="7016" y="2157"/>
                  </a:cubicBezTo>
                  <a:cubicBezTo>
                    <a:pt x="6857" y="2267"/>
                    <a:pt x="6678" y="2323"/>
                    <a:pt x="6495" y="2323"/>
                  </a:cubicBezTo>
                  <a:cubicBezTo>
                    <a:pt x="6434" y="2323"/>
                    <a:pt x="6373" y="2316"/>
                    <a:pt x="6312" y="2304"/>
                  </a:cubicBezTo>
                  <a:cubicBezTo>
                    <a:pt x="6213" y="2271"/>
                    <a:pt x="6131" y="2239"/>
                    <a:pt x="6049" y="2173"/>
                  </a:cubicBezTo>
                  <a:cubicBezTo>
                    <a:pt x="5541" y="1780"/>
                    <a:pt x="5508" y="1009"/>
                    <a:pt x="5967" y="567"/>
                  </a:cubicBezTo>
                  <a:cubicBezTo>
                    <a:pt x="6223" y="258"/>
                    <a:pt x="6617" y="112"/>
                    <a:pt x="7033" y="112"/>
                  </a:cubicBezTo>
                  <a:cubicBezTo>
                    <a:pt x="7899" y="112"/>
                    <a:pt x="8863" y="744"/>
                    <a:pt x="8885" y="1862"/>
                  </a:cubicBezTo>
                  <a:cubicBezTo>
                    <a:pt x="8918" y="2665"/>
                    <a:pt x="8475" y="3419"/>
                    <a:pt x="7754" y="3796"/>
                  </a:cubicBezTo>
                  <a:lnTo>
                    <a:pt x="7705" y="3812"/>
                  </a:lnTo>
                  <a:cubicBezTo>
                    <a:pt x="7606" y="3845"/>
                    <a:pt x="7524" y="3878"/>
                    <a:pt x="7426" y="3894"/>
                  </a:cubicBezTo>
                  <a:cubicBezTo>
                    <a:pt x="7198" y="3949"/>
                    <a:pt x="6970" y="3973"/>
                    <a:pt x="6742" y="3973"/>
                  </a:cubicBezTo>
                  <a:cubicBezTo>
                    <a:pt x="5175" y="3973"/>
                    <a:pt x="3626" y="2835"/>
                    <a:pt x="2295" y="2835"/>
                  </a:cubicBezTo>
                  <a:cubicBezTo>
                    <a:pt x="2151" y="2835"/>
                    <a:pt x="2009" y="2848"/>
                    <a:pt x="1869" y="2878"/>
                  </a:cubicBezTo>
                  <a:cubicBezTo>
                    <a:pt x="607" y="3173"/>
                    <a:pt x="247" y="4042"/>
                    <a:pt x="148" y="4583"/>
                  </a:cubicBezTo>
                  <a:cubicBezTo>
                    <a:pt x="1" y="5140"/>
                    <a:pt x="116" y="5730"/>
                    <a:pt x="558" y="6074"/>
                  </a:cubicBezTo>
                  <a:cubicBezTo>
                    <a:pt x="781" y="6241"/>
                    <a:pt x="1045" y="6317"/>
                    <a:pt x="1303" y="6317"/>
                  </a:cubicBezTo>
                  <a:cubicBezTo>
                    <a:pt x="1730" y="6317"/>
                    <a:pt x="2138" y="6110"/>
                    <a:pt x="2312" y="5763"/>
                  </a:cubicBezTo>
                  <a:cubicBezTo>
                    <a:pt x="2656" y="5222"/>
                    <a:pt x="2361" y="4517"/>
                    <a:pt x="1869" y="4402"/>
                  </a:cubicBezTo>
                  <a:cubicBezTo>
                    <a:pt x="1772" y="4363"/>
                    <a:pt x="1671" y="4344"/>
                    <a:pt x="1572" y="4344"/>
                  </a:cubicBezTo>
                  <a:cubicBezTo>
                    <a:pt x="1258" y="4344"/>
                    <a:pt x="966" y="4533"/>
                    <a:pt x="853" y="4845"/>
                  </a:cubicBezTo>
                  <a:cubicBezTo>
                    <a:pt x="820" y="4960"/>
                    <a:pt x="804" y="5091"/>
                    <a:pt x="837" y="5222"/>
                  </a:cubicBezTo>
                  <a:lnTo>
                    <a:pt x="837" y="5238"/>
                  </a:lnTo>
                  <a:cubicBezTo>
                    <a:pt x="837" y="5255"/>
                    <a:pt x="837" y="5255"/>
                    <a:pt x="853" y="5271"/>
                  </a:cubicBezTo>
                  <a:cubicBezTo>
                    <a:pt x="853" y="5287"/>
                    <a:pt x="853" y="5287"/>
                    <a:pt x="853" y="5304"/>
                  </a:cubicBezTo>
                  <a:cubicBezTo>
                    <a:pt x="915" y="5525"/>
                    <a:pt x="1124" y="5663"/>
                    <a:pt x="1349" y="5663"/>
                  </a:cubicBezTo>
                  <a:cubicBezTo>
                    <a:pt x="1424" y="5663"/>
                    <a:pt x="1501" y="5648"/>
                    <a:pt x="1574" y="5615"/>
                  </a:cubicBezTo>
                  <a:cubicBezTo>
                    <a:pt x="1905" y="5474"/>
                    <a:pt x="1812" y="4924"/>
                    <a:pt x="1471" y="4924"/>
                  </a:cubicBezTo>
                  <a:cubicBezTo>
                    <a:pt x="1457" y="4924"/>
                    <a:pt x="1442" y="4925"/>
                    <a:pt x="1427" y="4927"/>
                  </a:cubicBezTo>
                  <a:cubicBezTo>
                    <a:pt x="1050" y="4960"/>
                    <a:pt x="1115" y="5320"/>
                    <a:pt x="1050" y="5386"/>
                  </a:cubicBezTo>
                  <a:cubicBezTo>
                    <a:pt x="1041" y="5394"/>
                    <a:pt x="1032" y="5398"/>
                    <a:pt x="1022" y="5398"/>
                  </a:cubicBezTo>
                  <a:cubicBezTo>
                    <a:pt x="974" y="5398"/>
                    <a:pt x="916" y="5314"/>
                    <a:pt x="902" y="5287"/>
                  </a:cubicBezTo>
                  <a:cubicBezTo>
                    <a:pt x="837" y="5091"/>
                    <a:pt x="837" y="4894"/>
                    <a:pt x="935" y="4714"/>
                  </a:cubicBezTo>
                  <a:cubicBezTo>
                    <a:pt x="1086" y="4505"/>
                    <a:pt x="1311" y="4394"/>
                    <a:pt x="1546" y="4394"/>
                  </a:cubicBezTo>
                  <a:cubicBezTo>
                    <a:pt x="1643" y="4394"/>
                    <a:pt x="1741" y="4413"/>
                    <a:pt x="1837" y="4451"/>
                  </a:cubicBezTo>
                  <a:cubicBezTo>
                    <a:pt x="2296" y="4566"/>
                    <a:pt x="2542" y="5222"/>
                    <a:pt x="2230" y="5730"/>
                  </a:cubicBezTo>
                  <a:cubicBezTo>
                    <a:pt x="2081" y="6037"/>
                    <a:pt x="1711" y="6213"/>
                    <a:pt x="1329" y="6213"/>
                  </a:cubicBezTo>
                  <a:cubicBezTo>
                    <a:pt x="1079" y="6213"/>
                    <a:pt x="825" y="6138"/>
                    <a:pt x="624" y="5976"/>
                  </a:cubicBezTo>
                  <a:cubicBezTo>
                    <a:pt x="99" y="5566"/>
                    <a:pt x="116" y="4632"/>
                    <a:pt x="542" y="4058"/>
                  </a:cubicBezTo>
                  <a:cubicBezTo>
                    <a:pt x="906" y="3593"/>
                    <a:pt x="1501" y="3350"/>
                    <a:pt x="2121" y="3350"/>
                  </a:cubicBezTo>
                  <a:cubicBezTo>
                    <a:pt x="2310" y="3350"/>
                    <a:pt x="2501" y="3373"/>
                    <a:pt x="2689" y="3419"/>
                  </a:cubicBezTo>
                  <a:cubicBezTo>
                    <a:pt x="3492" y="3615"/>
                    <a:pt x="4328" y="3960"/>
                    <a:pt x="5213" y="4206"/>
                  </a:cubicBezTo>
                  <a:cubicBezTo>
                    <a:pt x="5536" y="4264"/>
                    <a:pt x="5863" y="4298"/>
                    <a:pt x="6186" y="4298"/>
                  </a:cubicBezTo>
                  <a:cubicBezTo>
                    <a:pt x="6765" y="4298"/>
                    <a:pt x="7331" y="4190"/>
                    <a:pt x="7836" y="3927"/>
                  </a:cubicBezTo>
                  <a:cubicBezTo>
                    <a:pt x="8606" y="3533"/>
                    <a:pt x="9065" y="2714"/>
                    <a:pt x="9033" y="1845"/>
                  </a:cubicBezTo>
                  <a:cubicBezTo>
                    <a:pt x="9000" y="653"/>
                    <a:pt x="7982" y="1"/>
                    <a:pt x="70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 name="Google Shape;1369;p2"/>
            <p:cNvSpPr/>
            <p:nvPr/>
          </p:nvSpPr>
          <p:spPr>
            <a:xfrm>
              <a:off x="3380750" y="2207975"/>
              <a:ext cx="153675" cy="154925"/>
            </a:xfrm>
            <a:custGeom>
              <a:avLst/>
              <a:gdLst/>
              <a:ahLst/>
              <a:cxnLst/>
              <a:rect l="l" t="t" r="r" b="b"/>
              <a:pathLst>
                <a:path w="6147" h="6197" extrusionOk="0">
                  <a:moveTo>
                    <a:pt x="3065" y="1"/>
                  </a:moveTo>
                  <a:cubicBezTo>
                    <a:pt x="3032" y="116"/>
                    <a:pt x="3016" y="247"/>
                    <a:pt x="3000" y="361"/>
                  </a:cubicBezTo>
                  <a:cubicBezTo>
                    <a:pt x="3000" y="361"/>
                    <a:pt x="2918" y="1263"/>
                    <a:pt x="2033" y="1394"/>
                  </a:cubicBezTo>
                  <a:cubicBezTo>
                    <a:pt x="1164" y="1509"/>
                    <a:pt x="574" y="1640"/>
                    <a:pt x="541" y="2296"/>
                  </a:cubicBezTo>
                  <a:cubicBezTo>
                    <a:pt x="511" y="2911"/>
                    <a:pt x="330" y="3238"/>
                    <a:pt x="72" y="3238"/>
                  </a:cubicBezTo>
                  <a:cubicBezTo>
                    <a:pt x="49" y="3238"/>
                    <a:pt x="25" y="3235"/>
                    <a:pt x="0" y="3230"/>
                  </a:cubicBezTo>
                  <a:lnTo>
                    <a:pt x="0" y="3230"/>
                  </a:lnTo>
                  <a:cubicBezTo>
                    <a:pt x="0" y="3230"/>
                    <a:pt x="359" y="3769"/>
                    <a:pt x="957" y="3769"/>
                  </a:cubicBezTo>
                  <a:cubicBezTo>
                    <a:pt x="1082" y="3769"/>
                    <a:pt x="1216" y="3745"/>
                    <a:pt x="1361" y="3689"/>
                  </a:cubicBezTo>
                  <a:cubicBezTo>
                    <a:pt x="2180" y="3377"/>
                    <a:pt x="2115" y="2820"/>
                    <a:pt x="2131" y="2673"/>
                  </a:cubicBezTo>
                  <a:cubicBezTo>
                    <a:pt x="2131" y="2520"/>
                    <a:pt x="2202" y="2325"/>
                    <a:pt x="2344" y="2325"/>
                  </a:cubicBezTo>
                  <a:cubicBezTo>
                    <a:pt x="2354" y="2325"/>
                    <a:pt x="2365" y="2326"/>
                    <a:pt x="2377" y="2328"/>
                  </a:cubicBezTo>
                  <a:cubicBezTo>
                    <a:pt x="2541" y="2361"/>
                    <a:pt x="2606" y="2673"/>
                    <a:pt x="2360" y="2968"/>
                  </a:cubicBezTo>
                  <a:cubicBezTo>
                    <a:pt x="2016" y="3312"/>
                    <a:pt x="1983" y="3869"/>
                    <a:pt x="2262" y="4263"/>
                  </a:cubicBezTo>
                  <a:cubicBezTo>
                    <a:pt x="2623" y="4820"/>
                    <a:pt x="3065" y="6197"/>
                    <a:pt x="3065" y="6197"/>
                  </a:cubicBezTo>
                  <a:cubicBezTo>
                    <a:pt x="3065" y="6197"/>
                    <a:pt x="3508" y="4820"/>
                    <a:pt x="3868" y="4263"/>
                  </a:cubicBezTo>
                  <a:cubicBezTo>
                    <a:pt x="4163" y="3869"/>
                    <a:pt x="4114" y="3312"/>
                    <a:pt x="3770" y="2968"/>
                  </a:cubicBezTo>
                  <a:cubicBezTo>
                    <a:pt x="3541" y="2673"/>
                    <a:pt x="3606" y="2345"/>
                    <a:pt x="3770" y="2328"/>
                  </a:cubicBezTo>
                  <a:cubicBezTo>
                    <a:pt x="3782" y="2326"/>
                    <a:pt x="3792" y="2325"/>
                    <a:pt x="3803" y="2325"/>
                  </a:cubicBezTo>
                  <a:cubicBezTo>
                    <a:pt x="3943" y="2325"/>
                    <a:pt x="4001" y="2520"/>
                    <a:pt x="4016" y="2673"/>
                  </a:cubicBezTo>
                  <a:cubicBezTo>
                    <a:pt x="4032" y="2837"/>
                    <a:pt x="3967" y="3394"/>
                    <a:pt x="4786" y="3689"/>
                  </a:cubicBezTo>
                  <a:cubicBezTo>
                    <a:pt x="4924" y="3741"/>
                    <a:pt x="5054" y="3763"/>
                    <a:pt x="5175" y="3763"/>
                  </a:cubicBezTo>
                  <a:cubicBezTo>
                    <a:pt x="5773" y="3763"/>
                    <a:pt x="6147" y="3230"/>
                    <a:pt x="6147" y="3230"/>
                  </a:cubicBezTo>
                  <a:lnTo>
                    <a:pt x="6147" y="3230"/>
                  </a:lnTo>
                  <a:cubicBezTo>
                    <a:pt x="6121" y="3235"/>
                    <a:pt x="6095" y="3238"/>
                    <a:pt x="6071" y="3238"/>
                  </a:cubicBezTo>
                  <a:cubicBezTo>
                    <a:pt x="5801" y="3238"/>
                    <a:pt x="5620" y="2911"/>
                    <a:pt x="5590" y="2296"/>
                  </a:cubicBezTo>
                  <a:cubicBezTo>
                    <a:pt x="5557" y="1640"/>
                    <a:pt x="4983" y="1509"/>
                    <a:pt x="4098" y="1394"/>
                  </a:cubicBezTo>
                  <a:cubicBezTo>
                    <a:pt x="3229" y="1263"/>
                    <a:pt x="3147" y="361"/>
                    <a:pt x="3147" y="361"/>
                  </a:cubicBezTo>
                  <a:cubicBezTo>
                    <a:pt x="3131" y="247"/>
                    <a:pt x="3098" y="132"/>
                    <a:pt x="306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 name="Google Shape;1370;p2"/>
            <p:cNvSpPr/>
            <p:nvPr/>
          </p:nvSpPr>
          <p:spPr>
            <a:xfrm>
              <a:off x="3484000" y="2161600"/>
              <a:ext cx="161475" cy="92725"/>
            </a:xfrm>
            <a:custGeom>
              <a:avLst/>
              <a:gdLst/>
              <a:ahLst/>
              <a:cxnLst/>
              <a:rect l="l" t="t" r="r" b="b"/>
              <a:pathLst>
                <a:path w="6459" h="3709" extrusionOk="0">
                  <a:moveTo>
                    <a:pt x="948" y="1"/>
                  </a:moveTo>
                  <a:cubicBezTo>
                    <a:pt x="332" y="1"/>
                    <a:pt x="1" y="266"/>
                    <a:pt x="1" y="266"/>
                  </a:cubicBezTo>
                  <a:cubicBezTo>
                    <a:pt x="226" y="193"/>
                    <a:pt x="434" y="147"/>
                    <a:pt x="642" y="147"/>
                  </a:cubicBezTo>
                  <a:cubicBezTo>
                    <a:pt x="950" y="147"/>
                    <a:pt x="1255" y="248"/>
                    <a:pt x="1607" y="512"/>
                  </a:cubicBezTo>
                  <a:cubicBezTo>
                    <a:pt x="2214" y="954"/>
                    <a:pt x="1837" y="1708"/>
                    <a:pt x="1738" y="2200"/>
                  </a:cubicBezTo>
                  <a:cubicBezTo>
                    <a:pt x="1640" y="2708"/>
                    <a:pt x="2361" y="2938"/>
                    <a:pt x="2738" y="3085"/>
                  </a:cubicBezTo>
                  <a:cubicBezTo>
                    <a:pt x="3082" y="3249"/>
                    <a:pt x="2902" y="3708"/>
                    <a:pt x="2902" y="3708"/>
                  </a:cubicBezTo>
                  <a:cubicBezTo>
                    <a:pt x="4246" y="2889"/>
                    <a:pt x="3377" y="1938"/>
                    <a:pt x="3148" y="1676"/>
                  </a:cubicBezTo>
                  <a:cubicBezTo>
                    <a:pt x="2972" y="1446"/>
                    <a:pt x="3086" y="1216"/>
                    <a:pt x="3269" y="1216"/>
                  </a:cubicBezTo>
                  <a:cubicBezTo>
                    <a:pt x="3308" y="1216"/>
                    <a:pt x="3351" y="1226"/>
                    <a:pt x="3394" y="1249"/>
                  </a:cubicBezTo>
                  <a:cubicBezTo>
                    <a:pt x="3640" y="1381"/>
                    <a:pt x="3279" y="1872"/>
                    <a:pt x="3951" y="2315"/>
                  </a:cubicBezTo>
                  <a:cubicBezTo>
                    <a:pt x="4121" y="2427"/>
                    <a:pt x="4280" y="2468"/>
                    <a:pt x="4423" y="2468"/>
                  </a:cubicBezTo>
                  <a:cubicBezTo>
                    <a:pt x="4847" y="2468"/>
                    <a:pt x="5131" y="2102"/>
                    <a:pt x="5131" y="2102"/>
                  </a:cubicBezTo>
                  <a:lnTo>
                    <a:pt x="5131" y="2102"/>
                  </a:lnTo>
                  <a:cubicBezTo>
                    <a:pt x="5125" y="2102"/>
                    <a:pt x="5120" y="2102"/>
                    <a:pt x="5114" y="2102"/>
                  </a:cubicBezTo>
                  <a:cubicBezTo>
                    <a:pt x="4745" y="2102"/>
                    <a:pt x="4965" y="1575"/>
                    <a:pt x="4787" y="1430"/>
                  </a:cubicBezTo>
                  <a:cubicBezTo>
                    <a:pt x="4713" y="1366"/>
                    <a:pt x="4618" y="1330"/>
                    <a:pt x="4521" y="1330"/>
                  </a:cubicBezTo>
                  <a:cubicBezTo>
                    <a:pt x="4467" y="1330"/>
                    <a:pt x="4413" y="1341"/>
                    <a:pt x="4361" y="1364"/>
                  </a:cubicBezTo>
                  <a:cubicBezTo>
                    <a:pt x="4317" y="1371"/>
                    <a:pt x="4274" y="1374"/>
                    <a:pt x="4235" y="1374"/>
                  </a:cubicBezTo>
                  <a:cubicBezTo>
                    <a:pt x="4079" y="1374"/>
                    <a:pt x="3968" y="1324"/>
                    <a:pt x="4033" y="1233"/>
                  </a:cubicBezTo>
                  <a:cubicBezTo>
                    <a:pt x="4069" y="1184"/>
                    <a:pt x="4107" y="1165"/>
                    <a:pt x="4159" y="1165"/>
                  </a:cubicBezTo>
                  <a:cubicBezTo>
                    <a:pt x="4295" y="1165"/>
                    <a:pt x="4521" y="1296"/>
                    <a:pt x="5033" y="1331"/>
                  </a:cubicBezTo>
                  <a:cubicBezTo>
                    <a:pt x="5068" y="1334"/>
                    <a:pt x="5104" y="1336"/>
                    <a:pt x="5139" y="1336"/>
                  </a:cubicBezTo>
                  <a:cubicBezTo>
                    <a:pt x="5904" y="1336"/>
                    <a:pt x="6459" y="676"/>
                    <a:pt x="6459" y="676"/>
                  </a:cubicBezTo>
                  <a:lnTo>
                    <a:pt x="6459" y="676"/>
                  </a:lnTo>
                  <a:cubicBezTo>
                    <a:pt x="6000" y="932"/>
                    <a:pt x="5513" y="1030"/>
                    <a:pt x="5023" y="1030"/>
                  </a:cubicBezTo>
                  <a:cubicBezTo>
                    <a:pt x="3852" y="1030"/>
                    <a:pt x="2669" y="468"/>
                    <a:pt x="1837" y="168"/>
                  </a:cubicBezTo>
                  <a:cubicBezTo>
                    <a:pt x="1496" y="44"/>
                    <a:pt x="1198" y="1"/>
                    <a:pt x="94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 name="Google Shape;1371;p2"/>
            <p:cNvSpPr/>
            <p:nvPr/>
          </p:nvSpPr>
          <p:spPr>
            <a:xfrm>
              <a:off x="3525400" y="2069950"/>
              <a:ext cx="90175" cy="63075"/>
            </a:xfrm>
            <a:custGeom>
              <a:avLst/>
              <a:gdLst/>
              <a:ahLst/>
              <a:cxnLst/>
              <a:rect l="l" t="t" r="r" b="b"/>
              <a:pathLst>
                <a:path w="3607" h="2523" extrusionOk="0">
                  <a:moveTo>
                    <a:pt x="2506" y="0"/>
                  </a:moveTo>
                  <a:cubicBezTo>
                    <a:pt x="1919" y="0"/>
                    <a:pt x="1243" y="125"/>
                    <a:pt x="869" y="621"/>
                  </a:cubicBezTo>
                  <a:cubicBezTo>
                    <a:pt x="0" y="1768"/>
                    <a:pt x="525" y="2522"/>
                    <a:pt x="525" y="2522"/>
                  </a:cubicBezTo>
                  <a:cubicBezTo>
                    <a:pt x="525" y="2522"/>
                    <a:pt x="361" y="2162"/>
                    <a:pt x="1393" y="2162"/>
                  </a:cubicBezTo>
                  <a:cubicBezTo>
                    <a:pt x="2426" y="2145"/>
                    <a:pt x="2311" y="1490"/>
                    <a:pt x="2262" y="1260"/>
                  </a:cubicBezTo>
                  <a:cubicBezTo>
                    <a:pt x="2180" y="1014"/>
                    <a:pt x="2246" y="752"/>
                    <a:pt x="2410" y="555"/>
                  </a:cubicBezTo>
                  <a:cubicBezTo>
                    <a:pt x="2656" y="195"/>
                    <a:pt x="3606" y="129"/>
                    <a:pt x="3606" y="129"/>
                  </a:cubicBezTo>
                  <a:cubicBezTo>
                    <a:pt x="3606" y="129"/>
                    <a:pt x="3102" y="0"/>
                    <a:pt x="250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 name="Google Shape;1372;p2"/>
            <p:cNvSpPr/>
            <p:nvPr/>
          </p:nvSpPr>
          <p:spPr>
            <a:xfrm>
              <a:off x="3594225" y="2003100"/>
              <a:ext cx="56575" cy="67225"/>
            </a:xfrm>
            <a:custGeom>
              <a:avLst/>
              <a:gdLst/>
              <a:ahLst/>
              <a:cxnLst/>
              <a:rect l="l" t="t" r="r" b="b"/>
              <a:pathLst>
                <a:path w="2263" h="2689" extrusionOk="0">
                  <a:moveTo>
                    <a:pt x="1148" y="0"/>
                  </a:moveTo>
                  <a:cubicBezTo>
                    <a:pt x="1148" y="0"/>
                    <a:pt x="1361" y="541"/>
                    <a:pt x="1001" y="738"/>
                  </a:cubicBezTo>
                  <a:cubicBezTo>
                    <a:pt x="640" y="935"/>
                    <a:pt x="1" y="1344"/>
                    <a:pt x="263" y="2016"/>
                  </a:cubicBezTo>
                  <a:cubicBezTo>
                    <a:pt x="509" y="2688"/>
                    <a:pt x="1689" y="2426"/>
                    <a:pt x="2263" y="2623"/>
                  </a:cubicBezTo>
                  <a:cubicBezTo>
                    <a:pt x="2263" y="2623"/>
                    <a:pt x="1394" y="2164"/>
                    <a:pt x="1460" y="1426"/>
                  </a:cubicBezTo>
                  <a:cubicBezTo>
                    <a:pt x="1525" y="705"/>
                    <a:pt x="1443" y="164"/>
                    <a:pt x="11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 name="Google Shape;1373;p2"/>
            <p:cNvSpPr/>
            <p:nvPr/>
          </p:nvSpPr>
          <p:spPr>
            <a:xfrm>
              <a:off x="3655700" y="2032200"/>
              <a:ext cx="79925" cy="107775"/>
            </a:xfrm>
            <a:custGeom>
              <a:avLst/>
              <a:gdLst/>
              <a:ahLst/>
              <a:cxnLst/>
              <a:rect l="l" t="t" r="r" b="b"/>
              <a:pathLst>
                <a:path w="3197" h="4311" extrusionOk="0">
                  <a:moveTo>
                    <a:pt x="378" y="0"/>
                  </a:moveTo>
                  <a:lnTo>
                    <a:pt x="378" y="0"/>
                  </a:lnTo>
                  <a:cubicBezTo>
                    <a:pt x="1" y="1344"/>
                    <a:pt x="542" y="1606"/>
                    <a:pt x="1099" y="2475"/>
                  </a:cubicBezTo>
                  <a:cubicBezTo>
                    <a:pt x="1656" y="3344"/>
                    <a:pt x="1050" y="4311"/>
                    <a:pt x="1050" y="4311"/>
                  </a:cubicBezTo>
                  <a:cubicBezTo>
                    <a:pt x="1427" y="4049"/>
                    <a:pt x="1787" y="3360"/>
                    <a:pt x="2492" y="2934"/>
                  </a:cubicBezTo>
                  <a:cubicBezTo>
                    <a:pt x="3197" y="2492"/>
                    <a:pt x="2902" y="1590"/>
                    <a:pt x="2902" y="1590"/>
                  </a:cubicBezTo>
                  <a:lnTo>
                    <a:pt x="2902" y="1590"/>
                  </a:lnTo>
                  <a:cubicBezTo>
                    <a:pt x="2864" y="1704"/>
                    <a:pt x="2758" y="1749"/>
                    <a:pt x="2599" y="1749"/>
                  </a:cubicBezTo>
                  <a:cubicBezTo>
                    <a:pt x="2552" y="1749"/>
                    <a:pt x="2500" y="1745"/>
                    <a:pt x="2443" y="1737"/>
                  </a:cubicBezTo>
                  <a:cubicBezTo>
                    <a:pt x="2415" y="1731"/>
                    <a:pt x="2388" y="1727"/>
                    <a:pt x="2361" y="1727"/>
                  </a:cubicBezTo>
                  <a:cubicBezTo>
                    <a:pt x="2133" y="1727"/>
                    <a:pt x="1945" y="1962"/>
                    <a:pt x="2033" y="2196"/>
                  </a:cubicBezTo>
                  <a:cubicBezTo>
                    <a:pt x="2101" y="2359"/>
                    <a:pt x="1967" y="2533"/>
                    <a:pt x="1808" y="2533"/>
                  </a:cubicBezTo>
                  <a:cubicBezTo>
                    <a:pt x="1774" y="2533"/>
                    <a:pt x="1740" y="2525"/>
                    <a:pt x="1705" y="2508"/>
                  </a:cubicBezTo>
                  <a:cubicBezTo>
                    <a:pt x="1558" y="2442"/>
                    <a:pt x="1558" y="2065"/>
                    <a:pt x="1771" y="1885"/>
                  </a:cubicBezTo>
                  <a:cubicBezTo>
                    <a:pt x="1984" y="1705"/>
                    <a:pt x="2132" y="1311"/>
                    <a:pt x="1951" y="688"/>
                  </a:cubicBezTo>
                  <a:cubicBezTo>
                    <a:pt x="1801" y="212"/>
                    <a:pt x="1344" y="110"/>
                    <a:pt x="1028" y="110"/>
                  </a:cubicBezTo>
                  <a:cubicBezTo>
                    <a:pt x="930" y="110"/>
                    <a:pt x="845" y="120"/>
                    <a:pt x="787" y="131"/>
                  </a:cubicBezTo>
                  <a:cubicBezTo>
                    <a:pt x="764" y="134"/>
                    <a:pt x="741" y="135"/>
                    <a:pt x="718" y="135"/>
                  </a:cubicBezTo>
                  <a:cubicBezTo>
                    <a:pt x="594" y="135"/>
                    <a:pt x="474" y="97"/>
                    <a:pt x="3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 name="Google Shape;1374;p2"/>
            <p:cNvSpPr/>
            <p:nvPr/>
          </p:nvSpPr>
          <p:spPr>
            <a:xfrm>
              <a:off x="3637675" y="1873650"/>
              <a:ext cx="202875" cy="202825"/>
            </a:xfrm>
            <a:custGeom>
              <a:avLst/>
              <a:gdLst/>
              <a:ahLst/>
              <a:cxnLst/>
              <a:rect l="l" t="t" r="r" b="b"/>
              <a:pathLst>
                <a:path w="8115" h="8113" extrusionOk="0">
                  <a:moveTo>
                    <a:pt x="5762" y="0"/>
                  </a:moveTo>
                  <a:cubicBezTo>
                    <a:pt x="5243" y="0"/>
                    <a:pt x="4733" y="167"/>
                    <a:pt x="4426" y="572"/>
                  </a:cubicBezTo>
                  <a:cubicBezTo>
                    <a:pt x="4115" y="998"/>
                    <a:pt x="4082" y="1556"/>
                    <a:pt x="4311" y="2031"/>
                  </a:cubicBezTo>
                  <a:cubicBezTo>
                    <a:pt x="4519" y="2446"/>
                    <a:pt x="4854" y="2593"/>
                    <a:pt x="5182" y="2593"/>
                  </a:cubicBezTo>
                  <a:cubicBezTo>
                    <a:pt x="5527" y="2593"/>
                    <a:pt x="5864" y="2429"/>
                    <a:pt x="6032" y="2244"/>
                  </a:cubicBezTo>
                  <a:cubicBezTo>
                    <a:pt x="6229" y="2031"/>
                    <a:pt x="6295" y="1752"/>
                    <a:pt x="6246" y="1490"/>
                  </a:cubicBezTo>
                  <a:cubicBezTo>
                    <a:pt x="6188" y="1162"/>
                    <a:pt x="5959" y="1022"/>
                    <a:pt x="5751" y="1022"/>
                  </a:cubicBezTo>
                  <a:cubicBezTo>
                    <a:pt x="5606" y="1022"/>
                    <a:pt x="5470" y="1090"/>
                    <a:pt x="5410" y="1212"/>
                  </a:cubicBezTo>
                  <a:cubicBezTo>
                    <a:pt x="5278" y="1490"/>
                    <a:pt x="5344" y="1851"/>
                    <a:pt x="5754" y="1916"/>
                  </a:cubicBezTo>
                  <a:cubicBezTo>
                    <a:pt x="6098" y="1966"/>
                    <a:pt x="5918" y="2392"/>
                    <a:pt x="5475" y="2506"/>
                  </a:cubicBezTo>
                  <a:cubicBezTo>
                    <a:pt x="5395" y="2527"/>
                    <a:pt x="5314" y="2537"/>
                    <a:pt x="5234" y="2537"/>
                  </a:cubicBezTo>
                  <a:cubicBezTo>
                    <a:pt x="4875" y="2537"/>
                    <a:pt x="4541" y="2334"/>
                    <a:pt x="4393" y="1998"/>
                  </a:cubicBezTo>
                  <a:cubicBezTo>
                    <a:pt x="4180" y="1556"/>
                    <a:pt x="4229" y="1031"/>
                    <a:pt x="4524" y="638"/>
                  </a:cubicBezTo>
                  <a:cubicBezTo>
                    <a:pt x="4781" y="300"/>
                    <a:pt x="5238" y="141"/>
                    <a:pt x="5711" y="141"/>
                  </a:cubicBezTo>
                  <a:cubicBezTo>
                    <a:pt x="5813" y="141"/>
                    <a:pt x="5915" y="148"/>
                    <a:pt x="6016" y="163"/>
                  </a:cubicBezTo>
                  <a:cubicBezTo>
                    <a:pt x="7229" y="294"/>
                    <a:pt x="7917" y="1998"/>
                    <a:pt x="7196" y="3146"/>
                  </a:cubicBezTo>
                  <a:cubicBezTo>
                    <a:pt x="6967" y="3506"/>
                    <a:pt x="6623" y="3801"/>
                    <a:pt x="6229" y="3998"/>
                  </a:cubicBezTo>
                  <a:cubicBezTo>
                    <a:pt x="5842" y="4164"/>
                    <a:pt x="5392" y="4247"/>
                    <a:pt x="4869" y="4247"/>
                  </a:cubicBezTo>
                  <a:cubicBezTo>
                    <a:pt x="4462" y="4247"/>
                    <a:pt x="4010" y="4197"/>
                    <a:pt x="3508" y="4096"/>
                  </a:cubicBezTo>
                  <a:cubicBezTo>
                    <a:pt x="3202" y="4035"/>
                    <a:pt x="2903" y="4005"/>
                    <a:pt x="2616" y="4005"/>
                  </a:cubicBezTo>
                  <a:cubicBezTo>
                    <a:pt x="1289" y="4005"/>
                    <a:pt x="239" y="4661"/>
                    <a:pt x="132" y="5981"/>
                  </a:cubicBezTo>
                  <a:cubicBezTo>
                    <a:pt x="0" y="7571"/>
                    <a:pt x="1033" y="8112"/>
                    <a:pt x="1033" y="8112"/>
                  </a:cubicBezTo>
                  <a:cubicBezTo>
                    <a:pt x="1033" y="8112"/>
                    <a:pt x="1017" y="8079"/>
                    <a:pt x="1017" y="8063"/>
                  </a:cubicBezTo>
                  <a:cubicBezTo>
                    <a:pt x="443" y="7424"/>
                    <a:pt x="607" y="6227"/>
                    <a:pt x="607" y="6227"/>
                  </a:cubicBezTo>
                  <a:cubicBezTo>
                    <a:pt x="689" y="5719"/>
                    <a:pt x="951" y="5244"/>
                    <a:pt x="1345" y="4900"/>
                  </a:cubicBezTo>
                  <a:cubicBezTo>
                    <a:pt x="1937" y="4460"/>
                    <a:pt x="2695" y="4378"/>
                    <a:pt x="3182" y="4378"/>
                  </a:cubicBezTo>
                  <a:cubicBezTo>
                    <a:pt x="3477" y="4378"/>
                    <a:pt x="3672" y="4408"/>
                    <a:pt x="3672" y="4408"/>
                  </a:cubicBezTo>
                  <a:cubicBezTo>
                    <a:pt x="3918" y="4441"/>
                    <a:pt x="4147" y="4457"/>
                    <a:pt x="4361" y="4473"/>
                  </a:cubicBezTo>
                  <a:cubicBezTo>
                    <a:pt x="4446" y="4477"/>
                    <a:pt x="4533" y="4480"/>
                    <a:pt x="4621" y="4480"/>
                  </a:cubicBezTo>
                  <a:cubicBezTo>
                    <a:pt x="5609" y="4480"/>
                    <a:pt x="6710" y="4207"/>
                    <a:pt x="7327" y="3244"/>
                  </a:cubicBezTo>
                  <a:cubicBezTo>
                    <a:pt x="8114" y="1982"/>
                    <a:pt x="7360" y="179"/>
                    <a:pt x="6032" y="15"/>
                  </a:cubicBezTo>
                  <a:cubicBezTo>
                    <a:pt x="5943" y="5"/>
                    <a:pt x="5852" y="0"/>
                    <a:pt x="57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 name="Google Shape;1375;p2"/>
            <p:cNvSpPr/>
            <p:nvPr/>
          </p:nvSpPr>
          <p:spPr>
            <a:xfrm>
              <a:off x="3691350" y="1990100"/>
              <a:ext cx="116400" cy="59325"/>
            </a:xfrm>
            <a:custGeom>
              <a:avLst/>
              <a:gdLst/>
              <a:ahLst/>
              <a:cxnLst/>
              <a:rect l="l" t="t" r="r" b="b"/>
              <a:pathLst>
                <a:path w="4656" h="2373" extrusionOk="0">
                  <a:moveTo>
                    <a:pt x="1086" y="0"/>
                  </a:moveTo>
                  <a:cubicBezTo>
                    <a:pt x="394" y="0"/>
                    <a:pt x="1" y="225"/>
                    <a:pt x="1" y="225"/>
                  </a:cubicBezTo>
                  <a:cubicBezTo>
                    <a:pt x="87" y="209"/>
                    <a:pt x="170" y="202"/>
                    <a:pt x="248" y="202"/>
                  </a:cubicBezTo>
                  <a:cubicBezTo>
                    <a:pt x="735" y="202"/>
                    <a:pt x="1048" y="499"/>
                    <a:pt x="935" y="979"/>
                  </a:cubicBezTo>
                  <a:cubicBezTo>
                    <a:pt x="804" y="1405"/>
                    <a:pt x="968" y="1848"/>
                    <a:pt x="1328" y="2110"/>
                  </a:cubicBezTo>
                  <a:cubicBezTo>
                    <a:pt x="1640" y="2372"/>
                    <a:pt x="2558" y="2372"/>
                    <a:pt x="2558" y="2372"/>
                  </a:cubicBezTo>
                  <a:cubicBezTo>
                    <a:pt x="2296" y="2225"/>
                    <a:pt x="2525" y="1864"/>
                    <a:pt x="2689" y="1438"/>
                  </a:cubicBezTo>
                  <a:cubicBezTo>
                    <a:pt x="2845" y="1017"/>
                    <a:pt x="2423" y="863"/>
                    <a:pt x="2226" y="863"/>
                  </a:cubicBezTo>
                  <a:cubicBezTo>
                    <a:pt x="2216" y="863"/>
                    <a:pt x="2206" y="864"/>
                    <a:pt x="2197" y="864"/>
                  </a:cubicBezTo>
                  <a:cubicBezTo>
                    <a:pt x="2110" y="882"/>
                    <a:pt x="2036" y="900"/>
                    <a:pt x="1966" y="900"/>
                  </a:cubicBezTo>
                  <a:cubicBezTo>
                    <a:pt x="1906" y="900"/>
                    <a:pt x="1848" y="886"/>
                    <a:pt x="1787" y="848"/>
                  </a:cubicBezTo>
                  <a:cubicBezTo>
                    <a:pt x="1696" y="783"/>
                    <a:pt x="1729" y="572"/>
                    <a:pt x="1987" y="572"/>
                  </a:cubicBezTo>
                  <a:cubicBezTo>
                    <a:pt x="2053" y="572"/>
                    <a:pt x="2133" y="585"/>
                    <a:pt x="2230" y="619"/>
                  </a:cubicBezTo>
                  <a:cubicBezTo>
                    <a:pt x="2722" y="766"/>
                    <a:pt x="2574" y="1225"/>
                    <a:pt x="3295" y="1373"/>
                  </a:cubicBezTo>
                  <a:cubicBezTo>
                    <a:pt x="3353" y="1384"/>
                    <a:pt x="3407" y="1389"/>
                    <a:pt x="3457" y="1389"/>
                  </a:cubicBezTo>
                  <a:cubicBezTo>
                    <a:pt x="4058" y="1389"/>
                    <a:pt x="4203" y="641"/>
                    <a:pt x="4279" y="520"/>
                  </a:cubicBezTo>
                  <a:cubicBezTo>
                    <a:pt x="4394" y="389"/>
                    <a:pt x="4525" y="258"/>
                    <a:pt x="4656" y="143"/>
                  </a:cubicBezTo>
                  <a:lnTo>
                    <a:pt x="4656" y="143"/>
                  </a:lnTo>
                  <a:cubicBezTo>
                    <a:pt x="4456" y="267"/>
                    <a:pt x="4084" y="386"/>
                    <a:pt x="3546" y="386"/>
                  </a:cubicBezTo>
                  <a:cubicBezTo>
                    <a:pt x="3160" y="386"/>
                    <a:pt x="2687" y="324"/>
                    <a:pt x="2132" y="160"/>
                  </a:cubicBezTo>
                  <a:cubicBezTo>
                    <a:pt x="1733" y="42"/>
                    <a:pt x="1382" y="0"/>
                    <a:pt x="108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 name="Google Shape;1376;p2"/>
            <p:cNvSpPr/>
            <p:nvPr/>
          </p:nvSpPr>
          <p:spPr>
            <a:xfrm>
              <a:off x="3697900" y="1880975"/>
              <a:ext cx="80775" cy="83700"/>
            </a:xfrm>
            <a:custGeom>
              <a:avLst/>
              <a:gdLst/>
              <a:ahLst/>
              <a:cxnLst/>
              <a:rect l="l" t="t" r="r" b="b"/>
              <a:pathLst>
                <a:path w="3231" h="3348" extrusionOk="0">
                  <a:moveTo>
                    <a:pt x="1968" y="1"/>
                  </a:moveTo>
                  <a:lnTo>
                    <a:pt x="1968" y="1"/>
                  </a:lnTo>
                  <a:cubicBezTo>
                    <a:pt x="1509" y="279"/>
                    <a:pt x="1443" y="722"/>
                    <a:pt x="739" y="1328"/>
                  </a:cubicBezTo>
                  <a:cubicBezTo>
                    <a:pt x="1" y="1951"/>
                    <a:pt x="214" y="2410"/>
                    <a:pt x="378" y="2672"/>
                  </a:cubicBezTo>
                  <a:cubicBezTo>
                    <a:pt x="476" y="2804"/>
                    <a:pt x="444" y="2984"/>
                    <a:pt x="312" y="3082"/>
                  </a:cubicBezTo>
                  <a:cubicBezTo>
                    <a:pt x="1411" y="2967"/>
                    <a:pt x="1247" y="2328"/>
                    <a:pt x="1181" y="2132"/>
                  </a:cubicBezTo>
                  <a:cubicBezTo>
                    <a:pt x="1116" y="1935"/>
                    <a:pt x="1148" y="1836"/>
                    <a:pt x="1263" y="1836"/>
                  </a:cubicBezTo>
                  <a:cubicBezTo>
                    <a:pt x="1361" y="1836"/>
                    <a:pt x="1361" y="2066"/>
                    <a:pt x="1345" y="2345"/>
                  </a:cubicBezTo>
                  <a:cubicBezTo>
                    <a:pt x="1345" y="2623"/>
                    <a:pt x="1280" y="3279"/>
                    <a:pt x="2132" y="3344"/>
                  </a:cubicBezTo>
                  <a:cubicBezTo>
                    <a:pt x="2163" y="3347"/>
                    <a:pt x="2193" y="3348"/>
                    <a:pt x="2222" y="3348"/>
                  </a:cubicBezTo>
                  <a:cubicBezTo>
                    <a:pt x="3002" y="3348"/>
                    <a:pt x="3230" y="2541"/>
                    <a:pt x="3230" y="2541"/>
                  </a:cubicBezTo>
                  <a:lnTo>
                    <a:pt x="3230" y="2541"/>
                  </a:lnTo>
                  <a:cubicBezTo>
                    <a:pt x="3105" y="2576"/>
                    <a:pt x="2954" y="2601"/>
                    <a:pt x="2794" y="2601"/>
                  </a:cubicBezTo>
                  <a:cubicBezTo>
                    <a:pt x="2344" y="2601"/>
                    <a:pt x="1821" y="2401"/>
                    <a:pt x="1591" y="1640"/>
                  </a:cubicBezTo>
                  <a:cubicBezTo>
                    <a:pt x="1394" y="1066"/>
                    <a:pt x="1542" y="427"/>
                    <a:pt x="196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 name="Google Shape;1377;p2"/>
            <p:cNvSpPr/>
            <p:nvPr/>
          </p:nvSpPr>
          <p:spPr>
            <a:xfrm>
              <a:off x="3872075" y="1774850"/>
              <a:ext cx="115575" cy="137300"/>
            </a:xfrm>
            <a:custGeom>
              <a:avLst/>
              <a:gdLst/>
              <a:ahLst/>
              <a:cxnLst/>
              <a:rect l="l" t="t" r="r" b="b"/>
              <a:pathLst>
                <a:path w="4623" h="5492" extrusionOk="0">
                  <a:moveTo>
                    <a:pt x="4328" y="0"/>
                  </a:moveTo>
                  <a:lnTo>
                    <a:pt x="4328" y="0"/>
                  </a:lnTo>
                  <a:cubicBezTo>
                    <a:pt x="4442" y="459"/>
                    <a:pt x="4311" y="935"/>
                    <a:pt x="4000" y="1295"/>
                  </a:cubicBezTo>
                  <a:cubicBezTo>
                    <a:pt x="3951" y="1377"/>
                    <a:pt x="3885" y="1443"/>
                    <a:pt x="3803" y="1508"/>
                  </a:cubicBezTo>
                  <a:cubicBezTo>
                    <a:pt x="3016" y="2066"/>
                    <a:pt x="1902" y="1787"/>
                    <a:pt x="1000" y="2426"/>
                  </a:cubicBezTo>
                  <a:cubicBezTo>
                    <a:pt x="99" y="3049"/>
                    <a:pt x="197" y="3967"/>
                    <a:pt x="181" y="4475"/>
                  </a:cubicBezTo>
                  <a:cubicBezTo>
                    <a:pt x="197" y="4819"/>
                    <a:pt x="131" y="5164"/>
                    <a:pt x="0" y="5491"/>
                  </a:cubicBezTo>
                  <a:cubicBezTo>
                    <a:pt x="295" y="5295"/>
                    <a:pt x="476" y="4934"/>
                    <a:pt x="443" y="4573"/>
                  </a:cubicBezTo>
                  <a:cubicBezTo>
                    <a:pt x="443" y="3931"/>
                    <a:pt x="500" y="3202"/>
                    <a:pt x="695" y="3202"/>
                  </a:cubicBezTo>
                  <a:cubicBezTo>
                    <a:pt x="708" y="3202"/>
                    <a:pt x="723" y="3205"/>
                    <a:pt x="738" y="3213"/>
                  </a:cubicBezTo>
                  <a:cubicBezTo>
                    <a:pt x="967" y="3311"/>
                    <a:pt x="787" y="3574"/>
                    <a:pt x="705" y="3721"/>
                  </a:cubicBezTo>
                  <a:cubicBezTo>
                    <a:pt x="607" y="3869"/>
                    <a:pt x="443" y="4541"/>
                    <a:pt x="1164" y="4950"/>
                  </a:cubicBezTo>
                  <a:cubicBezTo>
                    <a:pt x="1164" y="4950"/>
                    <a:pt x="935" y="4426"/>
                    <a:pt x="1328" y="4147"/>
                  </a:cubicBezTo>
                  <a:cubicBezTo>
                    <a:pt x="1738" y="3869"/>
                    <a:pt x="2000" y="3705"/>
                    <a:pt x="1951" y="3115"/>
                  </a:cubicBezTo>
                  <a:cubicBezTo>
                    <a:pt x="1908" y="2611"/>
                    <a:pt x="2231" y="2170"/>
                    <a:pt x="2466" y="2170"/>
                  </a:cubicBezTo>
                  <a:cubicBezTo>
                    <a:pt x="2498" y="2170"/>
                    <a:pt x="2529" y="2179"/>
                    <a:pt x="2557" y="2197"/>
                  </a:cubicBezTo>
                  <a:cubicBezTo>
                    <a:pt x="2787" y="2344"/>
                    <a:pt x="2508" y="2557"/>
                    <a:pt x="2393" y="2607"/>
                  </a:cubicBezTo>
                  <a:cubicBezTo>
                    <a:pt x="2213" y="2721"/>
                    <a:pt x="2180" y="2984"/>
                    <a:pt x="2328" y="3131"/>
                  </a:cubicBezTo>
                  <a:cubicBezTo>
                    <a:pt x="2541" y="3393"/>
                    <a:pt x="2475" y="3705"/>
                    <a:pt x="2197" y="3787"/>
                  </a:cubicBezTo>
                  <a:cubicBezTo>
                    <a:pt x="2197" y="3787"/>
                    <a:pt x="2255" y="3794"/>
                    <a:pt x="2352" y="3794"/>
                  </a:cubicBezTo>
                  <a:cubicBezTo>
                    <a:pt x="2681" y="3794"/>
                    <a:pt x="3454" y="3716"/>
                    <a:pt x="3934" y="3033"/>
                  </a:cubicBezTo>
                  <a:cubicBezTo>
                    <a:pt x="4295" y="2508"/>
                    <a:pt x="4508" y="1918"/>
                    <a:pt x="4573" y="1295"/>
                  </a:cubicBezTo>
                  <a:cubicBezTo>
                    <a:pt x="4623" y="853"/>
                    <a:pt x="4541" y="394"/>
                    <a:pt x="432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 name="Google Shape;1378;p2"/>
            <p:cNvSpPr/>
            <p:nvPr/>
          </p:nvSpPr>
          <p:spPr>
            <a:xfrm>
              <a:off x="3457375" y="1917825"/>
              <a:ext cx="100000" cy="218350"/>
            </a:xfrm>
            <a:custGeom>
              <a:avLst/>
              <a:gdLst/>
              <a:ahLst/>
              <a:cxnLst/>
              <a:rect l="l" t="t" r="r" b="b"/>
              <a:pathLst>
                <a:path w="4000" h="8734" extrusionOk="0">
                  <a:moveTo>
                    <a:pt x="2081" y="0"/>
                  </a:moveTo>
                  <a:cubicBezTo>
                    <a:pt x="1553" y="0"/>
                    <a:pt x="1050" y="245"/>
                    <a:pt x="721" y="674"/>
                  </a:cubicBezTo>
                  <a:cubicBezTo>
                    <a:pt x="377" y="1166"/>
                    <a:pt x="328" y="1821"/>
                    <a:pt x="590" y="2362"/>
                  </a:cubicBezTo>
                  <a:cubicBezTo>
                    <a:pt x="826" y="2775"/>
                    <a:pt x="1266" y="3018"/>
                    <a:pt x="1726" y="3018"/>
                  </a:cubicBezTo>
                  <a:cubicBezTo>
                    <a:pt x="1905" y="3018"/>
                    <a:pt x="2088" y="2981"/>
                    <a:pt x="2262" y="2903"/>
                  </a:cubicBezTo>
                  <a:cubicBezTo>
                    <a:pt x="2967" y="2723"/>
                    <a:pt x="3098" y="1789"/>
                    <a:pt x="2492" y="1395"/>
                  </a:cubicBezTo>
                  <a:cubicBezTo>
                    <a:pt x="2412" y="1355"/>
                    <a:pt x="2330" y="1337"/>
                    <a:pt x="2251" y="1337"/>
                  </a:cubicBezTo>
                  <a:cubicBezTo>
                    <a:pt x="1909" y="1337"/>
                    <a:pt x="1618" y="1675"/>
                    <a:pt x="1738" y="2034"/>
                  </a:cubicBezTo>
                  <a:cubicBezTo>
                    <a:pt x="1875" y="2324"/>
                    <a:pt x="2198" y="2347"/>
                    <a:pt x="2327" y="2347"/>
                  </a:cubicBezTo>
                  <a:cubicBezTo>
                    <a:pt x="2352" y="2347"/>
                    <a:pt x="2369" y="2346"/>
                    <a:pt x="2377" y="2346"/>
                  </a:cubicBezTo>
                  <a:cubicBezTo>
                    <a:pt x="2443" y="2346"/>
                    <a:pt x="2443" y="2379"/>
                    <a:pt x="2443" y="2379"/>
                  </a:cubicBezTo>
                  <a:cubicBezTo>
                    <a:pt x="2486" y="2569"/>
                    <a:pt x="2243" y="2850"/>
                    <a:pt x="1782" y="2850"/>
                  </a:cubicBezTo>
                  <a:cubicBezTo>
                    <a:pt x="1727" y="2850"/>
                    <a:pt x="1668" y="2846"/>
                    <a:pt x="1607" y="2838"/>
                  </a:cubicBezTo>
                  <a:cubicBezTo>
                    <a:pt x="1410" y="2805"/>
                    <a:pt x="1246" y="2706"/>
                    <a:pt x="1098" y="2575"/>
                  </a:cubicBezTo>
                  <a:cubicBezTo>
                    <a:pt x="410" y="1920"/>
                    <a:pt x="754" y="543"/>
                    <a:pt x="1754" y="281"/>
                  </a:cubicBezTo>
                  <a:cubicBezTo>
                    <a:pt x="1887" y="244"/>
                    <a:pt x="2023" y="227"/>
                    <a:pt x="2160" y="227"/>
                  </a:cubicBezTo>
                  <a:cubicBezTo>
                    <a:pt x="2326" y="227"/>
                    <a:pt x="2494" y="252"/>
                    <a:pt x="2656" y="297"/>
                  </a:cubicBezTo>
                  <a:cubicBezTo>
                    <a:pt x="2836" y="346"/>
                    <a:pt x="3016" y="444"/>
                    <a:pt x="3180" y="559"/>
                  </a:cubicBezTo>
                  <a:cubicBezTo>
                    <a:pt x="3524" y="838"/>
                    <a:pt x="3737" y="1264"/>
                    <a:pt x="3770" y="1707"/>
                  </a:cubicBezTo>
                  <a:cubicBezTo>
                    <a:pt x="3836" y="2444"/>
                    <a:pt x="3459" y="3182"/>
                    <a:pt x="2885" y="3723"/>
                  </a:cubicBezTo>
                  <a:cubicBezTo>
                    <a:pt x="2311" y="4247"/>
                    <a:pt x="1574" y="4559"/>
                    <a:pt x="984" y="5100"/>
                  </a:cubicBezTo>
                  <a:cubicBezTo>
                    <a:pt x="426" y="5591"/>
                    <a:pt x="82" y="6312"/>
                    <a:pt x="33" y="7066"/>
                  </a:cubicBezTo>
                  <a:cubicBezTo>
                    <a:pt x="0" y="7755"/>
                    <a:pt x="394" y="8493"/>
                    <a:pt x="1033" y="8673"/>
                  </a:cubicBezTo>
                  <a:cubicBezTo>
                    <a:pt x="1164" y="8714"/>
                    <a:pt x="1299" y="8734"/>
                    <a:pt x="1431" y="8734"/>
                  </a:cubicBezTo>
                  <a:cubicBezTo>
                    <a:pt x="1928" y="8734"/>
                    <a:pt x="2395" y="8457"/>
                    <a:pt x="2525" y="8017"/>
                  </a:cubicBezTo>
                  <a:cubicBezTo>
                    <a:pt x="2721" y="7542"/>
                    <a:pt x="2508" y="7001"/>
                    <a:pt x="2033" y="6771"/>
                  </a:cubicBezTo>
                  <a:cubicBezTo>
                    <a:pt x="1934" y="6722"/>
                    <a:pt x="1820" y="6689"/>
                    <a:pt x="1705" y="6689"/>
                  </a:cubicBezTo>
                  <a:cubicBezTo>
                    <a:pt x="1669" y="6685"/>
                    <a:pt x="1633" y="6682"/>
                    <a:pt x="1598" y="6682"/>
                  </a:cubicBezTo>
                  <a:cubicBezTo>
                    <a:pt x="1261" y="6682"/>
                    <a:pt x="956" y="6889"/>
                    <a:pt x="853" y="7230"/>
                  </a:cubicBezTo>
                  <a:cubicBezTo>
                    <a:pt x="723" y="7724"/>
                    <a:pt x="994" y="7991"/>
                    <a:pt x="1308" y="7991"/>
                  </a:cubicBezTo>
                  <a:cubicBezTo>
                    <a:pt x="1390" y="7991"/>
                    <a:pt x="1476" y="7973"/>
                    <a:pt x="1557" y="7935"/>
                  </a:cubicBezTo>
                  <a:cubicBezTo>
                    <a:pt x="1869" y="7771"/>
                    <a:pt x="1934" y="7345"/>
                    <a:pt x="1672" y="7116"/>
                  </a:cubicBezTo>
                  <a:cubicBezTo>
                    <a:pt x="1594" y="7037"/>
                    <a:pt x="1492" y="7000"/>
                    <a:pt x="1388" y="7000"/>
                  </a:cubicBezTo>
                  <a:cubicBezTo>
                    <a:pt x="1318" y="7000"/>
                    <a:pt x="1247" y="7017"/>
                    <a:pt x="1180" y="7050"/>
                  </a:cubicBezTo>
                  <a:cubicBezTo>
                    <a:pt x="1158" y="7064"/>
                    <a:pt x="1143" y="7068"/>
                    <a:pt x="1133" y="7068"/>
                  </a:cubicBezTo>
                  <a:cubicBezTo>
                    <a:pt x="1106" y="7068"/>
                    <a:pt x="1115" y="7034"/>
                    <a:pt x="1115" y="7034"/>
                  </a:cubicBezTo>
                  <a:cubicBezTo>
                    <a:pt x="1226" y="6812"/>
                    <a:pt x="1521" y="6785"/>
                    <a:pt x="1661" y="6785"/>
                  </a:cubicBezTo>
                  <a:cubicBezTo>
                    <a:pt x="1708" y="6785"/>
                    <a:pt x="1738" y="6788"/>
                    <a:pt x="1738" y="6788"/>
                  </a:cubicBezTo>
                  <a:cubicBezTo>
                    <a:pt x="1836" y="6788"/>
                    <a:pt x="1918" y="6804"/>
                    <a:pt x="2016" y="6837"/>
                  </a:cubicBezTo>
                  <a:cubicBezTo>
                    <a:pt x="2459" y="7034"/>
                    <a:pt x="2656" y="7558"/>
                    <a:pt x="2459" y="8001"/>
                  </a:cubicBezTo>
                  <a:cubicBezTo>
                    <a:pt x="2320" y="8381"/>
                    <a:pt x="1916" y="8624"/>
                    <a:pt x="1475" y="8624"/>
                  </a:cubicBezTo>
                  <a:cubicBezTo>
                    <a:pt x="1345" y="8624"/>
                    <a:pt x="1212" y="8603"/>
                    <a:pt x="1082" y="8558"/>
                  </a:cubicBezTo>
                  <a:cubicBezTo>
                    <a:pt x="508" y="8394"/>
                    <a:pt x="148" y="7706"/>
                    <a:pt x="181" y="7050"/>
                  </a:cubicBezTo>
                  <a:cubicBezTo>
                    <a:pt x="230" y="6345"/>
                    <a:pt x="574" y="5673"/>
                    <a:pt x="1098" y="5198"/>
                  </a:cubicBezTo>
                  <a:cubicBezTo>
                    <a:pt x="1639" y="4706"/>
                    <a:pt x="2410" y="4428"/>
                    <a:pt x="3000" y="3837"/>
                  </a:cubicBezTo>
                  <a:cubicBezTo>
                    <a:pt x="3590" y="3280"/>
                    <a:pt x="4000" y="2493"/>
                    <a:pt x="3934" y="1690"/>
                  </a:cubicBezTo>
                  <a:cubicBezTo>
                    <a:pt x="3869" y="903"/>
                    <a:pt x="3311" y="248"/>
                    <a:pt x="2557" y="67"/>
                  </a:cubicBezTo>
                  <a:cubicBezTo>
                    <a:pt x="2399" y="22"/>
                    <a:pt x="2239" y="0"/>
                    <a:pt x="208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 name="Google Shape;1379;p2"/>
            <p:cNvSpPr/>
            <p:nvPr/>
          </p:nvSpPr>
          <p:spPr>
            <a:xfrm>
              <a:off x="3459425" y="2000625"/>
              <a:ext cx="42625" cy="60275"/>
            </a:xfrm>
            <a:custGeom>
              <a:avLst/>
              <a:gdLst/>
              <a:ahLst/>
              <a:cxnLst/>
              <a:rect l="l" t="t" r="r" b="b"/>
              <a:pathLst>
                <a:path w="1705" h="2411" extrusionOk="0">
                  <a:moveTo>
                    <a:pt x="1508" y="1"/>
                  </a:moveTo>
                  <a:cubicBezTo>
                    <a:pt x="1508" y="1"/>
                    <a:pt x="1377" y="50"/>
                    <a:pt x="1344" y="165"/>
                  </a:cubicBezTo>
                  <a:cubicBezTo>
                    <a:pt x="1329" y="241"/>
                    <a:pt x="1230" y="331"/>
                    <a:pt x="1072" y="331"/>
                  </a:cubicBezTo>
                  <a:cubicBezTo>
                    <a:pt x="1059" y="331"/>
                    <a:pt x="1046" y="330"/>
                    <a:pt x="1033" y="329"/>
                  </a:cubicBezTo>
                  <a:cubicBezTo>
                    <a:pt x="836" y="329"/>
                    <a:pt x="0" y="394"/>
                    <a:pt x="49" y="2410"/>
                  </a:cubicBezTo>
                  <a:cubicBezTo>
                    <a:pt x="49" y="2410"/>
                    <a:pt x="131" y="1673"/>
                    <a:pt x="754" y="1394"/>
                  </a:cubicBezTo>
                  <a:cubicBezTo>
                    <a:pt x="1393" y="1116"/>
                    <a:pt x="1705" y="853"/>
                    <a:pt x="1590" y="476"/>
                  </a:cubicBezTo>
                  <a:cubicBezTo>
                    <a:pt x="1475" y="83"/>
                    <a:pt x="1508" y="1"/>
                    <a:pt x="150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 name="Google Shape;1380;p2"/>
            <p:cNvSpPr/>
            <p:nvPr/>
          </p:nvSpPr>
          <p:spPr>
            <a:xfrm>
              <a:off x="3476625" y="1822375"/>
              <a:ext cx="159850" cy="250825"/>
            </a:xfrm>
            <a:custGeom>
              <a:avLst/>
              <a:gdLst/>
              <a:ahLst/>
              <a:cxnLst/>
              <a:rect l="l" t="t" r="r" b="b"/>
              <a:pathLst>
                <a:path w="6394" h="10033" extrusionOk="0">
                  <a:moveTo>
                    <a:pt x="5246" y="1"/>
                  </a:moveTo>
                  <a:lnTo>
                    <a:pt x="5246" y="1"/>
                  </a:lnTo>
                  <a:cubicBezTo>
                    <a:pt x="2886" y="673"/>
                    <a:pt x="4180" y="2197"/>
                    <a:pt x="4262" y="4426"/>
                  </a:cubicBezTo>
                  <a:cubicBezTo>
                    <a:pt x="4344" y="6279"/>
                    <a:pt x="3263" y="7983"/>
                    <a:pt x="1558" y="8688"/>
                  </a:cubicBezTo>
                  <a:cubicBezTo>
                    <a:pt x="230" y="9229"/>
                    <a:pt x="1" y="10032"/>
                    <a:pt x="1" y="10032"/>
                  </a:cubicBezTo>
                  <a:cubicBezTo>
                    <a:pt x="318" y="9500"/>
                    <a:pt x="672" y="9330"/>
                    <a:pt x="973" y="9330"/>
                  </a:cubicBezTo>
                  <a:cubicBezTo>
                    <a:pt x="1201" y="9330"/>
                    <a:pt x="1398" y="9427"/>
                    <a:pt x="1525" y="9540"/>
                  </a:cubicBezTo>
                  <a:cubicBezTo>
                    <a:pt x="1629" y="9633"/>
                    <a:pt x="1727" y="9662"/>
                    <a:pt x="1818" y="9662"/>
                  </a:cubicBezTo>
                  <a:cubicBezTo>
                    <a:pt x="1979" y="9662"/>
                    <a:pt x="2120" y="9572"/>
                    <a:pt x="2243" y="9572"/>
                  </a:cubicBezTo>
                  <a:cubicBezTo>
                    <a:pt x="2250" y="9572"/>
                    <a:pt x="2256" y="9573"/>
                    <a:pt x="2263" y="9573"/>
                  </a:cubicBezTo>
                  <a:cubicBezTo>
                    <a:pt x="2459" y="9590"/>
                    <a:pt x="2345" y="9803"/>
                    <a:pt x="2345" y="9803"/>
                  </a:cubicBezTo>
                  <a:cubicBezTo>
                    <a:pt x="2672" y="9639"/>
                    <a:pt x="2771" y="9229"/>
                    <a:pt x="2574" y="8934"/>
                  </a:cubicBezTo>
                  <a:cubicBezTo>
                    <a:pt x="2476" y="8780"/>
                    <a:pt x="2318" y="8697"/>
                    <a:pt x="2151" y="8697"/>
                  </a:cubicBezTo>
                  <a:cubicBezTo>
                    <a:pt x="2123" y="8697"/>
                    <a:pt x="2094" y="8700"/>
                    <a:pt x="2066" y="8704"/>
                  </a:cubicBezTo>
                  <a:cubicBezTo>
                    <a:pt x="2066" y="8704"/>
                    <a:pt x="2263" y="8655"/>
                    <a:pt x="3312" y="7803"/>
                  </a:cubicBezTo>
                  <a:cubicBezTo>
                    <a:pt x="4607" y="6738"/>
                    <a:pt x="4541" y="7098"/>
                    <a:pt x="5459" y="6623"/>
                  </a:cubicBezTo>
                  <a:cubicBezTo>
                    <a:pt x="6393" y="6131"/>
                    <a:pt x="6082" y="5131"/>
                    <a:pt x="6082" y="5131"/>
                  </a:cubicBezTo>
                  <a:lnTo>
                    <a:pt x="6082" y="5131"/>
                  </a:lnTo>
                  <a:cubicBezTo>
                    <a:pt x="6036" y="5252"/>
                    <a:pt x="5977" y="5430"/>
                    <a:pt x="5514" y="5430"/>
                  </a:cubicBezTo>
                  <a:cubicBezTo>
                    <a:pt x="5477" y="5430"/>
                    <a:pt x="5436" y="5429"/>
                    <a:pt x="5393" y="5426"/>
                  </a:cubicBezTo>
                  <a:cubicBezTo>
                    <a:pt x="5367" y="5424"/>
                    <a:pt x="5340" y="5423"/>
                    <a:pt x="5314" y="5423"/>
                  </a:cubicBezTo>
                  <a:cubicBezTo>
                    <a:pt x="4952" y="5423"/>
                    <a:pt x="4628" y="5631"/>
                    <a:pt x="4475" y="5967"/>
                  </a:cubicBezTo>
                  <a:cubicBezTo>
                    <a:pt x="4410" y="6082"/>
                    <a:pt x="4328" y="6180"/>
                    <a:pt x="4213" y="6246"/>
                  </a:cubicBezTo>
                  <a:cubicBezTo>
                    <a:pt x="4557" y="5918"/>
                    <a:pt x="4607" y="5148"/>
                    <a:pt x="4721" y="4508"/>
                  </a:cubicBezTo>
                  <a:cubicBezTo>
                    <a:pt x="4820" y="3869"/>
                    <a:pt x="5115" y="4066"/>
                    <a:pt x="5672" y="3689"/>
                  </a:cubicBezTo>
                  <a:cubicBezTo>
                    <a:pt x="6246" y="3295"/>
                    <a:pt x="5934" y="2804"/>
                    <a:pt x="5885" y="2656"/>
                  </a:cubicBezTo>
                  <a:cubicBezTo>
                    <a:pt x="5852" y="2509"/>
                    <a:pt x="5852" y="2361"/>
                    <a:pt x="5902" y="2230"/>
                  </a:cubicBezTo>
                  <a:lnTo>
                    <a:pt x="5902" y="2230"/>
                  </a:lnTo>
                  <a:cubicBezTo>
                    <a:pt x="5901" y="2230"/>
                    <a:pt x="5852" y="2328"/>
                    <a:pt x="5475" y="2394"/>
                  </a:cubicBezTo>
                  <a:cubicBezTo>
                    <a:pt x="5164" y="2427"/>
                    <a:pt x="4918" y="2656"/>
                    <a:pt x="4852" y="2968"/>
                  </a:cubicBezTo>
                  <a:cubicBezTo>
                    <a:pt x="4852" y="3118"/>
                    <a:pt x="4750" y="3303"/>
                    <a:pt x="4611" y="3303"/>
                  </a:cubicBezTo>
                  <a:cubicBezTo>
                    <a:pt x="4584" y="3303"/>
                    <a:pt x="4555" y="3295"/>
                    <a:pt x="4525" y="3279"/>
                  </a:cubicBezTo>
                  <a:cubicBezTo>
                    <a:pt x="4328" y="3164"/>
                    <a:pt x="4410" y="2886"/>
                    <a:pt x="4410" y="2886"/>
                  </a:cubicBezTo>
                  <a:cubicBezTo>
                    <a:pt x="4607" y="2295"/>
                    <a:pt x="5197" y="2525"/>
                    <a:pt x="5639" y="1837"/>
                  </a:cubicBezTo>
                  <a:cubicBezTo>
                    <a:pt x="6033" y="1214"/>
                    <a:pt x="5492" y="591"/>
                    <a:pt x="5279" y="410"/>
                  </a:cubicBezTo>
                  <a:cubicBezTo>
                    <a:pt x="5164" y="312"/>
                    <a:pt x="5148" y="132"/>
                    <a:pt x="524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 name="Google Shape;1381;p2"/>
            <p:cNvSpPr/>
            <p:nvPr/>
          </p:nvSpPr>
          <p:spPr>
            <a:xfrm>
              <a:off x="3521300" y="1758750"/>
              <a:ext cx="68450" cy="268550"/>
            </a:xfrm>
            <a:custGeom>
              <a:avLst/>
              <a:gdLst/>
              <a:ahLst/>
              <a:cxnLst/>
              <a:rect l="l" t="t" r="r" b="b"/>
              <a:pathLst>
                <a:path w="2738" h="10742" extrusionOk="0">
                  <a:moveTo>
                    <a:pt x="1439" y="1"/>
                  </a:moveTo>
                  <a:cubicBezTo>
                    <a:pt x="1108" y="1"/>
                    <a:pt x="770" y="124"/>
                    <a:pt x="508" y="415"/>
                  </a:cubicBezTo>
                  <a:cubicBezTo>
                    <a:pt x="164" y="857"/>
                    <a:pt x="0" y="1415"/>
                    <a:pt x="33" y="1972"/>
                  </a:cubicBezTo>
                  <a:cubicBezTo>
                    <a:pt x="49" y="2497"/>
                    <a:pt x="148" y="3021"/>
                    <a:pt x="345" y="3513"/>
                  </a:cubicBezTo>
                  <a:cubicBezTo>
                    <a:pt x="1180" y="5545"/>
                    <a:pt x="2066" y="7496"/>
                    <a:pt x="1525" y="8955"/>
                  </a:cubicBezTo>
                  <a:cubicBezTo>
                    <a:pt x="1262" y="9692"/>
                    <a:pt x="754" y="10332"/>
                    <a:pt x="82" y="10741"/>
                  </a:cubicBezTo>
                  <a:cubicBezTo>
                    <a:pt x="164" y="10692"/>
                    <a:pt x="1066" y="10299"/>
                    <a:pt x="1607" y="8971"/>
                  </a:cubicBezTo>
                  <a:cubicBezTo>
                    <a:pt x="2213" y="7496"/>
                    <a:pt x="1344" y="5463"/>
                    <a:pt x="508" y="3447"/>
                  </a:cubicBezTo>
                  <a:cubicBezTo>
                    <a:pt x="328" y="2972"/>
                    <a:pt x="230" y="2464"/>
                    <a:pt x="197" y="1956"/>
                  </a:cubicBezTo>
                  <a:cubicBezTo>
                    <a:pt x="164" y="1431"/>
                    <a:pt x="312" y="923"/>
                    <a:pt x="607" y="513"/>
                  </a:cubicBezTo>
                  <a:cubicBezTo>
                    <a:pt x="848" y="235"/>
                    <a:pt x="1168" y="116"/>
                    <a:pt x="1479" y="116"/>
                  </a:cubicBezTo>
                  <a:cubicBezTo>
                    <a:pt x="1994" y="116"/>
                    <a:pt x="2486" y="443"/>
                    <a:pt x="2557" y="923"/>
                  </a:cubicBezTo>
                  <a:cubicBezTo>
                    <a:pt x="2681" y="1448"/>
                    <a:pt x="2267" y="1929"/>
                    <a:pt x="1753" y="1929"/>
                  </a:cubicBezTo>
                  <a:cubicBezTo>
                    <a:pt x="1721" y="1929"/>
                    <a:pt x="1689" y="1927"/>
                    <a:pt x="1656" y="1923"/>
                  </a:cubicBezTo>
                  <a:lnTo>
                    <a:pt x="1639" y="1923"/>
                  </a:lnTo>
                  <a:cubicBezTo>
                    <a:pt x="1623" y="1906"/>
                    <a:pt x="1607" y="1906"/>
                    <a:pt x="1574" y="1890"/>
                  </a:cubicBezTo>
                  <a:cubicBezTo>
                    <a:pt x="1508" y="1874"/>
                    <a:pt x="1443" y="1824"/>
                    <a:pt x="1410" y="1759"/>
                  </a:cubicBezTo>
                  <a:cubicBezTo>
                    <a:pt x="1410" y="1759"/>
                    <a:pt x="1361" y="1693"/>
                    <a:pt x="1410" y="1661"/>
                  </a:cubicBezTo>
                  <a:cubicBezTo>
                    <a:pt x="1443" y="1611"/>
                    <a:pt x="1803" y="1644"/>
                    <a:pt x="1820" y="1316"/>
                  </a:cubicBezTo>
                  <a:cubicBezTo>
                    <a:pt x="1830" y="1065"/>
                    <a:pt x="1627" y="907"/>
                    <a:pt x="1419" y="907"/>
                  </a:cubicBezTo>
                  <a:cubicBezTo>
                    <a:pt x="1301" y="907"/>
                    <a:pt x="1181" y="958"/>
                    <a:pt x="1099" y="1070"/>
                  </a:cubicBezTo>
                  <a:cubicBezTo>
                    <a:pt x="885" y="1333"/>
                    <a:pt x="1164" y="1939"/>
                    <a:pt x="1689" y="1972"/>
                  </a:cubicBezTo>
                  <a:lnTo>
                    <a:pt x="1853" y="1972"/>
                  </a:lnTo>
                  <a:cubicBezTo>
                    <a:pt x="2377" y="1923"/>
                    <a:pt x="2738" y="1431"/>
                    <a:pt x="2656" y="907"/>
                  </a:cubicBezTo>
                  <a:cubicBezTo>
                    <a:pt x="2583" y="384"/>
                    <a:pt x="2022" y="1"/>
                    <a:pt x="143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 name="Google Shape;1382;p2"/>
            <p:cNvSpPr/>
            <p:nvPr/>
          </p:nvSpPr>
          <p:spPr>
            <a:xfrm>
              <a:off x="3523350" y="2027275"/>
              <a:ext cx="25" cy="25"/>
            </a:xfrm>
            <a:custGeom>
              <a:avLst/>
              <a:gdLst/>
              <a:ahLst/>
              <a:cxnLst/>
              <a:rect l="l" t="t" r="r" b="b"/>
              <a:pathLst>
                <a:path w="1" h="1" fill="none" extrusionOk="0">
                  <a:moveTo>
                    <a:pt x="0" y="0"/>
                  </a:moveTo>
                  <a:lnTo>
                    <a:pt x="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 name="Google Shape;1383;p2"/>
            <p:cNvSpPr/>
            <p:nvPr/>
          </p:nvSpPr>
          <p:spPr>
            <a:xfrm>
              <a:off x="3231175" y="2072125"/>
              <a:ext cx="226625" cy="157950"/>
            </a:xfrm>
            <a:custGeom>
              <a:avLst/>
              <a:gdLst/>
              <a:ahLst/>
              <a:cxnLst/>
              <a:rect l="l" t="t" r="r" b="b"/>
              <a:pathLst>
                <a:path w="9065" h="6318" extrusionOk="0">
                  <a:moveTo>
                    <a:pt x="2000" y="1"/>
                  </a:moveTo>
                  <a:cubicBezTo>
                    <a:pt x="1091" y="1"/>
                    <a:pt x="77" y="653"/>
                    <a:pt x="33" y="1845"/>
                  </a:cubicBezTo>
                  <a:cubicBezTo>
                    <a:pt x="0" y="2714"/>
                    <a:pt x="459" y="3533"/>
                    <a:pt x="1230" y="3943"/>
                  </a:cubicBezTo>
                  <a:cubicBezTo>
                    <a:pt x="1742" y="4194"/>
                    <a:pt x="2308" y="4298"/>
                    <a:pt x="2884" y="4298"/>
                  </a:cubicBezTo>
                  <a:cubicBezTo>
                    <a:pt x="3212" y="4298"/>
                    <a:pt x="3542" y="4265"/>
                    <a:pt x="3869" y="4206"/>
                  </a:cubicBezTo>
                  <a:cubicBezTo>
                    <a:pt x="4754" y="3960"/>
                    <a:pt x="5573" y="3615"/>
                    <a:pt x="6376" y="3419"/>
                  </a:cubicBezTo>
                  <a:cubicBezTo>
                    <a:pt x="6573" y="3372"/>
                    <a:pt x="6773" y="3348"/>
                    <a:pt x="6969" y="3348"/>
                  </a:cubicBezTo>
                  <a:cubicBezTo>
                    <a:pt x="7589" y="3348"/>
                    <a:pt x="8175" y="3585"/>
                    <a:pt x="8524" y="4058"/>
                  </a:cubicBezTo>
                  <a:cubicBezTo>
                    <a:pt x="8950" y="4632"/>
                    <a:pt x="8999" y="5566"/>
                    <a:pt x="8458" y="5976"/>
                  </a:cubicBezTo>
                  <a:cubicBezTo>
                    <a:pt x="8244" y="6138"/>
                    <a:pt x="7987" y="6213"/>
                    <a:pt x="7738" y="6213"/>
                  </a:cubicBezTo>
                  <a:cubicBezTo>
                    <a:pt x="7357" y="6213"/>
                    <a:pt x="6994" y="6037"/>
                    <a:pt x="6835" y="5730"/>
                  </a:cubicBezTo>
                  <a:cubicBezTo>
                    <a:pt x="6524" y="5222"/>
                    <a:pt x="6770" y="4583"/>
                    <a:pt x="7229" y="4451"/>
                  </a:cubicBezTo>
                  <a:cubicBezTo>
                    <a:pt x="7324" y="4413"/>
                    <a:pt x="7424" y="4394"/>
                    <a:pt x="7523" y="4394"/>
                  </a:cubicBezTo>
                  <a:cubicBezTo>
                    <a:pt x="7761" y="4394"/>
                    <a:pt x="7991" y="4505"/>
                    <a:pt x="8130" y="4714"/>
                  </a:cubicBezTo>
                  <a:cubicBezTo>
                    <a:pt x="8229" y="4894"/>
                    <a:pt x="8245" y="5091"/>
                    <a:pt x="8163" y="5287"/>
                  </a:cubicBezTo>
                  <a:cubicBezTo>
                    <a:pt x="8163" y="5314"/>
                    <a:pt x="8107" y="5398"/>
                    <a:pt x="8050" y="5398"/>
                  </a:cubicBezTo>
                  <a:cubicBezTo>
                    <a:pt x="8039" y="5398"/>
                    <a:pt x="8027" y="5394"/>
                    <a:pt x="8016" y="5386"/>
                  </a:cubicBezTo>
                  <a:cubicBezTo>
                    <a:pt x="7966" y="5320"/>
                    <a:pt x="8016" y="4976"/>
                    <a:pt x="7655" y="4927"/>
                  </a:cubicBezTo>
                  <a:cubicBezTo>
                    <a:pt x="7640" y="4925"/>
                    <a:pt x="7625" y="4924"/>
                    <a:pt x="7611" y="4924"/>
                  </a:cubicBezTo>
                  <a:cubicBezTo>
                    <a:pt x="7268" y="4924"/>
                    <a:pt x="7161" y="5474"/>
                    <a:pt x="7507" y="5615"/>
                  </a:cubicBezTo>
                  <a:cubicBezTo>
                    <a:pt x="7577" y="5648"/>
                    <a:pt x="7651" y="5663"/>
                    <a:pt x="7724" y="5663"/>
                  </a:cubicBezTo>
                  <a:cubicBezTo>
                    <a:pt x="7943" y="5663"/>
                    <a:pt x="8155" y="5525"/>
                    <a:pt x="8229" y="5304"/>
                  </a:cubicBezTo>
                  <a:cubicBezTo>
                    <a:pt x="8229" y="5287"/>
                    <a:pt x="8229" y="5287"/>
                    <a:pt x="8229" y="5271"/>
                  </a:cubicBezTo>
                  <a:cubicBezTo>
                    <a:pt x="8229" y="5271"/>
                    <a:pt x="8229" y="5255"/>
                    <a:pt x="8245" y="5238"/>
                  </a:cubicBezTo>
                  <a:lnTo>
                    <a:pt x="8245" y="5222"/>
                  </a:lnTo>
                  <a:cubicBezTo>
                    <a:pt x="8261" y="5091"/>
                    <a:pt x="8261" y="4960"/>
                    <a:pt x="8212" y="4845"/>
                  </a:cubicBezTo>
                  <a:cubicBezTo>
                    <a:pt x="8100" y="4533"/>
                    <a:pt x="7807" y="4344"/>
                    <a:pt x="7501" y="4344"/>
                  </a:cubicBezTo>
                  <a:cubicBezTo>
                    <a:pt x="7404" y="4344"/>
                    <a:pt x="7306" y="4363"/>
                    <a:pt x="7212" y="4402"/>
                  </a:cubicBezTo>
                  <a:cubicBezTo>
                    <a:pt x="6704" y="4517"/>
                    <a:pt x="6426" y="5222"/>
                    <a:pt x="6753" y="5763"/>
                  </a:cubicBezTo>
                  <a:cubicBezTo>
                    <a:pt x="6927" y="6110"/>
                    <a:pt x="7342" y="6317"/>
                    <a:pt x="7773" y="6317"/>
                  </a:cubicBezTo>
                  <a:cubicBezTo>
                    <a:pt x="8034" y="6317"/>
                    <a:pt x="8301" y="6241"/>
                    <a:pt x="8524" y="6074"/>
                  </a:cubicBezTo>
                  <a:cubicBezTo>
                    <a:pt x="8950" y="5730"/>
                    <a:pt x="9065" y="5140"/>
                    <a:pt x="8934" y="4583"/>
                  </a:cubicBezTo>
                  <a:cubicBezTo>
                    <a:pt x="8819" y="4042"/>
                    <a:pt x="8458" y="3173"/>
                    <a:pt x="7196" y="2894"/>
                  </a:cubicBezTo>
                  <a:cubicBezTo>
                    <a:pt x="7051" y="2862"/>
                    <a:pt x="6902" y="2847"/>
                    <a:pt x="6751" y="2847"/>
                  </a:cubicBezTo>
                  <a:cubicBezTo>
                    <a:pt x="5427" y="2847"/>
                    <a:pt x="3895" y="3973"/>
                    <a:pt x="2328" y="3973"/>
                  </a:cubicBezTo>
                  <a:cubicBezTo>
                    <a:pt x="2099" y="3973"/>
                    <a:pt x="1869" y="3949"/>
                    <a:pt x="1639" y="3894"/>
                  </a:cubicBezTo>
                  <a:cubicBezTo>
                    <a:pt x="1541" y="3878"/>
                    <a:pt x="1459" y="3845"/>
                    <a:pt x="1361" y="3812"/>
                  </a:cubicBezTo>
                  <a:lnTo>
                    <a:pt x="1312" y="3796"/>
                  </a:lnTo>
                  <a:cubicBezTo>
                    <a:pt x="590" y="3419"/>
                    <a:pt x="148" y="2665"/>
                    <a:pt x="181" y="1862"/>
                  </a:cubicBezTo>
                  <a:cubicBezTo>
                    <a:pt x="203" y="744"/>
                    <a:pt x="1166" y="112"/>
                    <a:pt x="2032" y="112"/>
                  </a:cubicBezTo>
                  <a:cubicBezTo>
                    <a:pt x="2449" y="112"/>
                    <a:pt x="2843" y="258"/>
                    <a:pt x="3098" y="567"/>
                  </a:cubicBezTo>
                  <a:cubicBezTo>
                    <a:pt x="3557" y="1009"/>
                    <a:pt x="3524" y="1763"/>
                    <a:pt x="3016" y="2173"/>
                  </a:cubicBezTo>
                  <a:cubicBezTo>
                    <a:pt x="2934" y="2239"/>
                    <a:pt x="2852" y="2271"/>
                    <a:pt x="2754" y="2304"/>
                  </a:cubicBezTo>
                  <a:cubicBezTo>
                    <a:pt x="2697" y="2316"/>
                    <a:pt x="2637" y="2323"/>
                    <a:pt x="2577" y="2323"/>
                  </a:cubicBezTo>
                  <a:cubicBezTo>
                    <a:pt x="2397" y="2323"/>
                    <a:pt x="2213" y="2267"/>
                    <a:pt x="2066" y="2157"/>
                  </a:cubicBezTo>
                  <a:cubicBezTo>
                    <a:pt x="1934" y="2075"/>
                    <a:pt x="1885" y="1911"/>
                    <a:pt x="1918" y="1780"/>
                  </a:cubicBezTo>
                  <a:lnTo>
                    <a:pt x="1918" y="1780"/>
                  </a:lnTo>
                  <a:cubicBezTo>
                    <a:pt x="1993" y="1855"/>
                    <a:pt x="2097" y="1895"/>
                    <a:pt x="2201" y="1895"/>
                  </a:cubicBezTo>
                  <a:cubicBezTo>
                    <a:pt x="2256" y="1895"/>
                    <a:pt x="2310" y="1884"/>
                    <a:pt x="2361" y="1862"/>
                  </a:cubicBezTo>
                  <a:cubicBezTo>
                    <a:pt x="2590" y="1714"/>
                    <a:pt x="2525" y="1321"/>
                    <a:pt x="2213" y="1222"/>
                  </a:cubicBezTo>
                  <a:cubicBezTo>
                    <a:pt x="2185" y="1215"/>
                    <a:pt x="2157" y="1211"/>
                    <a:pt x="2129" y="1211"/>
                  </a:cubicBezTo>
                  <a:cubicBezTo>
                    <a:pt x="1787" y="1211"/>
                    <a:pt x="1507" y="1748"/>
                    <a:pt x="1902" y="2173"/>
                  </a:cubicBezTo>
                  <a:cubicBezTo>
                    <a:pt x="2059" y="2319"/>
                    <a:pt x="2262" y="2401"/>
                    <a:pt x="2469" y="2401"/>
                  </a:cubicBezTo>
                  <a:cubicBezTo>
                    <a:pt x="2542" y="2401"/>
                    <a:pt x="2616" y="2391"/>
                    <a:pt x="2688" y="2370"/>
                  </a:cubicBezTo>
                  <a:cubicBezTo>
                    <a:pt x="2721" y="2370"/>
                    <a:pt x="2754" y="2353"/>
                    <a:pt x="2787" y="2353"/>
                  </a:cubicBezTo>
                  <a:lnTo>
                    <a:pt x="2852" y="2321"/>
                  </a:lnTo>
                  <a:lnTo>
                    <a:pt x="2885" y="2321"/>
                  </a:lnTo>
                  <a:cubicBezTo>
                    <a:pt x="3049" y="2255"/>
                    <a:pt x="3164" y="2140"/>
                    <a:pt x="3262" y="2009"/>
                  </a:cubicBezTo>
                  <a:cubicBezTo>
                    <a:pt x="3590" y="1534"/>
                    <a:pt x="3541" y="911"/>
                    <a:pt x="3147" y="501"/>
                  </a:cubicBezTo>
                  <a:cubicBezTo>
                    <a:pt x="2880" y="163"/>
                    <a:pt x="2453" y="1"/>
                    <a:pt x="20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 name="Google Shape;1384;p2"/>
            <p:cNvSpPr/>
            <p:nvPr/>
          </p:nvSpPr>
          <p:spPr>
            <a:xfrm>
              <a:off x="3269700" y="2162025"/>
              <a:ext cx="161475" cy="92300"/>
            </a:xfrm>
            <a:custGeom>
              <a:avLst/>
              <a:gdLst/>
              <a:ahLst/>
              <a:cxnLst/>
              <a:rect l="l" t="t" r="r" b="b"/>
              <a:pathLst>
                <a:path w="6459" h="3692" extrusionOk="0">
                  <a:moveTo>
                    <a:pt x="5505" y="0"/>
                  </a:moveTo>
                  <a:cubicBezTo>
                    <a:pt x="5252" y="0"/>
                    <a:pt x="4952" y="44"/>
                    <a:pt x="4606" y="167"/>
                  </a:cubicBezTo>
                  <a:cubicBezTo>
                    <a:pt x="3770" y="457"/>
                    <a:pt x="2580" y="1019"/>
                    <a:pt x="1410" y="1019"/>
                  </a:cubicBezTo>
                  <a:cubicBezTo>
                    <a:pt x="928" y="1019"/>
                    <a:pt x="449" y="924"/>
                    <a:pt x="0" y="675"/>
                  </a:cubicBezTo>
                  <a:lnTo>
                    <a:pt x="0" y="675"/>
                  </a:lnTo>
                  <a:cubicBezTo>
                    <a:pt x="0" y="675"/>
                    <a:pt x="566" y="1333"/>
                    <a:pt x="1329" y="1333"/>
                  </a:cubicBezTo>
                  <a:cubicBezTo>
                    <a:pt x="1356" y="1333"/>
                    <a:pt x="1383" y="1332"/>
                    <a:pt x="1410" y="1331"/>
                  </a:cubicBezTo>
                  <a:cubicBezTo>
                    <a:pt x="1930" y="1294"/>
                    <a:pt x="2165" y="1151"/>
                    <a:pt x="2298" y="1151"/>
                  </a:cubicBezTo>
                  <a:cubicBezTo>
                    <a:pt x="2345" y="1151"/>
                    <a:pt x="2380" y="1169"/>
                    <a:pt x="2410" y="1216"/>
                  </a:cubicBezTo>
                  <a:cubicBezTo>
                    <a:pt x="2485" y="1304"/>
                    <a:pt x="2386" y="1364"/>
                    <a:pt x="2239" y="1364"/>
                  </a:cubicBezTo>
                  <a:cubicBezTo>
                    <a:pt x="2195" y="1364"/>
                    <a:pt x="2147" y="1358"/>
                    <a:pt x="2098" y="1347"/>
                  </a:cubicBezTo>
                  <a:cubicBezTo>
                    <a:pt x="2045" y="1329"/>
                    <a:pt x="1990" y="1320"/>
                    <a:pt x="1936" y="1320"/>
                  </a:cubicBezTo>
                  <a:cubicBezTo>
                    <a:pt x="1839" y="1320"/>
                    <a:pt x="1746" y="1350"/>
                    <a:pt x="1672" y="1413"/>
                  </a:cubicBezTo>
                  <a:cubicBezTo>
                    <a:pt x="1494" y="1574"/>
                    <a:pt x="1698" y="2085"/>
                    <a:pt x="1329" y="2085"/>
                  </a:cubicBezTo>
                  <a:cubicBezTo>
                    <a:pt x="1323" y="2085"/>
                    <a:pt x="1317" y="2085"/>
                    <a:pt x="1311" y="2085"/>
                  </a:cubicBezTo>
                  <a:lnTo>
                    <a:pt x="1311" y="2085"/>
                  </a:lnTo>
                  <a:cubicBezTo>
                    <a:pt x="1311" y="2085"/>
                    <a:pt x="1605" y="2451"/>
                    <a:pt x="2033" y="2451"/>
                  </a:cubicBezTo>
                  <a:cubicBezTo>
                    <a:pt x="2178" y="2451"/>
                    <a:pt x="2338" y="2410"/>
                    <a:pt x="2508" y="2298"/>
                  </a:cubicBezTo>
                  <a:cubicBezTo>
                    <a:pt x="3180" y="1872"/>
                    <a:pt x="2803" y="1364"/>
                    <a:pt x="3065" y="1232"/>
                  </a:cubicBezTo>
                  <a:cubicBezTo>
                    <a:pt x="3107" y="1210"/>
                    <a:pt x="3148" y="1200"/>
                    <a:pt x="3185" y="1200"/>
                  </a:cubicBezTo>
                  <a:cubicBezTo>
                    <a:pt x="3371" y="1200"/>
                    <a:pt x="3485" y="1441"/>
                    <a:pt x="3295" y="1659"/>
                  </a:cubicBezTo>
                  <a:cubicBezTo>
                    <a:pt x="3065" y="1937"/>
                    <a:pt x="2213" y="2872"/>
                    <a:pt x="3541" y="3691"/>
                  </a:cubicBezTo>
                  <a:cubicBezTo>
                    <a:pt x="3541" y="3691"/>
                    <a:pt x="3360" y="3232"/>
                    <a:pt x="3721" y="3085"/>
                  </a:cubicBezTo>
                  <a:cubicBezTo>
                    <a:pt x="4081" y="2921"/>
                    <a:pt x="4803" y="2691"/>
                    <a:pt x="4704" y="2199"/>
                  </a:cubicBezTo>
                  <a:cubicBezTo>
                    <a:pt x="4606" y="1691"/>
                    <a:pt x="4245" y="937"/>
                    <a:pt x="4835" y="495"/>
                  </a:cubicBezTo>
                  <a:cubicBezTo>
                    <a:pt x="5191" y="235"/>
                    <a:pt x="5491" y="133"/>
                    <a:pt x="5793" y="133"/>
                  </a:cubicBezTo>
                  <a:cubicBezTo>
                    <a:pt x="6006" y="133"/>
                    <a:pt x="6221" y="184"/>
                    <a:pt x="6458" y="265"/>
                  </a:cubicBezTo>
                  <a:cubicBezTo>
                    <a:pt x="6458" y="265"/>
                    <a:pt x="6127" y="0"/>
                    <a:pt x="550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 name="Google Shape;1385;p2"/>
            <p:cNvSpPr/>
            <p:nvPr/>
          </p:nvSpPr>
          <p:spPr>
            <a:xfrm>
              <a:off x="3299200" y="2069950"/>
              <a:ext cx="90575" cy="63075"/>
            </a:xfrm>
            <a:custGeom>
              <a:avLst/>
              <a:gdLst/>
              <a:ahLst/>
              <a:cxnLst/>
              <a:rect l="l" t="t" r="r" b="b"/>
              <a:pathLst>
                <a:path w="3623" h="2523" extrusionOk="0">
                  <a:moveTo>
                    <a:pt x="1109" y="0"/>
                  </a:moveTo>
                  <a:cubicBezTo>
                    <a:pt x="508" y="0"/>
                    <a:pt x="0" y="129"/>
                    <a:pt x="0" y="129"/>
                  </a:cubicBezTo>
                  <a:cubicBezTo>
                    <a:pt x="0" y="129"/>
                    <a:pt x="967" y="195"/>
                    <a:pt x="1197" y="555"/>
                  </a:cubicBezTo>
                  <a:cubicBezTo>
                    <a:pt x="1377" y="752"/>
                    <a:pt x="1443" y="1014"/>
                    <a:pt x="1361" y="1260"/>
                  </a:cubicBezTo>
                  <a:cubicBezTo>
                    <a:pt x="1312" y="1490"/>
                    <a:pt x="1197" y="2145"/>
                    <a:pt x="2229" y="2162"/>
                  </a:cubicBezTo>
                  <a:cubicBezTo>
                    <a:pt x="3262" y="2162"/>
                    <a:pt x="3098" y="2522"/>
                    <a:pt x="3098" y="2522"/>
                  </a:cubicBezTo>
                  <a:cubicBezTo>
                    <a:pt x="3098" y="2522"/>
                    <a:pt x="3623" y="1768"/>
                    <a:pt x="2754" y="621"/>
                  </a:cubicBezTo>
                  <a:cubicBezTo>
                    <a:pt x="2380" y="125"/>
                    <a:pt x="1700" y="0"/>
                    <a:pt x="110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 name="Google Shape;1386;p2"/>
            <p:cNvSpPr/>
            <p:nvPr/>
          </p:nvSpPr>
          <p:spPr>
            <a:xfrm>
              <a:off x="3263950" y="2003100"/>
              <a:ext cx="56575" cy="67225"/>
            </a:xfrm>
            <a:custGeom>
              <a:avLst/>
              <a:gdLst/>
              <a:ahLst/>
              <a:cxnLst/>
              <a:rect l="l" t="t" r="r" b="b"/>
              <a:pathLst>
                <a:path w="2263" h="2689" extrusionOk="0">
                  <a:moveTo>
                    <a:pt x="1115" y="0"/>
                  </a:moveTo>
                  <a:lnTo>
                    <a:pt x="1115" y="0"/>
                  </a:lnTo>
                  <a:cubicBezTo>
                    <a:pt x="837" y="164"/>
                    <a:pt x="738" y="705"/>
                    <a:pt x="804" y="1426"/>
                  </a:cubicBezTo>
                  <a:cubicBezTo>
                    <a:pt x="869" y="2164"/>
                    <a:pt x="1" y="2623"/>
                    <a:pt x="1" y="2623"/>
                  </a:cubicBezTo>
                  <a:cubicBezTo>
                    <a:pt x="591" y="2410"/>
                    <a:pt x="1771" y="2688"/>
                    <a:pt x="2017" y="2016"/>
                  </a:cubicBezTo>
                  <a:cubicBezTo>
                    <a:pt x="2263" y="1361"/>
                    <a:pt x="1640" y="935"/>
                    <a:pt x="1279" y="738"/>
                  </a:cubicBezTo>
                  <a:cubicBezTo>
                    <a:pt x="919" y="541"/>
                    <a:pt x="1115" y="0"/>
                    <a:pt x="11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 name="Google Shape;1387;p2"/>
            <p:cNvSpPr/>
            <p:nvPr/>
          </p:nvSpPr>
          <p:spPr>
            <a:xfrm>
              <a:off x="3179550" y="2032200"/>
              <a:ext cx="79500" cy="107375"/>
            </a:xfrm>
            <a:custGeom>
              <a:avLst/>
              <a:gdLst/>
              <a:ahLst/>
              <a:cxnLst/>
              <a:rect l="l" t="t" r="r" b="b"/>
              <a:pathLst>
                <a:path w="3180" h="4295" extrusionOk="0">
                  <a:moveTo>
                    <a:pt x="2803" y="0"/>
                  </a:moveTo>
                  <a:lnTo>
                    <a:pt x="2803" y="0"/>
                  </a:lnTo>
                  <a:cubicBezTo>
                    <a:pt x="2706" y="97"/>
                    <a:pt x="2586" y="135"/>
                    <a:pt x="2463" y="135"/>
                  </a:cubicBezTo>
                  <a:cubicBezTo>
                    <a:pt x="2440" y="135"/>
                    <a:pt x="2416" y="134"/>
                    <a:pt x="2393" y="131"/>
                  </a:cubicBezTo>
                  <a:cubicBezTo>
                    <a:pt x="2335" y="120"/>
                    <a:pt x="2250" y="110"/>
                    <a:pt x="2151" y="110"/>
                  </a:cubicBezTo>
                  <a:cubicBezTo>
                    <a:pt x="1830" y="110"/>
                    <a:pt x="1367" y="212"/>
                    <a:pt x="1229" y="688"/>
                  </a:cubicBezTo>
                  <a:cubicBezTo>
                    <a:pt x="1049" y="1311"/>
                    <a:pt x="1180" y="1705"/>
                    <a:pt x="1410" y="1885"/>
                  </a:cubicBezTo>
                  <a:cubicBezTo>
                    <a:pt x="1623" y="2065"/>
                    <a:pt x="1623" y="2442"/>
                    <a:pt x="1475" y="2491"/>
                  </a:cubicBezTo>
                  <a:cubicBezTo>
                    <a:pt x="1436" y="2509"/>
                    <a:pt x="1397" y="2518"/>
                    <a:pt x="1360" y="2518"/>
                  </a:cubicBezTo>
                  <a:cubicBezTo>
                    <a:pt x="1195" y="2518"/>
                    <a:pt x="1067" y="2354"/>
                    <a:pt x="1147" y="2180"/>
                  </a:cubicBezTo>
                  <a:cubicBezTo>
                    <a:pt x="1220" y="1947"/>
                    <a:pt x="1047" y="1727"/>
                    <a:pt x="823" y="1727"/>
                  </a:cubicBezTo>
                  <a:cubicBezTo>
                    <a:pt x="795" y="1727"/>
                    <a:pt x="767" y="1730"/>
                    <a:pt x="738" y="1737"/>
                  </a:cubicBezTo>
                  <a:cubicBezTo>
                    <a:pt x="685" y="1744"/>
                    <a:pt x="637" y="1747"/>
                    <a:pt x="594" y="1747"/>
                  </a:cubicBezTo>
                  <a:cubicBezTo>
                    <a:pt x="420" y="1747"/>
                    <a:pt x="318" y="1695"/>
                    <a:pt x="279" y="1590"/>
                  </a:cubicBezTo>
                  <a:lnTo>
                    <a:pt x="279" y="1590"/>
                  </a:lnTo>
                  <a:cubicBezTo>
                    <a:pt x="279" y="1590"/>
                    <a:pt x="0" y="2492"/>
                    <a:pt x="688" y="2918"/>
                  </a:cubicBezTo>
                  <a:cubicBezTo>
                    <a:pt x="1377" y="3360"/>
                    <a:pt x="1737" y="4049"/>
                    <a:pt x="2114" y="4295"/>
                  </a:cubicBezTo>
                  <a:cubicBezTo>
                    <a:pt x="2114" y="4295"/>
                    <a:pt x="1524" y="3344"/>
                    <a:pt x="2082" y="2475"/>
                  </a:cubicBezTo>
                  <a:cubicBezTo>
                    <a:pt x="2623" y="1606"/>
                    <a:pt x="3180" y="1360"/>
                    <a:pt x="280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 name="Google Shape;1388;p2"/>
            <p:cNvSpPr/>
            <p:nvPr/>
          </p:nvSpPr>
          <p:spPr>
            <a:xfrm>
              <a:off x="3074225" y="1873675"/>
              <a:ext cx="202825" cy="202400"/>
            </a:xfrm>
            <a:custGeom>
              <a:avLst/>
              <a:gdLst/>
              <a:ahLst/>
              <a:cxnLst/>
              <a:rect l="l" t="t" r="r" b="b"/>
              <a:pathLst>
                <a:path w="8113" h="8096" extrusionOk="0">
                  <a:moveTo>
                    <a:pt x="2345" y="0"/>
                  </a:moveTo>
                  <a:cubicBezTo>
                    <a:pt x="2258" y="0"/>
                    <a:pt x="2170" y="5"/>
                    <a:pt x="2082" y="14"/>
                  </a:cubicBezTo>
                  <a:cubicBezTo>
                    <a:pt x="771" y="178"/>
                    <a:pt x="0" y="1981"/>
                    <a:pt x="787" y="3227"/>
                  </a:cubicBezTo>
                  <a:cubicBezTo>
                    <a:pt x="1388" y="4194"/>
                    <a:pt x="2448" y="4467"/>
                    <a:pt x="3415" y="4467"/>
                  </a:cubicBezTo>
                  <a:cubicBezTo>
                    <a:pt x="3530" y="4467"/>
                    <a:pt x="3643" y="4463"/>
                    <a:pt x="3754" y="4456"/>
                  </a:cubicBezTo>
                  <a:cubicBezTo>
                    <a:pt x="3967" y="4456"/>
                    <a:pt x="4197" y="4440"/>
                    <a:pt x="4459" y="4407"/>
                  </a:cubicBezTo>
                  <a:cubicBezTo>
                    <a:pt x="4459" y="4407"/>
                    <a:pt x="4665" y="4372"/>
                    <a:pt x="4972" y="4372"/>
                  </a:cubicBezTo>
                  <a:cubicBezTo>
                    <a:pt x="5455" y="4372"/>
                    <a:pt x="6189" y="4458"/>
                    <a:pt x="6770" y="4899"/>
                  </a:cubicBezTo>
                  <a:cubicBezTo>
                    <a:pt x="7163" y="5243"/>
                    <a:pt x="7426" y="5702"/>
                    <a:pt x="7508" y="6210"/>
                  </a:cubicBezTo>
                  <a:cubicBezTo>
                    <a:pt x="7508" y="6210"/>
                    <a:pt x="7688" y="7406"/>
                    <a:pt x="7098" y="8062"/>
                  </a:cubicBezTo>
                  <a:cubicBezTo>
                    <a:pt x="7098" y="8078"/>
                    <a:pt x="7081" y="8078"/>
                    <a:pt x="7081" y="8095"/>
                  </a:cubicBezTo>
                  <a:cubicBezTo>
                    <a:pt x="7081" y="8095"/>
                    <a:pt x="7081" y="8095"/>
                    <a:pt x="7081" y="8095"/>
                  </a:cubicBezTo>
                  <a:cubicBezTo>
                    <a:pt x="7095" y="8095"/>
                    <a:pt x="8112" y="7547"/>
                    <a:pt x="7983" y="5964"/>
                  </a:cubicBezTo>
                  <a:cubicBezTo>
                    <a:pt x="7875" y="4657"/>
                    <a:pt x="6826" y="4004"/>
                    <a:pt x="5509" y="4004"/>
                  </a:cubicBezTo>
                  <a:cubicBezTo>
                    <a:pt x="5224" y="4004"/>
                    <a:pt x="4926" y="4034"/>
                    <a:pt x="4623" y="4095"/>
                  </a:cubicBezTo>
                  <a:cubicBezTo>
                    <a:pt x="4126" y="4186"/>
                    <a:pt x="3679" y="4233"/>
                    <a:pt x="3277" y="4233"/>
                  </a:cubicBezTo>
                  <a:cubicBezTo>
                    <a:pt x="2739" y="4233"/>
                    <a:pt x="2280" y="4150"/>
                    <a:pt x="1885" y="3981"/>
                  </a:cubicBezTo>
                  <a:cubicBezTo>
                    <a:pt x="1492" y="3800"/>
                    <a:pt x="1164" y="3505"/>
                    <a:pt x="918" y="3128"/>
                  </a:cubicBezTo>
                  <a:cubicBezTo>
                    <a:pt x="197" y="1981"/>
                    <a:pt x="902" y="293"/>
                    <a:pt x="2098" y="145"/>
                  </a:cubicBezTo>
                  <a:cubicBezTo>
                    <a:pt x="2199" y="131"/>
                    <a:pt x="2301" y="123"/>
                    <a:pt x="2401" y="123"/>
                  </a:cubicBezTo>
                  <a:cubicBezTo>
                    <a:pt x="2876" y="123"/>
                    <a:pt x="3333" y="285"/>
                    <a:pt x="3590" y="637"/>
                  </a:cubicBezTo>
                  <a:cubicBezTo>
                    <a:pt x="3885" y="1030"/>
                    <a:pt x="3934" y="1538"/>
                    <a:pt x="3738" y="1981"/>
                  </a:cubicBezTo>
                  <a:cubicBezTo>
                    <a:pt x="3576" y="2330"/>
                    <a:pt x="3239" y="2536"/>
                    <a:pt x="2879" y="2536"/>
                  </a:cubicBezTo>
                  <a:cubicBezTo>
                    <a:pt x="2800" y="2536"/>
                    <a:pt x="2719" y="2526"/>
                    <a:pt x="2639" y="2505"/>
                  </a:cubicBezTo>
                  <a:cubicBezTo>
                    <a:pt x="2197" y="2391"/>
                    <a:pt x="2033" y="1965"/>
                    <a:pt x="2361" y="1899"/>
                  </a:cubicBezTo>
                  <a:cubicBezTo>
                    <a:pt x="2771" y="1833"/>
                    <a:pt x="2852" y="1489"/>
                    <a:pt x="2705" y="1194"/>
                  </a:cubicBezTo>
                  <a:cubicBezTo>
                    <a:pt x="2646" y="1076"/>
                    <a:pt x="2515" y="1010"/>
                    <a:pt x="2374" y="1010"/>
                  </a:cubicBezTo>
                  <a:cubicBezTo>
                    <a:pt x="2163" y="1010"/>
                    <a:pt x="1928" y="1156"/>
                    <a:pt x="1869" y="1489"/>
                  </a:cubicBezTo>
                  <a:cubicBezTo>
                    <a:pt x="1820" y="1751"/>
                    <a:pt x="1902" y="2030"/>
                    <a:pt x="2082" y="2227"/>
                  </a:cubicBezTo>
                  <a:cubicBezTo>
                    <a:pt x="2250" y="2420"/>
                    <a:pt x="2587" y="2584"/>
                    <a:pt x="2933" y="2584"/>
                  </a:cubicBezTo>
                  <a:cubicBezTo>
                    <a:pt x="3260" y="2584"/>
                    <a:pt x="3596" y="2437"/>
                    <a:pt x="3803" y="2030"/>
                  </a:cubicBezTo>
                  <a:cubicBezTo>
                    <a:pt x="4049" y="1555"/>
                    <a:pt x="4000" y="997"/>
                    <a:pt x="3688" y="555"/>
                  </a:cubicBezTo>
                  <a:cubicBezTo>
                    <a:pt x="3393" y="175"/>
                    <a:pt x="2879" y="0"/>
                    <a:pt x="23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 name="Google Shape;1389;p2"/>
            <p:cNvSpPr/>
            <p:nvPr/>
          </p:nvSpPr>
          <p:spPr>
            <a:xfrm>
              <a:off x="3107000" y="1990100"/>
              <a:ext cx="116400" cy="59325"/>
            </a:xfrm>
            <a:custGeom>
              <a:avLst/>
              <a:gdLst/>
              <a:ahLst/>
              <a:cxnLst/>
              <a:rect l="l" t="t" r="r" b="b"/>
              <a:pathLst>
                <a:path w="4656" h="2373" extrusionOk="0">
                  <a:moveTo>
                    <a:pt x="3571" y="0"/>
                  </a:moveTo>
                  <a:cubicBezTo>
                    <a:pt x="3274" y="0"/>
                    <a:pt x="2923" y="42"/>
                    <a:pt x="2525" y="160"/>
                  </a:cubicBezTo>
                  <a:cubicBezTo>
                    <a:pt x="1969" y="324"/>
                    <a:pt x="1500" y="386"/>
                    <a:pt x="1115" y="386"/>
                  </a:cubicBezTo>
                  <a:cubicBezTo>
                    <a:pt x="581" y="386"/>
                    <a:pt x="210" y="267"/>
                    <a:pt x="1" y="143"/>
                  </a:cubicBezTo>
                  <a:lnTo>
                    <a:pt x="1" y="143"/>
                  </a:lnTo>
                  <a:cubicBezTo>
                    <a:pt x="132" y="258"/>
                    <a:pt x="263" y="389"/>
                    <a:pt x="378" y="520"/>
                  </a:cubicBezTo>
                  <a:cubicBezTo>
                    <a:pt x="453" y="641"/>
                    <a:pt x="599" y="1389"/>
                    <a:pt x="1199" y="1389"/>
                  </a:cubicBezTo>
                  <a:cubicBezTo>
                    <a:pt x="1250" y="1389"/>
                    <a:pt x="1304" y="1384"/>
                    <a:pt x="1361" y="1373"/>
                  </a:cubicBezTo>
                  <a:cubicBezTo>
                    <a:pt x="2082" y="1225"/>
                    <a:pt x="1935" y="766"/>
                    <a:pt x="2427" y="619"/>
                  </a:cubicBezTo>
                  <a:cubicBezTo>
                    <a:pt x="2519" y="590"/>
                    <a:pt x="2597" y="578"/>
                    <a:pt x="2663" y="578"/>
                  </a:cubicBezTo>
                  <a:cubicBezTo>
                    <a:pt x="2932" y="578"/>
                    <a:pt x="2975" y="782"/>
                    <a:pt x="2869" y="848"/>
                  </a:cubicBezTo>
                  <a:cubicBezTo>
                    <a:pt x="2808" y="894"/>
                    <a:pt x="2750" y="908"/>
                    <a:pt x="2690" y="908"/>
                  </a:cubicBezTo>
                  <a:cubicBezTo>
                    <a:pt x="2620" y="908"/>
                    <a:pt x="2547" y="890"/>
                    <a:pt x="2459" y="881"/>
                  </a:cubicBezTo>
                  <a:cubicBezTo>
                    <a:pt x="2445" y="878"/>
                    <a:pt x="2428" y="877"/>
                    <a:pt x="2409" y="877"/>
                  </a:cubicBezTo>
                  <a:cubicBezTo>
                    <a:pt x="2205" y="877"/>
                    <a:pt x="1817" y="1047"/>
                    <a:pt x="1968" y="1438"/>
                  </a:cubicBezTo>
                  <a:cubicBezTo>
                    <a:pt x="2132" y="1881"/>
                    <a:pt x="2377" y="2225"/>
                    <a:pt x="2115" y="2372"/>
                  </a:cubicBezTo>
                  <a:cubicBezTo>
                    <a:pt x="2115" y="2372"/>
                    <a:pt x="3033" y="2372"/>
                    <a:pt x="3345" y="2110"/>
                  </a:cubicBezTo>
                  <a:cubicBezTo>
                    <a:pt x="3689" y="1848"/>
                    <a:pt x="3853" y="1405"/>
                    <a:pt x="3722" y="979"/>
                  </a:cubicBezTo>
                  <a:cubicBezTo>
                    <a:pt x="3609" y="499"/>
                    <a:pt x="3933" y="202"/>
                    <a:pt x="4413" y="202"/>
                  </a:cubicBezTo>
                  <a:cubicBezTo>
                    <a:pt x="4490" y="202"/>
                    <a:pt x="4572" y="209"/>
                    <a:pt x="4656" y="225"/>
                  </a:cubicBezTo>
                  <a:cubicBezTo>
                    <a:pt x="4656" y="225"/>
                    <a:pt x="4262" y="0"/>
                    <a:pt x="357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 name="Google Shape;1390;p2"/>
            <p:cNvSpPr/>
            <p:nvPr/>
          </p:nvSpPr>
          <p:spPr>
            <a:xfrm>
              <a:off x="3136500" y="1880575"/>
              <a:ext cx="80750" cy="83700"/>
            </a:xfrm>
            <a:custGeom>
              <a:avLst/>
              <a:gdLst/>
              <a:ahLst/>
              <a:cxnLst/>
              <a:rect l="l" t="t" r="r" b="b"/>
              <a:pathLst>
                <a:path w="3230" h="3348" extrusionOk="0">
                  <a:moveTo>
                    <a:pt x="1279" y="0"/>
                  </a:moveTo>
                  <a:lnTo>
                    <a:pt x="1279" y="0"/>
                  </a:lnTo>
                  <a:cubicBezTo>
                    <a:pt x="1706" y="443"/>
                    <a:pt x="1837" y="1082"/>
                    <a:pt x="1640" y="1656"/>
                  </a:cubicBezTo>
                  <a:cubicBezTo>
                    <a:pt x="1410" y="2417"/>
                    <a:pt x="887" y="2617"/>
                    <a:pt x="437" y="2617"/>
                  </a:cubicBezTo>
                  <a:cubicBezTo>
                    <a:pt x="277" y="2617"/>
                    <a:pt x="126" y="2592"/>
                    <a:pt x="1" y="2557"/>
                  </a:cubicBezTo>
                  <a:lnTo>
                    <a:pt x="1" y="2557"/>
                  </a:lnTo>
                  <a:cubicBezTo>
                    <a:pt x="1" y="2557"/>
                    <a:pt x="229" y="3348"/>
                    <a:pt x="1007" y="3348"/>
                  </a:cubicBezTo>
                  <a:cubicBezTo>
                    <a:pt x="1037" y="3348"/>
                    <a:pt x="1068" y="3347"/>
                    <a:pt x="1099" y="3344"/>
                  </a:cubicBezTo>
                  <a:cubicBezTo>
                    <a:pt x="1951" y="3279"/>
                    <a:pt x="1902" y="2639"/>
                    <a:pt x="1886" y="2344"/>
                  </a:cubicBezTo>
                  <a:cubicBezTo>
                    <a:pt x="1869" y="2066"/>
                    <a:pt x="1869" y="1836"/>
                    <a:pt x="1968" y="1836"/>
                  </a:cubicBezTo>
                  <a:cubicBezTo>
                    <a:pt x="2083" y="1836"/>
                    <a:pt x="2115" y="1951"/>
                    <a:pt x="2050" y="2148"/>
                  </a:cubicBezTo>
                  <a:cubicBezTo>
                    <a:pt x="1984" y="2344"/>
                    <a:pt x="1837" y="2983"/>
                    <a:pt x="2935" y="3098"/>
                  </a:cubicBezTo>
                  <a:cubicBezTo>
                    <a:pt x="2787" y="3000"/>
                    <a:pt x="2755" y="2820"/>
                    <a:pt x="2853" y="2688"/>
                  </a:cubicBezTo>
                  <a:cubicBezTo>
                    <a:pt x="3017" y="2426"/>
                    <a:pt x="3230" y="1967"/>
                    <a:pt x="2509" y="1344"/>
                  </a:cubicBezTo>
                  <a:cubicBezTo>
                    <a:pt x="1771" y="721"/>
                    <a:pt x="1706" y="279"/>
                    <a:pt x="12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 name="Google Shape;1391;p2"/>
            <p:cNvSpPr/>
            <p:nvPr/>
          </p:nvSpPr>
          <p:spPr>
            <a:xfrm>
              <a:off x="3357800" y="1917350"/>
              <a:ext cx="100000" cy="218575"/>
            </a:xfrm>
            <a:custGeom>
              <a:avLst/>
              <a:gdLst/>
              <a:ahLst/>
              <a:cxnLst/>
              <a:rect l="l" t="t" r="r" b="b"/>
              <a:pathLst>
                <a:path w="4000" h="8743" extrusionOk="0">
                  <a:moveTo>
                    <a:pt x="1934" y="1"/>
                  </a:moveTo>
                  <a:cubicBezTo>
                    <a:pt x="1771" y="1"/>
                    <a:pt x="1606" y="23"/>
                    <a:pt x="1443" y="70"/>
                  </a:cubicBezTo>
                  <a:cubicBezTo>
                    <a:pt x="689" y="267"/>
                    <a:pt x="131" y="922"/>
                    <a:pt x="66" y="1693"/>
                  </a:cubicBezTo>
                  <a:cubicBezTo>
                    <a:pt x="0" y="2496"/>
                    <a:pt x="410" y="3283"/>
                    <a:pt x="1000" y="3840"/>
                  </a:cubicBezTo>
                  <a:cubicBezTo>
                    <a:pt x="1590" y="4430"/>
                    <a:pt x="2361" y="4709"/>
                    <a:pt x="2901" y="5217"/>
                  </a:cubicBezTo>
                  <a:cubicBezTo>
                    <a:pt x="3426" y="5692"/>
                    <a:pt x="3770" y="6348"/>
                    <a:pt x="3819" y="7053"/>
                  </a:cubicBezTo>
                  <a:cubicBezTo>
                    <a:pt x="3852" y="7725"/>
                    <a:pt x="3492" y="8397"/>
                    <a:pt x="2918" y="8577"/>
                  </a:cubicBezTo>
                  <a:cubicBezTo>
                    <a:pt x="2792" y="8623"/>
                    <a:pt x="2663" y="8645"/>
                    <a:pt x="2536" y="8645"/>
                  </a:cubicBezTo>
                  <a:cubicBezTo>
                    <a:pt x="2116" y="8645"/>
                    <a:pt x="1717" y="8406"/>
                    <a:pt x="1541" y="8003"/>
                  </a:cubicBezTo>
                  <a:cubicBezTo>
                    <a:pt x="1344" y="7561"/>
                    <a:pt x="1541" y="7036"/>
                    <a:pt x="1984" y="6840"/>
                  </a:cubicBezTo>
                  <a:cubicBezTo>
                    <a:pt x="2082" y="6807"/>
                    <a:pt x="2164" y="6790"/>
                    <a:pt x="2262" y="6790"/>
                  </a:cubicBezTo>
                  <a:cubicBezTo>
                    <a:pt x="2262" y="6790"/>
                    <a:pt x="2291" y="6787"/>
                    <a:pt x="2336" y="6787"/>
                  </a:cubicBezTo>
                  <a:cubicBezTo>
                    <a:pt x="2472" y="6787"/>
                    <a:pt x="2758" y="6815"/>
                    <a:pt x="2869" y="7036"/>
                  </a:cubicBezTo>
                  <a:cubicBezTo>
                    <a:pt x="2869" y="7036"/>
                    <a:pt x="2888" y="7085"/>
                    <a:pt x="2860" y="7085"/>
                  </a:cubicBezTo>
                  <a:cubicBezTo>
                    <a:pt x="2851" y="7085"/>
                    <a:pt x="2838" y="7080"/>
                    <a:pt x="2819" y="7069"/>
                  </a:cubicBezTo>
                  <a:cubicBezTo>
                    <a:pt x="2751" y="7035"/>
                    <a:pt x="2677" y="7018"/>
                    <a:pt x="2605" y="7018"/>
                  </a:cubicBezTo>
                  <a:cubicBezTo>
                    <a:pt x="2503" y="7018"/>
                    <a:pt x="2404" y="7051"/>
                    <a:pt x="2328" y="7118"/>
                  </a:cubicBezTo>
                  <a:cubicBezTo>
                    <a:pt x="2065" y="7364"/>
                    <a:pt x="2131" y="7774"/>
                    <a:pt x="2442" y="7938"/>
                  </a:cubicBezTo>
                  <a:cubicBezTo>
                    <a:pt x="2521" y="7975"/>
                    <a:pt x="2604" y="7994"/>
                    <a:pt x="2685" y="7994"/>
                  </a:cubicBezTo>
                  <a:cubicBezTo>
                    <a:pt x="2995" y="7994"/>
                    <a:pt x="3277" y="7727"/>
                    <a:pt x="3147" y="7233"/>
                  </a:cubicBezTo>
                  <a:cubicBezTo>
                    <a:pt x="3046" y="6914"/>
                    <a:pt x="2752" y="6697"/>
                    <a:pt x="2424" y="6697"/>
                  </a:cubicBezTo>
                  <a:cubicBezTo>
                    <a:pt x="2381" y="6697"/>
                    <a:pt x="2338" y="6701"/>
                    <a:pt x="2295" y="6708"/>
                  </a:cubicBezTo>
                  <a:cubicBezTo>
                    <a:pt x="2180" y="6708"/>
                    <a:pt x="2065" y="6725"/>
                    <a:pt x="1951" y="6790"/>
                  </a:cubicBezTo>
                  <a:cubicBezTo>
                    <a:pt x="1492" y="7004"/>
                    <a:pt x="1279" y="7544"/>
                    <a:pt x="1475" y="8020"/>
                  </a:cubicBezTo>
                  <a:cubicBezTo>
                    <a:pt x="1604" y="8457"/>
                    <a:pt x="2066" y="8743"/>
                    <a:pt x="2551" y="8743"/>
                  </a:cubicBezTo>
                  <a:cubicBezTo>
                    <a:pt x="2685" y="8743"/>
                    <a:pt x="2820" y="8721"/>
                    <a:pt x="2951" y="8675"/>
                  </a:cubicBezTo>
                  <a:cubicBezTo>
                    <a:pt x="3606" y="8495"/>
                    <a:pt x="4000" y="7758"/>
                    <a:pt x="3967" y="7053"/>
                  </a:cubicBezTo>
                  <a:cubicBezTo>
                    <a:pt x="3934" y="6299"/>
                    <a:pt x="3590" y="5594"/>
                    <a:pt x="3016" y="5086"/>
                  </a:cubicBezTo>
                  <a:cubicBezTo>
                    <a:pt x="2442" y="4561"/>
                    <a:pt x="1688" y="4266"/>
                    <a:pt x="1131" y="3709"/>
                  </a:cubicBezTo>
                  <a:cubicBezTo>
                    <a:pt x="574" y="3152"/>
                    <a:pt x="180" y="2430"/>
                    <a:pt x="246" y="1693"/>
                  </a:cubicBezTo>
                  <a:cubicBezTo>
                    <a:pt x="262" y="1250"/>
                    <a:pt x="476" y="824"/>
                    <a:pt x="820" y="545"/>
                  </a:cubicBezTo>
                  <a:cubicBezTo>
                    <a:pt x="984" y="431"/>
                    <a:pt x="1164" y="332"/>
                    <a:pt x="1361" y="283"/>
                  </a:cubicBezTo>
                  <a:cubicBezTo>
                    <a:pt x="1508" y="240"/>
                    <a:pt x="1664" y="219"/>
                    <a:pt x="1822" y="219"/>
                  </a:cubicBezTo>
                  <a:cubicBezTo>
                    <a:pt x="1964" y="219"/>
                    <a:pt x="2106" y="236"/>
                    <a:pt x="2246" y="267"/>
                  </a:cubicBezTo>
                  <a:cubicBezTo>
                    <a:pt x="3262" y="545"/>
                    <a:pt x="3590" y="1906"/>
                    <a:pt x="2918" y="2562"/>
                  </a:cubicBezTo>
                  <a:cubicBezTo>
                    <a:pt x="2770" y="2709"/>
                    <a:pt x="2590" y="2791"/>
                    <a:pt x="2410" y="2824"/>
                  </a:cubicBezTo>
                  <a:cubicBezTo>
                    <a:pt x="2339" y="2836"/>
                    <a:pt x="2272" y="2841"/>
                    <a:pt x="2209" y="2841"/>
                  </a:cubicBezTo>
                  <a:cubicBezTo>
                    <a:pt x="1750" y="2841"/>
                    <a:pt x="1514" y="2552"/>
                    <a:pt x="1557" y="2365"/>
                  </a:cubicBezTo>
                  <a:cubicBezTo>
                    <a:pt x="1557" y="2365"/>
                    <a:pt x="1557" y="2332"/>
                    <a:pt x="1623" y="2332"/>
                  </a:cubicBezTo>
                  <a:cubicBezTo>
                    <a:pt x="1633" y="2332"/>
                    <a:pt x="1653" y="2333"/>
                    <a:pt x="1679" y="2333"/>
                  </a:cubicBezTo>
                  <a:cubicBezTo>
                    <a:pt x="1818" y="2333"/>
                    <a:pt x="2138" y="2310"/>
                    <a:pt x="2262" y="2021"/>
                  </a:cubicBezTo>
                  <a:cubicBezTo>
                    <a:pt x="2380" y="1666"/>
                    <a:pt x="2109" y="1332"/>
                    <a:pt x="1777" y="1332"/>
                  </a:cubicBezTo>
                  <a:cubicBezTo>
                    <a:pt x="1695" y="1332"/>
                    <a:pt x="1609" y="1352"/>
                    <a:pt x="1525" y="1398"/>
                  </a:cubicBezTo>
                  <a:cubicBezTo>
                    <a:pt x="918" y="1775"/>
                    <a:pt x="1066" y="2693"/>
                    <a:pt x="1754" y="2889"/>
                  </a:cubicBezTo>
                  <a:cubicBezTo>
                    <a:pt x="1928" y="2969"/>
                    <a:pt x="2110" y="3007"/>
                    <a:pt x="2291" y="3007"/>
                  </a:cubicBezTo>
                  <a:cubicBezTo>
                    <a:pt x="2741" y="3007"/>
                    <a:pt x="3176" y="2770"/>
                    <a:pt x="3410" y="2348"/>
                  </a:cubicBezTo>
                  <a:cubicBezTo>
                    <a:pt x="3672" y="1808"/>
                    <a:pt x="3623" y="1168"/>
                    <a:pt x="3278" y="660"/>
                  </a:cubicBezTo>
                  <a:cubicBezTo>
                    <a:pt x="2953" y="235"/>
                    <a:pt x="2457" y="1"/>
                    <a:pt x="19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 name="Google Shape;1392;p2"/>
            <p:cNvSpPr/>
            <p:nvPr/>
          </p:nvSpPr>
          <p:spPr>
            <a:xfrm>
              <a:off x="3412700" y="2000225"/>
              <a:ext cx="42975" cy="60275"/>
            </a:xfrm>
            <a:custGeom>
              <a:avLst/>
              <a:gdLst/>
              <a:ahLst/>
              <a:cxnLst/>
              <a:rect l="l" t="t" r="r" b="b"/>
              <a:pathLst>
                <a:path w="1719" h="2411" extrusionOk="0">
                  <a:moveTo>
                    <a:pt x="214" y="1"/>
                  </a:moveTo>
                  <a:cubicBezTo>
                    <a:pt x="214" y="164"/>
                    <a:pt x="181" y="328"/>
                    <a:pt x="115" y="476"/>
                  </a:cubicBezTo>
                  <a:cubicBezTo>
                    <a:pt x="1" y="853"/>
                    <a:pt x="328" y="1115"/>
                    <a:pt x="951" y="1410"/>
                  </a:cubicBezTo>
                  <a:cubicBezTo>
                    <a:pt x="1591" y="1689"/>
                    <a:pt x="1656" y="2410"/>
                    <a:pt x="1656" y="2410"/>
                  </a:cubicBezTo>
                  <a:cubicBezTo>
                    <a:pt x="1718" y="521"/>
                    <a:pt x="975" y="343"/>
                    <a:pt x="727" y="343"/>
                  </a:cubicBezTo>
                  <a:cubicBezTo>
                    <a:pt x="713" y="343"/>
                    <a:pt x="700" y="344"/>
                    <a:pt x="689" y="345"/>
                  </a:cubicBezTo>
                  <a:cubicBezTo>
                    <a:pt x="492" y="345"/>
                    <a:pt x="394" y="263"/>
                    <a:pt x="361" y="164"/>
                  </a:cubicBezTo>
                  <a:cubicBezTo>
                    <a:pt x="345" y="66"/>
                    <a:pt x="214" y="1"/>
                    <a:pt x="21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 name="Google Shape;1393;p2"/>
            <p:cNvSpPr/>
            <p:nvPr/>
          </p:nvSpPr>
          <p:spPr>
            <a:xfrm>
              <a:off x="3278300" y="1822375"/>
              <a:ext cx="160250" cy="250825"/>
            </a:xfrm>
            <a:custGeom>
              <a:avLst/>
              <a:gdLst/>
              <a:ahLst/>
              <a:cxnLst/>
              <a:rect l="l" t="t" r="r" b="b"/>
              <a:pathLst>
                <a:path w="6410" h="10033" extrusionOk="0">
                  <a:moveTo>
                    <a:pt x="1164" y="1"/>
                  </a:moveTo>
                  <a:lnTo>
                    <a:pt x="1164" y="1"/>
                  </a:lnTo>
                  <a:cubicBezTo>
                    <a:pt x="1262" y="115"/>
                    <a:pt x="1246" y="296"/>
                    <a:pt x="1131" y="410"/>
                  </a:cubicBezTo>
                  <a:cubicBezTo>
                    <a:pt x="935" y="591"/>
                    <a:pt x="377" y="1214"/>
                    <a:pt x="787" y="1837"/>
                  </a:cubicBezTo>
                  <a:cubicBezTo>
                    <a:pt x="1213" y="2525"/>
                    <a:pt x="1803" y="2295"/>
                    <a:pt x="2016" y="2886"/>
                  </a:cubicBezTo>
                  <a:cubicBezTo>
                    <a:pt x="2016" y="2886"/>
                    <a:pt x="2082" y="3164"/>
                    <a:pt x="1885" y="3279"/>
                  </a:cubicBezTo>
                  <a:cubicBezTo>
                    <a:pt x="1855" y="3295"/>
                    <a:pt x="1826" y="3303"/>
                    <a:pt x="1799" y="3303"/>
                  </a:cubicBezTo>
                  <a:cubicBezTo>
                    <a:pt x="1660" y="3303"/>
                    <a:pt x="1557" y="3118"/>
                    <a:pt x="1557" y="2968"/>
                  </a:cubicBezTo>
                  <a:cubicBezTo>
                    <a:pt x="1492" y="2656"/>
                    <a:pt x="1246" y="2427"/>
                    <a:pt x="951" y="2394"/>
                  </a:cubicBezTo>
                  <a:cubicBezTo>
                    <a:pt x="558" y="2328"/>
                    <a:pt x="508" y="2214"/>
                    <a:pt x="508" y="2214"/>
                  </a:cubicBezTo>
                  <a:lnTo>
                    <a:pt x="508" y="2214"/>
                  </a:lnTo>
                  <a:cubicBezTo>
                    <a:pt x="558" y="2361"/>
                    <a:pt x="574" y="2509"/>
                    <a:pt x="541" y="2656"/>
                  </a:cubicBezTo>
                  <a:cubicBezTo>
                    <a:pt x="476" y="2804"/>
                    <a:pt x="181" y="3295"/>
                    <a:pt x="738" y="3672"/>
                  </a:cubicBezTo>
                  <a:cubicBezTo>
                    <a:pt x="1312" y="4066"/>
                    <a:pt x="1590" y="3853"/>
                    <a:pt x="1705" y="4492"/>
                  </a:cubicBezTo>
                  <a:cubicBezTo>
                    <a:pt x="1803" y="5131"/>
                    <a:pt x="1852" y="5918"/>
                    <a:pt x="2197" y="6246"/>
                  </a:cubicBezTo>
                  <a:cubicBezTo>
                    <a:pt x="2082" y="6180"/>
                    <a:pt x="1984" y="6082"/>
                    <a:pt x="1918" y="5967"/>
                  </a:cubicBezTo>
                  <a:cubicBezTo>
                    <a:pt x="1765" y="5631"/>
                    <a:pt x="1441" y="5423"/>
                    <a:pt x="1093" y="5423"/>
                  </a:cubicBezTo>
                  <a:cubicBezTo>
                    <a:pt x="1067" y="5423"/>
                    <a:pt x="1042" y="5424"/>
                    <a:pt x="1017" y="5426"/>
                  </a:cubicBezTo>
                  <a:cubicBezTo>
                    <a:pt x="973" y="5429"/>
                    <a:pt x="933" y="5430"/>
                    <a:pt x="896" y="5430"/>
                  </a:cubicBezTo>
                  <a:cubicBezTo>
                    <a:pt x="433" y="5430"/>
                    <a:pt x="374" y="5252"/>
                    <a:pt x="328" y="5131"/>
                  </a:cubicBezTo>
                  <a:lnTo>
                    <a:pt x="328" y="5131"/>
                  </a:lnTo>
                  <a:cubicBezTo>
                    <a:pt x="328" y="5131"/>
                    <a:pt x="0" y="6131"/>
                    <a:pt x="935" y="6623"/>
                  </a:cubicBezTo>
                  <a:cubicBezTo>
                    <a:pt x="1885" y="7098"/>
                    <a:pt x="1803" y="6738"/>
                    <a:pt x="3098" y="7803"/>
                  </a:cubicBezTo>
                  <a:cubicBezTo>
                    <a:pt x="4131" y="8655"/>
                    <a:pt x="4344" y="8704"/>
                    <a:pt x="4344" y="8704"/>
                  </a:cubicBezTo>
                  <a:cubicBezTo>
                    <a:pt x="4316" y="8700"/>
                    <a:pt x="4287" y="8697"/>
                    <a:pt x="4258" y="8697"/>
                  </a:cubicBezTo>
                  <a:cubicBezTo>
                    <a:pt x="4088" y="8697"/>
                    <a:pt x="3920" y="8780"/>
                    <a:pt x="3836" y="8934"/>
                  </a:cubicBezTo>
                  <a:cubicBezTo>
                    <a:pt x="3623" y="9229"/>
                    <a:pt x="3737" y="9639"/>
                    <a:pt x="4065" y="9803"/>
                  </a:cubicBezTo>
                  <a:cubicBezTo>
                    <a:pt x="4065" y="9803"/>
                    <a:pt x="3951" y="9590"/>
                    <a:pt x="4147" y="9573"/>
                  </a:cubicBezTo>
                  <a:cubicBezTo>
                    <a:pt x="4154" y="9573"/>
                    <a:pt x="4160" y="9572"/>
                    <a:pt x="4167" y="9572"/>
                  </a:cubicBezTo>
                  <a:cubicBezTo>
                    <a:pt x="4290" y="9572"/>
                    <a:pt x="4431" y="9662"/>
                    <a:pt x="4592" y="9662"/>
                  </a:cubicBezTo>
                  <a:cubicBezTo>
                    <a:pt x="4683" y="9662"/>
                    <a:pt x="4781" y="9633"/>
                    <a:pt x="4885" y="9540"/>
                  </a:cubicBezTo>
                  <a:cubicBezTo>
                    <a:pt x="5005" y="9427"/>
                    <a:pt x="5201" y="9330"/>
                    <a:pt x="5430" y="9330"/>
                  </a:cubicBezTo>
                  <a:cubicBezTo>
                    <a:pt x="5732" y="9330"/>
                    <a:pt x="6092" y="9500"/>
                    <a:pt x="6409" y="10032"/>
                  </a:cubicBezTo>
                  <a:cubicBezTo>
                    <a:pt x="6409" y="10032"/>
                    <a:pt x="6163" y="9229"/>
                    <a:pt x="4852" y="8688"/>
                  </a:cubicBezTo>
                  <a:cubicBezTo>
                    <a:pt x="3131" y="7967"/>
                    <a:pt x="2066" y="6262"/>
                    <a:pt x="2148" y="4426"/>
                  </a:cubicBezTo>
                  <a:cubicBezTo>
                    <a:pt x="2229" y="2181"/>
                    <a:pt x="3524" y="673"/>
                    <a:pt x="116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 name="Google Shape;1394;p2"/>
            <p:cNvSpPr/>
            <p:nvPr/>
          </p:nvSpPr>
          <p:spPr>
            <a:xfrm>
              <a:off x="3410250" y="1836725"/>
              <a:ext cx="95100" cy="93850"/>
            </a:xfrm>
            <a:custGeom>
              <a:avLst/>
              <a:gdLst/>
              <a:ahLst/>
              <a:cxnLst/>
              <a:rect l="l" t="t" r="r" b="b"/>
              <a:pathLst>
                <a:path w="3804" h="3754" extrusionOk="0">
                  <a:moveTo>
                    <a:pt x="508" y="0"/>
                  </a:moveTo>
                  <a:cubicBezTo>
                    <a:pt x="508" y="0"/>
                    <a:pt x="279" y="82"/>
                    <a:pt x="148" y="689"/>
                  </a:cubicBezTo>
                  <a:cubicBezTo>
                    <a:pt x="0" y="1279"/>
                    <a:pt x="279" y="1508"/>
                    <a:pt x="1066" y="1869"/>
                  </a:cubicBezTo>
                  <a:cubicBezTo>
                    <a:pt x="1852" y="2230"/>
                    <a:pt x="1885" y="3525"/>
                    <a:pt x="1885" y="3525"/>
                  </a:cubicBezTo>
                  <a:lnTo>
                    <a:pt x="1902" y="3754"/>
                  </a:lnTo>
                  <a:lnTo>
                    <a:pt x="1918" y="3525"/>
                  </a:lnTo>
                  <a:cubicBezTo>
                    <a:pt x="1918" y="3525"/>
                    <a:pt x="1951" y="2230"/>
                    <a:pt x="2738" y="1869"/>
                  </a:cubicBezTo>
                  <a:cubicBezTo>
                    <a:pt x="3524" y="1508"/>
                    <a:pt x="3803" y="1279"/>
                    <a:pt x="3656" y="689"/>
                  </a:cubicBezTo>
                  <a:cubicBezTo>
                    <a:pt x="3524" y="82"/>
                    <a:pt x="3295" y="0"/>
                    <a:pt x="3295" y="0"/>
                  </a:cubicBezTo>
                  <a:cubicBezTo>
                    <a:pt x="3295" y="0"/>
                    <a:pt x="3295" y="271"/>
                    <a:pt x="3123" y="271"/>
                  </a:cubicBezTo>
                  <a:cubicBezTo>
                    <a:pt x="3105" y="271"/>
                    <a:pt x="3086" y="269"/>
                    <a:pt x="3065" y="263"/>
                  </a:cubicBezTo>
                  <a:cubicBezTo>
                    <a:pt x="2967" y="240"/>
                    <a:pt x="2829" y="182"/>
                    <a:pt x="2696" y="182"/>
                  </a:cubicBezTo>
                  <a:cubicBezTo>
                    <a:pt x="2544" y="182"/>
                    <a:pt x="2398" y="259"/>
                    <a:pt x="2328" y="558"/>
                  </a:cubicBezTo>
                  <a:cubicBezTo>
                    <a:pt x="2216" y="1084"/>
                    <a:pt x="2167" y="1657"/>
                    <a:pt x="1937" y="1657"/>
                  </a:cubicBezTo>
                  <a:cubicBezTo>
                    <a:pt x="1931" y="1657"/>
                    <a:pt x="1925" y="1657"/>
                    <a:pt x="1918" y="1656"/>
                  </a:cubicBezTo>
                  <a:cubicBezTo>
                    <a:pt x="1918" y="1648"/>
                    <a:pt x="1914" y="1644"/>
                    <a:pt x="1910" y="1644"/>
                  </a:cubicBezTo>
                  <a:cubicBezTo>
                    <a:pt x="1906" y="1644"/>
                    <a:pt x="1902" y="1648"/>
                    <a:pt x="1902" y="1656"/>
                  </a:cubicBezTo>
                  <a:lnTo>
                    <a:pt x="1885" y="1656"/>
                  </a:lnTo>
                  <a:cubicBezTo>
                    <a:pt x="1879" y="1657"/>
                    <a:pt x="1873" y="1657"/>
                    <a:pt x="1867" y="1657"/>
                  </a:cubicBezTo>
                  <a:cubicBezTo>
                    <a:pt x="1653" y="1657"/>
                    <a:pt x="1603" y="1084"/>
                    <a:pt x="1475" y="558"/>
                  </a:cubicBezTo>
                  <a:cubicBezTo>
                    <a:pt x="1405" y="259"/>
                    <a:pt x="1264" y="182"/>
                    <a:pt x="1114" y="182"/>
                  </a:cubicBezTo>
                  <a:cubicBezTo>
                    <a:pt x="983" y="182"/>
                    <a:pt x="844" y="240"/>
                    <a:pt x="738" y="263"/>
                  </a:cubicBezTo>
                  <a:cubicBezTo>
                    <a:pt x="717" y="269"/>
                    <a:pt x="698" y="271"/>
                    <a:pt x="681" y="271"/>
                  </a:cubicBezTo>
                  <a:cubicBezTo>
                    <a:pt x="508" y="271"/>
                    <a:pt x="508" y="0"/>
                    <a:pt x="50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 name="Google Shape;1395;p2"/>
            <p:cNvSpPr/>
            <p:nvPr/>
          </p:nvSpPr>
          <p:spPr>
            <a:xfrm>
              <a:off x="5111250" y="2920175"/>
              <a:ext cx="38150" cy="191800"/>
            </a:xfrm>
            <a:custGeom>
              <a:avLst/>
              <a:gdLst/>
              <a:ahLst/>
              <a:cxnLst/>
              <a:rect l="l" t="t" r="r" b="b"/>
              <a:pathLst>
                <a:path w="1526" h="7672" extrusionOk="0">
                  <a:moveTo>
                    <a:pt x="896" y="0"/>
                  </a:moveTo>
                  <a:cubicBezTo>
                    <a:pt x="569" y="0"/>
                    <a:pt x="328" y="378"/>
                    <a:pt x="328" y="378"/>
                  </a:cubicBezTo>
                  <a:cubicBezTo>
                    <a:pt x="66" y="788"/>
                    <a:pt x="1" y="1296"/>
                    <a:pt x="33" y="1853"/>
                  </a:cubicBezTo>
                  <a:cubicBezTo>
                    <a:pt x="115" y="2837"/>
                    <a:pt x="476" y="3984"/>
                    <a:pt x="558" y="5181"/>
                  </a:cubicBezTo>
                  <a:cubicBezTo>
                    <a:pt x="705" y="7065"/>
                    <a:pt x="50" y="7672"/>
                    <a:pt x="50" y="7672"/>
                  </a:cubicBezTo>
                  <a:cubicBezTo>
                    <a:pt x="755" y="7131"/>
                    <a:pt x="919" y="5361"/>
                    <a:pt x="787" y="4000"/>
                  </a:cubicBezTo>
                  <a:cubicBezTo>
                    <a:pt x="705" y="3296"/>
                    <a:pt x="689" y="2574"/>
                    <a:pt x="722" y="1853"/>
                  </a:cubicBezTo>
                  <a:cubicBezTo>
                    <a:pt x="755" y="1492"/>
                    <a:pt x="820" y="1214"/>
                    <a:pt x="935" y="1099"/>
                  </a:cubicBezTo>
                  <a:cubicBezTo>
                    <a:pt x="1181" y="837"/>
                    <a:pt x="1525" y="280"/>
                    <a:pt x="1099" y="50"/>
                  </a:cubicBezTo>
                  <a:cubicBezTo>
                    <a:pt x="1029" y="15"/>
                    <a:pt x="961" y="0"/>
                    <a:pt x="89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 name="Google Shape;1396;p2"/>
            <p:cNvSpPr/>
            <p:nvPr/>
          </p:nvSpPr>
          <p:spPr>
            <a:xfrm>
              <a:off x="5055125" y="2895075"/>
              <a:ext cx="212700" cy="254600"/>
            </a:xfrm>
            <a:custGeom>
              <a:avLst/>
              <a:gdLst/>
              <a:ahLst/>
              <a:cxnLst/>
              <a:rect l="l" t="t" r="r" b="b"/>
              <a:pathLst>
                <a:path w="8508" h="10184" extrusionOk="0">
                  <a:moveTo>
                    <a:pt x="6283" y="0"/>
                  </a:moveTo>
                  <a:cubicBezTo>
                    <a:pt x="6080" y="0"/>
                    <a:pt x="5875" y="23"/>
                    <a:pt x="5671" y="71"/>
                  </a:cubicBezTo>
                  <a:cubicBezTo>
                    <a:pt x="4491" y="316"/>
                    <a:pt x="3721" y="1579"/>
                    <a:pt x="3508" y="2841"/>
                  </a:cubicBezTo>
                  <a:lnTo>
                    <a:pt x="3508" y="2857"/>
                  </a:lnTo>
                  <a:cubicBezTo>
                    <a:pt x="3262" y="4152"/>
                    <a:pt x="3508" y="5381"/>
                    <a:pt x="3459" y="6480"/>
                  </a:cubicBezTo>
                  <a:cubicBezTo>
                    <a:pt x="3524" y="7463"/>
                    <a:pt x="3147" y="8430"/>
                    <a:pt x="2459" y="9135"/>
                  </a:cubicBezTo>
                  <a:cubicBezTo>
                    <a:pt x="1787" y="9741"/>
                    <a:pt x="918" y="10118"/>
                    <a:pt x="0" y="10184"/>
                  </a:cubicBezTo>
                  <a:cubicBezTo>
                    <a:pt x="934" y="10151"/>
                    <a:pt x="1819" y="9807"/>
                    <a:pt x="2508" y="9200"/>
                  </a:cubicBezTo>
                  <a:cubicBezTo>
                    <a:pt x="3246" y="8496"/>
                    <a:pt x="3655" y="7496"/>
                    <a:pt x="3606" y="6480"/>
                  </a:cubicBezTo>
                  <a:cubicBezTo>
                    <a:pt x="3672" y="5365"/>
                    <a:pt x="3426" y="4119"/>
                    <a:pt x="3672" y="2873"/>
                  </a:cubicBezTo>
                  <a:cubicBezTo>
                    <a:pt x="3672" y="2873"/>
                    <a:pt x="3672" y="2857"/>
                    <a:pt x="3672" y="2857"/>
                  </a:cubicBezTo>
                  <a:cubicBezTo>
                    <a:pt x="3901" y="1628"/>
                    <a:pt x="4622" y="464"/>
                    <a:pt x="5721" y="218"/>
                  </a:cubicBezTo>
                  <a:cubicBezTo>
                    <a:pt x="5835" y="169"/>
                    <a:pt x="5966" y="153"/>
                    <a:pt x="6114" y="153"/>
                  </a:cubicBezTo>
                  <a:cubicBezTo>
                    <a:pt x="6159" y="149"/>
                    <a:pt x="6203" y="148"/>
                    <a:pt x="6248" y="148"/>
                  </a:cubicBezTo>
                  <a:cubicBezTo>
                    <a:pt x="6642" y="148"/>
                    <a:pt x="7019" y="277"/>
                    <a:pt x="7343" y="513"/>
                  </a:cubicBezTo>
                  <a:cubicBezTo>
                    <a:pt x="8065" y="1087"/>
                    <a:pt x="7966" y="2316"/>
                    <a:pt x="7556" y="2710"/>
                  </a:cubicBezTo>
                  <a:cubicBezTo>
                    <a:pt x="7491" y="2759"/>
                    <a:pt x="7409" y="2824"/>
                    <a:pt x="7327" y="2857"/>
                  </a:cubicBezTo>
                  <a:cubicBezTo>
                    <a:pt x="7204" y="2923"/>
                    <a:pt x="7073" y="2955"/>
                    <a:pt x="6942" y="2955"/>
                  </a:cubicBezTo>
                  <a:cubicBezTo>
                    <a:pt x="6811" y="2955"/>
                    <a:pt x="6680" y="2923"/>
                    <a:pt x="6557" y="2857"/>
                  </a:cubicBezTo>
                  <a:cubicBezTo>
                    <a:pt x="6475" y="2808"/>
                    <a:pt x="6425" y="2742"/>
                    <a:pt x="6393" y="2660"/>
                  </a:cubicBezTo>
                  <a:lnTo>
                    <a:pt x="6393" y="2660"/>
                  </a:lnTo>
                  <a:cubicBezTo>
                    <a:pt x="6393" y="2660"/>
                    <a:pt x="6416" y="2663"/>
                    <a:pt x="6454" y="2663"/>
                  </a:cubicBezTo>
                  <a:cubicBezTo>
                    <a:pt x="6579" y="2663"/>
                    <a:pt x="6862" y="2634"/>
                    <a:pt x="6950" y="2382"/>
                  </a:cubicBezTo>
                  <a:cubicBezTo>
                    <a:pt x="7065" y="2070"/>
                    <a:pt x="6884" y="1726"/>
                    <a:pt x="6557" y="1661"/>
                  </a:cubicBezTo>
                  <a:cubicBezTo>
                    <a:pt x="6508" y="1647"/>
                    <a:pt x="6456" y="1640"/>
                    <a:pt x="6402" y="1640"/>
                  </a:cubicBezTo>
                  <a:cubicBezTo>
                    <a:pt x="6081" y="1640"/>
                    <a:pt x="5725" y="1896"/>
                    <a:pt x="5852" y="2431"/>
                  </a:cubicBezTo>
                  <a:cubicBezTo>
                    <a:pt x="5901" y="2611"/>
                    <a:pt x="6016" y="2759"/>
                    <a:pt x="6180" y="2857"/>
                  </a:cubicBezTo>
                  <a:cubicBezTo>
                    <a:pt x="6418" y="3019"/>
                    <a:pt x="6697" y="3101"/>
                    <a:pt x="6979" y="3101"/>
                  </a:cubicBezTo>
                  <a:cubicBezTo>
                    <a:pt x="7239" y="3101"/>
                    <a:pt x="7501" y="3031"/>
                    <a:pt x="7737" y="2890"/>
                  </a:cubicBezTo>
                  <a:cubicBezTo>
                    <a:pt x="7753" y="2873"/>
                    <a:pt x="7770" y="2873"/>
                    <a:pt x="7786" y="2857"/>
                  </a:cubicBezTo>
                  <a:cubicBezTo>
                    <a:pt x="8310" y="2464"/>
                    <a:pt x="8507" y="1775"/>
                    <a:pt x="8261" y="1169"/>
                  </a:cubicBezTo>
                  <a:cubicBezTo>
                    <a:pt x="8033" y="458"/>
                    <a:pt x="7192" y="0"/>
                    <a:pt x="62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 name="Google Shape;1397;p2"/>
            <p:cNvSpPr/>
            <p:nvPr/>
          </p:nvSpPr>
          <p:spPr>
            <a:xfrm>
              <a:off x="5161250" y="2930650"/>
              <a:ext cx="57800" cy="52825"/>
            </a:xfrm>
            <a:custGeom>
              <a:avLst/>
              <a:gdLst/>
              <a:ahLst/>
              <a:cxnLst/>
              <a:rect l="l" t="t" r="r" b="b"/>
              <a:pathLst>
                <a:path w="2312" h="2113" extrusionOk="0">
                  <a:moveTo>
                    <a:pt x="510" y="0"/>
                  </a:moveTo>
                  <a:cubicBezTo>
                    <a:pt x="442" y="0"/>
                    <a:pt x="370" y="8"/>
                    <a:pt x="295" y="24"/>
                  </a:cubicBezTo>
                  <a:cubicBezTo>
                    <a:pt x="427" y="106"/>
                    <a:pt x="443" y="270"/>
                    <a:pt x="361" y="385"/>
                  </a:cubicBezTo>
                  <a:cubicBezTo>
                    <a:pt x="246" y="565"/>
                    <a:pt x="0" y="992"/>
                    <a:pt x="115" y="1434"/>
                  </a:cubicBezTo>
                  <a:cubicBezTo>
                    <a:pt x="164" y="1598"/>
                    <a:pt x="246" y="1746"/>
                    <a:pt x="377" y="1860"/>
                  </a:cubicBezTo>
                  <a:cubicBezTo>
                    <a:pt x="559" y="2048"/>
                    <a:pt x="818" y="2113"/>
                    <a:pt x="1087" y="2113"/>
                  </a:cubicBezTo>
                  <a:cubicBezTo>
                    <a:pt x="1618" y="2113"/>
                    <a:pt x="2192" y="1860"/>
                    <a:pt x="2312" y="1795"/>
                  </a:cubicBezTo>
                  <a:lnTo>
                    <a:pt x="2312" y="1795"/>
                  </a:lnTo>
                  <a:cubicBezTo>
                    <a:pt x="2312" y="1795"/>
                    <a:pt x="2281" y="1798"/>
                    <a:pt x="2230" y="1798"/>
                  </a:cubicBezTo>
                  <a:cubicBezTo>
                    <a:pt x="2066" y="1798"/>
                    <a:pt x="1693" y="1760"/>
                    <a:pt x="1492" y="1434"/>
                  </a:cubicBezTo>
                  <a:cubicBezTo>
                    <a:pt x="1443" y="1336"/>
                    <a:pt x="1394" y="1221"/>
                    <a:pt x="1377" y="1090"/>
                  </a:cubicBezTo>
                  <a:cubicBezTo>
                    <a:pt x="1291" y="400"/>
                    <a:pt x="991" y="0"/>
                    <a:pt x="51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 name="Google Shape;1398;p2"/>
            <p:cNvSpPr/>
            <p:nvPr/>
          </p:nvSpPr>
          <p:spPr>
            <a:xfrm>
              <a:off x="5246475" y="2895900"/>
              <a:ext cx="74200" cy="48825"/>
            </a:xfrm>
            <a:custGeom>
              <a:avLst/>
              <a:gdLst/>
              <a:ahLst/>
              <a:cxnLst/>
              <a:rect l="l" t="t" r="r" b="b"/>
              <a:pathLst>
                <a:path w="2968" h="1953" extrusionOk="0">
                  <a:moveTo>
                    <a:pt x="928" y="1"/>
                  </a:moveTo>
                  <a:cubicBezTo>
                    <a:pt x="662" y="1"/>
                    <a:pt x="355" y="27"/>
                    <a:pt x="1" y="87"/>
                  </a:cubicBezTo>
                  <a:cubicBezTo>
                    <a:pt x="411" y="136"/>
                    <a:pt x="755" y="415"/>
                    <a:pt x="919" y="792"/>
                  </a:cubicBezTo>
                  <a:cubicBezTo>
                    <a:pt x="1125" y="1306"/>
                    <a:pt x="1492" y="1952"/>
                    <a:pt x="2252" y="1952"/>
                  </a:cubicBezTo>
                  <a:cubicBezTo>
                    <a:pt x="2459" y="1952"/>
                    <a:pt x="2696" y="1904"/>
                    <a:pt x="2968" y="1791"/>
                  </a:cubicBezTo>
                  <a:cubicBezTo>
                    <a:pt x="2787" y="1726"/>
                    <a:pt x="2673" y="1562"/>
                    <a:pt x="2673" y="1365"/>
                  </a:cubicBezTo>
                  <a:cubicBezTo>
                    <a:pt x="2673" y="1082"/>
                    <a:pt x="2636" y="1"/>
                    <a:pt x="92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 name="Google Shape;1399;p2"/>
            <p:cNvSpPr/>
            <p:nvPr/>
          </p:nvSpPr>
          <p:spPr>
            <a:xfrm>
              <a:off x="5312875" y="2895225"/>
              <a:ext cx="36500" cy="28275"/>
            </a:xfrm>
            <a:custGeom>
              <a:avLst/>
              <a:gdLst/>
              <a:ahLst/>
              <a:cxnLst/>
              <a:rect l="l" t="t" r="r" b="b"/>
              <a:pathLst>
                <a:path w="1460" h="1131" extrusionOk="0">
                  <a:moveTo>
                    <a:pt x="975" y="1"/>
                  </a:moveTo>
                  <a:cubicBezTo>
                    <a:pt x="802" y="1"/>
                    <a:pt x="639" y="133"/>
                    <a:pt x="639" y="327"/>
                  </a:cubicBezTo>
                  <a:cubicBezTo>
                    <a:pt x="639" y="486"/>
                    <a:pt x="757" y="590"/>
                    <a:pt x="890" y="590"/>
                  </a:cubicBezTo>
                  <a:cubicBezTo>
                    <a:pt x="948" y="590"/>
                    <a:pt x="1010" y="569"/>
                    <a:pt x="1066" y="524"/>
                  </a:cubicBezTo>
                  <a:cubicBezTo>
                    <a:pt x="1066" y="524"/>
                    <a:pt x="1180" y="360"/>
                    <a:pt x="1066" y="294"/>
                  </a:cubicBezTo>
                  <a:cubicBezTo>
                    <a:pt x="1037" y="278"/>
                    <a:pt x="1011" y="270"/>
                    <a:pt x="989" y="270"/>
                  </a:cubicBezTo>
                  <a:cubicBezTo>
                    <a:pt x="923" y="270"/>
                    <a:pt x="889" y="335"/>
                    <a:pt x="902" y="409"/>
                  </a:cubicBezTo>
                  <a:cubicBezTo>
                    <a:pt x="907" y="440"/>
                    <a:pt x="890" y="455"/>
                    <a:pt x="866" y="455"/>
                  </a:cubicBezTo>
                  <a:cubicBezTo>
                    <a:pt x="814" y="455"/>
                    <a:pt x="727" y="389"/>
                    <a:pt x="738" y="278"/>
                  </a:cubicBezTo>
                  <a:cubicBezTo>
                    <a:pt x="761" y="150"/>
                    <a:pt x="866" y="72"/>
                    <a:pt x="978" y="72"/>
                  </a:cubicBezTo>
                  <a:cubicBezTo>
                    <a:pt x="1024" y="72"/>
                    <a:pt x="1072" y="85"/>
                    <a:pt x="1115" y="114"/>
                  </a:cubicBezTo>
                  <a:cubicBezTo>
                    <a:pt x="1393" y="261"/>
                    <a:pt x="1312" y="851"/>
                    <a:pt x="738" y="901"/>
                  </a:cubicBezTo>
                  <a:cubicBezTo>
                    <a:pt x="723" y="902"/>
                    <a:pt x="709" y="902"/>
                    <a:pt x="694" y="902"/>
                  </a:cubicBezTo>
                  <a:cubicBezTo>
                    <a:pt x="321" y="902"/>
                    <a:pt x="17" y="507"/>
                    <a:pt x="17" y="507"/>
                  </a:cubicBezTo>
                  <a:lnTo>
                    <a:pt x="17" y="507"/>
                  </a:lnTo>
                  <a:cubicBezTo>
                    <a:pt x="0" y="704"/>
                    <a:pt x="82" y="884"/>
                    <a:pt x="230" y="1015"/>
                  </a:cubicBezTo>
                  <a:cubicBezTo>
                    <a:pt x="347" y="1094"/>
                    <a:pt x="476" y="1131"/>
                    <a:pt x="610" y="1131"/>
                  </a:cubicBezTo>
                  <a:cubicBezTo>
                    <a:pt x="700" y="1131"/>
                    <a:pt x="793" y="1114"/>
                    <a:pt x="885" y="1081"/>
                  </a:cubicBezTo>
                  <a:cubicBezTo>
                    <a:pt x="1098" y="1032"/>
                    <a:pt x="1262" y="868"/>
                    <a:pt x="1361" y="671"/>
                  </a:cubicBezTo>
                  <a:cubicBezTo>
                    <a:pt x="1459" y="425"/>
                    <a:pt x="1344" y="147"/>
                    <a:pt x="1115" y="32"/>
                  </a:cubicBezTo>
                  <a:cubicBezTo>
                    <a:pt x="1069" y="11"/>
                    <a:pt x="1021" y="1"/>
                    <a:pt x="97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 name="Google Shape;1400;p2"/>
            <p:cNvSpPr/>
            <p:nvPr/>
          </p:nvSpPr>
          <p:spPr>
            <a:xfrm>
              <a:off x="4810875" y="3186550"/>
              <a:ext cx="25" cy="25"/>
            </a:xfrm>
            <a:custGeom>
              <a:avLst/>
              <a:gdLst/>
              <a:ahLst/>
              <a:cxnLst/>
              <a:rect l="l" t="t" r="r" b="b"/>
              <a:pathLst>
                <a:path w="1" h="1" fill="none" extrusionOk="0">
                  <a:moveTo>
                    <a:pt x="1" y="0"/>
                  </a:moveTo>
                  <a:lnTo>
                    <a:pt x="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 name="Google Shape;1401;p2"/>
            <p:cNvSpPr/>
            <p:nvPr/>
          </p:nvSpPr>
          <p:spPr>
            <a:xfrm>
              <a:off x="4808825" y="2917900"/>
              <a:ext cx="68475" cy="268675"/>
            </a:xfrm>
            <a:custGeom>
              <a:avLst/>
              <a:gdLst/>
              <a:ahLst/>
              <a:cxnLst/>
              <a:rect l="l" t="t" r="r" b="b"/>
              <a:pathLst>
                <a:path w="2739" h="10747" extrusionOk="0">
                  <a:moveTo>
                    <a:pt x="1451" y="1"/>
                  </a:moveTo>
                  <a:cubicBezTo>
                    <a:pt x="1116" y="1"/>
                    <a:pt x="773" y="126"/>
                    <a:pt x="509" y="420"/>
                  </a:cubicBezTo>
                  <a:cubicBezTo>
                    <a:pt x="165" y="862"/>
                    <a:pt x="1" y="1403"/>
                    <a:pt x="34" y="1960"/>
                  </a:cubicBezTo>
                  <a:cubicBezTo>
                    <a:pt x="50" y="2485"/>
                    <a:pt x="148" y="3010"/>
                    <a:pt x="345" y="3501"/>
                  </a:cubicBezTo>
                  <a:cubicBezTo>
                    <a:pt x="1181" y="5550"/>
                    <a:pt x="2083" y="7517"/>
                    <a:pt x="1509" y="8943"/>
                  </a:cubicBezTo>
                  <a:cubicBezTo>
                    <a:pt x="1263" y="9697"/>
                    <a:pt x="755" y="10336"/>
                    <a:pt x="83" y="10746"/>
                  </a:cubicBezTo>
                  <a:cubicBezTo>
                    <a:pt x="788" y="10353"/>
                    <a:pt x="1329" y="9730"/>
                    <a:pt x="1607" y="8976"/>
                  </a:cubicBezTo>
                  <a:cubicBezTo>
                    <a:pt x="2214" y="7501"/>
                    <a:pt x="1345" y="5452"/>
                    <a:pt x="509" y="3436"/>
                  </a:cubicBezTo>
                  <a:cubicBezTo>
                    <a:pt x="329" y="2960"/>
                    <a:pt x="230" y="2452"/>
                    <a:pt x="198" y="1944"/>
                  </a:cubicBezTo>
                  <a:cubicBezTo>
                    <a:pt x="165" y="1436"/>
                    <a:pt x="312" y="911"/>
                    <a:pt x="607" y="502"/>
                  </a:cubicBezTo>
                  <a:cubicBezTo>
                    <a:pt x="849" y="229"/>
                    <a:pt x="1170" y="111"/>
                    <a:pt x="1482" y="111"/>
                  </a:cubicBezTo>
                  <a:cubicBezTo>
                    <a:pt x="1996" y="111"/>
                    <a:pt x="2487" y="432"/>
                    <a:pt x="2558" y="911"/>
                  </a:cubicBezTo>
                  <a:cubicBezTo>
                    <a:pt x="2681" y="1436"/>
                    <a:pt x="2267" y="1917"/>
                    <a:pt x="1754" y="1917"/>
                  </a:cubicBezTo>
                  <a:cubicBezTo>
                    <a:pt x="1722" y="1917"/>
                    <a:pt x="1689" y="1915"/>
                    <a:pt x="1656" y="1911"/>
                  </a:cubicBezTo>
                  <a:lnTo>
                    <a:pt x="1640" y="1911"/>
                  </a:lnTo>
                  <a:cubicBezTo>
                    <a:pt x="1624" y="1911"/>
                    <a:pt x="1607" y="1895"/>
                    <a:pt x="1591" y="1895"/>
                  </a:cubicBezTo>
                  <a:cubicBezTo>
                    <a:pt x="1509" y="1862"/>
                    <a:pt x="1443" y="1813"/>
                    <a:pt x="1411" y="1747"/>
                  </a:cubicBezTo>
                  <a:cubicBezTo>
                    <a:pt x="1411" y="1747"/>
                    <a:pt x="1361" y="1698"/>
                    <a:pt x="1411" y="1649"/>
                  </a:cubicBezTo>
                  <a:cubicBezTo>
                    <a:pt x="1443" y="1616"/>
                    <a:pt x="1804" y="1633"/>
                    <a:pt x="1820" y="1321"/>
                  </a:cubicBezTo>
                  <a:cubicBezTo>
                    <a:pt x="1831" y="1062"/>
                    <a:pt x="1631" y="901"/>
                    <a:pt x="1425" y="901"/>
                  </a:cubicBezTo>
                  <a:cubicBezTo>
                    <a:pt x="1305" y="901"/>
                    <a:pt x="1183" y="955"/>
                    <a:pt x="1099" y="1075"/>
                  </a:cubicBezTo>
                  <a:cubicBezTo>
                    <a:pt x="902" y="1338"/>
                    <a:pt x="1181" y="1928"/>
                    <a:pt x="1689" y="1960"/>
                  </a:cubicBezTo>
                  <a:lnTo>
                    <a:pt x="1853" y="1960"/>
                  </a:lnTo>
                  <a:cubicBezTo>
                    <a:pt x="2378" y="1911"/>
                    <a:pt x="2738" y="1420"/>
                    <a:pt x="2656" y="895"/>
                  </a:cubicBezTo>
                  <a:cubicBezTo>
                    <a:pt x="2584" y="375"/>
                    <a:pt x="2030" y="1"/>
                    <a:pt x="145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 name="Google Shape;1402;p2"/>
            <p:cNvSpPr/>
            <p:nvPr/>
          </p:nvSpPr>
          <p:spPr>
            <a:xfrm>
              <a:off x="4810875" y="3186550"/>
              <a:ext cx="25" cy="25"/>
            </a:xfrm>
            <a:custGeom>
              <a:avLst/>
              <a:gdLst/>
              <a:ahLst/>
              <a:cxnLst/>
              <a:rect l="l" t="t" r="r" b="b"/>
              <a:pathLst>
                <a:path w="1" h="1" fill="none" extrusionOk="0">
                  <a:moveTo>
                    <a:pt x="1" y="0"/>
                  </a:moveTo>
                  <a:lnTo>
                    <a:pt x="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 name="Google Shape;1403;p2"/>
            <p:cNvSpPr/>
            <p:nvPr/>
          </p:nvSpPr>
          <p:spPr>
            <a:xfrm>
              <a:off x="4829325" y="2671550"/>
              <a:ext cx="60875" cy="136800"/>
            </a:xfrm>
            <a:custGeom>
              <a:avLst/>
              <a:gdLst/>
              <a:ahLst/>
              <a:cxnLst/>
              <a:rect l="l" t="t" r="r" b="b"/>
              <a:pathLst>
                <a:path w="2435" h="5472" extrusionOk="0">
                  <a:moveTo>
                    <a:pt x="1429" y="1"/>
                  </a:moveTo>
                  <a:cubicBezTo>
                    <a:pt x="1399" y="1"/>
                    <a:pt x="1370" y="5"/>
                    <a:pt x="1345" y="13"/>
                  </a:cubicBezTo>
                  <a:cubicBezTo>
                    <a:pt x="1033" y="111"/>
                    <a:pt x="951" y="373"/>
                    <a:pt x="1115" y="734"/>
                  </a:cubicBezTo>
                  <a:cubicBezTo>
                    <a:pt x="1279" y="1111"/>
                    <a:pt x="1787" y="1144"/>
                    <a:pt x="1656" y="2816"/>
                  </a:cubicBezTo>
                  <a:cubicBezTo>
                    <a:pt x="1525" y="4471"/>
                    <a:pt x="0" y="5471"/>
                    <a:pt x="0" y="5471"/>
                  </a:cubicBezTo>
                  <a:cubicBezTo>
                    <a:pt x="263" y="5422"/>
                    <a:pt x="1820" y="4471"/>
                    <a:pt x="2148" y="2439"/>
                  </a:cubicBezTo>
                  <a:cubicBezTo>
                    <a:pt x="2435" y="565"/>
                    <a:pt x="1789" y="1"/>
                    <a:pt x="142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 name="Google Shape;1404;p2"/>
            <p:cNvSpPr/>
            <p:nvPr/>
          </p:nvSpPr>
          <p:spPr>
            <a:xfrm>
              <a:off x="4785075" y="2634275"/>
              <a:ext cx="131975" cy="177750"/>
            </a:xfrm>
            <a:custGeom>
              <a:avLst/>
              <a:gdLst/>
              <a:ahLst/>
              <a:cxnLst/>
              <a:rect l="l" t="t" r="r" b="b"/>
              <a:pathLst>
                <a:path w="5279" h="7110" extrusionOk="0">
                  <a:moveTo>
                    <a:pt x="1688" y="0"/>
                  </a:moveTo>
                  <a:cubicBezTo>
                    <a:pt x="1297" y="0"/>
                    <a:pt x="859" y="91"/>
                    <a:pt x="476" y="389"/>
                  </a:cubicBezTo>
                  <a:cubicBezTo>
                    <a:pt x="164" y="651"/>
                    <a:pt x="0" y="1061"/>
                    <a:pt x="49" y="1471"/>
                  </a:cubicBezTo>
                  <a:cubicBezTo>
                    <a:pt x="106" y="1983"/>
                    <a:pt x="632" y="2421"/>
                    <a:pt x="1241" y="2421"/>
                  </a:cubicBezTo>
                  <a:cubicBezTo>
                    <a:pt x="1334" y="2421"/>
                    <a:pt x="1429" y="2411"/>
                    <a:pt x="1525" y="2389"/>
                  </a:cubicBezTo>
                  <a:cubicBezTo>
                    <a:pt x="1623" y="2373"/>
                    <a:pt x="1721" y="2323"/>
                    <a:pt x="1820" y="2274"/>
                  </a:cubicBezTo>
                  <a:lnTo>
                    <a:pt x="1852" y="2274"/>
                  </a:lnTo>
                  <a:cubicBezTo>
                    <a:pt x="2147" y="2110"/>
                    <a:pt x="2311" y="1782"/>
                    <a:pt x="2262" y="1455"/>
                  </a:cubicBezTo>
                  <a:cubicBezTo>
                    <a:pt x="2212" y="1117"/>
                    <a:pt x="1924" y="894"/>
                    <a:pt x="1616" y="894"/>
                  </a:cubicBezTo>
                  <a:cubicBezTo>
                    <a:pt x="1520" y="894"/>
                    <a:pt x="1421" y="916"/>
                    <a:pt x="1328" y="963"/>
                  </a:cubicBezTo>
                  <a:cubicBezTo>
                    <a:pt x="951" y="1160"/>
                    <a:pt x="1066" y="1700"/>
                    <a:pt x="1475" y="1766"/>
                  </a:cubicBezTo>
                  <a:cubicBezTo>
                    <a:pt x="1506" y="1774"/>
                    <a:pt x="1536" y="1777"/>
                    <a:pt x="1566" y="1777"/>
                  </a:cubicBezTo>
                  <a:cubicBezTo>
                    <a:pt x="1788" y="1777"/>
                    <a:pt x="1963" y="1571"/>
                    <a:pt x="1934" y="1340"/>
                  </a:cubicBezTo>
                  <a:cubicBezTo>
                    <a:pt x="1928" y="1293"/>
                    <a:pt x="1957" y="1254"/>
                    <a:pt x="1995" y="1254"/>
                  </a:cubicBezTo>
                  <a:cubicBezTo>
                    <a:pt x="2049" y="1254"/>
                    <a:pt x="2121" y="1334"/>
                    <a:pt x="2131" y="1586"/>
                  </a:cubicBezTo>
                  <a:cubicBezTo>
                    <a:pt x="2147" y="1717"/>
                    <a:pt x="2131" y="1848"/>
                    <a:pt x="2065" y="1946"/>
                  </a:cubicBezTo>
                  <a:cubicBezTo>
                    <a:pt x="1933" y="2182"/>
                    <a:pt x="1681" y="2312"/>
                    <a:pt x="1429" y="2312"/>
                  </a:cubicBezTo>
                  <a:cubicBezTo>
                    <a:pt x="1401" y="2312"/>
                    <a:pt x="1372" y="2310"/>
                    <a:pt x="1344" y="2307"/>
                  </a:cubicBezTo>
                  <a:cubicBezTo>
                    <a:pt x="1339" y="2307"/>
                    <a:pt x="1333" y="2307"/>
                    <a:pt x="1328" y="2307"/>
                  </a:cubicBezTo>
                  <a:cubicBezTo>
                    <a:pt x="616" y="2307"/>
                    <a:pt x="136" y="1253"/>
                    <a:pt x="787" y="602"/>
                  </a:cubicBezTo>
                  <a:cubicBezTo>
                    <a:pt x="1048" y="319"/>
                    <a:pt x="1429" y="197"/>
                    <a:pt x="1840" y="197"/>
                  </a:cubicBezTo>
                  <a:cubicBezTo>
                    <a:pt x="2357" y="197"/>
                    <a:pt x="2922" y="390"/>
                    <a:pt x="3360" y="701"/>
                  </a:cubicBezTo>
                  <a:cubicBezTo>
                    <a:pt x="5065" y="1979"/>
                    <a:pt x="4819" y="4257"/>
                    <a:pt x="4327" y="5405"/>
                  </a:cubicBezTo>
                  <a:cubicBezTo>
                    <a:pt x="4049" y="6093"/>
                    <a:pt x="3590" y="6683"/>
                    <a:pt x="3000" y="7110"/>
                  </a:cubicBezTo>
                  <a:cubicBezTo>
                    <a:pt x="3623" y="6700"/>
                    <a:pt x="4098" y="6126"/>
                    <a:pt x="4409" y="5438"/>
                  </a:cubicBezTo>
                  <a:cubicBezTo>
                    <a:pt x="4950" y="4290"/>
                    <a:pt x="5278" y="1930"/>
                    <a:pt x="3459" y="553"/>
                  </a:cubicBezTo>
                  <a:cubicBezTo>
                    <a:pt x="3115" y="291"/>
                    <a:pt x="2705" y="127"/>
                    <a:pt x="2262" y="61"/>
                  </a:cubicBezTo>
                  <a:cubicBezTo>
                    <a:pt x="2096" y="27"/>
                    <a:pt x="1899" y="0"/>
                    <a:pt x="16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 name="Google Shape;1405;p2"/>
            <p:cNvSpPr/>
            <p:nvPr/>
          </p:nvSpPr>
          <p:spPr>
            <a:xfrm>
              <a:off x="4814975" y="2496475"/>
              <a:ext cx="130350" cy="204900"/>
            </a:xfrm>
            <a:custGeom>
              <a:avLst/>
              <a:gdLst/>
              <a:ahLst/>
              <a:cxnLst/>
              <a:rect l="l" t="t" r="r" b="b"/>
              <a:pathLst>
                <a:path w="5214" h="8196" extrusionOk="0">
                  <a:moveTo>
                    <a:pt x="1099" y="0"/>
                  </a:moveTo>
                  <a:lnTo>
                    <a:pt x="1099" y="0"/>
                  </a:lnTo>
                  <a:cubicBezTo>
                    <a:pt x="1" y="2869"/>
                    <a:pt x="1279" y="4377"/>
                    <a:pt x="2541" y="5606"/>
                  </a:cubicBezTo>
                  <a:cubicBezTo>
                    <a:pt x="3804" y="6835"/>
                    <a:pt x="3754" y="8196"/>
                    <a:pt x="3754" y="8196"/>
                  </a:cubicBezTo>
                  <a:cubicBezTo>
                    <a:pt x="4672" y="7278"/>
                    <a:pt x="3607" y="5590"/>
                    <a:pt x="4476" y="4229"/>
                  </a:cubicBezTo>
                  <a:cubicBezTo>
                    <a:pt x="5213" y="3082"/>
                    <a:pt x="4262" y="2557"/>
                    <a:pt x="4262" y="2557"/>
                  </a:cubicBezTo>
                  <a:cubicBezTo>
                    <a:pt x="3853" y="3147"/>
                    <a:pt x="3377" y="3000"/>
                    <a:pt x="3033" y="3738"/>
                  </a:cubicBezTo>
                  <a:cubicBezTo>
                    <a:pt x="2673" y="4475"/>
                    <a:pt x="3279" y="5803"/>
                    <a:pt x="3279" y="5803"/>
                  </a:cubicBezTo>
                  <a:cubicBezTo>
                    <a:pt x="2082" y="4934"/>
                    <a:pt x="2312" y="4147"/>
                    <a:pt x="2673" y="3754"/>
                  </a:cubicBezTo>
                  <a:cubicBezTo>
                    <a:pt x="3017" y="3361"/>
                    <a:pt x="2525" y="3000"/>
                    <a:pt x="2541" y="2787"/>
                  </a:cubicBezTo>
                  <a:cubicBezTo>
                    <a:pt x="2558" y="2639"/>
                    <a:pt x="2591" y="2492"/>
                    <a:pt x="2656" y="2361"/>
                  </a:cubicBezTo>
                  <a:cubicBezTo>
                    <a:pt x="2656" y="2361"/>
                    <a:pt x="2580" y="2313"/>
                    <a:pt x="2442" y="2313"/>
                  </a:cubicBezTo>
                  <a:cubicBezTo>
                    <a:pt x="2325" y="2313"/>
                    <a:pt x="2164" y="2347"/>
                    <a:pt x="1968" y="2475"/>
                  </a:cubicBezTo>
                  <a:cubicBezTo>
                    <a:pt x="1230" y="2967"/>
                    <a:pt x="1542" y="4065"/>
                    <a:pt x="1542" y="4065"/>
                  </a:cubicBezTo>
                  <a:cubicBezTo>
                    <a:pt x="1017" y="3328"/>
                    <a:pt x="1181" y="2574"/>
                    <a:pt x="1787" y="2049"/>
                  </a:cubicBezTo>
                  <a:cubicBezTo>
                    <a:pt x="2377" y="1525"/>
                    <a:pt x="1820" y="1049"/>
                    <a:pt x="1427" y="836"/>
                  </a:cubicBezTo>
                  <a:cubicBezTo>
                    <a:pt x="1033" y="623"/>
                    <a:pt x="1099" y="1"/>
                    <a:pt x="109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 name="Google Shape;1406;p2"/>
            <p:cNvSpPr/>
            <p:nvPr/>
          </p:nvSpPr>
          <p:spPr>
            <a:xfrm>
              <a:off x="4755150" y="2471075"/>
              <a:ext cx="75425" cy="112700"/>
            </a:xfrm>
            <a:custGeom>
              <a:avLst/>
              <a:gdLst/>
              <a:ahLst/>
              <a:cxnLst/>
              <a:rect l="l" t="t" r="r" b="b"/>
              <a:pathLst>
                <a:path w="3017" h="4508" extrusionOk="0">
                  <a:moveTo>
                    <a:pt x="443" y="0"/>
                  </a:moveTo>
                  <a:lnTo>
                    <a:pt x="443" y="0"/>
                  </a:lnTo>
                  <a:cubicBezTo>
                    <a:pt x="443" y="0"/>
                    <a:pt x="1" y="2016"/>
                    <a:pt x="3017" y="4508"/>
                  </a:cubicBezTo>
                  <a:cubicBezTo>
                    <a:pt x="3017" y="4508"/>
                    <a:pt x="2459" y="3836"/>
                    <a:pt x="2722" y="3082"/>
                  </a:cubicBezTo>
                  <a:cubicBezTo>
                    <a:pt x="2984" y="2328"/>
                    <a:pt x="2672" y="2065"/>
                    <a:pt x="2427" y="1803"/>
                  </a:cubicBezTo>
                  <a:cubicBezTo>
                    <a:pt x="2295" y="1639"/>
                    <a:pt x="2279" y="1410"/>
                    <a:pt x="2410" y="1246"/>
                  </a:cubicBezTo>
                  <a:cubicBezTo>
                    <a:pt x="2410" y="1246"/>
                    <a:pt x="2372" y="1238"/>
                    <a:pt x="2317" y="1238"/>
                  </a:cubicBezTo>
                  <a:cubicBezTo>
                    <a:pt x="2154" y="1238"/>
                    <a:pt x="1845" y="1302"/>
                    <a:pt x="1918" y="1803"/>
                  </a:cubicBezTo>
                  <a:cubicBezTo>
                    <a:pt x="2033" y="2492"/>
                    <a:pt x="2066" y="2606"/>
                    <a:pt x="1853" y="2623"/>
                  </a:cubicBezTo>
                  <a:cubicBezTo>
                    <a:pt x="1844" y="2624"/>
                    <a:pt x="1835" y="2625"/>
                    <a:pt x="1827" y="2625"/>
                  </a:cubicBezTo>
                  <a:cubicBezTo>
                    <a:pt x="1644" y="2625"/>
                    <a:pt x="1692" y="2286"/>
                    <a:pt x="1754" y="2098"/>
                  </a:cubicBezTo>
                  <a:cubicBezTo>
                    <a:pt x="1804" y="1918"/>
                    <a:pt x="2050" y="1098"/>
                    <a:pt x="1394" y="820"/>
                  </a:cubicBezTo>
                  <a:cubicBezTo>
                    <a:pt x="755" y="541"/>
                    <a:pt x="492" y="279"/>
                    <a:pt x="44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 name="Google Shape;1407;p2"/>
            <p:cNvSpPr/>
            <p:nvPr/>
          </p:nvSpPr>
          <p:spPr>
            <a:xfrm>
              <a:off x="4891200" y="2685800"/>
              <a:ext cx="89775" cy="106550"/>
            </a:xfrm>
            <a:custGeom>
              <a:avLst/>
              <a:gdLst/>
              <a:ahLst/>
              <a:cxnLst/>
              <a:rect l="l" t="t" r="r" b="b"/>
              <a:pathLst>
                <a:path w="3591" h="4262" extrusionOk="0">
                  <a:moveTo>
                    <a:pt x="1722" y="0"/>
                  </a:moveTo>
                  <a:lnTo>
                    <a:pt x="1722" y="0"/>
                  </a:lnTo>
                  <a:cubicBezTo>
                    <a:pt x="787" y="508"/>
                    <a:pt x="1066" y="1180"/>
                    <a:pt x="951" y="2475"/>
                  </a:cubicBezTo>
                  <a:cubicBezTo>
                    <a:pt x="853" y="3770"/>
                    <a:pt x="1" y="4262"/>
                    <a:pt x="1" y="4262"/>
                  </a:cubicBezTo>
                  <a:cubicBezTo>
                    <a:pt x="3590" y="2426"/>
                    <a:pt x="2295" y="770"/>
                    <a:pt x="1951" y="525"/>
                  </a:cubicBezTo>
                  <a:cubicBezTo>
                    <a:pt x="1607" y="279"/>
                    <a:pt x="1722" y="0"/>
                    <a:pt x="17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 name="Google Shape;1408;p2"/>
            <p:cNvSpPr/>
            <p:nvPr/>
          </p:nvSpPr>
          <p:spPr>
            <a:xfrm>
              <a:off x="4893250" y="2751200"/>
              <a:ext cx="197125" cy="145025"/>
            </a:xfrm>
            <a:custGeom>
              <a:avLst/>
              <a:gdLst/>
              <a:ahLst/>
              <a:cxnLst/>
              <a:rect l="l" t="t" r="r" b="b"/>
              <a:pathLst>
                <a:path w="7885" h="5801" extrusionOk="0">
                  <a:moveTo>
                    <a:pt x="3227" y="0"/>
                  </a:moveTo>
                  <a:cubicBezTo>
                    <a:pt x="2840" y="0"/>
                    <a:pt x="2424" y="334"/>
                    <a:pt x="2017" y="957"/>
                  </a:cubicBezTo>
                  <a:cubicBezTo>
                    <a:pt x="1476" y="1810"/>
                    <a:pt x="0" y="1924"/>
                    <a:pt x="0" y="1924"/>
                  </a:cubicBezTo>
                  <a:cubicBezTo>
                    <a:pt x="2394" y="1990"/>
                    <a:pt x="3033" y="2613"/>
                    <a:pt x="3672" y="3367"/>
                  </a:cubicBezTo>
                  <a:cubicBezTo>
                    <a:pt x="4311" y="4121"/>
                    <a:pt x="4492" y="5334"/>
                    <a:pt x="6000" y="5711"/>
                  </a:cubicBezTo>
                  <a:cubicBezTo>
                    <a:pt x="6256" y="5774"/>
                    <a:pt x="6479" y="5800"/>
                    <a:pt x="6673" y="5800"/>
                  </a:cubicBezTo>
                  <a:cubicBezTo>
                    <a:pt x="7635" y="5800"/>
                    <a:pt x="7885" y="5154"/>
                    <a:pt x="7885" y="5154"/>
                  </a:cubicBezTo>
                  <a:lnTo>
                    <a:pt x="7885" y="5154"/>
                  </a:lnTo>
                  <a:cubicBezTo>
                    <a:pt x="7796" y="5213"/>
                    <a:pt x="7715" y="5242"/>
                    <a:pt x="7643" y="5242"/>
                  </a:cubicBezTo>
                  <a:cubicBezTo>
                    <a:pt x="7394" y="5242"/>
                    <a:pt x="7249" y="4887"/>
                    <a:pt x="7262" y="4137"/>
                  </a:cubicBezTo>
                  <a:cubicBezTo>
                    <a:pt x="7295" y="3170"/>
                    <a:pt x="6409" y="2892"/>
                    <a:pt x="5295" y="2711"/>
                  </a:cubicBezTo>
                  <a:cubicBezTo>
                    <a:pt x="4180" y="2531"/>
                    <a:pt x="3246" y="2465"/>
                    <a:pt x="3131" y="2105"/>
                  </a:cubicBezTo>
                  <a:cubicBezTo>
                    <a:pt x="3033" y="1728"/>
                    <a:pt x="3508" y="1597"/>
                    <a:pt x="4197" y="1384"/>
                  </a:cubicBezTo>
                  <a:cubicBezTo>
                    <a:pt x="4885" y="1187"/>
                    <a:pt x="4574" y="548"/>
                    <a:pt x="4574" y="548"/>
                  </a:cubicBezTo>
                  <a:lnTo>
                    <a:pt x="4574" y="548"/>
                  </a:lnTo>
                  <a:cubicBezTo>
                    <a:pt x="4522" y="588"/>
                    <a:pt x="4470" y="606"/>
                    <a:pt x="4416" y="606"/>
                  </a:cubicBezTo>
                  <a:cubicBezTo>
                    <a:pt x="4228" y="606"/>
                    <a:pt x="4008" y="392"/>
                    <a:pt x="3639" y="138"/>
                  </a:cubicBezTo>
                  <a:cubicBezTo>
                    <a:pt x="3507" y="45"/>
                    <a:pt x="3369" y="0"/>
                    <a:pt x="32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 name="Google Shape;1409;p2"/>
            <p:cNvSpPr/>
            <p:nvPr/>
          </p:nvSpPr>
          <p:spPr>
            <a:xfrm>
              <a:off x="4797775" y="2811075"/>
              <a:ext cx="192625" cy="155450"/>
            </a:xfrm>
            <a:custGeom>
              <a:avLst/>
              <a:gdLst/>
              <a:ahLst/>
              <a:cxnLst/>
              <a:rect l="l" t="t" r="r" b="b"/>
              <a:pathLst>
                <a:path w="7705" h="6218" extrusionOk="0">
                  <a:moveTo>
                    <a:pt x="4305" y="1"/>
                  </a:moveTo>
                  <a:cubicBezTo>
                    <a:pt x="2708" y="1"/>
                    <a:pt x="1369" y="1104"/>
                    <a:pt x="689" y="2529"/>
                  </a:cubicBezTo>
                  <a:cubicBezTo>
                    <a:pt x="164" y="3627"/>
                    <a:pt x="0" y="4857"/>
                    <a:pt x="246" y="6053"/>
                  </a:cubicBezTo>
                  <a:lnTo>
                    <a:pt x="246" y="6086"/>
                  </a:lnTo>
                  <a:lnTo>
                    <a:pt x="279" y="6217"/>
                  </a:lnTo>
                  <a:cubicBezTo>
                    <a:pt x="263" y="6070"/>
                    <a:pt x="246" y="5922"/>
                    <a:pt x="246" y="5775"/>
                  </a:cubicBezTo>
                  <a:cubicBezTo>
                    <a:pt x="263" y="4906"/>
                    <a:pt x="426" y="4053"/>
                    <a:pt x="754" y="3234"/>
                  </a:cubicBezTo>
                  <a:cubicBezTo>
                    <a:pt x="1148" y="2234"/>
                    <a:pt x="1885" y="1398"/>
                    <a:pt x="2820" y="874"/>
                  </a:cubicBezTo>
                  <a:cubicBezTo>
                    <a:pt x="3365" y="552"/>
                    <a:pt x="4081" y="303"/>
                    <a:pt x="4790" y="303"/>
                  </a:cubicBezTo>
                  <a:cubicBezTo>
                    <a:pt x="5380" y="303"/>
                    <a:pt x="5965" y="476"/>
                    <a:pt x="6442" y="923"/>
                  </a:cubicBezTo>
                  <a:cubicBezTo>
                    <a:pt x="7491" y="1841"/>
                    <a:pt x="7163" y="3775"/>
                    <a:pt x="5950" y="4070"/>
                  </a:cubicBezTo>
                  <a:cubicBezTo>
                    <a:pt x="5821" y="4104"/>
                    <a:pt x="5688" y="4121"/>
                    <a:pt x="5555" y="4121"/>
                  </a:cubicBezTo>
                  <a:cubicBezTo>
                    <a:pt x="5115" y="4121"/>
                    <a:pt x="4685" y="3938"/>
                    <a:pt x="4459" y="3611"/>
                  </a:cubicBezTo>
                  <a:cubicBezTo>
                    <a:pt x="4164" y="3201"/>
                    <a:pt x="4147" y="2677"/>
                    <a:pt x="4426" y="2250"/>
                  </a:cubicBezTo>
                  <a:cubicBezTo>
                    <a:pt x="4616" y="1971"/>
                    <a:pt x="4919" y="1822"/>
                    <a:pt x="5233" y="1822"/>
                  </a:cubicBezTo>
                  <a:cubicBezTo>
                    <a:pt x="5381" y="1822"/>
                    <a:pt x="5530" y="1855"/>
                    <a:pt x="5672" y="1923"/>
                  </a:cubicBezTo>
                  <a:cubicBezTo>
                    <a:pt x="5852" y="2005"/>
                    <a:pt x="5967" y="2185"/>
                    <a:pt x="5967" y="2382"/>
                  </a:cubicBezTo>
                  <a:cubicBezTo>
                    <a:pt x="5967" y="2382"/>
                    <a:pt x="5967" y="2529"/>
                    <a:pt x="5868" y="2529"/>
                  </a:cubicBezTo>
                  <a:cubicBezTo>
                    <a:pt x="5770" y="2513"/>
                    <a:pt x="5803" y="2365"/>
                    <a:pt x="5541" y="2300"/>
                  </a:cubicBezTo>
                  <a:cubicBezTo>
                    <a:pt x="5511" y="2293"/>
                    <a:pt x="5482" y="2290"/>
                    <a:pt x="5453" y="2290"/>
                  </a:cubicBezTo>
                  <a:cubicBezTo>
                    <a:pt x="5196" y="2290"/>
                    <a:pt x="4990" y="2542"/>
                    <a:pt x="5049" y="2808"/>
                  </a:cubicBezTo>
                  <a:cubicBezTo>
                    <a:pt x="5090" y="2974"/>
                    <a:pt x="5329" y="3100"/>
                    <a:pt x="5569" y="3100"/>
                  </a:cubicBezTo>
                  <a:cubicBezTo>
                    <a:pt x="5708" y="3100"/>
                    <a:pt x="5848" y="3058"/>
                    <a:pt x="5950" y="2955"/>
                  </a:cubicBezTo>
                  <a:cubicBezTo>
                    <a:pt x="6016" y="2890"/>
                    <a:pt x="6065" y="2808"/>
                    <a:pt x="6098" y="2709"/>
                  </a:cubicBezTo>
                  <a:cubicBezTo>
                    <a:pt x="6196" y="2398"/>
                    <a:pt x="6065" y="2070"/>
                    <a:pt x="5770" y="1906"/>
                  </a:cubicBezTo>
                  <a:cubicBezTo>
                    <a:pt x="5601" y="1807"/>
                    <a:pt x="5414" y="1760"/>
                    <a:pt x="5228" y="1760"/>
                  </a:cubicBezTo>
                  <a:cubicBezTo>
                    <a:pt x="4892" y="1760"/>
                    <a:pt x="4561" y="1916"/>
                    <a:pt x="4360" y="2201"/>
                  </a:cubicBezTo>
                  <a:cubicBezTo>
                    <a:pt x="4049" y="2644"/>
                    <a:pt x="4049" y="3234"/>
                    <a:pt x="4360" y="3693"/>
                  </a:cubicBezTo>
                  <a:cubicBezTo>
                    <a:pt x="4616" y="4051"/>
                    <a:pt x="5091" y="4249"/>
                    <a:pt x="5583" y="4249"/>
                  </a:cubicBezTo>
                  <a:cubicBezTo>
                    <a:pt x="5722" y="4249"/>
                    <a:pt x="5862" y="4233"/>
                    <a:pt x="6000" y="4201"/>
                  </a:cubicBezTo>
                  <a:cubicBezTo>
                    <a:pt x="7344" y="3890"/>
                    <a:pt x="7704" y="1808"/>
                    <a:pt x="6557" y="808"/>
                  </a:cubicBezTo>
                  <a:cubicBezTo>
                    <a:pt x="6426" y="677"/>
                    <a:pt x="6262" y="546"/>
                    <a:pt x="6081" y="464"/>
                  </a:cubicBezTo>
                  <a:cubicBezTo>
                    <a:pt x="5590" y="169"/>
                    <a:pt x="5032" y="5"/>
                    <a:pt x="4475" y="5"/>
                  </a:cubicBezTo>
                  <a:cubicBezTo>
                    <a:pt x="4418" y="2"/>
                    <a:pt x="4361" y="1"/>
                    <a:pt x="430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 name="Google Shape;1410;p2"/>
            <p:cNvSpPr/>
            <p:nvPr/>
          </p:nvSpPr>
          <p:spPr>
            <a:xfrm>
              <a:off x="4807600" y="2858875"/>
              <a:ext cx="76025" cy="81425"/>
            </a:xfrm>
            <a:custGeom>
              <a:avLst/>
              <a:gdLst/>
              <a:ahLst/>
              <a:cxnLst/>
              <a:rect l="l" t="t" r="r" b="b"/>
              <a:pathLst>
                <a:path w="3041" h="3257" extrusionOk="0">
                  <a:moveTo>
                    <a:pt x="2307" y="0"/>
                  </a:moveTo>
                  <a:cubicBezTo>
                    <a:pt x="2111" y="0"/>
                    <a:pt x="1861" y="68"/>
                    <a:pt x="1574" y="240"/>
                  </a:cubicBezTo>
                  <a:cubicBezTo>
                    <a:pt x="312" y="994"/>
                    <a:pt x="1" y="3256"/>
                    <a:pt x="1" y="3256"/>
                  </a:cubicBezTo>
                  <a:cubicBezTo>
                    <a:pt x="1" y="3256"/>
                    <a:pt x="689" y="1158"/>
                    <a:pt x="1951" y="961"/>
                  </a:cubicBezTo>
                  <a:cubicBezTo>
                    <a:pt x="3040" y="784"/>
                    <a:pt x="2975" y="0"/>
                    <a:pt x="230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 name="Google Shape;1411;p2"/>
            <p:cNvSpPr/>
            <p:nvPr/>
          </p:nvSpPr>
          <p:spPr>
            <a:xfrm>
              <a:off x="4905550" y="2852575"/>
              <a:ext cx="130325" cy="112825"/>
            </a:xfrm>
            <a:custGeom>
              <a:avLst/>
              <a:gdLst/>
              <a:ahLst/>
              <a:cxnLst/>
              <a:rect l="l" t="t" r="r" b="b"/>
              <a:pathLst>
                <a:path w="5213" h="4513" extrusionOk="0">
                  <a:moveTo>
                    <a:pt x="3049" y="0"/>
                  </a:moveTo>
                  <a:cubicBezTo>
                    <a:pt x="3049" y="1"/>
                    <a:pt x="3360" y="705"/>
                    <a:pt x="3016" y="1771"/>
                  </a:cubicBezTo>
                  <a:cubicBezTo>
                    <a:pt x="2688" y="2852"/>
                    <a:pt x="1836" y="3065"/>
                    <a:pt x="1213" y="3131"/>
                  </a:cubicBezTo>
                  <a:cubicBezTo>
                    <a:pt x="574" y="3197"/>
                    <a:pt x="148" y="3475"/>
                    <a:pt x="0" y="4344"/>
                  </a:cubicBezTo>
                  <a:cubicBezTo>
                    <a:pt x="148" y="4245"/>
                    <a:pt x="320" y="4194"/>
                    <a:pt x="491" y="4194"/>
                  </a:cubicBezTo>
                  <a:cubicBezTo>
                    <a:pt x="603" y="4194"/>
                    <a:pt x="715" y="4216"/>
                    <a:pt x="820" y="4262"/>
                  </a:cubicBezTo>
                  <a:cubicBezTo>
                    <a:pt x="1067" y="4372"/>
                    <a:pt x="1467" y="4512"/>
                    <a:pt x="1867" y="4512"/>
                  </a:cubicBezTo>
                  <a:cubicBezTo>
                    <a:pt x="2183" y="4512"/>
                    <a:pt x="2499" y="4424"/>
                    <a:pt x="2738" y="4164"/>
                  </a:cubicBezTo>
                  <a:cubicBezTo>
                    <a:pt x="3098" y="3754"/>
                    <a:pt x="3246" y="3213"/>
                    <a:pt x="3147" y="2672"/>
                  </a:cubicBezTo>
                  <a:cubicBezTo>
                    <a:pt x="3131" y="2381"/>
                    <a:pt x="3067" y="1852"/>
                    <a:pt x="3348" y="1852"/>
                  </a:cubicBezTo>
                  <a:cubicBezTo>
                    <a:pt x="3352" y="1852"/>
                    <a:pt x="3356" y="1852"/>
                    <a:pt x="3360" y="1853"/>
                  </a:cubicBezTo>
                  <a:cubicBezTo>
                    <a:pt x="3360" y="1853"/>
                    <a:pt x="3364" y="1852"/>
                    <a:pt x="3370" y="1852"/>
                  </a:cubicBezTo>
                  <a:cubicBezTo>
                    <a:pt x="3414" y="1852"/>
                    <a:pt x="3588" y="1877"/>
                    <a:pt x="3574" y="2279"/>
                  </a:cubicBezTo>
                  <a:cubicBezTo>
                    <a:pt x="3574" y="2754"/>
                    <a:pt x="3541" y="3049"/>
                    <a:pt x="4164" y="3229"/>
                  </a:cubicBezTo>
                  <a:cubicBezTo>
                    <a:pt x="4508" y="3328"/>
                    <a:pt x="4819" y="3492"/>
                    <a:pt x="5082" y="3721"/>
                  </a:cubicBezTo>
                  <a:cubicBezTo>
                    <a:pt x="4983" y="3508"/>
                    <a:pt x="4950" y="3262"/>
                    <a:pt x="5016" y="3033"/>
                  </a:cubicBezTo>
                  <a:cubicBezTo>
                    <a:pt x="5131" y="2705"/>
                    <a:pt x="5213" y="2098"/>
                    <a:pt x="4655" y="1705"/>
                  </a:cubicBezTo>
                  <a:cubicBezTo>
                    <a:pt x="4098" y="1312"/>
                    <a:pt x="3541" y="1066"/>
                    <a:pt x="3410" y="672"/>
                  </a:cubicBezTo>
                  <a:cubicBezTo>
                    <a:pt x="3328" y="426"/>
                    <a:pt x="3197" y="197"/>
                    <a:pt x="30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 name="Google Shape;1412;p2"/>
            <p:cNvSpPr/>
            <p:nvPr/>
          </p:nvSpPr>
          <p:spPr>
            <a:xfrm>
              <a:off x="4983800" y="2928375"/>
              <a:ext cx="31600" cy="50025"/>
            </a:xfrm>
            <a:custGeom>
              <a:avLst/>
              <a:gdLst/>
              <a:ahLst/>
              <a:cxnLst/>
              <a:rect l="l" t="t" r="r" b="b"/>
              <a:pathLst>
                <a:path w="1264" h="2001" extrusionOk="0">
                  <a:moveTo>
                    <a:pt x="312" y="1"/>
                  </a:moveTo>
                  <a:cubicBezTo>
                    <a:pt x="329" y="197"/>
                    <a:pt x="312" y="378"/>
                    <a:pt x="263" y="574"/>
                  </a:cubicBezTo>
                  <a:cubicBezTo>
                    <a:pt x="181" y="837"/>
                    <a:pt x="1" y="1246"/>
                    <a:pt x="444" y="1525"/>
                  </a:cubicBezTo>
                  <a:cubicBezTo>
                    <a:pt x="460" y="1541"/>
                    <a:pt x="476" y="1541"/>
                    <a:pt x="493" y="1558"/>
                  </a:cubicBezTo>
                  <a:cubicBezTo>
                    <a:pt x="1001" y="1853"/>
                    <a:pt x="1017" y="2000"/>
                    <a:pt x="1017" y="2000"/>
                  </a:cubicBezTo>
                  <a:cubicBezTo>
                    <a:pt x="1017" y="2000"/>
                    <a:pt x="1050" y="1771"/>
                    <a:pt x="1099" y="1525"/>
                  </a:cubicBezTo>
                  <a:cubicBezTo>
                    <a:pt x="1116" y="1443"/>
                    <a:pt x="1132" y="1378"/>
                    <a:pt x="1148" y="1296"/>
                  </a:cubicBezTo>
                  <a:cubicBezTo>
                    <a:pt x="1263" y="935"/>
                    <a:pt x="1099" y="525"/>
                    <a:pt x="771" y="345"/>
                  </a:cubicBezTo>
                  <a:cubicBezTo>
                    <a:pt x="329" y="99"/>
                    <a:pt x="312" y="1"/>
                    <a:pt x="31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 name="Google Shape;1413;p2"/>
            <p:cNvSpPr/>
            <p:nvPr/>
          </p:nvSpPr>
          <p:spPr>
            <a:xfrm>
              <a:off x="4984625" y="2712800"/>
              <a:ext cx="172950" cy="121925"/>
            </a:xfrm>
            <a:custGeom>
              <a:avLst/>
              <a:gdLst/>
              <a:ahLst/>
              <a:cxnLst/>
              <a:rect l="l" t="t" r="r" b="b"/>
              <a:pathLst>
                <a:path w="6918" h="4877" extrusionOk="0">
                  <a:moveTo>
                    <a:pt x="1968" y="1"/>
                  </a:moveTo>
                  <a:cubicBezTo>
                    <a:pt x="1078" y="1"/>
                    <a:pt x="600" y="838"/>
                    <a:pt x="706" y="1379"/>
                  </a:cubicBezTo>
                  <a:cubicBezTo>
                    <a:pt x="835" y="1981"/>
                    <a:pt x="1403" y="2019"/>
                    <a:pt x="1543" y="2019"/>
                  </a:cubicBezTo>
                  <a:cubicBezTo>
                    <a:pt x="1563" y="2019"/>
                    <a:pt x="1574" y="2018"/>
                    <a:pt x="1574" y="2018"/>
                  </a:cubicBezTo>
                  <a:cubicBezTo>
                    <a:pt x="1312" y="1920"/>
                    <a:pt x="1197" y="1608"/>
                    <a:pt x="1328" y="1346"/>
                  </a:cubicBezTo>
                  <a:cubicBezTo>
                    <a:pt x="1366" y="1282"/>
                    <a:pt x="1408" y="1258"/>
                    <a:pt x="1455" y="1258"/>
                  </a:cubicBezTo>
                  <a:cubicBezTo>
                    <a:pt x="1553" y="1258"/>
                    <a:pt x="1671" y="1362"/>
                    <a:pt x="1804" y="1428"/>
                  </a:cubicBezTo>
                  <a:cubicBezTo>
                    <a:pt x="1841" y="1447"/>
                    <a:pt x="1877" y="1455"/>
                    <a:pt x="1911" y="1455"/>
                  </a:cubicBezTo>
                  <a:cubicBezTo>
                    <a:pt x="2054" y="1455"/>
                    <a:pt x="2161" y="1302"/>
                    <a:pt x="2214" y="1116"/>
                  </a:cubicBezTo>
                  <a:cubicBezTo>
                    <a:pt x="2254" y="975"/>
                    <a:pt x="2356" y="834"/>
                    <a:pt x="2544" y="834"/>
                  </a:cubicBezTo>
                  <a:cubicBezTo>
                    <a:pt x="2661" y="834"/>
                    <a:pt x="2811" y="889"/>
                    <a:pt x="3000" y="1035"/>
                  </a:cubicBezTo>
                  <a:cubicBezTo>
                    <a:pt x="3476" y="1412"/>
                    <a:pt x="3181" y="2166"/>
                    <a:pt x="3181" y="2166"/>
                  </a:cubicBezTo>
                  <a:cubicBezTo>
                    <a:pt x="3181" y="2166"/>
                    <a:pt x="3181" y="1543"/>
                    <a:pt x="2754" y="1493"/>
                  </a:cubicBezTo>
                  <a:cubicBezTo>
                    <a:pt x="2707" y="1480"/>
                    <a:pt x="2660" y="1473"/>
                    <a:pt x="2614" y="1473"/>
                  </a:cubicBezTo>
                  <a:cubicBezTo>
                    <a:pt x="2436" y="1473"/>
                    <a:pt x="2275" y="1570"/>
                    <a:pt x="2197" y="1739"/>
                  </a:cubicBezTo>
                  <a:cubicBezTo>
                    <a:pt x="2459" y="1739"/>
                    <a:pt x="2476" y="2116"/>
                    <a:pt x="2328" y="2313"/>
                  </a:cubicBezTo>
                  <a:cubicBezTo>
                    <a:pt x="2181" y="2526"/>
                    <a:pt x="2230" y="2657"/>
                    <a:pt x="2377" y="2756"/>
                  </a:cubicBezTo>
                  <a:cubicBezTo>
                    <a:pt x="2509" y="2838"/>
                    <a:pt x="2722" y="2821"/>
                    <a:pt x="2541" y="3198"/>
                  </a:cubicBezTo>
                  <a:cubicBezTo>
                    <a:pt x="2361" y="3575"/>
                    <a:pt x="1656" y="3575"/>
                    <a:pt x="1656" y="3575"/>
                  </a:cubicBezTo>
                  <a:cubicBezTo>
                    <a:pt x="1804" y="3362"/>
                    <a:pt x="1771" y="3067"/>
                    <a:pt x="1574" y="2903"/>
                  </a:cubicBezTo>
                  <a:cubicBezTo>
                    <a:pt x="1574" y="3083"/>
                    <a:pt x="1460" y="3231"/>
                    <a:pt x="1296" y="3280"/>
                  </a:cubicBezTo>
                  <a:cubicBezTo>
                    <a:pt x="1017" y="3362"/>
                    <a:pt x="1017" y="3280"/>
                    <a:pt x="755" y="3510"/>
                  </a:cubicBezTo>
                  <a:cubicBezTo>
                    <a:pt x="618" y="3620"/>
                    <a:pt x="420" y="3647"/>
                    <a:pt x="261" y="3647"/>
                  </a:cubicBezTo>
                  <a:cubicBezTo>
                    <a:pt x="114" y="3647"/>
                    <a:pt x="1" y="3624"/>
                    <a:pt x="1" y="3624"/>
                  </a:cubicBezTo>
                  <a:lnTo>
                    <a:pt x="1" y="3624"/>
                  </a:lnTo>
                  <a:cubicBezTo>
                    <a:pt x="181" y="3723"/>
                    <a:pt x="378" y="3772"/>
                    <a:pt x="591" y="3788"/>
                  </a:cubicBezTo>
                  <a:cubicBezTo>
                    <a:pt x="1033" y="3821"/>
                    <a:pt x="1460" y="3903"/>
                    <a:pt x="1902" y="4001"/>
                  </a:cubicBezTo>
                  <a:cubicBezTo>
                    <a:pt x="3082" y="4362"/>
                    <a:pt x="3787" y="4854"/>
                    <a:pt x="4689" y="4870"/>
                  </a:cubicBezTo>
                  <a:cubicBezTo>
                    <a:pt x="4746" y="4874"/>
                    <a:pt x="4803" y="4876"/>
                    <a:pt x="4860" y="4876"/>
                  </a:cubicBezTo>
                  <a:cubicBezTo>
                    <a:pt x="5257" y="4876"/>
                    <a:pt x="5639" y="4776"/>
                    <a:pt x="5984" y="4575"/>
                  </a:cubicBezTo>
                  <a:cubicBezTo>
                    <a:pt x="6787" y="4116"/>
                    <a:pt x="6918" y="2952"/>
                    <a:pt x="6459" y="2346"/>
                  </a:cubicBezTo>
                  <a:cubicBezTo>
                    <a:pt x="6236" y="2016"/>
                    <a:pt x="5876" y="1864"/>
                    <a:pt x="5536" y="1864"/>
                  </a:cubicBezTo>
                  <a:cubicBezTo>
                    <a:pt x="5201" y="1864"/>
                    <a:pt x="4884" y="2012"/>
                    <a:pt x="4738" y="2280"/>
                  </a:cubicBezTo>
                  <a:cubicBezTo>
                    <a:pt x="4492" y="2624"/>
                    <a:pt x="4525" y="3083"/>
                    <a:pt x="4836" y="3378"/>
                  </a:cubicBezTo>
                  <a:cubicBezTo>
                    <a:pt x="4853" y="3395"/>
                    <a:pt x="4869" y="3411"/>
                    <a:pt x="4902" y="3428"/>
                  </a:cubicBezTo>
                  <a:lnTo>
                    <a:pt x="4935" y="3444"/>
                  </a:lnTo>
                  <a:cubicBezTo>
                    <a:pt x="5037" y="3504"/>
                    <a:pt x="5165" y="3535"/>
                    <a:pt x="5290" y="3535"/>
                  </a:cubicBezTo>
                  <a:cubicBezTo>
                    <a:pt x="5542" y="3535"/>
                    <a:pt x="5781" y="3407"/>
                    <a:pt x="5770" y="3133"/>
                  </a:cubicBezTo>
                  <a:cubicBezTo>
                    <a:pt x="5784" y="2936"/>
                    <a:pt x="5624" y="2851"/>
                    <a:pt x="5445" y="2851"/>
                  </a:cubicBezTo>
                  <a:cubicBezTo>
                    <a:pt x="5191" y="2851"/>
                    <a:pt x="4901" y="3021"/>
                    <a:pt x="5016" y="3280"/>
                  </a:cubicBezTo>
                  <a:cubicBezTo>
                    <a:pt x="5016" y="3303"/>
                    <a:pt x="5016" y="3326"/>
                    <a:pt x="4995" y="3326"/>
                  </a:cubicBezTo>
                  <a:cubicBezTo>
                    <a:pt x="4971" y="3326"/>
                    <a:pt x="4918" y="3295"/>
                    <a:pt x="4803" y="3198"/>
                  </a:cubicBezTo>
                  <a:cubicBezTo>
                    <a:pt x="4689" y="3100"/>
                    <a:pt x="4623" y="2952"/>
                    <a:pt x="4623" y="2788"/>
                  </a:cubicBezTo>
                  <a:cubicBezTo>
                    <a:pt x="4623" y="2624"/>
                    <a:pt x="4689" y="2444"/>
                    <a:pt x="4803" y="2313"/>
                  </a:cubicBezTo>
                  <a:cubicBezTo>
                    <a:pt x="4930" y="2076"/>
                    <a:pt x="5200" y="1950"/>
                    <a:pt x="5491" y="1950"/>
                  </a:cubicBezTo>
                  <a:cubicBezTo>
                    <a:pt x="5804" y="1950"/>
                    <a:pt x="6140" y="2097"/>
                    <a:pt x="6344" y="2411"/>
                  </a:cubicBezTo>
                  <a:cubicBezTo>
                    <a:pt x="6344" y="2411"/>
                    <a:pt x="6361" y="2428"/>
                    <a:pt x="6361" y="2428"/>
                  </a:cubicBezTo>
                  <a:cubicBezTo>
                    <a:pt x="6574" y="2854"/>
                    <a:pt x="6557" y="3346"/>
                    <a:pt x="6328" y="3755"/>
                  </a:cubicBezTo>
                  <a:cubicBezTo>
                    <a:pt x="6049" y="4247"/>
                    <a:pt x="5412" y="4594"/>
                    <a:pt x="4583" y="4594"/>
                  </a:cubicBezTo>
                  <a:cubicBezTo>
                    <a:pt x="4196" y="4594"/>
                    <a:pt x="3766" y="4518"/>
                    <a:pt x="3312" y="4346"/>
                  </a:cubicBezTo>
                  <a:cubicBezTo>
                    <a:pt x="3263" y="4329"/>
                    <a:pt x="3033" y="4264"/>
                    <a:pt x="2886" y="4182"/>
                  </a:cubicBezTo>
                  <a:cubicBezTo>
                    <a:pt x="2459" y="3969"/>
                    <a:pt x="2017" y="3821"/>
                    <a:pt x="1558" y="3739"/>
                  </a:cubicBezTo>
                  <a:cubicBezTo>
                    <a:pt x="1738" y="3723"/>
                    <a:pt x="1935" y="3690"/>
                    <a:pt x="2148" y="3657"/>
                  </a:cubicBezTo>
                  <a:cubicBezTo>
                    <a:pt x="3885" y="3313"/>
                    <a:pt x="4148" y="838"/>
                    <a:pt x="2689" y="166"/>
                  </a:cubicBezTo>
                  <a:cubicBezTo>
                    <a:pt x="2426" y="50"/>
                    <a:pt x="2185" y="1"/>
                    <a:pt x="196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 name="Google Shape;1414;p2"/>
            <p:cNvSpPr/>
            <p:nvPr/>
          </p:nvSpPr>
          <p:spPr>
            <a:xfrm>
              <a:off x="5069050" y="2778400"/>
              <a:ext cx="116400" cy="82400"/>
            </a:xfrm>
            <a:custGeom>
              <a:avLst/>
              <a:gdLst/>
              <a:ahLst/>
              <a:cxnLst/>
              <a:rect l="l" t="t" r="r" b="b"/>
              <a:pathLst>
                <a:path w="4656" h="3296" extrusionOk="0">
                  <a:moveTo>
                    <a:pt x="3820" y="0"/>
                  </a:moveTo>
                  <a:lnTo>
                    <a:pt x="3820" y="0"/>
                  </a:lnTo>
                  <a:cubicBezTo>
                    <a:pt x="3901" y="804"/>
                    <a:pt x="3557" y="1574"/>
                    <a:pt x="2902" y="2049"/>
                  </a:cubicBezTo>
                  <a:cubicBezTo>
                    <a:pt x="2494" y="2367"/>
                    <a:pt x="1997" y="2468"/>
                    <a:pt x="1530" y="2468"/>
                  </a:cubicBezTo>
                  <a:cubicBezTo>
                    <a:pt x="720" y="2468"/>
                    <a:pt x="1" y="2164"/>
                    <a:pt x="0" y="2164"/>
                  </a:cubicBezTo>
                  <a:lnTo>
                    <a:pt x="0" y="2164"/>
                  </a:lnTo>
                  <a:cubicBezTo>
                    <a:pt x="1344" y="2869"/>
                    <a:pt x="1853" y="2639"/>
                    <a:pt x="2213" y="3049"/>
                  </a:cubicBezTo>
                  <a:cubicBezTo>
                    <a:pt x="2376" y="3226"/>
                    <a:pt x="2545" y="3281"/>
                    <a:pt x="2701" y="3281"/>
                  </a:cubicBezTo>
                  <a:cubicBezTo>
                    <a:pt x="2892" y="3281"/>
                    <a:pt x="3063" y="3200"/>
                    <a:pt x="3180" y="3164"/>
                  </a:cubicBezTo>
                  <a:cubicBezTo>
                    <a:pt x="3201" y="3158"/>
                    <a:pt x="3222" y="3155"/>
                    <a:pt x="3244" y="3155"/>
                  </a:cubicBezTo>
                  <a:cubicBezTo>
                    <a:pt x="3345" y="3155"/>
                    <a:pt x="3454" y="3214"/>
                    <a:pt x="3508" y="3295"/>
                  </a:cubicBezTo>
                  <a:cubicBezTo>
                    <a:pt x="3524" y="3098"/>
                    <a:pt x="3475" y="2885"/>
                    <a:pt x="3361" y="2721"/>
                  </a:cubicBezTo>
                  <a:cubicBezTo>
                    <a:pt x="3180" y="2508"/>
                    <a:pt x="2787" y="2492"/>
                    <a:pt x="2721" y="2492"/>
                  </a:cubicBezTo>
                  <a:cubicBezTo>
                    <a:pt x="3279" y="2459"/>
                    <a:pt x="3787" y="2181"/>
                    <a:pt x="4098" y="1722"/>
                  </a:cubicBezTo>
                  <a:cubicBezTo>
                    <a:pt x="4655" y="935"/>
                    <a:pt x="3820" y="1"/>
                    <a:pt x="38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 name="Google Shape;1415;p2"/>
            <p:cNvSpPr/>
            <p:nvPr/>
          </p:nvSpPr>
          <p:spPr>
            <a:xfrm>
              <a:off x="4920300" y="2593000"/>
              <a:ext cx="111475" cy="157150"/>
            </a:xfrm>
            <a:custGeom>
              <a:avLst/>
              <a:gdLst/>
              <a:ahLst/>
              <a:cxnLst/>
              <a:rect l="l" t="t" r="r" b="b"/>
              <a:pathLst>
                <a:path w="4459" h="6286" extrusionOk="0">
                  <a:moveTo>
                    <a:pt x="1820" y="0"/>
                  </a:moveTo>
                  <a:cubicBezTo>
                    <a:pt x="1399" y="0"/>
                    <a:pt x="993" y="149"/>
                    <a:pt x="722" y="450"/>
                  </a:cubicBezTo>
                  <a:cubicBezTo>
                    <a:pt x="0" y="1089"/>
                    <a:pt x="443" y="2139"/>
                    <a:pt x="1033" y="2352"/>
                  </a:cubicBezTo>
                  <a:cubicBezTo>
                    <a:pt x="1156" y="2417"/>
                    <a:pt x="1295" y="2450"/>
                    <a:pt x="1435" y="2450"/>
                  </a:cubicBezTo>
                  <a:cubicBezTo>
                    <a:pt x="1574" y="2450"/>
                    <a:pt x="1713" y="2417"/>
                    <a:pt x="1836" y="2352"/>
                  </a:cubicBezTo>
                  <a:lnTo>
                    <a:pt x="1869" y="2319"/>
                  </a:lnTo>
                  <a:lnTo>
                    <a:pt x="1918" y="2302"/>
                  </a:lnTo>
                  <a:lnTo>
                    <a:pt x="1967" y="2270"/>
                  </a:lnTo>
                  <a:lnTo>
                    <a:pt x="2016" y="2220"/>
                  </a:lnTo>
                  <a:lnTo>
                    <a:pt x="2082" y="2155"/>
                  </a:lnTo>
                  <a:cubicBezTo>
                    <a:pt x="2246" y="1975"/>
                    <a:pt x="2311" y="1745"/>
                    <a:pt x="2279" y="1499"/>
                  </a:cubicBezTo>
                  <a:cubicBezTo>
                    <a:pt x="2247" y="1167"/>
                    <a:pt x="2040" y="1024"/>
                    <a:pt x="1845" y="1024"/>
                  </a:cubicBezTo>
                  <a:cubicBezTo>
                    <a:pt x="1742" y="1024"/>
                    <a:pt x="1642" y="1065"/>
                    <a:pt x="1574" y="1139"/>
                  </a:cubicBezTo>
                  <a:cubicBezTo>
                    <a:pt x="1410" y="1303"/>
                    <a:pt x="1443" y="1581"/>
                    <a:pt x="1656" y="1696"/>
                  </a:cubicBezTo>
                  <a:cubicBezTo>
                    <a:pt x="1733" y="1730"/>
                    <a:pt x="1802" y="1740"/>
                    <a:pt x="1862" y="1740"/>
                  </a:cubicBezTo>
                  <a:cubicBezTo>
                    <a:pt x="1940" y="1740"/>
                    <a:pt x="2003" y="1723"/>
                    <a:pt x="2046" y="1723"/>
                  </a:cubicBezTo>
                  <a:cubicBezTo>
                    <a:pt x="2097" y="1723"/>
                    <a:pt x="2121" y="1746"/>
                    <a:pt x="2115" y="1843"/>
                  </a:cubicBezTo>
                  <a:cubicBezTo>
                    <a:pt x="2098" y="2040"/>
                    <a:pt x="1967" y="2204"/>
                    <a:pt x="1803" y="2302"/>
                  </a:cubicBezTo>
                  <a:cubicBezTo>
                    <a:pt x="1689" y="2348"/>
                    <a:pt x="1572" y="2373"/>
                    <a:pt x="1455" y="2373"/>
                  </a:cubicBezTo>
                  <a:cubicBezTo>
                    <a:pt x="1321" y="2373"/>
                    <a:pt x="1189" y="2340"/>
                    <a:pt x="1066" y="2270"/>
                  </a:cubicBezTo>
                  <a:cubicBezTo>
                    <a:pt x="525" y="2040"/>
                    <a:pt x="164" y="1106"/>
                    <a:pt x="803" y="565"/>
                  </a:cubicBezTo>
                  <a:cubicBezTo>
                    <a:pt x="1049" y="319"/>
                    <a:pt x="1377" y="172"/>
                    <a:pt x="1738" y="172"/>
                  </a:cubicBezTo>
                  <a:cubicBezTo>
                    <a:pt x="2492" y="204"/>
                    <a:pt x="3311" y="745"/>
                    <a:pt x="3442" y="2220"/>
                  </a:cubicBezTo>
                  <a:cubicBezTo>
                    <a:pt x="3492" y="2761"/>
                    <a:pt x="3426" y="3319"/>
                    <a:pt x="3279" y="3860"/>
                  </a:cubicBezTo>
                  <a:cubicBezTo>
                    <a:pt x="3147" y="4319"/>
                    <a:pt x="2951" y="4745"/>
                    <a:pt x="2672" y="5138"/>
                  </a:cubicBezTo>
                  <a:cubicBezTo>
                    <a:pt x="2279" y="5630"/>
                    <a:pt x="1771" y="6023"/>
                    <a:pt x="1197" y="6285"/>
                  </a:cubicBezTo>
                  <a:cubicBezTo>
                    <a:pt x="1803" y="6040"/>
                    <a:pt x="2361" y="5646"/>
                    <a:pt x="2787" y="5122"/>
                  </a:cubicBezTo>
                  <a:cubicBezTo>
                    <a:pt x="3541" y="4269"/>
                    <a:pt x="4459" y="2253"/>
                    <a:pt x="3180" y="614"/>
                  </a:cubicBezTo>
                  <a:cubicBezTo>
                    <a:pt x="2835" y="206"/>
                    <a:pt x="2316" y="0"/>
                    <a:pt x="18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 name="Google Shape;1416;p2"/>
            <p:cNvSpPr/>
            <p:nvPr/>
          </p:nvSpPr>
          <p:spPr>
            <a:xfrm>
              <a:off x="4271200" y="2930650"/>
              <a:ext cx="58200" cy="52825"/>
            </a:xfrm>
            <a:custGeom>
              <a:avLst/>
              <a:gdLst/>
              <a:ahLst/>
              <a:cxnLst/>
              <a:rect l="l" t="t" r="r" b="b"/>
              <a:pathLst>
                <a:path w="2328" h="2113" extrusionOk="0">
                  <a:moveTo>
                    <a:pt x="1818" y="0"/>
                  </a:moveTo>
                  <a:cubicBezTo>
                    <a:pt x="1334" y="0"/>
                    <a:pt x="1021" y="400"/>
                    <a:pt x="935" y="1090"/>
                  </a:cubicBezTo>
                  <a:cubicBezTo>
                    <a:pt x="918" y="1221"/>
                    <a:pt x="886" y="1336"/>
                    <a:pt x="820" y="1434"/>
                  </a:cubicBezTo>
                  <a:cubicBezTo>
                    <a:pt x="632" y="1760"/>
                    <a:pt x="252" y="1798"/>
                    <a:pt x="84" y="1798"/>
                  </a:cubicBezTo>
                  <a:cubicBezTo>
                    <a:pt x="32" y="1798"/>
                    <a:pt x="0" y="1795"/>
                    <a:pt x="0" y="1795"/>
                  </a:cubicBezTo>
                  <a:lnTo>
                    <a:pt x="0" y="1795"/>
                  </a:lnTo>
                  <a:cubicBezTo>
                    <a:pt x="131" y="1860"/>
                    <a:pt x="709" y="2113"/>
                    <a:pt x="1241" y="2113"/>
                  </a:cubicBezTo>
                  <a:cubicBezTo>
                    <a:pt x="1511" y="2113"/>
                    <a:pt x="1769" y="2048"/>
                    <a:pt x="1951" y="1860"/>
                  </a:cubicBezTo>
                  <a:cubicBezTo>
                    <a:pt x="2066" y="1746"/>
                    <a:pt x="2164" y="1598"/>
                    <a:pt x="2213" y="1434"/>
                  </a:cubicBezTo>
                  <a:cubicBezTo>
                    <a:pt x="2328" y="992"/>
                    <a:pt x="2082" y="565"/>
                    <a:pt x="1967" y="385"/>
                  </a:cubicBezTo>
                  <a:cubicBezTo>
                    <a:pt x="1869" y="270"/>
                    <a:pt x="1902" y="106"/>
                    <a:pt x="2033" y="24"/>
                  </a:cubicBezTo>
                  <a:cubicBezTo>
                    <a:pt x="1958" y="8"/>
                    <a:pt x="1886" y="0"/>
                    <a:pt x="181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 name="Google Shape;1417;p2"/>
            <p:cNvSpPr/>
            <p:nvPr/>
          </p:nvSpPr>
          <p:spPr>
            <a:xfrm>
              <a:off x="4169975" y="2895900"/>
              <a:ext cx="74200" cy="48825"/>
            </a:xfrm>
            <a:custGeom>
              <a:avLst/>
              <a:gdLst/>
              <a:ahLst/>
              <a:cxnLst/>
              <a:rect l="l" t="t" r="r" b="b"/>
              <a:pathLst>
                <a:path w="2968" h="1953" extrusionOk="0">
                  <a:moveTo>
                    <a:pt x="2040" y="1"/>
                  </a:moveTo>
                  <a:cubicBezTo>
                    <a:pt x="333" y="1"/>
                    <a:pt x="296" y="1082"/>
                    <a:pt x="296" y="1365"/>
                  </a:cubicBezTo>
                  <a:cubicBezTo>
                    <a:pt x="296" y="1562"/>
                    <a:pt x="181" y="1726"/>
                    <a:pt x="1" y="1791"/>
                  </a:cubicBezTo>
                  <a:cubicBezTo>
                    <a:pt x="272" y="1904"/>
                    <a:pt x="509" y="1952"/>
                    <a:pt x="717" y="1952"/>
                  </a:cubicBezTo>
                  <a:cubicBezTo>
                    <a:pt x="1475" y="1952"/>
                    <a:pt x="1840" y="1306"/>
                    <a:pt x="2033" y="792"/>
                  </a:cubicBezTo>
                  <a:cubicBezTo>
                    <a:pt x="2197" y="415"/>
                    <a:pt x="2558" y="136"/>
                    <a:pt x="2968" y="87"/>
                  </a:cubicBezTo>
                  <a:cubicBezTo>
                    <a:pt x="2614" y="27"/>
                    <a:pt x="2307" y="1"/>
                    <a:pt x="204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 name="Google Shape;1418;p2"/>
            <p:cNvSpPr/>
            <p:nvPr/>
          </p:nvSpPr>
          <p:spPr>
            <a:xfrm>
              <a:off x="4141300" y="2895225"/>
              <a:ext cx="36500" cy="28550"/>
            </a:xfrm>
            <a:custGeom>
              <a:avLst/>
              <a:gdLst/>
              <a:ahLst/>
              <a:cxnLst/>
              <a:rect l="l" t="t" r="r" b="b"/>
              <a:pathLst>
                <a:path w="1460" h="1142" extrusionOk="0">
                  <a:moveTo>
                    <a:pt x="485" y="1"/>
                  </a:moveTo>
                  <a:cubicBezTo>
                    <a:pt x="438" y="1"/>
                    <a:pt x="390" y="11"/>
                    <a:pt x="345" y="32"/>
                  </a:cubicBezTo>
                  <a:cubicBezTo>
                    <a:pt x="99" y="147"/>
                    <a:pt x="0" y="425"/>
                    <a:pt x="99" y="671"/>
                  </a:cubicBezTo>
                  <a:cubicBezTo>
                    <a:pt x="197" y="868"/>
                    <a:pt x="361" y="1032"/>
                    <a:pt x="574" y="1097"/>
                  </a:cubicBezTo>
                  <a:cubicBezTo>
                    <a:pt x="658" y="1127"/>
                    <a:pt x="742" y="1142"/>
                    <a:pt x="825" y="1142"/>
                  </a:cubicBezTo>
                  <a:cubicBezTo>
                    <a:pt x="967" y="1142"/>
                    <a:pt x="1105" y="1098"/>
                    <a:pt x="1230" y="1015"/>
                  </a:cubicBezTo>
                  <a:cubicBezTo>
                    <a:pt x="1377" y="884"/>
                    <a:pt x="1459" y="704"/>
                    <a:pt x="1459" y="507"/>
                  </a:cubicBezTo>
                  <a:lnTo>
                    <a:pt x="1459" y="507"/>
                  </a:lnTo>
                  <a:cubicBezTo>
                    <a:pt x="1459" y="507"/>
                    <a:pt x="1140" y="902"/>
                    <a:pt x="765" y="902"/>
                  </a:cubicBezTo>
                  <a:cubicBezTo>
                    <a:pt x="751" y="902"/>
                    <a:pt x="736" y="902"/>
                    <a:pt x="722" y="901"/>
                  </a:cubicBezTo>
                  <a:cubicBezTo>
                    <a:pt x="148" y="851"/>
                    <a:pt x="66" y="261"/>
                    <a:pt x="345" y="114"/>
                  </a:cubicBezTo>
                  <a:cubicBezTo>
                    <a:pt x="389" y="87"/>
                    <a:pt x="436" y="75"/>
                    <a:pt x="481" y="75"/>
                  </a:cubicBezTo>
                  <a:cubicBezTo>
                    <a:pt x="602" y="75"/>
                    <a:pt x="710" y="163"/>
                    <a:pt x="722" y="294"/>
                  </a:cubicBezTo>
                  <a:cubicBezTo>
                    <a:pt x="744" y="393"/>
                    <a:pt x="654" y="456"/>
                    <a:pt x="604" y="456"/>
                  </a:cubicBezTo>
                  <a:cubicBezTo>
                    <a:pt x="579" y="456"/>
                    <a:pt x="563" y="441"/>
                    <a:pt x="574" y="409"/>
                  </a:cubicBezTo>
                  <a:cubicBezTo>
                    <a:pt x="586" y="335"/>
                    <a:pt x="553" y="270"/>
                    <a:pt x="480" y="270"/>
                  </a:cubicBezTo>
                  <a:cubicBezTo>
                    <a:pt x="455" y="270"/>
                    <a:pt x="427" y="278"/>
                    <a:pt x="394" y="294"/>
                  </a:cubicBezTo>
                  <a:cubicBezTo>
                    <a:pt x="279" y="360"/>
                    <a:pt x="394" y="540"/>
                    <a:pt x="394" y="540"/>
                  </a:cubicBezTo>
                  <a:cubicBezTo>
                    <a:pt x="446" y="578"/>
                    <a:pt x="503" y="595"/>
                    <a:pt x="559" y="595"/>
                  </a:cubicBezTo>
                  <a:cubicBezTo>
                    <a:pt x="696" y="595"/>
                    <a:pt x="820" y="490"/>
                    <a:pt x="820" y="327"/>
                  </a:cubicBezTo>
                  <a:cubicBezTo>
                    <a:pt x="820" y="133"/>
                    <a:pt x="658" y="1"/>
                    <a:pt x="48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 name="Google Shape;1419;p2"/>
            <p:cNvSpPr/>
            <p:nvPr/>
          </p:nvSpPr>
          <p:spPr>
            <a:xfrm>
              <a:off x="4730150" y="2931250"/>
              <a:ext cx="30350" cy="84450"/>
            </a:xfrm>
            <a:custGeom>
              <a:avLst/>
              <a:gdLst/>
              <a:ahLst/>
              <a:cxnLst/>
              <a:rect l="l" t="t" r="r" b="b"/>
              <a:pathLst>
                <a:path w="1214" h="3378" extrusionOk="0">
                  <a:moveTo>
                    <a:pt x="607" y="0"/>
                  </a:moveTo>
                  <a:lnTo>
                    <a:pt x="558" y="328"/>
                  </a:lnTo>
                  <a:cubicBezTo>
                    <a:pt x="525" y="607"/>
                    <a:pt x="443" y="869"/>
                    <a:pt x="296" y="1099"/>
                  </a:cubicBezTo>
                  <a:cubicBezTo>
                    <a:pt x="214" y="1197"/>
                    <a:pt x="148" y="1295"/>
                    <a:pt x="99" y="1410"/>
                  </a:cubicBezTo>
                  <a:cubicBezTo>
                    <a:pt x="1" y="1656"/>
                    <a:pt x="34" y="1951"/>
                    <a:pt x="230" y="2164"/>
                  </a:cubicBezTo>
                  <a:cubicBezTo>
                    <a:pt x="411" y="2426"/>
                    <a:pt x="525" y="2738"/>
                    <a:pt x="574" y="3049"/>
                  </a:cubicBezTo>
                  <a:cubicBezTo>
                    <a:pt x="591" y="3131"/>
                    <a:pt x="591" y="3377"/>
                    <a:pt x="607" y="3377"/>
                  </a:cubicBezTo>
                  <a:cubicBezTo>
                    <a:pt x="607" y="3377"/>
                    <a:pt x="624" y="3131"/>
                    <a:pt x="640" y="3049"/>
                  </a:cubicBezTo>
                  <a:cubicBezTo>
                    <a:pt x="673" y="2738"/>
                    <a:pt x="788" y="2426"/>
                    <a:pt x="984" y="2164"/>
                  </a:cubicBezTo>
                  <a:cubicBezTo>
                    <a:pt x="1165" y="1951"/>
                    <a:pt x="1214" y="1656"/>
                    <a:pt x="1099" y="1410"/>
                  </a:cubicBezTo>
                  <a:cubicBezTo>
                    <a:pt x="1050" y="1295"/>
                    <a:pt x="984" y="1197"/>
                    <a:pt x="919" y="1099"/>
                  </a:cubicBezTo>
                  <a:cubicBezTo>
                    <a:pt x="771" y="869"/>
                    <a:pt x="673" y="607"/>
                    <a:pt x="640" y="328"/>
                  </a:cubicBezTo>
                  <a:lnTo>
                    <a:pt x="607"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 name="Google Shape;1420;p2"/>
            <p:cNvSpPr/>
            <p:nvPr/>
          </p:nvSpPr>
          <p:spPr>
            <a:xfrm>
              <a:off x="4600075" y="2671550"/>
              <a:ext cx="61250" cy="136800"/>
            </a:xfrm>
            <a:custGeom>
              <a:avLst/>
              <a:gdLst/>
              <a:ahLst/>
              <a:cxnLst/>
              <a:rect l="l" t="t" r="r" b="b"/>
              <a:pathLst>
                <a:path w="2450" h="5472" extrusionOk="0">
                  <a:moveTo>
                    <a:pt x="1008" y="1"/>
                  </a:moveTo>
                  <a:cubicBezTo>
                    <a:pt x="659" y="1"/>
                    <a:pt x="1" y="565"/>
                    <a:pt x="303" y="2439"/>
                  </a:cubicBezTo>
                  <a:cubicBezTo>
                    <a:pt x="614" y="4471"/>
                    <a:pt x="2188" y="5422"/>
                    <a:pt x="2450" y="5471"/>
                  </a:cubicBezTo>
                  <a:cubicBezTo>
                    <a:pt x="2450" y="5471"/>
                    <a:pt x="926" y="4488"/>
                    <a:pt x="794" y="2816"/>
                  </a:cubicBezTo>
                  <a:cubicBezTo>
                    <a:pt x="663" y="1144"/>
                    <a:pt x="1171" y="1095"/>
                    <a:pt x="1335" y="734"/>
                  </a:cubicBezTo>
                  <a:cubicBezTo>
                    <a:pt x="1483" y="373"/>
                    <a:pt x="1417" y="111"/>
                    <a:pt x="1090" y="13"/>
                  </a:cubicBezTo>
                  <a:cubicBezTo>
                    <a:pt x="1065" y="5"/>
                    <a:pt x="1038" y="1"/>
                    <a:pt x="100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 name="Google Shape;1421;p2"/>
            <p:cNvSpPr/>
            <p:nvPr/>
          </p:nvSpPr>
          <p:spPr>
            <a:xfrm>
              <a:off x="4573625" y="2634275"/>
              <a:ext cx="131550" cy="177750"/>
            </a:xfrm>
            <a:custGeom>
              <a:avLst/>
              <a:gdLst/>
              <a:ahLst/>
              <a:cxnLst/>
              <a:rect l="l" t="t" r="r" b="b"/>
              <a:pathLst>
                <a:path w="5262" h="7110" extrusionOk="0">
                  <a:moveTo>
                    <a:pt x="3581" y="0"/>
                  </a:moveTo>
                  <a:cubicBezTo>
                    <a:pt x="3371" y="0"/>
                    <a:pt x="3172" y="27"/>
                    <a:pt x="3000" y="61"/>
                  </a:cubicBezTo>
                  <a:cubicBezTo>
                    <a:pt x="2574" y="127"/>
                    <a:pt x="2164" y="291"/>
                    <a:pt x="1803" y="553"/>
                  </a:cubicBezTo>
                  <a:cubicBezTo>
                    <a:pt x="0" y="1930"/>
                    <a:pt x="312" y="4290"/>
                    <a:pt x="853" y="5438"/>
                  </a:cubicBezTo>
                  <a:cubicBezTo>
                    <a:pt x="1148" y="6110"/>
                    <a:pt x="1639" y="6683"/>
                    <a:pt x="2262" y="7110"/>
                  </a:cubicBezTo>
                  <a:cubicBezTo>
                    <a:pt x="1672" y="6667"/>
                    <a:pt x="1213" y="6077"/>
                    <a:pt x="935" y="5405"/>
                  </a:cubicBezTo>
                  <a:cubicBezTo>
                    <a:pt x="443" y="4241"/>
                    <a:pt x="197" y="1979"/>
                    <a:pt x="1902" y="684"/>
                  </a:cubicBezTo>
                  <a:cubicBezTo>
                    <a:pt x="2337" y="376"/>
                    <a:pt x="2897" y="183"/>
                    <a:pt x="3411" y="183"/>
                  </a:cubicBezTo>
                  <a:cubicBezTo>
                    <a:pt x="3826" y="183"/>
                    <a:pt x="4211" y="309"/>
                    <a:pt x="4475" y="602"/>
                  </a:cubicBezTo>
                  <a:cubicBezTo>
                    <a:pt x="5121" y="1232"/>
                    <a:pt x="4653" y="2291"/>
                    <a:pt x="3950" y="2291"/>
                  </a:cubicBezTo>
                  <a:cubicBezTo>
                    <a:pt x="3939" y="2291"/>
                    <a:pt x="3928" y="2291"/>
                    <a:pt x="3918" y="2291"/>
                  </a:cubicBezTo>
                  <a:cubicBezTo>
                    <a:pt x="3889" y="2294"/>
                    <a:pt x="3861" y="2296"/>
                    <a:pt x="3833" y="2296"/>
                  </a:cubicBezTo>
                  <a:cubicBezTo>
                    <a:pt x="3581" y="2296"/>
                    <a:pt x="3329" y="2167"/>
                    <a:pt x="3197" y="1946"/>
                  </a:cubicBezTo>
                  <a:cubicBezTo>
                    <a:pt x="3131" y="1832"/>
                    <a:pt x="3115" y="1700"/>
                    <a:pt x="3131" y="1586"/>
                  </a:cubicBezTo>
                  <a:cubicBezTo>
                    <a:pt x="3151" y="1329"/>
                    <a:pt x="3230" y="1251"/>
                    <a:pt x="3283" y="1251"/>
                  </a:cubicBezTo>
                  <a:cubicBezTo>
                    <a:pt x="3318" y="1251"/>
                    <a:pt x="3341" y="1284"/>
                    <a:pt x="3328" y="1323"/>
                  </a:cubicBezTo>
                  <a:cubicBezTo>
                    <a:pt x="3299" y="1555"/>
                    <a:pt x="3474" y="1761"/>
                    <a:pt x="3696" y="1761"/>
                  </a:cubicBezTo>
                  <a:cubicBezTo>
                    <a:pt x="3726" y="1761"/>
                    <a:pt x="3756" y="1757"/>
                    <a:pt x="3787" y="1750"/>
                  </a:cubicBezTo>
                  <a:cubicBezTo>
                    <a:pt x="4196" y="1700"/>
                    <a:pt x="4311" y="1160"/>
                    <a:pt x="3951" y="946"/>
                  </a:cubicBezTo>
                  <a:cubicBezTo>
                    <a:pt x="3853" y="900"/>
                    <a:pt x="3753" y="878"/>
                    <a:pt x="3656" y="878"/>
                  </a:cubicBezTo>
                  <a:cubicBezTo>
                    <a:pt x="3345" y="878"/>
                    <a:pt x="3066" y="1101"/>
                    <a:pt x="3016" y="1438"/>
                  </a:cubicBezTo>
                  <a:cubicBezTo>
                    <a:pt x="2951" y="1766"/>
                    <a:pt x="3115" y="2094"/>
                    <a:pt x="3410" y="2258"/>
                  </a:cubicBezTo>
                  <a:lnTo>
                    <a:pt x="3426" y="2274"/>
                  </a:lnTo>
                  <a:lnTo>
                    <a:pt x="3442" y="2274"/>
                  </a:lnTo>
                  <a:cubicBezTo>
                    <a:pt x="3541" y="2323"/>
                    <a:pt x="3639" y="2356"/>
                    <a:pt x="3754" y="2389"/>
                  </a:cubicBezTo>
                  <a:cubicBezTo>
                    <a:pt x="3849" y="2411"/>
                    <a:pt x="3944" y="2421"/>
                    <a:pt x="4037" y="2421"/>
                  </a:cubicBezTo>
                  <a:cubicBezTo>
                    <a:pt x="4643" y="2421"/>
                    <a:pt x="5158" y="1983"/>
                    <a:pt x="5229" y="1471"/>
                  </a:cubicBezTo>
                  <a:cubicBezTo>
                    <a:pt x="5262" y="1061"/>
                    <a:pt x="5098" y="651"/>
                    <a:pt x="4787" y="389"/>
                  </a:cubicBezTo>
                  <a:cubicBezTo>
                    <a:pt x="4403" y="91"/>
                    <a:pt x="3972" y="0"/>
                    <a:pt x="358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 name="Google Shape;1422;p2"/>
            <p:cNvSpPr/>
            <p:nvPr/>
          </p:nvSpPr>
          <p:spPr>
            <a:xfrm>
              <a:off x="4653925" y="2587750"/>
              <a:ext cx="182800" cy="128400"/>
            </a:xfrm>
            <a:custGeom>
              <a:avLst/>
              <a:gdLst/>
              <a:ahLst/>
              <a:cxnLst/>
              <a:rect l="l" t="t" r="r" b="b"/>
              <a:pathLst>
                <a:path w="7312" h="5136" extrusionOk="0">
                  <a:moveTo>
                    <a:pt x="1753" y="1"/>
                  </a:moveTo>
                  <a:cubicBezTo>
                    <a:pt x="1358" y="1"/>
                    <a:pt x="965" y="172"/>
                    <a:pt x="689" y="496"/>
                  </a:cubicBezTo>
                  <a:cubicBezTo>
                    <a:pt x="604" y="628"/>
                    <a:pt x="460" y="701"/>
                    <a:pt x="311" y="701"/>
                  </a:cubicBezTo>
                  <a:cubicBezTo>
                    <a:pt x="202" y="701"/>
                    <a:pt x="91" y="662"/>
                    <a:pt x="1" y="578"/>
                  </a:cubicBezTo>
                  <a:lnTo>
                    <a:pt x="1" y="578"/>
                  </a:lnTo>
                  <a:cubicBezTo>
                    <a:pt x="34" y="955"/>
                    <a:pt x="50" y="1021"/>
                    <a:pt x="1755" y="1742"/>
                  </a:cubicBezTo>
                  <a:cubicBezTo>
                    <a:pt x="3066" y="2283"/>
                    <a:pt x="3509" y="4250"/>
                    <a:pt x="3656" y="5135"/>
                  </a:cubicBezTo>
                  <a:cubicBezTo>
                    <a:pt x="3787" y="4250"/>
                    <a:pt x="4230" y="2283"/>
                    <a:pt x="5541" y="1742"/>
                  </a:cubicBezTo>
                  <a:cubicBezTo>
                    <a:pt x="7246" y="1021"/>
                    <a:pt x="7279" y="955"/>
                    <a:pt x="7311" y="578"/>
                  </a:cubicBezTo>
                  <a:lnTo>
                    <a:pt x="7311" y="578"/>
                  </a:lnTo>
                  <a:cubicBezTo>
                    <a:pt x="7221" y="662"/>
                    <a:pt x="7110" y="701"/>
                    <a:pt x="7000" y="701"/>
                  </a:cubicBezTo>
                  <a:cubicBezTo>
                    <a:pt x="6850" y="701"/>
                    <a:pt x="6701" y="628"/>
                    <a:pt x="6607" y="496"/>
                  </a:cubicBezTo>
                  <a:cubicBezTo>
                    <a:pt x="6341" y="172"/>
                    <a:pt x="5952" y="1"/>
                    <a:pt x="5555" y="1"/>
                  </a:cubicBezTo>
                  <a:cubicBezTo>
                    <a:pt x="5291" y="1"/>
                    <a:pt x="5023" y="77"/>
                    <a:pt x="4787" y="234"/>
                  </a:cubicBezTo>
                  <a:cubicBezTo>
                    <a:pt x="4230" y="644"/>
                    <a:pt x="3837" y="1463"/>
                    <a:pt x="3656" y="2660"/>
                  </a:cubicBezTo>
                  <a:cubicBezTo>
                    <a:pt x="3476" y="1463"/>
                    <a:pt x="3083" y="644"/>
                    <a:pt x="2509" y="234"/>
                  </a:cubicBezTo>
                  <a:cubicBezTo>
                    <a:pt x="2279" y="77"/>
                    <a:pt x="2016" y="1"/>
                    <a:pt x="175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 name="Google Shape;1423;p2"/>
            <p:cNvSpPr/>
            <p:nvPr/>
          </p:nvSpPr>
          <p:spPr>
            <a:xfrm>
              <a:off x="4711725" y="2516550"/>
              <a:ext cx="67225" cy="110675"/>
            </a:xfrm>
            <a:custGeom>
              <a:avLst/>
              <a:gdLst/>
              <a:ahLst/>
              <a:cxnLst/>
              <a:rect l="l" t="t" r="r" b="b"/>
              <a:pathLst>
                <a:path w="2689" h="4427" extrusionOk="0">
                  <a:moveTo>
                    <a:pt x="1344" y="0"/>
                  </a:moveTo>
                  <a:cubicBezTo>
                    <a:pt x="1262" y="148"/>
                    <a:pt x="1148" y="296"/>
                    <a:pt x="1016" y="427"/>
                  </a:cubicBezTo>
                  <a:cubicBezTo>
                    <a:pt x="574" y="853"/>
                    <a:pt x="0" y="1722"/>
                    <a:pt x="738" y="2902"/>
                  </a:cubicBezTo>
                  <a:cubicBezTo>
                    <a:pt x="1016" y="3377"/>
                    <a:pt x="1229" y="3885"/>
                    <a:pt x="1344" y="4426"/>
                  </a:cubicBezTo>
                  <a:cubicBezTo>
                    <a:pt x="1459" y="3885"/>
                    <a:pt x="1672" y="3377"/>
                    <a:pt x="1951" y="2902"/>
                  </a:cubicBezTo>
                  <a:cubicBezTo>
                    <a:pt x="2688" y="1722"/>
                    <a:pt x="2115" y="853"/>
                    <a:pt x="1672" y="427"/>
                  </a:cubicBezTo>
                  <a:cubicBezTo>
                    <a:pt x="1541" y="296"/>
                    <a:pt x="1426" y="148"/>
                    <a:pt x="13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 name="Google Shape;1424;p2"/>
            <p:cNvSpPr/>
            <p:nvPr/>
          </p:nvSpPr>
          <p:spPr>
            <a:xfrm>
              <a:off x="4668700" y="2411575"/>
              <a:ext cx="152850" cy="167700"/>
            </a:xfrm>
            <a:custGeom>
              <a:avLst/>
              <a:gdLst/>
              <a:ahLst/>
              <a:cxnLst/>
              <a:rect l="l" t="t" r="r" b="b"/>
              <a:pathLst>
                <a:path w="6114" h="6708" extrusionOk="0">
                  <a:moveTo>
                    <a:pt x="1595" y="1"/>
                  </a:moveTo>
                  <a:cubicBezTo>
                    <a:pt x="1199" y="1"/>
                    <a:pt x="813" y="156"/>
                    <a:pt x="590" y="446"/>
                  </a:cubicBezTo>
                  <a:cubicBezTo>
                    <a:pt x="0" y="1102"/>
                    <a:pt x="492" y="2069"/>
                    <a:pt x="1131" y="2101"/>
                  </a:cubicBezTo>
                  <a:cubicBezTo>
                    <a:pt x="1150" y="2102"/>
                    <a:pt x="1169" y="2103"/>
                    <a:pt x="1187" y="2103"/>
                  </a:cubicBezTo>
                  <a:cubicBezTo>
                    <a:pt x="1800" y="2103"/>
                    <a:pt x="2012" y="1584"/>
                    <a:pt x="1885" y="1282"/>
                  </a:cubicBezTo>
                  <a:cubicBezTo>
                    <a:pt x="1829" y="1113"/>
                    <a:pt x="1676" y="993"/>
                    <a:pt x="1500" y="993"/>
                  </a:cubicBezTo>
                  <a:cubicBezTo>
                    <a:pt x="1470" y="993"/>
                    <a:pt x="1440" y="996"/>
                    <a:pt x="1410" y="1003"/>
                  </a:cubicBezTo>
                  <a:cubicBezTo>
                    <a:pt x="1262" y="1020"/>
                    <a:pt x="1147" y="1167"/>
                    <a:pt x="1164" y="1315"/>
                  </a:cubicBezTo>
                  <a:cubicBezTo>
                    <a:pt x="1164" y="1470"/>
                    <a:pt x="1289" y="1567"/>
                    <a:pt x="1413" y="1567"/>
                  </a:cubicBezTo>
                  <a:cubicBezTo>
                    <a:pt x="1486" y="1567"/>
                    <a:pt x="1558" y="1534"/>
                    <a:pt x="1606" y="1462"/>
                  </a:cubicBezTo>
                  <a:cubicBezTo>
                    <a:pt x="1646" y="1400"/>
                    <a:pt x="1690" y="1375"/>
                    <a:pt x="1729" y="1375"/>
                  </a:cubicBezTo>
                  <a:cubicBezTo>
                    <a:pt x="1802" y="1375"/>
                    <a:pt x="1857" y="1464"/>
                    <a:pt x="1836" y="1560"/>
                  </a:cubicBezTo>
                  <a:cubicBezTo>
                    <a:pt x="1747" y="1801"/>
                    <a:pt x="1522" y="1943"/>
                    <a:pt x="1289" y="1943"/>
                  </a:cubicBezTo>
                  <a:cubicBezTo>
                    <a:pt x="1219" y="1943"/>
                    <a:pt x="1149" y="1931"/>
                    <a:pt x="1082" y="1905"/>
                  </a:cubicBezTo>
                  <a:cubicBezTo>
                    <a:pt x="672" y="1790"/>
                    <a:pt x="459" y="1052"/>
                    <a:pt x="1016" y="659"/>
                  </a:cubicBezTo>
                  <a:cubicBezTo>
                    <a:pt x="1140" y="572"/>
                    <a:pt x="1319" y="526"/>
                    <a:pt x="1520" y="526"/>
                  </a:cubicBezTo>
                  <a:cubicBezTo>
                    <a:pt x="2117" y="526"/>
                    <a:pt x="2901" y="935"/>
                    <a:pt x="2950" y="1905"/>
                  </a:cubicBezTo>
                  <a:cubicBezTo>
                    <a:pt x="2950" y="3085"/>
                    <a:pt x="2033" y="4118"/>
                    <a:pt x="1770" y="4888"/>
                  </a:cubicBezTo>
                  <a:cubicBezTo>
                    <a:pt x="1410" y="5986"/>
                    <a:pt x="1869" y="6658"/>
                    <a:pt x="1901" y="6707"/>
                  </a:cubicBezTo>
                  <a:cubicBezTo>
                    <a:pt x="1623" y="6150"/>
                    <a:pt x="1606" y="5494"/>
                    <a:pt x="1852" y="4921"/>
                  </a:cubicBezTo>
                  <a:cubicBezTo>
                    <a:pt x="2049" y="4396"/>
                    <a:pt x="2492" y="3839"/>
                    <a:pt x="2803" y="3150"/>
                  </a:cubicBezTo>
                  <a:cubicBezTo>
                    <a:pt x="2918" y="2921"/>
                    <a:pt x="3000" y="2691"/>
                    <a:pt x="3065" y="2446"/>
                  </a:cubicBezTo>
                  <a:cubicBezTo>
                    <a:pt x="3114" y="2691"/>
                    <a:pt x="3196" y="2921"/>
                    <a:pt x="3311" y="3150"/>
                  </a:cubicBezTo>
                  <a:cubicBezTo>
                    <a:pt x="3623" y="3839"/>
                    <a:pt x="4065" y="4396"/>
                    <a:pt x="4262" y="4921"/>
                  </a:cubicBezTo>
                  <a:cubicBezTo>
                    <a:pt x="4524" y="5494"/>
                    <a:pt x="4491" y="6150"/>
                    <a:pt x="4213" y="6707"/>
                  </a:cubicBezTo>
                  <a:cubicBezTo>
                    <a:pt x="4245" y="6658"/>
                    <a:pt x="4704" y="5986"/>
                    <a:pt x="4344" y="4888"/>
                  </a:cubicBezTo>
                  <a:cubicBezTo>
                    <a:pt x="4098" y="4118"/>
                    <a:pt x="3180" y="3085"/>
                    <a:pt x="3164" y="1905"/>
                  </a:cubicBezTo>
                  <a:cubicBezTo>
                    <a:pt x="3213" y="935"/>
                    <a:pt x="3997" y="526"/>
                    <a:pt x="4594" y="526"/>
                  </a:cubicBezTo>
                  <a:cubicBezTo>
                    <a:pt x="4795" y="526"/>
                    <a:pt x="4974" y="572"/>
                    <a:pt x="5098" y="659"/>
                  </a:cubicBezTo>
                  <a:cubicBezTo>
                    <a:pt x="5671" y="1052"/>
                    <a:pt x="5458" y="1790"/>
                    <a:pt x="5049" y="1905"/>
                  </a:cubicBezTo>
                  <a:cubicBezTo>
                    <a:pt x="4977" y="1931"/>
                    <a:pt x="4904" y="1943"/>
                    <a:pt x="4833" y="1943"/>
                  </a:cubicBezTo>
                  <a:cubicBezTo>
                    <a:pt x="4592" y="1943"/>
                    <a:pt x="4367" y="1801"/>
                    <a:pt x="4278" y="1560"/>
                  </a:cubicBezTo>
                  <a:cubicBezTo>
                    <a:pt x="4267" y="1464"/>
                    <a:pt x="4320" y="1375"/>
                    <a:pt x="4389" y="1375"/>
                  </a:cubicBezTo>
                  <a:cubicBezTo>
                    <a:pt x="4426" y="1375"/>
                    <a:pt x="4468" y="1400"/>
                    <a:pt x="4508" y="1462"/>
                  </a:cubicBezTo>
                  <a:cubicBezTo>
                    <a:pt x="4562" y="1534"/>
                    <a:pt x="4638" y="1567"/>
                    <a:pt x="4712" y="1567"/>
                  </a:cubicBezTo>
                  <a:cubicBezTo>
                    <a:pt x="4840" y="1567"/>
                    <a:pt x="4961" y="1470"/>
                    <a:pt x="4950" y="1315"/>
                  </a:cubicBezTo>
                  <a:cubicBezTo>
                    <a:pt x="4967" y="1167"/>
                    <a:pt x="4852" y="1020"/>
                    <a:pt x="4704" y="1003"/>
                  </a:cubicBezTo>
                  <a:cubicBezTo>
                    <a:pt x="4676" y="996"/>
                    <a:pt x="4648" y="993"/>
                    <a:pt x="4620" y="993"/>
                  </a:cubicBezTo>
                  <a:cubicBezTo>
                    <a:pt x="4450" y="993"/>
                    <a:pt x="4288" y="1113"/>
                    <a:pt x="4245" y="1282"/>
                  </a:cubicBezTo>
                  <a:cubicBezTo>
                    <a:pt x="4118" y="1584"/>
                    <a:pt x="4346" y="2103"/>
                    <a:pt x="4929" y="2103"/>
                  </a:cubicBezTo>
                  <a:cubicBezTo>
                    <a:pt x="4947" y="2103"/>
                    <a:pt x="4965" y="2102"/>
                    <a:pt x="4983" y="2101"/>
                  </a:cubicBezTo>
                  <a:cubicBezTo>
                    <a:pt x="5622" y="2069"/>
                    <a:pt x="6114" y="1102"/>
                    <a:pt x="5540" y="446"/>
                  </a:cubicBezTo>
                  <a:cubicBezTo>
                    <a:pt x="5310" y="156"/>
                    <a:pt x="4920" y="1"/>
                    <a:pt x="4522" y="1"/>
                  </a:cubicBezTo>
                  <a:cubicBezTo>
                    <a:pt x="4044" y="1"/>
                    <a:pt x="3553" y="225"/>
                    <a:pt x="3311" y="708"/>
                  </a:cubicBezTo>
                  <a:cubicBezTo>
                    <a:pt x="3196" y="888"/>
                    <a:pt x="3114" y="1069"/>
                    <a:pt x="3065" y="1282"/>
                  </a:cubicBezTo>
                  <a:cubicBezTo>
                    <a:pt x="3016" y="1069"/>
                    <a:pt x="2918" y="888"/>
                    <a:pt x="2803" y="708"/>
                  </a:cubicBezTo>
                  <a:cubicBezTo>
                    <a:pt x="2561" y="225"/>
                    <a:pt x="2070" y="1"/>
                    <a:pt x="159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 name="Google Shape;1425;p2"/>
            <p:cNvSpPr/>
            <p:nvPr/>
          </p:nvSpPr>
          <p:spPr>
            <a:xfrm>
              <a:off x="4544925" y="2496875"/>
              <a:ext cx="130350" cy="204925"/>
            </a:xfrm>
            <a:custGeom>
              <a:avLst/>
              <a:gdLst/>
              <a:ahLst/>
              <a:cxnLst/>
              <a:rect l="l" t="t" r="r" b="b"/>
              <a:pathLst>
                <a:path w="5214" h="8197" extrusionOk="0">
                  <a:moveTo>
                    <a:pt x="4131" y="0"/>
                  </a:moveTo>
                  <a:lnTo>
                    <a:pt x="4131" y="0"/>
                  </a:lnTo>
                  <a:cubicBezTo>
                    <a:pt x="4131" y="0"/>
                    <a:pt x="4131" y="0"/>
                    <a:pt x="4131" y="1"/>
                  </a:cubicBezTo>
                  <a:cubicBezTo>
                    <a:pt x="4132" y="1"/>
                    <a:pt x="4132" y="1"/>
                    <a:pt x="4132" y="1"/>
                  </a:cubicBezTo>
                  <a:lnTo>
                    <a:pt x="4132" y="1"/>
                  </a:lnTo>
                  <a:cubicBezTo>
                    <a:pt x="4132" y="1"/>
                    <a:pt x="4132" y="0"/>
                    <a:pt x="4131" y="0"/>
                  </a:cubicBezTo>
                  <a:close/>
                  <a:moveTo>
                    <a:pt x="4132" y="1"/>
                  </a:moveTo>
                  <a:lnTo>
                    <a:pt x="4132" y="1"/>
                  </a:lnTo>
                  <a:cubicBezTo>
                    <a:pt x="4135" y="27"/>
                    <a:pt x="4183" y="615"/>
                    <a:pt x="3804" y="820"/>
                  </a:cubicBezTo>
                  <a:cubicBezTo>
                    <a:pt x="3427" y="1050"/>
                    <a:pt x="2853" y="1525"/>
                    <a:pt x="3443" y="2050"/>
                  </a:cubicBezTo>
                  <a:cubicBezTo>
                    <a:pt x="4050" y="2558"/>
                    <a:pt x="4213" y="3328"/>
                    <a:pt x="3689" y="4066"/>
                  </a:cubicBezTo>
                  <a:cubicBezTo>
                    <a:pt x="3689" y="4066"/>
                    <a:pt x="4000" y="2951"/>
                    <a:pt x="3263" y="2476"/>
                  </a:cubicBezTo>
                  <a:cubicBezTo>
                    <a:pt x="3053" y="2336"/>
                    <a:pt x="2888" y="2299"/>
                    <a:pt x="2771" y="2299"/>
                  </a:cubicBezTo>
                  <a:cubicBezTo>
                    <a:pt x="2642" y="2299"/>
                    <a:pt x="2574" y="2345"/>
                    <a:pt x="2574" y="2345"/>
                  </a:cubicBezTo>
                  <a:cubicBezTo>
                    <a:pt x="2640" y="2476"/>
                    <a:pt x="2673" y="2623"/>
                    <a:pt x="2689" y="2771"/>
                  </a:cubicBezTo>
                  <a:cubicBezTo>
                    <a:pt x="2705" y="2984"/>
                    <a:pt x="2214" y="3345"/>
                    <a:pt x="2574" y="3738"/>
                  </a:cubicBezTo>
                  <a:cubicBezTo>
                    <a:pt x="2919" y="4131"/>
                    <a:pt x="3148" y="4918"/>
                    <a:pt x="1951" y="5787"/>
                  </a:cubicBezTo>
                  <a:cubicBezTo>
                    <a:pt x="1951" y="5787"/>
                    <a:pt x="2574" y="4426"/>
                    <a:pt x="2214" y="3722"/>
                  </a:cubicBezTo>
                  <a:cubicBezTo>
                    <a:pt x="1853" y="3017"/>
                    <a:pt x="1394" y="3131"/>
                    <a:pt x="968" y="2558"/>
                  </a:cubicBezTo>
                  <a:cubicBezTo>
                    <a:pt x="968" y="2558"/>
                    <a:pt x="1" y="3066"/>
                    <a:pt x="755" y="4230"/>
                  </a:cubicBezTo>
                  <a:cubicBezTo>
                    <a:pt x="1624" y="5574"/>
                    <a:pt x="542" y="7262"/>
                    <a:pt x="1460" y="8196"/>
                  </a:cubicBezTo>
                  <a:cubicBezTo>
                    <a:pt x="1460" y="8196"/>
                    <a:pt x="1411" y="6836"/>
                    <a:pt x="2673" y="5607"/>
                  </a:cubicBezTo>
                  <a:cubicBezTo>
                    <a:pt x="3935" y="4377"/>
                    <a:pt x="5213" y="2853"/>
                    <a:pt x="41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 name="Google Shape;1426;p2"/>
            <p:cNvSpPr/>
            <p:nvPr/>
          </p:nvSpPr>
          <p:spPr>
            <a:xfrm>
              <a:off x="4659675" y="2471075"/>
              <a:ext cx="75825" cy="113125"/>
            </a:xfrm>
            <a:custGeom>
              <a:avLst/>
              <a:gdLst/>
              <a:ahLst/>
              <a:cxnLst/>
              <a:rect l="l" t="t" r="r" b="b"/>
              <a:pathLst>
                <a:path w="3033" h="4525" extrusionOk="0">
                  <a:moveTo>
                    <a:pt x="2574" y="0"/>
                  </a:moveTo>
                  <a:lnTo>
                    <a:pt x="2574" y="0"/>
                  </a:lnTo>
                  <a:cubicBezTo>
                    <a:pt x="2541" y="279"/>
                    <a:pt x="2279" y="541"/>
                    <a:pt x="1623" y="820"/>
                  </a:cubicBezTo>
                  <a:cubicBezTo>
                    <a:pt x="968" y="1115"/>
                    <a:pt x="1213" y="1934"/>
                    <a:pt x="1279" y="2131"/>
                  </a:cubicBezTo>
                  <a:cubicBezTo>
                    <a:pt x="1343" y="2307"/>
                    <a:pt x="1392" y="2656"/>
                    <a:pt x="1194" y="2656"/>
                  </a:cubicBezTo>
                  <a:cubicBezTo>
                    <a:pt x="1190" y="2656"/>
                    <a:pt x="1185" y="2656"/>
                    <a:pt x="1181" y="2655"/>
                  </a:cubicBezTo>
                  <a:cubicBezTo>
                    <a:pt x="951" y="2623"/>
                    <a:pt x="1000" y="2508"/>
                    <a:pt x="1099" y="1836"/>
                  </a:cubicBezTo>
                  <a:cubicBezTo>
                    <a:pt x="1187" y="1316"/>
                    <a:pt x="845" y="1257"/>
                    <a:pt x="685" y="1257"/>
                  </a:cubicBezTo>
                  <a:cubicBezTo>
                    <a:pt x="638" y="1257"/>
                    <a:pt x="607" y="1262"/>
                    <a:pt x="607" y="1262"/>
                  </a:cubicBezTo>
                  <a:cubicBezTo>
                    <a:pt x="738" y="1426"/>
                    <a:pt x="738" y="1672"/>
                    <a:pt x="591" y="1836"/>
                  </a:cubicBezTo>
                  <a:cubicBezTo>
                    <a:pt x="345" y="2082"/>
                    <a:pt x="50" y="2360"/>
                    <a:pt x="312" y="3114"/>
                  </a:cubicBezTo>
                  <a:cubicBezTo>
                    <a:pt x="574" y="3868"/>
                    <a:pt x="0" y="4524"/>
                    <a:pt x="0" y="4524"/>
                  </a:cubicBezTo>
                  <a:cubicBezTo>
                    <a:pt x="3033" y="2016"/>
                    <a:pt x="2574" y="0"/>
                    <a:pt x="25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 name="Google Shape;1427;p2"/>
            <p:cNvSpPr/>
            <p:nvPr/>
          </p:nvSpPr>
          <p:spPr>
            <a:xfrm>
              <a:off x="4509275" y="2685800"/>
              <a:ext cx="89775" cy="106550"/>
            </a:xfrm>
            <a:custGeom>
              <a:avLst/>
              <a:gdLst/>
              <a:ahLst/>
              <a:cxnLst/>
              <a:rect l="l" t="t" r="r" b="b"/>
              <a:pathLst>
                <a:path w="3591" h="4262" extrusionOk="0">
                  <a:moveTo>
                    <a:pt x="1869" y="0"/>
                  </a:moveTo>
                  <a:cubicBezTo>
                    <a:pt x="1869" y="0"/>
                    <a:pt x="2001" y="279"/>
                    <a:pt x="1656" y="525"/>
                  </a:cubicBezTo>
                  <a:cubicBezTo>
                    <a:pt x="1312" y="770"/>
                    <a:pt x="1" y="2426"/>
                    <a:pt x="3591" y="4262"/>
                  </a:cubicBezTo>
                  <a:cubicBezTo>
                    <a:pt x="3591" y="4262"/>
                    <a:pt x="2738" y="3770"/>
                    <a:pt x="2640" y="2475"/>
                  </a:cubicBezTo>
                  <a:cubicBezTo>
                    <a:pt x="2541" y="1180"/>
                    <a:pt x="2820" y="508"/>
                    <a:pt x="18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 name="Google Shape;1428;p2"/>
            <p:cNvSpPr/>
            <p:nvPr/>
          </p:nvSpPr>
          <p:spPr>
            <a:xfrm>
              <a:off x="4400275" y="2751200"/>
              <a:ext cx="197125" cy="145025"/>
            </a:xfrm>
            <a:custGeom>
              <a:avLst/>
              <a:gdLst/>
              <a:ahLst/>
              <a:cxnLst/>
              <a:rect l="l" t="t" r="r" b="b"/>
              <a:pathLst>
                <a:path w="7885" h="5801" extrusionOk="0">
                  <a:moveTo>
                    <a:pt x="4658" y="0"/>
                  </a:moveTo>
                  <a:cubicBezTo>
                    <a:pt x="4516" y="0"/>
                    <a:pt x="4378" y="45"/>
                    <a:pt x="4246" y="138"/>
                  </a:cubicBezTo>
                  <a:cubicBezTo>
                    <a:pt x="3881" y="402"/>
                    <a:pt x="3661" y="608"/>
                    <a:pt x="3475" y="608"/>
                  </a:cubicBezTo>
                  <a:cubicBezTo>
                    <a:pt x="3418" y="608"/>
                    <a:pt x="3365" y="589"/>
                    <a:pt x="3312" y="548"/>
                  </a:cubicBezTo>
                  <a:lnTo>
                    <a:pt x="3312" y="548"/>
                  </a:lnTo>
                  <a:cubicBezTo>
                    <a:pt x="3312" y="548"/>
                    <a:pt x="3000" y="1187"/>
                    <a:pt x="3689" y="1384"/>
                  </a:cubicBezTo>
                  <a:cubicBezTo>
                    <a:pt x="4361" y="1597"/>
                    <a:pt x="4853" y="1728"/>
                    <a:pt x="4738" y="2105"/>
                  </a:cubicBezTo>
                  <a:cubicBezTo>
                    <a:pt x="4639" y="2482"/>
                    <a:pt x="3705" y="2547"/>
                    <a:pt x="2591" y="2711"/>
                  </a:cubicBezTo>
                  <a:cubicBezTo>
                    <a:pt x="1476" y="2875"/>
                    <a:pt x="591" y="3170"/>
                    <a:pt x="607" y="4137"/>
                  </a:cubicBezTo>
                  <a:cubicBezTo>
                    <a:pt x="632" y="4884"/>
                    <a:pt x="492" y="5249"/>
                    <a:pt x="246" y="5249"/>
                  </a:cubicBezTo>
                  <a:cubicBezTo>
                    <a:pt x="173" y="5249"/>
                    <a:pt x="91" y="5217"/>
                    <a:pt x="1" y="5154"/>
                  </a:cubicBezTo>
                  <a:lnTo>
                    <a:pt x="1" y="5154"/>
                  </a:lnTo>
                  <a:cubicBezTo>
                    <a:pt x="1" y="5154"/>
                    <a:pt x="250" y="5800"/>
                    <a:pt x="1203" y="5800"/>
                  </a:cubicBezTo>
                  <a:cubicBezTo>
                    <a:pt x="1395" y="5800"/>
                    <a:pt x="1616" y="5774"/>
                    <a:pt x="1869" y="5711"/>
                  </a:cubicBezTo>
                  <a:cubicBezTo>
                    <a:pt x="3377" y="5334"/>
                    <a:pt x="3558" y="4121"/>
                    <a:pt x="4197" y="3367"/>
                  </a:cubicBezTo>
                  <a:cubicBezTo>
                    <a:pt x="4836" y="2613"/>
                    <a:pt x="5475" y="1990"/>
                    <a:pt x="7885" y="1924"/>
                  </a:cubicBezTo>
                  <a:cubicBezTo>
                    <a:pt x="7885" y="1924"/>
                    <a:pt x="6410" y="1810"/>
                    <a:pt x="5869" y="957"/>
                  </a:cubicBezTo>
                  <a:cubicBezTo>
                    <a:pt x="5461" y="334"/>
                    <a:pt x="5045" y="0"/>
                    <a:pt x="465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 name="Google Shape;1429;p2"/>
            <p:cNvSpPr/>
            <p:nvPr/>
          </p:nvSpPr>
          <p:spPr>
            <a:xfrm>
              <a:off x="4500275" y="2811075"/>
              <a:ext cx="192200" cy="155450"/>
            </a:xfrm>
            <a:custGeom>
              <a:avLst/>
              <a:gdLst/>
              <a:ahLst/>
              <a:cxnLst/>
              <a:rect l="l" t="t" r="r" b="b"/>
              <a:pathLst>
                <a:path w="7688" h="6218" extrusionOk="0">
                  <a:moveTo>
                    <a:pt x="3400" y="1"/>
                  </a:moveTo>
                  <a:cubicBezTo>
                    <a:pt x="3343" y="1"/>
                    <a:pt x="3286" y="2"/>
                    <a:pt x="3229" y="5"/>
                  </a:cubicBezTo>
                  <a:cubicBezTo>
                    <a:pt x="2656" y="5"/>
                    <a:pt x="2115" y="169"/>
                    <a:pt x="1623" y="464"/>
                  </a:cubicBezTo>
                  <a:cubicBezTo>
                    <a:pt x="1443" y="546"/>
                    <a:pt x="1279" y="677"/>
                    <a:pt x="1148" y="808"/>
                  </a:cubicBezTo>
                  <a:cubicBezTo>
                    <a:pt x="0" y="1808"/>
                    <a:pt x="361" y="3873"/>
                    <a:pt x="1705" y="4201"/>
                  </a:cubicBezTo>
                  <a:cubicBezTo>
                    <a:pt x="1846" y="4239"/>
                    <a:pt x="1990" y="4258"/>
                    <a:pt x="2131" y="4258"/>
                  </a:cubicBezTo>
                  <a:cubicBezTo>
                    <a:pt x="2596" y="4258"/>
                    <a:pt x="3042" y="4057"/>
                    <a:pt x="3344" y="3693"/>
                  </a:cubicBezTo>
                  <a:cubicBezTo>
                    <a:pt x="3655" y="3234"/>
                    <a:pt x="3655" y="2644"/>
                    <a:pt x="3344" y="2201"/>
                  </a:cubicBezTo>
                  <a:cubicBezTo>
                    <a:pt x="3133" y="1916"/>
                    <a:pt x="2805" y="1760"/>
                    <a:pt x="2472" y="1760"/>
                  </a:cubicBezTo>
                  <a:cubicBezTo>
                    <a:pt x="2289" y="1760"/>
                    <a:pt x="2103" y="1807"/>
                    <a:pt x="1934" y="1906"/>
                  </a:cubicBezTo>
                  <a:cubicBezTo>
                    <a:pt x="1639" y="2070"/>
                    <a:pt x="1508" y="2398"/>
                    <a:pt x="1607" y="2709"/>
                  </a:cubicBezTo>
                  <a:cubicBezTo>
                    <a:pt x="1639" y="2808"/>
                    <a:pt x="1689" y="2890"/>
                    <a:pt x="1754" y="2955"/>
                  </a:cubicBezTo>
                  <a:cubicBezTo>
                    <a:pt x="1856" y="3058"/>
                    <a:pt x="1996" y="3100"/>
                    <a:pt x="2136" y="3100"/>
                  </a:cubicBezTo>
                  <a:cubicBezTo>
                    <a:pt x="2376" y="3100"/>
                    <a:pt x="2614" y="2974"/>
                    <a:pt x="2656" y="2808"/>
                  </a:cubicBezTo>
                  <a:cubicBezTo>
                    <a:pt x="2715" y="2542"/>
                    <a:pt x="2508" y="2290"/>
                    <a:pt x="2251" y="2290"/>
                  </a:cubicBezTo>
                  <a:cubicBezTo>
                    <a:pt x="2223" y="2290"/>
                    <a:pt x="2193" y="2293"/>
                    <a:pt x="2164" y="2300"/>
                  </a:cubicBezTo>
                  <a:cubicBezTo>
                    <a:pt x="1902" y="2365"/>
                    <a:pt x="1934" y="2513"/>
                    <a:pt x="1836" y="2529"/>
                  </a:cubicBezTo>
                  <a:cubicBezTo>
                    <a:pt x="1738" y="2529"/>
                    <a:pt x="1738" y="2382"/>
                    <a:pt x="1738" y="2382"/>
                  </a:cubicBezTo>
                  <a:cubicBezTo>
                    <a:pt x="1738" y="2185"/>
                    <a:pt x="1852" y="2005"/>
                    <a:pt x="2016" y="1923"/>
                  </a:cubicBezTo>
                  <a:cubicBezTo>
                    <a:pt x="2158" y="1855"/>
                    <a:pt x="2309" y="1822"/>
                    <a:pt x="2459" y="1822"/>
                  </a:cubicBezTo>
                  <a:cubicBezTo>
                    <a:pt x="2778" y="1822"/>
                    <a:pt x="3089" y="1971"/>
                    <a:pt x="3278" y="2250"/>
                  </a:cubicBezTo>
                  <a:cubicBezTo>
                    <a:pt x="3541" y="2677"/>
                    <a:pt x="3541" y="3201"/>
                    <a:pt x="3246" y="3611"/>
                  </a:cubicBezTo>
                  <a:cubicBezTo>
                    <a:pt x="3017" y="3929"/>
                    <a:pt x="2580" y="4119"/>
                    <a:pt x="2136" y="4119"/>
                  </a:cubicBezTo>
                  <a:cubicBezTo>
                    <a:pt x="2008" y="4119"/>
                    <a:pt x="1879" y="4103"/>
                    <a:pt x="1754" y="4070"/>
                  </a:cubicBezTo>
                  <a:cubicBezTo>
                    <a:pt x="541" y="3775"/>
                    <a:pt x="213" y="1841"/>
                    <a:pt x="1262" y="923"/>
                  </a:cubicBezTo>
                  <a:cubicBezTo>
                    <a:pt x="1739" y="476"/>
                    <a:pt x="2321" y="303"/>
                    <a:pt x="2909" y="303"/>
                  </a:cubicBezTo>
                  <a:cubicBezTo>
                    <a:pt x="3615" y="303"/>
                    <a:pt x="4330" y="552"/>
                    <a:pt x="4885" y="874"/>
                  </a:cubicBezTo>
                  <a:cubicBezTo>
                    <a:pt x="5819" y="1398"/>
                    <a:pt x="6557" y="2234"/>
                    <a:pt x="6950" y="3234"/>
                  </a:cubicBezTo>
                  <a:cubicBezTo>
                    <a:pt x="7278" y="4053"/>
                    <a:pt x="7442" y="4906"/>
                    <a:pt x="7458" y="5775"/>
                  </a:cubicBezTo>
                  <a:cubicBezTo>
                    <a:pt x="7458" y="5922"/>
                    <a:pt x="7442" y="6070"/>
                    <a:pt x="7425" y="6217"/>
                  </a:cubicBezTo>
                  <a:lnTo>
                    <a:pt x="7458" y="6086"/>
                  </a:lnTo>
                  <a:cubicBezTo>
                    <a:pt x="7458" y="6075"/>
                    <a:pt x="7458" y="6064"/>
                    <a:pt x="7458" y="6053"/>
                  </a:cubicBezTo>
                  <a:cubicBezTo>
                    <a:pt x="7688" y="4857"/>
                    <a:pt x="7540" y="3627"/>
                    <a:pt x="7016" y="2529"/>
                  </a:cubicBezTo>
                  <a:cubicBezTo>
                    <a:pt x="6335" y="1104"/>
                    <a:pt x="4997" y="1"/>
                    <a:pt x="34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 name="Google Shape;1430;p2"/>
            <p:cNvSpPr/>
            <p:nvPr/>
          </p:nvSpPr>
          <p:spPr>
            <a:xfrm>
              <a:off x="4606850" y="2859050"/>
              <a:ext cx="75800" cy="81650"/>
            </a:xfrm>
            <a:custGeom>
              <a:avLst/>
              <a:gdLst/>
              <a:ahLst/>
              <a:cxnLst/>
              <a:rect l="l" t="t" r="r" b="b"/>
              <a:pathLst>
                <a:path w="3032" h="3266" extrusionOk="0">
                  <a:moveTo>
                    <a:pt x="715" y="1"/>
                  </a:moveTo>
                  <a:cubicBezTo>
                    <a:pt x="57" y="1"/>
                    <a:pt x="1" y="778"/>
                    <a:pt x="1097" y="954"/>
                  </a:cubicBezTo>
                  <a:cubicBezTo>
                    <a:pt x="2343" y="1167"/>
                    <a:pt x="3031" y="3265"/>
                    <a:pt x="3031" y="3265"/>
                  </a:cubicBezTo>
                  <a:cubicBezTo>
                    <a:pt x="3031" y="3265"/>
                    <a:pt x="2720" y="987"/>
                    <a:pt x="1458" y="249"/>
                  </a:cubicBezTo>
                  <a:cubicBezTo>
                    <a:pt x="1166" y="71"/>
                    <a:pt x="913" y="1"/>
                    <a:pt x="7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 name="Google Shape;1431;p2"/>
            <p:cNvSpPr/>
            <p:nvPr/>
          </p:nvSpPr>
          <p:spPr>
            <a:xfrm>
              <a:off x="4454375" y="2852575"/>
              <a:ext cx="130325" cy="112650"/>
            </a:xfrm>
            <a:custGeom>
              <a:avLst/>
              <a:gdLst/>
              <a:ahLst/>
              <a:cxnLst/>
              <a:rect l="l" t="t" r="r" b="b"/>
              <a:pathLst>
                <a:path w="5213" h="4506" extrusionOk="0">
                  <a:moveTo>
                    <a:pt x="2164" y="0"/>
                  </a:moveTo>
                  <a:cubicBezTo>
                    <a:pt x="2017" y="197"/>
                    <a:pt x="1885" y="426"/>
                    <a:pt x="1803" y="672"/>
                  </a:cubicBezTo>
                  <a:cubicBezTo>
                    <a:pt x="1672" y="1082"/>
                    <a:pt x="1131" y="1312"/>
                    <a:pt x="558" y="1689"/>
                  </a:cubicBezTo>
                  <a:cubicBezTo>
                    <a:pt x="0" y="2082"/>
                    <a:pt x="82" y="2688"/>
                    <a:pt x="197" y="3033"/>
                  </a:cubicBezTo>
                  <a:cubicBezTo>
                    <a:pt x="263" y="3262"/>
                    <a:pt x="230" y="3508"/>
                    <a:pt x="131" y="3721"/>
                  </a:cubicBezTo>
                  <a:cubicBezTo>
                    <a:pt x="394" y="3475"/>
                    <a:pt x="705" y="3311"/>
                    <a:pt x="1049" y="3229"/>
                  </a:cubicBezTo>
                  <a:cubicBezTo>
                    <a:pt x="1672" y="3033"/>
                    <a:pt x="1640" y="2754"/>
                    <a:pt x="1640" y="2279"/>
                  </a:cubicBezTo>
                  <a:cubicBezTo>
                    <a:pt x="1625" y="1861"/>
                    <a:pt x="1801" y="1836"/>
                    <a:pt x="1843" y="1836"/>
                  </a:cubicBezTo>
                  <a:cubicBezTo>
                    <a:pt x="1849" y="1836"/>
                    <a:pt x="1853" y="1836"/>
                    <a:pt x="1853" y="1836"/>
                  </a:cubicBezTo>
                  <a:cubicBezTo>
                    <a:pt x="1857" y="1836"/>
                    <a:pt x="1861" y="1836"/>
                    <a:pt x="1866" y="1836"/>
                  </a:cubicBezTo>
                  <a:cubicBezTo>
                    <a:pt x="2146" y="1836"/>
                    <a:pt x="2082" y="2365"/>
                    <a:pt x="2066" y="2656"/>
                  </a:cubicBezTo>
                  <a:cubicBezTo>
                    <a:pt x="1951" y="3197"/>
                    <a:pt x="2115" y="3754"/>
                    <a:pt x="2475" y="4164"/>
                  </a:cubicBezTo>
                  <a:cubicBezTo>
                    <a:pt x="2724" y="4419"/>
                    <a:pt x="3046" y="4506"/>
                    <a:pt x="3366" y="4506"/>
                  </a:cubicBezTo>
                  <a:cubicBezTo>
                    <a:pt x="3764" y="4506"/>
                    <a:pt x="4157" y="4371"/>
                    <a:pt x="4393" y="4262"/>
                  </a:cubicBezTo>
                  <a:cubicBezTo>
                    <a:pt x="4505" y="4213"/>
                    <a:pt x="4626" y="4188"/>
                    <a:pt x="4746" y="4188"/>
                  </a:cubicBezTo>
                  <a:cubicBezTo>
                    <a:pt x="4909" y="4188"/>
                    <a:pt x="5072" y="4234"/>
                    <a:pt x="5213" y="4328"/>
                  </a:cubicBezTo>
                  <a:cubicBezTo>
                    <a:pt x="5065" y="3459"/>
                    <a:pt x="4639" y="3197"/>
                    <a:pt x="4000" y="3131"/>
                  </a:cubicBezTo>
                  <a:cubicBezTo>
                    <a:pt x="3377" y="3065"/>
                    <a:pt x="2525" y="2836"/>
                    <a:pt x="2197" y="1771"/>
                  </a:cubicBezTo>
                  <a:cubicBezTo>
                    <a:pt x="1853" y="689"/>
                    <a:pt x="2164" y="1"/>
                    <a:pt x="216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 name="Google Shape;1432;p2"/>
            <p:cNvSpPr/>
            <p:nvPr/>
          </p:nvSpPr>
          <p:spPr>
            <a:xfrm>
              <a:off x="4474850" y="2928375"/>
              <a:ext cx="32000" cy="50025"/>
            </a:xfrm>
            <a:custGeom>
              <a:avLst/>
              <a:gdLst/>
              <a:ahLst/>
              <a:cxnLst/>
              <a:rect l="l" t="t" r="r" b="b"/>
              <a:pathLst>
                <a:path w="1280" h="2001" extrusionOk="0">
                  <a:moveTo>
                    <a:pt x="952" y="1"/>
                  </a:moveTo>
                  <a:cubicBezTo>
                    <a:pt x="952" y="1"/>
                    <a:pt x="952" y="1"/>
                    <a:pt x="952" y="2"/>
                  </a:cubicBezTo>
                  <a:lnTo>
                    <a:pt x="952" y="2"/>
                  </a:lnTo>
                  <a:cubicBezTo>
                    <a:pt x="952" y="1"/>
                    <a:pt x="952" y="1"/>
                    <a:pt x="952" y="1"/>
                  </a:cubicBezTo>
                  <a:close/>
                  <a:moveTo>
                    <a:pt x="952" y="2"/>
                  </a:moveTo>
                  <a:cubicBezTo>
                    <a:pt x="950" y="12"/>
                    <a:pt x="927" y="113"/>
                    <a:pt x="509" y="345"/>
                  </a:cubicBezTo>
                  <a:cubicBezTo>
                    <a:pt x="165" y="525"/>
                    <a:pt x="1" y="935"/>
                    <a:pt x="116" y="1296"/>
                  </a:cubicBezTo>
                  <a:cubicBezTo>
                    <a:pt x="132" y="1378"/>
                    <a:pt x="148" y="1443"/>
                    <a:pt x="165" y="1525"/>
                  </a:cubicBezTo>
                  <a:cubicBezTo>
                    <a:pt x="214" y="1771"/>
                    <a:pt x="247" y="2000"/>
                    <a:pt x="247" y="2000"/>
                  </a:cubicBezTo>
                  <a:cubicBezTo>
                    <a:pt x="247" y="2000"/>
                    <a:pt x="247" y="1853"/>
                    <a:pt x="771" y="1558"/>
                  </a:cubicBezTo>
                  <a:cubicBezTo>
                    <a:pt x="788" y="1541"/>
                    <a:pt x="804" y="1541"/>
                    <a:pt x="821" y="1525"/>
                  </a:cubicBezTo>
                  <a:cubicBezTo>
                    <a:pt x="1279" y="1246"/>
                    <a:pt x="1099" y="837"/>
                    <a:pt x="1001" y="574"/>
                  </a:cubicBezTo>
                  <a:cubicBezTo>
                    <a:pt x="952" y="378"/>
                    <a:pt x="935" y="198"/>
                    <a:pt x="952" y="2"/>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 name="Google Shape;1433;p2"/>
            <p:cNvSpPr/>
            <p:nvPr/>
          </p:nvSpPr>
          <p:spPr>
            <a:xfrm>
              <a:off x="4332675" y="2713275"/>
              <a:ext cx="172950" cy="122150"/>
            </a:xfrm>
            <a:custGeom>
              <a:avLst/>
              <a:gdLst/>
              <a:ahLst/>
              <a:cxnLst/>
              <a:rect l="l" t="t" r="r" b="b"/>
              <a:pathLst>
                <a:path w="6918" h="4886" extrusionOk="0">
                  <a:moveTo>
                    <a:pt x="4977" y="0"/>
                  </a:moveTo>
                  <a:cubicBezTo>
                    <a:pt x="4753" y="0"/>
                    <a:pt x="4503" y="54"/>
                    <a:pt x="4229" y="180"/>
                  </a:cubicBezTo>
                  <a:cubicBezTo>
                    <a:pt x="2770" y="835"/>
                    <a:pt x="3033" y="3310"/>
                    <a:pt x="4770" y="3655"/>
                  </a:cubicBezTo>
                  <a:cubicBezTo>
                    <a:pt x="4983" y="3704"/>
                    <a:pt x="5180" y="3736"/>
                    <a:pt x="5344" y="3753"/>
                  </a:cubicBezTo>
                  <a:cubicBezTo>
                    <a:pt x="4901" y="3835"/>
                    <a:pt x="4459" y="3982"/>
                    <a:pt x="4032" y="4195"/>
                  </a:cubicBezTo>
                  <a:cubicBezTo>
                    <a:pt x="3885" y="4261"/>
                    <a:pt x="3655" y="4343"/>
                    <a:pt x="3606" y="4359"/>
                  </a:cubicBezTo>
                  <a:cubicBezTo>
                    <a:pt x="3153" y="4531"/>
                    <a:pt x="2725" y="4607"/>
                    <a:pt x="2339" y="4607"/>
                  </a:cubicBezTo>
                  <a:cubicBezTo>
                    <a:pt x="1508" y="4607"/>
                    <a:pt x="870" y="4256"/>
                    <a:pt x="590" y="3753"/>
                  </a:cubicBezTo>
                  <a:cubicBezTo>
                    <a:pt x="344" y="3359"/>
                    <a:pt x="344" y="2851"/>
                    <a:pt x="557" y="2442"/>
                  </a:cubicBezTo>
                  <a:cubicBezTo>
                    <a:pt x="557" y="2442"/>
                    <a:pt x="557" y="2425"/>
                    <a:pt x="574" y="2425"/>
                  </a:cubicBezTo>
                  <a:cubicBezTo>
                    <a:pt x="788" y="2109"/>
                    <a:pt x="1127" y="1957"/>
                    <a:pt x="1442" y="1957"/>
                  </a:cubicBezTo>
                  <a:cubicBezTo>
                    <a:pt x="1730" y="1957"/>
                    <a:pt x="1998" y="2084"/>
                    <a:pt x="2131" y="2327"/>
                  </a:cubicBezTo>
                  <a:cubicBezTo>
                    <a:pt x="2229" y="2458"/>
                    <a:pt x="2295" y="2622"/>
                    <a:pt x="2295" y="2802"/>
                  </a:cubicBezTo>
                  <a:cubicBezTo>
                    <a:pt x="2295" y="2950"/>
                    <a:pt x="2229" y="3097"/>
                    <a:pt x="2131" y="3212"/>
                  </a:cubicBezTo>
                  <a:cubicBezTo>
                    <a:pt x="2008" y="3309"/>
                    <a:pt x="1946" y="3339"/>
                    <a:pt x="1918" y="3339"/>
                  </a:cubicBezTo>
                  <a:cubicBezTo>
                    <a:pt x="1893" y="3339"/>
                    <a:pt x="1894" y="3317"/>
                    <a:pt x="1902" y="3294"/>
                  </a:cubicBezTo>
                  <a:cubicBezTo>
                    <a:pt x="2017" y="3034"/>
                    <a:pt x="1724" y="2858"/>
                    <a:pt x="1470" y="2858"/>
                  </a:cubicBezTo>
                  <a:cubicBezTo>
                    <a:pt x="1293" y="2858"/>
                    <a:pt x="1134" y="2944"/>
                    <a:pt x="1148" y="3146"/>
                  </a:cubicBezTo>
                  <a:cubicBezTo>
                    <a:pt x="1137" y="3421"/>
                    <a:pt x="1376" y="3548"/>
                    <a:pt x="1628" y="3548"/>
                  </a:cubicBezTo>
                  <a:cubicBezTo>
                    <a:pt x="1753" y="3548"/>
                    <a:pt x="1881" y="3517"/>
                    <a:pt x="1983" y="3458"/>
                  </a:cubicBezTo>
                  <a:lnTo>
                    <a:pt x="2016" y="3425"/>
                  </a:lnTo>
                  <a:cubicBezTo>
                    <a:pt x="2049" y="3409"/>
                    <a:pt x="2065" y="3392"/>
                    <a:pt x="2082" y="3376"/>
                  </a:cubicBezTo>
                  <a:lnTo>
                    <a:pt x="2098" y="3376"/>
                  </a:lnTo>
                  <a:cubicBezTo>
                    <a:pt x="2393" y="3097"/>
                    <a:pt x="2426" y="2622"/>
                    <a:pt x="2180" y="2294"/>
                  </a:cubicBezTo>
                  <a:cubicBezTo>
                    <a:pt x="2043" y="2019"/>
                    <a:pt x="1734" y="1872"/>
                    <a:pt x="1401" y="1872"/>
                  </a:cubicBezTo>
                  <a:cubicBezTo>
                    <a:pt x="1059" y="1872"/>
                    <a:pt x="692" y="2027"/>
                    <a:pt x="459" y="2360"/>
                  </a:cubicBezTo>
                  <a:cubicBezTo>
                    <a:pt x="0" y="2966"/>
                    <a:pt x="131" y="4130"/>
                    <a:pt x="934" y="4589"/>
                  </a:cubicBezTo>
                  <a:cubicBezTo>
                    <a:pt x="1300" y="4787"/>
                    <a:pt x="1722" y="4886"/>
                    <a:pt x="2134" y="4886"/>
                  </a:cubicBezTo>
                  <a:cubicBezTo>
                    <a:pt x="2166" y="4886"/>
                    <a:pt x="2198" y="4885"/>
                    <a:pt x="2229" y="4884"/>
                  </a:cubicBezTo>
                  <a:cubicBezTo>
                    <a:pt x="3131" y="4867"/>
                    <a:pt x="3852" y="4359"/>
                    <a:pt x="5032" y="3999"/>
                  </a:cubicBezTo>
                  <a:cubicBezTo>
                    <a:pt x="5458" y="3900"/>
                    <a:pt x="5901" y="3835"/>
                    <a:pt x="6344" y="3802"/>
                  </a:cubicBezTo>
                  <a:cubicBezTo>
                    <a:pt x="6540" y="3786"/>
                    <a:pt x="6737" y="3720"/>
                    <a:pt x="6917" y="3622"/>
                  </a:cubicBezTo>
                  <a:lnTo>
                    <a:pt x="6917" y="3622"/>
                  </a:lnTo>
                  <a:cubicBezTo>
                    <a:pt x="6917" y="3622"/>
                    <a:pt x="6791" y="3657"/>
                    <a:pt x="6632" y="3657"/>
                  </a:cubicBezTo>
                  <a:cubicBezTo>
                    <a:pt x="6483" y="3657"/>
                    <a:pt x="6307" y="3626"/>
                    <a:pt x="6180" y="3507"/>
                  </a:cubicBezTo>
                  <a:cubicBezTo>
                    <a:pt x="5917" y="3278"/>
                    <a:pt x="5917" y="3376"/>
                    <a:pt x="5639" y="3278"/>
                  </a:cubicBezTo>
                  <a:cubicBezTo>
                    <a:pt x="5458" y="3228"/>
                    <a:pt x="5360" y="3081"/>
                    <a:pt x="5360" y="2917"/>
                  </a:cubicBezTo>
                  <a:cubicBezTo>
                    <a:pt x="5163" y="3081"/>
                    <a:pt x="5131" y="3376"/>
                    <a:pt x="5278" y="3573"/>
                  </a:cubicBezTo>
                  <a:cubicBezTo>
                    <a:pt x="5278" y="3573"/>
                    <a:pt x="4557" y="3573"/>
                    <a:pt x="4377" y="3212"/>
                  </a:cubicBezTo>
                  <a:cubicBezTo>
                    <a:pt x="4213" y="2835"/>
                    <a:pt x="4409" y="2835"/>
                    <a:pt x="4557" y="2753"/>
                  </a:cubicBezTo>
                  <a:cubicBezTo>
                    <a:pt x="4704" y="2671"/>
                    <a:pt x="4754" y="2540"/>
                    <a:pt x="4590" y="2327"/>
                  </a:cubicBezTo>
                  <a:cubicBezTo>
                    <a:pt x="4442" y="2114"/>
                    <a:pt x="4475" y="1753"/>
                    <a:pt x="4737" y="1737"/>
                  </a:cubicBezTo>
                  <a:cubicBezTo>
                    <a:pt x="4658" y="1578"/>
                    <a:pt x="4482" y="1472"/>
                    <a:pt x="4305" y="1472"/>
                  </a:cubicBezTo>
                  <a:cubicBezTo>
                    <a:pt x="4263" y="1472"/>
                    <a:pt x="4221" y="1478"/>
                    <a:pt x="4180" y="1491"/>
                  </a:cubicBezTo>
                  <a:cubicBezTo>
                    <a:pt x="3754" y="1556"/>
                    <a:pt x="3737" y="2163"/>
                    <a:pt x="3737" y="2163"/>
                  </a:cubicBezTo>
                  <a:cubicBezTo>
                    <a:pt x="3737" y="2163"/>
                    <a:pt x="3442" y="1425"/>
                    <a:pt x="3934" y="1048"/>
                  </a:cubicBezTo>
                  <a:cubicBezTo>
                    <a:pt x="4117" y="903"/>
                    <a:pt x="4266" y="848"/>
                    <a:pt x="4384" y="848"/>
                  </a:cubicBezTo>
                  <a:cubicBezTo>
                    <a:pt x="4572" y="848"/>
                    <a:pt x="4681" y="989"/>
                    <a:pt x="4721" y="1130"/>
                  </a:cubicBezTo>
                  <a:cubicBezTo>
                    <a:pt x="4773" y="1300"/>
                    <a:pt x="4867" y="1459"/>
                    <a:pt x="5010" y="1459"/>
                  </a:cubicBezTo>
                  <a:cubicBezTo>
                    <a:pt x="5047" y="1459"/>
                    <a:pt x="5087" y="1449"/>
                    <a:pt x="5131" y="1425"/>
                  </a:cubicBezTo>
                  <a:cubicBezTo>
                    <a:pt x="5260" y="1361"/>
                    <a:pt x="5368" y="1267"/>
                    <a:pt x="5464" y="1267"/>
                  </a:cubicBezTo>
                  <a:cubicBezTo>
                    <a:pt x="5514" y="1267"/>
                    <a:pt x="5561" y="1293"/>
                    <a:pt x="5606" y="1360"/>
                  </a:cubicBezTo>
                  <a:cubicBezTo>
                    <a:pt x="5721" y="1606"/>
                    <a:pt x="5606" y="1917"/>
                    <a:pt x="5344" y="2032"/>
                  </a:cubicBezTo>
                  <a:cubicBezTo>
                    <a:pt x="5344" y="2032"/>
                    <a:pt x="5349" y="2032"/>
                    <a:pt x="5360" y="2032"/>
                  </a:cubicBezTo>
                  <a:cubicBezTo>
                    <a:pt x="5467" y="2032"/>
                    <a:pt x="6078" y="2005"/>
                    <a:pt x="6212" y="1393"/>
                  </a:cubicBezTo>
                  <a:cubicBezTo>
                    <a:pt x="6330" y="843"/>
                    <a:pt x="5863" y="0"/>
                    <a:pt x="49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 name="Google Shape;1434;p2"/>
            <p:cNvSpPr/>
            <p:nvPr/>
          </p:nvSpPr>
          <p:spPr>
            <a:xfrm>
              <a:off x="4304800" y="2778800"/>
              <a:ext cx="116400" cy="82400"/>
            </a:xfrm>
            <a:custGeom>
              <a:avLst/>
              <a:gdLst/>
              <a:ahLst/>
              <a:cxnLst/>
              <a:rect l="l" t="t" r="r" b="b"/>
              <a:pathLst>
                <a:path w="4656" h="3296" extrusionOk="0">
                  <a:moveTo>
                    <a:pt x="853" y="1"/>
                  </a:moveTo>
                  <a:cubicBezTo>
                    <a:pt x="853" y="1"/>
                    <a:pt x="1" y="919"/>
                    <a:pt x="558" y="1706"/>
                  </a:cubicBezTo>
                  <a:cubicBezTo>
                    <a:pt x="886" y="2165"/>
                    <a:pt x="1394" y="2460"/>
                    <a:pt x="1951" y="2492"/>
                  </a:cubicBezTo>
                  <a:cubicBezTo>
                    <a:pt x="1886" y="2492"/>
                    <a:pt x="1492" y="2492"/>
                    <a:pt x="1312" y="2705"/>
                  </a:cubicBezTo>
                  <a:cubicBezTo>
                    <a:pt x="1181" y="2886"/>
                    <a:pt x="1132" y="3082"/>
                    <a:pt x="1164" y="3296"/>
                  </a:cubicBezTo>
                  <a:cubicBezTo>
                    <a:pt x="1216" y="3204"/>
                    <a:pt x="1310" y="3154"/>
                    <a:pt x="1412" y="3154"/>
                  </a:cubicBezTo>
                  <a:cubicBezTo>
                    <a:pt x="1439" y="3154"/>
                    <a:pt x="1465" y="3158"/>
                    <a:pt x="1492" y="3164"/>
                  </a:cubicBezTo>
                  <a:cubicBezTo>
                    <a:pt x="1597" y="3199"/>
                    <a:pt x="1758" y="3272"/>
                    <a:pt x="1943" y="3272"/>
                  </a:cubicBezTo>
                  <a:cubicBezTo>
                    <a:pt x="2104" y="3272"/>
                    <a:pt x="2284" y="3217"/>
                    <a:pt x="2459" y="3033"/>
                  </a:cubicBezTo>
                  <a:cubicBezTo>
                    <a:pt x="2836" y="2623"/>
                    <a:pt x="3328" y="2869"/>
                    <a:pt x="4656" y="2148"/>
                  </a:cubicBezTo>
                  <a:lnTo>
                    <a:pt x="4656" y="2148"/>
                  </a:lnTo>
                  <a:cubicBezTo>
                    <a:pt x="4655" y="2148"/>
                    <a:pt x="3933" y="2456"/>
                    <a:pt x="3116" y="2456"/>
                  </a:cubicBezTo>
                  <a:cubicBezTo>
                    <a:pt x="2655" y="2456"/>
                    <a:pt x="2163" y="2358"/>
                    <a:pt x="1754" y="2050"/>
                  </a:cubicBezTo>
                  <a:cubicBezTo>
                    <a:pt x="1115" y="1574"/>
                    <a:pt x="771" y="788"/>
                    <a:pt x="85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 name="Google Shape;1435;p2"/>
            <p:cNvSpPr/>
            <p:nvPr/>
          </p:nvSpPr>
          <p:spPr>
            <a:xfrm>
              <a:off x="4458475" y="2593000"/>
              <a:ext cx="111075" cy="157150"/>
            </a:xfrm>
            <a:custGeom>
              <a:avLst/>
              <a:gdLst/>
              <a:ahLst/>
              <a:cxnLst/>
              <a:rect l="l" t="t" r="r" b="b"/>
              <a:pathLst>
                <a:path w="4443" h="6286" extrusionOk="0">
                  <a:moveTo>
                    <a:pt x="2651" y="0"/>
                  </a:moveTo>
                  <a:cubicBezTo>
                    <a:pt x="2155" y="0"/>
                    <a:pt x="1633" y="206"/>
                    <a:pt x="1279" y="614"/>
                  </a:cubicBezTo>
                  <a:cubicBezTo>
                    <a:pt x="0" y="2253"/>
                    <a:pt x="918" y="4269"/>
                    <a:pt x="1656" y="5122"/>
                  </a:cubicBezTo>
                  <a:cubicBezTo>
                    <a:pt x="2098" y="5630"/>
                    <a:pt x="2639" y="6040"/>
                    <a:pt x="3262" y="6285"/>
                  </a:cubicBezTo>
                  <a:cubicBezTo>
                    <a:pt x="2688" y="6023"/>
                    <a:pt x="2180" y="5630"/>
                    <a:pt x="1787" y="5138"/>
                  </a:cubicBezTo>
                  <a:cubicBezTo>
                    <a:pt x="1508" y="4745"/>
                    <a:pt x="1295" y="4302"/>
                    <a:pt x="1180" y="3860"/>
                  </a:cubicBezTo>
                  <a:cubicBezTo>
                    <a:pt x="1017" y="3319"/>
                    <a:pt x="967" y="2761"/>
                    <a:pt x="1017" y="2220"/>
                  </a:cubicBezTo>
                  <a:cubicBezTo>
                    <a:pt x="1148" y="745"/>
                    <a:pt x="1967" y="188"/>
                    <a:pt x="2721" y="172"/>
                  </a:cubicBezTo>
                  <a:cubicBezTo>
                    <a:pt x="3065" y="172"/>
                    <a:pt x="3410" y="303"/>
                    <a:pt x="3656" y="565"/>
                  </a:cubicBezTo>
                  <a:cubicBezTo>
                    <a:pt x="4295" y="1106"/>
                    <a:pt x="3934" y="2040"/>
                    <a:pt x="3393" y="2270"/>
                  </a:cubicBezTo>
                  <a:cubicBezTo>
                    <a:pt x="3275" y="2337"/>
                    <a:pt x="3143" y="2370"/>
                    <a:pt x="3012" y="2370"/>
                  </a:cubicBezTo>
                  <a:cubicBezTo>
                    <a:pt x="2889" y="2370"/>
                    <a:pt x="2767" y="2341"/>
                    <a:pt x="2656" y="2286"/>
                  </a:cubicBezTo>
                  <a:cubicBezTo>
                    <a:pt x="2475" y="2204"/>
                    <a:pt x="2361" y="2024"/>
                    <a:pt x="2344" y="1827"/>
                  </a:cubicBezTo>
                  <a:cubicBezTo>
                    <a:pt x="2338" y="1741"/>
                    <a:pt x="2360" y="1719"/>
                    <a:pt x="2405" y="1719"/>
                  </a:cubicBezTo>
                  <a:cubicBezTo>
                    <a:pt x="2449" y="1719"/>
                    <a:pt x="2515" y="1740"/>
                    <a:pt x="2600" y="1740"/>
                  </a:cubicBezTo>
                  <a:cubicBezTo>
                    <a:pt x="2659" y="1740"/>
                    <a:pt x="2727" y="1730"/>
                    <a:pt x="2803" y="1696"/>
                  </a:cubicBezTo>
                  <a:cubicBezTo>
                    <a:pt x="3016" y="1565"/>
                    <a:pt x="3049" y="1286"/>
                    <a:pt x="2885" y="1122"/>
                  </a:cubicBezTo>
                  <a:cubicBezTo>
                    <a:pt x="2812" y="1054"/>
                    <a:pt x="2711" y="1016"/>
                    <a:pt x="2608" y="1016"/>
                  </a:cubicBezTo>
                  <a:cubicBezTo>
                    <a:pt x="2412" y="1016"/>
                    <a:pt x="2207" y="1155"/>
                    <a:pt x="2164" y="1499"/>
                  </a:cubicBezTo>
                  <a:cubicBezTo>
                    <a:pt x="2131" y="1729"/>
                    <a:pt x="2213" y="1975"/>
                    <a:pt x="2377" y="2155"/>
                  </a:cubicBezTo>
                  <a:cubicBezTo>
                    <a:pt x="2393" y="2171"/>
                    <a:pt x="2410" y="2188"/>
                    <a:pt x="2443" y="2220"/>
                  </a:cubicBezTo>
                  <a:lnTo>
                    <a:pt x="2492" y="2270"/>
                  </a:lnTo>
                  <a:lnTo>
                    <a:pt x="2541" y="2302"/>
                  </a:lnTo>
                  <a:lnTo>
                    <a:pt x="2590" y="2319"/>
                  </a:lnTo>
                  <a:lnTo>
                    <a:pt x="2623" y="2352"/>
                  </a:lnTo>
                  <a:cubicBezTo>
                    <a:pt x="2746" y="2409"/>
                    <a:pt x="2881" y="2438"/>
                    <a:pt x="3016" y="2438"/>
                  </a:cubicBezTo>
                  <a:cubicBezTo>
                    <a:pt x="3152" y="2438"/>
                    <a:pt x="3287" y="2409"/>
                    <a:pt x="3410" y="2352"/>
                  </a:cubicBezTo>
                  <a:cubicBezTo>
                    <a:pt x="4000" y="2139"/>
                    <a:pt x="4442" y="1089"/>
                    <a:pt x="3738" y="450"/>
                  </a:cubicBezTo>
                  <a:cubicBezTo>
                    <a:pt x="3474" y="149"/>
                    <a:pt x="3072" y="0"/>
                    <a:pt x="265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 name="Google Shape;1436;p2"/>
            <p:cNvSpPr/>
            <p:nvPr/>
          </p:nvSpPr>
          <p:spPr>
            <a:xfrm>
              <a:off x="3767575" y="2895200"/>
              <a:ext cx="212300" cy="254475"/>
            </a:xfrm>
            <a:custGeom>
              <a:avLst/>
              <a:gdLst/>
              <a:ahLst/>
              <a:cxnLst/>
              <a:rect l="l" t="t" r="r" b="b"/>
              <a:pathLst>
                <a:path w="8492" h="10179" extrusionOk="0">
                  <a:moveTo>
                    <a:pt x="6267" y="1"/>
                  </a:moveTo>
                  <a:cubicBezTo>
                    <a:pt x="6070" y="1"/>
                    <a:pt x="5870" y="22"/>
                    <a:pt x="5672" y="66"/>
                  </a:cubicBezTo>
                  <a:cubicBezTo>
                    <a:pt x="4492" y="328"/>
                    <a:pt x="3738" y="1574"/>
                    <a:pt x="3492" y="2836"/>
                  </a:cubicBezTo>
                  <a:lnTo>
                    <a:pt x="3492" y="2852"/>
                  </a:lnTo>
                  <a:cubicBezTo>
                    <a:pt x="3262" y="4147"/>
                    <a:pt x="3492" y="5376"/>
                    <a:pt x="3459" y="6475"/>
                  </a:cubicBezTo>
                  <a:cubicBezTo>
                    <a:pt x="3508" y="7458"/>
                    <a:pt x="3148" y="8425"/>
                    <a:pt x="2459" y="9130"/>
                  </a:cubicBezTo>
                  <a:cubicBezTo>
                    <a:pt x="1771" y="9753"/>
                    <a:pt x="902" y="10113"/>
                    <a:pt x="1" y="10179"/>
                  </a:cubicBezTo>
                  <a:cubicBezTo>
                    <a:pt x="918" y="10146"/>
                    <a:pt x="1804" y="9802"/>
                    <a:pt x="2492" y="9195"/>
                  </a:cubicBezTo>
                  <a:cubicBezTo>
                    <a:pt x="3230" y="8491"/>
                    <a:pt x="3639" y="7491"/>
                    <a:pt x="3590" y="6475"/>
                  </a:cubicBezTo>
                  <a:cubicBezTo>
                    <a:pt x="3656" y="5360"/>
                    <a:pt x="3426" y="4114"/>
                    <a:pt x="3656" y="2868"/>
                  </a:cubicBezTo>
                  <a:cubicBezTo>
                    <a:pt x="3656" y="2868"/>
                    <a:pt x="3656" y="2852"/>
                    <a:pt x="3656" y="2852"/>
                  </a:cubicBezTo>
                  <a:cubicBezTo>
                    <a:pt x="3885" y="1623"/>
                    <a:pt x="4606" y="459"/>
                    <a:pt x="5705" y="213"/>
                  </a:cubicBezTo>
                  <a:cubicBezTo>
                    <a:pt x="5836" y="180"/>
                    <a:pt x="5967" y="148"/>
                    <a:pt x="6098" y="148"/>
                  </a:cubicBezTo>
                  <a:cubicBezTo>
                    <a:pt x="6143" y="144"/>
                    <a:pt x="6187" y="143"/>
                    <a:pt x="6232" y="143"/>
                  </a:cubicBezTo>
                  <a:cubicBezTo>
                    <a:pt x="6629" y="143"/>
                    <a:pt x="7020" y="272"/>
                    <a:pt x="7344" y="508"/>
                  </a:cubicBezTo>
                  <a:cubicBezTo>
                    <a:pt x="8049" y="1082"/>
                    <a:pt x="7950" y="2311"/>
                    <a:pt x="7541" y="2705"/>
                  </a:cubicBezTo>
                  <a:cubicBezTo>
                    <a:pt x="7475" y="2754"/>
                    <a:pt x="7393" y="2819"/>
                    <a:pt x="7311" y="2852"/>
                  </a:cubicBezTo>
                  <a:cubicBezTo>
                    <a:pt x="7196" y="2918"/>
                    <a:pt x="7065" y="2950"/>
                    <a:pt x="6934" y="2950"/>
                  </a:cubicBezTo>
                  <a:cubicBezTo>
                    <a:pt x="6803" y="2950"/>
                    <a:pt x="6672" y="2918"/>
                    <a:pt x="6557" y="2852"/>
                  </a:cubicBezTo>
                  <a:cubicBezTo>
                    <a:pt x="6475" y="2803"/>
                    <a:pt x="6410" y="2737"/>
                    <a:pt x="6377" y="2655"/>
                  </a:cubicBezTo>
                  <a:lnTo>
                    <a:pt x="6377" y="2655"/>
                  </a:lnTo>
                  <a:cubicBezTo>
                    <a:pt x="6377" y="2655"/>
                    <a:pt x="6401" y="2658"/>
                    <a:pt x="6440" y="2658"/>
                  </a:cubicBezTo>
                  <a:cubicBezTo>
                    <a:pt x="6569" y="2658"/>
                    <a:pt x="6858" y="2629"/>
                    <a:pt x="6934" y="2377"/>
                  </a:cubicBezTo>
                  <a:cubicBezTo>
                    <a:pt x="7065" y="2065"/>
                    <a:pt x="6868" y="1721"/>
                    <a:pt x="6541" y="1656"/>
                  </a:cubicBezTo>
                  <a:cubicBezTo>
                    <a:pt x="6485" y="1640"/>
                    <a:pt x="6430" y="1632"/>
                    <a:pt x="6377" y="1632"/>
                  </a:cubicBezTo>
                  <a:cubicBezTo>
                    <a:pt x="5991" y="1632"/>
                    <a:pt x="5692" y="2023"/>
                    <a:pt x="5836" y="2426"/>
                  </a:cubicBezTo>
                  <a:cubicBezTo>
                    <a:pt x="5885" y="2606"/>
                    <a:pt x="6000" y="2754"/>
                    <a:pt x="6164" y="2852"/>
                  </a:cubicBezTo>
                  <a:cubicBezTo>
                    <a:pt x="6411" y="3014"/>
                    <a:pt x="6694" y="3096"/>
                    <a:pt x="6975" y="3096"/>
                  </a:cubicBezTo>
                  <a:cubicBezTo>
                    <a:pt x="7235" y="3096"/>
                    <a:pt x="7493" y="3026"/>
                    <a:pt x="7721" y="2885"/>
                  </a:cubicBezTo>
                  <a:cubicBezTo>
                    <a:pt x="7737" y="2868"/>
                    <a:pt x="7754" y="2868"/>
                    <a:pt x="7786" y="2852"/>
                  </a:cubicBezTo>
                  <a:cubicBezTo>
                    <a:pt x="8295" y="2459"/>
                    <a:pt x="8491" y="1770"/>
                    <a:pt x="8245" y="1164"/>
                  </a:cubicBezTo>
                  <a:cubicBezTo>
                    <a:pt x="8016" y="449"/>
                    <a:pt x="7177" y="1"/>
                    <a:pt x="626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 name="Google Shape;1437;p2"/>
            <p:cNvSpPr/>
            <p:nvPr/>
          </p:nvSpPr>
          <p:spPr>
            <a:xfrm>
              <a:off x="3873300" y="2930650"/>
              <a:ext cx="58225" cy="52825"/>
            </a:xfrm>
            <a:custGeom>
              <a:avLst/>
              <a:gdLst/>
              <a:ahLst/>
              <a:cxnLst/>
              <a:rect l="l" t="t" r="r" b="b"/>
              <a:pathLst>
                <a:path w="2329" h="2113" extrusionOk="0">
                  <a:moveTo>
                    <a:pt x="521" y="0"/>
                  </a:moveTo>
                  <a:cubicBezTo>
                    <a:pt x="455" y="0"/>
                    <a:pt x="385" y="8"/>
                    <a:pt x="312" y="24"/>
                  </a:cubicBezTo>
                  <a:cubicBezTo>
                    <a:pt x="427" y="106"/>
                    <a:pt x="459" y="270"/>
                    <a:pt x="361" y="385"/>
                  </a:cubicBezTo>
                  <a:cubicBezTo>
                    <a:pt x="246" y="565"/>
                    <a:pt x="0" y="992"/>
                    <a:pt x="132" y="1434"/>
                  </a:cubicBezTo>
                  <a:cubicBezTo>
                    <a:pt x="164" y="1598"/>
                    <a:pt x="263" y="1746"/>
                    <a:pt x="377" y="1860"/>
                  </a:cubicBezTo>
                  <a:cubicBezTo>
                    <a:pt x="565" y="2048"/>
                    <a:pt x="825" y="2113"/>
                    <a:pt x="1095" y="2113"/>
                  </a:cubicBezTo>
                  <a:cubicBezTo>
                    <a:pt x="1627" y="2113"/>
                    <a:pt x="2198" y="1860"/>
                    <a:pt x="2328" y="1795"/>
                  </a:cubicBezTo>
                  <a:lnTo>
                    <a:pt x="2328" y="1795"/>
                  </a:lnTo>
                  <a:cubicBezTo>
                    <a:pt x="2328" y="1795"/>
                    <a:pt x="2297" y="1798"/>
                    <a:pt x="2247" y="1798"/>
                  </a:cubicBezTo>
                  <a:cubicBezTo>
                    <a:pt x="2082" y="1798"/>
                    <a:pt x="1709" y="1760"/>
                    <a:pt x="1508" y="1434"/>
                  </a:cubicBezTo>
                  <a:cubicBezTo>
                    <a:pt x="1443" y="1336"/>
                    <a:pt x="1410" y="1221"/>
                    <a:pt x="1394" y="1090"/>
                  </a:cubicBezTo>
                  <a:cubicBezTo>
                    <a:pt x="1308" y="400"/>
                    <a:pt x="995" y="0"/>
                    <a:pt x="5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 name="Google Shape;1438;p2"/>
            <p:cNvSpPr/>
            <p:nvPr/>
          </p:nvSpPr>
          <p:spPr>
            <a:xfrm>
              <a:off x="3958950" y="2895900"/>
              <a:ext cx="73775" cy="48825"/>
            </a:xfrm>
            <a:custGeom>
              <a:avLst/>
              <a:gdLst/>
              <a:ahLst/>
              <a:cxnLst/>
              <a:rect l="l" t="t" r="r" b="b"/>
              <a:pathLst>
                <a:path w="2951" h="1953" extrusionOk="0">
                  <a:moveTo>
                    <a:pt x="922" y="1"/>
                  </a:moveTo>
                  <a:cubicBezTo>
                    <a:pt x="657" y="1"/>
                    <a:pt x="352" y="27"/>
                    <a:pt x="0" y="87"/>
                  </a:cubicBezTo>
                  <a:cubicBezTo>
                    <a:pt x="410" y="136"/>
                    <a:pt x="771" y="415"/>
                    <a:pt x="918" y="792"/>
                  </a:cubicBezTo>
                  <a:cubicBezTo>
                    <a:pt x="1124" y="1306"/>
                    <a:pt x="1482" y="1952"/>
                    <a:pt x="2237" y="1952"/>
                  </a:cubicBezTo>
                  <a:cubicBezTo>
                    <a:pt x="2443" y="1952"/>
                    <a:pt x="2680" y="1904"/>
                    <a:pt x="2951" y="1791"/>
                  </a:cubicBezTo>
                  <a:cubicBezTo>
                    <a:pt x="2770" y="1726"/>
                    <a:pt x="2656" y="1562"/>
                    <a:pt x="2656" y="1365"/>
                  </a:cubicBezTo>
                  <a:cubicBezTo>
                    <a:pt x="2656" y="1082"/>
                    <a:pt x="2619" y="1"/>
                    <a:pt x="92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 name="Google Shape;1439;p2"/>
            <p:cNvSpPr/>
            <p:nvPr/>
          </p:nvSpPr>
          <p:spPr>
            <a:xfrm>
              <a:off x="4025325" y="2895225"/>
              <a:ext cx="36100" cy="28275"/>
            </a:xfrm>
            <a:custGeom>
              <a:avLst/>
              <a:gdLst/>
              <a:ahLst/>
              <a:cxnLst/>
              <a:rect l="l" t="t" r="r" b="b"/>
              <a:pathLst>
                <a:path w="1444" h="1131" extrusionOk="0">
                  <a:moveTo>
                    <a:pt x="968" y="1"/>
                  </a:moveTo>
                  <a:cubicBezTo>
                    <a:pt x="791" y="1"/>
                    <a:pt x="636" y="133"/>
                    <a:pt x="624" y="327"/>
                  </a:cubicBezTo>
                  <a:cubicBezTo>
                    <a:pt x="624" y="486"/>
                    <a:pt x="749" y="590"/>
                    <a:pt x="886" y="590"/>
                  </a:cubicBezTo>
                  <a:cubicBezTo>
                    <a:pt x="947" y="590"/>
                    <a:pt x="1011" y="569"/>
                    <a:pt x="1066" y="524"/>
                  </a:cubicBezTo>
                  <a:cubicBezTo>
                    <a:pt x="1066" y="524"/>
                    <a:pt x="1181" y="360"/>
                    <a:pt x="1066" y="294"/>
                  </a:cubicBezTo>
                  <a:cubicBezTo>
                    <a:pt x="1037" y="278"/>
                    <a:pt x="1011" y="270"/>
                    <a:pt x="987" y="270"/>
                  </a:cubicBezTo>
                  <a:cubicBezTo>
                    <a:pt x="917" y="270"/>
                    <a:pt x="873" y="335"/>
                    <a:pt x="886" y="409"/>
                  </a:cubicBezTo>
                  <a:cubicBezTo>
                    <a:pt x="896" y="440"/>
                    <a:pt x="882" y="455"/>
                    <a:pt x="858" y="455"/>
                  </a:cubicBezTo>
                  <a:cubicBezTo>
                    <a:pt x="807" y="455"/>
                    <a:pt x="716" y="389"/>
                    <a:pt x="738" y="278"/>
                  </a:cubicBezTo>
                  <a:cubicBezTo>
                    <a:pt x="750" y="150"/>
                    <a:pt x="852" y="72"/>
                    <a:pt x="969" y="72"/>
                  </a:cubicBezTo>
                  <a:cubicBezTo>
                    <a:pt x="1017" y="72"/>
                    <a:pt x="1067" y="85"/>
                    <a:pt x="1115" y="114"/>
                  </a:cubicBezTo>
                  <a:cubicBezTo>
                    <a:pt x="1378" y="261"/>
                    <a:pt x="1296" y="851"/>
                    <a:pt x="722" y="901"/>
                  </a:cubicBezTo>
                  <a:cubicBezTo>
                    <a:pt x="708" y="902"/>
                    <a:pt x="694" y="902"/>
                    <a:pt x="680" y="902"/>
                  </a:cubicBezTo>
                  <a:cubicBezTo>
                    <a:pt x="320" y="902"/>
                    <a:pt x="1" y="507"/>
                    <a:pt x="1" y="507"/>
                  </a:cubicBezTo>
                  <a:lnTo>
                    <a:pt x="1" y="507"/>
                  </a:lnTo>
                  <a:cubicBezTo>
                    <a:pt x="1" y="704"/>
                    <a:pt x="83" y="884"/>
                    <a:pt x="214" y="1015"/>
                  </a:cubicBezTo>
                  <a:cubicBezTo>
                    <a:pt x="331" y="1094"/>
                    <a:pt x="466" y="1131"/>
                    <a:pt x="601" y="1131"/>
                  </a:cubicBezTo>
                  <a:cubicBezTo>
                    <a:pt x="692" y="1131"/>
                    <a:pt x="783" y="1114"/>
                    <a:pt x="869" y="1081"/>
                  </a:cubicBezTo>
                  <a:cubicBezTo>
                    <a:pt x="1082" y="1032"/>
                    <a:pt x="1263" y="868"/>
                    <a:pt x="1345" y="671"/>
                  </a:cubicBezTo>
                  <a:cubicBezTo>
                    <a:pt x="1443" y="425"/>
                    <a:pt x="1345" y="147"/>
                    <a:pt x="1115" y="32"/>
                  </a:cubicBezTo>
                  <a:cubicBezTo>
                    <a:pt x="1066" y="11"/>
                    <a:pt x="1016" y="1"/>
                    <a:pt x="96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 name="Google Shape;1440;p2"/>
            <p:cNvSpPr/>
            <p:nvPr/>
          </p:nvSpPr>
          <p:spPr>
            <a:xfrm>
              <a:off x="3523350" y="3186125"/>
              <a:ext cx="25" cy="25"/>
            </a:xfrm>
            <a:custGeom>
              <a:avLst/>
              <a:gdLst/>
              <a:ahLst/>
              <a:cxnLst/>
              <a:rect l="l" t="t" r="r" b="b"/>
              <a:pathLst>
                <a:path w="1" h="1" fill="none" extrusionOk="0">
                  <a:moveTo>
                    <a:pt x="0" y="1"/>
                  </a:moveTo>
                  <a:lnTo>
                    <a:pt x="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 name="Google Shape;1441;p2"/>
            <p:cNvSpPr/>
            <p:nvPr/>
          </p:nvSpPr>
          <p:spPr>
            <a:xfrm>
              <a:off x="3520875" y="2917900"/>
              <a:ext cx="68875" cy="268250"/>
            </a:xfrm>
            <a:custGeom>
              <a:avLst/>
              <a:gdLst/>
              <a:ahLst/>
              <a:cxnLst/>
              <a:rect l="l" t="t" r="r" b="b"/>
              <a:pathLst>
                <a:path w="2755" h="10730" extrusionOk="0">
                  <a:moveTo>
                    <a:pt x="1462" y="1"/>
                  </a:moveTo>
                  <a:cubicBezTo>
                    <a:pt x="1126" y="1"/>
                    <a:pt x="779" y="126"/>
                    <a:pt x="509" y="420"/>
                  </a:cubicBezTo>
                  <a:cubicBezTo>
                    <a:pt x="165" y="862"/>
                    <a:pt x="1" y="1403"/>
                    <a:pt x="34" y="1960"/>
                  </a:cubicBezTo>
                  <a:cubicBezTo>
                    <a:pt x="66" y="2485"/>
                    <a:pt x="165" y="3010"/>
                    <a:pt x="345" y="3501"/>
                  </a:cubicBezTo>
                  <a:cubicBezTo>
                    <a:pt x="1197" y="5550"/>
                    <a:pt x="2066" y="7501"/>
                    <a:pt x="1525" y="8943"/>
                  </a:cubicBezTo>
                  <a:cubicBezTo>
                    <a:pt x="1265" y="9691"/>
                    <a:pt x="763" y="10310"/>
                    <a:pt x="115" y="10720"/>
                  </a:cubicBezTo>
                  <a:lnTo>
                    <a:pt x="115" y="10720"/>
                  </a:lnTo>
                  <a:cubicBezTo>
                    <a:pt x="254" y="10639"/>
                    <a:pt x="1093" y="10222"/>
                    <a:pt x="1607" y="8976"/>
                  </a:cubicBezTo>
                  <a:cubicBezTo>
                    <a:pt x="2230" y="7501"/>
                    <a:pt x="1345" y="5452"/>
                    <a:pt x="525" y="3436"/>
                  </a:cubicBezTo>
                  <a:cubicBezTo>
                    <a:pt x="345" y="2960"/>
                    <a:pt x="230" y="2452"/>
                    <a:pt x="214" y="1944"/>
                  </a:cubicBezTo>
                  <a:cubicBezTo>
                    <a:pt x="165" y="1436"/>
                    <a:pt x="312" y="911"/>
                    <a:pt x="624" y="502"/>
                  </a:cubicBezTo>
                  <a:cubicBezTo>
                    <a:pt x="865" y="229"/>
                    <a:pt x="1186" y="111"/>
                    <a:pt x="1498" y="111"/>
                  </a:cubicBezTo>
                  <a:cubicBezTo>
                    <a:pt x="2012" y="111"/>
                    <a:pt x="2503" y="432"/>
                    <a:pt x="2574" y="911"/>
                  </a:cubicBezTo>
                  <a:cubicBezTo>
                    <a:pt x="2682" y="1436"/>
                    <a:pt x="2282" y="1917"/>
                    <a:pt x="1756" y="1917"/>
                  </a:cubicBezTo>
                  <a:cubicBezTo>
                    <a:pt x="1723" y="1917"/>
                    <a:pt x="1690" y="1915"/>
                    <a:pt x="1656" y="1911"/>
                  </a:cubicBezTo>
                  <a:cubicBezTo>
                    <a:pt x="1624" y="1911"/>
                    <a:pt x="1607" y="1895"/>
                    <a:pt x="1591" y="1895"/>
                  </a:cubicBezTo>
                  <a:cubicBezTo>
                    <a:pt x="1525" y="1862"/>
                    <a:pt x="1460" y="1813"/>
                    <a:pt x="1411" y="1747"/>
                  </a:cubicBezTo>
                  <a:cubicBezTo>
                    <a:pt x="1411" y="1747"/>
                    <a:pt x="1378" y="1698"/>
                    <a:pt x="1411" y="1649"/>
                  </a:cubicBezTo>
                  <a:cubicBezTo>
                    <a:pt x="1460" y="1616"/>
                    <a:pt x="1804" y="1633"/>
                    <a:pt x="1820" y="1321"/>
                  </a:cubicBezTo>
                  <a:cubicBezTo>
                    <a:pt x="1841" y="1070"/>
                    <a:pt x="1634" y="905"/>
                    <a:pt x="1426" y="905"/>
                  </a:cubicBezTo>
                  <a:cubicBezTo>
                    <a:pt x="1309" y="905"/>
                    <a:pt x="1192" y="957"/>
                    <a:pt x="1116" y="1075"/>
                  </a:cubicBezTo>
                  <a:cubicBezTo>
                    <a:pt x="902" y="1338"/>
                    <a:pt x="1181" y="1928"/>
                    <a:pt x="1706" y="1960"/>
                  </a:cubicBezTo>
                  <a:lnTo>
                    <a:pt x="1853" y="1960"/>
                  </a:lnTo>
                  <a:cubicBezTo>
                    <a:pt x="2378" y="1911"/>
                    <a:pt x="2755" y="1420"/>
                    <a:pt x="2656" y="895"/>
                  </a:cubicBezTo>
                  <a:cubicBezTo>
                    <a:pt x="2594" y="375"/>
                    <a:pt x="2044" y="1"/>
                    <a:pt x="1462" y="1"/>
                  </a:cubicBezTo>
                  <a:close/>
                  <a:moveTo>
                    <a:pt x="115" y="10720"/>
                  </a:moveTo>
                  <a:lnTo>
                    <a:pt x="115" y="10720"/>
                  </a:lnTo>
                  <a:cubicBezTo>
                    <a:pt x="108" y="10724"/>
                    <a:pt x="103" y="10727"/>
                    <a:pt x="99" y="10730"/>
                  </a:cubicBezTo>
                  <a:cubicBezTo>
                    <a:pt x="105" y="10726"/>
                    <a:pt x="110" y="10723"/>
                    <a:pt x="115" y="1072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 name="Google Shape;1442;p2"/>
            <p:cNvSpPr/>
            <p:nvPr/>
          </p:nvSpPr>
          <p:spPr>
            <a:xfrm>
              <a:off x="3541375" y="2671550"/>
              <a:ext cx="61250" cy="136800"/>
            </a:xfrm>
            <a:custGeom>
              <a:avLst/>
              <a:gdLst/>
              <a:ahLst/>
              <a:cxnLst/>
              <a:rect l="l" t="t" r="r" b="b"/>
              <a:pathLst>
                <a:path w="2450" h="5472" extrusionOk="0">
                  <a:moveTo>
                    <a:pt x="1442" y="1"/>
                  </a:moveTo>
                  <a:cubicBezTo>
                    <a:pt x="1413" y="1"/>
                    <a:pt x="1385" y="5"/>
                    <a:pt x="1361" y="13"/>
                  </a:cubicBezTo>
                  <a:cubicBezTo>
                    <a:pt x="1033" y="111"/>
                    <a:pt x="968" y="373"/>
                    <a:pt x="1131" y="734"/>
                  </a:cubicBezTo>
                  <a:cubicBezTo>
                    <a:pt x="1279" y="1111"/>
                    <a:pt x="1787" y="1144"/>
                    <a:pt x="1656" y="2816"/>
                  </a:cubicBezTo>
                  <a:cubicBezTo>
                    <a:pt x="1525" y="4471"/>
                    <a:pt x="0" y="5471"/>
                    <a:pt x="0" y="5471"/>
                  </a:cubicBezTo>
                  <a:cubicBezTo>
                    <a:pt x="263" y="5422"/>
                    <a:pt x="1836" y="4471"/>
                    <a:pt x="2148" y="2439"/>
                  </a:cubicBezTo>
                  <a:cubicBezTo>
                    <a:pt x="2450" y="565"/>
                    <a:pt x="1791" y="1"/>
                    <a:pt x="144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 name="Google Shape;1443;p2"/>
            <p:cNvSpPr/>
            <p:nvPr/>
          </p:nvSpPr>
          <p:spPr>
            <a:xfrm>
              <a:off x="3497525" y="2634275"/>
              <a:ext cx="131975" cy="177750"/>
            </a:xfrm>
            <a:custGeom>
              <a:avLst/>
              <a:gdLst/>
              <a:ahLst/>
              <a:cxnLst/>
              <a:rect l="l" t="t" r="r" b="b"/>
              <a:pathLst>
                <a:path w="5279" h="7110" extrusionOk="0">
                  <a:moveTo>
                    <a:pt x="1681" y="0"/>
                  </a:moveTo>
                  <a:cubicBezTo>
                    <a:pt x="1291" y="0"/>
                    <a:pt x="859" y="91"/>
                    <a:pt x="476" y="389"/>
                  </a:cubicBezTo>
                  <a:cubicBezTo>
                    <a:pt x="165" y="651"/>
                    <a:pt x="1" y="1061"/>
                    <a:pt x="33" y="1471"/>
                  </a:cubicBezTo>
                  <a:cubicBezTo>
                    <a:pt x="90" y="1983"/>
                    <a:pt x="616" y="2421"/>
                    <a:pt x="1225" y="2421"/>
                  </a:cubicBezTo>
                  <a:cubicBezTo>
                    <a:pt x="1318" y="2421"/>
                    <a:pt x="1413" y="2411"/>
                    <a:pt x="1509" y="2389"/>
                  </a:cubicBezTo>
                  <a:cubicBezTo>
                    <a:pt x="1607" y="2373"/>
                    <a:pt x="1722" y="2323"/>
                    <a:pt x="1804" y="2274"/>
                  </a:cubicBezTo>
                  <a:lnTo>
                    <a:pt x="1853" y="2274"/>
                  </a:lnTo>
                  <a:cubicBezTo>
                    <a:pt x="2148" y="2110"/>
                    <a:pt x="2312" y="1782"/>
                    <a:pt x="2246" y="1455"/>
                  </a:cubicBezTo>
                  <a:cubicBezTo>
                    <a:pt x="2196" y="1117"/>
                    <a:pt x="1908" y="894"/>
                    <a:pt x="1600" y="894"/>
                  </a:cubicBezTo>
                  <a:cubicBezTo>
                    <a:pt x="1504" y="894"/>
                    <a:pt x="1406" y="916"/>
                    <a:pt x="1312" y="963"/>
                  </a:cubicBezTo>
                  <a:cubicBezTo>
                    <a:pt x="951" y="1160"/>
                    <a:pt x="1050" y="1700"/>
                    <a:pt x="1459" y="1766"/>
                  </a:cubicBezTo>
                  <a:cubicBezTo>
                    <a:pt x="1490" y="1774"/>
                    <a:pt x="1521" y="1777"/>
                    <a:pt x="1551" y="1777"/>
                  </a:cubicBezTo>
                  <a:cubicBezTo>
                    <a:pt x="1775" y="1777"/>
                    <a:pt x="1962" y="1571"/>
                    <a:pt x="1918" y="1340"/>
                  </a:cubicBezTo>
                  <a:cubicBezTo>
                    <a:pt x="1912" y="1293"/>
                    <a:pt x="1941" y="1254"/>
                    <a:pt x="1980" y="1254"/>
                  </a:cubicBezTo>
                  <a:cubicBezTo>
                    <a:pt x="2036" y="1254"/>
                    <a:pt x="2112" y="1334"/>
                    <a:pt x="2131" y="1586"/>
                  </a:cubicBezTo>
                  <a:cubicBezTo>
                    <a:pt x="2148" y="1717"/>
                    <a:pt x="2115" y="1848"/>
                    <a:pt x="2066" y="1946"/>
                  </a:cubicBezTo>
                  <a:cubicBezTo>
                    <a:pt x="1919" y="2182"/>
                    <a:pt x="1678" y="2312"/>
                    <a:pt x="1417" y="2312"/>
                  </a:cubicBezTo>
                  <a:cubicBezTo>
                    <a:pt x="1388" y="2312"/>
                    <a:pt x="1358" y="2310"/>
                    <a:pt x="1328" y="2307"/>
                  </a:cubicBezTo>
                  <a:cubicBezTo>
                    <a:pt x="1323" y="2307"/>
                    <a:pt x="1318" y="2307"/>
                    <a:pt x="1312" y="2307"/>
                  </a:cubicBezTo>
                  <a:cubicBezTo>
                    <a:pt x="616" y="2307"/>
                    <a:pt x="120" y="1253"/>
                    <a:pt x="771" y="602"/>
                  </a:cubicBezTo>
                  <a:cubicBezTo>
                    <a:pt x="1049" y="317"/>
                    <a:pt x="1439" y="191"/>
                    <a:pt x="1854" y="191"/>
                  </a:cubicBezTo>
                  <a:cubicBezTo>
                    <a:pt x="2367" y="191"/>
                    <a:pt x="2918" y="383"/>
                    <a:pt x="3344" y="701"/>
                  </a:cubicBezTo>
                  <a:cubicBezTo>
                    <a:pt x="5082" y="1963"/>
                    <a:pt x="4820" y="4257"/>
                    <a:pt x="4312" y="5405"/>
                  </a:cubicBezTo>
                  <a:cubicBezTo>
                    <a:pt x="4049" y="6077"/>
                    <a:pt x="3590" y="6667"/>
                    <a:pt x="3017" y="7110"/>
                  </a:cubicBezTo>
                  <a:cubicBezTo>
                    <a:pt x="3623" y="6683"/>
                    <a:pt x="4115" y="6110"/>
                    <a:pt x="4410" y="5438"/>
                  </a:cubicBezTo>
                  <a:cubicBezTo>
                    <a:pt x="4951" y="4290"/>
                    <a:pt x="5279" y="1897"/>
                    <a:pt x="3459" y="553"/>
                  </a:cubicBezTo>
                  <a:cubicBezTo>
                    <a:pt x="3099" y="291"/>
                    <a:pt x="2689" y="127"/>
                    <a:pt x="2263" y="61"/>
                  </a:cubicBezTo>
                  <a:cubicBezTo>
                    <a:pt x="2090" y="27"/>
                    <a:pt x="1892" y="0"/>
                    <a:pt x="168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 name="Google Shape;1444;p2"/>
            <p:cNvSpPr/>
            <p:nvPr/>
          </p:nvSpPr>
          <p:spPr>
            <a:xfrm>
              <a:off x="3527450" y="2496475"/>
              <a:ext cx="130325" cy="204900"/>
            </a:xfrm>
            <a:custGeom>
              <a:avLst/>
              <a:gdLst/>
              <a:ahLst/>
              <a:cxnLst/>
              <a:rect l="l" t="t" r="r" b="b"/>
              <a:pathLst>
                <a:path w="5213" h="8196" extrusionOk="0">
                  <a:moveTo>
                    <a:pt x="1098" y="0"/>
                  </a:moveTo>
                  <a:lnTo>
                    <a:pt x="1098" y="0"/>
                  </a:lnTo>
                  <a:cubicBezTo>
                    <a:pt x="0" y="2869"/>
                    <a:pt x="1279" y="4377"/>
                    <a:pt x="2541" y="5606"/>
                  </a:cubicBezTo>
                  <a:cubicBezTo>
                    <a:pt x="3803" y="6835"/>
                    <a:pt x="3754" y="8196"/>
                    <a:pt x="3754" y="8196"/>
                  </a:cubicBezTo>
                  <a:cubicBezTo>
                    <a:pt x="4655" y="7278"/>
                    <a:pt x="3590" y="5590"/>
                    <a:pt x="4459" y="4229"/>
                  </a:cubicBezTo>
                  <a:cubicBezTo>
                    <a:pt x="5213" y="3082"/>
                    <a:pt x="4246" y="2557"/>
                    <a:pt x="4246" y="2557"/>
                  </a:cubicBezTo>
                  <a:cubicBezTo>
                    <a:pt x="3836" y="3147"/>
                    <a:pt x="3377" y="3000"/>
                    <a:pt x="3016" y="3738"/>
                  </a:cubicBezTo>
                  <a:cubicBezTo>
                    <a:pt x="2656" y="4475"/>
                    <a:pt x="3278" y="5803"/>
                    <a:pt x="3278" y="5803"/>
                  </a:cubicBezTo>
                  <a:cubicBezTo>
                    <a:pt x="2065" y="4934"/>
                    <a:pt x="2311" y="4147"/>
                    <a:pt x="2656" y="3754"/>
                  </a:cubicBezTo>
                  <a:cubicBezTo>
                    <a:pt x="3000" y="3361"/>
                    <a:pt x="2524" y="3000"/>
                    <a:pt x="2541" y="2787"/>
                  </a:cubicBezTo>
                  <a:cubicBezTo>
                    <a:pt x="2557" y="2639"/>
                    <a:pt x="2590" y="2492"/>
                    <a:pt x="2639" y="2361"/>
                  </a:cubicBezTo>
                  <a:cubicBezTo>
                    <a:pt x="2639" y="2361"/>
                    <a:pt x="2567" y="2313"/>
                    <a:pt x="2431" y="2313"/>
                  </a:cubicBezTo>
                  <a:cubicBezTo>
                    <a:pt x="2316" y="2313"/>
                    <a:pt x="2154" y="2347"/>
                    <a:pt x="1951" y="2475"/>
                  </a:cubicBezTo>
                  <a:cubicBezTo>
                    <a:pt x="1230" y="2967"/>
                    <a:pt x="1525" y="4065"/>
                    <a:pt x="1525" y="4065"/>
                  </a:cubicBezTo>
                  <a:cubicBezTo>
                    <a:pt x="1000" y="3328"/>
                    <a:pt x="1180" y="2574"/>
                    <a:pt x="1770" y="2049"/>
                  </a:cubicBezTo>
                  <a:cubicBezTo>
                    <a:pt x="2377" y="1525"/>
                    <a:pt x="1803" y="1049"/>
                    <a:pt x="1410" y="836"/>
                  </a:cubicBezTo>
                  <a:cubicBezTo>
                    <a:pt x="1017" y="623"/>
                    <a:pt x="1098" y="1"/>
                    <a:pt x="109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 name="Google Shape;1445;p2"/>
            <p:cNvSpPr/>
            <p:nvPr/>
          </p:nvSpPr>
          <p:spPr>
            <a:xfrm>
              <a:off x="3467200" y="2471075"/>
              <a:ext cx="75850" cy="112700"/>
            </a:xfrm>
            <a:custGeom>
              <a:avLst/>
              <a:gdLst/>
              <a:ahLst/>
              <a:cxnLst/>
              <a:rect l="l" t="t" r="r" b="b"/>
              <a:pathLst>
                <a:path w="3034" h="4508" extrusionOk="0">
                  <a:moveTo>
                    <a:pt x="460" y="0"/>
                  </a:moveTo>
                  <a:lnTo>
                    <a:pt x="460" y="0"/>
                  </a:lnTo>
                  <a:cubicBezTo>
                    <a:pt x="460" y="0"/>
                    <a:pt x="1" y="2016"/>
                    <a:pt x="3033" y="4508"/>
                  </a:cubicBezTo>
                  <a:cubicBezTo>
                    <a:pt x="3033" y="4508"/>
                    <a:pt x="2476" y="3836"/>
                    <a:pt x="2722" y="3082"/>
                  </a:cubicBezTo>
                  <a:cubicBezTo>
                    <a:pt x="2984" y="2328"/>
                    <a:pt x="2689" y="2065"/>
                    <a:pt x="2443" y="1803"/>
                  </a:cubicBezTo>
                  <a:cubicBezTo>
                    <a:pt x="2295" y="1639"/>
                    <a:pt x="2295" y="1410"/>
                    <a:pt x="2427" y="1246"/>
                  </a:cubicBezTo>
                  <a:cubicBezTo>
                    <a:pt x="2427" y="1246"/>
                    <a:pt x="2388" y="1238"/>
                    <a:pt x="2333" y="1238"/>
                  </a:cubicBezTo>
                  <a:cubicBezTo>
                    <a:pt x="2171" y="1238"/>
                    <a:pt x="1862" y="1302"/>
                    <a:pt x="1935" y="1803"/>
                  </a:cubicBezTo>
                  <a:cubicBezTo>
                    <a:pt x="2033" y="2492"/>
                    <a:pt x="2082" y="2606"/>
                    <a:pt x="1853" y="2623"/>
                  </a:cubicBezTo>
                  <a:cubicBezTo>
                    <a:pt x="1844" y="2624"/>
                    <a:pt x="1835" y="2625"/>
                    <a:pt x="1827" y="2625"/>
                  </a:cubicBezTo>
                  <a:cubicBezTo>
                    <a:pt x="1645" y="2625"/>
                    <a:pt x="1707" y="2286"/>
                    <a:pt x="1755" y="2098"/>
                  </a:cubicBezTo>
                  <a:cubicBezTo>
                    <a:pt x="1820" y="1918"/>
                    <a:pt x="2066" y="1098"/>
                    <a:pt x="1410" y="820"/>
                  </a:cubicBezTo>
                  <a:cubicBezTo>
                    <a:pt x="755" y="541"/>
                    <a:pt x="492" y="279"/>
                    <a:pt x="4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 name="Google Shape;1446;p2"/>
            <p:cNvSpPr/>
            <p:nvPr/>
          </p:nvSpPr>
          <p:spPr>
            <a:xfrm>
              <a:off x="3603650" y="2685800"/>
              <a:ext cx="89775" cy="106550"/>
            </a:xfrm>
            <a:custGeom>
              <a:avLst/>
              <a:gdLst/>
              <a:ahLst/>
              <a:cxnLst/>
              <a:rect l="l" t="t" r="r" b="b"/>
              <a:pathLst>
                <a:path w="3591" h="4262" extrusionOk="0">
                  <a:moveTo>
                    <a:pt x="1722" y="0"/>
                  </a:moveTo>
                  <a:lnTo>
                    <a:pt x="1722" y="0"/>
                  </a:lnTo>
                  <a:cubicBezTo>
                    <a:pt x="771" y="508"/>
                    <a:pt x="1050" y="1180"/>
                    <a:pt x="952" y="2475"/>
                  </a:cubicBezTo>
                  <a:cubicBezTo>
                    <a:pt x="853" y="3770"/>
                    <a:pt x="1" y="4262"/>
                    <a:pt x="1" y="4262"/>
                  </a:cubicBezTo>
                  <a:cubicBezTo>
                    <a:pt x="3591" y="2426"/>
                    <a:pt x="2279" y="770"/>
                    <a:pt x="1935" y="525"/>
                  </a:cubicBezTo>
                  <a:cubicBezTo>
                    <a:pt x="1591" y="279"/>
                    <a:pt x="1722" y="0"/>
                    <a:pt x="17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 name="Google Shape;1447;p2"/>
            <p:cNvSpPr/>
            <p:nvPr/>
          </p:nvSpPr>
          <p:spPr>
            <a:xfrm>
              <a:off x="3605700" y="2751200"/>
              <a:ext cx="196725" cy="145025"/>
            </a:xfrm>
            <a:custGeom>
              <a:avLst/>
              <a:gdLst/>
              <a:ahLst/>
              <a:cxnLst/>
              <a:rect l="l" t="t" r="r" b="b"/>
              <a:pathLst>
                <a:path w="7869" h="5801" extrusionOk="0">
                  <a:moveTo>
                    <a:pt x="3218" y="0"/>
                  </a:moveTo>
                  <a:cubicBezTo>
                    <a:pt x="2834" y="0"/>
                    <a:pt x="2413" y="334"/>
                    <a:pt x="2017" y="957"/>
                  </a:cubicBezTo>
                  <a:cubicBezTo>
                    <a:pt x="1460" y="1810"/>
                    <a:pt x="1" y="1924"/>
                    <a:pt x="1" y="1924"/>
                  </a:cubicBezTo>
                  <a:cubicBezTo>
                    <a:pt x="2394" y="1990"/>
                    <a:pt x="3033" y="2613"/>
                    <a:pt x="3673" y="3367"/>
                  </a:cubicBezTo>
                  <a:cubicBezTo>
                    <a:pt x="4312" y="4121"/>
                    <a:pt x="4492" y="5334"/>
                    <a:pt x="6000" y="5711"/>
                  </a:cubicBezTo>
                  <a:cubicBezTo>
                    <a:pt x="6253" y="5774"/>
                    <a:pt x="6474" y="5800"/>
                    <a:pt x="6666" y="5800"/>
                  </a:cubicBezTo>
                  <a:cubicBezTo>
                    <a:pt x="7619" y="5800"/>
                    <a:pt x="7869" y="5154"/>
                    <a:pt x="7869" y="5154"/>
                  </a:cubicBezTo>
                  <a:lnTo>
                    <a:pt x="7869" y="5154"/>
                  </a:lnTo>
                  <a:cubicBezTo>
                    <a:pt x="7780" y="5213"/>
                    <a:pt x="7699" y="5242"/>
                    <a:pt x="7627" y="5242"/>
                  </a:cubicBezTo>
                  <a:cubicBezTo>
                    <a:pt x="7379" y="5242"/>
                    <a:pt x="7237" y="4887"/>
                    <a:pt x="7262" y="4137"/>
                  </a:cubicBezTo>
                  <a:cubicBezTo>
                    <a:pt x="7279" y="3170"/>
                    <a:pt x="6410" y="2892"/>
                    <a:pt x="5295" y="2711"/>
                  </a:cubicBezTo>
                  <a:cubicBezTo>
                    <a:pt x="4181" y="2531"/>
                    <a:pt x="3246" y="2465"/>
                    <a:pt x="3132" y="2105"/>
                  </a:cubicBezTo>
                  <a:cubicBezTo>
                    <a:pt x="3017" y="1728"/>
                    <a:pt x="3509" y="1597"/>
                    <a:pt x="4197" y="1384"/>
                  </a:cubicBezTo>
                  <a:cubicBezTo>
                    <a:pt x="4869" y="1187"/>
                    <a:pt x="4574" y="548"/>
                    <a:pt x="4574" y="548"/>
                  </a:cubicBezTo>
                  <a:lnTo>
                    <a:pt x="4574" y="548"/>
                  </a:lnTo>
                  <a:cubicBezTo>
                    <a:pt x="4519" y="588"/>
                    <a:pt x="4464" y="606"/>
                    <a:pt x="4407" y="606"/>
                  </a:cubicBezTo>
                  <a:cubicBezTo>
                    <a:pt x="4212" y="606"/>
                    <a:pt x="3992" y="392"/>
                    <a:pt x="3623" y="138"/>
                  </a:cubicBezTo>
                  <a:cubicBezTo>
                    <a:pt x="3496" y="45"/>
                    <a:pt x="3360" y="0"/>
                    <a:pt x="321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 name="Google Shape;1448;p2"/>
            <p:cNvSpPr/>
            <p:nvPr/>
          </p:nvSpPr>
          <p:spPr>
            <a:xfrm>
              <a:off x="3510225" y="2811075"/>
              <a:ext cx="192225" cy="157075"/>
            </a:xfrm>
            <a:custGeom>
              <a:avLst/>
              <a:gdLst/>
              <a:ahLst/>
              <a:cxnLst/>
              <a:rect l="l" t="t" r="r" b="b"/>
              <a:pathLst>
                <a:path w="7689" h="6283" extrusionOk="0">
                  <a:moveTo>
                    <a:pt x="4290" y="1"/>
                  </a:moveTo>
                  <a:cubicBezTo>
                    <a:pt x="2708" y="1"/>
                    <a:pt x="1369" y="1104"/>
                    <a:pt x="673" y="2529"/>
                  </a:cubicBezTo>
                  <a:cubicBezTo>
                    <a:pt x="148" y="3627"/>
                    <a:pt x="1" y="4857"/>
                    <a:pt x="230" y="6053"/>
                  </a:cubicBezTo>
                  <a:lnTo>
                    <a:pt x="230" y="6086"/>
                  </a:lnTo>
                  <a:lnTo>
                    <a:pt x="263" y="6217"/>
                  </a:lnTo>
                  <a:lnTo>
                    <a:pt x="279" y="6283"/>
                  </a:lnTo>
                  <a:lnTo>
                    <a:pt x="279" y="6217"/>
                  </a:lnTo>
                  <a:cubicBezTo>
                    <a:pt x="247" y="6070"/>
                    <a:pt x="247" y="5922"/>
                    <a:pt x="230" y="5775"/>
                  </a:cubicBezTo>
                  <a:cubicBezTo>
                    <a:pt x="247" y="4906"/>
                    <a:pt x="411" y="4037"/>
                    <a:pt x="738" y="3234"/>
                  </a:cubicBezTo>
                  <a:cubicBezTo>
                    <a:pt x="1148" y="2234"/>
                    <a:pt x="1869" y="1398"/>
                    <a:pt x="2820" y="874"/>
                  </a:cubicBezTo>
                  <a:cubicBezTo>
                    <a:pt x="3368" y="559"/>
                    <a:pt x="4084" y="308"/>
                    <a:pt x="4792" y="308"/>
                  </a:cubicBezTo>
                  <a:cubicBezTo>
                    <a:pt x="5375" y="308"/>
                    <a:pt x="5952" y="478"/>
                    <a:pt x="6426" y="923"/>
                  </a:cubicBezTo>
                  <a:cubicBezTo>
                    <a:pt x="7492" y="1841"/>
                    <a:pt x="7147" y="3758"/>
                    <a:pt x="5951" y="4070"/>
                  </a:cubicBezTo>
                  <a:cubicBezTo>
                    <a:pt x="5825" y="4099"/>
                    <a:pt x="5696" y="4114"/>
                    <a:pt x="5567" y="4114"/>
                  </a:cubicBezTo>
                  <a:cubicBezTo>
                    <a:pt x="5122" y="4114"/>
                    <a:pt x="4684" y="3941"/>
                    <a:pt x="4443" y="3611"/>
                  </a:cubicBezTo>
                  <a:cubicBezTo>
                    <a:pt x="4164" y="3201"/>
                    <a:pt x="4148" y="2677"/>
                    <a:pt x="4410" y="2250"/>
                  </a:cubicBezTo>
                  <a:cubicBezTo>
                    <a:pt x="4600" y="1972"/>
                    <a:pt x="4910" y="1814"/>
                    <a:pt x="5229" y="1814"/>
                  </a:cubicBezTo>
                  <a:cubicBezTo>
                    <a:pt x="5379" y="1814"/>
                    <a:pt x="5531" y="1849"/>
                    <a:pt x="5672" y="1923"/>
                  </a:cubicBezTo>
                  <a:cubicBezTo>
                    <a:pt x="5852" y="2005"/>
                    <a:pt x="5967" y="2185"/>
                    <a:pt x="5967" y="2382"/>
                  </a:cubicBezTo>
                  <a:cubicBezTo>
                    <a:pt x="5967" y="2382"/>
                    <a:pt x="5967" y="2529"/>
                    <a:pt x="5852" y="2529"/>
                  </a:cubicBezTo>
                  <a:cubicBezTo>
                    <a:pt x="5754" y="2513"/>
                    <a:pt x="5787" y="2365"/>
                    <a:pt x="5525" y="2300"/>
                  </a:cubicBezTo>
                  <a:cubicBezTo>
                    <a:pt x="5495" y="2293"/>
                    <a:pt x="5466" y="2290"/>
                    <a:pt x="5437" y="2290"/>
                  </a:cubicBezTo>
                  <a:cubicBezTo>
                    <a:pt x="5181" y="2290"/>
                    <a:pt x="4976" y="2542"/>
                    <a:pt x="5049" y="2808"/>
                  </a:cubicBezTo>
                  <a:cubicBezTo>
                    <a:pt x="5080" y="2974"/>
                    <a:pt x="5316" y="3107"/>
                    <a:pt x="5560" y="3107"/>
                  </a:cubicBezTo>
                  <a:cubicBezTo>
                    <a:pt x="5700" y="3107"/>
                    <a:pt x="5843" y="3063"/>
                    <a:pt x="5951" y="2955"/>
                  </a:cubicBezTo>
                  <a:cubicBezTo>
                    <a:pt x="6016" y="2890"/>
                    <a:pt x="6066" y="2808"/>
                    <a:pt x="6082" y="2709"/>
                  </a:cubicBezTo>
                  <a:cubicBezTo>
                    <a:pt x="6180" y="2398"/>
                    <a:pt x="6049" y="2070"/>
                    <a:pt x="5770" y="1906"/>
                  </a:cubicBezTo>
                  <a:cubicBezTo>
                    <a:pt x="5599" y="1800"/>
                    <a:pt x="5408" y="1749"/>
                    <a:pt x="5219" y="1749"/>
                  </a:cubicBezTo>
                  <a:cubicBezTo>
                    <a:pt x="4884" y="1749"/>
                    <a:pt x="4554" y="1908"/>
                    <a:pt x="4344" y="2201"/>
                  </a:cubicBezTo>
                  <a:cubicBezTo>
                    <a:pt x="4033" y="2644"/>
                    <a:pt x="4033" y="3234"/>
                    <a:pt x="4344" y="3693"/>
                  </a:cubicBezTo>
                  <a:cubicBezTo>
                    <a:pt x="4613" y="4051"/>
                    <a:pt x="5091" y="4249"/>
                    <a:pt x="5576" y="4249"/>
                  </a:cubicBezTo>
                  <a:cubicBezTo>
                    <a:pt x="5713" y="4249"/>
                    <a:pt x="5850" y="4233"/>
                    <a:pt x="5984" y="4201"/>
                  </a:cubicBezTo>
                  <a:cubicBezTo>
                    <a:pt x="7344" y="3873"/>
                    <a:pt x="7688" y="1808"/>
                    <a:pt x="6557" y="808"/>
                  </a:cubicBezTo>
                  <a:cubicBezTo>
                    <a:pt x="6410" y="677"/>
                    <a:pt x="6246" y="546"/>
                    <a:pt x="6082" y="464"/>
                  </a:cubicBezTo>
                  <a:cubicBezTo>
                    <a:pt x="5590" y="169"/>
                    <a:pt x="5033" y="5"/>
                    <a:pt x="4459" y="5"/>
                  </a:cubicBezTo>
                  <a:cubicBezTo>
                    <a:pt x="4403" y="2"/>
                    <a:pt x="4346" y="1"/>
                    <a:pt x="429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 name="Google Shape;1449;p2"/>
            <p:cNvSpPr/>
            <p:nvPr/>
          </p:nvSpPr>
          <p:spPr>
            <a:xfrm>
              <a:off x="3520075" y="2858875"/>
              <a:ext cx="76000" cy="81425"/>
            </a:xfrm>
            <a:custGeom>
              <a:avLst/>
              <a:gdLst/>
              <a:ahLst/>
              <a:cxnLst/>
              <a:rect l="l" t="t" r="r" b="b"/>
              <a:pathLst>
                <a:path w="3040" h="3257" extrusionOk="0">
                  <a:moveTo>
                    <a:pt x="2307" y="0"/>
                  </a:moveTo>
                  <a:cubicBezTo>
                    <a:pt x="2110" y="0"/>
                    <a:pt x="1861" y="68"/>
                    <a:pt x="1574" y="240"/>
                  </a:cubicBezTo>
                  <a:cubicBezTo>
                    <a:pt x="312" y="994"/>
                    <a:pt x="0" y="3256"/>
                    <a:pt x="0" y="3256"/>
                  </a:cubicBezTo>
                  <a:cubicBezTo>
                    <a:pt x="0" y="3256"/>
                    <a:pt x="689" y="1158"/>
                    <a:pt x="1951" y="961"/>
                  </a:cubicBezTo>
                  <a:cubicBezTo>
                    <a:pt x="3040" y="784"/>
                    <a:pt x="2974" y="0"/>
                    <a:pt x="230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 name="Google Shape;1450;p2"/>
            <p:cNvSpPr/>
            <p:nvPr/>
          </p:nvSpPr>
          <p:spPr>
            <a:xfrm>
              <a:off x="3618000" y="2852575"/>
              <a:ext cx="130350" cy="112825"/>
            </a:xfrm>
            <a:custGeom>
              <a:avLst/>
              <a:gdLst/>
              <a:ahLst/>
              <a:cxnLst/>
              <a:rect l="l" t="t" r="r" b="b"/>
              <a:pathLst>
                <a:path w="5214" h="4513" extrusionOk="0">
                  <a:moveTo>
                    <a:pt x="3033" y="0"/>
                  </a:moveTo>
                  <a:lnTo>
                    <a:pt x="3033" y="0"/>
                  </a:lnTo>
                  <a:cubicBezTo>
                    <a:pt x="3033" y="0"/>
                    <a:pt x="3344" y="705"/>
                    <a:pt x="3017" y="1771"/>
                  </a:cubicBezTo>
                  <a:cubicBezTo>
                    <a:pt x="2672" y="2852"/>
                    <a:pt x="1836" y="3065"/>
                    <a:pt x="1197" y="3131"/>
                  </a:cubicBezTo>
                  <a:cubicBezTo>
                    <a:pt x="574" y="3197"/>
                    <a:pt x="132" y="3475"/>
                    <a:pt x="1" y="4344"/>
                  </a:cubicBezTo>
                  <a:cubicBezTo>
                    <a:pt x="139" y="4245"/>
                    <a:pt x="307" y="4194"/>
                    <a:pt x="479" y="4194"/>
                  </a:cubicBezTo>
                  <a:cubicBezTo>
                    <a:pt x="593" y="4194"/>
                    <a:pt x="709" y="4216"/>
                    <a:pt x="820" y="4262"/>
                  </a:cubicBezTo>
                  <a:cubicBezTo>
                    <a:pt x="1058" y="4372"/>
                    <a:pt x="1454" y="4512"/>
                    <a:pt x="1852" y="4512"/>
                  </a:cubicBezTo>
                  <a:cubicBezTo>
                    <a:pt x="2167" y="4512"/>
                    <a:pt x="2483" y="4424"/>
                    <a:pt x="2722" y="4164"/>
                  </a:cubicBezTo>
                  <a:cubicBezTo>
                    <a:pt x="3263" y="3574"/>
                    <a:pt x="3164" y="2967"/>
                    <a:pt x="3131" y="2672"/>
                  </a:cubicBezTo>
                  <a:cubicBezTo>
                    <a:pt x="3115" y="2381"/>
                    <a:pt x="3067" y="1852"/>
                    <a:pt x="3332" y="1852"/>
                  </a:cubicBezTo>
                  <a:cubicBezTo>
                    <a:pt x="3336" y="1852"/>
                    <a:pt x="3340" y="1852"/>
                    <a:pt x="3345" y="1853"/>
                  </a:cubicBezTo>
                  <a:cubicBezTo>
                    <a:pt x="3345" y="1853"/>
                    <a:pt x="3348" y="1852"/>
                    <a:pt x="3354" y="1852"/>
                  </a:cubicBezTo>
                  <a:cubicBezTo>
                    <a:pt x="3398" y="1852"/>
                    <a:pt x="3574" y="1877"/>
                    <a:pt x="3574" y="2279"/>
                  </a:cubicBezTo>
                  <a:cubicBezTo>
                    <a:pt x="3558" y="2754"/>
                    <a:pt x="3541" y="3049"/>
                    <a:pt x="4164" y="3229"/>
                  </a:cubicBezTo>
                  <a:cubicBezTo>
                    <a:pt x="4492" y="3328"/>
                    <a:pt x="4820" y="3492"/>
                    <a:pt x="5082" y="3721"/>
                  </a:cubicBezTo>
                  <a:cubicBezTo>
                    <a:pt x="4967" y="3508"/>
                    <a:pt x="4934" y="3262"/>
                    <a:pt x="5000" y="3033"/>
                  </a:cubicBezTo>
                  <a:cubicBezTo>
                    <a:pt x="5131" y="2705"/>
                    <a:pt x="5213" y="2098"/>
                    <a:pt x="4639" y="1705"/>
                  </a:cubicBezTo>
                  <a:cubicBezTo>
                    <a:pt x="4082" y="1312"/>
                    <a:pt x="3525" y="1066"/>
                    <a:pt x="3394" y="672"/>
                  </a:cubicBezTo>
                  <a:cubicBezTo>
                    <a:pt x="3312" y="426"/>
                    <a:pt x="3197" y="197"/>
                    <a:pt x="30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 name="Google Shape;1451;p2"/>
            <p:cNvSpPr/>
            <p:nvPr/>
          </p:nvSpPr>
          <p:spPr>
            <a:xfrm>
              <a:off x="3695875" y="2928375"/>
              <a:ext cx="31975" cy="50025"/>
            </a:xfrm>
            <a:custGeom>
              <a:avLst/>
              <a:gdLst/>
              <a:ahLst/>
              <a:cxnLst/>
              <a:rect l="l" t="t" r="r" b="b"/>
              <a:pathLst>
                <a:path w="1279" h="2001" extrusionOk="0">
                  <a:moveTo>
                    <a:pt x="328" y="1"/>
                  </a:moveTo>
                  <a:cubicBezTo>
                    <a:pt x="328" y="1"/>
                    <a:pt x="328" y="1"/>
                    <a:pt x="328" y="2"/>
                  </a:cubicBezTo>
                  <a:lnTo>
                    <a:pt x="328" y="2"/>
                  </a:lnTo>
                  <a:cubicBezTo>
                    <a:pt x="328" y="1"/>
                    <a:pt x="328" y="1"/>
                    <a:pt x="328" y="1"/>
                  </a:cubicBezTo>
                  <a:close/>
                  <a:moveTo>
                    <a:pt x="328" y="2"/>
                  </a:moveTo>
                  <a:cubicBezTo>
                    <a:pt x="344" y="198"/>
                    <a:pt x="328" y="378"/>
                    <a:pt x="262" y="574"/>
                  </a:cubicBezTo>
                  <a:cubicBezTo>
                    <a:pt x="180" y="837"/>
                    <a:pt x="0" y="1246"/>
                    <a:pt x="459" y="1525"/>
                  </a:cubicBezTo>
                  <a:cubicBezTo>
                    <a:pt x="475" y="1541"/>
                    <a:pt x="475" y="1558"/>
                    <a:pt x="492" y="1558"/>
                  </a:cubicBezTo>
                  <a:cubicBezTo>
                    <a:pt x="1016" y="1853"/>
                    <a:pt x="1016" y="2000"/>
                    <a:pt x="1016" y="2000"/>
                  </a:cubicBezTo>
                  <a:cubicBezTo>
                    <a:pt x="1016" y="2000"/>
                    <a:pt x="1049" y="1771"/>
                    <a:pt x="1098" y="1525"/>
                  </a:cubicBezTo>
                  <a:cubicBezTo>
                    <a:pt x="1115" y="1443"/>
                    <a:pt x="1147" y="1378"/>
                    <a:pt x="1164" y="1296"/>
                  </a:cubicBezTo>
                  <a:cubicBezTo>
                    <a:pt x="1279" y="935"/>
                    <a:pt x="1115" y="525"/>
                    <a:pt x="770" y="345"/>
                  </a:cubicBezTo>
                  <a:cubicBezTo>
                    <a:pt x="353" y="113"/>
                    <a:pt x="329" y="12"/>
                    <a:pt x="328" y="2"/>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 name="Google Shape;1452;p2"/>
            <p:cNvSpPr/>
            <p:nvPr/>
          </p:nvSpPr>
          <p:spPr>
            <a:xfrm>
              <a:off x="3697100" y="2712800"/>
              <a:ext cx="172950" cy="121900"/>
            </a:xfrm>
            <a:custGeom>
              <a:avLst/>
              <a:gdLst/>
              <a:ahLst/>
              <a:cxnLst/>
              <a:rect l="l" t="t" r="r" b="b"/>
              <a:pathLst>
                <a:path w="6918" h="4876" extrusionOk="0">
                  <a:moveTo>
                    <a:pt x="1951" y="1"/>
                  </a:moveTo>
                  <a:cubicBezTo>
                    <a:pt x="1062" y="1"/>
                    <a:pt x="586" y="838"/>
                    <a:pt x="705" y="1379"/>
                  </a:cubicBezTo>
                  <a:cubicBezTo>
                    <a:pt x="834" y="1981"/>
                    <a:pt x="1402" y="2019"/>
                    <a:pt x="1542" y="2019"/>
                  </a:cubicBezTo>
                  <a:cubicBezTo>
                    <a:pt x="1562" y="2019"/>
                    <a:pt x="1574" y="2018"/>
                    <a:pt x="1574" y="2018"/>
                  </a:cubicBezTo>
                  <a:cubicBezTo>
                    <a:pt x="1295" y="1920"/>
                    <a:pt x="1180" y="1608"/>
                    <a:pt x="1312" y="1346"/>
                  </a:cubicBezTo>
                  <a:cubicBezTo>
                    <a:pt x="1354" y="1282"/>
                    <a:pt x="1399" y="1258"/>
                    <a:pt x="1446" y="1258"/>
                  </a:cubicBezTo>
                  <a:cubicBezTo>
                    <a:pt x="1544" y="1258"/>
                    <a:pt x="1654" y="1362"/>
                    <a:pt x="1787" y="1428"/>
                  </a:cubicBezTo>
                  <a:cubicBezTo>
                    <a:pt x="1828" y="1447"/>
                    <a:pt x="1866" y="1455"/>
                    <a:pt x="1902" y="1455"/>
                  </a:cubicBezTo>
                  <a:cubicBezTo>
                    <a:pt x="2053" y="1455"/>
                    <a:pt x="2157" y="1302"/>
                    <a:pt x="2197" y="1116"/>
                  </a:cubicBezTo>
                  <a:cubicBezTo>
                    <a:pt x="2237" y="975"/>
                    <a:pt x="2346" y="834"/>
                    <a:pt x="2534" y="834"/>
                  </a:cubicBezTo>
                  <a:cubicBezTo>
                    <a:pt x="2652" y="834"/>
                    <a:pt x="2800" y="889"/>
                    <a:pt x="2983" y="1035"/>
                  </a:cubicBezTo>
                  <a:cubicBezTo>
                    <a:pt x="3475" y="1412"/>
                    <a:pt x="3164" y="2166"/>
                    <a:pt x="3164" y="2166"/>
                  </a:cubicBezTo>
                  <a:cubicBezTo>
                    <a:pt x="3164" y="2166"/>
                    <a:pt x="3164" y="1543"/>
                    <a:pt x="2738" y="1493"/>
                  </a:cubicBezTo>
                  <a:cubicBezTo>
                    <a:pt x="2690" y="1480"/>
                    <a:pt x="2643" y="1473"/>
                    <a:pt x="2597" y="1473"/>
                  </a:cubicBezTo>
                  <a:cubicBezTo>
                    <a:pt x="2419" y="1473"/>
                    <a:pt x="2258" y="1570"/>
                    <a:pt x="2180" y="1739"/>
                  </a:cubicBezTo>
                  <a:cubicBezTo>
                    <a:pt x="2443" y="1739"/>
                    <a:pt x="2475" y="2116"/>
                    <a:pt x="2328" y="2313"/>
                  </a:cubicBezTo>
                  <a:cubicBezTo>
                    <a:pt x="2180" y="2526"/>
                    <a:pt x="2213" y="2657"/>
                    <a:pt x="2361" y="2756"/>
                  </a:cubicBezTo>
                  <a:cubicBezTo>
                    <a:pt x="2492" y="2838"/>
                    <a:pt x="2705" y="2821"/>
                    <a:pt x="2541" y="3198"/>
                  </a:cubicBezTo>
                  <a:cubicBezTo>
                    <a:pt x="2361" y="3575"/>
                    <a:pt x="1639" y="3575"/>
                    <a:pt x="1639" y="3575"/>
                  </a:cubicBezTo>
                  <a:cubicBezTo>
                    <a:pt x="1787" y="3362"/>
                    <a:pt x="1754" y="3067"/>
                    <a:pt x="1557" y="2903"/>
                  </a:cubicBezTo>
                  <a:cubicBezTo>
                    <a:pt x="1557" y="3083"/>
                    <a:pt x="1443" y="3231"/>
                    <a:pt x="1279" y="3280"/>
                  </a:cubicBezTo>
                  <a:cubicBezTo>
                    <a:pt x="1000" y="3362"/>
                    <a:pt x="1000" y="3280"/>
                    <a:pt x="738" y="3510"/>
                  </a:cubicBezTo>
                  <a:cubicBezTo>
                    <a:pt x="601" y="3620"/>
                    <a:pt x="407" y="3647"/>
                    <a:pt x="253" y="3647"/>
                  </a:cubicBezTo>
                  <a:cubicBezTo>
                    <a:pt x="110" y="3647"/>
                    <a:pt x="0" y="3624"/>
                    <a:pt x="0" y="3624"/>
                  </a:cubicBezTo>
                  <a:lnTo>
                    <a:pt x="0" y="3624"/>
                  </a:lnTo>
                  <a:cubicBezTo>
                    <a:pt x="164" y="3723"/>
                    <a:pt x="377" y="3772"/>
                    <a:pt x="574" y="3788"/>
                  </a:cubicBezTo>
                  <a:cubicBezTo>
                    <a:pt x="1016" y="3821"/>
                    <a:pt x="1459" y="3903"/>
                    <a:pt x="1885" y="4001"/>
                  </a:cubicBezTo>
                  <a:cubicBezTo>
                    <a:pt x="3065" y="4362"/>
                    <a:pt x="3787" y="4854"/>
                    <a:pt x="4688" y="4870"/>
                  </a:cubicBezTo>
                  <a:cubicBezTo>
                    <a:pt x="4738" y="4874"/>
                    <a:pt x="4789" y="4876"/>
                    <a:pt x="4839" y="4876"/>
                  </a:cubicBezTo>
                  <a:cubicBezTo>
                    <a:pt x="5234" y="4876"/>
                    <a:pt x="5634" y="4764"/>
                    <a:pt x="5983" y="4575"/>
                  </a:cubicBezTo>
                  <a:cubicBezTo>
                    <a:pt x="6770" y="4116"/>
                    <a:pt x="6917" y="2952"/>
                    <a:pt x="6458" y="2346"/>
                  </a:cubicBezTo>
                  <a:cubicBezTo>
                    <a:pt x="6227" y="2016"/>
                    <a:pt x="5863" y="1864"/>
                    <a:pt x="5523" y="1864"/>
                  </a:cubicBezTo>
                  <a:cubicBezTo>
                    <a:pt x="5188" y="1864"/>
                    <a:pt x="4876" y="2012"/>
                    <a:pt x="4737" y="2280"/>
                  </a:cubicBezTo>
                  <a:cubicBezTo>
                    <a:pt x="4475" y="2624"/>
                    <a:pt x="4524" y="3083"/>
                    <a:pt x="4819" y="3378"/>
                  </a:cubicBezTo>
                  <a:cubicBezTo>
                    <a:pt x="4836" y="3395"/>
                    <a:pt x="4868" y="3411"/>
                    <a:pt x="4885" y="3428"/>
                  </a:cubicBezTo>
                  <a:lnTo>
                    <a:pt x="4918" y="3444"/>
                  </a:lnTo>
                  <a:cubicBezTo>
                    <a:pt x="5020" y="3504"/>
                    <a:pt x="5148" y="3535"/>
                    <a:pt x="5273" y="3535"/>
                  </a:cubicBezTo>
                  <a:cubicBezTo>
                    <a:pt x="5525" y="3535"/>
                    <a:pt x="5765" y="3407"/>
                    <a:pt x="5754" y="3133"/>
                  </a:cubicBezTo>
                  <a:cubicBezTo>
                    <a:pt x="5767" y="2936"/>
                    <a:pt x="5607" y="2851"/>
                    <a:pt x="5429" y="2851"/>
                  </a:cubicBezTo>
                  <a:cubicBezTo>
                    <a:pt x="5177" y="2851"/>
                    <a:pt x="4891" y="3021"/>
                    <a:pt x="5016" y="3280"/>
                  </a:cubicBezTo>
                  <a:cubicBezTo>
                    <a:pt x="5016" y="3303"/>
                    <a:pt x="5016" y="3326"/>
                    <a:pt x="4993" y="3326"/>
                  </a:cubicBezTo>
                  <a:cubicBezTo>
                    <a:pt x="4967" y="3326"/>
                    <a:pt x="4910" y="3295"/>
                    <a:pt x="4786" y="3198"/>
                  </a:cubicBezTo>
                  <a:cubicBezTo>
                    <a:pt x="4672" y="3100"/>
                    <a:pt x="4606" y="2952"/>
                    <a:pt x="4623" y="2788"/>
                  </a:cubicBezTo>
                  <a:cubicBezTo>
                    <a:pt x="4606" y="2624"/>
                    <a:pt x="4672" y="2444"/>
                    <a:pt x="4786" y="2313"/>
                  </a:cubicBezTo>
                  <a:cubicBezTo>
                    <a:pt x="4921" y="2076"/>
                    <a:pt x="5191" y="1950"/>
                    <a:pt x="5482" y="1950"/>
                  </a:cubicBezTo>
                  <a:cubicBezTo>
                    <a:pt x="5795" y="1950"/>
                    <a:pt x="6131" y="2097"/>
                    <a:pt x="6344" y="2411"/>
                  </a:cubicBezTo>
                  <a:cubicBezTo>
                    <a:pt x="6344" y="2411"/>
                    <a:pt x="6344" y="2428"/>
                    <a:pt x="6360" y="2428"/>
                  </a:cubicBezTo>
                  <a:cubicBezTo>
                    <a:pt x="6573" y="2854"/>
                    <a:pt x="6557" y="3346"/>
                    <a:pt x="6311" y="3755"/>
                  </a:cubicBezTo>
                  <a:cubicBezTo>
                    <a:pt x="6032" y="4247"/>
                    <a:pt x="5395" y="4594"/>
                    <a:pt x="4566" y="4594"/>
                  </a:cubicBezTo>
                  <a:cubicBezTo>
                    <a:pt x="4179" y="4594"/>
                    <a:pt x="3749" y="4518"/>
                    <a:pt x="3295" y="4346"/>
                  </a:cubicBezTo>
                  <a:cubicBezTo>
                    <a:pt x="3246" y="4329"/>
                    <a:pt x="3016" y="4264"/>
                    <a:pt x="2869" y="4182"/>
                  </a:cubicBezTo>
                  <a:cubicBezTo>
                    <a:pt x="2459" y="3969"/>
                    <a:pt x="2016" y="3821"/>
                    <a:pt x="1557" y="3739"/>
                  </a:cubicBezTo>
                  <a:cubicBezTo>
                    <a:pt x="1738" y="3723"/>
                    <a:pt x="1918" y="3690"/>
                    <a:pt x="2131" y="3657"/>
                  </a:cubicBezTo>
                  <a:cubicBezTo>
                    <a:pt x="3869" y="3313"/>
                    <a:pt x="4131" y="838"/>
                    <a:pt x="2672" y="166"/>
                  </a:cubicBezTo>
                  <a:cubicBezTo>
                    <a:pt x="2409" y="50"/>
                    <a:pt x="2168" y="1"/>
                    <a:pt x="195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 name="Google Shape;1453;p2"/>
            <p:cNvSpPr/>
            <p:nvPr/>
          </p:nvSpPr>
          <p:spPr>
            <a:xfrm>
              <a:off x="3781500" y="2778400"/>
              <a:ext cx="116400" cy="82400"/>
            </a:xfrm>
            <a:custGeom>
              <a:avLst/>
              <a:gdLst/>
              <a:ahLst/>
              <a:cxnLst/>
              <a:rect l="l" t="t" r="r" b="b"/>
              <a:pathLst>
                <a:path w="4656" h="3296" extrusionOk="0">
                  <a:moveTo>
                    <a:pt x="3804" y="0"/>
                  </a:moveTo>
                  <a:lnTo>
                    <a:pt x="3804" y="0"/>
                  </a:lnTo>
                  <a:cubicBezTo>
                    <a:pt x="3886" y="804"/>
                    <a:pt x="3541" y="1574"/>
                    <a:pt x="2902" y="2049"/>
                  </a:cubicBezTo>
                  <a:cubicBezTo>
                    <a:pt x="2489" y="2367"/>
                    <a:pt x="1990" y="2468"/>
                    <a:pt x="1523" y="2468"/>
                  </a:cubicBezTo>
                  <a:cubicBezTo>
                    <a:pt x="714" y="2468"/>
                    <a:pt x="1" y="2164"/>
                    <a:pt x="1" y="2164"/>
                  </a:cubicBezTo>
                  <a:lnTo>
                    <a:pt x="1" y="2164"/>
                  </a:lnTo>
                  <a:cubicBezTo>
                    <a:pt x="1329" y="2869"/>
                    <a:pt x="1837" y="2639"/>
                    <a:pt x="2214" y="3049"/>
                  </a:cubicBezTo>
                  <a:cubicBezTo>
                    <a:pt x="2376" y="3226"/>
                    <a:pt x="2545" y="3281"/>
                    <a:pt x="2700" y="3281"/>
                  </a:cubicBezTo>
                  <a:cubicBezTo>
                    <a:pt x="2889" y="3281"/>
                    <a:pt x="3056" y="3200"/>
                    <a:pt x="3164" y="3164"/>
                  </a:cubicBezTo>
                  <a:cubicBezTo>
                    <a:pt x="3188" y="3158"/>
                    <a:pt x="3211" y="3155"/>
                    <a:pt x="3234" y="3155"/>
                  </a:cubicBezTo>
                  <a:cubicBezTo>
                    <a:pt x="3340" y="3155"/>
                    <a:pt x="3438" y="3214"/>
                    <a:pt x="3492" y="3295"/>
                  </a:cubicBezTo>
                  <a:cubicBezTo>
                    <a:pt x="3525" y="3098"/>
                    <a:pt x="3476" y="2885"/>
                    <a:pt x="3345" y="2721"/>
                  </a:cubicBezTo>
                  <a:cubicBezTo>
                    <a:pt x="3181" y="2508"/>
                    <a:pt x="2771" y="2492"/>
                    <a:pt x="2705" y="2492"/>
                  </a:cubicBezTo>
                  <a:cubicBezTo>
                    <a:pt x="3263" y="2459"/>
                    <a:pt x="3771" y="2181"/>
                    <a:pt x="4099" y="1722"/>
                  </a:cubicBezTo>
                  <a:cubicBezTo>
                    <a:pt x="4656" y="935"/>
                    <a:pt x="3804" y="1"/>
                    <a:pt x="380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 name="Google Shape;1454;p2"/>
            <p:cNvSpPr/>
            <p:nvPr/>
          </p:nvSpPr>
          <p:spPr>
            <a:xfrm>
              <a:off x="3632750" y="2593000"/>
              <a:ext cx="111075" cy="157150"/>
            </a:xfrm>
            <a:custGeom>
              <a:avLst/>
              <a:gdLst/>
              <a:ahLst/>
              <a:cxnLst/>
              <a:rect l="l" t="t" r="r" b="b"/>
              <a:pathLst>
                <a:path w="4443" h="6286" extrusionOk="0">
                  <a:moveTo>
                    <a:pt x="1810" y="0"/>
                  </a:moveTo>
                  <a:cubicBezTo>
                    <a:pt x="1386" y="0"/>
                    <a:pt x="977" y="149"/>
                    <a:pt x="706" y="450"/>
                  </a:cubicBezTo>
                  <a:cubicBezTo>
                    <a:pt x="1" y="1089"/>
                    <a:pt x="443" y="2139"/>
                    <a:pt x="1033" y="2352"/>
                  </a:cubicBezTo>
                  <a:cubicBezTo>
                    <a:pt x="1156" y="2417"/>
                    <a:pt x="1292" y="2450"/>
                    <a:pt x="1427" y="2450"/>
                  </a:cubicBezTo>
                  <a:cubicBezTo>
                    <a:pt x="1562" y="2450"/>
                    <a:pt x="1697" y="2417"/>
                    <a:pt x="1820" y="2352"/>
                  </a:cubicBezTo>
                  <a:lnTo>
                    <a:pt x="1869" y="2319"/>
                  </a:lnTo>
                  <a:lnTo>
                    <a:pt x="1902" y="2302"/>
                  </a:lnTo>
                  <a:lnTo>
                    <a:pt x="1951" y="2270"/>
                  </a:lnTo>
                  <a:lnTo>
                    <a:pt x="2017" y="2220"/>
                  </a:lnTo>
                  <a:cubicBezTo>
                    <a:pt x="2033" y="2204"/>
                    <a:pt x="2050" y="2171"/>
                    <a:pt x="2066" y="2155"/>
                  </a:cubicBezTo>
                  <a:cubicBezTo>
                    <a:pt x="2230" y="1975"/>
                    <a:pt x="2312" y="1745"/>
                    <a:pt x="2279" y="1499"/>
                  </a:cubicBezTo>
                  <a:cubicBezTo>
                    <a:pt x="2236" y="1167"/>
                    <a:pt x="2026" y="1024"/>
                    <a:pt x="1830" y="1024"/>
                  </a:cubicBezTo>
                  <a:cubicBezTo>
                    <a:pt x="1726" y="1024"/>
                    <a:pt x="1626" y="1065"/>
                    <a:pt x="1558" y="1139"/>
                  </a:cubicBezTo>
                  <a:cubicBezTo>
                    <a:pt x="1394" y="1303"/>
                    <a:pt x="1443" y="1581"/>
                    <a:pt x="1640" y="1696"/>
                  </a:cubicBezTo>
                  <a:cubicBezTo>
                    <a:pt x="1717" y="1730"/>
                    <a:pt x="1786" y="1740"/>
                    <a:pt x="1846" y="1740"/>
                  </a:cubicBezTo>
                  <a:cubicBezTo>
                    <a:pt x="1925" y="1740"/>
                    <a:pt x="1988" y="1723"/>
                    <a:pt x="2034" y="1723"/>
                  </a:cubicBezTo>
                  <a:cubicBezTo>
                    <a:pt x="2087" y="1723"/>
                    <a:pt x="2115" y="1746"/>
                    <a:pt x="2115" y="1843"/>
                  </a:cubicBezTo>
                  <a:cubicBezTo>
                    <a:pt x="2082" y="2040"/>
                    <a:pt x="1968" y="2204"/>
                    <a:pt x="1787" y="2302"/>
                  </a:cubicBezTo>
                  <a:cubicBezTo>
                    <a:pt x="1681" y="2348"/>
                    <a:pt x="1564" y="2373"/>
                    <a:pt x="1446" y="2373"/>
                  </a:cubicBezTo>
                  <a:cubicBezTo>
                    <a:pt x="1310" y="2373"/>
                    <a:pt x="1173" y="2340"/>
                    <a:pt x="1050" y="2270"/>
                  </a:cubicBezTo>
                  <a:cubicBezTo>
                    <a:pt x="509" y="2040"/>
                    <a:pt x="148" y="1106"/>
                    <a:pt x="788" y="565"/>
                  </a:cubicBezTo>
                  <a:cubicBezTo>
                    <a:pt x="1033" y="319"/>
                    <a:pt x="1378" y="172"/>
                    <a:pt x="1722" y="172"/>
                  </a:cubicBezTo>
                  <a:cubicBezTo>
                    <a:pt x="2476" y="204"/>
                    <a:pt x="3295" y="745"/>
                    <a:pt x="3443" y="2220"/>
                  </a:cubicBezTo>
                  <a:cubicBezTo>
                    <a:pt x="3476" y="2761"/>
                    <a:pt x="3427" y="3319"/>
                    <a:pt x="3279" y="3860"/>
                  </a:cubicBezTo>
                  <a:cubicBezTo>
                    <a:pt x="3148" y="4319"/>
                    <a:pt x="2935" y="4745"/>
                    <a:pt x="2673" y="5138"/>
                  </a:cubicBezTo>
                  <a:cubicBezTo>
                    <a:pt x="2263" y="5630"/>
                    <a:pt x="1755" y="6023"/>
                    <a:pt x="1181" y="6285"/>
                  </a:cubicBezTo>
                  <a:cubicBezTo>
                    <a:pt x="1804" y="6040"/>
                    <a:pt x="2361" y="5646"/>
                    <a:pt x="2787" y="5122"/>
                  </a:cubicBezTo>
                  <a:cubicBezTo>
                    <a:pt x="3541" y="4269"/>
                    <a:pt x="4443" y="2253"/>
                    <a:pt x="3164" y="614"/>
                  </a:cubicBezTo>
                  <a:cubicBezTo>
                    <a:pt x="2828" y="206"/>
                    <a:pt x="2309" y="0"/>
                    <a:pt x="181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 name="Google Shape;1455;p2"/>
            <p:cNvSpPr/>
            <p:nvPr/>
          </p:nvSpPr>
          <p:spPr>
            <a:xfrm>
              <a:off x="2935300" y="2895200"/>
              <a:ext cx="212300" cy="254475"/>
            </a:xfrm>
            <a:custGeom>
              <a:avLst/>
              <a:gdLst/>
              <a:ahLst/>
              <a:cxnLst/>
              <a:rect l="l" t="t" r="r" b="b"/>
              <a:pathLst>
                <a:path w="8492" h="10179" extrusionOk="0">
                  <a:moveTo>
                    <a:pt x="2215" y="1"/>
                  </a:moveTo>
                  <a:cubicBezTo>
                    <a:pt x="1310" y="1"/>
                    <a:pt x="462" y="449"/>
                    <a:pt x="247" y="1164"/>
                  </a:cubicBezTo>
                  <a:cubicBezTo>
                    <a:pt x="1" y="1770"/>
                    <a:pt x="197" y="2459"/>
                    <a:pt x="722" y="2852"/>
                  </a:cubicBezTo>
                  <a:cubicBezTo>
                    <a:pt x="738" y="2868"/>
                    <a:pt x="755" y="2885"/>
                    <a:pt x="771" y="2885"/>
                  </a:cubicBezTo>
                  <a:cubicBezTo>
                    <a:pt x="999" y="3026"/>
                    <a:pt x="1257" y="3096"/>
                    <a:pt x="1517" y="3096"/>
                  </a:cubicBezTo>
                  <a:cubicBezTo>
                    <a:pt x="1798" y="3096"/>
                    <a:pt x="2081" y="3014"/>
                    <a:pt x="2328" y="2852"/>
                  </a:cubicBezTo>
                  <a:cubicBezTo>
                    <a:pt x="2492" y="2754"/>
                    <a:pt x="2607" y="2606"/>
                    <a:pt x="2656" y="2426"/>
                  </a:cubicBezTo>
                  <a:cubicBezTo>
                    <a:pt x="2801" y="2036"/>
                    <a:pt x="2499" y="1633"/>
                    <a:pt x="2111" y="1633"/>
                  </a:cubicBezTo>
                  <a:cubicBezTo>
                    <a:pt x="2059" y="1633"/>
                    <a:pt x="2006" y="1640"/>
                    <a:pt x="1951" y="1656"/>
                  </a:cubicBezTo>
                  <a:cubicBezTo>
                    <a:pt x="1623" y="1721"/>
                    <a:pt x="1443" y="2065"/>
                    <a:pt x="1558" y="2377"/>
                  </a:cubicBezTo>
                  <a:cubicBezTo>
                    <a:pt x="1641" y="2626"/>
                    <a:pt x="1896" y="2660"/>
                    <a:pt x="2030" y="2660"/>
                  </a:cubicBezTo>
                  <a:cubicBezTo>
                    <a:pt x="2082" y="2660"/>
                    <a:pt x="2115" y="2655"/>
                    <a:pt x="2115" y="2655"/>
                  </a:cubicBezTo>
                  <a:lnTo>
                    <a:pt x="2115" y="2655"/>
                  </a:lnTo>
                  <a:cubicBezTo>
                    <a:pt x="2082" y="2737"/>
                    <a:pt x="2017" y="2819"/>
                    <a:pt x="1951" y="2868"/>
                  </a:cubicBezTo>
                  <a:cubicBezTo>
                    <a:pt x="1828" y="2934"/>
                    <a:pt x="1693" y="2967"/>
                    <a:pt x="1560" y="2967"/>
                  </a:cubicBezTo>
                  <a:cubicBezTo>
                    <a:pt x="1427" y="2967"/>
                    <a:pt x="1296" y="2934"/>
                    <a:pt x="1181" y="2868"/>
                  </a:cubicBezTo>
                  <a:cubicBezTo>
                    <a:pt x="1099" y="2819"/>
                    <a:pt x="1017" y="2770"/>
                    <a:pt x="951" y="2705"/>
                  </a:cubicBezTo>
                  <a:cubicBezTo>
                    <a:pt x="525" y="2328"/>
                    <a:pt x="427" y="1082"/>
                    <a:pt x="1148" y="508"/>
                  </a:cubicBezTo>
                  <a:cubicBezTo>
                    <a:pt x="1472" y="272"/>
                    <a:pt x="1863" y="143"/>
                    <a:pt x="2260" y="143"/>
                  </a:cubicBezTo>
                  <a:cubicBezTo>
                    <a:pt x="2304" y="143"/>
                    <a:pt x="2349" y="144"/>
                    <a:pt x="2394" y="148"/>
                  </a:cubicBezTo>
                  <a:cubicBezTo>
                    <a:pt x="2525" y="164"/>
                    <a:pt x="2656" y="180"/>
                    <a:pt x="2787" y="213"/>
                  </a:cubicBezTo>
                  <a:cubicBezTo>
                    <a:pt x="3885" y="475"/>
                    <a:pt x="4590" y="1639"/>
                    <a:pt x="4820" y="2868"/>
                  </a:cubicBezTo>
                  <a:cubicBezTo>
                    <a:pt x="5066" y="4131"/>
                    <a:pt x="4820" y="5360"/>
                    <a:pt x="4902" y="6491"/>
                  </a:cubicBezTo>
                  <a:cubicBezTo>
                    <a:pt x="4853" y="7507"/>
                    <a:pt x="5246" y="8491"/>
                    <a:pt x="5984" y="9195"/>
                  </a:cubicBezTo>
                  <a:cubicBezTo>
                    <a:pt x="6688" y="9802"/>
                    <a:pt x="7574" y="10146"/>
                    <a:pt x="8491" y="10179"/>
                  </a:cubicBezTo>
                  <a:cubicBezTo>
                    <a:pt x="7574" y="10113"/>
                    <a:pt x="6705" y="9753"/>
                    <a:pt x="6033" y="9130"/>
                  </a:cubicBezTo>
                  <a:cubicBezTo>
                    <a:pt x="5328" y="8425"/>
                    <a:pt x="4967" y="7458"/>
                    <a:pt x="5033" y="6475"/>
                  </a:cubicBezTo>
                  <a:cubicBezTo>
                    <a:pt x="4967" y="5376"/>
                    <a:pt x="5213" y="4147"/>
                    <a:pt x="4984" y="2852"/>
                  </a:cubicBezTo>
                  <a:lnTo>
                    <a:pt x="4984" y="2836"/>
                  </a:lnTo>
                  <a:cubicBezTo>
                    <a:pt x="4754" y="1574"/>
                    <a:pt x="4000" y="328"/>
                    <a:pt x="2804" y="66"/>
                  </a:cubicBezTo>
                  <a:cubicBezTo>
                    <a:pt x="2609" y="22"/>
                    <a:pt x="2410" y="1"/>
                    <a:pt x="22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 name="Google Shape;1456;p2"/>
            <p:cNvSpPr/>
            <p:nvPr/>
          </p:nvSpPr>
          <p:spPr>
            <a:xfrm>
              <a:off x="2983650" y="2930650"/>
              <a:ext cx="58225" cy="52825"/>
            </a:xfrm>
            <a:custGeom>
              <a:avLst/>
              <a:gdLst/>
              <a:ahLst/>
              <a:cxnLst/>
              <a:rect l="l" t="t" r="r" b="b"/>
              <a:pathLst>
                <a:path w="2329" h="2113" extrusionOk="0">
                  <a:moveTo>
                    <a:pt x="1803" y="0"/>
                  </a:moveTo>
                  <a:cubicBezTo>
                    <a:pt x="1322" y="0"/>
                    <a:pt x="1021" y="400"/>
                    <a:pt x="935" y="1090"/>
                  </a:cubicBezTo>
                  <a:cubicBezTo>
                    <a:pt x="919" y="1221"/>
                    <a:pt x="870" y="1336"/>
                    <a:pt x="820" y="1434"/>
                  </a:cubicBezTo>
                  <a:cubicBezTo>
                    <a:pt x="620" y="1760"/>
                    <a:pt x="247" y="1798"/>
                    <a:pt x="82" y="1798"/>
                  </a:cubicBezTo>
                  <a:cubicBezTo>
                    <a:pt x="32" y="1798"/>
                    <a:pt x="1" y="1795"/>
                    <a:pt x="1" y="1795"/>
                  </a:cubicBezTo>
                  <a:lnTo>
                    <a:pt x="1" y="1795"/>
                  </a:lnTo>
                  <a:cubicBezTo>
                    <a:pt x="121" y="1860"/>
                    <a:pt x="695" y="2113"/>
                    <a:pt x="1230" y="2113"/>
                  </a:cubicBezTo>
                  <a:cubicBezTo>
                    <a:pt x="1502" y="2113"/>
                    <a:pt x="1764" y="2048"/>
                    <a:pt x="1951" y="1860"/>
                  </a:cubicBezTo>
                  <a:cubicBezTo>
                    <a:pt x="2066" y="1746"/>
                    <a:pt x="2148" y="1598"/>
                    <a:pt x="2197" y="1434"/>
                  </a:cubicBezTo>
                  <a:cubicBezTo>
                    <a:pt x="2328" y="992"/>
                    <a:pt x="2066" y="565"/>
                    <a:pt x="1951" y="385"/>
                  </a:cubicBezTo>
                  <a:cubicBezTo>
                    <a:pt x="1870" y="270"/>
                    <a:pt x="1886" y="106"/>
                    <a:pt x="2017" y="24"/>
                  </a:cubicBezTo>
                  <a:cubicBezTo>
                    <a:pt x="1942" y="8"/>
                    <a:pt x="1871" y="0"/>
                    <a:pt x="180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 name="Google Shape;1457;p2"/>
            <p:cNvSpPr/>
            <p:nvPr/>
          </p:nvSpPr>
          <p:spPr>
            <a:xfrm>
              <a:off x="2882450" y="2895900"/>
              <a:ext cx="73775" cy="48825"/>
            </a:xfrm>
            <a:custGeom>
              <a:avLst/>
              <a:gdLst/>
              <a:ahLst/>
              <a:cxnLst/>
              <a:rect l="l" t="t" r="r" b="b"/>
              <a:pathLst>
                <a:path w="2951" h="1953" extrusionOk="0">
                  <a:moveTo>
                    <a:pt x="2029" y="1"/>
                  </a:moveTo>
                  <a:cubicBezTo>
                    <a:pt x="332" y="1"/>
                    <a:pt x="295" y="1082"/>
                    <a:pt x="295" y="1365"/>
                  </a:cubicBezTo>
                  <a:cubicBezTo>
                    <a:pt x="295" y="1562"/>
                    <a:pt x="181" y="1726"/>
                    <a:pt x="0" y="1791"/>
                  </a:cubicBezTo>
                  <a:cubicBezTo>
                    <a:pt x="268" y="1904"/>
                    <a:pt x="502" y="1952"/>
                    <a:pt x="708" y="1952"/>
                  </a:cubicBezTo>
                  <a:cubicBezTo>
                    <a:pt x="1459" y="1952"/>
                    <a:pt x="1827" y="1306"/>
                    <a:pt x="2033" y="792"/>
                  </a:cubicBezTo>
                  <a:cubicBezTo>
                    <a:pt x="2197" y="415"/>
                    <a:pt x="2541" y="136"/>
                    <a:pt x="2951" y="87"/>
                  </a:cubicBezTo>
                  <a:cubicBezTo>
                    <a:pt x="2599" y="27"/>
                    <a:pt x="2294" y="1"/>
                    <a:pt x="202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 name="Google Shape;1458;p2"/>
            <p:cNvSpPr/>
            <p:nvPr/>
          </p:nvSpPr>
          <p:spPr>
            <a:xfrm>
              <a:off x="2853750" y="2895225"/>
              <a:ext cx="36100" cy="28550"/>
            </a:xfrm>
            <a:custGeom>
              <a:avLst/>
              <a:gdLst/>
              <a:ahLst/>
              <a:cxnLst/>
              <a:rect l="l" t="t" r="r" b="b"/>
              <a:pathLst>
                <a:path w="1444" h="1142" extrusionOk="0">
                  <a:moveTo>
                    <a:pt x="476" y="1"/>
                  </a:moveTo>
                  <a:cubicBezTo>
                    <a:pt x="427" y="1"/>
                    <a:pt x="378" y="11"/>
                    <a:pt x="329" y="32"/>
                  </a:cubicBezTo>
                  <a:cubicBezTo>
                    <a:pt x="99" y="147"/>
                    <a:pt x="1" y="425"/>
                    <a:pt x="99" y="671"/>
                  </a:cubicBezTo>
                  <a:cubicBezTo>
                    <a:pt x="181" y="868"/>
                    <a:pt x="361" y="1032"/>
                    <a:pt x="575" y="1097"/>
                  </a:cubicBezTo>
                  <a:cubicBezTo>
                    <a:pt x="653" y="1127"/>
                    <a:pt x="735" y="1142"/>
                    <a:pt x="818" y="1142"/>
                  </a:cubicBezTo>
                  <a:cubicBezTo>
                    <a:pt x="961" y="1142"/>
                    <a:pt x="1106" y="1098"/>
                    <a:pt x="1230" y="1015"/>
                  </a:cubicBezTo>
                  <a:cubicBezTo>
                    <a:pt x="1361" y="884"/>
                    <a:pt x="1443" y="704"/>
                    <a:pt x="1443" y="507"/>
                  </a:cubicBezTo>
                  <a:lnTo>
                    <a:pt x="1443" y="507"/>
                  </a:lnTo>
                  <a:cubicBezTo>
                    <a:pt x="1443" y="507"/>
                    <a:pt x="1124" y="902"/>
                    <a:pt x="764" y="902"/>
                  </a:cubicBezTo>
                  <a:cubicBezTo>
                    <a:pt x="750" y="902"/>
                    <a:pt x="736" y="902"/>
                    <a:pt x="722" y="901"/>
                  </a:cubicBezTo>
                  <a:cubicBezTo>
                    <a:pt x="148" y="851"/>
                    <a:pt x="66" y="261"/>
                    <a:pt x="345" y="114"/>
                  </a:cubicBezTo>
                  <a:cubicBezTo>
                    <a:pt x="385" y="87"/>
                    <a:pt x="429" y="75"/>
                    <a:pt x="472" y="75"/>
                  </a:cubicBezTo>
                  <a:cubicBezTo>
                    <a:pt x="587" y="75"/>
                    <a:pt x="698" y="163"/>
                    <a:pt x="722" y="294"/>
                  </a:cubicBezTo>
                  <a:cubicBezTo>
                    <a:pt x="733" y="393"/>
                    <a:pt x="648" y="456"/>
                    <a:pt x="595" y="456"/>
                  </a:cubicBezTo>
                  <a:cubicBezTo>
                    <a:pt x="570" y="456"/>
                    <a:pt x="553" y="441"/>
                    <a:pt x="558" y="409"/>
                  </a:cubicBezTo>
                  <a:cubicBezTo>
                    <a:pt x="583" y="335"/>
                    <a:pt x="543" y="270"/>
                    <a:pt x="473" y="270"/>
                  </a:cubicBezTo>
                  <a:cubicBezTo>
                    <a:pt x="450" y="270"/>
                    <a:pt x="423" y="278"/>
                    <a:pt x="394" y="294"/>
                  </a:cubicBezTo>
                  <a:cubicBezTo>
                    <a:pt x="263" y="360"/>
                    <a:pt x="394" y="540"/>
                    <a:pt x="394" y="540"/>
                  </a:cubicBezTo>
                  <a:cubicBezTo>
                    <a:pt x="442" y="578"/>
                    <a:pt x="497" y="595"/>
                    <a:pt x="552" y="595"/>
                  </a:cubicBezTo>
                  <a:cubicBezTo>
                    <a:pt x="688" y="595"/>
                    <a:pt x="820" y="490"/>
                    <a:pt x="820" y="327"/>
                  </a:cubicBezTo>
                  <a:cubicBezTo>
                    <a:pt x="808" y="133"/>
                    <a:pt x="653" y="1"/>
                    <a:pt x="4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 name="Google Shape;1459;p2"/>
            <p:cNvSpPr/>
            <p:nvPr/>
          </p:nvSpPr>
          <p:spPr>
            <a:xfrm>
              <a:off x="3442200" y="2931250"/>
              <a:ext cx="30350" cy="84450"/>
            </a:xfrm>
            <a:custGeom>
              <a:avLst/>
              <a:gdLst/>
              <a:ahLst/>
              <a:cxnLst/>
              <a:rect l="l" t="t" r="r" b="b"/>
              <a:pathLst>
                <a:path w="1214" h="3378" extrusionOk="0">
                  <a:moveTo>
                    <a:pt x="607" y="0"/>
                  </a:moveTo>
                  <a:lnTo>
                    <a:pt x="574" y="328"/>
                  </a:lnTo>
                  <a:cubicBezTo>
                    <a:pt x="542" y="607"/>
                    <a:pt x="443" y="869"/>
                    <a:pt x="296" y="1099"/>
                  </a:cubicBezTo>
                  <a:cubicBezTo>
                    <a:pt x="230" y="1197"/>
                    <a:pt x="165" y="1295"/>
                    <a:pt x="116" y="1410"/>
                  </a:cubicBezTo>
                  <a:cubicBezTo>
                    <a:pt x="1" y="1672"/>
                    <a:pt x="50" y="1951"/>
                    <a:pt x="230" y="2164"/>
                  </a:cubicBezTo>
                  <a:cubicBezTo>
                    <a:pt x="427" y="2426"/>
                    <a:pt x="542" y="2738"/>
                    <a:pt x="574" y="3049"/>
                  </a:cubicBezTo>
                  <a:cubicBezTo>
                    <a:pt x="591" y="3131"/>
                    <a:pt x="607" y="3377"/>
                    <a:pt x="607" y="3377"/>
                  </a:cubicBezTo>
                  <a:cubicBezTo>
                    <a:pt x="624" y="3377"/>
                    <a:pt x="640" y="3131"/>
                    <a:pt x="640" y="3049"/>
                  </a:cubicBezTo>
                  <a:cubicBezTo>
                    <a:pt x="689" y="2738"/>
                    <a:pt x="804" y="2426"/>
                    <a:pt x="1001" y="2164"/>
                  </a:cubicBezTo>
                  <a:cubicBezTo>
                    <a:pt x="1181" y="1951"/>
                    <a:pt x="1214" y="1672"/>
                    <a:pt x="1115" y="1410"/>
                  </a:cubicBezTo>
                  <a:cubicBezTo>
                    <a:pt x="1066" y="1295"/>
                    <a:pt x="1001" y="1197"/>
                    <a:pt x="935" y="1099"/>
                  </a:cubicBezTo>
                  <a:cubicBezTo>
                    <a:pt x="771" y="869"/>
                    <a:pt x="689" y="607"/>
                    <a:pt x="656" y="328"/>
                  </a:cubicBezTo>
                  <a:lnTo>
                    <a:pt x="607"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 name="Google Shape;1460;p2"/>
            <p:cNvSpPr/>
            <p:nvPr/>
          </p:nvSpPr>
          <p:spPr>
            <a:xfrm>
              <a:off x="3312500" y="2671550"/>
              <a:ext cx="60900" cy="136800"/>
            </a:xfrm>
            <a:custGeom>
              <a:avLst/>
              <a:gdLst/>
              <a:ahLst/>
              <a:cxnLst/>
              <a:rect l="l" t="t" r="r" b="b"/>
              <a:pathLst>
                <a:path w="2436" h="5472" extrusionOk="0">
                  <a:moveTo>
                    <a:pt x="1006" y="1"/>
                  </a:moveTo>
                  <a:cubicBezTo>
                    <a:pt x="647" y="1"/>
                    <a:pt x="1" y="565"/>
                    <a:pt x="288" y="2439"/>
                  </a:cubicBezTo>
                  <a:cubicBezTo>
                    <a:pt x="616" y="4471"/>
                    <a:pt x="2173" y="5422"/>
                    <a:pt x="2435" y="5471"/>
                  </a:cubicBezTo>
                  <a:cubicBezTo>
                    <a:pt x="2435" y="5471"/>
                    <a:pt x="911" y="4488"/>
                    <a:pt x="780" y="2816"/>
                  </a:cubicBezTo>
                  <a:cubicBezTo>
                    <a:pt x="648" y="1144"/>
                    <a:pt x="1157" y="1095"/>
                    <a:pt x="1320" y="734"/>
                  </a:cubicBezTo>
                  <a:cubicBezTo>
                    <a:pt x="1484" y="373"/>
                    <a:pt x="1402" y="111"/>
                    <a:pt x="1091" y="13"/>
                  </a:cubicBezTo>
                  <a:cubicBezTo>
                    <a:pt x="1065" y="5"/>
                    <a:pt x="1037" y="1"/>
                    <a:pt x="100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 name="Google Shape;1461;p2"/>
            <p:cNvSpPr/>
            <p:nvPr/>
          </p:nvSpPr>
          <p:spPr>
            <a:xfrm>
              <a:off x="3285250" y="2634275"/>
              <a:ext cx="132400" cy="177750"/>
            </a:xfrm>
            <a:custGeom>
              <a:avLst/>
              <a:gdLst/>
              <a:ahLst/>
              <a:cxnLst/>
              <a:rect l="l" t="t" r="r" b="b"/>
              <a:pathLst>
                <a:path w="5296" h="7110" extrusionOk="0">
                  <a:moveTo>
                    <a:pt x="3608" y="0"/>
                  </a:moveTo>
                  <a:cubicBezTo>
                    <a:pt x="3397" y="0"/>
                    <a:pt x="3200" y="27"/>
                    <a:pt x="3033" y="61"/>
                  </a:cubicBezTo>
                  <a:cubicBezTo>
                    <a:pt x="2591" y="127"/>
                    <a:pt x="2181" y="291"/>
                    <a:pt x="1837" y="553"/>
                  </a:cubicBezTo>
                  <a:cubicBezTo>
                    <a:pt x="1" y="1897"/>
                    <a:pt x="345" y="4290"/>
                    <a:pt x="886" y="5438"/>
                  </a:cubicBezTo>
                  <a:cubicBezTo>
                    <a:pt x="1181" y="6110"/>
                    <a:pt x="1656" y="6683"/>
                    <a:pt x="2279" y="7110"/>
                  </a:cubicBezTo>
                  <a:cubicBezTo>
                    <a:pt x="1689" y="6667"/>
                    <a:pt x="1230" y="6077"/>
                    <a:pt x="968" y="5405"/>
                  </a:cubicBezTo>
                  <a:cubicBezTo>
                    <a:pt x="460" y="4241"/>
                    <a:pt x="198" y="1963"/>
                    <a:pt x="1935" y="684"/>
                  </a:cubicBezTo>
                  <a:cubicBezTo>
                    <a:pt x="2361" y="376"/>
                    <a:pt x="2917" y="183"/>
                    <a:pt x="3432" y="183"/>
                  </a:cubicBezTo>
                  <a:cubicBezTo>
                    <a:pt x="3848" y="183"/>
                    <a:pt x="4237" y="309"/>
                    <a:pt x="4509" y="602"/>
                  </a:cubicBezTo>
                  <a:cubicBezTo>
                    <a:pt x="5154" y="1232"/>
                    <a:pt x="4671" y="2291"/>
                    <a:pt x="3983" y="2291"/>
                  </a:cubicBezTo>
                  <a:cubicBezTo>
                    <a:pt x="3972" y="2291"/>
                    <a:pt x="3962" y="2291"/>
                    <a:pt x="3951" y="2291"/>
                  </a:cubicBezTo>
                  <a:cubicBezTo>
                    <a:pt x="3921" y="2294"/>
                    <a:pt x="3891" y="2296"/>
                    <a:pt x="3862" y="2296"/>
                  </a:cubicBezTo>
                  <a:cubicBezTo>
                    <a:pt x="3601" y="2296"/>
                    <a:pt x="3361" y="2167"/>
                    <a:pt x="3214" y="1946"/>
                  </a:cubicBezTo>
                  <a:cubicBezTo>
                    <a:pt x="3164" y="1832"/>
                    <a:pt x="3132" y="1700"/>
                    <a:pt x="3148" y="1586"/>
                  </a:cubicBezTo>
                  <a:cubicBezTo>
                    <a:pt x="3168" y="1329"/>
                    <a:pt x="3247" y="1251"/>
                    <a:pt x="3304" y="1251"/>
                  </a:cubicBezTo>
                  <a:cubicBezTo>
                    <a:pt x="3341" y="1251"/>
                    <a:pt x="3368" y="1284"/>
                    <a:pt x="3361" y="1323"/>
                  </a:cubicBezTo>
                  <a:cubicBezTo>
                    <a:pt x="3318" y="1555"/>
                    <a:pt x="3504" y="1761"/>
                    <a:pt x="3729" y="1761"/>
                  </a:cubicBezTo>
                  <a:cubicBezTo>
                    <a:pt x="3759" y="1761"/>
                    <a:pt x="3789" y="1757"/>
                    <a:pt x="3820" y="1750"/>
                  </a:cubicBezTo>
                  <a:cubicBezTo>
                    <a:pt x="4230" y="1700"/>
                    <a:pt x="4328" y="1160"/>
                    <a:pt x="3968" y="946"/>
                  </a:cubicBezTo>
                  <a:cubicBezTo>
                    <a:pt x="3874" y="900"/>
                    <a:pt x="3776" y="878"/>
                    <a:pt x="3679" y="878"/>
                  </a:cubicBezTo>
                  <a:cubicBezTo>
                    <a:pt x="3371" y="878"/>
                    <a:pt x="3083" y="1101"/>
                    <a:pt x="3033" y="1438"/>
                  </a:cubicBezTo>
                  <a:cubicBezTo>
                    <a:pt x="2968" y="1766"/>
                    <a:pt x="3132" y="2094"/>
                    <a:pt x="3427" y="2258"/>
                  </a:cubicBezTo>
                  <a:lnTo>
                    <a:pt x="3459" y="2274"/>
                  </a:lnTo>
                  <a:lnTo>
                    <a:pt x="3476" y="2274"/>
                  </a:lnTo>
                  <a:cubicBezTo>
                    <a:pt x="3558" y="2323"/>
                    <a:pt x="3673" y="2356"/>
                    <a:pt x="3771" y="2389"/>
                  </a:cubicBezTo>
                  <a:cubicBezTo>
                    <a:pt x="3866" y="2411"/>
                    <a:pt x="3961" y="2421"/>
                    <a:pt x="4054" y="2421"/>
                  </a:cubicBezTo>
                  <a:cubicBezTo>
                    <a:pt x="4664" y="2421"/>
                    <a:pt x="5189" y="1983"/>
                    <a:pt x="5246" y="1471"/>
                  </a:cubicBezTo>
                  <a:cubicBezTo>
                    <a:pt x="5295" y="1061"/>
                    <a:pt x="5131" y="651"/>
                    <a:pt x="4820" y="389"/>
                  </a:cubicBezTo>
                  <a:cubicBezTo>
                    <a:pt x="4437" y="91"/>
                    <a:pt x="3998" y="0"/>
                    <a:pt x="360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 name="Google Shape;1462;p2"/>
            <p:cNvSpPr/>
            <p:nvPr/>
          </p:nvSpPr>
          <p:spPr>
            <a:xfrm>
              <a:off x="3366000" y="2587750"/>
              <a:ext cx="182775" cy="128400"/>
            </a:xfrm>
            <a:custGeom>
              <a:avLst/>
              <a:gdLst/>
              <a:ahLst/>
              <a:cxnLst/>
              <a:rect l="l" t="t" r="r" b="b"/>
              <a:pathLst>
                <a:path w="7311" h="5136" extrusionOk="0">
                  <a:moveTo>
                    <a:pt x="1756" y="1"/>
                  </a:moveTo>
                  <a:cubicBezTo>
                    <a:pt x="1360" y="1"/>
                    <a:pt x="970" y="172"/>
                    <a:pt x="705" y="496"/>
                  </a:cubicBezTo>
                  <a:cubicBezTo>
                    <a:pt x="610" y="628"/>
                    <a:pt x="462" y="701"/>
                    <a:pt x="312" y="701"/>
                  </a:cubicBezTo>
                  <a:cubicBezTo>
                    <a:pt x="201" y="701"/>
                    <a:pt x="90" y="662"/>
                    <a:pt x="0" y="578"/>
                  </a:cubicBezTo>
                  <a:lnTo>
                    <a:pt x="0" y="578"/>
                  </a:lnTo>
                  <a:cubicBezTo>
                    <a:pt x="33" y="955"/>
                    <a:pt x="66" y="1021"/>
                    <a:pt x="1770" y="1742"/>
                  </a:cubicBezTo>
                  <a:cubicBezTo>
                    <a:pt x="3082" y="2283"/>
                    <a:pt x="3524" y="4250"/>
                    <a:pt x="3655" y="5135"/>
                  </a:cubicBezTo>
                  <a:cubicBezTo>
                    <a:pt x="3803" y="4250"/>
                    <a:pt x="4245" y="2283"/>
                    <a:pt x="5557" y="1742"/>
                  </a:cubicBezTo>
                  <a:cubicBezTo>
                    <a:pt x="7261" y="1021"/>
                    <a:pt x="7278" y="955"/>
                    <a:pt x="7311" y="578"/>
                  </a:cubicBezTo>
                  <a:lnTo>
                    <a:pt x="7311" y="578"/>
                  </a:lnTo>
                  <a:cubicBezTo>
                    <a:pt x="7220" y="662"/>
                    <a:pt x="7109" y="701"/>
                    <a:pt x="7000" y="701"/>
                  </a:cubicBezTo>
                  <a:cubicBezTo>
                    <a:pt x="6852" y="701"/>
                    <a:pt x="6707" y="628"/>
                    <a:pt x="6622" y="496"/>
                  </a:cubicBezTo>
                  <a:cubicBezTo>
                    <a:pt x="6347" y="172"/>
                    <a:pt x="5953" y="1"/>
                    <a:pt x="5559" y="1"/>
                  </a:cubicBezTo>
                  <a:cubicBezTo>
                    <a:pt x="5296" y="1"/>
                    <a:pt x="5032" y="77"/>
                    <a:pt x="4803" y="234"/>
                  </a:cubicBezTo>
                  <a:cubicBezTo>
                    <a:pt x="4229" y="644"/>
                    <a:pt x="3852" y="1463"/>
                    <a:pt x="3655" y="2660"/>
                  </a:cubicBezTo>
                  <a:cubicBezTo>
                    <a:pt x="3475" y="1463"/>
                    <a:pt x="3098" y="644"/>
                    <a:pt x="2524" y="234"/>
                  </a:cubicBezTo>
                  <a:cubicBezTo>
                    <a:pt x="2288" y="77"/>
                    <a:pt x="2021" y="1"/>
                    <a:pt x="175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 name="Google Shape;1463;p2"/>
            <p:cNvSpPr/>
            <p:nvPr/>
          </p:nvSpPr>
          <p:spPr>
            <a:xfrm>
              <a:off x="3424175" y="2516550"/>
              <a:ext cx="66825" cy="110675"/>
            </a:xfrm>
            <a:custGeom>
              <a:avLst/>
              <a:gdLst/>
              <a:ahLst/>
              <a:cxnLst/>
              <a:rect l="l" t="t" r="r" b="b"/>
              <a:pathLst>
                <a:path w="2673" h="4427" extrusionOk="0">
                  <a:moveTo>
                    <a:pt x="1345" y="0"/>
                  </a:moveTo>
                  <a:cubicBezTo>
                    <a:pt x="1246" y="148"/>
                    <a:pt x="1148" y="296"/>
                    <a:pt x="1017" y="427"/>
                  </a:cubicBezTo>
                  <a:cubicBezTo>
                    <a:pt x="574" y="853"/>
                    <a:pt x="1" y="1722"/>
                    <a:pt x="722" y="2902"/>
                  </a:cubicBezTo>
                  <a:cubicBezTo>
                    <a:pt x="1017" y="3377"/>
                    <a:pt x="1214" y="3885"/>
                    <a:pt x="1328" y="4426"/>
                  </a:cubicBezTo>
                  <a:cubicBezTo>
                    <a:pt x="1459" y="3885"/>
                    <a:pt x="1656" y="3377"/>
                    <a:pt x="1951" y="2902"/>
                  </a:cubicBezTo>
                  <a:cubicBezTo>
                    <a:pt x="2672" y="1722"/>
                    <a:pt x="2115" y="853"/>
                    <a:pt x="1672" y="427"/>
                  </a:cubicBezTo>
                  <a:cubicBezTo>
                    <a:pt x="1541" y="296"/>
                    <a:pt x="1427" y="148"/>
                    <a:pt x="13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 name="Google Shape;1464;p2"/>
            <p:cNvSpPr/>
            <p:nvPr/>
          </p:nvSpPr>
          <p:spPr>
            <a:xfrm>
              <a:off x="3381150" y="2411575"/>
              <a:ext cx="152875" cy="167700"/>
            </a:xfrm>
            <a:custGeom>
              <a:avLst/>
              <a:gdLst/>
              <a:ahLst/>
              <a:cxnLst/>
              <a:rect l="l" t="t" r="r" b="b"/>
              <a:pathLst>
                <a:path w="6115" h="6708" extrusionOk="0">
                  <a:moveTo>
                    <a:pt x="1592" y="1"/>
                  </a:moveTo>
                  <a:cubicBezTo>
                    <a:pt x="1194" y="1"/>
                    <a:pt x="805" y="156"/>
                    <a:pt x="574" y="446"/>
                  </a:cubicBezTo>
                  <a:cubicBezTo>
                    <a:pt x="0" y="1102"/>
                    <a:pt x="476" y="2069"/>
                    <a:pt x="1131" y="2101"/>
                  </a:cubicBezTo>
                  <a:cubicBezTo>
                    <a:pt x="1150" y="2102"/>
                    <a:pt x="1168" y="2103"/>
                    <a:pt x="1186" y="2103"/>
                  </a:cubicBezTo>
                  <a:cubicBezTo>
                    <a:pt x="1784" y="2103"/>
                    <a:pt x="1996" y="1584"/>
                    <a:pt x="1869" y="1282"/>
                  </a:cubicBezTo>
                  <a:cubicBezTo>
                    <a:pt x="1827" y="1113"/>
                    <a:pt x="1664" y="993"/>
                    <a:pt x="1495" y="993"/>
                  </a:cubicBezTo>
                  <a:cubicBezTo>
                    <a:pt x="1467" y="993"/>
                    <a:pt x="1438" y="996"/>
                    <a:pt x="1410" y="1003"/>
                  </a:cubicBezTo>
                  <a:cubicBezTo>
                    <a:pt x="1246" y="1020"/>
                    <a:pt x="1148" y="1167"/>
                    <a:pt x="1164" y="1315"/>
                  </a:cubicBezTo>
                  <a:cubicBezTo>
                    <a:pt x="1154" y="1470"/>
                    <a:pt x="1275" y="1567"/>
                    <a:pt x="1402" y="1567"/>
                  </a:cubicBezTo>
                  <a:cubicBezTo>
                    <a:pt x="1476" y="1567"/>
                    <a:pt x="1553" y="1534"/>
                    <a:pt x="1607" y="1462"/>
                  </a:cubicBezTo>
                  <a:cubicBezTo>
                    <a:pt x="1647" y="1400"/>
                    <a:pt x="1688" y="1375"/>
                    <a:pt x="1724" y="1375"/>
                  </a:cubicBezTo>
                  <a:cubicBezTo>
                    <a:pt x="1793" y="1375"/>
                    <a:pt x="1841" y="1464"/>
                    <a:pt x="1820" y="1560"/>
                  </a:cubicBezTo>
                  <a:cubicBezTo>
                    <a:pt x="1744" y="1801"/>
                    <a:pt x="1522" y="1943"/>
                    <a:pt x="1281" y="1943"/>
                  </a:cubicBezTo>
                  <a:cubicBezTo>
                    <a:pt x="1210" y="1943"/>
                    <a:pt x="1137" y="1931"/>
                    <a:pt x="1066" y="1905"/>
                  </a:cubicBezTo>
                  <a:cubicBezTo>
                    <a:pt x="656" y="1790"/>
                    <a:pt x="459" y="1052"/>
                    <a:pt x="1017" y="659"/>
                  </a:cubicBezTo>
                  <a:cubicBezTo>
                    <a:pt x="1136" y="572"/>
                    <a:pt x="1313" y="526"/>
                    <a:pt x="1511" y="526"/>
                  </a:cubicBezTo>
                  <a:cubicBezTo>
                    <a:pt x="2103" y="526"/>
                    <a:pt x="2890" y="935"/>
                    <a:pt x="2951" y="1905"/>
                  </a:cubicBezTo>
                  <a:cubicBezTo>
                    <a:pt x="2951" y="3085"/>
                    <a:pt x="2017" y="4118"/>
                    <a:pt x="1771" y="4888"/>
                  </a:cubicBezTo>
                  <a:cubicBezTo>
                    <a:pt x="1410" y="5986"/>
                    <a:pt x="1853" y="6658"/>
                    <a:pt x="1885" y="6707"/>
                  </a:cubicBezTo>
                  <a:cubicBezTo>
                    <a:pt x="1607" y="6150"/>
                    <a:pt x="1590" y="5494"/>
                    <a:pt x="1836" y="4921"/>
                  </a:cubicBezTo>
                  <a:cubicBezTo>
                    <a:pt x="2049" y="4396"/>
                    <a:pt x="2476" y="3839"/>
                    <a:pt x="2803" y="3150"/>
                  </a:cubicBezTo>
                  <a:cubicBezTo>
                    <a:pt x="2918" y="2921"/>
                    <a:pt x="3000" y="2691"/>
                    <a:pt x="3049" y="2446"/>
                  </a:cubicBezTo>
                  <a:cubicBezTo>
                    <a:pt x="3115" y="2691"/>
                    <a:pt x="3197" y="2921"/>
                    <a:pt x="3312" y="3150"/>
                  </a:cubicBezTo>
                  <a:cubicBezTo>
                    <a:pt x="3623" y="3839"/>
                    <a:pt x="4049" y="4396"/>
                    <a:pt x="4262" y="4921"/>
                  </a:cubicBezTo>
                  <a:cubicBezTo>
                    <a:pt x="4508" y="5494"/>
                    <a:pt x="4492" y="6150"/>
                    <a:pt x="4213" y="6707"/>
                  </a:cubicBezTo>
                  <a:cubicBezTo>
                    <a:pt x="4246" y="6658"/>
                    <a:pt x="4705" y="5986"/>
                    <a:pt x="4344" y="4888"/>
                  </a:cubicBezTo>
                  <a:cubicBezTo>
                    <a:pt x="4082" y="4118"/>
                    <a:pt x="3164" y="3085"/>
                    <a:pt x="3148" y="1905"/>
                  </a:cubicBezTo>
                  <a:cubicBezTo>
                    <a:pt x="3209" y="935"/>
                    <a:pt x="3996" y="526"/>
                    <a:pt x="4594" y="526"/>
                  </a:cubicBezTo>
                  <a:cubicBezTo>
                    <a:pt x="4795" y="526"/>
                    <a:pt x="4975" y="572"/>
                    <a:pt x="5098" y="659"/>
                  </a:cubicBezTo>
                  <a:cubicBezTo>
                    <a:pt x="5655" y="1052"/>
                    <a:pt x="5459" y="1790"/>
                    <a:pt x="5033" y="1905"/>
                  </a:cubicBezTo>
                  <a:cubicBezTo>
                    <a:pt x="4965" y="1931"/>
                    <a:pt x="4895" y="1943"/>
                    <a:pt x="4826" y="1943"/>
                  </a:cubicBezTo>
                  <a:cubicBezTo>
                    <a:pt x="4592" y="1943"/>
                    <a:pt x="4367" y="1801"/>
                    <a:pt x="4279" y="1560"/>
                  </a:cubicBezTo>
                  <a:cubicBezTo>
                    <a:pt x="4257" y="1464"/>
                    <a:pt x="4313" y="1375"/>
                    <a:pt x="4386" y="1375"/>
                  </a:cubicBezTo>
                  <a:cubicBezTo>
                    <a:pt x="4425" y="1375"/>
                    <a:pt x="4468" y="1400"/>
                    <a:pt x="4508" y="1462"/>
                  </a:cubicBezTo>
                  <a:cubicBezTo>
                    <a:pt x="4556" y="1534"/>
                    <a:pt x="4629" y="1567"/>
                    <a:pt x="4701" y="1567"/>
                  </a:cubicBezTo>
                  <a:cubicBezTo>
                    <a:pt x="4826" y="1567"/>
                    <a:pt x="4951" y="1470"/>
                    <a:pt x="4951" y="1315"/>
                  </a:cubicBezTo>
                  <a:cubicBezTo>
                    <a:pt x="4967" y="1167"/>
                    <a:pt x="4852" y="1020"/>
                    <a:pt x="4705" y="1003"/>
                  </a:cubicBezTo>
                  <a:cubicBezTo>
                    <a:pt x="4674" y="996"/>
                    <a:pt x="4644" y="993"/>
                    <a:pt x="4615" y="993"/>
                  </a:cubicBezTo>
                  <a:cubicBezTo>
                    <a:pt x="4438" y="993"/>
                    <a:pt x="4286" y="1113"/>
                    <a:pt x="4229" y="1282"/>
                  </a:cubicBezTo>
                  <a:cubicBezTo>
                    <a:pt x="4102" y="1584"/>
                    <a:pt x="4346" y="2103"/>
                    <a:pt x="4930" y="2103"/>
                  </a:cubicBezTo>
                  <a:cubicBezTo>
                    <a:pt x="4947" y="2103"/>
                    <a:pt x="4965" y="2102"/>
                    <a:pt x="4983" y="2101"/>
                  </a:cubicBezTo>
                  <a:cubicBezTo>
                    <a:pt x="5606" y="2069"/>
                    <a:pt x="6114" y="1102"/>
                    <a:pt x="5524" y="446"/>
                  </a:cubicBezTo>
                  <a:cubicBezTo>
                    <a:pt x="5301" y="156"/>
                    <a:pt x="4916" y="1"/>
                    <a:pt x="4520" y="1"/>
                  </a:cubicBezTo>
                  <a:cubicBezTo>
                    <a:pt x="4044" y="1"/>
                    <a:pt x="3553" y="225"/>
                    <a:pt x="3312" y="708"/>
                  </a:cubicBezTo>
                  <a:cubicBezTo>
                    <a:pt x="3197" y="888"/>
                    <a:pt x="3098" y="1069"/>
                    <a:pt x="3049" y="1282"/>
                  </a:cubicBezTo>
                  <a:cubicBezTo>
                    <a:pt x="3000" y="1069"/>
                    <a:pt x="2918" y="888"/>
                    <a:pt x="2803" y="708"/>
                  </a:cubicBezTo>
                  <a:cubicBezTo>
                    <a:pt x="2562" y="225"/>
                    <a:pt x="2071" y="1"/>
                    <a:pt x="159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 name="Google Shape;1465;p2"/>
            <p:cNvSpPr/>
            <p:nvPr/>
          </p:nvSpPr>
          <p:spPr>
            <a:xfrm>
              <a:off x="3257400" y="2496875"/>
              <a:ext cx="130325" cy="204925"/>
            </a:xfrm>
            <a:custGeom>
              <a:avLst/>
              <a:gdLst/>
              <a:ahLst/>
              <a:cxnLst/>
              <a:rect l="l" t="t" r="r" b="b"/>
              <a:pathLst>
                <a:path w="5213" h="8197" extrusionOk="0">
                  <a:moveTo>
                    <a:pt x="4130" y="0"/>
                  </a:moveTo>
                  <a:cubicBezTo>
                    <a:pt x="4117" y="0"/>
                    <a:pt x="4191" y="610"/>
                    <a:pt x="3803" y="820"/>
                  </a:cubicBezTo>
                  <a:cubicBezTo>
                    <a:pt x="3410" y="1050"/>
                    <a:pt x="2852" y="1525"/>
                    <a:pt x="3442" y="2050"/>
                  </a:cubicBezTo>
                  <a:cubicBezTo>
                    <a:pt x="4033" y="2558"/>
                    <a:pt x="4213" y="3328"/>
                    <a:pt x="3688" y="4066"/>
                  </a:cubicBezTo>
                  <a:cubicBezTo>
                    <a:pt x="3688" y="4066"/>
                    <a:pt x="3983" y="2951"/>
                    <a:pt x="3262" y="2476"/>
                  </a:cubicBezTo>
                  <a:cubicBezTo>
                    <a:pt x="3053" y="2336"/>
                    <a:pt x="2887" y="2299"/>
                    <a:pt x="2771" y="2299"/>
                  </a:cubicBezTo>
                  <a:cubicBezTo>
                    <a:pt x="2642" y="2299"/>
                    <a:pt x="2574" y="2345"/>
                    <a:pt x="2574" y="2345"/>
                  </a:cubicBezTo>
                  <a:cubicBezTo>
                    <a:pt x="2623" y="2476"/>
                    <a:pt x="2672" y="2623"/>
                    <a:pt x="2672" y="2771"/>
                  </a:cubicBezTo>
                  <a:cubicBezTo>
                    <a:pt x="2688" y="2984"/>
                    <a:pt x="2213" y="3345"/>
                    <a:pt x="2557" y="3738"/>
                  </a:cubicBezTo>
                  <a:cubicBezTo>
                    <a:pt x="2902" y="4131"/>
                    <a:pt x="3147" y="4918"/>
                    <a:pt x="1951" y="5787"/>
                  </a:cubicBezTo>
                  <a:cubicBezTo>
                    <a:pt x="1951" y="5787"/>
                    <a:pt x="2557" y="4426"/>
                    <a:pt x="2197" y="3722"/>
                  </a:cubicBezTo>
                  <a:cubicBezTo>
                    <a:pt x="1836" y="3017"/>
                    <a:pt x="1377" y="3131"/>
                    <a:pt x="967" y="2558"/>
                  </a:cubicBezTo>
                  <a:cubicBezTo>
                    <a:pt x="967" y="2558"/>
                    <a:pt x="0" y="3066"/>
                    <a:pt x="754" y="4230"/>
                  </a:cubicBezTo>
                  <a:cubicBezTo>
                    <a:pt x="1623" y="5574"/>
                    <a:pt x="541" y="7262"/>
                    <a:pt x="1476" y="8196"/>
                  </a:cubicBezTo>
                  <a:cubicBezTo>
                    <a:pt x="1476" y="8196"/>
                    <a:pt x="1426" y="6836"/>
                    <a:pt x="2688" y="5607"/>
                  </a:cubicBezTo>
                  <a:cubicBezTo>
                    <a:pt x="3934" y="4377"/>
                    <a:pt x="5213" y="2853"/>
                    <a:pt x="4131" y="1"/>
                  </a:cubicBezTo>
                  <a:cubicBezTo>
                    <a:pt x="4131" y="0"/>
                    <a:pt x="4131" y="0"/>
                    <a:pt x="413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 name="Google Shape;1466;p2"/>
            <p:cNvSpPr/>
            <p:nvPr/>
          </p:nvSpPr>
          <p:spPr>
            <a:xfrm>
              <a:off x="3371725" y="2471075"/>
              <a:ext cx="75825" cy="113125"/>
            </a:xfrm>
            <a:custGeom>
              <a:avLst/>
              <a:gdLst/>
              <a:ahLst/>
              <a:cxnLst/>
              <a:rect l="l" t="t" r="r" b="b"/>
              <a:pathLst>
                <a:path w="3033" h="4525" extrusionOk="0">
                  <a:moveTo>
                    <a:pt x="2590" y="0"/>
                  </a:moveTo>
                  <a:lnTo>
                    <a:pt x="2590" y="0"/>
                  </a:lnTo>
                  <a:cubicBezTo>
                    <a:pt x="2541" y="279"/>
                    <a:pt x="2279" y="541"/>
                    <a:pt x="1640" y="820"/>
                  </a:cubicBezTo>
                  <a:cubicBezTo>
                    <a:pt x="984" y="1115"/>
                    <a:pt x="1230" y="1934"/>
                    <a:pt x="1279" y="2131"/>
                  </a:cubicBezTo>
                  <a:cubicBezTo>
                    <a:pt x="1343" y="2307"/>
                    <a:pt x="1407" y="2656"/>
                    <a:pt x="1195" y="2656"/>
                  </a:cubicBezTo>
                  <a:cubicBezTo>
                    <a:pt x="1191" y="2656"/>
                    <a:pt x="1186" y="2656"/>
                    <a:pt x="1181" y="2655"/>
                  </a:cubicBezTo>
                  <a:cubicBezTo>
                    <a:pt x="968" y="2623"/>
                    <a:pt x="1017" y="2508"/>
                    <a:pt x="1115" y="1836"/>
                  </a:cubicBezTo>
                  <a:cubicBezTo>
                    <a:pt x="1191" y="1316"/>
                    <a:pt x="855" y="1257"/>
                    <a:pt x="699" y="1257"/>
                  </a:cubicBezTo>
                  <a:cubicBezTo>
                    <a:pt x="654" y="1257"/>
                    <a:pt x="623" y="1262"/>
                    <a:pt x="623" y="1262"/>
                  </a:cubicBezTo>
                  <a:cubicBezTo>
                    <a:pt x="754" y="1426"/>
                    <a:pt x="738" y="1672"/>
                    <a:pt x="607" y="1836"/>
                  </a:cubicBezTo>
                  <a:cubicBezTo>
                    <a:pt x="361" y="2082"/>
                    <a:pt x="50" y="2360"/>
                    <a:pt x="312" y="3114"/>
                  </a:cubicBezTo>
                  <a:cubicBezTo>
                    <a:pt x="574" y="3868"/>
                    <a:pt x="0" y="4524"/>
                    <a:pt x="0" y="4524"/>
                  </a:cubicBezTo>
                  <a:cubicBezTo>
                    <a:pt x="3033" y="2016"/>
                    <a:pt x="2590" y="0"/>
                    <a:pt x="259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 name="Google Shape;1467;p2"/>
            <p:cNvSpPr/>
            <p:nvPr/>
          </p:nvSpPr>
          <p:spPr>
            <a:xfrm>
              <a:off x="3221750" y="2685800"/>
              <a:ext cx="89750" cy="106550"/>
            </a:xfrm>
            <a:custGeom>
              <a:avLst/>
              <a:gdLst/>
              <a:ahLst/>
              <a:cxnLst/>
              <a:rect l="l" t="t" r="r" b="b"/>
              <a:pathLst>
                <a:path w="3590" h="4262" extrusionOk="0">
                  <a:moveTo>
                    <a:pt x="1869" y="0"/>
                  </a:moveTo>
                  <a:cubicBezTo>
                    <a:pt x="1869" y="0"/>
                    <a:pt x="2000" y="279"/>
                    <a:pt x="1639" y="525"/>
                  </a:cubicBezTo>
                  <a:cubicBezTo>
                    <a:pt x="1295" y="770"/>
                    <a:pt x="0" y="2426"/>
                    <a:pt x="3590" y="4262"/>
                  </a:cubicBezTo>
                  <a:cubicBezTo>
                    <a:pt x="3590" y="4262"/>
                    <a:pt x="2738" y="3770"/>
                    <a:pt x="2639" y="2475"/>
                  </a:cubicBezTo>
                  <a:cubicBezTo>
                    <a:pt x="2525" y="1180"/>
                    <a:pt x="2803" y="508"/>
                    <a:pt x="18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 name="Google Shape;1468;p2"/>
            <p:cNvSpPr/>
            <p:nvPr/>
          </p:nvSpPr>
          <p:spPr>
            <a:xfrm>
              <a:off x="3112325" y="2751200"/>
              <a:ext cx="197125" cy="145025"/>
            </a:xfrm>
            <a:custGeom>
              <a:avLst/>
              <a:gdLst/>
              <a:ahLst/>
              <a:cxnLst/>
              <a:rect l="l" t="t" r="r" b="b"/>
              <a:pathLst>
                <a:path w="7885" h="5801" extrusionOk="0">
                  <a:moveTo>
                    <a:pt x="4665" y="0"/>
                  </a:moveTo>
                  <a:cubicBezTo>
                    <a:pt x="4525" y="0"/>
                    <a:pt x="4390" y="45"/>
                    <a:pt x="4263" y="138"/>
                  </a:cubicBezTo>
                  <a:cubicBezTo>
                    <a:pt x="3885" y="402"/>
                    <a:pt x="3662" y="608"/>
                    <a:pt x="3475" y="608"/>
                  </a:cubicBezTo>
                  <a:cubicBezTo>
                    <a:pt x="3418" y="608"/>
                    <a:pt x="3365" y="589"/>
                    <a:pt x="3312" y="548"/>
                  </a:cubicBezTo>
                  <a:lnTo>
                    <a:pt x="3312" y="548"/>
                  </a:lnTo>
                  <a:cubicBezTo>
                    <a:pt x="3312" y="548"/>
                    <a:pt x="3000" y="1187"/>
                    <a:pt x="3689" y="1384"/>
                  </a:cubicBezTo>
                  <a:cubicBezTo>
                    <a:pt x="4377" y="1597"/>
                    <a:pt x="4853" y="1728"/>
                    <a:pt x="4754" y="2105"/>
                  </a:cubicBezTo>
                  <a:cubicBezTo>
                    <a:pt x="4640" y="2482"/>
                    <a:pt x="3705" y="2547"/>
                    <a:pt x="2591" y="2711"/>
                  </a:cubicBezTo>
                  <a:cubicBezTo>
                    <a:pt x="1476" y="2875"/>
                    <a:pt x="591" y="3170"/>
                    <a:pt x="624" y="4137"/>
                  </a:cubicBezTo>
                  <a:cubicBezTo>
                    <a:pt x="649" y="4884"/>
                    <a:pt x="499" y="5249"/>
                    <a:pt x="248" y="5249"/>
                  </a:cubicBezTo>
                  <a:cubicBezTo>
                    <a:pt x="174" y="5249"/>
                    <a:pt x="91" y="5217"/>
                    <a:pt x="1" y="5154"/>
                  </a:cubicBezTo>
                  <a:lnTo>
                    <a:pt x="1" y="5154"/>
                  </a:lnTo>
                  <a:cubicBezTo>
                    <a:pt x="1" y="5154"/>
                    <a:pt x="251" y="5800"/>
                    <a:pt x="1203" y="5800"/>
                  </a:cubicBezTo>
                  <a:cubicBezTo>
                    <a:pt x="1395" y="5800"/>
                    <a:pt x="1616" y="5774"/>
                    <a:pt x="1869" y="5711"/>
                  </a:cubicBezTo>
                  <a:cubicBezTo>
                    <a:pt x="3377" y="5334"/>
                    <a:pt x="3574" y="4121"/>
                    <a:pt x="4213" y="3367"/>
                  </a:cubicBezTo>
                  <a:cubicBezTo>
                    <a:pt x="4853" y="2613"/>
                    <a:pt x="5492" y="1990"/>
                    <a:pt x="7885" y="1924"/>
                  </a:cubicBezTo>
                  <a:cubicBezTo>
                    <a:pt x="7885" y="1924"/>
                    <a:pt x="6410" y="1810"/>
                    <a:pt x="5869" y="957"/>
                  </a:cubicBezTo>
                  <a:cubicBezTo>
                    <a:pt x="5461" y="334"/>
                    <a:pt x="5045" y="0"/>
                    <a:pt x="46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 name="Google Shape;1469;p2"/>
            <p:cNvSpPr/>
            <p:nvPr/>
          </p:nvSpPr>
          <p:spPr>
            <a:xfrm>
              <a:off x="3212725" y="2811075"/>
              <a:ext cx="192225" cy="157075"/>
            </a:xfrm>
            <a:custGeom>
              <a:avLst/>
              <a:gdLst/>
              <a:ahLst/>
              <a:cxnLst/>
              <a:rect l="l" t="t" r="r" b="b"/>
              <a:pathLst>
                <a:path w="7689" h="6283" extrusionOk="0">
                  <a:moveTo>
                    <a:pt x="3399" y="1"/>
                  </a:moveTo>
                  <a:cubicBezTo>
                    <a:pt x="3343" y="1"/>
                    <a:pt x="3286" y="2"/>
                    <a:pt x="3230" y="5"/>
                  </a:cubicBezTo>
                  <a:cubicBezTo>
                    <a:pt x="2656" y="5"/>
                    <a:pt x="2099" y="169"/>
                    <a:pt x="1607" y="464"/>
                  </a:cubicBezTo>
                  <a:cubicBezTo>
                    <a:pt x="1427" y="546"/>
                    <a:pt x="1279" y="677"/>
                    <a:pt x="1132" y="808"/>
                  </a:cubicBezTo>
                  <a:cubicBezTo>
                    <a:pt x="1" y="1808"/>
                    <a:pt x="345" y="3873"/>
                    <a:pt x="1705" y="4201"/>
                  </a:cubicBezTo>
                  <a:cubicBezTo>
                    <a:pt x="1839" y="4233"/>
                    <a:pt x="1976" y="4249"/>
                    <a:pt x="2113" y="4249"/>
                  </a:cubicBezTo>
                  <a:cubicBezTo>
                    <a:pt x="2598" y="4249"/>
                    <a:pt x="3076" y="4051"/>
                    <a:pt x="3344" y="3693"/>
                  </a:cubicBezTo>
                  <a:cubicBezTo>
                    <a:pt x="3640" y="3234"/>
                    <a:pt x="3640" y="2644"/>
                    <a:pt x="3344" y="2201"/>
                  </a:cubicBezTo>
                  <a:cubicBezTo>
                    <a:pt x="3135" y="1908"/>
                    <a:pt x="2805" y="1749"/>
                    <a:pt x="2470" y="1749"/>
                  </a:cubicBezTo>
                  <a:cubicBezTo>
                    <a:pt x="2281" y="1749"/>
                    <a:pt x="2090" y="1800"/>
                    <a:pt x="1918" y="1906"/>
                  </a:cubicBezTo>
                  <a:cubicBezTo>
                    <a:pt x="1640" y="2070"/>
                    <a:pt x="1509" y="2398"/>
                    <a:pt x="1607" y="2709"/>
                  </a:cubicBezTo>
                  <a:cubicBezTo>
                    <a:pt x="1623" y="2808"/>
                    <a:pt x="1673" y="2890"/>
                    <a:pt x="1738" y="2955"/>
                  </a:cubicBezTo>
                  <a:cubicBezTo>
                    <a:pt x="1846" y="3063"/>
                    <a:pt x="1989" y="3107"/>
                    <a:pt x="2129" y="3107"/>
                  </a:cubicBezTo>
                  <a:cubicBezTo>
                    <a:pt x="2373" y="3107"/>
                    <a:pt x="2608" y="2974"/>
                    <a:pt x="2640" y="2808"/>
                  </a:cubicBezTo>
                  <a:cubicBezTo>
                    <a:pt x="2713" y="2542"/>
                    <a:pt x="2508" y="2290"/>
                    <a:pt x="2252" y="2290"/>
                  </a:cubicBezTo>
                  <a:cubicBezTo>
                    <a:pt x="2223" y="2290"/>
                    <a:pt x="2194" y="2293"/>
                    <a:pt x="2164" y="2300"/>
                  </a:cubicBezTo>
                  <a:cubicBezTo>
                    <a:pt x="1902" y="2365"/>
                    <a:pt x="1918" y="2513"/>
                    <a:pt x="1820" y="2529"/>
                  </a:cubicBezTo>
                  <a:cubicBezTo>
                    <a:pt x="1738" y="2529"/>
                    <a:pt x="1722" y="2382"/>
                    <a:pt x="1722" y="2382"/>
                  </a:cubicBezTo>
                  <a:cubicBezTo>
                    <a:pt x="1722" y="2185"/>
                    <a:pt x="1836" y="2005"/>
                    <a:pt x="2017" y="1923"/>
                  </a:cubicBezTo>
                  <a:cubicBezTo>
                    <a:pt x="2158" y="1849"/>
                    <a:pt x="2310" y="1814"/>
                    <a:pt x="2459" y="1814"/>
                  </a:cubicBezTo>
                  <a:cubicBezTo>
                    <a:pt x="2777" y="1814"/>
                    <a:pt x="3084" y="1972"/>
                    <a:pt x="3263" y="2250"/>
                  </a:cubicBezTo>
                  <a:cubicBezTo>
                    <a:pt x="3541" y="2660"/>
                    <a:pt x="3525" y="3201"/>
                    <a:pt x="3246" y="3611"/>
                  </a:cubicBezTo>
                  <a:cubicBezTo>
                    <a:pt x="3002" y="3932"/>
                    <a:pt x="2557" y="4112"/>
                    <a:pt x="2108" y="4112"/>
                  </a:cubicBezTo>
                  <a:cubicBezTo>
                    <a:pt x="1984" y="4112"/>
                    <a:pt x="1859" y="4098"/>
                    <a:pt x="1738" y="4070"/>
                  </a:cubicBezTo>
                  <a:cubicBezTo>
                    <a:pt x="542" y="3758"/>
                    <a:pt x="197" y="1841"/>
                    <a:pt x="1263" y="923"/>
                  </a:cubicBezTo>
                  <a:cubicBezTo>
                    <a:pt x="1729" y="478"/>
                    <a:pt x="2303" y="308"/>
                    <a:pt x="2885" y="308"/>
                  </a:cubicBezTo>
                  <a:cubicBezTo>
                    <a:pt x="3592" y="308"/>
                    <a:pt x="4312" y="559"/>
                    <a:pt x="4869" y="874"/>
                  </a:cubicBezTo>
                  <a:cubicBezTo>
                    <a:pt x="5803" y="1398"/>
                    <a:pt x="6541" y="2234"/>
                    <a:pt x="6951" y="3234"/>
                  </a:cubicBezTo>
                  <a:cubicBezTo>
                    <a:pt x="7278" y="4037"/>
                    <a:pt x="7442" y="4906"/>
                    <a:pt x="7459" y="5775"/>
                  </a:cubicBezTo>
                  <a:cubicBezTo>
                    <a:pt x="7442" y="5922"/>
                    <a:pt x="7442" y="6070"/>
                    <a:pt x="7410" y="6217"/>
                  </a:cubicBezTo>
                  <a:lnTo>
                    <a:pt x="7410" y="6283"/>
                  </a:lnTo>
                  <a:cubicBezTo>
                    <a:pt x="7410" y="6250"/>
                    <a:pt x="7426" y="6233"/>
                    <a:pt x="7426" y="6217"/>
                  </a:cubicBezTo>
                  <a:lnTo>
                    <a:pt x="7446" y="6126"/>
                  </a:lnTo>
                  <a:lnTo>
                    <a:pt x="7446" y="6126"/>
                  </a:lnTo>
                  <a:cubicBezTo>
                    <a:pt x="7449" y="6137"/>
                    <a:pt x="7452" y="6145"/>
                    <a:pt x="7459" y="6152"/>
                  </a:cubicBezTo>
                  <a:cubicBezTo>
                    <a:pt x="7459" y="6135"/>
                    <a:pt x="7459" y="6102"/>
                    <a:pt x="7459" y="6070"/>
                  </a:cubicBezTo>
                  <a:lnTo>
                    <a:pt x="7446" y="6126"/>
                  </a:lnTo>
                  <a:lnTo>
                    <a:pt x="7446" y="6126"/>
                  </a:lnTo>
                  <a:cubicBezTo>
                    <a:pt x="7442" y="6108"/>
                    <a:pt x="7442" y="6084"/>
                    <a:pt x="7442" y="6053"/>
                  </a:cubicBezTo>
                  <a:cubicBezTo>
                    <a:pt x="7688" y="4857"/>
                    <a:pt x="7524" y="3627"/>
                    <a:pt x="7000" y="2529"/>
                  </a:cubicBezTo>
                  <a:cubicBezTo>
                    <a:pt x="6319" y="1104"/>
                    <a:pt x="4981" y="1"/>
                    <a:pt x="339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 name="Google Shape;1470;p2"/>
            <p:cNvSpPr/>
            <p:nvPr/>
          </p:nvSpPr>
          <p:spPr>
            <a:xfrm>
              <a:off x="3319225" y="2859050"/>
              <a:ext cx="75875" cy="81650"/>
            </a:xfrm>
            <a:custGeom>
              <a:avLst/>
              <a:gdLst/>
              <a:ahLst/>
              <a:cxnLst/>
              <a:rect l="l" t="t" r="r" b="b"/>
              <a:pathLst>
                <a:path w="3035" h="3266" extrusionOk="0">
                  <a:moveTo>
                    <a:pt x="719" y="1"/>
                  </a:moveTo>
                  <a:cubicBezTo>
                    <a:pt x="60" y="1"/>
                    <a:pt x="1" y="778"/>
                    <a:pt x="1084" y="954"/>
                  </a:cubicBezTo>
                  <a:cubicBezTo>
                    <a:pt x="2346" y="1167"/>
                    <a:pt x="3035" y="3265"/>
                    <a:pt x="3035" y="3265"/>
                  </a:cubicBezTo>
                  <a:cubicBezTo>
                    <a:pt x="3035" y="3265"/>
                    <a:pt x="2723" y="987"/>
                    <a:pt x="1461" y="249"/>
                  </a:cubicBezTo>
                  <a:cubicBezTo>
                    <a:pt x="1169" y="71"/>
                    <a:pt x="917" y="1"/>
                    <a:pt x="71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 name="Google Shape;1471;p2"/>
            <p:cNvSpPr/>
            <p:nvPr/>
          </p:nvSpPr>
          <p:spPr>
            <a:xfrm>
              <a:off x="3166425" y="2852575"/>
              <a:ext cx="130750" cy="112650"/>
            </a:xfrm>
            <a:custGeom>
              <a:avLst/>
              <a:gdLst/>
              <a:ahLst/>
              <a:cxnLst/>
              <a:rect l="l" t="t" r="r" b="b"/>
              <a:pathLst>
                <a:path w="5230" h="4506" extrusionOk="0">
                  <a:moveTo>
                    <a:pt x="2180" y="0"/>
                  </a:moveTo>
                  <a:lnTo>
                    <a:pt x="2180" y="0"/>
                  </a:lnTo>
                  <a:cubicBezTo>
                    <a:pt x="2017" y="197"/>
                    <a:pt x="1902" y="426"/>
                    <a:pt x="1820" y="672"/>
                  </a:cubicBezTo>
                  <a:cubicBezTo>
                    <a:pt x="1689" y="1082"/>
                    <a:pt x="1131" y="1312"/>
                    <a:pt x="574" y="1689"/>
                  </a:cubicBezTo>
                  <a:cubicBezTo>
                    <a:pt x="0" y="2082"/>
                    <a:pt x="99" y="2688"/>
                    <a:pt x="214" y="3033"/>
                  </a:cubicBezTo>
                  <a:cubicBezTo>
                    <a:pt x="279" y="3262"/>
                    <a:pt x="246" y="3508"/>
                    <a:pt x="132" y="3721"/>
                  </a:cubicBezTo>
                  <a:cubicBezTo>
                    <a:pt x="394" y="3475"/>
                    <a:pt x="722" y="3311"/>
                    <a:pt x="1066" y="3229"/>
                  </a:cubicBezTo>
                  <a:cubicBezTo>
                    <a:pt x="1672" y="3033"/>
                    <a:pt x="1656" y="2754"/>
                    <a:pt x="1640" y="2279"/>
                  </a:cubicBezTo>
                  <a:cubicBezTo>
                    <a:pt x="1640" y="1861"/>
                    <a:pt x="1817" y="1836"/>
                    <a:pt x="1860" y="1836"/>
                  </a:cubicBezTo>
                  <a:cubicBezTo>
                    <a:pt x="1866" y="1836"/>
                    <a:pt x="1869" y="1836"/>
                    <a:pt x="1869" y="1836"/>
                  </a:cubicBezTo>
                  <a:cubicBezTo>
                    <a:pt x="1873" y="1836"/>
                    <a:pt x="1878" y="1836"/>
                    <a:pt x="1882" y="1836"/>
                  </a:cubicBezTo>
                  <a:cubicBezTo>
                    <a:pt x="2162" y="1836"/>
                    <a:pt x="2098" y="2365"/>
                    <a:pt x="2066" y="2656"/>
                  </a:cubicBezTo>
                  <a:cubicBezTo>
                    <a:pt x="1967" y="3197"/>
                    <a:pt x="2115" y="3754"/>
                    <a:pt x="2492" y="4164"/>
                  </a:cubicBezTo>
                  <a:cubicBezTo>
                    <a:pt x="2733" y="4419"/>
                    <a:pt x="3051" y="4506"/>
                    <a:pt x="3370" y="4506"/>
                  </a:cubicBezTo>
                  <a:cubicBezTo>
                    <a:pt x="3767" y="4506"/>
                    <a:pt x="4164" y="4371"/>
                    <a:pt x="4410" y="4262"/>
                  </a:cubicBezTo>
                  <a:cubicBezTo>
                    <a:pt x="4519" y="4207"/>
                    <a:pt x="4637" y="4181"/>
                    <a:pt x="4755" y="4181"/>
                  </a:cubicBezTo>
                  <a:cubicBezTo>
                    <a:pt x="4921" y="4181"/>
                    <a:pt x="5086" y="4232"/>
                    <a:pt x="5229" y="4328"/>
                  </a:cubicBezTo>
                  <a:cubicBezTo>
                    <a:pt x="5082" y="3459"/>
                    <a:pt x="4639" y="3197"/>
                    <a:pt x="4016" y="3131"/>
                  </a:cubicBezTo>
                  <a:cubicBezTo>
                    <a:pt x="3393" y="3065"/>
                    <a:pt x="2541" y="2836"/>
                    <a:pt x="2197" y="1771"/>
                  </a:cubicBezTo>
                  <a:cubicBezTo>
                    <a:pt x="1869" y="689"/>
                    <a:pt x="2180" y="0"/>
                    <a:pt x="218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 name="Google Shape;1472;p2"/>
            <p:cNvSpPr/>
            <p:nvPr/>
          </p:nvSpPr>
          <p:spPr>
            <a:xfrm>
              <a:off x="3187325" y="2928375"/>
              <a:ext cx="31975" cy="50025"/>
            </a:xfrm>
            <a:custGeom>
              <a:avLst/>
              <a:gdLst/>
              <a:ahLst/>
              <a:cxnLst/>
              <a:rect l="l" t="t" r="r" b="b"/>
              <a:pathLst>
                <a:path w="1279" h="2001" extrusionOk="0">
                  <a:moveTo>
                    <a:pt x="951" y="1"/>
                  </a:moveTo>
                  <a:lnTo>
                    <a:pt x="951" y="1"/>
                  </a:lnTo>
                  <a:cubicBezTo>
                    <a:pt x="951" y="1"/>
                    <a:pt x="951" y="1"/>
                    <a:pt x="951" y="2"/>
                  </a:cubicBezTo>
                  <a:lnTo>
                    <a:pt x="951" y="2"/>
                  </a:lnTo>
                  <a:cubicBezTo>
                    <a:pt x="951" y="1"/>
                    <a:pt x="951" y="1"/>
                    <a:pt x="951" y="1"/>
                  </a:cubicBezTo>
                  <a:close/>
                  <a:moveTo>
                    <a:pt x="951" y="2"/>
                  </a:moveTo>
                  <a:cubicBezTo>
                    <a:pt x="950" y="12"/>
                    <a:pt x="926" y="113"/>
                    <a:pt x="509" y="345"/>
                  </a:cubicBezTo>
                  <a:cubicBezTo>
                    <a:pt x="164" y="525"/>
                    <a:pt x="0" y="935"/>
                    <a:pt x="115" y="1296"/>
                  </a:cubicBezTo>
                  <a:cubicBezTo>
                    <a:pt x="132" y="1378"/>
                    <a:pt x="148" y="1443"/>
                    <a:pt x="164" y="1525"/>
                  </a:cubicBezTo>
                  <a:cubicBezTo>
                    <a:pt x="213" y="1771"/>
                    <a:pt x="246" y="2000"/>
                    <a:pt x="246" y="2000"/>
                  </a:cubicBezTo>
                  <a:cubicBezTo>
                    <a:pt x="246" y="2000"/>
                    <a:pt x="246" y="1853"/>
                    <a:pt x="771" y="1558"/>
                  </a:cubicBezTo>
                  <a:cubicBezTo>
                    <a:pt x="787" y="1541"/>
                    <a:pt x="804" y="1541"/>
                    <a:pt x="820" y="1525"/>
                  </a:cubicBezTo>
                  <a:cubicBezTo>
                    <a:pt x="1279" y="1246"/>
                    <a:pt x="1082" y="837"/>
                    <a:pt x="1000" y="574"/>
                  </a:cubicBezTo>
                  <a:cubicBezTo>
                    <a:pt x="951" y="378"/>
                    <a:pt x="935" y="198"/>
                    <a:pt x="951" y="2"/>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 name="Google Shape;1473;p2"/>
            <p:cNvSpPr/>
            <p:nvPr/>
          </p:nvSpPr>
          <p:spPr>
            <a:xfrm>
              <a:off x="3044725" y="2713275"/>
              <a:ext cx="172950" cy="122150"/>
            </a:xfrm>
            <a:custGeom>
              <a:avLst/>
              <a:gdLst/>
              <a:ahLst/>
              <a:cxnLst/>
              <a:rect l="l" t="t" r="r" b="b"/>
              <a:pathLst>
                <a:path w="6918" h="4886" extrusionOk="0">
                  <a:moveTo>
                    <a:pt x="4977" y="0"/>
                  </a:moveTo>
                  <a:cubicBezTo>
                    <a:pt x="4753" y="0"/>
                    <a:pt x="4503" y="54"/>
                    <a:pt x="4229" y="180"/>
                  </a:cubicBezTo>
                  <a:cubicBezTo>
                    <a:pt x="2770" y="835"/>
                    <a:pt x="3033" y="3310"/>
                    <a:pt x="4786" y="3655"/>
                  </a:cubicBezTo>
                  <a:cubicBezTo>
                    <a:pt x="4983" y="3704"/>
                    <a:pt x="5196" y="3736"/>
                    <a:pt x="5360" y="3753"/>
                  </a:cubicBezTo>
                  <a:cubicBezTo>
                    <a:pt x="4901" y="3835"/>
                    <a:pt x="4459" y="3982"/>
                    <a:pt x="4049" y="4195"/>
                  </a:cubicBezTo>
                  <a:cubicBezTo>
                    <a:pt x="3901" y="4261"/>
                    <a:pt x="3655" y="4343"/>
                    <a:pt x="3623" y="4359"/>
                  </a:cubicBezTo>
                  <a:cubicBezTo>
                    <a:pt x="3165" y="4531"/>
                    <a:pt x="2733" y="4607"/>
                    <a:pt x="2344" y="4607"/>
                  </a:cubicBezTo>
                  <a:cubicBezTo>
                    <a:pt x="1508" y="4607"/>
                    <a:pt x="870" y="4256"/>
                    <a:pt x="590" y="3753"/>
                  </a:cubicBezTo>
                  <a:cubicBezTo>
                    <a:pt x="361" y="3359"/>
                    <a:pt x="344" y="2851"/>
                    <a:pt x="558" y="2442"/>
                  </a:cubicBezTo>
                  <a:cubicBezTo>
                    <a:pt x="558" y="2442"/>
                    <a:pt x="574" y="2425"/>
                    <a:pt x="574" y="2425"/>
                  </a:cubicBezTo>
                  <a:cubicBezTo>
                    <a:pt x="779" y="2109"/>
                    <a:pt x="1119" y="1957"/>
                    <a:pt x="1436" y="1957"/>
                  </a:cubicBezTo>
                  <a:cubicBezTo>
                    <a:pt x="1726" y="1957"/>
                    <a:pt x="1998" y="2084"/>
                    <a:pt x="2131" y="2327"/>
                  </a:cubicBezTo>
                  <a:cubicBezTo>
                    <a:pt x="2246" y="2458"/>
                    <a:pt x="2295" y="2622"/>
                    <a:pt x="2295" y="2802"/>
                  </a:cubicBezTo>
                  <a:cubicBezTo>
                    <a:pt x="2295" y="2950"/>
                    <a:pt x="2229" y="3097"/>
                    <a:pt x="2131" y="3212"/>
                  </a:cubicBezTo>
                  <a:cubicBezTo>
                    <a:pt x="2017" y="3309"/>
                    <a:pt x="1959" y="3339"/>
                    <a:pt x="1930" y="3339"/>
                  </a:cubicBezTo>
                  <a:cubicBezTo>
                    <a:pt x="1905" y="3339"/>
                    <a:pt x="1902" y="3317"/>
                    <a:pt x="1902" y="3294"/>
                  </a:cubicBezTo>
                  <a:cubicBezTo>
                    <a:pt x="2027" y="3034"/>
                    <a:pt x="1732" y="2858"/>
                    <a:pt x="1475" y="2858"/>
                  </a:cubicBezTo>
                  <a:cubicBezTo>
                    <a:pt x="1296" y="2858"/>
                    <a:pt x="1134" y="2944"/>
                    <a:pt x="1148" y="3146"/>
                  </a:cubicBezTo>
                  <a:cubicBezTo>
                    <a:pt x="1137" y="3421"/>
                    <a:pt x="1383" y="3548"/>
                    <a:pt x="1641" y="3548"/>
                  </a:cubicBezTo>
                  <a:cubicBezTo>
                    <a:pt x="1768" y="3548"/>
                    <a:pt x="1897" y="3517"/>
                    <a:pt x="2000" y="3458"/>
                  </a:cubicBezTo>
                  <a:lnTo>
                    <a:pt x="2033" y="3425"/>
                  </a:lnTo>
                  <a:cubicBezTo>
                    <a:pt x="2049" y="3409"/>
                    <a:pt x="2066" y="3392"/>
                    <a:pt x="2098" y="3376"/>
                  </a:cubicBezTo>
                  <a:cubicBezTo>
                    <a:pt x="2393" y="3097"/>
                    <a:pt x="2426" y="2622"/>
                    <a:pt x="2180" y="2294"/>
                  </a:cubicBezTo>
                  <a:cubicBezTo>
                    <a:pt x="2043" y="2019"/>
                    <a:pt x="1734" y="1872"/>
                    <a:pt x="1401" y="1872"/>
                  </a:cubicBezTo>
                  <a:cubicBezTo>
                    <a:pt x="1059" y="1872"/>
                    <a:pt x="692" y="2027"/>
                    <a:pt x="459" y="2360"/>
                  </a:cubicBezTo>
                  <a:cubicBezTo>
                    <a:pt x="0" y="2966"/>
                    <a:pt x="148" y="4113"/>
                    <a:pt x="935" y="4589"/>
                  </a:cubicBezTo>
                  <a:cubicBezTo>
                    <a:pt x="1300" y="4787"/>
                    <a:pt x="1707" y="4886"/>
                    <a:pt x="2131" y="4886"/>
                  </a:cubicBezTo>
                  <a:cubicBezTo>
                    <a:pt x="2164" y="4886"/>
                    <a:pt x="2197" y="4885"/>
                    <a:pt x="2229" y="4884"/>
                  </a:cubicBezTo>
                  <a:cubicBezTo>
                    <a:pt x="3131" y="4867"/>
                    <a:pt x="3852" y="4359"/>
                    <a:pt x="5032" y="3999"/>
                  </a:cubicBezTo>
                  <a:cubicBezTo>
                    <a:pt x="5459" y="3900"/>
                    <a:pt x="5901" y="3835"/>
                    <a:pt x="6344" y="3802"/>
                  </a:cubicBezTo>
                  <a:cubicBezTo>
                    <a:pt x="6540" y="3786"/>
                    <a:pt x="6737" y="3720"/>
                    <a:pt x="6917" y="3622"/>
                  </a:cubicBezTo>
                  <a:lnTo>
                    <a:pt x="6917" y="3622"/>
                  </a:lnTo>
                  <a:cubicBezTo>
                    <a:pt x="6917" y="3622"/>
                    <a:pt x="6786" y="3657"/>
                    <a:pt x="6624" y="3657"/>
                  </a:cubicBezTo>
                  <a:cubicBezTo>
                    <a:pt x="6471" y="3657"/>
                    <a:pt x="6290" y="3626"/>
                    <a:pt x="6163" y="3507"/>
                  </a:cubicBezTo>
                  <a:cubicBezTo>
                    <a:pt x="5901" y="3278"/>
                    <a:pt x="5917" y="3376"/>
                    <a:pt x="5622" y="3278"/>
                  </a:cubicBezTo>
                  <a:cubicBezTo>
                    <a:pt x="5459" y="3228"/>
                    <a:pt x="5344" y="3081"/>
                    <a:pt x="5360" y="2917"/>
                  </a:cubicBezTo>
                  <a:lnTo>
                    <a:pt x="5360" y="2917"/>
                  </a:lnTo>
                  <a:cubicBezTo>
                    <a:pt x="5163" y="3081"/>
                    <a:pt x="5114" y="3376"/>
                    <a:pt x="5278" y="3573"/>
                  </a:cubicBezTo>
                  <a:cubicBezTo>
                    <a:pt x="5278" y="3573"/>
                    <a:pt x="4557" y="3573"/>
                    <a:pt x="4377" y="3212"/>
                  </a:cubicBezTo>
                  <a:cubicBezTo>
                    <a:pt x="4213" y="2835"/>
                    <a:pt x="4409" y="2835"/>
                    <a:pt x="4557" y="2753"/>
                  </a:cubicBezTo>
                  <a:cubicBezTo>
                    <a:pt x="4688" y="2671"/>
                    <a:pt x="4737" y="2540"/>
                    <a:pt x="4590" y="2327"/>
                  </a:cubicBezTo>
                  <a:cubicBezTo>
                    <a:pt x="4442" y="2114"/>
                    <a:pt x="4459" y="1753"/>
                    <a:pt x="4737" y="1737"/>
                  </a:cubicBezTo>
                  <a:cubicBezTo>
                    <a:pt x="4658" y="1578"/>
                    <a:pt x="4482" y="1472"/>
                    <a:pt x="4305" y="1472"/>
                  </a:cubicBezTo>
                  <a:cubicBezTo>
                    <a:pt x="4263" y="1472"/>
                    <a:pt x="4221" y="1478"/>
                    <a:pt x="4180" y="1491"/>
                  </a:cubicBezTo>
                  <a:cubicBezTo>
                    <a:pt x="3737" y="1556"/>
                    <a:pt x="3737" y="2163"/>
                    <a:pt x="3737" y="2163"/>
                  </a:cubicBezTo>
                  <a:cubicBezTo>
                    <a:pt x="3737" y="2163"/>
                    <a:pt x="3442" y="1425"/>
                    <a:pt x="3918" y="1048"/>
                  </a:cubicBezTo>
                  <a:cubicBezTo>
                    <a:pt x="4107" y="903"/>
                    <a:pt x="4257" y="848"/>
                    <a:pt x="4375" y="848"/>
                  </a:cubicBezTo>
                  <a:cubicBezTo>
                    <a:pt x="4562" y="848"/>
                    <a:pt x="4664" y="989"/>
                    <a:pt x="4705" y="1130"/>
                  </a:cubicBezTo>
                  <a:cubicBezTo>
                    <a:pt x="4757" y="1300"/>
                    <a:pt x="4861" y="1459"/>
                    <a:pt x="5000" y="1459"/>
                  </a:cubicBezTo>
                  <a:cubicBezTo>
                    <a:pt x="5036" y="1459"/>
                    <a:pt x="5074" y="1449"/>
                    <a:pt x="5114" y="1425"/>
                  </a:cubicBezTo>
                  <a:cubicBezTo>
                    <a:pt x="5255" y="1361"/>
                    <a:pt x="5366" y="1267"/>
                    <a:pt x="5464" y="1267"/>
                  </a:cubicBezTo>
                  <a:cubicBezTo>
                    <a:pt x="5514" y="1267"/>
                    <a:pt x="5561" y="1293"/>
                    <a:pt x="5606" y="1360"/>
                  </a:cubicBezTo>
                  <a:cubicBezTo>
                    <a:pt x="5721" y="1606"/>
                    <a:pt x="5606" y="1917"/>
                    <a:pt x="5344" y="2032"/>
                  </a:cubicBezTo>
                  <a:cubicBezTo>
                    <a:pt x="5344" y="2032"/>
                    <a:pt x="5349" y="2032"/>
                    <a:pt x="5360" y="2032"/>
                  </a:cubicBezTo>
                  <a:cubicBezTo>
                    <a:pt x="5467" y="2032"/>
                    <a:pt x="6078" y="2005"/>
                    <a:pt x="6213" y="1393"/>
                  </a:cubicBezTo>
                  <a:cubicBezTo>
                    <a:pt x="6330" y="843"/>
                    <a:pt x="5863" y="0"/>
                    <a:pt x="49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 name="Google Shape;1474;p2"/>
            <p:cNvSpPr/>
            <p:nvPr/>
          </p:nvSpPr>
          <p:spPr>
            <a:xfrm>
              <a:off x="3017275" y="2778800"/>
              <a:ext cx="116400" cy="82400"/>
            </a:xfrm>
            <a:custGeom>
              <a:avLst/>
              <a:gdLst/>
              <a:ahLst/>
              <a:cxnLst/>
              <a:rect l="l" t="t" r="r" b="b"/>
              <a:pathLst>
                <a:path w="4656" h="3296" extrusionOk="0">
                  <a:moveTo>
                    <a:pt x="836" y="1"/>
                  </a:moveTo>
                  <a:cubicBezTo>
                    <a:pt x="836" y="1"/>
                    <a:pt x="0" y="919"/>
                    <a:pt x="557" y="1706"/>
                  </a:cubicBezTo>
                  <a:cubicBezTo>
                    <a:pt x="869" y="2165"/>
                    <a:pt x="1377" y="2460"/>
                    <a:pt x="1934" y="2492"/>
                  </a:cubicBezTo>
                  <a:cubicBezTo>
                    <a:pt x="1869" y="2492"/>
                    <a:pt x="1475" y="2492"/>
                    <a:pt x="1295" y="2705"/>
                  </a:cubicBezTo>
                  <a:cubicBezTo>
                    <a:pt x="1180" y="2886"/>
                    <a:pt x="1131" y="3082"/>
                    <a:pt x="1147" y="3296"/>
                  </a:cubicBezTo>
                  <a:cubicBezTo>
                    <a:pt x="1200" y="3204"/>
                    <a:pt x="1304" y="3154"/>
                    <a:pt x="1402" y="3154"/>
                  </a:cubicBezTo>
                  <a:cubicBezTo>
                    <a:pt x="1427" y="3154"/>
                    <a:pt x="1452" y="3158"/>
                    <a:pt x="1475" y="3164"/>
                  </a:cubicBezTo>
                  <a:cubicBezTo>
                    <a:pt x="1589" y="3199"/>
                    <a:pt x="1749" y="3272"/>
                    <a:pt x="1932" y="3272"/>
                  </a:cubicBezTo>
                  <a:cubicBezTo>
                    <a:pt x="2091" y="3272"/>
                    <a:pt x="2267" y="3217"/>
                    <a:pt x="2442" y="3033"/>
                  </a:cubicBezTo>
                  <a:cubicBezTo>
                    <a:pt x="2819" y="2623"/>
                    <a:pt x="3311" y="2869"/>
                    <a:pt x="4655" y="2148"/>
                  </a:cubicBezTo>
                  <a:lnTo>
                    <a:pt x="4655" y="2148"/>
                  </a:lnTo>
                  <a:cubicBezTo>
                    <a:pt x="4655" y="2148"/>
                    <a:pt x="3926" y="2456"/>
                    <a:pt x="3108" y="2456"/>
                  </a:cubicBezTo>
                  <a:cubicBezTo>
                    <a:pt x="2646" y="2456"/>
                    <a:pt x="2156" y="2358"/>
                    <a:pt x="1754" y="2050"/>
                  </a:cubicBezTo>
                  <a:cubicBezTo>
                    <a:pt x="1098" y="1574"/>
                    <a:pt x="754" y="788"/>
                    <a:pt x="83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 name="Google Shape;1475;p2"/>
            <p:cNvSpPr/>
            <p:nvPr/>
          </p:nvSpPr>
          <p:spPr>
            <a:xfrm>
              <a:off x="3170925" y="2593000"/>
              <a:ext cx="110675" cy="157150"/>
            </a:xfrm>
            <a:custGeom>
              <a:avLst/>
              <a:gdLst/>
              <a:ahLst/>
              <a:cxnLst/>
              <a:rect l="l" t="t" r="r" b="b"/>
              <a:pathLst>
                <a:path w="4427" h="6286" extrusionOk="0">
                  <a:moveTo>
                    <a:pt x="2646" y="0"/>
                  </a:moveTo>
                  <a:cubicBezTo>
                    <a:pt x="2148" y="0"/>
                    <a:pt x="1625" y="206"/>
                    <a:pt x="1279" y="614"/>
                  </a:cubicBezTo>
                  <a:cubicBezTo>
                    <a:pt x="1" y="2253"/>
                    <a:pt x="902" y="4269"/>
                    <a:pt x="1656" y="5122"/>
                  </a:cubicBezTo>
                  <a:cubicBezTo>
                    <a:pt x="2082" y="5646"/>
                    <a:pt x="2640" y="6040"/>
                    <a:pt x="3263" y="6285"/>
                  </a:cubicBezTo>
                  <a:cubicBezTo>
                    <a:pt x="2689" y="6023"/>
                    <a:pt x="2181" y="5630"/>
                    <a:pt x="1771" y="5138"/>
                  </a:cubicBezTo>
                  <a:cubicBezTo>
                    <a:pt x="1492" y="4745"/>
                    <a:pt x="1296" y="4302"/>
                    <a:pt x="1165" y="3860"/>
                  </a:cubicBezTo>
                  <a:cubicBezTo>
                    <a:pt x="1017" y="3319"/>
                    <a:pt x="968" y="2761"/>
                    <a:pt x="1001" y="2220"/>
                  </a:cubicBezTo>
                  <a:cubicBezTo>
                    <a:pt x="1132" y="745"/>
                    <a:pt x="1968" y="188"/>
                    <a:pt x="2722" y="172"/>
                  </a:cubicBezTo>
                  <a:cubicBezTo>
                    <a:pt x="3066" y="172"/>
                    <a:pt x="3394" y="303"/>
                    <a:pt x="3640" y="565"/>
                  </a:cubicBezTo>
                  <a:cubicBezTo>
                    <a:pt x="4279" y="1106"/>
                    <a:pt x="3935" y="2040"/>
                    <a:pt x="3394" y="2270"/>
                  </a:cubicBezTo>
                  <a:cubicBezTo>
                    <a:pt x="3275" y="2337"/>
                    <a:pt x="3143" y="2370"/>
                    <a:pt x="3010" y="2370"/>
                  </a:cubicBezTo>
                  <a:cubicBezTo>
                    <a:pt x="2885" y="2370"/>
                    <a:pt x="2759" y="2341"/>
                    <a:pt x="2640" y="2286"/>
                  </a:cubicBezTo>
                  <a:cubicBezTo>
                    <a:pt x="2476" y="2204"/>
                    <a:pt x="2361" y="2024"/>
                    <a:pt x="2328" y="1827"/>
                  </a:cubicBezTo>
                  <a:cubicBezTo>
                    <a:pt x="2328" y="1741"/>
                    <a:pt x="2352" y="1719"/>
                    <a:pt x="2397" y="1719"/>
                  </a:cubicBezTo>
                  <a:cubicBezTo>
                    <a:pt x="2442" y="1719"/>
                    <a:pt x="2507" y="1740"/>
                    <a:pt x="2593" y="1740"/>
                  </a:cubicBezTo>
                  <a:cubicBezTo>
                    <a:pt x="2653" y="1740"/>
                    <a:pt x="2724" y="1730"/>
                    <a:pt x="2804" y="1696"/>
                  </a:cubicBezTo>
                  <a:cubicBezTo>
                    <a:pt x="3000" y="1565"/>
                    <a:pt x="3033" y="1286"/>
                    <a:pt x="2869" y="1122"/>
                  </a:cubicBezTo>
                  <a:cubicBezTo>
                    <a:pt x="2801" y="1054"/>
                    <a:pt x="2703" y="1016"/>
                    <a:pt x="2600" y="1016"/>
                  </a:cubicBezTo>
                  <a:cubicBezTo>
                    <a:pt x="2405" y="1016"/>
                    <a:pt x="2197" y="1155"/>
                    <a:pt x="2164" y="1499"/>
                  </a:cubicBezTo>
                  <a:cubicBezTo>
                    <a:pt x="2132" y="1729"/>
                    <a:pt x="2197" y="1975"/>
                    <a:pt x="2361" y="2155"/>
                  </a:cubicBezTo>
                  <a:cubicBezTo>
                    <a:pt x="2394" y="2171"/>
                    <a:pt x="2410" y="2188"/>
                    <a:pt x="2427" y="2220"/>
                  </a:cubicBezTo>
                  <a:cubicBezTo>
                    <a:pt x="2443" y="2237"/>
                    <a:pt x="2459" y="2253"/>
                    <a:pt x="2492" y="2270"/>
                  </a:cubicBezTo>
                  <a:lnTo>
                    <a:pt x="2541" y="2302"/>
                  </a:lnTo>
                  <a:lnTo>
                    <a:pt x="2574" y="2319"/>
                  </a:lnTo>
                  <a:lnTo>
                    <a:pt x="2607" y="2352"/>
                  </a:lnTo>
                  <a:cubicBezTo>
                    <a:pt x="2738" y="2409"/>
                    <a:pt x="2877" y="2438"/>
                    <a:pt x="3015" y="2438"/>
                  </a:cubicBezTo>
                  <a:cubicBezTo>
                    <a:pt x="3152" y="2438"/>
                    <a:pt x="3287" y="2409"/>
                    <a:pt x="3410" y="2352"/>
                  </a:cubicBezTo>
                  <a:cubicBezTo>
                    <a:pt x="4000" y="2139"/>
                    <a:pt x="4426" y="1089"/>
                    <a:pt x="3738" y="450"/>
                  </a:cubicBezTo>
                  <a:cubicBezTo>
                    <a:pt x="3474" y="149"/>
                    <a:pt x="3069" y="0"/>
                    <a:pt x="264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 name="Google Shape;1476;p2"/>
            <p:cNvSpPr/>
            <p:nvPr/>
          </p:nvSpPr>
          <p:spPr>
            <a:xfrm>
              <a:off x="5162475" y="3810425"/>
              <a:ext cx="226625" cy="158075"/>
            </a:xfrm>
            <a:custGeom>
              <a:avLst/>
              <a:gdLst/>
              <a:ahLst/>
              <a:cxnLst/>
              <a:rect l="l" t="t" r="r" b="b"/>
              <a:pathLst>
                <a:path w="9065" h="6323" extrusionOk="0">
                  <a:moveTo>
                    <a:pt x="2002" y="1"/>
                  </a:moveTo>
                  <a:cubicBezTo>
                    <a:pt x="1084" y="1"/>
                    <a:pt x="66" y="653"/>
                    <a:pt x="33" y="1845"/>
                  </a:cubicBezTo>
                  <a:cubicBezTo>
                    <a:pt x="1" y="2714"/>
                    <a:pt x="460" y="3533"/>
                    <a:pt x="1230" y="3943"/>
                  </a:cubicBezTo>
                  <a:cubicBezTo>
                    <a:pt x="1724" y="4200"/>
                    <a:pt x="2282" y="4302"/>
                    <a:pt x="2852" y="4302"/>
                  </a:cubicBezTo>
                  <a:cubicBezTo>
                    <a:pt x="3190" y="4302"/>
                    <a:pt x="3533" y="4266"/>
                    <a:pt x="3869" y="4205"/>
                  </a:cubicBezTo>
                  <a:cubicBezTo>
                    <a:pt x="4754" y="3959"/>
                    <a:pt x="5557" y="3632"/>
                    <a:pt x="6377" y="3418"/>
                  </a:cubicBezTo>
                  <a:cubicBezTo>
                    <a:pt x="6579" y="3370"/>
                    <a:pt x="6783" y="3345"/>
                    <a:pt x="6984" y="3345"/>
                  </a:cubicBezTo>
                  <a:cubicBezTo>
                    <a:pt x="7599" y="3345"/>
                    <a:pt x="8178" y="3576"/>
                    <a:pt x="8524" y="4058"/>
                  </a:cubicBezTo>
                  <a:cubicBezTo>
                    <a:pt x="8967" y="4631"/>
                    <a:pt x="8999" y="5582"/>
                    <a:pt x="8459" y="5975"/>
                  </a:cubicBezTo>
                  <a:cubicBezTo>
                    <a:pt x="8245" y="6137"/>
                    <a:pt x="7987" y="6212"/>
                    <a:pt x="7738" y="6212"/>
                  </a:cubicBezTo>
                  <a:cubicBezTo>
                    <a:pt x="7357" y="6212"/>
                    <a:pt x="6994" y="6037"/>
                    <a:pt x="6836" y="5730"/>
                  </a:cubicBezTo>
                  <a:cubicBezTo>
                    <a:pt x="6524" y="5238"/>
                    <a:pt x="6770" y="4582"/>
                    <a:pt x="7229" y="4451"/>
                  </a:cubicBezTo>
                  <a:cubicBezTo>
                    <a:pt x="7321" y="4414"/>
                    <a:pt x="7416" y="4397"/>
                    <a:pt x="7511" y="4397"/>
                  </a:cubicBezTo>
                  <a:cubicBezTo>
                    <a:pt x="7754" y="4397"/>
                    <a:pt x="7989" y="4513"/>
                    <a:pt x="8131" y="4713"/>
                  </a:cubicBezTo>
                  <a:cubicBezTo>
                    <a:pt x="8229" y="4894"/>
                    <a:pt x="8245" y="5107"/>
                    <a:pt x="8163" y="5287"/>
                  </a:cubicBezTo>
                  <a:cubicBezTo>
                    <a:pt x="8163" y="5326"/>
                    <a:pt x="8113" y="5405"/>
                    <a:pt x="8067" y="5405"/>
                  </a:cubicBezTo>
                  <a:cubicBezTo>
                    <a:pt x="8055" y="5405"/>
                    <a:pt x="8043" y="5399"/>
                    <a:pt x="8032" y="5385"/>
                  </a:cubicBezTo>
                  <a:cubicBezTo>
                    <a:pt x="7983" y="5336"/>
                    <a:pt x="8032" y="4976"/>
                    <a:pt x="7672" y="4926"/>
                  </a:cubicBezTo>
                  <a:cubicBezTo>
                    <a:pt x="7657" y="4925"/>
                    <a:pt x="7643" y="4924"/>
                    <a:pt x="7629" y="4924"/>
                  </a:cubicBezTo>
                  <a:cubicBezTo>
                    <a:pt x="7285" y="4924"/>
                    <a:pt x="7178" y="5489"/>
                    <a:pt x="7524" y="5631"/>
                  </a:cubicBezTo>
                  <a:cubicBezTo>
                    <a:pt x="7593" y="5664"/>
                    <a:pt x="7666" y="5679"/>
                    <a:pt x="7739" y="5679"/>
                  </a:cubicBezTo>
                  <a:cubicBezTo>
                    <a:pt x="7958" y="5679"/>
                    <a:pt x="8171" y="5538"/>
                    <a:pt x="8245" y="5303"/>
                  </a:cubicBezTo>
                  <a:cubicBezTo>
                    <a:pt x="8245" y="5303"/>
                    <a:pt x="8245" y="5287"/>
                    <a:pt x="8245" y="5287"/>
                  </a:cubicBezTo>
                  <a:cubicBezTo>
                    <a:pt x="8245" y="5271"/>
                    <a:pt x="8245" y="5254"/>
                    <a:pt x="8245" y="5238"/>
                  </a:cubicBezTo>
                  <a:lnTo>
                    <a:pt x="8245" y="5221"/>
                  </a:lnTo>
                  <a:cubicBezTo>
                    <a:pt x="8278" y="5107"/>
                    <a:pt x="8262" y="4976"/>
                    <a:pt x="8229" y="4844"/>
                  </a:cubicBezTo>
                  <a:cubicBezTo>
                    <a:pt x="8117" y="4533"/>
                    <a:pt x="7815" y="4344"/>
                    <a:pt x="7503" y="4344"/>
                  </a:cubicBezTo>
                  <a:cubicBezTo>
                    <a:pt x="7405" y="4344"/>
                    <a:pt x="7307" y="4363"/>
                    <a:pt x="7213" y="4402"/>
                  </a:cubicBezTo>
                  <a:cubicBezTo>
                    <a:pt x="6721" y="4533"/>
                    <a:pt x="6426" y="5221"/>
                    <a:pt x="6754" y="5779"/>
                  </a:cubicBezTo>
                  <a:cubicBezTo>
                    <a:pt x="6925" y="6122"/>
                    <a:pt x="7333" y="6322"/>
                    <a:pt x="7759" y="6322"/>
                  </a:cubicBezTo>
                  <a:cubicBezTo>
                    <a:pt x="8024" y="6322"/>
                    <a:pt x="8297" y="6244"/>
                    <a:pt x="8524" y="6074"/>
                  </a:cubicBezTo>
                  <a:cubicBezTo>
                    <a:pt x="8950" y="5746"/>
                    <a:pt x="9065" y="5140"/>
                    <a:pt x="8934" y="4582"/>
                  </a:cubicBezTo>
                  <a:cubicBezTo>
                    <a:pt x="8836" y="4058"/>
                    <a:pt x="8475" y="3173"/>
                    <a:pt x="7213" y="2894"/>
                  </a:cubicBezTo>
                  <a:cubicBezTo>
                    <a:pt x="7066" y="2861"/>
                    <a:pt x="6917" y="2847"/>
                    <a:pt x="6765" y="2847"/>
                  </a:cubicBezTo>
                  <a:cubicBezTo>
                    <a:pt x="5425" y="2847"/>
                    <a:pt x="3894" y="3984"/>
                    <a:pt x="2311" y="3984"/>
                  </a:cubicBezTo>
                  <a:cubicBezTo>
                    <a:pt x="2088" y="3984"/>
                    <a:pt x="1864" y="3962"/>
                    <a:pt x="1640" y="3910"/>
                  </a:cubicBezTo>
                  <a:cubicBezTo>
                    <a:pt x="1558" y="3877"/>
                    <a:pt x="1459" y="3861"/>
                    <a:pt x="1377" y="3828"/>
                  </a:cubicBezTo>
                  <a:cubicBezTo>
                    <a:pt x="1345" y="3812"/>
                    <a:pt x="1328" y="3812"/>
                    <a:pt x="1312" y="3795"/>
                  </a:cubicBezTo>
                  <a:cubicBezTo>
                    <a:pt x="591" y="3418"/>
                    <a:pt x="164" y="2664"/>
                    <a:pt x="181" y="1861"/>
                  </a:cubicBezTo>
                  <a:cubicBezTo>
                    <a:pt x="203" y="743"/>
                    <a:pt x="1167" y="111"/>
                    <a:pt x="2033" y="111"/>
                  </a:cubicBezTo>
                  <a:cubicBezTo>
                    <a:pt x="2449" y="111"/>
                    <a:pt x="2843" y="258"/>
                    <a:pt x="3099" y="566"/>
                  </a:cubicBezTo>
                  <a:cubicBezTo>
                    <a:pt x="3557" y="1025"/>
                    <a:pt x="3525" y="1779"/>
                    <a:pt x="3017" y="2173"/>
                  </a:cubicBezTo>
                  <a:cubicBezTo>
                    <a:pt x="2951" y="2238"/>
                    <a:pt x="2853" y="2271"/>
                    <a:pt x="2771" y="2304"/>
                  </a:cubicBezTo>
                  <a:cubicBezTo>
                    <a:pt x="2706" y="2321"/>
                    <a:pt x="2640" y="2329"/>
                    <a:pt x="2575" y="2329"/>
                  </a:cubicBezTo>
                  <a:cubicBezTo>
                    <a:pt x="2391" y="2329"/>
                    <a:pt x="2211" y="2265"/>
                    <a:pt x="2066" y="2156"/>
                  </a:cubicBezTo>
                  <a:cubicBezTo>
                    <a:pt x="1935" y="2074"/>
                    <a:pt x="1886" y="1927"/>
                    <a:pt x="1918" y="1779"/>
                  </a:cubicBezTo>
                  <a:lnTo>
                    <a:pt x="1918" y="1779"/>
                  </a:lnTo>
                  <a:cubicBezTo>
                    <a:pt x="1994" y="1855"/>
                    <a:pt x="2097" y="1895"/>
                    <a:pt x="2201" y="1895"/>
                  </a:cubicBezTo>
                  <a:cubicBezTo>
                    <a:pt x="2256" y="1895"/>
                    <a:pt x="2310" y="1884"/>
                    <a:pt x="2361" y="1861"/>
                  </a:cubicBezTo>
                  <a:cubicBezTo>
                    <a:pt x="2607" y="1730"/>
                    <a:pt x="2525" y="1320"/>
                    <a:pt x="2213" y="1222"/>
                  </a:cubicBezTo>
                  <a:cubicBezTo>
                    <a:pt x="2185" y="1215"/>
                    <a:pt x="2157" y="1211"/>
                    <a:pt x="2129" y="1211"/>
                  </a:cubicBezTo>
                  <a:cubicBezTo>
                    <a:pt x="1787" y="1211"/>
                    <a:pt x="1508" y="1748"/>
                    <a:pt x="1902" y="2173"/>
                  </a:cubicBezTo>
                  <a:cubicBezTo>
                    <a:pt x="2060" y="2318"/>
                    <a:pt x="2262" y="2401"/>
                    <a:pt x="2470" y="2401"/>
                  </a:cubicBezTo>
                  <a:cubicBezTo>
                    <a:pt x="2543" y="2401"/>
                    <a:pt x="2616" y="2391"/>
                    <a:pt x="2689" y="2369"/>
                  </a:cubicBezTo>
                  <a:cubicBezTo>
                    <a:pt x="2722" y="2369"/>
                    <a:pt x="2754" y="2369"/>
                    <a:pt x="2787" y="2353"/>
                  </a:cubicBezTo>
                  <a:lnTo>
                    <a:pt x="2869" y="2337"/>
                  </a:lnTo>
                  <a:lnTo>
                    <a:pt x="2902" y="2320"/>
                  </a:lnTo>
                  <a:cubicBezTo>
                    <a:pt x="3049" y="2255"/>
                    <a:pt x="3180" y="2140"/>
                    <a:pt x="3262" y="2009"/>
                  </a:cubicBezTo>
                  <a:cubicBezTo>
                    <a:pt x="3590" y="1550"/>
                    <a:pt x="3541" y="911"/>
                    <a:pt x="3164" y="501"/>
                  </a:cubicBezTo>
                  <a:cubicBezTo>
                    <a:pt x="2891" y="163"/>
                    <a:pt x="2459" y="1"/>
                    <a:pt x="200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 name="Google Shape;1477;p2"/>
            <p:cNvSpPr/>
            <p:nvPr/>
          </p:nvSpPr>
          <p:spPr>
            <a:xfrm>
              <a:off x="5201000" y="3900300"/>
              <a:ext cx="161875" cy="92725"/>
            </a:xfrm>
            <a:custGeom>
              <a:avLst/>
              <a:gdLst/>
              <a:ahLst/>
              <a:cxnLst/>
              <a:rect l="l" t="t" r="r" b="b"/>
              <a:pathLst>
                <a:path w="6475" h="3709" extrusionOk="0">
                  <a:moveTo>
                    <a:pt x="5522" y="1"/>
                  </a:moveTo>
                  <a:cubicBezTo>
                    <a:pt x="5269" y="1"/>
                    <a:pt x="4968" y="45"/>
                    <a:pt x="4623" y="168"/>
                  </a:cubicBezTo>
                  <a:cubicBezTo>
                    <a:pt x="3779" y="468"/>
                    <a:pt x="2600" y="1030"/>
                    <a:pt x="1433" y="1030"/>
                  </a:cubicBezTo>
                  <a:cubicBezTo>
                    <a:pt x="945" y="1030"/>
                    <a:pt x="459" y="932"/>
                    <a:pt x="0" y="676"/>
                  </a:cubicBezTo>
                  <a:lnTo>
                    <a:pt x="0" y="676"/>
                  </a:lnTo>
                  <a:cubicBezTo>
                    <a:pt x="0" y="676"/>
                    <a:pt x="582" y="1334"/>
                    <a:pt x="1346" y="1334"/>
                  </a:cubicBezTo>
                  <a:cubicBezTo>
                    <a:pt x="1372" y="1334"/>
                    <a:pt x="1399" y="1333"/>
                    <a:pt x="1426" y="1331"/>
                  </a:cubicBezTo>
                  <a:cubicBezTo>
                    <a:pt x="1951" y="1295"/>
                    <a:pt x="2176" y="1159"/>
                    <a:pt x="2311" y="1159"/>
                  </a:cubicBezTo>
                  <a:cubicBezTo>
                    <a:pt x="2357" y="1159"/>
                    <a:pt x="2393" y="1175"/>
                    <a:pt x="2426" y="1217"/>
                  </a:cubicBezTo>
                  <a:cubicBezTo>
                    <a:pt x="2487" y="1314"/>
                    <a:pt x="2403" y="1367"/>
                    <a:pt x="2261" y="1367"/>
                  </a:cubicBezTo>
                  <a:cubicBezTo>
                    <a:pt x="2212" y="1367"/>
                    <a:pt x="2157" y="1360"/>
                    <a:pt x="2098" y="1348"/>
                  </a:cubicBezTo>
                  <a:cubicBezTo>
                    <a:pt x="2051" y="1330"/>
                    <a:pt x="2000" y="1321"/>
                    <a:pt x="1948" y="1321"/>
                  </a:cubicBezTo>
                  <a:cubicBezTo>
                    <a:pt x="1854" y="1321"/>
                    <a:pt x="1756" y="1350"/>
                    <a:pt x="1672" y="1413"/>
                  </a:cubicBezTo>
                  <a:cubicBezTo>
                    <a:pt x="1513" y="1573"/>
                    <a:pt x="1709" y="2087"/>
                    <a:pt x="1361" y="2087"/>
                  </a:cubicBezTo>
                  <a:cubicBezTo>
                    <a:pt x="1351" y="2087"/>
                    <a:pt x="1340" y="2086"/>
                    <a:pt x="1328" y="2085"/>
                  </a:cubicBezTo>
                  <a:lnTo>
                    <a:pt x="1328" y="2085"/>
                  </a:lnTo>
                  <a:cubicBezTo>
                    <a:pt x="1328" y="2085"/>
                    <a:pt x="1618" y="2459"/>
                    <a:pt x="2048" y="2459"/>
                  </a:cubicBezTo>
                  <a:cubicBezTo>
                    <a:pt x="2188" y="2459"/>
                    <a:pt x="2343" y="2419"/>
                    <a:pt x="2508" y="2315"/>
                  </a:cubicBezTo>
                  <a:cubicBezTo>
                    <a:pt x="3180" y="1872"/>
                    <a:pt x="2820" y="1381"/>
                    <a:pt x="3066" y="1249"/>
                  </a:cubicBezTo>
                  <a:cubicBezTo>
                    <a:pt x="3112" y="1226"/>
                    <a:pt x="3156" y="1216"/>
                    <a:pt x="3197" y="1216"/>
                  </a:cubicBezTo>
                  <a:cubicBezTo>
                    <a:pt x="3389" y="1216"/>
                    <a:pt x="3501" y="1446"/>
                    <a:pt x="3311" y="1676"/>
                  </a:cubicBezTo>
                  <a:cubicBezTo>
                    <a:pt x="3082" y="1938"/>
                    <a:pt x="2213" y="2889"/>
                    <a:pt x="3557" y="3708"/>
                  </a:cubicBezTo>
                  <a:cubicBezTo>
                    <a:pt x="3574" y="3708"/>
                    <a:pt x="3377" y="3249"/>
                    <a:pt x="3738" y="3085"/>
                  </a:cubicBezTo>
                  <a:cubicBezTo>
                    <a:pt x="4098" y="2921"/>
                    <a:pt x="4819" y="2708"/>
                    <a:pt x="4721" y="2200"/>
                  </a:cubicBezTo>
                  <a:cubicBezTo>
                    <a:pt x="4623" y="1708"/>
                    <a:pt x="4246" y="954"/>
                    <a:pt x="4852" y="512"/>
                  </a:cubicBezTo>
                  <a:cubicBezTo>
                    <a:pt x="5199" y="242"/>
                    <a:pt x="5500" y="142"/>
                    <a:pt x="5806" y="142"/>
                  </a:cubicBezTo>
                  <a:cubicBezTo>
                    <a:pt x="6021" y="142"/>
                    <a:pt x="6238" y="192"/>
                    <a:pt x="6475" y="266"/>
                  </a:cubicBezTo>
                  <a:cubicBezTo>
                    <a:pt x="6475" y="266"/>
                    <a:pt x="6143" y="1"/>
                    <a:pt x="552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 name="Google Shape;1478;p2"/>
            <p:cNvSpPr/>
            <p:nvPr/>
          </p:nvSpPr>
          <p:spPr>
            <a:xfrm>
              <a:off x="5230900" y="3808375"/>
              <a:ext cx="90200" cy="63350"/>
            </a:xfrm>
            <a:custGeom>
              <a:avLst/>
              <a:gdLst/>
              <a:ahLst/>
              <a:cxnLst/>
              <a:rect l="l" t="t" r="r" b="b"/>
              <a:pathLst>
                <a:path w="3608" h="2534" extrusionOk="0">
                  <a:moveTo>
                    <a:pt x="1087" y="1"/>
                  </a:moveTo>
                  <a:cubicBezTo>
                    <a:pt x="497" y="1"/>
                    <a:pt x="1" y="124"/>
                    <a:pt x="1" y="124"/>
                  </a:cubicBezTo>
                  <a:cubicBezTo>
                    <a:pt x="1" y="124"/>
                    <a:pt x="952" y="206"/>
                    <a:pt x="1198" y="550"/>
                  </a:cubicBezTo>
                  <a:cubicBezTo>
                    <a:pt x="1378" y="747"/>
                    <a:pt x="1427" y="1025"/>
                    <a:pt x="1345" y="1271"/>
                  </a:cubicBezTo>
                  <a:cubicBezTo>
                    <a:pt x="1312" y="1501"/>
                    <a:pt x="1181" y="2156"/>
                    <a:pt x="2214" y="2156"/>
                  </a:cubicBezTo>
                  <a:cubicBezTo>
                    <a:pt x="3263" y="2173"/>
                    <a:pt x="3083" y="2533"/>
                    <a:pt x="3083" y="2533"/>
                  </a:cubicBezTo>
                  <a:cubicBezTo>
                    <a:pt x="3083" y="2533"/>
                    <a:pt x="3607" y="1763"/>
                    <a:pt x="2738" y="616"/>
                  </a:cubicBezTo>
                  <a:cubicBezTo>
                    <a:pt x="2361" y="124"/>
                    <a:pt x="1677" y="1"/>
                    <a:pt x="108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 name="Google Shape;1479;p2"/>
            <p:cNvSpPr/>
            <p:nvPr/>
          </p:nvSpPr>
          <p:spPr>
            <a:xfrm>
              <a:off x="5195675" y="3741800"/>
              <a:ext cx="56575" cy="66825"/>
            </a:xfrm>
            <a:custGeom>
              <a:avLst/>
              <a:gdLst/>
              <a:ahLst/>
              <a:cxnLst/>
              <a:rect l="l" t="t" r="r" b="b"/>
              <a:pathLst>
                <a:path w="2263" h="2673" extrusionOk="0">
                  <a:moveTo>
                    <a:pt x="1115" y="0"/>
                  </a:moveTo>
                  <a:lnTo>
                    <a:pt x="1115" y="0"/>
                  </a:lnTo>
                  <a:cubicBezTo>
                    <a:pt x="820" y="164"/>
                    <a:pt x="738" y="705"/>
                    <a:pt x="803" y="1443"/>
                  </a:cubicBezTo>
                  <a:cubicBezTo>
                    <a:pt x="869" y="2180"/>
                    <a:pt x="0" y="2623"/>
                    <a:pt x="0" y="2623"/>
                  </a:cubicBezTo>
                  <a:cubicBezTo>
                    <a:pt x="590" y="2410"/>
                    <a:pt x="1754" y="2672"/>
                    <a:pt x="2016" y="2016"/>
                  </a:cubicBezTo>
                  <a:cubicBezTo>
                    <a:pt x="2262" y="1361"/>
                    <a:pt x="1623" y="935"/>
                    <a:pt x="1262" y="738"/>
                  </a:cubicBezTo>
                  <a:cubicBezTo>
                    <a:pt x="918" y="541"/>
                    <a:pt x="1115" y="0"/>
                    <a:pt x="11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 name="Google Shape;1480;p2"/>
            <p:cNvSpPr/>
            <p:nvPr/>
          </p:nvSpPr>
          <p:spPr>
            <a:xfrm>
              <a:off x="5110850" y="3770900"/>
              <a:ext cx="79925" cy="107375"/>
            </a:xfrm>
            <a:custGeom>
              <a:avLst/>
              <a:gdLst/>
              <a:ahLst/>
              <a:cxnLst/>
              <a:rect l="l" t="t" r="r" b="b"/>
              <a:pathLst>
                <a:path w="3197" h="4295" extrusionOk="0">
                  <a:moveTo>
                    <a:pt x="2820" y="0"/>
                  </a:moveTo>
                  <a:cubicBezTo>
                    <a:pt x="2729" y="78"/>
                    <a:pt x="2617" y="125"/>
                    <a:pt x="2502" y="125"/>
                  </a:cubicBezTo>
                  <a:cubicBezTo>
                    <a:pt x="2471" y="125"/>
                    <a:pt x="2441" y="122"/>
                    <a:pt x="2410" y="115"/>
                  </a:cubicBezTo>
                  <a:cubicBezTo>
                    <a:pt x="2352" y="104"/>
                    <a:pt x="2273" y="96"/>
                    <a:pt x="2182" y="96"/>
                  </a:cubicBezTo>
                  <a:cubicBezTo>
                    <a:pt x="1857" y="96"/>
                    <a:pt x="1387" y="202"/>
                    <a:pt x="1246" y="689"/>
                  </a:cubicBezTo>
                  <a:cubicBezTo>
                    <a:pt x="1049" y="1295"/>
                    <a:pt x="1197" y="1688"/>
                    <a:pt x="1410" y="1869"/>
                  </a:cubicBezTo>
                  <a:cubicBezTo>
                    <a:pt x="1623" y="2065"/>
                    <a:pt x="1623" y="2426"/>
                    <a:pt x="1475" y="2492"/>
                  </a:cubicBezTo>
                  <a:cubicBezTo>
                    <a:pt x="1441" y="2509"/>
                    <a:pt x="1407" y="2516"/>
                    <a:pt x="1373" y="2516"/>
                  </a:cubicBezTo>
                  <a:cubicBezTo>
                    <a:pt x="1214" y="2516"/>
                    <a:pt x="1080" y="2343"/>
                    <a:pt x="1148" y="2180"/>
                  </a:cubicBezTo>
                  <a:cubicBezTo>
                    <a:pt x="1236" y="1946"/>
                    <a:pt x="1048" y="1711"/>
                    <a:pt x="820" y="1711"/>
                  </a:cubicBezTo>
                  <a:cubicBezTo>
                    <a:pt x="793" y="1711"/>
                    <a:pt x="766" y="1714"/>
                    <a:pt x="738" y="1721"/>
                  </a:cubicBezTo>
                  <a:cubicBezTo>
                    <a:pt x="678" y="1729"/>
                    <a:pt x="623" y="1733"/>
                    <a:pt x="575" y="1733"/>
                  </a:cubicBezTo>
                  <a:cubicBezTo>
                    <a:pt x="414" y="1733"/>
                    <a:pt x="321" y="1687"/>
                    <a:pt x="295" y="1574"/>
                  </a:cubicBezTo>
                  <a:lnTo>
                    <a:pt x="295" y="1574"/>
                  </a:lnTo>
                  <a:cubicBezTo>
                    <a:pt x="295" y="1574"/>
                    <a:pt x="0" y="2475"/>
                    <a:pt x="705" y="2918"/>
                  </a:cubicBezTo>
                  <a:cubicBezTo>
                    <a:pt x="1394" y="3344"/>
                    <a:pt x="1738" y="4032"/>
                    <a:pt x="2131" y="4295"/>
                  </a:cubicBezTo>
                  <a:cubicBezTo>
                    <a:pt x="2131" y="4295"/>
                    <a:pt x="1541" y="3344"/>
                    <a:pt x="2082" y="2475"/>
                  </a:cubicBezTo>
                  <a:cubicBezTo>
                    <a:pt x="2639" y="1606"/>
                    <a:pt x="3197" y="1328"/>
                    <a:pt x="28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 name="Google Shape;1481;p2"/>
            <p:cNvSpPr/>
            <p:nvPr/>
          </p:nvSpPr>
          <p:spPr>
            <a:xfrm>
              <a:off x="5005950" y="3612075"/>
              <a:ext cx="202850" cy="202275"/>
            </a:xfrm>
            <a:custGeom>
              <a:avLst/>
              <a:gdLst/>
              <a:ahLst/>
              <a:cxnLst/>
              <a:rect l="l" t="t" r="r" b="b"/>
              <a:pathLst>
                <a:path w="8114" h="8091" extrusionOk="0">
                  <a:moveTo>
                    <a:pt x="2411" y="0"/>
                  </a:moveTo>
                  <a:cubicBezTo>
                    <a:pt x="2302" y="0"/>
                    <a:pt x="2192" y="9"/>
                    <a:pt x="2082" y="26"/>
                  </a:cubicBezTo>
                  <a:cubicBezTo>
                    <a:pt x="770" y="157"/>
                    <a:pt x="0" y="1977"/>
                    <a:pt x="787" y="3239"/>
                  </a:cubicBezTo>
                  <a:cubicBezTo>
                    <a:pt x="1391" y="4196"/>
                    <a:pt x="2457" y="4478"/>
                    <a:pt x="3429" y="4478"/>
                  </a:cubicBezTo>
                  <a:cubicBezTo>
                    <a:pt x="3538" y="4478"/>
                    <a:pt x="3647" y="4475"/>
                    <a:pt x="3754" y="4468"/>
                  </a:cubicBezTo>
                  <a:cubicBezTo>
                    <a:pt x="3950" y="4468"/>
                    <a:pt x="4196" y="4435"/>
                    <a:pt x="4442" y="4403"/>
                  </a:cubicBezTo>
                  <a:cubicBezTo>
                    <a:pt x="4442" y="4403"/>
                    <a:pt x="4638" y="4372"/>
                    <a:pt x="4932" y="4372"/>
                  </a:cubicBezTo>
                  <a:cubicBezTo>
                    <a:pt x="5419" y="4372"/>
                    <a:pt x="6177" y="4455"/>
                    <a:pt x="6770" y="4894"/>
                  </a:cubicBezTo>
                  <a:cubicBezTo>
                    <a:pt x="7163" y="5239"/>
                    <a:pt x="7425" y="5697"/>
                    <a:pt x="7507" y="6222"/>
                  </a:cubicBezTo>
                  <a:cubicBezTo>
                    <a:pt x="7507" y="6222"/>
                    <a:pt x="7671" y="7419"/>
                    <a:pt x="7098" y="8058"/>
                  </a:cubicBezTo>
                  <a:cubicBezTo>
                    <a:pt x="7098" y="8074"/>
                    <a:pt x="7081" y="8091"/>
                    <a:pt x="7081" y="8091"/>
                  </a:cubicBezTo>
                  <a:cubicBezTo>
                    <a:pt x="7081" y="8091"/>
                    <a:pt x="8114" y="7582"/>
                    <a:pt x="7983" y="5976"/>
                  </a:cubicBezTo>
                  <a:cubicBezTo>
                    <a:pt x="7874" y="4660"/>
                    <a:pt x="6822" y="4006"/>
                    <a:pt x="5486" y="4006"/>
                  </a:cubicBezTo>
                  <a:cubicBezTo>
                    <a:pt x="5209" y="4006"/>
                    <a:pt x="4919" y="4035"/>
                    <a:pt x="4622" y="4091"/>
                  </a:cubicBezTo>
                  <a:cubicBezTo>
                    <a:pt x="4113" y="4192"/>
                    <a:pt x="3657" y="4242"/>
                    <a:pt x="3248" y="4242"/>
                  </a:cubicBezTo>
                  <a:cubicBezTo>
                    <a:pt x="2722" y="4242"/>
                    <a:pt x="2272" y="4159"/>
                    <a:pt x="1885" y="3993"/>
                  </a:cubicBezTo>
                  <a:cubicBezTo>
                    <a:pt x="1492" y="3812"/>
                    <a:pt x="1164" y="3517"/>
                    <a:pt x="934" y="3140"/>
                  </a:cubicBezTo>
                  <a:cubicBezTo>
                    <a:pt x="213" y="1993"/>
                    <a:pt x="902" y="305"/>
                    <a:pt x="2098" y="157"/>
                  </a:cubicBezTo>
                  <a:cubicBezTo>
                    <a:pt x="2199" y="143"/>
                    <a:pt x="2302" y="135"/>
                    <a:pt x="2403" y="135"/>
                  </a:cubicBezTo>
                  <a:cubicBezTo>
                    <a:pt x="2877" y="135"/>
                    <a:pt x="3336" y="295"/>
                    <a:pt x="3606" y="633"/>
                  </a:cubicBezTo>
                  <a:cubicBezTo>
                    <a:pt x="3885" y="1026"/>
                    <a:pt x="3934" y="1550"/>
                    <a:pt x="3737" y="1993"/>
                  </a:cubicBezTo>
                  <a:cubicBezTo>
                    <a:pt x="3580" y="2335"/>
                    <a:pt x="3253" y="2540"/>
                    <a:pt x="2902" y="2540"/>
                  </a:cubicBezTo>
                  <a:cubicBezTo>
                    <a:pt x="2815" y="2540"/>
                    <a:pt x="2727" y="2527"/>
                    <a:pt x="2639" y="2501"/>
                  </a:cubicBezTo>
                  <a:cubicBezTo>
                    <a:pt x="2213" y="2403"/>
                    <a:pt x="2033" y="1960"/>
                    <a:pt x="2360" y="1911"/>
                  </a:cubicBezTo>
                  <a:cubicBezTo>
                    <a:pt x="2770" y="1846"/>
                    <a:pt x="2852" y="1501"/>
                    <a:pt x="2705" y="1206"/>
                  </a:cubicBezTo>
                  <a:cubicBezTo>
                    <a:pt x="2652" y="1087"/>
                    <a:pt x="2521" y="1021"/>
                    <a:pt x="2378" y="1021"/>
                  </a:cubicBezTo>
                  <a:cubicBezTo>
                    <a:pt x="2168" y="1021"/>
                    <a:pt x="1934" y="1163"/>
                    <a:pt x="1885" y="1485"/>
                  </a:cubicBezTo>
                  <a:cubicBezTo>
                    <a:pt x="1820" y="1764"/>
                    <a:pt x="1901" y="2042"/>
                    <a:pt x="2082" y="2239"/>
                  </a:cubicBezTo>
                  <a:cubicBezTo>
                    <a:pt x="2250" y="2432"/>
                    <a:pt x="2587" y="2596"/>
                    <a:pt x="2935" y="2596"/>
                  </a:cubicBezTo>
                  <a:cubicBezTo>
                    <a:pt x="3264" y="2596"/>
                    <a:pt x="3604" y="2449"/>
                    <a:pt x="3819" y="2042"/>
                  </a:cubicBezTo>
                  <a:cubicBezTo>
                    <a:pt x="4049" y="1567"/>
                    <a:pt x="4000" y="993"/>
                    <a:pt x="3688" y="567"/>
                  </a:cubicBezTo>
                  <a:cubicBezTo>
                    <a:pt x="3405" y="189"/>
                    <a:pt x="2921" y="0"/>
                    <a:pt x="241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 name="Google Shape;1482;p2"/>
            <p:cNvSpPr/>
            <p:nvPr/>
          </p:nvSpPr>
          <p:spPr>
            <a:xfrm>
              <a:off x="5183775" y="3813925"/>
              <a:ext cx="25" cy="25"/>
            </a:xfrm>
            <a:custGeom>
              <a:avLst/>
              <a:gdLst/>
              <a:ahLst/>
              <a:cxnLst/>
              <a:rect l="l" t="t" r="r" b="b"/>
              <a:pathLst>
                <a:path w="1" h="1" extrusionOk="0">
                  <a:moveTo>
                    <a:pt x="1" y="0"/>
                  </a:moveTo>
                  <a:lnTo>
                    <a:pt x="1" y="0"/>
                  </a:lnTo>
                  <a:lnTo>
                    <a:pt x="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 name="Google Shape;1483;p2"/>
            <p:cNvSpPr/>
            <p:nvPr/>
          </p:nvSpPr>
          <p:spPr>
            <a:xfrm>
              <a:off x="5038725" y="3728400"/>
              <a:ext cx="116400" cy="59725"/>
            </a:xfrm>
            <a:custGeom>
              <a:avLst/>
              <a:gdLst/>
              <a:ahLst/>
              <a:cxnLst/>
              <a:rect l="l" t="t" r="r" b="b"/>
              <a:pathLst>
                <a:path w="4656" h="2389" extrusionOk="0">
                  <a:moveTo>
                    <a:pt x="3570" y="0"/>
                  </a:moveTo>
                  <a:cubicBezTo>
                    <a:pt x="3274" y="0"/>
                    <a:pt x="2923" y="41"/>
                    <a:pt x="2525" y="159"/>
                  </a:cubicBezTo>
                  <a:cubicBezTo>
                    <a:pt x="1964" y="326"/>
                    <a:pt x="1487" y="386"/>
                    <a:pt x="1098" y="386"/>
                  </a:cubicBezTo>
                  <a:cubicBezTo>
                    <a:pt x="567" y="386"/>
                    <a:pt x="199" y="273"/>
                    <a:pt x="0" y="159"/>
                  </a:cubicBezTo>
                  <a:lnTo>
                    <a:pt x="0" y="159"/>
                  </a:lnTo>
                  <a:cubicBezTo>
                    <a:pt x="132" y="274"/>
                    <a:pt x="263" y="389"/>
                    <a:pt x="377" y="536"/>
                  </a:cubicBezTo>
                  <a:cubicBezTo>
                    <a:pt x="437" y="641"/>
                    <a:pt x="594" y="1392"/>
                    <a:pt x="1173" y="1392"/>
                  </a:cubicBezTo>
                  <a:cubicBezTo>
                    <a:pt x="1227" y="1392"/>
                    <a:pt x="1284" y="1386"/>
                    <a:pt x="1344" y="1372"/>
                  </a:cubicBezTo>
                  <a:cubicBezTo>
                    <a:pt x="2082" y="1225"/>
                    <a:pt x="1935" y="766"/>
                    <a:pt x="2410" y="618"/>
                  </a:cubicBezTo>
                  <a:cubicBezTo>
                    <a:pt x="2505" y="590"/>
                    <a:pt x="2586" y="578"/>
                    <a:pt x="2653" y="578"/>
                  </a:cubicBezTo>
                  <a:cubicBezTo>
                    <a:pt x="2931" y="578"/>
                    <a:pt x="2975" y="785"/>
                    <a:pt x="2869" y="864"/>
                  </a:cubicBezTo>
                  <a:cubicBezTo>
                    <a:pt x="2813" y="899"/>
                    <a:pt x="2760" y="910"/>
                    <a:pt x="2705" y="910"/>
                  </a:cubicBezTo>
                  <a:cubicBezTo>
                    <a:pt x="2631" y="910"/>
                    <a:pt x="2553" y="890"/>
                    <a:pt x="2459" y="881"/>
                  </a:cubicBezTo>
                  <a:cubicBezTo>
                    <a:pt x="2444" y="878"/>
                    <a:pt x="2427" y="876"/>
                    <a:pt x="2409" y="876"/>
                  </a:cubicBezTo>
                  <a:cubicBezTo>
                    <a:pt x="2205" y="876"/>
                    <a:pt x="1817" y="1047"/>
                    <a:pt x="1967" y="1438"/>
                  </a:cubicBezTo>
                  <a:cubicBezTo>
                    <a:pt x="2131" y="1880"/>
                    <a:pt x="2377" y="2241"/>
                    <a:pt x="2098" y="2389"/>
                  </a:cubicBezTo>
                  <a:cubicBezTo>
                    <a:pt x="2098" y="2389"/>
                    <a:pt x="3033" y="2389"/>
                    <a:pt x="3328" y="2126"/>
                  </a:cubicBezTo>
                  <a:cubicBezTo>
                    <a:pt x="3688" y="1864"/>
                    <a:pt x="3836" y="1405"/>
                    <a:pt x="3705" y="995"/>
                  </a:cubicBezTo>
                  <a:cubicBezTo>
                    <a:pt x="3620" y="501"/>
                    <a:pt x="3949" y="201"/>
                    <a:pt x="4419" y="201"/>
                  </a:cubicBezTo>
                  <a:cubicBezTo>
                    <a:pt x="4495" y="201"/>
                    <a:pt x="4574" y="209"/>
                    <a:pt x="4656" y="225"/>
                  </a:cubicBezTo>
                  <a:cubicBezTo>
                    <a:pt x="4656" y="225"/>
                    <a:pt x="4262" y="0"/>
                    <a:pt x="357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 name="Google Shape;1484;p2"/>
            <p:cNvSpPr/>
            <p:nvPr/>
          </p:nvSpPr>
          <p:spPr>
            <a:xfrm>
              <a:off x="5068625" y="3618850"/>
              <a:ext cx="80350" cy="84125"/>
            </a:xfrm>
            <a:custGeom>
              <a:avLst/>
              <a:gdLst/>
              <a:ahLst/>
              <a:cxnLst/>
              <a:rect l="l" t="t" r="r" b="b"/>
              <a:pathLst>
                <a:path w="3214" h="3365" extrusionOk="0">
                  <a:moveTo>
                    <a:pt x="1247" y="1"/>
                  </a:moveTo>
                  <a:lnTo>
                    <a:pt x="1247" y="1"/>
                  </a:lnTo>
                  <a:cubicBezTo>
                    <a:pt x="1673" y="444"/>
                    <a:pt x="1820" y="1083"/>
                    <a:pt x="1640" y="1656"/>
                  </a:cubicBezTo>
                  <a:cubicBezTo>
                    <a:pt x="1398" y="2418"/>
                    <a:pt x="880" y="2618"/>
                    <a:pt x="435" y="2618"/>
                  </a:cubicBezTo>
                  <a:cubicBezTo>
                    <a:pt x="276" y="2618"/>
                    <a:pt x="126" y="2592"/>
                    <a:pt x="1" y="2558"/>
                  </a:cubicBezTo>
                  <a:lnTo>
                    <a:pt x="1" y="2558"/>
                  </a:lnTo>
                  <a:cubicBezTo>
                    <a:pt x="1" y="2558"/>
                    <a:pt x="229" y="3365"/>
                    <a:pt x="1009" y="3365"/>
                  </a:cubicBezTo>
                  <a:cubicBezTo>
                    <a:pt x="1038" y="3365"/>
                    <a:pt x="1068" y="3364"/>
                    <a:pt x="1099" y="3361"/>
                  </a:cubicBezTo>
                  <a:cubicBezTo>
                    <a:pt x="1935" y="3296"/>
                    <a:pt x="1886" y="2640"/>
                    <a:pt x="1870" y="2361"/>
                  </a:cubicBezTo>
                  <a:cubicBezTo>
                    <a:pt x="1870" y="2083"/>
                    <a:pt x="1853" y="1853"/>
                    <a:pt x="1968" y="1853"/>
                  </a:cubicBezTo>
                  <a:cubicBezTo>
                    <a:pt x="2066" y="1853"/>
                    <a:pt x="2099" y="1952"/>
                    <a:pt x="2033" y="2148"/>
                  </a:cubicBezTo>
                  <a:cubicBezTo>
                    <a:pt x="1968" y="2345"/>
                    <a:pt x="1820" y="2984"/>
                    <a:pt x="2919" y="3099"/>
                  </a:cubicBezTo>
                  <a:cubicBezTo>
                    <a:pt x="2787" y="3001"/>
                    <a:pt x="2755" y="2820"/>
                    <a:pt x="2853" y="2689"/>
                  </a:cubicBezTo>
                  <a:cubicBezTo>
                    <a:pt x="3001" y="2427"/>
                    <a:pt x="3214" y="1984"/>
                    <a:pt x="2476" y="1361"/>
                  </a:cubicBezTo>
                  <a:cubicBezTo>
                    <a:pt x="1755" y="739"/>
                    <a:pt x="1689" y="296"/>
                    <a:pt x="124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 name="Google Shape;1485;p2"/>
            <p:cNvSpPr/>
            <p:nvPr/>
          </p:nvSpPr>
          <p:spPr>
            <a:xfrm>
              <a:off x="4985050" y="3499700"/>
              <a:ext cx="48375" cy="191725"/>
            </a:xfrm>
            <a:custGeom>
              <a:avLst/>
              <a:gdLst/>
              <a:ahLst/>
              <a:cxnLst/>
              <a:rect l="l" t="t" r="r" b="b"/>
              <a:pathLst>
                <a:path w="1935" h="7669" extrusionOk="0">
                  <a:moveTo>
                    <a:pt x="642" y="0"/>
                  </a:moveTo>
                  <a:cubicBezTo>
                    <a:pt x="573" y="0"/>
                    <a:pt x="500" y="18"/>
                    <a:pt x="426" y="63"/>
                  </a:cubicBezTo>
                  <a:cubicBezTo>
                    <a:pt x="0" y="292"/>
                    <a:pt x="328" y="833"/>
                    <a:pt x="590" y="1095"/>
                  </a:cubicBezTo>
                  <a:cubicBezTo>
                    <a:pt x="852" y="1358"/>
                    <a:pt x="869" y="2636"/>
                    <a:pt x="738" y="3997"/>
                  </a:cubicBezTo>
                  <a:cubicBezTo>
                    <a:pt x="607" y="5357"/>
                    <a:pt x="771" y="7127"/>
                    <a:pt x="1459" y="7668"/>
                  </a:cubicBezTo>
                  <a:cubicBezTo>
                    <a:pt x="1459" y="7668"/>
                    <a:pt x="820" y="7045"/>
                    <a:pt x="951" y="5177"/>
                  </a:cubicBezTo>
                  <a:cubicBezTo>
                    <a:pt x="1098" y="3292"/>
                    <a:pt x="1934" y="1505"/>
                    <a:pt x="1197" y="374"/>
                  </a:cubicBezTo>
                  <a:cubicBezTo>
                    <a:pt x="1197" y="374"/>
                    <a:pt x="955" y="0"/>
                    <a:pt x="64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 name="Google Shape;1486;p2"/>
            <p:cNvSpPr/>
            <p:nvPr/>
          </p:nvSpPr>
          <p:spPr>
            <a:xfrm>
              <a:off x="4865800" y="3474500"/>
              <a:ext cx="213525" cy="254625"/>
            </a:xfrm>
            <a:custGeom>
              <a:avLst/>
              <a:gdLst/>
              <a:ahLst/>
              <a:cxnLst/>
              <a:rect l="l" t="t" r="r" b="b"/>
              <a:pathLst>
                <a:path w="8541" h="10185" extrusionOk="0">
                  <a:moveTo>
                    <a:pt x="2248" y="0"/>
                  </a:moveTo>
                  <a:cubicBezTo>
                    <a:pt x="1349" y="0"/>
                    <a:pt x="510" y="459"/>
                    <a:pt x="295" y="1169"/>
                  </a:cubicBezTo>
                  <a:cubicBezTo>
                    <a:pt x="0" y="1972"/>
                    <a:pt x="410" y="2677"/>
                    <a:pt x="820" y="2890"/>
                  </a:cubicBezTo>
                  <a:cubicBezTo>
                    <a:pt x="1039" y="3042"/>
                    <a:pt x="1297" y="3107"/>
                    <a:pt x="1551" y="3107"/>
                  </a:cubicBezTo>
                  <a:cubicBezTo>
                    <a:pt x="2093" y="3107"/>
                    <a:pt x="2616" y="2811"/>
                    <a:pt x="2705" y="2431"/>
                  </a:cubicBezTo>
                  <a:cubicBezTo>
                    <a:pt x="2849" y="2042"/>
                    <a:pt x="2550" y="1654"/>
                    <a:pt x="2164" y="1654"/>
                  </a:cubicBezTo>
                  <a:cubicBezTo>
                    <a:pt x="2111" y="1654"/>
                    <a:pt x="2056" y="1661"/>
                    <a:pt x="2000" y="1677"/>
                  </a:cubicBezTo>
                  <a:cubicBezTo>
                    <a:pt x="1672" y="1743"/>
                    <a:pt x="1475" y="2087"/>
                    <a:pt x="1607" y="2382"/>
                  </a:cubicBezTo>
                  <a:cubicBezTo>
                    <a:pt x="1678" y="2631"/>
                    <a:pt x="1938" y="2666"/>
                    <a:pt x="2076" y="2666"/>
                  </a:cubicBezTo>
                  <a:cubicBezTo>
                    <a:pt x="2129" y="2666"/>
                    <a:pt x="2164" y="2661"/>
                    <a:pt x="2164" y="2661"/>
                  </a:cubicBezTo>
                  <a:lnTo>
                    <a:pt x="2164" y="2661"/>
                  </a:lnTo>
                  <a:cubicBezTo>
                    <a:pt x="2099" y="2838"/>
                    <a:pt x="1879" y="2967"/>
                    <a:pt x="1618" y="2967"/>
                  </a:cubicBezTo>
                  <a:cubicBezTo>
                    <a:pt x="1420" y="2967"/>
                    <a:pt x="1198" y="2893"/>
                    <a:pt x="1000" y="2710"/>
                  </a:cubicBezTo>
                  <a:cubicBezTo>
                    <a:pt x="574" y="2333"/>
                    <a:pt x="476" y="1087"/>
                    <a:pt x="1197" y="513"/>
                  </a:cubicBezTo>
                  <a:cubicBezTo>
                    <a:pt x="1521" y="278"/>
                    <a:pt x="1911" y="148"/>
                    <a:pt x="2309" y="148"/>
                  </a:cubicBezTo>
                  <a:cubicBezTo>
                    <a:pt x="2353" y="148"/>
                    <a:pt x="2398" y="149"/>
                    <a:pt x="2443" y="153"/>
                  </a:cubicBezTo>
                  <a:cubicBezTo>
                    <a:pt x="2574" y="153"/>
                    <a:pt x="2705" y="186"/>
                    <a:pt x="2836" y="218"/>
                  </a:cubicBezTo>
                  <a:cubicBezTo>
                    <a:pt x="3934" y="464"/>
                    <a:pt x="4655" y="1644"/>
                    <a:pt x="4868" y="2874"/>
                  </a:cubicBezTo>
                  <a:cubicBezTo>
                    <a:pt x="5098" y="4103"/>
                    <a:pt x="4868" y="5365"/>
                    <a:pt x="4950" y="6496"/>
                  </a:cubicBezTo>
                  <a:cubicBezTo>
                    <a:pt x="4901" y="7512"/>
                    <a:pt x="5295" y="8496"/>
                    <a:pt x="6032" y="9201"/>
                  </a:cubicBezTo>
                  <a:cubicBezTo>
                    <a:pt x="6737" y="9807"/>
                    <a:pt x="7622" y="10151"/>
                    <a:pt x="8540" y="10184"/>
                  </a:cubicBezTo>
                  <a:cubicBezTo>
                    <a:pt x="7622" y="10119"/>
                    <a:pt x="6770" y="9758"/>
                    <a:pt x="6098" y="9135"/>
                  </a:cubicBezTo>
                  <a:cubicBezTo>
                    <a:pt x="5393" y="8447"/>
                    <a:pt x="5016" y="7480"/>
                    <a:pt x="5082" y="6480"/>
                  </a:cubicBezTo>
                  <a:cubicBezTo>
                    <a:pt x="5032" y="5382"/>
                    <a:pt x="5278" y="4136"/>
                    <a:pt x="5032" y="2841"/>
                  </a:cubicBezTo>
                  <a:cubicBezTo>
                    <a:pt x="4803" y="1579"/>
                    <a:pt x="4049" y="317"/>
                    <a:pt x="2852" y="71"/>
                  </a:cubicBezTo>
                  <a:cubicBezTo>
                    <a:pt x="2652" y="23"/>
                    <a:pt x="2449" y="0"/>
                    <a:pt x="22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 name="Google Shape;1487;p2"/>
            <p:cNvSpPr/>
            <p:nvPr/>
          </p:nvSpPr>
          <p:spPr>
            <a:xfrm>
              <a:off x="4914975" y="3510075"/>
              <a:ext cx="62725" cy="52850"/>
            </a:xfrm>
            <a:custGeom>
              <a:avLst/>
              <a:gdLst/>
              <a:ahLst/>
              <a:cxnLst/>
              <a:rect l="l" t="t" r="r" b="b"/>
              <a:pathLst>
                <a:path w="2509" h="2114" extrusionOk="0">
                  <a:moveTo>
                    <a:pt x="1819" y="1"/>
                  </a:moveTo>
                  <a:cubicBezTo>
                    <a:pt x="1337" y="1"/>
                    <a:pt x="1035" y="400"/>
                    <a:pt x="935" y="1090"/>
                  </a:cubicBezTo>
                  <a:cubicBezTo>
                    <a:pt x="856" y="1735"/>
                    <a:pt x="301" y="1799"/>
                    <a:pt x="85" y="1799"/>
                  </a:cubicBezTo>
                  <a:cubicBezTo>
                    <a:pt x="33" y="1799"/>
                    <a:pt x="0" y="1795"/>
                    <a:pt x="0" y="1795"/>
                  </a:cubicBezTo>
                  <a:lnTo>
                    <a:pt x="0" y="1795"/>
                  </a:lnTo>
                  <a:cubicBezTo>
                    <a:pt x="131" y="1860"/>
                    <a:pt x="709" y="2113"/>
                    <a:pt x="1241" y="2113"/>
                  </a:cubicBezTo>
                  <a:cubicBezTo>
                    <a:pt x="1511" y="2113"/>
                    <a:pt x="1769" y="2048"/>
                    <a:pt x="1951" y="1860"/>
                  </a:cubicBezTo>
                  <a:cubicBezTo>
                    <a:pt x="2508" y="1320"/>
                    <a:pt x="2131" y="615"/>
                    <a:pt x="1967" y="385"/>
                  </a:cubicBezTo>
                  <a:cubicBezTo>
                    <a:pt x="1869" y="271"/>
                    <a:pt x="1902" y="107"/>
                    <a:pt x="2033" y="25"/>
                  </a:cubicBezTo>
                  <a:cubicBezTo>
                    <a:pt x="1958" y="8"/>
                    <a:pt x="1886" y="1"/>
                    <a:pt x="181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 name="Google Shape;1488;p2"/>
            <p:cNvSpPr/>
            <p:nvPr/>
          </p:nvSpPr>
          <p:spPr>
            <a:xfrm>
              <a:off x="4853500" y="3513950"/>
              <a:ext cx="120900" cy="136900"/>
            </a:xfrm>
            <a:custGeom>
              <a:avLst/>
              <a:gdLst/>
              <a:ahLst/>
              <a:cxnLst/>
              <a:rect l="l" t="t" r="r" b="b"/>
              <a:pathLst>
                <a:path w="4836" h="5476" extrusionOk="0">
                  <a:moveTo>
                    <a:pt x="476" y="1"/>
                  </a:moveTo>
                  <a:lnTo>
                    <a:pt x="476" y="1"/>
                  </a:lnTo>
                  <a:cubicBezTo>
                    <a:pt x="1" y="820"/>
                    <a:pt x="246" y="2148"/>
                    <a:pt x="869" y="3033"/>
                  </a:cubicBezTo>
                  <a:cubicBezTo>
                    <a:pt x="1362" y="3716"/>
                    <a:pt x="2129" y="3794"/>
                    <a:pt x="2453" y="3794"/>
                  </a:cubicBezTo>
                  <a:cubicBezTo>
                    <a:pt x="2549" y="3794"/>
                    <a:pt x="2607" y="3787"/>
                    <a:pt x="2607" y="3787"/>
                  </a:cubicBezTo>
                  <a:cubicBezTo>
                    <a:pt x="2344" y="3705"/>
                    <a:pt x="2295" y="3377"/>
                    <a:pt x="2476" y="3148"/>
                  </a:cubicBezTo>
                  <a:cubicBezTo>
                    <a:pt x="2640" y="2984"/>
                    <a:pt x="2607" y="2722"/>
                    <a:pt x="2426" y="2607"/>
                  </a:cubicBezTo>
                  <a:cubicBezTo>
                    <a:pt x="2295" y="2558"/>
                    <a:pt x="2033" y="2345"/>
                    <a:pt x="2263" y="2197"/>
                  </a:cubicBezTo>
                  <a:cubicBezTo>
                    <a:pt x="2289" y="2182"/>
                    <a:pt x="2317" y="2175"/>
                    <a:pt x="2347" y="2175"/>
                  </a:cubicBezTo>
                  <a:cubicBezTo>
                    <a:pt x="2583" y="2175"/>
                    <a:pt x="2913" y="2607"/>
                    <a:pt x="2869" y="3115"/>
                  </a:cubicBezTo>
                  <a:cubicBezTo>
                    <a:pt x="2820" y="3705"/>
                    <a:pt x="3082" y="3869"/>
                    <a:pt x="3492" y="4148"/>
                  </a:cubicBezTo>
                  <a:cubicBezTo>
                    <a:pt x="3885" y="4426"/>
                    <a:pt x="3639" y="4951"/>
                    <a:pt x="3639" y="4951"/>
                  </a:cubicBezTo>
                  <a:cubicBezTo>
                    <a:pt x="4361" y="4541"/>
                    <a:pt x="4197" y="3869"/>
                    <a:pt x="4115" y="3722"/>
                  </a:cubicBezTo>
                  <a:cubicBezTo>
                    <a:pt x="4033" y="3574"/>
                    <a:pt x="3836" y="3312"/>
                    <a:pt x="4066" y="3213"/>
                  </a:cubicBezTo>
                  <a:cubicBezTo>
                    <a:pt x="4079" y="3208"/>
                    <a:pt x="4092" y="3205"/>
                    <a:pt x="4104" y="3205"/>
                  </a:cubicBezTo>
                  <a:cubicBezTo>
                    <a:pt x="4306" y="3205"/>
                    <a:pt x="4392" y="3926"/>
                    <a:pt x="4377" y="4574"/>
                  </a:cubicBezTo>
                  <a:cubicBezTo>
                    <a:pt x="4344" y="4935"/>
                    <a:pt x="4525" y="5279"/>
                    <a:pt x="4836" y="5475"/>
                  </a:cubicBezTo>
                  <a:cubicBezTo>
                    <a:pt x="4705" y="5148"/>
                    <a:pt x="4639" y="4803"/>
                    <a:pt x="4656" y="4459"/>
                  </a:cubicBezTo>
                  <a:cubicBezTo>
                    <a:pt x="4639" y="3935"/>
                    <a:pt x="4738" y="3017"/>
                    <a:pt x="3836" y="2410"/>
                  </a:cubicBezTo>
                  <a:cubicBezTo>
                    <a:pt x="2918" y="1787"/>
                    <a:pt x="1820" y="2050"/>
                    <a:pt x="1033" y="1492"/>
                  </a:cubicBezTo>
                  <a:cubicBezTo>
                    <a:pt x="558" y="1148"/>
                    <a:pt x="345" y="558"/>
                    <a:pt x="4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 name="Google Shape;1489;p2"/>
            <p:cNvSpPr/>
            <p:nvPr/>
          </p:nvSpPr>
          <p:spPr>
            <a:xfrm>
              <a:off x="4814150" y="3475325"/>
              <a:ext cx="73800" cy="48825"/>
            </a:xfrm>
            <a:custGeom>
              <a:avLst/>
              <a:gdLst/>
              <a:ahLst/>
              <a:cxnLst/>
              <a:rect l="l" t="t" r="r" b="b"/>
              <a:pathLst>
                <a:path w="2952" h="1953" extrusionOk="0">
                  <a:moveTo>
                    <a:pt x="2025" y="1"/>
                  </a:moveTo>
                  <a:cubicBezTo>
                    <a:pt x="321" y="1"/>
                    <a:pt x="296" y="1082"/>
                    <a:pt x="296" y="1365"/>
                  </a:cubicBezTo>
                  <a:cubicBezTo>
                    <a:pt x="296" y="1562"/>
                    <a:pt x="165" y="1726"/>
                    <a:pt x="1" y="1792"/>
                  </a:cubicBezTo>
                  <a:cubicBezTo>
                    <a:pt x="269" y="1904"/>
                    <a:pt x="503" y="1953"/>
                    <a:pt x="709" y="1953"/>
                  </a:cubicBezTo>
                  <a:cubicBezTo>
                    <a:pt x="1460" y="1953"/>
                    <a:pt x="1828" y="1307"/>
                    <a:pt x="2033" y="792"/>
                  </a:cubicBezTo>
                  <a:cubicBezTo>
                    <a:pt x="2181" y="415"/>
                    <a:pt x="2542" y="136"/>
                    <a:pt x="2951" y="87"/>
                  </a:cubicBezTo>
                  <a:cubicBezTo>
                    <a:pt x="2598" y="27"/>
                    <a:pt x="2291" y="1"/>
                    <a:pt x="20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 name="Google Shape;1490;p2"/>
            <p:cNvSpPr/>
            <p:nvPr/>
          </p:nvSpPr>
          <p:spPr>
            <a:xfrm>
              <a:off x="4785075" y="3474675"/>
              <a:ext cx="36475" cy="28550"/>
            </a:xfrm>
            <a:custGeom>
              <a:avLst/>
              <a:gdLst/>
              <a:ahLst/>
              <a:cxnLst/>
              <a:rect l="l" t="t" r="r" b="b"/>
              <a:pathLst>
                <a:path w="1459" h="1142" extrusionOk="0">
                  <a:moveTo>
                    <a:pt x="485" y="0"/>
                  </a:moveTo>
                  <a:cubicBezTo>
                    <a:pt x="438" y="0"/>
                    <a:pt x="390" y="10"/>
                    <a:pt x="344" y="31"/>
                  </a:cubicBezTo>
                  <a:cubicBezTo>
                    <a:pt x="115" y="146"/>
                    <a:pt x="0" y="424"/>
                    <a:pt x="99" y="670"/>
                  </a:cubicBezTo>
                  <a:cubicBezTo>
                    <a:pt x="197" y="867"/>
                    <a:pt x="361" y="1031"/>
                    <a:pt x="574" y="1096"/>
                  </a:cubicBezTo>
                  <a:cubicBezTo>
                    <a:pt x="658" y="1127"/>
                    <a:pt x="744" y="1141"/>
                    <a:pt x="829" y="1141"/>
                  </a:cubicBezTo>
                  <a:cubicBezTo>
                    <a:pt x="975" y="1141"/>
                    <a:pt x="1115" y="1098"/>
                    <a:pt x="1230" y="1014"/>
                  </a:cubicBezTo>
                  <a:cubicBezTo>
                    <a:pt x="1377" y="883"/>
                    <a:pt x="1459" y="703"/>
                    <a:pt x="1459" y="506"/>
                  </a:cubicBezTo>
                  <a:lnTo>
                    <a:pt x="1459" y="506"/>
                  </a:lnTo>
                  <a:cubicBezTo>
                    <a:pt x="1459" y="506"/>
                    <a:pt x="1140" y="902"/>
                    <a:pt x="780" y="902"/>
                  </a:cubicBezTo>
                  <a:cubicBezTo>
                    <a:pt x="766" y="902"/>
                    <a:pt x="752" y="901"/>
                    <a:pt x="738" y="900"/>
                  </a:cubicBezTo>
                  <a:cubicBezTo>
                    <a:pt x="148" y="851"/>
                    <a:pt x="66" y="260"/>
                    <a:pt x="344" y="113"/>
                  </a:cubicBezTo>
                  <a:cubicBezTo>
                    <a:pt x="389" y="86"/>
                    <a:pt x="436" y="74"/>
                    <a:pt x="481" y="74"/>
                  </a:cubicBezTo>
                  <a:cubicBezTo>
                    <a:pt x="603" y="74"/>
                    <a:pt x="714" y="162"/>
                    <a:pt x="738" y="293"/>
                  </a:cubicBezTo>
                  <a:cubicBezTo>
                    <a:pt x="749" y="401"/>
                    <a:pt x="661" y="466"/>
                    <a:pt x="608" y="466"/>
                  </a:cubicBezTo>
                  <a:cubicBezTo>
                    <a:pt x="581" y="466"/>
                    <a:pt x="563" y="448"/>
                    <a:pt x="574" y="408"/>
                  </a:cubicBezTo>
                  <a:cubicBezTo>
                    <a:pt x="586" y="334"/>
                    <a:pt x="552" y="270"/>
                    <a:pt x="479" y="270"/>
                  </a:cubicBezTo>
                  <a:cubicBezTo>
                    <a:pt x="455" y="270"/>
                    <a:pt x="426" y="277"/>
                    <a:pt x="394" y="293"/>
                  </a:cubicBezTo>
                  <a:cubicBezTo>
                    <a:pt x="279" y="359"/>
                    <a:pt x="394" y="539"/>
                    <a:pt x="394" y="539"/>
                  </a:cubicBezTo>
                  <a:cubicBezTo>
                    <a:pt x="446" y="577"/>
                    <a:pt x="505" y="594"/>
                    <a:pt x="562" y="594"/>
                  </a:cubicBezTo>
                  <a:cubicBezTo>
                    <a:pt x="702" y="594"/>
                    <a:pt x="831" y="489"/>
                    <a:pt x="820" y="326"/>
                  </a:cubicBezTo>
                  <a:cubicBezTo>
                    <a:pt x="820" y="133"/>
                    <a:pt x="658" y="0"/>
                    <a:pt x="48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 name="Google Shape;1491;p2"/>
            <p:cNvSpPr/>
            <p:nvPr/>
          </p:nvSpPr>
          <p:spPr>
            <a:xfrm>
              <a:off x="5289500" y="3655700"/>
              <a:ext cx="99600" cy="218900"/>
            </a:xfrm>
            <a:custGeom>
              <a:avLst/>
              <a:gdLst/>
              <a:ahLst/>
              <a:cxnLst/>
              <a:rect l="l" t="t" r="r" b="b"/>
              <a:pathLst>
                <a:path w="3984" h="8756" extrusionOk="0">
                  <a:moveTo>
                    <a:pt x="1911" y="1"/>
                  </a:moveTo>
                  <a:cubicBezTo>
                    <a:pt x="1755" y="1"/>
                    <a:pt x="1597" y="23"/>
                    <a:pt x="1443" y="68"/>
                  </a:cubicBezTo>
                  <a:cubicBezTo>
                    <a:pt x="689" y="264"/>
                    <a:pt x="132" y="920"/>
                    <a:pt x="66" y="1707"/>
                  </a:cubicBezTo>
                  <a:cubicBezTo>
                    <a:pt x="1" y="2494"/>
                    <a:pt x="411" y="3297"/>
                    <a:pt x="1001" y="3854"/>
                  </a:cubicBezTo>
                  <a:cubicBezTo>
                    <a:pt x="1591" y="4444"/>
                    <a:pt x="2361" y="4723"/>
                    <a:pt x="2902" y="5215"/>
                  </a:cubicBezTo>
                  <a:cubicBezTo>
                    <a:pt x="3427" y="5690"/>
                    <a:pt x="3755" y="6362"/>
                    <a:pt x="3820" y="7067"/>
                  </a:cubicBezTo>
                  <a:cubicBezTo>
                    <a:pt x="3836" y="7722"/>
                    <a:pt x="3492" y="8411"/>
                    <a:pt x="2919" y="8575"/>
                  </a:cubicBezTo>
                  <a:cubicBezTo>
                    <a:pt x="2786" y="8624"/>
                    <a:pt x="2650" y="8647"/>
                    <a:pt x="2517" y="8647"/>
                  </a:cubicBezTo>
                  <a:cubicBezTo>
                    <a:pt x="2075" y="8647"/>
                    <a:pt x="1668" y="8392"/>
                    <a:pt x="1542" y="8001"/>
                  </a:cubicBezTo>
                  <a:cubicBezTo>
                    <a:pt x="1329" y="7559"/>
                    <a:pt x="1542" y="7034"/>
                    <a:pt x="1984" y="6854"/>
                  </a:cubicBezTo>
                  <a:cubicBezTo>
                    <a:pt x="2066" y="6821"/>
                    <a:pt x="2165" y="6805"/>
                    <a:pt x="2263" y="6805"/>
                  </a:cubicBezTo>
                  <a:cubicBezTo>
                    <a:pt x="2263" y="6805"/>
                    <a:pt x="2292" y="6801"/>
                    <a:pt x="2337" y="6801"/>
                  </a:cubicBezTo>
                  <a:cubicBezTo>
                    <a:pt x="2473" y="6801"/>
                    <a:pt x="2759" y="6829"/>
                    <a:pt x="2869" y="7050"/>
                  </a:cubicBezTo>
                  <a:cubicBezTo>
                    <a:pt x="2869" y="7050"/>
                    <a:pt x="2887" y="7085"/>
                    <a:pt x="2865" y="7085"/>
                  </a:cubicBezTo>
                  <a:cubicBezTo>
                    <a:pt x="2856" y="7085"/>
                    <a:pt x="2843" y="7080"/>
                    <a:pt x="2820" y="7067"/>
                  </a:cubicBezTo>
                  <a:cubicBezTo>
                    <a:pt x="2752" y="7033"/>
                    <a:pt x="2678" y="7016"/>
                    <a:pt x="2604" y="7016"/>
                  </a:cubicBezTo>
                  <a:cubicBezTo>
                    <a:pt x="2501" y="7016"/>
                    <a:pt x="2398" y="7049"/>
                    <a:pt x="2312" y="7116"/>
                  </a:cubicBezTo>
                  <a:cubicBezTo>
                    <a:pt x="2066" y="7362"/>
                    <a:pt x="2132" y="7788"/>
                    <a:pt x="2443" y="7936"/>
                  </a:cubicBezTo>
                  <a:cubicBezTo>
                    <a:pt x="2526" y="7979"/>
                    <a:pt x="2614" y="8000"/>
                    <a:pt x="2700" y="8000"/>
                  </a:cubicBezTo>
                  <a:cubicBezTo>
                    <a:pt x="3004" y="8000"/>
                    <a:pt x="3276" y="7733"/>
                    <a:pt x="3148" y="7247"/>
                  </a:cubicBezTo>
                  <a:cubicBezTo>
                    <a:pt x="3046" y="6913"/>
                    <a:pt x="2752" y="6695"/>
                    <a:pt x="2424" y="6695"/>
                  </a:cubicBezTo>
                  <a:cubicBezTo>
                    <a:pt x="2382" y="6695"/>
                    <a:pt x="2339" y="6699"/>
                    <a:pt x="2296" y="6706"/>
                  </a:cubicBezTo>
                  <a:cubicBezTo>
                    <a:pt x="2181" y="6706"/>
                    <a:pt x="2066" y="6739"/>
                    <a:pt x="1951" y="6788"/>
                  </a:cubicBezTo>
                  <a:cubicBezTo>
                    <a:pt x="1493" y="7018"/>
                    <a:pt x="1279" y="7559"/>
                    <a:pt x="1476" y="8034"/>
                  </a:cubicBezTo>
                  <a:cubicBezTo>
                    <a:pt x="1606" y="8461"/>
                    <a:pt x="2072" y="8755"/>
                    <a:pt x="2561" y="8755"/>
                  </a:cubicBezTo>
                  <a:cubicBezTo>
                    <a:pt x="2692" y="8755"/>
                    <a:pt x="2824" y="8734"/>
                    <a:pt x="2951" y="8690"/>
                  </a:cubicBezTo>
                  <a:cubicBezTo>
                    <a:pt x="3607" y="8509"/>
                    <a:pt x="3984" y="7772"/>
                    <a:pt x="3968" y="7050"/>
                  </a:cubicBezTo>
                  <a:cubicBezTo>
                    <a:pt x="3918" y="6296"/>
                    <a:pt x="3574" y="5592"/>
                    <a:pt x="3001" y="5100"/>
                  </a:cubicBezTo>
                  <a:cubicBezTo>
                    <a:pt x="2427" y="4559"/>
                    <a:pt x="1673" y="4280"/>
                    <a:pt x="1116" y="3723"/>
                  </a:cubicBezTo>
                  <a:cubicBezTo>
                    <a:pt x="558" y="3166"/>
                    <a:pt x="165" y="2444"/>
                    <a:pt x="230" y="1723"/>
                  </a:cubicBezTo>
                  <a:cubicBezTo>
                    <a:pt x="247" y="1264"/>
                    <a:pt x="460" y="838"/>
                    <a:pt x="820" y="559"/>
                  </a:cubicBezTo>
                  <a:cubicBezTo>
                    <a:pt x="968" y="445"/>
                    <a:pt x="1148" y="346"/>
                    <a:pt x="1345" y="297"/>
                  </a:cubicBezTo>
                  <a:cubicBezTo>
                    <a:pt x="1493" y="256"/>
                    <a:pt x="1640" y="236"/>
                    <a:pt x="1788" y="236"/>
                  </a:cubicBezTo>
                  <a:cubicBezTo>
                    <a:pt x="1935" y="236"/>
                    <a:pt x="2083" y="256"/>
                    <a:pt x="2230" y="297"/>
                  </a:cubicBezTo>
                  <a:cubicBezTo>
                    <a:pt x="3263" y="559"/>
                    <a:pt x="3574" y="1936"/>
                    <a:pt x="2902" y="2592"/>
                  </a:cubicBezTo>
                  <a:cubicBezTo>
                    <a:pt x="2755" y="2723"/>
                    <a:pt x="2574" y="2821"/>
                    <a:pt x="2394" y="2854"/>
                  </a:cubicBezTo>
                  <a:cubicBezTo>
                    <a:pt x="2331" y="2863"/>
                    <a:pt x="2271" y="2867"/>
                    <a:pt x="2214" y="2867"/>
                  </a:cubicBezTo>
                  <a:cubicBezTo>
                    <a:pt x="1742" y="2867"/>
                    <a:pt x="1500" y="2584"/>
                    <a:pt x="1558" y="2379"/>
                  </a:cubicBezTo>
                  <a:cubicBezTo>
                    <a:pt x="1558" y="2379"/>
                    <a:pt x="1558" y="2363"/>
                    <a:pt x="1607" y="2363"/>
                  </a:cubicBezTo>
                  <a:cubicBezTo>
                    <a:pt x="1618" y="2363"/>
                    <a:pt x="1637" y="2363"/>
                    <a:pt x="1664" y="2363"/>
                  </a:cubicBezTo>
                  <a:cubicBezTo>
                    <a:pt x="1802" y="2363"/>
                    <a:pt x="2125" y="2340"/>
                    <a:pt x="2263" y="2051"/>
                  </a:cubicBezTo>
                  <a:cubicBezTo>
                    <a:pt x="2369" y="1692"/>
                    <a:pt x="2087" y="1354"/>
                    <a:pt x="1748" y="1354"/>
                  </a:cubicBezTo>
                  <a:cubicBezTo>
                    <a:pt x="1670" y="1354"/>
                    <a:pt x="1589" y="1372"/>
                    <a:pt x="1509" y="1412"/>
                  </a:cubicBezTo>
                  <a:cubicBezTo>
                    <a:pt x="886" y="1789"/>
                    <a:pt x="1034" y="2740"/>
                    <a:pt x="1738" y="2903"/>
                  </a:cubicBezTo>
                  <a:cubicBezTo>
                    <a:pt x="1913" y="2984"/>
                    <a:pt x="2097" y="3022"/>
                    <a:pt x="2278" y="3022"/>
                  </a:cubicBezTo>
                  <a:cubicBezTo>
                    <a:pt x="2728" y="3022"/>
                    <a:pt x="3165" y="2788"/>
                    <a:pt x="3410" y="2379"/>
                  </a:cubicBezTo>
                  <a:cubicBezTo>
                    <a:pt x="3673" y="1822"/>
                    <a:pt x="3623" y="1182"/>
                    <a:pt x="3279" y="691"/>
                  </a:cubicBezTo>
                  <a:cubicBezTo>
                    <a:pt x="2951" y="248"/>
                    <a:pt x="2437" y="1"/>
                    <a:pt x="191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 name="Google Shape;1492;p2"/>
            <p:cNvSpPr/>
            <p:nvPr/>
          </p:nvSpPr>
          <p:spPr>
            <a:xfrm>
              <a:off x="5344425" y="3738925"/>
              <a:ext cx="43050" cy="60275"/>
            </a:xfrm>
            <a:custGeom>
              <a:avLst/>
              <a:gdLst/>
              <a:ahLst/>
              <a:cxnLst/>
              <a:rect l="l" t="t" r="r" b="b"/>
              <a:pathLst>
                <a:path w="1722" h="2411" extrusionOk="0">
                  <a:moveTo>
                    <a:pt x="197" y="1"/>
                  </a:moveTo>
                  <a:cubicBezTo>
                    <a:pt x="213" y="148"/>
                    <a:pt x="181" y="312"/>
                    <a:pt x="115" y="460"/>
                  </a:cubicBezTo>
                  <a:cubicBezTo>
                    <a:pt x="0" y="853"/>
                    <a:pt x="328" y="1115"/>
                    <a:pt x="951" y="1394"/>
                  </a:cubicBezTo>
                  <a:cubicBezTo>
                    <a:pt x="1344" y="1591"/>
                    <a:pt x="1607" y="1968"/>
                    <a:pt x="1656" y="2410"/>
                  </a:cubicBezTo>
                  <a:cubicBezTo>
                    <a:pt x="1721" y="394"/>
                    <a:pt x="885" y="328"/>
                    <a:pt x="689" y="328"/>
                  </a:cubicBezTo>
                  <a:cubicBezTo>
                    <a:pt x="674" y="330"/>
                    <a:pt x="660" y="330"/>
                    <a:pt x="646" y="330"/>
                  </a:cubicBezTo>
                  <a:cubicBezTo>
                    <a:pt x="476" y="330"/>
                    <a:pt x="376" y="239"/>
                    <a:pt x="361" y="148"/>
                  </a:cubicBezTo>
                  <a:cubicBezTo>
                    <a:pt x="345" y="66"/>
                    <a:pt x="197" y="1"/>
                    <a:pt x="19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 name="Google Shape;1493;p2"/>
            <p:cNvSpPr/>
            <p:nvPr/>
          </p:nvSpPr>
          <p:spPr>
            <a:xfrm>
              <a:off x="5210025" y="3560675"/>
              <a:ext cx="159825" cy="250800"/>
            </a:xfrm>
            <a:custGeom>
              <a:avLst/>
              <a:gdLst/>
              <a:ahLst/>
              <a:cxnLst/>
              <a:rect l="l" t="t" r="r" b="b"/>
              <a:pathLst>
                <a:path w="6393" h="10032" extrusionOk="0">
                  <a:moveTo>
                    <a:pt x="1147" y="0"/>
                  </a:moveTo>
                  <a:lnTo>
                    <a:pt x="1147" y="0"/>
                  </a:lnTo>
                  <a:cubicBezTo>
                    <a:pt x="1246" y="132"/>
                    <a:pt x="1229" y="312"/>
                    <a:pt x="1115" y="410"/>
                  </a:cubicBezTo>
                  <a:cubicBezTo>
                    <a:pt x="918" y="590"/>
                    <a:pt x="361" y="1213"/>
                    <a:pt x="754" y="1836"/>
                  </a:cubicBezTo>
                  <a:cubicBezTo>
                    <a:pt x="1213" y="2525"/>
                    <a:pt x="1787" y="2295"/>
                    <a:pt x="1983" y="2885"/>
                  </a:cubicBezTo>
                  <a:cubicBezTo>
                    <a:pt x="1983" y="2885"/>
                    <a:pt x="2065" y="3180"/>
                    <a:pt x="1885" y="3279"/>
                  </a:cubicBezTo>
                  <a:cubicBezTo>
                    <a:pt x="1851" y="3296"/>
                    <a:pt x="1818" y="3303"/>
                    <a:pt x="1787" y="3303"/>
                  </a:cubicBezTo>
                  <a:cubicBezTo>
                    <a:pt x="1641" y="3303"/>
                    <a:pt x="1541" y="3130"/>
                    <a:pt x="1541" y="2967"/>
                  </a:cubicBezTo>
                  <a:cubicBezTo>
                    <a:pt x="1492" y="2672"/>
                    <a:pt x="1229" y="2443"/>
                    <a:pt x="934" y="2394"/>
                  </a:cubicBezTo>
                  <a:cubicBezTo>
                    <a:pt x="541" y="2344"/>
                    <a:pt x="508" y="2230"/>
                    <a:pt x="508" y="2230"/>
                  </a:cubicBezTo>
                  <a:lnTo>
                    <a:pt x="508" y="2230"/>
                  </a:lnTo>
                  <a:cubicBezTo>
                    <a:pt x="541" y="2377"/>
                    <a:pt x="557" y="2525"/>
                    <a:pt x="524" y="2656"/>
                  </a:cubicBezTo>
                  <a:cubicBezTo>
                    <a:pt x="459" y="2803"/>
                    <a:pt x="164" y="3311"/>
                    <a:pt x="721" y="3688"/>
                  </a:cubicBezTo>
                  <a:cubicBezTo>
                    <a:pt x="1295" y="4065"/>
                    <a:pt x="1574" y="3869"/>
                    <a:pt x="1688" y="4508"/>
                  </a:cubicBezTo>
                  <a:cubicBezTo>
                    <a:pt x="1787" y="5147"/>
                    <a:pt x="1836" y="5918"/>
                    <a:pt x="2180" y="6245"/>
                  </a:cubicBezTo>
                  <a:cubicBezTo>
                    <a:pt x="2065" y="6180"/>
                    <a:pt x="1983" y="6082"/>
                    <a:pt x="1918" y="5967"/>
                  </a:cubicBezTo>
                  <a:cubicBezTo>
                    <a:pt x="1766" y="5632"/>
                    <a:pt x="1444" y="5439"/>
                    <a:pt x="1098" y="5439"/>
                  </a:cubicBezTo>
                  <a:cubicBezTo>
                    <a:pt x="1071" y="5439"/>
                    <a:pt x="1043" y="5440"/>
                    <a:pt x="1016" y="5442"/>
                  </a:cubicBezTo>
                  <a:cubicBezTo>
                    <a:pt x="994" y="5443"/>
                    <a:pt x="972" y="5443"/>
                    <a:pt x="951" y="5443"/>
                  </a:cubicBezTo>
                  <a:cubicBezTo>
                    <a:pt x="437" y="5443"/>
                    <a:pt x="375" y="5257"/>
                    <a:pt x="328" y="5131"/>
                  </a:cubicBezTo>
                  <a:lnTo>
                    <a:pt x="328" y="5131"/>
                  </a:lnTo>
                  <a:cubicBezTo>
                    <a:pt x="328" y="5131"/>
                    <a:pt x="0" y="6131"/>
                    <a:pt x="934" y="6622"/>
                  </a:cubicBezTo>
                  <a:cubicBezTo>
                    <a:pt x="1869" y="7114"/>
                    <a:pt x="1803" y="6737"/>
                    <a:pt x="3082" y="7803"/>
                  </a:cubicBezTo>
                  <a:cubicBezTo>
                    <a:pt x="4131" y="8655"/>
                    <a:pt x="4344" y="8704"/>
                    <a:pt x="4344" y="8704"/>
                  </a:cubicBezTo>
                  <a:cubicBezTo>
                    <a:pt x="4313" y="8699"/>
                    <a:pt x="4283" y="8697"/>
                    <a:pt x="4253" y="8697"/>
                  </a:cubicBezTo>
                  <a:cubicBezTo>
                    <a:pt x="4076" y="8697"/>
                    <a:pt x="3920" y="8779"/>
                    <a:pt x="3836" y="8934"/>
                  </a:cubicBezTo>
                  <a:cubicBezTo>
                    <a:pt x="3622" y="9229"/>
                    <a:pt x="3737" y="9655"/>
                    <a:pt x="4065" y="9802"/>
                  </a:cubicBezTo>
                  <a:cubicBezTo>
                    <a:pt x="4065" y="9802"/>
                    <a:pt x="3934" y="9589"/>
                    <a:pt x="4131" y="9573"/>
                  </a:cubicBezTo>
                  <a:cubicBezTo>
                    <a:pt x="4267" y="9573"/>
                    <a:pt x="4416" y="9673"/>
                    <a:pt x="4579" y="9673"/>
                  </a:cubicBezTo>
                  <a:cubicBezTo>
                    <a:pt x="4671" y="9673"/>
                    <a:pt x="4767" y="9641"/>
                    <a:pt x="4868" y="9540"/>
                  </a:cubicBezTo>
                  <a:cubicBezTo>
                    <a:pt x="4995" y="9427"/>
                    <a:pt x="5195" y="9329"/>
                    <a:pt x="5425" y="9329"/>
                  </a:cubicBezTo>
                  <a:cubicBezTo>
                    <a:pt x="5729" y="9329"/>
                    <a:pt x="6085" y="9500"/>
                    <a:pt x="6393" y="10032"/>
                  </a:cubicBezTo>
                  <a:cubicBezTo>
                    <a:pt x="6393" y="10032"/>
                    <a:pt x="6163" y="9229"/>
                    <a:pt x="4835" y="8704"/>
                  </a:cubicBezTo>
                  <a:cubicBezTo>
                    <a:pt x="3131" y="7983"/>
                    <a:pt x="2049" y="6278"/>
                    <a:pt x="2131" y="4426"/>
                  </a:cubicBezTo>
                  <a:cubicBezTo>
                    <a:pt x="2213" y="2197"/>
                    <a:pt x="3508" y="672"/>
                    <a:pt x="11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 name="Google Shape;1494;p2"/>
            <p:cNvSpPr/>
            <p:nvPr/>
          </p:nvSpPr>
          <p:spPr>
            <a:xfrm>
              <a:off x="5256375" y="3496950"/>
              <a:ext cx="73325" cy="268650"/>
            </a:xfrm>
            <a:custGeom>
              <a:avLst/>
              <a:gdLst/>
              <a:ahLst/>
              <a:cxnLst/>
              <a:rect l="l" t="t" r="r" b="b"/>
              <a:pathLst>
                <a:path w="2933" h="10746" extrusionOk="0">
                  <a:moveTo>
                    <a:pt x="1306" y="0"/>
                  </a:moveTo>
                  <a:cubicBezTo>
                    <a:pt x="727" y="0"/>
                    <a:pt x="175" y="379"/>
                    <a:pt x="113" y="910"/>
                  </a:cubicBezTo>
                  <a:cubicBezTo>
                    <a:pt x="0" y="1459"/>
                    <a:pt x="411" y="1960"/>
                    <a:pt x="971" y="1960"/>
                  </a:cubicBezTo>
                  <a:cubicBezTo>
                    <a:pt x="980" y="1960"/>
                    <a:pt x="989" y="1960"/>
                    <a:pt x="998" y="1959"/>
                  </a:cubicBezTo>
                  <a:cubicBezTo>
                    <a:pt x="1012" y="1960"/>
                    <a:pt x="1026" y="1961"/>
                    <a:pt x="1039" y="1961"/>
                  </a:cubicBezTo>
                  <a:cubicBezTo>
                    <a:pt x="1570" y="1961"/>
                    <a:pt x="1846" y="1346"/>
                    <a:pt x="1654" y="1074"/>
                  </a:cubicBezTo>
                  <a:cubicBezTo>
                    <a:pt x="1571" y="956"/>
                    <a:pt x="1452" y="904"/>
                    <a:pt x="1335" y="904"/>
                  </a:cubicBezTo>
                  <a:cubicBezTo>
                    <a:pt x="1126" y="904"/>
                    <a:pt x="922" y="1068"/>
                    <a:pt x="933" y="1320"/>
                  </a:cubicBezTo>
                  <a:cubicBezTo>
                    <a:pt x="965" y="1648"/>
                    <a:pt x="1310" y="1615"/>
                    <a:pt x="1342" y="1664"/>
                  </a:cubicBezTo>
                  <a:cubicBezTo>
                    <a:pt x="1391" y="1697"/>
                    <a:pt x="1342" y="1763"/>
                    <a:pt x="1342" y="1763"/>
                  </a:cubicBezTo>
                  <a:cubicBezTo>
                    <a:pt x="1310" y="1828"/>
                    <a:pt x="1244" y="1877"/>
                    <a:pt x="1178" y="1894"/>
                  </a:cubicBezTo>
                  <a:cubicBezTo>
                    <a:pt x="1146" y="1910"/>
                    <a:pt x="1129" y="1910"/>
                    <a:pt x="1113" y="1927"/>
                  </a:cubicBezTo>
                  <a:lnTo>
                    <a:pt x="1096" y="1927"/>
                  </a:lnTo>
                  <a:cubicBezTo>
                    <a:pt x="1065" y="1930"/>
                    <a:pt x="1033" y="1932"/>
                    <a:pt x="1002" y="1932"/>
                  </a:cubicBezTo>
                  <a:cubicBezTo>
                    <a:pt x="487" y="1932"/>
                    <a:pt x="71" y="1436"/>
                    <a:pt x="195" y="910"/>
                  </a:cubicBezTo>
                  <a:cubicBezTo>
                    <a:pt x="267" y="439"/>
                    <a:pt x="761" y="122"/>
                    <a:pt x="1277" y="122"/>
                  </a:cubicBezTo>
                  <a:cubicBezTo>
                    <a:pt x="1587" y="122"/>
                    <a:pt x="1906" y="236"/>
                    <a:pt x="2145" y="500"/>
                  </a:cubicBezTo>
                  <a:cubicBezTo>
                    <a:pt x="2768" y="1222"/>
                    <a:pt x="2621" y="2435"/>
                    <a:pt x="2244" y="3451"/>
                  </a:cubicBezTo>
                  <a:cubicBezTo>
                    <a:pt x="1424" y="5467"/>
                    <a:pt x="539" y="7500"/>
                    <a:pt x="1162" y="8975"/>
                  </a:cubicBezTo>
                  <a:cubicBezTo>
                    <a:pt x="1441" y="9729"/>
                    <a:pt x="1982" y="10368"/>
                    <a:pt x="2686" y="10745"/>
                  </a:cubicBezTo>
                  <a:cubicBezTo>
                    <a:pt x="2014" y="10335"/>
                    <a:pt x="1506" y="9696"/>
                    <a:pt x="1244" y="8942"/>
                  </a:cubicBezTo>
                  <a:cubicBezTo>
                    <a:pt x="687" y="7516"/>
                    <a:pt x="1572" y="5549"/>
                    <a:pt x="2424" y="3500"/>
                  </a:cubicBezTo>
                  <a:cubicBezTo>
                    <a:pt x="2785" y="2484"/>
                    <a:pt x="2932" y="1238"/>
                    <a:pt x="2244" y="419"/>
                  </a:cubicBezTo>
                  <a:cubicBezTo>
                    <a:pt x="1981" y="125"/>
                    <a:pt x="1639" y="0"/>
                    <a:pt x="130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 name="Google Shape;1495;p2"/>
            <p:cNvSpPr/>
            <p:nvPr/>
          </p:nvSpPr>
          <p:spPr>
            <a:xfrm>
              <a:off x="5319025" y="3486900"/>
              <a:ext cx="69675" cy="204100"/>
            </a:xfrm>
            <a:custGeom>
              <a:avLst/>
              <a:gdLst/>
              <a:ahLst/>
              <a:cxnLst/>
              <a:rect l="l" t="t" r="r" b="b"/>
              <a:pathLst>
                <a:path w="2787" h="8164" extrusionOk="0">
                  <a:moveTo>
                    <a:pt x="2082" y="1"/>
                  </a:moveTo>
                  <a:lnTo>
                    <a:pt x="2082" y="1"/>
                  </a:lnTo>
                  <a:cubicBezTo>
                    <a:pt x="2426" y="1116"/>
                    <a:pt x="967" y="1296"/>
                    <a:pt x="443" y="2919"/>
                  </a:cubicBezTo>
                  <a:cubicBezTo>
                    <a:pt x="0" y="4295"/>
                    <a:pt x="279" y="5230"/>
                    <a:pt x="1574" y="6148"/>
                  </a:cubicBezTo>
                  <a:cubicBezTo>
                    <a:pt x="2721" y="6951"/>
                    <a:pt x="2770" y="8016"/>
                    <a:pt x="2770" y="8164"/>
                  </a:cubicBezTo>
                  <a:cubicBezTo>
                    <a:pt x="2787" y="7656"/>
                    <a:pt x="2639" y="7164"/>
                    <a:pt x="2344" y="6771"/>
                  </a:cubicBezTo>
                  <a:cubicBezTo>
                    <a:pt x="2033" y="6328"/>
                    <a:pt x="1639" y="6082"/>
                    <a:pt x="1066" y="5574"/>
                  </a:cubicBezTo>
                  <a:cubicBezTo>
                    <a:pt x="885" y="5410"/>
                    <a:pt x="738" y="5213"/>
                    <a:pt x="656" y="4984"/>
                  </a:cubicBezTo>
                  <a:cubicBezTo>
                    <a:pt x="312" y="4148"/>
                    <a:pt x="984" y="3279"/>
                    <a:pt x="1311" y="2902"/>
                  </a:cubicBezTo>
                  <a:cubicBezTo>
                    <a:pt x="1721" y="2460"/>
                    <a:pt x="2442" y="1968"/>
                    <a:pt x="2574" y="1083"/>
                  </a:cubicBezTo>
                  <a:cubicBezTo>
                    <a:pt x="2721" y="198"/>
                    <a:pt x="2082" y="1"/>
                    <a:pt x="20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 name="Google Shape;1496;p2"/>
            <p:cNvSpPr/>
            <p:nvPr/>
          </p:nvSpPr>
          <p:spPr>
            <a:xfrm>
              <a:off x="5244225" y="3251000"/>
              <a:ext cx="60875" cy="136775"/>
            </a:xfrm>
            <a:custGeom>
              <a:avLst/>
              <a:gdLst/>
              <a:ahLst/>
              <a:cxnLst/>
              <a:rect l="l" t="t" r="r" b="b"/>
              <a:pathLst>
                <a:path w="2435" h="5471" extrusionOk="0">
                  <a:moveTo>
                    <a:pt x="1006" y="0"/>
                  </a:moveTo>
                  <a:cubicBezTo>
                    <a:pt x="646" y="0"/>
                    <a:pt x="0" y="565"/>
                    <a:pt x="287" y="2438"/>
                  </a:cubicBezTo>
                  <a:cubicBezTo>
                    <a:pt x="615" y="4470"/>
                    <a:pt x="2173" y="5421"/>
                    <a:pt x="2435" y="5470"/>
                  </a:cubicBezTo>
                  <a:cubicBezTo>
                    <a:pt x="2435" y="5470"/>
                    <a:pt x="910" y="4487"/>
                    <a:pt x="779" y="2815"/>
                  </a:cubicBezTo>
                  <a:cubicBezTo>
                    <a:pt x="648" y="1143"/>
                    <a:pt x="1156" y="1094"/>
                    <a:pt x="1320" y="733"/>
                  </a:cubicBezTo>
                  <a:cubicBezTo>
                    <a:pt x="1484" y="373"/>
                    <a:pt x="1402" y="110"/>
                    <a:pt x="1091" y="12"/>
                  </a:cubicBezTo>
                  <a:cubicBezTo>
                    <a:pt x="1065" y="4"/>
                    <a:pt x="1036" y="0"/>
                    <a:pt x="100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 name="Google Shape;1497;p2"/>
            <p:cNvSpPr/>
            <p:nvPr/>
          </p:nvSpPr>
          <p:spPr>
            <a:xfrm>
              <a:off x="5217400" y="3213700"/>
              <a:ext cx="131550" cy="177750"/>
            </a:xfrm>
            <a:custGeom>
              <a:avLst/>
              <a:gdLst/>
              <a:ahLst/>
              <a:cxnLst/>
              <a:rect l="l" t="t" r="r" b="b"/>
              <a:pathLst>
                <a:path w="5262" h="7110" extrusionOk="0">
                  <a:moveTo>
                    <a:pt x="3585" y="1"/>
                  </a:moveTo>
                  <a:cubicBezTo>
                    <a:pt x="3373" y="1"/>
                    <a:pt x="3172" y="27"/>
                    <a:pt x="3000" y="62"/>
                  </a:cubicBezTo>
                  <a:cubicBezTo>
                    <a:pt x="2573" y="127"/>
                    <a:pt x="2164" y="307"/>
                    <a:pt x="1819" y="553"/>
                  </a:cubicBezTo>
                  <a:cubicBezTo>
                    <a:pt x="0" y="1930"/>
                    <a:pt x="328" y="4291"/>
                    <a:pt x="869" y="5438"/>
                  </a:cubicBezTo>
                  <a:cubicBezTo>
                    <a:pt x="1164" y="6110"/>
                    <a:pt x="1639" y="6684"/>
                    <a:pt x="2262" y="7110"/>
                  </a:cubicBezTo>
                  <a:cubicBezTo>
                    <a:pt x="1672" y="6667"/>
                    <a:pt x="1213" y="6077"/>
                    <a:pt x="934" y="5405"/>
                  </a:cubicBezTo>
                  <a:cubicBezTo>
                    <a:pt x="443" y="4241"/>
                    <a:pt x="197" y="1979"/>
                    <a:pt x="1918" y="684"/>
                  </a:cubicBezTo>
                  <a:cubicBezTo>
                    <a:pt x="2344" y="376"/>
                    <a:pt x="2900" y="183"/>
                    <a:pt x="3415" y="183"/>
                  </a:cubicBezTo>
                  <a:cubicBezTo>
                    <a:pt x="3831" y="183"/>
                    <a:pt x="4220" y="309"/>
                    <a:pt x="4491" y="602"/>
                  </a:cubicBezTo>
                  <a:cubicBezTo>
                    <a:pt x="5137" y="1248"/>
                    <a:pt x="4654" y="2292"/>
                    <a:pt x="3966" y="2292"/>
                  </a:cubicBezTo>
                  <a:cubicBezTo>
                    <a:pt x="3955" y="2292"/>
                    <a:pt x="3945" y="2291"/>
                    <a:pt x="3934" y="2291"/>
                  </a:cubicBezTo>
                  <a:cubicBezTo>
                    <a:pt x="3904" y="2294"/>
                    <a:pt x="3874" y="2296"/>
                    <a:pt x="3844" y="2296"/>
                  </a:cubicBezTo>
                  <a:cubicBezTo>
                    <a:pt x="3580" y="2296"/>
                    <a:pt x="3329" y="2167"/>
                    <a:pt x="3196" y="1947"/>
                  </a:cubicBezTo>
                  <a:cubicBezTo>
                    <a:pt x="3131" y="1832"/>
                    <a:pt x="3114" y="1701"/>
                    <a:pt x="3131" y="1586"/>
                  </a:cubicBezTo>
                  <a:cubicBezTo>
                    <a:pt x="3151" y="1329"/>
                    <a:pt x="3230" y="1251"/>
                    <a:pt x="3283" y="1251"/>
                  </a:cubicBezTo>
                  <a:cubicBezTo>
                    <a:pt x="3317" y="1251"/>
                    <a:pt x="3340" y="1285"/>
                    <a:pt x="3327" y="1324"/>
                  </a:cubicBezTo>
                  <a:cubicBezTo>
                    <a:pt x="3298" y="1575"/>
                    <a:pt x="3495" y="1773"/>
                    <a:pt x="3727" y="1773"/>
                  </a:cubicBezTo>
                  <a:cubicBezTo>
                    <a:pt x="3752" y="1773"/>
                    <a:pt x="3777" y="1771"/>
                    <a:pt x="3803" y="1766"/>
                  </a:cubicBezTo>
                  <a:cubicBezTo>
                    <a:pt x="4213" y="1701"/>
                    <a:pt x="4311" y="1160"/>
                    <a:pt x="3950" y="947"/>
                  </a:cubicBezTo>
                  <a:cubicBezTo>
                    <a:pt x="3859" y="901"/>
                    <a:pt x="3764" y="880"/>
                    <a:pt x="3670" y="880"/>
                  </a:cubicBezTo>
                  <a:cubicBezTo>
                    <a:pt x="3359" y="880"/>
                    <a:pt x="3066" y="1111"/>
                    <a:pt x="3016" y="1438"/>
                  </a:cubicBezTo>
                  <a:cubicBezTo>
                    <a:pt x="2950" y="1766"/>
                    <a:pt x="3114" y="2110"/>
                    <a:pt x="3409" y="2258"/>
                  </a:cubicBezTo>
                  <a:lnTo>
                    <a:pt x="3426" y="2274"/>
                  </a:lnTo>
                  <a:lnTo>
                    <a:pt x="3442" y="2274"/>
                  </a:lnTo>
                  <a:cubicBezTo>
                    <a:pt x="3541" y="2324"/>
                    <a:pt x="3639" y="2356"/>
                    <a:pt x="3754" y="2389"/>
                  </a:cubicBezTo>
                  <a:cubicBezTo>
                    <a:pt x="3849" y="2411"/>
                    <a:pt x="3944" y="2421"/>
                    <a:pt x="4037" y="2421"/>
                  </a:cubicBezTo>
                  <a:cubicBezTo>
                    <a:pt x="4646" y="2421"/>
                    <a:pt x="5172" y="1983"/>
                    <a:pt x="5229" y="1471"/>
                  </a:cubicBezTo>
                  <a:cubicBezTo>
                    <a:pt x="5262" y="1061"/>
                    <a:pt x="5114" y="652"/>
                    <a:pt x="4786" y="389"/>
                  </a:cubicBezTo>
                  <a:cubicBezTo>
                    <a:pt x="4414" y="91"/>
                    <a:pt x="3979" y="1"/>
                    <a:pt x="358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 name="Google Shape;1498;p2"/>
            <p:cNvSpPr/>
            <p:nvPr/>
          </p:nvSpPr>
          <p:spPr>
            <a:xfrm>
              <a:off x="5189125" y="3075900"/>
              <a:ext cx="130325" cy="205325"/>
            </a:xfrm>
            <a:custGeom>
              <a:avLst/>
              <a:gdLst/>
              <a:ahLst/>
              <a:cxnLst/>
              <a:rect l="l" t="t" r="r" b="b"/>
              <a:pathLst>
                <a:path w="5213" h="8213" extrusionOk="0">
                  <a:moveTo>
                    <a:pt x="4114" y="1"/>
                  </a:moveTo>
                  <a:lnTo>
                    <a:pt x="4114" y="1"/>
                  </a:lnTo>
                  <a:cubicBezTo>
                    <a:pt x="4114" y="1"/>
                    <a:pt x="4180" y="623"/>
                    <a:pt x="3803" y="853"/>
                  </a:cubicBezTo>
                  <a:cubicBezTo>
                    <a:pt x="3409" y="1066"/>
                    <a:pt x="2836" y="1541"/>
                    <a:pt x="3426" y="2082"/>
                  </a:cubicBezTo>
                  <a:cubicBezTo>
                    <a:pt x="4032" y="2607"/>
                    <a:pt x="4196" y="3344"/>
                    <a:pt x="3688" y="4082"/>
                  </a:cubicBezTo>
                  <a:cubicBezTo>
                    <a:pt x="3688" y="4082"/>
                    <a:pt x="3983" y="2984"/>
                    <a:pt x="3246" y="2492"/>
                  </a:cubicBezTo>
                  <a:cubicBezTo>
                    <a:pt x="3050" y="2364"/>
                    <a:pt x="2888" y="2329"/>
                    <a:pt x="2771" y="2329"/>
                  </a:cubicBezTo>
                  <a:cubicBezTo>
                    <a:pt x="2634" y="2329"/>
                    <a:pt x="2557" y="2377"/>
                    <a:pt x="2557" y="2377"/>
                  </a:cubicBezTo>
                  <a:cubicBezTo>
                    <a:pt x="2623" y="2508"/>
                    <a:pt x="2655" y="2656"/>
                    <a:pt x="2672" y="2803"/>
                  </a:cubicBezTo>
                  <a:cubicBezTo>
                    <a:pt x="2688" y="3017"/>
                    <a:pt x="2213" y="3377"/>
                    <a:pt x="2557" y="3771"/>
                  </a:cubicBezTo>
                  <a:cubicBezTo>
                    <a:pt x="2901" y="4164"/>
                    <a:pt x="3147" y="4951"/>
                    <a:pt x="1934" y="5819"/>
                  </a:cubicBezTo>
                  <a:cubicBezTo>
                    <a:pt x="1934" y="5819"/>
                    <a:pt x="2557" y="4459"/>
                    <a:pt x="2196" y="3754"/>
                  </a:cubicBezTo>
                  <a:cubicBezTo>
                    <a:pt x="1819" y="3017"/>
                    <a:pt x="1377" y="3164"/>
                    <a:pt x="967" y="2574"/>
                  </a:cubicBezTo>
                  <a:cubicBezTo>
                    <a:pt x="967" y="2574"/>
                    <a:pt x="0" y="3098"/>
                    <a:pt x="754" y="4246"/>
                  </a:cubicBezTo>
                  <a:cubicBezTo>
                    <a:pt x="1623" y="5606"/>
                    <a:pt x="541" y="7295"/>
                    <a:pt x="1459" y="8213"/>
                  </a:cubicBezTo>
                  <a:cubicBezTo>
                    <a:pt x="1459" y="8213"/>
                    <a:pt x="1410" y="6868"/>
                    <a:pt x="2672" y="5623"/>
                  </a:cubicBezTo>
                  <a:cubicBezTo>
                    <a:pt x="3934" y="4393"/>
                    <a:pt x="5212" y="2853"/>
                    <a:pt x="411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 name="Google Shape;1499;p2"/>
            <p:cNvSpPr/>
            <p:nvPr/>
          </p:nvSpPr>
          <p:spPr>
            <a:xfrm>
              <a:off x="5303450" y="3050500"/>
              <a:ext cx="75825" cy="113125"/>
            </a:xfrm>
            <a:custGeom>
              <a:avLst/>
              <a:gdLst/>
              <a:ahLst/>
              <a:cxnLst/>
              <a:rect l="l" t="t" r="r" b="b"/>
              <a:pathLst>
                <a:path w="3033" h="4525" extrusionOk="0">
                  <a:moveTo>
                    <a:pt x="2590" y="0"/>
                  </a:moveTo>
                  <a:cubicBezTo>
                    <a:pt x="2541" y="279"/>
                    <a:pt x="2279" y="541"/>
                    <a:pt x="1623" y="820"/>
                  </a:cubicBezTo>
                  <a:cubicBezTo>
                    <a:pt x="984" y="1115"/>
                    <a:pt x="1213" y="1951"/>
                    <a:pt x="1279" y="2131"/>
                  </a:cubicBezTo>
                  <a:cubicBezTo>
                    <a:pt x="1341" y="2319"/>
                    <a:pt x="1389" y="2658"/>
                    <a:pt x="1206" y="2658"/>
                  </a:cubicBezTo>
                  <a:cubicBezTo>
                    <a:pt x="1198" y="2658"/>
                    <a:pt x="1190" y="2657"/>
                    <a:pt x="1180" y="2656"/>
                  </a:cubicBezTo>
                  <a:cubicBezTo>
                    <a:pt x="967" y="2623"/>
                    <a:pt x="1000" y="2508"/>
                    <a:pt x="1115" y="1836"/>
                  </a:cubicBezTo>
                  <a:cubicBezTo>
                    <a:pt x="1191" y="1316"/>
                    <a:pt x="845" y="1257"/>
                    <a:pt x="685" y="1257"/>
                  </a:cubicBezTo>
                  <a:cubicBezTo>
                    <a:pt x="638" y="1257"/>
                    <a:pt x="607" y="1262"/>
                    <a:pt x="607" y="1262"/>
                  </a:cubicBezTo>
                  <a:cubicBezTo>
                    <a:pt x="738" y="1426"/>
                    <a:pt x="738" y="1672"/>
                    <a:pt x="607" y="1836"/>
                  </a:cubicBezTo>
                  <a:cubicBezTo>
                    <a:pt x="344" y="2082"/>
                    <a:pt x="49" y="2361"/>
                    <a:pt x="312" y="3115"/>
                  </a:cubicBezTo>
                  <a:cubicBezTo>
                    <a:pt x="574" y="3852"/>
                    <a:pt x="0" y="4524"/>
                    <a:pt x="0" y="4524"/>
                  </a:cubicBezTo>
                  <a:cubicBezTo>
                    <a:pt x="3032" y="2017"/>
                    <a:pt x="2590" y="1"/>
                    <a:pt x="259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 name="Google Shape;1500;p2"/>
            <p:cNvSpPr/>
            <p:nvPr/>
          </p:nvSpPr>
          <p:spPr>
            <a:xfrm>
              <a:off x="5153050" y="3265225"/>
              <a:ext cx="90175" cy="106575"/>
            </a:xfrm>
            <a:custGeom>
              <a:avLst/>
              <a:gdLst/>
              <a:ahLst/>
              <a:cxnLst/>
              <a:rect l="l" t="t" r="r" b="b"/>
              <a:pathLst>
                <a:path w="3607" h="4263" extrusionOk="0">
                  <a:moveTo>
                    <a:pt x="1869" y="0"/>
                  </a:moveTo>
                  <a:cubicBezTo>
                    <a:pt x="1869" y="0"/>
                    <a:pt x="2000" y="279"/>
                    <a:pt x="1656" y="525"/>
                  </a:cubicBezTo>
                  <a:cubicBezTo>
                    <a:pt x="1312" y="771"/>
                    <a:pt x="1" y="2426"/>
                    <a:pt x="3607" y="4262"/>
                  </a:cubicBezTo>
                  <a:cubicBezTo>
                    <a:pt x="3607" y="4262"/>
                    <a:pt x="2754" y="3770"/>
                    <a:pt x="2640" y="2475"/>
                  </a:cubicBezTo>
                  <a:cubicBezTo>
                    <a:pt x="2541" y="1180"/>
                    <a:pt x="2820" y="508"/>
                    <a:pt x="18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 name="Google Shape;1501;p2"/>
            <p:cNvSpPr/>
            <p:nvPr/>
          </p:nvSpPr>
          <p:spPr>
            <a:xfrm>
              <a:off x="5044050" y="3330800"/>
              <a:ext cx="196725" cy="144875"/>
            </a:xfrm>
            <a:custGeom>
              <a:avLst/>
              <a:gdLst/>
              <a:ahLst/>
              <a:cxnLst/>
              <a:rect l="l" t="t" r="r" b="b"/>
              <a:pathLst>
                <a:path w="7869" h="5795" extrusionOk="0">
                  <a:moveTo>
                    <a:pt x="4648" y="0"/>
                  </a:moveTo>
                  <a:cubicBezTo>
                    <a:pt x="4508" y="0"/>
                    <a:pt x="4373" y="44"/>
                    <a:pt x="4246" y="131"/>
                  </a:cubicBezTo>
                  <a:cubicBezTo>
                    <a:pt x="3883" y="394"/>
                    <a:pt x="3664" y="608"/>
                    <a:pt x="3478" y="608"/>
                  </a:cubicBezTo>
                  <a:cubicBezTo>
                    <a:pt x="3421" y="608"/>
                    <a:pt x="3366" y="588"/>
                    <a:pt x="3312" y="541"/>
                  </a:cubicBezTo>
                  <a:lnTo>
                    <a:pt x="3312" y="541"/>
                  </a:lnTo>
                  <a:cubicBezTo>
                    <a:pt x="3311" y="541"/>
                    <a:pt x="3000" y="1180"/>
                    <a:pt x="3689" y="1393"/>
                  </a:cubicBezTo>
                  <a:cubicBezTo>
                    <a:pt x="4361" y="1590"/>
                    <a:pt x="4836" y="1721"/>
                    <a:pt x="4738" y="2098"/>
                  </a:cubicBezTo>
                  <a:cubicBezTo>
                    <a:pt x="4639" y="2475"/>
                    <a:pt x="3705" y="2541"/>
                    <a:pt x="2574" y="2704"/>
                  </a:cubicBezTo>
                  <a:cubicBezTo>
                    <a:pt x="1459" y="2885"/>
                    <a:pt x="591" y="3163"/>
                    <a:pt x="607" y="4130"/>
                  </a:cubicBezTo>
                  <a:cubicBezTo>
                    <a:pt x="633" y="4885"/>
                    <a:pt x="489" y="5250"/>
                    <a:pt x="238" y="5250"/>
                  </a:cubicBezTo>
                  <a:cubicBezTo>
                    <a:pt x="167" y="5250"/>
                    <a:pt x="87" y="5221"/>
                    <a:pt x="0" y="5163"/>
                  </a:cubicBezTo>
                  <a:lnTo>
                    <a:pt x="0" y="5163"/>
                  </a:lnTo>
                  <a:cubicBezTo>
                    <a:pt x="1" y="5163"/>
                    <a:pt x="249" y="5795"/>
                    <a:pt x="1194" y="5795"/>
                  </a:cubicBezTo>
                  <a:cubicBezTo>
                    <a:pt x="1389" y="5795"/>
                    <a:pt x="1612" y="5768"/>
                    <a:pt x="1869" y="5704"/>
                  </a:cubicBezTo>
                  <a:cubicBezTo>
                    <a:pt x="3377" y="5327"/>
                    <a:pt x="3557" y="4114"/>
                    <a:pt x="4197" y="3360"/>
                  </a:cubicBezTo>
                  <a:cubicBezTo>
                    <a:pt x="4836" y="2606"/>
                    <a:pt x="5492" y="1983"/>
                    <a:pt x="7868" y="1934"/>
                  </a:cubicBezTo>
                  <a:cubicBezTo>
                    <a:pt x="7868" y="1934"/>
                    <a:pt x="6409" y="1803"/>
                    <a:pt x="5852" y="951"/>
                  </a:cubicBezTo>
                  <a:cubicBezTo>
                    <a:pt x="5456" y="326"/>
                    <a:pt x="5033" y="0"/>
                    <a:pt x="46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 name="Google Shape;1502;p2"/>
            <p:cNvSpPr/>
            <p:nvPr/>
          </p:nvSpPr>
          <p:spPr>
            <a:xfrm>
              <a:off x="5144025" y="3390500"/>
              <a:ext cx="192225" cy="157075"/>
            </a:xfrm>
            <a:custGeom>
              <a:avLst/>
              <a:gdLst/>
              <a:ahLst/>
              <a:cxnLst/>
              <a:rect l="l" t="t" r="r" b="b"/>
              <a:pathLst>
                <a:path w="7689" h="6283" extrusionOk="0">
                  <a:moveTo>
                    <a:pt x="3401" y="1"/>
                  </a:moveTo>
                  <a:cubicBezTo>
                    <a:pt x="3344" y="1"/>
                    <a:pt x="3287" y="2"/>
                    <a:pt x="3230" y="5"/>
                  </a:cubicBezTo>
                  <a:cubicBezTo>
                    <a:pt x="2656" y="21"/>
                    <a:pt x="2099" y="169"/>
                    <a:pt x="1624" y="464"/>
                  </a:cubicBezTo>
                  <a:cubicBezTo>
                    <a:pt x="1443" y="562"/>
                    <a:pt x="1279" y="677"/>
                    <a:pt x="1148" y="808"/>
                  </a:cubicBezTo>
                  <a:cubicBezTo>
                    <a:pt x="1" y="1808"/>
                    <a:pt x="362" y="3890"/>
                    <a:pt x="1706" y="4201"/>
                  </a:cubicBezTo>
                  <a:cubicBezTo>
                    <a:pt x="1847" y="4239"/>
                    <a:pt x="1991" y="4258"/>
                    <a:pt x="2132" y="4258"/>
                  </a:cubicBezTo>
                  <a:cubicBezTo>
                    <a:pt x="2597" y="4258"/>
                    <a:pt x="3043" y="4057"/>
                    <a:pt x="3345" y="3693"/>
                  </a:cubicBezTo>
                  <a:cubicBezTo>
                    <a:pt x="3656" y="3234"/>
                    <a:pt x="3656" y="2660"/>
                    <a:pt x="3345" y="2201"/>
                  </a:cubicBezTo>
                  <a:cubicBezTo>
                    <a:pt x="3133" y="1916"/>
                    <a:pt x="2806" y="1760"/>
                    <a:pt x="2473" y="1760"/>
                  </a:cubicBezTo>
                  <a:cubicBezTo>
                    <a:pt x="2289" y="1760"/>
                    <a:pt x="2104" y="1807"/>
                    <a:pt x="1935" y="1906"/>
                  </a:cubicBezTo>
                  <a:cubicBezTo>
                    <a:pt x="1640" y="2070"/>
                    <a:pt x="1509" y="2415"/>
                    <a:pt x="1607" y="2726"/>
                  </a:cubicBezTo>
                  <a:cubicBezTo>
                    <a:pt x="1640" y="2824"/>
                    <a:pt x="1689" y="2906"/>
                    <a:pt x="1755" y="2972"/>
                  </a:cubicBezTo>
                  <a:cubicBezTo>
                    <a:pt x="1856" y="3073"/>
                    <a:pt x="1995" y="3116"/>
                    <a:pt x="2133" y="3116"/>
                  </a:cubicBezTo>
                  <a:cubicBezTo>
                    <a:pt x="2374" y="3116"/>
                    <a:pt x="2615" y="2985"/>
                    <a:pt x="2656" y="2808"/>
                  </a:cubicBezTo>
                  <a:cubicBezTo>
                    <a:pt x="2715" y="2544"/>
                    <a:pt x="2511" y="2306"/>
                    <a:pt x="2256" y="2306"/>
                  </a:cubicBezTo>
                  <a:cubicBezTo>
                    <a:pt x="2226" y="2306"/>
                    <a:pt x="2196" y="2309"/>
                    <a:pt x="2165" y="2316"/>
                  </a:cubicBezTo>
                  <a:cubicBezTo>
                    <a:pt x="1902" y="2382"/>
                    <a:pt x="1935" y="2529"/>
                    <a:pt x="1837" y="2529"/>
                  </a:cubicBezTo>
                  <a:cubicBezTo>
                    <a:pt x="1832" y="2530"/>
                    <a:pt x="1827" y="2531"/>
                    <a:pt x="1822" y="2531"/>
                  </a:cubicBezTo>
                  <a:cubicBezTo>
                    <a:pt x="1738" y="2531"/>
                    <a:pt x="1738" y="2398"/>
                    <a:pt x="1738" y="2398"/>
                  </a:cubicBezTo>
                  <a:cubicBezTo>
                    <a:pt x="1738" y="2201"/>
                    <a:pt x="1853" y="2021"/>
                    <a:pt x="2017" y="1939"/>
                  </a:cubicBezTo>
                  <a:cubicBezTo>
                    <a:pt x="2159" y="1866"/>
                    <a:pt x="2310" y="1831"/>
                    <a:pt x="2460" y="1831"/>
                  </a:cubicBezTo>
                  <a:cubicBezTo>
                    <a:pt x="2779" y="1831"/>
                    <a:pt x="3090" y="1988"/>
                    <a:pt x="3279" y="2267"/>
                  </a:cubicBezTo>
                  <a:cubicBezTo>
                    <a:pt x="3541" y="2677"/>
                    <a:pt x="3541" y="3218"/>
                    <a:pt x="3246" y="3627"/>
                  </a:cubicBezTo>
                  <a:cubicBezTo>
                    <a:pt x="3020" y="3942"/>
                    <a:pt x="2592" y="4121"/>
                    <a:pt x="2153" y="4121"/>
                  </a:cubicBezTo>
                  <a:cubicBezTo>
                    <a:pt x="2019" y="4121"/>
                    <a:pt x="1885" y="4104"/>
                    <a:pt x="1755" y="4070"/>
                  </a:cubicBezTo>
                  <a:cubicBezTo>
                    <a:pt x="542" y="3775"/>
                    <a:pt x="214" y="1857"/>
                    <a:pt x="1263" y="939"/>
                  </a:cubicBezTo>
                  <a:cubicBezTo>
                    <a:pt x="1742" y="490"/>
                    <a:pt x="2327" y="318"/>
                    <a:pt x="2918" y="318"/>
                  </a:cubicBezTo>
                  <a:cubicBezTo>
                    <a:pt x="3621" y="318"/>
                    <a:pt x="4333" y="562"/>
                    <a:pt x="4886" y="874"/>
                  </a:cubicBezTo>
                  <a:cubicBezTo>
                    <a:pt x="5820" y="1415"/>
                    <a:pt x="6558" y="2251"/>
                    <a:pt x="6951" y="3250"/>
                  </a:cubicBezTo>
                  <a:cubicBezTo>
                    <a:pt x="7279" y="4054"/>
                    <a:pt x="7443" y="4922"/>
                    <a:pt x="7459" y="5791"/>
                  </a:cubicBezTo>
                  <a:cubicBezTo>
                    <a:pt x="7459" y="5955"/>
                    <a:pt x="7443" y="6119"/>
                    <a:pt x="7410" y="6283"/>
                  </a:cubicBezTo>
                  <a:cubicBezTo>
                    <a:pt x="7426" y="6234"/>
                    <a:pt x="7443" y="6152"/>
                    <a:pt x="7459" y="6086"/>
                  </a:cubicBezTo>
                  <a:cubicBezTo>
                    <a:pt x="7459" y="6075"/>
                    <a:pt x="7459" y="6064"/>
                    <a:pt x="7459" y="6053"/>
                  </a:cubicBezTo>
                  <a:cubicBezTo>
                    <a:pt x="7689" y="4857"/>
                    <a:pt x="7541" y="3627"/>
                    <a:pt x="7016" y="2529"/>
                  </a:cubicBezTo>
                  <a:cubicBezTo>
                    <a:pt x="6336" y="1105"/>
                    <a:pt x="4998" y="1"/>
                    <a:pt x="340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 name="Google Shape;1503;p2"/>
            <p:cNvSpPr/>
            <p:nvPr/>
          </p:nvSpPr>
          <p:spPr>
            <a:xfrm>
              <a:off x="5250500" y="3438300"/>
              <a:ext cx="76325" cy="81825"/>
            </a:xfrm>
            <a:custGeom>
              <a:avLst/>
              <a:gdLst/>
              <a:ahLst/>
              <a:cxnLst/>
              <a:rect l="l" t="t" r="r" b="b"/>
              <a:pathLst>
                <a:path w="3053" h="3273" extrusionOk="0">
                  <a:moveTo>
                    <a:pt x="730" y="1"/>
                  </a:moveTo>
                  <a:cubicBezTo>
                    <a:pt x="63" y="1"/>
                    <a:pt x="0" y="784"/>
                    <a:pt x="1102" y="961"/>
                  </a:cubicBezTo>
                  <a:cubicBezTo>
                    <a:pt x="2364" y="1158"/>
                    <a:pt x="3053" y="3273"/>
                    <a:pt x="3053" y="3273"/>
                  </a:cubicBezTo>
                  <a:cubicBezTo>
                    <a:pt x="3053" y="3273"/>
                    <a:pt x="2725" y="994"/>
                    <a:pt x="1463" y="240"/>
                  </a:cubicBezTo>
                  <a:cubicBezTo>
                    <a:pt x="1175" y="69"/>
                    <a:pt x="926" y="1"/>
                    <a:pt x="73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 name="Google Shape;1504;p2"/>
            <p:cNvSpPr/>
            <p:nvPr/>
          </p:nvSpPr>
          <p:spPr>
            <a:xfrm>
              <a:off x="5098150" y="3432000"/>
              <a:ext cx="130325" cy="112950"/>
            </a:xfrm>
            <a:custGeom>
              <a:avLst/>
              <a:gdLst/>
              <a:ahLst/>
              <a:cxnLst/>
              <a:rect l="l" t="t" r="r" b="b"/>
              <a:pathLst>
                <a:path w="5213" h="4518" extrusionOk="0">
                  <a:moveTo>
                    <a:pt x="2180" y="1"/>
                  </a:moveTo>
                  <a:lnTo>
                    <a:pt x="2180" y="1"/>
                  </a:lnTo>
                  <a:cubicBezTo>
                    <a:pt x="2016" y="197"/>
                    <a:pt x="1885" y="427"/>
                    <a:pt x="1820" y="673"/>
                  </a:cubicBezTo>
                  <a:cubicBezTo>
                    <a:pt x="1688" y="1082"/>
                    <a:pt x="1131" y="1312"/>
                    <a:pt x="557" y="1705"/>
                  </a:cubicBezTo>
                  <a:cubicBezTo>
                    <a:pt x="0" y="2082"/>
                    <a:pt x="82" y="2705"/>
                    <a:pt x="213" y="3033"/>
                  </a:cubicBezTo>
                  <a:cubicBezTo>
                    <a:pt x="262" y="3262"/>
                    <a:pt x="246" y="3508"/>
                    <a:pt x="131" y="3721"/>
                  </a:cubicBezTo>
                  <a:cubicBezTo>
                    <a:pt x="394" y="3492"/>
                    <a:pt x="705" y="3328"/>
                    <a:pt x="1049" y="3230"/>
                  </a:cubicBezTo>
                  <a:cubicBezTo>
                    <a:pt x="1672" y="3049"/>
                    <a:pt x="1656" y="2754"/>
                    <a:pt x="1639" y="2279"/>
                  </a:cubicBezTo>
                  <a:cubicBezTo>
                    <a:pt x="1625" y="1877"/>
                    <a:pt x="1799" y="1852"/>
                    <a:pt x="1843" y="1852"/>
                  </a:cubicBezTo>
                  <a:cubicBezTo>
                    <a:pt x="1849" y="1852"/>
                    <a:pt x="1852" y="1853"/>
                    <a:pt x="1852" y="1853"/>
                  </a:cubicBezTo>
                  <a:cubicBezTo>
                    <a:pt x="1857" y="1853"/>
                    <a:pt x="1861" y="1852"/>
                    <a:pt x="1865" y="1852"/>
                  </a:cubicBezTo>
                  <a:cubicBezTo>
                    <a:pt x="2145" y="1852"/>
                    <a:pt x="2082" y="2382"/>
                    <a:pt x="2065" y="2672"/>
                  </a:cubicBezTo>
                  <a:cubicBezTo>
                    <a:pt x="2033" y="2967"/>
                    <a:pt x="1934" y="3574"/>
                    <a:pt x="2492" y="4164"/>
                  </a:cubicBezTo>
                  <a:cubicBezTo>
                    <a:pt x="2733" y="4428"/>
                    <a:pt x="3054" y="4518"/>
                    <a:pt x="3373" y="4518"/>
                  </a:cubicBezTo>
                  <a:cubicBezTo>
                    <a:pt x="3766" y="4518"/>
                    <a:pt x="4157" y="4380"/>
                    <a:pt x="4393" y="4262"/>
                  </a:cubicBezTo>
                  <a:cubicBezTo>
                    <a:pt x="4504" y="4217"/>
                    <a:pt x="4617" y="4194"/>
                    <a:pt x="4729" y="4194"/>
                  </a:cubicBezTo>
                  <a:cubicBezTo>
                    <a:pt x="4899" y="4194"/>
                    <a:pt x="5064" y="4245"/>
                    <a:pt x="5213" y="4344"/>
                  </a:cubicBezTo>
                  <a:cubicBezTo>
                    <a:pt x="5081" y="3475"/>
                    <a:pt x="4639" y="3197"/>
                    <a:pt x="4016" y="3131"/>
                  </a:cubicBezTo>
                  <a:cubicBezTo>
                    <a:pt x="3377" y="3066"/>
                    <a:pt x="2524" y="2853"/>
                    <a:pt x="2197" y="1771"/>
                  </a:cubicBezTo>
                  <a:cubicBezTo>
                    <a:pt x="1852" y="706"/>
                    <a:pt x="2180" y="1"/>
                    <a:pt x="21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 name="Google Shape;1505;p2"/>
            <p:cNvSpPr/>
            <p:nvPr/>
          </p:nvSpPr>
          <p:spPr>
            <a:xfrm>
              <a:off x="5118625" y="3507800"/>
              <a:ext cx="32825" cy="50025"/>
            </a:xfrm>
            <a:custGeom>
              <a:avLst/>
              <a:gdLst/>
              <a:ahLst/>
              <a:cxnLst/>
              <a:rect l="l" t="t" r="r" b="b"/>
              <a:pathLst>
                <a:path w="1313" h="2001" extrusionOk="0">
                  <a:moveTo>
                    <a:pt x="968" y="1"/>
                  </a:moveTo>
                  <a:cubicBezTo>
                    <a:pt x="968" y="2"/>
                    <a:pt x="950" y="100"/>
                    <a:pt x="509" y="362"/>
                  </a:cubicBezTo>
                  <a:cubicBezTo>
                    <a:pt x="165" y="525"/>
                    <a:pt x="1" y="935"/>
                    <a:pt x="115" y="1296"/>
                  </a:cubicBezTo>
                  <a:cubicBezTo>
                    <a:pt x="181" y="1525"/>
                    <a:pt x="230" y="1755"/>
                    <a:pt x="263" y="2001"/>
                  </a:cubicBezTo>
                  <a:cubicBezTo>
                    <a:pt x="263" y="2001"/>
                    <a:pt x="263" y="1853"/>
                    <a:pt x="787" y="1558"/>
                  </a:cubicBezTo>
                  <a:cubicBezTo>
                    <a:pt x="1312" y="1263"/>
                    <a:pt x="1099" y="837"/>
                    <a:pt x="1017" y="575"/>
                  </a:cubicBezTo>
                  <a:cubicBezTo>
                    <a:pt x="968" y="394"/>
                    <a:pt x="935" y="198"/>
                    <a:pt x="96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 name="Google Shape;1506;p2"/>
            <p:cNvSpPr/>
            <p:nvPr/>
          </p:nvSpPr>
          <p:spPr>
            <a:xfrm>
              <a:off x="4976425" y="3292825"/>
              <a:ext cx="172975" cy="122125"/>
            </a:xfrm>
            <a:custGeom>
              <a:avLst/>
              <a:gdLst/>
              <a:ahLst/>
              <a:cxnLst/>
              <a:rect l="l" t="t" r="r" b="b"/>
              <a:pathLst>
                <a:path w="6919" h="4885" extrusionOk="0">
                  <a:moveTo>
                    <a:pt x="4979" y="0"/>
                  </a:moveTo>
                  <a:cubicBezTo>
                    <a:pt x="4755" y="0"/>
                    <a:pt x="4504" y="52"/>
                    <a:pt x="4230" y="175"/>
                  </a:cubicBezTo>
                  <a:cubicBezTo>
                    <a:pt x="2771" y="830"/>
                    <a:pt x="3033" y="3306"/>
                    <a:pt x="4771" y="3650"/>
                  </a:cubicBezTo>
                  <a:cubicBezTo>
                    <a:pt x="4984" y="3699"/>
                    <a:pt x="5181" y="3732"/>
                    <a:pt x="5361" y="3748"/>
                  </a:cubicBezTo>
                  <a:cubicBezTo>
                    <a:pt x="4902" y="3830"/>
                    <a:pt x="4459" y="3978"/>
                    <a:pt x="4050" y="4191"/>
                  </a:cubicBezTo>
                  <a:cubicBezTo>
                    <a:pt x="3886" y="4256"/>
                    <a:pt x="3656" y="4338"/>
                    <a:pt x="3607" y="4355"/>
                  </a:cubicBezTo>
                  <a:cubicBezTo>
                    <a:pt x="3154" y="4526"/>
                    <a:pt x="2726" y="4602"/>
                    <a:pt x="2340" y="4602"/>
                  </a:cubicBezTo>
                  <a:cubicBezTo>
                    <a:pt x="1509" y="4602"/>
                    <a:pt x="871" y="4252"/>
                    <a:pt x="591" y="3748"/>
                  </a:cubicBezTo>
                  <a:cubicBezTo>
                    <a:pt x="362" y="3355"/>
                    <a:pt x="345" y="2847"/>
                    <a:pt x="558" y="2437"/>
                  </a:cubicBezTo>
                  <a:cubicBezTo>
                    <a:pt x="558" y="2437"/>
                    <a:pt x="575" y="2420"/>
                    <a:pt x="575" y="2420"/>
                  </a:cubicBezTo>
                  <a:cubicBezTo>
                    <a:pt x="779" y="2106"/>
                    <a:pt x="1115" y="1959"/>
                    <a:pt x="1430" y="1959"/>
                  </a:cubicBezTo>
                  <a:cubicBezTo>
                    <a:pt x="1723" y="1959"/>
                    <a:pt x="1998" y="2085"/>
                    <a:pt x="2132" y="2322"/>
                  </a:cubicBezTo>
                  <a:cubicBezTo>
                    <a:pt x="2230" y="2453"/>
                    <a:pt x="2296" y="2617"/>
                    <a:pt x="2296" y="2797"/>
                  </a:cubicBezTo>
                  <a:cubicBezTo>
                    <a:pt x="2296" y="2945"/>
                    <a:pt x="2230" y="3092"/>
                    <a:pt x="2132" y="3207"/>
                  </a:cubicBezTo>
                  <a:cubicBezTo>
                    <a:pt x="2017" y="3304"/>
                    <a:pt x="1955" y="3335"/>
                    <a:pt x="1924" y="3335"/>
                  </a:cubicBezTo>
                  <a:cubicBezTo>
                    <a:pt x="1898" y="3335"/>
                    <a:pt x="1895" y="3312"/>
                    <a:pt x="1902" y="3289"/>
                  </a:cubicBezTo>
                  <a:cubicBezTo>
                    <a:pt x="2018" y="3029"/>
                    <a:pt x="1725" y="2853"/>
                    <a:pt x="1471" y="2853"/>
                  </a:cubicBezTo>
                  <a:cubicBezTo>
                    <a:pt x="1293" y="2853"/>
                    <a:pt x="1135" y="2939"/>
                    <a:pt x="1148" y="3142"/>
                  </a:cubicBezTo>
                  <a:cubicBezTo>
                    <a:pt x="1137" y="3416"/>
                    <a:pt x="1376" y="3544"/>
                    <a:pt x="1629" y="3544"/>
                  </a:cubicBezTo>
                  <a:cubicBezTo>
                    <a:pt x="1754" y="3544"/>
                    <a:pt x="1881" y="3513"/>
                    <a:pt x="1984" y="3453"/>
                  </a:cubicBezTo>
                  <a:lnTo>
                    <a:pt x="2017" y="3437"/>
                  </a:lnTo>
                  <a:cubicBezTo>
                    <a:pt x="2050" y="3420"/>
                    <a:pt x="2066" y="3404"/>
                    <a:pt x="2083" y="3388"/>
                  </a:cubicBezTo>
                  <a:cubicBezTo>
                    <a:pt x="2394" y="3092"/>
                    <a:pt x="2427" y="2617"/>
                    <a:pt x="2181" y="2289"/>
                  </a:cubicBezTo>
                  <a:cubicBezTo>
                    <a:pt x="2043" y="2021"/>
                    <a:pt x="1726" y="1873"/>
                    <a:pt x="1389" y="1873"/>
                  </a:cubicBezTo>
                  <a:cubicBezTo>
                    <a:pt x="1047" y="1873"/>
                    <a:pt x="683" y="2025"/>
                    <a:pt x="460" y="2355"/>
                  </a:cubicBezTo>
                  <a:cubicBezTo>
                    <a:pt x="1" y="2961"/>
                    <a:pt x="132" y="4125"/>
                    <a:pt x="935" y="4584"/>
                  </a:cubicBezTo>
                  <a:cubicBezTo>
                    <a:pt x="1284" y="4773"/>
                    <a:pt x="1672" y="4885"/>
                    <a:pt x="2075" y="4885"/>
                  </a:cubicBezTo>
                  <a:cubicBezTo>
                    <a:pt x="2126" y="4885"/>
                    <a:pt x="2178" y="4883"/>
                    <a:pt x="2230" y="4879"/>
                  </a:cubicBezTo>
                  <a:cubicBezTo>
                    <a:pt x="3132" y="4863"/>
                    <a:pt x="3853" y="4355"/>
                    <a:pt x="5017" y="3994"/>
                  </a:cubicBezTo>
                  <a:cubicBezTo>
                    <a:pt x="5459" y="3896"/>
                    <a:pt x="5885" y="3830"/>
                    <a:pt x="6328" y="3797"/>
                  </a:cubicBezTo>
                  <a:cubicBezTo>
                    <a:pt x="6541" y="3781"/>
                    <a:pt x="6738" y="3715"/>
                    <a:pt x="6918" y="3617"/>
                  </a:cubicBezTo>
                  <a:lnTo>
                    <a:pt x="6918" y="3617"/>
                  </a:lnTo>
                  <a:cubicBezTo>
                    <a:pt x="6918" y="3617"/>
                    <a:pt x="6787" y="3652"/>
                    <a:pt x="6624" y="3652"/>
                  </a:cubicBezTo>
                  <a:cubicBezTo>
                    <a:pt x="6472" y="3652"/>
                    <a:pt x="6291" y="3621"/>
                    <a:pt x="6164" y="3502"/>
                  </a:cubicBezTo>
                  <a:cubicBezTo>
                    <a:pt x="5902" y="3273"/>
                    <a:pt x="5918" y="3371"/>
                    <a:pt x="5623" y="3273"/>
                  </a:cubicBezTo>
                  <a:cubicBezTo>
                    <a:pt x="5459" y="3240"/>
                    <a:pt x="5344" y="3076"/>
                    <a:pt x="5361" y="2912"/>
                  </a:cubicBezTo>
                  <a:lnTo>
                    <a:pt x="5361" y="2912"/>
                  </a:lnTo>
                  <a:cubicBezTo>
                    <a:pt x="5148" y="3076"/>
                    <a:pt x="5115" y="3371"/>
                    <a:pt x="5263" y="3568"/>
                  </a:cubicBezTo>
                  <a:cubicBezTo>
                    <a:pt x="5263" y="3568"/>
                    <a:pt x="4558" y="3568"/>
                    <a:pt x="4377" y="3207"/>
                  </a:cubicBezTo>
                  <a:cubicBezTo>
                    <a:pt x="4197" y="2830"/>
                    <a:pt x="4410" y="2830"/>
                    <a:pt x="4558" y="2748"/>
                  </a:cubicBezTo>
                  <a:cubicBezTo>
                    <a:pt x="4689" y="2666"/>
                    <a:pt x="4738" y="2535"/>
                    <a:pt x="4590" y="2322"/>
                  </a:cubicBezTo>
                  <a:cubicBezTo>
                    <a:pt x="4443" y="2109"/>
                    <a:pt x="4459" y="1748"/>
                    <a:pt x="4722" y="1748"/>
                  </a:cubicBezTo>
                  <a:cubicBezTo>
                    <a:pt x="4642" y="1576"/>
                    <a:pt x="4476" y="1468"/>
                    <a:pt x="4303" y="1468"/>
                  </a:cubicBezTo>
                  <a:cubicBezTo>
                    <a:pt x="4262" y="1468"/>
                    <a:pt x="4221" y="1474"/>
                    <a:pt x="4181" y="1486"/>
                  </a:cubicBezTo>
                  <a:cubicBezTo>
                    <a:pt x="3738" y="1568"/>
                    <a:pt x="3738" y="2175"/>
                    <a:pt x="3738" y="2175"/>
                  </a:cubicBezTo>
                  <a:cubicBezTo>
                    <a:pt x="3738" y="2175"/>
                    <a:pt x="3443" y="1421"/>
                    <a:pt x="3918" y="1044"/>
                  </a:cubicBezTo>
                  <a:cubicBezTo>
                    <a:pt x="4108" y="898"/>
                    <a:pt x="4258" y="843"/>
                    <a:pt x="4375" y="843"/>
                  </a:cubicBezTo>
                  <a:cubicBezTo>
                    <a:pt x="4563" y="843"/>
                    <a:pt x="4665" y="984"/>
                    <a:pt x="4705" y="1126"/>
                  </a:cubicBezTo>
                  <a:cubicBezTo>
                    <a:pt x="4758" y="1311"/>
                    <a:pt x="4865" y="1464"/>
                    <a:pt x="5008" y="1464"/>
                  </a:cubicBezTo>
                  <a:cubicBezTo>
                    <a:pt x="5041" y="1464"/>
                    <a:pt x="5077" y="1456"/>
                    <a:pt x="5115" y="1437"/>
                  </a:cubicBezTo>
                  <a:cubicBezTo>
                    <a:pt x="5259" y="1371"/>
                    <a:pt x="5373" y="1267"/>
                    <a:pt x="5467" y="1267"/>
                  </a:cubicBezTo>
                  <a:cubicBezTo>
                    <a:pt x="5512" y="1267"/>
                    <a:pt x="5553" y="1291"/>
                    <a:pt x="5590" y="1355"/>
                  </a:cubicBezTo>
                  <a:cubicBezTo>
                    <a:pt x="5705" y="1601"/>
                    <a:pt x="5607" y="1896"/>
                    <a:pt x="5361" y="1994"/>
                  </a:cubicBezTo>
                  <a:cubicBezTo>
                    <a:pt x="5361" y="1994"/>
                    <a:pt x="5372" y="1995"/>
                    <a:pt x="5392" y="1995"/>
                  </a:cubicBezTo>
                  <a:cubicBezTo>
                    <a:pt x="5532" y="1995"/>
                    <a:pt x="6101" y="1957"/>
                    <a:pt x="6230" y="1355"/>
                  </a:cubicBezTo>
                  <a:cubicBezTo>
                    <a:pt x="6334" y="819"/>
                    <a:pt x="5865" y="0"/>
                    <a:pt x="49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 name="Google Shape;1507;p2"/>
            <p:cNvSpPr/>
            <p:nvPr/>
          </p:nvSpPr>
          <p:spPr>
            <a:xfrm>
              <a:off x="4948975" y="3358250"/>
              <a:ext cx="116400" cy="82375"/>
            </a:xfrm>
            <a:custGeom>
              <a:avLst/>
              <a:gdLst/>
              <a:ahLst/>
              <a:cxnLst/>
              <a:rect l="l" t="t" r="r" b="b"/>
              <a:pathLst>
                <a:path w="4656" h="3295" extrusionOk="0">
                  <a:moveTo>
                    <a:pt x="837" y="0"/>
                  </a:moveTo>
                  <a:cubicBezTo>
                    <a:pt x="837" y="0"/>
                    <a:pt x="1" y="918"/>
                    <a:pt x="558" y="1705"/>
                  </a:cubicBezTo>
                  <a:cubicBezTo>
                    <a:pt x="869" y="2164"/>
                    <a:pt x="1378" y="2459"/>
                    <a:pt x="1935" y="2492"/>
                  </a:cubicBezTo>
                  <a:cubicBezTo>
                    <a:pt x="1869" y="2492"/>
                    <a:pt x="1476" y="2492"/>
                    <a:pt x="1296" y="2721"/>
                  </a:cubicBezTo>
                  <a:cubicBezTo>
                    <a:pt x="1181" y="2885"/>
                    <a:pt x="1115" y="3098"/>
                    <a:pt x="1148" y="3295"/>
                  </a:cubicBezTo>
                  <a:cubicBezTo>
                    <a:pt x="1200" y="3203"/>
                    <a:pt x="1294" y="3154"/>
                    <a:pt x="1396" y="3154"/>
                  </a:cubicBezTo>
                  <a:cubicBezTo>
                    <a:pt x="1422" y="3154"/>
                    <a:pt x="1449" y="3157"/>
                    <a:pt x="1476" y="3164"/>
                  </a:cubicBezTo>
                  <a:cubicBezTo>
                    <a:pt x="1591" y="3199"/>
                    <a:pt x="1754" y="3278"/>
                    <a:pt x="1939" y="3278"/>
                  </a:cubicBezTo>
                  <a:cubicBezTo>
                    <a:pt x="2097" y="3278"/>
                    <a:pt x="2270" y="3221"/>
                    <a:pt x="2443" y="3032"/>
                  </a:cubicBezTo>
                  <a:cubicBezTo>
                    <a:pt x="2820" y="2639"/>
                    <a:pt x="3312" y="2869"/>
                    <a:pt x="4656" y="2147"/>
                  </a:cubicBezTo>
                  <a:lnTo>
                    <a:pt x="4656" y="2147"/>
                  </a:lnTo>
                  <a:cubicBezTo>
                    <a:pt x="4656" y="2147"/>
                    <a:pt x="3926" y="2455"/>
                    <a:pt x="3109" y="2455"/>
                  </a:cubicBezTo>
                  <a:cubicBezTo>
                    <a:pt x="2647" y="2455"/>
                    <a:pt x="2157" y="2357"/>
                    <a:pt x="1755" y="2049"/>
                  </a:cubicBezTo>
                  <a:cubicBezTo>
                    <a:pt x="1099" y="1574"/>
                    <a:pt x="755" y="787"/>
                    <a:pt x="8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 name="Google Shape;1508;p2"/>
            <p:cNvSpPr/>
            <p:nvPr/>
          </p:nvSpPr>
          <p:spPr>
            <a:xfrm>
              <a:off x="5102250" y="3172425"/>
              <a:ext cx="111075" cy="157150"/>
            </a:xfrm>
            <a:custGeom>
              <a:avLst/>
              <a:gdLst/>
              <a:ahLst/>
              <a:cxnLst/>
              <a:rect l="l" t="t" r="r" b="b"/>
              <a:pathLst>
                <a:path w="4443" h="6286" extrusionOk="0">
                  <a:moveTo>
                    <a:pt x="2648" y="0"/>
                  </a:moveTo>
                  <a:cubicBezTo>
                    <a:pt x="2147" y="0"/>
                    <a:pt x="1624" y="207"/>
                    <a:pt x="1279" y="614"/>
                  </a:cubicBezTo>
                  <a:cubicBezTo>
                    <a:pt x="0" y="2253"/>
                    <a:pt x="902" y="4270"/>
                    <a:pt x="1656" y="5122"/>
                  </a:cubicBezTo>
                  <a:cubicBezTo>
                    <a:pt x="2082" y="5630"/>
                    <a:pt x="2639" y="6040"/>
                    <a:pt x="3262" y="6286"/>
                  </a:cubicBezTo>
                  <a:cubicBezTo>
                    <a:pt x="2688" y="6023"/>
                    <a:pt x="2180" y="5630"/>
                    <a:pt x="1770" y="5138"/>
                  </a:cubicBezTo>
                  <a:cubicBezTo>
                    <a:pt x="1492" y="4745"/>
                    <a:pt x="1295" y="4319"/>
                    <a:pt x="1164" y="3843"/>
                  </a:cubicBezTo>
                  <a:cubicBezTo>
                    <a:pt x="1016" y="3319"/>
                    <a:pt x="967" y="2778"/>
                    <a:pt x="1000" y="2221"/>
                  </a:cubicBezTo>
                  <a:cubicBezTo>
                    <a:pt x="1131" y="745"/>
                    <a:pt x="1967" y="205"/>
                    <a:pt x="2721" y="172"/>
                  </a:cubicBezTo>
                  <a:cubicBezTo>
                    <a:pt x="3065" y="172"/>
                    <a:pt x="3393" y="319"/>
                    <a:pt x="3639" y="565"/>
                  </a:cubicBezTo>
                  <a:cubicBezTo>
                    <a:pt x="4278" y="1106"/>
                    <a:pt x="3934" y="2057"/>
                    <a:pt x="3393" y="2286"/>
                  </a:cubicBezTo>
                  <a:cubicBezTo>
                    <a:pt x="3270" y="2348"/>
                    <a:pt x="3133" y="2381"/>
                    <a:pt x="2995" y="2381"/>
                  </a:cubicBezTo>
                  <a:cubicBezTo>
                    <a:pt x="2875" y="2381"/>
                    <a:pt x="2753" y="2356"/>
                    <a:pt x="2639" y="2303"/>
                  </a:cubicBezTo>
                  <a:cubicBezTo>
                    <a:pt x="2475" y="2204"/>
                    <a:pt x="2360" y="2040"/>
                    <a:pt x="2344" y="1844"/>
                  </a:cubicBezTo>
                  <a:cubicBezTo>
                    <a:pt x="2344" y="1746"/>
                    <a:pt x="2370" y="1723"/>
                    <a:pt x="2420" y="1723"/>
                  </a:cubicBezTo>
                  <a:cubicBezTo>
                    <a:pt x="2463" y="1723"/>
                    <a:pt x="2523" y="1740"/>
                    <a:pt x="2600" y="1740"/>
                  </a:cubicBezTo>
                  <a:cubicBezTo>
                    <a:pt x="2658" y="1740"/>
                    <a:pt x="2726" y="1730"/>
                    <a:pt x="2803" y="1696"/>
                  </a:cubicBezTo>
                  <a:cubicBezTo>
                    <a:pt x="3016" y="1581"/>
                    <a:pt x="3049" y="1303"/>
                    <a:pt x="2885" y="1139"/>
                  </a:cubicBezTo>
                  <a:cubicBezTo>
                    <a:pt x="2817" y="1065"/>
                    <a:pt x="2717" y="1025"/>
                    <a:pt x="2614" y="1025"/>
                  </a:cubicBezTo>
                  <a:cubicBezTo>
                    <a:pt x="2419" y="1025"/>
                    <a:pt x="2212" y="1168"/>
                    <a:pt x="2180" y="1499"/>
                  </a:cubicBezTo>
                  <a:cubicBezTo>
                    <a:pt x="2147" y="1745"/>
                    <a:pt x="2213" y="1975"/>
                    <a:pt x="2377" y="2155"/>
                  </a:cubicBezTo>
                  <a:lnTo>
                    <a:pt x="2442" y="2221"/>
                  </a:lnTo>
                  <a:cubicBezTo>
                    <a:pt x="2459" y="2237"/>
                    <a:pt x="2475" y="2253"/>
                    <a:pt x="2508" y="2270"/>
                  </a:cubicBezTo>
                  <a:lnTo>
                    <a:pt x="2541" y="2303"/>
                  </a:lnTo>
                  <a:lnTo>
                    <a:pt x="2590" y="2319"/>
                  </a:lnTo>
                  <a:lnTo>
                    <a:pt x="2623" y="2352"/>
                  </a:lnTo>
                  <a:cubicBezTo>
                    <a:pt x="2746" y="2417"/>
                    <a:pt x="2881" y="2450"/>
                    <a:pt x="3018" y="2450"/>
                  </a:cubicBezTo>
                  <a:cubicBezTo>
                    <a:pt x="3155" y="2450"/>
                    <a:pt x="3295" y="2417"/>
                    <a:pt x="3426" y="2352"/>
                  </a:cubicBezTo>
                  <a:cubicBezTo>
                    <a:pt x="4016" y="2139"/>
                    <a:pt x="4442" y="1090"/>
                    <a:pt x="3754" y="450"/>
                  </a:cubicBezTo>
                  <a:cubicBezTo>
                    <a:pt x="3483" y="149"/>
                    <a:pt x="3073" y="0"/>
                    <a:pt x="26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 name="Google Shape;1509;p2"/>
            <p:cNvSpPr/>
            <p:nvPr/>
          </p:nvSpPr>
          <p:spPr>
            <a:xfrm>
              <a:off x="4100725" y="3810725"/>
              <a:ext cx="227050" cy="157775"/>
            </a:xfrm>
            <a:custGeom>
              <a:avLst/>
              <a:gdLst/>
              <a:ahLst/>
              <a:cxnLst/>
              <a:rect l="l" t="t" r="r" b="b"/>
              <a:pathLst>
                <a:path w="9082" h="6311" extrusionOk="0">
                  <a:moveTo>
                    <a:pt x="7066" y="0"/>
                  </a:moveTo>
                  <a:cubicBezTo>
                    <a:pt x="6615" y="0"/>
                    <a:pt x="6189" y="159"/>
                    <a:pt x="5918" y="489"/>
                  </a:cubicBezTo>
                  <a:cubicBezTo>
                    <a:pt x="5525" y="899"/>
                    <a:pt x="5475" y="1538"/>
                    <a:pt x="5803" y="1997"/>
                  </a:cubicBezTo>
                  <a:cubicBezTo>
                    <a:pt x="5902" y="2128"/>
                    <a:pt x="6033" y="2243"/>
                    <a:pt x="6180" y="2308"/>
                  </a:cubicBezTo>
                  <a:lnTo>
                    <a:pt x="6213" y="2325"/>
                  </a:lnTo>
                  <a:lnTo>
                    <a:pt x="6295" y="2341"/>
                  </a:lnTo>
                  <a:cubicBezTo>
                    <a:pt x="6311" y="2357"/>
                    <a:pt x="6344" y="2357"/>
                    <a:pt x="6377" y="2374"/>
                  </a:cubicBezTo>
                  <a:cubicBezTo>
                    <a:pt x="6440" y="2389"/>
                    <a:pt x="6506" y="2396"/>
                    <a:pt x="6571" y="2396"/>
                  </a:cubicBezTo>
                  <a:cubicBezTo>
                    <a:pt x="6792" y="2396"/>
                    <a:pt x="7016" y="2313"/>
                    <a:pt x="7180" y="2161"/>
                  </a:cubicBezTo>
                  <a:cubicBezTo>
                    <a:pt x="7575" y="1750"/>
                    <a:pt x="7294" y="1199"/>
                    <a:pt x="6951" y="1199"/>
                  </a:cubicBezTo>
                  <a:cubicBezTo>
                    <a:pt x="6924" y="1199"/>
                    <a:pt x="6896" y="1203"/>
                    <a:pt x="6869" y="1210"/>
                  </a:cubicBezTo>
                  <a:cubicBezTo>
                    <a:pt x="6541" y="1308"/>
                    <a:pt x="6475" y="1718"/>
                    <a:pt x="6705" y="1849"/>
                  </a:cubicBezTo>
                  <a:cubicBezTo>
                    <a:pt x="6755" y="1872"/>
                    <a:pt x="6810" y="1883"/>
                    <a:pt x="6864" y="1883"/>
                  </a:cubicBezTo>
                  <a:cubicBezTo>
                    <a:pt x="6968" y="1883"/>
                    <a:pt x="7072" y="1843"/>
                    <a:pt x="7147" y="1767"/>
                  </a:cubicBezTo>
                  <a:lnTo>
                    <a:pt x="7147" y="1767"/>
                  </a:lnTo>
                  <a:cubicBezTo>
                    <a:pt x="7196" y="1915"/>
                    <a:pt x="7131" y="2062"/>
                    <a:pt x="7016" y="2144"/>
                  </a:cubicBezTo>
                  <a:cubicBezTo>
                    <a:pt x="6871" y="2253"/>
                    <a:pt x="6691" y="2317"/>
                    <a:pt x="6507" y="2317"/>
                  </a:cubicBezTo>
                  <a:cubicBezTo>
                    <a:pt x="6442" y="2317"/>
                    <a:pt x="6376" y="2309"/>
                    <a:pt x="6311" y="2292"/>
                  </a:cubicBezTo>
                  <a:cubicBezTo>
                    <a:pt x="6213" y="2259"/>
                    <a:pt x="6131" y="2226"/>
                    <a:pt x="6049" y="2177"/>
                  </a:cubicBezTo>
                  <a:cubicBezTo>
                    <a:pt x="5557" y="1767"/>
                    <a:pt x="5508" y="1013"/>
                    <a:pt x="5967" y="554"/>
                  </a:cubicBezTo>
                  <a:cubicBezTo>
                    <a:pt x="6223" y="251"/>
                    <a:pt x="6618" y="107"/>
                    <a:pt x="7037" y="107"/>
                  </a:cubicBezTo>
                  <a:cubicBezTo>
                    <a:pt x="7907" y="107"/>
                    <a:pt x="8879" y="731"/>
                    <a:pt x="8901" y="1849"/>
                  </a:cubicBezTo>
                  <a:cubicBezTo>
                    <a:pt x="8918" y="2652"/>
                    <a:pt x="8475" y="3406"/>
                    <a:pt x="7770" y="3783"/>
                  </a:cubicBezTo>
                  <a:lnTo>
                    <a:pt x="7705" y="3816"/>
                  </a:lnTo>
                  <a:cubicBezTo>
                    <a:pt x="7606" y="3849"/>
                    <a:pt x="7524" y="3865"/>
                    <a:pt x="7426" y="3898"/>
                  </a:cubicBezTo>
                  <a:cubicBezTo>
                    <a:pt x="7203" y="3950"/>
                    <a:pt x="6980" y="3972"/>
                    <a:pt x="6759" y="3972"/>
                  </a:cubicBezTo>
                  <a:cubicBezTo>
                    <a:pt x="5184" y="3972"/>
                    <a:pt x="3644" y="2835"/>
                    <a:pt x="2314" y="2835"/>
                  </a:cubicBezTo>
                  <a:cubicBezTo>
                    <a:pt x="2163" y="2835"/>
                    <a:pt x="2015" y="2849"/>
                    <a:pt x="1869" y="2882"/>
                  </a:cubicBezTo>
                  <a:cubicBezTo>
                    <a:pt x="607" y="3161"/>
                    <a:pt x="247" y="4046"/>
                    <a:pt x="148" y="4587"/>
                  </a:cubicBezTo>
                  <a:cubicBezTo>
                    <a:pt x="1" y="5128"/>
                    <a:pt x="115" y="5734"/>
                    <a:pt x="558" y="6062"/>
                  </a:cubicBezTo>
                  <a:cubicBezTo>
                    <a:pt x="779" y="6232"/>
                    <a:pt x="1048" y="6310"/>
                    <a:pt x="1311" y="6310"/>
                  </a:cubicBezTo>
                  <a:cubicBezTo>
                    <a:pt x="1733" y="6310"/>
                    <a:pt x="2140" y="6110"/>
                    <a:pt x="2312" y="5767"/>
                  </a:cubicBezTo>
                  <a:cubicBezTo>
                    <a:pt x="2640" y="5226"/>
                    <a:pt x="2361" y="4521"/>
                    <a:pt x="1869" y="4390"/>
                  </a:cubicBezTo>
                  <a:cubicBezTo>
                    <a:pt x="1774" y="4352"/>
                    <a:pt x="1677" y="4334"/>
                    <a:pt x="1581" y="4334"/>
                  </a:cubicBezTo>
                  <a:cubicBezTo>
                    <a:pt x="1264" y="4334"/>
                    <a:pt x="966" y="4530"/>
                    <a:pt x="853" y="4832"/>
                  </a:cubicBezTo>
                  <a:cubicBezTo>
                    <a:pt x="820" y="4964"/>
                    <a:pt x="804" y="5095"/>
                    <a:pt x="837" y="5226"/>
                  </a:cubicBezTo>
                  <a:cubicBezTo>
                    <a:pt x="837" y="5242"/>
                    <a:pt x="837" y="5259"/>
                    <a:pt x="853" y="5275"/>
                  </a:cubicBezTo>
                  <a:cubicBezTo>
                    <a:pt x="853" y="5275"/>
                    <a:pt x="853" y="5291"/>
                    <a:pt x="853" y="5291"/>
                  </a:cubicBezTo>
                  <a:cubicBezTo>
                    <a:pt x="915" y="5526"/>
                    <a:pt x="1125" y="5667"/>
                    <a:pt x="1350" y="5667"/>
                  </a:cubicBezTo>
                  <a:cubicBezTo>
                    <a:pt x="1425" y="5667"/>
                    <a:pt x="1501" y="5652"/>
                    <a:pt x="1574" y="5619"/>
                  </a:cubicBezTo>
                  <a:cubicBezTo>
                    <a:pt x="1909" y="5476"/>
                    <a:pt x="1794" y="4913"/>
                    <a:pt x="1455" y="4913"/>
                  </a:cubicBezTo>
                  <a:cubicBezTo>
                    <a:pt x="1446" y="4913"/>
                    <a:pt x="1436" y="4914"/>
                    <a:pt x="1427" y="4914"/>
                  </a:cubicBezTo>
                  <a:cubicBezTo>
                    <a:pt x="1050" y="4964"/>
                    <a:pt x="1099" y="5324"/>
                    <a:pt x="1050" y="5373"/>
                  </a:cubicBezTo>
                  <a:cubicBezTo>
                    <a:pt x="1039" y="5387"/>
                    <a:pt x="1027" y="5393"/>
                    <a:pt x="1015" y="5393"/>
                  </a:cubicBezTo>
                  <a:cubicBezTo>
                    <a:pt x="969" y="5393"/>
                    <a:pt x="915" y="5314"/>
                    <a:pt x="902" y="5275"/>
                  </a:cubicBezTo>
                  <a:cubicBezTo>
                    <a:pt x="820" y="5095"/>
                    <a:pt x="837" y="4882"/>
                    <a:pt x="935" y="4701"/>
                  </a:cubicBezTo>
                  <a:cubicBezTo>
                    <a:pt x="1073" y="4506"/>
                    <a:pt x="1300" y="4391"/>
                    <a:pt x="1536" y="4391"/>
                  </a:cubicBezTo>
                  <a:cubicBezTo>
                    <a:pt x="1637" y="4391"/>
                    <a:pt x="1739" y="4412"/>
                    <a:pt x="1836" y="4455"/>
                  </a:cubicBezTo>
                  <a:cubicBezTo>
                    <a:pt x="2295" y="4570"/>
                    <a:pt x="2541" y="5226"/>
                    <a:pt x="2230" y="5718"/>
                  </a:cubicBezTo>
                  <a:cubicBezTo>
                    <a:pt x="2079" y="6029"/>
                    <a:pt x="1701" y="6211"/>
                    <a:pt x="1313" y="6211"/>
                  </a:cubicBezTo>
                  <a:cubicBezTo>
                    <a:pt x="1069" y="6211"/>
                    <a:pt x="820" y="6138"/>
                    <a:pt x="624" y="5980"/>
                  </a:cubicBezTo>
                  <a:cubicBezTo>
                    <a:pt x="99" y="5554"/>
                    <a:pt x="115" y="4636"/>
                    <a:pt x="558" y="4062"/>
                  </a:cubicBezTo>
                  <a:cubicBezTo>
                    <a:pt x="902" y="3583"/>
                    <a:pt x="1477" y="3343"/>
                    <a:pt x="2088" y="3343"/>
                  </a:cubicBezTo>
                  <a:cubicBezTo>
                    <a:pt x="2292" y="3343"/>
                    <a:pt x="2500" y="3370"/>
                    <a:pt x="2705" y="3423"/>
                  </a:cubicBezTo>
                  <a:cubicBezTo>
                    <a:pt x="3525" y="3620"/>
                    <a:pt x="4344" y="3947"/>
                    <a:pt x="5213" y="4193"/>
                  </a:cubicBezTo>
                  <a:cubicBezTo>
                    <a:pt x="5539" y="4253"/>
                    <a:pt x="5872" y="4286"/>
                    <a:pt x="6202" y="4286"/>
                  </a:cubicBezTo>
                  <a:cubicBezTo>
                    <a:pt x="6782" y="4286"/>
                    <a:pt x="7350" y="4182"/>
                    <a:pt x="7852" y="3931"/>
                  </a:cubicBezTo>
                  <a:cubicBezTo>
                    <a:pt x="8606" y="3521"/>
                    <a:pt x="9081" y="2718"/>
                    <a:pt x="9049" y="1849"/>
                  </a:cubicBezTo>
                  <a:cubicBezTo>
                    <a:pt x="9005" y="653"/>
                    <a:pt x="7983" y="0"/>
                    <a:pt x="70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 name="Google Shape;1510;p2"/>
            <p:cNvSpPr/>
            <p:nvPr/>
          </p:nvSpPr>
          <p:spPr>
            <a:xfrm>
              <a:off x="4024500" y="3946675"/>
              <a:ext cx="154100" cy="154525"/>
            </a:xfrm>
            <a:custGeom>
              <a:avLst/>
              <a:gdLst/>
              <a:ahLst/>
              <a:cxnLst/>
              <a:rect l="l" t="t" r="r" b="b"/>
              <a:pathLst>
                <a:path w="6164" h="6181" extrusionOk="0">
                  <a:moveTo>
                    <a:pt x="3082" y="1"/>
                  </a:moveTo>
                  <a:cubicBezTo>
                    <a:pt x="3033" y="116"/>
                    <a:pt x="3017" y="230"/>
                    <a:pt x="3000" y="362"/>
                  </a:cubicBezTo>
                  <a:cubicBezTo>
                    <a:pt x="3000" y="362"/>
                    <a:pt x="2919" y="1263"/>
                    <a:pt x="2050" y="1378"/>
                  </a:cubicBezTo>
                  <a:cubicBezTo>
                    <a:pt x="1165" y="1509"/>
                    <a:pt x="591" y="1624"/>
                    <a:pt x="558" y="2296"/>
                  </a:cubicBezTo>
                  <a:cubicBezTo>
                    <a:pt x="528" y="2896"/>
                    <a:pt x="333" y="3222"/>
                    <a:pt x="74" y="3222"/>
                  </a:cubicBezTo>
                  <a:cubicBezTo>
                    <a:pt x="50" y="3222"/>
                    <a:pt x="26" y="3219"/>
                    <a:pt x="1" y="3214"/>
                  </a:cubicBezTo>
                  <a:lnTo>
                    <a:pt x="1" y="3214"/>
                  </a:lnTo>
                  <a:cubicBezTo>
                    <a:pt x="1" y="3214"/>
                    <a:pt x="366" y="3762"/>
                    <a:pt x="973" y="3762"/>
                  </a:cubicBezTo>
                  <a:cubicBezTo>
                    <a:pt x="1094" y="3762"/>
                    <a:pt x="1223" y="3740"/>
                    <a:pt x="1361" y="3689"/>
                  </a:cubicBezTo>
                  <a:cubicBezTo>
                    <a:pt x="2181" y="3361"/>
                    <a:pt x="2115" y="2820"/>
                    <a:pt x="2132" y="2656"/>
                  </a:cubicBezTo>
                  <a:cubicBezTo>
                    <a:pt x="2147" y="2518"/>
                    <a:pt x="2205" y="2309"/>
                    <a:pt x="2347" y="2309"/>
                  </a:cubicBezTo>
                  <a:cubicBezTo>
                    <a:pt x="2357" y="2309"/>
                    <a:pt x="2367" y="2310"/>
                    <a:pt x="2378" y="2312"/>
                  </a:cubicBezTo>
                  <a:cubicBezTo>
                    <a:pt x="2542" y="2345"/>
                    <a:pt x="2607" y="2656"/>
                    <a:pt x="2378" y="2951"/>
                  </a:cubicBezTo>
                  <a:cubicBezTo>
                    <a:pt x="2033" y="3312"/>
                    <a:pt x="2001" y="3853"/>
                    <a:pt x="2279" y="4263"/>
                  </a:cubicBezTo>
                  <a:cubicBezTo>
                    <a:pt x="2640" y="4820"/>
                    <a:pt x="3082" y="6180"/>
                    <a:pt x="3082" y="6180"/>
                  </a:cubicBezTo>
                  <a:cubicBezTo>
                    <a:pt x="3082" y="6180"/>
                    <a:pt x="3525" y="4804"/>
                    <a:pt x="3886" y="4263"/>
                  </a:cubicBezTo>
                  <a:cubicBezTo>
                    <a:pt x="4181" y="3853"/>
                    <a:pt x="4131" y="3312"/>
                    <a:pt x="3787" y="2951"/>
                  </a:cubicBezTo>
                  <a:cubicBezTo>
                    <a:pt x="3558" y="2656"/>
                    <a:pt x="3623" y="2345"/>
                    <a:pt x="3787" y="2312"/>
                  </a:cubicBezTo>
                  <a:cubicBezTo>
                    <a:pt x="3798" y="2310"/>
                    <a:pt x="3807" y="2309"/>
                    <a:pt x="3817" y="2309"/>
                  </a:cubicBezTo>
                  <a:cubicBezTo>
                    <a:pt x="3946" y="2309"/>
                    <a:pt x="4018" y="2504"/>
                    <a:pt x="4033" y="2656"/>
                  </a:cubicBezTo>
                  <a:cubicBezTo>
                    <a:pt x="4033" y="2820"/>
                    <a:pt x="3984" y="3378"/>
                    <a:pt x="4804" y="3689"/>
                  </a:cubicBezTo>
                  <a:cubicBezTo>
                    <a:pt x="4935" y="3736"/>
                    <a:pt x="5060" y="3756"/>
                    <a:pt x="5176" y="3756"/>
                  </a:cubicBezTo>
                  <a:cubicBezTo>
                    <a:pt x="5783" y="3756"/>
                    <a:pt x="6164" y="3214"/>
                    <a:pt x="6164" y="3214"/>
                  </a:cubicBezTo>
                  <a:lnTo>
                    <a:pt x="6164" y="3214"/>
                  </a:lnTo>
                  <a:cubicBezTo>
                    <a:pt x="6138" y="3219"/>
                    <a:pt x="6112" y="3222"/>
                    <a:pt x="6087" y="3222"/>
                  </a:cubicBezTo>
                  <a:cubicBezTo>
                    <a:pt x="5815" y="3222"/>
                    <a:pt x="5620" y="2896"/>
                    <a:pt x="5590" y="2296"/>
                  </a:cubicBezTo>
                  <a:cubicBezTo>
                    <a:pt x="5558" y="1624"/>
                    <a:pt x="4984" y="1493"/>
                    <a:pt x="4115" y="1378"/>
                  </a:cubicBezTo>
                  <a:cubicBezTo>
                    <a:pt x="3230" y="1263"/>
                    <a:pt x="3148" y="362"/>
                    <a:pt x="3148" y="362"/>
                  </a:cubicBezTo>
                  <a:cubicBezTo>
                    <a:pt x="3132" y="230"/>
                    <a:pt x="3115" y="116"/>
                    <a:pt x="30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 name="Google Shape;1511;p2"/>
            <p:cNvSpPr/>
            <p:nvPr/>
          </p:nvSpPr>
          <p:spPr>
            <a:xfrm>
              <a:off x="4127775" y="3900300"/>
              <a:ext cx="161475" cy="92300"/>
            </a:xfrm>
            <a:custGeom>
              <a:avLst/>
              <a:gdLst/>
              <a:ahLst/>
              <a:cxnLst/>
              <a:rect l="l" t="t" r="r" b="b"/>
              <a:pathLst>
                <a:path w="6459" h="3692" extrusionOk="0">
                  <a:moveTo>
                    <a:pt x="948" y="1"/>
                  </a:moveTo>
                  <a:cubicBezTo>
                    <a:pt x="332" y="1"/>
                    <a:pt x="0" y="266"/>
                    <a:pt x="0" y="266"/>
                  </a:cubicBezTo>
                  <a:cubicBezTo>
                    <a:pt x="230" y="192"/>
                    <a:pt x="444" y="142"/>
                    <a:pt x="657" y="142"/>
                  </a:cubicBezTo>
                  <a:cubicBezTo>
                    <a:pt x="962" y="142"/>
                    <a:pt x="1267" y="242"/>
                    <a:pt x="1623" y="512"/>
                  </a:cubicBezTo>
                  <a:cubicBezTo>
                    <a:pt x="2213" y="954"/>
                    <a:pt x="1853" y="1708"/>
                    <a:pt x="1754" y="2200"/>
                  </a:cubicBezTo>
                  <a:cubicBezTo>
                    <a:pt x="1656" y="2708"/>
                    <a:pt x="2361" y="2921"/>
                    <a:pt x="2721" y="3085"/>
                  </a:cubicBezTo>
                  <a:cubicBezTo>
                    <a:pt x="3098" y="3249"/>
                    <a:pt x="2902" y="3692"/>
                    <a:pt x="2902" y="3692"/>
                  </a:cubicBezTo>
                  <a:cubicBezTo>
                    <a:pt x="4246" y="2872"/>
                    <a:pt x="3377" y="1938"/>
                    <a:pt x="3148" y="1659"/>
                  </a:cubicBezTo>
                  <a:cubicBezTo>
                    <a:pt x="2959" y="1443"/>
                    <a:pt x="3081" y="1216"/>
                    <a:pt x="3268" y="1216"/>
                  </a:cubicBezTo>
                  <a:cubicBezTo>
                    <a:pt x="3307" y="1216"/>
                    <a:pt x="3350" y="1226"/>
                    <a:pt x="3393" y="1249"/>
                  </a:cubicBezTo>
                  <a:cubicBezTo>
                    <a:pt x="3639" y="1381"/>
                    <a:pt x="3262" y="1872"/>
                    <a:pt x="3951" y="2315"/>
                  </a:cubicBezTo>
                  <a:cubicBezTo>
                    <a:pt x="4116" y="2419"/>
                    <a:pt x="4271" y="2459"/>
                    <a:pt x="4411" y="2459"/>
                  </a:cubicBezTo>
                  <a:cubicBezTo>
                    <a:pt x="4842" y="2459"/>
                    <a:pt x="5131" y="2085"/>
                    <a:pt x="5131" y="2085"/>
                  </a:cubicBezTo>
                  <a:lnTo>
                    <a:pt x="5131" y="2085"/>
                  </a:lnTo>
                  <a:cubicBezTo>
                    <a:pt x="5119" y="2086"/>
                    <a:pt x="5108" y="2087"/>
                    <a:pt x="5098" y="2087"/>
                  </a:cubicBezTo>
                  <a:cubicBezTo>
                    <a:pt x="4750" y="2087"/>
                    <a:pt x="4946" y="1573"/>
                    <a:pt x="4787" y="1413"/>
                  </a:cubicBezTo>
                  <a:cubicBezTo>
                    <a:pt x="4703" y="1350"/>
                    <a:pt x="4605" y="1321"/>
                    <a:pt x="4511" y="1321"/>
                  </a:cubicBezTo>
                  <a:cubicBezTo>
                    <a:pt x="4459" y="1321"/>
                    <a:pt x="4408" y="1330"/>
                    <a:pt x="4361" y="1348"/>
                  </a:cubicBezTo>
                  <a:cubicBezTo>
                    <a:pt x="4306" y="1360"/>
                    <a:pt x="4253" y="1367"/>
                    <a:pt x="4205" y="1367"/>
                  </a:cubicBezTo>
                  <a:cubicBezTo>
                    <a:pt x="4065" y="1367"/>
                    <a:pt x="3972" y="1314"/>
                    <a:pt x="4033" y="1217"/>
                  </a:cubicBezTo>
                  <a:cubicBezTo>
                    <a:pt x="4062" y="1175"/>
                    <a:pt x="4096" y="1159"/>
                    <a:pt x="4142" y="1159"/>
                  </a:cubicBezTo>
                  <a:cubicBezTo>
                    <a:pt x="4274" y="1159"/>
                    <a:pt x="4508" y="1295"/>
                    <a:pt x="5033" y="1331"/>
                  </a:cubicBezTo>
                  <a:cubicBezTo>
                    <a:pt x="5060" y="1333"/>
                    <a:pt x="5088" y="1334"/>
                    <a:pt x="5115" y="1334"/>
                  </a:cubicBezTo>
                  <a:cubicBezTo>
                    <a:pt x="5892" y="1334"/>
                    <a:pt x="6459" y="676"/>
                    <a:pt x="6459" y="676"/>
                  </a:cubicBezTo>
                  <a:lnTo>
                    <a:pt x="6459" y="676"/>
                  </a:lnTo>
                  <a:cubicBezTo>
                    <a:pt x="6000" y="932"/>
                    <a:pt x="5514" y="1030"/>
                    <a:pt x="5026" y="1030"/>
                  </a:cubicBezTo>
                  <a:cubicBezTo>
                    <a:pt x="3859" y="1030"/>
                    <a:pt x="2680" y="468"/>
                    <a:pt x="1836" y="168"/>
                  </a:cubicBezTo>
                  <a:cubicBezTo>
                    <a:pt x="1495" y="45"/>
                    <a:pt x="1198" y="1"/>
                    <a:pt x="94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 name="Google Shape;1512;p2"/>
            <p:cNvSpPr/>
            <p:nvPr/>
          </p:nvSpPr>
          <p:spPr>
            <a:xfrm>
              <a:off x="4169175" y="3808375"/>
              <a:ext cx="90575" cy="63350"/>
            </a:xfrm>
            <a:custGeom>
              <a:avLst/>
              <a:gdLst/>
              <a:ahLst/>
              <a:cxnLst/>
              <a:rect l="l" t="t" r="r" b="b"/>
              <a:pathLst>
                <a:path w="3623" h="2534" extrusionOk="0">
                  <a:moveTo>
                    <a:pt x="2528" y="1"/>
                  </a:moveTo>
                  <a:cubicBezTo>
                    <a:pt x="1934" y="1"/>
                    <a:pt x="1246" y="124"/>
                    <a:pt x="869" y="616"/>
                  </a:cubicBezTo>
                  <a:cubicBezTo>
                    <a:pt x="0" y="1763"/>
                    <a:pt x="525" y="2533"/>
                    <a:pt x="525" y="2533"/>
                  </a:cubicBezTo>
                  <a:cubicBezTo>
                    <a:pt x="525" y="2533"/>
                    <a:pt x="361" y="2173"/>
                    <a:pt x="1393" y="2156"/>
                  </a:cubicBezTo>
                  <a:cubicBezTo>
                    <a:pt x="2426" y="2156"/>
                    <a:pt x="2311" y="1501"/>
                    <a:pt x="2262" y="1271"/>
                  </a:cubicBezTo>
                  <a:cubicBezTo>
                    <a:pt x="2180" y="1025"/>
                    <a:pt x="2246" y="747"/>
                    <a:pt x="2426" y="550"/>
                  </a:cubicBezTo>
                  <a:cubicBezTo>
                    <a:pt x="2655" y="206"/>
                    <a:pt x="3622" y="124"/>
                    <a:pt x="3622" y="124"/>
                  </a:cubicBezTo>
                  <a:cubicBezTo>
                    <a:pt x="3622" y="124"/>
                    <a:pt x="3123" y="1"/>
                    <a:pt x="252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 name="Google Shape;1513;p2"/>
            <p:cNvSpPr/>
            <p:nvPr/>
          </p:nvSpPr>
          <p:spPr>
            <a:xfrm>
              <a:off x="4238425" y="3741375"/>
              <a:ext cx="56575" cy="67100"/>
            </a:xfrm>
            <a:custGeom>
              <a:avLst/>
              <a:gdLst/>
              <a:ahLst/>
              <a:cxnLst/>
              <a:rect l="l" t="t" r="r" b="b"/>
              <a:pathLst>
                <a:path w="2263" h="2684" extrusionOk="0">
                  <a:moveTo>
                    <a:pt x="1131" y="1"/>
                  </a:moveTo>
                  <a:cubicBezTo>
                    <a:pt x="1131" y="1"/>
                    <a:pt x="1344" y="542"/>
                    <a:pt x="984" y="739"/>
                  </a:cubicBezTo>
                  <a:cubicBezTo>
                    <a:pt x="623" y="919"/>
                    <a:pt x="0" y="1345"/>
                    <a:pt x="246" y="2017"/>
                  </a:cubicBezTo>
                  <a:cubicBezTo>
                    <a:pt x="490" y="2684"/>
                    <a:pt x="1669" y="2431"/>
                    <a:pt x="2248" y="2603"/>
                  </a:cubicBezTo>
                  <a:lnTo>
                    <a:pt x="2248" y="2603"/>
                  </a:lnTo>
                  <a:cubicBezTo>
                    <a:pt x="2137" y="2553"/>
                    <a:pt x="1398" y="2110"/>
                    <a:pt x="1459" y="1443"/>
                  </a:cubicBezTo>
                  <a:cubicBezTo>
                    <a:pt x="1525" y="706"/>
                    <a:pt x="1426" y="181"/>
                    <a:pt x="1131" y="1"/>
                  </a:cubicBezTo>
                  <a:close/>
                  <a:moveTo>
                    <a:pt x="2248" y="2603"/>
                  </a:moveTo>
                  <a:cubicBezTo>
                    <a:pt x="2255" y="2606"/>
                    <a:pt x="2260" y="2608"/>
                    <a:pt x="2261" y="2608"/>
                  </a:cubicBezTo>
                  <a:cubicBezTo>
                    <a:pt x="2262" y="2608"/>
                    <a:pt x="2262" y="2607"/>
                    <a:pt x="2262" y="2607"/>
                  </a:cubicBezTo>
                  <a:cubicBezTo>
                    <a:pt x="2258" y="2606"/>
                    <a:pt x="2253" y="2604"/>
                    <a:pt x="2248" y="2603"/>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 name="Google Shape;1514;p2"/>
            <p:cNvSpPr/>
            <p:nvPr/>
          </p:nvSpPr>
          <p:spPr>
            <a:xfrm>
              <a:off x="4299075" y="3770900"/>
              <a:ext cx="79925" cy="107775"/>
            </a:xfrm>
            <a:custGeom>
              <a:avLst/>
              <a:gdLst/>
              <a:ahLst/>
              <a:cxnLst/>
              <a:rect l="l" t="t" r="r" b="b"/>
              <a:pathLst>
                <a:path w="3197" h="4311" extrusionOk="0">
                  <a:moveTo>
                    <a:pt x="377" y="0"/>
                  </a:moveTo>
                  <a:cubicBezTo>
                    <a:pt x="0" y="1344"/>
                    <a:pt x="541" y="1606"/>
                    <a:pt x="1098" y="2475"/>
                  </a:cubicBezTo>
                  <a:cubicBezTo>
                    <a:pt x="1656" y="3344"/>
                    <a:pt x="1065" y="4311"/>
                    <a:pt x="1065" y="4311"/>
                  </a:cubicBezTo>
                  <a:cubicBezTo>
                    <a:pt x="1459" y="4032"/>
                    <a:pt x="1803" y="3360"/>
                    <a:pt x="2508" y="2918"/>
                  </a:cubicBezTo>
                  <a:cubicBezTo>
                    <a:pt x="3196" y="2492"/>
                    <a:pt x="2918" y="1590"/>
                    <a:pt x="2918" y="1590"/>
                  </a:cubicBezTo>
                  <a:lnTo>
                    <a:pt x="2918" y="1590"/>
                  </a:lnTo>
                  <a:cubicBezTo>
                    <a:pt x="2865" y="1695"/>
                    <a:pt x="2771" y="1747"/>
                    <a:pt x="2601" y="1747"/>
                  </a:cubicBezTo>
                  <a:cubicBezTo>
                    <a:pt x="2558" y="1747"/>
                    <a:pt x="2511" y="1744"/>
                    <a:pt x="2459" y="1738"/>
                  </a:cubicBezTo>
                  <a:cubicBezTo>
                    <a:pt x="2428" y="1730"/>
                    <a:pt x="2397" y="1727"/>
                    <a:pt x="2368" y="1727"/>
                  </a:cubicBezTo>
                  <a:cubicBezTo>
                    <a:pt x="2133" y="1727"/>
                    <a:pt x="1962" y="1947"/>
                    <a:pt x="2049" y="2180"/>
                  </a:cubicBezTo>
                  <a:cubicBezTo>
                    <a:pt x="2116" y="2354"/>
                    <a:pt x="1986" y="2518"/>
                    <a:pt x="1829" y="2518"/>
                  </a:cubicBezTo>
                  <a:cubicBezTo>
                    <a:pt x="1793" y="2518"/>
                    <a:pt x="1757" y="2510"/>
                    <a:pt x="1721" y="2492"/>
                  </a:cubicBezTo>
                  <a:cubicBezTo>
                    <a:pt x="1574" y="2426"/>
                    <a:pt x="1574" y="2065"/>
                    <a:pt x="1787" y="1885"/>
                  </a:cubicBezTo>
                  <a:cubicBezTo>
                    <a:pt x="2000" y="1705"/>
                    <a:pt x="2147" y="1311"/>
                    <a:pt x="1951" y="689"/>
                  </a:cubicBezTo>
                  <a:cubicBezTo>
                    <a:pt x="1810" y="202"/>
                    <a:pt x="1339" y="96"/>
                    <a:pt x="1015" y="96"/>
                  </a:cubicBezTo>
                  <a:cubicBezTo>
                    <a:pt x="924" y="96"/>
                    <a:pt x="844" y="104"/>
                    <a:pt x="787" y="115"/>
                  </a:cubicBezTo>
                  <a:cubicBezTo>
                    <a:pt x="756" y="122"/>
                    <a:pt x="725" y="125"/>
                    <a:pt x="695" y="125"/>
                  </a:cubicBezTo>
                  <a:cubicBezTo>
                    <a:pt x="579" y="125"/>
                    <a:pt x="468" y="78"/>
                    <a:pt x="3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 name="Google Shape;1515;p2"/>
            <p:cNvSpPr/>
            <p:nvPr/>
          </p:nvSpPr>
          <p:spPr>
            <a:xfrm>
              <a:off x="4306850" y="3813925"/>
              <a:ext cx="25" cy="25"/>
            </a:xfrm>
            <a:custGeom>
              <a:avLst/>
              <a:gdLst/>
              <a:ahLst/>
              <a:cxnLst/>
              <a:rect l="l" t="t" r="r" b="b"/>
              <a:pathLst>
                <a:path w="1" h="1" extrusionOk="0">
                  <a:moveTo>
                    <a:pt x="0" y="0"/>
                  </a:moveTo>
                  <a:lnTo>
                    <a:pt x="0" y="0"/>
                  </a:lnTo>
                  <a:lnTo>
                    <a:pt x="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 name="Google Shape;1516;p2"/>
            <p:cNvSpPr/>
            <p:nvPr/>
          </p:nvSpPr>
          <p:spPr>
            <a:xfrm>
              <a:off x="4281675" y="3612200"/>
              <a:ext cx="202625" cy="202550"/>
            </a:xfrm>
            <a:custGeom>
              <a:avLst/>
              <a:gdLst/>
              <a:ahLst/>
              <a:cxnLst/>
              <a:rect l="l" t="t" r="r" b="b"/>
              <a:pathLst>
                <a:path w="8105" h="8102" extrusionOk="0">
                  <a:moveTo>
                    <a:pt x="5717" y="1"/>
                  </a:moveTo>
                  <a:cubicBezTo>
                    <a:pt x="5199" y="1"/>
                    <a:pt x="4705" y="178"/>
                    <a:pt x="4417" y="562"/>
                  </a:cubicBezTo>
                  <a:cubicBezTo>
                    <a:pt x="4105" y="1005"/>
                    <a:pt x="4056" y="1562"/>
                    <a:pt x="4302" y="2037"/>
                  </a:cubicBezTo>
                  <a:cubicBezTo>
                    <a:pt x="4510" y="2444"/>
                    <a:pt x="4845" y="2591"/>
                    <a:pt x="5173" y="2591"/>
                  </a:cubicBezTo>
                  <a:cubicBezTo>
                    <a:pt x="5518" y="2591"/>
                    <a:pt x="5855" y="2427"/>
                    <a:pt x="6023" y="2234"/>
                  </a:cubicBezTo>
                  <a:cubicBezTo>
                    <a:pt x="6204" y="2037"/>
                    <a:pt x="6285" y="1759"/>
                    <a:pt x="6236" y="1496"/>
                  </a:cubicBezTo>
                  <a:cubicBezTo>
                    <a:pt x="6178" y="1168"/>
                    <a:pt x="5950" y="1028"/>
                    <a:pt x="5742" y="1028"/>
                  </a:cubicBezTo>
                  <a:cubicBezTo>
                    <a:pt x="5597" y="1028"/>
                    <a:pt x="5461" y="1096"/>
                    <a:pt x="5400" y="1218"/>
                  </a:cubicBezTo>
                  <a:cubicBezTo>
                    <a:pt x="5253" y="1496"/>
                    <a:pt x="5335" y="1841"/>
                    <a:pt x="5745" y="1906"/>
                  </a:cubicBezTo>
                  <a:cubicBezTo>
                    <a:pt x="6089" y="1972"/>
                    <a:pt x="5908" y="2398"/>
                    <a:pt x="5466" y="2513"/>
                  </a:cubicBezTo>
                  <a:cubicBezTo>
                    <a:pt x="5386" y="2533"/>
                    <a:pt x="5305" y="2543"/>
                    <a:pt x="5225" y="2543"/>
                  </a:cubicBezTo>
                  <a:cubicBezTo>
                    <a:pt x="4865" y="2543"/>
                    <a:pt x="4529" y="2340"/>
                    <a:pt x="4368" y="2004"/>
                  </a:cubicBezTo>
                  <a:cubicBezTo>
                    <a:pt x="4171" y="1562"/>
                    <a:pt x="4220" y="1037"/>
                    <a:pt x="4515" y="644"/>
                  </a:cubicBezTo>
                  <a:cubicBezTo>
                    <a:pt x="4775" y="302"/>
                    <a:pt x="5239" y="132"/>
                    <a:pt x="5719" y="132"/>
                  </a:cubicBezTo>
                  <a:cubicBezTo>
                    <a:pt x="5815" y="132"/>
                    <a:pt x="5911" y="139"/>
                    <a:pt x="6007" y="152"/>
                  </a:cubicBezTo>
                  <a:cubicBezTo>
                    <a:pt x="7203" y="300"/>
                    <a:pt x="7908" y="2004"/>
                    <a:pt x="7187" y="3152"/>
                  </a:cubicBezTo>
                  <a:cubicBezTo>
                    <a:pt x="6941" y="3512"/>
                    <a:pt x="6613" y="3807"/>
                    <a:pt x="6220" y="4004"/>
                  </a:cubicBezTo>
                  <a:cubicBezTo>
                    <a:pt x="5837" y="4168"/>
                    <a:pt x="5392" y="4246"/>
                    <a:pt x="4873" y="4246"/>
                  </a:cubicBezTo>
                  <a:cubicBezTo>
                    <a:pt x="4460" y="4246"/>
                    <a:pt x="3998" y="4197"/>
                    <a:pt x="3483" y="4103"/>
                  </a:cubicBezTo>
                  <a:cubicBezTo>
                    <a:pt x="3179" y="4041"/>
                    <a:pt x="2882" y="4011"/>
                    <a:pt x="2596" y="4011"/>
                  </a:cubicBezTo>
                  <a:cubicBezTo>
                    <a:pt x="1279" y="4011"/>
                    <a:pt x="230" y="4664"/>
                    <a:pt x="122" y="5971"/>
                  </a:cubicBezTo>
                  <a:cubicBezTo>
                    <a:pt x="0" y="7464"/>
                    <a:pt x="898" y="8023"/>
                    <a:pt x="1025" y="8094"/>
                  </a:cubicBezTo>
                  <a:lnTo>
                    <a:pt x="1025" y="8094"/>
                  </a:lnTo>
                  <a:cubicBezTo>
                    <a:pt x="1021" y="8088"/>
                    <a:pt x="1017" y="8078"/>
                    <a:pt x="1007" y="8069"/>
                  </a:cubicBezTo>
                  <a:cubicBezTo>
                    <a:pt x="434" y="7414"/>
                    <a:pt x="598" y="6217"/>
                    <a:pt x="598" y="6217"/>
                  </a:cubicBezTo>
                  <a:cubicBezTo>
                    <a:pt x="680" y="5709"/>
                    <a:pt x="942" y="5234"/>
                    <a:pt x="1335" y="4906"/>
                  </a:cubicBezTo>
                  <a:cubicBezTo>
                    <a:pt x="1916" y="4465"/>
                    <a:pt x="2656" y="4379"/>
                    <a:pt x="3144" y="4379"/>
                  </a:cubicBezTo>
                  <a:cubicBezTo>
                    <a:pt x="3455" y="4379"/>
                    <a:pt x="3663" y="4414"/>
                    <a:pt x="3663" y="4414"/>
                  </a:cubicBezTo>
                  <a:cubicBezTo>
                    <a:pt x="3909" y="4447"/>
                    <a:pt x="4138" y="4463"/>
                    <a:pt x="4351" y="4463"/>
                  </a:cubicBezTo>
                  <a:cubicBezTo>
                    <a:pt x="4441" y="4467"/>
                    <a:pt x="4532" y="4470"/>
                    <a:pt x="4624" y="4470"/>
                  </a:cubicBezTo>
                  <a:cubicBezTo>
                    <a:pt x="5609" y="4470"/>
                    <a:pt x="6704" y="4208"/>
                    <a:pt x="7318" y="3234"/>
                  </a:cubicBezTo>
                  <a:cubicBezTo>
                    <a:pt x="8105" y="1988"/>
                    <a:pt x="7351" y="185"/>
                    <a:pt x="6023" y="21"/>
                  </a:cubicBezTo>
                  <a:cubicBezTo>
                    <a:pt x="5921" y="8"/>
                    <a:pt x="5819" y="1"/>
                    <a:pt x="5717" y="1"/>
                  </a:cubicBezTo>
                  <a:close/>
                  <a:moveTo>
                    <a:pt x="1025" y="8094"/>
                  </a:moveTo>
                  <a:lnTo>
                    <a:pt x="1025" y="8094"/>
                  </a:lnTo>
                  <a:cubicBezTo>
                    <a:pt x="1029" y="8099"/>
                    <a:pt x="1033" y="8102"/>
                    <a:pt x="1040" y="8102"/>
                  </a:cubicBezTo>
                  <a:cubicBezTo>
                    <a:pt x="1040" y="8102"/>
                    <a:pt x="1035" y="8099"/>
                    <a:pt x="1025" y="809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 name="Google Shape;1517;p2"/>
            <p:cNvSpPr/>
            <p:nvPr/>
          </p:nvSpPr>
          <p:spPr>
            <a:xfrm>
              <a:off x="4335525" y="3728400"/>
              <a:ext cx="116425" cy="59725"/>
            </a:xfrm>
            <a:custGeom>
              <a:avLst/>
              <a:gdLst/>
              <a:ahLst/>
              <a:cxnLst/>
              <a:rect l="l" t="t" r="r" b="b"/>
              <a:pathLst>
                <a:path w="4657" h="2389" extrusionOk="0">
                  <a:moveTo>
                    <a:pt x="1086" y="0"/>
                  </a:moveTo>
                  <a:cubicBezTo>
                    <a:pt x="394" y="0"/>
                    <a:pt x="1" y="225"/>
                    <a:pt x="1" y="225"/>
                  </a:cubicBezTo>
                  <a:cubicBezTo>
                    <a:pt x="82" y="210"/>
                    <a:pt x="160" y="202"/>
                    <a:pt x="235" y="202"/>
                  </a:cubicBezTo>
                  <a:cubicBezTo>
                    <a:pt x="716" y="202"/>
                    <a:pt x="1035" y="513"/>
                    <a:pt x="935" y="995"/>
                  </a:cubicBezTo>
                  <a:cubicBezTo>
                    <a:pt x="804" y="1405"/>
                    <a:pt x="952" y="1864"/>
                    <a:pt x="1312" y="2126"/>
                  </a:cubicBezTo>
                  <a:cubicBezTo>
                    <a:pt x="1624" y="2389"/>
                    <a:pt x="2542" y="2389"/>
                    <a:pt x="2542" y="2389"/>
                  </a:cubicBezTo>
                  <a:cubicBezTo>
                    <a:pt x="2296" y="2241"/>
                    <a:pt x="2525" y="1880"/>
                    <a:pt x="2689" y="1438"/>
                  </a:cubicBezTo>
                  <a:cubicBezTo>
                    <a:pt x="2845" y="1033"/>
                    <a:pt x="2423" y="879"/>
                    <a:pt x="2226" y="879"/>
                  </a:cubicBezTo>
                  <a:cubicBezTo>
                    <a:pt x="2216" y="879"/>
                    <a:pt x="2206" y="880"/>
                    <a:pt x="2197" y="881"/>
                  </a:cubicBezTo>
                  <a:cubicBezTo>
                    <a:pt x="2103" y="890"/>
                    <a:pt x="2025" y="910"/>
                    <a:pt x="1951" y="910"/>
                  </a:cubicBezTo>
                  <a:cubicBezTo>
                    <a:pt x="1896" y="910"/>
                    <a:pt x="1843" y="899"/>
                    <a:pt x="1788" y="864"/>
                  </a:cubicBezTo>
                  <a:cubicBezTo>
                    <a:pt x="1682" y="785"/>
                    <a:pt x="1725" y="578"/>
                    <a:pt x="1995" y="578"/>
                  </a:cubicBezTo>
                  <a:cubicBezTo>
                    <a:pt x="2060" y="578"/>
                    <a:pt x="2138" y="590"/>
                    <a:pt x="2230" y="618"/>
                  </a:cubicBezTo>
                  <a:cubicBezTo>
                    <a:pt x="2705" y="766"/>
                    <a:pt x="2574" y="1225"/>
                    <a:pt x="3296" y="1372"/>
                  </a:cubicBezTo>
                  <a:cubicBezTo>
                    <a:pt x="3353" y="1384"/>
                    <a:pt x="3407" y="1389"/>
                    <a:pt x="3458" y="1389"/>
                  </a:cubicBezTo>
                  <a:cubicBezTo>
                    <a:pt x="4058" y="1389"/>
                    <a:pt x="4203" y="642"/>
                    <a:pt x="4279" y="536"/>
                  </a:cubicBezTo>
                  <a:cubicBezTo>
                    <a:pt x="4394" y="389"/>
                    <a:pt x="4525" y="274"/>
                    <a:pt x="4656" y="159"/>
                  </a:cubicBezTo>
                  <a:lnTo>
                    <a:pt x="4656" y="159"/>
                  </a:lnTo>
                  <a:cubicBezTo>
                    <a:pt x="4447" y="274"/>
                    <a:pt x="4071" y="393"/>
                    <a:pt x="3536" y="393"/>
                  </a:cubicBezTo>
                  <a:cubicBezTo>
                    <a:pt x="3150" y="393"/>
                    <a:pt x="2681" y="331"/>
                    <a:pt x="2132" y="159"/>
                  </a:cubicBezTo>
                  <a:cubicBezTo>
                    <a:pt x="1733" y="41"/>
                    <a:pt x="1382" y="0"/>
                    <a:pt x="108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 name="Google Shape;1518;p2"/>
            <p:cNvSpPr/>
            <p:nvPr/>
          </p:nvSpPr>
          <p:spPr>
            <a:xfrm>
              <a:off x="4342100" y="3619275"/>
              <a:ext cx="80325" cy="83700"/>
            </a:xfrm>
            <a:custGeom>
              <a:avLst/>
              <a:gdLst/>
              <a:ahLst/>
              <a:cxnLst/>
              <a:rect l="l" t="t" r="r" b="b"/>
              <a:pathLst>
                <a:path w="3213" h="3348" extrusionOk="0">
                  <a:moveTo>
                    <a:pt x="1951" y="0"/>
                  </a:moveTo>
                  <a:lnTo>
                    <a:pt x="1951" y="0"/>
                  </a:lnTo>
                  <a:cubicBezTo>
                    <a:pt x="1508" y="279"/>
                    <a:pt x="1443" y="722"/>
                    <a:pt x="721" y="1344"/>
                  </a:cubicBezTo>
                  <a:cubicBezTo>
                    <a:pt x="0" y="1967"/>
                    <a:pt x="213" y="2426"/>
                    <a:pt x="361" y="2672"/>
                  </a:cubicBezTo>
                  <a:cubicBezTo>
                    <a:pt x="459" y="2803"/>
                    <a:pt x="426" y="3000"/>
                    <a:pt x="295" y="3082"/>
                  </a:cubicBezTo>
                  <a:cubicBezTo>
                    <a:pt x="1393" y="2984"/>
                    <a:pt x="1246" y="2344"/>
                    <a:pt x="1180" y="2148"/>
                  </a:cubicBezTo>
                  <a:cubicBezTo>
                    <a:pt x="1115" y="1951"/>
                    <a:pt x="1148" y="1836"/>
                    <a:pt x="1246" y="1836"/>
                  </a:cubicBezTo>
                  <a:cubicBezTo>
                    <a:pt x="1361" y="1836"/>
                    <a:pt x="1344" y="2066"/>
                    <a:pt x="1344" y="2344"/>
                  </a:cubicBezTo>
                  <a:cubicBezTo>
                    <a:pt x="1328" y="2639"/>
                    <a:pt x="1279" y="3279"/>
                    <a:pt x="2115" y="3344"/>
                  </a:cubicBezTo>
                  <a:cubicBezTo>
                    <a:pt x="2146" y="3347"/>
                    <a:pt x="2177" y="3348"/>
                    <a:pt x="2207" y="3348"/>
                  </a:cubicBezTo>
                  <a:cubicBezTo>
                    <a:pt x="2985" y="3348"/>
                    <a:pt x="3213" y="2557"/>
                    <a:pt x="3213" y="2557"/>
                  </a:cubicBezTo>
                  <a:lnTo>
                    <a:pt x="3213" y="2557"/>
                  </a:lnTo>
                  <a:cubicBezTo>
                    <a:pt x="3091" y="2591"/>
                    <a:pt x="2945" y="2615"/>
                    <a:pt x="2790" y="2615"/>
                  </a:cubicBezTo>
                  <a:cubicBezTo>
                    <a:pt x="2337" y="2615"/>
                    <a:pt x="1806" y="2412"/>
                    <a:pt x="1574" y="1656"/>
                  </a:cubicBezTo>
                  <a:cubicBezTo>
                    <a:pt x="1377" y="1082"/>
                    <a:pt x="1525" y="427"/>
                    <a:pt x="195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 name="Google Shape;1519;p2"/>
            <p:cNvSpPr/>
            <p:nvPr/>
          </p:nvSpPr>
          <p:spPr>
            <a:xfrm>
              <a:off x="4457250" y="3499825"/>
              <a:ext cx="48375" cy="191600"/>
            </a:xfrm>
            <a:custGeom>
              <a:avLst/>
              <a:gdLst/>
              <a:ahLst/>
              <a:cxnLst/>
              <a:rect l="l" t="t" r="r" b="b"/>
              <a:pathLst>
                <a:path w="1935" h="7664" extrusionOk="0">
                  <a:moveTo>
                    <a:pt x="1293" y="1"/>
                  </a:moveTo>
                  <a:cubicBezTo>
                    <a:pt x="972" y="1"/>
                    <a:pt x="738" y="369"/>
                    <a:pt x="738" y="369"/>
                  </a:cubicBezTo>
                  <a:cubicBezTo>
                    <a:pt x="0" y="1500"/>
                    <a:pt x="820" y="3287"/>
                    <a:pt x="967" y="5172"/>
                  </a:cubicBezTo>
                  <a:cubicBezTo>
                    <a:pt x="1115" y="7040"/>
                    <a:pt x="459" y="7663"/>
                    <a:pt x="459" y="7663"/>
                  </a:cubicBezTo>
                  <a:cubicBezTo>
                    <a:pt x="1164" y="7122"/>
                    <a:pt x="1311" y="5352"/>
                    <a:pt x="1180" y="3992"/>
                  </a:cubicBezTo>
                  <a:cubicBezTo>
                    <a:pt x="1049" y="2631"/>
                    <a:pt x="1066" y="1353"/>
                    <a:pt x="1328" y="1090"/>
                  </a:cubicBezTo>
                  <a:cubicBezTo>
                    <a:pt x="1590" y="828"/>
                    <a:pt x="1934" y="271"/>
                    <a:pt x="1508" y="58"/>
                  </a:cubicBezTo>
                  <a:cubicBezTo>
                    <a:pt x="1434" y="18"/>
                    <a:pt x="1361" y="1"/>
                    <a:pt x="12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 name="Google Shape;1520;p2"/>
            <p:cNvSpPr/>
            <p:nvPr/>
          </p:nvSpPr>
          <p:spPr>
            <a:xfrm>
              <a:off x="4411350" y="3474650"/>
              <a:ext cx="213925" cy="254475"/>
            </a:xfrm>
            <a:custGeom>
              <a:avLst/>
              <a:gdLst/>
              <a:ahLst/>
              <a:cxnLst/>
              <a:rect l="l" t="t" r="r" b="b"/>
              <a:pathLst>
                <a:path w="8557" h="10179" extrusionOk="0">
                  <a:moveTo>
                    <a:pt x="6267" y="0"/>
                  </a:moveTo>
                  <a:cubicBezTo>
                    <a:pt x="6070" y="0"/>
                    <a:pt x="5870" y="21"/>
                    <a:pt x="5672" y="65"/>
                  </a:cubicBezTo>
                  <a:cubicBezTo>
                    <a:pt x="4492" y="327"/>
                    <a:pt x="3738" y="1573"/>
                    <a:pt x="3508" y="2835"/>
                  </a:cubicBezTo>
                  <a:cubicBezTo>
                    <a:pt x="3262" y="4146"/>
                    <a:pt x="3508" y="5376"/>
                    <a:pt x="3459" y="6474"/>
                  </a:cubicBezTo>
                  <a:cubicBezTo>
                    <a:pt x="3508" y="7457"/>
                    <a:pt x="3147" y="8424"/>
                    <a:pt x="2443" y="9129"/>
                  </a:cubicBezTo>
                  <a:cubicBezTo>
                    <a:pt x="1771" y="9752"/>
                    <a:pt x="918" y="10113"/>
                    <a:pt x="0" y="10178"/>
                  </a:cubicBezTo>
                  <a:cubicBezTo>
                    <a:pt x="918" y="10145"/>
                    <a:pt x="1803" y="9801"/>
                    <a:pt x="2508" y="9195"/>
                  </a:cubicBezTo>
                  <a:cubicBezTo>
                    <a:pt x="3246" y="8490"/>
                    <a:pt x="3639" y="7506"/>
                    <a:pt x="3590" y="6474"/>
                  </a:cubicBezTo>
                  <a:cubicBezTo>
                    <a:pt x="3672" y="5359"/>
                    <a:pt x="3426" y="4113"/>
                    <a:pt x="3672" y="2868"/>
                  </a:cubicBezTo>
                  <a:cubicBezTo>
                    <a:pt x="3901" y="1622"/>
                    <a:pt x="4606" y="475"/>
                    <a:pt x="5721" y="212"/>
                  </a:cubicBezTo>
                  <a:cubicBezTo>
                    <a:pt x="5836" y="180"/>
                    <a:pt x="5967" y="147"/>
                    <a:pt x="6114" y="147"/>
                  </a:cubicBezTo>
                  <a:cubicBezTo>
                    <a:pt x="6159" y="143"/>
                    <a:pt x="6203" y="142"/>
                    <a:pt x="6248" y="142"/>
                  </a:cubicBezTo>
                  <a:cubicBezTo>
                    <a:pt x="6642" y="142"/>
                    <a:pt x="7019" y="272"/>
                    <a:pt x="7344" y="507"/>
                  </a:cubicBezTo>
                  <a:cubicBezTo>
                    <a:pt x="8065" y="1081"/>
                    <a:pt x="7983" y="2310"/>
                    <a:pt x="7557" y="2704"/>
                  </a:cubicBezTo>
                  <a:cubicBezTo>
                    <a:pt x="7350" y="2882"/>
                    <a:pt x="7125" y="2955"/>
                    <a:pt x="6928" y="2955"/>
                  </a:cubicBezTo>
                  <a:cubicBezTo>
                    <a:pt x="6670" y="2955"/>
                    <a:pt x="6458" y="2831"/>
                    <a:pt x="6393" y="2655"/>
                  </a:cubicBezTo>
                  <a:lnTo>
                    <a:pt x="6393" y="2655"/>
                  </a:lnTo>
                  <a:cubicBezTo>
                    <a:pt x="6393" y="2655"/>
                    <a:pt x="6427" y="2660"/>
                    <a:pt x="6478" y="2660"/>
                  </a:cubicBezTo>
                  <a:cubicBezTo>
                    <a:pt x="6612" y="2660"/>
                    <a:pt x="6867" y="2625"/>
                    <a:pt x="6950" y="2376"/>
                  </a:cubicBezTo>
                  <a:cubicBezTo>
                    <a:pt x="7065" y="2065"/>
                    <a:pt x="6885" y="1720"/>
                    <a:pt x="6557" y="1671"/>
                  </a:cubicBezTo>
                  <a:cubicBezTo>
                    <a:pt x="6501" y="1655"/>
                    <a:pt x="6446" y="1648"/>
                    <a:pt x="6392" y="1648"/>
                  </a:cubicBezTo>
                  <a:cubicBezTo>
                    <a:pt x="6007" y="1648"/>
                    <a:pt x="5708" y="2036"/>
                    <a:pt x="5852" y="2425"/>
                  </a:cubicBezTo>
                  <a:cubicBezTo>
                    <a:pt x="5941" y="2805"/>
                    <a:pt x="6457" y="3093"/>
                    <a:pt x="6999" y="3093"/>
                  </a:cubicBezTo>
                  <a:cubicBezTo>
                    <a:pt x="7253" y="3093"/>
                    <a:pt x="7512" y="3030"/>
                    <a:pt x="7737" y="2884"/>
                  </a:cubicBezTo>
                  <a:cubicBezTo>
                    <a:pt x="8147" y="2671"/>
                    <a:pt x="8557" y="1966"/>
                    <a:pt x="8262" y="1163"/>
                  </a:cubicBezTo>
                  <a:cubicBezTo>
                    <a:pt x="8019" y="449"/>
                    <a:pt x="7178" y="0"/>
                    <a:pt x="62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 name="Google Shape;1521;p2"/>
            <p:cNvSpPr/>
            <p:nvPr/>
          </p:nvSpPr>
          <p:spPr>
            <a:xfrm>
              <a:off x="4512975" y="3510075"/>
              <a:ext cx="62300" cy="52750"/>
            </a:xfrm>
            <a:custGeom>
              <a:avLst/>
              <a:gdLst/>
              <a:ahLst/>
              <a:cxnLst/>
              <a:rect l="l" t="t" r="r" b="b"/>
              <a:pathLst>
                <a:path w="2492" h="2110" extrusionOk="0">
                  <a:moveTo>
                    <a:pt x="690" y="1"/>
                  </a:moveTo>
                  <a:cubicBezTo>
                    <a:pt x="622" y="1"/>
                    <a:pt x="551" y="8"/>
                    <a:pt x="476" y="25"/>
                  </a:cubicBezTo>
                  <a:cubicBezTo>
                    <a:pt x="590" y="107"/>
                    <a:pt x="623" y="271"/>
                    <a:pt x="525" y="385"/>
                  </a:cubicBezTo>
                  <a:cubicBezTo>
                    <a:pt x="377" y="615"/>
                    <a:pt x="0" y="1320"/>
                    <a:pt x="541" y="1860"/>
                  </a:cubicBezTo>
                  <a:cubicBezTo>
                    <a:pt x="726" y="2045"/>
                    <a:pt x="983" y="2109"/>
                    <a:pt x="1251" y="2109"/>
                  </a:cubicBezTo>
                  <a:cubicBezTo>
                    <a:pt x="1790" y="2109"/>
                    <a:pt x="2371" y="1850"/>
                    <a:pt x="2492" y="1795"/>
                  </a:cubicBezTo>
                  <a:lnTo>
                    <a:pt x="2492" y="1795"/>
                  </a:lnTo>
                  <a:cubicBezTo>
                    <a:pt x="2492" y="1795"/>
                    <a:pt x="2459" y="1799"/>
                    <a:pt x="2407" y="1799"/>
                  </a:cubicBezTo>
                  <a:cubicBezTo>
                    <a:pt x="2191" y="1799"/>
                    <a:pt x="1637" y="1735"/>
                    <a:pt x="1558" y="1090"/>
                  </a:cubicBezTo>
                  <a:cubicBezTo>
                    <a:pt x="1471" y="400"/>
                    <a:pt x="1171" y="1"/>
                    <a:pt x="69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 name="Google Shape;1522;p2"/>
            <p:cNvSpPr/>
            <p:nvPr/>
          </p:nvSpPr>
          <p:spPr>
            <a:xfrm>
              <a:off x="4515850" y="3513150"/>
              <a:ext cx="120500" cy="137300"/>
            </a:xfrm>
            <a:custGeom>
              <a:avLst/>
              <a:gdLst/>
              <a:ahLst/>
              <a:cxnLst/>
              <a:rect l="l" t="t" r="r" b="b"/>
              <a:pathLst>
                <a:path w="4820" h="5492" extrusionOk="0">
                  <a:moveTo>
                    <a:pt x="4344" y="0"/>
                  </a:moveTo>
                  <a:lnTo>
                    <a:pt x="4344" y="0"/>
                  </a:lnTo>
                  <a:cubicBezTo>
                    <a:pt x="4491" y="557"/>
                    <a:pt x="4278" y="1164"/>
                    <a:pt x="3819" y="1508"/>
                  </a:cubicBezTo>
                  <a:cubicBezTo>
                    <a:pt x="3016" y="2082"/>
                    <a:pt x="1918" y="1787"/>
                    <a:pt x="1016" y="2426"/>
                  </a:cubicBezTo>
                  <a:cubicBezTo>
                    <a:pt x="98" y="3049"/>
                    <a:pt x="213" y="3967"/>
                    <a:pt x="197" y="4475"/>
                  </a:cubicBezTo>
                  <a:cubicBezTo>
                    <a:pt x="197" y="4819"/>
                    <a:pt x="131" y="5180"/>
                    <a:pt x="0" y="5491"/>
                  </a:cubicBezTo>
                  <a:cubicBezTo>
                    <a:pt x="312" y="5294"/>
                    <a:pt x="475" y="4934"/>
                    <a:pt x="443" y="4573"/>
                  </a:cubicBezTo>
                  <a:cubicBezTo>
                    <a:pt x="443" y="3925"/>
                    <a:pt x="515" y="3204"/>
                    <a:pt x="715" y="3204"/>
                  </a:cubicBezTo>
                  <a:cubicBezTo>
                    <a:pt x="728" y="3204"/>
                    <a:pt x="741" y="3207"/>
                    <a:pt x="754" y="3213"/>
                  </a:cubicBezTo>
                  <a:cubicBezTo>
                    <a:pt x="984" y="3327"/>
                    <a:pt x="803" y="3573"/>
                    <a:pt x="705" y="3721"/>
                  </a:cubicBezTo>
                  <a:cubicBezTo>
                    <a:pt x="623" y="3885"/>
                    <a:pt x="459" y="4540"/>
                    <a:pt x="1180" y="4950"/>
                  </a:cubicBezTo>
                  <a:cubicBezTo>
                    <a:pt x="1180" y="4950"/>
                    <a:pt x="934" y="4426"/>
                    <a:pt x="1344" y="4147"/>
                  </a:cubicBezTo>
                  <a:cubicBezTo>
                    <a:pt x="1738" y="3868"/>
                    <a:pt x="2000" y="3704"/>
                    <a:pt x="1951" y="3131"/>
                  </a:cubicBezTo>
                  <a:cubicBezTo>
                    <a:pt x="1907" y="2608"/>
                    <a:pt x="2250" y="2175"/>
                    <a:pt x="2488" y="2175"/>
                  </a:cubicBezTo>
                  <a:cubicBezTo>
                    <a:pt x="2519" y="2175"/>
                    <a:pt x="2548" y="2182"/>
                    <a:pt x="2574" y="2196"/>
                  </a:cubicBezTo>
                  <a:cubicBezTo>
                    <a:pt x="2787" y="2344"/>
                    <a:pt x="2524" y="2557"/>
                    <a:pt x="2410" y="2606"/>
                  </a:cubicBezTo>
                  <a:cubicBezTo>
                    <a:pt x="2213" y="2721"/>
                    <a:pt x="2180" y="2983"/>
                    <a:pt x="2344" y="3147"/>
                  </a:cubicBezTo>
                  <a:cubicBezTo>
                    <a:pt x="2541" y="3393"/>
                    <a:pt x="2475" y="3704"/>
                    <a:pt x="2213" y="3803"/>
                  </a:cubicBezTo>
                  <a:cubicBezTo>
                    <a:pt x="2213" y="3803"/>
                    <a:pt x="2269" y="3809"/>
                    <a:pt x="2362" y="3809"/>
                  </a:cubicBezTo>
                  <a:cubicBezTo>
                    <a:pt x="2685" y="3809"/>
                    <a:pt x="3455" y="3731"/>
                    <a:pt x="3950" y="3032"/>
                  </a:cubicBezTo>
                  <a:cubicBezTo>
                    <a:pt x="4573" y="2147"/>
                    <a:pt x="4819" y="820"/>
                    <a:pt x="43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 name="Google Shape;1523;p2"/>
            <p:cNvSpPr/>
            <p:nvPr/>
          </p:nvSpPr>
          <p:spPr>
            <a:xfrm>
              <a:off x="4602725" y="3475325"/>
              <a:ext cx="74175" cy="48825"/>
            </a:xfrm>
            <a:custGeom>
              <a:avLst/>
              <a:gdLst/>
              <a:ahLst/>
              <a:cxnLst/>
              <a:rect l="l" t="t" r="r" b="b"/>
              <a:pathLst>
                <a:path w="2967" h="1953" extrusionOk="0">
                  <a:moveTo>
                    <a:pt x="922" y="1"/>
                  </a:moveTo>
                  <a:cubicBezTo>
                    <a:pt x="657" y="1"/>
                    <a:pt x="352" y="27"/>
                    <a:pt x="0" y="87"/>
                  </a:cubicBezTo>
                  <a:cubicBezTo>
                    <a:pt x="410" y="136"/>
                    <a:pt x="754" y="415"/>
                    <a:pt x="918" y="792"/>
                  </a:cubicBezTo>
                  <a:cubicBezTo>
                    <a:pt x="1124" y="1307"/>
                    <a:pt x="1491" y="1953"/>
                    <a:pt x="2251" y="1953"/>
                  </a:cubicBezTo>
                  <a:cubicBezTo>
                    <a:pt x="2459" y="1953"/>
                    <a:pt x="2696" y="1904"/>
                    <a:pt x="2967" y="1792"/>
                  </a:cubicBezTo>
                  <a:cubicBezTo>
                    <a:pt x="2787" y="1726"/>
                    <a:pt x="2672" y="1562"/>
                    <a:pt x="2672" y="1365"/>
                  </a:cubicBezTo>
                  <a:cubicBezTo>
                    <a:pt x="2672" y="1082"/>
                    <a:pt x="2623" y="1"/>
                    <a:pt x="92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 name="Google Shape;1524;p2"/>
            <p:cNvSpPr/>
            <p:nvPr/>
          </p:nvSpPr>
          <p:spPr>
            <a:xfrm>
              <a:off x="4669100" y="3474675"/>
              <a:ext cx="36500" cy="28450"/>
            </a:xfrm>
            <a:custGeom>
              <a:avLst/>
              <a:gdLst/>
              <a:ahLst/>
              <a:cxnLst/>
              <a:rect l="l" t="t" r="r" b="b"/>
              <a:pathLst>
                <a:path w="1460" h="1138" extrusionOk="0">
                  <a:moveTo>
                    <a:pt x="968" y="0"/>
                  </a:moveTo>
                  <a:cubicBezTo>
                    <a:pt x="791" y="0"/>
                    <a:pt x="636" y="133"/>
                    <a:pt x="623" y="326"/>
                  </a:cubicBezTo>
                  <a:cubicBezTo>
                    <a:pt x="623" y="485"/>
                    <a:pt x="749" y="589"/>
                    <a:pt x="886" y="589"/>
                  </a:cubicBezTo>
                  <a:cubicBezTo>
                    <a:pt x="947" y="589"/>
                    <a:pt x="1010" y="568"/>
                    <a:pt x="1066" y="523"/>
                  </a:cubicBezTo>
                  <a:cubicBezTo>
                    <a:pt x="1066" y="523"/>
                    <a:pt x="1181" y="359"/>
                    <a:pt x="1066" y="293"/>
                  </a:cubicBezTo>
                  <a:cubicBezTo>
                    <a:pt x="1037" y="277"/>
                    <a:pt x="1011" y="270"/>
                    <a:pt x="987" y="270"/>
                  </a:cubicBezTo>
                  <a:cubicBezTo>
                    <a:pt x="917" y="270"/>
                    <a:pt x="877" y="334"/>
                    <a:pt x="902" y="408"/>
                  </a:cubicBezTo>
                  <a:cubicBezTo>
                    <a:pt x="907" y="440"/>
                    <a:pt x="891" y="454"/>
                    <a:pt x="866" y="454"/>
                  </a:cubicBezTo>
                  <a:cubicBezTo>
                    <a:pt x="814" y="454"/>
                    <a:pt x="727" y="388"/>
                    <a:pt x="738" y="277"/>
                  </a:cubicBezTo>
                  <a:cubicBezTo>
                    <a:pt x="750" y="158"/>
                    <a:pt x="865" y="74"/>
                    <a:pt x="984" y="74"/>
                  </a:cubicBezTo>
                  <a:cubicBezTo>
                    <a:pt x="1029" y="74"/>
                    <a:pt x="1074" y="86"/>
                    <a:pt x="1115" y="113"/>
                  </a:cubicBezTo>
                  <a:cubicBezTo>
                    <a:pt x="1394" y="260"/>
                    <a:pt x="1312" y="851"/>
                    <a:pt x="722" y="900"/>
                  </a:cubicBezTo>
                  <a:cubicBezTo>
                    <a:pt x="708" y="901"/>
                    <a:pt x="694" y="902"/>
                    <a:pt x="680" y="902"/>
                  </a:cubicBezTo>
                  <a:cubicBezTo>
                    <a:pt x="320" y="902"/>
                    <a:pt x="1" y="506"/>
                    <a:pt x="0" y="506"/>
                  </a:cubicBezTo>
                  <a:lnTo>
                    <a:pt x="0" y="506"/>
                  </a:lnTo>
                  <a:cubicBezTo>
                    <a:pt x="0" y="703"/>
                    <a:pt x="82" y="883"/>
                    <a:pt x="230" y="1014"/>
                  </a:cubicBezTo>
                  <a:cubicBezTo>
                    <a:pt x="339" y="1094"/>
                    <a:pt x="472" y="1137"/>
                    <a:pt x="608" y="1137"/>
                  </a:cubicBezTo>
                  <a:cubicBezTo>
                    <a:pt x="696" y="1137"/>
                    <a:pt x="785" y="1119"/>
                    <a:pt x="869" y="1080"/>
                  </a:cubicBezTo>
                  <a:cubicBezTo>
                    <a:pt x="1082" y="1031"/>
                    <a:pt x="1263" y="867"/>
                    <a:pt x="1345" y="670"/>
                  </a:cubicBezTo>
                  <a:cubicBezTo>
                    <a:pt x="1459" y="424"/>
                    <a:pt x="1345" y="146"/>
                    <a:pt x="1115" y="31"/>
                  </a:cubicBezTo>
                  <a:cubicBezTo>
                    <a:pt x="1066" y="10"/>
                    <a:pt x="1016" y="0"/>
                    <a:pt x="9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 name="Google Shape;1525;p2"/>
            <p:cNvSpPr/>
            <p:nvPr/>
          </p:nvSpPr>
          <p:spPr>
            <a:xfrm>
              <a:off x="4101550" y="3656125"/>
              <a:ext cx="99600" cy="218525"/>
            </a:xfrm>
            <a:custGeom>
              <a:avLst/>
              <a:gdLst/>
              <a:ahLst/>
              <a:cxnLst/>
              <a:rect l="l" t="t" r="r" b="b"/>
              <a:pathLst>
                <a:path w="3984" h="8741" extrusionOk="0">
                  <a:moveTo>
                    <a:pt x="2071" y="0"/>
                  </a:moveTo>
                  <a:cubicBezTo>
                    <a:pt x="1546" y="0"/>
                    <a:pt x="1033" y="245"/>
                    <a:pt x="705" y="674"/>
                  </a:cubicBezTo>
                  <a:cubicBezTo>
                    <a:pt x="361" y="1182"/>
                    <a:pt x="312" y="1821"/>
                    <a:pt x="574" y="2362"/>
                  </a:cubicBezTo>
                  <a:cubicBezTo>
                    <a:pt x="808" y="2783"/>
                    <a:pt x="1251" y="3021"/>
                    <a:pt x="1706" y="3021"/>
                  </a:cubicBezTo>
                  <a:cubicBezTo>
                    <a:pt x="1888" y="3021"/>
                    <a:pt x="2073" y="2983"/>
                    <a:pt x="2246" y="2903"/>
                  </a:cubicBezTo>
                  <a:cubicBezTo>
                    <a:pt x="2951" y="2723"/>
                    <a:pt x="3098" y="1788"/>
                    <a:pt x="2476" y="1411"/>
                  </a:cubicBezTo>
                  <a:cubicBezTo>
                    <a:pt x="2391" y="1366"/>
                    <a:pt x="2305" y="1345"/>
                    <a:pt x="2222" y="1345"/>
                  </a:cubicBezTo>
                  <a:cubicBezTo>
                    <a:pt x="1886" y="1345"/>
                    <a:pt x="1603" y="1682"/>
                    <a:pt x="1722" y="2050"/>
                  </a:cubicBezTo>
                  <a:cubicBezTo>
                    <a:pt x="1858" y="2324"/>
                    <a:pt x="2177" y="2346"/>
                    <a:pt x="2317" y="2346"/>
                  </a:cubicBezTo>
                  <a:cubicBezTo>
                    <a:pt x="2345" y="2346"/>
                    <a:pt x="2366" y="2346"/>
                    <a:pt x="2377" y="2346"/>
                  </a:cubicBezTo>
                  <a:cubicBezTo>
                    <a:pt x="2426" y="2346"/>
                    <a:pt x="2443" y="2378"/>
                    <a:pt x="2443" y="2378"/>
                  </a:cubicBezTo>
                  <a:cubicBezTo>
                    <a:pt x="2486" y="2566"/>
                    <a:pt x="2250" y="2855"/>
                    <a:pt x="1791" y="2855"/>
                  </a:cubicBezTo>
                  <a:cubicBezTo>
                    <a:pt x="1729" y="2855"/>
                    <a:pt x="1662" y="2849"/>
                    <a:pt x="1590" y="2837"/>
                  </a:cubicBezTo>
                  <a:cubicBezTo>
                    <a:pt x="1410" y="2804"/>
                    <a:pt x="1230" y="2723"/>
                    <a:pt x="1082" y="2575"/>
                  </a:cubicBezTo>
                  <a:cubicBezTo>
                    <a:pt x="410" y="1936"/>
                    <a:pt x="738" y="559"/>
                    <a:pt x="1754" y="297"/>
                  </a:cubicBezTo>
                  <a:cubicBezTo>
                    <a:pt x="1902" y="256"/>
                    <a:pt x="2049" y="235"/>
                    <a:pt x="2197" y="235"/>
                  </a:cubicBezTo>
                  <a:cubicBezTo>
                    <a:pt x="2344" y="235"/>
                    <a:pt x="2492" y="256"/>
                    <a:pt x="2639" y="297"/>
                  </a:cubicBezTo>
                  <a:cubicBezTo>
                    <a:pt x="3279" y="461"/>
                    <a:pt x="3738" y="1034"/>
                    <a:pt x="3754" y="1706"/>
                  </a:cubicBezTo>
                  <a:cubicBezTo>
                    <a:pt x="3820" y="2444"/>
                    <a:pt x="3443" y="3181"/>
                    <a:pt x="2869" y="3706"/>
                  </a:cubicBezTo>
                  <a:cubicBezTo>
                    <a:pt x="2295" y="4247"/>
                    <a:pt x="1558" y="4558"/>
                    <a:pt x="984" y="5083"/>
                  </a:cubicBezTo>
                  <a:cubicBezTo>
                    <a:pt x="410" y="5591"/>
                    <a:pt x="66" y="6296"/>
                    <a:pt x="33" y="7066"/>
                  </a:cubicBezTo>
                  <a:cubicBezTo>
                    <a:pt x="0" y="7755"/>
                    <a:pt x="377" y="8492"/>
                    <a:pt x="1033" y="8673"/>
                  </a:cubicBezTo>
                  <a:cubicBezTo>
                    <a:pt x="1164" y="8719"/>
                    <a:pt x="1300" y="8740"/>
                    <a:pt x="1434" y="8740"/>
                  </a:cubicBezTo>
                  <a:cubicBezTo>
                    <a:pt x="1919" y="8740"/>
                    <a:pt x="2380" y="8457"/>
                    <a:pt x="2508" y="8033"/>
                  </a:cubicBezTo>
                  <a:cubicBezTo>
                    <a:pt x="2705" y="7542"/>
                    <a:pt x="2492" y="7001"/>
                    <a:pt x="2033" y="6788"/>
                  </a:cubicBezTo>
                  <a:cubicBezTo>
                    <a:pt x="1935" y="6722"/>
                    <a:pt x="1803" y="6706"/>
                    <a:pt x="1689" y="6706"/>
                  </a:cubicBezTo>
                  <a:cubicBezTo>
                    <a:pt x="1645" y="6698"/>
                    <a:pt x="1602" y="6694"/>
                    <a:pt x="1560" y="6694"/>
                  </a:cubicBezTo>
                  <a:cubicBezTo>
                    <a:pt x="1232" y="6694"/>
                    <a:pt x="938" y="6911"/>
                    <a:pt x="836" y="7230"/>
                  </a:cubicBezTo>
                  <a:cubicBezTo>
                    <a:pt x="707" y="7724"/>
                    <a:pt x="988" y="7991"/>
                    <a:pt x="1298" y="7991"/>
                  </a:cubicBezTo>
                  <a:cubicBezTo>
                    <a:pt x="1380" y="7991"/>
                    <a:pt x="1463" y="7972"/>
                    <a:pt x="1541" y="7935"/>
                  </a:cubicBezTo>
                  <a:cubicBezTo>
                    <a:pt x="1853" y="7771"/>
                    <a:pt x="1918" y="7361"/>
                    <a:pt x="1672" y="7115"/>
                  </a:cubicBezTo>
                  <a:cubicBezTo>
                    <a:pt x="1586" y="7048"/>
                    <a:pt x="1484" y="7015"/>
                    <a:pt x="1380" y="7015"/>
                  </a:cubicBezTo>
                  <a:cubicBezTo>
                    <a:pt x="1307" y="7015"/>
                    <a:pt x="1233" y="7032"/>
                    <a:pt x="1164" y="7066"/>
                  </a:cubicBezTo>
                  <a:cubicBezTo>
                    <a:pt x="1145" y="7078"/>
                    <a:pt x="1133" y="7082"/>
                    <a:pt x="1124" y="7082"/>
                  </a:cubicBezTo>
                  <a:cubicBezTo>
                    <a:pt x="1096" y="7082"/>
                    <a:pt x="1115" y="7033"/>
                    <a:pt x="1115" y="7033"/>
                  </a:cubicBezTo>
                  <a:cubicBezTo>
                    <a:pt x="1213" y="6812"/>
                    <a:pt x="1505" y="6784"/>
                    <a:pt x="1645" y="6784"/>
                  </a:cubicBezTo>
                  <a:cubicBezTo>
                    <a:pt x="1692" y="6784"/>
                    <a:pt x="1722" y="6788"/>
                    <a:pt x="1722" y="6788"/>
                  </a:cubicBezTo>
                  <a:cubicBezTo>
                    <a:pt x="1820" y="6788"/>
                    <a:pt x="1918" y="6804"/>
                    <a:pt x="2000" y="6837"/>
                  </a:cubicBezTo>
                  <a:cubicBezTo>
                    <a:pt x="2443" y="7033"/>
                    <a:pt x="2639" y="7558"/>
                    <a:pt x="2443" y="8000"/>
                  </a:cubicBezTo>
                  <a:cubicBezTo>
                    <a:pt x="2267" y="8403"/>
                    <a:pt x="1868" y="8642"/>
                    <a:pt x="1448" y="8642"/>
                  </a:cubicBezTo>
                  <a:cubicBezTo>
                    <a:pt x="1321" y="8642"/>
                    <a:pt x="1191" y="8620"/>
                    <a:pt x="1066" y="8574"/>
                  </a:cubicBezTo>
                  <a:cubicBezTo>
                    <a:pt x="492" y="8394"/>
                    <a:pt x="132" y="7722"/>
                    <a:pt x="164" y="7050"/>
                  </a:cubicBezTo>
                  <a:cubicBezTo>
                    <a:pt x="230" y="6345"/>
                    <a:pt x="558" y="5689"/>
                    <a:pt x="1082" y="5214"/>
                  </a:cubicBezTo>
                  <a:cubicBezTo>
                    <a:pt x="1640" y="4706"/>
                    <a:pt x="2394" y="4427"/>
                    <a:pt x="2984" y="3837"/>
                  </a:cubicBezTo>
                  <a:cubicBezTo>
                    <a:pt x="3574" y="3280"/>
                    <a:pt x="3984" y="2493"/>
                    <a:pt x="3918" y="1690"/>
                  </a:cubicBezTo>
                  <a:cubicBezTo>
                    <a:pt x="3852" y="919"/>
                    <a:pt x="3295" y="264"/>
                    <a:pt x="2541" y="67"/>
                  </a:cubicBezTo>
                  <a:cubicBezTo>
                    <a:pt x="2386" y="22"/>
                    <a:pt x="2228" y="0"/>
                    <a:pt x="207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 name="Google Shape;1526;p2"/>
            <p:cNvSpPr/>
            <p:nvPr/>
          </p:nvSpPr>
          <p:spPr>
            <a:xfrm>
              <a:off x="4103200" y="3738925"/>
              <a:ext cx="43050" cy="60275"/>
            </a:xfrm>
            <a:custGeom>
              <a:avLst/>
              <a:gdLst/>
              <a:ahLst/>
              <a:cxnLst/>
              <a:rect l="l" t="t" r="r" b="b"/>
              <a:pathLst>
                <a:path w="1722" h="2411" extrusionOk="0">
                  <a:moveTo>
                    <a:pt x="1508" y="1"/>
                  </a:moveTo>
                  <a:cubicBezTo>
                    <a:pt x="1508" y="1"/>
                    <a:pt x="1377" y="66"/>
                    <a:pt x="1360" y="148"/>
                  </a:cubicBezTo>
                  <a:cubicBezTo>
                    <a:pt x="1328" y="246"/>
                    <a:pt x="1229" y="328"/>
                    <a:pt x="1033" y="328"/>
                  </a:cubicBezTo>
                  <a:cubicBezTo>
                    <a:pt x="836" y="328"/>
                    <a:pt x="0" y="394"/>
                    <a:pt x="49" y="2410"/>
                  </a:cubicBezTo>
                  <a:cubicBezTo>
                    <a:pt x="49" y="2410"/>
                    <a:pt x="131" y="1672"/>
                    <a:pt x="770" y="1394"/>
                  </a:cubicBezTo>
                  <a:cubicBezTo>
                    <a:pt x="1393" y="1115"/>
                    <a:pt x="1721" y="853"/>
                    <a:pt x="1606" y="460"/>
                  </a:cubicBezTo>
                  <a:cubicBezTo>
                    <a:pt x="1492" y="83"/>
                    <a:pt x="1508" y="1"/>
                    <a:pt x="150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 name="Google Shape;1527;p2"/>
            <p:cNvSpPr/>
            <p:nvPr/>
          </p:nvSpPr>
          <p:spPr>
            <a:xfrm>
              <a:off x="4120800" y="3560675"/>
              <a:ext cx="159850" cy="250800"/>
            </a:xfrm>
            <a:custGeom>
              <a:avLst/>
              <a:gdLst/>
              <a:ahLst/>
              <a:cxnLst/>
              <a:rect l="l" t="t" r="r" b="b"/>
              <a:pathLst>
                <a:path w="6394" h="10032" extrusionOk="0">
                  <a:moveTo>
                    <a:pt x="5885" y="2230"/>
                  </a:moveTo>
                  <a:cubicBezTo>
                    <a:pt x="5885" y="2230"/>
                    <a:pt x="5885" y="2230"/>
                    <a:pt x="5885" y="2230"/>
                  </a:cubicBezTo>
                  <a:lnTo>
                    <a:pt x="5885" y="2230"/>
                  </a:lnTo>
                  <a:cubicBezTo>
                    <a:pt x="5885" y="2230"/>
                    <a:pt x="5885" y="2230"/>
                    <a:pt x="5885" y="2230"/>
                  </a:cubicBezTo>
                  <a:close/>
                  <a:moveTo>
                    <a:pt x="5246" y="0"/>
                  </a:moveTo>
                  <a:lnTo>
                    <a:pt x="5246" y="0"/>
                  </a:lnTo>
                  <a:cubicBezTo>
                    <a:pt x="2886" y="672"/>
                    <a:pt x="4164" y="2197"/>
                    <a:pt x="4263" y="4426"/>
                  </a:cubicBezTo>
                  <a:cubicBezTo>
                    <a:pt x="4345" y="6278"/>
                    <a:pt x="3263" y="7983"/>
                    <a:pt x="1558" y="8704"/>
                  </a:cubicBezTo>
                  <a:cubicBezTo>
                    <a:pt x="230" y="9229"/>
                    <a:pt x="1" y="10032"/>
                    <a:pt x="1" y="10032"/>
                  </a:cubicBezTo>
                  <a:cubicBezTo>
                    <a:pt x="318" y="9500"/>
                    <a:pt x="672" y="9329"/>
                    <a:pt x="973" y="9329"/>
                  </a:cubicBezTo>
                  <a:cubicBezTo>
                    <a:pt x="1201" y="9329"/>
                    <a:pt x="1398" y="9427"/>
                    <a:pt x="1525" y="9540"/>
                  </a:cubicBezTo>
                  <a:cubicBezTo>
                    <a:pt x="1632" y="9641"/>
                    <a:pt x="1732" y="9673"/>
                    <a:pt x="1826" y="9673"/>
                  </a:cubicBezTo>
                  <a:cubicBezTo>
                    <a:pt x="1992" y="9673"/>
                    <a:pt x="2137" y="9573"/>
                    <a:pt x="2263" y="9573"/>
                  </a:cubicBezTo>
                  <a:cubicBezTo>
                    <a:pt x="2460" y="9589"/>
                    <a:pt x="2345" y="9802"/>
                    <a:pt x="2345" y="9802"/>
                  </a:cubicBezTo>
                  <a:cubicBezTo>
                    <a:pt x="2673" y="9638"/>
                    <a:pt x="2771" y="9229"/>
                    <a:pt x="2574" y="8934"/>
                  </a:cubicBezTo>
                  <a:cubicBezTo>
                    <a:pt x="2476" y="8779"/>
                    <a:pt x="2306" y="8697"/>
                    <a:pt x="2136" y="8697"/>
                  </a:cubicBezTo>
                  <a:cubicBezTo>
                    <a:pt x="2107" y="8697"/>
                    <a:pt x="2078" y="8699"/>
                    <a:pt x="2050" y="8704"/>
                  </a:cubicBezTo>
                  <a:cubicBezTo>
                    <a:pt x="2050" y="8704"/>
                    <a:pt x="2263" y="8655"/>
                    <a:pt x="3295" y="7803"/>
                  </a:cubicBezTo>
                  <a:cubicBezTo>
                    <a:pt x="4590" y="6754"/>
                    <a:pt x="4525" y="7114"/>
                    <a:pt x="5459" y="6622"/>
                  </a:cubicBezTo>
                  <a:cubicBezTo>
                    <a:pt x="6393" y="6131"/>
                    <a:pt x="6066" y="5147"/>
                    <a:pt x="6066" y="5147"/>
                  </a:cubicBezTo>
                  <a:lnTo>
                    <a:pt x="6066" y="5147"/>
                  </a:lnTo>
                  <a:cubicBezTo>
                    <a:pt x="6018" y="5257"/>
                    <a:pt x="5956" y="5443"/>
                    <a:pt x="5443" y="5443"/>
                  </a:cubicBezTo>
                  <a:cubicBezTo>
                    <a:pt x="5422" y="5443"/>
                    <a:pt x="5400" y="5443"/>
                    <a:pt x="5377" y="5442"/>
                  </a:cubicBezTo>
                  <a:cubicBezTo>
                    <a:pt x="5350" y="5440"/>
                    <a:pt x="5323" y="5439"/>
                    <a:pt x="5296" y="5439"/>
                  </a:cubicBezTo>
                  <a:cubicBezTo>
                    <a:pt x="4947" y="5439"/>
                    <a:pt x="4613" y="5632"/>
                    <a:pt x="4476" y="5967"/>
                  </a:cubicBezTo>
                  <a:cubicBezTo>
                    <a:pt x="4410" y="6082"/>
                    <a:pt x="4312" y="6180"/>
                    <a:pt x="4213" y="6262"/>
                  </a:cubicBezTo>
                  <a:cubicBezTo>
                    <a:pt x="4541" y="5918"/>
                    <a:pt x="4607" y="5147"/>
                    <a:pt x="4705" y="4508"/>
                  </a:cubicBezTo>
                  <a:cubicBezTo>
                    <a:pt x="4803" y="3869"/>
                    <a:pt x="5099" y="4082"/>
                    <a:pt x="5656" y="3688"/>
                  </a:cubicBezTo>
                  <a:cubicBezTo>
                    <a:pt x="6230" y="3311"/>
                    <a:pt x="5934" y="2803"/>
                    <a:pt x="5869" y="2672"/>
                  </a:cubicBezTo>
                  <a:cubicBezTo>
                    <a:pt x="5836" y="2525"/>
                    <a:pt x="5836" y="2378"/>
                    <a:pt x="5885" y="2230"/>
                  </a:cubicBezTo>
                  <a:lnTo>
                    <a:pt x="5885" y="2230"/>
                  </a:lnTo>
                  <a:cubicBezTo>
                    <a:pt x="5882" y="2239"/>
                    <a:pt x="5836" y="2346"/>
                    <a:pt x="5459" y="2394"/>
                  </a:cubicBezTo>
                  <a:cubicBezTo>
                    <a:pt x="5148" y="2426"/>
                    <a:pt x="4902" y="2672"/>
                    <a:pt x="4853" y="2984"/>
                  </a:cubicBezTo>
                  <a:cubicBezTo>
                    <a:pt x="4853" y="3130"/>
                    <a:pt x="4755" y="3309"/>
                    <a:pt x="4613" y="3309"/>
                  </a:cubicBezTo>
                  <a:cubicBezTo>
                    <a:pt x="4580" y="3309"/>
                    <a:pt x="4545" y="3300"/>
                    <a:pt x="4508" y="3279"/>
                  </a:cubicBezTo>
                  <a:cubicBezTo>
                    <a:pt x="4328" y="3180"/>
                    <a:pt x="4394" y="2885"/>
                    <a:pt x="4394" y="2885"/>
                  </a:cubicBezTo>
                  <a:cubicBezTo>
                    <a:pt x="4607" y="2295"/>
                    <a:pt x="5180" y="2525"/>
                    <a:pt x="5623" y="1836"/>
                  </a:cubicBezTo>
                  <a:cubicBezTo>
                    <a:pt x="6033" y="1230"/>
                    <a:pt x="5476" y="590"/>
                    <a:pt x="5279" y="410"/>
                  </a:cubicBezTo>
                  <a:cubicBezTo>
                    <a:pt x="5148" y="312"/>
                    <a:pt x="5148" y="132"/>
                    <a:pt x="524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 name="Google Shape;1528;p2"/>
            <p:cNvSpPr/>
            <p:nvPr/>
          </p:nvSpPr>
          <p:spPr>
            <a:xfrm>
              <a:off x="4160550" y="3497350"/>
              <a:ext cx="73375" cy="268650"/>
            </a:xfrm>
            <a:custGeom>
              <a:avLst/>
              <a:gdLst/>
              <a:ahLst/>
              <a:cxnLst/>
              <a:rect l="l" t="t" r="r" b="b"/>
              <a:pathLst>
                <a:path w="2935" h="10746" extrusionOk="0">
                  <a:moveTo>
                    <a:pt x="1638" y="0"/>
                  </a:moveTo>
                  <a:cubicBezTo>
                    <a:pt x="1304" y="0"/>
                    <a:pt x="959" y="125"/>
                    <a:pt x="689" y="419"/>
                  </a:cubicBezTo>
                  <a:cubicBezTo>
                    <a:pt x="1" y="1238"/>
                    <a:pt x="148" y="2468"/>
                    <a:pt x="525" y="3500"/>
                  </a:cubicBezTo>
                  <a:cubicBezTo>
                    <a:pt x="1361" y="5549"/>
                    <a:pt x="2246" y="7500"/>
                    <a:pt x="1705" y="8959"/>
                  </a:cubicBezTo>
                  <a:cubicBezTo>
                    <a:pt x="1443" y="9696"/>
                    <a:pt x="935" y="10336"/>
                    <a:pt x="263" y="10745"/>
                  </a:cubicBezTo>
                  <a:cubicBezTo>
                    <a:pt x="951" y="10352"/>
                    <a:pt x="1492" y="9729"/>
                    <a:pt x="1787" y="8975"/>
                  </a:cubicBezTo>
                  <a:cubicBezTo>
                    <a:pt x="2394" y="7500"/>
                    <a:pt x="1525" y="5451"/>
                    <a:pt x="689" y="3435"/>
                  </a:cubicBezTo>
                  <a:cubicBezTo>
                    <a:pt x="312" y="2435"/>
                    <a:pt x="197" y="1238"/>
                    <a:pt x="804" y="501"/>
                  </a:cubicBezTo>
                  <a:cubicBezTo>
                    <a:pt x="1043" y="231"/>
                    <a:pt x="1358" y="115"/>
                    <a:pt x="1666" y="115"/>
                  </a:cubicBezTo>
                  <a:cubicBezTo>
                    <a:pt x="2180" y="115"/>
                    <a:pt x="2672" y="439"/>
                    <a:pt x="2755" y="911"/>
                  </a:cubicBezTo>
                  <a:cubicBezTo>
                    <a:pt x="2863" y="1435"/>
                    <a:pt x="2462" y="1916"/>
                    <a:pt x="1936" y="1916"/>
                  </a:cubicBezTo>
                  <a:cubicBezTo>
                    <a:pt x="1904" y="1916"/>
                    <a:pt x="1870" y="1914"/>
                    <a:pt x="1837" y="1911"/>
                  </a:cubicBezTo>
                  <a:lnTo>
                    <a:pt x="1820" y="1911"/>
                  </a:lnTo>
                  <a:cubicBezTo>
                    <a:pt x="1804" y="1911"/>
                    <a:pt x="1787" y="1894"/>
                    <a:pt x="1771" y="1894"/>
                  </a:cubicBezTo>
                  <a:cubicBezTo>
                    <a:pt x="1689" y="1861"/>
                    <a:pt x="1640" y="1812"/>
                    <a:pt x="1591" y="1747"/>
                  </a:cubicBezTo>
                  <a:cubicBezTo>
                    <a:pt x="1591" y="1747"/>
                    <a:pt x="1558" y="1697"/>
                    <a:pt x="1591" y="1648"/>
                  </a:cubicBezTo>
                  <a:cubicBezTo>
                    <a:pt x="1640" y="1615"/>
                    <a:pt x="1984" y="1632"/>
                    <a:pt x="2001" y="1320"/>
                  </a:cubicBezTo>
                  <a:cubicBezTo>
                    <a:pt x="2011" y="1069"/>
                    <a:pt x="1807" y="904"/>
                    <a:pt x="1598" y="904"/>
                  </a:cubicBezTo>
                  <a:cubicBezTo>
                    <a:pt x="1481" y="904"/>
                    <a:pt x="1362" y="956"/>
                    <a:pt x="1279" y="1075"/>
                  </a:cubicBezTo>
                  <a:cubicBezTo>
                    <a:pt x="1085" y="1334"/>
                    <a:pt x="1370" y="1960"/>
                    <a:pt x="1930" y="1960"/>
                  </a:cubicBezTo>
                  <a:cubicBezTo>
                    <a:pt x="1937" y="1960"/>
                    <a:pt x="1944" y="1960"/>
                    <a:pt x="1951" y="1960"/>
                  </a:cubicBezTo>
                  <a:cubicBezTo>
                    <a:pt x="2509" y="1960"/>
                    <a:pt x="2935" y="1452"/>
                    <a:pt x="2836" y="894"/>
                  </a:cubicBezTo>
                  <a:cubicBezTo>
                    <a:pt x="2764" y="375"/>
                    <a:pt x="2217" y="0"/>
                    <a:pt x="163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 name="Google Shape;1529;p2"/>
            <p:cNvSpPr/>
            <p:nvPr/>
          </p:nvSpPr>
          <p:spPr>
            <a:xfrm>
              <a:off x="4101550" y="3486900"/>
              <a:ext cx="69675" cy="204100"/>
            </a:xfrm>
            <a:custGeom>
              <a:avLst/>
              <a:gdLst/>
              <a:ahLst/>
              <a:cxnLst/>
              <a:rect l="l" t="t" r="r" b="b"/>
              <a:pathLst>
                <a:path w="2787" h="8164" extrusionOk="0">
                  <a:moveTo>
                    <a:pt x="705" y="1"/>
                  </a:moveTo>
                  <a:cubicBezTo>
                    <a:pt x="705" y="1"/>
                    <a:pt x="66" y="181"/>
                    <a:pt x="214" y="1083"/>
                  </a:cubicBezTo>
                  <a:cubicBezTo>
                    <a:pt x="361" y="1968"/>
                    <a:pt x="1066" y="2460"/>
                    <a:pt x="1476" y="2902"/>
                  </a:cubicBezTo>
                  <a:cubicBezTo>
                    <a:pt x="1803" y="3279"/>
                    <a:pt x="2476" y="4132"/>
                    <a:pt x="2131" y="4984"/>
                  </a:cubicBezTo>
                  <a:cubicBezTo>
                    <a:pt x="2049" y="5213"/>
                    <a:pt x="1918" y="5410"/>
                    <a:pt x="1738" y="5574"/>
                  </a:cubicBezTo>
                  <a:cubicBezTo>
                    <a:pt x="1148" y="6082"/>
                    <a:pt x="754" y="6328"/>
                    <a:pt x="459" y="6754"/>
                  </a:cubicBezTo>
                  <a:cubicBezTo>
                    <a:pt x="164" y="7164"/>
                    <a:pt x="0" y="7656"/>
                    <a:pt x="17" y="8164"/>
                  </a:cubicBezTo>
                  <a:cubicBezTo>
                    <a:pt x="17" y="8016"/>
                    <a:pt x="66" y="6951"/>
                    <a:pt x="1213" y="6148"/>
                  </a:cubicBezTo>
                  <a:cubicBezTo>
                    <a:pt x="2508" y="5230"/>
                    <a:pt x="2787" y="4312"/>
                    <a:pt x="2344" y="2919"/>
                  </a:cubicBezTo>
                  <a:cubicBezTo>
                    <a:pt x="1820" y="1296"/>
                    <a:pt x="361" y="1116"/>
                    <a:pt x="70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 name="Google Shape;1530;p2"/>
            <p:cNvSpPr/>
            <p:nvPr/>
          </p:nvSpPr>
          <p:spPr>
            <a:xfrm>
              <a:off x="4185550" y="3251000"/>
              <a:ext cx="60875" cy="136775"/>
            </a:xfrm>
            <a:custGeom>
              <a:avLst/>
              <a:gdLst/>
              <a:ahLst/>
              <a:cxnLst/>
              <a:rect l="l" t="t" r="r" b="b"/>
              <a:pathLst>
                <a:path w="2435" h="5471" extrusionOk="0">
                  <a:moveTo>
                    <a:pt x="1426" y="0"/>
                  </a:moveTo>
                  <a:cubicBezTo>
                    <a:pt x="1397" y="0"/>
                    <a:pt x="1369" y="4"/>
                    <a:pt x="1345" y="12"/>
                  </a:cubicBezTo>
                  <a:cubicBezTo>
                    <a:pt x="1017" y="110"/>
                    <a:pt x="951" y="373"/>
                    <a:pt x="1115" y="733"/>
                  </a:cubicBezTo>
                  <a:cubicBezTo>
                    <a:pt x="1279" y="1094"/>
                    <a:pt x="1771" y="1143"/>
                    <a:pt x="1640" y="2815"/>
                  </a:cubicBezTo>
                  <a:cubicBezTo>
                    <a:pt x="1509" y="4470"/>
                    <a:pt x="1" y="5470"/>
                    <a:pt x="1" y="5470"/>
                  </a:cubicBezTo>
                  <a:cubicBezTo>
                    <a:pt x="263" y="5421"/>
                    <a:pt x="1820" y="4470"/>
                    <a:pt x="2148" y="2438"/>
                  </a:cubicBezTo>
                  <a:cubicBezTo>
                    <a:pt x="2435" y="565"/>
                    <a:pt x="1775" y="0"/>
                    <a:pt x="142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 name="Google Shape;1531;p2"/>
            <p:cNvSpPr/>
            <p:nvPr/>
          </p:nvSpPr>
          <p:spPr>
            <a:xfrm>
              <a:off x="4141300" y="3213700"/>
              <a:ext cx="132375" cy="177750"/>
            </a:xfrm>
            <a:custGeom>
              <a:avLst/>
              <a:gdLst/>
              <a:ahLst/>
              <a:cxnLst/>
              <a:rect l="l" t="t" r="r" b="b"/>
              <a:pathLst>
                <a:path w="5295" h="7110" extrusionOk="0">
                  <a:moveTo>
                    <a:pt x="1693" y="1"/>
                  </a:moveTo>
                  <a:cubicBezTo>
                    <a:pt x="1297" y="1"/>
                    <a:pt x="859" y="91"/>
                    <a:pt x="476" y="389"/>
                  </a:cubicBezTo>
                  <a:cubicBezTo>
                    <a:pt x="164" y="668"/>
                    <a:pt x="0" y="1078"/>
                    <a:pt x="50" y="1488"/>
                  </a:cubicBezTo>
                  <a:cubicBezTo>
                    <a:pt x="106" y="1985"/>
                    <a:pt x="632" y="2421"/>
                    <a:pt x="1230" y="2421"/>
                  </a:cubicBezTo>
                  <a:cubicBezTo>
                    <a:pt x="1322" y="2421"/>
                    <a:pt x="1415" y="2411"/>
                    <a:pt x="1508" y="2389"/>
                  </a:cubicBezTo>
                  <a:cubicBezTo>
                    <a:pt x="1623" y="2373"/>
                    <a:pt x="1721" y="2340"/>
                    <a:pt x="1820" y="2291"/>
                  </a:cubicBezTo>
                  <a:lnTo>
                    <a:pt x="1836" y="2291"/>
                  </a:lnTo>
                  <a:lnTo>
                    <a:pt x="1853" y="2274"/>
                  </a:lnTo>
                  <a:cubicBezTo>
                    <a:pt x="2148" y="2110"/>
                    <a:pt x="2312" y="1783"/>
                    <a:pt x="2262" y="1455"/>
                  </a:cubicBezTo>
                  <a:cubicBezTo>
                    <a:pt x="2212" y="1118"/>
                    <a:pt x="1925" y="895"/>
                    <a:pt x="1616" y="895"/>
                  </a:cubicBezTo>
                  <a:cubicBezTo>
                    <a:pt x="1520" y="895"/>
                    <a:pt x="1422" y="916"/>
                    <a:pt x="1328" y="963"/>
                  </a:cubicBezTo>
                  <a:cubicBezTo>
                    <a:pt x="967" y="1160"/>
                    <a:pt x="1066" y="1717"/>
                    <a:pt x="1476" y="1766"/>
                  </a:cubicBezTo>
                  <a:cubicBezTo>
                    <a:pt x="1506" y="1774"/>
                    <a:pt x="1537" y="1778"/>
                    <a:pt x="1567" y="1778"/>
                  </a:cubicBezTo>
                  <a:cubicBezTo>
                    <a:pt x="1791" y="1778"/>
                    <a:pt x="1978" y="1572"/>
                    <a:pt x="1935" y="1340"/>
                  </a:cubicBezTo>
                  <a:cubicBezTo>
                    <a:pt x="1928" y="1300"/>
                    <a:pt x="1956" y="1266"/>
                    <a:pt x="1994" y="1266"/>
                  </a:cubicBezTo>
                  <a:cubicBezTo>
                    <a:pt x="2050" y="1266"/>
                    <a:pt x="2128" y="1341"/>
                    <a:pt x="2148" y="1586"/>
                  </a:cubicBezTo>
                  <a:cubicBezTo>
                    <a:pt x="2164" y="1717"/>
                    <a:pt x="2131" y="1848"/>
                    <a:pt x="2082" y="1963"/>
                  </a:cubicBezTo>
                  <a:cubicBezTo>
                    <a:pt x="1935" y="2184"/>
                    <a:pt x="1695" y="2312"/>
                    <a:pt x="1434" y="2312"/>
                  </a:cubicBezTo>
                  <a:cubicBezTo>
                    <a:pt x="1404" y="2312"/>
                    <a:pt x="1374" y="2310"/>
                    <a:pt x="1344" y="2307"/>
                  </a:cubicBezTo>
                  <a:cubicBezTo>
                    <a:pt x="1334" y="2308"/>
                    <a:pt x="1324" y="2308"/>
                    <a:pt x="1313" y="2308"/>
                  </a:cubicBezTo>
                  <a:cubicBezTo>
                    <a:pt x="625" y="2308"/>
                    <a:pt x="141" y="1249"/>
                    <a:pt x="787" y="619"/>
                  </a:cubicBezTo>
                  <a:cubicBezTo>
                    <a:pt x="1061" y="323"/>
                    <a:pt x="1454" y="194"/>
                    <a:pt x="1874" y="194"/>
                  </a:cubicBezTo>
                  <a:cubicBezTo>
                    <a:pt x="2386" y="194"/>
                    <a:pt x="2938" y="386"/>
                    <a:pt x="3361" y="701"/>
                  </a:cubicBezTo>
                  <a:cubicBezTo>
                    <a:pt x="5098" y="1963"/>
                    <a:pt x="4836" y="4258"/>
                    <a:pt x="4328" y="5405"/>
                  </a:cubicBezTo>
                  <a:cubicBezTo>
                    <a:pt x="4065" y="6094"/>
                    <a:pt x="3606" y="6684"/>
                    <a:pt x="3016" y="7110"/>
                  </a:cubicBezTo>
                  <a:cubicBezTo>
                    <a:pt x="3623" y="6700"/>
                    <a:pt x="4115" y="6126"/>
                    <a:pt x="4410" y="5438"/>
                  </a:cubicBezTo>
                  <a:cubicBezTo>
                    <a:pt x="4951" y="4307"/>
                    <a:pt x="5295" y="1914"/>
                    <a:pt x="3459" y="553"/>
                  </a:cubicBezTo>
                  <a:cubicBezTo>
                    <a:pt x="3115" y="307"/>
                    <a:pt x="2705" y="144"/>
                    <a:pt x="2279" y="62"/>
                  </a:cubicBezTo>
                  <a:cubicBezTo>
                    <a:pt x="2106" y="27"/>
                    <a:pt x="1906" y="1"/>
                    <a:pt x="16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 name="Google Shape;1532;p2"/>
            <p:cNvSpPr/>
            <p:nvPr/>
          </p:nvSpPr>
          <p:spPr>
            <a:xfrm>
              <a:off x="4171200" y="3075500"/>
              <a:ext cx="130350" cy="205325"/>
            </a:xfrm>
            <a:custGeom>
              <a:avLst/>
              <a:gdLst/>
              <a:ahLst/>
              <a:cxnLst/>
              <a:rect l="l" t="t" r="r" b="b"/>
              <a:pathLst>
                <a:path w="5214" h="8213" extrusionOk="0">
                  <a:moveTo>
                    <a:pt x="1083" y="0"/>
                  </a:moveTo>
                  <a:lnTo>
                    <a:pt x="1083" y="0"/>
                  </a:lnTo>
                  <a:cubicBezTo>
                    <a:pt x="1" y="2869"/>
                    <a:pt x="1279" y="4377"/>
                    <a:pt x="2542" y="5622"/>
                  </a:cubicBezTo>
                  <a:cubicBezTo>
                    <a:pt x="3804" y="6852"/>
                    <a:pt x="3755" y="8212"/>
                    <a:pt x="3755" y="8212"/>
                  </a:cubicBezTo>
                  <a:cubicBezTo>
                    <a:pt x="4656" y="7294"/>
                    <a:pt x="3591" y="5606"/>
                    <a:pt x="4476" y="4262"/>
                  </a:cubicBezTo>
                  <a:cubicBezTo>
                    <a:pt x="5213" y="3098"/>
                    <a:pt x="4246" y="2574"/>
                    <a:pt x="4246" y="2574"/>
                  </a:cubicBezTo>
                  <a:cubicBezTo>
                    <a:pt x="3837" y="3164"/>
                    <a:pt x="3378" y="3016"/>
                    <a:pt x="3017" y="3754"/>
                  </a:cubicBezTo>
                  <a:cubicBezTo>
                    <a:pt x="2656" y="4459"/>
                    <a:pt x="3263" y="5819"/>
                    <a:pt x="3263" y="5819"/>
                  </a:cubicBezTo>
                  <a:cubicBezTo>
                    <a:pt x="2066" y="4950"/>
                    <a:pt x="2312" y="4164"/>
                    <a:pt x="2656" y="3770"/>
                  </a:cubicBezTo>
                  <a:cubicBezTo>
                    <a:pt x="3001" y="3377"/>
                    <a:pt x="2525" y="3016"/>
                    <a:pt x="2525" y="2803"/>
                  </a:cubicBezTo>
                  <a:cubicBezTo>
                    <a:pt x="2542" y="2656"/>
                    <a:pt x="2574" y="2508"/>
                    <a:pt x="2640" y="2377"/>
                  </a:cubicBezTo>
                  <a:cubicBezTo>
                    <a:pt x="2640" y="2377"/>
                    <a:pt x="2568" y="2329"/>
                    <a:pt x="2432" y="2329"/>
                  </a:cubicBezTo>
                  <a:cubicBezTo>
                    <a:pt x="2317" y="2329"/>
                    <a:pt x="2155" y="2364"/>
                    <a:pt x="1952" y="2492"/>
                  </a:cubicBezTo>
                  <a:cubicBezTo>
                    <a:pt x="1214" y="2983"/>
                    <a:pt x="1525" y="4098"/>
                    <a:pt x="1525" y="4098"/>
                  </a:cubicBezTo>
                  <a:cubicBezTo>
                    <a:pt x="1001" y="3344"/>
                    <a:pt x="1181" y="2590"/>
                    <a:pt x="1771" y="2082"/>
                  </a:cubicBezTo>
                  <a:cubicBezTo>
                    <a:pt x="2361" y="1557"/>
                    <a:pt x="1804" y="1082"/>
                    <a:pt x="1411" y="852"/>
                  </a:cubicBezTo>
                  <a:cubicBezTo>
                    <a:pt x="1017" y="623"/>
                    <a:pt x="1083" y="0"/>
                    <a:pt x="10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 name="Google Shape;1533;p2"/>
            <p:cNvSpPr/>
            <p:nvPr/>
          </p:nvSpPr>
          <p:spPr>
            <a:xfrm>
              <a:off x="4110975" y="3050500"/>
              <a:ext cx="75825" cy="112700"/>
            </a:xfrm>
            <a:custGeom>
              <a:avLst/>
              <a:gdLst/>
              <a:ahLst/>
              <a:cxnLst/>
              <a:rect l="l" t="t" r="r" b="b"/>
              <a:pathLst>
                <a:path w="3033" h="4508" extrusionOk="0">
                  <a:moveTo>
                    <a:pt x="459" y="0"/>
                  </a:moveTo>
                  <a:lnTo>
                    <a:pt x="459" y="0"/>
                  </a:lnTo>
                  <a:cubicBezTo>
                    <a:pt x="459" y="1"/>
                    <a:pt x="1" y="2017"/>
                    <a:pt x="3033" y="4508"/>
                  </a:cubicBezTo>
                  <a:cubicBezTo>
                    <a:pt x="3033" y="4508"/>
                    <a:pt x="2476" y="3852"/>
                    <a:pt x="2738" y="3098"/>
                  </a:cubicBezTo>
                  <a:cubicBezTo>
                    <a:pt x="3000" y="2344"/>
                    <a:pt x="2689" y="2066"/>
                    <a:pt x="2443" y="1820"/>
                  </a:cubicBezTo>
                  <a:cubicBezTo>
                    <a:pt x="2312" y="1656"/>
                    <a:pt x="2295" y="1426"/>
                    <a:pt x="2426" y="1246"/>
                  </a:cubicBezTo>
                  <a:cubicBezTo>
                    <a:pt x="2426" y="1246"/>
                    <a:pt x="2389" y="1239"/>
                    <a:pt x="2336" y="1239"/>
                  </a:cubicBezTo>
                  <a:cubicBezTo>
                    <a:pt x="2174" y="1239"/>
                    <a:pt x="1861" y="1303"/>
                    <a:pt x="1935" y="1820"/>
                  </a:cubicBezTo>
                  <a:cubicBezTo>
                    <a:pt x="2033" y="2508"/>
                    <a:pt x="2082" y="2623"/>
                    <a:pt x="1869" y="2639"/>
                  </a:cubicBezTo>
                  <a:cubicBezTo>
                    <a:pt x="1864" y="2640"/>
                    <a:pt x="1859" y="2640"/>
                    <a:pt x="1854" y="2640"/>
                  </a:cubicBezTo>
                  <a:cubicBezTo>
                    <a:pt x="1643" y="2640"/>
                    <a:pt x="1706" y="2307"/>
                    <a:pt x="1754" y="2115"/>
                  </a:cubicBezTo>
                  <a:cubicBezTo>
                    <a:pt x="1820" y="1934"/>
                    <a:pt x="2066" y="1098"/>
                    <a:pt x="1410" y="820"/>
                  </a:cubicBezTo>
                  <a:cubicBezTo>
                    <a:pt x="754" y="525"/>
                    <a:pt x="492" y="279"/>
                    <a:pt x="45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 name="Google Shape;1534;p2"/>
            <p:cNvSpPr/>
            <p:nvPr/>
          </p:nvSpPr>
          <p:spPr>
            <a:xfrm>
              <a:off x="4247425" y="3265225"/>
              <a:ext cx="89775" cy="106575"/>
            </a:xfrm>
            <a:custGeom>
              <a:avLst/>
              <a:gdLst/>
              <a:ahLst/>
              <a:cxnLst/>
              <a:rect l="l" t="t" r="r" b="b"/>
              <a:pathLst>
                <a:path w="3591" h="4263" extrusionOk="0">
                  <a:moveTo>
                    <a:pt x="1722" y="0"/>
                  </a:moveTo>
                  <a:cubicBezTo>
                    <a:pt x="788" y="508"/>
                    <a:pt x="1050" y="1180"/>
                    <a:pt x="951" y="2475"/>
                  </a:cubicBezTo>
                  <a:cubicBezTo>
                    <a:pt x="853" y="3770"/>
                    <a:pt x="1" y="4262"/>
                    <a:pt x="1" y="4262"/>
                  </a:cubicBezTo>
                  <a:cubicBezTo>
                    <a:pt x="3590" y="2426"/>
                    <a:pt x="2296" y="771"/>
                    <a:pt x="1935" y="525"/>
                  </a:cubicBezTo>
                  <a:cubicBezTo>
                    <a:pt x="1591" y="263"/>
                    <a:pt x="1722" y="0"/>
                    <a:pt x="17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 name="Google Shape;1535;p2"/>
            <p:cNvSpPr/>
            <p:nvPr/>
          </p:nvSpPr>
          <p:spPr>
            <a:xfrm>
              <a:off x="4249900" y="3330800"/>
              <a:ext cx="196300" cy="144875"/>
            </a:xfrm>
            <a:custGeom>
              <a:avLst/>
              <a:gdLst/>
              <a:ahLst/>
              <a:cxnLst/>
              <a:rect l="l" t="t" r="r" b="b"/>
              <a:pathLst>
                <a:path w="7852" h="5795" extrusionOk="0">
                  <a:moveTo>
                    <a:pt x="3221" y="0"/>
                  </a:moveTo>
                  <a:cubicBezTo>
                    <a:pt x="2836" y="0"/>
                    <a:pt x="2413" y="326"/>
                    <a:pt x="2016" y="951"/>
                  </a:cubicBezTo>
                  <a:cubicBezTo>
                    <a:pt x="1459" y="1803"/>
                    <a:pt x="0" y="1918"/>
                    <a:pt x="0" y="1918"/>
                  </a:cubicBezTo>
                  <a:cubicBezTo>
                    <a:pt x="2393" y="1983"/>
                    <a:pt x="3032" y="2606"/>
                    <a:pt x="3672" y="3360"/>
                  </a:cubicBezTo>
                  <a:cubicBezTo>
                    <a:pt x="4295" y="4114"/>
                    <a:pt x="4491" y="5327"/>
                    <a:pt x="5999" y="5704"/>
                  </a:cubicBezTo>
                  <a:cubicBezTo>
                    <a:pt x="6256" y="5768"/>
                    <a:pt x="6479" y="5795"/>
                    <a:pt x="6673" y="5795"/>
                  </a:cubicBezTo>
                  <a:cubicBezTo>
                    <a:pt x="7615" y="5795"/>
                    <a:pt x="7851" y="5163"/>
                    <a:pt x="7852" y="5163"/>
                  </a:cubicBezTo>
                  <a:lnTo>
                    <a:pt x="7852" y="5163"/>
                  </a:lnTo>
                  <a:cubicBezTo>
                    <a:pt x="7769" y="5221"/>
                    <a:pt x="7691" y="5250"/>
                    <a:pt x="7621" y="5250"/>
                  </a:cubicBezTo>
                  <a:cubicBezTo>
                    <a:pt x="7373" y="5250"/>
                    <a:pt x="7219" y="4885"/>
                    <a:pt x="7245" y="4130"/>
                  </a:cubicBezTo>
                  <a:cubicBezTo>
                    <a:pt x="7261" y="3163"/>
                    <a:pt x="6393" y="2885"/>
                    <a:pt x="5294" y="2704"/>
                  </a:cubicBezTo>
                  <a:cubicBezTo>
                    <a:pt x="4180" y="2541"/>
                    <a:pt x="3246" y="2459"/>
                    <a:pt x="3131" y="2098"/>
                  </a:cubicBezTo>
                  <a:cubicBezTo>
                    <a:pt x="3016" y="1721"/>
                    <a:pt x="3508" y="1590"/>
                    <a:pt x="4180" y="1377"/>
                  </a:cubicBezTo>
                  <a:cubicBezTo>
                    <a:pt x="4868" y="1180"/>
                    <a:pt x="4557" y="541"/>
                    <a:pt x="4557" y="541"/>
                  </a:cubicBezTo>
                  <a:lnTo>
                    <a:pt x="4557" y="541"/>
                  </a:lnTo>
                  <a:cubicBezTo>
                    <a:pt x="4502" y="588"/>
                    <a:pt x="4448" y="608"/>
                    <a:pt x="4390" y="608"/>
                  </a:cubicBezTo>
                  <a:cubicBezTo>
                    <a:pt x="4205" y="608"/>
                    <a:pt x="3985" y="394"/>
                    <a:pt x="3623" y="131"/>
                  </a:cubicBezTo>
                  <a:cubicBezTo>
                    <a:pt x="3496" y="44"/>
                    <a:pt x="3361" y="0"/>
                    <a:pt x="32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 name="Google Shape;1536;p2"/>
            <p:cNvSpPr/>
            <p:nvPr/>
          </p:nvSpPr>
          <p:spPr>
            <a:xfrm>
              <a:off x="4154000" y="3390125"/>
              <a:ext cx="192625" cy="157050"/>
            </a:xfrm>
            <a:custGeom>
              <a:avLst/>
              <a:gdLst/>
              <a:ahLst/>
              <a:cxnLst/>
              <a:rect l="l" t="t" r="r" b="b"/>
              <a:pathLst>
                <a:path w="7705" h="6282" extrusionOk="0">
                  <a:moveTo>
                    <a:pt x="4337" y="1"/>
                  </a:moveTo>
                  <a:cubicBezTo>
                    <a:pt x="2726" y="1"/>
                    <a:pt x="1374" y="1109"/>
                    <a:pt x="689" y="2528"/>
                  </a:cubicBezTo>
                  <a:cubicBezTo>
                    <a:pt x="164" y="3626"/>
                    <a:pt x="1" y="4872"/>
                    <a:pt x="246" y="6052"/>
                  </a:cubicBezTo>
                  <a:lnTo>
                    <a:pt x="246" y="6085"/>
                  </a:lnTo>
                  <a:cubicBezTo>
                    <a:pt x="263" y="6150"/>
                    <a:pt x="279" y="6216"/>
                    <a:pt x="296" y="6281"/>
                  </a:cubicBezTo>
                  <a:cubicBezTo>
                    <a:pt x="263" y="6118"/>
                    <a:pt x="246" y="5954"/>
                    <a:pt x="246" y="5790"/>
                  </a:cubicBezTo>
                  <a:cubicBezTo>
                    <a:pt x="246" y="4921"/>
                    <a:pt x="410" y="4052"/>
                    <a:pt x="738" y="3249"/>
                  </a:cubicBezTo>
                  <a:cubicBezTo>
                    <a:pt x="1148" y="2249"/>
                    <a:pt x="1886" y="1413"/>
                    <a:pt x="2820" y="889"/>
                  </a:cubicBezTo>
                  <a:cubicBezTo>
                    <a:pt x="3374" y="576"/>
                    <a:pt x="4089" y="326"/>
                    <a:pt x="4795" y="326"/>
                  </a:cubicBezTo>
                  <a:cubicBezTo>
                    <a:pt x="5383" y="326"/>
                    <a:pt x="5965" y="500"/>
                    <a:pt x="6442" y="954"/>
                  </a:cubicBezTo>
                  <a:cubicBezTo>
                    <a:pt x="7491" y="1856"/>
                    <a:pt x="7147" y="3774"/>
                    <a:pt x="5951" y="4085"/>
                  </a:cubicBezTo>
                  <a:cubicBezTo>
                    <a:pt x="5825" y="4115"/>
                    <a:pt x="5696" y="4129"/>
                    <a:pt x="5567" y="4129"/>
                  </a:cubicBezTo>
                  <a:cubicBezTo>
                    <a:pt x="5122" y="4129"/>
                    <a:pt x="4684" y="3956"/>
                    <a:pt x="4443" y="3626"/>
                  </a:cubicBezTo>
                  <a:cubicBezTo>
                    <a:pt x="4164" y="3233"/>
                    <a:pt x="4148" y="2692"/>
                    <a:pt x="4426" y="2266"/>
                  </a:cubicBezTo>
                  <a:cubicBezTo>
                    <a:pt x="4616" y="1987"/>
                    <a:pt x="4920" y="1837"/>
                    <a:pt x="5234" y="1837"/>
                  </a:cubicBezTo>
                  <a:cubicBezTo>
                    <a:pt x="5381" y="1837"/>
                    <a:pt x="5531" y="1870"/>
                    <a:pt x="5672" y="1938"/>
                  </a:cubicBezTo>
                  <a:cubicBezTo>
                    <a:pt x="5852" y="2020"/>
                    <a:pt x="5967" y="2200"/>
                    <a:pt x="5967" y="2397"/>
                  </a:cubicBezTo>
                  <a:cubicBezTo>
                    <a:pt x="5967" y="2397"/>
                    <a:pt x="5967" y="2544"/>
                    <a:pt x="5869" y="2544"/>
                  </a:cubicBezTo>
                  <a:cubicBezTo>
                    <a:pt x="5754" y="2528"/>
                    <a:pt x="5787" y="2380"/>
                    <a:pt x="5524" y="2315"/>
                  </a:cubicBezTo>
                  <a:cubicBezTo>
                    <a:pt x="5500" y="2311"/>
                    <a:pt x="5476" y="2309"/>
                    <a:pt x="5453" y="2309"/>
                  </a:cubicBezTo>
                  <a:cubicBezTo>
                    <a:pt x="5191" y="2309"/>
                    <a:pt x="4989" y="2552"/>
                    <a:pt x="5049" y="2823"/>
                  </a:cubicBezTo>
                  <a:cubicBezTo>
                    <a:pt x="5080" y="2989"/>
                    <a:pt x="5316" y="3123"/>
                    <a:pt x="5559" y="3123"/>
                  </a:cubicBezTo>
                  <a:cubicBezTo>
                    <a:pt x="5700" y="3123"/>
                    <a:pt x="5843" y="3078"/>
                    <a:pt x="5951" y="2970"/>
                  </a:cubicBezTo>
                  <a:cubicBezTo>
                    <a:pt x="6016" y="2905"/>
                    <a:pt x="6065" y="2823"/>
                    <a:pt x="6098" y="2725"/>
                  </a:cubicBezTo>
                  <a:cubicBezTo>
                    <a:pt x="6196" y="2413"/>
                    <a:pt x="6049" y="2085"/>
                    <a:pt x="5770" y="1905"/>
                  </a:cubicBezTo>
                  <a:cubicBezTo>
                    <a:pt x="5603" y="1807"/>
                    <a:pt x="5417" y="1760"/>
                    <a:pt x="5233" y="1760"/>
                  </a:cubicBezTo>
                  <a:cubicBezTo>
                    <a:pt x="4895" y="1760"/>
                    <a:pt x="4562" y="1919"/>
                    <a:pt x="4361" y="2216"/>
                  </a:cubicBezTo>
                  <a:cubicBezTo>
                    <a:pt x="4049" y="2659"/>
                    <a:pt x="4049" y="3249"/>
                    <a:pt x="4361" y="3692"/>
                  </a:cubicBezTo>
                  <a:cubicBezTo>
                    <a:pt x="4617" y="4063"/>
                    <a:pt x="5083" y="4264"/>
                    <a:pt x="5579" y="4264"/>
                  </a:cubicBezTo>
                  <a:cubicBezTo>
                    <a:pt x="5718" y="4264"/>
                    <a:pt x="5860" y="4248"/>
                    <a:pt x="6000" y="4216"/>
                  </a:cubicBezTo>
                  <a:cubicBezTo>
                    <a:pt x="7344" y="3888"/>
                    <a:pt x="7704" y="1807"/>
                    <a:pt x="6557" y="807"/>
                  </a:cubicBezTo>
                  <a:cubicBezTo>
                    <a:pt x="6410" y="676"/>
                    <a:pt x="6262" y="561"/>
                    <a:pt x="6082" y="463"/>
                  </a:cubicBezTo>
                  <a:cubicBezTo>
                    <a:pt x="5590" y="184"/>
                    <a:pt x="5033" y="20"/>
                    <a:pt x="4475" y="4"/>
                  </a:cubicBezTo>
                  <a:cubicBezTo>
                    <a:pt x="4429" y="2"/>
                    <a:pt x="4383" y="1"/>
                    <a:pt x="43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 name="Google Shape;1537;p2"/>
            <p:cNvSpPr/>
            <p:nvPr/>
          </p:nvSpPr>
          <p:spPr>
            <a:xfrm>
              <a:off x="4163825" y="3438300"/>
              <a:ext cx="76025" cy="81825"/>
            </a:xfrm>
            <a:custGeom>
              <a:avLst/>
              <a:gdLst/>
              <a:ahLst/>
              <a:cxnLst/>
              <a:rect l="l" t="t" r="r" b="b"/>
              <a:pathLst>
                <a:path w="3041" h="3273" extrusionOk="0">
                  <a:moveTo>
                    <a:pt x="2307" y="1"/>
                  </a:moveTo>
                  <a:cubicBezTo>
                    <a:pt x="2111" y="1"/>
                    <a:pt x="1862" y="69"/>
                    <a:pt x="1574" y="240"/>
                  </a:cubicBezTo>
                  <a:cubicBezTo>
                    <a:pt x="312" y="1011"/>
                    <a:pt x="1" y="3273"/>
                    <a:pt x="1" y="3273"/>
                  </a:cubicBezTo>
                  <a:cubicBezTo>
                    <a:pt x="1" y="3273"/>
                    <a:pt x="689" y="1175"/>
                    <a:pt x="1951" y="961"/>
                  </a:cubicBezTo>
                  <a:cubicBezTo>
                    <a:pt x="3040" y="784"/>
                    <a:pt x="2975" y="1"/>
                    <a:pt x="230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 name="Google Shape;1538;p2"/>
            <p:cNvSpPr/>
            <p:nvPr/>
          </p:nvSpPr>
          <p:spPr>
            <a:xfrm>
              <a:off x="4261775" y="3432000"/>
              <a:ext cx="130325" cy="112950"/>
            </a:xfrm>
            <a:custGeom>
              <a:avLst/>
              <a:gdLst/>
              <a:ahLst/>
              <a:cxnLst/>
              <a:rect l="l" t="t" r="r" b="b"/>
              <a:pathLst>
                <a:path w="5213" h="4518" extrusionOk="0">
                  <a:moveTo>
                    <a:pt x="3033" y="1"/>
                  </a:moveTo>
                  <a:cubicBezTo>
                    <a:pt x="3033" y="1"/>
                    <a:pt x="3361" y="706"/>
                    <a:pt x="3016" y="1771"/>
                  </a:cubicBezTo>
                  <a:cubicBezTo>
                    <a:pt x="2672" y="2853"/>
                    <a:pt x="1836" y="3066"/>
                    <a:pt x="1197" y="3131"/>
                  </a:cubicBezTo>
                  <a:cubicBezTo>
                    <a:pt x="574" y="3197"/>
                    <a:pt x="132" y="3475"/>
                    <a:pt x="0" y="4344"/>
                  </a:cubicBezTo>
                  <a:cubicBezTo>
                    <a:pt x="149" y="4245"/>
                    <a:pt x="314" y="4194"/>
                    <a:pt x="484" y="4194"/>
                  </a:cubicBezTo>
                  <a:cubicBezTo>
                    <a:pt x="596" y="4194"/>
                    <a:pt x="709" y="4217"/>
                    <a:pt x="820" y="4262"/>
                  </a:cubicBezTo>
                  <a:cubicBezTo>
                    <a:pt x="1056" y="4380"/>
                    <a:pt x="1447" y="4518"/>
                    <a:pt x="1840" y="4518"/>
                  </a:cubicBezTo>
                  <a:cubicBezTo>
                    <a:pt x="2159" y="4518"/>
                    <a:pt x="2480" y="4428"/>
                    <a:pt x="2721" y="4164"/>
                  </a:cubicBezTo>
                  <a:cubicBezTo>
                    <a:pt x="3098" y="3754"/>
                    <a:pt x="3246" y="3213"/>
                    <a:pt x="3131" y="2672"/>
                  </a:cubicBezTo>
                  <a:cubicBezTo>
                    <a:pt x="3131" y="2382"/>
                    <a:pt x="3068" y="1852"/>
                    <a:pt x="3348" y="1852"/>
                  </a:cubicBezTo>
                  <a:cubicBezTo>
                    <a:pt x="3352" y="1852"/>
                    <a:pt x="3356" y="1853"/>
                    <a:pt x="3361" y="1853"/>
                  </a:cubicBezTo>
                  <a:cubicBezTo>
                    <a:pt x="3361" y="1853"/>
                    <a:pt x="3364" y="1852"/>
                    <a:pt x="3370" y="1852"/>
                  </a:cubicBezTo>
                  <a:cubicBezTo>
                    <a:pt x="3413" y="1852"/>
                    <a:pt x="3588" y="1878"/>
                    <a:pt x="3574" y="2295"/>
                  </a:cubicBezTo>
                  <a:cubicBezTo>
                    <a:pt x="3557" y="2754"/>
                    <a:pt x="3541" y="3049"/>
                    <a:pt x="4164" y="3230"/>
                  </a:cubicBezTo>
                  <a:cubicBezTo>
                    <a:pt x="4508" y="3328"/>
                    <a:pt x="4819" y="3492"/>
                    <a:pt x="5082" y="3721"/>
                  </a:cubicBezTo>
                  <a:cubicBezTo>
                    <a:pt x="4967" y="3508"/>
                    <a:pt x="4951" y="3262"/>
                    <a:pt x="5000" y="3033"/>
                  </a:cubicBezTo>
                  <a:cubicBezTo>
                    <a:pt x="5131" y="2705"/>
                    <a:pt x="5213" y="2099"/>
                    <a:pt x="4656" y="1705"/>
                  </a:cubicBezTo>
                  <a:cubicBezTo>
                    <a:pt x="4082" y="1312"/>
                    <a:pt x="3525" y="1066"/>
                    <a:pt x="3393" y="673"/>
                  </a:cubicBezTo>
                  <a:cubicBezTo>
                    <a:pt x="3328" y="427"/>
                    <a:pt x="3197" y="197"/>
                    <a:pt x="30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 name="Google Shape;1539;p2"/>
            <p:cNvSpPr/>
            <p:nvPr/>
          </p:nvSpPr>
          <p:spPr>
            <a:xfrm>
              <a:off x="4339625" y="3507800"/>
              <a:ext cx="32000" cy="50025"/>
            </a:xfrm>
            <a:custGeom>
              <a:avLst/>
              <a:gdLst/>
              <a:ahLst/>
              <a:cxnLst/>
              <a:rect l="l" t="t" r="r" b="b"/>
              <a:pathLst>
                <a:path w="1280" h="2001" extrusionOk="0">
                  <a:moveTo>
                    <a:pt x="329" y="1"/>
                  </a:moveTo>
                  <a:cubicBezTo>
                    <a:pt x="345" y="198"/>
                    <a:pt x="329" y="394"/>
                    <a:pt x="279" y="575"/>
                  </a:cubicBezTo>
                  <a:cubicBezTo>
                    <a:pt x="181" y="837"/>
                    <a:pt x="1" y="1263"/>
                    <a:pt x="509" y="1558"/>
                  </a:cubicBezTo>
                  <a:cubicBezTo>
                    <a:pt x="1017" y="1853"/>
                    <a:pt x="1017" y="2001"/>
                    <a:pt x="1017" y="2001"/>
                  </a:cubicBezTo>
                  <a:cubicBezTo>
                    <a:pt x="1050" y="1755"/>
                    <a:pt x="1099" y="1525"/>
                    <a:pt x="1165" y="1296"/>
                  </a:cubicBezTo>
                  <a:cubicBezTo>
                    <a:pt x="1279" y="935"/>
                    <a:pt x="1115" y="525"/>
                    <a:pt x="771" y="362"/>
                  </a:cubicBezTo>
                  <a:cubicBezTo>
                    <a:pt x="345" y="99"/>
                    <a:pt x="329" y="1"/>
                    <a:pt x="32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 name="Google Shape;1540;p2"/>
            <p:cNvSpPr/>
            <p:nvPr/>
          </p:nvSpPr>
          <p:spPr>
            <a:xfrm>
              <a:off x="4340850" y="3292000"/>
              <a:ext cx="173375" cy="122450"/>
            </a:xfrm>
            <a:custGeom>
              <a:avLst/>
              <a:gdLst/>
              <a:ahLst/>
              <a:cxnLst/>
              <a:rect l="l" t="t" r="r" b="b"/>
              <a:pathLst>
                <a:path w="6935" h="4898" extrusionOk="0">
                  <a:moveTo>
                    <a:pt x="1948" y="0"/>
                  </a:moveTo>
                  <a:cubicBezTo>
                    <a:pt x="1066" y="0"/>
                    <a:pt x="588" y="822"/>
                    <a:pt x="706" y="1372"/>
                  </a:cubicBezTo>
                  <a:cubicBezTo>
                    <a:pt x="840" y="1984"/>
                    <a:pt x="1451" y="2011"/>
                    <a:pt x="1558" y="2011"/>
                  </a:cubicBezTo>
                  <a:cubicBezTo>
                    <a:pt x="1569" y="2011"/>
                    <a:pt x="1575" y="2011"/>
                    <a:pt x="1575" y="2011"/>
                  </a:cubicBezTo>
                  <a:cubicBezTo>
                    <a:pt x="1312" y="1913"/>
                    <a:pt x="1198" y="1601"/>
                    <a:pt x="1312" y="1339"/>
                  </a:cubicBezTo>
                  <a:cubicBezTo>
                    <a:pt x="1355" y="1275"/>
                    <a:pt x="1401" y="1251"/>
                    <a:pt x="1451" y="1251"/>
                  </a:cubicBezTo>
                  <a:cubicBezTo>
                    <a:pt x="1554" y="1251"/>
                    <a:pt x="1671" y="1354"/>
                    <a:pt x="1804" y="1421"/>
                  </a:cubicBezTo>
                  <a:cubicBezTo>
                    <a:pt x="1842" y="1440"/>
                    <a:pt x="1878" y="1448"/>
                    <a:pt x="1911" y="1448"/>
                  </a:cubicBezTo>
                  <a:cubicBezTo>
                    <a:pt x="2054" y="1448"/>
                    <a:pt x="2161" y="1295"/>
                    <a:pt x="2214" y="1109"/>
                  </a:cubicBezTo>
                  <a:cubicBezTo>
                    <a:pt x="2244" y="968"/>
                    <a:pt x="2349" y="827"/>
                    <a:pt x="2539" y="827"/>
                  </a:cubicBezTo>
                  <a:cubicBezTo>
                    <a:pt x="2658" y="827"/>
                    <a:pt x="2811" y="882"/>
                    <a:pt x="3001" y="1027"/>
                  </a:cubicBezTo>
                  <a:cubicBezTo>
                    <a:pt x="3476" y="1404"/>
                    <a:pt x="3181" y="2158"/>
                    <a:pt x="3181" y="2158"/>
                  </a:cubicBezTo>
                  <a:cubicBezTo>
                    <a:pt x="3181" y="2158"/>
                    <a:pt x="3181" y="1536"/>
                    <a:pt x="2738" y="1470"/>
                  </a:cubicBezTo>
                  <a:cubicBezTo>
                    <a:pt x="2702" y="1462"/>
                    <a:pt x="2665" y="1457"/>
                    <a:pt x="2628" y="1457"/>
                  </a:cubicBezTo>
                  <a:cubicBezTo>
                    <a:pt x="2446" y="1457"/>
                    <a:pt x="2263" y="1555"/>
                    <a:pt x="2181" y="1732"/>
                  </a:cubicBezTo>
                  <a:cubicBezTo>
                    <a:pt x="2460" y="1732"/>
                    <a:pt x="2476" y="2109"/>
                    <a:pt x="2329" y="2306"/>
                  </a:cubicBezTo>
                  <a:cubicBezTo>
                    <a:pt x="2181" y="2519"/>
                    <a:pt x="2230" y="2650"/>
                    <a:pt x="2361" y="2748"/>
                  </a:cubicBezTo>
                  <a:cubicBezTo>
                    <a:pt x="2509" y="2830"/>
                    <a:pt x="2706" y="2814"/>
                    <a:pt x="2542" y="3191"/>
                  </a:cubicBezTo>
                  <a:cubicBezTo>
                    <a:pt x="2361" y="3568"/>
                    <a:pt x="1640" y="3568"/>
                    <a:pt x="1640" y="3568"/>
                  </a:cubicBezTo>
                  <a:cubicBezTo>
                    <a:pt x="1788" y="3355"/>
                    <a:pt x="1755" y="3060"/>
                    <a:pt x="1558" y="2896"/>
                  </a:cubicBezTo>
                  <a:lnTo>
                    <a:pt x="1558" y="2896"/>
                  </a:lnTo>
                  <a:cubicBezTo>
                    <a:pt x="1575" y="3076"/>
                    <a:pt x="1460" y="3240"/>
                    <a:pt x="1296" y="3289"/>
                  </a:cubicBezTo>
                  <a:cubicBezTo>
                    <a:pt x="1001" y="3371"/>
                    <a:pt x="1017" y="3289"/>
                    <a:pt x="755" y="3519"/>
                  </a:cubicBezTo>
                  <a:cubicBezTo>
                    <a:pt x="624" y="3634"/>
                    <a:pt x="435" y="3662"/>
                    <a:pt x="280" y="3662"/>
                  </a:cubicBezTo>
                  <a:cubicBezTo>
                    <a:pt x="124" y="3662"/>
                    <a:pt x="1" y="3634"/>
                    <a:pt x="1" y="3634"/>
                  </a:cubicBezTo>
                  <a:lnTo>
                    <a:pt x="1" y="3634"/>
                  </a:lnTo>
                  <a:cubicBezTo>
                    <a:pt x="181" y="3732"/>
                    <a:pt x="378" y="3798"/>
                    <a:pt x="591" y="3798"/>
                  </a:cubicBezTo>
                  <a:cubicBezTo>
                    <a:pt x="1017" y="3847"/>
                    <a:pt x="1460" y="3912"/>
                    <a:pt x="1902" y="4011"/>
                  </a:cubicBezTo>
                  <a:cubicBezTo>
                    <a:pt x="3066" y="4371"/>
                    <a:pt x="3787" y="4863"/>
                    <a:pt x="4689" y="4896"/>
                  </a:cubicBezTo>
                  <a:cubicBezTo>
                    <a:pt x="4722" y="4897"/>
                    <a:pt x="4754" y="4897"/>
                    <a:pt x="4786" y="4897"/>
                  </a:cubicBezTo>
                  <a:cubicBezTo>
                    <a:pt x="5211" y="4897"/>
                    <a:pt x="5618" y="4797"/>
                    <a:pt x="5984" y="4584"/>
                  </a:cubicBezTo>
                  <a:cubicBezTo>
                    <a:pt x="6738" y="4109"/>
                    <a:pt x="6935" y="3109"/>
                    <a:pt x="6459" y="2371"/>
                  </a:cubicBezTo>
                  <a:cubicBezTo>
                    <a:pt x="6236" y="2033"/>
                    <a:pt x="5877" y="1878"/>
                    <a:pt x="5537" y="1878"/>
                  </a:cubicBezTo>
                  <a:cubicBezTo>
                    <a:pt x="5201" y="1878"/>
                    <a:pt x="4885" y="2029"/>
                    <a:pt x="4738" y="2306"/>
                  </a:cubicBezTo>
                  <a:cubicBezTo>
                    <a:pt x="4492" y="2634"/>
                    <a:pt x="4525" y="3093"/>
                    <a:pt x="4836" y="3388"/>
                  </a:cubicBezTo>
                  <a:cubicBezTo>
                    <a:pt x="4853" y="3404"/>
                    <a:pt x="4886" y="3421"/>
                    <a:pt x="4902" y="3437"/>
                  </a:cubicBezTo>
                  <a:lnTo>
                    <a:pt x="4935" y="3470"/>
                  </a:lnTo>
                  <a:cubicBezTo>
                    <a:pt x="5037" y="3529"/>
                    <a:pt x="5163" y="3560"/>
                    <a:pt x="5287" y="3560"/>
                  </a:cubicBezTo>
                  <a:cubicBezTo>
                    <a:pt x="5542" y="3560"/>
                    <a:pt x="5787" y="3429"/>
                    <a:pt x="5787" y="3142"/>
                  </a:cubicBezTo>
                  <a:cubicBezTo>
                    <a:pt x="5794" y="2948"/>
                    <a:pt x="5634" y="2866"/>
                    <a:pt x="5456" y="2866"/>
                  </a:cubicBezTo>
                  <a:cubicBezTo>
                    <a:pt x="5200" y="2866"/>
                    <a:pt x="4907" y="3037"/>
                    <a:pt x="5033" y="3289"/>
                  </a:cubicBezTo>
                  <a:cubicBezTo>
                    <a:pt x="5033" y="3313"/>
                    <a:pt x="5033" y="3337"/>
                    <a:pt x="5008" y="3337"/>
                  </a:cubicBezTo>
                  <a:cubicBezTo>
                    <a:pt x="4980" y="3337"/>
                    <a:pt x="4923" y="3309"/>
                    <a:pt x="4804" y="3224"/>
                  </a:cubicBezTo>
                  <a:cubicBezTo>
                    <a:pt x="4689" y="3109"/>
                    <a:pt x="4640" y="2962"/>
                    <a:pt x="4640" y="2814"/>
                  </a:cubicBezTo>
                  <a:cubicBezTo>
                    <a:pt x="4640" y="2634"/>
                    <a:pt x="4689" y="2470"/>
                    <a:pt x="4804" y="2322"/>
                  </a:cubicBezTo>
                  <a:cubicBezTo>
                    <a:pt x="4937" y="2088"/>
                    <a:pt x="5204" y="1965"/>
                    <a:pt x="5492" y="1965"/>
                  </a:cubicBezTo>
                  <a:cubicBezTo>
                    <a:pt x="5807" y="1965"/>
                    <a:pt x="6147" y="2112"/>
                    <a:pt x="6361" y="2421"/>
                  </a:cubicBezTo>
                  <a:cubicBezTo>
                    <a:pt x="6361" y="2437"/>
                    <a:pt x="6361" y="2437"/>
                    <a:pt x="6377" y="2453"/>
                  </a:cubicBezTo>
                  <a:cubicBezTo>
                    <a:pt x="6590" y="2863"/>
                    <a:pt x="6574" y="3355"/>
                    <a:pt x="6328" y="3765"/>
                  </a:cubicBezTo>
                  <a:cubicBezTo>
                    <a:pt x="6047" y="4260"/>
                    <a:pt x="5403" y="4615"/>
                    <a:pt x="4566" y="4615"/>
                  </a:cubicBezTo>
                  <a:cubicBezTo>
                    <a:pt x="4183" y="4615"/>
                    <a:pt x="3760" y="4541"/>
                    <a:pt x="3312" y="4371"/>
                  </a:cubicBezTo>
                  <a:cubicBezTo>
                    <a:pt x="3263" y="4355"/>
                    <a:pt x="3033" y="4273"/>
                    <a:pt x="2886" y="4191"/>
                  </a:cubicBezTo>
                  <a:cubicBezTo>
                    <a:pt x="2476" y="3994"/>
                    <a:pt x="2033" y="3847"/>
                    <a:pt x="1575" y="3748"/>
                  </a:cubicBezTo>
                  <a:cubicBezTo>
                    <a:pt x="1755" y="3732"/>
                    <a:pt x="1935" y="3699"/>
                    <a:pt x="2148" y="3666"/>
                  </a:cubicBezTo>
                  <a:cubicBezTo>
                    <a:pt x="3902" y="3322"/>
                    <a:pt x="4164" y="847"/>
                    <a:pt x="2689" y="175"/>
                  </a:cubicBezTo>
                  <a:cubicBezTo>
                    <a:pt x="2418" y="53"/>
                    <a:pt x="2170" y="0"/>
                    <a:pt x="19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 name="Google Shape;1541;p2"/>
            <p:cNvSpPr/>
            <p:nvPr/>
          </p:nvSpPr>
          <p:spPr>
            <a:xfrm>
              <a:off x="4425275" y="3357825"/>
              <a:ext cx="116400" cy="82800"/>
            </a:xfrm>
            <a:custGeom>
              <a:avLst/>
              <a:gdLst/>
              <a:ahLst/>
              <a:cxnLst/>
              <a:rect l="l" t="t" r="r" b="b"/>
              <a:pathLst>
                <a:path w="4656" h="3312" extrusionOk="0">
                  <a:moveTo>
                    <a:pt x="3803" y="1"/>
                  </a:moveTo>
                  <a:lnTo>
                    <a:pt x="3803" y="1"/>
                  </a:lnTo>
                  <a:cubicBezTo>
                    <a:pt x="3902" y="804"/>
                    <a:pt x="3541" y="1574"/>
                    <a:pt x="2902" y="2050"/>
                  </a:cubicBezTo>
                  <a:cubicBezTo>
                    <a:pt x="2488" y="2367"/>
                    <a:pt x="1990" y="2468"/>
                    <a:pt x="1523" y="2468"/>
                  </a:cubicBezTo>
                  <a:cubicBezTo>
                    <a:pt x="713" y="2468"/>
                    <a:pt x="1" y="2164"/>
                    <a:pt x="1" y="2164"/>
                  </a:cubicBezTo>
                  <a:lnTo>
                    <a:pt x="1" y="2164"/>
                  </a:lnTo>
                  <a:cubicBezTo>
                    <a:pt x="1345" y="2869"/>
                    <a:pt x="1836" y="2640"/>
                    <a:pt x="2213" y="3049"/>
                  </a:cubicBezTo>
                  <a:cubicBezTo>
                    <a:pt x="2381" y="3233"/>
                    <a:pt x="2557" y="3288"/>
                    <a:pt x="2717" y="3288"/>
                  </a:cubicBezTo>
                  <a:cubicBezTo>
                    <a:pt x="2902" y="3288"/>
                    <a:pt x="3067" y="3216"/>
                    <a:pt x="3181" y="3181"/>
                  </a:cubicBezTo>
                  <a:cubicBezTo>
                    <a:pt x="3204" y="3174"/>
                    <a:pt x="3228" y="3171"/>
                    <a:pt x="3252" y="3171"/>
                  </a:cubicBezTo>
                  <a:cubicBezTo>
                    <a:pt x="3346" y="3171"/>
                    <a:pt x="3440" y="3220"/>
                    <a:pt x="3492" y="3312"/>
                  </a:cubicBezTo>
                  <a:cubicBezTo>
                    <a:pt x="3525" y="3099"/>
                    <a:pt x="3476" y="2902"/>
                    <a:pt x="3361" y="2722"/>
                  </a:cubicBezTo>
                  <a:cubicBezTo>
                    <a:pt x="3181" y="2525"/>
                    <a:pt x="2787" y="2509"/>
                    <a:pt x="2722" y="2509"/>
                  </a:cubicBezTo>
                  <a:cubicBezTo>
                    <a:pt x="3279" y="2476"/>
                    <a:pt x="3787" y="2181"/>
                    <a:pt x="4098" y="1722"/>
                  </a:cubicBezTo>
                  <a:cubicBezTo>
                    <a:pt x="4656" y="935"/>
                    <a:pt x="3804" y="1"/>
                    <a:pt x="38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 name="Google Shape;1542;p2"/>
            <p:cNvSpPr/>
            <p:nvPr/>
          </p:nvSpPr>
          <p:spPr>
            <a:xfrm>
              <a:off x="4276525" y="3172475"/>
              <a:ext cx="111475" cy="157100"/>
            </a:xfrm>
            <a:custGeom>
              <a:avLst/>
              <a:gdLst/>
              <a:ahLst/>
              <a:cxnLst/>
              <a:rect l="l" t="t" r="r" b="b"/>
              <a:pathLst>
                <a:path w="4459" h="6284" extrusionOk="0">
                  <a:moveTo>
                    <a:pt x="1821" y="1"/>
                  </a:moveTo>
                  <a:cubicBezTo>
                    <a:pt x="1392" y="1"/>
                    <a:pt x="978" y="154"/>
                    <a:pt x="705" y="465"/>
                  </a:cubicBezTo>
                  <a:cubicBezTo>
                    <a:pt x="1" y="1088"/>
                    <a:pt x="443" y="2137"/>
                    <a:pt x="1033" y="2350"/>
                  </a:cubicBezTo>
                  <a:cubicBezTo>
                    <a:pt x="1156" y="2415"/>
                    <a:pt x="1291" y="2448"/>
                    <a:pt x="1429" y="2448"/>
                  </a:cubicBezTo>
                  <a:cubicBezTo>
                    <a:pt x="1566" y="2448"/>
                    <a:pt x="1705" y="2415"/>
                    <a:pt x="1836" y="2350"/>
                  </a:cubicBezTo>
                  <a:lnTo>
                    <a:pt x="1869" y="2333"/>
                  </a:lnTo>
                  <a:lnTo>
                    <a:pt x="1902" y="2301"/>
                  </a:lnTo>
                  <a:lnTo>
                    <a:pt x="1951" y="2268"/>
                  </a:lnTo>
                  <a:lnTo>
                    <a:pt x="2017" y="2219"/>
                  </a:lnTo>
                  <a:cubicBezTo>
                    <a:pt x="2033" y="2202"/>
                    <a:pt x="2049" y="2186"/>
                    <a:pt x="2082" y="2153"/>
                  </a:cubicBezTo>
                  <a:cubicBezTo>
                    <a:pt x="2246" y="1989"/>
                    <a:pt x="2328" y="1743"/>
                    <a:pt x="2295" y="1497"/>
                  </a:cubicBezTo>
                  <a:cubicBezTo>
                    <a:pt x="2253" y="1166"/>
                    <a:pt x="2042" y="1023"/>
                    <a:pt x="1846" y="1023"/>
                  </a:cubicBezTo>
                  <a:cubicBezTo>
                    <a:pt x="1742" y="1023"/>
                    <a:pt x="1642" y="1063"/>
                    <a:pt x="1574" y="1137"/>
                  </a:cubicBezTo>
                  <a:cubicBezTo>
                    <a:pt x="1410" y="1301"/>
                    <a:pt x="1459" y="1579"/>
                    <a:pt x="1656" y="1694"/>
                  </a:cubicBezTo>
                  <a:cubicBezTo>
                    <a:pt x="1733" y="1728"/>
                    <a:pt x="1802" y="1738"/>
                    <a:pt x="1862" y="1738"/>
                  </a:cubicBezTo>
                  <a:cubicBezTo>
                    <a:pt x="1940" y="1738"/>
                    <a:pt x="2003" y="1721"/>
                    <a:pt x="2046" y="1721"/>
                  </a:cubicBezTo>
                  <a:cubicBezTo>
                    <a:pt x="2097" y="1721"/>
                    <a:pt x="2122" y="1744"/>
                    <a:pt x="2115" y="1842"/>
                  </a:cubicBezTo>
                  <a:cubicBezTo>
                    <a:pt x="2099" y="2038"/>
                    <a:pt x="1984" y="2202"/>
                    <a:pt x="1804" y="2301"/>
                  </a:cubicBezTo>
                  <a:cubicBezTo>
                    <a:pt x="1700" y="2352"/>
                    <a:pt x="1587" y="2377"/>
                    <a:pt x="1473" y="2377"/>
                  </a:cubicBezTo>
                  <a:cubicBezTo>
                    <a:pt x="1333" y="2377"/>
                    <a:pt x="1192" y="2340"/>
                    <a:pt x="1066" y="2268"/>
                  </a:cubicBezTo>
                  <a:cubicBezTo>
                    <a:pt x="525" y="2055"/>
                    <a:pt x="164" y="1104"/>
                    <a:pt x="804" y="563"/>
                  </a:cubicBezTo>
                  <a:cubicBezTo>
                    <a:pt x="1050" y="317"/>
                    <a:pt x="1394" y="170"/>
                    <a:pt x="1738" y="170"/>
                  </a:cubicBezTo>
                  <a:cubicBezTo>
                    <a:pt x="2492" y="203"/>
                    <a:pt x="3312" y="760"/>
                    <a:pt x="3443" y="2219"/>
                  </a:cubicBezTo>
                  <a:cubicBezTo>
                    <a:pt x="3492" y="2760"/>
                    <a:pt x="3443" y="3317"/>
                    <a:pt x="3279" y="3841"/>
                  </a:cubicBezTo>
                  <a:cubicBezTo>
                    <a:pt x="3164" y="4300"/>
                    <a:pt x="2951" y="4743"/>
                    <a:pt x="2689" y="5136"/>
                  </a:cubicBezTo>
                  <a:cubicBezTo>
                    <a:pt x="2279" y="5628"/>
                    <a:pt x="1771" y="6021"/>
                    <a:pt x="1197" y="6284"/>
                  </a:cubicBezTo>
                  <a:cubicBezTo>
                    <a:pt x="1820" y="6038"/>
                    <a:pt x="2377" y="5644"/>
                    <a:pt x="2803" y="5120"/>
                  </a:cubicBezTo>
                  <a:cubicBezTo>
                    <a:pt x="3557" y="4268"/>
                    <a:pt x="4459" y="2251"/>
                    <a:pt x="3180" y="612"/>
                  </a:cubicBezTo>
                  <a:cubicBezTo>
                    <a:pt x="2837" y="207"/>
                    <a:pt x="2318" y="1"/>
                    <a:pt x="18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 name="Google Shape;1543;p2"/>
            <p:cNvSpPr/>
            <p:nvPr/>
          </p:nvSpPr>
          <p:spPr>
            <a:xfrm>
              <a:off x="3875350" y="3810825"/>
              <a:ext cx="226225" cy="157675"/>
            </a:xfrm>
            <a:custGeom>
              <a:avLst/>
              <a:gdLst/>
              <a:ahLst/>
              <a:cxnLst/>
              <a:rect l="l" t="t" r="r" b="b"/>
              <a:pathLst>
                <a:path w="9049" h="6307" extrusionOk="0">
                  <a:moveTo>
                    <a:pt x="1989" y="1"/>
                  </a:moveTo>
                  <a:cubicBezTo>
                    <a:pt x="1075" y="1"/>
                    <a:pt x="61" y="653"/>
                    <a:pt x="17" y="1845"/>
                  </a:cubicBezTo>
                  <a:cubicBezTo>
                    <a:pt x="0" y="2714"/>
                    <a:pt x="459" y="3517"/>
                    <a:pt x="1213" y="3927"/>
                  </a:cubicBezTo>
                  <a:cubicBezTo>
                    <a:pt x="1715" y="4178"/>
                    <a:pt x="2284" y="4282"/>
                    <a:pt x="2864" y="4282"/>
                  </a:cubicBezTo>
                  <a:cubicBezTo>
                    <a:pt x="3193" y="4282"/>
                    <a:pt x="3526" y="4249"/>
                    <a:pt x="3852" y="4189"/>
                  </a:cubicBezTo>
                  <a:cubicBezTo>
                    <a:pt x="4738" y="3943"/>
                    <a:pt x="5541" y="3616"/>
                    <a:pt x="6360" y="3419"/>
                  </a:cubicBezTo>
                  <a:cubicBezTo>
                    <a:pt x="6566" y="3365"/>
                    <a:pt x="6775" y="3339"/>
                    <a:pt x="6980" y="3339"/>
                  </a:cubicBezTo>
                  <a:cubicBezTo>
                    <a:pt x="7590" y="3339"/>
                    <a:pt x="8164" y="3575"/>
                    <a:pt x="8508" y="4042"/>
                  </a:cubicBezTo>
                  <a:cubicBezTo>
                    <a:pt x="8934" y="4632"/>
                    <a:pt x="8983" y="5566"/>
                    <a:pt x="8442" y="5959"/>
                  </a:cubicBezTo>
                  <a:cubicBezTo>
                    <a:pt x="8222" y="6121"/>
                    <a:pt x="7963" y="6196"/>
                    <a:pt x="7715" y="6196"/>
                  </a:cubicBezTo>
                  <a:cubicBezTo>
                    <a:pt x="7334" y="6196"/>
                    <a:pt x="6978" y="6021"/>
                    <a:pt x="6819" y="5714"/>
                  </a:cubicBezTo>
                  <a:cubicBezTo>
                    <a:pt x="6508" y="5222"/>
                    <a:pt x="6754" y="4566"/>
                    <a:pt x="7213" y="4435"/>
                  </a:cubicBezTo>
                  <a:cubicBezTo>
                    <a:pt x="7304" y="4398"/>
                    <a:pt x="7400" y="4381"/>
                    <a:pt x="7494" y="4381"/>
                  </a:cubicBezTo>
                  <a:cubicBezTo>
                    <a:pt x="7737" y="4381"/>
                    <a:pt x="7972" y="4497"/>
                    <a:pt x="8114" y="4697"/>
                  </a:cubicBezTo>
                  <a:cubicBezTo>
                    <a:pt x="8212" y="4878"/>
                    <a:pt x="8229" y="5091"/>
                    <a:pt x="8147" y="5271"/>
                  </a:cubicBezTo>
                  <a:cubicBezTo>
                    <a:pt x="8147" y="5310"/>
                    <a:pt x="8096" y="5389"/>
                    <a:pt x="8050" y="5389"/>
                  </a:cubicBezTo>
                  <a:cubicBezTo>
                    <a:pt x="8038" y="5389"/>
                    <a:pt x="8026" y="5383"/>
                    <a:pt x="8016" y="5369"/>
                  </a:cubicBezTo>
                  <a:cubicBezTo>
                    <a:pt x="7950" y="5320"/>
                    <a:pt x="8016" y="4960"/>
                    <a:pt x="7639" y="4910"/>
                  </a:cubicBezTo>
                  <a:cubicBezTo>
                    <a:pt x="7624" y="4909"/>
                    <a:pt x="7610" y="4908"/>
                    <a:pt x="7596" y="4908"/>
                  </a:cubicBezTo>
                  <a:cubicBezTo>
                    <a:pt x="7252" y="4908"/>
                    <a:pt x="7145" y="5473"/>
                    <a:pt x="7491" y="5615"/>
                  </a:cubicBezTo>
                  <a:cubicBezTo>
                    <a:pt x="7564" y="5648"/>
                    <a:pt x="7640" y="5663"/>
                    <a:pt x="7713" y="5663"/>
                  </a:cubicBezTo>
                  <a:cubicBezTo>
                    <a:pt x="7935" y="5663"/>
                    <a:pt x="8139" y="5522"/>
                    <a:pt x="8212" y="5287"/>
                  </a:cubicBezTo>
                  <a:cubicBezTo>
                    <a:pt x="8212" y="5287"/>
                    <a:pt x="8212" y="5271"/>
                    <a:pt x="8212" y="5271"/>
                  </a:cubicBezTo>
                  <a:cubicBezTo>
                    <a:pt x="8212" y="5255"/>
                    <a:pt x="8229" y="5238"/>
                    <a:pt x="8229" y="5222"/>
                  </a:cubicBezTo>
                  <a:lnTo>
                    <a:pt x="8229" y="5205"/>
                  </a:lnTo>
                  <a:cubicBezTo>
                    <a:pt x="8245" y="5091"/>
                    <a:pt x="8245" y="4960"/>
                    <a:pt x="8212" y="4828"/>
                  </a:cubicBezTo>
                  <a:cubicBezTo>
                    <a:pt x="8088" y="4517"/>
                    <a:pt x="7792" y="4328"/>
                    <a:pt x="7485" y="4328"/>
                  </a:cubicBezTo>
                  <a:cubicBezTo>
                    <a:pt x="7388" y="4328"/>
                    <a:pt x="7290" y="4347"/>
                    <a:pt x="7196" y="4386"/>
                  </a:cubicBezTo>
                  <a:cubicBezTo>
                    <a:pt x="6704" y="4517"/>
                    <a:pt x="6409" y="5205"/>
                    <a:pt x="6737" y="5763"/>
                  </a:cubicBezTo>
                  <a:cubicBezTo>
                    <a:pt x="6909" y="6106"/>
                    <a:pt x="7316" y="6306"/>
                    <a:pt x="7742" y="6306"/>
                  </a:cubicBezTo>
                  <a:cubicBezTo>
                    <a:pt x="8008" y="6306"/>
                    <a:pt x="8281" y="6228"/>
                    <a:pt x="8508" y="6058"/>
                  </a:cubicBezTo>
                  <a:cubicBezTo>
                    <a:pt x="8934" y="5730"/>
                    <a:pt x="9048" y="5124"/>
                    <a:pt x="8917" y="4566"/>
                  </a:cubicBezTo>
                  <a:cubicBezTo>
                    <a:pt x="8819" y="4042"/>
                    <a:pt x="8458" y="3157"/>
                    <a:pt x="7196" y="2878"/>
                  </a:cubicBezTo>
                  <a:cubicBezTo>
                    <a:pt x="7051" y="2845"/>
                    <a:pt x="6903" y="2831"/>
                    <a:pt x="6752" y="2831"/>
                  </a:cubicBezTo>
                  <a:cubicBezTo>
                    <a:pt x="5421" y="2831"/>
                    <a:pt x="3880" y="3968"/>
                    <a:pt x="2295" y="3968"/>
                  </a:cubicBezTo>
                  <a:cubicBezTo>
                    <a:pt x="2072" y="3968"/>
                    <a:pt x="1848" y="3946"/>
                    <a:pt x="1623" y="3894"/>
                  </a:cubicBezTo>
                  <a:cubicBezTo>
                    <a:pt x="1541" y="3861"/>
                    <a:pt x="1443" y="3845"/>
                    <a:pt x="1361" y="3812"/>
                  </a:cubicBezTo>
                  <a:lnTo>
                    <a:pt x="1295" y="3779"/>
                  </a:lnTo>
                  <a:cubicBezTo>
                    <a:pt x="574" y="3402"/>
                    <a:pt x="148" y="2648"/>
                    <a:pt x="164" y="1845"/>
                  </a:cubicBezTo>
                  <a:cubicBezTo>
                    <a:pt x="186" y="727"/>
                    <a:pt x="1158" y="95"/>
                    <a:pt x="2023" y="95"/>
                  </a:cubicBezTo>
                  <a:cubicBezTo>
                    <a:pt x="2440" y="95"/>
                    <a:pt x="2832" y="242"/>
                    <a:pt x="3082" y="550"/>
                  </a:cubicBezTo>
                  <a:cubicBezTo>
                    <a:pt x="3557" y="1009"/>
                    <a:pt x="3508" y="1763"/>
                    <a:pt x="3000" y="2157"/>
                  </a:cubicBezTo>
                  <a:cubicBezTo>
                    <a:pt x="2934" y="2222"/>
                    <a:pt x="2836" y="2255"/>
                    <a:pt x="2754" y="2288"/>
                  </a:cubicBezTo>
                  <a:cubicBezTo>
                    <a:pt x="2690" y="2305"/>
                    <a:pt x="2624" y="2313"/>
                    <a:pt x="2558" y="2313"/>
                  </a:cubicBezTo>
                  <a:cubicBezTo>
                    <a:pt x="2375" y="2313"/>
                    <a:pt x="2194" y="2249"/>
                    <a:pt x="2049" y="2140"/>
                  </a:cubicBezTo>
                  <a:cubicBezTo>
                    <a:pt x="1918" y="2058"/>
                    <a:pt x="1869" y="1911"/>
                    <a:pt x="1918" y="1763"/>
                  </a:cubicBezTo>
                  <a:lnTo>
                    <a:pt x="1918" y="1763"/>
                  </a:lnTo>
                  <a:cubicBezTo>
                    <a:pt x="1983" y="1839"/>
                    <a:pt x="2083" y="1879"/>
                    <a:pt x="2186" y="1879"/>
                  </a:cubicBezTo>
                  <a:cubicBezTo>
                    <a:pt x="2239" y="1879"/>
                    <a:pt x="2294" y="1868"/>
                    <a:pt x="2344" y="1845"/>
                  </a:cubicBezTo>
                  <a:cubicBezTo>
                    <a:pt x="2590" y="1714"/>
                    <a:pt x="2525" y="1304"/>
                    <a:pt x="2197" y="1206"/>
                  </a:cubicBezTo>
                  <a:cubicBezTo>
                    <a:pt x="2169" y="1199"/>
                    <a:pt x="2141" y="1195"/>
                    <a:pt x="2113" y="1195"/>
                  </a:cubicBezTo>
                  <a:cubicBezTo>
                    <a:pt x="1770" y="1195"/>
                    <a:pt x="1491" y="1732"/>
                    <a:pt x="1885" y="2157"/>
                  </a:cubicBezTo>
                  <a:cubicBezTo>
                    <a:pt x="2043" y="2302"/>
                    <a:pt x="2246" y="2385"/>
                    <a:pt x="2460" y="2385"/>
                  </a:cubicBezTo>
                  <a:cubicBezTo>
                    <a:pt x="2535" y="2385"/>
                    <a:pt x="2612" y="2375"/>
                    <a:pt x="2689" y="2353"/>
                  </a:cubicBezTo>
                  <a:cubicBezTo>
                    <a:pt x="2705" y="2353"/>
                    <a:pt x="2738" y="2353"/>
                    <a:pt x="2771" y="2337"/>
                  </a:cubicBezTo>
                  <a:lnTo>
                    <a:pt x="2853" y="2337"/>
                  </a:lnTo>
                  <a:lnTo>
                    <a:pt x="2885" y="2321"/>
                  </a:lnTo>
                  <a:cubicBezTo>
                    <a:pt x="3033" y="2255"/>
                    <a:pt x="3164" y="2140"/>
                    <a:pt x="3262" y="2009"/>
                  </a:cubicBezTo>
                  <a:cubicBezTo>
                    <a:pt x="3590" y="1550"/>
                    <a:pt x="3541" y="911"/>
                    <a:pt x="3148" y="501"/>
                  </a:cubicBezTo>
                  <a:cubicBezTo>
                    <a:pt x="2875" y="163"/>
                    <a:pt x="2444" y="1"/>
                    <a:pt x="19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 name="Google Shape;1544;p2"/>
            <p:cNvSpPr/>
            <p:nvPr/>
          </p:nvSpPr>
          <p:spPr>
            <a:xfrm>
              <a:off x="3913450" y="3900300"/>
              <a:ext cx="161475" cy="92725"/>
            </a:xfrm>
            <a:custGeom>
              <a:avLst/>
              <a:gdLst/>
              <a:ahLst/>
              <a:cxnLst/>
              <a:rect l="l" t="t" r="r" b="b"/>
              <a:pathLst>
                <a:path w="6459" h="3709" extrusionOk="0">
                  <a:moveTo>
                    <a:pt x="5512" y="1"/>
                  </a:moveTo>
                  <a:cubicBezTo>
                    <a:pt x="5261" y="1"/>
                    <a:pt x="4964" y="45"/>
                    <a:pt x="4623" y="168"/>
                  </a:cubicBezTo>
                  <a:cubicBezTo>
                    <a:pt x="3779" y="468"/>
                    <a:pt x="2593" y="1030"/>
                    <a:pt x="1426" y="1030"/>
                  </a:cubicBezTo>
                  <a:cubicBezTo>
                    <a:pt x="939" y="1030"/>
                    <a:pt x="455" y="932"/>
                    <a:pt x="1" y="676"/>
                  </a:cubicBezTo>
                  <a:lnTo>
                    <a:pt x="1" y="676"/>
                  </a:lnTo>
                  <a:cubicBezTo>
                    <a:pt x="1" y="676"/>
                    <a:pt x="567" y="1334"/>
                    <a:pt x="1345" y="1334"/>
                  </a:cubicBezTo>
                  <a:cubicBezTo>
                    <a:pt x="1372" y="1334"/>
                    <a:pt x="1399" y="1333"/>
                    <a:pt x="1427" y="1331"/>
                  </a:cubicBezTo>
                  <a:cubicBezTo>
                    <a:pt x="1951" y="1295"/>
                    <a:pt x="2185" y="1159"/>
                    <a:pt x="2318" y="1159"/>
                  </a:cubicBezTo>
                  <a:cubicBezTo>
                    <a:pt x="2364" y="1159"/>
                    <a:pt x="2397" y="1175"/>
                    <a:pt x="2427" y="1217"/>
                  </a:cubicBezTo>
                  <a:cubicBezTo>
                    <a:pt x="2500" y="1314"/>
                    <a:pt x="2410" y="1367"/>
                    <a:pt x="2264" y="1367"/>
                  </a:cubicBezTo>
                  <a:cubicBezTo>
                    <a:pt x="2214" y="1367"/>
                    <a:pt x="2158" y="1360"/>
                    <a:pt x="2099" y="1348"/>
                  </a:cubicBezTo>
                  <a:cubicBezTo>
                    <a:pt x="2052" y="1330"/>
                    <a:pt x="2001" y="1321"/>
                    <a:pt x="1948" y="1321"/>
                  </a:cubicBezTo>
                  <a:cubicBezTo>
                    <a:pt x="1854" y="1321"/>
                    <a:pt x="1757" y="1350"/>
                    <a:pt x="1673" y="1413"/>
                  </a:cubicBezTo>
                  <a:cubicBezTo>
                    <a:pt x="1514" y="1573"/>
                    <a:pt x="1710" y="2087"/>
                    <a:pt x="1362" y="2087"/>
                  </a:cubicBezTo>
                  <a:cubicBezTo>
                    <a:pt x="1351" y="2087"/>
                    <a:pt x="1340" y="2086"/>
                    <a:pt x="1329" y="2085"/>
                  </a:cubicBezTo>
                  <a:lnTo>
                    <a:pt x="1329" y="2085"/>
                  </a:lnTo>
                  <a:cubicBezTo>
                    <a:pt x="1329" y="2085"/>
                    <a:pt x="1618" y="2459"/>
                    <a:pt x="2056" y="2459"/>
                  </a:cubicBezTo>
                  <a:cubicBezTo>
                    <a:pt x="2198" y="2459"/>
                    <a:pt x="2356" y="2419"/>
                    <a:pt x="2525" y="2315"/>
                  </a:cubicBezTo>
                  <a:cubicBezTo>
                    <a:pt x="3197" y="1872"/>
                    <a:pt x="2820" y="1381"/>
                    <a:pt x="3066" y="1249"/>
                  </a:cubicBezTo>
                  <a:cubicBezTo>
                    <a:pt x="3112" y="1226"/>
                    <a:pt x="3156" y="1216"/>
                    <a:pt x="3197" y="1216"/>
                  </a:cubicBezTo>
                  <a:cubicBezTo>
                    <a:pt x="3389" y="1216"/>
                    <a:pt x="3501" y="1446"/>
                    <a:pt x="3312" y="1676"/>
                  </a:cubicBezTo>
                  <a:cubicBezTo>
                    <a:pt x="3082" y="1938"/>
                    <a:pt x="2230" y="2889"/>
                    <a:pt x="3558" y="3708"/>
                  </a:cubicBezTo>
                  <a:cubicBezTo>
                    <a:pt x="3558" y="3708"/>
                    <a:pt x="3377" y="3249"/>
                    <a:pt x="3738" y="3085"/>
                  </a:cubicBezTo>
                  <a:cubicBezTo>
                    <a:pt x="4099" y="2921"/>
                    <a:pt x="4803" y="2708"/>
                    <a:pt x="4705" y="2200"/>
                  </a:cubicBezTo>
                  <a:cubicBezTo>
                    <a:pt x="4607" y="1708"/>
                    <a:pt x="4246" y="954"/>
                    <a:pt x="4836" y="512"/>
                  </a:cubicBezTo>
                  <a:cubicBezTo>
                    <a:pt x="5193" y="242"/>
                    <a:pt x="5498" y="142"/>
                    <a:pt x="5802" y="142"/>
                  </a:cubicBezTo>
                  <a:cubicBezTo>
                    <a:pt x="6016" y="142"/>
                    <a:pt x="6229" y="192"/>
                    <a:pt x="6459" y="266"/>
                  </a:cubicBezTo>
                  <a:cubicBezTo>
                    <a:pt x="6459" y="266"/>
                    <a:pt x="6127" y="1"/>
                    <a:pt x="551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 name="Google Shape;1545;p2"/>
            <p:cNvSpPr/>
            <p:nvPr/>
          </p:nvSpPr>
          <p:spPr>
            <a:xfrm>
              <a:off x="3943375" y="3808375"/>
              <a:ext cx="90575" cy="63350"/>
            </a:xfrm>
            <a:custGeom>
              <a:avLst/>
              <a:gdLst/>
              <a:ahLst/>
              <a:cxnLst/>
              <a:rect l="l" t="t" r="r" b="b"/>
              <a:pathLst>
                <a:path w="3623" h="2534" extrusionOk="0">
                  <a:moveTo>
                    <a:pt x="1086" y="1"/>
                  </a:moveTo>
                  <a:cubicBezTo>
                    <a:pt x="496" y="1"/>
                    <a:pt x="0" y="124"/>
                    <a:pt x="0" y="124"/>
                  </a:cubicBezTo>
                  <a:cubicBezTo>
                    <a:pt x="0" y="124"/>
                    <a:pt x="951" y="206"/>
                    <a:pt x="1197" y="550"/>
                  </a:cubicBezTo>
                  <a:cubicBezTo>
                    <a:pt x="1361" y="747"/>
                    <a:pt x="1426" y="1025"/>
                    <a:pt x="1344" y="1271"/>
                  </a:cubicBezTo>
                  <a:cubicBezTo>
                    <a:pt x="1295" y="1501"/>
                    <a:pt x="1181" y="2156"/>
                    <a:pt x="2213" y="2156"/>
                  </a:cubicBezTo>
                  <a:cubicBezTo>
                    <a:pt x="3246" y="2173"/>
                    <a:pt x="3082" y="2533"/>
                    <a:pt x="3082" y="2533"/>
                  </a:cubicBezTo>
                  <a:cubicBezTo>
                    <a:pt x="3082" y="2533"/>
                    <a:pt x="3623" y="1763"/>
                    <a:pt x="2738" y="616"/>
                  </a:cubicBezTo>
                  <a:cubicBezTo>
                    <a:pt x="2361" y="124"/>
                    <a:pt x="1676" y="1"/>
                    <a:pt x="108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 name="Google Shape;1546;p2"/>
            <p:cNvSpPr/>
            <p:nvPr/>
          </p:nvSpPr>
          <p:spPr>
            <a:xfrm>
              <a:off x="3907725" y="3741800"/>
              <a:ext cx="56575" cy="66825"/>
            </a:xfrm>
            <a:custGeom>
              <a:avLst/>
              <a:gdLst/>
              <a:ahLst/>
              <a:cxnLst/>
              <a:rect l="l" t="t" r="r" b="b"/>
              <a:pathLst>
                <a:path w="2263" h="2673" extrusionOk="0">
                  <a:moveTo>
                    <a:pt x="1131" y="0"/>
                  </a:moveTo>
                  <a:lnTo>
                    <a:pt x="1131" y="0"/>
                  </a:lnTo>
                  <a:cubicBezTo>
                    <a:pt x="836" y="164"/>
                    <a:pt x="738" y="705"/>
                    <a:pt x="804" y="1443"/>
                  </a:cubicBezTo>
                  <a:cubicBezTo>
                    <a:pt x="869" y="2180"/>
                    <a:pt x="0" y="2623"/>
                    <a:pt x="0" y="2623"/>
                  </a:cubicBezTo>
                  <a:cubicBezTo>
                    <a:pt x="590" y="2410"/>
                    <a:pt x="1771" y="2672"/>
                    <a:pt x="2016" y="2016"/>
                  </a:cubicBezTo>
                  <a:cubicBezTo>
                    <a:pt x="2262" y="1361"/>
                    <a:pt x="1639" y="935"/>
                    <a:pt x="1279" y="738"/>
                  </a:cubicBezTo>
                  <a:cubicBezTo>
                    <a:pt x="918" y="541"/>
                    <a:pt x="1131" y="0"/>
                    <a:pt x="113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 name="Google Shape;1547;p2"/>
            <p:cNvSpPr/>
            <p:nvPr/>
          </p:nvSpPr>
          <p:spPr>
            <a:xfrm>
              <a:off x="3823300" y="3770900"/>
              <a:ext cx="79525" cy="107375"/>
            </a:xfrm>
            <a:custGeom>
              <a:avLst/>
              <a:gdLst/>
              <a:ahLst/>
              <a:cxnLst/>
              <a:rect l="l" t="t" r="r" b="b"/>
              <a:pathLst>
                <a:path w="3181" h="4295" extrusionOk="0">
                  <a:moveTo>
                    <a:pt x="2804" y="0"/>
                  </a:moveTo>
                  <a:cubicBezTo>
                    <a:pt x="2726" y="78"/>
                    <a:pt x="2607" y="125"/>
                    <a:pt x="2488" y="125"/>
                  </a:cubicBezTo>
                  <a:cubicBezTo>
                    <a:pt x="2456" y="125"/>
                    <a:pt x="2425" y="122"/>
                    <a:pt x="2394" y="115"/>
                  </a:cubicBezTo>
                  <a:cubicBezTo>
                    <a:pt x="2340" y="104"/>
                    <a:pt x="2262" y="96"/>
                    <a:pt x="2172" y="96"/>
                  </a:cubicBezTo>
                  <a:cubicBezTo>
                    <a:pt x="1851" y="96"/>
                    <a:pt x="1371" y="202"/>
                    <a:pt x="1230" y="689"/>
                  </a:cubicBezTo>
                  <a:cubicBezTo>
                    <a:pt x="1050" y="1295"/>
                    <a:pt x="1197" y="1688"/>
                    <a:pt x="1410" y="1869"/>
                  </a:cubicBezTo>
                  <a:cubicBezTo>
                    <a:pt x="1623" y="2065"/>
                    <a:pt x="1623" y="2426"/>
                    <a:pt x="1476" y="2492"/>
                  </a:cubicBezTo>
                  <a:cubicBezTo>
                    <a:pt x="1439" y="2509"/>
                    <a:pt x="1402" y="2516"/>
                    <a:pt x="1366" y="2516"/>
                  </a:cubicBezTo>
                  <a:cubicBezTo>
                    <a:pt x="1198" y="2516"/>
                    <a:pt x="1067" y="2343"/>
                    <a:pt x="1148" y="2180"/>
                  </a:cubicBezTo>
                  <a:cubicBezTo>
                    <a:pt x="1221" y="1946"/>
                    <a:pt x="1046" y="1711"/>
                    <a:pt x="820" y="1711"/>
                  </a:cubicBezTo>
                  <a:cubicBezTo>
                    <a:pt x="793" y="1711"/>
                    <a:pt x="766" y="1714"/>
                    <a:pt x="738" y="1721"/>
                  </a:cubicBezTo>
                  <a:cubicBezTo>
                    <a:pt x="678" y="1729"/>
                    <a:pt x="624" y="1733"/>
                    <a:pt x="575" y="1733"/>
                  </a:cubicBezTo>
                  <a:cubicBezTo>
                    <a:pt x="413" y="1733"/>
                    <a:pt x="317" y="1687"/>
                    <a:pt x="279" y="1574"/>
                  </a:cubicBezTo>
                  <a:lnTo>
                    <a:pt x="279" y="1574"/>
                  </a:lnTo>
                  <a:cubicBezTo>
                    <a:pt x="279" y="1574"/>
                    <a:pt x="1" y="2475"/>
                    <a:pt x="689" y="2918"/>
                  </a:cubicBezTo>
                  <a:cubicBezTo>
                    <a:pt x="1394" y="3344"/>
                    <a:pt x="1738" y="4032"/>
                    <a:pt x="2132" y="4295"/>
                  </a:cubicBezTo>
                  <a:cubicBezTo>
                    <a:pt x="2132" y="4295"/>
                    <a:pt x="1525" y="3344"/>
                    <a:pt x="2082" y="2475"/>
                  </a:cubicBezTo>
                  <a:cubicBezTo>
                    <a:pt x="2640" y="1606"/>
                    <a:pt x="3181" y="1328"/>
                    <a:pt x="280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 name="Google Shape;1548;p2"/>
            <p:cNvSpPr/>
            <p:nvPr/>
          </p:nvSpPr>
          <p:spPr>
            <a:xfrm>
              <a:off x="3718400" y="3612200"/>
              <a:ext cx="202875" cy="202150"/>
            </a:xfrm>
            <a:custGeom>
              <a:avLst/>
              <a:gdLst/>
              <a:ahLst/>
              <a:cxnLst/>
              <a:rect l="l" t="t" r="r" b="b"/>
              <a:pathLst>
                <a:path w="8115" h="8086" extrusionOk="0">
                  <a:moveTo>
                    <a:pt x="2382" y="1"/>
                  </a:moveTo>
                  <a:cubicBezTo>
                    <a:pt x="2282" y="1"/>
                    <a:pt x="2182" y="8"/>
                    <a:pt x="2082" y="21"/>
                  </a:cubicBezTo>
                  <a:cubicBezTo>
                    <a:pt x="755" y="169"/>
                    <a:pt x="1" y="1972"/>
                    <a:pt x="771" y="3234"/>
                  </a:cubicBezTo>
                  <a:cubicBezTo>
                    <a:pt x="1375" y="4191"/>
                    <a:pt x="2455" y="4473"/>
                    <a:pt x="3417" y="4473"/>
                  </a:cubicBezTo>
                  <a:cubicBezTo>
                    <a:pt x="3525" y="4473"/>
                    <a:pt x="3633" y="4470"/>
                    <a:pt x="3738" y="4463"/>
                  </a:cubicBezTo>
                  <a:cubicBezTo>
                    <a:pt x="3951" y="4463"/>
                    <a:pt x="4197" y="4430"/>
                    <a:pt x="4443" y="4398"/>
                  </a:cubicBezTo>
                  <a:cubicBezTo>
                    <a:pt x="4443" y="4398"/>
                    <a:pt x="4638" y="4367"/>
                    <a:pt x="4933" y="4367"/>
                  </a:cubicBezTo>
                  <a:cubicBezTo>
                    <a:pt x="5420" y="4367"/>
                    <a:pt x="6178" y="4450"/>
                    <a:pt x="6770" y="4889"/>
                  </a:cubicBezTo>
                  <a:cubicBezTo>
                    <a:pt x="7164" y="5234"/>
                    <a:pt x="7426" y="5692"/>
                    <a:pt x="7508" y="6217"/>
                  </a:cubicBezTo>
                  <a:cubicBezTo>
                    <a:pt x="7508" y="6217"/>
                    <a:pt x="7672" y="7414"/>
                    <a:pt x="7098" y="8053"/>
                  </a:cubicBezTo>
                  <a:lnTo>
                    <a:pt x="7065" y="8086"/>
                  </a:lnTo>
                  <a:cubicBezTo>
                    <a:pt x="7065" y="8086"/>
                    <a:pt x="8114" y="7577"/>
                    <a:pt x="7983" y="5971"/>
                  </a:cubicBezTo>
                  <a:cubicBezTo>
                    <a:pt x="7875" y="4655"/>
                    <a:pt x="6811" y="4001"/>
                    <a:pt x="5472" y="4001"/>
                  </a:cubicBezTo>
                  <a:cubicBezTo>
                    <a:pt x="5193" y="4001"/>
                    <a:pt x="4903" y="4030"/>
                    <a:pt x="4607" y="4086"/>
                  </a:cubicBezTo>
                  <a:cubicBezTo>
                    <a:pt x="4105" y="4187"/>
                    <a:pt x="3653" y="4237"/>
                    <a:pt x="3246" y="4237"/>
                  </a:cubicBezTo>
                  <a:cubicBezTo>
                    <a:pt x="2722" y="4237"/>
                    <a:pt x="2273" y="4154"/>
                    <a:pt x="1886" y="3988"/>
                  </a:cubicBezTo>
                  <a:cubicBezTo>
                    <a:pt x="1492" y="3807"/>
                    <a:pt x="1148" y="3512"/>
                    <a:pt x="918" y="3135"/>
                  </a:cubicBezTo>
                  <a:cubicBezTo>
                    <a:pt x="197" y="1988"/>
                    <a:pt x="886" y="300"/>
                    <a:pt x="2099" y="152"/>
                  </a:cubicBezTo>
                  <a:cubicBezTo>
                    <a:pt x="2200" y="138"/>
                    <a:pt x="2302" y="130"/>
                    <a:pt x="2403" y="130"/>
                  </a:cubicBezTo>
                  <a:cubicBezTo>
                    <a:pt x="2877" y="130"/>
                    <a:pt x="3334" y="290"/>
                    <a:pt x="3590" y="628"/>
                  </a:cubicBezTo>
                  <a:cubicBezTo>
                    <a:pt x="3885" y="1021"/>
                    <a:pt x="3934" y="1545"/>
                    <a:pt x="3721" y="1988"/>
                  </a:cubicBezTo>
                  <a:cubicBezTo>
                    <a:pt x="3577" y="2330"/>
                    <a:pt x="3253" y="2535"/>
                    <a:pt x="2902" y="2535"/>
                  </a:cubicBezTo>
                  <a:cubicBezTo>
                    <a:pt x="2815" y="2535"/>
                    <a:pt x="2727" y="2522"/>
                    <a:pt x="2640" y="2496"/>
                  </a:cubicBezTo>
                  <a:cubicBezTo>
                    <a:pt x="2197" y="2398"/>
                    <a:pt x="2017" y="1955"/>
                    <a:pt x="2361" y="1906"/>
                  </a:cubicBezTo>
                  <a:cubicBezTo>
                    <a:pt x="2771" y="1841"/>
                    <a:pt x="2836" y="1496"/>
                    <a:pt x="2705" y="1201"/>
                  </a:cubicBezTo>
                  <a:cubicBezTo>
                    <a:pt x="2645" y="1082"/>
                    <a:pt x="2513" y="1016"/>
                    <a:pt x="2370" y="1016"/>
                  </a:cubicBezTo>
                  <a:cubicBezTo>
                    <a:pt x="2160" y="1016"/>
                    <a:pt x="1928" y="1158"/>
                    <a:pt x="1869" y="1480"/>
                  </a:cubicBezTo>
                  <a:cubicBezTo>
                    <a:pt x="1820" y="1759"/>
                    <a:pt x="1886" y="2037"/>
                    <a:pt x="2082" y="2234"/>
                  </a:cubicBezTo>
                  <a:cubicBezTo>
                    <a:pt x="2251" y="2427"/>
                    <a:pt x="2587" y="2591"/>
                    <a:pt x="2933" y="2591"/>
                  </a:cubicBezTo>
                  <a:cubicBezTo>
                    <a:pt x="3260" y="2591"/>
                    <a:pt x="3596" y="2444"/>
                    <a:pt x="3803" y="2037"/>
                  </a:cubicBezTo>
                  <a:cubicBezTo>
                    <a:pt x="4033" y="1562"/>
                    <a:pt x="4000" y="988"/>
                    <a:pt x="3689" y="562"/>
                  </a:cubicBezTo>
                  <a:cubicBezTo>
                    <a:pt x="3387" y="178"/>
                    <a:pt x="2891" y="1"/>
                    <a:pt x="23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 name="Google Shape;1549;p2"/>
            <p:cNvSpPr/>
            <p:nvPr/>
          </p:nvSpPr>
          <p:spPr>
            <a:xfrm>
              <a:off x="3750775" y="3728400"/>
              <a:ext cx="116800" cy="59725"/>
            </a:xfrm>
            <a:custGeom>
              <a:avLst/>
              <a:gdLst/>
              <a:ahLst/>
              <a:cxnLst/>
              <a:rect l="l" t="t" r="r" b="b"/>
              <a:pathLst>
                <a:path w="4672" h="2389" extrusionOk="0">
                  <a:moveTo>
                    <a:pt x="3580" y="0"/>
                  </a:moveTo>
                  <a:cubicBezTo>
                    <a:pt x="3284" y="0"/>
                    <a:pt x="2935" y="41"/>
                    <a:pt x="2541" y="159"/>
                  </a:cubicBezTo>
                  <a:cubicBezTo>
                    <a:pt x="1980" y="326"/>
                    <a:pt x="1504" y="386"/>
                    <a:pt x="1114" y="386"/>
                  </a:cubicBezTo>
                  <a:cubicBezTo>
                    <a:pt x="581" y="386"/>
                    <a:pt x="209" y="273"/>
                    <a:pt x="0" y="159"/>
                  </a:cubicBezTo>
                  <a:lnTo>
                    <a:pt x="0" y="159"/>
                  </a:lnTo>
                  <a:cubicBezTo>
                    <a:pt x="132" y="274"/>
                    <a:pt x="263" y="389"/>
                    <a:pt x="377" y="536"/>
                  </a:cubicBezTo>
                  <a:cubicBezTo>
                    <a:pt x="453" y="641"/>
                    <a:pt x="596" y="1392"/>
                    <a:pt x="1186" y="1392"/>
                  </a:cubicBezTo>
                  <a:cubicBezTo>
                    <a:pt x="1241" y="1392"/>
                    <a:pt x="1299" y="1386"/>
                    <a:pt x="1361" y="1372"/>
                  </a:cubicBezTo>
                  <a:cubicBezTo>
                    <a:pt x="2082" y="1225"/>
                    <a:pt x="1951" y="766"/>
                    <a:pt x="2426" y="618"/>
                  </a:cubicBezTo>
                  <a:cubicBezTo>
                    <a:pt x="2518" y="590"/>
                    <a:pt x="2596" y="578"/>
                    <a:pt x="2661" y="578"/>
                  </a:cubicBezTo>
                  <a:cubicBezTo>
                    <a:pt x="2931" y="578"/>
                    <a:pt x="2975" y="785"/>
                    <a:pt x="2869" y="864"/>
                  </a:cubicBezTo>
                  <a:cubicBezTo>
                    <a:pt x="2813" y="899"/>
                    <a:pt x="2763" y="910"/>
                    <a:pt x="2710" y="910"/>
                  </a:cubicBezTo>
                  <a:cubicBezTo>
                    <a:pt x="2639" y="910"/>
                    <a:pt x="2563" y="890"/>
                    <a:pt x="2459" y="881"/>
                  </a:cubicBezTo>
                  <a:cubicBezTo>
                    <a:pt x="2446" y="878"/>
                    <a:pt x="2430" y="876"/>
                    <a:pt x="2413" y="876"/>
                  </a:cubicBezTo>
                  <a:cubicBezTo>
                    <a:pt x="2219" y="876"/>
                    <a:pt x="1817" y="1047"/>
                    <a:pt x="1967" y="1438"/>
                  </a:cubicBezTo>
                  <a:cubicBezTo>
                    <a:pt x="2131" y="1880"/>
                    <a:pt x="2377" y="2241"/>
                    <a:pt x="2115" y="2389"/>
                  </a:cubicBezTo>
                  <a:cubicBezTo>
                    <a:pt x="2115" y="2389"/>
                    <a:pt x="3033" y="2389"/>
                    <a:pt x="3344" y="2126"/>
                  </a:cubicBezTo>
                  <a:cubicBezTo>
                    <a:pt x="3705" y="1864"/>
                    <a:pt x="3852" y="1405"/>
                    <a:pt x="3738" y="995"/>
                  </a:cubicBezTo>
                  <a:cubicBezTo>
                    <a:pt x="3625" y="501"/>
                    <a:pt x="3938" y="201"/>
                    <a:pt x="4425" y="201"/>
                  </a:cubicBezTo>
                  <a:cubicBezTo>
                    <a:pt x="4503" y="201"/>
                    <a:pt x="4586" y="209"/>
                    <a:pt x="4672" y="225"/>
                  </a:cubicBezTo>
                  <a:cubicBezTo>
                    <a:pt x="4672" y="225"/>
                    <a:pt x="4270" y="0"/>
                    <a:pt x="358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 name="Google Shape;1550;p2"/>
            <p:cNvSpPr/>
            <p:nvPr/>
          </p:nvSpPr>
          <p:spPr>
            <a:xfrm>
              <a:off x="3780700" y="3618850"/>
              <a:ext cx="80325" cy="84125"/>
            </a:xfrm>
            <a:custGeom>
              <a:avLst/>
              <a:gdLst/>
              <a:ahLst/>
              <a:cxnLst/>
              <a:rect l="l" t="t" r="r" b="b"/>
              <a:pathLst>
                <a:path w="3213" h="3365" extrusionOk="0">
                  <a:moveTo>
                    <a:pt x="1262" y="1"/>
                  </a:moveTo>
                  <a:lnTo>
                    <a:pt x="1262" y="1"/>
                  </a:lnTo>
                  <a:cubicBezTo>
                    <a:pt x="1688" y="444"/>
                    <a:pt x="1836" y="1083"/>
                    <a:pt x="1639" y="1656"/>
                  </a:cubicBezTo>
                  <a:cubicBezTo>
                    <a:pt x="1410" y="2418"/>
                    <a:pt x="886" y="2618"/>
                    <a:pt x="436" y="2618"/>
                  </a:cubicBezTo>
                  <a:cubicBezTo>
                    <a:pt x="276" y="2618"/>
                    <a:pt x="125" y="2592"/>
                    <a:pt x="0" y="2558"/>
                  </a:cubicBezTo>
                  <a:lnTo>
                    <a:pt x="0" y="2558"/>
                  </a:lnTo>
                  <a:cubicBezTo>
                    <a:pt x="0" y="2558"/>
                    <a:pt x="228" y="3365"/>
                    <a:pt x="1008" y="3365"/>
                  </a:cubicBezTo>
                  <a:cubicBezTo>
                    <a:pt x="1037" y="3365"/>
                    <a:pt x="1067" y="3364"/>
                    <a:pt x="1098" y="3361"/>
                  </a:cubicBezTo>
                  <a:cubicBezTo>
                    <a:pt x="1951" y="3296"/>
                    <a:pt x="1885" y="2640"/>
                    <a:pt x="1885" y="2361"/>
                  </a:cubicBezTo>
                  <a:cubicBezTo>
                    <a:pt x="1869" y="2083"/>
                    <a:pt x="1852" y="1853"/>
                    <a:pt x="1967" y="1853"/>
                  </a:cubicBezTo>
                  <a:cubicBezTo>
                    <a:pt x="2082" y="1853"/>
                    <a:pt x="2115" y="1952"/>
                    <a:pt x="2049" y="2148"/>
                  </a:cubicBezTo>
                  <a:cubicBezTo>
                    <a:pt x="1983" y="2345"/>
                    <a:pt x="1819" y="2984"/>
                    <a:pt x="2918" y="3099"/>
                  </a:cubicBezTo>
                  <a:cubicBezTo>
                    <a:pt x="2787" y="3001"/>
                    <a:pt x="2754" y="2820"/>
                    <a:pt x="2869" y="2689"/>
                  </a:cubicBezTo>
                  <a:cubicBezTo>
                    <a:pt x="3000" y="2427"/>
                    <a:pt x="3213" y="1984"/>
                    <a:pt x="2492" y="1361"/>
                  </a:cubicBezTo>
                  <a:cubicBezTo>
                    <a:pt x="1754" y="739"/>
                    <a:pt x="1688" y="296"/>
                    <a:pt x="12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 name="Google Shape;1551;p2"/>
            <p:cNvSpPr/>
            <p:nvPr/>
          </p:nvSpPr>
          <p:spPr>
            <a:xfrm>
              <a:off x="3697500" y="3499700"/>
              <a:ext cx="47975" cy="191725"/>
            </a:xfrm>
            <a:custGeom>
              <a:avLst/>
              <a:gdLst/>
              <a:ahLst/>
              <a:cxnLst/>
              <a:rect l="l" t="t" r="r" b="b"/>
              <a:pathLst>
                <a:path w="1919" h="7669" extrusionOk="0">
                  <a:moveTo>
                    <a:pt x="632" y="0"/>
                  </a:moveTo>
                  <a:cubicBezTo>
                    <a:pt x="562" y="0"/>
                    <a:pt x="487" y="18"/>
                    <a:pt x="410" y="63"/>
                  </a:cubicBezTo>
                  <a:cubicBezTo>
                    <a:pt x="1" y="292"/>
                    <a:pt x="328" y="833"/>
                    <a:pt x="591" y="1095"/>
                  </a:cubicBezTo>
                  <a:cubicBezTo>
                    <a:pt x="853" y="1358"/>
                    <a:pt x="869" y="2636"/>
                    <a:pt x="738" y="3997"/>
                  </a:cubicBezTo>
                  <a:cubicBezTo>
                    <a:pt x="607" y="5357"/>
                    <a:pt x="755" y="7127"/>
                    <a:pt x="1459" y="7668"/>
                  </a:cubicBezTo>
                  <a:cubicBezTo>
                    <a:pt x="1459" y="7668"/>
                    <a:pt x="804" y="7045"/>
                    <a:pt x="951" y="5177"/>
                  </a:cubicBezTo>
                  <a:cubicBezTo>
                    <a:pt x="1099" y="3292"/>
                    <a:pt x="1918" y="1505"/>
                    <a:pt x="1181" y="374"/>
                  </a:cubicBezTo>
                  <a:cubicBezTo>
                    <a:pt x="1181" y="374"/>
                    <a:pt x="950" y="0"/>
                    <a:pt x="6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 name="Google Shape;1552;p2"/>
            <p:cNvSpPr/>
            <p:nvPr/>
          </p:nvSpPr>
          <p:spPr>
            <a:xfrm>
              <a:off x="3577850" y="3474650"/>
              <a:ext cx="213925" cy="254475"/>
            </a:xfrm>
            <a:custGeom>
              <a:avLst/>
              <a:gdLst/>
              <a:ahLst/>
              <a:cxnLst/>
              <a:rect l="l" t="t" r="r" b="b"/>
              <a:pathLst>
                <a:path w="8557" h="10179" extrusionOk="0">
                  <a:moveTo>
                    <a:pt x="2274" y="0"/>
                  </a:moveTo>
                  <a:cubicBezTo>
                    <a:pt x="1363" y="0"/>
                    <a:pt x="525" y="449"/>
                    <a:pt x="295" y="1163"/>
                  </a:cubicBezTo>
                  <a:cubicBezTo>
                    <a:pt x="0" y="1966"/>
                    <a:pt x="410" y="2671"/>
                    <a:pt x="820" y="2884"/>
                  </a:cubicBezTo>
                  <a:cubicBezTo>
                    <a:pt x="1045" y="3036"/>
                    <a:pt x="1305" y="3101"/>
                    <a:pt x="1559" y="3101"/>
                  </a:cubicBezTo>
                  <a:cubicBezTo>
                    <a:pt x="2102" y="3101"/>
                    <a:pt x="2621" y="2805"/>
                    <a:pt x="2721" y="2425"/>
                  </a:cubicBezTo>
                  <a:cubicBezTo>
                    <a:pt x="2851" y="2036"/>
                    <a:pt x="2551" y="1648"/>
                    <a:pt x="2165" y="1648"/>
                  </a:cubicBezTo>
                  <a:cubicBezTo>
                    <a:pt x="2111" y="1648"/>
                    <a:pt x="2056" y="1655"/>
                    <a:pt x="2000" y="1671"/>
                  </a:cubicBezTo>
                  <a:cubicBezTo>
                    <a:pt x="1672" y="1737"/>
                    <a:pt x="1492" y="2081"/>
                    <a:pt x="1607" y="2376"/>
                  </a:cubicBezTo>
                  <a:cubicBezTo>
                    <a:pt x="1690" y="2625"/>
                    <a:pt x="1945" y="2660"/>
                    <a:pt x="2079" y="2660"/>
                  </a:cubicBezTo>
                  <a:cubicBezTo>
                    <a:pt x="2130" y="2660"/>
                    <a:pt x="2164" y="2655"/>
                    <a:pt x="2164" y="2655"/>
                  </a:cubicBezTo>
                  <a:lnTo>
                    <a:pt x="2164" y="2655"/>
                  </a:lnTo>
                  <a:cubicBezTo>
                    <a:pt x="2099" y="2832"/>
                    <a:pt x="1885" y="2961"/>
                    <a:pt x="1625" y="2961"/>
                  </a:cubicBezTo>
                  <a:cubicBezTo>
                    <a:pt x="1428" y="2961"/>
                    <a:pt x="1205" y="2887"/>
                    <a:pt x="1000" y="2704"/>
                  </a:cubicBezTo>
                  <a:cubicBezTo>
                    <a:pt x="574" y="2327"/>
                    <a:pt x="492" y="1081"/>
                    <a:pt x="1213" y="507"/>
                  </a:cubicBezTo>
                  <a:cubicBezTo>
                    <a:pt x="1537" y="272"/>
                    <a:pt x="1915" y="142"/>
                    <a:pt x="2309" y="142"/>
                  </a:cubicBezTo>
                  <a:cubicBezTo>
                    <a:pt x="2353" y="142"/>
                    <a:pt x="2398" y="143"/>
                    <a:pt x="2443" y="147"/>
                  </a:cubicBezTo>
                  <a:cubicBezTo>
                    <a:pt x="2574" y="147"/>
                    <a:pt x="2705" y="180"/>
                    <a:pt x="2836" y="212"/>
                  </a:cubicBezTo>
                  <a:cubicBezTo>
                    <a:pt x="3934" y="475"/>
                    <a:pt x="4655" y="1638"/>
                    <a:pt x="4885" y="2868"/>
                  </a:cubicBezTo>
                  <a:cubicBezTo>
                    <a:pt x="5114" y="4097"/>
                    <a:pt x="4885" y="5359"/>
                    <a:pt x="4951" y="6490"/>
                  </a:cubicBezTo>
                  <a:cubicBezTo>
                    <a:pt x="4901" y="7506"/>
                    <a:pt x="5311" y="8490"/>
                    <a:pt x="6049" y="9195"/>
                  </a:cubicBezTo>
                  <a:cubicBezTo>
                    <a:pt x="6737" y="9801"/>
                    <a:pt x="7622" y="10145"/>
                    <a:pt x="8557" y="10178"/>
                  </a:cubicBezTo>
                  <a:cubicBezTo>
                    <a:pt x="7639" y="10113"/>
                    <a:pt x="6770" y="9752"/>
                    <a:pt x="6098" y="9129"/>
                  </a:cubicBezTo>
                  <a:cubicBezTo>
                    <a:pt x="5393" y="8441"/>
                    <a:pt x="5032" y="7474"/>
                    <a:pt x="5082" y="6474"/>
                  </a:cubicBezTo>
                  <a:cubicBezTo>
                    <a:pt x="5032" y="5376"/>
                    <a:pt x="5278" y="4146"/>
                    <a:pt x="5049" y="2835"/>
                  </a:cubicBezTo>
                  <a:cubicBezTo>
                    <a:pt x="4803" y="1573"/>
                    <a:pt x="4049" y="327"/>
                    <a:pt x="2869" y="65"/>
                  </a:cubicBezTo>
                  <a:cubicBezTo>
                    <a:pt x="2671" y="21"/>
                    <a:pt x="2471" y="0"/>
                    <a:pt x="22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 name="Google Shape;1553;p2"/>
            <p:cNvSpPr/>
            <p:nvPr/>
          </p:nvSpPr>
          <p:spPr>
            <a:xfrm>
              <a:off x="3627425" y="3510075"/>
              <a:ext cx="62725" cy="52850"/>
            </a:xfrm>
            <a:custGeom>
              <a:avLst/>
              <a:gdLst/>
              <a:ahLst/>
              <a:cxnLst/>
              <a:rect l="l" t="t" r="r" b="b"/>
              <a:pathLst>
                <a:path w="2509" h="2114" extrusionOk="0">
                  <a:moveTo>
                    <a:pt x="1803" y="1"/>
                  </a:moveTo>
                  <a:cubicBezTo>
                    <a:pt x="1321" y="1"/>
                    <a:pt x="1021" y="400"/>
                    <a:pt x="935" y="1090"/>
                  </a:cubicBezTo>
                  <a:cubicBezTo>
                    <a:pt x="856" y="1735"/>
                    <a:pt x="301" y="1799"/>
                    <a:pt x="86" y="1799"/>
                  </a:cubicBezTo>
                  <a:cubicBezTo>
                    <a:pt x="33" y="1799"/>
                    <a:pt x="1" y="1795"/>
                    <a:pt x="1" y="1795"/>
                  </a:cubicBezTo>
                  <a:lnTo>
                    <a:pt x="1" y="1795"/>
                  </a:lnTo>
                  <a:cubicBezTo>
                    <a:pt x="120" y="1860"/>
                    <a:pt x="695" y="2113"/>
                    <a:pt x="1230" y="2113"/>
                  </a:cubicBezTo>
                  <a:cubicBezTo>
                    <a:pt x="1502" y="2113"/>
                    <a:pt x="1764" y="2048"/>
                    <a:pt x="1951" y="1860"/>
                  </a:cubicBezTo>
                  <a:cubicBezTo>
                    <a:pt x="2509" y="1320"/>
                    <a:pt x="2115" y="615"/>
                    <a:pt x="1968" y="385"/>
                  </a:cubicBezTo>
                  <a:cubicBezTo>
                    <a:pt x="1869" y="271"/>
                    <a:pt x="1902" y="107"/>
                    <a:pt x="2017" y="25"/>
                  </a:cubicBezTo>
                  <a:cubicBezTo>
                    <a:pt x="1942" y="8"/>
                    <a:pt x="1870" y="1"/>
                    <a:pt x="18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 name="Google Shape;1554;p2"/>
            <p:cNvSpPr/>
            <p:nvPr/>
          </p:nvSpPr>
          <p:spPr>
            <a:xfrm>
              <a:off x="3565950" y="3513950"/>
              <a:ext cx="120525" cy="136900"/>
            </a:xfrm>
            <a:custGeom>
              <a:avLst/>
              <a:gdLst/>
              <a:ahLst/>
              <a:cxnLst/>
              <a:rect l="l" t="t" r="r" b="b"/>
              <a:pathLst>
                <a:path w="4821" h="5476" extrusionOk="0">
                  <a:moveTo>
                    <a:pt x="476" y="1"/>
                  </a:moveTo>
                  <a:cubicBezTo>
                    <a:pt x="1" y="820"/>
                    <a:pt x="230" y="2148"/>
                    <a:pt x="870" y="3033"/>
                  </a:cubicBezTo>
                  <a:cubicBezTo>
                    <a:pt x="1350" y="3716"/>
                    <a:pt x="2123" y="3794"/>
                    <a:pt x="2452" y="3794"/>
                  </a:cubicBezTo>
                  <a:cubicBezTo>
                    <a:pt x="2549" y="3794"/>
                    <a:pt x="2607" y="3787"/>
                    <a:pt x="2607" y="3787"/>
                  </a:cubicBezTo>
                  <a:cubicBezTo>
                    <a:pt x="2329" y="3705"/>
                    <a:pt x="2279" y="3377"/>
                    <a:pt x="2476" y="3148"/>
                  </a:cubicBezTo>
                  <a:cubicBezTo>
                    <a:pt x="2624" y="2984"/>
                    <a:pt x="2607" y="2722"/>
                    <a:pt x="2410" y="2607"/>
                  </a:cubicBezTo>
                  <a:cubicBezTo>
                    <a:pt x="2296" y="2558"/>
                    <a:pt x="2017" y="2345"/>
                    <a:pt x="2247" y="2197"/>
                  </a:cubicBezTo>
                  <a:cubicBezTo>
                    <a:pt x="2273" y="2182"/>
                    <a:pt x="2301" y="2175"/>
                    <a:pt x="2332" y="2175"/>
                  </a:cubicBezTo>
                  <a:cubicBezTo>
                    <a:pt x="2570" y="2175"/>
                    <a:pt x="2913" y="2607"/>
                    <a:pt x="2869" y="3115"/>
                  </a:cubicBezTo>
                  <a:cubicBezTo>
                    <a:pt x="2820" y="3705"/>
                    <a:pt x="3083" y="3869"/>
                    <a:pt x="3476" y="4148"/>
                  </a:cubicBezTo>
                  <a:cubicBezTo>
                    <a:pt x="3869" y="4426"/>
                    <a:pt x="3640" y="4951"/>
                    <a:pt x="3640" y="4951"/>
                  </a:cubicBezTo>
                  <a:cubicBezTo>
                    <a:pt x="4361" y="4541"/>
                    <a:pt x="4197" y="3869"/>
                    <a:pt x="4115" y="3722"/>
                  </a:cubicBezTo>
                  <a:cubicBezTo>
                    <a:pt x="4017" y="3574"/>
                    <a:pt x="3837" y="3312"/>
                    <a:pt x="4066" y="3213"/>
                  </a:cubicBezTo>
                  <a:cubicBezTo>
                    <a:pt x="4079" y="3208"/>
                    <a:pt x="4092" y="3205"/>
                    <a:pt x="4105" y="3205"/>
                  </a:cubicBezTo>
                  <a:cubicBezTo>
                    <a:pt x="4305" y="3205"/>
                    <a:pt x="4376" y="3926"/>
                    <a:pt x="4361" y="4574"/>
                  </a:cubicBezTo>
                  <a:cubicBezTo>
                    <a:pt x="4345" y="4935"/>
                    <a:pt x="4525" y="5279"/>
                    <a:pt x="4820" y="5475"/>
                  </a:cubicBezTo>
                  <a:cubicBezTo>
                    <a:pt x="4689" y="5148"/>
                    <a:pt x="4623" y="4803"/>
                    <a:pt x="4640" y="4459"/>
                  </a:cubicBezTo>
                  <a:cubicBezTo>
                    <a:pt x="4640" y="3935"/>
                    <a:pt x="4738" y="3017"/>
                    <a:pt x="3820" y="2410"/>
                  </a:cubicBezTo>
                  <a:cubicBezTo>
                    <a:pt x="2919" y="1787"/>
                    <a:pt x="1820" y="2050"/>
                    <a:pt x="1017" y="1492"/>
                  </a:cubicBezTo>
                  <a:cubicBezTo>
                    <a:pt x="558" y="1148"/>
                    <a:pt x="345" y="558"/>
                    <a:pt x="4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 name="Google Shape;1555;p2"/>
            <p:cNvSpPr/>
            <p:nvPr/>
          </p:nvSpPr>
          <p:spPr>
            <a:xfrm>
              <a:off x="3526225" y="3475325"/>
              <a:ext cx="74175" cy="48825"/>
            </a:xfrm>
            <a:custGeom>
              <a:avLst/>
              <a:gdLst/>
              <a:ahLst/>
              <a:cxnLst/>
              <a:rect l="l" t="t" r="r" b="b"/>
              <a:pathLst>
                <a:path w="2967" h="1953" extrusionOk="0">
                  <a:moveTo>
                    <a:pt x="2039" y="1"/>
                  </a:moveTo>
                  <a:cubicBezTo>
                    <a:pt x="328" y="1"/>
                    <a:pt x="279" y="1082"/>
                    <a:pt x="279" y="1365"/>
                  </a:cubicBezTo>
                  <a:cubicBezTo>
                    <a:pt x="279" y="1562"/>
                    <a:pt x="164" y="1726"/>
                    <a:pt x="0" y="1792"/>
                  </a:cubicBezTo>
                  <a:cubicBezTo>
                    <a:pt x="268" y="1904"/>
                    <a:pt x="502" y="1953"/>
                    <a:pt x="708" y="1953"/>
                  </a:cubicBezTo>
                  <a:cubicBezTo>
                    <a:pt x="1459" y="1953"/>
                    <a:pt x="1827" y="1307"/>
                    <a:pt x="2033" y="792"/>
                  </a:cubicBezTo>
                  <a:cubicBezTo>
                    <a:pt x="2196" y="415"/>
                    <a:pt x="2541" y="136"/>
                    <a:pt x="2967" y="87"/>
                  </a:cubicBezTo>
                  <a:cubicBezTo>
                    <a:pt x="2613" y="27"/>
                    <a:pt x="2306" y="1"/>
                    <a:pt x="203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 name="Google Shape;1556;p2"/>
            <p:cNvSpPr/>
            <p:nvPr/>
          </p:nvSpPr>
          <p:spPr>
            <a:xfrm>
              <a:off x="3497525" y="3474675"/>
              <a:ext cx="36500" cy="28550"/>
            </a:xfrm>
            <a:custGeom>
              <a:avLst/>
              <a:gdLst/>
              <a:ahLst/>
              <a:cxnLst/>
              <a:rect l="l" t="t" r="r" b="b"/>
              <a:pathLst>
                <a:path w="1460" h="1142" extrusionOk="0">
                  <a:moveTo>
                    <a:pt x="483" y="0"/>
                  </a:moveTo>
                  <a:cubicBezTo>
                    <a:pt x="437" y="0"/>
                    <a:pt x="390" y="10"/>
                    <a:pt x="345" y="31"/>
                  </a:cubicBezTo>
                  <a:cubicBezTo>
                    <a:pt x="99" y="146"/>
                    <a:pt x="1" y="424"/>
                    <a:pt x="99" y="670"/>
                  </a:cubicBezTo>
                  <a:cubicBezTo>
                    <a:pt x="181" y="867"/>
                    <a:pt x="361" y="1031"/>
                    <a:pt x="574" y="1096"/>
                  </a:cubicBezTo>
                  <a:cubicBezTo>
                    <a:pt x="652" y="1127"/>
                    <a:pt x="735" y="1141"/>
                    <a:pt x="818" y="1141"/>
                  </a:cubicBezTo>
                  <a:cubicBezTo>
                    <a:pt x="961" y="1141"/>
                    <a:pt x="1105" y="1098"/>
                    <a:pt x="1230" y="1014"/>
                  </a:cubicBezTo>
                  <a:cubicBezTo>
                    <a:pt x="1377" y="883"/>
                    <a:pt x="1459" y="703"/>
                    <a:pt x="1443" y="506"/>
                  </a:cubicBezTo>
                  <a:lnTo>
                    <a:pt x="1443" y="506"/>
                  </a:lnTo>
                  <a:cubicBezTo>
                    <a:pt x="1443" y="506"/>
                    <a:pt x="1124" y="902"/>
                    <a:pt x="764" y="902"/>
                  </a:cubicBezTo>
                  <a:cubicBezTo>
                    <a:pt x="750" y="902"/>
                    <a:pt x="736" y="901"/>
                    <a:pt x="722" y="900"/>
                  </a:cubicBezTo>
                  <a:cubicBezTo>
                    <a:pt x="148" y="851"/>
                    <a:pt x="66" y="260"/>
                    <a:pt x="345" y="113"/>
                  </a:cubicBezTo>
                  <a:cubicBezTo>
                    <a:pt x="385" y="86"/>
                    <a:pt x="430" y="74"/>
                    <a:pt x="474" y="74"/>
                  </a:cubicBezTo>
                  <a:cubicBezTo>
                    <a:pt x="594" y="74"/>
                    <a:pt x="710" y="162"/>
                    <a:pt x="722" y="293"/>
                  </a:cubicBezTo>
                  <a:cubicBezTo>
                    <a:pt x="733" y="401"/>
                    <a:pt x="652" y="466"/>
                    <a:pt x="600" y="466"/>
                  </a:cubicBezTo>
                  <a:cubicBezTo>
                    <a:pt x="572" y="466"/>
                    <a:pt x="552" y="448"/>
                    <a:pt x="558" y="408"/>
                  </a:cubicBezTo>
                  <a:cubicBezTo>
                    <a:pt x="583" y="334"/>
                    <a:pt x="543" y="270"/>
                    <a:pt x="473" y="270"/>
                  </a:cubicBezTo>
                  <a:cubicBezTo>
                    <a:pt x="449" y="270"/>
                    <a:pt x="423" y="277"/>
                    <a:pt x="394" y="293"/>
                  </a:cubicBezTo>
                  <a:cubicBezTo>
                    <a:pt x="263" y="359"/>
                    <a:pt x="394" y="539"/>
                    <a:pt x="394" y="539"/>
                  </a:cubicBezTo>
                  <a:cubicBezTo>
                    <a:pt x="441" y="577"/>
                    <a:pt x="497" y="594"/>
                    <a:pt x="552" y="594"/>
                  </a:cubicBezTo>
                  <a:cubicBezTo>
                    <a:pt x="688" y="594"/>
                    <a:pt x="820" y="489"/>
                    <a:pt x="820" y="326"/>
                  </a:cubicBezTo>
                  <a:cubicBezTo>
                    <a:pt x="807" y="133"/>
                    <a:pt x="653" y="0"/>
                    <a:pt x="4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 name="Google Shape;1557;p2"/>
            <p:cNvSpPr/>
            <p:nvPr/>
          </p:nvSpPr>
          <p:spPr>
            <a:xfrm>
              <a:off x="4001550" y="3655925"/>
              <a:ext cx="100025" cy="218675"/>
            </a:xfrm>
            <a:custGeom>
              <a:avLst/>
              <a:gdLst/>
              <a:ahLst/>
              <a:cxnLst/>
              <a:rect l="l" t="t" r="r" b="b"/>
              <a:pathLst>
                <a:path w="4001" h="8747" extrusionOk="0">
                  <a:moveTo>
                    <a:pt x="1895" y="0"/>
                  </a:moveTo>
                  <a:cubicBezTo>
                    <a:pt x="1745" y="0"/>
                    <a:pt x="1593" y="19"/>
                    <a:pt x="1443" y="59"/>
                  </a:cubicBezTo>
                  <a:cubicBezTo>
                    <a:pt x="689" y="255"/>
                    <a:pt x="132" y="911"/>
                    <a:pt x="67" y="1698"/>
                  </a:cubicBezTo>
                  <a:cubicBezTo>
                    <a:pt x="1" y="2485"/>
                    <a:pt x="411" y="3288"/>
                    <a:pt x="1001" y="3845"/>
                  </a:cubicBezTo>
                  <a:cubicBezTo>
                    <a:pt x="1591" y="4435"/>
                    <a:pt x="2361" y="4714"/>
                    <a:pt x="2902" y="5206"/>
                  </a:cubicBezTo>
                  <a:cubicBezTo>
                    <a:pt x="3443" y="5681"/>
                    <a:pt x="3771" y="6353"/>
                    <a:pt x="3820" y="7058"/>
                  </a:cubicBezTo>
                  <a:cubicBezTo>
                    <a:pt x="3853" y="7713"/>
                    <a:pt x="3492" y="8402"/>
                    <a:pt x="2919" y="8566"/>
                  </a:cubicBezTo>
                  <a:cubicBezTo>
                    <a:pt x="2791" y="8617"/>
                    <a:pt x="2659" y="8642"/>
                    <a:pt x="2529" y="8642"/>
                  </a:cubicBezTo>
                  <a:cubicBezTo>
                    <a:pt x="2122" y="8642"/>
                    <a:pt x="1732" y="8402"/>
                    <a:pt x="1558" y="7992"/>
                  </a:cubicBezTo>
                  <a:cubicBezTo>
                    <a:pt x="1345" y="7550"/>
                    <a:pt x="1542" y="7025"/>
                    <a:pt x="2001" y="6845"/>
                  </a:cubicBezTo>
                  <a:cubicBezTo>
                    <a:pt x="2083" y="6812"/>
                    <a:pt x="2181" y="6796"/>
                    <a:pt x="2263" y="6796"/>
                  </a:cubicBezTo>
                  <a:cubicBezTo>
                    <a:pt x="2263" y="6796"/>
                    <a:pt x="2293" y="6792"/>
                    <a:pt x="2340" y="6792"/>
                  </a:cubicBezTo>
                  <a:cubicBezTo>
                    <a:pt x="2480" y="6792"/>
                    <a:pt x="2775" y="6820"/>
                    <a:pt x="2886" y="7041"/>
                  </a:cubicBezTo>
                  <a:cubicBezTo>
                    <a:pt x="2886" y="7041"/>
                    <a:pt x="2894" y="7076"/>
                    <a:pt x="2868" y="7076"/>
                  </a:cubicBezTo>
                  <a:cubicBezTo>
                    <a:pt x="2858" y="7076"/>
                    <a:pt x="2843" y="7071"/>
                    <a:pt x="2820" y="7058"/>
                  </a:cubicBezTo>
                  <a:cubicBezTo>
                    <a:pt x="2759" y="7024"/>
                    <a:pt x="2686" y="7007"/>
                    <a:pt x="2612" y="7007"/>
                  </a:cubicBezTo>
                  <a:cubicBezTo>
                    <a:pt x="2509" y="7007"/>
                    <a:pt x="2405" y="7040"/>
                    <a:pt x="2329" y="7107"/>
                  </a:cubicBezTo>
                  <a:cubicBezTo>
                    <a:pt x="2083" y="7353"/>
                    <a:pt x="2132" y="7779"/>
                    <a:pt x="2443" y="7927"/>
                  </a:cubicBezTo>
                  <a:cubicBezTo>
                    <a:pt x="2530" y="7970"/>
                    <a:pt x="2620" y="7991"/>
                    <a:pt x="2707" y="7991"/>
                  </a:cubicBezTo>
                  <a:cubicBezTo>
                    <a:pt x="3015" y="7991"/>
                    <a:pt x="3280" y="7724"/>
                    <a:pt x="3164" y="7238"/>
                  </a:cubicBezTo>
                  <a:cubicBezTo>
                    <a:pt x="3063" y="6904"/>
                    <a:pt x="2756" y="6686"/>
                    <a:pt x="2425" y="6686"/>
                  </a:cubicBezTo>
                  <a:cubicBezTo>
                    <a:pt x="2382" y="6686"/>
                    <a:pt x="2339" y="6690"/>
                    <a:pt x="2296" y="6697"/>
                  </a:cubicBezTo>
                  <a:cubicBezTo>
                    <a:pt x="2181" y="6697"/>
                    <a:pt x="2066" y="6730"/>
                    <a:pt x="1968" y="6779"/>
                  </a:cubicBezTo>
                  <a:cubicBezTo>
                    <a:pt x="1493" y="7009"/>
                    <a:pt x="1279" y="7550"/>
                    <a:pt x="1476" y="8025"/>
                  </a:cubicBezTo>
                  <a:cubicBezTo>
                    <a:pt x="1606" y="8452"/>
                    <a:pt x="2072" y="8746"/>
                    <a:pt x="2570" y="8746"/>
                  </a:cubicBezTo>
                  <a:cubicBezTo>
                    <a:pt x="2702" y="8746"/>
                    <a:pt x="2837" y="8725"/>
                    <a:pt x="2968" y="8681"/>
                  </a:cubicBezTo>
                  <a:cubicBezTo>
                    <a:pt x="3607" y="8500"/>
                    <a:pt x="4000" y="7763"/>
                    <a:pt x="3968" y="7041"/>
                  </a:cubicBezTo>
                  <a:cubicBezTo>
                    <a:pt x="3918" y="6287"/>
                    <a:pt x="3574" y="5583"/>
                    <a:pt x="3017" y="5091"/>
                  </a:cubicBezTo>
                  <a:cubicBezTo>
                    <a:pt x="2443" y="4550"/>
                    <a:pt x="1673" y="4271"/>
                    <a:pt x="1132" y="3714"/>
                  </a:cubicBezTo>
                  <a:cubicBezTo>
                    <a:pt x="575" y="3157"/>
                    <a:pt x="181" y="2435"/>
                    <a:pt x="230" y="1714"/>
                  </a:cubicBezTo>
                  <a:cubicBezTo>
                    <a:pt x="263" y="1255"/>
                    <a:pt x="476" y="829"/>
                    <a:pt x="821" y="550"/>
                  </a:cubicBezTo>
                  <a:cubicBezTo>
                    <a:pt x="984" y="436"/>
                    <a:pt x="1165" y="337"/>
                    <a:pt x="1345" y="288"/>
                  </a:cubicBezTo>
                  <a:cubicBezTo>
                    <a:pt x="1493" y="247"/>
                    <a:pt x="1644" y="227"/>
                    <a:pt x="1796" y="227"/>
                  </a:cubicBezTo>
                  <a:cubicBezTo>
                    <a:pt x="1947" y="227"/>
                    <a:pt x="2099" y="247"/>
                    <a:pt x="2247" y="288"/>
                  </a:cubicBezTo>
                  <a:cubicBezTo>
                    <a:pt x="3263" y="550"/>
                    <a:pt x="3591" y="1927"/>
                    <a:pt x="2902" y="2583"/>
                  </a:cubicBezTo>
                  <a:cubicBezTo>
                    <a:pt x="2771" y="2714"/>
                    <a:pt x="2591" y="2812"/>
                    <a:pt x="2394" y="2845"/>
                  </a:cubicBezTo>
                  <a:cubicBezTo>
                    <a:pt x="2333" y="2854"/>
                    <a:pt x="2274" y="2858"/>
                    <a:pt x="2219" y="2858"/>
                  </a:cubicBezTo>
                  <a:cubicBezTo>
                    <a:pt x="1758" y="2858"/>
                    <a:pt x="1514" y="2575"/>
                    <a:pt x="1558" y="2370"/>
                  </a:cubicBezTo>
                  <a:cubicBezTo>
                    <a:pt x="1558" y="2370"/>
                    <a:pt x="1558" y="2354"/>
                    <a:pt x="1624" y="2354"/>
                  </a:cubicBezTo>
                  <a:cubicBezTo>
                    <a:pt x="1634" y="2354"/>
                    <a:pt x="1653" y="2354"/>
                    <a:pt x="1679" y="2354"/>
                  </a:cubicBezTo>
                  <a:cubicBezTo>
                    <a:pt x="1814" y="2354"/>
                    <a:pt x="2125" y="2331"/>
                    <a:pt x="2263" y="2042"/>
                  </a:cubicBezTo>
                  <a:cubicBezTo>
                    <a:pt x="2383" y="1683"/>
                    <a:pt x="2092" y="1345"/>
                    <a:pt x="1759" y="1345"/>
                  </a:cubicBezTo>
                  <a:cubicBezTo>
                    <a:pt x="1682" y="1345"/>
                    <a:pt x="1602" y="1363"/>
                    <a:pt x="1525" y="1403"/>
                  </a:cubicBezTo>
                  <a:cubicBezTo>
                    <a:pt x="902" y="1780"/>
                    <a:pt x="1050" y="2731"/>
                    <a:pt x="1755" y="2894"/>
                  </a:cubicBezTo>
                  <a:cubicBezTo>
                    <a:pt x="1929" y="2975"/>
                    <a:pt x="2113" y="3013"/>
                    <a:pt x="2294" y="3013"/>
                  </a:cubicBezTo>
                  <a:cubicBezTo>
                    <a:pt x="2744" y="3013"/>
                    <a:pt x="3177" y="2779"/>
                    <a:pt x="3410" y="2370"/>
                  </a:cubicBezTo>
                  <a:cubicBezTo>
                    <a:pt x="3673" y="1813"/>
                    <a:pt x="3623" y="1173"/>
                    <a:pt x="3279" y="682"/>
                  </a:cubicBezTo>
                  <a:cubicBezTo>
                    <a:pt x="2946" y="246"/>
                    <a:pt x="2432" y="0"/>
                    <a:pt x="18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 name="Google Shape;1558;p2"/>
            <p:cNvSpPr/>
            <p:nvPr/>
          </p:nvSpPr>
          <p:spPr>
            <a:xfrm>
              <a:off x="4056475" y="3738925"/>
              <a:ext cx="43050" cy="60275"/>
            </a:xfrm>
            <a:custGeom>
              <a:avLst/>
              <a:gdLst/>
              <a:ahLst/>
              <a:cxnLst/>
              <a:rect l="l" t="t" r="r" b="b"/>
              <a:pathLst>
                <a:path w="1722" h="2411" extrusionOk="0">
                  <a:moveTo>
                    <a:pt x="213" y="1"/>
                  </a:moveTo>
                  <a:cubicBezTo>
                    <a:pt x="213" y="1"/>
                    <a:pt x="246" y="83"/>
                    <a:pt x="115" y="460"/>
                  </a:cubicBezTo>
                  <a:cubicBezTo>
                    <a:pt x="0" y="853"/>
                    <a:pt x="328" y="1115"/>
                    <a:pt x="967" y="1394"/>
                  </a:cubicBezTo>
                  <a:cubicBezTo>
                    <a:pt x="1590" y="1672"/>
                    <a:pt x="1672" y="2410"/>
                    <a:pt x="1672" y="2410"/>
                  </a:cubicBezTo>
                  <a:cubicBezTo>
                    <a:pt x="1721" y="394"/>
                    <a:pt x="886" y="328"/>
                    <a:pt x="689" y="328"/>
                  </a:cubicBezTo>
                  <a:cubicBezTo>
                    <a:pt x="674" y="330"/>
                    <a:pt x="660" y="330"/>
                    <a:pt x="647" y="330"/>
                  </a:cubicBezTo>
                  <a:cubicBezTo>
                    <a:pt x="478" y="330"/>
                    <a:pt x="391" y="239"/>
                    <a:pt x="361" y="148"/>
                  </a:cubicBezTo>
                  <a:cubicBezTo>
                    <a:pt x="345" y="66"/>
                    <a:pt x="214" y="1"/>
                    <a:pt x="2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 name="Google Shape;1559;p2"/>
            <p:cNvSpPr/>
            <p:nvPr/>
          </p:nvSpPr>
          <p:spPr>
            <a:xfrm>
              <a:off x="3922475" y="3560675"/>
              <a:ext cx="159850" cy="250800"/>
            </a:xfrm>
            <a:custGeom>
              <a:avLst/>
              <a:gdLst/>
              <a:ahLst/>
              <a:cxnLst/>
              <a:rect l="l" t="t" r="r" b="b"/>
              <a:pathLst>
                <a:path w="6394" h="10032" extrusionOk="0">
                  <a:moveTo>
                    <a:pt x="1131" y="0"/>
                  </a:moveTo>
                  <a:lnTo>
                    <a:pt x="1131" y="0"/>
                  </a:lnTo>
                  <a:cubicBezTo>
                    <a:pt x="1246" y="132"/>
                    <a:pt x="1230" y="312"/>
                    <a:pt x="1115" y="410"/>
                  </a:cubicBezTo>
                  <a:cubicBezTo>
                    <a:pt x="902" y="590"/>
                    <a:pt x="361" y="1213"/>
                    <a:pt x="754" y="1836"/>
                  </a:cubicBezTo>
                  <a:cubicBezTo>
                    <a:pt x="1197" y="2525"/>
                    <a:pt x="1787" y="2295"/>
                    <a:pt x="1984" y="2885"/>
                  </a:cubicBezTo>
                  <a:cubicBezTo>
                    <a:pt x="1984" y="2885"/>
                    <a:pt x="2066" y="3180"/>
                    <a:pt x="1869" y="3279"/>
                  </a:cubicBezTo>
                  <a:cubicBezTo>
                    <a:pt x="1838" y="3296"/>
                    <a:pt x="1807" y="3303"/>
                    <a:pt x="1779" y="3303"/>
                  </a:cubicBezTo>
                  <a:cubicBezTo>
                    <a:pt x="1642" y="3303"/>
                    <a:pt x="1541" y="3130"/>
                    <a:pt x="1541" y="2967"/>
                  </a:cubicBezTo>
                  <a:cubicBezTo>
                    <a:pt x="1476" y="2672"/>
                    <a:pt x="1230" y="2443"/>
                    <a:pt x="918" y="2394"/>
                  </a:cubicBezTo>
                  <a:cubicBezTo>
                    <a:pt x="542" y="2344"/>
                    <a:pt x="492" y="2230"/>
                    <a:pt x="492" y="2230"/>
                  </a:cubicBezTo>
                  <a:lnTo>
                    <a:pt x="492" y="2230"/>
                  </a:lnTo>
                  <a:cubicBezTo>
                    <a:pt x="541" y="2377"/>
                    <a:pt x="541" y="2525"/>
                    <a:pt x="525" y="2656"/>
                  </a:cubicBezTo>
                  <a:cubicBezTo>
                    <a:pt x="443" y="2803"/>
                    <a:pt x="148" y="3311"/>
                    <a:pt x="722" y="3688"/>
                  </a:cubicBezTo>
                  <a:cubicBezTo>
                    <a:pt x="1295" y="4065"/>
                    <a:pt x="1574" y="3869"/>
                    <a:pt x="1672" y="4508"/>
                  </a:cubicBezTo>
                  <a:cubicBezTo>
                    <a:pt x="1787" y="5147"/>
                    <a:pt x="1836" y="5918"/>
                    <a:pt x="2180" y="6245"/>
                  </a:cubicBezTo>
                  <a:cubicBezTo>
                    <a:pt x="2066" y="6180"/>
                    <a:pt x="1967" y="6082"/>
                    <a:pt x="1918" y="5967"/>
                  </a:cubicBezTo>
                  <a:cubicBezTo>
                    <a:pt x="1766" y="5632"/>
                    <a:pt x="1445" y="5439"/>
                    <a:pt x="1085" y="5439"/>
                  </a:cubicBezTo>
                  <a:cubicBezTo>
                    <a:pt x="1057" y="5439"/>
                    <a:pt x="1029" y="5440"/>
                    <a:pt x="1000" y="5442"/>
                  </a:cubicBezTo>
                  <a:cubicBezTo>
                    <a:pt x="978" y="5443"/>
                    <a:pt x="956" y="5443"/>
                    <a:pt x="935" y="5443"/>
                  </a:cubicBezTo>
                  <a:cubicBezTo>
                    <a:pt x="421" y="5443"/>
                    <a:pt x="359" y="5257"/>
                    <a:pt x="312" y="5131"/>
                  </a:cubicBezTo>
                  <a:lnTo>
                    <a:pt x="312" y="5131"/>
                  </a:lnTo>
                  <a:cubicBezTo>
                    <a:pt x="312" y="5131"/>
                    <a:pt x="1" y="6131"/>
                    <a:pt x="935" y="6622"/>
                  </a:cubicBezTo>
                  <a:cubicBezTo>
                    <a:pt x="1869" y="7114"/>
                    <a:pt x="1787" y="6737"/>
                    <a:pt x="3082" y="7803"/>
                  </a:cubicBezTo>
                  <a:cubicBezTo>
                    <a:pt x="4131" y="8655"/>
                    <a:pt x="4328" y="8704"/>
                    <a:pt x="4328" y="8704"/>
                  </a:cubicBezTo>
                  <a:cubicBezTo>
                    <a:pt x="4299" y="8699"/>
                    <a:pt x="4271" y="8697"/>
                    <a:pt x="4243" y="8697"/>
                  </a:cubicBezTo>
                  <a:cubicBezTo>
                    <a:pt x="4076" y="8697"/>
                    <a:pt x="3918" y="8779"/>
                    <a:pt x="3820" y="8934"/>
                  </a:cubicBezTo>
                  <a:cubicBezTo>
                    <a:pt x="3623" y="9229"/>
                    <a:pt x="3721" y="9655"/>
                    <a:pt x="4049" y="9802"/>
                  </a:cubicBezTo>
                  <a:cubicBezTo>
                    <a:pt x="4049" y="9802"/>
                    <a:pt x="3934" y="9589"/>
                    <a:pt x="4131" y="9573"/>
                  </a:cubicBezTo>
                  <a:cubicBezTo>
                    <a:pt x="4257" y="9573"/>
                    <a:pt x="4409" y="9673"/>
                    <a:pt x="4575" y="9673"/>
                  </a:cubicBezTo>
                  <a:cubicBezTo>
                    <a:pt x="4669" y="9673"/>
                    <a:pt x="4768" y="9641"/>
                    <a:pt x="4869" y="9540"/>
                  </a:cubicBezTo>
                  <a:cubicBezTo>
                    <a:pt x="4989" y="9427"/>
                    <a:pt x="5185" y="9329"/>
                    <a:pt x="5414" y="9329"/>
                  </a:cubicBezTo>
                  <a:cubicBezTo>
                    <a:pt x="5716" y="9329"/>
                    <a:pt x="6076" y="9500"/>
                    <a:pt x="6393" y="10032"/>
                  </a:cubicBezTo>
                  <a:cubicBezTo>
                    <a:pt x="6393" y="10032"/>
                    <a:pt x="6164" y="9229"/>
                    <a:pt x="4836" y="8704"/>
                  </a:cubicBezTo>
                  <a:cubicBezTo>
                    <a:pt x="3115" y="7983"/>
                    <a:pt x="2033" y="6278"/>
                    <a:pt x="2131" y="4426"/>
                  </a:cubicBezTo>
                  <a:cubicBezTo>
                    <a:pt x="2213" y="2197"/>
                    <a:pt x="3508" y="672"/>
                    <a:pt x="113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 name="Google Shape;1560;p2"/>
            <p:cNvSpPr/>
            <p:nvPr/>
          </p:nvSpPr>
          <p:spPr>
            <a:xfrm>
              <a:off x="3968825" y="3496950"/>
              <a:ext cx="73325" cy="268650"/>
            </a:xfrm>
            <a:custGeom>
              <a:avLst/>
              <a:gdLst/>
              <a:ahLst/>
              <a:cxnLst/>
              <a:rect l="l" t="t" r="r" b="b"/>
              <a:pathLst>
                <a:path w="2933" h="10746" extrusionOk="0">
                  <a:moveTo>
                    <a:pt x="1299" y="0"/>
                  </a:moveTo>
                  <a:cubicBezTo>
                    <a:pt x="719" y="0"/>
                    <a:pt x="170" y="379"/>
                    <a:pt x="97" y="910"/>
                  </a:cubicBezTo>
                  <a:cubicBezTo>
                    <a:pt x="0" y="1443"/>
                    <a:pt x="412" y="1960"/>
                    <a:pt x="957" y="1960"/>
                  </a:cubicBezTo>
                  <a:cubicBezTo>
                    <a:pt x="965" y="1960"/>
                    <a:pt x="974" y="1960"/>
                    <a:pt x="982" y="1959"/>
                  </a:cubicBezTo>
                  <a:cubicBezTo>
                    <a:pt x="996" y="1960"/>
                    <a:pt x="1010" y="1961"/>
                    <a:pt x="1024" y="1961"/>
                  </a:cubicBezTo>
                  <a:cubicBezTo>
                    <a:pt x="1570" y="1961"/>
                    <a:pt x="1846" y="1346"/>
                    <a:pt x="1654" y="1074"/>
                  </a:cubicBezTo>
                  <a:cubicBezTo>
                    <a:pt x="1571" y="956"/>
                    <a:pt x="1451" y="904"/>
                    <a:pt x="1331" y="904"/>
                  </a:cubicBezTo>
                  <a:cubicBezTo>
                    <a:pt x="1119" y="904"/>
                    <a:pt x="912" y="1068"/>
                    <a:pt x="933" y="1320"/>
                  </a:cubicBezTo>
                  <a:cubicBezTo>
                    <a:pt x="949" y="1648"/>
                    <a:pt x="1294" y="1615"/>
                    <a:pt x="1343" y="1664"/>
                  </a:cubicBezTo>
                  <a:cubicBezTo>
                    <a:pt x="1376" y="1697"/>
                    <a:pt x="1343" y="1763"/>
                    <a:pt x="1343" y="1763"/>
                  </a:cubicBezTo>
                  <a:cubicBezTo>
                    <a:pt x="1294" y="1828"/>
                    <a:pt x="1228" y="1877"/>
                    <a:pt x="1162" y="1894"/>
                  </a:cubicBezTo>
                  <a:cubicBezTo>
                    <a:pt x="1146" y="1910"/>
                    <a:pt x="1130" y="1910"/>
                    <a:pt x="1113" y="1927"/>
                  </a:cubicBezTo>
                  <a:lnTo>
                    <a:pt x="1097" y="1927"/>
                  </a:lnTo>
                  <a:cubicBezTo>
                    <a:pt x="1064" y="1930"/>
                    <a:pt x="1032" y="1932"/>
                    <a:pt x="1000" y="1932"/>
                  </a:cubicBezTo>
                  <a:cubicBezTo>
                    <a:pt x="473" y="1932"/>
                    <a:pt x="71" y="1436"/>
                    <a:pt x="179" y="910"/>
                  </a:cubicBezTo>
                  <a:cubicBezTo>
                    <a:pt x="261" y="439"/>
                    <a:pt x="752" y="122"/>
                    <a:pt x="1266" y="122"/>
                  </a:cubicBezTo>
                  <a:cubicBezTo>
                    <a:pt x="1574" y="122"/>
                    <a:pt x="1890" y="236"/>
                    <a:pt x="2130" y="500"/>
                  </a:cubicBezTo>
                  <a:cubicBezTo>
                    <a:pt x="2752" y="1254"/>
                    <a:pt x="2621" y="2435"/>
                    <a:pt x="2244" y="3451"/>
                  </a:cubicBezTo>
                  <a:cubicBezTo>
                    <a:pt x="1425" y="5467"/>
                    <a:pt x="540" y="7500"/>
                    <a:pt x="1146" y="8975"/>
                  </a:cubicBezTo>
                  <a:cubicBezTo>
                    <a:pt x="1425" y="9729"/>
                    <a:pt x="1966" y="10352"/>
                    <a:pt x="2670" y="10745"/>
                  </a:cubicBezTo>
                  <a:cubicBezTo>
                    <a:pt x="1998" y="10335"/>
                    <a:pt x="1490" y="9696"/>
                    <a:pt x="1228" y="8942"/>
                  </a:cubicBezTo>
                  <a:cubicBezTo>
                    <a:pt x="687" y="7500"/>
                    <a:pt x="1556" y="5549"/>
                    <a:pt x="2408" y="3500"/>
                  </a:cubicBezTo>
                  <a:cubicBezTo>
                    <a:pt x="2785" y="2484"/>
                    <a:pt x="2933" y="1238"/>
                    <a:pt x="2244" y="419"/>
                  </a:cubicBezTo>
                  <a:cubicBezTo>
                    <a:pt x="1975" y="125"/>
                    <a:pt x="1632" y="0"/>
                    <a:pt x="129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 name="Google Shape;1561;p2"/>
            <p:cNvSpPr/>
            <p:nvPr/>
          </p:nvSpPr>
          <p:spPr>
            <a:xfrm>
              <a:off x="4054025" y="3575425"/>
              <a:ext cx="94675" cy="93450"/>
            </a:xfrm>
            <a:custGeom>
              <a:avLst/>
              <a:gdLst/>
              <a:ahLst/>
              <a:cxnLst/>
              <a:rect l="l" t="t" r="r" b="b"/>
              <a:pathLst>
                <a:path w="3787" h="3738" extrusionOk="0">
                  <a:moveTo>
                    <a:pt x="3278" y="0"/>
                  </a:moveTo>
                  <a:lnTo>
                    <a:pt x="3278" y="0"/>
                  </a:lnTo>
                  <a:cubicBezTo>
                    <a:pt x="3278" y="1"/>
                    <a:pt x="3292" y="268"/>
                    <a:pt x="3112" y="268"/>
                  </a:cubicBezTo>
                  <a:cubicBezTo>
                    <a:pt x="3097" y="268"/>
                    <a:pt x="3082" y="266"/>
                    <a:pt x="3065" y="263"/>
                  </a:cubicBezTo>
                  <a:cubicBezTo>
                    <a:pt x="2965" y="240"/>
                    <a:pt x="2825" y="180"/>
                    <a:pt x="2690" y="180"/>
                  </a:cubicBezTo>
                  <a:cubicBezTo>
                    <a:pt x="2540" y="180"/>
                    <a:pt x="2397" y="255"/>
                    <a:pt x="2328" y="541"/>
                  </a:cubicBezTo>
                  <a:cubicBezTo>
                    <a:pt x="2202" y="1062"/>
                    <a:pt x="2166" y="1642"/>
                    <a:pt x="1945" y="1642"/>
                  </a:cubicBezTo>
                  <a:cubicBezTo>
                    <a:pt x="1936" y="1642"/>
                    <a:pt x="1927" y="1641"/>
                    <a:pt x="1918" y="1640"/>
                  </a:cubicBezTo>
                  <a:lnTo>
                    <a:pt x="1885" y="1640"/>
                  </a:lnTo>
                  <a:cubicBezTo>
                    <a:pt x="1876" y="1641"/>
                    <a:pt x="1868" y="1642"/>
                    <a:pt x="1859" y="1642"/>
                  </a:cubicBezTo>
                  <a:cubicBezTo>
                    <a:pt x="1650" y="1642"/>
                    <a:pt x="1586" y="1062"/>
                    <a:pt x="1475" y="541"/>
                  </a:cubicBezTo>
                  <a:cubicBezTo>
                    <a:pt x="1405" y="252"/>
                    <a:pt x="1260" y="174"/>
                    <a:pt x="1104" y="174"/>
                  </a:cubicBezTo>
                  <a:cubicBezTo>
                    <a:pt x="970" y="174"/>
                    <a:pt x="828" y="232"/>
                    <a:pt x="721" y="263"/>
                  </a:cubicBezTo>
                  <a:cubicBezTo>
                    <a:pt x="704" y="266"/>
                    <a:pt x="689" y="268"/>
                    <a:pt x="675" y="268"/>
                  </a:cubicBezTo>
                  <a:cubicBezTo>
                    <a:pt x="494" y="268"/>
                    <a:pt x="508" y="1"/>
                    <a:pt x="508" y="0"/>
                  </a:cubicBezTo>
                  <a:lnTo>
                    <a:pt x="508" y="0"/>
                  </a:lnTo>
                  <a:cubicBezTo>
                    <a:pt x="508" y="1"/>
                    <a:pt x="279" y="83"/>
                    <a:pt x="148" y="673"/>
                  </a:cubicBezTo>
                  <a:cubicBezTo>
                    <a:pt x="0" y="1263"/>
                    <a:pt x="279" y="1492"/>
                    <a:pt x="1049" y="1853"/>
                  </a:cubicBezTo>
                  <a:cubicBezTo>
                    <a:pt x="1836" y="2230"/>
                    <a:pt x="1869" y="3508"/>
                    <a:pt x="1869" y="3508"/>
                  </a:cubicBezTo>
                  <a:lnTo>
                    <a:pt x="1901" y="3738"/>
                  </a:lnTo>
                  <a:lnTo>
                    <a:pt x="1918" y="3508"/>
                  </a:lnTo>
                  <a:cubicBezTo>
                    <a:pt x="1918" y="3508"/>
                    <a:pt x="1951" y="2213"/>
                    <a:pt x="2737" y="1853"/>
                  </a:cubicBezTo>
                  <a:cubicBezTo>
                    <a:pt x="3524" y="1492"/>
                    <a:pt x="3786" y="1263"/>
                    <a:pt x="3655" y="673"/>
                  </a:cubicBezTo>
                  <a:cubicBezTo>
                    <a:pt x="3508" y="66"/>
                    <a:pt x="3278" y="0"/>
                    <a:pt x="32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 name="Google Shape;1562;p2"/>
            <p:cNvSpPr/>
            <p:nvPr/>
          </p:nvSpPr>
          <p:spPr>
            <a:xfrm>
              <a:off x="4084350" y="3510675"/>
              <a:ext cx="34025" cy="84450"/>
            </a:xfrm>
            <a:custGeom>
              <a:avLst/>
              <a:gdLst/>
              <a:ahLst/>
              <a:cxnLst/>
              <a:rect l="l" t="t" r="r" b="b"/>
              <a:pathLst>
                <a:path w="1361" h="3378" extrusionOk="0">
                  <a:moveTo>
                    <a:pt x="688" y="1"/>
                  </a:moveTo>
                  <a:lnTo>
                    <a:pt x="639" y="328"/>
                  </a:lnTo>
                  <a:cubicBezTo>
                    <a:pt x="606" y="607"/>
                    <a:pt x="508" y="869"/>
                    <a:pt x="361" y="1099"/>
                  </a:cubicBezTo>
                  <a:cubicBezTo>
                    <a:pt x="131" y="1443"/>
                    <a:pt x="0" y="1755"/>
                    <a:pt x="295" y="2164"/>
                  </a:cubicBezTo>
                  <a:cubicBezTo>
                    <a:pt x="492" y="2427"/>
                    <a:pt x="606" y="2738"/>
                    <a:pt x="656" y="3049"/>
                  </a:cubicBezTo>
                  <a:cubicBezTo>
                    <a:pt x="656" y="3131"/>
                    <a:pt x="672" y="3377"/>
                    <a:pt x="688" y="3377"/>
                  </a:cubicBezTo>
                  <a:cubicBezTo>
                    <a:pt x="688" y="3377"/>
                    <a:pt x="705" y="3131"/>
                    <a:pt x="721" y="3049"/>
                  </a:cubicBezTo>
                  <a:cubicBezTo>
                    <a:pt x="754" y="2738"/>
                    <a:pt x="869" y="2427"/>
                    <a:pt x="1065" y="2164"/>
                  </a:cubicBezTo>
                  <a:cubicBezTo>
                    <a:pt x="1360" y="1755"/>
                    <a:pt x="1229" y="1443"/>
                    <a:pt x="1000" y="1099"/>
                  </a:cubicBezTo>
                  <a:cubicBezTo>
                    <a:pt x="852" y="869"/>
                    <a:pt x="754" y="607"/>
                    <a:pt x="721" y="328"/>
                  </a:cubicBezTo>
                  <a:lnTo>
                    <a:pt x="68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 name="Google Shape;1563;p2"/>
            <p:cNvSpPr/>
            <p:nvPr/>
          </p:nvSpPr>
          <p:spPr>
            <a:xfrm>
              <a:off x="4031475" y="3486900"/>
              <a:ext cx="69700" cy="204100"/>
            </a:xfrm>
            <a:custGeom>
              <a:avLst/>
              <a:gdLst/>
              <a:ahLst/>
              <a:cxnLst/>
              <a:rect l="l" t="t" r="r" b="b"/>
              <a:pathLst>
                <a:path w="2788" h="8164" extrusionOk="0">
                  <a:moveTo>
                    <a:pt x="2082" y="1"/>
                  </a:moveTo>
                  <a:lnTo>
                    <a:pt x="2082" y="1"/>
                  </a:lnTo>
                  <a:cubicBezTo>
                    <a:pt x="2426" y="1116"/>
                    <a:pt x="968" y="1296"/>
                    <a:pt x="443" y="2919"/>
                  </a:cubicBezTo>
                  <a:cubicBezTo>
                    <a:pt x="1" y="4295"/>
                    <a:pt x="263" y="5230"/>
                    <a:pt x="1574" y="6148"/>
                  </a:cubicBezTo>
                  <a:cubicBezTo>
                    <a:pt x="2721" y="6951"/>
                    <a:pt x="2771" y="8016"/>
                    <a:pt x="2771" y="8164"/>
                  </a:cubicBezTo>
                  <a:cubicBezTo>
                    <a:pt x="2787" y="7656"/>
                    <a:pt x="2640" y="7164"/>
                    <a:pt x="2344" y="6771"/>
                  </a:cubicBezTo>
                  <a:cubicBezTo>
                    <a:pt x="2033" y="6328"/>
                    <a:pt x="1640" y="6082"/>
                    <a:pt x="1066" y="5574"/>
                  </a:cubicBezTo>
                  <a:cubicBezTo>
                    <a:pt x="886" y="5410"/>
                    <a:pt x="738" y="5213"/>
                    <a:pt x="656" y="4984"/>
                  </a:cubicBezTo>
                  <a:cubicBezTo>
                    <a:pt x="312" y="4148"/>
                    <a:pt x="984" y="3279"/>
                    <a:pt x="1312" y="2902"/>
                  </a:cubicBezTo>
                  <a:cubicBezTo>
                    <a:pt x="1722" y="2460"/>
                    <a:pt x="2426" y="1968"/>
                    <a:pt x="2574" y="1083"/>
                  </a:cubicBezTo>
                  <a:cubicBezTo>
                    <a:pt x="2721" y="198"/>
                    <a:pt x="2082" y="1"/>
                    <a:pt x="20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 name="Google Shape;1564;p2"/>
            <p:cNvSpPr/>
            <p:nvPr/>
          </p:nvSpPr>
          <p:spPr>
            <a:xfrm>
              <a:off x="3956300" y="3251000"/>
              <a:ext cx="60850" cy="136775"/>
            </a:xfrm>
            <a:custGeom>
              <a:avLst/>
              <a:gdLst/>
              <a:ahLst/>
              <a:cxnLst/>
              <a:rect l="l" t="t" r="r" b="b"/>
              <a:pathLst>
                <a:path w="2434" h="5471" extrusionOk="0">
                  <a:moveTo>
                    <a:pt x="1008" y="0"/>
                  </a:moveTo>
                  <a:cubicBezTo>
                    <a:pt x="659" y="0"/>
                    <a:pt x="1" y="565"/>
                    <a:pt x="303" y="2438"/>
                  </a:cubicBezTo>
                  <a:cubicBezTo>
                    <a:pt x="614" y="4470"/>
                    <a:pt x="2172" y="5421"/>
                    <a:pt x="2434" y="5470"/>
                  </a:cubicBezTo>
                  <a:cubicBezTo>
                    <a:pt x="2434" y="5470"/>
                    <a:pt x="926" y="4487"/>
                    <a:pt x="795" y="2815"/>
                  </a:cubicBezTo>
                  <a:cubicBezTo>
                    <a:pt x="664" y="1143"/>
                    <a:pt x="1172" y="1094"/>
                    <a:pt x="1319" y="733"/>
                  </a:cubicBezTo>
                  <a:cubicBezTo>
                    <a:pt x="1483" y="373"/>
                    <a:pt x="1418" y="110"/>
                    <a:pt x="1090" y="12"/>
                  </a:cubicBezTo>
                  <a:cubicBezTo>
                    <a:pt x="1065" y="4"/>
                    <a:pt x="1038" y="0"/>
                    <a:pt x="100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 name="Google Shape;1565;p2"/>
            <p:cNvSpPr/>
            <p:nvPr/>
          </p:nvSpPr>
          <p:spPr>
            <a:xfrm>
              <a:off x="3929450" y="3213700"/>
              <a:ext cx="131975" cy="177750"/>
            </a:xfrm>
            <a:custGeom>
              <a:avLst/>
              <a:gdLst/>
              <a:ahLst/>
              <a:cxnLst/>
              <a:rect l="l" t="t" r="r" b="b"/>
              <a:pathLst>
                <a:path w="5279" h="7110" extrusionOk="0">
                  <a:moveTo>
                    <a:pt x="3590" y="1"/>
                  </a:moveTo>
                  <a:cubicBezTo>
                    <a:pt x="3380" y="1"/>
                    <a:pt x="3183" y="27"/>
                    <a:pt x="3016" y="62"/>
                  </a:cubicBezTo>
                  <a:cubicBezTo>
                    <a:pt x="2590" y="127"/>
                    <a:pt x="2180" y="291"/>
                    <a:pt x="1820" y="553"/>
                  </a:cubicBezTo>
                  <a:cubicBezTo>
                    <a:pt x="0" y="1897"/>
                    <a:pt x="328" y="4291"/>
                    <a:pt x="869" y="5438"/>
                  </a:cubicBezTo>
                  <a:cubicBezTo>
                    <a:pt x="1164" y="6110"/>
                    <a:pt x="1656" y="6700"/>
                    <a:pt x="2262" y="7110"/>
                  </a:cubicBezTo>
                  <a:cubicBezTo>
                    <a:pt x="1672" y="6667"/>
                    <a:pt x="1213" y="6077"/>
                    <a:pt x="951" y="5405"/>
                  </a:cubicBezTo>
                  <a:cubicBezTo>
                    <a:pt x="443" y="4241"/>
                    <a:pt x="197" y="1963"/>
                    <a:pt x="1918" y="684"/>
                  </a:cubicBezTo>
                  <a:cubicBezTo>
                    <a:pt x="2344" y="376"/>
                    <a:pt x="2900" y="183"/>
                    <a:pt x="3415" y="183"/>
                  </a:cubicBezTo>
                  <a:cubicBezTo>
                    <a:pt x="3831" y="183"/>
                    <a:pt x="4220" y="309"/>
                    <a:pt x="4491" y="602"/>
                  </a:cubicBezTo>
                  <a:cubicBezTo>
                    <a:pt x="5137" y="1248"/>
                    <a:pt x="4670" y="2292"/>
                    <a:pt x="3966" y="2292"/>
                  </a:cubicBezTo>
                  <a:cubicBezTo>
                    <a:pt x="3956" y="2292"/>
                    <a:pt x="3945" y="2291"/>
                    <a:pt x="3934" y="2291"/>
                  </a:cubicBezTo>
                  <a:cubicBezTo>
                    <a:pt x="3904" y="2294"/>
                    <a:pt x="3874" y="2296"/>
                    <a:pt x="3845" y="2296"/>
                  </a:cubicBezTo>
                  <a:cubicBezTo>
                    <a:pt x="3584" y="2296"/>
                    <a:pt x="3344" y="2167"/>
                    <a:pt x="3196" y="1947"/>
                  </a:cubicBezTo>
                  <a:cubicBezTo>
                    <a:pt x="3147" y="1832"/>
                    <a:pt x="3131" y="1701"/>
                    <a:pt x="3131" y="1586"/>
                  </a:cubicBezTo>
                  <a:cubicBezTo>
                    <a:pt x="3160" y="1329"/>
                    <a:pt x="3244" y="1251"/>
                    <a:pt x="3298" y="1251"/>
                  </a:cubicBezTo>
                  <a:cubicBezTo>
                    <a:pt x="3334" y="1251"/>
                    <a:pt x="3357" y="1285"/>
                    <a:pt x="3344" y="1324"/>
                  </a:cubicBezTo>
                  <a:cubicBezTo>
                    <a:pt x="3299" y="1562"/>
                    <a:pt x="3498" y="1773"/>
                    <a:pt x="3731" y="1773"/>
                  </a:cubicBezTo>
                  <a:cubicBezTo>
                    <a:pt x="3755" y="1773"/>
                    <a:pt x="3779" y="1771"/>
                    <a:pt x="3803" y="1766"/>
                  </a:cubicBezTo>
                  <a:cubicBezTo>
                    <a:pt x="4213" y="1701"/>
                    <a:pt x="4311" y="1160"/>
                    <a:pt x="3950" y="947"/>
                  </a:cubicBezTo>
                  <a:cubicBezTo>
                    <a:pt x="3859" y="901"/>
                    <a:pt x="3764" y="880"/>
                    <a:pt x="3670" y="880"/>
                  </a:cubicBezTo>
                  <a:cubicBezTo>
                    <a:pt x="3359" y="880"/>
                    <a:pt x="3066" y="1111"/>
                    <a:pt x="3016" y="1438"/>
                  </a:cubicBezTo>
                  <a:cubicBezTo>
                    <a:pt x="2967" y="1766"/>
                    <a:pt x="3131" y="2110"/>
                    <a:pt x="3426" y="2258"/>
                  </a:cubicBezTo>
                  <a:lnTo>
                    <a:pt x="3442" y="2274"/>
                  </a:lnTo>
                  <a:lnTo>
                    <a:pt x="3459" y="2274"/>
                  </a:lnTo>
                  <a:cubicBezTo>
                    <a:pt x="3557" y="2324"/>
                    <a:pt x="3655" y="2356"/>
                    <a:pt x="3754" y="2389"/>
                  </a:cubicBezTo>
                  <a:cubicBezTo>
                    <a:pt x="3849" y="2411"/>
                    <a:pt x="3944" y="2421"/>
                    <a:pt x="4037" y="2421"/>
                  </a:cubicBezTo>
                  <a:cubicBezTo>
                    <a:pt x="4646" y="2421"/>
                    <a:pt x="5172" y="1983"/>
                    <a:pt x="5229" y="1471"/>
                  </a:cubicBezTo>
                  <a:cubicBezTo>
                    <a:pt x="5278" y="1061"/>
                    <a:pt x="5114" y="652"/>
                    <a:pt x="4803" y="389"/>
                  </a:cubicBezTo>
                  <a:cubicBezTo>
                    <a:pt x="4420" y="91"/>
                    <a:pt x="3981" y="1"/>
                    <a:pt x="359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 name="Google Shape;1566;p2"/>
            <p:cNvSpPr/>
            <p:nvPr/>
          </p:nvSpPr>
          <p:spPr>
            <a:xfrm>
              <a:off x="4010175" y="3167175"/>
              <a:ext cx="182375" cy="128400"/>
            </a:xfrm>
            <a:custGeom>
              <a:avLst/>
              <a:gdLst/>
              <a:ahLst/>
              <a:cxnLst/>
              <a:rect l="l" t="t" r="r" b="b"/>
              <a:pathLst>
                <a:path w="7295" h="5136" extrusionOk="0">
                  <a:moveTo>
                    <a:pt x="1740" y="1"/>
                  </a:moveTo>
                  <a:cubicBezTo>
                    <a:pt x="1344" y="1"/>
                    <a:pt x="954" y="172"/>
                    <a:pt x="689" y="497"/>
                  </a:cubicBezTo>
                  <a:cubicBezTo>
                    <a:pt x="602" y="632"/>
                    <a:pt x="447" y="704"/>
                    <a:pt x="294" y="704"/>
                  </a:cubicBezTo>
                  <a:cubicBezTo>
                    <a:pt x="187" y="704"/>
                    <a:pt x="81" y="669"/>
                    <a:pt x="0" y="595"/>
                  </a:cubicBezTo>
                  <a:lnTo>
                    <a:pt x="0" y="595"/>
                  </a:lnTo>
                  <a:cubicBezTo>
                    <a:pt x="33" y="955"/>
                    <a:pt x="49" y="1021"/>
                    <a:pt x="1754" y="1742"/>
                  </a:cubicBezTo>
                  <a:cubicBezTo>
                    <a:pt x="3065" y="2283"/>
                    <a:pt x="3508" y="4250"/>
                    <a:pt x="3655" y="5135"/>
                  </a:cubicBezTo>
                  <a:cubicBezTo>
                    <a:pt x="3787" y="4250"/>
                    <a:pt x="4229" y="2283"/>
                    <a:pt x="5540" y="1742"/>
                  </a:cubicBezTo>
                  <a:cubicBezTo>
                    <a:pt x="7245" y="1021"/>
                    <a:pt x="7262" y="955"/>
                    <a:pt x="7294" y="595"/>
                  </a:cubicBezTo>
                  <a:lnTo>
                    <a:pt x="7294" y="595"/>
                  </a:lnTo>
                  <a:cubicBezTo>
                    <a:pt x="7213" y="669"/>
                    <a:pt x="7108" y="704"/>
                    <a:pt x="7001" y="704"/>
                  </a:cubicBezTo>
                  <a:cubicBezTo>
                    <a:pt x="6848" y="704"/>
                    <a:pt x="6693" y="632"/>
                    <a:pt x="6606" y="497"/>
                  </a:cubicBezTo>
                  <a:cubicBezTo>
                    <a:pt x="6340" y="172"/>
                    <a:pt x="5951" y="1"/>
                    <a:pt x="5554" y="1"/>
                  </a:cubicBezTo>
                  <a:cubicBezTo>
                    <a:pt x="5290" y="1"/>
                    <a:pt x="5022" y="77"/>
                    <a:pt x="4786" y="234"/>
                  </a:cubicBezTo>
                  <a:cubicBezTo>
                    <a:pt x="4213" y="644"/>
                    <a:pt x="3836" y="1464"/>
                    <a:pt x="3655" y="2660"/>
                  </a:cubicBezTo>
                  <a:cubicBezTo>
                    <a:pt x="3459" y="1464"/>
                    <a:pt x="3082" y="644"/>
                    <a:pt x="2508" y="234"/>
                  </a:cubicBezTo>
                  <a:cubicBezTo>
                    <a:pt x="2272" y="77"/>
                    <a:pt x="2005" y="1"/>
                    <a:pt x="174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 name="Google Shape;1567;p2"/>
            <p:cNvSpPr/>
            <p:nvPr/>
          </p:nvSpPr>
          <p:spPr>
            <a:xfrm>
              <a:off x="4067950" y="3095975"/>
              <a:ext cx="66825" cy="111075"/>
            </a:xfrm>
            <a:custGeom>
              <a:avLst/>
              <a:gdLst/>
              <a:ahLst/>
              <a:cxnLst/>
              <a:rect l="l" t="t" r="r" b="b"/>
              <a:pathLst>
                <a:path w="2673" h="4443" extrusionOk="0">
                  <a:moveTo>
                    <a:pt x="1344" y="1"/>
                  </a:moveTo>
                  <a:cubicBezTo>
                    <a:pt x="1262" y="148"/>
                    <a:pt x="1148" y="296"/>
                    <a:pt x="1017" y="427"/>
                  </a:cubicBezTo>
                  <a:cubicBezTo>
                    <a:pt x="574" y="853"/>
                    <a:pt x="0" y="1722"/>
                    <a:pt x="738" y="2902"/>
                  </a:cubicBezTo>
                  <a:cubicBezTo>
                    <a:pt x="1017" y="3377"/>
                    <a:pt x="1230" y="3902"/>
                    <a:pt x="1344" y="4443"/>
                  </a:cubicBezTo>
                  <a:cubicBezTo>
                    <a:pt x="1459" y="3902"/>
                    <a:pt x="1656" y="3377"/>
                    <a:pt x="1951" y="2902"/>
                  </a:cubicBezTo>
                  <a:cubicBezTo>
                    <a:pt x="2672" y="1722"/>
                    <a:pt x="2115" y="853"/>
                    <a:pt x="1672" y="427"/>
                  </a:cubicBezTo>
                  <a:cubicBezTo>
                    <a:pt x="1541" y="296"/>
                    <a:pt x="1426" y="148"/>
                    <a:pt x="13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 name="Google Shape;1568;p2"/>
            <p:cNvSpPr/>
            <p:nvPr/>
          </p:nvSpPr>
          <p:spPr>
            <a:xfrm>
              <a:off x="4024925" y="2991075"/>
              <a:ext cx="152875" cy="167625"/>
            </a:xfrm>
            <a:custGeom>
              <a:avLst/>
              <a:gdLst/>
              <a:ahLst/>
              <a:cxnLst/>
              <a:rect l="l" t="t" r="r" b="b"/>
              <a:pathLst>
                <a:path w="6115" h="6705" extrusionOk="0">
                  <a:moveTo>
                    <a:pt x="1601" y="0"/>
                  </a:moveTo>
                  <a:cubicBezTo>
                    <a:pt x="1200" y="0"/>
                    <a:pt x="806" y="160"/>
                    <a:pt x="574" y="460"/>
                  </a:cubicBezTo>
                  <a:cubicBezTo>
                    <a:pt x="0" y="1115"/>
                    <a:pt x="476" y="2066"/>
                    <a:pt x="1131" y="2115"/>
                  </a:cubicBezTo>
                  <a:cubicBezTo>
                    <a:pt x="1150" y="2116"/>
                    <a:pt x="1168" y="2116"/>
                    <a:pt x="1186" y="2116"/>
                  </a:cubicBezTo>
                  <a:cubicBezTo>
                    <a:pt x="1784" y="2116"/>
                    <a:pt x="1996" y="1598"/>
                    <a:pt x="1869" y="1295"/>
                  </a:cubicBezTo>
                  <a:cubicBezTo>
                    <a:pt x="1827" y="1115"/>
                    <a:pt x="1680" y="1006"/>
                    <a:pt x="1507" y="1006"/>
                  </a:cubicBezTo>
                  <a:cubicBezTo>
                    <a:pt x="1475" y="1006"/>
                    <a:pt x="1443" y="1009"/>
                    <a:pt x="1410" y="1017"/>
                  </a:cubicBezTo>
                  <a:cubicBezTo>
                    <a:pt x="1262" y="1033"/>
                    <a:pt x="1164" y="1164"/>
                    <a:pt x="1180" y="1312"/>
                  </a:cubicBezTo>
                  <a:cubicBezTo>
                    <a:pt x="1170" y="1467"/>
                    <a:pt x="1291" y="1564"/>
                    <a:pt x="1414" y="1564"/>
                  </a:cubicBezTo>
                  <a:cubicBezTo>
                    <a:pt x="1486" y="1564"/>
                    <a:pt x="1558" y="1532"/>
                    <a:pt x="1607" y="1459"/>
                  </a:cubicBezTo>
                  <a:cubicBezTo>
                    <a:pt x="1646" y="1397"/>
                    <a:pt x="1690" y="1372"/>
                    <a:pt x="1729" y="1372"/>
                  </a:cubicBezTo>
                  <a:cubicBezTo>
                    <a:pt x="1802" y="1372"/>
                    <a:pt x="1858" y="1461"/>
                    <a:pt x="1836" y="1558"/>
                  </a:cubicBezTo>
                  <a:cubicBezTo>
                    <a:pt x="1746" y="1788"/>
                    <a:pt x="1527" y="1939"/>
                    <a:pt x="1286" y="1939"/>
                  </a:cubicBezTo>
                  <a:cubicBezTo>
                    <a:pt x="1219" y="1939"/>
                    <a:pt x="1150" y="1927"/>
                    <a:pt x="1082" y="1902"/>
                  </a:cubicBezTo>
                  <a:cubicBezTo>
                    <a:pt x="672" y="1787"/>
                    <a:pt x="459" y="1050"/>
                    <a:pt x="1017" y="656"/>
                  </a:cubicBezTo>
                  <a:cubicBezTo>
                    <a:pt x="1143" y="564"/>
                    <a:pt x="1328" y="514"/>
                    <a:pt x="1534" y="514"/>
                  </a:cubicBezTo>
                  <a:cubicBezTo>
                    <a:pt x="2130" y="514"/>
                    <a:pt x="2906" y="927"/>
                    <a:pt x="2967" y="1902"/>
                  </a:cubicBezTo>
                  <a:cubicBezTo>
                    <a:pt x="2967" y="3082"/>
                    <a:pt x="2033" y="4115"/>
                    <a:pt x="1771" y="4885"/>
                  </a:cubicBezTo>
                  <a:cubicBezTo>
                    <a:pt x="1426" y="5967"/>
                    <a:pt x="1869" y="6655"/>
                    <a:pt x="1902" y="6705"/>
                  </a:cubicBezTo>
                  <a:cubicBezTo>
                    <a:pt x="1623" y="6147"/>
                    <a:pt x="1607" y="5492"/>
                    <a:pt x="1852" y="4918"/>
                  </a:cubicBezTo>
                  <a:cubicBezTo>
                    <a:pt x="2066" y="4393"/>
                    <a:pt x="2492" y="3836"/>
                    <a:pt x="2803" y="3131"/>
                  </a:cubicBezTo>
                  <a:cubicBezTo>
                    <a:pt x="2918" y="2918"/>
                    <a:pt x="3000" y="2672"/>
                    <a:pt x="3065" y="2426"/>
                  </a:cubicBezTo>
                  <a:cubicBezTo>
                    <a:pt x="3115" y="2672"/>
                    <a:pt x="3213" y="2918"/>
                    <a:pt x="3311" y="3131"/>
                  </a:cubicBezTo>
                  <a:cubicBezTo>
                    <a:pt x="3639" y="3836"/>
                    <a:pt x="4065" y="4393"/>
                    <a:pt x="4278" y="4918"/>
                  </a:cubicBezTo>
                  <a:cubicBezTo>
                    <a:pt x="4521" y="5485"/>
                    <a:pt x="4508" y="6131"/>
                    <a:pt x="4239" y="6684"/>
                  </a:cubicBezTo>
                  <a:lnTo>
                    <a:pt x="4239" y="6684"/>
                  </a:lnTo>
                  <a:cubicBezTo>
                    <a:pt x="4309" y="6555"/>
                    <a:pt x="4678" y="5904"/>
                    <a:pt x="4344" y="4902"/>
                  </a:cubicBezTo>
                  <a:cubicBezTo>
                    <a:pt x="4098" y="4115"/>
                    <a:pt x="3164" y="3082"/>
                    <a:pt x="3164" y="1918"/>
                  </a:cubicBezTo>
                  <a:cubicBezTo>
                    <a:pt x="3213" y="936"/>
                    <a:pt x="3998" y="524"/>
                    <a:pt x="4596" y="524"/>
                  </a:cubicBezTo>
                  <a:cubicBezTo>
                    <a:pt x="4796" y="524"/>
                    <a:pt x="4975" y="570"/>
                    <a:pt x="5098" y="656"/>
                  </a:cubicBezTo>
                  <a:cubicBezTo>
                    <a:pt x="5672" y="1050"/>
                    <a:pt x="5459" y="1787"/>
                    <a:pt x="5049" y="1918"/>
                  </a:cubicBezTo>
                  <a:cubicBezTo>
                    <a:pt x="4981" y="1943"/>
                    <a:pt x="4912" y="1955"/>
                    <a:pt x="4844" y="1955"/>
                  </a:cubicBezTo>
                  <a:cubicBezTo>
                    <a:pt x="4599" y="1955"/>
                    <a:pt x="4368" y="1802"/>
                    <a:pt x="4278" y="1558"/>
                  </a:cubicBezTo>
                  <a:cubicBezTo>
                    <a:pt x="4268" y="1461"/>
                    <a:pt x="4320" y="1379"/>
                    <a:pt x="4389" y="1379"/>
                  </a:cubicBezTo>
                  <a:cubicBezTo>
                    <a:pt x="4426" y="1379"/>
                    <a:pt x="4468" y="1402"/>
                    <a:pt x="4508" y="1459"/>
                  </a:cubicBezTo>
                  <a:cubicBezTo>
                    <a:pt x="4556" y="1538"/>
                    <a:pt x="4632" y="1572"/>
                    <a:pt x="4706" y="1572"/>
                  </a:cubicBezTo>
                  <a:cubicBezTo>
                    <a:pt x="4834" y="1572"/>
                    <a:pt x="4961" y="1473"/>
                    <a:pt x="4950" y="1328"/>
                  </a:cubicBezTo>
                  <a:cubicBezTo>
                    <a:pt x="4967" y="1164"/>
                    <a:pt x="4852" y="1033"/>
                    <a:pt x="4705" y="1017"/>
                  </a:cubicBezTo>
                  <a:cubicBezTo>
                    <a:pt x="4672" y="1009"/>
                    <a:pt x="4639" y="1006"/>
                    <a:pt x="4607" y="1006"/>
                  </a:cubicBezTo>
                  <a:cubicBezTo>
                    <a:pt x="4434" y="1006"/>
                    <a:pt x="4285" y="1115"/>
                    <a:pt x="4229" y="1295"/>
                  </a:cubicBezTo>
                  <a:cubicBezTo>
                    <a:pt x="4116" y="1602"/>
                    <a:pt x="4353" y="2115"/>
                    <a:pt x="4955" y="2115"/>
                  </a:cubicBezTo>
                  <a:cubicBezTo>
                    <a:pt x="4964" y="2115"/>
                    <a:pt x="4974" y="2115"/>
                    <a:pt x="4983" y="2115"/>
                  </a:cubicBezTo>
                  <a:cubicBezTo>
                    <a:pt x="5606" y="2082"/>
                    <a:pt x="6114" y="1115"/>
                    <a:pt x="5541" y="460"/>
                  </a:cubicBezTo>
                  <a:cubicBezTo>
                    <a:pt x="5308" y="160"/>
                    <a:pt x="4915" y="0"/>
                    <a:pt x="4514" y="0"/>
                  </a:cubicBezTo>
                  <a:cubicBezTo>
                    <a:pt x="4038" y="0"/>
                    <a:pt x="3552" y="225"/>
                    <a:pt x="3311" y="705"/>
                  </a:cubicBezTo>
                  <a:cubicBezTo>
                    <a:pt x="3197" y="886"/>
                    <a:pt x="3115" y="1082"/>
                    <a:pt x="3065" y="1279"/>
                  </a:cubicBezTo>
                  <a:cubicBezTo>
                    <a:pt x="3000" y="1082"/>
                    <a:pt x="2918" y="886"/>
                    <a:pt x="2803" y="705"/>
                  </a:cubicBezTo>
                  <a:cubicBezTo>
                    <a:pt x="2563" y="225"/>
                    <a:pt x="2076" y="0"/>
                    <a:pt x="1601" y="0"/>
                  </a:cubicBezTo>
                  <a:close/>
                  <a:moveTo>
                    <a:pt x="4239" y="6684"/>
                  </a:moveTo>
                  <a:cubicBezTo>
                    <a:pt x="4234" y="6694"/>
                    <a:pt x="4230" y="6701"/>
                    <a:pt x="4229" y="6705"/>
                  </a:cubicBezTo>
                  <a:cubicBezTo>
                    <a:pt x="4233" y="6698"/>
                    <a:pt x="4236" y="6691"/>
                    <a:pt x="4239" y="668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 name="Google Shape;1569;p2"/>
            <p:cNvSpPr/>
            <p:nvPr/>
          </p:nvSpPr>
          <p:spPr>
            <a:xfrm>
              <a:off x="3901575" y="3075900"/>
              <a:ext cx="129925" cy="205325"/>
            </a:xfrm>
            <a:custGeom>
              <a:avLst/>
              <a:gdLst/>
              <a:ahLst/>
              <a:cxnLst/>
              <a:rect l="l" t="t" r="r" b="b"/>
              <a:pathLst>
                <a:path w="5197" h="8213" extrusionOk="0">
                  <a:moveTo>
                    <a:pt x="4115" y="1"/>
                  </a:moveTo>
                  <a:cubicBezTo>
                    <a:pt x="4115" y="1"/>
                    <a:pt x="4180" y="623"/>
                    <a:pt x="3787" y="853"/>
                  </a:cubicBezTo>
                  <a:cubicBezTo>
                    <a:pt x="3393" y="1066"/>
                    <a:pt x="2836" y="1541"/>
                    <a:pt x="3426" y="2082"/>
                  </a:cubicBezTo>
                  <a:cubicBezTo>
                    <a:pt x="4016" y="2607"/>
                    <a:pt x="4197" y="3344"/>
                    <a:pt x="3672" y="4082"/>
                  </a:cubicBezTo>
                  <a:cubicBezTo>
                    <a:pt x="3672" y="4082"/>
                    <a:pt x="3967" y="2984"/>
                    <a:pt x="3246" y="2492"/>
                  </a:cubicBezTo>
                  <a:cubicBezTo>
                    <a:pt x="3043" y="2364"/>
                    <a:pt x="2881" y="2329"/>
                    <a:pt x="2765" y="2329"/>
                  </a:cubicBezTo>
                  <a:cubicBezTo>
                    <a:pt x="2629" y="2329"/>
                    <a:pt x="2558" y="2377"/>
                    <a:pt x="2558" y="2377"/>
                  </a:cubicBezTo>
                  <a:cubicBezTo>
                    <a:pt x="2607" y="2508"/>
                    <a:pt x="2656" y="2656"/>
                    <a:pt x="2672" y="2803"/>
                  </a:cubicBezTo>
                  <a:cubicBezTo>
                    <a:pt x="2672" y="3017"/>
                    <a:pt x="2197" y="3377"/>
                    <a:pt x="2541" y="3771"/>
                  </a:cubicBezTo>
                  <a:cubicBezTo>
                    <a:pt x="2902" y="4164"/>
                    <a:pt x="3131" y="4951"/>
                    <a:pt x="1935" y="5819"/>
                  </a:cubicBezTo>
                  <a:cubicBezTo>
                    <a:pt x="1935" y="5819"/>
                    <a:pt x="2541" y="4459"/>
                    <a:pt x="2181" y="3754"/>
                  </a:cubicBezTo>
                  <a:cubicBezTo>
                    <a:pt x="1820" y="3017"/>
                    <a:pt x="1361" y="3164"/>
                    <a:pt x="951" y="2574"/>
                  </a:cubicBezTo>
                  <a:cubicBezTo>
                    <a:pt x="951" y="2574"/>
                    <a:pt x="0" y="3098"/>
                    <a:pt x="738" y="4246"/>
                  </a:cubicBezTo>
                  <a:cubicBezTo>
                    <a:pt x="1607" y="5606"/>
                    <a:pt x="541" y="7295"/>
                    <a:pt x="1459" y="8213"/>
                  </a:cubicBezTo>
                  <a:cubicBezTo>
                    <a:pt x="1459" y="8213"/>
                    <a:pt x="1410" y="6868"/>
                    <a:pt x="2672" y="5623"/>
                  </a:cubicBezTo>
                  <a:cubicBezTo>
                    <a:pt x="3934" y="4393"/>
                    <a:pt x="5197" y="2853"/>
                    <a:pt x="41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 name="Google Shape;1570;p2"/>
            <p:cNvSpPr/>
            <p:nvPr/>
          </p:nvSpPr>
          <p:spPr>
            <a:xfrm>
              <a:off x="4015900" y="3050500"/>
              <a:ext cx="75825" cy="113125"/>
            </a:xfrm>
            <a:custGeom>
              <a:avLst/>
              <a:gdLst/>
              <a:ahLst/>
              <a:cxnLst/>
              <a:rect l="l" t="t" r="r" b="b"/>
              <a:pathLst>
                <a:path w="3033" h="4525" extrusionOk="0">
                  <a:moveTo>
                    <a:pt x="2574" y="0"/>
                  </a:moveTo>
                  <a:cubicBezTo>
                    <a:pt x="2541" y="279"/>
                    <a:pt x="2279" y="541"/>
                    <a:pt x="1623" y="820"/>
                  </a:cubicBezTo>
                  <a:cubicBezTo>
                    <a:pt x="968" y="1115"/>
                    <a:pt x="1214" y="1951"/>
                    <a:pt x="1279" y="2131"/>
                  </a:cubicBezTo>
                  <a:cubicBezTo>
                    <a:pt x="1326" y="2319"/>
                    <a:pt x="1388" y="2658"/>
                    <a:pt x="1192" y="2658"/>
                  </a:cubicBezTo>
                  <a:cubicBezTo>
                    <a:pt x="1184" y="2658"/>
                    <a:pt x="1174" y="2657"/>
                    <a:pt x="1164" y="2656"/>
                  </a:cubicBezTo>
                  <a:cubicBezTo>
                    <a:pt x="951" y="2623"/>
                    <a:pt x="1001" y="2508"/>
                    <a:pt x="1099" y="1836"/>
                  </a:cubicBezTo>
                  <a:cubicBezTo>
                    <a:pt x="1175" y="1316"/>
                    <a:pt x="839" y="1257"/>
                    <a:pt x="683" y="1257"/>
                  </a:cubicBezTo>
                  <a:cubicBezTo>
                    <a:pt x="637" y="1257"/>
                    <a:pt x="607" y="1262"/>
                    <a:pt x="607" y="1262"/>
                  </a:cubicBezTo>
                  <a:cubicBezTo>
                    <a:pt x="738" y="1426"/>
                    <a:pt x="722" y="1672"/>
                    <a:pt x="591" y="1836"/>
                  </a:cubicBezTo>
                  <a:cubicBezTo>
                    <a:pt x="345" y="2082"/>
                    <a:pt x="50" y="2361"/>
                    <a:pt x="296" y="3115"/>
                  </a:cubicBezTo>
                  <a:cubicBezTo>
                    <a:pt x="558" y="3852"/>
                    <a:pt x="1" y="4524"/>
                    <a:pt x="1" y="4524"/>
                  </a:cubicBezTo>
                  <a:cubicBezTo>
                    <a:pt x="3033" y="2017"/>
                    <a:pt x="2574" y="1"/>
                    <a:pt x="25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 name="Google Shape;1571;p2"/>
            <p:cNvSpPr/>
            <p:nvPr/>
          </p:nvSpPr>
          <p:spPr>
            <a:xfrm>
              <a:off x="3865525" y="3265225"/>
              <a:ext cx="89750" cy="106575"/>
            </a:xfrm>
            <a:custGeom>
              <a:avLst/>
              <a:gdLst/>
              <a:ahLst/>
              <a:cxnLst/>
              <a:rect l="l" t="t" r="r" b="b"/>
              <a:pathLst>
                <a:path w="3590" h="4263" extrusionOk="0">
                  <a:moveTo>
                    <a:pt x="1869" y="0"/>
                  </a:moveTo>
                  <a:lnTo>
                    <a:pt x="1869" y="0"/>
                  </a:lnTo>
                  <a:cubicBezTo>
                    <a:pt x="1869" y="0"/>
                    <a:pt x="2000" y="279"/>
                    <a:pt x="1639" y="525"/>
                  </a:cubicBezTo>
                  <a:cubicBezTo>
                    <a:pt x="1295" y="771"/>
                    <a:pt x="0" y="2426"/>
                    <a:pt x="3590" y="4262"/>
                  </a:cubicBezTo>
                  <a:cubicBezTo>
                    <a:pt x="3590" y="4262"/>
                    <a:pt x="2737" y="3770"/>
                    <a:pt x="2639" y="2475"/>
                  </a:cubicBezTo>
                  <a:cubicBezTo>
                    <a:pt x="2524" y="1180"/>
                    <a:pt x="2803" y="508"/>
                    <a:pt x="18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 name="Google Shape;1572;p2"/>
            <p:cNvSpPr/>
            <p:nvPr/>
          </p:nvSpPr>
          <p:spPr>
            <a:xfrm>
              <a:off x="3756100" y="3330800"/>
              <a:ext cx="197125" cy="144875"/>
            </a:xfrm>
            <a:custGeom>
              <a:avLst/>
              <a:gdLst/>
              <a:ahLst/>
              <a:cxnLst/>
              <a:rect l="l" t="t" r="r" b="b"/>
              <a:pathLst>
                <a:path w="7885" h="5795" extrusionOk="0">
                  <a:moveTo>
                    <a:pt x="4662" y="0"/>
                  </a:moveTo>
                  <a:cubicBezTo>
                    <a:pt x="4523" y="0"/>
                    <a:pt x="4389" y="44"/>
                    <a:pt x="4262" y="131"/>
                  </a:cubicBezTo>
                  <a:cubicBezTo>
                    <a:pt x="3900" y="394"/>
                    <a:pt x="3671" y="608"/>
                    <a:pt x="3481" y="608"/>
                  </a:cubicBezTo>
                  <a:cubicBezTo>
                    <a:pt x="3421" y="608"/>
                    <a:pt x="3366" y="588"/>
                    <a:pt x="3312" y="541"/>
                  </a:cubicBezTo>
                  <a:lnTo>
                    <a:pt x="3312" y="541"/>
                  </a:lnTo>
                  <a:cubicBezTo>
                    <a:pt x="3312" y="541"/>
                    <a:pt x="3017" y="1180"/>
                    <a:pt x="3689" y="1393"/>
                  </a:cubicBezTo>
                  <a:cubicBezTo>
                    <a:pt x="4377" y="1590"/>
                    <a:pt x="4852" y="1721"/>
                    <a:pt x="4754" y="2098"/>
                  </a:cubicBezTo>
                  <a:cubicBezTo>
                    <a:pt x="4656" y="2475"/>
                    <a:pt x="3705" y="2541"/>
                    <a:pt x="2590" y="2704"/>
                  </a:cubicBezTo>
                  <a:cubicBezTo>
                    <a:pt x="1476" y="2885"/>
                    <a:pt x="591" y="3163"/>
                    <a:pt x="623" y="4130"/>
                  </a:cubicBezTo>
                  <a:cubicBezTo>
                    <a:pt x="636" y="4885"/>
                    <a:pt x="499" y="5250"/>
                    <a:pt x="244" y="5250"/>
                  </a:cubicBezTo>
                  <a:cubicBezTo>
                    <a:pt x="172" y="5250"/>
                    <a:pt x="91" y="5221"/>
                    <a:pt x="1" y="5163"/>
                  </a:cubicBezTo>
                  <a:lnTo>
                    <a:pt x="1" y="5163"/>
                  </a:lnTo>
                  <a:cubicBezTo>
                    <a:pt x="1" y="5163"/>
                    <a:pt x="249" y="5795"/>
                    <a:pt x="1194" y="5795"/>
                  </a:cubicBezTo>
                  <a:cubicBezTo>
                    <a:pt x="1389" y="5795"/>
                    <a:pt x="1612" y="5768"/>
                    <a:pt x="1869" y="5704"/>
                  </a:cubicBezTo>
                  <a:cubicBezTo>
                    <a:pt x="3377" y="5327"/>
                    <a:pt x="3574" y="4114"/>
                    <a:pt x="4213" y="3360"/>
                  </a:cubicBezTo>
                  <a:cubicBezTo>
                    <a:pt x="4852" y="2606"/>
                    <a:pt x="5492" y="1983"/>
                    <a:pt x="7885" y="1934"/>
                  </a:cubicBezTo>
                  <a:cubicBezTo>
                    <a:pt x="7885" y="1934"/>
                    <a:pt x="6426" y="1803"/>
                    <a:pt x="5869" y="951"/>
                  </a:cubicBezTo>
                  <a:cubicBezTo>
                    <a:pt x="5460" y="326"/>
                    <a:pt x="5043" y="0"/>
                    <a:pt x="46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 name="Google Shape;1573;p2"/>
            <p:cNvSpPr/>
            <p:nvPr/>
          </p:nvSpPr>
          <p:spPr>
            <a:xfrm>
              <a:off x="3856500" y="3390500"/>
              <a:ext cx="192200" cy="157075"/>
            </a:xfrm>
            <a:custGeom>
              <a:avLst/>
              <a:gdLst/>
              <a:ahLst/>
              <a:cxnLst/>
              <a:rect l="l" t="t" r="r" b="b"/>
              <a:pathLst>
                <a:path w="7688" h="6283" extrusionOk="0">
                  <a:moveTo>
                    <a:pt x="3399" y="1"/>
                  </a:moveTo>
                  <a:cubicBezTo>
                    <a:pt x="3342" y="1"/>
                    <a:pt x="3286" y="2"/>
                    <a:pt x="3230" y="5"/>
                  </a:cubicBezTo>
                  <a:cubicBezTo>
                    <a:pt x="2656" y="21"/>
                    <a:pt x="2099" y="169"/>
                    <a:pt x="1607" y="464"/>
                  </a:cubicBezTo>
                  <a:cubicBezTo>
                    <a:pt x="1443" y="562"/>
                    <a:pt x="1279" y="677"/>
                    <a:pt x="1131" y="808"/>
                  </a:cubicBezTo>
                  <a:cubicBezTo>
                    <a:pt x="0" y="1808"/>
                    <a:pt x="361" y="3890"/>
                    <a:pt x="1705" y="4201"/>
                  </a:cubicBezTo>
                  <a:cubicBezTo>
                    <a:pt x="1843" y="4235"/>
                    <a:pt x="1985" y="4251"/>
                    <a:pt x="2127" y="4251"/>
                  </a:cubicBezTo>
                  <a:cubicBezTo>
                    <a:pt x="2607" y="4251"/>
                    <a:pt x="3078" y="4060"/>
                    <a:pt x="3344" y="3693"/>
                  </a:cubicBezTo>
                  <a:cubicBezTo>
                    <a:pt x="3656" y="3234"/>
                    <a:pt x="3656" y="2660"/>
                    <a:pt x="3344" y="2201"/>
                  </a:cubicBezTo>
                  <a:cubicBezTo>
                    <a:pt x="3133" y="1916"/>
                    <a:pt x="2799" y="1760"/>
                    <a:pt x="2461" y="1760"/>
                  </a:cubicBezTo>
                  <a:cubicBezTo>
                    <a:pt x="2274" y="1760"/>
                    <a:pt x="2087" y="1807"/>
                    <a:pt x="1918" y="1906"/>
                  </a:cubicBezTo>
                  <a:cubicBezTo>
                    <a:pt x="1640" y="2070"/>
                    <a:pt x="1508" y="2415"/>
                    <a:pt x="1607" y="2726"/>
                  </a:cubicBezTo>
                  <a:cubicBezTo>
                    <a:pt x="1623" y="2824"/>
                    <a:pt x="1672" y="2906"/>
                    <a:pt x="1754" y="2972"/>
                  </a:cubicBezTo>
                  <a:cubicBezTo>
                    <a:pt x="1856" y="3073"/>
                    <a:pt x="1994" y="3116"/>
                    <a:pt x="2132" y="3116"/>
                  </a:cubicBezTo>
                  <a:cubicBezTo>
                    <a:pt x="2373" y="3116"/>
                    <a:pt x="2614" y="2985"/>
                    <a:pt x="2656" y="2808"/>
                  </a:cubicBezTo>
                  <a:cubicBezTo>
                    <a:pt x="2715" y="2544"/>
                    <a:pt x="2511" y="2306"/>
                    <a:pt x="2256" y="2306"/>
                  </a:cubicBezTo>
                  <a:cubicBezTo>
                    <a:pt x="2226" y="2306"/>
                    <a:pt x="2195" y="2309"/>
                    <a:pt x="2164" y="2316"/>
                  </a:cubicBezTo>
                  <a:cubicBezTo>
                    <a:pt x="1902" y="2382"/>
                    <a:pt x="1918" y="2529"/>
                    <a:pt x="1836" y="2529"/>
                  </a:cubicBezTo>
                  <a:cubicBezTo>
                    <a:pt x="1831" y="2530"/>
                    <a:pt x="1826" y="2531"/>
                    <a:pt x="1822" y="2531"/>
                  </a:cubicBezTo>
                  <a:cubicBezTo>
                    <a:pt x="1738" y="2531"/>
                    <a:pt x="1738" y="2398"/>
                    <a:pt x="1738" y="2398"/>
                  </a:cubicBezTo>
                  <a:cubicBezTo>
                    <a:pt x="1738" y="2201"/>
                    <a:pt x="1836" y="2021"/>
                    <a:pt x="2017" y="1939"/>
                  </a:cubicBezTo>
                  <a:cubicBezTo>
                    <a:pt x="2158" y="1866"/>
                    <a:pt x="2310" y="1831"/>
                    <a:pt x="2460" y="1831"/>
                  </a:cubicBezTo>
                  <a:cubicBezTo>
                    <a:pt x="2778" y="1831"/>
                    <a:pt x="3089" y="1988"/>
                    <a:pt x="3279" y="2267"/>
                  </a:cubicBezTo>
                  <a:cubicBezTo>
                    <a:pt x="3541" y="2677"/>
                    <a:pt x="3541" y="3218"/>
                    <a:pt x="3246" y="3627"/>
                  </a:cubicBezTo>
                  <a:cubicBezTo>
                    <a:pt x="3020" y="3942"/>
                    <a:pt x="2591" y="4121"/>
                    <a:pt x="2152" y="4121"/>
                  </a:cubicBezTo>
                  <a:cubicBezTo>
                    <a:pt x="2019" y="4121"/>
                    <a:pt x="1884" y="4104"/>
                    <a:pt x="1754" y="4070"/>
                  </a:cubicBezTo>
                  <a:cubicBezTo>
                    <a:pt x="541" y="3775"/>
                    <a:pt x="197" y="1857"/>
                    <a:pt x="1263" y="939"/>
                  </a:cubicBezTo>
                  <a:cubicBezTo>
                    <a:pt x="1739" y="493"/>
                    <a:pt x="2319" y="324"/>
                    <a:pt x="2905" y="324"/>
                  </a:cubicBezTo>
                  <a:cubicBezTo>
                    <a:pt x="3610" y="324"/>
                    <a:pt x="4322" y="569"/>
                    <a:pt x="4869" y="874"/>
                  </a:cubicBezTo>
                  <a:cubicBezTo>
                    <a:pt x="5819" y="1415"/>
                    <a:pt x="6541" y="2251"/>
                    <a:pt x="6950" y="3250"/>
                  </a:cubicBezTo>
                  <a:cubicBezTo>
                    <a:pt x="7278" y="4054"/>
                    <a:pt x="7458" y="4922"/>
                    <a:pt x="7458" y="5791"/>
                  </a:cubicBezTo>
                  <a:cubicBezTo>
                    <a:pt x="7458" y="5955"/>
                    <a:pt x="7442" y="6119"/>
                    <a:pt x="7409" y="6283"/>
                  </a:cubicBezTo>
                  <a:cubicBezTo>
                    <a:pt x="7422" y="6244"/>
                    <a:pt x="7435" y="6186"/>
                    <a:pt x="7448" y="6131"/>
                  </a:cubicBezTo>
                  <a:lnTo>
                    <a:pt x="7448" y="6131"/>
                  </a:lnTo>
                  <a:cubicBezTo>
                    <a:pt x="7450" y="6140"/>
                    <a:pt x="7453" y="6146"/>
                    <a:pt x="7458" y="6152"/>
                  </a:cubicBezTo>
                  <a:cubicBezTo>
                    <a:pt x="7458" y="6135"/>
                    <a:pt x="7458" y="6103"/>
                    <a:pt x="7458" y="6086"/>
                  </a:cubicBezTo>
                  <a:cubicBezTo>
                    <a:pt x="7455" y="6100"/>
                    <a:pt x="7451" y="6116"/>
                    <a:pt x="7448" y="6131"/>
                  </a:cubicBezTo>
                  <a:lnTo>
                    <a:pt x="7448" y="6131"/>
                  </a:lnTo>
                  <a:cubicBezTo>
                    <a:pt x="7444" y="6113"/>
                    <a:pt x="7447" y="6087"/>
                    <a:pt x="7458" y="6053"/>
                  </a:cubicBezTo>
                  <a:cubicBezTo>
                    <a:pt x="7688" y="4857"/>
                    <a:pt x="7540" y="3627"/>
                    <a:pt x="7016" y="2529"/>
                  </a:cubicBezTo>
                  <a:cubicBezTo>
                    <a:pt x="6319" y="1105"/>
                    <a:pt x="4981" y="1"/>
                    <a:pt x="339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 name="Google Shape;1574;p2"/>
            <p:cNvSpPr/>
            <p:nvPr/>
          </p:nvSpPr>
          <p:spPr>
            <a:xfrm>
              <a:off x="3962875" y="3438300"/>
              <a:ext cx="76000" cy="81825"/>
            </a:xfrm>
            <a:custGeom>
              <a:avLst/>
              <a:gdLst/>
              <a:ahLst/>
              <a:cxnLst/>
              <a:rect l="l" t="t" r="r" b="b"/>
              <a:pathLst>
                <a:path w="3040" h="3273" extrusionOk="0">
                  <a:moveTo>
                    <a:pt x="733" y="1"/>
                  </a:moveTo>
                  <a:cubicBezTo>
                    <a:pt x="65" y="1"/>
                    <a:pt x="0" y="784"/>
                    <a:pt x="1089" y="961"/>
                  </a:cubicBezTo>
                  <a:cubicBezTo>
                    <a:pt x="2351" y="1158"/>
                    <a:pt x="3040" y="3273"/>
                    <a:pt x="3040" y="3273"/>
                  </a:cubicBezTo>
                  <a:cubicBezTo>
                    <a:pt x="3040" y="3273"/>
                    <a:pt x="2728" y="994"/>
                    <a:pt x="1466" y="240"/>
                  </a:cubicBezTo>
                  <a:cubicBezTo>
                    <a:pt x="1179" y="69"/>
                    <a:pt x="930" y="1"/>
                    <a:pt x="7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 name="Google Shape;1575;p2"/>
            <p:cNvSpPr/>
            <p:nvPr/>
          </p:nvSpPr>
          <p:spPr>
            <a:xfrm>
              <a:off x="3810200" y="3432000"/>
              <a:ext cx="130750" cy="112950"/>
            </a:xfrm>
            <a:custGeom>
              <a:avLst/>
              <a:gdLst/>
              <a:ahLst/>
              <a:cxnLst/>
              <a:rect l="l" t="t" r="r" b="b"/>
              <a:pathLst>
                <a:path w="5230" h="4518" extrusionOk="0">
                  <a:moveTo>
                    <a:pt x="2180" y="1"/>
                  </a:moveTo>
                  <a:cubicBezTo>
                    <a:pt x="2016" y="197"/>
                    <a:pt x="1902" y="427"/>
                    <a:pt x="1820" y="673"/>
                  </a:cubicBezTo>
                  <a:cubicBezTo>
                    <a:pt x="1689" y="1082"/>
                    <a:pt x="1131" y="1312"/>
                    <a:pt x="574" y="1705"/>
                  </a:cubicBezTo>
                  <a:cubicBezTo>
                    <a:pt x="0" y="2082"/>
                    <a:pt x="99" y="2705"/>
                    <a:pt x="213" y="3033"/>
                  </a:cubicBezTo>
                  <a:cubicBezTo>
                    <a:pt x="279" y="3262"/>
                    <a:pt x="246" y="3508"/>
                    <a:pt x="131" y="3721"/>
                  </a:cubicBezTo>
                  <a:cubicBezTo>
                    <a:pt x="410" y="3492"/>
                    <a:pt x="721" y="3328"/>
                    <a:pt x="1066" y="3230"/>
                  </a:cubicBezTo>
                  <a:cubicBezTo>
                    <a:pt x="1672" y="3049"/>
                    <a:pt x="1656" y="2754"/>
                    <a:pt x="1656" y="2279"/>
                  </a:cubicBezTo>
                  <a:cubicBezTo>
                    <a:pt x="1641" y="1877"/>
                    <a:pt x="1815" y="1852"/>
                    <a:pt x="1859" y="1852"/>
                  </a:cubicBezTo>
                  <a:cubicBezTo>
                    <a:pt x="1865" y="1852"/>
                    <a:pt x="1869" y="1853"/>
                    <a:pt x="1869" y="1853"/>
                  </a:cubicBezTo>
                  <a:cubicBezTo>
                    <a:pt x="1873" y="1853"/>
                    <a:pt x="1878" y="1852"/>
                    <a:pt x="1882" y="1852"/>
                  </a:cubicBezTo>
                  <a:cubicBezTo>
                    <a:pt x="2162" y="1852"/>
                    <a:pt x="2098" y="2382"/>
                    <a:pt x="2066" y="2672"/>
                  </a:cubicBezTo>
                  <a:cubicBezTo>
                    <a:pt x="2049" y="2967"/>
                    <a:pt x="1951" y="3574"/>
                    <a:pt x="2492" y="4164"/>
                  </a:cubicBezTo>
                  <a:cubicBezTo>
                    <a:pt x="2734" y="4428"/>
                    <a:pt x="3054" y="4518"/>
                    <a:pt x="3374" y="4518"/>
                  </a:cubicBezTo>
                  <a:cubicBezTo>
                    <a:pt x="3770" y="4518"/>
                    <a:pt x="4165" y="4380"/>
                    <a:pt x="4409" y="4262"/>
                  </a:cubicBezTo>
                  <a:cubicBezTo>
                    <a:pt x="4514" y="4217"/>
                    <a:pt x="4626" y="4194"/>
                    <a:pt x="4738" y="4194"/>
                  </a:cubicBezTo>
                  <a:cubicBezTo>
                    <a:pt x="4909" y="4194"/>
                    <a:pt x="5081" y="4245"/>
                    <a:pt x="5229" y="4344"/>
                  </a:cubicBezTo>
                  <a:cubicBezTo>
                    <a:pt x="5082" y="3475"/>
                    <a:pt x="4655" y="3197"/>
                    <a:pt x="4016" y="3131"/>
                  </a:cubicBezTo>
                  <a:cubicBezTo>
                    <a:pt x="3393" y="3066"/>
                    <a:pt x="2541" y="2853"/>
                    <a:pt x="2197" y="1771"/>
                  </a:cubicBezTo>
                  <a:cubicBezTo>
                    <a:pt x="1869" y="706"/>
                    <a:pt x="2180" y="1"/>
                    <a:pt x="21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 name="Google Shape;1576;p2"/>
            <p:cNvSpPr/>
            <p:nvPr/>
          </p:nvSpPr>
          <p:spPr>
            <a:xfrm>
              <a:off x="3831100" y="3507800"/>
              <a:ext cx="32400" cy="50025"/>
            </a:xfrm>
            <a:custGeom>
              <a:avLst/>
              <a:gdLst/>
              <a:ahLst/>
              <a:cxnLst/>
              <a:rect l="l" t="t" r="r" b="b"/>
              <a:pathLst>
                <a:path w="1296" h="2001" extrusionOk="0">
                  <a:moveTo>
                    <a:pt x="951" y="1"/>
                  </a:moveTo>
                  <a:lnTo>
                    <a:pt x="951" y="1"/>
                  </a:lnTo>
                  <a:cubicBezTo>
                    <a:pt x="951" y="1"/>
                    <a:pt x="934" y="99"/>
                    <a:pt x="508" y="362"/>
                  </a:cubicBezTo>
                  <a:cubicBezTo>
                    <a:pt x="164" y="525"/>
                    <a:pt x="0" y="935"/>
                    <a:pt x="115" y="1296"/>
                  </a:cubicBezTo>
                  <a:cubicBezTo>
                    <a:pt x="180" y="1525"/>
                    <a:pt x="230" y="1755"/>
                    <a:pt x="262" y="2001"/>
                  </a:cubicBezTo>
                  <a:cubicBezTo>
                    <a:pt x="262" y="2001"/>
                    <a:pt x="262" y="1853"/>
                    <a:pt x="771" y="1558"/>
                  </a:cubicBezTo>
                  <a:cubicBezTo>
                    <a:pt x="1295" y="1263"/>
                    <a:pt x="1098" y="837"/>
                    <a:pt x="1000" y="575"/>
                  </a:cubicBezTo>
                  <a:cubicBezTo>
                    <a:pt x="951" y="394"/>
                    <a:pt x="934" y="198"/>
                    <a:pt x="95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 name="Google Shape;1577;p2"/>
            <p:cNvSpPr/>
            <p:nvPr/>
          </p:nvSpPr>
          <p:spPr>
            <a:xfrm>
              <a:off x="3688075" y="3292825"/>
              <a:ext cx="173375" cy="122025"/>
            </a:xfrm>
            <a:custGeom>
              <a:avLst/>
              <a:gdLst/>
              <a:ahLst/>
              <a:cxnLst/>
              <a:rect l="l" t="t" r="r" b="b"/>
              <a:pathLst>
                <a:path w="6935" h="4881" extrusionOk="0">
                  <a:moveTo>
                    <a:pt x="5011" y="0"/>
                  </a:moveTo>
                  <a:cubicBezTo>
                    <a:pt x="4787" y="0"/>
                    <a:pt x="4537" y="52"/>
                    <a:pt x="4262" y="175"/>
                  </a:cubicBezTo>
                  <a:cubicBezTo>
                    <a:pt x="2804" y="830"/>
                    <a:pt x="3066" y="3306"/>
                    <a:pt x="4803" y="3650"/>
                  </a:cubicBezTo>
                  <a:cubicBezTo>
                    <a:pt x="5000" y="3699"/>
                    <a:pt x="5213" y="3732"/>
                    <a:pt x="5377" y="3748"/>
                  </a:cubicBezTo>
                  <a:cubicBezTo>
                    <a:pt x="4918" y="3830"/>
                    <a:pt x="4475" y="3978"/>
                    <a:pt x="4066" y="4191"/>
                  </a:cubicBezTo>
                  <a:cubicBezTo>
                    <a:pt x="3918" y="4256"/>
                    <a:pt x="3689" y="4338"/>
                    <a:pt x="3639" y="4355"/>
                  </a:cubicBezTo>
                  <a:cubicBezTo>
                    <a:pt x="3187" y="4526"/>
                    <a:pt x="2759" y="4602"/>
                    <a:pt x="2372" y="4602"/>
                  </a:cubicBezTo>
                  <a:cubicBezTo>
                    <a:pt x="1542" y="4602"/>
                    <a:pt x="903" y="4252"/>
                    <a:pt x="623" y="3748"/>
                  </a:cubicBezTo>
                  <a:cubicBezTo>
                    <a:pt x="378" y="3355"/>
                    <a:pt x="361" y="2847"/>
                    <a:pt x="574" y="2437"/>
                  </a:cubicBezTo>
                  <a:cubicBezTo>
                    <a:pt x="591" y="2437"/>
                    <a:pt x="591" y="2420"/>
                    <a:pt x="591" y="2420"/>
                  </a:cubicBezTo>
                  <a:cubicBezTo>
                    <a:pt x="803" y="2106"/>
                    <a:pt x="1139" y="1959"/>
                    <a:pt x="1452" y="1959"/>
                  </a:cubicBezTo>
                  <a:cubicBezTo>
                    <a:pt x="1743" y="1959"/>
                    <a:pt x="2014" y="2085"/>
                    <a:pt x="2148" y="2322"/>
                  </a:cubicBezTo>
                  <a:cubicBezTo>
                    <a:pt x="2263" y="2453"/>
                    <a:pt x="2312" y="2617"/>
                    <a:pt x="2312" y="2797"/>
                  </a:cubicBezTo>
                  <a:cubicBezTo>
                    <a:pt x="2312" y="2945"/>
                    <a:pt x="2263" y="3092"/>
                    <a:pt x="2148" y="3207"/>
                  </a:cubicBezTo>
                  <a:cubicBezTo>
                    <a:pt x="2042" y="3304"/>
                    <a:pt x="1984" y="3335"/>
                    <a:pt x="1952" y="3335"/>
                  </a:cubicBezTo>
                  <a:cubicBezTo>
                    <a:pt x="1925" y="3335"/>
                    <a:pt x="1918" y="3312"/>
                    <a:pt x="1918" y="3289"/>
                  </a:cubicBezTo>
                  <a:cubicBezTo>
                    <a:pt x="2044" y="3029"/>
                    <a:pt x="1755" y="2853"/>
                    <a:pt x="1502" y="2853"/>
                  </a:cubicBezTo>
                  <a:cubicBezTo>
                    <a:pt x="1326" y="2853"/>
                    <a:pt x="1167" y="2939"/>
                    <a:pt x="1181" y="3142"/>
                  </a:cubicBezTo>
                  <a:cubicBezTo>
                    <a:pt x="1170" y="3416"/>
                    <a:pt x="1409" y="3544"/>
                    <a:pt x="1662" y="3544"/>
                  </a:cubicBezTo>
                  <a:cubicBezTo>
                    <a:pt x="1786" y="3544"/>
                    <a:pt x="1914" y="3513"/>
                    <a:pt x="2017" y="3453"/>
                  </a:cubicBezTo>
                  <a:lnTo>
                    <a:pt x="2050" y="3437"/>
                  </a:lnTo>
                  <a:cubicBezTo>
                    <a:pt x="2066" y="3420"/>
                    <a:pt x="2099" y="3404"/>
                    <a:pt x="2115" y="3388"/>
                  </a:cubicBezTo>
                  <a:cubicBezTo>
                    <a:pt x="2410" y="3092"/>
                    <a:pt x="2459" y="2617"/>
                    <a:pt x="2197" y="2289"/>
                  </a:cubicBezTo>
                  <a:cubicBezTo>
                    <a:pt x="2059" y="2021"/>
                    <a:pt x="1746" y="1873"/>
                    <a:pt x="1411" y="1873"/>
                  </a:cubicBezTo>
                  <a:cubicBezTo>
                    <a:pt x="1071" y="1873"/>
                    <a:pt x="707" y="2025"/>
                    <a:pt x="476" y="2355"/>
                  </a:cubicBezTo>
                  <a:cubicBezTo>
                    <a:pt x="1" y="3092"/>
                    <a:pt x="214" y="4092"/>
                    <a:pt x="951" y="4584"/>
                  </a:cubicBezTo>
                  <a:cubicBezTo>
                    <a:pt x="1317" y="4782"/>
                    <a:pt x="1738" y="4881"/>
                    <a:pt x="2151" y="4881"/>
                  </a:cubicBezTo>
                  <a:cubicBezTo>
                    <a:pt x="2183" y="4881"/>
                    <a:pt x="2215" y="4880"/>
                    <a:pt x="2246" y="4879"/>
                  </a:cubicBezTo>
                  <a:cubicBezTo>
                    <a:pt x="3148" y="4863"/>
                    <a:pt x="3869" y="4355"/>
                    <a:pt x="5049" y="3994"/>
                  </a:cubicBezTo>
                  <a:cubicBezTo>
                    <a:pt x="5475" y="3896"/>
                    <a:pt x="5918" y="3830"/>
                    <a:pt x="6360" y="3797"/>
                  </a:cubicBezTo>
                  <a:cubicBezTo>
                    <a:pt x="6557" y="3781"/>
                    <a:pt x="6754" y="3715"/>
                    <a:pt x="6934" y="3617"/>
                  </a:cubicBezTo>
                  <a:lnTo>
                    <a:pt x="6934" y="3617"/>
                  </a:lnTo>
                  <a:cubicBezTo>
                    <a:pt x="6934" y="3617"/>
                    <a:pt x="6807" y="3652"/>
                    <a:pt x="6649" y="3652"/>
                  </a:cubicBezTo>
                  <a:cubicBezTo>
                    <a:pt x="6500" y="3652"/>
                    <a:pt x="6323" y="3621"/>
                    <a:pt x="6197" y="3502"/>
                  </a:cubicBezTo>
                  <a:cubicBezTo>
                    <a:pt x="5934" y="3273"/>
                    <a:pt x="5934" y="3371"/>
                    <a:pt x="5656" y="3273"/>
                  </a:cubicBezTo>
                  <a:cubicBezTo>
                    <a:pt x="5475" y="3240"/>
                    <a:pt x="5377" y="3076"/>
                    <a:pt x="5377" y="2912"/>
                  </a:cubicBezTo>
                  <a:cubicBezTo>
                    <a:pt x="5180" y="3076"/>
                    <a:pt x="5147" y="3371"/>
                    <a:pt x="5295" y="3568"/>
                  </a:cubicBezTo>
                  <a:cubicBezTo>
                    <a:pt x="5295" y="3568"/>
                    <a:pt x="4574" y="3568"/>
                    <a:pt x="4393" y="3207"/>
                  </a:cubicBezTo>
                  <a:cubicBezTo>
                    <a:pt x="4230" y="2830"/>
                    <a:pt x="4426" y="2830"/>
                    <a:pt x="4574" y="2748"/>
                  </a:cubicBezTo>
                  <a:cubicBezTo>
                    <a:pt x="4721" y="2666"/>
                    <a:pt x="4770" y="2535"/>
                    <a:pt x="4607" y="2322"/>
                  </a:cubicBezTo>
                  <a:cubicBezTo>
                    <a:pt x="4459" y="2109"/>
                    <a:pt x="4492" y="1748"/>
                    <a:pt x="4754" y="1748"/>
                  </a:cubicBezTo>
                  <a:cubicBezTo>
                    <a:pt x="4674" y="1576"/>
                    <a:pt x="4498" y="1468"/>
                    <a:pt x="4321" y="1468"/>
                  </a:cubicBezTo>
                  <a:cubicBezTo>
                    <a:pt x="4279" y="1468"/>
                    <a:pt x="4237" y="1474"/>
                    <a:pt x="4197" y="1486"/>
                  </a:cubicBezTo>
                  <a:cubicBezTo>
                    <a:pt x="3771" y="1568"/>
                    <a:pt x="3771" y="2175"/>
                    <a:pt x="3771" y="2175"/>
                  </a:cubicBezTo>
                  <a:cubicBezTo>
                    <a:pt x="3771" y="2175"/>
                    <a:pt x="3459" y="1421"/>
                    <a:pt x="3951" y="1044"/>
                  </a:cubicBezTo>
                  <a:cubicBezTo>
                    <a:pt x="4134" y="898"/>
                    <a:pt x="4283" y="843"/>
                    <a:pt x="4401" y="843"/>
                  </a:cubicBezTo>
                  <a:cubicBezTo>
                    <a:pt x="4589" y="843"/>
                    <a:pt x="4697" y="984"/>
                    <a:pt x="4738" y="1126"/>
                  </a:cubicBezTo>
                  <a:cubicBezTo>
                    <a:pt x="4791" y="1311"/>
                    <a:pt x="4887" y="1464"/>
                    <a:pt x="5034" y="1464"/>
                  </a:cubicBezTo>
                  <a:cubicBezTo>
                    <a:pt x="5069" y="1464"/>
                    <a:pt x="5107" y="1456"/>
                    <a:pt x="5147" y="1437"/>
                  </a:cubicBezTo>
                  <a:cubicBezTo>
                    <a:pt x="5280" y="1371"/>
                    <a:pt x="5391" y="1267"/>
                    <a:pt x="5489" y="1267"/>
                  </a:cubicBezTo>
                  <a:cubicBezTo>
                    <a:pt x="5536" y="1267"/>
                    <a:pt x="5580" y="1291"/>
                    <a:pt x="5623" y="1355"/>
                  </a:cubicBezTo>
                  <a:cubicBezTo>
                    <a:pt x="5738" y="1601"/>
                    <a:pt x="5623" y="1896"/>
                    <a:pt x="5377" y="1994"/>
                  </a:cubicBezTo>
                  <a:cubicBezTo>
                    <a:pt x="5377" y="1994"/>
                    <a:pt x="5388" y="1995"/>
                    <a:pt x="5408" y="1995"/>
                  </a:cubicBezTo>
                  <a:cubicBezTo>
                    <a:pt x="5548" y="1995"/>
                    <a:pt x="6117" y="1957"/>
                    <a:pt x="6246" y="1355"/>
                  </a:cubicBezTo>
                  <a:cubicBezTo>
                    <a:pt x="6363" y="819"/>
                    <a:pt x="5896" y="0"/>
                    <a:pt x="501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 name="Google Shape;1578;p2"/>
            <p:cNvSpPr/>
            <p:nvPr/>
          </p:nvSpPr>
          <p:spPr>
            <a:xfrm>
              <a:off x="3661025" y="3358250"/>
              <a:ext cx="116425" cy="82375"/>
            </a:xfrm>
            <a:custGeom>
              <a:avLst/>
              <a:gdLst/>
              <a:ahLst/>
              <a:cxnLst/>
              <a:rect l="l" t="t" r="r" b="b"/>
              <a:pathLst>
                <a:path w="4657" h="3295" extrusionOk="0">
                  <a:moveTo>
                    <a:pt x="4656" y="2147"/>
                  </a:moveTo>
                  <a:lnTo>
                    <a:pt x="4656" y="2147"/>
                  </a:lnTo>
                  <a:cubicBezTo>
                    <a:pt x="4654" y="2148"/>
                    <a:pt x="4652" y="2149"/>
                    <a:pt x="4650" y="2150"/>
                  </a:cubicBezTo>
                  <a:lnTo>
                    <a:pt x="4650" y="2150"/>
                  </a:lnTo>
                  <a:cubicBezTo>
                    <a:pt x="4655" y="2148"/>
                    <a:pt x="4657" y="2147"/>
                    <a:pt x="4656" y="2147"/>
                  </a:cubicBezTo>
                  <a:close/>
                  <a:moveTo>
                    <a:pt x="837" y="0"/>
                  </a:moveTo>
                  <a:cubicBezTo>
                    <a:pt x="837" y="0"/>
                    <a:pt x="1" y="918"/>
                    <a:pt x="558" y="1705"/>
                  </a:cubicBezTo>
                  <a:cubicBezTo>
                    <a:pt x="870" y="2164"/>
                    <a:pt x="1378" y="2459"/>
                    <a:pt x="1935" y="2492"/>
                  </a:cubicBezTo>
                  <a:cubicBezTo>
                    <a:pt x="1869" y="2492"/>
                    <a:pt x="1476" y="2492"/>
                    <a:pt x="1296" y="2721"/>
                  </a:cubicBezTo>
                  <a:cubicBezTo>
                    <a:pt x="1181" y="2885"/>
                    <a:pt x="1132" y="3098"/>
                    <a:pt x="1165" y="3295"/>
                  </a:cubicBezTo>
                  <a:cubicBezTo>
                    <a:pt x="1217" y="3203"/>
                    <a:pt x="1310" y="3154"/>
                    <a:pt x="1404" y="3154"/>
                  </a:cubicBezTo>
                  <a:cubicBezTo>
                    <a:pt x="1428" y="3154"/>
                    <a:pt x="1453" y="3157"/>
                    <a:pt x="1476" y="3164"/>
                  </a:cubicBezTo>
                  <a:cubicBezTo>
                    <a:pt x="1591" y="3199"/>
                    <a:pt x="1754" y="3278"/>
                    <a:pt x="1939" y="3278"/>
                  </a:cubicBezTo>
                  <a:cubicBezTo>
                    <a:pt x="2097" y="3278"/>
                    <a:pt x="2270" y="3221"/>
                    <a:pt x="2443" y="3032"/>
                  </a:cubicBezTo>
                  <a:cubicBezTo>
                    <a:pt x="2820" y="2640"/>
                    <a:pt x="3310" y="2868"/>
                    <a:pt x="4650" y="2150"/>
                  </a:cubicBezTo>
                  <a:lnTo>
                    <a:pt x="4650" y="2150"/>
                  </a:lnTo>
                  <a:cubicBezTo>
                    <a:pt x="4580" y="2182"/>
                    <a:pt x="3886" y="2455"/>
                    <a:pt x="3113" y="2455"/>
                  </a:cubicBezTo>
                  <a:cubicBezTo>
                    <a:pt x="2649" y="2455"/>
                    <a:pt x="2157" y="2357"/>
                    <a:pt x="1755" y="2049"/>
                  </a:cubicBezTo>
                  <a:cubicBezTo>
                    <a:pt x="1115" y="1574"/>
                    <a:pt x="771" y="787"/>
                    <a:pt x="8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 name="Google Shape;1579;p2"/>
            <p:cNvSpPr/>
            <p:nvPr/>
          </p:nvSpPr>
          <p:spPr>
            <a:xfrm>
              <a:off x="3814700" y="3172425"/>
              <a:ext cx="111075" cy="157150"/>
            </a:xfrm>
            <a:custGeom>
              <a:avLst/>
              <a:gdLst/>
              <a:ahLst/>
              <a:cxnLst/>
              <a:rect l="l" t="t" r="r" b="b"/>
              <a:pathLst>
                <a:path w="4443" h="6286" extrusionOk="0">
                  <a:moveTo>
                    <a:pt x="2648" y="0"/>
                  </a:moveTo>
                  <a:cubicBezTo>
                    <a:pt x="2148" y="0"/>
                    <a:pt x="1625" y="207"/>
                    <a:pt x="1279" y="614"/>
                  </a:cubicBezTo>
                  <a:cubicBezTo>
                    <a:pt x="1" y="2253"/>
                    <a:pt x="902" y="4270"/>
                    <a:pt x="1656" y="5122"/>
                  </a:cubicBezTo>
                  <a:cubicBezTo>
                    <a:pt x="2082" y="5646"/>
                    <a:pt x="2640" y="6040"/>
                    <a:pt x="3262" y="6286"/>
                  </a:cubicBezTo>
                  <a:cubicBezTo>
                    <a:pt x="2689" y="6023"/>
                    <a:pt x="2181" y="5630"/>
                    <a:pt x="1771" y="5138"/>
                  </a:cubicBezTo>
                  <a:cubicBezTo>
                    <a:pt x="1492" y="4745"/>
                    <a:pt x="1295" y="4319"/>
                    <a:pt x="1164" y="3843"/>
                  </a:cubicBezTo>
                  <a:cubicBezTo>
                    <a:pt x="1017" y="3319"/>
                    <a:pt x="968" y="2778"/>
                    <a:pt x="1000" y="2221"/>
                  </a:cubicBezTo>
                  <a:cubicBezTo>
                    <a:pt x="1132" y="745"/>
                    <a:pt x="1967" y="205"/>
                    <a:pt x="2721" y="172"/>
                  </a:cubicBezTo>
                  <a:cubicBezTo>
                    <a:pt x="3066" y="172"/>
                    <a:pt x="3394" y="319"/>
                    <a:pt x="3639" y="565"/>
                  </a:cubicBezTo>
                  <a:cubicBezTo>
                    <a:pt x="4295" y="1106"/>
                    <a:pt x="3934" y="2057"/>
                    <a:pt x="3394" y="2286"/>
                  </a:cubicBezTo>
                  <a:cubicBezTo>
                    <a:pt x="3271" y="2348"/>
                    <a:pt x="3134" y="2381"/>
                    <a:pt x="2998" y="2381"/>
                  </a:cubicBezTo>
                  <a:cubicBezTo>
                    <a:pt x="2880" y="2381"/>
                    <a:pt x="2762" y="2356"/>
                    <a:pt x="2656" y="2303"/>
                  </a:cubicBezTo>
                  <a:cubicBezTo>
                    <a:pt x="2476" y="2204"/>
                    <a:pt x="2361" y="2040"/>
                    <a:pt x="2328" y="1844"/>
                  </a:cubicBezTo>
                  <a:cubicBezTo>
                    <a:pt x="2328" y="1746"/>
                    <a:pt x="2357" y="1723"/>
                    <a:pt x="2410" y="1723"/>
                  </a:cubicBezTo>
                  <a:cubicBezTo>
                    <a:pt x="2455" y="1723"/>
                    <a:pt x="2518" y="1740"/>
                    <a:pt x="2597" y="1740"/>
                  </a:cubicBezTo>
                  <a:cubicBezTo>
                    <a:pt x="2658" y="1740"/>
                    <a:pt x="2727" y="1730"/>
                    <a:pt x="2803" y="1696"/>
                  </a:cubicBezTo>
                  <a:cubicBezTo>
                    <a:pt x="3000" y="1581"/>
                    <a:pt x="3049" y="1303"/>
                    <a:pt x="2885" y="1139"/>
                  </a:cubicBezTo>
                  <a:cubicBezTo>
                    <a:pt x="2811" y="1065"/>
                    <a:pt x="2710" y="1025"/>
                    <a:pt x="2606" y="1025"/>
                  </a:cubicBezTo>
                  <a:cubicBezTo>
                    <a:pt x="2411" y="1025"/>
                    <a:pt x="2207" y="1168"/>
                    <a:pt x="2164" y="1499"/>
                  </a:cubicBezTo>
                  <a:cubicBezTo>
                    <a:pt x="2131" y="1745"/>
                    <a:pt x="2213" y="1975"/>
                    <a:pt x="2377" y="2155"/>
                  </a:cubicBezTo>
                  <a:cubicBezTo>
                    <a:pt x="2394" y="2172"/>
                    <a:pt x="2426" y="2204"/>
                    <a:pt x="2443" y="2221"/>
                  </a:cubicBezTo>
                  <a:lnTo>
                    <a:pt x="2492" y="2270"/>
                  </a:lnTo>
                  <a:lnTo>
                    <a:pt x="2541" y="2303"/>
                  </a:lnTo>
                  <a:lnTo>
                    <a:pt x="2590" y="2319"/>
                  </a:lnTo>
                  <a:lnTo>
                    <a:pt x="2623" y="2352"/>
                  </a:lnTo>
                  <a:cubicBezTo>
                    <a:pt x="2754" y="2417"/>
                    <a:pt x="2894" y="2450"/>
                    <a:pt x="3031" y="2450"/>
                  </a:cubicBezTo>
                  <a:cubicBezTo>
                    <a:pt x="3168" y="2450"/>
                    <a:pt x="3303" y="2417"/>
                    <a:pt x="3426" y="2352"/>
                  </a:cubicBezTo>
                  <a:cubicBezTo>
                    <a:pt x="4016" y="2139"/>
                    <a:pt x="4443" y="1090"/>
                    <a:pt x="3754" y="450"/>
                  </a:cubicBezTo>
                  <a:cubicBezTo>
                    <a:pt x="3483" y="149"/>
                    <a:pt x="3074" y="0"/>
                    <a:pt x="26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 name="Google Shape;1580;p2"/>
            <p:cNvSpPr/>
            <p:nvPr/>
          </p:nvSpPr>
          <p:spPr>
            <a:xfrm>
              <a:off x="2812775" y="3810725"/>
              <a:ext cx="227050" cy="157950"/>
            </a:xfrm>
            <a:custGeom>
              <a:avLst/>
              <a:gdLst/>
              <a:ahLst/>
              <a:cxnLst/>
              <a:rect l="l" t="t" r="r" b="b"/>
              <a:pathLst>
                <a:path w="9082" h="6318" extrusionOk="0">
                  <a:moveTo>
                    <a:pt x="7070" y="0"/>
                  </a:moveTo>
                  <a:cubicBezTo>
                    <a:pt x="6616" y="0"/>
                    <a:pt x="6189" y="159"/>
                    <a:pt x="5918" y="489"/>
                  </a:cubicBezTo>
                  <a:cubicBezTo>
                    <a:pt x="5541" y="899"/>
                    <a:pt x="5492" y="1538"/>
                    <a:pt x="5820" y="1997"/>
                  </a:cubicBezTo>
                  <a:cubicBezTo>
                    <a:pt x="5902" y="2128"/>
                    <a:pt x="6033" y="2243"/>
                    <a:pt x="6197" y="2308"/>
                  </a:cubicBezTo>
                  <a:lnTo>
                    <a:pt x="6229" y="2325"/>
                  </a:lnTo>
                  <a:lnTo>
                    <a:pt x="6295" y="2341"/>
                  </a:lnTo>
                  <a:cubicBezTo>
                    <a:pt x="6328" y="2357"/>
                    <a:pt x="6361" y="2357"/>
                    <a:pt x="6393" y="2374"/>
                  </a:cubicBezTo>
                  <a:cubicBezTo>
                    <a:pt x="6457" y="2389"/>
                    <a:pt x="6521" y="2396"/>
                    <a:pt x="6585" y="2396"/>
                  </a:cubicBezTo>
                  <a:cubicBezTo>
                    <a:pt x="6802" y="2396"/>
                    <a:pt x="7016" y="2313"/>
                    <a:pt x="7180" y="2161"/>
                  </a:cubicBezTo>
                  <a:cubicBezTo>
                    <a:pt x="7575" y="1750"/>
                    <a:pt x="7294" y="1199"/>
                    <a:pt x="6951" y="1199"/>
                  </a:cubicBezTo>
                  <a:cubicBezTo>
                    <a:pt x="6924" y="1199"/>
                    <a:pt x="6896" y="1203"/>
                    <a:pt x="6869" y="1210"/>
                  </a:cubicBezTo>
                  <a:cubicBezTo>
                    <a:pt x="6557" y="1308"/>
                    <a:pt x="6492" y="1718"/>
                    <a:pt x="6721" y="1849"/>
                  </a:cubicBezTo>
                  <a:cubicBezTo>
                    <a:pt x="6772" y="1872"/>
                    <a:pt x="6826" y="1883"/>
                    <a:pt x="6881" y="1883"/>
                  </a:cubicBezTo>
                  <a:cubicBezTo>
                    <a:pt x="6985" y="1883"/>
                    <a:pt x="7088" y="1843"/>
                    <a:pt x="7164" y="1767"/>
                  </a:cubicBezTo>
                  <a:lnTo>
                    <a:pt x="7164" y="1767"/>
                  </a:lnTo>
                  <a:cubicBezTo>
                    <a:pt x="7197" y="1915"/>
                    <a:pt x="7147" y="2062"/>
                    <a:pt x="7016" y="2144"/>
                  </a:cubicBezTo>
                  <a:cubicBezTo>
                    <a:pt x="6871" y="2253"/>
                    <a:pt x="6691" y="2317"/>
                    <a:pt x="6514" y="2317"/>
                  </a:cubicBezTo>
                  <a:cubicBezTo>
                    <a:pt x="6451" y="2317"/>
                    <a:pt x="6388" y="2309"/>
                    <a:pt x="6328" y="2292"/>
                  </a:cubicBezTo>
                  <a:cubicBezTo>
                    <a:pt x="6229" y="2259"/>
                    <a:pt x="6147" y="2226"/>
                    <a:pt x="6066" y="2177"/>
                  </a:cubicBezTo>
                  <a:cubicBezTo>
                    <a:pt x="5557" y="1767"/>
                    <a:pt x="5525" y="1013"/>
                    <a:pt x="5984" y="554"/>
                  </a:cubicBezTo>
                  <a:cubicBezTo>
                    <a:pt x="6239" y="251"/>
                    <a:pt x="6633" y="107"/>
                    <a:pt x="7049" y="107"/>
                  </a:cubicBezTo>
                  <a:cubicBezTo>
                    <a:pt x="7915" y="107"/>
                    <a:pt x="8879" y="731"/>
                    <a:pt x="8901" y="1849"/>
                  </a:cubicBezTo>
                  <a:cubicBezTo>
                    <a:pt x="8934" y="2652"/>
                    <a:pt x="8491" y="3406"/>
                    <a:pt x="7770" y="3783"/>
                  </a:cubicBezTo>
                  <a:cubicBezTo>
                    <a:pt x="7754" y="3800"/>
                    <a:pt x="7737" y="3800"/>
                    <a:pt x="7705" y="3816"/>
                  </a:cubicBezTo>
                  <a:cubicBezTo>
                    <a:pt x="7623" y="3849"/>
                    <a:pt x="7541" y="3865"/>
                    <a:pt x="7442" y="3898"/>
                  </a:cubicBezTo>
                  <a:cubicBezTo>
                    <a:pt x="7218" y="3950"/>
                    <a:pt x="6994" y="3972"/>
                    <a:pt x="6771" y="3972"/>
                  </a:cubicBezTo>
                  <a:cubicBezTo>
                    <a:pt x="5188" y="3972"/>
                    <a:pt x="3657" y="2835"/>
                    <a:pt x="2318" y="2835"/>
                  </a:cubicBezTo>
                  <a:cubicBezTo>
                    <a:pt x="2166" y="2835"/>
                    <a:pt x="2016" y="2849"/>
                    <a:pt x="1869" y="2882"/>
                  </a:cubicBezTo>
                  <a:cubicBezTo>
                    <a:pt x="624" y="3161"/>
                    <a:pt x="263" y="4046"/>
                    <a:pt x="148" y="4587"/>
                  </a:cubicBezTo>
                  <a:cubicBezTo>
                    <a:pt x="1" y="5128"/>
                    <a:pt x="115" y="5734"/>
                    <a:pt x="558" y="6062"/>
                  </a:cubicBezTo>
                  <a:cubicBezTo>
                    <a:pt x="784" y="6238"/>
                    <a:pt x="1056" y="6317"/>
                    <a:pt x="1321" y="6317"/>
                  </a:cubicBezTo>
                  <a:cubicBezTo>
                    <a:pt x="1747" y="6317"/>
                    <a:pt x="2156" y="6111"/>
                    <a:pt x="2328" y="5767"/>
                  </a:cubicBezTo>
                  <a:cubicBezTo>
                    <a:pt x="2656" y="5226"/>
                    <a:pt x="2361" y="4521"/>
                    <a:pt x="1869" y="4390"/>
                  </a:cubicBezTo>
                  <a:cubicBezTo>
                    <a:pt x="1778" y="4352"/>
                    <a:pt x="1684" y="4334"/>
                    <a:pt x="1590" y="4334"/>
                  </a:cubicBezTo>
                  <a:cubicBezTo>
                    <a:pt x="1279" y="4334"/>
                    <a:pt x="979" y="4530"/>
                    <a:pt x="853" y="4832"/>
                  </a:cubicBezTo>
                  <a:cubicBezTo>
                    <a:pt x="820" y="4964"/>
                    <a:pt x="820" y="5095"/>
                    <a:pt x="837" y="5226"/>
                  </a:cubicBezTo>
                  <a:cubicBezTo>
                    <a:pt x="837" y="5242"/>
                    <a:pt x="853" y="5259"/>
                    <a:pt x="853" y="5275"/>
                  </a:cubicBezTo>
                  <a:cubicBezTo>
                    <a:pt x="853" y="5275"/>
                    <a:pt x="853" y="5291"/>
                    <a:pt x="853" y="5291"/>
                  </a:cubicBezTo>
                  <a:cubicBezTo>
                    <a:pt x="927" y="5526"/>
                    <a:pt x="1131" y="5667"/>
                    <a:pt x="1353" y="5667"/>
                  </a:cubicBezTo>
                  <a:cubicBezTo>
                    <a:pt x="1426" y="5667"/>
                    <a:pt x="1501" y="5652"/>
                    <a:pt x="1574" y="5619"/>
                  </a:cubicBezTo>
                  <a:cubicBezTo>
                    <a:pt x="1925" y="5476"/>
                    <a:pt x="1810" y="4913"/>
                    <a:pt x="1457" y="4913"/>
                  </a:cubicBezTo>
                  <a:cubicBezTo>
                    <a:pt x="1447" y="4913"/>
                    <a:pt x="1437" y="4914"/>
                    <a:pt x="1427" y="4914"/>
                  </a:cubicBezTo>
                  <a:cubicBezTo>
                    <a:pt x="1050" y="4964"/>
                    <a:pt x="1115" y="5324"/>
                    <a:pt x="1066" y="5373"/>
                  </a:cubicBezTo>
                  <a:cubicBezTo>
                    <a:pt x="1052" y="5387"/>
                    <a:pt x="1038" y="5393"/>
                    <a:pt x="1023" y="5393"/>
                  </a:cubicBezTo>
                  <a:cubicBezTo>
                    <a:pt x="969" y="5393"/>
                    <a:pt x="915" y="5314"/>
                    <a:pt x="902" y="5275"/>
                  </a:cubicBezTo>
                  <a:cubicBezTo>
                    <a:pt x="837" y="5095"/>
                    <a:pt x="853" y="4882"/>
                    <a:pt x="951" y="4701"/>
                  </a:cubicBezTo>
                  <a:cubicBezTo>
                    <a:pt x="1090" y="4506"/>
                    <a:pt x="1316" y="4391"/>
                    <a:pt x="1553" y="4391"/>
                  </a:cubicBezTo>
                  <a:cubicBezTo>
                    <a:pt x="1653" y="4391"/>
                    <a:pt x="1755" y="4412"/>
                    <a:pt x="1853" y="4455"/>
                  </a:cubicBezTo>
                  <a:cubicBezTo>
                    <a:pt x="2312" y="4570"/>
                    <a:pt x="2558" y="5226"/>
                    <a:pt x="2246" y="5718"/>
                  </a:cubicBezTo>
                  <a:cubicBezTo>
                    <a:pt x="2086" y="6029"/>
                    <a:pt x="1703" y="6211"/>
                    <a:pt x="1314" y="6211"/>
                  </a:cubicBezTo>
                  <a:cubicBezTo>
                    <a:pt x="1069" y="6211"/>
                    <a:pt x="820" y="6138"/>
                    <a:pt x="624" y="5980"/>
                  </a:cubicBezTo>
                  <a:cubicBezTo>
                    <a:pt x="83" y="5570"/>
                    <a:pt x="115" y="4636"/>
                    <a:pt x="558" y="4062"/>
                  </a:cubicBezTo>
                  <a:cubicBezTo>
                    <a:pt x="904" y="3580"/>
                    <a:pt x="1492" y="3350"/>
                    <a:pt x="2105" y="3350"/>
                  </a:cubicBezTo>
                  <a:cubicBezTo>
                    <a:pt x="2305" y="3350"/>
                    <a:pt x="2508" y="3374"/>
                    <a:pt x="2705" y="3423"/>
                  </a:cubicBezTo>
                  <a:cubicBezTo>
                    <a:pt x="3525" y="3620"/>
                    <a:pt x="4328" y="3947"/>
                    <a:pt x="5230" y="4193"/>
                  </a:cubicBezTo>
                  <a:cubicBezTo>
                    <a:pt x="5550" y="4253"/>
                    <a:pt x="5879" y="4286"/>
                    <a:pt x="6206" y="4286"/>
                  </a:cubicBezTo>
                  <a:cubicBezTo>
                    <a:pt x="6782" y="4286"/>
                    <a:pt x="7350" y="4182"/>
                    <a:pt x="7852" y="3931"/>
                  </a:cubicBezTo>
                  <a:cubicBezTo>
                    <a:pt x="8623" y="3521"/>
                    <a:pt x="9082" y="2718"/>
                    <a:pt x="9049" y="1849"/>
                  </a:cubicBezTo>
                  <a:cubicBezTo>
                    <a:pt x="9016" y="653"/>
                    <a:pt x="7990" y="0"/>
                    <a:pt x="707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 name="Google Shape;1581;p2"/>
            <p:cNvSpPr/>
            <p:nvPr/>
          </p:nvSpPr>
          <p:spPr>
            <a:xfrm>
              <a:off x="2736975" y="3946675"/>
              <a:ext cx="153700" cy="154525"/>
            </a:xfrm>
            <a:custGeom>
              <a:avLst/>
              <a:gdLst/>
              <a:ahLst/>
              <a:cxnLst/>
              <a:rect l="l" t="t" r="r" b="b"/>
              <a:pathLst>
                <a:path w="6148" h="6181" extrusionOk="0">
                  <a:moveTo>
                    <a:pt x="3065" y="1"/>
                  </a:moveTo>
                  <a:cubicBezTo>
                    <a:pt x="3033" y="116"/>
                    <a:pt x="3000" y="230"/>
                    <a:pt x="3000" y="345"/>
                  </a:cubicBezTo>
                  <a:cubicBezTo>
                    <a:pt x="3000" y="345"/>
                    <a:pt x="2918" y="1247"/>
                    <a:pt x="2033" y="1378"/>
                  </a:cubicBezTo>
                  <a:cubicBezTo>
                    <a:pt x="1148" y="1493"/>
                    <a:pt x="574" y="1624"/>
                    <a:pt x="541" y="2296"/>
                  </a:cubicBezTo>
                  <a:cubicBezTo>
                    <a:pt x="511" y="2896"/>
                    <a:pt x="330" y="3222"/>
                    <a:pt x="73" y="3222"/>
                  </a:cubicBezTo>
                  <a:cubicBezTo>
                    <a:pt x="49" y="3222"/>
                    <a:pt x="25" y="3219"/>
                    <a:pt x="0" y="3214"/>
                  </a:cubicBezTo>
                  <a:lnTo>
                    <a:pt x="0" y="3214"/>
                  </a:lnTo>
                  <a:cubicBezTo>
                    <a:pt x="0" y="3214"/>
                    <a:pt x="360" y="3753"/>
                    <a:pt x="948" y="3753"/>
                  </a:cubicBezTo>
                  <a:cubicBezTo>
                    <a:pt x="1071" y="3753"/>
                    <a:pt x="1203" y="3729"/>
                    <a:pt x="1344" y="3673"/>
                  </a:cubicBezTo>
                  <a:cubicBezTo>
                    <a:pt x="2180" y="3361"/>
                    <a:pt x="2115" y="2804"/>
                    <a:pt x="2115" y="2656"/>
                  </a:cubicBezTo>
                  <a:cubicBezTo>
                    <a:pt x="2130" y="2518"/>
                    <a:pt x="2203" y="2309"/>
                    <a:pt x="2346" y="2309"/>
                  </a:cubicBezTo>
                  <a:cubicBezTo>
                    <a:pt x="2356" y="2309"/>
                    <a:pt x="2366" y="2310"/>
                    <a:pt x="2377" y="2312"/>
                  </a:cubicBezTo>
                  <a:cubicBezTo>
                    <a:pt x="2541" y="2345"/>
                    <a:pt x="2607" y="2656"/>
                    <a:pt x="2377" y="2951"/>
                  </a:cubicBezTo>
                  <a:cubicBezTo>
                    <a:pt x="2033" y="3296"/>
                    <a:pt x="1984" y="3853"/>
                    <a:pt x="2279" y="4246"/>
                  </a:cubicBezTo>
                  <a:cubicBezTo>
                    <a:pt x="2639" y="4804"/>
                    <a:pt x="3082" y="6180"/>
                    <a:pt x="3082" y="6180"/>
                  </a:cubicBezTo>
                  <a:cubicBezTo>
                    <a:pt x="3082" y="6180"/>
                    <a:pt x="3524" y="4804"/>
                    <a:pt x="3885" y="4246"/>
                  </a:cubicBezTo>
                  <a:cubicBezTo>
                    <a:pt x="4164" y="3853"/>
                    <a:pt x="4131" y="3296"/>
                    <a:pt x="3787" y="2951"/>
                  </a:cubicBezTo>
                  <a:cubicBezTo>
                    <a:pt x="3541" y="2656"/>
                    <a:pt x="3606" y="2329"/>
                    <a:pt x="3770" y="2312"/>
                  </a:cubicBezTo>
                  <a:cubicBezTo>
                    <a:pt x="3782" y="2310"/>
                    <a:pt x="3793" y="2309"/>
                    <a:pt x="3803" y="2309"/>
                  </a:cubicBezTo>
                  <a:cubicBezTo>
                    <a:pt x="3945" y="2309"/>
                    <a:pt x="4017" y="2504"/>
                    <a:pt x="4033" y="2656"/>
                  </a:cubicBezTo>
                  <a:cubicBezTo>
                    <a:pt x="4033" y="2820"/>
                    <a:pt x="3967" y="3378"/>
                    <a:pt x="4803" y="3673"/>
                  </a:cubicBezTo>
                  <a:cubicBezTo>
                    <a:pt x="4941" y="3725"/>
                    <a:pt x="5070" y="3747"/>
                    <a:pt x="5190" y="3747"/>
                  </a:cubicBezTo>
                  <a:cubicBezTo>
                    <a:pt x="5784" y="3747"/>
                    <a:pt x="6147" y="3214"/>
                    <a:pt x="6147" y="3214"/>
                  </a:cubicBezTo>
                  <a:lnTo>
                    <a:pt x="6147" y="3214"/>
                  </a:lnTo>
                  <a:cubicBezTo>
                    <a:pt x="6121" y="3219"/>
                    <a:pt x="6095" y="3222"/>
                    <a:pt x="6071" y="3222"/>
                  </a:cubicBezTo>
                  <a:cubicBezTo>
                    <a:pt x="5801" y="3222"/>
                    <a:pt x="5620" y="2896"/>
                    <a:pt x="5590" y="2296"/>
                  </a:cubicBezTo>
                  <a:cubicBezTo>
                    <a:pt x="5557" y="1624"/>
                    <a:pt x="4967" y="1493"/>
                    <a:pt x="4098" y="1378"/>
                  </a:cubicBezTo>
                  <a:cubicBezTo>
                    <a:pt x="3229" y="1263"/>
                    <a:pt x="3147" y="362"/>
                    <a:pt x="3147" y="362"/>
                  </a:cubicBezTo>
                  <a:cubicBezTo>
                    <a:pt x="3131" y="230"/>
                    <a:pt x="3098" y="116"/>
                    <a:pt x="306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 name="Google Shape;1582;p2"/>
            <p:cNvSpPr/>
            <p:nvPr/>
          </p:nvSpPr>
          <p:spPr>
            <a:xfrm>
              <a:off x="2839825" y="3900300"/>
              <a:ext cx="161900" cy="92300"/>
            </a:xfrm>
            <a:custGeom>
              <a:avLst/>
              <a:gdLst/>
              <a:ahLst/>
              <a:cxnLst/>
              <a:rect l="l" t="t" r="r" b="b"/>
              <a:pathLst>
                <a:path w="6476" h="3692" extrusionOk="0">
                  <a:moveTo>
                    <a:pt x="961" y="1"/>
                  </a:moveTo>
                  <a:cubicBezTo>
                    <a:pt x="340" y="1"/>
                    <a:pt x="1" y="266"/>
                    <a:pt x="1" y="266"/>
                  </a:cubicBezTo>
                  <a:cubicBezTo>
                    <a:pt x="237" y="192"/>
                    <a:pt x="454" y="142"/>
                    <a:pt x="669" y="142"/>
                  </a:cubicBezTo>
                  <a:cubicBezTo>
                    <a:pt x="975" y="142"/>
                    <a:pt x="1277" y="242"/>
                    <a:pt x="1623" y="512"/>
                  </a:cubicBezTo>
                  <a:cubicBezTo>
                    <a:pt x="2213" y="954"/>
                    <a:pt x="1853" y="1708"/>
                    <a:pt x="1754" y="2200"/>
                  </a:cubicBezTo>
                  <a:cubicBezTo>
                    <a:pt x="1656" y="2708"/>
                    <a:pt x="2377" y="2921"/>
                    <a:pt x="2738" y="3085"/>
                  </a:cubicBezTo>
                  <a:cubicBezTo>
                    <a:pt x="3098" y="3249"/>
                    <a:pt x="2902" y="3692"/>
                    <a:pt x="2902" y="3692"/>
                  </a:cubicBezTo>
                  <a:cubicBezTo>
                    <a:pt x="4246" y="2872"/>
                    <a:pt x="3394" y="1938"/>
                    <a:pt x="3164" y="1659"/>
                  </a:cubicBezTo>
                  <a:cubicBezTo>
                    <a:pt x="2975" y="1443"/>
                    <a:pt x="3086" y="1216"/>
                    <a:pt x="3269" y="1216"/>
                  </a:cubicBezTo>
                  <a:cubicBezTo>
                    <a:pt x="3308" y="1216"/>
                    <a:pt x="3350" y="1226"/>
                    <a:pt x="3394" y="1249"/>
                  </a:cubicBezTo>
                  <a:cubicBezTo>
                    <a:pt x="3656" y="1381"/>
                    <a:pt x="3279" y="1872"/>
                    <a:pt x="3951" y="2315"/>
                  </a:cubicBezTo>
                  <a:cubicBezTo>
                    <a:pt x="4116" y="2419"/>
                    <a:pt x="4271" y="2459"/>
                    <a:pt x="4411" y="2459"/>
                  </a:cubicBezTo>
                  <a:cubicBezTo>
                    <a:pt x="4842" y="2459"/>
                    <a:pt x="5131" y="2085"/>
                    <a:pt x="5131" y="2085"/>
                  </a:cubicBezTo>
                  <a:lnTo>
                    <a:pt x="5131" y="2085"/>
                  </a:lnTo>
                  <a:cubicBezTo>
                    <a:pt x="5120" y="2086"/>
                    <a:pt x="5109" y="2087"/>
                    <a:pt x="5099" y="2087"/>
                  </a:cubicBezTo>
                  <a:cubicBezTo>
                    <a:pt x="4766" y="2087"/>
                    <a:pt x="4962" y="1573"/>
                    <a:pt x="4787" y="1413"/>
                  </a:cubicBezTo>
                  <a:cubicBezTo>
                    <a:pt x="4713" y="1350"/>
                    <a:pt x="4619" y="1321"/>
                    <a:pt x="4523" y="1321"/>
                  </a:cubicBezTo>
                  <a:cubicBezTo>
                    <a:pt x="4469" y="1321"/>
                    <a:pt x="4414" y="1330"/>
                    <a:pt x="4361" y="1348"/>
                  </a:cubicBezTo>
                  <a:cubicBezTo>
                    <a:pt x="4306" y="1360"/>
                    <a:pt x="4253" y="1367"/>
                    <a:pt x="4205" y="1367"/>
                  </a:cubicBezTo>
                  <a:cubicBezTo>
                    <a:pt x="4065" y="1367"/>
                    <a:pt x="3972" y="1314"/>
                    <a:pt x="4033" y="1217"/>
                  </a:cubicBezTo>
                  <a:cubicBezTo>
                    <a:pt x="4066" y="1175"/>
                    <a:pt x="4102" y="1159"/>
                    <a:pt x="4149" y="1159"/>
                  </a:cubicBezTo>
                  <a:cubicBezTo>
                    <a:pt x="4283" y="1159"/>
                    <a:pt x="4508" y="1295"/>
                    <a:pt x="5033" y="1331"/>
                  </a:cubicBezTo>
                  <a:cubicBezTo>
                    <a:pt x="5060" y="1333"/>
                    <a:pt x="5088" y="1334"/>
                    <a:pt x="5115" y="1334"/>
                  </a:cubicBezTo>
                  <a:cubicBezTo>
                    <a:pt x="5893" y="1334"/>
                    <a:pt x="6475" y="676"/>
                    <a:pt x="6475" y="676"/>
                  </a:cubicBezTo>
                  <a:lnTo>
                    <a:pt x="6475" y="676"/>
                  </a:lnTo>
                  <a:cubicBezTo>
                    <a:pt x="6016" y="932"/>
                    <a:pt x="5529" y="1030"/>
                    <a:pt x="5040" y="1030"/>
                  </a:cubicBezTo>
                  <a:cubicBezTo>
                    <a:pt x="3868" y="1030"/>
                    <a:pt x="2685" y="468"/>
                    <a:pt x="1853" y="168"/>
                  </a:cubicBezTo>
                  <a:cubicBezTo>
                    <a:pt x="1512" y="45"/>
                    <a:pt x="1213" y="1"/>
                    <a:pt x="9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 name="Google Shape;1583;p2"/>
            <p:cNvSpPr/>
            <p:nvPr/>
          </p:nvSpPr>
          <p:spPr>
            <a:xfrm>
              <a:off x="2881625" y="3808375"/>
              <a:ext cx="90175" cy="63350"/>
            </a:xfrm>
            <a:custGeom>
              <a:avLst/>
              <a:gdLst/>
              <a:ahLst/>
              <a:cxnLst/>
              <a:rect l="l" t="t" r="r" b="b"/>
              <a:pathLst>
                <a:path w="3607" h="2534" extrusionOk="0">
                  <a:moveTo>
                    <a:pt x="2521" y="1"/>
                  </a:moveTo>
                  <a:cubicBezTo>
                    <a:pt x="1931" y="1"/>
                    <a:pt x="1246" y="124"/>
                    <a:pt x="869" y="616"/>
                  </a:cubicBezTo>
                  <a:cubicBezTo>
                    <a:pt x="0" y="1763"/>
                    <a:pt x="525" y="2533"/>
                    <a:pt x="525" y="2533"/>
                  </a:cubicBezTo>
                  <a:cubicBezTo>
                    <a:pt x="525" y="2533"/>
                    <a:pt x="361" y="2173"/>
                    <a:pt x="1394" y="2156"/>
                  </a:cubicBezTo>
                  <a:cubicBezTo>
                    <a:pt x="2426" y="2156"/>
                    <a:pt x="2295" y="1501"/>
                    <a:pt x="2262" y="1271"/>
                  </a:cubicBezTo>
                  <a:cubicBezTo>
                    <a:pt x="2180" y="1025"/>
                    <a:pt x="2230" y="747"/>
                    <a:pt x="2410" y="550"/>
                  </a:cubicBezTo>
                  <a:cubicBezTo>
                    <a:pt x="2656" y="206"/>
                    <a:pt x="3607" y="124"/>
                    <a:pt x="3607" y="124"/>
                  </a:cubicBezTo>
                  <a:cubicBezTo>
                    <a:pt x="3607" y="124"/>
                    <a:pt x="3111" y="1"/>
                    <a:pt x="25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 name="Google Shape;1584;p2"/>
            <p:cNvSpPr/>
            <p:nvPr/>
          </p:nvSpPr>
          <p:spPr>
            <a:xfrm>
              <a:off x="2950475" y="3741375"/>
              <a:ext cx="56575" cy="67100"/>
            </a:xfrm>
            <a:custGeom>
              <a:avLst/>
              <a:gdLst/>
              <a:ahLst/>
              <a:cxnLst/>
              <a:rect l="l" t="t" r="r" b="b"/>
              <a:pathLst>
                <a:path w="2263" h="2684" extrusionOk="0">
                  <a:moveTo>
                    <a:pt x="1148" y="1"/>
                  </a:moveTo>
                  <a:cubicBezTo>
                    <a:pt x="1148" y="1"/>
                    <a:pt x="1344" y="542"/>
                    <a:pt x="1000" y="739"/>
                  </a:cubicBezTo>
                  <a:cubicBezTo>
                    <a:pt x="639" y="919"/>
                    <a:pt x="0" y="1345"/>
                    <a:pt x="262" y="2017"/>
                  </a:cubicBezTo>
                  <a:cubicBezTo>
                    <a:pt x="506" y="2684"/>
                    <a:pt x="1670" y="2431"/>
                    <a:pt x="2248" y="2603"/>
                  </a:cubicBezTo>
                  <a:lnTo>
                    <a:pt x="2248" y="2603"/>
                  </a:lnTo>
                  <a:cubicBezTo>
                    <a:pt x="2137" y="2553"/>
                    <a:pt x="1398" y="2110"/>
                    <a:pt x="1459" y="1443"/>
                  </a:cubicBezTo>
                  <a:cubicBezTo>
                    <a:pt x="1525" y="706"/>
                    <a:pt x="1443" y="181"/>
                    <a:pt x="1148" y="1"/>
                  </a:cubicBezTo>
                  <a:close/>
                  <a:moveTo>
                    <a:pt x="2248" y="2603"/>
                  </a:moveTo>
                  <a:cubicBezTo>
                    <a:pt x="2255" y="2606"/>
                    <a:pt x="2260" y="2608"/>
                    <a:pt x="2261" y="2608"/>
                  </a:cubicBezTo>
                  <a:cubicBezTo>
                    <a:pt x="2262" y="2608"/>
                    <a:pt x="2262" y="2607"/>
                    <a:pt x="2262" y="2607"/>
                  </a:cubicBezTo>
                  <a:cubicBezTo>
                    <a:pt x="2258" y="2606"/>
                    <a:pt x="2253" y="2604"/>
                    <a:pt x="2248" y="2603"/>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 name="Google Shape;1585;p2"/>
            <p:cNvSpPr/>
            <p:nvPr/>
          </p:nvSpPr>
          <p:spPr>
            <a:xfrm>
              <a:off x="3011525" y="3770900"/>
              <a:ext cx="79925" cy="107775"/>
            </a:xfrm>
            <a:custGeom>
              <a:avLst/>
              <a:gdLst/>
              <a:ahLst/>
              <a:cxnLst/>
              <a:rect l="l" t="t" r="r" b="b"/>
              <a:pathLst>
                <a:path w="3197" h="4311" extrusionOk="0">
                  <a:moveTo>
                    <a:pt x="378" y="0"/>
                  </a:moveTo>
                  <a:cubicBezTo>
                    <a:pt x="1" y="1344"/>
                    <a:pt x="541" y="1606"/>
                    <a:pt x="1099" y="2475"/>
                  </a:cubicBezTo>
                  <a:cubicBezTo>
                    <a:pt x="1656" y="3344"/>
                    <a:pt x="1050" y="4311"/>
                    <a:pt x="1050" y="4311"/>
                  </a:cubicBezTo>
                  <a:cubicBezTo>
                    <a:pt x="1459" y="4032"/>
                    <a:pt x="1804" y="3360"/>
                    <a:pt x="2492" y="2918"/>
                  </a:cubicBezTo>
                  <a:cubicBezTo>
                    <a:pt x="3197" y="2492"/>
                    <a:pt x="2902" y="1590"/>
                    <a:pt x="2902" y="1590"/>
                  </a:cubicBezTo>
                  <a:lnTo>
                    <a:pt x="2902" y="1590"/>
                  </a:lnTo>
                  <a:cubicBezTo>
                    <a:pt x="2862" y="1695"/>
                    <a:pt x="2760" y="1747"/>
                    <a:pt x="2595" y="1747"/>
                  </a:cubicBezTo>
                  <a:cubicBezTo>
                    <a:pt x="2554" y="1747"/>
                    <a:pt x="2508" y="1744"/>
                    <a:pt x="2459" y="1738"/>
                  </a:cubicBezTo>
                  <a:cubicBezTo>
                    <a:pt x="2428" y="1730"/>
                    <a:pt x="2398" y="1727"/>
                    <a:pt x="2369" y="1727"/>
                  </a:cubicBezTo>
                  <a:cubicBezTo>
                    <a:pt x="2134" y="1727"/>
                    <a:pt x="1962" y="1947"/>
                    <a:pt x="2049" y="2180"/>
                  </a:cubicBezTo>
                  <a:cubicBezTo>
                    <a:pt x="2116" y="2354"/>
                    <a:pt x="1986" y="2518"/>
                    <a:pt x="1829" y="2518"/>
                  </a:cubicBezTo>
                  <a:cubicBezTo>
                    <a:pt x="1794" y="2518"/>
                    <a:pt x="1757" y="2510"/>
                    <a:pt x="1722" y="2492"/>
                  </a:cubicBezTo>
                  <a:cubicBezTo>
                    <a:pt x="1558" y="2426"/>
                    <a:pt x="1558" y="2065"/>
                    <a:pt x="1787" y="1885"/>
                  </a:cubicBezTo>
                  <a:cubicBezTo>
                    <a:pt x="2000" y="1705"/>
                    <a:pt x="2148" y="1311"/>
                    <a:pt x="1951" y="689"/>
                  </a:cubicBezTo>
                  <a:cubicBezTo>
                    <a:pt x="1810" y="202"/>
                    <a:pt x="1340" y="96"/>
                    <a:pt x="1016" y="96"/>
                  </a:cubicBezTo>
                  <a:cubicBezTo>
                    <a:pt x="924" y="96"/>
                    <a:pt x="845" y="104"/>
                    <a:pt x="787" y="115"/>
                  </a:cubicBezTo>
                  <a:cubicBezTo>
                    <a:pt x="756" y="122"/>
                    <a:pt x="726" y="125"/>
                    <a:pt x="695" y="125"/>
                  </a:cubicBezTo>
                  <a:cubicBezTo>
                    <a:pt x="580" y="125"/>
                    <a:pt x="468" y="78"/>
                    <a:pt x="3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 name="Google Shape;1586;p2"/>
            <p:cNvSpPr/>
            <p:nvPr/>
          </p:nvSpPr>
          <p:spPr>
            <a:xfrm>
              <a:off x="2993500" y="3612200"/>
              <a:ext cx="202850" cy="202550"/>
            </a:xfrm>
            <a:custGeom>
              <a:avLst/>
              <a:gdLst/>
              <a:ahLst/>
              <a:cxnLst/>
              <a:rect l="l" t="t" r="r" b="b"/>
              <a:pathLst>
                <a:path w="8114" h="8102" extrusionOk="0">
                  <a:moveTo>
                    <a:pt x="5733" y="1"/>
                  </a:moveTo>
                  <a:cubicBezTo>
                    <a:pt x="5224" y="1"/>
                    <a:pt x="4727" y="178"/>
                    <a:pt x="4426" y="562"/>
                  </a:cubicBezTo>
                  <a:cubicBezTo>
                    <a:pt x="4131" y="1005"/>
                    <a:pt x="4082" y="1562"/>
                    <a:pt x="4311" y="2037"/>
                  </a:cubicBezTo>
                  <a:cubicBezTo>
                    <a:pt x="4519" y="2444"/>
                    <a:pt x="4854" y="2591"/>
                    <a:pt x="5184" y="2591"/>
                  </a:cubicBezTo>
                  <a:cubicBezTo>
                    <a:pt x="5531" y="2591"/>
                    <a:pt x="5872" y="2427"/>
                    <a:pt x="6049" y="2234"/>
                  </a:cubicBezTo>
                  <a:cubicBezTo>
                    <a:pt x="6229" y="2037"/>
                    <a:pt x="6311" y="1759"/>
                    <a:pt x="6245" y="1496"/>
                  </a:cubicBezTo>
                  <a:cubicBezTo>
                    <a:pt x="6187" y="1168"/>
                    <a:pt x="5959" y="1028"/>
                    <a:pt x="5751" y="1028"/>
                  </a:cubicBezTo>
                  <a:cubicBezTo>
                    <a:pt x="5606" y="1028"/>
                    <a:pt x="5470" y="1096"/>
                    <a:pt x="5409" y="1218"/>
                  </a:cubicBezTo>
                  <a:cubicBezTo>
                    <a:pt x="5278" y="1496"/>
                    <a:pt x="5344" y="1841"/>
                    <a:pt x="5754" y="1906"/>
                  </a:cubicBezTo>
                  <a:cubicBezTo>
                    <a:pt x="6098" y="1972"/>
                    <a:pt x="5918" y="2398"/>
                    <a:pt x="5475" y="2513"/>
                  </a:cubicBezTo>
                  <a:cubicBezTo>
                    <a:pt x="5398" y="2533"/>
                    <a:pt x="5319" y="2543"/>
                    <a:pt x="5240" y="2543"/>
                  </a:cubicBezTo>
                  <a:cubicBezTo>
                    <a:pt x="4886" y="2543"/>
                    <a:pt x="4541" y="2340"/>
                    <a:pt x="4393" y="2004"/>
                  </a:cubicBezTo>
                  <a:cubicBezTo>
                    <a:pt x="4196" y="1562"/>
                    <a:pt x="4246" y="1037"/>
                    <a:pt x="4524" y="644"/>
                  </a:cubicBezTo>
                  <a:cubicBezTo>
                    <a:pt x="4794" y="306"/>
                    <a:pt x="5253" y="147"/>
                    <a:pt x="5718" y="147"/>
                  </a:cubicBezTo>
                  <a:cubicBezTo>
                    <a:pt x="5818" y="147"/>
                    <a:pt x="5918" y="154"/>
                    <a:pt x="6016" y="169"/>
                  </a:cubicBezTo>
                  <a:cubicBezTo>
                    <a:pt x="7229" y="300"/>
                    <a:pt x="7917" y="1988"/>
                    <a:pt x="7196" y="3152"/>
                  </a:cubicBezTo>
                  <a:cubicBezTo>
                    <a:pt x="6967" y="3512"/>
                    <a:pt x="6622" y="3807"/>
                    <a:pt x="6229" y="4004"/>
                  </a:cubicBezTo>
                  <a:cubicBezTo>
                    <a:pt x="5842" y="4170"/>
                    <a:pt x="5392" y="4253"/>
                    <a:pt x="4869" y="4253"/>
                  </a:cubicBezTo>
                  <a:cubicBezTo>
                    <a:pt x="4462" y="4253"/>
                    <a:pt x="4010" y="4203"/>
                    <a:pt x="3508" y="4103"/>
                  </a:cubicBezTo>
                  <a:cubicBezTo>
                    <a:pt x="3202" y="4041"/>
                    <a:pt x="2903" y="4011"/>
                    <a:pt x="2616" y="4011"/>
                  </a:cubicBezTo>
                  <a:cubicBezTo>
                    <a:pt x="1289" y="4011"/>
                    <a:pt x="239" y="4667"/>
                    <a:pt x="131" y="5987"/>
                  </a:cubicBezTo>
                  <a:cubicBezTo>
                    <a:pt x="0" y="7577"/>
                    <a:pt x="1049" y="8102"/>
                    <a:pt x="1049" y="8102"/>
                  </a:cubicBezTo>
                  <a:cubicBezTo>
                    <a:pt x="1049" y="8102"/>
                    <a:pt x="1033" y="8086"/>
                    <a:pt x="1017" y="8069"/>
                  </a:cubicBezTo>
                  <a:cubicBezTo>
                    <a:pt x="459" y="7414"/>
                    <a:pt x="607" y="6217"/>
                    <a:pt x="607" y="6217"/>
                  </a:cubicBezTo>
                  <a:cubicBezTo>
                    <a:pt x="705" y="5709"/>
                    <a:pt x="967" y="5234"/>
                    <a:pt x="1361" y="4906"/>
                  </a:cubicBezTo>
                  <a:cubicBezTo>
                    <a:pt x="1942" y="4465"/>
                    <a:pt x="2676" y="4379"/>
                    <a:pt x="3159" y="4379"/>
                  </a:cubicBezTo>
                  <a:cubicBezTo>
                    <a:pt x="3466" y="4379"/>
                    <a:pt x="3672" y="4414"/>
                    <a:pt x="3672" y="4414"/>
                  </a:cubicBezTo>
                  <a:cubicBezTo>
                    <a:pt x="3934" y="4447"/>
                    <a:pt x="4164" y="4463"/>
                    <a:pt x="4377" y="4463"/>
                  </a:cubicBezTo>
                  <a:cubicBezTo>
                    <a:pt x="4483" y="4470"/>
                    <a:pt x="4592" y="4473"/>
                    <a:pt x="4702" y="4473"/>
                  </a:cubicBezTo>
                  <a:cubicBezTo>
                    <a:pt x="5673" y="4473"/>
                    <a:pt x="6740" y="4191"/>
                    <a:pt x="7344" y="3234"/>
                  </a:cubicBezTo>
                  <a:cubicBezTo>
                    <a:pt x="8114" y="1988"/>
                    <a:pt x="7360" y="169"/>
                    <a:pt x="6032" y="21"/>
                  </a:cubicBezTo>
                  <a:cubicBezTo>
                    <a:pt x="5933" y="8"/>
                    <a:pt x="5833" y="1"/>
                    <a:pt x="57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 name="Google Shape;1587;p2"/>
            <p:cNvSpPr/>
            <p:nvPr/>
          </p:nvSpPr>
          <p:spPr>
            <a:xfrm>
              <a:off x="3018900" y="3813925"/>
              <a:ext cx="25" cy="25"/>
            </a:xfrm>
            <a:custGeom>
              <a:avLst/>
              <a:gdLst/>
              <a:ahLst/>
              <a:cxnLst/>
              <a:rect l="l" t="t" r="r" b="b"/>
              <a:pathLst>
                <a:path w="1" h="1" extrusionOk="0">
                  <a:moveTo>
                    <a:pt x="1" y="0"/>
                  </a:moveTo>
                  <a:lnTo>
                    <a:pt x="1" y="0"/>
                  </a:lnTo>
                  <a:lnTo>
                    <a:pt x="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 name="Google Shape;1588;p2"/>
            <p:cNvSpPr/>
            <p:nvPr/>
          </p:nvSpPr>
          <p:spPr>
            <a:xfrm>
              <a:off x="3047575" y="3728400"/>
              <a:ext cx="116825" cy="59725"/>
            </a:xfrm>
            <a:custGeom>
              <a:avLst/>
              <a:gdLst/>
              <a:ahLst/>
              <a:cxnLst/>
              <a:rect l="l" t="t" r="r" b="b"/>
              <a:pathLst>
                <a:path w="4673" h="2389" extrusionOk="0">
                  <a:moveTo>
                    <a:pt x="1086" y="0"/>
                  </a:moveTo>
                  <a:cubicBezTo>
                    <a:pt x="394" y="0"/>
                    <a:pt x="1" y="225"/>
                    <a:pt x="1" y="225"/>
                  </a:cubicBezTo>
                  <a:cubicBezTo>
                    <a:pt x="84" y="210"/>
                    <a:pt x="164" y="202"/>
                    <a:pt x="240" y="202"/>
                  </a:cubicBezTo>
                  <a:cubicBezTo>
                    <a:pt x="728" y="202"/>
                    <a:pt x="1035" y="513"/>
                    <a:pt x="935" y="995"/>
                  </a:cubicBezTo>
                  <a:cubicBezTo>
                    <a:pt x="804" y="1405"/>
                    <a:pt x="968" y="1864"/>
                    <a:pt x="1312" y="2126"/>
                  </a:cubicBezTo>
                  <a:cubicBezTo>
                    <a:pt x="1640" y="2389"/>
                    <a:pt x="2558" y="2389"/>
                    <a:pt x="2558" y="2389"/>
                  </a:cubicBezTo>
                  <a:cubicBezTo>
                    <a:pt x="2296" y="2241"/>
                    <a:pt x="2525" y="1880"/>
                    <a:pt x="2706" y="1438"/>
                  </a:cubicBezTo>
                  <a:cubicBezTo>
                    <a:pt x="2861" y="1033"/>
                    <a:pt x="2424" y="879"/>
                    <a:pt x="2240" y="879"/>
                  </a:cubicBezTo>
                  <a:cubicBezTo>
                    <a:pt x="2231" y="879"/>
                    <a:pt x="2222" y="880"/>
                    <a:pt x="2214" y="881"/>
                  </a:cubicBezTo>
                  <a:cubicBezTo>
                    <a:pt x="2110" y="890"/>
                    <a:pt x="2028" y="910"/>
                    <a:pt x="1956" y="910"/>
                  </a:cubicBezTo>
                  <a:cubicBezTo>
                    <a:pt x="1902" y="910"/>
                    <a:pt x="1853" y="899"/>
                    <a:pt x="1804" y="864"/>
                  </a:cubicBezTo>
                  <a:cubicBezTo>
                    <a:pt x="1698" y="785"/>
                    <a:pt x="1742" y="578"/>
                    <a:pt x="2012" y="578"/>
                  </a:cubicBezTo>
                  <a:cubicBezTo>
                    <a:pt x="2076" y="578"/>
                    <a:pt x="2154" y="590"/>
                    <a:pt x="2247" y="618"/>
                  </a:cubicBezTo>
                  <a:cubicBezTo>
                    <a:pt x="2722" y="766"/>
                    <a:pt x="2574" y="1225"/>
                    <a:pt x="3312" y="1372"/>
                  </a:cubicBezTo>
                  <a:cubicBezTo>
                    <a:pt x="3368" y="1384"/>
                    <a:pt x="3421" y="1389"/>
                    <a:pt x="3471" y="1389"/>
                  </a:cubicBezTo>
                  <a:cubicBezTo>
                    <a:pt x="4061" y="1389"/>
                    <a:pt x="4219" y="642"/>
                    <a:pt x="4279" y="536"/>
                  </a:cubicBezTo>
                  <a:cubicBezTo>
                    <a:pt x="4394" y="389"/>
                    <a:pt x="4525" y="274"/>
                    <a:pt x="4672" y="159"/>
                  </a:cubicBezTo>
                  <a:lnTo>
                    <a:pt x="4672" y="159"/>
                  </a:lnTo>
                  <a:cubicBezTo>
                    <a:pt x="4463" y="274"/>
                    <a:pt x="4088" y="393"/>
                    <a:pt x="3549" y="393"/>
                  </a:cubicBezTo>
                  <a:cubicBezTo>
                    <a:pt x="3161" y="393"/>
                    <a:pt x="2688" y="331"/>
                    <a:pt x="2132" y="159"/>
                  </a:cubicBezTo>
                  <a:cubicBezTo>
                    <a:pt x="1734" y="41"/>
                    <a:pt x="1382" y="0"/>
                    <a:pt x="108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 name="Google Shape;1589;p2"/>
            <p:cNvSpPr/>
            <p:nvPr/>
          </p:nvSpPr>
          <p:spPr>
            <a:xfrm>
              <a:off x="3054550" y="3619275"/>
              <a:ext cx="80350" cy="83700"/>
            </a:xfrm>
            <a:custGeom>
              <a:avLst/>
              <a:gdLst/>
              <a:ahLst/>
              <a:cxnLst/>
              <a:rect l="l" t="t" r="r" b="b"/>
              <a:pathLst>
                <a:path w="3214" h="3348" extrusionOk="0">
                  <a:moveTo>
                    <a:pt x="1935" y="0"/>
                  </a:moveTo>
                  <a:lnTo>
                    <a:pt x="1935" y="0"/>
                  </a:lnTo>
                  <a:cubicBezTo>
                    <a:pt x="1492" y="279"/>
                    <a:pt x="1427" y="722"/>
                    <a:pt x="705" y="1344"/>
                  </a:cubicBezTo>
                  <a:cubicBezTo>
                    <a:pt x="1" y="1967"/>
                    <a:pt x="197" y="2426"/>
                    <a:pt x="345" y="2672"/>
                  </a:cubicBezTo>
                  <a:cubicBezTo>
                    <a:pt x="460" y="2803"/>
                    <a:pt x="427" y="3000"/>
                    <a:pt x="296" y="3082"/>
                  </a:cubicBezTo>
                  <a:cubicBezTo>
                    <a:pt x="1377" y="2984"/>
                    <a:pt x="1230" y="2344"/>
                    <a:pt x="1164" y="2148"/>
                  </a:cubicBezTo>
                  <a:cubicBezTo>
                    <a:pt x="1099" y="1951"/>
                    <a:pt x="1132" y="1836"/>
                    <a:pt x="1246" y="1836"/>
                  </a:cubicBezTo>
                  <a:cubicBezTo>
                    <a:pt x="1361" y="1836"/>
                    <a:pt x="1345" y="2066"/>
                    <a:pt x="1328" y="2344"/>
                  </a:cubicBezTo>
                  <a:cubicBezTo>
                    <a:pt x="1312" y="2639"/>
                    <a:pt x="1263" y="3279"/>
                    <a:pt x="2115" y="3344"/>
                  </a:cubicBezTo>
                  <a:cubicBezTo>
                    <a:pt x="2147" y="3347"/>
                    <a:pt x="2177" y="3348"/>
                    <a:pt x="2207" y="3348"/>
                  </a:cubicBezTo>
                  <a:cubicBezTo>
                    <a:pt x="2985" y="3348"/>
                    <a:pt x="3213" y="2557"/>
                    <a:pt x="3213" y="2557"/>
                  </a:cubicBezTo>
                  <a:lnTo>
                    <a:pt x="3213" y="2557"/>
                  </a:lnTo>
                  <a:cubicBezTo>
                    <a:pt x="3092" y="2591"/>
                    <a:pt x="2946" y="2615"/>
                    <a:pt x="2790" y="2615"/>
                  </a:cubicBezTo>
                  <a:cubicBezTo>
                    <a:pt x="2337" y="2615"/>
                    <a:pt x="1806" y="2412"/>
                    <a:pt x="1574" y="1656"/>
                  </a:cubicBezTo>
                  <a:cubicBezTo>
                    <a:pt x="1377" y="1082"/>
                    <a:pt x="1509" y="427"/>
                    <a:pt x="193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 name="Google Shape;1590;p2"/>
            <p:cNvSpPr/>
            <p:nvPr/>
          </p:nvSpPr>
          <p:spPr>
            <a:xfrm>
              <a:off x="3169300" y="3499825"/>
              <a:ext cx="48375" cy="191600"/>
            </a:xfrm>
            <a:custGeom>
              <a:avLst/>
              <a:gdLst/>
              <a:ahLst/>
              <a:cxnLst/>
              <a:rect l="l" t="t" r="r" b="b"/>
              <a:pathLst>
                <a:path w="1935" h="7664" extrusionOk="0">
                  <a:moveTo>
                    <a:pt x="1301" y="1"/>
                  </a:moveTo>
                  <a:cubicBezTo>
                    <a:pt x="988" y="1"/>
                    <a:pt x="754" y="369"/>
                    <a:pt x="754" y="369"/>
                  </a:cubicBezTo>
                  <a:cubicBezTo>
                    <a:pt x="0" y="1500"/>
                    <a:pt x="836" y="3287"/>
                    <a:pt x="984" y="5172"/>
                  </a:cubicBezTo>
                  <a:cubicBezTo>
                    <a:pt x="1131" y="7040"/>
                    <a:pt x="476" y="7663"/>
                    <a:pt x="476" y="7663"/>
                  </a:cubicBezTo>
                  <a:cubicBezTo>
                    <a:pt x="1164" y="7122"/>
                    <a:pt x="1328" y="5352"/>
                    <a:pt x="1197" y="3992"/>
                  </a:cubicBezTo>
                  <a:cubicBezTo>
                    <a:pt x="1066" y="2631"/>
                    <a:pt x="1082" y="1353"/>
                    <a:pt x="1344" y="1090"/>
                  </a:cubicBezTo>
                  <a:cubicBezTo>
                    <a:pt x="1607" y="828"/>
                    <a:pt x="1934" y="271"/>
                    <a:pt x="1508" y="58"/>
                  </a:cubicBezTo>
                  <a:cubicBezTo>
                    <a:pt x="1436" y="18"/>
                    <a:pt x="1367" y="1"/>
                    <a:pt x="130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 name="Google Shape;1591;p2"/>
            <p:cNvSpPr/>
            <p:nvPr/>
          </p:nvSpPr>
          <p:spPr>
            <a:xfrm>
              <a:off x="3123400" y="3474500"/>
              <a:ext cx="213925" cy="254625"/>
            </a:xfrm>
            <a:custGeom>
              <a:avLst/>
              <a:gdLst/>
              <a:ahLst/>
              <a:cxnLst/>
              <a:rect l="l" t="t" r="r" b="b"/>
              <a:pathLst>
                <a:path w="8557" h="10185" extrusionOk="0">
                  <a:moveTo>
                    <a:pt x="6292" y="0"/>
                  </a:moveTo>
                  <a:cubicBezTo>
                    <a:pt x="6092" y="0"/>
                    <a:pt x="5888" y="23"/>
                    <a:pt x="5688" y="71"/>
                  </a:cubicBezTo>
                  <a:cubicBezTo>
                    <a:pt x="4492" y="317"/>
                    <a:pt x="3721" y="1579"/>
                    <a:pt x="3508" y="2841"/>
                  </a:cubicBezTo>
                  <a:cubicBezTo>
                    <a:pt x="3262" y="4136"/>
                    <a:pt x="3508" y="5382"/>
                    <a:pt x="3459" y="6480"/>
                  </a:cubicBezTo>
                  <a:cubicBezTo>
                    <a:pt x="3524" y="7463"/>
                    <a:pt x="3147" y="8430"/>
                    <a:pt x="2459" y="9135"/>
                  </a:cubicBezTo>
                  <a:cubicBezTo>
                    <a:pt x="1787" y="9758"/>
                    <a:pt x="918" y="10119"/>
                    <a:pt x="0" y="10184"/>
                  </a:cubicBezTo>
                  <a:cubicBezTo>
                    <a:pt x="935" y="10151"/>
                    <a:pt x="1820" y="9807"/>
                    <a:pt x="2508" y="9201"/>
                  </a:cubicBezTo>
                  <a:cubicBezTo>
                    <a:pt x="3246" y="8496"/>
                    <a:pt x="3656" y="7512"/>
                    <a:pt x="3606" y="6480"/>
                  </a:cubicBezTo>
                  <a:cubicBezTo>
                    <a:pt x="3672" y="5365"/>
                    <a:pt x="3426" y="4119"/>
                    <a:pt x="3672" y="2874"/>
                  </a:cubicBezTo>
                  <a:cubicBezTo>
                    <a:pt x="3918" y="1628"/>
                    <a:pt x="4606" y="464"/>
                    <a:pt x="5721" y="218"/>
                  </a:cubicBezTo>
                  <a:cubicBezTo>
                    <a:pt x="5852" y="169"/>
                    <a:pt x="5983" y="153"/>
                    <a:pt x="6114" y="153"/>
                  </a:cubicBezTo>
                  <a:cubicBezTo>
                    <a:pt x="6159" y="149"/>
                    <a:pt x="6204" y="148"/>
                    <a:pt x="6248" y="148"/>
                  </a:cubicBezTo>
                  <a:cubicBezTo>
                    <a:pt x="6645" y="148"/>
                    <a:pt x="7036" y="278"/>
                    <a:pt x="7360" y="513"/>
                  </a:cubicBezTo>
                  <a:cubicBezTo>
                    <a:pt x="8065" y="1087"/>
                    <a:pt x="7983" y="2316"/>
                    <a:pt x="7557" y="2710"/>
                  </a:cubicBezTo>
                  <a:cubicBezTo>
                    <a:pt x="7357" y="2888"/>
                    <a:pt x="7133" y="2961"/>
                    <a:pt x="6934" y="2961"/>
                  </a:cubicBezTo>
                  <a:cubicBezTo>
                    <a:pt x="6675" y="2961"/>
                    <a:pt x="6458" y="2837"/>
                    <a:pt x="6393" y="2661"/>
                  </a:cubicBezTo>
                  <a:lnTo>
                    <a:pt x="6393" y="2661"/>
                  </a:lnTo>
                  <a:cubicBezTo>
                    <a:pt x="6393" y="2661"/>
                    <a:pt x="6428" y="2666"/>
                    <a:pt x="6481" y="2666"/>
                  </a:cubicBezTo>
                  <a:cubicBezTo>
                    <a:pt x="6619" y="2666"/>
                    <a:pt x="6879" y="2631"/>
                    <a:pt x="6950" y="2382"/>
                  </a:cubicBezTo>
                  <a:cubicBezTo>
                    <a:pt x="7081" y="2071"/>
                    <a:pt x="6885" y="1726"/>
                    <a:pt x="6557" y="1677"/>
                  </a:cubicBezTo>
                  <a:cubicBezTo>
                    <a:pt x="6501" y="1661"/>
                    <a:pt x="6446" y="1654"/>
                    <a:pt x="6392" y="1654"/>
                  </a:cubicBezTo>
                  <a:cubicBezTo>
                    <a:pt x="6007" y="1654"/>
                    <a:pt x="5708" y="2042"/>
                    <a:pt x="5852" y="2431"/>
                  </a:cubicBezTo>
                  <a:cubicBezTo>
                    <a:pt x="5941" y="2811"/>
                    <a:pt x="6465" y="3099"/>
                    <a:pt x="7007" y="3099"/>
                  </a:cubicBezTo>
                  <a:cubicBezTo>
                    <a:pt x="7260" y="3099"/>
                    <a:pt x="7518" y="3036"/>
                    <a:pt x="7737" y="2890"/>
                  </a:cubicBezTo>
                  <a:cubicBezTo>
                    <a:pt x="8147" y="2677"/>
                    <a:pt x="8557" y="1972"/>
                    <a:pt x="8262" y="1169"/>
                  </a:cubicBezTo>
                  <a:cubicBezTo>
                    <a:pt x="8034" y="459"/>
                    <a:pt x="7192" y="0"/>
                    <a:pt x="629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 name="Google Shape;1592;p2"/>
            <p:cNvSpPr/>
            <p:nvPr/>
          </p:nvSpPr>
          <p:spPr>
            <a:xfrm>
              <a:off x="3225025" y="3510075"/>
              <a:ext cx="62725" cy="52750"/>
            </a:xfrm>
            <a:custGeom>
              <a:avLst/>
              <a:gdLst/>
              <a:ahLst/>
              <a:cxnLst/>
              <a:rect l="l" t="t" r="r" b="b"/>
              <a:pathLst>
                <a:path w="2509" h="2110" extrusionOk="0">
                  <a:moveTo>
                    <a:pt x="691" y="1"/>
                  </a:moveTo>
                  <a:cubicBezTo>
                    <a:pt x="622" y="1"/>
                    <a:pt x="551" y="8"/>
                    <a:pt x="476" y="25"/>
                  </a:cubicBezTo>
                  <a:cubicBezTo>
                    <a:pt x="607" y="107"/>
                    <a:pt x="640" y="271"/>
                    <a:pt x="541" y="385"/>
                  </a:cubicBezTo>
                  <a:cubicBezTo>
                    <a:pt x="394" y="615"/>
                    <a:pt x="0" y="1320"/>
                    <a:pt x="558" y="1860"/>
                  </a:cubicBezTo>
                  <a:cubicBezTo>
                    <a:pt x="737" y="2045"/>
                    <a:pt x="991" y="2109"/>
                    <a:pt x="1256" y="2109"/>
                  </a:cubicBezTo>
                  <a:cubicBezTo>
                    <a:pt x="1792" y="2109"/>
                    <a:pt x="2377" y="1850"/>
                    <a:pt x="2508" y="1795"/>
                  </a:cubicBezTo>
                  <a:lnTo>
                    <a:pt x="2508" y="1795"/>
                  </a:lnTo>
                  <a:cubicBezTo>
                    <a:pt x="2508" y="1795"/>
                    <a:pt x="2476" y="1799"/>
                    <a:pt x="2423" y="1799"/>
                  </a:cubicBezTo>
                  <a:cubicBezTo>
                    <a:pt x="2208" y="1799"/>
                    <a:pt x="1653" y="1735"/>
                    <a:pt x="1574" y="1090"/>
                  </a:cubicBezTo>
                  <a:cubicBezTo>
                    <a:pt x="1488" y="400"/>
                    <a:pt x="1175" y="1"/>
                    <a:pt x="69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 name="Google Shape;1593;p2"/>
            <p:cNvSpPr/>
            <p:nvPr/>
          </p:nvSpPr>
          <p:spPr>
            <a:xfrm>
              <a:off x="3228300" y="3513150"/>
              <a:ext cx="120100" cy="137300"/>
            </a:xfrm>
            <a:custGeom>
              <a:avLst/>
              <a:gdLst/>
              <a:ahLst/>
              <a:cxnLst/>
              <a:rect l="l" t="t" r="r" b="b"/>
              <a:pathLst>
                <a:path w="4804" h="5492" extrusionOk="0">
                  <a:moveTo>
                    <a:pt x="4328" y="0"/>
                  </a:moveTo>
                  <a:lnTo>
                    <a:pt x="4328" y="0"/>
                  </a:lnTo>
                  <a:cubicBezTo>
                    <a:pt x="4475" y="557"/>
                    <a:pt x="4279" y="1164"/>
                    <a:pt x="3803" y="1508"/>
                  </a:cubicBezTo>
                  <a:cubicBezTo>
                    <a:pt x="3017" y="2082"/>
                    <a:pt x="1902" y="1787"/>
                    <a:pt x="1000" y="2426"/>
                  </a:cubicBezTo>
                  <a:cubicBezTo>
                    <a:pt x="99" y="3049"/>
                    <a:pt x="197" y="3967"/>
                    <a:pt x="181" y="4475"/>
                  </a:cubicBezTo>
                  <a:cubicBezTo>
                    <a:pt x="197" y="4819"/>
                    <a:pt x="132" y="5180"/>
                    <a:pt x="1" y="5491"/>
                  </a:cubicBezTo>
                  <a:cubicBezTo>
                    <a:pt x="312" y="5294"/>
                    <a:pt x="476" y="4934"/>
                    <a:pt x="443" y="4573"/>
                  </a:cubicBezTo>
                  <a:cubicBezTo>
                    <a:pt x="428" y="3925"/>
                    <a:pt x="514" y="3204"/>
                    <a:pt x="716" y="3204"/>
                  </a:cubicBezTo>
                  <a:cubicBezTo>
                    <a:pt x="728" y="3204"/>
                    <a:pt x="741" y="3207"/>
                    <a:pt x="755" y="3213"/>
                  </a:cubicBezTo>
                  <a:cubicBezTo>
                    <a:pt x="984" y="3327"/>
                    <a:pt x="787" y="3573"/>
                    <a:pt x="705" y="3721"/>
                  </a:cubicBezTo>
                  <a:cubicBezTo>
                    <a:pt x="607" y="3885"/>
                    <a:pt x="443" y="4540"/>
                    <a:pt x="1164" y="4950"/>
                  </a:cubicBezTo>
                  <a:cubicBezTo>
                    <a:pt x="1164" y="4950"/>
                    <a:pt x="935" y="4426"/>
                    <a:pt x="1328" y="4147"/>
                  </a:cubicBezTo>
                  <a:cubicBezTo>
                    <a:pt x="1738" y="3868"/>
                    <a:pt x="2000" y="3704"/>
                    <a:pt x="1951" y="3131"/>
                  </a:cubicBezTo>
                  <a:cubicBezTo>
                    <a:pt x="1907" y="2608"/>
                    <a:pt x="2238" y="2175"/>
                    <a:pt x="2473" y="2175"/>
                  </a:cubicBezTo>
                  <a:cubicBezTo>
                    <a:pt x="2503" y="2175"/>
                    <a:pt x="2532" y="2182"/>
                    <a:pt x="2558" y="2196"/>
                  </a:cubicBezTo>
                  <a:cubicBezTo>
                    <a:pt x="2787" y="2344"/>
                    <a:pt x="2525" y="2557"/>
                    <a:pt x="2394" y="2606"/>
                  </a:cubicBezTo>
                  <a:cubicBezTo>
                    <a:pt x="2213" y="2721"/>
                    <a:pt x="2181" y="2983"/>
                    <a:pt x="2328" y="3147"/>
                  </a:cubicBezTo>
                  <a:cubicBezTo>
                    <a:pt x="2541" y="3393"/>
                    <a:pt x="2476" y="3704"/>
                    <a:pt x="2197" y="3803"/>
                  </a:cubicBezTo>
                  <a:cubicBezTo>
                    <a:pt x="2197" y="3803"/>
                    <a:pt x="2254" y="3809"/>
                    <a:pt x="2348" y="3809"/>
                  </a:cubicBezTo>
                  <a:cubicBezTo>
                    <a:pt x="2674" y="3809"/>
                    <a:pt x="3452" y="3731"/>
                    <a:pt x="3934" y="3032"/>
                  </a:cubicBezTo>
                  <a:cubicBezTo>
                    <a:pt x="4574" y="2147"/>
                    <a:pt x="4803" y="820"/>
                    <a:pt x="432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 name="Google Shape;1594;p2"/>
            <p:cNvSpPr/>
            <p:nvPr/>
          </p:nvSpPr>
          <p:spPr>
            <a:xfrm>
              <a:off x="3314775" y="3475325"/>
              <a:ext cx="74175" cy="48825"/>
            </a:xfrm>
            <a:custGeom>
              <a:avLst/>
              <a:gdLst/>
              <a:ahLst/>
              <a:cxnLst/>
              <a:rect l="l" t="t" r="r" b="b"/>
              <a:pathLst>
                <a:path w="2967" h="1953" extrusionOk="0">
                  <a:moveTo>
                    <a:pt x="927" y="1"/>
                  </a:moveTo>
                  <a:cubicBezTo>
                    <a:pt x="661" y="1"/>
                    <a:pt x="354" y="27"/>
                    <a:pt x="0" y="87"/>
                  </a:cubicBezTo>
                  <a:cubicBezTo>
                    <a:pt x="410" y="136"/>
                    <a:pt x="770" y="415"/>
                    <a:pt x="918" y="792"/>
                  </a:cubicBezTo>
                  <a:cubicBezTo>
                    <a:pt x="1124" y="1307"/>
                    <a:pt x="1502" y="1953"/>
                    <a:pt x="2257" y="1953"/>
                  </a:cubicBezTo>
                  <a:cubicBezTo>
                    <a:pt x="2464" y="1953"/>
                    <a:pt x="2699" y="1904"/>
                    <a:pt x="2967" y="1792"/>
                  </a:cubicBezTo>
                  <a:cubicBezTo>
                    <a:pt x="2787" y="1726"/>
                    <a:pt x="2672" y="1562"/>
                    <a:pt x="2672" y="1365"/>
                  </a:cubicBezTo>
                  <a:cubicBezTo>
                    <a:pt x="2672" y="1082"/>
                    <a:pt x="2635" y="1"/>
                    <a:pt x="9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 name="Google Shape;1595;p2"/>
            <p:cNvSpPr/>
            <p:nvPr/>
          </p:nvSpPr>
          <p:spPr>
            <a:xfrm>
              <a:off x="3381150" y="3474675"/>
              <a:ext cx="36500" cy="28450"/>
            </a:xfrm>
            <a:custGeom>
              <a:avLst/>
              <a:gdLst/>
              <a:ahLst/>
              <a:cxnLst/>
              <a:rect l="l" t="t" r="r" b="b"/>
              <a:pathLst>
                <a:path w="1460" h="1138" extrusionOk="0">
                  <a:moveTo>
                    <a:pt x="977" y="0"/>
                  </a:moveTo>
                  <a:cubicBezTo>
                    <a:pt x="807" y="0"/>
                    <a:pt x="653" y="133"/>
                    <a:pt x="640" y="326"/>
                  </a:cubicBezTo>
                  <a:cubicBezTo>
                    <a:pt x="640" y="485"/>
                    <a:pt x="765" y="589"/>
                    <a:pt x="897" y="589"/>
                  </a:cubicBezTo>
                  <a:cubicBezTo>
                    <a:pt x="956" y="589"/>
                    <a:pt x="1015" y="568"/>
                    <a:pt x="1066" y="523"/>
                  </a:cubicBezTo>
                  <a:cubicBezTo>
                    <a:pt x="1066" y="523"/>
                    <a:pt x="1181" y="359"/>
                    <a:pt x="1066" y="293"/>
                  </a:cubicBezTo>
                  <a:cubicBezTo>
                    <a:pt x="1037" y="277"/>
                    <a:pt x="1012" y="270"/>
                    <a:pt x="990" y="270"/>
                  </a:cubicBezTo>
                  <a:cubicBezTo>
                    <a:pt x="924" y="270"/>
                    <a:pt x="890" y="334"/>
                    <a:pt x="902" y="408"/>
                  </a:cubicBezTo>
                  <a:cubicBezTo>
                    <a:pt x="913" y="440"/>
                    <a:pt x="898" y="454"/>
                    <a:pt x="873" y="454"/>
                  </a:cubicBezTo>
                  <a:cubicBezTo>
                    <a:pt x="822" y="454"/>
                    <a:pt x="727" y="388"/>
                    <a:pt x="738" y="277"/>
                  </a:cubicBezTo>
                  <a:cubicBezTo>
                    <a:pt x="762" y="158"/>
                    <a:pt x="872" y="74"/>
                    <a:pt x="993" y="74"/>
                  </a:cubicBezTo>
                  <a:cubicBezTo>
                    <a:pt x="1039" y="74"/>
                    <a:pt x="1086" y="86"/>
                    <a:pt x="1131" y="113"/>
                  </a:cubicBezTo>
                  <a:cubicBezTo>
                    <a:pt x="1394" y="260"/>
                    <a:pt x="1312" y="851"/>
                    <a:pt x="738" y="900"/>
                  </a:cubicBezTo>
                  <a:cubicBezTo>
                    <a:pt x="724" y="901"/>
                    <a:pt x="710" y="902"/>
                    <a:pt x="696" y="902"/>
                  </a:cubicBezTo>
                  <a:cubicBezTo>
                    <a:pt x="336" y="902"/>
                    <a:pt x="17" y="506"/>
                    <a:pt x="17" y="506"/>
                  </a:cubicBezTo>
                  <a:lnTo>
                    <a:pt x="17" y="506"/>
                  </a:lnTo>
                  <a:cubicBezTo>
                    <a:pt x="0" y="703"/>
                    <a:pt x="82" y="883"/>
                    <a:pt x="230" y="1014"/>
                  </a:cubicBezTo>
                  <a:cubicBezTo>
                    <a:pt x="349" y="1094"/>
                    <a:pt x="486" y="1137"/>
                    <a:pt x="623" y="1137"/>
                  </a:cubicBezTo>
                  <a:cubicBezTo>
                    <a:pt x="712" y="1137"/>
                    <a:pt x="802" y="1119"/>
                    <a:pt x="886" y="1080"/>
                  </a:cubicBezTo>
                  <a:cubicBezTo>
                    <a:pt x="1099" y="1031"/>
                    <a:pt x="1279" y="867"/>
                    <a:pt x="1361" y="670"/>
                  </a:cubicBezTo>
                  <a:cubicBezTo>
                    <a:pt x="1459" y="424"/>
                    <a:pt x="1361" y="146"/>
                    <a:pt x="1115" y="31"/>
                  </a:cubicBezTo>
                  <a:cubicBezTo>
                    <a:pt x="1070" y="10"/>
                    <a:pt x="1023" y="0"/>
                    <a:pt x="9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 name="Google Shape;1596;p2"/>
            <p:cNvSpPr/>
            <p:nvPr/>
          </p:nvSpPr>
          <p:spPr>
            <a:xfrm>
              <a:off x="2813600" y="3656125"/>
              <a:ext cx="100000" cy="218525"/>
            </a:xfrm>
            <a:custGeom>
              <a:avLst/>
              <a:gdLst/>
              <a:ahLst/>
              <a:cxnLst/>
              <a:rect l="l" t="t" r="r" b="b"/>
              <a:pathLst>
                <a:path w="4000" h="8741" extrusionOk="0">
                  <a:moveTo>
                    <a:pt x="2081" y="0"/>
                  </a:moveTo>
                  <a:cubicBezTo>
                    <a:pt x="1553" y="0"/>
                    <a:pt x="1050" y="245"/>
                    <a:pt x="722" y="674"/>
                  </a:cubicBezTo>
                  <a:cubicBezTo>
                    <a:pt x="377" y="1182"/>
                    <a:pt x="328" y="1821"/>
                    <a:pt x="591" y="2362"/>
                  </a:cubicBezTo>
                  <a:cubicBezTo>
                    <a:pt x="825" y="2783"/>
                    <a:pt x="1259" y="3021"/>
                    <a:pt x="1709" y="3021"/>
                  </a:cubicBezTo>
                  <a:cubicBezTo>
                    <a:pt x="1890" y="3021"/>
                    <a:pt x="2073" y="2983"/>
                    <a:pt x="2246" y="2903"/>
                  </a:cubicBezTo>
                  <a:cubicBezTo>
                    <a:pt x="2951" y="2723"/>
                    <a:pt x="3098" y="1788"/>
                    <a:pt x="2476" y="1411"/>
                  </a:cubicBezTo>
                  <a:cubicBezTo>
                    <a:pt x="2397" y="1370"/>
                    <a:pt x="2316" y="1352"/>
                    <a:pt x="2237" y="1352"/>
                  </a:cubicBezTo>
                  <a:cubicBezTo>
                    <a:pt x="1906" y="1352"/>
                    <a:pt x="1619" y="1680"/>
                    <a:pt x="1738" y="2050"/>
                  </a:cubicBezTo>
                  <a:cubicBezTo>
                    <a:pt x="1875" y="2324"/>
                    <a:pt x="2182" y="2346"/>
                    <a:pt x="2318" y="2346"/>
                  </a:cubicBezTo>
                  <a:cubicBezTo>
                    <a:pt x="2346" y="2346"/>
                    <a:pt x="2366" y="2346"/>
                    <a:pt x="2377" y="2346"/>
                  </a:cubicBezTo>
                  <a:cubicBezTo>
                    <a:pt x="2443" y="2346"/>
                    <a:pt x="2443" y="2378"/>
                    <a:pt x="2443" y="2378"/>
                  </a:cubicBezTo>
                  <a:cubicBezTo>
                    <a:pt x="2486" y="2566"/>
                    <a:pt x="2250" y="2855"/>
                    <a:pt x="1803" y="2855"/>
                  </a:cubicBezTo>
                  <a:cubicBezTo>
                    <a:pt x="1741" y="2855"/>
                    <a:pt x="1676" y="2849"/>
                    <a:pt x="1607" y="2837"/>
                  </a:cubicBezTo>
                  <a:cubicBezTo>
                    <a:pt x="1410" y="2804"/>
                    <a:pt x="1230" y="2723"/>
                    <a:pt x="1099" y="2575"/>
                  </a:cubicBezTo>
                  <a:cubicBezTo>
                    <a:pt x="410" y="1936"/>
                    <a:pt x="738" y="559"/>
                    <a:pt x="1754" y="297"/>
                  </a:cubicBezTo>
                  <a:cubicBezTo>
                    <a:pt x="1902" y="256"/>
                    <a:pt x="2054" y="235"/>
                    <a:pt x="2205" y="235"/>
                  </a:cubicBezTo>
                  <a:cubicBezTo>
                    <a:pt x="2357" y="235"/>
                    <a:pt x="2508" y="256"/>
                    <a:pt x="2656" y="297"/>
                  </a:cubicBezTo>
                  <a:cubicBezTo>
                    <a:pt x="2836" y="346"/>
                    <a:pt x="3016" y="428"/>
                    <a:pt x="3180" y="559"/>
                  </a:cubicBezTo>
                  <a:cubicBezTo>
                    <a:pt x="3525" y="838"/>
                    <a:pt x="3738" y="1264"/>
                    <a:pt x="3770" y="1706"/>
                  </a:cubicBezTo>
                  <a:cubicBezTo>
                    <a:pt x="3820" y="2444"/>
                    <a:pt x="3443" y="3181"/>
                    <a:pt x="2869" y="3706"/>
                  </a:cubicBezTo>
                  <a:cubicBezTo>
                    <a:pt x="2312" y="4247"/>
                    <a:pt x="1558" y="4558"/>
                    <a:pt x="984" y="5083"/>
                  </a:cubicBezTo>
                  <a:cubicBezTo>
                    <a:pt x="427" y="5591"/>
                    <a:pt x="82" y="6296"/>
                    <a:pt x="33" y="7066"/>
                  </a:cubicBezTo>
                  <a:cubicBezTo>
                    <a:pt x="0" y="7755"/>
                    <a:pt x="394" y="8492"/>
                    <a:pt x="1033" y="8673"/>
                  </a:cubicBezTo>
                  <a:cubicBezTo>
                    <a:pt x="1168" y="8719"/>
                    <a:pt x="1306" y="8740"/>
                    <a:pt x="1442" y="8740"/>
                  </a:cubicBezTo>
                  <a:cubicBezTo>
                    <a:pt x="1936" y="8740"/>
                    <a:pt x="2396" y="8457"/>
                    <a:pt x="2525" y="8033"/>
                  </a:cubicBezTo>
                  <a:cubicBezTo>
                    <a:pt x="2721" y="7542"/>
                    <a:pt x="2508" y="7001"/>
                    <a:pt x="2033" y="6788"/>
                  </a:cubicBezTo>
                  <a:cubicBezTo>
                    <a:pt x="1935" y="6722"/>
                    <a:pt x="1820" y="6706"/>
                    <a:pt x="1705" y="6706"/>
                  </a:cubicBezTo>
                  <a:cubicBezTo>
                    <a:pt x="1662" y="6698"/>
                    <a:pt x="1619" y="6694"/>
                    <a:pt x="1576" y="6694"/>
                  </a:cubicBezTo>
                  <a:cubicBezTo>
                    <a:pt x="1245" y="6694"/>
                    <a:pt x="938" y="6911"/>
                    <a:pt x="836" y="7230"/>
                  </a:cubicBezTo>
                  <a:cubicBezTo>
                    <a:pt x="720" y="7724"/>
                    <a:pt x="994" y="7991"/>
                    <a:pt x="1308" y="7991"/>
                  </a:cubicBezTo>
                  <a:cubicBezTo>
                    <a:pt x="1391" y="7991"/>
                    <a:pt x="1476" y="7972"/>
                    <a:pt x="1558" y="7935"/>
                  </a:cubicBezTo>
                  <a:cubicBezTo>
                    <a:pt x="1869" y="7771"/>
                    <a:pt x="1918" y="7361"/>
                    <a:pt x="1672" y="7115"/>
                  </a:cubicBezTo>
                  <a:cubicBezTo>
                    <a:pt x="1596" y="7048"/>
                    <a:pt x="1492" y="7015"/>
                    <a:pt x="1389" y="7015"/>
                  </a:cubicBezTo>
                  <a:cubicBezTo>
                    <a:pt x="1315" y="7015"/>
                    <a:pt x="1242" y="7032"/>
                    <a:pt x="1181" y="7066"/>
                  </a:cubicBezTo>
                  <a:cubicBezTo>
                    <a:pt x="1162" y="7078"/>
                    <a:pt x="1148" y="7082"/>
                    <a:pt x="1138" y="7082"/>
                  </a:cubicBezTo>
                  <a:cubicBezTo>
                    <a:pt x="1105" y="7082"/>
                    <a:pt x="1115" y="7033"/>
                    <a:pt x="1115" y="7033"/>
                  </a:cubicBezTo>
                  <a:cubicBezTo>
                    <a:pt x="1226" y="6812"/>
                    <a:pt x="1521" y="6784"/>
                    <a:pt x="1661" y="6784"/>
                  </a:cubicBezTo>
                  <a:cubicBezTo>
                    <a:pt x="1708" y="6784"/>
                    <a:pt x="1738" y="6788"/>
                    <a:pt x="1738" y="6788"/>
                  </a:cubicBezTo>
                  <a:cubicBezTo>
                    <a:pt x="1820" y="6788"/>
                    <a:pt x="1918" y="6804"/>
                    <a:pt x="2000" y="6837"/>
                  </a:cubicBezTo>
                  <a:cubicBezTo>
                    <a:pt x="2459" y="7033"/>
                    <a:pt x="2656" y="7558"/>
                    <a:pt x="2443" y="8000"/>
                  </a:cubicBezTo>
                  <a:cubicBezTo>
                    <a:pt x="2315" y="8384"/>
                    <a:pt x="1908" y="8638"/>
                    <a:pt x="1463" y="8638"/>
                  </a:cubicBezTo>
                  <a:cubicBezTo>
                    <a:pt x="1337" y="8638"/>
                    <a:pt x="1209" y="8618"/>
                    <a:pt x="1082" y="8574"/>
                  </a:cubicBezTo>
                  <a:cubicBezTo>
                    <a:pt x="509" y="8394"/>
                    <a:pt x="148" y="7722"/>
                    <a:pt x="181" y="7050"/>
                  </a:cubicBezTo>
                  <a:cubicBezTo>
                    <a:pt x="230" y="6345"/>
                    <a:pt x="558" y="5689"/>
                    <a:pt x="1099" y="5214"/>
                  </a:cubicBezTo>
                  <a:cubicBezTo>
                    <a:pt x="1640" y="4706"/>
                    <a:pt x="2410" y="4427"/>
                    <a:pt x="3000" y="3837"/>
                  </a:cubicBezTo>
                  <a:cubicBezTo>
                    <a:pt x="3590" y="3280"/>
                    <a:pt x="4000" y="2493"/>
                    <a:pt x="3934" y="1690"/>
                  </a:cubicBezTo>
                  <a:cubicBezTo>
                    <a:pt x="3869" y="919"/>
                    <a:pt x="3312" y="264"/>
                    <a:pt x="2558" y="67"/>
                  </a:cubicBezTo>
                  <a:cubicBezTo>
                    <a:pt x="2399" y="22"/>
                    <a:pt x="2239" y="0"/>
                    <a:pt x="208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 name="Google Shape;1597;p2"/>
            <p:cNvSpPr/>
            <p:nvPr/>
          </p:nvSpPr>
          <p:spPr>
            <a:xfrm>
              <a:off x="2815650" y="3738925"/>
              <a:ext cx="42650" cy="60275"/>
            </a:xfrm>
            <a:custGeom>
              <a:avLst/>
              <a:gdLst/>
              <a:ahLst/>
              <a:cxnLst/>
              <a:rect l="l" t="t" r="r" b="b"/>
              <a:pathLst>
                <a:path w="1706" h="2411" extrusionOk="0">
                  <a:moveTo>
                    <a:pt x="1508" y="1"/>
                  </a:moveTo>
                  <a:lnTo>
                    <a:pt x="1508" y="1"/>
                  </a:lnTo>
                  <a:cubicBezTo>
                    <a:pt x="1508" y="1"/>
                    <a:pt x="1361" y="66"/>
                    <a:pt x="1345" y="148"/>
                  </a:cubicBezTo>
                  <a:cubicBezTo>
                    <a:pt x="1328" y="246"/>
                    <a:pt x="1213" y="328"/>
                    <a:pt x="1017" y="328"/>
                  </a:cubicBezTo>
                  <a:cubicBezTo>
                    <a:pt x="820" y="328"/>
                    <a:pt x="0" y="394"/>
                    <a:pt x="50" y="2410"/>
                  </a:cubicBezTo>
                  <a:cubicBezTo>
                    <a:pt x="50" y="2410"/>
                    <a:pt x="132" y="1672"/>
                    <a:pt x="754" y="1394"/>
                  </a:cubicBezTo>
                  <a:cubicBezTo>
                    <a:pt x="1377" y="1115"/>
                    <a:pt x="1705" y="853"/>
                    <a:pt x="1590" y="460"/>
                  </a:cubicBezTo>
                  <a:cubicBezTo>
                    <a:pt x="1476" y="83"/>
                    <a:pt x="1508" y="1"/>
                    <a:pt x="150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 name="Google Shape;1598;p2"/>
            <p:cNvSpPr/>
            <p:nvPr/>
          </p:nvSpPr>
          <p:spPr>
            <a:xfrm>
              <a:off x="2832850" y="3560675"/>
              <a:ext cx="159850" cy="250800"/>
            </a:xfrm>
            <a:custGeom>
              <a:avLst/>
              <a:gdLst/>
              <a:ahLst/>
              <a:cxnLst/>
              <a:rect l="l" t="t" r="r" b="b"/>
              <a:pathLst>
                <a:path w="6394" h="10032" extrusionOk="0">
                  <a:moveTo>
                    <a:pt x="5246" y="0"/>
                  </a:moveTo>
                  <a:lnTo>
                    <a:pt x="5246" y="0"/>
                  </a:lnTo>
                  <a:cubicBezTo>
                    <a:pt x="2886" y="672"/>
                    <a:pt x="4181" y="2197"/>
                    <a:pt x="4263" y="4426"/>
                  </a:cubicBezTo>
                  <a:cubicBezTo>
                    <a:pt x="4345" y="6278"/>
                    <a:pt x="3263" y="7983"/>
                    <a:pt x="1558" y="8704"/>
                  </a:cubicBezTo>
                  <a:cubicBezTo>
                    <a:pt x="230" y="9229"/>
                    <a:pt x="1" y="10032"/>
                    <a:pt x="1" y="10032"/>
                  </a:cubicBezTo>
                  <a:cubicBezTo>
                    <a:pt x="318" y="9500"/>
                    <a:pt x="678" y="9329"/>
                    <a:pt x="980" y="9329"/>
                  </a:cubicBezTo>
                  <a:cubicBezTo>
                    <a:pt x="1209" y="9329"/>
                    <a:pt x="1405" y="9427"/>
                    <a:pt x="1525" y="9540"/>
                  </a:cubicBezTo>
                  <a:cubicBezTo>
                    <a:pt x="1626" y="9641"/>
                    <a:pt x="1725" y="9673"/>
                    <a:pt x="1819" y="9673"/>
                  </a:cubicBezTo>
                  <a:cubicBezTo>
                    <a:pt x="1985" y="9673"/>
                    <a:pt x="2137" y="9573"/>
                    <a:pt x="2263" y="9573"/>
                  </a:cubicBezTo>
                  <a:cubicBezTo>
                    <a:pt x="2460" y="9589"/>
                    <a:pt x="2345" y="9802"/>
                    <a:pt x="2345" y="9802"/>
                  </a:cubicBezTo>
                  <a:cubicBezTo>
                    <a:pt x="2656" y="9638"/>
                    <a:pt x="2771" y="9229"/>
                    <a:pt x="2574" y="8934"/>
                  </a:cubicBezTo>
                  <a:cubicBezTo>
                    <a:pt x="2476" y="8779"/>
                    <a:pt x="2318" y="8697"/>
                    <a:pt x="2141" y="8697"/>
                  </a:cubicBezTo>
                  <a:cubicBezTo>
                    <a:pt x="2111" y="8697"/>
                    <a:pt x="2081" y="8699"/>
                    <a:pt x="2050" y="8704"/>
                  </a:cubicBezTo>
                  <a:cubicBezTo>
                    <a:pt x="2050" y="8704"/>
                    <a:pt x="2263" y="8655"/>
                    <a:pt x="3312" y="7803"/>
                  </a:cubicBezTo>
                  <a:cubicBezTo>
                    <a:pt x="4590" y="6754"/>
                    <a:pt x="4525" y="7114"/>
                    <a:pt x="5459" y="6622"/>
                  </a:cubicBezTo>
                  <a:cubicBezTo>
                    <a:pt x="6393" y="6131"/>
                    <a:pt x="6082" y="5147"/>
                    <a:pt x="6082" y="5147"/>
                  </a:cubicBezTo>
                  <a:lnTo>
                    <a:pt x="6082" y="5147"/>
                  </a:lnTo>
                  <a:cubicBezTo>
                    <a:pt x="6019" y="5257"/>
                    <a:pt x="5956" y="5443"/>
                    <a:pt x="5457" y="5443"/>
                  </a:cubicBezTo>
                  <a:cubicBezTo>
                    <a:pt x="5437" y="5443"/>
                    <a:pt x="5416" y="5443"/>
                    <a:pt x="5394" y="5442"/>
                  </a:cubicBezTo>
                  <a:cubicBezTo>
                    <a:pt x="5365" y="5440"/>
                    <a:pt x="5337" y="5439"/>
                    <a:pt x="5309" y="5439"/>
                  </a:cubicBezTo>
                  <a:cubicBezTo>
                    <a:pt x="4949" y="5439"/>
                    <a:pt x="4628" y="5632"/>
                    <a:pt x="4476" y="5967"/>
                  </a:cubicBezTo>
                  <a:cubicBezTo>
                    <a:pt x="4410" y="6082"/>
                    <a:pt x="4328" y="6180"/>
                    <a:pt x="4213" y="6262"/>
                  </a:cubicBezTo>
                  <a:cubicBezTo>
                    <a:pt x="4558" y="5918"/>
                    <a:pt x="4607" y="5147"/>
                    <a:pt x="4705" y="4508"/>
                  </a:cubicBezTo>
                  <a:cubicBezTo>
                    <a:pt x="4820" y="3869"/>
                    <a:pt x="5099" y="4082"/>
                    <a:pt x="5672" y="3688"/>
                  </a:cubicBezTo>
                  <a:cubicBezTo>
                    <a:pt x="6230" y="3311"/>
                    <a:pt x="5935" y="2803"/>
                    <a:pt x="5869" y="2672"/>
                  </a:cubicBezTo>
                  <a:cubicBezTo>
                    <a:pt x="5836" y="2525"/>
                    <a:pt x="5853" y="2377"/>
                    <a:pt x="5902" y="2230"/>
                  </a:cubicBezTo>
                  <a:lnTo>
                    <a:pt x="5902" y="2230"/>
                  </a:lnTo>
                  <a:cubicBezTo>
                    <a:pt x="5902" y="2230"/>
                    <a:pt x="5852" y="2344"/>
                    <a:pt x="5476" y="2394"/>
                  </a:cubicBezTo>
                  <a:cubicBezTo>
                    <a:pt x="5164" y="2426"/>
                    <a:pt x="4902" y="2672"/>
                    <a:pt x="4853" y="2984"/>
                  </a:cubicBezTo>
                  <a:cubicBezTo>
                    <a:pt x="4853" y="3130"/>
                    <a:pt x="4755" y="3309"/>
                    <a:pt x="4622" y="3309"/>
                  </a:cubicBezTo>
                  <a:cubicBezTo>
                    <a:pt x="4591" y="3309"/>
                    <a:pt x="4559" y="3300"/>
                    <a:pt x="4525" y="3279"/>
                  </a:cubicBezTo>
                  <a:cubicBezTo>
                    <a:pt x="4328" y="3180"/>
                    <a:pt x="4410" y="2885"/>
                    <a:pt x="4410" y="2885"/>
                  </a:cubicBezTo>
                  <a:cubicBezTo>
                    <a:pt x="4607" y="2295"/>
                    <a:pt x="5181" y="2525"/>
                    <a:pt x="5640" y="1836"/>
                  </a:cubicBezTo>
                  <a:cubicBezTo>
                    <a:pt x="6049" y="1230"/>
                    <a:pt x="5476" y="590"/>
                    <a:pt x="5279" y="410"/>
                  </a:cubicBezTo>
                  <a:cubicBezTo>
                    <a:pt x="5164" y="312"/>
                    <a:pt x="5148" y="132"/>
                    <a:pt x="524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 name="Google Shape;1599;p2"/>
            <p:cNvSpPr/>
            <p:nvPr/>
          </p:nvSpPr>
          <p:spPr>
            <a:xfrm>
              <a:off x="2873025" y="3497350"/>
              <a:ext cx="72950" cy="268650"/>
            </a:xfrm>
            <a:custGeom>
              <a:avLst/>
              <a:gdLst/>
              <a:ahLst/>
              <a:cxnLst/>
              <a:rect l="l" t="t" r="r" b="b"/>
              <a:pathLst>
                <a:path w="2918" h="10746" extrusionOk="0">
                  <a:moveTo>
                    <a:pt x="1625" y="0"/>
                  </a:moveTo>
                  <a:cubicBezTo>
                    <a:pt x="1289" y="0"/>
                    <a:pt x="942" y="125"/>
                    <a:pt x="672" y="419"/>
                  </a:cubicBezTo>
                  <a:cubicBezTo>
                    <a:pt x="0" y="1238"/>
                    <a:pt x="131" y="2468"/>
                    <a:pt x="508" y="3500"/>
                  </a:cubicBezTo>
                  <a:cubicBezTo>
                    <a:pt x="1361" y="5549"/>
                    <a:pt x="2246" y="7516"/>
                    <a:pt x="1689" y="8959"/>
                  </a:cubicBezTo>
                  <a:cubicBezTo>
                    <a:pt x="1443" y="9696"/>
                    <a:pt x="918" y="10336"/>
                    <a:pt x="246" y="10745"/>
                  </a:cubicBezTo>
                  <a:cubicBezTo>
                    <a:pt x="328" y="10696"/>
                    <a:pt x="1230" y="10286"/>
                    <a:pt x="1770" y="8975"/>
                  </a:cubicBezTo>
                  <a:cubicBezTo>
                    <a:pt x="2393" y="7500"/>
                    <a:pt x="1508" y="5451"/>
                    <a:pt x="689" y="3435"/>
                  </a:cubicBezTo>
                  <a:cubicBezTo>
                    <a:pt x="312" y="2435"/>
                    <a:pt x="181" y="1238"/>
                    <a:pt x="787" y="501"/>
                  </a:cubicBezTo>
                  <a:cubicBezTo>
                    <a:pt x="1014" y="225"/>
                    <a:pt x="1327" y="108"/>
                    <a:pt x="1637" y="108"/>
                  </a:cubicBezTo>
                  <a:cubicBezTo>
                    <a:pt x="2157" y="108"/>
                    <a:pt x="2666" y="438"/>
                    <a:pt x="2738" y="911"/>
                  </a:cubicBezTo>
                  <a:cubicBezTo>
                    <a:pt x="2846" y="1435"/>
                    <a:pt x="2445" y="1916"/>
                    <a:pt x="1933" y="1916"/>
                  </a:cubicBezTo>
                  <a:cubicBezTo>
                    <a:pt x="1901" y="1916"/>
                    <a:pt x="1869" y="1914"/>
                    <a:pt x="1836" y="1911"/>
                  </a:cubicBezTo>
                  <a:lnTo>
                    <a:pt x="1820" y="1911"/>
                  </a:lnTo>
                  <a:cubicBezTo>
                    <a:pt x="1803" y="1911"/>
                    <a:pt x="1770" y="1894"/>
                    <a:pt x="1754" y="1894"/>
                  </a:cubicBezTo>
                  <a:cubicBezTo>
                    <a:pt x="1689" y="1861"/>
                    <a:pt x="1623" y="1812"/>
                    <a:pt x="1590" y="1747"/>
                  </a:cubicBezTo>
                  <a:cubicBezTo>
                    <a:pt x="1590" y="1747"/>
                    <a:pt x="1541" y="1697"/>
                    <a:pt x="1590" y="1648"/>
                  </a:cubicBezTo>
                  <a:cubicBezTo>
                    <a:pt x="1623" y="1615"/>
                    <a:pt x="1967" y="1632"/>
                    <a:pt x="2000" y="1320"/>
                  </a:cubicBezTo>
                  <a:cubicBezTo>
                    <a:pt x="2010" y="1069"/>
                    <a:pt x="1806" y="904"/>
                    <a:pt x="1598" y="904"/>
                  </a:cubicBezTo>
                  <a:cubicBezTo>
                    <a:pt x="1480" y="904"/>
                    <a:pt x="1361" y="956"/>
                    <a:pt x="1279" y="1075"/>
                  </a:cubicBezTo>
                  <a:cubicBezTo>
                    <a:pt x="1068" y="1334"/>
                    <a:pt x="1353" y="1960"/>
                    <a:pt x="1913" y="1960"/>
                  </a:cubicBezTo>
                  <a:cubicBezTo>
                    <a:pt x="1920" y="1960"/>
                    <a:pt x="1927" y="1960"/>
                    <a:pt x="1934" y="1960"/>
                  </a:cubicBezTo>
                  <a:cubicBezTo>
                    <a:pt x="2492" y="1960"/>
                    <a:pt x="2918" y="1452"/>
                    <a:pt x="2820" y="894"/>
                  </a:cubicBezTo>
                  <a:cubicBezTo>
                    <a:pt x="2757" y="375"/>
                    <a:pt x="2207" y="0"/>
                    <a:pt x="16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 name="Google Shape;1600;p2"/>
            <p:cNvSpPr/>
            <p:nvPr/>
          </p:nvSpPr>
          <p:spPr>
            <a:xfrm>
              <a:off x="2879175" y="3765975"/>
              <a:ext cx="25" cy="25"/>
            </a:xfrm>
            <a:custGeom>
              <a:avLst/>
              <a:gdLst/>
              <a:ahLst/>
              <a:cxnLst/>
              <a:rect l="l" t="t" r="r" b="b"/>
              <a:pathLst>
                <a:path w="1" h="1" extrusionOk="0">
                  <a:moveTo>
                    <a:pt x="0" y="0"/>
                  </a:moveTo>
                  <a:lnTo>
                    <a:pt x="0" y="0"/>
                  </a:lnTo>
                  <a:cubicBezTo>
                    <a:pt x="0" y="0"/>
                    <a:pt x="0" y="0"/>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 name="Google Shape;1601;p2"/>
            <p:cNvSpPr/>
            <p:nvPr/>
          </p:nvSpPr>
          <p:spPr>
            <a:xfrm>
              <a:off x="2814000" y="3486900"/>
              <a:ext cx="69300" cy="204100"/>
            </a:xfrm>
            <a:custGeom>
              <a:avLst/>
              <a:gdLst/>
              <a:ahLst/>
              <a:cxnLst/>
              <a:rect l="l" t="t" r="r" b="b"/>
              <a:pathLst>
                <a:path w="2772" h="8164" extrusionOk="0">
                  <a:moveTo>
                    <a:pt x="689" y="1"/>
                  </a:moveTo>
                  <a:cubicBezTo>
                    <a:pt x="689" y="1"/>
                    <a:pt x="66" y="181"/>
                    <a:pt x="198" y="1083"/>
                  </a:cubicBezTo>
                  <a:cubicBezTo>
                    <a:pt x="345" y="1968"/>
                    <a:pt x="1050" y="2460"/>
                    <a:pt x="1460" y="2902"/>
                  </a:cubicBezTo>
                  <a:cubicBezTo>
                    <a:pt x="1804" y="3279"/>
                    <a:pt x="2460" y="4132"/>
                    <a:pt x="2132" y="4984"/>
                  </a:cubicBezTo>
                  <a:cubicBezTo>
                    <a:pt x="2033" y="5213"/>
                    <a:pt x="1902" y="5410"/>
                    <a:pt x="1722" y="5574"/>
                  </a:cubicBezTo>
                  <a:cubicBezTo>
                    <a:pt x="1148" y="6082"/>
                    <a:pt x="755" y="6328"/>
                    <a:pt x="443" y="6754"/>
                  </a:cubicBezTo>
                  <a:cubicBezTo>
                    <a:pt x="148" y="7164"/>
                    <a:pt x="1" y="7656"/>
                    <a:pt x="1" y="8164"/>
                  </a:cubicBezTo>
                  <a:cubicBezTo>
                    <a:pt x="1" y="8016"/>
                    <a:pt x="66" y="6951"/>
                    <a:pt x="1197" y="6148"/>
                  </a:cubicBezTo>
                  <a:cubicBezTo>
                    <a:pt x="2509" y="5230"/>
                    <a:pt x="2771" y="4312"/>
                    <a:pt x="2328" y="2919"/>
                  </a:cubicBezTo>
                  <a:cubicBezTo>
                    <a:pt x="1804" y="1296"/>
                    <a:pt x="361" y="1116"/>
                    <a:pt x="6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 name="Google Shape;1602;p2"/>
            <p:cNvSpPr/>
            <p:nvPr/>
          </p:nvSpPr>
          <p:spPr>
            <a:xfrm>
              <a:off x="2897600" y="3251000"/>
              <a:ext cx="61275" cy="136775"/>
            </a:xfrm>
            <a:custGeom>
              <a:avLst/>
              <a:gdLst/>
              <a:ahLst/>
              <a:cxnLst/>
              <a:rect l="l" t="t" r="r" b="b"/>
              <a:pathLst>
                <a:path w="2451" h="5471" extrusionOk="0">
                  <a:moveTo>
                    <a:pt x="1430" y="0"/>
                  </a:moveTo>
                  <a:cubicBezTo>
                    <a:pt x="1399" y="0"/>
                    <a:pt x="1370" y="4"/>
                    <a:pt x="1345" y="12"/>
                  </a:cubicBezTo>
                  <a:cubicBezTo>
                    <a:pt x="1033" y="110"/>
                    <a:pt x="968" y="373"/>
                    <a:pt x="1115" y="733"/>
                  </a:cubicBezTo>
                  <a:cubicBezTo>
                    <a:pt x="1279" y="1094"/>
                    <a:pt x="1787" y="1143"/>
                    <a:pt x="1656" y="2815"/>
                  </a:cubicBezTo>
                  <a:cubicBezTo>
                    <a:pt x="1525" y="4470"/>
                    <a:pt x="1" y="5470"/>
                    <a:pt x="1" y="5470"/>
                  </a:cubicBezTo>
                  <a:cubicBezTo>
                    <a:pt x="263" y="5421"/>
                    <a:pt x="1837" y="4470"/>
                    <a:pt x="2148" y="2438"/>
                  </a:cubicBezTo>
                  <a:cubicBezTo>
                    <a:pt x="2450" y="565"/>
                    <a:pt x="1792" y="0"/>
                    <a:pt x="143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 name="Google Shape;1603;p2"/>
            <p:cNvSpPr/>
            <p:nvPr/>
          </p:nvSpPr>
          <p:spPr>
            <a:xfrm>
              <a:off x="2853750" y="3213700"/>
              <a:ext cx="131575" cy="177750"/>
            </a:xfrm>
            <a:custGeom>
              <a:avLst/>
              <a:gdLst/>
              <a:ahLst/>
              <a:cxnLst/>
              <a:rect l="l" t="t" r="r" b="b"/>
              <a:pathLst>
                <a:path w="5263" h="7110" extrusionOk="0">
                  <a:moveTo>
                    <a:pt x="1681" y="1"/>
                  </a:moveTo>
                  <a:cubicBezTo>
                    <a:pt x="1291" y="1"/>
                    <a:pt x="859" y="91"/>
                    <a:pt x="476" y="389"/>
                  </a:cubicBezTo>
                  <a:cubicBezTo>
                    <a:pt x="165" y="668"/>
                    <a:pt x="1" y="1078"/>
                    <a:pt x="34" y="1488"/>
                  </a:cubicBezTo>
                  <a:cubicBezTo>
                    <a:pt x="90" y="1985"/>
                    <a:pt x="616" y="2421"/>
                    <a:pt x="1225" y="2421"/>
                  </a:cubicBezTo>
                  <a:cubicBezTo>
                    <a:pt x="1318" y="2421"/>
                    <a:pt x="1413" y="2411"/>
                    <a:pt x="1509" y="2389"/>
                  </a:cubicBezTo>
                  <a:cubicBezTo>
                    <a:pt x="1607" y="2373"/>
                    <a:pt x="1722" y="2340"/>
                    <a:pt x="1804" y="2291"/>
                  </a:cubicBezTo>
                  <a:lnTo>
                    <a:pt x="1820" y="2291"/>
                  </a:lnTo>
                  <a:lnTo>
                    <a:pt x="1853" y="2274"/>
                  </a:lnTo>
                  <a:cubicBezTo>
                    <a:pt x="2148" y="2110"/>
                    <a:pt x="2312" y="1783"/>
                    <a:pt x="2263" y="1455"/>
                  </a:cubicBezTo>
                  <a:cubicBezTo>
                    <a:pt x="2213" y="1118"/>
                    <a:pt x="1925" y="895"/>
                    <a:pt x="1617" y="895"/>
                  </a:cubicBezTo>
                  <a:cubicBezTo>
                    <a:pt x="1520" y="895"/>
                    <a:pt x="1422" y="916"/>
                    <a:pt x="1329" y="963"/>
                  </a:cubicBezTo>
                  <a:cubicBezTo>
                    <a:pt x="952" y="1160"/>
                    <a:pt x="1066" y="1717"/>
                    <a:pt x="1476" y="1766"/>
                  </a:cubicBezTo>
                  <a:cubicBezTo>
                    <a:pt x="1507" y="1774"/>
                    <a:pt x="1537" y="1778"/>
                    <a:pt x="1567" y="1778"/>
                  </a:cubicBezTo>
                  <a:cubicBezTo>
                    <a:pt x="1792" y="1778"/>
                    <a:pt x="1978" y="1572"/>
                    <a:pt x="1935" y="1340"/>
                  </a:cubicBezTo>
                  <a:cubicBezTo>
                    <a:pt x="1928" y="1300"/>
                    <a:pt x="1956" y="1266"/>
                    <a:pt x="1994" y="1266"/>
                  </a:cubicBezTo>
                  <a:cubicBezTo>
                    <a:pt x="2051" y="1266"/>
                    <a:pt x="2129" y="1341"/>
                    <a:pt x="2148" y="1586"/>
                  </a:cubicBezTo>
                  <a:cubicBezTo>
                    <a:pt x="2148" y="1717"/>
                    <a:pt x="2132" y="1848"/>
                    <a:pt x="2083" y="1963"/>
                  </a:cubicBezTo>
                  <a:cubicBezTo>
                    <a:pt x="1935" y="2184"/>
                    <a:pt x="1695" y="2312"/>
                    <a:pt x="1434" y="2312"/>
                  </a:cubicBezTo>
                  <a:cubicBezTo>
                    <a:pt x="1405" y="2312"/>
                    <a:pt x="1375" y="2310"/>
                    <a:pt x="1345" y="2307"/>
                  </a:cubicBezTo>
                  <a:cubicBezTo>
                    <a:pt x="1334" y="2308"/>
                    <a:pt x="1324" y="2308"/>
                    <a:pt x="1313" y="2308"/>
                  </a:cubicBezTo>
                  <a:cubicBezTo>
                    <a:pt x="609" y="2308"/>
                    <a:pt x="142" y="1249"/>
                    <a:pt x="788" y="619"/>
                  </a:cubicBezTo>
                  <a:cubicBezTo>
                    <a:pt x="1059" y="326"/>
                    <a:pt x="1444" y="200"/>
                    <a:pt x="1858" y="200"/>
                  </a:cubicBezTo>
                  <a:cubicBezTo>
                    <a:pt x="2371" y="200"/>
                    <a:pt x="2926" y="393"/>
                    <a:pt x="3361" y="701"/>
                  </a:cubicBezTo>
                  <a:cubicBezTo>
                    <a:pt x="5066" y="1996"/>
                    <a:pt x="4820" y="4258"/>
                    <a:pt x="4328" y="5405"/>
                  </a:cubicBezTo>
                  <a:cubicBezTo>
                    <a:pt x="4050" y="6094"/>
                    <a:pt x="3591" y="6684"/>
                    <a:pt x="3017" y="7110"/>
                  </a:cubicBezTo>
                  <a:cubicBezTo>
                    <a:pt x="3623" y="6700"/>
                    <a:pt x="4115" y="6126"/>
                    <a:pt x="4410" y="5438"/>
                  </a:cubicBezTo>
                  <a:cubicBezTo>
                    <a:pt x="4951" y="4307"/>
                    <a:pt x="5262" y="1930"/>
                    <a:pt x="3459" y="553"/>
                  </a:cubicBezTo>
                  <a:cubicBezTo>
                    <a:pt x="3099" y="307"/>
                    <a:pt x="2689" y="144"/>
                    <a:pt x="2263" y="62"/>
                  </a:cubicBezTo>
                  <a:cubicBezTo>
                    <a:pt x="2090" y="27"/>
                    <a:pt x="1892" y="1"/>
                    <a:pt x="168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 name="Google Shape;1604;p2"/>
            <p:cNvSpPr/>
            <p:nvPr/>
          </p:nvSpPr>
          <p:spPr>
            <a:xfrm>
              <a:off x="2883675" y="3075500"/>
              <a:ext cx="129925" cy="205325"/>
            </a:xfrm>
            <a:custGeom>
              <a:avLst/>
              <a:gdLst/>
              <a:ahLst/>
              <a:cxnLst/>
              <a:rect l="l" t="t" r="r" b="b"/>
              <a:pathLst>
                <a:path w="5197" h="8213" extrusionOk="0">
                  <a:moveTo>
                    <a:pt x="1099" y="0"/>
                  </a:moveTo>
                  <a:lnTo>
                    <a:pt x="1099" y="0"/>
                  </a:lnTo>
                  <a:cubicBezTo>
                    <a:pt x="0" y="2869"/>
                    <a:pt x="1279" y="4377"/>
                    <a:pt x="2541" y="5622"/>
                  </a:cubicBezTo>
                  <a:cubicBezTo>
                    <a:pt x="3803" y="6852"/>
                    <a:pt x="3754" y="8212"/>
                    <a:pt x="3754" y="8212"/>
                  </a:cubicBezTo>
                  <a:cubicBezTo>
                    <a:pt x="4656" y="7294"/>
                    <a:pt x="3590" y="5606"/>
                    <a:pt x="4459" y="4262"/>
                  </a:cubicBezTo>
                  <a:cubicBezTo>
                    <a:pt x="5196" y="3098"/>
                    <a:pt x="4246" y="2574"/>
                    <a:pt x="4246" y="2574"/>
                  </a:cubicBezTo>
                  <a:cubicBezTo>
                    <a:pt x="3836" y="3164"/>
                    <a:pt x="3377" y="3016"/>
                    <a:pt x="3016" y="3754"/>
                  </a:cubicBezTo>
                  <a:cubicBezTo>
                    <a:pt x="2656" y="4459"/>
                    <a:pt x="3262" y="5819"/>
                    <a:pt x="3262" y="5819"/>
                  </a:cubicBezTo>
                  <a:cubicBezTo>
                    <a:pt x="2066" y="4950"/>
                    <a:pt x="2312" y="4164"/>
                    <a:pt x="2656" y="3770"/>
                  </a:cubicBezTo>
                  <a:cubicBezTo>
                    <a:pt x="3000" y="3377"/>
                    <a:pt x="2525" y="3016"/>
                    <a:pt x="2541" y="2803"/>
                  </a:cubicBezTo>
                  <a:cubicBezTo>
                    <a:pt x="2541" y="2656"/>
                    <a:pt x="2590" y="2508"/>
                    <a:pt x="2639" y="2377"/>
                  </a:cubicBezTo>
                  <a:cubicBezTo>
                    <a:pt x="2639" y="2377"/>
                    <a:pt x="2568" y="2329"/>
                    <a:pt x="2432" y="2329"/>
                  </a:cubicBezTo>
                  <a:cubicBezTo>
                    <a:pt x="2316" y="2329"/>
                    <a:pt x="2154" y="2364"/>
                    <a:pt x="1951" y="2492"/>
                  </a:cubicBezTo>
                  <a:cubicBezTo>
                    <a:pt x="1213" y="2983"/>
                    <a:pt x="1525" y="4098"/>
                    <a:pt x="1525" y="4098"/>
                  </a:cubicBezTo>
                  <a:cubicBezTo>
                    <a:pt x="1000" y="3344"/>
                    <a:pt x="1181" y="2590"/>
                    <a:pt x="1771" y="2082"/>
                  </a:cubicBezTo>
                  <a:cubicBezTo>
                    <a:pt x="2361" y="1557"/>
                    <a:pt x="1803" y="1082"/>
                    <a:pt x="1410" y="852"/>
                  </a:cubicBezTo>
                  <a:cubicBezTo>
                    <a:pt x="1017" y="623"/>
                    <a:pt x="1099" y="0"/>
                    <a:pt x="109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 name="Google Shape;1605;p2"/>
            <p:cNvSpPr/>
            <p:nvPr/>
          </p:nvSpPr>
          <p:spPr>
            <a:xfrm>
              <a:off x="2823450" y="3050500"/>
              <a:ext cx="75825" cy="112700"/>
            </a:xfrm>
            <a:custGeom>
              <a:avLst/>
              <a:gdLst/>
              <a:ahLst/>
              <a:cxnLst/>
              <a:rect l="l" t="t" r="r" b="b"/>
              <a:pathLst>
                <a:path w="3033" h="4508" extrusionOk="0">
                  <a:moveTo>
                    <a:pt x="442" y="0"/>
                  </a:moveTo>
                  <a:lnTo>
                    <a:pt x="442" y="0"/>
                  </a:lnTo>
                  <a:cubicBezTo>
                    <a:pt x="442" y="1"/>
                    <a:pt x="0" y="2017"/>
                    <a:pt x="3032" y="4508"/>
                  </a:cubicBezTo>
                  <a:cubicBezTo>
                    <a:pt x="3032" y="4508"/>
                    <a:pt x="2459" y="3852"/>
                    <a:pt x="2721" y="3098"/>
                  </a:cubicBezTo>
                  <a:cubicBezTo>
                    <a:pt x="2983" y="2344"/>
                    <a:pt x="2672" y="2066"/>
                    <a:pt x="2426" y="1820"/>
                  </a:cubicBezTo>
                  <a:cubicBezTo>
                    <a:pt x="2295" y="1656"/>
                    <a:pt x="2295" y="1426"/>
                    <a:pt x="2426" y="1246"/>
                  </a:cubicBezTo>
                  <a:cubicBezTo>
                    <a:pt x="2426" y="1246"/>
                    <a:pt x="2388" y="1239"/>
                    <a:pt x="2333" y="1239"/>
                  </a:cubicBezTo>
                  <a:cubicBezTo>
                    <a:pt x="2168" y="1239"/>
                    <a:pt x="1848" y="1303"/>
                    <a:pt x="1934" y="1820"/>
                  </a:cubicBezTo>
                  <a:cubicBezTo>
                    <a:pt x="2032" y="2508"/>
                    <a:pt x="2065" y="2623"/>
                    <a:pt x="1852" y="2639"/>
                  </a:cubicBezTo>
                  <a:cubicBezTo>
                    <a:pt x="1847" y="2640"/>
                    <a:pt x="1842" y="2640"/>
                    <a:pt x="1838" y="2640"/>
                  </a:cubicBezTo>
                  <a:cubicBezTo>
                    <a:pt x="1641" y="2640"/>
                    <a:pt x="1690" y="2307"/>
                    <a:pt x="1754" y="2115"/>
                  </a:cubicBezTo>
                  <a:cubicBezTo>
                    <a:pt x="1803" y="1934"/>
                    <a:pt x="2065" y="1098"/>
                    <a:pt x="1410" y="820"/>
                  </a:cubicBezTo>
                  <a:cubicBezTo>
                    <a:pt x="754" y="525"/>
                    <a:pt x="492" y="279"/>
                    <a:pt x="44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 name="Google Shape;1606;p2"/>
            <p:cNvSpPr/>
            <p:nvPr/>
          </p:nvSpPr>
          <p:spPr>
            <a:xfrm>
              <a:off x="2959475" y="3265225"/>
              <a:ext cx="90175" cy="106575"/>
            </a:xfrm>
            <a:custGeom>
              <a:avLst/>
              <a:gdLst/>
              <a:ahLst/>
              <a:cxnLst/>
              <a:rect l="l" t="t" r="r" b="b"/>
              <a:pathLst>
                <a:path w="3607" h="4263" extrusionOk="0">
                  <a:moveTo>
                    <a:pt x="1738" y="0"/>
                  </a:moveTo>
                  <a:lnTo>
                    <a:pt x="1738" y="0"/>
                  </a:lnTo>
                  <a:cubicBezTo>
                    <a:pt x="788" y="508"/>
                    <a:pt x="1066" y="1180"/>
                    <a:pt x="968" y="2475"/>
                  </a:cubicBezTo>
                  <a:cubicBezTo>
                    <a:pt x="870" y="3770"/>
                    <a:pt x="1" y="4262"/>
                    <a:pt x="1" y="4262"/>
                  </a:cubicBezTo>
                  <a:cubicBezTo>
                    <a:pt x="3607" y="2426"/>
                    <a:pt x="2296" y="771"/>
                    <a:pt x="1951" y="525"/>
                  </a:cubicBezTo>
                  <a:cubicBezTo>
                    <a:pt x="1607" y="263"/>
                    <a:pt x="1738" y="0"/>
                    <a:pt x="173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 name="Google Shape;1607;p2"/>
            <p:cNvSpPr/>
            <p:nvPr/>
          </p:nvSpPr>
          <p:spPr>
            <a:xfrm>
              <a:off x="2961525" y="3331025"/>
              <a:ext cx="197125" cy="144900"/>
            </a:xfrm>
            <a:custGeom>
              <a:avLst/>
              <a:gdLst/>
              <a:ahLst/>
              <a:cxnLst/>
              <a:rect l="l" t="t" r="r" b="b"/>
              <a:pathLst>
                <a:path w="7885" h="5796" extrusionOk="0">
                  <a:moveTo>
                    <a:pt x="3227" y="1"/>
                  </a:moveTo>
                  <a:cubicBezTo>
                    <a:pt x="2841" y="1"/>
                    <a:pt x="2424" y="335"/>
                    <a:pt x="2017" y="958"/>
                  </a:cubicBezTo>
                  <a:cubicBezTo>
                    <a:pt x="1476" y="1794"/>
                    <a:pt x="1" y="1925"/>
                    <a:pt x="1" y="1925"/>
                  </a:cubicBezTo>
                  <a:cubicBezTo>
                    <a:pt x="2394" y="1974"/>
                    <a:pt x="3033" y="2597"/>
                    <a:pt x="3672" y="3351"/>
                  </a:cubicBezTo>
                  <a:cubicBezTo>
                    <a:pt x="4312" y="4105"/>
                    <a:pt x="4492" y="5334"/>
                    <a:pt x="6000" y="5711"/>
                  </a:cubicBezTo>
                  <a:cubicBezTo>
                    <a:pt x="6250" y="5771"/>
                    <a:pt x="6469" y="5795"/>
                    <a:pt x="6660" y="5795"/>
                  </a:cubicBezTo>
                  <a:cubicBezTo>
                    <a:pt x="7633" y="5795"/>
                    <a:pt x="7885" y="5154"/>
                    <a:pt x="7885" y="5154"/>
                  </a:cubicBezTo>
                  <a:lnTo>
                    <a:pt x="7885" y="5154"/>
                  </a:lnTo>
                  <a:cubicBezTo>
                    <a:pt x="7798" y="5212"/>
                    <a:pt x="7719" y="5241"/>
                    <a:pt x="7648" y="5241"/>
                  </a:cubicBezTo>
                  <a:cubicBezTo>
                    <a:pt x="7396" y="5241"/>
                    <a:pt x="7249" y="4876"/>
                    <a:pt x="7262" y="4121"/>
                  </a:cubicBezTo>
                  <a:cubicBezTo>
                    <a:pt x="7295" y="3154"/>
                    <a:pt x="6410" y="2876"/>
                    <a:pt x="5295" y="2712"/>
                  </a:cubicBezTo>
                  <a:cubicBezTo>
                    <a:pt x="4181" y="2532"/>
                    <a:pt x="3246" y="2466"/>
                    <a:pt x="3132" y="2089"/>
                  </a:cubicBezTo>
                  <a:cubicBezTo>
                    <a:pt x="3033" y="1728"/>
                    <a:pt x="3509" y="1581"/>
                    <a:pt x="4197" y="1384"/>
                  </a:cubicBezTo>
                  <a:cubicBezTo>
                    <a:pt x="4885" y="1171"/>
                    <a:pt x="4574" y="548"/>
                    <a:pt x="4574" y="548"/>
                  </a:cubicBezTo>
                  <a:lnTo>
                    <a:pt x="4574" y="548"/>
                  </a:lnTo>
                  <a:cubicBezTo>
                    <a:pt x="4522" y="589"/>
                    <a:pt x="4471" y="607"/>
                    <a:pt x="4416" y="607"/>
                  </a:cubicBezTo>
                  <a:cubicBezTo>
                    <a:pt x="4229" y="607"/>
                    <a:pt x="4008" y="392"/>
                    <a:pt x="3640" y="138"/>
                  </a:cubicBezTo>
                  <a:cubicBezTo>
                    <a:pt x="3507" y="46"/>
                    <a:pt x="3369" y="1"/>
                    <a:pt x="32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 name="Google Shape;1608;p2"/>
            <p:cNvSpPr/>
            <p:nvPr/>
          </p:nvSpPr>
          <p:spPr>
            <a:xfrm>
              <a:off x="2866450" y="3390125"/>
              <a:ext cx="192225" cy="157050"/>
            </a:xfrm>
            <a:custGeom>
              <a:avLst/>
              <a:gdLst/>
              <a:ahLst/>
              <a:cxnLst/>
              <a:rect l="l" t="t" r="r" b="b"/>
              <a:pathLst>
                <a:path w="7689" h="6282" extrusionOk="0">
                  <a:moveTo>
                    <a:pt x="4323" y="1"/>
                  </a:moveTo>
                  <a:cubicBezTo>
                    <a:pt x="2726" y="1"/>
                    <a:pt x="1374" y="1109"/>
                    <a:pt x="673" y="2528"/>
                  </a:cubicBezTo>
                  <a:cubicBezTo>
                    <a:pt x="148" y="3626"/>
                    <a:pt x="1" y="4872"/>
                    <a:pt x="230" y="6052"/>
                  </a:cubicBezTo>
                  <a:lnTo>
                    <a:pt x="230" y="6085"/>
                  </a:lnTo>
                  <a:cubicBezTo>
                    <a:pt x="247" y="6150"/>
                    <a:pt x="263" y="6216"/>
                    <a:pt x="280" y="6281"/>
                  </a:cubicBezTo>
                  <a:cubicBezTo>
                    <a:pt x="247" y="6118"/>
                    <a:pt x="230" y="5954"/>
                    <a:pt x="230" y="5790"/>
                  </a:cubicBezTo>
                  <a:cubicBezTo>
                    <a:pt x="247" y="4921"/>
                    <a:pt x="411" y="4069"/>
                    <a:pt x="739" y="3249"/>
                  </a:cubicBezTo>
                  <a:cubicBezTo>
                    <a:pt x="1132" y="2249"/>
                    <a:pt x="1870" y="1413"/>
                    <a:pt x="2820" y="889"/>
                  </a:cubicBezTo>
                  <a:cubicBezTo>
                    <a:pt x="3363" y="569"/>
                    <a:pt x="4069" y="321"/>
                    <a:pt x="4770" y="321"/>
                  </a:cubicBezTo>
                  <a:cubicBezTo>
                    <a:pt x="5360" y="321"/>
                    <a:pt x="5947" y="497"/>
                    <a:pt x="6426" y="954"/>
                  </a:cubicBezTo>
                  <a:cubicBezTo>
                    <a:pt x="7492" y="1856"/>
                    <a:pt x="7148" y="3790"/>
                    <a:pt x="5935" y="4085"/>
                  </a:cubicBezTo>
                  <a:cubicBezTo>
                    <a:pt x="5806" y="4119"/>
                    <a:pt x="5672" y="4136"/>
                    <a:pt x="5539" y="4136"/>
                  </a:cubicBezTo>
                  <a:cubicBezTo>
                    <a:pt x="5100" y="4136"/>
                    <a:pt x="4670" y="3954"/>
                    <a:pt x="4443" y="3626"/>
                  </a:cubicBezTo>
                  <a:cubicBezTo>
                    <a:pt x="4148" y="3233"/>
                    <a:pt x="4148" y="2692"/>
                    <a:pt x="4410" y="2266"/>
                  </a:cubicBezTo>
                  <a:cubicBezTo>
                    <a:pt x="4600" y="1987"/>
                    <a:pt x="4911" y="1837"/>
                    <a:pt x="5230" y="1837"/>
                  </a:cubicBezTo>
                  <a:cubicBezTo>
                    <a:pt x="5380" y="1837"/>
                    <a:pt x="5531" y="1870"/>
                    <a:pt x="5672" y="1938"/>
                  </a:cubicBezTo>
                  <a:cubicBezTo>
                    <a:pt x="5836" y="2020"/>
                    <a:pt x="5951" y="2200"/>
                    <a:pt x="5951" y="2397"/>
                  </a:cubicBezTo>
                  <a:cubicBezTo>
                    <a:pt x="5951" y="2397"/>
                    <a:pt x="5951" y="2544"/>
                    <a:pt x="5853" y="2544"/>
                  </a:cubicBezTo>
                  <a:cubicBezTo>
                    <a:pt x="5754" y="2528"/>
                    <a:pt x="5787" y="2380"/>
                    <a:pt x="5525" y="2315"/>
                  </a:cubicBezTo>
                  <a:cubicBezTo>
                    <a:pt x="5501" y="2311"/>
                    <a:pt x="5477" y="2309"/>
                    <a:pt x="5453" y="2309"/>
                  </a:cubicBezTo>
                  <a:cubicBezTo>
                    <a:pt x="5189" y="2309"/>
                    <a:pt x="4973" y="2552"/>
                    <a:pt x="5033" y="2823"/>
                  </a:cubicBezTo>
                  <a:cubicBezTo>
                    <a:pt x="5075" y="2989"/>
                    <a:pt x="5313" y="3115"/>
                    <a:pt x="5553" y="3115"/>
                  </a:cubicBezTo>
                  <a:cubicBezTo>
                    <a:pt x="5692" y="3115"/>
                    <a:pt x="5832" y="3073"/>
                    <a:pt x="5935" y="2970"/>
                  </a:cubicBezTo>
                  <a:cubicBezTo>
                    <a:pt x="6000" y="2905"/>
                    <a:pt x="6049" y="2823"/>
                    <a:pt x="6082" y="2725"/>
                  </a:cubicBezTo>
                  <a:cubicBezTo>
                    <a:pt x="6181" y="2413"/>
                    <a:pt x="6049" y="2069"/>
                    <a:pt x="5771" y="1905"/>
                  </a:cubicBezTo>
                  <a:cubicBezTo>
                    <a:pt x="5597" y="1807"/>
                    <a:pt x="5410" y="1760"/>
                    <a:pt x="5225" y="1760"/>
                  </a:cubicBezTo>
                  <a:cubicBezTo>
                    <a:pt x="4886" y="1760"/>
                    <a:pt x="4557" y="1919"/>
                    <a:pt x="4345" y="2216"/>
                  </a:cubicBezTo>
                  <a:cubicBezTo>
                    <a:pt x="4033" y="2659"/>
                    <a:pt x="4033" y="3249"/>
                    <a:pt x="4345" y="3692"/>
                  </a:cubicBezTo>
                  <a:cubicBezTo>
                    <a:pt x="4650" y="4060"/>
                    <a:pt x="5102" y="4271"/>
                    <a:pt x="5572" y="4271"/>
                  </a:cubicBezTo>
                  <a:cubicBezTo>
                    <a:pt x="5709" y="4271"/>
                    <a:pt x="5847" y="4253"/>
                    <a:pt x="5984" y="4216"/>
                  </a:cubicBezTo>
                  <a:cubicBezTo>
                    <a:pt x="7328" y="3888"/>
                    <a:pt x="7689" y="1807"/>
                    <a:pt x="6558" y="807"/>
                  </a:cubicBezTo>
                  <a:cubicBezTo>
                    <a:pt x="6410" y="676"/>
                    <a:pt x="6246" y="561"/>
                    <a:pt x="6082" y="463"/>
                  </a:cubicBezTo>
                  <a:cubicBezTo>
                    <a:pt x="5590" y="184"/>
                    <a:pt x="5033" y="20"/>
                    <a:pt x="4459" y="4"/>
                  </a:cubicBezTo>
                  <a:cubicBezTo>
                    <a:pt x="4414" y="2"/>
                    <a:pt x="4368" y="1"/>
                    <a:pt x="432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 name="Google Shape;1609;p2"/>
            <p:cNvSpPr/>
            <p:nvPr/>
          </p:nvSpPr>
          <p:spPr>
            <a:xfrm>
              <a:off x="2876300" y="3438300"/>
              <a:ext cx="75925" cy="81825"/>
            </a:xfrm>
            <a:custGeom>
              <a:avLst/>
              <a:gdLst/>
              <a:ahLst/>
              <a:cxnLst/>
              <a:rect l="l" t="t" r="r" b="b"/>
              <a:pathLst>
                <a:path w="3037" h="3273" extrusionOk="0">
                  <a:moveTo>
                    <a:pt x="2307" y="1"/>
                  </a:moveTo>
                  <a:cubicBezTo>
                    <a:pt x="2110" y="1"/>
                    <a:pt x="1861" y="69"/>
                    <a:pt x="1574" y="240"/>
                  </a:cubicBezTo>
                  <a:cubicBezTo>
                    <a:pt x="312" y="1011"/>
                    <a:pt x="0" y="3273"/>
                    <a:pt x="0" y="3273"/>
                  </a:cubicBezTo>
                  <a:cubicBezTo>
                    <a:pt x="0" y="3273"/>
                    <a:pt x="672" y="1175"/>
                    <a:pt x="1935" y="961"/>
                  </a:cubicBezTo>
                  <a:cubicBezTo>
                    <a:pt x="3036" y="784"/>
                    <a:pt x="2974" y="1"/>
                    <a:pt x="230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 name="Google Shape;1610;p2"/>
            <p:cNvSpPr/>
            <p:nvPr/>
          </p:nvSpPr>
          <p:spPr>
            <a:xfrm>
              <a:off x="2973825" y="3432000"/>
              <a:ext cx="130325" cy="112950"/>
            </a:xfrm>
            <a:custGeom>
              <a:avLst/>
              <a:gdLst/>
              <a:ahLst/>
              <a:cxnLst/>
              <a:rect l="l" t="t" r="r" b="b"/>
              <a:pathLst>
                <a:path w="5213" h="4518" extrusionOk="0">
                  <a:moveTo>
                    <a:pt x="3049" y="1"/>
                  </a:moveTo>
                  <a:lnTo>
                    <a:pt x="3049" y="1"/>
                  </a:lnTo>
                  <a:cubicBezTo>
                    <a:pt x="3049" y="1"/>
                    <a:pt x="3361" y="705"/>
                    <a:pt x="3033" y="1771"/>
                  </a:cubicBezTo>
                  <a:cubicBezTo>
                    <a:pt x="2689" y="2853"/>
                    <a:pt x="1836" y="3066"/>
                    <a:pt x="1213" y="3131"/>
                  </a:cubicBezTo>
                  <a:cubicBezTo>
                    <a:pt x="574" y="3197"/>
                    <a:pt x="148" y="3475"/>
                    <a:pt x="1" y="4344"/>
                  </a:cubicBezTo>
                  <a:cubicBezTo>
                    <a:pt x="149" y="4245"/>
                    <a:pt x="320" y="4194"/>
                    <a:pt x="491" y="4194"/>
                  </a:cubicBezTo>
                  <a:cubicBezTo>
                    <a:pt x="604" y="4194"/>
                    <a:pt x="716" y="4217"/>
                    <a:pt x="820" y="4262"/>
                  </a:cubicBezTo>
                  <a:cubicBezTo>
                    <a:pt x="1065" y="4380"/>
                    <a:pt x="1460" y="4518"/>
                    <a:pt x="1855" y="4518"/>
                  </a:cubicBezTo>
                  <a:cubicBezTo>
                    <a:pt x="2175" y="4518"/>
                    <a:pt x="2496" y="4428"/>
                    <a:pt x="2738" y="4164"/>
                  </a:cubicBezTo>
                  <a:cubicBezTo>
                    <a:pt x="3279" y="3574"/>
                    <a:pt x="3180" y="2967"/>
                    <a:pt x="3148" y="2672"/>
                  </a:cubicBezTo>
                  <a:cubicBezTo>
                    <a:pt x="3115" y="2382"/>
                    <a:pt x="3067" y="1852"/>
                    <a:pt x="3348" y="1852"/>
                  </a:cubicBezTo>
                  <a:cubicBezTo>
                    <a:pt x="3352" y="1852"/>
                    <a:pt x="3356" y="1853"/>
                    <a:pt x="3361" y="1853"/>
                  </a:cubicBezTo>
                  <a:cubicBezTo>
                    <a:pt x="3361" y="1853"/>
                    <a:pt x="3364" y="1852"/>
                    <a:pt x="3370" y="1852"/>
                  </a:cubicBezTo>
                  <a:cubicBezTo>
                    <a:pt x="3413" y="1852"/>
                    <a:pt x="3588" y="1878"/>
                    <a:pt x="3574" y="2295"/>
                  </a:cubicBezTo>
                  <a:cubicBezTo>
                    <a:pt x="3574" y="2754"/>
                    <a:pt x="3557" y="3049"/>
                    <a:pt x="4164" y="3230"/>
                  </a:cubicBezTo>
                  <a:cubicBezTo>
                    <a:pt x="4508" y="3328"/>
                    <a:pt x="4820" y="3492"/>
                    <a:pt x="5098" y="3721"/>
                  </a:cubicBezTo>
                  <a:cubicBezTo>
                    <a:pt x="4983" y="3508"/>
                    <a:pt x="4951" y="3262"/>
                    <a:pt x="5016" y="3033"/>
                  </a:cubicBezTo>
                  <a:cubicBezTo>
                    <a:pt x="5131" y="2705"/>
                    <a:pt x="5213" y="2099"/>
                    <a:pt x="4656" y="1705"/>
                  </a:cubicBezTo>
                  <a:cubicBezTo>
                    <a:pt x="4098" y="1312"/>
                    <a:pt x="3541" y="1066"/>
                    <a:pt x="3410" y="673"/>
                  </a:cubicBezTo>
                  <a:cubicBezTo>
                    <a:pt x="3328" y="427"/>
                    <a:pt x="3213" y="197"/>
                    <a:pt x="30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 name="Google Shape;1611;p2"/>
            <p:cNvSpPr/>
            <p:nvPr/>
          </p:nvSpPr>
          <p:spPr>
            <a:xfrm>
              <a:off x="3051675" y="3507800"/>
              <a:ext cx="32400" cy="50025"/>
            </a:xfrm>
            <a:custGeom>
              <a:avLst/>
              <a:gdLst/>
              <a:ahLst/>
              <a:cxnLst/>
              <a:rect l="l" t="t" r="r" b="b"/>
              <a:pathLst>
                <a:path w="1296" h="2001" extrusionOk="0">
                  <a:moveTo>
                    <a:pt x="345" y="1"/>
                  </a:moveTo>
                  <a:cubicBezTo>
                    <a:pt x="345" y="1"/>
                    <a:pt x="345" y="1"/>
                    <a:pt x="345" y="2"/>
                  </a:cubicBezTo>
                  <a:lnTo>
                    <a:pt x="345" y="2"/>
                  </a:lnTo>
                  <a:cubicBezTo>
                    <a:pt x="345" y="2"/>
                    <a:pt x="345" y="1"/>
                    <a:pt x="345" y="1"/>
                  </a:cubicBezTo>
                  <a:close/>
                  <a:moveTo>
                    <a:pt x="345" y="2"/>
                  </a:moveTo>
                  <a:cubicBezTo>
                    <a:pt x="361" y="198"/>
                    <a:pt x="329" y="395"/>
                    <a:pt x="280" y="575"/>
                  </a:cubicBezTo>
                  <a:cubicBezTo>
                    <a:pt x="198" y="837"/>
                    <a:pt x="1" y="1263"/>
                    <a:pt x="509" y="1558"/>
                  </a:cubicBezTo>
                  <a:cubicBezTo>
                    <a:pt x="1017" y="1853"/>
                    <a:pt x="1034" y="2001"/>
                    <a:pt x="1034" y="2001"/>
                  </a:cubicBezTo>
                  <a:cubicBezTo>
                    <a:pt x="1066" y="1755"/>
                    <a:pt x="1115" y="1525"/>
                    <a:pt x="1181" y="1296"/>
                  </a:cubicBezTo>
                  <a:cubicBezTo>
                    <a:pt x="1296" y="935"/>
                    <a:pt x="1132" y="525"/>
                    <a:pt x="788" y="362"/>
                  </a:cubicBezTo>
                  <a:cubicBezTo>
                    <a:pt x="370" y="114"/>
                    <a:pt x="346" y="12"/>
                    <a:pt x="345" y="2"/>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 name="Google Shape;1612;p2"/>
            <p:cNvSpPr/>
            <p:nvPr/>
          </p:nvSpPr>
          <p:spPr>
            <a:xfrm>
              <a:off x="3053325" y="3292000"/>
              <a:ext cx="172550" cy="122450"/>
            </a:xfrm>
            <a:custGeom>
              <a:avLst/>
              <a:gdLst/>
              <a:ahLst/>
              <a:cxnLst/>
              <a:rect l="l" t="t" r="r" b="b"/>
              <a:pathLst>
                <a:path w="6902" h="4898" extrusionOk="0">
                  <a:moveTo>
                    <a:pt x="1924" y="0"/>
                  </a:moveTo>
                  <a:cubicBezTo>
                    <a:pt x="1038" y="0"/>
                    <a:pt x="571" y="822"/>
                    <a:pt x="689" y="1372"/>
                  </a:cubicBezTo>
                  <a:cubicBezTo>
                    <a:pt x="823" y="1984"/>
                    <a:pt x="1434" y="2011"/>
                    <a:pt x="1541" y="2011"/>
                  </a:cubicBezTo>
                  <a:cubicBezTo>
                    <a:pt x="1552" y="2011"/>
                    <a:pt x="1558" y="2011"/>
                    <a:pt x="1558" y="2011"/>
                  </a:cubicBezTo>
                  <a:cubicBezTo>
                    <a:pt x="1312" y="1896"/>
                    <a:pt x="1197" y="1601"/>
                    <a:pt x="1312" y="1372"/>
                  </a:cubicBezTo>
                  <a:cubicBezTo>
                    <a:pt x="1356" y="1299"/>
                    <a:pt x="1403" y="1272"/>
                    <a:pt x="1453" y="1272"/>
                  </a:cubicBezTo>
                  <a:cubicBezTo>
                    <a:pt x="1549" y="1272"/>
                    <a:pt x="1657" y="1372"/>
                    <a:pt x="1787" y="1437"/>
                  </a:cubicBezTo>
                  <a:cubicBezTo>
                    <a:pt x="1828" y="1456"/>
                    <a:pt x="1866" y="1465"/>
                    <a:pt x="1902" y="1465"/>
                  </a:cubicBezTo>
                  <a:cubicBezTo>
                    <a:pt x="2053" y="1465"/>
                    <a:pt x="2157" y="1311"/>
                    <a:pt x="2197" y="1126"/>
                  </a:cubicBezTo>
                  <a:cubicBezTo>
                    <a:pt x="2236" y="987"/>
                    <a:pt x="2342" y="854"/>
                    <a:pt x="2524" y="854"/>
                  </a:cubicBezTo>
                  <a:cubicBezTo>
                    <a:pt x="2644" y="854"/>
                    <a:pt x="2796" y="911"/>
                    <a:pt x="2984" y="1060"/>
                  </a:cubicBezTo>
                  <a:cubicBezTo>
                    <a:pt x="3475" y="1437"/>
                    <a:pt x="3180" y="2175"/>
                    <a:pt x="3180" y="2175"/>
                  </a:cubicBezTo>
                  <a:cubicBezTo>
                    <a:pt x="3180" y="2175"/>
                    <a:pt x="3180" y="1568"/>
                    <a:pt x="2738" y="1503"/>
                  </a:cubicBezTo>
                  <a:cubicBezTo>
                    <a:pt x="2690" y="1489"/>
                    <a:pt x="2643" y="1483"/>
                    <a:pt x="2597" y="1483"/>
                  </a:cubicBezTo>
                  <a:cubicBezTo>
                    <a:pt x="2419" y="1483"/>
                    <a:pt x="2259" y="1579"/>
                    <a:pt x="2180" y="1749"/>
                  </a:cubicBezTo>
                  <a:cubicBezTo>
                    <a:pt x="2443" y="1749"/>
                    <a:pt x="2476" y="2126"/>
                    <a:pt x="2312" y="2322"/>
                  </a:cubicBezTo>
                  <a:cubicBezTo>
                    <a:pt x="2164" y="2535"/>
                    <a:pt x="2213" y="2683"/>
                    <a:pt x="2361" y="2765"/>
                  </a:cubicBezTo>
                  <a:cubicBezTo>
                    <a:pt x="2492" y="2847"/>
                    <a:pt x="2705" y="2830"/>
                    <a:pt x="2541" y="3207"/>
                  </a:cubicBezTo>
                  <a:cubicBezTo>
                    <a:pt x="2361" y="3584"/>
                    <a:pt x="1640" y="3584"/>
                    <a:pt x="1640" y="3584"/>
                  </a:cubicBezTo>
                  <a:cubicBezTo>
                    <a:pt x="1787" y="3371"/>
                    <a:pt x="1754" y="3076"/>
                    <a:pt x="1558" y="2912"/>
                  </a:cubicBezTo>
                  <a:cubicBezTo>
                    <a:pt x="1558" y="3093"/>
                    <a:pt x="1443" y="3240"/>
                    <a:pt x="1279" y="3289"/>
                  </a:cubicBezTo>
                  <a:cubicBezTo>
                    <a:pt x="1000" y="3371"/>
                    <a:pt x="1000" y="3289"/>
                    <a:pt x="738" y="3519"/>
                  </a:cubicBezTo>
                  <a:cubicBezTo>
                    <a:pt x="615" y="3634"/>
                    <a:pt x="431" y="3662"/>
                    <a:pt x="277" y="3662"/>
                  </a:cubicBezTo>
                  <a:cubicBezTo>
                    <a:pt x="123" y="3662"/>
                    <a:pt x="0" y="3634"/>
                    <a:pt x="0" y="3634"/>
                  </a:cubicBezTo>
                  <a:lnTo>
                    <a:pt x="0" y="3634"/>
                  </a:lnTo>
                  <a:cubicBezTo>
                    <a:pt x="164" y="3732"/>
                    <a:pt x="377" y="3798"/>
                    <a:pt x="574" y="3798"/>
                  </a:cubicBezTo>
                  <a:cubicBezTo>
                    <a:pt x="1017" y="3847"/>
                    <a:pt x="1459" y="3912"/>
                    <a:pt x="1885" y="4011"/>
                  </a:cubicBezTo>
                  <a:cubicBezTo>
                    <a:pt x="3066" y="4371"/>
                    <a:pt x="3787" y="4863"/>
                    <a:pt x="4688" y="4896"/>
                  </a:cubicBezTo>
                  <a:cubicBezTo>
                    <a:pt x="4720" y="4897"/>
                    <a:pt x="4751" y="4897"/>
                    <a:pt x="4783" y="4897"/>
                  </a:cubicBezTo>
                  <a:cubicBezTo>
                    <a:pt x="5196" y="4897"/>
                    <a:pt x="5618" y="4797"/>
                    <a:pt x="5983" y="4584"/>
                  </a:cubicBezTo>
                  <a:cubicBezTo>
                    <a:pt x="6770" y="4142"/>
                    <a:pt x="6901" y="2962"/>
                    <a:pt x="6459" y="2371"/>
                  </a:cubicBezTo>
                  <a:cubicBezTo>
                    <a:pt x="6228" y="2033"/>
                    <a:pt x="5864" y="1878"/>
                    <a:pt x="5524" y="1878"/>
                  </a:cubicBezTo>
                  <a:cubicBezTo>
                    <a:pt x="5188" y="1878"/>
                    <a:pt x="4876" y="2029"/>
                    <a:pt x="4738" y="2306"/>
                  </a:cubicBezTo>
                  <a:cubicBezTo>
                    <a:pt x="4475" y="2634"/>
                    <a:pt x="4524" y="3109"/>
                    <a:pt x="4819" y="3388"/>
                  </a:cubicBezTo>
                  <a:cubicBezTo>
                    <a:pt x="4836" y="3404"/>
                    <a:pt x="4869" y="3421"/>
                    <a:pt x="4885" y="3437"/>
                  </a:cubicBezTo>
                  <a:lnTo>
                    <a:pt x="4918" y="3470"/>
                  </a:lnTo>
                  <a:cubicBezTo>
                    <a:pt x="5020" y="3529"/>
                    <a:pt x="5146" y="3560"/>
                    <a:pt x="5269" y="3560"/>
                  </a:cubicBezTo>
                  <a:cubicBezTo>
                    <a:pt x="5523" y="3560"/>
                    <a:pt x="5765" y="3429"/>
                    <a:pt x="5754" y="3142"/>
                  </a:cubicBezTo>
                  <a:cubicBezTo>
                    <a:pt x="5767" y="2948"/>
                    <a:pt x="5611" y="2866"/>
                    <a:pt x="5436" y="2866"/>
                  </a:cubicBezTo>
                  <a:cubicBezTo>
                    <a:pt x="5183" y="2866"/>
                    <a:pt x="4890" y="3037"/>
                    <a:pt x="5016" y="3289"/>
                  </a:cubicBezTo>
                  <a:cubicBezTo>
                    <a:pt x="5016" y="3313"/>
                    <a:pt x="5012" y="3337"/>
                    <a:pt x="4985" y="3337"/>
                  </a:cubicBezTo>
                  <a:cubicBezTo>
                    <a:pt x="4955" y="3337"/>
                    <a:pt x="4897" y="3309"/>
                    <a:pt x="4787" y="3224"/>
                  </a:cubicBezTo>
                  <a:cubicBezTo>
                    <a:pt x="4672" y="3109"/>
                    <a:pt x="4623" y="2962"/>
                    <a:pt x="4623" y="2814"/>
                  </a:cubicBezTo>
                  <a:cubicBezTo>
                    <a:pt x="4606" y="2634"/>
                    <a:pt x="4672" y="2470"/>
                    <a:pt x="4787" y="2322"/>
                  </a:cubicBezTo>
                  <a:cubicBezTo>
                    <a:pt x="4920" y="2088"/>
                    <a:pt x="5187" y="1965"/>
                    <a:pt x="5475" y="1965"/>
                  </a:cubicBezTo>
                  <a:cubicBezTo>
                    <a:pt x="5790" y="1965"/>
                    <a:pt x="6130" y="2112"/>
                    <a:pt x="6344" y="2421"/>
                  </a:cubicBezTo>
                  <a:cubicBezTo>
                    <a:pt x="6344" y="2437"/>
                    <a:pt x="6344" y="2437"/>
                    <a:pt x="6360" y="2453"/>
                  </a:cubicBezTo>
                  <a:cubicBezTo>
                    <a:pt x="6573" y="2863"/>
                    <a:pt x="6557" y="3355"/>
                    <a:pt x="6311" y="3765"/>
                  </a:cubicBezTo>
                  <a:cubicBezTo>
                    <a:pt x="6030" y="4260"/>
                    <a:pt x="5386" y="4615"/>
                    <a:pt x="4549" y="4615"/>
                  </a:cubicBezTo>
                  <a:cubicBezTo>
                    <a:pt x="4166" y="4615"/>
                    <a:pt x="3743" y="4541"/>
                    <a:pt x="3295" y="4371"/>
                  </a:cubicBezTo>
                  <a:cubicBezTo>
                    <a:pt x="3246" y="4355"/>
                    <a:pt x="3016" y="4273"/>
                    <a:pt x="2869" y="4191"/>
                  </a:cubicBezTo>
                  <a:cubicBezTo>
                    <a:pt x="2459" y="3994"/>
                    <a:pt x="2017" y="3847"/>
                    <a:pt x="1558" y="3748"/>
                  </a:cubicBezTo>
                  <a:cubicBezTo>
                    <a:pt x="1738" y="3732"/>
                    <a:pt x="1918" y="3699"/>
                    <a:pt x="2131" y="3666"/>
                  </a:cubicBezTo>
                  <a:cubicBezTo>
                    <a:pt x="3869" y="3322"/>
                    <a:pt x="4131" y="847"/>
                    <a:pt x="2672" y="175"/>
                  </a:cubicBezTo>
                  <a:cubicBezTo>
                    <a:pt x="2398" y="53"/>
                    <a:pt x="2148" y="0"/>
                    <a:pt x="192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 name="Google Shape;1613;p2"/>
            <p:cNvSpPr/>
            <p:nvPr/>
          </p:nvSpPr>
          <p:spPr>
            <a:xfrm>
              <a:off x="3137325" y="3357825"/>
              <a:ext cx="116400" cy="82800"/>
            </a:xfrm>
            <a:custGeom>
              <a:avLst/>
              <a:gdLst/>
              <a:ahLst/>
              <a:cxnLst/>
              <a:rect l="l" t="t" r="r" b="b"/>
              <a:pathLst>
                <a:path w="4656" h="3312" extrusionOk="0">
                  <a:moveTo>
                    <a:pt x="3820" y="1"/>
                  </a:moveTo>
                  <a:lnTo>
                    <a:pt x="3820" y="1"/>
                  </a:lnTo>
                  <a:cubicBezTo>
                    <a:pt x="3902" y="804"/>
                    <a:pt x="3558" y="1574"/>
                    <a:pt x="2902" y="2050"/>
                  </a:cubicBezTo>
                  <a:cubicBezTo>
                    <a:pt x="2494" y="2367"/>
                    <a:pt x="1997" y="2468"/>
                    <a:pt x="1530" y="2468"/>
                  </a:cubicBezTo>
                  <a:cubicBezTo>
                    <a:pt x="720" y="2468"/>
                    <a:pt x="1" y="2164"/>
                    <a:pt x="1" y="2164"/>
                  </a:cubicBezTo>
                  <a:lnTo>
                    <a:pt x="1" y="2164"/>
                  </a:lnTo>
                  <a:cubicBezTo>
                    <a:pt x="1345" y="2869"/>
                    <a:pt x="1853" y="2640"/>
                    <a:pt x="2213" y="3049"/>
                  </a:cubicBezTo>
                  <a:cubicBezTo>
                    <a:pt x="2382" y="3233"/>
                    <a:pt x="2557" y="3288"/>
                    <a:pt x="2717" y="3288"/>
                  </a:cubicBezTo>
                  <a:cubicBezTo>
                    <a:pt x="2902" y="3288"/>
                    <a:pt x="3067" y="3216"/>
                    <a:pt x="3181" y="3181"/>
                  </a:cubicBezTo>
                  <a:cubicBezTo>
                    <a:pt x="3207" y="3174"/>
                    <a:pt x="3234" y="3171"/>
                    <a:pt x="3260" y="3171"/>
                  </a:cubicBezTo>
                  <a:cubicBezTo>
                    <a:pt x="3363" y="3171"/>
                    <a:pt x="3456" y="3220"/>
                    <a:pt x="3508" y="3312"/>
                  </a:cubicBezTo>
                  <a:cubicBezTo>
                    <a:pt x="3541" y="3099"/>
                    <a:pt x="3476" y="2902"/>
                    <a:pt x="3361" y="2722"/>
                  </a:cubicBezTo>
                  <a:cubicBezTo>
                    <a:pt x="3181" y="2525"/>
                    <a:pt x="2787" y="2509"/>
                    <a:pt x="2722" y="2509"/>
                  </a:cubicBezTo>
                  <a:cubicBezTo>
                    <a:pt x="3279" y="2476"/>
                    <a:pt x="3787" y="2181"/>
                    <a:pt x="4098" y="1722"/>
                  </a:cubicBezTo>
                  <a:cubicBezTo>
                    <a:pt x="4656" y="935"/>
                    <a:pt x="3820" y="1"/>
                    <a:pt x="38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 name="Google Shape;1614;p2"/>
            <p:cNvSpPr/>
            <p:nvPr/>
          </p:nvSpPr>
          <p:spPr>
            <a:xfrm>
              <a:off x="2988975" y="3172475"/>
              <a:ext cx="111500" cy="157100"/>
            </a:xfrm>
            <a:custGeom>
              <a:avLst/>
              <a:gdLst/>
              <a:ahLst/>
              <a:cxnLst/>
              <a:rect l="l" t="t" r="r" b="b"/>
              <a:pathLst>
                <a:path w="4460" h="6284" extrusionOk="0">
                  <a:moveTo>
                    <a:pt x="1815" y="1"/>
                  </a:moveTo>
                  <a:cubicBezTo>
                    <a:pt x="1389" y="1"/>
                    <a:pt x="979" y="154"/>
                    <a:pt x="706" y="465"/>
                  </a:cubicBezTo>
                  <a:cubicBezTo>
                    <a:pt x="1" y="1088"/>
                    <a:pt x="427" y="2137"/>
                    <a:pt x="1034" y="2350"/>
                  </a:cubicBezTo>
                  <a:cubicBezTo>
                    <a:pt x="1157" y="2415"/>
                    <a:pt x="1292" y="2448"/>
                    <a:pt x="1427" y="2448"/>
                  </a:cubicBezTo>
                  <a:cubicBezTo>
                    <a:pt x="1562" y="2448"/>
                    <a:pt x="1697" y="2415"/>
                    <a:pt x="1820" y="2350"/>
                  </a:cubicBezTo>
                  <a:lnTo>
                    <a:pt x="1853" y="2333"/>
                  </a:lnTo>
                  <a:lnTo>
                    <a:pt x="1902" y="2301"/>
                  </a:lnTo>
                  <a:lnTo>
                    <a:pt x="1952" y="2268"/>
                  </a:lnTo>
                  <a:lnTo>
                    <a:pt x="2001" y="2219"/>
                  </a:lnTo>
                  <a:cubicBezTo>
                    <a:pt x="2034" y="2202"/>
                    <a:pt x="2050" y="2186"/>
                    <a:pt x="2066" y="2153"/>
                  </a:cubicBezTo>
                  <a:cubicBezTo>
                    <a:pt x="2230" y="1989"/>
                    <a:pt x="2312" y="1743"/>
                    <a:pt x="2279" y="1497"/>
                  </a:cubicBezTo>
                  <a:cubicBezTo>
                    <a:pt x="2247" y="1166"/>
                    <a:pt x="2040" y="1023"/>
                    <a:pt x="1846" y="1023"/>
                  </a:cubicBezTo>
                  <a:cubicBezTo>
                    <a:pt x="1743" y="1023"/>
                    <a:pt x="1643" y="1063"/>
                    <a:pt x="1575" y="1137"/>
                  </a:cubicBezTo>
                  <a:cubicBezTo>
                    <a:pt x="1411" y="1301"/>
                    <a:pt x="1443" y="1579"/>
                    <a:pt x="1657" y="1694"/>
                  </a:cubicBezTo>
                  <a:cubicBezTo>
                    <a:pt x="1733" y="1728"/>
                    <a:pt x="1802" y="1738"/>
                    <a:pt x="1862" y="1738"/>
                  </a:cubicBezTo>
                  <a:cubicBezTo>
                    <a:pt x="1941" y="1738"/>
                    <a:pt x="2003" y="1721"/>
                    <a:pt x="2047" y="1721"/>
                  </a:cubicBezTo>
                  <a:cubicBezTo>
                    <a:pt x="2097" y="1721"/>
                    <a:pt x="2122" y="1744"/>
                    <a:pt x="2115" y="1842"/>
                  </a:cubicBezTo>
                  <a:cubicBezTo>
                    <a:pt x="2083" y="2038"/>
                    <a:pt x="1968" y="2202"/>
                    <a:pt x="1804" y="2301"/>
                  </a:cubicBezTo>
                  <a:cubicBezTo>
                    <a:pt x="1693" y="2352"/>
                    <a:pt x="1579" y="2377"/>
                    <a:pt x="1467" y="2377"/>
                  </a:cubicBezTo>
                  <a:cubicBezTo>
                    <a:pt x="1329" y="2377"/>
                    <a:pt x="1193" y="2340"/>
                    <a:pt x="1066" y="2268"/>
                  </a:cubicBezTo>
                  <a:cubicBezTo>
                    <a:pt x="526" y="2055"/>
                    <a:pt x="165" y="1104"/>
                    <a:pt x="804" y="563"/>
                  </a:cubicBezTo>
                  <a:cubicBezTo>
                    <a:pt x="1050" y="317"/>
                    <a:pt x="1378" y="170"/>
                    <a:pt x="1738" y="170"/>
                  </a:cubicBezTo>
                  <a:cubicBezTo>
                    <a:pt x="2492" y="203"/>
                    <a:pt x="3312" y="760"/>
                    <a:pt x="3443" y="2219"/>
                  </a:cubicBezTo>
                  <a:cubicBezTo>
                    <a:pt x="3492" y="2760"/>
                    <a:pt x="3427" y="3317"/>
                    <a:pt x="3279" y="3841"/>
                  </a:cubicBezTo>
                  <a:cubicBezTo>
                    <a:pt x="3148" y="4300"/>
                    <a:pt x="2951" y="4743"/>
                    <a:pt x="2673" y="5136"/>
                  </a:cubicBezTo>
                  <a:cubicBezTo>
                    <a:pt x="2279" y="5628"/>
                    <a:pt x="1771" y="6021"/>
                    <a:pt x="1198" y="6284"/>
                  </a:cubicBezTo>
                  <a:cubicBezTo>
                    <a:pt x="1804" y="6038"/>
                    <a:pt x="2361" y="5644"/>
                    <a:pt x="2788" y="5120"/>
                  </a:cubicBezTo>
                  <a:cubicBezTo>
                    <a:pt x="3542" y="4268"/>
                    <a:pt x="4459" y="2251"/>
                    <a:pt x="3181" y="612"/>
                  </a:cubicBezTo>
                  <a:cubicBezTo>
                    <a:pt x="2829" y="207"/>
                    <a:pt x="2311" y="1"/>
                    <a:pt x="18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 name="Google Shape;1615;p2"/>
            <p:cNvSpPr/>
            <p:nvPr/>
          </p:nvSpPr>
          <p:spPr>
            <a:xfrm>
              <a:off x="2766075" y="3575425"/>
              <a:ext cx="95075" cy="93450"/>
            </a:xfrm>
            <a:custGeom>
              <a:avLst/>
              <a:gdLst/>
              <a:ahLst/>
              <a:cxnLst/>
              <a:rect l="l" t="t" r="r" b="b"/>
              <a:pathLst>
                <a:path w="3803" h="3738" extrusionOk="0">
                  <a:moveTo>
                    <a:pt x="3278" y="0"/>
                  </a:moveTo>
                  <a:cubicBezTo>
                    <a:pt x="3278" y="0"/>
                    <a:pt x="3278" y="268"/>
                    <a:pt x="3109" y="268"/>
                  </a:cubicBezTo>
                  <a:cubicBezTo>
                    <a:pt x="3095" y="268"/>
                    <a:pt x="3081" y="266"/>
                    <a:pt x="3065" y="263"/>
                  </a:cubicBezTo>
                  <a:cubicBezTo>
                    <a:pt x="2965" y="240"/>
                    <a:pt x="2825" y="180"/>
                    <a:pt x="2691" y="180"/>
                  </a:cubicBezTo>
                  <a:cubicBezTo>
                    <a:pt x="2540" y="180"/>
                    <a:pt x="2397" y="255"/>
                    <a:pt x="2328" y="541"/>
                  </a:cubicBezTo>
                  <a:cubicBezTo>
                    <a:pt x="2202" y="1062"/>
                    <a:pt x="2151" y="1642"/>
                    <a:pt x="1943" y="1642"/>
                  </a:cubicBezTo>
                  <a:cubicBezTo>
                    <a:pt x="1935" y="1642"/>
                    <a:pt x="1927" y="1641"/>
                    <a:pt x="1918" y="1640"/>
                  </a:cubicBezTo>
                  <a:lnTo>
                    <a:pt x="1869" y="1640"/>
                  </a:lnTo>
                  <a:cubicBezTo>
                    <a:pt x="1861" y="1641"/>
                    <a:pt x="1853" y="1642"/>
                    <a:pt x="1845" y="1642"/>
                  </a:cubicBezTo>
                  <a:cubicBezTo>
                    <a:pt x="1651" y="1642"/>
                    <a:pt x="1585" y="1062"/>
                    <a:pt x="1459" y="541"/>
                  </a:cubicBezTo>
                  <a:cubicBezTo>
                    <a:pt x="1397" y="252"/>
                    <a:pt x="1256" y="174"/>
                    <a:pt x="1103" y="174"/>
                  </a:cubicBezTo>
                  <a:cubicBezTo>
                    <a:pt x="970" y="174"/>
                    <a:pt x="828" y="232"/>
                    <a:pt x="721" y="263"/>
                  </a:cubicBezTo>
                  <a:cubicBezTo>
                    <a:pt x="705" y="266"/>
                    <a:pt x="689" y="268"/>
                    <a:pt x="675" y="268"/>
                  </a:cubicBezTo>
                  <a:cubicBezTo>
                    <a:pt x="494" y="268"/>
                    <a:pt x="508" y="1"/>
                    <a:pt x="508" y="0"/>
                  </a:cubicBezTo>
                  <a:lnTo>
                    <a:pt x="508" y="0"/>
                  </a:lnTo>
                  <a:cubicBezTo>
                    <a:pt x="508" y="1"/>
                    <a:pt x="279" y="83"/>
                    <a:pt x="148" y="673"/>
                  </a:cubicBezTo>
                  <a:cubicBezTo>
                    <a:pt x="0" y="1263"/>
                    <a:pt x="279" y="1492"/>
                    <a:pt x="1049" y="1853"/>
                  </a:cubicBezTo>
                  <a:cubicBezTo>
                    <a:pt x="1836" y="2230"/>
                    <a:pt x="1869" y="3508"/>
                    <a:pt x="1869" y="3508"/>
                  </a:cubicBezTo>
                  <a:lnTo>
                    <a:pt x="1901" y="3738"/>
                  </a:lnTo>
                  <a:lnTo>
                    <a:pt x="1918" y="3508"/>
                  </a:lnTo>
                  <a:cubicBezTo>
                    <a:pt x="1918" y="3508"/>
                    <a:pt x="1951" y="2213"/>
                    <a:pt x="2737" y="1853"/>
                  </a:cubicBezTo>
                  <a:cubicBezTo>
                    <a:pt x="3524" y="1492"/>
                    <a:pt x="3803" y="1263"/>
                    <a:pt x="3655" y="673"/>
                  </a:cubicBezTo>
                  <a:cubicBezTo>
                    <a:pt x="3508" y="66"/>
                    <a:pt x="3278" y="0"/>
                    <a:pt x="32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 name="Google Shape;1616;p2"/>
            <p:cNvSpPr/>
            <p:nvPr/>
          </p:nvSpPr>
          <p:spPr>
            <a:xfrm>
              <a:off x="2796400" y="3510675"/>
              <a:ext cx="34425" cy="84450"/>
            </a:xfrm>
            <a:custGeom>
              <a:avLst/>
              <a:gdLst/>
              <a:ahLst/>
              <a:cxnLst/>
              <a:rect l="l" t="t" r="r" b="b"/>
              <a:pathLst>
                <a:path w="1377" h="3378" extrusionOk="0">
                  <a:moveTo>
                    <a:pt x="688" y="1"/>
                  </a:moveTo>
                  <a:lnTo>
                    <a:pt x="639" y="328"/>
                  </a:lnTo>
                  <a:cubicBezTo>
                    <a:pt x="623" y="607"/>
                    <a:pt x="525" y="869"/>
                    <a:pt x="377" y="1099"/>
                  </a:cubicBezTo>
                  <a:cubicBezTo>
                    <a:pt x="131" y="1443"/>
                    <a:pt x="0" y="1755"/>
                    <a:pt x="311" y="2164"/>
                  </a:cubicBezTo>
                  <a:cubicBezTo>
                    <a:pt x="492" y="2427"/>
                    <a:pt x="623" y="2722"/>
                    <a:pt x="656" y="3049"/>
                  </a:cubicBezTo>
                  <a:cubicBezTo>
                    <a:pt x="672" y="3131"/>
                    <a:pt x="672" y="3377"/>
                    <a:pt x="688" y="3377"/>
                  </a:cubicBezTo>
                  <a:cubicBezTo>
                    <a:pt x="705" y="3377"/>
                    <a:pt x="705" y="3131"/>
                    <a:pt x="738" y="3049"/>
                  </a:cubicBezTo>
                  <a:cubicBezTo>
                    <a:pt x="770" y="2738"/>
                    <a:pt x="885" y="2427"/>
                    <a:pt x="1082" y="2164"/>
                  </a:cubicBezTo>
                  <a:cubicBezTo>
                    <a:pt x="1377" y="1755"/>
                    <a:pt x="1246" y="1443"/>
                    <a:pt x="1016" y="1099"/>
                  </a:cubicBezTo>
                  <a:cubicBezTo>
                    <a:pt x="869" y="869"/>
                    <a:pt x="770" y="607"/>
                    <a:pt x="738" y="328"/>
                  </a:cubicBezTo>
                  <a:lnTo>
                    <a:pt x="68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 name="Google Shape;1617;p2"/>
            <p:cNvSpPr/>
            <p:nvPr/>
          </p:nvSpPr>
          <p:spPr>
            <a:xfrm>
              <a:off x="2722225" y="3167175"/>
              <a:ext cx="182775" cy="128400"/>
            </a:xfrm>
            <a:custGeom>
              <a:avLst/>
              <a:gdLst/>
              <a:ahLst/>
              <a:cxnLst/>
              <a:rect l="l" t="t" r="r" b="b"/>
              <a:pathLst>
                <a:path w="7311" h="5136" extrusionOk="0">
                  <a:moveTo>
                    <a:pt x="1747" y="1"/>
                  </a:moveTo>
                  <a:cubicBezTo>
                    <a:pt x="1350" y="1"/>
                    <a:pt x="954" y="172"/>
                    <a:pt x="689" y="497"/>
                  </a:cubicBezTo>
                  <a:cubicBezTo>
                    <a:pt x="602" y="632"/>
                    <a:pt x="452" y="704"/>
                    <a:pt x="301" y="704"/>
                  </a:cubicBezTo>
                  <a:cubicBezTo>
                    <a:pt x="195" y="704"/>
                    <a:pt x="88" y="669"/>
                    <a:pt x="0" y="595"/>
                  </a:cubicBezTo>
                  <a:lnTo>
                    <a:pt x="0" y="595"/>
                  </a:lnTo>
                  <a:cubicBezTo>
                    <a:pt x="33" y="955"/>
                    <a:pt x="49" y="1021"/>
                    <a:pt x="1754" y="1742"/>
                  </a:cubicBezTo>
                  <a:cubicBezTo>
                    <a:pt x="3065" y="2283"/>
                    <a:pt x="3508" y="4250"/>
                    <a:pt x="3655" y="5135"/>
                  </a:cubicBezTo>
                  <a:cubicBezTo>
                    <a:pt x="3787" y="4250"/>
                    <a:pt x="4246" y="2283"/>
                    <a:pt x="5540" y="1742"/>
                  </a:cubicBezTo>
                  <a:cubicBezTo>
                    <a:pt x="7245" y="1021"/>
                    <a:pt x="7278" y="955"/>
                    <a:pt x="7311" y="595"/>
                  </a:cubicBezTo>
                  <a:lnTo>
                    <a:pt x="7311" y="595"/>
                  </a:lnTo>
                  <a:cubicBezTo>
                    <a:pt x="7223" y="669"/>
                    <a:pt x="7116" y="704"/>
                    <a:pt x="7009" y="704"/>
                  </a:cubicBezTo>
                  <a:cubicBezTo>
                    <a:pt x="6856" y="704"/>
                    <a:pt x="6702" y="632"/>
                    <a:pt x="6606" y="497"/>
                  </a:cubicBezTo>
                  <a:cubicBezTo>
                    <a:pt x="6340" y="172"/>
                    <a:pt x="5951" y="1"/>
                    <a:pt x="5554" y="1"/>
                  </a:cubicBezTo>
                  <a:cubicBezTo>
                    <a:pt x="5290" y="1"/>
                    <a:pt x="5023" y="77"/>
                    <a:pt x="4786" y="234"/>
                  </a:cubicBezTo>
                  <a:cubicBezTo>
                    <a:pt x="4229" y="644"/>
                    <a:pt x="3836" y="1464"/>
                    <a:pt x="3655" y="2660"/>
                  </a:cubicBezTo>
                  <a:cubicBezTo>
                    <a:pt x="3459" y="1464"/>
                    <a:pt x="3082" y="644"/>
                    <a:pt x="2508" y="234"/>
                  </a:cubicBezTo>
                  <a:cubicBezTo>
                    <a:pt x="2279" y="77"/>
                    <a:pt x="2012" y="1"/>
                    <a:pt x="174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 name="Google Shape;1618;p2"/>
            <p:cNvSpPr/>
            <p:nvPr/>
          </p:nvSpPr>
          <p:spPr>
            <a:xfrm>
              <a:off x="2780400" y="3095975"/>
              <a:ext cx="66825" cy="111075"/>
            </a:xfrm>
            <a:custGeom>
              <a:avLst/>
              <a:gdLst/>
              <a:ahLst/>
              <a:cxnLst/>
              <a:rect l="l" t="t" r="r" b="b"/>
              <a:pathLst>
                <a:path w="2673" h="4443" extrusionOk="0">
                  <a:moveTo>
                    <a:pt x="1328" y="1"/>
                  </a:moveTo>
                  <a:cubicBezTo>
                    <a:pt x="1247" y="148"/>
                    <a:pt x="1132" y="296"/>
                    <a:pt x="1017" y="427"/>
                  </a:cubicBezTo>
                  <a:cubicBezTo>
                    <a:pt x="558" y="853"/>
                    <a:pt x="1" y="1722"/>
                    <a:pt x="722" y="2902"/>
                  </a:cubicBezTo>
                  <a:cubicBezTo>
                    <a:pt x="1011" y="3367"/>
                    <a:pt x="1205" y="3879"/>
                    <a:pt x="1336" y="4407"/>
                  </a:cubicBezTo>
                  <a:lnTo>
                    <a:pt x="1336" y="4407"/>
                  </a:lnTo>
                  <a:cubicBezTo>
                    <a:pt x="1453" y="3879"/>
                    <a:pt x="1663" y="3367"/>
                    <a:pt x="1951" y="2902"/>
                  </a:cubicBezTo>
                  <a:cubicBezTo>
                    <a:pt x="2673" y="1722"/>
                    <a:pt x="2115" y="853"/>
                    <a:pt x="1656" y="427"/>
                  </a:cubicBezTo>
                  <a:cubicBezTo>
                    <a:pt x="1525" y="296"/>
                    <a:pt x="1427" y="148"/>
                    <a:pt x="1328" y="1"/>
                  </a:cubicBezTo>
                  <a:close/>
                  <a:moveTo>
                    <a:pt x="1336" y="4407"/>
                  </a:moveTo>
                  <a:cubicBezTo>
                    <a:pt x="1334" y="4419"/>
                    <a:pt x="1331" y="4431"/>
                    <a:pt x="1328" y="4443"/>
                  </a:cubicBezTo>
                  <a:lnTo>
                    <a:pt x="1345" y="4443"/>
                  </a:lnTo>
                  <a:cubicBezTo>
                    <a:pt x="1342" y="4431"/>
                    <a:pt x="1339" y="4419"/>
                    <a:pt x="1336" y="4407"/>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 name="Google Shape;1619;p2"/>
            <p:cNvSpPr/>
            <p:nvPr/>
          </p:nvSpPr>
          <p:spPr>
            <a:xfrm>
              <a:off x="2736975" y="2991000"/>
              <a:ext cx="152875" cy="168100"/>
            </a:xfrm>
            <a:custGeom>
              <a:avLst/>
              <a:gdLst/>
              <a:ahLst/>
              <a:cxnLst/>
              <a:rect l="l" t="t" r="r" b="b"/>
              <a:pathLst>
                <a:path w="6115" h="6724" extrusionOk="0">
                  <a:moveTo>
                    <a:pt x="1592" y="1"/>
                  </a:moveTo>
                  <a:cubicBezTo>
                    <a:pt x="1194" y="1"/>
                    <a:pt x="805" y="156"/>
                    <a:pt x="574" y="446"/>
                  </a:cubicBezTo>
                  <a:cubicBezTo>
                    <a:pt x="0" y="1102"/>
                    <a:pt x="476" y="2069"/>
                    <a:pt x="1131" y="2102"/>
                  </a:cubicBezTo>
                  <a:cubicBezTo>
                    <a:pt x="1150" y="2103"/>
                    <a:pt x="1169" y="2103"/>
                    <a:pt x="1188" y="2103"/>
                  </a:cubicBezTo>
                  <a:cubicBezTo>
                    <a:pt x="1800" y="2103"/>
                    <a:pt x="2013" y="1584"/>
                    <a:pt x="1885" y="1282"/>
                  </a:cubicBezTo>
                  <a:cubicBezTo>
                    <a:pt x="1829" y="1113"/>
                    <a:pt x="1677" y="993"/>
                    <a:pt x="1500" y="993"/>
                  </a:cubicBezTo>
                  <a:cubicBezTo>
                    <a:pt x="1471" y="993"/>
                    <a:pt x="1440" y="996"/>
                    <a:pt x="1410" y="1003"/>
                  </a:cubicBezTo>
                  <a:cubicBezTo>
                    <a:pt x="1262" y="1020"/>
                    <a:pt x="1148" y="1167"/>
                    <a:pt x="1164" y="1315"/>
                  </a:cubicBezTo>
                  <a:cubicBezTo>
                    <a:pt x="1164" y="1470"/>
                    <a:pt x="1289" y="1567"/>
                    <a:pt x="1414" y="1567"/>
                  </a:cubicBezTo>
                  <a:cubicBezTo>
                    <a:pt x="1486" y="1567"/>
                    <a:pt x="1559" y="1535"/>
                    <a:pt x="1607" y="1462"/>
                  </a:cubicBezTo>
                  <a:cubicBezTo>
                    <a:pt x="1646" y="1400"/>
                    <a:pt x="1690" y="1375"/>
                    <a:pt x="1729" y="1375"/>
                  </a:cubicBezTo>
                  <a:cubicBezTo>
                    <a:pt x="1802" y="1375"/>
                    <a:pt x="1858" y="1464"/>
                    <a:pt x="1836" y="1561"/>
                  </a:cubicBezTo>
                  <a:cubicBezTo>
                    <a:pt x="1746" y="1791"/>
                    <a:pt x="1517" y="1942"/>
                    <a:pt x="1280" y="1942"/>
                  </a:cubicBezTo>
                  <a:cubicBezTo>
                    <a:pt x="1213" y="1942"/>
                    <a:pt x="1147" y="1930"/>
                    <a:pt x="1082" y="1905"/>
                  </a:cubicBezTo>
                  <a:cubicBezTo>
                    <a:pt x="672" y="1790"/>
                    <a:pt x="459" y="1053"/>
                    <a:pt x="1017" y="659"/>
                  </a:cubicBezTo>
                  <a:cubicBezTo>
                    <a:pt x="1143" y="567"/>
                    <a:pt x="1328" y="517"/>
                    <a:pt x="1533" y="517"/>
                  </a:cubicBezTo>
                  <a:cubicBezTo>
                    <a:pt x="2129" y="517"/>
                    <a:pt x="2902" y="930"/>
                    <a:pt x="2951" y="1905"/>
                  </a:cubicBezTo>
                  <a:cubicBezTo>
                    <a:pt x="2951" y="3085"/>
                    <a:pt x="2033" y="4118"/>
                    <a:pt x="1771" y="4888"/>
                  </a:cubicBezTo>
                  <a:cubicBezTo>
                    <a:pt x="1410" y="5970"/>
                    <a:pt x="1869" y="6658"/>
                    <a:pt x="1902" y="6708"/>
                  </a:cubicBezTo>
                  <a:cubicBezTo>
                    <a:pt x="1623" y="6150"/>
                    <a:pt x="1607" y="5495"/>
                    <a:pt x="1853" y="4921"/>
                  </a:cubicBezTo>
                  <a:cubicBezTo>
                    <a:pt x="2049" y="4396"/>
                    <a:pt x="2492" y="3839"/>
                    <a:pt x="2803" y="3134"/>
                  </a:cubicBezTo>
                  <a:cubicBezTo>
                    <a:pt x="2918" y="2921"/>
                    <a:pt x="3000" y="2675"/>
                    <a:pt x="3065" y="2429"/>
                  </a:cubicBezTo>
                  <a:cubicBezTo>
                    <a:pt x="3115" y="2692"/>
                    <a:pt x="3197" y="2921"/>
                    <a:pt x="3311" y="3167"/>
                  </a:cubicBezTo>
                  <a:cubicBezTo>
                    <a:pt x="3623" y="3855"/>
                    <a:pt x="4049" y="4413"/>
                    <a:pt x="4262" y="4937"/>
                  </a:cubicBezTo>
                  <a:cubicBezTo>
                    <a:pt x="4508" y="5511"/>
                    <a:pt x="4492" y="6167"/>
                    <a:pt x="4213" y="6724"/>
                  </a:cubicBezTo>
                  <a:cubicBezTo>
                    <a:pt x="4262" y="6658"/>
                    <a:pt x="4705" y="5986"/>
                    <a:pt x="4360" y="4905"/>
                  </a:cubicBezTo>
                  <a:cubicBezTo>
                    <a:pt x="4098" y="4118"/>
                    <a:pt x="3180" y="3085"/>
                    <a:pt x="3164" y="1921"/>
                  </a:cubicBezTo>
                  <a:cubicBezTo>
                    <a:pt x="3225" y="939"/>
                    <a:pt x="4014" y="527"/>
                    <a:pt x="4612" y="527"/>
                  </a:cubicBezTo>
                  <a:cubicBezTo>
                    <a:pt x="4812" y="527"/>
                    <a:pt x="4991" y="573"/>
                    <a:pt x="5114" y="659"/>
                  </a:cubicBezTo>
                  <a:cubicBezTo>
                    <a:pt x="5672" y="1053"/>
                    <a:pt x="5459" y="1790"/>
                    <a:pt x="5049" y="1921"/>
                  </a:cubicBezTo>
                  <a:cubicBezTo>
                    <a:pt x="4981" y="1946"/>
                    <a:pt x="4913" y="1958"/>
                    <a:pt x="4846" y="1958"/>
                  </a:cubicBezTo>
                  <a:cubicBezTo>
                    <a:pt x="4605" y="1958"/>
                    <a:pt x="4385" y="1805"/>
                    <a:pt x="4295" y="1561"/>
                  </a:cubicBezTo>
                  <a:cubicBezTo>
                    <a:pt x="4273" y="1464"/>
                    <a:pt x="4329" y="1382"/>
                    <a:pt x="4402" y="1382"/>
                  </a:cubicBezTo>
                  <a:cubicBezTo>
                    <a:pt x="4441" y="1382"/>
                    <a:pt x="4484" y="1405"/>
                    <a:pt x="4524" y="1462"/>
                  </a:cubicBezTo>
                  <a:cubicBezTo>
                    <a:pt x="4571" y="1532"/>
                    <a:pt x="4640" y="1563"/>
                    <a:pt x="4710" y="1563"/>
                  </a:cubicBezTo>
                  <a:cubicBezTo>
                    <a:pt x="4836" y="1563"/>
                    <a:pt x="4961" y="1463"/>
                    <a:pt x="4950" y="1315"/>
                  </a:cubicBezTo>
                  <a:cubicBezTo>
                    <a:pt x="4967" y="1167"/>
                    <a:pt x="4852" y="1020"/>
                    <a:pt x="4705" y="1003"/>
                  </a:cubicBezTo>
                  <a:cubicBezTo>
                    <a:pt x="4677" y="996"/>
                    <a:pt x="4648" y="993"/>
                    <a:pt x="4620" y="993"/>
                  </a:cubicBezTo>
                  <a:cubicBezTo>
                    <a:pt x="4450" y="993"/>
                    <a:pt x="4288" y="1113"/>
                    <a:pt x="4246" y="1282"/>
                  </a:cubicBezTo>
                  <a:cubicBezTo>
                    <a:pt x="4118" y="1584"/>
                    <a:pt x="4346" y="2103"/>
                    <a:pt x="4930" y="2103"/>
                  </a:cubicBezTo>
                  <a:cubicBezTo>
                    <a:pt x="4947" y="2103"/>
                    <a:pt x="4965" y="2103"/>
                    <a:pt x="4983" y="2102"/>
                  </a:cubicBezTo>
                  <a:cubicBezTo>
                    <a:pt x="5623" y="2069"/>
                    <a:pt x="6114" y="1102"/>
                    <a:pt x="5541" y="446"/>
                  </a:cubicBezTo>
                  <a:cubicBezTo>
                    <a:pt x="5310" y="156"/>
                    <a:pt x="4920" y="1"/>
                    <a:pt x="4522" y="1"/>
                  </a:cubicBezTo>
                  <a:cubicBezTo>
                    <a:pt x="4044" y="1"/>
                    <a:pt x="3553" y="225"/>
                    <a:pt x="3311" y="708"/>
                  </a:cubicBezTo>
                  <a:cubicBezTo>
                    <a:pt x="3197" y="872"/>
                    <a:pt x="3115" y="1069"/>
                    <a:pt x="3065" y="1282"/>
                  </a:cubicBezTo>
                  <a:cubicBezTo>
                    <a:pt x="3000" y="1069"/>
                    <a:pt x="2918" y="889"/>
                    <a:pt x="2803" y="708"/>
                  </a:cubicBezTo>
                  <a:cubicBezTo>
                    <a:pt x="2562" y="225"/>
                    <a:pt x="2071" y="1"/>
                    <a:pt x="159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 name="Google Shape;1620;p2"/>
            <p:cNvSpPr/>
            <p:nvPr/>
          </p:nvSpPr>
          <p:spPr>
            <a:xfrm>
              <a:off x="4744900" y="3231000"/>
              <a:ext cx="226650" cy="158225"/>
            </a:xfrm>
            <a:custGeom>
              <a:avLst/>
              <a:gdLst/>
              <a:ahLst/>
              <a:cxnLst/>
              <a:rect l="l" t="t" r="r" b="b"/>
              <a:pathLst>
                <a:path w="9066" h="6329" extrusionOk="0">
                  <a:moveTo>
                    <a:pt x="7058" y="1"/>
                  </a:moveTo>
                  <a:cubicBezTo>
                    <a:pt x="6603" y="1"/>
                    <a:pt x="6174" y="163"/>
                    <a:pt x="5902" y="501"/>
                  </a:cubicBezTo>
                  <a:cubicBezTo>
                    <a:pt x="5508" y="910"/>
                    <a:pt x="5476" y="1550"/>
                    <a:pt x="5803" y="2009"/>
                  </a:cubicBezTo>
                  <a:cubicBezTo>
                    <a:pt x="5885" y="2140"/>
                    <a:pt x="6016" y="2254"/>
                    <a:pt x="6164" y="2320"/>
                  </a:cubicBezTo>
                  <a:lnTo>
                    <a:pt x="6197" y="2336"/>
                  </a:lnTo>
                  <a:lnTo>
                    <a:pt x="6279" y="2353"/>
                  </a:lnTo>
                  <a:lnTo>
                    <a:pt x="6361" y="2369"/>
                  </a:lnTo>
                  <a:cubicBezTo>
                    <a:pt x="6437" y="2390"/>
                    <a:pt x="6514" y="2401"/>
                    <a:pt x="6589" y="2401"/>
                  </a:cubicBezTo>
                  <a:cubicBezTo>
                    <a:pt x="6804" y="2401"/>
                    <a:pt x="7006" y="2318"/>
                    <a:pt x="7164" y="2172"/>
                  </a:cubicBezTo>
                  <a:cubicBezTo>
                    <a:pt x="7558" y="1748"/>
                    <a:pt x="7279" y="1211"/>
                    <a:pt x="6936" y="1211"/>
                  </a:cubicBezTo>
                  <a:cubicBezTo>
                    <a:pt x="6909" y="1211"/>
                    <a:pt x="6881" y="1214"/>
                    <a:pt x="6852" y="1222"/>
                  </a:cubicBezTo>
                  <a:cubicBezTo>
                    <a:pt x="6525" y="1320"/>
                    <a:pt x="6459" y="1730"/>
                    <a:pt x="6705" y="1861"/>
                  </a:cubicBezTo>
                  <a:cubicBezTo>
                    <a:pt x="6755" y="1884"/>
                    <a:pt x="6810" y="1894"/>
                    <a:pt x="6864" y="1894"/>
                  </a:cubicBezTo>
                  <a:cubicBezTo>
                    <a:pt x="6966" y="1894"/>
                    <a:pt x="7066" y="1854"/>
                    <a:pt x="7131" y="1779"/>
                  </a:cubicBezTo>
                  <a:lnTo>
                    <a:pt x="7131" y="1779"/>
                  </a:lnTo>
                  <a:cubicBezTo>
                    <a:pt x="7180" y="1927"/>
                    <a:pt x="7131" y="2074"/>
                    <a:pt x="7000" y="2172"/>
                  </a:cubicBezTo>
                  <a:cubicBezTo>
                    <a:pt x="6861" y="2277"/>
                    <a:pt x="6688" y="2332"/>
                    <a:pt x="6512" y="2332"/>
                  </a:cubicBezTo>
                  <a:cubicBezTo>
                    <a:pt x="6440" y="2332"/>
                    <a:pt x="6367" y="2323"/>
                    <a:pt x="6295" y="2304"/>
                  </a:cubicBezTo>
                  <a:cubicBezTo>
                    <a:pt x="6213" y="2287"/>
                    <a:pt x="6115" y="2238"/>
                    <a:pt x="6049" y="2189"/>
                  </a:cubicBezTo>
                  <a:cubicBezTo>
                    <a:pt x="5541" y="1779"/>
                    <a:pt x="5492" y="1025"/>
                    <a:pt x="5967" y="566"/>
                  </a:cubicBezTo>
                  <a:cubicBezTo>
                    <a:pt x="6222" y="263"/>
                    <a:pt x="6615" y="119"/>
                    <a:pt x="7030" y="119"/>
                  </a:cubicBezTo>
                  <a:cubicBezTo>
                    <a:pt x="7897" y="119"/>
                    <a:pt x="8863" y="747"/>
                    <a:pt x="8885" y="1877"/>
                  </a:cubicBezTo>
                  <a:cubicBezTo>
                    <a:pt x="8901" y="2681"/>
                    <a:pt x="8475" y="3418"/>
                    <a:pt x="7754" y="3812"/>
                  </a:cubicBezTo>
                  <a:lnTo>
                    <a:pt x="7705" y="3828"/>
                  </a:lnTo>
                  <a:cubicBezTo>
                    <a:pt x="7606" y="3861"/>
                    <a:pt x="7524" y="3894"/>
                    <a:pt x="7426" y="3910"/>
                  </a:cubicBezTo>
                  <a:cubicBezTo>
                    <a:pt x="7202" y="3962"/>
                    <a:pt x="6977" y="3985"/>
                    <a:pt x="6754" y="3985"/>
                  </a:cubicBezTo>
                  <a:cubicBezTo>
                    <a:pt x="5175" y="3985"/>
                    <a:pt x="3631" y="2850"/>
                    <a:pt x="2299" y="2850"/>
                  </a:cubicBezTo>
                  <a:cubicBezTo>
                    <a:pt x="2153" y="2850"/>
                    <a:pt x="2010" y="2864"/>
                    <a:pt x="1869" y="2894"/>
                  </a:cubicBezTo>
                  <a:cubicBezTo>
                    <a:pt x="607" y="3172"/>
                    <a:pt x="247" y="4057"/>
                    <a:pt x="132" y="4598"/>
                  </a:cubicBezTo>
                  <a:cubicBezTo>
                    <a:pt x="1" y="5139"/>
                    <a:pt x="99" y="5746"/>
                    <a:pt x="542" y="6074"/>
                  </a:cubicBezTo>
                  <a:cubicBezTo>
                    <a:pt x="768" y="6249"/>
                    <a:pt x="1039" y="6329"/>
                    <a:pt x="1304" y="6329"/>
                  </a:cubicBezTo>
                  <a:cubicBezTo>
                    <a:pt x="1731" y="6329"/>
                    <a:pt x="2140" y="6122"/>
                    <a:pt x="2312" y="5779"/>
                  </a:cubicBezTo>
                  <a:cubicBezTo>
                    <a:pt x="2640" y="5238"/>
                    <a:pt x="2345" y="4533"/>
                    <a:pt x="1853" y="4418"/>
                  </a:cubicBezTo>
                  <a:cubicBezTo>
                    <a:pt x="1753" y="4374"/>
                    <a:pt x="1650" y="4353"/>
                    <a:pt x="1549" y="4353"/>
                  </a:cubicBezTo>
                  <a:cubicBezTo>
                    <a:pt x="1238" y="4353"/>
                    <a:pt x="948" y="4551"/>
                    <a:pt x="837" y="4861"/>
                  </a:cubicBezTo>
                  <a:cubicBezTo>
                    <a:pt x="804" y="4975"/>
                    <a:pt x="788" y="5107"/>
                    <a:pt x="820" y="5238"/>
                  </a:cubicBezTo>
                  <a:lnTo>
                    <a:pt x="837" y="5287"/>
                  </a:lnTo>
                  <a:cubicBezTo>
                    <a:pt x="837" y="5287"/>
                    <a:pt x="837" y="5303"/>
                    <a:pt x="837" y="5303"/>
                  </a:cubicBezTo>
                  <a:cubicBezTo>
                    <a:pt x="898" y="5537"/>
                    <a:pt x="1108" y="5679"/>
                    <a:pt x="1334" y="5679"/>
                  </a:cubicBezTo>
                  <a:cubicBezTo>
                    <a:pt x="1409" y="5679"/>
                    <a:pt x="1485" y="5664"/>
                    <a:pt x="1558" y="5631"/>
                  </a:cubicBezTo>
                  <a:cubicBezTo>
                    <a:pt x="1889" y="5489"/>
                    <a:pt x="1781" y="4923"/>
                    <a:pt x="1451" y="4923"/>
                  </a:cubicBezTo>
                  <a:cubicBezTo>
                    <a:pt x="1438" y="4923"/>
                    <a:pt x="1424" y="4924"/>
                    <a:pt x="1410" y="4926"/>
                  </a:cubicBezTo>
                  <a:cubicBezTo>
                    <a:pt x="1033" y="4975"/>
                    <a:pt x="1083" y="5320"/>
                    <a:pt x="1033" y="5385"/>
                  </a:cubicBezTo>
                  <a:cubicBezTo>
                    <a:pt x="1024" y="5395"/>
                    <a:pt x="1013" y="5399"/>
                    <a:pt x="1002" y="5399"/>
                  </a:cubicBezTo>
                  <a:cubicBezTo>
                    <a:pt x="955" y="5399"/>
                    <a:pt x="899" y="5327"/>
                    <a:pt x="886" y="5287"/>
                  </a:cubicBezTo>
                  <a:cubicBezTo>
                    <a:pt x="804" y="5107"/>
                    <a:pt x="820" y="4893"/>
                    <a:pt x="919" y="4713"/>
                  </a:cubicBezTo>
                  <a:cubicBezTo>
                    <a:pt x="1060" y="4512"/>
                    <a:pt x="1296" y="4397"/>
                    <a:pt x="1539" y="4397"/>
                  </a:cubicBezTo>
                  <a:cubicBezTo>
                    <a:pt x="1633" y="4397"/>
                    <a:pt x="1729" y="4414"/>
                    <a:pt x="1820" y="4451"/>
                  </a:cubicBezTo>
                  <a:cubicBezTo>
                    <a:pt x="2279" y="4582"/>
                    <a:pt x="2525" y="5221"/>
                    <a:pt x="2214" y="5729"/>
                  </a:cubicBezTo>
                  <a:cubicBezTo>
                    <a:pt x="2064" y="6038"/>
                    <a:pt x="1692" y="6219"/>
                    <a:pt x="1309" y="6219"/>
                  </a:cubicBezTo>
                  <a:cubicBezTo>
                    <a:pt x="1060" y="6219"/>
                    <a:pt x="807" y="6143"/>
                    <a:pt x="607" y="5975"/>
                  </a:cubicBezTo>
                  <a:cubicBezTo>
                    <a:pt x="66" y="5565"/>
                    <a:pt x="99" y="4631"/>
                    <a:pt x="525" y="4057"/>
                  </a:cubicBezTo>
                  <a:cubicBezTo>
                    <a:pt x="887" y="3584"/>
                    <a:pt x="1485" y="3347"/>
                    <a:pt x="2103" y="3347"/>
                  </a:cubicBezTo>
                  <a:cubicBezTo>
                    <a:pt x="2299" y="3347"/>
                    <a:pt x="2496" y="3371"/>
                    <a:pt x="2689" y="3418"/>
                  </a:cubicBezTo>
                  <a:cubicBezTo>
                    <a:pt x="3509" y="3631"/>
                    <a:pt x="4312" y="3959"/>
                    <a:pt x="5197" y="4205"/>
                  </a:cubicBezTo>
                  <a:cubicBezTo>
                    <a:pt x="5523" y="4264"/>
                    <a:pt x="5856" y="4298"/>
                    <a:pt x="6185" y="4298"/>
                  </a:cubicBezTo>
                  <a:cubicBezTo>
                    <a:pt x="6765" y="4298"/>
                    <a:pt x="7334" y="4194"/>
                    <a:pt x="7836" y="3943"/>
                  </a:cubicBezTo>
                  <a:cubicBezTo>
                    <a:pt x="8606" y="3533"/>
                    <a:pt x="9065" y="2713"/>
                    <a:pt x="9032" y="1861"/>
                  </a:cubicBezTo>
                  <a:cubicBezTo>
                    <a:pt x="8989" y="657"/>
                    <a:pt x="7972" y="1"/>
                    <a:pt x="705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 name="Google Shape;1621;p2"/>
            <p:cNvSpPr/>
            <p:nvPr/>
          </p:nvSpPr>
          <p:spPr>
            <a:xfrm>
              <a:off x="4668275" y="3367250"/>
              <a:ext cx="153700" cy="154525"/>
            </a:xfrm>
            <a:custGeom>
              <a:avLst/>
              <a:gdLst/>
              <a:ahLst/>
              <a:cxnLst/>
              <a:rect l="l" t="t" r="r" b="b"/>
              <a:pathLst>
                <a:path w="6148" h="6181" extrusionOk="0">
                  <a:moveTo>
                    <a:pt x="3082" y="1"/>
                  </a:moveTo>
                  <a:cubicBezTo>
                    <a:pt x="3049" y="115"/>
                    <a:pt x="3017" y="230"/>
                    <a:pt x="3000" y="345"/>
                  </a:cubicBezTo>
                  <a:cubicBezTo>
                    <a:pt x="3000" y="345"/>
                    <a:pt x="2935" y="1263"/>
                    <a:pt x="2050" y="1378"/>
                  </a:cubicBezTo>
                  <a:cubicBezTo>
                    <a:pt x="1164" y="1492"/>
                    <a:pt x="591" y="1623"/>
                    <a:pt x="558" y="2295"/>
                  </a:cubicBezTo>
                  <a:cubicBezTo>
                    <a:pt x="528" y="2896"/>
                    <a:pt x="347" y="3222"/>
                    <a:pt x="77" y="3222"/>
                  </a:cubicBezTo>
                  <a:cubicBezTo>
                    <a:pt x="52" y="3222"/>
                    <a:pt x="27" y="3219"/>
                    <a:pt x="1" y="3213"/>
                  </a:cubicBezTo>
                  <a:lnTo>
                    <a:pt x="1" y="3213"/>
                  </a:lnTo>
                  <a:cubicBezTo>
                    <a:pt x="1" y="3213"/>
                    <a:pt x="378" y="3762"/>
                    <a:pt x="979" y="3762"/>
                  </a:cubicBezTo>
                  <a:cubicBezTo>
                    <a:pt x="1098" y="3762"/>
                    <a:pt x="1226" y="3740"/>
                    <a:pt x="1361" y="3689"/>
                  </a:cubicBezTo>
                  <a:cubicBezTo>
                    <a:pt x="2181" y="3361"/>
                    <a:pt x="2115" y="2804"/>
                    <a:pt x="2132" y="2656"/>
                  </a:cubicBezTo>
                  <a:cubicBezTo>
                    <a:pt x="2147" y="2518"/>
                    <a:pt x="2205" y="2309"/>
                    <a:pt x="2347" y="2309"/>
                  </a:cubicBezTo>
                  <a:cubicBezTo>
                    <a:pt x="2356" y="2309"/>
                    <a:pt x="2367" y="2310"/>
                    <a:pt x="2377" y="2312"/>
                  </a:cubicBezTo>
                  <a:cubicBezTo>
                    <a:pt x="2541" y="2345"/>
                    <a:pt x="2607" y="2656"/>
                    <a:pt x="2377" y="2951"/>
                  </a:cubicBezTo>
                  <a:cubicBezTo>
                    <a:pt x="2033" y="3312"/>
                    <a:pt x="1984" y="3853"/>
                    <a:pt x="2279" y="4246"/>
                  </a:cubicBezTo>
                  <a:cubicBezTo>
                    <a:pt x="2640" y="4803"/>
                    <a:pt x="3082" y="6180"/>
                    <a:pt x="3082" y="6180"/>
                  </a:cubicBezTo>
                  <a:cubicBezTo>
                    <a:pt x="3082" y="6180"/>
                    <a:pt x="3525" y="4803"/>
                    <a:pt x="3885" y="4246"/>
                  </a:cubicBezTo>
                  <a:cubicBezTo>
                    <a:pt x="4164" y="3853"/>
                    <a:pt x="4131" y="3312"/>
                    <a:pt x="3787" y="2951"/>
                  </a:cubicBezTo>
                  <a:cubicBezTo>
                    <a:pt x="3541" y="2656"/>
                    <a:pt x="3607" y="2328"/>
                    <a:pt x="3771" y="2312"/>
                  </a:cubicBezTo>
                  <a:cubicBezTo>
                    <a:pt x="3782" y="2310"/>
                    <a:pt x="3793" y="2309"/>
                    <a:pt x="3804" y="2309"/>
                  </a:cubicBezTo>
                  <a:cubicBezTo>
                    <a:pt x="3946" y="2309"/>
                    <a:pt x="4017" y="2504"/>
                    <a:pt x="4017" y="2656"/>
                  </a:cubicBezTo>
                  <a:cubicBezTo>
                    <a:pt x="4033" y="2820"/>
                    <a:pt x="3967" y="3377"/>
                    <a:pt x="4803" y="3689"/>
                  </a:cubicBezTo>
                  <a:cubicBezTo>
                    <a:pt x="4935" y="3736"/>
                    <a:pt x="5059" y="3756"/>
                    <a:pt x="5175" y="3756"/>
                  </a:cubicBezTo>
                  <a:cubicBezTo>
                    <a:pt x="5778" y="3756"/>
                    <a:pt x="6147" y="3213"/>
                    <a:pt x="6147" y="3213"/>
                  </a:cubicBezTo>
                  <a:lnTo>
                    <a:pt x="6147" y="3213"/>
                  </a:lnTo>
                  <a:cubicBezTo>
                    <a:pt x="6123" y="3219"/>
                    <a:pt x="6098" y="3222"/>
                    <a:pt x="6075" y="3222"/>
                  </a:cubicBezTo>
                  <a:cubicBezTo>
                    <a:pt x="5818" y="3222"/>
                    <a:pt x="5637" y="2896"/>
                    <a:pt x="5606" y="2295"/>
                  </a:cubicBezTo>
                  <a:cubicBezTo>
                    <a:pt x="5574" y="1623"/>
                    <a:pt x="4984" y="1492"/>
                    <a:pt x="4115" y="1378"/>
                  </a:cubicBezTo>
                  <a:cubicBezTo>
                    <a:pt x="3230" y="1263"/>
                    <a:pt x="3148" y="345"/>
                    <a:pt x="3148" y="345"/>
                  </a:cubicBezTo>
                  <a:cubicBezTo>
                    <a:pt x="3131" y="230"/>
                    <a:pt x="3115" y="115"/>
                    <a:pt x="30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 name="Google Shape;1622;p2"/>
            <p:cNvSpPr/>
            <p:nvPr/>
          </p:nvSpPr>
          <p:spPr>
            <a:xfrm>
              <a:off x="4771550" y="3320650"/>
              <a:ext cx="161475" cy="92525"/>
            </a:xfrm>
            <a:custGeom>
              <a:avLst/>
              <a:gdLst/>
              <a:ahLst/>
              <a:cxnLst/>
              <a:rect l="l" t="t" r="r" b="b"/>
              <a:pathLst>
                <a:path w="6459" h="3701" extrusionOk="0">
                  <a:moveTo>
                    <a:pt x="952" y="0"/>
                  </a:moveTo>
                  <a:cubicBezTo>
                    <a:pt x="333" y="0"/>
                    <a:pt x="0" y="258"/>
                    <a:pt x="0" y="258"/>
                  </a:cubicBezTo>
                  <a:cubicBezTo>
                    <a:pt x="225" y="186"/>
                    <a:pt x="434" y="140"/>
                    <a:pt x="643" y="140"/>
                  </a:cubicBezTo>
                  <a:cubicBezTo>
                    <a:pt x="952" y="140"/>
                    <a:pt x="1261" y="240"/>
                    <a:pt x="1623" y="504"/>
                  </a:cubicBezTo>
                  <a:cubicBezTo>
                    <a:pt x="2213" y="947"/>
                    <a:pt x="1852" y="1701"/>
                    <a:pt x="1738" y="2193"/>
                  </a:cubicBezTo>
                  <a:cubicBezTo>
                    <a:pt x="1639" y="2701"/>
                    <a:pt x="2361" y="2914"/>
                    <a:pt x="2721" y="3078"/>
                  </a:cubicBezTo>
                  <a:cubicBezTo>
                    <a:pt x="3082" y="3242"/>
                    <a:pt x="2902" y="3701"/>
                    <a:pt x="2902" y="3701"/>
                  </a:cubicBezTo>
                  <a:cubicBezTo>
                    <a:pt x="4229" y="2881"/>
                    <a:pt x="3377" y="1930"/>
                    <a:pt x="3147" y="1668"/>
                  </a:cubicBezTo>
                  <a:cubicBezTo>
                    <a:pt x="2956" y="1435"/>
                    <a:pt x="3084" y="1214"/>
                    <a:pt x="3275" y="1214"/>
                  </a:cubicBezTo>
                  <a:cubicBezTo>
                    <a:pt x="3312" y="1214"/>
                    <a:pt x="3353" y="1223"/>
                    <a:pt x="3393" y="1242"/>
                  </a:cubicBezTo>
                  <a:cubicBezTo>
                    <a:pt x="3639" y="1373"/>
                    <a:pt x="3279" y="1881"/>
                    <a:pt x="3951" y="2307"/>
                  </a:cubicBezTo>
                  <a:cubicBezTo>
                    <a:pt x="4120" y="2419"/>
                    <a:pt x="4279" y="2461"/>
                    <a:pt x="4422" y="2461"/>
                  </a:cubicBezTo>
                  <a:cubicBezTo>
                    <a:pt x="4847" y="2461"/>
                    <a:pt x="5131" y="2094"/>
                    <a:pt x="5131" y="2094"/>
                  </a:cubicBezTo>
                  <a:lnTo>
                    <a:pt x="5131" y="2094"/>
                  </a:lnTo>
                  <a:cubicBezTo>
                    <a:pt x="5125" y="2094"/>
                    <a:pt x="5119" y="2095"/>
                    <a:pt x="5113" y="2095"/>
                  </a:cubicBezTo>
                  <a:cubicBezTo>
                    <a:pt x="4744" y="2095"/>
                    <a:pt x="4948" y="1584"/>
                    <a:pt x="4787" y="1422"/>
                  </a:cubicBezTo>
                  <a:cubicBezTo>
                    <a:pt x="4712" y="1359"/>
                    <a:pt x="4618" y="1322"/>
                    <a:pt x="4520" y="1322"/>
                  </a:cubicBezTo>
                  <a:cubicBezTo>
                    <a:pt x="4467" y="1322"/>
                    <a:pt x="4413" y="1333"/>
                    <a:pt x="4360" y="1357"/>
                  </a:cubicBezTo>
                  <a:cubicBezTo>
                    <a:pt x="4317" y="1363"/>
                    <a:pt x="4274" y="1367"/>
                    <a:pt x="4234" y="1367"/>
                  </a:cubicBezTo>
                  <a:cubicBezTo>
                    <a:pt x="4079" y="1367"/>
                    <a:pt x="3967" y="1317"/>
                    <a:pt x="4033" y="1225"/>
                  </a:cubicBezTo>
                  <a:cubicBezTo>
                    <a:pt x="4067" y="1178"/>
                    <a:pt x="4104" y="1160"/>
                    <a:pt x="4152" y="1160"/>
                  </a:cubicBezTo>
                  <a:cubicBezTo>
                    <a:pt x="4288" y="1160"/>
                    <a:pt x="4513" y="1300"/>
                    <a:pt x="5032" y="1324"/>
                  </a:cubicBezTo>
                  <a:cubicBezTo>
                    <a:pt x="5069" y="1327"/>
                    <a:pt x="5105" y="1328"/>
                    <a:pt x="5140" y="1328"/>
                  </a:cubicBezTo>
                  <a:cubicBezTo>
                    <a:pt x="5905" y="1328"/>
                    <a:pt x="6458" y="685"/>
                    <a:pt x="6458" y="685"/>
                  </a:cubicBezTo>
                  <a:lnTo>
                    <a:pt x="6458" y="685"/>
                  </a:lnTo>
                  <a:cubicBezTo>
                    <a:pt x="6005" y="933"/>
                    <a:pt x="5524" y="1028"/>
                    <a:pt x="5041" y="1028"/>
                  </a:cubicBezTo>
                  <a:cubicBezTo>
                    <a:pt x="3864" y="1028"/>
                    <a:pt x="2673" y="462"/>
                    <a:pt x="1836" y="160"/>
                  </a:cubicBezTo>
                  <a:cubicBezTo>
                    <a:pt x="1497" y="42"/>
                    <a:pt x="1201" y="0"/>
                    <a:pt x="95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 name="Google Shape;1623;p2"/>
            <p:cNvSpPr/>
            <p:nvPr/>
          </p:nvSpPr>
          <p:spPr>
            <a:xfrm>
              <a:off x="4812925" y="3228800"/>
              <a:ext cx="90600" cy="63500"/>
            </a:xfrm>
            <a:custGeom>
              <a:avLst/>
              <a:gdLst/>
              <a:ahLst/>
              <a:cxnLst/>
              <a:rect l="l" t="t" r="r" b="b"/>
              <a:pathLst>
                <a:path w="3624" h="2540" extrusionOk="0">
                  <a:moveTo>
                    <a:pt x="2517" y="1"/>
                  </a:moveTo>
                  <a:cubicBezTo>
                    <a:pt x="1928" y="1"/>
                    <a:pt x="1252" y="125"/>
                    <a:pt x="886" y="621"/>
                  </a:cubicBezTo>
                  <a:cubicBezTo>
                    <a:pt x="1" y="1769"/>
                    <a:pt x="525" y="2539"/>
                    <a:pt x="525" y="2539"/>
                  </a:cubicBezTo>
                  <a:cubicBezTo>
                    <a:pt x="525" y="2539"/>
                    <a:pt x="361" y="2179"/>
                    <a:pt x="1394" y="2162"/>
                  </a:cubicBezTo>
                  <a:cubicBezTo>
                    <a:pt x="2427" y="2146"/>
                    <a:pt x="2312" y="1506"/>
                    <a:pt x="2279" y="1277"/>
                  </a:cubicBezTo>
                  <a:cubicBezTo>
                    <a:pt x="2197" y="1015"/>
                    <a:pt x="2246" y="752"/>
                    <a:pt x="2427" y="556"/>
                  </a:cubicBezTo>
                  <a:cubicBezTo>
                    <a:pt x="2656" y="212"/>
                    <a:pt x="3623" y="130"/>
                    <a:pt x="3623" y="130"/>
                  </a:cubicBezTo>
                  <a:cubicBezTo>
                    <a:pt x="3623" y="130"/>
                    <a:pt x="3115" y="1"/>
                    <a:pt x="251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 name="Google Shape;1624;p2"/>
            <p:cNvSpPr/>
            <p:nvPr/>
          </p:nvSpPr>
          <p:spPr>
            <a:xfrm>
              <a:off x="4882175" y="3162375"/>
              <a:ext cx="56575" cy="67225"/>
            </a:xfrm>
            <a:custGeom>
              <a:avLst/>
              <a:gdLst/>
              <a:ahLst/>
              <a:cxnLst/>
              <a:rect l="l" t="t" r="r" b="b"/>
              <a:pathLst>
                <a:path w="2263" h="2689" extrusionOk="0">
                  <a:moveTo>
                    <a:pt x="1148" y="0"/>
                  </a:moveTo>
                  <a:cubicBezTo>
                    <a:pt x="1148" y="0"/>
                    <a:pt x="1345" y="541"/>
                    <a:pt x="984" y="738"/>
                  </a:cubicBezTo>
                  <a:cubicBezTo>
                    <a:pt x="640" y="918"/>
                    <a:pt x="1" y="1344"/>
                    <a:pt x="247" y="2016"/>
                  </a:cubicBezTo>
                  <a:cubicBezTo>
                    <a:pt x="509" y="2688"/>
                    <a:pt x="1673" y="2426"/>
                    <a:pt x="2263" y="2606"/>
                  </a:cubicBezTo>
                  <a:cubicBezTo>
                    <a:pt x="2263" y="2606"/>
                    <a:pt x="1394" y="2147"/>
                    <a:pt x="1460" y="1426"/>
                  </a:cubicBezTo>
                  <a:cubicBezTo>
                    <a:pt x="1525" y="705"/>
                    <a:pt x="1443" y="164"/>
                    <a:pt x="11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 name="Google Shape;1625;p2"/>
            <p:cNvSpPr/>
            <p:nvPr/>
          </p:nvSpPr>
          <p:spPr>
            <a:xfrm>
              <a:off x="4943250" y="3191450"/>
              <a:ext cx="79925" cy="107800"/>
            </a:xfrm>
            <a:custGeom>
              <a:avLst/>
              <a:gdLst/>
              <a:ahLst/>
              <a:cxnLst/>
              <a:rect l="l" t="t" r="r" b="b"/>
              <a:pathLst>
                <a:path w="3197" h="4312" extrusionOk="0">
                  <a:moveTo>
                    <a:pt x="377" y="1"/>
                  </a:moveTo>
                  <a:lnTo>
                    <a:pt x="377" y="1"/>
                  </a:lnTo>
                  <a:cubicBezTo>
                    <a:pt x="0" y="1345"/>
                    <a:pt x="541" y="1624"/>
                    <a:pt x="1098" y="2492"/>
                  </a:cubicBezTo>
                  <a:cubicBezTo>
                    <a:pt x="1656" y="3361"/>
                    <a:pt x="1049" y="4312"/>
                    <a:pt x="1049" y="4312"/>
                  </a:cubicBezTo>
                  <a:cubicBezTo>
                    <a:pt x="1443" y="4033"/>
                    <a:pt x="1803" y="3361"/>
                    <a:pt x="2492" y="2935"/>
                  </a:cubicBezTo>
                  <a:cubicBezTo>
                    <a:pt x="3196" y="2492"/>
                    <a:pt x="2902" y="1591"/>
                    <a:pt x="2901" y="1591"/>
                  </a:cubicBezTo>
                  <a:lnTo>
                    <a:pt x="2901" y="1591"/>
                  </a:lnTo>
                  <a:cubicBezTo>
                    <a:pt x="2864" y="1704"/>
                    <a:pt x="2767" y="1750"/>
                    <a:pt x="2606" y="1750"/>
                  </a:cubicBezTo>
                  <a:cubicBezTo>
                    <a:pt x="2557" y="1750"/>
                    <a:pt x="2503" y="1746"/>
                    <a:pt x="2443" y="1738"/>
                  </a:cubicBezTo>
                  <a:cubicBezTo>
                    <a:pt x="2415" y="1731"/>
                    <a:pt x="2388" y="1728"/>
                    <a:pt x="2361" y="1728"/>
                  </a:cubicBezTo>
                  <a:cubicBezTo>
                    <a:pt x="2135" y="1728"/>
                    <a:pt x="1959" y="1963"/>
                    <a:pt x="2033" y="2197"/>
                  </a:cubicBezTo>
                  <a:cubicBezTo>
                    <a:pt x="2098" y="2421"/>
                    <a:pt x="1953" y="2528"/>
                    <a:pt x="1809" y="2528"/>
                  </a:cubicBezTo>
                  <a:cubicBezTo>
                    <a:pt x="1773" y="2528"/>
                    <a:pt x="1737" y="2522"/>
                    <a:pt x="1705" y="2509"/>
                  </a:cubicBezTo>
                  <a:cubicBezTo>
                    <a:pt x="1557" y="2443"/>
                    <a:pt x="1557" y="2066"/>
                    <a:pt x="1770" y="1886"/>
                  </a:cubicBezTo>
                  <a:cubicBezTo>
                    <a:pt x="2000" y="1706"/>
                    <a:pt x="2131" y="1312"/>
                    <a:pt x="1951" y="689"/>
                  </a:cubicBezTo>
                  <a:cubicBezTo>
                    <a:pt x="1813" y="213"/>
                    <a:pt x="1350" y="111"/>
                    <a:pt x="1029" y="111"/>
                  </a:cubicBezTo>
                  <a:cubicBezTo>
                    <a:pt x="930" y="111"/>
                    <a:pt x="845" y="120"/>
                    <a:pt x="787" y="132"/>
                  </a:cubicBezTo>
                  <a:cubicBezTo>
                    <a:pt x="757" y="139"/>
                    <a:pt x="727" y="142"/>
                    <a:pt x="697" y="142"/>
                  </a:cubicBezTo>
                  <a:cubicBezTo>
                    <a:pt x="581" y="142"/>
                    <a:pt x="469" y="92"/>
                    <a:pt x="37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 name="Google Shape;1626;p2"/>
            <p:cNvSpPr/>
            <p:nvPr/>
          </p:nvSpPr>
          <p:spPr>
            <a:xfrm>
              <a:off x="4925625" y="3032400"/>
              <a:ext cx="202875" cy="202925"/>
            </a:xfrm>
            <a:custGeom>
              <a:avLst/>
              <a:gdLst/>
              <a:ahLst/>
              <a:cxnLst/>
              <a:rect l="l" t="t" r="r" b="b"/>
              <a:pathLst>
                <a:path w="8115" h="8117" extrusionOk="0">
                  <a:moveTo>
                    <a:pt x="5742" y="0"/>
                  </a:moveTo>
                  <a:cubicBezTo>
                    <a:pt x="5218" y="0"/>
                    <a:pt x="4717" y="189"/>
                    <a:pt x="4426" y="577"/>
                  </a:cubicBezTo>
                  <a:cubicBezTo>
                    <a:pt x="4115" y="1003"/>
                    <a:pt x="4065" y="1560"/>
                    <a:pt x="4295" y="2036"/>
                  </a:cubicBezTo>
                  <a:cubicBezTo>
                    <a:pt x="4512" y="2453"/>
                    <a:pt x="4855" y="2603"/>
                    <a:pt x="5187" y="2603"/>
                  </a:cubicBezTo>
                  <a:cubicBezTo>
                    <a:pt x="5532" y="2603"/>
                    <a:pt x="5865" y="2441"/>
                    <a:pt x="6032" y="2249"/>
                  </a:cubicBezTo>
                  <a:cubicBezTo>
                    <a:pt x="6213" y="2052"/>
                    <a:pt x="6295" y="1773"/>
                    <a:pt x="6229" y="1495"/>
                  </a:cubicBezTo>
                  <a:cubicBezTo>
                    <a:pt x="6180" y="1173"/>
                    <a:pt x="5946" y="1031"/>
                    <a:pt x="5736" y="1031"/>
                  </a:cubicBezTo>
                  <a:cubicBezTo>
                    <a:pt x="5594" y="1031"/>
                    <a:pt x="5463" y="1097"/>
                    <a:pt x="5410" y="1216"/>
                  </a:cubicBezTo>
                  <a:cubicBezTo>
                    <a:pt x="5262" y="1511"/>
                    <a:pt x="5328" y="1855"/>
                    <a:pt x="5754" y="1921"/>
                  </a:cubicBezTo>
                  <a:cubicBezTo>
                    <a:pt x="6098" y="1970"/>
                    <a:pt x="5901" y="2413"/>
                    <a:pt x="5475" y="2511"/>
                  </a:cubicBezTo>
                  <a:cubicBezTo>
                    <a:pt x="5391" y="2536"/>
                    <a:pt x="5306" y="2548"/>
                    <a:pt x="5222" y="2548"/>
                  </a:cubicBezTo>
                  <a:cubicBezTo>
                    <a:pt x="4867" y="2548"/>
                    <a:pt x="4536" y="2334"/>
                    <a:pt x="4377" y="2003"/>
                  </a:cubicBezTo>
                  <a:cubicBezTo>
                    <a:pt x="4180" y="1560"/>
                    <a:pt x="4229" y="1036"/>
                    <a:pt x="4508" y="642"/>
                  </a:cubicBezTo>
                  <a:cubicBezTo>
                    <a:pt x="4778" y="305"/>
                    <a:pt x="5237" y="145"/>
                    <a:pt x="5702" y="145"/>
                  </a:cubicBezTo>
                  <a:cubicBezTo>
                    <a:pt x="5802" y="145"/>
                    <a:pt x="5901" y="153"/>
                    <a:pt x="6000" y="167"/>
                  </a:cubicBezTo>
                  <a:cubicBezTo>
                    <a:pt x="7213" y="298"/>
                    <a:pt x="7901" y="2003"/>
                    <a:pt x="7180" y="3150"/>
                  </a:cubicBezTo>
                  <a:cubicBezTo>
                    <a:pt x="6950" y="3511"/>
                    <a:pt x="6622" y="3806"/>
                    <a:pt x="6229" y="4003"/>
                  </a:cubicBezTo>
                  <a:cubicBezTo>
                    <a:pt x="5833" y="4168"/>
                    <a:pt x="5384" y="4251"/>
                    <a:pt x="4861" y="4251"/>
                  </a:cubicBezTo>
                  <a:cubicBezTo>
                    <a:pt x="4454" y="4251"/>
                    <a:pt x="4001" y="4201"/>
                    <a:pt x="3492" y="4101"/>
                  </a:cubicBezTo>
                  <a:cubicBezTo>
                    <a:pt x="3192" y="4044"/>
                    <a:pt x="2898" y="4015"/>
                    <a:pt x="2617" y="4015"/>
                  </a:cubicBezTo>
                  <a:cubicBezTo>
                    <a:pt x="1287" y="4015"/>
                    <a:pt x="240" y="4660"/>
                    <a:pt x="132" y="5986"/>
                  </a:cubicBezTo>
                  <a:cubicBezTo>
                    <a:pt x="0" y="7576"/>
                    <a:pt x="1033" y="8117"/>
                    <a:pt x="1033" y="8117"/>
                  </a:cubicBezTo>
                  <a:cubicBezTo>
                    <a:pt x="1033" y="8117"/>
                    <a:pt x="1017" y="8084"/>
                    <a:pt x="1000" y="8084"/>
                  </a:cubicBezTo>
                  <a:cubicBezTo>
                    <a:pt x="443" y="7428"/>
                    <a:pt x="590" y="6232"/>
                    <a:pt x="590" y="6232"/>
                  </a:cubicBezTo>
                  <a:cubicBezTo>
                    <a:pt x="689" y="5724"/>
                    <a:pt x="951" y="5248"/>
                    <a:pt x="1344" y="4920"/>
                  </a:cubicBezTo>
                  <a:cubicBezTo>
                    <a:pt x="1942" y="4467"/>
                    <a:pt x="2702" y="4383"/>
                    <a:pt x="3183" y="4383"/>
                  </a:cubicBezTo>
                  <a:cubicBezTo>
                    <a:pt x="3468" y="4383"/>
                    <a:pt x="3656" y="4412"/>
                    <a:pt x="3656" y="4412"/>
                  </a:cubicBezTo>
                  <a:cubicBezTo>
                    <a:pt x="3918" y="4445"/>
                    <a:pt x="4147" y="4461"/>
                    <a:pt x="4360" y="4478"/>
                  </a:cubicBezTo>
                  <a:cubicBezTo>
                    <a:pt x="4467" y="4485"/>
                    <a:pt x="4576" y="4488"/>
                    <a:pt x="4686" y="4488"/>
                  </a:cubicBezTo>
                  <a:cubicBezTo>
                    <a:pt x="5657" y="4488"/>
                    <a:pt x="6724" y="4206"/>
                    <a:pt x="7327" y="3249"/>
                  </a:cubicBezTo>
                  <a:cubicBezTo>
                    <a:pt x="8114" y="1986"/>
                    <a:pt x="7344" y="167"/>
                    <a:pt x="6032" y="19"/>
                  </a:cubicBezTo>
                  <a:cubicBezTo>
                    <a:pt x="5936" y="7"/>
                    <a:pt x="5838" y="0"/>
                    <a:pt x="574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 name="Google Shape;1627;p2"/>
            <p:cNvSpPr/>
            <p:nvPr/>
          </p:nvSpPr>
          <p:spPr>
            <a:xfrm>
              <a:off x="4979300" y="3148950"/>
              <a:ext cx="116400" cy="59325"/>
            </a:xfrm>
            <a:custGeom>
              <a:avLst/>
              <a:gdLst/>
              <a:ahLst/>
              <a:cxnLst/>
              <a:rect l="l" t="t" r="r" b="b"/>
              <a:pathLst>
                <a:path w="4656" h="2373" extrusionOk="0">
                  <a:moveTo>
                    <a:pt x="1086" y="1"/>
                  </a:moveTo>
                  <a:cubicBezTo>
                    <a:pt x="394" y="1"/>
                    <a:pt x="1" y="226"/>
                    <a:pt x="1" y="226"/>
                  </a:cubicBezTo>
                  <a:cubicBezTo>
                    <a:pt x="82" y="210"/>
                    <a:pt x="161" y="203"/>
                    <a:pt x="235" y="203"/>
                  </a:cubicBezTo>
                  <a:cubicBezTo>
                    <a:pt x="716" y="203"/>
                    <a:pt x="1034" y="511"/>
                    <a:pt x="935" y="980"/>
                  </a:cubicBezTo>
                  <a:cubicBezTo>
                    <a:pt x="804" y="1406"/>
                    <a:pt x="951" y="1865"/>
                    <a:pt x="1312" y="2111"/>
                  </a:cubicBezTo>
                  <a:cubicBezTo>
                    <a:pt x="1623" y="2373"/>
                    <a:pt x="2541" y="2373"/>
                    <a:pt x="2541" y="2373"/>
                  </a:cubicBezTo>
                  <a:cubicBezTo>
                    <a:pt x="2279" y="2242"/>
                    <a:pt x="2525" y="1881"/>
                    <a:pt x="2689" y="1439"/>
                  </a:cubicBezTo>
                  <a:cubicBezTo>
                    <a:pt x="2845" y="1033"/>
                    <a:pt x="2408" y="880"/>
                    <a:pt x="2224" y="880"/>
                  </a:cubicBezTo>
                  <a:cubicBezTo>
                    <a:pt x="2214" y="880"/>
                    <a:pt x="2205" y="881"/>
                    <a:pt x="2197" y="881"/>
                  </a:cubicBezTo>
                  <a:cubicBezTo>
                    <a:pt x="2094" y="891"/>
                    <a:pt x="2017" y="911"/>
                    <a:pt x="1946" y="911"/>
                  </a:cubicBezTo>
                  <a:cubicBezTo>
                    <a:pt x="1893" y="911"/>
                    <a:pt x="1843" y="900"/>
                    <a:pt x="1787" y="865"/>
                  </a:cubicBezTo>
                  <a:cubicBezTo>
                    <a:pt x="1682" y="786"/>
                    <a:pt x="1725" y="578"/>
                    <a:pt x="1995" y="578"/>
                  </a:cubicBezTo>
                  <a:cubicBezTo>
                    <a:pt x="2060" y="578"/>
                    <a:pt x="2138" y="590"/>
                    <a:pt x="2230" y="619"/>
                  </a:cubicBezTo>
                  <a:cubicBezTo>
                    <a:pt x="2722" y="767"/>
                    <a:pt x="2574" y="1226"/>
                    <a:pt x="3295" y="1373"/>
                  </a:cubicBezTo>
                  <a:cubicBezTo>
                    <a:pt x="3353" y="1385"/>
                    <a:pt x="3407" y="1390"/>
                    <a:pt x="3457" y="1390"/>
                  </a:cubicBezTo>
                  <a:cubicBezTo>
                    <a:pt x="4058" y="1390"/>
                    <a:pt x="4203" y="643"/>
                    <a:pt x="4279" y="537"/>
                  </a:cubicBezTo>
                  <a:cubicBezTo>
                    <a:pt x="4394" y="390"/>
                    <a:pt x="4525" y="258"/>
                    <a:pt x="4656" y="144"/>
                  </a:cubicBezTo>
                  <a:lnTo>
                    <a:pt x="4656" y="144"/>
                  </a:lnTo>
                  <a:cubicBezTo>
                    <a:pt x="4446" y="268"/>
                    <a:pt x="4076" y="386"/>
                    <a:pt x="3541" y="386"/>
                  </a:cubicBezTo>
                  <a:cubicBezTo>
                    <a:pt x="3157" y="386"/>
                    <a:pt x="2687" y="325"/>
                    <a:pt x="2132" y="160"/>
                  </a:cubicBezTo>
                  <a:cubicBezTo>
                    <a:pt x="1733" y="42"/>
                    <a:pt x="1382" y="1"/>
                    <a:pt x="108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 name="Google Shape;1628;p2"/>
            <p:cNvSpPr/>
            <p:nvPr/>
          </p:nvSpPr>
          <p:spPr>
            <a:xfrm>
              <a:off x="4985850" y="3039850"/>
              <a:ext cx="80750" cy="83700"/>
            </a:xfrm>
            <a:custGeom>
              <a:avLst/>
              <a:gdLst/>
              <a:ahLst/>
              <a:cxnLst/>
              <a:rect l="l" t="t" r="r" b="b"/>
              <a:pathLst>
                <a:path w="3230" h="3348" extrusionOk="0">
                  <a:moveTo>
                    <a:pt x="1951" y="0"/>
                  </a:moveTo>
                  <a:lnTo>
                    <a:pt x="1951" y="0"/>
                  </a:lnTo>
                  <a:cubicBezTo>
                    <a:pt x="1509" y="279"/>
                    <a:pt x="1443" y="721"/>
                    <a:pt x="722" y="1344"/>
                  </a:cubicBezTo>
                  <a:cubicBezTo>
                    <a:pt x="1" y="1951"/>
                    <a:pt x="214" y="2410"/>
                    <a:pt x="362" y="2672"/>
                  </a:cubicBezTo>
                  <a:cubicBezTo>
                    <a:pt x="460" y="2803"/>
                    <a:pt x="443" y="3000"/>
                    <a:pt x="296" y="3082"/>
                  </a:cubicBezTo>
                  <a:cubicBezTo>
                    <a:pt x="1394" y="2983"/>
                    <a:pt x="1247" y="2328"/>
                    <a:pt x="1181" y="2147"/>
                  </a:cubicBezTo>
                  <a:cubicBezTo>
                    <a:pt x="1116" y="1951"/>
                    <a:pt x="1148" y="1836"/>
                    <a:pt x="1247" y="1836"/>
                  </a:cubicBezTo>
                  <a:cubicBezTo>
                    <a:pt x="1361" y="1836"/>
                    <a:pt x="1345" y="2065"/>
                    <a:pt x="1345" y="2344"/>
                  </a:cubicBezTo>
                  <a:cubicBezTo>
                    <a:pt x="1329" y="2623"/>
                    <a:pt x="1279" y="3278"/>
                    <a:pt x="2132" y="3344"/>
                  </a:cubicBezTo>
                  <a:cubicBezTo>
                    <a:pt x="2163" y="3346"/>
                    <a:pt x="2193" y="3348"/>
                    <a:pt x="2222" y="3348"/>
                  </a:cubicBezTo>
                  <a:cubicBezTo>
                    <a:pt x="2987" y="3348"/>
                    <a:pt x="3230" y="2557"/>
                    <a:pt x="3230" y="2557"/>
                  </a:cubicBezTo>
                  <a:lnTo>
                    <a:pt x="3230" y="2557"/>
                  </a:lnTo>
                  <a:cubicBezTo>
                    <a:pt x="3104" y="2591"/>
                    <a:pt x="2956" y="2615"/>
                    <a:pt x="2800" y="2615"/>
                  </a:cubicBezTo>
                  <a:cubicBezTo>
                    <a:pt x="2345" y="2615"/>
                    <a:pt x="1823" y="2412"/>
                    <a:pt x="1591" y="1656"/>
                  </a:cubicBezTo>
                  <a:cubicBezTo>
                    <a:pt x="1378" y="1066"/>
                    <a:pt x="1525" y="426"/>
                    <a:pt x="195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 name="Google Shape;1629;p2"/>
            <p:cNvSpPr/>
            <p:nvPr/>
          </p:nvSpPr>
          <p:spPr>
            <a:xfrm>
              <a:off x="5159600" y="2933700"/>
              <a:ext cx="116000" cy="137300"/>
            </a:xfrm>
            <a:custGeom>
              <a:avLst/>
              <a:gdLst/>
              <a:ahLst/>
              <a:cxnLst/>
              <a:rect l="l" t="t" r="r" b="b"/>
              <a:pathLst>
                <a:path w="4640" h="5492" extrusionOk="0">
                  <a:moveTo>
                    <a:pt x="4345" y="1"/>
                  </a:moveTo>
                  <a:lnTo>
                    <a:pt x="4345" y="1"/>
                  </a:lnTo>
                  <a:cubicBezTo>
                    <a:pt x="4459" y="460"/>
                    <a:pt x="4328" y="951"/>
                    <a:pt x="4017" y="1296"/>
                  </a:cubicBezTo>
                  <a:cubicBezTo>
                    <a:pt x="3951" y="1378"/>
                    <a:pt x="3886" y="1443"/>
                    <a:pt x="3820" y="1509"/>
                  </a:cubicBezTo>
                  <a:cubicBezTo>
                    <a:pt x="3033" y="2082"/>
                    <a:pt x="1919" y="1787"/>
                    <a:pt x="1017" y="2427"/>
                  </a:cubicBezTo>
                  <a:cubicBezTo>
                    <a:pt x="116" y="3050"/>
                    <a:pt x="214" y="3967"/>
                    <a:pt x="198" y="4476"/>
                  </a:cubicBezTo>
                  <a:cubicBezTo>
                    <a:pt x="214" y="4820"/>
                    <a:pt x="148" y="5164"/>
                    <a:pt x="1" y="5492"/>
                  </a:cubicBezTo>
                  <a:cubicBezTo>
                    <a:pt x="312" y="5295"/>
                    <a:pt x="493" y="4935"/>
                    <a:pt x="460" y="4574"/>
                  </a:cubicBezTo>
                  <a:cubicBezTo>
                    <a:pt x="460" y="3931"/>
                    <a:pt x="517" y="3202"/>
                    <a:pt x="711" y="3202"/>
                  </a:cubicBezTo>
                  <a:cubicBezTo>
                    <a:pt x="725" y="3202"/>
                    <a:pt x="740" y="3206"/>
                    <a:pt x="755" y="3213"/>
                  </a:cubicBezTo>
                  <a:cubicBezTo>
                    <a:pt x="984" y="3328"/>
                    <a:pt x="804" y="3574"/>
                    <a:pt x="706" y="3722"/>
                  </a:cubicBezTo>
                  <a:cubicBezTo>
                    <a:pt x="624" y="3886"/>
                    <a:pt x="460" y="4541"/>
                    <a:pt x="1181" y="4951"/>
                  </a:cubicBezTo>
                  <a:cubicBezTo>
                    <a:pt x="1181" y="4951"/>
                    <a:pt x="935" y="4426"/>
                    <a:pt x="1345" y="4148"/>
                  </a:cubicBezTo>
                  <a:cubicBezTo>
                    <a:pt x="1738" y="3869"/>
                    <a:pt x="2001" y="3705"/>
                    <a:pt x="1951" y="3132"/>
                  </a:cubicBezTo>
                  <a:cubicBezTo>
                    <a:pt x="1908" y="2608"/>
                    <a:pt x="2251" y="2175"/>
                    <a:pt x="2489" y="2175"/>
                  </a:cubicBezTo>
                  <a:cubicBezTo>
                    <a:pt x="2520" y="2175"/>
                    <a:pt x="2548" y="2182"/>
                    <a:pt x="2574" y="2197"/>
                  </a:cubicBezTo>
                  <a:cubicBezTo>
                    <a:pt x="2804" y="2345"/>
                    <a:pt x="2525" y="2558"/>
                    <a:pt x="2410" y="2607"/>
                  </a:cubicBezTo>
                  <a:cubicBezTo>
                    <a:pt x="2214" y="2722"/>
                    <a:pt x="2181" y="2984"/>
                    <a:pt x="2345" y="3148"/>
                  </a:cubicBezTo>
                  <a:cubicBezTo>
                    <a:pt x="2541" y="3394"/>
                    <a:pt x="2492" y="3705"/>
                    <a:pt x="2214" y="3804"/>
                  </a:cubicBezTo>
                  <a:cubicBezTo>
                    <a:pt x="2214" y="3804"/>
                    <a:pt x="2270" y="3810"/>
                    <a:pt x="2365" y="3810"/>
                  </a:cubicBezTo>
                  <a:cubicBezTo>
                    <a:pt x="2691" y="3810"/>
                    <a:pt x="3469" y="3732"/>
                    <a:pt x="3951" y="3033"/>
                  </a:cubicBezTo>
                  <a:cubicBezTo>
                    <a:pt x="4312" y="2525"/>
                    <a:pt x="4525" y="1919"/>
                    <a:pt x="4590" y="1296"/>
                  </a:cubicBezTo>
                  <a:cubicBezTo>
                    <a:pt x="4640" y="853"/>
                    <a:pt x="4558" y="394"/>
                    <a:pt x="43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 name="Google Shape;1630;p2"/>
            <p:cNvSpPr/>
            <p:nvPr/>
          </p:nvSpPr>
          <p:spPr>
            <a:xfrm>
              <a:off x="4745325" y="3076675"/>
              <a:ext cx="99600" cy="218525"/>
            </a:xfrm>
            <a:custGeom>
              <a:avLst/>
              <a:gdLst/>
              <a:ahLst/>
              <a:cxnLst/>
              <a:rect l="l" t="t" r="r" b="b"/>
              <a:pathLst>
                <a:path w="3984" h="8741" extrusionOk="0">
                  <a:moveTo>
                    <a:pt x="2065" y="1"/>
                  </a:moveTo>
                  <a:cubicBezTo>
                    <a:pt x="1536" y="1"/>
                    <a:pt x="1033" y="245"/>
                    <a:pt x="705" y="674"/>
                  </a:cubicBezTo>
                  <a:cubicBezTo>
                    <a:pt x="361" y="1182"/>
                    <a:pt x="312" y="1822"/>
                    <a:pt x="574" y="2363"/>
                  </a:cubicBezTo>
                  <a:cubicBezTo>
                    <a:pt x="808" y="2784"/>
                    <a:pt x="1243" y="3021"/>
                    <a:pt x="1699" y="3021"/>
                  </a:cubicBezTo>
                  <a:cubicBezTo>
                    <a:pt x="1881" y="3021"/>
                    <a:pt x="2068" y="2983"/>
                    <a:pt x="2246" y="2904"/>
                  </a:cubicBezTo>
                  <a:cubicBezTo>
                    <a:pt x="2934" y="2723"/>
                    <a:pt x="3082" y="1789"/>
                    <a:pt x="2475" y="1412"/>
                  </a:cubicBezTo>
                  <a:cubicBezTo>
                    <a:pt x="2391" y="1367"/>
                    <a:pt x="2305" y="1346"/>
                    <a:pt x="2221" y="1346"/>
                  </a:cubicBezTo>
                  <a:cubicBezTo>
                    <a:pt x="1885" y="1346"/>
                    <a:pt x="1603" y="1680"/>
                    <a:pt x="1721" y="2035"/>
                  </a:cubicBezTo>
                  <a:cubicBezTo>
                    <a:pt x="1859" y="2324"/>
                    <a:pt x="2182" y="2347"/>
                    <a:pt x="2311" y="2347"/>
                  </a:cubicBezTo>
                  <a:cubicBezTo>
                    <a:pt x="2335" y="2347"/>
                    <a:pt x="2353" y="2346"/>
                    <a:pt x="2361" y="2346"/>
                  </a:cubicBezTo>
                  <a:cubicBezTo>
                    <a:pt x="2426" y="2346"/>
                    <a:pt x="2426" y="2379"/>
                    <a:pt x="2426" y="2379"/>
                  </a:cubicBezTo>
                  <a:cubicBezTo>
                    <a:pt x="2470" y="2569"/>
                    <a:pt x="2227" y="2851"/>
                    <a:pt x="1766" y="2851"/>
                  </a:cubicBezTo>
                  <a:cubicBezTo>
                    <a:pt x="1710" y="2851"/>
                    <a:pt x="1652" y="2847"/>
                    <a:pt x="1590" y="2838"/>
                  </a:cubicBezTo>
                  <a:cubicBezTo>
                    <a:pt x="1393" y="2805"/>
                    <a:pt x="1213" y="2723"/>
                    <a:pt x="1082" y="2576"/>
                  </a:cubicBezTo>
                  <a:cubicBezTo>
                    <a:pt x="394" y="1920"/>
                    <a:pt x="721" y="543"/>
                    <a:pt x="1738" y="281"/>
                  </a:cubicBezTo>
                  <a:cubicBezTo>
                    <a:pt x="1877" y="250"/>
                    <a:pt x="2020" y="234"/>
                    <a:pt x="2163" y="234"/>
                  </a:cubicBezTo>
                  <a:cubicBezTo>
                    <a:pt x="2323" y="234"/>
                    <a:pt x="2483" y="254"/>
                    <a:pt x="2639" y="297"/>
                  </a:cubicBezTo>
                  <a:cubicBezTo>
                    <a:pt x="2820" y="347"/>
                    <a:pt x="3000" y="445"/>
                    <a:pt x="3164" y="560"/>
                  </a:cubicBezTo>
                  <a:cubicBezTo>
                    <a:pt x="3508" y="838"/>
                    <a:pt x="3721" y="1264"/>
                    <a:pt x="3754" y="1707"/>
                  </a:cubicBezTo>
                  <a:cubicBezTo>
                    <a:pt x="3819" y="2445"/>
                    <a:pt x="3426" y="3182"/>
                    <a:pt x="2869" y="3723"/>
                  </a:cubicBezTo>
                  <a:cubicBezTo>
                    <a:pt x="2295" y="4248"/>
                    <a:pt x="1541" y="4559"/>
                    <a:pt x="967" y="5100"/>
                  </a:cubicBezTo>
                  <a:cubicBezTo>
                    <a:pt x="410" y="5608"/>
                    <a:pt x="66" y="6313"/>
                    <a:pt x="17" y="7067"/>
                  </a:cubicBezTo>
                  <a:cubicBezTo>
                    <a:pt x="0" y="7755"/>
                    <a:pt x="377" y="8493"/>
                    <a:pt x="1049" y="8673"/>
                  </a:cubicBezTo>
                  <a:cubicBezTo>
                    <a:pt x="1180" y="8719"/>
                    <a:pt x="1315" y="8741"/>
                    <a:pt x="1449" y="8741"/>
                  </a:cubicBezTo>
                  <a:cubicBezTo>
                    <a:pt x="1934" y="8741"/>
                    <a:pt x="2396" y="8455"/>
                    <a:pt x="2524" y="8018"/>
                  </a:cubicBezTo>
                  <a:cubicBezTo>
                    <a:pt x="2721" y="7542"/>
                    <a:pt x="2508" y="7001"/>
                    <a:pt x="2049" y="6788"/>
                  </a:cubicBezTo>
                  <a:cubicBezTo>
                    <a:pt x="1934" y="6723"/>
                    <a:pt x="1820" y="6690"/>
                    <a:pt x="1705" y="6690"/>
                  </a:cubicBezTo>
                  <a:cubicBezTo>
                    <a:pt x="1662" y="6682"/>
                    <a:pt x="1619" y="6679"/>
                    <a:pt x="1576" y="6679"/>
                  </a:cubicBezTo>
                  <a:cubicBezTo>
                    <a:pt x="1245" y="6679"/>
                    <a:pt x="938" y="6897"/>
                    <a:pt x="836" y="7231"/>
                  </a:cubicBezTo>
                  <a:cubicBezTo>
                    <a:pt x="706" y="7724"/>
                    <a:pt x="988" y="7991"/>
                    <a:pt x="1298" y="7991"/>
                  </a:cubicBezTo>
                  <a:cubicBezTo>
                    <a:pt x="1379" y="7991"/>
                    <a:pt x="1463" y="7973"/>
                    <a:pt x="1541" y="7936"/>
                  </a:cubicBezTo>
                  <a:cubicBezTo>
                    <a:pt x="1852" y="7772"/>
                    <a:pt x="1918" y="7362"/>
                    <a:pt x="1672" y="7116"/>
                  </a:cubicBezTo>
                  <a:cubicBezTo>
                    <a:pt x="1584" y="7048"/>
                    <a:pt x="1479" y="7009"/>
                    <a:pt x="1374" y="7009"/>
                  </a:cubicBezTo>
                  <a:cubicBezTo>
                    <a:pt x="1302" y="7009"/>
                    <a:pt x="1231" y="7027"/>
                    <a:pt x="1164" y="7067"/>
                  </a:cubicBezTo>
                  <a:cubicBezTo>
                    <a:pt x="1145" y="7078"/>
                    <a:pt x="1132" y="7083"/>
                    <a:pt x="1124" y="7083"/>
                  </a:cubicBezTo>
                  <a:cubicBezTo>
                    <a:pt x="1095" y="7083"/>
                    <a:pt x="1115" y="7034"/>
                    <a:pt x="1115" y="7034"/>
                  </a:cubicBezTo>
                  <a:cubicBezTo>
                    <a:pt x="1213" y="6813"/>
                    <a:pt x="1505" y="6785"/>
                    <a:pt x="1645" y="6785"/>
                  </a:cubicBezTo>
                  <a:cubicBezTo>
                    <a:pt x="1692" y="6785"/>
                    <a:pt x="1721" y="6788"/>
                    <a:pt x="1721" y="6788"/>
                  </a:cubicBezTo>
                  <a:cubicBezTo>
                    <a:pt x="1803" y="6788"/>
                    <a:pt x="1902" y="6805"/>
                    <a:pt x="1984" y="6837"/>
                  </a:cubicBezTo>
                  <a:cubicBezTo>
                    <a:pt x="2443" y="7034"/>
                    <a:pt x="2639" y="7559"/>
                    <a:pt x="2443" y="8001"/>
                  </a:cubicBezTo>
                  <a:cubicBezTo>
                    <a:pt x="2304" y="8379"/>
                    <a:pt x="1904" y="8631"/>
                    <a:pt x="1467" y="8631"/>
                  </a:cubicBezTo>
                  <a:cubicBezTo>
                    <a:pt x="1334" y="8631"/>
                    <a:pt x="1199" y="8608"/>
                    <a:pt x="1066" y="8559"/>
                  </a:cubicBezTo>
                  <a:cubicBezTo>
                    <a:pt x="492" y="8395"/>
                    <a:pt x="131" y="7723"/>
                    <a:pt x="164" y="7051"/>
                  </a:cubicBezTo>
                  <a:cubicBezTo>
                    <a:pt x="213" y="6346"/>
                    <a:pt x="541" y="5674"/>
                    <a:pt x="1082" y="5215"/>
                  </a:cubicBezTo>
                  <a:cubicBezTo>
                    <a:pt x="1623" y="4707"/>
                    <a:pt x="2393" y="4428"/>
                    <a:pt x="2983" y="3838"/>
                  </a:cubicBezTo>
                  <a:cubicBezTo>
                    <a:pt x="3574" y="3281"/>
                    <a:pt x="3983" y="2494"/>
                    <a:pt x="3918" y="1691"/>
                  </a:cubicBezTo>
                  <a:cubicBezTo>
                    <a:pt x="3852" y="904"/>
                    <a:pt x="3295" y="248"/>
                    <a:pt x="2541" y="68"/>
                  </a:cubicBezTo>
                  <a:cubicBezTo>
                    <a:pt x="2382" y="23"/>
                    <a:pt x="2222" y="1"/>
                    <a:pt x="206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 name="Google Shape;1631;p2"/>
            <p:cNvSpPr/>
            <p:nvPr/>
          </p:nvSpPr>
          <p:spPr>
            <a:xfrm>
              <a:off x="4746950" y="3159500"/>
              <a:ext cx="43050" cy="60250"/>
            </a:xfrm>
            <a:custGeom>
              <a:avLst/>
              <a:gdLst/>
              <a:ahLst/>
              <a:cxnLst/>
              <a:rect l="l" t="t" r="r" b="b"/>
              <a:pathLst>
                <a:path w="1722" h="2410" extrusionOk="0">
                  <a:moveTo>
                    <a:pt x="1525" y="0"/>
                  </a:moveTo>
                  <a:cubicBezTo>
                    <a:pt x="1525" y="0"/>
                    <a:pt x="1394" y="66"/>
                    <a:pt x="1361" y="148"/>
                  </a:cubicBezTo>
                  <a:cubicBezTo>
                    <a:pt x="1345" y="246"/>
                    <a:pt x="1230" y="328"/>
                    <a:pt x="1033" y="328"/>
                  </a:cubicBezTo>
                  <a:cubicBezTo>
                    <a:pt x="837" y="328"/>
                    <a:pt x="1" y="394"/>
                    <a:pt x="66" y="2410"/>
                  </a:cubicBezTo>
                  <a:cubicBezTo>
                    <a:pt x="66" y="2410"/>
                    <a:pt x="132" y="1672"/>
                    <a:pt x="771" y="1394"/>
                  </a:cubicBezTo>
                  <a:cubicBezTo>
                    <a:pt x="1394" y="1115"/>
                    <a:pt x="1722" y="853"/>
                    <a:pt x="1607" y="459"/>
                  </a:cubicBezTo>
                  <a:cubicBezTo>
                    <a:pt x="1492" y="82"/>
                    <a:pt x="1525" y="0"/>
                    <a:pt x="15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 name="Google Shape;1632;p2"/>
            <p:cNvSpPr/>
            <p:nvPr/>
          </p:nvSpPr>
          <p:spPr>
            <a:xfrm>
              <a:off x="4764575" y="2981250"/>
              <a:ext cx="159425" cy="250800"/>
            </a:xfrm>
            <a:custGeom>
              <a:avLst/>
              <a:gdLst/>
              <a:ahLst/>
              <a:cxnLst/>
              <a:rect l="l" t="t" r="r" b="b"/>
              <a:pathLst>
                <a:path w="6377" h="10032" extrusionOk="0">
                  <a:moveTo>
                    <a:pt x="5246" y="0"/>
                  </a:moveTo>
                  <a:cubicBezTo>
                    <a:pt x="2885" y="672"/>
                    <a:pt x="4164" y="2197"/>
                    <a:pt x="4262" y="4426"/>
                  </a:cubicBezTo>
                  <a:cubicBezTo>
                    <a:pt x="4344" y="6278"/>
                    <a:pt x="3262" y="7983"/>
                    <a:pt x="1558" y="8688"/>
                  </a:cubicBezTo>
                  <a:cubicBezTo>
                    <a:pt x="230" y="9228"/>
                    <a:pt x="1" y="10032"/>
                    <a:pt x="1" y="10032"/>
                  </a:cubicBezTo>
                  <a:cubicBezTo>
                    <a:pt x="308" y="9500"/>
                    <a:pt x="664" y="9329"/>
                    <a:pt x="965" y="9329"/>
                  </a:cubicBezTo>
                  <a:cubicBezTo>
                    <a:pt x="1192" y="9329"/>
                    <a:pt x="1389" y="9427"/>
                    <a:pt x="1509" y="9540"/>
                  </a:cubicBezTo>
                  <a:cubicBezTo>
                    <a:pt x="1615" y="9641"/>
                    <a:pt x="1718" y="9673"/>
                    <a:pt x="1814" y="9673"/>
                  </a:cubicBezTo>
                  <a:cubicBezTo>
                    <a:pt x="1985" y="9673"/>
                    <a:pt x="2137" y="9573"/>
                    <a:pt x="2263" y="9573"/>
                  </a:cubicBezTo>
                  <a:cubicBezTo>
                    <a:pt x="2443" y="9589"/>
                    <a:pt x="2328" y="9802"/>
                    <a:pt x="2328" y="9802"/>
                  </a:cubicBezTo>
                  <a:cubicBezTo>
                    <a:pt x="2656" y="9638"/>
                    <a:pt x="2771" y="9228"/>
                    <a:pt x="2558" y="8933"/>
                  </a:cubicBezTo>
                  <a:cubicBezTo>
                    <a:pt x="2473" y="8779"/>
                    <a:pt x="2305" y="8697"/>
                    <a:pt x="2135" y="8697"/>
                  </a:cubicBezTo>
                  <a:cubicBezTo>
                    <a:pt x="2107" y="8697"/>
                    <a:pt x="2078" y="8699"/>
                    <a:pt x="2050" y="8704"/>
                  </a:cubicBezTo>
                  <a:cubicBezTo>
                    <a:pt x="2050" y="8704"/>
                    <a:pt x="2263" y="8655"/>
                    <a:pt x="3295" y="7802"/>
                  </a:cubicBezTo>
                  <a:cubicBezTo>
                    <a:pt x="4590" y="6737"/>
                    <a:pt x="4525" y="7114"/>
                    <a:pt x="5459" y="6622"/>
                  </a:cubicBezTo>
                  <a:cubicBezTo>
                    <a:pt x="6377" y="6131"/>
                    <a:pt x="6065" y="5131"/>
                    <a:pt x="6065" y="5131"/>
                  </a:cubicBezTo>
                  <a:lnTo>
                    <a:pt x="6065" y="5131"/>
                  </a:lnTo>
                  <a:cubicBezTo>
                    <a:pt x="6018" y="5257"/>
                    <a:pt x="5956" y="5443"/>
                    <a:pt x="5443" y="5443"/>
                  </a:cubicBezTo>
                  <a:cubicBezTo>
                    <a:pt x="5421" y="5443"/>
                    <a:pt x="5400" y="5443"/>
                    <a:pt x="5377" y="5442"/>
                  </a:cubicBezTo>
                  <a:cubicBezTo>
                    <a:pt x="5341" y="5437"/>
                    <a:pt x="5305" y="5435"/>
                    <a:pt x="5269" y="5435"/>
                  </a:cubicBezTo>
                  <a:cubicBezTo>
                    <a:pt x="4933" y="5435"/>
                    <a:pt x="4624" y="5640"/>
                    <a:pt x="4475" y="5967"/>
                  </a:cubicBezTo>
                  <a:cubicBezTo>
                    <a:pt x="4410" y="6081"/>
                    <a:pt x="4312" y="6180"/>
                    <a:pt x="4213" y="6245"/>
                  </a:cubicBezTo>
                  <a:cubicBezTo>
                    <a:pt x="4541" y="5917"/>
                    <a:pt x="4607" y="5147"/>
                    <a:pt x="4705" y="4508"/>
                  </a:cubicBezTo>
                  <a:cubicBezTo>
                    <a:pt x="4803" y="3868"/>
                    <a:pt x="5098" y="4065"/>
                    <a:pt x="5672" y="3688"/>
                  </a:cubicBezTo>
                  <a:cubicBezTo>
                    <a:pt x="6229" y="3295"/>
                    <a:pt x="5934" y="2803"/>
                    <a:pt x="5869" y="2656"/>
                  </a:cubicBezTo>
                  <a:cubicBezTo>
                    <a:pt x="5836" y="2524"/>
                    <a:pt x="5852" y="2361"/>
                    <a:pt x="5885" y="2229"/>
                  </a:cubicBezTo>
                  <a:lnTo>
                    <a:pt x="5885" y="2229"/>
                  </a:lnTo>
                  <a:cubicBezTo>
                    <a:pt x="5885" y="2230"/>
                    <a:pt x="5852" y="2344"/>
                    <a:pt x="5459" y="2393"/>
                  </a:cubicBezTo>
                  <a:cubicBezTo>
                    <a:pt x="5147" y="2426"/>
                    <a:pt x="4902" y="2672"/>
                    <a:pt x="4852" y="2967"/>
                  </a:cubicBezTo>
                  <a:cubicBezTo>
                    <a:pt x="4852" y="3129"/>
                    <a:pt x="4752" y="3303"/>
                    <a:pt x="4606" y="3303"/>
                  </a:cubicBezTo>
                  <a:cubicBezTo>
                    <a:pt x="4575" y="3303"/>
                    <a:pt x="4542" y="3296"/>
                    <a:pt x="4508" y="3278"/>
                  </a:cubicBezTo>
                  <a:cubicBezTo>
                    <a:pt x="4328" y="3180"/>
                    <a:pt x="4393" y="2885"/>
                    <a:pt x="4393" y="2885"/>
                  </a:cubicBezTo>
                  <a:cubicBezTo>
                    <a:pt x="4607" y="2295"/>
                    <a:pt x="5180" y="2524"/>
                    <a:pt x="5623" y="1836"/>
                  </a:cubicBezTo>
                  <a:cubicBezTo>
                    <a:pt x="6033" y="1230"/>
                    <a:pt x="5475" y="590"/>
                    <a:pt x="5279" y="410"/>
                  </a:cubicBezTo>
                  <a:cubicBezTo>
                    <a:pt x="5164" y="312"/>
                    <a:pt x="5147" y="131"/>
                    <a:pt x="524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 name="Google Shape;1633;p2"/>
            <p:cNvSpPr/>
            <p:nvPr/>
          </p:nvSpPr>
          <p:spPr>
            <a:xfrm>
              <a:off x="4745325" y="2907475"/>
              <a:ext cx="69675" cy="204100"/>
            </a:xfrm>
            <a:custGeom>
              <a:avLst/>
              <a:gdLst/>
              <a:ahLst/>
              <a:cxnLst/>
              <a:rect l="l" t="t" r="r" b="b"/>
              <a:pathLst>
                <a:path w="2787" h="8164" extrusionOk="0">
                  <a:moveTo>
                    <a:pt x="705" y="1"/>
                  </a:moveTo>
                  <a:lnTo>
                    <a:pt x="705" y="1"/>
                  </a:lnTo>
                  <a:cubicBezTo>
                    <a:pt x="705" y="1"/>
                    <a:pt x="66" y="181"/>
                    <a:pt x="213" y="1083"/>
                  </a:cubicBezTo>
                  <a:cubicBezTo>
                    <a:pt x="312" y="1574"/>
                    <a:pt x="558" y="2017"/>
                    <a:pt x="935" y="2361"/>
                  </a:cubicBezTo>
                  <a:cubicBezTo>
                    <a:pt x="1131" y="2574"/>
                    <a:pt x="1328" y="2738"/>
                    <a:pt x="1475" y="2902"/>
                  </a:cubicBezTo>
                  <a:cubicBezTo>
                    <a:pt x="1803" y="3279"/>
                    <a:pt x="2475" y="4131"/>
                    <a:pt x="2131" y="4984"/>
                  </a:cubicBezTo>
                  <a:cubicBezTo>
                    <a:pt x="2049" y="5213"/>
                    <a:pt x="1902" y="5410"/>
                    <a:pt x="1721" y="5574"/>
                  </a:cubicBezTo>
                  <a:cubicBezTo>
                    <a:pt x="1148" y="6082"/>
                    <a:pt x="754" y="6328"/>
                    <a:pt x="443" y="6754"/>
                  </a:cubicBezTo>
                  <a:cubicBezTo>
                    <a:pt x="148" y="7164"/>
                    <a:pt x="0" y="7655"/>
                    <a:pt x="17" y="8164"/>
                  </a:cubicBezTo>
                  <a:cubicBezTo>
                    <a:pt x="17" y="8000"/>
                    <a:pt x="82" y="6934"/>
                    <a:pt x="1213" y="6147"/>
                  </a:cubicBezTo>
                  <a:cubicBezTo>
                    <a:pt x="2524" y="5230"/>
                    <a:pt x="2787" y="4295"/>
                    <a:pt x="2344" y="2918"/>
                  </a:cubicBezTo>
                  <a:cubicBezTo>
                    <a:pt x="2279" y="2722"/>
                    <a:pt x="2197" y="2541"/>
                    <a:pt x="2115" y="2361"/>
                  </a:cubicBezTo>
                  <a:cubicBezTo>
                    <a:pt x="1475" y="1230"/>
                    <a:pt x="410" y="968"/>
                    <a:pt x="70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 name="Google Shape;1634;p2"/>
            <p:cNvSpPr/>
            <p:nvPr/>
          </p:nvSpPr>
          <p:spPr>
            <a:xfrm>
              <a:off x="4518700" y="3231000"/>
              <a:ext cx="227050" cy="158050"/>
            </a:xfrm>
            <a:custGeom>
              <a:avLst/>
              <a:gdLst/>
              <a:ahLst/>
              <a:cxnLst/>
              <a:rect l="l" t="t" r="r" b="b"/>
              <a:pathLst>
                <a:path w="9082" h="6322" extrusionOk="0">
                  <a:moveTo>
                    <a:pt x="2006" y="0"/>
                  </a:moveTo>
                  <a:cubicBezTo>
                    <a:pt x="1094" y="0"/>
                    <a:pt x="83" y="652"/>
                    <a:pt x="50" y="1845"/>
                  </a:cubicBezTo>
                  <a:cubicBezTo>
                    <a:pt x="1" y="2713"/>
                    <a:pt x="476" y="3533"/>
                    <a:pt x="1247" y="3943"/>
                  </a:cubicBezTo>
                  <a:cubicBezTo>
                    <a:pt x="1740" y="4200"/>
                    <a:pt x="2292" y="4302"/>
                    <a:pt x="2857" y="4302"/>
                  </a:cubicBezTo>
                  <a:cubicBezTo>
                    <a:pt x="3193" y="4302"/>
                    <a:pt x="3533" y="4266"/>
                    <a:pt x="3869" y="4205"/>
                  </a:cubicBezTo>
                  <a:cubicBezTo>
                    <a:pt x="4754" y="3959"/>
                    <a:pt x="5574" y="3631"/>
                    <a:pt x="6393" y="3418"/>
                  </a:cubicBezTo>
                  <a:cubicBezTo>
                    <a:pt x="6591" y="3370"/>
                    <a:pt x="6794" y="3345"/>
                    <a:pt x="6994" y="3345"/>
                  </a:cubicBezTo>
                  <a:cubicBezTo>
                    <a:pt x="7606" y="3345"/>
                    <a:pt x="8191" y="3576"/>
                    <a:pt x="8524" y="4057"/>
                  </a:cubicBezTo>
                  <a:cubicBezTo>
                    <a:pt x="8967" y="4631"/>
                    <a:pt x="9000" y="5582"/>
                    <a:pt x="8459" y="5975"/>
                  </a:cubicBezTo>
                  <a:cubicBezTo>
                    <a:pt x="8245" y="6137"/>
                    <a:pt x="7988" y="6212"/>
                    <a:pt x="7739" y="6212"/>
                  </a:cubicBezTo>
                  <a:cubicBezTo>
                    <a:pt x="7360" y="6212"/>
                    <a:pt x="7001" y="6037"/>
                    <a:pt x="6852" y="5729"/>
                  </a:cubicBezTo>
                  <a:cubicBezTo>
                    <a:pt x="6541" y="5221"/>
                    <a:pt x="6787" y="4582"/>
                    <a:pt x="7246" y="4451"/>
                  </a:cubicBezTo>
                  <a:cubicBezTo>
                    <a:pt x="7341" y="4413"/>
                    <a:pt x="7440" y="4394"/>
                    <a:pt x="7537" y="4394"/>
                  </a:cubicBezTo>
                  <a:cubicBezTo>
                    <a:pt x="7771" y="4394"/>
                    <a:pt x="7996" y="4504"/>
                    <a:pt x="8147" y="4713"/>
                  </a:cubicBezTo>
                  <a:cubicBezTo>
                    <a:pt x="8246" y="4893"/>
                    <a:pt x="8246" y="5107"/>
                    <a:pt x="8180" y="5287"/>
                  </a:cubicBezTo>
                  <a:cubicBezTo>
                    <a:pt x="8167" y="5326"/>
                    <a:pt x="8114" y="5405"/>
                    <a:pt x="8067" y="5405"/>
                  </a:cubicBezTo>
                  <a:cubicBezTo>
                    <a:pt x="8055" y="5405"/>
                    <a:pt x="8043" y="5399"/>
                    <a:pt x="8033" y="5385"/>
                  </a:cubicBezTo>
                  <a:cubicBezTo>
                    <a:pt x="7967" y="5320"/>
                    <a:pt x="8033" y="4975"/>
                    <a:pt x="7656" y="4926"/>
                  </a:cubicBezTo>
                  <a:cubicBezTo>
                    <a:pt x="7642" y="4924"/>
                    <a:pt x="7628" y="4923"/>
                    <a:pt x="7615" y="4923"/>
                  </a:cubicBezTo>
                  <a:cubicBezTo>
                    <a:pt x="7285" y="4923"/>
                    <a:pt x="7177" y="5489"/>
                    <a:pt x="7508" y="5631"/>
                  </a:cubicBezTo>
                  <a:cubicBezTo>
                    <a:pt x="7578" y="5662"/>
                    <a:pt x="7651" y="5677"/>
                    <a:pt x="7723" y="5677"/>
                  </a:cubicBezTo>
                  <a:cubicBezTo>
                    <a:pt x="7952" y="5677"/>
                    <a:pt x="8167" y="5528"/>
                    <a:pt x="8229" y="5303"/>
                  </a:cubicBezTo>
                  <a:lnTo>
                    <a:pt x="8229" y="5287"/>
                  </a:lnTo>
                  <a:cubicBezTo>
                    <a:pt x="8246" y="5270"/>
                    <a:pt x="8246" y="5254"/>
                    <a:pt x="8262" y="5238"/>
                  </a:cubicBezTo>
                  <a:lnTo>
                    <a:pt x="8262" y="5221"/>
                  </a:lnTo>
                  <a:cubicBezTo>
                    <a:pt x="8295" y="5107"/>
                    <a:pt x="8278" y="4975"/>
                    <a:pt x="8246" y="4844"/>
                  </a:cubicBezTo>
                  <a:cubicBezTo>
                    <a:pt x="8133" y="4532"/>
                    <a:pt x="7841" y="4344"/>
                    <a:pt x="7527" y="4344"/>
                  </a:cubicBezTo>
                  <a:cubicBezTo>
                    <a:pt x="7428" y="4344"/>
                    <a:pt x="7327" y="4363"/>
                    <a:pt x="7229" y="4402"/>
                  </a:cubicBezTo>
                  <a:cubicBezTo>
                    <a:pt x="6738" y="4516"/>
                    <a:pt x="6443" y="5221"/>
                    <a:pt x="6770" y="5779"/>
                  </a:cubicBezTo>
                  <a:cubicBezTo>
                    <a:pt x="6942" y="6122"/>
                    <a:pt x="7356" y="6322"/>
                    <a:pt x="7782" y="6322"/>
                  </a:cubicBezTo>
                  <a:cubicBezTo>
                    <a:pt x="8049" y="6322"/>
                    <a:pt x="8320" y="6244"/>
                    <a:pt x="8541" y="6074"/>
                  </a:cubicBezTo>
                  <a:cubicBezTo>
                    <a:pt x="8983" y="5746"/>
                    <a:pt x="9082" y="5139"/>
                    <a:pt x="8934" y="4582"/>
                  </a:cubicBezTo>
                  <a:cubicBezTo>
                    <a:pt x="8836" y="4041"/>
                    <a:pt x="8475" y="3172"/>
                    <a:pt x="7213" y="2894"/>
                  </a:cubicBezTo>
                  <a:cubicBezTo>
                    <a:pt x="7068" y="2861"/>
                    <a:pt x="6919" y="2846"/>
                    <a:pt x="6768" y="2846"/>
                  </a:cubicBezTo>
                  <a:cubicBezTo>
                    <a:pt x="5438" y="2846"/>
                    <a:pt x="3898" y="3984"/>
                    <a:pt x="2324" y="3984"/>
                  </a:cubicBezTo>
                  <a:cubicBezTo>
                    <a:pt x="2102" y="3984"/>
                    <a:pt x="1879" y="3962"/>
                    <a:pt x="1656" y="3910"/>
                  </a:cubicBezTo>
                  <a:cubicBezTo>
                    <a:pt x="1558" y="3877"/>
                    <a:pt x="1476" y="3861"/>
                    <a:pt x="1378" y="3828"/>
                  </a:cubicBezTo>
                  <a:lnTo>
                    <a:pt x="1329" y="3795"/>
                  </a:lnTo>
                  <a:cubicBezTo>
                    <a:pt x="607" y="3418"/>
                    <a:pt x="165" y="2664"/>
                    <a:pt x="198" y="1861"/>
                  </a:cubicBezTo>
                  <a:cubicBezTo>
                    <a:pt x="220" y="743"/>
                    <a:pt x="1183" y="111"/>
                    <a:pt x="2049" y="111"/>
                  </a:cubicBezTo>
                  <a:cubicBezTo>
                    <a:pt x="2466" y="111"/>
                    <a:pt x="2860" y="257"/>
                    <a:pt x="3115" y="566"/>
                  </a:cubicBezTo>
                  <a:cubicBezTo>
                    <a:pt x="3574" y="1009"/>
                    <a:pt x="3541" y="1779"/>
                    <a:pt x="3033" y="2172"/>
                  </a:cubicBezTo>
                  <a:cubicBezTo>
                    <a:pt x="2951" y="2238"/>
                    <a:pt x="2869" y="2271"/>
                    <a:pt x="2771" y="2304"/>
                  </a:cubicBezTo>
                  <a:cubicBezTo>
                    <a:pt x="2709" y="2316"/>
                    <a:pt x="2648" y="2322"/>
                    <a:pt x="2587" y="2322"/>
                  </a:cubicBezTo>
                  <a:cubicBezTo>
                    <a:pt x="2405" y="2322"/>
                    <a:pt x="2230" y="2267"/>
                    <a:pt x="2083" y="2156"/>
                  </a:cubicBezTo>
                  <a:cubicBezTo>
                    <a:pt x="1951" y="2074"/>
                    <a:pt x="1902" y="1910"/>
                    <a:pt x="1935" y="1779"/>
                  </a:cubicBezTo>
                  <a:lnTo>
                    <a:pt x="1935" y="1779"/>
                  </a:lnTo>
                  <a:cubicBezTo>
                    <a:pt x="2010" y="1854"/>
                    <a:pt x="2114" y="1894"/>
                    <a:pt x="2218" y="1894"/>
                  </a:cubicBezTo>
                  <a:cubicBezTo>
                    <a:pt x="2272" y="1894"/>
                    <a:pt x="2327" y="1884"/>
                    <a:pt x="2378" y="1861"/>
                  </a:cubicBezTo>
                  <a:cubicBezTo>
                    <a:pt x="2607" y="1730"/>
                    <a:pt x="2541" y="1320"/>
                    <a:pt x="2230" y="1222"/>
                  </a:cubicBezTo>
                  <a:cubicBezTo>
                    <a:pt x="2202" y="1214"/>
                    <a:pt x="2174" y="1211"/>
                    <a:pt x="2146" y="1211"/>
                  </a:cubicBezTo>
                  <a:cubicBezTo>
                    <a:pt x="1804" y="1211"/>
                    <a:pt x="1524" y="1748"/>
                    <a:pt x="1919" y="2172"/>
                  </a:cubicBezTo>
                  <a:cubicBezTo>
                    <a:pt x="2064" y="2318"/>
                    <a:pt x="2272" y="2401"/>
                    <a:pt x="2484" y="2401"/>
                  </a:cubicBezTo>
                  <a:cubicBezTo>
                    <a:pt x="2558" y="2401"/>
                    <a:pt x="2633" y="2390"/>
                    <a:pt x="2705" y="2369"/>
                  </a:cubicBezTo>
                  <a:cubicBezTo>
                    <a:pt x="2738" y="2369"/>
                    <a:pt x="2771" y="2353"/>
                    <a:pt x="2804" y="2353"/>
                  </a:cubicBezTo>
                  <a:lnTo>
                    <a:pt x="2869" y="2320"/>
                  </a:lnTo>
                  <a:lnTo>
                    <a:pt x="2902" y="2320"/>
                  </a:lnTo>
                  <a:cubicBezTo>
                    <a:pt x="3050" y="2254"/>
                    <a:pt x="3181" y="2140"/>
                    <a:pt x="3279" y="2009"/>
                  </a:cubicBezTo>
                  <a:cubicBezTo>
                    <a:pt x="3607" y="1550"/>
                    <a:pt x="3558" y="910"/>
                    <a:pt x="3164" y="501"/>
                  </a:cubicBezTo>
                  <a:cubicBezTo>
                    <a:pt x="2892" y="162"/>
                    <a:pt x="2461" y="0"/>
                    <a:pt x="200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 name="Google Shape;1635;p2"/>
            <p:cNvSpPr/>
            <p:nvPr/>
          </p:nvSpPr>
          <p:spPr>
            <a:xfrm>
              <a:off x="4557225" y="3320875"/>
              <a:ext cx="161475" cy="92300"/>
            </a:xfrm>
            <a:custGeom>
              <a:avLst/>
              <a:gdLst/>
              <a:ahLst/>
              <a:cxnLst/>
              <a:rect l="l" t="t" r="r" b="b"/>
              <a:pathLst>
                <a:path w="6459" h="3692" extrusionOk="0">
                  <a:moveTo>
                    <a:pt x="5518" y="1"/>
                  </a:moveTo>
                  <a:cubicBezTo>
                    <a:pt x="5268" y="1"/>
                    <a:pt x="4969" y="44"/>
                    <a:pt x="4623" y="167"/>
                  </a:cubicBezTo>
                  <a:cubicBezTo>
                    <a:pt x="3778" y="468"/>
                    <a:pt x="2590" y="1022"/>
                    <a:pt x="1423" y="1022"/>
                  </a:cubicBezTo>
                  <a:cubicBezTo>
                    <a:pt x="937" y="1022"/>
                    <a:pt x="454" y="926"/>
                    <a:pt x="1" y="676"/>
                  </a:cubicBezTo>
                  <a:lnTo>
                    <a:pt x="1" y="676"/>
                  </a:lnTo>
                  <a:cubicBezTo>
                    <a:pt x="1" y="676"/>
                    <a:pt x="582" y="1334"/>
                    <a:pt x="1361" y="1334"/>
                  </a:cubicBezTo>
                  <a:cubicBezTo>
                    <a:pt x="1388" y="1334"/>
                    <a:pt x="1415" y="1333"/>
                    <a:pt x="1443" y="1331"/>
                  </a:cubicBezTo>
                  <a:cubicBezTo>
                    <a:pt x="1955" y="1295"/>
                    <a:pt x="2186" y="1158"/>
                    <a:pt x="2325" y="1158"/>
                  </a:cubicBezTo>
                  <a:cubicBezTo>
                    <a:pt x="2372" y="1158"/>
                    <a:pt x="2409" y="1174"/>
                    <a:pt x="2443" y="1216"/>
                  </a:cubicBezTo>
                  <a:cubicBezTo>
                    <a:pt x="2506" y="1305"/>
                    <a:pt x="2404" y="1364"/>
                    <a:pt x="2256" y="1364"/>
                  </a:cubicBezTo>
                  <a:cubicBezTo>
                    <a:pt x="2212" y="1364"/>
                    <a:pt x="2164" y="1359"/>
                    <a:pt x="2115" y="1348"/>
                  </a:cubicBezTo>
                  <a:cubicBezTo>
                    <a:pt x="2062" y="1330"/>
                    <a:pt x="2007" y="1321"/>
                    <a:pt x="1953" y="1321"/>
                  </a:cubicBezTo>
                  <a:cubicBezTo>
                    <a:pt x="1856" y="1321"/>
                    <a:pt x="1762" y="1350"/>
                    <a:pt x="1689" y="1413"/>
                  </a:cubicBezTo>
                  <a:cubicBezTo>
                    <a:pt x="1511" y="1575"/>
                    <a:pt x="1715" y="2086"/>
                    <a:pt x="1346" y="2086"/>
                  </a:cubicBezTo>
                  <a:cubicBezTo>
                    <a:pt x="1340" y="2086"/>
                    <a:pt x="1334" y="2085"/>
                    <a:pt x="1328" y="2085"/>
                  </a:cubicBezTo>
                  <a:lnTo>
                    <a:pt x="1328" y="2085"/>
                  </a:lnTo>
                  <a:cubicBezTo>
                    <a:pt x="1328" y="2085"/>
                    <a:pt x="1622" y="2452"/>
                    <a:pt x="2050" y="2452"/>
                  </a:cubicBezTo>
                  <a:cubicBezTo>
                    <a:pt x="2195" y="2452"/>
                    <a:pt x="2355" y="2410"/>
                    <a:pt x="2525" y="2298"/>
                  </a:cubicBezTo>
                  <a:cubicBezTo>
                    <a:pt x="3197" y="1872"/>
                    <a:pt x="2820" y="1364"/>
                    <a:pt x="3082" y="1233"/>
                  </a:cubicBezTo>
                  <a:cubicBezTo>
                    <a:pt x="3124" y="1211"/>
                    <a:pt x="3164" y="1201"/>
                    <a:pt x="3202" y="1201"/>
                  </a:cubicBezTo>
                  <a:cubicBezTo>
                    <a:pt x="3387" y="1201"/>
                    <a:pt x="3502" y="1441"/>
                    <a:pt x="3312" y="1659"/>
                  </a:cubicBezTo>
                  <a:cubicBezTo>
                    <a:pt x="3082" y="1938"/>
                    <a:pt x="2230" y="2888"/>
                    <a:pt x="3558" y="3692"/>
                  </a:cubicBezTo>
                  <a:cubicBezTo>
                    <a:pt x="3558" y="3692"/>
                    <a:pt x="3377" y="3233"/>
                    <a:pt x="3738" y="3085"/>
                  </a:cubicBezTo>
                  <a:cubicBezTo>
                    <a:pt x="4098" y="2921"/>
                    <a:pt x="4820" y="2692"/>
                    <a:pt x="4721" y="2200"/>
                  </a:cubicBezTo>
                  <a:cubicBezTo>
                    <a:pt x="4623" y="1692"/>
                    <a:pt x="4246" y="954"/>
                    <a:pt x="4852" y="495"/>
                  </a:cubicBezTo>
                  <a:cubicBezTo>
                    <a:pt x="5199" y="236"/>
                    <a:pt x="5500" y="134"/>
                    <a:pt x="5802" y="134"/>
                  </a:cubicBezTo>
                  <a:cubicBezTo>
                    <a:pt x="6015" y="134"/>
                    <a:pt x="6228" y="184"/>
                    <a:pt x="6459" y="266"/>
                  </a:cubicBezTo>
                  <a:cubicBezTo>
                    <a:pt x="6459" y="266"/>
                    <a:pt x="6136" y="1"/>
                    <a:pt x="551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 name="Google Shape;1636;p2"/>
            <p:cNvSpPr/>
            <p:nvPr/>
          </p:nvSpPr>
          <p:spPr>
            <a:xfrm>
              <a:off x="4587150" y="3228800"/>
              <a:ext cx="90175" cy="63075"/>
            </a:xfrm>
            <a:custGeom>
              <a:avLst/>
              <a:gdLst/>
              <a:ahLst/>
              <a:cxnLst/>
              <a:rect l="l" t="t" r="r" b="b"/>
              <a:pathLst>
                <a:path w="3607" h="2523" extrusionOk="0">
                  <a:moveTo>
                    <a:pt x="1100" y="1"/>
                  </a:moveTo>
                  <a:cubicBezTo>
                    <a:pt x="504" y="1"/>
                    <a:pt x="0" y="130"/>
                    <a:pt x="0" y="130"/>
                  </a:cubicBezTo>
                  <a:cubicBezTo>
                    <a:pt x="0" y="130"/>
                    <a:pt x="951" y="195"/>
                    <a:pt x="1197" y="556"/>
                  </a:cubicBezTo>
                  <a:cubicBezTo>
                    <a:pt x="1361" y="736"/>
                    <a:pt x="1426" y="1015"/>
                    <a:pt x="1344" y="1261"/>
                  </a:cubicBezTo>
                  <a:cubicBezTo>
                    <a:pt x="1295" y="1490"/>
                    <a:pt x="1180" y="2146"/>
                    <a:pt x="2213" y="2162"/>
                  </a:cubicBezTo>
                  <a:cubicBezTo>
                    <a:pt x="3246" y="2162"/>
                    <a:pt x="3082" y="2523"/>
                    <a:pt x="3082" y="2523"/>
                  </a:cubicBezTo>
                  <a:cubicBezTo>
                    <a:pt x="3082" y="2523"/>
                    <a:pt x="3606" y="1769"/>
                    <a:pt x="2738" y="621"/>
                  </a:cubicBezTo>
                  <a:cubicBezTo>
                    <a:pt x="2364" y="125"/>
                    <a:pt x="1687" y="1"/>
                    <a:pt x="11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 name="Google Shape;1637;p2"/>
            <p:cNvSpPr/>
            <p:nvPr/>
          </p:nvSpPr>
          <p:spPr>
            <a:xfrm>
              <a:off x="4551900" y="3162375"/>
              <a:ext cx="56575" cy="66800"/>
            </a:xfrm>
            <a:custGeom>
              <a:avLst/>
              <a:gdLst/>
              <a:ahLst/>
              <a:cxnLst/>
              <a:rect l="l" t="t" r="r" b="b"/>
              <a:pathLst>
                <a:path w="2263" h="2672" extrusionOk="0">
                  <a:moveTo>
                    <a:pt x="1115" y="0"/>
                  </a:moveTo>
                  <a:lnTo>
                    <a:pt x="1115" y="0"/>
                  </a:lnTo>
                  <a:cubicBezTo>
                    <a:pt x="820" y="164"/>
                    <a:pt x="738" y="689"/>
                    <a:pt x="804" y="1410"/>
                  </a:cubicBezTo>
                  <a:cubicBezTo>
                    <a:pt x="869" y="2147"/>
                    <a:pt x="1" y="2606"/>
                    <a:pt x="1" y="2606"/>
                  </a:cubicBezTo>
                  <a:cubicBezTo>
                    <a:pt x="591" y="2410"/>
                    <a:pt x="1754" y="2672"/>
                    <a:pt x="2000" y="2000"/>
                  </a:cubicBezTo>
                  <a:cubicBezTo>
                    <a:pt x="2263" y="1344"/>
                    <a:pt x="1623" y="918"/>
                    <a:pt x="1263" y="721"/>
                  </a:cubicBezTo>
                  <a:cubicBezTo>
                    <a:pt x="902" y="525"/>
                    <a:pt x="1115" y="0"/>
                    <a:pt x="11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 name="Google Shape;1638;p2"/>
            <p:cNvSpPr/>
            <p:nvPr/>
          </p:nvSpPr>
          <p:spPr>
            <a:xfrm>
              <a:off x="4467075" y="3191450"/>
              <a:ext cx="79525" cy="107400"/>
            </a:xfrm>
            <a:custGeom>
              <a:avLst/>
              <a:gdLst/>
              <a:ahLst/>
              <a:cxnLst/>
              <a:rect l="l" t="t" r="r" b="b"/>
              <a:pathLst>
                <a:path w="3181" h="4296" extrusionOk="0">
                  <a:moveTo>
                    <a:pt x="2803" y="1"/>
                  </a:moveTo>
                  <a:lnTo>
                    <a:pt x="2803" y="1"/>
                  </a:lnTo>
                  <a:cubicBezTo>
                    <a:pt x="2726" y="79"/>
                    <a:pt x="2607" y="126"/>
                    <a:pt x="2487" y="126"/>
                  </a:cubicBezTo>
                  <a:cubicBezTo>
                    <a:pt x="2456" y="126"/>
                    <a:pt x="2424" y="122"/>
                    <a:pt x="2394" y="116"/>
                  </a:cubicBezTo>
                  <a:cubicBezTo>
                    <a:pt x="2339" y="105"/>
                    <a:pt x="2260" y="96"/>
                    <a:pt x="2169" y="96"/>
                  </a:cubicBezTo>
                  <a:cubicBezTo>
                    <a:pt x="1848" y="96"/>
                    <a:pt x="1370" y="201"/>
                    <a:pt x="1230" y="673"/>
                  </a:cubicBezTo>
                  <a:cubicBezTo>
                    <a:pt x="1050" y="1296"/>
                    <a:pt x="1197" y="1689"/>
                    <a:pt x="1410" y="1869"/>
                  </a:cubicBezTo>
                  <a:cubicBezTo>
                    <a:pt x="1623" y="2066"/>
                    <a:pt x="1623" y="2427"/>
                    <a:pt x="1476" y="2492"/>
                  </a:cubicBezTo>
                  <a:cubicBezTo>
                    <a:pt x="1439" y="2509"/>
                    <a:pt x="1402" y="2517"/>
                    <a:pt x="1366" y="2517"/>
                  </a:cubicBezTo>
                  <a:cubicBezTo>
                    <a:pt x="1198" y="2517"/>
                    <a:pt x="1067" y="2343"/>
                    <a:pt x="1148" y="2181"/>
                  </a:cubicBezTo>
                  <a:cubicBezTo>
                    <a:pt x="1221" y="1946"/>
                    <a:pt x="1045" y="1712"/>
                    <a:pt x="820" y="1712"/>
                  </a:cubicBezTo>
                  <a:cubicBezTo>
                    <a:pt x="793" y="1712"/>
                    <a:pt x="766" y="1715"/>
                    <a:pt x="738" y="1722"/>
                  </a:cubicBezTo>
                  <a:cubicBezTo>
                    <a:pt x="678" y="1729"/>
                    <a:pt x="623" y="1734"/>
                    <a:pt x="575" y="1734"/>
                  </a:cubicBezTo>
                  <a:cubicBezTo>
                    <a:pt x="413" y="1734"/>
                    <a:pt x="317" y="1688"/>
                    <a:pt x="279" y="1574"/>
                  </a:cubicBezTo>
                  <a:lnTo>
                    <a:pt x="279" y="1574"/>
                  </a:lnTo>
                  <a:cubicBezTo>
                    <a:pt x="279" y="1575"/>
                    <a:pt x="1" y="2476"/>
                    <a:pt x="689" y="2919"/>
                  </a:cubicBezTo>
                  <a:cubicBezTo>
                    <a:pt x="1377" y="3345"/>
                    <a:pt x="1754" y="4033"/>
                    <a:pt x="2131" y="4295"/>
                  </a:cubicBezTo>
                  <a:cubicBezTo>
                    <a:pt x="2131" y="4295"/>
                    <a:pt x="1541" y="3345"/>
                    <a:pt x="2082" y="2476"/>
                  </a:cubicBezTo>
                  <a:cubicBezTo>
                    <a:pt x="2640" y="1607"/>
                    <a:pt x="3180" y="1329"/>
                    <a:pt x="28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 name="Google Shape;1639;p2"/>
            <p:cNvSpPr/>
            <p:nvPr/>
          </p:nvSpPr>
          <p:spPr>
            <a:xfrm>
              <a:off x="4362175" y="3032775"/>
              <a:ext cx="202875" cy="202550"/>
            </a:xfrm>
            <a:custGeom>
              <a:avLst/>
              <a:gdLst/>
              <a:ahLst/>
              <a:cxnLst/>
              <a:rect l="l" t="t" r="r" b="b"/>
              <a:pathLst>
                <a:path w="8115" h="8102" extrusionOk="0">
                  <a:moveTo>
                    <a:pt x="2381" y="1"/>
                  </a:moveTo>
                  <a:cubicBezTo>
                    <a:pt x="2281" y="1"/>
                    <a:pt x="2181" y="7"/>
                    <a:pt x="2082" y="21"/>
                  </a:cubicBezTo>
                  <a:cubicBezTo>
                    <a:pt x="754" y="168"/>
                    <a:pt x="0" y="1988"/>
                    <a:pt x="787" y="3234"/>
                  </a:cubicBezTo>
                  <a:cubicBezTo>
                    <a:pt x="1382" y="4176"/>
                    <a:pt x="2426" y="4477"/>
                    <a:pt x="3385" y="4477"/>
                  </a:cubicBezTo>
                  <a:cubicBezTo>
                    <a:pt x="3510" y="4477"/>
                    <a:pt x="3633" y="4472"/>
                    <a:pt x="3754" y="4463"/>
                  </a:cubicBezTo>
                  <a:cubicBezTo>
                    <a:pt x="3951" y="4463"/>
                    <a:pt x="4197" y="4446"/>
                    <a:pt x="4442" y="4414"/>
                  </a:cubicBezTo>
                  <a:cubicBezTo>
                    <a:pt x="4442" y="4414"/>
                    <a:pt x="4651" y="4379"/>
                    <a:pt x="4961" y="4379"/>
                  </a:cubicBezTo>
                  <a:cubicBezTo>
                    <a:pt x="5449" y="4379"/>
                    <a:pt x="6189" y="4465"/>
                    <a:pt x="6770" y="4905"/>
                  </a:cubicBezTo>
                  <a:cubicBezTo>
                    <a:pt x="7163" y="5250"/>
                    <a:pt x="7426" y="5709"/>
                    <a:pt x="7508" y="6217"/>
                  </a:cubicBezTo>
                  <a:cubicBezTo>
                    <a:pt x="7508" y="6217"/>
                    <a:pt x="7671" y="7413"/>
                    <a:pt x="7098" y="8069"/>
                  </a:cubicBezTo>
                  <a:cubicBezTo>
                    <a:pt x="7098" y="8069"/>
                    <a:pt x="7081" y="8085"/>
                    <a:pt x="7081" y="8102"/>
                  </a:cubicBezTo>
                  <a:cubicBezTo>
                    <a:pt x="7081" y="8102"/>
                    <a:pt x="8114" y="7561"/>
                    <a:pt x="7983" y="5971"/>
                  </a:cubicBezTo>
                  <a:cubicBezTo>
                    <a:pt x="7874" y="4655"/>
                    <a:pt x="6811" y="4001"/>
                    <a:pt x="5481" y="4001"/>
                  </a:cubicBezTo>
                  <a:cubicBezTo>
                    <a:pt x="5204" y="4001"/>
                    <a:pt x="4916" y="4029"/>
                    <a:pt x="4623" y="4086"/>
                  </a:cubicBezTo>
                  <a:cubicBezTo>
                    <a:pt x="4114" y="4186"/>
                    <a:pt x="3658" y="4236"/>
                    <a:pt x="3248" y="4236"/>
                  </a:cubicBezTo>
                  <a:cubicBezTo>
                    <a:pt x="2722" y="4236"/>
                    <a:pt x="2273" y="4153"/>
                    <a:pt x="1885" y="3988"/>
                  </a:cubicBezTo>
                  <a:cubicBezTo>
                    <a:pt x="1492" y="3807"/>
                    <a:pt x="1164" y="3512"/>
                    <a:pt x="918" y="3135"/>
                  </a:cubicBezTo>
                  <a:cubicBezTo>
                    <a:pt x="197" y="1988"/>
                    <a:pt x="885" y="300"/>
                    <a:pt x="2098" y="152"/>
                  </a:cubicBezTo>
                  <a:cubicBezTo>
                    <a:pt x="2200" y="138"/>
                    <a:pt x="2302" y="130"/>
                    <a:pt x="2403" y="130"/>
                  </a:cubicBezTo>
                  <a:cubicBezTo>
                    <a:pt x="2877" y="130"/>
                    <a:pt x="3334" y="290"/>
                    <a:pt x="3590" y="627"/>
                  </a:cubicBezTo>
                  <a:cubicBezTo>
                    <a:pt x="3885" y="1021"/>
                    <a:pt x="3934" y="1545"/>
                    <a:pt x="3738" y="1988"/>
                  </a:cubicBezTo>
                  <a:cubicBezTo>
                    <a:pt x="3576" y="2337"/>
                    <a:pt x="3239" y="2543"/>
                    <a:pt x="2879" y="2543"/>
                  </a:cubicBezTo>
                  <a:cubicBezTo>
                    <a:pt x="2800" y="2543"/>
                    <a:pt x="2719" y="2533"/>
                    <a:pt x="2639" y="2512"/>
                  </a:cubicBezTo>
                  <a:cubicBezTo>
                    <a:pt x="2197" y="2398"/>
                    <a:pt x="2033" y="1971"/>
                    <a:pt x="2361" y="1922"/>
                  </a:cubicBezTo>
                  <a:cubicBezTo>
                    <a:pt x="2770" y="1857"/>
                    <a:pt x="2852" y="1512"/>
                    <a:pt x="2705" y="1217"/>
                  </a:cubicBezTo>
                  <a:cubicBezTo>
                    <a:pt x="2644" y="1096"/>
                    <a:pt x="2509" y="1027"/>
                    <a:pt x="2363" y="1027"/>
                  </a:cubicBezTo>
                  <a:cubicBezTo>
                    <a:pt x="2155" y="1027"/>
                    <a:pt x="1927" y="1168"/>
                    <a:pt x="1869" y="1496"/>
                  </a:cubicBezTo>
                  <a:cubicBezTo>
                    <a:pt x="1820" y="1758"/>
                    <a:pt x="1885" y="2037"/>
                    <a:pt x="2082" y="2250"/>
                  </a:cubicBezTo>
                  <a:cubicBezTo>
                    <a:pt x="2249" y="2434"/>
                    <a:pt x="2583" y="2592"/>
                    <a:pt x="2926" y="2592"/>
                  </a:cubicBezTo>
                  <a:cubicBezTo>
                    <a:pt x="3256" y="2592"/>
                    <a:pt x="3594" y="2446"/>
                    <a:pt x="3803" y="2037"/>
                  </a:cubicBezTo>
                  <a:cubicBezTo>
                    <a:pt x="4033" y="1562"/>
                    <a:pt x="4000" y="1004"/>
                    <a:pt x="3688" y="578"/>
                  </a:cubicBezTo>
                  <a:cubicBezTo>
                    <a:pt x="3400" y="180"/>
                    <a:pt x="2894" y="1"/>
                    <a:pt x="238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 name="Google Shape;1640;p2"/>
            <p:cNvSpPr/>
            <p:nvPr/>
          </p:nvSpPr>
          <p:spPr>
            <a:xfrm>
              <a:off x="4394550" y="3148950"/>
              <a:ext cx="116800" cy="59325"/>
            </a:xfrm>
            <a:custGeom>
              <a:avLst/>
              <a:gdLst/>
              <a:ahLst/>
              <a:cxnLst/>
              <a:rect l="l" t="t" r="r" b="b"/>
              <a:pathLst>
                <a:path w="4672" h="2373" extrusionOk="0">
                  <a:moveTo>
                    <a:pt x="3587" y="1"/>
                  </a:moveTo>
                  <a:cubicBezTo>
                    <a:pt x="3290" y="1"/>
                    <a:pt x="2939" y="42"/>
                    <a:pt x="2541" y="160"/>
                  </a:cubicBezTo>
                  <a:cubicBezTo>
                    <a:pt x="1976" y="328"/>
                    <a:pt x="1497" y="391"/>
                    <a:pt x="1105" y="391"/>
                  </a:cubicBezTo>
                  <a:cubicBezTo>
                    <a:pt x="577" y="391"/>
                    <a:pt x="207" y="275"/>
                    <a:pt x="0" y="144"/>
                  </a:cubicBezTo>
                  <a:lnTo>
                    <a:pt x="0" y="144"/>
                  </a:lnTo>
                  <a:cubicBezTo>
                    <a:pt x="148" y="258"/>
                    <a:pt x="262" y="390"/>
                    <a:pt x="377" y="537"/>
                  </a:cubicBezTo>
                  <a:cubicBezTo>
                    <a:pt x="452" y="642"/>
                    <a:pt x="610" y="1393"/>
                    <a:pt x="1190" y="1393"/>
                  </a:cubicBezTo>
                  <a:cubicBezTo>
                    <a:pt x="1243" y="1393"/>
                    <a:pt x="1300" y="1387"/>
                    <a:pt x="1361" y="1373"/>
                  </a:cubicBezTo>
                  <a:cubicBezTo>
                    <a:pt x="2098" y="1226"/>
                    <a:pt x="1951" y="767"/>
                    <a:pt x="2426" y="619"/>
                  </a:cubicBezTo>
                  <a:cubicBezTo>
                    <a:pt x="2519" y="590"/>
                    <a:pt x="2597" y="578"/>
                    <a:pt x="2662" y="578"/>
                  </a:cubicBezTo>
                  <a:cubicBezTo>
                    <a:pt x="2931" y="578"/>
                    <a:pt x="2974" y="783"/>
                    <a:pt x="2869" y="849"/>
                  </a:cubicBezTo>
                  <a:cubicBezTo>
                    <a:pt x="2808" y="894"/>
                    <a:pt x="2754" y="908"/>
                    <a:pt x="2695" y="908"/>
                  </a:cubicBezTo>
                  <a:cubicBezTo>
                    <a:pt x="2628" y="908"/>
                    <a:pt x="2555" y="890"/>
                    <a:pt x="2459" y="881"/>
                  </a:cubicBezTo>
                  <a:cubicBezTo>
                    <a:pt x="2445" y="879"/>
                    <a:pt x="2430" y="877"/>
                    <a:pt x="2412" y="877"/>
                  </a:cubicBezTo>
                  <a:cubicBezTo>
                    <a:pt x="2219" y="877"/>
                    <a:pt x="1817" y="1047"/>
                    <a:pt x="1967" y="1439"/>
                  </a:cubicBezTo>
                  <a:cubicBezTo>
                    <a:pt x="2131" y="1881"/>
                    <a:pt x="2377" y="2242"/>
                    <a:pt x="2115" y="2373"/>
                  </a:cubicBezTo>
                  <a:cubicBezTo>
                    <a:pt x="2115" y="2373"/>
                    <a:pt x="3033" y="2373"/>
                    <a:pt x="3344" y="2111"/>
                  </a:cubicBezTo>
                  <a:cubicBezTo>
                    <a:pt x="3705" y="1865"/>
                    <a:pt x="3852" y="1406"/>
                    <a:pt x="3721" y="980"/>
                  </a:cubicBezTo>
                  <a:cubicBezTo>
                    <a:pt x="3622" y="500"/>
                    <a:pt x="3949" y="202"/>
                    <a:pt x="4429" y="202"/>
                  </a:cubicBezTo>
                  <a:cubicBezTo>
                    <a:pt x="4506" y="202"/>
                    <a:pt x="4588" y="210"/>
                    <a:pt x="4672" y="226"/>
                  </a:cubicBezTo>
                  <a:cubicBezTo>
                    <a:pt x="4672" y="226"/>
                    <a:pt x="4278" y="1"/>
                    <a:pt x="358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 name="Google Shape;1641;p2"/>
            <p:cNvSpPr/>
            <p:nvPr/>
          </p:nvSpPr>
          <p:spPr>
            <a:xfrm>
              <a:off x="4424450" y="3039850"/>
              <a:ext cx="80750" cy="83700"/>
            </a:xfrm>
            <a:custGeom>
              <a:avLst/>
              <a:gdLst/>
              <a:ahLst/>
              <a:cxnLst/>
              <a:rect l="l" t="t" r="r" b="b"/>
              <a:pathLst>
                <a:path w="3230" h="3348" extrusionOk="0">
                  <a:moveTo>
                    <a:pt x="1263" y="0"/>
                  </a:moveTo>
                  <a:lnTo>
                    <a:pt x="1263" y="0"/>
                  </a:lnTo>
                  <a:cubicBezTo>
                    <a:pt x="1689" y="426"/>
                    <a:pt x="1837" y="1066"/>
                    <a:pt x="1640" y="1639"/>
                  </a:cubicBezTo>
                  <a:cubicBezTo>
                    <a:pt x="1410" y="2401"/>
                    <a:pt x="887" y="2601"/>
                    <a:pt x="437" y="2601"/>
                  </a:cubicBezTo>
                  <a:cubicBezTo>
                    <a:pt x="277" y="2601"/>
                    <a:pt x="126" y="2575"/>
                    <a:pt x="1" y="2541"/>
                  </a:cubicBezTo>
                  <a:lnTo>
                    <a:pt x="1" y="2541"/>
                  </a:lnTo>
                  <a:cubicBezTo>
                    <a:pt x="1" y="2541"/>
                    <a:pt x="229" y="3347"/>
                    <a:pt x="1008" y="3347"/>
                  </a:cubicBezTo>
                  <a:cubicBezTo>
                    <a:pt x="1038" y="3347"/>
                    <a:pt x="1068" y="3346"/>
                    <a:pt x="1099" y="3344"/>
                  </a:cubicBezTo>
                  <a:cubicBezTo>
                    <a:pt x="1951" y="3278"/>
                    <a:pt x="1902" y="2623"/>
                    <a:pt x="1886" y="2344"/>
                  </a:cubicBezTo>
                  <a:cubicBezTo>
                    <a:pt x="1869" y="2065"/>
                    <a:pt x="1869" y="1836"/>
                    <a:pt x="1968" y="1836"/>
                  </a:cubicBezTo>
                  <a:cubicBezTo>
                    <a:pt x="2083" y="1836"/>
                    <a:pt x="2115" y="1934"/>
                    <a:pt x="2050" y="2131"/>
                  </a:cubicBezTo>
                  <a:cubicBezTo>
                    <a:pt x="1984" y="2328"/>
                    <a:pt x="1837" y="2967"/>
                    <a:pt x="2935" y="3082"/>
                  </a:cubicBezTo>
                  <a:cubicBezTo>
                    <a:pt x="2787" y="2983"/>
                    <a:pt x="2755" y="2803"/>
                    <a:pt x="2869" y="2672"/>
                  </a:cubicBezTo>
                  <a:cubicBezTo>
                    <a:pt x="3000" y="2410"/>
                    <a:pt x="3230" y="1967"/>
                    <a:pt x="2492" y="1344"/>
                  </a:cubicBezTo>
                  <a:cubicBezTo>
                    <a:pt x="1771" y="721"/>
                    <a:pt x="1706" y="279"/>
                    <a:pt x="12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 name="Google Shape;1642;p2"/>
            <p:cNvSpPr/>
            <p:nvPr/>
          </p:nvSpPr>
          <p:spPr>
            <a:xfrm>
              <a:off x="4341275" y="2920025"/>
              <a:ext cx="38125" cy="191950"/>
            </a:xfrm>
            <a:custGeom>
              <a:avLst/>
              <a:gdLst/>
              <a:ahLst/>
              <a:cxnLst/>
              <a:rect l="l" t="t" r="r" b="b"/>
              <a:pathLst>
                <a:path w="1525" h="7678" extrusionOk="0">
                  <a:moveTo>
                    <a:pt x="620" y="1"/>
                  </a:moveTo>
                  <a:cubicBezTo>
                    <a:pt x="553" y="1"/>
                    <a:pt x="483" y="17"/>
                    <a:pt x="410" y="56"/>
                  </a:cubicBezTo>
                  <a:cubicBezTo>
                    <a:pt x="0" y="302"/>
                    <a:pt x="328" y="843"/>
                    <a:pt x="590" y="1105"/>
                  </a:cubicBezTo>
                  <a:cubicBezTo>
                    <a:pt x="705" y="1203"/>
                    <a:pt x="754" y="1482"/>
                    <a:pt x="804" y="1859"/>
                  </a:cubicBezTo>
                  <a:cubicBezTo>
                    <a:pt x="836" y="2580"/>
                    <a:pt x="820" y="3302"/>
                    <a:pt x="738" y="4006"/>
                  </a:cubicBezTo>
                  <a:cubicBezTo>
                    <a:pt x="607" y="5367"/>
                    <a:pt x="771" y="7137"/>
                    <a:pt x="1459" y="7678"/>
                  </a:cubicBezTo>
                  <a:cubicBezTo>
                    <a:pt x="1459" y="7678"/>
                    <a:pt x="804" y="7055"/>
                    <a:pt x="951" y="5187"/>
                  </a:cubicBezTo>
                  <a:cubicBezTo>
                    <a:pt x="1049" y="3990"/>
                    <a:pt x="1410" y="2843"/>
                    <a:pt x="1476" y="1859"/>
                  </a:cubicBezTo>
                  <a:cubicBezTo>
                    <a:pt x="1525" y="1302"/>
                    <a:pt x="1459" y="794"/>
                    <a:pt x="1181" y="384"/>
                  </a:cubicBezTo>
                  <a:cubicBezTo>
                    <a:pt x="1181" y="384"/>
                    <a:pt x="944" y="1"/>
                    <a:pt x="6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 name="Google Shape;1643;p2"/>
            <p:cNvSpPr/>
            <p:nvPr/>
          </p:nvSpPr>
          <p:spPr>
            <a:xfrm>
              <a:off x="4222850" y="2895075"/>
              <a:ext cx="212700" cy="254600"/>
            </a:xfrm>
            <a:custGeom>
              <a:avLst/>
              <a:gdLst/>
              <a:ahLst/>
              <a:cxnLst/>
              <a:rect l="l" t="t" r="r" b="b"/>
              <a:pathLst>
                <a:path w="8508" h="10184" extrusionOk="0">
                  <a:moveTo>
                    <a:pt x="2219" y="0"/>
                  </a:moveTo>
                  <a:cubicBezTo>
                    <a:pt x="1305" y="0"/>
                    <a:pt x="474" y="458"/>
                    <a:pt x="246" y="1169"/>
                  </a:cubicBezTo>
                  <a:cubicBezTo>
                    <a:pt x="0" y="1775"/>
                    <a:pt x="197" y="2464"/>
                    <a:pt x="721" y="2857"/>
                  </a:cubicBezTo>
                  <a:cubicBezTo>
                    <a:pt x="738" y="2873"/>
                    <a:pt x="754" y="2890"/>
                    <a:pt x="771" y="2890"/>
                  </a:cubicBezTo>
                  <a:cubicBezTo>
                    <a:pt x="1007" y="3031"/>
                    <a:pt x="1269" y="3101"/>
                    <a:pt x="1530" y="3101"/>
                  </a:cubicBezTo>
                  <a:cubicBezTo>
                    <a:pt x="1814" y="3101"/>
                    <a:pt x="2097" y="3019"/>
                    <a:pt x="2344" y="2857"/>
                  </a:cubicBezTo>
                  <a:cubicBezTo>
                    <a:pt x="2492" y="2759"/>
                    <a:pt x="2623" y="2611"/>
                    <a:pt x="2672" y="2431"/>
                  </a:cubicBezTo>
                  <a:cubicBezTo>
                    <a:pt x="2817" y="2041"/>
                    <a:pt x="2502" y="1638"/>
                    <a:pt x="2111" y="1638"/>
                  </a:cubicBezTo>
                  <a:cubicBezTo>
                    <a:pt x="2059" y="1638"/>
                    <a:pt x="2005" y="1645"/>
                    <a:pt x="1951" y="1661"/>
                  </a:cubicBezTo>
                  <a:cubicBezTo>
                    <a:pt x="1639" y="1726"/>
                    <a:pt x="1443" y="2070"/>
                    <a:pt x="1574" y="2382"/>
                  </a:cubicBezTo>
                  <a:cubicBezTo>
                    <a:pt x="1645" y="2631"/>
                    <a:pt x="1905" y="2665"/>
                    <a:pt x="2044" y="2665"/>
                  </a:cubicBezTo>
                  <a:cubicBezTo>
                    <a:pt x="2096" y="2665"/>
                    <a:pt x="2131" y="2660"/>
                    <a:pt x="2131" y="2660"/>
                  </a:cubicBezTo>
                  <a:lnTo>
                    <a:pt x="2131" y="2660"/>
                  </a:lnTo>
                  <a:cubicBezTo>
                    <a:pt x="2098" y="2742"/>
                    <a:pt x="2033" y="2824"/>
                    <a:pt x="1951" y="2873"/>
                  </a:cubicBezTo>
                  <a:cubicBezTo>
                    <a:pt x="1828" y="2939"/>
                    <a:pt x="1697" y="2972"/>
                    <a:pt x="1566" y="2972"/>
                  </a:cubicBezTo>
                  <a:cubicBezTo>
                    <a:pt x="1435" y="2972"/>
                    <a:pt x="1303" y="2939"/>
                    <a:pt x="1180" y="2873"/>
                  </a:cubicBezTo>
                  <a:cubicBezTo>
                    <a:pt x="1098" y="2824"/>
                    <a:pt x="1033" y="2775"/>
                    <a:pt x="951" y="2710"/>
                  </a:cubicBezTo>
                  <a:cubicBezTo>
                    <a:pt x="525" y="2333"/>
                    <a:pt x="443" y="1087"/>
                    <a:pt x="1164" y="513"/>
                  </a:cubicBezTo>
                  <a:cubicBezTo>
                    <a:pt x="1488" y="277"/>
                    <a:pt x="1879" y="148"/>
                    <a:pt x="2276" y="148"/>
                  </a:cubicBezTo>
                  <a:cubicBezTo>
                    <a:pt x="2320" y="148"/>
                    <a:pt x="2365" y="149"/>
                    <a:pt x="2410" y="153"/>
                  </a:cubicBezTo>
                  <a:cubicBezTo>
                    <a:pt x="2541" y="169"/>
                    <a:pt x="2672" y="185"/>
                    <a:pt x="2803" y="218"/>
                  </a:cubicBezTo>
                  <a:cubicBezTo>
                    <a:pt x="3901" y="464"/>
                    <a:pt x="4606" y="1644"/>
                    <a:pt x="4836" y="2873"/>
                  </a:cubicBezTo>
                  <a:cubicBezTo>
                    <a:pt x="5082" y="4136"/>
                    <a:pt x="4836" y="5365"/>
                    <a:pt x="4901" y="6496"/>
                  </a:cubicBezTo>
                  <a:cubicBezTo>
                    <a:pt x="4852" y="7512"/>
                    <a:pt x="5262" y="8496"/>
                    <a:pt x="5999" y="9200"/>
                  </a:cubicBezTo>
                  <a:cubicBezTo>
                    <a:pt x="6688" y="9807"/>
                    <a:pt x="7573" y="10151"/>
                    <a:pt x="8507" y="10184"/>
                  </a:cubicBezTo>
                  <a:cubicBezTo>
                    <a:pt x="7589" y="10118"/>
                    <a:pt x="6721" y="9758"/>
                    <a:pt x="6049" y="9135"/>
                  </a:cubicBezTo>
                  <a:cubicBezTo>
                    <a:pt x="5360" y="8446"/>
                    <a:pt x="4983" y="7479"/>
                    <a:pt x="5049" y="6496"/>
                  </a:cubicBezTo>
                  <a:cubicBezTo>
                    <a:pt x="5000" y="5381"/>
                    <a:pt x="5262" y="4168"/>
                    <a:pt x="5000" y="2873"/>
                  </a:cubicBezTo>
                  <a:lnTo>
                    <a:pt x="5000" y="2841"/>
                  </a:lnTo>
                  <a:cubicBezTo>
                    <a:pt x="4787" y="1579"/>
                    <a:pt x="4016" y="316"/>
                    <a:pt x="2836" y="71"/>
                  </a:cubicBezTo>
                  <a:cubicBezTo>
                    <a:pt x="2630" y="23"/>
                    <a:pt x="2422" y="0"/>
                    <a:pt x="221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 name="Google Shape;1644;p2"/>
            <p:cNvSpPr/>
            <p:nvPr/>
          </p:nvSpPr>
          <p:spPr>
            <a:xfrm>
              <a:off x="4214250" y="2934525"/>
              <a:ext cx="116400" cy="136900"/>
            </a:xfrm>
            <a:custGeom>
              <a:avLst/>
              <a:gdLst/>
              <a:ahLst/>
              <a:cxnLst/>
              <a:rect l="l" t="t" r="r" b="b"/>
              <a:pathLst>
                <a:path w="4656" h="5476" extrusionOk="0">
                  <a:moveTo>
                    <a:pt x="295" y="1"/>
                  </a:moveTo>
                  <a:cubicBezTo>
                    <a:pt x="82" y="394"/>
                    <a:pt x="0" y="853"/>
                    <a:pt x="49" y="1295"/>
                  </a:cubicBezTo>
                  <a:cubicBezTo>
                    <a:pt x="115" y="1918"/>
                    <a:pt x="328" y="2508"/>
                    <a:pt x="688" y="3033"/>
                  </a:cubicBezTo>
                  <a:cubicBezTo>
                    <a:pt x="1182" y="3716"/>
                    <a:pt x="1948" y="3794"/>
                    <a:pt x="2272" y="3794"/>
                  </a:cubicBezTo>
                  <a:cubicBezTo>
                    <a:pt x="2369" y="3794"/>
                    <a:pt x="2426" y="3787"/>
                    <a:pt x="2426" y="3787"/>
                  </a:cubicBezTo>
                  <a:cubicBezTo>
                    <a:pt x="2147" y="3705"/>
                    <a:pt x="2098" y="3377"/>
                    <a:pt x="2295" y="3131"/>
                  </a:cubicBezTo>
                  <a:cubicBezTo>
                    <a:pt x="2459" y="2984"/>
                    <a:pt x="2426" y="2722"/>
                    <a:pt x="2229" y="2607"/>
                  </a:cubicBezTo>
                  <a:cubicBezTo>
                    <a:pt x="2115" y="2558"/>
                    <a:pt x="1836" y="2328"/>
                    <a:pt x="2065" y="2197"/>
                  </a:cubicBezTo>
                  <a:cubicBezTo>
                    <a:pt x="2093" y="2179"/>
                    <a:pt x="2124" y="2171"/>
                    <a:pt x="2157" y="2171"/>
                  </a:cubicBezTo>
                  <a:cubicBezTo>
                    <a:pt x="2395" y="2171"/>
                    <a:pt x="2731" y="2611"/>
                    <a:pt x="2688" y="3115"/>
                  </a:cubicBezTo>
                  <a:cubicBezTo>
                    <a:pt x="2639" y="3705"/>
                    <a:pt x="2918" y="3853"/>
                    <a:pt x="3311" y="4131"/>
                  </a:cubicBezTo>
                  <a:cubicBezTo>
                    <a:pt x="3721" y="4410"/>
                    <a:pt x="3475" y="4934"/>
                    <a:pt x="3475" y="4934"/>
                  </a:cubicBezTo>
                  <a:cubicBezTo>
                    <a:pt x="4196" y="4525"/>
                    <a:pt x="4032" y="3853"/>
                    <a:pt x="3950" y="3705"/>
                  </a:cubicBezTo>
                  <a:cubicBezTo>
                    <a:pt x="3852" y="3557"/>
                    <a:pt x="3672" y="3295"/>
                    <a:pt x="3901" y="3197"/>
                  </a:cubicBezTo>
                  <a:cubicBezTo>
                    <a:pt x="3916" y="3189"/>
                    <a:pt x="3931" y="3186"/>
                    <a:pt x="3945" y="3186"/>
                  </a:cubicBezTo>
                  <a:cubicBezTo>
                    <a:pt x="4141" y="3186"/>
                    <a:pt x="4212" y="3914"/>
                    <a:pt x="4196" y="4557"/>
                  </a:cubicBezTo>
                  <a:cubicBezTo>
                    <a:pt x="4163" y="4918"/>
                    <a:pt x="4344" y="5279"/>
                    <a:pt x="4655" y="5475"/>
                  </a:cubicBezTo>
                  <a:cubicBezTo>
                    <a:pt x="4508" y="5147"/>
                    <a:pt x="4458" y="4803"/>
                    <a:pt x="4458" y="4443"/>
                  </a:cubicBezTo>
                  <a:cubicBezTo>
                    <a:pt x="4458" y="3934"/>
                    <a:pt x="4557" y="3033"/>
                    <a:pt x="3639" y="2394"/>
                  </a:cubicBezTo>
                  <a:cubicBezTo>
                    <a:pt x="2737" y="1771"/>
                    <a:pt x="1639" y="2049"/>
                    <a:pt x="836" y="1492"/>
                  </a:cubicBezTo>
                  <a:cubicBezTo>
                    <a:pt x="754" y="1427"/>
                    <a:pt x="688" y="1361"/>
                    <a:pt x="623" y="1295"/>
                  </a:cubicBezTo>
                  <a:cubicBezTo>
                    <a:pt x="311" y="935"/>
                    <a:pt x="197" y="460"/>
                    <a:pt x="29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 name="Google Shape;1645;p2"/>
            <p:cNvSpPr/>
            <p:nvPr/>
          </p:nvSpPr>
          <p:spPr>
            <a:xfrm>
              <a:off x="4645325" y="3076275"/>
              <a:ext cx="99600" cy="218925"/>
            </a:xfrm>
            <a:custGeom>
              <a:avLst/>
              <a:gdLst/>
              <a:ahLst/>
              <a:cxnLst/>
              <a:rect l="l" t="t" r="r" b="b"/>
              <a:pathLst>
                <a:path w="3984" h="8757" extrusionOk="0">
                  <a:moveTo>
                    <a:pt x="1929" y="0"/>
                  </a:moveTo>
                  <a:cubicBezTo>
                    <a:pt x="1772" y="0"/>
                    <a:pt x="1614" y="22"/>
                    <a:pt x="1460" y="67"/>
                  </a:cubicBezTo>
                  <a:cubicBezTo>
                    <a:pt x="689" y="248"/>
                    <a:pt x="148" y="903"/>
                    <a:pt x="83" y="1690"/>
                  </a:cubicBezTo>
                  <a:cubicBezTo>
                    <a:pt x="1" y="2493"/>
                    <a:pt x="411" y="3280"/>
                    <a:pt x="1017" y="3837"/>
                  </a:cubicBezTo>
                  <a:cubicBezTo>
                    <a:pt x="1607" y="4428"/>
                    <a:pt x="2361" y="4706"/>
                    <a:pt x="2902" y="5214"/>
                  </a:cubicBezTo>
                  <a:cubicBezTo>
                    <a:pt x="3443" y="5673"/>
                    <a:pt x="3771" y="6345"/>
                    <a:pt x="3820" y="7050"/>
                  </a:cubicBezTo>
                  <a:cubicBezTo>
                    <a:pt x="3853" y="7722"/>
                    <a:pt x="3508" y="8394"/>
                    <a:pt x="2918" y="8558"/>
                  </a:cubicBezTo>
                  <a:cubicBezTo>
                    <a:pt x="2785" y="8608"/>
                    <a:pt x="2650" y="8631"/>
                    <a:pt x="2518" y="8631"/>
                  </a:cubicBezTo>
                  <a:cubicBezTo>
                    <a:pt x="2080" y="8631"/>
                    <a:pt x="1684" y="8379"/>
                    <a:pt x="1558" y="8001"/>
                  </a:cubicBezTo>
                  <a:cubicBezTo>
                    <a:pt x="1345" y="7558"/>
                    <a:pt x="1542" y="7017"/>
                    <a:pt x="2000" y="6837"/>
                  </a:cubicBezTo>
                  <a:cubicBezTo>
                    <a:pt x="2082" y="6804"/>
                    <a:pt x="2181" y="6788"/>
                    <a:pt x="2263" y="6788"/>
                  </a:cubicBezTo>
                  <a:cubicBezTo>
                    <a:pt x="2263" y="6788"/>
                    <a:pt x="2292" y="6785"/>
                    <a:pt x="2339" y="6785"/>
                  </a:cubicBezTo>
                  <a:cubicBezTo>
                    <a:pt x="2479" y="6785"/>
                    <a:pt x="2771" y="6812"/>
                    <a:pt x="2869" y="7034"/>
                  </a:cubicBezTo>
                  <a:cubicBezTo>
                    <a:pt x="2869" y="7034"/>
                    <a:pt x="2890" y="7076"/>
                    <a:pt x="2857" y="7076"/>
                  </a:cubicBezTo>
                  <a:cubicBezTo>
                    <a:pt x="2848" y="7076"/>
                    <a:pt x="2836" y="7073"/>
                    <a:pt x="2820" y="7067"/>
                  </a:cubicBezTo>
                  <a:cubicBezTo>
                    <a:pt x="2750" y="7024"/>
                    <a:pt x="2674" y="7003"/>
                    <a:pt x="2599" y="7003"/>
                  </a:cubicBezTo>
                  <a:cubicBezTo>
                    <a:pt x="2500" y="7003"/>
                    <a:pt x="2403" y="7041"/>
                    <a:pt x="2328" y="7116"/>
                  </a:cubicBezTo>
                  <a:cubicBezTo>
                    <a:pt x="2066" y="7345"/>
                    <a:pt x="2132" y="7771"/>
                    <a:pt x="2443" y="7935"/>
                  </a:cubicBezTo>
                  <a:cubicBezTo>
                    <a:pt x="2521" y="7973"/>
                    <a:pt x="2605" y="7991"/>
                    <a:pt x="2686" y="7991"/>
                  </a:cubicBezTo>
                  <a:cubicBezTo>
                    <a:pt x="2996" y="7991"/>
                    <a:pt x="3278" y="7724"/>
                    <a:pt x="3148" y="7230"/>
                  </a:cubicBezTo>
                  <a:cubicBezTo>
                    <a:pt x="3047" y="6914"/>
                    <a:pt x="2756" y="6711"/>
                    <a:pt x="2431" y="6711"/>
                  </a:cubicBezTo>
                  <a:cubicBezTo>
                    <a:pt x="2387" y="6711"/>
                    <a:pt x="2341" y="6714"/>
                    <a:pt x="2296" y="6722"/>
                  </a:cubicBezTo>
                  <a:cubicBezTo>
                    <a:pt x="2181" y="6722"/>
                    <a:pt x="2066" y="6739"/>
                    <a:pt x="1968" y="6804"/>
                  </a:cubicBezTo>
                  <a:cubicBezTo>
                    <a:pt x="1492" y="7017"/>
                    <a:pt x="1279" y="7558"/>
                    <a:pt x="1476" y="8034"/>
                  </a:cubicBezTo>
                  <a:cubicBezTo>
                    <a:pt x="1605" y="8471"/>
                    <a:pt x="2066" y="8757"/>
                    <a:pt x="2560" y="8757"/>
                  </a:cubicBezTo>
                  <a:cubicBezTo>
                    <a:pt x="2695" y="8757"/>
                    <a:pt x="2833" y="8735"/>
                    <a:pt x="2968" y="8689"/>
                  </a:cubicBezTo>
                  <a:cubicBezTo>
                    <a:pt x="3607" y="8509"/>
                    <a:pt x="3984" y="7771"/>
                    <a:pt x="3967" y="7067"/>
                  </a:cubicBezTo>
                  <a:cubicBezTo>
                    <a:pt x="3935" y="6313"/>
                    <a:pt x="3590" y="5608"/>
                    <a:pt x="3017" y="5100"/>
                  </a:cubicBezTo>
                  <a:cubicBezTo>
                    <a:pt x="2443" y="4559"/>
                    <a:pt x="1689" y="4280"/>
                    <a:pt x="1132" y="3723"/>
                  </a:cubicBezTo>
                  <a:cubicBezTo>
                    <a:pt x="558" y="3182"/>
                    <a:pt x="181" y="2444"/>
                    <a:pt x="247" y="1707"/>
                  </a:cubicBezTo>
                  <a:cubicBezTo>
                    <a:pt x="263" y="1264"/>
                    <a:pt x="476" y="838"/>
                    <a:pt x="837" y="559"/>
                  </a:cubicBezTo>
                  <a:cubicBezTo>
                    <a:pt x="984" y="444"/>
                    <a:pt x="1165" y="346"/>
                    <a:pt x="1361" y="297"/>
                  </a:cubicBezTo>
                  <a:cubicBezTo>
                    <a:pt x="1508" y="254"/>
                    <a:pt x="1665" y="233"/>
                    <a:pt x="1823" y="233"/>
                  </a:cubicBezTo>
                  <a:cubicBezTo>
                    <a:pt x="1964" y="233"/>
                    <a:pt x="2107" y="250"/>
                    <a:pt x="2246" y="281"/>
                  </a:cubicBezTo>
                  <a:cubicBezTo>
                    <a:pt x="3263" y="543"/>
                    <a:pt x="3590" y="1920"/>
                    <a:pt x="2902" y="2575"/>
                  </a:cubicBezTo>
                  <a:cubicBezTo>
                    <a:pt x="2771" y="2706"/>
                    <a:pt x="2591" y="2805"/>
                    <a:pt x="2410" y="2838"/>
                  </a:cubicBezTo>
                  <a:cubicBezTo>
                    <a:pt x="2347" y="2846"/>
                    <a:pt x="2287" y="2850"/>
                    <a:pt x="2230" y="2850"/>
                  </a:cubicBezTo>
                  <a:cubicBezTo>
                    <a:pt x="1757" y="2850"/>
                    <a:pt x="1514" y="2569"/>
                    <a:pt x="1558" y="2379"/>
                  </a:cubicBezTo>
                  <a:cubicBezTo>
                    <a:pt x="1558" y="2379"/>
                    <a:pt x="1558" y="2346"/>
                    <a:pt x="1623" y="2346"/>
                  </a:cubicBezTo>
                  <a:cubicBezTo>
                    <a:pt x="1634" y="2346"/>
                    <a:pt x="1654" y="2347"/>
                    <a:pt x="1680" y="2347"/>
                  </a:cubicBezTo>
                  <a:cubicBezTo>
                    <a:pt x="1818" y="2347"/>
                    <a:pt x="2139" y="2324"/>
                    <a:pt x="2263" y="2034"/>
                  </a:cubicBezTo>
                  <a:cubicBezTo>
                    <a:pt x="2381" y="1680"/>
                    <a:pt x="2109" y="1346"/>
                    <a:pt x="1777" y="1346"/>
                  </a:cubicBezTo>
                  <a:cubicBezTo>
                    <a:pt x="1695" y="1346"/>
                    <a:pt x="1610" y="1366"/>
                    <a:pt x="1525" y="1412"/>
                  </a:cubicBezTo>
                  <a:cubicBezTo>
                    <a:pt x="919" y="1789"/>
                    <a:pt x="1066" y="2706"/>
                    <a:pt x="1755" y="2903"/>
                  </a:cubicBezTo>
                  <a:cubicBezTo>
                    <a:pt x="1928" y="2983"/>
                    <a:pt x="2111" y="3021"/>
                    <a:pt x="2292" y="3021"/>
                  </a:cubicBezTo>
                  <a:cubicBezTo>
                    <a:pt x="2743" y="3021"/>
                    <a:pt x="3181" y="2784"/>
                    <a:pt x="3427" y="2362"/>
                  </a:cubicBezTo>
                  <a:cubicBezTo>
                    <a:pt x="3689" y="1821"/>
                    <a:pt x="3623" y="1166"/>
                    <a:pt x="3279" y="674"/>
                  </a:cubicBezTo>
                  <a:cubicBezTo>
                    <a:pt x="2963" y="245"/>
                    <a:pt x="2454" y="0"/>
                    <a:pt x="192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 name="Google Shape;1646;p2"/>
            <p:cNvSpPr/>
            <p:nvPr/>
          </p:nvSpPr>
          <p:spPr>
            <a:xfrm>
              <a:off x="4700650" y="3159075"/>
              <a:ext cx="42575" cy="60275"/>
            </a:xfrm>
            <a:custGeom>
              <a:avLst/>
              <a:gdLst/>
              <a:ahLst/>
              <a:cxnLst/>
              <a:rect l="l" t="t" r="r" b="b"/>
              <a:pathLst>
                <a:path w="1703" h="2411" extrusionOk="0">
                  <a:moveTo>
                    <a:pt x="197" y="1"/>
                  </a:moveTo>
                  <a:cubicBezTo>
                    <a:pt x="197" y="165"/>
                    <a:pt x="164" y="329"/>
                    <a:pt x="115" y="476"/>
                  </a:cubicBezTo>
                  <a:cubicBezTo>
                    <a:pt x="1" y="870"/>
                    <a:pt x="312" y="1132"/>
                    <a:pt x="951" y="1411"/>
                  </a:cubicBezTo>
                  <a:cubicBezTo>
                    <a:pt x="1574" y="1689"/>
                    <a:pt x="1656" y="2410"/>
                    <a:pt x="1656" y="2410"/>
                  </a:cubicBezTo>
                  <a:cubicBezTo>
                    <a:pt x="1703" y="521"/>
                    <a:pt x="973" y="344"/>
                    <a:pt x="727" y="344"/>
                  </a:cubicBezTo>
                  <a:cubicBezTo>
                    <a:pt x="713" y="344"/>
                    <a:pt x="700" y="344"/>
                    <a:pt x="689" y="345"/>
                  </a:cubicBezTo>
                  <a:cubicBezTo>
                    <a:pt x="492" y="345"/>
                    <a:pt x="378" y="263"/>
                    <a:pt x="361" y="165"/>
                  </a:cubicBezTo>
                  <a:cubicBezTo>
                    <a:pt x="328" y="67"/>
                    <a:pt x="197" y="1"/>
                    <a:pt x="19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 name="Google Shape;1647;p2"/>
            <p:cNvSpPr/>
            <p:nvPr/>
          </p:nvSpPr>
          <p:spPr>
            <a:xfrm>
              <a:off x="4566250" y="2981250"/>
              <a:ext cx="159825" cy="250800"/>
            </a:xfrm>
            <a:custGeom>
              <a:avLst/>
              <a:gdLst/>
              <a:ahLst/>
              <a:cxnLst/>
              <a:rect l="l" t="t" r="r" b="b"/>
              <a:pathLst>
                <a:path w="6393" h="10032" extrusionOk="0">
                  <a:moveTo>
                    <a:pt x="1148" y="0"/>
                  </a:moveTo>
                  <a:lnTo>
                    <a:pt x="1148" y="0"/>
                  </a:lnTo>
                  <a:cubicBezTo>
                    <a:pt x="1246" y="131"/>
                    <a:pt x="1230" y="312"/>
                    <a:pt x="1115" y="410"/>
                  </a:cubicBezTo>
                  <a:cubicBezTo>
                    <a:pt x="918" y="590"/>
                    <a:pt x="361" y="1213"/>
                    <a:pt x="754" y="1836"/>
                  </a:cubicBezTo>
                  <a:cubicBezTo>
                    <a:pt x="1197" y="2524"/>
                    <a:pt x="1787" y="2295"/>
                    <a:pt x="1984" y="2885"/>
                  </a:cubicBezTo>
                  <a:cubicBezTo>
                    <a:pt x="1984" y="2885"/>
                    <a:pt x="2066" y="3180"/>
                    <a:pt x="1869" y="3278"/>
                  </a:cubicBezTo>
                  <a:cubicBezTo>
                    <a:pt x="1837" y="3296"/>
                    <a:pt x="1807" y="3303"/>
                    <a:pt x="1778" y="3303"/>
                  </a:cubicBezTo>
                  <a:cubicBezTo>
                    <a:pt x="1642" y="3303"/>
                    <a:pt x="1541" y="3129"/>
                    <a:pt x="1541" y="2967"/>
                  </a:cubicBezTo>
                  <a:cubicBezTo>
                    <a:pt x="1475" y="2672"/>
                    <a:pt x="1230" y="2426"/>
                    <a:pt x="935" y="2393"/>
                  </a:cubicBezTo>
                  <a:cubicBezTo>
                    <a:pt x="542" y="2344"/>
                    <a:pt x="492" y="2230"/>
                    <a:pt x="492" y="2229"/>
                  </a:cubicBezTo>
                  <a:lnTo>
                    <a:pt x="492" y="2229"/>
                  </a:lnTo>
                  <a:cubicBezTo>
                    <a:pt x="541" y="2361"/>
                    <a:pt x="558" y="2524"/>
                    <a:pt x="525" y="2656"/>
                  </a:cubicBezTo>
                  <a:cubicBezTo>
                    <a:pt x="459" y="2803"/>
                    <a:pt x="164" y="3311"/>
                    <a:pt x="721" y="3688"/>
                  </a:cubicBezTo>
                  <a:cubicBezTo>
                    <a:pt x="1295" y="4065"/>
                    <a:pt x="1574" y="3868"/>
                    <a:pt x="1689" y="4508"/>
                  </a:cubicBezTo>
                  <a:cubicBezTo>
                    <a:pt x="1787" y="5147"/>
                    <a:pt x="1836" y="5917"/>
                    <a:pt x="2180" y="6245"/>
                  </a:cubicBezTo>
                  <a:cubicBezTo>
                    <a:pt x="2066" y="6180"/>
                    <a:pt x="1984" y="6081"/>
                    <a:pt x="1918" y="5967"/>
                  </a:cubicBezTo>
                  <a:cubicBezTo>
                    <a:pt x="1770" y="5640"/>
                    <a:pt x="1461" y="5435"/>
                    <a:pt x="1124" y="5435"/>
                  </a:cubicBezTo>
                  <a:cubicBezTo>
                    <a:pt x="1089" y="5435"/>
                    <a:pt x="1053" y="5437"/>
                    <a:pt x="1016" y="5442"/>
                  </a:cubicBezTo>
                  <a:cubicBezTo>
                    <a:pt x="994" y="5443"/>
                    <a:pt x="972" y="5443"/>
                    <a:pt x="951" y="5443"/>
                  </a:cubicBezTo>
                  <a:cubicBezTo>
                    <a:pt x="438" y="5443"/>
                    <a:pt x="375" y="5257"/>
                    <a:pt x="328" y="5131"/>
                  </a:cubicBezTo>
                  <a:lnTo>
                    <a:pt x="328" y="5131"/>
                  </a:lnTo>
                  <a:cubicBezTo>
                    <a:pt x="328" y="5131"/>
                    <a:pt x="0" y="6131"/>
                    <a:pt x="935" y="6622"/>
                  </a:cubicBezTo>
                  <a:cubicBezTo>
                    <a:pt x="1869" y="7114"/>
                    <a:pt x="1803" y="6737"/>
                    <a:pt x="3082" y="7802"/>
                  </a:cubicBezTo>
                  <a:cubicBezTo>
                    <a:pt x="4131" y="8655"/>
                    <a:pt x="4344" y="8704"/>
                    <a:pt x="4344" y="8704"/>
                  </a:cubicBezTo>
                  <a:cubicBezTo>
                    <a:pt x="4313" y="8699"/>
                    <a:pt x="4283" y="8697"/>
                    <a:pt x="4253" y="8697"/>
                  </a:cubicBezTo>
                  <a:cubicBezTo>
                    <a:pt x="4076" y="8697"/>
                    <a:pt x="3918" y="8779"/>
                    <a:pt x="3819" y="8933"/>
                  </a:cubicBezTo>
                  <a:cubicBezTo>
                    <a:pt x="3623" y="9228"/>
                    <a:pt x="3721" y="9638"/>
                    <a:pt x="4049" y="9802"/>
                  </a:cubicBezTo>
                  <a:cubicBezTo>
                    <a:pt x="4049" y="9802"/>
                    <a:pt x="3934" y="9589"/>
                    <a:pt x="4131" y="9573"/>
                  </a:cubicBezTo>
                  <a:cubicBezTo>
                    <a:pt x="4137" y="9572"/>
                    <a:pt x="4144" y="9572"/>
                    <a:pt x="4150" y="9572"/>
                  </a:cubicBezTo>
                  <a:cubicBezTo>
                    <a:pt x="4274" y="9572"/>
                    <a:pt x="4422" y="9662"/>
                    <a:pt x="4582" y="9662"/>
                  </a:cubicBezTo>
                  <a:cubicBezTo>
                    <a:pt x="4674" y="9662"/>
                    <a:pt x="4770" y="9632"/>
                    <a:pt x="4868" y="9540"/>
                  </a:cubicBezTo>
                  <a:cubicBezTo>
                    <a:pt x="4988" y="9427"/>
                    <a:pt x="5185" y="9329"/>
                    <a:pt x="5413" y="9329"/>
                  </a:cubicBezTo>
                  <a:cubicBezTo>
                    <a:pt x="5716" y="9329"/>
                    <a:pt x="6076" y="9500"/>
                    <a:pt x="6393" y="10032"/>
                  </a:cubicBezTo>
                  <a:cubicBezTo>
                    <a:pt x="6393" y="10032"/>
                    <a:pt x="6163" y="9228"/>
                    <a:pt x="4836" y="8688"/>
                  </a:cubicBezTo>
                  <a:cubicBezTo>
                    <a:pt x="3131" y="7983"/>
                    <a:pt x="2049" y="6278"/>
                    <a:pt x="2131" y="4426"/>
                  </a:cubicBezTo>
                  <a:cubicBezTo>
                    <a:pt x="2213" y="2197"/>
                    <a:pt x="3508" y="672"/>
                    <a:pt x="11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 name="Google Shape;1648;p2"/>
            <p:cNvSpPr/>
            <p:nvPr/>
          </p:nvSpPr>
          <p:spPr>
            <a:xfrm>
              <a:off x="4612550" y="2917525"/>
              <a:ext cx="68875" cy="269050"/>
            </a:xfrm>
            <a:custGeom>
              <a:avLst/>
              <a:gdLst/>
              <a:ahLst/>
              <a:cxnLst/>
              <a:rect l="l" t="t" r="r" b="b"/>
              <a:pathLst>
                <a:path w="2755" h="10762" extrusionOk="0">
                  <a:moveTo>
                    <a:pt x="1308" y="0"/>
                  </a:moveTo>
                  <a:cubicBezTo>
                    <a:pt x="727" y="0"/>
                    <a:pt x="172" y="379"/>
                    <a:pt x="99" y="910"/>
                  </a:cubicBezTo>
                  <a:cubicBezTo>
                    <a:pt x="0" y="1418"/>
                    <a:pt x="377" y="1910"/>
                    <a:pt x="902" y="1959"/>
                  </a:cubicBezTo>
                  <a:lnTo>
                    <a:pt x="1066" y="1959"/>
                  </a:lnTo>
                  <a:cubicBezTo>
                    <a:pt x="1590" y="1926"/>
                    <a:pt x="1853" y="1336"/>
                    <a:pt x="1656" y="1074"/>
                  </a:cubicBezTo>
                  <a:cubicBezTo>
                    <a:pt x="1573" y="956"/>
                    <a:pt x="1454" y="904"/>
                    <a:pt x="1337" y="904"/>
                  </a:cubicBezTo>
                  <a:cubicBezTo>
                    <a:pt x="1128" y="904"/>
                    <a:pt x="924" y="1068"/>
                    <a:pt x="935" y="1320"/>
                  </a:cubicBezTo>
                  <a:cubicBezTo>
                    <a:pt x="951" y="1648"/>
                    <a:pt x="1312" y="1615"/>
                    <a:pt x="1345" y="1664"/>
                  </a:cubicBezTo>
                  <a:cubicBezTo>
                    <a:pt x="1377" y="1697"/>
                    <a:pt x="1345" y="1762"/>
                    <a:pt x="1345" y="1762"/>
                  </a:cubicBezTo>
                  <a:cubicBezTo>
                    <a:pt x="1312" y="1828"/>
                    <a:pt x="1246" y="1877"/>
                    <a:pt x="1164" y="1894"/>
                  </a:cubicBezTo>
                  <a:cubicBezTo>
                    <a:pt x="1148" y="1910"/>
                    <a:pt x="1131" y="1910"/>
                    <a:pt x="1115" y="1910"/>
                  </a:cubicBezTo>
                  <a:lnTo>
                    <a:pt x="1099" y="1910"/>
                  </a:lnTo>
                  <a:cubicBezTo>
                    <a:pt x="1066" y="1914"/>
                    <a:pt x="1033" y="1916"/>
                    <a:pt x="1001" y="1916"/>
                  </a:cubicBezTo>
                  <a:cubicBezTo>
                    <a:pt x="488" y="1916"/>
                    <a:pt x="74" y="1435"/>
                    <a:pt x="197" y="910"/>
                  </a:cubicBezTo>
                  <a:cubicBezTo>
                    <a:pt x="269" y="438"/>
                    <a:pt x="764" y="114"/>
                    <a:pt x="1281" y="114"/>
                  </a:cubicBezTo>
                  <a:cubicBezTo>
                    <a:pt x="1591" y="114"/>
                    <a:pt x="1908" y="230"/>
                    <a:pt x="2148" y="500"/>
                  </a:cubicBezTo>
                  <a:cubicBezTo>
                    <a:pt x="2443" y="926"/>
                    <a:pt x="2590" y="1435"/>
                    <a:pt x="2557" y="1943"/>
                  </a:cubicBezTo>
                  <a:cubicBezTo>
                    <a:pt x="2541" y="2467"/>
                    <a:pt x="2443" y="2975"/>
                    <a:pt x="2262" y="3451"/>
                  </a:cubicBezTo>
                  <a:cubicBezTo>
                    <a:pt x="1443" y="5467"/>
                    <a:pt x="541" y="7516"/>
                    <a:pt x="1164" y="8991"/>
                  </a:cubicBezTo>
                  <a:cubicBezTo>
                    <a:pt x="1634" y="10130"/>
                    <a:pt x="2376" y="10576"/>
                    <a:pt x="2616" y="10717"/>
                  </a:cubicBezTo>
                  <a:lnTo>
                    <a:pt x="2616" y="10717"/>
                  </a:lnTo>
                  <a:cubicBezTo>
                    <a:pt x="1965" y="10306"/>
                    <a:pt x="1483" y="9686"/>
                    <a:pt x="1246" y="8958"/>
                  </a:cubicBezTo>
                  <a:cubicBezTo>
                    <a:pt x="689" y="7532"/>
                    <a:pt x="1574" y="5565"/>
                    <a:pt x="2426" y="3516"/>
                  </a:cubicBezTo>
                  <a:cubicBezTo>
                    <a:pt x="2607" y="3025"/>
                    <a:pt x="2705" y="2500"/>
                    <a:pt x="2721" y="1959"/>
                  </a:cubicBezTo>
                  <a:cubicBezTo>
                    <a:pt x="2754" y="1402"/>
                    <a:pt x="2590" y="861"/>
                    <a:pt x="2246" y="418"/>
                  </a:cubicBezTo>
                  <a:cubicBezTo>
                    <a:pt x="1983" y="125"/>
                    <a:pt x="1641" y="0"/>
                    <a:pt x="1308" y="0"/>
                  </a:cubicBezTo>
                  <a:close/>
                  <a:moveTo>
                    <a:pt x="2616" y="10717"/>
                  </a:moveTo>
                  <a:lnTo>
                    <a:pt x="2616" y="10717"/>
                  </a:lnTo>
                  <a:cubicBezTo>
                    <a:pt x="2640" y="10732"/>
                    <a:pt x="2664" y="10747"/>
                    <a:pt x="2689" y="10761"/>
                  </a:cubicBezTo>
                  <a:cubicBezTo>
                    <a:pt x="2678" y="10753"/>
                    <a:pt x="2653" y="10738"/>
                    <a:pt x="2616" y="10717"/>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 name="Google Shape;1649;p2"/>
            <p:cNvSpPr/>
            <p:nvPr/>
          </p:nvSpPr>
          <p:spPr>
            <a:xfrm>
              <a:off x="4679350" y="3186125"/>
              <a:ext cx="25" cy="25"/>
            </a:xfrm>
            <a:custGeom>
              <a:avLst/>
              <a:gdLst/>
              <a:ahLst/>
              <a:cxnLst/>
              <a:rect l="l" t="t" r="r" b="b"/>
              <a:pathLst>
                <a:path w="1" h="1" fill="none" extrusionOk="0">
                  <a:moveTo>
                    <a:pt x="0" y="1"/>
                  </a:moveTo>
                  <a:lnTo>
                    <a:pt x="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 name="Google Shape;1650;p2"/>
            <p:cNvSpPr/>
            <p:nvPr/>
          </p:nvSpPr>
          <p:spPr>
            <a:xfrm>
              <a:off x="4697775" y="2996000"/>
              <a:ext cx="94700" cy="93450"/>
            </a:xfrm>
            <a:custGeom>
              <a:avLst/>
              <a:gdLst/>
              <a:ahLst/>
              <a:cxnLst/>
              <a:rect l="l" t="t" r="r" b="b"/>
              <a:pathLst>
                <a:path w="3788" h="3738" extrusionOk="0">
                  <a:moveTo>
                    <a:pt x="509" y="0"/>
                  </a:moveTo>
                  <a:cubicBezTo>
                    <a:pt x="509" y="0"/>
                    <a:pt x="279" y="66"/>
                    <a:pt x="132" y="672"/>
                  </a:cubicBezTo>
                  <a:cubicBezTo>
                    <a:pt x="1" y="1262"/>
                    <a:pt x="263" y="1492"/>
                    <a:pt x="1050" y="1852"/>
                  </a:cubicBezTo>
                  <a:cubicBezTo>
                    <a:pt x="1837" y="2229"/>
                    <a:pt x="1869" y="3508"/>
                    <a:pt x="1869" y="3508"/>
                  </a:cubicBezTo>
                  <a:lnTo>
                    <a:pt x="1902" y="3737"/>
                  </a:lnTo>
                  <a:lnTo>
                    <a:pt x="1919" y="3508"/>
                  </a:lnTo>
                  <a:cubicBezTo>
                    <a:pt x="1919" y="3508"/>
                    <a:pt x="1951" y="2213"/>
                    <a:pt x="2738" y="1852"/>
                  </a:cubicBezTo>
                  <a:cubicBezTo>
                    <a:pt x="3525" y="1492"/>
                    <a:pt x="3787" y="1262"/>
                    <a:pt x="3656" y="672"/>
                  </a:cubicBezTo>
                  <a:cubicBezTo>
                    <a:pt x="3509" y="66"/>
                    <a:pt x="3279" y="0"/>
                    <a:pt x="3279" y="0"/>
                  </a:cubicBezTo>
                  <a:lnTo>
                    <a:pt x="3279" y="0"/>
                  </a:lnTo>
                  <a:cubicBezTo>
                    <a:pt x="3279" y="0"/>
                    <a:pt x="3293" y="268"/>
                    <a:pt x="3113" y="268"/>
                  </a:cubicBezTo>
                  <a:cubicBezTo>
                    <a:pt x="3098" y="268"/>
                    <a:pt x="3083" y="266"/>
                    <a:pt x="3066" y="263"/>
                  </a:cubicBezTo>
                  <a:cubicBezTo>
                    <a:pt x="2959" y="232"/>
                    <a:pt x="2818" y="173"/>
                    <a:pt x="2685" y="173"/>
                  </a:cubicBezTo>
                  <a:cubicBezTo>
                    <a:pt x="2531" y="173"/>
                    <a:pt x="2390" y="251"/>
                    <a:pt x="2328" y="541"/>
                  </a:cubicBezTo>
                  <a:cubicBezTo>
                    <a:pt x="2201" y="1068"/>
                    <a:pt x="2151" y="1641"/>
                    <a:pt x="1937" y="1641"/>
                  </a:cubicBezTo>
                  <a:cubicBezTo>
                    <a:pt x="1931" y="1641"/>
                    <a:pt x="1925" y="1640"/>
                    <a:pt x="1919" y="1639"/>
                  </a:cubicBezTo>
                  <a:lnTo>
                    <a:pt x="1869" y="1639"/>
                  </a:lnTo>
                  <a:cubicBezTo>
                    <a:pt x="1863" y="1640"/>
                    <a:pt x="1857" y="1641"/>
                    <a:pt x="1851" y="1641"/>
                  </a:cubicBezTo>
                  <a:cubicBezTo>
                    <a:pt x="1637" y="1641"/>
                    <a:pt x="1587" y="1068"/>
                    <a:pt x="1460" y="541"/>
                  </a:cubicBezTo>
                  <a:cubicBezTo>
                    <a:pt x="1398" y="251"/>
                    <a:pt x="1257" y="173"/>
                    <a:pt x="1103" y="173"/>
                  </a:cubicBezTo>
                  <a:cubicBezTo>
                    <a:pt x="971" y="173"/>
                    <a:pt x="829" y="232"/>
                    <a:pt x="722" y="263"/>
                  </a:cubicBezTo>
                  <a:cubicBezTo>
                    <a:pt x="705" y="266"/>
                    <a:pt x="690" y="268"/>
                    <a:pt x="676" y="268"/>
                  </a:cubicBezTo>
                  <a:cubicBezTo>
                    <a:pt x="495" y="268"/>
                    <a:pt x="509" y="0"/>
                    <a:pt x="50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 name="Google Shape;1651;p2"/>
            <p:cNvSpPr/>
            <p:nvPr/>
          </p:nvSpPr>
          <p:spPr>
            <a:xfrm>
              <a:off x="4675650" y="2907475"/>
              <a:ext cx="69275" cy="204100"/>
            </a:xfrm>
            <a:custGeom>
              <a:avLst/>
              <a:gdLst/>
              <a:ahLst/>
              <a:cxnLst/>
              <a:rect l="l" t="t" r="r" b="b"/>
              <a:pathLst>
                <a:path w="2771" h="8164" extrusionOk="0">
                  <a:moveTo>
                    <a:pt x="2082" y="1"/>
                  </a:moveTo>
                  <a:cubicBezTo>
                    <a:pt x="2377" y="968"/>
                    <a:pt x="1296" y="1230"/>
                    <a:pt x="673" y="2361"/>
                  </a:cubicBezTo>
                  <a:cubicBezTo>
                    <a:pt x="574" y="2541"/>
                    <a:pt x="492" y="2722"/>
                    <a:pt x="443" y="2918"/>
                  </a:cubicBezTo>
                  <a:cubicBezTo>
                    <a:pt x="1" y="4295"/>
                    <a:pt x="263" y="5230"/>
                    <a:pt x="1558" y="6147"/>
                  </a:cubicBezTo>
                  <a:cubicBezTo>
                    <a:pt x="2705" y="6934"/>
                    <a:pt x="2754" y="8000"/>
                    <a:pt x="2754" y="8164"/>
                  </a:cubicBezTo>
                  <a:cubicBezTo>
                    <a:pt x="2771" y="7655"/>
                    <a:pt x="2623" y="7164"/>
                    <a:pt x="2328" y="6754"/>
                  </a:cubicBezTo>
                  <a:cubicBezTo>
                    <a:pt x="2017" y="6328"/>
                    <a:pt x="1623" y="6082"/>
                    <a:pt x="1050" y="5574"/>
                  </a:cubicBezTo>
                  <a:cubicBezTo>
                    <a:pt x="869" y="5410"/>
                    <a:pt x="722" y="5197"/>
                    <a:pt x="640" y="4984"/>
                  </a:cubicBezTo>
                  <a:cubicBezTo>
                    <a:pt x="312" y="4148"/>
                    <a:pt x="968" y="3279"/>
                    <a:pt x="1312" y="2902"/>
                  </a:cubicBezTo>
                  <a:cubicBezTo>
                    <a:pt x="1460" y="2738"/>
                    <a:pt x="1656" y="2558"/>
                    <a:pt x="1853" y="2361"/>
                  </a:cubicBezTo>
                  <a:cubicBezTo>
                    <a:pt x="2214" y="2017"/>
                    <a:pt x="2476" y="1574"/>
                    <a:pt x="2558" y="1083"/>
                  </a:cubicBezTo>
                  <a:cubicBezTo>
                    <a:pt x="2705" y="181"/>
                    <a:pt x="2083" y="1"/>
                    <a:pt x="20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 name="Google Shape;1652;p2"/>
            <p:cNvSpPr/>
            <p:nvPr/>
          </p:nvSpPr>
          <p:spPr>
            <a:xfrm>
              <a:off x="3456950" y="3231000"/>
              <a:ext cx="226650" cy="158225"/>
            </a:xfrm>
            <a:custGeom>
              <a:avLst/>
              <a:gdLst/>
              <a:ahLst/>
              <a:cxnLst/>
              <a:rect l="l" t="t" r="r" b="b"/>
              <a:pathLst>
                <a:path w="9066" h="6329" extrusionOk="0">
                  <a:moveTo>
                    <a:pt x="7067" y="1"/>
                  </a:moveTo>
                  <a:cubicBezTo>
                    <a:pt x="6612" y="1"/>
                    <a:pt x="6185" y="163"/>
                    <a:pt x="5918" y="501"/>
                  </a:cubicBezTo>
                  <a:cubicBezTo>
                    <a:pt x="5525" y="910"/>
                    <a:pt x="5476" y="1550"/>
                    <a:pt x="5803" y="2009"/>
                  </a:cubicBezTo>
                  <a:cubicBezTo>
                    <a:pt x="5902" y="2140"/>
                    <a:pt x="6033" y="2254"/>
                    <a:pt x="6180" y="2320"/>
                  </a:cubicBezTo>
                  <a:lnTo>
                    <a:pt x="6213" y="2336"/>
                  </a:lnTo>
                  <a:lnTo>
                    <a:pt x="6279" y="2353"/>
                  </a:lnTo>
                  <a:cubicBezTo>
                    <a:pt x="6312" y="2369"/>
                    <a:pt x="6344" y="2369"/>
                    <a:pt x="6377" y="2369"/>
                  </a:cubicBezTo>
                  <a:cubicBezTo>
                    <a:pt x="6450" y="2390"/>
                    <a:pt x="6524" y="2401"/>
                    <a:pt x="6599" y="2401"/>
                  </a:cubicBezTo>
                  <a:cubicBezTo>
                    <a:pt x="6810" y="2401"/>
                    <a:pt x="7018" y="2318"/>
                    <a:pt x="7164" y="2172"/>
                  </a:cubicBezTo>
                  <a:cubicBezTo>
                    <a:pt x="7558" y="1748"/>
                    <a:pt x="7279" y="1211"/>
                    <a:pt x="6936" y="1211"/>
                  </a:cubicBezTo>
                  <a:cubicBezTo>
                    <a:pt x="6909" y="1211"/>
                    <a:pt x="6881" y="1214"/>
                    <a:pt x="6852" y="1222"/>
                  </a:cubicBezTo>
                  <a:cubicBezTo>
                    <a:pt x="6541" y="1320"/>
                    <a:pt x="6475" y="1730"/>
                    <a:pt x="6705" y="1861"/>
                  </a:cubicBezTo>
                  <a:cubicBezTo>
                    <a:pt x="6756" y="1884"/>
                    <a:pt x="6810" y="1894"/>
                    <a:pt x="6864" y="1894"/>
                  </a:cubicBezTo>
                  <a:cubicBezTo>
                    <a:pt x="6968" y="1894"/>
                    <a:pt x="7072" y="1854"/>
                    <a:pt x="7147" y="1779"/>
                  </a:cubicBezTo>
                  <a:lnTo>
                    <a:pt x="7147" y="1779"/>
                  </a:lnTo>
                  <a:cubicBezTo>
                    <a:pt x="7180" y="1927"/>
                    <a:pt x="7131" y="2074"/>
                    <a:pt x="7016" y="2156"/>
                  </a:cubicBezTo>
                  <a:cubicBezTo>
                    <a:pt x="6859" y="2265"/>
                    <a:pt x="6684" y="2329"/>
                    <a:pt x="6505" y="2329"/>
                  </a:cubicBezTo>
                  <a:cubicBezTo>
                    <a:pt x="6441" y="2329"/>
                    <a:pt x="6376" y="2321"/>
                    <a:pt x="6312" y="2304"/>
                  </a:cubicBezTo>
                  <a:cubicBezTo>
                    <a:pt x="6213" y="2271"/>
                    <a:pt x="6131" y="2238"/>
                    <a:pt x="6049" y="2189"/>
                  </a:cubicBezTo>
                  <a:cubicBezTo>
                    <a:pt x="5541" y="1779"/>
                    <a:pt x="5508" y="1025"/>
                    <a:pt x="5967" y="566"/>
                  </a:cubicBezTo>
                  <a:cubicBezTo>
                    <a:pt x="6223" y="257"/>
                    <a:pt x="6617" y="111"/>
                    <a:pt x="7033" y="111"/>
                  </a:cubicBezTo>
                  <a:cubicBezTo>
                    <a:pt x="7899" y="111"/>
                    <a:pt x="8863" y="743"/>
                    <a:pt x="8885" y="1861"/>
                  </a:cubicBezTo>
                  <a:cubicBezTo>
                    <a:pt x="8918" y="2664"/>
                    <a:pt x="8475" y="3418"/>
                    <a:pt x="7770" y="3812"/>
                  </a:cubicBezTo>
                  <a:lnTo>
                    <a:pt x="7705" y="3828"/>
                  </a:lnTo>
                  <a:cubicBezTo>
                    <a:pt x="7623" y="3861"/>
                    <a:pt x="7524" y="3894"/>
                    <a:pt x="7443" y="3910"/>
                  </a:cubicBezTo>
                  <a:cubicBezTo>
                    <a:pt x="7216" y="3962"/>
                    <a:pt x="6990" y="3985"/>
                    <a:pt x="6765" y="3985"/>
                  </a:cubicBezTo>
                  <a:cubicBezTo>
                    <a:pt x="5176" y="3985"/>
                    <a:pt x="3631" y="2850"/>
                    <a:pt x="2299" y="2850"/>
                  </a:cubicBezTo>
                  <a:cubicBezTo>
                    <a:pt x="2153" y="2850"/>
                    <a:pt x="2010" y="2864"/>
                    <a:pt x="1869" y="2894"/>
                  </a:cubicBezTo>
                  <a:cubicBezTo>
                    <a:pt x="607" y="3172"/>
                    <a:pt x="247" y="4057"/>
                    <a:pt x="148" y="4598"/>
                  </a:cubicBezTo>
                  <a:cubicBezTo>
                    <a:pt x="1" y="5139"/>
                    <a:pt x="116" y="5746"/>
                    <a:pt x="558" y="6074"/>
                  </a:cubicBezTo>
                  <a:cubicBezTo>
                    <a:pt x="784" y="6249"/>
                    <a:pt x="1053" y="6329"/>
                    <a:pt x="1315" y="6329"/>
                  </a:cubicBezTo>
                  <a:cubicBezTo>
                    <a:pt x="1737" y="6329"/>
                    <a:pt x="2140" y="6122"/>
                    <a:pt x="2312" y="5779"/>
                  </a:cubicBezTo>
                  <a:cubicBezTo>
                    <a:pt x="2656" y="5238"/>
                    <a:pt x="2361" y="4533"/>
                    <a:pt x="1869" y="4418"/>
                  </a:cubicBezTo>
                  <a:cubicBezTo>
                    <a:pt x="1772" y="4379"/>
                    <a:pt x="1671" y="4360"/>
                    <a:pt x="1572" y="4360"/>
                  </a:cubicBezTo>
                  <a:cubicBezTo>
                    <a:pt x="1258" y="4360"/>
                    <a:pt x="966" y="4549"/>
                    <a:pt x="853" y="4861"/>
                  </a:cubicBezTo>
                  <a:cubicBezTo>
                    <a:pt x="820" y="4975"/>
                    <a:pt x="804" y="5107"/>
                    <a:pt x="837" y="5238"/>
                  </a:cubicBezTo>
                  <a:cubicBezTo>
                    <a:pt x="837" y="5254"/>
                    <a:pt x="837" y="5270"/>
                    <a:pt x="853" y="5287"/>
                  </a:cubicBezTo>
                  <a:cubicBezTo>
                    <a:pt x="853" y="5287"/>
                    <a:pt x="853" y="5303"/>
                    <a:pt x="853" y="5303"/>
                  </a:cubicBezTo>
                  <a:cubicBezTo>
                    <a:pt x="915" y="5537"/>
                    <a:pt x="1125" y="5679"/>
                    <a:pt x="1351" y="5679"/>
                  </a:cubicBezTo>
                  <a:cubicBezTo>
                    <a:pt x="1425" y="5679"/>
                    <a:pt x="1501" y="5664"/>
                    <a:pt x="1574" y="5631"/>
                  </a:cubicBezTo>
                  <a:cubicBezTo>
                    <a:pt x="1905" y="5489"/>
                    <a:pt x="1812" y="4923"/>
                    <a:pt x="1470" y="4923"/>
                  </a:cubicBezTo>
                  <a:cubicBezTo>
                    <a:pt x="1456" y="4923"/>
                    <a:pt x="1442" y="4924"/>
                    <a:pt x="1427" y="4926"/>
                  </a:cubicBezTo>
                  <a:cubicBezTo>
                    <a:pt x="1050" y="4975"/>
                    <a:pt x="1115" y="5320"/>
                    <a:pt x="1050" y="5385"/>
                  </a:cubicBezTo>
                  <a:cubicBezTo>
                    <a:pt x="1041" y="5395"/>
                    <a:pt x="1030" y="5399"/>
                    <a:pt x="1019" y="5399"/>
                  </a:cubicBezTo>
                  <a:cubicBezTo>
                    <a:pt x="972" y="5399"/>
                    <a:pt x="916" y="5327"/>
                    <a:pt x="902" y="5287"/>
                  </a:cubicBezTo>
                  <a:cubicBezTo>
                    <a:pt x="837" y="5107"/>
                    <a:pt x="837" y="4893"/>
                    <a:pt x="935" y="4713"/>
                  </a:cubicBezTo>
                  <a:cubicBezTo>
                    <a:pt x="1089" y="4512"/>
                    <a:pt x="1319" y="4397"/>
                    <a:pt x="1558" y="4397"/>
                  </a:cubicBezTo>
                  <a:cubicBezTo>
                    <a:pt x="1651" y="4397"/>
                    <a:pt x="1745" y="4414"/>
                    <a:pt x="1837" y="4451"/>
                  </a:cubicBezTo>
                  <a:cubicBezTo>
                    <a:pt x="2296" y="4582"/>
                    <a:pt x="2542" y="5221"/>
                    <a:pt x="2230" y="5729"/>
                  </a:cubicBezTo>
                  <a:cubicBezTo>
                    <a:pt x="2081" y="6038"/>
                    <a:pt x="1709" y="6219"/>
                    <a:pt x="1325" y="6219"/>
                  </a:cubicBezTo>
                  <a:cubicBezTo>
                    <a:pt x="1077" y="6219"/>
                    <a:pt x="824" y="6143"/>
                    <a:pt x="624" y="5975"/>
                  </a:cubicBezTo>
                  <a:cubicBezTo>
                    <a:pt x="99" y="5565"/>
                    <a:pt x="116" y="4648"/>
                    <a:pt x="542" y="4057"/>
                  </a:cubicBezTo>
                  <a:cubicBezTo>
                    <a:pt x="903" y="3584"/>
                    <a:pt x="1492" y="3347"/>
                    <a:pt x="2106" y="3347"/>
                  </a:cubicBezTo>
                  <a:cubicBezTo>
                    <a:pt x="2300" y="3347"/>
                    <a:pt x="2496" y="3371"/>
                    <a:pt x="2689" y="3418"/>
                  </a:cubicBezTo>
                  <a:cubicBezTo>
                    <a:pt x="3509" y="3631"/>
                    <a:pt x="4328" y="3959"/>
                    <a:pt x="5213" y="4205"/>
                  </a:cubicBezTo>
                  <a:cubicBezTo>
                    <a:pt x="5540" y="4264"/>
                    <a:pt x="5870" y="4298"/>
                    <a:pt x="6197" y="4298"/>
                  </a:cubicBezTo>
                  <a:cubicBezTo>
                    <a:pt x="6772" y="4298"/>
                    <a:pt x="7334" y="4194"/>
                    <a:pt x="7836" y="3943"/>
                  </a:cubicBezTo>
                  <a:cubicBezTo>
                    <a:pt x="8606" y="3533"/>
                    <a:pt x="9065" y="2713"/>
                    <a:pt x="9049" y="1861"/>
                  </a:cubicBezTo>
                  <a:cubicBezTo>
                    <a:pt x="9005" y="657"/>
                    <a:pt x="7981" y="1"/>
                    <a:pt x="706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 name="Google Shape;1653;p2"/>
            <p:cNvSpPr/>
            <p:nvPr/>
          </p:nvSpPr>
          <p:spPr>
            <a:xfrm>
              <a:off x="3380750" y="3367250"/>
              <a:ext cx="153675" cy="154525"/>
            </a:xfrm>
            <a:custGeom>
              <a:avLst/>
              <a:gdLst/>
              <a:ahLst/>
              <a:cxnLst/>
              <a:rect l="l" t="t" r="r" b="b"/>
              <a:pathLst>
                <a:path w="6147" h="6181" extrusionOk="0">
                  <a:moveTo>
                    <a:pt x="3065" y="1"/>
                  </a:moveTo>
                  <a:cubicBezTo>
                    <a:pt x="3032" y="115"/>
                    <a:pt x="3016" y="230"/>
                    <a:pt x="3000" y="345"/>
                  </a:cubicBezTo>
                  <a:cubicBezTo>
                    <a:pt x="3000" y="345"/>
                    <a:pt x="2918" y="1263"/>
                    <a:pt x="2033" y="1378"/>
                  </a:cubicBezTo>
                  <a:cubicBezTo>
                    <a:pt x="1164" y="1492"/>
                    <a:pt x="574" y="1623"/>
                    <a:pt x="541" y="2295"/>
                  </a:cubicBezTo>
                  <a:cubicBezTo>
                    <a:pt x="511" y="2896"/>
                    <a:pt x="330" y="3222"/>
                    <a:pt x="73" y="3222"/>
                  </a:cubicBezTo>
                  <a:cubicBezTo>
                    <a:pt x="49" y="3222"/>
                    <a:pt x="25" y="3219"/>
                    <a:pt x="0" y="3213"/>
                  </a:cubicBezTo>
                  <a:lnTo>
                    <a:pt x="0" y="3213"/>
                  </a:lnTo>
                  <a:cubicBezTo>
                    <a:pt x="0" y="3213"/>
                    <a:pt x="366" y="3762"/>
                    <a:pt x="973" y="3762"/>
                  </a:cubicBezTo>
                  <a:cubicBezTo>
                    <a:pt x="1093" y="3762"/>
                    <a:pt x="1222" y="3740"/>
                    <a:pt x="1361" y="3689"/>
                  </a:cubicBezTo>
                  <a:cubicBezTo>
                    <a:pt x="2180" y="3361"/>
                    <a:pt x="2115" y="2804"/>
                    <a:pt x="2131" y="2656"/>
                  </a:cubicBezTo>
                  <a:cubicBezTo>
                    <a:pt x="2131" y="2518"/>
                    <a:pt x="2203" y="2309"/>
                    <a:pt x="2346" y="2309"/>
                  </a:cubicBezTo>
                  <a:cubicBezTo>
                    <a:pt x="2356" y="2309"/>
                    <a:pt x="2366" y="2310"/>
                    <a:pt x="2377" y="2312"/>
                  </a:cubicBezTo>
                  <a:cubicBezTo>
                    <a:pt x="2541" y="2345"/>
                    <a:pt x="2606" y="2656"/>
                    <a:pt x="2360" y="2951"/>
                  </a:cubicBezTo>
                  <a:cubicBezTo>
                    <a:pt x="2016" y="3312"/>
                    <a:pt x="1983" y="3853"/>
                    <a:pt x="2262" y="4246"/>
                  </a:cubicBezTo>
                  <a:cubicBezTo>
                    <a:pt x="2623" y="4803"/>
                    <a:pt x="3065" y="6180"/>
                    <a:pt x="3065" y="6180"/>
                  </a:cubicBezTo>
                  <a:cubicBezTo>
                    <a:pt x="3065" y="6180"/>
                    <a:pt x="3508" y="4803"/>
                    <a:pt x="3868" y="4246"/>
                  </a:cubicBezTo>
                  <a:cubicBezTo>
                    <a:pt x="4163" y="3853"/>
                    <a:pt x="4114" y="3312"/>
                    <a:pt x="3770" y="2951"/>
                  </a:cubicBezTo>
                  <a:cubicBezTo>
                    <a:pt x="3541" y="2656"/>
                    <a:pt x="3606" y="2328"/>
                    <a:pt x="3770" y="2312"/>
                  </a:cubicBezTo>
                  <a:cubicBezTo>
                    <a:pt x="3782" y="2310"/>
                    <a:pt x="3792" y="2309"/>
                    <a:pt x="3803" y="2309"/>
                  </a:cubicBezTo>
                  <a:cubicBezTo>
                    <a:pt x="3943" y="2309"/>
                    <a:pt x="4001" y="2504"/>
                    <a:pt x="4016" y="2656"/>
                  </a:cubicBezTo>
                  <a:cubicBezTo>
                    <a:pt x="4032" y="2820"/>
                    <a:pt x="3967" y="3377"/>
                    <a:pt x="4786" y="3689"/>
                  </a:cubicBezTo>
                  <a:cubicBezTo>
                    <a:pt x="4918" y="3736"/>
                    <a:pt x="5043" y="3756"/>
                    <a:pt x="5159" y="3756"/>
                  </a:cubicBezTo>
                  <a:cubicBezTo>
                    <a:pt x="5766" y="3756"/>
                    <a:pt x="6147" y="3213"/>
                    <a:pt x="6147" y="3213"/>
                  </a:cubicBezTo>
                  <a:lnTo>
                    <a:pt x="6147" y="3213"/>
                  </a:lnTo>
                  <a:cubicBezTo>
                    <a:pt x="6121" y="3219"/>
                    <a:pt x="6095" y="3222"/>
                    <a:pt x="6071" y="3222"/>
                  </a:cubicBezTo>
                  <a:cubicBezTo>
                    <a:pt x="5803" y="3222"/>
                    <a:pt x="5635" y="2896"/>
                    <a:pt x="5590" y="2295"/>
                  </a:cubicBezTo>
                  <a:cubicBezTo>
                    <a:pt x="5557" y="1623"/>
                    <a:pt x="4983" y="1492"/>
                    <a:pt x="4098" y="1378"/>
                  </a:cubicBezTo>
                  <a:cubicBezTo>
                    <a:pt x="3229" y="1263"/>
                    <a:pt x="3147" y="345"/>
                    <a:pt x="3147" y="345"/>
                  </a:cubicBezTo>
                  <a:cubicBezTo>
                    <a:pt x="3131" y="230"/>
                    <a:pt x="3098" y="115"/>
                    <a:pt x="306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 name="Google Shape;1654;p2"/>
            <p:cNvSpPr/>
            <p:nvPr/>
          </p:nvSpPr>
          <p:spPr>
            <a:xfrm>
              <a:off x="3483600" y="3320650"/>
              <a:ext cx="161875" cy="92525"/>
            </a:xfrm>
            <a:custGeom>
              <a:avLst/>
              <a:gdLst/>
              <a:ahLst/>
              <a:cxnLst/>
              <a:rect l="l" t="t" r="r" b="b"/>
              <a:pathLst>
                <a:path w="6475" h="3701" extrusionOk="0">
                  <a:moveTo>
                    <a:pt x="958" y="0"/>
                  </a:moveTo>
                  <a:cubicBezTo>
                    <a:pt x="333" y="0"/>
                    <a:pt x="0" y="258"/>
                    <a:pt x="0" y="258"/>
                  </a:cubicBezTo>
                  <a:cubicBezTo>
                    <a:pt x="232" y="186"/>
                    <a:pt x="445" y="140"/>
                    <a:pt x="655" y="140"/>
                  </a:cubicBezTo>
                  <a:cubicBezTo>
                    <a:pt x="966" y="140"/>
                    <a:pt x="1271" y="240"/>
                    <a:pt x="1623" y="504"/>
                  </a:cubicBezTo>
                  <a:cubicBezTo>
                    <a:pt x="2213" y="947"/>
                    <a:pt x="1853" y="1701"/>
                    <a:pt x="1754" y="2193"/>
                  </a:cubicBezTo>
                  <a:cubicBezTo>
                    <a:pt x="1656" y="2701"/>
                    <a:pt x="2361" y="2914"/>
                    <a:pt x="2721" y="3078"/>
                  </a:cubicBezTo>
                  <a:cubicBezTo>
                    <a:pt x="3098" y="3242"/>
                    <a:pt x="2902" y="3701"/>
                    <a:pt x="2902" y="3701"/>
                  </a:cubicBezTo>
                  <a:cubicBezTo>
                    <a:pt x="4246" y="2881"/>
                    <a:pt x="3377" y="1930"/>
                    <a:pt x="3147" y="1668"/>
                  </a:cubicBezTo>
                  <a:cubicBezTo>
                    <a:pt x="2970" y="1435"/>
                    <a:pt x="3100" y="1214"/>
                    <a:pt x="3291" y="1214"/>
                  </a:cubicBezTo>
                  <a:cubicBezTo>
                    <a:pt x="3329" y="1214"/>
                    <a:pt x="3369" y="1223"/>
                    <a:pt x="3410" y="1242"/>
                  </a:cubicBezTo>
                  <a:cubicBezTo>
                    <a:pt x="3656" y="1373"/>
                    <a:pt x="3279" y="1881"/>
                    <a:pt x="3951" y="2307"/>
                  </a:cubicBezTo>
                  <a:cubicBezTo>
                    <a:pt x="4120" y="2419"/>
                    <a:pt x="4280" y="2461"/>
                    <a:pt x="4425" y="2461"/>
                  </a:cubicBezTo>
                  <a:cubicBezTo>
                    <a:pt x="4854" y="2461"/>
                    <a:pt x="5147" y="2094"/>
                    <a:pt x="5147" y="2094"/>
                  </a:cubicBezTo>
                  <a:lnTo>
                    <a:pt x="5147" y="2094"/>
                  </a:lnTo>
                  <a:cubicBezTo>
                    <a:pt x="5141" y="2094"/>
                    <a:pt x="5135" y="2095"/>
                    <a:pt x="5130" y="2095"/>
                  </a:cubicBezTo>
                  <a:cubicBezTo>
                    <a:pt x="4760" y="2095"/>
                    <a:pt x="4964" y="1584"/>
                    <a:pt x="4787" y="1422"/>
                  </a:cubicBezTo>
                  <a:cubicBezTo>
                    <a:pt x="4712" y="1359"/>
                    <a:pt x="4618" y="1322"/>
                    <a:pt x="4520" y="1322"/>
                  </a:cubicBezTo>
                  <a:cubicBezTo>
                    <a:pt x="4467" y="1322"/>
                    <a:pt x="4413" y="1333"/>
                    <a:pt x="4360" y="1357"/>
                  </a:cubicBezTo>
                  <a:cubicBezTo>
                    <a:pt x="4317" y="1363"/>
                    <a:pt x="4274" y="1367"/>
                    <a:pt x="4234" y="1367"/>
                  </a:cubicBezTo>
                  <a:cubicBezTo>
                    <a:pt x="4079" y="1367"/>
                    <a:pt x="3971" y="1317"/>
                    <a:pt x="4049" y="1225"/>
                  </a:cubicBezTo>
                  <a:cubicBezTo>
                    <a:pt x="4079" y="1178"/>
                    <a:pt x="4114" y="1160"/>
                    <a:pt x="4162" y="1160"/>
                  </a:cubicBezTo>
                  <a:cubicBezTo>
                    <a:pt x="4295" y="1160"/>
                    <a:pt x="4530" y="1300"/>
                    <a:pt x="5049" y="1324"/>
                  </a:cubicBezTo>
                  <a:cubicBezTo>
                    <a:pt x="5085" y="1327"/>
                    <a:pt x="5121" y="1328"/>
                    <a:pt x="5157" y="1328"/>
                  </a:cubicBezTo>
                  <a:cubicBezTo>
                    <a:pt x="5921" y="1328"/>
                    <a:pt x="6475" y="685"/>
                    <a:pt x="6475" y="685"/>
                  </a:cubicBezTo>
                  <a:lnTo>
                    <a:pt x="6475" y="685"/>
                  </a:lnTo>
                  <a:cubicBezTo>
                    <a:pt x="6022" y="933"/>
                    <a:pt x="5541" y="1028"/>
                    <a:pt x="5057" y="1028"/>
                  </a:cubicBezTo>
                  <a:cubicBezTo>
                    <a:pt x="3880" y="1028"/>
                    <a:pt x="2689" y="462"/>
                    <a:pt x="1853" y="160"/>
                  </a:cubicBezTo>
                  <a:cubicBezTo>
                    <a:pt x="1509" y="42"/>
                    <a:pt x="1210" y="0"/>
                    <a:pt x="95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 name="Google Shape;1655;p2"/>
            <p:cNvSpPr/>
            <p:nvPr/>
          </p:nvSpPr>
          <p:spPr>
            <a:xfrm>
              <a:off x="3525400" y="3228950"/>
              <a:ext cx="90175" cy="62925"/>
            </a:xfrm>
            <a:custGeom>
              <a:avLst/>
              <a:gdLst/>
              <a:ahLst/>
              <a:cxnLst/>
              <a:rect l="l" t="t" r="r" b="b"/>
              <a:pathLst>
                <a:path w="3607" h="2517" extrusionOk="0">
                  <a:moveTo>
                    <a:pt x="2520" y="1"/>
                  </a:moveTo>
                  <a:cubicBezTo>
                    <a:pt x="1930" y="1"/>
                    <a:pt x="1246" y="124"/>
                    <a:pt x="869" y="615"/>
                  </a:cubicBezTo>
                  <a:cubicBezTo>
                    <a:pt x="0" y="1763"/>
                    <a:pt x="525" y="2517"/>
                    <a:pt x="525" y="2517"/>
                  </a:cubicBezTo>
                  <a:cubicBezTo>
                    <a:pt x="525" y="2517"/>
                    <a:pt x="361" y="2156"/>
                    <a:pt x="1393" y="2156"/>
                  </a:cubicBezTo>
                  <a:cubicBezTo>
                    <a:pt x="2426" y="2140"/>
                    <a:pt x="2311" y="1484"/>
                    <a:pt x="2262" y="1255"/>
                  </a:cubicBezTo>
                  <a:cubicBezTo>
                    <a:pt x="2180" y="1009"/>
                    <a:pt x="2246" y="730"/>
                    <a:pt x="2410" y="550"/>
                  </a:cubicBezTo>
                  <a:cubicBezTo>
                    <a:pt x="2656" y="206"/>
                    <a:pt x="3606" y="124"/>
                    <a:pt x="3606" y="124"/>
                  </a:cubicBezTo>
                  <a:cubicBezTo>
                    <a:pt x="3606" y="124"/>
                    <a:pt x="3110" y="1"/>
                    <a:pt x="25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 name="Google Shape;1656;p2"/>
            <p:cNvSpPr/>
            <p:nvPr/>
          </p:nvSpPr>
          <p:spPr>
            <a:xfrm>
              <a:off x="3594650" y="3162375"/>
              <a:ext cx="56150" cy="67225"/>
            </a:xfrm>
            <a:custGeom>
              <a:avLst/>
              <a:gdLst/>
              <a:ahLst/>
              <a:cxnLst/>
              <a:rect l="l" t="t" r="r" b="b"/>
              <a:pathLst>
                <a:path w="2246" h="2689" extrusionOk="0">
                  <a:moveTo>
                    <a:pt x="1131" y="0"/>
                  </a:moveTo>
                  <a:cubicBezTo>
                    <a:pt x="1131" y="0"/>
                    <a:pt x="1344" y="541"/>
                    <a:pt x="984" y="738"/>
                  </a:cubicBezTo>
                  <a:cubicBezTo>
                    <a:pt x="623" y="918"/>
                    <a:pt x="0" y="1344"/>
                    <a:pt x="246" y="2016"/>
                  </a:cubicBezTo>
                  <a:cubicBezTo>
                    <a:pt x="492" y="2688"/>
                    <a:pt x="1672" y="2426"/>
                    <a:pt x="2246" y="2606"/>
                  </a:cubicBezTo>
                  <a:cubicBezTo>
                    <a:pt x="2246" y="2606"/>
                    <a:pt x="1377" y="2147"/>
                    <a:pt x="1443" y="1426"/>
                  </a:cubicBezTo>
                  <a:cubicBezTo>
                    <a:pt x="1508" y="705"/>
                    <a:pt x="1426" y="164"/>
                    <a:pt x="113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 name="Google Shape;1657;p2"/>
            <p:cNvSpPr/>
            <p:nvPr/>
          </p:nvSpPr>
          <p:spPr>
            <a:xfrm>
              <a:off x="3655300" y="3191450"/>
              <a:ext cx="79925" cy="107800"/>
            </a:xfrm>
            <a:custGeom>
              <a:avLst/>
              <a:gdLst/>
              <a:ahLst/>
              <a:cxnLst/>
              <a:rect l="l" t="t" r="r" b="b"/>
              <a:pathLst>
                <a:path w="3197" h="4312" extrusionOk="0">
                  <a:moveTo>
                    <a:pt x="394" y="1"/>
                  </a:moveTo>
                  <a:cubicBezTo>
                    <a:pt x="0" y="1345"/>
                    <a:pt x="541" y="1624"/>
                    <a:pt x="1099" y="2492"/>
                  </a:cubicBezTo>
                  <a:cubicBezTo>
                    <a:pt x="1656" y="3361"/>
                    <a:pt x="1066" y="4312"/>
                    <a:pt x="1066" y="4312"/>
                  </a:cubicBezTo>
                  <a:cubicBezTo>
                    <a:pt x="1459" y="4033"/>
                    <a:pt x="1803" y="3361"/>
                    <a:pt x="2508" y="2935"/>
                  </a:cubicBezTo>
                  <a:cubicBezTo>
                    <a:pt x="3197" y="2492"/>
                    <a:pt x="2918" y="1591"/>
                    <a:pt x="2918" y="1591"/>
                  </a:cubicBezTo>
                  <a:lnTo>
                    <a:pt x="2918" y="1591"/>
                  </a:lnTo>
                  <a:cubicBezTo>
                    <a:pt x="2867" y="1704"/>
                    <a:pt x="2768" y="1750"/>
                    <a:pt x="2613" y="1750"/>
                  </a:cubicBezTo>
                  <a:cubicBezTo>
                    <a:pt x="2567" y="1750"/>
                    <a:pt x="2516" y="1746"/>
                    <a:pt x="2459" y="1738"/>
                  </a:cubicBezTo>
                  <a:cubicBezTo>
                    <a:pt x="2431" y="1731"/>
                    <a:pt x="2404" y="1728"/>
                    <a:pt x="2377" y="1728"/>
                  </a:cubicBezTo>
                  <a:cubicBezTo>
                    <a:pt x="2149" y="1728"/>
                    <a:pt x="1961" y="1963"/>
                    <a:pt x="2049" y="2197"/>
                  </a:cubicBezTo>
                  <a:cubicBezTo>
                    <a:pt x="2102" y="2421"/>
                    <a:pt x="1954" y="2528"/>
                    <a:pt x="1817" y="2528"/>
                  </a:cubicBezTo>
                  <a:cubicBezTo>
                    <a:pt x="1784" y="2528"/>
                    <a:pt x="1751" y="2522"/>
                    <a:pt x="1721" y="2509"/>
                  </a:cubicBezTo>
                  <a:cubicBezTo>
                    <a:pt x="1574" y="2443"/>
                    <a:pt x="1574" y="2066"/>
                    <a:pt x="1787" y="1886"/>
                  </a:cubicBezTo>
                  <a:cubicBezTo>
                    <a:pt x="2000" y="1706"/>
                    <a:pt x="2148" y="1312"/>
                    <a:pt x="1951" y="689"/>
                  </a:cubicBezTo>
                  <a:cubicBezTo>
                    <a:pt x="1813" y="213"/>
                    <a:pt x="1359" y="111"/>
                    <a:pt x="1043" y="111"/>
                  </a:cubicBezTo>
                  <a:cubicBezTo>
                    <a:pt x="946" y="111"/>
                    <a:pt x="861" y="120"/>
                    <a:pt x="803" y="132"/>
                  </a:cubicBezTo>
                  <a:cubicBezTo>
                    <a:pt x="770" y="139"/>
                    <a:pt x="737" y="142"/>
                    <a:pt x="705" y="142"/>
                  </a:cubicBezTo>
                  <a:cubicBezTo>
                    <a:pt x="581" y="142"/>
                    <a:pt x="472" y="92"/>
                    <a:pt x="3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 name="Google Shape;1658;p2"/>
            <p:cNvSpPr/>
            <p:nvPr/>
          </p:nvSpPr>
          <p:spPr>
            <a:xfrm>
              <a:off x="3637675" y="3032525"/>
              <a:ext cx="202875" cy="202800"/>
            </a:xfrm>
            <a:custGeom>
              <a:avLst/>
              <a:gdLst/>
              <a:ahLst/>
              <a:cxnLst/>
              <a:rect l="l" t="t" r="r" b="b"/>
              <a:pathLst>
                <a:path w="8115" h="8112" extrusionOk="0">
                  <a:moveTo>
                    <a:pt x="5777" y="1"/>
                  </a:moveTo>
                  <a:cubicBezTo>
                    <a:pt x="5252" y="1"/>
                    <a:pt x="4736" y="177"/>
                    <a:pt x="4426" y="572"/>
                  </a:cubicBezTo>
                  <a:cubicBezTo>
                    <a:pt x="4115" y="998"/>
                    <a:pt x="4082" y="1555"/>
                    <a:pt x="4311" y="2031"/>
                  </a:cubicBezTo>
                  <a:cubicBezTo>
                    <a:pt x="4520" y="2448"/>
                    <a:pt x="4859" y="2598"/>
                    <a:pt x="5189" y="2598"/>
                  </a:cubicBezTo>
                  <a:cubicBezTo>
                    <a:pt x="5532" y="2598"/>
                    <a:pt x="5865" y="2436"/>
                    <a:pt x="6032" y="2244"/>
                  </a:cubicBezTo>
                  <a:cubicBezTo>
                    <a:pt x="6229" y="2047"/>
                    <a:pt x="6295" y="1768"/>
                    <a:pt x="6246" y="1490"/>
                  </a:cubicBezTo>
                  <a:cubicBezTo>
                    <a:pt x="6187" y="1168"/>
                    <a:pt x="5954" y="1026"/>
                    <a:pt x="5744" y="1026"/>
                  </a:cubicBezTo>
                  <a:cubicBezTo>
                    <a:pt x="5602" y="1026"/>
                    <a:pt x="5469" y="1092"/>
                    <a:pt x="5410" y="1211"/>
                  </a:cubicBezTo>
                  <a:cubicBezTo>
                    <a:pt x="5278" y="1506"/>
                    <a:pt x="5344" y="1850"/>
                    <a:pt x="5754" y="1916"/>
                  </a:cubicBezTo>
                  <a:cubicBezTo>
                    <a:pt x="6098" y="1965"/>
                    <a:pt x="5918" y="2408"/>
                    <a:pt x="5475" y="2506"/>
                  </a:cubicBezTo>
                  <a:cubicBezTo>
                    <a:pt x="5391" y="2531"/>
                    <a:pt x="5306" y="2543"/>
                    <a:pt x="5222" y="2543"/>
                  </a:cubicBezTo>
                  <a:cubicBezTo>
                    <a:pt x="4867" y="2543"/>
                    <a:pt x="4539" y="2329"/>
                    <a:pt x="4393" y="1998"/>
                  </a:cubicBezTo>
                  <a:cubicBezTo>
                    <a:pt x="4180" y="1555"/>
                    <a:pt x="4229" y="1031"/>
                    <a:pt x="4524" y="637"/>
                  </a:cubicBezTo>
                  <a:cubicBezTo>
                    <a:pt x="4781" y="300"/>
                    <a:pt x="5238" y="140"/>
                    <a:pt x="5711" y="140"/>
                  </a:cubicBezTo>
                  <a:cubicBezTo>
                    <a:pt x="5813" y="140"/>
                    <a:pt x="5915" y="148"/>
                    <a:pt x="6016" y="162"/>
                  </a:cubicBezTo>
                  <a:cubicBezTo>
                    <a:pt x="7229" y="293"/>
                    <a:pt x="7917" y="1998"/>
                    <a:pt x="7196" y="3145"/>
                  </a:cubicBezTo>
                  <a:cubicBezTo>
                    <a:pt x="6967" y="3506"/>
                    <a:pt x="6623" y="3801"/>
                    <a:pt x="6229" y="3998"/>
                  </a:cubicBezTo>
                  <a:cubicBezTo>
                    <a:pt x="5842" y="4163"/>
                    <a:pt x="5392" y="4246"/>
                    <a:pt x="4869" y="4246"/>
                  </a:cubicBezTo>
                  <a:cubicBezTo>
                    <a:pt x="4462" y="4246"/>
                    <a:pt x="4010" y="4196"/>
                    <a:pt x="3508" y="4096"/>
                  </a:cubicBezTo>
                  <a:cubicBezTo>
                    <a:pt x="3208" y="4039"/>
                    <a:pt x="2914" y="4010"/>
                    <a:pt x="2632" y="4010"/>
                  </a:cubicBezTo>
                  <a:cubicBezTo>
                    <a:pt x="1298" y="4010"/>
                    <a:pt x="240" y="4655"/>
                    <a:pt x="132" y="5981"/>
                  </a:cubicBezTo>
                  <a:cubicBezTo>
                    <a:pt x="0" y="7571"/>
                    <a:pt x="1049" y="8112"/>
                    <a:pt x="1049" y="8112"/>
                  </a:cubicBezTo>
                  <a:cubicBezTo>
                    <a:pt x="1049" y="8112"/>
                    <a:pt x="1017" y="8079"/>
                    <a:pt x="1017" y="8079"/>
                  </a:cubicBezTo>
                  <a:cubicBezTo>
                    <a:pt x="443" y="7423"/>
                    <a:pt x="607" y="6227"/>
                    <a:pt x="607" y="6227"/>
                  </a:cubicBezTo>
                  <a:cubicBezTo>
                    <a:pt x="689" y="5719"/>
                    <a:pt x="951" y="5243"/>
                    <a:pt x="1345" y="4915"/>
                  </a:cubicBezTo>
                  <a:cubicBezTo>
                    <a:pt x="1942" y="4462"/>
                    <a:pt x="2708" y="4378"/>
                    <a:pt x="3195" y="4378"/>
                  </a:cubicBezTo>
                  <a:cubicBezTo>
                    <a:pt x="3482" y="4378"/>
                    <a:pt x="3672" y="4407"/>
                    <a:pt x="3672" y="4407"/>
                  </a:cubicBezTo>
                  <a:cubicBezTo>
                    <a:pt x="3918" y="4440"/>
                    <a:pt x="4147" y="4456"/>
                    <a:pt x="4361" y="4473"/>
                  </a:cubicBezTo>
                  <a:cubicBezTo>
                    <a:pt x="4450" y="4477"/>
                    <a:pt x="4542" y="4479"/>
                    <a:pt x="4634" y="4479"/>
                  </a:cubicBezTo>
                  <a:cubicBezTo>
                    <a:pt x="5621" y="4479"/>
                    <a:pt x="6729" y="4218"/>
                    <a:pt x="7344" y="3244"/>
                  </a:cubicBezTo>
                  <a:cubicBezTo>
                    <a:pt x="8114" y="1981"/>
                    <a:pt x="7360" y="178"/>
                    <a:pt x="6032" y="14"/>
                  </a:cubicBezTo>
                  <a:cubicBezTo>
                    <a:pt x="5948" y="5"/>
                    <a:pt x="5862" y="1"/>
                    <a:pt x="577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 name="Google Shape;1659;p2"/>
            <p:cNvSpPr/>
            <p:nvPr/>
          </p:nvSpPr>
          <p:spPr>
            <a:xfrm>
              <a:off x="3691350" y="3148950"/>
              <a:ext cx="116825" cy="59325"/>
            </a:xfrm>
            <a:custGeom>
              <a:avLst/>
              <a:gdLst/>
              <a:ahLst/>
              <a:cxnLst/>
              <a:rect l="l" t="t" r="r" b="b"/>
              <a:pathLst>
                <a:path w="4673" h="2373" extrusionOk="0">
                  <a:moveTo>
                    <a:pt x="1086" y="1"/>
                  </a:moveTo>
                  <a:cubicBezTo>
                    <a:pt x="394" y="1"/>
                    <a:pt x="1" y="226"/>
                    <a:pt x="1" y="226"/>
                  </a:cubicBezTo>
                  <a:cubicBezTo>
                    <a:pt x="84" y="210"/>
                    <a:pt x="165" y="203"/>
                    <a:pt x="241" y="203"/>
                  </a:cubicBezTo>
                  <a:cubicBezTo>
                    <a:pt x="732" y="203"/>
                    <a:pt x="1049" y="511"/>
                    <a:pt x="935" y="980"/>
                  </a:cubicBezTo>
                  <a:cubicBezTo>
                    <a:pt x="804" y="1406"/>
                    <a:pt x="968" y="1865"/>
                    <a:pt x="1328" y="2111"/>
                  </a:cubicBezTo>
                  <a:cubicBezTo>
                    <a:pt x="1640" y="2373"/>
                    <a:pt x="2558" y="2373"/>
                    <a:pt x="2558" y="2373"/>
                  </a:cubicBezTo>
                  <a:cubicBezTo>
                    <a:pt x="2296" y="2242"/>
                    <a:pt x="2525" y="1881"/>
                    <a:pt x="2689" y="1439"/>
                  </a:cubicBezTo>
                  <a:cubicBezTo>
                    <a:pt x="2845" y="1033"/>
                    <a:pt x="2423" y="880"/>
                    <a:pt x="2226" y="880"/>
                  </a:cubicBezTo>
                  <a:cubicBezTo>
                    <a:pt x="2216" y="880"/>
                    <a:pt x="2206" y="881"/>
                    <a:pt x="2197" y="881"/>
                  </a:cubicBezTo>
                  <a:cubicBezTo>
                    <a:pt x="2103" y="891"/>
                    <a:pt x="2025" y="911"/>
                    <a:pt x="1951" y="911"/>
                  </a:cubicBezTo>
                  <a:cubicBezTo>
                    <a:pt x="1896" y="911"/>
                    <a:pt x="1843" y="900"/>
                    <a:pt x="1787" y="865"/>
                  </a:cubicBezTo>
                  <a:cubicBezTo>
                    <a:pt x="1695" y="786"/>
                    <a:pt x="1741" y="578"/>
                    <a:pt x="2011" y="578"/>
                  </a:cubicBezTo>
                  <a:cubicBezTo>
                    <a:pt x="2076" y="578"/>
                    <a:pt x="2154" y="590"/>
                    <a:pt x="2246" y="619"/>
                  </a:cubicBezTo>
                  <a:cubicBezTo>
                    <a:pt x="2722" y="767"/>
                    <a:pt x="2591" y="1226"/>
                    <a:pt x="3312" y="1373"/>
                  </a:cubicBezTo>
                  <a:cubicBezTo>
                    <a:pt x="3368" y="1385"/>
                    <a:pt x="3421" y="1390"/>
                    <a:pt x="3471" y="1390"/>
                  </a:cubicBezTo>
                  <a:cubicBezTo>
                    <a:pt x="4060" y="1390"/>
                    <a:pt x="4220" y="643"/>
                    <a:pt x="4295" y="537"/>
                  </a:cubicBezTo>
                  <a:cubicBezTo>
                    <a:pt x="4410" y="390"/>
                    <a:pt x="4525" y="258"/>
                    <a:pt x="4672" y="144"/>
                  </a:cubicBezTo>
                  <a:lnTo>
                    <a:pt x="4672" y="144"/>
                  </a:lnTo>
                  <a:cubicBezTo>
                    <a:pt x="4463" y="268"/>
                    <a:pt x="4087" y="386"/>
                    <a:pt x="3547" y="386"/>
                  </a:cubicBezTo>
                  <a:cubicBezTo>
                    <a:pt x="3160" y="386"/>
                    <a:pt x="2687" y="325"/>
                    <a:pt x="2132" y="160"/>
                  </a:cubicBezTo>
                  <a:cubicBezTo>
                    <a:pt x="1733" y="42"/>
                    <a:pt x="1382" y="1"/>
                    <a:pt x="108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 name="Google Shape;1660;p2"/>
            <p:cNvSpPr/>
            <p:nvPr/>
          </p:nvSpPr>
          <p:spPr>
            <a:xfrm>
              <a:off x="3698325" y="3039850"/>
              <a:ext cx="80350" cy="83700"/>
            </a:xfrm>
            <a:custGeom>
              <a:avLst/>
              <a:gdLst/>
              <a:ahLst/>
              <a:cxnLst/>
              <a:rect l="l" t="t" r="r" b="b"/>
              <a:pathLst>
                <a:path w="3214" h="3348" extrusionOk="0">
                  <a:moveTo>
                    <a:pt x="1951" y="0"/>
                  </a:moveTo>
                  <a:lnTo>
                    <a:pt x="1951" y="0"/>
                  </a:lnTo>
                  <a:cubicBezTo>
                    <a:pt x="1492" y="279"/>
                    <a:pt x="1426" y="721"/>
                    <a:pt x="722" y="1344"/>
                  </a:cubicBezTo>
                  <a:cubicBezTo>
                    <a:pt x="0" y="1951"/>
                    <a:pt x="197" y="2410"/>
                    <a:pt x="361" y="2672"/>
                  </a:cubicBezTo>
                  <a:cubicBezTo>
                    <a:pt x="459" y="2803"/>
                    <a:pt x="427" y="3000"/>
                    <a:pt x="295" y="3082"/>
                  </a:cubicBezTo>
                  <a:cubicBezTo>
                    <a:pt x="1394" y="2983"/>
                    <a:pt x="1230" y="2328"/>
                    <a:pt x="1164" y="2147"/>
                  </a:cubicBezTo>
                  <a:cubicBezTo>
                    <a:pt x="1099" y="1951"/>
                    <a:pt x="1131" y="1836"/>
                    <a:pt x="1246" y="1836"/>
                  </a:cubicBezTo>
                  <a:cubicBezTo>
                    <a:pt x="1344" y="1836"/>
                    <a:pt x="1344" y="2065"/>
                    <a:pt x="1328" y="2344"/>
                  </a:cubicBezTo>
                  <a:cubicBezTo>
                    <a:pt x="1328" y="2623"/>
                    <a:pt x="1263" y="3278"/>
                    <a:pt x="2115" y="3344"/>
                  </a:cubicBezTo>
                  <a:cubicBezTo>
                    <a:pt x="2146" y="3346"/>
                    <a:pt x="2177" y="3348"/>
                    <a:pt x="2207" y="3348"/>
                  </a:cubicBezTo>
                  <a:cubicBezTo>
                    <a:pt x="2985" y="3348"/>
                    <a:pt x="3213" y="2557"/>
                    <a:pt x="3213" y="2557"/>
                  </a:cubicBezTo>
                  <a:lnTo>
                    <a:pt x="3213" y="2557"/>
                  </a:lnTo>
                  <a:cubicBezTo>
                    <a:pt x="3092" y="2591"/>
                    <a:pt x="2945" y="2615"/>
                    <a:pt x="2790" y="2615"/>
                  </a:cubicBezTo>
                  <a:cubicBezTo>
                    <a:pt x="2337" y="2615"/>
                    <a:pt x="1806" y="2412"/>
                    <a:pt x="1574" y="1656"/>
                  </a:cubicBezTo>
                  <a:cubicBezTo>
                    <a:pt x="1377" y="1066"/>
                    <a:pt x="1525" y="426"/>
                    <a:pt x="195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 name="Google Shape;1661;p2"/>
            <p:cNvSpPr/>
            <p:nvPr/>
          </p:nvSpPr>
          <p:spPr>
            <a:xfrm>
              <a:off x="3823725" y="2920175"/>
              <a:ext cx="37725" cy="191800"/>
            </a:xfrm>
            <a:custGeom>
              <a:avLst/>
              <a:gdLst/>
              <a:ahLst/>
              <a:cxnLst/>
              <a:rect l="l" t="t" r="r" b="b"/>
              <a:pathLst>
                <a:path w="1509" h="7672" extrusionOk="0">
                  <a:moveTo>
                    <a:pt x="896" y="0"/>
                  </a:moveTo>
                  <a:cubicBezTo>
                    <a:pt x="568" y="0"/>
                    <a:pt x="328" y="378"/>
                    <a:pt x="328" y="378"/>
                  </a:cubicBezTo>
                  <a:cubicBezTo>
                    <a:pt x="49" y="788"/>
                    <a:pt x="0" y="1296"/>
                    <a:pt x="33" y="1853"/>
                  </a:cubicBezTo>
                  <a:cubicBezTo>
                    <a:pt x="98" y="2837"/>
                    <a:pt x="459" y="3984"/>
                    <a:pt x="557" y="5181"/>
                  </a:cubicBezTo>
                  <a:cubicBezTo>
                    <a:pt x="705" y="7065"/>
                    <a:pt x="49" y="7672"/>
                    <a:pt x="49" y="7672"/>
                  </a:cubicBezTo>
                  <a:cubicBezTo>
                    <a:pt x="738" y="7131"/>
                    <a:pt x="902" y="5361"/>
                    <a:pt x="771" y="4000"/>
                  </a:cubicBezTo>
                  <a:cubicBezTo>
                    <a:pt x="689" y="3296"/>
                    <a:pt x="672" y="2574"/>
                    <a:pt x="721" y="1853"/>
                  </a:cubicBezTo>
                  <a:cubicBezTo>
                    <a:pt x="754" y="1492"/>
                    <a:pt x="820" y="1214"/>
                    <a:pt x="918" y="1099"/>
                  </a:cubicBezTo>
                  <a:cubicBezTo>
                    <a:pt x="1180" y="837"/>
                    <a:pt x="1508" y="280"/>
                    <a:pt x="1098" y="50"/>
                  </a:cubicBezTo>
                  <a:cubicBezTo>
                    <a:pt x="1028" y="15"/>
                    <a:pt x="960" y="0"/>
                    <a:pt x="89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 name="Google Shape;1662;p2"/>
            <p:cNvSpPr/>
            <p:nvPr/>
          </p:nvSpPr>
          <p:spPr>
            <a:xfrm>
              <a:off x="3872075" y="2933700"/>
              <a:ext cx="115575" cy="137300"/>
            </a:xfrm>
            <a:custGeom>
              <a:avLst/>
              <a:gdLst/>
              <a:ahLst/>
              <a:cxnLst/>
              <a:rect l="l" t="t" r="r" b="b"/>
              <a:pathLst>
                <a:path w="4623" h="5492" extrusionOk="0">
                  <a:moveTo>
                    <a:pt x="4328" y="1"/>
                  </a:moveTo>
                  <a:lnTo>
                    <a:pt x="4328" y="1"/>
                  </a:lnTo>
                  <a:cubicBezTo>
                    <a:pt x="4442" y="460"/>
                    <a:pt x="4311" y="951"/>
                    <a:pt x="4000" y="1296"/>
                  </a:cubicBezTo>
                  <a:cubicBezTo>
                    <a:pt x="3951" y="1378"/>
                    <a:pt x="3885" y="1443"/>
                    <a:pt x="3803" y="1509"/>
                  </a:cubicBezTo>
                  <a:cubicBezTo>
                    <a:pt x="3016" y="2082"/>
                    <a:pt x="1902" y="1787"/>
                    <a:pt x="1000" y="2427"/>
                  </a:cubicBezTo>
                  <a:cubicBezTo>
                    <a:pt x="99" y="3050"/>
                    <a:pt x="197" y="3967"/>
                    <a:pt x="181" y="4476"/>
                  </a:cubicBezTo>
                  <a:cubicBezTo>
                    <a:pt x="197" y="4820"/>
                    <a:pt x="131" y="5164"/>
                    <a:pt x="0" y="5492"/>
                  </a:cubicBezTo>
                  <a:cubicBezTo>
                    <a:pt x="295" y="5295"/>
                    <a:pt x="476" y="4935"/>
                    <a:pt x="443" y="4574"/>
                  </a:cubicBezTo>
                  <a:cubicBezTo>
                    <a:pt x="443" y="3931"/>
                    <a:pt x="500" y="3202"/>
                    <a:pt x="695" y="3202"/>
                  </a:cubicBezTo>
                  <a:cubicBezTo>
                    <a:pt x="708" y="3202"/>
                    <a:pt x="723" y="3206"/>
                    <a:pt x="738" y="3213"/>
                  </a:cubicBezTo>
                  <a:cubicBezTo>
                    <a:pt x="967" y="3328"/>
                    <a:pt x="787" y="3574"/>
                    <a:pt x="705" y="3722"/>
                  </a:cubicBezTo>
                  <a:cubicBezTo>
                    <a:pt x="607" y="3886"/>
                    <a:pt x="443" y="4541"/>
                    <a:pt x="1164" y="4951"/>
                  </a:cubicBezTo>
                  <a:cubicBezTo>
                    <a:pt x="1164" y="4951"/>
                    <a:pt x="935" y="4426"/>
                    <a:pt x="1328" y="4148"/>
                  </a:cubicBezTo>
                  <a:cubicBezTo>
                    <a:pt x="1738" y="3869"/>
                    <a:pt x="2000" y="3705"/>
                    <a:pt x="1951" y="3132"/>
                  </a:cubicBezTo>
                  <a:cubicBezTo>
                    <a:pt x="1907" y="2608"/>
                    <a:pt x="2237" y="2175"/>
                    <a:pt x="2473" y="2175"/>
                  </a:cubicBezTo>
                  <a:cubicBezTo>
                    <a:pt x="2503" y="2175"/>
                    <a:pt x="2531" y="2182"/>
                    <a:pt x="2557" y="2197"/>
                  </a:cubicBezTo>
                  <a:cubicBezTo>
                    <a:pt x="2787" y="2345"/>
                    <a:pt x="2508" y="2558"/>
                    <a:pt x="2393" y="2607"/>
                  </a:cubicBezTo>
                  <a:cubicBezTo>
                    <a:pt x="2213" y="2722"/>
                    <a:pt x="2180" y="2984"/>
                    <a:pt x="2328" y="3148"/>
                  </a:cubicBezTo>
                  <a:cubicBezTo>
                    <a:pt x="2541" y="3394"/>
                    <a:pt x="2475" y="3705"/>
                    <a:pt x="2197" y="3804"/>
                  </a:cubicBezTo>
                  <a:cubicBezTo>
                    <a:pt x="2197" y="3804"/>
                    <a:pt x="2253" y="3810"/>
                    <a:pt x="2348" y="3810"/>
                  </a:cubicBezTo>
                  <a:cubicBezTo>
                    <a:pt x="2674" y="3810"/>
                    <a:pt x="3452" y="3732"/>
                    <a:pt x="3934" y="3033"/>
                  </a:cubicBezTo>
                  <a:cubicBezTo>
                    <a:pt x="4295" y="2525"/>
                    <a:pt x="4508" y="1919"/>
                    <a:pt x="4573" y="1296"/>
                  </a:cubicBezTo>
                  <a:cubicBezTo>
                    <a:pt x="4623" y="853"/>
                    <a:pt x="4541" y="394"/>
                    <a:pt x="432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 name="Google Shape;1663;p2"/>
            <p:cNvSpPr/>
            <p:nvPr/>
          </p:nvSpPr>
          <p:spPr>
            <a:xfrm>
              <a:off x="3457375" y="3076675"/>
              <a:ext cx="100000" cy="218525"/>
            </a:xfrm>
            <a:custGeom>
              <a:avLst/>
              <a:gdLst/>
              <a:ahLst/>
              <a:cxnLst/>
              <a:rect l="l" t="t" r="r" b="b"/>
              <a:pathLst>
                <a:path w="4000" h="8741" extrusionOk="0">
                  <a:moveTo>
                    <a:pt x="2081" y="1"/>
                  </a:moveTo>
                  <a:cubicBezTo>
                    <a:pt x="1553" y="1"/>
                    <a:pt x="1050" y="245"/>
                    <a:pt x="721" y="674"/>
                  </a:cubicBezTo>
                  <a:cubicBezTo>
                    <a:pt x="377" y="1182"/>
                    <a:pt x="328" y="1822"/>
                    <a:pt x="590" y="2363"/>
                  </a:cubicBezTo>
                  <a:cubicBezTo>
                    <a:pt x="824" y="2784"/>
                    <a:pt x="1259" y="3021"/>
                    <a:pt x="1715" y="3021"/>
                  </a:cubicBezTo>
                  <a:cubicBezTo>
                    <a:pt x="1898" y="3021"/>
                    <a:pt x="2084" y="2983"/>
                    <a:pt x="2262" y="2904"/>
                  </a:cubicBezTo>
                  <a:cubicBezTo>
                    <a:pt x="2967" y="2723"/>
                    <a:pt x="3098" y="1789"/>
                    <a:pt x="2492" y="1412"/>
                  </a:cubicBezTo>
                  <a:cubicBezTo>
                    <a:pt x="2407" y="1367"/>
                    <a:pt x="2321" y="1346"/>
                    <a:pt x="2238" y="1346"/>
                  </a:cubicBezTo>
                  <a:cubicBezTo>
                    <a:pt x="1902" y="1346"/>
                    <a:pt x="1619" y="1680"/>
                    <a:pt x="1738" y="2035"/>
                  </a:cubicBezTo>
                  <a:cubicBezTo>
                    <a:pt x="1875" y="2324"/>
                    <a:pt x="2198" y="2347"/>
                    <a:pt x="2327" y="2347"/>
                  </a:cubicBezTo>
                  <a:cubicBezTo>
                    <a:pt x="2352" y="2347"/>
                    <a:pt x="2369" y="2346"/>
                    <a:pt x="2377" y="2346"/>
                  </a:cubicBezTo>
                  <a:cubicBezTo>
                    <a:pt x="2443" y="2346"/>
                    <a:pt x="2443" y="2379"/>
                    <a:pt x="2443" y="2379"/>
                  </a:cubicBezTo>
                  <a:cubicBezTo>
                    <a:pt x="2486" y="2569"/>
                    <a:pt x="2243" y="2851"/>
                    <a:pt x="1782" y="2851"/>
                  </a:cubicBezTo>
                  <a:cubicBezTo>
                    <a:pt x="1727" y="2851"/>
                    <a:pt x="1668" y="2847"/>
                    <a:pt x="1607" y="2838"/>
                  </a:cubicBezTo>
                  <a:cubicBezTo>
                    <a:pt x="1410" y="2805"/>
                    <a:pt x="1246" y="2723"/>
                    <a:pt x="1098" y="2576"/>
                  </a:cubicBezTo>
                  <a:cubicBezTo>
                    <a:pt x="410" y="1920"/>
                    <a:pt x="754" y="543"/>
                    <a:pt x="1754" y="281"/>
                  </a:cubicBezTo>
                  <a:cubicBezTo>
                    <a:pt x="1893" y="250"/>
                    <a:pt x="2036" y="234"/>
                    <a:pt x="2180" y="234"/>
                  </a:cubicBezTo>
                  <a:cubicBezTo>
                    <a:pt x="2340" y="234"/>
                    <a:pt x="2500" y="254"/>
                    <a:pt x="2656" y="297"/>
                  </a:cubicBezTo>
                  <a:cubicBezTo>
                    <a:pt x="2836" y="347"/>
                    <a:pt x="3016" y="428"/>
                    <a:pt x="3180" y="560"/>
                  </a:cubicBezTo>
                  <a:cubicBezTo>
                    <a:pt x="3524" y="838"/>
                    <a:pt x="3737" y="1248"/>
                    <a:pt x="3770" y="1707"/>
                  </a:cubicBezTo>
                  <a:cubicBezTo>
                    <a:pt x="3836" y="2445"/>
                    <a:pt x="3459" y="3182"/>
                    <a:pt x="2885" y="3707"/>
                  </a:cubicBezTo>
                  <a:cubicBezTo>
                    <a:pt x="2311" y="4248"/>
                    <a:pt x="1574" y="4559"/>
                    <a:pt x="984" y="5084"/>
                  </a:cubicBezTo>
                  <a:cubicBezTo>
                    <a:pt x="426" y="5592"/>
                    <a:pt x="82" y="6297"/>
                    <a:pt x="33" y="7067"/>
                  </a:cubicBezTo>
                  <a:cubicBezTo>
                    <a:pt x="0" y="7755"/>
                    <a:pt x="394" y="8493"/>
                    <a:pt x="1033" y="8673"/>
                  </a:cubicBezTo>
                  <a:cubicBezTo>
                    <a:pt x="1167" y="8719"/>
                    <a:pt x="1305" y="8741"/>
                    <a:pt x="1441" y="8741"/>
                  </a:cubicBezTo>
                  <a:cubicBezTo>
                    <a:pt x="1934" y="8741"/>
                    <a:pt x="2396" y="8455"/>
                    <a:pt x="2525" y="8018"/>
                  </a:cubicBezTo>
                  <a:cubicBezTo>
                    <a:pt x="2721" y="7542"/>
                    <a:pt x="2508" y="7001"/>
                    <a:pt x="2033" y="6788"/>
                  </a:cubicBezTo>
                  <a:cubicBezTo>
                    <a:pt x="1934" y="6723"/>
                    <a:pt x="1820" y="6690"/>
                    <a:pt x="1705" y="6690"/>
                  </a:cubicBezTo>
                  <a:cubicBezTo>
                    <a:pt x="1671" y="6686"/>
                    <a:pt x="1637" y="6683"/>
                    <a:pt x="1603" y="6683"/>
                  </a:cubicBezTo>
                  <a:cubicBezTo>
                    <a:pt x="1265" y="6683"/>
                    <a:pt x="957" y="6903"/>
                    <a:pt x="853" y="7231"/>
                  </a:cubicBezTo>
                  <a:cubicBezTo>
                    <a:pt x="723" y="7724"/>
                    <a:pt x="994" y="7991"/>
                    <a:pt x="1308" y="7991"/>
                  </a:cubicBezTo>
                  <a:cubicBezTo>
                    <a:pt x="1390" y="7991"/>
                    <a:pt x="1476" y="7973"/>
                    <a:pt x="1557" y="7936"/>
                  </a:cubicBezTo>
                  <a:cubicBezTo>
                    <a:pt x="1869" y="7772"/>
                    <a:pt x="1934" y="7362"/>
                    <a:pt x="1672" y="7116"/>
                  </a:cubicBezTo>
                  <a:cubicBezTo>
                    <a:pt x="1594" y="7048"/>
                    <a:pt x="1493" y="7009"/>
                    <a:pt x="1390" y="7009"/>
                  </a:cubicBezTo>
                  <a:cubicBezTo>
                    <a:pt x="1319" y="7009"/>
                    <a:pt x="1247" y="7027"/>
                    <a:pt x="1180" y="7067"/>
                  </a:cubicBezTo>
                  <a:cubicBezTo>
                    <a:pt x="1162" y="7078"/>
                    <a:pt x="1148" y="7083"/>
                    <a:pt x="1138" y="7083"/>
                  </a:cubicBezTo>
                  <a:cubicBezTo>
                    <a:pt x="1105" y="7083"/>
                    <a:pt x="1115" y="7034"/>
                    <a:pt x="1115" y="7034"/>
                  </a:cubicBezTo>
                  <a:cubicBezTo>
                    <a:pt x="1226" y="6813"/>
                    <a:pt x="1521" y="6785"/>
                    <a:pt x="1661" y="6785"/>
                  </a:cubicBezTo>
                  <a:cubicBezTo>
                    <a:pt x="1708" y="6785"/>
                    <a:pt x="1738" y="6788"/>
                    <a:pt x="1738" y="6788"/>
                  </a:cubicBezTo>
                  <a:cubicBezTo>
                    <a:pt x="1836" y="6788"/>
                    <a:pt x="1918" y="6805"/>
                    <a:pt x="2016" y="6837"/>
                  </a:cubicBezTo>
                  <a:cubicBezTo>
                    <a:pt x="2459" y="7034"/>
                    <a:pt x="2656" y="7559"/>
                    <a:pt x="2459" y="8001"/>
                  </a:cubicBezTo>
                  <a:cubicBezTo>
                    <a:pt x="2320" y="8379"/>
                    <a:pt x="1921" y="8631"/>
                    <a:pt x="1483" y="8631"/>
                  </a:cubicBezTo>
                  <a:cubicBezTo>
                    <a:pt x="1351" y="8631"/>
                    <a:pt x="1215" y="8608"/>
                    <a:pt x="1082" y="8559"/>
                  </a:cubicBezTo>
                  <a:cubicBezTo>
                    <a:pt x="508" y="8395"/>
                    <a:pt x="148" y="7723"/>
                    <a:pt x="181" y="7051"/>
                  </a:cubicBezTo>
                  <a:cubicBezTo>
                    <a:pt x="230" y="6346"/>
                    <a:pt x="574" y="5690"/>
                    <a:pt x="1098" y="5215"/>
                  </a:cubicBezTo>
                  <a:cubicBezTo>
                    <a:pt x="1639" y="4707"/>
                    <a:pt x="2410" y="4428"/>
                    <a:pt x="3000" y="3838"/>
                  </a:cubicBezTo>
                  <a:cubicBezTo>
                    <a:pt x="3590" y="3281"/>
                    <a:pt x="4000" y="2494"/>
                    <a:pt x="3934" y="1691"/>
                  </a:cubicBezTo>
                  <a:cubicBezTo>
                    <a:pt x="3869" y="904"/>
                    <a:pt x="3311" y="248"/>
                    <a:pt x="2557" y="68"/>
                  </a:cubicBezTo>
                  <a:cubicBezTo>
                    <a:pt x="2399" y="23"/>
                    <a:pt x="2239" y="1"/>
                    <a:pt x="208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 name="Google Shape;1664;p2"/>
            <p:cNvSpPr/>
            <p:nvPr/>
          </p:nvSpPr>
          <p:spPr>
            <a:xfrm>
              <a:off x="3459425" y="3159500"/>
              <a:ext cx="42625" cy="60250"/>
            </a:xfrm>
            <a:custGeom>
              <a:avLst/>
              <a:gdLst/>
              <a:ahLst/>
              <a:cxnLst/>
              <a:rect l="l" t="t" r="r" b="b"/>
              <a:pathLst>
                <a:path w="1705" h="2410" extrusionOk="0">
                  <a:moveTo>
                    <a:pt x="1508" y="0"/>
                  </a:moveTo>
                  <a:lnTo>
                    <a:pt x="1508" y="0"/>
                  </a:lnTo>
                  <a:cubicBezTo>
                    <a:pt x="1508" y="0"/>
                    <a:pt x="1377" y="66"/>
                    <a:pt x="1344" y="148"/>
                  </a:cubicBezTo>
                  <a:cubicBezTo>
                    <a:pt x="1328" y="246"/>
                    <a:pt x="1213" y="328"/>
                    <a:pt x="1033" y="328"/>
                  </a:cubicBezTo>
                  <a:cubicBezTo>
                    <a:pt x="836" y="328"/>
                    <a:pt x="0" y="394"/>
                    <a:pt x="49" y="2410"/>
                  </a:cubicBezTo>
                  <a:cubicBezTo>
                    <a:pt x="49" y="2410"/>
                    <a:pt x="131" y="1672"/>
                    <a:pt x="754" y="1394"/>
                  </a:cubicBezTo>
                  <a:cubicBezTo>
                    <a:pt x="1393" y="1115"/>
                    <a:pt x="1705" y="853"/>
                    <a:pt x="1590" y="459"/>
                  </a:cubicBezTo>
                  <a:cubicBezTo>
                    <a:pt x="1475" y="82"/>
                    <a:pt x="1508" y="0"/>
                    <a:pt x="150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 name="Google Shape;1665;p2"/>
            <p:cNvSpPr/>
            <p:nvPr/>
          </p:nvSpPr>
          <p:spPr>
            <a:xfrm>
              <a:off x="3476625" y="2981250"/>
              <a:ext cx="159850" cy="250800"/>
            </a:xfrm>
            <a:custGeom>
              <a:avLst/>
              <a:gdLst/>
              <a:ahLst/>
              <a:cxnLst/>
              <a:rect l="l" t="t" r="r" b="b"/>
              <a:pathLst>
                <a:path w="6394" h="10032" extrusionOk="0">
                  <a:moveTo>
                    <a:pt x="5246" y="0"/>
                  </a:moveTo>
                  <a:lnTo>
                    <a:pt x="5246" y="0"/>
                  </a:lnTo>
                  <a:cubicBezTo>
                    <a:pt x="2886" y="672"/>
                    <a:pt x="4180" y="2197"/>
                    <a:pt x="4262" y="4426"/>
                  </a:cubicBezTo>
                  <a:cubicBezTo>
                    <a:pt x="4344" y="6278"/>
                    <a:pt x="3263" y="7983"/>
                    <a:pt x="1558" y="8688"/>
                  </a:cubicBezTo>
                  <a:cubicBezTo>
                    <a:pt x="230" y="9228"/>
                    <a:pt x="1" y="10032"/>
                    <a:pt x="1" y="10032"/>
                  </a:cubicBezTo>
                  <a:cubicBezTo>
                    <a:pt x="318" y="9500"/>
                    <a:pt x="672" y="9329"/>
                    <a:pt x="973" y="9329"/>
                  </a:cubicBezTo>
                  <a:cubicBezTo>
                    <a:pt x="1201" y="9329"/>
                    <a:pt x="1398" y="9427"/>
                    <a:pt x="1525" y="9540"/>
                  </a:cubicBezTo>
                  <a:cubicBezTo>
                    <a:pt x="1632" y="9641"/>
                    <a:pt x="1732" y="9673"/>
                    <a:pt x="1826" y="9673"/>
                  </a:cubicBezTo>
                  <a:cubicBezTo>
                    <a:pt x="1992" y="9673"/>
                    <a:pt x="2137" y="9573"/>
                    <a:pt x="2263" y="9573"/>
                  </a:cubicBezTo>
                  <a:cubicBezTo>
                    <a:pt x="2459" y="9589"/>
                    <a:pt x="2345" y="9802"/>
                    <a:pt x="2345" y="9802"/>
                  </a:cubicBezTo>
                  <a:cubicBezTo>
                    <a:pt x="2672" y="9638"/>
                    <a:pt x="2771" y="9228"/>
                    <a:pt x="2574" y="8933"/>
                  </a:cubicBezTo>
                  <a:cubicBezTo>
                    <a:pt x="2476" y="8779"/>
                    <a:pt x="2318" y="8697"/>
                    <a:pt x="2151" y="8697"/>
                  </a:cubicBezTo>
                  <a:cubicBezTo>
                    <a:pt x="2123" y="8697"/>
                    <a:pt x="2094" y="8699"/>
                    <a:pt x="2066" y="8704"/>
                  </a:cubicBezTo>
                  <a:cubicBezTo>
                    <a:pt x="2066" y="8704"/>
                    <a:pt x="2263" y="8655"/>
                    <a:pt x="3312" y="7802"/>
                  </a:cubicBezTo>
                  <a:cubicBezTo>
                    <a:pt x="4607" y="6737"/>
                    <a:pt x="4541" y="7114"/>
                    <a:pt x="5459" y="6622"/>
                  </a:cubicBezTo>
                  <a:cubicBezTo>
                    <a:pt x="6393" y="6131"/>
                    <a:pt x="6082" y="5131"/>
                    <a:pt x="6082" y="5131"/>
                  </a:cubicBezTo>
                  <a:lnTo>
                    <a:pt x="6082" y="5131"/>
                  </a:lnTo>
                  <a:cubicBezTo>
                    <a:pt x="6035" y="5257"/>
                    <a:pt x="5972" y="5443"/>
                    <a:pt x="5459" y="5443"/>
                  </a:cubicBezTo>
                  <a:cubicBezTo>
                    <a:pt x="5438" y="5443"/>
                    <a:pt x="5416" y="5443"/>
                    <a:pt x="5393" y="5442"/>
                  </a:cubicBezTo>
                  <a:cubicBezTo>
                    <a:pt x="5365" y="5440"/>
                    <a:pt x="5337" y="5439"/>
                    <a:pt x="5309" y="5439"/>
                  </a:cubicBezTo>
                  <a:cubicBezTo>
                    <a:pt x="4949" y="5439"/>
                    <a:pt x="4628" y="5632"/>
                    <a:pt x="4475" y="5967"/>
                  </a:cubicBezTo>
                  <a:cubicBezTo>
                    <a:pt x="4410" y="6081"/>
                    <a:pt x="4328" y="6180"/>
                    <a:pt x="4213" y="6245"/>
                  </a:cubicBezTo>
                  <a:cubicBezTo>
                    <a:pt x="4557" y="5917"/>
                    <a:pt x="4607" y="5147"/>
                    <a:pt x="4721" y="4508"/>
                  </a:cubicBezTo>
                  <a:cubicBezTo>
                    <a:pt x="4820" y="3868"/>
                    <a:pt x="5115" y="4065"/>
                    <a:pt x="5672" y="3688"/>
                  </a:cubicBezTo>
                  <a:cubicBezTo>
                    <a:pt x="6246" y="3295"/>
                    <a:pt x="5934" y="2803"/>
                    <a:pt x="5885" y="2656"/>
                  </a:cubicBezTo>
                  <a:cubicBezTo>
                    <a:pt x="5852" y="2524"/>
                    <a:pt x="5852" y="2361"/>
                    <a:pt x="5902" y="2229"/>
                  </a:cubicBezTo>
                  <a:lnTo>
                    <a:pt x="5902" y="2229"/>
                  </a:lnTo>
                  <a:cubicBezTo>
                    <a:pt x="5901" y="2230"/>
                    <a:pt x="5852" y="2344"/>
                    <a:pt x="5475" y="2393"/>
                  </a:cubicBezTo>
                  <a:cubicBezTo>
                    <a:pt x="5164" y="2426"/>
                    <a:pt x="4918" y="2672"/>
                    <a:pt x="4852" y="2967"/>
                  </a:cubicBezTo>
                  <a:cubicBezTo>
                    <a:pt x="4852" y="3129"/>
                    <a:pt x="4752" y="3303"/>
                    <a:pt x="4615" y="3303"/>
                  </a:cubicBezTo>
                  <a:cubicBezTo>
                    <a:pt x="4586" y="3303"/>
                    <a:pt x="4556" y="3296"/>
                    <a:pt x="4525" y="3278"/>
                  </a:cubicBezTo>
                  <a:cubicBezTo>
                    <a:pt x="4328" y="3180"/>
                    <a:pt x="4410" y="2885"/>
                    <a:pt x="4410" y="2885"/>
                  </a:cubicBezTo>
                  <a:cubicBezTo>
                    <a:pt x="4607" y="2295"/>
                    <a:pt x="5197" y="2524"/>
                    <a:pt x="5639" y="1836"/>
                  </a:cubicBezTo>
                  <a:cubicBezTo>
                    <a:pt x="6033" y="1230"/>
                    <a:pt x="5492" y="590"/>
                    <a:pt x="5279" y="410"/>
                  </a:cubicBezTo>
                  <a:cubicBezTo>
                    <a:pt x="5164" y="312"/>
                    <a:pt x="5148" y="131"/>
                    <a:pt x="524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 name="Google Shape;1666;p2"/>
            <p:cNvSpPr/>
            <p:nvPr/>
          </p:nvSpPr>
          <p:spPr>
            <a:xfrm>
              <a:off x="3457775" y="2907475"/>
              <a:ext cx="69700" cy="204100"/>
            </a:xfrm>
            <a:custGeom>
              <a:avLst/>
              <a:gdLst/>
              <a:ahLst/>
              <a:cxnLst/>
              <a:rect l="l" t="t" r="r" b="b"/>
              <a:pathLst>
                <a:path w="2788" h="8164" extrusionOk="0">
                  <a:moveTo>
                    <a:pt x="689" y="1"/>
                  </a:moveTo>
                  <a:lnTo>
                    <a:pt x="689" y="1"/>
                  </a:lnTo>
                  <a:cubicBezTo>
                    <a:pt x="689" y="1"/>
                    <a:pt x="66" y="181"/>
                    <a:pt x="214" y="1083"/>
                  </a:cubicBezTo>
                  <a:cubicBezTo>
                    <a:pt x="296" y="1574"/>
                    <a:pt x="558" y="2017"/>
                    <a:pt x="935" y="2361"/>
                  </a:cubicBezTo>
                  <a:cubicBezTo>
                    <a:pt x="1115" y="2574"/>
                    <a:pt x="1312" y="2738"/>
                    <a:pt x="1459" y="2902"/>
                  </a:cubicBezTo>
                  <a:cubicBezTo>
                    <a:pt x="1804" y="3279"/>
                    <a:pt x="2459" y="4131"/>
                    <a:pt x="2132" y="4984"/>
                  </a:cubicBezTo>
                  <a:cubicBezTo>
                    <a:pt x="2050" y="5197"/>
                    <a:pt x="1902" y="5410"/>
                    <a:pt x="1722" y="5574"/>
                  </a:cubicBezTo>
                  <a:cubicBezTo>
                    <a:pt x="1148" y="6082"/>
                    <a:pt x="755" y="6328"/>
                    <a:pt x="443" y="6754"/>
                  </a:cubicBezTo>
                  <a:cubicBezTo>
                    <a:pt x="148" y="7164"/>
                    <a:pt x="1" y="7655"/>
                    <a:pt x="17" y="8164"/>
                  </a:cubicBezTo>
                  <a:cubicBezTo>
                    <a:pt x="17" y="8000"/>
                    <a:pt x="66" y="6934"/>
                    <a:pt x="1214" y="6147"/>
                  </a:cubicBezTo>
                  <a:cubicBezTo>
                    <a:pt x="2509" y="5230"/>
                    <a:pt x="2787" y="4295"/>
                    <a:pt x="2345" y="2918"/>
                  </a:cubicBezTo>
                  <a:cubicBezTo>
                    <a:pt x="2279" y="2722"/>
                    <a:pt x="2197" y="2541"/>
                    <a:pt x="2099" y="2361"/>
                  </a:cubicBezTo>
                  <a:cubicBezTo>
                    <a:pt x="1492" y="1230"/>
                    <a:pt x="394" y="968"/>
                    <a:pt x="6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 name="Google Shape;1667;p2"/>
            <p:cNvSpPr/>
            <p:nvPr/>
          </p:nvSpPr>
          <p:spPr>
            <a:xfrm>
              <a:off x="3231175" y="3231000"/>
              <a:ext cx="226625" cy="158025"/>
            </a:xfrm>
            <a:custGeom>
              <a:avLst/>
              <a:gdLst/>
              <a:ahLst/>
              <a:cxnLst/>
              <a:rect l="l" t="t" r="r" b="b"/>
              <a:pathLst>
                <a:path w="9065" h="6321" extrusionOk="0">
                  <a:moveTo>
                    <a:pt x="1989" y="0"/>
                  </a:moveTo>
                  <a:cubicBezTo>
                    <a:pt x="1077" y="0"/>
                    <a:pt x="66" y="652"/>
                    <a:pt x="33" y="1845"/>
                  </a:cubicBezTo>
                  <a:cubicBezTo>
                    <a:pt x="0" y="2713"/>
                    <a:pt x="459" y="3533"/>
                    <a:pt x="1230" y="3943"/>
                  </a:cubicBezTo>
                  <a:cubicBezTo>
                    <a:pt x="1732" y="4194"/>
                    <a:pt x="2300" y="4298"/>
                    <a:pt x="2876" y="4298"/>
                  </a:cubicBezTo>
                  <a:cubicBezTo>
                    <a:pt x="3203" y="4298"/>
                    <a:pt x="3532" y="4264"/>
                    <a:pt x="3852" y="4205"/>
                  </a:cubicBezTo>
                  <a:cubicBezTo>
                    <a:pt x="4737" y="3959"/>
                    <a:pt x="5557" y="3615"/>
                    <a:pt x="6376" y="3418"/>
                  </a:cubicBezTo>
                  <a:cubicBezTo>
                    <a:pt x="6573" y="3371"/>
                    <a:pt x="6772" y="3347"/>
                    <a:pt x="6967" y="3347"/>
                  </a:cubicBezTo>
                  <a:cubicBezTo>
                    <a:pt x="7583" y="3347"/>
                    <a:pt x="8162" y="3584"/>
                    <a:pt x="8524" y="4057"/>
                  </a:cubicBezTo>
                  <a:cubicBezTo>
                    <a:pt x="8950" y="4631"/>
                    <a:pt x="8999" y="5565"/>
                    <a:pt x="8442" y="5975"/>
                  </a:cubicBezTo>
                  <a:cubicBezTo>
                    <a:pt x="8228" y="6137"/>
                    <a:pt x="7973" y="6212"/>
                    <a:pt x="7727" y="6212"/>
                  </a:cubicBezTo>
                  <a:cubicBezTo>
                    <a:pt x="7351" y="6212"/>
                    <a:pt x="6994" y="6037"/>
                    <a:pt x="6835" y="5729"/>
                  </a:cubicBezTo>
                  <a:cubicBezTo>
                    <a:pt x="6524" y="5221"/>
                    <a:pt x="6770" y="4582"/>
                    <a:pt x="7229" y="4451"/>
                  </a:cubicBezTo>
                  <a:cubicBezTo>
                    <a:pt x="7324" y="4413"/>
                    <a:pt x="7424" y="4394"/>
                    <a:pt x="7523" y="4394"/>
                  </a:cubicBezTo>
                  <a:cubicBezTo>
                    <a:pt x="7761" y="4394"/>
                    <a:pt x="7991" y="4504"/>
                    <a:pt x="8130" y="4713"/>
                  </a:cubicBezTo>
                  <a:cubicBezTo>
                    <a:pt x="8229" y="4893"/>
                    <a:pt x="8245" y="5107"/>
                    <a:pt x="8163" y="5287"/>
                  </a:cubicBezTo>
                  <a:cubicBezTo>
                    <a:pt x="8163" y="5326"/>
                    <a:pt x="8112" y="5405"/>
                    <a:pt x="8059" y="5405"/>
                  </a:cubicBezTo>
                  <a:cubicBezTo>
                    <a:pt x="8044" y="5405"/>
                    <a:pt x="8030" y="5399"/>
                    <a:pt x="8016" y="5385"/>
                  </a:cubicBezTo>
                  <a:cubicBezTo>
                    <a:pt x="7966" y="5320"/>
                    <a:pt x="8016" y="4975"/>
                    <a:pt x="7655" y="4926"/>
                  </a:cubicBezTo>
                  <a:cubicBezTo>
                    <a:pt x="7640" y="4924"/>
                    <a:pt x="7626" y="4923"/>
                    <a:pt x="7612" y="4923"/>
                  </a:cubicBezTo>
                  <a:cubicBezTo>
                    <a:pt x="7269" y="4923"/>
                    <a:pt x="7161" y="5489"/>
                    <a:pt x="7507" y="5631"/>
                  </a:cubicBezTo>
                  <a:cubicBezTo>
                    <a:pt x="7574" y="5662"/>
                    <a:pt x="7644" y="5677"/>
                    <a:pt x="7713" y="5677"/>
                  </a:cubicBezTo>
                  <a:cubicBezTo>
                    <a:pt x="7936" y="5677"/>
                    <a:pt x="8154" y="5528"/>
                    <a:pt x="8229" y="5303"/>
                  </a:cubicBezTo>
                  <a:cubicBezTo>
                    <a:pt x="8229" y="5303"/>
                    <a:pt x="8229" y="5287"/>
                    <a:pt x="8229" y="5287"/>
                  </a:cubicBezTo>
                  <a:cubicBezTo>
                    <a:pt x="8229" y="5270"/>
                    <a:pt x="8229" y="5254"/>
                    <a:pt x="8245" y="5238"/>
                  </a:cubicBezTo>
                  <a:lnTo>
                    <a:pt x="8245" y="5221"/>
                  </a:lnTo>
                  <a:cubicBezTo>
                    <a:pt x="8261" y="5107"/>
                    <a:pt x="8261" y="4975"/>
                    <a:pt x="8229" y="4844"/>
                  </a:cubicBezTo>
                  <a:cubicBezTo>
                    <a:pt x="8104" y="4532"/>
                    <a:pt x="7808" y="4344"/>
                    <a:pt x="7501" y="4344"/>
                  </a:cubicBezTo>
                  <a:cubicBezTo>
                    <a:pt x="7404" y="4344"/>
                    <a:pt x="7306" y="4363"/>
                    <a:pt x="7212" y="4402"/>
                  </a:cubicBezTo>
                  <a:cubicBezTo>
                    <a:pt x="6721" y="4516"/>
                    <a:pt x="6426" y="5221"/>
                    <a:pt x="6753" y="5762"/>
                  </a:cubicBezTo>
                  <a:cubicBezTo>
                    <a:pt x="6926" y="6117"/>
                    <a:pt x="7336" y="6321"/>
                    <a:pt x="7763" y="6321"/>
                  </a:cubicBezTo>
                  <a:cubicBezTo>
                    <a:pt x="8027" y="6321"/>
                    <a:pt x="8298" y="6243"/>
                    <a:pt x="8524" y="6074"/>
                  </a:cubicBezTo>
                  <a:cubicBezTo>
                    <a:pt x="8950" y="5729"/>
                    <a:pt x="9065" y="5139"/>
                    <a:pt x="8934" y="4582"/>
                  </a:cubicBezTo>
                  <a:cubicBezTo>
                    <a:pt x="8819" y="4041"/>
                    <a:pt x="8458" y="3172"/>
                    <a:pt x="7212" y="2894"/>
                  </a:cubicBezTo>
                  <a:cubicBezTo>
                    <a:pt x="7066" y="2861"/>
                    <a:pt x="6916" y="2846"/>
                    <a:pt x="6764" y="2846"/>
                  </a:cubicBezTo>
                  <a:cubicBezTo>
                    <a:pt x="5425" y="2846"/>
                    <a:pt x="3894" y="3984"/>
                    <a:pt x="2311" y="3984"/>
                  </a:cubicBezTo>
                  <a:cubicBezTo>
                    <a:pt x="2088" y="3984"/>
                    <a:pt x="1864" y="3962"/>
                    <a:pt x="1639" y="3910"/>
                  </a:cubicBezTo>
                  <a:cubicBezTo>
                    <a:pt x="1557" y="3877"/>
                    <a:pt x="1459" y="3861"/>
                    <a:pt x="1361" y="3828"/>
                  </a:cubicBezTo>
                  <a:lnTo>
                    <a:pt x="1312" y="3795"/>
                  </a:lnTo>
                  <a:cubicBezTo>
                    <a:pt x="590" y="3418"/>
                    <a:pt x="148" y="2664"/>
                    <a:pt x="181" y="1861"/>
                  </a:cubicBezTo>
                  <a:cubicBezTo>
                    <a:pt x="203" y="743"/>
                    <a:pt x="1166" y="111"/>
                    <a:pt x="2032" y="111"/>
                  </a:cubicBezTo>
                  <a:cubicBezTo>
                    <a:pt x="2449" y="111"/>
                    <a:pt x="2843" y="257"/>
                    <a:pt x="3098" y="566"/>
                  </a:cubicBezTo>
                  <a:cubicBezTo>
                    <a:pt x="3557" y="1009"/>
                    <a:pt x="3524" y="1779"/>
                    <a:pt x="3016" y="2172"/>
                  </a:cubicBezTo>
                  <a:cubicBezTo>
                    <a:pt x="2934" y="2238"/>
                    <a:pt x="2852" y="2271"/>
                    <a:pt x="2754" y="2304"/>
                  </a:cubicBezTo>
                  <a:cubicBezTo>
                    <a:pt x="2697" y="2316"/>
                    <a:pt x="2637" y="2322"/>
                    <a:pt x="2577" y="2322"/>
                  </a:cubicBezTo>
                  <a:cubicBezTo>
                    <a:pt x="2397" y="2322"/>
                    <a:pt x="2213" y="2267"/>
                    <a:pt x="2066" y="2156"/>
                  </a:cubicBezTo>
                  <a:cubicBezTo>
                    <a:pt x="1934" y="2074"/>
                    <a:pt x="1885" y="1910"/>
                    <a:pt x="1918" y="1779"/>
                  </a:cubicBezTo>
                  <a:lnTo>
                    <a:pt x="1918" y="1779"/>
                  </a:lnTo>
                  <a:cubicBezTo>
                    <a:pt x="1993" y="1854"/>
                    <a:pt x="2097" y="1894"/>
                    <a:pt x="2201" y="1894"/>
                  </a:cubicBezTo>
                  <a:cubicBezTo>
                    <a:pt x="2256" y="1894"/>
                    <a:pt x="2310" y="1884"/>
                    <a:pt x="2361" y="1861"/>
                  </a:cubicBezTo>
                  <a:cubicBezTo>
                    <a:pt x="2590" y="1714"/>
                    <a:pt x="2525" y="1320"/>
                    <a:pt x="2213" y="1222"/>
                  </a:cubicBezTo>
                  <a:cubicBezTo>
                    <a:pt x="2185" y="1214"/>
                    <a:pt x="2157" y="1211"/>
                    <a:pt x="2129" y="1211"/>
                  </a:cubicBezTo>
                  <a:cubicBezTo>
                    <a:pt x="1787" y="1211"/>
                    <a:pt x="1507" y="1748"/>
                    <a:pt x="1902" y="2172"/>
                  </a:cubicBezTo>
                  <a:cubicBezTo>
                    <a:pt x="2059" y="2318"/>
                    <a:pt x="2262" y="2401"/>
                    <a:pt x="2469" y="2401"/>
                  </a:cubicBezTo>
                  <a:cubicBezTo>
                    <a:pt x="2542" y="2401"/>
                    <a:pt x="2616" y="2390"/>
                    <a:pt x="2688" y="2369"/>
                  </a:cubicBezTo>
                  <a:cubicBezTo>
                    <a:pt x="2721" y="2369"/>
                    <a:pt x="2754" y="2353"/>
                    <a:pt x="2787" y="2353"/>
                  </a:cubicBezTo>
                  <a:lnTo>
                    <a:pt x="2852" y="2320"/>
                  </a:lnTo>
                  <a:lnTo>
                    <a:pt x="2885" y="2320"/>
                  </a:lnTo>
                  <a:cubicBezTo>
                    <a:pt x="3049" y="2254"/>
                    <a:pt x="3164" y="2140"/>
                    <a:pt x="3262" y="2009"/>
                  </a:cubicBezTo>
                  <a:cubicBezTo>
                    <a:pt x="3590" y="1550"/>
                    <a:pt x="3541" y="910"/>
                    <a:pt x="3147" y="501"/>
                  </a:cubicBezTo>
                  <a:cubicBezTo>
                    <a:pt x="2875" y="162"/>
                    <a:pt x="2444" y="0"/>
                    <a:pt x="19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 name="Google Shape;1668;p2"/>
            <p:cNvSpPr/>
            <p:nvPr/>
          </p:nvSpPr>
          <p:spPr>
            <a:xfrm>
              <a:off x="3269275" y="3320875"/>
              <a:ext cx="161475" cy="92300"/>
            </a:xfrm>
            <a:custGeom>
              <a:avLst/>
              <a:gdLst/>
              <a:ahLst/>
              <a:cxnLst/>
              <a:rect l="l" t="t" r="r" b="b"/>
              <a:pathLst>
                <a:path w="6459" h="3692" extrusionOk="0">
                  <a:moveTo>
                    <a:pt x="5519" y="1"/>
                  </a:moveTo>
                  <a:cubicBezTo>
                    <a:pt x="5268" y="1"/>
                    <a:pt x="4969" y="44"/>
                    <a:pt x="4623" y="167"/>
                  </a:cubicBezTo>
                  <a:cubicBezTo>
                    <a:pt x="3778" y="468"/>
                    <a:pt x="2591" y="1022"/>
                    <a:pt x="1423" y="1022"/>
                  </a:cubicBezTo>
                  <a:cubicBezTo>
                    <a:pt x="937" y="1022"/>
                    <a:pt x="454" y="926"/>
                    <a:pt x="1" y="676"/>
                  </a:cubicBezTo>
                  <a:lnTo>
                    <a:pt x="1" y="676"/>
                  </a:lnTo>
                  <a:cubicBezTo>
                    <a:pt x="1" y="676"/>
                    <a:pt x="582" y="1334"/>
                    <a:pt x="1346" y="1334"/>
                  </a:cubicBezTo>
                  <a:cubicBezTo>
                    <a:pt x="1373" y="1334"/>
                    <a:pt x="1400" y="1333"/>
                    <a:pt x="1427" y="1331"/>
                  </a:cubicBezTo>
                  <a:cubicBezTo>
                    <a:pt x="1951" y="1295"/>
                    <a:pt x="2176" y="1158"/>
                    <a:pt x="2311" y="1158"/>
                  </a:cubicBezTo>
                  <a:cubicBezTo>
                    <a:pt x="2357" y="1158"/>
                    <a:pt x="2393" y="1174"/>
                    <a:pt x="2427" y="1216"/>
                  </a:cubicBezTo>
                  <a:cubicBezTo>
                    <a:pt x="2490" y="1305"/>
                    <a:pt x="2387" y="1364"/>
                    <a:pt x="2240" y="1364"/>
                  </a:cubicBezTo>
                  <a:cubicBezTo>
                    <a:pt x="2196" y="1364"/>
                    <a:pt x="2148" y="1359"/>
                    <a:pt x="2099" y="1348"/>
                  </a:cubicBezTo>
                  <a:cubicBezTo>
                    <a:pt x="2046" y="1330"/>
                    <a:pt x="1991" y="1321"/>
                    <a:pt x="1937" y="1321"/>
                  </a:cubicBezTo>
                  <a:cubicBezTo>
                    <a:pt x="1840" y="1321"/>
                    <a:pt x="1746" y="1350"/>
                    <a:pt x="1673" y="1413"/>
                  </a:cubicBezTo>
                  <a:cubicBezTo>
                    <a:pt x="1495" y="1575"/>
                    <a:pt x="1715" y="2086"/>
                    <a:pt x="1346" y="2086"/>
                  </a:cubicBezTo>
                  <a:cubicBezTo>
                    <a:pt x="1340" y="2086"/>
                    <a:pt x="1334" y="2085"/>
                    <a:pt x="1328" y="2085"/>
                  </a:cubicBezTo>
                  <a:lnTo>
                    <a:pt x="1328" y="2085"/>
                  </a:lnTo>
                  <a:cubicBezTo>
                    <a:pt x="1328" y="2085"/>
                    <a:pt x="1612" y="2452"/>
                    <a:pt x="2037" y="2452"/>
                  </a:cubicBezTo>
                  <a:cubicBezTo>
                    <a:pt x="2180" y="2452"/>
                    <a:pt x="2339" y="2410"/>
                    <a:pt x="2509" y="2298"/>
                  </a:cubicBezTo>
                  <a:cubicBezTo>
                    <a:pt x="3181" y="1872"/>
                    <a:pt x="2820" y="1364"/>
                    <a:pt x="3066" y="1233"/>
                  </a:cubicBezTo>
                  <a:cubicBezTo>
                    <a:pt x="3107" y="1211"/>
                    <a:pt x="3148" y="1201"/>
                    <a:pt x="3186" y="1201"/>
                  </a:cubicBezTo>
                  <a:cubicBezTo>
                    <a:pt x="3372" y="1201"/>
                    <a:pt x="3489" y="1441"/>
                    <a:pt x="3312" y="1659"/>
                  </a:cubicBezTo>
                  <a:cubicBezTo>
                    <a:pt x="3082" y="1938"/>
                    <a:pt x="2213" y="2888"/>
                    <a:pt x="3558" y="3692"/>
                  </a:cubicBezTo>
                  <a:cubicBezTo>
                    <a:pt x="3574" y="3692"/>
                    <a:pt x="3394" y="3233"/>
                    <a:pt x="3738" y="3085"/>
                  </a:cubicBezTo>
                  <a:cubicBezTo>
                    <a:pt x="4098" y="2921"/>
                    <a:pt x="4820" y="2692"/>
                    <a:pt x="4721" y="2200"/>
                  </a:cubicBezTo>
                  <a:cubicBezTo>
                    <a:pt x="4623" y="1692"/>
                    <a:pt x="4246" y="954"/>
                    <a:pt x="4852" y="495"/>
                  </a:cubicBezTo>
                  <a:cubicBezTo>
                    <a:pt x="5199" y="236"/>
                    <a:pt x="5500" y="134"/>
                    <a:pt x="5802" y="134"/>
                  </a:cubicBezTo>
                  <a:cubicBezTo>
                    <a:pt x="6015" y="134"/>
                    <a:pt x="6228" y="184"/>
                    <a:pt x="6459" y="266"/>
                  </a:cubicBezTo>
                  <a:cubicBezTo>
                    <a:pt x="6459" y="266"/>
                    <a:pt x="6136" y="1"/>
                    <a:pt x="551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 name="Google Shape;1669;p2"/>
            <p:cNvSpPr/>
            <p:nvPr/>
          </p:nvSpPr>
          <p:spPr>
            <a:xfrm>
              <a:off x="3299200" y="3228800"/>
              <a:ext cx="90575" cy="63075"/>
            </a:xfrm>
            <a:custGeom>
              <a:avLst/>
              <a:gdLst/>
              <a:ahLst/>
              <a:cxnLst/>
              <a:rect l="l" t="t" r="r" b="b"/>
              <a:pathLst>
                <a:path w="3623" h="2523" extrusionOk="0">
                  <a:moveTo>
                    <a:pt x="1109" y="1"/>
                  </a:moveTo>
                  <a:cubicBezTo>
                    <a:pt x="508" y="1"/>
                    <a:pt x="0" y="130"/>
                    <a:pt x="0" y="130"/>
                  </a:cubicBezTo>
                  <a:cubicBezTo>
                    <a:pt x="0" y="130"/>
                    <a:pt x="967" y="195"/>
                    <a:pt x="1197" y="556"/>
                  </a:cubicBezTo>
                  <a:cubicBezTo>
                    <a:pt x="1377" y="736"/>
                    <a:pt x="1443" y="1015"/>
                    <a:pt x="1361" y="1261"/>
                  </a:cubicBezTo>
                  <a:cubicBezTo>
                    <a:pt x="1312" y="1490"/>
                    <a:pt x="1197" y="2146"/>
                    <a:pt x="2229" y="2162"/>
                  </a:cubicBezTo>
                  <a:cubicBezTo>
                    <a:pt x="3262" y="2162"/>
                    <a:pt x="3098" y="2523"/>
                    <a:pt x="3098" y="2523"/>
                  </a:cubicBezTo>
                  <a:cubicBezTo>
                    <a:pt x="3098" y="2523"/>
                    <a:pt x="3623" y="1769"/>
                    <a:pt x="2754" y="621"/>
                  </a:cubicBezTo>
                  <a:cubicBezTo>
                    <a:pt x="2380" y="125"/>
                    <a:pt x="1700" y="1"/>
                    <a:pt x="110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 name="Google Shape;1670;p2"/>
            <p:cNvSpPr/>
            <p:nvPr/>
          </p:nvSpPr>
          <p:spPr>
            <a:xfrm>
              <a:off x="3263950" y="3162375"/>
              <a:ext cx="56575" cy="66800"/>
            </a:xfrm>
            <a:custGeom>
              <a:avLst/>
              <a:gdLst/>
              <a:ahLst/>
              <a:cxnLst/>
              <a:rect l="l" t="t" r="r" b="b"/>
              <a:pathLst>
                <a:path w="2263" h="2672" extrusionOk="0">
                  <a:moveTo>
                    <a:pt x="1115" y="0"/>
                  </a:moveTo>
                  <a:lnTo>
                    <a:pt x="1115" y="0"/>
                  </a:lnTo>
                  <a:cubicBezTo>
                    <a:pt x="837" y="164"/>
                    <a:pt x="738" y="689"/>
                    <a:pt x="804" y="1410"/>
                  </a:cubicBezTo>
                  <a:cubicBezTo>
                    <a:pt x="869" y="2147"/>
                    <a:pt x="1" y="2606"/>
                    <a:pt x="1" y="2606"/>
                  </a:cubicBezTo>
                  <a:cubicBezTo>
                    <a:pt x="591" y="2410"/>
                    <a:pt x="1771" y="2672"/>
                    <a:pt x="2017" y="2000"/>
                  </a:cubicBezTo>
                  <a:cubicBezTo>
                    <a:pt x="2263" y="1344"/>
                    <a:pt x="1623" y="918"/>
                    <a:pt x="1279" y="721"/>
                  </a:cubicBezTo>
                  <a:cubicBezTo>
                    <a:pt x="919" y="525"/>
                    <a:pt x="1115" y="0"/>
                    <a:pt x="11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 name="Google Shape;1671;p2"/>
            <p:cNvSpPr/>
            <p:nvPr/>
          </p:nvSpPr>
          <p:spPr>
            <a:xfrm>
              <a:off x="3179550" y="3191450"/>
              <a:ext cx="79500" cy="107400"/>
            </a:xfrm>
            <a:custGeom>
              <a:avLst/>
              <a:gdLst/>
              <a:ahLst/>
              <a:cxnLst/>
              <a:rect l="l" t="t" r="r" b="b"/>
              <a:pathLst>
                <a:path w="3180" h="4296" extrusionOk="0">
                  <a:moveTo>
                    <a:pt x="2803" y="1"/>
                  </a:moveTo>
                  <a:lnTo>
                    <a:pt x="2803" y="1"/>
                  </a:lnTo>
                  <a:cubicBezTo>
                    <a:pt x="2712" y="79"/>
                    <a:pt x="2601" y="126"/>
                    <a:pt x="2485" y="126"/>
                  </a:cubicBezTo>
                  <a:cubicBezTo>
                    <a:pt x="2455" y="126"/>
                    <a:pt x="2424" y="122"/>
                    <a:pt x="2393" y="116"/>
                  </a:cubicBezTo>
                  <a:cubicBezTo>
                    <a:pt x="2339" y="105"/>
                    <a:pt x="2260" y="96"/>
                    <a:pt x="2169" y="96"/>
                  </a:cubicBezTo>
                  <a:cubicBezTo>
                    <a:pt x="1848" y="96"/>
                    <a:pt x="1370" y="201"/>
                    <a:pt x="1229" y="673"/>
                  </a:cubicBezTo>
                  <a:cubicBezTo>
                    <a:pt x="1049" y="1296"/>
                    <a:pt x="1180" y="1689"/>
                    <a:pt x="1410" y="1869"/>
                  </a:cubicBezTo>
                  <a:cubicBezTo>
                    <a:pt x="1623" y="2066"/>
                    <a:pt x="1623" y="2427"/>
                    <a:pt x="1475" y="2492"/>
                  </a:cubicBezTo>
                  <a:cubicBezTo>
                    <a:pt x="1443" y="2502"/>
                    <a:pt x="1408" y="2507"/>
                    <a:pt x="1373" y="2507"/>
                  </a:cubicBezTo>
                  <a:cubicBezTo>
                    <a:pt x="1228" y="2507"/>
                    <a:pt x="1081" y="2418"/>
                    <a:pt x="1147" y="2181"/>
                  </a:cubicBezTo>
                  <a:cubicBezTo>
                    <a:pt x="1221" y="1946"/>
                    <a:pt x="1045" y="1712"/>
                    <a:pt x="819" y="1712"/>
                  </a:cubicBezTo>
                  <a:cubicBezTo>
                    <a:pt x="793" y="1712"/>
                    <a:pt x="765" y="1715"/>
                    <a:pt x="738" y="1722"/>
                  </a:cubicBezTo>
                  <a:cubicBezTo>
                    <a:pt x="677" y="1729"/>
                    <a:pt x="623" y="1734"/>
                    <a:pt x="575" y="1734"/>
                  </a:cubicBezTo>
                  <a:cubicBezTo>
                    <a:pt x="413" y="1734"/>
                    <a:pt x="316" y="1688"/>
                    <a:pt x="279" y="1574"/>
                  </a:cubicBezTo>
                  <a:lnTo>
                    <a:pt x="279" y="1574"/>
                  </a:lnTo>
                  <a:cubicBezTo>
                    <a:pt x="279" y="1575"/>
                    <a:pt x="0" y="2476"/>
                    <a:pt x="688" y="2919"/>
                  </a:cubicBezTo>
                  <a:cubicBezTo>
                    <a:pt x="1377" y="3345"/>
                    <a:pt x="1754" y="4033"/>
                    <a:pt x="2131" y="4295"/>
                  </a:cubicBezTo>
                  <a:cubicBezTo>
                    <a:pt x="2131" y="4295"/>
                    <a:pt x="1524" y="3345"/>
                    <a:pt x="2082" y="2476"/>
                  </a:cubicBezTo>
                  <a:cubicBezTo>
                    <a:pt x="2639" y="1607"/>
                    <a:pt x="3180" y="1329"/>
                    <a:pt x="28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 name="Google Shape;1672;p2"/>
            <p:cNvSpPr/>
            <p:nvPr/>
          </p:nvSpPr>
          <p:spPr>
            <a:xfrm>
              <a:off x="3074625" y="3032525"/>
              <a:ext cx="202875" cy="202800"/>
            </a:xfrm>
            <a:custGeom>
              <a:avLst/>
              <a:gdLst/>
              <a:ahLst/>
              <a:cxnLst/>
              <a:rect l="l" t="t" r="r" b="b"/>
              <a:pathLst>
                <a:path w="8115" h="8112" extrusionOk="0">
                  <a:moveTo>
                    <a:pt x="2338" y="1"/>
                  </a:moveTo>
                  <a:cubicBezTo>
                    <a:pt x="2253" y="1"/>
                    <a:pt x="2167" y="5"/>
                    <a:pt x="2082" y="14"/>
                  </a:cubicBezTo>
                  <a:cubicBezTo>
                    <a:pt x="755" y="178"/>
                    <a:pt x="1" y="1981"/>
                    <a:pt x="771" y="3244"/>
                  </a:cubicBezTo>
                  <a:cubicBezTo>
                    <a:pt x="1386" y="4218"/>
                    <a:pt x="2480" y="4479"/>
                    <a:pt x="3465" y="4479"/>
                  </a:cubicBezTo>
                  <a:cubicBezTo>
                    <a:pt x="3557" y="4479"/>
                    <a:pt x="3648" y="4477"/>
                    <a:pt x="3738" y="4473"/>
                  </a:cubicBezTo>
                  <a:cubicBezTo>
                    <a:pt x="3951" y="4473"/>
                    <a:pt x="4181" y="4440"/>
                    <a:pt x="4443" y="4407"/>
                  </a:cubicBezTo>
                  <a:cubicBezTo>
                    <a:pt x="4443" y="4407"/>
                    <a:pt x="4649" y="4373"/>
                    <a:pt x="4956" y="4373"/>
                  </a:cubicBezTo>
                  <a:cubicBezTo>
                    <a:pt x="5439" y="4373"/>
                    <a:pt x="6173" y="4458"/>
                    <a:pt x="6754" y="4899"/>
                  </a:cubicBezTo>
                  <a:cubicBezTo>
                    <a:pt x="7147" y="5243"/>
                    <a:pt x="7410" y="5702"/>
                    <a:pt x="7508" y="6227"/>
                  </a:cubicBezTo>
                  <a:cubicBezTo>
                    <a:pt x="7508" y="6227"/>
                    <a:pt x="7672" y="7423"/>
                    <a:pt x="7098" y="8063"/>
                  </a:cubicBezTo>
                  <a:lnTo>
                    <a:pt x="7098" y="8079"/>
                  </a:lnTo>
                  <a:cubicBezTo>
                    <a:pt x="7098" y="8079"/>
                    <a:pt x="7082" y="8095"/>
                    <a:pt x="7065" y="8112"/>
                  </a:cubicBezTo>
                  <a:cubicBezTo>
                    <a:pt x="7065" y="8112"/>
                    <a:pt x="8114" y="7571"/>
                    <a:pt x="7983" y="5981"/>
                  </a:cubicBezTo>
                  <a:cubicBezTo>
                    <a:pt x="7875" y="4665"/>
                    <a:pt x="6811" y="4011"/>
                    <a:pt x="5472" y="4011"/>
                  </a:cubicBezTo>
                  <a:cubicBezTo>
                    <a:pt x="5194" y="4011"/>
                    <a:pt x="4903" y="4039"/>
                    <a:pt x="4607" y="4096"/>
                  </a:cubicBezTo>
                  <a:cubicBezTo>
                    <a:pt x="4105" y="4196"/>
                    <a:pt x="3653" y="4246"/>
                    <a:pt x="3245" y="4246"/>
                  </a:cubicBezTo>
                  <a:cubicBezTo>
                    <a:pt x="2719" y="4246"/>
                    <a:pt x="2266" y="4163"/>
                    <a:pt x="1869" y="3998"/>
                  </a:cubicBezTo>
                  <a:cubicBezTo>
                    <a:pt x="1492" y="3817"/>
                    <a:pt x="1148" y="3522"/>
                    <a:pt x="919" y="3145"/>
                  </a:cubicBezTo>
                  <a:cubicBezTo>
                    <a:pt x="181" y="1998"/>
                    <a:pt x="886" y="310"/>
                    <a:pt x="2099" y="162"/>
                  </a:cubicBezTo>
                  <a:cubicBezTo>
                    <a:pt x="2197" y="148"/>
                    <a:pt x="2297" y="140"/>
                    <a:pt x="2396" y="140"/>
                  </a:cubicBezTo>
                  <a:cubicBezTo>
                    <a:pt x="2861" y="140"/>
                    <a:pt x="3320" y="300"/>
                    <a:pt x="3590" y="637"/>
                  </a:cubicBezTo>
                  <a:cubicBezTo>
                    <a:pt x="3869" y="1031"/>
                    <a:pt x="3918" y="1555"/>
                    <a:pt x="3722" y="1998"/>
                  </a:cubicBezTo>
                  <a:cubicBezTo>
                    <a:pt x="3577" y="2340"/>
                    <a:pt x="3243" y="2544"/>
                    <a:pt x="2896" y="2544"/>
                  </a:cubicBezTo>
                  <a:cubicBezTo>
                    <a:pt x="2810" y="2544"/>
                    <a:pt x="2724" y="2532"/>
                    <a:pt x="2640" y="2506"/>
                  </a:cubicBezTo>
                  <a:cubicBezTo>
                    <a:pt x="2197" y="2408"/>
                    <a:pt x="2017" y="1965"/>
                    <a:pt x="2361" y="1916"/>
                  </a:cubicBezTo>
                  <a:cubicBezTo>
                    <a:pt x="2771" y="1850"/>
                    <a:pt x="2836" y="1506"/>
                    <a:pt x="2705" y="1211"/>
                  </a:cubicBezTo>
                  <a:cubicBezTo>
                    <a:pt x="2646" y="1092"/>
                    <a:pt x="2511" y="1026"/>
                    <a:pt x="2366" y="1026"/>
                  </a:cubicBezTo>
                  <a:cubicBezTo>
                    <a:pt x="2153" y="1026"/>
                    <a:pt x="1918" y="1168"/>
                    <a:pt x="1869" y="1490"/>
                  </a:cubicBezTo>
                  <a:cubicBezTo>
                    <a:pt x="1804" y="1768"/>
                    <a:pt x="1886" y="2047"/>
                    <a:pt x="2066" y="2244"/>
                  </a:cubicBezTo>
                  <a:cubicBezTo>
                    <a:pt x="2242" y="2436"/>
                    <a:pt x="2579" y="2598"/>
                    <a:pt x="2924" y="2598"/>
                  </a:cubicBezTo>
                  <a:cubicBezTo>
                    <a:pt x="3256" y="2598"/>
                    <a:pt x="3595" y="2448"/>
                    <a:pt x="3804" y="2031"/>
                  </a:cubicBezTo>
                  <a:cubicBezTo>
                    <a:pt x="4033" y="1572"/>
                    <a:pt x="3984" y="998"/>
                    <a:pt x="3689" y="572"/>
                  </a:cubicBezTo>
                  <a:cubicBezTo>
                    <a:pt x="3379" y="177"/>
                    <a:pt x="2863" y="1"/>
                    <a:pt x="23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 name="Google Shape;1673;p2"/>
            <p:cNvSpPr/>
            <p:nvPr/>
          </p:nvSpPr>
          <p:spPr>
            <a:xfrm>
              <a:off x="3107000" y="3148950"/>
              <a:ext cx="116400" cy="59325"/>
            </a:xfrm>
            <a:custGeom>
              <a:avLst/>
              <a:gdLst/>
              <a:ahLst/>
              <a:cxnLst/>
              <a:rect l="l" t="t" r="r" b="b"/>
              <a:pathLst>
                <a:path w="4656" h="2373" extrusionOk="0">
                  <a:moveTo>
                    <a:pt x="3571" y="1"/>
                  </a:moveTo>
                  <a:cubicBezTo>
                    <a:pt x="3274" y="1"/>
                    <a:pt x="2923" y="42"/>
                    <a:pt x="2525" y="160"/>
                  </a:cubicBezTo>
                  <a:cubicBezTo>
                    <a:pt x="1960" y="328"/>
                    <a:pt x="1484" y="391"/>
                    <a:pt x="1095" y="391"/>
                  </a:cubicBezTo>
                  <a:cubicBezTo>
                    <a:pt x="572" y="391"/>
                    <a:pt x="208" y="275"/>
                    <a:pt x="1" y="144"/>
                  </a:cubicBezTo>
                  <a:lnTo>
                    <a:pt x="1" y="144"/>
                  </a:lnTo>
                  <a:cubicBezTo>
                    <a:pt x="132" y="258"/>
                    <a:pt x="263" y="390"/>
                    <a:pt x="378" y="537"/>
                  </a:cubicBezTo>
                  <a:cubicBezTo>
                    <a:pt x="453" y="642"/>
                    <a:pt x="597" y="1393"/>
                    <a:pt x="1187" y="1393"/>
                  </a:cubicBezTo>
                  <a:cubicBezTo>
                    <a:pt x="1241" y="1393"/>
                    <a:pt x="1299" y="1387"/>
                    <a:pt x="1361" y="1373"/>
                  </a:cubicBezTo>
                  <a:cubicBezTo>
                    <a:pt x="2082" y="1226"/>
                    <a:pt x="1935" y="767"/>
                    <a:pt x="2427" y="619"/>
                  </a:cubicBezTo>
                  <a:cubicBezTo>
                    <a:pt x="2519" y="590"/>
                    <a:pt x="2597" y="578"/>
                    <a:pt x="2663" y="578"/>
                  </a:cubicBezTo>
                  <a:cubicBezTo>
                    <a:pt x="2932" y="578"/>
                    <a:pt x="2975" y="783"/>
                    <a:pt x="2869" y="849"/>
                  </a:cubicBezTo>
                  <a:cubicBezTo>
                    <a:pt x="2808" y="894"/>
                    <a:pt x="2750" y="908"/>
                    <a:pt x="2690" y="908"/>
                  </a:cubicBezTo>
                  <a:cubicBezTo>
                    <a:pt x="2620" y="908"/>
                    <a:pt x="2547" y="890"/>
                    <a:pt x="2459" y="881"/>
                  </a:cubicBezTo>
                  <a:cubicBezTo>
                    <a:pt x="2445" y="879"/>
                    <a:pt x="2428" y="877"/>
                    <a:pt x="2409" y="877"/>
                  </a:cubicBezTo>
                  <a:cubicBezTo>
                    <a:pt x="2205" y="877"/>
                    <a:pt x="1817" y="1047"/>
                    <a:pt x="1968" y="1439"/>
                  </a:cubicBezTo>
                  <a:cubicBezTo>
                    <a:pt x="2132" y="1881"/>
                    <a:pt x="2377" y="2242"/>
                    <a:pt x="2115" y="2373"/>
                  </a:cubicBezTo>
                  <a:cubicBezTo>
                    <a:pt x="2115" y="2373"/>
                    <a:pt x="3033" y="2373"/>
                    <a:pt x="3345" y="2111"/>
                  </a:cubicBezTo>
                  <a:cubicBezTo>
                    <a:pt x="3689" y="1865"/>
                    <a:pt x="3853" y="1406"/>
                    <a:pt x="3722" y="980"/>
                  </a:cubicBezTo>
                  <a:cubicBezTo>
                    <a:pt x="3623" y="500"/>
                    <a:pt x="3937" y="202"/>
                    <a:pt x="4414" y="202"/>
                  </a:cubicBezTo>
                  <a:cubicBezTo>
                    <a:pt x="4491" y="202"/>
                    <a:pt x="4572" y="210"/>
                    <a:pt x="4656" y="226"/>
                  </a:cubicBezTo>
                  <a:cubicBezTo>
                    <a:pt x="4656" y="226"/>
                    <a:pt x="4262" y="1"/>
                    <a:pt x="357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 name="Google Shape;1674;p2"/>
            <p:cNvSpPr/>
            <p:nvPr/>
          </p:nvSpPr>
          <p:spPr>
            <a:xfrm>
              <a:off x="3136500" y="3039850"/>
              <a:ext cx="80750" cy="83700"/>
            </a:xfrm>
            <a:custGeom>
              <a:avLst/>
              <a:gdLst/>
              <a:ahLst/>
              <a:cxnLst/>
              <a:rect l="l" t="t" r="r" b="b"/>
              <a:pathLst>
                <a:path w="3230" h="3348" extrusionOk="0">
                  <a:moveTo>
                    <a:pt x="1263" y="0"/>
                  </a:moveTo>
                  <a:lnTo>
                    <a:pt x="1263" y="0"/>
                  </a:lnTo>
                  <a:cubicBezTo>
                    <a:pt x="1689" y="426"/>
                    <a:pt x="1837" y="1066"/>
                    <a:pt x="1640" y="1639"/>
                  </a:cubicBezTo>
                  <a:cubicBezTo>
                    <a:pt x="1410" y="2401"/>
                    <a:pt x="887" y="2601"/>
                    <a:pt x="437" y="2601"/>
                  </a:cubicBezTo>
                  <a:cubicBezTo>
                    <a:pt x="277" y="2601"/>
                    <a:pt x="126" y="2575"/>
                    <a:pt x="1" y="2541"/>
                  </a:cubicBezTo>
                  <a:lnTo>
                    <a:pt x="1" y="2541"/>
                  </a:lnTo>
                  <a:cubicBezTo>
                    <a:pt x="1" y="2541"/>
                    <a:pt x="229" y="3347"/>
                    <a:pt x="1008" y="3347"/>
                  </a:cubicBezTo>
                  <a:cubicBezTo>
                    <a:pt x="1038" y="3347"/>
                    <a:pt x="1068" y="3346"/>
                    <a:pt x="1099" y="3344"/>
                  </a:cubicBezTo>
                  <a:cubicBezTo>
                    <a:pt x="1951" y="3278"/>
                    <a:pt x="1902" y="2623"/>
                    <a:pt x="1886" y="2344"/>
                  </a:cubicBezTo>
                  <a:cubicBezTo>
                    <a:pt x="1869" y="2065"/>
                    <a:pt x="1869" y="1836"/>
                    <a:pt x="1968" y="1836"/>
                  </a:cubicBezTo>
                  <a:cubicBezTo>
                    <a:pt x="2083" y="1836"/>
                    <a:pt x="2115" y="1934"/>
                    <a:pt x="2050" y="2131"/>
                  </a:cubicBezTo>
                  <a:cubicBezTo>
                    <a:pt x="1984" y="2328"/>
                    <a:pt x="1837" y="2967"/>
                    <a:pt x="2935" y="3082"/>
                  </a:cubicBezTo>
                  <a:cubicBezTo>
                    <a:pt x="2787" y="2983"/>
                    <a:pt x="2755" y="2803"/>
                    <a:pt x="2853" y="2672"/>
                  </a:cubicBezTo>
                  <a:cubicBezTo>
                    <a:pt x="3017" y="2410"/>
                    <a:pt x="3230" y="1967"/>
                    <a:pt x="2492" y="1344"/>
                  </a:cubicBezTo>
                  <a:cubicBezTo>
                    <a:pt x="1771" y="721"/>
                    <a:pt x="1706" y="279"/>
                    <a:pt x="12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 name="Google Shape;1675;p2"/>
            <p:cNvSpPr/>
            <p:nvPr/>
          </p:nvSpPr>
          <p:spPr>
            <a:xfrm>
              <a:off x="3053325" y="2920025"/>
              <a:ext cx="38125" cy="191950"/>
            </a:xfrm>
            <a:custGeom>
              <a:avLst/>
              <a:gdLst/>
              <a:ahLst/>
              <a:cxnLst/>
              <a:rect l="l" t="t" r="r" b="b"/>
              <a:pathLst>
                <a:path w="1525" h="7678" extrusionOk="0">
                  <a:moveTo>
                    <a:pt x="631" y="1"/>
                  </a:moveTo>
                  <a:cubicBezTo>
                    <a:pt x="565" y="1"/>
                    <a:pt x="497" y="17"/>
                    <a:pt x="427" y="56"/>
                  </a:cubicBezTo>
                  <a:cubicBezTo>
                    <a:pt x="0" y="302"/>
                    <a:pt x="345" y="843"/>
                    <a:pt x="607" y="1105"/>
                  </a:cubicBezTo>
                  <a:cubicBezTo>
                    <a:pt x="705" y="1203"/>
                    <a:pt x="771" y="1482"/>
                    <a:pt x="804" y="1859"/>
                  </a:cubicBezTo>
                  <a:cubicBezTo>
                    <a:pt x="836" y="2580"/>
                    <a:pt x="820" y="3302"/>
                    <a:pt x="754" y="4006"/>
                  </a:cubicBezTo>
                  <a:cubicBezTo>
                    <a:pt x="607" y="5367"/>
                    <a:pt x="771" y="7137"/>
                    <a:pt x="1476" y="7678"/>
                  </a:cubicBezTo>
                  <a:cubicBezTo>
                    <a:pt x="1476" y="7678"/>
                    <a:pt x="820" y="7055"/>
                    <a:pt x="968" y="5187"/>
                  </a:cubicBezTo>
                  <a:cubicBezTo>
                    <a:pt x="1049" y="3990"/>
                    <a:pt x="1410" y="2843"/>
                    <a:pt x="1476" y="1859"/>
                  </a:cubicBezTo>
                  <a:cubicBezTo>
                    <a:pt x="1525" y="1302"/>
                    <a:pt x="1459" y="794"/>
                    <a:pt x="1197" y="384"/>
                  </a:cubicBezTo>
                  <a:cubicBezTo>
                    <a:pt x="1197" y="384"/>
                    <a:pt x="949" y="1"/>
                    <a:pt x="63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 name="Google Shape;1676;p2"/>
            <p:cNvSpPr/>
            <p:nvPr/>
          </p:nvSpPr>
          <p:spPr>
            <a:xfrm>
              <a:off x="2926300" y="2934525"/>
              <a:ext cx="116400" cy="136900"/>
            </a:xfrm>
            <a:custGeom>
              <a:avLst/>
              <a:gdLst/>
              <a:ahLst/>
              <a:cxnLst/>
              <a:rect l="l" t="t" r="r" b="b"/>
              <a:pathLst>
                <a:path w="4656" h="5476" extrusionOk="0">
                  <a:moveTo>
                    <a:pt x="295" y="1"/>
                  </a:moveTo>
                  <a:cubicBezTo>
                    <a:pt x="98" y="394"/>
                    <a:pt x="0" y="853"/>
                    <a:pt x="66" y="1295"/>
                  </a:cubicBezTo>
                  <a:cubicBezTo>
                    <a:pt x="115" y="1918"/>
                    <a:pt x="344" y="2508"/>
                    <a:pt x="689" y="3033"/>
                  </a:cubicBezTo>
                  <a:cubicBezTo>
                    <a:pt x="1182" y="3716"/>
                    <a:pt x="1948" y="3794"/>
                    <a:pt x="2272" y="3794"/>
                  </a:cubicBezTo>
                  <a:cubicBezTo>
                    <a:pt x="2369" y="3794"/>
                    <a:pt x="2426" y="3787"/>
                    <a:pt x="2426" y="3787"/>
                  </a:cubicBezTo>
                  <a:cubicBezTo>
                    <a:pt x="2164" y="3705"/>
                    <a:pt x="2115" y="3377"/>
                    <a:pt x="2311" y="3131"/>
                  </a:cubicBezTo>
                  <a:cubicBezTo>
                    <a:pt x="2459" y="2984"/>
                    <a:pt x="2426" y="2722"/>
                    <a:pt x="2246" y="2607"/>
                  </a:cubicBezTo>
                  <a:cubicBezTo>
                    <a:pt x="2115" y="2558"/>
                    <a:pt x="1852" y="2328"/>
                    <a:pt x="2082" y="2197"/>
                  </a:cubicBezTo>
                  <a:cubicBezTo>
                    <a:pt x="2110" y="2179"/>
                    <a:pt x="2141" y="2171"/>
                    <a:pt x="2173" y="2171"/>
                  </a:cubicBezTo>
                  <a:cubicBezTo>
                    <a:pt x="2408" y="2171"/>
                    <a:pt x="2731" y="2611"/>
                    <a:pt x="2688" y="3115"/>
                  </a:cubicBezTo>
                  <a:cubicBezTo>
                    <a:pt x="2639" y="3705"/>
                    <a:pt x="2918" y="3853"/>
                    <a:pt x="3328" y="4131"/>
                  </a:cubicBezTo>
                  <a:cubicBezTo>
                    <a:pt x="3737" y="4410"/>
                    <a:pt x="3475" y="4934"/>
                    <a:pt x="3475" y="4934"/>
                  </a:cubicBezTo>
                  <a:cubicBezTo>
                    <a:pt x="4196" y="4525"/>
                    <a:pt x="4032" y="3853"/>
                    <a:pt x="3950" y="3705"/>
                  </a:cubicBezTo>
                  <a:cubicBezTo>
                    <a:pt x="3868" y="3557"/>
                    <a:pt x="3672" y="3295"/>
                    <a:pt x="3901" y="3197"/>
                  </a:cubicBezTo>
                  <a:cubicBezTo>
                    <a:pt x="3916" y="3189"/>
                    <a:pt x="3931" y="3186"/>
                    <a:pt x="3945" y="3186"/>
                  </a:cubicBezTo>
                  <a:cubicBezTo>
                    <a:pt x="4141" y="3186"/>
                    <a:pt x="4213" y="3914"/>
                    <a:pt x="4213" y="4557"/>
                  </a:cubicBezTo>
                  <a:cubicBezTo>
                    <a:pt x="4180" y="4918"/>
                    <a:pt x="4344" y="5279"/>
                    <a:pt x="4655" y="5475"/>
                  </a:cubicBezTo>
                  <a:cubicBezTo>
                    <a:pt x="4524" y="5147"/>
                    <a:pt x="4459" y="4803"/>
                    <a:pt x="4475" y="4443"/>
                  </a:cubicBezTo>
                  <a:cubicBezTo>
                    <a:pt x="4475" y="3934"/>
                    <a:pt x="4557" y="3033"/>
                    <a:pt x="3655" y="2394"/>
                  </a:cubicBezTo>
                  <a:cubicBezTo>
                    <a:pt x="2737" y="1771"/>
                    <a:pt x="1639" y="2049"/>
                    <a:pt x="852" y="1492"/>
                  </a:cubicBezTo>
                  <a:cubicBezTo>
                    <a:pt x="771" y="1427"/>
                    <a:pt x="689" y="1361"/>
                    <a:pt x="623" y="1295"/>
                  </a:cubicBezTo>
                  <a:cubicBezTo>
                    <a:pt x="312" y="935"/>
                    <a:pt x="197" y="460"/>
                    <a:pt x="29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 name="Google Shape;1677;p2"/>
            <p:cNvSpPr/>
            <p:nvPr/>
          </p:nvSpPr>
          <p:spPr>
            <a:xfrm>
              <a:off x="3357375" y="3076450"/>
              <a:ext cx="100025" cy="218750"/>
            </a:xfrm>
            <a:custGeom>
              <a:avLst/>
              <a:gdLst/>
              <a:ahLst/>
              <a:cxnLst/>
              <a:rect l="l" t="t" r="r" b="b"/>
              <a:pathLst>
                <a:path w="4001" h="8750" extrusionOk="0">
                  <a:moveTo>
                    <a:pt x="1915" y="0"/>
                  </a:moveTo>
                  <a:cubicBezTo>
                    <a:pt x="1763" y="0"/>
                    <a:pt x="1610" y="20"/>
                    <a:pt x="1460" y="60"/>
                  </a:cubicBezTo>
                  <a:cubicBezTo>
                    <a:pt x="689" y="257"/>
                    <a:pt x="148" y="913"/>
                    <a:pt x="83" y="1700"/>
                  </a:cubicBezTo>
                  <a:cubicBezTo>
                    <a:pt x="1" y="2486"/>
                    <a:pt x="411" y="3290"/>
                    <a:pt x="1017" y="3830"/>
                  </a:cubicBezTo>
                  <a:cubicBezTo>
                    <a:pt x="1607" y="4421"/>
                    <a:pt x="2361" y="4716"/>
                    <a:pt x="2902" y="5207"/>
                  </a:cubicBezTo>
                  <a:cubicBezTo>
                    <a:pt x="3443" y="5683"/>
                    <a:pt x="3771" y="6338"/>
                    <a:pt x="3836" y="7060"/>
                  </a:cubicBezTo>
                  <a:cubicBezTo>
                    <a:pt x="3853" y="7715"/>
                    <a:pt x="3509" y="8404"/>
                    <a:pt x="2935" y="8568"/>
                  </a:cubicBezTo>
                  <a:cubicBezTo>
                    <a:pt x="2807" y="8618"/>
                    <a:pt x="2675" y="8642"/>
                    <a:pt x="2546" y="8642"/>
                  </a:cubicBezTo>
                  <a:cubicBezTo>
                    <a:pt x="2128" y="8642"/>
                    <a:pt x="1733" y="8394"/>
                    <a:pt x="1558" y="7994"/>
                  </a:cubicBezTo>
                  <a:cubicBezTo>
                    <a:pt x="1345" y="7551"/>
                    <a:pt x="1558" y="7027"/>
                    <a:pt x="2001" y="6846"/>
                  </a:cubicBezTo>
                  <a:cubicBezTo>
                    <a:pt x="2082" y="6797"/>
                    <a:pt x="2181" y="6781"/>
                    <a:pt x="2279" y="6781"/>
                  </a:cubicBezTo>
                  <a:cubicBezTo>
                    <a:pt x="2279" y="6781"/>
                    <a:pt x="2296" y="6780"/>
                    <a:pt x="2324" y="6780"/>
                  </a:cubicBezTo>
                  <a:cubicBezTo>
                    <a:pt x="2443" y="6780"/>
                    <a:pt x="2766" y="6801"/>
                    <a:pt x="2886" y="7027"/>
                  </a:cubicBezTo>
                  <a:cubicBezTo>
                    <a:pt x="2886" y="7027"/>
                    <a:pt x="2905" y="7075"/>
                    <a:pt x="2877" y="7075"/>
                  </a:cubicBezTo>
                  <a:cubicBezTo>
                    <a:pt x="2868" y="7075"/>
                    <a:pt x="2855" y="7071"/>
                    <a:pt x="2836" y="7060"/>
                  </a:cubicBezTo>
                  <a:cubicBezTo>
                    <a:pt x="2768" y="7025"/>
                    <a:pt x="2694" y="7008"/>
                    <a:pt x="2620" y="7008"/>
                  </a:cubicBezTo>
                  <a:cubicBezTo>
                    <a:pt x="2517" y="7008"/>
                    <a:pt x="2414" y="7042"/>
                    <a:pt x="2328" y="7109"/>
                  </a:cubicBezTo>
                  <a:cubicBezTo>
                    <a:pt x="2082" y="7355"/>
                    <a:pt x="2132" y="7781"/>
                    <a:pt x="2443" y="7928"/>
                  </a:cubicBezTo>
                  <a:cubicBezTo>
                    <a:pt x="2529" y="7971"/>
                    <a:pt x="2620" y="7993"/>
                    <a:pt x="2708" y="7993"/>
                  </a:cubicBezTo>
                  <a:cubicBezTo>
                    <a:pt x="3021" y="7993"/>
                    <a:pt x="3292" y="7726"/>
                    <a:pt x="3164" y="7240"/>
                  </a:cubicBezTo>
                  <a:cubicBezTo>
                    <a:pt x="3063" y="6908"/>
                    <a:pt x="2760" y="6704"/>
                    <a:pt x="2443" y="6704"/>
                  </a:cubicBezTo>
                  <a:cubicBezTo>
                    <a:pt x="2399" y="6704"/>
                    <a:pt x="2355" y="6707"/>
                    <a:pt x="2312" y="6715"/>
                  </a:cubicBezTo>
                  <a:cubicBezTo>
                    <a:pt x="2181" y="6715"/>
                    <a:pt x="2066" y="6732"/>
                    <a:pt x="1968" y="6797"/>
                  </a:cubicBezTo>
                  <a:cubicBezTo>
                    <a:pt x="1509" y="7010"/>
                    <a:pt x="1296" y="7551"/>
                    <a:pt x="1492" y="8027"/>
                  </a:cubicBezTo>
                  <a:cubicBezTo>
                    <a:pt x="1621" y="8464"/>
                    <a:pt x="2072" y="8750"/>
                    <a:pt x="2562" y="8750"/>
                  </a:cubicBezTo>
                  <a:cubicBezTo>
                    <a:pt x="2696" y="8750"/>
                    <a:pt x="2833" y="8728"/>
                    <a:pt x="2968" y="8682"/>
                  </a:cubicBezTo>
                  <a:cubicBezTo>
                    <a:pt x="3623" y="8502"/>
                    <a:pt x="4000" y="7764"/>
                    <a:pt x="3984" y="7060"/>
                  </a:cubicBezTo>
                  <a:cubicBezTo>
                    <a:pt x="3935" y="6306"/>
                    <a:pt x="3590" y="5601"/>
                    <a:pt x="3033" y="5093"/>
                  </a:cubicBezTo>
                  <a:cubicBezTo>
                    <a:pt x="2459" y="4552"/>
                    <a:pt x="1689" y="4273"/>
                    <a:pt x="1132" y="3716"/>
                  </a:cubicBezTo>
                  <a:cubicBezTo>
                    <a:pt x="574" y="3175"/>
                    <a:pt x="181" y="2437"/>
                    <a:pt x="247" y="1700"/>
                  </a:cubicBezTo>
                  <a:cubicBezTo>
                    <a:pt x="279" y="1257"/>
                    <a:pt x="493" y="847"/>
                    <a:pt x="837" y="569"/>
                  </a:cubicBezTo>
                  <a:cubicBezTo>
                    <a:pt x="984" y="437"/>
                    <a:pt x="1165" y="356"/>
                    <a:pt x="1361" y="306"/>
                  </a:cubicBezTo>
                  <a:cubicBezTo>
                    <a:pt x="1507" y="255"/>
                    <a:pt x="1662" y="230"/>
                    <a:pt x="1818" y="230"/>
                  </a:cubicBezTo>
                  <a:cubicBezTo>
                    <a:pt x="1961" y="230"/>
                    <a:pt x="2106" y="251"/>
                    <a:pt x="2246" y="290"/>
                  </a:cubicBezTo>
                  <a:cubicBezTo>
                    <a:pt x="3263" y="552"/>
                    <a:pt x="3590" y="1929"/>
                    <a:pt x="2918" y="2585"/>
                  </a:cubicBezTo>
                  <a:cubicBezTo>
                    <a:pt x="2771" y="2716"/>
                    <a:pt x="2591" y="2814"/>
                    <a:pt x="2410" y="2847"/>
                  </a:cubicBezTo>
                  <a:cubicBezTo>
                    <a:pt x="2347" y="2856"/>
                    <a:pt x="2287" y="2860"/>
                    <a:pt x="2230" y="2860"/>
                  </a:cubicBezTo>
                  <a:cubicBezTo>
                    <a:pt x="1758" y="2860"/>
                    <a:pt x="1514" y="2577"/>
                    <a:pt x="1558" y="2372"/>
                  </a:cubicBezTo>
                  <a:cubicBezTo>
                    <a:pt x="1558" y="2372"/>
                    <a:pt x="1558" y="2355"/>
                    <a:pt x="1624" y="2355"/>
                  </a:cubicBezTo>
                  <a:cubicBezTo>
                    <a:pt x="1634" y="2355"/>
                    <a:pt x="1654" y="2356"/>
                    <a:pt x="1680" y="2356"/>
                  </a:cubicBezTo>
                  <a:cubicBezTo>
                    <a:pt x="1818" y="2356"/>
                    <a:pt x="2139" y="2333"/>
                    <a:pt x="2263" y="2044"/>
                  </a:cubicBezTo>
                  <a:cubicBezTo>
                    <a:pt x="2383" y="1684"/>
                    <a:pt x="2102" y="1347"/>
                    <a:pt x="1764" y="1347"/>
                  </a:cubicBezTo>
                  <a:cubicBezTo>
                    <a:pt x="1686" y="1347"/>
                    <a:pt x="1605" y="1365"/>
                    <a:pt x="1525" y="1405"/>
                  </a:cubicBezTo>
                  <a:cubicBezTo>
                    <a:pt x="919" y="1798"/>
                    <a:pt x="1066" y="2699"/>
                    <a:pt x="1755" y="2896"/>
                  </a:cubicBezTo>
                  <a:cubicBezTo>
                    <a:pt x="1929" y="2976"/>
                    <a:pt x="2113" y="3014"/>
                    <a:pt x="2295" y="3014"/>
                  </a:cubicBezTo>
                  <a:cubicBezTo>
                    <a:pt x="2745" y="3014"/>
                    <a:pt x="3181" y="2780"/>
                    <a:pt x="3427" y="2372"/>
                  </a:cubicBezTo>
                  <a:cubicBezTo>
                    <a:pt x="3672" y="1814"/>
                    <a:pt x="3623" y="1175"/>
                    <a:pt x="3279" y="683"/>
                  </a:cubicBezTo>
                  <a:cubicBezTo>
                    <a:pt x="2948" y="238"/>
                    <a:pt x="2440" y="0"/>
                    <a:pt x="19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 name="Google Shape;1678;p2"/>
            <p:cNvSpPr/>
            <p:nvPr/>
          </p:nvSpPr>
          <p:spPr>
            <a:xfrm>
              <a:off x="3412700" y="3159075"/>
              <a:ext cx="42975" cy="60275"/>
            </a:xfrm>
            <a:custGeom>
              <a:avLst/>
              <a:gdLst/>
              <a:ahLst/>
              <a:cxnLst/>
              <a:rect l="l" t="t" r="r" b="b"/>
              <a:pathLst>
                <a:path w="1719" h="2411" extrusionOk="0">
                  <a:moveTo>
                    <a:pt x="214" y="1"/>
                  </a:moveTo>
                  <a:cubicBezTo>
                    <a:pt x="214" y="165"/>
                    <a:pt x="181" y="329"/>
                    <a:pt x="115" y="476"/>
                  </a:cubicBezTo>
                  <a:cubicBezTo>
                    <a:pt x="1" y="870"/>
                    <a:pt x="328" y="1132"/>
                    <a:pt x="951" y="1411"/>
                  </a:cubicBezTo>
                  <a:cubicBezTo>
                    <a:pt x="1591" y="1689"/>
                    <a:pt x="1656" y="2410"/>
                    <a:pt x="1656" y="2410"/>
                  </a:cubicBezTo>
                  <a:cubicBezTo>
                    <a:pt x="1718" y="521"/>
                    <a:pt x="975" y="344"/>
                    <a:pt x="727" y="344"/>
                  </a:cubicBezTo>
                  <a:cubicBezTo>
                    <a:pt x="713" y="344"/>
                    <a:pt x="700" y="344"/>
                    <a:pt x="689" y="345"/>
                  </a:cubicBezTo>
                  <a:cubicBezTo>
                    <a:pt x="492" y="345"/>
                    <a:pt x="394" y="263"/>
                    <a:pt x="361" y="165"/>
                  </a:cubicBezTo>
                  <a:cubicBezTo>
                    <a:pt x="345" y="67"/>
                    <a:pt x="214" y="1"/>
                    <a:pt x="21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 name="Google Shape;1679;p2"/>
            <p:cNvSpPr/>
            <p:nvPr/>
          </p:nvSpPr>
          <p:spPr>
            <a:xfrm>
              <a:off x="3278700" y="2981250"/>
              <a:ext cx="159425" cy="250800"/>
            </a:xfrm>
            <a:custGeom>
              <a:avLst/>
              <a:gdLst/>
              <a:ahLst/>
              <a:cxnLst/>
              <a:rect l="l" t="t" r="r" b="b"/>
              <a:pathLst>
                <a:path w="6377" h="10032" extrusionOk="0">
                  <a:moveTo>
                    <a:pt x="1148" y="0"/>
                  </a:moveTo>
                  <a:lnTo>
                    <a:pt x="1148" y="0"/>
                  </a:lnTo>
                  <a:cubicBezTo>
                    <a:pt x="1246" y="131"/>
                    <a:pt x="1230" y="312"/>
                    <a:pt x="1115" y="410"/>
                  </a:cubicBezTo>
                  <a:cubicBezTo>
                    <a:pt x="919" y="590"/>
                    <a:pt x="361" y="1213"/>
                    <a:pt x="771" y="1836"/>
                  </a:cubicBezTo>
                  <a:cubicBezTo>
                    <a:pt x="1197" y="2524"/>
                    <a:pt x="1787" y="2295"/>
                    <a:pt x="2000" y="2885"/>
                  </a:cubicBezTo>
                  <a:cubicBezTo>
                    <a:pt x="2000" y="2885"/>
                    <a:pt x="2066" y="3180"/>
                    <a:pt x="1869" y="3278"/>
                  </a:cubicBezTo>
                  <a:cubicBezTo>
                    <a:pt x="1838" y="3296"/>
                    <a:pt x="1808" y="3303"/>
                    <a:pt x="1779" y="3303"/>
                  </a:cubicBezTo>
                  <a:cubicBezTo>
                    <a:pt x="1642" y="3303"/>
                    <a:pt x="1541" y="3129"/>
                    <a:pt x="1541" y="2967"/>
                  </a:cubicBezTo>
                  <a:cubicBezTo>
                    <a:pt x="1476" y="2672"/>
                    <a:pt x="1230" y="2426"/>
                    <a:pt x="935" y="2393"/>
                  </a:cubicBezTo>
                  <a:cubicBezTo>
                    <a:pt x="542" y="2344"/>
                    <a:pt x="492" y="2230"/>
                    <a:pt x="492" y="2229"/>
                  </a:cubicBezTo>
                  <a:lnTo>
                    <a:pt x="492" y="2229"/>
                  </a:lnTo>
                  <a:cubicBezTo>
                    <a:pt x="542" y="2361"/>
                    <a:pt x="558" y="2524"/>
                    <a:pt x="525" y="2656"/>
                  </a:cubicBezTo>
                  <a:cubicBezTo>
                    <a:pt x="460" y="2803"/>
                    <a:pt x="165" y="3311"/>
                    <a:pt x="722" y="3688"/>
                  </a:cubicBezTo>
                  <a:cubicBezTo>
                    <a:pt x="1296" y="4065"/>
                    <a:pt x="1574" y="3868"/>
                    <a:pt x="1689" y="4508"/>
                  </a:cubicBezTo>
                  <a:cubicBezTo>
                    <a:pt x="1787" y="5147"/>
                    <a:pt x="1836" y="5917"/>
                    <a:pt x="2181" y="6245"/>
                  </a:cubicBezTo>
                  <a:cubicBezTo>
                    <a:pt x="2066" y="6180"/>
                    <a:pt x="1984" y="6081"/>
                    <a:pt x="1918" y="5967"/>
                  </a:cubicBezTo>
                  <a:cubicBezTo>
                    <a:pt x="1770" y="5640"/>
                    <a:pt x="1461" y="5435"/>
                    <a:pt x="1125" y="5435"/>
                  </a:cubicBezTo>
                  <a:cubicBezTo>
                    <a:pt x="1089" y="5435"/>
                    <a:pt x="1053" y="5437"/>
                    <a:pt x="1017" y="5442"/>
                  </a:cubicBezTo>
                  <a:cubicBezTo>
                    <a:pt x="994" y="5443"/>
                    <a:pt x="972" y="5443"/>
                    <a:pt x="951" y="5443"/>
                  </a:cubicBezTo>
                  <a:cubicBezTo>
                    <a:pt x="438" y="5443"/>
                    <a:pt x="376" y="5257"/>
                    <a:pt x="328" y="5131"/>
                  </a:cubicBezTo>
                  <a:lnTo>
                    <a:pt x="328" y="5131"/>
                  </a:lnTo>
                  <a:cubicBezTo>
                    <a:pt x="328" y="5131"/>
                    <a:pt x="1" y="6131"/>
                    <a:pt x="935" y="6622"/>
                  </a:cubicBezTo>
                  <a:cubicBezTo>
                    <a:pt x="1869" y="7114"/>
                    <a:pt x="1804" y="6737"/>
                    <a:pt x="3082" y="7802"/>
                  </a:cubicBezTo>
                  <a:cubicBezTo>
                    <a:pt x="4131" y="8655"/>
                    <a:pt x="4344" y="8704"/>
                    <a:pt x="4344" y="8704"/>
                  </a:cubicBezTo>
                  <a:cubicBezTo>
                    <a:pt x="4314" y="8699"/>
                    <a:pt x="4283" y="8697"/>
                    <a:pt x="4253" y="8697"/>
                  </a:cubicBezTo>
                  <a:cubicBezTo>
                    <a:pt x="4076" y="8697"/>
                    <a:pt x="3918" y="8779"/>
                    <a:pt x="3820" y="8933"/>
                  </a:cubicBezTo>
                  <a:cubicBezTo>
                    <a:pt x="3623" y="9228"/>
                    <a:pt x="3721" y="9638"/>
                    <a:pt x="4049" y="9802"/>
                  </a:cubicBezTo>
                  <a:cubicBezTo>
                    <a:pt x="4049" y="9802"/>
                    <a:pt x="3935" y="9589"/>
                    <a:pt x="4131" y="9573"/>
                  </a:cubicBezTo>
                  <a:cubicBezTo>
                    <a:pt x="4137" y="9572"/>
                    <a:pt x="4143" y="9572"/>
                    <a:pt x="4149" y="9572"/>
                  </a:cubicBezTo>
                  <a:cubicBezTo>
                    <a:pt x="4263" y="9572"/>
                    <a:pt x="4408" y="9662"/>
                    <a:pt x="4572" y="9662"/>
                  </a:cubicBezTo>
                  <a:cubicBezTo>
                    <a:pt x="4665" y="9662"/>
                    <a:pt x="4765" y="9632"/>
                    <a:pt x="4869" y="9540"/>
                  </a:cubicBezTo>
                  <a:cubicBezTo>
                    <a:pt x="4989" y="9427"/>
                    <a:pt x="5185" y="9329"/>
                    <a:pt x="5413" y="9329"/>
                  </a:cubicBezTo>
                  <a:cubicBezTo>
                    <a:pt x="5713" y="9329"/>
                    <a:pt x="6069" y="9500"/>
                    <a:pt x="6377" y="10032"/>
                  </a:cubicBezTo>
                  <a:cubicBezTo>
                    <a:pt x="6377" y="10032"/>
                    <a:pt x="6147" y="9228"/>
                    <a:pt x="4820" y="8688"/>
                  </a:cubicBezTo>
                  <a:cubicBezTo>
                    <a:pt x="3115" y="7983"/>
                    <a:pt x="2050" y="6278"/>
                    <a:pt x="2132" y="4426"/>
                  </a:cubicBezTo>
                  <a:cubicBezTo>
                    <a:pt x="2213" y="2197"/>
                    <a:pt x="3508" y="672"/>
                    <a:pt x="11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 name="Google Shape;1680;p2"/>
            <p:cNvSpPr/>
            <p:nvPr/>
          </p:nvSpPr>
          <p:spPr>
            <a:xfrm>
              <a:off x="3325000" y="2917525"/>
              <a:ext cx="68875" cy="268625"/>
            </a:xfrm>
            <a:custGeom>
              <a:avLst/>
              <a:gdLst/>
              <a:ahLst/>
              <a:cxnLst/>
              <a:rect l="l" t="t" r="r" b="b"/>
              <a:pathLst>
                <a:path w="2755" h="10745" extrusionOk="0">
                  <a:moveTo>
                    <a:pt x="1297" y="0"/>
                  </a:moveTo>
                  <a:cubicBezTo>
                    <a:pt x="713" y="0"/>
                    <a:pt x="162" y="379"/>
                    <a:pt x="99" y="910"/>
                  </a:cubicBezTo>
                  <a:cubicBezTo>
                    <a:pt x="1" y="1418"/>
                    <a:pt x="378" y="1910"/>
                    <a:pt x="902" y="1959"/>
                  </a:cubicBezTo>
                  <a:lnTo>
                    <a:pt x="1050" y="1959"/>
                  </a:lnTo>
                  <a:cubicBezTo>
                    <a:pt x="1574" y="1926"/>
                    <a:pt x="1837" y="1336"/>
                    <a:pt x="1640" y="1074"/>
                  </a:cubicBezTo>
                  <a:cubicBezTo>
                    <a:pt x="1563" y="956"/>
                    <a:pt x="1446" y="904"/>
                    <a:pt x="1329" y="904"/>
                  </a:cubicBezTo>
                  <a:cubicBezTo>
                    <a:pt x="1121" y="904"/>
                    <a:pt x="914" y="1068"/>
                    <a:pt x="935" y="1320"/>
                  </a:cubicBezTo>
                  <a:cubicBezTo>
                    <a:pt x="952" y="1648"/>
                    <a:pt x="1296" y="1615"/>
                    <a:pt x="1345" y="1664"/>
                  </a:cubicBezTo>
                  <a:cubicBezTo>
                    <a:pt x="1378" y="1697"/>
                    <a:pt x="1345" y="1762"/>
                    <a:pt x="1345" y="1762"/>
                  </a:cubicBezTo>
                  <a:cubicBezTo>
                    <a:pt x="1296" y="1828"/>
                    <a:pt x="1230" y="1877"/>
                    <a:pt x="1165" y="1894"/>
                  </a:cubicBezTo>
                  <a:cubicBezTo>
                    <a:pt x="1148" y="1910"/>
                    <a:pt x="1132" y="1910"/>
                    <a:pt x="1099" y="1910"/>
                  </a:cubicBezTo>
                  <a:cubicBezTo>
                    <a:pt x="1065" y="1914"/>
                    <a:pt x="1032" y="1916"/>
                    <a:pt x="999" y="1916"/>
                  </a:cubicBezTo>
                  <a:cubicBezTo>
                    <a:pt x="473" y="1916"/>
                    <a:pt x="73" y="1435"/>
                    <a:pt x="181" y="910"/>
                  </a:cubicBezTo>
                  <a:cubicBezTo>
                    <a:pt x="253" y="438"/>
                    <a:pt x="748" y="114"/>
                    <a:pt x="1265" y="114"/>
                  </a:cubicBezTo>
                  <a:cubicBezTo>
                    <a:pt x="1575" y="114"/>
                    <a:pt x="1892" y="230"/>
                    <a:pt x="2132" y="500"/>
                  </a:cubicBezTo>
                  <a:cubicBezTo>
                    <a:pt x="2443" y="926"/>
                    <a:pt x="2591" y="1435"/>
                    <a:pt x="2542" y="1943"/>
                  </a:cubicBezTo>
                  <a:cubicBezTo>
                    <a:pt x="2525" y="2467"/>
                    <a:pt x="2410" y="2959"/>
                    <a:pt x="2230" y="3434"/>
                  </a:cubicBezTo>
                  <a:cubicBezTo>
                    <a:pt x="1411" y="5450"/>
                    <a:pt x="525" y="7499"/>
                    <a:pt x="1148" y="8975"/>
                  </a:cubicBezTo>
                  <a:cubicBezTo>
                    <a:pt x="1427" y="9729"/>
                    <a:pt x="1968" y="10351"/>
                    <a:pt x="2673" y="10745"/>
                  </a:cubicBezTo>
                  <a:cubicBezTo>
                    <a:pt x="2001" y="10335"/>
                    <a:pt x="1476" y="9696"/>
                    <a:pt x="1230" y="8942"/>
                  </a:cubicBezTo>
                  <a:cubicBezTo>
                    <a:pt x="673" y="7499"/>
                    <a:pt x="1558" y="5549"/>
                    <a:pt x="2394" y="3500"/>
                  </a:cubicBezTo>
                  <a:cubicBezTo>
                    <a:pt x="2591" y="3008"/>
                    <a:pt x="2689" y="2484"/>
                    <a:pt x="2722" y="1959"/>
                  </a:cubicBezTo>
                  <a:cubicBezTo>
                    <a:pt x="2755" y="1402"/>
                    <a:pt x="2574" y="861"/>
                    <a:pt x="2246" y="418"/>
                  </a:cubicBezTo>
                  <a:cubicBezTo>
                    <a:pt x="1977" y="125"/>
                    <a:pt x="1632" y="0"/>
                    <a:pt x="129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 name="Google Shape;1681;p2"/>
            <p:cNvSpPr/>
            <p:nvPr/>
          </p:nvSpPr>
          <p:spPr>
            <a:xfrm>
              <a:off x="3409825" y="2996000"/>
              <a:ext cx="95100" cy="93450"/>
            </a:xfrm>
            <a:custGeom>
              <a:avLst/>
              <a:gdLst/>
              <a:ahLst/>
              <a:cxnLst/>
              <a:rect l="l" t="t" r="r" b="b"/>
              <a:pathLst>
                <a:path w="3804" h="3738" extrusionOk="0">
                  <a:moveTo>
                    <a:pt x="509" y="0"/>
                  </a:moveTo>
                  <a:cubicBezTo>
                    <a:pt x="509" y="0"/>
                    <a:pt x="296" y="66"/>
                    <a:pt x="148" y="672"/>
                  </a:cubicBezTo>
                  <a:cubicBezTo>
                    <a:pt x="1" y="1262"/>
                    <a:pt x="280" y="1492"/>
                    <a:pt x="1066" y="1852"/>
                  </a:cubicBezTo>
                  <a:cubicBezTo>
                    <a:pt x="1853" y="2229"/>
                    <a:pt x="1886" y="3508"/>
                    <a:pt x="1886" y="3508"/>
                  </a:cubicBezTo>
                  <a:lnTo>
                    <a:pt x="1902" y="3737"/>
                  </a:lnTo>
                  <a:lnTo>
                    <a:pt x="1935" y="3508"/>
                  </a:lnTo>
                  <a:cubicBezTo>
                    <a:pt x="1935" y="3508"/>
                    <a:pt x="1968" y="2213"/>
                    <a:pt x="2755" y="1852"/>
                  </a:cubicBezTo>
                  <a:cubicBezTo>
                    <a:pt x="3541" y="1492"/>
                    <a:pt x="3804" y="1262"/>
                    <a:pt x="3656" y="672"/>
                  </a:cubicBezTo>
                  <a:cubicBezTo>
                    <a:pt x="3525" y="66"/>
                    <a:pt x="3296" y="0"/>
                    <a:pt x="3296" y="0"/>
                  </a:cubicBezTo>
                  <a:cubicBezTo>
                    <a:pt x="3296" y="0"/>
                    <a:pt x="3296" y="268"/>
                    <a:pt x="3113" y="268"/>
                  </a:cubicBezTo>
                  <a:cubicBezTo>
                    <a:pt x="3098" y="268"/>
                    <a:pt x="3083" y="266"/>
                    <a:pt x="3066" y="263"/>
                  </a:cubicBezTo>
                  <a:cubicBezTo>
                    <a:pt x="2967" y="232"/>
                    <a:pt x="2829" y="173"/>
                    <a:pt x="2697" y="173"/>
                  </a:cubicBezTo>
                  <a:cubicBezTo>
                    <a:pt x="2544" y="173"/>
                    <a:pt x="2399" y="251"/>
                    <a:pt x="2328" y="541"/>
                  </a:cubicBezTo>
                  <a:cubicBezTo>
                    <a:pt x="2217" y="1068"/>
                    <a:pt x="2167" y="1641"/>
                    <a:pt x="1938" y="1641"/>
                  </a:cubicBezTo>
                  <a:cubicBezTo>
                    <a:pt x="1932" y="1641"/>
                    <a:pt x="1925" y="1640"/>
                    <a:pt x="1919" y="1639"/>
                  </a:cubicBezTo>
                  <a:lnTo>
                    <a:pt x="1886" y="1639"/>
                  </a:lnTo>
                  <a:cubicBezTo>
                    <a:pt x="1880" y="1640"/>
                    <a:pt x="1874" y="1641"/>
                    <a:pt x="1868" y="1641"/>
                  </a:cubicBezTo>
                  <a:cubicBezTo>
                    <a:pt x="1654" y="1641"/>
                    <a:pt x="1604" y="1068"/>
                    <a:pt x="1476" y="541"/>
                  </a:cubicBezTo>
                  <a:cubicBezTo>
                    <a:pt x="1406" y="251"/>
                    <a:pt x="1265" y="173"/>
                    <a:pt x="1114" y="173"/>
                  </a:cubicBezTo>
                  <a:cubicBezTo>
                    <a:pt x="983" y="173"/>
                    <a:pt x="845" y="232"/>
                    <a:pt x="738" y="263"/>
                  </a:cubicBezTo>
                  <a:cubicBezTo>
                    <a:pt x="722" y="266"/>
                    <a:pt x="706" y="268"/>
                    <a:pt x="692" y="268"/>
                  </a:cubicBezTo>
                  <a:cubicBezTo>
                    <a:pt x="509" y="268"/>
                    <a:pt x="509" y="0"/>
                    <a:pt x="50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 name="Google Shape;1682;p2"/>
            <p:cNvSpPr/>
            <p:nvPr/>
          </p:nvSpPr>
          <p:spPr>
            <a:xfrm>
              <a:off x="3387700" y="2907475"/>
              <a:ext cx="69700" cy="204100"/>
            </a:xfrm>
            <a:custGeom>
              <a:avLst/>
              <a:gdLst/>
              <a:ahLst/>
              <a:cxnLst/>
              <a:rect l="l" t="t" r="r" b="b"/>
              <a:pathLst>
                <a:path w="2788" h="8164" extrusionOk="0">
                  <a:moveTo>
                    <a:pt x="2082" y="1"/>
                  </a:moveTo>
                  <a:lnTo>
                    <a:pt x="2082" y="1"/>
                  </a:lnTo>
                  <a:cubicBezTo>
                    <a:pt x="2377" y="968"/>
                    <a:pt x="1312" y="1230"/>
                    <a:pt x="673" y="2361"/>
                  </a:cubicBezTo>
                  <a:cubicBezTo>
                    <a:pt x="591" y="2541"/>
                    <a:pt x="509" y="2722"/>
                    <a:pt x="443" y="2918"/>
                  </a:cubicBezTo>
                  <a:cubicBezTo>
                    <a:pt x="1" y="4295"/>
                    <a:pt x="263" y="5230"/>
                    <a:pt x="1574" y="6147"/>
                  </a:cubicBezTo>
                  <a:cubicBezTo>
                    <a:pt x="2705" y="6934"/>
                    <a:pt x="2771" y="8000"/>
                    <a:pt x="2771" y="8164"/>
                  </a:cubicBezTo>
                  <a:cubicBezTo>
                    <a:pt x="2787" y="7655"/>
                    <a:pt x="2623" y="7164"/>
                    <a:pt x="2328" y="6754"/>
                  </a:cubicBezTo>
                  <a:cubicBezTo>
                    <a:pt x="2033" y="6328"/>
                    <a:pt x="1640" y="6082"/>
                    <a:pt x="1050" y="5574"/>
                  </a:cubicBezTo>
                  <a:cubicBezTo>
                    <a:pt x="869" y="5410"/>
                    <a:pt x="738" y="5197"/>
                    <a:pt x="656" y="4984"/>
                  </a:cubicBezTo>
                  <a:cubicBezTo>
                    <a:pt x="312" y="4148"/>
                    <a:pt x="984" y="3279"/>
                    <a:pt x="1312" y="2902"/>
                  </a:cubicBezTo>
                  <a:cubicBezTo>
                    <a:pt x="1460" y="2738"/>
                    <a:pt x="1656" y="2558"/>
                    <a:pt x="1853" y="2361"/>
                  </a:cubicBezTo>
                  <a:cubicBezTo>
                    <a:pt x="2230" y="2017"/>
                    <a:pt x="2476" y="1574"/>
                    <a:pt x="2574" y="1083"/>
                  </a:cubicBezTo>
                  <a:cubicBezTo>
                    <a:pt x="2722" y="181"/>
                    <a:pt x="2083" y="1"/>
                    <a:pt x="20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 name="Google Shape;1683;p2"/>
            <p:cNvSpPr/>
            <p:nvPr/>
          </p:nvSpPr>
          <p:spPr>
            <a:xfrm>
              <a:off x="5110425" y="4079275"/>
              <a:ext cx="38975" cy="191575"/>
            </a:xfrm>
            <a:custGeom>
              <a:avLst/>
              <a:gdLst/>
              <a:ahLst/>
              <a:cxnLst/>
              <a:rect l="l" t="t" r="r" b="b"/>
              <a:pathLst>
                <a:path w="1559" h="7663" extrusionOk="0">
                  <a:moveTo>
                    <a:pt x="917" y="0"/>
                  </a:moveTo>
                  <a:cubicBezTo>
                    <a:pt x="596" y="0"/>
                    <a:pt x="361" y="368"/>
                    <a:pt x="361" y="368"/>
                  </a:cubicBezTo>
                  <a:cubicBezTo>
                    <a:pt x="99" y="811"/>
                    <a:pt x="1" y="1335"/>
                    <a:pt x="66" y="1860"/>
                  </a:cubicBezTo>
                  <a:cubicBezTo>
                    <a:pt x="148" y="2827"/>
                    <a:pt x="509" y="3974"/>
                    <a:pt x="591" y="5171"/>
                  </a:cubicBezTo>
                  <a:cubicBezTo>
                    <a:pt x="738" y="7056"/>
                    <a:pt x="83" y="7662"/>
                    <a:pt x="83" y="7662"/>
                  </a:cubicBezTo>
                  <a:cubicBezTo>
                    <a:pt x="788" y="7122"/>
                    <a:pt x="952" y="5351"/>
                    <a:pt x="820" y="3991"/>
                  </a:cubicBezTo>
                  <a:cubicBezTo>
                    <a:pt x="738" y="3286"/>
                    <a:pt x="722" y="2565"/>
                    <a:pt x="755" y="1844"/>
                  </a:cubicBezTo>
                  <a:cubicBezTo>
                    <a:pt x="788" y="1483"/>
                    <a:pt x="853" y="1204"/>
                    <a:pt x="968" y="1090"/>
                  </a:cubicBezTo>
                  <a:cubicBezTo>
                    <a:pt x="1214" y="827"/>
                    <a:pt x="1558" y="270"/>
                    <a:pt x="1132" y="57"/>
                  </a:cubicBezTo>
                  <a:cubicBezTo>
                    <a:pt x="1057" y="17"/>
                    <a:pt x="985" y="0"/>
                    <a:pt x="9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 name="Google Shape;1684;p2"/>
            <p:cNvSpPr/>
            <p:nvPr/>
          </p:nvSpPr>
          <p:spPr>
            <a:xfrm>
              <a:off x="5055125" y="4053925"/>
              <a:ext cx="212700" cy="254625"/>
            </a:xfrm>
            <a:custGeom>
              <a:avLst/>
              <a:gdLst/>
              <a:ahLst/>
              <a:cxnLst/>
              <a:rect l="l" t="t" r="r" b="b"/>
              <a:pathLst>
                <a:path w="8508" h="10185" extrusionOk="0">
                  <a:moveTo>
                    <a:pt x="6282" y="1"/>
                  </a:moveTo>
                  <a:cubicBezTo>
                    <a:pt x="6079" y="1"/>
                    <a:pt x="5874" y="23"/>
                    <a:pt x="5671" y="71"/>
                  </a:cubicBezTo>
                  <a:cubicBezTo>
                    <a:pt x="4491" y="317"/>
                    <a:pt x="3721" y="1579"/>
                    <a:pt x="3508" y="2841"/>
                  </a:cubicBezTo>
                  <a:lnTo>
                    <a:pt x="3508" y="2874"/>
                  </a:lnTo>
                  <a:cubicBezTo>
                    <a:pt x="3262" y="4152"/>
                    <a:pt x="3508" y="5382"/>
                    <a:pt x="3459" y="6480"/>
                  </a:cubicBezTo>
                  <a:cubicBezTo>
                    <a:pt x="3524" y="7480"/>
                    <a:pt x="3147" y="8447"/>
                    <a:pt x="2459" y="9135"/>
                  </a:cubicBezTo>
                  <a:cubicBezTo>
                    <a:pt x="1787" y="9758"/>
                    <a:pt x="918" y="10119"/>
                    <a:pt x="0" y="10184"/>
                  </a:cubicBezTo>
                  <a:cubicBezTo>
                    <a:pt x="934" y="10152"/>
                    <a:pt x="1819" y="9807"/>
                    <a:pt x="2508" y="9201"/>
                  </a:cubicBezTo>
                  <a:cubicBezTo>
                    <a:pt x="3246" y="8496"/>
                    <a:pt x="3655" y="7513"/>
                    <a:pt x="3606" y="6496"/>
                  </a:cubicBezTo>
                  <a:cubicBezTo>
                    <a:pt x="3672" y="5365"/>
                    <a:pt x="3426" y="4120"/>
                    <a:pt x="3672" y="2874"/>
                  </a:cubicBezTo>
                  <a:cubicBezTo>
                    <a:pt x="3901" y="1645"/>
                    <a:pt x="4622" y="464"/>
                    <a:pt x="5721" y="219"/>
                  </a:cubicBezTo>
                  <a:cubicBezTo>
                    <a:pt x="5835" y="186"/>
                    <a:pt x="5966" y="169"/>
                    <a:pt x="6114" y="153"/>
                  </a:cubicBezTo>
                  <a:cubicBezTo>
                    <a:pt x="6139" y="152"/>
                    <a:pt x="6163" y="152"/>
                    <a:pt x="6188" y="152"/>
                  </a:cubicBezTo>
                  <a:cubicBezTo>
                    <a:pt x="6604" y="152"/>
                    <a:pt x="7003" y="282"/>
                    <a:pt x="7343" y="530"/>
                  </a:cubicBezTo>
                  <a:cubicBezTo>
                    <a:pt x="8065" y="1104"/>
                    <a:pt x="7966" y="2333"/>
                    <a:pt x="7556" y="2726"/>
                  </a:cubicBezTo>
                  <a:cubicBezTo>
                    <a:pt x="7491" y="2776"/>
                    <a:pt x="7409" y="2841"/>
                    <a:pt x="7327" y="2874"/>
                  </a:cubicBezTo>
                  <a:cubicBezTo>
                    <a:pt x="7204" y="2939"/>
                    <a:pt x="7073" y="2972"/>
                    <a:pt x="6942" y="2972"/>
                  </a:cubicBezTo>
                  <a:cubicBezTo>
                    <a:pt x="6811" y="2972"/>
                    <a:pt x="6680" y="2939"/>
                    <a:pt x="6557" y="2874"/>
                  </a:cubicBezTo>
                  <a:cubicBezTo>
                    <a:pt x="6475" y="2825"/>
                    <a:pt x="6425" y="2759"/>
                    <a:pt x="6393" y="2677"/>
                  </a:cubicBezTo>
                  <a:lnTo>
                    <a:pt x="6393" y="2677"/>
                  </a:lnTo>
                  <a:cubicBezTo>
                    <a:pt x="6393" y="2677"/>
                    <a:pt x="6416" y="2680"/>
                    <a:pt x="6454" y="2680"/>
                  </a:cubicBezTo>
                  <a:cubicBezTo>
                    <a:pt x="6579" y="2680"/>
                    <a:pt x="6862" y="2651"/>
                    <a:pt x="6950" y="2399"/>
                  </a:cubicBezTo>
                  <a:cubicBezTo>
                    <a:pt x="7065" y="2087"/>
                    <a:pt x="6884" y="1743"/>
                    <a:pt x="6557" y="1677"/>
                  </a:cubicBezTo>
                  <a:cubicBezTo>
                    <a:pt x="6508" y="1663"/>
                    <a:pt x="6455" y="1656"/>
                    <a:pt x="6402" y="1656"/>
                  </a:cubicBezTo>
                  <a:cubicBezTo>
                    <a:pt x="6081" y="1656"/>
                    <a:pt x="5725" y="1911"/>
                    <a:pt x="5852" y="2431"/>
                  </a:cubicBezTo>
                  <a:cubicBezTo>
                    <a:pt x="5901" y="2612"/>
                    <a:pt x="6016" y="2776"/>
                    <a:pt x="6180" y="2874"/>
                  </a:cubicBezTo>
                  <a:cubicBezTo>
                    <a:pt x="6415" y="3034"/>
                    <a:pt x="6690" y="3112"/>
                    <a:pt x="6968" y="3112"/>
                  </a:cubicBezTo>
                  <a:cubicBezTo>
                    <a:pt x="7232" y="3112"/>
                    <a:pt x="7498" y="3042"/>
                    <a:pt x="7737" y="2907"/>
                  </a:cubicBezTo>
                  <a:cubicBezTo>
                    <a:pt x="7753" y="2890"/>
                    <a:pt x="7770" y="2890"/>
                    <a:pt x="7786" y="2874"/>
                  </a:cubicBezTo>
                  <a:cubicBezTo>
                    <a:pt x="8310" y="2481"/>
                    <a:pt x="8507" y="1792"/>
                    <a:pt x="8261" y="1186"/>
                  </a:cubicBezTo>
                  <a:cubicBezTo>
                    <a:pt x="8033" y="461"/>
                    <a:pt x="7191" y="1"/>
                    <a:pt x="62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 name="Google Shape;1685;p2"/>
            <p:cNvSpPr/>
            <p:nvPr/>
          </p:nvSpPr>
          <p:spPr>
            <a:xfrm>
              <a:off x="5161250" y="4089775"/>
              <a:ext cx="57800" cy="52575"/>
            </a:xfrm>
            <a:custGeom>
              <a:avLst/>
              <a:gdLst/>
              <a:ahLst/>
              <a:cxnLst/>
              <a:rect l="l" t="t" r="r" b="b"/>
              <a:pathLst>
                <a:path w="2312" h="2103" extrusionOk="0">
                  <a:moveTo>
                    <a:pt x="528" y="1"/>
                  </a:moveTo>
                  <a:cubicBezTo>
                    <a:pt x="455" y="1"/>
                    <a:pt x="377" y="10"/>
                    <a:pt x="295" y="30"/>
                  </a:cubicBezTo>
                  <a:cubicBezTo>
                    <a:pt x="427" y="96"/>
                    <a:pt x="443" y="260"/>
                    <a:pt x="361" y="374"/>
                  </a:cubicBezTo>
                  <a:cubicBezTo>
                    <a:pt x="246" y="555"/>
                    <a:pt x="0" y="997"/>
                    <a:pt x="115" y="1440"/>
                  </a:cubicBezTo>
                  <a:cubicBezTo>
                    <a:pt x="164" y="1587"/>
                    <a:pt x="246" y="1735"/>
                    <a:pt x="377" y="1850"/>
                  </a:cubicBezTo>
                  <a:cubicBezTo>
                    <a:pt x="559" y="2037"/>
                    <a:pt x="818" y="2102"/>
                    <a:pt x="1087" y="2102"/>
                  </a:cubicBezTo>
                  <a:cubicBezTo>
                    <a:pt x="1618" y="2102"/>
                    <a:pt x="2192" y="1849"/>
                    <a:pt x="2312" y="1784"/>
                  </a:cubicBezTo>
                  <a:lnTo>
                    <a:pt x="2312" y="1784"/>
                  </a:lnTo>
                  <a:cubicBezTo>
                    <a:pt x="2312" y="1784"/>
                    <a:pt x="2279" y="1788"/>
                    <a:pt x="2225" y="1788"/>
                  </a:cubicBezTo>
                  <a:cubicBezTo>
                    <a:pt x="2059" y="1788"/>
                    <a:pt x="1691" y="1750"/>
                    <a:pt x="1492" y="1440"/>
                  </a:cubicBezTo>
                  <a:cubicBezTo>
                    <a:pt x="1443" y="1325"/>
                    <a:pt x="1394" y="1210"/>
                    <a:pt x="1377" y="1096"/>
                  </a:cubicBezTo>
                  <a:cubicBezTo>
                    <a:pt x="1292" y="401"/>
                    <a:pt x="999" y="1"/>
                    <a:pt x="52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 name="Google Shape;1686;p2"/>
            <p:cNvSpPr/>
            <p:nvPr/>
          </p:nvSpPr>
          <p:spPr>
            <a:xfrm>
              <a:off x="5246475" y="4054775"/>
              <a:ext cx="74200" cy="48800"/>
            </a:xfrm>
            <a:custGeom>
              <a:avLst/>
              <a:gdLst/>
              <a:ahLst/>
              <a:cxnLst/>
              <a:rect l="l" t="t" r="r" b="b"/>
              <a:pathLst>
                <a:path w="2968" h="1952" extrusionOk="0">
                  <a:moveTo>
                    <a:pt x="928" y="0"/>
                  </a:moveTo>
                  <a:cubicBezTo>
                    <a:pt x="662" y="0"/>
                    <a:pt x="355" y="26"/>
                    <a:pt x="1" y="86"/>
                  </a:cubicBezTo>
                  <a:cubicBezTo>
                    <a:pt x="411" y="135"/>
                    <a:pt x="755" y="414"/>
                    <a:pt x="919" y="791"/>
                  </a:cubicBezTo>
                  <a:cubicBezTo>
                    <a:pt x="1125" y="1306"/>
                    <a:pt x="1492" y="1952"/>
                    <a:pt x="2252" y="1952"/>
                  </a:cubicBezTo>
                  <a:cubicBezTo>
                    <a:pt x="2459" y="1952"/>
                    <a:pt x="2696" y="1904"/>
                    <a:pt x="2968" y="1791"/>
                  </a:cubicBezTo>
                  <a:cubicBezTo>
                    <a:pt x="2787" y="1725"/>
                    <a:pt x="2673" y="1561"/>
                    <a:pt x="2673" y="1365"/>
                  </a:cubicBezTo>
                  <a:cubicBezTo>
                    <a:pt x="2673" y="1081"/>
                    <a:pt x="2636" y="0"/>
                    <a:pt x="92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 name="Google Shape;1687;p2"/>
            <p:cNvSpPr/>
            <p:nvPr/>
          </p:nvSpPr>
          <p:spPr>
            <a:xfrm>
              <a:off x="5312875" y="4054100"/>
              <a:ext cx="36500" cy="28550"/>
            </a:xfrm>
            <a:custGeom>
              <a:avLst/>
              <a:gdLst/>
              <a:ahLst/>
              <a:cxnLst/>
              <a:rect l="l" t="t" r="r" b="b"/>
              <a:pathLst>
                <a:path w="1460" h="1142" extrusionOk="0">
                  <a:moveTo>
                    <a:pt x="975" y="0"/>
                  </a:moveTo>
                  <a:cubicBezTo>
                    <a:pt x="802" y="0"/>
                    <a:pt x="639" y="133"/>
                    <a:pt x="639" y="326"/>
                  </a:cubicBezTo>
                  <a:cubicBezTo>
                    <a:pt x="639" y="489"/>
                    <a:pt x="764" y="595"/>
                    <a:pt x="900" y="595"/>
                  </a:cubicBezTo>
                  <a:cubicBezTo>
                    <a:pt x="956" y="595"/>
                    <a:pt x="1014" y="577"/>
                    <a:pt x="1066" y="539"/>
                  </a:cubicBezTo>
                  <a:cubicBezTo>
                    <a:pt x="1066" y="539"/>
                    <a:pt x="1180" y="359"/>
                    <a:pt x="1066" y="294"/>
                  </a:cubicBezTo>
                  <a:cubicBezTo>
                    <a:pt x="1037" y="277"/>
                    <a:pt x="1011" y="270"/>
                    <a:pt x="989" y="270"/>
                  </a:cubicBezTo>
                  <a:cubicBezTo>
                    <a:pt x="923" y="270"/>
                    <a:pt x="889" y="334"/>
                    <a:pt x="902" y="408"/>
                  </a:cubicBezTo>
                  <a:cubicBezTo>
                    <a:pt x="907" y="440"/>
                    <a:pt x="890" y="455"/>
                    <a:pt x="864" y="455"/>
                  </a:cubicBezTo>
                  <a:cubicBezTo>
                    <a:pt x="812" y="455"/>
                    <a:pt x="727" y="393"/>
                    <a:pt x="738" y="294"/>
                  </a:cubicBezTo>
                  <a:cubicBezTo>
                    <a:pt x="762" y="162"/>
                    <a:pt x="873" y="74"/>
                    <a:pt x="988" y="74"/>
                  </a:cubicBezTo>
                  <a:cubicBezTo>
                    <a:pt x="1031" y="74"/>
                    <a:pt x="1075" y="86"/>
                    <a:pt x="1115" y="113"/>
                  </a:cubicBezTo>
                  <a:cubicBezTo>
                    <a:pt x="1393" y="277"/>
                    <a:pt x="1312" y="851"/>
                    <a:pt x="738" y="900"/>
                  </a:cubicBezTo>
                  <a:cubicBezTo>
                    <a:pt x="723" y="901"/>
                    <a:pt x="709" y="902"/>
                    <a:pt x="694" y="902"/>
                  </a:cubicBezTo>
                  <a:cubicBezTo>
                    <a:pt x="321" y="902"/>
                    <a:pt x="17" y="507"/>
                    <a:pt x="17" y="507"/>
                  </a:cubicBezTo>
                  <a:lnTo>
                    <a:pt x="17" y="507"/>
                  </a:lnTo>
                  <a:cubicBezTo>
                    <a:pt x="0" y="703"/>
                    <a:pt x="82" y="884"/>
                    <a:pt x="230" y="1015"/>
                  </a:cubicBezTo>
                  <a:cubicBezTo>
                    <a:pt x="354" y="1098"/>
                    <a:pt x="492" y="1141"/>
                    <a:pt x="634" y="1141"/>
                  </a:cubicBezTo>
                  <a:cubicBezTo>
                    <a:pt x="717" y="1141"/>
                    <a:pt x="801" y="1127"/>
                    <a:pt x="885" y="1097"/>
                  </a:cubicBezTo>
                  <a:cubicBezTo>
                    <a:pt x="1098" y="1031"/>
                    <a:pt x="1262" y="867"/>
                    <a:pt x="1361" y="671"/>
                  </a:cubicBezTo>
                  <a:cubicBezTo>
                    <a:pt x="1459" y="425"/>
                    <a:pt x="1344" y="146"/>
                    <a:pt x="1115" y="31"/>
                  </a:cubicBezTo>
                  <a:cubicBezTo>
                    <a:pt x="1069" y="10"/>
                    <a:pt x="1021" y="0"/>
                    <a:pt x="97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 name="Google Shape;1688;p2"/>
            <p:cNvSpPr/>
            <p:nvPr/>
          </p:nvSpPr>
          <p:spPr>
            <a:xfrm>
              <a:off x="4808825" y="4076475"/>
              <a:ext cx="69275" cy="268950"/>
            </a:xfrm>
            <a:custGeom>
              <a:avLst/>
              <a:gdLst/>
              <a:ahLst/>
              <a:cxnLst/>
              <a:rect l="l" t="t" r="r" b="b"/>
              <a:pathLst>
                <a:path w="2771" h="10758" extrusionOk="0">
                  <a:moveTo>
                    <a:pt x="1451" y="1"/>
                  </a:moveTo>
                  <a:cubicBezTo>
                    <a:pt x="1118" y="1"/>
                    <a:pt x="776" y="124"/>
                    <a:pt x="509" y="415"/>
                  </a:cubicBezTo>
                  <a:cubicBezTo>
                    <a:pt x="165" y="857"/>
                    <a:pt x="1" y="1415"/>
                    <a:pt x="34" y="1972"/>
                  </a:cubicBezTo>
                  <a:cubicBezTo>
                    <a:pt x="66" y="2496"/>
                    <a:pt x="165" y="3021"/>
                    <a:pt x="345" y="3513"/>
                  </a:cubicBezTo>
                  <a:cubicBezTo>
                    <a:pt x="1197" y="5562"/>
                    <a:pt x="2083" y="7512"/>
                    <a:pt x="1525" y="8955"/>
                  </a:cubicBezTo>
                  <a:cubicBezTo>
                    <a:pt x="1263" y="9709"/>
                    <a:pt x="755" y="10348"/>
                    <a:pt x="83" y="10758"/>
                  </a:cubicBezTo>
                  <a:cubicBezTo>
                    <a:pt x="788" y="10364"/>
                    <a:pt x="1329" y="9741"/>
                    <a:pt x="1607" y="8987"/>
                  </a:cubicBezTo>
                  <a:cubicBezTo>
                    <a:pt x="2214" y="7512"/>
                    <a:pt x="1345" y="5463"/>
                    <a:pt x="509" y="3447"/>
                  </a:cubicBezTo>
                  <a:cubicBezTo>
                    <a:pt x="329" y="2972"/>
                    <a:pt x="230" y="2464"/>
                    <a:pt x="198" y="1956"/>
                  </a:cubicBezTo>
                  <a:cubicBezTo>
                    <a:pt x="165" y="1447"/>
                    <a:pt x="312" y="939"/>
                    <a:pt x="607" y="513"/>
                  </a:cubicBezTo>
                  <a:cubicBezTo>
                    <a:pt x="847" y="243"/>
                    <a:pt x="1164" y="127"/>
                    <a:pt x="1474" y="127"/>
                  </a:cubicBezTo>
                  <a:cubicBezTo>
                    <a:pt x="1991" y="127"/>
                    <a:pt x="2486" y="451"/>
                    <a:pt x="2558" y="923"/>
                  </a:cubicBezTo>
                  <a:cubicBezTo>
                    <a:pt x="2681" y="1447"/>
                    <a:pt x="2267" y="1928"/>
                    <a:pt x="1754" y="1928"/>
                  </a:cubicBezTo>
                  <a:cubicBezTo>
                    <a:pt x="1722" y="1928"/>
                    <a:pt x="1689" y="1927"/>
                    <a:pt x="1656" y="1923"/>
                  </a:cubicBezTo>
                  <a:lnTo>
                    <a:pt x="1640" y="1923"/>
                  </a:lnTo>
                  <a:cubicBezTo>
                    <a:pt x="1624" y="1923"/>
                    <a:pt x="1607" y="1923"/>
                    <a:pt x="1591" y="1906"/>
                  </a:cubicBezTo>
                  <a:cubicBezTo>
                    <a:pt x="1509" y="1890"/>
                    <a:pt x="1443" y="1841"/>
                    <a:pt x="1411" y="1775"/>
                  </a:cubicBezTo>
                  <a:cubicBezTo>
                    <a:pt x="1411" y="1775"/>
                    <a:pt x="1361" y="1710"/>
                    <a:pt x="1411" y="1660"/>
                  </a:cubicBezTo>
                  <a:cubicBezTo>
                    <a:pt x="1443" y="1628"/>
                    <a:pt x="1804" y="1660"/>
                    <a:pt x="1820" y="1333"/>
                  </a:cubicBezTo>
                  <a:cubicBezTo>
                    <a:pt x="1831" y="1081"/>
                    <a:pt x="1627" y="917"/>
                    <a:pt x="1418" y="917"/>
                  </a:cubicBezTo>
                  <a:cubicBezTo>
                    <a:pt x="1301" y="917"/>
                    <a:pt x="1182" y="969"/>
                    <a:pt x="1099" y="1087"/>
                  </a:cubicBezTo>
                  <a:cubicBezTo>
                    <a:pt x="902" y="1349"/>
                    <a:pt x="1181" y="1939"/>
                    <a:pt x="1689" y="1972"/>
                  </a:cubicBezTo>
                  <a:lnTo>
                    <a:pt x="1853" y="1972"/>
                  </a:lnTo>
                  <a:cubicBezTo>
                    <a:pt x="2378" y="1939"/>
                    <a:pt x="2771" y="1431"/>
                    <a:pt x="2656" y="906"/>
                  </a:cubicBezTo>
                  <a:cubicBezTo>
                    <a:pt x="2594" y="384"/>
                    <a:pt x="2037" y="1"/>
                    <a:pt x="145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 name="Google Shape;1689;p2"/>
            <p:cNvSpPr/>
            <p:nvPr/>
          </p:nvSpPr>
          <p:spPr>
            <a:xfrm>
              <a:off x="4829325" y="3830425"/>
              <a:ext cx="60875" cy="136775"/>
            </a:xfrm>
            <a:custGeom>
              <a:avLst/>
              <a:gdLst/>
              <a:ahLst/>
              <a:cxnLst/>
              <a:rect l="l" t="t" r="r" b="b"/>
              <a:pathLst>
                <a:path w="2435" h="5471" extrusionOk="0">
                  <a:moveTo>
                    <a:pt x="1429" y="0"/>
                  </a:moveTo>
                  <a:cubicBezTo>
                    <a:pt x="1399" y="0"/>
                    <a:pt x="1370" y="5"/>
                    <a:pt x="1345" y="12"/>
                  </a:cubicBezTo>
                  <a:cubicBezTo>
                    <a:pt x="1033" y="127"/>
                    <a:pt x="951" y="389"/>
                    <a:pt x="1115" y="750"/>
                  </a:cubicBezTo>
                  <a:cubicBezTo>
                    <a:pt x="1279" y="1110"/>
                    <a:pt x="1787" y="1160"/>
                    <a:pt x="1656" y="2815"/>
                  </a:cubicBezTo>
                  <a:cubicBezTo>
                    <a:pt x="1525" y="4471"/>
                    <a:pt x="0" y="5471"/>
                    <a:pt x="0" y="5471"/>
                  </a:cubicBezTo>
                  <a:cubicBezTo>
                    <a:pt x="263" y="5421"/>
                    <a:pt x="1820" y="4471"/>
                    <a:pt x="2148" y="2438"/>
                  </a:cubicBezTo>
                  <a:cubicBezTo>
                    <a:pt x="2435" y="565"/>
                    <a:pt x="1789" y="0"/>
                    <a:pt x="142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 name="Google Shape;1690;p2"/>
            <p:cNvSpPr/>
            <p:nvPr/>
          </p:nvSpPr>
          <p:spPr>
            <a:xfrm>
              <a:off x="4785075" y="3793525"/>
              <a:ext cx="131550" cy="177375"/>
            </a:xfrm>
            <a:custGeom>
              <a:avLst/>
              <a:gdLst/>
              <a:ahLst/>
              <a:cxnLst/>
              <a:rect l="l" t="t" r="r" b="b"/>
              <a:pathLst>
                <a:path w="5262" h="7095" extrusionOk="0">
                  <a:moveTo>
                    <a:pt x="1672" y="1"/>
                  </a:moveTo>
                  <a:cubicBezTo>
                    <a:pt x="1284" y="1"/>
                    <a:pt x="856" y="88"/>
                    <a:pt x="476" y="374"/>
                  </a:cubicBezTo>
                  <a:cubicBezTo>
                    <a:pt x="164" y="652"/>
                    <a:pt x="0" y="1062"/>
                    <a:pt x="33" y="1472"/>
                  </a:cubicBezTo>
                  <a:cubicBezTo>
                    <a:pt x="105" y="1988"/>
                    <a:pt x="641" y="2417"/>
                    <a:pt x="1257" y="2417"/>
                  </a:cubicBezTo>
                  <a:cubicBezTo>
                    <a:pt x="1345" y="2417"/>
                    <a:pt x="1435" y="2408"/>
                    <a:pt x="1525" y="2390"/>
                  </a:cubicBezTo>
                  <a:cubicBezTo>
                    <a:pt x="1623" y="2357"/>
                    <a:pt x="1721" y="2324"/>
                    <a:pt x="1820" y="2275"/>
                  </a:cubicBezTo>
                  <a:lnTo>
                    <a:pt x="1836" y="2275"/>
                  </a:lnTo>
                  <a:lnTo>
                    <a:pt x="1852" y="2259"/>
                  </a:lnTo>
                  <a:cubicBezTo>
                    <a:pt x="2147" y="2095"/>
                    <a:pt x="2311" y="1767"/>
                    <a:pt x="2262" y="1439"/>
                  </a:cubicBezTo>
                  <a:cubicBezTo>
                    <a:pt x="2212" y="1102"/>
                    <a:pt x="1924" y="879"/>
                    <a:pt x="1616" y="879"/>
                  </a:cubicBezTo>
                  <a:cubicBezTo>
                    <a:pt x="1520" y="879"/>
                    <a:pt x="1421" y="901"/>
                    <a:pt x="1328" y="947"/>
                  </a:cubicBezTo>
                  <a:cubicBezTo>
                    <a:pt x="951" y="1144"/>
                    <a:pt x="1066" y="1701"/>
                    <a:pt x="1475" y="1750"/>
                  </a:cubicBezTo>
                  <a:cubicBezTo>
                    <a:pt x="1506" y="1758"/>
                    <a:pt x="1536" y="1762"/>
                    <a:pt x="1566" y="1762"/>
                  </a:cubicBezTo>
                  <a:cubicBezTo>
                    <a:pt x="1788" y="1762"/>
                    <a:pt x="1963" y="1556"/>
                    <a:pt x="1934" y="1324"/>
                  </a:cubicBezTo>
                  <a:cubicBezTo>
                    <a:pt x="1928" y="1285"/>
                    <a:pt x="1955" y="1251"/>
                    <a:pt x="1991" y="1251"/>
                  </a:cubicBezTo>
                  <a:cubicBezTo>
                    <a:pt x="2046" y="1251"/>
                    <a:pt x="2121" y="1330"/>
                    <a:pt x="2131" y="1587"/>
                  </a:cubicBezTo>
                  <a:cubicBezTo>
                    <a:pt x="2147" y="1701"/>
                    <a:pt x="2131" y="1832"/>
                    <a:pt x="2065" y="1947"/>
                  </a:cubicBezTo>
                  <a:cubicBezTo>
                    <a:pt x="1933" y="2168"/>
                    <a:pt x="1681" y="2296"/>
                    <a:pt x="1429" y="2296"/>
                  </a:cubicBezTo>
                  <a:cubicBezTo>
                    <a:pt x="1401" y="2296"/>
                    <a:pt x="1373" y="2295"/>
                    <a:pt x="1344" y="2291"/>
                  </a:cubicBezTo>
                  <a:cubicBezTo>
                    <a:pt x="1334" y="2292"/>
                    <a:pt x="1323" y="2292"/>
                    <a:pt x="1312" y="2292"/>
                  </a:cubicBezTo>
                  <a:cubicBezTo>
                    <a:pt x="609" y="2292"/>
                    <a:pt x="141" y="1233"/>
                    <a:pt x="787" y="603"/>
                  </a:cubicBezTo>
                  <a:cubicBezTo>
                    <a:pt x="1051" y="310"/>
                    <a:pt x="1436" y="184"/>
                    <a:pt x="1851" y="184"/>
                  </a:cubicBezTo>
                  <a:cubicBezTo>
                    <a:pt x="2365" y="184"/>
                    <a:pt x="2925" y="377"/>
                    <a:pt x="3360" y="685"/>
                  </a:cubicBezTo>
                  <a:cubicBezTo>
                    <a:pt x="5065" y="1980"/>
                    <a:pt x="4819" y="4242"/>
                    <a:pt x="4327" y="5389"/>
                  </a:cubicBezTo>
                  <a:cubicBezTo>
                    <a:pt x="4050" y="6074"/>
                    <a:pt x="3594" y="6662"/>
                    <a:pt x="3008" y="7088"/>
                  </a:cubicBezTo>
                  <a:lnTo>
                    <a:pt x="3008" y="7088"/>
                  </a:lnTo>
                  <a:cubicBezTo>
                    <a:pt x="3098" y="7032"/>
                    <a:pt x="3846" y="6596"/>
                    <a:pt x="4409" y="5439"/>
                  </a:cubicBezTo>
                  <a:cubicBezTo>
                    <a:pt x="4950" y="4291"/>
                    <a:pt x="5262" y="1914"/>
                    <a:pt x="3459" y="538"/>
                  </a:cubicBezTo>
                  <a:cubicBezTo>
                    <a:pt x="3098" y="292"/>
                    <a:pt x="2688" y="128"/>
                    <a:pt x="2262" y="62"/>
                  </a:cubicBezTo>
                  <a:cubicBezTo>
                    <a:pt x="2087" y="27"/>
                    <a:pt x="1886" y="1"/>
                    <a:pt x="1672" y="1"/>
                  </a:cubicBezTo>
                  <a:close/>
                  <a:moveTo>
                    <a:pt x="3008" y="7088"/>
                  </a:moveTo>
                  <a:lnTo>
                    <a:pt x="3008" y="7088"/>
                  </a:lnTo>
                  <a:cubicBezTo>
                    <a:pt x="3002" y="7092"/>
                    <a:pt x="2999" y="7094"/>
                    <a:pt x="3000" y="7094"/>
                  </a:cubicBezTo>
                  <a:cubicBezTo>
                    <a:pt x="3003" y="7092"/>
                    <a:pt x="3006" y="7090"/>
                    <a:pt x="3008" y="7088"/>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 name="Google Shape;1691;p2"/>
            <p:cNvSpPr/>
            <p:nvPr/>
          </p:nvSpPr>
          <p:spPr>
            <a:xfrm>
              <a:off x="4815400" y="3655325"/>
              <a:ext cx="129925" cy="205325"/>
            </a:xfrm>
            <a:custGeom>
              <a:avLst/>
              <a:gdLst/>
              <a:ahLst/>
              <a:cxnLst/>
              <a:rect l="l" t="t" r="r" b="b"/>
              <a:pathLst>
                <a:path w="5197" h="8213" extrusionOk="0">
                  <a:moveTo>
                    <a:pt x="1082" y="1"/>
                  </a:moveTo>
                  <a:cubicBezTo>
                    <a:pt x="0" y="2853"/>
                    <a:pt x="1279" y="4377"/>
                    <a:pt x="2541" y="5623"/>
                  </a:cubicBezTo>
                  <a:cubicBezTo>
                    <a:pt x="3803" y="6852"/>
                    <a:pt x="3754" y="8213"/>
                    <a:pt x="3754" y="8213"/>
                  </a:cubicBezTo>
                  <a:cubicBezTo>
                    <a:pt x="4655" y="7278"/>
                    <a:pt x="3590" y="5590"/>
                    <a:pt x="4459" y="4246"/>
                  </a:cubicBezTo>
                  <a:cubicBezTo>
                    <a:pt x="5196" y="3099"/>
                    <a:pt x="4245" y="2574"/>
                    <a:pt x="4245" y="2574"/>
                  </a:cubicBezTo>
                  <a:cubicBezTo>
                    <a:pt x="3836" y="3164"/>
                    <a:pt x="3360" y="3000"/>
                    <a:pt x="3016" y="3738"/>
                  </a:cubicBezTo>
                  <a:cubicBezTo>
                    <a:pt x="2656" y="4476"/>
                    <a:pt x="3262" y="5803"/>
                    <a:pt x="3262" y="5803"/>
                  </a:cubicBezTo>
                  <a:cubicBezTo>
                    <a:pt x="2065" y="4935"/>
                    <a:pt x="2295" y="4164"/>
                    <a:pt x="2656" y="3754"/>
                  </a:cubicBezTo>
                  <a:cubicBezTo>
                    <a:pt x="3000" y="3361"/>
                    <a:pt x="2508" y="3017"/>
                    <a:pt x="2524" y="2787"/>
                  </a:cubicBezTo>
                  <a:cubicBezTo>
                    <a:pt x="2541" y="2640"/>
                    <a:pt x="2574" y="2509"/>
                    <a:pt x="2639" y="2378"/>
                  </a:cubicBezTo>
                  <a:cubicBezTo>
                    <a:pt x="2639" y="2378"/>
                    <a:pt x="2565" y="2323"/>
                    <a:pt x="2424" y="2323"/>
                  </a:cubicBezTo>
                  <a:cubicBezTo>
                    <a:pt x="2309" y="2323"/>
                    <a:pt x="2150" y="2359"/>
                    <a:pt x="1951" y="2492"/>
                  </a:cubicBezTo>
                  <a:cubicBezTo>
                    <a:pt x="1213" y="2984"/>
                    <a:pt x="1525" y="4082"/>
                    <a:pt x="1525" y="4082"/>
                  </a:cubicBezTo>
                  <a:cubicBezTo>
                    <a:pt x="1000" y="3345"/>
                    <a:pt x="1180" y="2591"/>
                    <a:pt x="1770" y="2066"/>
                  </a:cubicBezTo>
                  <a:cubicBezTo>
                    <a:pt x="2360" y="1542"/>
                    <a:pt x="1803" y="1066"/>
                    <a:pt x="1410" y="853"/>
                  </a:cubicBezTo>
                  <a:cubicBezTo>
                    <a:pt x="1016" y="624"/>
                    <a:pt x="1082" y="1"/>
                    <a:pt x="10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 name="Google Shape;1692;p2"/>
            <p:cNvSpPr/>
            <p:nvPr/>
          </p:nvSpPr>
          <p:spPr>
            <a:xfrm>
              <a:off x="4755150" y="3629925"/>
              <a:ext cx="75425" cy="113125"/>
            </a:xfrm>
            <a:custGeom>
              <a:avLst/>
              <a:gdLst/>
              <a:ahLst/>
              <a:cxnLst/>
              <a:rect l="l" t="t" r="r" b="b"/>
              <a:pathLst>
                <a:path w="3017" h="4525" extrusionOk="0">
                  <a:moveTo>
                    <a:pt x="443" y="1"/>
                  </a:moveTo>
                  <a:cubicBezTo>
                    <a:pt x="443" y="17"/>
                    <a:pt x="1" y="2017"/>
                    <a:pt x="3017" y="4525"/>
                  </a:cubicBezTo>
                  <a:cubicBezTo>
                    <a:pt x="3017" y="4525"/>
                    <a:pt x="2459" y="3852"/>
                    <a:pt x="2722" y="3098"/>
                  </a:cubicBezTo>
                  <a:cubicBezTo>
                    <a:pt x="2984" y="2344"/>
                    <a:pt x="2672" y="2066"/>
                    <a:pt x="2427" y="1820"/>
                  </a:cubicBezTo>
                  <a:cubicBezTo>
                    <a:pt x="2295" y="1656"/>
                    <a:pt x="2279" y="1427"/>
                    <a:pt x="2410" y="1263"/>
                  </a:cubicBezTo>
                  <a:cubicBezTo>
                    <a:pt x="2410" y="1263"/>
                    <a:pt x="2365" y="1253"/>
                    <a:pt x="2302" y="1253"/>
                  </a:cubicBezTo>
                  <a:cubicBezTo>
                    <a:pt x="2137" y="1253"/>
                    <a:pt x="1847" y="1321"/>
                    <a:pt x="1918" y="1820"/>
                  </a:cubicBezTo>
                  <a:cubicBezTo>
                    <a:pt x="2033" y="2508"/>
                    <a:pt x="2066" y="2623"/>
                    <a:pt x="1853" y="2640"/>
                  </a:cubicBezTo>
                  <a:cubicBezTo>
                    <a:pt x="1848" y="2640"/>
                    <a:pt x="1843" y="2640"/>
                    <a:pt x="1838" y="2640"/>
                  </a:cubicBezTo>
                  <a:cubicBezTo>
                    <a:pt x="1642" y="2640"/>
                    <a:pt x="1690" y="2307"/>
                    <a:pt x="1754" y="2115"/>
                  </a:cubicBezTo>
                  <a:cubicBezTo>
                    <a:pt x="1804" y="1935"/>
                    <a:pt x="2050" y="1099"/>
                    <a:pt x="1394" y="820"/>
                  </a:cubicBezTo>
                  <a:cubicBezTo>
                    <a:pt x="755" y="541"/>
                    <a:pt x="492" y="279"/>
                    <a:pt x="44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 name="Google Shape;1693;p2"/>
            <p:cNvSpPr/>
            <p:nvPr/>
          </p:nvSpPr>
          <p:spPr>
            <a:xfrm>
              <a:off x="4891200" y="3844650"/>
              <a:ext cx="89775" cy="106575"/>
            </a:xfrm>
            <a:custGeom>
              <a:avLst/>
              <a:gdLst/>
              <a:ahLst/>
              <a:cxnLst/>
              <a:rect l="l" t="t" r="r" b="b"/>
              <a:pathLst>
                <a:path w="3591" h="4263" extrusionOk="0">
                  <a:moveTo>
                    <a:pt x="1722" y="1"/>
                  </a:moveTo>
                  <a:cubicBezTo>
                    <a:pt x="787" y="492"/>
                    <a:pt x="1066" y="1181"/>
                    <a:pt x="951" y="2476"/>
                  </a:cubicBezTo>
                  <a:cubicBezTo>
                    <a:pt x="853" y="3754"/>
                    <a:pt x="1" y="4262"/>
                    <a:pt x="1" y="4262"/>
                  </a:cubicBezTo>
                  <a:cubicBezTo>
                    <a:pt x="3590" y="2426"/>
                    <a:pt x="2295" y="755"/>
                    <a:pt x="1951" y="509"/>
                  </a:cubicBezTo>
                  <a:cubicBezTo>
                    <a:pt x="1607" y="263"/>
                    <a:pt x="1722" y="1"/>
                    <a:pt x="172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 name="Google Shape;1694;p2"/>
            <p:cNvSpPr/>
            <p:nvPr/>
          </p:nvSpPr>
          <p:spPr>
            <a:xfrm>
              <a:off x="4893250" y="3910450"/>
              <a:ext cx="197125" cy="145050"/>
            </a:xfrm>
            <a:custGeom>
              <a:avLst/>
              <a:gdLst/>
              <a:ahLst/>
              <a:cxnLst/>
              <a:rect l="l" t="t" r="r" b="b"/>
              <a:pathLst>
                <a:path w="7885" h="5802" extrusionOk="0">
                  <a:moveTo>
                    <a:pt x="3221" y="1"/>
                  </a:moveTo>
                  <a:cubicBezTo>
                    <a:pt x="2840" y="1"/>
                    <a:pt x="2424" y="335"/>
                    <a:pt x="2017" y="958"/>
                  </a:cubicBezTo>
                  <a:cubicBezTo>
                    <a:pt x="1459" y="1794"/>
                    <a:pt x="0" y="1925"/>
                    <a:pt x="0" y="1925"/>
                  </a:cubicBezTo>
                  <a:cubicBezTo>
                    <a:pt x="2394" y="1974"/>
                    <a:pt x="3033" y="2597"/>
                    <a:pt x="3672" y="3351"/>
                  </a:cubicBezTo>
                  <a:cubicBezTo>
                    <a:pt x="4311" y="4105"/>
                    <a:pt x="4492" y="5335"/>
                    <a:pt x="6000" y="5712"/>
                  </a:cubicBezTo>
                  <a:cubicBezTo>
                    <a:pt x="6256" y="5775"/>
                    <a:pt x="6479" y="5801"/>
                    <a:pt x="6673" y="5801"/>
                  </a:cubicBezTo>
                  <a:cubicBezTo>
                    <a:pt x="7635" y="5801"/>
                    <a:pt x="7885" y="5155"/>
                    <a:pt x="7885" y="5154"/>
                  </a:cubicBezTo>
                  <a:lnTo>
                    <a:pt x="7885" y="5154"/>
                  </a:lnTo>
                  <a:cubicBezTo>
                    <a:pt x="7798" y="5212"/>
                    <a:pt x="7719" y="5241"/>
                    <a:pt x="7648" y="5241"/>
                  </a:cubicBezTo>
                  <a:cubicBezTo>
                    <a:pt x="7396" y="5241"/>
                    <a:pt x="7249" y="4876"/>
                    <a:pt x="7262" y="4122"/>
                  </a:cubicBezTo>
                  <a:cubicBezTo>
                    <a:pt x="7295" y="3155"/>
                    <a:pt x="6409" y="2876"/>
                    <a:pt x="5295" y="2712"/>
                  </a:cubicBezTo>
                  <a:cubicBezTo>
                    <a:pt x="4180" y="2532"/>
                    <a:pt x="3246" y="2466"/>
                    <a:pt x="3131" y="2089"/>
                  </a:cubicBezTo>
                  <a:cubicBezTo>
                    <a:pt x="3016" y="1729"/>
                    <a:pt x="3508" y="1581"/>
                    <a:pt x="4197" y="1384"/>
                  </a:cubicBezTo>
                  <a:cubicBezTo>
                    <a:pt x="4869" y="1171"/>
                    <a:pt x="4574" y="549"/>
                    <a:pt x="4574" y="548"/>
                  </a:cubicBezTo>
                  <a:lnTo>
                    <a:pt x="4574" y="548"/>
                  </a:lnTo>
                  <a:cubicBezTo>
                    <a:pt x="4522" y="589"/>
                    <a:pt x="4469" y="607"/>
                    <a:pt x="4414" y="607"/>
                  </a:cubicBezTo>
                  <a:cubicBezTo>
                    <a:pt x="4222" y="607"/>
                    <a:pt x="3991" y="393"/>
                    <a:pt x="3623" y="139"/>
                  </a:cubicBezTo>
                  <a:cubicBezTo>
                    <a:pt x="3495" y="46"/>
                    <a:pt x="3360" y="1"/>
                    <a:pt x="32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 name="Google Shape;1695;p2"/>
            <p:cNvSpPr/>
            <p:nvPr/>
          </p:nvSpPr>
          <p:spPr>
            <a:xfrm>
              <a:off x="4798175" y="3969575"/>
              <a:ext cx="192225" cy="157025"/>
            </a:xfrm>
            <a:custGeom>
              <a:avLst/>
              <a:gdLst/>
              <a:ahLst/>
              <a:cxnLst/>
              <a:rect l="l" t="t" r="r" b="b"/>
              <a:pathLst>
                <a:path w="7689" h="6281" extrusionOk="0">
                  <a:moveTo>
                    <a:pt x="4321" y="0"/>
                  </a:moveTo>
                  <a:cubicBezTo>
                    <a:pt x="2710" y="0"/>
                    <a:pt x="1358" y="1109"/>
                    <a:pt x="673" y="2527"/>
                  </a:cubicBezTo>
                  <a:cubicBezTo>
                    <a:pt x="148" y="3625"/>
                    <a:pt x="1" y="4871"/>
                    <a:pt x="230" y="6051"/>
                  </a:cubicBezTo>
                  <a:lnTo>
                    <a:pt x="230" y="6084"/>
                  </a:lnTo>
                  <a:lnTo>
                    <a:pt x="263" y="6232"/>
                  </a:lnTo>
                  <a:lnTo>
                    <a:pt x="279" y="6281"/>
                  </a:lnTo>
                  <a:lnTo>
                    <a:pt x="279" y="6232"/>
                  </a:lnTo>
                  <a:cubicBezTo>
                    <a:pt x="247" y="6084"/>
                    <a:pt x="247" y="5936"/>
                    <a:pt x="230" y="5773"/>
                  </a:cubicBezTo>
                  <a:cubicBezTo>
                    <a:pt x="247" y="4904"/>
                    <a:pt x="427" y="4052"/>
                    <a:pt x="738" y="3248"/>
                  </a:cubicBezTo>
                  <a:cubicBezTo>
                    <a:pt x="1148" y="2248"/>
                    <a:pt x="1869" y="1429"/>
                    <a:pt x="2804" y="904"/>
                  </a:cubicBezTo>
                  <a:cubicBezTo>
                    <a:pt x="3349" y="583"/>
                    <a:pt x="4065" y="334"/>
                    <a:pt x="4774" y="334"/>
                  </a:cubicBezTo>
                  <a:cubicBezTo>
                    <a:pt x="5364" y="334"/>
                    <a:pt x="5949" y="507"/>
                    <a:pt x="6426" y="954"/>
                  </a:cubicBezTo>
                  <a:cubicBezTo>
                    <a:pt x="7475" y="1871"/>
                    <a:pt x="7147" y="3806"/>
                    <a:pt x="5934" y="4084"/>
                  </a:cubicBezTo>
                  <a:cubicBezTo>
                    <a:pt x="5797" y="4125"/>
                    <a:pt x="5654" y="4144"/>
                    <a:pt x="5513" y="4144"/>
                  </a:cubicBezTo>
                  <a:cubicBezTo>
                    <a:pt x="5082" y="4144"/>
                    <a:pt x="4665" y="3963"/>
                    <a:pt x="4443" y="3642"/>
                  </a:cubicBezTo>
                  <a:cubicBezTo>
                    <a:pt x="4148" y="3232"/>
                    <a:pt x="4131" y="2691"/>
                    <a:pt x="4410" y="2281"/>
                  </a:cubicBezTo>
                  <a:cubicBezTo>
                    <a:pt x="4599" y="2003"/>
                    <a:pt x="4903" y="1845"/>
                    <a:pt x="5217" y="1845"/>
                  </a:cubicBezTo>
                  <a:cubicBezTo>
                    <a:pt x="5364" y="1845"/>
                    <a:pt x="5514" y="1880"/>
                    <a:pt x="5656" y="1953"/>
                  </a:cubicBezTo>
                  <a:cubicBezTo>
                    <a:pt x="5836" y="2035"/>
                    <a:pt x="5951" y="2216"/>
                    <a:pt x="5951" y="2412"/>
                  </a:cubicBezTo>
                  <a:cubicBezTo>
                    <a:pt x="5951" y="2412"/>
                    <a:pt x="5951" y="2545"/>
                    <a:pt x="5867" y="2545"/>
                  </a:cubicBezTo>
                  <a:cubicBezTo>
                    <a:pt x="5862" y="2545"/>
                    <a:pt x="5858" y="2544"/>
                    <a:pt x="5852" y="2544"/>
                  </a:cubicBezTo>
                  <a:cubicBezTo>
                    <a:pt x="5754" y="2544"/>
                    <a:pt x="5787" y="2380"/>
                    <a:pt x="5525" y="2314"/>
                  </a:cubicBezTo>
                  <a:cubicBezTo>
                    <a:pt x="5495" y="2307"/>
                    <a:pt x="5466" y="2304"/>
                    <a:pt x="5437" y="2304"/>
                  </a:cubicBezTo>
                  <a:cubicBezTo>
                    <a:pt x="5180" y="2304"/>
                    <a:pt x="4974" y="2557"/>
                    <a:pt x="5033" y="2822"/>
                  </a:cubicBezTo>
                  <a:cubicBezTo>
                    <a:pt x="5074" y="2988"/>
                    <a:pt x="5313" y="3115"/>
                    <a:pt x="5553" y="3115"/>
                  </a:cubicBezTo>
                  <a:cubicBezTo>
                    <a:pt x="5692" y="3115"/>
                    <a:pt x="5832" y="3072"/>
                    <a:pt x="5934" y="2970"/>
                  </a:cubicBezTo>
                  <a:cubicBezTo>
                    <a:pt x="6000" y="2904"/>
                    <a:pt x="6049" y="2822"/>
                    <a:pt x="6082" y="2724"/>
                  </a:cubicBezTo>
                  <a:cubicBezTo>
                    <a:pt x="6180" y="2412"/>
                    <a:pt x="6049" y="2068"/>
                    <a:pt x="5754" y="1904"/>
                  </a:cubicBezTo>
                  <a:cubicBezTo>
                    <a:pt x="5587" y="1806"/>
                    <a:pt x="5403" y="1759"/>
                    <a:pt x="5221" y="1759"/>
                  </a:cubicBezTo>
                  <a:cubicBezTo>
                    <a:pt x="4886" y="1759"/>
                    <a:pt x="4557" y="1918"/>
                    <a:pt x="4344" y="2216"/>
                  </a:cubicBezTo>
                  <a:cubicBezTo>
                    <a:pt x="4033" y="2658"/>
                    <a:pt x="4033" y="3248"/>
                    <a:pt x="4344" y="3691"/>
                  </a:cubicBezTo>
                  <a:cubicBezTo>
                    <a:pt x="4600" y="4062"/>
                    <a:pt x="5077" y="4263"/>
                    <a:pt x="5570" y="4263"/>
                  </a:cubicBezTo>
                  <a:cubicBezTo>
                    <a:pt x="5708" y="4263"/>
                    <a:pt x="5847" y="4248"/>
                    <a:pt x="5984" y="4215"/>
                  </a:cubicBezTo>
                  <a:cubicBezTo>
                    <a:pt x="7328" y="3888"/>
                    <a:pt x="7688" y="1806"/>
                    <a:pt x="6541" y="806"/>
                  </a:cubicBezTo>
                  <a:cubicBezTo>
                    <a:pt x="6410" y="675"/>
                    <a:pt x="6246" y="560"/>
                    <a:pt x="6065" y="462"/>
                  </a:cubicBezTo>
                  <a:cubicBezTo>
                    <a:pt x="5574" y="167"/>
                    <a:pt x="5016" y="19"/>
                    <a:pt x="4459" y="3"/>
                  </a:cubicBezTo>
                  <a:cubicBezTo>
                    <a:pt x="4413" y="1"/>
                    <a:pt x="4367" y="0"/>
                    <a:pt x="43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 name="Google Shape;1696;p2"/>
            <p:cNvSpPr/>
            <p:nvPr/>
          </p:nvSpPr>
          <p:spPr>
            <a:xfrm>
              <a:off x="4807600" y="4017725"/>
              <a:ext cx="76025" cy="81825"/>
            </a:xfrm>
            <a:custGeom>
              <a:avLst/>
              <a:gdLst/>
              <a:ahLst/>
              <a:cxnLst/>
              <a:rect l="l" t="t" r="r" b="b"/>
              <a:pathLst>
                <a:path w="3041" h="3273" extrusionOk="0">
                  <a:moveTo>
                    <a:pt x="2314" y="1"/>
                  </a:moveTo>
                  <a:cubicBezTo>
                    <a:pt x="2116" y="1"/>
                    <a:pt x="1865" y="69"/>
                    <a:pt x="1574" y="241"/>
                  </a:cubicBezTo>
                  <a:cubicBezTo>
                    <a:pt x="329" y="1011"/>
                    <a:pt x="1" y="3273"/>
                    <a:pt x="1" y="3273"/>
                  </a:cubicBezTo>
                  <a:cubicBezTo>
                    <a:pt x="1" y="3273"/>
                    <a:pt x="689" y="1175"/>
                    <a:pt x="1951" y="962"/>
                  </a:cubicBezTo>
                  <a:cubicBezTo>
                    <a:pt x="3040" y="784"/>
                    <a:pt x="2985" y="1"/>
                    <a:pt x="231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 name="Google Shape;1697;p2"/>
            <p:cNvSpPr/>
            <p:nvPr/>
          </p:nvSpPr>
          <p:spPr>
            <a:xfrm>
              <a:off x="4905550" y="4011850"/>
              <a:ext cx="130325" cy="112650"/>
            </a:xfrm>
            <a:custGeom>
              <a:avLst/>
              <a:gdLst/>
              <a:ahLst/>
              <a:cxnLst/>
              <a:rect l="l" t="t" r="r" b="b"/>
              <a:pathLst>
                <a:path w="5213" h="4506" extrusionOk="0">
                  <a:moveTo>
                    <a:pt x="3033" y="0"/>
                  </a:moveTo>
                  <a:lnTo>
                    <a:pt x="3033" y="0"/>
                  </a:lnTo>
                  <a:cubicBezTo>
                    <a:pt x="3033" y="0"/>
                    <a:pt x="3360" y="689"/>
                    <a:pt x="3016" y="1770"/>
                  </a:cubicBezTo>
                  <a:cubicBezTo>
                    <a:pt x="2688" y="2836"/>
                    <a:pt x="1836" y="3065"/>
                    <a:pt x="1197" y="3131"/>
                  </a:cubicBezTo>
                  <a:cubicBezTo>
                    <a:pt x="574" y="3196"/>
                    <a:pt x="131" y="3459"/>
                    <a:pt x="0" y="4327"/>
                  </a:cubicBezTo>
                  <a:cubicBezTo>
                    <a:pt x="134" y="4232"/>
                    <a:pt x="295" y="4181"/>
                    <a:pt x="462" y="4181"/>
                  </a:cubicBezTo>
                  <a:cubicBezTo>
                    <a:pt x="581" y="4181"/>
                    <a:pt x="703" y="4207"/>
                    <a:pt x="820" y="4262"/>
                  </a:cubicBezTo>
                  <a:cubicBezTo>
                    <a:pt x="1056" y="4371"/>
                    <a:pt x="1449" y="4505"/>
                    <a:pt x="1845" y="4505"/>
                  </a:cubicBezTo>
                  <a:cubicBezTo>
                    <a:pt x="2162" y="4505"/>
                    <a:pt x="2480" y="4419"/>
                    <a:pt x="2721" y="4164"/>
                  </a:cubicBezTo>
                  <a:cubicBezTo>
                    <a:pt x="3098" y="3754"/>
                    <a:pt x="3246" y="3196"/>
                    <a:pt x="3131" y="2672"/>
                  </a:cubicBezTo>
                  <a:cubicBezTo>
                    <a:pt x="3131" y="2365"/>
                    <a:pt x="3067" y="1836"/>
                    <a:pt x="3348" y="1836"/>
                  </a:cubicBezTo>
                  <a:cubicBezTo>
                    <a:pt x="3352" y="1836"/>
                    <a:pt x="3356" y="1836"/>
                    <a:pt x="3360" y="1836"/>
                  </a:cubicBezTo>
                  <a:cubicBezTo>
                    <a:pt x="3360" y="1836"/>
                    <a:pt x="3364" y="1835"/>
                    <a:pt x="3370" y="1835"/>
                  </a:cubicBezTo>
                  <a:cubicBezTo>
                    <a:pt x="3412" y="1835"/>
                    <a:pt x="3588" y="1861"/>
                    <a:pt x="3574" y="2279"/>
                  </a:cubicBezTo>
                  <a:cubicBezTo>
                    <a:pt x="3574" y="2737"/>
                    <a:pt x="3541" y="3033"/>
                    <a:pt x="4164" y="3213"/>
                  </a:cubicBezTo>
                  <a:cubicBezTo>
                    <a:pt x="4508" y="3311"/>
                    <a:pt x="4819" y="3475"/>
                    <a:pt x="5082" y="3721"/>
                  </a:cubicBezTo>
                  <a:cubicBezTo>
                    <a:pt x="4967" y="3508"/>
                    <a:pt x="4950" y="3262"/>
                    <a:pt x="5000" y="3033"/>
                  </a:cubicBezTo>
                  <a:cubicBezTo>
                    <a:pt x="5131" y="2688"/>
                    <a:pt x="5213" y="2082"/>
                    <a:pt x="4655" y="1688"/>
                  </a:cubicBezTo>
                  <a:cubicBezTo>
                    <a:pt x="4082" y="1295"/>
                    <a:pt x="3524" y="1066"/>
                    <a:pt x="3393" y="672"/>
                  </a:cubicBezTo>
                  <a:cubicBezTo>
                    <a:pt x="3311" y="426"/>
                    <a:pt x="3197" y="197"/>
                    <a:pt x="30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 name="Google Shape;1698;p2"/>
            <p:cNvSpPr/>
            <p:nvPr/>
          </p:nvSpPr>
          <p:spPr>
            <a:xfrm>
              <a:off x="4983800" y="4087250"/>
              <a:ext cx="31600" cy="50000"/>
            </a:xfrm>
            <a:custGeom>
              <a:avLst/>
              <a:gdLst/>
              <a:ahLst/>
              <a:cxnLst/>
              <a:rect l="l" t="t" r="r" b="b"/>
              <a:pathLst>
                <a:path w="1264" h="2000" extrusionOk="0">
                  <a:moveTo>
                    <a:pt x="312" y="0"/>
                  </a:moveTo>
                  <a:cubicBezTo>
                    <a:pt x="329" y="197"/>
                    <a:pt x="312" y="394"/>
                    <a:pt x="263" y="574"/>
                  </a:cubicBezTo>
                  <a:cubicBezTo>
                    <a:pt x="181" y="836"/>
                    <a:pt x="1" y="1246"/>
                    <a:pt x="444" y="1541"/>
                  </a:cubicBezTo>
                  <a:cubicBezTo>
                    <a:pt x="460" y="1541"/>
                    <a:pt x="476" y="1557"/>
                    <a:pt x="493" y="1557"/>
                  </a:cubicBezTo>
                  <a:cubicBezTo>
                    <a:pt x="1001" y="1852"/>
                    <a:pt x="1017" y="2000"/>
                    <a:pt x="1017" y="2000"/>
                  </a:cubicBezTo>
                  <a:cubicBezTo>
                    <a:pt x="1017" y="2000"/>
                    <a:pt x="1050" y="1770"/>
                    <a:pt x="1099" y="1541"/>
                  </a:cubicBezTo>
                  <a:cubicBezTo>
                    <a:pt x="1116" y="1459"/>
                    <a:pt x="1132" y="1377"/>
                    <a:pt x="1148" y="1295"/>
                  </a:cubicBezTo>
                  <a:cubicBezTo>
                    <a:pt x="1263" y="934"/>
                    <a:pt x="1099" y="541"/>
                    <a:pt x="771" y="361"/>
                  </a:cubicBezTo>
                  <a:cubicBezTo>
                    <a:pt x="329" y="99"/>
                    <a:pt x="312" y="0"/>
                    <a:pt x="31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 name="Google Shape;1699;p2"/>
            <p:cNvSpPr/>
            <p:nvPr/>
          </p:nvSpPr>
          <p:spPr>
            <a:xfrm>
              <a:off x="4985050" y="3871850"/>
              <a:ext cx="172950" cy="122025"/>
            </a:xfrm>
            <a:custGeom>
              <a:avLst/>
              <a:gdLst/>
              <a:ahLst/>
              <a:cxnLst/>
              <a:rect l="l" t="t" r="r" b="b"/>
              <a:pathLst>
                <a:path w="6918" h="4881" extrusionOk="0">
                  <a:moveTo>
                    <a:pt x="1939" y="0"/>
                  </a:moveTo>
                  <a:cubicBezTo>
                    <a:pt x="1049" y="0"/>
                    <a:pt x="571" y="822"/>
                    <a:pt x="689" y="1371"/>
                  </a:cubicBezTo>
                  <a:cubicBezTo>
                    <a:pt x="823" y="1984"/>
                    <a:pt x="1434" y="2011"/>
                    <a:pt x="1541" y="2011"/>
                  </a:cubicBezTo>
                  <a:cubicBezTo>
                    <a:pt x="1552" y="2011"/>
                    <a:pt x="1557" y="2010"/>
                    <a:pt x="1557" y="2010"/>
                  </a:cubicBezTo>
                  <a:cubicBezTo>
                    <a:pt x="1295" y="1896"/>
                    <a:pt x="1180" y="1584"/>
                    <a:pt x="1295" y="1338"/>
                  </a:cubicBezTo>
                  <a:cubicBezTo>
                    <a:pt x="1340" y="1266"/>
                    <a:pt x="1388" y="1239"/>
                    <a:pt x="1441" y="1239"/>
                  </a:cubicBezTo>
                  <a:cubicBezTo>
                    <a:pt x="1542" y="1239"/>
                    <a:pt x="1657" y="1339"/>
                    <a:pt x="1787" y="1404"/>
                  </a:cubicBezTo>
                  <a:cubicBezTo>
                    <a:pt x="1827" y="1427"/>
                    <a:pt x="1865" y="1438"/>
                    <a:pt x="1901" y="1438"/>
                  </a:cubicBezTo>
                  <a:cubicBezTo>
                    <a:pt x="2040" y="1438"/>
                    <a:pt x="2144" y="1279"/>
                    <a:pt x="2197" y="1109"/>
                  </a:cubicBezTo>
                  <a:cubicBezTo>
                    <a:pt x="2237" y="968"/>
                    <a:pt x="2339" y="827"/>
                    <a:pt x="2527" y="827"/>
                  </a:cubicBezTo>
                  <a:cubicBezTo>
                    <a:pt x="2644" y="827"/>
                    <a:pt x="2794" y="882"/>
                    <a:pt x="2983" y="1027"/>
                  </a:cubicBezTo>
                  <a:cubicBezTo>
                    <a:pt x="3459" y="1404"/>
                    <a:pt x="3164" y="2142"/>
                    <a:pt x="3164" y="2142"/>
                  </a:cubicBezTo>
                  <a:cubicBezTo>
                    <a:pt x="3164" y="2142"/>
                    <a:pt x="3164" y="1535"/>
                    <a:pt x="2721" y="1470"/>
                  </a:cubicBezTo>
                  <a:cubicBezTo>
                    <a:pt x="2680" y="1457"/>
                    <a:pt x="2639" y="1451"/>
                    <a:pt x="2598" y="1451"/>
                  </a:cubicBezTo>
                  <a:cubicBezTo>
                    <a:pt x="2425" y="1451"/>
                    <a:pt x="2260" y="1556"/>
                    <a:pt x="2180" y="1715"/>
                  </a:cubicBezTo>
                  <a:cubicBezTo>
                    <a:pt x="2442" y="1715"/>
                    <a:pt x="2459" y="2092"/>
                    <a:pt x="2311" y="2306"/>
                  </a:cubicBezTo>
                  <a:cubicBezTo>
                    <a:pt x="2164" y="2502"/>
                    <a:pt x="2213" y="2650"/>
                    <a:pt x="2344" y="2732"/>
                  </a:cubicBezTo>
                  <a:cubicBezTo>
                    <a:pt x="2492" y="2814"/>
                    <a:pt x="2705" y="2814"/>
                    <a:pt x="2524" y="3191"/>
                  </a:cubicBezTo>
                  <a:cubicBezTo>
                    <a:pt x="2344" y="3568"/>
                    <a:pt x="1639" y="3584"/>
                    <a:pt x="1639" y="3584"/>
                  </a:cubicBezTo>
                  <a:cubicBezTo>
                    <a:pt x="1787" y="3371"/>
                    <a:pt x="1754" y="3076"/>
                    <a:pt x="1557" y="2912"/>
                  </a:cubicBezTo>
                  <a:cubicBezTo>
                    <a:pt x="1557" y="3076"/>
                    <a:pt x="1443" y="3223"/>
                    <a:pt x="1295" y="3273"/>
                  </a:cubicBezTo>
                  <a:cubicBezTo>
                    <a:pt x="1000" y="3371"/>
                    <a:pt x="1016" y="3273"/>
                    <a:pt x="754" y="3502"/>
                  </a:cubicBezTo>
                  <a:cubicBezTo>
                    <a:pt x="623" y="3617"/>
                    <a:pt x="435" y="3646"/>
                    <a:pt x="279" y="3646"/>
                  </a:cubicBezTo>
                  <a:cubicBezTo>
                    <a:pt x="123" y="3646"/>
                    <a:pt x="0" y="3617"/>
                    <a:pt x="0" y="3617"/>
                  </a:cubicBezTo>
                  <a:lnTo>
                    <a:pt x="0" y="3617"/>
                  </a:lnTo>
                  <a:cubicBezTo>
                    <a:pt x="180" y="3715"/>
                    <a:pt x="377" y="3781"/>
                    <a:pt x="574" y="3797"/>
                  </a:cubicBezTo>
                  <a:cubicBezTo>
                    <a:pt x="1016" y="3830"/>
                    <a:pt x="1459" y="3895"/>
                    <a:pt x="1885" y="3994"/>
                  </a:cubicBezTo>
                  <a:cubicBezTo>
                    <a:pt x="3065" y="4354"/>
                    <a:pt x="3787" y="4846"/>
                    <a:pt x="4688" y="4879"/>
                  </a:cubicBezTo>
                  <a:cubicBezTo>
                    <a:pt x="4720" y="4880"/>
                    <a:pt x="4751" y="4881"/>
                    <a:pt x="4783" y="4881"/>
                  </a:cubicBezTo>
                  <a:cubicBezTo>
                    <a:pt x="5196" y="4881"/>
                    <a:pt x="5618" y="4782"/>
                    <a:pt x="5983" y="4584"/>
                  </a:cubicBezTo>
                  <a:cubicBezTo>
                    <a:pt x="6786" y="4125"/>
                    <a:pt x="6917" y="2945"/>
                    <a:pt x="6458" y="2355"/>
                  </a:cubicBezTo>
                  <a:cubicBezTo>
                    <a:pt x="6227" y="2016"/>
                    <a:pt x="5863" y="1861"/>
                    <a:pt x="5523" y="1861"/>
                  </a:cubicBezTo>
                  <a:cubicBezTo>
                    <a:pt x="5188" y="1861"/>
                    <a:pt x="4876" y="2012"/>
                    <a:pt x="4737" y="2289"/>
                  </a:cubicBezTo>
                  <a:cubicBezTo>
                    <a:pt x="4491" y="2617"/>
                    <a:pt x="4524" y="3092"/>
                    <a:pt x="4819" y="3371"/>
                  </a:cubicBezTo>
                  <a:lnTo>
                    <a:pt x="4819" y="3387"/>
                  </a:lnTo>
                  <a:cubicBezTo>
                    <a:pt x="4852" y="3404"/>
                    <a:pt x="4868" y="3420"/>
                    <a:pt x="4885" y="3437"/>
                  </a:cubicBezTo>
                  <a:cubicBezTo>
                    <a:pt x="4901" y="3437"/>
                    <a:pt x="4918" y="3453"/>
                    <a:pt x="4918" y="3453"/>
                  </a:cubicBezTo>
                  <a:cubicBezTo>
                    <a:pt x="5020" y="3512"/>
                    <a:pt x="5150" y="3543"/>
                    <a:pt x="5277" y="3543"/>
                  </a:cubicBezTo>
                  <a:cubicBezTo>
                    <a:pt x="5534" y="3543"/>
                    <a:pt x="5781" y="3416"/>
                    <a:pt x="5770" y="3141"/>
                  </a:cubicBezTo>
                  <a:cubicBezTo>
                    <a:pt x="5777" y="2945"/>
                    <a:pt x="5612" y="2860"/>
                    <a:pt x="5432" y="2860"/>
                  </a:cubicBezTo>
                  <a:cubicBezTo>
                    <a:pt x="5177" y="2860"/>
                    <a:pt x="4891" y="3030"/>
                    <a:pt x="5016" y="3289"/>
                  </a:cubicBezTo>
                  <a:cubicBezTo>
                    <a:pt x="5016" y="3312"/>
                    <a:pt x="5012" y="3335"/>
                    <a:pt x="4987" y="3335"/>
                  </a:cubicBezTo>
                  <a:cubicBezTo>
                    <a:pt x="4959" y="3335"/>
                    <a:pt x="4901" y="3304"/>
                    <a:pt x="4786" y="3207"/>
                  </a:cubicBezTo>
                  <a:cubicBezTo>
                    <a:pt x="4672" y="3109"/>
                    <a:pt x="4622" y="2961"/>
                    <a:pt x="4622" y="2797"/>
                  </a:cubicBezTo>
                  <a:cubicBezTo>
                    <a:pt x="4622" y="2617"/>
                    <a:pt x="4672" y="2453"/>
                    <a:pt x="4786" y="2322"/>
                  </a:cubicBezTo>
                  <a:cubicBezTo>
                    <a:pt x="4921" y="2085"/>
                    <a:pt x="5195" y="1959"/>
                    <a:pt x="5488" y="1959"/>
                  </a:cubicBezTo>
                  <a:cubicBezTo>
                    <a:pt x="5803" y="1959"/>
                    <a:pt x="6140" y="2106"/>
                    <a:pt x="6344" y="2420"/>
                  </a:cubicBezTo>
                  <a:cubicBezTo>
                    <a:pt x="6344" y="2420"/>
                    <a:pt x="6344" y="2437"/>
                    <a:pt x="6360" y="2437"/>
                  </a:cubicBezTo>
                  <a:cubicBezTo>
                    <a:pt x="6573" y="2863"/>
                    <a:pt x="6557" y="3355"/>
                    <a:pt x="6327" y="3764"/>
                  </a:cubicBezTo>
                  <a:cubicBezTo>
                    <a:pt x="6048" y="4256"/>
                    <a:pt x="5411" y="4603"/>
                    <a:pt x="4577" y="4603"/>
                  </a:cubicBezTo>
                  <a:cubicBezTo>
                    <a:pt x="4187" y="4603"/>
                    <a:pt x="3754" y="4527"/>
                    <a:pt x="3295" y="4354"/>
                  </a:cubicBezTo>
                  <a:cubicBezTo>
                    <a:pt x="3262" y="4338"/>
                    <a:pt x="3016" y="4256"/>
                    <a:pt x="2869" y="4191"/>
                  </a:cubicBezTo>
                  <a:cubicBezTo>
                    <a:pt x="2459" y="3977"/>
                    <a:pt x="2016" y="3830"/>
                    <a:pt x="1557" y="3748"/>
                  </a:cubicBezTo>
                  <a:cubicBezTo>
                    <a:pt x="1738" y="3732"/>
                    <a:pt x="1934" y="3699"/>
                    <a:pt x="2131" y="3666"/>
                  </a:cubicBezTo>
                  <a:cubicBezTo>
                    <a:pt x="3885" y="3322"/>
                    <a:pt x="4147" y="830"/>
                    <a:pt x="2688" y="175"/>
                  </a:cubicBezTo>
                  <a:cubicBezTo>
                    <a:pt x="2414" y="52"/>
                    <a:pt x="2163" y="0"/>
                    <a:pt x="193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 name="Google Shape;1700;p2"/>
            <p:cNvSpPr/>
            <p:nvPr/>
          </p:nvSpPr>
          <p:spPr>
            <a:xfrm>
              <a:off x="5069050" y="3937250"/>
              <a:ext cx="116400" cy="82800"/>
            </a:xfrm>
            <a:custGeom>
              <a:avLst/>
              <a:gdLst/>
              <a:ahLst/>
              <a:cxnLst/>
              <a:rect l="l" t="t" r="r" b="b"/>
              <a:pathLst>
                <a:path w="4656" h="3312" extrusionOk="0">
                  <a:moveTo>
                    <a:pt x="3820" y="1"/>
                  </a:moveTo>
                  <a:lnTo>
                    <a:pt x="3820" y="1"/>
                  </a:lnTo>
                  <a:cubicBezTo>
                    <a:pt x="3901" y="804"/>
                    <a:pt x="3557" y="1591"/>
                    <a:pt x="2902" y="2050"/>
                  </a:cubicBezTo>
                  <a:cubicBezTo>
                    <a:pt x="2494" y="2367"/>
                    <a:pt x="1997" y="2468"/>
                    <a:pt x="1530" y="2468"/>
                  </a:cubicBezTo>
                  <a:cubicBezTo>
                    <a:pt x="720" y="2468"/>
                    <a:pt x="1" y="2165"/>
                    <a:pt x="0" y="2165"/>
                  </a:cubicBezTo>
                  <a:lnTo>
                    <a:pt x="0" y="2165"/>
                  </a:lnTo>
                  <a:cubicBezTo>
                    <a:pt x="1344" y="2869"/>
                    <a:pt x="1853" y="2640"/>
                    <a:pt x="2213" y="3050"/>
                  </a:cubicBezTo>
                  <a:cubicBezTo>
                    <a:pt x="2381" y="3233"/>
                    <a:pt x="2556" y="3288"/>
                    <a:pt x="2717" y="3288"/>
                  </a:cubicBezTo>
                  <a:cubicBezTo>
                    <a:pt x="2901" y="3288"/>
                    <a:pt x="3067" y="3216"/>
                    <a:pt x="3180" y="3181"/>
                  </a:cubicBezTo>
                  <a:cubicBezTo>
                    <a:pt x="3204" y="3174"/>
                    <a:pt x="3228" y="3171"/>
                    <a:pt x="3254" y="3171"/>
                  </a:cubicBezTo>
                  <a:cubicBezTo>
                    <a:pt x="3352" y="3171"/>
                    <a:pt x="3456" y="3221"/>
                    <a:pt x="3508" y="3312"/>
                  </a:cubicBezTo>
                  <a:cubicBezTo>
                    <a:pt x="3524" y="3099"/>
                    <a:pt x="3475" y="2886"/>
                    <a:pt x="3361" y="2722"/>
                  </a:cubicBezTo>
                  <a:cubicBezTo>
                    <a:pt x="3180" y="2509"/>
                    <a:pt x="2787" y="2492"/>
                    <a:pt x="2721" y="2492"/>
                  </a:cubicBezTo>
                  <a:cubicBezTo>
                    <a:pt x="3279" y="2460"/>
                    <a:pt x="3787" y="2181"/>
                    <a:pt x="4098" y="1722"/>
                  </a:cubicBezTo>
                  <a:cubicBezTo>
                    <a:pt x="4655" y="935"/>
                    <a:pt x="3820" y="1"/>
                    <a:pt x="38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 name="Google Shape;1701;p2"/>
            <p:cNvSpPr/>
            <p:nvPr/>
          </p:nvSpPr>
          <p:spPr>
            <a:xfrm>
              <a:off x="4920300" y="3751925"/>
              <a:ext cx="111475" cy="157500"/>
            </a:xfrm>
            <a:custGeom>
              <a:avLst/>
              <a:gdLst/>
              <a:ahLst/>
              <a:cxnLst/>
              <a:rect l="l" t="t" r="r" b="b"/>
              <a:pathLst>
                <a:path w="4459" h="6300" extrusionOk="0">
                  <a:moveTo>
                    <a:pt x="1829" y="0"/>
                  </a:moveTo>
                  <a:cubicBezTo>
                    <a:pt x="1404" y="0"/>
                    <a:pt x="995" y="153"/>
                    <a:pt x="722" y="464"/>
                  </a:cubicBezTo>
                  <a:cubicBezTo>
                    <a:pt x="0" y="1103"/>
                    <a:pt x="443" y="2136"/>
                    <a:pt x="1033" y="2349"/>
                  </a:cubicBezTo>
                  <a:cubicBezTo>
                    <a:pt x="1156" y="2415"/>
                    <a:pt x="1295" y="2447"/>
                    <a:pt x="1435" y="2447"/>
                  </a:cubicBezTo>
                  <a:cubicBezTo>
                    <a:pt x="1574" y="2447"/>
                    <a:pt x="1713" y="2415"/>
                    <a:pt x="1836" y="2349"/>
                  </a:cubicBezTo>
                  <a:lnTo>
                    <a:pt x="1869" y="2333"/>
                  </a:lnTo>
                  <a:lnTo>
                    <a:pt x="1918" y="2300"/>
                  </a:lnTo>
                  <a:lnTo>
                    <a:pt x="1967" y="2267"/>
                  </a:lnTo>
                  <a:lnTo>
                    <a:pt x="2016" y="2218"/>
                  </a:lnTo>
                  <a:lnTo>
                    <a:pt x="2082" y="2152"/>
                  </a:lnTo>
                  <a:cubicBezTo>
                    <a:pt x="2246" y="1988"/>
                    <a:pt x="2311" y="1743"/>
                    <a:pt x="2279" y="1513"/>
                  </a:cubicBezTo>
                  <a:cubicBezTo>
                    <a:pt x="2246" y="1169"/>
                    <a:pt x="2038" y="1022"/>
                    <a:pt x="1843" y="1022"/>
                  </a:cubicBezTo>
                  <a:cubicBezTo>
                    <a:pt x="1740" y="1022"/>
                    <a:pt x="1642" y="1063"/>
                    <a:pt x="1574" y="1136"/>
                  </a:cubicBezTo>
                  <a:cubicBezTo>
                    <a:pt x="1410" y="1300"/>
                    <a:pt x="1443" y="1579"/>
                    <a:pt x="1656" y="1693"/>
                  </a:cubicBezTo>
                  <a:cubicBezTo>
                    <a:pt x="1733" y="1728"/>
                    <a:pt x="1802" y="1737"/>
                    <a:pt x="1862" y="1737"/>
                  </a:cubicBezTo>
                  <a:cubicBezTo>
                    <a:pt x="1940" y="1737"/>
                    <a:pt x="2003" y="1721"/>
                    <a:pt x="2046" y="1721"/>
                  </a:cubicBezTo>
                  <a:cubicBezTo>
                    <a:pt x="2097" y="1721"/>
                    <a:pt x="2121" y="1743"/>
                    <a:pt x="2115" y="1841"/>
                  </a:cubicBezTo>
                  <a:cubicBezTo>
                    <a:pt x="2098" y="2038"/>
                    <a:pt x="1967" y="2202"/>
                    <a:pt x="1803" y="2300"/>
                  </a:cubicBezTo>
                  <a:cubicBezTo>
                    <a:pt x="1689" y="2353"/>
                    <a:pt x="1571" y="2378"/>
                    <a:pt x="1455" y="2378"/>
                  </a:cubicBezTo>
                  <a:cubicBezTo>
                    <a:pt x="1321" y="2378"/>
                    <a:pt x="1189" y="2345"/>
                    <a:pt x="1066" y="2283"/>
                  </a:cubicBezTo>
                  <a:cubicBezTo>
                    <a:pt x="525" y="2054"/>
                    <a:pt x="164" y="1120"/>
                    <a:pt x="803" y="562"/>
                  </a:cubicBezTo>
                  <a:cubicBezTo>
                    <a:pt x="1037" y="329"/>
                    <a:pt x="1359" y="184"/>
                    <a:pt x="1700" y="184"/>
                  </a:cubicBezTo>
                  <a:cubicBezTo>
                    <a:pt x="1718" y="184"/>
                    <a:pt x="1736" y="185"/>
                    <a:pt x="1754" y="185"/>
                  </a:cubicBezTo>
                  <a:cubicBezTo>
                    <a:pt x="2492" y="218"/>
                    <a:pt x="3328" y="759"/>
                    <a:pt x="3459" y="2234"/>
                  </a:cubicBezTo>
                  <a:cubicBezTo>
                    <a:pt x="3492" y="2775"/>
                    <a:pt x="3442" y="3333"/>
                    <a:pt x="3295" y="3873"/>
                  </a:cubicBezTo>
                  <a:cubicBezTo>
                    <a:pt x="3164" y="4316"/>
                    <a:pt x="2967" y="4759"/>
                    <a:pt x="2688" y="5152"/>
                  </a:cubicBezTo>
                  <a:cubicBezTo>
                    <a:pt x="2279" y="5644"/>
                    <a:pt x="1771" y="6037"/>
                    <a:pt x="1197" y="6299"/>
                  </a:cubicBezTo>
                  <a:cubicBezTo>
                    <a:pt x="1820" y="6053"/>
                    <a:pt x="2377" y="5644"/>
                    <a:pt x="2803" y="5119"/>
                  </a:cubicBezTo>
                  <a:cubicBezTo>
                    <a:pt x="3557" y="4267"/>
                    <a:pt x="4459" y="2251"/>
                    <a:pt x="3180" y="612"/>
                  </a:cubicBezTo>
                  <a:cubicBezTo>
                    <a:pt x="2837" y="206"/>
                    <a:pt x="2323" y="0"/>
                    <a:pt x="182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 name="Google Shape;1702;p2"/>
            <p:cNvSpPr/>
            <p:nvPr/>
          </p:nvSpPr>
          <p:spPr>
            <a:xfrm>
              <a:off x="4222850" y="4053925"/>
              <a:ext cx="212275" cy="254625"/>
            </a:xfrm>
            <a:custGeom>
              <a:avLst/>
              <a:gdLst/>
              <a:ahLst/>
              <a:cxnLst/>
              <a:rect l="l" t="t" r="r" b="b"/>
              <a:pathLst>
                <a:path w="8491" h="10185" extrusionOk="0">
                  <a:moveTo>
                    <a:pt x="2211" y="1"/>
                  </a:moveTo>
                  <a:cubicBezTo>
                    <a:pt x="1306" y="1"/>
                    <a:pt x="474" y="461"/>
                    <a:pt x="246" y="1186"/>
                  </a:cubicBezTo>
                  <a:cubicBezTo>
                    <a:pt x="0" y="1776"/>
                    <a:pt x="197" y="2481"/>
                    <a:pt x="721" y="2874"/>
                  </a:cubicBezTo>
                  <a:cubicBezTo>
                    <a:pt x="738" y="2874"/>
                    <a:pt x="754" y="2890"/>
                    <a:pt x="771" y="2907"/>
                  </a:cubicBezTo>
                  <a:cubicBezTo>
                    <a:pt x="1006" y="3040"/>
                    <a:pt x="1268" y="3106"/>
                    <a:pt x="1529" y="3106"/>
                  </a:cubicBezTo>
                  <a:cubicBezTo>
                    <a:pt x="1813" y="3106"/>
                    <a:pt x="2096" y="3028"/>
                    <a:pt x="2344" y="2874"/>
                  </a:cubicBezTo>
                  <a:cubicBezTo>
                    <a:pt x="2492" y="2776"/>
                    <a:pt x="2623" y="2612"/>
                    <a:pt x="2672" y="2431"/>
                  </a:cubicBezTo>
                  <a:cubicBezTo>
                    <a:pt x="2816" y="2043"/>
                    <a:pt x="2505" y="1654"/>
                    <a:pt x="2116" y="1654"/>
                  </a:cubicBezTo>
                  <a:cubicBezTo>
                    <a:pt x="2062" y="1654"/>
                    <a:pt x="2007" y="1661"/>
                    <a:pt x="1951" y="1677"/>
                  </a:cubicBezTo>
                  <a:cubicBezTo>
                    <a:pt x="1639" y="1743"/>
                    <a:pt x="1443" y="2087"/>
                    <a:pt x="1574" y="2399"/>
                  </a:cubicBezTo>
                  <a:cubicBezTo>
                    <a:pt x="1644" y="2633"/>
                    <a:pt x="1898" y="2666"/>
                    <a:pt x="2038" y="2666"/>
                  </a:cubicBezTo>
                  <a:cubicBezTo>
                    <a:pt x="2094" y="2666"/>
                    <a:pt x="2131" y="2661"/>
                    <a:pt x="2131" y="2661"/>
                  </a:cubicBezTo>
                  <a:lnTo>
                    <a:pt x="2131" y="2661"/>
                  </a:lnTo>
                  <a:cubicBezTo>
                    <a:pt x="2098" y="2759"/>
                    <a:pt x="2033" y="2825"/>
                    <a:pt x="1951" y="2874"/>
                  </a:cubicBezTo>
                  <a:cubicBezTo>
                    <a:pt x="1828" y="2939"/>
                    <a:pt x="1697" y="2972"/>
                    <a:pt x="1566" y="2972"/>
                  </a:cubicBezTo>
                  <a:cubicBezTo>
                    <a:pt x="1435" y="2972"/>
                    <a:pt x="1303" y="2939"/>
                    <a:pt x="1180" y="2874"/>
                  </a:cubicBezTo>
                  <a:cubicBezTo>
                    <a:pt x="1098" y="2825"/>
                    <a:pt x="1033" y="2776"/>
                    <a:pt x="951" y="2710"/>
                  </a:cubicBezTo>
                  <a:cubicBezTo>
                    <a:pt x="525" y="2333"/>
                    <a:pt x="443" y="1087"/>
                    <a:pt x="1164" y="514"/>
                  </a:cubicBezTo>
                  <a:cubicBezTo>
                    <a:pt x="1488" y="278"/>
                    <a:pt x="1879" y="148"/>
                    <a:pt x="2276" y="148"/>
                  </a:cubicBezTo>
                  <a:cubicBezTo>
                    <a:pt x="2320" y="148"/>
                    <a:pt x="2365" y="150"/>
                    <a:pt x="2410" y="153"/>
                  </a:cubicBezTo>
                  <a:cubicBezTo>
                    <a:pt x="2541" y="169"/>
                    <a:pt x="2672" y="186"/>
                    <a:pt x="2803" y="219"/>
                  </a:cubicBezTo>
                  <a:cubicBezTo>
                    <a:pt x="3901" y="464"/>
                    <a:pt x="4606" y="1661"/>
                    <a:pt x="4836" y="2874"/>
                  </a:cubicBezTo>
                  <a:cubicBezTo>
                    <a:pt x="5082" y="4120"/>
                    <a:pt x="4836" y="5365"/>
                    <a:pt x="4901" y="6480"/>
                  </a:cubicBezTo>
                  <a:cubicBezTo>
                    <a:pt x="4852" y="7496"/>
                    <a:pt x="5245" y="8496"/>
                    <a:pt x="5983" y="9201"/>
                  </a:cubicBezTo>
                  <a:cubicBezTo>
                    <a:pt x="6688" y="9807"/>
                    <a:pt x="7573" y="10152"/>
                    <a:pt x="8491" y="10184"/>
                  </a:cubicBezTo>
                  <a:cubicBezTo>
                    <a:pt x="7589" y="10119"/>
                    <a:pt x="6721" y="9758"/>
                    <a:pt x="6049" y="9135"/>
                  </a:cubicBezTo>
                  <a:cubicBezTo>
                    <a:pt x="5344" y="8447"/>
                    <a:pt x="4983" y="7480"/>
                    <a:pt x="5049" y="6480"/>
                  </a:cubicBezTo>
                  <a:cubicBezTo>
                    <a:pt x="4983" y="5382"/>
                    <a:pt x="5245" y="4152"/>
                    <a:pt x="5000" y="2874"/>
                  </a:cubicBezTo>
                  <a:lnTo>
                    <a:pt x="5000" y="2841"/>
                  </a:lnTo>
                  <a:cubicBezTo>
                    <a:pt x="4770" y="1579"/>
                    <a:pt x="4016" y="333"/>
                    <a:pt x="2820" y="71"/>
                  </a:cubicBezTo>
                  <a:cubicBezTo>
                    <a:pt x="2617" y="23"/>
                    <a:pt x="2412" y="1"/>
                    <a:pt x="221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 name="Google Shape;1703;p2"/>
            <p:cNvSpPr/>
            <p:nvPr/>
          </p:nvSpPr>
          <p:spPr>
            <a:xfrm>
              <a:off x="4271200" y="4089775"/>
              <a:ext cx="58200" cy="52575"/>
            </a:xfrm>
            <a:custGeom>
              <a:avLst/>
              <a:gdLst/>
              <a:ahLst/>
              <a:cxnLst/>
              <a:rect l="l" t="t" r="r" b="b"/>
              <a:pathLst>
                <a:path w="2328" h="2103" extrusionOk="0">
                  <a:moveTo>
                    <a:pt x="1799" y="1"/>
                  </a:moveTo>
                  <a:cubicBezTo>
                    <a:pt x="1326" y="1"/>
                    <a:pt x="1020" y="401"/>
                    <a:pt x="935" y="1096"/>
                  </a:cubicBezTo>
                  <a:cubicBezTo>
                    <a:pt x="918" y="1210"/>
                    <a:pt x="886" y="1325"/>
                    <a:pt x="820" y="1440"/>
                  </a:cubicBezTo>
                  <a:cubicBezTo>
                    <a:pt x="634" y="1750"/>
                    <a:pt x="259" y="1788"/>
                    <a:pt x="89" y="1788"/>
                  </a:cubicBezTo>
                  <a:cubicBezTo>
                    <a:pt x="34" y="1788"/>
                    <a:pt x="0" y="1784"/>
                    <a:pt x="0" y="1784"/>
                  </a:cubicBezTo>
                  <a:lnTo>
                    <a:pt x="0" y="1784"/>
                  </a:lnTo>
                  <a:cubicBezTo>
                    <a:pt x="131" y="1849"/>
                    <a:pt x="709" y="2102"/>
                    <a:pt x="1241" y="2102"/>
                  </a:cubicBezTo>
                  <a:cubicBezTo>
                    <a:pt x="1511" y="2102"/>
                    <a:pt x="1769" y="2037"/>
                    <a:pt x="1951" y="1850"/>
                  </a:cubicBezTo>
                  <a:cubicBezTo>
                    <a:pt x="2066" y="1735"/>
                    <a:pt x="2164" y="1587"/>
                    <a:pt x="2213" y="1440"/>
                  </a:cubicBezTo>
                  <a:cubicBezTo>
                    <a:pt x="2328" y="997"/>
                    <a:pt x="2082" y="555"/>
                    <a:pt x="1967" y="374"/>
                  </a:cubicBezTo>
                  <a:cubicBezTo>
                    <a:pt x="1869" y="260"/>
                    <a:pt x="1902" y="96"/>
                    <a:pt x="2033" y="30"/>
                  </a:cubicBezTo>
                  <a:cubicBezTo>
                    <a:pt x="1951" y="10"/>
                    <a:pt x="1873" y="1"/>
                    <a:pt x="179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 name="Google Shape;1704;p2"/>
            <p:cNvSpPr/>
            <p:nvPr/>
          </p:nvSpPr>
          <p:spPr>
            <a:xfrm>
              <a:off x="4169975" y="4054775"/>
              <a:ext cx="74200" cy="48800"/>
            </a:xfrm>
            <a:custGeom>
              <a:avLst/>
              <a:gdLst/>
              <a:ahLst/>
              <a:cxnLst/>
              <a:rect l="l" t="t" r="r" b="b"/>
              <a:pathLst>
                <a:path w="2968" h="1952" extrusionOk="0">
                  <a:moveTo>
                    <a:pt x="2040" y="0"/>
                  </a:moveTo>
                  <a:cubicBezTo>
                    <a:pt x="333" y="0"/>
                    <a:pt x="296" y="1081"/>
                    <a:pt x="296" y="1365"/>
                  </a:cubicBezTo>
                  <a:cubicBezTo>
                    <a:pt x="296" y="1561"/>
                    <a:pt x="181" y="1725"/>
                    <a:pt x="1" y="1791"/>
                  </a:cubicBezTo>
                  <a:cubicBezTo>
                    <a:pt x="272" y="1904"/>
                    <a:pt x="509" y="1952"/>
                    <a:pt x="717" y="1952"/>
                  </a:cubicBezTo>
                  <a:cubicBezTo>
                    <a:pt x="1475" y="1952"/>
                    <a:pt x="1840" y="1306"/>
                    <a:pt x="2033" y="791"/>
                  </a:cubicBezTo>
                  <a:cubicBezTo>
                    <a:pt x="2197" y="414"/>
                    <a:pt x="2558" y="135"/>
                    <a:pt x="2968" y="86"/>
                  </a:cubicBezTo>
                  <a:cubicBezTo>
                    <a:pt x="2614" y="26"/>
                    <a:pt x="2307" y="0"/>
                    <a:pt x="20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 name="Google Shape;1705;p2"/>
            <p:cNvSpPr/>
            <p:nvPr/>
          </p:nvSpPr>
          <p:spPr>
            <a:xfrm>
              <a:off x="4141300" y="4054150"/>
              <a:ext cx="36500" cy="28500"/>
            </a:xfrm>
            <a:custGeom>
              <a:avLst/>
              <a:gdLst/>
              <a:ahLst/>
              <a:cxnLst/>
              <a:rect l="l" t="t" r="r" b="b"/>
              <a:pathLst>
                <a:path w="1460" h="1140" extrusionOk="0">
                  <a:moveTo>
                    <a:pt x="478" y="0"/>
                  </a:moveTo>
                  <a:cubicBezTo>
                    <a:pt x="433" y="0"/>
                    <a:pt x="388" y="9"/>
                    <a:pt x="345" y="29"/>
                  </a:cubicBezTo>
                  <a:cubicBezTo>
                    <a:pt x="99" y="144"/>
                    <a:pt x="0" y="423"/>
                    <a:pt x="99" y="669"/>
                  </a:cubicBezTo>
                  <a:cubicBezTo>
                    <a:pt x="197" y="865"/>
                    <a:pt x="361" y="1029"/>
                    <a:pt x="574" y="1095"/>
                  </a:cubicBezTo>
                  <a:cubicBezTo>
                    <a:pt x="658" y="1125"/>
                    <a:pt x="742" y="1139"/>
                    <a:pt x="825" y="1139"/>
                  </a:cubicBezTo>
                  <a:cubicBezTo>
                    <a:pt x="967" y="1139"/>
                    <a:pt x="1105" y="1096"/>
                    <a:pt x="1230" y="1013"/>
                  </a:cubicBezTo>
                  <a:cubicBezTo>
                    <a:pt x="1377" y="882"/>
                    <a:pt x="1459" y="701"/>
                    <a:pt x="1459" y="521"/>
                  </a:cubicBezTo>
                  <a:lnTo>
                    <a:pt x="1459" y="521"/>
                  </a:lnTo>
                  <a:cubicBezTo>
                    <a:pt x="1459" y="521"/>
                    <a:pt x="1151" y="902"/>
                    <a:pt x="786" y="902"/>
                  </a:cubicBezTo>
                  <a:cubicBezTo>
                    <a:pt x="764" y="902"/>
                    <a:pt x="743" y="901"/>
                    <a:pt x="722" y="898"/>
                  </a:cubicBezTo>
                  <a:cubicBezTo>
                    <a:pt x="148" y="849"/>
                    <a:pt x="66" y="275"/>
                    <a:pt x="345" y="111"/>
                  </a:cubicBezTo>
                  <a:cubicBezTo>
                    <a:pt x="389" y="84"/>
                    <a:pt x="436" y="72"/>
                    <a:pt x="481" y="72"/>
                  </a:cubicBezTo>
                  <a:cubicBezTo>
                    <a:pt x="602" y="72"/>
                    <a:pt x="710" y="160"/>
                    <a:pt x="722" y="292"/>
                  </a:cubicBezTo>
                  <a:cubicBezTo>
                    <a:pt x="743" y="399"/>
                    <a:pt x="659" y="464"/>
                    <a:pt x="608" y="464"/>
                  </a:cubicBezTo>
                  <a:cubicBezTo>
                    <a:pt x="581" y="464"/>
                    <a:pt x="563" y="446"/>
                    <a:pt x="574" y="406"/>
                  </a:cubicBezTo>
                  <a:cubicBezTo>
                    <a:pt x="586" y="332"/>
                    <a:pt x="553" y="268"/>
                    <a:pt x="480" y="268"/>
                  </a:cubicBezTo>
                  <a:cubicBezTo>
                    <a:pt x="455" y="268"/>
                    <a:pt x="427" y="275"/>
                    <a:pt x="394" y="292"/>
                  </a:cubicBezTo>
                  <a:cubicBezTo>
                    <a:pt x="279" y="357"/>
                    <a:pt x="394" y="537"/>
                    <a:pt x="394" y="537"/>
                  </a:cubicBezTo>
                  <a:cubicBezTo>
                    <a:pt x="446" y="575"/>
                    <a:pt x="503" y="593"/>
                    <a:pt x="559" y="593"/>
                  </a:cubicBezTo>
                  <a:cubicBezTo>
                    <a:pt x="696" y="593"/>
                    <a:pt x="820" y="487"/>
                    <a:pt x="820" y="324"/>
                  </a:cubicBezTo>
                  <a:cubicBezTo>
                    <a:pt x="820" y="141"/>
                    <a:pt x="653" y="0"/>
                    <a:pt x="4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 name="Google Shape;1706;p2"/>
            <p:cNvSpPr/>
            <p:nvPr/>
          </p:nvSpPr>
          <p:spPr>
            <a:xfrm>
              <a:off x="4730150" y="4090100"/>
              <a:ext cx="30350" cy="84850"/>
            </a:xfrm>
            <a:custGeom>
              <a:avLst/>
              <a:gdLst/>
              <a:ahLst/>
              <a:cxnLst/>
              <a:rect l="l" t="t" r="r" b="b"/>
              <a:pathLst>
                <a:path w="1214" h="3394" extrusionOk="0">
                  <a:moveTo>
                    <a:pt x="607" y="1"/>
                  </a:moveTo>
                  <a:lnTo>
                    <a:pt x="558" y="345"/>
                  </a:lnTo>
                  <a:cubicBezTo>
                    <a:pt x="525" y="607"/>
                    <a:pt x="443" y="870"/>
                    <a:pt x="296" y="1099"/>
                  </a:cubicBezTo>
                  <a:cubicBezTo>
                    <a:pt x="214" y="1197"/>
                    <a:pt x="148" y="1312"/>
                    <a:pt x="99" y="1427"/>
                  </a:cubicBezTo>
                  <a:cubicBezTo>
                    <a:pt x="1" y="1673"/>
                    <a:pt x="34" y="1968"/>
                    <a:pt x="230" y="2165"/>
                  </a:cubicBezTo>
                  <a:cubicBezTo>
                    <a:pt x="411" y="2427"/>
                    <a:pt x="525" y="2738"/>
                    <a:pt x="574" y="3050"/>
                  </a:cubicBezTo>
                  <a:cubicBezTo>
                    <a:pt x="591" y="3132"/>
                    <a:pt x="591" y="3394"/>
                    <a:pt x="607" y="3394"/>
                  </a:cubicBezTo>
                  <a:cubicBezTo>
                    <a:pt x="607" y="3394"/>
                    <a:pt x="624" y="3132"/>
                    <a:pt x="640" y="3050"/>
                  </a:cubicBezTo>
                  <a:cubicBezTo>
                    <a:pt x="673" y="2738"/>
                    <a:pt x="788" y="2427"/>
                    <a:pt x="984" y="2165"/>
                  </a:cubicBezTo>
                  <a:cubicBezTo>
                    <a:pt x="1165" y="1968"/>
                    <a:pt x="1214" y="1673"/>
                    <a:pt x="1099" y="1427"/>
                  </a:cubicBezTo>
                  <a:cubicBezTo>
                    <a:pt x="1050" y="1312"/>
                    <a:pt x="984" y="1197"/>
                    <a:pt x="919" y="1099"/>
                  </a:cubicBezTo>
                  <a:cubicBezTo>
                    <a:pt x="771" y="870"/>
                    <a:pt x="673" y="607"/>
                    <a:pt x="640" y="345"/>
                  </a:cubicBezTo>
                  <a:lnTo>
                    <a:pt x="607"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 name="Google Shape;1707;p2"/>
            <p:cNvSpPr/>
            <p:nvPr/>
          </p:nvSpPr>
          <p:spPr>
            <a:xfrm>
              <a:off x="4600075" y="3830425"/>
              <a:ext cx="61250" cy="136775"/>
            </a:xfrm>
            <a:custGeom>
              <a:avLst/>
              <a:gdLst/>
              <a:ahLst/>
              <a:cxnLst/>
              <a:rect l="l" t="t" r="r" b="b"/>
              <a:pathLst>
                <a:path w="2450" h="5471" extrusionOk="0">
                  <a:moveTo>
                    <a:pt x="1008" y="0"/>
                  </a:moveTo>
                  <a:cubicBezTo>
                    <a:pt x="659" y="0"/>
                    <a:pt x="1" y="565"/>
                    <a:pt x="303" y="2438"/>
                  </a:cubicBezTo>
                  <a:cubicBezTo>
                    <a:pt x="614" y="4471"/>
                    <a:pt x="2188" y="5421"/>
                    <a:pt x="2450" y="5471"/>
                  </a:cubicBezTo>
                  <a:cubicBezTo>
                    <a:pt x="2450" y="5471"/>
                    <a:pt x="926" y="4487"/>
                    <a:pt x="794" y="2815"/>
                  </a:cubicBezTo>
                  <a:cubicBezTo>
                    <a:pt x="663" y="1143"/>
                    <a:pt x="1171" y="1110"/>
                    <a:pt x="1335" y="750"/>
                  </a:cubicBezTo>
                  <a:cubicBezTo>
                    <a:pt x="1483" y="389"/>
                    <a:pt x="1417" y="111"/>
                    <a:pt x="1090" y="12"/>
                  </a:cubicBezTo>
                  <a:cubicBezTo>
                    <a:pt x="1065" y="5"/>
                    <a:pt x="1038" y="0"/>
                    <a:pt x="100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 name="Google Shape;1708;p2"/>
            <p:cNvSpPr/>
            <p:nvPr/>
          </p:nvSpPr>
          <p:spPr>
            <a:xfrm>
              <a:off x="4573625" y="3793125"/>
              <a:ext cx="131550" cy="177775"/>
            </a:xfrm>
            <a:custGeom>
              <a:avLst/>
              <a:gdLst/>
              <a:ahLst/>
              <a:cxnLst/>
              <a:rect l="l" t="t" r="r" b="b"/>
              <a:pathLst>
                <a:path w="5262" h="7111" extrusionOk="0">
                  <a:moveTo>
                    <a:pt x="3581" y="1"/>
                  </a:moveTo>
                  <a:cubicBezTo>
                    <a:pt x="3371" y="1"/>
                    <a:pt x="3172" y="27"/>
                    <a:pt x="3000" y="62"/>
                  </a:cubicBezTo>
                  <a:cubicBezTo>
                    <a:pt x="2574" y="127"/>
                    <a:pt x="2164" y="308"/>
                    <a:pt x="1803" y="554"/>
                  </a:cubicBezTo>
                  <a:cubicBezTo>
                    <a:pt x="0" y="1930"/>
                    <a:pt x="312" y="4291"/>
                    <a:pt x="853" y="5438"/>
                  </a:cubicBezTo>
                  <a:cubicBezTo>
                    <a:pt x="1416" y="6596"/>
                    <a:pt x="2164" y="7046"/>
                    <a:pt x="2254" y="7104"/>
                  </a:cubicBezTo>
                  <a:lnTo>
                    <a:pt x="2254" y="7104"/>
                  </a:lnTo>
                  <a:cubicBezTo>
                    <a:pt x="1668" y="6662"/>
                    <a:pt x="1212" y="6074"/>
                    <a:pt x="935" y="5405"/>
                  </a:cubicBezTo>
                  <a:cubicBezTo>
                    <a:pt x="443" y="4242"/>
                    <a:pt x="197" y="1980"/>
                    <a:pt x="1902" y="685"/>
                  </a:cubicBezTo>
                  <a:cubicBezTo>
                    <a:pt x="2337" y="376"/>
                    <a:pt x="2897" y="184"/>
                    <a:pt x="3411" y="184"/>
                  </a:cubicBezTo>
                  <a:cubicBezTo>
                    <a:pt x="3826" y="184"/>
                    <a:pt x="4211" y="310"/>
                    <a:pt x="4475" y="603"/>
                  </a:cubicBezTo>
                  <a:cubicBezTo>
                    <a:pt x="5121" y="1248"/>
                    <a:pt x="4654" y="2292"/>
                    <a:pt x="3950" y="2292"/>
                  </a:cubicBezTo>
                  <a:cubicBezTo>
                    <a:pt x="3939" y="2292"/>
                    <a:pt x="3929" y="2292"/>
                    <a:pt x="3918" y="2291"/>
                  </a:cubicBezTo>
                  <a:cubicBezTo>
                    <a:pt x="3882" y="2297"/>
                    <a:pt x="3846" y="2300"/>
                    <a:pt x="3809" y="2300"/>
                  </a:cubicBezTo>
                  <a:cubicBezTo>
                    <a:pt x="3565" y="2300"/>
                    <a:pt x="3325" y="2161"/>
                    <a:pt x="3197" y="1947"/>
                  </a:cubicBezTo>
                  <a:cubicBezTo>
                    <a:pt x="3131" y="1832"/>
                    <a:pt x="3115" y="1717"/>
                    <a:pt x="3131" y="1586"/>
                  </a:cubicBezTo>
                  <a:cubicBezTo>
                    <a:pt x="3151" y="1329"/>
                    <a:pt x="3230" y="1251"/>
                    <a:pt x="3283" y="1251"/>
                  </a:cubicBezTo>
                  <a:cubicBezTo>
                    <a:pt x="3318" y="1251"/>
                    <a:pt x="3341" y="1285"/>
                    <a:pt x="3328" y="1324"/>
                  </a:cubicBezTo>
                  <a:cubicBezTo>
                    <a:pt x="3298" y="1575"/>
                    <a:pt x="3482" y="1774"/>
                    <a:pt x="3711" y="1774"/>
                  </a:cubicBezTo>
                  <a:cubicBezTo>
                    <a:pt x="3736" y="1774"/>
                    <a:pt x="3761" y="1771"/>
                    <a:pt x="3787" y="1766"/>
                  </a:cubicBezTo>
                  <a:cubicBezTo>
                    <a:pt x="4196" y="1701"/>
                    <a:pt x="4311" y="1160"/>
                    <a:pt x="3951" y="963"/>
                  </a:cubicBezTo>
                  <a:cubicBezTo>
                    <a:pt x="3851" y="911"/>
                    <a:pt x="3748" y="888"/>
                    <a:pt x="3649" y="888"/>
                  </a:cubicBezTo>
                  <a:cubicBezTo>
                    <a:pt x="3341" y="888"/>
                    <a:pt x="3066" y="1116"/>
                    <a:pt x="3016" y="1439"/>
                  </a:cubicBezTo>
                  <a:cubicBezTo>
                    <a:pt x="2951" y="1783"/>
                    <a:pt x="3115" y="2111"/>
                    <a:pt x="3410" y="2258"/>
                  </a:cubicBezTo>
                  <a:lnTo>
                    <a:pt x="3426" y="2275"/>
                  </a:lnTo>
                  <a:lnTo>
                    <a:pt x="3442" y="2275"/>
                  </a:lnTo>
                  <a:cubicBezTo>
                    <a:pt x="3541" y="2324"/>
                    <a:pt x="3639" y="2373"/>
                    <a:pt x="3754" y="2389"/>
                  </a:cubicBezTo>
                  <a:cubicBezTo>
                    <a:pt x="3852" y="2412"/>
                    <a:pt x="3948" y="2422"/>
                    <a:pt x="4043" y="2422"/>
                  </a:cubicBezTo>
                  <a:cubicBezTo>
                    <a:pt x="4646" y="2422"/>
                    <a:pt x="5158" y="1996"/>
                    <a:pt x="5229" y="1471"/>
                  </a:cubicBezTo>
                  <a:cubicBezTo>
                    <a:pt x="5262" y="1062"/>
                    <a:pt x="5098" y="652"/>
                    <a:pt x="4787" y="390"/>
                  </a:cubicBezTo>
                  <a:cubicBezTo>
                    <a:pt x="4403" y="92"/>
                    <a:pt x="3972" y="1"/>
                    <a:pt x="3581" y="1"/>
                  </a:cubicBezTo>
                  <a:close/>
                  <a:moveTo>
                    <a:pt x="2254" y="7104"/>
                  </a:moveTo>
                  <a:lnTo>
                    <a:pt x="2254" y="7104"/>
                  </a:lnTo>
                  <a:cubicBezTo>
                    <a:pt x="2256" y="7106"/>
                    <a:pt x="2259" y="7108"/>
                    <a:pt x="2262" y="7110"/>
                  </a:cubicBezTo>
                  <a:cubicBezTo>
                    <a:pt x="2263" y="7110"/>
                    <a:pt x="2260" y="7108"/>
                    <a:pt x="2254" y="710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 name="Google Shape;1709;p2"/>
            <p:cNvSpPr/>
            <p:nvPr/>
          </p:nvSpPr>
          <p:spPr>
            <a:xfrm>
              <a:off x="4653925" y="3746625"/>
              <a:ext cx="182800" cy="128375"/>
            </a:xfrm>
            <a:custGeom>
              <a:avLst/>
              <a:gdLst/>
              <a:ahLst/>
              <a:cxnLst/>
              <a:rect l="l" t="t" r="r" b="b"/>
              <a:pathLst>
                <a:path w="7312" h="5135" extrusionOk="0">
                  <a:moveTo>
                    <a:pt x="1753" y="0"/>
                  </a:moveTo>
                  <a:cubicBezTo>
                    <a:pt x="1358" y="0"/>
                    <a:pt x="965" y="171"/>
                    <a:pt x="689" y="496"/>
                  </a:cubicBezTo>
                  <a:cubicBezTo>
                    <a:pt x="604" y="638"/>
                    <a:pt x="459" y="709"/>
                    <a:pt x="311" y="709"/>
                  </a:cubicBezTo>
                  <a:cubicBezTo>
                    <a:pt x="202" y="709"/>
                    <a:pt x="91" y="670"/>
                    <a:pt x="1" y="594"/>
                  </a:cubicBezTo>
                  <a:lnTo>
                    <a:pt x="1" y="594"/>
                  </a:lnTo>
                  <a:cubicBezTo>
                    <a:pt x="34" y="955"/>
                    <a:pt x="50" y="1020"/>
                    <a:pt x="1755" y="1741"/>
                  </a:cubicBezTo>
                  <a:cubicBezTo>
                    <a:pt x="3066" y="2299"/>
                    <a:pt x="3509" y="4249"/>
                    <a:pt x="3656" y="5134"/>
                  </a:cubicBezTo>
                  <a:cubicBezTo>
                    <a:pt x="3787" y="4249"/>
                    <a:pt x="4230" y="2299"/>
                    <a:pt x="5541" y="1741"/>
                  </a:cubicBezTo>
                  <a:cubicBezTo>
                    <a:pt x="7246" y="1020"/>
                    <a:pt x="7279" y="955"/>
                    <a:pt x="7311" y="594"/>
                  </a:cubicBezTo>
                  <a:lnTo>
                    <a:pt x="7311" y="594"/>
                  </a:lnTo>
                  <a:cubicBezTo>
                    <a:pt x="7221" y="670"/>
                    <a:pt x="7111" y="709"/>
                    <a:pt x="7001" y="709"/>
                  </a:cubicBezTo>
                  <a:cubicBezTo>
                    <a:pt x="6850" y="709"/>
                    <a:pt x="6701" y="638"/>
                    <a:pt x="6607" y="496"/>
                  </a:cubicBezTo>
                  <a:cubicBezTo>
                    <a:pt x="6341" y="171"/>
                    <a:pt x="5952" y="0"/>
                    <a:pt x="5555" y="0"/>
                  </a:cubicBezTo>
                  <a:cubicBezTo>
                    <a:pt x="5291" y="0"/>
                    <a:pt x="5023" y="76"/>
                    <a:pt x="4787" y="233"/>
                  </a:cubicBezTo>
                  <a:cubicBezTo>
                    <a:pt x="4230" y="643"/>
                    <a:pt x="3837" y="1463"/>
                    <a:pt x="3656" y="2659"/>
                  </a:cubicBezTo>
                  <a:cubicBezTo>
                    <a:pt x="3460" y="1463"/>
                    <a:pt x="3083" y="643"/>
                    <a:pt x="2509" y="233"/>
                  </a:cubicBezTo>
                  <a:cubicBezTo>
                    <a:pt x="2279" y="76"/>
                    <a:pt x="2016" y="0"/>
                    <a:pt x="175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 name="Google Shape;1710;p2"/>
            <p:cNvSpPr/>
            <p:nvPr/>
          </p:nvSpPr>
          <p:spPr>
            <a:xfrm>
              <a:off x="4711725" y="3675400"/>
              <a:ext cx="67225" cy="111075"/>
            </a:xfrm>
            <a:custGeom>
              <a:avLst/>
              <a:gdLst/>
              <a:ahLst/>
              <a:cxnLst/>
              <a:rect l="l" t="t" r="r" b="b"/>
              <a:pathLst>
                <a:path w="2689" h="4443" extrusionOk="0">
                  <a:moveTo>
                    <a:pt x="1344" y="1"/>
                  </a:moveTo>
                  <a:cubicBezTo>
                    <a:pt x="1262" y="148"/>
                    <a:pt x="1148" y="296"/>
                    <a:pt x="1016" y="427"/>
                  </a:cubicBezTo>
                  <a:cubicBezTo>
                    <a:pt x="574" y="853"/>
                    <a:pt x="0" y="1722"/>
                    <a:pt x="738" y="2902"/>
                  </a:cubicBezTo>
                  <a:cubicBezTo>
                    <a:pt x="1016" y="3378"/>
                    <a:pt x="1229" y="3886"/>
                    <a:pt x="1344" y="4443"/>
                  </a:cubicBezTo>
                  <a:cubicBezTo>
                    <a:pt x="1459" y="3886"/>
                    <a:pt x="1672" y="3378"/>
                    <a:pt x="1967" y="2902"/>
                  </a:cubicBezTo>
                  <a:cubicBezTo>
                    <a:pt x="2688" y="1722"/>
                    <a:pt x="2115" y="853"/>
                    <a:pt x="1672" y="427"/>
                  </a:cubicBezTo>
                  <a:cubicBezTo>
                    <a:pt x="1541" y="296"/>
                    <a:pt x="1443" y="148"/>
                    <a:pt x="13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 name="Google Shape;1711;p2"/>
            <p:cNvSpPr/>
            <p:nvPr/>
          </p:nvSpPr>
          <p:spPr>
            <a:xfrm>
              <a:off x="4668700" y="3570500"/>
              <a:ext cx="152850" cy="168050"/>
            </a:xfrm>
            <a:custGeom>
              <a:avLst/>
              <a:gdLst/>
              <a:ahLst/>
              <a:cxnLst/>
              <a:rect l="l" t="t" r="r" b="b"/>
              <a:pathLst>
                <a:path w="6114" h="6722" extrusionOk="0">
                  <a:moveTo>
                    <a:pt x="4514" y="1"/>
                  </a:moveTo>
                  <a:cubicBezTo>
                    <a:pt x="4038" y="1"/>
                    <a:pt x="3551" y="225"/>
                    <a:pt x="3311" y="706"/>
                  </a:cubicBezTo>
                  <a:cubicBezTo>
                    <a:pt x="3196" y="886"/>
                    <a:pt x="3114" y="1083"/>
                    <a:pt x="3065" y="1296"/>
                  </a:cubicBezTo>
                  <a:cubicBezTo>
                    <a:pt x="3016" y="1083"/>
                    <a:pt x="2918" y="902"/>
                    <a:pt x="2803" y="722"/>
                  </a:cubicBezTo>
                  <a:cubicBezTo>
                    <a:pt x="2561" y="239"/>
                    <a:pt x="2070" y="14"/>
                    <a:pt x="1595" y="14"/>
                  </a:cubicBezTo>
                  <a:cubicBezTo>
                    <a:pt x="1199" y="14"/>
                    <a:pt x="813" y="170"/>
                    <a:pt x="590" y="460"/>
                  </a:cubicBezTo>
                  <a:cubicBezTo>
                    <a:pt x="0" y="1115"/>
                    <a:pt x="492" y="2082"/>
                    <a:pt x="1131" y="2115"/>
                  </a:cubicBezTo>
                  <a:cubicBezTo>
                    <a:pt x="1150" y="2116"/>
                    <a:pt x="1169" y="2117"/>
                    <a:pt x="1187" y="2117"/>
                  </a:cubicBezTo>
                  <a:cubicBezTo>
                    <a:pt x="1800" y="2117"/>
                    <a:pt x="2012" y="1598"/>
                    <a:pt x="1885" y="1296"/>
                  </a:cubicBezTo>
                  <a:cubicBezTo>
                    <a:pt x="1829" y="1127"/>
                    <a:pt x="1676" y="1007"/>
                    <a:pt x="1500" y="1007"/>
                  </a:cubicBezTo>
                  <a:cubicBezTo>
                    <a:pt x="1470" y="1007"/>
                    <a:pt x="1440" y="1010"/>
                    <a:pt x="1410" y="1017"/>
                  </a:cubicBezTo>
                  <a:cubicBezTo>
                    <a:pt x="1262" y="1033"/>
                    <a:pt x="1147" y="1181"/>
                    <a:pt x="1164" y="1328"/>
                  </a:cubicBezTo>
                  <a:cubicBezTo>
                    <a:pt x="1164" y="1484"/>
                    <a:pt x="1289" y="1581"/>
                    <a:pt x="1413" y="1581"/>
                  </a:cubicBezTo>
                  <a:cubicBezTo>
                    <a:pt x="1486" y="1581"/>
                    <a:pt x="1558" y="1548"/>
                    <a:pt x="1606" y="1476"/>
                  </a:cubicBezTo>
                  <a:cubicBezTo>
                    <a:pt x="1646" y="1414"/>
                    <a:pt x="1690" y="1388"/>
                    <a:pt x="1729" y="1388"/>
                  </a:cubicBezTo>
                  <a:cubicBezTo>
                    <a:pt x="1802" y="1388"/>
                    <a:pt x="1857" y="1478"/>
                    <a:pt x="1836" y="1574"/>
                  </a:cubicBezTo>
                  <a:cubicBezTo>
                    <a:pt x="1746" y="1805"/>
                    <a:pt x="1516" y="1955"/>
                    <a:pt x="1279" y="1955"/>
                  </a:cubicBezTo>
                  <a:cubicBezTo>
                    <a:pt x="1213" y="1955"/>
                    <a:pt x="1146" y="1944"/>
                    <a:pt x="1082" y="1919"/>
                  </a:cubicBezTo>
                  <a:cubicBezTo>
                    <a:pt x="672" y="1804"/>
                    <a:pt x="459" y="1066"/>
                    <a:pt x="1016" y="673"/>
                  </a:cubicBezTo>
                  <a:cubicBezTo>
                    <a:pt x="1143" y="580"/>
                    <a:pt x="1327" y="531"/>
                    <a:pt x="1533" y="531"/>
                  </a:cubicBezTo>
                  <a:cubicBezTo>
                    <a:pt x="2129" y="531"/>
                    <a:pt x="2902" y="944"/>
                    <a:pt x="2950" y="1919"/>
                  </a:cubicBezTo>
                  <a:cubicBezTo>
                    <a:pt x="2950" y="3099"/>
                    <a:pt x="2033" y="4131"/>
                    <a:pt x="1770" y="4902"/>
                  </a:cubicBezTo>
                  <a:cubicBezTo>
                    <a:pt x="1410" y="5984"/>
                    <a:pt x="1869" y="6672"/>
                    <a:pt x="1901" y="6721"/>
                  </a:cubicBezTo>
                  <a:cubicBezTo>
                    <a:pt x="1623" y="6164"/>
                    <a:pt x="1606" y="5508"/>
                    <a:pt x="1852" y="4935"/>
                  </a:cubicBezTo>
                  <a:cubicBezTo>
                    <a:pt x="2049" y="4410"/>
                    <a:pt x="2492" y="3853"/>
                    <a:pt x="2803" y="3164"/>
                  </a:cubicBezTo>
                  <a:cubicBezTo>
                    <a:pt x="2918" y="2935"/>
                    <a:pt x="3000" y="2689"/>
                    <a:pt x="3065" y="2459"/>
                  </a:cubicBezTo>
                  <a:cubicBezTo>
                    <a:pt x="3114" y="2689"/>
                    <a:pt x="3196" y="2935"/>
                    <a:pt x="3311" y="3164"/>
                  </a:cubicBezTo>
                  <a:cubicBezTo>
                    <a:pt x="3623" y="3853"/>
                    <a:pt x="4065" y="4410"/>
                    <a:pt x="4262" y="4935"/>
                  </a:cubicBezTo>
                  <a:cubicBezTo>
                    <a:pt x="4524" y="5508"/>
                    <a:pt x="4491" y="6164"/>
                    <a:pt x="4213" y="6721"/>
                  </a:cubicBezTo>
                  <a:cubicBezTo>
                    <a:pt x="4245" y="6656"/>
                    <a:pt x="4704" y="5984"/>
                    <a:pt x="4344" y="4902"/>
                  </a:cubicBezTo>
                  <a:cubicBezTo>
                    <a:pt x="4098" y="4131"/>
                    <a:pt x="3180" y="3082"/>
                    <a:pt x="3164" y="1919"/>
                  </a:cubicBezTo>
                  <a:cubicBezTo>
                    <a:pt x="3225" y="936"/>
                    <a:pt x="4013" y="524"/>
                    <a:pt x="4605" y="524"/>
                  </a:cubicBezTo>
                  <a:cubicBezTo>
                    <a:pt x="4803" y="524"/>
                    <a:pt x="4979" y="570"/>
                    <a:pt x="5098" y="656"/>
                  </a:cubicBezTo>
                  <a:cubicBezTo>
                    <a:pt x="5671" y="1066"/>
                    <a:pt x="5458" y="1787"/>
                    <a:pt x="5049" y="1919"/>
                  </a:cubicBezTo>
                  <a:cubicBezTo>
                    <a:pt x="4981" y="1943"/>
                    <a:pt x="4912" y="1955"/>
                    <a:pt x="4844" y="1955"/>
                  </a:cubicBezTo>
                  <a:cubicBezTo>
                    <a:pt x="4599" y="1955"/>
                    <a:pt x="4372" y="1802"/>
                    <a:pt x="4295" y="1558"/>
                  </a:cubicBezTo>
                  <a:cubicBezTo>
                    <a:pt x="4273" y="1462"/>
                    <a:pt x="4322" y="1379"/>
                    <a:pt x="4390" y="1379"/>
                  </a:cubicBezTo>
                  <a:cubicBezTo>
                    <a:pt x="4426" y="1379"/>
                    <a:pt x="4468" y="1403"/>
                    <a:pt x="4508" y="1460"/>
                  </a:cubicBezTo>
                  <a:cubicBezTo>
                    <a:pt x="4562" y="1538"/>
                    <a:pt x="4639" y="1572"/>
                    <a:pt x="4713" y="1572"/>
                  </a:cubicBezTo>
                  <a:cubicBezTo>
                    <a:pt x="4840" y="1572"/>
                    <a:pt x="4961" y="1473"/>
                    <a:pt x="4950" y="1328"/>
                  </a:cubicBezTo>
                  <a:cubicBezTo>
                    <a:pt x="4967" y="1165"/>
                    <a:pt x="4852" y="1033"/>
                    <a:pt x="4704" y="1017"/>
                  </a:cubicBezTo>
                  <a:cubicBezTo>
                    <a:pt x="4674" y="1009"/>
                    <a:pt x="4643" y="1006"/>
                    <a:pt x="4612" y="1006"/>
                  </a:cubicBezTo>
                  <a:cubicBezTo>
                    <a:pt x="4446" y="1006"/>
                    <a:pt x="4287" y="1116"/>
                    <a:pt x="4245" y="1296"/>
                  </a:cubicBezTo>
                  <a:cubicBezTo>
                    <a:pt x="4116" y="1586"/>
                    <a:pt x="4353" y="2116"/>
                    <a:pt x="4955" y="2116"/>
                  </a:cubicBezTo>
                  <a:cubicBezTo>
                    <a:pt x="4965" y="2116"/>
                    <a:pt x="4974" y="2115"/>
                    <a:pt x="4983" y="2115"/>
                  </a:cubicBezTo>
                  <a:cubicBezTo>
                    <a:pt x="5622" y="2082"/>
                    <a:pt x="6114" y="1115"/>
                    <a:pt x="5540" y="460"/>
                  </a:cubicBezTo>
                  <a:cubicBezTo>
                    <a:pt x="5308" y="160"/>
                    <a:pt x="4915" y="1"/>
                    <a:pt x="451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 name="Google Shape;1712;p2"/>
            <p:cNvSpPr/>
            <p:nvPr/>
          </p:nvSpPr>
          <p:spPr>
            <a:xfrm>
              <a:off x="4544925" y="3655325"/>
              <a:ext cx="130350" cy="205325"/>
            </a:xfrm>
            <a:custGeom>
              <a:avLst/>
              <a:gdLst/>
              <a:ahLst/>
              <a:cxnLst/>
              <a:rect l="l" t="t" r="r" b="b"/>
              <a:pathLst>
                <a:path w="5214" h="8213" extrusionOk="0">
                  <a:moveTo>
                    <a:pt x="4131" y="1"/>
                  </a:moveTo>
                  <a:cubicBezTo>
                    <a:pt x="4131" y="1"/>
                    <a:pt x="4197" y="624"/>
                    <a:pt x="3804" y="853"/>
                  </a:cubicBezTo>
                  <a:cubicBezTo>
                    <a:pt x="3410" y="1066"/>
                    <a:pt x="2853" y="1542"/>
                    <a:pt x="3443" y="2066"/>
                  </a:cubicBezTo>
                  <a:cubicBezTo>
                    <a:pt x="4050" y="2591"/>
                    <a:pt x="4213" y="3345"/>
                    <a:pt x="3689" y="4082"/>
                  </a:cubicBezTo>
                  <a:cubicBezTo>
                    <a:pt x="3689" y="4082"/>
                    <a:pt x="4000" y="2984"/>
                    <a:pt x="3263" y="2492"/>
                  </a:cubicBezTo>
                  <a:cubicBezTo>
                    <a:pt x="3064" y="2359"/>
                    <a:pt x="2904" y="2323"/>
                    <a:pt x="2789" y="2323"/>
                  </a:cubicBezTo>
                  <a:cubicBezTo>
                    <a:pt x="2649" y="2323"/>
                    <a:pt x="2574" y="2378"/>
                    <a:pt x="2574" y="2378"/>
                  </a:cubicBezTo>
                  <a:cubicBezTo>
                    <a:pt x="2640" y="2509"/>
                    <a:pt x="2673" y="2640"/>
                    <a:pt x="2689" y="2787"/>
                  </a:cubicBezTo>
                  <a:cubicBezTo>
                    <a:pt x="2705" y="3017"/>
                    <a:pt x="2214" y="3377"/>
                    <a:pt x="2574" y="3754"/>
                  </a:cubicBezTo>
                  <a:cubicBezTo>
                    <a:pt x="2919" y="4148"/>
                    <a:pt x="3148" y="4935"/>
                    <a:pt x="1951" y="5803"/>
                  </a:cubicBezTo>
                  <a:cubicBezTo>
                    <a:pt x="1951" y="5803"/>
                    <a:pt x="2574" y="4459"/>
                    <a:pt x="2214" y="3738"/>
                  </a:cubicBezTo>
                  <a:cubicBezTo>
                    <a:pt x="1853" y="3033"/>
                    <a:pt x="1394" y="3164"/>
                    <a:pt x="968" y="2574"/>
                  </a:cubicBezTo>
                  <a:cubicBezTo>
                    <a:pt x="968" y="2574"/>
                    <a:pt x="1" y="3099"/>
                    <a:pt x="755" y="4246"/>
                  </a:cubicBezTo>
                  <a:cubicBezTo>
                    <a:pt x="1624" y="5590"/>
                    <a:pt x="542" y="7295"/>
                    <a:pt x="1460" y="8213"/>
                  </a:cubicBezTo>
                  <a:cubicBezTo>
                    <a:pt x="1460" y="8213"/>
                    <a:pt x="1411" y="6852"/>
                    <a:pt x="2673" y="5623"/>
                  </a:cubicBezTo>
                  <a:cubicBezTo>
                    <a:pt x="3935" y="4394"/>
                    <a:pt x="5213" y="2869"/>
                    <a:pt x="413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 name="Google Shape;1713;p2"/>
            <p:cNvSpPr/>
            <p:nvPr/>
          </p:nvSpPr>
          <p:spPr>
            <a:xfrm>
              <a:off x="4659675" y="3630325"/>
              <a:ext cx="75825" cy="112725"/>
            </a:xfrm>
            <a:custGeom>
              <a:avLst/>
              <a:gdLst/>
              <a:ahLst/>
              <a:cxnLst/>
              <a:rect l="l" t="t" r="r" b="b"/>
              <a:pathLst>
                <a:path w="3033" h="4509" extrusionOk="0">
                  <a:moveTo>
                    <a:pt x="2574" y="1"/>
                  </a:moveTo>
                  <a:lnTo>
                    <a:pt x="2574" y="1"/>
                  </a:lnTo>
                  <a:cubicBezTo>
                    <a:pt x="2541" y="263"/>
                    <a:pt x="2279" y="525"/>
                    <a:pt x="1623" y="820"/>
                  </a:cubicBezTo>
                  <a:cubicBezTo>
                    <a:pt x="968" y="1099"/>
                    <a:pt x="1213" y="1935"/>
                    <a:pt x="1279" y="2115"/>
                  </a:cubicBezTo>
                  <a:cubicBezTo>
                    <a:pt x="1342" y="2304"/>
                    <a:pt x="1389" y="2642"/>
                    <a:pt x="1207" y="2642"/>
                  </a:cubicBezTo>
                  <a:cubicBezTo>
                    <a:pt x="1198" y="2642"/>
                    <a:pt x="1190" y="2641"/>
                    <a:pt x="1181" y="2640"/>
                  </a:cubicBezTo>
                  <a:cubicBezTo>
                    <a:pt x="951" y="2607"/>
                    <a:pt x="1000" y="2492"/>
                    <a:pt x="1099" y="1820"/>
                  </a:cubicBezTo>
                  <a:cubicBezTo>
                    <a:pt x="1187" y="1300"/>
                    <a:pt x="845" y="1242"/>
                    <a:pt x="685" y="1242"/>
                  </a:cubicBezTo>
                  <a:cubicBezTo>
                    <a:pt x="638" y="1242"/>
                    <a:pt x="607" y="1247"/>
                    <a:pt x="607" y="1247"/>
                  </a:cubicBezTo>
                  <a:cubicBezTo>
                    <a:pt x="738" y="1427"/>
                    <a:pt x="738" y="1656"/>
                    <a:pt x="591" y="1820"/>
                  </a:cubicBezTo>
                  <a:cubicBezTo>
                    <a:pt x="345" y="2066"/>
                    <a:pt x="50" y="2345"/>
                    <a:pt x="312" y="3099"/>
                  </a:cubicBezTo>
                  <a:cubicBezTo>
                    <a:pt x="574" y="3853"/>
                    <a:pt x="0" y="4509"/>
                    <a:pt x="0" y="4509"/>
                  </a:cubicBezTo>
                  <a:cubicBezTo>
                    <a:pt x="3033" y="2001"/>
                    <a:pt x="2574" y="1"/>
                    <a:pt x="25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 name="Google Shape;1714;p2"/>
            <p:cNvSpPr/>
            <p:nvPr/>
          </p:nvSpPr>
          <p:spPr>
            <a:xfrm>
              <a:off x="4509275" y="3844250"/>
              <a:ext cx="89775" cy="106975"/>
            </a:xfrm>
            <a:custGeom>
              <a:avLst/>
              <a:gdLst/>
              <a:ahLst/>
              <a:cxnLst/>
              <a:rect l="l" t="t" r="r" b="b"/>
              <a:pathLst>
                <a:path w="3591" h="4279" extrusionOk="0">
                  <a:moveTo>
                    <a:pt x="1869" y="0"/>
                  </a:moveTo>
                  <a:cubicBezTo>
                    <a:pt x="1869" y="0"/>
                    <a:pt x="2001" y="279"/>
                    <a:pt x="1656" y="525"/>
                  </a:cubicBezTo>
                  <a:cubicBezTo>
                    <a:pt x="1312" y="771"/>
                    <a:pt x="1" y="2459"/>
                    <a:pt x="3591" y="4278"/>
                  </a:cubicBezTo>
                  <a:cubicBezTo>
                    <a:pt x="3591" y="4278"/>
                    <a:pt x="2738" y="3770"/>
                    <a:pt x="2640" y="2492"/>
                  </a:cubicBezTo>
                  <a:cubicBezTo>
                    <a:pt x="2541" y="1197"/>
                    <a:pt x="2820" y="508"/>
                    <a:pt x="18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 name="Google Shape;1715;p2"/>
            <p:cNvSpPr/>
            <p:nvPr/>
          </p:nvSpPr>
          <p:spPr>
            <a:xfrm>
              <a:off x="4399875" y="3910225"/>
              <a:ext cx="197125" cy="144900"/>
            </a:xfrm>
            <a:custGeom>
              <a:avLst/>
              <a:gdLst/>
              <a:ahLst/>
              <a:cxnLst/>
              <a:rect l="l" t="t" r="r" b="b"/>
              <a:pathLst>
                <a:path w="7885" h="5796" extrusionOk="0">
                  <a:moveTo>
                    <a:pt x="0" y="5163"/>
                  </a:moveTo>
                  <a:cubicBezTo>
                    <a:pt x="1" y="5164"/>
                    <a:pt x="1" y="5164"/>
                    <a:pt x="1" y="5164"/>
                  </a:cubicBezTo>
                  <a:lnTo>
                    <a:pt x="1" y="5164"/>
                  </a:lnTo>
                  <a:cubicBezTo>
                    <a:pt x="1" y="5164"/>
                    <a:pt x="1" y="5163"/>
                    <a:pt x="0" y="5163"/>
                  </a:cubicBezTo>
                  <a:close/>
                  <a:moveTo>
                    <a:pt x="4662" y="1"/>
                  </a:moveTo>
                  <a:cubicBezTo>
                    <a:pt x="4523" y="1"/>
                    <a:pt x="4389" y="44"/>
                    <a:pt x="4262" y="131"/>
                  </a:cubicBezTo>
                  <a:cubicBezTo>
                    <a:pt x="3900" y="394"/>
                    <a:pt x="3680" y="609"/>
                    <a:pt x="3487" y="609"/>
                  </a:cubicBezTo>
                  <a:cubicBezTo>
                    <a:pt x="3427" y="609"/>
                    <a:pt x="3370" y="588"/>
                    <a:pt x="3311" y="541"/>
                  </a:cubicBezTo>
                  <a:lnTo>
                    <a:pt x="3311" y="541"/>
                  </a:lnTo>
                  <a:cubicBezTo>
                    <a:pt x="3311" y="541"/>
                    <a:pt x="3016" y="1180"/>
                    <a:pt x="3688" y="1393"/>
                  </a:cubicBezTo>
                  <a:cubicBezTo>
                    <a:pt x="4377" y="1590"/>
                    <a:pt x="4852" y="1721"/>
                    <a:pt x="4754" y="2098"/>
                  </a:cubicBezTo>
                  <a:cubicBezTo>
                    <a:pt x="4655" y="2475"/>
                    <a:pt x="3705" y="2541"/>
                    <a:pt x="2590" y="2721"/>
                  </a:cubicBezTo>
                  <a:cubicBezTo>
                    <a:pt x="1476" y="2885"/>
                    <a:pt x="590" y="3164"/>
                    <a:pt x="623" y="4131"/>
                  </a:cubicBezTo>
                  <a:cubicBezTo>
                    <a:pt x="649" y="4885"/>
                    <a:pt x="505" y="5250"/>
                    <a:pt x="246" y="5250"/>
                  </a:cubicBezTo>
                  <a:cubicBezTo>
                    <a:pt x="173" y="5250"/>
                    <a:pt x="91" y="5221"/>
                    <a:pt x="1" y="5164"/>
                  </a:cubicBezTo>
                  <a:lnTo>
                    <a:pt x="1" y="5164"/>
                  </a:lnTo>
                  <a:cubicBezTo>
                    <a:pt x="23" y="5186"/>
                    <a:pt x="282" y="5795"/>
                    <a:pt x="1211" y="5795"/>
                  </a:cubicBezTo>
                  <a:cubicBezTo>
                    <a:pt x="1405" y="5795"/>
                    <a:pt x="1628" y="5769"/>
                    <a:pt x="1885" y="5704"/>
                  </a:cubicBezTo>
                  <a:cubicBezTo>
                    <a:pt x="3393" y="5327"/>
                    <a:pt x="3574" y="4114"/>
                    <a:pt x="4213" y="3360"/>
                  </a:cubicBezTo>
                  <a:cubicBezTo>
                    <a:pt x="4852" y="2606"/>
                    <a:pt x="5491" y="1983"/>
                    <a:pt x="7885" y="1934"/>
                  </a:cubicBezTo>
                  <a:cubicBezTo>
                    <a:pt x="7885" y="1934"/>
                    <a:pt x="6426" y="1803"/>
                    <a:pt x="5868" y="951"/>
                  </a:cubicBezTo>
                  <a:cubicBezTo>
                    <a:pt x="5460" y="326"/>
                    <a:pt x="5042" y="1"/>
                    <a:pt x="46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 name="Google Shape;1716;p2"/>
            <p:cNvSpPr/>
            <p:nvPr/>
          </p:nvSpPr>
          <p:spPr>
            <a:xfrm>
              <a:off x="4500675" y="3969950"/>
              <a:ext cx="191800" cy="155825"/>
            </a:xfrm>
            <a:custGeom>
              <a:avLst/>
              <a:gdLst/>
              <a:ahLst/>
              <a:cxnLst/>
              <a:rect l="l" t="t" r="r" b="b"/>
              <a:pathLst>
                <a:path w="7672" h="6233" extrusionOk="0">
                  <a:moveTo>
                    <a:pt x="3384" y="0"/>
                  </a:moveTo>
                  <a:cubicBezTo>
                    <a:pt x="3327" y="0"/>
                    <a:pt x="3270" y="1"/>
                    <a:pt x="3213" y="4"/>
                  </a:cubicBezTo>
                  <a:cubicBezTo>
                    <a:pt x="2656" y="21"/>
                    <a:pt x="2099" y="185"/>
                    <a:pt x="1607" y="480"/>
                  </a:cubicBezTo>
                  <a:cubicBezTo>
                    <a:pt x="1427" y="562"/>
                    <a:pt x="1279" y="676"/>
                    <a:pt x="1132" y="824"/>
                  </a:cubicBezTo>
                  <a:cubicBezTo>
                    <a:pt x="1" y="1807"/>
                    <a:pt x="345" y="3889"/>
                    <a:pt x="1705" y="4217"/>
                  </a:cubicBezTo>
                  <a:cubicBezTo>
                    <a:pt x="1842" y="4255"/>
                    <a:pt x="1983" y="4273"/>
                    <a:pt x="2123" y="4273"/>
                  </a:cubicBezTo>
                  <a:cubicBezTo>
                    <a:pt x="2586" y="4273"/>
                    <a:pt x="3042" y="4070"/>
                    <a:pt x="3344" y="3692"/>
                  </a:cubicBezTo>
                  <a:cubicBezTo>
                    <a:pt x="3639" y="3250"/>
                    <a:pt x="3639" y="2660"/>
                    <a:pt x="3344" y="2217"/>
                  </a:cubicBezTo>
                  <a:cubicBezTo>
                    <a:pt x="3135" y="1924"/>
                    <a:pt x="2805" y="1764"/>
                    <a:pt x="2470" y="1764"/>
                  </a:cubicBezTo>
                  <a:cubicBezTo>
                    <a:pt x="2281" y="1764"/>
                    <a:pt x="2090" y="1815"/>
                    <a:pt x="1918" y="1922"/>
                  </a:cubicBezTo>
                  <a:cubicBezTo>
                    <a:pt x="1640" y="2086"/>
                    <a:pt x="1492" y="2430"/>
                    <a:pt x="1607" y="2742"/>
                  </a:cubicBezTo>
                  <a:cubicBezTo>
                    <a:pt x="1623" y="2824"/>
                    <a:pt x="1673" y="2922"/>
                    <a:pt x="1738" y="2987"/>
                  </a:cubicBezTo>
                  <a:cubicBezTo>
                    <a:pt x="1845" y="3089"/>
                    <a:pt x="1987" y="3132"/>
                    <a:pt x="2127" y="3132"/>
                  </a:cubicBezTo>
                  <a:cubicBezTo>
                    <a:pt x="2371" y="3132"/>
                    <a:pt x="2608" y="3001"/>
                    <a:pt x="2640" y="2824"/>
                  </a:cubicBezTo>
                  <a:cubicBezTo>
                    <a:pt x="2713" y="2559"/>
                    <a:pt x="2511" y="2322"/>
                    <a:pt x="2256" y="2322"/>
                  </a:cubicBezTo>
                  <a:cubicBezTo>
                    <a:pt x="2226" y="2322"/>
                    <a:pt x="2195" y="2325"/>
                    <a:pt x="2164" y="2332"/>
                  </a:cubicBezTo>
                  <a:cubicBezTo>
                    <a:pt x="1902" y="2397"/>
                    <a:pt x="1918" y="2529"/>
                    <a:pt x="1836" y="2545"/>
                  </a:cubicBezTo>
                  <a:cubicBezTo>
                    <a:pt x="1831" y="2546"/>
                    <a:pt x="1826" y="2546"/>
                    <a:pt x="1822" y="2546"/>
                  </a:cubicBezTo>
                  <a:cubicBezTo>
                    <a:pt x="1736" y="2546"/>
                    <a:pt x="1722" y="2414"/>
                    <a:pt x="1722" y="2414"/>
                  </a:cubicBezTo>
                  <a:cubicBezTo>
                    <a:pt x="1722" y="2217"/>
                    <a:pt x="1836" y="2037"/>
                    <a:pt x="2017" y="1938"/>
                  </a:cubicBezTo>
                  <a:cubicBezTo>
                    <a:pt x="2153" y="1873"/>
                    <a:pt x="2298" y="1841"/>
                    <a:pt x="2440" y="1841"/>
                  </a:cubicBezTo>
                  <a:cubicBezTo>
                    <a:pt x="2759" y="1841"/>
                    <a:pt x="3070" y="1999"/>
                    <a:pt x="3262" y="2283"/>
                  </a:cubicBezTo>
                  <a:cubicBezTo>
                    <a:pt x="3541" y="2692"/>
                    <a:pt x="3525" y="3233"/>
                    <a:pt x="3246" y="3643"/>
                  </a:cubicBezTo>
                  <a:cubicBezTo>
                    <a:pt x="3007" y="3957"/>
                    <a:pt x="2576" y="4137"/>
                    <a:pt x="2136" y="4137"/>
                  </a:cubicBezTo>
                  <a:cubicBezTo>
                    <a:pt x="2002" y="4137"/>
                    <a:pt x="1868" y="4120"/>
                    <a:pt x="1738" y="4086"/>
                  </a:cubicBezTo>
                  <a:cubicBezTo>
                    <a:pt x="525" y="3791"/>
                    <a:pt x="197" y="1873"/>
                    <a:pt x="1263" y="955"/>
                  </a:cubicBezTo>
                  <a:cubicBezTo>
                    <a:pt x="1734" y="506"/>
                    <a:pt x="2318" y="334"/>
                    <a:pt x="2909" y="334"/>
                  </a:cubicBezTo>
                  <a:cubicBezTo>
                    <a:pt x="3613" y="334"/>
                    <a:pt x="4325" y="578"/>
                    <a:pt x="4869" y="889"/>
                  </a:cubicBezTo>
                  <a:cubicBezTo>
                    <a:pt x="5803" y="1414"/>
                    <a:pt x="6524" y="2250"/>
                    <a:pt x="6934" y="3250"/>
                  </a:cubicBezTo>
                  <a:cubicBezTo>
                    <a:pt x="7262" y="4053"/>
                    <a:pt x="7426" y="4905"/>
                    <a:pt x="7442" y="5774"/>
                  </a:cubicBezTo>
                  <a:cubicBezTo>
                    <a:pt x="7442" y="5921"/>
                    <a:pt x="7426" y="6085"/>
                    <a:pt x="7409" y="6233"/>
                  </a:cubicBezTo>
                  <a:lnTo>
                    <a:pt x="7442" y="6085"/>
                  </a:lnTo>
                  <a:cubicBezTo>
                    <a:pt x="7442" y="6074"/>
                    <a:pt x="7442" y="6064"/>
                    <a:pt x="7442" y="6053"/>
                  </a:cubicBezTo>
                  <a:cubicBezTo>
                    <a:pt x="7672" y="4856"/>
                    <a:pt x="7524" y="3627"/>
                    <a:pt x="7000" y="2529"/>
                  </a:cubicBezTo>
                  <a:cubicBezTo>
                    <a:pt x="6319" y="1104"/>
                    <a:pt x="4981" y="0"/>
                    <a:pt x="338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 name="Google Shape;1717;p2"/>
            <p:cNvSpPr/>
            <p:nvPr/>
          </p:nvSpPr>
          <p:spPr>
            <a:xfrm>
              <a:off x="4606725" y="4017725"/>
              <a:ext cx="75925" cy="81825"/>
            </a:xfrm>
            <a:custGeom>
              <a:avLst/>
              <a:gdLst/>
              <a:ahLst/>
              <a:cxnLst/>
              <a:rect l="l" t="t" r="r" b="b"/>
              <a:pathLst>
                <a:path w="3037" h="3273" extrusionOk="0">
                  <a:moveTo>
                    <a:pt x="730" y="1"/>
                  </a:moveTo>
                  <a:cubicBezTo>
                    <a:pt x="63" y="1"/>
                    <a:pt x="1" y="784"/>
                    <a:pt x="1102" y="962"/>
                  </a:cubicBezTo>
                  <a:cubicBezTo>
                    <a:pt x="2348" y="1175"/>
                    <a:pt x="3036" y="3273"/>
                    <a:pt x="3036" y="3273"/>
                  </a:cubicBezTo>
                  <a:cubicBezTo>
                    <a:pt x="3036" y="3273"/>
                    <a:pt x="2725" y="1011"/>
                    <a:pt x="1463" y="241"/>
                  </a:cubicBezTo>
                  <a:cubicBezTo>
                    <a:pt x="1176" y="69"/>
                    <a:pt x="926" y="1"/>
                    <a:pt x="73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 name="Google Shape;1718;p2"/>
            <p:cNvSpPr/>
            <p:nvPr/>
          </p:nvSpPr>
          <p:spPr>
            <a:xfrm>
              <a:off x="4454375" y="4011425"/>
              <a:ext cx="130325" cy="112825"/>
            </a:xfrm>
            <a:custGeom>
              <a:avLst/>
              <a:gdLst/>
              <a:ahLst/>
              <a:cxnLst/>
              <a:rect l="l" t="t" r="r" b="b"/>
              <a:pathLst>
                <a:path w="5213" h="4513" extrusionOk="0">
                  <a:moveTo>
                    <a:pt x="2164" y="1"/>
                  </a:moveTo>
                  <a:cubicBezTo>
                    <a:pt x="2017" y="197"/>
                    <a:pt x="1885" y="427"/>
                    <a:pt x="1803" y="673"/>
                  </a:cubicBezTo>
                  <a:cubicBezTo>
                    <a:pt x="1672" y="1083"/>
                    <a:pt x="1131" y="1312"/>
                    <a:pt x="558" y="1689"/>
                  </a:cubicBezTo>
                  <a:cubicBezTo>
                    <a:pt x="0" y="2082"/>
                    <a:pt x="82" y="2689"/>
                    <a:pt x="197" y="3033"/>
                  </a:cubicBezTo>
                  <a:cubicBezTo>
                    <a:pt x="263" y="3263"/>
                    <a:pt x="230" y="3508"/>
                    <a:pt x="131" y="3722"/>
                  </a:cubicBezTo>
                  <a:cubicBezTo>
                    <a:pt x="394" y="3492"/>
                    <a:pt x="705" y="3312"/>
                    <a:pt x="1049" y="3230"/>
                  </a:cubicBezTo>
                  <a:cubicBezTo>
                    <a:pt x="1672" y="3050"/>
                    <a:pt x="1640" y="2754"/>
                    <a:pt x="1640" y="2279"/>
                  </a:cubicBezTo>
                  <a:cubicBezTo>
                    <a:pt x="1625" y="1878"/>
                    <a:pt x="1799" y="1852"/>
                    <a:pt x="1843" y="1852"/>
                  </a:cubicBezTo>
                  <a:cubicBezTo>
                    <a:pt x="1849" y="1852"/>
                    <a:pt x="1853" y="1853"/>
                    <a:pt x="1853" y="1853"/>
                  </a:cubicBezTo>
                  <a:cubicBezTo>
                    <a:pt x="1861" y="1852"/>
                    <a:pt x="1869" y="1852"/>
                    <a:pt x="1877" y="1852"/>
                  </a:cubicBezTo>
                  <a:cubicBezTo>
                    <a:pt x="2144" y="1852"/>
                    <a:pt x="2082" y="2386"/>
                    <a:pt x="2066" y="2673"/>
                  </a:cubicBezTo>
                  <a:cubicBezTo>
                    <a:pt x="1951" y="3197"/>
                    <a:pt x="2115" y="3754"/>
                    <a:pt x="2475" y="4164"/>
                  </a:cubicBezTo>
                  <a:cubicBezTo>
                    <a:pt x="2722" y="4425"/>
                    <a:pt x="3041" y="4513"/>
                    <a:pt x="3358" y="4513"/>
                  </a:cubicBezTo>
                  <a:cubicBezTo>
                    <a:pt x="3759" y="4513"/>
                    <a:pt x="4155" y="4372"/>
                    <a:pt x="4393" y="4262"/>
                  </a:cubicBezTo>
                  <a:cubicBezTo>
                    <a:pt x="4505" y="4214"/>
                    <a:pt x="4626" y="4189"/>
                    <a:pt x="4746" y="4189"/>
                  </a:cubicBezTo>
                  <a:cubicBezTo>
                    <a:pt x="4909" y="4189"/>
                    <a:pt x="5072" y="4234"/>
                    <a:pt x="5213" y="4328"/>
                  </a:cubicBezTo>
                  <a:cubicBezTo>
                    <a:pt x="5065" y="3459"/>
                    <a:pt x="4639" y="3197"/>
                    <a:pt x="4000" y="3131"/>
                  </a:cubicBezTo>
                  <a:cubicBezTo>
                    <a:pt x="3377" y="3066"/>
                    <a:pt x="2525" y="2853"/>
                    <a:pt x="2197" y="1771"/>
                  </a:cubicBezTo>
                  <a:cubicBezTo>
                    <a:pt x="1853" y="689"/>
                    <a:pt x="2164" y="1"/>
                    <a:pt x="216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 name="Google Shape;1719;p2"/>
            <p:cNvSpPr/>
            <p:nvPr/>
          </p:nvSpPr>
          <p:spPr>
            <a:xfrm>
              <a:off x="4474850" y="4087250"/>
              <a:ext cx="32000" cy="50000"/>
            </a:xfrm>
            <a:custGeom>
              <a:avLst/>
              <a:gdLst/>
              <a:ahLst/>
              <a:cxnLst/>
              <a:rect l="l" t="t" r="r" b="b"/>
              <a:pathLst>
                <a:path w="1280" h="2000" extrusionOk="0">
                  <a:moveTo>
                    <a:pt x="952" y="0"/>
                  </a:moveTo>
                  <a:cubicBezTo>
                    <a:pt x="952" y="0"/>
                    <a:pt x="952" y="1"/>
                    <a:pt x="952" y="1"/>
                  </a:cubicBezTo>
                  <a:lnTo>
                    <a:pt x="952" y="1"/>
                  </a:lnTo>
                  <a:cubicBezTo>
                    <a:pt x="952" y="0"/>
                    <a:pt x="952" y="0"/>
                    <a:pt x="952" y="0"/>
                  </a:cubicBezTo>
                  <a:close/>
                  <a:moveTo>
                    <a:pt x="952" y="1"/>
                  </a:moveTo>
                  <a:cubicBezTo>
                    <a:pt x="950" y="12"/>
                    <a:pt x="927" y="113"/>
                    <a:pt x="509" y="361"/>
                  </a:cubicBezTo>
                  <a:cubicBezTo>
                    <a:pt x="165" y="541"/>
                    <a:pt x="1" y="934"/>
                    <a:pt x="116" y="1295"/>
                  </a:cubicBezTo>
                  <a:cubicBezTo>
                    <a:pt x="132" y="1377"/>
                    <a:pt x="148" y="1459"/>
                    <a:pt x="165" y="1541"/>
                  </a:cubicBezTo>
                  <a:cubicBezTo>
                    <a:pt x="214" y="1770"/>
                    <a:pt x="247" y="2000"/>
                    <a:pt x="247" y="2000"/>
                  </a:cubicBezTo>
                  <a:cubicBezTo>
                    <a:pt x="247" y="2000"/>
                    <a:pt x="247" y="1852"/>
                    <a:pt x="771" y="1557"/>
                  </a:cubicBezTo>
                  <a:cubicBezTo>
                    <a:pt x="788" y="1557"/>
                    <a:pt x="804" y="1541"/>
                    <a:pt x="821" y="1541"/>
                  </a:cubicBezTo>
                  <a:cubicBezTo>
                    <a:pt x="1279" y="1246"/>
                    <a:pt x="1099" y="836"/>
                    <a:pt x="1001" y="574"/>
                  </a:cubicBezTo>
                  <a:cubicBezTo>
                    <a:pt x="952" y="394"/>
                    <a:pt x="935" y="197"/>
                    <a:pt x="95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 name="Google Shape;1720;p2"/>
            <p:cNvSpPr/>
            <p:nvPr/>
          </p:nvSpPr>
          <p:spPr>
            <a:xfrm>
              <a:off x="4332675" y="3872250"/>
              <a:ext cx="172950" cy="122050"/>
            </a:xfrm>
            <a:custGeom>
              <a:avLst/>
              <a:gdLst/>
              <a:ahLst/>
              <a:cxnLst/>
              <a:rect l="l" t="t" r="r" b="b"/>
              <a:pathLst>
                <a:path w="6918" h="4882" extrusionOk="0">
                  <a:moveTo>
                    <a:pt x="4977" y="1"/>
                  </a:moveTo>
                  <a:cubicBezTo>
                    <a:pt x="4753" y="1"/>
                    <a:pt x="4503" y="53"/>
                    <a:pt x="4229" y="175"/>
                  </a:cubicBezTo>
                  <a:cubicBezTo>
                    <a:pt x="2770" y="831"/>
                    <a:pt x="3033" y="3306"/>
                    <a:pt x="4770" y="3666"/>
                  </a:cubicBezTo>
                  <a:cubicBezTo>
                    <a:pt x="4983" y="3699"/>
                    <a:pt x="5180" y="3732"/>
                    <a:pt x="5344" y="3748"/>
                  </a:cubicBezTo>
                  <a:cubicBezTo>
                    <a:pt x="4885" y="3830"/>
                    <a:pt x="4459" y="3978"/>
                    <a:pt x="4032" y="4191"/>
                  </a:cubicBezTo>
                  <a:cubicBezTo>
                    <a:pt x="3885" y="4256"/>
                    <a:pt x="3655" y="4338"/>
                    <a:pt x="3606" y="4355"/>
                  </a:cubicBezTo>
                  <a:cubicBezTo>
                    <a:pt x="3152" y="4527"/>
                    <a:pt x="2722" y="4603"/>
                    <a:pt x="2335" y="4603"/>
                  </a:cubicBezTo>
                  <a:cubicBezTo>
                    <a:pt x="1506" y="4603"/>
                    <a:pt x="869" y="4256"/>
                    <a:pt x="590" y="3765"/>
                  </a:cubicBezTo>
                  <a:cubicBezTo>
                    <a:pt x="344" y="3355"/>
                    <a:pt x="328" y="2863"/>
                    <a:pt x="557" y="2437"/>
                  </a:cubicBezTo>
                  <a:cubicBezTo>
                    <a:pt x="557" y="2437"/>
                    <a:pt x="557" y="2421"/>
                    <a:pt x="574" y="2421"/>
                  </a:cubicBezTo>
                  <a:cubicBezTo>
                    <a:pt x="786" y="2106"/>
                    <a:pt x="1122" y="1959"/>
                    <a:pt x="1433" y="1959"/>
                  </a:cubicBezTo>
                  <a:cubicBezTo>
                    <a:pt x="1722" y="1959"/>
                    <a:pt x="1988" y="2086"/>
                    <a:pt x="2115" y="2322"/>
                  </a:cubicBezTo>
                  <a:cubicBezTo>
                    <a:pt x="2229" y="2453"/>
                    <a:pt x="2295" y="2617"/>
                    <a:pt x="2295" y="2798"/>
                  </a:cubicBezTo>
                  <a:cubicBezTo>
                    <a:pt x="2295" y="2945"/>
                    <a:pt x="2229" y="3093"/>
                    <a:pt x="2115" y="3207"/>
                  </a:cubicBezTo>
                  <a:cubicBezTo>
                    <a:pt x="2000" y="3304"/>
                    <a:pt x="1942" y="3335"/>
                    <a:pt x="1916" y="3335"/>
                  </a:cubicBezTo>
                  <a:cubicBezTo>
                    <a:pt x="1893" y="3335"/>
                    <a:pt x="1894" y="3312"/>
                    <a:pt x="1902" y="3289"/>
                  </a:cubicBezTo>
                  <a:cubicBezTo>
                    <a:pt x="2017" y="3030"/>
                    <a:pt x="1727" y="2861"/>
                    <a:pt x="1473" y="2861"/>
                  </a:cubicBezTo>
                  <a:cubicBezTo>
                    <a:pt x="1294" y="2861"/>
                    <a:pt x="1134" y="2945"/>
                    <a:pt x="1148" y="3142"/>
                  </a:cubicBezTo>
                  <a:cubicBezTo>
                    <a:pt x="1137" y="3416"/>
                    <a:pt x="1376" y="3544"/>
                    <a:pt x="1628" y="3544"/>
                  </a:cubicBezTo>
                  <a:cubicBezTo>
                    <a:pt x="1753" y="3544"/>
                    <a:pt x="1881" y="3513"/>
                    <a:pt x="1983" y="3453"/>
                  </a:cubicBezTo>
                  <a:cubicBezTo>
                    <a:pt x="2000" y="3453"/>
                    <a:pt x="2000" y="3437"/>
                    <a:pt x="2016" y="3437"/>
                  </a:cubicBezTo>
                  <a:cubicBezTo>
                    <a:pt x="2049" y="3421"/>
                    <a:pt x="2065" y="3404"/>
                    <a:pt x="2082" y="3388"/>
                  </a:cubicBezTo>
                  <a:lnTo>
                    <a:pt x="2098" y="3371"/>
                  </a:lnTo>
                  <a:cubicBezTo>
                    <a:pt x="2393" y="3076"/>
                    <a:pt x="2426" y="2617"/>
                    <a:pt x="2180" y="2290"/>
                  </a:cubicBezTo>
                  <a:cubicBezTo>
                    <a:pt x="2042" y="2013"/>
                    <a:pt x="1730" y="1861"/>
                    <a:pt x="1394" y="1861"/>
                  </a:cubicBezTo>
                  <a:cubicBezTo>
                    <a:pt x="1054" y="1861"/>
                    <a:pt x="690" y="2017"/>
                    <a:pt x="459" y="2355"/>
                  </a:cubicBezTo>
                  <a:cubicBezTo>
                    <a:pt x="0" y="2945"/>
                    <a:pt x="131" y="4125"/>
                    <a:pt x="934" y="4584"/>
                  </a:cubicBezTo>
                  <a:cubicBezTo>
                    <a:pt x="1300" y="4782"/>
                    <a:pt x="1722" y="4881"/>
                    <a:pt x="2134" y="4881"/>
                  </a:cubicBezTo>
                  <a:cubicBezTo>
                    <a:pt x="2166" y="4881"/>
                    <a:pt x="2198" y="4881"/>
                    <a:pt x="2229" y="4879"/>
                  </a:cubicBezTo>
                  <a:cubicBezTo>
                    <a:pt x="3131" y="4847"/>
                    <a:pt x="3852" y="4355"/>
                    <a:pt x="5032" y="3994"/>
                  </a:cubicBezTo>
                  <a:cubicBezTo>
                    <a:pt x="5458" y="3896"/>
                    <a:pt x="5901" y="3830"/>
                    <a:pt x="6344" y="3798"/>
                  </a:cubicBezTo>
                  <a:cubicBezTo>
                    <a:pt x="6540" y="3781"/>
                    <a:pt x="6737" y="3716"/>
                    <a:pt x="6917" y="3617"/>
                  </a:cubicBezTo>
                  <a:lnTo>
                    <a:pt x="6917" y="3617"/>
                  </a:lnTo>
                  <a:cubicBezTo>
                    <a:pt x="6917" y="3617"/>
                    <a:pt x="6794" y="3646"/>
                    <a:pt x="6639" y="3646"/>
                  </a:cubicBezTo>
                  <a:cubicBezTo>
                    <a:pt x="6483" y="3646"/>
                    <a:pt x="6294" y="3617"/>
                    <a:pt x="6163" y="3502"/>
                  </a:cubicBezTo>
                  <a:cubicBezTo>
                    <a:pt x="5901" y="3257"/>
                    <a:pt x="5917" y="3371"/>
                    <a:pt x="5622" y="3273"/>
                  </a:cubicBezTo>
                  <a:cubicBezTo>
                    <a:pt x="5458" y="3224"/>
                    <a:pt x="5360" y="3076"/>
                    <a:pt x="5360" y="2912"/>
                  </a:cubicBezTo>
                  <a:cubicBezTo>
                    <a:pt x="5163" y="3076"/>
                    <a:pt x="5131" y="3355"/>
                    <a:pt x="5278" y="3568"/>
                  </a:cubicBezTo>
                  <a:cubicBezTo>
                    <a:pt x="5278" y="3568"/>
                    <a:pt x="4557" y="3568"/>
                    <a:pt x="4377" y="3191"/>
                  </a:cubicBezTo>
                  <a:cubicBezTo>
                    <a:pt x="4213" y="2830"/>
                    <a:pt x="4409" y="2830"/>
                    <a:pt x="4557" y="2748"/>
                  </a:cubicBezTo>
                  <a:cubicBezTo>
                    <a:pt x="4704" y="2667"/>
                    <a:pt x="4737" y="2519"/>
                    <a:pt x="4590" y="2322"/>
                  </a:cubicBezTo>
                  <a:cubicBezTo>
                    <a:pt x="4442" y="2109"/>
                    <a:pt x="4475" y="1749"/>
                    <a:pt x="4737" y="1732"/>
                  </a:cubicBezTo>
                  <a:cubicBezTo>
                    <a:pt x="4659" y="1563"/>
                    <a:pt x="4488" y="1466"/>
                    <a:pt x="4314" y="1466"/>
                  </a:cubicBezTo>
                  <a:cubicBezTo>
                    <a:pt x="4269" y="1466"/>
                    <a:pt x="4224" y="1473"/>
                    <a:pt x="4180" y="1486"/>
                  </a:cubicBezTo>
                  <a:cubicBezTo>
                    <a:pt x="3754" y="1552"/>
                    <a:pt x="3737" y="2158"/>
                    <a:pt x="3737" y="2158"/>
                  </a:cubicBezTo>
                  <a:cubicBezTo>
                    <a:pt x="3737" y="2158"/>
                    <a:pt x="3442" y="1421"/>
                    <a:pt x="3934" y="1044"/>
                  </a:cubicBezTo>
                  <a:cubicBezTo>
                    <a:pt x="4119" y="897"/>
                    <a:pt x="4266" y="842"/>
                    <a:pt x="4381" y="842"/>
                  </a:cubicBezTo>
                  <a:cubicBezTo>
                    <a:pt x="4563" y="842"/>
                    <a:pt x="4664" y="979"/>
                    <a:pt x="4704" y="1109"/>
                  </a:cubicBezTo>
                  <a:cubicBezTo>
                    <a:pt x="4757" y="1295"/>
                    <a:pt x="4864" y="1448"/>
                    <a:pt x="5007" y="1448"/>
                  </a:cubicBezTo>
                  <a:cubicBezTo>
                    <a:pt x="5041" y="1448"/>
                    <a:pt x="5077" y="1440"/>
                    <a:pt x="5114" y="1421"/>
                  </a:cubicBezTo>
                  <a:cubicBezTo>
                    <a:pt x="5255" y="1356"/>
                    <a:pt x="5366" y="1263"/>
                    <a:pt x="5464" y="1263"/>
                  </a:cubicBezTo>
                  <a:cubicBezTo>
                    <a:pt x="5514" y="1263"/>
                    <a:pt x="5561" y="1288"/>
                    <a:pt x="5606" y="1355"/>
                  </a:cubicBezTo>
                  <a:cubicBezTo>
                    <a:pt x="5721" y="1601"/>
                    <a:pt x="5606" y="1896"/>
                    <a:pt x="5360" y="2011"/>
                  </a:cubicBezTo>
                  <a:cubicBezTo>
                    <a:pt x="5360" y="2011"/>
                    <a:pt x="5366" y="2011"/>
                    <a:pt x="5376" y="2011"/>
                  </a:cubicBezTo>
                  <a:cubicBezTo>
                    <a:pt x="5484" y="2011"/>
                    <a:pt x="6093" y="1984"/>
                    <a:pt x="6212" y="1372"/>
                  </a:cubicBezTo>
                  <a:cubicBezTo>
                    <a:pt x="6330" y="822"/>
                    <a:pt x="5863" y="1"/>
                    <a:pt x="497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 name="Google Shape;1721;p2"/>
            <p:cNvSpPr/>
            <p:nvPr/>
          </p:nvSpPr>
          <p:spPr>
            <a:xfrm>
              <a:off x="4304800" y="3937675"/>
              <a:ext cx="116400" cy="82375"/>
            </a:xfrm>
            <a:custGeom>
              <a:avLst/>
              <a:gdLst/>
              <a:ahLst/>
              <a:cxnLst/>
              <a:rect l="l" t="t" r="r" b="b"/>
              <a:pathLst>
                <a:path w="4656" h="3295" extrusionOk="0">
                  <a:moveTo>
                    <a:pt x="853" y="0"/>
                  </a:moveTo>
                  <a:cubicBezTo>
                    <a:pt x="853" y="1"/>
                    <a:pt x="1" y="918"/>
                    <a:pt x="558" y="1721"/>
                  </a:cubicBezTo>
                  <a:cubicBezTo>
                    <a:pt x="886" y="2180"/>
                    <a:pt x="1394" y="2459"/>
                    <a:pt x="1951" y="2492"/>
                  </a:cubicBezTo>
                  <a:cubicBezTo>
                    <a:pt x="1886" y="2492"/>
                    <a:pt x="1492" y="2492"/>
                    <a:pt x="1312" y="2721"/>
                  </a:cubicBezTo>
                  <a:cubicBezTo>
                    <a:pt x="1181" y="2885"/>
                    <a:pt x="1132" y="3098"/>
                    <a:pt x="1164" y="3295"/>
                  </a:cubicBezTo>
                  <a:cubicBezTo>
                    <a:pt x="1218" y="3214"/>
                    <a:pt x="1317" y="3155"/>
                    <a:pt x="1423" y="3155"/>
                  </a:cubicBezTo>
                  <a:cubicBezTo>
                    <a:pt x="1446" y="3155"/>
                    <a:pt x="1469" y="3158"/>
                    <a:pt x="1492" y="3164"/>
                  </a:cubicBezTo>
                  <a:cubicBezTo>
                    <a:pt x="1600" y="3200"/>
                    <a:pt x="1768" y="3280"/>
                    <a:pt x="1959" y="3280"/>
                  </a:cubicBezTo>
                  <a:cubicBezTo>
                    <a:pt x="2116" y="3280"/>
                    <a:pt x="2289" y="3226"/>
                    <a:pt x="2459" y="3049"/>
                  </a:cubicBezTo>
                  <a:cubicBezTo>
                    <a:pt x="2836" y="2639"/>
                    <a:pt x="3328" y="2869"/>
                    <a:pt x="4656" y="2164"/>
                  </a:cubicBezTo>
                  <a:cubicBezTo>
                    <a:pt x="4656" y="2164"/>
                    <a:pt x="4655" y="2164"/>
                    <a:pt x="4655" y="2164"/>
                  </a:cubicBezTo>
                  <a:cubicBezTo>
                    <a:pt x="4631" y="2164"/>
                    <a:pt x="3922" y="2456"/>
                    <a:pt x="3122" y="2456"/>
                  </a:cubicBezTo>
                  <a:cubicBezTo>
                    <a:pt x="2659" y="2456"/>
                    <a:pt x="2164" y="2358"/>
                    <a:pt x="1754" y="2049"/>
                  </a:cubicBezTo>
                  <a:cubicBezTo>
                    <a:pt x="1115" y="1574"/>
                    <a:pt x="771" y="787"/>
                    <a:pt x="85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 name="Google Shape;1722;p2"/>
            <p:cNvSpPr/>
            <p:nvPr/>
          </p:nvSpPr>
          <p:spPr>
            <a:xfrm>
              <a:off x="4458050" y="3751850"/>
              <a:ext cx="111500" cy="157150"/>
            </a:xfrm>
            <a:custGeom>
              <a:avLst/>
              <a:gdLst/>
              <a:ahLst/>
              <a:cxnLst/>
              <a:rect l="l" t="t" r="r" b="b"/>
              <a:pathLst>
                <a:path w="4460" h="6286" extrusionOk="0">
                  <a:moveTo>
                    <a:pt x="2654" y="1"/>
                  </a:moveTo>
                  <a:cubicBezTo>
                    <a:pt x="2156" y="1"/>
                    <a:pt x="1634" y="207"/>
                    <a:pt x="1279" y="615"/>
                  </a:cubicBezTo>
                  <a:cubicBezTo>
                    <a:pt x="1" y="2254"/>
                    <a:pt x="919" y="4270"/>
                    <a:pt x="1656" y="5122"/>
                  </a:cubicBezTo>
                  <a:cubicBezTo>
                    <a:pt x="2099" y="5647"/>
                    <a:pt x="2656" y="6040"/>
                    <a:pt x="3279" y="6286"/>
                  </a:cubicBezTo>
                  <a:cubicBezTo>
                    <a:pt x="2705" y="6024"/>
                    <a:pt x="2197" y="5630"/>
                    <a:pt x="1804" y="5139"/>
                  </a:cubicBezTo>
                  <a:cubicBezTo>
                    <a:pt x="1525" y="4745"/>
                    <a:pt x="1312" y="4319"/>
                    <a:pt x="1197" y="3860"/>
                  </a:cubicBezTo>
                  <a:cubicBezTo>
                    <a:pt x="1034" y="3319"/>
                    <a:pt x="984" y="2762"/>
                    <a:pt x="1034" y="2221"/>
                  </a:cubicBezTo>
                  <a:cubicBezTo>
                    <a:pt x="1165" y="746"/>
                    <a:pt x="1984" y="205"/>
                    <a:pt x="2738" y="172"/>
                  </a:cubicBezTo>
                  <a:cubicBezTo>
                    <a:pt x="3082" y="172"/>
                    <a:pt x="3427" y="320"/>
                    <a:pt x="3673" y="565"/>
                  </a:cubicBezTo>
                  <a:cubicBezTo>
                    <a:pt x="4312" y="1106"/>
                    <a:pt x="3951" y="2057"/>
                    <a:pt x="3410" y="2270"/>
                  </a:cubicBezTo>
                  <a:cubicBezTo>
                    <a:pt x="3287" y="2340"/>
                    <a:pt x="3150" y="2373"/>
                    <a:pt x="3014" y="2373"/>
                  </a:cubicBezTo>
                  <a:cubicBezTo>
                    <a:pt x="2896" y="2373"/>
                    <a:pt x="2779" y="2349"/>
                    <a:pt x="2673" y="2303"/>
                  </a:cubicBezTo>
                  <a:cubicBezTo>
                    <a:pt x="2492" y="2205"/>
                    <a:pt x="2378" y="2041"/>
                    <a:pt x="2361" y="1844"/>
                  </a:cubicBezTo>
                  <a:cubicBezTo>
                    <a:pt x="2355" y="1746"/>
                    <a:pt x="2379" y="1724"/>
                    <a:pt x="2430" y="1724"/>
                  </a:cubicBezTo>
                  <a:cubicBezTo>
                    <a:pt x="2473" y="1724"/>
                    <a:pt x="2536" y="1740"/>
                    <a:pt x="2614" y="1740"/>
                  </a:cubicBezTo>
                  <a:cubicBezTo>
                    <a:pt x="2674" y="1740"/>
                    <a:pt x="2743" y="1731"/>
                    <a:pt x="2820" y="1696"/>
                  </a:cubicBezTo>
                  <a:cubicBezTo>
                    <a:pt x="3033" y="1582"/>
                    <a:pt x="3066" y="1303"/>
                    <a:pt x="2902" y="1139"/>
                  </a:cubicBezTo>
                  <a:cubicBezTo>
                    <a:pt x="2828" y="1065"/>
                    <a:pt x="2727" y="1025"/>
                    <a:pt x="2623" y="1025"/>
                  </a:cubicBezTo>
                  <a:cubicBezTo>
                    <a:pt x="2427" y="1025"/>
                    <a:pt x="2224" y="1168"/>
                    <a:pt x="2181" y="1500"/>
                  </a:cubicBezTo>
                  <a:cubicBezTo>
                    <a:pt x="2148" y="1746"/>
                    <a:pt x="2230" y="1975"/>
                    <a:pt x="2394" y="2155"/>
                  </a:cubicBezTo>
                  <a:lnTo>
                    <a:pt x="2460" y="2221"/>
                  </a:lnTo>
                  <a:lnTo>
                    <a:pt x="2509" y="2270"/>
                  </a:lnTo>
                  <a:lnTo>
                    <a:pt x="2558" y="2303"/>
                  </a:lnTo>
                  <a:lnTo>
                    <a:pt x="2607" y="2319"/>
                  </a:lnTo>
                  <a:lnTo>
                    <a:pt x="2640" y="2352"/>
                  </a:lnTo>
                  <a:cubicBezTo>
                    <a:pt x="2763" y="2418"/>
                    <a:pt x="2898" y="2450"/>
                    <a:pt x="3033" y="2450"/>
                  </a:cubicBezTo>
                  <a:cubicBezTo>
                    <a:pt x="3169" y="2450"/>
                    <a:pt x="3304" y="2418"/>
                    <a:pt x="3427" y="2352"/>
                  </a:cubicBezTo>
                  <a:cubicBezTo>
                    <a:pt x="4017" y="2139"/>
                    <a:pt x="4459" y="1090"/>
                    <a:pt x="3755" y="451"/>
                  </a:cubicBezTo>
                  <a:cubicBezTo>
                    <a:pt x="3483" y="150"/>
                    <a:pt x="3078" y="1"/>
                    <a:pt x="265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 name="Google Shape;1723;p2"/>
            <p:cNvSpPr/>
            <p:nvPr/>
          </p:nvSpPr>
          <p:spPr>
            <a:xfrm>
              <a:off x="3822900" y="4079275"/>
              <a:ext cx="38550" cy="191575"/>
            </a:xfrm>
            <a:custGeom>
              <a:avLst/>
              <a:gdLst/>
              <a:ahLst/>
              <a:cxnLst/>
              <a:rect l="l" t="t" r="r" b="b"/>
              <a:pathLst>
                <a:path w="1542" h="7663" extrusionOk="0">
                  <a:moveTo>
                    <a:pt x="917" y="0"/>
                  </a:moveTo>
                  <a:cubicBezTo>
                    <a:pt x="595" y="0"/>
                    <a:pt x="361" y="368"/>
                    <a:pt x="361" y="368"/>
                  </a:cubicBezTo>
                  <a:cubicBezTo>
                    <a:pt x="99" y="811"/>
                    <a:pt x="0" y="1335"/>
                    <a:pt x="66" y="1860"/>
                  </a:cubicBezTo>
                  <a:cubicBezTo>
                    <a:pt x="131" y="2827"/>
                    <a:pt x="492" y="3974"/>
                    <a:pt x="590" y="5171"/>
                  </a:cubicBezTo>
                  <a:cubicBezTo>
                    <a:pt x="738" y="7056"/>
                    <a:pt x="82" y="7662"/>
                    <a:pt x="82" y="7662"/>
                  </a:cubicBezTo>
                  <a:cubicBezTo>
                    <a:pt x="771" y="7122"/>
                    <a:pt x="935" y="5351"/>
                    <a:pt x="804" y="3991"/>
                  </a:cubicBezTo>
                  <a:cubicBezTo>
                    <a:pt x="722" y="3286"/>
                    <a:pt x="705" y="2565"/>
                    <a:pt x="754" y="1844"/>
                  </a:cubicBezTo>
                  <a:cubicBezTo>
                    <a:pt x="787" y="1483"/>
                    <a:pt x="853" y="1204"/>
                    <a:pt x="951" y="1090"/>
                  </a:cubicBezTo>
                  <a:cubicBezTo>
                    <a:pt x="1213" y="827"/>
                    <a:pt x="1541" y="270"/>
                    <a:pt x="1131" y="57"/>
                  </a:cubicBezTo>
                  <a:cubicBezTo>
                    <a:pt x="1057" y="17"/>
                    <a:pt x="985" y="0"/>
                    <a:pt x="9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 name="Google Shape;1724;p2"/>
            <p:cNvSpPr/>
            <p:nvPr/>
          </p:nvSpPr>
          <p:spPr>
            <a:xfrm>
              <a:off x="3767575" y="4054075"/>
              <a:ext cx="212700" cy="254475"/>
            </a:xfrm>
            <a:custGeom>
              <a:avLst/>
              <a:gdLst/>
              <a:ahLst/>
              <a:cxnLst/>
              <a:rect l="l" t="t" r="r" b="b"/>
              <a:pathLst>
                <a:path w="8508" h="10179" extrusionOk="0">
                  <a:moveTo>
                    <a:pt x="6265" y="1"/>
                  </a:moveTo>
                  <a:cubicBezTo>
                    <a:pt x="6069" y="1"/>
                    <a:pt x="5869" y="21"/>
                    <a:pt x="5672" y="65"/>
                  </a:cubicBezTo>
                  <a:cubicBezTo>
                    <a:pt x="4492" y="327"/>
                    <a:pt x="3738" y="1573"/>
                    <a:pt x="3492" y="2835"/>
                  </a:cubicBezTo>
                  <a:lnTo>
                    <a:pt x="3492" y="2868"/>
                  </a:lnTo>
                  <a:cubicBezTo>
                    <a:pt x="3262" y="4163"/>
                    <a:pt x="3492" y="5376"/>
                    <a:pt x="3459" y="6474"/>
                  </a:cubicBezTo>
                  <a:cubicBezTo>
                    <a:pt x="3508" y="7474"/>
                    <a:pt x="3148" y="8425"/>
                    <a:pt x="2459" y="9129"/>
                  </a:cubicBezTo>
                  <a:cubicBezTo>
                    <a:pt x="1771" y="9752"/>
                    <a:pt x="918" y="10113"/>
                    <a:pt x="1" y="10178"/>
                  </a:cubicBezTo>
                  <a:cubicBezTo>
                    <a:pt x="935" y="10146"/>
                    <a:pt x="1820" y="9801"/>
                    <a:pt x="2508" y="9195"/>
                  </a:cubicBezTo>
                  <a:cubicBezTo>
                    <a:pt x="3246" y="8490"/>
                    <a:pt x="3656" y="7507"/>
                    <a:pt x="3607" y="6490"/>
                  </a:cubicBezTo>
                  <a:cubicBezTo>
                    <a:pt x="3672" y="5359"/>
                    <a:pt x="3443" y="4130"/>
                    <a:pt x="3672" y="2868"/>
                  </a:cubicBezTo>
                  <a:cubicBezTo>
                    <a:pt x="3902" y="1639"/>
                    <a:pt x="4623" y="475"/>
                    <a:pt x="5721" y="213"/>
                  </a:cubicBezTo>
                  <a:cubicBezTo>
                    <a:pt x="5852" y="180"/>
                    <a:pt x="5983" y="163"/>
                    <a:pt x="6114" y="147"/>
                  </a:cubicBezTo>
                  <a:cubicBezTo>
                    <a:pt x="6139" y="146"/>
                    <a:pt x="6164" y="146"/>
                    <a:pt x="6188" y="146"/>
                  </a:cubicBezTo>
                  <a:cubicBezTo>
                    <a:pt x="6606" y="146"/>
                    <a:pt x="7020" y="276"/>
                    <a:pt x="7360" y="524"/>
                  </a:cubicBezTo>
                  <a:cubicBezTo>
                    <a:pt x="8065" y="1098"/>
                    <a:pt x="7967" y="2327"/>
                    <a:pt x="7557" y="2720"/>
                  </a:cubicBezTo>
                  <a:cubicBezTo>
                    <a:pt x="7491" y="2770"/>
                    <a:pt x="7409" y="2835"/>
                    <a:pt x="7327" y="2868"/>
                  </a:cubicBezTo>
                  <a:cubicBezTo>
                    <a:pt x="7213" y="2933"/>
                    <a:pt x="7082" y="2966"/>
                    <a:pt x="6950" y="2966"/>
                  </a:cubicBezTo>
                  <a:cubicBezTo>
                    <a:pt x="6819" y="2966"/>
                    <a:pt x="6688" y="2933"/>
                    <a:pt x="6573" y="2868"/>
                  </a:cubicBezTo>
                  <a:cubicBezTo>
                    <a:pt x="6491" y="2819"/>
                    <a:pt x="6426" y="2753"/>
                    <a:pt x="6393" y="2671"/>
                  </a:cubicBezTo>
                  <a:lnTo>
                    <a:pt x="6393" y="2671"/>
                  </a:lnTo>
                  <a:cubicBezTo>
                    <a:pt x="6393" y="2671"/>
                    <a:pt x="6417" y="2674"/>
                    <a:pt x="6454" y="2674"/>
                  </a:cubicBezTo>
                  <a:cubicBezTo>
                    <a:pt x="6580" y="2674"/>
                    <a:pt x="6862" y="2645"/>
                    <a:pt x="6950" y="2393"/>
                  </a:cubicBezTo>
                  <a:cubicBezTo>
                    <a:pt x="7065" y="2081"/>
                    <a:pt x="6885" y="1737"/>
                    <a:pt x="6557" y="1671"/>
                  </a:cubicBezTo>
                  <a:cubicBezTo>
                    <a:pt x="6501" y="1655"/>
                    <a:pt x="6446" y="1648"/>
                    <a:pt x="6393" y="1648"/>
                  </a:cubicBezTo>
                  <a:cubicBezTo>
                    <a:pt x="6007" y="1648"/>
                    <a:pt x="5708" y="2039"/>
                    <a:pt x="5852" y="2442"/>
                  </a:cubicBezTo>
                  <a:cubicBezTo>
                    <a:pt x="5901" y="2606"/>
                    <a:pt x="6016" y="2770"/>
                    <a:pt x="6180" y="2868"/>
                  </a:cubicBezTo>
                  <a:cubicBezTo>
                    <a:pt x="6424" y="3028"/>
                    <a:pt x="6703" y="3106"/>
                    <a:pt x="6981" y="3106"/>
                  </a:cubicBezTo>
                  <a:cubicBezTo>
                    <a:pt x="7244" y="3106"/>
                    <a:pt x="7506" y="3036"/>
                    <a:pt x="7737" y="2901"/>
                  </a:cubicBezTo>
                  <a:cubicBezTo>
                    <a:pt x="7754" y="2884"/>
                    <a:pt x="7770" y="2884"/>
                    <a:pt x="7786" y="2868"/>
                  </a:cubicBezTo>
                  <a:cubicBezTo>
                    <a:pt x="8311" y="2475"/>
                    <a:pt x="8508" y="1786"/>
                    <a:pt x="8262" y="1180"/>
                  </a:cubicBezTo>
                  <a:cubicBezTo>
                    <a:pt x="8019" y="451"/>
                    <a:pt x="7177" y="1"/>
                    <a:pt x="626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 name="Google Shape;1725;p2"/>
            <p:cNvSpPr/>
            <p:nvPr/>
          </p:nvSpPr>
          <p:spPr>
            <a:xfrm>
              <a:off x="3873300" y="4089775"/>
              <a:ext cx="58225" cy="52575"/>
            </a:xfrm>
            <a:custGeom>
              <a:avLst/>
              <a:gdLst/>
              <a:ahLst/>
              <a:cxnLst/>
              <a:rect l="l" t="t" r="r" b="b"/>
              <a:pathLst>
                <a:path w="2329" h="2103" extrusionOk="0">
                  <a:moveTo>
                    <a:pt x="540" y="1"/>
                  </a:moveTo>
                  <a:cubicBezTo>
                    <a:pt x="468" y="1"/>
                    <a:pt x="392" y="10"/>
                    <a:pt x="312" y="30"/>
                  </a:cubicBezTo>
                  <a:cubicBezTo>
                    <a:pt x="427" y="96"/>
                    <a:pt x="459" y="260"/>
                    <a:pt x="361" y="374"/>
                  </a:cubicBezTo>
                  <a:cubicBezTo>
                    <a:pt x="246" y="555"/>
                    <a:pt x="0" y="997"/>
                    <a:pt x="132" y="1440"/>
                  </a:cubicBezTo>
                  <a:cubicBezTo>
                    <a:pt x="164" y="1587"/>
                    <a:pt x="263" y="1735"/>
                    <a:pt x="377" y="1850"/>
                  </a:cubicBezTo>
                  <a:cubicBezTo>
                    <a:pt x="565" y="2037"/>
                    <a:pt x="825" y="2102"/>
                    <a:pt x="1095" y="2102"/>
                  </a:cubicBezTo>
                  <a:cubicBezTo>
                    <a:pt x="1627" y="2102"/>
                    <a:pt x="2198" y="1849"/>
                    <a:pt x="2328" y="1784"/>
                  </a:cubicBezTo>
                  <a:lnTo>
                    <a:pt x="2328" y="1784"/>
                  </a:lnTo>
                  <a:cubicBezTo>
                    <a:pt x="2328" y="1784"/>
                    <a:pt x="2295" y="1788"/>
                    <a:pt x="2242" y="1788"/>
                  </a:cubicBezTo>
                  <a:cubicBezTo>
                    <a:pt x="2075" y="1788"/>
                    <a:pt x="1707" y="1750"/>
                    <a:pt x="1508" y="1440"/>
                  </a:cubicBezTo>
                  <a:cubicBezTo>
                    <a:pt x="1443" y="1325"/>
                    <a:pt x="1410" y="1210"/>
                    <a:pt x="1394" y="1096"/>
                  </a:cubicBezTo>
                  <a:cubicBezTo>
                    <a:pt x="1309" y="401"/>
                    <a:pt x="1003" y="1"/>
                    <a:pt x="54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 name="Google Shape;1726;p2"/>
            <p:cNvSpPr/>
            <p:nvPr/>
          </p:nvSpPr>
          <p:spPr>
            <a:xfrm>
              <a:off x="3958950" y="4054775"/>
              <a:ext cx="73775" cy="48800"/>
            </a:xfrm>
            <a:custGeom>
              <a:avLst/>
              <a:gdLst/>
              <a:ahLst/>
              <a:cxnLst/>
              <a:rect l="l" t="t" r="r" b="b"/>
              <a:pathLst>
                <a:path w="2951" h="1952" extrusionOk="0">
                  <a:moveTo>
                    <a:pt x="922" y="0"/>
                  </a:moveTo>
                  <a:cubicBezTo>
                    <a:pt x="657" y="0"/>
                    <a:pt x="352" y="26"/>
                    <a:pt x="0" y="86"/>
                  </a:cubicBezTo>
                  <a:cubicBezTo>
                    <a:pt x="410" y="135"/>
                    <a:pt x="771" y="414"/>
                    <a:pt x="918" y="791"/>
                  </a:cubicBezTo>
                  <a:cubicBezTo>
                    <a:pt x="1124" y="1306"/>
                    <a:pt x="1482" y="1952"/>
                    <a:pt x="2237" y="1952"/>
                  </a:cubicBezTo>
                  <a:cubicBezTo>
                    <a:pt x="2443" y="1952"/>
                    <a:pt x="2680" y="1904"/>
                    <a:pt x="2951" y="1791"/>
                  </a:cubicBezTo>
                  <a:cubicBezTo>
                    <a:pt x="2770" y="1725"/>
                    <a:pt x="2656" y="1561"/>
                    <a:pt x="2656" y="1365"/>
                  </a:cubicBezTo>
                  <a:cubicBezTo>
                    <a:pt x="2656" y="1081"/>
                    <a:pt x="2619" y="0"/>
                    <a:pt x="9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 name="Google Shape;1727;p2"/>
            <p:cNvSpPr/>
            <p:nvPr/>
          </p:nvSpPr>
          <p:spPr>
            <a:xfrm>
              <a:off x="4025325" y="4054100"/>
              <a:ext cx="36100" cy="28550"/>
            </a:xfrm>
            <a:custGeom>
              <a:avLst/>
              <a:gdLst/>
              <a:ahLst/>
              <a:cxnLst/>
              <a:rect l="l" t="t" r="r" b="b"/>
              <a:pathLst>
                <a:path w="1444" h="1142" extrusionOk="0">
                  <a:moveTo>
                    <a:pt x="968" y="0"/>
                  </a:moveTo>
                  <a:cubicBezTo>
                    <a:pt x="791" y="0"/>
                    <a:pt x="636" y="133"/>
                    <a:pt x="624" y="326"/>
                  </a:cubicBezTo>
                  <a:cubicBezTo>
                    <a:pt x="624" y="489"/>
                    <a:pt x="756" y="595"/>
                    <a:pt x="898" y="595"/>
                  </a:cubicBezTo>
                  <a:cubicBezTo>
                    <a:pt x="955" y="595"/>
                    <a:pt x="1014" y="577"/>
                    <a:pt x="1066" y="539"/>
                  </a:cubicBezTo>
                  <a:cubicBezTo>
                    <a:pt x="1066" y="539"/>
                    <a:pt x="1181" y="359"/>
                    <a:pt x="1066" y="294"/>
                  </a:cubicBezTo>
                  <a:cubicBezTo>
                    <a:pt x="1037" y="277"/>
                    <a:pt x="1011" y="270"/>
                    <a:pt x="987" y="270"/>
                  </a:cubicBezTo>
                  <a:cubicBezTo>
                    <a:pt x="917" y="270"/>
                    <a:pt x="873" y="334"/>
                    <a:pt x="886" y="408"/>
                  </a:cubicBezTo>
                  <a:cubicBezTo>
                    <a:pt x="896" y="440"/>
                    <a:pt x="881" y="455"/>
                    <a:pt x="856" y="455"/>
                  </a:cubicBezTo>
                  <a:cubicBezTo>
                    <a:pt x="806" y="455"/>
                    <a:pt x="716" y="393"/>
                    <a:pt x="738" y="294"/>
                  </a:cubicBezTo>
                  <a:cubicBezTo>
                    <a:pt x="750" y="162"/>
                    <a:pt x="858" y="74"/>
                    <a:pt x="979" y="74"/>
                  </a:cubicBezTo>
                  <a:cubicBezTo>
                    <a:pt x="1024" y="74"/>
                    <a:pt x="1071" y="86"/>
                    <a:pt x="1115" y="113"/>
                  </a:cubicBezTo>
                  <a:cubicBezTo>
                    <a:pt x="1378" y="277"/>
                    <a:pt x="1296" y="851"/>
                    <a:pt x="722" y="900"/>
                  </a:cubicBezTo>
                  <a:cubicBezTo>
                    <a:pt x="708" y="901"/>
                    <a:pt x="694" y="902"/>
                    <a:pt x="680" y="902"/>
                  </a:cubicBezTo>
                  <a:cubicBezTo>
                    <a:pt x="320" y="902"/>
                    <a:pt x="1" y="507"/>
                    <a:pt x="1" y="507"/>
                  </a:cubicBezTo>
                  <a:lnTo>
                    <a:pt x="1" y="507"/>
                  </a:lnTo>
                  <a:cubicBezTo>
                    <a:pt x="1" y="703"/>
                    <a:pt x="83" y="884"/>
                    <a:pt x="214" y="1015"/>
                  </a:cubicBezTo>
                  <a:cubicBezTo>
                    <a:pt x="338" y="1098"/>
                    <a:pt x="483" y="1141"/>
                    <a:pt x="626" y="1141"/>
                  </a:cubicBezTo>
                  <a:cubicBezTo>
                    <a:pt x="709" y="1141"/>
                    <a:pt x="791" y="1127"/>
                    <a:pt x="869" y="1097"/>
                  </a:cubicBezTo>
                  <a:cubicBezTo>
                    <a:pt x="1082" y="1031"/>
                    <a:pt x="1263" y="867"/>
                    <a:pt x="1345" y="671"/>
                  </a:cubicBezTo>
                  <a:cubicBezTo>
                    <a:pt x="1443" y="425"/>
                    <a:pt x="1345" y="146"/>
                    <a:pt x="1115" y="31"/>
                  </a:cubicBezTo>
                  <a:cubicBezTo>
                    <a:pt x="1066" y="10"/>
                    <a:pt x="1016" y="0"/>
                    <a:pt x="9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 name="Google Shape;1728;p2"/>
            <p:cNvSpPr/>
            <p:nvPr/>
          </p:nvSpPr>
          <p:spPr>
            <a:xfrm>
              <a:off x="3521300" y="4076475"/>
              <a:ext cx="68875" cy="268950"/>
            </a:xfrm>
            <a:custGeom>
              <a:avLst/>
              <a:gdLst/>
              <a:ahLst/>
              <a:cxnLst/>
              <a:rect l="l" t="t" r="r" b="b"/>
              <a:pathLst>
                <a:path w="2755" h="10758" extrusionOk="0">
                  <a:moveTo>
                    <a:pt x="1446" y="1"/>
                  </a:moveTo>
                  <a:cubicBezTo>
                    <a:pt x="1115" y="1"/>
                    <a:pt x="775" y="124"/>
                    <a:pt x="508" y="415"/>
                  </a:cubicBezTo>
                  <a:cubicBezTo>
                    <a:pt x="164" y="857"/>
                    <a:pt x="0" y="1415"/>
                    <a:pt x="33" y="1972"/>
                  </a:cubicBezTo>
                  <a:cubicBezTo>
                    <a:pt x="49" y="2496"/>
                    <a:pt x="148" y="3021"/>
                    <a:pt x="345" y="3513"/>
                  </a:cubicBezTo>
                  <a:cubicBezTo>
                    <a:pt x="1180" y="5562"/>
                    <a:pt x="2066" y="7512"/>
                    <a:pt x="1508" y="8955"/>
                  </a:cubicBezTo>
                  <a:cubicBezTo>
                    <a:pt x="1267" y="9696"/>
                    <a:pt x="772" y="10310"/>
                    <a:pt x="117" y="10735"/>
                  </a:cubicBezTo>
                  <a:lnTo>
                    <a:pt x="117" y="10735"/>
                  </a:lnTo>
                  <a:cubicBezTo>
                    <a:pt x="306" y="10623"/>
                    <a:pt x="1109" y="10194"/>
                    <a:pt x="1607" y="8987"/>
                  </a:cubicBezTo>
                  <a:cubicBezTo>
                    <a:pt x="2213" y="7512"/>
                    <a:pt x="1344" y="5463"/>
                    <a:pt x="508" y="3447"/>
                  </a:cubicBezTo>
                  <a:cubicBezTo>
                    <a:pt x="328" y="2972"/>
                    <a:pt x="230" y="2464"/>
                    <a:pt x="197" y="1956"/>
                  </a:cubicBezTo>
                  <a:cubicBezTo>
                    <a:pt x="164" y="1447"/>
                    <a:pt x="312" y="939"/>
                    <a:pt x="607" y="513"/>
                  </a:cubicBezTo>
                  <a:cubicBezTo>
                    <a:pt x="846" y="243"/>
                    <a:pt x="1164" y="127"/>
                    <a:pt x="1473" y="127"/>
                  </a:cubicBezTo>
                  <a:cubicBezTo>
                    <a:pt x="1990" y="127"/>
                    <a:pt x="2486" y="451"/>
                    <a:pt x="2557" y="923"/>
                  </a:cubicBezTo>
                  <a:cubicBezTo>
                    <a:pt x="2681" y="1447"/>
                    <a:pt x="2267" y="1928"/>
                    <a:pt x="1753" y="1928"/>
                  </a:cubicBezTo>
                  <a:cubicBezTo>
                    <a:pt x="1721" y="1928"/>
                    <a:pt x="1689" y="1927"/>
                    <a:pt x="1656" y="1923"/>
                  </a:cubicBezTo>
                  <a:lnTo>
                    <a:pt x="1639" y="1923"/>
                  </a:lnTo>
                  <a:cubicBezTo>
                    <a:pt x="1623" y="1923"/>
                    <a:pt x="1607" y="1923"/>
                    <a:pt x="1574" y="1906"/>
                  </a:cubicBezTo>
                  <a:cubicBezTo>
                    <a:pt x="1508" y="1890"/>
                    <a:pt x="1443" y="1841"/>
                    <a:pt x="1410" y="1775"/>
                  </a:cubicBezTo>
                  <a:cubicBezTo>
                    <a:pt x="1410" y="1775"/>
                    <a:pt x="1361" y="1710"/>
                    <a:pt x="1410" y="1660"/>
                  </a:cubicBezTo>
                  <a:cubicBezTo>
                    <a:pt x="1443" y="1628"/>
                    <a:pt x="1803" y="1660"/>
                    <a:pt x="1820" y="1333"/>
                  </a:cubicBezTo>
                  <a:cubicBezTo>
                    <a:pt x="1830" y="1081"/>
                    <a:pt x="1626" y="917"/>
                    <a:pt x="1417" y="917"/>
                  </a:cubicBezTo>
                  <a:cubicBezTo>
                    <a:pt x="1300" y="917"/>
                    <a:pt x="1181" y="969"/>
                    <a:pt x="1099" y="1087"/>
                  </a:cubicBezTo>
                  <a:cubicBezTo>
                    <a:pt x="885" y="1349"/>
                    <a:pt x="1164" y="1939"/>
                    <a:pt x="1689" y="1972"/>
                  </a:cubicBezTo>
                  <a:lnTo>
                    <a:pt x="1853" y="1972"/>
                  </a:lnTo>
                  <a:cubicBezTo>
                    <a:pt x="2377" y="1923"/>
                    <a:pt x="2754" y="1431"/>
                    <a:pt x="2656" y="906"/>
                  </a:cubicBezTo>
                  <a:cubicBezTo>
                    <a:pt x="2583" y="384"/>
                    <a:pt x="2029" y="1"/>
                    <a:pt x="1446" y="1"/>
                  </a:cubicBezTo>
                  <a:close/>
                  <a:moveTo>
                    <a:pt x="117" y="10735"/>
                  </a:moveTo>
                  <a:cubicBezTo>
                    <a:pt x="101" y="10745"/>
                    <a:pt x="89" y="10752"/>
                    <a:pt x="82" y="10758"/>
                  </a:cubicBezTo>
                  <a:cubicBezTo>
                    <a:pt x="94" y="10750"/>
                    <a:pt x="105" y="10743"/>
                    <a:pt x="117" y="10735"/>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 name="Google Shape;1729;p2"/>
            <p:cNvSpPr/>
            <p:nvPr/>
          </p:nvSpPr>
          <p:spPr>
            <a:xfrm>
              <a:off x="3541375" y="3830425"/>
              <a:ext cx="61250" cy="136775"/>
            </a:xfrm>
            <a:custGeom>
              <a:avLst/>
              <a:gdLst/>
              <a:ahLst/>
              <a:cxnLst/>
              <a:rect l="l" t="t" r="r" b="b"/>
              <a:pathLst>
                <a:path w="2450" h="5471" extrusionOk="0">
                  <a:moveTo>
                    <a:pt x="1442" y="0"/>
                  </a:moveTo>
                  <a:cubicBezTo>
                    <a:pt x="1413" y="0"/>
                    <a:pt x="1385" y="5"/>
                    <a:pt x="1361" y="12"/>
                  </a:cubicBezTo>
                  <a:cubicBezTo>
                    <a:pt x="1033" y="127"/>
                    <a:pt x="968" y="389"/>
                    <a:pt x="1131" y="750"/>
                  </a:cubicBezTo>
                  <a:cubicBezTo>
                    <a:pt x="1279" y="1110"/>
                    <a:pt x="1787" y="1160"/>
                    <a:pt x="1656" y="2815"/>
                  </a:cubicBezTo>
                  <a:cubicBezTo>
                    <a:pt x="1525" y="4471"/>
                    <a:pt x="0" y="5471"/>
                    <a:pt x="0" y="5471"/>
                  </a:cubicBezTo>
                  <a:cubicBezTo>
                    <a:pt x="263" y="5421"/>
                    <a:pt x="1836" y="4471"/>
                    <a:pt x="2148" y="2438"/>
                  </a:cubicBezTo>
                  <a:cubicBezTo>
                    <a:pt x="2450" y="565"/>
                    <a:pt x="1791" y="0"/>
                    <a:pt x="144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 name="Google Shape;1730;p2"/>
            <p:cNvSpPr/>
            <p:nvPr/>
          </p:nvSpPr>
          <p:spPr>
            <a:xfrm>
              <a:off x="3497125" y="3793525"/>
              <a:ext cx="132375" cy="177375"/>
            </a:xfrm>
            <a:custGeom>
              <a:avLst/>
              <a:gdLst/>
              <a:ahLst/>
              <a:cxnLst/>
              <a:rect l="l" t="t" r="r" b="b"/>
              <a:pathLst>
                <a:path w="5295" h="7095" extrusionOk="0">
                  <a:moveTo>
                    <a:pt x="1679" y="1"/>
                  </a:moveTo>
                  <a:cubicBezTo>
                    <a:pt x="1291" y="1"/>
                    <a:pt x="856" y="88"/>
                    <a:pt x="476" y="374"/>
                  </a:cubicBezTo>
                  <a:cubicBezTo>
                    <a:pt x="164" y="652"/>
                    <a:pt x="0" y="1062"/>
                    <a:pt x="49" y="1472"/>
                  </a:cubicBezTo>
                  <a:cubicBezTo>
                    <a:pt x="121" y="1988"/>
                    <a:pt x="645" y="2417"/>
                    <a:pt x="1258" y="2417"/>
                  </a:cubicBezTo>
                  <a:cubicBezTo>
                    <a:pt x="1345" y="2417"/>
                    <a:pt x="1435" y="2408"/>
                    <a:pt x="1525" y="2390"/>
                  </a:cubicBezTo>
                  <a:cubicBezTo>
                    <a:pt x="1623" y="2357"/>
                    <a:pt x="1738" y="2324"/>
                    <a:pt x="1820" y="2275"/>
                  </a:cubicBezTo>
                  <a:lnTo>
                    <a:pt x="1836" y="2275"/>
                  </a:lnTo>
                  <a:lnTo>
                    <a:pt x="1869" y="2259"/>
                  </a:lnTo>
                  <a:cubicBezTo>
                    <a:pt x="2164" y="2095"/>
                    <a:pt x="2328" y="1767"/>
                    <a:pt x="2262" y="1439"/>
                  </a:cubicBezTo>
                  <a:cubicBezTo>
                    <a:pt x="2212" y="1102"/>
                    <a:pt x="1924" y="879"/>
                    <a:pt x="1616" y="879"/>
                  </a:cubicBezTo>
                  <a:cubicBezTo>
                    <a:pt x="1520" y="879"/>
                    <a:pt x="1422" y="901"/>
                    <a:pt x="1328" y="947"/>
                  </a:cubicBezTo>
                  <a:cubicBezTo>
                    <a:pt x="967" y="1144"/>
                    <a:pt x="1066" y="1701"/>
                    <a:pt x="1475" y="1750"/>
                  </a:cubicBezTo>
                  <a:cubicBezTo>
                    <a:pt x="1506" y="1758"/>
                    <a:pt x="1537" y="1762"/>
                    <a:pt x="1567" y="1762"/>
                  </a:cubicBezTo>
                  <a:cubicBezTo>
                    <a:pt x="1791" y="1762"/>
                    <a:pt x="1978" y="1556"/>
                    <a:pt x="1934" y="1324"/>
                  </a:cubicBezTo>
                  <a:cubicBezTo>
                    <a:pt x="1928" y="1285"/>
                    <a:pt x="1955" y="1251"/>
                    <a:pt x="1992" y="1251"/>
                  </a:cubicBezTo>
                  <a:cubicBezTo>
                    <a:pt x="2048" y="1251"/>
                    <a:pt x="2128" y="1330"/>
                    <a:pt x="2147" y="1587"/>
                  </a:cubicBezTo>
                  <a:cubicBezTo>
                    <a:pt x="2164" y="1701"/>
                    <a:pt x="2131" y="1832"/>
                    <a:pt x="2082" y="1947"/>
                  </a:cubicBezTo>
                  <a:cubicBezTo>
                    <a:pt x="1935" y="2168"/>
                    <a:pt x="1695" y="2296"/>
                    <a:pt x="1434" y="2296"/>
                  </a:cubicBezTo>
                  <a:cubicBezTo>
                    <a:pt x="1404" y="2296"/>
                    <a:pt x="1374" y="2295"/>
                    <a:pt x="1344" y="2291"/>
                  </a:cubicBezTo>
                  <a:cubicBezTo>
                    <a:pt x="1334" y="2292"/>
                    <a:pt x="1323" y="2292"/>
                    <a:pt x="1313" y="2292"/>
                  </a:cubicBezTo>
                  <a:cubicBezTo>
                    <a:pt x="625" y="2292"/>
                    <a:pt x="141" y="1233"/>
                    <a:pt x="787" y="603"/>
                  </a:cubicBezTo>
                  <a:cubicBezTo>
                    <a:pt x="1068" y="308"/>
                    <a:pt x="1462" y="179"/>
                    <a:pt x="1881" y="179"/>
                  </a:cubicBezTo>
                  <a:cubicBezTo>
                    <a:pt x="2391" y="179"/>
                    <a:pt x="2937" y="370"/>
                    <a:pt x="3360" y="685"/>
                  </a:cubicBezTo>
                  <a:cubicBezTo>
                    <a:pt x="5098" y="1947"/>
                    <a:pt x="4836" y="4242"/>
                    <a:pt x="4328" y="5389"/>
                  </a:cubicBezTo>
                  <a:cubicBezTo>
                    <a:pt x="4067" y="6074"/>
                    <a:pt x="3611" y="6662"/>
                    <a:pt x="3025" y="7088"/>
                  </a:cubicBezTo>
                  <a:lnTo>
                    <a:pt x="3025" y="7088"/>
                  </a:lnTo>
                  <a:cubicBezTo>
                    <a:pt x="3115" y="7032"/>
                    <a:pt x="3861" y="6596"/>
                    <a:pt x="4409" y="5439"/>
                  </a:cubicBezTo>
                  <a:cubicBezTo>
                    <a:pt x="4950" y="4291"/>
                    <a:pt x="5295" y="1898"/>
                    <a:pt x="3459" y="538"/>
                  </a:cubicBezTo>
                  <a:cubicBezTo>
                    <a:pt x="3115" y="292"/>
                    <a:pt x="2705" y="128"/>
                    <a:pt x="2262" y="62"/>
                  </a:cubicBezTo>
                  <a:cubicBezTo>
                    <a:pt x="2093" y="27"/>
                    <a:pt x="1893" y="1"/>
                    <a:pt x="1679" y="1"/>
                  </a:cubicBezTo>
                  <a:close/>
                  <a:moveTo>
                    <a:pt x="3025" y="7088"/>
                  </a:moveTo>
                  <a:cubicBezTo>
                    <a:pt x="3018" y="7092"/>
                    <a:pt x="3015" y="7094"/>
                    <a:pt x="3016" y="7094"/>
                  </a:cubicBezTo>
                  <a:cubicBezTo>
                    <a:pt x="3019" y="7092"/>
                    <a:pt x="3022" y="7090"/>
                    <a:pt x="3025" y="7088"/>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 name="Google Shape;1731;p2"/>
            <p:cNvSpPr/>
            <p:nvPr/>
          </p:nvSpPr>
          <p:spPr>
            <a:xfrm>
              <a:off x="3527450" y="3655325"/>
              <a:ext cx="130325" cy="205325"/>
            </a:xfrm>
            <a:custGeom>
              <a:avLst/>
              <a:gdLst/>
              <a:ahLst/>
              <a:cxnLst/>
              <a:rect l="l" t="t" r="r" b="b"/>
              <a:pathLst>
                <a:path w="5213" h="8213" extrusionOk="0">
                  <a:moveTo>
                    <a:pt x="1098" y="1"/>
                  </a:moveTo>
                  <a:lnTo>
                    <a:pt x="1098" y="1"/>
                  </a:lnTo>
                  <a:cubicBezTo>
                    <a:pt x="0" y="2853"/>
                    <a:pt x="1279" y="4377"/>
                    <a:pt x="2541" y="5623"/>
                  </a:cubicBezTo>
                  <a:cubicBezTo>
                    <a:pt x="3803" y="6852"/>
                    <a:pt x="3754" y="8213"/>
                    <a:pt x="3754" y="8213"/>
                  </a:cubicBezTo>
                  <a:cubicBezTo>
                    <a:pt x="4655" y="7278"/>
                    <a:pt x="3590" y="5590"/>
                    <a:pt x="4459" y="4246"/>
                  </a:cubicBezTo>
                  <a:cubicBezTo>
                    <a:pt x="5213" y="3099"/>
                    <a:pt x="4246" y="2574"/>
                    <a:pt x="4246" y="2574"/>
                  </a:cubicBezTo>
                  <a:cubicBezTo>
                    <a:pt x="3836" y="3164"/>
                    <a:pt x="3377" y="3000"/>
                    <a:pt x="3016" y="3738"/>
                  </a:cubicBezTo>
                  <a:cubicBezTo>
                    <a:pt x="2656" y="4476"/>
                    <a:pt x="3278" y="5803"/>
                    <a:pt x="3278" y="5803"/>
                  </a:cubicBezTo>
                  <a:cubicBezTo>
                    <a:pt x="2065" y="4935"/>
                    <a:pt x="2311" y="4164"/>
                    <a:pt x="2656" y="3754"/>
                  </a:cubicBezTo>
                  <a:cubicBezTo>
                    <a:pt x="3000" y="3361"/>
                    <a:pt x="2524" y="3017"/>
                    <a:pt x="2541" y="2787"/>
                  </a:cubicBezTo>
                  <a:cubicBezTo>
                    <a:pt x="2557" y="2640"/>
                    <a:pt x="2590" y="2509"/>
                    <a:pt x="2639" y="2378"/>
                  </a:cubicBezTo>
                  <a:cubicBezTo>
                    <a:pt x="2639" y="2378"/>
                    <a:pt x="2565" y="2323"/>
                    <a:pt x="2427" y="2323"/>
                  </a:cubicBezTo>
                  <a:cubicBezTo>
                    <a:pt x="2314" y="2323"/>
                    <a:pt x="2159" y="2359"/>
                    <a:pt x="1967" y="2492"/>
                  </a:cubicBezTo>
                  <a:cubicBezTo>
                    <a:pt x="1230" y="2984"/>
                    <a:pt x="1525" y="4082"/>
                    <a:pt x="1525" y="4082"/>
                  </a:cubicBezTo>
                  <a:cubicBezTo>
                    <a:pt x="1000" y="3345"/>
                    <a:pt x="1180" y="2591"/>
                    <a:pt x="1770" y="2066"/>
                  </a:cubicBezTo>
                  <a:cubicBezTo>
                    <a:pt x="2377" y="1542"/>
                    <a:pt x="1803" y="1066"/>
                    <a:pt x="1410" y="853"/>
                  </a:cubicBezTo>
                  <a:cubicBezTo>
                    <a:pt x="1017" y="624"/>
                    <a:pt x="1098" y="1"/>
                    <a:pt x="109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 name="Google Shape;1732;p2"/>
            <p:cNvSpPr/>
            <p:nvPr/>
          </p:nvSpPr>
          <p:spPr>
            <a:xfrm>
              <a:off x="3467200" y="3629925"/>
              <a:ext cx="75850" cy="113125"/>
            </a:xfrm>
            <a:custGeom>
              <a:avLst/>
              <a:gdLst/>
              <a:ahLst/>
              <a:cxnLst/>
              <a:rect l="l" t="t" r="r" b="b"/>
              <a:pathLst>
                <a:path w="3034" h="4525" extrusionOk="0">
                  <a:moveTo>
                    <a:pt x="460" y="1"/>
                  </a:moveTo>
                  <a:cubicBezTo>
                    <a:pt x="460" y="17"/>
                    <a:pt x="1" y="2017"/>
                    <a:pt x="3033" y="4525"/>
                  </a:cubicBezTo>
                  <a:cubicBezTo>
                    <a:pt x="3033" y="4525"/>
                    <a:pt x="2476" y="3852"/>
                    <a:pt x="2722" y="3098"/>
                  </a:cubicBezTo>
                  <a:cubicBezTo>
                    <a:pt x="2984" y="2344"/>
                    <a:pt x="2689" y="2066"/>
                    <a:pt x="2443" y="1820"/>
                  </a:cubicBezTo>
                  <a:cubicBezTo>
                    <a:pt x="2295" y="1656"/>
                    <a:pt x="2295" y="1427"/>
                    <a:pt x="2427" y="1263"/>
                  </a:cubicBezTo>
                  <a:cubicBezTo>
                    <a:pt x="2427" y="1263"/>
                    <a:pt x="2382" y="1253"/>
                    <a:pt x="2319" y="1253"/>
                  </a:cubicBezTo>
                  <a:cubicBezTo>
                    <a:pt x="2153" y="1253"/>
                    <a:pt x="1864" y="1321"/>
                    <a:pt x="1935" y="1820"/>
                  </a:cubicBezTo>
                  <a:cubicBezTo>
                    <a:pt x="2033" y="2508"/>
                    <a:pt x="2082" y="2623"/>
                    <a:pt x="1853" y="2640"/>
                  </a:cubicBezTo>
                  <a:cubicBezTo>
                    <a:pt x="1848" y="2640"/>
                    <a:pt x="1843" y="2640"/>
                    <a:pt x="1839" y="2640"/>
                  </a:cubicBezTo>
                  <a:cubicBezTo>
                    <a:pt x="1643" y="2640"/>
                    <a:pt x="1706" y="2307"/>
                    <a:pt x="1755" y="2115"/>
                  </a:cubicBezTo>
                  <a:cubicBezTo>
                    <a:pt x="1820" y="1935"/>
                    <a:pt x="2066" y="1099"/>
                    <a:pt x="1410" y="820"/>
                  </a:cubicBezTo>
                  <a:cubicBezTo>
                    <a:pt x="755" y="541"/>
                    <a:pt x="492" y="279"/>
                    <a:pt x="4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 name="Google Shape;1733;p2"/>
            <p:cNvSpPr/>
            <p:nvPr/>
          </p:nvSpPr>
          <p:spPr>
            <a:xfrm>
              <a:off x="3603650" y="3844650"/>
              <a:ext cx="89775" cy="106575"/>
            </a:xfrm>
            <a:custGeom>
              <a:avLst/>
              <a:gdLst/>
              <a:ahLst/>
              <a:cxnLst/>
              <a:rect l="l" t="t" r="r" b="b"/>
              <a:pathLst>
                <a:path w="3591" h="4263" extrusionOk="0">
                  <a:moveTo>
                    <a:pt x="1722" y="1"/>
                  </a:moveTo>
                  <a:lnTo>
                    <a:pt x="1722" y="1"/>
                  </a:lnTo>
                  <a:cubicBezTo>
                    <a:pt x="771" y="492"/>
                    <a:pt x="1050" y="1181"/>
                    <a:pt x="952" y="2476"/>
                  </a:cubicBezTo>
                  <a:cubicBezTo>
                    <a:pt x="853" y="3754"/>
                    <a:pt x="1" y="4262"/>
                    <a:pt x="1" y="4262"/>
                  </a:cubicBezTo>
                  <a:cubicBezTo>
                    <a:pt x="3591" y="2426"/>
                    <a:pt x="2279" y="755"/>
                    <a:pt x="1935" y="509"/>
                  </a:cubicBezTo>
                  <a:cubicBezTo>
                    <a:pt x="1591" y="263"/>
                    <a:pt x="1722" y="1"/>
                    <a:pt x="172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 name="Google Shape;1734;p2"/>
            <p:cNvSpPr/>
            <p:nvPr/>
          </p:nvSpPr>
          <p:spPr>
            <a:xfrm>
              <a:off x="3605700" y="3910450"/>
              <a:ext cx="196725" cy="145050"/>
            </a:xfrm>
            <a:custGeom>
              <a:avLst/>
              <a:gdLst/>
              <a:ahLst/>
              <a:cxnLst/>
              <a:rect l="l" t="t" r="r" b="b"/>
              <a:pathLst>
                <a:path w="7869" h="5802" extrusionOk="0">
                  <a:moveTo>
                    <a:pt x="3218" y="1"/>
                  </a:moveTo>
                  <a:cubicBezTo>
                    <a:pt x="2833" y="1"/>
                    <a:pt x="2408" y="335"/>
                    <a:pt x="2001" y="958"/>
                  </a:cubicBezTo>
                  <a:cubicBezTo>
                    <a:pt x="1460" y="1794"/>
                    <a:pt x="1" y="1925"/>
                    <a:pt x="1" y="1925"/>
                  </a:cubicBezTo>
                  <a:cubicBezTo>
                    <a:pt x="2378" y="1974"/>
                    <a:pt x="3017" y="2597"/>
                    <a:pt x="3656" y="3351"/>
                  </a:cubicBezTo>
                  <a:cubicBezTo>
                    <a:pt x="4295" y="4105"/>
                    <a:pt x="4476" y="5335"/>
                    <a:pt x="6000" y="5712"/>
                  </a:cubicBezTo>
                  <a:cubicBezTo>
                    <a:pt x="6253" y="5775"/>
                    <a:pt x="6474" y="5801"/>
                    <a:pt x="6666" y="5801"/>
                  </a:cubicBezTo>
                  <a:cubicBezTo>
                    <a:pt x="7619" y="5801"/>
                    <a:pt x="7869" y="5154"/>
                    <a:pt x="7869" y="5154"/>
                  </a:cubicBezTo>
                  <a:lnTo>
                    <a:pt x="7869" y="5154"/>
                  </a:lnTo>
                  <a:cubicBezTo>
                    <a:pt x="7782" y="5212"/>
                    <a:pt x="7703" y="5241"/>
                    <a:pt x="7632" y="5241"/>
                  </a:cubicBezTo>
                  <a:cubicBezTo>
                    <a:pt x="7381" y="5241"/>
                    <a:pt x="7237" y="4876"/>
                    <a:pt x="7262" y="4122"/>
                  </a:cubicBezTo>
                  <a:cubicBezTo>
                    <a:pt x="7279" y="3155"/>
                    <a:pt x="6394" y="2876"/>
                    <a:pt x="5279" y="2712"/>
                  </a:cubicBezTo>
                  <a:cubicBezTo>
                    <a:pt x="4164" y="2532"/>
                    <a:pt x="3230" y="2466"/>
                    <a:pt x="3132" y="2089"/>
                  </a:cubicBezTo>
                  <a:cubicBezTo>
                    <a:pt x="3017" y="1729"/>
                    <a:pt x="3509" y="1581"/>
                    <a:pt x="4181" y="1384"/>
                  </a:cubicBezTo>
                  <a:cubicBezTo>
                    <a:pt x="4869" y="1171"/>
                    <a:pt x="4558" y="549"/>
                    <a:pt x="4558" y="548"/>
                  </a:cubicBezTo>
                  <a:lnTo>
                    <a:pt x="4558" y="548"/>
                  </a:lnTo>
                  <a:cubicBezTo>
                    <a:pt x="4506" y="589"/>
                    <a:pt x="4454" y="607"/>
                    <a:pt x="4400" y="607"/>
                  </a:cubicBezTo>
                  <a:cubicBezTo>
                    <a:pt x="4212" y="607"/>
                    <a:pt x="3992" y="393"/>
                    <a:pt x="3623" y="139"/>
                  </a:cubicBezTo>
                  <a:cubicBezTo>
                    <a:pt x="3496" y="46"/>
                    <a:pt x="3360" y="1"/>
                    <a:pt x="321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 name="Google Shape;1735;p2"/>
            <p:cNvSpPr/>
            <p:nvPr/>
          </p:nvSpPr>
          <p:spPr>
            <a:xfrm>
              <a:off x="3510225" y="3969575"/>
              <a:ext cx="192225" cy="155800"/>
            </a:xfrm>
            <a:custGeom>
              <a:avLst/>
              <a:gdLst/>
              <a:ahLst/>
              <a:cxnLst/>
              <a:rect l="l" t="t" r="r" b="b"/>
              <a:pathLst>
                <a:path w="7689" h="6232" extrusionOk="0">
                  <a:moveTo>
                    <a:pt x="4322" y="0"/>
                  </a:moveTo>
                  <a:cubicBezTo>
                    <a:pt x="2726" y="0"/>
                    <a:pt x="1374" y="1109"/>
                    <a:pt x="673" y="2527"/>
                  </a:cubicBezTo>
                  <a:cubicBezTo>
                    <a:pt x="165" y="3625"/>
                    <a:pt x="1" y="4871"/>
                    <a:pt x="247" y="6051"/>
                  </a:cubicBezTo>
                  <a:lnTo>
                    <a:pt x="247" y="6084"/>
                  </a:lnTo>
                  <a:lnTo>
                    <a:pt x="279" y="6232"/>
                  </a:lnTo>
                  <a:cubicBezTo>
                    <a:pt x="263" y="6084"/>
                    <a:pt x="247" y="5936"/>
                    <a:pt x="247" y="5773"/>
                  </a:cubicBezTo>
                  <a:cubicBezTo>
                    <a:pt x="247" y="4904"/>
                    <a:pt x="427" y="4052"/>
                    <a:pt x="755" y="3248"/>
                  </a:cubicBezTo>
                  <a:cubicBezTo>
                    <a:pt x="1148" y="2248"/>
                    <a:pt x="1886" y="1429"/>
                    <a:pt x="2820" y="904"/>
                  </a:cubicBezTo>
                  <a:cubicBezTo>
                    <a:pt x="3368" y="590"/>
                    <a:pt x="4084" y="339"/>
                    <a:pt x="4792" y="339"/>
                  </a:cubicBezTo>
                  <a:cubicBezTo>
                    <a:pt x="5375" y="339"/>
                    <a:pt x="5952" y="509"/>
                    <a:pt x="6426" y="954"/>
                  </a:cubicBezTo>
                  <a:cubicBezTo>
                    <a:pt x="7492" y="1871"/>
                    <a:pt x="7147" y="3789"/>
                    <a:pt x="5951" y="4084"/>
                  </a:cubicBezTo>
                  <a:cubicBezTo>
                    <a:pt x="5816" y="4120"/>
                    <a:pt x="5677" y="4137"/>
                    <a:pt x="5539" y="4137"/>
                  </a:cubicBezTo>
                  <a:cubicBezTo>
                    <a:pt x="5104" y="4137"/>
                    <a:pt x="4679" y="3965"/>
                    <a:pt x="4443" y="3642"/>
                  </a:cubicBezTo>
                  <a:cubicBezTo>
                    <a:pt x="4164" y="3232"/>
                    <a:pt x="4148" y="2691"/>
                    <a:pt x="4410" y="2281"/>
                  </a:cubicBezTo>
                  <a:cubicBezTo>
                    <a:pt x="4600" y="2003"/>
                    <a:pt x="4910" y="1845"/>
                    <a:pt x="5229" y="1845"/>
                  </a:cubicBezTo>
                  <a:cubicBezTo>
                    <a:pt x="5379" y="1845"/>
                    <a:pt x="5531" y="1880"/>
                    <a:pt x="5672" y="1953"/>
                  </a:cubicBezTo>
                  <a:cubicBezTo>
                    <a:pt x="5852" y="2035"/>
                    <a:pt x="5967" y="2216"/>
                    <a:pt x="5967" y="2412"/>
                  </a:cubicBezTo>
                  <a:cubicBezTo>
                    <a:pt x="5967" y="2412"/>
                    <a:pt x="5952" y="2545"/>
                    <a:pt x="5867" y="2545"/>
                  </a:cubicBezTo>
                  <a:cubicBezTo>
                    <a:pt x="5863" y="2545"/>
                    <a:pt x="5858" y="2544"/>
                    <a:pt x="5852" y="2544"/>
                  </a:cubicBezTo>
                  <a:cubicBezTo>
                    <a:pt x="5770" y="2544"/>
                    <a:pt x="5787" y="2380"/>
                    <a:pt x="5525" y="2314"/>
                  </a:cubicBezTo>
                  <a:cubicBezTo>
                    <a:pt x="5495" y="2307"/>
                    <a:pt x="5466" y="2304"/>
                    <a:pt x="5437" y="2304"/>
                  </a:cubicBezTo>
                  <a:cubicBezTo>
                    <a:pt x="5181" y="2304"/>
                    <a:pt x="4976" y="2557"/>
                    <a:pt x="5049" y="2822"/>
                  </a:cubicBezTo>
                  <a:cubicBezTo>
                    <a:pt x="5080" y="2989"/>
                    <a:pt x="5316" y="3122"/>
                    <a:pt x="5560" y="3122"/>
                  </a:cubicBezTo>
                  <a:cubicBezTo>
                    <a:pt x="5700" y="3122"/>
                    <a:pt x="5843" y="3078"/>
                    <a:pt x="5951" y="2970"/>
                  </a:cubicBezTo>
                  <a:cubicBezTo>
                    <a:pt x="6016" y="2904"/>
                    <a:pt x="6066" y="2822"/>
                    <a:pt x="6082" y="2724"/>
                  </a:cubicBezTo>
                  <a:cubicBezTo>
                    <a:pt x="6180" y="2412"/>
                    <a:pt x="6049" y="2068"/>
                    <a:pt x="5770" y="1904"/>
                  </a:cubicBezTo>
                  <a:cubicBezTo>
                    <a:pt x="5603" y="1806"/>
                    <a:pt x="5417" y="1759"/>
                    <a:pt x="5232" y="1759"/>
                  </a:cubicBezTo>
                  <a:cubicBezTo>
                    <a:pt x="4893" y="1759"/>
                    <a:pt x="4557" y="1918"/>
                    <a:pt x="4344" y="2216"/>
                  </a:cubicBezTo>
                  <a:cubicBezTo>
                    <a:pt x="4033" y="2658"/>
                    <a:pt x="4033" y="3248"/>
                    <a:pt x="4344" y="3691"/>
                  </a:cubicBezTo>
                  <a:cubicBezTo>
                    <a:pt x="4613" y="4062"/>
                    <a:pt x="5092" y="4263"/>
                    <a:pt x="5578" y="4263"/>
                  </a:cubicBezTo>
                  <a:cubicBezTo>
                    <a:pt x="5714" y="4263"/>
                    <a:pt x="5851" y="4248"/>
                    <a:pt x="5984" y="4215"/>
                  </a:cubicBezTo>
                  <a:cubicBezTo>
                    <a:pt x="7344" y="3888"/>
                    <a:pt x="7688" y="1806"/>
                    <a:pt x="6557" y="806"/>
                  </a:cubicBezTo>
                  <a:cubicBezTo>
                    <a:pt x="6410" y="675"/>
                    <a:pt x="6246" y="560"/>
                    <a:pt x="6082" y="462"/>
                  </a:cubicBezTo>
                  <a:cubicBezTo>
                    <a:pt x="5590" y="167"/>
                    <a:pt x="5033" y="19"/>
                    <a:pt x="4459" y="3"/>
                  </a:cubicBezTo>
                  <a:cubicBezTo>
                    <a:pt x="4413" y="1"/>
                    <a:pt x="4368" y="0"/>
                    <a:pt x="43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 name="Google Shape;1736;p2"/>
            <p:cNvSpPr/>
            <p:nvPr/>
          </p:nvSpPr>
          <p:spPr>
            <a:xfrm>
              <a:off x="3520075" y="4017725"/>
              <a:ext cx="75900" cy="81825"/>
            </a:xfrm>
            <a:custGeom>
              <a:avLst/>
              <a:gdLst/>
              <a:ahLst/>
              <a:cxnLst/>
              <a:rect l="l" t="t" r="r" b="b"/>
              <a:pathLst>
                <a:path w="3036" h="3273" extrusionOk="0">
                  <a:moveTo>
                    <a:pt x="2307" y="1"/>
                  </a:moveTo>
                  <a:cubicBezTo>
                    <a:pt x="2110" y="1"/>
                    <a:pt x="1861" y="69"/>
                    <a:pt x="1574" y="241"/>
                  </a:cubicBezTo>
                  <a:cubicBezTo>
                    <a:pt x="312" y="1011"/>
                    <a:pt x="0" y="3273"/>
                    <a:pt x="0" y="3273"/>
                  </a:cubicBezTo>
                  <a:cubicBezTo>
                    <a:pt x="0" y="3273"/>
                    <a:pt x="689" y="1175"/>
                    <a:pt x="1934" y="962"/>
                  </a:cubicBezTo>
                  <a:cubicBezTo>
                    <a:pt x="3036" y="784"/>
                    <a:pt x="2974" y="1"/>
                    <a:pt x="230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 name="Google Shape;1737;p2"/>
            <p:cNvSpPr/>
            <p:nvPr/>
          </p:nvSpPr>
          <p:spPr>
            <a:xfrm>
              <a:off x="3618000" y="4011425"/>
              <a:ext cx="130350" cy="112975"/>
            </a:xfrm>
            <a:custGeom>
              <a:avLst/>
              <a:gdLst/>
              <a:ahLst/>
              <a:cxnLst/>
              <a:rect l="l" t="t" r="r" b="b"/>
              <a:pathLst>
                <a:path w="5214" h="4519" extrusionOk="0">
                  <a:moveTo>
                    <a:pt x="3033" y="1"/>
                  </a:moveTo>
                  <a:cubicBezTo>
                    <a:pt x="3033" y="1"/>
                    <a:pt x="3344" y="706"/>
                    <a:pt x="3017" y="1771"/>
                  </a:cubicBezTo>
                  <a:cubicBezTo>
                    <a:pt x="2672" y="2853"/>
                    <a:pt x="1836" y="3066"/>
                    <a:pt x="1197" y="3131"/>
                  </a:cubicBezTo>
                  <a:cubicBezTo>
                    <a:pt x="574" y="3197"/>
                    <a:pt x="132" y="3476"/>
                    <a:pt x="1" y="4344"/>
                  </a:cubicBezTo>
                  <a:cubicBezTo>
                    <a:pt x="139" y="4246"/>
                    <a:pt x="307" y="4195"/>
                    <a:pt x="479" y="4195"/>
                  </a:cubicBezTo>
                  <a:cubicBezTo>
                    <a:pt x="593" y="4195"/>
                    <a:pt x="709" y="4217"/>
                    <a:pt x="820" y="4262"/>
                  </a:cubicBezTo>
                  <a:cubicBezTo>
                    <a:pt x="1056" y="4380"/>
                    <a:pt x="1447" y="4518"/>
                    <a:pt x="1841" y="4518"/>
                  </a:cubicBezTo>
                  <a:cubicBezTo>
                    <a:pt x="2159" y="4518"/>
                    <a:pt x="2480" y="4428"/>
                    <a:pt x="2722" y="4164"/>
                  </a:cubicBezTo>
                  <a:cubicBezTo>
                    <a:pt x="3263" y="3574"/>
                    <a:pt x="3164" y="2968"/>
                    <a:pt x="3131" y="2673"/>
                  </a:cubicBezTo>
                  <a:cubicBezTo>
                    <a:pt x="3115" y="2398"/>
                    <a:pt x="3067" y="1853"/>
                    <a:pt x="3333" y="1853"/>
                  </a:cubicBezTo>
                  <a:cubicBezTo>
                    <a:pt x="3337" y="1853"/>
                    <a:pt x="3340" y="1853"/>
                    <a:pt x="3345" y="1853"/>
                  </a:cubicBezTo>
                  <a:cubicBezTo>
                    <a:pt x="3345" y="1853"/>
                    <a:pt x="3348" y="1852"/>
                    <a:pt x="3354" y="1852"/>
                  </a:cubicBezTo>
                  <a:cubicBezTo>
                    <a:pt x="3397" y="1852"/>
                    <a:pt x="3574" y="1878"/>
                    <a:pt x="3574" y="2296"/>
                  </a:cubicBezTo>
                  <a:cubicBezTo>
                    <a:pt x="3558" y="2754"/>
                    <a:pt x="3541" y="3050"/>
                    <a:pt x="4164" y="3230"/>
                  </a:cubicBezTo>
                  <a:cubicBezTo>
                    <a:pt x="4492" y="3328"/>
                    <a:pt x="4820" y="3492"/>
                    <a:pt x="5082" y="3722"/>
                  </a:cubicBezTo>
                  <a:cubicBezTo>
                    <a:pt x="4967" y="3508"/>
                    <a:pt x="4934" y="3263"/>
                    <a:pt x="5000" y="3033"/>
                  </a:cubicBezTo>
                  <a:cubicBezTo>
                    <a:pt x="5131" y="2705"/>
                    <a:pt x="5213" y="2099"/>
                    <a:pt x="4639" y="1705"/>
                  </a:cubicBezTo>
                  <a:cubicBezTo>
                    <a:pt x="4082" y="1312"/>
                    <a:pt x="3525" y="1066"/>
                    <a:pt x="3394" y="673"/>
                  </a:cubicBezTo>
                  <a:cubicBezTo>
                    <a:pt x="3312" y="443"/>
                    <a:pt x="3197" y="214"/>
                    <a:pt x="30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 name="Google Shape;1738;p2"/>
            <p:cNvSpPr/>
            <p:nvPr/>
          </p:nvSpPr>
          <p:spPr>
            <a:xfrm>
              <a:off x="3695875" y="4087250"/>
              <a:ext cx="31975" cy="50000"/>
            </a:xfrm>
            <a:custGeom>
              <a:avLst/>
              <a:gdLst/>
              <a:ahLst/>
              <a:cxnLst/>
              <a:rect l="l" t="t" r="r" b="b"/>
              <a:pathLst>
                <a:path w="1279" h="2000" extrusionOk="0">
                  <a:moveTo>
                    <a:pt x="328" y="0"/>
                  </a:moveTo>
                  <a:cubicBezTo>
                    <a:pt x="328" y="0"/>
                    <a:pt x="328" y="0"/>
                    <a:pt x="328" y="1"/>
                  </a:cubicBezTo>
                  <a:lnTo>
                    <a:pt x="328" y="1"/>
                  </a:lnTo>
                  <a:cubicBezTo>
                    <a:pt x="328" y="1"/>
                    <a:pt x="328" y="0"/>
                    <a:pt x="328" y="0"/>
                  </a:cubicBezTo>
                  <a:close/>
                  <a:moveTo>
                    <a:pt x="328" y="1"/>
                  </a:moveTo>
                  <a:cubicBezTo>
                    <a:pt x="344" y="197"/>
                    <a:pt x="328" y="394"/>
                    <a:pt x="262" y="574"/>
                  </a:cubicBezTo>
                  <a:cubicBezTo>
                    <a:pt x="180" y="836"/>
                    <a:pt x="0" y="1246"/>
                    <a:pt x="459" y="1541"/>
                  </a:cubicBezTo>
                  <a:cubicBezTo>
                    <a:pt x="475" y="1541"/>
                    <a:pt x="475" y="1557"/>
                    <a:pt x="492" y="1557"/>
                  </a:cubicBezTo>
                  <a:cubicBezTo>
                    <a:pt x="1016" y="1852"/>
                    <a:pt x="1016" y="2000"/>
                    <a:pt x="1016" y="2000"/>
                  </a:cubicBezTo>
                  <a:cubicBezTo>
                    <a:pt x="1016" y="2000"/>
                    <a:pt x="1049" y="1770"/>
                    <a:pt x="1098" y="1541"/>
                  </a:cubicBezTo>
                  <a:cubicBezTo>
                    <a:pt x="1115" y="1459"/>
                    <a:pt x="1147" y="1377"/>
                    <a:pt x="1164" y="1295"/>
                  </a:cubicBezTo>
                  <a:cubicBezTo>
                    <a:pt x="1279" y="934"/>
                    <a:pt x="1115" y="541"/>
                    <a:pt x="770" y="361"/>
                  </a:cubicBezTo>
                  <a:cubicBezTo>
                    <a:pt x="353" y="113"/>
                    <a:pt x="329" y="12"/>
                    <a:pt x="32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 name="Google Shape;1739;p2"/>
            <p:cNvSpPr/>
            <p:nvPr/>
          </p:nvSpPr>
          <p:spPr>
            <a:xfrm>
              <a:off x="3697100" y="3871850"/>
              <a:ext cx="172950" cy="122025"/>
            </a:xfrm>
            <a:custGeom>
              <a:avLst/>
              <a:gdLst/>
              <a:ahLst/>
              <a:cxnLst/>
              <a:rect l="l" t="t" r="r" b="b"/>
              <a:pathLst>
                <a:path w="6918" h="4881" extrusionOk="0">
                  <a:moveTo>
                    <a:pt x="1939" y="0"/>
                  </a:moveTo>
                  <a:cubicBezTo>
                    <a:pt x="1049" y="0"/>
                    <a:pt x="571" y="822"/>
                    <a:pt x="689" y="1371"/>
                  </a:cubicBezTo>
                  <a:cubicBezTo>
                    <a:pt x="823" y="1984"/>
                    <a:pt x="1434" y="2011"/>
                    <a:pt x="1541" y="2011"/>
                  </a:cubicBezTo>
                  <a:cubicBezTo>
                    <a:pt x="1552" y="2011"/>
                    <a:pt x="1557" y="2010"/>
                    <a:pt x="1557" y="2010"/>
                  </a:cubicBezTo>
                  <a:cubicBezTo>
                    <a:pt x="1295" y="1896"/>
                    <a:pt x="1180" y="1584"/>
                    <a:pt x="1295" y="1338"/>
                  </a:cubicBezTo>
                  <a:cubicBezTo>
                    <a:pt x="1340" y="1266"/>
                    <a:pt x="1388" y="1239"/>
                    <a:pt x="1441" y="1239"/>
                  </a:cubicBezTo>
                  <a:cubicBezTo>
                    <a:pt x="1542" y="1239"/>
                    <a:pt x="1657" y="1339"/>
                    <a:pt x="1787" y="1404"/>
                  </a:cubicBezTo>
                  <a:cubicBezTo>
                    <a:pt x="1827" y="1427"/>
                    <a:pt x="1865" y="1438"/>
                    <a:pt x="1901" y="1438"/>
                  </a:cubicBezTo>
                  <a:cubicBezTo>
                    <a:pt x="2040" y="1438"/>
                    <a:pt x="2144" y="1279"/>
                    <a:pt x="2197" y="1109"/>
                  </a:cubicBezTo>
                  <a:cubicBezTo>
                    <a:pt x="2237" y="968"/>
                    <a:pt x="2339" y="827"/>
                    <a:pt x="2527" y="827"/>
                  </a:cubicBezTo>
                  <a:cubicBezTo>
                    <a:pt x="2644" y="827"/>
                    <a:pt x="2794" y="882"/>
                    <a:pt x="2983" y="1027"/>
                  </a:cubicBezTo>
                  <a:cubicBezTo>
                    <a:pt x="3459" y="1404"/>
                    <a:pt x="3164" y="2142"/>
                    <a:pt x="3164" y="2142"/>
                  </a:cubicBezTo>
                  <a:cubicBezTo>
                    <a:pt x="3164" y="2142"/>
                    <a:pt x="3164" y="1535"/>
                    <a:pt x="2721" y="1470"/>
                  </a:cubicBezTo>
                  <a:cubicBezTo>
                    <a:pt x="2680" y="1457"/>
                    <a:pt x="2638" y="1451"/>
                    <a:pt x="2596" y="1451"/>
                  </a:cubicBezTo>
                  <a:cubicBezTo>
                    <a:pt x="2419" y="1451"/>
                    <a:pt x="2243" y="1556"/>
                    <a:pt x="2164" y="1715"/>
                  </a:cubicBezTo>
                  <a:cubicBezTo>
                    <a:pt x="2443" y="1715"/>
                    <a:pt x="2459" y="2092"/>
                    <a:pt x="2311" y="2306"/>
                  </a:cubicBezTo>
                  <a:cubicBezTo>
                    <a:pt x="2164" y="2502"/>
                    <a:pt x="2213" y="2650"/>
                    <a:pt x="2344" y="2732"/>
                  </a:cubicBezTo>
                  <a:cubicBezTo>
                    <a:pt x="2492" y="2814"/>
                    <a:pt x="2705" y="2814"/>
                    <a:pt x="2524" y="3191"/>
                  </a:cubicBezTo>
                  <a:cubicBezTo>
                    <a:pt x="2344" y="3568"/>
                    <a:pt x="1639" y="3584"/>
                    <a:pt x="1639" y="3584"/>
                  </a:cubicBezTo>
                  <a:cubicBezTo>
                    <a:pt x="1787" y="3371"/>
                    <a:pt x="1754" y="3076"/>
                    <a:pt x="1557" y="2912"/>
                  </a:cubicBezTo>
                  <a:cubicBezTo>
                    <a:pt x="1557" y="3076"/>
                    <a:pt x="1443" y="3223"/>
                    <a:pt x="1295" y="3273"/>
                  </a:cubicBezTo>
                  <a:cubicBezTo>
                    <a:pt x="1000" y="3371"/>
                    <a:pt x="1016" y="3273"/>
                    <a:pt x="754" y="3502"/>
                  </a:cubicBezTo>
                  <a:cubicBezTo>
                    <a:pt x="623" y="3617"/>
                    <a:pt x="435" y="3646"/>
                    <a:pt x="279" y="3646"/>
                  </a:cubicBezTo>
                  <a:cubicBezTo>
                    <a:pt x="123" y="3646"/>
                    <a:pt x="0" y="3617"/>
                    <a:pt x="0" y="3617"/>
                  </a:cubicBezTo>
                  <a:lnTo>
                    <a:pt x="0" y="3617"/>
                  </a:lnTo>
                  <a:cubicBezTo>
                    <a:pt x="181" y="3715"/>
                    <a:pt x="377" y="3781"/>
                    <a:pt x="574" y="3797"/>
                  </a:cubicBezTo>
                  <a:cubicBezTo>
                    <a:pt x="1016" y="3830"/>
                    <a:pt x="1459" y="3895"/>
                    <a:pt x="1885" y="3994"/>
                  </a:cubicBezTo>
                  <a:cubicBezTo>
                    <a:pt x="3065" y="4354"/>
                    <a:pt x="3787" y="4846"/>
                    <a:pt x="4688" y="4879"/>
                  </a:cubicBezTo>
                  <a:cubicBezTo>
                    <a:pt x="4720" y="4880"/>
                    <a:pt x="4751" y="4881"/>
                    <a:pt x="4783" y="4881"/>
                  </a:cubicBezTo>
                  <a:cubicBezTo>
                    <a:pt x="5196" y="4881"/>
                    <a:pt x="5618" y="4782"/>
                    <a:pt x="5983" y="4584"/>
                  </a:cubicBezTo>
                  <a:cubicBezTo>
                    <a:pt x="6770" y="4109"/>
                    <a:pt x="6917" y="2945"/>
                    <a:pt x="6458" y="2355"/>
                  </a:cubicBezTo>
                  <a:cubicBezTo>
                    <a:pt x="6227" y="2016"/>
                    <a:pt x="5863" y="1861"/>
                    <a:pt x="5523" y="1861"/>
                  </a:cubicBezTo>
                  <a:cubicBezTo>
                    <a:pt x="5188" y="1861"/>
                    <a:pt x="4876" y="2012"/>
                    <a:pt x="4737" y="2289"/>
                  </a:cubicBezTo>
                  <a:cubicBezTo>
                    <a:pt x="4491" y="2617"/>
                    <a:pt x="4524" y="3092"/>
                    <a:pt x="4819" y="3371"/>
                  </a:cubicBezTo>
                  <a:lnTo>
                    <a:pt x="4819" y="3387"/>
                  </a:lnTo>
                  <a:cubicBezTo>
                    <a:pt x="4852" y="3404"/>
                    <a:pt x="4868" y="3420"/>
                    <a:pt x="4885" y="3437"/>
                  </a:cubicBezTo>
                  <a:cubicBezTo>
                    <a:pt x="4901" y="3437"/>
                    <a:pt x="4918" y="3453"/>
                    <a:pt x="4918" y="3453"/>
                  </a:cubicBezTo>
                  <a:cubicBezTo>
                    <a:pt x="5020" y="3512"/>
                    <a:pt x="5148" y="3543"/>
                    <a:pt x="5273" y="3543"/>
                  </a:cubicBezTo>
                  <a:cubicBezTo>
                    <a:pt x="5527" y="3543"/>
                    <a:pt x="5770" y="3416"/>
                    <a:pt x="5770" y="3141"/>
                  </a:cubicBezTo>
                  <a:cubicBezTo>
                    <a:pt x="5777" y="2945"/>
                    <a:pt x="5612" y="2860"/>
                    <a:pt x="5432" y="2860"/>
                  </a:cubicBezTo>
                  <a:cubicBezTo>
                    <a:pt x="5177" y="2860"/>
                    <a:pt x="4891" y="3030"/>
                    <a:pt x="5016" y="3289"/>
                  </a:cubicBezTo>
                  <a:cubicBezTo>
                    <a:pt x="5016" y="3312"/>
                    <a:pt x="5016" y="3335"/>
                    <a:pt x="4993" y="3335"/>
                  </a:cubicBezTo>
                  <a:cubicBezTo>
                    <a:pt x="4967" y="3335"/>
                    <a:pt x="4910" y="3304"/>
                    <a:pt x="4786" y="3207"/>
                  </a:cubicBezTo>
                  <a:cubicBezTo>
                    <a:pt x="4672" y="3109"/>
                    <a:pt x="4623" y="2961"/>
                    <a:pt x="4623" y="2797"/>
                  </a:cubicBezTo>
                  <a:cubicBezTo>
                    <a:pt x="4623" y="2617"/>
                    <a:pt x="4672" y="2453"/>
                    <a:pt x="4786" y="2322"/>
                  </a:cubicBezTo>
                  <a:cubicBezTo>
                    <a:pt x="4921" y="2085"/>
                    <a:pt x="5195" y="1959"/>
                    <a:pt x="5488" y="1959"/>
                  </a:cubicBezTo>
                  <a:cubicBezTo>
                    <a:pt x="5803" y="1959"/>
                    <a:pt x="6140" y="2106"/>
                    <a:pt x="6344" y="2420"/>
                  </a:cubicBezTo>
                  <a:cubicBezTo>
                    <a:pt x="6344" y="2420"/>
                    <a:pt x="6344" y="2437"/>
                    <a:pt x="6360" y="2437"/>
                  </a:cubicBezTo>
                  <a:cubicBezTo>
                    <a:pt x="6573" y="2863"/>
                    <a:pt x="6557" y="3355"/>
                    <a:pt x="6327" y="3764"/>
                  </a:cubicBezTo>
                  <a:cubicBezTo>
                    <a:pt x="6048" y="4256"/>
                    <a:pt x="5411" y="4603"/>
                    <a:pt x="4577" y="4603"/>
                  </a:cubicBezTo>
                  <a:cubicBezTo>
                    <a:pt x="4187" y="4603"/>
                    <a:pt x="3754" y="4527"/>
                    <a:pt x="3295" y="4354"/>
                  </a:cubicBezTo>
                  <a:cubicBezTo>
                    <a:pt x="3262" y="4338"/>
                    <a:pt x="3016" y="4256"/>
                    <a:pt x="2869" y="4191"/>
                  </a:cubicBezTo>
                  <a:cubicBezTo>
                    <a:pt x="2459" y="3977"/>
                    <a:pt x="2016" y="3830"/>
                    <a:pt x="1557" y="3748"/>
                  </a:cubicBezTo>
                  <a:cubicBezTo>
                    <a:pt x="1738" y="3732"/>
                    <a:pt x="1934" y="3699"/>
                    <a:pt x="2131" y="3666"/>
                  </a:cubicBezTo>
                  <a:cubicBezTo>
                    <a:pt x="3885" y="3322"/>
                    <a:pt x="4147" y="830"/>
                    <a:pt x="2688" y="175"/>
                  </a:cubicBezTo>
                  <a:cubicBezTo>
                    <a:pt x="2414" y="52"/>
                    <a:pt x="2163" y="0"/>
                    <a:pt x="193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 name="Google Shape;1740;p2"/>
            <p:cNvSpPr/>
            <p:nvPr/>
          </p:nvSpPr>
          <p:spPr>
            <a:xfrm>
              <a:off x="3781500" y="3937250"/>
              <a:ext cx="116400" cy="82800"/>
            </a:xfrm>
            <a:custGeom>
              <a:avLst/>
              <a:gdLst/>
              <a:ahLst/>
              <a:cxnLst/>
              <a:rect l="l" t="t" r="r" b="b"/>
              <a:pathLst>
                <a:path w="4656" h="3312" extrusionOk="0">
                  <a:moveTo>
                    <a:pt x="3804" y="1"/>
                  </a:moveTo>
                  <a:lnTo>
                    <a:pt x="3804" y="1"/>
                  </a:lnTo>
                  <a:cubicBezTo>
                    <a:pt x="3886" y="804"/>
                    <a:pt x="3541" y="1591"/>
                    <a:pt x="2902" y="2050"/>
                  </a:cubicBezTo>
                  <a:cubicBezTo>
                    <a:pt x="2489" y="2367"/>
                    <a:pt x="1990" y="2468"/>
                    <a:pt x="1523" y="2468"/>
                  </a:cubicBezTo>
                  <a:cubicBezTo>
                    <a:pt x="714" y="2468"/>
                    <a:pt x="1" y="2165"/>
                    <a:pt x="1" y="2165"/>
                  </a:cubicBezTo>
                  <a:lnTo>
                    <a:pt x="1" y="2165"/>
                  </a:lnTo>
                  <a:cubicBezTo>
                    <a:pt x="1329" y="2869"/>
                    <a:pt x="1837" y="2640"/>
                    <a:pt x="2214" y="3050"/>
                  </a:cubicBezTo>
                  <a:cubicBezTo>
                    <a:pt x="2382" y="3233"/>
                    <a:pt x="2557" y="3288"/>
                    <a:pt x="2716" y="3288"/>
                  </a:cubicBezTo>
                  <a:cubicBezTo>
                    <a:pt x="2898" y="3288"/>
                    <a:pt x="3059" y="3216"/>
                    <a:pt x="3164" y="3181"/>
                  </a:cubicBezTo>
                  <a:cubicBezTo>
                    <a:pt x="3191" y="3174"/>
                    <a:pt x="3218" y="3171"/>
                    <a:pt x="3244" y="3171"/>
                  </a:cubicBezTo>
                  <a:cubicBezTo>
                    <a:pt x="3346" y="3171"/>
                    <a:pt x="3440" y="3221"/>
                    <a:pt x="3492" y="3312"/>
                  </a:cubicBezTo>
                  <a:cubicBezTo>
                    <a:pt x="3525" y="3099"/>
                    <a:pt x="3476" y="2886"/>
                    <a:pt x="3345" y="2722"/>
                  </a:cubicBezTo>
                  <a:cubicBezTo>
                    <a:pt x="3181" y="2509"/>
                    <a:pt x="2771" y="2492"/>
                    <a:pt x="2705" y="2492"/>
                  </a:cubicBezTo>
                  <a:cubicBezTo>
                    <a:pt x="3263" y="2460"/>
                    <a:pt x="3771" y="2181"/>
                    <a:pt x="4099" y="1722"/>
                  </a:cubicBezTo>
                  <a:cubicBezTo>
                    <a:pt x="4656" y="935"/>
                    <a:pt x="3804" y="1"/>
                    <a:pt x="380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 name="Google Shape;1741;p2"/>
            <p:cNvSpPr/>
            <p:nvPr/>
          </p:nvSpPr>
          <p:spPr>
            <a:xfrm>
              <a:off x="3632750" y="3751925"/>
              <a:ext cx="111500" cy="157500"/>
            </a:xfrm>
            <a:custGeom>
              <a:avLst/>
              <a:gdLst/>
              <a:ahLst/>
              <a:cxnLst/>
              <a:rect l="l" t="t" r="r" b="b"/>
              <a:pathLst>
                <a:path w="4460" h="6300" extrusionOk="0">
                  <a:moveTo>
                    <a:pt x="1821" y="0"/>
                  </a:moveTo>
                  <a:cubicBezTo>
                    <a:pt x="1392" y="0"/>
                    <a:pt x="979" y="153"/>
                    <a:pt x="706" y="464"/>
                  </a:cubicBezTo>
                  <a:cubicBezTo>
                    <a:pt x="1" y="1103"/>
                    <a:pt x="443" y="2136"/>
                    <a:pt x="1033" y="2349"/>
                  </a:cubicBezTo>
                  <a:cubicBezTo>
                    <a:pt x="1156" y="2415"/>
                    <a:pt x="1292" y="2447"/>
                    <a:pt x="1427" y="2447"/>
                  </a:cubicBezTo>
                  <a:cubicBezTo>
                    <a:pt x="1562" y="2447"/>
                    <a:pt x="1697" y="2415"/>
                    <a:pt x="1820" y="2349"/>
                  </a:cubicBezTo>
                  <a:lnTo>
                    <a:pt x="1869" y="2333"/>
                  </a:lnTo>
                  <a:lnTo>
                    <a:pt x="1902" y="2300"/>
                  </a:lnTo>
                  <a:lnTo>
                    <a:pt x="1951" y="2267"/>
                  </a:lnTo>
                  <a:lnTo>
                    <a:pt x="2017" y="2218"/>
                  </a:lnTo>
                  <a:lnTo>
                    <a:pt x="2066" y="2152"/>
                  </a:lnTo>
                  <a:cubicBezTo>
                    <a:pt x="2230" y="1988"/>
                    <a:pt x="2312" y="1743"/>
                    <a:pt x="2279" y="1513"/>
                  </a:cubicBezTo>
                  <a:cubicBezTo>
                    <a:pt x="2236" y="1169"/>
                    <a:pt x="2024" y="1022"/>
                    <a:pt x="1827" y="1022"/>
                  </a:cubicBezTo>
                  <a:cubicBezTo>
                    <a:pt x="1724" y="1022"/>
                    <a:pt x="1626" y="1063"/>
                    <a:pt x="1558" y="1136"/>
                  </a:cubicBezTo>
                  <a:cubicBezTo>
                    <a:pt x="1394" y="1300"/>
                    <a:pt x="1443" y="1579"/>
                    <a:pt x="1640" y="1693"/>
                  </a:cubicBezTo>
                  <a:cubicBezTo>
                    <a:pt x="1717" y="1728"/>
                    <a:pt x="1786" y="1737"/>
                    <a:pt x="1846" y="1737"/>
                  </a:cubicBezTo>
                  <a:cubicBezTo>
                    <a:pt x="1925" y="1737"/>
                    <a:pt x="1988" y="1721"/>
                    <a:pt x="2034" y="1721"/>
                  </a:cubicBezTo>
                  <a:cubicBezTo>
                    <a:pt x="2087" y="1721"/>
                    <a:pt x="2115" y="1743"/>
                    <a:pt x="2115" y="1841"/>
                  </a:cubicBezTo>
                  <a:cubicBezTo>
                    <a:pt x="2082" y="2038"/>
                    <a:pt x="1968" y="2202"/>
                    <a:pt x="1787" y="2300"/>
                  </a:cubicBezTo>
                  <a:cubicBezTo>
                    <a:pt x="1681" y="2353"/>
                    <a:pt x="1564" y="2378"/>
                    <a:pt x="1446" y="2378"/>
                  </a:cubicBezTo>
                  <a:cubicBezTo>
                    <a:pt x="1310" y="2378"/>
                    <a:pt x="1173" y="2345"/>
                    <a:pt x="1050" y="2283"/>
                  </a:cubicBezTo>
                  <a:cubicBezTo>
                    <a:pt x="509" y="2054"/>
                    <a:pt x="148" y="1120"/>
                    <a:pt x="788" y="562"/>
                  </a:cubicBezTo>
                  <a:cubicBezTo>
                    <a:pt x="1037" y="329"/>
                    <a:pt x="1345" y="184"/>
                    <a:pt x="1684" y="184"/>
                  </a:cubicBezTo>
                  <a:cubicBezTo>
                    <a:pt x="1702" y="184"/>
                    <a:pt x="1720" y="185"/>
                    <a:pt x="1738" y="185"/>
                  </a:cubicBezTo>
                  <a:cubicBezTo>
                    <a:pt x="2492" y="218"/>
                    <a:pt x="3312" y="759"/>
                    <a:pt x="3443" y="2234"/>
                  </a:cubicBezTo>
                  <a:cubicBezTo>
                    <a:pt x="3492" y="2775"/>
                    <a:pt x="3443" y="3333"/>
                    <a:pt x="3279" y="3873"/>
                  </a:cubicBezTo>
                  <a:cubicBezTo>
                    <a:pt x="3164" y="4316"/>
                    <a:pt x="2951" y="4759"/>
                    <a:pt x="2689" y="5152"/>
                  </a:cubicBezTo>
                  <a:cubicBezTo>
                    <a:pt x="2279" y="5644"/>
                    <a:pt x="1771" y="6037"/>
                    <a:pt x="1197" y="6299"/>
                  </a:cubicBezTo>
                  <a:cubicBezTo>
                    <a:pt x="1820" y="6053"/>
                    <a:pt x="2378" y="5644"/>
                    <a:pt x="2804" y="5119"/>
                  </a:cubicBezTo>
                  <a:cubicBezTo>
                    <a:pt x="3541" y="4283"/>
                    <a:pt x="4459" y="2251"/>
                    <a:pt x="3181" y="612"/>
                  </a:cubicBezTo>
                  <a:cubicBezTo>
                    <a:pt x="2837" y="206"/>
                    <a:pt x="2319" y="0"/>
                    <a:pt x="18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 name="Google Shape;1742;p2"/>
            <p:cNvSpPr/>
            <p:nvPr/>
          </p:nvSpPr>
          <p:spPr>
            <a:xfrm>
              <a:off x="2935300" y="4054075"/>
              <a:ext cx="212300" cy="254475"/>
            </a:xfrm>
            <a:custGeom>
              <a:avLst/>
              <a:gdLst/>
              <a:ahLst/>
              <a:cxnLst/>
              <a:rect l="l" t="t" r="r" b="b"/>
              <a:pathLst>
                <a:path w="8492" h="10179" extrusionOk="0">
                  <a:moveTo>
                    <a:pt x="2225" y="1"/>
                  </a:moveTo>
                  <a:cubicBezTo>
                    <a:pt x="1311" y="1"/>
                    <a:pt x="462" y="451"/>
                    <a:pt x="247" y="1180"/>
                  </a:cubicBezTo>
                  <a:cubicBezTo>
                    <a:pt x="1" y="1770"/>
                    <a:pt x="197" y="2475"/>
                    <a:pt x="722" y="2868"/>
                  </a:cubicBezTo>
                  <a:cubicBezTo>
                    <a:pt x="738" y="2868"/>
                    <a:pt x="755" y="2884"/>
                    <a:pt x="771" y="2901"/>
                  </a:cubicBezTo>
                  <a:cubicBezTo>
                    <a:pt x="999" y="3034"/>
                    <a:pt x="1256" y="3100"/>
                    <a:pt x="1515" y="3100"/>
                  </a:cubicBezTo>
                  <a:cubicBezTo>
                    <a:pt x="1797" y="3100"/>
                    <a:pt x="2080" y="3022"/>
                    <a:pt x="2328" y="2868"/>
                  </a:cubicBezTo>
                  <a:cubicBezTo>
                    <a:pt x="2492" y="2770"/>
                    <a:pt x="2607" y="2606"/>
                    <a:pt x="2656" y="2425"/>
                  </a:cubicBezTo>
                  <a:cubicBezTo>
                    <a:pt x="2800" y="2037"/>
                    <a:pt x="2501" y="1648"/>
                    <a:pt x="2116" y="1648"/>
                  </a:cubicBezTo>
                  <a:cubicBezTo>
                    <a:pt x="2062" y="1648"/>
                    <a:pt x="2007" y="1655"/>
                    <a:pt x="1951" y="1671"/>
                  </a:cubicBezTo>
                  <a:cubicBezTo>
                    <a:pt x="1623" y="1737"/>
                    <a:pt x="1443" y="2081"/>
                    <a:pt x="1558" y="2393"/>
                  </a:cubicBezTo>
                  <a:cubicBezTo>
                    <a:pt x="1640" y="2627"/>
                    <a:pt x="1889" y="2660"/>
                    <a:pt x="2025" y="2660"/>
                  </a:cubicBezTo>
                  <a:cubicBezTo>
                    <a:pt x="2079" y="2660"/>
                    <a:pt x="2115" y="2655"/>
                    <a:pt x="2115" y="2655"/>
                  </a:cubicBezTo>
                  <a:lnTo>
                    <a:pt x="2115" y="2655"/>
                  </a:lnTo>
                  <a:cubicBezTo>
                    <a:pt x="2082" y="2753"/>
                    <a:pt x="2017" y="2819"/>
                    <a:pt x="1951" y="2868"/>
                  </a:cubicBezTo>
                  <a:cubicBezTo>
                    <a:pt x="1828" y="2933"/>
                    <a:pt x="1693" y="2966"/>
                    <a:pt x="1560" y="2966"/>
                  </a:cubicBezTo>
                  <a:cubicBezTo>
                    <a:pt x="1427" y="2966"/>
                    <a:pt x="1296" y="2933"/>
                    <a:pt x="1181" y="2868"/>
                  </a:cubicBezTo>
                  <a:cubicBezTo>
                    <a:pt x="1099" y="2819"/>
                    <a:pt x="1017" y="2770"/>
                    <a:pt x="951" y="2704"/>
                  </a:cubicBezTo>
                  <a:cubicBezTo>
                    <a:pt x="525" y="2327"/>
                    <a:pt x="427" y="1081"/>
                    <a:pt x="1148" y="508"/>
                  </a:cubicBezTo>
                  <a:cubicBezTo>
                    <a:pt x="1472" y="272"/>
                    <a:pt x="1863" y="142"/>
                    <a:pt x="2260" y="142"/>
                  </a:cubicBezTo>
                  <a:cubicBezTo>
                    <a:pt x="2304" y="142"/>
                    <a:pt x="2349" y="144"/>
                    <a:pt x="2394" y="147"/>
                  </a:cubicBezTo>
                  <a:cubicBezTo>
                    <a:pt x="2525" y="163"/>
                    <a:pt x="2656" y="180"/>
                    <a:pt x="2787" y="213"/>
                  </a:cubicBezTo>
                  <a:cubicBezTo>
                    <a:pt x="3885" y="475"/>
                    <a:pt x="4590" y="1655"/>
                    <a:pt x="4820" y="2868"/>
                  </a:cubicBezTo>
                  <a:cubicBezTo>
                    <a:pt x="5066" y="4114"/>
                    <a:pt x="4820" y="5359"/>
                    <a:pt x="4902" y="6474"/>
                  </a:cubicBezTo>
                  <a:cubicBezTo>
                    <a:pt x="4853" y="7490"/>
                    <a:pt x="5246" y="8490"/>
                    <a:pt x="5984" y="9195"/>
                  </a:cubicBezTo>
                  <a:cubicBezTo>
                    <a:pt x="6672" y="9801"/>
                    <a:pt x="7557" y="10146"/>
                    <a:pt x="8491" y="10178"/>
                  </a:cubicBezTo>
                  <a:cubicBezTo>
                    <a:pt x="7574" y="10113"/>
                    <a:pt x="6721" y="9752"/>
                    <a:pt x="6049" y="9129"/>
                  </a:cubicBezTo>
                  <a:cubicBezTo>
                    <a:pt x="5344" y="8441"/>
                    <a:pt x="4967" y="7474"/>
                    <a:pt x="5033" y="6474"/>
                  </a:cubicBezTo>
                  <a:cubicBezTo>
                    <a:pt x="4984" y="5376"/>
                    <a:pt x="5230" y="4163"/>
                    <a:pt x="4984" y="2868"/>
                  </a:cubicBezTo>
                  <a:lnTo>
                    <a:pt x="4984" y="2835"/>
                  </a:lnTo>
                  <a:cubicBezTo>
                    <a:pt x="4754" y="1573"/>
                    <a:pt x="4000" y="327"/>
                    <a:pt x="2820" y="65"/>
                  </a:cubicBezTo>
                  <a:cubicBezTo>
                    <a:pt x="2622" y="21"/>
                    <a:pt x="2422" y="1"/>
                    <a:pt x="22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 name="Google Shape;1743;p2"/>
            <p:cNvSpPr/>
            <p:nvPr/>
          </p:nvSpPr>
          <p:spPr>
            <a:xfrm>
              <a:off x="2983650" y="4089775"/>
              <a:ext cx="58225" cy="52575"/>
            </a:xfrm>
            <a:custGeom>
              <a:avLst/>
              <a:gdLst/>
              <a:ahLst/>
              <a:cxnLst/>
              <a:rect l="l" t="t" r="r" b="b"/>
              <a:pathLst>
                <a:path w="2329" h="2103" extrusionOk="0">
                  <a:moveTo>
                    <a:pt x="1784" y="1"/>
                  </a:moveTo>
                  <a:cubicBezTo>
                    <a:pt x="1314" y="1"/>
                    <a:pt x="1020" y="401"/>
                    <a:pt x="935" y="1096"/>
                  </a:cubicBezTo>
                  <a:cubicBezTo>
                    <a:pt x="919" y="1210"/>
                    <a:pt x="870" y="1325"/>
                    <a:pt x="820" y="1440"/>
                  </a:cubicBezTo>
                  <a:cubicBezTo>
                    <a:pt x="622" y="1750"/>
                    <a:pt x="254" y="1788"/>
                    <a:pt x="87" y="1788"/>
                  </a:cubicBezTo>
                  <a:cubicBezTo>
                    <a:pt x="34" y="1788"/>
                    <a:pt x="1" y="1784"/>
                    <a:pt x="1" y="1784"/>
                  </a:cubicBezTo>
                  <a:lnTo>
                    <a:pt x="1" y="1784"/>
                  </a:lnTo>
                  <a:cubicBezTo>
                    <a:pt x="121" y="1849"/>
                    <a:pt x="695" y="2102"/>
                    <a:pt x="1230" y="2102"/>
                  </a:cubicBezTo>
                  <a:cubicBezTo>
                    <a:pt x="1502" y="2102"/>
                    <a:pt x="1764" y="2037"/>
                    <a:pt x="1951" y="1850"/>
                  </a:cubicBezTo>
                  <a:cubicBezTo>
                    <a:pt x="2066" y="1735"/>
                    <a:pt x="2148" y="1587"/>
                    <a:pt x="2197" y="1440"/>
                  </a:cubicBezTo>
                  <a:cubicBezTo>
                    <a:pt x="2328" y="997"/>
                    <a:pt x="2066" y="555"/>
                    <a:pt x="1951" y="374"/>
                  </a:cubicBezTo>
                  <a:cubicBezTo>
                    <a:pt x="1870" y="260"/>
                    <a:pt x="1886" y="96"/>
                    <a:pt x="2017" y="30"/>
                  </a:cubicBezTo>
                  <a:cubicBezTo>
                    <a:pt x="1935" y="10"/>
                    <a:pt x="1857" y="1"/>
                    <a:pt x="178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 name="Google Shape;1744;p2"/>
            <p:cNvSpPr/>
            <p:nvPr/>
          </p:nvSpPr>
          <p:spPr>
            <a:xfrm>
              <a:off x="2882450" y="4054775"/>
              <a:ext cx="73775" cy="48800"/>
            </a:xfrm>
            <a:custGeom>
              <a:avLst/>
              <a:gdLst/>
              <a:ahLst/>
              <a:cxnLst/>
              <a:rect l="l" t="t" r="r" b="b"/>
              <a:pathLst>
                <a:path w="2951" h="1952" extrusionOk="0">
                  <a:moveTo>
                    <a:pt x="2029" y="0"/>
                  </a:moveTo>
                  <a:cubicBezTo>
                    <a:pt x="332" y="0"/>
                    <a:pt x="295" y="1081"/>
                    <a:pt x="295" y="1365"/>
                  </a:cubicBezTo>
                  <a:cubicBezTo>
                    <a:pt x="295" y="1561"/>
                    <a:pt x="181" y="1725"/>
                    <a:pt x="0" y="1791"/>
                  </a:cubicBezTo>
                  <a:cubicBezTo>
                    <a:pt x="268" y="1904"/>
                    <a:pt x="502" y="1952"/>
                    <a:pt x="708" y="1952"/>
                  </a:cubicBezTo>
                  <a:cubicBezTo>
                    <a:pt x="1459" y="1952"/>
                    <a:pt x="1827" y="1306"/>
                    <a:pt x="2033" y="791"/>
                  </a:cubicBezTo>
                  <a:cubicBezTo>
                    <a:pt x="2197" y="414"/>
                    <a:pt x="2541" y="135"/>
                    <a:pt x="2951" y="86"/>
                  </a:cubicBezTo>
                  <a:cubicBezTo>
                    <a:pt x="2599" y="26"/>
                    <a:pt x="2294" y="0"/>
                    <a:pt x="202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 name="Google Shape;1745;p2"/>
            <p:cNvSpPr/>
            <p:nvPr/>
          </p:nvSpPr>
          <p:spPr>
            <a:xfrm>
              <a:off x="2853750" y="4054150"/>
              <a:ext cx="36100" cy="28500"/>
            </a:xfrm>
            <a:custGeom>
              <a:avLst/>
              <a:gdLst/>
              <a:ahLst/>
              <a:cxnLst/>
              <a:rect l="l" t="t" r="r" b="b"/>
              <a:pathLst>
                <a:path w="1444" h="1140" extrusionOk="0">
                  <a:moveTo>
                    <a:pt x="468" y="0"/>
                  </a:moveTo>
                  <a:cubicBezTo>
                    <a:pt x="422" y="0"/>
                    <a:pt x="375" y="9"/>
                    <a:pt x="329" y="29"/>
                  </a:cubicBezTo>
                  <a:cubicBezTo>
                    <a:pt x="99" y="144"/>
                    <a:pt x="1" y="423"/>
                    <a:pt x="99" y="669"/>
                  </a:cubicBezTo>
                  <a:cubicBezTo>
                    <a:pt x="181" y="865"/>
                    <a:pt x="361" y="1029"/>
                    <a:pt x="575" y="1095"/>
                  </a:cubicBezTo>
                  <a:cubicBezTo>
                    <a:pt x="653" y="1125"/>
                    <a:pt x="735" y="1139"/>
                    <a:pt x="818" y="1139"/>
                  </a:cubicBezTo>
                  <a:cubicBezTo>
                    <a:pt x="961" y="1139"/>
                    <a:pt x="1106" y="1096"/>
                    <a:pt x="1230" y="1013"/>
                  </a:cubicBezTo>
                  <a:cubicBezTo>
                    <a:pt x="1361" y="882"/>
                    <a:pt x="1443" y="701"/>
                    <a:pt x="1443" y="521"/>
                  </a:cubicBezTo>
                  <a:lnTo>
                    <a:pt x="1443" y="521"/>
                  </a:lnTo>
                  <a:cubicBezTo>
                    <a:pt x="1443" y="521"/>
                    <a:pt x="1136" y="902"/>
                    <a:pt x="783" y="902"/>
                  </a:cubicBezTo>
                  <a:cubicBezTo>
                    <a:pt x="763" y="902"/>
                    <a:pt x="743" y="901"/>
                    <a:pt x="722" y="898"/>
                  </a:cubicBezTo>
                  <a:cubicBezTo>
                    <a:pt x="148" y="849"/>
                    <a:pt x="66" y="275"/>
                    <a:pt x="345" y="111"/>
                  </a:cubicBezTo>
                  <a:cubicBezTo>
                    <a:pt x="385" y="84"/>
                    <a:pt x="429" y="72"/>
                    <a:pt x="472" y="72"/>
                  </a:cubicBezTo>
                  <a:cubicBezTo>
                    <a:pt x="587" y="72"/>
                    <a:pt x="698" y="160"/>
                    <a:pt x="722" y="292"/>
                  </a:cubicBezTo>
                  <a:cubicBezTo>
                    <a:pt x="733" y="399"/>
                    <a:pt x="652" y="464"/>
                    <a:pt x="600" y="464"/>
                  </a:cubicBezTo>
                  <a:cubicBezTo>
                    <a:pt x="572" y="464"/>
                    <a:pt x="552" y="446"/>
                    <a:pt x="558" y="406"/>
                  </a:cubicBezTo>
                  <a:cubicBezTo>
                    <a:pt x="583" y="332"/>
                    <a:pt x="543" y="268"/>
                    <a:pt x="473" y="268"/>
                  </a:cubicBezTo>
                  <a:cubicBezTo>
                    <a:pt x="450" y="268"/>
                    <a:pt x="423" y="275"/>
                    <a:pt x="394" y="292"/>
                  </a:cubicBezTo>
                  <a:cubicBezTo>
                    <a:pt x="263" y="357"/>
                    <a:pt x="394" y="537"/>
                    <a:pt x="394" y="537"/>
                  </a:cubicBezTo>
                  <a:cubicBezTo>
                    <a:pt x="442" y="575"/>
                    <a:pt x="497" y="593"/>
                    <a:pt x="552" y="593"/>
                  </a:cubicBezTo>
                  <a:cubicBezTo>
                    <a:pt x="688" y="593"/>
                    <a:pt x="820" y="487"/>
                    <a:pt x="820" y="324"/>
                  </a:cubicBezTo>
                  <a:cubicBezTo>
                    <a:pt x="807" y="141"/>
                    <a:pt x="648" y="0"/>
                    <a:pt x="4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 name="Google Shape;1746;p2"/>
            <p:cNvSpPr/>
            <p:nvPr/>
          </p:nvSpPr>
          <p:spPr>
            <a:xfrm>
              <a:off x="3442200" y="4090100"/>
              <a:ext cx="30350" cy="84850"/>
            </a:xfrm>
            <a:custGeom>
              <a:avLst/>
              <a:gdLst/>
              <a:ahLst/>
              <a:cxnLst/>
              <a:rect l="l" t="t" r="r" b="b"/>
              <a:pathLst>
                <a:path w="1214" h="3394" extrusionOk="0">
                  <a:moveTo>
                    <a:pt x="607" y="1"/>
                  </a:moveTo>
                  <a:lnTo>
                    <a:pt x="574" y="345"/>
                  </a:lnTo>
                  <a:cubicBezTo>
                    <a:pt x="542" y="607"/>
                    <a:pt x="443" y="870"/>
                    <a:pt x="296" y="1099"/>
                  </a:cubicBezTo>
                  <a:cubicBezTo>
                    <a:pt x="230" y="1197"/>
                    <a:pt x="165" y="1312"/>
                    <a:pt x="116" y="1427"/>
                  </a:cubicBezTo>
                  <a:cubicBezTo>
                    <a:pt x="1" y="1673"/>
                    <a:pt x="50" y="1968"/>
                    <a:pt x="230" y="2165"/>
                  </a:cubicBezTo>
                  <a:cubicBezTo>
                    <a:pt x="427" y="2427"/>
                    <a:pt x="542" y="2738"/>
                    <a:pt x="574" y="3050"/>
                  </a:cubicBezTo>
                  <a:cubicBezTo>
                    <a:pt x="591" y="3132"/>
                    <a:pt x="607" y="3394"/>
                    <a:pt x="607" y="3394"/>
                  </a:cubicBezTo>
                  <a:cubicBezTo>
                    <a:pt x="624" y="3394"/>
                    <a:pt x="640" y="3132"/>
                    <a:pt x="640" y="3050"/>
                  </a:cubicBezTo>
                  <a:cubicBezTo>
                    <a:pt x="689" y="2738"/>
                    <a:pt x="804" y="2427"/>
                    <a:pt x="1001" y="2165"/>
                  </a:cubicBezTo>
                  <a:cubicBezTo>
                    <a:pt x="1181" y="1968"/>
                    <a:pt x="1214" y="1673"/>
                    <a:pt x="1115" y="1427"/>
                  </a:cubicBezTo>
                  <a:cubicBezTo>
                    <a:pt x="1066" y="1312"/>
                    <a:pt x="1001" y="1197"/>
                    <a:pt x="935" y="1099"/>
                  </a:cubicBezTo>
                  <a:cubicBezTo>
                    <a:pt x="771" y="870"/>
                    <a:pt x="689" y="607"/>
                    <a:pt x="656" y="345"/>
                  </a:cubicBezTo>
                  <a:lnTo>
                    <a:pt x="607"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 name="Google Shape;1747;p2"/>
            <p:cNvSpPr/>
            <p:nvPr/>
          </p:nvSpPr>
          <p:spPr>
            <a:xfrm>
              <a:off x="3312500" y="3830425"/>
              <a:ext cx="60900" cy="136775"/>
            </a:xfrm>
            <a:custGeom>
              <a:avLst/>
              <a:gdLst/>
              <a:ahLst/>
              <a:cxnLst/>
              <a:rect l="l" t="t" r="r" b="b"/>
              <a:pathLst>
                <a:path w="2436" h="5471" extrusionOk="0">
                  <a:moveTo>
                    <a:pt x="1006" y="0"/>
                  </a:moveTo>
                  <a:cubicBezTo>
                    <a:pt x="647" y="0"/>
                    <a:pt x="1" y="565"/>
                    <a:pt x="288" y="2438"/>
                  </a:cubicBezTo>
                  <a:cubicBezTo>
                    <a:pt x="616" y="4471"/>
                    <a:pt x="2173" y="5421"/>
                    <a:pt x="2435" y="5471"/>
                  </a:cubicBezTo>
                  <a:cubicBezTo>
                    <a:pt x="2435" y="5471"/>
                    <a:pt x="911" y="4487"/>
                    <a:pt x="780" y="2815"/>
                  </a:cubicBezTo>
                  <a:cubicBezTo>
                    <a:pt x="648" y="1143"/>
                    <a:pt x="1157" y="1110"/>
                    <a:pt x="1320" y="750"/>
                  </a:cubicBezTo>
                  <a:cubicBezTo>
                    <a:pt x="1484" y="389"/>
                    <a:pt x="1402" y="111"/>
                    <a:pt x="1091" y="12"/>
                  </a:cubicBezTo>
                  <a:cubicBezTo>
                    <a:pt x="1065" y="5"/>
                    <a:pt x="1037" y="0"/>
                    <a:pt x="100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 name="Google Shape;1748;p2"/>
            <p:cNvSpPr/>
            <p:nvPr/>
          </p:nvSpPr>
          <p:spPr>
            <a:xfrm>
              <a:off x="3285250" y="3793125"/>
              <a:ext cx="132400" cy="177775"/>
            </a:xfrm>
            <a:custGeom>
              <a:avLst/>
              <a:gdLst/>
              <a:ahLst/>
              <a:cxnLst/>
              <a:rect l="l" t="t" r="r" b="b"/>
              <a:pathLst>
                <a:path w="5296" h="7111" extrusionOk="0">
                  <a:moveTo>
                    <a:pt x="3608" y="1"/>
                  </a:moveTo>
                  <a:cubicBezTo>
                    <a:pt x="3397" y="1"/>
                    <a:pt x="3200" y="27"/>
                    <a:pt x="3033" y="62"/>
                  </a:cubicBezTo>
                  <a:cubicBezTo>
                    <a:pt x="2591" y="127"/>
                    <a:pt x="2181" y="291"/>
                    <a:pt x="1837" y="554"/>
                  </a:cubicBezTo>
                  <a:cubicBezTo>
                    <a:pt x="1" y="1898"/>
                    <a:pt x="345" y="4291"/>
                    <a:pt x="886" y="5438"/>
                  </a:cubicBezTo>
                  <a:cubicBezTo>
                    <a:pt x="1181" y="6110"/>
                    <a:pt x="1656" y="6700"/>
                    <a:pt x="2279" y="7110"/>
                  </a:cubicBezTo>
                  <a:cubicBezTo>
                    <a:pt x="1689" y="6667"/>
                    <a:pt x="1230" y="6077"/>
                    <a:pt x="968" y="5405"/>
                  </a:cubicBezTo>
                  <a:cubicBezTo>
                    <a:pt x="460" y="4242"/>
                    <a:pt x="198" y="1963"/>
                    <a:pt x="1935" y="685"/>
                  </a:cubicBezTo>
                  <a:cubicBezTo>
                    <a:pt x="2361" y="376"/>
                    <a:pt x="2917" y="184"/>
                    <a:pt x="3432" y="184"/>
                  </a:cubicBezTo>
                  <a:cubicBezTo>
                    <a:pt x="3848" y="184"/>
                    <a:pt x="4237" y="310"/>
                    <a:pt x="4509" y="603"/>
                  </a:cubicBezTo>
                  <a:cubicBezTo>
                    <a:pt x="5154" y="1248"/>
                    <a:pt x="4671" y="2292"/>
                    <a:pt x="3983" y="2292"/>
                  </a:cubicBezTo>
                  <a:cubicBezTo>
                    <a:pt x="3972" y="2292"/>
                    <a:pt x="3962" y="2292"/>
                    <a:pt x="3951" y="2291"/>
                  </a:cubicBezTo>
                  <a:cubicBezTo>
                    <a:pt x="3913" y="2297"/>
                    <a:pt x="3875" y="2300"/>
                    <a:pt x="3838" y="2300"/>
                  </a:cubicBezTo>
                  <a:cubicBezTo>
                    <a:pt x="3586" y="2300"/>
                    <a:pt x="3356" y="2161"/>
                    <a:pt x="3214" y="1947"/>
                  </a:cubicBezTo>
                  <a:cubicBezTo>
                    <a:pt x="3164" y="1832"/>
                    <a:pt x="3132" y="1717"/>
                    <a:pt x="3148" y="1586"/>
                  </a:cubicBezTo>
                  <a:cubicBezTo>
                    <a:pt x="3168" y="1329"/>
                    <a:pt x="3247" y="1251"/>
                    <a:pt x="3304" y="1251"/>
                  </a:cubicBezTo>
                  <a:cubicBezTo>
                    <a:pt x="3341" y="1251"/>
                    <a:pt x="3368" y="1285"/>
                    <a:pt x="3361" y="1324"/>
                  </a:cubicBezTo>
                  <a:cubicBezTo>
                    <a:pt x="3317" y="1575"/>
                    <a:pt x="3513" y="1774"/>
                    <a:pt x="3744" y="1774"/>
                  </a:cubicBezTo>
                  <a:cubicBezTo>
                    <a:pt x="3769" y="1774"/>
                    <a:pt x="3795" y="1771"/>
                    <a:pt x="3820" y="1766"/>
                  </a:cubicBezTo>
                  <a:cubicBezTo>
                    <a:pt x="4230" y="1701"/>
                    <a:pt x="4328" y="1160"/>
                    <a:pt x="3968" y="963"/>
                  </a:cubicBezTo>
                  <a:cubicBezTo>
                    <a:pt x="3872" y="911"/>
                    <a:pt x="3771" y="888"/>
                    <a:pt x="3673" y="888"/>
                  </a:cubicBezTo>
                  <a:cubicBezTo>
                    <a:pt x="3367" y="888"/>
                    <a:pt x="3083" y="1116"/>
                    <a:pt x="3033" y="1439"/>
                  </a:cubicBezTo>
                  <a:cubicBezTo>
                    <a:pt x="2968" y="1783"/>
                    <a:pt x="3132" y="2111"/>
                    <a:pt x="3427" y="2258"/>
                  </a:cubicBezTo>
                  <a:lnTo>
                    <a:pt x="3459" y="2275"/>
                  </a:lnTo>
                  <a:lnTo>
                    <a:pt x="3476" y="2275"/>
                  </a:lnTo>
                  <a:cubicBezTo>
                    <a:pt x="3558" y="2324"/>
                    <a:pt x="3673" y="2373"/>
                    <a:pt x="3771" y="2389"/>
                  </a:cubicBezTo>
                  <a:cubicBezTo>
                    <a:pt x="3869" y="2412"/>
                    <a:pt x="3966" y="2422"/>
                    <a:pt x="4061" y="2422"/>
                  </a:cubicBezTo>
                  <a:cubicBezTo>
                    <a:pt x="4667" y="2422"/>
                    <a:pt x="5189" y="1996"/>
                    <a:pt x="5246" y="1471"/>
                  </a:cubicBezTo>
                  <a:cubicBezTo>
                    <a:pt x="5295" y="1062"/>
                    <a:pt x="5131" y="652"/>
                    <a:pt x="4820" y="390"/>
                  </a:cubicBezTo>
                  <a:cubicBezTo>
                    <a:pt x="4437" y="92"/>
                    <a:pt x="3998" y="1"/>
                    <a:pt x="360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 name="Google Shape;1749;p2"/>
            <p:cNvSpPr/>
            <p:nvPr/>
          </p:nvSpPr>
          <p:spPr>
            <a:xfrm>
              <a:off x="3366000" y="3746625"/>
              <a:ext cx="182775" cy="128375"/>
            </a:xfrm>
            <a:custGeom>
              <a:avLst/>
              <a:gdLst/>
              <a:ahLst/>
              <a:cxnLst/>
              <a:rect l="l" t="t" r="r" b="b"/>
              <a:pathLst>
                <a:path w="7311" h="5135" extrusionOk="0">
                  <a:moveTo>
                    <a:pt x="1756" y="0"/>
                  </a:moveTo>
                  <a:cubicBezTo>
                    <a:pt x="1360" y="0"/>
                    <a:pt x="970" y="171"/>
                    <a:pt x="705" y="496"/>
                  </a:cubicBezTo>
                  <a:cubicBezTo>
                    <a:pt x="610" y="638"/>
                    <a:pt x="461" y="709"/>
                    <a:pt x="311" y="709"/>
                  </a:cubicBezTo>
                  <a:cubicBezTo>
                    <a:pt x="201" y="709"/>
                    <a:pt x="90" y="670"/>
                    <a:pt x="0" y="594"/>
                  </a:cubicBezTo>
                  <a:lnTo>
                    <a:pt x="0" y="594"/>
                  </a:lnTo>
                  <a:cubicBezTo>
                    <a:pt x="33" y="955"/>
                    <a:pt x="66" y="1020"/>
                    <a:pt x="1770" y="1741"/>
                  </a:cubicBezTo>
                  <a:cubicBezTo>
                    <a:pt x="3082" y="2299"/>
                    <a:pt x="3524" y="4249"/>
                    <a:pt x="3655" y="5134"/>
                  </a:cubicBezTo>
                  <a:cubicBezTo>
                    <a:pt x="3803" y="4249"/>
                    <a:pt x="4245" y="2299"/>
                    <a:pt x="5557" y="1741"/>
                  </a:cubicBezTo>
                  <a:cubicBezTo>
                    <a:pt x="7261" y="1020"/>
                    <a:pt x="7278" y="955"/>
                    <a:pt x="7311" y="594"/>
                  </a:cubicBezTo>
                  <a:lnTo>
                    <a:pt x="7311" y="594"/>
                  </a:lnTo>
                  <a:cubicBezTo>
                    <a:pt x="7220" y="670"/>
                    <a:pt x="7110" y="709"/>
                    <a:pt x="7001" y="709"/>
                  </a:cubicBezTo>
                  <a:cubicBezTo>
                    <a:pt x="6852" y="709"/>
                    <a:pt x="6707" y="638"/>
                    <a:pt x="6622" y="496"/>
                  </a:cubicBezTo>
                  <a:cubicBezTo>
                    <a:pt x="6347" y="171"/>
                    <a:pt x="5953" y="0"/>
                    <a:pt x="5559" y="0"/>
                  </a:cubicBezTo>
                  <a:cubicBezTo>
                    <a:pt x="5296" y="0"/>
                    <a:pt x="5032" y="76"/>
                    <a:pt x="4803" y="233"/>
                  </a:cubicBezTo>
                  <a:cubicBezTo>
                    <a:pt x="4229" y="643"/>
                    <a:pt x="3852" y="1463"/>
                    <a:pt x="3655" y="2659"/>
                  </a:cubicBezTo>
                  <a:cubicBezTo>
                    <a:pt x="3475" y="1463"/>
                    <a:pt x="3098" y="643"/>
                    <a:pt x="2524" y="233"/>
                  </a:cubicBezTo>
                  <a:cubicBezTo>
                    <a:pt x="2288" y="76"/>
                    <a:pt x="2021" y="0"/>
                    <a:pt x="175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 name="Google Shape;1750;p2"/>
            <p:cNvSpPr/>
            <p:nvPr/>
          </p:nvSpPr>
          <p:spPr>
            <a:xfrm>
              <a:off x="3424175" y="3675400"/>
              <a:ext cx="66825" cy="111075"/>
            </a:xfrm>
            <a:custGeom>
              <a:avLst/>
              <a:gdLst/>
              <a:ahLst/>
              <a:cxnLst/>
              <a:rect l="l" t="t" r="r" b="b"/>
              <a:pathLst>
                <a:path w="2673" h="4443" extrusionOk="0">
                  <a:moveTo>
                    <a:pt x="1345" y="1"/>
                  </a:moveTo>
                  <a:cubicBezTo>
                    <a:pt x="1263" y="148"/>
                    <a:pt x="1148" y="296"/>
                    <a:pt x="1000" y="427"/>
                  </a:cubicBezTo>
                  <a:cubicBezTo>
                    <a:pt x="558" y="853"/>
                    <a:pt x="1" y="1722"/>
                    <a:pt x="722" y="2902"/>
                  </a:cubicBezTo>
                  <a:cubicBezTo>
                    <a:pt x="1017" y="3378"/>
                    <a:pt x="1214" y="3886"/>
                    <a:pt x="1345" y="4443"/>
                  </a:cubicBezTo>
                  <a:cubicBezTo>
                    <a:pt x="1459" y="3886"/>
                    <a:pt x="1672" y="3378"/>
                    <a:pt x="1951" y="2902"/>
                  </a:cubicBezTo>
                  <a:cubicBezTo>
                    <a:pt x="2672" y="1722"/>
                    <a:pt x="2115" y="853"/>
                    <a:pt x="1672" y="427"/>
                  </a:cubicBezTo>
                  <a:cubicBezTo>
                    <a:pt x="1541" y="296"/>
                    <a:pt x="1427" y="148"/>
                    <a:pt x="13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 name="Google Shape;1751;p2"/>
            <p:cNvSpPr/>
            <p:nvPr/>
          </p:nvSpPr>
          <p:spPr>
            <a:xfrm>
              <a:off x="3381150" y="3570500"/>
              <a:ext cx="152875" cy="168050"/>
            </a:xfrm>
            <a:custGeom>
              <a:avLst/>
              <a:gdLst/>
              <a:ahLst/>
              <a:cxnLst/>
              <a:rect l="l" t="t" r="r" b="b"/>
              <a:pathLst>
                <a:path w="6115" h="6722" extrusionOk="0">
                  <a:moveTo>
                    <a:pt x="4505" y="1"/>
                  </a:moveTo>
                  <a:cubicBezTo>
                    <a:pt x="4033" y="1"/>
                    <a:pt x="3552" y="225"/>
                    <a:pt x="3312" y="706"/>
                  </a:cubicBezTo>
                  <a:cubicBezTo>
                    <a:pt x="3197" y="886"/>
                    <a:pt x="3098" y="1083"/>
                    <a:pt x="3049" y="1296"/>
                  </a:cubicBezTo>
                  <a:cubicBezTo>
                    <a:pt x="3000" y="1083"/>
                    <a:pt x="2918" y="902"/>
                    <a:pt x="2803" y="722"/>
                  </a:cubicBezTo>
                  <a:cubicBezTo>
                    <a:pt x="2562" y="239"/>
                    <a:pt x="2071" y="14"/>
                    <a:pt x="1592" y="14"/>
                  </a:cubicBezTo>
                  <a:cubicBezTo>
                    <a:pt x="1194" y="14"/>
                    <a:pt x="805" y="170"/>
                    <a:pt x="574" y="460"/>
                  </a:cubicBezTo>
                  <a:cubicBezTo>
                    <a:pt x="0" y="1115"/>
                    <a:pt x="476" y="2082"/>
                    <a:pt x="1131" y="2115"/>
                  </a:cubicBezTo>
                  <a:cubicBezTo>
                    <a:pt x="1150" y="2116"/>
                    <a:pt x="1168" y="2117"/>
                    <a:pt x="1186" y="2117"/>
                  </a:cubicBezTo>
                  <a:cubicBezTo>
                    <a:pt x="1784" y="2117"/>
                    <a:pt x="1996" y="1598"/>
                    <a:pt x="1869" y="1296"/>
                  </a:cubicBezTo>
                  <a:cubicBezTo>
                    <a:pt x="1827" y="1127"/>
                    <a:pt x="1664" y="1007"/>
                    <a:pt x="1495" y="1007"/>
                  </a:cubicBezTo>
                  <a:cubicBezTo>
                    <a:pt x="1467" y="1007"/>
                    <a:pt x="1438" y="1010"/>
                    <a:pt x="1410" y="1017"/>
                  </a:cubicBezTo>
                  <a:cubicBezTo>
                    <a:pt x="1263" y="1033"/>
                    <a:pt x="1148" y="1181"/>
                    <a:pt x="1164" y="1328"/>
                  </a:cubicBezTo>
                  <a:cubicBezTo>
                    <a:pt x="1154" y="1484"/>
                    <a:pt x="1275" y="1581"/>
                    <a:pt x="1402" y="1581"/>
                  </a:cubicBezTo>
                  <a:cubicBezTo>
                    <a:pt x="1476" y="1581"/>
                    <a:pt x="1553" y="1548"/>
                    <a:pt x="1607" y="1476"/>
                  </a:cubicBezTo>
                  <a:cubicBezTo>
                    <a:pt x="1647" y="1414"/>
                    <a:pt x="1688" y="1388"/>
                    <a:pt x="1724" y="1388"/>
                  </a:cubicBezTo>
                  <a:cubicBezTo>
                    <a:pt x="1793" y="1388"/>
                    <a:pt x="1841" y="1478"/>
                    <a:pt x="1820" y="1574"/>
                  </a:cubicBezTo>
                  <a:cubicBezTo>
                    <a:pt x="1743" y="1805"/>
                    <a:pt x="1516" y="1955"/>
                    <a:pt x="1272" y="1955"/>
                  </a:cubicBezTo>
                  <a:cubicBezTo>
                    <a:pt x="1204" y="1955"/>
                    <a:pt x="1134" y="1944"/>
                    <a:pt x="1066" y="1919"/>
                  </a:cubicBezTo>
                  <a:cubicBezTo>
                    <a:pt x="656" y="1804"/>
                    <a:pt x="459" y="1066"/>
                    <a:pt x="1017" y="673"/>
                  </a:cubicBezTo>
                  <a:cubicBezTo>
                    <a:pt x="1139" y="580"/>
                    <a:pt x="1320" y="531"/>
                    <a:pt x="1524" y="531"/>
                  </a:cubicBezTo>
                  <a:cubicBezTo>
                    <a:pt x="2114" y="531"/>
                    <a:pt x="2890" y="944"/>
                    <a:pt x="2951" y="1919"/>
                  </a:cubicBezTo>
                  <a:cubicBezTo>
                    <a:pt x="2951" y="3099"/>
                    <a:pt x="2017" y="4131"/>
                    <a:pt x="1771" y="4902"/>
                  </a:cubicBezTo>
                  <a:cubicBezTo>
                    <a:pt x="1410" y="5984"/>
                    <a:pt x="1853" y="6672"/>
                    <a:pt x="1885" y="6721"/>
                  </a:cubicBezTo>
                  <a:cubicBezTo>
                    <a:pt x="1607" y="6164"/>
                    <a:pt x="1590" y="5508"/>
                    <a:pt x="1836" y="4935"/>
                  </a:cubicBezTo>
                  <a:cubicBezTo>
                    <a:pt x="2049" y="4410"/>
                    <a:pt x="2476" y="3853"/>
                    <a:pt x="2803" y="3164"/>
                  </a:cubicBezTo>
                  <a:cubicBezTo>
                    <a:pt x="2918" y="2935"/>
                    <a:pt x="3000" y="2689"/>
                    <a:pt x="3049" y="2459"/>
                  </a:cubicBezTo>
                  <a:cubicBezTo>
                    <a:pt x="3115" y="2689"/>
                    <a:pt x="3197" y="2935"/>
                    <a:pt x="3312" y="3164"/>
                  </a:cubicBezTo>
                  <a:cubicBezTo>
                    <a:pt x="3623" y="3853"/>
                    <a:pt x="4049" y="4410"/>
                    <a:pt x="4262" y="4935"/>
                  </a:cubicBezTo>
                  <a:cubicBezTo>
                    <a:pt x="4508" y="5508"/>
                    <a:pt x="4492" y="6164"/>
                    <a:pt x="4213" y="6721"/>
                  </a:cubicBezTo>
                  <a:cubicBezTo>
                    <a:pt x="4246" y="6656"/>
                    <a:pt x="4705" y="5984"/>
                    <a:pt x="4344" y="4902"/>
                  </a:cubicBezTo>
                  <a:cubicBezTo>
                    <a:pt x="4082" y="4131"/>
                    <a:pt x="3164" y="3082"/>
                    <a:pt x="3164" y="1919"/>
                  </a:cubicBezTo>
                  <a:cubicBezTo>
                    <a:pt x="3213" y="936"/>
                    <a:pt x="3999" y="524"/>
                    <a:pt x="4596" y="524"/>
                  </a:cubicBezTo>
                  <a:cubicBezTo>
                    <a:pt x="4796" y="524"/>
                    <a:pt x="4975" y="570"/>
                    <a:pt x="5098" y="656"/>
                  </a:cubicBezTo>
                  <a:cubicBezTo>
                    <a:pt x="5655" y="1066"/>
                    <a:pt x="5459" y="1787"/>
                    <a:pt x="5033" y="1919"/>
                  </a:cubicBezTo>
                  <a:cubicBezTo>
                    <a:pt x="4969" y="1943"/>
                    <a:pt x="4902" y="1955"/>
                    <a:pt x="4836" y="1955"/>
                  </a:cubicBezTo>
                  <a:cubicBezTo>
                    <a:pt x="4599" y="1955"/>
                    <a:pt x="4368" y="1802"/>
                    <a:pt x="4279" y="1558"/>
                  </a:cubicBezTo>
                  <a:cubicBezTo>
                    <a:pt x="4257" y="1462"/>
                    <a:pt x="4313" y="1379"/>
                    <a:pt x="4386" y="1379"/>
                  </a:cubicBezTo>
                  <a:cubicBezTo>
                    <a:pt x="4424" y="1379"/>
                    <a:pt x="4468" y="1403"/>
                    <a:pt x="4508" y="1460"/>
                  </a:cubicBezTo>
                  <a:cubicBezTo>
                    <a:pt x="4557" y="1538"/>
                    <a:pt x="4630" y="1572"/>
                    <a:pt x="4702" y="1572"/>
                  </a:cubicBezTo>
                  <a:cubicBezTo>
                    <a:pt x="4827" y="1572"/>
                    <a:pt x="4951" y="1473"/>
                    <a:pt x="4951" y="1328"/>
                  </a:cubicBezTo>
                  <a:cubicBezTo>
                    <a:pt x="4967" y="1165"/>
                    <a:pt x="4852" y="1033"/>
                    <a:pt x="4705" y="1017"/>
                  </a:cubicBezTo>
                  <a:cubicBezTo>
                    <a:pt x="4672" y="1009"/>
                    <a:pt x="4639" y="1006"/>
                    <a:pt x="4607" y="1006"/>
                  </a:cubicBezTo>
                  <a:cubicBezTo>
                    <a:pt x="4434" y="1006"/>
                    <a:pt x="4285" y="1116"/>
                    <a:pt x="4229" y="1296"/>
                  </a:cubicBezTo>
                  <a:cubicBezTo>
                    <a:pt x="4100" y="1586"/>
                    <a:pt x="4353" y="2116"/>
                    <a:pt x="4956" y="2116"/>
                  </a:cubicBezTo>
                  <a:cubicBezTo>
                    <a:pt x="4965" y="2116"/>
                    <a:pt x="4974" y="2115"/>
                    <a:pt x="4983" y="2115"/>
                  </a:cubicBezTo>
                  <a:cubicBezTo>
                    <a:pt x="5606" y="2082"/>
                    <a:pt x="6114" y="1115"/>
                    <a:pt x="5524" y="460"/>
                  </a:cubicBezTo>
                  <a:cubicBezTo>
                    <a:pt x="5292" y="160"/>
                    <a:pt x="4902" y="1"/>
                    <a:pt x="450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 name="Google Shape;1752;p2"/>
            <p:cNvSpPr/>
            <p:nvPr/>
          </p:nvSpPr>
          <p:spPr>
            <a:xfrm>
              <a:off x="3257400" y="3655325"/>
              <a:ext cx="130325" cy="205325"/>
            </a:xfrm>
            <a:custGeom>
              <a:avLst/>
              <a:gdLst/>
              <a:ahLst/>
              <a:cxnLst/>
              <a:rect l="l" t="t" r="r" b="b"/>
              <a:pathLst>
                <a:path w="5213" h="8213" extrusionOk="0">
                  <a:moveTo>
                    <a:pt x="4115" y="1"/>
                  </a:moveTo>
                  <a:lnTo>
                    <a:pt x="4115" y="1"/>
                  </a:lnTo>
                  <a:cubicBezTo>
                    <a:pt x="4115" y="1"/>
                    <a:pt x="4196" y="624"/>
                    <a:pt x="3803" y="853"/>
                  </a:cubicBezTo>
                  <a:cubicBezTo>
                    <a:pt x="3410" y="1066"/>
                    <a:pt x="2852" y="1542"/>
                    <a:pt x="3442" y="2066"/>
                  </a:cubicBezTo>
                  <a:cubicBezTo>
                    <a:pt x="4033" y="2591"/>
                    <a:pt x="4213" y="3345"/>
                    <a:pt x="3688" y="4082"/>
                  </a:cubicBezTo>
                  <a:cubicBezTo>
                    <a:pt x="3688" y="4082"/>
                    <a:pt x="3983" y="2984"/>
                    <a:pt x="3262" y="2492"/>
                  </a:cubicBezTo>
                  <a:cubicBezTo>
                    <a:pt x="3063" y="2359"/>
                    <a:pt x="2904" y="2323"/>
                    <a:pt x="2789" y="2323"/>
                  </a:cubicBezTo>
                  <a:cubicBezTo>
                    <a:pt x="2648" y="2323"/>
                    <a:pt x="2574" y="2378"/>
                    <a:pt x="2574" y="2378"/>
                  </a:cubicBezTo>
                  <a:cubicBezTo>
                    <a:pt x="2623" y="2509"/>
                    <a:pt x="2656" y="2640"/>
                    <a:pt x="2672" y="2787"/>
                  </a:cubicBezTo>
                  <a:cubicBezTo>
                    <a:pt x="2688" y="3017"/>
                    <a:pt x="2213" y="3377"/>
                    <a:pt x="2557" y="3754"/>
                  </a:cubicBezTo>
                  <a:cubicBezTo>
                    <a:pt x="2902" y="4148"/>
                    <a:pt x="3147" y="4935"/>
                    <a:pt x="1934" y="5803"/>
                  </a:cubicBezTo>
                  <a:cubicBezTo>
                    <a:pt x="1934" y="5803"/>
                    <a:pt x="2557" y="4459"/>
                    <a:pt x="2197" y="3738"/>
                  </a:cubicBezTo>
                  <a:cubicBezTo>
                    <a:pt x="1836" y="3033"/>
                    <a:pt x="1377" y="3164"/>
                    <a:pt x="967" y="2574"/>
                  </a:cubicBezTo>
                  <a:cubicBezTo>
                    <a:pt x="967" y="2574"/>
                    <a:pt x="0" y="3099"/>
                    <a:pt x="754" y="4246"/>
                  </a:cubicBezTo>
                  <a:cubicBezTo>
                    <a:pt x="1623" y="5590"/>
                    <a:pt x="541" y="7295"/>
                    <a:pt x="1476" y="8213"/>
                  </a:cubicBezTo>
                  <a:cubicBezTo>
                    <a:pt x="1476" y="8213"/>
                    <a:pt x="1410" y="6852"/>
                    <a:pt x="2672" y="5623"/>
                  </a:cubicBezTo>
                  <a:cubicBezTo>
                    <a:pt x="3934" y="4394"/>
                    <a:pt x="5213" y="2869"/>
                    <a:pt x="41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 name="Google Shape;1753;p2"/>
            <p:cNvSpPr/>
            <p:nvPr/>
          </p:nvSpPr>
          <p:spPr>
            <a:xfrm>
              <a:off x="3371725" y="3630325"/>
              <a:ext cx="75825" cy="112725"/>
            </a:xfrm>
            <a:custGeom>
              <a:avLst/>
              <a:gdLst/>
              <a:ahLst/>
              <a:cxnLst/>
              <a:rect l="l" t="t" r="r" b="b"/>
              <a:pathLst>
                <a:path w="3033" h="4509" extrusionOk="0">
                  <a:moveTo>
                    <a:pt x="2590" y="1"/>
                  </a:moveTo>
                  <a:cubicBezTo>
                    <a:pt x="2541" y="263"/>
                    <a:pt x="2279" y="525"/>
                    <a:pt x="1640" y="820"/>
                  </a:cubicBezTo>
                  <a:cubicBezTo>
                    <a:pt x="984" y="1099"/>
                    <a:pt x="1230" y="1935"/>
                    <a:pt x="1279" y="2115"/>
                  </a:cubicBezTo>
                  <a:cubicBezTo>
                    <a:pt x="1342" y="2304"/>
                    <a:pt x="1405" y="2642"/>
                    <a:pt x="1209" y="2642"/>
                  </a:cubicBezTo>
                  <a:cubicBezTo>
                    <a:pt x="1200" y="2642"/>
                    <a:pt x="1191" y="2641"/>
                    <a:pt x="1181" y="2640"/>
                  </a:cubicBezTo>
                  <a:cubicBezTo>
                    <a:pt x="968" y="2607"/>
                    <a:pt x="1017" y="2492"/>
                    <a:pt x="1115" y="1820"/>
                  </a:cubicBezTo>
                  <a:cubicBezTo>
                    <a:pt x="1191" y="1300"/>
                    <a:pt x="855" y="1242"/>
                    <a:pt x="699" y="1242"/>
                  </a:cubicBezTo>
                  <a:cubicBezTo>
                    <a:pt x="654" y="1242"/>
                    <a:pt x="623" y="1247"/>
                    <a:pt x="623" y="1247"/>
                  </a:cubicBezTo>
                  <a:cubicBezTo>
                    <a:pt x="754" y="1427"/>
                    <a:pt x="738" y="1656"/>
                    <a:pt x="607" y="1820"/>
                  </a:cubicBezTo>
                  <a:cubicBezTo>
                    <a:pt x="361" y="2066"/>
                    <a:pt x="50" y="2345"/>
                    <a:pt x="312" y="3099"/>
                  </a:cubicBezTo>
                  <a:cubicBezTo>
                    <a:pt x="574" y="3853"/>
                    <a:pt x="0" y="4509"/>
                    <a:pt x="0" y="4509"/>
                  </a:cubicBezTo>
                  <a:cubicBezTo>
                    <a:pt x="3033" y="2001"/>
                    <a:pt x="2590" y="1"/>
                    <a:pt x="259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 name="Google Shape;1754;p2"/>
            <p:cNvSpPr/>
            <p:nvPr/>
          </p:nvSpPr>
          <p:spPr>
            <a:xfrm>
              <a:off x="3221750" y="3844250"/>
              <a:ext cx="89750" cy="106975"/>
            </a:xfrm>
            <a:custGeom>
              <a:avLst/>
              <a:gdLst/>
              <a:ahLst/>
              <a:cxnLst/>
              <a:rect l="l" t="t" r="r" b="b"/>
              <a:pathLst>
                <a:path w="3590" h="4279" extrusionOk="0">
                  <a:moveTo>
                    <a:pt x="1869" y="0"/>
                  </a:moveTo>
                  <a:cubicBezTo>
                    <a:pt x="1869" y="0"/>
                    <a:pt x="2000" y="279"/>
                    <a:pt x="1656" y="525"/>
                  </a:cubicBezTo>
                  <a:cubicBezTo>
                    <a:pt x="1295" y="771"/>
                    <a:pt x="0" y="2459"/>
                    <a:pt x="3590" y="4278"/>
                  </a:cubicBezTo>
                  <a:cubicBezTo>
                    <a:pt x="3590" y="4278"/>
                    <a:pt x="2738" y="3770"/>
                    <a:pt x="2639" y="2492"/>
                  </a:cubicBezTo>
                  <a:cubicBezTo>
                    <a:pt x="2525" y="1197"/>
                    <a:pt x="2803" y="508"/>
                    <a:pt x="18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 name="Google Shape;1755;p2"/>
            <p:cNvSpPr/>
            <p:nvPr/>
          </p:nvSpPr>
          <p:spPr>
            <a:xfrm>
              <a:off x="3112325" y="3910225"/>
              <a:ext cx="197125" cy="144900"/>
            </a:xfrm>
            <a:custGeom>
              <a:avLst/>
              <a:gdLst/>
              <a:ahLst/>
              <a:cxnLst/>
              <a:rect l="l" t="t" r="r" b="b"/>
              <a:pathLst>
                <a:path w="7885" h="5796" extrusionOk="0">
                  <a:moveTo>
                    <a:pt x="4656" y="1"/>
                  </a:moveTo>
                  <a:cubicBezTo>
                    <a:pt x="4514" y="1"/>
                    <a:pt x="4377" y="44"/>
                    <a:pt x="4246" y="131"/>
                  </a:cubicBezTo>
                  <a:cubicBezTo>
                    <a:pt x="3884" y="394"/>
                    <a:pt x="3664" y="609"/>
                    <a:pt x="3479" y="609"/>
                  </a:cubicBezTo>
                  <a:cubicBezTo>
                    <a:pt x="3421" y="609"/>
                    <a:pt x="3366" y="588"/>
                    <a:pt x="3312" y="541"/>
                  </a:cubicBezTo>
                  <a:lnTo>
                    <a:pt x="3312" y="541"/>
                  </a:lnTo>
                  <a:cubicBezTo>
                    <a:pt x="3312" y="541"/>
                    <a:pt x="3000" y="1180"/>
                    <a:pt x="3689" y="1393"/>
                  </a:cubicBezTo>
                  <a:cubicBezTo>
                    <a:pt x="4361" y="1590"/>
                    <a:pt x="4853" y="1721"/>
                    <a:pt x="4754" y="2098"/>
                  </a:cubicBezTo>
                  <a:cubicBezTo>
                    <a:pt x="4640" y="2475"/>
                    <a:pt x="3705" y="2541"/>
                    <a:pt x="2591" y="2721"/>
                  </a:cubicBezTo>
                  <a:cubicBezTo>
                    <a:pt x="1476" y="2885"/>
                    <a:pt x="591" y="3164"/>
                    <a:pt x="624" y="4131"/>
                  </a:cubicBezTo>
                  <a:cubicBezTo>
                    <a:pt x="636" y="4885"/>
                    <a:pt x="490" y="5250"/>
                    <a:pt x="238" y="5250"/>
                  </a:cubicBezTo>
                  <a:cubicBezTo>
                    <a:pt x="167" y="5250"/>
                    <a:pt x="87" y="5221"/>
                    <a:pt x="1" y="5163"/>
                  </a:cubicBezTo>
                  <a:lnTo>
                    <a:pt x="1" y="5163"/>
                  </a:lnTo>
                  <a:cubicBezTo>
                    <a:pt x="1" y="5163"/>
                    <a:pt x="249" y="5795"/>
                    <a:pt x="1204" y="5795"/>
                  </a:cubicBezTo>
                  <a:cubicBezTo>
                    <a:pt x="1400" y="5795"/>
                    <a:pt x="1626" y="5769"/>
                    <a:pt x="1886" y="5704"/>
                  </a:cubicBezTo>
                  <a:cubicBezTo>
                    <a:pt x="3377" y="5327"/>
                    <a:pt x="3574" y="4114"/>
                    <a:pt x="4213" y="3360"/>
                  </a:cubicBezTo>
                  <a:cubicBezTo>
                    <a:pt x="4853" y="2606"/>
                    <a:pt x="5492" y="1983"/>
                    <a:pt x="7885" y="1934"/>
                  </a:cubicBezTo>
                  <a:cubicBezTo>
                    <a:pt x="7885" y="1934"/>
                    <a:pt x="6410" y="1803"/>
                    <a:pt x="5869" y="951"/>
                  </a:cubicBezTo>
                  <a:cubicBezTo>
                    <a:pt x="5460" y="326"/>
                    <a:pt x="5043" y="1"/>
                    <a:pt x="465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 name="Google Shape;1756;p2"/>
            <p:cNvSpPr/>
            <p:nvPr/>
          </p:nvSpPr>
          <p:spPr>
            <a:xfrm>
              <a:off x="3212725" y="3969950"/>
              <a:ext cx="192225" cy="157075"/>
            </a:xfrm>
            <a:custGeom>
              <a:avLst/>
              <a:gdLst/>
              <a:ahLst/>
              <a:cxnLst/>
              <a:rect l="l" t="t" r="r" b="b"/>
              <a:pathLst>
                <a:path w="7689" h="6283" extrusionOk="0">
                  <a:moveTo>
                    <a:pt x="3399" y="0"/>
                  </a:moveTo>
                  <a:cubicBezTo>
                    <a:pt x="3343" y="0"/>
                    <a:pt x="3286" y="1"/>
                    <a:pt x="3230" y="4"/>
                  </a:cubicBezTo>
                  <a:cubicBezTo>
                    <a:pt x="2656" y="4"/>
                    <a:pt x="2099" y="168"/>
                    <a:pt x="1607" y="463"/>
                  </a:cubicBezTo>
                  <a:cubicBezTo>
                    <a:pt x="1427" y="545"/>
                    <a:pt x="1279" y="676"/>
                    <a:pt x="1132" y="807"/>
                  </a:cubicBezTo>
                  <a:cubicBezTo>
                    <a:pt x="1" y="1807"/>
                    <a:pt x="345" y="3873"/>
                    <a:pt x="1705" y="4200"/>
                  </a:cubicBezTo>
                  <a:cubicBezTo>
                    <a:pt x="1839" y="4233"/>
                    <a:pt x="1976" y="4249"/>
                    <a:pt x="2113" y="4249"/>
                  </a:cubicBezTo>
                  <a:cubicBezTo>
                    <a:pt x="2598" y="4249"/>
                    <a:pt x="3076" y="4050"/>
                    <a:pt x="3344" y="3692"/>
                  </a:cubicBezTo>
                  <a:cubicBezTo>
                    <a:pt x="3640" y="3233"/>
                    <a:pt x="3640" y="2643"/>
                    <a:pt x="3344" y="2201"/>
                  </a:cubicBezTo>
                  <a:cubicBezTo>
                    <a:pt x="3135" y="1908"/>
                    <a:pt x="2805" y="1748"/>
                    <a:pt x="2470" y="1748"/>
                  </a:cubicBezTo>
                  <a:cubicBezTo>
                    <a:pt x="2281" y="1748"/>
                    <a:pt x="2090" y="1799"/>
                    <a:pt x="1918" y="1906"/>
                  </a:cubicBezTo>
                  <a:cubicBezTo>
                    <a:pt x="1640" y="2070"/>
                    <a:pt x="1492" y="2414"/>
                    <a:pt x="1607" y="2725"/>
                  </a:cubicBezTo>
                  <a:cubicBezTo>
                    <a:pt x="1623" y="2824"/>
                    <a:pt x="1673" y="2906"/>
                    <a:pt x="1738" y="2971"/>
                  </a:cubicBezTo>
                  <a:cubicBezTo>
                    <a:pt x="1845" y="3072"/>
                    <a:pt x="1988" y="3115"/>
                    <a:pt x="2127" y="3115"/>
                  </a:cubicBezTo>
                  <a:cubicBezTo>
                    <a:pt x="2371" y="3115"/>
                    <a:pt x="2608" y="2984"/>
                    <a:pt x="2640" y="2807"/>
                  </a:cubicBezTo>
                  <a:cubicBezTo>
                    <a:pt x="2713" y="2543"/>
                    <a:pt x="2511" y="2305"/>
                    <a:pt x="2256" y="2305"/>
                  </a:cubicBezTo>
                  <a:cubicBezTo>
                    <a:pt x="2226" y="2305"/>
                    <a:pt x="2195" y="2309"/>
                    <a:pt x="2164" y="2315"/>
                  </a:cubicBezTo>
                  <a:cubicBezTo>
                    <a:pt x="1902" y="2381"/>
                    <a:pt x="1918" y="2512"/>
                    <a:pt x="1820" y="2529"/>
                  </a:cubicBezTo>
                  <a:cubicBezTo>
                    <a:pt x="1816" y="2529"/>
                    <a:pt x="1812" y="2530"/>
                    <a:pt x="1808" y="2530"/>
                  </a:cubicBezTo>
                  <a:cubicBezTo>
                    <a:pt x="1736" y="2530"/>
                    <a:pt x="1722" y="2397"/>
                    <a:pt x="1722" y="2397"/>
                  </a:cubicBezTo>
                  <a:cubicBezTo>
                    <a:pt x="1722" y="2201"/>
                    <a:pt x="1836" y="2020"/>
                    <a:pt x="2017" y="1938"/>
                  </a:cubicBezTo>
                  <a:cubicBezTo>
                    <a:pt x="2158" y="1865"/>
                    <a:pt x="2310" y="1830"/>
                    <a:pt x="2459" y="1830"/>
                  </a:cubicBezTo>
                  <a:cubicBezTo>
                    <a:pt x="2777" y="1830"/>
                    <a:pt x="3084" y="1988"/>
                    <a:pt x="3263" y="2266"/>
                  </a:cubicBezTo>
                  <a:cubicBezTo>
                    <a:pt x="3541" y="2676"/>
                    <a:pt x="3525" y="3217"/>
                    <a:pt x="3246" y="3627"/>
                  </a:cubicBezTo>
                  <a:cubicBezTo>
                    <a:pt x="3007" y="3941"/>
                    <a:pt x="2576" y="4120"/>
                    <a:pt x="2136" y="4120"/>
                  </a:cubicBezTo>
                  <a:cubicBezTo>
                    <a:pt x="2002" y="4120"/>
                    <a:pt x="1868" y="4104"/>
                    <a:pt x="1738" y="4069"/>
                  </a:cubicBezTo>
                  <a:cubicBezTo>
                    <a:pt x="542" y="3774"/>
                    <a:pt x="197" y="1856"/>
                    <a:pt x="1263" y="939"/>
                  </a:cubicBezTo>
                  <a:cubicBezTo>
                    <a:pt x="1734" y="490"/>
                    <a:pt x="2315" y="317"/>
                    <a:pt x="2904" y="317"/>
                  </a:cubicBezTo>
                  <a:cubicBezTo>
                    <a:pt x="3605" y="317"/>
                    <a:pt x="4317" y="561"/>
                    <a:pt x="4869" y="873"/>
                  </a:cubicBezTo>
                  <a:cubicBezTo>
                    <a:pt x="5803" y="1414"/>
                    <a:pt x="6541" y="2250"/>
                    <a:pt x="6951" y="3250"/>
                  </a:cubicBezTo>
                  <a:cubicBezTo>
                    <a:pt x="7278" y="4053"/>
                    <a:pt x="7442" y="4922"/>
                    <a:pt x="7459" y="5790"/>
                  </a:cubicBezTo>
                  <a:cubicBezTo>
                    <a:pt x="7442" y="5938"/>
                    <a:pt x="7442" y="6085"/>
                    <a:pt x="7410" y="6233"/>
                  </a:cubicBezTo>
                  <a:lnTo>
                    <a:pt x="7410" y="6282"/>
                  </a:lnTo>
                  <a:cubicBezTo>
                    <a:pt x="7410" y="6266"/>
                    <a:pt x="7426" y="6249"/>
                    <a:pt x="7426" y="6233"/>
                  </a:cubicBezTo>
                  <a:lnTo>
                    <a:pt x="7446" y="6141"/>
                  </a:lnTo>
                  <a:lnTo>
                    <a:pt x="7446" y="6141"/>
                  </a:lnTo>
                  <a:cubicBezTo>
                    <a:pt x="7449" y="6153"/>
                    <a:pt x="7453" y="6161"/>
                    <a:pt x="7459" y="6167"/>
                  </a:cubicBezTo>
                  <a:cubicBezTo>
                    <a:pt x="7459" y="6135"/>
                    <a:pt x="7459" y="6118"/>
                    <a:pt x="7459" y="6085"/>
                  </a:cubicBezTo>
                  <a:lnTo>
                    <a:pt x="7446" y="6141"/>
                  </a:lnTo>
                  <a:lnTo>
                    <a:pt x="7446" y="6141"/>
                  </a:lnTo>
                  <a:cubicBezTo>
                    <a:pt x="7442" y="6122"/>
                    <a:pt x="7442" y="6094"/>
                    <a:pt x="7442" y="6053"/>
                  </a:cubicBezTo>
                  <a:cubicBezTo>
                    <a:pt x="7688" y="4856"/>
                    <a:pt x="7524" y="3627"/>
                    <a:pt x="7000" y="2529"/>
                  </a:cubicBezTo>
                  <a:cubicBezTo>
                    <a:pt x="6319" y="1104"/>
                    <a:pt x="4981" y="0"/>
                    <a:pt x="339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 name="Google Shape;1757;p2"/>
            <p:cNvSpPr/>
            <p:nvPr/>
          </p:nvSpPr>
          <p:spPr>
            <a:xfrm>
              <a:off x="3319100" y="4017725"/>
              <a:ext cx="76000" cy="81825"/>
            </a:xfrm>
            <a:custGeom>
              <a:avLst/>
              <a:gdLst/>
              <a:ahLst/>
              <a:cxnLst/>
              <a:rect l="l" t="t" r="r" b="b"/>
              <a:pathLst>
                <a:path w="3040" h="3273" extrusionOk="0">
                  <a:moveTo>
                    <a:pt x="733" y="1"/>
                  </a:moveTo>
                  <a:cubicBezTo>
                    <a:pt x="66" y="1"/>
                    <a:pt x="0" y="784"/>
                    <a:pt x="1089" y="962"/>
                  </a:cubicBezTo>
                  <a:cubicBezTo>
                    <a:pt x="2351" y="1175"/>
                    <a:pt x="3040" y="3273"/>
                    <a:pt x="3040" y="3273"/>
                  </a:cubicBezTo>
                  <a:cubicBezTo>
                    <a:pt x="3040" y="3273"/>
                    <a:pt x="2728" y="1011"/>
                    <a:pt x="1466" y="241"/>
                  </a:cubicBezTo>
                  <a:cubicBezTo>
                    <a:pt x="1179" y="69"/>
                    <a:pt x="930" y="1"/>
                    <a:pt x="7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 name="Google Shape;1758;p2"/>
            <p:cNvSpPr/>
            <p:nvPr/>
          </p:nvSpPr>
          <p:spPr>
            <a:xfrm>
              <a:off x="3166425" y="4011425"/>
              <a:ext cx="130750" cy="112825"/>
            </a:xfrm>
            <a:custGeom>
              <a:avLst/>
              <a:gdLst/>
              <a:ahLst/>
              <a:cxnLst/>
              <a:rect l="l" t="t" r="r" b="b"/>
              <a:pathLst>
                <a:path w="5230" h="4513" extrusionOk="0">
                  <a:moveTo>
                    <a:pt x="2180" y="1"/>
                  </a:moveTo>
                  <a:lnTo>
                    <a:pt x="2180" y="1"/>
                  </a:lnTo>
                  <a:cubicBezTo>
                    <a:pt x="2017" y="197"/>
                    <a:pt x="1902" y="427"/>
                    <a:pt x="1820" y="673"/>
                  </a:cubicBezTo>
                  <a:cubicBezTo>
                    <a:pt x="1689" y="1083"/>
                    <a:pt x="1131" y="1312"/>
                    <a:pt x="574" y="1689"/>
                  </a:cubicBezTo>
                  <a:cubicBezTo>
                    <a:pt x="0" y="2082"/>
                    <a:pt x="99" y="2689"/>
                    <a:pt x="214" y="3033"/>
                  </a:cubicBezTo>
                  <a:cubicBezTo>
                    <a:pt x="279" y="3263"/>
                    <a:pt x="246" y="3508"/>
                    <a:pt x="132" y="3722"/>
                  </a:cubicBezTo>
                  <a:cubicBezTo>
                    <a:pt x="394" y="3492"/>
                    <a:pt x="722" y="3312"/>
                    <a:pt x="1066" y="3230"/>
                  </a:cubicBezTo>
                  <a:cubicBezTo>
                    <a:pt x="1672" y="3050"/>
                    <a:pt x="1656" y="2754"/>
                    <a:pt x="1640" y="2279"/>
                  </a:cubicBezTo>
                  <a:cubicBezTo>
                    <a:pt x="1640" y="1878"/>
                    <a:pt x="1815" y="1852"/>
                    <a:pt x="1859" y="1852"/>
                  </a:cubicBezTo>
                  <a:cubicBezTo>
                    <a:pt x="1865" y="1852"/>
                    <a:pt x="1869" y="1853"/>
                    <a:pt x="1869" y="1853"/>
                  </a:cubicBezTo>
                  <a:cubicBezTo>
                    <a:pt x="1877" y="1852"/>
                    <a:pt x="1885" y="1852"/>
                    <a:pt x="1893" y="1852"/>
                  </a:cubicBezTo>
                  <a:cubicBezTo>
                    <a:pt x="2160" y="1852"/>
                    <a:pt x="2098" y="2386"/>
                    <a:pt x="2066" y="2673"/>
                  </a:cubicBezTo>
                  <a:cubicBezTo>
                    <a:pt x="1967" y="3197"/>
                    <a:pt x="2115" y="3754"/>
                    <a:pt x="2492" y="4164"/>
                  </a:cubicBezTo>
                  <a:cubicBezTo>
                    <a:pt x="2731" y="4425"/>
                    <a:pt x="3047" y="4513"/>
                    <a:pt x="3363" y="4513"/>
                  </a:cubicBezTo>
                  <a:cubicBezTo>
                    <a:pt x="3762" y="4513"/>
                    <a:pt x="4163" y="4372"/>
                    <a:pt x="4410" y="4262"/>
                  </a:cubicBezTo>
                  <a:cubicBezTo>
                    <a:pt x="4521" y="4214"/>
                    <a:pt x="4642" y="4189"/>
                    <a:pt x="4763" y="4189"/>
                  </a:cubicBezTo>
                  <a:cubicBezTo>
                    <a:pt x="4925" y="4189"/>
                    <a:pt x="5088" y="4234"/>
                    <a:pt x="5229" y="4328"/>
                  </a:cubicBezTo>
                  <a:cubicBezTo>
                    <a:pt x="5082" y="3459"/>
                    <a:pt x="4639" y="3197"/>
                    <a:pt x="4016" y="3131"/>
                  </a:cubicBezTo>
                  <a:cubicBezTo>
                    <a:pt x="3393" y="3066"/>
                    <a:pt x="2541" y="2853"/>
                    <a:pt x="2197" y="1771"/>
                  </a:cubicBezTo>
                  <a:cubicBezTo>
                    <a:pt x="1869" y="689"/>
                    <a:pt x="2180" y="1"/>
                    <a:pt x="21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 name="Google Shape;1759;p2"/>
            <p:cNvSpPr/>
            <p:nvPr/>
          </p:nvSpPr>
          <p:spPr>
            <a:xfrm>
              <a:off x="3187325" y="4087250"/>
              <a:ext cx="31975" cy="50000"/>
            </a:xfrm>
            <a:custGeom>
              <a:avLst/>
              <a:gdLst/>
              <a:ahLst/>
              <a:cxnLst/>
              <a:rect l="l" t="t" r="r" b="b"/>
              <a:pathLst>
                <a:path w="1279" h="2000" extrusionOk="0">
                  <a:moveTo>
                    <a:pt x="951" y="0"/>
                  </a:moveTo>
                  <a:cubicBezTo>
                    <a:pt x="951" y="0"/>
                    <a:pt x="951" y="1"/>
                    <a:pt x="951" y="1"/>
                  </a:cubicBezTo>
                  <a:lnTo>
                    <a:pt x="951" y="1"/>
                  </a:lnTo>
                  <a:cubicBezTo>
                    <a:pt x="951" y="0"/>
                    <a:pt x="951" y="0"/>
                    <a:pt x="951" y="0"/>
                  </a:cubicBezTo>
                  <a:close/>
                  <a:moveTo>
                    <a:pt x="951" y="1"/>
                  </a:moveTo>
                  <a:cubicBezTo>
                    <a:pt x="950" y="12"/>
                    <a:pt x="926" y="113"/>
                    <a:pt x="509" y="361"/>
                  </a:cubicBezTo>
                  <a:cubicBezTo>
                    <a:pt x="164" y="541"/>
                    <a:pt x="0" y="934"/>
                    <a:pt x="115" y="1295"/>
                  </a:cubicBezTo>
                  <a:cubicBezTo>
                    <a:pt x="132" y="1377"/>
                    <a:pt x="148" y="1459"/>
                    <a:pt x="164" y="1541"/>
                  </a:cubicBezTo>
                  <a:cubicBezTo>
                    <a:pt x="213" y="1770"/>
                    <a:pt x="246" y="2000"/>
                    <a:pt x="246" y="2000"/>
                  </a:cubicBezTo>
                  <a:cubicBezTo>
                    <a:pt x="246" y="2000"/>
                    <a:pt x="246" y="1852"/>
                    <a:pt x="771" y="1557"/>
                  </a:cubicBezTo>
                  <a:cubicBezTo>
                    <a:pt x="787" y="1557"/>
                    <a:pt x="804" y="1541"/>
                    <a:pt x="820" y="1541"/>
                  </a:cubicBezTo>
                  <a:cubicBezTo>
                    <a:pt x="1279" y="1246"/>
                    <a:pt x="1082" y="836"/>
                    <a:pt x="1000" y="574"/>
                  </a:cubicBezTo>
                  <a:cubicBezTo>
                    <a:pt x="951" y="394"/>
                    <a:pt x="935" y="197"/>
                    <a:pt x="95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 name="Google Shape;1760;p2"/>
            <p:cNvSpPr/>
            <p:nvPr/>
          </p:nvSpPr>
          <p:spPr>
            <a:xfrm>
              <a:off x="3044725" y="3872250"/>
              <a:ext cx="172950" cy="122050"/>
            </a:xfrm>
            <a:custGeom>
              <a:avLst/>
              <a:gdLst/>
              <a:ahLst/>
              <a:cxnLst/>
              <a:rect l="l" t="t" r="r" b="b"/>
              <a:pathLst>
                <a:path w="6918" h="4882" extrusionOk="0">
                  <a:moveTo>
                    <a:pt x="4979" y="1"/>
                  </a:moveTo>
                  <a:cubicBezTo>
                    <a:pt x="4754" y="1"/>
                    <a:pt x="4503" y="53"/>
                    <a:pt x="4229" y="175"/>
                  </a:cubicBezTo>
                  <a:cubicBezTo>
                    <a:pt x="2770" y="831"/>
                    <a:pt x="3033" y="3306"/>
                    <a:pt x="4786" y="3666"/>
                  </a:cubicBezTo>
                  <a:cubicBezTo>
                    <a:pt x="4983" y="3699"/>
                    <a:pt x="5196" y="3732"/>
                    <a:pt x="5360" y="3748"/>
                  </a:cubicBezTo>
                  <a:cubicBezTo>
                    <a:pt x="4901" y="3830"/>
                    <a:pt x="4459" y="3978"/>
                    <a:pt x="4049" y="4191"/>
                  </a:cubicBezTo>
                  <a:cubicBezTo>
                    <a:pt x="3901" y="4256"/>
                    <a:pt x="3655" y="4338"/>
                    <a:pt x="3623" y="4355"/>
                  </a:cubicBezTo>
                  <a:cubicBezTo>
                    <a:pt x="3163" y="4527"/>
                    <a:pt x="2730" y="4603"/>
                    <a:pt x="2340" y="4603"/>
                  </a:cubicBezTo>
                  <a:cubicBezTo>
                    <a:pt x="1506" y="4603"/>
                    <a:pt x="870" y="4256"/>
                    <a:pt x="590" y="3765"/>
                  </a:cubicBezTo>
                  <a:cubicBezTo>
                    <a:pt x="361" y="3355"/>
                    <a:pt x="344" y="2863"/>
                    <a:pt x="558" y="2437"/>
                  </a:cubicBezTo>
                  <a:cubicBezTo>
                    <a:pt x="558" y="2437"/>
                    <a:pt x="574" y="2421"/>
                    <a:pt x="574" y="2421"/>
                  </a:cubicBezTo>
                  <a:cubicBezTo>
                    <a:pt x="778" y="2106"/>
                    <a:pt x="1114" y="1959"/>
                    <a:pt x="1430" y="1959"/>
                  </a:cubicBezTo>
                  <a:cubicBezTo>
                    <a:pt x="1722" y="1959"/>
                    <a:pt x="1997" y="2086"/>
                    <a:pt x="2131" y="2322"/>
                  </a:cubicBezTo>
                  <a:cubicBezTo>
                    <a:pt x="2246" y="2453"/>
                    <a:pt x="2295" y="2617"/>
                    <a:pt x="2295" y="2798"/>
                  </a:cubicBezTo>
                  <a:cubicBezTo>
                    <a:pt x="2295" y="2945"/>
                    <a:pt x="2229" y="3093"/>
                    <a:pt x="2131" y="3207"/>
                  </a:cubicBezTo>
                  <a:cubicBezTo>
                    <a:pt x="2017" y="3304"/>
                    <a:pt x="1959" y="3335"/>
                    <a:pt x="1930" y="3335"/>
                  </a:cubicBezTo>
                  <a:cubicBezTo>
                    <a:pt x="1905" y="3335"/>
                    <a:pt x="1902" y="3312"/>
                    <a:pt x="1902" y="3289"/>
                  </a:cubicBezTo>
                  <a:cubicBezTo>
                    <a:pt x="2026" y="3030"/>
                    <a:pt x="1735" y="2861"/>
                    <a:pt x="1478" y="2861"/>
                  </a:cubicBezTo>
                  <a:cubicBezTo>
                    <a:pt x="1297" y="2861"/>
                    <a:pt x="1134" y="2945"/>
                    <a:pt x="1148" y="3142"/>
                  </a:cubicBezTo>
                  <a:cubicBezTo>
                    <a:pt x="1137" y="3416"/>
                    <a:pt x="1383" y="3544"/>
                    <a:pt x="1641" y="3544"/>
                  </a:cubicBezTo>
                  <a:cubicBezTo>
                    <a:pt x="1768" y="3544"/>
                    <a:pt x="1897" y="3513"/>
                    <a:pt x="2000" y="3453"/>
                  </a:cubicBezTo>
                  <a:cubicBezTo>
                    <a:pt x="2000" y="3453"/>
                    <a:pt x="2016" y="3437"/>
                    <a:pt x="2033" y="3437"/>
                  </a:cubicBezTo>
                  <a:cubicBezTo>
                    <a:pt x="2049" y="3421"/>
                    <a:pt x="2066" y="3404"/>
                    <a:pt x="2098" y="3388"/>
                  </a:cubicBezTo>
                  <a:lnTo>
                    <a:pt x="2098" y="3371"/>
                  </a:lnTo>
                  <a:cubicBezTo>
                    <a:pt x="2393" y="3076"/>
                    <a:pt x="2426" y="2617"/>
                    <a:pt x="2180" y="2290"/>
                  </a:cubicBezTo>
                  <a:cubicBezTo>
                    <a:pt x="2042" y="2013"/>
                    <a:pt x="1730" y="1861"/>
                    <a:pt x="1394" y="1861"/>
                  </a:cubicBezTo>
                  <a:cubicBezTo>
                    <a:pt x="1054" y="1861"/>
                    <a:pt x="690" y="2017"/>
                    <a:pt x="459" y="2355"/>
                  </a:cubicBezTo>
                  <a:cubicBezTo>
                    <a:pt x="0" y="2945"/>
                    <a:pt x="148" y="4109"/>
                    <a:pt x="935" y="4584"/>
                  </a:cubicBezTo>
                  <a:cubicBezTo>
                    <a:pt x="1300" y="4782"/>
                    <a:pt x="1707" y="4881"/>
                    <a:pt x="2131" y="4881"/>
                  </a:cubicBezTo>
                  <a:cubicBezTo>
                    <a:pt x="2164" y="4881"/>
                    <a:pt x="2197" y="4881"/>
                    <a:pt x="2229" y="4879"/>
                  </a:cubicBezTo>
                  <a:cubicBezTo>
                    <a:pt x="3131" y="4847"/>
                    <a:pt x="3852" y="4355"/>
                    <a:pt x="5032" y="3994"/>
                  </a:cubicBezTo>
                  <a:cubicBezTo>
                    <a:pt x="5459" y="3896"/>
                    <a:pt x="5901" y="3830"/>
                    <a:pt x="6344" y="3798"/>
                  </a:cubicBezTo>
                  <a:cubicBezTo>
                    <a:pt x="6540" y="3781"/>
                    <a:pt x="6737" y="3716"/>
                    <a:pt x="6917" y="3617"/>
                  </a:cubicBezTo>
                  <a:lnTo>
                    <a:pt x="6917" y="3617"/>
                  </a:lnTo>
                  <a:cubicBezTo>
                    <a:pt x="6917" y="3617"/>
                    <a:pt x="6794" y="3646"/>
                    <a:pt x="6639" y="3646"/>
                  </a:cubicBezTo>
                  <a:cubicBezTo>
                    <a:pt x="6483" y="3646"/>
                    <a:pt x="6294" y="3617"/>
                    <a:pt x="6163" y="3502"/>
                  </a:cubicBezTo>
                  <a:cubicBezTo>
                    <a:pt x="5901" y="3257"/>
                    <a:pt x="5917" y="3371"/>
                    <a:pt x="5622" y="3273"/>
                  </a:cubicBezTo>
                  <a:cubicBezTo>
                    <a:pt x="5459" y="3224"/>
                    <a:pt x="5344" y="3076"/>
                    <a:pt x="5360" y="2912"/>
                  </a:cubicBezTo>
                  <a:lnTo>
                    <a:pt x="5360" y="2912"/>
                  </a:lnTo>
                  <a:cubicBezTo>
                    <a:pt x="5163" y="3076"/>
                    <a:pt x="5114" y="3355"/>
                    <a:pt x="5278" y="3568"/>
                  </a:cubicBezTo>
                  <a:cubicBezTo>
                    <a:pt x="5278" y="3568"/>
                    <a:pt x="4557" y="3568"/>
                    <a:pt x="4377" y="3191"/>
                  </a:cubicBezTo>
                  <a:cubicBezTo>
                    <a:pt x="4213" y="2830"/>
                    <a:pt x="4409" y="2830"/>
                    <a:pt x="4557" y="2748"/>
                  </a:cubicBezTo>
                  <a:cubicBezTo>
                    <a:pt x="4688" y="2667"/>
                    <a:pt x="4737" y="2519"/>
                    <a:pt x="4590" y="2322"/>
                  </a:cubicBezTo>
                  <a:cubicBezTo>
                    <a:pt x="4442" y="2109"/>
                    <a:pt x="4459" y="1749"/>
                    <a:pt x="4737" y="1732"/>
                  </a:cubicBezTo>
                  <a:cubicBezTo>
                    <a:pt x="4659" y="1563"/>
                    <a:pt x="4488" y="1466"/>
                    <a:pt x="4315" y="1466"/>
                  </a:cubicBezTo>
                  <a:cubicBezTo>
                    <a:pt x="4269" y="1466"/>
                    <a:pt x="4224" y="1473"/>
                    <a:pt x="4180" y="1486"/>
                  </a:cubicBezTo>
                  <a:cubicBezTo>
                    <a:pt x="3737" y="1552"/>
                    <a:pt x="3737" y="2158"/>
                    <a:pt x="3737" y="2158"/>
                  </a:cubicBezTo>
                  <a:cubicBezTo>
                    <a:pt x="3737" y="2158"/>
                    <a:pt x="3442" y="1421"/>
                    <a:pt x="3918" y="1044"/>
                  </a:cubicBezTo>
                  <a:cubicBezTo>
                    <a:pt x="4109" y="897"/>
                    <a:pt x="4260" y="842"/>
                    <a:pt x="4378" y="842"/>
                  </a:cubicBezTo>
                  <a:cubicBezTo>
                    <a:pt x="4563" y="842"/>
                    <a:pt x="4664" y="979"/>
                    <a:pt x="4705" y="1109"/>
                  </a:cubicBezTo>
                  <a:cubicBezTo>
                    <a:pt x="4758" y="1295"/>
                    <a:pt x="4864" y="1448"/>
                    <a:pt x="5007" y="1448"/>
                  </a:cubicBezTo>
                  <a:cubicBezTo>
                    <a:pt x="5041" y="1448"/>
                    <a:pt x="5077" y="1440"/>
                    <a:pt x="5114" y="1421"/>
                  </a:cubicBezTo>
                  <a:cubicBezTo>
                    <a:pt x="5255" y="1356"/>
                    <a:pt x="5366" y="1263"/>
                    <a:pt x="5464" y="1263"/>
                  </a:cubicBezTo>
                  <a:cubicBezTo>
                    <a:pt x="5514" y="1263"/>
                    <a:pt x="5561" y="1288"/>
                    <a:pt x="5606" y="1355"/>
                  </a:cubicBezTo>
                  <a:cubicBezTo>
                    <a:pt x="5721" y="1601"/>
                    <a:pt x="5606" y="1896"/>
                    <a:pt x="5360" y="2011"/>
                  </a:cubicBezTo>
                  <a:cubicBezTo>
                    <a:pt x="5360" y="2011"/>
                    <a:pt x="5366" y="2011"/>
                    <a:pt x="5376" y="2011"/>
                  </a:cubicBezTo>
                  <a:cubicBezTo>
                    <a:pt x="5484" y="2011"/>
                    <a:pt x="6094" y="1984"/>
                    <a:pt x="6229" y="1372"/>
                  </a:cubicBezTo>
                  <a:cubicBezTo>
                    <a:pt x="6347" y="822"/>
                    <a:pt x="5869" y="1"/>
                    <a:pt x="497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 name="Google Shape;1761;p2"/>
            <p:cNvSpPr/>
            <p:nvPr/>
          </p:nvSpPr>
          <p:spPr>
            <a:xfrm>
              <a:off x="3017275" y="3937675"/>
              <a:ext cx="116400" cy="82375"/>
            </a:xfrm>
            <a:custGeom>
              <a:avLst/>
              <a:gdLst/>
              <a:ahLst/>
              <a:cxnLst/>
              <a:rect l="l" t="t" r="r" b="b"/>
              <a:pathLst>
                <a:path w="4656" h="3295" extrusionOk="0">
                  <a:moveTo>
                    <a:pt x="836" y="0"/>
                  </a:moveTo>
                  <a:cubicBezTo>
                    <a:pt x="836" y="0"/>
                    <a:pt x="0" y="918"/>
                    <a:pt x="557" y="1721"/>
                  </a:cubicBezTo>
                  <a:cubicBezTo>
                    <a:pt x="869" y="2180"/>
                    <a:pt x="1377" y="2459"/>
                    <a:pt x="1934" y="2492"/>
                  </a:cubicBezTo>
                  <a:cubicBezTo>
                    <a:pt x="1869" y="2492"/>
                    <a:pt x="1475" y="2492"/>
                    <a:pt x="1295" y="2721"/>
                  </a:cubicBezTo>
                  <a:cubicBezTo>
                    <a:pt x="1180" y="2885"/>
                    <a:pt x="1131" y="3098"/>
                    <a:pt x="1147" y="3295"/>
                  </a:cubicBezTo>
                  <a:cubicBezTo>
                    <a:pt x="1201" y="3214"/>
                    <a:pt x="1311" y="3155"/>
                    <a:pt x="1412" y="3155"/>
                  </a:cubicBezTo>
                  <a:cubicBezTo>
                    <a:pt x="1434" y="3155"/>
                    <a:pt x="1455" y="3158"/>
                    <a:pt x="1475" y="3164"/>
                  </a:cubicBezTo>
                  <a:cubicBezTo>
                    <a:pt x="1592" y="3200"/>
                    <a:pt x="1759" y="3280"/>
                    <a:pt x="1948" y="3280"/>
                  </a:cubicBezTo>
                  <a:cubicBezTo>
                    <a:pt x="2103" y="3280"/>
                    <a:pt x="2272" y="3226"/>
                    <a:pt x="2442" y="3049"/>
                  </a:cubicBezTo>
                  <a:cubicBezTo>
                    <a:pt x="2819" y="2639"/>
                    <a:pt x="3311" y="2869"/>
                    <a:pt x="4655" y="2164"/>
                  </a:cubicBezTo>
                  <a:cubicBezTo>
                    <a:pt x="4655" y="2164"/>
                    <a:pt x="4655" y="2164"/>
                    <a:pt x="4654" y="2164"/>
                  </a:cubicBezTo>
                  <a:cubicBezTo>
                    <a:pt x="4630" y="2164"/>
                    <a:pt x="3915" y="2456"/>
                    <a:pt x="3114" y="2456"/>
                  </a:cubicBezTo>
                  <a:cubicBezTo>
                    <a:pt x="2650" y="2456"/>
                    <a:pt x="2158" y="2358"/>
                    <a:pt x="1754" y="2049"/>
                  </a:cubicBezTo>
                  <a:cubicBezTo>
                    <a:pt x="1098" y="1574"/>
                    <a:pt x="754" y="787"/>
                    <a:pt x="8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 name="Google Shape;1762;p2"/>
            <p:cNvSpPr/>
            <p:nvPr/>
          </p:nvSpPr>
          <p:spPr>
            <a:xfrm>
              <a:off x="3170525" y="3751850"/>
              <a:ext cx="111075" cy="157150"/>
            </a:xfrm>
            <a:custGeom>
              <a:avLst/>
              <a:gdLst/>
              <a:ahLst/>
              <a:cxnLst/>
              <a:rect l="l" t="t" r="r" b="b"/>
              <a:pathLst>
                <a:path w="4443" h="6286" extrusionOk="0">
                  <a:moveTo>
                    <a:pt x="2648" y="1"/>
                  </a:moveTo>
                  <a:cubicBezTo>
                    <a:pt x="2147" y="1"/>
                    <a:pt x="1624" y="207"/>
                    <a:pt x="1279" y="615"/>
                  </a:cubicBezTo>
                  <a:cubicBezTo>
                    <a:pt x="0" y="2254"/>
                    <a:pt x="902" y="4270"/>
                    <a:pt x="1656" y="5122"/>
                  </a:cubicBezTo>
                  <a:cubicBezTo>
                    <a:pt x="2082" y="5647"/>
                    <a:pt x="2639" y="6040"/>
                    <a:pt x="3279" y="6286"/>
                  </a:cubicBezTo>
                  <a:cubicBezTo>
                    <a:pt x="2705" y="6024"/>
                    <a:pt x="2197" y="5630"/>
                    <a:pt x="1787" y="5139"/>
                  </a:cubicBezTo>
                  <a:cubicBezTo>
                    <a:pt x="1508" y="4745"/>
                    <a:pt x="1312" y="4319"/>
                    <a:pt x="1181" y="3860"/>
                  </a:cubicBezTo>
                  <a:cubicBezTo>
                    <a:pt x="1033" y="3319"/>
                    <a:pt x="984" y="2762"/>
                    <a:pt x="1017" y="2221"/>
                  </a:cubicBezTo>
                  <a:cubicBezTo>
                    <a:pt x="1148" y="746"/>
                    <a:pt x="1984" y="205"/>
                    <a:pt x="2738" y="172"/>
                  </a:cubicBezTo>
                  <a:cubicBezTo>
                    <a:pt x="3082" y="172"/>
                    <a:pt x="3410" y="320"/>
                    <a:pt x="3656" y="565"/>
                  </a:cubicBezTo>
                  <a:cubicBezTo>
                    <a:pt x="4295" y="1106"/>
                    <a:pt x="3951" y="2057"/>
                    <a:pt x="3410" y="2270"/>
                  </a:cubicBezTo>
                  <a:cubicBezTo>
                    <a:pt x="3287" y="2340"/>
                    <a:pt x="3150" y="2373"/>
                    <a:pt x="3011" y="2373"/>
                  </a:cubicBezTo>
                  <a:cubicBezTo>
                    <a:pt x="2891" y="2373"/>
                    <a:pt x="2770" y="2349"/>
                    <a:pt x="2656" y="2303"/>
                  </a:cubicBezTo>
                  <a:cubicBezTo>
                    <a:pt x="2492" y="2205"/>
                    <a:pt x="2377" y="2041"/>
                    <a:pt x="2344" y="1844"/>
                  </a:cubicBezTo>
                  <a:cubicBezTo>
                    <a:pt x="2344" y="1746"/>
                    <a:pt x="2370" y="1724"/>
                    <a:pt x="2421" y="1724"/>
                  </a:cubicBezTo>
                  <a:cubicBezTo>
                    <a:pt x="2465" y="1724"/>
                    <a:pt x="2527" y="1740"/>
                    <a:pt x="2607" y="1740"/>
                  </a:cubicBezTo>
                  <a:cubicBezTo>
                    <a:pt x="2667" y="1740"/>
                    <a:pt x="2739" y="1731"/>
                    <a:pt x="2820" y="1696"/>
                  </a:cubicBezTo>
                  <a:cubicBezTo>
                    <a:pt x="3016" y="1582"/>
                    <a:pt x="3049" y="1303"/>
                    <a:pt x="2885" y="1139"/>
                  </a:cubicBezTo>
                  <a:cubicBezTo>
                    <a:pt x="2817" y="1065"/>
                    <a:pt x="2717" y="1025"/>
                    <a:pt x="2614" y="1025"/>
                  </a:cubicBezTo>
                  <a:cubicBezTo>
                    <a:pt x="2419" y="1025"/>
                    <a:pt x="2212" y="1168"/>
                    <a:pt x="2180" y="1500"/>
                  </a:cubicBezTo>
                  <a:cubicBezTo>
                    <a:pt x="2148" y="1746"/>
                    <a:pt x="2213" y="1975"/>
                    <a:pt x="2377" y="2155"/>
                  </a:cubicBezTo>
                  <a:lnTo>
                    <a:pt x="2443" y="2221"/>
                  </a:lnTo>
                  <a:cubicBezTo>
                    <a:pt x="2459" y="2237"/>
                    <a:pt x="2475" y="2254"/>
                    <a:pt x="2508" y="2270"/>
                  </a:cubicBezTo>
                  <a:lnTo>
                    <a:pt x="2557" y="2303"/>
                  </a:lnTo>
                  <a:lnTo>
                    <a:pt x="2590" y="2319"/>
                  </a:lnTo>
                  <a:lnTo>
                    <a:pt x="2623" y="2352"/>
                  </a:lnTo>
                  <a:cubicBezTo>
                    <a:pt x="2754" y="2418"/>
                    <a:pt x="2893" y="2450"/>
                    <a:pt x="3031" y="2450"/>
                  </a:cubicBezTo>
                  <a:cubicBezTo>
                    <a:pt x="3168" y="2450"/>
                    <a:pt x="3303" y="2418"/>
                    <a:pt x="3426" y="2352"/>
                  </a:cubicBezTo>
                  <a:cubicBezTo>
                    <a:pt x="4016" y="2139"/>
                    <a:pt x="4442" y="1090"/>
                    <a:pt x="3754" y="451"/>
                  </a:cubicBezTo>
                  <a:cubicBezTo>
                    <a:pt x="3483" y="150"/>
                    <a:pt x="3074" y="1"/>
                    <a:pt x="264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 name="Google Shape;1763;p2"/>
            <p:cNvSpPr/>
            <p:nvPr/>
          </p:nvSpPr>
          <p:spPr>
            <a:xfrm>
              <a:off x="5162475" y="4969575"/>
              <a:ext cx="226625" cy="157775"/>
            </a:xfrm>
            <a:custGeom>
              <a:avLst/>
              <a:gdLst/>
              <a:ahLst/>
              <a:cxnLst/>
              <a:rect l="l" t="t" r="r" b="b"/>
              <a:pathLst>
                <a:path w="9065" h="6311" extrusionOk="0">
                  <a:moveTo>
                    <a:pt x="2016" y="1"/>
                  </a:moveTo>
                  <a:cubicBezTo>
                    <a:pt x="1099" y="1"/>
                    <a:pt x="77" y="653"/>
                    <a:pt x="33" y="1850"/>
                  </a:cubicBezTo>
                  <a:cubicBezTo>
                    <a:pt x="1" y="2718"/>
                    <a:pt x="476" y="3522"/>
                    <a:pt x="1246" y="3931"/>
                  </a:cubicBezTo>
                  <a:cubicBezTo>
                    <a:pt x="1740" y="4189"/>
                    <a:pt x="2292" y="4291"/>
                    <a:pt x="2857" y="4291"/>
                  </a:cubicBezTo>
                  <a:cubicBezTo>
                    <a:pt x="3193" y="4291"/>
                    <a:pt x="3533" y="4255"/>
                    <a:pt x="3869" y="4194"/>
                  </a:cubicBezTo>
                  <a:cubicBezTo>
                    <a:pt x="4754" y="3948"/>
                    <a:pt x="5574" y="3620"/>
                    <a:pt x="6393" y="3423"/>
                  </a:cubicBezTo>
                  <a:cubicBezTo>
                    <a:pt x="6595" y="3370"/>
                    <a:pt x="6802" y="3343"/>
                    <a:pt x="7006" y="3343"/>
                  </a:cubicBezTo>
                  <a:cubicBezTo>
                    <a:pt x="7613" y="3343"/>
                    <a:pt x="8193" y="3580"/>
                    <a:pt x="8524" y="4046"/>
                  </a:cubicBezTo>
                  <a:cubicBezTo>
                    <a:pt x="8967" y="4620"/>
                    <a:pt x="8999" y="5571"/>
                    <a:pt x="8459" y="5964"/>
                  </a:cubicBezTo>
                  <a:cubicBezTo>
                    <a:pt x="8245" y="6126"/>
                    <a:pt x="7987" y="6201"/>
                    <a:pt x="7739" y="6201"/>
                  </a:cubicBezTo>
                  <a:cubicBezTo>
                    <a:pt x="7359" y="6201"/>
                    <a:pt x="7001" y="6025"/>
                    <a:pt x="6852" y="5718"/>
                  </a:cubicBezTo>
                  <a:cubicBezTo>
                    <a:pt x="6541" y="5226"/>
                    <a:pt x="6770" y="4571"/>
                    <a:pt x="7246" y="4440"/>
                  </a:cubicBezTo>
                  <a:cubicBezTo>
                    <a:pt x="7333" y="4403"/>
                    <a:pt x="7425" y="4385"/>
                    <a:pt x="7517" y="4385"/>
                  </a:cubicBezTo>
                  <a:cubicBezTo>
                    <a:pt x="7755" y="4385"/>
                    <a:pt x="7994" y="4501"/>
                    <a:pt x="8147" y="4702"/>
                  </a:cubicBezTo>
                  <a:cubicBezTo>
                    <a:pt x="8229" y="4882"/>
                    <a:pt x="8245" y="5095"/>
                    <a:pt x="8180" y="5275"/>
                  </a:cubicBezTo>
                  <a:cubicBezTo>
                    <a:pt x="8167" y="5314"/>
                    <a:pt x="8113" y="5394"/>
                    <a:pt x="8067" y="5394"/>
                  </a:cubicBezTo>
                  <a:cubicBezTo>
                    <a:pt x="8055" y="5394"/>
                    <a:pt x="8043" y="5388"/>
                    <a:pt x="8032" y="5374"/>
                  </a:cubicBezTo>
                  <a:cubicBezTo>
                    <a:pt x="7967" y="5325"/>
                    <a:pt x="8032" y="4964"/>
                    <a:pt x="7655" y="4915"/>
                  </a:cubicBezTo>
                  <a:cubicBezTo>
                    <a:pt x="7641" y="4913"/>
                    <a:pt x="7628" y="4912"/>
                    <a:pt x="7614" y="4912"/>
                  </a:cubicBezTo>
                  <a:cubicBezTo>
                    <a:pt x="7285" y="4912"/>
                    <a:pt x="7177" y="5478"/>
                    <a:pt x="7508" y="5620"/>
                  </a:cubicBezTo>
                  <a:cubicBezTo>
                    <a:pt x="7581" y="5652"/>
                    <a:pt x="7656" y="5668"/>
                    <a:pt x="7729" y="5668"/>
                  </a:cubicBezTo>
                  <a:cubicBezTo>
                    <a:pt x="7951" y="5668"/>
                    <a:pt x="8155" y="5526"/>
                    <a:pt x="8229" y="5292"/>
                  </a:cubicBezTo>
                  <a:cubicBezTo>
                    <a:pt x="8229" y="5292"/>
                    <a:pt x="8229" y="5275"/>
                    <a:pt x="8229" y="5275"/>
                  </a:cubicBezTo>
                  <a:cubicBezTo>
                    <a:pt x="8245" y="5259"/>
                    <a:pt x="8245" y="5243"/>
                    <a:pt x="8245" y="5226"/>
                  </a:cubicBezTo>
                  <a:lnTo>
                    <a:pt x="8245" y="5210"/>
                  </a:lnTo>
                  <a:cubicBezTo>
                    <a:pt x="8278" y="5095"/>
                    <a:pt x="8262" y="4964"/>
                    <a:pt x="8229" y="4833"/>
                  </a:cubicBezTo>
                  <a:cubicBezTo>
                    <a:pt x="8117" y="4521"/>
                    <a:pt x="7815" y="4333"/>
                    <a:pt x="7496" y="4333"/>
                  </a:cubicBezTo>
                  <a:cubicBezTo>
                    <a:pt x="7396" y="4333"/>
                    <a:pt x="7294" y="4351"/>
                    <a:pt x="7196" y="4390"/>
                  </a:cubicBezTo>
                  <a:cubicBezTo>
                    <a:pt x="6705" y="4521"/>
                    <a:pt x="6426" y="5210"/>
                    <a:pt x="6754" y="5767"/>
                  </a:cubicBezTo>
                  <a:cubicBezTo>
                    <a:pt x="6925" y="6110"/>
                    <a:pt x="7333" y="6310"/>
                    <a:pt x="7755" y="6310"/>
                  </a:cubicBezTo>
                  <a:cubicBezTo>
                    <a:pt x="8018" y="6310"/>
                    <a:pt x="8287" y="6232"/>
                    <a:pt x="8508" y="6062"/>
                  </a:cubicBezTo>
                  <a:cubicBezTo>
                    <a:pt x="8950" y="5734"/>
                    <a:pt x="9065" y="5128"/>
                    <a:pt x="8917" y="4571"/>
                  </a:cubicBezTo>
                  <a:cubicBezTo>
                    <a:pt x="8836" y="4046"/>
                    <a:pt x="8475" y="3161"/>
                    <a:pt x="7213" y="2882"/>
                  </a:cubicBezTo>
                  <a:cubicBezTo>
                    <a:pt x="7067" y="2850"/>
                    <a:pt x="6919" y="2835"/>
                    <a:pt x="6768" y="2835"/>
                  </a:cubicBezTo>
                  <a:cubicBezTo>
                    <a:pt x="5438" y="2835"/>
                    <a:pt x="3898" y="3973"/>
                    <a:pt x="2324" y="3973"/>
                  </a:cubicBezTo>
                  <a:cubicBezTo>
                    <a:pt x="2102" y="3973"/>
                    <a:pt x="1879" y="3950"/>
                    <a:pt x="1656" y="3899"/>
                  </a:cubicBezTo>
                  <a:cubicBezTo>
                    <a:pt x="1558" y="3866"/>
                    <a:pt x="1476" y="3849"/>
                    <a:pt x="1377" y="3817"/>
                  </a:cubicBezTo>
                  <a:lnTo>
                    <a:pt x="1312" y="3784"/>
                  </a:lnTo>
                  <a:cubicBezTo>
                    <a:pt x="607" y="3407"/>
                    <a:pt x="164" y="2669"/>
                    <a:pt x="197" y="1850"/>
                  </a:cubicBezTo>
                  <a:cubicBezTo>
                    <a:pt x="219" y="732"/>
                    <a:pt x="1183" y="107"/>
                    <a:pt x="2049" y="107"/>
                  </a:cubicBezTo>
                  <a:cubicBezTo>
                    <a:pt x="2466" y="107"/>
                    <a:pt x="2859" y="251"/>
                    <a:pt x="3115" y="555"/>
                  </a:cubicBezTo>
                  <a:cubicBezTo>
                    <a:pt x="3574" y="1014"/>
                    <a:pt x="3541" y="1768"/>
                    <a:pt x="3033" y="2178"/>
                  </a:cubicBezTo>
                  <a:cubicBezTo>
                    <a:pt x="2951" y="2227"/>
                    <a:pt x="2869" y="2276"/>
                    <a:pt x="2771" y="2292"/>
                  </a:cubicBezTo>
                  <a:cubicBezTo>
                    <a:pt x="2700" y="2311"/>
                    <a:pt x="2630" y="2320"/>
                    <a:pt x="2561" y="2320"/>
                  </a:cubicBezTo>
                  <a:cubicBezTo>
                    <a:pt x="2387" y="2320"/>
                    <a:pt x="2218" y="2262"/>
                    <a:pt x="2066" y="2145"/>
                  </a:cubicBezTo>
                  <a:cubicBezTo>
                    <a:pt x="1951" y="2063"/>
                    <a:pt x="1886" y="1915"/>
                    <a:pt x="1935" y="1768"/>
                  </a:cubicBezTo>
                  <a:lnTo>
                    <a:pt x="1935" y="1768"/>
                  </a:lnTo>
                  <a:cubicBezTo>
                    <a:pt x="2007" y="1851"/>
                    <a:pt x="2106" y="1894"/>
                    <a:pt x="2207" y="1894"/>
                  </a:cubicBezTo>
                  <a:cubicBezTo>
                    <a:pt x="2265" y="1894"/>
                    <a:pt x="2323" y="1880"/>
                    <a:pt x="2377" y="1850"/>
                  </a:cubicBezTo>
                  <a:cubicBezTo>
                    <a:pt x="2607" y="1719"/>
                    <a:pt x="2541" y="1309"/>
                    <a:pt x="2230" y="1227"/>
                  </a:cubicBezTo>
                  <a:cubicBezTo>
                    <a:pt x="2198" y="1217"/>
                    <a:pt x="2167" y="1213"/>
                    <a:pt x="2136" y="1213"/>
                  </a:cubicBezTo>
                  <a:cubicBezTo>
                    <a:pt x="1798" y="1213"/>
                    <a:pt x="1528" y="1756"/>
                    <a:pt x="1918" y="2161"/>
                  </a:cubicBezTo>
                  <a:cubicBezTo>
                    <a:pt x="2067" y="2322"/>
                    <a:pt x="2280" y="2399"/>
                    <a:pt x="2496" y="2399"/>
                  </a:cubicBezTo>
                  <a:cubicBezTo>
                    <a:pt x="2566" y="2399"/>
                    <a:pt x="2637" y="2390"/>
                    <a:pt x="2705" y="2374"/>
                  </a:cubicBezTo>
                  <a:cubicBezTo>
                    <a:pt x="2738" y="2358"/>
                    <a:pt x="2771" y="2358"/>
                    <a:pt x="2803" y="2341"/>
                  </a:cubicBezTo>
                  <a:lnTo>
                    <a:pt x="2869" y="2325"/>
                  </a:lnTo>
                  <a:lnTo>
                    <a:pt x="2902" y="2309"/>
                  </a:lnTo>
                  <a:cubicBezTo>
                    <a:pt x="3049" y="2243"/>
                    <a:pt x="3180" y="2145"/>
                    <a:pt x="3279" y="1997"/>
                  </a:cubicBezTo>
                  <a:cubicBezTo>
                    <a:pt x="3607" y="1538"/>
                    <a:pt x="3557" y="915"/>
                    <a:pt x="3164" y="489"/>
                  </a:cubicBezTo>
                  <a:cubicBezTo>
                    <a:pt x="2893" y="159"/>
                    <a:pt x="2467" y="1"/>
                    <a:pt x="20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 name="Google Shape;1764;p2"/>
            <p:cNvSpPr/>
            <p:nvPr/>
          </p:nvSpPr>
          <p:spPr>
            <a:xfrm>
              <a:off x="5201000" y="5059175"/>
              <a:ext cx="161875" cy="92700"/>
            </a:xfrm>
            <a:custGeom>
              <a:avLst/>
              <a:gdLst/>
              <a:ahLst/>
              <a:cxnLst/>
              <a:rect l="l" t="t" r="r" b="b"/>
              <a:pathLst>
                <a:path w="6475" h="3708" extrusionOk="0">
                  <a:moveTo>
                    <a:pt x="5522" y="0"/>
                  </a:moveTo>
                  <a:cubicBezTo>
                    <a:pt x="5269" y="0"/>
                    <a:pt x="4968" y="44"/>
                    <a:pt x="4623" y="167"/>
                  </a:cubicBezTo>
                  <a:cubicBezTo>
                    <a:pt x="3779" y="468"/>
                    <a:pt x="2600" y="1029"/>
                    <a:pt x="1433" y="1029"/>
                  </a:cubicBezTo>
                  <a:cubicBezTo>
                    <a:pt x="945" y="1029"/>
                    <a:pt x="459" y="931"/>
                    <a:pt x="0" y="675"/>
                  </a:cubicBezTo>
                  <a:lnTo>
                    <a:pt x="0" y="675"/>
                  </a:lnTo>
                  <a:cubicBezTo>
                    <a:pt x="0" y="675"/>
                    <a:pt x="570" y="1335"/>
                    <a:pt x="1323" y="1335"/>
                  </a:cubicBezTo>
                  <a:cubicBezTo>
                    <a:pt x="1357" y="1335"/>
                    <a:pt x="1391" y="1334"/>
                    <a:pt x="1426" y="1331"/>
                  </a:cubicBezTo>
                  <a:cubicBezTo>
                    <a:pt x="1938" y="1295"/>
                    <a:pt x="2165" y="1164"/>
                    <a:pt x="2301" y="1164"/>
                  </a:cubicBezTo>
                  <a:cubicBezTo>
                    <a:pt x="2352" y="1164"/>
                    <a:pt x="2390" y="1183"/>
                    <a:pt x="2426" y="1233"/>
                  </a:cubicBezTo>
                  <a:cubicBezTo>
                    <a:pt x="2487" y="1317"/>
                    <a:pt x="2404" y="1366"/>
                    <a:pt x="2265" y="1366"/>
                  </a:cubicBezTo>
                  <a:cubicBezTo>
                    <a:pt x="2215" y="1366"/>
                    <a:pt x="2158" y="1360"/>
                    <a:pt x="2098" y="1347"/>
                  </a:cubicBezTo>
                  <a:cubicBezTo>
                    <a:pt x="2058" y="1332"/>
                    <a:pt x="2014" y="1325"/>
                    <a:pt x="1969" y="1325"/>
                  </a:cubicBezTo>
                  <a:cubicBezTo>
                    <a:pt x="1869" y="1325"/>
                    <a:pt x="1763" y="1361"/>
                    <a:pt x="1672" y="1429"/>
                  </a:cubicBezTo>
                  <a:cubicBezTo>
                    <a:pt x="1511" y="1575"/>
                    <a:pt x="1715" y="2102"/>
                    <a:pt x="1345" y="2102"/>
                  </a:cubicBezTo>
                  <a:cubicBezTo>
                    <a:pt x="1340" y="2102"/>
                    <a:pt x="1334" y="2102"/>
                    <a:pt x="1328" y="2101"/>
                  </a:cubicBezTo>
                  <a:lnTo>
                    <a:pt x="1328" y="2101"/>
                  </a:lnTo>
                  <a:cubicBezTo>
                    <a:pt x="1328" y="2101"/>
                    <a:pt x="1614" y="2461"/>
                    <a:pt x="2040" y="2461"/>
                  </a:cubicBezTo>
                  <a:cubicBezTo>
                    <a:pt x="2182" y="2461"/>
                    <a:pt x="2340" y="2421"/>
                    <a:pt x="2508" y="2314"/>
                  </a:cubicBezTo>
                  <a:cubicBezTo>
                    <a:pt x="3197" y="1872"/>
                    <a:pt x="2820" y="1380"/>
                    <a:pt x="3066" y="1249"/>
                  </a:cubicBezTo>
                  <a:cubicBezTo>
                    <a:pt x="3112" y="1226"/>
                    <a:pt x="3156" y="1216"/>
                    <a:pt x="3197" y="1216"/>
                  </a:cubicBezTo>
                  <a:cubicBezTo>
                    <a:pt x="3389" y="1216"/>
                    <a:pt x="3501" y="1445"/>
                    <a:pt x="3311" y="1675"/>
                  </a:cubicBezTo>
                  <a:cubicBezTo>
                    <a:pt x="3082" y="1937"/>
                    <a:pt x="2230" y="2888"/>
                    <a:pt x="3557" y="3708"/>
                  </a:cubicBezTo>
                  <a:cubicBezTo>
                    <a:pt x="3557" y="3708"/>
                    <a:pt x="3377" y="3249"/>
                    <a:pt x="3738" y="3085"/>
                  </a:cubicBezTo>
                  <a:cubicBezTo>
                    <a:pt x="4098" y="2937"/>
                    <a:pt x="4803" y="2708"/>
                    <a:pt x="4705" y="2216"/>
                  </a:cubicBezTo>
                  <a:cubicBezTo>
                    <a:pt x="4606" y="1708"/>
                    <a:pt x="4246" y="954"/>
                    <a:pt x="4836" y="511"/>
                  </a:cubicBezTo>
                  <a:cubicBezTo>
                    <a:pt x="5198" y="247"/>
                    <a:pt x="5507" y="147"/>
                    <a:pt x="5819" y="147"/>
                  </a:cubicBezTo>
                  <a:cubicBezTo>
                    <a:pt x="6031" y="147"/>
                    <a:pt x="6243" y="193"/>
                    <a:pt x="6475" y="265"/>
                  </a:cubicBezTo>
                  <a:cubicBezTo>
                    <a:pt x="6475" y="265"/>
                    <a:pt x="6143" y="0"/>
                    <a:pt x="55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 name="Google Shape;1765;p2"/>
            <p:cNvSpPr/>
            <p:nvPr/>
          </p:nvSpPr>
          <p:spPr>
            <a:xfrm>
              <a:off x="5230900" y="4967250"/>
              <a:ext cx="90200" cy="63325"/>
            </a:xfrm>
            <a:custGeom>
              <a:avLst/>
              <a:gdLst/>
              <a:ahLst/>
              <a:cxnLst/>
              <a:rect l="l" t="t" r="r" b="b"/>
              <a:pathLst>
                <a:path w="3608" h="2533" extrusionOk="0">
                  <a:moveTo>
                    <a:pt x="1087" y="0"/>
                  </a:moveTo>
                  <a:cubicBezTo>
                    <a:pt x="497" y="0"/>
                    <a:pt x="1" y="123"/>
                    <a:pt x="1" y="123"/>
                  </a:cubicBezTo>
                  <a:cubicBezTo>
                    <a:pt x="1" y="123"/>
                    <a:pt x="952" y="205"/>
                    <a:pt x="1198" y="549"/>
                  </a:cubicBezTo>
                  <a:cubicBezTo>
                    <a:pt x="1378" y="746"/>
                    <a:pt x="1427" y="1025"/>
                    <a:pt x="1345" y="1271"/>
                  </a:cubicBezTo>
                  <a:cubicBezTo>
                    <a:pt x="1312" y="1500"/>
                    <a:pt x="1181" y="2156"/>
                    <a:pt x="2214" y="2156"/>
                  </a:cubicBezTo>
                  <a:cubicBezTo>
                    <a:pt x="3263" y="2172"/>
                    <a:pt x="3083" y="2533"/>
                    <a:pt x="3083" y="2533"/>
                  </a:cubicBezTo>
                  <a:cubicBezTo>
                    <a:pt x="3083" y="2533"/>
                    <a:pt x="3607" y="1762"/>
                    <a:pt x="2738" y="615"/>
                  </a:cubicBezTo>
                  <a:cubicBezTo>
                    <a:pt x="2361" y="123"/>
                    <a:pt x="1677" y="0"/>
                    <a:pt x="108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 name="Google Shape;1766;p2"/>
            <p:cNvSpPr/>
            <p:nvPr/>
          </p:nvSpPr>
          <p:spPr>
            <a:xfrm>
              <a:off x="5195675" y="4900650"/>
              <a:ext cx="56575" cy="66825"/>
            </a:xfrm>
            <a:custGeom>
              <a:avLst/>
              <a:gdLst/>
              <a:ahLst/>
              <a:cxnLst/>
              <a:rect l="l" t="t" r="r" b="b"/>
              <a:pathLst>
                <a:path w="2263" h="2673" extrusionOk="0">
                  <a:moveTo>
                    <a:pt x="1115" y="1"/>
                  </a:moveTo>
                  <a:cubicBezTo>
                    <a:pt x="820" y="165"/>
                    <a:pt x="738" y="689"/>
                    <a:pt x="803" y="1427"/>
                  </a:cubicBezTo>
                  <a:cubicBezTo>
                    <a:pt x="869" y="2164"/>
                    <a:pt x="0" y="2623"/>
                    <a:pt x="0" y="2623"/>
                  </a:cubicBezTo>
                  <a:cubicBezTo>
                    <a:pt x="590" y="2410"/>
                    <a:pt x="1754" y="2673"/>
                    <a:pt x="2016" y="2017"/>
                  </a:cubicBezTo>
                  <a:cubicBezTo>
                    <a:pt x="2262" y="1345"/>
                    <a:pt x="1623" y="919"/>
                    <a:pt x="1262" y="722"/>
                  </a:cubicBezTo>
                  <a:cubicBezTo>
                    <a:pt x="918" y="542"/>
                    <a:pt x="1115" y="1"/>
                    <a:pt x="11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 name="Google Shape;1767;p2"/>
            <p:cNvSpPr/>
            <p:nvPr/>
          </p:nvSpPr>
          <p:spPr>
            <a:xfrm>
              <a:off x="5110850" y="4929750"/>
              <a:ext cx="79925" cy="107400"/>
            </a:xfrm>
            <a:custGeom>
              <a:avLst/>
              <a:gdLst/>
              <a:ahLst/>
              <a:cxnLst/>
              <a:rect l="l" t="t" r="r" b="b"/>
              <a:pathLst>
                <a:path w="3197" h="4296" extrusionOk="0">
                  <a:moveTo>
                    <a:pt x="2820" y="1"/>
                  </a:moveTo>
                  <a:lnTo>
                    <a:pt x="2820" y="1"/>
                  </a:lnTo>
                  <a:cubicBezTo>
                    <a:pt x="2729" y="78"/>
                    <a:pt x="2617" y="125"/>
                    <a:pt x="2502" y="125"/>
                  </a:cubicBezTo>
                  <a:cubicBezTo>
                    <a:pt x="2471" y="125"/>
                    <a:pt x="2441" y="122"/>
                    <a:pt x="2410" y="115"/>
                  </a:cubicBezTo>
                  <a:cubicBezTo>
                    <a:pt x="2356" y="109"/>
                    <a:pt x="2283" y="103"/>
                    <a:pt x="2200" y="103"/>
                  </a:cubicBezTo>
                  <a:cubicBezTo>
                    <a:pt x="1875" y="103"/>
                    <a:pt x="1389" y="194"/>
                    <a:pt x="1246" y="689"/>
                  </a:cubicBezTo>
                  <a:cubicBezTo>
                    <a:pt x="1049" y="1295"/>
                    <a:pt x="1197" y="1689"/>
                    <a:pt x="1410" y="1886"/>
                  </a:cubicBezTo>
                  <a:cubicBezTo>
                    <a:pt x="1623" y="2066"/>
                    <a:pt x="1623" y="2443"/>
                    <a:pt x="1475" y="2492"/>
                  </a:cubicBezTo>
                  <a:cubicBezTo>
                    <a:pt x="1440" y="2510"/>
                    <a:pt x="1403" y="2518"/>
                    <a:pt x="1368" y="2518"/>
                  </a:cubicBezTo>
                  <a:cubicBezTo>
                    <a:pt x="1211" y="2518"/>
                    <a:pt x="1081" y="2355"/>
                    <a:pt x="1148" y="2181"/>
                  </a:cubicBezTo>
                  <a:cubicBezTo>
                    <a:pt x="1235" y="1947"/>
                    <a:pt x="1051" y="1727"/>
                    <a:pt x="824" y="1727"/>
                  </a:cubicBezTo>
                  <a:cubicBezTo>
                    <a:pt x="796" y="1727"/>
                    <a:pt x="767" y="1731"/>
                    <a:pt x="738" y="1738"/>
                  </a:cubicBezTo>
                  <a:cubicBezTo>
                    <a:pt x="678" y="1746"/>
                    <a:pt x="623" y="1750"/>
                    <a:pt x="575" y="1750"/>
                  </a:cubicBezTo>
                  <a:cubicBezTo>
                    <a:pt x="414" y="1750"/>
                    <a:pt x="321" y="1704"/>
                    <a:pt x="295" y="1591"/>
                  </a:cubicBezTo>
                  <a:lnTo>
                    <a:pt x="295" y="1591"/>
                  </a:lnTo>
                  <a:cubicBezTo>
                    <a:pt x="295" y="1591"/>
                    <a:pt x="0" y="2492"/>
                    <a:pt x="705" y="2918"/>
                  </a:cubicBezTo>
                  <a:cubicBezTo>
                    <a:pt x="1394" y="3361"/>
                    <a:pt x="1738" y="4033"/>
                    <a:pt x="2131" y="4295"/>
                  </a:cubicBezTo>
                  <a:cubicBezTo>
                    <a:pt x="2131" y="4295"/>
                    <a:pt x="1541" y="3344"/>
                    <a:pt x="2082" y="2476"/>
                  </a:cubicBezTo>
                  <a:cubicBezTo>
                    <a:pt x="2639" y="1607"/>
                    <a:pt x="3197" y="1345"/>
                    <a:pt x="28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 name="Google Shape;1768;p2"/>
            <p:cNvSpPr/>
            <p:nvPr/>
          </p:nvSpPr>
          <p:spPr>
            <a:xfrm>
              <a:off x="5005950" y="4771075"/>
              <a:ext cx="202850" cy="202550"/>
            </a:xfrm>
            <a:custGeom>
              <a:avLst/>
              <a:gdLst/>
              <a:ahLst/>
              <a:cxnLst/>
              <a:rect l="l" t="t" r="r" b="b"/>
              <a:pathLst>
                <a:path w="8114" h="8102" extrusionOk="0">
                  <a:moveTo>
                    <a:pt x="2388" y="0"/>
                  </a:moveTo>
                  <a:cubicBezTo>
                    <a:pt x="2287" y="0"/>
                    <a:pt x="2184" y="7"/>
                    <a:pt x="2082" y="21"/>
                  </a:cubicBezTo>
                  <a:cubicBezTo>
                    <a:pt x="770" y="168"/>
                    <a:pt x="0" y="1987"/>
                    <a:pt x="787" y="3233"/>
                  </a:cubicBezTo>
                  <a:cubicBezTo>
                    <a:pt x="1382" y="4176"/>
                    <a:pt x="2426" y="4477"/>
                    <a:pt x="3385" y="4477"/>
                  </a:cubicBezTo>
                  <a:cubicBezTo>
                    <a:pt x="3510" y="4477"/>
                    <a:pt x="3633" y="4472"/>
                    <a:pt x="3754" y="4463"/>
                  </a:cubicBezTo>
                  <a:cubicBezTo>
                    <a:pt x="3950" y="4463"/>
                    <a:pt x="4196" y="4446"/>
                    <a:pt x="4442" y="4413"/>
                  </a:cubicBezTo>
                  <a:cubicBezTo>
                    <a:pt x="4442" y="4413"/>
                    <a:pt x="4650" y="4379"/>
                    <a:pt x="4961" y="4379"/>
                  </a:cubicBezTo>
                  <a:cubicBezTo>
                    <a:pt x="5449" y="4379"/>
                    <a:pt x="6189" y="4464"/>
                    <a:pt x="6770" y="4905"/>
                  </a:cubicBezTo>
                  <a:cubicBezTo>
                    <a:pt x="7163" y="5233"/>
                    <a:pt x="7425" y="5708"/>
                    <a:pt x="7507" y="6216"/>
                  </a:cubicBezTo>
                  <a:cubicBezTo>
                    <a:pt x="7507" y="6216"/>
                    <a:pt x="7671" y="7413"/>
                    <a:pt x="7098" y="8069"/>
                  </a:cubicBezTo>
                  <a:cubicBezTo>
                    <a:pt x="7098" y="8069"/>
                    <a:pt x="7081" y="8085"/>
                    <a:pt x="7081" y="8101"/>
                  </a:cubicBezTo>
                  <a:cubicBezTo>
                    <a:pt x="7081" y="8101"/>
                    <a:pt x="8114" y="7577"/>
                    <a:pt x="7983" y="5971"/>
                  </a:cubicBezTo>
                  <a:cubicBezTo>
                    <a:pt x="7875" y="4664"/>
                    <a:pt x="6837" y="4010"/>
                    <a:pt x="5515" y="4010"/>
                  </a:cubicBezTo>
                  <a:cubicBezTo>
                    <a:pt x="5228" y="4010"/>
                    <a:pt x="4929" y="4041"/>
                    <a:pt x="4622" y="4102"/>
                  </a:cubicBezTo>
                  <a:cubicBezTo>
                    <a:pt x="4107" y="4196"/>
                    <a:pt x="3646" y="4246"/>
                    <a:pt x="3232" y="4246"/>
                  </a:cubicBezTo>
                  <a:cubicBezTo>
                    <a:pt x="2713" y="4246"/>
                    <a:pt x="2268" y="4168"/>
                    <a:pt x="1885" y="4004"/>
                  </a:cubicBezTo>
                  <a:cubicBezTo>
                    <a:pt x="1492" y="3807"/>
                    <a:pt x="1164" y="3512"/>
                    <a:pt x="934" y="3151"/>
                  </a:cubicBezTo>
                  <a:cubicBezTo>
                    <a:pt x="213" y="1987"/>
                    <a:pt x="902" y="299"/>
                    <a:pt x="2098" y="152"/>
                  </a:cubicBezTo>
                  <a:cubicBezTo>
                    <a:pt x="2199" y="137"/>
                    <a:pt x="2300" y="130"/>
                    <a:pt x="2401" y="130"/>
                  </a:cubicBezTo>
                  <a:cubicBezTo>
                    <a:pt x="2876" y="130"/>
                    <a:pt x="3336" y="292"/>
                    <a:pt x="3606" y="643"/>
                  </a:cubicBezTo>
                  <a:cubicBezTo>
                    <a:pt x="3885" y="1037"/>
                    <a:pt x="3934" y="1545"/>
                    <a:pt x="3737" y="1987"/>
                  </a:cubicBezTo>
                  <a:cubicBezTo>
                    <a:pt x="3590" y="2337"/>
                    <a:pt x="3244" y="2543"/>
                    <a:pt x="2880" y="2543"/>
                  </a:cubicBezTo>
                  <a:cubicBezTo>
                    <a:pt x="2800" y="2543"/>
                    <a:pt x="2719" y="2533"/>
                    <a:pt x="2639" y="2512"/>
                  </a:cubicBezTo>
                  <a:cubicBezTo>
                    <a:pt x="2213" y="2397"/>
                    <a:pt x="2033" y="1971"/>
                    <a:pt x="2360" y="1906"/>
                  </a:cubicBezTo>
                  <a:cubicBezTo>
                    <a:pt x="2770" y="1840"/>
                    <a:pt x="2852" y="1496"/>
                    <a:pt x="2705" y="1217"/>
                  </a:cubicBezTo>
                  <a:cubicBezTo>
                    <a:pt x="2651" y="1096"/>
                    <a:pt x="2516" y="1027"/>
                    <a:pt x="2371" y="1027"/>
                  </a:cubicBezTo>
                  <a:cubicBezTo>
                    <a:pt x="2163" y="1027"/>
                    <a:pt x="1933" y="1168"/>
                    <a:pt x="1885" y="1496"/>
                  </a:cubicBezTo>
                  <a:cubicBezTo>
                    <a:pt x="1820" y="1758"/>
                    <a:pt x="1901" y="2037"/>
                    <a:pt x="2082" y="2233"/>
                  </a:cubicBezTo>
                  <a:cubicBezTo>
                    <a:pt x="2250" y="2427"/>
                    <a:pt x="2587" y="2590"/>
                    <a:pt x="2935" y="2590"/>
                  </a:cubicBezTo>
                  <a:cubicBezTo>
                    <a:pt x="3264" y="2590"/>
                    <a:pt x="3604" y="2443"/>
                    <a:pt x="3819" y="2037"/>
                  </a:cubicBezTo>
                  <a:cubicBezTo>
                    <a:pt x="4049" y="1561"/>
                    <a:pt x="4000" y="1004"/>
                    <a:pt x="3688" y="561"/>
                  </a:cubicBezTo>
                  <a:cubicBezTo>
                    <a:pt x="3400" y="178"/>
                    <a:pt x="2906" y="0"/>
                    <a:pt x="23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 name="Google Shape;1769;p2"/>
            <p:cNvSpPr/>
            <p:nvPr/>
          </p:nvSpPr>
          <p:spPr>
            <a:xfrm>
              <a:off x="5183775" y="4972775"/>
              <a:ext cx="25" cy="25"/>
            </a:xfrm>
            <a:custGeom>
              <a:avLst/>
              <a:gdLst/>
              <a:ahLst/>
              <a:cxnLst/>
              <a:rect l="l" t="t" r="r" b="b"/>
              <a:pathLst>
                <a:path w="1" h="1" extrusionOk="0">
                  <a:moveTo>
                    <a:pt x="1" y="1"/>
                  </a:moveTo>
                  <a:lnTo>
                    <a:pt x="1" y="1"/>
                  </a:lnTo>
                  <a:lnTo>
                    <a:pt x="1"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 name="Google Shape;1770;p2"/>
            <p:cNvSpPr/>
            <p:nvPr/>
          </p:nvSpPr>
          <p:spPr>
            <a:xfrm>
              <a:off x="5038325" y="4887425"/>
              <a:ext cx="116400" cy="59550"/>
            </a:xfrm>
            <a:custGeom>
              <a:avLst/>
              <a:gdLst/>
              <a:ahLst/>
              <a:cxnLst/>
              <a:rect l="l" t="t" r="r" b="b"/>
              <a:pathLst>
                <a:path w="4656" h="2382" extrusionOk="0">
                  <a:moveTo>
                    <a:pt x="3566" y="1"/>
                  </a:moveTo>
                  <a:cubicBezTo>
                    <a:pt x="3271" y="1"/>
                    <a:pt x="2921" y="40"/>
                    <a:pt x="2524" y="153"/>
                  </a:cubicBezTo>
                  <a:cubicBezTo>
                    <a:pt x="1970" y="319"/>
                    <a:pt x="1498" y="380"/>
                    <a:pt x="1110" y="380"/>
                  </a:cubicBezTo>
                  <a:cubicBezTo>
                    <a:pt x="580" y="380"/>
                    <a:pt x="208" y="266"/>
                    <a:pt x="0" y="153"/>
                  </a:cubicBezTo>
                  <a:lnTo>
                    <a:pt x="0" y="153"/>
                  </a:lnTo>
                  <a:cubicBezTo>
                    <a:pt x="131" y="268"/>
                    <a:pt x="262" y="399"/>
                    <a:pt x="377" y="530"/>
                  </a:cubicBezTo>
                  <a:cubicBezTo>
                    <a:pt x="453" y="636"/>
                    <a:pt x="598" y="1399"/>
                    <a:pt x="1201" y="1399"/>
                  </a:cubicBezTo>
                  <a:cubicBezTo>
                    <a:pt x="1251" y="1399"/>
                    <a:pt x="1304" y="1393"/>
                    <a:pt x="1360" y="1382"/>
                  </a:cubicBezTo>
                  <a:cubicBezTo>
                    <a:pt x="2082" y="1218"/>
                    <a:pt x="1951" y="759"/>
                    <a:pt x="2426" y="612"/>
                  </a:cubicBezTo>
                  <a:cubicBezTo>
                    <a:pt x="2515" y="584"/>
                    <a:pt x="2590" y="573"/>
                    <a:pt x="2654" y="573"/>
                  </a:cubicBezTo>
                  <a:cubicBezTo>
                    <a:pt x="2930" y="573"/>
                    <a:pt x="2975" y="791"/>
                    <a:pt x="2868" y="858"/>
                  </a:cubicBezTo>
                  <a:cubicBezTo>
                    <a:pt x="2807" y="896"/>
                    <a:pt x="2750" y="909"/>
                    <a:pt x="2689" y="909"/>
                  </a:cubicBezTo>
                  <a:cubicBezTo>
                    <a:pt x="2620" y="909"/>
                    <a:pt x="2546" y="892"/>
                    <a:pt x="2459" y="874"/>
                  </a:cubicBezTo>
                  <a:cubicBezTo>
                    <a:pt x="2451" y="873"/>
                    <a:pt x="2442" y="873"/>
                    <a:pt x="2432" y="873"/>
                  </a:cubicBezTo>
                  <a:cubicBezTo>
                    <a:pt x="2248" y="873"/>
                    <a:pt x="1811" y="1027"/>
                    <a:pt x="1967" y="1448"/>
                  </a:cubicBezTo>
                  <a:cubicBezTo>
                    <a:pt x="2131" y="1874"/>
                    <a:pt x="2377" y="2234"/>
                    <a:pt x="2114" y="2382"/>
                  </a:cubicBezTo>
                  <a:cubicBezTo>
                    <a:pt x="2114" y="2382"/>
                    <a:pt x="3032" y="2382"/>
                    <a:pt x="3344" y="2120"/>
                  </a:cubicBezTo>
                  <a:cubicBezTo>
                    <a:pt x="3704" y="1857"/>
                    <a:pt x="3852" y="1399"/>
                    <a:pt x="3721" y="989"/>
                  </a:cubicBezTo>
                  <a:cubicBezTo>
                    <a:pt x="3622" y="494"/>
                    <a:pt x="3937" y="195"/>
                    <a:pt x="4414" y="195"/>
                  </a:cubicBezTo>
                  <a:cubicBezTo>
                    <a:pt x="4491" y="195"/>
                    <a:pt x="4571" y="202"/>
                    <a:pt x="4655" y="218"/>
                  </a:cubicBezTo>
                  <a:cubicBezTo>
                    <a:pt x="4655" y="218"/>
                    <a:pt x="4260" y="1"/>
                    <a:pt x="356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 name="Google Shape;1771;p2"/>
            <p:cNvSpPr/>
            <p:nvPr/>
          </p:nvSpPr>
          <p:spPr>
            <a:xfrm>
              <a:off x="5068625" y="4777725"/>
              <a:ext cx="80350" cy="84125"/>
            </a:xfrm>
            <a:custGeom>
              <a:avLst/>
              <a:gdLst/>
              <a:ahLst/>
              <a:cxnLst/>
              <a:rect l="l" t="t" r="r" b="b"/>
              <a:pathLst>
                <a:path w="3214" h="3365" extrusionOk="0">
                  <a:moveTo>
                    <a:pt x="1247" y="0"/>
                  </a:moveTo>
                  <a:lnTo>
                    <a:pt x="1247" y="0"/>
                  </a:lnTo>
                  <a:cubicBezTo>
                    <a:pt x="1673" y="443"/>
                    <a:pt x="1820" y="1082"/>
                    <a:pt x="1640" y="1656"/>
                  </a:cubicBezTo>
                  <a:cubicBezTo>
                    <a:pt x="1398" y="2417"/>
                    <a:pt x="880" y="2617"/>
                    <a:pt x="435" y="2617"/>
                  </a:cubicBezTo>
                  <a:cubicBezTo>
                    <a:pt x="276" y="2617"/>
                    <a:pt x="126" y="2592"/>
                    <a:pt x="1" y="2557"/>
                  </a:cubicBezTo>
                  <a:lnTo>
                    <a:pt x="1" y="2557"/>
                  </a:lnTo>
                  <a:cubicBezTo>
                    <a:pt x="1" y="2558"/>
                    <a:pt x="229" y="3364"/>
                    <a:pt x="1009" y="3364"/>
                  </a:cubicBezTo>
                  <a:cubicBezTo>
                    <a:pt x="1038" y="3364"/>
                    <a:pt x="1068" y="3363"/>
                    <a:pt x="1099" y="3361"/>
                  </a:cubicBezTo>
                  <a:cubicBezTo>
                    <a:pt x="1935" y="3295"/>
                    <a:pt x="1886" y="2639"/>
                    <a:pt x="1870" y="2361"/>
                  </a:cubicBezTo>
                  <a:cubicBezTo>
                    <a:pt x="1870" y="2066"/>
                    <a:pt x="1853" y="1836"/>
                    <a:pt x="1968" y="1836"/>
                  </a:cubicBezTo>
                  <a:cubicBezTo>
                    <a:pt x="2066" y="1836"/>
                    <a:pt x="2099" y="1951"/>
                    <a:pt x="2033" y="2148"/>
                  </a:cubicBezTo>
                  <a:cubicBezTo>
                    <a:pt x="1968" y="2344"/>
                    <a:pt x="1820" y="2984"/>
                    <a:pt x="2919" y="3098"/>
                  </a:cubicBezTo>
                  <a:cubicBezTo>
                    <a:pt x="2787" y="3000"/>
                    <a:pt x="2755" y="2820"/>
                    <a:pt x="2853" y="2689"/>
                  </a:cubicBezTo>
                  <a:cubicBezTo>
                    <a:pt x="3001" y="2443"/>
                    <a:pt x="3214" y="1984"/>
                    <a:pt x="2476" y="1361"/>
                  </a:cubicBezTo>
                  <a:cubicBezTo>
                    <a:pt x="1755" y="738"/>
                    <a:pt x="1689" y="295"/>
                    <a:pt x="12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 name="Google Shape;1772;p2"/>
            <p:cNvSpPr/>
            <p:nvPr/>
          </p:nvSpPr>
          <p:spPr>
            <a:xfrm>
              <a:off x="4985050" y="4658725"/>
              <a:ext cx="48375" cy="191550"/>
            </a:xfrm>
            <a:custGeom>
              <a:avLst/>
              <a:gdLst/>
              <a:ahLst/>
              <a:cxnLst/>
              <a:rect l="l" t="t" r="r" b="b"/>
              <a:pathLst>
                <a:path w="1935" h="7662" extrusionOk="0">
                  <a:moveTo>
                    <a:pt x="630" y="1"/>
                  </a:moveTo>
                  <a:cubicBezTo>
                    <a:pt x="565" y="1"/>
                    <a:pt x="496" y="17"/>
                    <a:pt x="426" y="56"/>
                  </a:cubicBezTo>
                  <a:cubicBezTo>
                    <a:pt x="0" y="286"/>
                    <a:pt x="328" y="843"/>
                    <a:pt x="590" y="1105"/>
                  </a:cubicBezTo>
                  <a:cubicBezTo>
                    <a:pt x="852" y="1367"/>
                    <a:pt x="869" y="2630"/>
                    <a:pt x="738" y="4006"/>
                  </a:cubicBezTo>
                  <a:cubicBezTo>
                    <a:pt x="607" y="5367"/>
                    <a:pt x="771" y="7137"/>
                    <a:pt x="1459" y="7662"/>
                  </a:cubicBezTo>
                  <a:cubicBezTo>
                    <a:pt x="1459" y="7662"/>
                    <a:pt x="820" y="7055"/>
                    <a:pt x="951" y="5170"/>
                  </a:cubicBezTo>
                  <a:cubicBezTo>
                    <a:pt x="1098" y="3302"/>
                    <a:pt x="1934" y="1499"/>
                    <a:pt x="1197" y="384"/>
                  </a:cubicBezTo>
                  <a:cubicBezTo>
                    <a:pt x="1197" y="384"/>
                    <a:pt x="949" y="1"/>
                    <a:pt x="63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 name="Google Shape;1773;p2"/>
            <p:cNvSpPr/>
            <p:nvPr/>
          </p:nvSpPr>
          <p:spPr>
            <a:xfrm>
              <a:off x="4865800" y="4633350"/>
              <a:ext cx="213525" cy="254625"/>
            </a:xfrm>
            <a:custGeom>
              <a:avLst/>
              <a:gdLst/>
              <a:ahLst/>
              <a:cxnLst/>
              <a:rect l="l" t="t" r="r" b="b"/>
              <a:pathLst>
                <a:path w="8541" h="10185" extrusionOk="0">
                  <a:moveTo>
                    <a:pt x="2250" y="1"/>
                  </a:moveTo>
                  <a:cubicBezTo>
                    <a:pt x="1350" y="1"/>
                    <a:pt x="510" y="462"/>
                    <a:pt x="295" y="1186"/>
                  </a:cubicBezTo>
                  <a:cubicBezTo>
                    <a:pt x="0" y="1973"/>
                    <a:pt x="410" y="2677"/>
                    <a:pt x="820" y="2907"/>
                  </a:cubicBezTo>
                  <a:cubicBezTo>
                    <a:pt x="1035" y="3051"/>
                    <a:pt x="1288" y="3112"/>
                    <a:pt x="1537" y="3112"/>
                  </a:cubicBezTo>
                  <a:cubicBezTo>
                    <a:pt x="2084" y="3112"/>
                    <a:pt x="2615" y="2815"/>
                    <a:pt x="2705" y="2432"/>
                  </a:cubicBezTo>
                  <a:cubicBezTo>
                    <a:pt x="2849" y="2043"/>
                    <a:pt x="2550" y="1654"/>
                    <a:pt x="2164" y="1654"/>
                  </a:cubicBezTo>
                  <a:cubicBezTo>
                    <a:pt x="2111" y="1654"/>
                    <a:pt x="2056" y="1662"/>
                    <a:pt x="2000" y="1678"/>
                  </a:cubicBezTo>
                  <a:cubicBezTo>
                    <a:pt x="1672" y="1743"/>
                    <a:pt x="1475" y="2087"/>
                    <a:pt x="1607" y="2399"/>
                  </a:cubicBezTo>
                  <a:cubicBezTo>
                    <a:pt x="1677" y="2633"/>
                    <a:pt x="1931" y="2666"/>
                    <a:pt x="2071" y="2666"/>
                  </a:cubicBezTo>
                  <a:cubicBezTo>
                    <a:pt x="2126" y="2666"/>
                    <a:pt x="2164" y="2661"/>
                    <a:pt x="2164" y="2661"/>
                  </a:cubicBezTo>
                  <a:lnTo>
                    <a:pt x="2164" y="2661"/>
                  </a:lnTo>
                  <a:cubicBezTo>
                    <a:pt x="2099" y="2838"/>
                    <a:pt x="1879" y="2968"/>
                    <a:pt x="1618" y="2968"/>
                  </a:cubicBezTo>
                  <a:cubicBezTo>
                    <a:pt x="1420" y="2968"/>
                    <a:pt x="1198" y="2894"/>
                    <a:pt x="1000" y="2710"/>
                  </a:cubicBezTo>
                  <a:cubicBezTo>
                    <a:pt x="574" y="2333"/>
                    <a:pt x="476" y="1088"/>
                    <a:pt x="1197" y="514"/>
                  </a:cubicBezTo>
                  <a:cubicBezTo>
                    <a:pt x="1521" y="278"/>
                    <a:pt x="1911" y="148"/>
                    <a:pt x="2309" y="148"/>
                  </a:cubicBezTo>
                  <a:cubicBezTo>
                    <a:pt x="2353" y="148"/>
                    <a:pt x="2398" y="150"/>
                    <a:pt x="2443" y="153"/>
                  </a:cubicBezTo>
                  <a:cubicBezTo>
                    <a:pt x="2574" y="170"/>
                    <a:pt x="2705" y="186"/>
                    <a:pt x="2836" y="219"/>
                  </a:cubicBezTo>
                  <a:cubicBezTo>
                    <a:pt x="3934" y="465"/>
                    <a:pt x="4655" y="1645"/>
                    <a:pt x="4868" y="2874"/>
                  </a:cubicBezTo>
                  <a:cubicBezTo>
                    <a:pt x="5098" y="4104"/>
                    <a:pt x="4868" y="5382"/>
                    <a:pt x="4950" y="6497"/>
                  </a:cubicBezTo>
                  <a:cubicBezTo>
                    <a:pt x="4901" y="7513"/>
                    <a:pt x="5295" y="8496"/>
                    <a:pt x="6032" y="9201"/>
                  </a:cubicBezTo>
                  <a:cubicBezTo>
                    <a:pt x="6721" y="9808"/>
                    <a:pt x="7606" y="10152"/>
                    <a:pt x="8540" y="10185"/>
                  </a:cubicBezTo>
                  <a:cubicBezTo>
                    <a:pt x="7622" y="10119"/>
                    <a:pt x="6753" y="9758"/>
                    <a:pt x="6081" y="9136"/>
                  </a:cubicBezTo>
                  <a:cubicBezTo>
                    <a:pt x="5377" y="8447"/>
                    <a:pt x="5016" y="7480"/>
                    <a:pt x="5082" y="6480"/>
                  </a:cubicBezTo>
                  <a:cubicBezTo>
                    <a:pt x="5032" y="5382"/>
                    <a:pt x="5278" y="4153"/>
                    <a:pt x="5032" y="2841"/>
                  </a:cubicBezTo>
                  <a:cubicBezTo>
                    <a:pt x="4803" y="1579"/>
                    <a:pt x="4049" y="334"/>
                    <a:pt x="2852" y="71"/>
                  </a:cubicBezTo>
                  <a:cubicBezTo>
                    <a:pt x="2653" y="24"/>
                    <a:pt x="2450" y="1"/>
                    <a:pt x="225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 name="Google Shape;1774;p2"/>
            <p:cNvSpPr/>
            <p:nvPr/>
          </p:nvSpPr>
          <p:spPr>
            <a:xfrm>
              <a:off x="4914975" y="4669200"/>
              <a:ext cx="62725" cy="52700"/>
            </a:xfrm>
            <a:custGeom>
              <a:avLst/>
              <a:gdLst/>
              <a:ahLst/>
              <a:cxnLst/>
              <a:rect l="l" t="t" r="r" b="b"/>
              <a:pathLst>
                <a:path w="2509" h="2108" extrusionOk="0">
                  <a:moveTo>
                    <a:pt x="1800" y="1"/>
                  </a:moveTo>
                  <a:cubicBezTo>
                    <a:pt x="1329" y="1"/>
                    <a:pt x="1034" y="401"/>
                    <a:pt x="935" y="1096"/>
                  </a:cubicBezTo>
                  <a:cubicBezTo>
                    <a:pt x="853" y="1747"/>
                    <a:pt x="267" y="1803"/>
                    <a:pt x="67" y="1803"/>
                  </a:cubicBezTo>
                  <a:cubicBezTo>
                    <a:pt x="25" y="1803"/>
                    <a:pt x="0" y="1801"/>
                    <a:pt x="0" y="1801"/>
                  </a:cubicBezTo>
                  <a:lnTo>
                    <a:pt x="0" y="1801"/>
                  </a:lnTo>
                  <a:cubicBezTo>
                    <a:pt x="132" y="1856"/>
                    <a:pt x="717" y="2108"/>
                    <a:pt x="1252" y="2108"/>
                  </a:cubicBezTo>
                  <a:cubicBezTo>
                    <a:pt x="1518" y="2108"/>
                    <a:pt x="1771" y="2046"/>
                    <a:pt x="1951" y="1866"/>
                  </a:cubicBezTo>
                  <a:cubicBezTo>
                    <a:pt x="2508" y="1309"/>
                    <a:pt x="2131" y="604"/>
                    <a:pt x="1967" y="375"/>
                  </a:cubicBezTo>
                  <a:cubicBezTo>
                    <a:pt x="1869" y="260"/>
                    <a:pt x="1902" y="96"/>
                    <a:pt x="2033" y="31"/>
                  </a:cubicBezTo>
                  <a:cubicBezTo>
                    <a:pt x="1951" y="11"/>
                    <a:pt x="1873" y="1"/>
                    <a:pt x="18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 name="Google Shape;1775;p2"/>
            <p:cNvSpPr/>
            <p:nvPr/>
          </p:nvSpPr>
          <p:spPr>
            <a:xfrm>
              <a:off x="4853500" y="4672825"/>
              <a:ext cx="120900" cy="136875"/>
            </a:xfrm>
            <a:custGeom>
              <a:avLst/>
              <a:gdLst/>
              <a:ahLst/>
              <a:cxnLst/>
              <a:rect l="l" t="t" r="r" b="b"/>
              <a:pathLst>
                <a:path w="4836" h="5475" extrusionOk="0">
                  <a:moveTo>
                    <a:pt x="476" y="0"/>
                  </a:moveTo>
                  <a:lnTo>
                    <a:pt x="476" y="0"/>
                  </a:lnTo>
                  <a:cubicBezTo>
                    <a:pt x="1" y="820"/>
                    <a:pt x="246" y="2148"/>
                    <a:pt x="869" y="3033"/>
                  </a:cubicBezTo>
                  <a:cubicBezTo>
                    <a:pt x="1364" y="3731"/>
                    <a:pt x="2135" y="3810"/>
                    <a:pt x="2457" y="3810"/>
                  </a:cubicBezTo>
                  <a:cubicBezTo>
                    <a:pt x="2551" y="3810"/>
                    <a:pt x="2607" y="3803"/>
                    <a:pt x="2607" y="3803"/>
                  </a:cubicBezTo>
                  <a:cubicBezTo>
                    <a:pt x="2344" y="3705"/>
                    <a:pt x="2295" y="3393"/>
                    <a:pt x="2476" y="3147"/>
                  </a:cubicBezTo>
                  <a:cubicBezTo>
                    <a:pt x="2640" y="2983"/>
                    <a:pt x="2607" y="2721"/>
                    <a:pt x="2426" y="2606"/>
                  </a:cubicBezTo>
                  <a:cubicBezTo>
                    <a:pt x="2295" y="2557"/>
                    <a:pt x="2033" y="2344"/>
                    <a:pt x="2263" y="2197"/>
                  </a:cubicBezTo>
                  <a:cubicBezTo>
                    <a:pt x="2289" y="2182"/>
                    <a:pt x="2317" y="2175"/>
                    <a:pt x="2347" y="2175"/>
                  </a:cubicBezTo>
                  <a:cubicBezTo>
                    <a:pt x="2582" y="2175"/>
                    <a:pt x="2913" y="2608"/>
                    <a:pt x="2869" y="3131"/>
                  </a:cubicBezTo>
                  <a:cubicBezTo>
                    <a:pt x="2820" y="3705"/>
                    <a:pt x="3082" y="3869"/>
                    <a:pt x="3492" y="4147"/>
                  </a:cubicBezTo>
                  <a:cubicBezTo>
                    <a:pt x="3885" y="4442"/>
                    <a:pt x="3639" y="4950"/>
                    <a:pt x="3639" y="4950"/>
                  </a:cubicBezTo>
                  <a:cubicBezTo>
                    <a:pt x="4361" y="4541"/>
                    <a:pt x="4197" y="3885"/>
                    <a:pt x="4115" y="3721"/>
                  </a:cubicBezTo>
                  <a:cubicBezTo>
                    <a:pt x="4033" y="3574"/>
                    <a:pt x="3836" y="3311"/>
                    <a:pt x="4066" y="3213"/>
                  </a:cubicBezTo>
                  <a:cubicBezTo>
                    <a:pt x="4079" y="3207"/>
                    <a:pt x="4092" y="3204"/>
                    <a:pt x="4104" y="3204"/>
                  </a:cubicBezTo>
                  <a:cubicBezTo>
                    <a:pt x="4306" y="3204"/>
                    <a:pt x="4392" y="3925"/>
                    <a:pt x="4377" y="4573"/>
                  </a:cubicBezTo>
                  <a:cubicBezTo>
                    <a:pt x="4344" y="4934"/>
                    <a:pt x="4525" y="5278"/>
                    <a:pt x="4836" y="5475"/>
                  </a:cubicBezTo>
                  <a:cubicBezTo>
                    <a:pt x="4705" y="5163"/>
                    <a:pt x="4639" y="4803"/>
                    <a:pt x="4656" y="4459"/>
                  </a:cubicBezTo>
                  <a:cubicBezTo>
                    <a:pt x="4639" y="3951"/>
                    <a:pt x="4738" y="3016"/>
                    <a:pt x="3836" y="2410"/>
                  </a:cubicBezTo>
                  <a:cubicBezTo>
                    <a:pt x="2918" y="1787"/>
                    <a:pt x="1820" y="2066"/>
                    <a:pt x="1033" y="1492"/>
                  </a:cubicBezTo>
                  <a:cubicBezTo>
                    <a:pt x="558" y="1148"/>
                    <a:pt x="345" y="558"/>
                    <a:pt x="4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 name="Google Shape;1776;p2"/>
            <p:cNvSpPr/>
            <p:nvPr/>
          </p:nvSpPr>
          <p:spPr>
            <a:xfrm>
              <a:off x="4814150" y="4634225"/>
              <a:ext cx="73800" cy="48800"/>
            </a:xfrm>
            <a:custGeom>
              <a:avLst/>
              <a:gdLst/>
              <a:ahLst/>
              <a:cxnLst/>
              <a:rect l="l" t="t" r="r" b="b"/>
              <a:pathLst>
                <a:path w="2952" h="1952" extrusionOk="0">
                  <a:moveTo>
                    <a:pt x="2033" y="0"/>
                  </a:moveTo>
                  <a:cubicBezTo>
                    <a:pt x="321" y="0"/>
                    <a:pt x="296" y="1096"/>
                    <a:pt x="296" y="1380"/>
                  </a:cubicBezTo>
                  <a:cubicBezTo>
                    <a:pt x="296" y="1561"/>
                    <a:pt x="165" y="1725"/>
                    <a:pt x="1" y="1790"/>
                  </a:cubicBezTo>
                  <a:cubicBezTo>
                    <a:pt x="269" y="1903"/>
                    <a:pt x="503" y="1951"/>
                    <a:pt x="709" y="1951"/>
                  </a:cubicBezTo>
                  <a:cubicBezTo>
                    <a:pt x="1460" y="1951"/>
                    <a:pt x="1828" y="1305"/>
                    <a:pt x="2033" y="790"/>
                  </a:cubicBezTo>
                  <a:cubicBezTo>
                    <a:pt x="2181" y="413"/>
                    <a:pt x="2542" y="135"/>
                    <a:pt x="2951" y="85"/>
                  </a:cubicBezTo>
                  <a:cubicBezTo>
                    <a:pt x="2601" y="26"/>
                    <a:pt x="2297" y="0"/>
                    <a:pt x="20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 name="Google Shape;1777;p2"/>
            <p:cNvSpPr/>
            <p:nvPr/>
          </p:nvSpPr>
          <p:spPr>
            <a:xfrm>
              <a:off x="4785075" y="4633575"/>
              <a:ext cx="36475" cy="28500"/>
            </a:xfrm>
            <a:custGeom>
              <a:avLst/>
              <a:gdLst/>
              <a:ahLst/>
              <a:cxnLst/>
              <a:rect l="l" t="t" r="r" b="b"/>
              <a:pathLst>
                <a:path w="1459" h="1140" extrusionOk="0">
                  <a:moveTo>
                    <a:pt x="478" y="0"/>
                  </a:moveTo>
                  <a:cubicBezTo>
                    <a:pt x="433" y="0"/>
                    <a:pt x="388" y="10"/>
                    <a:pt x="344" y="29"/>
                  </a:cubicBezTo>
                  <a:cubicBezTo>
                    <a:pt x="115" y="144"/>
                    <a:pt x="0" y="423"/>
                    <a:pt x="99" y="669"/>
                  </a:cubicBezTo>
                  <a:cubicBezTo>
                    <a:pt x="197" y="882"/>
                    <a:pt x="361" y="1029"/>
                    <a:pt x="574" y="1095"/>
                  </a:cubicBezTo>
                  <a:cubicBezTo>
                    <a:pt x="658" y="1125"/>
                    <a:pt x="744" y="1140"/>
                    <a:pt x="829" y="1140"/>
                  </a:cubicBezTo>
                  <a:cubicBezTo>
                    <a:pt x="975" y="1140"/>
                    <a:pt x="1115" y="1096"/>
                    <a:pt x="1230" y="1013"/>
                  </a:cubicBezTo>
                  <a:cubicBezTo>
                    <a:pt x="1377" y="882"/>
                    <a:pt x="1459" y="702"/>
                    <a:pt x="1459" y="521"/>
                  </a:cubicBezTo>
                  <a:lnTo>
                    <a:pt x="1459" y="521"/>
                  </a:lnTo>
                  <a:cubicBezTo>
                    <a:pt x="1459" y="521"/>
                    <a:pt x="1151" y="902"/>
                    <a:pt x="799" y="902"/>
                  </a:cubicBezTo>
                  <a:cubicBezTo>
                    <a:pt x="779" y="902"/>
                    <a:pt x="758" y="901"/>
                    <a:pt x="738" y="898"/>
                  </a:cubicBezTo>
                  <a:cubicBezTo>
                    <a:pt x="148" y="849"/>
                    <a:pt x="66" y="275"/>
                    <a:pt x="344" y="111"/>
                  </a:cubicBezTo>
                  <a:cubicBezTo>
                    <a:pt x="389" y="85"/>
                    <a:pt x="436" y="73"/>
                    <a:pt x="481" y="73"/>
                  </a:cubicBezTo>
                  <a:cubicBezTo>
                    <a:pt x="603" y="73"/>
                    <a:pt x="714" y="160"/>
                    <a:pt x="738" y="292"/>
                  </a:cubicBezTo>
                  <a:cubicBezTo>
                    <a:pt x="749" y="403"/>
                    <a:pt x="654" y="469"/>
                    <a:pt x="602" y="469"/>
                  </a:cubicBezTo>
                  <a:cubicBezTo>
                    <a:pt x="578" y="469"/>
                    <a:pt x="563" y="454"/>
                    <a:pt x="574" y="423"/>
                  </a:cubicBezTo>
                  <a:cubicBezTo>
                    <a:pt x="586" y="336"/>
                    <a:pt x="552" y="268"/>
                    <a:pt x="478" y="268"/>
                  </a:cubicBezTo>
                  <a:cubicBezTo>
                    <a:pt x="454" y="268"/>
                    <a:pt x="426" y="276"/>
                    <a:pt x="394" y="292"/>
                  </a:cubicBezTo>
                  <a:cubicBezTo>
                    <a:pt x="279" y="357"/>
                    <a:pt x="394" y="538"/>
                    <a:pt x="394" y="538"/>
                  </a:cubicBezTo>
                  <a:cubicBezTo>
                    <a:pt x="446" y="581"/>
                    <a:pt x="506" y="600"/>
                    <a:pt x="564" y="600"/>
                  </a:cubicBezTo>
                  <a:cubicBezTo>
                    <a:pt x="703" y="600"/>
                    <a:pt x="831" y="487"/>
                    <a:pt x="820" y="325"/>
                  </a:cubicBezTo>
                  <a:cubicBezTo>
                    <a:pt x="820" y="142"/>
                    <a:pt x="653" y="0"/>
                    <a:pt x="4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 name="Google Shape;1778;p2"/>
            <p:cNvSpPr/>
            <p:nvPr/>
          </p:nvSpPr>
          <p:spPr>
            <a:xfrm>
              <a:off x="5289500" y="4814975"/>
              <a:ext cx="99600" cy="218525"/>
            </a:xfrm>
            <a:custGeom>
              <a:avLst/>
              <a:gdLst/>
              <a:ahLst/>
              <a:cxnLst/>
              <a:rect l="l" t="t" r="r" b="b"/>
              <a:pathLst>
                <a:path w="3984" h="8741" extrusionOk="0">
                  <a:moveTo>
                    <a:pt x="1913" y="0"/>
                  </a:moveTo>
                  <a:cubicBezTo>
                    <a:pt x="1756" y="0"/>
                    <a:pt x="1598" y="22"/>
                    <a:pt x="1443" y="68"/>
                  </a:cubicBezTo>
                  <a:cubicBezTo>
                    <a:pt x="689" y="248"/>
                    <a:pt x="132" y="904"/>
                    <a:pt x="66" y="1690"/>
                  </a:cubicBezTo>
                  <a:cubicBezTo>
                    <a:pt x="1" y="2493"/>
                    <a:pt x="411" y="3280"/>
                    <a:pt x="1001" y="3838"/>
                  </a:cubicBezTo>
                  <a:cubicBezTo>
                    <a:pt x="1591" y="4428"/>
                    <a:pt x="2361" y="4706"/>
                    <a:pt x="2902" y="5214"/>
                  </a:cubicBezTo>
                  <a:cubicBezTo>
                    <a:pt x="3427" y="5673"/>
                    <a:pt x="3755" y="6345"/>
                    <a:pt x="3820" y="7050"/>
                  </a:cubicBezTo>
                  <a:cubicBezTo>
                    <a:pt x="3836" y="7722"/>
                    <a:pt x="3492" y="8394"/>
                    <a:pt x="2919" y="8558"/>
                  </a:cubicBezTo>
                  <a:cubicBezTo>
                    <a:pt x="2786" y="8608"/>
                    <a:pt x="2649" y="8631"/>
                    <a:pt x="2516" y="8631"/>
                  </a:cubicBezTo>
                  <a:cubicBezTo>
                    <a:pt x="2074" y="8631"/>
                    <a:pt x="1668" y="8379"/>
                    <a:pt x="1542" y="8001"/>
                  </a:cubicBezTo>
                  <a:cubicBezTo>
                    <a:pt x="1329" y="7558"/>
                    <a:pt x="1542" y="7017"/>
                    <a:pt x="1984" y="6837"/>
                  </a:cubicBezTo>
                  <a:cubicBezTo>
                    <a:pt x="2083" y="6804"/>
                    <a:pt x="2165" y="6788"/>
                    <a:pt x="2263" y="6788"/>
                  </a:cubicBezTo>
                  <a:cubicBezTo>
                    <a:pt x="2263" y="6788"/>
                    <a:pt x="2292" y="6785"/>
                    <a:pt x="2337" y="6785"/>
                  </a:cubicBezTo>
                  <a:cubicBezTo>
                    <a:pt x="2473" y="6785"/>
                    <a:pt x="2759" y="6813"/>
                    <a:pt x="2869" y="7034"/>
                  </a:cubicBezTo>
                  <a:cubicBezTo>
                    <a:pt x="2869" y="7034"/>
                    <a:pt x="2890" y="7076"/>
                    <a:pt x="2857" y="7076"/>
                  </a:cubicBezTo>
                  <a:cubicBezTo>
                    <a:pt x="2848" y="7076"/>
                    <a:pt x="2837" y="7073"/>
                    <a:pt x="2820" y="7067"/>
                  </a:cubicBezTo>
                  <a:cubicBezTo>
                    <a:pt x="2750" y="7024"/>
                    <a:pt x="2674" y="7003"/>
                    <a:pt x="2598" y="7003"/>
                  </a:cubicBezTo>
                  <a:cubicBezTo>
                    <a:pt x="2497" y="7003"/>
                    <a:pt x="2396" y="7041"/>
                    <a:pt x="2312" y="7116"/>
                  </a:cubicBezTo>
                  <a:cubicBezTo>
                    <a:pt x="2066" y="7345"/>
                    <a:pt x="2132" y="7771"/>
                    <a:pt x="2443" y="7935"/>
                  </a:cubicBezTo>
                  <a:cubicBezTo>
                    <a:pt x="2522" y="7973"/>
                    <a:pt x="2605" y="7991"/>
                    <a:pt x="2686" y="7991"/>
                  </a:cubicBezTo>
                  <a:cubicBezTo>
                    <a:pt x="2996" y="7991"/>
                    <a:pt x="3278" y="7724"/>
                    <a:pt x="3148" y="7231"/>
                  </a:cubicBezTo>
                  <a:cubicBezTo>
                    <a:pt x="3044" y="6890"/>
                    <a:pt x="2739" y="6683"/>
                    <a:pt x="2403" y="6683"/>
                  </a:cubicBezTo>
                  <a:cubicBezTo>
                    <a:pt x="2368" y="6683"/>
                    <a:pt x="2332" y="6685"/>
                    <a:pt x="2296" y="6690"/>
                  </a:cubicBezTo>
                  <a:cubicBezTo>
                    <a:pt x="2181" y="6690"/>
                    <a:pt x="2066" y="6722"/>
                    <a:pt x="1951" y="6788"/>
                  </a:cubicBezTo>
                  <a:cubicBezTo>
                    <a:pt x="1493" y="7001"/>
                    <a:pt x="1279" y="7542"/>
                    <a:pt x="1476" y="8017"/>
                  </a:cubicBezTo>
                  <a:cubicBezTo>
                    <a:pt x="1605" y="8455"/>
                    <a:pt x="2066" y="8740"/>
                    <a:pt x="2552" y="8740"/>
                  </a:cubicBezTo>
                  <a:cubicBezTo>
                    <a:pt x="2685" y="8740"/>
                    <a:pt x="2821" y="8719"/>
                    <a:pt x="2951" y="8673"/>
                  </a:cubicBezTo>
                  <a:cubicBezTo>
                    <a:pt x="3607" y="8493"/>
                    <a:pt x="3984" y="7755"/>
                    <a:pt x="3968" y="7050"/>
                  </a:cubicBezTo>
                  <a:cubicBezTo>
                    <a:pt x="3918" y="6296"/>
                    <a:pt x="3574" y="5575"/>
                    <a:pt x="3017" y="5083"/>
                  </a:cubicBezTo>
                  <a:cubicBezTo>
                    <a:pt x="2427" y="4542"/>
                    <a:pt x="1673" y="4264"/>
                    <a:pt x="1116" y="3706"/>
                  </a:cubicBezTo>
                  <a:cubicBezTo>
                    <a:pt x="542" y="3182"/>
                    <a:pt x="165" y="2428"/>
                    <a:pt x="230" y="1707"/>
                  </a:cubicBezTo>
                  <a:cubicBezTo>
                    <a:pt x="247" y="1248"/>
                    <a:pt x="460" y="838"/>
                    <a:pt x="820" y="543"/>
                  </a:cubicBezTo>
                  <a:cubicBezTo>
                    <a:pt x="968" y="428"/>
                    <a:pt x="1148" y="346"/>
                    <a:pt x="1345" y="281"/>
                  </a:cubicBezTo>
                  <a:cubicBezTo>
                    <a:pt x="1493" y="240"/>
                    <a:pt x="1640" y="219"/>
                    <a:pt x="1788" y="219"/>
                  </a:cubicBezTo>
                  <a:cubicBezTo>
                    <a:pt x="1935" y="219"/>
                    <a:pt x="2083" y="240"/>
                    <a:pt x="2230" y="281"/>
                  </a:cubicBezTo>
                  <a:cubicBezTo>
                    <a:pt x="3263" y="543"/>
                    <a:pt x="3574" y="1920"/>
                    <a:pt x="2902" y="2575"/>
                  </a:cubicBezTo>
                  <a:cubicBezTo>
                    <a:pt x="2755" y="2707"/>
                    <a:pt x="2591" y="2805"/>
                    <a:pt x="2394" y="2838"/>
                  </a:cubicBezTo>
                  <a:cubicBezTo>
                    <a:pt x="2331" y="2846"/>
                    <a:pt x="2271" y="2851"/>
                    <a:pt x="2214" y="2851"/>
                  </a:cubicBezTo>
                  <a:cubicBezTo>
                    <a:pt x="1741" y="2851"/>
                    <a:pt x="1500" y="2569"/>
                    <a:pt x="1558" y="2379"/>
                  </a:cubicBezTo>
                  <a:cubicBezTo>
                    <a:pt x="1558" y="2379"/>
                    <a:pt x="1558" y="2346"/>
                    <a:pt x="1607" y="2346"/>
                  </a:cubicBezTo>
                  <a:cubicBezTo>
                    <a:pt x="1618" y="2346"/>
                    <a:pt x="1637" y="2347"/>
                    <a:pt x="1664" y="2347"/>
                  </a:cubicBezTo>
                  <a:cubicBezTo>
                    <a:pt x="1802" y="2347"/>
                    <a:pt x="2125" y="2324"/>
                    <a:pt x="2263" y="2035"/>
                  </a:cubicBezTo>
                  <a:cubicBezTo>
                    <a:pt x="2381" y="1680"/>
                    <a:pt x="2099" y="1346"/>
                    <a:pt x="1763" y="1346"/>
                  </a:cubicBezTo>
                  <a:cubicBezTo>
                    <a:pt x="1680" y="1346"/>
                    <a:pt x="1593" y="1366"/>
                    <a:pt x="1509" y="1412"/>
                  </a:cubicBezTo>
                  <a:cubicBezTo>
                    <a:pt x="886" y="1789"/>
                    <a:pt x="1034" y="2723"/>
                    <a:pt x="1738" y="2903"/>
                  </a:cubicBezTo>
                  <a:cubicBezTo>
                    <a:pt x="1908" y="2981"/>
                    <a:pt x="2087" y="3018"/>
                    <a:pt x="2265" y="3018"/>
                  </a:cubicBezTo>
                  <a:cubicBezTo>
                    <a:pt x="2720" y="3018"/>
                    <a:pt x="3163" y="2775"/>
                    <a:pt x="3410" y="2362"/>
                  </a:cubicBezTo>
                  <a:cubicBezTo>
                    <a:pt x="3673" y="1821"/>
                    <a:pt x="3623" y="1166"/>
                    <a:pt x="3279" y="674"/>
                  </a:cubicBezTo>
                  <a:cubicBezTo>
                    <a:pt x="2951" y="245"/>
                    <a:pt x="2438" y="0"/>
                    <a:pt x="191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 name="Google Shape;1779;p2"/>
            <p:cNvSpPr/>
            <p:nvPr/>
          </p:nvSpPr>
          <p:spPr>
            <a:xfrm>
              <a:off x="5344425" y="4897800"/>
              <a:ext cx="43050" cy="60250"/>
            </a:xfrm>
            <a:custGeom>
              <a:avLst/>
              <a:gdLst/>
              <a:ahLst/>
              <a:cxnLst/>
              <a:rect l="l" t="t" r="r" b="b"/>
              <a:pathLst>
                <a:path w="1722" h="2410" extrusionOk="0">
                  <a:moveTo>
                    <a:pt x="197" y="0"/>
                  </a:moveTo>
                  <a:lnTo>
                    <a:pt x="197" y="0"/>
                  </a:lnTo>
                  <a:cubicBezTo>
                    <a:pt x="213" y="164"/>
                    <a:pt x="181" y="328"/>
                    <a:pt x="115" y="475"/>
                  </a:cubicBezTo>
                  <a:cubicBezTo>
                    <a:pt x="0" y="852"/>
                    <a:pt x="328" y="1115"/>
                    <a:pt x="951" y="1393"/>
                  </a:cubicBezTo>
                  <a:cubicBezTo>
                    <a:pt x="1344" y="1590"/>
                    <a:pt x="1607" y="1967"/>
                    <a:pt x="1656" y="2410"/>
                  </a:cubicBezTo>
                  <a:cubicBezTo>
                    <a:pt x="1721" y="393"/>
                    <a:pt x="885" y="328"/>
                    <a:pt x="689" y="328"/>
                  </a:cubicBezTo>
                  <a:cubicBezTo>
                    <a:pt x="674" y="329"/>
                    <a:pt x="660" y="330"/>
                    <a:pt x="646" y="330"/>
                  </a:cubicBezTo>
                  <a:cubicBezTo>
                    <a:pt x="475" y="330"/>
                    <a:pt x="376" y="240"/>
                    <a:pt x="361" y="164"/>
                  </a:cubicBezTo>
                  <a:cubicBezTo>
                    <a:pt x="345" y="66"/>
                    <a:pt x="197" y="0"/>
                    <a:pt x="19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 name="Google Shape;1780;p2"/>
            <p:cNvSpPr/>
            <p:nvPr/>
          </p:nvSpPr>
          <p:spPr>
            <a:xfrm>
              <a:off x="5210025" y="4719950"/>
              <a:ext cx="159825" cy="250800"/>
            </a:xfrm>
            <a:custGeom>
              <a:avLst/>
              <a:gdLst/>
              <a:ahLst/>
              <a:cxnLst/>
              <a:rect l="l" t="t" r="r" b="b"/>
              <a:pathLst>
                <a:path w="6393" h="10032" extrusionOk="0">
                  <a:moveTo>
                    <a:pt x="1147" y="0"/>
                  </a:moveTo>
                  <a:cubicBezTo>
                    <a:pt x="1246" y="115"/>
                    <a:pt x="1229" y="295"/>
                    <a:pt x="1115" y="410"/>
                  </a:cubicBezTo>
                  <a:cubicBezTo>
                    <a:pt x="918" y="574"/>
                    <a:pt x="361" y="1197"/>
                    <a:pt x="754" y="1820"/>
                  </a:cubicBezTo>
                  <a:cubicBezTo>
                    <a:pt x="1213" y="2508"/>
                    <a:pt x="1787" y="2295"/>
                    <a:pt x="1983" y="2869"/>
                  </a:cubicBezTo>
                  <a:cubicBezTo>
                    <a:pt x="1983" y="2869"/>
                    <a:pt x="2065" y="3164"/>
                    <a:pt x="1885" y="3262"/>
                  </a:cubicBezTo>
                  <a:cubicBezTo>
                    <a:pt x="1848" y="3284"/>
                    <a:pt x="1813" y="3293"/>
                    <a:pt x="1781" y="3293"/>
                  </a:cubicBezTo>
                  <a:cubicBezTo>
                    <a:pt x="1638" y="3293"/>
                    <a:pt x="1541" y="3114"/>
                    <a:pt x="1541" y="2967"/>
                  </a:cubicBezTo>
                  <a:cubicBezTo>
                    <a:pt x="1492" y="2656"/>
                    <a:pt x="1229" y="2426"/>
                    <a:pt x="934" y="2377"/>
                  </a:cubicBezTo>
                  <a:cubicBezTo>
                    <a:pt x="541" y="2328"/>
                    <a:pt x="508" y="2213"/>
                    <a:pt x="508" y="2213"/>
                  </a:cubicBezTo>
                  <a:lnTo>
                    <a:pt x="508" y="2213"/>
                  </a:lnTo>
                  <a:cubicBezTo>
                    <a:pt x="541" y="2361"/>
                    <a:pt x="557" y="2508"/>
                    <a:pt x="524" y="2656"/>
                  </a:cubicBezTo>
                  <a:cubicBezTo>
                    <a:pt x="459" y="2803"/>
                    <a:pt x="164" y="3295"/>
                    <a:pt x="721" y="3672"/>
                  </a:cubicBezTo>
                  <a:cubicBezTo>
                    <a:pt x="1295" y="4049"/>
                    <a:pt x="1574" y="3852"/>
                    <a:pt x="1688" y="4491"/>
                  </a:cubicBezTo>
                  <a:cubicBezTo>
                    <a:pt x="1787" y="5131"/>
                    <a:pt x="1836" y="5917"/>
                    <a:pt x="2180" y="6245"/>
                  </a:cubicBezTo>
                  <a:cubicBezTo>
                    <a:pt x="2065" y="6163"/>
                    <a:pt x="1983" y="6065"/>
                    <a:pt x="1918" y="5950"/>
                  </a:cubicBezTo>
                  <a:cubicBezTo>
                    <a:pt x="1765" y="5629"/>
                    <a:pt x="1441" y="5422"/>
                    <a:pt x="1093" y="5422"/>
                  </a:cubicBezTo>
                  <a:cubicBezTo>
                    <a:pt x="1067" y="5422"/>
                    <a:pt x="1042" y="5424"/>
                    <a:pt x="1016" y="5426"/>
                  </a:cubicBezTo>
                  <a:cubicBezTo>
                    <a:pt x="973" y="5428"/>
                    <a:pt x="933" y="5429"/>
                    <a:pt x="895" y="5429"/>
                  </a:cubicBezTo>
                  <a:cubicBezTo>
                    <a:pt x="433" y="5429"/>
                    <a:pt x="373" y="5252"/>
                    <a:pt x="328" y="5131"/>
                  </a:cubicBezTo>
                  <a:lnTo>
                    <a:pt x="328" y="5131"/>
                  </a:lnTo>
                  <a:cubicBezTo>
                    <a:pt x="328" y="5131"/>
                    <a:pt x="0" y="6114"/>
                    <a:pt x="934" y="6606"/>
                  </a:cubicBezTo>
                  <a:cubicBezTo>
                    <a:pt x="1869" y="7098"/>
                    <a:pt x="1803" y="6737"/>
                    <a:pt x="3082" y="7786"/>
                  </a:cubicBezTo>
                  <a:cubicBezTo>
                    <a:pt x="4131" y="8655"/>
                    <a:pt x="4344" y="8704"/>
                    <a:pt x="4344" y="8704"/>
                  </a:cubicBezTo>
                  <a:cubicBezTo>
                    <a:pt x="4306" y="8695"/>
                    <a:pt x="4270" y="8691"/>
                    <a:pt x="4234" y="8691"/>
                  </a:cubicBezTo>
                  <a:cubicBezTo>
                    <a:pt x="4065" y="8691"/>
                    <a:pt x="3917" y="8782"/>
                    <a:pt x="3836" y="8917"/>
                  </a:cubicBezTo>
                  <a:cubicBezTo>
                    <a:pt x="3622" y="9229"/>
                    <a:pt x="3737" y="9638"/>
                    <a:pt x="4065" y="9802"/>
                  </a:cubicBezTo>
                  <a:cubicBezTo>
                    <a:pt x="4065" y="9802"/>
                    <a:pt x="3934" y="9589"/>
                    <a:pt x="4131" y="9573"/>
                  </a:cubicBezTo>
                  <a:cubicBezTo>
                    <a:pt x="4138" y="9572"/>
                    <a:pt x="4145" y="9572"/>
                    <a:pt x="4152" y="9572"/>
                  </a:cubicBezTo>
                  <a:cubicBezTo>
                    <a:pt x="4284" y="9572"/>
                    <a:pt x="4429" y="9662"/>
                    <a:pt x="4586" y="9662"/>
                  </a:cubicBezTo>
                  <a:cubicBezTo>
                    <a:pt x="4676" y="9662"/>
                    <a:pt x="4770" y="9632"/>
                    <a:pt x="4868" y="9540"/>
                  </a:cubicBezTo>
                  <a:cubicBezTo>
                    <a:pt x="4995" y="9421"/>
                    <a:pt x="5193" y="9322"/>
                    <a:pt x="5421" y="9322"/>
                  </a:cubicBezTo>
                  <a:cubicBezTo>
                    <a:pt x="5726" y="9322"/>
                    <a:pt x="6083" y="9498"/>
                    <a:pt x="6393" y="10032"/>
                  </a:cubicBezTo>
                  <a:cubicBezTo>
                    <a:pt x="6393" y="10032"/>
                    <a:pt x="6163" y="9212"/>
                    <a:pt x="4835" y="8688"/>
                  </a:cubicBezTo>
                  <a:cubicBezTo>
                    <a:pt x="3131" y="7966"/>
                    <a:pt x="2049" y="6262"/>
                    <a:pt x="2131" y="4409"/>
                  </a:cubicBezTo>
                  <a:cubicBezTo>
                    <a:pt x="2213" y="2180"/>
                    <a:pt x="3508" y="656"/>
                    <a:pt x="11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 name="Google Shape;1781;p2"/>
            <p:cNvSpPr/>
            <p:nvPr/>
          </p:nvSpPr>
          <p:spPr>
            <a:xfrm>
              <a:off x="5256325" y="4656025"/>
              <a:ext cx="73375" cy="268825"/>
            </a:xfrm>
            <a:custGeom>
              <a:avLst/>
              <a:gdLst/>
              <a:ahLst/>
              <a:cxnLst/>
              <a:rect l="l" t="t" r="r" b="b"/>
              <a:pathLst>
                <a:path w="2935" h="10753" extrusionOk="0">
                  <a:moveTo>
                    <a:pt x="1307" y="0"/>
                  </a:moveTo>
                  <a:cubicBezTo>
                    <a:pt x="728" y="0"/>
                    <a:pt x="177" y="382"/>
                    <a:pt x="115" y="902"/>
                  </a:cubicBezTo>
                  <a:cubicBezTo>
                    <a:pt x="0" y="1459"/>
                    <a:pt x="426" y="1967"/>
                    <a:pt x="1000" y="1967"/>
                  </a:cubicBezTo>
                  <a:cubicBezTo>
                    <a:pt x="1007" y="1967"/>
                    <a:pt x="1014" y="1967"/>
                    <a:pt x="1021" y="1967"/>
                  </a:cubicBezTo>
                  <a:cubicBezTo>
                    <a:pt x="1565" y="1967"/>
                    <a:pt x="1850" y="1341"/>
                    <a:pt x="1656" y="1082"/>
                  </a:cubicBezTo>
                  <a:cubicBezTo>
                    <a:pt x="1572" y="956"/>
                    <a:pt x="1451" y="900"/>
                    <a:pt x="1331" y="900"/>
                  </a:cubicBezTo>
                  <a:cubicBezTo>
                    <a:pt x="1125" y="900"/>
                    <a:pt x="924" y="1068"/>
                    <a:pt x="935" y="1328"/>
                  </a:cubicBezTo>
                  <a:cubicBezTo>
                    <a:pt x="967" y="1639"/>
                    <a:pt x="1312" y="1607"/>
                    <a:pt x="1344" y="1656"/>
                  </a:cubicBezTo>
                  <a:cubicBezTo>
                    <a:pt x="1393" y="1689"/>
                    <a:pt x="1344" y="1754"/>
                    <a:pt x="1344" y="1754"/>
                  </a:cubicBezTo>
                  <a:cubicBezTo>
                    <a:pt x="1312" y="1820"/>
                    <a:pt x="1246" y="1869"/>
                    <a:pt x="1180" y="1902"/>
                  </a:cubicBezTo>
                  <a:lnTo>
                    <a:pt x="1115" y="1918"/>
                  </a:lnTo>
                  <a:lnTo>
                    <a:pt x="1098" y="1918"/>
                  </a:lnTo>
                  <a:cubicBezTo>
                    <a:pt x="1066" y="1922"/>
                    <a:pt x="1033" y="1924"/>
                    <a:pt x="1001" y="1924"/>
                  </a:cubicBezTo>
                  <a:cubicBezTo>
                    <a:pt x="487" y="1924"/>
                    <a:pt x="73" y="1443"/>
                    <a:pt x="197" y="918"/>
                  </a:cubicBezTo>
                  <a:cubicBezTo>
                    <a:pt x="269" y="446"/>
                    <a:pt x="764" y="122"/>
                    <a:pt x="1281" y="122"/>
                  </a:cubicBezTo>
                  <a:cubicBezTo>
                    <a:pt x="1591" y="122"/>
                    <a:pt x="1908" y="238"/>
                    <a:pt x="2147" y="508"/>
                  </a:cubicBezTo>
                  <a:cubicBezTo>
                    <a:pt x="2770" y="1230"/>
                    <a:pt x="2623" y="2426"/>
                    <a:pt x="2246" y="3442"/>
                  </a:cubicBezTo>
                  <a:cubicBezTo>
                    <a:pt x="1426" y="5458"/>
                    <a:pt x="541" y="7507"/>
                    <a:pt x="1164" y="8966"/>
                  </a:cubicBezTo>
                  <a:cubicBezTo>
                    <a:pt x="1443" y="9737"/>
                    <a:pt x="1984" y="10359"/>
                    <a:pt x="2688" y="10753"/>
                  </a:cubicBezTo>
                  <a:cubicBezTo>
                    <a:pt x="2016" y="10327"/>
                    <a:pt x="1508" y="9687"/>
                    <a:pt x="1246" y="8950"/>
                  </a:cubicBezTo>
                  <a:cubicBezTo>
                    <a:pt x="689" y="7507"/>
                    <a:pt x="1574" y="5557"/>
                    <a:pt x="2426" y="3508"/>
                  </a:cubicBezTo>
                  <a:cubicBezTo>
                    <a:pt x="2787" y="2475"/>
                    <a:pt x="2934" y="1230"/>
                    <a:pt x="2246" y="426"/>
                  </a:cubicBezTo>
                  <a:cubicBezTo>
                    <a:pt x="1982" y="127"/>
                    <a:pt x="1640" y="0"/>
                    <a:pt x="130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 name="Google Shape;1782;p2"/>
            <p:cNvSpPr/>
            <p:nvPr/>
          </p:nvSpPr>
          <p:spPr>
            <a:xfrm>
              <a:off x="5319025" y="4646175"/>
              <a:ext cx="69675" cy="203700"/>
            </a:xfrm>
            <a:custGeom>
              <a:avLst/>
              <a:gdLst/>
              <a:ahLst/>
              <a:cxnLst/>
              <a:rect l="l" t="t" r="r" b="b"/>
              <a:pathLst>
                <a:path w="2787" h="8148" extrusionOk="0">
                  <a:moveTo>
                    <a:pt x="2082" y="1"/>
                  </a:moveTo>
                  <a:lnTo>
                    <a:pt x="2082" y="1"/>
                  </a:lnTo>
                  <a:cubicBezTo>
                    <a:pt x="2426" y="1099"/>
                    <a:pt x="967" y="1279"/>
                    <a:pt x="443" y="2902"/>
                  </a:cubicBezTo>
                  <a:cubicBezTo>
                    <a:pt x="0" y="4279"/>
                    <a:pt x="279" y="5230"/>
                    <a:pt x="1574" y="6131"/>
                  </a:cubicBezTo>
                  <a:cubicBezTo>
                    <a:pt x="2721" y="6934"/>
                    <a:pt x="2770" y="8000"/>
                    <a:pt x="2770" y="8147"/>
                  </a:cubicBezTo>
                  <a:cubicBezTo>
                    <a:pt x="2787" y="7639"/>
                    <a:pt x="2623" y="7164"/>
                    <a:pt x="2344" y="6754"/>
                  </a:cubicBezTo>
                  <a:cubicBezTo>
                    <a:pt x="2033" y="6328"/>
                    <a:pt x="1639" y="6066"/>
                    <a:pt x="1066" y="5557"/>
                  </a:cubicBezTo>
                  <a:cubicBezTo>
                    <a:pt x="885" y="5394"/>
                    <a:pt x="738" y="5197"/>
                    <a:pt x="656" y="4967"/>
                  </a:cubicBezTo>
                  <a:cubicBezTo>
                    <a:pt x="312" y="4131"/>
                    <a:pt x="984" y="3263"/>
                    <a:pt x="1311" y="2902"/>
                  </a:cubicBezTo>
                  <a:cubicBezTo>
                    <a:pt x="1721" y="2443"/>
                    <a:pt x="2442" y="1968"/>
                    <a:pt x="2574" y="1066"/>
                  </a:cubicBezTo>
                  <a:cubicBezTo>
                    <a:pt x="2721" y="181"/>
                    <a:pt x="2082" y="1"/>
                    <a:pt x="20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 name="Google Shape;1783;p2"/>
            <p:cNvSpPr/>
            <p:nvPr/>
          </p:nvSpPr>
          <p:spPr>
            <a:xfrm>
              <a:off x="5244300" y="4410175"/>
              <a:ext cx="60800" cy="136450"/>
            </a:xfrm>
            <a:custGeom>
              <a:avLst/>
              <a:gdLst/>
              <a:ahLst/>
              <a:cxnLst/>
              <a:rect l="l" t="t" r="r" b="b"/>
              <a:pathLst>
                <a:path w="2432" h="5458" extrusionOk="0">
                  <a:moveTo>
                    <a:pt x="991" y="0"/>
                  </a:moveTo>
                  <a:cubicBezTo>
                    <a:pt x="629" y="0"/>
                    <a:pt x="1" y="573"/>
                    <a:pt x="284" y="2425"/>
                  </a:cubicBezTo>
                  <a:cubicBezTo>
                    <a:pt x="612" y="4458"/>
                    <a:pt x="2170" y="5409"/>
                    <a:pt x="2432" y="5458"/>
                  </a:cubicBezTo>
                  <a:cubicBezTo>
                    <a:pt x="2432" y="5458"/>
                    <a:pt x="907" y="4474"/>
                    <a:pt x="776" y="2802"/>
                  </a:cubicBezTo>
                  <a:cubicBezTo>
                    <a:pt x="645" y="1130"/>
                    <a:pt x="1153" y="1098"/>
                    <a:pt x="1317" y="737"/>
                  </a:cubicBezTo>
                  <a:cubicBezTo>
                    <a:pt x="1481" y="376"/>
                    <a:pt x="1399" y="114"/>
                    <a:pt x="1088" y="16"/>
                  </a:cubicBezTo>
                  <a:cubicBezTo>
                    <a:pt x="1059" y="6"/>
                    <a:pt x="1026" y="0"/>
                    <a:pt x="99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 name="Google Shape;1784;p2"/>
            <p:cNvSpPr/>
            <p:nvPr/>
          </p:nvSpPr>
          <p:spPr>
            <a:xfrm>
              <a:off x="5217400" y="4372750"/>
              <a:ext cx="131550" cy="177575"/>
            </a:xfrm>
            <a:custGeom>
              <a:avLst/>
              <a:gdLst/>
              <a:ahLst/>
              <a:cxnLst/>
              <a:rect l="l" t="t" r="r" b="b"/>
              <a:pathLst>
                <a:path w="5262" h="7103" extrusionOk="0">
                  <a:moveTo>
                    <a:pt x="3588" y="0"/>
                  </a:moveTo>
                  <a:cubicBezTo>
                    <a:pt x="3374" y="0"/>
                    <a:pt x="3173" y="25"/>
                    <a:pt x="3000" y="54"/>
                  </a:cubicBezTo>
                  <a:cubicBezTo>
                    <a:pt x="2573" y="120"/>
                    <a:pt x="2164" y="300"/>
                    <a:pt x="1819" y="546"/>
                  </a:cubicBezTo>
                  <a:cubicBezTo>
                    <a:pt x="0" y="1923"/>
                    <a:pt x="328" y="4283"/>
                    <a:pt x="869" y="5430"/>
                  </a:cubicBezTo>
                  <a:cubicBezTo>
                    <a:pt x="1164" y="6102"/>
                    <a:pt x="1639" y="6692"/>
                    <a:pt x="2262" y="7102"/>
                  </a:cubicBezTo>
                  <a:cubicBezTo>
                    <a:pt x="1672" y="6660"/>
                    <a:pt x="1213" y="6070"/>
                    <a:pt x="934" y="5398"/>
                  </a:cubicBezTo>
                  <a:cubicBezTo>
                    <a:pt x="443" y="4250"/>
                    <a:pt x="197" y="1972"/>
                    <a:pt x="1918" y="693"/>
                  </a:cubicBezTo>
                  <a:cubicBezTo>
                    <a:pt x="2347" y="383"/>
                    <a:pt x="2908" y="189"/>
                    <a:pt x="3426" y="189"/>
                  </a:cubicBezTo>
                  <a:cubicBezTo>
                    <a:pt x="3838" y="189"/>
                    <a:pt x="4223" y="312"/>
                    <a:pt x="4491" y="595"/>
                  </a:cubicBezTo>
                  <a:cubicBezTo>
                    <a:pt x="5137" y="1241"/>
                    <a:pt x="4654" y="2300"/>
                    <a:pt x="3965" y="2300"/>
                  </a:cubicBezTo>
                  <a:cubicBezTo>
                    <a:pt x="3955" y="2300"/>
                    <a:pt x="3944" y="2300"/>
                    <a:pt x="3934" y="2300"/>
                  </a:cubicBezTo>
                  <a:cubicBezTo>
                    <a:pt x="3904" y="2303"/>
                    <a:pt x="3874" y="2305"/>
                    <a:pt x="3845" y="2305"/>
                  </a:cubicBezTo>
                  <a:cubicBezTo>
                    <a:pt x="3581" y="2305"/>
                    <a:pt x="3329" y="2175"/>
                    <a:pt x="3196" y="1939"/>
                  </a:cubicBezTo>
                  <a:cubicBezTo>
                    <a:pt x="3131" y="1841"/>
                    <a:pt x="3114" y="1710"/>
                    <a:pt x="3131" y="1578"/>
                  </a:cubicBezTo>
                  <a:cubicBezTo>
                    <a:pt x="3150" y="1327"/>
                    <a:pt x="3226" y="1247"/>
                    <a:pt x="3279" y="1247"/>
                  </a:cubicBezTo>
                  <a:cubicBezTo>
                    <a:pt x="3316" y="1247"/>
                    <a:pt x="3341" y="1285"/>
                    <a:pt x="3327" y="1333"/>
                  </a:cubicBezTo>
                  <a:cubicBezTo>
                    <a:pt x="3299" y="1564"/>
                    <a:pt x="3487" y="1770"/>
                    <a:pt x="3712" y="1770"/>
                  </a:cubicBezTo>
                  <a:cubicBezTo>
                    <a:pt x="3742" y="1770"/>
                    <a:pt x="3772" y="1766"/>
                    <a:pt x="3803" y="1759"/>
                  </a:cubicBezTo>
                  <a:cubicBezTo>
                    <a:pt x="4213" y="1693"/>
                    <a:pt x="4311" y="1152"/>
                    <a:pt x="3950" y="956"/>
                  </a:cubicBezTo>
                  <a:cubicBezTo>
                    <a:pt x="3857" y="909"/>
                    <a:pt x="3758" y="887"/>
                    <a:pt x="3662" y="887"/>
                  </a:cubicBezTo>
                  <a:cubicBezTo>
                    <a:pt x="3354" y="887"/>
                    <a:pt x="3066" y="1110"/>
                    <a:pt x="3016" y="1447"/>
                  </a:cubicBezTo>
                  <a:cubicBezTo>
                    <a:pt x="2950" y="1775"/>
                    <a:pt x="3114" y="2103"/>
                    <a:pt x="3409" y="2267"/>
                  </a:cubicBezTo>
                  <a:lnTo>
                    <a:pt x="3442" y="2267"/>
                  </a:lnTo>
                  <a:cubicBezTo>
                    <a:pt x="3541" y="2316"/>
                    <a:pt x="3639" y="2365"/>
                    <a:pt x="3754" y="2382"/>
                  </a:cubicBezTo>
                  <a:cubicBezTo>
                    <a:pt x="3857" y="2407"/>
                    <a:pt x="3959" y="2419"/>
                    <a:pt x="4059" y="2419"/>
                  </a:cubicBezTo>
                  <a:cubicBezTo>
                    <a:pt x="4659" y="2419"/>
                    <a:pt x="5173" y="1986"/>
                    <a:pt x="5229" y="1480"/>
                  </a:cubicBezTo>
                  <a:cubicBezTo>
                    <a:pt x="5262" y="1054"/>
                    <a:pt x="5114" y="644"/>
                    <a:pt x="4786" y="382"/>
                  </a:cubicBezTo>
                  <a:cubicBezTo>
                    <a:pt x="4415" y="84"/>
                    <a:pt x="3981" y="0"/>
                    <a:pt x="35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 name="Google Shape;1785;p2"/>
            <p:cNvSpPr/>
            <p:nvPr/>
          </p:nvSpPr>
          <p:spPr>
            <a:xfrm>
              <a:off x="5189125" y="4235175"/>
              <a:ext cx="130325" cy="204925"/>
            </a:xfrm>
            <a:custGeom>
              <a:avLst/>
              <a:gdLst/>
              <a:ahLst/>
              <a:cxnLst/>
              <a:rect l="l" t="t" r="r" b="b"/>
              <a:pathLst>
                <a:path w="5213" h="8197" extrusionOk="0">
                  <a:moveTo>
                    <a:pt x="4114" y="0"/>
                  </a:moveTo>
                  <a:cubicBezTo>
                    <a:pt x="4114" y="1"/>
                    <a:pt x="4180" y="607"/>
                    <a:pt x="3803" y="836"/>
                  </a:cubicBezTo>
                  <a:cubicBezTo>
                    <a:pt x="3409" y="1066"/>
                    <a:pt x="2836" y="1525"/>
                    <a:pt x="3426" y="2049"/>
                  </a:cubicBezTo>
                  <a:cubicBezTo>
                    <a:pt x="4032" y="2574"/>
                    <a:pt x="4196" y="3328"/>
                    <a:pt x="3688" y="4065"/>
                  </a:cubicBezTo>
                  <a:cubicBezTo>
                    <a:pt x="3688" y="4065"/>
                    <a:pt x="3983" y="2967"/>
                    <a:pt x="3246" y="2475"/>
                  </a:cubicBezTo>
                  <a:cubicBezTo>
                    <a:pt x="3054" y="2343"/>
                    <a:pt x="2895" y="2306"/>
                    <a:pt x="2779" y="2306"/>
                  </a:cubicBezTo>
                  <a:cubicBezTo>
                    <a:pt x="2636" y="2306"/>
                    <a:pt x="2557" y="2361"/>
                    <a:pt x="2557" y="2361"/>
                  </a:cubicBezTo>
                  <a:cubicBezTo>
                    <a:pt x="2623" y="2492"/>
                    <a:pt x="2655" y="2639"/>
                    <a:pt x="2672" y="2787"/>
                  </a:cubicBezTo>
                  <a:cubicBezTo>
                    <a:pt x="2688" y="3000"/>
                    <a:pt x="2213" y="3361"/>
                    <a:pt x="2557" y="3754"/>
                  </a:cubicBezTo>
                  <a:cubicBezTo>
                    <a:pt x="2901" y="4131"/>
                    <a:pt x="3147" y="4918"/>
                    <a:pt x="1934" y="5803"/>
                  </a:cubicBezTo>
                  <a:cubicBezTo>
                    <a:pt x="1934" y="5803"/>
                    <a:pt x="2557" y="4442"/>
                    <a:pt x="2196" y="3738"/>
                  </a:cubicBezTo>
                  <a:cubicBezTo>
                    <a:pt x="1819" y="3000"/>
                    <a:pt x="1377" y="3148"/>
                    <a:pt x="967" y="2557"/>
                  </a:cubicBezTo>
                  <a:cubicBezTo>
                    <a:pt x="967" y="2557"/>
                    <a:pt x="0" y="3082"/>
                    <a:pt x="754" y="4229"/>
                  </a:cubicBezTo>
                  <a:cubicBezTo>
                    <a:pt x="1623" y="5573"/>
                    <a:pt x="541" y="7278"/>
                    <a:pt x="1459" y="8196"/>
                  </a:cubicBezTo>
                  <a:cubicBezTo>
                    <a:pt x="1459" y="8196"/>
                    <a:pt x="1410" y="6836"/>
                    <a:pt x="2672" y="5606"/>
                  </a:cubicBezTo>
                  <a:cubicBezTo>
                    <a:pt x="3934" y="4377"/>
                    <a:pt x="5212" y="2852"/>
                    <a:pt x="411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 name="Google Shape;1786;p2"/>
            <p:cNvSpPr/>
            <p:nvPr/>
          </p:nvSpPr>
          <p:spPr>
            <a:xfrm>
              <a:off x="5303450" y="4209775"/>
              <a:ext cx="75825" cy="112700"/>
            </a:xfrm>
            <a:custGeom>
              <a:avLst/>
              <a:gdLst/>
              <a:ahLst/>
              <a:cxnLst/>
              <a:rect l="l" t="t" r="r" b="b"/>
              <a:pathLst>
                <a:path w="3033" h="4508" extrusionOk="0">
                  <a:moveTo>
                    <a:pt x="2590" y="0"/>
                  </a:moveTo>
                  <a:cubicBezTo>
                    <a:pt x="2541" y="262"/>
                    <a:pt x="2279" y="525"/>
                    <a:pt x="1623" y="820"/>
                  </a:cubicBezTo>
                  <a:cubicBezTo>
                    <a:pt x="984" y="1098"/>
                    <a:pt x="1213" y="1934"/>
                    <a:pt x="1279" y="2115"/>
                  </a:cubicBezTo>
                  <a:cubicBezTo>
                    <a:pt x="1342" y="2287"/>
                    <a:pt x="1389" y="2641"/>
                    <a:pt x="1205" y="2641"/>
                  </a:cubicBezTo>
                  <a:cubicBezTo>
                    <a:pt x="1198" y="2641"/>
                    <a:pt x="1189" y="2640"/>
                    <a:pt x="1180" y="2639"/>
                  </a:cubicBezTo>
                  <a:cubicBezTo>
                    <a:pt x="967" y="2606"/>
                    <a:pt x="1000" y="2492"/>
                    <a:pt x="1115" y="1820"/>
                  </a:cubicBezTo>
                  <a:cubicBezTo>
                    <a:pt x="1191" y="1300"/>
                    <a:pt x="845" y="1241"/>
                    <a:pt x="685" y="1241"/>
                  </a:cubicBezTo>
                  <a:cubicBezTo>
                    <a:pt x="638" y="1241"/>
                    <a:pt x="607" y="1246"/>
                    <a:pt x="607" y="1246"/>
                  </a:cubicBezTo>
                  <a:cubicBezTo>
                    <a:pt x="738" y="1426"/>
                    <a:pt x="738" y="1656"/>
                    <a:pt x="607" y="1820"/>
                  </a:cubicBezTo>
                  <a:cubicBezTo>
                    <a:pt x="344" y="2065"/>
                    <a:pt x="49" y="2344"/>
                    <a:pt x="312" y="3098"/>
                  </a:cubicBezTo>
                  <a:cubicBezTo>
                    <a:pt x="574" y="3852"/>
                    <a:pt x="0" y="4508"/>
                    <a:pt x="0" y="4508"/>
                  </a:cubicBezTo>
                  <a:cubicBezTo>
                    <a:pt x="3032" y="2016"/>
                    <a:pt x="2590" y="1"/>
                    <a:pt x="259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 name="Google Shape;1787;p2"/>
            <p:cNvSpPr/>
            <p:nvPr/>
          </p:nvSpPr>
          <p:spPr>
            <a:xfrm>
              <a:off x="5153050" y="4424075"/>
              <a:ext cx="90175" cy="106575"/>
            </a:xfrm>
            <a:custGeom>
              <a:avLst/>
              <a:gdLst/>
              <a:ahLst/>
              <a:cxnLst/>
              <a:rect l="l" t="t" r="r" b="b"/>
              <a:pathLst>
                <a:path w="3607" h="4263" extrusionOk="0">
                  <a:moveTo>
                    <a:pt x="1869" y="1"/>
                  </a:moveTo>
                  <a:cubicBezTo>
                    <a:pt x="1869" y="1"/>
                    <a:pt x="2000" y="279"/>
                    <a:pt x="1656" y="525"/>
                  </a:cubicBezTo>
                  <a:cubicBezTo>
                    <a:pt x="1312" y="771"/>
                    <a:pt x="1" y="2443"/>
                    <a:pt x="3607" y="4262"/>
                  </a:cubicBezTo>
                  <a:cubicBezTo>
                    <a:pt x="3607" y="4262"/>
                    <a:pt x="2754" y="3771"/>
                    <a:pt x="2640" y="2476"/>
                  </a:cubicBezTo>
                  <a:cubicBezTo>
                    <a:pt x="2541" y="1197"/>
                    <a:pt x="2820" y="509"/>
                    <a:pt x="18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 name="Google Shape;1788;p2"/>
            <p:cNvSpPr/>
            <p:nvPr/>
          </p:nvSpPr>
          <p:spPr>
            <a:xfrm>
              <a:off x="5044050" y="4489825"/>
              <a:ext cx="196725" cy="144725"/>
            </a:xfrm>
            <a:custGeom>
              <a:avLst/>
              <a:gdLst/>
              <a:ahLst/>
              <a:cxnLst/>
              <a:rect l="l" t="t" r="r" b="b"/>
              <a:pathLst>
                <a:path w="7869" h="5789" extrusionOk="0">
                  <a:moveTo>
                    <a:pt x="4658" y="1"/>
                  </a:moveTo>
                  <a:cubicBezTo>
                    <a:pt x="4514" y="1"/>
                    <a:pt x="4376" y="47"/>
                    <a:pt x="4246" y="141"/>
                  </a:cubicBezTo>
                  <a:cubicBezTo>
                    <a:pt x="3878" y="395"/>
                    <a:pt x="3657" y="609"/>
                    <a:pt x="3469" y="609"/>
                  </a:cubicBezTo>
                  <a:cubicBezTo>
                    <a:pt x="3415" y="609"/>
                    <a:pt x="3363" y="591"/>
                    <a:pt x="3312" y="551"/>
                  </a:cubicBezTo>
                  <a:lnTo>
                    <a:pt x="3312" y="551"/>
                  </a:lnTo>
                  <a:cubicBezTo>
                    <a:pt x="3311" y="551"/>
                    <a:pt x="3000" y="1174"/>
                    <a:pt x="3689" y="1387"/>
                  </a:cubicBezTo>
                  <a:cubicBezTo>
                    <a:pt x="4361" y="1583"/>
                    <a:pt x="4836" y="1714"/>
                    <a:pt x="4738" y="2091"/>
                  </a:cubicBezTo>
                  <a:cubicBezTo>
                    <a:pt x="4639" y="2468"/>
                    <a:pt x="3705" y="2550"/>
                    <a:pt x="2574" y="2714"/>
                  </a:cubicBezTo>
                  <a:cubicBezTo>
                    <a:pt x="1459" y="2878"/>
                    <a:pt x="591" y="3157"/>
                    <a:pt x="607" y="4124"/>
                  </a:cubicBezTo>
                  <a:cubicBezTo>
                    <a:pt x="632" y="4887"/>
                    <a:pt x="490" y="5245"/>
                    <a:pt x="241" y="5245"/>
                  </a:cubicBezTo>
                  <a:cubicBezTo>
                    <a:pt x="170" y="5245"/>
                    <a:pt x="89" y="5215"/>
                    <a:pt x="0" y="5157"/>
                  </a:cubicBezTo>
                  <a:lnTo>
                    <a:pt x="0" y="5157"/>
                  </a:lnTo>
                  <a:cubicBezTo>
                    <a:pt x="1" y="5157"/>
                    <a:pt x="249" y="5788"/>
                    <a:pt x="1194" y="5788"/>
                  </a:cubicBezTo>
                  <a:cubicBezTo>
                    <a:pt x="1389" y="5788"/>
                    <a:pt x="1612" y="5762"/>
                    <a:pt x="1869" y="5698"/>
                  </a:cubicBezTo>
                  <a:cubicBezTo>
                    <a:pt x="3377" y="5321"/>
                    <a:pt x="3557" y="4108"/>
                    <a:pt x="4197" y="3354"/>
                  </a:cubicBezTo>
                  <a:cubicBezTo>
                    <a:pt x="4836" y="2600"/>
                    <a:pt x="5492" y="1977"/>
                    <a:pt x="7868" y="1928"/>
                  </a:cubicBezTo>
                  <a:cubicBezTo>
                    <a:pt x="7868" y="1928"/>
                    <a:pt x="6409" y="1813"/>
                    <a:pt x="5852" y="960"/>
                  </a:cubicBezTo>
                  <a:cubicBezTo>
                    <a:pt x="5459" y="329"/>
                    <a:pt x="5040" y="1"/>
                    <a:pt x="465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 name="Google Shape;1789;p2"/>
            <p:cNvSpPr/>
            <p:nvPr/>
          </p:nvSpPr>
          <p:spPr>
            <a:xfrm>
              <a:off x="5144025" y="4549400"/>
              <a:ext cx="192225" cy="156625"/>
            </a:xfrm>
            <a:custGeom>
              <a:avLst/>
              <a:gdLst/>
              <a:ahLst/>
              <a:cxnLst/>
              <a:rect l="l" t="t" r="r" b="b"/>
              <a:pathLst>
                <a:path w="7689" h="6265" extrusionOk="0">
                  <a:moveTo>
                    <a:pt x="3368" y="1"/>
                  </a:moveTo>
                  <a:cubicBezTo>
                    <a:pt x="3322" y="1"/>
                    <a:pt x="3276" y="2"/>
                    <a:pt x="3230" y="3"/>
                  </a:cubicBezTo>
                  <a:cubicBezTo>
                    <a:pt x="2656" y="20"/>
                    <a:pt x="2099" y="167"/>
                    <a:pt x="1624" y="462"/>
                  </a:cubicBezTo>
                  <a:cubicBezTo>
                    <a:pt x="1443" y="561"/>
                    <a:pt x="1279" y="676"/>
                    <a:pt x="1148" y="807"/>
                  </a:cubicBezTo>
                  <a:cubicBezTo>
                    <a:pt x="1" y="1807"/>
                    <a:pt x="362" y="3888"/>
                    <a:pt x="1706" y="4216"/>
                  </a:cubicBezTo>
                  <a:cubicBezTo>
                    <a:pt x="1842" y="4253"/>
                    <a:pt x="1980" y="4271"/>
                    <a:pt x="2117" y="4271"/>
                  </a:cubicBezTo>
                  <a:cubicBezTo>
                    <a:pt x="2587" y="4271"/>
                    <a:pt x="3040" y="4060"/>
                    <a:pt x="3345" y="3692"/>
                  </a:cubicBezTo>
                  <a:cubicBezTo>
                    <a:pt x="3656" y="3249"/>
                    <a:pt x="3656" y="2659"/>
                    <a:pt x="3345" y="2216"/>
                  </a:cubicBezTo>
                  <a:cubicBezTo>
                    <a:pt x="3133" y="1919"/>
                    <a:pt x="2803" y="1759"/>
                    <a:pt x="2469" y="1759"/>
                  </a:cubicBezTo>
                  <a:cubicBezTo>
                    <a:pt x="2286" y="1759"/>
                    <a:pt x="2103" y="1807"/>
                    <a:pt x="1935" y="1905"/>
                  </a:cubicBezTo>
                  <a:cubicBezTo>
                    <a:pt x="1640" y="2069"/>
                    <a:pt x="1509" y="2413"/>
                    <a:pt x="1607" y="2724"/>
                  </a:cubicBezTo>
                  <a:cubicBezTo>
                    <a:pt x="1640" y="2823"/>
                    <a:pt x="1689" y="2905"/>
                    <a:pt x="1755" y="2970"/>
                  </a:cubicBezTo>
                  <a:cubicBezTo>
                    <a:pt x="1857" y="3073"/>
                    <a:pt x="1997" y="3115"/>
                    <a:pt x="2136" y="3115"/>
                  </a:cubicBezTo>
                  <a:cubicBezTo>
                    <a:pt x="2377" y="3115"/>
                    <a:pt x="2615" y="2989"/>
                    <a:pt x="2656" y="2823"/>
                  </a:cubicBezTo>
                  <a:cubicBezTo>
                    <a:pt x="2715" y="2557"/>
                    <a:pt x="2509" y="2305"/>
                    <a:pt x="2252" y="2305"/>
                  </a:cubicBezTo>
                  <a:cubicBezTo>
                    <a:pt x="2223" y="2305"/>
                    <a:pt x="2194" y="2308"/>
                    <a:pt x="2165" y="2315"/>
                  </a:cubicBezTo>
                  <a:cubicBezTo>
                    <a:pt x="1902" y="2380"/>
                    <a:pt x="1935" y="2528"/>
                    <a:pt x="1837" y="2544"/>
                  </a:cubicBezTo>
                  <a:cubicBezTo>
                    <a:pt x="1738" y="2544"/>
                    <a:pt x="1738" y="2397"/>
                    <a:pt x="1738" y="2397"/>
                  </a:cubicBezTo>
                  <a:cubicBezTo>
                    <a:pt x="1738" y="2200"/>
                    <a:pt x="1853" y="2020"/>
                    <a:pt x="2017" y="1938"/>
                  </a:cubicBezTo>
                  <a:cubicBezTo>
                    <a:pt x="2158" y="1870"/>
                    <a:pt x="2310" y="1837"/>
                    <a:pt x="2459" y="1837"/>
                  </a:cubicBezTo>
                  <a:cubicBezTo>
                    <a:pt x="2778" y="1837"/>
                    <a:pt x="3090" y="1987"/>
                    <a:pt x="3279" y="2265"/>
                  </a:cubicBezTo>
                  <a:cubicBezTo>
                    <a:pt x="3541" y="2692"/>
                    <a:pt x="3541" y="3216"/>
                    <a:pt x="3246" y="3626"/>
                  </a:cubicBezTo>
                  <a:cubicBezTo>
                    <a:pt x="3017" y="3944"/>
                    <a:pt x="2581" y="4134"/>
                    <a:pt x="2137" y="4134"/>
                  </a:cubicBezTo>
                  <a:cubicBezTo>
                    <a:pt x="2008" y="4134"/>
                    <a:pt x="1880" y="4118"/>
                    <a:pt x="1755" y="4085"/>
                  </a:cubicBezTo>
                  <a:cubicBezTo>
                    <a:pt x="542" y="3790"/>
                    <a:pt x="214" y="1856"/>
                    <a:pt x="1263" y="938"/>
                  </a:cubicBezTo>
                  <a:cubicBezTo>
                    <a:pt x="1740" y="491"/>
                    <a:pt x="2322" y="318"/>
                    <a:pt x="2910" y="318"/>
                  </a:cubicBezTo>
                  <a:cubicBezTo>
                    <a:pt x="3616" y="318"/>
                    <a:pt x="4331" y="567"/>
                    <a:pt x="4886" y="889"/>
                  </a:cubicBezTo>
                  <a:cubicBezTo>
                    <a:pt x="5820" y="1413"/>
                    <a:pt x="6558" y="2249"/>
                    <a:pt x="6951" y="3249"/>
                  </a:cubicBezTo>
                  <a:cubicBezTo>
                    <a:pt x="7279" y="4052"/>
                    <a:pt x="7443" y="4904"/>
                    <a:pt x="7459" y="5773"/>
                  </a:cubicBezTo>
                  <a:cubicBezTo>
                    <a:pt x="7459" y="5937"/>
                    <a:pt x="7443" y="6101"/>
                    <a:pt x="7410" y="6265"/>
                  </a:cubicBezTo>
                  <a:cubicBezTo>
                    <a:pt x="7426" y="6216"/>
                    <a:pt x="7443" y="6134"/>
                    <a:pt x="7459" y="6068"/>
                  </a:cubicBezTo>
                  <a:cubicBezTo>
                    <a:pt x="7459" y="6063"/>
                    <a:pt x="7459" y="6057"/>
                    <a:pt x="7459" y="6052"/>
                  </a:cubicBezTo>
                  <a:cubicBezTo>
                    <a:pt x="7689" y="4872"/>
                    <a:pt x="7541" y="3626"/>
                    <a:pt x="7016" y="2528"/>
                  </a:cubicBezTo>
                  <a:cubicBezTo>
                    <a:pt x="6331" y="1109"/>
                    <a:pt x="4979" y="1"/>
                    <a:pt x="336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 name="Google Shape;1790;p2"/>
            <p:cNvSpPr/>
            <p:nvPr/>
          </p:nvSpPr>
          <p:spPr>
            <a:xfrm>
              <a:off x="5250500" y="4597175"/>
              <a:ext cx="76325" cy="81825"/>
            </a:xfrm>
            <a:custGeom>
              <a:avLst/>
              <a:gdLst/>
              <a:ahLst/>
              <a:cxnLst/>
              <a:rect l="l" t="t" r="r" b="b"/>
              <a:pathLst>
                <a:path w="3053" h="3273" extrusionOk="0">
                  <a:moveTo>
                    <a:pt x="730" y="0"/>
                  </a:moveTo>
                  <a:cubicBezTo>
                    <a:pt x="63" y="0"/>
                    <a:pt x="0" y="784"/>
                    <a:pt x="1102" y="961"/>
                  </a:cubicBezTo>
                  <a:cubicBezTo>
                    <a:pt x="2364" y="1174"/>
                    <a:pt x="3053" y="3272"/>
                    <a:pt x="3053" y="3272"/>
                  </a:cubicBezTo>
                  <a:cubicBezTo>
                    <a:pt x="3053" y="3272"/>
                    <a:pt x="2725" y="1010"/>
                    <a:pt x="1463" y="240"/>
                  </a:cubicBezTo>
                  <a:cubicBezTo>
                    <a:pt x="1175" y="68"/>
                    <a:pt x="926" y="0"/>
                    <a:pt x="73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 name="Google Shape;1791;p2"/>
            <p:cNvSpPr/>
            <p:nvPr/>
          </p:nvSpPr>
          <p:spPr>
            <a:xfrm>
              <a:off x="5098150" y="4590850"/>
              <a:ext cx="130325" cy="112975"/>
            </a:xfrm>
            <a:custGeom>
              <a:avLst/>
              <a:gdLst/>
              <a:ahLst/>
              <a:cxnLst/>
              <a:rect l="l" t="t" r="r" b="b"/>
              <a:pathLst>
                <a:path w="5213" h="4519" extrusionOk="0">
                  <a:moveTo>
                    <a:pt x="2180" y="1"/>
                  </a:moveTo>
                  <a:cubicBezTo>
                    <a:pt x="2016" y="198"/>
                    <a:pt x="1885" y="427"/>
                    <a:pt x="1820" y="673"/>
                  </a:cubicBezTo>
                  <a:cubicBezTo>
                    <a:pt x="1688" y="1083"/>
                    <a:pt x="1131" y="1312"/>
                    <a:pt x="557" y="1706"/>
                  </a:cubicBezTo>
                  <a:cubicBezTo>
                    <a:pt x="0" y="2083"/>
                    <a:pt x="82" y="2706"/>
                    <a:pt x="213" y="3033"/>
                  </a:cubicBezTo>
                  <a:cubicBezTo>
                    <a:pt x="262" y="3263"/>
                    <a:pt x="246" y="3509"/>
                    <a:pt x="131" y="3722"/>
                  </a:cubicBezTo>
                  <a:cubicBezTo>
                    <a:pt x="394" y="3492"/>
                    <a:pt x="705" y="3328"/>
                    <a:pt x="1049" y="3230"/>
                  </a:cubicBezTo>
                  <a:cubicBezTo>
                    <a:pt x="1672" y="3050"/>
                    <a:pt x="1656" y="2755"/>
                    <a:pt x="1639" y="2279"/>
                  </a:cubicBezTo>
                  <a:cubicBezTo>
                    <a:pt x="1626" y="1901"/>
                    <a:pt x="1790" y="1868"/>
                    <a:pt x="1849" y="1868"/>
                  </a:cubicBezTo>
                  <a:cubicBezTo>
                    <a:pt x="1861" y="1868"/>
                    <a:pt x="1869" y="1870"/>
                    <a:pt x="1869" y="1870"/>
                  </a:cubicBezTo>
                  <a:cubicBezTo>
                    <a:pt x="1877" y="1869"/>
                    <a:pt x="1886" y="1868"/>
                    <a:pt x="1894" y="1868"/>
                  </a:cubicBezTo>
                  <a:cubicBezTo>
                    <a:pt x="2160" y="1868"/>
                    <a:pt x="2097" y="2387"/>
                    <a:pt x="2065" y="2689"/>
                  </a:cubicBezTo>
                  <a:cubicBezTo>
                    <a:pt x="1967" y="3214"/>
                    <a:pt x="2115" y="3755"/>
                    <a:pt x="2492" y="4164"/>
                  </a:cubicBezTo>
                  <a:cubicBezTo>
                    <a:pt x="2733" y="4428"/>
                    <a:pt x="3054" y="4518"/>
                    <a:pt x="3373" y="4518"/>
                  </a:cubicBezTo>
                  <a:cubicBezTo>
                    <a:pt x="3766" y="4518"/>
                    <a:pt x="4157" y="4381"/>
                    <a:pt x="4393" y="4263"/>
                  </a:cubicBezTo>
                  <a:cubicBezTo>
                    <a:pt x="4504" y="4217"/>
                    <a:pt x="4617" y="4195"/>
                    <a:pt x="4729" y="4195"/>
                  </a:cubicBezTo>
                  <a:cubicBezTo>
                    <a:pt x="4899" y="4195"/>
                    <a:pt x="5064" y="4246"/>
                    <a:pt x="5213" y="4345"/>
                  </a:cubicBezTo>
                  <a:cubicBezTo>
                    <a:pt x="5081" y="3460"/>
                    <a:pt x="4639" y="3197"/>
                    <a:pt x="4016" y="3132"/>
                  </a:cubicBezTo>
                  <a:cubicBezTo>
                    <a:pt x="3377" y="3066"/>
                    <a:pt x="2524" y="2853"/>
                    <a:pt x="2197" y="1771"/>
                  </a:cubicBezTo>
                  <a:cubicBezTo>
                    <a:pt x="1852" y="690"/>
                    <a:pt x="2180" y="1"/>
                    <a:pt x="21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 name="Google Shape;1792;p2"/>
            <p:cNvSpPr/>
            <p:nvPr/>
          </p:nvSpPr>
          <p:spPr>
            <a:xfrm>
              <a:off x="5118625" y="4667075"/>
              <a:ext cx="32825" cy="49625"/>
            </a:xfrm>
            <a:custGeom>
              <a:avLst/>
              <a:gdLst/>
              <a:ahLst/>
              <a:cxnLst/>
              <a:rect l="l" t="t" r="r" b="b"/>
              <a:pathLst>
                <a:path w="1313" h="1985" extrusionOk="0">
                  <a:moveTo>
                    <a:pt x="968" y="1"/>
                  </a:moveTo>
                  <a:cubicBezTo>
                    <a:pt x="968" y="1"/>
                    <a:pt x="951" y="83"/>
                    <a:pt x="509" y="345"/>
                  </a:cubicBezTo>
                  <a:cubicBezTo>
                    <a:pt x="165" y="525"/>
                    <a:pt x="1" y="919"/>
                    <a:pt x="115" y="1296"/>
                  </a:cubicBezTo>
                  <a:cubicBezTo>
                    <a:pt x="181" y="1509"/>
                    <a:pt x="230" y="1755"/>
                    <a:pt x="263" y="1984"/>
                  </a:cubicBezTo>
                  <a:cubicBezTo>
                    <a:pt x="263" y="1984"/>
                    <a:pt x="263" y="1837"/>
                    <a:pt x="787" y="1542"/>
                  </a:cubicBezTo>
                  <a:cubicBezTo>
                    <a:pt x="1312" y="1263"/>
                    <a:pt x="1099" y="837"/>
                    <a:pt x="1017" y="558"/>
                  </a:cubicBezTo>
                  <a:cubicBezTo>
                    <a:pt x="968" y="378"/>
                    <a:pt x="935" y="181"/>
                    <a:pt x="96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 name="Google Shape;1793;p2"/>
            <p:cNvSpPr/>
            <p:nvPr/>
          </p:nvSpPr>
          <p:spPr>
            <a:xfrm>
              <a:off x="4976425" y="4451675"/>
              <a:ext cx="172975" cy="122150"/>
            </a:xfrm>
            <a:custGeom>
              <a:avLst/>
              <a:gdLst/>
              <a:ahLst/>
              <a:cxnLst/>
              <a:rect l="l" t="t" r="r" b="b"/>
              <a:pathLst>
                <a:path w="6919" h="4886" extrusionOk="0">
                  <a:moveTo>
                    <a:pt x="4978" y="1"/>
                  </a:moveTo>
                  <a:cubicBezTo>
                    <a:pt x="4754" y="1"/>
                    <a:pt x="4504" y="53"/>
                    <a:pt x="4230" y="175"/>
                  </a:cubicBezTo>
                  <a:cubicBezTo>
                    <a:pt x="2771" y="831"/>
                    <a:pt x="3033" y="3306"/>
                    <a:pt x="4771" y="3667"/>
                  </a:cubicBezTo>
                  <a:cubicBezTo>
                    <a:pt x="4984" y="3699"/>
                    <a:pt x="5181" y="3732"/>
                    <a:pt x="5361" y="3749"/>
                  </a:cubicBezTo>
                  <a:cubicBezTo>
                    <a:pt x="4902" y="3831"/>
                    <a:pt x="4459" y="3978"/>
                    <a:pt x="4050" y="4191"/>
                  </a:cubicBezTo>
                  <a:cubicBezTo>
                    <a:pt x="3886" y="4273"/>
                    <a:pt x="3656" y="4339"/>
                    <a:pt x="3607" y="4355"/>
                  </a:cubicBezTo>
                  <a:cubicBezTo>
                    <a:pt x="3153" y="4527"/>
                    <a:pt x="2723" y="4603"/>
                    <a:pt x="2336" y="4603"/>
                  </a:cubicBezTo>
                  <a:cubicBezTo>
                    <a:pt x="1507" y="4603"/>
                    <a:pt x="870" y="4256"/>
                    <a:pt x="591" y="3765"/>
                  </a:cubicBezTo>
                  <a:cubicBezTo>
                    <a:pt x="362" y="3355"/>
                    <a:pt x="345" y="2863"/>
                    <a:pt x="558" y="2454"/>
                  </a:cubicBezTo>
                  <a:cubicBezTo>
                    <a:pt x="558" y="2437"/>
                    <a:pt x="575" y="2437"/>
                    <a:pt x="575" y="2421"/>
                  </a:cubicBezTo>
                  <a:cubicBezTo>
                    <a:pt x="779" y="2106"/>
                    <a:pt x="1115" y="1959"/>
                    <a:pt x="1430" y="1959"/>
                  </a:cubicBezTo>
                  <a:cubicBezTo>
                    <a:pt x="1723" y="1959"/>
                    <a:pt x="1998" y="2086"/>
                    <a:pt x="2132" y="2323"/>
                  </a:cubicBezTo>
                  <a:cubicBezTo>
                    <a:pt x="2230" y="2454"/>
                    <a:pt x="2296" y="2618"/>
                    <a:pt x="2296" y="2798"/>
                  </a:cubicBezTo>
                  <a:cubicBezTo>
                    <a:pt x="2296" y="2945"/>
                    <a:pt x="2230" y="3093"/>
                    <a:pt x="2132" y="3208"/>
                  </a:cubicBezTo>
                  <a:cubicBezTo>
                    <a:pt x="2017" y="3304"/>
                    <a:pt x="1955" y="3335"/>
                    <a:pt x="1924" y="3335"/>
                  </a:cubicBezTo>
                  <a:cubicBezTo>
                    <a:pt x="1898" y="3335"/>
                    <a:pt x="1895" y="3312"/>
                    <a:pt x="1902" y="3290"/>
                  </a:cubicBezTo>
                  <a:cubicBezTo>
                    <a:pt x="2018" y="3030"/>
                    <a:pt x="1727" y="2861"/>
                    <a:pt x="1474" y="2861"/>
                  </a:cubicBezTo>
                  <a:cubicBezTo>
                    <a:pt x="1295" y="2861"/>
                    <a:pt x="1135" y="2945"/>
                    <a:pt x="1148" y="3142"/>
                  </a:cubicBezTo>
                  <a:cubicBezTo>
                    <a:pt x="1137" y="3417"/>
                    <a:pt x="1376" y="3544"/>
                    <a:pt x="1629" y="3544"/>
                  </a:cubicBezTo>
                  <a:cubicBezTo>
                    <a:pt x="1754" y="3544"/>
                    <a:pt x="1881" y="3513"/>
                    <a:pt x="1984" y="3454"/>
                  </a:cubicBezTo>
                  <a:lnTo>
                    <a:pt x="2017" y="3437"/>
                  </a:lnTo>
                  <a:cubicBezTo>
                    <a:pt x="2050" y="3421"/>
                    <a:pt x="2066" y="3404"/>
                    <a:pt x="2083" y="3388"/>
                  </a:cubicBezTo>
                  <a:cubicBezTo>
                    <a:pt x="2394" y="3093"/>
                    <a:pt x="2427" y="2634"/>
                    <a:pt x="2181" y="2290"/>
                  </a:cubicBezTo>
                  <a:cubicBezTo>
                    <a:pt x="2043" y="2021"/>
                    <a:pt x="1726" y="1874"/>
                    <a:pt x="1389" y="1874"/>
                  </a:cubicBezTo>
                  <a:cubicBezTo>
                    <a:pt x="1047" y="1874"/>
                    <a:pt x="683" y="2025"/>
                    <a:pt x="460" y="2355"/>
                  </a:cubicBezTo>
                  <a:cubicBezTo>
                    <a:pt x="1" y="2962"/>
                    <a:pt x="132" y="4126"/>
                    <a:pt x="935" y="4585"/>
                  </a:cubicBezTo>
                  <a:cubicBezTo>
                    <a:pt x="1279" y="4785"/>
                    <a:pt x="1661" y="4886"/>
                    <a:pt x="2059" y="4886"/>
                  </a:cubicBezTo>
                  <a:cubicBezTo>
                    <a:pt x="2116" y="4886"/>
                    <a:pt x="2173" y="4884"/>
                    <a:pt x="2230" y="4880"/>
                  </a:cubicBezTo>
                  <a:cubicBezTo>
                    <a:pt x="3132" y="4863"/>
                    <a:pt x="3853" y="4371"/>
                    <a:pt x="5017" y="4011"/>
                  </a:cubicBezTo>
                  <a:cubicBezTo>
                    <a:pt x="5459" y="3896"/>
                    <a:pt x="5885" y="3831"/>
                    <a:pt x="6328" y="3798"/>
                  </a:cubicBezTo>
                  <a:cubicBezTo>
                    <a:pt x="6541" y="3781"/>
                    <a:pt x="6738" y="3732"/>
                    <a:pt x="6918" y="3634"/>
                  </a:cubicBezTo>
                  <a:lnTo>
                    <a:pt x="6918" y="3634"/>
                  </a:lnTo>
                  <a:cubicBezTo>
                    <a:pt x="6918" y="3634"/>
                    <a:pt x="6795" y="3663"/>
                    <a:pt x="6639" y="3663"/>
                  </a:cubicBezTo>
                  <a:cubicBezTo>
                    <a:pt x="6484" y="3663"/>
                    <a:pt x="6295" y="3634"/>
                    <a:pt x="6164" y="3519"/>
                  </a:cubicBezTo>
                  <a:cubicBezTo>
                    <a:pt x="5902" y="3273"/>
                    <a:pt x="5918" y="3372"/>
                    <a:pt x="5623" y="3290"/>
                  </a:cubicBezTo>
                  <a:cubicBezTo>
                    <a:pt x="5459" y="3240"/>
                    <a:pt x="5344" y="3093"/>
                    <a:pt x="5361" y="2913"/>
                  </a:cubicBezTo>
                  <a:lnTo>
                    <a:pt x="5361" y="2913"/>
                  </a:lnTo>
                  <a:cubicBezTo>
                    <a:pt x="5148" y="3077"/>
                    <a:pt x="5115" y="3372"/>
                    <a:pt x="5263" y="3585"/>
                  </a:cubicBezTo>
                  <a:cubicBezTo>
                    <a:pt x="5263" y="3585"/>
                    <a:pt x="4558" y="3585"/>
                    <a:pt x="4377" y="3208"/>
                  </a:cubicBezTo>
                  <a:cubicBezTo>
                    <a:pt x="4197" y="2831"/>
                    <a:pt x="4410" y="2847"/>
                    <a:pt x="4558" y="2765"/>
                  </a:cubicBezTo>
                  <a:cubicBezTo>
                    <a:pt x="4689" y="2667"/>
                    <a:pt x="4738" y="2536"/>
                    <a:pt x="4590" y="2323"/>
                  </a:cubicBezTo>
                  <a:cubicBezTo>
                    <a:pt x="4443" y="2126"/>
                    <a:pt x="4459" y="1749"/>
                    <a:pt x="4722" y="1749"/>
                  </a:cubicBezTo>
                  <a:cubicBezTo>
                    <a:pt x="4644" y="1580"/>
                    <a:pt x="4483" y="1483"/>
                    <a:pt x="4313" y="1483"/>
                  </a:cubicBezTo>
                  <a:cubicBezTo>
                    <a:pt x="4269" y="1483"/>
                    <a:pt x="4225" y="1489"/>
                    <a:pt x="4181" y="1503"/>
                  </a:cubicBezTo>
                  <a:cubicBezTo>
                    <a:pt x="3738" y="1569"/>
                    <a:pt x="3738" y="2175"/>
                    <a:pt x="3738" y="2175"/>
                  </a:cubicBezTo>
                  <a:cubicBezTo>
                    <a:pt x="3738" y="2175"/>
                    <a:pt x="3443" y="1421"/>
                    <a:pt x="3918" y="1044"/>
                  </a:cubicBezTo>
                  <a:cubicBezTo>
                    <a:pt x="4108" y="899"/>
                    <a:pt x="4258" y="844"/>
                    <a:pt x="4375" y="844"/>
                  </a:cubicBezTo>
                  <a:cubicBezTo>
                    <a:pt x="4563" y="844"/>
                    <a:pt x="4665" y="985"/>
                    <a:pt x="4705" y="1126"/>
                  </a:cubicBezTo>
                  <a:cubicBezTo>
                    <a:pt x="4758" y="1311"/>
                    <a:pt x="4865" y="1465"/>
                    <a:pt x="5008" y="1465"/>
                  </a:cubicBezTo>
                  <a:cubicBezTo>
                    <a:pt x="5041" y="1465"/>
                    <a:pt x="5077" y="1456"/>
                    <a:pt x="5115" y="1437"/>
                  </a:cubicBezTo>
                  <a:cubicBezTo>
                    <a:pt x="5259" y="1371"/>
                    <a:pt x="5373" y="1267"/>
                    <a:pt x="5467" y="1267"/>
                  </a:cubicBezTo>
                  <a:cubicBezTo>
                    <a:pt x="5512" y="1267"/>
                    <a:pt x="5553" y="1291"/>
                    <a:pt x="5590" y="1355"/>
                  </a:cubicBezTo>
                  <a:cubicBezTo>
                    <a:pt x="5705" y="1601"/>
                    <a:pt x="5607" y="1896"/>
                    <a:pt x="5361" y="2011"/>
                  </a:cubicBezTo>
                  <a:cubicBezTo>
                    <a:pt x="5361" y="2011"/>
                    <a:pt x="5367" y="2011"/>
                    <a:pt x="5377" y="2011"/>
                  </a:cubicBezTo>
                  <a:cubicBezTo>
                    <a:pt x="5485" y="2011"/>
                    <a:pt x="6095" y="1984"/>
                    <a:pt x="6230" y="1372"/>
                  </a:cubicBezTo>
                  <a:cubicBezTo>
                    <a:pt x="6334" y="822"/>
                    <a:pt x="5864" y="1"/>
                    <a:pt x="49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 name="Google Shape;1794;p2"/>
            <p:cNvSpPr/>
            <p:nvPr/>
          </p:nvSpPr>
          <p:spPr>
            <a:xfrm>
              <a:off x="4948975" y="4517100"/>
              <a:ext cx="116400" cy="82800"/>
            </a:xfrm>
            <a:custGeom>
              <a:avLst/>
              <a:gdLst/>
              <a:ahLst/>
              <a:cxnLst/>
              <a:rect l="l" t="t" r="r" b="b"/>
              <a:pathLst>
                <a:path w="4656" h="3312" extrusionOk="0">
                  <a:moveTo>
                    <a:pt x="837" y="1"/>
                  </a:moveTo>
                  <a:cubicBezTo>
                    <a:pt x="837" y="1"/>
                    <a:pt x="1" y="919"/>
                    <a:pt x="558" y="1722"/>
                  </a:cubicBezTo>
                  <a:cubicBezTo>
                    <a:pt x="869" y="2181"/>
                    <a:pt x="1378" y="2459"/>
                    <a:pt x="1935" y="2492"/>
                  </a:cubicBezTo>
                  <a:cubicBezTo>
                    <a:pt x="1869" y="2492"/>
                    <a:pt x="1476" y="2492"/>
                    <a:pt x="1296" y="2722"/>
                  </a:cubicBezTo>
                  <a:cubicBezTo>
                    <a:pt x="1181" y="2885"/>
                    <a:pt x="1115" y="3099"/>
                    <a:pt x="1148" y="3312"/>
                  </a:cubicBezTo>
                  <a:cubicBezTo>
                    <a:pt x="1199" y="3223"/>
                    <a:pt x="1288" y="3164"/>
                    <a:pt x="1387" y="3164"/>
                  </a:cubicBezTo>
                  <a:cubicBezTo>
                    <a:pt x="1416" y="3164"/>
                    <a:pt x="1446" y="3169"/>
                    <a:pt x="1476" y="3180"/>
                  </a:cubicBezTo>
                  <a:cubicBezTo>
                    <a:pt x="1590" y="3215"/>
                    <a:pt x="1750" y="3288"/>
                    <a:pt x="1932" y="3288"/>
                  </a:cubicBezTo>
                  <a:cubicBezTo>
                    <a:pt x="2092" y="3288"/>
                    <a:pt x="2267" y="3233"/>
                    <a:pt x="2443" y="3049"/>
                  </a:cubicBezTo>
                  <a:cubicBezTo>
                    <a:pt x="2820" y="2640"/>
                    <a:pt x="3312" y="2869"/>
                    <a:pt x="4656" y="2164"/>
                  </a:cubicBezTo>
                  <a:cubicBezTo>
                    <a:pt x="4656" y="2164"/>
                    <a:pt x="4656" y="2164"/>
                    <a:pt x="4655" y="2164"/>
                  </a:cubicBezTo>
                  <a:cubicBezTo>
                    <a:pt x="4631" y="2164"/>
                    <a:pt x="3916" y="2456"/>
                    <a:pt x="3115" y="2456"/>
                  </a:cubicBezTo>
                  <a:cubicBezTo>
                    <a:pt x="2651" y="2456"/>
                    <a:pt x="2159" y="2358"/>
                    <a:pt x="1755" y="2049"/>
                  </a:cubicBezTo>
                  <a:cubicBezTo>
                    <a:pt x="1099" y="1574"/>
                    <a:pt x="755" y="787"/>
                    <a:pt x="8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 name="Google Shape;1795;p2"/>
            <p:cNvSpPr/>
            <p:nvPr/>
          </p:nvSpPr>
          <p:spPr>
            <a:xfrm>
              <a:off x="5102250" y="4331500"/>
              <a:ext cx="111075" cy="156950"/>
            </a:xfrm>
            <a:custGeom>
              <a:avLst/>
              <a:gdLst/>
              <a:ahLst/>
              <a:cxnLst/>
              <a:rect l="l" t="t" r="r" b="b"/>
              <a:pathLst>
                <a:path w="4443" h="6278" extrusionOk="0">
                  <a:moveTo>
                    <a:pt x="2632" y="1"/>
                  </a:moveTo>
                  <a:cubicBezTo>
                    <a:pt x="2136" y="1"/>
                    <a:pt x="1621" y="203"/>
                    <a:pt x="1279" y="606"/>
                  </a:cubicBezTo>
                  <a:cubicBezTo>
                    <a:pt x="0" y="2245"/>
                    <a:pt x="902" y="4261"/>
                    <a:pt x="1656" y="5113"/>
                  </a:cubicBezTo>
                  <a:cubicBezTo>
                    <a:pt x="2082" y="5638"/>
                    <a:pt x="2639" y="6031"/>
                    <a:pt x="3262" y="6277"/>
                  </a:cubicBezTo>
                  <a:cubicBezTo>
                    <a:pt x="2688" y="6015"/>
                    <a:pt x="2180" y="5622"/>
                    <a:pt x="1770" y="5130"/>
                  </a:cubicBezTo>
                  <a:cubicBezTo>
                    <a:pt x="1492" y="4736"/>
                    <a:pt x="1295" y="4310"/>
                    <a:pt x="1164" y="3851"/>
                  </a:cubicBezTo>
                  <a:cubicBezTo>
                    <a:pt x="1016" y="3310"/>
                    <a:pt x="951" y="2753"/>
                    <a:pt x="1000" y="2212"/>
                  </a:cubicBezTo>
                  <a:cubicBezTo>
                    <a:pt x="1131" y="737"/>
                    <a:pt x="1967" y="180"/>
                    <a:pt x="2721" y="163"/>
                  </a:cubicBezTo>
                  <a:cubicBezTo>
                    <a:pt x="3065" y="163"/>
                    <a:pt x="3393" y="294"/>
                    <a:pt x="3639" y="557"/>
                  </a:cubicBezTo>
                  <a:cubicBezTo>
                    <a:pt x="4278" y="1098"/>
                    <a:pt x="3934" y="2032"/>
                    <a:pt x="3393" y="2261"/>
                  </a:cubicBezTo>
                  <a:cubicBezTo>
                    <a:pt x="3274" y="2329"/>
                    <a:pt x="3143" y="2362"/>
                    <a:pt x="3009" y="2362"/>
                  </a:cubicBezTo>
                  <a:cubicBezTo>
                    <a:pt x="2884" y="2362"/>
                    <a:pt x="2758" y="2333"/>
                    <a:pt x="2639" y="2278"/>
                  </a:cubicBezTo>
                  <a:cubicBezTo>
                    <a:pt x="2475" y="2196"/>
                    <a:pt x="2360" y="2015"/>
                    <a:pt x="2328" y="1819"/>
                  </a:cubicBezTo>
                  <a:cubicBezTo>
                    <a:pt x="2334" y="1732"/>
                    <a:pt x="2361" y="1711"/>
                    <a:pt x="2408" y="1711"/>
                  </a:cubicBezTo>
                  <a:cubicBezTo>
                    <a:pt x="2454" y="1711"/>
                    <a:pt x="2519" y="1731"/>
                    <a:pt x="2602" y="1731"/>
                  </a:cubicBezTo>
                  <a:cubicBezTo>
                    <a:pt x="2660" y="1731"/>
                    <a:pt x="2727" y="1721"/>
                    <a:pt x="2803" y="1688"/>
                  </a:cubicBezTo>
                  <a:cubicBezTo>
                    <a:pt x="3016" y="1573"/>
                    <a:pt x="3049" y="1294"/>
                    <a:pt x="2885" y="1130"/>
                  </a:cubicBezTo>
                  <a:cubicBezTo>
                    <a:pt x="2817" y="1056"/>
                    <a:pt x="2717" y="1016"/>
                    <a:pt x="2614" y="1016"/>
                  </a:cubicBezTo>
                  <a:cubicBezTo>
                    <a:pt x="2419" y="1016"/>
                    <a:pt x="2212" y="1159"/>
                    <a:pt x="2180" y="1491"/>
                  </a:cubicBezTo>
                  <a:cubicBezTo>
                    <a:pt x="2147" y="1737"/>
                    <a:pt x="2213" y="1983"/>
                    <a:pt x="2377" y="2147"/>
                  </a:cubicBezTo>
                  <a:lnTo>
                    <a:pt x="2442" y="2212"/>
                  </a:lnTo>
                  <a:cubicBezTo>
                    <a:pt x="2459" y="2229"/>
                    <a:pt x="2475" y="2245"/>
                    <a:pt x="2508" y="2261"/>
                  </a:cubicBezTo>
                  <a:lnTo>
                    <a:pt x="2541" y="2294"/>
                  </a:lnTo>
                  <a:lnTo>
                    <a:pt x="2590" y="2327"/>
                  </a:lnTo>
                  <a:lnTo>
                    <a:pt x="2623" y="2343"/>
                  </a:lnTo>
                  <a:cubicBezTo>
                    <a:pt x="2746" y="2409"/>
                    <a:pt x="2881" y="2442"/>
                    <a:pt x="3018" y="2442"/>
                  </a:cubicBezTo>
                  <a:cubicBezTo>
                    <a:pt x="3155" y="2442"/>
                    <a:pt x="3295" y="2409"/>
                    <a:pt x="3426" y="2343"/>
                  </a:cubicBezTo>
                  <a:cubicBezTo>
                    <a:pt x="4016" y="2130"/>
                    <a:pt x="4442" y="1081"/>
                    <a:pt x="3754" y="458"/>
                  </a:cubicBezTo>
                  <a:cubicBezTo>
                    <a:pt x="3479" y="153"/>
                    <a:pt x="3063" y="1"/>
                    <a:pt x="26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 name="Google Shape;1796;p2"/>
            <p:cNvSpPr/>
            <p:nvPr/>
          </p:nvSpPr>
          <p:spPr>
            <a:xfrm>
              <a:off x="4101150" y="4969700"/>
              <a:ext cx="226625" cy="157825"/>
            </a:xfrm>
            <a:custGeom>
              <a:avLst/>
              <a:gdLst/>
              <a:ahLst/>
              <a:cxnLst/>
              <a:rect l="l" t="t" r="r" b="b"/>
              <a:pathLst>
                <a:path w="9065" h="6313" extrusionOk="0">
                  <a:moveTo>
                    <a:pt x="7065" y="0"/>
                  </a:moveTo>
                  <a:cubicBezTo>
                    <a:pt x="6611" y="0"/>
                    <a:pt x="6185" y="163"/>
                    <a:pt x="5917" y="501"/>
                  </a:cubicBezTo>
                  <a:cubicBezTo>
                    <a:pt x="5524" y="910"/>
                    <a:pt x="5475" y="1533"/>
                    <a:pt x="5803" y="1992"/>
                  </a:cubicBezTo>
                  <a:cubicBezTo>
                    <a:pt x="5901" y="2140"/>
                    <a:pt x="6016" y="2238"/>
                    <a:pt x="6180" y="2304"/>
                  </a:cubicBezTo>
                  <a:lnTo>
                    <a:pt x="6212" y="2320"/>
                  </a:lnTo>
                  <a:lnTo>
                    <a:pt x="6278" y="2336"/>
                  </a:lnTo>
                  <a:cubicBezTo>
                    <a:pt x="6311" y="2353"/>
                    <a:pt x="6343" y="2353"/>
                    <a:pt x="6376" y="2369"/>
                  </a:cubicBezTo>
                  <a:cubicBezTo>
                    <a:pt x="6445" y="2385"/>
                    <a:pt x="6514" y="2394"/>
                    <a:pt x="6584" y="2394"/>
                  </a:cubicBezTo>
                  <a:cubicBezTo>
                    <a:pt x="6795" y="2394"/>
                    <a:pt x="7002" y="2317"/>
                    <a:pt x="7163" y="2156"/>
                  </a:cubicBezTo>
                  <a:cubicBezTo>
                    <a:pt x="7553" y="1751"/>
                    <a:pt x="7284" y="1208"/>
                    <a:pt x="6946" y="1208"/>
                  </a:cubicBezTo>
                  <a:cubicBezTo>
                    <a:pt x="6915" y="1208"/>
                    <a:pt x="6883" y="1212"/>
                    <a:pt x="6852" y="1222"/>
                  </a:cubicBezTo>
                  <a:cubicBezTo>
                    <a:pt x="6540" y="1304"/>
                    <a:pt x="6475" y="1714"/>
                    <a:pt x="6704" y="1845"/>
                  </a:cubicBezTo>
                  <a:cubicBezTo>
                    <a:pt x="6758" y="1875"/>
                    <a:pt x="6817" y="1889"/>
                    <a:pt x="6875" y="1889"/>
                  </a:cubicBezTo>
                  <a:cubicBezTo>
                    <a:pt x="6975" y="1889"/>
                    <a:pt x="7074" y="1846"/>
                    <a:pt x="7147" y="1763"/>
                  </a:cubicBezTo>
                  <a:lnTo>
                    <a:pt x="7147" y="1763"/>
                  </a:lnTo>
                  <a:cubicBezTo>
                    <a:pt x="7179" y="1910"/>
                    <a:pt x="7130" y="2058"/>
                    <a:pt x="6999" y="2140"/>
                  </a:cubicBezTo>
                  <a:cubicBezTo>
                    <a:pt x="6859" y="2257"/>
                    <a:pt x="6685" y="2315"/>
                    <a:pt x="6513" y="2315"/>
                  </a:cubicBezTo>
                  <a:cubicBezTo>
                    <a:pt x="6445" y="2315"/>
                    <a:pt x="6376" y="2306"/>
                    <a:pt x="6311" y="2287"/>
                  </a:cubicBezTo>
                  <a:cubicBezTo>
                    <a:pt x="6212" y="2271"/>
                    <a:pt x="6130" y="2222"/>
                    <a:pt x="6048" y="2173"/>
                  </a:cubicBezTo>
                  <a:cubicBezTo>
                    <a:pt x="5540" y="1763"/>
                    <a:pt x="5508" y="1009"/>
                    <a:pt x="5966" y="550"/>
                  </a:cubicBezTo>
                  <a:cubicBezTo>
                    <a:pt x="6222" y="246"/>
                    <a:pt x="6616" y="102"/>
                    <a:pt x="7032" y="102"/>
                  </a:cubicBezTo>
                  <a:cubicBezTo>
                    <a:pt x="7898" y="102"/>
                    <a:pt x="8862" y="727"/>
                    <a:pt x="8884" y="1845"/>
                  </a:cubicBezTo>
                  <a:cubicBezTo>
                    <a:pt x="8917" y="2664"/>
                    <a:pt x="8474" y="3402"/>
                    <a:pt x="7753" y="3795"/>
                  </a:cubicBezTo>
                  <a:lnTo>
                    <a:pt x="7704" y="3812"/>
                  </a:lnTo>
                  <a:cubicBezTo>
                    <a:pt x="7606" y="3844"/>
                    <a:pt x="7524" y="3877"/>
                    <a:pt x="7425" y="3894"/>
                  </a:cubicBezTo>
                  <a:cubicBezTo>
                    <a:pt x="7201" y="3946"/>
                    <a:pt x="6976" y="3968"/>
                    <a:pt x="6753" y="3968"/>
                  </a:cubicBezTo>
                  <a:cubicBezTo>
                    <a:pt x="5174" y="3968"/>
                    <a:pt x="3630" y="2834"/>
                    <a:pt x="2298" y="2834"/>
                  </a:cubicBezTo>
                  <a:cubicBezTo>
                    <a:pt x="2152" y="2834"/>
                    <a:pt x="2009" y="2847"/>
                    <a:pt x="1869" y="2877"/>
                  </a:cubicBezTo>
                  <a:cubicBezTo>
                    <a:pt x="607" y="3156"/>
                    <a:pt x="246" y="4041"/>
                    <a:pt x="131" y="4582"/>
                  </a:cubicBezTo>
                  <a:cubicBezTo>
                    <a:pt x="0" y="5123"/>
                    <a:pt x="98" y="5729"/>
                    <a:pt x="541" y="6057"/>
                  </a:cubicBezTo>
                  <a:cubicBezTo>
                    <a:pt x="767" y="6233"/>
                    <a:pt x="1039" y="6313"/>
                    <a:pt x="1304" y="6313"/>
                  </a:cubicBezTo>
                  <a:cubicBezTo>
                    <a:pt x="1730" y="6313"/>
                    <a:pt x="2139" y="6106"/>
                    <a:pt x="2311" y="5762"/>
                  </a:cubicBezTo>
                  <a:cubicBezTo>
                    <a:pt x="2639" y="5221"/>
                    <a:pt x="2344" y="4516"/>
                    <a:pt x="1852" y="4402"/>
                  </a:cubicBezTo>
                  <a:cubicBezTo>
                    <a:pt x="1758" y="4363"/>
                    <a:pt x="1661" y="4344"/>
                    <a:pt x="1564" y="4344"/>
                  </a:cubicBezTo>
                  <a:cubicBezTo>
                    <a:pt x="1257" y="4344"/>
                    <a:pt x="965" y="4532"/>
                    <a:pt x="852" y="4844"/>
                  </a:cubicBezTo>
                  <a:cubicBezTo>
                    <a:pt x="803" y="4959"/>
                    <a:pt x="803" y="5090"/>
                    <a:pt x="820" y="5221"/>
                  </a:cubicBezTo>
                  <a:lnTo>
                    <a:pt x="820" y="5238"/>
                  </a:lnTo>
                  <a:cubicBezTo>
                    <a:pt x="820" y="5238"/>
                    <a:pt x="820" y="5254"/>
                    <a:pt x="836" y="5270"/>
                  </a:cubicBezTo>
                  <a:cubicBezTo>
                    <a:pt x="836" y="5287"/>
                    <a:pt x="836" y="5287"/>
                    <a:pt x="836" y="5303"/>
                  </a:cubicBezTo>
                  <a:cubicBezTo>
                    <a:pt x="910" y="5525"/>
                    <a:pt x="1122" y="5663"/>
                    <a:pt x="1341" y="5663"/>
                  </a:cubicBezTo>
                  <a:cubicBezTo>
                    <a:pt x="1414" y="5663"/>
                    <a:pt x="1488" y="5647"/>
                    <a:pt x="1557" y="5615"/>
                  </a:cubicBezTo>
                  <a:cubicBezTo>
                    <a:pt x="1903" y="5473"/>
                    <a:pt x="1796" y="4923"/>
                    <a:pt x="1454" y="4923"/>
                  </a:cubicBezTo>
                  <a:cubicBezTo>
                    <a:pt x="1439" y="4923"/>
                    <a:pt x="1425" y="4924"/>
                    <a:pt x="1410" y="4926"/>
                  </a:cubicBezTo>
                  <a:cubicBezTo>
                    <a:pt x="1049" y="4959"/>
                    <a:pt x="1098" y="5320"/>
                    <a:pt x="1049" y="5369"/>
                  </a:cubicBezTo>
                  <a:cubicBezTo>
                    <a:pt x="1038" y="5383"/>
                    <a:pt x="1026" y="5389"/>
                    <a:pt x="1012" y="5389"/>
                  </a:cubicBezTo>
                  <a:cubicBezTo>
                    <a:pt x="962" y="5389"/>
                    <a:pt x="902" y="5313"/>
                    <a:pt x="902" y="5287"/>
                  </a:cubicBezTo>
                  <a:cubicBezTo>
                    <a:pt x="820" y="5090"/>
                    <a:pt x="836" y="4877"/>
                    <a:pt x="934" y="4713"/>
                  </a:cubicBezTo>
                  <a:cubicBezTo>
                    <a:pt x="1074" y="4504"/>
                    <a:pt x="1303" y="4394"/>
                    <a:pt x="1542" y="4394"/>
                  </a:cubicBezTo>
                  <a:cubicBezTo>
                    <a:pt x="1640" y="4394"/>
                    <a:pt x="1740" y="4413"/>
                    <a:pt x="1836" y="4451"/>
                  </a:cubicBezTo>
                  <a:cubicBezTo>
                    <a:pt x="2295" y="4566"/>
                    <a:pt x="2541" y="5221"/>
                    <a:pt x="2229" y="5713"/>
                  </a:cubicBezTo>
                  <a:cubicBezTo>
                    <a:pt x="2069" y="6024"/>
                    <a:pt x="1692" y="6207"/>
                    <a:pt x="1304" y="6207"/>
                  </a:cubicBezTo>
                  <a:cubicBezTo>
                    <a:pt x="1059" y="6207"/>
                    <a:pt x="810" y="6134"/>
                    <a:pt x="607" y="5975"/>
                  </a:cubicBezTo>
                  <a:cubicBezTo>
                    <a:pt x="98" y="5566"/>
                    <a:pt x="115" y="4631"/>
                    <a:pt x="541" y="4058"/>
                  </a:cubicBezTo>
                  <a:cubicBezTo>
                    <a:pt x="890" y="3584"/>
                    <a:pt x="1485" y="3347"/>
                    <a:pt x="2103" y="3347"/>
                  </a:cubicBezTo>
                  <a:cubicBezTo>
                    <a:pt x="2298" y="3347"/>
                    <a:pt x="2495" y="3371"/>
                    <a:pt x="2688" y="3418"/>
                  </a:cubicBezTo>
                  <a:cubicBezTo>
                    <a:pt x="3491" y="3615"/>
                    <a:pt x="4327" y="3959"/>
                    <a:pt x="5196" y="4189"/>
                  </a:cubicBezTo>
                  <a:cubicBezTo>
                    <a:pt x="5522" y="4248"/>
                    <a:pt x="5855" y="4282"/>
                    <a:pt x="6185" y="4282"/>
                  </a:cubicBezTo>
                  <a:cubicBezTo>
                    <a:pt x="6765" y="4282"/>
                    <a:pt x="7333" y="4177"/>
                    <a:pt x="7835" y="3926"/>
                  </a:cubicBezTo>
                  <a:cubicBezTo>
                    <a:pt x="8605" y="3517"/>
                    <a:pt x="9064" y="2713"/>
                    <a:pt x="9032" y="1845"/>
                  </a:cubicBezTo>
                  <a:cubicBezTo>
                    <a:pt x="8988" y="653"/>
                    <a:pt x="7973" y="0"/>
                    <a:pt x="70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 name="Google Shape;1797;p2"/>
            <p:cNvSpPr/>
            <p:nvPr/>
          </p:nvSpPr>
          <p:spPr>
            <a:xfrm>
              <a:off x="4127375" y="5059175"/>
              <a:ext cx="161875" cy="92300"/>
            </a:xfrm>
            <a:custGeom>
              <a:avLst/>
              <a:gdLst/>
              <a:ahLst/>
              <a:cxnLst/>
              <a:rect l="l" t="t" r="r" b="b"/>
              <a:pathLst>
                <a:path w="6475" h="3692" extrusionOk="0">
                  <a:moveTo>
                    <a:pt x="961" y="0"/>
                  </a:moveTo>
                  <a:cubicBezTo>
                    <a:pt x="340" y="0"/>
                    <a:pt x="0" y="265"/>
                    <a:pt x="0" y="265"/>
                  </a:cubicBezTo>
                  <a:cubicBezTo>
                    <a:pt x="232" y="193"/>
                    <a:pt x="444" y="147"/>
                    <a:pt x="655" y="147"/>
                  </a:cubicBezTo>
                  <a:cubicBezTo>
                    <a:pt x="965" y="147"/>
                    <a:pt x="1271" y="247"/>
                    <a:pt x="1623" y="511"/>
                  </a:cubicBezTo>
                  <a:cubicBezTo>
                    <a:pt x="2229" y="954"/>
                    <a:pt x="1852" y="1708"/>
                    <a:pt x="1754" y="2200"/>
                  </a:cubicBezTo>
                  <a:cubicBezTo>
                    <a:pt x="1656" y="2708"/>
                    <a:pt x="2377" y="2921"/>
                    <a:pt x="2737" y="3085"/>
                  </a:cubicBezTo>
                  <a:cubicBezTo>
                    <a:pt x="3098" y="3249"/>
                    <a:pt x="2901" y="3691"/>
                    <a:pt x="2901" y="3691"/>
                  </a:cubicBezTo>
                  <a:cubicBezTo>
                    <a:pt x="4245" y="2872"/>
                    <a:pt x="3393" y="1937"/>
                    <a:pt x="3164" y="1659"/>
                  </a:cubicBezTo>
                  <a:cubicBezTo>
                    <a:pt x="2973" y="1441"/>
                    <a:pt x="3088" y="1200"/>
                    <a:pt x="3273" y="1200"/>
                  </a:cubicBezTo>
                  <a:cubicBezTo>
                    <a:pt x="3311" y="1200"/>
                    <a:pt x="3351" y="1210"/>
                    <a:pt x="3393" y="1233"/>
                  </a:cubicBezTo>
                  <a:cubicBezTo>
                    <a:pt x="3655" y="1364"/>
                    <a:pt x="3278" y="1872"/>
                    <a:pt x="3950" y="2298"/>
                  </a:cubicBezTo>
                  <a:cubicBezTo>
                    <a:pt x="4120" y="2410"/>
                    <a:pt x="4279" y="2451"/>
                    <a:pt x="4422" y="2451"/>
                  </a:cubicBezTo>
                  <a:cubicBezTo>
                    <a:pt x="4847" y="2451"/>
                    <a:pt x="5131" y="2085"/>
                    <a:pt x="5131" y="2085"/>
                  </a:cubicBezTo>
                  <a:lnTo>
                    <a:pt x="5131" y="2085"/>
                  </a:lnTo>
                  <a:cubicBezTo>
                    <a:pt x="5125" y="2085"/>
                    <a:pt x="5119" y="2085"/>
                    <a:pt x="5114" y="2085"/>
                  </a:cubicBezTo>
                  <a:cubicBezTo>
                    <a:pt x="4760" y="2085"/>
                    <a:pt x="4964" y="1574"/>
                    <a:pt x="4786" y="1413"/>
                  </a:cubicBezTo>
                  <a:cubicBezTo>
                    <a:pt x="4713" y="1350"/>
                    <a:pt x="4619" y="1320"/>
                    <a:pt x="4522" y="1320"/>
                  </a:cubicBezTo>
                  <a:cubicBezTo>
                    <a:pt x="4468" y="1320"/>
                    <a:pt x="4413" y="1330"/>
                    <a:pt x="4360" y="1347"/>
                  </a:cubicBezTo>
                  <a:cubicBezTo>
                    <a:pt x="4311" y="1359"/>
                    <a:pt x="4263" y="1364"/>
                    <a:pt x="4219" y="1364"/>
                  </a:cubicBezTo>
                  <a:cubicBezTo>
                    <a:pt x="4072" y="1364"/>
                    <a:pt x="3969" y="1305"/>
                    <a:pt x="4032" y="1216"/>
                  </a:cubicBezTo>
                  <a:cubicBezTo>
                    <a:pt x="4066" y="1174"/>
                    <a:pt x="4103" y="1158"/>
                    <a:pt x="4151" y="1158"/>
                  </a:cubicBezTo>
                  <a:cubicBezTo>
                    <a:pt x="4289" y="1158"/>
                    <a:pt x="4520" y="1294"/>
                    <a:pt x="5032" y="1331"/>
                  </a:cubicBezTo>
                  <a:cubicBezTo>
                    <a:pt x="5060" y="1333"/>
                    <a:pt x="5087" y="1333"/>
                    <a:pt x="5114" y="1333"/>
                  </a:cubicBezTo>
                  <a:cubicBezTo>
                    <a:pt x="5893" y="1333"/>
                    <a:pt x="6475" y="675"/>
                    <a:pt x="6475" y="675"/>
                  </a:cubicBezTo>
                  <a:lnTo>
                    <a:pt x="6475" y="675"/>
                  </a:lnTo>
                  <a:cubicBezTo>
                    <a:pt x="6016" y="931"/>
                    <a:pt x="5528" y="1029"/>
                    <a:pt x="5039" y="1029"/>
                  </a:cubicBezTo>
                  <a:cubicBezTo>
                    <a:pt x="3868" y="1029"/>
                    <a:pt x="2685" y="468"/>
                    <a:pt x="1852" y="167"/>
                  </a:cubicBezTo>
                  <a:cubicBezTo>
                    <a:pt x="1511" y="44"/>
                    <a:pt x="1213" y="0"/>
                    <a:pt x="9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 name="Google Shape;1798;p2"/>
            <p:cNvSpPr/>
            <p:nvPr/>
          </p:nvSpPr>
          <p:spPr>
            <a:xfrm>
              <a:off x="4169175" y="4967250"/>
              <a:ext cx="90575" cy="63325"/>
            </a:xfrm>
            <a:custGeom>
              <a:avLst/>
              <a:gdLst/>
              <a:ahLst/>
              <a:cxnLst/>
              <a:rect l="l" t="t" r="r" b="b"/>
              <a:pathLst>
                <a:path w="3623" h="2533" extrusionOk="0">
                  <a:moveTo>
                    <a:pt x="2528" y="0"/>
                  </a:moveTo>
                  <a:cubicBezTo>
                    <a:pt x="1934" y="0"/>
                    <a:pt x="1246" y="123"/>
                    <a:pt x="869" y="615"/>
                  </a:cubicBezTo>
                  <a:cubicBezTo>
                    <a:pt x="0" y="1762"/>
                    <a:pt x="525" y="2533"/>
                    <a:pt x="525" y="2533"/>
                  </a:cubicBezTo>
                  <a:cubicBezTo>
                    <a:pt x="525" y="2533"/>
                    <a:pt x="361" y="2172"/>
                    <a:pt x="1393" y="2156"/>
                  </a:cubicBezTo>
                  <a:cubicBezTo>
                    <a:pt x="2426" y="2139"/>
                    <a:pt x="2311" y="1500"/>
                    <a:pt x="2262" y="1271"/>
                  </a:cubicBezTo>
                  <a:cubicBezTo>
                    <a:pt x="2180" y="1008"/>
                    <a:pt x="2246" y="746"/>
                    <a:pt x="2426" y="549"/>
                  </a:cubicBezTo>
                  <a:cubicBezTo>
                    <a:pt x="2655" y="205"/>
                    <a:pt x="3622" y="123"/>
                    <a:pt x="3622" y="123"/>
                  </a:cubicBezTo>
                  <a:cubicBezTo>
                    <a:pt x="3622" y="123"/>
                    <a:pt x="3123" y="0"/>
                    <a:pt x="252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 name="Google Shape;1799;p2"/>
            <p:cNvSpPr/>
            <p:nvPr/>
          </p:nvSpPr>
          <p:spPr>
            <a:xfrm>
              <a:off x="4238425" y="4900250"/>
              <a:ext cx="56575" cy="67225"/>
            </a:xfrm>
            <a:custGeom>
              <a:avLst/>
              <a:gdLst/>
              <a:ahLst/>
              <a:cxnLst/>
              <a:rect l="l" t="t" r="r" b="b"/>
              <a:pathLst>
                <a:path w="2263" h="2689" extrusionOk="0">
                  <a:moveTo>
                    <a:pt x="1131" y="0"/>
                  </a:moveTo>
                  <a:cubicBezTo>
                    <a:pt x="1131" y="0"/>
                    <a:pt x="1344" y="541"/>
                    <a:pt x="984" y="738"/>
                  </a:cubicBezTo>
                  <a:cubicBezTo>
                    <a:pt x="623" y="935"/>
                    <a:pt x="0" y="1344"/>
                    <a:pt x="246" y="2017"/>
                  </a:cubicBezTo>
                  <a:cubicBezTo>
                    <a:pt x="492" y="2689"/>
                    <a:pt x="1688" y="2426"/>
                    <a:pt x="2262" y="2623"/>
                  </a:cubicBezTo>
                  <a:cubicBezTo>
                    <a:pt x="2262" y="2623"/>
                    <a:pt x="1393" y="2164"/>
                    <a:pt x="1459" y="1443"/>
                  </a:cubicBezTo>
                  <a:cubicBezTo>
                    <a:pt x="1525" y="705"/>
                    <a:pt x="1426" y="181"/>
                    <a:pt x="113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 name="Google Shape;1800;p2"/>
            <p:cNvSpPr/>
            <p:nvPr/>
          </p:nvSpPr>
          <p:spPr>
            <a:xfrm>
              <a:off x="4299075" y="4929750"/>
              <a:ext cx="79925" cy="107800"/>
            </a:xfrm>
            <a:custGeom>
              <a:avLst/>
              <a:gdLst/>
              <a:ahLst/>
              <a:cxnLst/>
              <a:rect l="l" t="t" r="r" b="b"/>
              <a:pathLst>
                <a:path w="3197" h="4312" extrusionOk="0">
                  <a:moveTo>
                    <a:pt x="377" y="1"/>
                  </a:moveTo>
                  <a:cubicBezTo>
                    <a:pt x="0" y="1345"/>
                    <a:pt x="541" y="1607"/>
                    <a:pt x="1098" y="2476"/>
                  </a:cubicBezTo>
                  <a:cubicBezTo>
                    <a:pt x="1656" y="3361"/>
                    <a:pt x="1065" y="4311"/>
                    <a:pt x="1065" y="4311"/>
                  </a:cubicBezTo>
                  <a:cubicBezTo>
                    <a:pt x="1459" y="4049"/>
                    <a:pt x="1803" y="3361"/>
                    <a:pt x="2508" y="2918"/>
                  </a:cubicBezTo>
                  <a:cubicBezTo>
                    <a:pt x="3196" y="2492"/>
                    <a:pt x="2918" y="1591"/>
                    <a:pt x="2918" y="1591"/>
                  </a:cubicBezTo>
                  <a:lnTo>
                    <a:pt x="2918" y="1591"/>
                  </a:lnTo>
                  <a:cubicBezTo>
                    <a:pt x="2865" y="1695"/>
                    <a:pt x="2771" y="1748"/>
                    <a:pt x="2601" y="1748"/>
                  </a:cubicBezTo>
                  <a:cubicBezTo>
                    <a:pt x="2558" y="1748"/>
                    <a:pt x="2511" y="1745"/>
                    <a:pt x="2459" y="1738"/>
                  </a:cubicBezTo>
                  <a:cubicBezTo>
                    <a:pt x="2428" y="1731"/>
                    <a:pt x="2397" y="1727"/>
                    <a:pt x="2368" y="1727"/>
                  </a:cubicBezTo>
                  <a:cubicBezTo>
                    <a:pt x="2133" y="1727"/>
                    <a:pt x="1962" y="1947"/>
                    <a:pt x="2049" y="2181"/>
                  </a:cubicBezTo>
                  <a:cubicBezTo>
                    <a:pt x="2101" y="2413"/>
                    <a:pt x="1959" y="2513"/>
                    <a:pt x="1824" y="2513"/>
                  </a:cubicBezTo>
                  <a:cubicBezTo>
                    <a:pt x="1788" y="2513"/>
                    <a:pt x="1752" y="2506"/>
                    <a:pt x="1721" y="2492"/>
                  </a:cubicBezTo>
                  <a:cubicBezTo>
                    <a:pt x="1574" y="2426"/>
                    <a:pt x="1574" y="2066"/>
                    <a:pt x="1787" y="1886"/>
                  </a:cubicBezTo>
                  <a:cubicBezTo>
                    <a:pt x="2000" y="1705"/>
                    <a:pt x="2147" y="1312"/>
                    <a:pt x="1951" y="689"/>
                  </a:cubicBezTo>
                  <a:cubicBezTo>
                    <a:pt x="1814" y="219"/>
                    <a:pt x="1370" y="104"/>
                    <a:pt x="1048" y="104"/>
                  </a:cubicBezTo>
                  <a:cubicBezTo>
                    <a:pt x="943" y="104"/>
                    <a:pt x="851" y="116"/>
                    <a:pt x="787" y="132"/>
                  </a:cubicBezTo>
                  <a:cubicBezTo>
                    <a:pt x="768" y="134"/>
                    <a:pt x="749" y="135"/>
                    <a:pt x="731" y="135"/>
                  </a:cubicBezTo>
                  <a:cubicBezTo>
                    <a:pt x="602" y="135"/>
                    <a:pt x="477" y="86"/>
                    <a:pt x="37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 name="Google Shape;1801;p2"/>
            <p:cNvSpPr/>
            <p:nvPr/>
          </p:nvSpPr>
          <p:spPr>
            <a:xfrm>
              <a:off x="4281675" y="4771225"/>
              <a:ext cx="202625" cy="202400"/>
            </a:xfrm>
            <a:custGeom>
              <a:avLst/>
              <a:gdLst/>
              <a:ahLst/>
              <a:cxnLst/>
              <a:rect l="l" t="t" r="r" b="b"/>
              <a:pathLst>
                <a:path w="8105" h="8096" extrusionOk="0">
                  <a:moveTo>
                    <a:pt x="5761" y="1"/>
                  </a:moveTo>
                  <a:cubicBezTo>
                    <a:pt x="5227" y="1"/>
                    <a:pt x="4713" y="177"/>
                    <a:pt x="4417" y="572"/>
                  </a:cubicBezTo>
                  <a:cubicBezTo>
                    <a:pt x="4105" y="998"/>
                    <a:pt x="4056" y="1555"/>
                    <a:pt x="4302" y="2031"/>
                  </a:cubicBezTo>
                  <a:cubicBezTo>
                    <a:pt x="4510" y="2445"/>
                    <a:pt x="4845" y="2592"/>
                    <a:pt x="5173" y="2592"/>
                  </a:cubicBezTo>
                  <a:cubicBezTo>
                    <a:pt x="5518" y="2592"/>
                    <a:pt x="5855" y="2429"/>
                    <a:pt x="6023" y="2244"/>
                  </a:cubicBezTo>
                  <a:cubicBezTo>
                    <a:pt x="6204" y="2031"/>
                    <a:pt x="6285" y="1752"/>
                    <a:pt x="6236" y="1490"/>
                  </a:cubicBezTo>
                  <a:cubicBezTo>
                    <a:pt x="6178" y="1162"/>
                    <a:pt x="5950" y="1021"/>
                    <a:pt x="5742" y="1021"/>
                  </a:cubicBezTo>
                  <a:cubicBezTo>
                    <a:pt x="5597" y="1021"/>
                    <a:pt x="5461" y="1090"/>
                    <a:pt x="5400" y="1211"/>
                  </a:cubicBezTo>
                  <a:cubicBezTo>
                    <a:pt x="5253" y="1490"/>
                    <a:pt x="5335" y="1850"/>
                    <a:pt x="5745" y="1916"/>
                  </a:cubicBezTo>
                  <a:cubicBezTo>
                    <a:pt x="6089" y="1965"/>
                    <a:pt x="5908" y="2391"/>
                    <a:pt x="5466" y="2506"/>
                  </a:cubicBezTo>
                  <a:cubicBezTo>
                    <a:pt x="5381" y="2531"/>
                    <a:pt x="5296" y="2543"/>
                    <a:pt x="5213" y="2543"/>
                  </a:cubicBezTo>
                  <a:cubicBezTo>
                    <a:pt x="4858" y="2543"/>
                    <a:pt x="4527" y="2329"/>
                    <a:pt x="4368" y="1998"/>
                  </a:cubicBezTo>
                  <a:cubicBezTo>
                    <a:pt x="4171" y="1555"/>
                    <a:pt x="4220" y="1031"/>
                    <a:pt x="4515" y="637"/>
                  </a:cubicBezTo>
                  <a:cubicBezTo>
                    <a:pt x="4772" y="300"/>
                    <a:pt x="5228" y="140"/>
                    <a:pt x="5702" y="140"/>
                  </a:cubicBezTo>
                  <a:cubicBezTo>
                    <a:pt x="5803" y="140"/>
                    <a:pt x="5906" y="148"/>
                    <a:pt x="6007" y="162"/>
                  </a:cubicBezTo>
                  <a:cubicBezTo>
                    <a:pt x="7203" y="293"/>
                    <a:pt x="7908" y="1998"/>
                    <a:pt x="7187" y="3145"/>
                  </a:cubicBezTo>
                  <a:cubicBezTo>
                    <a:pt x="6941" y="3506"/>
                    <a:pt x="6613" y="3801"/>
                    <a:pt x="6220" y="3998"/>
                  </a:cubicBezTo>
                  <a:cubicBezTo>
                    <a:pt x="5833" y="4164"/>
                    <a:pt x="5383" y="4247"/>
                    <a:pt x="4857" y="4247"/>
                  </a:cubicBezTo>
                  <a:cubicBezTo>
                    <a:pt x="4448" y="4247"/>
                    <a:pt x="3992" y="4196"/>
                    <a:pt x="3483" y="4096"/>
                  </a:cubicBezTo>
                  <a:cubicBezTo>
                    <a:pt x="3180" y="4035"/>
                    <a:pt x="2882" y="4004"/>
                    <a:pt x="2598" y="4004"/>
                  </a:cubicBezTo>
                  <a:cubicBezTo>
                    <a:pt x="1280" y="4004"/>
                    <a:pt x="230" y="4660"/>
                    <a:pt x="122" y="5981"/>
                  </a:cubicBezTo>
                  <a:cubicBezTo>
                    <a:pt x="0" y="7459"/>
                    <a:pt x="899" y="8016"/>
                    <a:pt x="1025" y="8087"/>
                  </a:cubicBezTo>
                  <a:lnTo>
                    <a:pt x="1025" y="8087"/>
                  </a:lnTo>
                  <a:cubicBezTo>
                    <a:pt x="1021" y="8081"/>
                    <a:pt x="1017" y="8072"/>
                    <a:pt x="1007" y="8063"/>
                  </a:cubicBezTo>
                  <a:cubicBezTo>
                    <a:pt x="434" y="7423"/>
                    <a:pt x="598" y="6227"/>
                    <a:pt x="598" y="6227"/>
                  </a:cubicBezTo>
                  <a:cubicBezTo>
                    <a:pt x="680" y="5702"/>
                    <a:pt x="942" y="5243"/>
                    <a:pt x="1335" y="4899"/>
                  </a:cubicBezTo>
                  <a:cubicBezTo>
                    <a:pt x="1916" y="4458"/>
                    <a:pt x="2656" y="4373"/>
                    <a:pt x="3144" y="4373"/>
                  </a:cubicBezTo>
                  <a:cubicBezTo>
                    <a:pt x="3455" y="4373"/>
                    <a:pt x="3663" y="4407"/>
                    <a:pt x="3663" y="4407"/>
                  </a:cubicBezTo>
                  <a:cubicBezTo>
                    <a:pt x="3909" y="4440"/>
                    <a:pt x="4138" y="4457"/>
                    <a:pt x="4351" y="4457"/>
                  </a:cubicBezTo>
                  <a:cubicBezTo>
                    <a:pt x="4458" y="4463"/>
                    <a:pt x="4567" y="4467"/>
                    <a:pt x="4676" y="4467"/>
                  </a:cubicBezTo>
                  <a:cubicBezTo>
                    <a:pt x="5648" y="4467"/>
                    <a:pt x="6714" y="4184"/>
                    <a:pt x="7318" y="3227"/>
                  </a:cubicBezTo>
                  <a:cubicBezTo>
                    <a:pt x="8105" y="1981"/>
                    <a:pt x="7351" y="178"/>
                    <a:pt x="6023" y="15"/>
                  </a:cubicBezTo>
                  <a:cubicBezTo>
                    <a:pt x="5936" y="5"/>
                    <a:pt x="5848" y="1"/>
                    <a:pt x="5761" y="1"/>
                  </a:cubicBezTo>
                  <a:close/>
                  <a:moveTo>
                    <a:pt x="1025" y="8087"/>
                  </a:moveTo>
                  <a:lnTo>
                    <a:pt x="1025" y="8087"/>
                  </a:lnTo>
                  <a:cubicBezTo>
                    <a:pt x="1029" y="8092"/>
                    <a:pt x="1033" y="8095"/>
                    <a:pt x="1040" y="8095"/>
                  </a:cubicBezTo>
                  <a:cubicBezTo>
                    <a:pt x="1040" y="8095"/>
                    <a:pt x="1035" y="8093"/>
                    <a:pt x="1025" y="8087"/>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 name="Google Shape;1802;p2"/>
            <p:cNvSpPr/>
            <p:nvPr/>
          </p:nvSpPr>
          <p:spPr>
            <a:xfrm>
              <a:off x="4306850" y="4972775"/>
              <a:ext cx="25" cy="25"/>
            </a:xfrm>
            <a:custGeom>
              <a:avLst/>
              <a:gdLst/>
              <a:ahLst/>
              <a:cxnLst/>
              <a:rect l="l" t="t" r="r" b="b"/>
              <a:pathLst>
                <a:path w="1" h="1" extrusionOk="0">
                  <a:moveTo>
                    <a:pt x="0" y="1"/>
                  </a:moveTo>
                  <a:lnTo>
                    <a:pt x="0" y="1"/>
                  </a:lnTo>
                  <a:lnTo>
                    <a:pt x="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 name="Google Shape;1803;p2"/>
            <p:cNvSpPr/>
            <p:nvPr/>
          </p:nvSpPr>
          <p:spPr>
            <a:xfrm>
              <a:off x="4335525" y="4887250"/>
              <a:ext cx="116425" cy="59725"/>
            </a:xfrm>
            <a:custGeom>
              <a:avLst/>
              <a:gdLst/>
              <a:ahLst/>
              <a:cxnLst/>
              <a:rect l="l" t="t" r="r" b="b"/>
              <a:pathLst>
                <a:path w="4657" h="2389" extrusionOk="0">
                  <a:moveTo>
                    <a:pt x="1086" y="0"/>
                  </a:moveTo>
                  <a:cubicBezTo>
                    <a:pt x="394" y="0"/>
                    <a:pt x="1" y="225"/>
                    <a:pt x="1" y="225"/>
                  </a:cubicBezTo>
                  <a:cubicBezTo>
                    <a:pt x="82" y="210"/>
                    <a:pt x="160" y="203"/>
                    <a:pt x="235" y="203"/>
                  </a:cubicBezTo>
                  <a:cubicBezTo>
                    <a:pt x="716" y="203"/>
                    <a:pt x="1035" y="513"/>
                    <a:pt x="935" y="996"/>
                  </a:cubicBezTo>
                  <a:cubicBezTo>
                    <a:pt x="804" y="1406"/>
                    <a:pt x="952" y="1864"/>
                    <a:pt x="1312" y="2127"/>
                  </a:cubicBezTo>
                  <a:cubicBezTo>
                    <a:pt x="1624" y="2389"/>
                    <a:pt x="2542" y="2389"/>
                    <a:pt x="2542" y="2389"/>
                  </a:cubicBezTo>
                  <a:cubicBezTo>
                    <a:pt x="2296" y="2241"/>
                    <a:pt x="2525" y="1881"/>
                    <a:pt x="2689" y="1455"/>
                  </a:cubicBezTo>
                  <a:cubicBezTo>
                    <a:pt x="2845" y="1034"/>
                    <a:pt x="2423" y="880"/>
                    <a:pt x="2226" y="880"/>
                  </a:cubicBezTo>
                  <a:cubicBezTo>
                    <a:pt x="2216" y="880"/>
                    <a:pt x="2206" y="880"/>
                    <a:pt x="2197" y="881"/>
                  </a:cubicBezTo>
                  <a:cubicBezTo>
                    <a:pt x="2103" y="890"/>
                    <a:pt x="2025" y="911"/>
                    <a:pt x="1951" y="911"/>
                  </a:cubicBezTo>
                  <a:cubicBezTo>
                    <a:pt x="1896" y="911"/>
                    <a:pt x="1843" y="900"/>
                    <a:pt x="1788" y="865"/>
                  </a:cubicBezTo>
                  <a:cubicBezTo>
                    <a:pt x="1681" y="798"/>
                    <a:pt x="1726" y="580"/>
                    <a:pt x="2002" y="580"/>
                  </a:cubicBezTo>
                  <a:cubicBezTo>
                    <a:pt x="2066" y="580"/>
                    <a:pt x="2141" y="591"/>
                    <a:pt x="2230" y="619"/>
                  </a:cubicBezTo>
                  <a:cubicBezTo>
                    <a:pt x="2705" y="783"/>
                    <a:pt x="2574" y="1242"/>
                    <a:pt x="3296" y="1389"/>
                  </a:cubicBezTo>
                  <a:cubicBezTo>
                    <a:pt x="3352" y="1400"/>
                    <a:pt x="3405" y="1406"/>
                    <a:pt x="3455" y="1406"/>
                  </a:cubicBezTo>
                  <a:cubicBezTo>
                    <a:pt x="4058" y="1406"/>
                    <a:pt x="4203" y="643"/>
                    <a:pt x="4279" y="537"/>
                  </a:cubicBezTo>
                  <a:cubicBezTo>
                    <a:pt x="4394" y="406"/>
                    <a:pt x="4525" y="275"/>
                    <a:pt x="4656" y="160"/>
                  </a:cubicBezTo>
                  <a:lnTo>
                    <a:pt x="4656" y="160"/>
                  </a:lnTo>
                  <a:cubicBezTo>
                    <a:pt x="4447" y="274"/>
                    <a:pt x="4071" y="394"/>
                    <a:pt x="3536" y="394"/>
                  </a:cubicBezTo>
                  <a:cubicBezTo>
                    <a:pt x="3150" y="394"/>
                    <a:pt x="2681" y="332"/>
                    <a:pt x="2132" y="160"/>
                  </a:cubicBezTo>
                  <a:cubicBezTo>
                    <a:pt x="1733" y="42"/>
                    <a:pt x="1382" y="0"/>
                    <a:pt x="108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 name="Google Shape;1804;p2"/>
            <p:cNvSpPr/>
            <p:nvPr/>
          </p:nvSpPr>
          <p:spPr>
            <a:xfrm>
              <a:off x="4342100" y="4778125"/>
              <a:ext cx="80325" cy="84125"/>
            </a:xfrm>
            <a:custGeom>
              <a:avLst/>
              <a:gdLst/>
              <a:ahLst/>
              <a:cxnLst/>
              <a:rect l="l" t="t" r="r" b="b"/>
              <a:pathLst>
                <a:path w="3213" h="3365" extrusionOk="0">
                  <a:moveTo>
                    <a:pt x="1951" y="1"/>
                  </a:moveTo>
                  <a:lnTo>
                    <a:pt x="1951" y="1"/>
                  </a:lnTo>
                  <a:cubicBezTo>
                    <a:pt x="1508" y="279"/>
                    <a:pt x="1443" y="722"/>
                    <a:pt x="721" y="1345"/>
                  </a:cubicBezTo>
                  <a:cubicBezTo>
                    <a:pt x="0" y="1968"/>
                    <a:pt x="213" y="2427"/>
                    <a:pt x="361" y="2689"/>
                  </a:cubicBezTo>
                  <a:cubicBezTo>
                    <a:pt x="459" y="2804"/>
                    <a:pt x="426" y="3000"/>
                    <a:pt x="295" y="3099"/>
                  </a:cubicBezTo>
                  <a:cubicBezTo>
                    <a:pt x="1393" y="2984"/>
                    <a:pt x="1246" y="2345"/>
                    <a:pt x="1180" y="2148"/>
                  </a:cubicBezTo>
                  <a:cubicBezTo>
                    <a:pt x="1115" y="1951"/>
                    <a:pt x="1148" y="1837"/>
                    <a:pt x="1246" y="1837"/>
                  </a:cubicBezTo>
                  <a:cubicBezTo>
                    <a:pt x="1361" y="1837"/>
                    <a:pt x="1344" y="2066"/>
                    <a:pt x="1344" y="2361"/>
                  </a:cubicBezTo>
                  <a:cubicBezTo>
                    <a:pt x="1328" y="2640"/>
                    <a:pt x="1279" y="3295"/>
                    <a:pt x="2115" y="3361"/>
                  </a:cubicBezTo>
                  <a:cubicBezTo>
                    <a:pt x="2146" y="3363"/>
                    <a:pt x="2176" y="3365"/>
                    <a:pt x="2205" y="3365"/>
                  </a:cubicBezTo>
                  <a:cubicBezTo>
                    <a:pt x="2984" y="3365"/>
                    <a:pt x="3213" y="2558"/>
                    <a:pt x="3213" y="2558"/>
                  </a:cubicBezTo>
                  <a:lnTo>
                    <a:pt x="3213" y="2558"/>
                  </a:lnTo>
                  <a:cubicBezTo>
                    <a:pt x="3088" y="2592"/>
                    <a:pt x="2937" y="2618"/>
                    <a:pt x="2777" y="2618"/>
                  </a:cubicBezTo>
                  <a:cubicBezTo>
                    <a:pt x="2327" y="2618"/>
                    <a:pt x="1803" y="2418"/>
                    <a:pt x="1574" y="1656"/>
                  </a:cubicBezTo>
                  <a:cubicBezTo>
                    <a:pt x="1377" y="1083"/>
                    <a:pt x="1525" y="443"/>
                    <a:pt x="195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 name="Google Shape;1805;p2"/>
            <p:cNvSpPr/>
            <p:nvPr/>
          </p:nvSpPr>
          <p:spPr>
            <a:xfrm>
              <a:off x="4457250" y="4658700"/>
              <a:ext cx="48375" cy="191575"/>
            </a:xfrm>
            <a:custGeom>
              <a:avLst/>
              <a:gdLst/>
              <a:ahLst/>
              <a:cxnLst/>
              <a:rect l="l" t="t" r="r" b="b"/>
              <a:pathLst>
                <a:path w="1935" h="7663" extrusionOk="0">
                  <a:moveTo>
                    <a:pt x="1299" y="0"/>
                  </a:moveTo>
                  <a:cubicBezTo>
                    <a:pt x="983" y="0"/>
                    <a:pt x="738" y="369"/>
                    <a:pt x="738" y="369"/>
                  </a:cubicBezTo>
                  <a:cubicBezTo>
                    <a:pt x="0" y="1500"/>
                    <a:pt x="820" y="3286"/>
                    <a:pt x="967" y="5171"/>
                  </a:cubicBezTo>
                  <a:cubicBezTo>
                    <a:pt x="1115" y="7056"/>
                    <a:pt x="459" y="7663"/>
                    <a:pt x="459" y="7663"/>
                  </a:cubicBezTo>
                  <a:cubicBezTo>
                    <a:pt x="1148" y="7122"/>
                    <a:pt x="1311" y="5351"/>
                    <a:pt x="1180" y="3991"/>
                  </a:cubicBezTo>
                  <a:cubicBezTo>
                    <a:pt x="1049" y="2631"/>
                    <a:pt x="1066" y="1352"/>
                    <a:pt x="1328" y="1090"/>
                  </a:cubicBezTo>
                  <a:cubicBezTo>
                    <a:pt x="1590" y="828"/>
                    <a:pt x="1934" y="287"/>
                    <a:pt x="1508" y="57"/>
                  </a:cubicBezTo>
                  <a:cubicBezTo>
                    <a:pt x="1436" y="17"/>
                    <a:pt x="1366" y="0"/>
                    <a:pt x="129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 name="Google Shape;1806;p2"/>
            <p:cNvSpPr/>
            <p:nvPr/>
          </p:nvSpPr>
          <p:spPr>
            <a:xfrm>
              <a:off x="4411750" y="4633500"/>
              <a:ext cx="213125" cy="254475"/>
            </a:xfrm>
            <a:custGeom>
              <a:avLst/>
              <a:gdLst/>
              <a:ahLst/>
              <a:cxnLst/>
              <a:rect l="l" t="t" r="r" b="b"/>
              <a:pathLst>
                <a:path w="8525" h="10179" extrusionOk="0">
                  <a:moveTo>
                    <a:pt x="6265" y="1"/>
                  </a:moveTo>
                  <a:cubicBezTo>
                    <a:pt x="6069" y="1"/>
                    <a:pt x="5870" y="22"/>
                    <a:pt x="5672" y="65"/>
                  </a:cubicBezTo>
                  <a:cubicBezTo>
                    <a:pt x="4492" y="328"/>
                    <a:pt x="3722" y="1573"/>
                    <a:pt x="3492" y="2835"/>
                  </a:cubicBezTo>
                  <a:cubicBezTo>
                    <a:pt x="3246" y="4147"/>
                    <a:pt x="3492" y="5376"/>
                    <a:pt x="3443" y="6474"/>
                  </a:cubicBezTo>
                  <a:cubicBezTo>
                    <a:pt x="3508" y="7474"/>
                    <a:pt x="3131" y="8441"/>
                    <a:pt x="2443" y="9130"/>
                  </a:cubicBezTo>
                  <a:cubicBezTo>
                    <a:pt x="1771" y="9752"/>
                    <a:pt x="902" y="10113"/>
                    <a:pt x="1" y="10179"/>
                  </a:cubicBezTo>
                  <a:cubicBezTo>
                    <a:pt x="919" y="10146"/>
                    <a:pt x="1804" y="9802"/>
                    <a:pt x="2492" y="9195"/>
                  </a:cubicBezTo>
                  <a:cubicBezTo>
                    <a:pt x="3230" y="8490"/>
                    <a:pt x="3640" y="7507"/>
                    <a:pt x="3590" y="6491"/>
                  </a:cubicBezTo>
                  <a:cubicBezTo>
                    <a:pt x="3656" y="5360"/>
                    <a:pt x="3426" y="4130"/>
                    <a:pt x="3656" y="2868"/>
                  </a:cubicBezTo>
                  <a:cubicBezTo>
                    <a:pt x="3902" y="1622"/>
                    <a:pt x="4590" y="475"/>
                    <a:pt x="5688" y="213"/>
                  </a:cubicBezTo>
                  <a:cubicBezTo>
                    <a:pt x="5820" y="180"/>
                    <a:pt x="5951" y="164"/>
                    <a:pt x="6082" y="147"/>
                  </a:cubicBezTo>
                  <a:cubicBezTo>
                    <a:pt x="6127" y="144"/>
                    <a:pt x="6171" y="142"/>
                    <a:pt x="6216" y="142"/>
                  </a:cubicBezTo>
                  <a:cubicBezTo>
                    <a:pt x="6613" y="142"/>
                    <a:pt x="7003" y="272"/>
                    <a:pt x="7328" y="508"/>
                  </a:cubicBezTo>
                  <a:cubicBezTo>
                    <a:pt x="8032" y="1082"/>
                    <a:pt x="7950" y="2327"/>
                    <a:pt x="7524" y="2704"/>
                  </a:cubicBezTo>
                  <a:cubicBezTo>
                    <a:pt x="7325" y="2882"/>
                    <a:pt x="7101" y="2955"/>
                    <a:pt x="6902" y="2955"/>
                  </a:cubicBezTo>
                  <a:cubicBezTo>
                    <a:pt x="6643" y="2955"/>
                    <a:pt x="6425" y="2831"/>
                    <a:pt x="6361" y="2655"/>
                  </a:cubicBezTo>
                  <a:lnTo>
                    <a:pt x="6361" y="2655"/>
                  </a:lnTo>
                  <a:cubicBezTo>
                    <a:pt x="6361" y="2655"/>
                    <a:pt x="6398" y="2660"/>
                    <a:pt x="6454" y="2660"/>
                  </a:cubicBezTo>
                  <a:cubicBezTo>
                    <a:pt x="6593" y="2660"/>
                    <a:pt x="6848" y="2627"/>
                    <a:pt x="6918" y="2393"/>
                  </a:cubicBezTo>
                  <a:cubicBezTo>
                    <a:pt x="7049" y="2081"/>
                    <a:pt x="6852" y="1737"/>
                    <a:pt x="6524" y="1672"/>
                  </a:cubicBezTo>
                  <a:cubicBezTo>
                    <a:pt x="6478" y="1658"/>
                    <a:pt x="6427" y="1651"/>
                    <a:pt x="6375" y="1651"/>
                  </a:cubicBezTo>
                  <a:cubicBezTo>
                    <a:pt x="6061" y="1651"/>
                    <a:pt x="5693" y="1905"/>
                    <a:pt x="5820" y="2426"/>
                  </a:cubicBezTo>
                  <a:cubicBezTo>
                    <a:pt x="5910" y="2809"/>
                    <a:pt x="6441" y="3106"/>
                    <a:pt x="6988" y="3106"/>
                  </a:cubicBezTo>
                  <a:cubicBezTo>
                    <a:pt x="7237" y="3106"/>
                    <a:pt x="7489" y="3045"/>
                    <a:pt x="7705" y="2901"/>
                  </a:cubicBezTo>
                  <a:cubicBezTo>
                    <a:pt x="8114" y="2671"/>
                    <a:pt x="8524" y="1967"/>
                    <a:pt x="8229" y="1180"/>
                  </a:cubicBezTo>
                  <a:cubicBezTo>
                    <a:pt x="8013" y="452"/>
                    <a:pt x="7176" y="1"/>
                    <a:pt x="626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 name="Google Shape;1807;p2"/>
            <p:cNvSpPr/>
            <p:nvPr/>
          </p:nvSpPr>
          <p:spPr>
            <a:xfrm>
              <a:off x="4512975" y="4669200"/>
              <a:ext cx="62300" cy="52700"/>
            </a:xfrm>
            <a:custGeom>
              <a:avLst/>
              <a:gdLst/>
              <a:ahLst/>
              <a:cxnLst/>
              <a:rect l="l" t="t" r="r" b="b"/>
              <a:pathLst>
                <a:path w="2492" h="2108" extrusionOk="0">
                  <a:moveTo>
                    <a:pt x="709" y="1"/>
                  </a:moveTo>
                  <a:cubicBezTo>
                    <a:pt x="635" y="1"/>
                    <a:pt x="558" y="11"/>
                    <a:pt x="476" y="31"/>
                  </a:cubicBezTo>
                  <a:cubicBezTo>
                    <a:pt x="590" y="96"/>
                    <a:pt x="623" y="276"/>
                    <a:pt x="525" y="375"/>
                  </a:cubicBezTo>
                  <a:cubicBezTo>
                    <a:pt x="377" y="604"/>
                    <a:pt x="0" y="1309"/>
                    <a:pt x="541" y="1866"/>
                  </a:cubicBezTo>
                  <a:cubicBezTo>
                    <a:pt x="725" y="2045"/>
                    <a:pt x="981" y="2107"/>
                    <a:pt x="1247" y="2107"/>
                  </a:cubicBezTo>
                  <a:cubicBezTo>
                    <a:pt x="1787" y="2107"/>
                    <a:pt x="2371" y="1850"/>
                    <a:pt x="2492" y="1784"/>
                  </a:cubicBezTo>
                  <a:lnTo>
                    <a:pt x="2492" y="1784"/>
                  </a:lnTo>
                  <a:cubicBezTo>
                    <a:pt x="2492" y="1784"/>
                    <a:pt x="2458" y="1788"/>
                    <a:pt x="2404" y="1788"/>
                  </a:cubicBezTo>
                  <a:cubicBezTo>
                    <a:pt x="2187" y="1788"/>
                    <a:pt x="1636" y="1725"/>
                    <a:pt x="1558" y="1096"/>
                  </a:cubicBezTo>
                  <a:cubicBezTo>
                    <a:pt x="1472" y="401"/>
                    <a:pt x="1179" y="1"/>
                    <a:pt x="70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 name="Google Shape;1808;p2"/>
            <p:cNvSpPr/>
            <p:nvPr/>
          </p:nvSpPr>
          <p:spPr>
            <a:xfrm>
              <a:off x="4515850" y="4672400"/>
              <a:ext cx="120500" cy="136900"/>
            </a:xfrm>
            <a:custGeom>
              <a:avLst/>
              <a:gdLst/>
              <a:ahLst/>
              <a:cxnLst/>
              <a:rect l="l" t="t" r="r" b="b"/>
              <a:pathLst>
                <a:path w="4820" h="5476" extrusionOk="0">
                  <a:moveTo>
                    <a:pt x="4344" y="1"/>
                  </a:moveTo>
                  <a:cubicBezTo>
                    <a:pt x="4475" y="558"/>
                    <a:pt x="4262" y="1148"/>
                    <a:pt x="3803" y="1492"/>
                  </a:cubicBezTo>
                  <a:cubicBezTo>
                    <a:pt x="3016" y="2066"/>
                    <a:pt x="1901" y="1771"/>
                    <a:pt x="1000" y="2410"/>
                  </a:cubicBezTo>
                  <a:cubicBezTo>
                    <a:pt x="98" y="3033"/>
                    <a:pt x="197" y="3951"/>
                    <a:pt x="180" y="4459"/>
                  </a:cubicBezTo>
                  <a:cubicBezTo>
                    <a:pt x="197" y="4803"/>
                    <a:pt x="131" y="5148"/>
                    <a:pt x="0" y="5476"/>
                  </a:cubicBezTo>
                  <a:cubicBezTo>
                    <a:pt x="295" y="5279"/>
                    <a:pt x="475" y="4918"/>
                    <a:pt x="443" y="4558"/>
                  </a:cubicBezTo>
                  <a:cubicBezTo>
                    <a:pt x="427" y="3915"/>
                    <a:pt x="498" y="3186"/>
                    <a:pt x="694" y="3186"/>
                  </a:cubicBezTo>
                  <a:cubicBezTo>
                    <a:pt x="708" y="3186"/>
                    <a:pt x="723" y="3190"/>
                    <a:pt x="738" y="3197"/>
                  </a:cubicBezTo>
                  <a:cubicBezTo>
                    <a:pt x="967" y="3312"/>
                    <a:pt x="787" y="3558"/>
                    <a:pt x="705" y="3705"/>
                  </a:cubicBezTo>
                  <a:cubicBezTo>
                    <a:pt x="607" y="3853"/>
                    <a:pt x="443" y="4525"/>
                    <a:pt x="1164" y="4935"/>
                  </a:cubicBezTo>
                  <a:cubicBezTo>
                    <a:pt x="1164" y="4935"/>
                    <a:pt x="1164" y="4935"/>
                    <a:pt x="1164" y="4935"/>
                  </a:cubicBezTo>
                  <a:cubicBezTo>
                    <a:pt x="1173" y="4935"/>
                    <a:pt x="957" y="4422"/>
                    <a:pt x="1344" y="4148"/>
                  </a:cubicBezTo>
                  <a:cubicBezTo>
                    <a:pt x="1754" y="3869"/>
                    <a:pt x="2016" y="3705"/>
                    <a:pt x="1967" y="3132"/>
                  </a:cubicBezTo>
                  <a:cubicBezTo>
                    <a:pt x="1923" y="2608"/>
                    <a:pt x="2266" y="2175"/>
                    <a:pt x="2493" y="2175"/>
                  </a:cubicBezTo>
                  <a:cubicBezTo>
                    <a:pt x="2522" y="2175"/>
                    <a:pt x="2549" y="2182"/>
                    <a:pt x="2574" y="2197"/>
                  </a:cubicBezTo>
                  <a:cubicBezTo>
                    <a:pt x="2803" y="2345"/>
                    <a:pt x="2541" y="2558"/>
                    <a:pt x="2410" y="2607"/>
                  </a:cubicBezTo>
                  <a:cubicBezTo>
                    <a:pt x="2229" y="2722"/>
                    <a:pt x="2197" y="2984"/>
                    <a:pt x="2344" y="3148"/>
                  </a:cubicBezTo>
                  <a:cubicBezTo>
                    <a:pt x="2557" y="3394"/>
                    <a:pt x="2492" y="3705"/>
                    <a:pt x="2213" y="3804"/>
                  </a:cubicBezTo>
                  <a:cubicBezTo>
                    <a:pt x="2213" y="3804"/>
                    <a:pt x="2270" y="3810"/>
                    <a:pt x="2364" y="3810"/>
                  </a:cubicBezTo>
                  <a:cubicBezTo>
                    <a:pt x="2690" y="3810"/>
                    <a:pt x="3468" y="3732"/>
                    <a:pt x="3950" y="3033"/>
                  </a:cubicBezTo>
                  <a:cubicBezTo>
                    <a:pt x="4590" y="2148"/>
                    <a:pt x="4819" y="820"/>
                    <a:pt x="43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 name="Google Shape;1809;p2"/>
            <p:cNvSpPr/>
            <p:nvPr/>
          </p:nvSpPr>
          <p:spPr>
            <a:xfrm>
              <a:off x="4602725" y="4634225"/>
              <a:ext cx="74175" cy="48800"/>
            </a:xfrm>
            <a:custGeom>
              <a:avLst/>
              <a:gdLst/>
              <a:ahLst/>
              <a:cxnLst/>
              <a:rect l="l" t="t" r="r" b="b"/>
              <a:pathLst>
                <a:path w="2967" h="1952" extrusionOk="0">
                  <a:moveTo>
                    <a:pt x="915" y="0"/>
                  </a:moveTo>
                  <a:cubicBezTo>
                    <a:pt x="651" y="0"/>
                    <a:pt x="348" y="26"/>
                    <a:pt x="0" y="85"/>
                  </a:cubicBezTo>
                  <a:cubicBezTo>
                    <a:pt x="410" y="135"/>
                    <a:pt x="754" y="413"/>
                    <a:pt x="918" y="790"/>
                  </a:cubicBezTo>
                  <a:cubicBezTo>
                    <a:pt x="1124" y="1305"/>
                    <a:pt x="1491" y="1951"/>
                    <a:pt x="2251" y="1951"/>
                  </a:cubicBezTo>
                  <a:cubicBezTo>
                    <a:pt x="2459" y="1951"/>
                    <a:pt x="2696" y="1903"/>
                    <a:pt x="2967" y="1790"/>
                  </a:cubicBezTo>
                  <a:cubicBezTo>
                    <a:pt x="2787" y="1725"/>
                    <a:pt x="2672" y="1561"/>
                    <a:pt x="2672" y="1380"/>
                  </a:cubicBezTo>
                  <a:cubicBezTo>
                    <a:pt x="2672" y="1096"/>
                    <a:pt x="2623" y="0"/>
                    <a:pt x="9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 name="Google Shape;1810;p2"/>
            <p:cNvSpPr/>
            <p:nvPr/>
          </p:nvSpPr>
          <p:spPr>
            <a:xfrm>
              <a:off x="4669100" y="4633575"/>
              <a:ext cx="36500" cy="28500"/>
            </a:xfrm>
            <a:custGeom>
              <a:avLst/>
              <a:gdLst/>
              <a:ahLst/>
              <a:cxnLst/>
              <a:rect l="l" t="t" r="r" b="b"/>
              <a:pathLst>
                <a:path w="1460" h="1140" extrusionOk="0">
                  <a:moveTo>
                    <a:pt x="975" y="0"/>
                  </a:moveTo>
                  <a:cubicBezTo>
                    <a:pt x="795" y="0"/>
                    <a:pt x="636" y="142"/>
                    <a:pt x="623" y="325"/>
                  </a:cubicBezTo>
                  <a:cubicBezTo>
                    <a:pt x="623" y="488"/>
                    <a:pt x="756" y="593"/>
                    <a:pt x="897" y="593"/>
                  </a:cubicBezTo>
                  <a:cubicBezTo>
                    <a:pt x="955" y="593"/>
                    <a:pt x="1014" y="575"/>
                    <a:pt x="1066" y="538"/>
                  </a:cubicBezTo>
                  <a:cubicBezTo>
                    <a:pt x="1066" y="538"/>
                    <a:pt x="1181" y="357"/>
                    <a:pt x="1066" y="292"/>
                  </a:cubicBezTo>
                  <a:cubicBezTo>
                    <a:pt x="1037" y="275"/>
                    <a:pt x="1011" y="268"/>
                    <a:pt x="987" y="268"/>
                  </a:cubicBezTo>
                  <a:cubicBezTo>
                    <a:pt x="917" y="268"/>
                    <a:pt x="877" y="333"/>
                    <a:pt x="902" y="406"/>
                  </a:cubicBezTo>
                  <a:cubicBezTo>
                    <a:pt x="907" y="439"/>
                    <a:pt x="890" y="453"/>
                    <a:pt x="865" y="453"/>
                  </a:cubicBezTo>
                  <a:cubicBezTo>
                    <a:pt x="813" y="453"/>
                    <a:pt x="727" y="391"/>
                    <a:pt x="738" y="292"/>
                  </a:cubicBezTo>
                  <a:cubicBezTo>
                    <a:pt x="750" y="160"/>
                    <a:pt x="866" y="73"/>
                    <a:pt x="986" y="73"/>
                  </a:cubicBezTo>
                  <a:cubicBezTo>
                    <a:pt x="1030" y="73"/>
                    <a:pt x="1075" y="85"/>
                    <a:pt x="1115" y="111"/>
                  </a:cubicBezTo>
                  <a:cubicBezTo>
                    <a:pt x="1394" y="275"/>
                    <a:pt x="1312" y="849"/>
                    <a:pt x="722" y="898"/>
                  </a:cubicBezTo>
                  <a:cubicBezTo>
                    <a:pt x="707" y="899"/>
                    <a:pt x="693" y="900"/>
                    <a:pt x="678" y="900"/>
                  </a:cubicBezTo>
                  <a:cubicBezTo>
                    <a:pt x="319" y="900"/>
                    <a:pt x="1" y="521"/>
                    <a:pt x="0" y="521"/>
                  </a:cubicBezTo>
                  <a:lnTo>
                    <a:pt x="0" y="521"/>
                  </a:lnTo>
                  <a:cubicBezTo>
                    <a:pt x="0" y="702"/>
                    <a:pt x="82" y="882"/>
                    <a:pt x="230" y="1013"/>
                  </a:cubicBezTo>
                  <a:cubicBezTo>
                    <a:pt x="344" y="1096"/>
                    <a:pt x="485" y="1140"/>
                    <a:pt x="626" y="1140"/>
                  </a:cubicBezTo>
                  <a:cubicBezTo>
                    <a:pt x="708" y="1140"/>
                    <a:pt x="791" y="1125"/>
                    <a:pt x="869" y="1095"/>
                  </a:cubicBezTo>
                  <a:cubicBezTo>
                    <a:pt x="1082" y="1029"/>
                    <a:pt x="1263" y="865"/>
                    <a:pt x="1345" y="669"/>
                  </a:cubicBezTo>
                  <a:cubicBezTo>
                    <a:pt x="1459" y="423"/>
                    <a:pt x="1345" y="144"/>
                    <a:pt x="1115" y="29"/>
                  </a:cubicBezTo>
                  <a:cubicBezTo>
                    <a:pt x="1068" y="10"/>
                    <a:pt x="1021" y="0"/>
                    <a:pt x="97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 name="Google Shape;1811;p2"/>
            <p:cNvSpPr/>
            <p:nvPr/>
          </p:nvSpPr>
          <p:spPr>
            <a:xfrm>
              <a:off x="4101550" y="4814975"/>
              <a:ext cx="99600" cy="218525"/>
            </a:xfrm>
            <a:custGeom>
              <a:avLst/>
              <a:gdLst/>
              <a:ahLst/>
              <a:cxnLst/>
              <a:rect l="l" t="t" r="r" b="b"/>
              <a:pathLst>
                <a:path w="3984" h="8741" extrusionOk="0">
                  <a:moveTo>
                    <a:pt x="2067" y="1"/>
                  </a:moveTo>
                  <a:cubicBezTo>
                    <a:pt x="1538" y="1"/>
                    <a:pt x="1034" y="248"/>
                    <a:pt x="705" y="690"/>
                  </a:cubicBezTo>
                  <a:cubicBezTo>
                    <a:pt x="361" y="1182"/>
                    <a:pt x="312" y="1821"/>
                    <a:pt x="574" y="2362"/>
                  </a:cubicBezTo>
                  <a:cubicBezTo>
                    <a:pt x="808" y="2784"/>
                    <a:pt x="1243" y="3021"/>
                    <a:pt x="1693" y="3021"/>
                  </a:cubicBezTo>
                  <a:cubicBezTo>
                    <a:pt x="1873" y="3021"/>
                    <a:pt x="2056" y="2983"/>
                    <a:pt x="2230" y="2903"/>
                  </a:cubicBezTo>
                  <a:cubicBezTo>
                    <a:pt x="2934" y="2723"/>
                    <a:pt x="3082" y="1789"/>
                    <a:pt x="2459" y="1412"/>
                  </a:cubicBezTo>
                  <a:cubicBezTo>
                    <a:pt x="2380" y="1371"/>
                    <a:pt x="2299" y="1352"/>
                    <a:pt x="2221" y="1352"/>
                  </a:cubicBezTo>
                  <a:cubicBezTo>
                    <a:pt x="1890" y="1352"/>
                    <a:pt x="1602" y="1680"/>
                    <a:pt x="1722" y="2051"/>
                  </a:cubicBezTo>
                  <a:cubicBezTo>
                    <a:pt x="1858" y="2324"/>
                    <a:pt x="2165" y="2347"/>
                    <a:pt x="2302" y="2347"/>
                  </a:cubicBezTo>
                  <a:cubicBezTo>
                    <a:pt x="2329" y="2347"/>
                    <a:pt x="2350" y="2346"/>
                    <a:pt x="2361" y="2346"/>
                  </a:cubicBezTo>
                  <a:cubicBezTo>
                    <a:pt x="2426" y="2346"/>
                    <a:pt x="2426" y="2379"/>
                    <a:pt x="2426" y="2379"/>
                  </a:cubicBezTo>
                  <a:cubicBezTo>
                    <a:pt x="2470" y="2570"/>
                    <a:pt x="2224" y="2866"/>
                    <a:pt x="1759" y="2866"/>
                  </a:cubicBezTo>
                  <a:cubicBezTo>
                    <a:pt x="1706" y="2866"/>
                    <a:pt x="1650" y="2863"/>
                    <a:pt x="1590" y="2854"/>
                  </a:cubicBezTo>
                  <a:cubicBezTo>
                    <a:pt x="1394" y="2805"/>
                    <a:pt x="1213" y="2723"/>
                    <a:pt x="1082" y="2575"/>
                  </a:cubicBezTo>
                  <a:cubicBezTo>
                    <a:pt x="394" y="1936"/>
                    <a:pt x="722" y="559"/>
                    <a:pt x="1738" y="297"/>
                  </a:cubicBezTo>
                  <a:cubicBezTo>
                    <a:pt x="1885" y="256"/>
                    <a:pt x="2037" y="236"/>
                    <a:pt x="2189" y="236"/>
                  </a:cubicBezTo>
                  <a:cubicBezTo>
                    <a:pt x="2340" y="236"/>
                    <a:pt x="2492" y="256"/>
                    <a:pt x="2639" y="297"/>
                  </a:cubicBezTo>
                  <a:cubicBezTo>
                    <a:pt x="3279" y="461"/>
                    <a:pt x="3721" y="1051"/>
                    <a:pt x="3754" y="1707"/>
                  </a:cubicBezTo>
                  <a:cubicBezTo>
                    <a:pt x="3803" y="2444"/>
                    <a:pt x="3426" y="3182"/>
                    <a:pt x="2853" y="3723"/>
                  </a:cubicBezTo>
                  <a:cubicBezTo>
                    <a:pt x="2295" y="4247"/>
                    <a:pt x="1541" y="4559"/>
                    <a:pt x="968" y="5100"/>
                  </a:cubicBezTo>
                  <a:cubicBezTo>
                    <a:pt x="410" y="5591"/>
                    <a:pt x="66" y="6296"/>
                    <a:pt x="17" y="7067"/>
                  </a:cubicBezTo>
                  <a:cubicBezTo>
                    <a:pt x="0" y="7771"/>
                    <a:pt x="377" y="8493"/>
                    <a:pt x="1033" y="8673"/>
                  </a:cubicBezTo>
                  <a:cubicBezTo>
                    <a:pt x="1164" y="8719"/>
                    <a:pt x="1299" y="8740"/>
                    <a:pt x="1432" y="8740"/>
                  </a:cubicBezTo>
                  <a:cubicBezTo>
                    <a:pt x="1918" y="8740"/>
                    <a:pt x="2380" y="8455"/>
                    <a:pt x="2508" y="8017"/>
                  </a:cubicBezTo>
                  <a:cubicBezTo>
                    <a:pt x="2705" y="7542"/>
                    <a:pt x="2492" y="7001"/>
                    <a:pt x="2033" y="6788"/>
                  </a:cubicBezTo>
                  <a:cubicBezTo>
                    <a:pt x="1935" y="6722"/>
                    <a:pt x="1803" y="6690"/>
                    <a:pt x="1689" y="6690"/>
                  </a:cubicBezTo>
                  <a:cubicBezTo>
                    <a:pt x="1653" y="6685"/>
                    <a:pt x="1617" y="6683"/>
                    <a:pt x="1581" y="6683"/>
                  </a:cubicBezTo>
                  <a:cubicBezTo>
                    <a:pt x="1245" y="6683"/>
                    <a:pt x="940" y="6890"/>
                    <a:pt x="836" y="7231"/>
                  </a:cubicBezTo>
                  <a:cubicBezTo>
                    <a:pt x="706" y="7714"/>
                    <a:pt x="992" y="7990"/>
                    <a:pt x="1305" y="7990"/>
                  </a:cubicBezTo>
                  <a:cubicBezTo>
                    <a:pt x="1384" y="7990"/>
                    <a:pt x="1465" y="7972"/>
                    <a:pt x="1541" y="7935"/>
                  </a:cubicBezTo>
                  <a:cubicBezTo>
                    <a:pt x="1853" y="7771"/>
                    <a:pt x="1918" y="7345"/>
                    <a:pt x="1672" y="7116"/>
                  </a:cubicBezTo>
                  <a:cubicBezTo>
                    <a:pt x="1588" y="7041"/>
                    <a:pt x="1488" y="7003"/>
                    <a:pt x="1387" y="7003"/>
                  </a:cubicBezTo>
                  <a:cubicBezTo>
                    <a:pt x="1311" y="7003"/>
                    <a:pt x="1234" y="7024"/>
                    <a:pt x="1164" y="7067"/>
                  </a:cubicBezTo>
                  <a:cubicBezTo>
                    <a:pt x="1148" y="7073"/>
                    <a:pt x="1136" y="7076"/>
                    <a:pt x="1128" y="7076"/>
                  </a:cubicBezTo>
                  <a:cubicBezTo>
                    <a:pt x="1094" y="7076"/>
                    <a:pt x="1115" y="7034"/>
                    <a:pt x="1115" y="7034"/>
                  </a:cubicBezTo>
                  <a:cubicBezTo>
                    <a:pt x="1213" y="6813"/>
                    <a:pt x="1505" y="6785"/>
                    <a:pt x="1645" y="6785"/>
                  </a:cubicBezTo>
                  <a:cubicBezTo>
                    <a:pt x="1692" y="6785"/>
                    <a:pt x="1722" y="6788"/>
                    <a:pt x="1722" y="6788"/>
                  </a:cubicBezTo>
                  <a:cubicBezTo>
                    <a:pt x="1820" y="6788"/>
                    <a:pt x="1902" y="6804"/>
                    <a:pt x="2000" y="6837"/>
                  </a:cubicBezTo>
                  <a:cubicBezTo>
                    <a:pt x="2443" y="7034"/>
                    <a:pt x="2639" y="7558"/>
                    <a:pt x="2443" y="8001"/>
                  </a:cubicBezTo>
                  <a:cubicBezTo>
                    <a:pt x="2269" y="8398"/>
                    <a:pt x="1880" y="8635"/>
                    <a:pt x="1467" y="8635"/>
                  </a:cubicBezTo>
                  <a:cubicBezTo>
                    <a:pt x="1334" y="8635"/>
                    <a:pt x="1198" y="8610"/>
                    <a:pt x="1066" y="8558"/>
                  </a:cubicBezTo>
                  <a:cubicBezTo>
                    <a:pt x="492" y="8394"/>
                    <a:pt x="132" y="7722"/>
                    <a:pt x="164" y="7050"/>
                  </a:cubicBezTo>
                  <a:cubicBezTo>
                    <a:pt x="230" y="6345"/>
                    <a:pt x="558" y="5673"/>
                    <a:pt x="1082" y="5214"/>
                  </a:cubicBezTo>
                  <a:cubicBezTo>
                    <a:pt x="1640" y="4706"/>
                    <a:pt x="2394" y="4428"/>
                    <a:pt x="2984" y="3838"/>
                  </a:cubicBezTo>
                  <a:cubicBezTo>
                    <a:pt x="3574" y="3280"/>
                    <a:pt x="3984" y="2493"/>
                    <a:pt x="3918" y="1690"/>
                  </a:cubicBezTo>
                  <a:cubicBezTo>
                    <a:pt x="3852" y="904"/>
                    <a:pt x="3295" y="248"/>
                    <a:pt x="2541" y="68"/>
                  </a:cubicBezTo>
                  <a:cubicBezTo>
                    <a:pt x="2383" y="23"/>
                    <a:pt x="2224" y="1"/>
                    <a:pt x="206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 name="Google Shape;1812;p2"/>
            <p:cNvSpPr/>
            <p:nvPr/>
          </p:nvSpPr>
          <p:spPr>
            <a:xfrm>
              <a:off x="4103200" y="4897800"/>
              <a:ext cx="43050" cy="60250"/>
            </a:xfrm>
            <a:custGeom>
              <a:avLst/>
              <a:gdLst/>
              <a:ahLst/>
              <a:cxnLst/>
              <a:rect l="l" t="t" r="r" b="b"/>
              <a:pathLst>
                <a:path w="1722" h="2410" extrusionOk="0">
                  <a:moveTo>
                    <a:pt x="1508" y="0"/>
                  </a:moveTo>
                  <a:cubicBezTo>
                    <a:pt x="1508" y="0"/>
                    <a:pt x="1377" y="66"/>
                    <a:pt x="1360" y="164"/>
                  </a:cubicBezTo>
                  <a:cubicBezTo>
                    <a:pt x="1330" y="240"/>
                    <a:pt x="1244" y="330"/>
                    <a:pt x="1075" y="330"/>
                  </a:cubicBezTo>
                  <a:cubicBezTo>
                    <a:pt x="1061" y="330"/>
                    <a:pt x="1047" y="329"/>
                    <a:pt x="1033" y="328"/>
                  </a:cubicBezTo>
                  <a:cubicBezTo>
                    <a:pt x="836" y="328"/>
                    <a:pt x="0" y="393"/>
                    <a:pt x="49" y="2410"/>
                  </a:cubicBezTo>
                  <a:cubicBezTo>
                    <a:pt x="49" y="2410"/>
                    <a:pt x="131" y="1672"/>
                    <a:pt x="770" y="1393"/>
                  </a:cubicBezTo>
                  <a:cubicBezTo>
                    <a:pt x="1393" y="1115"/>
                    <a:pt x="1721" y="852"/>
                    <a:pt x="1606" y="475"/>
                  </a:cubicBezTo>
                  <a:cubicBezTo>
                    <a:pt x="1492" y="82"/>
                    <a:pt x="1508" y="0"/>
                    <a:pt x="150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 name="Google Shape;1813;p2"/>
            <p:cNvSpPr/>
            <p:nvPr/>
          </p:nvSpPr>
          <p:spPr>
            <a:xfrm>
              <a:off x="4120800" y="4719950"/>
              <a:ext cx="159850" cy="250800"/>
            </a:xfrm>
            <a:custGeom>
              <a:avLst/>
              <a:gdLst/>
              <a:ahLst/>
              <a:cxnLst/>
              <a:rect l="l" t="t" r="r" b="b"/>
              <a:pathLst>
                <a:path w="6394" h="10032" extrusionOk="0">
                  <a:moveTo>
                    <a:pt x="5246" y="0"/>
                  </a:moveTo>
                  <a:lnTo>
                    <a:pt x="5246" y="0"/>
                  </a:lnTo>
                  <a:cubicBezTo>
                    <a:pt x="2886" y="656"/>
                    <a:pt x="4181" y="2180"/>
                    <a:pt x="4263" y="4409"/>
                  </a:cubicBezTo>
                  <a:cubicBezTo>
                    <a:pt x="4345" y="6262"/>
                    <a:pt x="3263" y="7966"/>
                    <a:pt x="1558" y="8688"/>
                  </a:cubicBezTo>
                  <a:cubicBezTo>
                    <a:pt x="230" y="9212"/>
                    <a:pt x="1" y="10032"/>
                    <a:pt x="1" y="10032"/>
                  </a:cubicBezTo>
                  <a:cubicBezTo>
                    <a:pt x="317" y="9493"/>
                    <a:pt x="670" y="9317"/>
                    <a:pt x="970" y="9317"/>
                  </a:cubicBezTo>
                  <a:cubicBezTo>
                    <a:pt x="1199" y="9317"/>
                    <a:pt x="1398" y="9419"/>
                    <a:pt x="1525" y="9540"/>
                  </a:cubicBezTo>
                  <a:cubicBezTo>
                    <a:pt x="1629" y="9632"/>
                    <a:pt x="1727" y="9662"/>
                    <a:pt x="1818" y="9662"/>
                  </a:cubicBezTo>
                  <a:cubicBezTo>
                    <a:pt x="1979" y="9662"/>
                    <a:pt x="2120" y="9572"/>
                    <a:pt x="2243" y="9572"/>
                  </a:cubicBezTo>
                  <a:cubicBezTo>
                    <a:pt x="2250" y="9572"/>
                    <a:pt x="2256" y="9572"/>
                    <a:pt x="2263" y="9573"/>
                  </a:cubicBezTo>
                  <a:cubicBezTo>
                    <a:pt x="2460" y="9589"/>
                    <a:pt x="2345" y="9802"/>
                    <a:pt x="2345" y="9802"/>
                  </a:cubicBezTo>
                  <a:cubicBezTo>
                    <a:pt x="2673" y="9638"/>
                    <a:pt x="2771" y="9229"/>
                    <a:pt x="2574" y="8917"/>
                  </a:cubicBezTo>
                  <a:cubicBezTo>
                    <a:pt x="2480" y="8782"/>
                    <a:pt x="2329" y="8691"/>
                    <a:pt x="2169" y="8691"/>
                  </a:cubicBezTo>
                  <a:cubicBezTo>
                    <a:pt x="2135" y="8691"/>
                    <a:pt x="2101" y="8695"/>
                    <a:pt x="2066" y="8704"/>
                  </a:cubicBezTo>
                  <a:cubicBezTo>
                    <a:pt x="2066" y="8704"/>
                    <a:pt x="2263" y="8655"/>
                    <a:pt x="3312" y="7786"/>
                  </a:cubicBezTo>
                  <a:cubicBezTo>
                    <a:pt x="4590" y="6737"/>
                    <a:pt x="4525" y="7098"/>
                    <a:pt x="5459" y="6606"/>
                  </a:cubicBezTo>
                  <a:cubicBezTo>
                    <a:pt x="6393" y="6114"/>
                    <a:pt x="6082" y="5131"/>
                    <a:pt x="6082" y="5131"/>
                  </a:cubicBezTo>
                  <a:lnTo>
                    <a:pt x="6082" y="5131"/>
                  </a:lnTo>
                  <a:cubicBezTo>
                    <a:pt x="6037" y="5252"/>
                    <a:pt x="5977" y="5429"/>
                    <a:pt x="5514" y="5429"/>
                  </a:cubicBezTo>
                  <a:cubicBezTo>
                    <a:pt x="5477" y="5429"/>
                    <a:pt x="5437" y="5428"/>
                    <a:pt x="5394" y="5426"/>
                  </a:cubicBezTo>
                  <a:cubicBezTo>
                    <a:pt x="5367" y="5424"/>
                    <a:pt x="5340" y="5422"/>
                    <a:pt x="5314" y="5422"/>
                  </a:cubicBezTo>
                  <a:cubicBezTo>
                    <a:pt x="4952" y="5422"/>
                    <a:pt x="4628" y="5629"/>
                    <a:pt x="4476" y="5950"/>
                  </a:cubicBezTo>
                  <a:cubicBezTo>
                    <a:pt x="4410" y="6065"/>
                    <a:pt x="4328" y="6163"/>
                    <a:pt x="4213" y="6245"/>
                  </a:cubicBezTo>
                  <a:cubicBezTo>
                    <a:pt x="4558" y="5917"/>
                    <a:pt x="4607" y="5131"/>
                    <a:pt x="4722" y="4491"/>
                  </a:cubicBezTo>
                  <a:cubicBezTo>
                    <a:pt x="4820" y="3852"/>
                    <a:pt x="5099" y="4065"/>
                    <a:pt x="5672" y="3672"/>
                  </a:cubicBezTo>
                  <a:cubicBezTo>
                    <a:pt x="6230" y="3295"/>
                    <a:pt x="5934" y="2787"/>
                    <a:pt x="5869" y="2656"/>
                  </a:cubicBezTo>
                  <a:cubicBezTo>
                    <a:pt x="5836" y="2508"/>
                    <a:pt x="5853" y="2361"/>
                    <a:pt x="5902" y="2213"/>
                  </a:cubicBezTo>
                  <a:lnTo>
                    <a:pt x="5902" y="2213"/>
                  </a:lnTo>
                  <a:cubicBezTo>
                    <a:pt x="5902" y="2213"/>
                    <a:pt x="5852" y="2328"/>
                    <a:pt x="5476" y="2377"/>
                  </a:cubicBezTo>
                  <a:cubicBezTo>
                    <a:pt x="5164" y="2426"/>
                    <a:pt x="4918" y="2656"/>
                    <a:pt x="4853" y="2967"/>
                  </a:cubicBezTo>
                  <a:cubicBezTo>
                    <a:pt x="4853" y="3114"/>
                    <a:pt x="4755" y="3293"/>
                    <a:pt x="4622" y="3293"/>
                  </a:cubicBezTo>
                  <a:cubicBezTo>
                    <a:pt x="4591" y="3293"/>
                    <a:pt x="4558" y="3284"/>
                    <a:pt x="4525" y="3262"/>
                  </a:cubicBezTo>
                  <a:cubicBezTo>
                    <a:pt x="4328" y="3164"/>
                    <a:pt x="4410" y="2869"/>
                    <a:pt x="4410" y="2869"/>
                  </a:cubicBezTo>
                  <a:cubicBezTo>
                    <a:pt x="4607" y="2295"/>
                    <a:pt x="5180" y="2508"/>
                    <a:pt x="5639" y="1820"/>
                  </a:cubicBezTo>
                  <a:cubicBezTo>
                    <a:pt x="6049" y="1213"/>
                    <a:pt x="5476" y="574"/>
                    <a:pt x="5279" y="410"/>
                  </a:cubicBezTo>
                  <a:cubicBezTo>
                    <a:pt x="5164" y="295"/>
                    <a:pt x="5148" y="115"/>
                    <a:pt x="524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 name="Google Shape;1814;p2"/>
            <p:cNvSpPr/>
            <p:nvPr/>
          </p:nvSpPr>
          <p:spPr>
            <a:xfrm>
              <a:off x="4160550" y="4656200"/>
              <a:ext cx="73375" cy="268650"/>
            </a:xfrm>
            <a:custGeom>
              <a:avLst/>
              <a:gdLst/>
              <a:ahLst/>
              <a:cxnLst/>
              <a:rect l="l" t="t" r="r" b="b"/>
              <a:pathLst>
                <a:path w="2935" h="10746" extrusionOk="0">
                  <a:moveTo>
                    <a:pt x="1638" y="1"/>
                  </a:moveTo>
                  <a:cubicBezTo>
                    <a:pt x="1304" y="1"/>
                    <a:pt x="959" y="125"/>
                    <a:pt x="689" y="419"/>
                  </a:cubicBezTo>
                  <a:cubicBezTo>
                    <a:pt x="1" y="1239"/>
                    <a:pt x="148" y="2468"/>
                    <a:pt x="525" y="3501"/>
                  </a:cubicBezTo>
                  <a:cubicBezTo>
                    <a:pt x="1361" y="5550"/>
                    <a:pt x="2246" y="7500"/>
                    <a:pt x="1705" y="8959"/>
                  </a:cubicBezTo>
                  <a:cubicBezTo>
                    <a:pt x="1443" y="9697"/>
                    <a:pt x="935" y="10336"/>
                    <a:pt x="263" y="10746"/>
                  </a:cubicBezTo>
                  <a:cubicBezTo>
                    <a:pt x="951" y="10352"/>
                    <a:pt x="1492" y="9730"/>
                    <a:pt x="1787" y="8976"/>
                  </a:cubicBezTo>
                  <a:cubicBezTo>
                    <a:pt x="2394" y="7500"/>
                    <a:pt x="1525" y="5468"/>
                    <a:pt x="689" y="3435"/>
                  </a:cubicBezTo>
                  <a:cubicBezTo>
                    <a:pt x="312" y="2436"/>
                    <a:pt x="197" y="1239"/>
                    <a:pt x="804" y="501"/>
                  </a:cubicBezTo>
                  <a:cubicBezTo>
                    <a:pt x="1043" y="231"/>
                    <a:pt x="1358" y="115"/>
                    <a:pt x="1666" y="115"/>
                  </a:cubicBezTo>
                  <a:cubicBezTo>
                    <a:pt x="2180" y="115"/>
                    <a:pt x="2672" y="439"/>
                    <a:pt x="2755" y="911"/>
                  </a:cubicBezTo>
                  <a:cubicBezTo>
                    <a:pt x="2863" y="1436"/>
                    <a:pt x="2462" y="1917"/>
                    <a:pt x="1936" y="1917"/>
                  </a:cubicBezTo>
                  <a:cubicBezTo>
                    <a:pt x="1904" y="1917"/>
                    <a:pt x="1870" y="1915"/>
                    <a:pt x="1837" y="1911"/>
                  </a:cubicBezTo>
                  <a:lnTo>
                    <a:pt x="1820" y="1911"/>
                  </a:lnTo>
                  <a:lnTo>
                    <a:pt x="1771" y="1895"/>
                  </a:lnTo>
                  <a:cubicBezTo>
                    <a:pt x="1689" y="1862"/>
                    <a:pt x="1640" y="1813"/>
                    <a:pt x="1591" y="1747"/>
                  </a:cubicBezTo>
                  <a:cubicBezTo>
                    <a:pt x="1591" y="1747"/>
                    <a:pt x="1558" y="1698"/>
                    <a:pt x="1591" y="1649"/>
                  </a:cubicBezTo>
                  <a:cubicBezTo>
                    <a:pt x="1640" y="1616"/>
                    <a:pt x="1984" y="1632"/>
                    <a:pt x="2001" y="1321"/>
                  </a:cubicBezTo>
                  <a:cubicBezTo>
                    <a:pt x="2011" y="1069"/>
                    <a:pt x="1807" y="905"/>
                    <a:pt x="1598" y="905"/>
                  </a:cubicBezTo>
                  <a:cubicBezTo>
                    <a:pt x="1481" y="905"/>
                    <a:pt x="1362" y="957"/>
                    <a:pt x="1279" y="1075"/>
                  </a:cubicBezTo>
                  <a:cubicBezTo>
                    <a:pt x="1085" y="1334"/>
                    <a:pt x="1370" y="1960"/>
                    <a:pt x="1930" y="1960"/>
                  </a:cubicBezTo>
                  <a:cubicBezTo>
                    <a:pt x="1937" y="1960"/>
                    <a:pt x="1944" y="1960"/>
                    <a:pt x="1951" y="1960"/>
                  </a:cubicBezTo>
                  <a:cubicBezTo>
                    <a:pt x="2509" y="1960"/>
                    <a:pt x="2935" y="1452"/>
                    <a:pt x="2836" y="895"/>
                  </a:cubicBezTo>
                  <a:cubicBezTo>
                    <a:pt x="2764" y="375"/>
                    <a:pt x="2217" y="1"/>
                    <a:pt x="16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 name="Google Shape;1815;p2"/>
            <p:cNvSpPr/>
            <p:nvPr/>
          </p:nvSpPr>
          <p:spPr>
            <a:xfrm>
              <a:off x="4101550" y="4646175"/>
              <a:ext cx="69675" cy="203700"/>
            </a:xfrm>
            <a:custGeom>
              <a:avLst/>
              <a:gdLst/>
              <a:ahLst/>
              <a:cxnLst/>
              <a:rect l="l" t="t" r="r" b="b"/>
              <a:pathLst>
                <a:path w="2787" h="8148" extrusionOk="0">
                  <a:moveTo>
                    <a:pt x="705" y="1"/>
                  </a:moveTo>
                  <a:cubicBezTo>
                    <a:pt x="705" y="1"/>
                    <a:pt x="66" y="181"/>
                    <a:pt x="214" y="1066"/>
                  </a:cubicBezTo>
                  <a:cubicBezTo>
                    <a:pt x="361" y="1968"/>
                    <a:pt x="1066" y="2443"/>
                    <a:pt x="1476" y="2902"/>
                  </a:cubicBezTo>
                  <a:cubicBezTo>
                    <a:pt x="1803" y="3263"/>
                    <a:pt x="2476" y="4131"/>
                    <a:pt x="2131" y="4967"/>
                  </a:cubicBezTo>
                  <a:cubicBezTo>
                    <a:pt x="2049" y="5197"/>
                    <a:pt x="1918" y="5394"/>
                    <a:pt x="1738" y="5557"/>
                  </a:cubicBezTo>
                  <a:cubicBezTo>
                    <a:pt x="1148" y="6066"/>
                    <a:pt x="754" y="6328"/>
                    <a:pt x="459" y="6754"/>
                  </a:cubicBezTo>
                  <a:cubicBezTo>
                    <a:pt x="164" y="7164"/>
                    <a:pt x="0" y="7639"/>
                    <a:pt x="17" y="8147"/>
                  </a:cubicBezTo>
                  <a:cubicBezTo>
                    <a:pt x="17" y="8000"/>
                    <a:pt x="66" y="6934"/>
                    <a:pt x="1213" y="6131"/>
                  </a:cubicBezTo>
                  <a:cubicBezTo>
                    <a:pt x="2508" y="5230"/>
                    <a:pt x="2787" y="4295"/>
                    <a:pt x="2344" y="2902"/>
                  </a:cubicBezTo>
                  <a:cubicBezTo>
                    <a:pt x="1820" y="1279"/>
                    <a:pt x="361" y="1099"/>
                    <a:pt x="70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 name="Google Shape;1816;p2"/>
            <p:cNvSpPr/>
            <p:nvPr/>
          </p:nvSpPr>
          <p:spPr>
            <a:xfrm>
              <a:off x="4185550" y="4410175"/>
              <a:ext cx="60800" cy="136450"/>
            </a:xfrm>
            <a:custGeom>
              <a:avLst/>
              <a:gdLst/>
              <a:ahLst/>
              <a:cxnLst/>
              <a:rect l="l" t="t" r="r" b="b"/>
              <a:pathLst>
                <a:path w="2432" h="5458" extrusionOk="0">
                  <a:moveTo>
                    <a:pt x="1438" y="0"/>
                  </a:moveTo>
                  <a:cubicBezTo>
                    <a:pt x="1404" y="0"/>
                    <a:pt x="1372" y="6"/>
                    <a:pt x="1345" y="16"/>
                  </a:cubicBezTo>
                  <a:cubicBezTo>
                    <a:pt x="1017" y="114"/>
                    <a:pt x="951" y="376"/>
                    <a:pt x="1115" y="737"/>
                  </a:cubicBezTo>
                  <a:cubicBezTo>
                    <a:pt x="1279" y="1098"/>
                    <a:pt x="1771" y="1147"/>
                    <a:pt x="1640" y="2802"/>
                  </a:cubicBezTo>
                  <a:cubicBezTo>
                    <a:pt x="1509" y="4474"/>
                    <a:pt x="1" y="5458"/>
                    <a:pt x="1" y="5458"/>
                  </a:cubicBezTo>
                  <a:cubicBezTo>
                    <a:pt x="263" y="5409"/>
                    <a:pt x="1820" y="4458"/>
                    <a:pt x="2148" y="2425"/>
                  </a:cubicBezTo>
                  <a:cubicBezTo>
                    <a:pt x="2432" y="573"/>
                    <a:pt x="1790" y="0"/>
                    <a:pt x="143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 name="Google Shape;1817;p2"/>
            <p:cNvSpPr/>
            <p:nvPr/>
          </p:nvSpPr>
          <p:spPr>
            <a:xfrm>
              <a:off x="4141300" y="4372575"/>
              <a:ext cx="131975" cy="177750"/>
            </a:xfrm>
            <a:custGeom>
              <a:avLst/>
              <a:gdLst/>
              <a:ahLst/>
              <a:cxnLst/>
              <a:rect l="l" t="t" r="r" b="b"/>
              <a:pathLst>
                <a:path w="5279" h="7110" extrusionOk="0">
                  <a:moveTo>
                    <a:pt x="1688" y="0"/>
                  </a:moveTo>
                  <a:cubicBezTo>
                    <a:pt x="1297" y="0"/>
                    <a:pt x="859" y="91"/>
                    <a:pt x="476" y="389"/>
                  </a:cubicBezTo>
                  <a:cubicBezTo>
                    <a:pt x="164" y="651"/>
                    <a:pt x="0" y="1061"/>
                    <a:pt x="50" y="1487"/>
                  </a:cubicBezTo>
                  <a:cubicBezTo>
                    <a:pt x="106" y="1999"/>
                    <a:pt x="632" y="2437"/>
                    <a:pt x="1231" y="2437"/>
                  </a:cubicBezTo>
                  <a:cubicBezTo>
                    <a:pt x="1322" y="2437"/>
                    <a:pt x="1415" y="2427"/>
                    <a:pt x="1508" y="2405"/>
                  </a:cubicBezTo>
                  <a:cubicBezTo>
                    <a:pt x="1623" y="2372"/>
                    <a:pt x="1721" y="2339"/>
                    <a:pt x="1820" y="2290"/>
                  </a:cubicBezTo>
                  <a:lnTo>
                    <a:pt x="1836" y="2290"/>
                  </a:lnTo>
                  <a:lnTo>
                    <a:pt x="1853" y="2274"/>
                  </a:lnTo>
                  <a:cubicBezTo>
                    <a:pt x="2148" y="2110"/>
                    <a:pt x="2312" y="1782"/>
                    <a:pt x="2262" y="1454"/>
                  </a:cubicBezTo>
                  <a:cubicBezTo>
                    <a:pt x="2212" y="1117"/>
                    <a:pt x="1925" y="894"/>
                    <a:pt x="1616" y="894"/>
                  </a:cubicBezTo>
                  <a:cubicBezTo>
                    <a:pt x="1520" y="894"/>
                    <a:pt x="1422" y="916"/>
                    <a:pt x="1328" y="963"/>
                  </a:cubicBezTo>
                  <a:cubicBezTo>
                    <a:pt x="967" y="1159"/>
                    <a:pt x="1066" y="1717"/>
                    <a:pt x="1476" y="1766"/>
                  </a:cubicBezTo>
                  <a:cubicBezTo>
                    <a:pt x="1506" y="1773"/>
                    <a:pt x="1537" y="1777"/>
                    <a:pt x="1567" y="1777"/>
                  </a:cubicBezTo>
                  <a:cubicBezTo>
                    <a:pt x="1791" y="1777"/>
                    <a:pt x="1978" y="1571"/>
                    <a:pt x="1935" y="1340"/>
                  </a:cubicBezTo>
                  <a:cubicBezTo>
                    <a:pt x="1928" y="1301"/>
                    <a:pt x="1955" y="1267"/>
                    <a:pt x="1992" y="1267"/>
                  </a:cubicBezTo>
                  <a:cubicBezTo>
                    <a:pt x="2049" y="1267"/>
                    <a:pt x="2128" y="1345"/>
                    <a:pt x="2148" y="1602"/>
                  </a:cubicBezTo>
                  <a:cubicBezTo>
                    <a:pt x="2164" y="1717"/>
                    <a:pt x="2131" y="1848"/>
                    <a:pt x="2082" y="1962"/>
                  </a:cubicBezTo>
                  <a:cubicBezTo>
                    <a:pt x="1935" y="2183"/>
                    <a:pt x="1695" y="2312"/>
                    <a:pt x="1434" y="2312"/>
                  </a:cubicBezTo>
                  <a:cubicBezTo>
                    <a:pt x="1404" y="2312"/>
                    <a:pt x="1374" y="2310"/>
                    <a:pt x="1344" y="2307"/>
                  </a:cubicBezTo>
                  <a:cubicBezTo>
                    <a:pt x="1334" y="2307"/>
                    <a:pt x="1324" y="2307"/>
                    <a:pt x="1313" y="2307"/>
                  </a:cubicBezTo>
                  <a:cubicBezTo>
                    <a:pt x="625" y="2307"/>
                    <a:pt x="141" y="1248"/>
                    <a:pt x="787" y="618"/>
                  </a:cubicBezTo>
                  <a:cubicBezTo>
                    <a:pt x="1061" y="323"/>
                    <a:pt x="1454" y="194"/>
                    <a:pt x="1874" y="194"/>
                  </a:cubicBezTo>
                  <a:cubicBezTo>
                    <a:pt x="2386" y="194"/>
                    <a:pt x="2938" y="385"/>
                    <a:pt x="3361" y="700"/>
                  </a:cubicBezTo>
                  <a:cubicBezTo>
                    <a:pt x="5098" y="1962"/>
                    <a:pt x="4836" y="4257"/>
                    <a:pt x="4328" y="5405"/>
                  </a:cubicBezTo>
                  <a:cubicBezTo>
                    <a:pt x="4065" y="6093"/>
                    <a:pt x="3606" y="6683"/>
                    <a:pt x="3016" y="7109"/>
                  </a:cubicBezTo>
                  <a:cubicBezTo>
                    <a:pt x="3623" y="6699"/>
                    <a:pt x="4115" y="6126"/>
                    <a:pt x="4410" y="5437"/>
                  </a:cubicBezTo>
                  <a:cubicBezTo>
                    <a:pt x="4951" y="4290"/>
                    <a:pt x="5278" y="1913"/>
                    <a:pt x="3459" y="553"/>
                  </a:cubicBezTo>
                  <a:cubicBezTo>
                    <a:pt x="3098" y="307"/>
                    <a:pt x="2689" y="127"/>
                    <a:pt x="2262" y="61"/>
                  </a:cubicBezTo>
                  <a:cubicBezTo>
                    <a:pt x="2096" y="27"/>
                    <a:pt x="1899" y="0"/>
                    <a:pt x="16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 name="Google Shape;1818;p2"/>
            <p:cNvSpPr/>
            <p:nvPr/>
          </p:nvSpPr>
          <p:spPr>
            <a:xfrm>
              <a:off x="4171200" y="4234775"/>
              <a:ext cx="130350" cy="204900"/>
            </a:xfrm>
            <a:custGeom>
              <a:avLst/>
              <a:gdLst/>
              <a:ahLst/>
              <a:cxnLst/>
              <a:rect l="l" t="t" r="r" b="b"/>
              <a:pathLst>
                <a:path w="5214" h="8196" extrusionOk="0">
                  <a:moveTo>
                    <a:pt x="1083" y="0"/>
                  </a:moveTo>
                  <a:cubicBezTo>
                    <a:pt x="1" y="2852"/>
                    <a:pt x="1279" y="4376"/>
                    <a:pt x="2542" y="5606"/>
                  </a:cubicBezTo>
                  <a:cubicBezTo>
                    <a:pt x="3804" y="6852"/>
                    <a:pt x="3755" y="8196"/>
                    <a:pt x="3755" y="8196"/>
                  </a:cubicBezTo>
                  <a:cubicBezTo>
                    <a:pt x="4656" y="7294"/>
                    <a:pt x="3591" y="5589"/>
                    <a:pt x="4476" y="4245"/>
                  </a:cubicBezTo>
                  <a:cubicBezTo>
                    <a:pt x="5213" y="3082"/>
                    <a:pt x="4246" y="2573"/>
                    <a:pt x="4246" y="2573"/>
                  </a:cubicBezTo>
                  <a:cubicBezTo>
                    <a:pt x="3837" y="3147"/>
                    <a:pt x="3378" y="3000"/>
                    <a:pt x="3017" y="3737"/>
                  </a:cubicBezTo>
                  <a:cubicBezTo>
                    <a:pt x="2656" y="4442"/>
                    <a:pt x="3263" y="5803"/>
                    <a:pt x="3263" y="5803"/>
                  </a:cubicBezTo>
                  <a:cubicBezTo>
                    <a:pt x="2066" y="4934"/>
                    <a:pt x="2312" y="4147"/>
                    <a:pt x="2656" y="3754"/>
                  </a:cubicBezTo>
                  <a:cubicBezTo>
                    <a:pt x="3001" y="3360"/>
                    <a:pt x="2525" y="3000"/>
                    <a:pt x="2525" y="2787"/>
                  </a:cubicBezTo>
                  <a:cubicBezTo>
                    <a:pt x="2542" y="2639"/>
                    <a:pt x="2574" y="2491"/>
                    <a:pt x="2640" y="2360"/>
                  </a:cubicBezTo>
                  <a:cubicBezTo>
                    <a:pt x="2640" y="2360"/>
                    <a:pt x="2572" y="2315"/>
                    <a:pt x="2443" y="2315"/>
                  </a:cubicBezTo>
                  <a:cubicBezTo>
                    <a:pt x="2327" y="2315"/>
                    <a:pt x="2161" y="2352"/>
                    <a:pt x="1952" y="2491"/>
                  </a:cubicBezTo>
                  <a:cubicBezTo>
                    <a:pt x="1214" y="2967"/>
                    <a:pt x="1525" y="4081"/>
                    <a:pt x="1525" y="4081"/>
                  </a:cubicBezTo>
                  <a:cubicBezTo>
                    <a:pt x="1001" y="3344"/>
                    <a:pt x="1181" y="2590"/>
                    <a:pt x="1771" y="2065"/>
                  </a:cubicBezTo>
                  <a:cubicBezTo>
                    <a:pt x="2361" y="1541"/>
                    <a:pt x="1804" y="1065"/>
                    <a:pt x="1411" y="836"/>
                  </a:cubicBezTo>
                  <a:cubicBezTo>
                    <a:pt x="1017" y="623"/>
                    <a:pt x="1083" y="0"/>
                    <a:pt x="10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 name="Google Shape;1819;p2"/>
            <p:cNvSpPr/>
            <p:nvPr/>
          </p:nvSpPr>
          <p:spPr>
            <a:xfrm>
              <a:off x="4110975" y="4209350"/>
              <a:ext cx="75825" cy="113125"/>
            </a:xfrm>
            <a:custGeom>
              <a:avLst/>
              <a:gdLst/>
              <a:ahLst/>
              <a:cxnLst/>
              <a:rect l="l" t="t" r="r" b="b"/>
              <a:pathLst>
                <a:path w="3033" h="4525" extrusionOk="0">
                  <a:moveTo>
                    <a:pt x="459" y="1"/>
                  </a:moveTo>
                  <a:cubicBezTo>
                    <a:pt x="459" y="17"/>
                    <a:pt x="0" y="2033"/>
                    <a:pt x="3033" y="4525"/>
                  </a:cubicBezTo>
                  <a:cubicBezTo>
                    <a:pt x="3033" y="4525"/>
                    <a:pt x="2476" y="3853"/>
                    <a:pt x="2738" y="3099"/>
                  </a:cubicBezTo>
                  <a:cubicBezTo>
                    <a:pt x="3000" y="2345"/>
                    <a:pt x="2689" y="2066"/>
                    <a:pt x="2443" y="1820"/>
                  </a:cubicBezTo>
                  <a:cubicBezTo>
                    <a:pt x="2312" y="1656"/>
                    <a:pt x="2295" y="1427"/>
                    <a:pt x="2426" y="1263"/>
                  </a:cubicBezTo>
                  <a:cubicBezTo>
                    <a:pt x="2426" y="1263"/>
                    <a:pt x="2381" y="1253"/>
                    <a:pt x="2318" y="1253"/>
                  </a:cubicBezTo>
                  <a:cubicBezTo>
                    <a:pt x="2153" y="1253"/>
                    <a:pt x="1863" y="1322"/>
                    <a:pt x="1935" y="1820"/>
                  </a:cubicBezTo>
                  <a:cubicBezTo>
                    <a:pt x="2033" y="2509"/>
                    <a:pt x="2082" y="2623"/>
                    <a:pt x="1869" y="2640"/>
                  </a:cubicBezTo>
                  <a:cubicBezTo>
                    <a:pt x="1859" y="2641"/>
                    <a:pt x="1850" y="2642"/>
                    <a:pt x="1841" y="2642"/>
                  </a:cubicBezTo>
                  <a:cubicBezTo>
                    <a:pt x="1645" y="2642"/>
                    <a:pt x="1707" y="2303"/>
                    <a:pt x="1754" y="2115"/>
                  </a:cubicBezTo>
                  <a:cubicBezTo>
                    <a:pt x="1820" y="1935"/>
                    <a:pt x="2066" y="1099"/>
                    <a:pt x="1410" y="820"/>
                  </a:cubicBezTo>
                  <a:cubicBezTo>
                    <a:pt x="754" y="542"/>
                    <a:pt x="492" y="279"/>
                    <a:pt x="45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 name="Google Shape;1820;p2"/>
            <p:cNvSpPr/>
            <p:nvPr/>
          </p:nvSpPr>
          <p:spPr>
            <a:xfrm>
              <a:off x="4247425" y="4424075"/>
              <a:ext cx="89775" cy="106575"/>
            </a:xfrm>
            <a:custGeom>
              <a:avLst/>
              <a:gdLst/>
              <a:ahLst/>
              <a:cxnLst/>
              <a:rect l="l" t="t" r="r" b="b"/>
              <a:pathLst>
                <a:path w="3591" h="4263" extrusionOk="0">
                  <a:moveTo>
                    <a:pt x="1722" y="1"/>
                  </a:moveTo>
                  <a:cubicBezTo>
                    <a:pt x="788" y="509"/>
                    <a:pt x="1050" y="1197"/>
                    <a:pt x="951" y="2476"/>
                  </a:cubicBezTo>
                  <a:cubicBezTo>
                    <a:pt x="853" y="3771"/>
                    <a:pt x="1" y="4262"/>
                    <a:pt x="1" y="4262"/>
                  </a:cubicBezTo>
                  <a:cubicBezTo>
                    <a:pt x="3590" y="2443"/>
                    <a:pt x="2296" y="788"/>
                    <a:pt x="1935" y="525"/>
                  </a:cubicBezTo>
                  <a:cubicBezTo>
                    <a:pt x="1591" y="263"/>
                    <a:pt x="1722" y="1"/>
                    <a:pt x="172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 name="Google Shape;1821;p2"/>
            <p:cNvSpPr/>
            <p:nvPr/>
          </p:nvSpPr>
          <p:spPr>
            <a:xfrm>
              <a:off x="4249475" y="4489900"/>
              <a:ext cx="196725" cy="145025"/>
            </a:xfrm>
            <a:custGeom>
              <a:avLst/>
              <a:gdLst/>
              <a:ahLst/>
              <a:cxnLst/>
              <a:rect l="l" t="t" r="r" b="b"/>
              <a:pathLst>
                <a:path w="7869" h="5801" extrusionOk="0">
                  <a:moveTo>
                    <a:pt x="3218" y="0"/>
                  </a:moveTo>
                  <a:cubicBezTo>
                    <a:pt x="2834" y="0"/>
                    <a:pt x="2412" y="334"/>
                    <a:pt x="2017" y="957"/>
                  </a:cubicBezTo>
                  <a:cubicBezTo>
                    <a:pt x="1460" y="1810"/>
                    <a:pt x="1" y="1925"/>
                    <a:pt x="1" y="1925"/>
                  </a:cubicBezTo>
                  <a:cubicBezTo>
                    <a:pt x="2394" y="1990"/>
                    <a:pt x="3033" y="2613"/>
                    <a:pt x="3656" y="3367"/>
                  </a:cubicBezTo>
                  <a:cubicBezTo>
                    <a:pt x="4295" y="4121"/>
                    <a:pt x="4476" y="5334"/>
                    <a:pt x="6000" y="5711"/>
                  </a:cubicBezTo>
                  <a:cubicBezTo>
                    <a:pt x="6253" y="5774"/>
                    <a:pt x="6474" y="5801"/>
                    <a:pt x="6666" y="5801"/>
                  </a:cubicBezTo>
                  <a:cubicBezTo>
                    <a:pt x="7619" y="5801"/>
                    <a:pt x="7868" y="5154"/>
                    <a:pt x="7869" y="5154"/>
                  </a:cubicBezTo>
                  <a:lnTo>
                    <a:pt x="7869" y="5154"/>
                  </a:lnTo>
                  <a:cubicBezTo>
                    <a:pt x="7785" y="5212"/>
                    <a:pt x="7708" y="5241"/>
                    <a:pt x="7637" y="5241"/>
                  </a:cubicBezTo>
                  <a:cubicBezTo>
                    <a:pt x="7390" y="5241"/>
                    <a:pt x="7237" y="4878"/>
                    <a:pt x="7262" y="4137"/>
                  </a:cubicBezTo>
                  <a:cubicBezTo>
                    <a:pt x="7278" y="3170"/>
                    <a:pt x="6410" y="2892"/>
                    <a:pt x="5295" y="2711"/>
                  </a:cubicBezTo>
                  <a:cubicBezTo>
                    <a:pt x="4164" y="2531"/>
                    <a:pt x="3246" y="2465"/>
                    <a:pt x="3131" y="2088"/>
                  </a:cubicBezTo>
                  <a:cubicBezTo>
                    <a:pt x="3017" y="1728"/>
                    <a:pt x="3508" y="1580"/>
                    <a:pt x="4180" y="1384"/>
                  </a:cubicBezTo>
                  <a:cubicBezTo>
                    <a:pt x="4869" y="1187"/>
                    <a:pt x="4558" y="548"/>
                    <a:pt x="4557" y="548"/>
                  </a:cubicBezTo>
                  <a:lnTo>
                    <a:pt x="4557" y="548"/>
                  </a:lnTo>
                  <a:cubicBezTo>
                    <a:pt x="4506" y="588"/>
                    <a:pt x="4454" y="606"/>
                    <a:pt x="4400" y="606"/>
                  </a:cubicBezTo>
                  <a:cubicBezTo>
                    <a:pt x="4212" y="606"/>
                    <a:pt x="3991" y="392"/>
                    <a:pt x="3623" y="138"/>
                  </a:cubicBezTo>
                  <a:cubicBezTo>
                    <a:pt x="3495" y="45"/>
                    <a:pt x="3359" y="0"/>
                    <a:pt x="321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 name="Google Shape;1822;p2"/>
            <p:cNvSpPr/>
            <p:nvPr/>
          </p:nvSpPr>
          <p:spPr>
            <a:xfrm>
              <a:off x="4154000" y="4549000"/>
              <a:ext cx="192625" cy="157450"/>
            </a:xfrm>
            <a:custGeom>
              <a:avLst/>
              <a:gdLst/>
              <a:ahLst/>
              <a:cxnLst/>
              <a:rect l="l" t="t" r="r" b="b"/>
              <a:pathLst>
                <a:path w="7705" h="6298" extrusionOk="0">
                  <a:moveTo>
                    <a:pt x="4337" y="0"/>
                  </a:moveTo>
                  <a:cubicBezTo>
                    <a:pt x="2726" y="0"/>
                    <a:pt x="1374" y="1109"/>
                    <a:pt x="689" y="2527"/>
                  </a:cubicBezTo>
                  <a:cubicBezTo>
                    <a:pt x="164" y="3626"/>
                    <a:pt x="1" y="4871"/>
                    <a:pt x="246" y="6068"/>
                  </a:cubicBezTo>
                  <a:lnTo>
                    <a:pt x="246" y="6084"/>
                  </a:lnTo>
                  <a:cubicBezTo>
                    <a:pt x="263" y="6150"/>
                    <a:pt x="279" y="6232"/>
                    <a:pt x="296" y="6297"/>
                  </a:cubicBezTo>
                  <a:cubicBezTo>
                    <a:pt x="263" y="6133"/>
                    <a:pt x="246" y="5970"/>
                    <a:pt x="246" y="5789"/>
                  </a:cubicBezTo>
                  <a:cubicBezTo>
                    <a:pt x="246" y="4920"/>
                    <a:pt x="410" y="4068"/>
                    <a:pt x="738" y="3249"/>
                  </a:cubicBezTo>
                  <a:cubicBezTo>
                    <a:pt x="1148" y="2249"/>
                    <a:pt x="1886" y="1429"/>
                    <a:pt x="2820" y="888"/>
                  </a:cubicBezTo>
                  <a:cubicBezTo>
                    <a:pt x="3374" y="575"/>
                    <a:pt x="4089" y="326"/>
                    <a:pt x="4795" y="326"/>
                  </a:cubicBezTo>
                  <a:cubicBezTo>
                    <a:pt x="5383" y="326"/>
                    <a:pt x="5965" y="499"/>
                    <a:pt x="6442" y="954"/>
                  </a:cubicBezTo>
                  <a:cubicBezTo>
                    <a:pt x="7491" y="1872"/>
                    <a:pt x="7147" y="3773"/>
                    <a:pt x="5951" y="4085"/>
                  </a:cubicBezTo>
                  <a:cubicBezTo>
                    <a:pt x="5821" y="4119"/>
                    <a:pt x="5686" y="4135"/>
                    <a:pt x="5553" y="4135"/>
                  </a:cubicBezTo>
                  <a:cubicBezTo>
                    <a:pt x="5113" y="4135"/>
                    <a:pt x="4681" y="3956"/>
                    <a:pt x="4443" y="3642"/>
                  </a:cubicBezTo>
                  <a:cubicBezTo>
                    <a:pt x="4164" y="3232"/>
                    <a:pt x="4148" y="2691"/>
                    <a:pt x="4426" y="2265"/>
                  </a:cubicBezTo>
                  <a:cubicBezTo>
                    <a:pt x="4618" y="1994"/>
                    <a:pt x="4927" y="1840"/>
                    <a:pt x="5245" y="1840"/>
                  </a:cubicBezTo>
                  <a:cubicBezTo>
                    <a:pt x="5389" y="1840"/>
                    <a:pt x="5534" y="1871"/>
                    <a:pt x="5672" y="1937"/>
                  </a:cubicBezTo>
                  <a:cubicBezTo>
                    <a:pt x="5852" y="2036"/>
                    <a:pt x="5967" y="2200"/>
                    <a:pt x="5967" y="2396"/>
                  </a:cubicBezTo>
                  <a:cubicBezTo>
                    <a:pt x="5967" y="2396"/>
                    <a:pt x="5967" y="2545"/>
                    <a:pt x="5882" y="2545"/>
                  </a:cubicBezTo>
                  <a:cubicBezTo>
                    <a:pt x="5878" y="2545"/>
                    <a:pt x="5873" y="2545"/>
                    <a:pt x="5869" y="2544"/>
                  </a:cubicBezTo>
                  <a:cubicBezTo>
                    <a:pt x="5754" y="2527"/>
                    <a:pt x="5787" y="2396"/>
                    <a:pt x="5524" y="2331"/>
                  </a:cubicBezTo>
                  <a:cubicBezTo>
                    <a:pt x="5493" y="2324"/>
                    <a:pt x="5463" y="2320"/>
                    <a:pt x="5433" y="2320"/>
                  </a:cubicBezTo>
                  <a:cubicBezTo>
                    <a:pt x="5181" y="2320"/>
                    <a:pt x="4990" y="2558"/>
                    <a:pt x="5049" y="2822"/>
                  </a:cubicBezTo>
                  <a:cubicBezTo>
                    <a:pt x="5080" y="3000"/>
                    <a:pt x="5317" y="3130"/>
                    <a:pt x="5561" y="3130"/>
                  </a:cubicBezTo>
                  <a:cubicBezTo>
                    <a:pt x="5701" y="3130"/>
                    <a:pt x="5843" y="3088"/>
                    <a:pt x="5951" y="2986"/>
                  </a:cubicBezTo>
                  <a:cubicBezTo>
                    <a:pt x="6016" y="2904"/>
                    <a:pt x="6065" y="2822"/>
                    <a:pt x="6098" y="2740"/>
                  </a:cubicBezTo>
                  <a:cubicBezTo>
                    <a:pt x="6196" y="2429"/>
                    <a:pt x="6049" y="2085"/>
                    <a:pt x="5770" y="1921"/>
                  </a:cubicBezTo>
                  <a:cubicBezTo>
                    <a:pt x="5599" y="1814"/>
                    <a:pt x="5408" y="1763"/>
                    <a:pt x="5219" y="1763"/>
                  </a:cubicBezTo>
                  <a:cubicBezTo>
                    <a:pt x="4886" y="1763"/>
                    <a:pt x="4560" y="1923"/>
                    <a:pt x="4361" y="2216"/>
                  </a:cubicBezTo>
                  <a:cubicBezTo>
                    <a:pt x="4049" y="2658"/>
                    <a:pt x="4049" y="3249"/>
                    <a:pt x="4361" y="3691"/>
                  </a:cubicBezTo>
                  <a:cubicBezTo>
                    <a:pt x="4617" y="4062"/>
                    <a:pt x="5083" y="4264"/>
                    <a:pt x="5579" y="4264"/>
                  </a:cubicBezTo>
                  <a:cubicBezTo>
                    <a:pt x="5718" y="4264"/>
                    <a:pt x="5860" y="4248"/>
                    <a:pt x="6000" y="4216"/>
                  </a:cubicBezTo>
                  <a:cubicBezTo>
                    <a:pt x="7344" y="3888"/>
                    <a:pt x="7704" y="1806"/>
                    <a:pt x="6557" y="806"/>
                  </a:cubicBezTo>
                  <a:cubicBezTo>
                    <a:pt x="6410" y="675"/>
                    <a:pt x="6262" y="560"/>
                    <a:pt x="6082" y="462"/>
                  </a:cubicBezTo>
                  <a:cubicBezTo>
                    <a:pt x="5590" y="183"/>
                    <a:pt x="5033" y="19"/>
                    <a:pt x="4475" y="3"/>
                  </a:cubicBezTo>
                  <a:cubicBezTo>
                    <a:pt x="4429" y="1"/>
                    <a:pt x="4383" y="0"/>
                    <a:pt x="43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 name="Google Shape;1823;p2"/>
            <p:cNvSpPr/>
            <p:nvPr/>
          </p:nvSpPr>
          <p:spPr>
            <a:xfrm>
              <a:off x="4163825" y="4597175"/>
              <a:ext cx="76025" cy="81825"/>
            </a:xfrm>
            <a:custGeom>
              <a:avLst/>
              <a:gdLst/>
              <a:ahLst/>
              <a:cxnLst/>
              <a:rect l="l" t="t" r="r" b="b"/>
              <a:pathLst>
                <a:path w="3041" h="3273" extrusionOk="0">
                  <a:moveTo>
                    <a:pt x="2307" y="0"/>
                  </a:moveTo>
                  <a:cubicBezTo>
                    <a:pt x="2111" y="0"/>
                    <a:pt x="1862" y="68"/>
                    <a:pt x="1574" y="240"/>
                  </a:cubicBezTo>
                  <a:cubicBezTo>
                    <a:pt x="312" y="1010"/>
                    <a:pt x="1" y="3272"/>
                    <a:pt x="1" y="3272"/>
                  </a:cubicBezTo>
                  <a:cubicBezTo>
                    <a:pt x="1" y="3272"/>
                    <a:pt x="689" y="1174"/>
                    <a:pt x="1951" y="961"/>
                  </a:cubicBezTo>
                  <a:cubicBezTo>
                    <a:pt x="3040" y="784"/>
                    <a:pt x="2975" y="0"/>
                    <a:pt x="230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 name="Google Shape;1824;p2"/>
            <p:cNvSpPr/>
            <p:nvPr/>
          </p:nvSpPr>
          <p:spPr>
            <a:xfrm>
              <a:off x="4261775" y="4591275"/>
              <a:ext cx="130325" cy="112650"/>
            </a:xfrm>
            <a:custGeom>
              <a:avLst/>
              <a:gdLst/>
              <a:ahLst/>
              <a:cxnLst/>
              <a:rect l="l" t="t" r="r" b="b"/>
              <a:pathLst>
                <a:path w="5213" h="4506" extrusionOk="0">
                  <a:moveTo>
                    <a:pt x="3033" y="0"/>
                  </a:moveTo>
                  <a:cubicBezTo>
                    <a:pt x="3033" y="1"/>
                    <a:pt x="3361" y="689"/>
                    <a:pt x="3016" y="1771"/>
                  </a:cubicBezTo>
                  <a:cubicBezTo>
                    <a:pt x="2672" y="2852"/>
                    <a:pt x="1836" y="3066"/>
                    <a:pt x="1197" y="3131"/>
                  </a:cubicBezTo>
                  <a:cubicBezTo>
                    <a:pt x="574" y="3197"/>
                    <a:pt x="132" y="3459"/>
                    <a:pt x="0" y="4328"/>
                  </a:cubicBezTo>
                  <a:cubicBezTo>
                    <a:pt x="142" y="4234"/>
                    <a:pt x="299" y="4188"/>
                    <a:pt x="460" y="4188"/>
                  </a:cubicBezTo>
                  <a:cubicBezTo>
                    <a:pt x="580" y="4188"/>
                    <a:pt x="701" y="4213"/>
                    <a:pt x="820" y="4262"/>
                  </a:cubicBezTo>
                  <a:cubicBezTo>
                    <a:pt x="1056" y="4371"/>
                    <a:pt x="1449" y="4506"/>
                    <a:pt x="1845" y="4506"/>
                  </a:cubicBezTo>
                  <a:cubicBezTo>
                    <a:pt x="2162" y="4506"/>
                    <a:pt x="2481" y="4419"/>
                    <a:pt x="2721" y="4164"/>
                  </a:cubicBezTo>
                  <a:cubicBezTo>
                    <a:pt x="3098" y="3754"/>
                    <a:pt x="3246" y="3197"/>
                    <a:pt x="3131" y="2672"/>
                  </a:cubicBezTo>
                  <a:cubicBezTo>
                    <a:pt x="3131" y="2370"/>
                    <a:pt x="3069" y="1851"/>
                    <a:pt x="3336" y="1851"/>
                  </a:cubicBezTo>
                  <a:cubicBezTo>
                    <a:pt x="3344" y="1851"/>
                    <a:pt x="3352" y="1852"/>
                    <a:pt x="3361" y="1853"/>
                  </a:cubicBezTo>
                  <a:cubicBezTo>
                    <a:pt x="3361" y="1853"/>
                    <a:pt x="3364" y="1852"/>
                    <a:pt x="3370" y="1852"/>
                  </a:cubicBezTo>
                  <a:cubicBezTo>
                    <a:pt x="3414" y="1852"/>
                    <a:pt x="3588" y="1877"/>
                    <a:pt x="3574" y="2279"/>
                  </a:cubicBezTo>
                  <a:cubicBezTo>
                    <a:pt x="3557" y="2754"/>
                    <a:pt x="3541" y="3049"/>
                    <a:pt x="4164" y="3229"/>
                  </a:cubicBezTo>
                  <a:cubicBezTo>
                    <a:pt x="4508" y="3311"/>
                    <a:pt x="4819" y="3475"/>
                    <a:pt x="5082" y="3721"/>
                  </a:cubicBezTo>
                  <a:cubicBezTo>
                    <a:pt x="4967" y="3508"/>
                    <a:pt x="4951" y="3262"/>
                    <a:pt x="5000" y="3033"/>
                  </a:cubicBezTo>
                  <a:cubicBezTo>
                    <a:pt x="5131" y="2689"/>
                    <a:pt x="5213" y="2082"/>
                    <a:pt x="4656" y="1689"/>
                  </a:cubicBezTo>
                  <a:cubicBezTo>
                    <a:pt x="4082" y="1295"/>
                    <a:pt x="3525" y="1066"/>
                    <a:pt x="3393" y="672"/>
                  </a:cubicBezTo>
                  <a:cubicBezTo>
                    <a:pt x="3328" y="427"/>
                    <a:pt x="3197" y="197"/>
                    <a:pt x="30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 name="Google Shape;1825;p2"/>
            <p:cNvSpPr/>
            <p:nvPr/>
          </p:nvSpPr>
          <p:spPr>
            <a:xfrm>
              <a:off x="4339625" y="4667075"/>
              <a:ext cx="32000" cy="49625"/>
            </a:xfrm>
            <a:custGeom>
              <a:avLst/>
              <a:gdLst/>
              <a:ahLst/>
              <a:cxnLst/>
              <a:rect l="l" t="t" r="r" b="b"/>
              <a:pathLst>
                <a:path w="1280" h="1985" extrusionOk="0">
                  <a:moveTo>
                    <a:pt x="329" y="1"/>
                  </a:moveTo>
                  <a:lnTo>
                    <a:pt x="329" y="1"/>
                  </a:lnTo>
                  <a:cubicBezTo>
                    <a:pt x="345" y="181"/>
                    <a:pt x="329" y="378"/>
                    <a:pt x="279" y="558"/>
                  </a:cubicBezTo>
                  <a:cubicBezTo>
                    <a:pt x="181" y="837"/>
                    <a:pt x="1" y="1263"/>
                    <a:pt x="509" y="1542"/>
                  </a:cubicBezTo>
                  <a:cubicBezTo>
                    <a:pt x="1017" y="1837"/>
                    <a:pt x="1017" y="1984"/>
                    <a:pt x="1017" y="1984"/>
                  </a:cubicBezTo>
                  <a:cubicBezTo>
                    <a:pt x="1050" y="1755"/>
                    <a:pt x="1099" y="1509"/>
                    <a:pt x="1165" y="1296"/>
                  </a:cubicBezTo>
                  <a:cubicBezTo>
                    <a:pt x="1279" y="919"/>
                    <a:pt x="1115" y="525"/>
                    <a:pt x="771" y="345"/>
                  </a:cubicBezTo>
                  <a:cubicBezTo>
                    <a:pt x="345" y="83"/>
                    <a:pt x="329" y="1"/>
                    <a:pt x="32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 name="Google Shape;1826;p2"/>
            <p:cNvSpPr/>
            <p:nvPr/>
          </p:nvSpPr>
          <p:spPr>
            <a:xfrm>
              <a:off x="4340850" y="4451100"/>
              <a:ext cx="173375" cy="122200"/>
            </a:xfrm>
            <a:custGeom>
              <a:avLst/>
              <a:gdLst/>
              <a:ahLst/>
              <a:cxnLst/>
              <a:rect l="l" t="t" r="r" b="b"/>
              <a:pathLst>
                <a:path w="6935" h="4888" extrusionOk="0">
                  <a:moveTo>
                    <a:pt x="1940" y="1"/>
                  </a:moveTo>
                  <a:cubicBezTo>
                    <a:pt x="1063" y="1"/>
                    <a:pt x="588" y="827"/>
                    <a:pt x="706" y="1362"/>
                  </a:cubicBezTo>
                  <a:cubicBezTo>
                    <a:pt x="835" y="1964"/>
                    <a:pt x="1403" y="2002"/>
                    <a:pt x="1543" y="2002"/>
                  </a:cubicBezTo>
                  <a:cubicBezTo>
                    <a:pt x="1563" y="2002"/>
                    <a:pt x="1575" y="2001"/>
                    <a:pt x="1575" y="2001"/>
                  </a:cubicBezTo>
                  <a:cubicBezTo>
                    <a:pt x="1312" y="1903"/>
                    <a:pt x="1198" y="1592"/>
                    <a:pt x="1312" y="1346"/>
                  </a:cubicBezTo>
                  <a:cubicBezTo>
                    <a:pt x="1357" y="1273"/>
                    <a:pt x="1406" y="1246"/>
                    <a:pt x="1458" y="1246"/>
                  </a:cubicBezTo>
                  <a:cubicBezTo>
                    <a:pt x="1559" y="1246"/>
                    <a:pt x="1674" y="1346"/>
                    <a:pt x="1804" y="1411"/>
                  </a:cubicBezTo>
                  <a:cubicBezTo>
                    <a:pt x="1842" y="1430"/>
                    <a:pt x="1878" y="1439"/>
                    <a:pt x="1911" y="1439"/>
                  </a:cubicBezTo>
                  <a:cubicBezTo>
                    <a:pt x="2054" y="1439"/>
                    <a:pt x="2161" y="1285"/>
                    <a:pt x="2214" y="1100"/>
                  </a:cubicBezTo>
                  <a:cubicBezTo>
                    <a:pt x="2244" y="961"/>
                    <a:pt x="2345" y="828"/>
                    <a:pt x="2529" y="828"/>
                  </a:cubicBezTo>
                  <a:cubicBezTo>
                    <a:pt x="2650" y="828"/>
                    <a:pt x="2806" y="885"/>
                    <a:pt x="3001" y="1034"/>
                  </a:cubicBezTo>
                  <a:cubicBezTo>
                    <a:pt x="3476" y="1411"/>
                    <a:pt x="3181" y="2149"/>
                    <a:pt x="3181" y="2149"/>
                  </a:cubicBezTo>
                  <a:cubicBezTo>
                    <a:pt x="3181" y="2149"/>
                    <a:pt x="3181" y="1542"/>
                    <a:pt x="2738" y="1477"/>
                  </a:cubicBezTo>
                  <a:cubicBezTo>
                    <a:pt x="2694" y="1463"/>
                    <a:pt x="2649" y="1457"/>
                    <a:pt x="2604" y="1457"/>
                  </a:cubicBezTo>
                  <a:cubicBezTo>
                    <a:pt x="2430" y="1457"/>
                    <a:pt x="2259" y="1554"/>
                    <a:pt x="2181" y="1723"/>
                  </a:cubicBezTo>
                  <a:cubicBezTo>
                    <a:pt x="2460" y="1723"/>
                    <a:pt x="2476" y="2100"/>
                    <a:pt x="2329" y="2313"/>
                  </a:cubicBezTo>
                  <a:cubicBezTo>
                    <a:pt x="2181" y="2509"/>
                    <a:pt x="2230" y="2657"/>
                    <a:pt x="2361" y="2739"/>
                  </a:cubicBezTo>
                  <a:cubicBezTo>
                    <a:pt x="2509" y="2821"/>
                    <a:pt x="2706" y="2804"/>
                    <a:pt x="2542" y="3181"/>
                  </a:cubicBezTo>
                  <a:cubicBezTo>
                    <a:pt x="2361" y="3558"/>
                    <a:pt x="1656" y="3575"/>
                    <a:pt x="1656" y="3575"/>
                  </a:cubicBezTo>
                  <a:cubicBezTo>
                    <a:pt x="1804" y="3378"/>
                    <a:pt x="1755" y="3083"/>
                    <a:pt x="1558" y="2919"/>
                  </a:cubicBezTo>
                  <a:lnTo>
                    <a:pt x="1558" y="2919"/>
                  </a:lnTo>
                  <a:cubicBezTo>
                    <a:pt x="1575" y="3083"/>
                    <a:pt x="1460" y="3231"/>
                    <a:pt x="1296" y="3280"/>
                  </a:cubicBezTo>
                  <a:cubicBezTo>
                    <a:pt x="1001" y="3378"/>
                    <a:pt x="1017" y="3280"/>
                    <a:pt x="755" y="3509"/>
                  </a:cubicBezTo>
                  <a:cubicBezTo>
                    <a:pt x="624" y="3624"/>
                    <a:pt x="435" y="3653"/>
                    <a:pt x="280" y="3653"/>
                  </a:cubicBezTo>
                  <a:cubicBezTo>
                    <a:pt x="124" y="3653"/>
                    <a:pt x="1" y="3624"/>
                    <a:pt x="1" y="3624"/>
                  </a:cubicBezTo>
                  <a:lnTo>
                    <a:pt x="1" y="3624"/>
                  </a:lnTo>
                  <a:cubicBezTo>
                    <a:pt x="181" y="3722"/>
                    <a:pt x="378" y="3788"/>
                    <a:pt x="591" y="3804"/>
                  </a:cubicBezTo>
                  <a:cubicBezTo>
                    <a:pt x="1017" y="3837"/>
                    <a:pt x="1460" y="3903"/>
                    <a:pt x="1902" y="4001"/>
                  </a:cubicBezTo>
                  <a:cubicBezTo>
                    <a:pt x="3066" y="4362"/>
                    <a:pt x="3787" y="4853"/>
                    <a:pt x="4689" y="4886"/>
                  </a:cubicBezTo>
                  <a:cubicBezTo>
                    <a:pt x="4722" y="4887"/>
                    <a:pt x="4754" y="4888"/>
                    <a:pt x="4787" y="4888"/>
                  </a:cubicBezTo>
                  <a:cubicBezTo>
                    <a:pt x="5211" y="4888"/>
                    <a:pt x="5619" y="4789"/>
                    <a:pt x="5984" y="4591"/>
                  </a:cubicBezTo>
                  <a:cubicBezTo>
                    <a:pt x="6738" y="4099"/>
                    <a:pt x="6935" y="3100"/>
                    <a:pt x="6459" y="2362"/>
                  </a:cubicBezTo>
                  <a:cubicBezTo>
                    <a:pt x="6235" y="2030"/>
                    <a:pt x="5872" y="1874"/>
                    <a:pt x="5530" y="1874"/>
                  </a:cubicBezTo>
                  <a:cubicBezTo>
                    <a:pt x="5197" y="1874"/>
                    <a:pt x="4884" y="2021"/>
                    <a:pt x="4738" y="2296"/>
                  </a:cubicBezTo>
                  <a:cubicBezTo>
                    <a:pt x="4492" y="2624"/>
                    <a:pt x="4525" y="3100"/>
                    <a:pt x="4836" y="3378"/>
                  </a:cubicBezTo>
                  <a:cubicBezTo>
                    <a:pt x="4853" y="3395"/>
                    <a:pt x="4886" y="3411"/>
                    <a:pt x="4902" y="3427"/>
                  </a:cubicBezTo>
                  <a:lnTo>
                    <a:pt x="4935" y="3460"/>
                  </a:lnTo>
                  <a:cubicBezTo>
                    <a:pt x="5038" y="3520"/>
                    <a:pt x="5165" y="3551"/>
                    <a:pt x="5291" y="3551"/>
                  </a:cubicBezTo>
                  <a:cubicBezTo>
                    <a:pt x="5544" y="3551"/>
                    <a:pt x="5787" y="3423"/>
                    <a:pt x="5787" y="3149"/>
                  </a:cubicBezTo>
                  <a:cubicBezTo>
                    <a:pt x="5794" y="2946"/>
                    <a:pt x="5631" y="2861"/>
                    <a:pt x="5452" y="2861"/>
                  </a:cubicBezTo>
                  <a:cubicBezTo>
                    <a:pt x="5197" y="2861"/>
                    <a:pt x="4908" y="3036"/>
                    <a:pt x="5033" y="3296"/>
                  </a:cubicBezTo>
                  <a:cubicBezTo>
                    <a:pt x="5033" y="3319"/>
                    <a:pt x="5033" y="3342"/>
                    <a:pt x="5010" y="3342"/>
                  </a:cubicBezTo>
                  <a:cubicBezTo>
                    <a:pt x="4984" y="3342"/>
                    <a:pt x="4927" y="3311"/>
                    <a:pt x="4804" y="3214"/>
                  </a:cubicBezTo>
                  <a:cubicBezTo>
                    <a:pt x="4689" y="3100"/>
                    <a:pt x="4640" y="2952"/>
                    <a:pt x="4640" y="2804"/>
                  </a:cubicBezTo>
                  <a:cubicBezTo>
                    <a:pt x="4640" y="2624"/>
                    <a:pt x="4689" y="2460"/>
                    <a:pt x="4804" y="2313"/>
                  </a:cubicBezTo>
                  <a:cubicBezTo>
                    <a:pt x="4936" y="2080"/>
                    <a:pt x="5200" y="1957"/>
                    <a:pt x="5486" y="1957"/>
                  </a:cubicBezTo>
                  <a:cubicBezTo>
                    <a:pt x="5802" y="1957"/>
                    <a:pt x="6145" y="2108"/>
                    <a:pt x="6361" y="2427"/>
                  </a:cubicBezTo>
                  <a:lnTo>
                    <a:pt x="6377" y="2444"/>
                  </a:lnTo>
                  <a:cubicBezTo>
                    <a:pt x="6590" y="2854"/>
                    <a:pt x="6574" y="3362"/>
                    <a:pt x="6328" y="3755"/>
                  </a:cubicBezTo>
                  <a:cubicBezTo>
                    <a:pt x="6048" y="4259"/>
                    <a:pt x="5410" y="4609"/>
                    <a:pt x="4579" y="4609"/>
                  </a:cubicBezTo>
                  <a:cubicBezTo>
                    <a:pt x="4193" y="4609"/>
                    <a:pt x="3765" y="4533"/>
                    <a:pt x="3312" y="4362"/>
                  </a:cubicBezTo>
                  <a:cubicBezTo>
                    <a:pt x="3263" y="4345"/>
                    <a:pt x="3033" y="4263"/>
                    <a:pt x="2886" y="4198"/>
                  </a:cubicBezTo>
                  <a:cubicBezTo>
                    <a:pt x="2476" y="3985"/>
                    <a:pt x="2033" y="3837"/>
                    <a:pt x="1575" y="3755"/>
                  </a:cubicBezTo>
                  <a:cubicBezTo>
                    <a:pt x="1755" y="3722"/>
                    <a:pt x="1935" y="3706"/>
                    <a:pt x="2148" y="3657"/>
                  </a:cubicBezTo>
                  <a:cubicBezTo>
                    <a:pt x="3902" y="3313"/>
                    <a:pt x="4164" y="838"/>
                    <a:pt x="2689" y="182"/>
                  </a:cubicBezTo>
                  <a:cubicBezTo>
                    <a:pt x="2415" y="55"/>
                    <a:pt x="2165" y="1"/>
                    <a:pt x="194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 name="Google Shape;1827;p2"/>
            <p:cNvSpPr/>
            <p:nvPr/>
          </p:nvSpPr>
          <p:spPr>
            <a:xfrm>
              <a:off x="4425275" y="4517100"/>
              <a:ext cx="116400" cy="82400"/>
            </a:xfrm>
            <a:custGeom>
              <a:avLst/>
              <a:gdLst/>
              <a:ahLst/>
              <a:cxnLst/>
              <a:rect l="l" t="t" r="r" b="b"/>
              <a:pathLst>
                <a:path w="4656" h="3296" extrusionOk="0">
                  <a:moveTo>
                    <a:pt x="3803" y="1"/>
                  </a:moveTo>
                  <a:cubicBezTo>
                    <a:pt x="3902" y="787"/>
                    <a:pt x="3541" y="1574"/>
                    <a:pt x="2902" y="2049"/>
                  </a:cubicBezTo>
                  <a:cubicBezTo>
                    <a:pt x="2493" y="2357"/>
                    <a:pt x="2002" y="2456"/>
                    <a:pt x="1540" y="2456"/>
                  </a:cubicBezTo>
                  <a:cubicBezTo>
                    <a:pt x="723" y="2456"/>
                    <a:pt x="1" y="2148"/>
                    <a:pt x="1" y="2148"/>
                  </a:cubicBezTo>
                  <a:lnTo>
                    <a:pt x="1" y="2148"/>
                  </a:lnTo>
                  <a:cubicBezTo>
                    <a:pt x="1345" y="2869"/>
                    <a:pt x="1836" y="2623"/>
                    <a:pt x="2213" y="3033"/>
                  </a:cubicBezTo>
                  <a:cubicBezTo>
                    <a:pt x="2379" y="3221"/>
                    <a:pt x="2552" y="3278"/>
                    <a:pt x="2711" y="3278"/>
                  </a:cubicBezTo>
                  <a:cubicBezTo>
                    <a:pt x="2898" y="3278"/>
                    <a:pt x="3065" y="3200"/>
                    <a:pt x="3181" y="3164"/>
                  </a:cubicBezTo>
                  <a:cubicBezTo>
                    <a:pt x="3204" y="3157"/>
                    <a:pt x="3228" y="3154"/>
                    <a:pt x="3252" y="3154"/>
                  </a:cubicBezTo>
                  <a:cubicBezTo>
                    <a:pt x="3346" y="3154"/>
                    <a:pt x="3440" y="3204"/>
                    <a:pt x="3492" y="3295"/>
                  </a:cubicBezTo>
                  <a:cubicBezTo>
                    <a:pt x="3525" y="3082"/>
                    <a:pt x="3476" y="2869"/>
                    <a:pt x="3361" y="2705"/>
                  </a:cubicBezTo>
                  <a:cubicBezTo>
                    <a:pt x="3181" y="2508"/>
                    <a:pt x="2787" y="2492"/>
                    <a:pt x="2722" y="2492"/>
                  </a:cubicBezTo>
                  <a:cubicBezTo>
                    <a:pt x="3262" y="2459"/>
                    <a:pt x="3787" y="2164"/>
                    <a:pt x="4098" y="1705"/>
                  </a:cubicBezTo>
                  <a:cubicBezTo>
                    <a:pt x="4656" y="919"/>
                    <a:pt x="3804" y="1"/>
                    <a:pt x="38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 name="Google Shape;1828;p2"/>
            <p:cNvSpPr/>
            <p:nvPr/>
          </p:nvSpPr>
          <p:spPr>
            <a:xfrm>
              <a:off x="4276525" y="4331700"/>
              <a:ext cx="111475" cy="157150"/>
            </a:xfrm>
            <a:custGeom>
              <a:avLst/>
              <a:gdLst/>
              <a:ahLst/>
              <a:cxnLst/>
              <a:rect l="l" t="t" r="r" b="b"/>
              <a:pathLst>
                <a:path w="4459" h="6286" extrusionOk="0">
                  <a:moveTo>
                    <a:pt x="1811" y="0"/>
                  </a:moveTo>
                  <a:cubicBezTo>
                    <a:pt x="1386" y="0"/>
                    <a:pt x="976" y="149"/>
                    <a:pt x="705" y="450"/>
                  </a:cubicBezTo>
                  <a:cubicBezTo>
                    <a:pt x="1" y="1090"/>
                    <a:pt x="443" y="2139"/>
                    <a:pt x="1033" y="2335"/>
                  </a:cubicBezTo>
                  <a:cubicBezTo>
                    <a:pt x="1156" y="2401"/>
                    <a:pt x="1291" y="2434"/>
                    <a:pt x="1429" y="2434"/>
                  </a:cubicBezTo>
                  <a:cubicBezTo>
                    <a:pt x="1566" y="2434"/>
                    <a:pt x="1705" y="2401"/>
                    <a:pt x="1836" y="2335"/>
                  </a:cubicBezTo>
                  <a:lnTo>
                    <a:pt x="1869" y="2319"/>
                  </a:lnTo>
                  <a:lnTo>
                    <a:pt x="1902" y="2286"/>
                  </a:lnTo>
                  <a:lnTo>
                    <a:pt x="1951" y="2253"/>
                  </a:lnTo>
                  <a:lnTo>
                    <a:pt x="2017" y="2204"/>
                  </a:lnTo>
                  <a:cubicBezTo>
                    <a:pt x="2033" y="2188"/>
                    <a:pt x="2049" y="2171"/>
                    <a:pt x="2082" y="2155"/>
                  </a:cubicBezTo>
                  <a:cubicBezTo>
                    <a:pt x="2246" y="1975"/>
                    <a:pt x="2328" y="1729"/>
                    <a:pt x="2295" y="1499"/>
                  </a:cubicBezTo>
                  <a:cubicBezTo>
                    <a:pt x="2252" y="1155"/>
                    <a:pt x="2040" y="1009"/>
                    <a:pt x="1844" y="1009"/>
                  </a:cubicBezTo>
                  <a:cubicBezTo>
                    <a:pt x="1740" y="1009"/>
                    <a:pt x="1642" y="1049"/>
                    <a:pt x="1574" y="1122"/>
                  </a:cubicBezTo>
                  <a:cubicBezTo>
                    <a:pt x="1410" y="1286"/>
                    <a:pt x="1459" y="1565"/>
                    <a:pt x="1656" y="1680"/>
                  </a:cubicBezTo>
                  <a:cubicBezTo>
                    <a:pt x="1733" y="1714"/>
                    <a:pt x="1802" y="1723"/>
                    <a:pt x="1862" y="1723"/>
                  </a:cubicBezTo>
                  <a:cubicBezTo>
                    <a:pt x="1940" y="1723"/>
                    <a:pt x="2003" y="1707"/>
                    <a:pt x="2046" y="1707"/>
                  </a:cubicBezTo>
                  <a:cubicBezTo>
                    <a:pt x="2097" y="1707"/>
                    <a:pt x="2122" y="1729"/>
                    <a:pt x="2115" y="1827"/>
                  </a:cubicBezTo>
                  <a:cubicBezTo>
                    <a:pt x="2099" y="2024"/>
                    <a:pt x="1984" y="2188"/>
                    <a:pt x="1804" y="2286"/>
                  </a:cubicBezTo>
                  <a:cubicBezTo>
                    <a:pt x="1697" y="2339"/>
                    <a:pt x="1580" y="2364"/>
                    <a:pt x="1462" y="2364"/>
                  </a:cubicBezTo>
                  <a:cubicBezTo>
                    <a:pt x="1326" y="2364"/>
                    <a:pt x="1189" y="2331"/>
                    <a:pt x="1066" y="2270"/>
                  </a:cubicBezTo>
                  <a:cubicBezTo>
                    <a:pt x="525" y="2040"/>
                    <a:pt x="164" y="1106"/>
                    <a:pt x="804" y="549"/>
                  </a:cubicBezTo>
                  <a:cubicBezTo>
                    <a:pt x="1050" y="303"/>
                    <a:pt x="1394" y="155"/>
                    <a:pt x="1738" y="155"/>
                  </a:cubicBezTo>
                  <a:cubicBezTo>
                    <a:pt x="2492" y="204"/>
                    <a:pt x="3312" y="745"/>
                    <a:pt x="3443" y="2204"/>
                  </a:cubicBezTo>
                  <a:cubicBezTo>
                    <a:pt x="3492" y="2761"/>
                    <a:pt x="3443" y="3319"/>
                    <a:pt x="3279" y="3843"/>
                  </a:cubicBezTo>
                  <a:cubicBezTo>
                    <a:pt x="3164" y="4302"/>
                    <a:pt x="2951" y="4728"/>
                    <a:pt x="2689" y="5122"/>
                  </a:cubicBezTo>
                  <a:cubicBezTo>
                    <a:pt x="2279" y="5614"/>
                    <a:pt x="1771" y="6007"/>
                    <a:pt x="1197" y="6286"/>
                  </a:cubicBezTo>
                  <a:cubicBezTo>
                    <a:pt x="1820" y="6023"/>
                    <a:pt x="2377" y="5630"/>
                    <a:pt x="2803" y="5122"/>
                  </a:cubicBezTo>
                  <a:cubicBezTo>
                    <a:pt x="3557" y="4269"/>
                    <a:pt x="4459" y="2253"/>
                    <a:pt x="3180" y="614"/>
                  </a:cubicBezTo>
                  <a:cubicBezTo>
                    <a:pt x="2835" y="207"/>
                    <a:pt x="2312" y="0"/>
                    <a:pt x="181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 name="Google Shape;1829;p2"/>
            <p:cNvSpPr/>
            <p:nvPr/>
          </p:nvSpPr>
          <p:spPr>
            <a:xfrm>
              <a:off x="3874950" y="4969575"/>
              <a:ext cx="226625" cy="157775"/>
            </a:xfrm>
            <a:custGeom>
              <a:avLst/>
              <a:gdLst/>
              <a:ahLst/>
              <a:cxnLst/>
              <a:rect l="l" t="t" r="r" b="b"/>
              <a:pathLst>
                <a:path w="9065" h="6311" extrusionOk="0">
                  <a:moveTo>
                    <a:pt x="2011" y="1"/>
                  </a:moveTo>
                  <a:cubicBezTo>
                    <a:pt x="1091" y="1"/>
                    <a:pt x="66" y="653"/>
                    <a:pt x="33" y="1850"/>
                  </a:cubicBezTo>
                  <a:cubicBezTo>
                    <a:pt x="0" y="2718"/>
                    <a:pt x="459" y="3522"/>
                    <a:pt x="1229" y="3931"/>
                  </a:cubicBezTo>
                  <a:cubicBezTo>
                    <a:pt x="1731" y="4182"/>
                    <a:pt x="2300" y="4287"/>
                    <a:pt x="2880" y="4287"/>
                  </a:cubicBezTo>
                  <a:cubicBezTo>
                    <a:pt x="3209" y="4287"/>
                    <a:pt x="3542" y="4253"/>
                    <a:pt x="3868" y="4194"/>
                  </a:cubicBezTo>
                  <a:cubicBezTo>
                    <a:pt x="4754" y="3964"/>
                    <a:pt x="5557" y="3620"/>
                    <a:pt x="6376" y="3423"/>
                  </a:cubicBezTo>
                  <a:cubicBezTo>
                    <a:pt x="6573" y="3376"/>
                    <a:pt x="6772" y="3352"/>
                    <a:pt x="6968" y="3352"/>
                  </a:cubicBezTo>
                  <a:cubicBezTo>
                    <a:pt x="7589" y="3352"/>
                    <a:pt x="8175" y="3589"/>
                    <a:pt x="8524" y="4063"/>
                  </a:cubicBezTo>
                  <a:cubicBezTo>
                    <a:pt x="8950" y="4636"/>
                    <a:pt x="8999" y="5571"/>
                    <a:pt x="8458" y="5980"/>
                  </a:cubicBezTo>
                  <a:cubicBezTo>
                    <a:pt x="8241" y="6133"/>
                    <a:pt x="7987" y="6204"/>
                    <a:pt x="7743" y="6204"/>
                  </a:cubicBezTo>
                  <a:cubicBezTo>
                    <a:pt x="7358" y="6204"/>
                    <a:pt x="6996" y="6029"/>
                    <a:pt x="6835" y="5718"/>
                  </a:cubicBezTo>
                  <a:cubicBezTo>
                    <a:pt x="6524" y="5226"/>
                    <a:pt x="6770" y="4571"/>
                    <a:pt x="7229" y="4456"/>
                  </a:cubicBezTo>
                  <a:cubicBezTo>
                    <a:pt x="7326" y="4412"/>
                    <a:pt x="7428" y="4391"/>
                    <a:pt x="7529" y="4391"/>
                  </a:cubicBezTo>
                  <a:cubicBezTo>
                    <a:pt x="7765" y="4391"/>
                    <a:pt x="7992" y="4506"/>
                    <a:pt x="8130" y="4702"/>
                  </a:cubicBezTo>
                  <a:cubicBezTo>
                    <a:pt x="8228" y="4882"/>
                    <a:pt x="8245" y="5095"/>
                    <a:pt x="8163" y="5275"/>
                  </a:cubicBezTo>
                  <a:cubicBezTo>
                    <a:pt x="8150" y="5314"/>
                    <a:pt x="8096" y="5394"/>
                    <a:pt x="8050" y="5394"/>
                  </a:cubicBezTo>
                  <a:cubicBezTo>
                    <a:pt x="8038" y="5394"/>
                    <a:pt x="8026" y="5388"/>
                    <a:pt x="8015" y="5374"/>
                  </a:cubicBezTo>
                  <a:cubicBezTo>
                    <a:pt x="7966" y="5325"/>
                    <a:pt x="8015" y="4964"/>
                    <a:pt x="7655" y="4915"/>
                  </a:cubicBezTo>
                  <a:cubicBezTo>
                    <a:pt x="7640" y="4913"/>
                    <a:pt x="7626" y="4912"/>
                    <a:pt x="7612" y="4912"/>
                  </a:cubicBezTo>
                  <a:cubicBezTo>
                    <a:pt x="7268" y="4912"/>
                    <a:pt x="7161" y="5478"/>
                    <a:pt x="7507" y="5620"/>
                  </a:cubicBezTo>
                  <a:cubicBezTo>
                    <a:pt x="7576" y="5652"/>
                    <a:pt x="7649" y="5668"/>
                    <a:pt x="7722" y="5668"/>
                  </a:cubicBezTo>
                  <a:cubicBezTo>
                    <a:pt x="7941" y="5668"/>
                    <a:pt x="8155" y="5526"/>
                    <a:pt x="8228" y="5292"/>
                  </a:cubicBezTo>
                  <a:cubicBezTo>
                    <a:pt x="8228" y="5292"/>
                    <a:pt x="8228" y="5275"/>
                    <a:pt x="8228" y="5275"/>
                  </a:cubicBezTo>
                  <a:cubicBezTo>
                    <a:pt x="8228" y="5259"/>
                    <a:pt x="8228" y="5243"/>
                    <a:pt x="8245" y="5226"/>
                  </a:cubicBezTo>
                  <a:cubicBezTo>
                    <a:pt x="8261" y="5095"/>
                    <a:pt x="8261" y="4964"/>
                    <a:pt x="8212" y="4833"/>
                  </a:cubicBezTo>
                  <a:cubicBezTo>
                    <a:pt x="8099" y="4531"/>
                    <a:pt x="7801" y="4335"/>
                    <a:pt x="7484" y="4335"/>
                  </a:cubicBezTo>
                  <a:cubicBezTo>
                    <a:pt x="7388" y="4335"/>
                    <a:pt x="7291" y="4352"/>
                    <a:pt x="7196" y="4390"/>
                  </a:cubicBezTo>
                  <a:cubicBezTo>
                    <a:pt x="6704" y="4521"/>
                    <a:pt x="6425" y="5210"/>
                    <a:pt x="6753" y="5767"/>
                  </a:cubicBezTo>
                  <a:cubicBezTo>
                    <a:pt x="6925" y="6110"/>
                    <a:pt x="7332" y="6310"/>
                    <a:pt x="7754" y="6310"/>
                  </a:cubicBezTo>
                  <a:cubicBezTo>
                    <a:pt x="8018" y="6310"/>
                    <a:pt x="8287" y="6232"/>
                    <a:pt x="8507" y="6062"/>
                  </a:cubicBezTo>
                  <a:cubicBezTo>
                    <a:pt x="8950" y="5734"/>
                    <a:pt x="9064" y="5128"/>
                    <a:pt x="8917" y="4587"/>
                  </a:cubicBezTo>
                  <a:cubicBezTo>
                    <a:pt x="8835" y="4046"/>
                    <a:pt x="8474" y="3161"/>
                    <a:pt x="7212" y="2882"/>
                  </a:cubicBezTo>
                  <a:cubicBezTo>
                    <a:pt x="7065" y="2850"/>
                    <a:pt x="6916" y="2835"/>
                    <a:pt x="6764" y="2835"/>
                  </a:cubicBezTo>
                  <a:cubicBezTo>
                    <a:pt x="5425" y="2835"/>
                    <a:pt x="3894" y="3973"/>
                    <a:pt x="2311" y="3973"/>
                  </a:cubicBezTo>
                  <a:cubicBezTo>
                    <a:pt x="2088" y="3973"/>
                    <a:pt x="1864" y="3950"/>
                    <a:pt x="1639" y="3899"/>
                  </a:cubicBezTo>
                  <a:cubicBezTo>
                    <a:pt x="1557" y="3866"/>
                    <a:pt x="1459" y="3849"/>
                    <a:pt x="1377" y="3817"/>
                  </a:cubicBezTo>
                  <a:lnTo>
                    <a:pt x="1311" y="3784"/>
                  </a:lnTo>
                  <a:cubicBezTo>
                    <a:pt x="590" y="3407"/>
                    <a:pt x="164" y="2669"/>
                    <a:pt x="180" y="1850"/>
                  </a:cubicBezTo>
                  <a:cubicBezTo>
                    <a:pt x="202" y="732"/>
                    <a:pt x="1167" y="107"/>
                    <a:pt x="2033" y="107"/>
                  </a:cubicBezTo>
                  <a:cubicBezTo>
                    <a:pt x="2449" y="107"/>
                    <a:pt x="2843" y="251"/>
                    <a:pt x="3098" y="555"/>
                  </a:cubicBezTo>
                  <a:cubicBezTo>
                    <a:pt x="3557" y="1014"/>
                    <a:pt x="3524" y="1768"/>
                    <a:pt x="3016" y="2178"/>
                  </a:cubicBezTo>
                  <a:cubicBezTo>
                    <a:pt x="2950" y="2227"/>
                    <a:pt x="2852" y="2276"/>
                    <a:pt x="2770" y="2292"/>
                  </a:cubicBezTo>
                  <a:cubicBezTo>
                    <a:pt x="2700" y="2311"/>
                    <a:pt x="2628" y="2320"/>
                    <a:pt x="2557" y="2320"/>
                  </a:cubicBezTo>
                  <a:cubicBezTo>
                    <a:pt x="2380" y="2320"/>
                    <a:pt x="2206" y="2262"/>
                    <a:pt x="2065" y="2145"/>
                  </a:cubicBezTo>
                  <a:cubicBezTo>
                    <a:pt x="1934" y="2063"/>
                    <a:pt x="1885" y="1915"/>
                    <a:pt x="1918" y="1768"/>
                  </a:cubicBezTo>
                  <a:lnTo>
                    <a:pt x="1918" y="1768"/>
                  </a:lnTo>
                  <a:cubicBezTo>
                    <a:pt x="1990" y="1851"/>
                    <a:pt x="2089" y="1894"/>
                    <a:pt x="2190" y="1894"/>
                  </a:cubicBezTo>
                  <a:cubicBezTo>
                    <a:pt x="2248" y="1894"/>
                    <a:pt x="2306" y="1880"/>
                    <a:pt x="2360" y="1850"/>
                  </a:cubicBezTo>
                  <a:cubicBezTo>
                    <a:pt x="2606" y="1719"/>
                    <a:pt x="2524" y="1309"/>
                    <a:pt x="2213" y="1227"/>
                  </a:cubicBezTo>
                  <a:cubicBezTo>
                    <a:pt x="2181" y="1217"/>
                    <a:pt x="2150" y="1213"/>
                    <a:pt x="2119" y="1213"/>
                  </a:cubicBezTo>
                  <a:cubicBezTo>
                    <a:pt x="1781" y="1213"/>
                    <a:pt x="1511" y="1756"/>
                    <a:pt x="1901" y="2161"/>
                  </a:cubicBezTo>
                  <a:cubicBezTo>
                    <a:pt x="2062" y="2322"/>
                    <a:pt x="2269" y="2399"/>
                    <a:pt x="2481" y="2399"/>
                  </a:cubicBezTo>
                  <a:cubicBezTo>
                    <a:pt x="2550" y="2399"/>
                    <a:pt x="2620" y="2390"/>
                    <a:pt x="2688" y="2374"/>
                  </a:cubicBezTo>
                  <a:cubicBezTo>
                    <a:pt x="2721" y="2358"/>
                    <a:pt x="2754" y="2358"/>
                    <a:pt x="2787" y="2341"/>
                  </a:cubicBezTo>
                  <a:lnTo>
                    <a:pt x="2869" y="2325"/>
                  </a:lnTo>
                  <a:lnTo>
                    <a:pt x="2901" y="2309"/>
                  </a:lnTo>
                  <a:cubicBezTo>
                    <a:pt x="3049" y="2243"/>
                    <a:pt x="3180" y="2145"/>
                    <a:pt x="3262" y="1997"/>
                  </a:cubicBezTo>
                  <a:cubicBezTo>
                    <a:pt x="3590" y="1538"/>
                    <a:pt x="3541" y="915"/>
                    <a:pt x="3164" y="489"/>
                  </a:cubicBezTo>
                  <a:cubicBezTo>
                    <a:pt x="2893" y="159"/>
                    <a:pt x="2465" y="1"/>
                    <a:pt x="201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 name="Google Shape;1830;p2"/>
            <p:cNvSpPr/>
            <p:nvPr/>
          </p:nvSpPr>
          <p:spPr>
            <a:xfrm>
              <a:off x="3913450" y="5059175"/>
              <a:ext cx="161475" cy="92700"/>
            </a:xfrm>
            <a:custGeom>
              <a:avLst/>
              <a:gdLst/>
              <a:ahLst/>
              <a:cxnLst/>
              <a:rect l="l" t="t" r="r" b="b"/>
              <a:pathLst>
                <a:path w="6459" h="3708" extrusionOk="0">
                  <a:moveTo>
                    <a:pt x="5512" y="0"/>
                  </a:moveTo>
                  <a:cubicBezTo>
                    <a:pt x="5261" y="0"/>
                    <a:pt x="4964" y="44"/>
                    <a:pt x="4623" y="167"/>
                  </a:cubicBezTo>
                  <a:cubicBezTo>
                    <a:pt x="3779" y="468"/>
                    <a:pt x="2593" y="1029"/>
                    <a:pt x="1426" y="1029"/>
                  </a:cubicBezTo>
                  <a:cubicBezTo>
                    <a:pt x="939" y="1029"/>
                    <a:pt x="455" y="931"/>
                    <a:pt x="1" y="675"/>
                  </a:cubicBezTo>
                  <a:lnTo>
                    <a:pt x="1" y="675"/>
                  </a:lnTo>
                  <a:cubicBezTo>
                    <a:pt x="1" y="675"/>
                    <a:pt x="556" y="1335"/>
                    <a:pt x="1321" y="1335"/>
                  </a:cubicBezTo>
                  <a:cubicBezTo>
                    <a:pt x="1356" y="1335"/>
                    <a:pt x="1391" y="1334"/>
                    <a:pt x="1427" y="1331"/>
                  </a:cubicBezTo>
                  <a:cubicBezTo>
                    <a:pt x="1939" y="1295"/>
                    <a:pt x="2174" y="1164"/>
                    <a:pt x="2308" y="1164"/>
                  </a:cubicBezTo>
                  <a:cubicBezTo>
                    <a:pt x="2359" y="1164"/>
                    <a:pt x="2395" y="1183"/>
                    <a:pt x="2427" y="1233"/>
                  </a:cubicBezTo>
                  <a:cubicBezTo>
                    <a:pt x="2499" y="1317"/>
                    <a:pt x="2411" y="1366"/>
                    <a:pt x="2267" y="1366"/>
                  </a:cubicBezTo>
                  <a:cubicBezTo>
                    <a:pt x="2217" y="1366"/>
                    <a:pt x="2159" y="1360"/>
                    <a:pt x="2099" y="1347"/>
                  </a:cubicBezTo>
                  <a:cubicBezTo>
                    <a:pt x="2058" y="1332"/>
                    <a:pt x="2015" y="1325"/>
                    <a:pt x="1970" y="1325"/>
                  </a:cubicBezTo>
                  <a:cubicBezTo>
                    <a:pt x="1869" y="1325"/>
                    <a:pt x="1763" y="1361"/>
                    <a:pt x="1673" y="1429"/>
                  </a:cubicBezTo>
                  <a:cubicBezTo>
                    <a:pt x="1511" y="1575"/>
                    <a:pt x="1716" y="2102"/>
                    <a:pt x="1346" y="2102"/>
                  </a:cubicBezTo>
                  <a:cubicBezTo>
                    <a:pt x="1340" y="2102"/>
                    <a:pt x="1334" y="2102"/>
                    <a:pt x="1329" y="2101"/>
                  </a:cubicBezTo>
                  <a:lnTo>
                    <a:pt x="1329" y="2101"/>
                  </a:lnTo>
                  <a:cubicBezTo>
                    <a:pt x="1329" y="2101"/>
                    <a:pt x="1614" y="2461"/>
                    <a:pt x="2048" y="2461"/>
                  </a:cubicBezTo>
                  <a:cubicBezTo>
                    <a:pt x="2192" y="2461"/>
                    <a:pt x="2353" y="2421"/>
                    <a:pt x="2525" y="2314"/>
                  </a:cubicBezTo>
                  <a:cubicBezTo>
                    <a:pt x="3197" y="1872"/>
                    <a:pt x="2820" y="1380"/>
                    <a:pt x="3066" y="1249"/>
                  </a:cubicBezTo>
                  <a:cubicBezTo>
                    <a:pt x="3112" y="1226"/>
                    <a:pt x="3156" y="1216"/>
                    <a:pt x="3197" y="1216"/>
                  </a:cubicBezTo>
                  <a:cubicBezTo>
                    <a:pt x="3389" y="1216"/>
                    <a:pt x="3501" y="1445"/>
                    <a:pt x="3312" y="1675"/>
                  </a:cubicBezTo>
                  <a:cubicBezTo>
                    <a:pt x="3082" y="1937"/>
                    <a:pt x="2230" y="2888"/>
                    <a:pt x="3558" y="3708"/>
                  </a:cubicBezTo>
                  <a:cubicBezTo>
                    <a:pt x="3558" y="3708"/>
                    <a:pt x="3377" y="3249"/>
                    <a:pt x="3738" y="3085"/>
                  </a:cubicBezTo>
                  <a:cubicBezTo>
                    <a:pt x="4099" y="2937"/>
                    <a:pt x="4803" y="2708"/>
                    <a:pt x="4705" y="2216"/>
                  </a:cubicBezTo>
                  <a:cubicBezTo>
                    <a:pt x="4607" y="1708"/>
                    <a:pt x="4246" y="954"/>
                    <a:pt x="4836" y="511"/>
                  </a:cubicBezTo>
                  <a:cubicBezTo>
                    <a:pt x="5198" y="247"/>
                    <a:pt x="5507" y="147"/>
                    <a:pt x="5816" y="147"/>
                  </a:cubicBezTo>
                  <a:cubicBezTo>
                    <a:pt x="6025" y="147"/>
                    <a:pt x="6234" y="193"/>
                    <a:pt x="6459" y="265"/>
                  </a:cubicBezTo>
                  <a:cubicBezTo>
                    <a:pt x="6459" y="265"/>
                    <a:pt x="6127" y="0"/>
                    <a:pt x="551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 name="Google Shape;1831;p2"/>
            <p:cNvSpPr/>
            <p:nvPr/>
          </p:nvSpPr>
          <p:spPr>
            <a:xfrm>
              <a:off x="3943375" y="4967250"/>
              <a:ext cx="90575" cy="63325"/>
            </a:xfrm>
            <a:custGeom>
              <a:avLst/>
              <a:gdLst/>
              <a:ahLst/>
              <a:cxnLst/>
              <a:rect l="l" t="t" r="r" b="b"/>
              <a:pathLst>
                <a:path w="3623" h="2533" extrusionOk="0">
                  <a:moveTo>
                    <a:pt x="1086" y="0"/>
                  </a:moveTo>
                  <a:cubicBezTo>
                    <a:pt x="496" y="0"/>
                    <a:pt x="0" y="123"/>
                    <a:pt x="0" y="123"/>
                  </a:cubicBezTo>
                  <a:cubicBezTo>
                    <a:pt x="0" y="123"/>
                    <a:pt x="951" y="205"/>
                    <a:pt x="1197" y="549"/>
                  </a:cubicBezTo>
                  <a:cubicBezTo>
                    <a:pt x="1361" y="746"/>
                    <a:pt x="1426" y="1008"/>
                    <a:pt x="1344" y="1271"/>
                  </a:cubicBezTo>
                  <a:cubicBezTo>
                    <a:pt x="1295" y="1500"/>
                    <a:pt x="1181" y="2139"/>
                    <a:pt x="2213" y="2156"/>
                  </a:cubicBezTo>
                  <a:cubicBezTo>
                    <a:pt x="3246" y="2172"/>
                    <a:pt x="3082" y="2533"/>
                    <a:pt x="3082" y="2533"/>
                  </a:cubicBezTo>
                  <a:cubicBezTo>
                    <a:pt x="3082" y="2533"/>
                    <a:pt x="3623" y="1762"/>
                    <a:pt x="2738" y="615"/>
                  </a:cubicBezTo>
                  <a:cubicBezTo>
                    <a:pt x="2361" y="123"/>
                    <a:pt x="1676" y="0"/>
                    <a:pt x="108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 name="Google Shape;1832;p2"/>
            <p:cNvSpPr/>
            <p:nvPr/>
          </p:nvSpPr>
          <p:spPr>
            <a:xfrm>
              <a:off x="3907725" y="4900650"/>
              <a:ext cx="56575" cy="66825"/>
            </a:xfrm>
            <a:custGeom>
              <a:avLst/>
              <a:gdLst/>
              <a:ahLst/>
              <a:cxnLst/>
              <a:rect l="l" t="t" r="r" b="b"/>
              <a:pathLst>
                <a:path w="2263" h="2673" extrusionOk="0">
                  <a:moveTo>
                    <a:pt x="1131" y="1"/>
                  </a:moveTo>
                  <a:lnTo>
                    <a:pt x="1131" y="1"/>
                  </a:lnTo>
                  <a:cubicBezTo>
                    <a:pt x="836" y="165"/>
                    <a:pt x="738" y="689"/>
                    <a:pt x="804" y="1427"/>
                  </a:cubicBezTo>
                  <a:cubicBezTo>
                    <a:pt x="869" y="2164"/>
                    <a:pt x="0" y="2623"/>
                    <a:pt x="0" y="2623"/>
                  </a:cubicBezTo>
                  <a:cubicBezTo>
                    <a:pt x="590" y="2410"/>
                    <a:pt x="1771" y="2673"/>
                    <a:pt x="2016" y="2017"/>
                  </a:cubicBezTo>
                  <a:cubicBezTo>
                    <a:pt x="2262" y="1345"/>
                    <a:pt x="1639" y="919"/>
                    <a:pt x="1279" y="722"/>
                  </a:cubicBezTo>
                  <a:cubicBezTo>
                    <a:pt x="918" y="542"/>
                    <a:pt x="1131" y="1"/>
                    <a:pt x="113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 name="Google Shape;1833;p2"/>
            <p:cNvSpPr/>
            <p:nvPr/>
          </p:nvSpPr>
          <p:spPr>
            <a:xfrm>
              <a:off x="3823300" y="4929750"/>
              <a:ext cx="79525" cy="107400"/>
            </a:xfrm>
            <a:custGeom>
              <a:avLst/>
              <a:gdLst/>
              <a:ahLst/>
              <a:cxnLst/>
              <a:rect l="l" t="t" r="r" b="b"/>
              <a:pathLst>
                <a:path w="3181" h="4296" extrusionOk="0">
                  <a:moveTo>
                    <a:pt x="2804" y="1"/>
                  </a:moveTo>
                  <a:lnTo>
                    <a:pt x="2804" y="1"/>
                  </a:lnTo>
                  <a:cubicBezTo>
                    <a:pt x="2726" y="78"/>
                    <a:pt x="2607" y="125"/>
                    <a:pt x="2488" y="125"/>
                  </a:cubicBezTo>
                  <a:cubicBezTo>
                    <a:pt x="2456" y="125"/>
                    <a:pt x="2425" y="122"/>
                    <a:pt x="2394" y="115"/>
                  </a:cubicBezTo>
                  <a:cubicBezTo>
                    <a:pt x="2344" y="109"/>
                    <a:pt x="2273" y="103"/>
                    <a:pt x="2190" y="103"/>
                  </a:cubicBezTo>
                  <a:cubicBezTo>
                    <a:pt x="1869" y="103"/>
                    <a:pt x="1373" y="194"/>
                    <a:pt x="1230" y="689"/>
                  </a:cubicBezTo>
                  <a:cubicBezTo>
                    <a:pt x="1050" y="1295"/>
                    <a:pt x="1197" y="1689"/>
                    <a:pt x="1410" y="1886"/>
                  </a:cubicBezTo>
                  <a:cubicBezTo>
                    <a:pt x="1623" y="2066"/>
                    <a:pt x="1623" y="2443"/>
                    <a:pt x="1476" y="2492"/>
                  </a:cubicBezTo>
                  <a:cubicBezTo>
                    <a:pt x="1437" y="2510"/>
                    <a:pt x="1398" y="2518"/>
                    <a:pt x="1361" y="2518"/>
                  </a:cubicBezTo>
                  <a:cubicBezTo>
                    <a:pt x="1195" y="2518"/>
                    <a:pt x="1068" y="2355"/>
                    <a:pt x="1148" y="2181"/>
                  </a:cubicBezTo>
                  <a:cubicBezTo>
                    <a:pt x="1221" y="1947"/>
                    <a:pt x="1048" y="1727"/>
                    <a:pt x="824" y="1727"/>
                  </a:cubicBezTo>
                  <a:cubicBezTo>
                    <a:pt x="796" y="1727"/>
                    <a:pt x="767" y="1731"/>
                    <a:pt x="738" y="1738"/>
                  </a:cubicBezTo>
                  <a:cubicBezTo>
                    <a:pt x="678" y="1746"/>
                    <a:pt x="624" y="1750"/>
                    <a:pt x="575" y="1750"/>
                  </a:cubicBezTo>
                  <a:cubicBezTo>
                    <a:pt x="413" y="1750"/>
                    <a:pt x="317" y="1704"/>
                    <a:pt x="279" y="1591"/>
                  </a:cubicBezTo>
                  <a:lnTo>
                    <a:pt x="279" y="1591"/>
                  </a:lnTo>
                  <a:cubicBezTo>
                    <a:pt x="279" y="1591"/>
                    <a:pt x="1" y="2492"/>
                    <a:pt x="689" y="2918"/>
                  </a:cubicBezTo>
                  <a:cubicBezTo>
                    <a:pt x="1394" y="3361"/>
                    <a:pt x="1738" y="4033"/>
                    <a:pt x="2132" y="4295"/>
                  </a:cubicBezTo>
                  <a:cubicBezTo>
                    <a:pt x="2132" y="4295"/>
                    <a:pt x="1525" y="3344"/>
                    <a:pt x="2082" y="2476"/>
                  </a:cubicBezTo>
                  <a:cubicBezTo>
                    <a:pt x="2640" y="1607"/>
                    <a:pt x="3181" y="1345"/>
                    <a:pt x="280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 name="Google Shape;1834;p2"/>
            <p:cNvSpPr/>
            <p:nvPr/>
          </p:nvSpPr>
          <p:spPr>
            <a:xfrm>
              <a:off x="3718400" y="4771200"/>
              <a:ext cx="202875" cy="202425"/>
            </a:xfrm>
            <a:custGeom>
              <a:avLst/>
              <a:gdLst/>
              <a:ahLst/>
              <a:cxnLst/>
              <a:rect l="l" t="t" r="r" b="b"/>
              <a:pathLst>
                <a:path w="8115" h="8097" extrusionOk="0">
                  <a:moveTo>
                    <a:pt x="2354" y="1"/>
                  </a:moveTo>
                  <a:cubicBezTo>
                    <a:pt x="2263" y="1"/>
                    <a:pt x="2172" y="6"/>
                    <a:pt x="2082" y="16"/>
                  </a:cubicBezTo>
                  <a:cubicBezTo>
                    <a:pt x="755" y="179"/>
                    <a:pt x="1" y="1982"/>
                    <a:pt x="771" y="3228"/>
                  </a:cubicBezTo>
                  <a:cubicBezTo>
                    <a:pt x="1375" y="4185"/>
                    <a:pt x="2455" y="4468"/>
                    <a:pt x="3417" y="4468"/>
                  </a:cubicBezTo>
                  <a:cubicBezTo>
                    <a:pt x="3525" y="4468"/>
                    <a:pt x="3633" y="4464"/>
                    <a:pt x="3738" y="4458"/>
                  </a:cubicBezTo>
                  <a:cubicBezTo>
                    <a:pt x="3951" y="4458"/>
                    <a:pt x="4197" y="4441"/>
                    <a:pt x="4443" y="4408"/>
                  </a:cubicBezTo>
                  <a:cubicBezTo>
                    <a:pt x="4443" y="4408"/>
                    <a:pt x="4651" y="4374"/>
                    <a:pt x="4961" y="4374"/>
                  </a:cubicBezTo>
                  <a:cubicBezTo>
                    <a:pt x="5449" y="4374"/>
                    <a:pt x="6189" y="4459"/>
                    <a:pt x="6770" y="4900"/>
                  </a:cubicBezTo>
                  <a:cubicBezTo>
                    <a:pt x="7164" y="5228"/>
                    <a:pt x="7426" y="5703"/>
                    <a:pt x="7508" y="6211"/>
                  </a:cubicBezTo>
                  <a:cubicBezTo>
                    <a:pt x="7508" y="6211"/>
                    <a:pt x="7672" y="7408"/>
                    <a:pt x="7098" y="8064"/>
                  </a:cubicBezTo>
                  <a:lnTo>
                    <a:pt x="7065" y="8096"/>
                  </a:lnTo>
                  <a:cubicBezTo>
                    <a:pt x="7065" y="8096"/>
                    <a:pt x="8114" y="7572"/>
                    <a:pt x="7983" y="5966"/>
                  </a:cubicBezTo>
                  <a:cubicBezTo>
                    <a:pt x="7875" y="4659"/>
                    <a:pt x="6826" y="4005"/>
                    <a:pt x="5500" y="4005"/>
                  </a:cubicBezTo>
                  <a:cubicBezTo>
                    <a:pt x="5213" y="4005"/>
                    <a:pt x="4913" y="4036"/>
                    <a:pt x="4607" y="4097"/>
                  </a:cubicBezTo>
                  <a:cubicBezTo>
                    <a:pt x="4098" y="4191"/>
                    <a:pt x="3641" y="4241"/>
                    <a:pt x="3230" y="4241"/>
                  </a:cubicBezTo>
                  <a:cubicBezTo>
                    <a:pt x="2713" y="4241"/>
                    <a:pt x="2269" y="4163"/>
                    <a:pt x="1886" y="3999"/>
                  </a:cubicBezTo>
                  <a:cubicBezTo>
                    <a:pt x="1492" y="3802"/>
                    <a:pt x="1148" y="3507"/>
                    <a:pt x="918" y="3146"/>
                  </a:cubicBezTo>
                  <a:cubicBezTo>
                    <a:pt x="197" y="1982"/>
                    <a:pt x="886" y="294"/>
                    <a:pt x="2099" y="147"/>
                  </a:cubicBezTo>
                  <a:cubicBezTo>
                    <a:pt x="2199" y="132"/>
                    <a:pt x="2301" y="125"/>
                    <a:pt x="2402" y="125"/>
                  </a:cubicBezTo>
                  <a:cubicBezTo>
                    <a:pt x="2876" y="125"/>
                    <a:pt x="3333" y="287"/>
                    <a:pt x="3590" y="638"/>
                  </a:cubicBezTo>
                  <a:cubicBezTo>
                    <a:pt x="3885" y="1032"/>
                    <a:pt x="3934" y="1540"/>
                    <a:pt x="3721" y="1982"/>
                  </a:cubicBezTo>
                  <a:cubicBezTo>
                    <a:pt x="3574" y="2332"/>
                    <a:pt x="3239" y="2538"/>
                    <a:pt x="2879" y="2538"/>
                  </a:cubicBezTo>
                  <a:cubicBezTo>
                    <a:pt x="2800" y="2538"/>
                    <a:pt x="2720" y="2528"/>
                    <a:pt x="2640" y="2507"/>
                  </a:cubicBezTo>
                  <a:cubicBezTo>
                    <a:pt x="2197" y="2392"/>
                    <a:pt x="2017" y="1966"/>
                    <a:pt x="2361" y="1901"/>
                  </a:cubicBezTo>
                  <a:cubicBezTo>
                    <a:pt x="2771" y="1835"/>
                    <a:pt x="2836" y="1491"/>
                    <a:pt x="2705" y="1212"/>
                  </a:cubicBezTo>
                  <a:cubicBezTo>
                    <a:pt x="2644" y="1091"/>
                    <a:pt x="2509" y="1022"/>
                    <a:pt x="2363" y="1022"/>
                  </a:cubicBezTo>
                  <a:cubicBezTo>
                    <a:pt x="2155" y="1022"/>
                    <a:pt x="1927" y="1163"/>
                    <a:pt x="1869" y="1491"/>
                  </a:cubicBezTo>
                  <a:cubicBezTo>
                    <a:pt x="1820" y="1753"/>
                    <a:pt x="1886" y="2032"/>
                    <a:pt x="2082" y="2228"/>
                  </a:cubicBezTo>
                  <a:cubicBezTo>
                    <a:pt x="2251" y="2422"/>
                    <a:pt x="2587" y="2585"/>
                    <a:pt x="2933" y="2585"/>
                  </a:cubicBezTo>
                  <a:cubicBezTo>
                    <a:pt x="3260" y="2585"/>
                    <a:pt x="3596" y="2438"/>
                    <a:pt x="3803" y="2032"/>
                  </a:cubicBezTo>
                  <a:cubicBezTo>
                    <a:pt x="4033" y="1556"/>
                    <a:pt x="4000" y="999"/>
                    <a:pt x="3689" y="556"/>
                  </a:cubicBezTo>
                  <a:cubicBezTo>
                    <a:pt x="3382" y="166"/>
                    <a:pt x="2873" y="1"/>
                    <a:pt x="235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 name="Google Shape;1835;p2"/>
            <p:cNvSpPr/>
            <p:nvPr/>
          </p:nvSpPr>
          <p:spPr>
            <a:xfrm>
              <a:off x="3750775" y="4887425"/>
              <a:ext cx="116800" cy="59550"/>
            </a:xfrm>
            <a:custGeom>
              <a:avLst/>
              <a:gdLst/>
              <a:ahLst/>
              <a:cxnLst/>
              <a:rect l="l" t="t" r="r" b="b"/>
              <a:pathLst>
                <a:path w="4672" h="2382" extrusionOk="0">
                  <a:moveTo>
                    <a:pt x="3576" y="1"/>
                  </a:moveTo>
                  <a:cubicBezTo>
                    <a:pt x="3281" y="1"/>
                    <a:pt x="2933" y="40"/>
                    <a:pt x="2541" y="153"/>
                  </a:cubicBezTo>
                  <a:cubicBezTo>
                    <a:pt x="1980" y="319"/>
                    <a:pt x="1504" y="380"/>
                    <a:pt x="1114" y="380"/>
                  </a:cubicBezTo>
                  <a:cubicBezTo>
                    <a:pt x="581" y="380"/>
                    <a:pt x="209" y="266"/>
                    <a:pt x="0" y="153"/>
                  </a:cubicBezTo>
                  <a:lnTo>
                    <a:pt x="0" y="153"/>
                  </a:lnTo>
                  <a:cubicBezTo>
                    <a:pt x="132" y="268"/>
                    <a:pt x="263" y="399"/>
                    <a:pt x="377" y="530"/>
                  </a:cubicBezTo>
                  <a:cubicBezTo>
                    <a:pt x="453" y="636"/>
                    <a:pt x="599" y="1399"/>
                    <a:pt x="1201" y="1399"/>
                  </a:cubicBezTo>
                  <a:cubicBezTo>
                    <a:pt x="1251" y="1399"/>
                    <a:pt x="1304" y="1393"/>
                    <a:pt x="1361" y="1382"/>
                  </a:cubicBezTo>
                  <a:cubicBezTo>
                    <a:pt x="2082" y="1218"/>
                    <a:pt x="1951" y="759"/>
                    <a:pt x="2426" y="612"/>
                  </a:cubicBezTo>
                  <a:cubicBezTo>
                    <a:pt x="2515" y="584"/>
                    <a:pt x="2591" y="573"/>
                    <a:pt x="2654" y="573"/>
                  </a:cubicBezTo>
                  <a:cubicBezTo>
                    <a:pt x="2930" y="573"/>
                    <a:pt x="2976" y="791"/>
                    <a:pt x="2869" y="858"/>
                  </a:cubicBezTo>
                  <a:cubicBezTo>
                    <a:pt x="2808" y="896"/>
                    <a:pt x="2754" y="909"/>
                    <a:pt x="2696" y="909"/>
                  </a:cubicBezTo>
                  <a:cubicBezTo>
                    <a:pt x="2628" y="909"/>
                    <a:pt x="2556" y="892"/>
                    <a:pt x="2459" y="874"/>
                  </a:cubicBezTo>
                  <a:cubicBezTo>
                    <a:pt x="2451" y="873"/>
                    <a:pt x="2442" y="873"/>
                    <a:pt x="2433" y="873"/>
                  </a:cubicBezTo>
                  <a:cubicBezTo>
                    <a:pt x="2249" y="873"/>
                    <a:pt x="1812" y="1027"/>
                    <a:pt x="1967" y="1448"/>
                  </a:cubicBezTo>
                  <a:cubicBezTo>
                    <a:pt x="2131" y="1874"/>
                    <a:pt x="2377" y="2234"/>
                    <a:pt x="2115" y="2382"/>
                  </a:cubicBezTo>
                  <a:cubicBezTo>
                    <a:pt x="2115" y="2382"/>
                    <a:pt x="3033" y="2382"/>
                    <a:pt x="3344" y="2120"/>
                  </a:cubicBezTo>
                  <a:cubicBezTo>
                    <a:pt x="3705" y="1857"/>
                    <a:pt x="3852" y="1399"/>
                    <a:pt x="3721" y="989"/>
                  </a:cubicBezTo>
                  <a:cubicBezTo>
                    <a:pt x="3622" y="494"/>
                    <a:pt x="3937" y="195"/>
                    <a:pt x="4425" y="195"/>
                  </a:cubicBezTo>
                  <a:cubicBezTo>
                    <a:pt x="4503" y="195"/>
                    <a:pt x="4586" y="202"/>
                    <a:pt x="4672" y="218"/>
                  </a:cubicBezTo>
                  <a:cubicBezTo>
                    <a:pt x="4672" y="218"/>
                    <a:pt x="4269" y="1"/>
                    <a:pt x="35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 name="Google Shape;1836;p2"/>
            <p:cNvSpPr/>
            <p:nvPr/>
          </p:nvSpPr>
          <p:spPr>
            <a:xfrm>
              <a:off x="3780700" y="4777725"/>
              <a:ext cx="80325" cy="84125"/>
            </a:xfrm>
            <a:custGeom>
              <a:avLst/>
              <a:gdLst/>
              <a:ahLst/>
              <a:cxnLst/>
              <a:rect l="l" t="t" r="r" b="b"/>
              <a:pathLst>
                <a:path w="3213" h="3365" extrusionOk="0">
                  <a:moveTo>
                    <a:pt x="1262" y="0"/>
                  </a:moveTo>
                  <a:lnTo>
                    <a:pt x="1262" y="0"/>
                  </a:lnTo>
                  <a:cubicBezTo>
                    <a:pt x="1688" y="443"/>
                    <a:pt x="1836" y="1082"/>
                    <a:pt x="1639" y="1656"/>
                  </a:cubicBezTo>
                  <a:cubicBezTo>
                    <a:pt x="1410" y="2417"/>
                    <a:pt x="886" y="2617"/>
                    <a:pt x="436" y="2617"/>
                  </a:cubicBezTo>
                  <a:cubicBezTo>
                    <a:pt x="276" y="2617"/>
                    <a:pt x="125" y="2592"/>
                    <a:pt x="0" y="2557"/>
                  </a:cubicBezTo>
                  <a:lnTo>
                    <a:pt x="0" y="2557"/>
                  </a:lnTo>
                  <a:cubicBezTo>
                    <a:pt x="0" y="2558"/>
                    <a:pt x="228" y="3364"/>
                    <a:pt x="1008" y="3364"/>
                  </a:cubicBezTo>
                  <a:cubicBezTo>
                    <a:pt x="1037" y="3364"/>
                    <a:pt x="1067" y="3363"/>
                    <a:pt x="1098" y="3361"/>
                  </a:cubicBezTo>
                  <a:cubicBezTo>
                    <a:pt x="1951" y="3295"/>
                    <a:pt x="1885" y="2639"/>
                    <a:pt x="1885" y="2361"/>
                  </a:cubicBezTo>
                  <a:cubicBezTo>
                    <a:pt x="1869" y="2066"/>
                    <a:pt x="1852" y="1836"/>
                    <a:pt x="1967" y="1836"/>
                  </a:cubicBezTo>
                  <a:cubicBezTo>
                    <a:pt x="2082" y="1836"/>
                    <a:pt x="2115" y="1951"/>
                    <a:pt x="2049" y="2148"/>
                  </a:cubicBezTo>
                  <a:cubicBezTo>
                    <a:pt x="1983" y="2344"/>
                    <a:pt x="1819" y="2984"/>
                    <a:pt x="2918" y="3098"/>
                  </a:cubicBezTo>
                  <a:cubicBezTo>
                    <a:pt x="2787" y="3000"/>
                    <a:pt x="2754" y="2803"/>
                    <a:pt x="2869" y="2689"/>
                  </a:cubicBezTo>
                  <a:cubicBezTo>
                    <a:pt x="3000" y="2443"/>
                    <a:pt x="3213" y="1984"/>
                    <a:pt x="2492" y="1361"/>
                  </a:cubicBezTo>
                  <a:cubicBezTo>
                    <a:pt x="1754" y="738"/>
                    <a:pt x="1688" y="295"/>
                    <a:pt x="12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 name="Google Shape;1837;p2"/>
            <p:cNvSpPr/>
            <p:nvPr/>
          </p:nvSpPr>
          <p:spPr>
            <a:xfrm>
              <a:off x="3697500" y="4658725"/>
              <a:ext cx="47975" cy="191550"/>
            </a:xfrm>
            <a:custGeom>
              <a:avLst/>
              <a:gdLst/>
              <a:ahLst/>
              <a:cxnLst/>
              <a:rect l="l" t="t" r="r" b="b"/>
              <a:pathLst>
                <a:path w="1919" h="7662" extrusionOk="0">
                  <a:moveTo>
                    <a:pt x="620" y="1"/>
                  </a:moveTo>
                  <a:cubicBezTo>
                    <a:pt x="554" y="1"/>
                    <a:pt x="483" y="17"/>
                    <a:pt x="410" y="56"/>
                  </a:cubicBezTo>
                  <a:cubicBezTo>
                    <a:pt x="1" y="286"/>
                    <a:pt x="328" y="843"/>
                    <a:pt x="591" y="1105"/>
                  </a:cubicBezTo>
                  <a:cubicBezTo>
                    <a:pt x="853" y="1367"/>
                    <a:pt x="869" y="2630"/>
                    <a:pt x="738" y="4006"/>
                  </a:cubicBezTo>
                  <a:cubicBezTo>
                    <a:pt x="607" y="5367"/>
                    <a:pt x="755" y="7137"/>
                    <a:pt x="1459" y="7662"/>
                  </a:cubicBezTo>
                  <a:cubicBezTo>
                    <a:pt x="1459" y="7662"/>
                    <a:pt x="804" y="7055"/>
                    <a:pt x="951" y="5170"/>
                  </a:cubicBezTo>
                  <a:cubicBezTo>
                    <a:pt x="1099" y="3302"/>
                    <a:pt x="1918" y="1499"/>
                    <a:pt x="1181" y="384"/>
                  </a:cubicBezTo>
                  <a:cubicBezTo>
                    <a:pt x="1181" y="384"/>
                    <a:pt x="944" y="1"/>
                    <a:pt x="6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 name="Google Shape;1838;p2"/>
            <p:cNvSpPr/>
            <p:nvPr/>
          </p:nvSpPr>
          <p:spPr>
            <a:xfrm>
              <a:off x="3577850" y="4633500"/>
              <a:ext cx="213525" cy="254475"/>
            </a:xfrm>
            <a:custGeom>
              <a:avLst/>
              <a:gdLst/>
              <a:ahLst/>
              <a:cxnLst/>
              <a:rect l="l" t="t" r="r" b="b"/>
              <a:pathLst>
                <a:path w="8541" h="10179" extrusionOk="0">
                  <a:moveTo>
                    <a:pt x="2275" y="1"/>
                  </a:moveTo>
                  <a:cubicBezTo>
                    <a:pt x="1364" y="1"/>
                    <a:pt x="525" y="452"/>
                    <a:pt x="295" y="1180"/>
                  </a:cubicBezTo>
                  <a:cubicBezTo>
                    <a:pt x="0" y="1967"/>
                    <a:pt x="410" y="2671"/>
                    <a:pt x="820" y="2901"/>
                  </a:cubicBezTo>
                  <a:cubicBezTo>
                    <a:pt x="1040" y="3045"/>
                    <a:pt x="1295" y="3106"/>
                    <a:pt x="1544" y="3106"/>
                  </a:cubicBezTo>
                  <a:cubicBezTo>
                    <a:pt x="2093" y="3106"/>
                    <a:pt x="2620" y="2809"/>
                    <a:pt x="2721" y="2426"/>
                  </a:cubicBezTo>
                  <a:cubicBezTo>
                    <a:pt x="2865" y="2037"/>
                    <a:pt x="2554" y="1648"/>
                    <a:pt x="2165" y="1648"/>
                  </a:cubicBezTo>
                  <a:cubicBezTo>
                    <a:pt x="2111" y="1648"/>
                    <a:pt x="2056" y="1656"/>
                    <a:pt x="2000" y="1672"/>
                  </a:cubicBezTo>
                  <a:cubicBezTo>
                    <a:pt x="1672" y="1737"/>
                    <a:pt x="1492" y="2081"/>
                    <a:pt x="1607" y="2393"/>
                  </a:cubicBezTo>
                  <a:cubicBezTo>
                    <a:pt x="1689" y="2627"/>
                    <a:pt x="1938" y="2660"/>
                    <a:pt x="2074" y="2660"/>
                  </a:cubicBezTo>
                  <a:cubicBezTo>
                    <a:pt x="2128" y="2660"/>
                    <a:pt x="2164" y="2655"/>
                    <a:pt x="2164" y="2655"/>
                  </a:cubicBezTo>
                  <a:lnTo>
                    <a:pt x="2164" y="2655"/>
                  </a:lnTo>
                  <a:cubicBezTo>
                    <a:pt x="2099" y="2832"/>
                    <a:pt x="1885" y="2962"/>
                    <a:pt x="1625" y="2962"/>
                  </a:cubicBezTo>
                  <a:cubicBezTo>
                    <a:pt x="1428" y="2962"/>
                    <a:pt x="1205" y="2888"/>
                    <a:pt x="1000" y="2704"/>
                  </a:cubicBezTo>
                  <a:cubicBezTo>
                    <a:pt x="574" y="2327"/>
                    <a:pt x="492" y="1082"/>
                    <a:pt x="1213" y="508"/>
                  </a:cubicBezTo>
                  <a:cubicBezTo>
                    <a:pt x="1537" y="272"/>
                    <a:pt x="1915" y="142"/>
                    <a:pt x="2309" y="142"/>
                  </a:cubicBezTo>
                  <a:cubicBezTo>
                    <a:pt x="2353" y="142"/>
                    <a:pt x="2398" y="144"/>
                    <a:pt x="2443" y="147"/>
                  </a:cubicBezTo>
                  <a:cubicBezTo>
                    <a:pt x="2574" y="164"/>
                    <a:pt x="2705" y="180"/>
                    <a:pt x="2836" y="213"/>
                  </a:cubicBezTo>
                  <a:cubicBezTo>
                    <a:pt x="3934" y="475"/>
                    <a:pt x="4655" y="1639"/>
                    <a:pt x="4885" y="2868"/>
                  </a:cubicBezTo>
                  <a:cubicBezTo>
                    <a:pt x="5114" y="4098"/>
                    <a:pt x="4885" y="5376"/>
                    <a:pt x="4951" y="6491"/>
                  </a:cubicBezTo>
                  <a:cubicBezTo>
                    <a:pt x="4901" y="7507"/>
                    <a:pt x="5295" y="8490"/>
                    <a:pt x="6032" y="9195"/>
                  </a:cubicBezTo>
                  <a:cubicBezTo>
                    <a:pt x="6737" y="9802"/>
                    <a:pt x="7622" y="10146"/>
                    <a:pt x="8540" y="10179"/>
                  </a:cubicBezTo>
                  <a:cubicBezTo>
                    <a:pt x="7622" y="10113"/>
                    <a:pt x="6770" y="9752"/>
                    <a:pt x="6098" y="9130"/>
                  </a:cubicBezTo>
                  <a:cubicBezTo>
                    <a:pt x="5393" y="8441"/>
                    <a:pt x="5032" y="7474"/>
                    <a:pt x="5082" y="6474"/>
                  </a:cubicBezTo>
                  <a:cubicBezTo>
                    <a:pt x="5032" y="5376"/>
                    <a:pt x="5278" y="4147"/>
                    <a:pt x="5049" y="2835"/>
                  </a:cubicBezTo>
                  <a:cubicBezTo>
                    <a:pt x="4803" y="1573"/>
                    <a:pt x="4049" y="328"/>
                    <a:pt x="2869" y="65"/>
                  </a:cubicBezTo>
                  <a:cubicBezTo>
                    <a:pt x="2671" y="22"/>
                    <a:pt x="2472" y="1"/>
                    <a:pt x="227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 name="Google Shape;1839;p2"/>
            <p:cNvSpPr/>
            <p:nvPr/>
          </p:nvSpPr>
          <p:spPr>
            <a:xfrm>
              <a:off x="3627425" y="4669200"/>
              <a:ext cx="62725" cy="52700"/>
            </a:xfrm>
            <a:custGeom>
              <a:avLst/>
              <a:gdLst/>
              <a:ahLst/>
              <a:cxnLst/>
              <a:rect l="l" t="t" r="r" b="b"/>
              <a:pathLst>
                <a:path w="2509" h="2108" extrusionOk="0">
                  <a:moveTo>
                    <a:pt x="1784" y="1"/>
                  </a:moveTo>
                  <a:cubicBezTo>
                    <a:pt x="1314" y="1"/>
                    <a:pt x="1020" y="401"/>
                    <a:pt x="935" y="1096"/>
                  </a:cubicBezTo>
                  <a:cubicBezTo>
                    <a:pt x="854" y="1747"/>
                    <a:pt x="267" y="1803"/>
                    <a:pt x="67" y="1803"/>
                  </a:cubicBezTo>
                  <a:cubicBezTo>
                    <a:pt x="26" y="1803"/>
                    <a:pt x="1" y="1801"/>
                    <a:pt x="1" y="1801"/>
                  </a:cubicBezTo>
                  <a:lnTo>
                    <a:pt x="1" y="1801"/>
                  </a:lnTo>
                  <a:cubicBezTo>
                    <a:pt x="121" y="1856"/>
                    <a:pt x="703" y="2108"/>
                    <a:pt x="1242" y="2108"/>
                  </a:cubicBezTo>
                  <a:cubicBezTo>
                    <a:pt x="1509" y="2108"/>
                    <a:pt x="1766" y="2046"/>
                    <a:pt x="1951" y="1866"/>
                  </a:cubicBezTo>
                  <a:cubicBezTo>
                    <a:pt x="2509" y="1309"/>
                    <a:pt x="2115" y="604"/>
                    <a:pt x="1968" y="375"/>
                  </a:cubicBezTo>
                  <a:cubicBezTo>
                    <a:pt x="1869" y="260"/>
                    <a:pt x="1902" y="96"/>
                    <a:pt x="2017" y="31"/>
                  </a:cubicBezTo>
                  <a:cubicBezTo>
                    <a:pt x="1935" y="11"/>
                    <a:pt x="1857" y="1"/>
                    <a:pt x="178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 name="Google Shape;1840;p2"/>
            <p:cNvSpPr/>
            <p:nvPr/>
          </p:nvSpPr>
          <p:spPr>
            <a:xfrm>
              <a:off x="3565950" y="4672825"/>
              <a:ext cx="120525" cy="136875"/>
            </a:xfrm>
            <a:custGeom>
              <a:avLst/>
              <a:gdLst/>
              <a:ahLst/>
              <a:cxnLst/>
              <a:rect l="l" t="t" r="r" b="b"/>
              <a:pathLst>
                <a:path w="4821" h="5475" extrusionOk="0">
                  <a:moveTo>
                    <a:pt x="476" y="0"/>
                  </a:moveTo>
                  <a:cubicBezTo>
                    <a:pt x="1" y="820"/>
                    <a:pt x="230" y="2148"/>
                    <a:pt x="870" y="3033"/>
                  </a:cubicBezTo>
                  <a:cubicBezTo>
                    <a:pt x="1352" y="3731"/>
                    <a:pt x="2130" y="3810"/>
                    <a:pt x="2456" y="3810"/>
                  </a:cubicBezTo>
                  <a:cubicBezTo>
                    <a:pt x="2551" y="3810"/>
                    <a:pt x="2607" y="3803"/>
                    <a:pt x="2607" y="3803"/>
                  </a:cubicBezTo>
                  <a:cubicBezTo>
                    <a:pt x="2329" y="3705"/>
                    <a:pt x="2279" y="3393"/>
                    <a:pt x="2476" y="3147"/>
                  </a:cubicBezTo>
                  <a:cubicBezTo>
                    <a:pt x="2624" y="2983"/>
                    <a:pt x="2607" y="2721"/>
                    <a:pt x="2410" y="2606"/>
                  </a:cubicBezTo>
                  <a:cubicBezTo>
                    <a:pt x="2296" y="2557"/>
                    <a:pt x="2017" y="2344"/>
                    <a:pt x="2247" y="2197"/>
                  </a:cubicBezTo>
                  <a:cubicBezTo>
                    <a:pt x="2273" y="2182"/>
                    <a:pt x="2301" y="2175"/>
                    <a:pt x="2332" y="2175"/>
                  </a:cubicBezTo>
                  <a:cubicBezTo>
                    <a:pt x="2570" y="2175"/>
                    <a:pt x="2913" y="2608"/>
                    <a:pt x="2869" y="3131"/>
                  </a:cubicBezTo>
                  <a:cubicBezTo>
                    <a:pt x="2820" y="3705"/>
                    <a:pt x="3083" y="3869"/>
                    <a:pt x="3476" y="4147"/>
                  </a:cubicBezTo>
                  <a:cubicBezTo>
                    <a:pt x="3869" y="4442"/>
                    <a:pt x="3640" y="4950"/>
                    <a:pt x="3640" y="4950"/>
                  </a:cubicBezTo>
                  <a:cubicBezTo>
                    <a:pt x="4361" y="4541"/>
                    <a:pt x="4197" y="3885"/>
                    <a:pt x="4115" y="3721"/>
                  </a:cubicBezTo>
                  <a:cubicBezTo>
                    <a:pt x="4017" y="3574"/>
                    <a:pt x="3837" y="3311"/>
                    <a:pt x="4066" y="3213"/>
                  </a:cubicBezTo>
                  <a:cubicBezTo>
                    <a:pt x="4079" y="3207"/>
                    <a:pt x="4092" y="3204"/>
                    <a:pt x="4105" y="3204"/>
                  </a:cubicBezTo>
                  <a:cubicBezTo>
                    <a:pt x="4305" y="3204"/>
                    <a:pt x="4376" y="3925"/>
                    <a:pt x="4361" y="4573"/>
                  </a:cubicBezTo>
                  <a:cubicBezTo>
                    <a:pt x="4345" y="4934"/>
                    <a:pt x="4525" y="5278"/>
                    <a:pt x="4820" y="5475"/>
                  </a:cubicBezTo>
                  <a:cubicBezTo>
                    <a:pt x="4689" y="5163"/>
                    <a:pt x="4623" y="4803"/>
                    <a:pt x="4640" y="4459"/>
                  </a:cubicBezTo>
                  <a:cubicBezTo>
                    <a:pt x="4640" y="3951"/>
                    <a:pt x="4738" y="3016"/>
                    <a:pt x="3820" y="2410"/>
                  </a:cubicBezTo>
                  <a:cubicBezTo>
                    <a:pt x="2919" y="1787"/>
                    <a:pt x="1820" y="2066"/>
                    <a:pt x="1017" y="1492"/>
                  </a:cubicBezTo>
                  <a:cubicBezTo>
                    <a:pt x="558" y="1148"/>
                    <a:pt x="345" y="558"/>
                    <a:pt x="4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 name="Google Shape;1841;p2"/>
            <p:cNvSpPr/>
            <p:nvPr/>
          </p:nvSpPr>
          <p:spPr>
            <a:xfrm>
              <a:off x="3526225" y="4634225"/>
              <a:ext cx="74175" cy="48800"/>
            </a:xfrm>
            <a:custGeom>
              <a:avLst/>
              <a:gdLst/>
              <a:ahLst/>
              <a:cxnLst/>
              <a:rect l="l" t="t" r="r" b="b"/>
              <a:pathLst>
                <a:path w="2967" h="1952" extrusionOk="0">
                  <a:moveTo>
                    <a:pt x="2047" y="0"/>
                  </a:moveTo>
                  <a:cubicBezTo>
                    <a:pt x="328" y="0"/>
                    <a:pt x="279" y="1096"/>
                    <a:pt x="279" y="1380"/>
                  </a:cubicBezTo>
                  <a:cubicBezTo>
                    <a:pt x="279" y="1561"/>
                    <a:pt x="164" y="1725"/>
                    <a:pt x="0" y="1790"/>
                  </a:cubicBezTo>
                  <a:cubicBezTo>
                    <a:pt x="268" y="1903"/>
                    <a:pt x="502" y="1951"/>
                    <a:pt x="708" y="1951"/>
                  </a:cubicBezTo>
                  <a:cubicBezTo>
                    <a:pt x="1459" y="1951"/>
                    <a:pt x="1827" y="1305"/>
                    <a:pt x="2033" y="790"/>
                  </a:cubicBezTo>
                  <a:cubicBezTo>
                    <a:pt x="2196" y="413"/>
                    <a:pt x="2541" y="135"/>
                    <a:pt x="2967" y="85"/>
                  </a:cubicBezTo>
                  <a:cubicBezTo>
                    <a:pt x="2616" y="26"/>
                    <a:pt x="2312" y="0"/>
                    <a:pt x="20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 name="Google Shape;1842;p2"/>
            <p:cNvSpPr/>
            <p:nvPr/>
          </p:nvSpPr>
          <p:spPr>
            <a:xfrm>
              <a:off x="3497525" y="4633575"/>
              <a:ext cx="36500" cy="28500"/>
            </a:xfrm>
            <a:custGeom>
              <a:avLst/>
              <a:gdLst/>
              <a:ahLst/>
              <a:cxnLst/>
              <a:rect l="l" t="t" r="r" b="b"/>
              <a:pathLst>
                <a:path w="1460" h="1140" extrusionOk="0">
                  <a:moveTo>
                    <a:pt x="476" y="0"/>
                  </a:moveTo>
                  <a:cubicBezTo>
                    <a:pt x="433" y="0"/>
                    <a:pt x="388" y="10"/>
                    <a:pt x="345" y="29"/>
                  </a:cubicBezTo>
                  <a:cubicBezTo>
                    <a:pt x="99" y="144"/>
                    <a:pt x="1" y="423"/>
                    <a:pt x="99" y="669"/>
                  </a:cubicBezTo>
                  <a:cubicBezTo>
                    <a:pt x="181" y="882"/>
                    <a:pt x="361" y="1029"/>
                    <a:pt x="574" y="1095"/>
                  </a:cubicBezTo>
                  <a:cubicBezTo>
                    <a:pt x="652" y="1125"/>
                    <a:pt x="735" y="1140"/>
                    <a:pt x="818" y="1140"/>
                  </a:cubicBezTo>
                  <a:cubicBezTo>
                    <a:pt x="961" y="1140"/>
                    <a:pt x="1105" y="1096"/>
                    <a:pt x="1230" y="1013"/>
                  </a:cubicBezTo>
                  <a:cubicBezTo>
                    <a:pt x="1377" y="882"/>
                    <a:pt x="1459" y="702"/>
                    <a:pt x="1443" y="521"/>
                  </a:cubicBezTo>
                  <a:lnTo>
                    <a:pt x="1443" y="521"/>
                  </a:lnTo>
                  <a:cubicBezTo>
                    <a:pt x="1443" y="521"/>
                    <a:pt x="1135" y="902"/>
                    <a:pt x="783" y="902"/>
                  </a:cubicBezTo>
                  <a:cubicBezTo>
                    <a:pt x="763" y="902"/>
                    <a:pt x="742" y="901"/>
                    <a:pt x="722" y="898"/>
                  </a:cubicBezTo>
                  <a:cubicBezTo>
                    <a:pt x="148" y="849"/>
                    <a:pt x="66" y="275"/>
                    <a:pt x="345" y="111"/>
                  </a:cubicBezTo>
                  <a:cubicBezTo>
                    <a:pt x="385" y="85"/>
                    <a:pt x="430" y="73"/>
                    <a:pt x="474" y="73"/>
                  </a:cubicBezTo>
                  <a:cubicBezTo>
                    <a:pt x="594" y="73"/>
                    <a:pt x="710" y="160"/>
                    <a:pt x="722" y="292"/>
                  </a:cubicBezTo>
                  <a:cubicBezTo>
                    <a:pt x="733" y="403"/>
                    <a:pt x="646" y="469"/>
                    <a:pt x="594" y="469"/>
                  </a:cubicBezTo>
                  <a:cubicBezTo>
                    <a:pt x="569" y="469"/>
                    <a:pt x="553" y="454"/>
                    <a:pt x="558" y="423"/>
                  </a:cubicBezTo>
                  <a:cubicBezTo>
                    <a:pt x="583" y="336"/>
                    <a:pt x="542" y="268"/>
                    <a:pt x="471" y="268"/>
                  </a:cubicBezTo>
                  <a:cubicBezTo>
                    <a:pt x="448" y="268"/>
                    <a:pt x="422" y="276"/>
                    <a:pt x="394" y="292"/>
                  </a:cubicBezTo>
                  <a:cubicBezTo>
                    <a:pt x="263" y="357"/>
                    <a:pt x="394" y="538"/>
                    <a:pt x="394" y="538"/>
                  </a:cubicBezTo>
                  <a:cubicBezTo>
                    <a:pt x="442" y="581"/>
                    <a:pt x="498" y="600"/>
                    <a:pt x="554" y="600"/>
                  </a:cubicBezTo>
                  <a:cubicBezTo>
                    <a:pt x="689" y="600"/>
                    <a:pt x="820" y="487"/>
                    <a:pt x="820" y="325"/>
                  </a:cubicBezTo>
                  <a:cubicBezTo>
                    <a:pt x="807" y="142"/>
                    <a:pt x="648" y="0"/>
                    <a:pt x="4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 name="Google Shape;1843;p2"/>
            <p:cNvSpPr/>
            <p:nvPr/>
          </p:nvSpPr>
          <p:spPr>
            <a:xfrm>
              <a:off x="4001550" y="4814975"/>
              <a:ext cx="100025" cy="218525"/>
            </a:xfrm>
            <a:custGeom>
              <a:avLst/>
              <a:gdLst/>
              <a:ahLst/>
              <a:cxnLst/>
              <a:rect l="l" t="t" r="r" b="b"/>
              <a:pathLst>
                <a:path w="4001" h="8741" extrusionOk="0">
                  <a:moveTo>
                    <a:pt x="1920" y="0"/>
                  </a:moveTo>
                  <a:cubicBezTo>
                    <a:pt x="1762" y="0"/>
                    <a:pt x="1602" y="22"/>
                    <a:pt x="1443" y="68"/>
                  </a:cubicBezTo>
                  <a:cubicBezTo>
                    <a:pt x="689" y="248"/>
                    <a:pt x="132" y="904"/>
                    <a:pt x="67" y="1690"/>
                  </a:cubicBezTo>
                  <a:cubicBezTo>
                    <a:pt x="1" y="2493"/>
                    <a:pt x="411" y="3280"/>
                    <a:pt x="1001" y="3838"/>
                  </a:cubicBezTo>
                  <a:cubicBezTo>
                    <a:pt x="1591" y="4428"/>
                    <a:pt x="2361" y="4706"/>
                    <a:pt x="2902" y="5214"/>
                  </a:cubicBezTo>
                  <a:cubicBezTo>
                    <a:pt x="3443" y="5673"/>
                    <a:pt x="3771" y="6345"/>
                    <a:pt x="3820" y="7050"/>
                  </a:cubicBezTo>
                  <a:cubicBezTo>
                    <a:pt x="3853" y="7722"/>
                    <a:pt x="3492" y="8394"/>
                    <a:pt x="2919" y="8558"/>
                  </a:cubicBezTo>
                  <a:cubicBezTo>
                    <a:pt x="2791" y="8610"/>
                    <a:pt x="2658" y="8635"/>
                    <a:pt x="2527" y="8635"/>
                  </a:cubicBezTo>
                  <a:cubicBezTo>
                    <a:pt x="2121" y="8635"/>
                    <a:pt x="1732" y="8398"/>
                    <a:pt x="1558" y="8001"/>
                  </a:cubicBezTo>
                  <a:cubicBezTo>
                    <a:pt x="1345" y="7558"/>
                    <a:pt x="1542" y="7034"/>
                    <a:pt x="2001" y="6837"/>
                  </a:cubicBezTo>
                  <a:cubicBezTo>
                    <a:pt x="2083" y="6804"/>
                    <a:pt x="2181" y="6788"/>
                    <a:pt x="2263" y="6788"/>
                  </a:cubicBezTo>
                  <a:cubicBezTo>
                    <a:pt x="2263" y="6788"/>
                    <a:pt x="2293" y="6785"/>
                    <a:pt x="2340" y="6785"/>
                  </a:cubicBezTo>
                  <a:cubicBezTo>
                    <a:pt x="2480" y="6785"/>
                    <a:pt x="2775" y="6813"/>
                    <a:pt x="2886" y="7034"/>
                  </a:cubicBezTo>
                  <a:cubicBezTo>
                    <a:pt x="2886" y="7034"/>
                    <a:pt x="2896" y="7076"/>
                    <a:pt x="2859" y="7076"/>
                  </a:cubicBezTo>
                  <a:cubicBezTo>
                    <a:pt x="2849" y="7076"/>
                    <a:pt x="2837" y="7073"/>
                    <a:pt x="2820" y="7067"/>
                  </a:cubicBezTo>
                  <a:cubicBezTo>
                    <a:pt x="2757" y="7024"/>
                    <a:pt x="2682" y="7003"/>
                    <a:pt x="2606" y="7003"/>
                  </a:cubicBezTo>
                  <a:cubicBezTo>
                    <a:pt x="2505" y="7003"/>
                    <a:pt x="2403" y="7041"/>
                    <a:pt x="2329" y="7116"/>
                  </a:cubicBezTo>
                  <a:cubicBezTo>
                    <a:pt x="2083" y="7345"/>
                    <a:pt x="2132" y="7771"/>
                    <a:pt x="2443" y="7935"/>
                  </a:cubicBezTo>
                  <a:cubicBezTo>
                    <a:pt x="2525" y="7973"/>
                    <a:pt x="2610" y="7991"/>
                    <a:pt x="2693" y="7991"/>
                  </a:cubicBezTo>
                  <a:cubicBezTo>
                    <a:pt x="3007" y="7991"/>
                    <a:pt x="3281" y="7724"/>
                    <a:pt x="3164" y="7231"/>
                  </a:cubicBezTo>
                  <a:cubicBezTo>
                    <a:pt x="3061" y="6890"/>
                    <a:pt x="2742" y="6683"/>
                    <a:pt x="2403" y="6683"/>
                  </a:cubicBezTo>
                  <a:cubicBezTo>
                    <a:pt x="2368" y="6683"/>
                    <a:pt x="2332" y="6685"/>
                    <a:pt x="2296" y="6690"/>
                  </a:cubicBezTo>
                  <a:cubicBezTo>
                    <a:pt x="2181" y="6690"/>
                    <a:pt x="2066" y="6722"/>
                    <a:pt x="1968" y="6788"/>
                  </a:cubicBezTo>
                  <a:cubicBezTo>
                    <a:pt x="1493" y="7001"/>
                    <a:pt x="1279" y="7542"/>
                    <a:pt x="1476" y="8017"/>
                  </a:cubicBezTo>
                  <a:cubicBezTo>
                    <a:pt x="1605" y="8455"/>
                    <a:pt x="2066" y="8740"/>
                    <a:pt x="2560" y="8740"/>
                  </a:cubicBezTo>
                  <a:cubicBezTo>
                    <a:pt x="2696" y="8740"/>
                    <a:pt x="2834" y="8719"/>
                    <a:pt x="2968" y="8673"/>
                  </a:cubicBezTo>
                  <a:cubicBezTo>
                    <a:pt x="3607" y="8493"/>
                    <a:pt x="4000" y="7755"/>
                    <a:pt x="3968" y="7050"/>
                  </a:cubicBezTo>
                  <a:cubicBezTo>
                    <a:pt x="3935" y="6296"/>
                    <a:pt x="3591" y="5575"/>
                    <a:pt x="3017" y="5083"/>
                  </a:cubicBezTo>
                  <a:cubicBezTo>
                    <a:pt x="2443" y="4559"/>
                    <a:pt x="1673" y="4264"/>
                    <a:pt x="1132" y="3706"/>
                  </a:cubicBezTo>
                  <a:cubicBezTo>
                    <a:pt x="558" y="3182"/>
                    <a:pt x="181" y="2428"/>
                    <a:pt x="230" y="1707"/>
                  </a:cubicBezTo>
                  <a:cubicBezTo>
                    <a:pt x="263" y="1248"/>
                    <a:pt x="476" y="838"/>
                    <a:pt x="821" y="543"/>
                  </a:cubicBezTo>
                  <a:cubicBezTo>
                    <a:pt x="984" y="428"/>
                    <a:pt x="1165" y="346"/>
                    <a:pt x="1345" y="281"/>
                  </a:cubicBezTo>
                  <a:cubicBezTo>
                    <a:pt x="1493" y="240"/>
                    <a:pt x="1644" y="219"/>
                    <a:pt x="1796" y="219"/>
                  </a:cubicBezTo>
                  <a:cubicBezTo>
                    <a:pt x="1947" y="219"/>
                    <a:pt x="2099" y="240"/>
                    <a:pt x="2247" y="281"/>
                  </a:cubicBezTo>
                  <a:cubicBezTo>
                    <a:pt x="3263" y="543"/>
                    <a:pt x="3591" y="1920"/>
                    <a:pt x="2902" y="2575"/>
                  </a:cubicBezTo>
                  <a:cubicBezTo>
                    <a:pt x="2771" y="2707"/>
                    <a:pt x="2591" y="2805"/>
                    <a:pt x="2394" y="2838"/>
                  </a:cubicBezTo>
                  <a:cubicBezTo>
                    <a:pt x="2332" y="2846"/>
                    <a:pt x="2274" y="2851"/>
                    <a:pt x="2218" y="2851"/>
                  </a:cubicBezTo>
                  <a:cubicBezTo>
                    <a:pt x="1758" y="2851"/>
                    <a:pt x="1514" y="2569"/>
                    <a:pt x="1558" y="2379"/>
                  </a:cubicBezTo>
                  <a:cubicBezTo>
                    <a:pt x="1558" y="2379"/>
                    <a:pt x="1558" y="2346"/>
                    <a:pt x="1624" y="2346"/>
                  </a:cubicBezTo>
                  <a:cubicBezTo>
                    <a:pt x="1634" y="2346"/>
                    <a:pt x="1653" y="2347"/>
                    <a:pt x="1679" y="2347"/>
                  </a:cubicBezTo>
                  <a:cubicBezTo>
                    <a:pt x="1814" y="2347"/>
                    <a:pt x="2125" y="2324"/>
                    <a:pt x="2263" y="2035"/>
                  </a:cubicBezTo>
                  <a:cubicBezTo>
                    <a:pt x="2381" y="1680"/>
                    <a:pt x="2099" y="1346"/>
                    <a:pt x="1771" y="1346"/>
                  </a:cubicBezTo>
                  <a:cubicBezTo>
                    <a:pt x="1690" y="1346"/>
                    <a:pt x="1607" y="1366"/>
                    <a:pt x="1525" y="1412"/>
                  </a:cubicBezTo>
                  <a:cubicBezTo>
                    <a:pt x="902" y="1789"/>
                    <a:pt x="1050" y="2723"/>
                    <a:pt x="1755" y="2903"/>
                  </a:cubicBezTo>
                  <a:cubicBezTo>
                    <a:pt x="1925" y="2981"/>
                    <a:pt x="2104" y="3018"/>
                    <a:pt x="2281" y="3018"/>
                  </a:cubicBezTo>
                  <a:cubicBezTo>
                    <a:pt x="2735" y="3018"/>
                    <a:pt x="3174" y="2775"/>
                    <a:pt x="3410" y="2362"/>
                  </a:cubicBezTo>
                  <a:cubicBezTo>
                    <a:pt x="3673" y="1821"/>
                    <a:pt x="3623" y="1166"/>
                    <a:pt x="3279" y="674"/>
                  </a:cubicBezTo>
                  <a:cubicBezTo>
                    <a:pt x="2951" y="245"/>
                    <a:pt x="2448" y="0"/>
                    <a:pt x="19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 name="Google Shape;1844;p2"/>
            <p:cNvSpPr/>
            <p:nvPr/>
          </p:nvSpPr>
          <p:spPr>
            <a:xfrm>
              <a:off x="4056475" y="4897800"/>
              <a:ext cx="43050" cy="60250"/>
            </a:xfrm>
            <a:custGeom>
              <a:avLst/>
              <a:gdLst/>
              <a:ahLst/>
              <a:cxnLst/>
              <a:rect l="l" t="t" r="r" b="b"/>
              <a:pathLst>
                <a:path w="1722" h="2410" extrusionOk="0">
                  <a:moveTo>
                    <a:pt x="213" y="0"/>
                  </a:moveTo>
                  <a:cubicBezTo>
                    <a:pt x="213" y="0"/>
                    <a:pt x="246" y="82"/>
                    <a:pt x="115" y="475"/>
                  </a:cubicBezTo>
                  <a:cubicBezTo>
                    <a:pt x="0" y="852"/>
                    <a:pt x="328" y="1115"/>
                    <a:pt x="967" y="1393"/>
                  </a:cubicBezTo>
                  <a:cubicBezTo>
                    <a:pt x="1590" y="1672"/>
                    <a:pt x="1672" y="2410"/>
                    <a:pt x="1672" y="2410"/>
                  </a:cubicBezTo>
                  <a:cubicBezTo>
                    <a:pt x="1721" y="393"/>
                    <a:pt x="886" y="328"/>
                    <a:pt x="689" y="328"/>
                  </a:cubicBezTo>
                  <a:cubicBezTo>
                    <a:pt x="674" y="329"/>
                    <a:pt x="660" y="330"/>
                    <a:pt x="646" y="330"/>
                  </a:cubicBezTo>
                  <a:cubicBezTo>
                    <a:pt x="478" y="330"/>
                    <a:pt x="391" y="240"/>
                    <a:pt x="361" y="164"/>
                  </a:cubicBezTo>
                  <a:cubicBezTo>
                    <a:pt x="345" y="66"/>
                    <a:pt x="214" y="0"/>
                    <a:pt x="21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 name="Google Shape;1845;p2"/>
            <p:cNvSpPr/>
            <p:nvPr/>
          </p:nvSpPr>
          <p:spPr>
            <a:xfrm>
              <a:off x="3922475" y="4719950"/>
              <a:ext cx="159850" cy="250800"/>
            </a:xfrm>
            <a:custGeom>
              <a:avLst/>
              <a:gdLst/>
              <a:ahLst/>
              <a:cxnLst/>
              <a:rect l="l" t="t" r="r" b="b"/>
              <a:pathLst>
                <a:path w="6394" h="10032" extrusionOk="0">
                  <a:moveTo>
                    <a:pt x="1131" y="0"/>
                  </a:moveTo>
                  <a:lnTo>
                    <a:pt x="1131" y="0"/>
                  </a:lnTo>
                  <a:cubicBezTo>
                    <a:pt x="1246" y="115"/>
                    <a:pt x="1230" y="295"/>
                    <a:pt x="1115" y="410"/>
                  </a:cubicBezTo>
                  <a:cubicBezTo>
                    <a:pt x="902" y="574"/>
                    <a:pt x="361" y="1197"/>
                    <a:pt x="754" y="1820"/>
                  </a:cubicBezTo>
                  <a:cubicBezTo>
                    <a:pt x="1197" y="2508"/>
                    <a:pt x="1787" y="2295"/>
                    <a:pt x="1984" y="2869"/>
                  </a:cubicBezTo>
                  <a:cubicBezTo>
                    <a:pt x="1984" y="2869"/>
                    <a:pt x="2066" y="3164"/>
                    <a:pt x="1869" y="3262"/>
                  </a:cubicBezTo>
                  <a:cubicBezTo>
                    <a:pt x="1835" y="3284"/>
                    <a:pt x="1803" y="3293"/>
                    <a:pt x="1772" y="3293"/>
                  </a:cubicBezTo>
                  <a:cubicBezTo>
                    <a:pt x="1639" y="3293"/>
                    <a:pt x="1541" y="3114"/>
                    <a:pt x="1541" y="2967"/>
                  </a:cubicBezTo>
                  <a:cubicBezTo>
                    <a:pt x="1476" y="2656"/>
                    <a:pt x="1230" y="2426"/>
                    <a:pt x="918" y="2377"/>
                  </a:cubicBezTo>
                  <a:cubicBezTo>
                    <a:pt x="542" y="2328"/>
                    <a:pt x="492" y="2213"/>
                    <a:pt x="492" y="2213"/>
                  </a:cubicBezTo>
                  <a:lnTo>
                    <a:pt x="492" y="2213"/>
                  </a:lnTo>
                  <a:cubicBezTo>
                    <a:pt x="541" y="2361"/>
                    <a:pt x="541" y="2508"/>
                    <a:pt x="525" y="2656"/>
                  </a:cubicBezTo>
                  <a:cubicBezTo>
                    <a:pt x="443" y="2803"/>
                    <a:pt x="148" y="3295"/>
                    <a:pt x="722" y="3672"/>
                  </a:cubicBezTo>
                  <a:cubicBezTo>
                    <a:pt x="1295" y="4049"/>
                    <a:pt x="1574" y="3852"/>
                    <a:pt x="1672" y="4491"/>
                  </a:cubicBezTo>
                  <a:cubicBezTo>
                    <a:pt x="1787" y="5131"/>
                    <a:pt x="1836" y="5917"/>
                    <a:pt x="2180" y="6245"/>
                  </a:cubicBezTo>
                  <a:cubicBezTo>
                    <a:pt x="2066" y="6163"/>
                    <a:pt x="1967" y="6065"/>
                    <a:pt x="1918" y="5950"/>
                  </a:cubicBezTo>
                  <a:cubicBezTo>
                    <a:pt x="1765" y="5629"/>
                    <a:pt x="1442" y="5422"/>
                    <a:pt x="1080" y="5422"/>
                  </a:cubicBezTo>
                  <a:cubicBezTo>
                    <a:pt x="1053" y="5422"/>
                    <a:pt x="1027" y="5424"/>
                    <a:pt x="1000" y="5426"/>
                  </a:cubicBezTo>
                  <a:cubicBezTo>
                    <a:pt x="957" y="5428"/>
                    <a:pt x="917" y="5429"/>
                    <a:pt x="880" y="5429"/>
                  </a:cubicBezTo>
                  <a:cubicBezTo>
                    <a:pt x="417" y="5429"/>
                    <a:pt x="357" y="5252"/>
                    <a:pt x="312" y="5131"/>
                  </a:cubicBezTo>
                  <a:lnTo>
                    <a:pt x="312" y="5131"/>
                  </a:lnTo>
                  <a:cubicBezTo>
                    <a:pt x="312" y="5131"/>
                    <a:pt x="1" y="6114"/>
                    <a:pt x="935" y="6606"/>
                  </a:cubicBezTo>
                  <a:cubicBezTo>
                    <a:pt x="1869" y="7098"/>
                    <a:pt x="1787" y="6737"/>
                    <a:pt x="3082" y="7786"/>
                  </a:cubicBezTo>
                  <a:cubicBezTo>
                    <a:pt x="4131" y="8655"/>
                    <a:pt x="4328" y="8704"/>
                    <a:pt x="4328" y="8704"/>
                  </a:cubicBezTo>
                  <a:cubicBezTo>
                    <a:pt x="4293" y="8695"/>
                    <a:pt x="4259" y="8691"/>
                    <a:pt x="4225" y="8691"/>
                  </a:cubicBezTo>
                  <a:cubicBezTo>
                    <a:pt x="4065" y="8691"/>
                    <a:pt x="3914" y="8782"/>
                    <a:pt x="3820" y="8917"/>
                  </a:cubicBezTo>
                  <a:cubicBezTo>
                    <a:pt x="3623" y="9229"/>
                    <a:pt x="3721" y="9638"/>
                    <a:pt x="4049" y="9802"/>
                  </a:cubicBezTo>
                  <a:cubicBezTo>
                    <a:pt x="4049" y="9802"/>
                    <a:pt x="3934" y="9589"/>
                    <a:pt x="4131" y="9573"/>
                  </a:cubicBezTo>
                  <a:cubicBezTo>
                    <a:pt x="4137" y="9572"/>
                    <a:pt x="4144" y="9572"/>
                    <a:pt x="4151" y="9572"/>
                  </a:cubicBezTo>
                  <a:cubicBezTo>
                    <a:pt x="4274" y="9572"/>
                    <a:pt x="4422" y="9662"/>
                    <a:pt x="4583" y="9662"/>
                  </a:cubicBezTo>
                  <a:cubicBezTo>
                    <a:pt x="4675" y="9662"/>
                    <a:pt x="4771" y="9632"/>
                    <a:pt x="4869" y="9540"/>
                  </a:cubicBezTo>
                  <a:cubicBezTo>
                    <a:pt x="4988" y="9421"/>
                    <a:pt x="5182" y="9322"/>
                    <a:pt x="5410" y="9322"/>
                  </a:cubicBezTo>
                  <a:cubicBezTo>
                    <a:pt x="5713" y="9322"/>
                    <a:pt x="6074" y="9498"/>
                    <a:pt x="6393" y="10032"/>
                  </a:cubicBezTo>
                  <a:cubicBezTo>
                    <a:pt x="6393" y="10032"/>
                    <a:pt x="6164" y="9212"/>
                    <a:pt x="4836" y="8688"/>
                  </a:cubicBezTo>
                  <a:cubicBezTo>
                    <a:pt x="3115" y="7966"/>
                    <a:pt x="2033" y="6262"/>
                    <a:pt x="2131" y="4409"/>
                  </a:cubicBezTo>
                  <a:cubicBezTo>
                    <a:pt x="2213" y="2180"/>
                    <a:pt x="3508" y="656"/>
                    <a:pt x="113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 name="Google Shape;1846;p2"/>
            <p:cNvSpPr/>
            <p:nvPr/>
          </p:nvSpPr>
          <p:spPr>
            <a:xfrm>
              <a:off x="3968775" y="4656025"/>
              <a:ext cx="73375" cy="268825"/>
            </a:xfrm>
            <a:custGeom>
              <a:avLst/>
              <a:gdLst/>
              <a:ahLst/>
              <a:cxnLst/>
              <a:rect l="l" t="t" r="r" b="b"/>
              <a:pathLst>
                <a:path w="2935" h="10753" extrusionOk="0">
                  <a:moveTo>
                    <a:pt x="1299" y="0"/>
                  </a:moveTo>
                  <a:cubicBezTo>
                    <a:pt x="720" y="0"/>
                    <a:pt x="172" y="382"/>
                    <a:pt x="99" y="902"/>
                  </a:cubicBezTo>
                  <a:cubicBezTo>
                    <a:pt x="1" y="1459"/>
                    <a:pt x="427" y="1967"/>
                    <a:pt x="984" y="1967"/>
                  </a:cubicBezTo>
                  <a:cubicBezTo>
                    <a:pt x="991" y="1967"/>
                    <a:pt x="999" y="1967"/>
                    <a:pt x="1006" y="1967"/>
                  </a:cubicBezTo>
                  <a:cubicBezTo>
                    <a:pt x="1565" y="1967"/>
                    <a:pt x="1850" y="1341"/>
                    <a:pt x="1656" y="1082"/>
                  </a:cubicBezTo>
                  <a:cubicBezTo>
                    <a:pt x="1572" y="962"/>
                    <a:pt x="1448" y="908"/>
                    <a:pt x="1326" y="908"/>
                  </a:cubicBezTo>
                  <a:cubicBezTo>
                    <a:pt x="1117" y="908"/>
                    <a:pt x="914" y="1069"/>
                    <a:pt x="935" y="1328"/>
                  </a:cubicBezTo>
                  <a:cubicBezTo>
                    <a:pt x="951" y="1639"/>
                    <a:pt x="1296" y="1607"/>
                    <a:pt x="1345" y="1656"/>
                  </a:cubicBezTo>
                  <a:cubicBezTo>
                    <a:pt x="1378" y="1689"/>
                    <a:pt x="1345" y="1754"/>
                    <a:pt x="1345" y="1754"/>
                  </a:cubicBezTo>
                  <a:cubicBezTo>
                    <a:pt x="1296" y="1820"/>
                    <a:pt x="1230" y="1869"/>
                    <a:pt x="1164" y="1902"/>
                  </a:cubicBezTo>
                  <a:cubicBezTo>
                    <a:pt x="1148" y="1902"/>
                    <a:pt x="1132" y="1918"/>
                    <a:pt x="1115" y="1918"/>
                  </a:cubicBezTo>
                  <a:lnTo>
                    <a:pt x="1099" y="1918"/>
                  </a:lnTo>
                  <a:cubicBezTo>
                    <a:pt x="1065" y="1922"/>
                    <a:pt x="1032" y="1924"/>
                    <a:pt x="999" y="1924"/>
                  </a:cubicBezTo>
                  <a:cubicBezTo>
                    <a:pt x="473" y="1924"/>
                    <a:pt x="73" y="1443"/>
                    <a:pt x="181" y="918"/>
                  </a:cubicBezTo>
                  <a:cubicBezTo>
                    <a:pt x="263" y="446"/>
                    <a:pt x="756" y="122"/>
                    <a:pt x="1270" y="122"/>
                  </a:cubicBezTo>
                  <a:cubicBezTo>
                    <a:pt x="1577" y="122"/>
                    <a:pt x="1892" y="238"/>
                    <a:pt x="2132" y="508"/>
                  </a:cubicBezTo>
                  <a:cubicBezTo>
                    <a:pt x="2754" y="1246"/>
                    <a:pt x="2623" y="2426"/>
                    <a:pt x="2246" y="3442"/>
                  </a:cubicBezTo>
                  <a:cubicBezTo>
                    <a:pt x="1427" y="5458"/>
                    <a:pt x="542" y="7491"/>
                    <a:pt x="1148" y="8966"/>
                  </a:cubicBezTo>
                  <a:cubicBezTo>
                    <a:pt x="1427" y="9720"/>
                    <a:pt x="1968" y="10359"/>
                    <a:pt x="2672" y="10753"/>
                  </a:cubicBezTo>
                  <a:cubicBezTo>
                    <a:pt x="2000" y="10327"/>
                    <a:pt x="1492" y="9687"/>
                    <a:pt x="1230" y="8950"/>
                  </a:cubicBezTo>
                  <a:cubicBezTo>
                    <a:pt x="689" y="7507"/>
                    <a:pt x="1558" y="5557"/>
                    <a:pt x="2410" y="3508"/>
                  </a:cubicBezTo>
                  <a:cubicBezTo>
                    <a:pt x="2787" y="2475"/>
                    <a:pt x="2935" y="1230"/>
                    <a:pt x="2246" y="426"/>
                  </a:cubicBezTo>
                  <a:cubicBezTo>
                    <a:pt x="1977" y="127"/>
                    <a:pt x="1633" y="0"/>
                    <a:pt x="129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 name="Google Shape;1847;p2"/>
            <p:cNvSpPr/>
            <p:nvPr/>
          </p:nvSpPr>
          <p:spPr>
            <a:xfrm>
              <a:off x="4054025" y="4734275"/>
              <a:ext cx="94675" cy="93475"/>
            </a:xfrm>
            <a:custGeom>
              <a:avLst/>
              <a:gdLst/>
              <a:ahLst/>
              <a:cxnLst/>
              <a:rect l="l" t="t" r="r" b="b"/>
              <a:pathLst>
                <a:path w="3787" h="3739" extrusionOk="0">
                  <a:moveTo>
                    <a:pt x="3278" y="1"/>
                  </a:moveTo>
                  <a:cubicBezTo>
                    <a:pt x="3278" y="1"/>
                    <a:pt x="3278" y="268"/>
                    <a:pt x="3109" y="268"/>
                  </a:cubicBezTo>
                  <a:cubicBezTo>
                    <a:pt x="3095" y="268"/>
                    <a:pt x="3081" y="267"/>
                    <a:pt x="3065" y="263"/>
                  </a:cubicBezTo>
                  <a:cubicBezTo>
                    <a:pt x="2965" y="240"/>
                    <a:pt x="2825" y="181"/>
                    <a:pt x="2690" y="181"/>
                  </a:cubicBezTo>
                  <a:cubicBezTo>
                    <a:pt x="2540" y="181"/>
                    <a:pt x="2397" y="256"/>
                    <a:pt x="2328" y="542"/>
                  </a:cubicBezTo>
                  <a:cubicBezTo>
                    <a:pt x="2202" y="1062"/>
                    <a:pt x="2151" y="1643"/>
                    <a:pt x="1943" y="1643"/>
                  </a:cubicBezTo>
                  <a:cubicBezTo>
                    <a:pt x="1935" y="1643"/>
                    <a:pt x="1927" y="1642"/>
                    <a:pt x="1918" y="1640"/>
                  </a:cubicBezTo>
                  <a:lnTo>
                    <a:pt x="1869" y="1640"/>
                  </a:lnTo>
                  <a:cubicBezTo>
                    <a:pt x="1860" y="1642"/>
                    <a:pt x="1851" y="1643"/>
                    <a:pt x="1843" y="1643"/>
                  </a:cubicBezTo>
                  <a:cubicBezTo>
                    <a:pt x="1635" y="1643"/>
                    <a:pt x="1585" y="1062"/>
                    <a:pt x="1459" y="542"/>
                  </a:cubicBezTo>
                  <a:cubicBezTo>
                    <a:pt x="1398" y="256"/>
                    <a:pt x="1259" y="181"/>
                    <a:pt x="1108" y="181"/>
                  </a:cubicBezTo>
                  <a:cubicBezTo>
                    <a:pt x="974" y="181"/>
                    <a:pt x="829" y="240"/>
                    <a:pt x="721" y="263"/>
                  </a:cubicBezTo>
                  <a:cubicBezTo>
                    <a:pt x="704" y="267"/>
                    <a:pt x="689" y="268"/>
                    <a:pt x="675" y="268"/>
                  </a:cubicBezTo>
                  <a:cubicBezTo>
                    <a:pt x="494" y="268"/>
                    <a:pt x="508" y="1"/>
                    <a:pt x="508" y="1"/>
                  </a:cubicBezTo>
                  <a:lnTo>
                    <a:pt x="508" y="1"/>
                  </a:lnTo>
                  <a:cubicBezTo>
                    <a:pt x="508" y="1"/>
                    <a:pt x="279" y="83"/>
                    <a:pt x="131" y="673"/>
                  </a:cubicBezTo>
                  <a:cubicBezTo>
                    <a:pt x="0" y="1279"/>
                    <a:pt x="262" y="1493"/>
                    <a:pt x="1049" y="1870"/>
                  </a:cubicBezTo>
                  <a:cubicBezTo>
                    <a:pt x="1836" y="2230"/>
                    <a:pt x="1869" y="3509"/>
                    <a:pt x="1869" y="3509"/>
                  </a:cubicBezTo>
                  <a:lnTo>
                    <a:pt x="1901" y="3738"/>
                  </a:lnTo>
                  <a:lnTo>
                    <a:pt x="1918" y="3509"/>
                  </a:lnTo>
                  <a:cubicBezTo>
                    <a:pt x="1918" y="3509"/>
                    <a:pt x="1951" y="2214"/>
                    <a:pt x="2737" y="1870"/>
                  </a:cubicBezTo>
                  <a:cubicBezTo>
                    <a:pt x="3508" y="1509"/>
                    <a:pt x="3786" y="1279"/>
                    <a:pt x="3639" y="673"/>
                  </a:cubicBezTo>
                  <a:cubicBezTo>
                    <a:pt x="3508" y="83"/>
                    <a:pt x="3278" y="1"/>
                    <a:pt x="32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 name="Google Shape;1848;p2"/>
            <p:cNvSpPr/>
            <p:nvPr/>
          </p:nvSpPr>
          <p:spPr>
            <a:xfrm>
              <a:off x="4084350" y="4669550"/>
              <a:ext cx="34025" cy="84850"/>
            </a:xfrm>
            <a:custGeom>
              <a:avLst/>
              <a:gdLst/>
              <a:ahLst/>
              <a:cxnLst/>
              <a:rect l="l" t="t" r="r" b="b"/>
              <a:pathLst>
                <a:path w="1361" h="3394" extrusionOk="0">
                  <a:moveTo>
                    <a:pt x="688" y="0"/>
                  </a:moveTo>
                  <a:lnTo>
                    <a:pt x="639" y="344"/>
                  </a:lnTo>
                  <a:cubicBezTo>
                    <a:pt x="606" y="607"/>
                    <a:pt x="508" y="869"/>
                    <a:pt x="361" y="1098"/>
                  </a:cubicBezTo>
                  <a:cubicBezTo>
                    <a:pt x="131" y="1443"/>
                    <a:pt x="0" y="1770"/>
                    <a:pt x="295" y="2164"/>
                  </a:cubicBezTo>
                  <a:cubicBezTo>
                    <a:pt x="492" y="2426"/>
                    <a:pt x="606" y="2737"/>
                    <a:pt x="656" y="3065"/>
                  </a:cubicBezTo>
                  <a:cubicBezTo>
                    <a:pt x="656" y="3147"/>
                    <a:pt x="672" y="3393"/>
                    <a:pt x="688" y="3393"/>
                  </a:cubicBezTo>
                  <a:cubicBezTo>
                    <a:pt x="688" y="3393"/>
                    <a:pt x="705" y="3131"/>
                    <a:pt x="721" y="3065"/>
                  </a:cubicBezTo>
                  <a:cubicBezTo>
                    <a:pt x="754" y="2737"/>
                    <a:pt x="869" y="2426"/>
                    <a:pt x="1065" y="2164"/>
                  </a:cubicBezTo>
                  <a:cubicBezTo>
                    <a:pt x="1360" y="1754"/>
                    <a:pt x="1229" y="1443"/>
                    <a:pt x="1000" y="1098"/>
                  </a:cubicBezTo>
                  <a:cubicBezTo>
                    <a:pt x="852" y="869"/>
                    <a:pt x="754" y="607"/>
                    <a:pt x="721" y="344"/>
                  </a:cubicBezTo>
                  <a:lnTo>
                    <a:pt x="688"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 name="Google Shape;1849;p2"/>
            <p:cNvSpPr/>
            <p:nvPr/>
          </p:nvSpPr>
          <p:spPr>
            <a:xfrm>
              <a:off x="4031475" y="4646175"/>
              <a:ext cx="69275" cy="203700"/>
            </a:xfrm>
            <a:custGeom>
              <a:avLst/>
              <a:gdLst/>
              <a:ahLst/>
              <a:cxnLst/>
              <a:rect l="l" t="t" r="r" b="b"/>
              <a:pathLst>
                <a:path w="2771" h="8148" extrusionOk="0">
                  <a:moveTo>
                    <a:pt x="2082" y="1"/>
                  </a:moveTo>
                  <a:lnTo>
                    <a:pt x="2082" y="1"/>
                  </a:lnTo>
                  <a:cubicBezTo>
                    <a:pt x="2410" y="1099"/>
                    <a:pt x="968" y="1279"/>
                    <a:pt x="443" y="2902"/>
                  </a:cubicBezTo>
                  <a:cubicBezTo>
                    <a:pt x="1" y="4279"/>
                    <a:pt x="263" y="5230"/>
                    <a:pt x="1574" y="6131"/>
                  </a:cubicBezTo>
                  <a:cubicBezTo>
                    <a:pt x="2705" y="6934"/>
                    <a:pt x="2771" y="8000"/>
                    <a:pt x="2771" y="8147"/>
                  </a:cubicBezTo>
                  <a:cubicBezTo>
                    <a:pt x="2771" y="7639"/>
                    <a:pt x="2623" y="7164"/>
                    <a:pt x="2328" y="6754"/>
                  </a:cubicBezTo>
                  <a:cubicBezTo>
                    <a:pt x="2033" y="6328"/>
                    <a:pt x="1640" y="6066"/>
                    <a:pt x="1050" y="5557"/>
                  </a:cubicBezTo>
                  <a:cubicBezTo>
                    <a:pt x="869" y="5394"/>
                    <a:pt x="738" y="5197"/>
                    <a:pt x="640" y="4967"/>
                  </a:cubicBezTo>
                  <a:cubicBezTo>
                    <a:pt x="312" y="4131"/>
                    <a:pt x="968" y="3263"/>
                    <a:pt x="1312" y="2902"/>
                  </a:cubicBezTo>
                  <a:cubicBezTo>
                    <a:pt x="1722" y="2443"/>
                    <a:pt x="2426" y="1968"/>
                    <a:pt x="2574" y="1066"/>
                  </a:cubicBezTo>
                  <a:cubicBezTo>
                    <a:pt x="2705" y="181"/>
                    <a:pt x="2082" y="1"/>
                    <a:pt x="20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 name="Google Shape;1850;p2"/>
            <p:cNvSpPr/>
            <p:nvPr/>
          </p:nvSpPr>
          <p:spPr>
            <a:xfrm>
              <a:off x="3956400" y="4410175"/>
              <a:ext cx="60750" cy="136450"/>
            </a:xfrm>
            <a:custGeom>
              <a:avLst/>
              <a:gdLst/>
              <a:ahLst/>
              <a:cxnLst/>
              <a:rect l="l" t="t" r="r" b="b"/>
              <a:pathLst>
                <a:path w="2430" h="5458" extrusionOk="0">
                  <a:moveTo>
                    <a:pt x="993" y="0"/>
                  </a:moveTo>
                  <a:cubicBezTo>
                    <a:pt x="641" y="0"/>
                    <a:pt x="0" y="573"/>
                    <a:pt x="299" y="2425"/>
                  </a:cubicBezTo>
                  <a:cubicBezTo>
                    <a:pt x="610" y="4458"/>
                    <a:pt x="2168" y="5409"/>
                    <a:pt x="2430" y="5458"/>
                  </a:cubicBezTo>
                  <a:cubicBezTo>
                    <a:pt x="2430" y="5458"/>
                    <a:pt x="922" y="4474"/>
                    <a:pt x="791" y="2802"/>
                  </a:cubicBezTo>
                  <a:cubicBezTo>
                    <a:pt x="660" y="1130"/>
                    <a:pt x="1168" y="1098"/>
                    <a:pt x="1315" y="737"/>
                  </a:cubicBezTo>
                  <a:cubicBezTo>
                    <a:pt x="1479" y="376"/>
                    <a:pt x="1414" y="114"/>
                    <a:pt x="1086" y="16"/>
                  </a:cubicBezTo>
                  <a:cubicBezTo>
                    <a:pt x="1058" y="6"/>
                    <a:pt x="1027" y="0"/>
                    <a:pt x="9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 name="Google Shape;1851;p2"/>
            <p:cNvSpPr/>
            <p:nvPr/>
          </p:nvSpPr>
          <p:spPr>
            <a:xfrm>
              <a:off x="3929450" y="4372750"/>
              <a:ext cx="131975" cy="177575"/>
            </a:xfrm>
            <a:custGeom>
              <a:avLst/>
              <a:gdLst/>
              <a:ahLst/>
              <a:cxnLst/>
              <a:rect l="l" t="t" r="r" b="b"/>
              <a:pathLst>
                <a:path w="5279" h="7103" extrusionOk="0">
                  <a:moveTo>
                    <a:pt x="3593" y="0"/>
                  </a:moveTo>
                  <a:cubicBezTo>
                    <a:pt x="3381" y="0"/>
                    <a:pt x="3183" y="25"/>
                    <a:pt x="3016" y="54"/>
                  </a:cubicBezTo>
                  <a:cubicBezTo>
                    <a:pt x="2590" y="120"/>
                    <a:pt x="2180" y="300"/>
                    <a:pt x="1820" y="546"/>
                  </a:cubicBezTo>
                  <a:cubicBezTo>
                    <a:pt x="0" y="1890"/>
                    <a:pt x="328" y="4283"/>
                    <a:pt x="869" y="5430"/>
                  </a:cubicBezTo>
                  <a:cubicBezTo>
                    <a:pt x="1164" y="6119"/>
                    <a:pt x="1656" y="6692"/>
                    <a:pt x="2262" y="7102"/>
                  </a:cubicBezTo>
                  <a:cubicBezTo>
                    <a:pt x="1672" y="6676"/>
                    <a:pt x="1213" y="6086"/>
                    <a:pt x="951" y="5398"/>
                  </a:cubicBezTo>
                  <a:cubicBezTo>
                    <a:pt x="443" y="4250"/>
                    <a:pt x="197" y="1955"/>
                    <a:pt x="1918" y="693"/>
                  </a:cubicBezTo>
                  <a:cubicBezTo>
                    <a:pt x="2344" y="376"/>
                    <a:pt x="2901" y="184"/>
                    <a:pt x="3415" y="184"/>
                  </a:cubicBezTo>
                  <a:cubicBezTo>
                    <a:pt x="3831" y="184"/>
                    <a:pt x="4220" y="309"/>
                    <a:pt x="4491" y="595"/>
                  </a:cubicBezTo>
                  <a:cubicBezTo>
                    <a:pt x="5137" y="1241"/>
                    <a:pt x="4670" y="2300"/>
                    <a:pt x="3966" y="2300"/>
                  </a:cubicBezTo>
                  <a:cubicBezTo>
                    <a:pt x="3955" y="2300"/>
                    <a:pt x="3945" y="2300"/>
                    <a:pt x="3934" y="2300"/>
                  </a:cubicBezTo>
                  <a:cubicBezTo>
                    <a:pt x="3904" y="2303"/>
                    <a:pt x="3875" y="2305"/>
                    <a:pt x="3845" y="2305"/>
                  </a:cubicBezTo>
                  <a:cubicBezTo>
                    <a:pt x="3584" y="2305"/>
                    <a:pt x="3344" y="2175"/>
                    <a:pt x="3196" y="1939"/>
                  </a:cubicBezTo>
                  <a:cubicBezTo>
                    <a:pt x="3147" y="1841"/>
                    <a:pt x="3131" y="1710"/>
                    <a:pt x="3131" y="1578"/>
                  </a:cubicBezTo>
                  <a:cubicBezTo>
                    <a:pt x="3160" y="1327"/>
                    <a:pt x="3240" y="1247"/>
                    <a:pt x="3294" y="1247"/>
                  </a:cubicBezTo>
                  <a:cubicBezTo>
                    <a:pt x="3332" y="1247"/>
                    <a:pt x="3357" y="1285"/>
                    <a:pt x="3344" y="1333"/>
                  </a:cubicBezTo>
                  <a:cubicBezTo>
                    <a:pt x="3300" y="1569"/>
                    <a:pt x="3495" y="1766"/>
                    <a:pt x="3727" y="1766"/>
                  </a:cubicBezTo>
                  <a:cubicBezTo>
                    <a:pt x="3752" y="1766"/>
                    <a:pt x="3777" y="1764"/>
                    <a:pt x="3803" y="1759"/>
                  </a:cubicBezTo>
                  <a:cubicBezTo>
                    <a:pt x="4213" y="1710"/>
                    <a:pt x="4327" y="1169"/>
                    <a:pt x="3967" y="956"/>
                  </a:cubicBezTo>
                  <a:cubicBezTo>
                    <a:pt x="3873" y="909"/>
                    <a:pt x="3775" y="887"/>
                    <a:pt x="3679" y="887"/>
                  </a:cubicBezTo>
                  <a:cubicBezTo>
                    <a:pt x="3370" y="887"/>
                    <a:pt x="3082" y="1110"/>
                    <a:pt x="3032" y="1447"/>
                  </a:cubicBezTo>
                  <a:cubicBezTo>
                    <a:pt x="2983" y="1775"/>
                    <a:pt x="3131" y="2103"/>
                    <a:pt x="3426" y="2267"/>
                  </a:cubicBezTo>
                  <a:lnTo>
                    <a:pt x="3459" y="2283"/>
                  </a:lnTo>
                  <a:lnTo>
                    <a:pt x="3475" y="2283"/>
                  </a:lnTo>
                  <a:cubicBezTo>
                    <a:pt x="3557" y="2332"/>
                    <a:pt x="3655" y="2365"/>
                    <a:pt x="3770" y="2398"/>
                  </a:cubicBezTo>
                  <a:cubicBezTo>
                    <a:pt x="3863" y="2420"/>
                    <a:pt x="3957" y="2430"/>
                    <a:pt x="4048" y="2430"/>
                  </a:cubicBezTo>
                  <a:cubicBezTo>
                    <a:pt x="4646" y="2430"/>
                    <a:pt x="5172" y="1992"/>
                    <a:pt x="5229" y="1480"/>
                  </a:cubicBezTo>
                  <a:cubicBezTo>
                    <a:pt x="5278" y="1054"/>
                    <a:pt x="5114" y="644"/>
                    <a:pt x="4803" y="382"/>
                  </a:cubicBezTo>
                  <a:cubicBezTo>
                    <a:pt x="4420" y="84"/>
                    <a:pt x="3983" y="0"/>
                    <a:pt x="35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 name="Google Shape;1852;p2"/>
            <p:cNvSpPr/>
            <p:nvPr/>
          </p:nvSpPr>
          <p:spPr>
            <a:xfrm>
              <a:off x="4010175" y="4326125"/>
              <a:ext cx="182375" cy="128300"/>
            </a:xfrm>
            <a:custGeom>
              <a:avLst/>
              <a:gdLst/>
              <a:ahLst/>
              <a:cxnLst/>
              <a:rect l="l" t="t" r="r" b="b"/>
              <a:pathLst>
                <a:path w="7295" h="5132" extrusionOk="0">
                  <a:moveTo>
                    <a:pt x="1728" y="1"/>
                  </a:moveTo>
                  <a:cubicBezTo>
                    <a:pt x="1336" y="1"/>
                    <a:pt x="951" y="172"/>
                    <a:pt x="689" y="493"/>
                  </a:cubicBezTo>
                  <a:cubicBezTo>
                    <a:pt x="603" y="635"/>
                    <a:pt x="453" y="706"/>
                    <a:pt x="303" y="706"/>
                  </a:cubicBezTo>
                  <a:cubicBezTo>
                    <a:pt x="193" y="706"/>
                    <a:pt x="83" y="668"/>
                    <a:pt x="0" y="591"/>
                  </a:cubicBezTo>
                  <a:lnTo>
                    <a:pt x="0" y="591"/>
                  </a:lnTo>
                  <a:cubicBezTo>
                    <a:pt x="33" y="952"/>
                    <a:pt x="49" y="1018"/>
                    <a:pt x="1754" y="1739"/>
                  </a:cubicBezTo>
                  <a:cubicBezTo>
                    <a:pt x="3065" y="2296"/>
                    <a:pt x="3508" y="4247"/>
                    <a:pt x="3655" y="5132"/>
                  </a:cubicBezTo>
                  <a:cubicBezTo>
                    <a:pt x="3787" y="4263"/>
                    <a:pt x="4229" y="2296"/>
                    <a:pt x="5540" y="1739"/>
                  </a:cubicBezTo>
                  <a:cubicBezTo>
                    <a:pt x="7245" y="1018"/>
                    <a:pt x="7262" y="952"/>
                    <a:pt x="7294" y="591"/>
                  </a:cubicBezTo>
                  <a:lnTo>
                    <a:pt x="7294" y="591"/>
                  </a:lnTo>
                  <a:cubicBezTo>
                    <a:pt x="7211" y="668"/>
                    <a:pt x="7101" y="706"/>
                    <a:pt x="6992" y="706"/>
                  </a:cubicBezTo>
                  <a:cubicBezTo>
                    <a:pt x="6842" y="706"/>
                    <a:pt x="6691" y="635"/>
                    <a:pt x="6606" y="493"/>
                  </a:cubicBezTo>
                  <a:cubicBezTo>
                    <a:pt x="6343" y="172"/>
                    <a:pt x="5959" y="1"/>
                    <a:pt x="5566" y="1"/>
                  </a:cubicBezTo>
                  <a:cubicBezTo>
                    <a:pt x="5298" y="1"/>
                    <a:pt x="5026" y="81"/>
                    <a:pt x="4786" y="247"/>
                  </a:cubicBezTo>
                  <a:cubicBezTo>
                    <a:pt x="4213" y="657"/>
                    <a:pt x="3836" y="1476"/>
                    <a:pt x="3655" y="2657"/>
                  </a:cubicBezTo>
                  <a:cubicBezTo>
                    <a:pt x="3459" y="1460"/>
                    <a:pt x="3082" y="641"/>
                    <a:pt x="2508" y="247"/>
                  </a:cubicBezTo>
                  <a:cubicBezTo>
                    <a:pt x="2268" y="81"/>
                    <a:pt x="1996" y="1"/>
                    <a:pt x="172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 name="Google Shape;1853;p2"/>
            <p:cNvSpPr/>
            <p:nvPr/>
          </p:nvSpPr>
          <p:spPr>
            <a:xfrm>
              <a:off x="4067950" y="4254850"/>
              <a:ext cx="66825" cy="111075"/>
            </a:xfrm>
            <a:custGeom>
              <a:avLst/>
              <a:gdLst/>
              <a:ahLst/>
              <a:cxnLst/>
              <a:rect l="l" t="t" r="r" b="b"/>
              <a:pathLst>
                <a:path w="2673" h="4443" extrusionOk="0">
                  <a:moveTo>
                    <a:pt x="1344" y="0"/>
                  </a:moveTo>
                  <a:cubicBezTo>
                    <a:pt x="1262" y="164"/>
                    <a:pt x="1148" y="312"/>
                    <a:pt x="1017" y="426"/>
                  </a:cubicBezTo>
                  <a:cubicBezTo>
                    <a:pt x="574" y="853"/>
                    <a:pt x="0" y="1721"/>
                    <a:pt x="738" y="2918"/>
                  </a:cubicBezTo>
                  <a:cubicBezTo>
                    <a:pt x="1017" y="3377"/>
                    <a:pt x="1230" y="3901"/>
                    <a:pt x="1344" y="4442"/>
                  </a:cubicBezTo>
                  <a:cubicBezTo>
                    <a:pt x="1459" y="3901"/>
                    <a:pt x="1656" y="3377"/>
                    <a:pt x="1951" y="2918"/>
                  </a:cubicBezTo>
                  <a:cubicBezTo>
                    <a:pt x="2672" y="1721"/>
                    <a:pt x="2115" y="869"/>
                    <a:pt x="1672" y="426"/>
                  </a:cubicBezTo>
                  <a:cubicBezTo>
                    <a:pt x="1541" y="312"/>
                    <a:pt x="1426" y="164"/>
                    <a:pt x="13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 name="Google Shape;1854;p2"/>
            <p:cNvSpPr/>
            <p:nvPr/>
          </p:nvSpPr>
          <p:spPr>
            <a:xfrm>
              <a:off x="4024925" y="4150150"/>
              <a:ext cx="152875" cy="167825"/>
            </a:xfrm>
            <a:custGeom>
              <a:avLst/>
              <a:gdLst/>
              <a:ahLst/>
              <a:cxnLst/>
              <a:rect l="l" t="t" r="r" b="b"/>
              <a:pathLst>
                <a:path w="6115" h="6713" extrusionOk="0">
                  <a:moveTo>
                    <a:pt x="1600" y="0"/>
                  </a:moveTo>
                  <a:cubicBezTo>
                    <a:pt x="1200" y="0"/>
                    <a:pt x="806" y="159"/>
                    <a:pt x="574" y="451"/>
                  </a:cubicBezTo>
                  <a:cubicBezTo>
                    <a:pt x="0" y="1107"/>
                    <a:pt x="476" y="2074"/>
                    <a:pt x="1131" y="2106"/>
                  </a:cubicBezTo>
                  <a:cubicBezTo>
                    <a:pt x="1150" y="2107"/>
                    <a:pt x="1168" y="2108"/>
                    <a:pt x="1186" y="2108"/>
                  </a:cubicBezTo>
                  <a:cubicBezTo>
                    <a:pt x="1784" y="2108"/>
                    <a:pt x="1996" y="1589"/>
                    <a:pt x="1869" y="1287"/>
                  </a:cubicBezTo>
                  <a:cubicBezTo>
                    <a:pt x="1827" y="1118"/>
                    <a:pt x="1676" y="998"/>
                    <a:pt x="1500" y="998"/>
                  </a:cubicBezTo>
                  <a:cubicBezTo>
                    <a:pt x="1470" y="998"/>
                    <a:pt x="1440" y="1001"/>
                    <a:pt x="1410" y="1008"/>
                  </a:cubicBezTo>
                  <a:cubicBezTo>
                    <a:pt x="1262" y="1025"/>
                    <a:pt x="1148" y="1156"/>
                    <a:pt x="1164" y="1320"/>
                  </a:cubicBezTo>
                  <a:cubicBezTo>
                    <a:pt x="1154" y="1475"/>
                    <a:pt x="1281" y="1572"/>
                    <a:pt x="1409" y="1572"/>
                  </a:cubicBezTo>
                  <a:cubicBezTo>
                    <a:pt x="1484" y="1572"/>
                    <a:pt x="1558" y="1539"/>
                    <a:pt x="1607" y="1467"/>
                  </a:cubicBezTo>
                  <a:cubicBezTo>
                    <a:pt x="1648" y="1401"/>
                    <a:pt x="1692" y="1375"/>
                    <a:pt x="1731" y="1375"/>
                  </a:cubicBezTo>
                  <a:cubicBezTo>
                    <a:pt x="1797" y="1375"/>
                    <a:pt x="1847" y="1455"/>
                    <a:pt x="1836" y="1549"/>
                  </a:cubicBezTo>
                  <a:cubicBezTo>
                    <a:pt x="1746" y="1793"/>
                    <a:pt x="1516" y="1946"/>
                    <a:pt x="1270" y="1946"/>
                  </a:cubicBezTo>
                  <a:cubicBezTo>
                    <a:pt x="1202" y="1946"/>
                    <a:pt x="1133" y="1935"/>
                    <a:pt x="1066" y="1910"/>
                  </a:cubicBezTo>
                  <a:cubicBezTo>
                    <a:pt x="656" y="1779"/>
                    <a:pt x="459" y="1057"/>
                    <a:pt x="1017" y="648"/>
                  </a:cubicBezTo>
                  <a:cubicBezTo>
                    <a:pt x="1140" y="561"/>
                    <a:pt x="1319" y="515"/>
                    <a:pt x="1519" y="515"/>
                  </a:cubicBezTo>
                  <a:cubicBezTo>
                    <a:pt x="2116" y="515"/>
                    <a:pt x="2902" y="927"/>
                    <a:pt x="2951" y="1910"/>
                  </a:cubicBezTo>
                  <a:cubicBezTo>
                    <a:pt x="2951" y="3074"/>
                    <a:pt x="2016" y="4123"/>
                    <a:pt x="1771" y="4893"/>
                  </a:cubicBezTo>
                  <a:cubicBezTo>
                    <a:pt x="1417" y="5955"/>
                    <a:pt x="1852" y="6622"/>
                    <a:pt x="1899" y="6708"/>
                  </a:cubicBezTo>
                  <a:lnTo>
                    <a:pt x="1899" y="6708"/>
                  </a:lnTo>
                  <a:cubicBezTo>
                    <a:pt x="1607" y="6152"/>
                    <a:pt x="1591" y="5498"/>
                    <a:pt x="1852" y="4926"/>
                  </a:cubicBezTo>
                  <a:cubicBezTo>
                    <a:pt x="2049" y="4401"/>
                    <a:pt x="2492" y="3844"/>
                    <a:pt x="2803" y="3139"/>
                  </a:cubicBezTo>
                  <a:cubicBezTo>
                    <a:pt x="2918" y="2926"/>
                    <a:pt x="3000" y="2680"/>
                    <a:pt x="3049" y="2434"/>
                  </a:cubicBezTo>
                  <a:cubicBezTo>
                    <a:pt x="3115" y="2680"/>
                    <a:pt x="3197" y="2926"/>
                    <a:pt x="3311" y="3139"/>
                  </a:cubicBezTo>
                  <a:cubicBezTo>
                    <a:pt x="3623" y="3844"/>
                    <a:pt x="4065" y="4401"/>
                    <a:pt x="4262" y="4926"/>
                  </a:cubicBezTo>
                  <a:cubicBezTo>
                    <a:pt x="4524" y="5498"/>
                    <a:pt x="4508" y="6152"/>
                    <a:pt x="4215" y="6708"/>
                  </a:cubicBezTo>
                  <a:lnTo>
                    <a:pt x="4215" y="6708"/>
                  </a:lnTo>
                  <a:cubicBezTo>
                    <a:pt x="4262" y="6622"/>
                    <a:pt x="4698" y="5955"/>
                    <a:pt x="4344" y="4893"/>
                  </a:cubicBezTo>
                  <a:cubicBezTo>
                    <a:pt x="4098" y="4123"/>
                    <a:pt x="3164" y="3074"/>
                    <a:pt x="3164" y="1910"/>
                  </a:cubicBezTo>
                  <a:cubicBezTo>
                    <a:pt x="3213" y="927"/>
                    <a:pt x="3998" y="515"/>
                    <a:pt x="4596" y="515"/>
                  </a:cubicBezTo>
                  <a:cubicBezTo>
                    <a:pt x="4796" y="515"/>
                    <a:pt x="4975" y="561"/>
                    <a:pt x="5098" y="648"/>
                  </a:cubicBezTo>
                  <a:cubicBezTo>
                    <a:pt x="5672" y="1057"/>
                    <a:pt x="5459" y="1779"/>
                    <a:pt x="5049" y="1910"/>
                  </a:cubicBezTo>
                  <a:cubicBezTo>
                    <a:pt x="4981" y="1935"/>
                    <a:pt x="4912" y="1946"/>
                    <a:pt x="4844" y="1946"/>
                  </a:cubicBezTo>
                  <a:cubicBezTo>
                    <a:pt x="4599" y="1946"/>
                    <a:pt x="4368" y="1793"/>
                    <a:pt x="4278" y="1549"/>
                  </a:cubicBezTo>
                  <a:cubicBezTo>
                    <a:pt x="4268" y="1455"/>
                    <a:pt x="4317" y="1375"/>
                    <a:pt x="4384" y="1375"/>
                  </a:cubicBezTo>
                  <a:cubicBezTo>
                    <a:pt x="4422" y="1375"/>
                    <a:pt x="4466" y="1401"/>
                    <a:pt x="4508" y="1467"/>
                  </a:cubicBezTo>
                  <a:cubicBezTo>
                    <a:pt x="4556" y="1539"/>
                    <a:pt x="4631" y="1572"/>
                    <a:pt x="4705" y="1572"/>
                  </a:cubicBezTo>
                  <a:cubicBezTo>
                    <a:pt x="4833" y="1572"/>
                    <a:pt x="4961" y="1475"/>
                    <a:pt x="4950" y="1320"/>
                  </a:cubicBezTo>
                  <a:cubicBezTo>
                    <a:pt x="4967" y="1156"/>
                    <a:pt x="4852" y="1025"/>
                    <a:pt x="4705" y="1008"/>
                  </a:cubicBezTo>
                  <a:cubicBezTo>
                    <a:pt x="4674" y="1001"/>
                    <a:pt x="4644" y="998"/>
                    <a:pt x="4615" y="998"/>
                  </a:cubicBezTo>
                  <a:cubicBezTo>
                    <a:pt x="4438" y="998"/>
                    <a:pt x="4285" y="1118"/>
                    <a:pt x="4229" y="1287"/>
                  </a:cubicBezTo>
                  <a:cubicBezTo>
                    <a:pt x="4116" y="1594"/>
                    <a:pt x="4353" y="2107"/>
                    <a:pt x="4955" y="2107"/>
                  </a:cubicBezTo>
                  <a:cubicBezTo>
                    <a:pt x="4964" y="2107"/>
                    <a:pt x="4974" y="2107"/>
                    <a:pt x="4983" y="2106"/>
                  </a:cubicBezTo>
                  <a:cubicBezTo>
                    <a:pt x="5606" y="2074"/>
                    <a:pt x="6114" y="1107"/>
                    <a:pt x="5541" y="451"/>
                  </a:cubicBezTo>
                  <a:cubicBezTo>
                    <a:pt x="5308" y="159"/>
                    <a:pt x="4915" y="0"/>
                    <a:pt x="4514" y="0"/>
                  </a:cubicBezTo>
                  <a:cubicBezTo>
                    <a:pt x="4038" y="0"/>
                    <a:pt x="3552" y="224"/>
                    <a:pt x="3311" y="713"/>
                  </a:cubicBezTo>
                  <a:cubicBezTo>
                    <a:pt x="3197" y="877"/>
                    <a:pt x="3115" y="1074"/>
                    <a:pt x="3065" y="1271"/>
                  </a:cubicBezTo>
                  <a:cubicBezTo>
                    <a:pt x="3000" y="1074"/>
                    <a:pt x="2918" y="877"/>
                    <a:pt x="2803" y="713"/>
                  </a:cubicBezTo>
                  <a:cubicBezTo>
                    <a:pt x="2563" y="224"/>
                    <a:pt x="2076" y="0"/>
                    <a:pt x="1600" y="0"/>
                  </a:cubicBezTo>
                  <a:close/>
                  <a:moveTo>
                    <a:pt x="1899" y="6708"/>
                  </a:moveTo>
                  <a:cubicBezTo>
                    <a:pt x="1900" y="6710"/>
                    <a:pt x="1901" y="6711"/>
                    <a:pt x="1902" y="6712"/>
                  </a:cubicBezTo>
                  <a:cubicBezTo>
                    <a:pt x="1901" y="6711"/>
                    <a:pt x="1900" y="6710"/>
                    <a:pt x="1899" y="6708"/>
                  </a:cubicBezTo>
                  <a:close/>
                  <a:moveTo>
                    <a:pt x="4215" y="6708"/>
                  </a:moveTo>
                  <a:lnTo>
                    <a:pt x="4215" y="6708"/>
                  </a:lnTo>
                  <a:cubicBezTo>
                    <a:pt x="4214" y="6710"/>
                    <a:pt x="4213" y="6711"/>
                    <a:pt x="4213" y="6712"/>
                  </a:cubicBezTo>
                  <a:cubicBezTo>
                    <a:pt x="4214" y="6711"/>
                    <a:pt x="4214" y="6710"/>
                    <a:pt x="4215" y="6708"/>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 name="Google Shape;1855;p2"/>
            <p:cNvSpPr/>
            <p:nvPr/>
          </p:nvSpPr>
          <p:spPr>
            <a:xfrm>
              <a:off x="3901575" y="4235175"/>
              <a:ext cx="129925" cy="204925"/>
            </a:xfrm>
            <a:custGeom>
              <a:avLst/>
              <a:gdLst/>
              <a:ahLst/>
              <a:cxnLst/>
              <a:rect l="l" t="t" r="r" b="b"/>
              <a:pathLst>
                <a:path w="5197" h="8197" extrusionOk="0">
                  <a:moveTo>
                    <a:pt x="4115" y="0"/>
                  </a:moveTo>
                  <a:cubicBezTo>
                    <a:pt x="4115" y="1"/>
                    <a:pt x="4180" y="607"/>
                    <a:pt x="3787" y="836"/>
                  </a:cubicBezTo>
                  <a:cubicBezTo>
                    <a:pt x="3393" y="1066"/>
                    <a:pt x="2836" y="1525"/>
                    <a:pt x="3426" y="2049"/>
                  </a:cubicBezTo>
                  <a:cubicBezTo>
                    <a:pt x="4016" y="2574"/>
                    <a:pt x="4197" y="3328"/>
                    <a:pt x="3672" y="4065"/>
                  </a:cubicBezTo>
                  <a:cubicBezTo>
                    <a:pt x="3672" y="4065"/>
                    <a:pt x="3967" y="2967"/>
                    <a:pt x="3246" y="2475"/>
                  </a:cubicBezTo>
                  <a:cubicBezTo>
                    <a:pt x="3047" y="2343"/>
                    <a:pt x="2887" y="2306"/>
                    <a:pt x="2772" y="2306"/>
                  </a:cubicBezTo>
                  <a:cubicBezTo>
                    <a:pt x="2632" y="2306"/>
                    <a:pt x="2558" y="2361"/>
                    <a:pt x="2558" y="2361"/>
                  </a:cubicBezTo>
                  <a:cubicBezTo>
                    <a:pt x="2607" y="2492"/>
                    <a:pt x="2656" y="2639"/>
                    <a:pt x="2672" y="2787"/>
                  </a:cubicBezTo>
                  <a:cubicBezTo>
                    <a:pt x="2672" y="3000"/>
                    <a:pt x="2197" y="3361"/>
                    <a:pt x="2541" y="3754"/>
                  </a:cubicBezTo>
                  <a:cubicBezTo>
                    <a:pt x="2902" y="4131"/>
                    <a:pt x="3131" y="4918"/>
                    <a:pt x="1935" y="5803"/>
                  </a:cubicBezTo>
                  <a:cubicBezTo>
                    <a:pt x="1935" y="5803"/>
                    <a:pt x="2541" y="4442"/>
                    <a:pt x="2181" y="3738"/>
                  </a:cubicBezTo>
                  <a:cubicBezTo>
                    <a:pt x="1820" y="3000"/>
                    <a:pt x="1361" y="3148"/>
                    <a:pt x="951" y="2557"/>
                  </a:cubicBezTo>
                  <a:cubicBezTo>
                    <a:pt x="951" y="2557"/>
                    <a:pt x="0" y="3082"/>
                    <a:pt x="738" y="4229"/>
                  </a:cubicBezTo>
                  <a:cubicBezTo>
                    <a:pt x="1607" y="5573"/>
                    <a:pt x="541" y="7278"/>
                    <a:pt x="1459" y="8196"/>
                  </a:cubicBezTo>
                  <a:cubicBezTo>
                    <a:pt x="1459" y="8196"/>
                    <a:pt x="1410" y="6836"/>
                    <a:pt x="2672" y="5606"/>
                  </a:cubicBezTo>
                  <a:cubicBezTo>
                    <a:pt x="3934" y="4377"/>
                    <a:pt x="5197" y="2852"/>
                    <a:pt x="41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 name="Google Shape;1856;p2"/>
            <p:cNvSpPr/>
            <p:nvPr/>
          </p:nvSpPr>
          <p:spPr>
            <a:xfrm>
              <a:off x="4015900" y="4209775"/>
              <a:ext cx="75825" cy="112700"/>
            </a:xfrm>
            <a:custGeom>
              <a:avLst/>
              <a:gdLst/>
              <a:ahLst/>
              <a:cxnLst/>
              <a:rect l="l" t="t" r="r" b="b"/>
              <a:pathLst>
                <a:path w="3033" h="4508" extrusionOk="0">
                  <a:moveTo>
                    <a:pt x="2574" y="0"/>
                  </a:moveTo>
                  <a:lnTo>
                    <a:pt x="2574" y="0"/>
                  </a:lnTo>
                  <a:cubicBezTo>
                    <a:pt x="2541" y="262"/>
                    <a:pt x="2279" y="525"/>
                    <a:pt x="1623" y="820"/>
                  </a:cubicBezTo>
                  <a:cubicBezTo>
                    <a:pt x="968" y="1098"/>
                    <a:pt x="1214" y="1934"/>
                    <a:pt x="1279" y="2115"/>
                  </a:cubicBezTo>
                  <a:cubicBezTo>
                    <a:pt x="1326" y="2287"/>
                    <a:pt x="1389" y="2641"/>
                    <a:pt x="1191" y="2641"/>
                  </a:cubicBezTo>
                  <a:cubicBezTo>
                    <a:pt x="1183" y="2641"/>
                    <a:pt x="1174" y="2640"/>
                    <a:pt x="1164" y="2639"/>
                  </a:cubicBezTo>
                  <a:cubicBezTo>
                    <a:pt x="951" y="2606"/>
                    <a:pt x="1001" y="2492"/>
                    <a:pt x="1099" y="1820"/>
                  </a:cubicBezTo>
                  <a:cubicBezTo>
                    <a:pt x="1175" y="1300"/>
                    <a:pt x="839" y="1241"/>
                    <a:pt x="683" y="1241"/>
                  </a:cubicBezTo>
                  <a:cubicBezTo>
                    <a:pt x="637" y="1241"/>
                    <a:pt x="607" y="1246"/>
                    <a:pt x="607" y="1246"/>
                  </a:cubicBezTo>
                  <a:cubicBezTo>
                    <a:pt x="738" y="1426"/>
                    <a:pt x="722" y="1656"/>
                    <a:pt x="591" y="1820"/>
                  </a:cubicBezTo>
                  <a:cubicBezTo>
                    <a:pt x="345" y="2065"/>
                    <a:pt x="50" y="2344"/>
                    <a:pt x="296" y="3098"/>
                  </a:cubicBezTo>
                  <a:cubicBezTo>
                    <a:pt x="558" y="3852"/>
                    <a:pt x="1" y="4508"/>
                    <a:pt x="1" y="4508"/>
                  </a:cubicBezTo>
                  <a:cubicBezTo>
                    <a:pt x="3033" y="2016"/>
                    <a:pt x="2574" y="0"/>
                    <a:pt x="25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 name="Google Shape;1857;p2"/>
            <p:cNvSpPr/>
            <p:nvPr/>
          </p:nvSpPr>
          <p:spPr>
            <a:xfrm>
              <a:off x="3865525" y="4424075"/>
              <a:ext cx="89750" cy="106575"/>
            </a:xfrm>
            <a:custGeom>
              <a:avLst/>
              <a:gdLst/>
              <a:ahLst/>
              <a:cxnLst/>
              <a:rect l="l" t="t" r="r" b="b"/>
              <a:pathLst>
                <a:path w="3590" h="4263" extrusionOk="0">
                  <a:moveTo>
                    <a:pt x="1869" y="1"/>
                  </a:moveTo>
                  <a:cubicBezTo>
                    <a:pt x="1869" y="1"/>
                    <a:pt x="2000" y="279"/>
                    <a:pt x="1639" y="525"/>
                  </a:cubicBezTo>
                  <a:cubicBezTo>
                    <a:pt x="1295" y="771"/>
                    <a:pt x="0" y="2443"/>
                    <a:pt x="3590" y="4262"/>
                  </a:cubicBezTo>
                  <a:cubicBezTo>
                    <a:pt x="3590" y="4262"/>
                    <a:pt x="2737" y="3771"/>
                    <a:pt x="2639" y="2476"/>
                  </a:cubicBezTo>
                  <a:cubicBezTo>
                    <a:pt x="2524" y="1197"/>
                    <a:pt x="2803" y="509"/>
                    <a:pt x="18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 name="Google Shape;1858;p2"/>
            <p:cNvSpPr/>
            <p:nvPr/>
          </p:nvSpPr>
          <p:spPr>
            <a:xfrm>
              <a:off x="3756100" y="4489825"/>
              <a:ext cx="197125" cy="144725"/>
            </a:xfrm>
            <a:custGeom>
              <a:avLst/>
              <a:gdLst/>
              <a:ahLst/>
              <a:cxnLst/>
              <a:rect l="l" t="t" r="r" b="b"/>
              <a:pathLst>
                <a:path w="7885" h="5789" extrusionOk="0">
                  <a:moveTo>
                    <a:pt x="4671" y="1"/>
                  </a:moveTo>
                  <a:cubicBezTo>
                    <a:pt x="4529" y="1"/>
                    <a:pt x="4392" y="47"/>
                    <a:pt x="4262" y="141"/>
                  </a:cubicBezTo>
                  <a:cubicBezTo>
                    <a:pt x="3894" y="395"/>
                    <a:pt x="3664" y="609"/>
                    <a:pt x="3472" y="609"/>
                  </a:cubicBezTo>
                  <a:cubicBezTo>
                    <a:pt x="3416" y="609"/>
                    <a:pt x="3363" y="591"/>
                    <a:pt x="3312" y="551"/>
                  </a:cubicBezTo>
                  <a:lnTo>
                    <a:pt x="3312" y="551"/>
                  </a:lnTo>
                  <a:cubicBezTo>
                    <a:pt x="3312" y="551"/>
                    <a:pt x="3017" y="1174"/>
                    <a:pt x="3689" y="1387"/>
                  </a:cubicBezTo>
                  <a:cubicBezTo>
                    <a:pt x="4377" y="1583"/>
                    <a:pt x="4852" y="1714"/>
                    <a:pt x="4754" y="2091"/>
                  </a:cubicBezTo>
                  <a:cubicBezTo>
                    <a:pt x="4656" y="2468"/>
                    <a:pt x="3705" y="2550"/>
                    <a:pt x="2590" y="2714"/>
                  </a:cubicBezTo>
                  <a:cubicBezTo>
                    <a:pt x="1476" y="2878"/>
                    <a:pt x="591" y="3157"/>
                    <a:pt x="623" y="4124"/>
                  </a:cubicBezTo>
                  <a:cubicBezTo>
                    <a:pt x="636" y="4887"/>
                    <a:pt x="501" y="5245"/>
                    <a:pt x="248" y="5245"/>
                  </a:cubicBezTo>
                  <a:cubicBezTo>
                    <a:pt x="175" y="5245"/>
                    <a:pt x="92" y="5215"/>
                    <a:pt x="1" y="5157"/>
                  </a:cubicBezTo>
                  <a:lnTo>
                    <a:pt x="1" y="5157"/>
                  </a:lnTo>
                  <a:cubicBezTo>
                    <a:pt x="1" y="5157"/>
                    <a:pt x="249" y="5788"/>
                    <a:pt x="1194" y="5788"/>
                  </a:cubicBezTo>
                  <a:cubicBezTo>
                    <a:pt x="1389" y="5788"/>
                    <a:pt x="1612" y="5762"/>
                    <a:pt x="1869" y="5698"/>
                  </a:cubicBezTo>
                  <a:cubicBezTo>
                    <a:pt x="3377" y="5321"/>
                    <a:pt x="3574" y="4108"/>
                    <a:pt x="4213" y="3354"/>
                  </a:cubicBezTo>
                  <a:cubicBezTo>
                    <a:pt x="4852" y="2600"/>
                    <a:pt x="5492" y="1977"/>
                    <a:pt x="7885" y="1928"/>
                  </a:cubicBezTo>
                  <a:cubicBezTo>
                    <a:pt x="7885" y="1928"/>
                    <a:pt x="6426" y="1813"/>
                    <a:pt x="5869" y="960"/>
                  </a:cubicBezTo>
                  <a:cubicBezTo>
                    <a:pt x="5464" y="329"/>
                    <a:pt x="5050" y="1"/>
                    <a:pt x="467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 name="Google Shape;1859;p2"/>
            <p:cNvSpPr/>
            <p:nvPr/>
          </p:nvSpPr>
          <p:spPr>
            <a:xfrm>
              <a:off x="3856500" y="4549400"/>
              <a:ext cx="192200" cy="156625"/>
            </a:xfrm>
            <a:custGeom>
              <a:avLst/>
              <a:gdLst/>
              <a:ahLst/>
              <a:cxnLst/>
              <a:rect l="l" t="t" r="r" b="b"/>
              <a:pathLst>
                <a:path w="7688" h="6265" extrusionOk="0">
                  <a:moveTo>
                    <a:pt x="3366" y="1"/>
                  </a:moveTo>
                  <a:cubicBezTo>
                    <a:pt x="3321" y="1"/>
                    <a:pt x="3275" y="2"/>
                    <a:pt x="3230" y="3"/>
                  </a:cubicBezTo>
                  <a:cubicBezTo>
                    <a:pt x="2656" y="20"/>
                    <a:pt x="2099" y="167"/>
                    <a:pt x="1607" y="462"/>
                  </a:cubicBezTo>
                  <a:cubicBezTo>
                    <a:pt x="1443" y="561"/>
                    <a:pt x="1279" y="676"/>
                    <a:pt x="1131" y="807"/>
                  </a:cubicBezTo>
                  <a:cubicBezTo>
                    <a:pt x="0" y="1807"/>
                    <a:pt x="361" y="3888"/>
                    <a:pt x="1705" y="4216"/>
                  </a:cubicBezTo>
                  <a:cubicBezTo>
                    <a:pt x="1838" y="4248"/>
                    <a:pt x="1974" y="4264"/>
                    <a:pt x="2111" y="4264"/>
                  </a:cubicBezTo>
                  <a:cubicBezTo>
                    <a:pt x="2596" y="4264"/>
                    <a:pt x="3075" y="4063"/>
                    <a:pt x="3344" y="3692"/>
                  </a:cubicBezTo>
                  <a:cubicBezTo>
                    <a:pt x="3656" y="3249"/>
                    <a:pt x="3656" y="2659"/>
                    <a:pt x="3344" y="2216"/>
                  </a:cubicBezTo>
                  <a:cubicBezTo>
                    <a:pt x="3132" y="1919"/>
                    <a:pt x="2796" y="1759"/>
                    <a:pt x="2456" y="1759"/>
                  </a:cubicBezTo>
                  <a:cubicBezTo>
                    <a:pt x="2272" y="1759"/>
                    <a:pt x="2086" y="1807"/>
                    <a:pt x="1918" y="1905"/>
                  </a:cubicBezTo>
                  <a:cubicBezTo>
                    <a:pt x="1640" y="2069"/>
                    <a:pt x="1508" y="2413"/>
                    <a:pt x="1607" y="2724"/>
                  </a:cubicBezTo>
                  <a:cubicBezTo>
                    <a:pt x="1623" y="2823"/>
                    <a:pt x="1672" y="2905"/>
                    <a:pt x="1754" y="2970"/>
                  </a:cubicBezTo>
                  <a:cubicBezTo>
                    <a:pt x="1856" y="3078"/>
                    <a:pt x="1995" y="3123"/>
                    <a:pt x="2134" y="3123"/>
                  </a:cubicBezTo>
                  <a:cubicBezTo>
                    <a:pt x="2375" y="3123"/>
                    <a:pt x="2614" y="2989"/>
                    <a:pt x="2656" y="2823"/>
                  </a:cubicBezTo>
                  <a:cubicBezTo>
                    <a:pt x="2715" y="2557"/>
                    <a:pt x="2508" y="2305"/>
                    <a:pt x="2251" y="2305"/>
                  </a:cubicBezTo>
                  <a:cubicBezTo>
                    <a:pt x="2223" y="2305"/>
                    <a:pt x="2194" y="2308"/>
                    <a:pt x="2164" y="2315"/>
                  </a:cubicBezTo>
                  <a:cubicBezTo>
                    <a:pt x="1902" y="2380"/>
                    <a:pt x="1918" y="2528"/>
                    <a:pt x="1836" y="2544"/>
                  </a:cubicBezTo>
                  <a:cubicBezTo>
                    <a:pt x="1738" y="2544"/>
                    <a:pt x="1738" y="2397"/>
                    <a:pt x="1738" y="2397"/>
                  </a:cubicBezTo>
                  <a:cubicBezTo>
                    <a:pt x="1738" y="2200"/>
                    <a:pt x="1836" y="2020"/>
                    <a:pt x="2017" y="1938"/>
                  </a:cubicBezTo>
                  <a:cubicBezTo>
                    <a:pt x="2158" y="1864"/>
                    <a:pt x="2310" y="1829"/>
                    <a:pt x="2460" y="1829"/>
                  </a:cubicBezTo>
                  <a:cubicBezTo>
                    <a:pt x="2778" y="1829"/>
                    <a:pt x="3089" y="1987"/>
                    <a:pt x="3279" y="2265"/>
                  </a:cubicBezTo>
                  <a:cubicBezTo>
                    <a:pt x="3541" y="2675"/>
                    <a:pt x="3541" y="3216"/>
                    <a:pt x="3246" y="3626"/>
                  </a:cubicBezTo>
                  <a:cubicBezTo>
                    <a:pt x="3015" y="3947"/>
                    <a:pt x="2572" y="4127"/>
                    <a:pt x="2124" y="4127"/>
                  </a:cubicBezTo>
                  <a:cubicBezTo>
                    <a:pt x="2000" y="4127"/>
                    <a:pt x="1875" y="4113"/>
                    <a:pt x="1754" y="4085"/>
                  </a:cubicBezTo>
                  <a:cubicBezTo>
                    <a:pt x="541" y="3773"/>
                    <a:pt x="197" y="1856"/>
                    <a:pt x="1263" y="938"/>
                  </a:cubicBezTo>
                  <a:cubicBezTo>
                    <a:pt x="1736" y="494"/>
                    <a:pt x="2314" y="324"/>
                    <a:pt x="2897" y="324"/>
                  </a:cubicBezTo>
                  <a:cubicBezTo>
                    <a:pt x="3605" y="324"/>
                    <a:pt x="4320" y="574"/>
                    <a:pt x="4869" y="889"/>
                  </a:cubicBezTo>
                  <a:cubicBezTo>
                    <a:pt x="5819" y="1413"/>
                    <a:pt x="6541" y="2249"/>
                    <a:pt x="6950" y="3249"/>
                  </a:cubicBezTo>
                  <a:cubicBezTo>
                    <a:pt x="7278" y="4052"/>
                    <a:pt x="7442" y="4904"/>
                    <a:pt x="7458" y="5773"/>
                  </a:cubicBezTo>
                  <a:cubicBezTo>
                    <a:pt x="7442" y="5937"/>
                    <a:pt x="7426" y="6101"/>
                    <a:pt x="7409" y="6265"/>
                  </a:cubicBezTo>
                  <a:cubicBezTo>
                    <a:pt x="7426" y="6216"/>
                    <a:pt x="7426" y="6134"/>
                    <a:pt x="7442" y="6068"/>
                  </a:cubicBezTo>
                  <a:cubicBezTo>
                    <a:pt x="7442" y="6085"/>
                    <a:pt x="7442" y="6117"/>
                    <a:pt x="7442" y="6150"/>
                  </a:cubicBezTo>
                  <a:cubicBezTo>
                    <a:pt x="7442" y="6150"/>
                    <a:pt x="7442" y="6117"/>
                    <a:pt x="7458" y="6052"/>
                  </a:cubicBezTo>
                  <a:cubicBezTo>
                    <a:pt x="7688" y="4872"/>
                    <a:pt x="7540" y="3626"/>
                    <a:pt x="7016" y="2528"/>
                  </a:cubicBezTo>
                  <a:cubicBezTo>
                    <a:pt x="6315" y="1109"/>
                    <a:pt x="4963" y="1"/>
                    <a:pt x="336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 name="Google Shape;1860;p2"/>
            <p:cNvSpPr/>
            <p:nvPr/>
          </p:nvSpPr>
          <p:spPr>
            <a:xfrm>
              <a:off x="3962875" y="4597175"/>
              <a:ext cx="76000" cy="81825"/>
            </a:xfrm>
            <a:custGeom>
              <a:avLst/>
              <a:gdLst/>
              <a:ahLst/>
              <a:cxnLst/>
              <a:rect l="l" t="t" r="r" b="b"/>
              <a:pathLst>
                <a:path w="3040" h="3273" extrusionOk="0">
                  <a:moveTo>
                    <a:pt x="733" y="0"/>
                  </a:moveTo>
                  <a:cubicBezTo>
                    <a:pt x="65" y="0"/>
                    <a:pt x="0" y="784"/>
                    <a:pt x="1089" y="961"/>
                  </a:cubicBezTo>
                  <a:cubicBezTo>
                    <a:pt x="2351" y="1174"/>
                    <a:pt x="3040" y="3272"/>
                    <a:pt x="3040" y="3272"/>
                  </a:cubicBezTo>
                  <a:cubicBezTo>
                    <a:pt x="3040" y="3272"/>
                    <a:pt x="2728" y="1010"/>
                    <a:pt x="1466" y="240"/>
                  </a:cubicBezTo>
                  <a:cubicBezTo>
                    <a:pt x="1179" y="68"/>
                    <a:pt x="930" y="0"/>
                    <a:pt x="7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 name="Google Shape;1861;p2"/>
            <p:cNvSpPr/>
            <p:nvPr/>
          </p:nvSpPr>
          <p:spPr>
            <a:xfrm>
              <a:off x="3810200" y="4590850"/>
              <a:ext cx="130750" cy="112975"/>
            </a:xfrm>
            <a:custGeom>
              <a:avLst/>
              <a:gdLst/>
              <a:ahLst/>
              <a:cxnLst/>
              <a:rect l="l" t="t" r="r" b="b"/>
              <a:pathLst>
                <a:path w="5230" h="4519" extrusionOk="0">
                  <a:moveTo>
                    <a:pt x="2180" y="1"/>
                  </a:moveTo>
                  <a:lnTo>
                    <a:pt x="2180" y="1"/>
                  </a:lnTo>
                  <a:cubicBezTo>
                    <a:pt x="2016" y="198"/>
                    <a:pt x="1902" y="427"/>
                    <a:pt x="1820" y="673"/>
                  </a:cubicBezTo>
                  <a:cubicBezTo>
                    <a:pt x="1689" y="1083"/>
                    <a:pt x="1131" y="1312"/>
                    <a:pt x="574" y="1706"/>
                  </a:cubicBezTo>
                  <a:cubicBezTo>
                    <a:pt x="0" y="2083"/>
                    <a:pt x="99" y="2706"/>
                    <a:pt x="213" y="3033"/>
                  </a:cubicBezTo>
                  <a:cubicBezTo>
                    <a:pt x="279" y="3263"/>
                    <a:pt x="246" y="3509"/>
                    <a:pt x="131" y="3722"/>
                  </a:cubicBezTo>
                  <a:cubicBezTo>
                    <a:pt x="410" y="3492"/>
                    <a:pt x="721" y="3312"/>
                    <a:pt x="1066" y="3230"/>
                  </a:cubicBezTo>
                  <a:cubicBezTo>
                    <a:pt x="1672" y="3050"/>
                    <a:pt x="1656" y="2755"/>
                    <a:pt x="1656" y="2279"/>
                  </a:cubicBezTo>
                  <a:cubicBezTo>
                    <a:pt x="1642" y="1901"/>
                    <a:pt x="1795" y="1868"/>
                    <a:pt x="1850" y="1868"/>
                  </a:cubicBezTo>
                  <a:cubicBezTo>
                    <a:pt x="1862" y="1868"/>
                    <a:pt x="1869" y="1870"/>
                    <a:pt x="1869" y="1870"/>
                  </a:cubicBezTo>
                  <a:cubicBezTo>
                    <a:pt x="1877" y="1869"/>
                    <a:pt x="1886" y="1868"/>
                    <a:pt x="1894" y="1868"/>
                  </a:cubicBezTo>
                  <a:cubicBezTo>
                    <a:pt x="2160" y="1868"/>
                    <a:pt x="2098" y="2387"/>
                    <a:pt x="2082" y="2689"/>
                  </a:cubicBezTo>
                  <a:cubicBezTo>
                    <a:pt x="1984" y="3214"/>
                    <a:pt x="2131" y="3755"/>
                    <a:pt x="2492" y="4164"/>
                  </a:cubicBezTo>
                  <a:cubicBezTo>
                    <a:pt x="2734" y="4428"/>
                    <a:pt x="3054" y="4518"/>
                    <a:pt x="3374" y="4518"/>
                  </a:cubicBezTo>
                  <a:cubicBezTo>
                    <a:pt x="3770" y="4518"/>
                    <a:pt x="4165" y="4381"/>
                    <a:pt x="4409" y="4263"/>
                  </a:cubicBezTo>
                  <a:cubicBezTo>
                    <a:pt x="4514" y="4217"/>
                    <a:pt x="4626" y="4195"/>
                    <a:pt x="4738" y="4195"/>
                  </a:cubicBezTo>
                  <a:cubicBezTo>
                    <a:pt x="4909" y="4195"/>
                    <a:pt x="5081" y="4246"/>
                    <a:pt x="5229" y="4345"/>
                  </a:cubicBezTo>
                  <a:cubicBezTo>
                    <a:pt x="5082" y="3460"/>
                    <a:pt x="4655" y="3197"/>
                    <a:pt x="4016" y="3132"/>
                  </a:cubicBezTo>
                  <a:cubicBezTo>
                    <a:pt x="3393" y="3066"/>
                    <a:pt x="2541" y="2853"/>
                    <a:pt x="2197" y="1771"/>
                  </a:cubicBezTo>
                  <a:cubicBezTo>
                    <a:pt x="1869" y="690"/>
                    <a:pt x="2180" y="1"/>
                    <a:pt x="21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 name="Google Shape;1862;p2"/>
            <p:cNvSpPr/>
            <p:nvPr/>
          </p:nvSpPr>
          <p:spPr>
            <a:xfrm>
              <a:off x="3831100" y="4667075"/>
              <a:ext cx="32400" cy="49625"/>
            </a:xfrm>
            <a:custGeom>
              <a:avLst/>
              <a:gdLst/>
              <a:ahLst/>
              <a:cxnLst/>
              <a:rect l="l" t="t" r="r" b="b"/>
              <a:pathLst>
                <a:path w="1296" h="1985" extrusionOk="0">
                  <a:moveTo>
                    <a:pt x="951" y="1"/>
                  </a:moveTo>
                  <a:cubicBezTo>
                    <a:pt x="951" y="1"/>
                    <a:pt x="934" y="83"/>
                    <a:pt x="508" y="345"/>
                  </a:cubicBezTo>
                  <a:cubicBezTo>
                    <a:pt x="164" y="525"/>
                    <a:pt x="0" y="919"/>
                    <a:pt x="115" y="1296"/>
                  </a:cubicBezTo>
                  <a:cubicBezTo>
                    <a:pt x="180" y="1509"/>
                    <a:pt x="230" y="1755"/>
                    <a:pt x="262" y="1984"/>
                  </a:cubicBezTo>
                  <a:cubicBezTo>
                    <a:pt x="262" y="1984"/>
                    <a:pt x="262" y="1837"/>
                    <a:pt x="771" y="1542"/>
                  </a:cubicBezTo>
                  <a:cubicBezTo>
                    <a:pt x="1295" y="1263"/>
                    <a:pt x="1098" y="837"/>
                    <a:pt x="1000" y="558"/>
                  </a:cubicBezTo>
                  <a:cubicBezTo>
                    <a:pt x="951" y="378"/>
                    <a:pt x="934" y="181"/>
                    <a:pt x="95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 name="Google Shape;1863;p2"/>
            <p:cNvSpPr/>
            <p:nvPr/>
          </p:nvSpPr>
          <p:spPr>
            <a:xfrm>
              <a:off x="3688475" y="4451675"/>
              <a:ext cx="172975" cy="122150"/>
            </a:xfrm>
            <a:custGeom>
              <a:avLst/>
              <a:gdLst/>
              <a:ahLst/>
              <a:cxnLst/>
              <a:rect l="l" t="t" r="r" b="b"/>
              <a:pathLst>
                <a:path w="6919" h="4886" extrusionOk="0">
                  <a:moveTo>
                    <a:pt x="4994" y="1"/>
                  </a:moveTo>
                  <a:cubicBezTo>
                    <a:pt x="4771" y="1"/>
                    <a:pt x="4521" y="53"/>
                    <a:pt x="4246" y="175"/>
                  </a:cubicBezTo>
                  <a:cubicBezTo>
                    <a:pt x="2788" y="831"/>
                    <a:pt x="3050" y="3306"/>
                    <a:pt x="4787" y="3667"/>
                  </a:cubicBezTo>
                  <a:cubicBezTo>
                    <a:pt x="4984" y="3699"/>
                    <a:pt x="5197" y="3732"/>
                    <a:pt x="5361" y="3749"/>
                  </a:cubicBezTo>
                  <a:cubicBezTo>
                    <a:pt x="4902" y="3831"/>
                    <a:pt x="4459" y="3978"/>
                    <a:pt x="4050" y="4191"/>
                  </a:cubicBezTo>
                  <a:cubicBezTo>
                    <a:pt x="3902" y="4273"/>
                    <a:pt x="3673" y="4339"/>
                    <a:pt x="3623" y="4355"/>
                  </a:cubicBezTo>
                  <a:cubicBezTo>
                    <a:pt x="3169" y="4527"/>
                    <a:pt x="2740" y="4603"/>
                    <a:pt x="2352" y="4603"/>
                  </a:cubicBezTo>
                  <a:cubicBezTo>
                    <a:pt x="1524" y="4603"/>
                    <a:pt x="887" y="4256"/>
                    <a:pt x="607" y="3765"/>
                  </a:cubicBezTo>
                  <a:cubicBezTo>
                    <a:pt x="362" y="3355"/>
                    <a:pt x="345" y="2863"/>
                    <a:pt x="558" y="2454"/>
                  </a:cubicBezTo>
                  <a:cubicBezTo>
                    <a:pt x="575" y="2437"/>
                    <a:pt x="575" y="2437"/>
                    <a:pt x="575" y="2421"/>
                  </a:cubicBezTo>
                  <a:cubicBezTo>
                    <a:pt x="787" y="2106"/>
                    <a:pt x="1123" y="1959"/>
                    <a:pt x="1436" y="1959"/>
                  </a:cubicBezTo>
                  <a:cubicBezTo>
                    <a:pt x="1727" y="1959"/>
                    <a:pt x="1998" y="2086"/>
                    <a:pt x="2132" y="2323"/>
                  </a:cubicBezTo>
                  <a:cubicBezTo>
                    <a:pt x="2247" y="2454"/>
                    <a:pt x="2296" y="2618"/>
                    <a:pt x="2296" y="2798"/>
                  </a:cubicBezTo>
                  <a:cubicBezTo>
                    <a:pt x="2296" y="2945"/>
                    <a:pt x="2247" y="3093"/>
                    <a:pt x="2132" y="3208"/>
                  </a:cubicBezTo>
                  <a:cubicBezTo>
                    <a:pt x="2026" y="3304"/>
                    <a:pt x="1968" y="3335"/>
                    <a:pt x="1936" y="3335"/>
                  </a:cubicBezTo>
                  <a:cubicBezTo>
                    <a:pt x="1909" y="3335"/>
                    <a:pt x="1902" y="3312"/>
                    <a:pt x="1902" y="3290"/>
                  </a:cubicBezTo>
                  <a:cubicBezTo>
                    <a:pt x="2027" y="3030"/>
                    <a:pt x="1741" y="2861"/>
                    <a:pt x="1489" y="2861"/>
                  </a:cubicBezTo>
                  <a:cubicBezTo>
                    <a:pt x="1312" y="2861"/>
                    <a:pt x="1151" y="2945"/>
                    <a:pt x="1165" y="3142"/>
                  </a:cubicBezTo>
                  <a:cubicBezTo>
                    <a:pt x="1154" y="3417"/>
                    <a:pt x="1393" y="3544"/>
                    <a:pt x="1646" y="3544"/>
                  </a:cubicBezTo>
                  <a:cubicBezTo>
                    <a:pt x="1770" y="3544"/>
                    <a:pt x="1898" y="3513"/>
                    <a:pt x="2001" y="3454"/>
                  </a:cubicBezTo>
                  <a:lnTo>
                    <a:pt x="2034" y="3437"/>
                  </a:lnTo>
                  <a:cubicBezTo>
                    <a:pt x="2050" y="3421"/>
                    <a:pt x="2083" y="3404"/>
                    <a:pt x="2099" y="3388"/>
                  </a:cubicBezTo>
                  <a:cubicBezTo>
                    <a:pt x="2394" y="3093"/>
                    <a:pt x="2443" y="2634"/>
                    <a:pt x="2181" y="2290"/>
                  </a:cubicBezTo>
                  <a:cubicBezTo>
                    <a:pt x="2043" y="2021"/>
                    <a:pt x="1730" y="1874"/>
                    <a:pt x="1395" y="1874"/>
                  </a:cubicBezTo>
                  <a:cubicBezTo>
                    <a:pt x="1055" y="1874"/>
                    <a:pt x="691" y="2025"/>
                    <a:pt x="460" y="2355"/>
                  </a:cubicBezTo>
                  <a:cubicBezTo>
                    <a:pt x="1" y="2962"/>
                    <a:pt x="149" y="4126"/>
                    <a:pt x="935" y="4585"/>
                  </a:cubicBezTo>
                  <a:cubicBezTo>
                    <a:pt x="1284" y="4773"/>
                    <a:pt x="1685" y="4885"/>
                    <a:pt x="2079" y="4885"/>
                  </a:cubicBezTo>
                  <a:cubicBezTo>
                    <a:pt x="2130" y="4885"/>
                    <a:pt x="2180" y="4883"/>
                    <a:pt x="2230" y="4880"/>
                  </a:cubicBezTo>
                  <a:cubicBezTo>
                    <a:pt x="3132" y="4863"/>
                    <a:pt x="3853" y="4371"/>
                    <a:pt x="5033" y="4011"/>
                  </a:cubicBezTo>
                  <a:cubicBezTo>
                    <a:pt x="5459" y="3896"/>
                    <a:pt x="5902" y="3831"/>
                    <a:pt x="6344" y="3798"/>
                  </a:cubicBezTo>
                  <a:cubicBezTo>
                    <a:pt x="6541" y="3781"/>
                    <a:pt x="6738" y="3732"/>
                    <a:pt x="6918" y="3634"/>
                  </a:cubicBezTo>
                  <a:lnTo>
                    <a:pt x="6918" y="3634"/>
                  </a:lnTo>
                  <a:cubicBezTo>
                    <a:pt x="6918" y="3634"/>
                    <a:pt x="6799" y="3663"/>
                    <a:pt x="6648" y="3663"/>
                  </a:cubicBezTo>
                  <a:cubicBezTo>
                    <a:pt x="6496" y="3663"/>
                    <a:pt x="6312" y="3634"/>
                    <a:pt x="6181" y="3519"/>
                  </a:cubicBezTo>
                  <a:cubicBezTo>
                    <a:pt x="5918" y="3273"/>
                    <a:pt x="5918" y="3372"/>
                    <a:pt x="5640" y="3290"/>
                  </a:cubicBezTo>
                  <a:cubicBezTo>
                    <a:pt x="5459" y="3240"/>
                    <a:pt x="5361" y="3093"/>
                    <a:pt x="5361" y="2913"/>
                  </a:cubicBezTo>
                  <a:cubicBezTo>
                    <a:pt x="5164" y="3077"/>
                    <a:pt x="5131" y="3372"/>
                    <a:pt x="5279" y="3585"/>
                  </a:cubicBezTo>
                  <a:cubicBezTo>
                    <a:pt x="5279" y="3585"/>
                    <a:pt x="4558" y="3585"/>
                    <a:pt x="4377" y="3208"/>
                  </a:cubicBezTo>
                  <a:cubicBezTo>
                    <a:pt x="4214" y="2831"/>
                    <a:pt x="4410" y="2847"/>
                    <a:pt x="4558" y="2765"/>
                  </a:cubicBezTo>
                  <a:cubicBezTo>
                    <a:pt x="4705" y="2667"/>
                    <a:pt x="4754" y="2536"/>
                    <a:pt x="4591" y="2323"/>
                  </a:cubicBezTo>
                  <a:cubicBezTo>
                    <a:pt x="4443" y="2126"/>
                    <a:pt x="4476" y="1749"/>
                    <a:pt x="4738" y="1749"/>
                  </a:cubicBezTo>
                  <a:cubicBezTo>
                    <a:pt x="4660" y="1580"/>
                    <a:pt x="4489" y="1483"/>
                    <a:pt x="4315" y="1483"/>
                  </a:cubicBezTo>
                  <a:cubicBezTo>
                    <a:pt x="4270" y="1483"/>
                    <a:pt x="4225" y="1489"/>
                    <a:pt x="4181" y="1503"/>
                  </a:cubicBezTo>
                  <a:cubicBezTo>
                    <a:pt x="3755" y="1569"/>
                    <a:pt x="3755" y="2175"/>
                    <a:pt x="3755" y="2175"/>
                  </a:cubicBezTo>
                  <a:cubicBezTo>
                    <a:pt x="3755" y="2175"/>
                    <a:pt x="3443" y="1421"/>
                    <a:pt x="3935" y="1044"/>
                  </a:cubicBezTo>
                  <a:cubicBezTo>
                    <a:pt x="4118" y="899"/>
                    <a:pt x="4267" y="844"/>
                    <a:pt x="4385" y="844"/>
                  </a:cubicBezTo>
                  <a:cubicBezTo>
                    <a:pt x="4573" y="844"/>
                    <a:pt x="4681" y="985"/>
                    <a:pt x="4722" y="1126"/>
                  </a:cubicBezTo>
                  <a:cubicBezTo>
                    <a:pt x="4775" y="1311"/>
                    <a:pt x="4871" y="1465"/>
                    <a:pt x="5018" y="1465"/>
                  </a:cubicBezTo>
                  <a:cubicBezTo>
                    <a:pt x="5053" y="1465"/>
                    <a:pt x="5091" y="1456"/>
                    <a:pt x="5131" y="1437"/>
                  </a:cubicBezTo>
                  <a:cubicBezTo>
                    <a:pt x="5264" y="1371"/>
                    <a:pt x="5375" y="1267"/>
                    <a:pt x="5473" y="1267"/>
                  </a:cubicBezTo>
                  <a:cubicBezTo>
                    <a:pt x="5520" y="1267"/>
                    <a:pt x="5564" y="1291"/>
                    <a:pt x="5607" y="1355"/>
                  </a:cubicBezTo>
                  <a:cubicBezTo>
                    <a:pt x="5722" y="1601"/>
                    <a:pt x="5607" y="1896"/>
                    <a:pt x="5361" y="2011"/>
                  </a:cubicBezTo>
                  <a:cubicBezTo>
                    <a:pt x="5361" y="2011"/>
                    <a:pt x="5367" y="2011"/>
                    <a:pt x="5377" y="2011"/>
                  </a:cubicBezTo>
                  <a:cubicBezTo>
                    <a:pt x="5485" y="2011"/>
                    <a:pt x="6095" y="1984"/>
                    <a:pt x="6230" y="1372"/>
                  </a:cubicBezTo>
                  <a:cubicBezTo>
                    <a:pt x="6347" y="822"/>
                    <a:pt x="5880" y="1"/>
                    <a:pt x="49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 name="Google Shape;1864;p2"/>
            <p:cNvSpPr/>
            <p:nvPr/>
          </p:nvSpPr>
          <p:spPr>
            <a:xfrm>
              <a:off x="3661025" y="4517100"/>
              <a:ext cx="116425" cy="82800"/>
            </a:xfrm>
            <a:custGeom>
              <a:avLst/>
              <a:gdLst/>
              <a:ahLst/>
              <a:cxnLst/>
              <a:rect l="l" t="t" r="r" b="b"/>
              <a:pathLst>
                <a:path w="4657" h="3312" extrusionOk="0">
                  <a:moveTo>
                    <a:pt x="837" y="1"/>
                  </a:moveTo>
                  <a:cubicBezTo>
                    <a:pt x="837" y="1"/>
                    <a:pt x="1" y="919"/>
                    <a:pt x="558" y="1722"/>
                  </a:cubicBezTo>
                  <a:cubicBezTo>
                    <a:pt x="870" y="2181"/>
                    <a:pt x="1378" y="2459"/>
                    <a:pt x="1935" y="2492"/>
                  </a:cubicBezTo>
                  <a:cubicBezTo>
                    <a:pt x="1869" y="2492"/>
                    <a:pt x="1476" y="2492"/>
                    <a:pt x="1296" y="2722"/>
                  </a:cubicBezTo>
                  <a:cubicBezTo>
                    <a:pt x="1181" y="2885"/>
                    <a:pt x="1132" y="3099"/>
                    <a:pt x="1165" y="3312"/>
                  </a:cubicBezTo>
                  <a:cubicBezTo>
                    <a:pt x="1215" y="3223"/>
                    <a:pt x="1305" y="3164"/>
                    <a:pt x="1395" y="3164"/>
                  </a:cubicBezTo>
                  <a:cubicBezTo>
                    <a:pt x="1422" y="3164"/>
                    <a:pt x="1450" y="3169"/>
                    <a:pt x="1476" y="3180"/>
                  </a:cubicBezTo>
                  <a:cubicBezTo>
                    <a:pt x="1590" y="3215"/>
                    <a:pt x="1750" y="3288"/>
                    <a:pt x="1933" y="3288"/>
                  </a:cubicBezTo>
                  <a:cubicBezTo>
                    <a:pt x="2092" y="3288"/>
                    <a:pt x="2267" y="3233"/>
                    <a:pt x="2443" y="3049"/>
                  </a:cubicBezTo>
                  <a:cubicBezTo>
                    <a:pt x="2820" y="2640"/>
                    <a:pt x="3312" y="2869"/>
                    <a:pt x="4656" y="2164"/>
                  </a:cubicBezTo>
                  <a:cubicBezTo>
                    <a:pt x="4656" y="2164"/>
                    <a:pt x="4656" y="2164"/>
                    <a:pt x="4656" y="2164"/>
                  </a:cubicBezTo>
                  <a:cubicBezTo>
                    <a:pt x="4642" y="2164"/>
                    <a:pt x="3924" y="2456"/>
                    <a:pt x="3119" y="2456"/>
                  </a:cubicBezTo>
                  <a:cubicBezTo>
                    <a:pt x="2653" y="2456"/>
                    <a:pt x="2159" y="2358"/>
                    <a:pt x="1755" y="2049"/>
                  </a:cubicBezTo>
                  <a:cubicBezTo>
                    <a:pt x="1115" y="1574"/>
                    <a:pt x="771" y="787"/>
                    <a:pt x="8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 name="Google Shape;1865;p2"/>
            <p:cNvSpPr/>
            <p:nvPr/>
          </p:nvSpPr>
          <p:spPr>
            <a:xfrm>
              <a:off x="3814700" y="4331500"/>
              <a:ext cx="111075" cy="156950"/>
            </a:xfrm>
            <a:custGeom>
              <a:avLst/>
              <a:gdLst/>
              <a:ahLst/>
              <a:cxnLst/>
              <a:rect l="l" t="t" r="r" b="b"/>
              <a:pathLst>
                <a:path w="4443" h="6278" extrusionOk="0">
                  <a:moveTo>
                    <a:pt x="2632" y="1"/>
                  </a:moveTo>
                  <a:cubicBezTo>
                    <a:pt x="2136" y="1"/>
                    <a:pt x="1621" y="203"/>
                    <a:pt x="1279" y="606"/>
                  </a:cubicBezTo>
                  <a:cubicBezTo>
                    <a:pt x="1" y="2245"/>
                    <a:pt x="902" y="4261"/>
                    <a:pt x="1656" y="5113"/>
                  </a:cubicBezTo>
                  <a:cubicBezTo>
                    <a:pt x="2082" y="5638"/>
                    <a:pt x="2640" y="6031"/>
                    <a:pt x="3262" y="6277"/>
                  </a:cubicBezTo>
                  <a:cubicBezTo>
                    <a:pt x="2689" y="6015"/>
                    <a:pt x="2181" y="5622"/>
                    <a:pt x="1771" y="5130"/>
                  </a:cubicBezTo>
                  <a:cubicBezTo>
                    <a:pt x="1492" y="4736"/>
                    <a:pt x="1295" y="4310"/>
                    <a:pt x="1164" y="3851"/>
                  </a:cubicBezTo>
                  <a:cubicBezTo>
                    <a:pt x="1017" y="3310"/>
                    <a:pt x="968" y="2753"/>
                    <a:pt x="1000" y="2212"/>
                  </a:cubicBezTo>
                  <a:cubicBezTo>
                    <a:pt x="1132" y="737"/>
                    <a:pt x="1967" y="180"/>
                    <a:pt x="2721" y="163"/>
                  </a:cubicBezTo>
                  <a:cubicBezTo>
                    <a:pt x="3066" y="163"/>
                    <a:pt x="3394" y="311"/>
                    <a:pt x="3639" y="557"/>
                  </a:cubicBezTo>
                  <a:cubicBezTo>
                    <a:pt x="4279" y="1098"/>
                    <a:pt x="3918" y="2048"/>
                    <a:pt x="3377" y="2278"/>
                  </a:cubicBezTo>
                  <a:cubicBezTo>
                    <a:pt x="3254" y="2339"/>
                    <a:pt x="3122" y="2372"/>
                    <a:pt x="2988" y="2372"/>
                  </a:cubicBezTo>
                  <a:cubicBezTo>
                    <a:pt x="2871" y="2372"/>
                    <a:pt x="2754" y="2347"/>
                    <a:pt x="2640" y="2294"/>
                  </a:cubicBezTo>
                  <a:cubicBezTo>
                    <a:pt x="2476" y="2196"/>
                    <a:pt x="2344" y="2032"/>
                    <a:pt x="2328" y="1835"/>
                  </a:cubicBezTo>
                  <a:cubicBezTo>
                    <a:pt x="2328" y="1737"/>
                    <a:pt x="2357" y="1715"/>
                    <a:pt x="2410" y="1715"/>
                  </a:cubicBezTo>
                  <a:cubicBezTo>
                    <a:pt x="2455" y="1715"/>
                    <a:pt x="2518" y="1731"/>
                    <a:pt x="2597" y="1731"/>
                  </a:cubicBezTo>
                  <a:cubicBezTo>
                    <a:pt x="2658" y="1731"/>
                    <a:pt x="2727" y="1722"/>
                    <a:pt x="2803" y="1688"/>
                  </a:cubicBezTo>
                  <a:cubicBezTo>
                    <a:pt x="3000" y="1573"/>
                    <a:pt x="3049" y="1294"/>
                    <a:pt x="2885" y="1130"/>
                  </a:cubicBezTo>
                  <a:cubicBezTo>
                    <a:pt x="2811" y="1056"/>
                    <a:pt x="2710" y="1016"/>
                    <a:pt x="2606" y="1016"/>
                  </a:cubicBezTo>
                  <a:cubicBezTo>
                    <a:pt x="2411" y="1016"/>
                    <a:pt x="2207" y="1159"/>
                    <a:pt x="2164" y="1491"/>
                  </a:cubicBezTo>
                  <a:cubicBezTo>
                    <a:pt x="2131" y="1737"/>
                    <a:pt x="2213" y="1983"/>
                    <a:pt x="2377" y="2147"/>
                  </a:cubicBezTo>
                  <a:cubicBezTo>
                    <a:pt x="2394" y="2179"/>
                    <a:pt x="2426" y="2196"/>
                    <a:pt x="2443" y="2212"/>
                  </a:cubicBezTo>
                  <a:lnTo>
                    <a:pt x="2492" y="2261"/>
                  </a:lnTo>
                  <a:lnTo>
                    <a:pt x="2541" y="2294"/>
                  </a:lnTo>
                  <a:lnTo>
                    <a:pt x="2590" y="2327"/>
                  </a:lnTo>
                  <a:lnTo>
                    <a:pt x="2623" y="2343"/>
                  </a:lnTo>
                  <a:cubicBezTo>
                    <a:pt x="2754" y="2409"/>
                    <a:pt x="2894" y="2442"/>
                    <a:pt x="3031" y="2442"/>
                  </a:cubicBezTo>
                  <a:cubicBezTo>
                    <a:pt x="3168" y="2442"/>
                    <a:pt x="3303" y="2409"/>
                    <a:pt x="3426" y="2343"/>
                  </a:cubicBezTo>
                  <a:cubicBezTo>
                    <a:pt x="4016" y="2130"/>
                    <a:pt x="4443" y="1081"/>
                    <a:pt x="3754" y="458"/>
                  </a:cubicBezTo>
                  <a:cubicBezTo>
                    <a:pt x="3480" y="153"/>
                    <a:pt x="3063" y="1"/>
                    <a:pt x="26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 name="Google Shape;1866;p2"/>
            <p:cNvSpPr/>
            <p:nvPr/>
          </p:nvSpPr>
          <p:spPr>
            <a:xfrm>
              <a:off x="2812775" y="4969700"/>
              <a:ext cx="227050" cy="157825"/>
            </a:xfrm>
            <a:custGeom>
              <a:avLst/>
              <a:gdLst/>
              <a:ahLst/>
              <a:cxnLst/>
              <a:rect l="l" t="t" r="r" b="b"/>
              <a:pathLst>
                <a:path w="9082" h="6313" extrusionOk="0">
                  <a:moveTo>
                    <a:pt x="7080" y="0"/>
                  </a:moveTo>
                  <a:cubicBezTo>
                    <a:pt x="6623" y="0"/>
                    <a:pt x="6191" y="163"/>
                    <a:pt x="5918" y="501"/>
                  </a:cubicBezTo>
                  <a:cubicBezTo>
                    <a:pt x="5541" y="910"/>
                    <a:pt x="5492" y="1533"/>
                    <a:pt x="5820" y="1992"/>
                  </a:cubicBezTo>
                  <a:cubicBezTo>
                    <a:pt x="5902" y="2140"/>
                    <a:pt x="6033" y="2238"/>
                    <a:pt x="6197" y="2304"/>
                  </a:cubicBezTo>
                  <a:lnTo>
                    <a:pt x="6229" y="2320"/>
                  </a:lnTo>
                  <a:lnTo>
                    <a:pt x="6295" y="2336"/>
                  </a:lnTo>
                  <a:cubicBezTo>
                    <a:pt x="6328" y="2353"/>
                    <a:pt x="6361" y="2353"/>
                    <a:pt x="6393" y="2369"/>
                  </a:cubicBezTo>
                  <a:cubicBezTo>
                    <a:pt x="6462" y="2385"/>
                    <a:pt x="6532" y="2394"/>
                    <a:pt x="6601" y="2394"/>
                  </a:cubicBezTo>
                  <a:cubicBezTo>
                    <a:pt x="6812" y="2394"/>
                    <a:pt x="7019" y="2317"/>
                    <a:pt x="7180" y="2156"/>
                  </a:cubicBezTo>
                  <a:cubicBezTo>
                    <a:pt x="7571" y="1751"/>
                    <a:pt x="7301" y="1208"/>
                    <a:pt x="6963" y="1208"/>
                  </a:cubicBezTo>
                  <a:cubicBezTo>
                    <a:pt x="6932" y="1208"/>
                    <a:pt x="6900" y="1212"/>
                    <a:pt x="6869" y="1222"/>
                  </a:cubicBezTo>
                  <a:cubicBezTo>
                    <a:pt x="6557" y="1304"/>
                    <a:pt x="6492" y="1714"/>
                    <a:pt x="6721" y="1845"/>
                  </a:cubicBezTo>
                  <a:cubicBezTo>
                    <a:pt x="6775" y="1875"/>
                    <a:pt x="6834" y="1889"/>
                    <a:pt x="6892" y="1889"/>
                  </a:cubicBezTo>
                  <a:cubicBezTo>
                    <a:pt x="6992" y="1889"/>
                    <a:pt x="7091" y="1846"/>
                    <a:pt x="7164" y="1763"/>
                  </a:cubicBezTo>
                  <a:lnTo>
                    <a:pt x="7164" y="1763"/>
                  </a:lnTo>
                  <a:cubicBezTo>
                    <a:pt x="7197" y="1910"/>
                    <a:pt x="7147" y="2058"/>
                    <a:pt x="7016" y="2140"/>
                  </a:cubicBezTo>
                  <a:cubicBezTo>
                    <a:pt x="6876" y="2257"/>
                    <a:pt x="6702" y="2315"/>
                    <a:pt x="6530" y="2315"/>
                  </a:cubicBezTo>
                  <a:cubicBezTo>
                    <a:pt x="6462" y="2315"/>
                    <a:pt x="6393" y="2306"/>
                    <a:pt x="6328" y="2287"/>
                  </a:cubicBezTo>
                  <a:cubicBezTo>
                    <a:pt x="6229" y="2271"/>
                    <a:pt x="6147" y="2222"/>
                    <a:pt x="6066" y="2173"/>
                  </a:cubicBezTo>
                  <a:cubicBezTo>
                    <a:pt x="5557" y="1763"/>
                    <a:pt x="5525" y="1009"/>
                    <a:pt x="5984" y="550"/>
                  </a:cubicBezTo>
                  <a:cubicBezTo>
                    <a:pt x="6239" y="246"/>
                    <a:pt x="6633" y="102"/>
                    <a:pt x="7049" y="102"/>
                  </a:cubicBezTo>
                  <a:cubicBezTo>
                    <a:pt x="7915" y="102"/>
                    <a:pt x="8879" y="727"/>
                    <a:pt x="8901" y="1845"/>
                  </a:cubicBezTo>
                  <a:cubicBezTo>
                    <a:pt x="8918" y="2664"/>
                    <a:pt x="8491" y="3402"/>
                    <a:pt x="7770" y="3795"/>
                  </a:cubicBezTo>
                  <a:lnTo>
                    <a:pt x="7705" y="3812"/>
                  </a:lnTo>
                  <a:cubicBezTo>
                    <a:pt x="7623" y="3844"/>
                    <a:pt x="7541" y="3877"/>
                    <a:pt x="7442" y="3894"/>
                  </a:cubicBezTo>
                  <a:cubicBezTo>
                    <a:pt x="7216" y="3946"/>
                    <a:pt x="6990" y="3968"/>
                    <a:pt x="6765" y="3968"/>
                  </a:cubicBezTo>
                  <a:cubicBezTo>
                    <a:pt x="5179" y="3968"/>
                    <a:pt x="3643" y="2834"/>
                    <a:pt x="2302" y="2834"/>
                  </a:cubicBezTo>
                  <a:cubicBezTo>
                    <a:pt x="2155" y="2834"/>
                    <a:pt x="2011" y="2847"/>
                    <a:pt x="1869" y="2877"/>
                  </a:cubicBezTo>
                  <a:cubicBezTo>
                    <a:pt x="624" y="3156"/>
                    <a:pt x="263" y="4041"/>
                    <a:pt x="148" y="4582"/>
                  </a:cubicBezTo>
                  <a:cubicBezTo>
                    <a:pt x="1" y="5123"/>
                    <a:pt x="115" y="5729"/>
                    <a:pt x="558" y="6057"/>
                  </a:cubicBezTo>
                  <a:cubicBezTo>
                    <a:pt x="784" y="6233"/>
                    <a:pt x="1056" y="6313"/>
                    <a:pt x="1321" y="6313"/>
                  </a:cubicBezTo>
                  <a:cubicBezTo>
                    <a:pt x="1747" y="6313"/>
                    <a:pt x="2156" y="6106"/>
                    <a:pt x="2328" y="5762"/>
                  </a:cubicBezTo>
                  <a:cubicBezTo>
                    <a:pt x="2656" y="5221"/>
                    <a:pt x="2361" y="4516"/>
                    <a:pt x="1869" y="4402"/>
                  </a:cubicBezTo>
                  <a:cubicBezTo>
                    <a:pt x="1775" y="4363"/>
                    <a:pt x="1678" y="4344"/>
                    <a:pt x="1581" y="4344"/>
                  </a:cubicBezTo>
                  <a:cubicBezTo>
                    <a:pt x="1273" y="4344"/>
                    <a:pt x="978" y="4532"/>
                    <a:pt x="853" y="4844"/>
                  </a:cubicBezTo>
                  <a:cubicBezTo>
                    <a:pt x="820" y="4959"/>
                    <a:pt x="820" y="5090"/>
                    <a:pt x="837" y="5221"/>
                  </a:cubicBezTo>
                  <a:lnTo>
                    <a:pt x="837" y="5238"/>
                  </a:lnTo>
                  <a:cubicBezTo>
                    <a:pt x="837" y="5238"/>
                    <a:pt x="853" y="5254"/>
                    <a:pt x="853" y="5270"/>
                  </a:cubicBezTo>
                  <a:cubicBezTo>
                    <a:pt x="853" y="5287"/>
                    <a:pt x="853" y="5287"/>
                    <a:pt x="853" y="5303"/>
                  </a:cubicBezTo>
                  <a:cubicBezTo>
                    <a:pt x="927" y="5525"/>
                    <a:pt x="1130" y="5663"/>
                    <a:pt x="1351" y="5663"/>
                  </a:cubicBezTo>
                  <a:cubicBezTo>
                    <a:pt x="1425" y="5663"/>
                    <a:pt x="1501" y="5647"/>
                    <a:pt x="1574" y="5615"/>
                  </a:cubicBezTo>
                  <a:cubicBezTo>
                    <a:pt x="1921" y="5473"/>
                    <a:pt x="1813" y="4923"/>
                    <a:pt x="1471" y="4923"/>
                  </a:cubicBezTo>
                  <a:cubicBezTo>
                    <a:pt x="1456" y="4923"/>
                    <a:pt x="1442" y="4924"/>
                    <a:pt x="1427" y="4926"/>
                  </a:cubicBezTo>
                  <a:cubicBezTo>
                    <a:pt x="1050" y="4959"/>
                    <a:pt x="1115" y="5320"/>
                    <a:pt x="1066" y="5369"/>
                  </a:cubicBezTo>
                  <a:cubicBezTo>
                    <a:pt x="1052" y="5383"/>
                    <a:pt x="1037" y="5389"/>
                    <a:pt x="1022" y="5389"/>
                  </a:cubicBezTo>
                  <a:cubicBezTo>
                    <a:pt x="968" y="5389"/>
                    <a:pt x="915" y="5313"/>
                    <a:pt x="902" y="5287"/>
                  </a:cubicBezTo>
                  <a:cubicBezTo>
                    <a:pt x="837" y="5090"/>
                    <a:pt x="853" y="4877"/>
                    <a:pt x="951" y="4713"/>
                  </a:cubicBezTo>
                  <a:cubicBezTo>
                    <a:pt x="1091" y="4504"/>
                    <a:pt x="1320" y="4394"/>
                    <a:pt x="1559" y="4394"/>
                  </a:cubicBezTo>
                  <a:cubicBezTo>
                    <a:pt x="1657" y="4394"/>
                    <a:pt x="1757" y="4413"/>
                    <a:pt x="1853" y="4451"/>
                  </a:cubicBezTo>
                  <a:cubicBezTo>
                    <a:pt x="2312" y="4566"/>
                    <a:pt x="2558" y="5221"/>
                    <a:pt x="2246" y="5713"/>
                  </a:cubicBezTo>
                  <a:cubicBezTo>
                    <a:pt x="2086" y="6024"/>
                    <a:pt x="1703" y="6207"/>
                    <a:pt x="1314" y="6207"/>
                  </a:cubicBezTo>
                  <a:cubicBezTo>
                    <a:pt x="1069" y="6207"/>
                    <a:pt x="820" y="6134"/>
                    <a:pt x="624" y="5975"/>
                  </a:cubicBezTo>
                  <a:cubicBezTo>
                    <a:pt x="83" y="5566"/>
                    <a:pt x="115" y="4631"/>
                    <a:pt x="558" y="4058"/>
                  </a:cubicBezTo>
                  <a:cubicBezTo>
                    <a:pt x="904" y="3576"/>
                    <a:pt x="1492" y="3345"/>
                    <a:pt x="2105" y="3345"/>
                  </a:cubicBezTo>
                  <a:cubicBezTo>
                    <a:pt x="2305" y="3345"/>
                    <a:pt x="2508" y="3370"/>
                    <a:pt x="2705" y="3418"/>
                  </a:cubicBezTo>
                  <a:cubicBezTo>
                    <a:pt x="3508" y="3615"/>
                    <a:pt x="4328" y="3959"/>
                    <a:pt x="5213" y="4189"/>
                  </a:cubicBezTo>
                  <a:cubicBezTo>
                    <a:pt x="5549" y="4250"/>
                    <a:pt x="5892" y="4286"/>
                    <a:pt x="6230" y="4286"/>
                  </a:cubicBezTo>
                  <a:cubicBezTo>
                    <a:pt x="6800" y="4286"/>
                    <a:pt x="7358" y="4184"/>
                    <a:pt x="7852" y="3926"/>
                  </a:cubicBezTo>
                  <a:cubicBezTo>
                    <a:pt x="8623" y="3517"/>
                    <a:pt x="9082" y="2713"/>
                    <a:pt x="9049" y="1845"/>
                  </a:cubicBezTo>
                  <a:cubicBezTo>
                    <a:pt x="9016" y="653"/>
                    <a:pt x="7998" y="0"/>
                    <a:pt x="708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 name="Google Shape;1867;p2"/>
            <p:cNvSpPr/>
            <p:nvPr/>
          </p:nvSpPr>
          <p:spPr>
            <a:xfrm>
              <a:off x="2839825" y="5059175"/>
              <a:ext cx="161475" cy="92300"/>
            </a:xfrm>
            <a:custGeom>
              <a:avLst/>
              <a:gdLst/>
              <a:ahLst/>
              <a:cxnLst/>
              <a:rect l="l" t="t" r="r" b="b"/>
              <a:pathLst>
                <a:path w="6459" h="3692" extrusionOk="0">
                  <a:moveTo>
                    <a:pt x="948" y="0"/>
                  </a:moveTo>
                  <a:cubicBezTo>
                    <a:pt x="332" y="0"/>
                    <a:pt x="1" y="265"/>
                    <a:pt x="1" y="265"/>
                  </a:cubicBezTo>
                  <a:cubicBezTo>
                    <a:pt x="225" y="193"/>
                    <a:pt x="434" y="147"/>
                    <a:pt x="643" y="147"/>
                  </a:cubicBezTo>
                  <a:cubicBezTo>
                    <a:pt x="952" y="147"/>
                    <a:pt x="1262" y="247"/>
                    <a:pt x="1623" y="511"/>
                  </a:cubicBezTo>
                  <a:cubicBezTo>
                    <a:pt x="2213" y="954"/>
                    <a:pt x="1853" y="1708"/>
                    <a:pt x="1754" y="2200"/>
                  </a:cubicBezTo>
                  <a:cubicBezTo>
                    <a:pt x="1656" y="2708"/>
                    <a:pt x="2361" y="2921"/>
                    <a:pt x="2721" y="3085"/>
                  </a:cubicBezTo>
                  <a:cubicBezTo>
                    <a:pt x="3082" y="3249"/>
                    <a:pt x="2902" y="3691"/>
                    <a:pt x="2902" y="3691"/>
                  </a:cubicBezTo>
                  <a:cubicBezTo>
                    <a:pt x="4230" y="2872"/>
                    <a:pt x="3377" y="1937"/>
                    <a:pt x="3148" y="1659"/>
                  </a:cubicBezTo>
                  <a:cubicBezTo>
                    <a:pt x="2957" y="1441"/>
                    <a:pt x="3083" y="1200"/>
                    <a:pt x="3272" y="1200"/>
                  </a:cubicBezTo>
                  <a:cubicBezTo>
                    <a:pt x="3311" y="1200"/>
                    <a:pt x="3352" y="1210"/>
                    <a:pt x="3394" y="1233"/>
                  </a:cubicBezTo>
                  <a:cubicBezTo>
                    <a:pt x="3639" y="1364"/>
                    <a:pt x="3262" y="1872"/>
                    <a:pt x="3951" y="2298"/>
                  </a:cubicBezTo>
                  <a:cubicBezTo>
                    <a:pt x="4120" y="2410"/>
                    <a:pt x="4280" y="2451"/>
                    <a:pt x="4423" y="2451"/>
                  </a:cubicBezTo>
                  <a:cubicBezTo>
                    <a:pt x="4847" y="2451"/>
                    <a:pt x="5131" y="2085"/>
                    <a:pt x="5131" y="2085"/>
                  </a:cubicBezTo>
                  <a:lnTo>
                    <a:pt x="5131" y="2085"/>
                  </a:lnTo>
                  <a:cubicBezTo>
                    <a:pt x="5125" y="2085"/>
                    <a:pt x="5119" y="2085"/>
                    <a:pt x="5113" y="2085"/>
                  </a:cubicBezTo>
                  <a:cubicBezTo>
                    <a:pt x="4744" y="2085"/>
                    <a:pt x="4948" y="1574"/>
                    <a:pt x="4787" y="1413"/>
                  </a:cubicBezTo>
                  <a:cubicBezTo>
                    <a:pt x="4703" y="1350"/>
                    <a:pt x="4605" y="1320"/>
                    <a:pt x="4511" y="1320"/>
                  </a:cubicBezTo>
                  <a:cubicBezTo>
                    <a:pt x="4459" y="1320"/>
                    <a:pt x="4408" y="1330"/>
                    <a:pt x="4361" y="1347"/>
                  </a:cubicBezTo>
                  <a:cubicBezTo>
                    <a:pt x="4308" y="1359"/>
                    <a:pt x="4258" y="1364"/>
                    <a:pt x="4213" y="1364"/>
                  </a:cubicBezTo>
                  <a:cubicBezTo>
                    <a:pt x="4062" y="1364"/>
                    <a:pt x="3970" y="1305"/>
                    <a:pt x="4033" y="1216"/>
                  </a:cubicBezTo>
                  <a:cubicBezTo>
                    <a:pt x="4062" y="1174"/>
                    <a:pt x="4096" y="1158"/>
                    <a:pt x="4142" y="1158"/>
                  </a:cubicBezTo>
                  <a:cubicBezTo>
                    <a:pt x="4274" y="1158"/>
                    <a:pt x="4508" y="1294"/>
                    <a:pt x="5033" y="1331"/>
                  </a:cubicBezTo>
                  <a:cubicBezTo>
                    <a:pt x="5060" y="1333"/>
                    <a:pt x="5088" y="1333"/>
                    <a:pt x="5115" y="1333"/>
                  </a:cubicBezTo>
                  <a:cubicBezTo>
                    <a:pt x="5892" y="1333"/>
                    <a:pt x="6459" y="675"/>
                    <a:pt x="6459" y="675"/>
                  </a:cubicBezTo>
                  <a:lnTo>
                    <a:pt x="6459" y="675"/>
                  </a:lnTo>
                  <a:cubicBezTo>
                    <a:pt x="6000" y="931"/>
                    <a:pt x="5514" y="1029"/>
                    <a:pt x="5026" y="1029"/>
                  </a:cubicBezTo>
                  <a:cubicBezTo>
                    <a:pt x="3859" y="1029"/>
                    <a:pt x="2680" y="468"/>
                    <a:pt x="1836" y="167"/>
                  </a:cubicBezTo>
                  <a:cubicBezTo>
                    <a:pt x="1495" y="44"/>
                    <a:pt x="1198" y="0"/>
                    <a:pt x="9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 name="Google Shape;1868;p2"/>
            <p:cNvSpPr/>
            <p:nvPr/>
          </p:nvSpPr>
          <p:spPr>
            <a:xfrm>
              <a:off x="2881625" y="4967250"/>
              <a:ext cx="90175" cy="63325"/>
            </a:xfrm>
            <a:custGeom>
              <a:avLst/>
              <a:gdLst/>
              <a:ahLst/>
              <a:cxnLst/>
              <a:rect l="l" t="t" r="r" b="b"/>
              <a:pathLst>
                <a:path w="3607" h="2533" extrusionOk="0">
                  <a:moveTo>
                    <a:pt x="2521" y="0"/>
                  </a:moveTo>
                  <a:cubicBezTo>
                    <a:pt x="1931" y="0"/>
                    <a:pt x="1246" y="123"/>
                    <a:pt x="869" y="615"/>
                  </a:cubicBezTo>
                  <a:cubicBezTo>
                    <a:pt x="0" y="1762"/>
                    <a:pt x="525" y="2533"/>
                    <a:pt x="525" y="2533"/>
                  </a:cubicBezTo>
                  <a:cubicBezTo>
                    <a:pt x="525" y="2533"/>
                    <a:pt x="361" y="2172"/>
                    <a:pt x="1394" y="2156"/>
                  </a:cubicBezTo>
                  <a:cubicBezTo>
                    <a:pt x="2426" y="2139"/>
                    <a:pt x="2295" y="1500"/>
                    <a:pt x="2262" y="1271"/>
                  </a:cubicBezTo>
                  <a:cubicBezTo>
                    <a:pt x="2180" y="1008"/>
                    <a:pt x="2230" y="746"/>
                    <a:pt x="2410" y="549"/>
                  </a:cubicBezTo>
                  <a:cubicBezTo>
                    <a:pt x="2656" y="205"/>
                    <a:pt x="3607" y="123"/>
                    <a:pt x="3607" y="123"/>
                  </a:cubicBezTo>
                  <a:cubicBezTo>
                    <a:pt x="3607" y="123"/>
                    <a:pt x="3111" y="0"/>
                    <a:pt x="25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 name="Google Shape;1869;p2"/>
            <p:cNvSpPr/>
            <p:nvPr/>
          </p:nvSpPr>
          <p:spPr>
            <a:xfrm>
              <a:off x="2950475" y="4900250"/>
              <a:ext cx="56575" cy="67225"/>
            </a:xfrm>
            <a:custGeom>
              <a:avLst/>
              <a:gdLst/>
              <a:ahLst/>
              <a:cxnLst/>
              <a:rect l="l" t="t" r="r" b="b"/>
              <a:pathLst>
                <a:path w="2263" h="2689" extrusionOk="0">
                  <a:moveTo>
                    <a:pt x="1148" y="0"/>
                  </a:moveTo>
                  <a:cubicBezTo>
                    <a:pt x="1148" y="0"/>
                    <a:pt x="1344" y="541"/>
                    <a:pt x="1000" y="738"/>
                  </a:cubicBezTo>
                  <a:cubicBezTo>
                    <a:pt x="639" y="935"/>
                    <a:pt x="0" y="1344"/>
                    <a:pt x="262" y="2017"/>
                  </a:cubicBezTo>
                  <a:cubicBezTo>
                    <a:pt x="508" y="2689"/>
                    <a:pt x="1689" y="2426"/>
                    <a:pt x="2262" y="2623"/>
                  </a:cubicBezTo>
                  <a:cubicBezTo>
                    <a:pt x="2262" y="2623"/>
                    <a:pt x="1393" y="2164"/>
                    <a:pt x="1459" y="1443"/>
                  </a:cubicBezTo>
                  <a:cubicBezTo>
                    <a:pt x="1525" y="705"/>
                    <a:pt x="1443" y="181"/>
                    <a:pt x="11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 name="Google Shape;1870;p2"/>
            <p:cNvSpPr/>
            <p:nvPr/>
          </p:nvSpPr>
          <p:spPr>
            <a:xfrm>
              <a:off x="3011525" y="4929750"/>
              <a:ext cx="79925" cy="107800"/>
            </a:xfrm>
            <a:custGeom>
              <a:avLst/>
              <a:gdLst/>
              <a:ahLst/>
              <a:cxnLst/>
              <a:rect l="l" t="t" r="r" b="b"/>
              <a:pathLst>
                <a:path w="3197" h="4312" extrusionOk="0">
                  <a:moveTo>
                    <a:pt x="378" y="1"/>
                  </a:moveTo>
                  <a:cubicBezTo>
                    <a:pt x="1" y="1345"/>
                    <a:pt x="541" y="1607"/>
                    <a:pt x="1099" y="2476"/>
                  </a:cubicBezTo>
                  <a:cubicBezTo>
                    <a:pt x="1656" y="3361"/>
                    <a:pt x="1050" y="4311"/>
                    <a:pt x="1050" y="4311"/>
                  </a:cubicBezTo>
                  <a:cubicBezTo>
                    <a:pt x="1459" y="4049"/>
                    <a:pt x="1804" y="3361"/>
                    <a:pt x="2492" y="2918"/>
                  </a:cubicBezTo>
                  <a:cubicBezTo>
                    <a:pt x="3197" y="2492"/>
                    <a:pt x="2902" y="1591"/>
                    <a:pt x="2902" y="1591"/>
                  </a:cubicBezTo>
                  <a:lnTo>
                    <a:pt x="2902" y="1591"/>
                  </a:lnTo>
                  <a:cubicBezTo>
                    <a:pt x="2862" y="1695"/>
                    <a:pt x="2760" y="1748"/>
                    <a:pt x="2595" y="1748"/>
                  </a:cubicBezTo>
                  <a:cubicBezTo>
                    <a:pt x="2554" y="1748"/>
                    <a:pt x="2508" y="1745"/>
                    <a:pt x="2459" y="1738"/>
                  </a:cubicBezTo>
                  <a:cubicBezTo>
                    <a:pt x="2428" y="1731"/>
                    <a:pt x="2398" y="1727"/>
                    <a:pt x="2369" y="1727"/>
                  </a:cubicBezTo>
                  <a:cubicBezTo>
                    <a:pt x="2134" y="1727"/>
                    <a:pt x="1962" y="1947"/>
                    <a:pt x="2049" y="2181"/>
                  </a:cubicBezTo>
                  <a:cubicBezTo>
                    <a:pt x="2101" y="2413"/>
                    <a:pt x="1959" y="2513"/>
                    <a:pt x="1825" y="2513"/>
                  </a:cubicBezTo>
                  <a:cubicBezTo>
                    <a:pt x="1789" y="2513"/>
                    <a:pt x="1753" y="2506"/>
                    <a:pt x="1722" y="2492"/>
                  </a:cubicBezTo>
                  <a:cubicBezTo>
                    <a:pt x="1558" y="2426"/>
                    <a:pt x="1558" y="2066"/>
                    <a:pt x="1787" y="1886"/>
                  </a:cubicBezTo>
                  <a:cubicBezTo>
                    <a:pt x="2000" y="1705"/>
                    <a:pt x="2148" y="1312"/>
                    <a:pt x="1951" y="689"/>
                  </a:cubicBezTo>
                  <a:cubicBezTo>
                    <a:pt x="1815" y="219"/>
                    <a:pt x="1370" y="104"/>
                    <a:pt x="1048" y="104"/>
                  </a:cubicBezTo>
                  <a:cubicBezTo>
                    <a:pt x="943" y="104"/>
                    <a:pt x="852" y="116"/>
                    <a:pt x="787" y="132"/>
                  </a:cubicBezTo>
                  <a:cubicBezTo>
                    <a:pt x="764" y="134"/>
                    <a:pt x="741" y="136"/>
                    <a:pt x="717" y="136"/>
                  </a:cubicBezTo>
                  <a:cubicBezTo>
                    <a:pt x="594" y="136"/>
                    <a:pt x="474" y="97"/>
                    <a:pt x="3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 name="Google Shape;1871;p2"/>
            <p:cNvSpPr/>
            <p:nvPr/>
          </p:nvSpPr>
          <p:spPr>
            <a:xfrm>
              <a:off x="2993900" y="4771100"/>
              <a:ext cx="202450" cy="202525"/>
            </a:xfrm>
            <a:custGeom>
              <a:avLst/>
              <a:gdLst/>
              <a:ahLst/>
              <a:cxnLst/>
              <a:rect l="l" t="t" r="r" b="b"/>
              <a:pathLst>
                <a:path w="8098" h="8101" extrusionOk="0">
                  <a:moveTo>
                    <a:pt x="5732" y="0"/>
                  </a:moveTo>
                  <a:cubicBezTo>
                    <a:pt x="5218" y="0"/>
                    <a:pt x="4714" y="189"/>
                    <a:pt x="4410" y="577"/>
                  </a:cubicBezTo>
                  <a:cubicBezTo>
                    <a:pt x="4115" y="1003"/>
                    <a:pt x="4082" y="1560"/>
                    <a:pt x="4312" y="2036"/>
                  </a:cubicBezTo>
                  <a:cubicBezTo>
                    <a:pt x="4519" y="2442"/>
                    <a:pt x="4854" y="2589"/>
                    <a:pt x="5182" y="2589"/>
                  </a:cubicBezTo>
                  <a:cubicBezTo>
                    <a:pt x="5528" y="2589"/>
                    <a:pt x="5864" y="2426"/>
                    <a:pt x="6033" y="2232"/>
                  </a:cubicBezTo>
                  <a:cubicBezTo>
                    <a:pt x="6213" y="2036"/>
                    <a:pt x="6295" y="1757"/>
                    <a:pt x="6246" y="1478"/>
                  </a:cubicBezTo>
                  <a:cubicBezTo>
                    <a:pt x="6188" y="1158"/>
                    <a:pt x="5957" y="1022"/>
                    <a:pt x="5748" y="1022"/>
                  </a:cubicBezTo>
                  <a:cubicBezTo>
                    <a:pt x="5604" y="1022"/>
                    <a:pt x="5470" y="1086"/>
                    <a:pt x="5410" y="1200"/>
                  </a:cubicBezTo>
                  <a:cubicBezTo>
                    <a:pt x="5262" y="1495"/>
                    <a:pt x="5344" y="1839"/>
                    <a:pt x="5754" y="1905"/>
                  </a:cubicBezTo>
                  <a:cubicBezTo>
                    <a:pt x="6098" y="1954"/>
                    <a:pt x="5918" y="2396"/>
                    <a:pt x="5475" y="2495"/>
                  </a:cubicBezTo>
                  <a:cubicBezTo>
                    <a:pt x="5391" y="2520"/>
                    <a:pt x="5306" y="2532"/>
                    <a:pt x="5222" y="2532"/>
                  </a:cubicBezTo>
                  <a:cubicBezTo>
                    <a:pt x="4867" y="2532"/>
                    <a:pt x="4536" y="2318"/>
                    <a:pt x="4377" y="1986"/>
                  </a:cubicBezTo>
                  <a:cubicBezTo>
                    <a:pt x="4180" y="1544"/>
                    <a:pt x="4230" y="1019"/>
                    <a:pt x="4525" y="626"/>
                  </a:cubicBezTo>
                  <a:cubicBezTo>
                    <a:pt x="4795" y="288"/>
                    <a:pt x="5243" y="129"/>
                    <a:pt x="5713" y="129"/>
                  </a:cubicBezTo>
                  <a:cubicBezTo>
                    <a:pt x="5813" y="129"/>
                    <a:pt x="5915" y="136"/>
                    <a:pt x="6016" y="151"/>
                  </a:cubicBezTo>
                  <a:cubicBezTo>
                    <a:pt x="7213" y="282"/>
                    <a:pt x="7901" y="1986"/>
                    <a:pt x="7196" y="3134"/>
                  </a:cubicBezTo>
                  <a:cubicBezTo>
                    <a:pt x="6951" y="3494"/>
                    <a:pt x="6623" y="3790"/>
                    <a:pt x="6229" y="3986"/>
                  </a:cubicBezTo>
                  <a:cubicBezTo>
                    <a:pt x="5842" y="4152"/>
                    <a:pt x="5393" y="4235"/>
                    <a:pt x="4866" y="4235"/>
                  </a:cubicBezTo>
                  <a:cubicBezTo>
                    <a:pt x="4457" y="4235"/>
                    <a:pt x="4001" y="4185"/>
                    <a:pt x="3492" y="4085"/>
                  </a:cubicBezTo>
                  <a:cubicBezTo>
                    <a:pt x="3199" y="4028"/>
                    <a:pt x="2910" y="4000"/>
                    <a:pt x="2634" y="4000"/>
                  </a:cubicBezTo>
                  <a:cubicBezTo>
                    <a:pt x="1304" y="4000"/>
                    <a:pt x="240" y="4653"/>
                    <a:pt x="132" y="5970"/>
                  </a:cubicBezTo>
                  <a:cubicBezTo>
                    <a:pt x="1" y="7560"/>
                    <a:pt x="1033" y="8100"/>
                    <a:pt x="1033" y="8100"/>
                  </a:cubicBezTo>
                  <a:cubicBezTo>
                    <a:pt x="1033" y="8100"/>
                    <a:pt x="1017" y="8084"/>
                    <a:pt x="1001" y="8068"/>
                  </a:cubicBezTo>
                  <a:cubicBezTo>
                    <a:pt x="443" y="7428"/>
                    <a:pt x="591" y="6232"/>
                    <a:pt x="591" y="6232"/>
                  </a:cubicBezTo>
                  <a:cubicBezTo>
                    <a:pt x="689" y="5707"/>
                    <a:pt x="951" y="5248"/>
                    <a:pt x="1345" y="4904"/>
                  </a:cubicBezTo>
                  <a:cubicBezTo>
                    <a:pt x="1926" y="4463"/>
                    <a:pt x="2660" y="4378"/>
                    <a:pt x="3143" y="4378"/>
                  </a:cubicBezTo>
                  <a:cubicBezTo>
                    <a:pt x="3450" y="4378"/>
                    <a:pt x="3656" y="4412"/>
                    <a:pt x="3656" y="4412"/>
                  </a:cubicBezTo>
                  <a:cubicBezTo>
                    <a:pt x="3918" y="4445"/>
                    <a:pt x="4148" y="4462"/>
                    <a:pt x="4361" y="4462"/>
                  </a:cubicBezTo>
                  <a:cubicBezTo>
                    <a:pt x="4481" y="4471"/>
                    <a:pt x="4605" y="4476"/>
                    <a:pt x="4730" y="4476"/>
                  </a:cubicBezTo>
                  <a:cubicBezTo>
                    <a:pt x="5689" y="4476"/>
                    <a:pt x="6733" y="4175"/>
                    <a:pt x="7328" y="3232"/>
                  </a:cubicBezTo>
                  <a:cubicBezTo>
                    <a:pt x="8098" y="1986"/>
                    <a:pt x="7344" y="167"/>
                    <a:pt x="6016" y="20"/>
                  </a:cubicBezTo>
                  <a:cubicBezTo>
                    <a:pt x="5922" y="7"/>
                    <a:pt x="5827" y="0"/>
                    <a:pt x="57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 name="Google Shape;1872;p2"/>
            <p:cNvSpPr/>
            <p:nvPr/>
          </p:nvSpPr>
          <p:spPr>
            <a:xfrm>
              <a:off x="3018900" y="4972775"/>
              <a:ext cx="25" cy="25"/>
            </a:xfrm>
            <a:custGeom>
              <a:avLst/>
              <a:gdLst/>
              <a:ahLst/>
              <a:cxnLst/>
              <a:rect l="l" t="t" r="r" b="b"/>
              <a:pathLst>
                <a:path w="1" h="1" extrusionOk="0">
                  <a:moveTo>
                    <a:pt x="1" y="1"/>
                  </a:moveTo>
                  <a:lnTo>
                    <a:pt x="1" y="1"/>
                  </a:lnTo>
                  <a:lnTo>
                    <a:pt x="1"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 name="Google Shape;1873;p2"/>
            <p:cNvSpPr/>
            <p:nvPr/>
          </p:nvSpPr>
          <p:spPr>
            <a:xfrm>
              <a:off x="3047575" y="4887250"/>
              <a:ext cx="116825" cy="59725"/>
            </a:xfrm>
            <a:custGeom>
              <a:avLst/>
              <a:gdLst/>
              <a:ahLst/>
              <a:cxnLst/>
              <a:rect l="l" t="t" r="r" b="b"/>
              <a:pathLst>
                <a:path w="4673" h="2389" extrusionOk="0">
                  <a:moveTo>
                    <a:pt x="1086" y="0"/>
                  </a:moveTo>
                  <a:cubicBezTo>
                    <a:pt x="394" y="0"/>
                    <a:pt x="1" y="225"/>
                    <a:pt x="1" y="225"/>
                  </a:cubicBezTo>
                  <a:cubicBezTo>
                    <a:pt x="84" y="210"/>
                    <a:pt x="164" y="203"/>
                    <a:pt x="240" y="203"/>
                  </a:cubicBezTo>
                  <a:cubicBezTo>
                    <a:pt x="728" y="203"/>
                    <a:pt x="1035" y="513"/>
                    <a:pt x="935" y="996"/>
                  </a:cubicBezTo>
                  <a:cubicBezTo>
                    <a:pt x="804" y="1406"/>
                    <a:pt x="968" y="1864"/>
                    <a:pt x="1312" y="2127"/>
                  </a:cubicBezTo>
                  <a:cubicBezTo>
                    <a:pt x="1640" y="2389"/>
                    <a:pt x="2558" y="2389"/>
                    <a:pt x="2558" y="2389"/>
                  </a:cubicBezTo>
                  <a:cubicBezTo>
                    <a:pt x="2296" y="2241"/>
                    <a:pt x="2525" y="1881"/>
                    <a:pt x="2706" y="1455"/>
                  </a:cubicBezTo>
                  <a:cubicBezTo>
                    <a:pt x="2861" y="1034"/>
                    <a:pt x="2424" y="880"/>
                    <a:pt x="2240" y="880"/>
                  </a:cubicBezTo>
                  <a:cubicBezTo>
                    <a:pt x="2231" y="880"/>
                    <a:pt x="2222" y="880"/>
                    <a:pt x="2214" y="881"/>
                  </a:cubicBezTo>
                  <a:cubicBezTo>
                    <a:pt x="2110" y="890"/>
                    <a:pt x="2028" y="911"/>
                    <a:pt x="1956" y="911"/>
                  </a:cubicBezTo>
                  <a:cubicBezTo>
                    <a:pt x="1902" y="911"/>
                    <a:pt x="1853" y="900"/>
                    <a:pt x="1804" y="865"/>
                  </a:cubicBezTo>
                  <a:cubicBezTo>
                    <a:pt x="1697" y="798"/>
                    <a:pt x="1742" y="580"/>
                    <a:pt x="2019" y="580"/>
                  </a:cubicBezTo>
                  <a:cubicBezTo>
                    <a:pt x="2082" y="580"/>
                    <a:pt x="2158" y="591"/>
                    <a:pt x="2247" y="619"/>
                  </a:cubicBezTo>
                  <a:cubicBezTo>
                    <a:pt x="2722" y="783"/>
                    <a:pt x="2574" y="1242"/>
                    <a:pt x="3312" y="1389"/>
                  </a:cubicBezTo>
                  <a:cubicBezTo>
                    <a:pt x="3367" y="1400"/>
                    <a:pt x="3419" y="1406"/>
                    <a:pt x="3468" y="1406"/>
                  </a:cubicBezTo>
                  <a:cubicBezTo>
                    <a:pt x="4060" y="1406"/>
                    <a:pt x="4219" y="643"/>
                    <a:pt x="4279" y="537"/>
                  </a:cubicBezTo>
                  <a:cubicBezTo>
                    <a:pt x="4394" y="406"/>
                    <a:pt x="4525" y="275"/>
                    <a:pt x="4672" y="160"/>
                  </a:cubicBezTo>
                  <a:lnTo>
                    <a:pt x="4672" y="160"/>
                  </a:lnTo>
                  <a:cubicBezTo>
                    <a:pt x="4463" y="274"/>
                    <a:pt x="4088" y="394"/>
                    <a:pt x="3549" y="394"/>
                  </a:cubicBezTo>
                  <a:cubicBezTo>
                    <a:pt x="3161" y="394"/>
                    <a:pt x="2688" y="332"/>
                    <a:pt x="2132" y="160"/>
                  </a:cubicBezTo>
                  <a:cubicBezTo>
                    <a:pt x="1734" y="42"/>
                    <a:pt x="1382" y="0"/>
                    <a:pt x="108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 name="Google Shape;1874;p2"/>
            <p:cNvSpPr/>
            <p:nvPr/>
          </p:nvSpPr>
          <p:spPr>
            <a:xfrm>
              <a:off x="3054550" y="4778125"/>
              <a:ext cx="80350" cy="84125"/>
            </a:xfrm>
            <a:custGeom>
              <a:avLst/>
              <a:gdLst/>
              <a:ahLst/>
              <a:cxnLst/>
              <a:rect l="l" t="t" r="r" b="b"/>
              <a:pathLst>
                <a:path w="3214" h="3365" extrusionOk="0">
                  <a:moveTo>
                    <a:pt x="1935" y="1"/>
                  </a:moveTo>
                  <a:lnTo>
                    <a:pt x="1935" y="1"/>
                  </a:lnTo>
                  <a:cubicBezTo>
                    <a:pt x="1492" y="279"/>
                    <a:pt x="1427" y="722"/>
                    <a:pt x="705" y="1345"/>
                  </a:cubicBezTo>
                  <a:cubicBezTo>
                    <a:pt x="1" y="1968"/>
                    <a:pt x="197" y="2427"/>
                    <a:pt x="345" y="2689"/>
                  </a:cubicBezTo>
                  <a:cubicBezTo>
                    <a:pt x="460" y="2804"/>
                    <a:pt x="427" y="3000"/>
                    <a:pt x="296" y="3099"/>
                  </a:cubicBezTo>
                  <a:cubicBezTo>
                    <a:pt x="1377" y="2984"/>
                    <a:pt x="1230" y="2345"/>
                    <a:pt x="1164" y="2148"/>
                  </a:cubicBezTo>
                  <a:cubicBezTo>
                    <a:pt x="1099" y="1951"/>
                    <a:pt x="1132" y="1837"/>
                    <a:pt x="1246" y="1837"/>
                  </a:cubicBezTo>
                  <a:cubicBezTo>
                    <a:pt x="1361" y="1837"/>
                    <a:pt x="1345" y="2066"/>
                    <a:pt x="1328" y="2361"/>
                  </a:cubicBezTo>
                  <a:cubicBezTo>
                    <a:pt x="1312" y="2640"/>
                    <a:pt x="1263" y="3295"/>
                    <a:pt x="2115" y="3361"/>
                  </a:cubicBezTo>
                  <a:cubicBezTo>
                    <a:pt x="2146" y="3363"/>
                    <a:pt x="2176" y="3365"/>
                    <a:pt x="2206" y="3365"/>
                  </a:cubicBezTo>
                  <a:cubicBezTo>
                    <a:pt x="2985" y="3365"/>
                    <a:pt x="3213" y="2558"/>
                    <a:pt x="3213" y="2558"/>
                  </a:cubicBezTo>
                  <a:lnTo>
                    <a:pt x="3213" y="2558"/>
                  </a:lnTo>
                  <a:cubicBezTo>
                    <a:pt x="3088" y="2592"/>
                    <a:pt x="2937" y="2618"/>
                    <a:pt x="2777" y="2618"/>
                  </a:cubicBezTo>
                  <a:cubicBezTo>
                    <a:pt x="2327" y="2618"/>
                    <a:pt x="1804" y="2418"/>
                    <a:pt x="1574" y="1656"/>
                  </a:cubicBezTo>
                  <a:cubicBezTo>
                    <a:pt x="1377" y="1083"/>
                    <a:pt x="1509" y="443"/>
                    <a:pt x="193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 name="Google Shape;1875;p2"/>
            <p:cNvSpPr/>
            <p:nvPr/>
          </p:nvSpPr>
          <p:spPr>
            <a:xfrm>
              <a:off x="3169300" y="4658700"/>
              <a:ext cx="48375" cy="191575"/>
            </a:xfrm>
            <a:custGeom>
              <a:avLst/>
              <a:gdLst/>
              <a:ahLst/>
              <a:cxnLst/>
              <a:rect l="l" t="t" r="r" b="b"/>
              <a:pathLst>
                <a:path w="1935" h="7663" extrusionOk="0">
                  <a:moveTo>
                    <a:pt x="1301" y="0"/>
                  </a:moveTo>
                  <a:cubicBezTo>
                    <a:pt x="988" y="0"/>
                    <a:pt x="754" y="369"/>
                    <a:pt x="754" y="369"/>
                  </a:cubicBezTo>
                  <a:cubicBezTo>
                    <a:pt x="0" y="1500"/>
                    <a:pt x="836" y="3286"/>
                    <a:pt x="984" y="5171"/>
                  </a:cubicBezTo>
                  <a:cubicBezTo>
                    <a:pt x="1131" y="7056"/>
                    <a:pt x="476" y="7663"/>
                    <a:pt x="476" y="7663"/>
                  </a:cubicBezTo>
                  <a:cubicBezTo>
                    <a:pt x="1164" y="7122"/>
                    <a:pt x="1328" y="5351"/>
                    <a:pt x="1197" y="3991"/>
                  </a:cubicBezTo>
                  <a:cubicBezTo>
                    <a:pt x="1066" y="2631"/>
                    <a:pt x="1082" y="1352"/>
                    <a:pt x="1344" y="1090"/>
                  </a:cubicBezTo>
                  <a:cubicBezTo>
                    <a:pt x="1607" y="828"/>
                    <a:pt x="1934" y="287"/>
                    <a:pt x="1508" y="57"/>
                  </a:cubicBezTo>
                  <a:cubicBezTo>
                    <a:pt x="1436" y="17"/>
                    <a:pt x="1367" y="0"/>
                    <a:pt x="130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 name="Google Shape;1876;p2"/>
            <p:cNvSpPr/>
            <p:nvPr/>
          </p:nvSpPr>
          <p:spPr>
            <a:xfrm>
              <a:off x="3123800" y="4633350"/>
              <a:ext cx="213525" cy="254625"/>
            </a:xfrm>
            <a:custGeom>
              <a:avLst/>
              <a:gdLst/>
              <a:ahLst/>
              <a:cxnLst/>
              <a:rect l="l" t="t" r="r" b="b"/>
              <a:pathLst>
                <a:path w="8541" h="10185" extrusionOk="0">
                  <a:moveTo>
                    <a:pt x="6281" y="1"/>
                  </a:moveTo>
                  <a:cubicBezTo>
                    <a:pt x="6080" y="1"/>
                    <a:pt x="5875" y="24"/>
                    <a:pt x="5672" y="71"/>
                  </a:cubicBezTo>
                  <a:cubicBezTo>
                    <a:pt x="4492" y="334"/>
                    <a:pt x="3722" y="1579"/>
                    <a:pt x="3508" y="2841"/>
                  </a:cubicBezTo>
                  <a:cubicBezTo>
                    <a:pt x="3246" y="4153"/>
                    <a:pt x="3508" y="5382"/>
                    <a:pt x="3459" y="6480"/>
                  </a:cubicBezTo>
                  <a:cubicBezTo>
                    <a:pt x="3508" y="7480"/>
                    <a:pt x="3148" y="8447"/>
                    <a:pt x="2443" y="9136"/>
                  </a:cubicBezTo>
                  <a:cubicBezTo>
                    <a:pt x="1771" y="9758"/>
                    <a:pt x="919" y="10119"/>
                    <a:pt x="1" y="10185"/>
                  </a:cubicBezTo>
                  <a:cubicBezTo>
                    <a:pt x="919" y="10152"/>
                    <a:pt x="1804" y="9808"/>
                    <a:pt x="2509" y="9201"/>
                  </a:cubicBezTo>
                  <a:cubicBezTo>
                    <a:pt x="3246" y="8496"/>
                    <a:pt x="3640" y="7513"/>
                    <a:pt x="3590" y="6497"/>
                  </a:cubicBezTo>
                  <a:cubicBezTo>
                    <a:pt x="3672" y="5366"/>
                    <a:pt x="3427" y="4136"/>
                    <a:pt x="3672" y="2874"/>
                  </a:cubicBezTo>
                  <a:cubicBezTo>
                    <a:pt x="3918" y="1628"/>
                    <a:pt x="4590" y="465"/>
                    <a:pt x="5705" y="219"/>
                  </a:cubicBezTo>
                  <a:cubicBezTo>
                    <a:pt x="5820" y="186"/>
                    <a:pt x="5951" y="170"/>
                    <a:pt x="6082" y="153"/>
                  </a:cubicBezTo>
                  <a:cubicBezTo>
                    <a:pt x="6128" y="150"/>
                    <a:pt x="6174" y="148"/>
                    <a:pt x="6220" y="148"/>
                  </a:cubicBezTo>
                  <a:cubicBezTo>
                    <a:pt x="6626" y="148"/>
                    <a:pt x="7003" y="278"/>
                    <a:pt x="7328" y="514"/>
                  </a:cubicBezTo>
                  <a:cubicBezTo>
                    <a:pt x="8049" y="1088"/>
                    <a:pt x="7951" y="2333"/>
                    <a:pt x="7541" y="2710"/>
                  </a:cubicBezTo>
                  <a:cubicBezTo>
                    <a:pt x="7334" y="2888"/>
                    <a:pt x="7109" y="2961"/>
                    <a:pt x="6912" y="2961"/>
                  </a:cubicBezTo>
                  <a:cubicBezTo>
                    <a:pt x="6654" y="2961"/>
                    <a:pt x="6442" y="2837"/>
                    <a:pt x="6377" y="2661"/>
                  </a:cubicBezTo>
                  <a:lnTo>
                    <a:pt x="6377" y="2661"/>
                  </a:lnTo>
                  <a:cubicBezTo>
                    <a:pt x="6377" y="2661"/>
                    <a:pt x="6413" y="2666"/>
                    <a:pt x="6467" y="2666"/>
                  </a:cubicBezTo>
                  <a:cubicBezTo>
                    <a:pt x="6603" y="2666"/>
                    <a:pt x="6852" y="2633"/>
                    <a:pt x="6934" y="2399"/>
                  </a:cubicBezTo>
                  <a:cubicBezTo>
                    <a:pt x="7049" y="2087"/>
                    <a:pt x="6869" y="1743"/>
                    <a:pt x="6541" y="1678"/>
                  </a:cubicBezTo>
                  <a:cubicBezTo>
                    <a:pt x="6492" y="1664"/>
                    <a:pt x="6440" y="1657"/>
                    <a:pt x="6386" y="1657"/>
                  </a:cubicBezTo>
                  <a:cubicBezTo>
                    <a:pt x="6065" y="1657"/>
                    <a:pt x="5707" y="1911"/>
                    <a:pt x="5820" y="2432"/>
                  </a:cubicBezTo>
                  <a:cubicBezTo>
                    <a:pt x="5910" y="2815"/>
                    <a:pt x="6441" y="3112"/>
                    <a:pt x="6993" y="3112"/>
                  </a:cubicBezTo>
                  <a:cubicBezTo>
                    <a:pt x="7245" y="3112"/>
                    <a:pt x="7501" y="3051"/>
                    <a:pt x="7721" y="2907"/>
                  </a:cubicBezTo>
                  <a:cubicBezTo>
                    <a:pt x="8131" y="2677"/>
                    <a:pt x="8541" y="1973"/>
                    <a:pt x="8246" y="1186"/>
                  </a:cubicBezTo>
                  <a:cubicBezTo>
                    <a:pt x="8018" y="462"/>
                    <a:pt x="7186" y="1"/>
                    <a:pt x="628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 name="Google Shape;1877;p2"/>
            <p:cNvSpPr/>
            <p:nvPr/>
          </p:nvSpPr>
          <p:spPr>
            <a:xfrm>
              <a:off x="3225025" y="4669200"/>
              <a:ext cx="62725" cy="52700"/>
            </a:xfrm>
            <a:custGeom>
              <a:avLst/>
              <a:gdLst/>
              <a:ahLst/>
              <a:cxnLst/>
              <a:rect l="l" t="t" r="r" b="b"/>
              <a:pathLst>
                <a:path w="2509" h="2108" extrusionOk="0">
                  <a:moveTo>
                    <a:pt x="710" y="1"/>
                  </a:moveTo>
                  <a:cubicBezTo>
                    <a:pt x="636" y="1"/>
                    <a:pt x="558" y="11"/>
                    <a:pt x="476" y="31"/>
                  </a:cubicBezTo>
                  <a:cubicBezTo>
                    <a:pt x="607" y="96"/>
                    <a:pt x="640" y="276"/>
                    <a:pt x="541" y="375"/>
                  </a:cubicBezTo>
                  <a:cubicBezTo>
                    <a:pt x="394" y="604"/>
                    <a:pt x="0" y="1309"/>
                    <a:pt x="558" y="1866"/>
                  </a:cubicBezTo>
                  <a:cubicBezTo>
                    <a:pt x="736" y="2045"/>
                    <a:pt x="988" y="2107"/>
                    <a:pt x="1252" y="2107"/>
                  </a:cubicBezTo>
                  <a:cubicBezTo>
                    <a:pt x="1789" y="2107"/>
                    <a:pt x="2377" y="1850"/>
                    <a:pt x="2508" y="1784"/>
                  </a:cubicBezTo>
                  <a:lnTo>
                    <a:pt x="2508" y="1784"/>
                  </a:lnTo>
                  <a:cubicBezTo>
                    <a:pt x="2508" y="1784"/>
                    <a:pt x="2475" y="1788"/>
                    <a:pt x="2421" y="1788"/>
                  </a:cubicBezTo>
                  <a:cubicBezTo>
                    <a:pt x="2203" y="1788"/>
                    <a:pt x="1653" y="1725"/>
                    <a:pt x="1574" y="1096"/>
                  </a:cubicBezTo>
                  <a:cubicBezTo>
                    <a:pt x="1489" y="401"/>
                    <a:pt x="1183" y="1"/>
                    <a:pt x="71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 name="Google Shape;1878;p2"/>
            <p:cNvSpPr/>
            <p:nvPr/>
          </p:nvSpPr>
          <p:spPr>
            <a:xfrm>
              <a:off x="3227900" y="4672400"/>
              <a:ext cx="120900" cy="136900"/>
            </a:xfrm>
            <a:custGeom>
              <a:avLst/>
              <a:gdLst/>
              <a:ahLst/>
              <a:cxnLst/>
              <a:rect l="l" t="t" r="r" b="b"/>
              <a:pathLst>
                <a:path w="4836" h="5476" extrusionOk="0">
                  <a:moveTo>
                    <a:pt x="4360" y="1"/>
                  </a:moveTo>
                  <a:lnTo>
                    <a:pt x="4360" y="1"/>
                  </a:lnTo>
                  <a:cubicBezTo>
                    <a:pt x="4491" y="558"/>
                    <a:pt x="4278" y="1148"/>
                    <a:pt x="3819" y="1492"/>
                  </a:cubicBezTo>
                  <a:cubicBezTo>
                    <a:pt x="3016" y="2066"/>
                    <a:pt x="1918" y="1771"/>
                    <a:pt x="1000" y="2410"/>
                  </a:cubicBezTo>
                  <a:cubicBezTo>
                    <a:pt x="98" y="3033"/>
                    <a:pt x="197" y="3951"/>
                    <a:pt x="180" y="4459"/>
                  </a:cubicBezTo>
                  <a:cubicBezTo>
                    <a:pt x="197" y="4803"/>
                    <a:pt x="131" y="5148"/>
                    <a:pt x="0" y="5476"/>
                  </a:cubicBezTo>
                  <a:cubicBezTo>
                    <a:pt x="312" y="5279"/>
                    <a:pt x="475" y="4918"/>
                    <a:pt x="443" y="4558"/>
                  </a:cubicBezTo>
                  <a:cubicBezTo>
                    <a:pt x="443" y="3915"/>
                    <a:pt x="514" y="3186"/>
                    <a:pt x="711" y="3186"/>
                  </a:cubicBezTo>
                  <a:cubicBezTo>
                    <a:pt x="724" y="3186"/>
                    <a:pt x="739" y="3190"/>
                    <a:pt x="754" y="3197"/>
                  </a:cubicBezTo>
                  <a:cubicBezTo>
                    <a:pt x="984" y="3312"/>
                    <a:pt x="787" y="3558"/>
                    <a:pt x="705" y="3705"/>
                  </a:cubicBezTo>
                  <a:cubicBezTo>
                    <a:pt x="623" y="3853"/>
                    <a:pt x="459" y="4525"/>
                    <a:pt x="1180" y="4935"/>
                  </a:cubicBezTo>
                  <a:cubicBezTo>
                    <a:pt x="1181" y="4935"/>
                    <a:pt x="1181" y="4935"/>
                    <a:pt x="1181" y="4935"/>
                  </a:cubicBezTo>
                  <a:cubicBezTo>
                    <a:pt x="1189" y="4935"/>
                    <a:pt x="957" y="4422"/>
                    <a:pt x="1361" y="4148"/>
                  </a:cubicBezTo>
                  <a:cubicBezTo>
                    <a:pt x="1770" y="3869"/>
                    <a:pt x="2016" y="3705"/>
                    <a:pt x="1967" y="3132"/>
                  </a:cubicBezTo>
                  <a:cubicBezTo>
                    <a:pt x="1923" y="2608"/>
                    <a:pt x="2266" y="2175"/>
                    <a:pt x="2505" y="2175"/>
                  </a:cubicBezTo>
                  <a:cubicBezTo>
                    <a:pt x="2535" y="2175"/>
                    <a:pt x="2564" y="2182"/>
                    <a:pt x="2590" y="2197"/>
                  </a:cubicBezTo>
                  <a:cubicBezTo>
                    <a:pt x="2803" y="2345"/>
                    <a:pt x="2541" y="2558"/>
                    <a:pt x="2426" y="2607"/>
                  </a:cubicBezTo>
                  <a:cubicBezTo>
                    <a:pt x="2229" y="2722"/>
                    <a:pt x="2197" y="2984"/>
                    <a:pt x="2360" y="3148"/>
                  </a:cubicBezTo>
                  <a:cubicBezTo>
                    <a:pt x="2557" y="3394"/>
                    <a:pt x="2492" y="3705"/>
                    <a:pt x="2229" y="3804"/>
                  </a:cubicBezTo>
                  <a:cubicBezTo>
                    <a:pt x="2229" y="3804"/>
                    <a:pt x="2285" y="3810"/>
                    <a:pt x="2379" y="3810"/>
                  </a:cubicBezTo>
                  <a:cubicBezTo>
                    <a:pt x="2701" y="3810"/>
                    <a:pt x="3472" y="3732"/>
                    <a:pt x="3967" y="3033"/>
                  </a:cubicBezTo>
                  <a:cubicBezTo>
                    <a:pt x="4590" y="2148"/>
                    <a:pt x="4836" y="820"/>
                    <a:pt x="43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 name="Google Shape;1879;p2"/>
            <p:cNvSpPr/>
            <p:nvPr/>
          </p:nvSpPr>
          <p:spPr>
            <a:xfrm>
              <a:off x="3314775" y="4634225"/>
              <a:ext cx="74175" cy="48800"/>
            </a:xfrm>
            <a:custGeom>
              <a:avLst/>
              <a:gdLst/>
              <a:ahLst/>
              <a:cxnLst/>
              <a:rect l="l" t="t" r="r" b="b"/>
              <a:pathLst>
                <a:path w="2967" h="1952" extrusionOk="0">
                  <a:moveTo>
                    <a:pt x="919" y="0"/>
                  </a:moveTo>
                  <a:cubicBezTo>
                    <a:pt x="655" y="0"/>
                    <a:pt x="350" y="26"/>
                    <a:pt x="0" y="85"/>
                  </a:cubicBezTo>
                  <a:cubicBezTo>
                    <a:pt x="410" y="135"/>
                    <a:pt x="770" y="413"/>
                    <a:pt x="918" y="790"/>
                  </a:cubicBezTo>
                  <a:cubicBezTo>
                    <a:pt x="1124" y="1305"/>
                    <a:pt x="1502" y="1951"/>
                    <a:pt x="2257" y="1951"/>
                  </a:cubicBezTo>
                  <a:cubicBezTo>
                    <a:pt x="2464" y="1951"/>
                    <a:pt x="2699" y="1903"/>
                    <a:pt x="2967" y="1790"/>
                  </a:cubicBezTo>
                  <a:cubicBezTo>
                    <a:pt x="2787" y="1725"/>
                    <a:pt x="2672" y="1561"/>
                    <a:pt x="2672" y="1380"/>
                  </a:cubicBezTo>
                  <a:cubicBezTo>
                    <a:pt x="2672" y="1096"/>
                    <a:pt x="2635" y="0"/>
                    <a:pt x="91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 name="Google Shape;1880;p2"/>
            <p:cNvSpPr/>
            <p:nvPr/>
          </p:nvSpPr>
          <p:spPr>
            <a:xfrm>
              <a:off x="3381150" y="4633575"/>
              <a:ext cx="36500" cy="28500"/>
            </a:xfrm>
            <a:custGeom>
              <a:avLst/>
              <a:gdLst/>
              <a:ahLst/>
              <a:cxnLst/>
              <a:rect l="l" t="t" r="r" b="b"/>
              <a:pathLst>
                <a:path w="1460" h="1140" extrusionOk="0">
                  <a:moveTo>
                    <a:pt x="984" y="0"/>
                  </a:moveTo>
                  <a:cubicBezTo>
                    <a:pt x="812" y="0"/>
                    <a:pt x="653" y="142"/>
                    <a:pt x="640" y="325"/>
                  </a:cubicBezTo>
                  <a:cubicBezTo>
                    <a:pt x="640" y="488"/>
                    <a:pt x="772" y="593"/>
                    <a:pt x="908" y="593"/>
                  </a:cubicBezTo>
                  <a:cubicBezTo>
                    <a:pt x="963" y="593"/>
                    <a:pt x="1019" y="575"/>
                    <a:pt x="1066" y="538"/>
                  </a:cubicBezTo>
                  <a:cubicBezTo>
                    <a:pt x="1066" y="538"/>
                    <a:pt x="1181" y="357"/>
                    <a:pt x="1066" y="292"/>
                  </a:cubicBezTo>
                  <a:cubicBezTo>
                    <a:pt x="1037" y="275"/>
                    <a:pt x="1012" y="268"/>
                    <a:pt x="990" y="268"/>
                  </a:cubicBezTo>
                  <a:cubicBezTo>
                    <a:pt x="924" y="268"/>
                    <a:pt x="890" y="333"/>
                    <a:pt x="902" y="406"/>
                  </a:cubicBezTo>
                  <a:cubicBezTo>
                    <a:pt x="913" y="439"/>
                    <a:pt x="897" y="453"/>
                    <a:pt x="872" y="453"/>
                  </a:cubicBezTo>
                  <a:cubicBezTo>
                    <a:pt x="820" y="453"/>
                    <a:pt x="727" y="391"/>
                    <a:pt x="738" y="292"/>
                  </a:cubicBezTo>
                  <a:cubicBezTo>
                    <a:pt x="762" y="160"/>
                    <a:pt x="873" y="73"/>
                    <a:pt x="995" y="73"/>
                  </a:cubicBezTo>
                  <a:cubicBezTo>
                    <a:pt x="1040" y="73"/>
                    <a:pt x="1087" y="85"/>
                    <a:pt x="1131" y="111"/>
                  </a:cubicBezTo>
                  <a:cubicBezTo>
                    <a:pt x="1394" y="275"/>
                    <a:pt x="1312" y="849"/>
                    <a:pt x="738" y="898"/>
                  </a:cubicBezTo>
                  <a:cubicBezTo>
                    <a:pt x="724" y="899"/>
                    <a:pt x="709" y="900"/>
                    <a:pt x="695" y="900"/>
                  </a:cubicBezTo>
                  <a:cubicBezTo>
                    <a:pt x="335" y="900"/>
                    <a:pt x="17" y="521"/>
                    <a:pt x="17" y="521"/>
                  </a:cubicBezTo>
                  <a:lnTo>
                    <a:pt x="17" y="521"/>
                  </a:lnTo>
                  <a:cubicBezTo>
                    <a:pt x="0" y="702"/>
                    <a:pt x="82" y="882"/>
                    <a:pt x="230" y="1013"/>
                  </a:cubicBezTo>
                  <a:cubicBezTo>
                    <a:pt x="355" y="1096"/>
                    <a:pt x="499" y="1140"/>
                    <a:pt x="642" y="1140"/>
                  </a:cubicBezTo>
                  <a:cubicBezTo>
                    <a:pt x="725" y="1140"/>
                    <a:pt x="807" y="1125"/>
                    <a:pt x="886" y="1095"/>
                  </a:cubicBezTo>
                  <a:cubicBezTo>
                    <a:pt x="1099" y="1029"/>
                    <a:pt x="1279" y="865"/>
                    <a:pt x="1361" y="669"/>
                  </a:cubicBezTo>
                  <a:cubicBezTo>
                    <a:pt x="1459" y="423"/>
                    <a:pt x="1361" y="144"/>
                    <a:pt x="1115" y="29"/>
                  </a:cubicBezTo>
                  <a:cubicBezTo>
                    <a:pt x="1072" y="10"/>
                    <a:pt x="1027" y="0"/>
                    <a:pt x="98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 name="Google Shape;1881;p2"/>
            <p:cNvSpPr/>
            <p:nvPr/>
          </p:nvSpPr>
          <p:spPr>
            <a:xfrm>
              <a:off x="2813600" y="4814975"/>
              <a:ext cx="100000" cy="218525"/>
            </a:xfrm>
            <a:custGeom>
              <a:avLst/>
              <a:gdLst/>
              <a:ahLst/>
              <a:cxnLst/>
              <a:rect l="l" t="t" r="r" b="b"/>
              <a:pathLst>
                <a:path w="4000" h="8741" extrusionOk="0">
                  <a:moveTo>
                    <a:pt x="2074" y="1"/>
                  </a:moveTo>
                  <a:cubicBezTo>
                    <a:pt x="1548" y="1"/>
                    <a:pt x="1034" y="248"/>
                    <a:pt x="705" y="690"/>
                  </a:cubicBezTo>
                  <a:cubicBezTo>
                    <a:pt x="361" y="1182"/>
                    <a:pt x="312" y="1821"/>
                    <a:pt x="574" y="2362"/>
                  </a:cubicBezTo>
                  <a:cubicBezTo>
                    <a:pt x="820" y="2784"/>
                    <a:pt x="1258" y="3021"/>
                    <a:pt x="1709" y="3021"/>
                  </a:cubicBezTo>
                  <a:cubicBezTo>
                    <a:pt x="1890" y="3021"/>
                    <a:pt x="2073" y="2983"/>
                    <a:pt x="2246" y="2903"/>
                  </a:cubicBezTo>
                  <a:cubicBezTo>
                    <a:pt x="2951" y="2723"/>
                    <a:pt x="3098" y="1789"/>
                    <a:pt x="2476" y="1412"/>
                  </a:cubicBezTo>
                  <a:cubicBezTo>
                    <a:pt x="2394" y="1371"/>
                    <a:pt x="2310" y="1352"/>
                    <a:pt x="2229" y="1352"/>
                  </a:cubicBezTo>
                  <a:cubicBezTo>
                    <a:pt x="1890" y="1352"/>
                    <a:pt x="1606" y="1680"/>
                    <a:pt x="1738" y="2051"/>
                  </a:cubicBezTo>
                  <a:cubicBezTo>
                    <a:pt x="1861" y="2324"/>
                    <a:pt x="2177" y="2347"/>
                    <a:pt x="2317" y="2347"/>
                  </a:cubicBezTo>
                  <a:cubicBezTo>
                    <a:pt x="2345" y="2347"/>
                    <a:pt x="2366" y="2346"/>
                    <a:pt x="2377" y="2346"/>
                  </a:cubicBezTo>
                  <a:cubicBezTo>
                    <a:pt x="2426" y="2346"/>
                    <a:pt x="2443" y="2379"/>
                    <a:pt x="2443" y="2379"/>
                  </a:cubicBezTo>
                  <a:cubicBezTo>
                    <a:pt x="2487" y="2570"/>
                    <a:pt x="2241" y="2866"/>
                    <a:pt x="1764" y="2866"/>
                  </a:cubicBezTo>
                  <a:cubicBezTo>
                    <a:pt x="1709" y="2866"/>
                    <a:pt x="1651" y="2863"/>
                    <a:pt x="1590" y="2854"/>
                  </a:cubicBezTo>
                  <a:cubicBezTo>
                    <a:pt x="1394" y="2805"/>
                    <a:pt x="1230" y="2723"/>
                    <a:pt x="1082" y="2575"/>
                  </a:cubicBezTo>
                  <a:cubicBezTo>
                    <a:pt x="410" y="1936"/>
                    <a:pt x="738" y="559"/>
                    <a:pt x="1754" y="297"/>
                  </a:cubicBezTo>
                  <a:cubicBezTo>
                    <a:pt x="1902" y="256"/>
                    <a:pt x="2049" y="236"/>
                    <a:pt x="2197" y="236"/>
                  </a:cubicBezTo>
                  <a:cubicBezTo>
                    <a:pt x="2344" y="236"/>
                    <a:pt x="2492" y="256"/>
                    <a:pt x="2639" y="297"/>
                  </a:cubicBezTo>
                  <a:cubicBezTo>
                    <a:pt x="2836" y="346"/>
                    <a:pt x="3016" y="428"/>
                    <a:pt x="3164" y="559"/>
                  </a:cubicBezTo>
                  <a:cubicBezTo>
                    <a:pt x="3525" y="838"/>
                    <a:pt x="3738" y="1264"/>
                    <a:pt x="3754" y="1707"/>
                  </a:cubicBezTo>
                  <a:cubicBezTo>
                    <a:pt x="3820" y="2444"/>
                    <a:pt x="3443" y="3182"/>
                    <a:pt x="2869" y="3723"/>
                  </a:cubicBezTo>
                  <a:cubicBezTo>
                    <a:pt x="2295" y="4247"/>
                    <a:pt x="1558" y="4559"/>
                    <a:pt x="984" y="5100"/>
                  </a:cubicBezTo>
                  <a:cubicBezTo>
                    <a:pt x="410" y="5591"/>
                    <a:pt x="66" y="6296"/>
                    <a:pt x="33" y="7067"/>
                  </a:cubicBezTo>
                  <a:cubicBezTo>
                    <a:pt x="0" y="7771"/>
                    <a:pt x="394" y="8493"/>
                    <a:pt x="1033" y="8673"/>
                  </a:cubicBezTo>
                  <a:cubicBezTo>
                    <a:pt x="1167" y="8719"/>
                    <a:pt x="1305" y="8740"/>
                    <a:pt x="1441" y="8740"/>
                  </a:cubicBezTo>
                  <a:cubicBezTo>
                    <a:pt x="1935" y="8740"/>
                    <a:pt x="2396" y="8455"/>
                    <a:pt x="2525" y="8017"/>
                  </a:cubicBezTo>
                  <a:cubicBezTo>
                    <a:pt x="2721" y="7542"/>
                    <a:pt x="2508" y="7001"/>
                    <a:pt x="2033" y="6788"/>
                  </a:cubicBezTo>
                  <a:cubicBezTo>
                    <a:pt x="1935" y="6722"/>
                    <a:pt x="1820" y="6690"/>
                    <a:pt x="1705" y="6690"/>
                  </a:cubicBezTo>
                  <a:cubicBezTo>
                    <a:pt x="1669" y="6685"/>
                    <a:pt x="1633" y="6683"/>
                    <a:pt x="1597" y="6683"/>
                  </a:cubicBezTo>
                  <a:cubicBezTo>
                    <a:pt x="1259" y="6683"/>
                    <a:pt x="940" y="6890"/>
                    <a:pt x="836" y="7231"/>
                  </a:cubicBezTo>
                  <a:cubicBezTo>
                    <a:pt x="719" y="7714"/>
                    <a:pt x="997" y="7990"/>
                    <a:pt x="1315" y="7990"/>
                  </a:cubicBezTo>
                  <a:cubicBezTo>
                    <a:pt x="1395" y="7990"/>
                    <a:pt x="1478" y="7972"/>
                    <a:pt x="1558" y="7935"/>
                  </a:cubicBezTo>
                  <a:cubicBezTo>
                    <a:pt x="1869" y="7771"/>
                    <a:pt x="1918" y="7345"/>
                    <a:pt x="1672" y="7116"/>
                  </a:cubicBezTo>
                  <a:cubicBezTo>
                    <a:pt x="1597" y="7041"/>
                    <a:pt x="1496" y="7003"/>
                    <a:pt x="1395" y="7003"/>
                  </a:cubicBezTo>
                  <a:cubicBezTo>
                    <a:pt x="1319" y="7003"/>
                    <a:pt x="1244" y="7024"/>
                    <a:pt x="1181" y="7067"/>
                  </a:cubicBezTo>
                  <a:cubicBezTo>
                    <a:pt x="1164" y="7073"/>
                    <a:pt x="1152" y="7076"/>
                    <a:pt x="1142" y="7076"/>
                  </a:cubicBezTo>
                  <a:cubicBezTo>
                    <a:pt x="1105" y="7076"/>
                    <a:pt x="1115" y="7034"/>
                    <a:pt x="1115" y="7034"/>
                  </a:cubicBezTo>
                  <a:cubicBezTo>
                    <a:pt x="1226" y="6813"/>
                    <a:pt x="1521" y="6785"/>
                    <a:pt x="1661" y="6785"/>
                  </a:cubicBezTo>
                  <a:cubicBezTo>
                    <a:pt x="1708" y="6785"/>
                    <a:pt x="1738" y="6788"/>
                    <a:pt x="1738" y="6788"/>
                  </a:cubicBezTo>
                  <a:cubicBezTo>
                    <a:pt x="1820" y="6788"/>
                    <a:pt x="1918" y="6804"/>
                    <a:pt x="2000" y="6837"/>
                  </a:cubicBezTo>
                  <a:cubicBezTo>
                    <a:pt x="2459" y="7017"/>
                    <a:pt x="2656" y="7558"/>
                    <a:pt x="2443" y="8001"/>
                  </a:cubicBezTo>
                  <a:cubicBezTo>
                    <a:pt x="2317" y="8379"/>
                    <a:pt x="1920" y="8631"/>
                    <a:pt x="1483" y="8631"/>
                  </a:cubicBezTo>
                  <a:cubicBezTo>
                    <a:pt x="1351" y="8631"/>
                    <a:pt x="1215" y="8608"/>
                    <a:pt x="1082" y="8558"/>
                  </a:cubicBezTo>
                  <a:cubicBezTo>
                    <a:pt x="509" y="8394"/>
                    <a:pt x="148" y="7722"/>
                    <a:pt x="181" y="7050"/>
                  </a:cubicBezTo>
                  <a:cubicBezTo>
                    <a:pt x="230" y="6345"/>
                    <a:pt x="558" y="5673"/>
                    <a:pt x="1099" y="5214"/>
                  </a:cubicBezTo>
                  <a:cubicBezTo>
                    <a:pt x="1640" y="4706"/>
                    <a:pt x="2410" y="4428"/>
                    <a:pt x="3000" y="3838"/>
                  </a:cubicBezTo>
                  <a:cubicBezTo>
                    <a:pt x="3590" y="3280"/>
                    <a:pt x="4000" y="2493"/>
                    <a:pt x="3934" y="1690"/>
                  </a:cubicBezTo>
                  <a:cubicBezTo>
                    <a:pt x="3869" y="904"/>
                    <a:pt x="3312" y="248"/>
                    <a:pt x="2541" y="68"/>
                  </a:cubicBezTo>
                  <a:cubicBezTo>
                    <a:pt x="2387" y="23"/>
                    <a:pt x="2230" y="1"/>
                    <a:pt x="20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 name="Google Shape;1882;p2"/>
            <p:cNvSpPr/>
            <p:nvPr/>
          </p:nvSpPr>
          <p:spPr>
            <a:xfrm>
              <a:off x="2815650" y="4897800"/>
              <a:ext cx="42650" cy="60250"/>
            </a:xfrm>
            <a:custGeom>
              <a:avLst/>
              <a:gdLst/>
              <a:ahLst/>
              <a:cxnLst/>
              <a:rect l="l" t="t" r="r" b="b"/>
              <a:pathLst>
                <a:path w="1706" h="2410" extrusionOk="0">
                  <a:moveTo>
                    <a:pt x="1508" y="0"/>
                  </a:moveTo>
                  <a:lnTo>
                    <a:pt x="1508" y="0"/>
                  </a:lnTo>
                  <a:cubicBezTo>
                    <a:pt x="1508" y="0"/>
                    <a:pt x="1361" y="66"/>
                    <a:pt x="1345" y="164"/>
                  </a:cubicBezTo>
                  <a:cubicBezTo>
                    <a:pt x="1329" y="240"/>
                    <a:pt x="1230" y="330"/>
                    <a:pt x="1059" y="330"/>
                  </a:cubicBezTo>
                  <a:cubicBezTo>
                    <a:pt x="1046" y="330"/>
                    <a:pt x="1031" y="329"/>
                    <a:pt x="1017" y="328"/>
                  </a:cubicBezTo>
                  <a:cubicBezTo>
                    <a:pt x="820" y="328"/>
                    <a:pt x="0" y="393"/>
                    <a:pt x="50" y="2410"/>
                  </a:cubicBezTo>
                  <a:cubicBezTo>
                    <a:pt x="50" y="2410"/>
                    <a:pt x="132" y="1672"/>
                    <a:pt x="754" y="1393"/>
                  </a:cubicBezTo>
                  <a:cubicBezTo>
                    <a:pt x="1377" y="1115"/>
                    <a:pt x="1705" y="852"/>
                    <a:pt x="1590" y="475"/>
                  </a:cubicBezTo>
                  <a:cubicBezTo>
                    <a:pt x="1476" y="82"/>
                    <a:pt x="1508" y="0"/>
                    <a:pt x="150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 name="Google Shape;1883;p2"/>
            <p:cNvSpPr/>
            <p:nvPr/>
          </p:nvSpPr>
          <p:spPr>
            <a:xfrm>
              <a:off x="2832850" y="4719950"/>
              <a:ext cx="159850" cy="250800"/>
            </a:xfrm>
            <a:custGeom>
              <a:avLst/>
              <a:gdLst/>
              <a:ahLst/>
              <a:cxnLst/>
              <a:rect l="l" t="t" r="r" b="b"/>
              <a:pathLst>
                <a:path w="6394" h="10032" extrusionOk="0">
                  <a:moveTo>
                    <a:pt x="5246" y="0"/>
                  </a:moveTo>
                  <a:cubicBezTo>
                    <a:pt x="2886" y="656"/>
                    <a:pt x="4181" y="2180"/>
                    <a:pt x="4263" y="4409"/>
                  </a:cubicBezTo>
                  <a:cubicBezTo>
                    <a:pt x="4345" y="6262"/>
                    <a:pt x="3263" y="7966"/>
                    <a:pt x="1558" y="8688"/>
                  </a:cubicBezTo>
                  <a:cubicBezTo>
                    <a:pt x="230" y="9212"/>
                    <a:pt x="1" y="10032"/>
                    <a:pt x="1" y="10032"/>
                  </a:cubicBezTo>
                  <a:cubicBezTo>
                    <a:pt x="317" y="9493"/>
                    <a:pt x="675" y="9317"/>
                    <a:pt x="977" y="9317"/>
                  </a:cubicBezTo>
                  <a:cubicBezTo>
                    <a:pt x="1207" y="9317"/>
                    <a:pt x="1405" y="9419"/>
                    <a:pt x="1525" y="9540"/>
                  </a:cubicBezTo>
                  <a:cubicBezTo>
                    <a:pt x="1623" y="9632"/>
                    <a:pt x="1719" y="9662"/>
                    <a:pt x="1811" y="9662"/>
                  </a:cubicBezTo>
                  <a:cubicBezTo>
                    <a:pt x="1972" y="9662"/>
                    <a:pt x="2120" y="9572"/>
                    <a:pt x="2243" y="9572"/>
                  </a:cubicBezTo>
                  <a:cubicBezTo>
                    <a:pt x="2250" y="9572"/>
                    <a:pt x="2256" y="9572"/>
                    <a:pt x="2263" y="9573"/>
                  </a:cubicBezTo>
                  <a:cubicBezTo>
                    <a:pt x="2460" y="9589"/>
                    <a:pt x="2345" y="9802"/>
                    <a:pt x="2345" y="9802"/>
                  </a:cubicBezTo>
                  <a:cubicBezTo>
                    <a:pt x="2656" y="9638"/>
                    <a:pt x="2771" y="9229"/>
                    <a:pt x="2574" y="8917"/>
                  </a:cubicBezTo>
                  <a:cubicBezTo>
                    <a:pt x="2480" y="8782"/>
                    <a:pt x="2329" y="8691"/>
                    <a:pt x="2160" y="8691"/>
                  </a:cubicBezTo>
                  <a:cubicBezTo>
                    <a:pt x="2124" y="8691"/>
                    <a:pt x="2087" y="8695"/>
                    <a:pt x="2050" y="8704"/>
                  </a:cubicBezTo>
                  <a:cubicBezTo>
                    <a:pt x="2050" y="8704"/>
                    <a:pt x="2263" y="8655"/>
                    <a:pt x="3312" y="7786"/>
                  </a:cubicBezTo>
                  <a:cubicBezTo>
                    <a:pt x="4590" y="6737"/>
                    <a:pt x="4525" y="7098"/>
                    <a:pt x="5459" y="6606"/>
                  </a:cubicBezTo>
                  <a:cubicBezTo>
                    <a:pt x="6393" y="6114"/>
                    <a:pt x="6082" y="5131"/>
                    <a:pt x="6082" y="5131"/>
                  </a:cubicBezTo>
                  <a:lnTo>
                    <a:pt x="6082" y="5131"/>
                  </a:lnTo>
                  <a:cubicBezTo>
                    <a:pt x="6021" y="5252"/>
                    <a:pt x="5961" y="5429"/>
                    <a:pt x="5511" y="5429"/>
                  </a:cubicBezTo>
                  <a:cubicBezTo>
                    <a:pt x="5475" y="5429"/>
                    <a:pt x="5435" y="5428"/>
                    <a:pt x="5394" y="5426"/>
                  </a:cubicBezTo>
                  <a:cubicBezTo>
                    <a:pt x="5367" y="5424"/>
                    <a:pt x="5340" y="5422"/>
                    <a:pt x="5314" y="5422"/>
                  </a:cubicBezTo>
                  <a:cubicBezTo>
                    <a:pt x="4952" y="5422"/>
                    <a:pt x="4629" y="5629"/>
                    <a:pt x="4476" y="5950"/>
                  </a:cubicBezTo>
                  <a:cubicBezTo>
                    <a:pt x="4410" y="6065"/>
                    <a:pt x="4328" y="6163"/>
                    <a:pt x="4213" y="6245"/>
                  </a:cubicBezTo>
                  <a:cubicBezTo>
                    <a:pt x="4558" y="5917"/>
                    <a:pt x="4607" y="5131"/>
                    <a:pt x="4705" y="4491"/>
                  </a:cubicBezTo>
                  <a:cubicBezTo>
                    <a:pt x="4820" y="3852"/>
                    <a:pt x="5099" y="4065"/>
                    <a:pt x="5672" y="3672"/>
                  </a:cubicBezTo>
                  <a:cubicBezTo>
                    <a:pt x="6230" y="3295"/>
                    <a:pt x="5935" y="2787"/>
                    <a:pt x="5869" y="2656"/>
                  </a:cubicBezTo>
                  <a:cubicBezTo>
                    <a:pt x="5836" y="2508"/>
                    <a:pt x="5853" y="2361"/>
                    <a:pt x="5902" y="2213"/>
                  </a:cubicBezTo>
                  <a:lnTo>
                    <a:pt x="5902" y="2213"/>
                  </a:lnTo>
                  <a:cubicBezTo>
                    <a:pt x="5902" y="2213"/>
                    <a:pt x="5852" y="2328"/>
                    <a:pt x="5476" y="2377"/>
                  </a:cubicBezTo>
                  <a:cubicBezTo>
                    <a:pt x="5164" y="2426"/>
                    <a:pt x="4902" y="2656"/>
                    <a:pt x="4853" y="2967"/>
                  </a:cubicBezTo>
                  <a:cubicBezTo>
                    <a:pt x="4853" y="3114"/>
                    <a:pt x="4755" y="3293"/>
                    <a:pt x="4622" y="3293"/>
                  </a:cubicBezTo>
                  <a:cubicBezTo>
                    <a:pt x="4591" y="3293"/>
                    <a:pt x="4559" y="3284"/>
                    <a:pt x="4525" y="3262"/>
                  </a:cubicBezTo>
                  <a:cubicBezTo>
                    <a:pt x="4328" y="3164"/>
                    <a:pt x="4410" y="2869"/>
                    <a:pt x="4410" y="2869"/>
                  </a:cubicBezTo>
                  <a:cubicBezTo>
                    <a:pt x="4607" y="2295"/>
                    <a:pt x="5181" y="2508"/>
                    <a:pt x="5640" y="1820"/>
                  </a:cubicBezTo>
                  <a:cubicBezTo>
                    <a:pt x="6049" y="1213"/>
                    <a:pt x="5476" y="574"/>
                    <a:pt x="5279" y="410"/>
                  </a:cubicBezTo>
                  <a:cubicBezTo>
                    <a:pt x="5164" y="295"/>
                    <a:pt x="5148" y="115"/>
                    <a:pt x="524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 name="Google Shape;1884;p2"/>
            <p:cNvSpPr/>
            <p:nvPr/>
          </p:nvSpPr>
          <p:spPr>
            <a:xfrm>
              <a:off x="2873025" y="4656200"/>
              <a:ext cx="72950" cy="268650"/>
            </a:xfrm>
            <a:custGeom>
              <a:avLst/>
              <a:gdLst/>
              <a:ahLst/>
              <a:cxnLst/>
              <a:rect l="l" t="t" r="r" b="b"/>
              <a:pathLst>
                <a:path w="2918" h="10746" extrusionOk="0">
                  <a:moveTo>
                    <a:pt x="1625" y="1"/>
                  </a:moveTo>
                  <a:cubicBezTo>
                    <a:pt x="1289" y="1"/>
                    <a:pt x="942" y="125"/>
                    <a:pt x="672" y="419"/>
                  </a:cubicBezTo>
                  <a:cubicBezTo>
                    <a:pt x="0" y="1239"/>
                    <a:pt x="148" y="2468"/>
                    <a:pt x="525" y="3501"/>
                  </a:cubicBezTo>
                  <a:cubicBezTo>
                    <a:pt x="1361" y="5550"/>
                    <a:pt x="2246" y="7517"/>
                    <a:pt x="1689" y="8959"/>
                  </a:cubicBezTo>
                  <a:cubicBezTo>
                    <a:pt x="1426" y="9697"/>
                    <a:pt x="918" y="10336"/>
                    <a:pt x="246" y="10746"/>
                  </a:cubicBezTo>
                  <a:cubicBezTo>
                    <a:pt x="951" y="10369"/>
                    <a:pt x="1492" y="9730"/>
                    <a:pt x="1770" y="8976"/>
                  </a:cubicBezTo>
                  <a:cubicBezTo>
                    <a:pt x="2393" y="7500"/>
                    <a:pt x="1508" y="5468"/>
                    <a:pt x="689" y="3435"/>
                  </a:cubicBezTo>
                  <a:cubicBezTo>
                    <a:pt x="312" y="2436"/>
                    <a:pt x="181" y="1239"/>
                    <a:pt x="787" y="501"/>
                  </a:cubicBezTo>
                  <a:cubicBezTo>
                    <a:pt x="1014" y="226"/>
                    <a:pt x="1327" y="108"/>
                    <a:pt x="1637" y="108"/>
                  </a:cubicBezTo>
                  <a:cubicBezTo>
                    <a:pt x="2157" y="108"/>
                    <a:pt x="2666" y="439"/>
                    <a:pt x="2738" y="911"/>
                  </a:cubicBezTo>
                  <a:cubicBezTo>
                    <a:pt x="2846" y="1436"/>
                    <a:pt x="2445" y="1917"/>
                    <a:pt x="1933" y="1917"/>
                  </a:cubicBezTo>
                  <a:cubicBezTo>
                    <a:pt x="1901" y="1917"/>
                    <a:pt x="1869" y="1915"/>
                    <a:pt x="1836" y="1911"/>
                  </a:cubicBezTo>
                  <a:lnTo>
                    <a:pt x="1820" y="1911"/>
                  </a:lnTo>
                  <a:lnTo>
                    <a:pt x="1754" y="1895"/>
                  </a:lnTo>
                  <a:cubicBezTo>
                    <a:pt x="1689" y="1862"/>
                    <a:pt x="1623" y="1813"/>
                    <a:pt x="1590" y="1747"/>
                  </a:cubicBezTo>
                  <a:cubicBezTo>
                    <a:pt x="1590" y="1747"/>
                    <a:pt x="1541" y="1698"/>
                    <a:pt x="1590" y="1649"/>
                  </a:cubicBezTo>
                  <a:cubicBezTo>
                    <a:pt x="1623" y="1616"/>
                    <a:pt x="1984" y="1632"/>
                    <a:pt x="2000" y="1321"/>
                  </a:cubicBezTo>
                  <a:cubicBezTo>
                    <a:pt x="2010" y="1069"/>
                    <a:pt x="1806" y="905"/>
                    <a:pt x="1598" y="905"/>
                  </a:cubicBezTo>
                  <a:cubicBezTo>
                    <a:pt x="1480" y="905"/>
                    <a:pt x="1361" y="957"/>
                    <a:pt x="1279" y="1075"/>
                  </a:cubicBezTo>
                  <a:cubicBezTo>
                    <a:pt x="1068" y="1334"/>
                    <a:pt x="1369" y="1960"/>
                    <a:pt x="1913" y="1960"/>
                  </a:cubicBezTo>
                  <a:cubicBezTo>
                    <a:pt x="1920" y="1960"/>
                    <a:pt x="1927" y="1960"/>
                    <a:pt x="1934" y="1960"/>
                  </a:cubicBezTo>
                  <a:cubicBezTo>
                    <a:pt x="2508" y="1960"/>
                    <a:pt x="2918" y="1452"/>
                    <a:pt x="2820" y="895"/>
                  </a:cubicBezTo>
                  <a:cubicBezTo>
                    <a:pt x="2757" y="375"/>
                    <a:pt x="2207" y="1"/>
                    <a:pt x="16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 name="Google Shape;1885;p2"/>
            <p:cNvSpPr/>
            <p:nvPr/>
          </p:nvSpPr>
          <p:spPr>
            <a:xfrm>
              <a:off x="2814000" y="4646175"/>
              <a:ext cx="69300" cy="203700"/>
            </a:xfrm>
            <a:custGeom>
              <a:avLst/>
              <a:gdLst/>
              <a:ahLst/>
              <a:cxnLst/>
              <a:rect l="l" t="t" r="r" b="b"/>
              <a:pathLst>
                <a:path w="2772" h="8148" extrusionOk="0">
                  <a:moveTo>
                    <a:pt x="689" y="1"/>
                  </a:moveTo>
                  <a:cubicBezTo>
                    <a:pt x="689" y="1"/>
                    <a:pt x="66" y="181"/>
                    <a:pt x="198" y="1066"/>
                  </a:cubicBezTo>
                  <a:cubicBezTo>
                    <a:pt x="345" y="1968"/>
                    <a:pt x="1050" y="2443"/>
                    <a:pt x="1460" y="2902"/>
                  </a:cubicBezTo>
                  <a:cubicBezTo>
                    <a:pt x="1804" y="3263"/>
                    <a:pt x="2460" y="4131"/>
                    <a:pt x="2132" y="4967"/>
                  </a:cubicBezTo>
                  <a:cubicBezTo>
                    <a:pt x="2033" y="5197"/>
                    <a:pt x="1902" y="5394"/>
                    <a:pt x="1722" y="5557"/>
                  </a:cubicBezTo>
                  <a:cubicBezTo>
                    <a:pt x="1148" y="6066"/>
                    <a:pt x="755" y="6328"/>
                    <a:pt x="443" y="6754"/>
                  </a:cubicBezTo>
                  <a:cubicBezTo>
                    <a:pt x="148" y="7164"/>
                    <a:pt x="1" y="7639"/>
                    <a:pt x="1" y="8147"/>
                  </a:cubicBezTo>
                  <a:cubicBezTo>
                    <a:pt x="1" y="8000"/>
                    <a:pt x="66" y="6934"/>
                    <a:pt x="1197" y="6131"/>
                  </a:cubicBezTo>
                  <a:cubicBezTo>
                    <a:pt x="2509" y="5230"/>
                    <a:pt x="2771" y="4295"/>
                    <a:pt x="2328" y="2902"/>
                  </a:cubicBezTo>
                  <a:cubicBezTo>
                    <a:pt x="1804" y="1279"/>
                    <a:pt x="361" y="1099"/>
                    <a:pt x="6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 name="Google Shape;1886;p2"/>
            <p:cNvSpPr/>
            <p:nvPr/>
          </p:nvSpPr>
          <p:spPr>
            <a:xfrm>
              <a:off x="2897600" y="4410175"/>
              <a:ext cx="61175" cy="136450"/>
            </a:xfrm>
            <a:custGeom>
              <a:avLst/>
              <a:gdLst/>
              <a:ahLst/>
              <a:cxnLst/>
              <a:rect l="l" t="t" r="r" b="b"/>
              <a:pathLst>
                <a:path w="2447" h="5458" extrusionOk="0">
                  <a:moveTo>
                    <a:pt x="1442" y="0"/>
                  </a:moveTo>
                  <a:cubicBezTo>
                    <a:pt x="1407" y="0"/>
                    <a:pt x="1374" y="6"/>
                    <a:pt x="1345" y="16"/>
                  </a:cubicBezTo>
                  <a:cubicBezTo>
                    <a:pt x="1033" y="114"/>
                    <a:pt x="968" y="376"/>
                    <a:pt x="1115" y="737"/>
                  </a:cubicBezTo>
                  <a:cubicBezTo>
                    <a:pt x="1279" y="1098"/>
                    <a:pt x="1787" y="1147"/>
                    <a:pt x="1656" y="2802"/>
                  </a:cubicBezTo>
                  <a:cubicBezTo>
                    <a:pt x="1525" y="4474"/>
                    <a:pt x="1" y="5458"/>
                    <a:pt x="1" y="5458"/>
                  </a:cubicBezTo>
                  <a:cubicBezTo>
                    <a:pt x="263" y="5409"/>
                    <a:pt x="1837" y="4458"/>
                    <a:pt x="2148" y="2425"/>
                  </a:cubicBezTo>
                  <a:cubicBezTo>
                    <a:pt x="2447" y="573"/>
                    <a:pt x="1806" y="0"/>
                    <a:pt x="144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 name="Google Shape;1887;p2"/>
            <p:cNvSpPr/>
            <p:nvPr/>
          </p:nvSpPr>
          <p:spPr>
            <a:xfrm>
              <a:off x="2853750" y="4372575"/>
              <a:ext cx="131575" cy="177750"/>
            </a:xfrm>
            <a:custGeom>
              <a:avLst/>
              <a:gdLst/>
              <a:ahLst/>
              <a:cxnLst/>
              <a:rect l="l" t="t" r="r" b="b"/>
              <a:pathLst>
                <a:path w="5263" h="7110" extrusionOk="0">
                  <a:moveTo>
                    <a:pt x="1677" y="0"/>
                  </a:moveTo>
                  <a:cubicBezTo>
                    <a:pt x="1284" y="0"/>
                    <a:pt x="849" y="91"/>
                    <a:pt x="476" y="389"/>
                  </a:cubicBezTo>
                  <a:cubicBezTo>
                    <a:pt x="148" y="651"/>
                    <a:pt x="1" y="1061"/>
                    <a:pt x="34" y="1487"/>
                  </a:cubicBezTo>
                  <a:cubicBezTo>
                    <a:pt x="91" y="1999"/>
                    <a:pt x="616" y="2437"/>
                    <a:pt x="1225" y="2437"/>
                  </a:cubicBezTo>
                  <a:cubicBezTo>
                    <a:pt x="1318" y="2437"/>
                    <a:pt x="1413" y="2427"/>
                    <a:pt x="1509" y="2405"/>
                  </a:cubicBezTo>
                  <a:cubicBezTo>
                    <a:pt x="1607" y="2372"/>
                    <a:pt x="1722" y="2339"/>
                    <a:pt x="1804" y="2290"/>
                  </a:cubicBezTo>
                  <a:lnTo>
                    <a:pt x="1820" y="2290"/>
                  </a:lnTo>
                  <a:lnTo>
                    <a:pt x="1853" y="2274"/>
                  </a:lnTo>
                  <a:cubicBezTo>
                    <a:pt x="2148" y="2110"/>
                    <a:pt x="2312" y="1782"/>
                    <a:pt x="2263" y="1454"/>
                  </a:cubicBezTo>
                  <a:cubicBezTo>
                    <a:pt x="2214" y="1109"/>
                    <a:pt x="1924" y="885"/>
                    <a:pt x="1616" y="885"/>
                  </a:cubicBezTo>
                  <a:cubicBezTo>
                    <a:pt x="1514" y="885"/>
                    <a:pt x="1410" y="910"/>
                    <a:pt x="1312" y="963"/>
                  </a:cubicBezTo>
                  <a:cubicBezTo>
                    <a:pt x="935" y="1159"/>
                    <a:pt x="1050" y="1717"/>
                    <a:pt x="1460" y="1766"/>
                  </a:cubicBezTo>
                  <a:cubicBezTo>
                    <a:pt x="1490" y="1773"/>
                    <a:pt x="1521" y="1777"/>
                    <a:pt x="1551" y="1777"/>
                  </a:cubicBezTo>
                  <a:cubicBezTo>
                    <a:pt x="1776" y="1777"/>
                    <a:pt x="1962" y="1571"/>
                    <a:pt x="1919" y="1340"/>
                  </a:cubicBezTo>
                  <a:cubicBezTo>
                    <a:pt x="1912" y="1301"/>
                    <a:pt x="1939" y="1267"/>
                    <a:pt x="1976" y="1267"/>
                  </a:cubicBezTo>
                  <a:cubicBezTo>
                    <a:pt x="2033" y="1267"/>
                    <a:pt x="2112" y="1345"/>
                    <a:pt x="2132" y="1602"/>
                  </a:cubicBezTo>
                  <a:cubicBezTo>
                    <a:pt x="2132" y="1717"/>
                    <a:pt x="2115" y="1848"/>
                    <a:pt x="2050" y="1962"/>
                  </a:cubicBezTo>
                  <a:cubicBezTo>
                    <a:pt x="1917" y="2183"/>
                    <a:pt x="1679" y="2312"/>
                    <a:pt x="1418" y="2312"/>
                  </a:cubicBezTo>
                  <a:cubicBezTo>
                    <a:pt x="1388" y="2312"/>
                    <a:pt x="1359" y="2310"/>
                    <a:pt x="1329" y="2307"/>
                  </a:cubicBezTo>
                  <a:cubicBezTo>
                    <a:pt x="1318" y="2307"/>
                    <a:pt x="1307" y="2307"/>
                    <a:pt x="1297" y="2307"/>
                  </a:cubicBezTo>
                  <a:cubicBezTo>
                    <a:pt x="593" y="2307"/>
                    <a:pt x="125" y="1248"/>
                    <a:pt x="771" y="618"/>
                  </a:cubicBezTo>
                  <a:cubicBezTo>
                    <a:pt x="1042" y="325"/>
                    <a:pt x="1428" y="199"/>
                    <a:pt x="1842" y="199"/>
                  </a:cubicBezTo>
                  <a:cubicBezTo>
                    <a:pt x="2354" y="199"/>
                    <a:pt x="2910" y="392"/>
                    <a:pt x="3345" y="700"/>
                  </a:cubicBezTo>
                  <a:cubicBezTo>
                    <a:pt x="5049" y="1995"/>
                    <a:pt x="4804" y="4257"/>
                    <a:pt x="4312" y="5405"/>
                  </a:cubicBezTo>
                  <a:cubicBezTo>
                    <a:pt x="4033" y="6093"/>
                    <a:pt x="3591" y="6667"/>
                    <a:pt x="3000" y="7109"/>
                  </a:cubicBezTo>
                  <a:cubicBezTo>
                    <a:pt x="3623" y="6699"/>
                    <a:pt x="4099" y="6126"/>
                    <a:pt x="4394" y="5437"/>
                  </a:cubicBezTo>
                  <a:cubicBezTo>
                    <a:pt x="4935" y="4290"/>
                    <a:pt x="5262" y="1930"/>
                    <a:pt x="3443" y="553"/>
                  </a:cubicBezTo>
                  <a:cubicBezTo>
                    <a:pt x="3099" y="307"/>
                    <a:pt x="2689" y="143"/>
                    <a:pt x="2263" y="61"/>
                  </a:cubicBezTo>
                  <a:cubicBezTo>
                    <a:pt x="2090" y="27"/>
                    <a:pt x="1890" y="0"/>
                    <a:pt x="16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 name="Google Shape;1888;p2"/>
            <p:cNvSpPr/>
            <p:nvPr/>
          </p:nvSpPr>
          <p:spPr>
            <a:xfrm>
              <a:off x="2883675" y="4234775"/>
              <a:ext cx="129925" cy="204900"/>
            </a:xfrm>
            <a:custGeom>
              <a:avLst/>
              <a:gdLst/>
              <a:ahLst/>
              <a:cxnLst/>
              <a:rect l="l" t="t" r="r" b="b"/>
              <a:pathLst>
                <a:path w="5197" h="8196" extrusionOk="0">
                  <a:moveTo>
                    <a:pt x="1099" y="0"/>
                  </a:moveTo>
                  <a:lnTo>
                    <a:pt x="1099" y="0"/>
                  </a:lnTo>
                  <a:cubicBezTo>
                    <a:pt x="0" y="2852"/>
                    <a:pt x="1279" y="4376"/>
                    <a:pt x="2541" y="5606"/>
                  </a:cubicBezTo>
                  <a:cubicBezTo>
                    <a:pt x="3803" y="6852"/>
                    <a:pt x="3754" y="8196"/>
                    <a:pt x="3754" y="8196"/>
                  </a:cubicBezTo>
                  <a:cubicBezTo>
                    <a:pt x="4656" y="7294"/>
                    <a:pt x="3590" y="5589"/>
                    <a:pt x="4459" y="4245"/>
                  </a:cubicBezTo>
                  <a:cubicBezTo>
                    <a:pt x="5196" y="3082"/>
                    <a:pt x="4246" y="2573"/>
                    <a:pt x="4246" y="2573"/>
                  </a:cubicBezTo>
                  <a:cubicBezTo>
                    <a:pt x="3836" y="3147"/>
                    <a:pt x="3377" y="3000"/>
                    <a:pt x="3016" y="3737"/>
                  </a:cubicBezTo>
                  <a:cubicBezTo>
                    <a:pt x="2656" y="4442"/>
                    <a:pt x="3262" y="5803"/>
                    <a:pt x="3262" y="5803"/>
                  </a:cubicBezTo>
                  <a:cubicBezTo>
                    <a:pt x="2066" y="4934"/>
                    <a:pt x="2312" y="4147"/>
                    <a:pt x="2656" y="3754"/>
                  </a:cubicBezTo>
                  <a:cubicBezTo>
                    <a:pt x="3000" y="3360"/>
                    <a:pt x="2525" y="3000"/>
                    <a:pt x="2541" y="2787"/>
                  </a:cubicBezTo>
                  <a:cubicBezTo>
                    <a:pt x="2541" y="2639"/>
                    <a:pt x="2590" y="2491"/>
                    <a:pt x="2639" y="2360"/>
                  </a:cubicBezTo>
                  <a:cubicBezTo>
                    <a:pt x="2639" y="2360"/>
                    <a:pt x="2571" y="2315"/>
                    <a:pt x="2442" y="2315"/>
                  </a:cubicBezTo>
                  <a:cubicBezTo>
                    <a:pt x="2326" y="2315"/>
                    <a:pt x="2161" y="2352"/>
                    <a:pt x="1951" y="2491"/>
                  </a:cubicBezTo>
                  <a:cubicBezTo>
                    <a:pt x="1213" y="2967"/>
                    <a:pt x="1525" y="4081"/>
                    <a:pt x="1525" y="4081"/>
                  </a:cubicBezTo>
                  <a:cubicBezTo>
                    <a:pt x="1000" y="3344"/>
                    <a:pt x="1181" y="2590"/>
                    <a:pt x="1771" y="2065"/>
                  </a:cubicBezTo>
                  <a:cubicBezTo>
                    <a:pt x="2361" y="1541"/>
                    <a:pt x="1803" y="1065"/>
                    <a:pt x="1410" y="836"/>
                  </a:cubicBezTo>
                  <a:cubicBezTo>
                    <a:pt x="1017" y="623"/>
                    <a:pt x="1099" y="0"/>
                    <a:pt x="109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 name="Google Shape;1889;p2"/>
            <p:cNvSpPr/>
            <p:nvPr/>
          </p:nvSpPr>
          <p:spPr>
            <a:xfrm>
              <a:off x="2823425" y="4209350"/>
              <a:ext cx="75850" cy="113125"/>
            </a:xfrm>
            <a:custGeom>
              <a:avLst/>
              <a:gdLst/>
              <a:ahLst/>
              <a:cxnLst/>
              <a:rect l="l" t="t" r="r" b="b"/>
              <a:pathLst>
                <a:path w="3034" h="4525" extrusionOk="0">
                  <a:moveTo>
                    <a:pt x="443" y="1"/>
                  </a:moveTo>
                  <a:cubicBezTo>
                    <a:pt x="443" y="17"/>
                    <a:pt x="1" y="2033"/>
                    <a:pt x="3033" y="4525"/>
                  </a:cubicBezTo>
                  <a:cubicBezTo>
                    <a:pt x="3033" y="4525"/>
                    <a:pt x="2460" y="3853"/>
                    <a:pt x="2722" y="3099"/>
                  </a:cubicBezTo>
                  <a:cubicBezTo>
                    <a:pt x="2984" y="2345"/>
                    <a:pt x="2673" y="2066"/>
                    <a:pt x="2427" y="1820"/>
                  </a:cubicBezTo>
                  <a:cubicBezTo>
                    <a:pt x="2296" y="1656"/>
                    <a:pt x="2296" y="1427"/>
                    <a:pt x="2427" y="1263"/>
                  </a:cubicBezTo>
                  <a:cubicBezTo>
                    <a:pt x="2427" y="1263"/>
                    <a:pt x="2381" y="1253"/>
                    <a:pt x="2316" y="1253"/>
                  </a:cubicBezTo>
                  <a:cubicBezTo>
                    <a:pt x="2147" y="1253"/>
                    <a:pt x="1852" y="1322"/>
                    <a:pt x="1935" y="1820"/>
                  </a:cubicBezTo>
                  <a:cubicBezTo>
                    <a:pt x="2033" y="2509"/>
                    <a:pt x="2066" y="2623"/>
                    <a:pt x="1853" y="2640"/>
                  </a:cubicBezTo>
                  <a:cubicBezTo>
                    <a:pt x="1844" y="2641"/>
                    <a:pt x="1835" y="2642"/>
                    <a:pt x="1827" y="2642"/>
                  </a:cubicBezTo>
                  <a:cubicBezTo>
                    <a:pt x="1644" y="2642"/>
                    <a:pt x="1692" y="2303"/>
                    <a:pt x="1755" y="2115"/>
                  </a:cubicBezTo>
                  <a:cubicBezTo>
                    <a:pt x="1804" y="1935"/>
                    <a:pt x="2066" y="1099"/>
                    <a:pt x="1411" y="820"/>
                  </a:cubicBezTo>
                  <a:cubicBezTo>
                    <a:pt x="755" y="542"/>
                    <a:pt x="493" y="279"/>
                    <a:pt x="44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 name="Google Shape;1890;p2"/>
            <p:cNvSpPr/>
            <p:nvPr/>
          </p:nvSpPr>
          <p:spPr>
            <a:xfrm>
              <a:off x="2959475" y="4424075"/>
              <a:ext cx="90175" cy="106575"/>
            </a:xfrm>
            <a:custGeom>
              <a:avLst/>
              <a:gdLst/>
              <a:ahLst/>
              <a:cxnLst/>
              <a:rect l="l" t="t" r="r" b="b"/>
              <a:pathLst>
                <a:path w="3607" h="4263" extrusionOk="0">
                  <a:moveTo>
                    <a:pt x="1738" y="1"/>
                  </a:moveTo>
                  <a:lnTo>
                    <a:pt x="1738" y="1"/>
                  </a:lnTo>
                  <a:cubicBezTo>
                    <a:pt x="788" y="509"/>
                    <a:pt x="1066" y="1197"/>
                    <a:pt x="968" y="2476"/>
                  </a:cubicBezTo>
                  <a:cubicBezTo>
                    <a:pt x="870" y="3771"/>
                    <a:pt x="1" y="4262"/>
                    <a:pt x="1" y="4262"/>
                  </a:cubicBezTo>
                  <a:cubicBezTo>
                    <a:pt x="3607" y="2443"/>
                    <a:pt x="2296" y="788"/>
                    <a:pt x="1951" y="525"/>
                  </a:cubicBezTo>
                  <a:cubicBezTo>
                    <a:pt x="1607" y="263"/>
                    <a:pt x="1738" y="1"/>
                    <a:pt x="17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 name="Google Shape;1891;p2"/>
            <p:cNvSpPr/>
            <p:nvPr/>
          </p:nvSpPr>
          <p:spPr>
            <a:xfrm>
              <a:off x="2961525" y="4489900"/>
              <a:ext cx="197125" cy="145025"/>
            </a:xfrm>
            <a:custGeom>
              <a:avLst/>
              <a:gdLst/>
              <a:ahLst/>
              <a:cxnLst/>
              <a:rect l="l" t="t" r="r" b="b"/>
              <a:pathLst>
                <a:path w="7885" h="5801" extrusionOk="0">
                  <a:moveTo>
                    <a:pt x="3227" y="0"/>
                  </a:moveTo>
                  <a:cubicBezTo>
                    <a:pt x="2841" y="0"/>
                    <a:pt x="2424" y="334"/>
                    <a:pt x="2017" y="957"/>
                  </a:cubicBezTo>
                  <a:cubicBezTo>
                    <a:pt x="1476" y="1810"/>
                    <a:pt x="1" y="1925"/>
                    <a:pt x="1" y="1925"/>
                  </a:cubicBezTo>
                  <a:cubicBezTo>
                    <a:pt x="2394" y="1990"/>
                    <a:pt x="3033" y="2613"/>
                    <a:pt x="3672" y="3367"/>
                  </a:cubicBezTo>
                  <a:cubicBezTo>
                    <a:pt x="4312" y="4121"/>
                    <a:pt x="4492" y="5334"/>
                    <a:pt x="6000" y="5711"/>
                  </a:cubicBezTo>
                  <a:cubicBezTo>
                    <a:pt x="6256" y="5774"/>
                    <a:pt x="6479" y="5801"/>
                    <a:pt x="6673" y="5801"/>
                  </a:cubicBezTo>
                  <a:cubicBezTo>
                    <a:pt x="7635" y="5801"/>
                    <a:pt x="7885" y="5154"/>
                    <a:pt x="7885" y="5154"/>
                  </a:cubicBezTo>
                  <a:lnTo>
                    <a:pt x="7885" y="5154"/>
                  </a:lnTo>
                  <a:cubicBezTo>
                    <a:pt x="7798" y="5212"/>
                    <a:pt x="7718" y="5241"/>
                    <a:pt x="7647" y="5241"/>
                  </a:cubicBezTo>
                  <a:cubicBezTo>
                    <a:pt x="7396" y="5241"/>
                    <a:pt x="7249" y="4878"/>
                    <a:pt x="7262" y="4137"/>
                  </a:cubicBezTo>
                  <a:cubicBezTo>
                    <a:pt x="7295" y="3170"/>
                    <a:pt x="6410" y="2892"/>
                    <a:pt x="5295" y="2711"/>
                  </a:cubicBezTo>
                  <a:cubicBezTo>
                    <a:pt x="4181" y="2531"/>
                    <a:pt x="3246" y="2465"/>
                    <a:pt x="3132" y="2088"/>
                  </a:cubicBezTo>
                  <a:cubicBezTo>
                    <a:pt x="3033" y="1728"/>
                    <a:pt x="3509" y="1580"/>
                    <a:pt x="4197" y="1384"/>
                  </a:cubicBezTo>
                  <a:cubicBezTo>
                    <a:pt x="4885" y="1187"/>
                    <a:pt x="4574" y="548"/>
                    <a:pt x="4574" y="548"/>
                  </a:cubicBezTo>
                  <a:lnTo>
                    <a:pt x="4574" y="548"/>
                  </a:lnTo>
                  <a:cubicBezTo>
                    <a:pt x="4522" y="588"/>
                    <a:pt x="4471" y="606"/>
                    <a:pt x="4416" y="606"/>
                  </a:cubicBezTo>
                  <a:cubicBezTo>
                    <a:pt x="4229" y="606"/>
                    <a:pt x="4008" y="392"/>
                    <a:pt x="3640" y="138"/>
                  </a:cubicBezTo>
                  <a:cubicBezTo>
                    <a:pt x="3507" y="45"/>
                    <a:pt x="3369" y="0"/>
                    <a:pt x="32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 name="Google Shape;1892;p2"/>
            <p:cNvSpPr/>
            <p:nvPr/>
          </p:nvSpPr>
          <p:spPr>
            <a:xfrm>
              <a:off x="2866450" y="4549000"/>
              <a:ext cx="192225" cy="157450"/>
            </a:xfrm>
            <a:custGeom>
              <a:avLst/>
              <a:gdLst/>
              <a:ahLst/>
              <a:cxnLst/>
              <a:rect l="l" t="t" r="r" b="b"/>
              <a:pathLst>
                <a:path w="7689" h="6298" extrusionOk="0">
                  <a:moveTo>
                    <a:pt x="4323" y="0"/>
                  </a:moveTo>
                  <a:cubicBezTo>
                    <a:pt x="2726" y="0"/>
                    <a:pt x="1374" y="1109"/>
                    <a:pt x="673" y="2527"/>
                  </a:cubicBezTo>
                  <a:cubicBezTo>
                    <a:pt x="148" y="3626"/>
                    <a:pt x="1" y="4871"/>
                    <a:pt x="230" y="6068"/>
                  </a:cubicBezTo>
                  <a:lnTo>
                    <a:pt x="230" y="6084"/>
                  </a:lnTo>
                  <a:cubicBezTo>
                    <a:pt x="247" y="6150"/>
                    <a:pt x="263" y="6232"/>
                    <a:pt x="280" y="6297"/>
                  </a:cubicBezTo>
                  <a:cubicBezTo>
                    <a:pt x="247" y="6133"/>
                    <a:pt x="230" y="5970"/>
                    <a:pt x="230" y="5789"/>
                  </a:cubicBezTo>
                  <a:cubicBezTo>
                    <a:pt x="247" y="4920"/>
                    <a:pt x="411" y="4068"/>
                    <a:pt x="739" y="3249"/>
                  </a:cubicBezTo>
                  <a:cubicBezTo>
                    <a:pt x="1132" y="2249"/>
                    <a:pt x="1870" y="1413"/>
                    <a:pt x="2820" y="888"/>
                  </a:cubicBezTo>
                  <a:cubicBezTo>
                    <a:pt x="3363" y="568"/>
                    <a:pt x="4069" y="320"/>
                    <a:pt x="4770" y="320"/>
                  </a:cubicBezTo>
                  <a:cubicBezTo>
                    <a:pt x="5360" y="320"/>
                    <a:pt x="5947" y="496"/>
                    <a:pt x="6426" y="954"/>
                  </a:cubicBezTo>
                  <a:cubicBezTo>
                    <a:pt x="7492" y="1872"/>
                    <a:pt x="7148" y="3789"/>
                    <a:pt x="5935" y="4085"/>
                  </a:cubicBezTo>
                  <a:cubicBezTo>
                    <a:pt x="5805" y="4119"/>
                    <a:pt x="5670" y="4135"/>
                    <a:pt x="5537" y="4135"/>
                  </a:cubicBezTo>
                  <a:cubicBezTo>
                    <a:pt x="5098" y="4135"/>
                    <a:pt x="4669" y="3956"/>
                    <a:pt x="4443" y="3642"/>
                  </a:cubicBezTo>
                  <a:cubicBezTo>
                    <a:pt x="4148" y="3232"/>
                    <a:pt x="4148" y="2691"/>
                    <a:pt x="4410" y="2265"/>
                  </a:cubicBezTo>
                  <a:cubicBezTo>
                    <a:pt x="4602" y="1994"/>
                    <a:pt x="4919" y="1840"/>
                    <a:pt x="5242" y="1840"/>
                  </a:cubicBezTo>
                  <a:cubicBezTo>
                    <a:pt x="5388" y="1840"/>
                    <a:pt x="5535" y="1871"/>
                    <a:pt x="5672" y="1937"/>
                  </a:cubicBezTo>
                  <a:cubicBezTo>
                    <a:pt x="5836" y="2036"/>
                    <a:pt x="5951" y="2200"/>
                    <a:pt x="5951" y="2396"/>
                  </a:cubicBezTo>
                  <a:cubicBezTo>
                    <a:pt x="5951" y="2396"/>
                    <a:pt x="5951" y="2545"/>
                    <a:pt x="5866" y="2545"/>
                  </a:cubicBezTo>
                  <a:cubicBezTo>
                    <a:pt x="5862" y="2545"/>
                    <a:pt x="5857" y="2545"/>
                    <a:pt x="5853" y="2544"/>
                  </a:cubicBezTo>
                  <a:cubicBezTo>
                    <a:pt x="5754" y="2527"/>
                    <a:pt x="5787" y="2396"/>
                    <a:pt x="5525" y="2331"/>
                  </a:cubicBezTo>
                  <a:cubicBezTo>
                    <a:pt x="5494" y="2324"/>
                    <a:pt x="5463" y="2320"/>
                    <a:pt x="5433" y="2320"/>
                  </a:cubicBezTo>
                  <a:cubicBezTo>
                    <a:pt x="5178" y="2320"/>
                    <a:pt x="4974" y="2558"/>
                    <a:pt x="5033" y="2822"/>
                  </a:cubicBezTo>
                  <a:cubicBezTo>
                    <a:pt x="5075" y="3000"/>
                    <a:pt x="5316" y="3130"/>
                    <a:pt x="5557" y="3130"/>
                  </a:cubicBezTo>
                  <a:cubicBezTo>
                    <a:pt x="5695" y="3130"/>
                    <a:pt x="5833" y="3088"/>
                    <a:pt x="5935" y="2986"/>
                  </a:cubicBezTo>
                  <a:cubicBezTo>
                    <a:pt x="6000" y="2904"/>
                    <a:pt x="6049" y="2822"/>
                    <a:pt x="6082" y="2740"/>
                  </a:cubicBezTo>
                  <a:cubicBezTo>
                    <a:pt x="6181" y="2429"/>
                    <a:pt x="6049" y="2085"/>
                    <a:pt x="5771" y="1921"/>
                  </a:cubicBezTo>
                  <a:cubicBezTo>
                    <a:pt x="5593" y="1814"/>
                    <a:pt x="5401" y="1763"/>
                    <a:pt x="5211" y="1763"/>
                  </a:cubicBezTo>
                  <a:cubicBezTo>
                    <a:pt x="4877" y="1763"/>
                    <a:pt x="4554" y="1923"/>
                    <a:pt x="4345" y="2216"/>
                  </a:cubicBezTo>
                  <a:cubicBezTo>
                    <a:pt x="4033" y="2658"/>
                    <a:pt x="4033" y="3249"/>
                    <a:pt x="4345" y="3691"/>
                  </a:cubicBezTo>
                  <a:cubicBezTo>
                    <a:pt x="4647" y="4069"/>
                    <a:pt x="5094" y="4272"/>
                    <a:pt x="5560" y="4272"/>
                  </a:cubicBezTo>
                  <a:cubicBezTo>
                    <a:pt x="5700" y="4272"/>
                    <a:pt x="5843" y="4254"/>
                    <a:pt x="5984" y="4216"/>
                  </a:cubicBezTo>
                  <a:cubicBezTo>
                    <a:pt x="7328" y="3888"/>
                    <a:pt x="7689" y="1806"/>
                    <a:pt x="6558" y="806"/>
                  </a:cubicBezTo>
                  <a:cubicBezTo>
                    <a:pt x="6410" y="675"/>
                    <a:pt x="6246" y="560"/>
                    <a:pt x="6082" y="462"/>
                  </a:cubicBezTo>
                  <a:cubicBezTo>
                    <a:pt x="5590" y="183"/>
                    <a:pt x="5033" y="19"/>
                    <a:pt x="4459" y="3"/>
                  </a:cubicBezTo>
                  <a:cubicBezTo>
                    <a:pt x="4414" y="1"/>
                    <a:pt x="4368" y="0"/>
                    <a:pt x="432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 name="Google Shape;1893;p2"/>
            <p:cNvSpPr/>
            <p:nvPr/>
          </p:nvSpPr>
          <p:spPr>
            <a:xfrm>
              <a:off x="2876300" y="4597175"/>
              <a:ext cx="75925" cy="81825"/>
            </a:xfrm>
            <a:custGeom>
              <a:avLst/>
              <a:gdLst/>
              <a:ahLst/>
              <a:cxnLst/>
              <a:rect l="l" t="t" r="r" b="b"/>
              <a:pathLst>
                <a:path w="3037" h="3273" extrusionOk="0">
                  <a:moveTo>
                    <a:pt x="2307" y="0"/>
                  </a:moveTo>
                  <a:cubicBezTo>
                    <a:pt x="2110" y="0"/>
                    <a:pt x="1861" y="68"/>
                    <a:pt x="1574" y="240"/>
                  </a:cubicBezTo>
                  <a:cubicBezTo>
                    <a:pt x="312" y="1010"/>
                    <a:pt x="0" y="3272"/>
                    <a:pt x="0" y="3272"/>
                  </a:cubicBezTo>
                  <a:cubicBezTo>
                    <a:pt x="0" y="3272"/>
                    <a:pt x="672" y="1174"/>
                    <a:pt x="1935" y="961"/>
                  </a:cubicBezTo>
                  <a:cubicBezTo>
                    <a:pt x="3036" y="784"/>
                    <a:pt x="2974" y="0"/>
                    <a:pt x="230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 name="Google Shape;1894;p2"/>
            <p:cNvSpPr/>
            <p:nvPr/>
          </p:nvSpPr>
          <p:spPr>
            <a:xfrm>
              <a:off x="2973825" y="4591275"/>
              <a:ext cx="130325" cy="112650"/>
            </a:xfrm>
            <a:custGeom>
              <a:avLst/>
              <a:gdLst/>
              <a:ahLst/>
              <a:cxnLst/>
              <a:rect l="l" t="t" r="r" b="b"/>
              <a:pathLst>
                <a:path w="5213" h="4506" extrusionOk="0">
                  <a:moveTo>
                    <a:pt x="3049" y="0"/>
                  </a:moveTo>
                  <a:cubicBezTo>
                    <a:pt x="3049" y="1"/>
                    <a:pt x="3361" y="689"/>
                    <a:pt x="3033" y="1771"/>
                  </a:cubicBezTo>
                  <a:cubicBezTo>
                    <a:pt x="2689" y="2852"/>
                    <a:pt x="1836" y="3066"/>
                    <a:pt x="1213" y="3131"/>
                  </a:cubicBezTo>
                  <a:cubicBezTo>
                    <a:pt x="574" y="3197"/>
                    <a:pt x="148" y="3459"/>
                    <a:pt x="1" y="4328"/>
                  </a:cubicBezTo>
                  <a:cubicBezTo>
                    <a:pt x="142" y="4234"/>
                    <a:pt x="304" y="4188"/>
                    <a:pt x="467" y="4188"/>
                  </a:cubicBezTo>
                  <a:cubicBezTo>
                    <a:pt x="588" y="4188"/>
                    <a:pt x="708" y="4213"/>
                    <a:pt x="820" y="4262"/>
                  </a:cubicBezTo>
                  <a:cubicBezTo>
                    <a:pt x="1066" y="4371"/>
                    <a:pt x="1463" y="4506"/>
                    <a:pt x="1860" y="4506"/>
                  </a:cubicBezTo>
                  <a:cubicBezTo>
                    <a:pt x="2178" y="4506"/>
                    <a:pt x="2497" y="4419"/>
                    <a:pt x="2738" y="4164"/>
                  </a:cubicBezTo>
                  <a:cubicBezTo>
                    <a:pt x="3098" y="3754"/>
                    <a:pt x="3246" y="3197"/>
                    <a:pt x="3148" y="2672"/>
                  </a:cubicBezTo>
                  <a:cubicBezTo>
                    <a:pt x="3132" y="2370"/>
                    <a:pt x="3069" y="1851"/>
                    <a:pt x="3336" y="1851"/>
                  </a:cubicBezTo>
                  <a:cubicBezTo>
                    <a:pt x="3344" y="1851"/>
                    <a:pt x="3352" y="1852"/>
                    <a:pt x="3361" y="1853"/>
                  </a:cubicBezTo>
                  <a:cubicBezTo>
                    <a:pt x="3361" y="1853"/>
                    <a:pt x="3364" y="1852"/>
                    <a:pt x="3371" y="1852"/>
                  </a:cubicBezTo>
                  <a:cubicBezTo>
                    <a:pt x="3414" y="1852"/>
                    <a:pt x="3588" y="1877"/>
                    <a:pt x="3574" y="2279"/>
                  </a:cubicBezTo>
                  <a:cubicBezTo>
                    <a:pt x="3574" y="2754"/>
                    <a:pt x="3557" y="3049"/>
                    <a:pt x="4164" y="3229"/>
                  </a:cubicBezTo>
                  <a:cubicBezTo>
                    <a:pt x="4508" y="3311"/>
                    <a:pt x="4820" y="3475"/>
                    <a:pt x="5098" y="3721"/>
                  </a:cubicBezTo>
                  <a:cubicBezTo>
                    <a:pt x="4983" y="3508"/>
                    <a:pt x="4951" y="3262"/>
                    <a:pt x="5016" y="3033"/>
                  </a:cubicBezTo>
                  <a:cubicBezTo>
                    <a:pt x="5131" y="2689"/>
                    <a:pt x="5213" y="2082"/>
                    <a:pt x="4656" y="1689"/>
                  </a:cubicBezTo>
                  <a:cubicBezTo>
                    <a:pt x="4098" y="1295"/>
                    <a:pt x="3541" y="1066"/>
                    <a:pt x="3410" y="672"/>
                  </a:cubicBezTo>
                  <a:cubicBezTo>
                    <a:pt x="3328" y="427"/>
                    <a:pt x="3213" y="197"/>
                    <a:pt x="30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 name="Google Shape;1895;p2"/>
            <p:cNvSpPr/>
            <p:nvPr/>
          </p:nvSpPr>
          <p:spPr>
            <a:xfrm>
              <a:off x="3051675" y="4667075"/>
              <a:ext cx="32400" cy="49625"/>
            </a:xfrm>
            <a:custGeom>
              <a:avLst/>
              <a:gdLst/>
              <a:ahLst/>
              <a:cxnLst/>
              <a:rect l="l" t="t" r="r" b="b"/>
              <a:pathLst>
                <a:path w="1296" h="1985" extrusionOk="0">
                  <a:moveTo>
                    <a:pt x="345" y="1"/>
                  </a:moveTo>
                  <a:cubicBezTo>
                    <a:pt x="345" y="1"/>
                    <a:pt x="345" y="1"/>
                    <a:pt x="345" y="1"/>
                  </a:cubicBezTo>
                  <a:lnTo>
                    <a:pt x="345" y="1"/>
                  </a:lnTo>
                  <a:cubicBezTo>
                    <a:pt x="345" y="1"/>
                    <a:pt x="345" y="1"/>
                    <a:pt x="345" y="1"/>
                  </a:cubicBezTo>
                  <a:close/>
                  <a:moveTo>
                    <a:pt x="345" y="1"/>
                  </a:moveTo>
                  <a:cubicBezTo>
                    <a:pt x="361" y="182"/>
                    <a:pt x="329" y="378"/>
                    <a:pt x="280" y="558"/>
                  </a:cubicBezTo>
                  <a:cubicBezTo>
                    <a:pt x="198" y="837"/>
                    <a:pt x="1" y="1263"/>
                    <a:pt x="509" y="1542"/>
                  </a:cubicBezTo>
                  <a:cubicBezTo>
                    <a:pt x="1017" y="1837"/>
                    <a:pt x="1034" y="1984"/>
                    <a:pt x="1034" y="1984"/>
                  </a:cubicBezTo>
                  <a:cubicBezTo>
                    <a:pt x="1066" y="1755"/>
                    <a:pt x="1115" y="1509"/>
                    <a:pt x="1181" y="1296"/>
                  </a:cubicBezTo>
                  <a:cubicBezTo>
                    <a:pt x="1296" y="919"/>
                    <a:pt x="1132" y="525"/>
                    <a:pt x="788" y="345"/>
                  </a:cubicBezTo>
                  <a:cubicBezTo>
                    <a:pt x="368" y="96"/>
                    <a:pt x="346" y="10"/>
                    <a:pt x="3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 name="Google Shape;1896;p2"/>
            <p:cNvSpPr/>
            <p:nvPr/>
          </p:nvSpPr>
          <p:spPr>
            <a:xfrm>
              <a:off x="3053325" y="4451100"/>
              <a:ext cx="172550" cy="122200"/>
            </a:xfrm>
            <a:custGeom>
              <a:avLst/>
              <a:gdLst/>
              <a:ahLst/>
              <a:cxnLst/>
              <a:rect l="l" t="t" r="r" b="b"/>
              <a:pathLst>
                <a:path w="6902" h="4888" extrusionOk="0">
                  <a:moveTo>
                    <a:pt x="1917" y="1"/>
                  </a:moveTo>
                  <a:cubicBezTo>
                    <a:pt x="1036" y="1"/>
                    <a:pt x="571" y="827"/>
                    <a:pt x="689" y="1362"/>
                  </a:cubicBezTo>
                  <a:cubicBezTo>
                    <a:pt x="818" y="1964"/>
                    <a:pt x="1386" y="2002"/>
                    <a:pt x="1526" y="2002"/>
                  </a:cubicBezTo>
                  <a:cubicBezTo>
                    <a:pt x="1546" y="2002"/>
                    <a:pt x="1558" y="2001"/>
                    <a:pt x="1558" y="2001"/>
                  </a:cubicBezTo>
                  <a:cubicBezTo>
                    <a:pt x="1295" y="1903"/>
                    <a:pt x="1164" y="1592"/>
                    <a:pt x="1295" y="1346"/>
                  </a:cubicBezTo>
                  <a:cubicBezTo>
                    <a:pt x="1340" y="1273"/>
                    <a:pt x="1387" y="1246"/>
                    <a:pt x="1437" y="1246"/>
                  </a:cubicBezTo>
                  <a:cubicBezTo>
                    <a:pt x="1535" y="1246"/>
                    <a:pt x="1647" y="1346"/>
                    <a:pt x="1787" y="1411"/>
                  </a:cubicBezTo>
                  <a:cubicBezTo>
                    <a:pt x="1825" y="1430"/>
                    <a:pt x="1861" y="1439"/>
                    <a:pt x="1894" y="1439"/>
                  </a:cubicBezTo>
                  <a:cubicBezTo>
                    <a:pt x="2037" y="1439"/>
                    <a:pt x="2144" y="1285"/>
                    <a:pt x="2197" y="1100"/>
                  </a:cubicBezTo>
                  <a:cubicBezTo>
                    <a:pt x="2227" y="961"/>
                    <a:pt x="2328" y="828"/>
                    <a:pt x="2509" y="828"/>
                  </a:cubicBezTo>
                  <a:cubicBezTo>
                    <a:pt x="2627" y="828"/>
                    <a:pt x="2779" y="885"/>
                    <a:pt x="2967" y="1034"/>
                  </a:cubicBezTo>
                  <a:cubicBezTo>
                    <a:pt x="3459" y="1411"/>
                    <a:pt x="3164" y="2149"/>
                    <a:pt x="3164" y="2149"/>
                  </a:cubicBezTo>
                  <a:cubicBezTo>
                    <a:pt x="3164" y="2149"/>
                    <a:pt x="3164" y="1542"/>
                    <a:pt x="2721" y="1477"/>
                  </a:cubicBezTo>
                  <a:cubicBezTo>
                    <a:pt x="2677" y="1463"/>
                    <a:pt x="2632" y="1457"/>
                    <a:pt x="2587" y="1457"/>
                  </a:cubicBezTo>
                  <a:cubicBezTo>
                    <a:pt x="2413" y="1457"/>
                    <a:pt x="2242" y="1554"/>
                    <a:pt x="2164" y="1723"/>
                  </a:cubicBezTo>
                  <a:cubicBezTo>
                    <a:pt x="2443" y="1723"/>
                    <a:pt x="2459" y="2100"/>
                    <a:pt x="2312" y="2313"/>
                  </a:cubicBezTo>
                  <a:cubicBezTo>
                    <a:pt x="2148" y="2509"/>
                    <a:pt x="2213" y="2657"/>
                    <a:pt x="2344" y="2739"/>
                  </a:cubicBezTo>
                  <a:cubicBezTo>
                    <a:pt x="2492" y="2821"/>
                    <a:pt x="2689" y="2804"/>
                    <a:pt x="2525" y="3181"/>
                  </a:cubicBezTo>
                  <a:cubicBezTo>
                    <a:pt x="2344" y="3558"/>
                    <a:pt x="1623" y="3558"/>
                    <a:pt x="1623" y="3558"/>
                  </a:cubicBezTo>
                  <a:cubicBezTo>
                    <a:pt x="1771" y="3345"/>
                    <a:pt x="1738" y="3050"/>
                    <a:pt x="1541" y="2886"/>
                  </a:cubicBezTo>
                  <a:lnTo>
                    <a:pt x="1541" y="2886"/>
                  </a:lnTo>
                  <a:cubicBezTo>
                    <a:pt x="1558" y="3067"/>
                    <a:pt x="1459" y="3231"/>
                    <a:pt x="1279" y="3280"/>
                  </a:cubicBezTo>
                  <a:cubicBezTo>
                    <a:pt x="1000" y="3378"/>
                    <a:pt x="1000" y="3280"/>
                    <a:pt x="738" y="3509"/>
                  </a:cubicBezTo>
                  <a:cubicBezTo>
                    <a:pt x="615" y="3624"/>
                    <a:pt x="431" y="3653"/>
                    <a:pt x="277" y="3653"/>
                  </a:cubicBezTo>
                  <a:cubicBezTo>
                    <a:pt x="123" y="3653"/>
                    <a:pt x="0" y="3624"/>
                    <a:pt x="0" y="3624"/>
                  </a:cubicBezTo>
                  <a:lnTo>
                    <a:pt x="0" y="3624"/>
                  </a:lnTo>
                  <a:cubicBezTo>
                    <a:pt x="164" y="3722"/>
                    <a:pt x="377" y="3788"/>
                    <a:pt x="574" y="3804"/>
                  </a:cubicBezTo>
                  <a:cubicBezTo>
                    <a:pt x="1017" y="3837"/>
                    <a:pt x="1459" y="3903"/>
                    <a:pt x="1885" y="4001"/>
                  </a:cubicBezTo>
                  <a:cubicBezTo>
                    <a:pt x="3066" y="4362"/>
                    <a:pt x="3787" y="4853"/>
                    <a:pt x="4688" y="4886"/>
                  </a:cubicBezTo>
                  <a:cubicBezTo>
                    <a:pt x="4720" y="4887"/>
                    <a:pt x="4752" y="4888"/>
                    <a:pt x="4783" y="4888"/>
                  </a:cubicBezTo>
                  <a:cubicBezTo>
                    <a:pt x="5196" y="4888"/>
                    <a:pt x="5618" y="4789"/>
                    <a:pt x="5983" y="4591"/>
                  </a:cubicBezTo>
                  <a:cubicBezTo>
                    <a:pt x="6770" y="4132"/>
                    <a:pt x="6901" y="2952"/>
                    <a:pt x="6459" y="2362"/>
                  </a:cubicBezTo>
                  <a:cubicBezTo>
                    <a:pt x="6226" y="2030"/>
                    <a:pt x="5859" y="1874"/>
                    <a:pt x="5517" y="1874"/>
                  </a:cubicBezTo>
                  <a:cubicBezTo>
                    <a:pt x="5184" y="1874"/>
                    <a:pt x="4875" y="2021"/>
                    <a:pt x="4738" y="2296"/>
                  </a:cubicBezTo>
                  <a:cubicBezTo>
                    <a:pt x="4475" y="2624"/>
                    <a:pt x="4524" y="3100"/>
                    <a:pt x="4819" y="3378"/>
                  </a:cubicBezTo>
                  <a:cubicBezTo>
                    <a:pt x="4836" y="3395"/>
                    <a:pt x="4869" y="3411"/>
                    <a:pt x="4885" y="3427"/>
                  </a:cubicBezTo>
                  <a:lnTo>
                    <a:pt x="4918" y="3460"/>
                  </a:lnTo>
                  <a:cubicBezTo>
                    <a:pt x="5021" y="3520"/>
                    <a:pt x="5148" y="3551"/>
                    <a:pt x="5273" y="3551"/>
                  </a:cubicBezTo>
                  <a:cubicBezTo>
                    <a:pt x="5526" y="3551"/>
                    <a:pt x="5765" y="3423"/>
                    <a:pt x="5754" y="3149"/>
                  </a:cubicBezTo>
                  <a:cubicBezTo>
                    <a:pt x="5767" y="2946"/>
                    <a:pt x="5609" y="2861"/>
                    <a:pt x="5432" y="2861"/>
                  </a:cubicBezTo>
                  <a:cubicBezTo>
                    <a:pt x="5180" y="2861"/>
                    <a:pt x="4891" y="3036"/>
                    <a:pt x="5016" y="3296"/>
                  </a:cubicBezTo>
                  <a:cubicBezTo>
                    <a:pt x="5016" y="3319"/>
                    <a:pt x="5013" y="3342"/>
                    <a:pt x="4988" y="3342"/>
                  </a:cubicBezTo>
                  <a:cubicBezTo>
                    <a:pt x="4959" y="3342"/>
                    <a:pt x="4901" y="3311"/>
                    <a:pt x="4787" y="3214"/>
                  </a:cubicBezTo>
                  <a:cubicBezTo>
                    <a:pt x="4672" y="3100"/>
                    <a:pt x="4623" y="2952"/>
                    <a:pt x="4623" y="2804"/>
                  </a:cubicBezTo>
                  <a:cubicBezTo>
                    <a:pt x="4606" y="2624"/>
                    <a:pt x="4672" y="2460"/>
                    <a:pt x="4787" y="2313"/>
                  </a:cubicBezTo>
                  <a:cubicBezTo>
                    <a:pt x="4919" y="2080"/>
                    <a:pt x="5183" y="1957"/>
                    <a:pt x="5469" y="1957"/>
                  </a:cubicBezTo>
                  <a:cubicBezTo>
                    <a:pt x="5786" y="1957"/>
                    <a:pt x="6128" y="2108"/>
                    <a:pt x="6344" y="2427"/>
                  </a:cubicBezTo>
                  <a:lnTo>
                    <a:pt x="6360" y="2444"/>
                  </a:lnTo>
                  <a:cubicBezTo>
                    <a:pt x="6573" y="2854"/>
                    <a:pt x="6557" y="3362"/>
                    <a:pt x="6311" y="3755"/>
                  </a:cubicBezTo>
                  <a:cubicBezTo>
                    <a:pt x="6031" y="4259"/>
                    <a:pt x="5393" y="4609"/>
                    <a:pt x="4562" y="4609"/>
                  </a:cubicBezTo>
                  <a:cubicBezTo>
                    <a:pt x="4176" y="4609"/>
                    <a:pt x="3748" y="4533"/>
                    <a:pt x="3295" y="4362"/>
                  </a:cubicBezTo>
                  <a:cubicBezTo>
                    <a:pt x="3246" y="4345"/>
                    <a:pt x="3016" y="4263"/>
                    <a:pt x="2869" y="4198"/>
                  </a:cubicBezTo>
                  <a:cubicBezTo>
                    <a:pt x="2459" y="3985"/>
                    <a:pt x="2017" y="3837"/>
                    <a:pt x="1558" y="3755"/>
                  </a:cubicBezTo>
                  <a:cubicBezTo>
                    <a:pt x="1738" y="3722"/>
                    <a:pt x="1918" y="3706"/>
                    <a:pt x="2131" y="3657"/>
                  </a:cubicBezTo>
                  <a:cubicBezTo>
                    <a:pt x="3869" y="3313"/>
                    <a:pt x="4131" y="838"/>
                    <a:pt x="2672" y="182"/>
                  </a:cubicBezTo>
                  <a:cubicBezTo>
                    <a:pt x="2395" y="55"/>
                    <a:pt x="2142" y="1"/>
                    <a:pt x="191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 name="Google Shape;1897;p2"/>
            <p:cNvSpPr/>
            <p:nvPr/>
          </p:nvSpPr>
          <p:spPr>
            <a:xfrm>
              <a:off x="3137325" y="4517100"/>
              <a:ext cx="116400" cy="82400"/>
            </a:xfrm>
            <a:custGeom>
              <a:avLst/>
              <a:gdLst/>
              <a:ahLst/>
              <a:cxnLst/>
              <a:rect l="l" t="t" r="r" b="b"/>
              <a:pathLst>
                <a:path w="4656" h="3296" extrusionOk="0">
                  <a:moveTo>
                    <a:pt x="3820" y="1"/>
                  </a:moveTo>
                  <a:lnTo>
                    <a:pt x="3820" y="1"/>
                  </a:lnTo>
                  <a:cubicBezTo>
                    <a:pt x="3902" y="787"/>
                    <a:pt x="3558" y="1574"/>
                    <a:pt x="2902" y="2049"/>
                  </a:cubicBezTo>
                  <a:cubicBezTo>
                    <a:pt x="2499" y="2357"/>
                    <a:pt x="2009" y="2456"/>
                    <a:pt x="1547" y="2456"/>
                  </a:cubicBezTo>
                  <a:cubicBezTo>
                    <a:pt x="730" y="2456"/>
                    <a:pt x="1" y="2148"/>
                    <a:pt x="1" y="2148"/>
                  </a:cubicBezTo>
                  <a:lnTo>
                    <a:pt x="1" y="2148"/>
                  </a:lnTo>
                  <a:cubicBezTo>
                    <a:pt x="1345" y="2869"/>
                    <a:pt x="1853" y="2623"/>
                    <a:pt x="2213" y="3033"/>
                  </a:cubicBezTo>
                  <a:cubicBezTo>
                    <a:pt x="2379" y="3221"/>
                    <a:pt x="2552" y="3278"/>
                    <a:pt x="2711" y="3278"/>
                  </a:cubicBezTo>
                  <a:cubicBezTo>
                    <a:pt x="2898" y="3278"/>
                    <a:pt x="3065" y="3200"/>
                    <a:pt x="3181" y="3164"/>
                  </a:cubicBezTo>
                  <a:cubicBezTo>
                    <a:pt x="3204" y="3157"/>
                    <a:pt x="3228" y="3154"/>
                    <a:pt x="3252" y="3154"/>
                  </a:cubicBezTo>
                  <a:cubicBezTo>
                    <a:pt x="3347" y="3154"/>
                    <a:pt x="3443" y="3204"/>
                    <a:pt x="3508" y="3295"/>
                  </a:cubicBezTo>
                  <a:cubicBezTo>
                    <a:pt x="3525" y="3082"/>
                    <a:pt x="3476" y="2885"/>
                    <a:pt x="3361" y="2705"/>
                  </a:cubicBezTo>
                  <a:cubicBezTo>
                    <a:pt x="3181" y="2508"/>
                    <a:pt x="2787" y="2492"/>
                    <a:pt x="2722" y="2492"/>
                  </a:cubicBezTo>
                  <a:cubicBezTo>
                    <a:pt x="3279" y="2459"/>
                    <a:pt x="3787" y="2164"/>
                    <a:pt x="4098" y="1705"/>
                  </a:cubicBezTo>
                  <a:cubicBezTo>
                    <a:pt x="4656" y="919"/>
                    <a:pt x="3820" y="1"/>
                    <a:pt x="38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 name="Google Shape;1898;p2"/>
            <p:cNvSpPr/>
            <p:nvPr/>
          </p:nvSpPr>
          <p:spPr>
            <a:xfrm>
              <a:off x="2988975" y="4331700"/>
              <a:ext cx="111500" cy="157150"/>
            </a:xfrm>
            <a:custGeom>
              <a:avLst/>
              <a:gdLst/>
              <a:ahLst/>
              <a:cxnLst/>
              <a:rect l="l" t="t" r="r" b="b"/>
              <a:pathLst>
                <a:path w="4460" h="6286" extrusionOk="0">
                  <a:moveTo>
                    <a:pt x="1806" y="0"/>
                  </a:moveTo>
                  <a:cubicBezTo>
                    <a:pt x="1383" y="0"/>
                    <a:pt x="977" y="149"/>
                    <a:pt x="706" y="450"/>
                  </a:cubicBezTo>
                  <a:cubicBezTo>
                    <a:pt x="1" y="1090"/>
                    <a:pt x="427" y="2139"/>
                    <a:pt x="1034" y="2335"/>
                  </a:cubicBezTo>
                  <a:cubicBezTo>
                    <a:pt x="1157" y="2401"/>
                    <a:pt x="1292" y="2434"/>
                    <a:pt x="1427" y="2434"/>
                  </a:cubicBezTo>
                  <a:cubicBezTo>
                    <a:pt x="1562" y="2434"/>
                    <a:pt x="1697" y="2401"/>
                    <a:pt x="1820" y="2335"/>
                  </a:cubicBezTo>
                  <a:lnTo>
                    <a:pt x="1853" y="2319"/>
                  </a:lnTo>
                  <a:lnTo>
                    <a:pt x="1902" y="2286"/>
                  </a:lnTo>
                  <a:lnTo>
                    <a:pt x="1952" y="2253"/>
                  </a:lnTo>
                  <a:lnTo>
                    <a:pt x="2001" y="2204"/>
                  </a:lnTo>
                  <a:cubicBezTo>
                    <a:pt x="2034" y="2188"/>
                    <a:pt x="2050" y="2171"/>
                    <a:pt x="2066" y="2155"/>
                  </a:cubicBezTo>
                  <a:cubicBezTo>
                    <a:pt x="2230" y="1975"/>
                    <a:pt x="2312" y="1729"/>
                    <a:pt x="2279" y="1499"/>
                  </a:cubicBezTo>
                  <a:cubicBezTo>
                    <a:pt x="2247" y="1155"/>
                    <a:pt x="2039" y="1009"/>
                    <a:pt x="1843" y="1009"/>
                  </a:cubicBezTo>
                  <a:cubicBezTo>
                    <a:pt x="1741" y="1009"/>
                    <a:pt x="1642" y="1049"/>
                    <a:pt x="1575" y="1122"/>
                  </a:cubicBezTo>
                  <a:cubicBezTo>
                    <a:pt x="1411" y="1286"/>
                    <a:pt x="1443" y="1565"/>
                    <a:pt x="1657" y="1680"/>
                  </a:cubicBezTo>
                  <a:cubicBezTo>
                    <a:pt x="1733" y="1714"/>
                    <a:pt x="1802" y="1723"/>
                    <a:pt x="1862" y="1723"/>
                  </a:cubicBezTo>
                  <a:cubicBezTo>
                    <a:pt x="1941" y="1723"/>
                    <a:pt x="2003" y="1707"/>
                    <a:pt x="2047" y="1707"/>
                  </a:cubicBezTo>
                  <a:cubicBezTo>
                    <a:pt x="2097" y="1707"/>
                    <a:pt x="2122" y="1729"/>
                    <a:pt x="2115" y="1827"/>
                  </a:cubicBezTo>
                  <a:cubicBezTo>
                    <a:pt x="2083" y="2024"/>
                    <a:pt x="1968" y="2188"/>
                    <a:pt x="1804" y="2286"/>
                  </a:cubicBezTo>
                  <a:cubicBezTo>
                    <a:pt x="1690" y="2339"/>
                    <a:pt x="1572" y="2364"/>
                    <a:pt x="1456" y="2364"/>
                  </a:cubicBezTo>
                  <a:cubicBezTo>
                    <a:pt x="1322" y="2364"/>
                    <a:pt x="1189" y="2331"/>
                    <a:pt x="1066" y="2270"/>
                  </a:cubicBezTo>
                  <a:cubicBezTo>
                    <a:pt x="526" y="2040"/>
                    <a:pt x="165" y="1106"/>
                    <a:pt x="804" y="549"/>
                  </a:cubicBezTo>
                  <a:cubicBezTo>
                    <a:pt x="1050" y="303"/>
                    <a:pt x="1378" y="155"/>
                    <a:pt x="1738" y="155"/>
                  </a:cubicBezTo>
                  <a:cubicBezTo>
                    <a:pt x="2492" y="204"/>
                    <a:pt x="3312" y="745"/>
                    <a:pt x="3443" y="2204"/>
                  </a:cubicBezTo>
                  <a:cubicBezTo>
                    <a:pt x="3492" y="2761"/>
                    <a:pt x="3427" y="3319"/>
                    <a:pt x="3279" y="3843"/>
                  </a:cubicBezTo>
                  <a:cubicBezTo>
                    <a:pt x="3148" y="4302"/>
                    <a:pt x="2951" y="4728"/>
                    <a:pt x="2673" y="5122"/>
                  </a:cubicBezTo>
                  <a:cubicBezTo>
                    <a:pt x="2279" y="5614"/>
                    <a:pt x="1771" y="6007"/>
                    <a:pt x="1198" y="6286"/>
                  </a:cubicBezTo>
                  <a:cubicBezTo>
                    <a:pt x="1804" y="6023"/>
                    <a:pt x="2361" y="5630"/>
                    <a:pt x="2788" y="5122"/>
                  </a:cubicBezTo>
                  <a:cubicBezTo>
                    <a:pt x="3542" y="4253"/>
                    <a:pt x="4459" y="2253"/>
                    <a:pt x="3181" y="614"/>
                  </a:cubicBezTo>
                  <a:cubicBezTo>
                    <a:pt x="2826" y="207"/>
                    <a:pt x="2304" y="0"/>
                    <a:pt x="180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 name="Google Shape;1899;p2"/>
            <p:cNvSpPr/>
            <p:nvPr/>
          </p:nvSpPr>
          <p:spPr>
            <a:xfrm>
              <a:off x="2766075" y="4734275"/>
              <a:ext cx="95075" cy="93475"/>
            </a:xfrm>
            <a:custGeom>
              <a:avLst/>
              <a:gdLst/>
              <a:ahLst/>
              <a:cxnLst/>
              <a:rect l="l" t="t" r="r" b="b"/>
              <a:pathLst>
                <a:path w="3803" h="3739" extrusionOk="0">
                  <a:moveTo>
                    <a:pt x="3278" y="1"/>
                  </a:moveTo>
                  <a:cubicBezTo>
                    <a:pt x="3278" y="1"/>
                    <a:pt x="3278" y="268"/>
                    <a:pt x="3109" y="268"/>
                  </a:cubicBezTo>
                  <a:cubicBezTo>
                    <a:pt x="3095" y="268"/>
                    <a:pt x="3081" y="267"/>
                    <a:pt x="3065" y="263"/>
                  </a:cubicBezTo>
                  <a:cubicBezTo>
                    <a:pt x="2965" y="240"/>
                    <a:pt x="2825" y="181"/>
                    <a:pt x="2691" y="181"/>
                  </a:cubicBezTo>
                  <a:cubicBezTo>
                    <a:pt x="2540" y="181"/>
                    <a:pt x="2397" y="256"/>
                    <a:pt x="2328" y="542"/>
                  </a:cubicBezTo>
                  <a:cubicBezTo>
                    <a:pt x="2202" y="1062"/>
                    <a:pt x="2151" y="1643"/>
                    <a:pt x="1943" y="1643"/>
                  </a:cubicBezTo>
                  <a:cubicBezTo>
                    <a:pt x="1935" y="1643"/>
                    <a:pt x="1927" y="1642"/>
                    <a:pt x="1918" y="1640"/>
                  </a:cubicBezTo>
                  <a:lnTo>
                    <a:pt x="1869" y="1640"/>
                  </a:lnTo>
                  <a:cubicBezTo>
                    <a:pt x="1861" y="1642"/>
                    <a:pt x="1853" y="1643"/>
                    <a:pt x="1845" y="1643"/>
                  </a:cubicBezTo>
                  <a:cubicBezTo>
                    <a:pt x="1651" y="1643"/>
                    <a:pt x="1585" y="1062"/>
                    <a:pt x="1459" y="542"/>
                  </a:cubicBezTo>
                  <a:cubicBezTo>
                    <a:pt x="1398" y="256"/>
                    <a:pt x="1260" y="181"/>
                    <a:pt x="1108" y="181"/>
                  </a:cubicBezTo>
                  <a:cubicBezTo>
                    <a:pt x="974" y="181"/>
                    <a:pt x="829" y="240"/>
                    <a:pt x="721" y="263"/>
                  </a:cubicBezTo>
                  <a:cubicBezTo>
                    <a:pt x="705" y="267"/>
                    <a:pt x="689" y="268"/>
                    <a:pt x="675" y="268"/>
                  </a:cubicBezTo>
                  <a:cubicBezTo>
                    <a:pt x="494" y="268"/>
                    <a:pt x="508" y="1"/>
                    <a:pt x="508" y="1"/>
                  </a:cubicBezTo>
                  <a:lnTo>
                    <a:pt x="508" y="1"/>
                  </a:lnTo>
                  <a:cubicBezTo>
                    <a:pt x="508" y="1"/>
                    <a:pt x="279" y="83"/>
                    <a:pt x="148" y="673"/>
                  </a:cubicBezTo>
                  <a:cubicBezTo>
                    <a:pt x="0" y="1279"/>
                    <a:pt x="279" y="1493"/>
                    <a:pt x="1049" y="1870"/>
                  </a:cubicBezTo>
                  <a:cubicBezTo>
                    <a:pt x="1836" y="2230"/>
                    <a:pt x="1869" y="3509"/>
                    <a:pt x="1869" y="3509"/>
                  </a:cubicBezTo>
                  <a:lnTo>
                    <a:pt x="1901" y="3738"/>
                  </a:lnTo>
                  <a:lnTo>
                    <a:pt x="1918" y="3509"/>
                  </a:lnTo>
                  <a:cubicBezTo>
                    <a:pt x="1918" y="3509"/>
                    <a:pt x="1951" y="2214"/>
                    <a:pt x="2737" y="1870"/>
                  </a:cubicBezTo>
                  <a:cubicBezTo>
                    <a:pt x="3524" y="1509"/>
                    <a:pt x="3803" y="1279"/>
                    <a:pt x="3655" y="673"/>
                  </a:cubicBezTo>
                  <a:cubicBezTo>
                    <a:pt x="3508" y="83"/>
                    <a:pt x="3278" y="1"/>
                    <a:pt x="32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 name="Google Shape;1900;p2"/>
            <p:cNvSpPr/>
            <p:nvPr/>
          </p:nvSpPr>
          <p:spPr>
            <a:xfrm>
              <a:off x="2796800" y="4669550"/>
              <a:ext cx="34025" cy="84850"/>
            </a:xfrm>
            <a:custGeom>
              <a:avLst/>
              <a:gdLst/>
              <a:ahLst/>
              <a:cxnLst/>
              <a:rect l="l" t="t" r="r" b="b"/>
              <a:pathLst>
                <a:path w="1361" h="3394" extrusionOk="0">
                  <a:moveTo>
                    <a:pt x="689" y="0"/>
                  </a:moveTo>
                  <a:lnTo>
                    <a:pt x="640" y="344"/>
                  </a:lnTo>
                  <a:cubicBezTo>
                    <a:pt x="607" y="607"/>
                    <a:pt x="509" y="869"/>
                    <a:pt x="361" y="1098"/>
                  </a:cubicBezTo>
                  <a:cubicBezTo>
                    <a:pt x="132" y="1459"/>
                    <a:pt x="0" y="1770"/>
                    <a:pt x="295" y="2164"/>
                  </a:cubicBezTo>
                  <a:cubicBezTo>
                    <a:pt x="492" y="2426"/>
                    <a:pt x="607" y="2737"/>
                    <a:pt x="656" y="3065"/>
                  </a:cubicBezTo>
                  <a:cubicBezTo>
                    <a:pt x="656" y="3147"/>
                    <a:pt x="672" y="3393"/>
                    <a:pt x="689" y="3393"/>
                  </a:cubicBezTo>
                  <a:cubicBezTo>
                    <a:pt x="689" y="3377"/>
                    <a:pt x="689" y="3131"/>
                    <a:pt x="722" y="3065"/>
                  </a:cubicBezTo>
                  <a:cubicBezTo>
                    <a:pt x="754" y="2737"/>
                    <a:pt x="869" y="2426"/>
                    <a:pt x="1066" y="2164"/>
                  </a:cubicBezTo>
                  <a:cubicBezTo>
                    <a:pt x="1361" y="1754"/>
                    <a:pt x="1230" y="1443"/>
                    <a:pt x="1000" y="1098"/>
                  </a:cubicBezTo>
                  <a:cubicBezTo>
                    <a:pt x="853" y="869"/>
                    <a:pt x="754" y="607"/>
                    <a:pt x="722" y="344"/>
                  </a:cubicBezTo>
                  <a:lnTo>
                    <a:pt x="68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 name="Google Shape;1901;p2"/>
            <p:cNvSpPr/>
            <p:nvPr/>
          </p:nvSpPr>
          <p:spPr>
            <a:xfrm>
              <a:off x="2722225" y="4326125"/>
              <a:ext cx="182775" cy="128300"/>
            </a:xfrm>
            <a:custGeom>
              <a:avLst/>
              <a:gdLst/>
              <a:ahLst/>
              <a:cxnLst/>
              <a:rect l="l" t="t" r="r" b="b"/>
              <a:pathLst>
                <a:path w="7311" h="5132" extrusionOk="0">
                  <a:moveTo>
                    <a:pt x="1735" y="1"/>
                  </a:moveTo>
                  <a:cubicBezTo>
                    <a:pt x="1342" y="1"/>
                    <a:pt x="952" y="172"/>
                    <a:pt x="689" y="493"/>
                  </a:cubicBezTo>
                  <a:cubicBezTo>
                    <a:pt x="604" y="635"/>
                    <a:pt x="458" y="706"/>
                    <a:pt x="310" y="706"/>
                  </a:cubicBezTo>
                  <a:cubicBezTo>
                    <a:pt x="201" y="706"/>
                    <a:pt x="90" y="668"/>
                    <a:pt x="0" y="591"/>
                  </a:cubicBezTo>
                  <a:lnTo>
                    <a:pt x="0" y="591"/>
                  </a:lnTo>
                  <a:cubicBezTo>
                    <a:pt x="33" y="952"/>
                    <a:pt x="49" y="1018"/>
                    <a:pt x="1754" y="1739"/>
                  </a:cubicBezTo>
                  <a:cubicBezTo>
                    <a:pt x="3065" y="2296"/>
                    <a:pt x="3508" y="4247"/>
                    <a:pt x="3655" y="5132"/>
                  </a:cubicBezTo>
                  <a:cubicBezTo>
                    <a:pt x="3787" y="4263"/>
                    <a:pt x="4246" y="2296"/>
                    <a:pt x="5540" y="1739"/>
                  </a:cubicBezTo>
                  <a:cubicBezTo>
                    <a:pt x="7245" y="1018"/>
                    <a:pt x="7278" y="952"/>
                    <a:pt x="7311" y="591"/>
                  </a:cubicBezTo>
                  <a:lnTo>
                    <a:pt x="7311" y="591"/>
                  </a:lnTo>
                  <a:cubicBezTo>
                    <a:pt x="7221" y="668"/>
                    <a:pt x="7110" y="706"/>
                    <a:pt x="7000" y="706"/>
                  </a:cubicBezTo>
                  <a:cubicBezTo>
                    <a:pt x="6850" y="706"/>
                    <a:pt x="6700" y="635"/>
                    <a:pt x="6606" y="493"/>
                  </a:cubicBezTo>
                  <a:cubicBezTo>
                    <a:pt x="6343" y="172"/>
                    <a:pt x="5959" y="1"/>
                    <a:pt x="5566" y="1"/>
                  </a:cubicBezTo>
                  <a:cubicBezTo>
                    <a:pt x="5298" y="1"/>
                    <a:pt x="5026" y="81"/>
                    <a:pt x="4786" y="247"/>
                  </a:cubicBezTo>
                  <a:cubicBezTo>
                    <a:pt x="4229" y="657"/>
                    <a:pt x="3836" y="1476"/>
                    <a:pt x="3655" y="2657"/>
                  </a:cubicBezTo>
                  <a:cubicBezTo>
                    <a:pt x="3459" y="1460"/>
                    <a:pt x="3082" y="641"/>
                    <a:pt x="2508" y="247"/>
                  </a:cubicBezTo>
                  <a:cubicBezTo>
                    <a:pt x="2275" y="81"/>
                    <a:pt x="2004" y="1"/>
                    <a:pt x="173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 name="Google Shape;1902;p2"/>
            <p:cNvSpPr/>
            <p:nvPr/>
          </p:nvSpPr>
          <p:spPr>
            <a:xfrm>
              <a:off x="2780400" y="4254850"/>
              <a:ext cx="66825" cy="111075"/>
            </a:xfrm>
            <a:custGeom>
              <a:avLst/>
              <a:gdLst/>
              <a:ahLst/>
              <a:cxnLst/>
              <a:rect l="l" t="t" r="r" b="b"/>
              <a:pathLst>
                <a:path w="2673" h="4443" extrusionOk="0">
                  <a:moveTo>
                    <a:pt x="1328" y="0"/>
                  </a:moveTo>
                  <a:cubicBezTo>
                    <a:pt x="1247" y="164"/>
                    <a:pt x="1132" y="312"/>
                    <a:pt x="1017" y="426"/>
                  </a:cubicBezTo>
                  <a:cubicBezTo>
                    <a:pt x="558" y="853"/>
                    <a:pt x="1" y="1721"/>
                    <a:pt x="722" y="2918"/>
                  </a:cubicBezTo>
                  <a:cubicBezTo>
                    <a:pt x="1011" y="3367"/>
                    <a:pt x="1205" y="3878"/>
                    <a:pt x="1336" y="4407"/>
                  </a:cubicBezTo>
                  <a:lnTo>
                    <a:pt x="1336" y="4407"/>
                  </a:lnTo>
                  <a:cubicBezTo>
                    <a:pt x="1453" y="3878"/>
                    <a:pt x="1663" y="3367"/>
                    <a:pt x="1951" y="2918"/>
                  </a:cubicBezTo>
                  <a:cubicBezTo>
                    <a:pt x="2673" y="1721"/>
                    <a:pt x="2115" y="869"/>
                    <a:pt x="1656" y="426"/>
                  </a:cubicBezTo>
                  <a:cubicBezTo>
                    <a:pt x="1525" y="312"/>
                    <a:pt x="1427" y="164"/>
                    <a:pt x="1328" y="0"/>
                  </a:cubicBezTo>
                  <a:close/>
                  <a:moveTo>
                    <a:pt x="1336" y="4407"/>
                  </a:moveTo>
                  <a:cubicBezTo>
                    <a:pt x="1334" y="4419"/>
                    <a:pt x="1331" y="4430"/>
                    <a:pt x="1328" y="4442"/>
                  </a:cubicBezTo>
                  <a:lnTo>
                    <a:pt x="1345" y="4442"/>
                  </a:lnTo>
                  <a:cubicBezTo>
                    <a:pt x="1342" y="4430"/>
                    <a:pt x="1339" y="4419"/>
                    <a:pt x="1336" y="4407"/>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 name="Google Shape;1903;p2"/>
            <p:cNvSpPr/>
            <p:nvPr/>
          </p:nvSpPr>
          <p:spPr>
            <a:xfrm>
              <a:off x="2736975" y="4150150"/>
              <a:ext cx="153275" cy="167825"/>
            </a:xfrm>
            <a:custGeom>
              <a:avLst/>
              <a:gdLst/>
              <a:ahLst/>
              <a:cxnLst/>
              <a:rect l="l" t="t" r="r" b="b"/>
              <a:pathLst>
                <a:path w="6131" h="6713" extrusionOk="0">
                  <a:moveTo>
                    <a:pt x="1617" y="0"/>
                  </a:moveTo>
                  <a:cubicBezTo>
                    <a:pt x="1216" y="0"/>
                    <a:pt x="823" y="159"/>
                    <a:pt x="590" y="451"/>
                  </a:cubicBezTo>
                  <a:cubicBezTo>
                    <a:pt x="0" y="1107"/>
                    <a:pt x="492" y="2074"/>
                    <a:pt x="1131" y="2106"/>
                  </a:cubicBezTo>
                  <a:cubicBezTo>
                    <a:pt x="1150" y="2107"/>
                    <a:pt x="1169" y="2108"/>
                    <a:pt x="1188" y="2108"/>
                  </a:cubicBezTo>
                  <a:cubicBezTo>
                    <a:pt x="1800" y="2108"/>
                    <a:pt x="2013" y="1589"/>
                    <a:pt x="1885" y="1287"/>
                  </a:cubicBezTo>
                  <a:cubicBezTo>
                    <a:pt x="1829" y="1118"/>
                    <a:pt x="1677" y="998"/>
                    <a:pt x="1510" y="998"/>
                  </a:cubicBezTo>
                  <a:cubicBezTo>
                    <a:pt x="1483" y="998"/>
                    <a:pt x="1454" y="1001"/>
                    <a:pt x="1426" y="1008"/>
                  </a:cubicBezTo>
                  <a:cubicBezTo>
                    <a:pt x="1262" y="1025"/>
                    <a:pt x="1164" y="1156"/>
                    <a:pt x="1180" y="1320"/>
                  </a:cubicBezTo>
                  <a:cubicBezTo>
                    <a:pt x="1170" y="1475"/>
                    <a:pt x="1291" y="1572"/>
                    <a:pt x="1415" y="1572"/>
                  </a:cubicBezTo>
                  <a:cubicBezTo>
                    <a:pt x="1486" y="1572"/>
                    <a:pt x="1559" y="1539"/>
                    <a:pt x="1607" y="1467"/>
                  </a:cubicBezTo>
                  <a:cubicBezTo>
                    <a:pt x="1654" y="1401"/>
                    <a:pt x="1702" y="1375"/>
                    <a:pt x="1742" y="1375"/>
                  </a:cubicBezTo>
                  <a:cubicBezTo>
                    <a:pt x="1812" y="1375"/>
                    <a:pt x="1857" y="1455"/>
                    <a:pt x="1836" y="1549"/>
                  </a:cubicBezTo>
                  <a:cubicBezTo>
                    <a:pt x="1746" y="1793"/>
                    <a:pt x="1526" y="1946"/>
                    <a:pt x="1285" y="1946"/>
                  </a:cubicBezTo>
                  <a:cubicBezTo>
                    <a:pt x="1218" y="1946"/>
                    <a:pt x="1150" y="1935"/>
                    <a:pt x="1082" y="1910"/>
                  </a:cubicBezTo>
                  <a:cubicBezTo>
                    <a:pt x="672" y="1779"/>
                    <a:pt x="459" y="1057"/>
                    <a:pt x="1017" y="648"/>
                  </a:cubicBezTo>
                  <a:cubicBezTo>
                    <a:pt x="1140" y="561"/>
                    <a:pt x="1319" y="515"/>
                    <a:pt x="1519" y="515"/>
                  </a:cubicBezTo>
                  <a:cubicBezTo>
                    <a:pt x="2117" y="515"/>
                    <a:pt x="2906" y="927"/>
                    <a:pt x="2967" y="1910"/>
                  </a:cubicBezTo>
                  <a:cubicBezTo>
                    <a:pt x="2967" y="3074"/>
                    <a:pt x="2033" y="4123"/>
                    <a:pt x="1771" y="4893"/>
                  </a:cubicBezTo>
                  <a:cubicBezTo>
                    <a:pt x="1426" y="5975"/>
                    <a:pt x="1869" y="6647"/>
                    <a:pt x="1902" y="6712"/>
                  </a:cubicBezTo>
                  <a:cubicBezTo>
                    <a:pt x="1623" y="6155"/>
                    <a:pt x="1607" y="5499"/>
                    <a:pt x="1853" y="4926"/>
                  </a:cubicBezTo>
                  <a:cubicBezTo>
                    <a:pt x="2066" y="4401"/>
                    <a:pt x="2492" y="3844"/>
                    <a:pt x="2820" y="3139"/>
                  </a:cubicBezTo>
                  <a:cubicBezTo>
                    <a:pt x="2918" y="2926"/>
                    <a:pt x="3016" y="2680"/>
                    <a:pt x="3065" y="2434"/>
                  </a:cubicBezTo>
                  <a:cubicBezTo>
                    <a:pt x="3115" y="2680"/>
                    <a:pt x="3213" y="2926"/>
                    <a:pt x="3328" y="3139"/>
                  </a:cubicBezTo>
                  <a:cubicBezTo>
                    <a:pt x="3639" y="3844"/>
                    <a:pt x="4065" y="4401"/>
                    <a:pt x="4278" y="4926"/>
                  </a:cubicBezTo>
                  <a:cubicBezTo>
                    <a:pt x="4524" y="5499"/>
                    <a:pt x="4508" y="6155"/>
                    <a:pt x="4229" y="6712"/>
                  </a:cubicBezTo>
                  <a:cubicBezTo>
                    <a:pt x="4262" y="6647"/>
                    <a:pt x="4705" y="5975"/>
                    <a:pt x="4360" y="4893"/>
                  </a:cubicBezTo>
                  <a:cubicBezTo>
                    <a:pt x="4098" y="4123"/>
                    <a:pt x="3180" y="3074"/>
                    <a:pt x="3164" y="1910"/>
                  </a:cubicBezTo>
                  <a:cubicBezTo>
                    <a:pt x="3225" y="927"/>
                    <a:pt x="4014" y="515"/>
                    <a:pt x="4612" y="515"/>
                  </a:cubicBezTo>
                  <a:cubicBezTo>
                    <a:pt x="4812" y="515"/>
                    <a:pt x="4991" y="561"/>
                    <a:pt x="5114" y="648"/>
                  </a:cubicBezTo>
                  <a:cubicBezTo>
                    <a:pt x="5672" y="1057"/>
                    <a:pt x="5459" y="1779"/>
                    <a:pt x="5049" y="1910"/>
                  </a:cubicBezTo>
                  <a:cubicBezTo>
                    <a:pt x="4981" y="1935"/>
                    <a:pt x="4913" y="1946"/>
                    <a:pt x="4846" y="1946"/>
                  </a:cubicBezTo>
                  <a:cubicBezTo>
                    <a:pt x="4605" y="1946"/>
                    <a:pt x="4385" y="1793"/>
                    <a:pt x="4295" y="1549"/>
                  </a:cubicBezTo>
                  <a:cubicBezTo>
                    <a:pt x="4274" y="1455"/>
                    <a:pt x="4326" y="1375"/>
                    <a:pt x="4396" y="1375"/>
                  </a:cubicBezTo>
                  <a:cubicBezTo>
                    <a:pt x="4436" y="1375"/>
                    <a:pt x="4482" y="1401"/>
                    <a:pt x="4524" y="1467"/>
                  </a:cubicBezTo>
                  <a:cubicBezTo>
                    <a:pt x="4572" y="1539"/>
                    <a:pt x="4645" y="1572"/>
                    <a:pt x="4716" y="1572"/>
                  </a:cubicBezTo>
                  <a:cubicBezTo>
                    <a:pt x="4840" y="1572"/>
                    <a:pt x="4961" y="1475"/>
                    <a:pt x="4950" y="1320"/>
                  </a:cubicBezTo>
                  <a:cubicBezTo>
                    <a:pt x="4967" y="1156"/>
                    <a:pt x="4869" y="1025"/>
                    <a:pt x="4705" y="1008"/>
                  </a:cubicBezTo>
                  <a:cubicBezTo>
                    <a:pt x="4677" y="1001"/>
                    <a:pt x="4648" y="998"/>
                    <a:pt x="4621" y="998"/>
                  </a:cubicBezTo>
                  <a:cubicBezTo>
                    <a:pt x="4454" y="998"/>
                    <a:pt x="4302" y="1118"/>
                    <a:pt x="4246" y="1287"/>
                  </a:cubicBezTo>
                  <a:cubicBezTo>
                    <a:pt x="4117" y="1594"/>
                    <a:pt x="4353" y="2107"/>
                    <a:pt x="4971" y="2107"/>
                  </a:cubicBezTo>
                  <a:cubicBezTo>
                    <a:pt x="4980" y="2107"/>
                    <a:pt x="4990" y="2107"/>
                    <a:pt x="5000" y="2106"/>
                  </a:cubicBezTo>
                  <a:cubicBezTo>
                    <a:pt x="5623" y="2074"/>
                    <a:pt x="6131" y="1107"/>
                    <a:pt x="5541" y="451"/>
                  </a:cubicBezTo>
                  <a:cubicBezTo>
                    <a:pt x="5308" y="159"/>
                    <a:pt x="4915" y="0"/>
                    <a:pt x="4516" y="0"/>
                  </a:cubicBezTo>
                  <a:cubicBezTo>
                    <a:pt x="4042" y="0"/>
                    <a:pt x="3559" y="224"/>
                    <a:pt x="3328" y="713"/>
                  </a:cubicBezTo>
                  <a:cubicBezTo>
                    <a:pt x="3197" y="877"/>
                    <a:pt x="3115" y="1074"/>
                    <a:pt x="3065" y="1271"/>
                  </a:cubicBezTo>
                  <a:cubicBezTo>
                    <a:pt x="3016" y="1074"/>
                    <a:pt x="2934" y="877"/>
                    <a:pt x="2820" y="713"/>
                  </a:cubicBezTo>
                  <a:cubicBezTo>
                    <a:pt x="2579" y="224"/>
                    <a:pt x="2093" y="0"/>
                    <a:pt x="16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 name="Google Shape;1904;p2"/>
            <p:cNvSpPr/>
            <p:nvPr/>
          </p:nvSpPr>
          <p:spPr>
            <a:xfrm>
              <a:off x="4744900" y="4390150"/>
              <a:ext cx="226650" cy="157950"/>
            </a:xfrm>
            <a:custGeom>
              <a:avLst/>
              <a:gdLst/>
              <a:ahLst/>
              <a:cxnLst/>
              <a:rect l="l" t="t" r="r" b="b"/>
              <a:pathLst>
                <a:path w="9066" h="6318" extrusionOk="0">
                  <a:moveTo>
                    <a:pt x="7050" y="0"/>
                  </a:moveTo>
                  <a:cubicBezTo>
                    <a:pt x="6598" y="0"/>
                    <a:pt x="6172" y="159"/>
                    <a:pt x="5902" y="489"/>
                  </a:cubicBezTo>
                  <a:cubicBezTo>
                    <a:pt x="5508" y="915"/>
                    <a:pt x="5476" y="1538"/>
                    <a:pt x="5803" y="1997"/>
                  </a:cubicBezTo>
                  <a:cubicBezTo>
                    <a:pt x="5885" y="2145"/>
                    <a:pt x="6033" y="2243"/>
                    <a:pt x="6180" y="2308"/>
                  </a:cubicBezTo>
                  <a:lnTo>
                    <a:pt x="6213" y="2325"/>
                  </a:lnTo>
                  <a:lnTo>
                    <a:pt x="6279" y="2341"/>
                  </a:lnTo>
                  <a:lnTo>
                    <a:pt x="6377" y="2374"/>
                  </a:lnTo>
                  <a:cubicBezTo>
                    <a:pt x="6441" y="2389"/>
                    <a:pt x="6506" y="2396"/>
                    <a:pt x="6571" y="2396"/>
                  </a:cubicBezTo>
                  <a:cubicBezTo>
                    <a:pt x="6792" y="2396"/>
                    <a:pt x="7012" y="2313"/>
                    <a:pt x="7164" y="2161"/>
                  </a:cubicBezTo>
                  <a:cubicBezTo>
                    <a:pt x="7554" y="1755"/>
                    <a:pt x="7284" y="1212"/>
                    <a:pt x="6946" y="1212"/>
                  </a:cubicBezTo>
                  <a:cubicBezTo>
                    <a:pt x="6916" y="1212"/>
                    <a:pt x="6884" y="1217"/>
                    <a:pt x="6852" y="1227"/>
                  </a:cubicBezTo>
                  <a:cubicBezTo>
                    <a:pt x="6541" y="1309"/>
                    <a:pt x="6475" y="1718"/>
                    <a:pt x="6705" y="1849"/>
                  </a:cubicBezTo>
                  <a:cubicBezTo>
                    <a:pt x="6755" y="1872"/>
                    <a:pt x="6810" y="1883"/>
                    <a:pt x="6864" y="1883"/>
                  </a:cubicBezTo>
                  <a:cubicBezTo>
                    <a:pt x="6968" y="1883"/>
                    <a:pt x="7072" y="1843"/>
                    <a:pt x="7147" y="1768"/>
                  </a:cubicBezTo>
                  <a:lnTo>
                    <a:pt x="7147" y="1768"/>
                  </a:lnTo>
                  <a:cubicBezTo>
                    <a:pt x="7197" y="1915"/>
                    <a:pt x="7131" y="2063"/>
                    <a:pt x="7016" y="2145"/>
                  </a:cubicBezTo>
                  <a:cubicBezTo>
                    <a:pt x="6859" y="2253"/>
                    <a:pt x="6684" y="2317"/>
                    <a:pt x="6505" y="2317"/>
                  </a:cubicBezTo>
                  <a:cubicBezTo>
                    <a:pt x="6441" y="2317"/>
                    <a:pt x="6376" y="2309"/>
                    <a:pt x="6311" y="2292"/>
                  </a:cubicBezTo>
                  <a:cubicBezTo>
                    <a:pt x="6213" y="2276"/>
                    <a:pt x="6131" y="2226"/>
                    <a:pt x="6049" y="2177"/>
                  </a:cubicBezTo>
                  <a:cubicBezTo>
                    <a:pt x="5541" y="1768"/>
                    <a:pt x="5508" y="1014"/>
                    <a:pt x="5967" y="555"/>
                  </a:cubicBezTo>
                  <a:cubicBezTo>
                    <a:pt x="6223" y="251"/>
                    <a:pt x="6618" y="107"/>
                    <a:pt x="7037" y="107"/>
                  </a:cubicBezTo>
                  <a:cubicBezTo>
                    <a:pt x="7908" y="107"/>
                    <a:pt x="8879" y="731"/>
                    <a:pt x="8901" y="1849"/>
                  </a:cubicBezTo>
                  <a:cubicBezTo>
                    <a:pt x="8918" y="2653"/>
                    <a:pt x="8475" y="3407"/>
                    <a:pt x="7770" y="3784"/>
                  </a:cubicBezTo>
                  <a:lnTo>
                    <a:pt x="7705" y="3816"/>
                  </a:lnTo>
                  <a:cubicBezTo>
                    <a:pt x="7606" y="3849"/>
                    <a:pt x="7524" y="3866"/>
                    <a:pt x="7426" y="3898"/>
                  </a:cubicBezTo>
                  <a:cubicBezTo>
                    <a:pt x="7203" y="3950"/>
                    <a:pt x="6981" y="3973"/>
                    <a:pt x="6759" y="3973"/>
                  </a:cubicBezTo>
                  <a:cubicBezTo>
                    <a:pt x="5184" y="3973"/>
                    <a:pt x="3644" y="2835"/>
                    <a:pt x="2314" y="2835"/>
                  </a:cubicBezTo>
                  <a:cubicBezTo>
                    <a:pt x="2163" y="2835"/>
                    <a:pt x="2015" y="2850"/>
                    <a:pt x="1869" y="2882"/>
                  </a:cubicBezTo>
                  <a:cubicBezTo>
                    <a:pt x="607" y="3161"/>
                    <a:pt x="247" y="4046"/>
                    <a:pt x="148" y="4587"/>
                  </a:cubicBezTo>
                  <a:cubicBezTo>
                    <a:pt x="1" y="5128"/>
                    <a:pt x="99" y="5734"/>
                    <a:pt x="558" y="6062"/>
                  </a:cubicBezTo>
                  <a:cubicBezTo>
                    <a:pt x="778" y="6238"/>
                    <a:pt x="1046" y="6317"/>
                    <a:pt x="1308" y="6317"/>
                  </a:cubicBezTo>
                  <a:cubicBezTo>
                    <a:pt x="1731" y="6317"/>
                    <a:pt x="2140" y="6111"/>
                    <a:pt x="2312" y="5767"/>
                  </a:cubicBezTo>
                  <a:cubicBezTo>
                    <a:pt x="2640" y="5226"/>
                    <a:pt x="2361" y="4521"/>
                    <a:pt x="1869" y="4390"/>
                  </a:cubicBezTo>
                  <a:cubicBezTo>
                    <a:pt x="1772" y="4351"/>
                    <a:pt x="1670" y="4332"/>
                    <a:pt x="1570" y="4332"/>
                  </a:cubicBezTo>
                  <a:cubicBezTo>
                    <a:pt x="1251" y="4332"/>
                    <a:pt x="949" y="4521"/>
                    <a:pt x="837" y="4833"/>
                  </a:cubicBezTo>
                  <a:cubicBezTo>
                    <a:pt x="804" y="4964"/>
                    <a:pt x="788" y="5095"/>
                    <a:pt x="820" y="5226"/>
                  </a:cubicBezTo>
                  <a:cubicBezTo>
                    <a:pt x="820" y="5242"/>
                    <a:pt x="820" y="5259"/>
                    <a:pt x="837" y="5275"/>
                  </a:cubicBezTo>
                  <a:cubicBezTo>
                    <a:pt x="837" y="5275"/>
                    <a:pt x="837" y="5292"/>
                    <a:pt x="837" y="5292"/>
                  </a:cubicBezTo>
                  <a:cubicBezTo>
                    <a:pt x="898" y="5526"/>
                    <a:pt x="1108" y="5667"/>
                    <a:pt x="1334" y="5667"/>
                  </a:cubicBezTo>
                  <a:cubicBezTo>
                    <a:pt x="1409" y="5667"/>
                    <a:pt x="1485" y="5652"/>
                    <a:pt x="1558" y="5619"/>
                  </a:cubicBezTo>
                  <a:cubicBezTo>
                    <a:pt x="1909" y="5476"/>
                    <a:pt x="1794" y="4913"/>
                    <a:pt x="1440" y="4913"/>
                  </a:cubicBezTo>
                  <a:cubicBezTo>
                    <a:pt x="1431" y="4913"/>
                    <a:pt x="1421" y="4914"/>
                    <a:pt x="1410" y="4915"/>
                  </a:cubicBezTo>
                  <a:cubicBezTo>
                    <a:pt x="1033" y="4964"/>
                    <a:pt x="1099" y="5324"/>
                    <a:pt x="1033" y="5374"/>
                  </a:cubicBezTo>
                  <a:cubicBezTo>
                    <a:pt x="1024" y="5383"/>
                    <a:pt x="1013" y="5387"/>
                    <a:pt x="1002" y="5387"/>
                  </a:cubicBezTo>
                  <a:cubicBezTo>
                    <a:pt x="955" y="5387"/>
                    <a:pt x="899" y="5315"/>
                    <a:pt x="886" y="5275"/>
                  </a:cubicBezTo>
                  <a:cubicBezTo>
                    <a:pt x="820" y="5095"/>
                    <a:pt x="837" y="4882"/>
                    <a:pt x="919" y="4702"/>
                  </a:cubicBezTo>
                  <a:cubicBezTo>
                    <a:pt x="1068" y="4506"/>
                    <a:pt x="1299" y="4391"/>
                    <a:pt x="1531" y="4391"/>
                  </a:cubicBezTo>
                  <a:cubicBezTo>
                    <a:pt x="1629" y="4391"/>
                    <a:pt x="1727" y="4412"/>
                    <a:pt x="1820" y="4456"/>
                  </a:cubicBezTo>
                  <a:cubicBezTo>
                    <a:pt x="2296" y="4570"/>
                    <a:pt x="2541" y="5226"/>
                    <a:pt x="2214" y="5718"/>
                  </a:cubicBezTo>
                  <a:cubicBezTo>
                    <a:pt x="2063" y="6029"/>
                    <a:pt x="1684" y="6211"/>
                    <a:pt x="1297" y="6211"/>
                  </a:cubicBezTo>
                  <a:cubicBezTo>
                    <a:pt x="1052" y="6211"/>
                    <a:pt x="804" y="6139"/>
                    <a:pt x="607" y="5980"/>
                  </a:cubicBezTo>
                  <a:cubicBezTo>
                    <a:pt x="66" y="5570"/>
                    <a:pt x="99" y="4636"/>
                    <a:pt x="542" y="4062"/>
                  </a:cubicBezTo>
                  <a:cubicBezTo>
                    <a:pt x="888" y="3580"/>
                    <a:pt x="1466" y="3350"/>
                    <a:pt x="2075" y="3350"/>
                  </a:cubicBezTo>
                  <a:cubicBezTo>
                    <a:pt x="2273" y="3350"/>
                    <a:pt x="2475" y="3375"/>
                    <a:pt x="2673" y="3423"/>
                  </a:cubicBezTo>
                  <a:cubicBezTo>
                    <a:pt x="3492" y="3620"/>
                    <a:pt x="4312" y="3964"/>
                    <a:pt x="5197" y="4193"/>
                  </a:cubicBezTo>
                  <a:cubicBezTo>
                    <a:pt x="5523" y="4253"/>
                    <a:pt x="5854" y="4286"/>
                    <a:pt x="6181" y="4286"/>
                  </a:cubicBezTo>
                  <a:cubicBezTo>
                    <a:pt x="6758" y="4286"/>
                    <a:pt x="7323" y="4182"/>
                    <a:pt x="7836" y="3931"/>
                  </a:cubicBezTo>
                  <a:cubicBezTo>
                    <a:pt x="8606" y="3521"/>
                    <a:pt x="9065" y="2718"/>
                    <a:pt x="9032" y="1849"/>
                  </a:cubicBezTo>
                  <a:cubicBezTo>
                    <a:pt x="8989" y="653"/>
                    <a:pt x="7967" y="0"/>
                    <a:pt x="70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 name="Google Shape;1905;p2"/>
            <p:cNvSpPr/>
            <p:nvPr/>
          </p:nvSpPr>
          <p:spPr>
            <a:xfrm>
              <a:off x="4668275" y="4526125"/>
              <a:ext cx="154100" cy="154500"/>
            </a:xfrm>
            <a:custGeom>
              <a:avLst/>
              <a:gdLst/>
              <a:ahLst/>
              <a:cxnLst/>
              <a:rect l="l" t="t" r="r" b="b"/>
              <a:pathLst>
                <a:path w="6164" h="6180" extrusionOk="0">
                  <a:moveTo>
                    <a:pt x="3082" y="0"/>
                  </a:moveTo>
                  <a:cubicBezTo>
                    <a:pt x="3049" y="115"/>
                    <a:pt x="3017" y="230"/>
                    <a:pt x="3000" y="361"/>
                  </a:cubicBezTo>
                  <a:cubicBezTo>
                    <a:pt x="3000" y="361"/>
                    <a:pt x="2935" y="1262"/>
                    <a:pt x="2050" y="1377"/>
                  </a:cubicBezTo>
                  <a:cubicBezTo>
                    <a:pt x="1164" y="1508"/>
                    <a:pt x="591" y="1623"/>
                    <a:pt x="558" y="2295"/>
                  </a:cubicBezTo>
                  <a:cubicBezTo>
                    <a:pt x="528" y="2896"/>
                    <a:pt x="347" y="3221"/>
                    <a:pt x="77" y="3221"/>
                  </a:cubicBezTo>
                  <a:cubicBezTo>
                    <a:pt x="52" y="3221"/>
                    <a:pt x="27" y="3218"/>
                    <a:pt x="1" y="3213"/>
                  </a:cubicBezTo>
                  <a:lnTo>
                    <a:pt x="1" y="3213"/>
                  </a:lnTo>
                  <a:cubicBezTo>
                    <a:pt x="1" y="3213"/>
                    <a:pt x="378" y="3761"/>
                    <a:pt x="979" y="3761"/>
                  </a:cubicBezTo>
                  <a:cubicBezTo>
                    <a:pt x="1098" y="3761"/>
                    <a:pt x="1226" y="3740"/>
                    <a:pt x="1361" y="3688"/>
                  </a:cubicBezTo>
                  <a:cubicBezTo>
                    <a:pt x="2181" y="3360"/>
                    <a:pt x="2115" y="2819"/>
                    <a:pt x="2132" y="2656"/>
                  </a:cubicBezTo>
                  <a:cubicBezTo>
                    <a:pt x="2147" y="2518"/>
                    <a:pt x="2205" y="2308"/>
                    <a:pt x="2347" y="2308"/>
                  </a:cubicBezTo>
                  <a:cubicBezTo>
                    <a:pt x="2356" y="2308"/>
                    <a:pt x="2367" y="2309"/>
                    <a:pt x="2377" y="2311"/>
                  </a:cubicBezTo>
                  <a:cubicBezTo>
                    <a:pt x="2541" y="2344"/>
                    <a:pt x="2607" y="2656"/>
                    <a:pt x="2377" y="2951"/>
                  </a:cubicBezTo>
                  <a:cubicBezTo>
                    <a:pt x="2033" y="3311"/>
                    <a:pt x="2000" y="3852"/>
                    <a:pt x="2279" y="4246"/>
                  </a:cubicBezTo>
                  <a:cubicBezTo>
                    <a:pt x="2640" y="4803"/>
                    <a:pt x="3082" y="6180"/>
                    <a:pt x="3082" y="6180"/>
                  </a:cubicBezTo>
                  <a:cubicBezTo>
                    <a:pt x="3082" y="6180"/>
                    <a:pt x="3525" y="4803"/>
                    <a:pt x="3885" y="4246"/>
                  </a:cubicBezTo>
                  <a:cubicBezTo>
                    <a:pt x="4180" y="3852"/>
                    <a:pt x="4131" y="3295"/>
                    <a:pt x="3787" y="2951"/>
                  </a:cubicBezTo>
                  <a:cubicBezTo>
                    <a:pt x="3558" y="2656"/>
                    <a:pt x="3623" y="2328"/>
                    <a:pt x="3787" y="2295"/>
                  </a:cubicBezTo>
                  <a:cubicBezTo>
                    <a:pt x="3792" y="2294"/>
                    <a:pt x="3798" y="2294"/>
                    <a:pt x="3803" y="2294"/>
                  </a:cubicBezTo>
                  <a:cubicBezTo>
                    <a:pt x="3940" y="2294"/>
                    <a:pt x="4017" y="2498"/>
                    <a:pt x="4033" y="2656"/>
                  </a:cubicBezTo>
                  <a:cubicBezTo>
                    <a:pt x="4033" y="2819"/>
                    <a:pt x="3984" y="3360"/>
                    <a:pt x="4803" y="3672"/>
                  </a:cubicBezTo>
                  <a:cubicBezTo>
                    <a:pt x="4941" y="3724"/>
                    <a:pt x="5071" y="3746"/>
                    <a:pt x="5192" y="3746"/>
                  </a:cubicBezTo>
                  <a:cubicBezTo>
                    <a:pt x="5789" y="3746"/>
                    <a:pt x="6164" y="3213"/>
                    <a:pt x="6164" y="3213"/>
                  </a:cubicBezTo>
                  <a:lnTo>
                    <a:pt x="6164" y="3213"/>
                  </a:lnTo>
                  <a:cubicBezTo>
                    <a:pt x="6138" y="3218"/>
                    <a:pt x="6112" y="3221"/>
                    <a:pt x="6087" y="3221"/>
                  </a:cubicBezTo>
                  <a:cubicBezTo>
                    <a:pt x="5818" y="3221"/>
                    <a:pt x="5637" y="2896"/>
                    <a:pt x="5606" y="2295"/>
                  </a:cubicBezTo>
                  <a:cubicBezTo>
                    <a:pt x="5574" y="1623"/>
                    <a:pt x="4984" y="1492"/>
                    <a:pt x="4115" y="1377"/>
                  </a:cubicBezTo>
                  <a:cubicBezTo>
                    <a:pt x="3230" y="1262"/>
                    <a:pt x="3148" y="361"/>
                    <a:pt x="3148" y="361"/>
                  </a:cubicBezTo>
                  <a:cubicBezTo>
                    <a:pt x="3131" y="230"/>
                    <a:pt x="3115" y="115"/>
                    <a:pt x="308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 name="Google Shape;1906;p2"/>
            <p:cNvSpPr/>
            <p:nvPr/>
          </p:nvSpPr>
          <p:spPr>
            <a:xfrm>
              <a:off x="4771550" y="4479725"/>
              <a:ext cx="161475" cy="92300"/>
            </a:xfrm>
            <a:custGeom>
              <a:avLst/>
              <a:gdLst/>
              <a:ahLst/>
              <a:cxnLst/>
              <a:rect l="l" t="t" r="r" b="b"/>
              <a:pathLst>
                <a:path w="6459" h="3692" extrusionOk="0">
                  <a:moveTo>
                    <a:pt x="948" y="1"/>
                  </a:moveTo>
                  <a:cubicBezTo>
                    <a:pt x="332" y="1"/>
                    <a:pt x="0" y="266"/>
                    <a:pt x="0" y="266"/>
                  </a:cubicBezTo>
                  <a:cubicBezTo>
                    <a:pt x="225" y="193"/>
                    <a:pt x="434" y="147"/>
                    <a:pt x="643" y="147"/>
                  </a:cubicBezTo>
                  <a:cubicBezTo>
                    <a:pt x="952" y="147"/>
                    <a:pt x="1261" y="248"/>
                    <a:pt x="1623" y="512"/>
                  </a:cubicBezTo>
                  <a:cubicBezTo>
                    <a:pt x="2213" y="955"/>
                    <a:pt x="1852" y="1709"/>
                    <a:pt x="1738" y="2200"/>
                  </a:cubicBezTo>
                  <a:cubicBezTo>
                    <a:pt x="1639" y="2709"/>
                    <a:pt x="2361" y="2922"/>
                    <a:pt x="2721" y="3086"/>
                  </a:cubicBezTo>
                  <a:cubicBezTo>
                    <a:pt x="3082" y="3249"/>
                    <a:pt x="2902" y="3692"/>
                    <a:pt x="2902" y="3692"/>
                  </a:cubicBezTo>
                  <a:cubicBezTo>
                    <a:pt x="4229" y="2872"/>
                    <a:pt x="3377" y="1938"/>
                    <a:pt x="3147" y="1659"/>
                  </a:cubicBezTo>
                  <a:cubicBezTo>
                    <a:pt x="2957" y="1442"/>
                    <a:pt x="3083" y="1201"/>
                    <a:pt x="3272" y="1201"/>
                  </a:cubicBezTo>
                  <a:cubicBezTo>
                    <a:pt x="3310" y="1201"/>
                    <a:pt x="3352" y="1211"/>
                    <a:pt x="3393" y="1233"/>
                  </a:cubicBezTo>
                  <a:cubicBezTo>
                    <a:pt x="3623" y="1364"/>
                    <a:pt x="3262" y="1873"/>
                    <a:pt x="3951" y="2299"/>
                  </a:cubicBezTo>
                  <a:cubicBezTo>
                    <a:pt x="4120" y="2410"/>
                    <a:pt x="4279" y="2452"/>
                    <a:pt x="4422" y="2452"/>
                  </a:cubicBezTo>
                  <a:cubicBezTo>
                    <a:pt x="4847" y="2452"/>
                    <a:pt x="5131" y="2086"/>
                    <a:pt x="5131" y="2086"/>
                  </a:cubicBezTo>
                  <a:lnTo>
                    <a:pt x="5131" y="2086"/>
                  </a:lnTo>
                  <a:cubicBezTo>
                    <a:pt x="5125" y="2086"/>
                    <a:pt x="5119" y="2086"/>
                    <a:pt x="5113" y="2086"/>
                  </a:cubicBezTo>
                  <a:cubicBezTo>
                    <a:pt x="4744" y="2086"/>
                    <a:pt x="4948" y="1575"/>
                    <a:pt x="4787" y="1414"/>
                  </a:cubicBezTo>
                  <a:cubicBezTo>
                    <a:pt x="4702" y="1351"/>
                    <a:pt x="4605" y="1321"/>
                    <a:pt x="4511" y="1321"/>
                  </a:cubicBezTo>
                  <a:cubicBezTo>
                    <a:pt x="4459" y="1321"/>
                    <a:pt x="4407" y="1330"/>
                    <a:pt x="4360" y="1348"/>
                  </a:cubicBezTo>
                  <a:cubicBezTo>
                    <a:pt x="4308" y="1359"/>
                    <a:pt x="4258" y="1365"/>
                    <a:pt x="4213" y="1365"/>
                  </a:cubicBezTo>
                  <a:cubicBezTo>
                    <a:pt x="4062" y="1365"/>
                    <a:pt x="3969" y="1305"/>
                    <a:pt x="4033" y="1217"/>
                  </a:cubicBezTo>
                  <a:cubicBezTo>
                    <a:pt x="4066" y="1175"/>
                    <a:pt x="4102" y="1159"/>
                    <a:pt x="4148" y="1159"/>
                  </a:cubicBezTo>
                  <a:cubicBezTo>
                    <a:pt x="4283" y="1159"/>
                    <a:pt x="4508" y="1295"/>
                    <a:pt x="5032" y="1332"/>
                  </a:cubicBezTo>
                  <a:cubicBezTo>
                    <a:pt x="5060" y="1333"/>
                    <a:pt x="5087" y="1334"/>
                    <a:pt x="5115" y="1334"/>
                  </a:cubicBezTo>
                  <a:cubicBezTo>
                    <a:pt x="5892" y="1334"/>
                    <a:pt x="6458" y="676"/>
                    <a:pt x="6458" y="676"/>
                  </a:cubicBezTo>
                  <a:lnTo>
                    <a:pt x="6458" y="676"/>
                  </a:lnTo>
                  <a:cubicBezTo>
                    <a:pt x="6000" y="932"/>
                    <a:pt x="5512" y="1030"/>
                    <a:pt x="5023" y="1030"/>
                  </a:cubicBezTo>
                  <a:cubicBezTo>
                    <a:pt x="3852" y="1030"/>
                    <a:pt x="2668" y="468"/>
                    <a:pt x="1836" y="168"/>
                  </a:cubicBezTo>
                  <a:cubicBezTo>
                    <a:pt x="1495" y="45"/>
                    <a:pt x="1198" y="1"/>
                    <a:pt x="94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 name="Google Shape;1907;p2"/>
            <p:cNvSpPr/>
            <p:nvPr/>
          </p:nvSpPr>
          <p:spPr>
            <a:xfrm>
              <a:off x="4812925" y="4387825"/>
              <a:ext cx="90600" cy="63325"/>
            </a:xfrm>
            <a:custGeom>
              <a:avLst/>
              <a:gdLst/>
              <a:ahLst/>
              <a:cxnLst/>
              <a:rect l="l" t="t" r="r" b="b"/>
              <a:pathLst>
                <a:path w="3624" h="2533" extrusionOk="0">
                  <a:moveTo>
                    <a:pt x="2531" y="0"/>
                  </a:moveTo>
                  <a:cubicBezTo>
                    <a:pt x="1939" y="0"/>
                    <a:pt x="1255" y="123"/>
                    <a:pt x="886" y="615"/>
                  </a:cubicBezTo>
                  <a:cubicBezTo>
                    <a:pt x="1" y="1762"/>
                    <a:pt x="525" y="2533"/>
                    <a:pt x="525" y="2533"/>
                  </a:cubicBezTo>
                  <a:cubicBezTo>
                    <a:pt x="525" y="2533"/>
                    <a:pt x="361" y="2172"/>
                    <a:pt x="1394" y="2156"/>
                  </a:cubicBezTo>
                  <a:cubicBezTo>
                    <a:pt x="2427" y="2156"/>
                    <a:pt x="2312" y="1500"/>
                    <a:pt x="2279" y="1270"/>
                  </a:cubicBezTo>
                  <a:cubicBezTo>
                    <a:pt x="2197" y="1025"/>
                    <a:pt x="2246" y="746"/>
                    <a:pt x="2427" y="549"/>
                  </a:cubicBezTo>
                  <a:cubicBezTo>
                    <a:pt x="2656" y="205"/>
                    <a:pt x="3623" y="123"/>
                    <a:pt x="3623" y="123"/>
                  </a:cubicBezTo>
                  <a:cubicBezTo>
                    <a:pt x="3623" y="123"/>
                    <a:pt x="3123" y="0"/>
                    <a:pt x="253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 name="Google Shape;1908;p2"/>
            <p:cNvSpPr/>
            <p:nvPr/>
          </p:nvSpPr>
          <p:spPr>
            <a:xfrm>
              <a:off x="4882175" y="4320825"/>
              <a:ext cx="56575" cy="67100"/>
            </a:xfrm>
            <a:custGeom>
              <a:avLst/>
              <a:gdLst/>
              <a:ahLst/>
              <a:cxnLst/>
              <a:rect l="l" t="t" r="r" b="b"/>
              <a:pathLst>
                <a:path w="2263" h="2684" extrusionOk="0">
                  <a:moveTo>
                    <a:pt x="1148" y="0"/>
                  </a:moveTo>
                  <a:cubicBezTo>
                    <a:pt x="1148" y="0"/>
                    <a:pt x="1345" y="541"/>
                    <a:pt x="984" y="738"/>
                  </a:cubicBezTo>
                  <a:cubicBezTo>
                    <a:pt x="640" y="934"/>
                    <a:pt x="1" y="1344"/>
                    <a:pt x="247" y="2016"/>
                  </a:cubicBezTo>
                  <a:cubicBezTo>
                    <a:pt x="507" y="2683"/>
                    <a:pt x="1656" y="2430"/>
                    <a:pt x="2250" y="2602"/>
                  </a:cubicBezTo>
                  <a:lnTo>
                    <a:pt x="2250" y="2602"/>
                  </a:lnTo>
                  <a:cubicBezTo>
                    <a:pt x="2141" y="2554"/>
                    <a:pt x="1399" y="2111"/>
                    <a:pt x="1460" y="1443"/>
                  </a:cubicBezTo>
                  <a:cubicBezTo>
                    <a:pt x="1525" y="705"/>
                    <a:pt x="1443" y="180"/>
                    <a:pt x="1148" y="0"/>
                  </a:cubicBezTo>
                  <a:close/>
                  <a:moveTo>
                    <a:pt x="2250" y="2602"/>
                  </a:moveTo>
                  <a:cubicBezTo>
                    <a:pt x="2256" y="2605"/>
                    <a:pt x="2261" y="2607"/>
                    <a:pt x="2262" y="2607"/>
                  </a:cubicBezTo>
                  <a:cubicBezTo>
                    <a:pt x="2263" y="2607"/>
                    <a:pt x="2263" y="2607"/>
                    <a:pt x="2263" y="2606"/>
                  </a:cubicBezTo>
                  <a:cubicBezTo>
                    <a:pt x="2259" y="2605"/>
                    <a:pt x="2254" y="2604"/>
                    <a:pt x="2250" y="2602"/>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 name="Google Shape;1909;p2"/>
            <p:cNvSpPr/>
            <p:nvPr/>
          </p:nvSpPr>
          <p:spPr>
            <a:xfrm>
              <a:off x="4943250" y="4350325"/>
              <a:ext cx="79925" cy="107800"/>
            </a:xfrm>
            <a:custGeom>
              <a:avLst/>
              <a:gdLst/>
              <a:ahLst/>
              <a:cxnLst/>
              <a:rect l="l" t="t" r="r" b="b"/>
              <a:pathLst>
                <a:path w="3197" h="4312" extrusionOk="0">
                  <a:moveTo>
                    <a:pt x="377" y="0"/>
                  </a:moveTo>
                  <a:lnTo>
                    <a:pt x="377" y="0"/>
                  </a:lnTo>
                  <a:cubicBezTo>
                    <a:pt x="0" y="1344"/>
                    <a:pt x="541" y="1607"/>
                    <a:pt x="1098" y="2475"/>
                  </a:cubicBezTo>
                  <a:cubicBezTo>
                    <a:pt x="1656" y="3344"/>
                    <a:pt x="1049" y="4311"/>
                    <a:pt x="1049" y="4311"/>
                  </a:cubicBezTo>
                  <a:cubicBezTo>
                    <a:pt x="1443" y="4049"/>
                    <a:pt x="1803" y="3361"/>
                    <a:pt x="2492" y="2918"/>
                  </a:cubicBezTo>
                  <a:cubicBezTo>
                    <a:pt x="3196" y="2492"/>
                    <a:pt x="2902" y="1590"/>
                    <a:pt x="2901" y="1590"/>
                  </a:cubicBezTo>
                  <a:lnTo>
                    <a:pt x="2901" y="1590"/>
                  </a:lnTo>
                  <a:cubicBezTo>
                    <a:pt x="2862" y="1695"/>
                    <a:pt x="2760" y="1748"/>
                    <a:pt x="2586" y="1748"/>
                  </a:cubicBezTo>
                  <a:cubicBezTo>
                    <a:pt x="2543" y="1748"/>
                    <a:pt x="2495" y="1744"/>
                    <a:pt x="2443" y="1738"/>
                  </a:cubicBezTo>
                  <a:cubicBezTo>
                    <a:pt x="2413" y="1731"/>
                    <a:pt x="2385" y="1727"/>
                    <a:pt x="2357" y="1727"/>
                  </a:cubicBezTo>
                  <a:cubicBezTo>
                    <a:pt x="2133" y="1727"/>
                    <a:pt x="1960" y="1947"/>
                    <a:pt x="2033" y="2180"/>
                  </a:cubicBezTo>
                  <a:cubicBezTo>
                    <a:pt x="2097" y="2413"/>
                    <a:pt x="1958" y="2513"/>
                    <a:pt x="1816" y="2513"/>
                  </a:cubicBezTo>
                  <a:cubicBezTo>
                    <a:pt x="1778" y="2513"/>
                    <a:pt x="1740" y="2506"/>
                    <a:pt x="1705" y="2492"/>
                  </a:cubicBezTo>
                  <a:cubicBezTo>
                    <a:pt x="1557" y="2426"/>
                    <a:pt x="1557" y="2066"/>
                    <a:pt x="1770" y="1885"/>
                  </a:cubicBezTo>
                  <a:cubicBezTo>
                    <a:pt x="2000" y="1705"/>
                    <a:pt x="2131" y="1312"/>
                    <a:pt x="1951" y="689"/>
                  </a:cubicBezTo>
                  <a:cubicBezTo>
                    <a:pt x="1810" y="203"/>
                    <a:pt x="1330" y="96"/>
                    <a:pt x="1009" y="96"/>
                  </a:cubicBezTo>
                  <a:cubicBezTo>
                    <a:pt x="919" y="96"/>
                    <a:pt x="841" y="104"/>
                    <a:pt x="787" y="115"/>
                  </a:cubicBezTo>
                  <a:cubicBezTo>
                    <a:pt x="756" y="122"/>
                    <a:pt x="725" y="125"/>
                    <a:pt x="695" y="125"/>
                  </a:cubicBezTo>
                  <a:cubicBezTo>
                    <a:pt x="579" y="125"/>
                    <a:pt x="468" y="78"/>
                    <a:pt x="3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 name="Google Shape;1910;p2"/>
            <p:cNvSpPr/>
            <p:nvPr/>
          </p:nvSpPr>
          <p:spPr>
            <a:xfrm>
              <a:off x="4925225" y="4191650"/>
              <a:ext cx="202850" cy="202550"/>
            </a:xfrm>
            <a:custGeom>
              <a:avLst/>
              <a:gdLst/>
              <a:ahLst/>
              <a:cxnLst/>
              <a:rect l="l" t="t" r="r" b="b"/>
              <a:pathLst>
                <a:path w="8114" h="8102" extrusionOk="0">
                  <a:moveTo>
                    <a:pt x="5732" y="0"/>
                  </a:moveTo>
                  <a:cubicBezTo>
                    <a:pt x="5223" y="0"/>
                    <a:pt x="4727" y="178"/>
                    <a:pt x="4426" y="561"/>
                  </a:cubicBezTo>
                  <a:cubicBezTo>
                    <a:pt x="4131" y="1004"/>
                    <a:pt x="4081" y="1561"/>
                    <a:pt x="4311" y="2036"/>
                  </a:cubicBezTo>
                  <a:cubicBezTo>
                    <a:pt x="4520" y="2446"/>
                    <a:pt x="4858" y="2592"/>
                    <a:pt x="5190" y="2592"/>
                  </a:cubicBezTo>
                  <a:cubicBezTo>
                    <a:pt x="5535" y="2592"/>
                    <a:pt x="5873" y="2433"/>
                    <a:pt x="6048" y="2250"/>
                  </a:cubicBezTo>
                  <a:cubicBezTo>
                    <a:pt x="6229" y="2036"/>
                    <a:pt x="6294" y="1758"/>
                    <a:pt x="6245" y="1496"/>
                  </a:cubicBezTo>
                  <a:cubicBezTo>
                    <a:pt x="6187" y="1167"/>
                    <a:pt x="5959" y="1027"/>
                    <a:pt x="5751" y="1027"/>
                  </a:cubicBezTo>
                  <a:cubicBezTo>
                    <a:pt x="5605" y="1027"/>
                    <a:pt x="5470" y="1096"/>
                    <a:pt x="5409" y="1217"/>
                  </a:cubicBezTo>
                  <a:cubicBezTo>
                    <a:pt x="5278" y="1496"/>
                    <a:pt x="5344" y="1856"/>
                    <a:pt x="5753" y="1905"/>
                  </a:cubicBezTo>
                  <a:cubicBezTo>
                    <a:pt x="6098" y="1971"/>
                    <a:pt x="5917" y="2397"/>
                    <a:pt x="5475" y="2512"/>
                  </a:cubicBezTo>
                  <a:cubicBezTo>
                    <a:pt x="5394" y="2533"/>
                    <a:pt x="5313" y="2543"/>
                    <a:pt x="5234" y="2543"/>
                  </a:cubicBezTo>
                  <a:cubicBezTo>
                    <a:pt x="4875" y="2543"/>
                    <a:pt x="4540" y="2339"/>
                    <a:pt x="4393" y="2004"/>
                  </a:cubicBezTo>
                  <a:cubicBezTo>
                    <a:pt x="4196" y="1561"/>
                    <a:pt x="4245" y="1037"/>
                    <a:pt x="4524" y="643"/>
                  </a:cubicBezTo>
                  <a:cubicBezTo>
                    <a:pt x="4790" y="311"/>
                    <a:pt x="5229" y="140"/>
                    <a:pt x="5691" y="140"/>
                  </a:cubicBezTo>
                  <a:cubicBezTo>
                    <a:pt x="5799" y="140"/>
                    <a:pt x="5907" y="149"/>
                    <a:pt x="6016" y="168"/>
                  </a:cubicBezTo>
                  <a:cubicBezTo>
                    <a:pt x="7229" y="299"/>
                    <a:pt x="7917" y="1987"/>
                    <a:pt x="7196" y="3151"/>
                  </a:cubicBezTo>
                  <a:cubicBezTo>
                    <a:pt x="6966" y="3512"/>
                    <a:pt x="6622" y="3807"/>
                    <a:pt x="6229" y="4003"/>
                  </a:cubicBezTo>
                  <a:cubicBezTo>
                    <a:pt x="5841" y="4169"/>
                    <a:pt x="5392" y="4252"/>
                    <a:pt x="4869" y="4252"/>
                  </a:cubicBezTo>
                  <a:cubicBezTo>
                    <a:pt x="4462" y="4252"/>
                    <a:pt x="4010" y="4202"/>
                    <a:pt x="3508" y="4102"/>
                  </a:cubicBezTo>
                  <a:cubicBezTo>
                    <a:pt x="3202" y="4041"/>
                    <a:pt x="2902" y="4010"/>
                    <a:pt x="2616" y="4010"/>
                  </a:cubicBezTo>
                  <a:cubicBezTo>
                    <a:pt x="1289" y="4010"/>
                    <a:pt x="239" y="4666"/>
                    <a:pt x="131" y="5987"/>
                  </a:cubicBezTo>
                  <a:cubicBezTo>
                    <a:pt x="0" y="7577"/>
                    <a:pt x="1049" y="8101"/>
                    <a:pt x="1049" y="8101"/>
                  </a:cubicBezTo>
                  <a:lnTo>
                    <a:pt x="1016" y="8068"/>
                  </a:lnTo>
                  <a:cubicBezTo>
                    <a:pt x="443" y="7413"/>
                    <a:pt x="606" y="6216"/>
                    <a:pt x="606" y="6216"/>
                  </a:cubicBezTo>
                  <a:cubicBezTo>
                    <a:pt x="688" y="5708"/>
                    <a:pt x="951" y="5249"/>
                    <a:pt x="1360" y="4905"/>
                  </a:cubicBezTo>
                  <a:cubicBezTo>
                    <a:pt x="1931" y="4464"/>
                    <a:pt x="2668" y="4378"/>
                    <a:pt x="3154" y="4378"/>
                  </a:cubicBezTo>
                  <a:cubicBezTo>
                    <a:pt x="3463" y="4378"/>
                    <a:pt x="3672" y="4413"/>
                    <a:pt x="3672" y="4413"/>
                  </a:cubicBezTo>
                  <a:cubicBezTo>
                    <a:pt x="3918" y="4446"/>
                    <a:pt x="4163" y="4462"/>
                    <a:pt x="4376" y="4462"/>
                  </a:cubicBezTo>
                  <a:cubicBezTo>
                    <a:pt x="4481" y="4469"/>
                    <a:pt x="4589" y="4473"/>
                    <a:pt x="4698" y="4473"/>
                  </a:cubicBezTo>
                  <a:cubicBezTo>
                    <a:pt x="5660" y="4473"/>
                    <a:pt x="6740" y="4190"/>
                    <a:pt x="7343" y="3233"/>
                  </a:cubicBezTo>
                  <a:cubicBezTo>
                    <a:pt x="8114" y="1987"/>
                    <a:pt x="7360" y="168"/>
                    <a:pt x="6032" y="20"/>
                  </a:cubicBezTo>
                  <a:cubicBezTo>
                    <a:pt x="5933" y="7"/>
                    <a:pt x="5832" y="0"/>
                    <a:pt x="57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 name="Google Shape;1911;p2"/>
            <p:cNvSpPr/>
            <p:nvPr/>
          </p:nvSpPr>
          <p:spPr>
            <a:xfrm>
              <a:off x="4979300" y="4307825"/>
              <a:ext cx="116400" cy="59325"/>
            </a:xfrm>
            <a:custGeom>
              <a:avLst/>
              <a:gdLst/>
              <a:ahLst/>
              <a:cxnLst/>
              <a:rect l="l" t="t" r="r" b="b"/>
              <a:pathLst>
                <a:path w="4656" h="2373" extrusionOk="0">
                  <a:moveTo>
                    <a:pt x="1086" y="0"/>
                  </a:moveTo>
                  <a:cubicBezTo>
                    <a:pt x="394" y="0"/>
                    <a:pt x="1" y="225"/>
                    <a:pt x="1" y="225"/>
                  </a:cubicBezTo>
                  <a:cubicBezTo>
                    <a:pt x="82" y="210"/>
                    <a:pt x="160" y="202"/>
                    <a:pt x="235" y="202"/>
                  </a:cubicBezTo>
                  <a:cubicBezTo>
                    <a:pt x="716" y="202"/>
                    <a:pt x="1034" y="513"/>
                    <a:pt x="935" y="996"/>
                  </a:cubicBezTo>
                  <a:cubicBezTo>
                    <a:pt x="804" y="1405"/>
                    <a:pt x="951" y="1864"/>
                    <a:pt x="1312" y="2127"/>
                  </a:cubicBezTo>
                  <a:cubicBezTo>
                    <a:pt x="1589" y="2360"/>
                    <a:pt x="2345" y="2373"/>
                    <a:pt x="2509" y="2373"/>
                  </a:cubicBezTo>
                  <a:cubicBezTo>
                    <a:pt x="2530" y="2373"/>
                    <a:pt x="2541" y="2372"/>
                    <a:pt x="2541" y="2372"/>
                  </a:cubicBezTo>
                  <a:cubicBezTo>
                    <a:pt x="2279" y="2241"/>
                    <a:pt x="2525" y="1881"/>
                    <a:pt x="2689" y="1438"/>
                  </a:cubicBezTo>
                  <a:cubicBezTo>
                    <a:pt x="2845" y="1033"/>
                    <a:pt x="2408" y="880"/>
                    <a:pt x="2224" y="880"/>
                  </a:cubicBezTo>
                  <a:cubicBezTo>
                    <a:pt x="2214" y="880"/>
                    <a:pt x="2205" y="880"/>
                    <a:pt x="2197" y="881"/>
                  </a:cubicBezTo>
                  <a:cubicBezTo>
                    <a:pt x="2094" y="890"/>
                    <a:pt x="2017" y="910"/>
                    <a:pt x="1946" y="910"/>
                  </a:cubicBezTo>
                  <a:cubicBezTo>
                    <a:pt x="1893" y="910"/>
                    <a:pt x="1843" y="899"/>
                    <a:pt x="1787" y="864"/>
                  </a:cubicBezTo>
                  <a:cubicBezTo>
                    <a:pt x="1680" y="784"/>
                    <a:pt x="1726" y="584"/>
                    <a:pt x="2004" y="584"/>
                  </a:cubicBezTo>
                  <a:cubicBezTo>
                    <a:pt x="2067" y="584"/>
                    <a:pt x="2142" y="594"/>
                    <a:pt x="2230" y="619"/>
                  </a:cubicBezTo>
                  <a:cubicBezTo>
                    <a:pt x="2722" y="766"/>
                    <a:pt x="2574" y="1241"/>
                    <a:pt x="3295" y="1389"/>
                  </a:cubicBezTo>
                  <a:cubicBezTo>
                    <a:pt x="3347" y="1398"/>
                    <a:pt x="3396" y="1402"/>
                    <a:pt x="3442" y="1402"/>
                  </a:cubicBezTo>
                  <a:cubicBezTo>
                    <a:pt x="4055" y="1402"/>
                    <a:pt x="4203" y="643"/>
                    <a:pt x="4279" y="537"/>
                  </a:cubicBezTo>
                  <a:cubicBezTo>
                    <a:pt x="4394" y="389"/>
                    <a:pt x="4525" y="274"/>
                    <a:pt x="4656" y="160"/>
                  </a:cubicBezTo>
                  <a:lnTo>
                    <a:pt x="4656" y="160"/>
                  </a:lnTo>
                  <a:cubicBezTo>
                    <a:pt x="4446" y="274"/>
                    <a:pt x="4076" y="394"/>
                    <a:pt x="3543" y="394"/>
                  </a:cubicBezTo>
                  <a:cubicBezTo>
                    <a:pt x="3158" y="394"/>
                    <a:pt x="2688" y="331"/>
                    <a:pt x="2132" y="160"/>
                  </a:cubicBezTo>
                  <a:cubicBezTo>
                    <a:pt x="1733" y="42"/>
                    <a:pt x="1382" y="0"/>
                    <a:pt x="108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 name="Google Shape;1912;p2"/>
            <p:cNvSpPr/>
            <p:nvPr/>
          </p:nvSpPr>
          <p:spPr>
            <a:xfrm>
              <a:off x="4985850" y="4198700"/>
              <a:ext cx="80750" cy="83700"/>
            </a:xfrm>
            <a:custGeom>
              <a:avLst/>
              <a:gdLst/>
              <a:ahLst/>
              <a:cxnLst/>
              <a:rect l="l" t="t" r="r" b="b"/>
              <a:pathLst>
                <a:path w="3230" h="3348" extrusionOk="0">
                  <a:moveTo>
                    <a:pt x="1951" y="1"/>
                  </a:moveTo>
                  <a:cubicBezTo>
                    <a:pt x="1509" y="279"/>
                    <a:pt x="1443" y="722"/>
                    <a:pt x="722" y="1345"/>
                  </a:cubicBezTo>
                  <a:cubicBezTo>
                    <a:pt x="1" y="1968"/>
                    <a:pt x="214" y="2426"/>
                    <a:pt x="362" y="2689"/>
                  </a:cubicBezTo>
                  <a:cubicBezTo>
                    <a:pt x="460" y="2803"/>
                    <a:pt x="427" y="3000"/>
                    <a:pt x="296" y="3099"/>
                  </a:cubicBezTo>
                  <a:cubicBezTo>
                    <a:pt x="1394" y="2984"/>
                    <a:pt x="1247" y="2345"/>
                    <a:pt x="1181" y="2148"/>
                  </a:cubicBezTo>
                  <a:cubicBezTo>
                    <a:pt x="1116" y="1951"/>
                    <a:pt x="1148" y="1836"/>
                    <a:pt x="1247" y="1836"/>
                  </a:cubicBezTo>
                  <a:cubicBezTo>
                    <a:pt x="1361" y="1836"/>
                    <a:pt x="1345" y="2066"/>
                    <a:pt x="1345" y="2345"/>
                  </a:cubicBezTo>
                  <a:cubicBezTo>
                    <a:pt x="1329" y="2640"/>
                    <a:pt x="1279" y="3279"/>
                    <a:pt x="2132" y="3344"/>
                  </a:cubicBezTo>
                  <a:cubicBezTo>
                    <a:pt x="2163" y="3347"/>
                    <a:pt x="2193" y="3348"/>
                    <a:pt x="2222" y="3348"/>
                  </a:cubicBezTo>
                  <a:cubicBezTo>
                    <a:pt x="2987" y="3348"/>
                    <a:pt x="3230" y="2558"/>
                    <a:pt x="3230" y="2558"/>
                  </a:cubicBezTo>
                  <a:lnTo>
                    <a:pt x="3230" y="2558"/>
                  </a:lnTo>
                  <a:cubicBezTo>
                    <a:pt x="3104" y="2591"/>
                    <a:pt x="2956" y="2615"/>
                    <a:pt x="2800" y="2615"/>
                  </a:cubicBezTo>
                  <a:cubicBezTo>
                    <a:pt x="2345" y="2615"/>
                    <a:pt x="1823" y="2413"/>
                    <a:pt x="1591" y="1656"/>
                  </a:cubicBezTo>
                  <a:cubicBezTo>
                    <a:pt x="1378" y="1082"/>
                    <a:pt x="1525" y="443"/>
                    <a:pt x="195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 name="Google Shape;1913;p2"/>
            <p:cNvSpPr/>
            <p:nvPr/>
          </p:nvSpPr>
          <p:spPr>
            <a:xfrm>
              <a:off x="5159600" y="4092975"/>
              <a:ext cx="116000" cy="136900"/>
            </a:xfrm>
            <a:custGeom>
              <a:avLst/>
              <a:gdLst/>
              <a:ahLst/>
              <a:cxnLst/>
              <a:rect l="l" t="t" r="r" b="b"/>
              <a:pathLst>
                <a:path w="4640" h="5476" extrusionOk="0">
                  <a:moveTo>
                    <a:pt x="4345" y="1"/>
                  </a:moveTo>
                  <a:lnTo>
                    <a:pt x="4345" y="1"/>
                  </a:lnTo>
                  <a:cubicBezTo>
                    <a:pt x="4443" y="460"/>
                    <a:pt x="4328" y="935"/>
                    <a:pt x="4017" y="1296"/>
                  </a:cubicBezTo>
                  <a:cubicBezTo>
                    <a:pt x="3951" y="1361"/>
                    <a:pt x="3886" y="1427"/>
                    <a:pt x="3820" y="1492"/>
                  </a:cubicBezTo>
                  <a:cubicBezTo>
                    <a:pt x="3033" y="2066"/>
                    <a:pt x="1919" y="1771"/>
                    <a:pt x="1017" y="2410"/>
                  </a:cubicBezTo>
                  <a:cubicBezTo>
                    <a:pt x="116" y="3033"/>
                    <a:pt x="214" y="3951"/>
                    <a:pt x="198" y="4459"/>
                  </a:cubicBezTo>
                  <a:cubicBezTo>
                    <a:pt x="214" y="4803"/>
                    <a:pt x="148" y="5147"/>
                    <a:pt x="1" y="5475"/>
                  </a:cubicBezTo>
                  <a:cubicBezTo>
                    <a:pt x="312" y="5279"/>
                    <a:pt x="476" y="4934"/>
                    <a:pt x="460" y="4574"/>
                  </a:cubicBezTo>
                  <a:cubicBezTo>
                    <a:pt x="460" y="3931"/>
                    <a:pt x="517" y="3202"/>
                    <a:pt x="711" y="3202"/>
                  </a:cubicBezTo>
                  <a:cubicBezTo>
                    <a:pt x="725" y="3202"/>
                    <a:pt x="740" y="3206"/>
                    <a:pt x="755" y="3213"/>
                  </a:cubicBezTo>
                  <a:cubicBezTo>
                    <a:pt x="984" y="3312"/>
                    <a:pt x="804" y="3574"/>
                    <a:pt x="706" y="3721"/>
                  </a:cubicBezTo>
                  <a:cubicBezTo>
                    <a:pt x="624" y="3869"/>
                    <a:pt x="460" y="4541"/>
                    <a:pt x="1181" y="4951"/>
                  </a:cubicBezTo>
                  <a:cubicBezTo>
                    <a:pt x="1181" y="4951"/>
                    <a:pt x="935" y="4426"/>
                    <a:pt x="1345" y="4148"/>
                  </a:cubicBezTo>
                  <a:cubicBezTo>
                    <a:pt x="1738" y="3869"/>
                    <a:pt x="2001" y="3705"/>
                    <a:pt x="1951" y="3115"/>
                  </a:cubicBezTo>
                  <a:cubicBezTo>
                    <a:pt x="1908" y="2611"/>
                    <a:pt x="2244" y="2171"/>
                    <a:pt x="2482" y="2171"/>
                  </a:cubicBezTo>
                  <a:cubicBezTo>
                    <a:pt x="2515" y="2171"/>
                    <a:pt x="2546" y="2179"/>
                    <a:pt x="2574" y="2197"/>
                  </a:cubicBezTo>
                  <a:cubicBezTo>
                    <a:pt x="2804" y="2345"/>
                    <a:pt x="2525" y="2558"/>
                    <a:pt x="2410" y="2607"/>
                  </a:cubicBezTo>
                  <a:cubicBezTo>
                    <a:pt x="2214" y="2722"/>
                    <a:pt x="2181" y="2984"/>
                    <a:pt x="2345" y="3131"/>
                  </a:cubicBezTo>
                  <a:cubicBezTo>
                    <a:pt x="2541" y="3394"/>
                    <a:pt x="2492" y="3705"/>
                    <a:pt x="2214" y="3787"/>
                  </a:cubicBezTo>
                  <a:cubicBezTo>
                    <a:pt x="2214" y="3787"/>
                    <a:pt x="2272" y="3794"/>
                    <a:pt x="2369" y="3794"/>
                  </a:cubicBezTo>
                  <a:cubicBezTo>
                    <a:pt x="2698" y="3794"/>
                    <a:pt x="3471" y="3716"/>
                    <a:pt x="3951" y="3033"/>
                  </a:cubicBezTo>
                  <a:cubicBezTo>
                    <a:pt x="4312" y="2508"/>
                    <a:pt x="4525" y="1918"/>
                    <a:pt x="4590" y="1296"/>
                  </a:cubicBezTo>
                  <a:cubicBezTo>
                    <a:pt x="4640" y="853"/>
                    <a:pt x="4558" y="394"/>
                    <a:pt x="43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 name="Google Shape;1914;p2"/>
            <p:cNvSpPr/>
            <p:nvPr/>
          </p:nvSpPr>
          <p:spPr>
            <a:xfrm>
              <a:off x="4745325" y="4235550"/>
              <a:ext cx="100000" cy="218525"/>
            </a:xfrm>
            <a:custGeom>
              <a:avLst/>
              <a:gdLst/>
              <a:ahLst/>
              <a:cxnLst/>
              <a:rect l="l" t="t" r="r" b="b"/>
              <a:pathLst>
                <a:path w="4000" h="8741" extrusionOk="0">
                  <a:moveTo>
                    <a:pt x="2071" y="0"/>
                  </a:moveTo>
                  <a:cubicBezTo>
                    <a:pt x="1547" y="0"/>
                    <a:pt x="1037" y="245"/>
                    <a:pt x="721" y="674"/>
                  </a:cubicBezTo>
                  <a:cubicBezTo>
                    <a:pt x="377" y="1182"/>
                    <a:pt x="312" y="1821"/>
                    <a:pt x="590" y="2362"/>
                  </a:cubicBezTo>
                  <a:cubicBezTo>
                    <a:pt x="824" y="2783"/>
                    <a:pt x="1259" y="3021"/>
                    <a:pt x="1709" y="3021"/>
                  </a:cubicBezTo>
                  <a:cubicBezTo>
                    <a:pt x="1889" y="3021"/>
                    <a:pt x="2072" y="2983"/>
                    <a:pt x="2246" y="2903"/>
                  </a:cubicBezTo>
                  <a:cubicBezTo>
                    <a:pt x="2951" y="2723"/>
                    <a:pt x="3098" y="1788"/>
                    <a:pt x="2475" y="1411"/>
                  </a:cubicBezTo>
                  <a:cubicBezTo>
                    <a:pt x="2391" y="1366"/>
                    <a:pt x="2305" y="1346"/>
                    <a:pt x="2222" y="1346"/>
                  </a:cubicBezTo>
                  <a:cubicBezTo>
                    <a:pt x="1886" y="1346"/>
                    <a:pt x="1606" y="1682"/>
                    <a:pt x="1738" y="2051"/>
                  </a:cubicBezTo>
                  <a:cubicBezTo>
                    <a:pt x="1861" y="2324"/>
                    <a:pt x="2177" y="2347"/>
                    <a:pt x="2317" y="2347"/>
                  </a:cubicBezTo>
                  <a:cubicBezTo>
                    <a:pt x="2345" y="2347"/>
                    <a:pt x="2366" y="2346"/>
                    <a:pt x="2377" y="2346"/>
                  </a:cubicBezTo>
                  <a:cubicBezTo>
                    <a:pt x="2426" y="2346"/>
                    <a:pt x="2443" y="2379"/>
                    <a:pt x="2443" y="2379"/>
                  </a:cubicBezTo>
                  <a:cubicBezTo>
                    <a:pt x="2487" y="2570"/>
                    <a:pt x="2241" y="2866"/>
                    <a:pt x="1776" y="2866"/>
                  </a:cubicBezTo>
                  <a:cubicBezTo>
                    <a:pt x="1722" y="2866"/>
                    <a:pt x="1666" y="2862"/>
                    <a:pt x="1607" y="2854"/>
                  </a:cubicBezTo>
                  <a:cubicBezTo>
                    <a:pt x="1410" y="2805"/>
                    <a:pt x="1230" y="2723"/>
                    <a:pt x="1098" y="2575"/>
                  </a:cubicBezTo>
                  <a:cubicBezTo>
                    <a:pt x="410" y="1936"/>
                    <a:pt x="738" y="559"/>
                    <a:pt x="1754" y="297"/>
                  </a:cubicBezTo>
                  <a:cubicBezTo>
                    <a:pt x="1902" y="256"/>
                    <a:pt x="2053" y="235"/>
                    <a:pt x="2203" y="235"/>
                  </a:cubicBezTo>
                  <a:cubicBezTo>
                    <a:pt x="2352" y="235"/>
                    <a:pt x="2500" y="256"/>
                    <a:pt x="2639" y="297"/>
                  </a:cubicBezTo>
                  <a:cubicBezTo>
                    <a:pt x="2836" y="346"/>
                    <a:pt x="3016" y="428"/>
                    <a:pt x="3164" y="559"/>
                  </a:cubicBezTo>
                  <a:cubicBezTo>
                    <a:pt x="3524" y="838"/>
                    <a:pt x="3737" y="1264"/>
                    <a:pt x="3754" y="1706"/>
                  </a:cubicBezTo>
                  <a:cubicBezTo>
                    <a:pt x="3819" y="2444"/>
                    <a:pt x="3442" y="3182"/>
                    <a:pt x="2869" y="3706"/>
                  </a:cubicBezTo>
                  <a:cubicBezTo>
                    <a:pt x="2295" y="4247"/>
                    <a:pt x="1557" y="4559"/>
                    <a:pt x="984" y="5083"/>
                  </a:cubicBezTo>
                  <a:cubicBezTo>
                    <a:pt x="410" y="5591"/>
                    <a:pt x="66" y="6296"/>
                    <a:pt x="17" y="7066"/>
                  </a:cubicBezTo>
                  <a:cubicBezTo>
                    <a:pt x="0" y="7755"/>
                    <a:pt x="377" y="8492"/>
                    <a:pt x="1049" y="8673"/>
                  </a:cubicBezTo>
                  <a:cubicBezTo>
                    <a:pt x="1180" y="8719"/>
                    <a:pt x="1316" y="8740"/>
                    <a:pt x="1450" y="8740"/>
                  </a:cubicBezTo>
                  <a:cubicBezTo>
                    <a:pt x="1935" y="8740"/>
                    <a:pt x="2396" y="8457"/>
                    <a:pt x="2524" y="8033"/>
                  </a:cubicBezTo>
                  <a:cubicBezTo>
                    <a:pt x="2721" y="7558"/>
                    <a:pt x="2508" y="7001"/>
                    <a:pt x="2049" y="6788"/>
                  </a:cubicBezTo>
                  <a:cubicBezTo>
                    <a:pt x="1924" y="6729"/>
                    <a:pt x="1792" y="6702"/>
                    <a:pt x="1663" y="6702"/>
                  </a:cubicBezTo>
                  <a:cubicBezTo>
                    <a:pt x="1320" y="6702"/>
                    <a:pt x="995" y="6897"/>
                    <a:pt x="853" y="7230"/>
                  </a:cubicBezTo>
                  <a:cubicBezTo>
                    <a:pt x="723" y="7724"/>
                    <a:pt x="1004" y="7991"/>
                    <a:pt x="1315" y="7991"/>
                  </a:cubicBezTo>
                  <a:cubicBezTo>
                    <a:pt x="1396" y="7991"/>
                    <a:pt x="1479" y="7973"/>
                    <a:pt x="1557" y="7935"/>
                  </a:cubicBezTo>
                  <a:cubicBezTo>
                    <a:pt x="1869" y="7771"/>
                    <a:pt x="1934" y="7361"/>
                    <a:pt x="1672" y="7116"/>
                  </a:cubicBezTo>
                  <a:cubicBezTo>
                    <a:pt x="1596" y="7049"/>
                    <a:pt x="1497" y="7015"/>
                    <a:pt x="1395" y="7015"/>
                  </a:cubicBezTo>
                  <a:cubicBezTo>
                    <a:pt x="1323" y="7015"/>
                    <a:pt x="1249" y="7032"/>
                    <a:pt x="1180" y="7066"/>
                  </a:cubicBezTo>
                  <a:cubicBezTo>
                    <a:pt x="1161" y="7078"/>
                    <a:pt x="1149" y="7082"/>
                    <a:pt x="1140" y="7082"/>
                  </a:cubicBezTo>
                  <a:cubicBezTo>
                    <a:pt x="1112" y="7082"/>
                    <a:pt x="1131" y="7034"/>
                    <a:pt x="1131" y="7034"/>
                  </a:cubicBezTo>
                  <a:cubicBezTo>
                    <a:pt x="1230" y="6812"/>
                    <a:pt x="1512" y="6785"/>
                    <a:pt x="1648" y="6785"/>
                  </a:cubicBezTo>
                  <a:cubicBezTo>
                    <a:pt x="1693" y="6785"/>
                    <a:pt x="1721" y="6788"/>
                    <a:pt x="1721" y="6788"/>
                  </a:cubicBezTo>
                  <a:cubicBezTo>
                    <a:pt x="1820" y="6788"/>
                    <a:pt x="1918" y="6804"/>
                    <a:pt x="2000" y="6837"/>
                  </a:cubicBezTo>
                  <a:cubicBezTo>
                    <a:pt x="2443" y="7034"/>
                    <a:pt x="2656" y="7558"/>
                    <a:pt x="2443" y="8001"/>
                  </a:cubicBezTo>
                  <a:cubicBezTo>
                    <a:pt x="2315" y="8384"/>
                    <a:pt x="1908" y="8638"/>
                    <a:pt x="1463" y="8638"/>
                  </a:cubicBezTo>
                  <a:cubicBezTo>
                    <a:pt x="1337" y="8638"/>
                    <a:pt x="1208" y="8618"/>
                    <a:pt x="1082" y="8574"/>
                  </a:cubicBezTo>
                  <a:cubicBezTo>
                    <a:pt x="492" y="8361"/>
                    <a:pt x="148" y="7722"/>
                    <a:pt x="181" y="7050"/>
                  </a:cubicBezTo>
                  <a:cubicBezTo>
                    <a:pt x="230" y="6345"/>
                    <a:pt x="558" y="5690"/>
                    <a:pt x="1098" y="5214"/>
                  </a:cubicBezTo>
                  <a:cubicBezTo>
                    <a:pt x="1639" y="4706"/>
                    <a:pt x="2393" y="4427"/>
                    <a:pt x="2983" y="3837"/>
                  </a:cubicBezTo>
                  <a:cubicBezTo>
                    <a:pt x="3590" y="3280"/>
                    <a:pt x="4000" y="2493"/>
                    <a:pt x="3918" y="1690"/>
                  </a:cubicBezTo>
                  <a:cubicBezTo>
                    <a:pt x="3852" y="920"/>
                    <a:pt x="3311" y="264"/>
                    <a:pt x="2541" y="67"/>
                  </a:cubicBezTo>
                  <a:cubicBezTo>
                    <a:pt x="2386" y="22"/>
                    <a:pt x="2228" y="0"/>
                    <a:pt x="207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 name="Google Shape;1915;p2"/>
            <p:cNvSpPr/>
            <p:nvPr/>
          </p:nvSpPr>
          <p:spPr>
            <a:xfrm>
              <a:off x="4746950" y="4318350"/>
              <a:ext cx="43050" cy="60275"/>
            </a:xfrm>
            <a:custGeom>
              <a:avLst/>
              <a:gdLst/>
              <a:ahLst/>
              <a:cxnLst/>
              <a:rect l="l" t="t" r="r" b="b"/>
              <a:pathLst>
                <a:path w="1722" h="2411" extrusionOk="0">
                  <a:moveTo>
                    <a:pt x="1525" y="1"/>
                  </a:moveTo>
                  <a:cubicBezTo>
                    <a:pt x="1525" y="1"/>
                    <a:pt x="1394" y="66"/>
                    <a:pt x="1361" y="165"/>
                  </a:cubicBezTo>
                  <a:cubicBezTo>
                    <a:pt x="1346" y="241"/>
                    <a:pt x="1247" y="330"/>
                    <a:pt x="1076" y="330"/>
                  </a:cubicBezTo>
                  <a:cubicBezTo>
                    <a:pt x="1062" y="330"/>
                    <a:pt x="1048" y="330"/>
                    <a:pt x="1033" y="329"/>
                  </a:cubicBezTo>
                  <a:cubicBezTo>
                    <a:pt x="837" y="329"/>
                    <a:pt x="1" y="394"/>
                    <a:pt x="66" y="2410"/>
                  </a:cubicBezTo>
                  <a:cubicBezTo>
                    <a:pt x="66" y="2410"/>
                    <a:pt x="132" y="1673"/>
                    <a:pt x="771" y="1394"/>
                  </a:cubicBezTo>
                  <a:cubicBezTo>
                    <a:pt x="1394" y="1115"/>
                    <a:pt x="1722" y="853"/>
                    <a:pt x="1607" y="476"/>
                  </a:cubicBezTo>
                  <a:cubicBezTo>
                    <a:pt x="1492" y="83"/>
                    <a:pt x="1525" y="1"/>
                    <a:pt x="15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 name="Google Shape;1916;p2"/>
            <p:cNvSpPr/>
            <p:nvPr/>
          </p:nvSpPr>
          <p:spPr>
            <a:xfrm>
              <a:off x="4764575" y="4140525"/>
              <a:ext cx="159425" cy="250800"/>
            </a:xfrm>
            <a:custGeom>
              <a:avLst/>
              <a:gdLst/>
              <a:ahLst/>
              <a:cxnLst/>
              <a:rect l="l" t="t" r="r" b="b"/>
              <a:pathLst>
                <a:path w="6377" h="10032" extrusionOk="0">
                  <a:moveTo>
                    <a:pt x="5246" y="0"/>
                  </a:moveTo>
                  <a:cubicBezTo>
                    <a:pt x="2885" y="656"/>
                    <a:pt x="4164" y="2180"/>
                    <a:pt x="4262" y="4409"/>
                  </a:cubicBezTo>
                  <a:cubicBezTo>
                    <a:pt x="4344" y="6261"/>
                    <a:pt x="3262" y="7966"/>
                    <a:pt x="1558" y="8687"/>
                  </a:cubicBezTo>
                  <a:cubicBezTo>
                    <a:pt x="230" y="9212"/>
                    <a:pt x="1" y="10031"/>
                    <a:pt x="1" y="10031"/>
                  </a:cubicBezTo>
                  <a:cubicBezTo>
                    <a:pt x="310" y="9488"/>
                    <a:pt x="668" y="9314"/>
                    <a:pt x="972" y="9314"/>
                  </a:cubicBezTo>
                  <a:cubicBezTo>
                    <a:pt x="1200" y="9314"/>
                    <a:pt x="1399" y="9411"/>
                    <a:pt x="1525" y="9523"/>
                  </a:cubicBezTo>
                  <a:cubicBezTo>
                    <a:pt x="1627" y="9625"/>
                    <a:pt x="1727" y="9657"/>
                    <a:pt x="1822" y="9657"/>
                  </a:cubicBezTo>
                  <a:cubicBezTo>
                    <a:pt x="1978" y="9657"/>
                    <a:pt x="2122" y="9572"/>
                    <a:pt x="2243" y="9572"/>
                  </a:cubicBezTo>
                  <a:cubicBezTo>
                    <a:pt x="2250" y="9572"/>
                    <a:pt x="2256" y="9572"/>
                    <a:pt x="2263" y="9573"/>
                  </a:cubicBezTo>
                  <a:cubicBezTo>
                    <a:pt x="2459" y="9589"/>
                    <a:pt x="2328" y="9786"/>
                    <a:pt x="2328" y="9786"/>
                  </a:cubicBezTo>
                  <a:cubicBezTo>
                    <a:pt x="2656" y="9638"/>
                    <a:pt x="2771" y="9228"/>
                    <a:pt x="2558" y="8917"/>
                  </a:cubicBezTo>
                  <a:cubicBezTo>
                    <a:pt x="2472" y="8774"/>
                    <a:pt x="2299" y="8681"/>
                    <a:pt x="2126" y="8681"/>
                  </a:cubicBezTo>
                  <a:cubicBezTo>
                    <a:pt x="2101" y="8681"/>
                    <a:pt x="2075" y="8683"/>
                    <a:pt x="2050" y="8687"/>
                  </a:cubicBezTo>
                  <a:lnTo>
                    <a:pt x="2050" y="8687"/>
                  </a:lnTo>
                  <a:cubicBezTo>
                    <a:pt x="2055" y="8687"/>
                    <a:pt x="2275" y="8645"/>
                    <a:pt x="3295" y="7786"/>
                  </a:cubicBezTo>
                  <a:cubicBezTo>
                    <a:pt x="4590" y="6737"/>
                    <a:pt x="4525" y="7097"/>
                    <a:pt x="5459" y="6606"/>
                  </a:cubicBezTo>
                  <a:cubicBezTo>
                    <a:pt x="6377" y="6114"/>
                    <a:pt x="6065" y="5131"/>
                    <a:pt x="6065" y="5130"/>
                  </a:cubicBezTo>
                  <a:lnTo>
                    <a:pt x="6065" y="5130"/>
                  </a:lnTo>
                  <a:cubicBezTo>
                    <a:pt x="6020" y="5252"/>
                    <a:pt x="5960" y="5429"/>
                    <a:pt x="5498" y="5429"/>
                  </a:cubicBezTo>
                  <a:cubicBezTo>
                    <a:pt x="5460" y="5429"/>
                    <a:pt x="5420" y="5428"/>
                    <a:pt x="5377" y="5426"/>
                  </a:cubicBezTo>
                  <a:cubicBezTo>
                    <a:pt x="5351" y="5423"/>
                    <a:pt x="5326" y="5422"/>
                    <a:pt x="5301" y="5422"/>
                  </a:cubicBezTo>
                  <a:cubicBezTo>
                    <a:pt x="4952" y="5422"/>
                    <a:pt x="4628" y="5629"/>
                    <a:pt x="4475" y="5950"/>
                  </a:cubicBezTo>
                  <a:cubicBezTo>
                    <a:pt x="4410" y="6065"/>
                    <a:pt x="4312" y="6163"/>
                    <a:pt x="4213" y="6245"/>
                  </a:cubicBezTo>
                  <a:cubicBezTo>
                    <a:pt x="4541" y="5901"/>
                    <a:pt x="4607" y="5130"/>
                    <a:pt x="4705" y="4491"/>
                  </a:cubicBezTo>
                  <a:cubicBezTo>
                    <a:pt x="4803" y="3852"/>
                    <a:pt x="5098" y="4065"/>
                    <a:pt x="5672" y="3672"/>
                  </a:cubicBezTo>
                  <a:cubicBezTo>
                    <a:pt x="6229" y="3295"/>
                    <a:pt x="5934" y="2787"/>
                    <a:pt x="5869" y="2655"/>
                  </a:cubicBezTo>
                  <a:cubicBezTo>
                    <a:pt x="5836" y="2508"/>
                    <a:pt x="5852" y="2360"/>
                    <a:pt x="5885" y="2213"/>
                  </a:cubicBezTo>
                  <a:lnTo>
                    <a:pt x="5885" y="2213"/>
                  </a:lnTo>
                  <a:cubicBezTo>
                    <a:pt x="5885" y="2213"/>
                    <a:pt x="5852" y="2328"/>
                    <a:pt x="5459" y="2377"/>
                  </a:cubicBezTo>
                  <a:cubicBezTo>
                    <a:pt x="5147" y="2426"/>
                    <a:pt x="4902" y="2655"/>
                    <a:pt x="4852" y="2967"/>
                  </a:cubicBezTo>
                  <a:cubicBezTo>
                    <a:pt x="4852" y="3113"/>
                    <a:pt x="4755" y="3293"/>
                    <a:pt x="4613" y="3293"/>
                  </a:cubicBezTo>
                  <a:cubicBezTo>
                    <a:pt x="4580" y="3293"/>
                    <a:pt x="4545" y="3283"/>
                    <a:pt x="4508" y="3262"/>
                  </a:cubicBezTo>
                  <a:cubicBezTo>
                    <a:pt x="4328" y="3164"/>
                    <a:pt x="4393" y="2868"/>
                    <a:pt x="4393" y="2868"/>
                  </a:cubicBezTo>
                  <a:cubicBezTo>
                    <a:pt x="4607" y="2295"/>
                    <a:pt x="5180" y="2508"/>
                    <a:pt x="5623" y="1819"/>
                  </a:cubicBezTo>
                  <a:cubicBezTo>
                    <a:pt x="6033" y="1213"/>
                    <a:pt x="5475" y="574"/>
                    <a:pt x="5279" y="410"/>
                  </a:cubicBezTo>
                  <a:cubicBezTo>
                    <a:pt x="5164" y="295"/>
                    <a:pt x="5147" y="115"/>
                    <a:pt x="524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 name="Google Shape;1917;p2"/>
            <p:cNvSpPr/>
            <p:nvPr/>
          </p:nvSpPr>
          <p:spPr>
            <a:xfrm>
              <a:off x="4745325" y="4066350"/>
              <a:ext cx="69675" cy="204100"/>
            </a:xfrm>
            <a:custGeom>
              <a:avLst/>
              <a:gdLst/>
              <a:ahLst/>
              <a:cxnLst/>
              <a:rect l="l" t="t" r="r" b="b"/>
              <a:pathLst>
                <a:path w="2787" h="8164" extrusionOk="0">
                  <a:moveTo>
                    <a:pt x="705" y="0"/>
                  </a:moveTo>
                  <a:cubicBezTo>
                    <a:pt x="705" y="0"/>
                    <a:pt x="66" y="197"/>
                    <a:pt x="213" y="1082"/>
                  </a:cubicBezTo>
                  <a:cubicBezTo>
                    <a:pt x="312" y="1574"/>
                    <a:pt x="558" y="2033"/>
                    <a:pt x="935" y="2377"/>
                  </a:cubicBezTo>
                  <a:cubicBezTo>
                    <a:pt x="1131" y="2574"/>
                    <a:pt x="1328" y="2738"/>
                    <a:pt x="1475" y="2901"/>
                  </a:cubicBezTo>
                  <a:cubicBezTo>
                    <a:pt x="1803" y="3278"/>
                    <a:pt x="2475" y="4131"/>
                    <a:pt x="2131" y="4983"/>
                  </a:cubicBezTo>
                  <a:cubicBezTo>
                    <a:pt x="2049" y="5213"/>
                    <a:pt x="1902" y="5409"/>
                    <a:pt x="1721" y="5573"/>
                  </a:cubicBezTo>
                  <a:cubicBezTo>
                    <a:pt x="1148" y="6081"/>
                    <a:pt x="754" y="6327"/>
                    <a:pt x="443" y="6770"/>
                  </a:cubicBezTo>
                  <a:cubicBezTo>
                    <a:pt x="148" y="7163"/>
                    <a:pt x="0" y="7655"/>
                    <a:pt x="17" y="8163"/>
                  </a:cubicBezTo>
                  <a:cubicBezTo>
                    <a:pt x="17" y="8016"/>
                    <a:pt x="82" y="6950"/>
                    <a:pt x="1213" y="6147"/>
                  </a:cubicBezTo>
                  <a:cubicBezTo>
                    <a:pt x="2524" y="5229"/>
                    <a:pt x="2787" y="4311"/>
                    <a:pt x="2344" y="2918"/>
                  </a:cubicBezTo>
                  <a:cubicBezTo>
                    <a:pt x="2279" y="2721"/>
                    <a:pt x="2197" y="2541"/>
                    <a:pt x="2115" y="2377"/>
                  </a:cubicBezTo>
                  <a:cubicBezTo>
                    <a:pt x="1475" y="1246"/>
                    <a:pt x="410" y="984"/>
                    <a:pt x="70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 name="Google Shape;1918;p2"/>
            <p:cNvSpPr/>
            <p:nvPr/>
          </p:nvSpPr>
          <p:spPr>
            <a:xfrm>
              <a:off x="4518700" y="4389875"/>
              <a:ext cx="226650" cy="158050"/>
            </a:xfrm>
            <a:custGeom>
              <a:avLst/>
              <a:gdLst/>
              <a:ahLst/>
              <a:cxnLst/>
              <a:rect l="l" t="t" r="r" b="b"/>
              <a:pathLst>
                <a:path w="9066" h="6322" extrusionOk="0">
                  <a:moveTo>
                    <a:pt x="1992" y="0"/>
                  </a:moveTo>
                  <a:cubicBezTo>
                    <a:pt x="1079" y="0"/>
                    <a:pt x="66" y="656"/>
                    <a:pt x="34" y="1860"/>
                  </a:cubicBezTo>
                  <a:cubicBezTo>
                    <a:pt x="1" y="2729"/>
                    <a:pt x="460" y="3532"/>
                    <a:pt x="1247" y="3942"/>
                  </a:cubicBezTo>
                  <a:cubicBezTo>
                    <a:pt x="1740" y="4199"/>
                    <a:pt x="2292" y="4302"/>
                    <a:pt x="2857" y="4302"/>
                  </a:cubicBezTo>
                  <a:cubicBezTo>
                    <a:pt x="3193" y="4302"/>
                    <a:pt x="3533" y="4266"/>
                    <a:pt x="3869" y="4204"/>
                  </a:cubicBezTo>
                  <a:cubicBezTo>
                    <a:pt x="4754" y="3975"/>
                    <a:pt x="5574" y="3631"/>
                    <a:pt x="6393" y="3434"/>
                  </a:cubicBezTo>
                  <a:cubicBezTo>
                    <a:pt x="6594" y="3381"/>
                    <a:pt x="6800" y="3354"/>
                    <a:pt x="7003" y="3354"/>
                  </a:cubicBezTo>
                  <a:cubicBezTo>
                    <a:pt x="7612" y="3354"/>
                    <a:pt x="8192" y="3594"/>
                    <a:pt x="8524" y="4073"/>
                  </a:cubicBezTo>
                  <a:cubicBezTo>
                    <a:pt x="8967" y="4647"/>
                    <a:pt x="9000" y="5581"/>
                    <a:pt x="8459" y="5991"/>
                  </a:cubicBezTo>
                  <a:cubicBezTo>
                    <a:pt x="8248" y="6144"/>
                    <a:pt x="7996" y="6215"/>
                    <a:pt x="7751" y="6215"/>
                  </a:cubicBezTo>
                  <a:cubicBezTo>
                    <a:pt x="7367" y="6215"/>
                    <a:pt x="7003" y="6039"/>
                    <a:pt x="6852" y="5729"/>
                  </a:cubicBezTo>
                  <a:cubicBezTo>
                    <a:pt x="6541" y="5237"/>
                    <a:pt x="6787" y="4581"/>
                    <a:pt x="7246" y="4467"/>
                  </a:cubicBezTo>
                  <a:cubicBezTo>
                    <a:pt x="7343" y="4423"/>
                    <a:pt x="7444" y="4402"/>
                    <a:pt x="7543" y="4402"/>
                  </a:cubicBezTo>
                  <a:cubicBezTo>
                    <a:pt x="7775" y="4402"/>
                    <a:pt x="7998" y="4517"/>
                    <a:pt x="8147" y="4713"/>
                  </a:cubicBezTo>
                  <a:cubicBezTo>
                    <a:pt x="8246" y="4893"/>
                    <a:pt x="8246" y="5106"/>
                    <a:pt x="8180" y="5286"/>
                  </a:cubicBezTo>
                  <a:cubicBezTo>
                    <a:pt x="8167" y="5325"/>
                    <a:pt x="8114" y="5404"/>
                    <a:pt x="8067" y="5404"/>
                  </a:cubicBezTo>
                  <a:cubicBezTo>
                    <a:pt x="8055" y="5404"/>
                    <a:pt x="8043" y="5399"/>
                    <a:pt x="8033" y="5385"/>
                  </a:cubicBezTo>
                  <a:cubicBezTo>
                    <a:pt x="7967" y="5335"/>
                    <a:pt x="8033" y="4975"/>
                    <a:pt x="7656" y="4926"/>
                  </a:cubicBezTo>
                  <a:cubicBezTo>
                    <a:pt x="7642" y="4924"/>
                    <a:pt x="7628" y="4923"/>
                    <a:pt x="7615" y="4923"/>
                  </a:cubicBezTo>
                  <a:cubicBezTo>
                    <a:pt x="7284" y="4923"/>
                    <a:pt x="7161" y="5489"/>
                    <a:pt x="7508" y="5630"/>
                  </a:cubicBezTo>
                  <a:cubicBezTo>
                    <a:pt x="7581" y="5663"/>
                    <a:pt x="7657" y="5678"/>
                    <a:pt x="7732" y="5678"/>
                  </a:cubicBezTo>
                  <a:cubicBezTo>
                    <a:pt x="7958" y="5678"/>
                    <a:pt x="8168" y="5537"/>
                    <a:pt x="8229" y="5303"/>
                  </a:cubicBezTo>
                  <a:lnTo>
                    <a:pt x="8229" y="5286"/>
                  </a:lnTo>
                  <a:cubicBezTo>
                    <a:pt x="8246" y="5270"/>
                    <a:pt x="8246" y="5253"/>
                    <a:pt x="8246" y="5237"/>
                  </a:cubicBezTo>
                  <a:lnTo>
                    <a:pt x="8246" y="5221"/>
                  </a:lnTo>
                  <a:cubicBezTo>
                    <a:pt x="8278" y="5106"/>
                    <a:pt x="8262" y="4975"/>
                    <a:pt x="8229" y="4844"/>
                  </a:cubicBezTo>
                  <a:cubicBezTo>
                    <a:pt x="8116" y="4541"/>
                    <a:pt x="7818" y="4345"/>
                    <a:pt x="7501" y="4345"/>
                  </a:cubicBezTo>
                  <a:cubicBezTo>
                    <a:pt x="7405" y="4345"/>
                    <a:pt x="7308" y="4363"/>
                    <a:pt x="7213" y="4401"/>
                  </a:cubicBezTo>
                  <a:cubicBezTo>
                    <a:pt x="6721" y="4532"/>
                    <a:pt x="6426" y="5221"/>
                    <a:pt x="6770" y="5778"/>
                  </a:cubicBezTo>
                  <a:cubicBezTo>
                    <a:pt x="6942" y="6121"/>
                    <a:pt x="7350" y="6321"/>
                    <a:pt x="7771" y="6321"/>
                  </a:cubicBezTo>
                  <a:cubicBezTo>
                    <a:pt x="8035" y="6321"/>
                    <a:pt x="8304" y="6243"/>
                    <a:pt x="8524" y="6073"/>
                  </a:cubicBezTo>
                  <a:cubicBezTo>
                    <a:pt x="8967" y="5745"/>
                    <a:pt x="9065" y="5139"/>
                    <a:pt x="8918" y="4581"/>
                  </a:cubicBezTo>
                  <a:cubicBezTo>
                    <a:pt x="8819" y="4057"/>
                    <a:pt x="8459" y="3172"/>
                    <a:pt x="7197" y="2893"/>
                  </a:cubicBezTo>
                  <a:cubicBezTo>
                    <a:pt x="7051" y="2861"/>
                    <a:pt x="6903" y="2846"/>
                    <a:pt x="6752" y="2846"/>
                  </a:cubicBezTo>
                  <a:cubicBezTo>
                    <a:pt x="5422" y="2846"/>
                    <a:pt x="3882" y="3984"/>
                    <a:pt x="2307" y="3984"/>
                  </a:cubicBezTo>
                  <a:cubicBezTo>
                    <a:pt x="2085" y="3984"/>
                    <a:pt x="1863" y="3961"/>
                    <a:pt x="1640" y="3909"/>
                  </a:cubicBezTo>
                  <a:cubicBezTo>
                    <a:pt x="1542" y="3877"/>
                    <a:pt x="1460" y="3860"/>
                    <a:pt x="1361" y="3827"/>
                  </a:cubicBezTo>
                  <a:lnTo>
                    <a:pt x="1312" y="3795"/>
                  </a:lnTo>
                  <a:cubicBezTo>
                    <a:pt x="591" y="3418"/>
                    <a:pt x="148" y="2664"/>
                    <a:pt x="181" y="1860"/>
                  </a:cubicBezTo>
                  <a:cubicBezTo>
                    <a:pt x="203" y="743"/>
                    <a:pt x="1167" y="111"/>
                    <a:pt x="2033" y="111"/>
                  </a:cubicBezTo>
                  <a:cubicBezTo>
                    <a:pt x="2449" y="111"/>
                    <a:pt x="2843" y="257"/>
                    <a:pt x="3099" y="566"/>
                  </a:cubicBezTo>
                  <a:cubicBezTo>
                    <a:pt x="3558" y="1025"/>
                    <a:pt x="3525" y="1779"/>
                    <a:pt x="3017" y="2188"/>
                  </a:cubicBezTo>
                  <a:cubicBezTo>
                    <a:pt x="2935" y="2237"/>
                    <a:pt x="2853" y="2287"/>
                    <a:pt x="2755" y="2303"/>
                  </a:cubicBezTo>
                  <a:cubicBezTo>
                    <a:pt x="2694" y="2320"/>
                    <a:pt x="2632" y="2328"/>
                    <a:pt x="2569" y="2328"/>
                  </a:cubicBezTo>
                  <a:cubicBezTo>
                    <a:pt x="2392" y="2328"/>
                    <a:pt x="2211" y="2264"/>
                    <a:pt x="2066" y="2156"/>
                  </a:cubicBezTo>
                  <a:cubicBezTo>
                    <a:pt x="1935" y="2074"/>
                    <a:pt x="1886" y="1926"/>
                    <a:pt x="1919" y="1779"/>
                  </a:cubicBezTo>
                  <a:lnTo>
                    <a:pt x="1919" y="1779"/>
                  </a:lnTo>
                  <a:cubicBezTo>
                    <a:pt x="1994" y="1854"/>
                    <a:pt x="2098" y="1894"/>
                    <a:pt x="2202" y="1894"/>
                  </a:cubicBezTo>
                  <a:cubicBezTo>
                    <a:pt x="2256" y="1894"/>
                    <a:pt x="2311" y="1883"/>
                    <a:pt x="2361" y="1860"/>
                  </a:cubicBezTo>
                  <a:cubicBezTo>
                    <a:pt x="2591" y="1729"/>
                    <a:pt x="2525" y="1320"/>
                    <a:pt x="2214" y="1221"/>
                  </a:cubicBezTo>
                  <a:cubicBezTo>
                    <a:pt x="2186" y="1214"/>
                    <a:pt x="2159" y="1211"/>
                    <a:pt x="2132" y="1211"/>
                  </a:cubicBezTo>
                  <a:cubicBezTo>
                    <a:pt x="1788" y="1211"/>
                    <a:pt x="1507" y="1762"/>
                    <a:pt x="1902" y="2172"/>
                  </a:cubicBezTo>
                  <a:cubicBezTo>
                    <a:pt x="2060" y="2317"/>
                    <a:pt x="2262" y="2400"/>
                    <a:pt x="2470" y="2400"/>
                  </a:cubicBezTo>
                  <a:cubicBezTo>
                    <a:pt x="2543" y="2400"/>
                    <a:pt x="2616" y="2390"/>
                    <a:pt x="2689" y="2369"/>
                  </a:cubicBezTo>
                  <a:cubicBezTo>
                    <a:pt x="2722" y="2369"/>
                    <a:pt x="2755" y="2369"/>
                    <a:pt x="2787" y="2352"/>
                  </a:cubicBezTo>
                  <a:lnTo>
                    <a:pt x="2853" y="2336"/>
                  </a:lnTo>
                  <a:lnTo>
                    <a:pt x="2886" y="2319"/>
                  </a:lnTo>
                  <a:cubicBezTo>
                    <a:pt x="3050" y="2254"/>
                    <a:pt x="3164" y="2139"/>
                    <a:pt x="3263" y="2008"/>
                  </a:cubicBezTo>
                  <a:cubicBezTo>
                    <a:pt x="3591" y="1549"/>
                    <a:pt x="3541" y="910"/>
                    <a:pt x="3148" y="500"/>
                  </a:cubicBezTo>
                  <a:cubicBezTo>
                    <a:pt x="2876" y="163"/>
                    <a:pt x="2446" y="0"/>
                    <a:pt x="199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 name="Google Shape;1919;p2"/>
            <p:cNvSpPr/>
            <p:nvPr/>
          </p:nvSpPr>
          <p:spPr>
            <a:xfrm>
              <a:off x="4557225" y="4479725"/>
              <a:ext cx="161475" cy="92725"/>
            </a:xfrm>
            <a:custGeom>
              <a:avLst/>
              <a:gdLst/>
              <a:ahLst/>
              <a:cxnLst/>
              <a:rect l="l" t="t" r="r" b="b"/>
              <a:pathLst>
                <a:path w="6459" h="3709" extrusionOk="0">
                  <a:moveTo>
                    <a:pt x="5518" y="1"/>
                  </a:moveTo>
                  <a:cubicBezTo>
                    <a:pt x="5268" y="1"/>
                    <a:pt x="4969" y="45"/>
                    <a:pt x="4623" y="168"/>
                  </a:cubicBezTo>
                  <a:cubicBezTo>
                    <a:pt x="3779" y="468"/>
                    <a:pt x="2593" y="1030"/>
                    <a:pt x="1426" y="1030"/>
                  </a:cubicBezTo>
                  <a:cubicBezTo>
                    <a:pt x="939" y="1030"/>
                    <a:pt x="455" y="932"/>
                    <a:pt x="1" y="676"/>
                  </a:cubicBezTo>
                  <a:lnTo>
                    <a:pt x="1" y="676"/>
                  </a:lnTo>
                  <a:cubicBezTo>
                    <a:pt x="1" y="676"/>
                    <a:pt x="582" y="1334"/>
                    <a:pt x="1361" y="1334"/>
                  </a:cubicBezTo>
                  <a:cubicBezTo>
                    <a:pt x="1388" y="1334"/>
                    <a:pt x="1415" y="1333"/>
                    <a:pt x="1443" y="1332"/>
                  </a:cubicBezTo>
                  <a:cubicBezTo>
                    <a:pt x="1955" y="1295"/>
                    <a:pt x="2186" y="1159"/>
                    <a:pt x="2325" y="1159"/>
                  </a:cubicBezTo>
                  <a:cubicBezTo>
                    <a:pt x="2372" y="1159"/>
                    <a:pt x="2409" y="1175"/>
                    <a:pt x="2443" y="1217"/>
                  </a:cubicBezTo>
                  <a:cubicBezTo>
                    <a:pt x="2504" y="1315"/>
                    <a:pt x="2410" y="1367"/>
                    <a:pt x="2271" y="1367"/>
                  </a:cubicBezTo>
                  <a:cubicBezTo>
                    <a:pt x="2223" y="1367"/>
                    <a:pt x="2170" y="1361"/>
                    <a:pt x="2115" y="1348"/>
                  </a:cubicBezTo>
                  <a:cubicBezTo>
                    <a:pt x="2068" y="1332"/>
                    <a:pt x="2019" y="1325"/>
                    <a:pt x="1970" y="1325"/>
                  </a:cubicBezTo>
                  <a:cubicBezTo>
                    <a:pt x="1868" y="1325"/>
                    <a:pt x="1767" y="1358"/>
                    <a:pt x="1689" y="1414"/>
                  </a:cubicBezTo>
                  <a:cubicBezTo>
                    <a:pt x="1511" y="1575"/>
                    <a:pt x="1715" y="2102"/>
                    <a:pt x="1345" y="2102"/>
                  </a:cubicBezTo>
                  <a:cubicBezTo>
                    <a:pt x="1340" y="2102"/>
                    <a:pt x="1334" y="2102"/>
                    <a:pt x="1328" y="2102"/>
                  </a:cubicBezTo>
                  <a:lnTo>
                    <a:pt x="1328" y="2102"/>
                  </a:lnTo>
                  <a:cubicBezTo>
                    <a:pt x="1328" y="2102"/>
                    <a:pt x="1623" y="2462"/>
                    <a:pt x="2054" y="2462"/>
                  </a:cubicBezTo>
                  <a:cubicBezTo>
                    <a:pt x="2198" y="2462"/>
                    <a:pt x="2357" y="2422"/>
                    <a:pt x="2525" y="2315"/>
                  </a:cubicBezTo>
                  <a:cubicBezTo>
                    <a:pt x="3197" y="1873"/>
                    <a:pt x="2820" y="1381"/>
                    <a:pt x="3082" y="1250"/>
                  </a:cubicBezTo>
                  <a:cubicBezTo>
                    <a:pt x="3125" y="1227"/>
                    <a:pt x="3167" y="1216"/>
                    <a:pt x="3206" y="1216"/>
                  </a:cubicBezTo>
                  <a:cubicBezTo>
                    <a:pt x="3389" y="1216"/>
                    <a:pt x="3501" y="1446"/>
                    <a:pt x="3312" y="1676"/>
                  </a:cubicBezTo>
                  <a:cubicBezTo>
                    <a:pt x="3082" y="1938"/>
                    <a:pt x="2230" y="2889"/>
                    <a:pt x="3558" y="3708"/>
                  </a:cubicBezTo>
                  <a:cubicBezTo>
                    <a:pt x="3558" y="3708"/>
                    <a:pt x="3377" y="3249"/>
                    <a:pt x="3738" y="3086"/>
                  </a:cubicBezTo>
                  <a:cubicBezTo>
                    <a:pt x="4098" y="2922"/>
                    <a:pt x="4820" y="2709"/>
                    <a:pt x="4721" y="2200"/>
                  </a:cubicBezTo>
                  <a:cubicBezTo>
                    <a:pt x="4623" y="1709"/>
                    <a:pt x="4246" y="955"/>
                    <a:pt x="4852" y="512"/>
                  </a:cubicBezTo>
                  <a:cubicBezTo>
                    <a:pt x="5204" y="248"/>
                    <a:pt x="5510" y="147"/>
                    <a:pt x="5817" y="147"/>
                  </a:cubicBezTo>
                  <a:cubicBezTo>
                    <a:pt x="6025" y="147"/>
                    <a:pt x="6234" y="193"/>
                    <a:pt x="6459" y="266"/>
                  </a:cubicBezTo>
                  <a:cubicBezTo>
                    <a:pt x="6459" y="266"/>
                    <a:pt x="6136" y="1"/>
                    <a:pt x="551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 name="Google Shape;1920;p2"/>
            <p:cNvSpPr/>
            <p:nvPr/>
          </p:nvSpPr>
          <p:spPr>
            <a:xfrm>
              <a:off x="4587150" y="4387825"/>
              <a:ext cx="90175" cy="63325"/>
            </a:xfrm>
            <a:custGeom>
              <a:avLst/>
              <a:gdLst/>
              <a:ahLst/>
              <a:cxnLst/>
              <a:rect l="l" t="t" r="r" b="b"/>
              <a:pathLst>
                <a:path w="3607" h="2533" extrusionOk="0">
                  <a:moveTo>
                    <a:pt x="1086" y="0"/>
                  </a:moveTo>
                  <a:cubicBezTo>
                    <a:pt x="496" y="0"/>
                    <a:pt x="0" y="123"/>
                    <a:pt x="0" y="123"/>
                  </a:cubicBezTo>
                  <a:cubicBezTo>
                    <a:pt x="0" y="123"/>
                    <a:pt x="951" y="205"/>
                    <a:pt x="1197" y="549"/>
                  </a:cubicBezTo>
                  <a:cubicBezTo>
                    <a:pt x="1361" y="746"/>
                    <a:pt x="1426" y="1025"/>
                    <a:pt x="1344" y="1270"/>
                  </a:cubicBezTo>
                  <a:cubicBezTo>
                    <a:pt x="1295" y="1500"/>
                    <a:pt x="1180" y="2156"/>
                    <a:pt x="2213" y="2156"/>
                  </a:cubicBezTo>
                  <a:cubicBezTo>
                    <a:pt x="3246" y="2172"/>
                    <a:pt x="3082" y="2533"/>
                    <a:pt x="3082" y="2533"/>
                  </a:cubicBezTo>
                  <a:cubicBezTo>
                    <a:pt x="3082" y="2533"/>
                    <a:pt x="3606" y="1762"/>
                    <a:pt x="2738" y="615"/>
                  </a:cubicBezTo>
                  <a:cubicBezTo>
                    <a:pt x="2361" y="123"/>
                    <a:pt x="1676" y="0"/>
                    <a:pt x="108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 name="Google Shape;1921;p2"/>
            <p:cNvSpPr/>
            <p:nvPr/>
          </p:nvSpPr>
          <p:spPr>
            <a:xfrm>
              <a:off x="4551900" y="4321225"/>
              <a:ext cx="56575" cy="66825"/>
            </a:xfrm>
            <a:custGeom>
              <a:avLst/>
              <a:gdLst/>
              <a:ahLst/>
              <a:cxnLst/>
              <a:rect l="l" t="t" r="r" b="b"/>
              <a:pathLst>
                <a:path w="2263" h="2673" extrusionOk="0">
                  <a:moveTo>
                    <a:pt x="1115" y="1"/>
                  </a:moveTo>
                  <a:lnTo>
                    <a:pt x="1115" y="1"/>
                  </a:lnTo>
                  <a:cubicBezTo>
                    <a:pt x="820" y="164"/>
                    <a:pt x="738" y="689"/>
                    <a:pt x="804" y="1427"/>
                  </a:cubicBezTo>
                  <a:cubicBezTo>
                    <a:pt x="869" y="2164"/>
                    <a:pt x="1" y="2623"/>
                    <a:pt x="1" y="2623"/>
                  </a:cubicBezTo>
                  <a:cubicBezTo>
                    <a:pt x="591" y="2410"/>
                    <a:pt x="1754" y="2672"/>
                    <a:pt x="2000" y="2017"/>
                  </a:cubicBezTo>
                  <a:cubicBezTo>
                    <a:pt x="2263" y="1345"/>
                    <a:pt x="1623" y="918"/>
                    <a:pt x="1263" y="722"/>
                  </a:cubicBezTo>
                  <a:cubicBezTo>
                    <a:pt x="902" y="525"/>
                    <a:pt x="1115" y="1"/>
                    <a:pt x="11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 name="Google Shape;1922;p2"/>
            <p:cNvSpPr/>
            <p:nvPr/>
          </p:nvSpPr>
          <p:spPr>
            <a:xfrm>
              <a:off x="4467075" y="4350325"/>
              <a:ext cx="79925" cy="107375"/>
            </a:xfrm>
            <a:custGeom>
              <a:avLst/>
              <a:gdLst/>
              <a:ahLst/>
              <a:cxnLst/>
              <a:rect l="l" t="t" r="r" b="b"/>
              <a:pathLst>
                <a:path w="3197" h="4295" extrusionOk="0">
                  <a:moveTo>
                    <a:pt x="2803" y="0"/>
                  </a:moveTo>
                  <a:lnTo>
                    <a:pt x="2803" y="0"/>
                  </a:lnTo>
                  <a:cubicBezTo>
                    <a:pt x="2726" y="78"/>
                    <a:pt x="2607" y="125"/>
                    <a:pt x="2487" y="125"/>
                  </a:cubicBezTo>
                  <a:cubicBezTo>
                    <a:pt x="2456" y="125"/>
                    <a:pt x="2424" y="122"/>
                    <a:pt x="2394" y="115"/>
                  </a:cubicBezTo>
                  <a:cubicBezTo>
                    <a:pt x="2340" y="104"/>
                    <a:pt x="2263" y="96"/>
                    <a:pt x="2174" y="96"/>
                  </a:cubicBezTo>
                  <a:cubicBezTo>
                    <a:pt x="1857" y="96"/>
                    <a:pt x="1383" y="203"/>
                    <a:pt x="1230" y="689"/>
                  </a:cubicBezTo>
                  <a:cubicBezTo>
                    <a:pt x="1050" y="1295"/>
                    <a:pt x="1197" y="1689"/>
                    <a:pt x="1410" y="1885"/>
                  </a:cubicBezTo>
                  <a:cubicBezTo>
                    <a:pt x="1623" y="2066"/>
                    <a:pt x="1623" y="2426"/>
                    <a:pt x="1476" y="2492"/>
                  </a:cubicBezTo>
                  <a:cubicBezTo>
                    <a:pt x="1442" y="2509"/>
                    <a:pt x="1406" y="2517"/>
                    <a:pt x="1372" y="2517"/>
                  </a:cubicBezTo>
                  <a:cubicBezTo>
                    <a:pt x="1209" y="2517"/>
                    <a:pt x="1067" y="2343"/>
                    <a:pt x="1148" y="2180"/>
                  </a:cubicBezTo>
                  <a:cubicBezTo>
                    <a:pt x="1235" y="1947"/>
                    <a:pt x="1051" y="1727"/>
                    <a:pt x="824" y="1727"/>
                  </a:cubicBezTo>
                  <a:cubicBezTo>
                    <a:pt x="796" y="1727"/>
                    <a:pt x="767" y="1731"/>
                    <a:pt x="738" y="1738"/>
                  </a:cubicBezTo>
                  <a:cubicBezTo>
                    <a:pt x="679" y="1745"/>
                    <a:pt x="626" y="1749"/>
                    <a:pt x="578" y="1749"/>
                  </a:cubicBezTo>
                  <a:cubicBezTo>
                    <a:pt x="415" y="1749"/>
                    <a:pt x="317" y="1701"/>
                    <a:pt x="279" y="1574"/>
                  </a:cubicBezTo>
                  <a:lnTo>
                    <a:pt x="279" y="1574"/>
                  </a:lnTo>
                  <a:cubicBezTo>
                    <a:pt x="279" y="1574"/>
                    <a:pt x="1" y="2475"/>
                    <a:pt x="689" y="2918"/>
                  </a:cubicBezTo>
                  <a:cubicBezTo>
                    <a:pt x="1377" y="3344"/>
                    <a:pt x="1738" y="4033"/>
                    <a:pt x="2115" y="4295"/>
                  </a:cubicBezTo>
                  <a:cubicBezTo>
                    <a:pt x="2115" y="4295"/>
                    <a:pt x="1525" y="3344"/>
                    <a:pt x="2082" y="2475"/>
                  </a:cubicBezTo>
                  <a:cubicBezTo>
                    <a:pt x="2623" y="1607"/>
                    <a:pt x="3197" y="1328"/>
                    <a:pt x="280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 name="Google Shape;1923;p2"/>
            <p:cNvSpPr/>
            <p:nvPr/>
          </p:nvSpPr>
          <p:spPr>
            <a:xfrm>
              <a:off x="4362175" y="4191650"/>
              <a:ext cx="202875" cy="202550"/>
            </a:xfrm>
            <a:custGeom>
              <a:avLst/>
              <a:gdLst/>
              <a:ahLst/>
              <a:cxnLst/>
              <a:rect l="l" t="t" r="r" b="b"/>
              <a:pathLst>
                <a:path w="8115" h="8102" extrusionOk="0">
                  <a:moveTo>
                    <a:pt x="2383" y="0"/>
                  </a:moveTo>
                  <a:cubicBezTo>
                    <a:pt x="2282" y="0"/>
                    <a:pt x="2181" y="7"/>
                    <a:pt x="2082" y="20"/>
                  </a:cubicBezTo>
                  <a:cubicBezTo>
                    <a:pt x="754" y="168"/>
                    <a:pt x="0" y="1971"/>
                    <a:pt x="787" y="3233"/>
                  </a:cubicBezTo>
                  <a:cubicBezTo>
                    <a:pt x="1382" y="4176"/>
                    <a:pt x="2426" y="4477"/>
                    <a:pt x="3385" y="4477"/>
                  </a:cubicBezTo>
                  <a:cubicBezTo>
                    <a:pt x="3510" y="4477"/>
                    <a:pt x="3633" y="4472"/>
                    <a:pt x="3754" y="4462"/>
                  </a:cubicBezTo>
                  <a:cubicBezTo>
                    <a:pt x="3951" y="4462"/>
                    <a:pt x="4197" y="4430"/>
                    <a:pt x="4442" y="4397"/>
                  </a:cubicBezTo>
                  <a:cubicBezTo>
                    <a:pt x="4442" y="4397"/>
                    <a:pt x="4632" y="4367"/>
                    <a:pt x="4920" y="4367"/>
                  </a:cubicBezTo>
                  <a:cubicBezTo>
                    <a:pt x="5406" y="4367"/>
                    <a:pt x="6172" y="4452"/>
                    <a:pt x="6770" y="4905"/>
                  </a:cubicBezTo>
                  <a:cubicBezTo>
                    <a:pt x="7163" y="5233"/>
                    <a:pt x="7426" y="5708"/>
                    <a:pt x="7508" y="6216"/>
                  </a:cubicBezTo>
                  <a:cubicBezTo>
                    <a:pt x="7508" y="6216"/>
                    <a:pt x="7671" y="7413"/>
                    <a:pt x="7098" y="8068"/>
                  </a:cubicBezTo>
                  <a:lnTo>
                    <a:pt x="7065" y="8101"/>
                  </a:lnTo>
                  <a:cubicBezTo>
                    <a:pt x="7065" y="8101"/>
                    <a:pt x="8114" y="7577"/>
                    <a:pt x="7983" y="5970"/>
                  </a:cubicBezTo>
                  <a:cubicBezTo>
                    <a:pt x="7875" y="4663"/>
                    <a:pt x="6826" y="4010"/>
                    <a:pt x="5509" y="4010"/>
                  </a:cubicBezTo>
                  <a:cubicBezTo>
                    <a:pt x="5224" y="4010"/>
                    <a:pt x="4926" y="4040"/>
                    <a:pt x="4623" y="4102"/>
                  </a:cubicBezTo>
                  <a:cubicBezTo>
                    <a:pt x="4125" y="4193"/>
                    <a:pt x="3679" y="4239"/>
                    <a:pt x="3277" y="4239"/>
                  </a:cubicBezTo>
                  <a:cubicBezTo>
                    <a:pt x="2738" y="4239"/>
                    <a:pt x="2280" y="4156"/>
                    <a:pt x="1885" y="3987"/>
                  </a:cubicBezTo>
                  <a:cubicBezTo>
                    <a:pt x="1492" y="3807"/>
                    <a:pt x="1164" y="3512"/>
                    <a:pt x="918" y="3135"/>
                  </a:cubicBezTo>
                  <a:cubicBezTo>
                    <a:pt x="197" y="1987"/>
                    <a:pt x="885" y="299"/>
                    <a:pt x="2098" y="151"/>
                  </a:cubicBezTo>
                  <a:cubicBezTo>
                    <a:pt x="2199" y="137"/>
                    <a:pt x="2301" y="130"/>
                    <a:pt x="2401" y="130"/>
                  </a:cubicBezTo>
                  <a:cubicBezTo>
                    <a:pt x="2876" y="130"/>
                    <a:pt x="3333" y="292"/>
                    <a:pt x="3590" y="643"/>
                  </a:cubicBezTo>
                  <a:cubicBezTo>
                    <a:pt x="3885" y="1037"/>
                    <a:pt x="3934" y="1545"/>
                    <a:pt x="3738" y="1987"/>
                  </a:cubicBezTo>
                  <a:cubicBezTo>
                    <a:pt x="3576" y="2336"/>
                    <a:pt x="3239" y="2543"/>
                    <a:pt x="2879" y="2543"/>
                  </a:cubicBezTo>
                  <a:cubicBezTo>
                    <a:pt x="2800" y="2543"/>
                    <a:pt x="2719" y="2533"/>
                    <a:pt x="2639" y="2512"/>
                  </a:cubicBezTo>
                  <a:cubicBezTo>
                    <a:pt x="2197" y="2397"/>
                    <a:pt x="2033" y="1971"/>
                    <a:pt x="2361" y="1905"/>
                  </a:cubicBezTo>
                  <a:cubicBezTo>
                    <a:pt x="2770" y="1840"/>
                    <a:pt x="2852" y="1496"/>
                    <a:pt x="2705" y="1200"/>
                  </a:cubicBezTo>
                  <a:cubicBezTo>
                    <a:pt x="2645" y="1088"/>
                    <a:pt x="2513" y="1023"/>
                    <a:pt x="2371" y="1023"/>
                  </a:cubicBezTo>
                  <a:cubicBezTo>
                    <a:pt x="2161" y="1023"/>
                    <a:pt x="1928" y="1163"/>
                    <a:pt x="1869" y="1496"/>
                  </a:cubicBezTo>
                  <a:cubicBezTo>
                    <a:pt x="1820" y="1758"/>
                    <a:pt x="1902" y="2036"/>
                    <a:pt x="2082" y="2233"/>
                  </a:cubicBezTo>
                  <a:cubicBezTo>
                    <a:pt x="2250" y="2427"/>
                    <a:pt x="2587" y="2590"/>
                    <a:pt x="2933" y="2590"/>
                  </a:cubicBezTo>
                  <a:cubicBezTo>
                    <a:pt x="3260" y="2590"/>
                    <a:pt x="3596" y="2443"/>
                    <a:pt x="3803" y="2036"/>
                  </a:cubicBezTo>
                  <a:cubicBezTo>
                    <a:pt x="4049" y="1561"/>
                    <a:pt x="4000" y="987"/>
                    <a:pt x="3688" y="561"/>
                  </a:cubicBezTo>
                  <a:cubicBezTo>
                    <a:pt x="3401" y="178"/>
                    <a:pt x="2895" y="0"/>
                    <a:pt x="23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 name="Google Shape;1924;p2"/>
            <p:cNvSpPr/>
            <p:nvPr/>
          </p:nvSpPr>
          <p:spPr>
            <a:xfrm>
              <a:off x="4394550" y="4307825"/>
              <a:ext cx="116800" cy="59325"/>
            </a:xfrm>
            <a:custGeom>
              <a:avLst/>
              <a:gdLst/>
              <a:ahLst/>
              <a:cxnLst/>
              <a:rect l="l" t="t" r="r" b="b"/>
              <a:pathLst>
                <a:path w="4672" h="2373" extrusionOk="0">
                  <a:moveTo>
                    <a:pt x="3587" y="0"/>
                  </a:moveTo>
                  <a:cubicBezTo>
                    <a:pt x="3290" y="0"/>
                    <a:pt x="2939" y="42"/>
                    <a:pt x="2541" y="160"/>
                  </a:cubicBezTo>
                  <a:cubicBezTo>
                    <a:pt x="1970" y="329"/>
                    <a:pt x="1487" y="392"/>
                    <a:pt x="1093" y="392"/>
                  </a:cubicBezTo>
                  <a:cubicBezTo>
                    <a:pt x="571" y="392"/>
                    <a:pt x="206" y="281"/>
                    <a:pt x="0" y="160"/>
                  </a:cubicBezTo>
                  <a:lnTo>
                    <a:pt x="0" y="160"/>
                  </a:lnTo>
                  <a:cubicBezTo>
                    <a:pt x="148" y="274"/>
                    <a:pt x="262" y="389"/>
                    <a:pt x="377" y="537"/>
                  </a:cubicBezTo>
                  <a:cubicBezTo>
                    <a:pt x="453" y="643"/>
                    <a:pt x="612" y="1405"/>
                    <a:pt x="1204" y="1405"/>
                  </a:cubicBezTo>
                  <a:cubicBezTo>
                    <a:pt x="1253" y="1405"/>
                    <a:pt x="1306" y="1400"/>
                    <a:pt x="1361" y="1389"/>
                  </a:cubicBezTo>
                  <a:cubicBezTo>
                    <a:pt x="2098" y="1225"/>
                    <a:pt x="1951" y="766"/>
                    <a:pt x="2426" y="619"/>
                  </a:cubicBezTo>
                  <a:cubicBezTo>
                    <a:pt x="2518" y="590"/>
                    <a:pt x="2596" y="578"/>
                    <a:pt x="2661" y="578"/>
                  </a:cubicBezTo>
                  <a:cubicBezTo>
                    <a:pt x="2931" y="578"/>
                    <a:pt x="2974" y="785"/>
                    <a:pt x="2869" y="864"/>
                  </a:cubicBezTo>
                  <a:cubicBezTo>
                    <a:pt x="2813" y="899"/>
                    <a:pt x="2763" y="910"/>
                    <a:pt x="2710" y="910"/>
                  </a:cubicBezTo>
                  <a:cubicBezTo>
                    <a:pt x="2639" y="910"/>
                    <a:pt x="2562" y="890"/>
                    <a:pt x="2459" y="881"/>
                  </a:cubicBezTo>
                  <a:cubicBezTo>
                    <a:pt x="2451" y="880"/>
                    <a:pt x="2442" y="880"/>
                    <a:pt x="2433" y="880"/>
                  </a:cubicBezTo>
                  <a:cubicBezTo>
                    <a:pt x="2248" y="880"/>
                    <a:pt x="1811" y="1033"/>
                    <a:pt x="1967" y="1438"/>
                  </a:cubicBezTo>
                  <a:cubicBezTo>
                    <a:pt x="2131" y="1881"/>
                    <a:pt x="2377" y="2241"/>
                    <a:pt x="2115" y="2372"/>
                  </a:cubicBezTo>
                  <a:cubicBezTo>
                    <a:pt x="2115" y="2372"/>
                    <a:pt x="3033" y="2372"/>
                    <a:pt x="3344" y="2127"/>
                  </a:cubicBezTo>
                  <a:cubicBezTo>
                    <a:pt x="3705" y="1864"/>
                    <a:pt x="3852" y="1405"/>
                    <a:pt x="3721" y="996"/>
                  </a:cubicBezTo>
                  <a:cubicBezTo>
                    <a:pt x="3622" y="501"/>
                    <a:pt x="3949" y="202"/>
                    <a:pt x="4430" y="202"/>
                  </a:cubicBezTo>
                  <a:cubicBezTo>
                    <a:pt x="4507" y="202"/>
                    <a:pt x="4588" y="209"/>
                    <a:pt x="4672" y="225"/>
                  </a:cubicBezTo>
                  <a:cubicBezTo>
                    <a:pt x="4672" y="225"/>
                    <a:pt x="4278" y="0"/>
                    <a:pt x="358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 name="Google Shape;1925;p2"/>
            <p:cNvSpPr/>
            <p:nvPr/>
          </p:nvSpPr>
          <p:spPr>
            <a:xfrm>
              <a:off x="4424450" y="4198700"/>
              <a:ext cx="80750" cy="83700"/>
            </a:xfrm>
            <a:custGeom>
              <a:avLst/>
              <a:gdLst/>
              <a:ahLst/>
              <a:cxnLst/>
              <a:rect l="l" t="t" r="r" b="b"/>
              <a:pathLst>
                <a:path w="3230" h="3348" extrusionOk="0">
                  <a:moveTo>
                    <a:pt x="1263" y="1"/>
                  </a:moveTo>
                  <a:lnTo>
                    <a:pt x="1263" y="1"/>
                  </a:lnTo>
                  <a:cubicBezTo>
                    <a:pt x="1689" y="427"/>
                    <a:pt x="1837" y="1066"/>
                    <a:pt x="1640" y="1640"/>
                  </a:cubicBezTo>
                  <a:cubicBezTo>
                    <a:pt x="1410" y="2401"/>
                    <a:pt x="887" y="2601"/>
                    <a:pt x="437" y="2601"/>
                  </a:cubicBezTo>
                  <a:cubicBezTo>
                    <a:pt x="277" y="2601"/>
                    <a:pt x="126" y="2576"/>
                    <a:pt x="1" y="2541"/>
                  </a:cubicBezTo>
                  <a:lnTo>
                    <a:pt x="1" y="2541"/>
                  </a:lnTo>
                  <a:cubicBezTo>
                    <a:pt x="1" y="2541"/>
                    <a:pt x="229" y="3348"/>
                    <a:pt x="1008" y="3348"/>
                  </a:cubicBezTo>
                  <a:cubicBezTo>
                    <a:pt x="1038" y="3348"/>
                    <a:pt x="1068" y="3347"/>
                    <a:pt x="1099" y="3344"/>
                  </a:cubicBezTo>
                  <a:cubicBezTo>
                    <a:pt x="1951" y="3279"/>
                    <a:pt x="1902" y="2623"/>
                    <a:pt x="1886" y="2345"/>
                  </a:cubicBezTo>
                  <a:cubicBezTo>
                    <a:pt x="1869" y="2066"/>
                    <a:pt x="1869" y="1836"/>
                    <a:pt x="1968" y="1836"/>
                  </a:cubicBezTo>
                  <a:cubicBezTo>
                    <a:pt x="2083" y="1836"/>
                    <a:pt x="2115" y="1935"/>
                    <a:pt x="2050" y="2131"/>
                  </a:cubicBezTo>
                  <a:cubicBezTo>
                    <a:pt x="1984" y="2328"/>
                    <a:pt x="1837" y="2967"/>
                    <a:pt x="2935" y="3082"/>
                  </a:cubicBezTo>
                  <a:cubicBezTo>
                    <a:pt x="2787" y="2984"/>
                    <a:pt x="2755" y="2803"/>
                    <a:pt x="2869" y="2672"/>
                  </a:cubicBezTo>
                  <a:cubicBezTo>
                    <a:pt x="3000" y="2426"/>
                    <a:pt x="3230" y="1968"/>
                    <a:pt x="2492" y="1345"/>
                  </a:cubicBezTo>
                  <a:cubicBezTo>
                    <a:pt x="1771" y="722"/>
                    <a:pt x="1706" y="279"/>
                    <a:pt x="12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 name="Google Shape;1926;p2"/>
            <p:cNvSpPr/>
            <p:nvPr/>
          </p:nvSpPr>
          <p:spPr>
            <a:xfrm>
              <a:off x="4341275" y="4079275"/>
              <a:ext cx="38550" cy="191575"/>
            </a:xfrm>
            <a:custGeom>
              <a:avLst/>
              <a:gdLst/>
              <a:ahLst/>
              <a:cxnLst/>
              <a:rect l="l" t="t" r="r" b="b"/>
              <a:pathLst>
                <a:path w="1542" h="7663" extrusionOk="0">
                  <a:moveTo>
                    <a:pt x="625" y="0"/>
                  </a:moveTo>
                  <a:cubicBezTo>
                    <a:pt x="557" y="0"/>
                    <a:pt x="485" y="17"/>
                    <a:pt x="410" y="57"/>
                  </a:cubicBezTo>
                  <a:cubicBezTo>
                    <a:pt x="0" y="286"/>
                    <a:pt x="328" y="827"/>
                    <a:pt x="590" y="1090"/>
                  </a:cubicBezTo>
                  <a:cubicBezTo>
                    <a:pt x="705" y="1204"/>
                    <a:pt x="754" y="1483"/>
                    <a:pt x="804" y="1860"/>
                  </a:cubicBezTo>
                  <a:cubicBezTo>
                    <a:pt x="836" y="2565"/>
                    <a:pt x="820" y="3286"/>
                    <a:pt x="738" y="3991"/>
                  </a:cubicBezTo>
                  <a:cubicBezTo>
                    <a:pt x="607" y="5351"/>
                    <a:pt x="771" y="7122"/>
                    <a:pt x="1459" y="7662"/>
                  </a:cubicBezTo>
                  <a:cubicBezTo>
                    <a:pt x="1459" y="7662"/>
                    <a:pt x="804" y="7040"/>
                    <a:pt x="951" y="5171"/>
                  </a:cubicBezTo>
                  <a:cubicBezTo>
                    <a:pt x="1049" y="3974"/>
                    <a:pt x="1410" y="2827"/>
                    <a:pt x="1476" y="1860"/>
                  </a:cubicBezTo>
                  <a:cubicBezTo>
                    <a:pt x="1541" y="1335"/>
                    <a:pt x="1443" y="811"/>
                    <a:pt x="1181" y="368"/>
                  </a:cubicBezTo>
                  <a:cubicBezTo>
                    <a:pt x="1181" y="368"/>
                    <a:pt x="946" y="0"/>
                    <a:pt x="6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 name="Google Shape;1927;p2"/>
            <p:cNvSpPr/>
            <p:nvPr/>
          </p:nvSpPr>
          <p:spPr>
            <a:xfrm>
              <a:off x="4214250" y="4093800"/>
              <a:ext cx="116400" cy="136900"/>
            </a:xfrm>
            <a:custGeom>
              <a:avLst/>
              <a:gdLst/>
              <a:ahLst/>
              <a:cxnLst/>
              <a:rect l="l" t="t" r="r" b="b"/>
              <a:pathLst>
                <a:path w="4656" h="5476" extrusionOk="0">
                  <a:moveTo>
                    <a:pt x="295" y="0"/>
                  </a:moveTo>
                  <a:cubicBezTo>
                    <a:pt x="82" y="394"/>
                    <a:pt x="0" y="836"/>
                    <a:pt x="49" y="1295"/>
                  </a:cubicBezTo>
                  <a:cubicBezTo>
                    <a:pt x="115" y="1918"/>
                    <a:pt x="328" y="2508"/>
                    <a:pt x="688" y="3033"/>
                  </a:cubicBezTo>
                  <a:cubicBezTo>
                    <a:pt x="1182" y="3716"/>
                    <a:pt x="1948" y="3794"/>
                    <a:pt x="2272" y="3794"/>
                  </a:cubicBezTo>
                  <a:cubicBezTo>
                    <a:pt x="2369" y="3794"/>
                    <a:pt x="2426" y="3787"/>
                    <a:pt x="2426" y="3787"/>
                  </a:cubicBezTo>
                  <a:cubicBezTo>
                    <a:pt x="2147" y="3705"/>
                    <a:pt x="2098" y="3377"/>
                    <a:pt x="2295" y="3131"/>
                  </a:cubicBezTo>
                  <a:cubicBezTo>
                    <a:pt x="2459" y="2984"/>
                    <a:pt x="2426" y="2721"/>
                    <a:pt x="2229" y="2607"/>
                  </a:cubicBezTo>
                  <a:cubicBezTo>
                    <a:pt x="2115" y="2541"/>
                    <a:pt x="1836" y="2328"/>
                    <a:pt x="2065" y="2197"/>
                  </a:cubicBezTo>
                  <a:cubicBezTo>
                    <a:pt x="2093" y="2179"/>
                    <a:pt x="2124" y="2170"/>
                    <a:pt x="2157" y="2170"/>
                  </a:cubicBezTo>
                  <a:cubicBezTo>
                    <a:pt x="2395" y="2170"/>
                    <a:pt x="2731" y="2611"/>
                    <a:pt x="2688" y="3115"/>
                  </a:cubicBezTo>
                  <a:cubicBezTo>
                    <a:pt x="2639" y="3688"/>
                    <a:pt x="2918" y="3836"/>
                    <a:pt x="3311" y="4131"/>
                  </a:cubicBezTo>
                  <a:cubicBezTo>
                    <a:pt x="3721" y="4410"/>
                    <a:pt x="3475" y="4934"/>
                    <a:pt x="3475" y="4934"/>
                  </a:cubicBezTo>
                  <a:cubicBezTo>
                    <a:pt x="4196" y="4524"/>
                    <a:pt x="4032" y="3852"/>
                    <a:pt x="3950" y="3705"/>
                  </a:cubicBezTo>
                  <a:cubicBezTo>
                    <a:pt x="3852" y="3541"/>
                    <a:pt x="3672" y="3295"/>
                    <a:pt x="3901" y="3180"/>
                  </a:cubicBezTo>
                  <a:cubicBezTo>
                    <a:pt x="3915" y="3175"/>
                    <a:pt x="3928" y="3172"/>
                    <a:pt x="3940" y="3172"/>
                  </a:cubicBezTo>
                  <a:cubicBezTo>
                    <a:pt x="4140" y="3172"/>
                    <a:pt x="4212" y="3893"/>
                    <a:pt x="4196" y="4541"/>
                  </a:cubicBezTo>
                  <a:cubicBezTo>
                    <a:pt x="4163" y="4918"/>
                    <a:pt x="4344" y="5262"/>
                    <a:pt x="4655" y="5475"/>
                  </a:cubicBezTo>
                  <a:cubicBezTo>
                    <a:pt x="4508" y="5147"/>
                    <a:pt x="4458" y="4803"/>
                    <a:pt x="4458" y="4442"/>
                  </a:cubicBezTo>
                  <a:cubicBezTo>
                    <a:pt x="4458" y="3934"/>
                    <a:pt x="4557" y="3016"/>
                    <a:pt x="3639" y="2394"/>
                  </a:cubicBezTo>
                  <a:cubicBezTo>
                    <a:pt x="2737" y="1787"/>
                    <a:pt x="1639" y="2049"/>
                    <a:pt x="836" y="1476"/>
                  </a:cubicBezTo>
                  <a:cubicBezTo>
                    <a:pt x="754" y="1426"/>
                    <a:pt x="688" y="1361"/>
                    <a:pt x="623" y="1295"/>
                  </a:cubicBezTo>
                  <a:cubicBezTo>
                    <a:pt x="311" y="935"/>
                    <a:pt x="197" y="459"/>
                    <a:pt x="2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 name="Google Shape;1928;p2"/>
            <p:cNvSpPr/>
            <p:nvPr/>
          </p:nvSpPr>
          <p:spPr>
            <a:xfrm>
              <a:off x="4645325" y="4235300"/>
              <a:ext cx="99600" cy="218775"/>
            </a:xfrm>
            <a:custGeom>
              <a:avLst/>
              <a:gdLst/>
              <a:ahLst/>
              <a:cxnLst/>
              <a:rect l="l" t="t" r="r" b="b"/>
              <a:pathLst>
                <a:path w="3984" h="8751" extrusionOk="0">
                  <a:moveTo>
                    <a:pt x="1917" y="1"/>
                  </a:moveTo>
                  <a:cubicBezTo>
                    <a:pt x="1764" y="1"/>
                    <a:pt x="1610" y="21"/>
                    <a:pt x="1460" y="61"/>
                  </a:cubicBezTo>
                  <a:cubicBezTo>
                    <a:pt x="689" y="258"/>
                    <a:pt x="148" y="913"/>
                    <a:pt x="83" y="1700"/>
                  </a:cubicBezTo>
                  <a:cubicBezTo>
                    <a:pt x="1" y="2487"/>
                    <a:pt x="411" y="3290"/>
                    <a:pt x="1017" y="3847"/>
                  </a:cubicBezTo>
                  <a:cubicBezTo>
                    <a:pt x="1607" y="4437"/>
                    <a:pt x="2361" y="4716"/>
                    <a:pt x="2902" y="5208"/>
                  </a:cubicBezTo>
                  <a:cubicBezTo>
                    <a:pt x="3443" y="5683"/>
                    <a:pt x="3771" y="6355"/>
                    <a:pt x="3836" y="7060"/>
                  </a:cubicBezTo>
                  <a:cubicBezTo>
                    <a:pt x="3853" y="7716"/>
                    <a:pt x="3508" y="8404"/>
                    <a:pt x="2935" y="8568"/>
                  </a:cubicBezTo>
                  <a:cubicBezTo>
                    <a:pt x="2804" y="8608"/>
                    <a:pt x="2671" y="8627"/>
                    <a:pt x="2542" y="8627"/>
                  </a:cubicBezTo>
                  <a:cubicBezTo>
                    <a:pt x="2091" y="8627"/>
                    <a:pt x="1685" y="8393"/>
                    <a:pt x="1558" y="8011"/>
                  </a:cubicBezTo>
                  <a:cubicBezTo>
                    <a:pt x="1345" y="7568"/>
                    <a:pt x="1542" y="7027"/>
                    <a:pt x="2000" y="6847"/>
                  </a:cubicBezTo>
                  <a:cubicBezTo>
                    <a:pt x="2082" y="6814"/>
                    <a:pt x="2181" y="6798"/>
                    <a:pt x="2263" y="6798"/>
                  </a:cubicBezTo>
                  <a:cubicBezTo>
                    <a:pt x="2263" y="6798"/>
                    <a:pt x="2292" y="6795"/>
                    <a:pt x="2339" y="6795"/>
                  </a:cubicBezTo>
                  <a:cubicBezTo>
                    <a:pt x="2479" y="6795"/>
                    <a:pt x="2771" y="6822"/>
                    <a:pt x="2869" y="7044"/>
                  </a:cubicBezTo>
                  <a:cubicBezTo>
                    <a:pt x="2869" y="7044"/>
                    <a:pt x="2887" y="7078"/>
                    <a:pt x="2864" y="7078"/>
                  </a:cubicBezTo>
                  <a:cubicBezTo>
                    <a:pt x="2856" y="7078"/>
                    <a:pt x="2842" y="7073"/>
                    <a:pt x="2820" y="7060"/>
                  </a:cubicBezTo>
                  <a:cubicBezTo>
                    <a:pt x="2754" y="7027"/>
                    <a:pt x="2683" y="7010"/>
                    <a:pt x="2612" y="7010"/>
                  </a:cubicBezTo>
                  <a:cubicBezTo>
                    <a:pt x="2508" y="7010"/>
                    <a:pt x="2407" y="7047"/>
                    <a:pt x="2328" y="7126"/>
                  </a:cubicBezTo>
                  <a:cubicBezTo>
                    <a:pt x="2066" y="7355"/>
                    <a:pt x="2132" y="7781"/>
                    <a:pt x="2443" y="7945"/>
                  </a:cubicBezTo>
                  <a:cubicBezTo>
                    <a:pt x="2525" y="7983"/>
                    <a:pt x="2610" y="8001"/>
                    <a:pt x="2692" y="8001"/>
                  </a:cubicBezTo>
                  <a:cubicBezTo>
                    <a:pt x="3006" y="8001"/>
                    <a:pt x="3278" y="7734"/>
                    <a:pt x="3148" y="7240"/>
                  </a:cubicBezTo>
                  <a:cubicBezTo>
                    <a:pt x="3044" y="6899"/>
                    <a:pt x="2739" y="6692"/>
                    <a:pt x="2403" y="6692"/>
                  </a:cubicBezTo>
                  <a:cubicBezTo>
                    <a:pt x="2367" y="6692"/>
                    <a:pt x="2332" y="6695"/>
                    <a:pt x="2296" y="6699"/>
                  </a:cubicBezTo>
                  <a:cubicBezTo>
                    <a:pt x="2181" y="6699"/>
                    <a:pt x="2066" y="6732"/>
                    <a:pt x="1951" y="6781"/>
                  </a:cubicBezTo>
                  <a:cubicBezTo>
                    <a:pt x="1492" y="7011"/>
                    <a:pt x="1279" y="7552"/>
                    <a:pt x="1476" y="8027"/>
                  </a:cubicBezTo>
                  <a:cubicBezTo>
                    <a:pt x="1605" y="8464"/>
                    <a:pt x="2066" y="8750"/>
                    <a:pt x="2560" y="8750"/>
                  </a:cubicBezTo>
                  <a:cubicBezTo>
                    <a:pt x="2695" y="8750"/>
                    <a:pt x="2833" y="8729"/>
                    <a:pt x="2968" y="8683"/>
                  </a:cubicBezTo>
                  <a:cubicBezTo>
                    <a:pt x="3607" y="8502"/>
                    <a:pt x="3984" y="7765"/>
                    <a:pt x="3967" y="7060"/>
                  </a:cubicBezTo>
                  <a:cubicBezTo>
                    <a:pt x="3935" y="6306"/>
                    <a:pt x="3590" y="5601"/>
                    <a:pt x="3017" y="5093"/>
                  </a:cubicBezTo>
                  <a:cubicBezTo>
                    <a:pt x="2443" y="4552"/>
                    <a:pt x="1689" y="4274"/>
                    <a:pt x="1132" y="3716"/>
                  </a:cubicBezTo>
                  <a:cubicBezTo>
                    <a:pt x="574" y="3159"/>
                    <a:pt x="181" y="2438"/>
                    <a:pt x="247" y="1700"/>
                  </a:cubicBezTo>
                  <a:cubicBezTo>
                    <a:pt x="263" y="1258"/>
                    <a:pt x="476" y="848"/>
                    <a:pt x="837" y="553"/>
                  </a:cubicBezTo>
                  <a:cubicBezTo>
                    <a:pt x="984" y="438"/>
                    <a:pt x="1165" y="356"/>
                    <a:pt x="1361" y="290"/>
                  </a:cubicBezTo>
                  <a:cubicBezTo>
                    <a:pt x="1501" y="249"/>
                    <a:pt x="1648" y="229"/>
                    <a:pt x="1798" y="229"/>
                  </a:cubicBezTo>
                  <a:cubicBezTo>
                    <a:pt x="1947" y="229"/>
                    <a:pt x="2099" y="249"/>
                    <a:pt x="2246" y="290"/>
                  </a:cubicBezTo>
                  <a:cubicBezTo>
                    <a:pt x="3263" y="553"/>
                    <a:pt x="3590" y="1930"/>
                    <a:pt x="2902" y="2585"/>
                  </a:cubicBezTo>
                  <a:cubicBezTo>
                    <a:pt x="2771" y="2716"/>
                    <a:pt x="2591" y="2815"/>
                    <a:pt x="2410" y="2847"/>
                  </a:cubicBezTo>
                  <a:cubicBezTo>
                    <a:pt x="2347" y="2856"/>
                    <a:pt x="2287" y="2860"/>
                    <a:pt x="2230" y="2860"/>
                  </a:cubicBezTo>
                  <a:cubicBezTo>
                    <a:pt x="1758" y="2860"/>
                    <a:pt x="1514" y="2577"/>
                    <a:pt x="1558" y="2372"/>
                  </a:cubicBezTo>
                  <a:cubicBezTo>
                    <a:pt x="1558" y="2372"/>
                    <a:pt x="1558" y="2356"/>
                    <a:pt x="1623" y="2356"/>
                  </a:cubicBezTo>
                  <a:cubicBezTo>
                    <a:pt x="1634" y="2356"/>
                    <a:pt x="1654" y="2357"/>
                    <a:pt x="1680" y="2357"/>
                  </a:cubicBezTo>
                  <a:cubicBezTo>
                    <a:pt x="1818" y="2357"/>
                    <a:pt x="2139" y="2333"/>
                    <a:pt x="2263" y="2044"/>
                  </a:cubicBezTo>
                  <a:cubicBezTo>
                    <a:pt x="2383" y="1685"/>
                    <a:pt x="2102" y="1347"/>
                    <a:pt x="1764" y="1347"/>
                  </a:cubicBezTo>
                  <a:cubicBezTo>
                    <a:pt x="1686" y="1347"/>
                    <a:pt x="1605" y="1365"/>
                    <a:pt x="1525" y="1405"/>
                  </a:cubicBezTo>
                  <a:cubicBezTo>
                    <a:pt x="919" y="1798"/>
                    <a:pt x="1066" y="2716"/>
                    <a:pt x="1755" y="2897"/>
                  </a:cubicBezTo>
                  <a:cubicBezTo>
                    <a:pt x="1930" y="2982"/>
                    <a:pt x="2115" y="3022"/>
                    <a:pt x="2298" y="3022"/>
                  </a:cubicBezTo>
                  <a:cubicBezTo>
                    <a:pt x="2747" y="3022"/>
                    <a:pt x="3182" y="2780"/>
                    <a:pt x="3427" y="2372"/>
                  </a:cubicBezTo>
                  <a:cubicBezTo>
                    <a:pt x="3689" y="1831"/>
                    <a:pt x="3623" y="1176"/>
                    <a:pt x="3279" y="684"/>
                  </a:cubicBezTo>
                  <a:cubicBezTo>
                    <a:pt x="2961" y="239"/>
                    <a:pt x="2446" y="1"/>
                    <a:pt x="191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 name="Google Shape;1929;p2"/>
            <p:cNvSpPr/>
            <p:nvPr/>
          </p:nvSpPr>
          <p:spPr>
            <a:xfrm>
              <a:off x="4700650" y="4318350"/>
              <a:ext cx="42650" cy="60275"/>
            </a:xfrm>
            <a:custGeom>
              <a:avLst/>
              <a:gdLst/>
              <a:ahLst/>
              <a:cxnLst/>
              <a:rect l="l" t="t" r="r" b="b"/>
              <a:pathLst>
                <a:path w="1706" h="2411" extrusionOk="0">
                  <a:moveTo>
                    <a:pt x="197" y="1"/>
                  </a:moveTo>
                  <a:cubicBezTo>
                    <a:pt x="197" y="165"/>
                    <a:pt x="164" y="312"/>
                    <a:pt x="115" y="460"/>
                  </a:cubicBezTo>
                  <a:cubicBezTo>
                    <a:pt x="1" y="853"/>
                    <a:pt x="312" y="1115"/>
                    <a:pt x="951" y="1394"/>
                  </a:cubicBezTo>
                  <a:cubicBezTo>
                    <a:pt x="1574" y="1673"/>
                    <a:pt x="1656" y="2410"/>
                    <a:pt x="1656" y="2410"/>
                  </a:cubicBezTo>
                  <a:cubicBezTo>
                    <a:pt x="1705" y="394"/>
                    <a:pt x="886" y="329"/>
                    <a:pt x="689" y="329"/>
                  </a:cubicBezTo>
                  <a:cubicBezTo>
                    <a:pt x="492" y="329"/>
                    <a:pt x="378" y="247"/>
                    <a:pt x="361" y="148"/>
                  </a:cubicBezTo>
                  <a:cubicBezTo>
                    <a:pt x="328" y="66"/>
                    <a:pt x="197" y="1"/>
                    <a:pt x="19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 name="Google Shape;1930;p2"/>
            <p:cNvSpPr/>
            <p:nvPr/>
          </p:nvSpPr>
          <p:spPr>
            <a:xfrm>
              <a:off x="4566250" y="4140525"/>
              <a:ext cx="159825" cy="250800"/>
            </a:xfrm>
            <a:custGeom>
              <a:avLst/>
              <a:gdLst/>
              <a:ahLst/>
              <a:cxnLst/>
              <a:rect l="l" t="t" r="r" b="b"/>
              <a:pathLst>
                <a:path w="6393" h="10032" extrusionOk="0">
                  <a:moveTo>
                    <a:pt x="1148" y="0"/>
                  </a:moveTo>
                  <a:lnTo>
                    <a:pt x="1148" y="0"/>
                  </a:lnTo>
                  <a:cubicBezTo>
                    <a:pt x="1246" y="115"/>
                    <a:pt x="1230" y="295"/>
                    <a:pt x="1115" y="410"/>
                  </a:cubicBezTo>
                  <a:cubicBezTo>
                    <a:pt x="918" y="574"/>
                    <a:pt x="361" y="1197"/>
                    <a:pt x="754" y="1819"/>
                  </a:cubicBezTo>
                  <a:cubicBezTo>
                    <a:pt x="1197" y="2508"/>
                    <a:pt x="1787" y="2295"/>
                    <a:pt x="1984" y="2868"/>
                  </a:cubicBezTo>
                  <a:cubicBezTo>
                    <a:pt x="1984" y="2868"/>
                    <a:pt x="2066" y="3164"/>
                    <a:pt x="1869" y="3262"/>
                  </a:cubicBezTo>
                  <a:cubicBezTo>
                    <a:pt x="1835" y="3283"/>
                    <a:pt x="1803" y="3293"/>
                    <a:pt x="1772" y="3293"/>
                  </a:cubicBezTo>
                  <a:cubicBezTo>
                    <a:pt x="1639" y="3293"/>
                    <a:pt x="1541" y="3113"/>
                    <a:pt x="1541" y="2967"/>
                  </a:cubicBezTo>
                  <a:cubicBezTo>
                    <a:pt x="1492" y="2655"/>
                    <a:pt x="1230" y="2426"/>
                    <a:pt x="935" y="2377"/>
                  </a:cubicBezTo>
                  <a:cubicBezTo>
                    <a:pt x="541" y="2328"/>
                    <a:pt x="492" y="2213"/>
                    <a:pt x="492" y="2213"/>
                  </a:cubicBezTo>
                  <a:lnTo>
                    <a:pt x="492" y="2213"/>
                  </a:lnTo>
                  <a:cubicBezTo>
                    <a:pt x="541" y="2360"/>
                    <a:pt x="558" y="2508"/>
                    <a:pt x="525" y="2655"/>
                  </a:cubicBezTo>
                  <a:cubicBezTo>
                    <a:pt x="459" y="2803"/>
                    <a:pt x="164" y="3295"/>
                    <a:pt x="721" y="3672"/>
                  </a:cubicBezTo>
                  <a:cubicBezTo>
                    <a:pt x="1295" y="4049"/>
                    <a:pt x="1574" y="3852"/>
                    <a:pt x="1689" y="4491"/>
                  </a:cubicBezTo>
                  <a:cubicBezTo>
                    <a:pt x="1787" y="5130"/>
                    <a:pt x="1836" y="5901"/>
                    <a:pt x="2180" y="6245"/>
                  </a:cubicBezTo>
                  <a:cubicBezTo>
                    <a:pt x="2066" y="6163"/>
                    <a:pt x="1984" y="6065"/>
                    <a:pt x="1918" y="5950"/>
                  </a:cubicBezTo>
                  <a:cubicBezTo>
                    <a:pt x="1765" y="5629"/>
                    <a:pt x="1441" y="5422"/>
                    <a:pt x="1093" y="5422"/>
                  </a:cubicBezTo>
                  <a:cubicBezTo>
                    <a:pt x="1067" y="5422"/>
                    <a:pt x="1042" y="5423"/>
                    <a:pt x="1016" y="5426"/>
                  </a:cubicBezTo>
                  <a:cubicBezTo>
                    <a:pt x="973" y="5428"/>
                    <a:pt x="933" y="5429"/>
                    <a:pt x="896" y="5429"/>
                  </a:cubicBezTo>
                  <a:cubicBezTo>
                    <a:pt x="433" y="5429"/>
                    <a:pt x="374" y="5252"/>
                    <a:pt x="328" y="5130"/>
                  </a:cubicBezTo>
                  <a:lnTo>
                    <a:pt x="328" y="5130"/>
                  </a:lnTo>
                  <a:cubicBezTo>
                    <a:pt x="328" y="5131"/>
                    <a:pt x="0" y="6114"/>
                    <a:pt x="935" y="6606"/>
                  </a:cubicBezTo>
                  <a:cubicBezTo>
                    <a:pt x="1869" y="7097"/>
                    <a:pt x="1803" y="6737"/>
                    <a:pt x="3082" y="7786"/>
                  </a:cubicBezTo>
                  <a:cubicBezTo>
                    <a:pt x="4131" y="8655"/>
                    <a:pt x="4344" y="8687"/>
                    <a:pt x="4344" y="8687"/>
                  </a:cubicBezTo>
                  <a:cubicBezTo>
                    <a:pt x="4316" y="8683"/>
                    <a:pt x="4289" y="8681"/>
                    <a:pt x="4262" y="8681"/>
                  </a:cubicBezTo>
                  <a:cubicBezTo>
                    <a:pt x="4081" y="8681"/>
                    <a:pt x="3919" y="8774"/>
                    <a:pt x="3819" y="8917"/>
                  </a:cubicBezTo>
                  <a:cubicBezTo>
                    <a:pt x="3623" y="9228"/>
                    <a:pt x="3721" y="9638"/>
                    <a:pt x="4049" y="9786"/>
                  </a:cubicBezTo>
                  <a:cubicBezTo>
                    <a:pt x="4049" y="9786"/>
                    <a:pt x="3934" y="9589"/>
                    <a:pt x="4131" y="9573"/>
                  </a:cubicBezTo>
                  <a:cubicBezTo>
                    <a:pt x="4137" y="9572"/>
                    <a:pt x="4144" y="9572"/>
                    <a:pt x="4150" y="9572"/>
                  </a:cubicBezTo>
                  <a:cubicBezTo>
                    <a:pt x="4271" y="9572"/>
                    <a:pt x="4415" y="9657"/>
                    <a:pt x="4571" y="9657"/>
                  </a:cubicBezTo>
                  <a:cubicBezTo>
                    <a:pt x="4667" y="9657"/>
                    <a:pt x="4766" y="9625"/>
                    <a:pt x="4868" y="9523"/>
                  </a:cubicBezTo>
                  <a:cubicBezTo>
                    <a:pt x="4988" y="9411"/>
                    <a:pt x="5182" y="9314"/>
                    <a:pt x="5409" y="9314"/>
                  </a:cubicBezTo>
                  <a:cubicBezTo>
                    <a:pt x="5712" y="9314"/>
                    <a:pt x="6074" y="9488"/>
                    <a:pt x="6393" y="10031"/>
                  </a:cubicBezTo>
                  <a:cubicBezTo>
                    <a:pt x="6393" y="10031"/>
                    <a:pt x="6163" y="9212"/>
                    <a:pt x="4836" y="8687"/>
                  </a:cubicBezTo>
                  <a:cubicBezTo>
                    <a:pt x="3131" y="7966"/>
                    <a:pt x="2049" y="6261"/>
                    <a:pt x="2131" y="4409"/>
                  </a:cubicBezTo>
                  <a:cubicBezTo>
                    <a:pt x="2213" y="2180"/>
                    <a:pt x="3508" y="656"/>
                    <a:pt x="11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 name="Google Shape;1931;p2"/>
            <p:cNvSpPr/>
            <p:nvPr/>
          </p:nvSpPr>
          <p:spPr>
            <a:xfrm>
              <a:off x="4612550" y="4076475"/>
              <a:ext cx="68875" cy="268550"/>
            </a:xfrm>
            <a:custGeom>
              <a:avLst/>
              <a:gdLst/>
              <a:ahLst/>
              <a:cxnLst/>
              <a:rect l="l" t="t" r="r" b="b"/>
              <a:pathLst>
                <a:path w="2755" h="10742" extrusionOk="0">
                  <a:moveTo>
                    <a:pt x="1316" y="1"/>
                  </a:moveTo>
                  <a:cubicBezTo>
                    <a:pt x="732" y="1"/>
                    <a:pt x="172" y="384"/>
                    <a:pt x="99" y="906"/>
                  </a:cubicBezTo>
                  <a:cubicBezTo>
                    <a:pt x="0" y="1431"/>
                    <a:pt x="377" y="1923"/>
                    <a:pt x="902" y="1972"/>
                  </a:cubicBezTo>
                  <a:lnTo>
                    <a:pt x="1066" y="1972"/>
                  </a:lnTo>
                  <a:cubicBezTo>
                    <a:pt x="1590" y="1939"/>
                    <a:pt x="1853" y="1333"/>
                    <a:pt x="1656" y="1070"/>
                  </a:cubicBezTo>
                  <a:cubicBezTo>
                    <a:pt x="1573" y="958"/>
                    <a:pt x="1454" y="907"/>
                    <a:pt x="1336" y="907"/>
                  </a:cubicBezTo>
                  <a:cubicBezTo>
                    <a:pt x="1128" y="907"/>
                    <a:pt x="924" y="1065"/>
                    <a:pt x="935" y="1316"/>
                  </a:cubicBezTo>
                  <a:cubicBezTo>
                    <a:pt x="951" y="1644"/>
                    <a:pt x="1312" y="1611"/>
                    <a:pt x="1345" y="1660"/>
                  </a:cubicBezTo>
                  <a:cubicBezTo>
                    <a:pt x="1377" y="1693"/>
                    <a:pt x="1345" y="1759"/>
                    <a:pt x="1345" y="1759"/>
                  </a:cubicBezTo>
                  <a:cubicBezTo>
                    <a:pt x="1312" y="1824"/>
                    <a:pt x="1246" y="1874"/>
                    <a:pt x="1164" y="1906"/>
                  </a:cubicBezTo>
                  <a:cubicBezTo>
                    <a:pt x="1148" y="1906"/>
                    <a:pt x="1131" y="1906"/>
                    <a:pt x="1115" y="1923"/>
                  </a:cubicBezTo>
                  <a:lnTo>
                    <a:pt x="1099" y="1923"/>
                  </a:lnTo>
                  <a:cubicBezTo>
                    <a:pt x="1067" y="1926"/>
                    <a:pt x="1035" y="1928"/>
                    <a:pt x="1004" y="1928"/>
                  </a:cubicBezTo>
                  <a:cubicBezTo>
                    <a:pt x="489" y="1928"/>
                    <a:pt x="73" y="1432"/>
                    <a:pt x="197" y="906"/>
                  </a:cubicBezTo>
                  <a:cubicBezTo>
                    <a:pt x="269" y="435"/>
                    <a:pt x="763" y="118"/>
                    <a:pt x="1279" y="118"/>
                  </a:cubicBezTo>
                  <a:cubicBezTo>
                    <a:pt x="1590" y="118"/>
                    <a:pt x="1908" y="232"/>
                    <a:pt x="2148" y="497"/>
                  </a:cubicBezTo>
                  <a:cubicBezTo>
                    <a:pt x="2443" y="923"/>
                    <a:pt x="2590" y="1431"/>
                    <a:pt x="2557" y="1956"/>
                  </a:cubicBezTo>
                  <a:cubicBezTo>
                    <a:pt x="2525" y="2464"/>
                    <a:pt x="2426" y="2955"/>
                    <a:pt x="2246" y="3447"/>
                  </a:cubicBezTo>
                  <a:cubicBezTo>
                    <a:pt x="1426" y="5463"/>
                    <a:pt x="525" y="7496"/>
                    <a:pt x="1148" y="8971"/>
                  </a:cubicBezTo>
                  <a:cubicBezTo>
                    <a:pt x="1426" y="9725"/>
                    <a:pt x="1967" y="10348"/>
                    <a:pt x="2672" y="10741"/>
                  </a:cubicBezTo>
                  <a:cubicBezTo>
                    <a:pt x="2000" y="10331"/>
                    <a:pt x="1492" y="9692"/>
                    <a:pt x="1230" y="8938"/>
                  </a:cubicBezTo>
                  <a:cubicBezTo>
                    <a:pt x="672" y="7512"/>
                    <a:pt x="1574" y="5545"/>
                    <a:pt x="2410" y="3496"/>
                  </a:cubicBezTo>
                  <a:cubicBezTo>
                    <a:pt x="2590" y="3005"/>
                    <a:pt x="2705" y="2496"/>
                    <a:pt x="2721" y="1972"/>
                  </a:cubicBezTo>
                  <a:cubicBezTo>
                    <a:pt x="2754" y="1415"/>
                    <a:pt x="2590" y="857"/>
                    <a:pt x="2246" y="415"/>
                  </a:cubicBezTo>
                  <a:cubicBezTo>
                    <a:pt x="1985" y="124"/>
                    <a:pt x="1647" y="1"/>
                    <a:pt x="13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 name="Google Shape;1932;p2"/>
            <p:cNvSpPr/>
            <p:nvPr/>
          </p:nvSpPr>
          <p:spPr>
            <a:xfrm>
              <a:off x="4679750" y="4345400"/>
              <a:ext cx="25" cy="25"/>
            </a:xfrm>
            <a:custGeom>
              <a:avLst/>
              <a:gdLst/>
              <a:ahLst/>
              <a:cxnLst/>
              <a:rect l="l" t="t" r="r" b="b"/>
              <a:pathLst>
                <a:path w="1" h="1" fill="none" extrusionOk="0">
                  <a:moveTo>
                    <a:pt x="1" y="1"/>
                  </a:moveTo>
                  <a:lnTo>
                    <a:pt x="1"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 name="Google Shape;1933;p2"/>
            <p:cNvSpPr/>
            <p:nvPr/>
          </p:nvSpPr>
          <p:spPr>
            <a:xfrm>
              <a:off x="4697775" y="4154850"/>
              <a:ext cx="94700" cy="93450"/>
            </a:xfrm>
            <a:custGeom>
              <a:avLst/>
              <a:gdLst/>
              <a:ahLst/>
              <a:cxnLst/>
              <a:rect l="l" t="t" r="r" b="b"/>
              <a:pathLst>
                <a:path w="3788" h="3738" extrusionOk="0">
                  <a:moveTo>
                    <a:pt x="509" y="1"/>
                  </a:moveTo>
                  <a:cubicBezTo>
                    <a:pt x="509" y="1"/>
                    <a:pt x="279" y="83"/>
                    <a:pt x="132" y="673"/>
                  </a:cubicBezTo>
                  <a:cubicBezTo>
                    <a:pt x="1" y="1279"/>
                    <a:pt x="263" y="1492"/>
                    <a:pt x="1050" y="1853"/>
                  </a:cubicBezTo>
                  <a:cubicBezTo>
                    <a:pt x="1837" y="2230"/>
                    <a:pt x="1869" y="3508"/>
                    <a:pt x="1869" y="3508"/>
                  </a:cubicBezTo>
                  <a:lnTo>
                    <a:pt x="1902" y="3738"/>
                  </a:lnTo>
                  <a:lnTo>
                    <a:pt x="1919" y="3508"/>
                  </a:lnTo>
                  <a:cubicBezTo>
                    <a:pt x="1919" y="3508"/>
                    <a:pt x="1951" y="2214"/>
                    <a:pt x="2738" y="1853"/>
                  </a:cubicBezTo>
                  <a:cubicBezTo>
                    <a:pt x="3525" y="1509"/>
                    <a:pt x="3787" y="1279"/>
                    <a:pt x="3656" y="673"/>
                  </a:cubicBezTo>
                  <a:cubicBezTo>
                    <a:pt x="3509" y="83"/>
                    <a:pt x="3279" y="1"/>
                    <a:pt x="3279" y="1"/>
                  </a:cubicBezTo>
                  <a:lnTo>
                    <a:pt x="3279" y="1"/>
                  </a:lnTo>
                  <a:cubicBezTo>
                    <a:pt x="3279" y="1"/>
                    <a:pt x="3293" y="268"/>
                    <a:pt x="3113" y="268"/>
                  </a:cubicBezTo>
                  <a:cubicBezTo>
                    <a:pt x="3098" y="268"/>
                    <a:pt x="3083" y="267"/>
                    <a:pt x="3066" y="263"/>
                  </a:cubicBezTo>
                  <a:cubicBezTo>
                    <a:pt x="2958" y="240"/>
                    <a:pt x="2814" y="180"/>
                    <a:pt x="2679" y="180"/>
                  </a:cubicBezTo>
                  <a:cubicBezTo>
                    <a:pt x="2528" y="180"/>
                    <a:pt x="2389" y="255"/>
                    <a:pt x="2328" y="542"/>
                  </a:cubicBezTo>
                  <a:cubicBezTo>
                    <a:pt x="2202" y="1062"/>
                    <a:pt x="2152" y="1643"/>
                    <a:pt x="1944" y="1643"/>
                  </a:cubicBezTo>
                  <a:cubicBezTo>
                    <a:pt x="1936" y="1643"/>
                    <a:pt x="1927" y="1642"/>
                    <a:pt x="1919" y="1640"/>
                  </a:cubicBezTo>
                  <a:lnTo>
                    <a:pt x="1869" y="1640"/>
                  </a:lnTo>
                  <a:cubicBezTo>
                    <a:pt x="1861" y="1642"/>
                    <a:pt x="1852" y="1643"/>
                    <a:pt x="1844" y="1643"/>
                  </a:cubicBezTo>
                  <a:cubicBezTo>
                    <a:pt x="1636" y="1643"/>
                    <a:pt x="1586" y="1062"/>
                    <a:pt x="1460" y="542"/>
                  </a:cubicBezTo>
                  <a:cubicBezTo>
                    <a:pt x="1399" y="255"/>
                    <a:pt x="1260" y="180"/>
                    <a:pt x="1109" y="180"/>
                  </a:cubicBezTo>
                  <a:cubicBezTo>
                    <a:pt x="975" y="180"/>
                    <a:pt x="830" y="240"/>
                    <a:pt x="722" y="263"/>
                  </a:cubicBezTo>
                  <a:cubicBezTo>
                    <a:pt x="705" y="267"/>
                    <a:pt x="690" y="268"/>
                    <a:pt x="676" y="268"/>
                  </a:cubicBezTo>
                  <a:cubicBezTo>
                    <a:pt x="495" y="268"/>
                    <a:pt x="509" y="1"/>
                    <a:pt x="50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 name="Google Shape;1934;p2"/>
            <p:cNvSpPr/>
            <p:nvPr/>
          </p:nvSpPr>
          <p:spPr>
            <a:xfrm>
              <a:off x="4675650" y="4066350"/>
              <a:ext cx="69275" cy="204100"/>
            </a:xfrm>
            <a:custGeom>
              <a:avLst/>
              <a:gdLst/>
              <a:ahLst/>
              <a:cxnLst/>
              <a:rect l="l" t="t" r="r" b="b"/>
              <a:pathLst>
                <a:path w="2771" h="8164" extrusionOk="0">
                  <a:moveTo>
                    <a:pt x="2082" y="0"/>
                  </a:moveTo>
                  <a:lnTo>
                    <a:pt x="2082" y="0"/>
                  </a:lnTo>
                  <a:cubicBezTo>
                    <a:pt x="2377" y="984"/>
                    <a:pt x="1296" y="1230"/>
                    <a:pt x="673" y="2377"/>
                  </a:cubicBezTo>
                  <a:cubicBezTo>
                    <a:pt x="574" y="2541"/>
                    <a:pt x="492" y="2721"/>
                    <a:pt x="443" y="2918"/>
                  </a:cubicBezTo>
                  <a:cubicBezTo>
                    <a:pt x="1" y="4295"/>
                    <a:pt x="263" y="5229"/>
                    <a:pt x="1558" y="6147"/>
                  </a:cubicBezTo>
                  <a:cubicBezTo>
                    <a:pt x="2705" y="6950"/>
                    <a:pt x="2754" y="8016"/>
                    <a:pt x="2754" y="8163"/>
                  </a:cubicBezTo>
                  <a:cubicBezTo>
                    <a:pt x="2771" y="7655"/>
                    <a:pt x="2623" y="7163"/>
                    <a:pt x="2328" y="6770"/>
                  </a:cubicBezTo>
                  <a:cubicBezTo>
                    <a:pt x="2017" y="6327"/>
                    <a:pt x="1623" y="6081"/>
                    <a:pt x="1050" y="5573"/>
                  </a:cubicBezTo>
                  <a:cubicBezTo>
                    <a:pt x="869" y="5409"/>
                    <a:pt x="722" y="5213"/>
                    <a:pt x="640" y="4983"/>
                  </a:cubicBezTo>
                  <a:cubicBezTo>
                    <a:pt x="312" y="4147"/>
                    <a:pt x="968" y="3278"/>
                    <a:pt x="1312" y="2918"/>
                  </a:cubicBezTo>
                  <a:cubicBezTo>
                    <a:pt x="1460" y="2738"/>
                    <a:pt x="1656" y="2574"/>
                    <a:pt x="1853" y="2377"/>
                  </a:cubicBezTo>
                  <a:cubicBezTo>
                    <a:pt x="2214" y="2033"/>
                    <a:pt x="2476" y="1574"/>
                    <a:pt x="2558" y="1082"/>
                  </a:cubicBezTo>
                  <a:cubicBezTo>
                    <a:pt x="2705" y="197"/>
                    <a:pt x="2083" y="0"/>
                    <a:pt x="208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 name="Google Shape;1935;p2"/>
            <p:cNvSpPr/>
            <p:nvPr/>
          </p:nvSpPr>
          <p:spPr>
            <a:xfrm>
              <a:off x="3456950" y="4390150"/>
              <a:ext cx="226650" cy="157775"/>
            </a:xfrm>
            <a:custGeom>
              <a:avLst/>
              <a:gdLst/>
              <a:ahLst/>
              <a:cxnLst/>
              <a:rect l="l" t="t" r="r" b="b"/>
              <a:pathLst>
                <a:path w="9066" h="6311" extrusionOk="0">
                  <a:moveTo>
                    <a:pt x="7059" y="0"/>
                  </a:moveTo>
                  <a:cubicBezTo>
                    <a:pt x="6608" y="0"/>
                    <a:pt x="6183" y="159"/>
                    <a:pt x="5918" y="489"/>
                  </a:cubicBezTo>
                  <a:cubicBezTo>
                    <a:pt x="5525" y="915"/>
                    <a:pt x="5476" y="1538"/>
                    <a:pt x="5803" y="1997"/>
                  </a:cubicBezTo>
                  <a:cubicBezTo>
                    <a:pt x="5902" y="2145"/>
                    <a:pt x="6033" y="2243"/>
                    <a:pt x="6180" y="2308"/>
                  </a:cubicBezTo>
                  <a:lnTo>
                    <a:pt x="6213" y="2325"/>
                  </a:lnTo>
                  <a:lnTo>
                    <a:pt x="6279" y="2341"/>
                  </a:lnTo>
                  <a:cubicBezTo>
                    <a:pt x="6312" y="2358"/>
                    <a:pt x="6344" y="2358"/>
                    <a:pt x="6377" y="2374"/>
                  </a:cubicBezTo>
                  <a:cubicBezTo>
                    <a:pt x="6446" y="2390"/>
                    <a:pt x="6516" y="2398"/>
                    <a:pt x="6587" y="2398"/>
                  </a:cubicBezTo>
                  <a:cubicBezTo>
                    <a:pt x="6802" y="2398"/>
                    <a:pt x="7016" y="2322"/>
                    <a:pt x="7164" y="2161"/>
                  </a:cubicBezTo>
                  <a:cubicBezTo>
                    <a:pt x="7554" y="1755"/>
                    <a:pt x="7284" y="1212"/>
                    <a:pt x="6947" y="1212"/>
                  </a:cubicBezTo>
                  <a:cubicBezTo>
                    <a:pt x="6916" y="1212"/>
                    <a:pt x="6884" y="1217"/>
                    <a:pt x="6852" y="1227"/>
                  </a:cubicBezTo>
                  <a:cubicBezTo>
                    <a:pt x="6541" y="1309"/>
                    <a:pt x="6475" y="1718"/>
                    <a:pt x="6705" y="1849"/>
                  </a:cubicBezTo>
                  <a:cubicBezTo>
                    <a:pt x="6759" y="1880"/>
                    <a:pt x="6818" y="1894"/>
                    <a:pt x="6876" y="1894"/>
                  </a:cubicBezTo>
                  <a:cubicBezTo>
                    <a:pt x="6976" y="1894"/>
                    <a:pt x="7075" y="1851"/>
                    <a:pt x="7147" y="1768"/>
                  </a:cubicBezTo>
                  <a:lnTo>
                    <a:pt x="7147" y="1768"/>
                  </a:lnTo>
                  <a:cubicBezTo>
                    <a:pt x="7180" y="1915"/>
                    <a:pt x="7131" y="2063"/>
                    <a:pt x="7016" y="2145"/>
                  </a:cubicBezTo>
                  <a:cubicBezTo>
                    <a:pt x="6859" y="2253"/>
                    <a:pt x="6684" y="2317"/>
                    <a:pt x="6505" y="2317"/>
                  </a:cubicBezTo>
                  <a:cubicBezTo>
                    <a:pt x="6441" y="2317"/>
                    <a:pt x="6376" y="2309"/>
                    <a:pt x="6312" y="2292"/>
                  </a:cubicBezTo>
                  <a:cubicBezTo>
                    <a:pt x="6213" y="2276"/>
                    <a:pt x="6131" y="2226"/>
                    <a:pt x="6049" y="2177"/>
                  </a:cubicBezTo>
                  <a:cubicBezTo>
                    <a:pt x="5541" y="1768"/>
                    <a:pt x="5508" y="1014"/>
                    <a:pt x="5967" y="555"/>
                  </a:cubicBezTo>
                  <a:cubicBezTo>
                    <a:pt x="6223" y="251"/>
                    <a:pt x="6616" y="107"/>
                    <a:pt x="7033" y="107"/>
                  </a:cubicBezTo>
                  <a:cubicBezTo>
                    <a:pt x="7899" y="107"/>
                    <a:pt x="8863" y="731"/>
                    <a:pt x="8885" y="1849"/>
                  </a:cubicBezTo>
                  <a:cubicBezTo>
                    <a:pt x="8918" y="2669"/>
                    <a:pt x="8475" y="3407"/>
                    <a:pt x="7754" y="3784"/>
                  </a:cubicBezTo>
                  <a:lnTo>
                    <a:pt x="7705" y="3816"/>
                  </a:lnTo>
                  <a:cubicBezTo>
                    <a:pt x="7606" y="3849"/>
                    <a:pt x="7524" y="3882"/>
                    <a:pt x="7426" y="3898"/>
                  </a:cubicBezTo>
                  <a:cubicBezTo>
                    <a:pt x="7203" y="3950"/>
                    <a:pt x="6981" y="3973"/>
                    <a:pt x="6759" y="3973"/>
                  </a:cubicBezTo>
                  <a:cubicBezTo>
                    <a:pt x="5184" y="3973"/>
                    <a:pt x="3644" y="2835"/>
                    <a:pt x="2314" y="2835"/>
                  </a:cubicBezTo>
                  <a:cubicBezTo>
                    <a:pt x="2163" y="2835"/>
                    <a:pt x="2015" y="2850"/>
                    <a:pt x="1869" y="2882"/>
                  </a:cubicBezTo>
                  <a:cubicBezTo>
                    <a:pt x="607" y="3161"/>
                    <a:pt x="247" y="4046"/>
                    <a:pt x="148" y="4587"/>
                  </a:cubicBezTo>
                  <a:cubicBezTo>
                    <a:pt x="1" y="5128"/>
                    <a:pt x="99" y="5734"/>
                    <a:pt x="558" y="6062"/>
                  </a:cubicBezTo>
                  <a:cubicBezTo>
                    <a:pt x="779" y="6232"/>
                    <a:pt x="1048" y="6310"/>
                    <a:pt x="1311" y="6310"/>
                  </a:cubicBezTo>
                  <a:cubicBezTo>
                    <a:pt x="1733" y="6310"/>
                    <a:pt x="2141" y="6110"/>
                    <a:pt x="2312" y="5767"/>
                  </a:cubicBezTo>
                  <a:cubicBezTo>
                    <a:pt x="2640" y="5226"/>
                    <a:pt x="2361" y="4521"/>
                    <a:pt x="1853" y="4407"/>
                  </a:cubicBezTo>
                  <a:cubicBezTo>
                    <a:pt x="1757" y="4363"/>
                    <a:pt x="1657" y="4342"/>
                    <a:pt x="1559" y="4342"/>
                  </a:cubicBezTo>
                  <a:cubicBezTo>
                    <a:pt x="1254" y="4342"/>
                    <a:pt x="965" y="4539"/>
                    <a:pt x="853" y="4849"/>
                  </a:cubicBezTo>
                  <a:cubicBezTo>
                    <a:pt x="804" y="4964"/>
                    <a:pt x="804" y="5095"/>
                    <a:pt x="820" y="5226"/>
                  </a:cubicBezTo>
                  <a:cubicBezTo>
                    <a:pt x="837" y="5242"/>
                    <a:pt x="837" y="5259"/>
                    <a:pt x="837" y="5275"/>
                  </a:cubicBezTo>
                  <a:cubicBezTo>
                    <a:pt x="837" y="5275"/>
                    <a:pt x="837" y="5292"/>
                    <a:pt x="837" y="5292"/>
                  </a:cubicBezTo>
                  <a:cubicBezTo>
                    <a:pt x="911" y="5526"/>
                    <a:pt x="1124" y="5667"/>
                    <a:pt x="1343" y="5667"/>
                  </a:cubicBezTo>
                  <a:cubicBezTo>
                    <a:pt x="1416" y="5667"/>
                    <a:pt x="1489" y="5652"/>
                    <a:pt x="1558" y="5619"/>
                  </a:cubicBezTo>
                  <a:cubicBezTo>
                    <a:pt x="1909" y="5476"/>
                    <a:pt x="1794" y="4913"/>
                    <a:pt x="1440" y="4913"/>
                  </a:cubicBezTo>
                  <a:cubicBezTo>
                    <a:pt x="1431" y="4913"/>
                    <a:pt x="1421" y="4914"/>
                    <a:pt x="1411" y="4915"/>
                  </a:cubicBezTo>
                  <a:cubicBezTo>
                    <a:pt x="1050" y="4964"/>
                    <a:pt x="1099" y="5324"/>
                    <a:pt x="1050" y="5374"/>
                  </a:cubicBezTo>
                  <a:cubicBezTo>
                    <a:pt x="1040" y="5383"/>
                    <a:pt x="1030" y="5387"/>
                    <a:pt x="1018" y="5387"/>
                  </a:cubicBezTo>
                  <a:cubicBezTo>
                    <a:pt x="971" y="5387"/>
                    <a:pt x="916" y="5318"/>
                    <a:pt x="902" y="5292"/>
                  </a:cubicBezTo>
                  <a:cubicBezTo>
                    <a:pt x="820" y="5095"/>
                    <a:pt x="837" y="4882"/>
                    <a:pt x="935" y="4718"/>
                  </a:cubicBezTo>
                  <a:cubicBezTo>
                    <a:pt x="1074" y="4510"/>
                    <a:pt x="1302" y="4392"/>
                    <a:pt x="1540" y="4392"/>
                  </a:cubicBezTo>
                  <a:cubicBezTo>
                    <a:pt x="1639" y="4392"/>
                    <a:pt x="1740" y="4412"/>
                    <a:pt x="1837" y="4456"/>
                  </a:cubicBezTo>
                  <a:cubicBezTo>
                    <a:pt x="2296" y="4570"/>
                    <a:pt x="2542" y="5226"/>
                    <a:pt x="2230" y="5718"/>
                  </a:cubicBezTo>
                  <a:cubicBezTo>
                    <a:pt x="2069" y="6029"/>
                    <a:pt x="1693" y="6211"/>
                    <a:pt x="1305" y="6211"/>
                  </a:cubicBezTo>
                  <a:cubicBezTo>
                    <a:pt x="1060" y="6211"/>
                    <a:pt x="810" y="6139"/>
                    <a:pt x="607" y="5980"/>
                  </a:cubicBezTo>
                  <a:cubicBezTo>
                    <a:pt x="99" y="5554"/>
                    <a:pt x="116" y="4636"/>
                    <a:pt x="542" y="4062"/>
                  </a:cubicBezTo>
                  <a:cubicBezTo>
                    <a:pt x="903" y="3589"/>
                    <a:pt x="1492" y="3352"/>
                    <a:pt x="2106" y="3352"/>
                  </a:cubicBezTo>
                  <a:cubicBezTo>
                    <a:pt x="2300" y="3352"/>
                    <a:pt x="2496" y="3376"/>
                    <a:pt x="2689" y="3423"/>
                  </a:cubicBezTo>
                  <a:cubicBezTo>
                    <a:pt x="3492" y="3620"/>
                    <a:pt x="4328" y="3964"/>
                    <a:pt x="5213" y="4193"/>
                  </a:cubicBezTo>
                  <a:cubicBezTo>
                    <a:pt x="5534" y="4253"/>
                    <a:pt x="5863" y="4286"/>
                    <a:pt x="6190" y="4286"/>
                  </a:cubicBezTo>
                  <a:cubicBezTo>
                    <a:pt x="6765" y="4286"/>
                    <a:pt x="7334" y="4182"/>
                    <a:pt x="7836" y="3931"/>
                  </a:cubicBezTo>
                  <a:cubicBezTo>
                    <a:pt x="8606" y="3521"/>
                    <a:pt x="9065" y="2718"/>
                    <a:pt x="9049" y="1849"/>
                  </a:cubicBezTo>
                  <a:cubicBezTo>
                    <a:pt x="9005" y="653"/>
                    <a:pt x="7976" y="0"/>
                    <a:pt x="705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 name="Google Shape;1936;p2"/>
            <p:cNvSpPr/>
            <p:nvPr/>
          </p:nvSpPr>
          <p:spPr>
            <a:xfrm>
              <a:off x="3380750" y="4526125"/>
              <a:ext cx="153675" cy="154500"/>
            </a:xfrm>
            <a:custGeom>
              <a:avLst/>
              <a:gdLst/>
              <a:ahLst/>
              <a:cxnLst/>
              <a:rect l="l" t="t" r="r" b="b"/>
              <a:pathLst>
                <a:path w="6147" h="6180" extrusionOk="0">
                  <a:moveTo>
                    <a:pt x="3065" y="0"/>
                  </a:moveTo>
                  <a:cubicBezTo>
                    <a:pt x="3032" y="115"/>
                    <a:pt x="3016" y="230"/>
                    <a:pt x="3000" y="361"/>
                  </a:cubicBezTo>
                  <a:cubicBezTo>
                    <a:pt x="3000" y="361"/>
                    <a:pt x="2918" y="1262"/>
                    <a:pt x="2033" y="1377"/>
                  </a:cubicBezTo>
                  <a:cubicBezTo>
                    <a:pt x="1164" y="1508"/>
                    <a:pt x="574" y="1623"/>
                    <a:pt x="541" y="2295"/>
                  </a:cubicBezTo>
                  <a:cubicBezTo>
                    <a:pt x="511" y="2896"/>
                    <a:pt x="330" y="3221"/>
                    <a:pt x="73" y="3221"/>
                  </a:cubicBezTo>
                  <a:cubicBezTo>
                    <a:pt x="49" y="3221"/>
                    <a:pt x="25" y="3218"/>
                    <a:pt x="0" y="3213"/>
                  </a:cubicBezTo>
                  <a:lnTo>
                    <a:pt x="0" y="3213"/>
                  </a:lnTo>
                  <a:cubicBezTo>
                    <a:pt x="0" y="3213"/>
                    <a:pt x="366" y="3761"/>
                    <a:pt x="973" y="3761"/>
                  </a:cubicBezTo>
                  <a:cubicBezTo>
                    <a:pt x="1093" y="3761"/>
                    <a:pt x="1222" y="3740"/>
                    <a:pt x="1361" y="3688"/>
                  </a:cubicBezTo>
                  <a:cubicBezTo>
                    <a:pt x="2180" y="3360"/>
                    <a:pt x="2115" y="2819"/>
                    <a:pt x="2131" y="2656"/>
                  </a:cubicBezTo>
                  <a:cubicBezTo>
                    <a:pt x="2131" y="2518"/>
                    <a:pt x="2203" y="2308"/>
                    <a:pt x="2346" y="2308"/>
                  </a:cubicBezTo>
                  <a:cubicBezTo>
                    <a:pt x="2356" y="2308"/>
                    <a:pt x="2366" y="2309"/>
                    <a:pt x="2377" y="2311"/>
                  </a:cubicBezTo>
                  <a:cubicBezTo>
                    <a:pt x="2541" y="2344"/>
                    <a:pt x="2606" y="2656"/>
                    <a:pt x="2360" y="2951"/>
                  </a:cubicBezTo>
                  <a:cubicBezTo>
                    <a:pt x="2016" y="3311"/>
                    <a:pt x="1983" y="3852"/>
                    <a:pt x="2262" y="4262"/>
                  </a:cubicBezTo>
                  <a:cubicBezTo>
                    <a:pt x="2623" y="4819"/>
                    <a:pt x="3065" y="6180"/>
                    <a:pt x="3065" y="6180"/>
                  </a:cubicBezTo>
                  <a:cubicBezTo>
                    <a:pt x="3065" y="6180"/>
                    <a:pt x="3508" y="4803"/>
                    <a:pt x="3868" y="4262"/>
                  </a:cubicBezTo>
                  <a:cubicBezTo>
                    <a:pt x="4163" y="3852"/>
                    <a:pt x="4114" y="3311"/>
                    <a:pt x="3770" y="2951"/>
                  </a:cubicBezTo>
                  <a:cubicBezTo>
                    <a:pt x="3541" y="2656"/>
                    <a:pt x="3606" y="2344"/>
                    <a:pt x="3770" y="2311"/>
                  </a:cubicBezTo>
                  <a:cubicBezTo>
                    <a:pt x="3782" y="2309"/>
                    <a:pt x="3792" y="2308"/>
                    <a:pt x="3803" y="2308"/>
                  </a:cubicBezTo>
                  <a:cubicBezTo>
                    <a:pt x="3943" y="2308"/>
                    <a:pt x="4001" y="2503"/>
                    <a:pt x="4016" y="2656"/>
                  </a:cubicBezTo>
                  <a:cubicBezTo>
                    <a:pt x="4032" y="2819"/>
                    <a:pt x="3967" y="3377"/>
                    <a:pt x="4786" y="3688"/>
                  </a:cubicBezTo>
                  <a:cubicBezTo>
                    <a:pt x="4922" y="3740"/>
                    <a:pt x="5050" y="3761"/>
                    <a:pt x="5169" y="3761"/>
                  </a:cubicBezTo>
                  <a:cubicBezTo>
                    <a:pt x="5770" y="3761"/>
                    <a:pt x="6147" y="3213"/>
                    <a:pt x="6147" y="3213"/>
                  </a:cubicBezTo>
                  <a:lnTo>
                    <a:pt x="6147" y="3213"/>
                  </a:lnTo>
                  <a:cubicBezTo>
                    <a:pt x="6121" y="3218"/>
                    <a:pt x="6095" y="3221"/>
                    <a:pt x="6071" y="3221"/>
                  </a:cubicBezTo>
                  <a:cubicBezTo>
                    <a:pt x="5803" y="3221"/>
                    <a:pt x="5635" y="2896"/>
                    <a:pt x="5590" y="2295"/>
                  </a:cubicBezTo>
                  <a:cubicBezTo>
                    <a:pt x="5557" y="1623"/>
                    <a:pt x="4983" y="1492"/>
                    <a:pt x="4098" y="1377"/>
                  </a:cubicBezTo>
                  <a:cubicBezTo>
                    <a:pt x="3229" y="1262"/>
                    <a:pt x="3147" y="361"/>
                    <a:pt x="3147" y="361"/>
                  </a:cubicBezTo>
                  <a:cubicBezTo>
                    <a:pt x="3131" y="230"/>
                    <a:pt x="3098" y="115"/>
                    <a:pt x="30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 name="Google Shape;1937;p2"/>
            <p:cNvSpPr/>
            <p:nvPr/>
          </p:nvSpPr>
          <p:spPr>
            <a:xfrm>
              <a:off x="3483600" y="4479725"/>
              <a:ext cx="161875" cy="92300"/>
            </a:xfrm>
            <a:custGeom>
              <a:avLst/>
              <a:gdLst/>
              <a:ahLst/>
              <a:cxnLst/>
              <a:rect l="l" t="t" r="r" b="b"/>
              <a:pathLst>
                <a:path w="6475" h="3692" extrusionOk="0">
                  <a:moveTo>
                    <a:pt x="954" y="1"/>
                  </a:moveTo>
                  <a:cubicBezTo>
                    <a:pt x="332" y="1"/>
                    <a:pt x="0" y="266"/>
                    <a:pt x="0" y="266"/>
                  </a:cubicBezTo>
                  <a:cubicBezTo>
                    <a:pt x="232" y="193"/>
                    <a:pt x="445" y="147"/>
                    <a:pt x="655" y="147"/>
                  </a:cubicBezTo>
                  <a:cubicBezTo>
                    <a:pt x="966" y="147"/>
                    <a:pt x="1271" y="248"/>
                    <a:pt x="1623" y="512"/>
                  </a:cubicBezTo>
                  <a:cubicBezTo>
                    <a:pt x="2213" y="955"/>
                    <a:pt x="1853" y="1709"/>
                    <a:pt x="1754" y="2200"/>
                  </a:cubicBezTo>
                  <a:cubicBezTo>
                    <a:pt x="1656" y="2709"/>
                    <a:pt x="2361" y="2922"/>
                    <a:pt x="2738" y="3086"/>
                  </a:cubicBezTo>
                  <a:cubicBezTo>
                    <a:pt x="3098" y="3249"/>
                    <a:pt x="2902" y="3692"/>
                    <a:pt x="2902" y="3692"/>
                  </a:cubicBezTo>
                  <a:cubicBezTo>
                    <a:pt x="4246" y="2872"/>
                    <a:pt x="3377" y="1938"/>
                    <a:pt x="3147" y="1659"/>
                  </a:cubicBezTo>
                  <a:cubicBezTo>
                    <a:pt x="2970" y="1442"/>
                    <a:pt x="3088" y="1201"/>
                    <a:pt x="3273" y="1201"/>
                  </a:cubicBezTo>
                  <a:cubicBezTo>
                    <a:pt x="3311" y="1201"/>
                    <a:pt x="3352" y="1211"/>
                    <a:pt x="3393" y="1233"/>
                  </a:cubicBezTo>
                  <a:cubicBezTo>
                    <a:pt x="3639" y="1364"/>
                    <a:pt x="3279" y="1873"/>
                    <a:pt x="3951" y="2299"/>
                  </a:cubicBezTo>
                  <a:cubicBezTo>
                    <a:pt x="4120" y="2410"/>
                    <a:pt x="4279" y="2452"/>
                    <a:pt x="4423" y="2452"/>
                  </a:cubicBezTo>
                  <a:cubicBezTo>
                    <a:pt x="4847" y="2452"/>
                    <a:pt x="5131" y="2086"/>
                    <a:pt x="5131" y="2086"/>
                  </a:cubicBezTo>
                  <a:lnTo>
                    <a:pt x="5131" y="2086"/>
                  </a:lnTo>
                  <a:cubicBezTo>
                    <a:pt x="5125" y="2086"/>
                    <a:pt x="5119" y="2086"/>
                    <a:pt x="5113" y="2086"/>
                  </a:cubicBezTo>
                  <a:cubicBezTo>
                    <a:pt x="4744" y="2086"/>
                    <a:pt x="4964" y="1575"/>
                    <a:pt x="4787" y="1414"/>
                  </a:cubicBezTo>
                  <a:cubicBezTo>
                    <a:pt x="4713" y="1351"/>
                    <a:pt x="4619" y="1321"/>
                    <a:pt x="4523" y="1321"/>
                  </a:cubicBezTo>
                  <a:cubicBezTo>
                    <a:pt x="4468" y="1321"/>
                    <a:pt x="4413" y="1330"/>
                    <a:pt x="4360" y="1348"/>
                  </a:cubicBezTo>
                  <a:cubicBezTo>
                    <a:pt x="4312" y="1359"/>
                    <a:pt x="4264" y="1365"/>
                    <a:pt x="4220" y="1365"/>
                  </a:cubicBezTo>
                  <a:cubicBezTo>
                    <a:pt x="4072" y="1365"/>
                    <a:pt x="3969" y="1305"/>
                    <a:pt x="4033" y="1217"/>
                  </a:cubicBezTo>
                  <a:cubicBezTo>
                    <a:pt x="4066" y="1175"/>
                    <a:pt x="4103" y="1159"/>
                    <a:pt x="4151" y="1159"/>
                  </a:cubicBezTo>
                  <a:cubicBezTo>
                    <a:pt x="4291" y="1159"/>
                    <a:pt x="4525" y="1295"/>
                    <a:pt x="5049" y="1332"/>
                  </a:cubicBezTo>
                  <a:cubicBezTo>
                    <a:pt x="5076" y="1333"/>
                    <a:pt x="5104" y="1334"/>
                    <a:pt x="5131" y="1334"/>
                  </a:cubicBezTo>
                  <a:cubicBezTo>
                    <a:pt x="5909" y="1334"/>
                    <a:pt x="6475" y="676"/>
                    <a:pt x="6475" y="676"/>
                  </a:cubicBezTo>
                  <a:lnTo>
                    <a:pt x="6475" y="676"/>
                  </a:lnTo>
                  <a:cubicBezTo>
                    <a:pt x="6016" y="932"/>
                    <a:pt x="5529" y="1030"/>
                    <a:pt x="5039" y="1030"/>
                  </a:cubicBezTo>
                  <a:cubicBezTo>
                    <a:pt x="3868" y="1030"/>
                    <a:pt x="2685" y="468"/>
                    <a:pt x="1853" y="168"/>
                  </a:cubicBezTo>
                  <a:cubicBezTo>
                    <a:pt x="1507" y="45"/>
                    <a:pt x="1206" y="1"/>
                    <a:pt x="95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 name="Google Shape;1938;p2"/>
            <p:cNvSpPr/>
            <p:nvPr/>
          </p:nvSpPr>
          <p:spPr>
            <a:xfrm>
              <a:off x="3525400" y="4387825"/>
              <a:ext cx="90175" cy="63325"/>
            </a:xfrm>
            <a:custGeom>
              <a:avLst/>
              <a:gdLst/>
              <a:ahLst/>
              <a:cxnLst/>
              <a:rect l="l" t="t" r="r" b="b"/>
              <a:pathLst>
                <a:path w="3607" h="2533" extrusionOk="0">
                  <a:moveTo>
                    <a:pt x="2520" y="0"/>
                  </a:moveTo>
                  <a:cubicBezTo>
                    <a:pt x="1930" y="0"/>
                    <a:pt x="1246" y="123"/>
                    <a:pt x="869" y="615"/>
                  </a:cubicBezTo>
                  <a:cubicBezTo>
                    <a:pt x="0" y="1762"/>
                    <a:pt x="525" y="2533"/>
                    <a:pt x="525" y="2533"/>
                  </a:cubicBezTo>
                  <a:cubicBezTo>
                    <a:pt x="525" y="2533"/>
                    <a:pt x="361" y="2172"/>
                    <a:pt x="1393" y="2156"/>
                  </a:cubicBezTo>
                  <a:cubicBezTo>
                    <a:pt x="2426" y="2156"/>
                    <a:pt x="2311" y="1500"/>
                    <a:pt x="2262" y="1270"/>
                  </a:cubicBezTo>
                  <a:cubicBezTo>
                    <a:pt x="2180" y="1025"/>
                    <a:pt x="2246" y="746"/>
                    <a:pt x="2410" y="549"/>
                  </a:cubicBezTo>
                  <a:cubicBezTo>
                    <a:pt x="2656" y="205"/>
                    <a:pt x="3606" y="123"/>
                    <a:pt x="3606" y="123"/>
                  </a:cubicBezTo>
                  <a:cubicBezTo>
                    <a:pt x="3606" y="123"/>
                    <a:pt x="3110" y="0"/>
                    <a:pt x="25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 name="Google Shape;1939;p2"/>
            <p:cNvSpPr/>
            <p:nvPr/>
          </p:nvSpPr>
          <p:spPr>
            <a:xfrm>
              <a:off x="3594650" y="4320825"/>
              <a:ext cx="56150" cy="67075"/>
            </a:xfrm>
            <a:custGeom>
              <a:avLst/>
              <a:gdLst/>
              <a:ahLst/>
              <a:cxnLst/>
              <a:rect l="l" t="t" r="r" b="b"/>
              <a:pathLst>
                <a:path w="2246" h="2683" extrusionOk="0">
                  <a:moveTo>
                    <a:pt x="1131" y="0"/>
                  </a:moveTo>
                  <a:lnTo>
                    <a:pt x="1131" y="0"/>
                  </a:lnTo>
                  <a:cubicBezTo>
                    <a:pt x="1131" y="0"/>
                    <a:pt x="1344" y="541"/>
                    <a:pt x="984" y="738"/>
                  </a:cubicBezTo>
                  <a:cubicBezTo>
                    <a:pt x="623" y="934"/>
                    <a:pt x="0" y="1344"/>
                    <a:pt x="246" y="2016"/>
                  </a:cubicBezTo>
                  <a:cubicBezTo>
                    <a:pt x="490" y="2683"/>
                    <a:pt x="1653" y="2430"/>
                    <a:pt x="2232" y="2602"/>
                  </a:cubicBezTo>
                  <a:lnTo>
                    <a:pt x="2232" y="2602"/>
                  </a:lnTo>
                  <a:cubicBezTo>
                    <a:pt x="2121" y="2552"/>
                    <a:pt x="1382" y="2110"/>
                    <a:pt x="1443" y="1443"/>
                  </a:cubicBezTo>
                  <a:cubicBezTo>
                    <a:pt x="1508" y="705"/>
                    <a:pt x="1426" y="180"/>
                    <a:pt x="1131" y="0"/>
                  </a:cubicBezTo>
                  <a:close/>
                  <a:moveTo>
                    <a:pt x="2232" y="2602"/>
                  </a:moveTo>
                  <a:cubicBezTo>
                    <a:pt x="2239" y="2605"/>
                    <a:pt x="2244" y="2607"/>
                    <a:pt x="2245" y="2607"/>
                  </a:cubicBezTo>
                  <a:cubicBezTo>
                    <a:pt x="2246" y="2607"/>
                    <a:pt x="2246" y="2607"/>
                    <a:pt x="2246" y="2606"/>
                  </a:cubicBezTo>
                  <a:cubicBezTo>
                    <a:pt x="2241" y="2605"/>
                    <a:pt x="2237" y="2604"/>
                    <a:pt x="2232" y="2602"/>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 name="Google Shape;1940;p2"/>
            <p:cNvSpPr/>
            <p:nvPr/>
          </p:nvSpPr>
          <p:spPr>
            <a:xfrm>
              <a:off x="3655300" y="4350325"/>
              <a:ext cx="79925" cy="107800"/>
            </a:xfrm>
            <a:custGeom>
              <a:avLst/>
              <a:gdLst/>
              <a:ahLst/>
              <a:cxnLst/>
              <a:rect l="l" t="t" r="r" b="b"/>
              <a:pathLst>
                <a:path w="3197" h="4312" extrusionOk="0">
                  <a:moveTo>
                    <a:pt x="394" y="0"/>
                  </a:moveTo>
                  <a:lnTo>
                    <a:pt x="394" y="0"/>
                  </a:lnTo>
                  <a:cubicBezTo>
                    <a:pt x="0" y="1344"/>
                    <a:pt x="541" y="1607"/>
                    <a:pt x="1099" y="2475"/>
                  </a:cubicBezTo>
                  <a:cubicBezTo>
                    <a:pt x="1656" y="3344"/>
                    <a:pt x="1066" y="4311"/>
                    <a:pt x="1066" y="4311"/>
                  </a:cubicBezTo>
                  <a:cubicBezTo>
                    <a:pt x="1459" y="4049"/>
                    <a:pt x="1803" y="3361"/>
                    <a:pt x="2508" y="2918"/>
                  </a:cubicBezTo>
                  <a:cubicBezTo>
                    <a:pt x="3197" y="2492"/>
                    <a:pt x="2918" y="1590"/>
                    <a:pt x="2918" y="1590"/>
                  </a:cubicBezTo>
                  <a:lnTo>
                    <a:pt x="2918" y="1590"/>
                  </a:lnTo>
                  <a:cubicBezTo>
                    <a:pt x="2865" y="1695"/>
                    <a:pt x="2761" y="1748"/>
                    <a:pt x="2595" y="1748"/>
                  </a:cubicBezTo>
                  <a:cubicBezTo>
                    <a:pt x="2553" y="1748"/>
                    <a:pt x="2508" y="1744"/>
                    <a:pt x="2459" y="1738"/>
                  </a:cubicBezTo>
                  <a:cubicBezTo>
                    <a:pt x="2430" y="1731"/>
                    <a:pt x="2401" y="1727"/>
                    <a:pt x="2373" y="1727"/>
                  </a:cubicBezTo>
                  <a:cubicBezTo>
                    <a:pt x="2146" y="1727"/>
                    <a:pt x="1962" y="1947"/>
                    <a:pt x="2049" y="2180"/>
                  </a:cubicBezTo>
                  <a:cubicBezTo>
                    <a:pt x="2101" y="2413"/>
                    <a:pt x="1959" y="2513"/>
                    <a:pt x="1825" y="2513"/>
                  </a:cubicBezTo>
                  <a:cubicBezTo>
                    <a:pt x="1788" y="2513"/>
                    <a:pt x="1753" y="2506"/>
                    <a:pt x="1721" y="2492"/>
                  </a:cubicBezTo>
                  <a:cubicBezTo>
                    <a:pt x="1574" y="2426"/>
                    <a:pt x="1574" y="2066"/>
                    <a:pt x="1787" y="1885"/>
                  </a:cubicBezTo>
                  <a:cubicBezTo>
                    <a:pt x="2000" y="1705"/>
                    <a:pt x="2148" y="1312"/>
                    <a:pt x="1951" y="689"/>
                  </a:cubicBezTo>
                  <a:cubicBezTo>
                    <a:pt x="1810" y="203"/>
                    <a:pt x="1340" y="96"/>
                    <a:pt x="1023" y="96"/>
                  </a:cubicBezTo>
                  <a:cubicBezTo>
                    <a:pt x="934" y="96"/>
                    <a:pt x="857" y="104"/>
                    <a:pt x="803" y="115"/>
                  </a:cubicBezTo>
                  <a:cubicBezTo>
                    <a:pt x="769" y="122"/>
                    <a:pt x="736" y="125"/>
                    <a:pt x="703" y="125"/>
                  </a:cubicBezTo>
                  <a:cubicBezTo>
                    <a:pt x="580" y="125"/>
                    <a:pt x="471" y="78"/>
                    <a:pt x="3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 name="Google Shape;1941;p2"/>
            <p:cNvSpPr/>
            <p:nvPr/>
          </p:nvSpPr>
          <p:spPr>
            <a:xfrm>
              <a:off x="3637675" y="4191775"/>
              <a:ext cx="202875" cy="202425"/>
            </a:xfrm>
            <a:custGeom>
              <a:avLst/>
              <a:gdLst/>
              <a:ahLst/>
              <a:cxnLst/>
              <a:rect l="l" t="t" r="r" b="b"/>
              <a:pathLst>
                <a:path w="8115" h="8097" extrusionOk="0">
                  <a:moveTo>
                    <a:pt x="5754" y="1"/>
                  </a:moveTo>
                  <a:cubicBezTo>
                    <a:pt x="5226" y="1"/>
                    <a:pt x="4719" y="166"/>
                    <a:pt x="4426" y="556"/>
                  </a:cubicBezTo>
                  <a:cubicBezTo>
                    <a:pt x="4115" y="999"/>
                    <a:pt x="4066" y="1556"/>
                    <a:pt x="4295" y="2031"/>
                  </a:cubicBezTo>
                  <a:cubicBezTo>
                    <a:pt x="4512" y="2441"/>
                    <a:pt x="4854" y="2587"/>
                    <a:pt x="5186" y="2587"/>
                  </a:cubicBezTo>
                  <a:cubicBezTo>
                    <a:pt x="5532" y="2587"/>
                    <a:pt x="5865" y="2428"/>
                    <a:pt x="6032" y="2245"/>
                  </a:cubicBezTo>
                  <a:cubicBezTo>
                    <a:pt x="6213" y="2031"/>
                    <a:pt x="6295" y="1753"/>
                    <a:pt x="6246" y="1491"/>
                  </a:cubicBezTo>
                  <a:cubicBezTo>
                    <a:pt x="6188" y="1162"/>
                    <a:pt x="5954" y="1022"/>
                    <a:pt x="5744" y="1022"/>
                  </a:cubicBezTo>
                  <a:cubicBezTo>
                    <a:pt x="5598" y="1022"/>
                    <a:pt x="5464" y="1091"/>
                    <a:pt x="5410" y="1212"/>
                  </a:cubicBezTo>
                  <a:cubicBezTo>
                    <a:pt x="5262" y="1491"/>
                    <a:pt x="5344" y="1851"/>
                    <a:pt x="5754" y="1900"/>
                  </a:cubicBezTo>
                  <a:cubicBezTo>
                    <a:pt x="6098" y="1966"/>
                    <a:pt x="5901" y="2392"/>
                    <a:pt x="5475" y="2507"/>
                  </a:cubicBezTo>
                  <a:cubicBezTo>
                    <a:pt x="5395" y="2528"/>
                    <a:pt x="5314" y="2538"/>
                    <a:pt x="5234" y="2538"/>
                  </a:cubicBezTo>
                  <a:cubicBezTo>
                    <a:pt x="4875" y="2538"/>
                    <a:pt x="4538" y="2334"/>
                    <a:pt x="4377" y="1999"/>
                  </a:cubicBezTo>
                  <a:cubicBezTo>
                    <a:pt x="4180" y="1556"/>
                    <a:pt x="4229" y="1032"/>
                    <a:pt x="4508" y="638"/>
                  </a:cubicBezTo>
                  <a:cubicBezTo>
                    <a:pt x="4774" y="306"/>
                    <a:pt x="5224" y="135"/>
                    <a:pt x="5690" y="135"/>
                  </a:cubicBezTo>
                  <a:cubicBezTo>
                    <a:pt x="5798" y="135"/>
                    <a:pt x="5908" y="144"/>
                    <a:pt x="6016" y="163"/>
                  </a:cubicBezTo>
                  <a:cubicBezTo>
                    <a:pt x="7213" y="294"/>
                    <a:pt x="7917" y="1999"/>
                    <a:pt x="7180" y="3146"/>
                  </a:cubicBezTo>
                  <a:cubicBezTo>
                    <a:pt x="6950" y="3507"/>
                    <a:pt x="6623" y="3802"/>
                    <a:pt x="6229" y="3998"/>
                  </a:cubicBezTo>
                  <a:cubicBezTo>
                    <a:pt x="5842" y="4164"/>
                    <a:pt x="5392" y="4247"/>
                    <a:pt x="4866" y="4247"/>
                  </a:cubicBezTo>
                  <a:cubicBezTo>
                    <a:pt x="4457" y="4247"/>
                    <a:pt x="4001" y="4197"/>
                    <a:pt x="3492" y="4097"/>
                  </a:cubicBezTo>
                  <a:cubicBezTo>
                    <a:pt x="3189" y="4036"/>
                    <a:pt x="2892" y="4005"/>
                    <a:pt x="2607" y="4005"/>
                  </a:cubicBezTo>
                  <a:cubicBezTo>
                    <a:pt x="1289" y="4005"/>
                    <a:pt x="239" y="4661"/>
                    <a:pt x="132" y="5982"/>
                  </a:cubicBezTo>
                  <a:cubicBezTo>
                    <a:pt x="0" y="7572"/>
                    <a:pt x="1033" y="8096"/>
                    <a:pt x="1033" y="8096"/>
                  </a:cubicBezTo>
                  <a:lnTo>
                    <a:pt x="1017" y="8063"/>
                  </a:lnTo>
                  <a:cubicBezTo>
                    <a:pt x="443" y="7408"/>
                    <a:pt x="607" y="6211"/>
                    <a:pt x="607" y="6211"/>
                  </a:cubicBezTo>
                  <a:cubicBezTo>
                    <a:pt x="689" y="5703"/>
                    <a:pt x="951" y="5244"/>
                    <a:pt x="1345" y="4900"/>
                  </a:cubicBezTo>
                  <a:cubicBezTo>
                    <a:pt x="1926" y="4459"/>
                    <a:pt x="2666" y="4373"/>
                    <a:pt x="3153" y="4373"/>
                  </a:cubicBezTo>
                  <a:cubicBezTo>
                    <a:pt x="3464" y="4373"/>
                    <a:pt x="3672" y="4408"/>
                    <a:pt x="3672" y="4408"/>
                  </a:cubicBezTo>
                  <a:cubicBezTo>
                    <a:pt x="3918" y="4441"/>
                    <a:pt x="4147" y="4457"/>
                    <a:pt x="4361" y="4457"/>
                  </a:cubicBezTo>
                  <a:cubicBezTo>
                    <a:pt x="4450" y="4462"/>
                    <a:pt x="4541" y="4464"/>
                    <a:pt x="4634" y="4464"/>
                  </a:cubicBezTo>
                  <a:cubicBezTo>
                    <a:pt x="5618" y="4464"/>
                    <a:pt x="6713" y="4202"/>
                    <a:pt x="7327" y="3228"/>
                  </a:cubicBezTo>
                  <a:cubicBezTo>
                    <a:pt x="8114" y="1982"/>
                    <a:pt x="7344" y="179"/>
                    <a:pt x="6032" y="15"/>
                  </a:cubicBezTo>
                  <a:cubicBezTo>
                    <a:pt x="5940" y="6"/>
                    <a:pt x="5847" y="1"/>
                    <a:pt x="575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 name="Google Shape;1942;p2"/>
            <p:cNvSpPr/>
            <p:nvPr/>
          </p:nvSpPr>
          <p:spPr>
            <a:xfrm>
              <a:off x="3691350" y="4307825"/>
              <a:ext cx="116825" cy="59325"/>
            </a:xfrm>
            <a:custGeom>
              <a:avLst/>
              <a:gdLst/>
              <a:ahLst/>
              <a:cxnLst/>
              <a:rect l="l" t="t" r="r" b="b"/>
              <a:pathLst>
                <a:path w="4673" h="2373" extrusionOk="0">
                  <a:moveTo>
                    <a:pt x="1086" y="0"/>
                  </a:moveTo>
                  <a:cubicBezTo>
                    <a:pt x="394" y="0"/>
                    <a:pt x="1" y="225"/>
                    <a:pt x="1" y="225"/>
                  </a:cubicBezTo>
                  <a:cubicBezTo>
                    <a:pt x="84" y="210"/>
                    <a:pt x="164" y="202"/>
                    <a:pt x="240" y="202"/>
                  </a:cubicBezTo>
                  <a:cubicBezTo>
                    <a:pt x="732" y="202"/>
                    <a:pt x="1049" y="513"/>
                    <a:pt x="935" y="996"/>
                  </a:cubicBezTo>
                  <a:cubicBezTo>
                    <a:pt x="804" y="1405"/>
                    <a:pt x="968" y="1864"/>
                    <a:pt x="1328" y="2127"/>
                  </a:cubicBezTo>
                  <a:cubicBezTo>
                    <a:pt x="1605" y="2360"/>
                    <a:pt x="2361" y="2373"/>
                    <a:pt x="2526" y="2373"/>
                  </a:cubicBezTo>
                  <a:cubicBezTo>
                    <a:pt x="2546" y="2373"/>
                    <a:pt x="2558" y="2372"/>
                    <a:pt x="2558" y="2372"/>
                  </a:cubicBezTo>
                  <a:cubicBezTo>
                    <a:pt x="2296" y="2241"/>
                    <a:pt x="2525" y="1881"/>
                    <a:pt x="2689" y="1438"/>
                  </a:cubicBezTo>
                  <a:cubicBezTo>
                    <a:pt x="2838" y="1050"/>
                    <a:pt x="2470" y="893"/>
                    <a:pt x="2280" y="893"/>
                  </a:cubicBezTo>
                  <a:cubicBezTo>
                    <a:pt x="2261" y="893"/>
                    <a:pt x="2244" y="894"/>
                    <a:pt x="2230" y="897"/>
                  </a:cubicBezTo>
                  <a:cubicBezTo>
                    <a:pt x="2142" y="906"/>
                    <a:pt x="2064" y="924"/>
                    <a:pt x="1993" y="924"/>
                  </a:cubicBezTo>
                  <a:cubicBezTo>
                    <a:pt x="1931" y="924"/>
                    <a:pt x="1874" y="910"/>
                    <a:pt x="1820" y="864"/>
                  </a:cubicBezTo>
                  <a:cubicBezTo>
                    <a:pt x="1712" y="797"/>
                    <a:pt x="1749" y="585"/>
                    <a:pt x="2029" y="585"/>
                  </a:cubicBezTo>
                  <a:cubicBezTo>
                    <a:pt x="2090" y="585"/>
                    <a:pt x="2162" y="595"/>
                    <a:pt x="2246" y="619"/>
                  </a:cubicBezTo>
                  <a:cubicBezTo>
                    <a:pt x="2722" y="766"/>
                    <a:pt x="2591" y="1241"/>
                    <a:pt x="3312" y="1389"/>
                  </a:cubicBezTo>
                  <a:cubicBezTo>
                    <a:pt x="3362" y="1398"/>
                    <a:pt x="3410" y="1402"/>
                    <a:pt x="3455" y="1402"/>
                  </a:cubicBezTo>
                  <a:cubicBezTo>
                    <a:pt x="4058" y="1402"/>
                    <a:pt x="4219" y="643"/>
                    <a:pt x="4295" y="537"/>
                  </a:cubicBezTo>
                  <a:cubicBezTo>
                    <a:pt x="4410" y="389"/>
                    <a:pt x="4525" y="274"/>
                    <a:pt x="4672" y="160"/>
                  </a:cubicBezTo>
                  <a:lnTo>
                    <a:pt x="4672" y="160"/>
                  </a:lnTo>
                  <a:cubicBezTo>
                    <a:pt x="4463" y="274"/>
                    <a:pt x="4087" y="394"/>
                    <a:pt x="3549" y="394"/>
                  </a:cubicBezTo>
                  <a:cubicBezTo>
                    <a:pt x="3161" y="394"/>
                    <a:pt x="2688" y="331"/>
                    <a:pt x="2132" y="160"/>
                  </a:cubicBezTo>
                  <a:cubicBezTo>
                    <a:pt x="1733" y="42"/>
                    <a:pt x="1382" y="0"/>
                    <a:pt x="108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 name="Google Shape;1943;p2"/>
            <p:cNvSpPr/>
            <p:nvPr/>
          </p:nvSpPr>
          <p:spPr>
            <a:xfrm>
              <a:off x="3698325" y="4198700"/>
              <a:ext cx="80350" cy="83700"/>
            </a:xfrm>
            <a:custGeom>
              <a:avLst/>
              <a:gdLst/>
              <a:ahLst/>
              <a:cxnLst/>
              <a:rect l="l" t="t" r="r" b="b"/>
              <a:pathLst>
                <a:path w="3214" h="3348" extrusionOk="0">
                  <a:moveTo>
                    <a:pt x="1951" y="1"/>
                  </a:moveTo>
                  <a:cubicBezTo>
                    <a:pt x="1492" y="279"/>
                    <a:pt x="1426" y="722"/>
                    <a:pt x="722" y="1345"/>
                  </a:cubicBezTo>
                  <a:cubicBezTo>
                    <a:pt x="0" y="1968"/>
                    <a:pt x="197" y="2426"/>
                    <a:pt x="361" y="2689"/>
                  </a:cubicBezTo>
                  <a:cubicBezTo>
                    <a:pt x="459" y="2803"/>
                    <a:pt x="427" y="3000"/>
                    <a:pt x="295" y="3099"/>
                  </a:cubicBezTo>
                  <a:cubicBezTo>
                    <a:pt x="1394" y="2984"/>
                    <a:pt x="1230" y="2345"/>
                    <a:pt x="1164" y="2148"/>
                  </a:cubicBezTo>
                  <a:cubicBezTo>
                    <a:pt x="1099" y="1951"/>
                    <a:pt x="1131" y="1836"/>
                    <a:pt x="1246" y="1836"/>
                  </a:cubicBezTo>
                  <a:cubicBezTo>
                    <a:pt x="1344" y="1836"/>
                    <a:pt x="1344" y="2066"/>
                    <a:pt x="1328" y="2345"/>
                  </a:cubicBezTo>
                  <a:cubicBezTo>
                    <a:pt x="1328" y="2640"/>
                    <a:pt x="1263" y="3279"/>
                    <a:pt x="2115" y="3344"/>
                  </a:cubicBezTo>
                  <a:cubicBezTo>
                    <a:pt x="2146" y="3347"/>
                    <a:pt x="2177" y="3348"/>
                    <a:pt x="2207" y="3348"/>
                  </a:cubicBezTo>
                  <a:cubicBezTo>
                    <a:pt x="2985" y="3348"/>
                    <a:pt x="3213" y="2558"/>
                    <a:pt x="3213" y="2558"/>
                  </a:cubicBezTo>
                  <a:lnTo>
                    <a:pt x="3213" y="2558"/>
                  </a:lnTo>
                  <a:cubicBezTo>
                    <a:pt x="3092" y="2591"/>
                    <a:pt x="2945" y="2615"/>
                    <a:pt x="2790" y="2615"/>
                  </a:cubicBezTo>
                  <a:cubicBezTo>
                    <a:pt x="2337" y="2615"/>
                    <a:pt x="1806" y="2413"/>
                    <a:pt x="1574" y="1656"/>
                  </a:cubicBezTo>
                  <a:cubicBezTo>
                    <a:pt x="1377" y="1082"/>
                    <a:pt x="1525" y="443"/>
                    <a:pt x="195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 name="Google Shape;1944;p2"/>
            <p:cNvSpPr/>
            <p:nvPr/>
          </p:nvSpPr>
          <p:spPr>
            <a:xfrm>
              <a:off x="3872075" y="4092575"/>
              <a:ext cx="115575" cy="137300"/>
            </a:xfrm>
            <a:custGeom>
              <a:avLst/>
              <a:gdLst/>
              <a:ahLst/>
              <a:cxnLst/>
              <a:rect l="l" t="t" r="r" b="b"/>
              <a:pathLst>
                <a:path w="4623" h="5492" extrusionOk="0">
                  <a:moveTo>
                    <a:pt x="4328" y="0"/>
                  </a:moveTo>
                  <a:lnTo>
                    <a:pt x="4328" y="0"/>
                  </a:lnTo>
                  <a:cubicBezTo>
                    <a:pt x="4442" y="459"/>
                    <a:pt x="4311" y="935"/>
                    <a:pt x="4000" y="1295"/>
                  </a:cubicBezTo>
                  <a:cubicBezTo>
                    <a:pt x="3951" y="1377"/>
                    <a:pt x="3885" y="1443"/>
                    <a:pt x="3803" y="1508"/>
                  </a:cubicBezTo>
                  <a:cubicBezTo>
                    <a:pt x="3016" y="2082"/>
                    <a:pt x="1902" y="1787"/>
                    <a:pt x="1000" y="2426"/>
                  </a:cubicBezTo>
                  <a:cubicBezTo>
                    <a:pt x="99" y="3049"/>
                    <a:pt x="197" y="3967"/>
                    <a:pt x="181" y="4475"/>
                  </a:cubicBezTo>
                  <a:cubicBezTo>
                    <a:pt x="197" y="4819"/>
                    <a:pt x="131" y="5163"/>
                    <a:pt x="0" y="5491"/>
                  </a:cubicBezTo>
                  <a:cubicBezTo>
                    <a:pt x="295" y="5295"/>
                    <a:pt x="476" y="4934"/>
                    <a:pt x="443" y="4573"/>
                  </a:cubicBezTo>
                  <a:cubicBezTo>
                    <a:pt x="443" y="3930"/>
                    <a:pt x="500" y="3202"/>
                    <a:pt x="695" y="3202"/>
                  </a:cubicBezTo>
                  <a:cubicBezTo>
                    <a:pt x="708" y="3202"/>
                    <a:pt x="723" y="3205"/>
                    <a:pt x="738" y="3213"/>
                  </a:cubicBezTo>
                  <a:cubicBezTo>
                    <a:pt x="967" y="3328"/>
                    <a:pt x="787" y="3574"/>
                    <a:pt x="705" y="3721"/>
                  </a:cubicBezTo>
                  <a:cubicBezTo>
                    <a:pt x="607" y="3885"/>
                    <a:pt x="443" y="4541"/>
                    <a:pt x="1164" y="4950"/>
                  </a:cubicBezTo>
                  <a:cubicBezTo>
                    <a:pt x="1164" y="4950"/>
                    <a:pt x="935" y="4426"/>
                    <a:pt x="1328" y="4147"/>
                  </a:cubicBezTo>
                  <a:cubicBezTo>
                    <a:pt x="1738" y="3869"/>
                    <a:pt x="2000" y="3705"/>
                    <a:pt x="1951" y="3131"/>
                  </a:cubicBezTo>
                  <a:cubicBezTo>
                    <a:pt x="1907" y="2608"/>
                    <a:pt x="2237" y="2175"/>
                    <a:pt x="2473" y="2175"/>
                  </a:cubicBezTo>
                  <a:cubicBezTo>
                    <a:pt x="2503" y="2175"/>
                    <a:pt x="2531" y="2182"/>
                    <a:pt x="2557" y="2197"/>
                  </a:cubicBezTo>
                  <a:cubicBezTo>
                    <a:pt x="2787" y="2344"/>
                    <a:pt x="2508" y="2557"/>
                    <a:pt x="2393" y="2606"/>
                  </a:cubicBezTo>
                  <a:cubicBezTo>
                    <a:pt x="2213" y="2721"/>
                    <a:pt x="2180" y="2983"/>
                    <a:pt x="2328" y="3147"/>
                  </a:cubicBezTo>
                  <a:cubicBezTo>
                    <a:pt x="2541" y="3393"/>
                    <a:pt x="2475" y="3705"/>
                    <a:pt x="2197" y="3803"/>
                  </a:cubicBezTo>
                  <a:cubicBezTo>
                    <a:pt x="2197" y="3803"/>
                    <a:pt x="2244" y="3808"/>
                    <a:pt x="2324" y="3808"/>
                  </a:cubicBezTo>
                  <a:cubicBezTo>
                    <a:pt x="2635" y="3808"/>
                    <a:pt x="3440" y="3736"/>
                    <a:pt x="3934" y="3033"/>
                  </a:cubicBezTo>
                  <a:cubicBezTo>
                    <a:pt x="4295" y="2524"/>
                    <a:pt x="4508" y="1918"/>
                    <a:pt x="4573" y="1295"/>
                  </a:cubicBezTo>
                  <a:cubicBezTo>
                    <a:pt x="4623" y="853"/>
                    <a:pt x="4541" y="394"/>
                    <a:pt x="432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 name="Google Shape;1945;p2"/>
            <p:cNvSpPr/>
            <p:nvPr/>
          </p:nvSpPr>
          <p:spPr>
            <a:xfrm>
              <a:off x="3457375" y="4235550"/>
              <a:ext cx="100000" cy="218525"/>
            </a:xfrm>
            <a:custGeom>
              <a:avLst/>
              <a:gdLst/>
              <a:ahLst/>
              <a:cxnLst/>
              <a:rect l="l" t="t" r="r" b="b"/>
              <a:pathLst>
                <a:path w="4000" h="8741" extrusionOk="0">
                  <a:moveTo>
                    <a:pt x="2081" y="0"/>
                  </a:moveTo>
                  <a:cubicBezTo>
                    <a:pt x="1553" y="0"/>
                    <a:pt x="1050" y="245"/>
                    <a:pt x="721" y="674"/>
                  </a:cubicBezTo>
                  <a:cubicBezTo>
                    <a:pt x="377" y="1182"/>
                    <a:pt x="328" y="1821"/>
                    <a:pt x="590" y="2362"/>
                  </a:cubicBezTo>
                  <a:cubicBezTo>
                    <a:pt x="824" y="2783"/>
                    <a:pt x="1259" y="3021"/>
                    <a:pt x="1715" y="3021"/>
                  </a:cubicBezTo>
                  <a:cubicBezTo>
                    <a:pt x="1898" y="3021"/>
                    <a:pt x="2084" y="2983"/>
                    <a:pt x="2262" y="2903"/>
                  </a:cubicBezTo>
                  <a:cubicBezTo>
                    <a:pt x="2967" y="2723"/>
                    <a:pt x="3098" y="1788"/>
                    <a:pt x="2492" y="1411"/>
                  </a:cubicBezTo>
                  <a:cubicBezTo>
                    <a:pt x="2408" y="1366"/>
                    <a:pt x="2322" y="1346"/>
                    <a:pt x="2239" y="1346"/>
                  </a:cubicBezTo>
                  <a:cubicBezTo>
                    <a:pt x="1902" y="1346"/>
                    <a:pt x="1619" y="1682"/>
                    <a:pt x="1738" y="2051"/>
                  </a:cubicBezTo>
                  <a:cubicBezTo>
                    <a:pt x="1874" y="2324"/>
                    <a:pt x="2193" y="2347"/>
                    <a:pt x="2324" y="2347"/>
                  </a:cubicBezTo>
                  <a:cubicBezTo>
                    <a:pt x="2350" y="2347"/>
                    <a:pt x="2369" y="2346"/>
                    <a:pt x="2377" y="2346"/>
                  </a:cubicBezTo>
                  <a:cubicBezTo>
                    <a:pt x="2443" y="2346"/>
                    <a:pt x="2443" y="2379"/>
                    <a:pt x="2443" y="2379"/>
                  </a:cubicBezTo>
                  <a:cubicBezTo>
                    <a:pt x="2487" y="2570"/>
                    <a:pt x="2241" y="2866"/>
                    <a:pt x="1776" y="2866"/>
                  </a:cubicBezTo>
                  <a:cubicBezTo>
                    <a:pt x="1722" y="2866"/>
                    <a:pt x="1666" y="2862"/>
                    <a:pt x="1607" y="2854"/>
                  </a:cubicBezTo>
                  <a:cubicBezTo>
                    <a:pt x="1410" y="2805"/>
                    <a:pt x="1246" y="2723"/>
                    <a:pt x="1098" y="2575"/>
                  </a:cubicBezTo>
                  <a:cubicBezTo>
                    <a:pt x="410" y="1936"/>
                    <a:pt x="754" y="559"/>
                    <a:pt x="1754" y="297"/>
                  </a:cubicBezTo>
                  <a:cubicBezTo>
                    <a:pt x="1902" y="256"/>
                    <a:pt x="2053" y="235"/>
                    <a:pt x="2205" y="235"/>
                  </a:cubicBezTo>
                  <a:cubicBezTo>
                    <a:pt x="2357" y="235"/>
                    <a:pt x="2508" y="256"/>
                    <a:pt x="2656" y="297"/>
                  </a:cubicBezTo>
                  <a:cubicBezTo>
                    <a:pt x="2836" y="346"/>
                    <a:pt x="3016" y="428"/>
                    <a:pt x="3180" y="559"/>
                  </a:cubicBezTo>
                  <a:cubicBezTo>
                    <a:pt x="3524" y="838"/>
                    <a:pt x="3737" y="1264"/>
                    <a:pt x="3770" y="1706"/>
                  </a:cubicBezTo>
                  <a:cubicBezTo>
                    <a:pt x="3836" y="2444"/>
                    <a:pt x="3459" y="3182"/>
                    <a:pt x="2885" y="3706"/>
                  </a:cubicBezTo>
                  <a:cubicBezTo>
                    <a:pt x="2311" y="4247"/>
                    <a:pt x="1574" y="4559"/>
                    <a:pt x="984" y="5083"/>
                  </a:cubicBezTo>
                  <a:cubicBezTo>
                    <a:pt x="426" y="5591"/>
                    <a:pt x="82" y="6296"/>
                    <a:pt x="33" y="7066"/>
                  </a:cubicBezTo>
                  <a:cubicBezTo>
                    <a:pt x="0" y="7755"/>
                    <a:pt x="394" y="8492"/>
                    <a:pt x="1033" y="8673"/>
                  </a:cubicBezTo>
                  <a:cubicBezTo>
                    <a:pt x="1168" y="8719"/>
                    <a:pt x="1306" y="8740"/>
                    <a:pt x="1442" y="8740"/>
                  </a:cubicBezTo>
                  <a:cubicBezTo>
                    <a:pt x="1935" y="8740"/>
                    <a:pt x="2396" y="8457"/>
                    <a:pt x="2525" y="8033"/>
                  </a:cubicBezTo>
                  <a:cubicBezTo>
                    <a:pt x="2721" y="7558"/>
                    <a:pt x="2508" y="7001"/>
                    <a:pt x="2033" y="6788"/>
                  </a:cubicBezTo>
                  <a:cubicBezTo>
                    <a:pt x="1934" y="6722"/>
                    <a:pt x="1820" y="6706"/>
                    <a:pt x="1705" y="6706"/>
                  </a:cubicBezTo>
                  <a:cubicBezTo>
                    <a:pt x="1662" y="6698"/>
                    <a:pt x="1619" y="6695"/>
                    <a:pt x="1576" y="6695"/>
                  </a:cubicBezTo>
                  <a:cubicBezTo>
                    <a:pt x="1248" y="6695"/>
                    <a:pt x="954" y="6911"/>
                    <a:pt x="853" y="7230"/>
                  </a:cubicBezTo>
                  <a:cubicBezTo>
                    <a:pt x="723" y="7724"/>
                    <a:pt x="994" y="7991"/>
                    <a:pt x="1308" y="7991"/>
                  </a:cubicBezTo>
                  <a:cubicBezTo>
                    <a:pt x="1390" y="7991"/>
                    <a:pt x="1476" y="7973"/>
                    <a:pt x="1557" y="7935"/>
                  </a:cubicBezTo>
                  <a:cubicBezTo>
                    <a:pt x="1869" y="7771"/>
                    <a:pt x="1934" y="7361"/>
                    <a:pt x="1672" y="7116"/>
                  </a:cubicBezTo>
                  <a:cubicBezTo>
                    <a:pt x="1596" y="7049"/>
                    <a:pt x="1497" y="7015"/>
                    <a:pt x="1395" y="7015"/>
                  </a:cubicBezTo>
                  <a:cubicBezTo>
                    <a:pt x="1323" y="7015"/>
                    <a:pt x="1249" y="7032"/>
                    <a:pt x="1180" y="7066"/>
                  </a:cubicBezTo>
                  <a:cubicBezTo>
                    <a:pt x="1162" y="7078"/>
                    <a:pt x="1148" y="7082"/>
                    <a:pt x="1138" y="7082"/>
                  </a:cubicBezTo>
                  <a:cubicBezTo>
                    <a:pt x="1105" y="7082"/>
                    <a:pt x="1115" y="7034"/>
                    <a:pt x="1115" y="7034"/>
                  </a:cubicBezTo>
                  <a:cubicBezTo>
                    <a:pt x="1226" y="6812"/>
                    <a:pt x="1521" y="6785"/>
                    <a:pt x="1661" y="6785"/>
                  </a:cubicBezTo>
                  <a:cubicBezTo>
                    <a:pt x="1708" y="6785"/>
                    <a:pt x="1738" y="6788"/>
                    <a:pt x="1738" y="6788"/>
                  </a:cubicBezTo>
                  <a:cubicBezTo>
                    <a:pt x="1836" y="6788"/>
                    <a:pt x="1918" y="6804"/>
                    <a:pt x="2016" y="6837"/>
                  </a:cubicBezTo>
                  <a:cubicBezTo>
                    <a:pt x="2459" y="7034"/>
                    <a:pt x="2656" y="7558"/>
                    <a:pt x="2459" y="8001"/>
                  </a:cubicBezTo>
                  <a:cubicBezTo>
                    <a:pt x="2318" y="8384"/>
                    <a:pt x="1909" y="8638"/>
                    <a:pt x="1463" y="8638"/>
                  </a:cubicBezTo>
                  <a:cubicBezTo>
                    <a:pt x="1337" y="8638"/>
                    <a:pt x="1208" y="8618"/>
                    <a:pt x="1082" y="8574"/>
                  </a:cubicBezTo>
                  <a:cubicBezTo>
                    <a:pt x="508" y="8361"/>
                    <a:pt x="148" y="7722"/>
                    <a:pt x="181" y="7050"/>
                  </a:cubicBezTo>
                  <a:cubicBezTo>
                    <a:pt x="230" y="6345"/>
                    <a:pt x="574" y="5690"/>
                    <a:pt x="1098" y="5214"/>
                  </a:cubicBezTo>
                  <a:cubicBezTo>
                    <a:pt x="1639" y="4706"/>
                    <a:pt x="2410" y="4427"/>
                    <a:pt x="3000" y="3837"/>
                  </a:cubicBezTo>
                  <a:cubicBezTo>
                    <a:pt x="3590" y="3280"/>
                    <a:pt x="4000" y="2493"/>
                    <a:pt x="3934" y="1690"/>
                  </a:cubicBezTo>
                  <a:cubicBezTo>
                    <a:pt x="3869" y="920"/>
                    <a:pt x="3311" y="264"/>
                    <a:pt x="2557" y="67"/>
                  </a:cubicBezTo>
                  <a:cubicBezTo>
                    <a:pt x="2399" y="22"/>
                    <a:pt x="2239" y="0"/>
                    <a:pt x="208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 name="Google Shape;1946;p2"/>
            <p:cNvSpPr/>
            <p:nvPr/>
          </p:nvSpPr>
          <p:spPr>
            <a:xfrm>
              <a:off x="3459425" y="4318350"/>
              <a:ext cx="42625" cy="60275"/>
            </a:xfrm>
            <a:custGeom>
              <a:avLst/>
              <a:gdLst/>
              <a:ahLst/>
              <a:cxnLst/>
              <a:rect l="l" t="t" r="r" b="b"/>
              <a:pathLst>
                <a:path w="1705" h="2411" extrusionOk="0">
                  <a:moveTo>
                    <a:pt x="1508" y="1"/>
                  </a:moveTo>
                  <a:cubicBezTo>
                    <a:pt x="1508" y="1"/>
                    <a:pt x="1377" y="66"/>
                    <a:pt x="1344" y="165"/>
                  </a:cubicBezTo>
                  <a:cubicBezTo>
                    <a:pt x="1329" y="241"/>
                    <a:pt x="1230" y="330"/>
                    <a:pt x="1072" y="330"/>
                  </a:cubicBezTo>
                  <a:cubicBezTo>
                    <a:pt x="1059" y="330"/>
                    <a:pt x="1046" y="330"/>
                    <a:pt x="1033" y="329"/>
                  </a:cubicBezTo>
                  <a:cubicBezTo>
                    <a:pt x="836" y="329"/>
                    <a:pt x="0" y="394"/>
                    <a:pt x="49" y="2410"/>
                  </a:cubicBezTo>
                  <a:cubicBezTo>
                    <a:pt x="49" y="2410"/>
                    <a:pt x="131" y="1673"/>
                    <a:pt x="754" y="1394"/>
                  </a:cubicBezTo>
                  <a:cubicBezTo>
                    <a:pt x="1393" y="1115"/>
                    <a:pt x="1705" y="853"/>
                    <a:pt x="1590" y="476"/>
                  </a:cubicBezTo>
                  <a:cubicBezTo>
                    <a:pt x="1475" y="83"/>
                    <a:pt x="1508" y="1"/>
                    <a:pt x="150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 name="Google Shape;1947;p2"/>
            <p:cNvSpPr/>
            <p:nvPr/>
          </p:nvSpPr>
          <p:spPr>
            <a:xfrm>
              <a:off x="3476625" y="4140100"/>
              <a:ext cx="159850" cy="250825"/>
            </a:xfrm>
            <a:custGeom>
              <a:avLst/>
              <a:gdLst/>
              <a:ahLst/>
              <a:cxnLst/>
              <a:rect l="l" t="t" r="r" b="b"/>
              <a:pathLst>
                <a:path w="6394" h="10033" extrusionOk="0">
                  <a:moveTo>
                    <a:pt x="5246" y="1"/>
                  </a:moveTo>
                  <a:lnTo>
                    <a:pt x="5246" y="1"/>
                  </a:lnTo>
                  <a:cubicBezTo>
                    <a:pt x="2886" y="673"/>
                    <a:pt x="4180" y="2197"/>
                    <a:pt x="4262" y="4426"/>
                  </a:cubicBezTo>
                  <a:cubicBezTo>
                    <a:pt x="4344" y="6278"/>
                    <a:pt x="3263" y="7983"/>
                    <a:pt x="1558" y="8688"/>
                  </a:cubicBezTo>
                  <a:cubicBezTo>
                    <a:pt x="230" y="9229"/>
                    <a:pt x="1" y="10032"/>
                    <a:pt x="1" y="10032"/>
                  </a:cubicBezTo>
                  <a:cubicBezTo>
                    <a:pt x="318" y="9500"/>
                    <a:pt x="672" y="9330"/>
                    <a:pt x="973" y="9330"/>
                  </a:cubicBezTo>
                  <a:cubicBezTo>
                    <a:pt x="1201" y="9330"/>
                    <a:pt x="1398" y="9427"/>
                    <a:pt x="1525" y="9540"/>
                  </a:cubicBezTo>
                  <a:cubicBezTo>
                    <a:pt x="1634" y="9637"/>
                    <a:pt x="1736" y="9667"/>
                    <a:pt x="1831" y="9667"/>
                  </a:cubicBezTo>
                  <a:cubicBezTo>
                    <a:pt x="1986" y="9667"/>
                    <a:pt x="2122" y="9589"/>
                    <a:pt x="2242" y="9589"/>
                  </a:cubicBezTo>
                  <a:cubicBezTo>
                    <a:pt x="2249" y="9589"/>
                    <a:pt x="2256" y="9589"/>
                    <a:pt x="2263" y="9590"/>
                  </a:cubicBezTo>
                  <a:cubicBezTo>
                    <a:pt x="2476" y="9606"/>
                    <a:pt x="2345" y="9803"/>
                    <a:pt x="2345" y="9803"/>
                  </a:cubicBezTo>
                  <a:cubicBezTo>
                    <a:pt x="2672" y="9655"/>
                    <a:pt x="2771" y="9245"/>
                    <a:pt x="2574" y="8934"/>
                  </a:cubicBezTo>
                  <a:cubicBezTo>
                    <a:pt x="2474" y="8791"/>
                    <a:pt x="2312" y="8698"/>
                    <a:pt x="2142" y="8698"/>
                  </a:cubicBezTo>
                  <a:cubicBezTo>
                    <a:pt x="2117" y="8698"/>
                    <a:pt x="2091" y="8700"/>
                    <a:pt x="2066" y="8704"/>
                  </a:cubicBezTo>
                  <a:cubicBezTo>
                    <a:pt x="2066" y="8704"/>
                    <a:pt x="2263" y="8672"/>
                    <a:pt x="3312" y="7803"/>
                  </a:cubicBezTo>
                  <a:cubicBezTo>
                    <a:pt x="4607" y="6754"/>
                    <a:pt x="4541" y="7114"/>
                    <a:pt x="5459" y="6623"/>
                  </a:cubicBezTo>
                  <a:cubicBezTo>
                    <a:pt x="6393" y="6131"/>
                    <a:pt x="6082" y="5148"/>
                    <a:pt x="6082" y="5147"/>
                  </a:cubicBezTo>
                  <a:lnTo>
                    <a:pt x="6082" y="5147"/>
                  </a:lnTo>
                  <a:cubicBezTo>
                    <a:pt x="6036" y="5269"/>
                    <a:pt x="5977" y="5446"/>
                    <a:pt x="5514" y="5446"/>
                  </a:cubicBezTo>
                  <a:cubicBezTo>
                    <a:pt x="5477" y="5446"/>
                    <a:pt x="5436" y="5445"/>
                    <a:pt x="5393" y="5443"/>
                  </a:cubicBezTo>
                  <a:cubicBezTo>
                    <a:pt x="5365" y="5440"/>
                    <a:pt x="5337" y="5439"/>
                    <a:pt x="5309" y="5439"/>
                  </a:cubicBezTo>
                  <a:cubicBezTo>
                    <a:pt x="4949" y="5439"/>
                    <a:pt x="4628" y="5632"/>
                    <a:pt x="4475" y="5967"/>
                  </a:cubicBezTo>
                  <a:cubicBezTo>
                    <a:pt x="4410" y="6082"/>
                    <a:pt x="4328" y="6180"/>
                    <a:pt x="4213" y="6246"/>
                  </a:cubicBezTo>
                  <a:cubicBezTo>
                    <a:pt x="4557" y="5918"/>
                    <a:pt x="4607" y="5147"/>
                    <a:pt x="4721" y="4508"/>
                  </a:cubicBezTo>
                  <a:cubicBezTo>
                    <a:pt x="4820" y="3869"/>
                    <a:pt x="5098" y="4066"/>
                    <a:pt x="5672" y="3689"/>
                  </a:cubicBezTo>
                  <a:cubicBezTo>
                    <a:pt x="6229" y="3295"/>
                    <a:pt x="5934" y="2804"/>
                    <a:pt x="5869" y="2656"/>
                  </a:cubicBezTo>
                  <a:cubicBezTo>
                    <a:pt x="5836" y="2508"/>
                    <a:pt x="5852" y="2361"/>
                    <a:pt x="5902" y="2230"/>
                  </a:cubicBezTo>
                  <a:lnTo>
                    <a:pt x="5902" y="2230"/>
                  </a:lnTo>
                  <a:cubicBezTo>
                    <a:pt x="5901" y="2230"/>
                    <a:pt x="5852" y="2328"/>
                    <a:pt x="5475" y="2394"/>
                  </a:cubicBezTo>
                  <a:cubicBezTo>
                    <a:pt x="5164" y="2427"/>
                    <a:pt x="4918" y="2656"/>
                    <a:pt x="4852" y="2967"/>
                  </a:cubicBezTo>
                  <a:cubicBezTo>
                    <a:pt x="4852" y="3118"/>
                    <a:pt x="4750" y="3302"/>
                    <a:pt x="4611" y="3302"/>
                  </a:cubicBezTo>
                  <a:cubicBezTo>
                    <a:pt x="4584" y="3302"/>
                    <a:pt x="4555" y="3295"/>
                    <a:pt x="4525" y="3279"/>
                  </a:cubicBezTo>
                  <a:cubicBezTo>
                    <a:pt x="4328" y="3164"/>
                    <a:pt x="4410" y="2885"/>
                    <a:pt x="4410" y="2885"/>
                  </a:cubicBezTo>
                  <a:cubicBezTo>
                    <a:pt x="4607" y="2295"/>
                    <a:pt x="5197" y="2525"/>
                    <a:pt x="5639" y="1836"/>
                  </a:cubicBezTo>
                  <a:cubicBezTo>
                    <a:pt x="6033" y="1214"/>
                    <a:pt x="5475" y="591"/>
                    <a:pt x="5279" y="410"/>
                  </a:cubicBezTo>
                  <a:cubicBezTo>
                    <a:pt x="5164" y="296"/>
                    <a:pt x="5148" y="115"/>
                    <a:pt x="524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 name="Google Shape;1948;p2"/>
            <p:cNvSpPr/>
            <p:nvPr/>
          </p:nvSpPr>
          <p:spPr>
            <a:xfrm>
              <a:off x="3522925" y="4345400"/>
              <a:ext cx="25" cy="25"/>
            </a:xfrm>
            <a:custGeom>
              <a:avLst/>
              <a:gdLst/>
              <a:ahLst/>
              <a:cxnLst/>
              <a:rect l="l" t="t" r="r" b="b"/>
              <a:pathLst>
                <a:path w="1" h="1" fill="none" extrusionOk="0">
                  <a:moveTo>
                    <a:pt x="1" y="1"/>
                  </a:moveTo>
                  <a:lnTo>
                    <a:pt x="1"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 name="Google Shape;1949;p2"/>
            <p:cNvSpPr/>
            <p:nvPr/>
          </p:nvSpPr>
          <p:spPr>
            <a:xfrm>
              <a:off x="3457775" y="4066350"/>
              <a:ext cx="69700" cy="204100"/>
            </a:xfrm>
            <a:custGeom>
              <a:avLst/>
              <a:gdLst/>
              <a:ahLst/>
              <a:cxnLst/>
              <a:rect l="l" t="t" r="r" b="b"/>
              <a:pathLst>
                <a:path w="2788" h="8164" extrusionOk="0">
                  <a:moveTo>
                    <a:pt x="689" y="0"/>
                  </a:moveTo>
                  <a:cubicBezTo>
                    <a:pt x="689" y="0"/>
                    <a:pt x="66" y="197"/>
                    <a:pt x="214" y="1082"/>
                  </a:cubicBezTo>
                  <a:cubicBezTo>
                    <a:pt x="296" y="1574"/>
                    <a:pt x="558" y="2033"/>
                    <a:pt x="935" y="2377"/>
                  </a:cubicBezTo>
                  <a:cubicBezTo>
                    <a:pt x="1115" y="2574"/>
                    <a:pt x="1312" y="2738"/>
                    <a:pt x="1459" y="2901"/>
                  </a:cubicBezTo>
                  <a:cubicBezTo>
                    <a:pt x="1804" y="3278"/>
                    <a:pt x="2459" y="4131"/>
                    <a:pt x="2132" y="4983"/>
                  </a:cubicBezTo>
                  <a:cubicBezTo>
                    <a:pt x="2050" y="5213"/>
                    <a:pt x="1902" y="5409"/>
                    <a:pt x="1722" y="5573"/>
                  </a:cubicBezTo>
                  <a:cubicBezTo>
                    <a:pt x="1148" y="6081"/>
                    <a:pt x="755" y="6327"/>
                    <a:pt x="443" y="6770"/>
                  </a:cubicBezTo>
                  <a:cubicBezTo>
                    <a:pt x="148" y="7163"/>
                    <a:pt x="1" y="7655"/>
                    <a:pt x="17" y="8163"/>
                  </a:cubicBezTo>
                  <a:cubicBezTo>
                    <a:pt x="17" y="8016"/>
                    <a:pt x="66" y="6950"/>
                    <a:pt x="1214" y="6147"/>
                  </a:cubicBezTo>
                  <a:cubicBezTo>
                    <a:pt x="2509" y="5229"/>
                    <a:pt x="2787" y="4311"/>
                    <a:pt x="2345" y="2918"/>
                  </a:cubicBezTo>
                  <a:cubicBezTo>
                    <a:pt x="2279" y="2721"/>
                    <a:pt x="2197" y="2541"/>
                    <a:pt x="2099" y="2377"/>
                  </a:cubicBezTo>
                  <a:cubicBezTo>
                    <a:pt x="1492" y="1246"/>
                    <a:pt x="394" y="984"/>
                    <a:pt x="6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 name="Google Shape;1950;p2"/>
            <p:cNvSpPr/>
            <p:nvPr/>
          </p:nvSpPr>
          <p:spPr>
            <a:xfrm>
              <a:off x="3231175" y="4389875"/>
              <a:ext cx="226625" cy="158050"/>
            </a:xfrm>
            <a:custGeom>
              <a:avLst/>
              <a:gdLst/>
              <a:ahLst/>
              <a:cxnLst/>
              <a:rect l="l" t="t" r="r" b="b"/>
              <a:pathLst>
                <a:path w="9065" h="6322" extrusionOk="0">
                  <a:moveTo>
                    <a:pt x="1992" y="0"/>
                  </a:moveTo>
                  <a:cubicBezTo>
                    <a:pt x="1079" y="0"/>
                    <a:pt x="66" y="656"/>
                    <a:pt x="33" y="1860"/>
                  </a:cubicBezTo>
                  <a:cubicBezTo>
                    <a:pt x="0" y="2729"/>
                    <a:pt x="459" y="3532"/>
                    <a:pt x="1230" y="3942"/>
                  </a:cubicBezTo>
                  <a:cubicBezTo>
                    <a:pt x="1742" y="4193"/>
                    <a:pt x="2308" y="4297"/>
                    <a:pt x="2884" y="4297"/>
                  </a:cubicBezTo>
                  <a:cubicBezTo>
                    <a:pt x="3212" y="4297"/>
                    <a:pt x="3542" y="4264"/>
                    <a:pt x="3869" y="4204"/>
                  </a:cubicBezTo>
                  <a:cubicBezTo>
                    <a:pt x="4754" y="3975"/>
                    <a:pt x="5573" y="3631"/>
                    <a:pt x="6376" y="3434"/>
                  </a:cubicBezTo>
                  <a:cubicBezTo>
                    <a:pt x="6576" y="3382"/>
                    <a:pt x="6779" y="3356"/>
                    <a:pt x="6979" y="3356"/>
                  </a:cubicBezTo>
                  <a:cubicBezTo>
                    <a:pt x="7596" y="3356"/>
                    <a:pt x="8177" y="3602"/>
                    <a:pt x="8524" y="4073"/>
                  </a:cubicBezTo>
                  <a:cubicBezTo>
                    <a:pt x="8950" y="4647"/>
                    <a:pt x="8999" y="5581"/>
                    <a:pt x="8458" y="5991"/>
                  </a:cubicBezTo>
                  <a:cubicBezTo>
                    <a:pt x="8248" y="6144"/>
                    <a:pt x="7995" y="6215"/>
                    <a:pt x="7750" y="6215"/>
                  </a:cubicBezTo>
                  <a:cubicBezTo>
                    <a:pt x="7364" y="6215"/>
                    <a:pt x="6996" y="6039"/>
                    <a:pt x="6835" y="5729"/>
                  </a:cubicBezTo>
                  <a:cubicBezTo>
                    <a:pt x="6524" y="5237"/>
                    <a:pt x="6770" y="4581"/>
                    <a:pt x="7229" y="4467"/>
                  </a:cubicBezTo>
                  <a:cubicBezTo>
                    <a:pt x="7326" y="4423"/>
                    <a:pt x="7429" y="4402"/>
                    <a:pt x="7529" y="4402"/>
                  </a:cubicBezTo>
                  <a:cubicBezTo>
                    <a:pt x="7765" y="4402"/>
                    <a:pt x="7992" y="4517"/>
                    <a:pt x="8130" y="4713"/>
                  </a:cubicBezTo>
                  <a:cubicBezTo>
                    <a:pt x="8229" y="4893"/>
                    <a:pt x="8245" y="5106"/>
                    <a:pt x="8163" y="5286"/>
                  </a:cubicBezTo>
                  <a:cubicBezTo>
                    <a:pt x="8163" y="5325"/>
                    <a:pt x="8112" y="5404"/>
                    <a:pt x="8059" y="5404"/>
                  </a:cubicBezTo>
                  <a:cubicBezTo>
                    <a:pt x="8044" y="5404"/>
                    <a:pt x="8030" y="5399"/>
                    <a:pt x="8016" y="5385"/>
                  </a:cubicBezTo>
                  <a:cubicBezTo>
                    <a:pt x="7966" y="5335"/>
                    <a:pt x="8016" y="4975"/>
                    <a:pt x="7655" y="4926"/>
                  </a:cubicBezTo>
                  <a:cubicBezTo>
                    <a:pt x="7640" y="4924"/>
                    <a:pt x="7626" y="4923"/>
                    <a:pt x="7612" y="4923"/>
                  </a:cubicBezTo>
                  <a:cubicBezTo>
                    <a:pt x="7269" y="4923"/>
                    <a:pt x="7161" y="5489"/>
                    <a:pt x="7507" y="5630"/>
                  </a:cubicBezTo>
                  <a:cubicBezTo>
                    <a:pt x="7577" y="5663"/>
                    <a:pt x="7650" y="5678"/>
                    <a:pt x="7722" y="5678"/>
                  </a:cubicBezTo>
                  <a:cubicBezTo>
                    <a:pt x="7942" y="5678"/>
                    <a:pt x="8155" y="5537"/>
                    <a:pt x="8229" y="5303"/>
                  </a:cubicBezTo>
                  <a:cubicBezTo>
                    <a:pt x="8229" y="5303"/>
                    <a:pt x="8229" y="5286"/>
                    <a:pt x="8229" y="5286"/>
                  </a:cubicBezTo>
                  <a:cubicBezTo>
                    <a:pt x="8229" y="5270"/>
                    <a:pt x="8229" y="5253"/>
                    <a:pt x="8245" y="5237"/>
                  </a:cubicBezTo>
                  <a:lnTo>
                    <a:pt x="8245" y="5221"/>
                  </a:lnTo>
                  <a:cubicBezTo>
                    <a:pt x="8261" y="5106"/>
                    <a:pt x="8261" y="4975"/>
                    <a:pt x="8212" y="4844"/>
                  </a:cubicBezTo>
                  <a:cubicBezTo>
                    <a:pt x="8099" y="4541"/>
                    <a:pt x="7802" y="4345"/>
                    <a:pt x="7491" y="4345"/>
                  </a:cubicBezTo>
                  <a:cubicBezTo>
                    <a:pt x="7398" y="4345"/>
                    <a:pt x="7303" y="4363"/>
                    <a:pt x="7212" y="4401"/>
                  </a:cubicBezTo>
                  <a:cubicBezTo>
                    <a:pt x="6704" y="4532"/>
                    <a:pt x="6426" y="5221"/>
                    <a:pt x="6753" y="5778"/>
                  </a:cubicBezTo>
                  <a:cubicBezTo>
                    <a:pt x="6925" y="6121"/>
                    <a:pt x="7333" y="6321"/>
                    <a:pt x="7758" y="6321"/>
                  </a:cubicBezTo>
                  <a:cubicBezTo>
                    <a:pt x="8024" y="6321"/>
                    <a:pt x="8297" y="6243"/>
                    <a:pt x="8524" y="6073"/>
                  </a:cubicBezTo>
                  <a:cubicBezTo>
                    <a:pt x="8950" y="5745"/>
                    <a:pt x="9065" y="5139"/>
                    <a:pt x="8934" y="4581"/>
                  </a:cubicBezTo>
                  <a:cubicBezTo>
                    <a:pt x="8819" y="4057"/>
                    <a:pt x="8458" y="3172"/>
                    <a:pt x="7196" y="2893"/>
                  </a:cubicBezTo>
                  <a:cubicBezTo>
                    <a:pt x="7051" y="2861"/>
                    <a:pt x="6902" y="2846"/>
                    <a:pt x="6752" y="2846"/>
                  </a:cubicBezTo>
                  <a:cubicBezTo>
                    <a:pt x="5421" y="2846"/>
                    <a:pt x="3881" y="3984"/>
                    <a:pt x="2307" y="3984"/>
                  </a:cubicBezTo>
                  <a:cubicBezTo>
                    <a:pt x="2085" y="3984"/>
                    <a:pt x="1862" y="3961"/>
                    <a:pt x="1639" y="3909"/>
                  </a:cubicBezTo>
                  <a:cubicBezTo>
                    <a:pt x="1541" y="3877"/>
                    <a:pt x="1459" y="3860"/>
                    <a:pt x="1361" y="3827"/>
                  </a:cubicBezTo>
                  <a:lnTo>
                    <a:pt x="1312" y="3795"/>
                  </a:lnTo>
                  <a:cubicBezTo>
                    <a:pt x="590" y="3418"/>
                    <a:pt x="148" y="2664"/>
                    <a:pt x="181" y="1860"/>
                  </a:cubicBezTo>
                  <a:cubicBezTo>
                    <a:pt x="203" y="743"/>
                    <a:pt x="1166" y="111"/>
                    <a:pt x="2032" y="111"/>
                  </a:cubicBezTo>
                  <a:cubicBezTo>
                    <a:pt x="2449" y="111"/>
                    <a:pt x="2843" y="257"/>
                    <a:pt x="3098" y="566"/>
                  </a:cubicBezTo>
                  <a:cubicBezTo>
                    <a:pt x="3557" y="1025"/>
                    <a:pt x="3524" y="1779"/>
                    <a:pt x="3016" y="2188"/>
                  </a:cubicBezTo>
                  <a:cubicBezTo>
                    <a:pt x="2934" y="2237"/>
                    <a:pt x="2852" y="2287"/>
                    <a:pt x="2754" y="2303"/>
                  </a:cubicBezTo>
                  <a:cubicBezTo>
                    <a:pt x="2694" y="2320"/>
                    <a:pt x="2631" y="2328"/>
                    <a:pt x="2568" y="2328"/>
                  </a:cubicBezTo>
                  <a:cubicBezTo>
                    <a:pt x="2391" y="2328"/>
                    <a:pt x="2211" y="2264"/>
                    <a:pt x="2066" y="2156"/>
                  </a:cubicBezTo>
                  <a:cubicBezTo>
                    <a:pt x="1934" y="2074"/>
                    <a:pt x="1885" y="1926"/>
                    <a:pt x="1918" y="1779"/>
                  </a:cubicBezTo>
                  <a:lnTo>
                    <a:pt x="1918" y="1779"/>
                  </a:lnTo>
                  <a:cubicBezTo>
                    <a:pt x="1993" y="1854"/>
                    <a:pt x="2097" y="1894"/>
                    <a:pt x="2201" y="1894"/>
                  </a:cubicBezTo>
                  <a:cubicBezTo>
                    <a:pt x="2256" y="1894"/>
                    <a:pt x="2310" y="1883"/>
                    <a:pt x="2361" y="1860"/>
                  </a:cubicBezTo>
                  <a:cubicBezTo>
                    <a:pt x="2590" y="1729"/>
                    <a:pt x="2525" y="1320"/>
                    <a:pt x="2213" y="1221"/>
                  </a:cubicBezTo>
                  <a:cubicBezTo>
                    <a:pt x="2186" y="1214"/>
                    <a:pt x="2158" y="1211"/>
                    <a:pt x="2131" y="1211"/>
                  </a:cubicBezTo>
                  <a:cubicBezTo>
                    <a:pt x="1788" y="1211"/>
                    <a:pt x="1507" y="1762"/>
                    <a:pt x="1902" y="2172"/>
                  </a:cubicBezTo>
                  <a:cubicBezTo>
                    <a:pt x="2059" y="2317"/>
                    <a:pt x="2262" y="2400"/>
                    <a:pt x="2469" y="2400"/>
                  </a:cubicBezTo>
                  <a:cubicBezTo>
                    <a:pt x="2542" y="2400"/>
                    <a:pt x="2616" y="2390"/>
                    <a:pt x="2688" y="2369"/>
                  </a:cubicBezTo>
                  <a:cubicBezTo>
                    <a:pt x="2721" y="2369"/>
                    <a:pt x="2754" y="2369"/>
                    <a:pt x="2787" y="2352"/>
                  </a:cubicBezTo>
                  <a:lnTo>
                    <a:pt x="2852" y="2336"/>
                  </a:lnTo>
                  <a:lnTo>
                    <a:pt x="2885" y="2319"/>
                  </a:lnTo>
                  <a:cubicBezTo>
                    <a:pt x="3049" y="2254"/>
                    <a:pt x="3164" y="2139"/>
                    <a:pt x="3262" y="2008"/>
                  </a:cubicBezTo>
                  <a:cubicBezTo>
                    <a:pt x="3590" y="1549"/>
                    <a:pt x="3541" y="910"/>
                    <a:pt x="3147" y="500"/>
                  </a:cubicBezTo>
                  <a:cubicBezTo>
                    <a:pt x="2875" y="163"/>
                    <a:pt x="2446" y="0"/>
                    <a:pt x="199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 name="Google Shape;1951;p2"/>
            <p:cNvSpPr/>
            <p:nvPr/>
          </p:nvSpPr>
          <p:spPr>
            <a:xfrm>
              <a:off x="3269275" y="4479725"/>
              <a:ext cx="161475" cy="92725"/>
            </a:xfrm>
            <a:custGeom>
              <a:avLst/>
              <a:gdLst/>
              <a:ahLst/>
              <a:cxnLst/>
              <a:rect l="l" t="t" r="r" b="b"/>
              <a:pathLst>
                <a:path w="6459" h="3709" extrusionOk="0">
                  <a:moveTo>
                    <a:pt x="5519" y="1"/>
                  </a:moveTo>
                  <a:cubicBezTo>
                    <a:pt x="5268" y="1"/>
                    <a:pt x="4969" y="45"/>
                    <a:pt x="4623" y="168"/>
                  </a:cubicBezTo>
                  <a:cubicBezTo>
                    <a:pt x="3779" y="468"/>
                    <a:pt x="2593" y="1030"/>
                    <a:pt x="1426" y="1030"/>
                  </a:cubicBezTo>
                  <a:cubicBezTo>
                    <a:pt x="939" y="1030"/>
                    <a:pt x="455" y="932"/>
                    <a:pt x="1" y="676"/>
                  </a:cubicBezTo>
                  <a:lnTo>
                    <a:pt x="1" y="676"/>
                  </a:lnTo>
                  <a:cubicBezTo>
                    <a:pt x="1" y="676"/>
                    <a:pt x="582" y="1334"/>
                    <a:pt x="1346" y="1334"/>
                  </a:cubicBezTo>
                  <a:cubicBezTo>
                    <a:pt x="1373" y="1334"/>
                    <a:pt x="1400" y="1333"/>
                    <a:pt x="1427" y="1332"/>
                  </a:cubicBezTo>
                  <a:cubicBezTo>
                    <a:pt x="1951" y="1295"/>
                    <a:pt x="2176" y="1159"/>
                    <a:pt x="2311" y="1159"/>
                  </a:cubicBezTo>
                  <a:cubicBezTo>
                    <a:pt x="2357" y="1159"/>
                    <a:pt x="2393" y="1175"/>
                    <a:pt x="2427" y="1217"/>
                  </a:cubicBezTo>
                  <a:cubicBezTo>
                    <a:pt x="2488" y="1315"/>
                    <a:pt x="2394" y="1367"/>
                    <a:pt x="2254" y="1367"/>
                  </a:cubicBezTo>
                  <a:cubicBezTo>
                    <a:pt x="2207" y="1367"/>
                    <a:pt x="2153" y="1361"/>
                    <a:pt x="2099" y="1348"/>
                  </a:cubicBezTo>
                  <a:cubicBezTo>
                    <a:pt x="2051" y="1332"/>
                    <a:pt x="2002" y="1325"/>
                    <a:pt x="1954" y="1325"/>
                  </a:cubicBezTo>
                  <a:cubicBezTo>
                    <a:pt x="1851" y="1325"/>
                    <a:pt x="1751" y="1358"/>
                    <a:pt x="1673" y="1414"/>
                  </a:cubicBezTo>
                  <a:cubicBezTo>
                    <a:pt x="1495" y="1575"/>
                    <a:pt x="1715" y="2102"/>
                    <a:pt x="1346" y="2102"/>
                  </a:cubicBezTo>
                  <a:cubicBezTo>
                    <a:pt x="1340" y="2102"/>
                    <a:pt x="1334" y="2102"/>
                    <a:pt x="1328" y="2102"/>
                  </a:cubicBezTo>
                  <a:lnTo>
                    <a:pt x="1328" y="2102"/>
                  </a:lnTo>
                  <a:cubicBezTo>
                    <a:pt x="1328" y="2102"/>
                    <a:pt x="1614" y="2462"/>
                    <a:pt x="2041" y="2462"/>
                  </a:cubicBezTo>
                  <a:cubicBezTo>
                    <a:pt x="2183" y="2462"/>
                    <a:pt x="2341" y="2422"/>
                    <a:pt x="2509" y="2315"/>
                  </a:cubicBezTo>
                  <a:cubicBezTo>
                    <a:pt x="3181" y="1873"/>
                    <a:pt x="2820" y="1381"/>
                    <a:pt x="3066" y="1250"/>
                  </a:cubicBezTo>
                  <a:cubicBezTo>
                    <a:pt x="3109" y="1227"/>
                    <a:pt x="3151" y="1216"/>
                    <a:pt x="3190" y="1216"/>
                  </a:cubicBezTo>
                  <a:cubicBezTo>
                    <a:pt x="3373" y="1216"/>
                    <a:pt x="3487" y="1446"/>
                    <a:pt x="3312" y="1676"/>
                  </a:cubicBezTo>
                  <a:cubicBezTo>
                    <a:pt x="3082" y="1938"/>
                    <a:pt x="2213" y="2889"/>
                    <a:pt x="3558" y="3708"/>
                  </a:cubicBezTo>
                  <a:cubicBezTo>
                    <a:pt x="3574" y="3708"/>
                    <a:pt x="3394" y="3249"/>
                    <a:pt x="3738" y="3086"/>
                  </a:cubicBezTo>
                  <a:cubicBezTo>
                    <a:pt x="4098" y="2922"/>
                    <a:pt x="4820" y="2709"/>
                    <a:pt x="4721" y="2200"/>
                  </a:cubicBezTo>
                  <a:cubicBezTo>
                    <a:pt x="4623" y="1709"/>
                    <a:pt x="4246" y="955"/>
                    <a:pt x="4852" y="512"/>
                  </a:cubicBezTo>
                  <a:cubicBezTo>
                    <a:pt x="5204" y="248"/>
                    <a:pt x="5510" y="147"/>
                    <a:pt x="5817" y="147"/>
                  </a:cubicBezTo>
                  <a:cubicBezTo>
                    <a:pt x="6025" y="147"/>
                    <a:pt x="6234" y="193"/>
                    <a:pt x="6459" y="266"/>
                  </a:cubicBezTo>
                  <a:cubicBezTo>
                    <a:pt x="6459" y="266"/>
                    <a:pt x="6136" y="1"/>
                    <a:pt x="551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 name="Google Shape;1952;p2"/>
            <p:cNvSpPr/>
            <p:nvPr/>
          </p:nvSpPr>
          <p:spPr>
            <a:xfrm>
              <a:off x="3299200" y="4387825"/>
              <a:ext cx="90575" cy="63325"/>
            </a:xfrm>
            <a:custGeom>
              <a:avLst/>
              <a:gdLst/>
              <a:ahLst/>
              <a:cxnLst/>
              <a:rect l="l" t="t" r="r" b="b"/>
              <a:pathLst>
                <a:path w="3623" h="2533" extrusionOk="0">
                  <a:moveTo>
                    <a:pt x="1094" y="0"/>
                  </a:moveTo>
                  <a:cubicBezTo>
                    <a:pt x="500" y="0"/>
                    <a:pt x="0" y="123"/>
                    <a:pt x="0" y="123"/>
                  </a:cubicBezTo>
                  <a:cubicBezTo>
                    <a:pt x="0" y="123"/>
                    <a:pt x="967" y="205"/>
                    <a:pt x="1197" y="549"/>
                  </a:cubicBezTo>
                  <a:cubicBezTo>
                    <a:pt x="1377" y="746"/>
                    <a:pt x="1443" y="1025"/>
                    <a:pt x="1361" y="1270"/>
                  </a:cubicBezTo>
                  <a:cubicBezTo>
                    <a:pt x="1312" y="1500"/>
                    <a:pt x="1197" y="2156"/>
                    <a:pt x="2229" y="2156"/>
                  </a:cubicBezTo>
                  <a:cubicBezTo>
                    <a:pt x="3262" y="2172"/>
                    <a:pt x="3098" y="2533"/>
                    <a:pt x="3098" y="2533"/>
                  </a:cubicBezTo>
                  <a:cubicBezTo>
                    <a:pt x="3098" y="2533"/>
                    <a:pt x="3623" y="1762"/>
                    <a:pt x="2754" y="615"/>
                  </a:cubicBezTo>
                  <a:cubicBezTo>
                    <a:pt x="2377" y="123"/>
                    <a:pt x="1689" y="0"/>
                    <a:pt x="10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 name="Google Shape;1953;p2"/>
            <p:cNvSpPr/>
            <p:nvPr/>
          </p:nvSpPr>
          <p:spPr>
            <a:xfrm>
              <a:off x="3263950" y="4321225"/>
              <a:ext cx="56575" cy="66825"/>
            </a:xfrm>
            <a:custGeom>
              <a:avLst/>
              <a:gdLst/>
              <a:ahLst/>
              <a:cxnLst/>
              <a:rect l="l" t="t" r="r" b="b"/>
              <a:pathLst>
                <a:path w="2263" h="2673" extrusionOk="0">
                  <a:moveTo>
                    <a:pt x="1115" y="1"/>
                  </a:moveTo>
                  <a:lnTo>
                    <a:pt x="1115" y="1"/>
                  </a:lnTo>
                  <a:cubicBezTo>
                    <a:pt x="837" y="164"/>
                    <a:pt x="738" y="689"/>
                    <a:pt x="804" y="1427"/>
                  </a:cubicBezTo>
                  <a:cubicBezTo>
                    <a:pt x="869" y="2164"/>
                    <a:pt x="1" y="2623"/>
                    <a:pt x="1" y="2623"/>
                  </a:cubicBezTo>
                  <a:cubicBezTo>
                    <a:pt x="591" y="2410"/>
                    <a:pt x="1771" y="2672"/>
                    <a:pt x="2017" y="2017"/>
                  </a:cubicBezTo>
                  <a:cubicBezTo>
                    <a:pt x="2263" y="1345"/>
                    <a:pt x="1623" y="918"/>
                    <a:pt x="1279" y="722"/>
                  </a:cubicBezTo>
                  <a:cubicBezTo>
                    <a:pt x="919" y="525"/>
                    <a:pt x="1115" y="1"/>
                    <a:pt x="11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 name="Google Shape;1954;p2"/>
            <p:cNvSpPr/>
            <p:nvPr/>
          </p:nvSpPr>
          <p:spPr>
            <a:xfrm>
              <a:off x="3179550" y="4350325"/>
              <a:ext cx="79500" cy="107375"/>
            </a:xfrm>
            <a:custGeom>
              <a:avLst/>
              <a:gdLst/>
              <a:ahLst/>
              <a:cxnLst/>
              <a:rect l="l" t="t" r="r" b="b"/>
              <a:pathLst>
                <a:path w="3180" h="4295" extrusionOk="0">
                  <a:moveTo>
                    <a:pt x="2803" y="0"/>
                  </a:moveTo>
                  <a:lnTo>
                    <a:pt x="2803" y="0"/>
                  </a:lnTo>
                  <a:cubicBezTo>
                    <a:pt x="2712" y="78"/>
                    <a:pt x="2601" y="125"/>
                    <a:pt x="2485" y="125"/>
                  </a:cubicBezTo>
                  <a:cubicBezTo>
                    <a:pt x="2455" y="125"/>
                    <a:pt x="2424" y="122"/>
                    <a:pt x="2393" y="115"/>
                  </a:cubicBezTo>
                  <a:cubicBezTo>
                    <a:pt x="2339" y="104"/>
                    <a:pt x="2262" y="96"/>
                    <a:pt x="2171" y="96"/>
                  </a:cubicBezTo>
                  <a:cubicBezTo>
                    <a:pt x="1850" y="96"/>
                    <a:pt x="1370" y="203"/>
                    <a:pt x="1229" y="689"/>
                  </a:cubicBezTo>
                  <a:cubicBezTo>
                    <a:pt x="1049" y="1295"/>
                    <a:pt x="1180" y="1689"/>
                    <a:pt x="1410" y="1885"/>
                  </a:cubicBezTo>
                  <a:cubicBezTo>
                    <a:pt x="1623" y="2066"/>
                    <a:pt x="1623" y="2426"/>
                    <a:pt x="1475" y="2492"/>
                  </a:cubicBezTo>
                  <a:cubicBezTo>
                    <a:pt x="1440" y="2506"/>
                    <a:pt x="1402" y="2513"/>
                    <a:pt x="1364" y="2513"/>
                  </a:cubicBezTo>
                  <a:cubicBezTo>
                    <a:pt x="1222" y="2513"/>
                    <a:pt x="1083" y="2413"/>
                    <a:pt x="1147" y="2180"/>
                  </a:cubicBezTo>
                  <a:cubicBezTo>
                    <a:pt x="1220" y="1947"/>
                    <a:pt x="1047" y="1727"/>
                    <a:pt x="823" y="1727"/>
                  </a:cubicBezTo>
                  <a:cubicBezTo>
                    <a:pt x="795" y="1727"/>
                    <a:pt x="767" y="1731"/>
                    <a:pt x="738" y="1738"/>
                  </a:cubicBezTo>
                  <a:cubicBezTo>
                    <a:pt x="679" y="1745"/>
                    <a:pt x="625" y="1749"/>
                    <a:pt x="578" y="1749"/>
                  </a:cubicBezTo>
                  <a:cubicBezTo>
                    <a:pt x="414" y="1749"/>
                    <a:pt x="317" y="1701"/>
                    <a:pt x="279" y="1574"/>
                  </a:cubicBezTo>
                  <a:lnTo>
                    <a:pt x="279" y="1574"/>
                  </a:lnTo>
                  <a:cubicBezTo>
                    <a:pt x="279" y="1574"/>
                    <a:pt x="0" y="2475"/>
                    <a:pt x="688" y="2918"/>
                  </a:cubicBezTo>
                  <a:cubicBezTo>
                    <a:pt x="1377" y="3344"/>
                    <a:pt x="1737" y="4033"/>
                    <a:pt x="2114" y="4295"/>
                  </a:cubicBezTo>
                  <a:cubicBezTo>
                    <a:pt x="2114" y="4295"/>
                    <a:pt x="1524" y="3344"/>
                    <a:pt x="2082" y="2475"/>
                  </a:cubicBezTo>
                  <a:cubicBezTo>
                    <a:pt x="2623" y="1607"/>
                    <a:pt x="3180" y="1328"/>
                    <a:pt x="280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 name="Google Shape;1955;p2"/>
            <p:cNvSpPr/>
            <p:nvPr/>
          </p:nvSpPr>
          <p:spPr>
            <a:xfrm>
              <a:off x="3074625" y="4191775"/>
              <a:ext cx="202875" cy="202425"/>
            </a:xfrm>
            <a:custGeom>
              <a:avLst/>
              <a:gdLst/>
              <a:ahLst/>
              <a:cxnLst/>
              <a:rect l="l" t="t" r="r" b="b"/>
              <a:pathLst>
                <a:path w="8115" h="8097" extrusionOk="0">
                  <a:moveTo>
                    <a:pt x="2354" y="1"/>
                  </a:moveTo>
                  <a:cubicBezTo>
                    <a:pt x="2264" y="1"/>
                    <a:pt x="2173" y="6"/>
                    <a:pt x="2082" y="15"/>
                  </a:cubicBezTo>
                  <a:cubicBezTo>
                    <a:pt x="755" y="179"/>
                    <a:pt x="1" y="1966"/>
                    <a:pt x="771" y="3228"/>
                  </a:cubicBezTo>
                  <a:cubicBezTo>
                    <a:pt x="1375" y="4185"/>
                    <a:pt x="2442" y="4468"/>
                    <a:pt x="3413" y="4468"/>
                  </a:cubicBezTo>
                  <a:cubicBezTo>
                    <a:pt x="3523" y="4468"/>
                    <a:pt x="3631" y="4464"/>
                    <a:pt x="3738" y="4457"/>
                  </a:cubicBezTo>
                  <a:cubicBezTo>
                    <a:pt x="3951" y="4457"/>
                    <a:pt x="4181" y="4425"/>
                    <a:pt x="4443" y="4392"/>
                  </a:cubicBezTo>
                  <a:cubicBezTo>
                    <a:pt x="4443" y="4392"/>
                    <a:pt x="4631" y="4362"/>
                    <a:pt x="4915" y="4362"/>
                  </a:cubicBezTo>
                  <a:cubicBezTo>
                    <a:pt x="5397" y="4362"/>
                    <a:pt x="6156" y="4447"/>
                    <a:pt x="6754" y="4900"/>
                  </a:cubicBezTo>
                  <a:cubicBezTo>
                    <a:pt x="7147" y="5228"/>
                    <a:pt x="7410" y="5703"/>
                    <a:pt x="7508" y="6211"/>
                  </a:cubicBezTo>
                  <a:cubicBezTo>
                    <a:pt x="7508" y="6211"/>
                    <a:pt x="7672" y="7408"/>
                    <a:pt x="7098" y="8063"/>
                  </a:cubicBezTo>
                  <a:lnTo>
                    <a:pt x="7065" y="8096"/>
                  </a:lnTo>
                  <a:cubicBezTo>
                    <a:pt x="7065" y="8096"/>
                    <a:pt x="8114" y="7572"/>
                    <a:pt x="7983" y="5965"/>
                  </a:cubicBezTo>
                  <a:cubicBezTo>
                    <a:pt x="7876" y="4658"/>
                    <a:pt x="6826" y="4005"/>
                    <a:pt x="5500" y="4005"/>
                  </a:cubicBezTo>
                  <a:cubicBezTo>
                    <a:pt x="5213" y="4005"/>
                    <a:pt x="4913" y="4035"/>
                    <a:pt x="4607" y="4097"/>
                  </a:cubicBezTo>
                  <a:cubicBezTo>
                    <a:pt x="4117" y="4188"/>
                    <a:pt x="3674" y="4234"/>
                    <a:pt x="3273" y="4234"/>
                  </a:cubicBezTo>
                  <a:cubicBezTo>
                    <a:pt x="2736" y="4234"/>
                    <a:pt x="2273" y="4151"/>
                    <a:pt x="1869" y="3982"/>
                  </a:cubicBezTo>
                  <a:cubicBezTo>
                    <a:pt x="1492" y="3802"/>
                    <a:pt x="1148" y="3507"/>
                    <a:pt x="919" y="3130"/>
                  </a:cubicBezTo>
                  <a:cubicBezTo>
                    <a:pt x="181" y="1982"/>
                    <a:pt x="886" y="294"/>
                    <a:pt x="2099" y="146"/>
                  </a:cubicBezTo>
                  <a:cubicBezTo>
                    <a:pt x="2197" y="132"/>
                    <a:pt x="2296" y="125"/>
                    <a:pt x="2395" y="125"/>
                  </a:cubicBezTo>
                  <a:cubicBezTo>
                    <a:pt x="2860" y="125"/>
                    <a:pt x="3320" y="287"/>
                    <a:pt x="3590" y="638"/>
                  </a:cubicBezTo>
                  <a:cubicBezTo>
                    <a:pt x="3869" y="1032"/>
                    <a:pt x="3918" y="1540"/>
                    <a:pt x="3722" y="1982"/>
                  </a:cubicBezTo>
                  <a:cubicBezTo>
                    <a:pt x="3574" y="2331"/>
                    <a:pt x="3228" y="2538"/>
                    <a:pt x="2874" y="2538"/>
                  </a:cubicBezTo>
                  <a:cubicBezTo>
                    <a:pt x="2795" y="2538"/>
                    <a:pt x="2717" y="2528"/>
                    <a:pt x="2640" y="2507"/>
                  </a:cubicBezTo>
                  <a:cubicBezTo>
                    <a:pt x="2197" y="2392"/>
                    <a:pt x="2017" y="1966"/>
                    <a:pt x="2361" y="1900"/>
                  </a:cubicBezTo>
                  <a:cubicBezTo>
                    <a:pt x="2771" y="1835"/>
                    <a:pt x="2836" y="1491"/>
                    <a:pt x="2705" y="1195"/>
                  </a:cubicBezTo>
                  <a:cubicBezTo>
                    <a:pt x="2646" y="1083"/>
                    <a:pt x="2511" y="1018"/>
                    <a:pt x="2366" y="1018"/>
                  </a:cubicBezTo>
                  <a:cubicBezTo>
                    <a:pt x="2153" y="1018"/>
                    <a:pt x="1918" y="1158"/>
                    <a:pt x="1869" y="1491"/>
                  </a:cubicBezTo>
                  <a:cubicBezTo>
                    <a:pt x="1804" y="1753"/>
                    <a:pt x="1886" y="2031"/>
                    <a:pt x="2066" y="2228"/>
                  </a:cubicBezTo>
                  <a:cubicBezTo>
                    <a:pt x="2243" y="2422"/>
                    <a:pt x="2584" y="2585"/>
                    <a:pt x="2931" y="2585"/>
                  </a:cubicBezTo>
                  <a:cubicBezTo>
                    <a:pt x="3261" y="2585"/>
                    <a:pt x="3596" y="2438"/>
                    <a:pt x="3804" y="2031"/>
                  </a:cubicBezTo>
                  <a:cubicBezTo>
                    <a:pt x="4033" y="1556"/>
                    <a:pt x="3984" y="982"/>
                    <a:pt x="3689" y="556"/>
                  </a:cubicBezTo>
                  <a:cubicBezTo>
                    <a:pt x="3382" y="166"/>
                    <a:pt x="2873" y="1"/>
                    <a:pt x="235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 name="Google Shape;1956;p2"/>
            <p:cNvSpPr/>
            <p:nvPr/>
          </p:nvSpPr>
          <p:spPr>
            <a:xfrm>
              <a:off x="3107000" y="4307825"/>
              <a:ext cx="116400" cy="59325"/>
            </a:xfrm>
            <a:custGeom>
              <a:avLst/>
              <a:gdLst/>
              <a:ahLst/>
              <a:cxnLst/>
              <a:rect l="l" t="t" r="r" b="b"/>
              <a:pathLst>
                <a:path w="4656" h="2373" extrusionOk="0">
                  <a:moveTo>
                    <a:pt x="3571" y="0"/>
                  </a:moveTo>
                  <a:cubicBezTo>
                    <a:pt x="3274" y="0"/>
                    <a:pt x="2923" y="42"/>
                    <a:pt x="2525" y="160"/>
                  </a:cubicBezTo>
                  <a:cubicBezTo>
                    <a:pt x="1954" y="329"/>
                    <a:pt x="1474" y="392"/>
                    <a:pt x="1084" y="392"/>
                  </a:cubicBezTo>
                  <a:cubicBezTo>
                    <a:pt x="566" y="392"/>
                    <a:pt x="206" y="281"/>
                    <a:pt x="1" y="160"/>
                  </a:cubicBezTo>
                  <a:lnTo>
                    <a:pt x="1" y="160"/>
                  </a:lnTo>
                  <a:cubicBezTo>
                    <a:pt x="132" y="274"/>
                    <a:pt x="263" y="389"/>
                    <a:pt x="378" y="537"/>
                  </a:cubicBezTo>
                  <a:cubicBezTo>
                    <a:pt x="453" y="643"/>
                    <a:pt x="599" y="1405"/>
                    <a:pt x="1202" y="1405"/>
                  </a:cubicBezTo>
                  <a:cubicBezTo>
                    <a:pt x="1252" y="1405"/>
                    <a:pt x="1305" y="1400"/>
                    <a:pt x="1361" y="1389"/>
                  </a:cubicBezTo>
                  <a:cubicBezTo>
                    <a:pt x="2082" y="1225"/>
                    <a:pt x="1935" y="766"/>
                    <a:pt x="2427" y="619"/>
                  </a:cubicBezTo>
                  <a:cubicBezTo>
                    <a:pt x="2519" y="590"/>
                    <a:pt x="2597" y="578"/>
                    <a:pt x="2662" y="578"/>
                  </a:cubicBezTo>
                  <a:cubicBezTo>
                    <a:pt x="2931" y="578"/>
                    <a:pt x="2975" y="785"/>
                    <a:pt x="2869" y="864"/>
                  </a:cubicBezTo>
                  <a:cubicBezTo>
                    <a:pt x="2813" y="899"/>
                    <a:pt x="2760" y="910"/>
                    <a:pt x="2705" y="910"/>
                  </a:cubicBezTo>
                  <a:cubicBezTo>
                    <a:pt x="2631" y="910"/>
                    <a:pt x="2553" y="890"/>
                    <a:pt x="2459" y="881"/>
                  </a:cubicBezTo>
                  <a:cubicBezTo>
                    <a:pt x="2451" y="880"/>
                    <a:pt x="2441" y="880"/>
                    <a:pt x="2431" y="880"/>
                  </a:cubicBezTo>
                  <a:cubicBezTo>
                    <a:pt x="2234" y="880"/>
                    <a:pt x="1812" y="1033"/>
                    <a:pt x="1968" y="1438"/>
                  </a:cubicBezTo>
                  <a:cubicBezTo>
                    <a:pt x="2132" y="1881"/>
                    <a:pt x="2377" y="2241"/>
                    <a:pt x="2115" y="2372"/>
                  </a:cubicBezTo>
                  <a:cubicBezTo>
                    <a:pt x="2115" y="2372"/>
                    <a:pt x="3033" y="2372"/>
                    <a:pt x="3345" y="2127"/>
                  </a:cubicBezTo>
                  <a:cubicBezTo>
                    <a:pt x="3689" y="1864"/>
                    <a:pt x="3853" y="1405"/>
                    <a:pt x="3722" y="996"/>
                  </a:cubicBezTo>
                  <a:cubicBezTo>
                    <a:pt x="3623" y="501"/>
                    <a:pt x="3938" y="202"/>
                    <a:pt x="4415" y="202"/>
                  </a:cubicBezTo>
                  <a:cubicBezTo>
                    <a:pt x="4491" y="202"/>
                    <a:pt x="4572" y="209"/>
                    <a:pt x="4656" y="225"/>
                  </a:cubicBezTo>
                  <a:cubicBezTo>
                    <a:pt x="4656" y="225"/>
                    <a:pt x="4262" y="0"/>
                    <a:pt x="357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 name="Google Shape;1957;p2"/>
            <p:cNvSpPr/>
            <p:nvPr/>
          </p:nvSpPr>
          <p:spPr>
            <a:xfrm>
              <a:off x="3136500" y="4198700"/>
              <a:ext cx="80750" cy="83700"/>
            </a:xfrm>
            <a:custGeom>
              <a:avLst/>
              <a:gdLst/>
              <a:ahLst/>
              <a:cxnLst/>
              <a:rect l="l" t="t" r="r" b="b"/>
              <a:pathLst>
                <a:path w="3230" h="3348" extrusionOk="0">
                  <a:moveTo>
                    <a:pt x="1263" y="1"/>
                  </a:moveTo>
                  <a:lnTo>
                    <a:pt x="1263" y="1"/>
                  </a:lnTo>
                  <a:cubicBezTo>
                    <a:pt x="1689" y="427"/>
                    <a:pt x="1837" y="1066"/>
                    <a:pt x="1640" y="1640"/>
                  </a:cubicBezTo>
                  <a:cubicBezTo>
                    <a:pt x="1410" y="2401"/>
                    <a:pt x="887" y="2601"/>
                    <a:pt x="437" y="2601"/>
                  </a:cubicBezTo>
                  <a:cubicBezTo>
                    <a:pt x="277" y="2601"/>
                    <a:pt x="126" y="2576"/>
                    <a:pt x="1" y="2541"/>
                  </a:cubicBezTo>
                  <a:lnTo>
                    <a:pt x="1" y="2541"/>
                  </a:lnTo>
                  <a:cubicBezTo>
                    <a:pt x="1" y="2541"/>
                    <a:pt x="229" y="3348"/>
                    <a:pt x="1008" y="3348"/>
                  </a:cubicBezTo>
                  <a:cubicBezTo>
                    <a:pt x="1038" y="3348"/>
                    <a:pt x="1068" y="3347"/>
                    <a:pt x="1099" y="3344"/>
                  </a:cubicBezTo>
                  <a:cubicBezTo>
                    <a:pt x="1951" y="3279"/>
                    <a:pt x="1902" y="2623"/>
                    <a:pt x="1886" y="2345"/>
                  </a:cubicBezTo>
                  <a:cubicBezTo>
                    <a:pt x="1869" y="2066"/>
                    <a:pt x="1869" y="1836"/>
                    <a:pt x="1968" y="1836"/>
                  </a:cubicBezTo>
                  <a:cubicBezTo>
                    <a:pt x="2083" y="1836"/>
                    <a:pt x="2115" y="1935"/>
                    <a:pt x="2050" y="2131"/>
                  </a:cubicBezTo>
                  <a:cubicBezTo>
                    <a:pt x="1984" y="2328"/>
                    <a:pt x="1837" y="2967"/>
                    <a:pt x="2935" y="3082"/>
                  </a:cubicBezTo>
                  <a:cubicBezTo>
                    <a:pt x="2787" y="2984"/>
                    <a:pt x="2755" y="2803"/>
                    <a:pt x="2853" y="2672"/>
                  </a:cubicBezTo>
                  <a:cubicBezTo>
                    <a:pt x="3017" y="2426"/>
                    <a:pt x="3230" y="1968"/>
                    <a:pt x="2492" y="1345"/>
                  </a:cubicBezTo>
                  <a:cubicBezTo>
                    <a:pt x="1771" y="722"/>
                    <a:pt x="1706" y="279"/>
                    <a:pt x="12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 name="Google Shape;1958;p2"/>
            <p:cNvSpPr/>
            <p:nvPr/>
          </p:nvSpPr>
          <p:spPr>
            <a:xfrm>
              <a:off x="3053325" y="4079275"/>
              <a:ext cx="38950" cy="191575"/>
            </a:xfrm>
            <a:custGeom>
              <a:avLst/>
              <a:gdLst/>
              <a:ahLst/>
              <a:cxnLst/>
              <a:rect l="l" t="t" r="r" b="b"/>
              <a:pathLst>
                <a:path w="1558" h="7663" extrusionOk="0">
                  <a:moveTo>
                    <a:pt x="641" y="0"/>
                  </a:moveTo>
                  <a:cubicBezTo>
                    <a:pt x="573" y="0"/>
                    <a:pt x="501" y="17"/>
                    <a:pt x="427" y="57"/>
                  </a:cubicBezTo>
                  <a:cubicBezTo>
                    <a:pt x="0" y="286"/>
                    <a:pt x="345" y="827"/>
                    <a:pt x="607" y="1090"/>
                  </a:cubicBezTo>
                  <a:cubicBezTo>
                    <a:pt x="705" y="1204"/>
                    <a:pt x="771" y="1483"/>
                    <a:pt x="804" y="1860"/>
                  </a:cubicBezTo>
                  <a:cubicBezTo>
                    <a:pt x="836" y="2565"/>
                    <a:pt x="820" y="3286"/>
                    <a:pt x="754" y="3991"/>
                  </a:cubicBezTo>
                  <a:cubicBezTo>
                    <a:pt x="623" y="5351"/>
                    <a:pt x="771" y="7122"/>
                    <a:pt x="1476" y="7662"/>
                  </a:cubicBezTo>
                  <a:cubicBezTo>
                    <a:pt x="1476" y="7662"/>
                    <a:pt x="820" y="7040"/>
                    <a:pt x="968" y="5171"/>
                  </a:cubicBezTo>
                  <a:cubicBezTo>
                    <a:pt x="1049" y="3974"/>
                    <a:pt x="1410" y="2827"/>
                    <a:pt x="1492" y="1860"/>
                  </a:cubicBezTo>
                  <a:cubicBezTo>
                    <a:pt x="1558" y="1335"/>
                    <a:pt x="1459" y="811"/>
                    <a:pt x="1197" y="368"/>
                  </a:cubicBezTo>
                  <a:cubicBezTo>
                    <a:pt x="1197" y="368"/>
                    <a:pt x="963" y="0"/>
                    <a:pt x="64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 name="Google Shape;1959;p2"/>
            <p:cNvSpPr/>
            <p:nvPr/>
          </p:nvSpPr>
          <p:spPr>
            <a:xfrm>
              <a:off x="2926700" y="4092975"/>
              <a:ext cx="116000" cy="137725"/>
            </a:xfrm>
            <a:custGeom>
              <a:avLst/>
              <a:gdLst/>
              <a:ahLst/>
              <a:cxnLst/>
              <a:rect l="l" t="t" r="r" b="b"/>
              <a:pathLst>
                <a:path w="4640" h="5509" extrusionOk="0">
                  <a:moveTo>
                    <a:pt x="296" y="1"/>
                  </a:moveTo>
                  <a:cubicBezTo>
                    <a:pt x="82" y="394"/>
                    <a:pt x="0" y="853"/>
                    <a:pt x="66" y="1296"/>
                  </a:cubicBezTo>
                  <a:cubicBezTo>
                    <a:pt x="115" y="1918"/>
                    <a:pt x="328" y="2525"/>
                    <a:pt x="689" y="3033"/>
                  </a:cubicBezTo>
                  <a:cubicBezTo>
                    <a:pt x="1184" y="3731"/>
                    <a:pt x="1955" y="3810"/>
                    <a:pt x="2277" y="3810"/>
                  </a:cubicBezTo>
                  <a:cubicBezTo>
                    <a:pt x="2371" y="3810"/>
                    <a:pt x="2426" y="3803"/>
                    <a:pt x="2426" y="3803"/>
                  </a:cubicBezTo>
                  <a:cubicBezTo>
                    <a:pt x="2164" y="3705"/>
                    <a:pt x="2115" y="3394"/>
                    <a:pt x="2295" y="3148"/>
                  </a:cubicBezTo>
                  <a:cubicBezTo>
                    <a:pt x="2459" y="2984"/>
                    <a:pt x="2426" y="2722"/>
                    <a:pt x="2246" y="2607"/>
                  </a:cubicBezTo>
                  <a:cubicBezTo>
                    <a:pt x="2115" y="2558"/>
                    <a:pt x="1853" y="2345"/>
                    <a:pt x="2082" y="2197"/>
                  </a:cubicBezTo>
                  <a:cubicBezTo>
                    <a:pt x="2108" y="2182"/>
                    <a:pt x="2137" y="2175"/>
                    <a:pt x="2167" y="2175"/>
                  </a:cubicBezTo>
                  <a:cubicBezTo>
                    <a:pt x="2402" y="2175"/>
                    <a:pt x="2732" y="2608"/>
                    <a:pt x="2689" y="3131"/>
                  </a:cubicBezTo>
                  <a:cubicBezTo>
                    <a:pt x="2640" y="3705"/>
                    <a:pt x="2902" y="3869"/>
                    <a:pt x="3312" y="4164"/>
                  </a:cubicBezTo>
                  <a:cubicBezTo>
                    <a:pt x="3721" y="4443"/>
                    <a:pt x="3459" y="4967"/>
                    <a:pt x="3459" y="4967"/>
                  </a:cubicBezTo>
                  <a:cubicBezTo>
                    <a:pt x="4180" y="4557"/>
                    <a:pt x="4016" y="3885"/>
                    <a:pt x="3934" y="3738"/>
                  </a:cubicBezTo>
                  <a:cubicBezTo>
                    <a:pt x="3852" y="3574"/>
                    <a:pt x="3656" y="3328"/>
                    <a:pt x="3885" y="3213"/>
                  </a:cubicBezTo>
                  <a:cubicBezTo>
                    <a:pt x="3899" y="3208"/>
                    <a:pt x="3912" y="3205"/>
                    <a:pt x="3924" y="3205"/>
                  </a:cubicBezTo>
                  <a:cubicBezTo>
                    <a:pt x="4124" y="3205"/>
                    <a:pt x="4197" y="3926"/>
                    <a:pt x="4197" y="4574"/>
                  </a:cubicBezTo>
                  <a:cubicBezTo>
                    <a:pt x="4164" y="4951"/>
                    <a:pt x="4328" y="5295"/>
                    <a:pt x="4639" y="5508"/>
                  </a:cubicBezTo>
                  <a:cubicBezTo>
                    <a:pt x="4508" y="5180"/>
                    <a:pt x="4443" y="4836"/>
                    <a:pt x="4459" y="4475"/>
                  </a:cubicBezTo>
                  <a:cubicBezTo>
                    <a:pt x="4459" y="3967"/>
                    <a:pt x="4541" y="3049"/>
                    <a:pt x="3639" y="2427"/>
                  </a:cubicBezTo>
                  <a:cubicBezTo>
                    <a:pt x="2721" y="1820"/>
                    <a:pt x="1640" y="2066"/>
                    <a:pt x="853" y="1492"/>
                  </a:cubicBezTo>
                  <a:cubicBezTo>
                    <a:pt x="771" y="1443"/>
                    <a:pt x="689" y="1377"/>
                    <a:pt x="623" y="1296"/>
                  </a:cubicBezTo>
                  <a:cubicBezTo>
                    <a:pt x="312" y="951"/>
                    <a:pt x="197" y="460"/>
                    <a:pt x="29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 name="Google Shape;1960;p2"/>
            <p:cNvSpPr/>
            <p:nvPr/>
          </p:nvSpPr>
          <p:spPr>
            <a:xfrm>
              <a:off x="3357800" y="4235350"/>
              <a:ext cx="99600" cy="218725"/>
            </a:xfrm>
            <a:custGeom>
              <a:avLst/>
              <a:gdLst/>
              <a:ahLst/>
              <a:cxnLst/>
              <a:rect l="l" t="t" r="r" b="b"/>
              <a:pathLst>
                <a:path w="3984" h="8749" extrusionOk="0">
                  <a:moveTo>
                    <a:pt x="1894" y="1"/>
                  </a:moveTo>
                  <a:cubicBezTo>
                    <a:pt x="1744" y="1"/>
                    <a:pt x="1593" y="20"/>
                    <a:pt x="1443" y="59"/>
                  </a:cubicBezTo>
                  <a:cubicBezTo>
                    <a:pt x="689" y="256"/>
                    <a:pt x="131" y="911"/>
                    <a:pt x="66" y="1698"/>
                  </a:cubicBezTo>
                  <a:cubicBezTo>
                    <a:pt x="0" y="2485"/>
                    <a:pt x="410" y="3288"/>
                    <a:pt x="1000" y="3845"/>
                  </a:cubicBezTo>
                  <a:cubicBezTo>
                    <a:pt x="1590" y="4435"/>
                    <a:pt x="2361" y="4714"/>
                    <a:pt x="2901" y="5206"/>
                  </a:cubicBezTo>
                  <a:cubicBezTo>
                    <a:pt x="3426" y="5681"/>
                    <a:pt x="3770" y="6353"/>
                    <a:pt x="3819" y="7058"/>
                  </a:cubicBezTo>
                  <a:cubicBezTo>
                    <a:pt x="3852" y="7714"/>
                    <a:pt x="3492" y="8402"/>
                    <a:pt x="2918" y="8566"/>
                  </a:cubicBezTo>
                  <a:cubicBezTo>
                    <a:pt x="2786" y="8618"/>
                    <a:pt x="2650" y="8643"/>
                    <a:pt x="2517" y="8643"/>
                  </a:cubicBezTo>
                  <a:cubicBezTo>
                    <a:pt x="2104" y="8643"/>
                    <a:pt x="1714" y="8405"/>
                    <a:pt x="1541" y="8009"/>
                  </a:cubicBezTo>
                  <a:cubicBezTo>
                    <a:pt x="1344" y="7566"/>
                    <a:pt x="1541" y="7042"/>
                    <a:pt x="2000" y="6845"/>
                  </a:cubicBezTo>
                  <a:cubicBezTo>
                    <a:pt x="2082" y="6812"/>
                    <a:pt x="2164" y="6796"/>
                    <a:pt x="2262" y="6796"/>
                  </a:cubicBezTo>
                  <a:cubicBezTo>
                    <a:pt x="2262" y="6796"/>
                    <a:pt x="2292" y="6793"/>
                    <a:pt x="2339" y="6793"/>
                  </a:cubicBezTo>
                  <a:cubicBezTo>
                    <a:pt x="2479" y="6793"/>
                    <a:pt x="2774" y="6820"/>
                    <a:pt x="2885" y="7042"/>
                  </a:cubicBezTo>
                  <a:cubicBezTo>
                    <a:pt x="2885" y="7042"/>
                    <a:pt x="2894" y="7076"/>
                    <a:pt x="2867" y="7076"/>
                  </a:cubicBezTo>
                  <a:cubicBezTo>
                    <a:pt x="2857" y="7076"/>
                    <a:pt x="2842" y="7071"/>
                    <a:pt x="2819" y="7058"/>
                  </a:cubicBezTo>
                  <a:cubicBezTo>
                    <a:pt x="2753" y="7025"/>
                    <a:pt x="2682" y="7008"/>
                    <a:pt x="2612" y="7008"/>
                  </a:cubicBezTo>
                  <a:cubicBezTo>
                    <a:pt x="2508" y="7008"/>
                    <a:pt x="2406" y="7045"/>
                    <a:pt x="2328" y="7124"/>
                  </a:cubicBezTo>
                  <a:cubicBezTo>
                    <a:pt x="2065" y="7353"/>
                    <a:pt x="2131" y="7779"/>
                    <a:pt x="2442" y="7943"/>
                  </a:cubicBezTo>
                  <a:cubicBezTo>
                    <a:pt x="2524" y="7981"/>
                    <a:pt x="2609" y="7999"/>
                    <a:pt x="2692" y="7999"/>
                  </a:cubicBezTo>
                  <a:cubicBezTo>
                    <a:pt x="3006" y="7999"/>
                    <a:pt x="3277" y="7732"/>
                    <a:pt x="3147" y="7238"/>
                  </a:cubicBezTo>
                  <a:cubicBezTo>
                    <a:pt x="3003" y="6901"/>
                    <a:pt x="2672" y="6696"/>
                    <a:pt x="2331" y="6696"/>
                  </a:cubicBezTo>
                  <a:cubicBezTo>
                    <a:pt x="2208" y="6696"/>
                    <a:pt x="2084" y="6723"/>
                    <a:pt x="1967" y="6779"/>
                  </a:cubicBezTo>
                  <a:cubicBezTo>
                    <a:pt x="1492" y="7009"/>
                    <a:pt x="1279" y="7550"/>
                    <a:pt x="1475" y="8025"/>
                  </a:cubicBezTo>
                  <a:cubicBezTo>
                    <a:pt x="1604" y="8462"/>
                    <a:pt x="2055" y="8748"/>
                    <a:pt x="2545" y="8748"/>
                  </a:cubicBezTo>
                  <a:cubicBezTo>
                    <a:pt x="2679" y="8748"/>
                    <a:pt x="2816" y="8727"/>
                    <a:pt x="2951" y="8681"/>
                  </a:cubicBezTo>
                  <a:cubicBezTo>
                    <a:pt x="3606" y="8500"/>
                    <a:pt x="3983" y="7763"/>
                    <a:pt x="3967" y="7058"/>
                  </a:cubicBezTo>
                  <a:cubicBezTo>
                    <a:pt x="3918" y="6304"/>
                    <a:pt x="3573" y="5599"/>
                    <a:pt x="3016" y="5091"/>
                  </a:cubicBezTo>
                  <a:cubicBezTo>
                    <a:pt x="2442" y="4550"/>
                    <a:pt x="1672" y="4272"/>
                    <a:pt x="1115" y="3714"/>
                  </a:cubicBezTo>
                  <a:cubicBezTo>
                    <a:pt x="574" y="3157"/>
                    <a:pt x="164" y="2436"/>
                    <a:pt x="230" y="1698"/>
                  </a:cubicBezTo>
                  <a:cubicBezTo>
                    <a:pt x="262" y="1256"/>
                    <a:pt x="476" y="846"/>
                    <a:pt x="820" y="551"/>
                  </a:cubicBezTo>
                  <a:cubicBezTo>
                    <a:pt x="984" y="436"/>
                    <a:pt x="1164" y="354"/>
                    <a:pt x="1344" y="288"/>
                  </a:cubicBezTo>
                  <a:cubicBezTo>
                    <a:pt x="1492" y="247"/>
                    <a:pt x="1643" y="227"/>
                    <a:pt x="1795" y="227"/>
                  </a:cubicBezTo>
                  <a:cubicBezTo>
                    <a:pt x="1947" y="227"/>
                    <a:pt x="2098" y="247"/>
                    <a:pt x="2246" y="288"/>
                  </a:cubicBezTo>
                  <a:cubicBezTo>
                    <a:pt x="3246" y="551"/>
                    <a:pt x="3573" y="1928"/>
                    <a:pt x="2901" y="2583"/>
                  </a:cubicBezTo>
                  <a:cubicBezTo>
                    <a:pt x="2770" y="2714"/>
                    <a:pt x="2590" y="2813"/>
                    <a:pt x="2393" y="2845"/>
                  </a:cubicBezTo>
                  <a:cubicBezTo>
                    <a:pt x="2332" y="2854"/>
                    <a:pt x="2273" y="2858"/>
                    <a:pt x="2218" y="2858"/>
                  </a:cubicBezTo>
                  <a:cubicBezTo>
                    <a:pt x="1757" y="2858"/>
                    <a:pt x="1513" y="2575"/>
                    <a:pt x="1557" y="2370"/>
                  </a:cubicBezTo>
                  <a:cubicBezTo>
                    <a:pt x="1557" y="2370"/>
                    <a:pt x="1557" y="2354"/>
                    <a:pt x="1623" y="2354"/>
                  </a:cubicBezTo>
                  <a:cubicBezTo>
                    <a:pt x="1633" y="2354"/>
                    <a:pt x="1653" y="2355"/>
                    <a:pt x="1678" y="2355"/>
                  </a:cubicBezTo>
                  <a:cubicBezTo>
                    <a:pt x="1813" y="2355"/>
                    <a:pt x="2124" y="2331"/>
                    <a:pt x="2262" y="2042"/>
                  </a:cubicBezTo>
                  <a:cubicBezTo>
                    <a:pt x="2382" y="1683"/>
                    <a:pt x="2091" y="1345"/>
                    <a:pt x="1749" y="1345"/>
                  </a:cubicBezTo>
                  <a:cubicBezTo>
                    <a:pt x="1670" y="1345"/>
                    <a:pt x="1588" y="1363"/>
                    <a:pt x="1508" y="1403"/>
                  </a:cubicBezTo>
                  <a:cubicBezTo>
                    <a:pt x="918" y="1796"/>
                    <a:pt x="1049" y="2714"/>
                    <a:pt x="1738" y="2895"/>
                  </a:cubicBezTo>
                  <a:cubicBezTo>
                    <a:pt x="1918" y="2980"/>
                    <a:pt x="2106" y="3020"/>
                    <a:pt x="2291" y="3020"/>
                  </a:cubicBezTo>
                  <a:cubicBezTo>
                    <a:pt x="2745" y="3020"/>
                    <a:pt x="3177" y="2778"/>
                    <a:pt x="3410" y="2370"/>
                  </a:cubicBezTo>
                  <a:cubicBezTo>
                    <a:pt x="3672" y="1829"/>
                    <a:pt x="3623" y="1174"/>
                    <a:pt x="3278" y="682"/>
                  </a:cubicBezTo>
                  <a:cubicBezTo>
                    <a:pt x="2945" y="246"/>
                    <a:pt x="2431" y="1"/>
                    <a:pt x="18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 name="Google Shape;1961;p2"/>
            <p:cNvSpPr/>
            <p:nvPr/>
          </p:nvSpPr>
          <p:spPr>
            <a:xfrm>
              <a:off x="3412700" y="4318350"/>
              <a:ext cx="43050" cy="60275"/>
            </a:xfrm>
            <a:custGeom>
              <a:avLst/>
              <a:gdLst/>
              <a:ahLst/>
              <a:cxnLst/>
              <a:rect l="l" t="t" r="r" b="b"/>
              <a:pathLst>
                <a:path w="1722" h="2411" extrusionOk="0">
                  <a:moveTo>
                    <a:pt x="214" y="1"/>
                  </a:moveTo>
                  <a:cubicBezTo>
                    <a:pt x="214" y="165"/>
                    <a:pt x="181" y="312"/>
                    <a:pt x="115" y="460"/>
                  </a:cubicBezTo>
                  <a:cubicBezTo>
                    <a:pt x="1" y="853"/>
                    <a:pt x="328" y="1115"/>
                    <a:pt x="951" y="1394"/>
                  </a:cubicBezTo>
                  <a:cubicBezTo>
                    <a:pt x="1591" y="1673"/>
                    <a:pt x="1656" y="2410"/>
                    <a:pt x="1656" y="2410"/>
                  </a:cubicBezTo>
                  <a:cubicBezTo>
                    <a:pt x="1722" y="394"/>
                    <a:pt x="886" y="329"/>
                    <a:pt x="689" y="329"/>
                  </a:cubicBezTo>
                  <a:cubicBezTo>
                    <a:pt x="492" y="329"/>
                    <a:pt x="394" y="247"/>
                    <a:pt x="361" y="148"/>
                  </a:cubicBezTo>
                  <a:cubicBezTo>
                    <a:pt x="345" y="66"/>
                    <a:pt x="214" y="1"/>
                    <a:pt x="21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 name="Google Shape;1962;p2"/>
            <p:cNvSpPr/>
            <p:nvPr/>
          </p:nvSpPr>
          <p:spPr>
            <a:xfrm>
              <a:off x="3278700" y="4140100"/>
              <a:ext cx="159425" cy="251225"/>
            </a:xfrm>
            <a:custGeom>
              <a:avLst/>
              <a:gdLst/>
              <a:ahLst/>
              <a:cxnLst/>
              <a:rect l="l" t="t" r="r" b="b"/>
              <a:pathLst>
                <a:path w="6377" h="10049" extrusionOk="0">
                  <a:moveTo>
                    <a:pt x="1148" y="1"/>
                  </a:moveTo>
                  <a:lnTo>
                    <a:pt x="1148" y="1"/>
                  </a:lnTo>
                  <a:cubicBezTo>
                    <a:pt x="1246" y="132"/>
                    <a:pt x="1230" y="312"/>
                    <a:pt x="1115" y="410"/>
                  </a:cubicBezTo>
                  <a:cubicBezTo>
                    <a:pt x="919" y="591"/>
                    <a:pt x="361" y="1214"/>
                    <a:pt x="771" y="1836"/>
                  </a:cubicBezTo>
                  <a:cubicBezTo>
                    <a:pt x="1197" y="2525"/>
                    <a:pt x="1787" y="2312"/>
                    <a:pt x="2000" y="2885"/>
                  </a:cubicBezTo>
                  <a:cubicBezTo>
                    <a:pt x="2000" y="2885"/>
                    <a:pt x="2066" y="3181"/>
                    <a:pt x="1869" y="3279"/>
                  </a:cubicBezTo>
                  <a:cubicBezTo>
                    <a:pt x="1836" y="3300"/>
                    <a:pt x="1803" y="3310"/>
                    <a:pt x="1773" y="3310"/>
                  </a:cubicBezTo>
                  <a:cubicBezTo>
                    <a:pt x="1639" y="3310"/>
                    <a:pt x="1541" y="3130"/>
                    <a:pt x="1541" y="2984"/>
                  </a:cubicBezTo>
                  <a:cubicBezTo>
                    <a:pt x="1492" y="2672"/>
                    <a:pt x="1230" y="2443"/>
                    <a:pt x="935" y="2394"/>
                  </a:cubicBezTo>
                  <a:cubicBezTo>
                    <a:pt x="542" y="2345"/>
                    <a:pt x="492" y="2230"/>
                    <a:pt x="492" y="2230"/>
                  </a:cubicBezTo>
                  <a:lnTo>
                    <a:pt x="492" y="2230"/>
                  </a:lnTo>
                  <a:cubicBezTo>
                    <a:pt x="542" y="2377"/>
                    <a:pt x="558" y="2525"/>
                    <a:pt x="525" y="2672"/>
                  </a:cubicBezTo>
                  <a:cubicBezTo>
                    <a:pt x="460" y="2820"/>
                    <a:pt x="165" y="3312"/>
                    <a:pt x="722" y="3689"/>
                  </a:cubicBezTo>
                  <a:cubicBezTo>
                    <a:pt x="1296" y="4066"/>
                    <a:pt x="1574" y="3869"/>
                    <a:pt x="1689" y="4508"/>
                  </a:cubicBezTo>
                  <a:cubicBezTo>
                    <a:pt x="1787" y="5147"/>
                    <a:pt x="1836" y="5918"/>
                    <a:pt x="2181" y="6262"/>
                  </a:cubicBezTo>
                  <a:cubicBezTo>
                    <a:pt x="2066" y="6180"/>
                    <a:pt x="1984" y="6082"/>
                    <a:pt x="1918" y="5967"/>
                  </a:cubicBezTo>
                  <a:cubicBezTo>
                    <a:pt x="1766" y="5646"/>
                    <a:pt x="1442" y="5439"/>
                    <a:pt x="1093" y="5439"/>
                  </a:cubicBezTo>
                  <a:cubicBezTo>
                    <a:pt x="1068" y="5439"/>
                    <a:pt x="1042" y="5440"/>
                    <a:pt x="1017" y="5443"/>
                  </a:cubicBezTo>
                  <a:cubicBezTo>
                    <a:pt x="992" y="5443"/>
                    <a:pt x="969" y="5444"/>
                    <a:pt x="946" y="5444"/>
                  </a:cubicBezTo>
                  <a:cubicBezTo>
                    <a:pt x="438" y="5444"/>
                    <a:pt x="376" y="5273"/>
                    <a:pt x="328" y="5147"/>
                  </a:cubicBezTo>
                  <a:lnTo>
                    <a:pt x="328" y="5147"/>
                  </a:lnTo>
                  <a:cubicBezTo>
                    <a:pt x="328" y="5148"/>
                    <a:pt x="1" y="6131"/>
                    <a:pt x="935" y="6623"/>
                  </a:cubicBezTo>
                  <a:cubicBezTo>
                    <a:pt x="1869" y="7114"/>
                    <a:pt x="1804" y="6754"/>
                    <a:pt x="3082" y="7803"/>
                  </a:cubicBezTo>
                  <a:cubicBezTo>
                    <a:pt x="4131" y="8672"/>
                    <a:pt x="4344" y="8704"/>
                    <a:pt x="4344" y="8704"/>
                  </a:cubicBezTo>
                  <a:cubicBezTo>
                    <a:pt x="4317" y="8700"/>
                    <a:pt x="4290" y="8698"/>
                    <a:pt x="4263" y="8698"/>
                  </a:cubicBezTo>
                  <a:cubicBezTo>
                    <a:pt x="4082" y="8698"/>
                    <a:pt x="3920" y="8791"/>
                    <a:pt x="3820" y="8934"/>
                  </a:cubicBezTo>
                  <a:cubicBezTo>
                    <a:pt x="3623" y="9245"/>
                    <a:pt x="3721" y="9655"/>
                    <a:pt x="4049" y="9803"/>
                  </a:cubicBezTo>
                  <a:cubicBezTo>
                    <a:pt x="4049" y="9803"/>
                    <a:pt x="3935" y="9606"/>
                    <a:pt x="4131" y="9590"/>
                  </a:cubicBezTo>
                  <a:cubicBezTo>
                    <a:pt x="4137" y="9589"/>
                    <a:pt x="4143" y="9589"/>
                    <a:pt x="4149" y="9589"/>
                  </a:cubicBezTo>
                  <a:cubicBezTo>
                    <a:pt x="4261" y="9589"/>
                    <a:pt x="4401" y="9674"/>
                    <a:pt x="4560" y="9674"/>
                  </a:cubicBezTo>
                  <a:cubicBezTo>
                    <a:pt x="4657" y="9674"/>
                    <a:pt x="4761" y="9642"/>
                    <a:pt x="4869" y="9540"/>
                  </a:cubicBezTo>
                  <a:cubicBezTo>
                    <a:pt x="4988" y="9428"/>
                    <a:pt x="5182" y="9331"/>
                    <a:pt x="5408" y="9331"/>
                  </a:cubicBezTo>
                  <a:cubicBezTo>
                    <a:pt x="5710" y="9331"/>
                    <a:pt x="6067" y="9505"/>
                    <a:pt x="6377" y="10048"/>
                  </a:cubicBezTo>
                  <a:cubicBezTo>
                    <a:pt x="6377" y="10048"/>
                    <a:pt x="6147" y="9229"/>
                    <a:pt x="4820" y="8704"/>
                  </a:cubicBezTo>
                  <a:cubicBezTo>
                    <a:pt x="3115" y="7983"/>
                    <a:pt x="2050" y="6278"/>
                    <a:pt x="2132" y="4426"/>
                  </a:cubicBezTo>
                  <a:cubicBezTo>
                    <a:pt x="2213" y="2197"/>
                    <a:pt x="3508" y="673"/>
                    <a:pt x="114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 name="Google Shape;1963;p2"/>
            <p:cNvSpPr/>
            <p:nvPr/>
          </p:nvSpPr>
          <p:spPr>
            <a:xfrm>
              <a:off x="3325000" y="4076475"/>
              <a:ext cx="68875" cy="268950"/>
            </a:xfrm>
            <a:custGeom>
              <a:avLst/>
              <a:gdLst/>
              <a:ahLst/>
              <a:cxnLst/>
              <a:rect l="l" t="t" r="r" b="b"/>
              <a:pathLst>
                <a:path w="2755" h="10758" extrusionOk="0">
                  <a:moveTo>
                    <a:pt x="1305" y="1"/>
                  </a:moveTo>
                  <a:cubicBezTo>
                    <a:pt x="718" y="1"/>
                    <a:pt x="162" y="384"/>
                    <a:pt x="99" y="906"/>
                  </a:cubicBezTo>
                  <a:cubicBezTo>
                    <a:pt x="1" y="1431"/>
                    <a:pt x="378" y="1923"/>
                    <a:pt x="902" y="1972"/>
                  </a:cubicBezTo>
                  <a:lnTo>
                    <a:pt x="1050" y="1972"/>
                  </a:lnTo>
                  <a:cubicBezTo>
                    <a:pt x="1574" y="1939"/>
                    <a:pt x="1837" y="1333"/>
                    <a:pt x="1640" y="1070"/>
                  </a:cubicBezTo>
                  <a:cubicBezTo>
                    <a:pt x="1563" y="952"/>
                    <a:pt x="1446" y="900"/>
                    <a:pt x="1329" y="900"/>
                  </a:cubicBezTo>
                  <a:cubicBezTo>
                    <a:pt x="1121" y="900"/>
                    <a:pt x="914" y="1065"/>
                    <a:pt x="935" y="1316"/>
                  </a:cubicBezTo>
                  <a:cubicBezTo>
                    <a:pt x="952" y="1644"/>
                    <a:pt x="1296" y="1611"/>
                    <a:pt x="1345" y="1660"/>
                  </a:cubicBezTo>
                  <a:cubicBezTo>
                    <a:pt x="1378" y="1693"/>
                    <a:pt x="1345" y="1759"/>
                    <a:pt x="1345" y="1759"/>
                  </a:cubicBezTo>
                  <a:cubicBezTo>
                    <a:pt x="1296" y="1824"/>
                    <a:pt x="1230" y="1874"/>
                    <a:pt x="1165" y="1906"/>
                  </a:cubicBezTo>
                  <a:cubicBezTo>
                    <a:pt x="1148" y="1906"/>
                    <a:pt x="1132" y="1906"/>
                    <a:pt x="1099" y="1923"/>
                  </a:cubicBezTo>
                  <a:cubicBezTo>
                    <a:pt x="1073" y="1925"/>
                    <a:pt x="1048" y="1926"/>
                    <a:pt x="1022" y="1926"/>
                  </a:cubicBezTo>
                  <a:cubicBezTo>
                    <a:pt x="485" y="1926"/>
                    <a:pt x="72" y="1439"/>
                    <a:pt x="181" y="906"/>
                  </a:cubicBezTo>
                  <a:cubicBezTo>
                    <a:pt x="253" y="435"/>
                    <a:pt x="747" y="118"/>
                    <a:pt x="1264" y="118"/>
                  </a:cubicBezTo>
                  <a:cubicBezTo>
                    <a:pt x="1574" y="118"/>
                    <a:pt x="1892" y="232"/>
                    <a:pt x="2132" y="497"/>
                  </a:cubicBezTo>
                  <a:cubicBezTo>
                    <a:pt x="2443" y="923"/>
                    <a:pt x="2591" y="1431"/>
                    <a:pt x="2542" y="1956"/>
                  </a:cubicBezTo>
                  <a:cubicBezTo>
                    <a:pt x="2525" y="2464"/>
                    <a:pt x="2410" y="2955"/>
                    <a:pt x="2230" y="3447"/>
                  </a:cubicBezTo>
                  <a:cubicBezTo>
                    <a:pt x="1411" y="5463"/>
                    <a:pt x="525" y="7496"/>
                    <a:pt x="1148" y="8971"/>
                  </a:cubicBezTo>
                  <a:cubicBezTo>
                    <a:pt x="1427" y="9725"/>
                    <a:pt x="1968" y="10364"/>
                    <a:pt x="2673" y="10758"/>
                  </a:cubicBezTo>
                  <a:cubicBezTo>
                    <a:pt x="2001" y="10348"/>
                    <a:pt x="1492" y="9709"/>
                    <a:pt x="1230" y="8955"/>
                  </a:cubicBezTo>
                  <a:cubicBezTo>
                    <a:pt x="689" y="7512"/>
                    <a:pt x="1558" y="5562"/>
                    <a:pt x="2410" y="3513"/>
                  </a:cubicBezTo>
                  <a:cubicBezTo>
                    <a:pt x="2591" y="3021"/>
                    <a:pt x="2689" y="2496"/>
                    <a:pt x="2722" y="1972"/>
                  </a:cubicBezTo>
                  <a:cubicBezTo>
                    <a:pt x="2755" y="1415"/>
                    <a:pt x="2574" y="857"/>
                    <a:pt x="2246" y="415"/>
                  </a:cubicBezTo>
                  <a:cubicBezTo>
                    <a:pt x="1979" y="124"/>
                    <a:pt x="1637" y="1"/>
                    <a:pt x="130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 name="Google Shape;1964;p2"/>
            <p:cNvSpPr/>
            <p:nvPr/>
          </p:nvSpPr>
          <p:spPr>
            <a:xfrm>
              <a:off x="3409825" y="4154850"/>
              <a:ext cx="95100" cy="93450"/>
            </a:xfrm>
            <a:custGeom>
              <a:avLst/>
              <a:gdLst/>
              <a:ahLst/>
              <a:cxnLst/>
              <a:rect l="l" t="t" r="r" b="b"/>
              <a:pathLst>
                <a:path w="3804" h="3738" extrusionOk="0">
                  <a:moveTo>
                    <a:pt x="509" y="1"/>
                  </a:moveTo>
                  <a:cubicBezTo>
                    <a:pt x="509" y="1"/>
                    <a:pt x="296" y="83"/>
                    <a:pt x="148" y="673"/>
                  </a:cubicBezTo>
                  <a:cubicBezTo>
                    <a:pt x="1" y="1279"/>
                    <a:pt x="280" y="1492"/>
                    <a:pt x="1066" y="1853"/>
                  </a:cubicBezTo>
                  <a:cubicBezTo>
                    <a:pt x="1853" y="2230"/>
                    <a:pt x="1886" y="3508"/>
                    <a:pt x="1886" y="3508"/>
                  </a:cubicBezTo>
                  <a:lnTo>
                    <a:pt x="1902" y="3738"/>
                  </a:lnTo>
                  <a:lnTo>
                    <a:pt x="1935" y="3508"/>
                  </a:lnTo>
                  <a:cubicBezTo>
                    <a:pt x="1935" y="3508"/>
                    <a:pt x="1968" y="2214"/>
                    <a:pt x="2755" y="1853"/>
                  </a:cubicBezTo>
                  <a:cubicBezTo>
                    <a:pt x="3541" y="1509"/>
                    <a:pt x="3804" y="1279"/>
                    <a:pt x="3656" y="673"/>
                  </a:cubicBezTo>
                  <a:cubicBezTo>
                    <a:pt x="3525" y="83"/>
                    <a:pt x="3296" y="1"/>
                    <a:pt x="3296" y="1"/>
                  </a:cubicBezTo>
                  <a:cubicBezTo>
                    <a:pt x="3296" y="1"/>
                    <a:pt x="3296" y="268"/>
                    <a:pt x="3113" y="268"/>
                  </a:cubicBezTo>
                  <a:cubicBezTo>
                    <a:pt x="3098" y="268"/>
                    <a:pt x="3083" y="267"/>
                    <a:pt x="3066" y="263"/>
                  </a:cubicBezTo>
                  <a:cubicBezTo>
                    <a:pt x="2966" y="240"/>
                    <a:pt x="2825" y="180"/>
                    <a:pt x="2691" y="180"/>
                  </a:cubicBezTo>
                  <a:cubicBezTo>
                    <a:pt x="2541" y="180"/>
                    <a:pt x="2398" y="255"/>
                    <a:pt x="2328" y="542"/>
                  </a:cubicBezTo>
                  <a:cubicBezTo>
                    <a:pt x="2218" y="1062"/>
                    <a:pt x="2168" y="1643"/>
                    <a:pt x="1946" y="1643"/>
                  </a:cubicBezTo>
                  <a:cubicBezTo>
                    <a:pt x="1937" y="1643"/>
                    <a:pt x="1928" y="1642"/>
                    <a:pt x="1919" y="1640"/>
                  </a:cubicBezTo>
                  <a:lnTo>
                    <a:pt x="1886" y="1640"/>
                  </a:lnTo>
                  <a:cubicBezTo>
                    <a:pt x="1877" y="1642"/>
                    <a:pt x="1869" y="1643"/>
                    <a:pt x="1860" y="1643"/>
                  </a:cubicBezTo>
                  <a:cubicBezTo>
                    <a:pt x="1653" y="1643"/>
                    <a:pt x="1602" y="1062"/>
                    <a:pt x="1476" y="542"/>
                  </a:cubicBezTo>
                  <a:cubicBezTo>
                    <a:pt x="1407" y="255"/>
                    <a:pt x="1269" y="180"/>
                    <a:pt x="1120" y="180"/>
                  </a:cubicBezTo>
                  <a:cubicBezTo>
                    <a:pt x="987" y="180"/>
                    <a:pt x="847" y="240"/>
                    <a:pt x="738" y="263"/>
                  </a:cubicBezTo>
                  <a:cubicBezTo>
                    <a:pt x="722" y="267"/>
                    <a:pt x="706" y="268"/>
                    <a:pt x="692" y="268"/>
                  </a:cubicBezTo>
                  <a:cubicBezTo>
                    <a:pt x="509" y="268"/>
                    <a:pt x="509" y="1"/>
                    <a:pt x="50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 name="Google Shape;1965;p2"/>
            <p:cNvSpPr/>
            <p:nvPr/>
          </p:nvSpPr>
          <p:spPr>
            <a:xfrm>
              <a:off x="3387700" y="4066350"/>
              <a:ext cx="69700" cy="204100"/>
            </a:xfrm>
            <a:custGeom>
              <a:avLst/>
              <a:gdLst/>
              <a:ahLst/>
              <a:cxnLst/>
              <a:rect l="l" t="t" r="r" b="b"/>
              <a:pathLst>
                <a:path w="2788" h="8164" extrusionOk="0">
                  <a:moveTo>
                    <a:pt x="2082" y="0"/>
                  </a:moveTo>
                  <a:cubicBezTo>
                    <a:pt x="2377" y="984"/>
                    <a:pt x="1312" y="1230"/>
                    <a:pt x="673" y="2377"/>
                  </a:cubicBezTo>
                  <a:cubicBezTo>
                    <a:pt x="591" y="2541"/>
                    <a:pt x="509" y="2721"/>
                    <a:pt x="443" y="2918"/>
                  </a:cubicBezTo>
                  <a:cubicBezTo>
                    <a:pt x="1" y="4295"/>
                    <a:pt x="263" y="5229"/>
                    <a:pt x="1574" y="6147"/>
                  </a:cubicBezTo>
                  <a:cubicBezTo>
                    <a:pt x="2705" y="6950"/>
                    <a:pt x="2771" y="8016"/>
                    <a:pt x="2771" y="8163"/>
                  </a:cubicBezTo>
                  <a:cubicBezTo>
                    <a:pt x="2787" y="7655"/>
                    <a:pt x="2623" y="7163"/>
                    <a:pt x="2328" y="6770"/>
                  </a:cubicBezTo>
                  <a:cubicBezTo>
                    <a:pt x="2033" y="6327"/>
                    <a:pt x="1640" y="6081"/>
                    <a:pt x="1050" y="5573"/>
                  </a:cubicBezTo>
                  <a:cubicBezTo>
                    <a:pt x="869" y="5409"/>
                    <a:pt x="738" y="5213"/>
                    <a:pt x="656" y="4983"/>
                  </a:cubicBezTo>
                  <a:cubicBezTo>
                    <a:pt x="312" y="4147"/>
                    <a:pt x="984" y="3278"/>
                    <a:pt x="1312" y="2918"/>
                  </a:cubicBezTo>
                  <a:cubicBezTo>
                    <a:pt x="1460" y="2738"/>
                    <a:pt x="1656" y="2574"/>
                    <a:pt x="1853" y="2377"/>
                  </a:cubicBezTo>
                  <a:cubicBezTo>
                    <a:pt x="2230" y="2033"/>
                    <a:pt x="2476" y="1574"/>
                    <a:pt x="2574" y="1082"/>
                  </a:cubicBezTo>
                  <a:cubicBezTo>
                    <a:pt x="2722" y="197"/>
                    <a:pt x="2083" y="0"/>
                    <a:pt x="208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 name="Google Shape;1966;p2"/>
            <p:cNvSpPr/>
            <p:nvPr/>
          </p:nvSpPr>
          <p:spPr>
            <a:xfrm>
              <a:off x="4829325" y="4989600"/>
              <a:ext cx="60800" cy="136450"/>
            </a:xfrm>
            <a:custGeom>
              <a:avLst/>
              <a:gdLst/>
              <a:ahLst/>
              <a:cxnLst/>
              <a:rect l="l" t="t" r="r" b="b"/>
              <a:pathLst>
                <a:path w="2432" h="5458" extrusionOk="0">
                  <a:moveTo>
                    <a:pt x="1441" y="1"/>
                  </a:moveTo>
                  <a:cubicBezTo>
                    <a:pt x="1406" y="1"/>
                    <a:pt x="1374" y="6"/>
                    <a:pt x="1345" y="16"/>
                  </a:cubicBezTo>
                  <a:cubicBezTo>
                    <a:pt x="1033" y="114"/>
                    <a:pt x="951" y="377"/>
                    <a:pt x="1115" y="737"/>
                  </a:cubicBezTo>
                  <a:cubicBezTo>
                    <a:pt x="1279" y="1098"/>
                    <a:pt x="1787" y="1147"/>
                    <a:pt x="1656" y="2803"/>
                  </a:cubicBezTo>
                  <a:cubicBezTo>
                    <a:pt x="1525" y="4474"/>
                    <a:pt x="0" y="5458"/>
                    <a:pt x="0" y="5458"/>
                  </a:cubicBezTo>
                  <a:cubicBezTo>
                    <a:pt x="263" y="5409"/>
                    <a:pt x="1820" y="4458"/>
                    <a:pt x="2148" y="2426"/>
                  </a:cubicBezTo>
                  <a:cubicBezTo>
                    <a:pt x="2432" y="573"/>
                    <a:pt x="1803" y="1"/>
                    <a:pt x="144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 name="Google Shape;1967;p2"/>
            <p:cNvSpPr/>
            <p:nvPr/>
          </p:nvSpPr>
          <p:spPr>
            <a:xfrm>
              <a:off x="4785075" y="4952000"/>
              <a:ext cx="131975" cy="177750"/>
            </a:xfrm>
            <a:custGeom>
              <a:avLst/>
              <a:gdLst/>
              <a:ahLst/>
              <a:cxnLst/>
              <a:rect l="l" t="t" r="r" b="b"/>
              <a:pathLst>
                <a:path w="5279" h="7110" extrusionOk="0">
                  <a:moveTo>
                    <a:pt x="1688" y="0"/>
                  </a:moveTo>
                  <a:cubicBezTo>
                    <a:pt x="1297" y="0"/>
                    <a:pt x="859" y="91"/>
                    <a:pt x="476" y="389"/>
                  </a:cubicBezTo>
                  <a:cubicBezTo>
                    <a:pt x="164" y="668"/>
                    <a:pt x="0" y="1061"/>
                    <a:pt x="49" y="1487"/>
                  </a:cubicBezTo>
                  <a:cubicBezTo>
                    <a:pt x="106" y="1999"/>
                    <a:pt x="632" y="2437"/>
                    <a:pt x="1241" y="2437"/>
                  </a:cubicBezTo>
                  <a:cubicBezTo>
                    <a:pt x="1334" y="2437"/>
                    <a:pt x="1429" y="2427"/>
                    <a:pt x="1525" y="2405"/>
                  </a:cubicBezTo>
                  <a:cubicBezTo>
                    <a:pt x="1623" y="2372"/>
                    <a:pt x="1721" y="2340"/>
                    <a:pt x="1820" y="2290"/>
                  </a:cubicBezTo>
                  <a:lnTo>
                    <a:pt x="1836" y="2290"/>
                  </a:lnTo>
                  <a:lnTo>
                    <a:pt x="1852" y="2274"/>
                  </a:lnTo>
                  <a:cubicBezTo>
                    <a:pt x="2147" y="2110"/>
                    <a:pt x="2311" y="1782"/>
                    <a:pt x="2262" y="1455"/>
                  </a:cubicBezTo>
                  <a:cubicBezTo>
                    <a:pt x="2212" y="1117"/>
                    <a:pt x="1924" y="894"/>
                    <a:pt x="1616" y="894"/>
                  </a:cubicBezTo>
                  <a:cubicBezTo>
                    <a:pt x="1520" y="894"/>
                    <a:pt x="1421" y="916"/>
                    <a:pt x="1328" y="963"/>
                  </a:cubicBezTo>
                  <a:cubicBezTo>
                    <a:pt x="951" y="1176"/>
                    <a:pt x="1066" y="1717"/>
                    <a:pt x="1475" y="1766"/>
                  </a:cubicBezTo>
                  <a:cubicBezTo>
                    <a:pt x="1506" y="1774"/>
                    <a:pt x="1536" y="1777"/>
                    <a:pt x="1566" y="1777"/>
                  </a:cubicBezTo>
                  <a:cubicBezTo>
                    <a:pt x="1788" y="1777"/>
                    <a:pt x="1963" y="1571"/>
                    <a:pt x="1934" y="1340"/>
                  </a:cubicBezTo>
                  <a:cubicBezTo>
                    <a:pt x="1928" y="1301"/>
                    <a:pt x="1955" y="1267"/>
                    <a:pt x="1991" y="1267"/>
                  </a:cubicBezTo>
                  <a:cubicBezTo>
                    <a:pt x="2046" y="1267"/>
                    <a:pt x="2121" y="1345"/>
                    <a:pt x="2131" y="1602"/>
                  </a:cubicBezTo>
                  <a:cubicBezTo>
                    <a:pt x="2147" y="1717"/>
                    <a:pt x="2131" y="1848"/>
                    <a:pt x="2065" y="1963"/>
                  </a:cubicBezTo>
                  <a:cubicBezTo>
                    <a:pt x="1933" y="2184"/>
                    <a:pt x="1681" y="2312"/>
                    <a:pt x="1429" y="2312"/>
                  </a:cubicBezTo>
                  <a:cubicBezTo>
                    <a:pt x="1401" y="2312"/>
                    <a:pt x="1373" y="2310"/>
                    <a:pt x="1344" y="2307"/>
                  </a:cubicBezTo>
                  <a:cubicBezTo>
                    <a:pt x="1334" y="2307"/>
                    <a:pt x="1323" y="2308"/>
                    <a:pt x="1312" y="2308"/>
                  </a:cubicBezTo>
                  <a:cubicBezTo>
                    <a:pt x="609" y="2308"/>
                    <a:pt x="141" y="1248"/>
                    <a:pt x="787" y="619"/>
                  </a:cubicBezTo>
                  <a:cubicBezTo>
                    <a:pt x="1051" y="325"/>
                    <a:pt x="1436" y="199"/>
                    <a:pt x="1851" y="199"/>
                  </a:cubicBezTo>
                  <a:cubicBezTo>
                    <a:pt x="2365" y="199"/>
                    <a:pt x="2925" y="392"/>
                    <a:pt x="3360" y="701"/>
                  </a:cubicBezTo>
                  <a:cubicBezTo>
                    <a:pt x="5065" y="1995"/>
                    <a:pt x="4819" y="4257"/>
                    <a:pt x="4327" y="5421"/>
                  </a:cubicBezTo>
                  <a:cubicBezTo>
                    <a:pt x="4050" y="6090"/>
                    <a:pt x="3594" y="6678"/>
                    <a:pt x="3008" y="7103"/>
                  </a:cubicBezTo>
                  <a:lnTo>
                    <a:pt x="3008" y="7103"/>
                  </a:lnTo>
                  <a:cubicBezTo>
                    <a:pt x="3098" y="7047"/>
                    <a:pt x="3846" y="6612"/>
                    <a:pt x="4409" y="5454"/>
                  </a:cubicBezTo>
                  <a:cubicBezTo>
                    <a:pt x="4950" y="4290"/>
                    <a:pt x="5278" y="1930"/>
                    <a:pt x="3459" y="553"/>
                  </a:cubicBezTo>
                  <a:cubicBezTo>
                    <a:pt x="3115" y="307"/>
                    <a:pt x="2705" y="143"/>
                    <a:pt x="2262" y="61"/>
                  </a:cubicBezTo>
                  <a:cubicBezTo>
                    <a:pt x="2096" y="27"/>
                    <a:pt x="1899" y="0"/>
                    <a:pt x="1688" y="0"/>
                  </a:cubicBezTo>
                  <a:close/>
                  <a:moveTo>
                    <a:pt x="3008" y="7103"/>
                  </a:moveTo>
                  <a:lnTo>
                    <a:pt x="3008" y="7103"/>
                  </a:lnTo>
                  <a:cubicBezTo>
                    <a:pt x="3002" y="7107"/>
                    <a:pt x="2999" y="7109"/>
                    <a:pt x="3000" y="7109"/>
                  </a:cubicBezTo>
                  <a:cubicBezTo>
                    <a:pt x="3003" y="7107"/>
                    <a:pt x="3006" y="7105"/>
                    <a:pt x="3008" y="7103"/>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 name="Google Shape;1968;p2"/>
            <p:cNvSpPr/>
            <p:nvPr/>
          </p:nvSpPr>
          <p:spPr>
            <a:xfrm>
              <a:off x="4815400" y="4814200"/>
              <a:ext cx="130325" cy="204900"/>
            </a:xfrm>
            <a:custGeom>
              <a:avLst/>
              <a:gdLst/>
              <a:ahLst/>
              <a:cxnLst/>
              <a:rect l="l" t="t" r="r" b="b"/>
              <a:pathLst>
                <a:path w="5213" h="8196" extrusionOk="0">
                  <a:moveTo>
                    <a:pt x="1082" y="0"/>
                  </a:moveTo>
                  <a:lnTo>
                    <a:pt x="1082" y="0"/>
                  </a:lnTo>
                  <a:cubicBezTo>
                    <a:pt x="0" y="2852"/>
                    <a:pt x="1279" y="4377"/>
                    <a:pt x="2541" y="5606"/>
                  </a:cubicBezTo>
                  <a:cubicBezTo>
                    <a:pt x="3803" y="6852"/>
                    <a:pt x="3754" y="8196"/>
                    <a:pt x="3754" y="8196"/>
                  </a:cubicBezTo>
                  <a:cubicBezTo>
                    <a:pt x="4655" y="7278"/>
                    <a:pt x="3590" y="5590"/>
                    <a:pt x="4459" y="4229"/>
                  </a:cubicBezTo>
                  <a:cubicBezTo>
                    <a:pt x="5213" y="3098"/>
                    <a:pt x="4245" y="2574"/>
                    <a:pt x="4245" y="2574"/>
                  </a:cubicBezTo>
                  <a:cubicBezTo>
                    <a:pt x="3836" y="3164"/>
                    <a:pt x="3360" y="3000"/>
                    <a:pt x="3016" y="3737"/>
                  </a:cubicBezTo>
                  <a:cubicBezTo>
                    <a:pt x="2656" y="4475"/>
                    <a:pt x="3262" y="5803"/>
                    <a:pt x="3262" y="5803"/>
                  </a:cubicBezTo>
                  <a:cubicBezTo>
                    <a:pt x="2065" y="4934"/>
                    <a:pt x="2295" y="4164"/>
                    <a:pt x="2656" y="3754"/>
                  </a:cubicBezTo>
                  <a:cubicBezTo>
                    <a:pt x="3000" y="3360"/>
                    <a:pt x="2508" y="3016"/>
                    <a:pt x="2524" y="2787"/>
                  </a:cubicBezTo>
                  <a:cubicBezTo>
                    <a:pt x="2541" y="2639"/>
                    <a:pt x="2574" y="2508"/>
                    <a:pt x="2639" y="2361"/>
                  </a:cubicBezTo>
                  <a:cubicBezTo>
                    <a:pt x="2639" y="2361"/>
                    <a:pt x="2566" y="2315"/>
                    <a:pt x="2436" y="2315"/>
                  </a:cubicBezTo>
                  <a:cubicBezTo>
                    <a:pt x="2318" y="2315"/>
                    <a:pt x="2153" y="2352"/>
                    <a:pt x="1951" y="2492"/>
                  </a:cubicBezTo>
                  <a:cubicBezTo>
                    <a:pt x="1213" y="2983"/>
                    <a:pt x="1525" y="4082"/>
                    <a:pt x="1525" y="4082"/>
                  </a:cubicBezTo>
                  <a:cubicBezTo>
                    <a:pt x="1000" y="3344"/>
                    <a:pt x="1164" y="2590"/>
                    <a:pt x="1770" y="2066"/>
                  </a:cubicBezTo>
                  <a:cubicBezTo>
                    <a:pt x="2360" y="1541"/>
                    <a:pt x="1803" y="1066"/>
                    <a:pt x="1410" y="836"/>
                  </a:cubicBezTo>
                  <a:cubicBezTo>
                    <a:pt x="1016" y="623"/>
                    <a:pt x="1082" y="0"/>
                    <a:pt x="108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 name="Google Shape;1969;p2"/>
            <p:cNvSpPr/>
            <p:nvPr/>
          </p:nvSpPr>
          <p:spPr>
            <a:xfrm>
              <a:off x="4755150" y="4788775"/>
              <a:ext cx="75425" cy="113125"/>
            </a:xfrm>
            <a:custGeom>
              <a:avLst/>
              <a:gdLst/>
              <a:ahLst/>
              <a:cxnLst/>
              <a:rect l="l" t="t" r="r" b="b"/>
              <a:pathLst>
                <a:path w="3017" h="4525" extrusionOk="0">
                  <a:moveTo>
                    <a:pt x="443" y="1"/>
                  </a:moveTo>
                  <a:cubicBezTo>
                    <a:pt x="443" y="17"/>
                    <a:pt x="1" y="2033"/>
                    <a:pt x="3017" y="4525"/>
                  </a:cubicBezTo>
                  <a:cubicBezTo>
                    <a:pt x="3017" y="4525"/>
                    <a:pt x="2459" y="3853"/>
                    <a:pt x="2722" y="3099"/>
                  </a:cubicBezTo>
                  <a:cubicBezTo>
                    <a:pt x="2984" y="2345"/>
                    <a:pt x="2672" y="2083"/>
                    <a:pt x="2427" y="1820"/>
                  </a:cubicBezTo>
                  <a:cubicBezTo>
                    <a:pt x="2295" y="1656"/>
                    <a:pt x="2279" y="1427"/>
                    <a:pt x="2410" y="1263"/>
                  </a:cubicBezTo>
                  <a:cubicBezTo>
                    <a:pt x="2410" y="1263"/>
                    <a:pt x="2372" y="1256"/>
                    <a:pt x="2317" y="1256"/>
                  </a:cubicBezTo>
                  <a:cubicBezTo>
                    <a:pt x="2154" y="1256"/>
                    <a:pt x="1845" y="1319"/>
                    <a:pt x="1918" y="1820"/>
                  </a:cubicBezTo>
                  <a:cubicBezTo>
                    <a:pt x="2033" y="2509"/>
                    <a:pt x="2066" y="2624"/>
                    <a:pt x="1853" y="2640"/>
                  </a:cubicBezTo>
                  <a:cubicBezTo>
                    <a:pt x="1844" y="2641"/>
                    <a:pt x="1835" y="2642"/>
                    <a:pt x="1827" y="2642"/>
                  </a:cubicBezTo>
                  <a:cubicBezTo>
                    <a:pt x="1644" y="2642"/>
                    <a:pt x="1692" y="2304"/>
                    <a:pt x="1754" y="2115"/>
                  </a:cubicBezTo>
                  <a:cubicBezTo>
                    <a:pt x="1804" y="1935"/>
                    <a:pt x="2050" y="1099"/>
                    <a:pt x="1394" y="821"/>
                  </a:cubicBezTo>
                  <a:cubicBezTo>
                    <a:pt x="755" y="542"/>
                    <a:pt x="492" y="280"/>
                    <a:pt x="44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 name="Google Shape;1970;p2"/>
            <p:cNvSpPr/>
            <p:nvPr/>
          </p:nvSpPr>
          <p:spPr>
            <a:xfrm>
              <a:off x="4891200" y="5003500"/>
              <a:ext cx="90175" cy="106575"/>
            </a:xfrm>
            <a:custGeom>
              <a:avLst/>
              <a:gdLst/>
              <a:ahLst/>
              <a:cxnLst/>
              <a:rect l="l" t="t" r="r" b="b"/>
              <a:pathLst>
                <a:path w="3607" h="4263" extrusionOk="0">
                  <a:moveTo>
                    <a:pt x="1722" y="1"/>
                  </a:moveTo>
                  <a:lnTo>
                    <a:pt x="1722" y="1"/>
                  </a:lnTo>
                  <a:cubicBezTo>
                    <a:pt x="787" y="509"/>
                    <a:pt x="1066" y="1181"/>
                    <a:pt x="951" y="2476"/>
                  </a:cubicBezTo>
                  <a:cubicBezTo>
                    <a:pt x="853" y="3771"/>
                    <a:pt x="1" y="4263"/>
                    <a:pt x="1" y="4263"/>
                  </a:cubicBezTo>
                  <a:cubicBezTo>
                    <a:pt x="3607" y="2443"/>
                    <a:pt x="2295" y="771"/>
                    <a:pt x="1951" y="526"/>
                  </a:cubicBezTo>
                  <a:cubicBezTo>
                    <a:pt x="1591" y="280"/>
                    <a:pt x="1722" y="1"/>
                    <a:pt x="172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 name="Google Shape;1971;p2"/>
            <p:cNvSpPr/>
            <p:nvPr/>
          </p:nvSpPr>
          <p:spPr>
            <a:xfrm>
              <a:off x="4984625" y="5030950"/>
              <a:ext cx="172950" cy="121500"/>
            </a:xfrm>
            <a:custGeom>
              <a:avLst/>
              <a:gdLst/>
              <a:ahLst/>
              <a:cxnLst/>
              <a:rect l="l" t="t" r="r" b="b"/>
              <a:pathLst>
                <a:path w="6918" h="4860" extrusionOk="0">
                  <a:moveTo>
                    <a:pt x="1934" y="0"/>
                  </a:moveTo>
                  <a:cubicBezTo>
                    <a:pt x="1053" y="0"/>
                    <a:pt x="588" y="827"/>
                    <a:pt x="706" y="1362"/>
                  </a:cubicBezTo>
                  <a:cubicBezTo>
                    <a:pt x="820" y="1964"/>
                    <a:pt x="1387" y="2002"/>
                    <a:pt x="1527" y="2002"/>
                  </a:cubicBezTo>
                  <a:cubicBezTo>
                    <a:pt x="1547" y="2002"/>
                    <a:pt x="1558" y="2001"/>
                    <a:pt x="1558" y="2001"/>
                  </a:cubicBezTo>
                  <a:cubicBezTo>
                    <a:pt x="1296" y="1903"/>
                    <a:pt x="1181" y="1591"/>
                    <a:pt x="1312" y="1329"/>
                  </a:cubicBezTo>
                  <a:cubicBezTo>
                    <a:pt x="1355" y="1265"/>
                    <a:pt x="1399" y="1241"/>
                    <a:pt x="1446" y="1241"/>
                  </a:cubicBezTo>
                  <a:cubicBezTo>
                    <a:pt x="1544" y="1241"/>
                    <a:pt x="1655" y="1344"/>
                    <a:pt x="1787" y="1411"/>
                  </a:cubicBezTo>
                  <a:cubicBezTo>
                    <a:pt x="1825" y="1430"/>
                    <a:pt x="1862" y="1438"/>
                    <a:pt x="1896" y="1438"/>
                  </a:cubicBezTo>
                  <a:cubicBezTo>
                    <a:pt x="2043" y="1438"/>
                    <a:pt x="2157" y="1285"/>
                    <a:pt x="2197" y="1099"/>
                  </a:cubicBezTo>
                  <a:cubicBezTo>
                    <a:pt x="2238" y="958"/>
                    <a:pt x="2346" y="817"/>
                    <a:pt x="2534" y="817"/>
                  </a:cubicBezTo>
                  <a:cubicBezTo>
                    <a:pt x="2652" y="817"/>
                    <a:pt x="2801" y="872"/>
                    <a:pt x="2984" y="1017"/>
                  </a:cubicBezTo>
                  <a:cubicBezTo>
                    <a:pt x="3476" y="1394"/>
                    <a:pt x="3181" y="2148"/>
                    <a:pt x="3181" y="2148"/>
                  </a:cubicBezTo>
                  <a:cubicBezTo>
                    <a:pt x="3181" y="2148"/>
                    <a:pt x="3181" y="1526"/>
                    <a:pt x="2738" y="1476"/>
                  </a:cubicBezTo>
                  <a:cubicBezTo>
                    <a:pt x="2691" y="1463"/>
                    <a:pt x="2643" y="1456"/>
                    <a:pt x="2597" y="1456"/>
                  </a:cubicBezTo>
                  <a:cubicBezTo>
                    <a:pt x="2419" y="1456"/>
                    <a:pt x="2259" y="1553"/>
                    <a:pt x="2181" y="1722"/>
                  </a:cubicBezTo>
                  <a:cubicBezTo>
                    <a:pt x="2443" y="1722"/>
                    <a:pt x="2476" y="2099"/>
                    <a:pt x="2312" y="2296"/>
                  </a:cubicBezTo>
                  <a:cubicBezTo>
                    <a:pt x="2164" y="2509"/>
                    <a:pt x="2214" y="2657"/>
                    <a:pt x="2361" y="2739"/>
                  </a:cubicBezTo>
                  <a:cubicBezTo>
                    <a:pt x="2492" y="2820"/>
                    <a:pt x="2705" y="2804"/>
                    <a:pt x="2525" y="3181"/>
                  </a:cubicBezTo>
                  <a:cubicBezTo>
                    <a:pt x="2361" y="3558"/>
                    <a:pt x="1640" y="3558"/>
                    <a:pt x="1640" y="3558"/>
                  </a:cubicBezTo>
                  <a:cubicBezTo>
                    <a:pt x="1787" y="3345"/>
                    <a:pt x="1755" y="3050"/>
                    <a:pt x="1558" y="2886"/>
                  </a:cubicBezTo>
                  <a:cubicBezTo>
                    <a:pt x="1558" y="3066"/>
                    <a:pt x="1443" y="3214"/>
                    <a:pt x="1279" y="3263"/>
                  </a:cubicBezTo>
                  <a:cubicBezTo>
                    <a:pt x="1001" y="3345"/>
                    <a:pt x="1001" y="3263"/>
                    <a:pt x="738" y="3493"/>
                  </a:cubicBezTo>
                  <a:cubicBezTo>
                    <a:pt x="602" y="3603"/>
                    <a:pt x="408" y="3630"/>
                    <a:pt x="253" y="3630"/>
                  </a:cubicBezTo>
                  <a:cubicBezTo>
                    <a:pt x="110" y="3630"/>
                    <a:pt x="1" y="3607"/>
                    <a:pt x="1" y="3607"/>
                  </a:cubicBezTo>
                  <a:lnTo>
                    <a:pt x="1" y="3607"/>
                  </a:lnTo>
                  <a:cubicBezTo>
                    <a:pt x="165" y="3706"/>
                    <a:pt x="378" y="3755"/>
                    <a:pt x="574" y="3771"/>
                  </a:cubicBezTo>
                  <a:cubicBezTo>
                    <a:pt x="1017" y="3804"/>
                    <a:pt x="1460" y="3886"/>
                    <a:pt x="1886" y="3984"/>
                  </a:cubicBezTo>
                  <a:cubicBezTo>
                    <a:pt x="3066" y="4345"/>
                    <a:pt x="3787" y="4837"/>
                    <a:pt x="4689" y="4853"/>
                  </a:cubicBezTo>
                  <a:cubicBezTo>
                    <a:pt x="4744" y="4857"/>
                    <a:pt x="4800" y="4859"/>
                    <a:pt x="4857" y="4859"/>
                  </a:cubicBezTo>
                  <a:cubicBezTo>
                    <a:pt x="5246" y="4859"/>
                    <a:pt x="5642" y="4761"/>
                    <a:pt x="6000" y="4574"/>
                  </a:cubicBezTo>
                  <a:cubicBezTo>
                    <a:pt x="6787" y="4115"/>
                    <a:pt x="6918" y="2952"/>
                    <a:pt x="6459" y="2345"/>
                  </a:cubicBezTo>
                  <a:cubicBezTo>
                    <a:pt x="6236" y="2015"/>
                    <a:pt x="5876" y="1864"/>
                    <a:pt x="5536" y="1864"/>
                  </a:cubicBezTo>
                  <a:cubicBezTo>
                    <a:pt x="5201" y="1864"/>
                    <a:pt x="4884" y="2011"/>
                    <a:pt x="4738" y="2280"/>
                  </a:cubicBezTo>
                  <a:cubicBezTo>
                    <a:pt x="4492" y="2607"/>
                    <a:pt x="4525" y="3083"/>
                    <a:pt x="4836" y="3361"/>
                  </a:cubicBezTo>
                  <a:lnTo>
                    <a:pt x="4836" y="3378"/>
                  </a:lnTo>
                  <a:cubicBezTo>
                    <a:pt x="4853" y="3394"/>
                    <a:pt x="4869" y="3411"/>
                    <a:pt x="4902" y="3427"/>
                  </a:cubicBezTo>
                  <a:lnTo>
                    <a:pt x="4935" y="3460"/>
                  </a:lnTo>
                  <a:cubicBezTo>
                    <a:pt x="5036" y="3519"/>
                    <a:pt x="5163" y="3550"/>
                    <a:pt x="5286" y="3550"/>
                  </a:cubicBezTo>
                  <a:cubicBezTo>
                    <a:pt x="5540" y="3550"/>
                    <a:pt x="5782" y="3419"/>
                    <a:pt x="5770" y="3132"/>
                  </a:cubicBezTo>
                  <a:cubicBezTo>
                    <a:pt x="5784" y="2938"/>
                    <a:pt x="5628" y="2856"/>
                    <a:pt x="5451" y="2856"/>
                  </a:cubicBezTo>
                  <a:cubicBezTo>
                    <a:pt x="5197" y="2856"/>
                    <a:pt x="4900" y="3027"/>
                    <a:pt x="5016" y="3279"/>
                  </a:cubicBezTo>
                  <a:cubicBezTo>
                    <a:pt x="5016" y="3302"/>
                    <a:pt x="5016" y="3325"/>
                    <a:pt x="4995" y="3325"/>
                  </a:cubicBezTo>
                  <a:cubicBezTo>
                    <a:pt x="4971" y="3325"/>
                    <a:pt x="4918" y="3294"/>
                    <a:pt x="4803" y="3197"/>
                  </a:cubicBezTo>
                  <a:cubicBezTo>
                    <a:pt x="4689" y="3099"/>
                    <a:pt x="4623" y="2952"/>
                    <a:pt x="4623" y="2788"/>
                  </a:cubicBezTo>
                  <a:cubicBezTo>
                    <a:pt x="4623" y="2624"/>
                    <a:pt x="4689" y="2460"/>
                    <a:pt x="4803" y="2312"/>
                  </a:cubicBezTo>
                  <a:cubicBezTo>
                    <a:pt x="4929" y="2078"/>
                    <a:pt x="5196" y="1955"/>
                    <a:pt x="5483" y="1955"/>
                  </a:cubicBezTo>
                  <a:cubicBezTo>
                    <a:pt x="5798" y="1955"/>
                    <a:pt x="6139" y="2102"/>
                    <a:pt x="6344" y="2411"/>
                  </a:cubicBezTo>
                  <a:cubicBezTo>
                    <a:pt x="6344" y="2411"/>
                    <a:pt x="6361" y="2427"/>
                    <a:pt x="6361" y="2443"/>
                  </a:cubicBezTo>
                  <a:cubicBezTo>
                    <a:pt x="6574" y="2853"/>
                    <a:pt x="6557" y="3361"/>
                    <a:pt x="6328" y="3755"/>
                  </a:cubicBezTo>
                  <a:cubicBezTo>
                    <a:pt x="6048" y="4258"/>
                    <a:pt x="5410" y="4609"/>
                    <a:pt x="4579" y="4609"/>
                  </a:cubicBezTo>
                  <a:cubicBezTo>
                    <a:pt x="4193" y="4609"/>
                    <a:pt x="3765" y="4533"/>
                    <a:pt x="3312" y="4361"/>
                  </a:cubicBezTo>
                  <a:cubicBezTo>
                    <a:pt x="3263" y="4345"/>
                    <a:pt x="3033" y="4263"/>
                    <a:pt x="2886" y="4197"/>
                  </a:cubicBezTo>
                  <a:cubicBezTo>
                    <a:pt x="2459" y="3984"/>
                    <a:pt x="2017" y="3837"/>
                    <a:pt x="1574" y="3755"/>
                  </a:cubicBezTo>
                  <a:cubicBezTo>
                    <a:pt x="1738" y="3722"/>
                    <a:pt x="1935" y="3706"/>
                    <a:pt x="2148" y="3656"/>
                  </a:cubicBezTo>
                  <a:cubicBezTo>
                    <a:pt x="3885" y="3312"/>
                    <a:pt x="4148" y="837"/>
                    <a:pt x="2689" y="182"/>
                  </a:cubicBezTo>
                  <a:cubicBezTo>
                    <a:pt x="2412" y="55"/>
                    <a:pt x="2159" y="0"/>
                    <a:pt x="193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 name="Google Shape;1972;p2"/>
            <p:cNvSpPr/>
            <p:nvPr/>
          </p:nvSpPr>
          <p:spPr>
            <a:xfrm>
              <a:off x="5069050" y="5096525"/>
              <a:ext cx="116400" cy="82400"/>
            </a:xfrm>
            <a:custGeom>
              <a:avLst/>
              <a:gdLst/>
              <a:ahLst/>
              <a:cxnLst/>
              <a:rect l="l" t="t" r="r" b="b"/>
              <a:pathLst>
                <a:path w="4656" h="3296" extrusionOk="0">
                  <a:moveTo>
                    <a:pt x="3820" y="1"/>
                  </a:moveTo>
                  <a:lnTo>
                    <a:pt x="3820" y="1"/>
                  </a:lnTo>
                  <a:cubicBezTo>
                    <a:pt x="3901" y="788"/>
                    <a:pt x="3557" y="1574"/>
                    <a:pt x="2902" y="2050"/>
                  </a:cubicBezTo>
                  <a:cubicBezTo>
                    <a:pt x="2499" y="2357"/>
                    <a:pt x="2009" y="2456"/>
                    <a:pt x="1547" y="2456"/>
                  </a:cubicBezTo>
                  <a:cubicBezTo>
                    <a:pt x="730" y="2456"/>
                    <a:pt x="1" y="2148"/>
                    <a:pt x="0" y="2148"/>
                  </a:cubicBezTo>
                  <a:lnTo>
                    <a:pt x="0" y="2148"/>
                  </a:lnTo>
                  <a:cubicBezTo>
                    <a:pt x="1344" y="2869"/>
                    <a:pt x="1853" y="2640"/>
                    <a:pt x="2213" y="3033"/>
                  </a:cubicBezTo>
                  <a:cubicBezTo>
                    <a:pt x="2379" y="3221"/>
                    <a:pt x="2552" y="3278"/>
                    <a:pt x="2710" y="3278"/>
                  </a:cubicBezTo>
                  <a:cubicBezTo>
                    <a:pt x="2897" y="3278"/>
                    <a:pt x="3065" y="3200"/>
                    <a:pt x="3180" y="3164"/>
                  </a:cubicBezTo>
                  <a:cubicBezTo>
                    <a:pt x="3204" y="3158"/>
                    <a:pt x="3228" y="3154"/>
                    <a:pt x="3254" y="3154"/>
                  </a:cubicBezTo>
                  <a:cubicBezTo>
                    <a:pt x="3352" y="3154"/>
                    <a:pt x="3456" y="3204"/>
                    <a:pt x="3508" y="3295"/>
                  </a:cubicBezTo>
                  <a:cubicBezTo>
                    <a:pt x="3524" y="3099"/>
                    <a:pt x="3475" y="2886"/>
                    <a:pt x="3361" y="2722"/>
                  </a:cubicBezTo>
                  <a:cubicBezTo>
                    <a:pt x="3180" y="2509"/>
                    <a:pt x="2787" y="2492"/>
                    <a:pt x="2721" y="2492"/>
                  </a:cubicBezTo>
                  <a:cubicBezTo>
                    <a:pt x="3279" y="2459"/>
                    <a:pt x="3787" y="2164"/>
                    <a:pt x="4098" y="1705"/>
                  </a:cubicBezTo>
                  <a:cubicBezTo>
                    <a:pt x="4655" y="919"/>
                    <a:pt x="3820" y="1"/>
                    <a:pt x="38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 name="Google Shape;1973;p2"/>
            <p:cNvSpPr/>
            <p:nvPr/>
          </p:nvSpPr>
          <p:spPr>
            <a:xfrm>
              <a:off x="4920300" y="4911125"/>
              <a:ext cx="111475" cy="157150"/>
            </a:xfrm>
            <a:custGeom>
              <a:avLst/>
              <a:gdLst/>
              <a:ahLst/>
              <a:cxnLst/>
              <a:rect l="l" t="t" r="r" b="b"/>
              <a:pathLst>
                <a:path w="4459" h="6286" extrusionOk="0">
                  <a:moveTo>
                    <a:pt x="1820" y="0"/>
                  </a:moveTo>
                  <a:cubicBezTo>
                    <a:pt x="1399" y="0"/>
                    <a:pt x="993" y="149"/>
                    <a:pt x="722" y="451"/>
                  </a:cubicBezTo>
                  <a:cubicBezTo>
                    <a:pt x="0" y="1090"/>
                    <a:pt x="443" y="2139"/>
                    <a:pt x="1033" y="2336"/>
                  </a:cubicBezTo>
                  <a:cubicBezTo>
                    <a:pt x="1156" y="2401"/>
                    <a:pt x="1295" y="2434"/>
                    <a:pt x="1435" y="2434"/>
                  </a:cubicBezTo>
                  <a:cubicBezTo>
                    <a:pt x="1574" y="2434"/>
                    <a:pt x="1713" y="2401"/>
                    <a:pt x="1836" y="2336"/>
                  </a:cubicBezTo>
                  <a:lnTo>
                    <a:pt x="1869" y="2319"/>
                  </a:lnTo>
                  <a:lnTo>
                    <a:pt x="1918" y="2303"/>
                  </a:lnTo>
                  <a:lnTo>
                    <a:pt x="1967" y="2254"/>
                  </a:lnTo>
                  <a:lnTo>
                    <a:pt x="2016" y="2204"/>
                  </a:lnTo>
                  <a:lnTo>
                    <a:pt x="2082" y="2155"/>
                  </a:lnTo>
                  <a:cubicBezTo>
                    <a:pt x="2246" y="1975"/>
                    <a:pt x="2311" y="1729"/>
                    <a:pt x="2279" y="1500"/>
                  </a:cubicBezTo>
                  <a:cubicBezTo>
                    <a:pt x="2246" y="1156"/>
                    <a:pt x="2038" y="1016"/>
                    <a:pt x="1843" y="1016"/>
                  </a:cubicBezTo>
                  <a:cubicBezTo>
                    <a:pt x="1741" y="1016"/>
                    <a:pt x="1642" y="1055"/>
                    <a:pt x="1574" y="1123"/>
                  </a:cubicBezTo>
                  <a:cubicBezTo>
                    <a:pt x="1410" y="1286"/>
                    <a:pt x="1443" y="1565"/>
                    <a:pt x="1656" y="1696"/>
                  </a:cubicBezTo>
                  <a:cubicBezTo>
                    <a:pt x="1727" y="1728"/>
                    <a:pt x="1791" y="1738"/>
                    <a:pt x="1848" y="1738"/>
                  </a:cubicBezTo>
                  <a:cubicBezTo>
                    <a:pt x="1939" y="1738"/>
                    <a:pt x="2009" y="1712"/>
                    <a:pt x="2055" y="1712"/>
                  </a:cubicBezTo>
                  <a:cubicBezTo>
                    <a:pt x="2100" y="1712"/>
                    <a:pt x="2121" y="1736"/>
                    <a:pt x="2115" y="1827"/>
                  </a:cubicBezTo>
                  <a:cubicBezTo>
                    <a:pt x="2098" y="2024"/>
                    <a:pt x="1967" y="2204"/>
                    <a:pt x="1803" y="2286"/>
                  </a:cubicBezTo>
                  <a:cubicBezTo>
                    <a:pt x="1689" y="2340"/>
                    <a:pt x="1571" y="2365"/>
                    <a:pt x="1455" y="2365"/>
                  </a:cubicBezTo>
                  <a:cubicBezTo>
                    <a:pt x="1321" y="2365"/>
                    <a:pt x="1189" y="2331"/>
                    <a:pt x="1066" y="2270"/>
                  </a:cubicBezTo>
                  <a:cubicBezTo>
                    <a:pt x="525" y="2040"/>
                    <a:pt x="164" y="1106"/>
                    <a:pt x="803" y="549"/>
                  </a:cubicBezTo>
                  <a:cubicBezTo>
                    <a:pt x="1049" y="303"/>
                    <a:pt x="1377" y="172"/>
                    <a:pt x="1738" y="155"/>
                  </a:cubicBezTo>
                  <a:cubicBezTo>
                    <a:pt x="2492" y="205"/>
                    <a:pt x="3311" y="746"/>
                    <a:pt x="3442" y="2204"/>
                  </a:cubicBezTo>
                  <a:cubicBezTo>
                    <a:pt x="3492" y="2762"/>
                    <a:pt x="3426" y="3319"/>
                    <a:pt x="3279" y="3844"/>
                  </a:cubicBezTo>
                  <a:cubicBezTo>
                    <a:pt x="3147" y="4302"/>
                    <a:pt x="2951" y="4745"/>
                    <a:pt x="2672" y="5138"/>
                  </a:cubicBezTo>
                  <a:cubicBezTo>
                    <a:pt x="2279" y="5614"/>
                    <a:pt x="1771" y="6024"/>
                    <a:pt x="1197" y="6286"/>
                  </a:cubicBezTo>
                  <a:cubicBezTo>
                    <a:pt x="1820" y="6040"/>
                    <a:pt x="2377" y="5630"/>
                    <a:pt x="2803" y="5122"/>
                  </a:cubicBezTo>
                  <a:cubicBezTo>
                    <a:pt x="3557" y="4270"/>
                    <a:pt x="4459" y="2254"/>
                    <a:pt x="3180" y="614"/>
                  </a:cubicBezTo>
                  <a:cubicBezTo>
                    <a:pt x="2835" y="207"/>
                    <a:pt x="2316" y="0"/>
                    <a:pt x="18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 name="Google Shape;1974;p2"/>
            <p:cNvSpPr/>
            <p:nvPr/>
          </p:nvSpPr>
          <p:spPr>
            <a:xfrm>
              <a:off x="4600150" y="4989600"/>
              <a:ext cx="61175" cy="136450"/>
            </a:xfrm>
            <a:custGeom>
              <a:avLst/>
              <a:gdLst/>
              <a:ahLst/>
              <a:cxnLst/>
              <a:rect l="l" t="t" r="r" b="b"/>
              <a:pathLst>
                <a:path w="2447" h="5458" extrusionOk="0">
                  <a:moveTo>
                    <a:pt x="995" y="1"/>
                  </a:moveTo>
                  <a:cubicBezTo>
                    <a:pt x="644" y="1"/>
                    <a:pt x="0" y="584"/>
                    <a:pt x="300" y="2426"/>
                  </a:cubicBezTo>
                  <a:cubicBezTo>
                    <a:pt x="611" y="4458"/>
                    <a:pt x="2185" y="5409"/>
                    <a:pt x="2447" y="5458"/>
                  </a:cubicBezTo>
                  <a:cubicBezTo>
                    <a:pt x="2447" y="5458"/>
                    <a:pt x="923" y="4474"/>
                    <a:pt x="791" y="2803"/>
                  </a:cubicBezTo>
                  <a:cubicBezTo>
                    <a:pt x="660" y="1147"/>
                    <a:pt x="1168" y="1098"/>
                    <a:pt x="1332" y="737"/>
                  </a:cubicBezTo>
                  <a:cubicBezTo>
                    <a:pt x="1480" y="377"/>
                    <a:pt x="1414" y="114"/>
                    <a:pt x="1087" y="16"/>
                  </a:cubicBezTo>
                  <a:cubicBezTo>
                    <a:pt x="1059" y="6"/>
                    <a:pt x="1029" y="1"/>
                    <a:pt x="99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 name="Google Shape;1975;p2"/>
            <p:cNvSpPr/>
            <p:nvPr/>
          </p:nvSpPr>
          <p:spPr>
            <a:xfrm>
              <a:off x="4573625" y="4952000"/>
              <a:ext cx="131550" cy="177750"/>
            </a:xfrm>
            <a:custGeom>
              <a:avLst/>
              <a:gdLst/>
              <a:ahLst/>
              <a:cxnLst/>
              <a:rect l="l" t="t" r="r" b="b"/>
              <a:pathLst>
                <a:path w="5262" h="7110" extrusionOk="0">
                  <a:moveTo>
                    <a:pt x="3581" y="0"/>
                  </a:moveTo>
                  <a:cubicBezTo>
                    <a:pt x="3371" y="0"/>
                    <a:pt x="3172" y="27"/>
                    <a:pt x="3000" y="61"/>
                  </a:cubicBezTo>
                  <a:cubicBezTo>
                    <a:pt x="2574" y="143"/>
                    <a:pt x="2164" y="307"/>
                    <a:pt x="1803" y="553"/>
                  </a:cubicBezTo>
                  <a:cubicBezTo>
                    <a:pt x="0" y="1930"/>
                    <a:pt x="312" y="4290"/>
                    <a:pt x="853" y="5438"/>
                  </a:cubicBezTo>
                  <a:cubicBezTo>
                    <a:pt x="1420" y="6619"/>
                    <a:pt x="2174" y="7053"/>
                    <a:pt x="2255" y="7104"/>
                  </a:cubicBezTo>
                  <a:lnTo>
                    <a:pt x="2255" y="7104"/>
                  </a:lnTo>
                  <a:cubicBezTo>
                    <a:pt x="1669" y="6662"/>
                    <a:pt x="1212" y="6091"/>
                    <a:pt x="935" y="5405"/>
                  </a:cubicBezTo>
                  <a:cubicBezTo>
                    <a:pt x="443" y="4257"/>
                    <a:pt x="197" y="1979"/>
                    <a:pt x="1902" y="701"/>
                  </a:cubicBezTo>
                  <a:cubicBezTo>
                    <a:pt x="2340" y="390"/>
                    <a:pt x="2905" y="197"/>
                    <a:pt x="3422" y="197"/>
                  </a:cubicBezTo>
                  <a:cubicBezTo>
                    <a:pt x="3833" y="197"/>
                    <a:pt x="4214" y="319"/>
                    <a:pt x="4475" y="602"/>
                  </a:cubicBezTo>
                  <a:cubicBezTo>
                    <a:pt x="5121" y="1248"/>
                    <a:pt x="4653" y="2308"/>
                    <a:pt x="3950" y="2308"/>
                  </a:cubicBezTo>
                  <a:cubicBezTo>
                    <a:pt x="3939" y="2308"/>
                    <a:pt x="3928" y="2307"/>
                    <a:pt x="3918" y="2307"/>
                  </a:cubicBezTo>
                  <a:cubicBezTo>
                    <a:pt x="3889" y="2310"/>
                    <a:pt x="3861" y="2312"/>
                    <a:pt x="3833" y="2312"/>
                  </a:cubicBezTo>
                  <a:cubicBezTo>
                    <a:pt x="3584" y="2312"/>
                    <a:pt x="3344" y="2184"/>
                    <a:pt x="3197" y="1963"/>
                  </a:cubicBezTo>
                  <a:cubicBezTo>
                    <a:pt x="3147" y="1848"/>
                    <a:pt x="3115" y="1717"/>
                    <a:pt x="3131" y="1602"/>
                  </a:cubicBezTo>
                  <a:cubicBezTo>
                    <a:pt x="3151" y="1345"/>
                    <a:pt x="3230" y="1267"/>
                    <a:pt x="3286" y="1267"/>
                  </a:cubicBezTo>
                  <a:cubicBezTo>
                    <a:pt x="3324" y="1267"/>
                    <a:pt x="3351" y="1301"/>
                    <a:pt x="3344" y="1340"/>
                  </a:cubicBezTo>
                  <a:cubicBezTo>
                    <a:pt x="3299" y="1578"/>
                    <a:pt x="3498" y="1789"/>
                    <a:pt x="3731" y="1789"/>
                  </a:cubicBezTo>
                  <a:cubicBezTo>
                    <a:pt x="3755" y="1789"/>
                    <a:pt x="3779" y="1787"/>
                    <a:pt x="3803" y="1782"/>
                  </a:cubicBezTo>
                  <a:cubicBezTo>
                    <a:pt x="4213" y="1717"/>
                    <a:pt x="4311" y="1176"/>
                    <a:pt x="3951" y="963"/>
                  </a:cubicBezTo>
                  <a:cubicBezTo>
                    <a:pt x="3859" y="917"/>
                    <a:pt x="3764" y="896"/>
                    <a:pt x="3670" y="896"/>
                  </a:cubicBezTo>
                  <a:cubicBezTo>
                    <a:pt x="3359" y="896"/>
                    <a:pt x="3067" y="1127"/>
                    <a:pt x="3016" y="1455"/>
                  </a:cubicBezTo>
                  <a:cubicBezTo>
                    <a:pt x="2967" y="1782"/>
                    <a:pt x="3115" y="2127"/>
                    <a:pt x="3410" y="2274"/>
                  </a:cubicBezTo>
                  <a:lnTo>
                    <a:pt x="3442" y="2290"/>
                  </a:lnTo>
                  <a:lnTo>
                    <a:pt x="3459" y="2290"/>
                  </a:lnTo>
                  <a:cubicBezTo>
                    <a:pt x="3541" y="2340"/>
                    <a:pt x="3656" y="2372"/>
                    <a:pt x="3754" y="2405"/>
                  </a:cubicBezTo>
                  <a:cubicBezTo>
                    <a:pt x="3849" y="2427"/>
                    <a:pt x="3944" y="2437"/>
                    <a:pt x="4037" y="2437"/>
                  </a:cubicBezTo>
                  <a:cubicBezTo>
                    <a:pt x="4643" y="2437"/>
                    <a:pt x="5158" y="1999"/>
                    <a:pt x="5229" y="1487"/>
                  </a:cubicBezTo>
                  <a:cubicBezTo>
                    <a:pt x="5262" y="1078"/>
                    <a:pt x="5098" y="668"/>
                    <a:pt x="4787" y="389"/>
                  </a:cubicBezTo>
                  <a:cubicBezTo>
                    <a:pt x="4403" y="91"/>
                    <a:pt x="3972" y="0"/>
                    <a:pt x="3581" y="0"/>
                  </a:cubicBezTo>
                  <a:close/>
                  <a:moveTo>
                    <a:pt x="2255" y="7104"/>
                  </a:moveTo>
                  <a:cubicBezTo>
                    <a:pt x="2258" y="7106"/>
                    <a:pt x="2260" y="7108"/>
                    <a:pt x="2262" y="7109"/>
                  </a:cubicBezTo>
                  <a:cubicBezTo>
                    <a:pt x="2263" y="7109"/>
                    <a:pt x="2261" y="7108"/>
                    <a:pt x="2255" y="710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 name="Google Shape;1976;p2"/>
            <p:cNvSpPr/>
            <p:nvPr/>
          </p:nvSpPr>
          <p:spPr>
            <a:xfrm>
              <a:off x="4653925" y="4905600"/>
              <a:ext cx="182800" cy="128675"/>
            </a:xfrm>
            <a:custGeom>
              <a:avLst/>
              <a:gdLst/>
              <a:ahLst/>
              <a:cxnLst/>
              <a:rect l="l" t="t" r="r" b="b"/>
              <a:pathLst>
                <a:path w="7312" h="5147" extrusionOk="0">
                  <a:moveTo>
                    <a:pt x="1746" y="0"/>
                  </a:moveTo>
                  <a:cubicBezTo>
                    <a:pt x="1354" y="0"/>
                    <a:pt x="963" y="175"/>
                    <a:pt x="689" y="508"/>
                  </a:cubicBezTo>
                  <a:cubicBezTo>
                    <a:pt x="605" y="638"/>
                    <a:pt x="463" y="705"/>
                    <a:pt x="316" y="705"/>
                  </a:cubicBezTo>
                  <a:cubicBezTo>
                    <a:pt x="206" y="705"/>
                    <a:pt x="93" y="667"/>
                    <a:pt x="1" y="590"/>
                  </a:cubicBezTo>
                  <a:lnTo>
                    <a:pt x="1" y="590"/>
                  </a:lnTo>
                  <a:cubicBezTo>
                    <a:pt x="34" y="950"/>
                    <a:pt x="50" y="1016"/>
                    <a:pt x="1755" y="1737"/>
                  </a:cubicBezTo>
                  <a:cubicBezTo>
                    <a:pt x="3066" y="2294"/>
                    <a:pt x="3509" y="4261"/>
                    <a:pt x="3656" y="5146"/>
                  </a:cubicBezTo>
                  <a:cubicBezTo>
                    <a:pt x="3787" y="4261"/>
                    <a:pt x="4230" y="2294"/>
                    <a:pt x="5541" y="1737"/>
                  </a:cubicBezTo>
                  <a:cubicBezTo>
                    <a:pt x="7246" y="1016"/>
                    <a:pt x="7279" y="950"/>
                    <a:pt x="7311" y="590"/>
                  </a:cubicBezTo>
                  <a:lnTo>
                    <a:pt x="7311" y="590"/>
                  </a:lnTo>
                  <a:cubicBezTo>
                    <a:pt x="7220" y="667"/>
                    <a:pt x="7107" y="705"/>
                    <a:pt x="6995" y="705"/>
                  </a:cubicBezTo>
                  <a:cubicBezTo>
                    <a:pt x="6847" y="705"/>
                    <a:pt x="6700" y="638"/>
                    <a:pt x="6607" y="508"/>
                  </a:cubicBezTo>
                  <a:cubicBezTo>
                    <a:pt x="6343" y="175"/>
                    <a:pt x="5956" y="0"/>
                    <a:pt x="5562" y="0"/>
                  </a:cubicBezTo>
                  <a:cubicBezTo>
                    <a:pt x="5295" y="0"/>
                    <a:pt x="5025" y="80"/>
                    <a:pt x="4787" y="245"/>
                  </a:cubicBezTo>
                  <a:cubicBezTo>
                    <a:pt x="4230" y="655"/>
                    <a:pt x="3837" y="1475"/>
                    <a:pt x="3656" y="2655"/>
                  </a:cubicBezTo>
                  <a:cubicBezTo>
                    <a:pt x="3460" y="1458"/>
                    <a:pt x="3083" y="639"/>
                    <a:pt x="2509" y="245"/>
                  </a:cubicBezTo>
                  <a:cubicBezTo>
                    <a:pt x="2277" y="80"/>
                    <a:pt x="2011" y="0"/>
                    <a:pt x="174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 name="Google Shape;1977;p2"/>
            <p:cNvSpPr/>
            <p:nvPr/>
          </p:nvSpPr>
          <p:spPr>
            <a:xfrm>
              <a:off x="4711725" y="4834275"/>
              <a:ext cx="67225" cy="111075"/>
            </a:xfrm>
            <a:custGeom>
              <a:avLst/>
              <a:gdLst/>
              <a:ahLst/>
              <a:cxnLst/>
              <a:rect l="l" t="t" r="r" b="b"/>
              <a:pathLst>
                <a:path w="2689" h="4443" extrusionOk="0">
                  <a:moveTo>
                    <a:pt x="1344" y="0"/>
                  </a:moveTo>
                  <a:cubicBezTo>
                    <a:pt x="1262" y="164"/>
                    <a:pt x="1148" y="295"/>
                    <a:pt x="1016" y="427"/>
                  </a:cubicBezTo>
                  <a:cubicBezTo>
                    <a:pt x="574" y="853"/>
                    <a:pt x="0" y="1721"/>
                    <a:pt x="738" y="2902"/>
                  </a:cubicBezTo>
                  <a:cubicBezTo>
                    <a:pt x="1016" y="3377"/>
                    <a:pt x="1229" y="3902"/>
                    <a:pt x="1344" y="4442"/>
                  </a:cubicBezTo>
                  <a:cubicBezTo>
                    <a:pt x="1459" y="3902"/>
                    <a:pt x="1672" y="3377"/>
                    <a:pt x="1967" y="2902"/>
                  </a:cubicBezTo>
                  <a:cubicBezTo>
                    <a:pt x="2688" y="1721"/>
                    <a:pt x="2115" y="853"/>
                    <a:pt x="1672" y="427"/>
                  </a:cubicBezTo>
                  <a:cubicBezTo>
                    <a:pt x="1541" y="295"/>
                    <a:pt x="1443" y="164"/>
                    <a:pt x="13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 name="Google Shape;1978;p2"/>
            <p:cNvSpPr/>
            <p:nvPr/>
          </p:nvSpPr>
          <p:spPr>
            <a:xfrm>
              <a:off x="4668700" y="4729700"/>
              <a:ext cx="152850" cy="167700"/>
            </a:xfrm>
            <a:custGeom>
              <a:avLst/>
              <a:gdLst/>
              <a:ahLst/>
              <a:cxnLst/>
              <a:rect l="l" t="t" r="r" b="b"/>
              <a:pathLst>
                <a:path w="6114" h="6708" extrusionOk="0">
                  <a:moveTo>
                    <a:pt x="1595" y="1"/>
                  </a:moveTo>
                  <a:cubicBezTo>
                    <a:pt x="1199" y="1"/>
                    <a:pt x="813" y="156"/>
                    <a:pt x="590" y="446"/>
                  </a:cubicBezTo>
                  <a:cubicBezTo>
                    <a:pt x="0" y="1102"/>
                    <a:pt x="492" y="2069"/>
                    <a:pt x="1131" y="2102"/>
                  </a:cubicBezTo>
                  <a:cubicBezTo>
                    <a:pt x="1150" y="2103"/>
                    <a:pt x="1169" y="2103"/>
                    <a:pt x="1187" y="2103"/>
                  </a:cubicBezTo>
                  <a:cubicBezTo>
                    <a:pt x="1800" y="2103"/>
                    <a:pt x="2012" y="1584"/>
                    <a:pt x="1885" y="1282"/>
                  </a:cubicBezTo>
                  <a:cubicBezTo>
                    <a:pt x="1829" y="1114"/>
                    <a:pt x="1676" y="993"/>
                    <a:pt x="1500" y="993"/>
                  </a:cubicBezTo>
                  <a:cubicBezTo>
                    <a:pt x="1470" y="993"/>
                    <a:pt x="1440" y="996"/>
                    <a:pt x="1410" y="1003"/>
                  </a:cubicBezTo>
                  <a:cubicBezTo>
                    <a:pt x="1262" y="1020"/>
                    <a:pt x="1147" y="1167"/>
                    <a:pt x="1164" y="1315"/>
                  </a:cubicBezTo>
                  <a:cubicBezTo>
                    <a:pt x="1164" y="1471"/>
                    <a:pt x="1289" y="1567"/>
                    <a:pt x="1413" y="1567"/>
                  </a:cubicBezTo>
                  <a:cubicBezTo>
                    <a:pt x="1486" y="1567"/>
                    <a:pt x="1558" y="1535"/>
                    <a:pt x="1606" y="1462"/>
                  </a:cubicBezTo>
                  <a:cubicBezTo>
                    <a:pt x="1647" y="1399"/>
                    <a:pt x="1691" y="1374"/>
                    <a:pt x="1730" y="1374"/>
                  </a:cubicBezTo>
                  <a:cubicBezTo>
                    <a:pt x="1802" y="1374"/>
                    <a:pt x="1857" y="1459"/>
                    <a:pt x="1836" y="1544"/>
                  </a:cubicBezTo>
                  <a:cubicBezTo>
                    <a:pt x="1746" y="1788"/>
                    <a:pt x="1515" y="1942"/>
                    <a:pt x="1278" y="1942"/>
                  </a:cubicBezTo>
                  <a:cubicBezTo>
                    <a:pt x="1212" y="1942"/>
                    <a:pt x="1146" y="1930"/>
                    <a:pt x="1082" y="1905"/>
                  </a:cubicBezTo>
                  <a:cubicBezTo>
                    <a:pt x="672" y="1790"/>
                    <a:pt x="459" y="1053"/>
                    <a:pt x="1016" y="659"/>
                  </a:cubicBezTo>
                  <a:cubicBezTo>
                    <a:pt x="1143" y="567"/>
                    <a:pt x="1327" y="517"/>
                    <a:pt x="1533" y="517"/>
                  </a:cubicBezTo>
                  <a:cubicBezTo>
                    <a:pt x="2129" y="517"/>
                    <a:pt x="2902" y="931"/>
                    <a:pt x="2950" y="1905"/>
                  </a:cubicBezTo>
                  <a:cubicBezTo>
                    <a:pt x="2950" y="3069"/>
                    <a:pt x="2033" y="4118"/>
                    <a:pt x="1770" y="4888"/>
                  </a:cubicBezTo>
                  <a:cubicBezTo>
                    <a:pt x="1410" y="5970"/>
                    <a:pt x="1869" y="6642"/>
                    <a:pt x="1901" y="6708"/>
                  </a:cubicBezTo>
                  <a:cubicBezTo>
                    <a:pt x="1623" y="6150"/>
                    <a:pt x="1606" y="5495"/>
                    <a:pt x="1852" y="4921"/>
                  </a:cubicBezTo>
                  <a:cubicBezTo>
                    <a:pt x="2065" y="4396"/>
                    <a:pt x="2492" y="3839"/>
                    <a:pt x="2803" y="3134"/>
                  </a:cubicBezTo>
                  <a:cubicBezTo>
                    <a:pt x="2918" y="2905"/>
                    <a:pt x="3000" y="2675"/>
                    <a:pt x="3065" y="2430"/>
                  </a:cubicBezTo>
                  <a:cubicBezTo>
                    <a:pt x="3114" y="2675"/>
                    <a:pt x="3196" y="2905"/>
                    <a:pt x="3311" y="3134"/>
                  </a:cubicBezTo>
                  <a:cubicBezTo>
                    <a:pt x="3639" y="3839"/>
                    <a:pt x="4065" y="4396"/>
                    <a:pt x="4278" y="4921"/>
                  </a:cubicBezTo>
                  <a:cubicBezTo>
                    <a:pt x="4519" y="5483"/>
                    <a:pt x="4493" y="6107"/>
                    <a:pt x="4245" y="6671"/>
                  </a:cubicBezTo>
                  <a:lnTo>
                    <a:pt x="4245" y="6671"/>
                  </a:lnTo>
                  <a:cubicBezTo>
                    <a:pt x="4327" y="6507"/>
                    <a:pt x="4669" y="5865"/>
                    <a:pt x="4344" y="4888"/>
                  </a:cubicBezTo>
                  <a:cubicBezTo>
                    <a:pt x="4098" y="4118"/>
                    <a:pt x="3180" y="3069"/>
                    <a:pt x="3164" y="1905"/>
                  </a:cubicBezTo>
                  <a:cubicBezTo>
                    <a:pt x="3224" y="931"/>
                    <a:pt x="4001" y="517"/>
                    <a:pt x="4590" y="517"/>
                  </a:cubicBezTo>
                  <a:cubicBezTo>
                    <a:pt x="4794" y="517"/>
                    <a:pt x="4976" y="567"/>
                    <a:pt x="5098" y="659"/>
                  </a:cubicBezTo>
                  <a:cubicBezTo>
                    <a:pt x="5671" y="1053"/>
                    <a:pt x="5458" y="1790"/>
                    <a:pt x="5049" y="1905"/>
                  </a:cubicBezTo>
                  <a:cubicBezTo>
                    <a:pt x="4981" y="1930"/>
                    <a:pt x="4912" y="1942"/>
                    <a:pt x="4844" y="1942"/>
                  </a:cubicBezTo>
                  <a:cubicBezTo>
                    <a:pt x="4599" y="1942"/>
                    <a:pt x="4372" y="1788"/>
                    <a:pt x="4295" y="1544"/>
                  </a:cubicBezTo>
                  <a:cubicBezTo>
                    <a:pt x="4273" y="1459"/>
                    <a:pt x="4321" y="1374"/>
                    <a:pt x="4389" y="1374"/>
                  </a:cubicBezTo>
                  <a:cubicBezTo>
                    <a:pt x="4425" y="1374"/>
                    <a:pt x="4467" y="1399"/>
                    <a:pt x="4508" y="1462"/>
                  </a:cubicBezTo>
                  <a:cubicBezTo>
                    <a:pt x="4562" y="1535"/>
                    <a:pt x="4638" y="1567"/>
                    <a:pt x="4712" y="1567"/>
                  </a:cubicBezTo>
                  <a:cubicBezTo>
                    <a:pt x="4840" y="1567"/>
                    <a:pt x="4961" y="1471"/>
                    <a:pt x="4950" y="1315"/>
                  </a:cubicBezTo>
                  <a:cubicBezTo>
                    <a:pt x="4967" y="1167"/>
                    <a:pt x="4852" y="1020"/>
                    <a:pt x="4704" y="1003"/>
                  </a:cubicBezTo>
                  <a:cubicBezTo>
                    <a:pt x="4676" y="996"/>
                    <a:pt x="4648" y="993"/>
                    <a:pt x="4620" y="993"/>
                  </a:cubicBezTo>
                  <a:cubicBezTo>
                    <a:pt x="4450" y="993"/>
                    <a:pt x="4288" y="1114"/>
                    <a:pt x="4245" y="1282"/>
                  </a:cubicBezTo>
                  <a:cubicBezTo>
                    <a:pt x="4118" y="1584"/>
                    <a:pt x="4346" y="2103"/>
                    <a:pt x="4929" y="2103"/>
                  </a:cubicBezTo>
                  <a:cubicBezTo>
                    <a:pt x="4947" y="2103"/>
                    <a:pt x="4965" y="2103"/>
                    <a:pt x="4983" y="2102"/>
                  </a:cubicBezTo>
                  <a:cubicBezTo>
                    <a:pt x="5622" y="2069"/>
                    <a:pt x="6114" y="1102"/>
                    <a:pt x="5540" y="446"/>
                  </a:cubicBezTo>
                  <a:cubicBezTo>
                    <a:pt x="5310" y="156"/>
                    <a:pt x="4920" y="1"/>
                    <a:pt x="4522" y="1"/>
                  </a:cubicBezTo>
                  <a:cubicBezTo>
                    <a:pt x="4044" y="1"/>
                    <a:pt x="3553" y="225"/>
                    <a:pt x="3311" y="708"/>
                  </a:cubicBezTo>
                  <a:cubicBezTo>
                    <a:pt x="3196" y="872"/>
                    <a:pt x="3114" y="1069"/>
                    <a:pt x="3065" y="1266"/>
                  </a:cubicBezTo>
                  <a:cubicBezTo>
                    <a:pt x="3016" y="1069"/>
                    <a:pt x="2918" y="872"/>
                    <a:pt x="2803" y="708"/>
                  </a:cubicBezTo>
                  <a:cubicBezTo>
                    <a:pt x="2561" y="225"/>
                    <a:pt x="2070" y="1"/>
                    <a:pt x="1595" y="1"/>
                  </a:cubicBezTo>
                  <a:close/>
                  <a:moveTo>
                    <a:pt x="4245" y="6671"/>
                  </a:moveTo>
                  <a:cubicBezTo>
                    <a:pt x="4236" y="6689"/>
                    <a:pt x="4231" y="6701"/>
                    <a:pt x="4229" y="6708"/>
                  </a:cubicBezTo>
                  <a:cubicBezTo>
                    <a:pt x="4235" y="6696"/>
                    <a:pt x="4240" y="6683"/>
                    <a:pt x="4245" y="667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 name="Google Shape;1979;p2"/>
            <p:cNvSpPr/>
            <p:nvPr/>
          </p:nvSpPr>
          <p:spPr>
            <a:xfrm>
              <a:off x="4544925" y="4814600"/>
              <a:ext cx="130350" cy="204925"/>
            </a:xfrm>
            <a:custGeom>
              <a:avLst/>
              <a:gdLst/>
              <a:ahLst/>
              <a:cxnLst/>
              <a:rect l="l" t="t" r="r" b="b"/>
              <a:pathLst>
                <a:path w="5214" h="8197" extrusionOk="0">
                  <a:moveTo>
                    <a:pt x="4131" y="1"/>
                  </a:moveTo>
                  <a:cubicBezTo>
                    <a:pt x="4131" y="1"/>
                    <a:pt x="4197" y="607"/>
                    <a:pt x="3804" y="837"/>
                  </a:cubicBezTo>
                  <a:cubicBezTo>
                    <a:pt x="3410" y="1066"/>
                    <a:pt x="2853" y="1525"/>
                    <a:pt x="3443" y="2050"/>
                  </a:cubicBezTo>
                  <a:cubicBezTo>
                    <a:pt x="4050" y="2574"/>
                    <a:pt x="4213" y="3328"/>
                    <a:pt x="3689" y="4066"/>
                  </a:cubicBezTo>
                  <a:cubicBezTo>
                    <a:pt x="3689" y="4066"/>
                    <a:pt x="4000" y="2967"/>
                    <a:pt x="3263" y="2476"/>
                  </a:cubicBezTo>
                  <a:cubicBezTo>
                    <a:pt x="3064" y="2343"/>
                    <a:pt x="2904" y="2306"/>
                    <a:pt x="2789" y="2306"/>
                  </a:cubicBezTo>
                  <a:cubicBezTo>
                    <a:pt x="2649" y="2306"/>
                    <a:pt x="2574" y="2361"/>
                    <a:pt x="2574" y="2361"/>
                  </a:cubicBezTo>
                  <a:cubicBezTo>
                    <a:pt x="2640" y="2492"/>
                    <a:pt x="2673" y="2640"/>
                    <a:pt x="2689" y="2787"/>
                  </a:cubicBezTo>
                  <a:cubicBezTo>
                    <a:pt x="2705" y="3000"/>
                    <a:pt x="2214" y="3361"/>
                    <a:pt x="2574" y="3754"/>
                  </a:cubicBezTo>
                  <a:cubicBezTo>
                    <a:pt x="2919" y="4148"/>
                    <a:pt x="3148" y="4918"/>
                    <a:pt x="1951" y="5803"/>
                  </a:cubicBezTo>
                  <a:cubicBezTo>
                    <a:pt x="1951" y="5803"/>
                    <a:pt x="2574" y="4443"/>
                    <a:pt x="2214" y="3738"/>
                  </a:cubicBezTo>
                  <a:cubicBezTo>
                    <a:pt x="1853" y="3033"/>
                    <a:pt x="1394" y="3148"/>
                    <a:pt x="968" y="2558"/>
                  </a:cubicBezTo>
                  <a:cubicBezTo>
                    <a:pt x="968" y="2558"/>
                    <a:pt x="1" y="3082"/>
                    <a:pt x="755" y="4230"/>
                  </a:cubicBezTo>
                  <a:cubicBezTo>
                    <a:pt x="1624" y="5574"/>
                    <a:pt x="542" y="7278"/>
                    <a:pt x="1460" y="8196"/>
                  </a:cubicBezTo>
                  <a:cubicBezTo>
                    <a:pt x="1460" y="8196"/>
                    <a:pt x="1411" y="6836"/>
                    <a:pt x="2673" y="5606"/>
                  </a:cubicBezTo>
                  <a:cubicBezTo>
                    <a:pt x="3935" y="4377"/>
                    <a:pt x="5213" y="2853"/>
                    <a:pt x="413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 name="Google Shape;1980;p2"/>
            <p:cNvSpPr/>
            <p:nvPr/>
          </p:nvSpPr>
          <p:spPr>
            <a:xfrm>
              <a:off x="4659675" y="4789200"/>
              <a:ext cx="75825" cy="113125"/>
            </a:xfrm>
            <a:custGeom>
              <a:avLst/>
              <a:gdLst/>
              <a:ahLst/>
              <a:cxnLst/>
              <a:rect l="l" t="t" r="r" b="b"/>
              <a:pathLst>
                <a:path w="3033" h="4525" extrusionOk="0">
                  <a:moveTo>
                    <a:pt x="2574" y="0"/>
                  </a:moveTo>
                  <a:lnTo>
                    <a:pt x="2574" y="0"/>
                  </a:lnTo>
                  <a:cubicBezTo>
                    <a:pt x="2541" y="279"/>
                    <a:pt x="2279" y="525"/>
                    <a:pt x="1623" y="820"/>
                  </a:cubicBezTo>
                  <a:cubicBezTo>
                    <a:pt x="968" y="1099"/>
                    <a:pt x="1213" y="1935"/>
                    <a:pt x="1279" y="2115"/>
                  </a:cubicBezTo>
                  <a:cubicBezTo>
                    <a:pt x="1342" y="2303"/>
                    <a:pt x="1389" y="2641"/>
                    <a:pt x="1207" y="2641"/>
                  </a:cubicBezTo>
                  <a:cubicBezTo>
                    <a:pt x="1198" y="2641"/>
                    <a:pt x="1190" y="2641"/>
                    <a:pt x="1181" y="2639"/>
                  </a:cubicBezTo>
                  <a:cubicBezTo>
                    <a:pt x="951" y="2607"/>
                    <a:pt x="1000" y="2492"/>
                    <a:pt x="1099" y="1820"/>
                  </a:cubicBezTo>
                  <a:cubicBezTo>
                    <a:pt x="1184" y="1319"/>
                    <a:pt x="869" y="1255"/>
                    <a:pt x="703" y="1255"/>
                  </a:cubicBezTo>
                  <a:cubicBezTo>
                    <a:pt x="646" y="1255"/>
                    <a:pt x="607" y="1262"/>
                    <a:pt x="607" y="1262"/>
                  </a:cubicBezTo>
                  <a:cubicBezTo>
                    <a:pt x="738" y="1426"/>
                    <a:pt x="738" y="1656"/>
                    <a:pt x="591" y="1820"/>
                  </a:cubicBezTo>
                  <a:cubicBezTo>
                    <a:pt x="345" y="2066"/>
                    <a:pt x="50" y="2344"/>
                    <a:pt x="312" y="3098"/>
                  </a:cubicBezTo>
                  <a:cubicBezTo>
                    <a:pt x="574" y="3852"/>
                    <a:pt x="0" y="4524"/>
                    <a:pt x="0" y="4524"/>
                  </a:cubicBezTo>
                  <a:cubicBezTo>
                    <a:pt x="3033" y="2017"/>
                    <a:pt x="2574" y="1"/>
                    <a:pt x="25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 name="Google Shape;1981;p2"/>
            <p:cNvSpPr/>
            <p:nvPr/>
          </p:nvSpPr>
          <p:spPr>
            <a:xfrm>
              <a:off x="4509275" y="5003500"/>
              <a:ext cx="89775" cy="106575"/>
            </a:xfrm>
            <a:custGeom>
              <a:avLst/>
              <a:gdLst/>
              <a:ahLst/>
              <a:cxnLst/>
              <a:rect l="l" t="t" r="r" b="b"/>
              <a:pathLst>
                <a:path w="3591" h="4263" extrusionOk="0">
                  <a:moveTo>
                    <a:pt x="1869" y="1"/>
                  </a:moveTo>
                  <a:cubicBezTo>
                    <a:pt x="1869" y="1"/>
                    <a:pt x="2001" y="280"/>
                    <a:pt x="1656" y="526"/>
                  </a:cubicBezTo>
                  <a:cubicBezTo>
                    <a:pt x="1312" y="771"/>
                    <a:pt x="1" y="2443"/>
                    <a:pt x="3591" y="4263"/>
                  </a:cubicBezTo>
                  <a:cubicBezTo>
                    <a:pt x="3591" y="4263"/>
                    <a:pt x="2738" y="3771"/>
                    <a:pt x="2640" y="2476"/>
                  </a:cubicBezTo>
                  <a:cubicBezTo>
                    <a:pt x="2541" y="1198"/>
                    <a:pt x="2820" y="509"/>
                    <a:pt x="18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 name="Google Shape;1982;p2"/>
            <p:cNvSpPr/>
            <p:nvPr/>
          </p:nvSpPr>
          <p:spPr>
            <a:xfrm>
              <a:off x="4332675" y="5031100"/>
              <a:ext cx="172950" cy="122050"/>
            </a:xfrm>
            <a:custGeom>
              <a:avLst/>
              <a:gdLst/>
              <a:ahLst/>
              <a:cxnLst/>
              <a:rect l="l" t="t" r="r" b="b"/>
              <a:pathLst>
                <a:path w="6918" h="4882" extrusionOk="0">
                  <a:moveTo>
                    <a:pt x="4977" y="1"/>
                  </a:moveTo>
                  <a:cubicBezTo>
                    <a:pt x="4753" y="1"/>
                    <a:pt x="4503" y="53"/>
                    <a:pt x="4229" y="176"/>
                  </a:cubicBezTo>
                  <a:cubicBezTo>
                    <a:pt x="2770" y="831"/>
                    <a:pt x="3033" y="3306"/>
                    <a:pt x="4770" y="3667"/>
                  </a:cubicBezTo>
                  <a:cubicBezTo>
                    <a:pt x="4967" y="3700"/>
                    <a:pt x="5180" y="3732"/>
                    <a:pt x="5344" y="3749"/>
                  </a:cubicBezTo>
                  <a:cubicBezTo>
                    <a:pt x="4885" y="3831"/>
                    <a:pt x="4442" y="3995"/>
                    <a:pt x="4032" y="4191"/>
                  </a:cubicBezTo>
                  <a:cubicBezTo>
                    <a:pt x="3885" y="4273"/>
                    <a:pt x="3655" y="4339"/>
                    <a:pt x="3606" y="4355"/>
                  </a:cubicBezTo>
                  <a:cubicBezTo>
                    <a:pt x="3147" y="4528"/>
                    <a:pt x="2715" y="4603"/>
                    <a:pt x="2328" y="4603"/>
                  </a:cubicBezTo>
                  <a:cubicBezTo>
                    <a:pt x="1499" y="4603"/>
                    <a:pt x="869" y="4257"/>
                    <a:pt x="590" y="3765"/>
                  </a:cubicBezTo>
                  <a:cubicBezTo>
                    <a:pt x="344" y="3355"/>
                    <a:pt x="328" y="2864"/>
                    <a:pt x="541" y="2454"/>
                  </a:cubicBezTo>
                  <a:cubicBezTo>
                    <a:pt x="557" y="2437"/>
                    <a:pt x="557" y="2437"/>
                    <a:pt x="557" y="2421"/>
                  </a:cubicBezTo>
                  <a:cubicBezTo>
                    <a:pt x="770" y="2107"/>
                    <a:pt x="1106" y="1960"/>
                    <a:pt x="1419" y="1960"/>
                  </a:cubicBezTo>
                  <a:cubicBezTo>
                    <a:pt x="1710" y="1960"/>
                    <a:pt x="1981" y="2086"/>
                    <a:pt x="2115" y="2323"/>
                  </a:cubicBezTo>
                  <a:cubicBezTo>
                    <a:pt x="2229" y="2454"/>
                    <a:pt x="2279" y="2634"/>
                    <a:pt x="2279" y="2798"/>
                  </a:cubicBezTo>
                  <a:cubicBezTo>
                    <a:pt x="2279" y="2946"/>
                    <a:pt x="2229" y="3093"/>
                    <a:pt x="2115" y="3208"/>
                  </a:cubicBezTo>
                  <a:cubicBezTo>
                    <a:pt x="2000" y="3305"/>
                    <a:pt x="1942" y="3335"/>
                    <a:pt x="1914" y="3335"/>
                  </a:cubicBezTo>
                  <a:cubicBezTo>
                    <a:pt x="1889" y="3335"/>
                    <a:pt x="1885" y="3313"/>
                    <a:pt x="1885" y="3290"/>
                  </a:cubicBezTo>
                  <a:cubicBezTo>
                    <a:pt x="2010" y="3030"/>
                    <a:pt x="1724" y="2861"/>
                    <a:pt x="1472" y="2861"/>
                  </a:cubicBezTo>
                  <a:cubicBezTo>
                    <a:pt x="1294" y="2861"/>
                    <a:pt x="1134" y="2946"/>
                    <a:pt x="1148" y="3142"/>
                  </a:cubicBezTo>
                  <a:cubicBezTo>
                    <a:pt x="1137" y="3417"/>
                    <a:pt x="1376" y="3544"/>
                    <a:pt x="1628" y="3544"/>
                  </a:cubicBezTo>
                  <a:cubicBezTo>
                    <a:pt x="1753" y="3544"/>
                    <a:pt x="1881" y="3513"/>
                    <a:pt x="1983" y="3454"/>
                  </a:cubicBezTo>
                  <a:lnTo>
                    <a:pt x="2016" y="3437"/>
                  </a:lnTo>
                  <a:cubicBezTo>
                    <a:pt x="2033" y="3421"/>
                    <a:pt x="2065" y="3405"/>
                    <a:pt x="2082" y="3388"/>
                  </a:cubicBezTo>
                  <a:lnTo>
                    <a:pt x="2098" y="3372"/>
                  </a:lnTo>
                  <a:cubicBezTo>
                    <a:pt x="2393" y="3093"/>
                    <a:pt x="2426" y="2618"/>
                    <a:pt x="2180" y="2290"/>
                  </a:cubicBezTo>
                  <a:cubicBezTo>
                    <a:pt x="2042" y="2013"/>
                    <a:pt x="1730" y="1862"/>
                    <a:pt x="1394" y="1862"/>
                  </a:cubicBezTo>
                  <a:cubicBezTo>
                    <a:pt x="1054" y="1862"/>
                    <a:pt x="690" y="2017"/>
                    <a:pt x="459" y="2356"/>
                  </a:cubicBezTo>
                  <a:cubicBezTo>
                    <a:pt x="0" y="2946"/>
                    <a:pt x="131" y="4126"/>
                    <a:pt x="934" y="4568"/>
                  </a:cubicBezTo>
                  <a:cubicBezTo>
                    <a:pt x="1300" y="4782"/>
                    <a:pt x="1708" y="4882"/>
                    <a:pt x="2132" y="4882"/>
                  </a:cubicBezTo>
                  <a:cubicBezTo>
                    <a:pt x="2164" y="4882"/>
                    <a:pt x="2197" y="4881"/>
                    <a:pt x="2229" y="4880"/>
                  </a:cubicBezTo>
                  <a:cubicBezTo>
                    <a:pt x="3131" y="4847"/>
                    <a:pt x="3852" y="4355"/>
                    <a:pt x="5032" y="3995"/>
                  </a:cubicBezTo>
                  <a:cubicBezTo>
                    <a:pt x="5458" y="3896"/>
                    <a:pt x="5901" y="3831"/>
                    <a:pt x="6344" y="3782"/>
                  </a:cubicBezTo>
                  <a:cubicBezTo>
                    <a:pt x="6540" y="3765"/>
                    <a:pt x="6737" y="3716"/>
                    <a:pt x="6917" y="3618"/>
                  </a:cubicBezTo>
                  <a:lnTo>
                    <a:pt x="6917" y="3618"/>
                  </a:lnTo>
                  <a:cubicBezTo>
                    <a:pt x="6917" y="3618"/>
                    <a:pt x="6803" y="3644"/>
                    <a:pt x="6655" y="3644"/>
                  </a:cubicBezTo>
                  <a:cubicBezTo>
                    <a:pt x="6496" y="3644"/>
                    <a:pt x="6299" y="3614"/>
                    <a:pt x="6163" y="3487"/>
                  </a:cubicBezTo>
                  <a:cubicBezTo>
                    <a:pt x="5917" y="3257"/>
                    <a:pt x="5917" y="3355"/>
                    <a:pt x="5622" y="3257"/>
                  </a:cubicBezTo>
                  <a:cubicBezTo>
                    <a:pt x="5458" y="3224"/>
                    <a:pt x="5360" y="3060"/>
                    <a:pt x="5360" y="2896"/>
                  </a:cubicBezTo>
                  <a:cubicBezTo>
                    <a:pt x="5163" y="3060"/>
                    <a:pt x="5131" y="3355"/>
                    <a:pt x="5278" y="3552"/>
                  </a:cubicBezTo>
                  <a:cubicBezTo>
                    <a:pt x="5278" y="3552"/>
                    <a:pt x="4557" y="3552"/>
                    <a:pt x="4377" y="3191"/>
                  </a:cubicBezTo>
                  <a:cubicBezTo>
                    <a:pt x="4213" y="2814"/>
                    <a:pt x="4409" y="2814"/>
                    <a:pt x="4557" y="2733"/>
                  </a:cubicBezTo>
                  <a:cubicBezTo>
                    <a:pt x="4704" y="2651"/>
                    <a:pt x="4737" y="2519"/>
                    <a:pt x="4590" y="2306"/>
                  </a:cubicBezTo>
                  <a:cubicBezTo>
                    <a:pt x="4442" y="2093"/>
                    <a:pt x="4475" y="1733"/>
                    <a:pt x="4737" y="1733"/>
                  </a:cubicBezTo>
                  <a:cubicBezTo>
                    <a:pt x="4658" y="1560"/>
                    <a:pt x="4481" y="1452"/>
                    <a:pt x="4304" y="1452"/>
                  </a:cubicBezTo>
                  <a:cubicBezTo>
                    <a:pt x="4262" y="1452"/>
                    <a:pt x="4220" y="1458"/>
                    <a:pt x="4180" y="1470"/>
                  </a:cubicBezTo>
                  <a:cubicBezTo>
                    <a:pt x="3754" y="1552"/>
                    <a:pt x="3737" y="2159"/>
                    <a:pt x="3737" y="2159"/>
                  </a:cubicBezTo>
                  <a:cubicBezTo>
                    <a:pt x="3737" y="2159"/>
                    <a:pt x="3442" y="1405"/>
                    <a:pt x="3934" y="1028"/>
                  </a:cubicBezTo>
                  <a:cubicBezTo>
                    <a:pt x="4117" y="883"/>
                    <a:pt x="4264" y="827"/>
                    <a:pt x="4378" y="827"/>
                  </a:cubicBezTo>
                  <a:cubicBezTo>
                    <a:pt x="4562" y="827"/>
                    <a:pt x="4664" y="969"/>
                    <a:pt x="4704" y="1110"/>
                  </a:cubicBezTo>
                  <a:cubicBezTo>
                    <a:pt x="4757" y="1295"/>
                    <a:pt x="4864" y="1449"/>
                    <a:pt x="5007" y="1449"/>
                  </a:cubicBezTo>
                  <a:cubicBezTo>
                    <a:pt x="5041" y="1449"/>
                    <a:pt x="5077" y="1440"/>
                    <a:pt x="5114" y="1421"/>
                  </a:cubicBezTo>
                  <a:cubicBezTo>
                    <a:pt x="5255" y="1345"/>
                    <a:pt x="5368" y="1248"/>
                    <a:pt x="5466" y="1248"/>
                  </a:cubicBezTo>
                  <a:cubicBezTo>
                    <a:pt x="5516" y="1248"/>
                    <a:pt x="5562" y="1273"/>
                    <a:pt x="5606" y="1339"/>
                  </a:cubicBezTo>
                  <a:cubicBezTo>
                    <a:pt x="5721" y="1602"/>
                    <a:pt x="5606" y="1897"/>
                    <a:pt x="5344" y="2011"/>
                  </a:cubicBezTo>
                  <a:cubicBezTo>
                    <a:pt x="5344" y="2011"/>
                    <a:pt x="5349" y="2012"/>
                    <a:pt x="5360" y="2012"/>
                  </a:cubicBezTo>
                  <a:cubicBezTo>
                    <a:pt x="5467" y="2012"/>
                    <a:pt x="6078" y="1984"/>
                    <a:pt x="6212" y="1372"/>
                  </a:cubicBezTo>
                  <a:cubicBezTo>
                    <a:pt x="6330" y="822"/>
                    <a:pt x="5863" y="1"/>
                    <a:pt x="497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 name="Google Shape;1983;p2"/>
            <p:cNvSpPr/>
            <p:nvPr/>
          </p:nvSpPr>
          <p:spPr>
            <a:xfrm>
              <a:off x="4304800" y="5096525"/>
              <a:ext cx="116400" cy="82800"/>
            </a:xfrm>
            <a:custGeom>
              <a:avLst/>
              <a:gdLst/>
              <a:ahLst/>
              <a:cxnLst/>
              <a:rect l="l" t="t" r="r" b="b"/>
              <a:pathLst>
                <a:path w="4656" h="3312" extrusionOk="0">
                  <a:moveTo>
                    <a:pt x="853" y="1"/>
                  </a:moveTo>
                  <a:cubicBezTo>
                    <a:pt x="853" y="1"/>
                    <a:pt x="1" y="919"/>
                    <a:pt x="558" y="1722"/>
                  </a:cubicBezTo>
                  <a:cubicBezTo>
                    <a:pt x="886" y="2181"/>
                    <a:pt x="1394" y="2459"/>
                    <a:pt x="1951" y="2492"/>
                  </a:cubicBezTo>
                  <a:cubicBezTo>
                    <a:pt x="1886" y="2492"/>
                    <a:pt x="1492" y="2492"/>
                    <a:pt x="1312" y="2722"/>
                  </a:cubicBezTo>
                  <a:cubicBezTo>
                    <a:pt x="1181" y="2886"/>
                    <a:pt x="1132" y="3099"/>
                    <a:pt x="1164" y="3312"/>
                  </a:cubicBezTo>
                  <a:cubicBezTo>
                    <a:pt x="1216" y="3221"/>
                    <a:pt x="1310" y="3171"/>
                    <a:pt x="1412" y="3171"/>
                  </a:cubicBezTo>
                  <a:cubicBezTo>
                    <a:pt x="1439" y="3171"/>
                    <a:pt x="1465" y="3174"/>
                    <a:pt x="1492" y="3181"/>
                  </a:cubicBezTo>
                  <a:cubicBezTo>
                    <a:pt x="1597" y="3216"/>
                    <a:pt x="1758" y="3288"/>
                    <a:pt x="1943" y="3288"/>
                  </a:cubicBezTo>
                  <a:cubicBezTo>
                    <a:pt x="2104" y="3288"/>
                    <a:pt x="2284" y="3233"/>
                    <a:pt x="2459" y="3050"/>
                  </a:cubicBezTo>
                  <a:cubicBezTo>
                    <a:pt x="2836" y="2640"/>
                    <a:pt x="3328" y="2869"/>
                    <a:pt x="4656" y="2164"/>
                  </a:cubicBezTo>
                  <a:cubicBezTo>
                    <a:pt x="4656" y="2164"/>
                    <a:pt x="4655" y="2164"/>
                    <a:pt x="4655" y="2164"/>
                  </a:cubicBezTo>
                  <a:cubicBezTo>
                    <a:pt x="4631" y="2164"/>
                    <a:pt x="3922" y="2457"/>
                    <a:pt x="3122" y="2457"/>
                  </a:cubicBezTo>
                  <a:cubicBezTo>
                    <a:pt x="2659" y="2457"/>
                    <a:pt x="2164" y="2359"/>
                    <a:pt x="1754" y="2050"/>
                  </a:cubicBezTo>
                  <a:cubicBezTo>
                    <a:pt x="1115" y="1574"/>
                    <a:pt x="771" y="804"/>
                    <a:pt x="85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 name="Google Shape;1984;p2"/>
            <p:cNvSpPr/>
            <p:nvPr/>
          </p:nvSpPr>
          <p:spPr>
            <a:xfrm>
              <a:off x="4458050" y="4910950"/>
              <a:ext cx="111500" cy="156925"/>
            </a:xfrm>
            <a:custGeom>
              <a:avLst/>
              <a:gdLst/>
              <a:ahLst/>
              <a:cxnLst/>
              <a:rect l="l" t="t" r="r" b="b"/>
              <a:pathLst>
                <a:path w="4460" h="6277" extrusionOk="0">
                  <a:moveTo>
                    <a:pt x="2638" y="0"/>
                  </a:moveTo>
                  <a:cubicBezTo>
                    <a:pt x="2145" y="0"/>
                    <a:pt x="1630" y="202"/>
                    <a:pt x="1279" y="605"/>
                  </a:cubicBezTo>
                  <a:cubicBezTo>
                    <a:pt x="1" y="2244"/>
                    <a:pt x="919" y="4260"/>
                    <a:pt x="1656" y="5113"/>
                  </a:cubicBezTo>
                  <a:cubicBezTo>
                    <a:pt x="2099" y="5637"/>
                    <a:pt x="2640" y="6031"/>
                    <a:pt x="3263" y="6276"/>
                  </a:cubicBezTo>
                  <a:cubicBezTo>
                    <a:pt x="2705" y="6014"/>
                    <a:pt x="2197" y="5621"/>
                    <a:pt x="1804" y="5129"/>
                  </a:cubicBezTo>
                  <a:cubicBezTo>
                    <a:pt x="1525" y="4736"/>
                    <a:pt x="1312" y="4309"/>
                    <a:pt x="1197" y="3851"/>
                  </a:cubicBezTo>
                  <a:cubicBezTo>
                    <a:pt x="1034" y="3326"/>
                    <a:pt x="984" y="2769"/>
                    <a:pt x="1034" y="2211"/>
                  </a:cubicBezTo>
                  <a:cubicBezTo>
                    <a:pt x="1165" y="736"/>
                    <a:pt x="1984" y="195"/>
                    <a:pt x="2738" y="162"/>
                  </a:cubicBezTo>
                  <a:cubicBezTo>
                    <a:pt x="3082" y="162"/>
                    <a:pt x="3427" y="310"/>
                    <a:pt x="3673" y="556"/>
                  </a:cubicBezTo>
                  <a:cubicBezTo>
                    <a:pt x="4312" y="1097"/>
                    <a:pt x="3951" y="2047"/>
                    <a:pt x="3410" y="2277"/>
                  </a:cubicBezTo>
                  <a:cubicBezTo>
                    <a:pt x="3287" y="2338"/>
                    <a:pt x="3150" y="2372"/>
                    <a:pt x="3014" y="2372"/>
                  </a:cubicBezTo>
                  <a:cubicBezTo>
                    <a:pt x="2896" y="2372"/>
                    <a:pt x="2779" y="2347"/>
                    <a:pt x="2673" y="2293"/>
                  </a:cubicBezTo>
                  <a:cubicBezTo>
                    <a:pt x="2492" y="2195"/>
                    <a:pt x="2378" y="2031"/>
                    <a:pt x="2361" y="1834"/>
                  </a:cubicBezTo>
                  <a:cubicBezTo>
                    <a:pt x="2355" y="1737"/>
                    <a:pt x="2379" y="1714"/>
                    <a:pt x="2430" y="1714"/>
                  </a:cubicBezTo>
                  <a:cubicBezTo>
                    <a:pt x="2473" y="1714"/>
                    <a:pt x="2536" y="1731"/>
                    <a:pt x="2614" y="1731"/>
                  </a:cubicBezTo>
                  <a:cubicBezTo>
                    <a:pt x="2674" y="1731"/>
                    <a:pt x="2743" y="1721"/>
                    <a:pt x="2820" y="1687"/>
                  </a:cubicBezTo>
                  <a:cubicBezTo>
                    <a:pt x="3033" y="1572"/>
                    <a:pt x="3066" y="1293"/>
                    <a:pt x="2902" y="1130"/>
                  </a:cubicBezTo>
                  <a:cubicBezTo>
                    <a:pt x="2828" y="1056"/>
                    <a:pt x="2727" y="1015"/>
                    <a:pt x="2623" y="1015"/>
                  </a:cubicBezTo>
                  <a:cubicBezTo>
                    <a:pt x="2427" y="1015"/>
                    <a:pt x="2224" y="1158"/>
                    <a:pt x="2181" y="1490"/>
                  </a:cubicBezTo>
                  <a:cubicBezTo>
                    <a:pt x="2148" y="1736"/>
                    <a:pt x="2230" y="1982"/>
                    <a:pt x="2394" y="2146"/>
                  </a:cubicBezTo>
                  <a:lnTo>
                    <a:pt x="2460" y="2211"/>
                  </a:lnTo>
                  <a:lnTo>
                    <a:pt x="2509" y="2261"/>
                  </a:lnTo>
                  <a:lnTo>
                    <a:pt x="2558" y="2293"/>
                  </a:lnTo>
                  <a:lnTo>
                    <a:pt x="2607" y="2326"/>
                  </a:lnTo>
                  <a:lnTo>
                    <a:pt x="2640" y="2343"/>
                  </a:lnTo>
                  <a:cubicBezTo>
                    <a:pt x="2763" y="2408"/>
                    <a:pt x="2898" y="2441"/>
                    <a:pt x="3033" y="2441"/>
                  </a:cubicBezTo>
                  <a:cubicBezTo>
                    <a:pt x="3169" y="2441"/>
                    <a:pt x="3304" y="2408"/>
                    <a:pt x="3427" y="2343"/>
                  </a:cubicBezTo>
                  <a:cubicBezTo>
                    <a:pt x="4017" y="2129"/>
                    <a:pt x="4459" y="1080"/>
                    <a:pt x="3755" y="458"/>
                  </a:cubicBezTo>
                  <a:cubicBezTo>
                    <a:pt x="3480" y="153"/>
                    <a:pt x="3067" y="0"/>
                    <a:pt x="263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 name="Google Shape;1985;p2"/>
            <p:cNvSpPr/>
            <p:nvPr/>
          </p:nvSpPr>
          <p:spPr>
            <a:xfrm>
              <a:off x="3541375" y="4989600"/>
              <a:ext cx="61175" cy="136450"/>
            </a:xfrm>
            <a:custGeom>
              <a:avLst/>
              <a:gdLst/>
              <a:ahLst/>
              <a:cxnLst/>
              <a:rect l="l" t="t" r="r" b="b"/>
              <a:pathLst>
                <a:path w="2447" h="5458" extrusionOk="0">
                  <a:moveTo>
                    <a:pt x="1454" y="1"/>
                  </a:moveTo>
                  <a:cubicBezTo>
                    <a:pt x="1420" y="1"/>
                    <a:pt x="1389" y="6"/>
                    <a:pt x="1361" y="16"/>
                  </a:cubicBezTo>
                  <a:cubicBezTo>
                    <a:pt x="1033" y="114"/>
                    <a:pt x="968" y="377"/>
                    <a:pt x="1131" y="737"/>
                  </a:cubicBezTo>
                  <a:cubicBezTo>
                    <a:pt x="1279" y="1098"/>
                    <a:pt x="1787" y="1147"/>
                    <a:pt x="1656" y="2803"/>
                  </a:cubicBezTo>
                  <a:cubicBezTo>
                    <a:pt x="1525" y="4474"/>
                    <a:pt x="0" y="5458"/>
                    <a:pt x="0" y="5458"/>
                  </a:cubicBezTo>
                  <a:cubicBezTo>
                    <a:pt x="263" y="5409"/>
                    <a:pt x="1836" y="4458"/>
                    <a:pt x="2148" y="2426"/>
                  </a:cubicBezTo>
                  <a:cubicBezTo>
                    <a:pt x="2447" y="573"/>
                    <a:pt x="1806" y="1"/>
                    <a:pt x="145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 name="Google Shape;1986;p2"/>
            <p:cNvSpPr/>
            <p:nvPr/>
          </p:nvSpPr>
          <p:spPr>
            <a:xfrm>
              <a:off x="3497525" y="4952000"/>
              <a:ext cx="131975" cy="177750"/>
            </a:xfrm>
            <a:custGeom>
              <a:avLst/>
              <a:gdLst/>
              <a:ahLst/>
              <a:cxnLst/>
              <a:rect l="l" t="t" r="r" b="b"/>
              <a:pathLst>
                <a:path w="5279" h="7110" extrusionOk="0">
                  <a:moveTo>
                    <a:pt x="1681" y="0"/>
                  </a:moveTo>
                  <a:cubicBezTo>
                    <a:pt x="1291" y="0"/>
                    <a:pt x="859" y="91"/>
                    <a:pt x="476" y="389"/>
                  </a:cubicBezTo>
                  <a:cubicBezTo>
                    <a:pt x="165" y="668"/>
                    <a:pt x="1" y="1061"/>
                    <a:pt x="33" y="1487"/>
                  </a:cubicBezTo>
                  <a:cubicBezTo>
                    <a:pt x="90" y="1999"/>
                    <a:pt x="616" y="2437"/>
                    <a:pt x="1225" y="2437"/>
                  </a:cubicBezTo>
                  <a:cubicBezTo>
                    <a:pt x="1318" y="2437"/>
                    <a:pt x="1413" y="2427"/>
                    <a:pt x="1509" y="2405"/>
                  </a:cubicBezTo>
                  <a:cubicBezTo>
                    <a:pt x="1607" y="2372"/>
                    <a:pt x="1722" y="2340"/>
                    <a:pt x="1804" y="2290"/>
                  </a:cubicBezTo>
                  <a:lnTo>
                    <a:pt x="1820" y="2290"/>
                  </a:lnTo>
                  <a:lnTo>
                    <a:pt x="1853" y="2274"/>
                  </a:lnTo>
                  <a:cubicBezTo>
                    <a:pt x="2148" y="2110"/>
                    <a:pt x="2312" y="1782"/>
                    <a:pt x="2246" y="1455"/>
                  </a:cubicBezTo>
                  <a:cubicBezTo>
                    <a:pt x="2196" y="1117"/>
                    <a:pt x="1908" y="894"/>
                    <a:pt x="1600" y="894"/>
                  </a:cubicBezTo>
                  <a:cubicBezTo>
                    <a:pt x="1504" y="894"/>
                    <a:pt x="1406" y="916"/>
                    <a:pt x="1312" y="963"/>
                  </a:cubicBezTo>
                  <a:cubicBezTo>
                    <a:pt x="951" y="1176"/>
                    <a:pt x="1050" y="1717"/>
                    <a:pt x="1459" y="1766"/>
                  </a:cubicBezTo>
                  <a:cubicBezTo>
                    <a:pt x="1490" y="1774"/>
                    <a:pt x="1521" y="1777"/>
                    <a:pt x="1551" y="1777"/>
                  </a:cubicBezTo>
                  <a:cubicBezTo>
                    <a:pt x="1775" y="1777"/>
                    <a:pt x="1962" y="1571"/>
                    <a:pt x="1918" y="1340"/>
                  </a:cubicBezTo>
                  <a:cubicBezTo>
                    <a:pt x="1912" y="1301"/>
                    <a:pt x="1939" y="1267"/>
                    <a:pt x="1976" y="1267"/>
                  </a:cubicBezTo>
                  <a:cubicBezTo>
                    <a:pt x="2032" y="1267"/>
                    <a:pt x="2112" y="1345"/>
                    <a:pt x="2131" y="1602"/>
                  </a:cubicBezTo>
                  <a:cubicBezTo>
                    <a:pt x="2148" y="1717"/>
                    <a:pt x="2115" y="1848"/>
                    <a:pt x="2066" y="1963"/>
                  </a:cubicBezTo>
                  <a:cubicBezTo>
                    <a:pt x="1919" y="2184"/>
                    <a:pt x="1679" y="2312"/>
                    <a:pt x="1418" y="2312"/>
                  </a:cubicBezTo>
                  <a:cubicBezTo>
                    <a:pt x="1388" y="2312"/>
                    <a:pt x="1358" y="2310"/>
                    <a:pt x="1328" y="2307"/>
                  </a:cubicBezTo>
                  <a:cubicBezTo>
                    <a:pt x="1318" y="2307"/>
                    <a:pt x="1307" y="2308"/>
                    <a:pt x="1297" y="2308"/>
                  </a:cubicBezTo>
                  <a:cubicBezTo>
                    <a:pt x="609" y="2308"/>
                    <a:pt x="125" y="1248"/>
                    <a:pt x="771" y="619"/>
                  </a:cubicBezTo>
                  <a:cubicBezTo>
                    <a:pt x="1049" y="325"/>
                    <a:pt x="1439" y="199"/>
                    <a:pt x="1854" y="199"/>
                  </a:cubicBezTo>
                  <a:cubicBezTo>
                    <a:pt x="2367" y="199"/>
                    <a:pt x="2918" y="392"/>
                    <a:pt x="3344" y="701"/>
                  </a:cubicBezTo>
                  <a:cubicBezTo>
                    <a:pt x="5082" y="1979"/>
                    <a:pt x="4820" y="4257"/>
                    <a:pt x="4312" y="5421"/>
                  </a:cubicBezTo>
                  <a:cubicBezTo>
                    <a:pt x="4055" y="6079"/>
                    <a:pt x="3609" y="6659"/>
                    <a:pt x="3037" y="7082"/>
                  </a:cubicBezTo>
                  <a:lnTo>
                    <a:pt x="3037" y="7082"/>
                  </a:lnTo>
                  <a:cubicBezTo>
                    <a:pt x="3204" y="6973"/>
                    <a:pt x="3889" y="6520"/>
                    <a:pt x="4393" y="5454"/>
                  </a:cubicBezTo>
                  <a:cubicBezTo>
                    <a:pt x="4951" y="4290"/>
                    <a:pt x="5279" y="1913"/>
                    <a:pt x="3459" y="553"/>
                  </a:cubicBezTo>
                  <a:cubicBezTo>
                    <a:pt x="3099" y="307"/>
                    <a:pt x="2689" y="127"/>
                    <a:pt x="2263" y="61"/>
                  </a:cubicBezTo>
                  <a:cubicBezTo>
                    <a:pt x="2090" y="27"/>
                    <a:pt x="1892" y="0"/>
                    <a:pt x="1681" y="0"/>
                  </a:cubicBezTo>
                  <a:close/>
                  <a:moveTo>
                    <a:pt x="3037" y="7082"/>
                  </a:moveTo>
                  <a:cubicBezTo>
                    <a:pt x="3009" y="7101"/>
                    <a:pt x="2995" y="7109"/>
                    <a:pt x="3000" y="7109"/>
                  </a:cubicBezTo>
                  <a:cubicBezTo>
                    <a:pt x="3013" y="7101"/>
                    <a:pt x="3025" y="7092"/>
                    <a:pt x="3037" y="7082"/>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 name="Google Shape;1987;p2"/>
            <p:cNvSpPr/>
            <p:nvPr/>
          </p:nvSpPr>
          <p:spPr>
            <a:xfrm>
              <a:off x="3527450" y="4814200"/>
              <a:ext cx="130325" cy="204900"/>
            </a:xfrm>
            <a:custGeom>
              <a:avLst/>
              <a:gdLst/>
              <a:ahLst/>
              <a:cxnLst/>
              <a:rect l="l" t="t" r="r" b="b"/>
              <a:pathLst>
                <a:path w="5213" h="8196" extrusionOk="0">
                  <a:moveTo>
                    <a:pt x="1098" y="0"/>
                  </a:moveTo>
                  <a:cubicBezTo>
                    <a:pt x="0" y="2852"/>
                    <a:pt x="1279" y="4377"/>
                    <a:pt x="2541" y="5606"/>
                  </a:cubicBezTo>
                  <a:cubicBezTo>
                    <a:pt x="3803" y="6852"/>
                    <a:pt x="3754" y="8196"/>
                    <a:pt x="3754" y="8196"/>
                  </a:cubicBezTo>
                  <a:cubicBezTo>
                    <a:pt x="4672" y="7278"/>
                    <a:pt x="3606" y="5590"/>
                    <a:pt x="4475" y="4229"/>
                  </a:cubicBezTo>
                  <a:cubicBezTo>
                    <a:pt x="5213" y="3098"/>
                    <a:pt x="4246" y="2574"/>
                    <a:pt x="4246" y="2574"/>
                  </a:cubicBezTo>
                  <a:cubicBezTo>
                    <a:pt x="3836" y="3164"/>
                    <a:pt x="3377" y="3000"/>
                    <a:pt x="3016" y="3737"/>
                  </a:cubicBezTo>
                  <a:cubicBezTo>
                    <a:pt x="2656" y="4475"/>
                    <a:pt x="3278" y="5803"/>
                    <a:pt x="3278" y="5803"/>
                  </a:cubicBezTo>
                  <a:cubicBezTo>
                    <a:pt x="2065" y="4934"/>
                    <a:pt x="2311" y="4164"/>
                    <a:pt x="2656" y="3754"/>
                  </a:cubicBezTo>
                  <a:cubicBezTo>
                    <a:pt x="3000" y="3360"/>
                    <a:pt x="2524" y="3016"/>
                    <a:pt x="2541" y="2787"/>
                  </a:cubicBezTo>
                  <a:cubicBezTo>
                    <a:pt x="2557" y="2639"/>
                    <a:pt x="2590" y="2508"/>
                    <a:pt x="2639" y="2361"/>
                  </a:cubicBezTo>
                  <a:cubicBezTo>
                    <a:pt x="2639" y="2361"/>
                    <a:pt x="2571" y="2315"/>
                    <a:pt x="2442" y="2315"/>
                  </a:cubicBezTo>
                  <a:cubicBezTo>
                    <a:pt x="2326" y="2315"/>
                    <a:pt x="2160" y="2352"/>
                    <a:pt x="1951" y="2492"/>
                  </a:cubicBezTo>
                  <a:cubicBezTo>
                    <a:pt x="1230" y="2983"/>
                    <a:pt x="1525" y="4082"/>
                    <a:pt x="1525" y="4082"/>
                  </a:cubicBezTo>
                  <a:cubicBezTo>
                    <a:pt x="1000" y="3344"/>
                    <a:pt x="1180" y="2590"/>
                    <a:pt x="1770" y="2066"/>
                  </a:cubicBezTo>
                  <a:cubicBezTo>
                    <a:pt x="2377" y="1541"/>
                    <a:pt x="1803" y="1066"/>
                    <a:pt x="1410" y="836"/>
                  </a:cubicBezTo>
                  <a:cubicBezTo>
                    <a:pt x="1017" y="623"/>
                    <a:pt x="1098" y="0"/>
                    <a:pt x="109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 name="Google Shape;1988;p2"/>
            <p:cNvSpPr/>
            <p:nvPr/>
          </p:nvSpPr>
          <p:spPr>
            <a:xfrm>
              <a:off x="3467200" y="4788775"/>
              <a:ext cx="75850" cy="113125"/>
            </a:xfrm>
            <a:custGeom>
              <a:avLst/>
              <a:gdLst/>
              <a:ahLst/>
              <a:cxnLst/>
              <a:rect l="l" t="t" r="r" b="b"/>
              <a:pathLst>
                <a:path w="3034" h="4525" extrusionOk="0">
                  <a:moveTo>
                    <a:pt x="460" y="1"/>
                  </a:moveTo>
                  <a:cubicBezTo>
                    <a:pt x="460" y="17"/>
                    <a:pt x="1" y="2033"/>
                    <a:pt x="3033" y="4525"/>
                  </a:cubicBezTo>
                  <a:cubicBezTo>
                    <a:pt x="3033" y="4525"/>
                    <a:pt x="2476" y="3853"/>
                    <a:pt x="2722" y="3099"/>
                  </a:cubicBezTo>
                  <a:cubicBezTo>
                    <a:pt x="2984" y="2345"/>
                    <a:pt x="2689" y="2083"/>
                    <a:pt x="2443" y="1820"/>
                  </a:cubicBezTo>
                  <a:cubicBezTo>
                    <a:pt x="2295" y="1656"/>
                    <a:pt x="2295" y="1427"/>
                    <a:pt x="2427" y="1263"/>
                  </a:cubicBezTo>
                  <a:cubicBezTo>
                    <a:pt x="2427" y="1263"/>
                    <a:pt x="2388" y="1256"/>
                    <a:pt x="2333" y="1256"/>
                  </a:cubicBezTo>
                  <a:cubicBezTo>
                    <a:pt x="2171" y="1256"/>
                    <a:pt x="1862" y="1319"/>
                    <a:pt x="1935" y="1820"/>
                  </a:cubicBezTo>
                  <a:cubicBezTo>
                    <a:pt x="2033" y="2509"/>
                    <a:pt x="2082" y="2624"/>
                    <a:pt x="1853" y="2640"/>
                  </a:cubicBezTo>
                  <a:cubicBezTo>
                    <a:pt x="1844" y="2641"/>
                    <a:pt x="1835" y="2642"/>
                    <a:pt x="1827" y="2642"/>
                  </a:cubicBezTo>
                  <a:cubicBezTo>
                    <a:pt x="1645" y="2642"/>
                    <a:pt x="1707" y="2304"/>
                    <a:pt x="1755" y="2115"/>
                  </a:cubicBezTo>
                  <a:cubicBezTo>
                    <a:pt x="1820" y="1935"/>
                    <a:pt x="2066" y="1099"/>
                    <a:pt x="1410" y="821"/>
                  </a:cubicBezTo>
                  <a:cubicBezTo>
                    <a:pt x="755" y="542"/>
                    <a:pt x="492" y="280"/>
                    <a:pt x="4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 name="Google Shape;1989;p2"/>
            <p:cNvSpPr/>
            <p:nvPr/>
          </p:nvSpPr>
          <p:spPr>
            <a:xfrm>
              <a:off x="3603650" y="5003500"/>
              <a:ext cx="89775" cy="106575"/>
            </a:xfrm>
            <a:custGeom>
              <a:avLst/>
              <a:gdLst/>
              <a:ahLst/>
              <a:cxnLst/>
              <a:rect l="l" t="t" r="r" b="b"/>
              <a:pathLst>
                <a:path w="3591" h="4263" extrusionOk="0">
                  <a:moveTo>
                    <a:pt x="1722" y="1"/>
                  </a:moveTo>
                  <a:lnTo>
                    <a:pt x="1722" y="1"/>
                  </a:lnTo>
                  <a:cubicBezTo>
                    <a:pt x="771" y="509"/>
                    <a:pt x="1050" y="1181"/>
                    <a:pt x="952" y="2476"/>
                  </a:cubicBezTo>
                  <a:cubicBezTo>
                    <a:pt x="853" y="3771"/>
                    <a:pt x="1" y="4263"/>
                    <a:pt x="1" y="4263"/>
                  </a:cubicBezTo>
                  <a:cubicBezTo>
                    <a:pt x="3591" y="2443"/>
                    <a:pt x="2279" y="771"/>
                    <a:pt x="1935" y="526"/>
                  </a:cubicBezTo>
                  <a:cubicBezTo>
                    <a:pt x="1591" y="280"/>
                    <a:pt x="1722" y="1"/>
                    <a:pt x="172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 name="Google Shape;1990;p2"/>
            <p:cNvSpPr/>
            <p:nvPr/>
          </p:nvSpPr>
          <p:spPr>
            <a:xfrm>
              <a:off x="3696675" y="5030950"/>
              <a:ext cx="173375" cy="121500"/>
            </a:xfrm>
            <a:custGeom>
              <a:avLst/>
              <a:gdLst/>
              <a:ahLst/>
              <a:cxnLst/>
              <a:rect l="l" t="t" r="r" b="b"/>
              <a:pathLst>
                <a:path w="6935" h="4860" extrusionOk="0">
                  <a:moveTo>
                    <a:pt x="1948" y="0"/>
                  </a:moveTo>
                  <a:cubicBezTo>
                    <a:pt x="1063" y="0"/>
                    <a:pt x="588" y="827"/>
                    <a:pt x="706" y="1362"/>
                  </a:cubicBezTo>
                  <a:cubicBezTo>
                    <a:pt x="835" y="1964"/>
                    <a:pt x="1403" y="2002"/>
                    <a:pt x="1543" y="2002"/>
                  </a:cubicBezTo>
                  <a:cubicBezTo>
                    <a:pt x="1563" y="2002"/>
                    <a:pt x="1574" y="2001"/>
                    <a:pt x="1574" y="2001"/>
                  </a:cubicBezTo>
                  <a:cubicBezTo>
                    <a:pt x="1312" y="1903"/>
                    <a:pt x="1197" y="1591"/>
                    <a:pt x="1312" y="1329"/>
                  </a:cubicBezTo>
                  <a:cubicBezTo>
                    <a:pt x="1355" y="1265"/>
                    <a:pt x="1401" y="1241"/>
                    <a:pt x="1450" y="1241"/>
                  </a:cubicBezTo>
                  <a:cubicBezTo>
                    <a:pt x="1553" y="1241"/>
                    <a:pt x="1671" y="1344"/>
                    <a:pt x="1804" y="1411"/>
                  </a:cubicBezTo>
                  <a:cubicBezTo>
                    <a:pt x="1842" y="1430"/>
                    <a:pt x="1877" y="1438"/>
                    <a:pt x="1911" y="1438"/>
                  </a:cubicBezTo>
                  <a:cubicBezTo>
                    <a:pt x="2054" y="1438"/>
                    <a:pt x="2161" y="1285"/>
                    <a:pt x="2214" y="1099"/>
                  </a:cubicBezTo>
                  <a:cubicBezTo>
                    <a:pt x="2254" y="958"/>
                    <a:pt x="2356" y="817"/>
                    <a:pt x="2544" y="817"/>
                  </a:cubicBezTo>
                  <a:cubicBezTo>
                    <a:pt x="2661" y="817"/>
                    <a:pt x="2811" y="872"/>
                    <a:pt x="3000" y="1017"/>
                  </a:cubicBezTo>
                  <a:cubicBezTo>
                    <a:pt x="3476" y="1394"/>
                    <a:pt x="3181" y="2148"/>
                    <a:pt x="3181" y="2148"/>
                  </a:cubicBezTo>
                  <a:cubicBezTo>
                    <a:pt x="3181" y="2148"/>
                    <a:pt x="3181" y="1526"/>
                    <a:pt x="2738" y="1476"/>
                  </a:cubicBezTo>
                  <a:cubicBezTo>
                    <a:pt x="2694" y="1463"/>
                    <a:pt x="2649" y="1456"/>
                    <a:pt x="2604" y="1456"/>
                  </a:cubicBezTo>
                  <a:cubicBezTo>
                    <a:pt x="2430" y="1456"/>
                    <a:pt x="2259" y="1553"/>
                    <a:pt x="2181" y="1722"/>
                  </a:cubicBezTo>
                  <a:cubicBezTo>
                    <a:pt x="2460" y="1722"/>
                    <a:pt x="2476" y="2099"/>
                    <a:pt x="2328" y="2296"/>
                  </a:cubicBezTo>
                  <a:cubicBezTo>
                    <a:pt x="2181" y="2509"/>
                    <a:pt x="2230" y="2657"/>
                    <a:pt x="2361" y="2739"/>
                  </a:cubicBezTo>
                  <a:cubicBezTo>
                    <a:pt x="2509" y="2820"/>
                    <a:pt x="2722" y="2804"/>
                    <a:pt x="2541" y="3181"/>
                  </a:cubicBezTo>
                  <a:cubicBezTo>
                    <a:pt x="2361" y="3558"/>
                    <a:pt x="1640" y="3558"/>
                    <a:pt x="1640" y="3558"/>
                  </a:cubicBezTo>
                  <a:cubicBezTo>
                    <a:pt x="1804" y="3345"/>
                    <a:pt x="1755" y="3050"/>
                    <a:pt x="1558" y="2886"/>
                  </a:cubicBezTo>
                  <a:lnTo>
                    <a:pt x="1558" y="2886"/>
                  </a:lnTo>
                  <a:cubicBezTo>
                    <a:pt x="1574" y="3066"/>
                    <a:pt x="1460" y="3214"/>
                    <a:pt x="1296" y="3263"/>
                  </a:cubicBezTo>
                  <a:cubicBezTo>
                    <a:pt x="1001" y="3345"/>
                    <a:pt x="1017" y="3263"/>
                    <a:pt x="755" y="3493"/>
                  </a:cubicBezTo>
                  <a:cubicBezTo>
                    <a:pt x="618" y="3603"/>
                    <a:pt x="420" y="3630"/>
                    <a:pt x="261" y="3630"/>
                  </a:cubicBezTo>
                  <a:cubicBezTo>
                    <a:pt x="114" y="3630"/>
                    <a:pt x="1" y="3607"/>
                    <a:pt x="1" y="3607"/>
                  </a:cubicBezTo>
                  <a:lnTo>
                    <a:pt x="1" y="3607"/>
                  </a:lnTo>
                  <a:cubicBezTo>
                    <a:pt x="181" y="3706"/>
                    <a:pt x="378" y="3755"/>
                    <a:pt x="591" y="3771"/>
                  </a:cubicBezTo>
                  <a:cubicBezTo>
                    <a:pt x="1017" y="3804"/>
                    <a:pt x="1460" y="3886"/>
                    <a:pt x="1886" y="3984"/>
                  </a:cubicBezTo>
                  <a:cubicBezTo>
                    <a:pt x="3066" y="4345"/>
                    <a:pt x="3787" y="4837"/>
                    <a:pt x="4689" y="4853"/>
                  </a:cubicBezTo>
                  <a:cubicBezTo>
                    <a:pt x="4747" y="4857"/>
                    <a:pt x="4804" y="4859"/>
                    <a:pt x="4861" y="4859"/>
                  </a:cubicBezTo>
                  <a:cubicBezTo>
                    <a:pt x="5259" y="4859"/>
                    <a:pt x="5642" y="4761"/>
                    <a:pt x="6000" y="4574"/>
                  </a:cubicBezTo>
                  <a:cubicBezTo>
                    <a:pt x="6787" y="4115"/>
                    <a:pt x="6934" y="2952"/>
                    <a:pt x="6475" y="2345"/>
                  </a:cubicBezTo>
                  <a:cubicBezTo>
                    <a:pt x="6244" y="2015"/>
                    <a:pt x="5880" y="1864"/>
                    <a:pt x="5540" y="1864"/>
                  </a:cubicBezTo>
                  <a:cubicBezTo>
                    <a:pt x="5205" y="1864"/>
                    <a:pt x="4893" y="2011"/>
                    <a:pt x="4754" y="2280"/>
                  </a:cubicBezTo>
                  <a:cubicBezTo>
                    <a:pt x="4508" y="2607"/>
                    <a:pt x="4541" y="3083"/>
                    <a:pt x="4836" y="3361"/>
                  </a:cubicBezTo>
                  <a:lnTo>
                    <a:pt x="4836" y="3378"/>
                  </a:lnTo>
                  <a:cubicBezTo>
                    <a:pt x="4869" y="3394"/>
                    <a:pt x="4885" y="3411"/>
                    <a:pt x="4902" y="3427"/>
                  </a:cubicBezTo>
                  <a:lnTo>
                    <a:pt x="4935" y="3460"/>
                  </a:lnTo>
                  <a:cubicBezTo>
                    <a:pt x="5036" y="3519"/>
                    <a:pt x="5163" y="3550"/>
                    <a:pt x="5287" y="3550"/>
                  </a:cubicBezTo>
                  <a:cubicBezTo>
                    <a:pt x="5542" y="3550"/>
                    <a:pt x="5787" y="3419"/>
                    <a:pt x="5787" y="3132"/>
                  </a:cubicBezTo>
                  <a:cubicBezTo>
                    <a:pt x="5794" y="2938"/>
                    <a:pt x="5633" y="2856"/>
                    <a:pt x="5456" y="2856"/>
                  </a:cubicBezTo>
                  <a:cubicBezTo>
                    <a:pt x="5199" y="2856"/>
                    <a:pt x="4907" y="3027"/>
                    <a:pt x="5033" y="3279"/>
                  </a:cubicBezTo>
                  <a:cubicBezTo>
                    <a:pt x="5033" y="3302"/>
                    <a:pt x="5033" y="3325"/>
                    <a:pt x="5010" y="3325"/>
                  </a:cubicBezTo>
                  <a:cubicBezTo>
                    <a:pt x="4984" y="3325"/>
                    <a:pt x="4927" y="3294"/>
                    <a:pt x="4803" y="3197"/>
                  </a:cubicBezTo>
                  <a:cubicBezTo>
                    <a:pt x="4689" y="3099"/>
                    <a:pt x="4640" y="2952"/>
                    <a:pt x="4640" y="2788"/>
                  </a:cubicBezTo>
                  <a:cubicBezTo>
                    <a:pt x="4640" y="2624"/>
                    <a:pt x="4689" y="2460"/>
                    <a:pt x="4803" y="2312"/>
                  </a:cubicBezTo>
                  <a:cubicBezTo>
                    <a:pt x="4936" y="2078"/>
                    <a:pt x="5208" y="1955"/>
                    <a:pt x="5497" y="1955"/>
                  </a:cubicBezTo>
                  <a:cubicBezTo>
                    <a:pt x="5815" y="1955"/>
                    <a:pt x="6155" y="2102"/>
                    <a:pt x="6361" y="2411"/>
                  </a:cubicBezTo>
                  <a:cubicBezTo>
                    <a:pt x="6361" y="2411"/>
                    <a:pt x="6361" y="2427"/>
                    <a:pt x="6377" y="2443"/>
                  </a:cubicBezTo>
                  <a:cubicBezTo>
                    <a:pt x="6590" y="2853"/>
                    <a:pt x="6574" y="3361"/>
                    <a:pt x="6344" y="3755"/>
                  </a:cubicBezTo>
                  <a:cubicBezTo>
                    <a:pt x="6065" y="4258"/>
                    <a:pt x="5426" y="4609"/>
                    <a:pt x="4590" y="4609"/>
                  </a:cubicBezTo>
                  <a:cubicBezTo>
                    <a:pt x="4201" y="4609"/>
                    <a:pt x="3770" y="4533"/>
                    <a:pt x="3312" y="4361"/>
                  </a:cubicBezTo>
                  <a:cubicBezTo>
                    <a:pt x="3279" y="4345"/>
                    <a:pt x="3033" y="4263"/>
                    <a:pt x="2886" y="4197"/>
                  </a:cubicBezTo>
                  <a:cubicBezTo>
                    <a:pt x="2476" y="3984"/>
                    <a:pt x="2033" y="3837"/>
                    <a:pt x="1574" y="3755"/>
                  </a:cubicBezTo>
                  <a:cubicBezTo>
                    <a:pt x="1755" y="3722"/>
                    <a:pt x="1951" y="3706"/>
                    <a:pt x="2148" y="3656"/>
                  </a:cubicBezTo>
                  <a:cubicBezTo>
                    <a:pt x="3902" y="3312"/>
                    <a:pt x="4164" y="837"/>
                    <a:pt x="2705" y="182"/>
                  </a:cubicBezTo>
                  <a:cubicBezTo>
                    <a:pt x="2428" y="55"/>
                    <a:pt x="2175" y="0"/>
                    <a:pt x="19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 name="Google Shape;1991;p2"/>
            <p:cNvSpPr/>
            <p:nvPr/>
          </p:nvSpPr>
          <p:spPr>
            <a:xfrm>
              <a:off x="3781500" y="5096525"/>
              <a:ext cx="116400" cy="82400"/>
            </a:xfrm>
            <a:custGeom>
              <a:avLst/>
              <a:gdLst/>
              <a:ahLst/>
              <a:cxnLst/>
              <a:rect l="l" t="t" r="r" b="b"/>
              <a:pathLst>
                <a:path w="4656" h="3296" extrusionOk="0">
                  <a:moveTo>
                    <a:pt x="3804" y="1"/>
                  </a:moveTo>
                  <a:lnTo>
                    <a:pt x="3804" y="1"/>
                  </a:lnTo>
                  <a:cubicBezTo>
                    <a:pt x="3886" y="788"/>
                    <a:pt x="3541" y="1574"/>
                    <a:pt x="2902" y="2050"/>
                  </a:cubicBezTo>
                  <a:cubicBezTo>
                    <a:pt x="2494" y="2357"/>
                    <a:pt x="2002" y="2456"/>
                    <a:pt x="1540" y="2456"/>
                  </a:cubicBezTo>
                  <a:cubicBezTo>
                    <a:pt x="724" y="2456"/>
                    <a:pt x="1" y="2148"/>
                    <a:pt x="1" y="2148"/>
                  </a:cubicBezTo>
                  <a:lnTo>
                    <a:pt x="1" y="2148"/>
                  </a:lnTo>
                  <a:cubicBezTo>
                    <a:pt x="1329" y="2869"/>
                    <a:pt x="1837" y="2640"/>
                    <a:pt x="2214" y="3033"/>
                  </a:cubicBezTo>
                  <a:cubicBezTo>
                    <a:pt x="2379" y="3221"/>
                    <a:pt x="2552" y="3278"/>
                    <a:pt x="2709" y="3278"/>
                  </a:cubicBezTo>
                  <a:cubicBezTo>
                    <a:pt x="2894" y="3278"/>
                    <a:pt x="3058" y="3200"/>
                    <a:pt x="3164" y="3164"/>
                  </a:cubicBezTo>
                  <a:cubicBezTo>
                    <a:pt x="3191" y="3158"/>
                    <a:pt x="3218" y="3154"/>
                    <a:pt x="3244" y="3154"/>
                  </a:cubicBezTo>
                  <a:cubicBezTo>
                    <a:pt x="3346" y="3154"/>
                    <a:pt x="3440" y="3204"/>
                    <a:pt x="3492" y="3295"/>
                  </a:cubicBezTo>
                  <a:cubicBezTo>
                    <a:pt x="3525" y="3099"/>
                    <a:pt x="3476" y="2886"/>
                    <a:pt x="3345" y="2722"/>
                  </a:cubicBezTo>
                  <a:cubicBezTo>
                    <a:pt x="3181" y="2509"/>
                    <a:pt x="2771" y="2492"/>
                    <a:pt x="2705" y="2492"/>
                  </a:cubicBezTo>
                  <a:cubicBezTo>
                    <a:pt x="3263" y="2459"/>
                    <a:pt x="3771" y="2164"/>
                    <a:pt x="4099" y="1705"/>
                  </a:cubicBezTo>
                  <a:cubicBezTo>
                    <a:pt x="4656" y="919"/>
                    <a:pt x="3804" y="1"/>
                    <a:pt x="380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 name="Google Shape;1992;p2"/>
            <p:cNvSpPr/>
            <p:nvPr/>
          </p:nvSpPr>
          <p:spPr>
            <a:xfrm>
              <a:off x="3632750" y="4911125"/>
              <a:ext cx="111500" cy="157150"/>
            </a:xfrm>
            <a:custGeom>
              <a:avLst/>
              <a:gdLst/>
              <a:ahLst/>
              <a:cxnLst/>
              <a:rect l="l" t="t" r="r" b="b"/>
              <a:pathLst>
                <a:path w="4460" h="6286" extrusionOk="0">
                  <a:moveTo>
                    <a:pt x="1811" y="0"/>
                  </a:moveTo>
                  <a:cubicBezTo>
                    <a:pt x="1386" y="0"/>
                    <a:pt x="977" y="149"/>
                    <a:pt x="706" y="451"/>
                  </a:cubicBezTo>
                  <a:cubicBezTo>
                    <a:pt x="1" y="1090"/>
                    <a:pt x="443" y="2139"/>
                    <a:pt x="1033" y="2336"/>
                  </a:cubicBezTo>
                  <a:cubicBezTo>
                    <a:pt x="1156" y="2401"/>
                    <a:pt x="1292" y="2434"/>
                    <a:pt x="1427" y="2434"/>
                  </a:cubicBezTo>
                  <a:cubicBezTo>
                    <a:pt x="1562" y="2434"/>
                    <a:pt x="1697" y="2401"/>
                    <a:pt x="1820" y="2336"/>
                  </a:cubicBezTo>
                  <a:lnTo>
                    <a:pt x="1869" y="2319"/>
                  </a:lnTo>
                  <a:lnTo>
                    <a:pt x="1902" y="2303"/>
                  </a:lnTo>
                  <a:lnTo>
                    <a:pt x="1951" y="2254"/>
                  </a:lnTo>
                  <a:lnTo>
                    <a:pt x="2017" y="2204"/>
                  </a:lnTo>
                  <a:lnTo>
                    <a:pt x="2066" y="2155"/>
                  </a:lnTo>
                  <a:cubicBezTo>
                    <a:pt x="2230" y="1975"/>
                    <a:pt x="2312" y="1729"/>
                    <a:pt x="2279" y="1500"/>
                  </a:cubicBezTo>
                  <a:cubicBezTo>
                    <a:pt x="2236" y="1156"/>
                    <a:pt x="2024" y="1016"/>
                    <a:pt x="1828" y="1016"/>
                  </a:cubicBezTo>
                  <a:cubicBezTo>
                    <a:pt x="1725" y="1016"/>
                    <a:pt x="1626" y="1055"/>
                    <a:pt x="1558" y="1123"/>
                  </a:cubicBezTo>
                  <a:cubicBezTo>
                    <a:pt x="1394" y="1286"/>
                    <a:pt x="1443" y="1565"/>
                    <a:pt x="1640" y="1696"/>
                  </a:cubicBezTo>
                  <a:cubicBezTo>
                    <a:pt x="1711" y="1728"/>
                    <a:pt x="1775" y="1738"/>
                    <a:pt x="1832" y="1738"/>
                  </a:cubicBezTo>
                  <a:cubicBezTo>
                    <a:pt x="1923" y="1738"/>
                    <a:pt x="1995" y="1712"/>
                    <a:pt x="2043" y="1712"/>
                  </a:cubicBezTo>
                  <a:cubicBezTo>
                    <a:pt x="2090" y="1712"/>
                    <a:pt x="2115" y="1736"/>
                    <a:pt x="2115" y="1827"/>
                  </a:cubicBezTo>
                  <a:cubicBezTo>
                    <a:pt x="2082" y="2024"/>
                    <a:pt x="1968" y="2204"/>
                    <a:pt x="1787" y="2286"/>
                  </a:cubicBezTo>
                  <a:cubicBezTo>
                    <a:pt x="1681" y="2340"/>
                    <a:pt x="1564" y="2365"/>
                    <a:pt x="1446" y="2365"/>
                  </a:cubicBezTo>
                  <a:cubicBezTo>
                    <a:pt x="1310" y="2365"/>
                    <a:pt x="1173" y="2331"/>
                    <a:pt x="1050" y="2270"/>
                  </a:cubicBezTo>
                  <a:cubicBezTo>
                    <a:pt x="509" y="2040"/>
                    <a:pt x="148" y="1106"/>
                    <a:pt x="788" y="549"/>
                  </a:cubicBezTo>
                  <a:cubicBezTo>
                    <a:pt x="1033" y="303"/>
                    <a:pt x="1378" y="172"/>
                    <a:pt x="1722" y="155"/>
                  </a:cubicBezTo>
                  <a:cubicBezTo>
                    <a:pt x="2476" y="205"/>
                    <a:pt x="3295" y="746"/>
                    <a:pt x="3443" y="2204"/>
                  </a:cubicBezTo>
                  <a:cubicBezTo>
                    <a:pt x="3476" y="2762"/>
                    <a:pt x="3427" y="3319"/>
                    <a:pt x="3279" y="3844"/>
                  </a:cubicBezTo>
                  <a:cubicBezTo>
                    <a:pt x="3148" y="4302"/>
                    <a:pt x="2935" y="4745"/>
                    <a:pt x="2673" y="5138"/>
                  </a:cubicBezTo>
                  <a:cubicBezTo>
                    <a:pt x="2263" y="5614"/>
                    <a:pt x="1755" y="6024"/>
                    <a:pt x="1181" y="6286"/>
                  </a:cubicBezTo>
                  <a:cubicBezTo>
                    <a:pt x="1804" y="6040"/>
                    <a:pt x="2361" y="5630"/>
                    <a:pt x="2804" y="5122"/>
                  </a:cubicBezTo>
                  <a:cubicBezTo>
                    <a:pt x="3541" y="4270"/>
                    <a:pt x="4459" y="2254"/>
                    <a:pt x="3181" y="614"/>
                  </a:cubicBezTo>
                  <a:cubicBezTo>
                    <a:pt x="2835" y="207"/>
                    <a:pt x="2312" y="0"/>
                    <a:pt x="181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 name="Google Shape;1993;p2"/>
            <p:cNvSpPr/>
            <p:nvPr/>
          </p:nvSpPr>
          <p:spPr>
            <a:xfrm>
              <a:off x="3312575" y="4989600"/>
              <a:ext cx="60825" cy="136450"/>
            </a:xfrm>
            <a:custGeom>
              <a:avLst/>
              <a:gdLst/>
              <a:ahLst/>
              <a:cxnLst/>
              <a:rect l="l" t="t" r="r" b="b"/>
              <a:pathLst>
                <a:path w="2433" h="5458" extrusionOk="0">
                  <a:moveTo>
                    <a:pt x="993" y="1"/>
                  </a:moveTo>
                  <a:cubicBezTo>
                    <a:pt x="632" y="1"/>
                    <a:pt x="0" y="584"/>
                    <a:pt x="285" y="2426"/>
                  </a:cubicBezTo>
                  <a:cubicBezTo>
                    <a:pt x="613" y="4458"/>
                    <a:pt x="2170" y="5409"/>
                    <a:pt x="2432" y="5458"/>
                  </a:cubicBezTo>
                  <a:cubicBezTo>
                    <a:pt x="2432" y="5458"/>
                    <a:pt x="908" y="4474"/>
                    <a:pt x="777" y="2803"/>
                  </a:cubicBezTo>
                  <a:cubicBezTo>
                    <a:pt x="645" y="1147"/>
                    <a:pt x="1154" y="1098"/>
                    <a:pt x="1317" y="737"/>
                  </a:cubicBezTo>
                  <a:cubicBezTo>
                    <a:pt x="1481" y="377"/>
                    <a:pt x="1399" y="114"/>
                    <a:pt x="1088" y="16"/>
                  </a:cubicBezTo>
                  <a:cubicBezTo>
                    <a:pt x="1060" y="6"/>
                    <a:pt x="1028" y="1"/>
                    <a:pt x="9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 name="Google Shape;1994;p2"/>
            <p:cNvSpPr/>
            <p:nvPr/>
          </p:nvSpPr>
          <p:spPr>
            <a:xfrm>
              <a:off x="3285250" y="4952000"/>
              <a:ext cx="131975" cy="177750"/>
            </a:xfrm>
            <a:custGeom>
              <a:avLst/>
              <a:gdLst/>
              <a:ahLst/>
              <a:cxnLst/>
              <a:rect l="l" t="t" r="r" b="b"/>
              <a:pathLst>
                <a:path w="5279" h="7110" extrusionOk="0">
                  <a:moveTo>
                    <a:pt x="3608" y="0"/>
                  </a:moveTo>
                  <a:cubicBezTo>
                    <a:pt x="3397" y="0"/>
                    <a:pt x="3200" y="27"/>
                    <a:pt x="3033" y="61"/>
                  </a:cubicBezTo>
                  <a:cubicBezTo>
                    <a:pt x="2591" y="127"/>
                    <a:pt x="2181" y="307"/>
                    <a:pt x="1837" y="553"/>
                  </a:cubicBezTo>
                  <a:cubicBezTo>
                    <a:pt x="1" y="1913"/>
                    <a:pt x="345" y="4290"/>
                    <a:pt x="886" y="5438"/>
                  </a:cubicBezTo>
                  <a:cubicBezTo>
                    <a:pt x="1181" y="6126"/>
                    <a:pt x="1656" y="6700"/>
                    <a:pt x="2279" y="7109"/>
                  </a:cubicBezTo>
                  <a:cubicBezTo>
                    <a:pt x="1689" y="6683"/>
                    <a:pt x="1230" y="6093"/>
                    <a:pt x="968" y="5405"/>
                  </a:cubicBezTo>
                  <a:cubicBezTo>
                    <a:pt x="460" y="4257"/>
                    <a:pt x="198" y="1963"/>
                    <a:pt x="1935" y="701"/>
                  </a:cubicBezTo>
                  <a:cubicBezTo>
                    <a:pt x="2361" y="383"/>
                    <a:pt x="2918" y="191"/>
                    <a:pt x="3433" y="191"/>
                  </a:cubicBezTo>
                  <a:cubicBezTo>
                    <a:pt x="3849" y="191"/>
                    <a:pt x="4238" y="317"/>
                    <a:pt x="4509" y="602"/>
                  </a:cubicBezTo>
                  <a:cubicBezTo>
                    <a:pt x="5154" y="1248"/>
                    <a:pt x="4671" y="2308"/>
                    <a:pt x="3983" y="2308"/>
                  </a:cubicBezTo>
                  <a:cubicBezTo>
                    <a:pt x="3972" y="2308"/>
                    <a:pt x="3962" y="2307"/>
                    <a:pt x="3951" y="2307"/>
                  </a:cubicBezTo>
                  <a:cubicBezTo>
                    <a:pt x="3921" y="2310"/>
                    <a:pt x="3892" y="2312"/>
                    <a:pt x="3862" y="2312"/>
                  </a:cubicBezTo>
                  <a:cubicBezTo>
                    <a:pt x="3601" y="2312"/>
                    <a:pt x="3361" y="2182"/>
                    <a:pt x="3214" y="1946"/>
                  </a:cubicBezTo>
                  <a:cubicBezTo>
                    <a:pt x="3164" y="1848"/>
                    <a:pt x="3132" y="1717"/>
                    <a:pt x="3148" y="1586"/>
                  </a:cubicBezTo>
                  <a:cubicBezTo>
                    <a:pt x="3167" y="1334"/>
                    <a:pt x="3244" y="1254"/>
                    <a:pt x="3300" y="1254"/>
                  </a:cubicBezTo>
                  <a:cubicBezTo>
                    <a:pt x="3339" y="1254"/>
                    <a:pt x="3368" y="1293"/>
                    <a:pt x="3361" y="1340"/>
                  </a:cubicBezTo>
                  <a:cubicBezTo>
                    <a:pt x="3318" y="1571"/>
                    <a:pt x="3504" y="1777"/>
                    <a:pt x="3729" y="1777"/>
                  </a:cubicBezTo>
                  <a:cubicBezTo>
                    <a:pt x="3759" y="1777"/>
                    <a:pt x="3789" y="1774"/>
                    <a:pt x="3820" y="1766"/>
                  </a:cubicBezTo>
                  <a:cubicBezTo>
                    <a:pt x="4230" y="1700"/>
                    <a:pt x="4328" y="1159"/>
                    <a:pt x="3968" y="963"/>
                  </a:cubicBezTo>
                  <a:cubicBezTo>
                    <a:pt x="3874" y="916"/>
                    <a:pt x="3776" y="894"/>
                    <a:pt x="3679" y="894"/>
                  </a:cubicBezTo>
                  <a:cubicBezTo>
                    <a:pt x="3371" y="894"/>
                    <a:pt x="3083" y="1117"/>
                    <a:pt x="3033" y="1455"/>
                  </a:cubicBezTo>
                  <a:cubicBezTo>
                    <a:pt x="2968" y="1782"/>
                    <a:pt x="3132" y="2110"/>
                    <a:pt x="3427" y="2274"/>
                  </a:cubicBezTo>
                  <a:lnTo>
                    <a:pt x="3476" y="2274"/>
                  </a:lnTo>
                  <a:cubicBezTo>
                    <a:pt x="3558" y="2323"/>
                    <a:pt x="3673" y="2372"/>
                    <a:pt x="3771" y="2389"/>
                  </a:cubicBezTo>
                  <a:cubicBezTo>
                    <a:pt x="3866" y="2411"/>
                    <a:pt x="3961" y="2421"/>
                    <a:pt x="4054" y="2421"/>
                  </a:cubicBezTo>
                  <a:cubicBezTo>
                    <a:pt x="4664" y="2421"/>
                    <a:pt x="5189" y="1983"/>
                    <a:pt x="5246" y="1471"/>
                  </a:cubicBezTo>
                  <a:cubicBezTo>
                    <a:pt x="5279" y="1061"/>
                    <a:pt x="5115" y="668"/>
                    <a:pt x="4820" y="389"/>
                  </a:cubicBezTo>
                  <a:cubicBezTo>
                    <a:pt x="4437" y="91"/>
                    <a:pt x="3998" y="0"/>
                    <a:pt x="360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 name="Google Shape;1995;p2"/>
            <p:cNvSpPr/>
            <p:nvPr/>
          </p:nvSpPr>
          <p:spPr>
            <a:xfrm>
              <a:off x="3366000" y="4905600"/>
              <a:ext cx="182775" cy="128675"/>
            </a:xfrm>
            <a:custGeom>
              <a:avLst/>
              <a:gdLst/>
              <a:ahLst/>
              <a:cxnLst/>
              <a:rect l="l" t="t" r="r" b="b"/>
              <a:pathLst>
                <a:path w="7311" h="5147" extrusionOk="0">
                  <a:moveTo>
                    <a:pt x="1750" y="0"/>
                  </a:moveTo>
                  <a:cubicBezTo>
                    <a:pt x="1356" y="0"/>
                    <a:pt x="969" y="175"/>
                    <a:pt x="705" y="508"/>
                  </a:cubicBezTo>
                  <a:cubicBezTo>
                    <a:pt x="611" y="638"/>
                    <a:pt x="465" y="705"/>
                    <a:pt x="317" y="705"/>
                  </a:cubicBezTo>
                  <a:cubicBezTo>
                    <a:pt x="205" y="705"/>
                    <a:pt x="92" y="667"/>
                    <a:pt x="0" y="590"/>
                  </a:cubicBezTo>
                  <a:lnTo>
                    <a:pt x="0" y="590"/>
                  </a:lnTo>
                  <a:cubicBezTo>
                    <a:pt x="33" y="950"/>
                    <a:pt x="66" y="1016"/>
                    <a:pt x="1770" y="1737"/>
                  </a:cubicBezTo>
                  <a:cubicBezTo>
                    <a:pt x="3082" y="2294"/>
                    <a:pt x="3524" y="4261"/>
                    <a:pt x="3655" y="5146"/>
                  </a:cubicBezTo>
                  <a:cubicBezTo>
                    <a:pt x="3803" y="4261"/>
                    <a:pt x="4245" y="2294"/>
                    <a:pt x="5557" y="1737"/>
                  </a:cubicBezTo>
                  <a:cubicBezTo>
                    <a:pt x="7261" y="1016"/>
                    <a:pt x="7278" y="950"/>
                    <a:pt x="7311" y="590"/>
                  </a:cubicBezTo>
                  <a:lnTo>
                    <a:pt x="7311" y="590"/>
                  </a:lnTo>
                  <a:cubicBezTo>
                    <a:pt x="7219" y="667"/>
                    <a:pt x="7106" y="705"/>
                    <a:pt x="6995" y="705"/>
                  </a:cubicBezTo>
                  <a:cubicBezTo>
                    <a:pt x="6849" y="705"/>
                    <a:pt x="6706" y="638"/>
                    <a:pt x="6622" y="508"/>
                  </a:cubicBezTo>
                  <a:cubicBezTo>
                    <a:pt x="6348" y="175"/>
                    <a:pt x="5958" y="0"/>
                    <a:pt x="5565" y="0"/>
                  </a:cubicBezTo>
                  <a:cubicBezTo>
                    <a:pt x="5300" y="0"/>
                    <a:pt x="5034" y="80"/>
                    <a:pt x="4803" y="245"/>
                  </a:cubicBezTo>
                  <a:cubicBezTo>
                    <a:pt x="4229" y="655"/>
                    <a:pt x="3852" y="1475"/>
                    <a:pt x="3655" y="2655"/>
                  </a:cubicBezTo>
                  <a:cubicBezTo>
                    <a:pt x="3475" y="1458"/>
                    <a:pt x="3098" y="639"/>
                    <a:pt x="2524" y="245"/>
                  </a:cubicBezTo>
                  <a:cubicBezTo>
                    <a:pt x="2286" y="80"/>
                    <a:pt x="2016" y="0"/>
                    <a:pt x="17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 name="Google Shape;1996;p2"/>
            <p:cNvSpPr/>
            <p:nvPr/>
          </p:nvSpPr>
          <p:spPr>
            <a:xfrm>
              <a:off x="3424175" y="4834275"/>
              <a:ext cx="66825" cy="111075"/>
            </a:xfrm>
            <a:custGeom>
              <a:avLst/>
              <a:gdLst/>
              <a:ahLst/>
              <a:cxnLst/>
              <a:rect l="l" t="t" r="r" b="b"/>
              <a:pathLst>
                <a:path w="2673" h="4443" extrusionOk="0">
                  <a:moveTo>
                    <a:pt x="1345" y="0"/>
                  </a:moveTo>
                  <a:cubicBezTo>
                    <a:pt x="1263" y="164"/>
                    <a:pt x="1148" y="312"/>
                    <a:pt x="1000" y="427"/>
                  </a:cubicBezTo>
                  <a:cubicBezTo>
                    <a:pt x="558" y="853"/>
                    <a:pt x="1" y="1721"/>
                    <a:pt x="722" y="2902"/>
                  </a:cubicBezTo>
                  <a:cubicBezTo>
                    <a:pt x="1017" y="3377"/>
                    <a:pt x="1214" y="3902"/>
                    <a:pt x="1345" y="4442"/>
                  </a:cubicBezTo>
                  <a:cubicBezTo>
                    <a:pt x="1459" y="3902"/>
                    <a:pt x="1672" y="3377"/>
                    <a:pt x="1951" y="2902"/>
                  </a:cubicBezTo>
                  <a:cubicBezTo>
                    <a:pt x="2672" y="1721"/>
                    <a:pt x="2115" y="853"/>
                    <a:pt x="1672" y="427"/>
                  </a:cubicBezTo>
                  <a:cubicBezTo>
                    <a:pt x="1541" y="295"/>
                    <a:pt x="1427" y="164"/>
                    <a:pt x="13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 name="Google Shape;1997;p2"/>
            <p:cNvSpPr/>
            <p:nvPr/>
          </p:nvSpPr>
          <p:spPr>
            <a:xfrm>
              <a:off x="3381150" y="4729700"/>
              <a:ext cx="152875" cy="167700"/>
            </a:xfrm>
            <a:custGeom>
              <a:avLst/>
              <a:gdLst/>
              <a:ahLst/>
              <a:cxnLst/>
              <a:rect l="l" t="t" r="r" b="b"/>
              <a:pathLst>
                <a:path w="6115" h="6708" extrusionOk="0">
                  <a:moveTo>
                    <a:pt x="1592" y="1"/>
                  </a:moveTo>
                  <a:cubicBezTo>
                    <a:pt x="1194" y="1"/>
                    <a:pt x="805" y="156"/>
                    <a:pt x="574" y="446"/>
                  </a:cubicBezTo>
                  <a:cubicBezTo>
                    <a:pt x="0" y="1102"/>
                    <a:pt x="476" y="2069"/>
                    <a:pt x="1131" y="2102"/>
                  </a:cubicBezTo>
                  <a:cubicBezTo>
                    <a:pt x="1150" y="2103"/>
                    <a:pt x="1168" y="2103"/>
                    <a:pt x="1186" y="2103"/>
                  </a:cubicBezTo>
                  <a:cubicBezTo>
                    <a:pt x="1784" y="2103"/>
                    <a:pt x="1996" y="1584"/>
                    <a:pt x="1869" y="1282"/>
                  </a:cubicBezTo>
                  <a:cubicBezTo>
                    <a:pt x="1827" y="1114"/>
                    <a:pt x="1664" y="993"/>
                    <a:pt x="1495" y="993"/>
                  </a:cubicBezTo>
                  <a:cubicBezTo>
                    <a:pt x="1467" y="993"/>
                    <a:pt x="1438" y="996"/>
                    <a:pt x="1410" y="1003"/>
                  </a:cubicBezTo>
                  <a:cubicBezTo>
                    <a:pt x="1263" y="1020"/>
                    <a:pt x="1148" y="1167"/>
                    <a:pt x="1164" y="1315"/>
                  </a:cubicBezTo>
                  <a:cubicBezTo>
                    <a:pt x="1154" y="1471"/>
                    <a:pt x="1275" y="1567"/>
                    <a:pt x="1402" y="1567"/>
                  </a:cubicBezTo>
                  <a:cubicBezTo>
                    <a:pt x="1476" y="1567"/>
                    <a:pt x="1553" y="1535"/>
                    <a:pt x="1607" y="1462"/>
                  </a:cubicBezTo>
                  <a:cubicBezTo>
                    <a:pt x="1647" y="1399"/>
                    <a:pt x="1689" y="1374"/>
                    <a:pt x="1726" y="1374"/>
                  </a:cubicBezTo>
                  <a:cubicBezTo>
                    <a:pt x="1793" y="1374"/>
                    <a:pt x="1841" y="1459"/>
                    <a:pt x="1820" y="1544"/>
                  </a:cubicBezTo>
                  <a:cubicBezTo>
                    <a:pt x="1743" y="1788"/>
                    <a:pt x="1515" y="1942"/>
                    <a:pt x="1270" y="1942"/>
                  </a:cubicBezTo>
                  <a:cubicBezTo>
                    <a:pt x="1203" y="1942"/>
                    <a:pt x="1133" y="1930"/>
                    <a:pt x="1066" y="1905"/>
                  </a:cubicBezTo>
                  <a:cubicBezTo>
                    <a:pt x="656" y="1790"/>
                    <a:pt x="459" y="1053"/>
                    <a:pt x="1017" y="659"/>
                  </a:cubicBezTo>
                  <a:cubicBezTo>
                    <a:pt x="1139" y="567"/>
                    <a:pt x="1320" y="517"/>
                    <a:pt x="1524" y="517"/>
                  </a:cubicBezTo>
                  <a:cubicBezTo>
                    <a:pt x="2114" y="517"/>
                    <a:pt x="2890" y="931"/>
                    <a:pt x="2951" y="1905"/>
                  </a:cubicBezTo>
                  <a:cubicBezTo>
                    <a:pt x="2951" y="3069"/>
                    <a:pt x="2017" y="4118"/>
                    <a:pt x="1771" y="4888"/>
                  </a:cubicBezTo>
                  <a:cubicBezTo>
                    <a:pt x="1410" y="5970"/>
                    <a:pt x="1853" y="6642"/>
                    <a:pt x="1885" y="6708"/>
                  </a:cubicBezTo>
                  <a:cubicBezTo>
                    <a:pt x="1607" y="6150"/>
                    <a:pt x="1590" y="5495"/>
                    <a:pt x="1836" y="4921"/>
                  </a:cubicBezTo>
                  <a:cubicBezTo>
                    <a:pt x="2049" y="4396"/>
                    <a:pt x="2476" y="3839"/>
                    <a:pt x="2803" y="3134"/>
                  </a:cubicBezTo>
                  <a:cubicBezTo>
                    <a:pt x="2918" y="2921"/>
                    <a:pt x="3000" y="2675"/>
                    <a:pt x="3049" y="2430"/>
                  </a:cubicBezTo>
                  <a:cubicBezTo>
                    <a:pt x="3115" y="2675"/>
                    <a:pt x="3197" y="2921"/>
                    <a:pt x="3312" y="3134"/>
                  </a:cubicBezTo>
                  <a:cubicBezTo>
                    <a:pt x="3623" y="3839"/>
                    <a:pt x="4049" y="4396"/>
                    <a:pt x="4262" y="4921"/>
                  </a:cubicBezTo>
                  <a:cubicBezTo>
                    <a:pt x="4508" y="5495"/>
                    <a:pt x="4492" y="6150"/>
                    <a:pt x="4213" y="6708"/>
                  </a:cubicBezTo>
                  <a:cubicBezTo>
                    <a:pt x="4246" y="6642"/>
                    <a:pt x="4705" y="5970"/>
                    <a:pt x="4344" y="4888"/>
                  </a:cubicBezTo>
                  <a:cubicBezTo>
                    <a:pt x="4082" y="4118"/>
                    <a:pt x="3164" y="3069"/>
                    <a:pt x="3164" y="1905"/>
                  </a:cubicBezTo>
                  <a:cubicBezTo>
                    <a:pt x="3213" y="931"/>
                    <a:pt x="3986" y="517"/>
                    <a:pt x="4581" y="517"/>
                  </a:cubicBezTo>
                  <a:cubicBezTo>
                    <a:pt x="4787" y="517"/>
                    <a:pt x="4972" y="567"/>
                    <a:pt x="5098" y="659"/>
                  </a:cubicBezTo>
                  <a:cubicBezTo>
                    <a:pt x="5655" y="1053"/>
                    <a:pt x="5459" y="1790"/>
                    <a:pt x="5033" y="1905"/>
                  </a:cubicBezTo>
                  <a:cubicBezTo>
                    <a:pt x="4969" y="1930"/>
                    <a:pt x="4902" y="1942"/>
                    <a:pt x="4836" y="1942"/>
                  </a:cubicBezTo>
                  <a:cubicBezTo>
                    <a:pt x="4599" y="1942"/>
                    <a:pt x="4368" y="1788"/>
                    <a:pt x="4279" y="1544"/>
                  </a:cubicBezTo>
                  <a:cubicBezTo>
                    <a:pt x="4257" y="1459"/>
                    <a:pt x="4312" y="1374"/>
                    <a:pt x="4384" y="1374"/>
                  </a:cubicBezTo>
                  <a:cubicBezTo>
                    <a:pt x="4423" y="1374"/>
                    <a:pt x="4468" y="1399"/>
                    <a:pt x="4508" y="1462"/>
                  </a:cubicBezTo>
                  <a:cubicBezTo>
                    <a:pt x="4556" y="1535"/>
                    <a:pt x="4629" y="1567"/>
                    <a:pt x="4701" y="1567"/>
                  </a:cubicBezTo>
                  <a:cubicBezTo>
                    <a:pt x="4826" y="1567"/>
                    <a:pt x="4951" y="1471"/>
                    <a:pt x="4951" y="1315"/>
                  </a:cubicBezTo>
                  <a:cubicBezTo>
                    <a:pt x="4967" y="1167"/>
                    <a:pt x="4852" y="1020"/>
                    <a:pt x="4705" y="1003"/>
                  </a:cubicBezTo>
                  <a:cubicBezTo>
                    <a:pt x="4674" y="996"/>
                    <a:pt x="4644" y="993"/>
                    <a:pt x="4615" y="993"/>
                  </a:cubicBezTo>
                  <a:cubicBezTo>
                    <a:pt x="4438" y="993"/>
                    <a:pt x="4286" y="1114"/>
                    <a:pt x="4229" y="1282"/>
                  </a:cubicBezTo>
                  <a:cubicBezTo>
                    <a:pt x="4102" y="1584"/>
                    <a:pt x="4346" y="2103"/>
                    <a:pt x="4930" y="2103"/>
                  </a:cubicBezTo>
                  <a:cubicBezTo>
                    <a:pt x="4947" y="2103"/>
                    <a:pt x="4965" y="2103"/>
                    <a:pt x="4983" y="2102"/>
                  </a:cubicBezTo>
                  <a:cubicBezTo>
                    <a:pt x="5606" y="2069"/>
                    <a:pt x="6114" y="1102"/>
                    <a:pt x="5524" y="446"/>
                  </a:cubicBezTo>
                  <a:cubicBezTo>
                    <a:pt x="5294" y="156"/>
                    <a:pt x="4908" y="1"/>
                    <a:pt x="4513" y="1"/>
                  </a:cubicBezTo>
                  <a:cubicBezTo>
                    <a:pt x="4039" y="1"/>
                    <a:pt x="3553" y="225"/>
                    <a:pt x="3312" y="708"/>
                  </a:cubicBezTo>
                  <a:cubicBezTo>
                    <a:pt x="3197" y="872"/>
                    <a:pt x="3098" y="1069"/>
                    <a:pt x="3049" y="1266"/>
                  </a:cubicBezTo>
                  <a:cubicBezTo>
                    <a:pt x="3000" y="1069"/>
                    <a:pt x="2918" y="872"/>
                    <a:pt x="2803" y="708"/>
                  </a:cubicBezTo>
                  <a:cubicBezTo>
                    <a:pt x="2562" y="225"/>
                    <a:pt x="2071" y="1"/>
                    <a:pt x="159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 name="Google Shape;1998;p2"/>
            <p:cNvSpPr/>
            <p:nvPr/>
          </p:nvSpPr>
          <p:spPr>
            <a:xfrm>
              <a:off x="3257400" y="4814600"/>
              <a:ext cx="130325" cy="204925"/>
            </a:xfrm>
            <a:custGeom>
              <a:avLst/>
              <a:gdLst/>
              <a:ahLst/>
              <a:cxnLst/>
              <a:rect l="l" t="t" r="r" b="b"/>
              <a:pathLst>
                <a:path w="5213" h="8197" extrusionOk="0">
                  <a:moveTo>
                    <a:pt x="4115" y="1"/>
                  </a:moveTo>
                  <a:cubicBezTo>
                    <a:pt x="4115" y="1"/>
                    <a:pt x="4196" y="607"/>
                    <a:pt x="3803" y="837"/>
                  </a:cubicBezTo>
                  <a:cubicBezTo>
                    <a:pt x="3410" y="1066"/>
                    <a:pt x="2852" y="1525"/>
                    <a:pt x="3442" y="2050"/>
                  </a:cubicBezTo>
                  <a:cubicBezTo>
                    <a:pt x="4033" y="2574"/>
                    <a:pt x="4213" y="3328"/>
                    <a:pt x="3688" y="4066"/>
                  </a:cubicBezTo>
                  <a:cubicBezTo>
                    <a:pt x="3688" y="4066"/>
                    <a:pt x="3983" y="2967"/>
                    <a:pt x="3262" y="2476"/>
                  </a:cubicBezTo>
                  <a:cubicBezTo>
                    <a:pt x="3063" y="2343"/>
                    <a:pt x="2904" y="2306"/>
                    <a:pt x="2789" y="2306"/>
                  </a:cubicBezTo>
                  <a:cubicBezTo>
                    <a:pt x="2648" y="2306"/>
                    <a:pt x="2574" y="2361"/>
                    <a:pt x="2574" y="2361"/>
                  </a:cubicBezTo>
                  <a:cubicBezTo>
                    <a:pt x="2623" y="2492"/>
                    <a:pt x="2656" y="2640"/>
                    <a:pt x="2672" y="2787"/>
                  </a:cubicBezTo>
                  <a:cubicBezTo>
                    <a:pt x="2688" y="3000"/>
                    <a:pt x="2213" y="3361"/>
                    <a:pt x="2557" y="3754"/>
                  </a:cubicBezTo>
                  <a:cubicBezTo>
                    <a:pt x="2902" y="4148"/>
                    <a:pt x="3147" y="4918"/>
                    <a:pt x="1934" y="5803"/>
                  </a:cubicBezTo>
                  <a:cubicBezTo>
                    <a:pt x="1934" y="5803"/>
                    <a:pt x="2557" y="4443"/>
                    <a:pt x="2197" y="3738"/>
                  </a:cubicBezTo>
                  <a:cubicBezTo>
                    <a:pt x="1836" y="3033"/>
                    <a:pt x="1377" y="3148"/>
                    <a:pt x="967" y="2558"/>
                  </a:cubicBezTo>
                  <a:cubicBezTo>
                    <a:pt x="967" y="2558"/>
                    <a:pt x="0" y="3082"/>
                    <a:pt x="754" y="4230"/>
                  </a:cubicBezTo>
                  <a:cubicBezTo>
                    <a:pt x="1623" y="5574"/>
                    <a:pt x="541" y="7278"/>
                    <a:pt x="1476" y="8196"/>
                  </a:cubicBezTo>
                  <a:cubicBezTo>
                    <a:pt x="1476" y="8196"/>
                    <a:pt x="1410" y="6836"/>
                    <a:pt x="2672" y="5606"/>
                  </a:cubicBezTo>
                  <a:cubicBezTo>
                    <a:pt x="3934" y="4377"/>
                    <a:pt x="5213" y="2853"/>
                    <a:pt x="41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 name="Google Shape;1999;p2"/>
            <p:cNvSpPr/>
            <p:nvPr/>
          </p:nvSpPr>
          <p:spPr>
            <a:xfrm>
              <a:off x="3371725" y="4789200"/>
              <a:ext cx="75825" cy="113125"/>
            </a:xfrm>
            <a:custGeom>
              <a:avLst/>
              <a:gdLst/>
              <a:ahLst/>
              <a:cxnLst/>
              <a:rect l="l" t="t" r="r" b="b"/>
              <a:pathLst>
                <a:path w="3033" h="4525" extrusionOk="0">
                  <a:moveTo>
                    <a:pt x="2590" y="0"/>
                  </a:moveTo>
                  <a:lnTo>
                    <a:pt x="2590" y="0"/>
                  </a:lnTo>
                  <a:cubicBezTo>
                    <a:pt x="2541" y="279"/>
                    <a:pt x="2279" y="525"/>
                    <a:pt x="1640" y="820"/>
                  </a:cubicBezTo>
                  <a:cubicBezTo>
                    <a:pt x="984" y="1099"/>
                    <a:pt x="1230" y="1935"/>
                    <a:pt x="1279" y="2115"/>
                  </a:cubicBezTo>
                  <a:cubicBezTo>
                    <a:pt x="1342" y="2303"/>
                    <a:pt x="1405" y="2641"/>
                    <a:pt x="1209" y="2641"/>
                  </a:cubicBezTo>
                  <a:cubicBezTo>
                    <a:pt x="1200" y="2641"/>
                    <a:pt x="1191" y="2641"/>
                    <a:pt x="1181" y="2639"/>
                  </a:cubicBezTo>
                  <a:cubicBezTo>
                    <a:pt x="968" y="2607"/>
                    <a:pt x="1017" y="2492"/>
                    <a:pt x="1115" y="1820"/>
                  </a:cubicBezTo>
                  <a:cubicBezTo>
                    <a:pt x="1188" y="1319"/>
                    <a:pt x="879" y="1255"/>
                    <a:pt x="717" y="1255"/>
                  </a:cubicBezTo>
                  <a:cubicBezTo>
                    <a:pt x="662" y="1255"/>
                    <a:pt x="623" y="1262"/>
                    <a:pt x="623" y="1262"/>
                  </a:cubicBezTo>
                  <a:cubicBezTo>
                    <a:pt x="754" y="1426"/>
                    <a:pt x="738" y="1656"/>
                    <a:pt x="607" y="1820"/>
                  </a:cubicBezTo>
                  <a:cubicBezTo>
                    <a:pt x="361" y="2066"/>
                    <a:pt x="50" y="2344"/>
                    <a:pt x="312" y="3098"/>
                  </a:cubicBezTo>
                  <a:cubicBezTo>
                    <a:pt x="574" y="3852"/>
                    <a:pt x="0" y="4524"/>
                    <a:pt x="0" y="4524"/>
                  </a:cubicBezTo>
                  <a:cubicBezTo>
                    <a:pt x="3033" y="2017"/>
                    <a:pt x="2590" y="1"/>
                    <a:pt x="259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 name="Google Shape;2000;p2"/>
            <p:cNvSpPr/>
            <p:nvPr/>
          </p:nvSpPr>
          <p:spPr>
            <a:xfrm>
              <a:off x="3221750" y="5003500"/>
              <a:ext cx="89750" cy="106575"/>
            </a:xfrm>
            <a:custGeom>
              <a:avLst/>
              <a:gdLst/>
              <a:ahLst/>
              <a:cxnLst/>
              <a:rect l="l" t="t" r="r" b="b"/>
              <a:pathLst>
                <a:path w="3590" h="4263" extrusionOk="0">
                  <a:moveTo>
                    <a:pt x="1869" y="1"/>
                  </a:moveTo>
                  <a:cubicBezTo>
                    <a:pt x="1869" y="1"/>
                    <a:pt x="2000" y="280"/>
                    <a:pt x="1639" y="526"/>
                  </a:cubicBezTo>
                  <a:cubicBezTo>
                    <a:pt x="1295" y="771"/>
                    <a:pt x="0" y="2443"/>
                    <a:pt x="3590" y="4263"/>
                  </a:cubicBezTo>
                  <a:cubicBezTo>
                    <a:pt x="3590" y="4263"/>
                    <a:pt x="2738" y="3771"/>
                    <a:pt x="2639" y="2476"/>
                  </a:cubicBezTo>
                  <a:cubicBezTo>
                    <a:pt x="2525" y="1198"/>
                    <a:pt x="2803" y="509"/>
                    <a:pt x="18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 name="Google Shape;2001;p2"/>
            <p:cNvSpPr/>
            <p:nvPr/>
          </p:nvSpPr>
          <p:spPr>
            <a:xfrm>
              <a:off x="3044725" y="5031100"/>
              <a:ext cx="172950" cy="122050"/>
            </a:xfrm>
            <a:custGeom>
              <a:avLst/>
              <a:gdLst/>
              <a:ahLst/>
              <a:cxnLst/>
              <a:rect l="l" t="t" r="r" b="b"/>
              <a:pathLst>
                <a:path w="6918" h="4882" extrusionOk="0">
                  <a:moveTo>
                    <a:pt x="4977" y="1"/>
                  </a:moveTo>
                  <a:cubicBezTo>
                    <a:pt x="4754" y="1"/>
                    <a:pt x="4503" y="53"/>
                    <a:pt x="4229" y="176"/>
                  </a:cubicBezTo>
                  <a:cubicBezTo>
                    <a:pt x="2770" y="831"/>
                    <a:pt x="3033" y="3306"/>
                    <a:pt x="4770" y="3667"/>
                  </a:cubicBezTo>
                  <a:cubicBezTo>
                    <a:pt x="4983" y="3700"/>
                    <a:pt x="5180" y="3732"/>
                    <a:pt x="5360" y="3749"/>
                  </a:cubicBezTo>
                  <a:cubicBezTo>
                    <a:pt x="4901" y="3831"/>
                    <a:pt x="4459" y="3995"/>
                    <a:pt x="4049" y="4191"/>
                  </a:cubicBezTo>
                  <a:cubicBezTo>
                    <a:pt x="3885" y="4273"/>
                    <a:pt x="3655" y="4339"/>
                    <a:pt x="3606" y="4355"/>
                  </a:cubicBezTo>
                  <a:cubicBezTo>
                    <a:pt x="3152" y="4528"/>
                    <a:pt x="2723" y="4603"/>
                    <a:pt x="2335" y="4603"/>
                  </a:cubicBezTo>
                  <a:cubicBezTo>
                    <a:pt x="1506" y="4603"/>
                    <a:pt x="870" y="4257"/>
                    <a:pt x="590" y="3765"/>
                  </a:cubicBezTo>
                  <a:cubicBezTo>
                    <a:pt x="361" y="3355"/>
                    <a:pt x="344" y="2864"/>
                    <a:pt x="558" y="2454"/>
                  </a:cubicBezTo>
                  <a:cubicBezTo>
                    <a:pt x="558" y="2437"/>
                    <a:pt x="574" y="2437"/>
                    <a:pt x="574" y="2421"/>
                  </a:cubicBezTo>
                  <a:cubicBezTo>
                    <a:pt x="778" y="2107"/>
                    <a:pt x="1114" y="1960"/>
                    <a:pt x="1430" y="1960"/>
                  </a:cubicBezTo>
                  <a:cubicBezTo>
                    <a:pt x="1722" y="1960"/>
                    <a:pt x="1997" y="2086"/>
                    <a:pt x="2131" y="2323"/>
                  </a:cubicBezTo>
                  <a:cubicBezTo>
                    <a:pt x="2229" y="2454"/>
                    <a:pt x="2295" y="2634"/>
                    <a:pt x="2295" y="2798"/>
                  </a:cubicBezTo>
                  <a:cubicBezTo>
                    <a:pt x="2295" y="2946"/>
                    <a:pt x="2229" y="3093"/>
                    <a:pt x="2131" y="3208"/>
                  </a:cubicBezTo>
                  <a:cubicBezTo>
                    <a:pt x="2017" y="3305"/>
                    <a:pt x="1954" y="3335"/>
                    <a:pt x="1923" y="3335"/>
                  </a:cubicBezTo>
                  <a:cubicBezTo>
                    <a:pt x="1897" y="3335"/>
                    <a:pt x="1894" y="3313"/>
                    <a:pt x="1902" y="3290"/>
                  </a:cubicBezTo>
                  <a:cubicBezTo>
                    <a:pt x="2017" y="3030"/>
                    <a:pt x="1727" y="2861"/>
                    <a:pt x="1473" y="2861"/>
                  </a:cubicBezTo>
                  <a:cubicBezTo>
                    <a:pt x="1295" y="2861"/>
                    <a:pt x="1134" y="2946"/>
                    <a:pt x="1148" y="3142"/>
                  </a:cubicBezTo>
                  <a:cubicBezTo>
                    <a:pt x="1137" y="3417"/>
                    <a:pt x="1383" y="3544"/>
                    <a:pt x="1636" y="3544"/>
                  </a:cubicBezTo>
                  <a:cubicBezTo>
                    <a:pt x="1760" y="3544"/>
                    <a:pt x="1886" y="3513"/>
                    <a:pt x="1984" y="3454"/>
                  </a:cubicBezTo>
                  <a:lnTo>
                    <a:pt x="2016" y="3437"/>
                  </a:lnTo>
                  <a:cubicBezTo>
                    <a:pt x="2049" y="3421"/>
                    <a:pt x="2066" y="3405"/>
                    <a:pt x="2082" y="3388"/>
                  </a:cubicBezTo>
                  <a:lnTo>
                    <a:pt x="2082" y="3372"/>
                  </a:lnTo>
                  <a:cubicBezTo>
                    <a:pt x="2393" y="3093"/>
                    <a:pt x="2426" y="2618"/>
                    <a:pt x="2180" y="2290"/>
                  </a:cubicBezTo>
                  <a:cubicBezTo>
                    <a:pt x="2042" y="2013"/>
                    <a:pt x="1726" y="1862"/>
                    <a:pt x="1388" y="1862"/>
                  </a:cubicBezTo>
                  <a:cubicBezTo>
                    <a:pt x="1046" y="1862"/>
                    <a:pt x="682" y="2017"/>
                    <a:pt x="459" y="2356"/>
                  </a:cubicBezTo>
                  <a:cubicBezTo>
                    <a:pt x="0" y="2946"/>
                    <a:pt x="131" y="4109"/>
                    <a:pt x="935" y="4585"/>
                  </a:cubicBezTo>
                  <a:cubicBezTo>
                    <a:pt x="1300" y="4783"/>
                    <a:pt x="1707" y="4882"/>
                    <a:pt x="2131" y="4882"/>
                  </a:cubicBezTo>
                  <a:cubicBezTo>
                    <a:pt x="2164" y="4882"/>
                    <a:pt x="2197" y="4881"/>
                    <a:pt x="2229" y="4880"/>
                  </a:cubicBezTo>
                  <a:cubicBezTo>
                    <a:pt x="3131" y="4847"/>
                    <a:pt x="3852" y="4355"/>
                    <a:pt x="5016" y="3995"/>
                  </a:cubicBezTo>
                  <a:cubicBezTo>
                    <a:pt x="5459" y="3896"/>
                    <a:pt x="5885" y="3831"/>
                    <a:pt x="6327" y="3798"/>
                  </a:cubicBezTo>
                  <a:cubicBezTo>
                    <a:pt x="6540" y="3782"/>
                    <a:pt x="6737" y="3716"/>
                    <a:pt x="6917" y="3618"/>
                  </a:cubicBezTo>
                  <a:lnTo>
                    <a:pt x="6917" y="3618"/>
                  </a:lnTo>
                  <a:cubicBezTo>
                    <a:pt x="6917" y="3618"/>
                    <a:pt x="6807" y="3644"/>
                    <a:pt x="6662" y="3644"/>
                  </a:cubicBezTo>
                  <a:cubicBezTo>
                    <a:pt x="6508" y="3644"/>
                    <a:pt x="6315" y="3614"/>
                    <a:pt x="6180" y="3487"/>
                  </a:cubicBezTo>
                  <a:cubicBezTo>
                    <a:pt x="5917" y="3257"/>
                    <a:pt x="5917" y="3355"/>
                    <a:pt x="5639" y="3257"/>
                  </a:cubicBezTo>
                  <a:cubicBezTo>
                    <a:pt x="5475" y="3224"/>
                    <a:pt x="5360" y="3060"/>
                    <a:pt x="5360" y="2896"/>
                  </a:cubicBezTo>
                  <a:cubicBezTo>
                    <a:pt x="5163" y="3060"/>
                    <a:pt x="5131" y="3355"/>
                    <a:pt x="5278" y="3552"/>
                  </a:cubicBezTo>
                  <a:cubicBezTo>
                    <a:pt x="5278" y="3552"/>
                    <a:pt x="4557" y="3552"/>
                    <a:pt x="4393" y="3191"/>
                  </a:cubicBezTo>
                  <a:cubicBezTo>
                    <a:pt x="4213" y="2814"/>
                    <a:pt x="4426" y="2814"/>
                    <a:pt x="4557" y="2733"/>
                  </a:cubicBezTo>
                  <a:cubicBezTo>
                    <a:pt x="4705" y="2651"/>
                    <a:pt x="4754" y="2519"/>
                    <a:pt x="4606" y="2306"/>
                  </a:cubicBezTo>
                  <a:cubicBezTo>
                    <a:pt x="4459" y="2093"/>
                    <a:pt x="4475" y="1733"/>
                    <a:pt x="4737" y="1733"/>
                  </a:cubicBezTo>
                  <a:cubicBezTo>
                    <a:pt x="4658" y="1560"/>
                    <a:pt x="4492" y="1452"/>
                    <a:pt x="4310" y="1452"/>
                  </a:cubicBezTo>
                  <a:cubicBezTo>
                    <a:pt x="4267" y="1452"/>
                    <a:pt x="4224" y="1458"/>
                    <a:pt x="4180" y="1470"/>
                  </a:cubicBezTo>
                  <a:cubicBezTo>
                    <a:pt x="3754" y="1552"/>
                    <a:pt x="3754" y="2159"/>
                    <a:pt x="3754" y="2159"/>
                  </a:cubicBezTo>
                  <a:cubicBezTo>
                    <a:pt x="3754" y="2159"/>
                    <a:pt x="3459" y="1405"/>
                    <a:pt x="3934" y="1028"/>
                  </a:cubicBezTo>
                  <a:cubicBezTo>
                    <a:pt x="4123" y="883"/>
                    <a:pt x="4274" y="827"/>
                    <a:pt x="4391" y="827"/>
                  </a:cubicBezTo>
                  <a:cubicBezTo>
                    <a:pt x="4578" y="827"/>
                    <a:pt x="4681" y="969"/>
                    <a:pt x="4721" y="1110"/>
                  </a:cubicBezTo>
                  <a:cubicBezTo>
                    <a:pt x="4774" y="1295"/>
                    <a:pt x="4870" y="1449"/>
                    <a:pt x="5017" y="1449"/>
                  </a:cubicBezTo>
                  <a:cubicBezTo>
                    <a:pt x="5052" y="1449"/>
                    <a:pt x="5090" y="1440"/>
                    <a:pt x="5131" y="1421"/>
                  </a:cubicBezTo>
                  <a:cubicBezTo>
                    <a:pt x="5261" y="1345"/>
                    <a:pt x="5377" y="1248"/>
                    <a:pt x="5474" y="1248"/>
                  </a:cubicBezTo>
                  <a:cubicBezTo>
                    <a:pt x="5523" y="1248"/>
                    <a:pt x="5567" y="1273"/>
                    <a:pt x="5606" y="1339"/>
                  </a:cubicBezTo>
                  <a:cubicBezTo>
                    <a:pt x="5737" y="1602"/>
                    <a:pt x="5622" y="1897"/>
                    <a:pt x="5360" y="2011"/>
                  </a:cubicBezTo>
                  <a:cubicBezTo>
                    <a:pt x="5360" y="2011"/>
                    <a:pt x="5366" y="2012"/>
                    <a:pt x="5376" y="2012"/>
                  </a:cubicBezTo>
                  <a:cubicBezTo>
                    <a:pt x="5484" y="2012"/>
                    <a:pt x="6094" y="1984"/>
                    <a:pt x="6229" y="1372"/>
                  </a:cubicBezTo>
                  <a:cubicBezTo>
                    <a:pt x="6334" y="822"/>
                    <a:pt x="5864" y="1"/>
                    <a:pt x="497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 name="Google Shape;2002;p2"/>
            <p:cNvSpPr/>
            <p:nvPr/>
          </p:nvSpPr>
          <p:spPr>
            <a:xfrm>
              <a:off x="3017275" y="5096525"/>
              <a:ext cx="116400" cy="82400"/>
            </a:xfrm>
            <a:custGeom>
              <a:avLst/>
              <a:gdLst/>
              <a:ahLst/>
              <a:cxnLst/>
              <a:rect l="l" t="t" r="r" b="b"/>
              <a:pathLst>
                <a:path w="4656" h="3296" extrusionOk="0">
                  <a:moveTo>
                    <a:pt x="836" y="1"/>
                  </a:moveTo>
                  <a:cubicBezTo>
                    <a:pt x="836" y="1"/>
                    <a:pt x="0" y="919"/>
                    <a:pt x="557" y="1722"/>
                  </a:cubicBezTo>
                  <a:cubicBezTo>
                    <a:pt x="869" y="2181"/>
                    <a:pt x="1377" y="2459"/>
                    <a:pt x="1934" y="2492"/>
                  </a:cubicBezTo>
                  <a:cubicBezTo>
                    <a:pt x="1869" y="2492"/>
                    <a:pt x="1475" y="2492"/>
                    <a:pt x="1295" y="2722"/>
                  </a:cubicBezTo>
                  <a:cubicBezTo>
                    <a:pt x="1180" y="2886"/>
                    <a:pt x="1131" y="3099"/>
                    <a:pt x="1147" y="3295"/>
                  </a:cubicBezTo>
                  <a:cubicBezTo>
                    <a:pt x="1200" y="3204"/>
                    <a:pt x="1293" y="3154"/>
                    <a:pt x="1395" y="3154"/>
                  </a:cubicBezTo>
                  <a:cubicBezTo>
                    <a:pt x="1422" y="3154"/>
                    <a:pt x="1448" y="3158"/>
                    <a:pt x="1475" y="3164"/>
                  </a:cubicBezTo>
                  <a:cubicBezTo>
                    <a:pt x="1590" y="3200"/>
                    <a:pt x="1753" y="3278"/>
                    <a:pt x="1938" y="3278"/>
                  </a:cubicBezTo>
                  <a:cubicBezTo>
                    <a:pt x="2096" y="3278"/>
                    <a:pt x="2269" y="3221"/>
                    <a:pt x="2442" y="3033"/>
                  </a:cubicBezTo>
                  <a:cubicBezTo>
                    <a:pt x="2819" y="2640"/>
                    <a:pt x="3311" y="2869"/>
                    <a:pt x="4655" y="2148"/>
                  </a:cubicBezTo>
                  <a:lnTo>
                    <a:pt x="4655" y="2148"/>
                  </a:lnTo>
                  <a:cubicBezTo>
                    <a:pt x="4655" y="2148"/>
                    <a:pt x="3926" y="2456"/>
                    <a:pt x="3108" y="2456"/>
                  </a:cubicBezTo>
                  <a:cubicBezTo>
                    <a:pt x="2646" y="2456"/>
                    <a:pt x="2156" y="2357"/>
                    <a:pt x="1754" y="2050"/>
                  </a:cubicBezTo>
                  <a:cubicBezTo>
                    <a:pt x="1098" y="1574"/>
                    <a:pt x="754" y="804"/>
                    <a:pt x="83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 name="Google Shape;2003;p2"/>
            <p:cNvSpPr/>
            <p:nvPr/>
          </p:nvSpPr>
          <p:spPr>
            <a:xfrm>
              <a:off x="3170525" y="4910950"/>
              <a:ext cx="111075" cy="156925"/>
            </a:xfrm>
            <a:custGeom>
              <a:avLst/>
              <a:gdLst/>
              <a:ahLst/>
              <a:cxnLst/>
              <a:rect l="l" t="t" r="r" b="b"/>
              <a:pathLst>
                <a:path w="4443" h="6277" extrusionOk="0">
                  <a:moveTo>
                    <a:pt x="2632" y="0"/>
                  </a:moveTo>
                  <a:cubicBezTo>
                    <a:pt x="2136" y="0"/>
                    <a:pt x="1621" y="202"/>
                    <a:pt x="1279" y="605"/>
                  </a:cubicBezTo>
                  <a:cubicBezTo>
                    <a:pt x="0" y="2244"/>
                    <a:pt x="902" y="4260"/>
                    <a:pt x="1656" y="5113"/>
                  </a:cubicBezTo>
                  <a:cubicBezTo>
                    <a:pt x="2082" y="5637"/>
                    <a:pt x="2639" y="6031"/>
                    <a:pt x="3262" y="6276"/>
                  </a:cubicBezTo>
                  <a:cubicBezTo>
                    <a:pt x="2689" y="6014"/>
                    <a:pt x="2180" y="5621"/>
                    <a:pt x="1787" y="5129"/>
                  </a:cubicBezTo>
                  <a:cubicBezTo>
                    <a:pt x="1508" y="4736"/>
                    <a:pt x="1312" y="4309"/>
                    <a:pt x="1181" y="3851"/>
                  </a:cubicBezTo>
                  <a:cubicBezTo>
                    <a:pt x="1033" y="3326"/>
                    <a:pt x="984" y="2769"/>
                    <a:pt x="1017" y="2211"/>
                  </a:cubicBezTo>
                  <a:cubicBezTo>
                    <a:pt x="1148" y="736"/>
                    <a:pt x="1984" y="195"/>
                    <a:pt x="2738" y="162"/>
                  </a:cubicBezTo>
                  <a:cubicBezTo>
                    <a:pt x="3082" y="162"/>
                    <a:pt x="3410" y="310"/>
                    <a:pt x="3656" y="556"/>
                  </a:cubicBezTo>
                  <a:cubicBezTo>
                    <a:pt x="4295" y="1097"/>
                    <a:pt x="3951" y="2047"/>
                    <a:pt x="3410" y="2277"/>
                  </a:cubicBezTo>
                  <a:cubicBezTo>
                    <a:pt x="3287" y="2338"/>
                    <a:pt x="3150" y="2372"/>
                    <a:pt x="3011" y="2372"/>
                  </a:cubicBezTo>
                  <a:cubicBezTo>
                    <a:pt x="2891" y="2372"/>
                    <a:pt x="2770" y="2347"/>
                    <a:pt x="2656" y="2293"/>
                  </a:cubicBezTo>
                  <a:cubicBezTo>
                    <a:pt x="2492" y="2195"/>
                    <a:pt x="2377" y="2031"/>
                    <a:pt x="2344" y="1834"/>
                  </a:cubicBezTo>
                  <a:cubicBezTo>
                    <a:pt x="2344" y="1737"/>
                    <a:pt x="2370" y="1714"/>
                    <a:pt x="2421" y="1714"/>
                  </a:cubicBezTo>
                  <a:cubicBezTo>
                    <a:pt x="2465" y="1714"/>
                    <a:pt x="2527" y="1731"/>
                    <a:pt x="2607" y="1731"/>
                  </a:cubicBezTo>
                  <a:cubicBezTo>
                    <a:pt x="2667" y="1731"/>
                    <a:pt x="2739" y="1721"/>
                    <a:pt x="2820" y="1687"/>
                  </a:cubicBezTo>
                  <a:cubicBezTo>
                    <a:pt x="3016" y="1572"/>
                    <a:pt x="3049" y="1293"/>
                    <a:pt x="2885" y="1130"/>
                  </a:cubicBezTo>
                  <a:cubicBezTo>
                    <a:pt x="2817" y="1056"/>
                    <a:pt x="2717" y="1015"/>
                    <a:pt x="2614" y="1015"/>
                  </a:cubicBezTo>
                  <a:cubicBezTo>
                    <a:pt x="2419" y="1015"/>
                    <a:pt x="2212" y="1158"/>
                    <a:pt x="2180" y="1490"/>
                  </a:cubicBezTo>
                  <a:cubicBezTo>
                    <a:pt x="2148" y="1736"/>
                    <a:pt x="2213" y="1982"/>
                    <a:pt x="2377" y="2146"/>
                  </a:cubicBezTo>
                  <a:lnTo>
                    <a:pt x="2443" y="2211"/>
                  </a:lnTo>
                  <a:cubicBezTo>
                    <a:pt x="2459" y="2228"/>
                    <a:pt x="2475" y="2244"/>
                    <a:pt x="2508" y="2261"/>
                  </a:cubicBezTo>
                  <a:lnTo>
                    <a:pt x="2557" y="2293"/>
                  </a:lnTo>
                  <a:lnTo>
                    <a:pt x="2590" y="2326"/>
                  </a:lnTo>
                  <a:lnTo>
                    <a:pt x="2623" y="2343"/>
                  </a:lnTo>
                  <a:cubicBezTo>
                    <a:pt x="2754" y="2408"/>
                    <a:pt x="2893" y="2441"/>
                    <a:pt x="3031" y="2441"/>
                  </a:cubicBezTo>
                  <a:cubicBezTo>
                    <a:pt x="3168" y="2441"/>
                    <a:pt x="3303" y="2408"/>
                    <a:pt x="3426" y="2343"/>
                  </a:cubicBezTo>
                  <a:cubicBezTo>
                    <a:pt x="4016" y="2129"/>
                    <a:pt x="4442" y="1080"/>
                    <a:pt x="3754" y="458"/>
                  </a:cubicBezTo>
                  <a:cubicBezTo>
                    <a:pt x="3479" y="153"/>
                    <a:pt x="3063" y="0"/>
                    <a:pt x="26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 name="Google Shape;2004;p2"/>
            <p:cNvSpPr/>
            <p:nvPr/>
          </p:nvSpPr>
          <p:spPr>
            <a:xfrm>
              <a:off x="2535775" y="602275"/>
              <a:ext cx="38125" cy="191575"/>
            </a:xfrm>
            <a:custGeom>
              <a:avLst/>
              <a:gdLst/>
              <a:ahLst/>
              <a:cxnLst/>
              <a:rect l="l" t="t" r="r" b="b"/>
              <a:pathLst>
                <a:path w="1525" h="7663" extrusionOk="0">
                  <a:moveTo>
                    <a:pt x="884" y="0"/>
                  </a:moveTo>
                  <a:cubicBezTo>
                    <a:pt x="562" y="0"/>
                    <a:pt x="328" y="369"/>
                    <a:pt x="328" y="369"/>
                  </a:cubicBezTo>
                  <a:cubicBezTo>
                    <a:pt x="66" y="778"/>
                    <a:pt x="0" y="1286"/>
                    <a:pt x="49" y="1860"/>
                  </a:cubicBezTo>
                  <a:cubicBezTo>
                    <a:pt x="115" y="2827"/>
                    <a:pt x="476" y="3975"/>
                    <a:pt x="557" y="5171"/>
                  </a:cubicBezTo>
                  <a:cubicBezTo>
                    <a:pt x="705" y="7056"/>
                    <a:pt x="49" y="7663"/>
                    <a:pt x="49" y="7663"/>
                  </a:cubicBezTo>
                  <a:cubicBezTo>
                    <a:pt x="754" y="7122"/>
                    <a:pt x="918" y="5368"/>
                    <a:pt x="787" y="3991"/>
                  </a:cubicBezTo>
                  <a:cubicBezTo>
                    <a:pt x="705" y="3286"/>
                    <a:pt x="689" y="2565"/>
                    <a:pt x="721" y="1860"/>
                  </a:cubicBezTo>
                  <a:cubicBezTo>
                    <a:pt x="754" y="1483"/>
                    <a:pt x="820" y="1205"/>
                    <a:pt x="934" y="1106"/>
                  </a:cubicBezTo>
                  <a:cubicBezTo>
                    <a:pt x="1197" y="844"/>
                    <a:pt x="1525" y="287"/>
                    <a:pt x="1098" y="57"/>
                  </a:cubicBezTo>
                  <a:cubicBezTo>
                    <a:pt x="1024" y="17"/>
                    <a:pt x="952" y="0"/>
                    <a:pt x="88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 name="Google Shape;2005;p2"/>
            <p:cNvSpPr/>
            <p:nvPr/>
          </p:nvSpPr>
          <p:spPr>
            <a:xfrm>
              <a:off x="2479625" y="576775"/>
              <a:ext cx="212700" cy="254775"/>
            </a:xfrm>
            <a:custGeom>
              <a:avLst/>
              <a:gdLst/>
              <a:ahLst/>
              <a:cxnLst/>
              <a:rect l="l" t="t" r="r" b="b"/>
              <a:pathLst>
                <a:path w="8508" h="10191" extrusionOk="0">
                  <a:moveTo>
                    <a:pt x="6313" y="1"/>
                  </a:moveTo>
                  <a:cubicBezTo>
                    <a:pt x="6106" y="1"/>
                    <a:pt x="5896" y="25"/>
                    <a:pt x="5688" y="77"/>
                  </a:cubicBezTo>
                  <a:cubicBezTo>
                    <a:pt x="4492" y="323"/>
                    <a:pt x="3738" y="1585"/>
                    <a:pt x="3508" y="2847"/>
                  </a:cubicBezTo>
                  <a:cubicBezTo>
                    <a:pt x="3508" y="2847"/>
                    <a:pt x="3508" y="2864"/>
                    <a:pt x="3508" y="2880"/>
                  </a:cubicBezTo>
                  <a:cubicBezTo>
                    <a:pt x="3262" y="4175"/>
                    <a:pt x="3508" y="5388"/>
                    <a:pt x="3459" y="6503"/>
                  </a:cubicBezTo>
                  <a:cubicBezTo>
                    <a:pt x="3525" y="7486"/>
                    <a:pt x="3148" y="8453"/>
                    <a:pt x="2459" y="9142"/>
                  </a:cubicBezTo>
                  <a:cubicBezTo>
                    <a:pt x="1771" y="9764"/>
                    <a:pt x="918" y="10125"/>
                    <a:pt x="1" y="10191"/>
                  </a:cubicBezTo>
                  <a:cubicBezTo>
                    <a:pt x="935" y="10158"/>
                    <a:pt x="1820" y="9814"/>
                    <a:pt x="2508" y="9207"/>
                  </a:cubicBezTo>
                  <a:cubicBezTo>
                    <a:pt x="3246" y="8502"/>
                    <a:pt x="3639" y="7519"/>
                    <a:pt x="3607" y="6503"/>
                  </a:cubicBezTo>
                  <a:cubicBezTo>
                    <a:pt x="3672" y="5388"/>
                    <a:pt x="3426" y="4142"/>
                    <a:pt x="3672" y="2897"/>
                  </a:cubicBezTo>
                  <a:cubicBezTo>
                    <a:pt x="3672" y="2880"/>
                    <a:pt x="3672" y="2880"/>
                    <a:pt x="3672" y="2880"/>
                  </a:cubicBezTo>
                  <a:cubicBezTo>
                    <a:pt x="3902" y="1651"/>
                    <a:pt x="4607" y="471"/>
                    <a:pt x="5721" y="225"/>
                  </a:cubicBezTo>
                  <a:cubicBezTo>
                    <a:pt x="5852" y="192"/>
                    <a:pt x="5967" y="159"/>
                    <a:pt x="6098" y="159"/>
                  </a:cubicBezTo>
                  <a:cubicBezTo>
                    <a:pt x="6143" y="156"/>
                    <a:pt x="6188" y="154"/>
                    <a:pt x="6232" y="154"/>
                  </a:cubicBezTo>
                  <a:cubicBezTo>
                    <a:pt x="6629" y="154"/>
                    <a:pt x="7020" y="284"/>
                    <a:pt x="7344" y="520"/>
                  </a:cubicBezTo>
                  <a:cubicBezTo>
                    <a:pt x="8065" y="1094"/>
                    <a:pt x="7967" y="2323"/>
                    <a:pt x="7557" y="2716"/>
                  </a:cubicBezTo>
                  <a:cubicBezTo>
                    <a:pt x="7475" y="2765"/>
                    <a:pt x="7409" y="2831"/>
                    <a:pt x="7327" y="2864"/>
                  </a:cubicBezTo>
                  <a:cubicBezTo>
                    <a:pt x="7205" y="2929"/>
                    <a:pt x="7069" y="2962"/>
                    <a:pt x="6936" y="2962"/>
                  </a:cubicBezTo>
                  <a:cubicBezTo>
                    <a:pt x="6803" y="2962"/>
                    <a:pt x="6672" y="2929"/>
                    <a:pt x="6557" y="2864"/>
                  </a:cubicBezTo>
                  <a:cubicBezTo>
                    <a:pt x="6475" y="2815"/>
                    <a:pt x="6410" y="2749"/>
                    <a:pt x="6377" y="2667"/>
                  </a:cubicBezTo>
                  <a:lnTo>
                    <a:pt x="6377" y="2667"/>
                  </a:lnTo>
                  <a:cubicBezTo>
                    <a:pt x="6377" y="2667"/>
                    <a:pt x="6401" y="2670"/>
                    <a:pt x="6440" y="2670"/>
                  </a:cubicBezTo>
                  <a:cubicBezTo>
                    <a:pt x="6569" y="2670"/>
                    <a:pt x="6858" y="2641"/>
                    <a:pt x="6934" y="2388"/>
                  </a:cubicBezTo>
                  <a:cubicBezTo>
                    <a:pt x="7065" y="2077"/>
                    <a:pt x="6869" y="1733"/>
                    <a:pt x="6541" y="1667"/>
                  </a:cubicBezTo>
                  <a:cubicBezTo>
                    <a:pt x="6494" y="1653"/>
                    <a:pt x="6444" y="1646"/>
                    <a:pt x="6392" y="1646"/>
                  </a:cubicBezTo>
                  <a:cubicBezTo>
                    <a:pt x="6078" y="1646"/>
                    <a:pt x="5709" y="1903"/>
                    <a:pt x="5836" y="2438"/>
                  </a:cubicBezTo>
                  <a:cubicBezTo>
                    <a:pt x="5885" y="2618"/>
                    <a:pt x="6016" y="2765"/>
                    <a:pt x="6180" y="2864"/>
                  </a:cubicBezTo>
                  <a:cubicBezTo>
                    <a:pt x="6419" y="3026"/>
                    <a:pt x="6698" y="3108"/>
                    <a:pt x="6979" y="3108"/>
                  </a:cubicBezTo>
                  <a:cubicBezTo>
                    <a:pt x="7239" y="3108"/>
                    <a:pt x="7501" y="3038"/>
                    <a:pt x="7737" y="2897"/>
                  </a:cubicBezTo>
                  <a:lnTo>
                    <a:pt x="7786" y="2864"/>
                  </a:lnTo>
                  <a:cubicBezTo>
                    <a:pt x="8311" y="2470"/>
                    <a:pt x="8508" y="1782"/>
                    <a:pt x="8262" y="1175"/>
                  </a:cubicBezTo>
                  <a:cubicBezTo>
                    <a:pt x="8035" y="469"/>
                    <a:pt x="7212" y="1"/>
                    <a:pt x="63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 name="Google Shape;2006;p2"/>
            <p:cNvSpPr/>
            <p:nvPr/>
          </p:nvSpPr>
          <p:spPr>
            <a:xfrm>
              <a:off x="2585750" y="612775"/>
              <a:ext cx="57825" cy="52700"/>
            </a:xfrm>
            <a:custGeom>
              <a:avLst/>
              <a:gdLst/>
              <a:ahLst/>
              <a:cxnLst/>
              <a:rect l="l" t="t" r="r" b="b"/>
              <a:pathLst>
                <a:path w="2313" h="2108" extrusionOk="0">
                  <a:moveTo>
                    <a:pt x="529" y="1"/>
                  </a:moveTo>
                  <a:cubicBezTo>
                    <a:pt x="456" y="1"/>
                    <a:pt x="378" y="11"/>
                    <a:pt x="296" y="31"/>
                  </a:cubicBezTo>
                  <a:cubicBezTo>
                    <a:pt x="427" y="96"/>
                    <a:pt x="443" y="276"/>
                    <a:pt x="362" y="391"/>
                  </a:cubicBezTo>
                  <a:cubicBezTo>
                    <a:pt x="247" y="555"/>
                    <a:pt x="1" y="998"/>
                    <a:pt x="116" y="1440"/>
                  </a:cubicBezTo>
                  <a:cubicBezTo>
                    <a:pt x="165" y="1604"/>
                    <a:pt x="247" y="1752"/>
                    <a:pt x="378" y="1866"/>
                  </a:cubicBezTo>
                  <a:cubicBezTo>
                    <a:pt x="557" y="2046"/>
                    <a:pt x="811" y="2108"/>
                    <a:pt x="1076" y="2108"/>
                  </a:cubicBezTo>
                  <a:cubicBezTo>
                    <a:pt x="1610" y="2108"/>
                    <a:pt x="2192" y="1856"/>
                    <a:pt x="2312" y="1801"/>
                  </a:cubicBezTo>
                  <a:lnTo>
                    <a:pt x="2312" y="1801"/>
                  </a:lnTo>
                  <a:cubicBezTo>
                    <a:pt x="2312" y="1801"/>
                    <a:pt x="2281" y="1804"/>
                    <a:pt x="2231" y="1804"/>
                  </a:cubicBezTo>
                  <a:cubicBezTo>
                    <a:pt x="2066" y="1804"/>
                    <a:pt x="1693" y="1766"/>
                    <a:pt x="1493" y="1440"/>
                  </a:cubicBezTo>
                  <a:cubicBezTo>
                    <a:pt x="1443" y="1325"/>
                    <a:pt x="1394" y="1211"/>
                    <a:pt x="1378" y="1096"/>
                  </a:cubicBezTo>
                  <a:cubicBezTo>
                    <a:pt x="1293" y="401"/>
                    <a:pt x="999" y="1"/>
                    <a:pt x="52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 name="Google Shape;2007;p2"/>
            <p:cNvSpPr/>
            <p:nvPr/>
          </p:nvSpPr>
          <p:spPr>
            <a:xfrm>
              <a:off x="2671000" y="577800"/>
              <a:ext cx="74200" cy="48800"/>
            </a:xfrm>
            <a:custGeom>
              <a:avLst/>
              <a:gdLst/>
              <a:ahLst/>
              <a:cxnLst/>
              <a:rect l="l" t="t" r="r" b="b"/>
              <a:pathLst>
                <a:path w="2968" h="1952" extrusionOk="0">
                  <a:moveTo>
                    <a:pt x="920" y="0"/>
                  </a:moveTo>
                  <a:cubicBezTo>
                    <a:pt x="655" y="0"/>
                    <a:pt x="351" y="26"/>
                    <a:pt x="0" y="85"/>
                  </a:cubicBezTo>
                  <a:cubicBezTo>
                    <a:pt x="410" y="151"/>
                    <a:pt x="754" y="413"/>
                    <a:pt x="918" y="807"/>
                  </a:cubicBezTo>
                  <a:cubicBezTo>
                    <a:pt x="1124" y="1308"/>
                    <a:pt x="1491" y="1951"/>
                    <a:pt x="2250" y="1951"/>
                  </a:cubicBezTo>
                  <a:cubicBezTo>
                    <a:pt x="2458" y="1951"/>
                    <a:pt x="2696" y="1903"/>
                    <a:pt x="2967" y="1790"/>
                  </a:cubicBezTo>
                  <a:cubicBezTo>
                    <a:pt x="2787" y="1741"/>
                    <a:pt x="2672" y="1561"/>
                    <a:pt x="2672" y="1380"/>
                  </a:cubicBezTo>
                  <a:cubicBezTo>
                    <a:pt x="2672" y="1096"/>
                    <a:pt x="2635" y="0"/>
                    <a:pt x="9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 name="Google Shape;2008;p2"/>
            <p:cNvSpPr/>
            <p:nvPr/>
          </p:nvSpPr>
          <p:spPr>
            <a:xfrm>
              <a:off x="2737375" y="577350"/>
              <a:ext cx="36100" cy="28300"/>
            </a:xfrm>
            <a:custGeom>
              <a:avLst/>
              <a:gdLst/>
              <a:ahLst/>
              <a:cxnLst/>
              <a:rect l="l" t="t" r="r" b="b"/>
              <a:pathLst>
                <a:path w="1444" h="1132" extrusionOk="0">
                  <a:moveTo>
                    <a:pt x="962" y="0"/>
                  </a:moveTo>
                  <a:cubicBezTo>
                    <a:pt x="788" y="0"/>
                    <a:pt x="640" y="142"/>
                    <a:pt x="640" y="333"/>
                  </a:cubicBezTo>
                  <a:cubicBezTo>
                    <a:pt x="628" y="496"/>
                    <a:pt x="758" y="601"/>
                    <a:pt x="898" y="601"/>
                  </a:cubicBezTo>
                  <a:cubicBezTo>
                    <a:pt x="955" y="601"/>
                    <a:pt x="1014" y="584"/>
                    <a:pt x="1066" y="546"/>
                  </a:cubicBezTo>
                  <a:cubicBezTo>
                    <a:pt x="1066" y="546"/>
                    <a:pt x="1181" y="366"/>
                    <a:pt x="1066" y="300"/>
                  </a:cubicBezTo>
                  <a:cubicBezTo>
                    <a:pt x="1037" y="284"/>
                    <a:pt x="1011" y="277"/>
                    <a:pt x="988" y="277"/>
                  </a:cubicBezTo>
                  <a:cubicBezTo>
                    <a:pt x="918" y="277"/>
                    <a:pt x="878" y="341"/>
                    <a:pt x="902" y="415"/>
                  </a:cubicBezTo>
                  <a:cubicBezTo>
                    <a:pt x="908" y="447"/>
                    <a:pt x="890" y="462"/>
                    <a:pt x="865" y="462"/>
                  </a:cubicBezTo>
                  <a:cubicBezTo>
                    <a:pt x="813" y="462"/>
                    <a:pt x="727" y="399"/>
                    <a:pt x="738" y="300"/>
                  </a:cubicBezTo>
                  <a:cubicBezTo>
                    <a:pt x="762" y="169"/>
                    <a:pt x="873" y="81"/>
                    <a:pt x="989" y="81"/>
                  </a:cubicBezTo>
                  <a:cubicBezTo>
                    <a:pt x="1032" y="81"/>
                    <a:pt x="1075" y="93"/>
                    <a:pt x="1115" y="120"/>
                  </a:cubicBezTo>
                  <a:cubicBezTo>
                    <a:pt x="1394" y="267"/>
                    <a:pt x="1312" y="857"/>
                    <a:pt x="738" y="907"/>
                  </a:cubicBezTo>
                  <a:cubicBezTo>
                    <a:pt x="724" y="908"/>
                    <a:pt x="710" y="908"/>
                    <a:pt x="697" y="908"/>
                  </a:cubicBezTo>
                  <a:cubicBezTo>
                    <a:pt x="336" y="908"/>
                    <a:pt x="17" y="513"/>
                    <a:pt x="17" y="513"/>
                  </a:cubicBezTo>
                  <a:lnTo>
                    <a:pt x="17" y="513"/>
                  </a:lnTo>
                  <a:cubicBezTo>
                    <a:pt x="1" y="694"/>
                    <a:pt x="83" y="874"/>
                    <a:pt x="230" y="1005"/>
                  </a:cubicBezTo>
                  <a:cubicBezTo>
                    <a:pt x="344" y="1088"/>
                    <a:pt x="485" y="1132"/>
                    <a:pt x="627" y="1132"/>
                  </a:cubicBezTo>
                  <a:cubicBezTo>
                    <a:pt x="709" y="1132"/>
                    <a:pt x="791" y="1117"/>
                    <a:pt x="869" y="1087"/>
                  </a:cubicBezTo>
                  <a:cubicBezTo>
                    <a:pt x="1083" y="1021"/>
                    <a:pt x="1263" y="874"/>
                    <a:pt x="1345" y="661"/>
                  </a:cubicBezTo>
                  <a:cubicBezTo>
                    <a:pt x="1443" y="415"/>
                    <a:pt x="1345" y="136"/>
                    <a:pt x="1115" y="38"/>
                  </a:cubicBezTo>
                  <a:cubicBezTo>
                    <a:pt x="1064" y="12"/>
                    <a:pt x="1012" y="0"/>
                    <a:pt x="9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 name="Google Shape;2009;p2"/>
            <p:cNvSpPr/>
            <p:nvPr/>
          </p:nvSpPr>
          <p:spPr>
            <a:xfrm>
              <a:off x="2235400" y="868400"/>
              <a:ext cx="25" cy="25"/>
            </a:xfrm>
            <a:custGeom>
              <a:avLst/>
              <a:gdLst/>
              <a:ahLst/>
              <a:cxnLst/>
              <a:rect l="l" t="t" r="r" b="b"/>
              <a:pathLst>
                <a:path w="1" h="1" fill="none" extrusionOk="0">
                  <a:moveTo>
                    <a:pt x="0" y="1"/>
                  </a:moveTo>
                  <a:lnTo>
                    <a:pt x="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 name="Google Shape;2010;p2"/>
            <p:cNvSpPr/>
            <p:nvPr/>
          </p:nvSpPr>
          <p:spPr>
            <a:xfrm>
              <a:off x="2233350" y="599775"/>
              <a:ext cx="68875" cy="268650"/>
            </a:xfrm>
            <a:custGeom>
              <a:avLst/>
              <a:gdLst/>
              <a:ahLst/>
              <a:cxnLst/>
              <a:rect l="l" t="t" r="r" b="b"/>
              <a:pathLst>
                <a:path w="2755" h="10746" extrusionOk="0">
                  <a:moveTo>
                    <a:pt x="1461" y="1"/>
                  </a:moveTo>
                  <a:cubicBezTo>
                    <a:pt x="1125" y="1"/>
                    <a:pt x="778" y="125"/>
                    <a:pt x="509" y="419"/>
                  </a:cubicBezTo>
                  <a:cubicBezTo>
                    <a:pt x="164" y="846"/>
                    <a:pt x="0" y="1403"/>
                    <a:pt x="33" y="1960"/>
                  </a:cubicBezTo>
                  <a:cubicBezTo>
                    <a:pt x="50" y="2485"/>
                    <a:pt x="164" y="3009"/>
                    <a:pt x="361" y="3501"/>
                  </a:cubicBezTo>
                  <a:cubicBezTo>
                    <a:pt x="1197" y="5550"/>
                    <a:pt x="2082" y="7500"/>
                    <a:pt x="1525" y="8943"/>
                  </a:cubicBezTo>
                  <a:cubicBezTo>
                    <a:pt x="1281" y="9689"/>
                    <a:pt x="781" y="10324"/>
                    <a:pt x="118" y="10734"/>
                  </a:cubicBezTo>
                  <a:lnTo>
                    <a:pt x="118" y="10734"/>
                  </a:lnTo>
                  <a:cubicBezTo>
                    <a:pt x="269" y="10648"/>
                    <a:pt x="1113" y="10226"/>
                    <a:pt x="1607" y="8976"/>
                  </a:cubicBezTo>
                  <a:cubicBezTo>
                    <a:pt x="2230" y="7500"/>
                    <a:pt x="1344" y="5468"/>
                    <a:pt x="525" y="3452"/>
                  </a:cubicBezTo>
                  <a:cubicBezTo>
                    <a:pt x="345" y="2960"/>
                    <a:pt x="230" y="2468"/>
                    <a:pt x="213" y="1960"/>
                  </a:cubicBezTo>
                  <a:cubicBezTo>
                    <a:pt x="164" y="1436"/>
                    <a:pt x="312" y="928"/>
                    <a:pt x="623" y="501"/>
                  </a:cubicBezTo>
                  <a:cubicBezTo>
                    <a:pt x="863" y="231"/>
                    <a:pt x="1180" y="115"/>
                    <a:pt x="1490" y="115"/>
                  </a:cubicBezTo>
                  <a:cubicBezTo>
                    <a:pt x="2007" y="115"/>
                    <a:pt x="2502" y="439"/>
                    <a:pt x="2574" y="911"/>
                  </a:cubicBezTo>
                  <a:cubicBezTo>
                    <a:pt x="2682" y="1436"/>
                    <a:pt x="2282" y="1917"/>
                    <a:pt x="1756" y="1917"/>
                  </a:cubicBezTo>
                  <a:cubicBezTo>
                    <a:pt x="1723" y="1917"/>
                    <a:pt x="1690" y="1915"/>
                    <a:pt x="1656" y="1911"/>
                  </a:cubicBezTo>
                  <a:cubicBezTo>
                    <a:pt x="1623" y="1911"/>
                    <a:pt x="1607" y="1911"/>
                    <a:pt x="1590" y="1895"/>
                  </a:cubicBezTo>
                  <a:cubicBezTo>
                    <a:pt x="1525" y="1878"/>
                    <a:pt x="1459" y="1829"/>
                    <a:pt x="1410" y="1763"/>
                  </a:cubicBezTo>
                  <a:cubicBezTo>
                    <a:pt x="1410" y="1763"/>
                    <a:pt x="1377" y="1698"/>
                    <a:pt x="1410" y="1665"/>
                  </a:cubicBezTo>
                  <a:cubicBezTo>
                    <a:pt x="1459" y="1616"/>
                    <a:pt x="1803" y="1649"/>
                    <a:pt x="1820" y="1321"/>
                  </a:cubicBezTo>
                  <a:cubicBezTo>
                    <a:pt x="1841" y="1069"/>
                    <a:pt x="1634" y="905"/>
                    <a:pt x="1426" y="905"/>
                  </a:cubicBezTo>
                  <a:cubicBezTo>
                    <a:pt x="1309" y="905"/>
                    <a:pt x="1192" y="957"/>
                    <a:pt x="1115" y="1075"/>
                  </a:cubicBezTo>
                  <a:cubicBezTo>
                    <a:pt x="902" y="1337"/>
                    <a:pt x="1181" y="1927"/>
                    <a:pt x="1705" y="1960"/>
                  </a:cubicBezTo>
                  <a:lnTo>
                    <a:pt x="1853" y="1960"/>
                  </a:lnTo>
                  <a:cubicBezTo>
                    <a:pt x="2394" y="1911"/>
                    <a:pt x="2754" y="1419"/>
                    <a:pt x="2656" y="895"/>
                  </a:cubicBezTo>
                  <a:cubicBezTo>
                    <a:pt x="2593" y="375"/>
                    <a:pt x="2044" y="1"/>
                    <a:pt x="1461" y="1"/>
                  </a:cubicBezTo>
                  <a:close/>
                  <a:moveTo>
                    <a:pt x="118" y="10734"/>
                  </a:moveTo>
                  <a:cubicBezTo>
                    <a:pt x="109" y="10739"/>
                    <a:pt x="103" y="10743"/>
                    <a:pt x="99" y="10746"/>
                  </a:cubicBezTo>
                  <a:cubicBezTo>
                    <a:pt x="105" y="10742"/>
                    <a:pt x="112" y="10738"/>
                    <a:pt x="118" y="1073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 name="Google Shape;2011;p2"/>
            <p:cNvSpPr/>
            <p:nvPr/>
          </p:nvSpPr>
          <p:spPr>
            <a:xfrm>
              <a:off x="2235400" y="868400"/>
              <a:ext cx="25" cy="25"/>
            </a:xfrm>
            <a:custGeom>
              <a:avLst/>
              <a:gdLst/>
              <a:ahLst/>
              <a:cxnLst/>
              <a:rect l="l" t="t" r="r" b="b"/>
              <a:pathLst>
                <a:path w="1" h="1" fill="none" extrusionOk="0">
                  <a:moveTo>
                    <a:pt x="0" y="1"/>
                  </a:moveTo>
                  <a:lnTo>
                    <a:pt x="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 name="Google Shape;2012;p2"/>
            <p:cNvSpPr/>
            <p:nvPr/>
          </p:nvSpPr>
          <p:spPr>
            <a:xfrm>
              <a:off x="2232125" y="540925"/>
              <a:ext cx="75875" cy="81650"/>
            </a:xfrm>
            <a:custGeom>
              <a:avLst/>
              <a:gdLst/>
              <a:ahLst/>
              <a:cxnLst/>
              <a:rect l="l" t="t" r="r" b="b"/>
              <a:pathLst>
                <a:path w="3035" h="3266" extrusionOk="0">
                  <a:moveTo>
                    <a:pt x="2316" y="1"/>
                  </a:moveTo>
                  <a:cubicBezTo>
                    <a:pt x="2118" y="1"/>
                    <a:pt x="1866" y="71"/>
                    <a:pt x="1574" y="249"/>
                  </a:cubicBezTo>
                  <a:cubicBezTo>
                    <a:pt x="312" y="1003"/>
                    <a:pt x="0" y="3265"/>
                    <a:pt x="0" y="3265"/>
                  </a:cubicBezTo>
                  <a:cubicBezTo>
                    <a:pt x="0" y="3265"/>
                    <a:pt x="689" y="1183"/>
                    <a:pt x="1951" y="954"/>
                  </a:cubicBezTo>
                  <a:cubicBezTo>
                    <a:pt x="3034" y="778"/>
                    <a:pt x="2975" y="1"/>
                    <a:pt x="23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 name="Google Shape;2013;p2"/>
            <p:cNvSpPr/>
            <p:nvPr/>
          </p:nvSpPr>
          <p:spPr>
            <a:xfrm>
              <a:off x="2330050" y="534450"/>
              <a:ext cx="130350" cy="112950"/>
            </a:xfrm>
            <a:custGeom>
              <a:avLst/>
              <a:gdLst/>
              <a:ahLst/>
              <a:cxnLst/>
              <a:rect l="l" t="t" r="r" b="b"/>
              <a:pathLst>
                <a:path w="5214" h="4518" extrusionOk="0">
                  <a:moveTo>
                    <a:pt x="3050" y="0"/>
                  </a:moveTo>
                  <a:cubicBezTo>
                    <a:pt x="3050" y="0"/>
                    <a:pt x="3361" y="705"/>
                    <a:pt x="3017" y="1770"/>
                  </a:cubicBezTo>
                  <a:cubicBezTo>
                    <a:pt x="2689" y="2852"/>
                    <a:pt x="1837" y="3065"/>
                    <a:pt x="1214" y="3131"/>
                  </a:cubicBezTo>
                  <a:cubicBezTo>
                    <a:pt x="574" y="3196"/>
                    <a:pt x="148" y="3475"/>
                    <a:pt x="1" y="4344"/>
                  </a:cubicBezTo>
                  <a:cubicBezTo>
                    <a:pt x="149" y="4245"/>
                    <a:pt x="321" y="4194"/>
                    <a:pt x="491" y="4194"/>
                  </a:cubicBezTo>
                  <a:cubicBezTo>
                    <a:pt x="604" y="4194"/>
                    <a:pt x="716" y="4216"/>
                    <a:pt x="820" y="4262"/>
                  </a:cubicBezTo>
                  <a:cubicBezTo>
                    <a:pt x="1065" y="4380"/>
                    <a:pt x="1460" y="4517"/>
                    <a:pt x="1856" y="4517"/>
                  </a:cubicBezTo>
                  <a:cubicBezTo>
                    <a:pt x="2176" y="4517"/>
                    <a:pt x="2496" y="4427"/>
                    <a:pt x="2738" y="4163"/>
                  </a:cubicBezTo>
                  <a:cubicBezTo>
                    <a:pt x="3279" y="3573"/>
                    <a:pt x="3181" y="2967"/>
                    <a:pt x="3148" y="2672"/>
                  </a:cubicBezTo>
                  <a:cubicBezTo>
                    <a:pt x="3132" y="2381"/>
                    <a:pt x="3068" y="1852"/>
                    <a:pt x="3348" y="1852"/>
                  </a:cubicBezTo>
                  <a:cubicBezTo>
                    <a:pt x="3352" y="1852"/>
                    <a:pt x="3357" y="1852"/>
                    <a:pt x="3361" y="1852"/>
                  </a:cubicBezTo>
                  <a:cubicBezTo>
                    <a:pt x="3361" y="1852"/>
                    <a:pt x="3364" y="1852"/>
                    <a:pt x="3370" y="1852"/>
                  </a:cubicBezTo>
                  <a:cubicBezTo>
                    <a:pt x="3413" y="1852"/>
                    <a:pt x="3588" y="1877"/>
                    <a:pt x="3574" y="2295"/>
                  </a:cubicBezTo>
                  <a:cubicBezTo>
                    <a:pt x="3558" y="2754"/>
                    <a:pt x="3541" y="3049"/>
                    <a:pt x="4164" y="3229"/>
                  </a:cubicBezTo>
                  <a:cubicBezTo>
                    <a:pt x="4508" y="3327"/>
                    <a:pt x="4820" y="3491"/>
                    <a:pt x="5082" y="3721"/>
                  </a:cubicBezTo>
                  <a:cubicBezTo>
                    <a:pt x="4967" y="3508"/>
                    <a:pt x="4951" y="3262"/>
                    <a:pt x="5016" y="3049"/>
                  </a:cubicBezTo>
                  <a:cubicBezTo>
                    <a:pt x="5131" y="2705"/>
                    <a:pt x="5213" y="2098"/>
                    <a:pt x="4656" y="1705"/>
                  </a:cubicBezTo>
                  <a:cubicBezTo>
                    <a:pt x="4082" y="1311"/>
                    <a:pt x="3525" y="1065"/>
                    <a:pt x="3394" y="672"/>
                  </a:cubicBezTo>
                  <a:cubicBezTo>
                    <a:pt x="3328" y="426"/>
                    <a:pt x="3197" y="197"/>
                    <a:pt x="30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 name="Google Shape;2014;p2"/>
            <p:cNvSpPr/>
            <p:nvPr/>
          </p:nvSpPr>
          <p:spPr>
            <a:xfrm>
              <a:off x="2408325" y="610650"/>
              <a:ext cx="31575" cy="49625"/>
            </a:xfrm>
            <a:custGeom>
              <a:avLst/>
              <a:gdLst/>
              <a:ahLst/>
              <a:cxnLst/>
              <a:rect l="l" t="t" r="r" b="b"/>
              <a:pathLst>
                <a:path w="1263" h="1985" extrusionOk="0">
                  <a:moveTo>
                    <a:pt x="312" y="1"/>
                  </a:moveTo>
                  <a:lnTo>
                    <a:pt x="312" y="1"/>
                  </a:lnTo>
                  <a:cubicBezTo>
                    <a:pt x="328" y="181"/>
                    <a:pt x="312" y="378"/>
                    <a:pt x="263" y="558"/>
                  </a:cubicBezTo>
                  <a:cubicBezTo>
                    <a:pt x="181" y="820"/>
                    <a:pt x="0" y="1230"/>
                    <a:pt x="443" y="1525"/>
                  </a:cubicBezTo>
                  <a:cubicBezTo>
                    <a:pt x="459" y="1525"/>
                    <a:pt x="476" y="1542"/>
                    <a:pt x="492" y="1558"/>
                  </a:cubicBezTo>
                  <a:cubicBezTo>
                    <a:pt x="1000" y="1853"/>
                    <a:pt x="1017" y="1984"/>
                    <a:pt x="1017" y="1984"/>
                  </a:cubicBezTo>
                  <a:cubicBezTo>
                    <a:pt x="1017" y="1984"/>
                    <a:pt x="1050" y="1755"/>
                    <a:pt x="1099" y="1525"/>
                  </a:cubicBezTo>
                  <a:cubicBezTo>
                    <a:pt x="1115" y="1443"/>
                    <a:pt x="1131" y="1361"/>
                    <a:pt x="1148" y="1296"/>
                  </a:cubicBezTo>
                  <a:cubicBezTo>
                    <a:pt x="1263" y="919"/>
                    <a:pt x="1099" y="525"/>
                    <a:pt x="771" y="345"/>
                  </a:cubicBezTo>
                  <a:cubicBezTo>
                    <a:pt x="329" y="83"/>
                    <a:pt x="312" y="1"/>
                    <a:pt x="31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 name="Google Shape;2015;p2"/>
            <p:cNvSpPr/>
            <p:nvPr/>
          </p:nvSpPr>
          <p:spPr>
            <a:xfrm>
              <a:off x="1695700" y="612775"/>
              <a:ext cx="58225" cy="52700"/>
            </a:xfrm>
            <a:custGeom>
              <a:avLst/>
              <a:gdLst/>
              <a:ahLst/>
              <a:cxnLst/>
              <a:rect l="l" t="t" r="r" b="b"/>
              <a:pathLst>
                <a:path w="2329" h="2108" extrusionOk="0">
                  <a:moveTo>
                    <a:pt x="1800" y="1"/>
                  </a:moveTo>
                  <a:cubicBezTo>
                    <a:pt x="1326" y="1"/>
                    <a:pt x="1020" y="401"/>
                    <a:pt x="935" y="1096"/>
                  </a:cubicBezTo>
                  <a:cubicBezTo>
                    <a:pt x="919" y="1211"/>
                    <a:pt x="886" y="1325"/>
                    <a:pt x="821" y="1440"/>
                  </a:cubicBezTo>
                  <a:cubicBezTo>
                    <a:pt x="633" y="1766"/>
                    <a:pt x="253" y="1804"/>
                    <a:pt x="84" y="1804"/>
                  </a:cubicBezTo>
                  <a:cubicBezTo>
                    <a:pt x="33" y="1804"/>
                    <a:pt x="1" y="1801"/>
                    <a:pt x="1" y="1801"/>
                  </a:cubicBezTo>
                  <a:lnTo>
                    <a:pt x="1" y="1801"/>
                  </a:lnTo>
                  <a:cubicBezTo>
                    <a:pt x="132" y="1856"/>
                    <a:pt x="710" y="2108"/>
                    <a:pt x="1246" y="2108"/>
                  </a:cubicBezTo>
                  <a:cubicBezTo>
                    <a:pt x="1511" y="2108"/>
                    <a:pt x="1767" y="2046"/>
                    <a:pt x="1952" y="1866"/>
                  </a:cubicBezTo>
                  <a:cubicBezTo>
                    <a:pt x="2066" y="1752"/>
                    <a:pt x="2165" y="1604"/>
                    <a:pt x="2214" y="1440"/>
                  </a:cubicBezTo>
                  <a:cubicBezTo>
                    <a:pt x="2329" y="998"/>
                    <a:pt x="2083" y="555"/>
                    <a:pt x="1968" y="391"/>
                  </a:cubicBezTo>
                  <a:cubicBezTo>
                    <a:pt x="1870" y="276"/>
                    <a:pt x="1902" y="96"/>
                    <a:pt x="2033" y="31"/>
                  </a:cubicBezTo>
                  <a:cubicBezTo>
                    <a:pt x="1952" y="11"/>
                    <a:pt x="1874" y="1"/>
                    <a:pt x="18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 name="Google Shape;2016;p2"/>
            <p:cNvSpPr/>
            <p:nvPr/>
          </p:nvSpPr>
          <p:spPr>
            <a:xfrm>
              <a:off x="1594500" y="577800"/>
              <a:ext cx="74200" cy="48800"/>
            </a:xfrm>
            <a:custGeom>
              <a:avLst/>
              <a:gdLst/>
              <a:ahLst/>
              <a:cxnLst/>
              <a:rect l="l" t="t" r="r" b="b"/>
              <a:pathLst>
                <a:path w="2968" h="1952" extrusionOk="0">
                  <a:moveTo>
                    <a:pt x="2048" y="0"/>
                  </a:moveTo>
                  <a:cubicBezTo>
                    <a:pt x="332" y="0"/>
                    <a:pt x="295" y="1096"/>
                    <a:pt x="295" y="1380"/>
                  </a:cubicBezTo>
                  <a:cubicBezTo>
                    <a:pt x="295" y="1561"/>
                    <a:pt x="181" y="1741"/>
                    <a:pt x="0" y="1790"/>
                  </a:cubicBezTo>
                  <a:cubicBezTo>
                    <a:pt x="272" y="1903"/>
                    <a:pt x="509" y="1951"/>
                    <a:pt x="716" y="1951"/>
                  </a:cubicBezTo>
                  <a:cubicBezTo>
                    <a:pt x="1471" y="1951"/>
                    <a:pt x="1831" y="1308"/>
                    <a:pt x="2049" y="807"/>
                  </a:cubicBezTo>
                  <a:cubicBezTo>
                    <a:pt x="2197" y="413"/>
                    <a:pt x="2557" y="151"/>
                    <a:pt x="2967" y="85"/>
                  </a:cubicBezTo>
                  <a:cubicBezTo>
                    <a:pt x="2617" y="26"/>
                    <a:pt x="2312" y="0"/>
                    <a:pt x="20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 name="Google Shape;2017;p2"/>
            <p:cNvSpPr/>
            <p:nvPr/>
          </p:nvSpPr>
          <p:spPr>
            <a:xfrm>
              <a:off x="1565800" y="577350"/>
              <a:ext cx="36500" cy="28300"/>
            </a:xfrm>
            <a:custGeom>
              <a:avLst/>
              <a:gdLst/>
              <a:ahLst/>
              <a:cxnLst/>
              <a:rect l="l" t="t" r="r" b="b"/>
              <a:pathLst>
                <a:path w="1460" h="1132" extrusionOk="0">
                  <a:moveTo>
                    <a:pt x="493" y="0"/>
                  </a:moveTo>
                  <a:cubicBezTo>
                    <a:pt x="444" y="0"/>
                    <a:pt x="393" y="12"/>
                    <a:pt x="345" y="38"/>
                  </a:cubicBezTo>
                  <a:cubicBezTo>
                    <a:pt x="116" y="153"/>
                    <a:pt x="1" y="431"/>
                    <a:pt x="116" y="661"/>
                  </a:cubicBezTo>
                  <a:cubicBezTo>
                    <a:pt x="198" y="874"/>
                    <a:pt x="362" y="1021"/>
                    <a:pt x="575" y="1087"/>
                  </a:cubicBezTo>
                  <a:cubicBezTo>
                    <a:pt x="653" y="1117"/>
                    <a:pt x="735" y="1132"/>
                    <a:pt x="818" y="1132"/>
                  </a:cubicBezTo>
                  <a:cubicBezTo>
                    <a:pt x="961" y="1132"/>
                    <a:pt x="1106" y="1088"/>
                    <a:pt x="1230" y="1005"/>
                  </a:cubicBezTo>
                  <a:cubicBezTo>
                    <a:pt x="1378" y="874"/>
                    <a:pt x="1460" y="694"/>
                    <a:pt x="1443" y="513"/>
                  </a:cubicBezTo>
                  <a:lnTo>
                    <a:pt x="1443" y="513"/>
                  </a:lnTo>
                  <a:cubicBezTo>
                    <a:pt x="1443" y="513"/>
                    <a:pt x="1136" y="894"/>
                    <a:pt x="783" y="894"/>
                  </a:cubicBezTo>
                  <a:cubicBezTo>
                    <a:pt x="763" y="894"/>
                    <a:pt x="743" y="893"/>
                    <a:pt x="722" y="890"/>
                  </a:cubicBezTo>
                  <a:cubicBezTo>
                    <a:pt x="148" y="841"/>
                    <a:pt x="66" y="267"/>
                    <a:pt x="345" y="103"/>
                  </a:cubicBezTo>
                  <a:cubicBezTo>
                    <a:pt x="385" y="77"/>
                    <a:pt x="429" y="65"/>
                    <a:pt x="472" y="65"/>
                  </a:cubicBezTo>
                  <a:cubicBezTo>
                    <a:pt x="587" y="65"/>
                    <a:pt x="698" y="152"/>
                    <a:pt x="722" y="284"/>
                  </a:cubicBezTo>
                  <a:cubicBezTo>
                    <a:pt x="733" y="395"/>
                    <a:pt x="646" y="461"/>
                    <a:pt x="594" y="461"/>
                  </a:cubicBezTo>
                  <a:cubicBezTo>
                    <a:pt x="570" y="461"/>
                    <a:pt x="553" y="446"/>
                    <a:pt x="558" y="415"/>
                  </a:cubicBezTo>
                  <a:cubicBezTo>
                    <a:pt x="583" y="328"/>
                    <a:pt x="552" y="260"/>
                    <a:pt x="479" y="260"/>
                  </a:cubicBezTo>
                  <a:cubicBezTo>
                    <a:pt x="455" y="260"/>
                    <a:pt x="427" y="268"/>
                    <a:pt x="394" y="284"/>
                  </a:cubicBezTo>
                  <a:cubicBezTo>
                    <a:pt x="280" y="349"/>
                    <a:pt x="394" y="530"/>
                    <a:pt x="394" y="530"/>
                  </a:cubicBezTo>
                  <a:cubicBezTo>
                    <a:pt x="447" y="573"/>
                    <a:pt x="507" y="592"/>
                    <a:pt x="565" y="592"/>
                  </a:cubicBezTo>
                  <a:cubicBezTo>
                    <a:pt x="706" y="592"/>
                    <a:pt x="837" y="479"/>
                    <a:pt x="837" y="317"/>
                  </a:cubicBezTo>
                  <a:cubicBezTo>
                    <a:pt x="824" y="139"/>
                    <a:pt x="664" y="0"/>
                    <a:pt x="4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 name="Google Shape;2018;p2"/>
            <p:cNvSpPr/>
            <p:nvPr/>
          </p:nvSpPr>
          <p:spPr>
            <a:xfrm>
              <a:off x="2154675" y="613125"/>
              <a:ext cx="30350" cy="84850"/>
            </a:xfrm>
            <a:custGeom>
              <a:avLst/>
              <a:gdLst/>
              <a:ahLst/>
              <a:cxnLst/>
              <a:rect l="l" t="t" r="r" b="b"/>
              <a:pathLst>
                <a:path w="1214" h="3394" extrusionOk="0">
                  <a:moveTo>
                    <a:pt x="607" y="0"/>
                  </a:moveTo>
                  <a:lnTo>
                    <a:pt x="558" y="344"/>
                  </a:lnTo>
                  <a:cubicBezTo>
                    <a:pt x="525" y="607"/>
                    <a:pt x="443" y="869"/>
                    <a:pt x="295" y="1098"/>
                  </a:cubicBezTo>
                  <a:cubicBezTo>
                    <a:pt x="213" y="1197"/>
                    <a:pt x="148" y="1311"/>
                    <a:pt x="99" y="1426"/>
                  </a:cubicBezTo>
                  <a:cubicBezTo>
                    <a:pt x="0" y="1672"/>
                    <a:pt x="33" y="1967"/>
                    <a:pt x="230" y="2164"/>
                  </a:cubicBezTo>
                  <a:cubicBezTo>
                    <a:pt x="410" y="2426"/>
                    <a:pt x="525" y="2737"/>
                    <a:pt x="574" y="3065"/>
                  </a:cubicBezTo>
                  <a:cubicBezTo>
                    <a:pt x="590" y="3147"/>
                    <a:pt x="590" y="3393"/>
                    <a:pt x="607" y="3393"/>
                  </a:cubicBezTo>
                  <a:cubicBezTo>
                    <a:pt x="607" y="3393"/>
                    <a:pt x="623" y="3131"/>
                    <a:pt x="640" y="3065"/>
                  </a:cubicBezTo>
                  <a:cubicBezTo>
                    <a:pt x="672" y="2737"/>
                    <a:pt x="803" y="2426"/>
                    <a:pt x="1000" y="2164"/>
                  </a:cubicBezTo>
                  <a:cubicBezTo>
                    <a:pt x="1180" y="1967"/>
                    <a:pt x="1213" y="1672"/>
                    <a:pt x="1115" y="1426"/>
                  </a:cubicBezTo>
                  <a:cubicBezTo>
                    <a:pt x="1066" y="1311"/>
                    <a:pt x="1000" y="1197"/>
                    <a:pt x="935" y="1098"/>
                  </a:cubicBezTo>
                  <a:cubicBezTo>
                    <a:pt x="771" y="869"/>
                    <a:pt x="672" y="607"/>
                    <a:pt x="640" y="344"/>
                  </a:cubicBezTo>
                  <a:lnTo>
                    <a:pt x="607"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 name="Google Shape;2019;p2"/>
            <p:cNvSpPr/>
            <p:nvPr/>
          </p:nvSpPr>
          <p:spPr>
            <a:xfrm>
              <a:off x="2031375" y="540925"/>
              <a:ext cx="75775" cy="81650"/>
            </a:xfrm>
            <a:custGeom>
              <a:avLst/>
              <a:gdLst/>
              <a:ahLst/>
              <a:cxnLst/>
              <a:rect l="l" t="t" r="r" b="b"/>
              <a:pathLst>
                <a:path w="3031" h="3266" extrusionOk="0">
                  <a:moveTo>
                    <a:pt x="715" y="1"/>
                  </a:moveTo>
                  <a:cubicBezTo>
                    <a:pt x="57" y="1"/>
                    <a:pt x="0" y="778"/>
                    <a:pt x="1097" y="954"/>
                  </a:cubicBezTo>
                  <a:cubicBezTo>
                    <a:pt x="2359" y="1167"/>
                    <a:pt x="3031" y="3265"/>
                    <a:pt x="3031" y="3265"/>
                  </a:cubicBezTo>
                  <a:cubicBezTo>
                    <a:pt x="3031" y="3265"/>
                    <a:pt x="2719" y="1003"/>
                    <a:pt x="1457" y="249"/>
                  </a:cubicBezTo>
                  <a:cubicBezTo>
                    <a:pt x="1165" y="71"/>
                    <a:pt x="913" y="1"/>
                    <a:pt x="7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 name="Google Shape;2020;p2"/>
            <p:cNvSpPr/>
            <p:nvPr/>
          </p:nvSpPr>
          <p:spPr>
            <a:xfrm>
              <a:off x="1878875" y="534450"/>
              <a:ext cx="130350" cy="112950"/>
            </a:xfrm>
            <a:custGeom>
              <a:avLst/>
              <a:gdLst/>
              <a:ahLst/>
              <a:cxnLst/>
              <a:rect l="l" t="t" r="r" b="b"/>
              <a:pathLst>
                <a:path w="5214" h="4518" extrusionOk="0">
                  <a:moveTo>
                    <a:pt x="2181" y="0"/>
                  </a:moveTo>
                  <a:lnTo>
                    <a:pt x="2181" y="0"/>
                  </a:lnTo>
                  <a:cubicBezTo>
                    <a:pt x="2017" y="197"/>
                    <a:pt x="1902" y="426"/>
                    <a:pt x="1820" y="672"/>
                  </a:cubicBezTo>
                  <a:cubicBezTo>
                    <a:pt x="1689" y="1082"/>
                    <a:pt x="1132" y="1311"/>
                    <a:pt x="575" y="1705"/>
                  </a:cubicBezTo>
                  <a:cubicBezTo>
                    <a:pt x="1" y="2082"/>
                    <a:pt x="83" y="2705"/>
                    <a:pt x="214" y="3032"/>
                  </a:cubicBezTo>
                  <a:cubicBezTo>
                    <a:pt x="280" y="3262"/>
                    <a:pt x="247" y="3508"/>
                    <a:pt x="148" y="3737"/>
                  </a:cubicBezTo>
                  <a:cubicBezTo>
                    <a:pt x="411" y="3491"/>
                    <a:pt x="722" y="3327"/>
                    <a:pt x="1066" y="3245"/>
                  </a:cubicBezTo>
                  <a:cubicBezTo>
                    <a:pt x="1673" y="3049"/>
                    <a:pt x="1656" y="2754"/>
                    <a:pt x="1656" y="2295"/>
                  </a:cubicBezTo>
                  <a:cubicBezTo>
                    <a:pt x="1642" y="1877"/>
                    <a:pt x="1817" y="1852"/>
                    <a:pt x="1860" y="1852"/>
                  </a:cubicBezTo>
                  <a:cubicBezTo>
                    <a:pt x="1866" y="1852"/>
                    <a:pt x="1869" y="1852"/>
                    <a:pt x="1869" y="1852"/>
                  </a:cubicBezTo>
                  <a:cubicBezTo>
                    <a:pt x="1874" y="1852"/>
                    <a:pt x="1878" y="1852"/>
                    <a:pt x="1882" y="1852"/>
                  </a:cubicBezTo>
                  <a:cubicBezTo>
                    <a:pt x="2163" y="1852"/>
                    <a:pt x="2098" y="2381"/>
                    <a:pt x="2066" y="2672"/>
                  </a:cubicBezTo>
                  <a:cubicBezTo>
                    <a:pt x="2050" y="2967"/>
                    <a:pt x="1935" y="3573"/>
                    <a:pt x="2476" y="4163"/>
                  </a:cubicBezTo>
                  <a:cubicBezTo>
                    <a:pt x="2718" y="4427"/>
                    <a:pt x="3042" y="4517"/>
                    <a:pt x="3364" y="4517"/>
                  </a:cubicBezTo>
                  <a:cubicBezTo>
                    <a:pt x="3762" y="4517"/>
                    <a:pt x="4158" y="4380"/>
                    <a:pt x="4394" y="4262"/>
                  </a:cubicBezTo>
                  <a:cubicBezTo>
                    <a:pt x="4498" y="4216"/>
                    <a:pt x="4610" y="4194"/>
                    <a:pt x="4723" y="4194"/>
                  </a:cubicBezTo>
                  <a:cubicBezTo>
                    <a:pt x="4893" y="4194"/>
                    <a:pt x="5065" y="4245"/>
                    <a:pt x="5213" y="4344"/>
                  </a:cubicBezTo>
                  <a:cubicBezTo>
                    <a:pt x="5066" y="3475"/>
                    <a:pt x="4640" y="3196"/>
                    <a:pt x="4000" y="3131"/>
                  </a:cubicBezTo>
                  <a:cubicBezTo>
                    <a:pt x="3377" y="3065"/>
                    <a:pt x="2525" y="2852"/>
                    <a:pt x="2197" y="1770"/>
                  </a:cubicBezTo>
                  <a:cubicBezTo>
                    <a:pt x="1853" y="705"/>
                    <a:pt x="2181" y="0"/>
                    <a:pt x="218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 name="Google Shape;2021;p2"/>
            <p:cNvSpPr/>
            <p:nvPr/>
          </p:nvSpPr>
          <p:spPr>
            <a:xfrm>
              <a:off x="1899375" y="610650"/>
              <a:ext cx="31975" cy="49625"/>
            </a:xfrm>
            <a:custGeom>
              <a:avLst/>
              <a:gdLst/>
              <a:ahLst/>
              <a:cxnLst/>
              <a:rect l="l" t="t" r="r" b="b"/>
              <a:pathLst>
                <a:path w="1279" h="1985" extrusionOk="0">
                  <a:moveTo>
                    <a:pt x="951" y="1"/>
                  </a:moveTo>
                  <a:cubicBezTo>
                    <a:pt x="951" y="1"/>
                    <a:pt x="951" y="1"/>
                    <a:pt x="951" y="1"/>
                  </a:cubicBezTo>
                  <a:lnTo>
                    <a:pt x="951" y="1"/>
                  </a:lnTo>
                  <a:cubicBezTo>
                    <a:pt x="951" y="1"/>
                    <a:pt x="951" y="1"/>
                    <a:pt x="951" y="1"/>
                  </a:cubicBezTo>
                  <a:close/>
                  <a:moveTo>
                    <a:pt x="951" y="1"/>
                  </a:moveTo>
                  <a:lnTo>
                    <a:pt x="951" y="1"/>
                  </a:lnTo>
                  <a:cubicBezTo>
                    <a:pt x="950" y="10"/>
                    <a:pt x="928" y="96"/>
                    <a:pt x="509" y="345"/>
                  </a:cubicBezTo>
                  <a:cubicBezTo>
                    <a:pt x="164" y="525"/>
                    <a:pt x="0" y="919"/>
                    <a:pt x="115" y="1296"/>
                  </a:cubicBezTo>
                  <a:cubicBezTo>
                    <a:pt x="148" y="1361"/>
                    <a:pt x="164" y="1443"/>
                    <a:pt x="181" y="1525"/>
                  </a:cubicBezTo>
                  <a:cubicBezTo>
                    <a:pt x="230" y="1755"/>
                    <a:pt x="263" y="1984"/>
                    <a:pt x="263" y="1984"/>
                  </a:cubicBezTo>
                  <a:cubicBezTo>
                    <a:pt x="263" y="1984"/>
                    <a:pt x="263" y="1853"/>
                    <a:pt x="787" y="1558"/>
                  </a:cubicBezTo>
                  <a:cubicBezTo>
                    <a:pt x="804" y="1542"/>
                    <a:pt x="804" y="1525"/>
                    <a:pt x="820" y="1525"/>
                  </a:cubicBezTo>
                  <a:cubicBezTo>
                    <a:pt x="1279" y="1230"/>
                    <a:pt x="1099" y="820"/>
                    <a:pt x="1000" y="558"/>
                  </a:cubicBezTo>
                  <a:cubicBezTo>
                    <a:pt x="951" y="378"/>
                    <a:pt x="935" y="182"/>
                    <a:pt x="95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 name="Google Shape;2022;p2"/>
            <p:cNvSpPr/>
            <p:nvPr/>
          </p:nvSpPr>
          <p:spPr>
            <a:xfrm>
              <a:off x="1192100" y="576925"/>
              <a:ext cx="212275" cy="254625"/>
            </a:xfrm>
            <a:custGeom>
              <a:avLst/>
              <a:gdLst/>
              <a:ahLst/>
              <a:cxnLst/>
              <a:rect l="l" t="t" r="r" b="b"/>
              <a:pathLst>
                <a:path w="8491" h="10185" extrusionOk="0">
                  <a:moveTo>
                    <a:pt x="6298" y="1"/>
                  </a:moveTo>
                  <a:cubicBezTo>
                    <a:pt x="6096" y="1"/>
                    <a:pt x="5891" y="23"/>
                    <a:pt x="5688" y="71"/>
                  </a:cubicBezTo>
                  <a:cubicBezTo>
                    <a:pt x="4491" y="334"/>
                    <a:pt x="3737" y="1579"/>
                    <a:pt x="3508" y="2841"/>
                  </a:cubicBezTo>
                  <a:cubicBezTo>
                    <a:pt x="3491" y="2858"/>
                    <a:pt x="3491" y="2858"/>
                    <a:pt x="3491" y="2874"/>
                  </a:cubicBezTo>
                  <a:cubicBezTo>
                    <a:pt x="3262" y="4169"/>
                    <a:pt x="3508" y="5382"/>
                    <a:pt x="3442" y="6497"/>
                  </a:cubicBezTo>
                  <a:cubicBezTo>
                    <a:pt x="3508" y="7480"/>
                    <a:pt x="3147" y="8447"/>
                    <a:pt x="2442" y="9136"/>
                  </a:cubicBezTo>
                  <a:cubicBezTo>
                    <a:pt x="1770" y="9758"/>
                    <a:pt x="902" y="10119"/>
                    <a:pt x="0" y="10185"/>
                  </a:cubicBezTo>
                  <a:cubicBezTo>
                    <a:pt x="918" y="10152"/>
                    <a:pt x="1803" y="9808"/>
                    <a:pt x="2508" y="9201"/>
                  </a:cubicBezTo>
                  <a:cubicBezTo>
                    <a:pt x="3245" y="8496"/>
                    <a:pt x="3639" y="7513"/>
                    <a:pt x="3590" y="6497"/>
                  </a:cubicBezTo>
                  <a:cubicBezTo>
                    <a:pt x="3655" y="5382"/>
                    <a:pt x="3426" y="4136"/>
                    <a:pt x="3655" y="2891"/>
                  </a:cubicBezTo>
                  <a:cubicBezTo>
                    <a:pt x="3655" y="2874"/>
                    <a:pt x="3655" y="2874"/>
                    <a:pt x="3655" y="2874"/>
                  </a:cubicBezTo>
                  <a:cubicBezTo>
                    <a:pt x="3901" y="1645"/>
                    <a:pt x="4606" y="481"/>
                    <a:pt x="5704" y="219"/>
                  </a:cubicBezTo>
                  <a:cubicBezTo>
                    <a:pt x="5835" y="186"/>
                    <a:pt x="5966" y="170"/>
                    <a:pt x="6098" y="153"/>
                  </a:cubicBezTo>
                  <a:cubicBezTo>
                    <a:pt x="6142" y="150"/>
                    <a:pt x="6187" y="148"/>
                    <a:pt x="6232" y="148"/>
                  </a:cubicBezTo>
                  <a:cubicBezTo>
                    <a:pt x="6629" y="148"/>
                    <a:pt x="7019" y="278"/>
                    <a:pt x="7343" y="514"/>
                  </a:cubicBezTo>
                  <a:cubicBezTo>
                    <a:pt x="8048" y="1088"/>
                    <a:pt x="7950" y="2317"/>
                    <a:pt x="7540" y="2710"/>
                  </a:cubicBezTo>
                  <a:cubicBezTo>
                    <a:pt x="7474" y="2759"/>
                    <a:pt x="7392" y="2825"/>
                    <a:pt x="7311" y="2858"/>
                  </a:cubicBezTo>
                  <a:cubicBezTo>
                    <a:pt x="7196" y="2923"/>
                    <a:pt x="7065" y="2956"/>
                    <a:pt x="6934" y="2956"/>
                  </a:cubicBezTo>
                  <a:cubicBezTo>
                    <a:pt x="6802" y="2956"/>
                    <a:pt x="6671" y="2923"/>
                    <a:pt x="6557" y="2858"/>
                  </a:cubicBezTo>
                  <a:cubicBezTo>
                    <a:pt x="6475" y="2809"/>
                    <a:pt x="6409" y="2743"/>
                    <a:pt x="6376" y="2661"/>
                  </a:cubicBezTo>
                  <a:lnTo>
                    <a:pt x="6376" y="2661"/>
                  </a:lnTo>
                  <a:cubicBezTo>
                    <a:pt x="6376" y="2661"/>
                    <a:pt x="6401" y="2664"/>
                    <a:pt x="6439" y="2664"/>
                  </a:cubicBezTo>
                  <a:cubicBezTo>
                    <a:pt x="6569" y="2664"/>
                    <a:pt x="6858" y="2635"/>
                    <a:pt x="6934" y="2382"/>
                  </a:cubicBezTo>
                  <a:cubicBezTo>
                    <a:pt x="7065" y="2071"/>
                    <a:pt x="6868" y="1727"/>
                    <a:pt x="6540" y="1661"/>
                  </a:cubicBezTo>
                  <a:cubicBezTo>
                    <a:pt x="6484" y="1645"/>
                    <a:pt x="6429" y="1638"/>
                    <a:pt x="6376" y="1638"/>
                  </a:cubicBezTo>
                  <a:cubicBezTo>
                    <a:pt x="5990" y="1638"/>
                    <a:pt x="5691" y="2028"/>
                    <a:pt x="5835" y="2432"/>
                  </a:cubicBezTo>
                  <a:cubicBezTo>
                    <a:pt x="5884" y="2612"/>
                    <a:pt x="5999" y="2759"/>
                    <a:pt x="6163" y="2858"/>
                  </a:cubicBezTo>
                  <a:cubicBezTo>
                    <a:pt x="6410" y="3020"/>
                    <a:pt x="6693" y="3102"/>
                    <a:pt x="6975" y="3102"/>
                  </a:cubicBezTo>
                  <a:cubicBezTo>
                    <a:pt x="7234" y="3102"/>
                    <a:pt x="7492" y="3032"/>
                    <a:pt x="7720" y="2891"/>
                  </a:cubicBezTo>
                  <a:lnTo>
                    <a:pt x="7769" y="2858"/>
                  </a:lnTo>
                  <a:cubicBezTo>
                    <a:pt x="8294" y="2464"/>
                    <a:pt x="8491" y="1776"/>
                    <a:pt x="8245" y="1169"/>
                  </a:cubicBezTo>
                  <a:cubicBezTo>
                    <a:pt x="8030" y="459"/>
                    <a:pt x="7202" y="1"/>
                    <a:pt x="629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 name="Google Shape;2023;p2"/>
            <p:cNvSpPr/>
            <p:nvPr/>
          </p:nvSpPr>
          <p:spPr>
            <a:xfrm>
              <a:off x="1297800" y="612775"/>
              <a:ext cx="58225" cy="52700"/>
            </a:xfrm>
            <a:custGeom>
              <a:avLst/>
              <a:gdLst/>
              <a:ahLst/>
              <a:cxnLst/>
              <a:rect l="l" t="t" r="r" b="b"/>
              <a:pathLst>
                <a:path w="2329" h="2108" extrusionOk="0">
                  <a:moveTo>
                    <a:pt x="540" y="1"/>
                  </a:moveTo>
                  <a:cubicBezTo>
                    <a:pt x="468" y="1"/>
                    <a:pt x="392" y="11"/>
                    <a:pt x="312" y="31"/>
                  </a:cubicBezTo>
                  <a:cubicBezTo>
                    <a:pt x="427" y="96"/>
                    <a:pt x="460" y="276"/>
                    <a:pt x="362" y="391"/>
                  </a:cubicBezTo>
                  <a:cubicBezTo>
                    <a:pt x="247" y="555"/>
                    <a:pt x="1" y="998"/>
                    <a:pt x="132" y="1440"/>
                  </a:cubicBezTo>
                  <a:cubicBezTo>
                    <a:pt x="165" y="1604"/>
                    <a:pt x="263" y="1752"/>
                    <a:pt x="378" y="1866"/>
                  </a:cubicBezTo>
                  <a:cubicBezTo>
                    <a:pt x="563" y="2046"/>
                    <a:pt x="818" y="2108"/>
                    <a:pt x="1084" y="2108"/>
                  </a:cubicBezTo>
                  <a:cubicBezTo>
                    <a:pt x="1619" y="2108"/>
                    <a:pt x="2197" y="1856"/>
                    <a:pt x="2329" y="1801"/>
                  </a:cubicBezTo>
                  <a:lnTo>
                    <a:pt x="2329" y="1801"/>
                  </a:lnTo>
                  <a:cubicBezTo>
                    <a:pt x="2329" y="1801"/>
                    <a:pt x="2298" y="1804"/>
                    <a:pt x="2247" y="1804"/>
                  </a:cubicBezTo>
                  <a:cubicBezTo>
                    <a:pt x="2083" y="1804"/>
                    <a:pt x="1710" y="1766"/>
                    <a:pt x="1509" y="1440"/>
                  </a:cubicBezTo>
                  <a:cubicBezTo>
                    <a:pt x="1443" y="1325"/>
                    <a:pt x="1411" y="1211"/>
                    <a:pt x="1394" y="1096"/>
                  </a:cubicBezTo>
                  <a:cubicBezTo>
                    <a:pt x="1309" y="401"/>
                    <a:pt x="1003" y="1"/>
                    <a:pt x="54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 name="Google Shape;2024;p2"/>
            <p:cNvSpPr/>
            <p:nvPr/>
          </p:nvSpPr>
          <p:spPr>
            <a:xfrm>
              <a:off x="1383450" y="577800"/>
              <a:ext cx="74200" cy="48800"/>
            </a:xfrm>
            <a:custGeom>
              <a:avLst/>
              <a:gdLst/>
              <a:ahLst/>
              <a:cxnLst/>
              <a:rect l="l" t="t" r="r" b="b"/>
              <a:pathLst>
                <a:path w="2968" h="1952" extrusionOk="0">
                  <a:moveTo>
                    <a:pt x="915" y="0"/>
                  </a:moveTo>
                  <a:cubicBezTo>
                    <a:pt x="652" y="0"/>
                    <a:pt x="349" y="26"/>
                    <a:pt x="1" y="85"/>
                  </a:cubicBezTo>
                  <a:cubicBezTo>
                    <a:pt x="411" y="151"/>
                    <a:pt x="755" y="413"/>
                    <a:pt x="919" y="807"/>
                  </a:cubicBezTo>
                  <a:cubicBezTo>
                    <a:pt x="1124" y="1308"/>
                    <a:pt x="1482" y="1951"/>
                    <a:pt x="2244" y="1951"/>
                  </a:cubicBezTo>
                  <a:cubicBezTo>
                    <a:pt x="2453" y="1951"/>
                    <a:pt x="2692" y="1903"/>
                    <a:pt x="2968" y="1790"/>
                  </a:cubicBezTo>
                  <a:cubicBezTo>
                    <a:pt x="2787" y="1725"/>
                    <a:pt x="2673" y="1561"/>
                    <a:pt x="2673" y="1380"/>
                  </a:cubicBezTo>
                  <a:cubicBezTo>
                    <a:pt x="2673" y="1096"/>
                    <a:pt x="2623" y="0"/>
                    <a:pt x="9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 name="Google Shape;2025;p2"/>
            <p:cNvSpPr/>
            <p:nvPr/>
          </p:nvSpPr>
          <p:spPr>
            <a:xfrm>
              <a:off x="1449850" y="577350"/>
              <a:ext cx="36075" cy="28300"/>
            </a:xfrm>
            <a:custGeom>
              <a:avLst/>
              <a:gdLst/>
              <a:ahLst/>
              <a:cxnLst/>
              <a:rect l="l" t="t" r="r" b="b"/>
              <a:pathLst>
                <a:path w="1443" h="1132" extrusionOk="0">
                  <a:moveTo>
                    <a:pt x="959" y="0"/>
                  </a:moveTo>
                  <a:cubicBezTo>
                    <a:pt x="781" y="0"/>
                    <a:pt x="623" y="142"/>
                    <a:pt x="623" y="333"/>
                  </a:cubicBezTo>
                  <a:cubicBezTo>
                    <a:pt x="623" y="496"/>
                    <a:pt x="756" y="601"/>
                    <a:pt x="897" y="601"/>
                  </a:cubicBezTo>
                  <a:cubicBezTo>
                    <a:pt x="955" y="601"/>
                    <a:pt x="1013" y="584"/>
                    <a:pt x="1066" y="546"/>
                  </a:cubicBezTo>
                  <a:cubicBezTo>
                    <a:pt x="1066" y="546"/>
                    <a:pt x="1180" y="366"/>
                    <a:pt x="1066" y="300"/>
                  </a:cubicBezTo>
                  <a:cubicBezTo>
                    <a:pt x="1037" y="284"/>
                    <a:pt x="1010" y="277"/>
                    <a:pt x="987" y="277"/>
                  </a:cubicBezTo>
                  <a:cubicBezTo>
                    <a:pt x="916" y="277"/>
                    <a:pt x="873" y="341"/>
                    <a:pt x="885" y="415"/>
                  </a:cubicBezTo>
                  <a:cubicBezTo>
                    <a:pt x="896" y="447"/>
                    <a:pt x="880" y="462"/>
                    <a:pt x="856" y="462"/>
                  </a:cubicBezTo>
                  <a:cubicBezTo>
                    <a:pt x="805" y="462"/>
                    <a:pt x="716" y="399"/>
                    <a:pt x="738" y="300"/>
                  </a:cubicBezTo>
                  <a:cubicBezTo>
                    <a:pt x="750" y="156"/>
                    <a:pt x="858" y="65"/>
                    <a:pt x="980" y="65"/>
                  </a:cubicBezTo>
                  <a:cubicBezTo>
                    <a:pt x="1025" y="65"/>
                    <a:pt x="1071" y="77"/>
                    <a:pt x="1115" y="103"/>
                  </a:cubicBezTo>
                  <a:cubicBezTo>
                    <a:pt x="1393" y="267"/>
                    <a:pt x="1328" y="841"/>
                    <a:pt x="738" y="890"/>
                  </a:cubicBezTo>
                  <a:cubicBezTo>
                    <a:pt x="716" y="893"/>
                    <a:pt x="695" y="894"/>
                    <a:pt x="674" y="894"/>
                  </a:cubicBezTo>
                  <a:cubicBezTo>
                    <a:pt x="310" y="894"/>
                    <a:pt x="17" y="513"/>
                    <a:pt x="17" y="513"/>
                  </a:cubicBezTo>
                  <a:lnTo>
                    <a:pt x="17" y="513"/>
                  </a:lnTo>
                  <a:cubicBezTo>
                    <a:pt x="0" y="694"/>
                    <a:pt x="82" y="874"/>
                    <a:pt x="213" y="1005"/>
                  </a:cubicBezTo>
                  <a:cubicBezTo>
                    <a:pt x="338" y="1088"/>
                    <a:pt x="482" y="1132"/>
                    <a:pt x="625" y="1132"/>
                  </a:cubicBezTo>
                  <a:cubicBezTo>
                    <a:pt x="708" y="1132"/>
                    <a:pt x="791" y="1117"/>
                    <a:pt x="869" y="1087"/>
                  </a:cubicBezTo>
                  <a:cubicBezTo>
                    <a:pt x="1082" y="1021"/>
                    <a:pt x="1262" y="874"/>
                    <a:pt x="1344" y="661"/>
                  </a:cubicBezTo>
                  <a:cubicBezTo>
                    <a:pt x="1443" y="415"/>
                    <a:pt x="1344" y="153"/>
                    <a:pt x="1115" y="38"/>
                  </a:cubicBezTo>
                  <a:cubicBezTo>
                    <a:pt x="1063" y="12"/>
                    <a:pt x="1011" y="0"/>
                    <a:pt x="95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 name="Google Shape;2026;p2"/>
            <p:cNvSpPr/>
            <p:nvPr/>
          </p:nvSpPr>
          <p:spPr>
            <a:xfrm>
              <a:off x="945800" y="599775"/>
              <a:ext cx="68875" cy="268650"/>
            </a:xfrm>
            <a:custGeom>
              <a:avLst/>
              <a:gdLst/>
              <a:ahLst/>
              <a:cxnLst/>
              <a:rect l="l" t="t" r="r" b="b"/>
              <a:pathLst>
                <a:path w="2755" h="10746" extrusionOk="0">
                  <a:moveTo>
                    <a:pt x="1458" y="1"/>
                  </a:moveTo>
                  <a:cubicBezTo>
                    <a:pt x="1124" y="1"/>
                    <a:pt x="779" y="125"/>
                    <a:pt x="509" y="419"/>
                  </a:cubicBezTo>
                  <a:cubicBezTo>
                    <a:pt x="165" y="846"/>
                    <a:pt x="1" y="1403"/>
                    <a:pt x="34" y="1960"/>
                  </a:cubicBezTo>
                  <a:cubicBezTo>
                    <a:pt x="50" y="2485"/>
                    <a:pt x="148" y="3009"/>
                    <a:pt x="345" y="3501"/>
                  </a:cubicBezTo>
                  <a:cubicBezTo>
                    <a:pt x="1181" y="5550"/>
                    <a:pt x="2066" y="7500"/>
                    <a:pt x="1525" y="8943"/>
                  </a:cubicBezTo>
                  <a:cubicBezTo>
                    <a:pt x="1263" y="9697"/>
                    <a:pt x="755" y="10336"/>
                    <a:pt x="83" y="10746"/>
                  </a:cubicBezTo>
                  <a:cubicBezTo>
                    <a:pt x="165" y="10697"/>
                    <a:pt x="1066" y="10287"/>
                    <a:pt x="1607" y="8976"/>
                  </a:cubicBezTo>
                  <a:cubicBezTo>
                    <a:pt x="2214" y="7500"/>
                    <a:pt x="1345" y="5468"/>
                    <a:pt x="509" y="3435"/>
                  </a:cubicBezTo>
                  <a:cubicBezTo>
                    <a:pt x="329" y="2960"/>
                    <a:pt x="230" y="2468"/>
                    <a:pt x="198" y="1944"/>
                  </a:cubicBezTo>
                  <a:cubicBezTo>
                    <a:pt x="165" y="1436"/>
                    <a:pt x="312" y="928"/>
                    <a:pt x="607" y="501"/>
                  </a:cubicBezTo>
                  <a:cubicBezTo>
                    <a:pt x="847" y="231"/>
                    <a:pt x="1164" y="115"/>
                    <a:pt x="1474" y="115"/>
                  </a:cubicBezTo>
                  <a:cubicBezTo>
                    <a:pt x="1993" y="115"/>
                    <a:pt x="2492" y="439"/>
                    <a:pt x="2574" y="911"/>
                  </a:cubicBezTo>
                  <a:cubicBezTo>
                    <a:pt x="2682" y="1436"/>
                    <a:pt x="2267" y="1917"/>
                    <a:pt x="1754" y="1917"/>
                  </a:cubicBezTo>
                  <a:cubicBezTo>
                    <a:pt x="1722" y="1917"/>
                    <a:pt x="1689" y="1915"/>
                    <a:pt x="1656" y="1911"/>
                  </a:cubicBezTo>
                  <a:lnTo>
                    <a:pt x="1640" y="1911"/>
                  </a:lnTo>
                  <a:cubicBezTo>
                    <a:pt x="1624" y="1911"/>
                    <a:pt x="1607" y="1911"/>
                    <a:pt x="1591" y="1895"/>
                  </a:cubicBezTo>
                  <a:cubicBezTo>
                    <a:pt x="1509" y="1878"/>
                    <a:pt x="1443" y="1829"/>
                    <a:pt x="1410" y="1763"/>
                  </a:cubicBezTo>
                  <a:cubicBezTo>
                    <a:pt x="1410" y="1763"/>
                    <a:pt x="1378" y="1698"/>
                    <a:pt x="1410" y="1649"/>
                  </a:cubicBezTo>
                  <a:cubicBezTo>
                    <a:pt x="1443" y="1616"/>
                    <a:pt x="1804" y="1649"/>
                    <a:pt x="1820" y="1321"/>
                  </a:cubicBezTo>
                  <a:cubicBezTo>
                    <a:pt x="1831" y="1069"/>
                    <a:pt x="1627" y="905"/>
                    <a:pt x="1418" y="905"/>
                  </a:cubicBezTo>
                  <a:cubicBezTo>
                    <a:pt x="1301" y="905"/>
                    <a:pt x="1182" y="957"/>
                    <a:pt x="1099" y="1075"/>
                  </a:cubicBezTo>
                  <a:cubicBezTo>
                    <a:pt x="902" y="1337"/>
                    <a:pt x="1165" y="1927"/>
                    <a:pt x="1689" y="1960"/>
                  </a:cubicBezTo>
                  <a:lnTo>
                    <a:pt x="1853" y="1960"/>
                  </a:lnTo>
                  <a:cubicBezTo>
                    <a:pt x="2378" y="1911"/>
                    <a:pt x="2755" y="1419"/>
                    <a:pt x="2656" y="895"/>
                  </a:cubicBezTo>
                  <a:cubicBezTo>
                    <a:pt x="2583" y="375"/>
                    <a:pt x="2036" y="1"/>
                    <a:pt x="145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 name="Google Shape;2027;p2"/>
            <p:cNvSpPr/>
            <p:nvPr/>
          </p:nvSpPr>
          <p:spPr>
            <a:xfrm>
              <a:off x="947850" y="868400"/>
              <a:ext cx="25" cy="25"/>
            </a:xfrm>
            <a:custGeom>
              <a:avLst/>
              <a:gdLst/>
              <a:ahLst/>
              <a:cxnLst/>
              <a:rect l="l" t="t" r="r" b="b"/>
              <a:pathLst>
                <a:path w="1" h="1" fill="none" extrusionOk="0">
                  <a:moveTo>
                    <a:pt x="1" y="1"/>
                  </a:moveTo>
                  <a:lnTo>
                    <a:pt x="1"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 name="Google Shape;2028;p2"/>
            <p:cNvSpPr/>
            <p:nvPr/>
          </p:nvSpPr>
          <p:spPr>
            <a:xfrm>
              <a:off x="944575" y="540925"/>
              <a:ext cx="75875" cy="81650"/>
            </a:xfrm>
            <a:custGeom>
              <a:avLst/>
              <a:gdLst/>
              <a:ahLst/>
              <a:cxnLst/>
              <a:rect l="l" t="t" r="r" b="b"/>
              <a:pathLst>
                <a:path w="3035" h="3266" extrusionOk="0">
                  <a:moveTo>
                    <a:pt x="2317" y="1"/>
                  </a:moveTo>
                  <a:cubicBezTo>
                    <a:pt x="2119" y="1"/>
                    <a:pt x="1866" y="71"/>
                    <a:pt x="1574" y="249"/>
                  </a:cubicBezTo>
                  <a:cubicBezTo>
                    <a:pt x="312" y="1003"/>
                    <a:pt x="1" y="3265"/>
                    <a:pt x="1" y="3265"/>
                  </a:cubicBezTo>
                  <a:cubicBezTo>
                    <a:pt x="1" y="3265"/>
                    <a:pt x="689" y="1183"/>
                    <a:pt x="1951" y="954"/>
                  </a:cubicBezTo>
                  <a:cubicBezTo>
                    <a:pt x="3035" y="778"/>
                    <a:pt x="2976" y="1"/>
                    <a:pt x="231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 name="Google Shape;2029;p2"/>
            <p:cNvSpPr/>
            <p:nvPr/>
          </p:nvSpPr>
          <p:spPr>
            <a:xfrm>
              <a:off x="1042525" y="534450"/>
              <a:ext cx="129925" cy="112950"/>
            </a:xfrm>
            <a:custGeom>
              <a:avLst/>
              <a:gdLst/>
              <a:ahLst/>
              <a:cxnLst/>
              <a:rect l="l" t="t" r="r" b="b"/>
              <a:pathLst>
                <a:path w="5197" h="4518" extrusionOk="0">
                  <a:moveTo>
                    <a:pt x="3033" y="0"/>
                  </a:moveTo>
                  <a:lnTo>
                    <a:pt x="3033" y="0"/>
                  </a:lnTo>
                  <a:cubicBezTo>
                    <a:pt x="3033" y="0"/>
                    <a:pt x="3344" y="705"/>
                    <a:pt x="3016" y="1770"/>
                  </a:cubicBezTo>
                  <a:cubicBezTo>
                    <a:pt x="2672" y="2852"/>
                    <a:pt x="1836" y="3082"/>
                    <a:pt x="1197" y="3131"/>
                  </a:cubicBezTo>
                  <a:cubicBezTo>
                    <a:pt x="557" y="3180"/>
                    <a:pt x="131" y="3475"/>
                    <a:pt x="0" y="4344"/>
                  </a:cubicBezTo>
                  <a:cubicBezTo>
                    <a:pt x="138" y="4245"/>
                    <a:pt x="306" y="4194"/>
                    <a:pt x="479" y="4194"/>
                  </a:cubicBezTo>
                  <a:cubicBezTo>
                    <a:pt x="593" y="4194"/>
                    <a:pt x="709" y="4216"/>
                    <a:pt x="820" y="4262"/>
                  </a:cubicBezTo>
                  <a:cubicBezTo>
                    <a:pt x="1055" y="4380"/>
                    <a:pt x="1446" y="4517"/>
                    <a:pt x="1840" y="4517"/>
                  </a:cubicBezTo>
                  <a:cubicBezTo>
                    <a:pt x="2159" y="4517"/>
                    <a:pt x="2479" y="4427"/>
                    <a:pt x="2721" y="4163"/>
                  </a:cubicBezTo>
                  <a:cubicBezTo>
                    <a:pt x="3262" y="3573"/>
                    <a:pt x="3164" y="2967"/>
                    <a:pt x="3131" y="2672"/>
                  </a:cubicBezTo>
                  <a:cubicBezTo>
                    <a:pt x="3115" y="2381"/>
                    <a:pt x="3051" y="1852"/>
                    <a:pt x="3331" y="1852"/>
                  </a:cubicBezTo>
                  <a:cubicBezTo>
                    <a:pt x="3335" y="1852"/>
                    <a:pt x="3340" y="1852"/>
                    <a:pt x="3344" y="1852"/>
                  </a:cubicBezTo>
                  <a:cubicBezTo>
                    <a:pt x="3344" y="1852"/>
                    <a:pt x="3347" y="1852"/>
                    <a:pt x="3353" y="1852"/>
                  </a:cubicBezTo>
                  <a:cubicBezTo>
                    <a:pt x="3396" y="1852"/>
                    <a:pt x="3571" y="1877"/>
                    <a:pt x="3557" y="2295"/>
                  </a:cubicBezTo>
                  <a:cubicBezTo>
                    <a:pt x="3557" y="2754"/>
                    <a:pt x="3524" y="3049"/>
                    <a:pt x="4147" y="3229"/>
                  </a:cubicBezTo>
                  <a:cubicBezTo>
                    <a:pt x="4491" y="3327"/>
                    <a:pt x="4803" y="3491"/>
                    <a:pt x="5065" y="3721"/>
                  </a:cubicBezTo>
                  <a:cubicBezTo>
                    <a:pt x="4950" y="3508"/>
                    <a:pt x="4934" y="3262"/>
                    <a:pt x="5000" y="3049"/>
                  </a:cubicBezTo>
                  <a:cubicBezTo>
                    <a:pt x="5114" y="2705"/>
                    <a:pt x="5196" y="2098"/>
                    <a:pt x="4639" y="1705"/>
                  </a:cubicBezTo>
                  <a:cubicBezTo>
                    <a:pt x="4065" y="1311"/>
                    <a:pt x="3524" y="1065"/>
                    <a:pt x="3393" y="672"/>
                  </a:cubicBezTo>
                  <a:cubicBezTo>
                    <a:pt x="3311" y="426"/>
                    <a:pt x="3196" y="197"/>
                    <a:pt x="30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 name="Google Shape;2030;p2"/>
            <p:cNvSpPr/>
            <p:nvPr/>
          </p:nvSpPr>
          <p:spPr>
            <a:xfrm>
              <a:off x="1120375" y="610650"/>
              <a:ext cx="32000" cy="49625"/>
            </a:xfrm>
            <a:custGeom>
              <a:avLst/>
              <a:gdLst/>
              <a:ahLst/>
              <a:cxnLst/>
              <a:rect l="l" t="t" r="r" b="b"/>
              <a:pathLst>
                <a:path w="1280" h="1985" extrusionOk="0">
                  <a:moveTo>
                    <a:pt x="328" y="1"/>
                  </a:moveTo>
                  <a:cubicBezTo>
                    <a:pt x="328" y="1"/>
                    <a:pt x="328" y="1"/>
                    <a:pt x="328" y="1"/>
                  </a:cubicBezTo>
                  <a:lnTo>
                    <a:pt x="328" y="1"/>
                  </a:lnTo>
                  <a:cubicBezTo>
                    <a:pt x="328" y="1"/>
                    <a:pt x="328" y="1"/>
                    <a:pt x="328" y="1"/>
                  </a:cubicBezTo>
                  <a:close/>
                  <a:moveTo>
                    <a:pt x="328" y="1"/>
                  </a:moveTo>
                  <a:lnTo>
                    <a:pt x="328" y="1"/>
                  </a:lnTo>
                  <a:cubicBezTo>
                    <a:pt x="345" y="182"/>
                    <a:pt x="328" y="378"/>
                    <a:pt x="279" y="558"/>
                  </a:cubicBezTo>
                  <a:cubicBezTo>
                    <a:pt x="181" y="820"/>
                    <a:pt x="1" y="1230"/>
                    <a:pt x="459" y="1525"/>
                  </a:cubicBezTo>
                  <a:cubicBezTo>
                    <a:pt x="476" y="1525"/>
                    <a:pt x="476" y="1542"/>
                    <a:pt x="492" y="1558"/>
                  </a:cubicBezTo>
                  <a:cubicBezTo>
                    <a:pt x="1017" y="1853"/>
                    <a:pt x="1017" y="1984"/>
                    <a:pt x="1017" y="1984"/>
                  </a:cubicBezTo>
                  <a:cubicBezTo>
                    <a:pt x="1017" y="1984"/>
                    <a:pt x="1050" y="1755"/>
                    <a:pt x="1099" y="1525"/>
                  </a:cubicBezTo>
                  <a:cubicBezTo>
                    <a:pt x="1115" y="1443"/>
                    <a:pt x="1148" y="1361"/>
                    <a:pt x="1164" y="1296"/>
                  </a:cubicBezTo>
                  <a:cubicBezTo>
                    <a:pt x="1279" y="919"/>
                    <a:pt x="1115" y="525"/>
                    <a:pt x="771" y="345"/>
                  </a:cubicBezTo>
                  <a:cubicBezTo>
                    <a:pt x="351" y="96"/>
                    <a:pt x="330" y="10"/>
                    <a:pt x="32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 name="Google Shape;2031;p2"/>
            <p:cNvSpPr/>
            <p:nvPr/>
          </p:nvSpPr>
          <p:spPr>
            <a:xfrm>
              <a:off x="360225" y="577350"/>
              <a:ext cx="211875" cy="254200"/>
            </a:xfrm>
            <a:custGeom>
              <a:avLst/>
              <a:gdLst/>
              <a:ahLst/>
              <a:cxnLst/>
              <a:rect l="l" t="t" r="r" b="b"/>
              <a:pathLst>
                <a:path w="8475" h="10168" extrusionOk="0">
                  <a:moveTo>
                    <a:pt x="2192" y="0"/>
                  </a:moveTo>
                  <a:cubicBezTo>
                    <a:pt x="1284" y="0"/>
                    <a:pt x="448" y="458"/>
                    <a:pt x="246" y="1169"/>
                  </a:cubicBezTo>
                  <a:cubicBezTo>
                    <a:pt x="1" y="1775"/>
                    <a:pt x="181" y="2464"/>
                    <a:pt x="705" y="2857"/>
                  </a:cubicBezTo>
                  <a:lnTo>
                    <a:pt x="771" y="2890"/>
                  </a:lnTo>
                  <a:cubicBezTo>
                    <a:pt x="1002" y="3025"/>
                    <a:pt x="1264" y="3095"/>
                    <a:pt x="1527" y="3095"/>
                  </a:cubicBezTo>
                  <a:cubicBezTo>
                    <a:pt x="1805" y="3095"/>
                    <a:pt x="2084" y="3017"/>
                    <a:pt x="2328" y="2857"/>
                  </a:cubicBezTo>
                  <a:cubicBezTo>
                    <a:pt x="2476" y="2759"/>
                    <a:pt x="2607" y="2595"/>
                    <a:pt x="2656" y="2431"/>
                  </a:cubicBezTo>
                  <a:cubicBezTo>
                    <a:pt x="2800" y="2028"/>
                    <a:pt x="2501" y="1637"/>
                    <a:pt x="2115" y="1637"/>
                  </a:cubicBezTo>
                  <a:cubicBezTo>
                    <a:pt x="2062" y="1637"/>
                    <a:pt x="2007" y="1645"/>
                    <a:pt x="1951" y="1661"/>
                  </a:cubicBezTo>
                  <a:cubicBezTo>
                    <a:pt x="1607" y="1726"/>
                    <a:pt x="1427" y="2070"/>
                    <a:pt x="1541" y="2382"/>
                  </a:cubicBezTo>
                  <a:cubicBezTo>
                    <a:pt x="1630" y="2634"/>
                    <a:pt x="1912" y="2663"/>
                    <a:pt x="2037" y="2663"/>
                  </a:cubicBezTo>
                  <a:cubicBezTo>
                    <a:pt x="2075" y="2663"/>
                    <a:pt x="2099" y="2660"/>
                    <a:pt x="2099" y="2660"/>
                  </a:cubicBezTo>
                  <a:lnTo>
                    <a:pt x="2099" y="2660"/>
                  </a:lnTo>
                  <a:cubicBezTo>
                    <a:pt x="2066" y="2742"/>
                    <a:pt x="2000" y="2808"/>
                    <a:pt x="1918" y="2857"/>
                  </a:cubicBezTo>
                  <a:cubicBezTo>
                    <a:pt x="1804" y="2923"/>
                    <a:pt x="1673" y="2956"/>
                    <a:pt x="1541" y="2956"/>
                  </a:cubicBezTo>
                  <a:cubicBezTo>
                    <a:pt x="1410" y="2956"/>
                    <a:pt x="1279" y="2923"/>
                    <a:pt x="1164" y="2857"/>
                  </a:cubicBezTo>
                  <a:cubicBezTo>
                    <a:pt x="1082" y="2824"/>
                    <a:pt x="1000" y="2759"/>
                    <a:pt x="935" y="2710"/>
                  </a:cubicBezTo>
                  <a:cubicBezTo>
                    <a:pt x="509" y="2316"/>
                    <a:pt x="410" y="1087"/>
                    <a:pt x="1132" y="513"/>
                  </a:cubicBezTo>
                  <a:cubicBezTo>
                    <a:pt x="1456" y="263"/>
                    <a:pt x="1847" y="131"/>
                    <a:pt x="2244" y="131"/>
                  </a:cubicBezTo>
                  <a:cubicBezTo>
                    <a:pt x="2288" y="131"/>
                    <a:pt x="2333" y="133"/>
                    <a:pt x="2377" y="136"/>
                  </a:cubicBezTo>
                  <a:cubicBezTo>
                    <a:pt x="2508" y="136"/>
                    <a:pt x="2640" y="169"/>
                    <a:pt x="2771" y="202"/>
                  </a:cubicBezTo>
                  <a:cubicBezTo>
                    <a:pt x="3853" y="448"/>
                    <a:pt x="4574" y="1628"/>
                    <a:pt x="4820" y="2841"/>
                  </a:cubicBezTo>
                  <a:cubicBezTo>
                    <a:pt x="4820" y="2841"/>
                    <a:pt x="4820" y="2857"/>
                    <a:pt x="4820" y="2857"/>
                  </a:cubicBezTo>
                  <a:cubicBezTo>
                    <a:pt x="5049" y="4103"/>
                    <a:pt x="4820" y="5349"/>
                    <a:pt x="4885" y="6463"/>
                  </a:cubicBezTo>
                  <a:cubicBezTo>
                    <a:pt x="4836" y="7496"/>
                    <a:pt x="5229" y="8479"/>
                    <a:pt x="5983" y="9184"/>
                  </a:cubicBezTo>
                  <a:cubicBezTo>
                    <a:pt x="6672" y="9791"/>
                    <a:pt x="7557" y="10135"/>
                    <a:pt x="8475" y="10168"/>
                  </a:cubicBezTo>
                  <a:cubicBezTo>
                    <a:pt x="7557" y="10102"/>
                    <a:pt x="6705" y="9741"/>
                    <a:pt x="6033" y="9119"/>
                  </a:cubicBezTo>
                  <a:cubicBezTo>
                    <a:pt x="5328" y="8430"/>
                    <a:pt x="4967" y="7463"/>
                    <a:pt x="5016" y="6480"/>
                  </a:cubicBezTo>
                  <a:cubicBezTo>
                    <a:pt x="4967" y="5381"/>
                    <a:pt x="5213" y="4152"/>
                    <a:pt x="4984" y="2857"/>
                  </a:cubicBezTo>
                  <a:lnTo>
                    <a:pt x="4984" y="2841"/>
                  </a:lnTo>
                  <a:cubicBezTo>
                    <a:pt x="4754" y="1579"/>
                    <a:pt x="3984" y="333"/>
                    <a:pt x="2804" y="71"/>
                  </a:cubicBezTo>
                  <a:cubicBezTo>
                    <a:pt x="2600" y="23"/>
                    <a:pt x="2395" y="0"/>
                    <a:pt x="219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 name="Google Shape;2032;p2"/>
            <p:cNvSpPr/>
            <p:nvPr/>
          </p:nvSpPr>
          <p:spPr>
            <a:xfrm>
              <a:off x="407775" y="612775"/>
              <a:ext cx="58200" cy="52700"/>
            </a:xfrm>
            <a:custGeom>
              <a:avLst/>
              <a:gdLst/>
              <a:ahLst/>
              <a:cxnLst/>
              <a:rect l="l" t="t" r="r" b="b"/>
              <a:pathLst>
                <a:path w="2328" h="2108" extrusionOk="0">
                  <a:moveTo>
                    <a:pt x="1799" y="1"/>
                  </a:moveTo>
                  <a:cubicBezTo>
                    <a:pt x="1325" y="1"/>
                    <a:pt x="1019" y="401"/>
                    <a:pt x="934" y="1096"/>
                  </a:cubicBezTo>
                  <a:cubicBezTo>
                    <a:pt x="918" y="1211"/>
                    <a:pt x="885" y="1325"/>
                    <a:pt x="820" y="1440"/>
                  </a:cubicBezTo>
                  <a:cubicBezTo>
                    <a:pt x="619" y="1766"/>
                    <a:pt x="246" y="1804"/>
                    <a:pt x="81" y="1804"/>
                  </a:cubicBezTo>
                  <a:cubicBezTo>
                    <a:pt x="31" y="1804"/>
                    <a:pt x="0" y="1801"/>
                    <a:pt x="0" y="1801"/>
                  </a:cubicBezTo>
                  <a:lnTo>
                    <a:pt x="0" y="1801"/>
                  </a:lnTo>
                  <a:cubicBezTo>
                    <a:pt x="131" y="1856"/>
                    <a:pt x="709" y="2108"/>
                    <a:pt x="1245" y="2108"/>
                  </a:cubicBezTo>
                  <a:cubicBezTo>
                    <a:pt x="1510" y="2108"/>
                    <a:pt x="1766" y="2046"/>
                    <a:pt x="1951" y="1866"/>
                  </a:cubicBezTo>
                  <a:cubicBezTo>
                    <a:pt x="2065" y="1752"/>
                    <a:pt x="2164" y="1604"/>
                    <a:pt x="2213" y="1440"/>
                  </a:cubicBezTo>
                  <a:cubicBezTo>
                    <a:pt x="2328" y="998"/>
                    <a:pt x="2082" y="555"/>
                    <a:pt x="1967" y="391"/>
                  </a:cubicBezTo>
                  <a:cubicBezTo>
                    <a:pt x="1869" y="276"/>
                    <a:pt x="1901" y="96"/>
                    <a:pt x="2033" y="31"/>
                  </a:cubicBezTo>
                  <a:cubicBezTo>
                    <a:pt x="1951" y="11"/>
                    <a:pt x="1873" y="1"/>
                    <a:pt x="179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 name="Google Shape;2033;p2"/>
            <p:cNvSpPr/>
            <p:nvPr/>
          </p:nvSpPr>
          <p:spPr>
            <a:xfrm>
              <a:off x="306550" y="577800"/>
              <a:ext cx="74600" cy="48800"/>
            </a:xfrm>
            <a:custGeom>
              <a:avLst/>
              <a:gdLst/>
              <a:ahLst/>
              <a:cxnLst/>
              <a:rect l="l" t="t" r="r" b="b"/>
              <a:pathLst>
                <a:path w="2984" h="1952" extrusionOk="0">
                  <a:moveTo>
                    <a:pt x="2064" y="0"/>
                  </a:moveTo>
                  <a:cubicBezTo>
                    <a:pt x="349" y="0"/>
                    <a:pt x="312" y="1096"/>
                    <a:pt x="312" y="1380"/>
                  </a:cubicBezTo>
                  <a:cubicBezTo>
                    <a:pt x="312" y="1561"/>
                    <a:pt x="181" y="1741"/>
                    <a:pt x="0" y="1790"/>
                  </a:cubicBezTo>
                  <a:cubicBezTo>
                    <a:pt x="272" y="1903"/>
                    <a:pt x="509" y="1951"/>
                    <a:pt x="717" y="1951"/>
                  </a:cubicBezTo>
                  <a:cubicBezTo>
                    <a:pt x="1476" y="1951"/>
                    <a:pt x="1843" y="1308"/>
                    <a:pt x="2049" y="807"/>
                  </a:cubicBezTo>
                  <a:cubicBezTo>
                    <a:pt x="2213" y="413"/>
                    <a:pt x="2557" y="151"/>
                    <a:pt x="2984" y="85"/>
                  </a:cubicBezTo>
                  <a:cubicBezTo>
                    <a:pt x="2633" y="26"/>
                    <a:pt x="2329" y="0"/>
                    <a:pt x="206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 name="Google Shape;2034;p2"/>
            <p:cNvSpPr/>
            <p:nvPr/>
          </p:nvSpPr>
          <p:spPr>
            <a:xfrm>
              <a:off x="277850" y="577300"/>
              <a:ext cx="36500" cy="28350"/>
            </a:xfrm>
            <a:custGeom>
              <a:avLst/>
              <a:gdLst/>
              <a:ahLst/>
              <a:cxnLst/>
              <a:rect l="l" t="t" r="r" b="b"/>
              <a:pathLst>
                <a:path w="1460" h="1134" extrusionOk="0">
                  <a:moveTo>
                    <a:pt x="501" y="0"/>
                  </a:moveTo>
                  <a:cubicBezTo>
                    <a:pt x="449" y="0"/>
                    <a:pt x="396" y="13"/>
                    <a:pt x="345" y="40"/>
                  </a:cubicBezTo>
                  <a:cubicBezTo>
                    <a:pt x="116" y="138"/>
                    <a:pt x="1" y="417"/>
                    <a:pt x="99" y="663"/>
                  </a:cubicBezTo>
                  <a:cubicBezTo>
                    <a:pt x="198" y="876"/>
                    <a:pt x="362" y="1023"/>
                    <a:pt x="575" y="1089"/>
                  </a:cubicBezTo>
                  <a:cubicBezTo>
                    <a:pt x="659" y="1119"/>
                    <a:pt x="743" y="1134"/>
                    <a:pt x="826" y="1134"/>
                  </a:cubicBezTo>
                  <a:cubicBezTo>
                    <a:pt x="968" y="1134"/>
                    <a:pt x="1106" y="1090"/>
                    <a:pt x="1230" y="1007"/>
                  </a:cubicBezTo>
                  <a:cubicBezTo>
                    <a:pt x="1378" y="876"/>
                    <a:pt x="1460" y="696"/>
                    <a:pt x="1460" y="515"/>
                  </a:cubicBezTo>
                  <a:lnTo>
                    <a:pt x="1460" y="515"/>
                  </a:lnTo>
                  <a:cubicBezTo>
                    <a:pt x="1460" y="515"/>
                    <a:pt x="1152" y="896"/>
                    <a:pt x="786" y="896"/>
                  </a:cubicBezTo>
                  <a:cubicBezTo>
                    <a:pt x="765" y="896"/>
                    <a:pt x="744" y="895"/>
                    <a:pt x="722" y="892"/>
                  </a:cubicBezTo>
                  <a:cubicBezTo>
                    <a:pt x="148" y="843"/>
                    <a:pt x="67" y="269"/>
                    <a:pt x="345" y="105"/>
                  </a:cubicBezTo>
                  <a:cubicBezTo>
                    <a:pt x="390" y="79"/>
                    <a:pt x="437" y="67"/>
                    <a:pt x="482" y="67"/>
                  </a:cubicBezTo>
                  <a:cubicBezTo>
                    <a:pt x="603" y="67"/>
                    <a:pt x="710" y="154"/>
                    <a:pt x="722" y="286"/>
                  </a:cubicBezTo>
                  <a:cubicBezTo>
                    <a:pt x="744" y="397"/>
                    <a:pt x="653" y="463"/>
                    <a:pt x="603" y="463"/>
                  </a:cubicBezTo>
                  <a:cubicBezTo>
                    <a:pt x="579" y="463"/>
                    <a:pt x="564" y="448"/>
                    <a:pt x="575" y="417"/>
                  </a:cubicBezTo>
                  <a:cubicBezTo>
                    <a:pt x="587" y="330"/>
                    <a:pt x="553" y="262"/>
                    <a:pt x="479" y="262"/>
                  </a:cubicBezTo>
                  <a:cubicBezTo>
                    <a:pt x="455" y="262"/>
                    <a:pt x="427" y="270"/>
                    <a:pt x="394" y="286"/>
                  </a:cubicBezTo>
                  <a:cubicBezTo>
                    <a:pt x="280" y="351"/>
                    <a:pt x="394" y="532"/>
                    <a:pt x="394" y="532"/>
                  </a:cubicBezTo>
                  <a:cubicBezTo>
                    <a:pt x="447" y="575"/>
                    <a:pt x="507" y="594"/>
                    <a:pt x="565" y="594"/>
                  </a:cubicBezTo>
                  <a:cubicBezTo>
                    <a:pt x="706" y="594"/>
                    <a:pt x="837" y="481"/>
                    <a:pt x="837" y="319"/>
                  </a:cubicBezTo>
                  <a:cubicBezTo>
                    <a:pt x="824" y="131"/>
                    <a:pt x="668" y="0"/>
                    <a:pt x="50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 name="Google Shape;2035;p2"/>
            <p:cNvSpPr/>
            <p:nvPr/>
          </p:nvSpPr>
          <p:spPr>
            <a:xfrm>
              <a:off x="866725" y="613125"/>
              <a:ext cx="30350" cy="84850"/>
            </a:xfrm>
            <a:custGeom>
              <a:avLst/>
              <a:gdLst/>
              <a:ahLst/>
              <a:cxnLst/>
              <a:rect l="l" t="t" r="r" b="b"/>
              <a:pathLst>
                <a:path w="1214" h="3394" extrusionOk="0">
                  <a:moveTo>
                    <a:pt x="607" y="0"/>
                  </a:moveTo>
                  <a:lnTo>
                    <a:pt x="574" y="344"/>
                  </a:lnTo>
                  <a:cubicBezTo>
                    <a:pt x="541" y="607"/>
                    <a:pt x="443" y="869"/>
                    <a:pt x="295" y="1098"/>
                  </a:cubicBezTo>
                  <a:cubicBezTo>
                    <a:pt x="230" y="1197"/>
                    <a:pt x="164" y="1311"/>
                    <a:pt x="115" y="1426"/>
                  </a:cubicBezTo>
                  <a:cubicBezTo>
                    <a:pt x="0" y="1672"/>
                    <a:pt x="49" y="1967"/>
                    <a:pt x="230" y="2164"/>
                  </a:cubicBezTo>
                  <a:cubicBezTo>
                    <a:pt x="426" y="2426"/>
                    <a:pt x="541" y="2737"/>
                    <a:pt x="574" y="3065"/>
                  </a:cubicBezTo>
                  <a:cubicBezTo>
                    <a:pt x="590" y="3147"/>
                    <a:pt x="607" y="3393"/>
                    <a:pt x="607" y="3393"/>
                  </a:cubicBezTo>
                  <a:cubicBezTo>
                    <a:pt x="623" y="3393"/>
                    <a:pt x="623" y="3131"/>
                    <a:pt x="640" y="3065"/>
                  </a:cubicBezTo>
                  <a:cubicBezTo>
                    <a:pt x="689" y="2737"/>
                    <a:pt x="803" y="2426"/>
                    <a:pt x="984" y="2164"/>
                  </a:cubicBezTo>
                  <a:cubicBezTo>
                    <a:pt x="1180" y="1967"/>
                    <a:pt x="1213" y="1672"/>
                    <a:pt x="1115" y="1426"/>
                  </a:cubicBezTo>
                  <a:cubicBezTo>
                    <a:pt x="1066" y="1311"/>
                    <a:pt x="1000" y="1197"/>
                    <a:pt x="935" y="1098"/>
                  </a:cubicBezTo>
                  <a:cubicBezTo>
                    <a:pt x="771" y="869"/>
                    <a:pt x="689" y="607"/>
                    <a:pt x="656" y="344"/>
                  </a:cubicBezTo>
                  <a:lnTo>
                    <a:pt x="607"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 name="Google Shape;2036;p2"/>
            <p:cNvSpPr/>
            <p:nvPr/>
          </p:nvSpPr>
          <p:spPr>
            <a:xfrm>
              <a:off x="743750" y="540925"/>
              <a:ext cx="75875" cy="81650"/>
            </a:xfrm>
            <a:custGeom>
              <a:avLst/>
              <a:gdLst/>
              <a:ahLst/>
              <a:cxnLst/>
              <a:rect l="l" t="t" r="r" b="b"/>
              <a:pathLst>
                <a:path w="3035" h="3266" extrusionOk="0">
                  <a:moveTo>
                    <a:pt x="718" y="1"/>
                  </a:moveTo>
                  <a:cubicBezTo>
                    <a:pt x="59" y="1"/>
                    <a:pt x="0" y="778"/>
                    <a:pt x="1084" y="954"/>
                  </a:cubicBezTo>
                  <a:cubicBezTo>
                    <a:pt x="2346" y="1167"/>
                    <a:pt x="3034" y="3265"/>
                    <a:pt x="3034" y="3265"/>
                  </a:cubicBezTo>
                  <a:cubicBezTo>
                    <a:pt x="3034" y="3265"/>
                    <a:pt x="2723" y="1003"/>
                    <a:pt x="1461" y="249"/>
                  </a:cubicBezTo>
                  <a:cubicBezTo>
                    <a:pt x="1169" y="71"/>
                    <a:pt x="916" y="1"/>
                    <a:pt x="71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 name="Google Shape;2037;p2"/>
            <p:cNvSpPr/>
            <p:nvPr/>
          </p:nvSpPr>
          <p:spPr>
            <a:xfrm>
              <a:off x="591350" y="534450"/>
              <a:ext cx="129925" cy="112950"/>
            </a:xfrm>
            <a:custGeom>
              <a:avLst/>
              <a:gdLst/>
              <a:ahLst/>
              <a:cxnLst/>
              <a:rect l="l" t="t" r="r" b="b"/>
              <a:pathLst>
                <a:path w="5197" h="4518" extrusionOk="0">
                  <a:moveTo>
                    <a:pt x="2164" y="0"/>
                  </a:moveTo>
                  <a:lnTo>
                    <a:pt x="2164" y="0"/>
                  </a:lnTo>
                  <a:cubicBezTo>
                    <a:pt x="2016" y="197"/>
                    <a:pt x="1885" y="426"/>
                    <a:pt x="1803" y="672"/>
                  </a:cubicBezTo>
                  <a:cubicBezTo>
                    <a:pt x="1672" y="1082"/>
                    <a:pt x="1131" y="1311"/>
                    <a:pt x="558" y="1705"/>
                  </a:cubicBezTo>
                  <a:cubicBezTo>
                    <a:pt x="0" y="2082"/>
                    <a:pt x="82" y="2705"/>
                    <a:pt x="197" y="3032"/>
                  </a:cubicBezTo>
                  <a:cubicBezTo>
                    <a:pt x="263" y="3262"/>
                    <a:pt x="246" y="3524"/>
                    <a:pt x="131" y="3737"/>
                  </a:cubicBezTo>
                  <a:cubicBezTo>
                    <a:pt x="394" y="3491"/>
                    <a:pt x="705" y="3327"/>
                    <a:pt x="1049" y="3245"/>
                  </a:cubicBezTo>
                  <a:cubicBezTo>
                    <a:pt x="1672" y="3049"/>
                    <a:pt x="1639" y="2754"/>
                    <a:pt x="1639" y="2295"/>
                  </a:cubicBezTo>
                  <a:cubicBezTo>
                    <a:pt x="1625" y="1877"/>
                    <a:pt x="1801" y="1852"/>
                    <a:pt x="1843" y="1852"/>
                  </a:cubicBezTo>
                  <a:cubicBezTo>
                    <a:pt x="1849" y="1852"/>
                    <a:pt x="1853" y="1852"/>
                    <a:pt x="1853" y="1852"/>
                  </a:cubicBezTo>
                  <a:cubicBezTo>
                    <a:pt x="1857" y="1852"/>
                    <a:pt x="1861" y="1852"/>
                    <a:pt x="1865" y="1852"/>
                  </a:cubicBezTo>
                  <a:cubicBezTo>
                    <a:pt x="2146" y="1852"/>
                    <a:pt x="2082" y="2381"/>
                    <a:pt x="2066" y="2672"/>
                  </a:cubicBezTo>
                  <a:cubicBezTo>
                    <a:pt x="2033" y="2983"/>
                    <a:pt x="1935" y="3590"/>
                    <a:pt x="2475" y="4163"/>
                  </a:cubicBezTo>
                  <a:cubicBezTo>
                    <a:pt x="2717" y="4427"/>
                    <a:pt x="3038" y="4517"/>
                    <a:pt x="3356" y="4517"/>
                  </a:cubicBezTo>
                  <a:cubicBezTo>
                    <a:pt x="3750" y="4517"/>
                    <a:pt x="4141" y="4380"/>
                    <a:pt x="4377" y="4262"/>
                  </a:cubicBezTo>
                  <a:cubicBezTo>
                    <a:pt x="4488" y="4216"/>
                    <a:pt x="4601" y="4194"/>
                    <a:pt x="4713" y="4194"/>
                  </a:cubicBezTo>
                  <a:cubicBezTo>
                    <a:pt x="4882" y="4194"/>
                    <a:pt x="5048" y="4245"/>
                    <a:pt x="5196" y="4344"/>
                  </a:cubicBezTo>
                  <a:cubicBezTo>
                    <a:pt x="5065" y="3475"/>
                    <a:pt x="4623" y="3196"/>
                    <a:pt x="4000" y="3131"/>
                  </a:cubicBezTo>
                  <a:cubicBezTo>
                    <a:pt x="3361" y="3065"/>
                    <a:pt x="2508" y="2852"/>
                    <a:pt x="2180" y="1770"/>
                  </a:cubicBezTo>
                  <a:cubicBezTo>
                    <a:pt x="1836" y="705"/>
                    <a:pt x="2164" y="0"/>
                    <a:pt x="216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 name="Google Shape;2038;p2"/>
            <p:cNvSpPr/>
            <p:nvPr/>
          </p:nvSpPr>
          <p:spPr>
            <a:xfrm>
              <a:off x="611825" y="610650"/>
              <a:ext cx="31600" cy="49625"/>
            </a:xfrm>
            <a:custGeom>
              <a:avLst/>
              <a:gdLst/>
              <a:ahLst/>
              <a:cxnLst/>
              <a:rect l="l" t="t" r="r" b="b"/>
              <a:pathLst>
                <a:path w="1264" h="1985" extrusionOk="0">
                  <a:moveTo>
                    <a:pt x="952" y="1"/>
                  </a:moveTo>
                  <a:cubicBezTo>
                    <a:pt x="952" y="1"/>
                    <a:pt x="935" y="83"/>
                    <a:pt x="509" y="345"/>
                  </a:cubicBezTo>
                  <a:cubicBezTo>
                    <a:pt x="165" y="525"/>
                    <a:pt x="1" y="919"/>
                    <a:pt x="116" y="1296"/>
                  </a:cubicBezTo>
                  <a:cubicBezTo>
                    <a:pt x="132" y="1361"/>
                    <a:pt x="148" y="1443"/>
                    <a:pt x="165" y="1525"/>
                  </a:cubicBezTo>
                  <a:cubicBezTo>
                    <a:pt x="214" y="1755"/>
                    <a:pt x="247" y="1984"/>
                    <a:pt x="247" y="1984"/>
                  </a:cubicBezTo>
                  <a:cubicBezTo>
                    <a:pt x="247" y="1984"/>
                    <a:pt x="247" y="1853"/>
                    <a:pt x="771" y="1558"/>
                  </a:cubicBezTo>
                  <a:cubicBezTo>
                    <a:pt x="788" y="1558"/>
                    <a:pt x="804" y="1525"/>
                    <a:pt x="820" y="1525"/>
                  </a:cubicBezTo>
                  <a:cubicBezTo>
                    <a:pt x="1263" y="1230"/>
                    <a:pt x="1083" y="820"/>
                    <a:pt x="1001" y="558"/>
                  </a:cubicBezTo>
                  <a:cubicBezTo>
                    <a:pt x="952" y="378"/>
                    <a:pt x="935" y="181"/>
                    <a:pt x="95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 name="Google Shape;2039;p2"/>
            <p:cNvSpPr/>
            <p:nvPr/>
          </p:nvSpPr>
          <p:spPr>
            <a:xfrm>
              <a:off x="2736550" y="1628550"/>
              <a:ext cx="154125" cy="154925"/>
            </a:xfrm>
            <a:custGeom>
              <a:avLst/>
              <a:gdLst/>
              <a:ahLst/>
              <a:cxnLst/>
              <a:rect l="l" t="t" r="r" b="b"/>
              <a:pathLst>
                <a:path w="6165" h="6197" extrusionOk="0">
                  <a:moveTo>
                    <a:pt x="3099" y="1"/>
                  </a:moveTo>
                  <a:cubicBezTo>
                    <a:pt x="3066" y="115"/>
                    <a:pt x="3033" y="230"/>
                    <a:pt x="3017" y="361"/>
                  </a:cubicBezTo>
                  <a:cubicBezTo>
                    <a:pt x="3017" y="361"/>
                    <a:pt x="2935" y="1263"/>
                    <a:pt x="2050" y="1394"/>
                  </a:cubicBezTo>
                  <a:cubicBezTo>
                    <a:pt x="1165" y="1509"/>
                    <a:pt x="591" y="1640"/>
                    <a:pt x="558" y="2295"/>
                  </a:cubicBezTo>
                  <a:cubicBezTo>
                    <a:pt x="528" y="2911"/>
                    <a:pt x="347" y="3238"/>
                    <a:pt x="77" y="3238"/>
                  </a:cubicBezTo>
                  <a:cubicBezTo>
                    <a:pt x="52" y="3238"/>
                    <a:pt x="27" y="3235"/>
                    <a:pt x="1" y="3230"/>
                  </a:cubicBezTo>
                  <a:lnTo>
                    <a:pt x="1" y="3230"/>
                  </a:lnTo>
                  <a:cubicBezTo>
                    <a:pt x="1" y="3230"/>
                    <a:pt x="375" y="3763"/>
                    <a:pt x="973" y="3763"/>
                  </a:cubicBezTo>
                  <a:cubicBezTo>
                    <a:pt x="1094" y="3763"/>
                    <a:pt x="1224" y="3741"/>
                    <a:pt x="1361" y="3689"/>
                  </a:cubicBezTo>
                  <a:cubicBezTo>
                    <a:pt x="2197" y="3377"/>
                    <a:pt x="2132" y="2820"/>
                    <a:pt x="2132" y="2672"/>
                  </a:cubicBezTo>
                  <a:cubicBezTo>
                    <a:pt x="2147" y="2519"/>
                    <a:pt x="2220" y="2309"/>
                    <a:pt x="2363" y="2309"/>
                  </a:cubicBezTo>
                  <a:cubicBezTo>
                    <a:pt x="2373" y="2309"/>
                    <a:pt x="2383" y="2310"/>
                    <a:pt x="2394" y="2312"/>
                  </a:cubicBezTo>
                  <a:cubicBezTo>
                    <a:pt x="2542" y="2345"/>
                    <a:pt x="2624" y="2672"/>
                    <a:pt x="2394" y="2967"/>
                  </a:cubicBezTo>
                  <a:cubicBezTo>
                    <a:pt x="2050" y="3312"/>
                    <a:pt x="2001" y="3853"/>
                    <a:pt x="2296" y="4262"/>
                  </a:cubicBezTo>
                  <a:cubicBezTo>
                    <a:pt x="2640" y="4820"/>
                    <a:pt x="3099" y="6197"/>
                    <a:pt x="3099" y="6197"/>
                  </a:cubicBezTo>
                  <a:cubicBezTo>
                    <a:pt x="3099" y="6197"/>
                    <a:pt x="3541" y="4820"/>
                    <a:pt x="3902" y="4262"/>
                  </a:cubicBezTo>
                  <a:cubicBezTo>
                    <a:pt x="4181" y="3853"/>
                    <a:pt x="4148" y="3312"/>
                    <a:pt x="3804" y="2967"/>
                  </a:cubicBezTo>
                  <a:cubicBezTo>
                    <a:pt x="3558" y="2672"/>
                    <a:pt x="3623" y="2345"/>
                    <a:pt x="3787" y="2312"/>
                  </a:cubicBezTo>
                  <a:cubicBezTo>
                    <a:pt x="3793" y="2311"/>
                    <a:pt x="3799" y="2311"/>
                    <a:pt x="3805" y="2311"/>
                  </a:cubicBezTo>
                  <a:cubicBezTo>
                    <a:pt x="3957" y="2311"/>
                    <a:pt x="4033" y="2514"/>
                    <a:pt x="4033" y="2672"/>
                  </a:cubicBezTo>
                  <a:cubicBezTo>
                    <a:pt x="4050" y="2836"/>
                    <a:pt x="3984" y="3377"/>
                    <a:pt x="4804" y="3689"/>
                  </a:cubicBezTo>
                  <a:cubicBezTo>
                    <a:pt x="4944" y="3741"/>
                    <a:pt x="5076" y="3763"/>
                    <a:pt x="5198" y="3763"/>
                  </a:cubicBezTo>
                  <a:cubicBezTo>
                    <a:pt x="5801" y="3763"/>
                    <a:pt x="6164" y="3230"/>
                    <a:pt x="6164" y="3230"/>
                  </a:cubicBezTo>
                  <a:lnTo>
                    <a:pt x="6164" y="3230"/>
                  </a:lnTo>
                  <a:cubicBezTo>
                    <a:pt x="6139" y="3235"/>
                    <a:pt x="6115" y="3238"/>
                    <a:pt x="6092" y="3238"/>
                  </a:cubicBezTo>
                  <a:cubicBezTo>
                    <a:pt x="5835" y="3238"/>
                    <a:pt x="5653" y="2911"/>
                    <a:pt x="5623" y="2295"/>
                  </a:cubicBezTo>
                  <a:cubicBezTo>
                    <a:pt x="5574" y="1640"/>
                    <a:pt x="5000" y="1509"/>
                    <a:pt x="4132" y="1394"/>
                  </a:cubicBezTo>
                  <a:cubicBezTo>
                    <a:pt x="3246" y="1263"/>
                    <a:pt x="3164" y="361"/>
                    <a:pt x="3164" y="361"/>
                  </a:cubicBezTo>
                  <a:cubicBezTo>
                    <a:pt x="3148" y="247"/>
                    <a:pt x="3132" y="115"/>
                    <a:pt x="309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 name="Google Shape;2040;p2"/>
            <p:cNvSpPr/>
            <p:nvPr/>
          </p:nvSpPr>
          <p:spPr>
            <a:xfrm>
              <a:off x="2587400" y="1492700"/>
              <a:ext cx="226625" cy="157925"/>
            </a:xfrm>
            <a:custGeom>
              <a:avLst/>
              <a:gdLst/>
              <a:ahLst/>
              <a:cxnLst/>
              <a:rect l="l" t="t" r="r" b="b"/>
              <a:pathLst>
                <a:path w="9065" h="6317" extrusionOk="0">
                  <a:moveTo>
                    <a:pt x="1997" y="1"/>
                  </a:moveTo>
                  <a:cubicBezTo>
                    <a:pt x="1084" y="1"/>
                    <a:pt x="66" y="653"/>
                    <a:pt x="33" y="1845"/>
                  </a:cubicBezTo>
                  <a:cubicBezTo>
                    <a:pt x="0" y="2714"/>
                    <a:pt x="459" y="3533"/>
                    <a:pt x="1230" y="3927"/>
                  </a:cubicBezTo>
                  <a:cubicBezTo>
                    <a:pt x="1735" y="4190"/>
                    <a:pt x="2308" y="4297"/>
                    <a:pt x="2887" y="4297"/>
                  </a:cubicBezTo>
                  <a:cubicBezTo>
                    <a:pt x="3210" y="4297"/>
                    <a:pt x="3536" y="4264"/>
                    <a:pt x="3852" y="4205"/>
                  </a:cubicBezTo>
                  <a:cubicBezTo>
                    <a:pt x="4738" y="3959"/>
                    <a:pt x="5557" y="3615"/>
                    <a:pt x="6377" y="3419"/>
                  </a:cubicBezTo>
                  <a:cubicBezTo>
                    <a:pt x="6578" y="3370"/>
                    <a:pt x="6783" y="3346"/>
                    <a:pt x="6984" y="3346"/>
                  </a:cubicBezTo>
                  <a:cubicBezTo>
                    <a:pt x="7599" y="3346"/>
                    <a:pt x="8178" y="3576"/>
                    <a:pt x="8524" y="4058"/>
                  </a:cubicBezTo>
                  <a:cubicBezTo>
                    <a:pt x="8950" y="4631"/>
                    <a:pt x="8999" y="5566"/>
                    <a:pt x="8458" y="5976"/>
                  </a:cubicBezTo>
                  <a:cubicBezTo>
                    <a:pt x="8238" y="6138"/>
                    <a:pt x="7979" y="6212"/>
                    <a:pt x="7731" y="6212"/>
                  </a:cubicBezTo>
                  <a:cubicBezTo>
                    <a:pt x="7351" y="6212"/>
                    <a:pt x="6994" y="6037"/>
                    <a:pt x="6836" y="5730"/>
                  </a:cubicBezTo>
                  <a:cubicBezTo>
                    <a:pt x="6524" y="5222"/>
                    <a:pt x="6770" y="4566"/>
                    <a:pt x="7229" y="4451"/>
                  </a:cubicBezTo>
                  <a:cubicBezTo>
                    <a:pt x="7325" y="4413"/>
                    <a:pt x="7425" y="4394"/>
                    <a:pt x="7523" y="4394"/>
                  </a:cubicBezTo>
                  <a:cubicBezTo>
                    <a:pt x="7762" y="4394"/>
                    <a:pt x="7991" y="4504"/>
                    <a:pt x="8131" y="4713"/>
                  </a:cubicBezTo>
                  <a:cubicBezTo>
                    <a:pt x="8229" y="4894"/>
                    <a:pt x="8245" y="5090"/>
                    <a:pt x="8163" y="5287"/>
                  </a:cubicBezTo>
                  <a:cubicBezTo>
                    <a:pt x="8150" y="5314"/>
                    <a:pt x="8091" y="5398"/>
                    <a:pt x="8044" y="5398"/>
                  </a:cubicBezTo>
                  <a:cubicBezTo>
                    <a:pt x="8034" y="5398"/>
                    <a:pt x="8024" y="5394"/>
                    <a:pt x="8016" y="5385"/>
                  </a:cubicBezTo>
                  <a:cubicBezTo>
                    <a:pt x="7967" y="5320"/>
                    <a:pt x="8016" y="4976"/>
                    <a:pt x="7655" y="4927"/>
                  </a:cubicBezTo>
                  <a:cubicBezTo>
                    <a:pt x="7640" y="4925"/>
                    <a:pt x="7626" y="4924"/>
                    <a:pt x="7611" y="4924"/>
                  </a:cubicBezTo>
                  <a:cubicBezTo>
                    <a:pt x="7269" y="4924"/>
                    <a:pt x="7161" y="5473"/>
                    <a:pt x="7508" y="5615"/>
                  </a:cubicBezTo>
                  <a:cubicBezTo>
                    <a:pt x="7577" y="5648"/>
                    <a:pt x="7651" y="5663"/>
                    <a:pt x="7724" y="5663"/>
                  </a:cubicBezTo>
                  <a:cubicBezTo>
                    <a:pt x="7943" y="5663"/>
                    <a:pt x="8155" y="5525"/>
                    <a:pt x="8229" y="5304"/>
                  </a:cubicBezTo>
                  <a:cubicBezTo>
                    <a:pt x="8229" y="5287"/>
                    <a:pt x="8229" y="5287"/>
                    <a:pt x="8229" y="5271"/>
                  </a:cubicBezTo>
                  <a:cubicBezTo>
                    <a:pt x="8229" y="5254"/>
                    <a:pt x="8229" y="5254"/>
                    <a:pt x="8229" y="5238"/>
                  </a:cubicBezTo>
                  <a:lnTo>
                    <a:pt x="8229" y="5222"/>
                  </a:lnTo>
                  <a:cubicBezTo>
                    <a:pt x="8262" y="5090"/>
                    <a:pt x="8245" y="4959"/>
                    <a:pt x="8213" y="4845"/>
                  </a:cubicBezTo>
                  <a:cubicBezTo>
                    <a:pt x="8100" y="4533"/>
                    <a:pt x="7808" y="4344"/>
                    <a:pt x="7494" y="4344"/>
                  </a:cubicBezTo>
                  <a:cubicBezTo>
                    <a:pt x="7395" y="4344"/>
                    <a:pt x="7294" y="4363"/>
                    <a:pt x="7196" y="4402"/>
                  </a:cubicBezTo>
                  <a:cubicBezTo>
                    <a:pt x="6705" y="4517"/>
                    <a:pt x="6426" y="5222"/>
                    <a:pt x="6754" y="5762"/>
                  </a:cubicBezTo>
                  <a:cubicBezTo>
                    <a:pt x="6927" y="6110"/>
                    <a:pt x="7342" y="6317"/>
                    <a:pt x="7770" y="6317"/>
                  </a:cubicBezTo>
                  <a:cubicBezTo>
                    <a:pt x="8028" y="6317"/>
                    <a:pt x="8291" y="6241"/>
                    <a:pt x="8508" y="6074"/>
                  </a:cubicBezTo>
                  <a:cubicBezTo>
                    <a:pt x="8950" y="5730"/>
                    <a:pt x="9065" y="5140"/>
                    <a:pt x="8917" y="4582"/>
                  </a:cubicBezTo>
                  <a:cubicBezTo>
                    <a:pt x="8819" y="4041"/>
                    <a:pt x="8458" y="3156"/>
                    <a:pt x="7196" y="2878"/>
                  </a:cubicBezTo>
                  <a:cubicBezTo>
                    <a:pt x="7056" y="2848"/>
                    <a:pt x="6912" y="2834"/>
                    <a:pt x="6767" y="2834"/>
                  </a:cubicBezTo>
                  <a:cubicBezTo>
                    <a:pt x="5429" y="2834"/>
                    <a:pt x="3899" y="3973"/>
                    <a:pt x="2316" y="3973"/>
                  </a:cubicBezTo>
                  <a:cubicBezTo>
                    <a:pt x="2086" y="3973"/>
                    <a:pt x="1855" y="3949"/>
                    <a:pt x="1623" y="3894"/>
                  </a:cubicBezTo>
                  <a:cubicBezTo>
                    <a:pt x="1541" y="3877"/>
                    <a:pt x="1443" y="3845"/>
                    <a:pt x="1361" y="3812"/>
                  </a:cubicBezTo>
                  <a:cubicBezTo>
                    <a:pt x="1345" y="3812"/>
                    <a:pt x="1312" y="3796"/>
                    <a:pt x="1295" y="3796"/>
                  </a:cubicBezTo>
                  <a:cubicBezTo>
                    <a:pt x="574" y="3419"/>
                    <a:pt x="148" y="2665"/>
                    <a:pt x="164" y="1861"/>
                  </a:cubicBezTo>
                  <a:cubicBezTo>
                    <a:pt x="187" y="739"/>
                    <a:pt x="1158" y="106"/>
                    <a:pt x="2027" y="106"/>
                  </a:cubicBezTo>
                  <a:cubicBezTo>
                    <a:pt x="2439" y="106"/>
                    <a:pt x="2829" y="249"/>
                    <a:pt x="3082" y="550"/>
                  </a:cubicBezTo>
                  <a:cubicBezTo>
                    <a:pt x="3541" y="1009"/>
                    <a:pt x="3508" y="1763"/>
                    <a:pt x="3000" y="2173"/>
                  </a:cubicBezTo>
                  <a:cubicBezTo>
                    <a:pt x="2935" y="2222"/>
                    <a:pt x="2836" y="2271"/>
                    <a:pt x="2754" y="2288"/>
                  </a:cubicBezTo>
                  <a:cubicBezTo>
                    <a:pt x="2682" y="2307"/>
                    <a:pt x="2609" y="2316"/>
                    <a:pt x="2537" y="2316"/>
                  </a:cubicBezTo>
                  <a:cubicBezTo>
                    <a:pt x="2361" y="2316"/>
                    <a:pt x="2189" y="2261"/>
                    <a:pt x="2049" y="2156"/>
                  </a:cubicBezTo>
                  <a:cubicBezTo>
                    <a:pt x="1918" y="2058"/>
                    <a:pt x="1869" y="1911"/>
                    <a:pt x="1902" y="1763"/>
                  </a:cubicBezTo>
                  <a:lnTo>
                    <a:pt x="1902" y="1763"/>
                  </a:lnTo>
                  <a:cubicBezTo>
                    <a:pt x="1975" y="1846"/>
                    <a:pt x="2073" y="1890"/>
                    <a:pt x="2174" y="1890"/>
                  </a:cubicBezTo>
                  <a:cubicBezTo>
                    <a:pt x="2232" y="1890"/>
                    <a:pt x="2290" y="1875"/>
                    <a:pt x="2344" y="1845"/>
                  </a:cubicBezTo>
                  <a:cubicBezTo>
                    <a:pt x="2590" y="1714"/>
                    <a:pt x="2508" y="1320"/>
                    <a:pt x="2197" y="1222"/>
                  </a:cubicBezTo>
                  <a:cubicBezTo>
                    <a:pt x="2165" y="1212"/>
                    <a:pt x="2134" y="1208"/>
                    <a:pt x="2103" y="1208"/>
                  </a:cubicBezTo>
                  <a:cubicBezTo>
                    <a:pt x="1765" y="1208"/>
                    <a:pt x="1495" y="1751"/>
                    <a:pt x="1885" y="2156"/>
                  </a:cubicBezTo>
                  <a:cubicBezTo>
                    <a:pt x="2044" y="2315"/>
                    <a:pt x="2248" y="2401"/>
                    <a:pt x="2456" y="2401"/>
                  </a:cubicBezTo>
                  <a:cubicBezTo>
                    <a:pt x="2528" y="2401"/>
                    <a:pt x="2601" y="2391"/>
                    <a:pt x="2672" y="2369"/>
                  </a:cubicBezTo>
                  <a:lnTo>
                    <a:pt x="2771" y="2353"/>
                  </a:lnTo>
                  <a:lnTo>
                    <a:pt x="2853" y="2320"/>
                  </a:lnTo>
                  <a:lnTo>
                    <a:pt x="2885" y="2304"/>
                  </a:lnTo>
                  <a:cubicBezTo>
                    <a:pt x="3033" y="2238"/>
                    <a:pt x="3164" y="2140"/>
                    <a:pt x="3246" y="2009"/>
                  </a:cubicBezTo>
                  <a:cubicBezTo>
                    <a:pt x="3574" y="1534"/>
                    <a:pt x="3525" y="911"/>
                    <a:pt x="3148" y="501"/>
                  </a:cubicBezTo>
                  <a:cubicBezTo>
                    <a:pt x="2880" y="163"/>
                    <a:pt x="2452" y="1"/>
                    <a:pt x="199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 name="Google Shape;2041;p2"/>
            <p:cNvSpPr/>
            <p:nvPr/>
          </p:nvSpPr>
          <p:spPr>
            <a:xfrm>
              <a:off x="2625500" y="1582175"/>
              <a:ext cx="161900" cy="92700"/>
            </a:xfrm>
            <a:custGeom>
              <a:avLst/>
              <a:gdLst/>
              <a:ahLst/>
              <a:cxnLst/>
              <a:rect l="l" t="t" r="r" b="b"/>
              <a:pathLst>
                <a:path w="6476" h="3708" extrusionOk="0">
                  <a:moveTo>
                    <a:pt x="5522" y="0"/>
                  </a:moveTo>
                  <a:cubicBezTo>
                    <a:pt x="5269" y="0"/>
                    <a:pt x="4969" y="44"/>
                    <a:pt x="4623" y="167"/>
                  </a:cubicBezTo>
                  <a:cubicBezTo>
                    <a:pt x="3779" y="468"/>
                    <a:pt x="2601" y="1029"/>
                    <a:pt x="1433" y="1029"/>
                  </a:cubicBezTo>
                  <a:cubicBezTo>
                    <a:pt x="946" y="1029"/>
                    <a:pt x="460" y="931"/>
                    <a:pt x="1" y="675"/>
                  </a:cubicBezTo>
                  <a:lnTo>
                    <a:pt x="1" y="675"/>
                  </a:lnTo>
                  <a:cubicBezTo>
                    <a:pt x="1" y="676"/>
                    <a:pt x="583" y="1334"/>
                    <a:pt x="1346" y="1334"/>
                  </a:cubicBezTo>
                  <a:cubicBezTo>
                    <a:pt x="1373" y="1334"/>
                    <a:pt x="1400" y="1333"/>
                    <a:pt x="1427" y="1331"/>
                  </a:cubicBezTo>
                  <a:cubicBezTo>
                    <a:pt x="1951" y="1295"/>
                    <a:pt x="2176" y="1158"/>
                    <a:pt x="2311" y="1158"/>
                  </a:cubicBezTo>
                  <a:cubicBezTo>
                    <a:pt x="2357" y="1158"/>
                    <a:pt x="2393" y="1174"/>
                    <a:pt x="2427" y="1216"/>
                  </a:cubicBezTo>
                  <a:cubicBezTo>
                    <a:pt x="2488" y="1314"/>
                    <a:pt x="2403" y="1366"/>
                    <a:pt x="2262" y="1366"/>
                  </a:cubicBezTo>
                  <a:cubicBezTo>
                    <a:pt x="2213" y="1366"/>
                    <a:pt x="2158" y="1360"/>
                    <a:pt x="2099" y="1348"/>
                  </a:cubicBezTo>
                  <a:cubicBezTo>
                    <a:pt x="2052" y="1330"/>
                    <a:pt x="2001" y="1321"/>
                    <a:pt x="1948" y="1321"/>
                  </a:cubicBezTo>
                  <a:cubicBezTo>
                    <a:pt x="1854" y="1321"/>
                    <a:pt x="1757" y="1350"/>
                    <a:pt x="1673" y="1413"/>
                  </a:cubicBezTo>
                  <a:cubicBezTo>
                    <a:pt x="1514" y="1572"/>
                    <a:pt x="1710" y="2087"/>
                    <a:pt x="1362" y="2087"/>
                  </a:cubicBezTo>
                  <a:cubicBezTo>
                    <a:pt x="1351" y="2087"/>
                    <a:pt x="1340" y="2086"/>
                    <a:pt x="1329" y="2085"/>
                  </a:cubicBezTo>
                  <a:lnTo>
                    <a:pt x="1329" y="2085"/>
                  </a:lnTo>
                  <a:cubicBezTo>
                    <a:pt x="1329" y="2085"/>
                    <a:pt x="1618" y="2459"/>
                    <a:pt x="2049" y="2459"/>
                  </a:cubicBezTo>
                  <a:cubicBezTo>
                    <a:pt x="2189" y="2459"/>
                    <a:pt x="2344" y="2419"/>
                    <a:pt x="2509" y="2315"/>
                  </a:cubicBezTo>
                  <a:cubicBezTo>
                    <a:pt x="3181" y="1872"/>
                    <a:pt x="2820" y="1380"/>
                    <a:pt x="3066" y="1249"/>
                  </a:cubicBezTo>
                  <a:cubicBezTo>
                    <a:pt x="3109" y="1226"/>
                    <a:pt x="3152" y="1216"/>
                    <a:pt x="3192" y="1216"/>
                  </a:cubicBezTo>
                  <a:cubicBezTo>
                    <a:pt x="3378" y="1216"/>
                    <a:pt x="3501" y="1446"/>
                    <a:pt x="3312" y="1675"/>
                  </a:cubicBezTo>
                  <a:cubicBezTo>
                    <a:pt x="3082" y="1938"/>
                    <a:pt x="2214" y="2888"/>
                    <a:pt x="3558" y="3708"/>
                  </a:cubicBezTo>
                  <a:cubicBezTo>
                    <a:pt x="3558" y="3708"/>
                    <a:pt x="3377" y="3249"/>
                    <a:pt x="3738" y="3085"/>
                  </a:cubicBezTo>
                  <a:cubicBezTo>
                    <a:pt x="4099" y="2921"/>
                    <a:pt x="4804" y="2708"/>
                    <a:pt x="4705" y="2200"/>
                  </a:cubicBezTo>
                  <a:cubicBezTo>
                    <a:pt x="4607" y="1708"/>
                    <a:pt x="4246" y="954"/>
                    <a:pt x="4853" y="512"/>
                  </a:cubicBezTo>
                  <a:cubicBezTo>
                    <a:pt x="5199" y="242"/>
                    <a:pt x="5501" y="142"/>
                    <a:pt x="5807" y="142"/>
                  </a:cubicBezTo>
                  <a:cubicBezTo>
                    <a:pt x="6022" y="142"/>
                    <a:pt x="6239" y="191"/>
                    <a:pt x="6475" y="266"/>
                  </a:cubicBezTo>
                  <a:cubicBezTo>
                    <a:pt x="6475" y="266"/>
                    <a:pt x="6144" y="0"/>
                    <a:pt x="55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 name="Google Shape;2042;p2"/>
            <p:cNvSpPr/>
            <p:nvPr/>
          </p:nvSpPr>
          <p:spPr>
            <a:xfrm>
              <a:off x="2655425" y="1490500"/>
              <a:ext cx="90175" cy="63500"/>
            </a:xfrm>
            <a:custGeom>
              <a:avLst/>
              <a:gdLst/>
              <a:ahLst/>
              <a:cxnLst/>
              <a:rect l="l" t="t" r="r" b="b"/>
              <a:pathLst>
                <a:path w="3607" h="2540" extrusionOk="0">
                  <a:moveTo>
                    <a:pt x="1101" y="1"/>
                  </a:moveTo>
                  <a:cubicBezTo>
                    <a:pt x="504" y="1"/>
                    <a:pt x="0" y="130"/>
                    <a:pt x="0" y="130"/>
                  </a:cubicBezTo>
                  <a:cubicBezTo>
                    <a:pt x="0" y="130"/>
                    <a:pt x="951" y="195"/>
                    <a:pt x="1197" y="556"/>
                  </a:cubicBezTo>
                  <a:cubicBezTo>
                    <a:pt x="1377" y="736"/>
                    <a:pt x="1426" y="1015"/>
                    <a:pt x="1345" y="1261"/>
                  </a:cubicBezTo>
                  <a:cubicBezTo>
                    <a:pt x="1312" y="1490"/>
                    <a:pt x="1181" y="2146"/>
                    <a:pt x="2213" y="2162"/>
                  </a:cubicBezTo>
                  <a:cubicBezTo>
                    <a:pt x="3262" y="2162"/>
                    <a:pt x="3098" y="2539"/>
                    <a:pt x="3098" y="2539"/>
                  </a:cubicBezTo>
                  <a:cubicBezTo>
                    <a:pt x="3098" y="2539"/>
                    <a:pt x="3607" y="1769"/>
                    <a:pt x="2738" y="622"/>
                  </a:cubicBezTo>
                  <a:cubicBezTo>
                    <a:pt x="2364" y="126"/>
                    <a:pt x="1688" y="1"/>
                    <a:pt x="110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 name="Google Shape;2043;p2"/>
            <p:cNvSpPr/>
            <p:nvPr/>
          </p:nvSpPr>
          <p:spPr>
            <a:xfrm>
              <a:off x="2620175" y="1423675"/>
              <a:ext cx="56575" cy="66800"/>
            </a:xfrm>
            <a:custGeom>
              <a:avLst/>
              <a:gdLst/>
              <a:ahLst/>
              <a:cxnLst/>
              <a:rect l="l" t="t" r="r" b="b"/>
              <a:pathLst>
                <a:path w="2263" h="2672" extrusionOk="0">
                  <a:moveTo>
                    <a:pt x="1115" y="0"/>
                  </a:moveTo>
                  <a:lnTo>
                    <a:pt x="1115" y="0"/>
                  </a:lnTo>
                  <a:cubicBezTo>
                    <a:pt x="820" y="164"/>
                    <a:pt x="738" y="705"/>
                    <a:pt x="804" y="1426"/>
                  </a:cubicBezTo>
                  <a:cubicBezTo>
                    <a:pt x="870" y="2164"/>
                    <a:pt x="1" y="2606"/>
                    <a:pt x="1" y="2606"/>
                  </a:cubicBezTo>
                  <a:cubicBezTo>
                    <a:pt x="574" y="2410"/>
                    <a:pt x="1755" y="2672"/>
                    <a:pt x="2001" y="2016"/>
                  </a:cubicBezTo>
                  <a:cubicBezTo>
                    <a:pt x="2263" y="1344"/>
                    <a:pt x="1624" y="934"/>
                    <a:pt x="1263" y="738"/>
                  </a:cubicBezTo>
                  <a:cubicBezTo>
                    <a:pt x="902" y="541"/>
                    <a:pt x="1115" y="0"/>
                    <a:pt x="11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 name="Google Shape;2044;p2"/>
            <p:cNvSpPr/>
            <p:nvPr/>
          </p:nvSpPr>
          <p:spPr>
            <a:xfrm>
              <a:off x="2535775" y="1452750"/>
              <a:ext cx="79525" cy="107800"/>
            </a:xfrm>
            <a:custGeom>
              <a:avLst/>
              <a:gdLst/>
              <a:ahLst/>
              <a:cxnLst/>
              <a:rect l="l" t="t" r="r" b="b"/>
              <a:pathLst>
                <a:path w="3181" h="4312" extrusionOk="0">
                  <a:moveTo>
                    <a:pt x="2803" y="1"/>
                  </a:moveTo>
                  <a:cubicBezTo>
                    <a:pt x="2707" y="97"/>
                    <a:pt x="2587" y="136"/>
                    <a:pt x="2463" y="136"/>
                  </a:cubicBezTo>
                  <a:cubicBezTo>
                    <a:pt x="2440" y="136"/>
                    <a:pt x="2417" y="135"/>
                    <a:pt x="2393" y="132"/>
                  </a:cubicBezTo>
                  <a:cubicBezTo>
                    <a:pt x="2331" y="120"/>
                    <a:pt x="2244" y="111"/>
                    <a:pt x="2144" y="111"/>
                  </a:cubicBezTo>
                  <a:cubicBezTo>
                    <a:pt x="1821" y="111"/>
                    <a:pt x="1367" y="213"/>
                    <a:pt x="1230" y="689"/>
                  </a:cubicBezTo>
                  <a:cubicBezTo>
                    <a:pt x="1033" y="1312"/>
                    <a:pt x="1180" y="1705"/>
                    <a:pt x="1393" y="1886"/>
                  </a:cubicBezTo>
                  <a:cubicBezTo>
                    <a:pt x="1607" y="2066"/>
                    <a:pt x="1607" y="2443"/>
                    <a:pt x="1459" y="2492"/>
                  </a:cubicBezTo>
                  <a:cubicBezTo>
                    <a:pt x="1423" y="2510"/>
                    <a:pt x="1387" y="2518"/>
                    <a:pt x="1352" y="2518"/>
                  </a:cubicBezTo>
                  <a:cubicBezTo>
                    <a:pt x="1194" y="2518"/>
                    <a:pt x="1064" y="2355"/>
                    <a:pt x="1131" y="2181"/>
                  </a:cubicBezTo>
                  <a:cubicBezTo>
                    <a:pt x="1206" y="1956"/>
                    <a:pt x="1035" y="1732"/>
                    <a:pt x="805" y="1732"/>
                  </a:cubicBezTo>
                  <a:cubicBezTo>
                    <a:pt x="783" y="1732"/>
                    <a:pt x="761" y="1734"/>
                    <a:pt x="738" y="1738"/>
                  </a:cubicBezTo>
                  <a:cubicBezTo>
                    <a:pt x="677" y="1746"/>
                    <a:pt x="623" y="1750"/>
                    <a:pt x="575" y="1750"/>
                  </a:cubicBezTo>
                  <a:cubicBezTo>
                    <a:pt x="414" y="1750"/>
                    <a:pt x="320" y="1704"/>
                    <a:pt x="295" y="1591"/>
                  </a:cubicBezTo>
                  <a:lnTo>
                    <a:pt x="295" y="1591"/>
                  </a:lnTo>
                  <a:cubicBezTo>
                    <a:pt x="295" y="1591"/>
                    <a:pt x="0" y="2492"/>
                    <a:pt x="705" y="2935"/>
                  </a:cubicBezTo>
                  <a:cubicBezTo>
                    <a:pt x="1393" y="3361"/>
                    <a:pt x="1738" y="4049"/>
                    <a:pt x="2115" y="4312"/>
                  </a:cubicBezTo>
                  <a:cubicBezTo>
                    <a:pt x="2115" y="4312"/>
                    <a:pt x="1525" y="3345"/>
                    <a:pt x="2082" y="2476"/>
                  </a:cubicBezTo>
                  <a:cubicBezTo>
                    <a:pt x="2639" y="1607"/>
                    <a:pt x="3180" y="1345"/>
                    <a:pt x="28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 name="Google Shape;2045;p2"/>
            <p:cNvSpPr/>
            <p:nvPr/>
          </p:nvSpPr>
          <p:spPr>
            <a:xfrm>
              <a:off x="2430450" y="1294075"/>
              <a:ext cx="202875" cy="202550"/>
            </a:xfrm>
            <a:custGeom>
              <a:avLst/>
              <a:gdLst/>
              <a:ahLst/>
              <a:cxnLst/>
              <a:rect l="l" t="t" r="r" b="b"/>
              <a:pathLst>
                <a:path w="8115" h="8102" extrusionOk="0">
                  <a:moveTo>
                    <a:pt x="2383" y="1"/>
                  </a:moveTo>
                  <a:cubicBezTo>
                    <a:pt x="2283" y="1"/>
                    <a:pt x="2182" y="7"/>
                    <a:pt x="2082" y="21"/>
                  </a:cubicBezTo>
                  <a:cubicBezTo>
                    <a:pt x="755" y="168"/>
                    <a:pt x="1" y="1988"/>
                    <a:pt x="771" y="3233"/>
                  </a:cubicBezTo>
                  <a:cubicBezTo>
                    <a:pt x="1392" y="4195"/>
                    <a:pt x="2468" y="4489"/>
                    <a:pt x="3442" y="4489"/>
                  </a:cubicBezTo>
                  <a:cubicBezTo>
                    <a:pt x="3548" y="4489"/>
                    <a:pt x="3652" y="4486"/>
                    <a:pt x="3754" y="4479"/>
                  </a:cubicBezTo>
                  <a:cubicBezTo>
                    <a:pt x="3951" y="4479"/>
                    <a:pt x="4197" y="4446"/>
                    <a:pt x="4443" y="4414"/>
                  </a:cubicBezTo>
                  <a:cubicBezTo>
                    <a:pt x="4443" y="4414"/>
                    <a:pt x="4638" y="4383"/>
                    <a:pt x="4933" y="4383"/>
                  </a:cubicBezTo>
                  <a:cubicBezTo>
                    <a:pt x="5420" y="4383"/>
                    <a:pt x="6178" y="4466"/>
                    <a:pt x="6770" y="4905"/>
                  </a:cubicBezTo>
                  <a:cubicBezTo>
                    <a:pt x="7164" y="5250"/>
                    <a:pt x="7426" y="5725"/>
                    <a:pt x="7508" y="6233"/>
                  </a:cubicBezTo>
                  <a:cubicBezTo>
                    <a:pt x="7508" y="6233"/>
                    <a:pt x="7672" y="7430"/>
                    <a:pt x="7098" y="8069"/>
                  </a:cubicBezTo>
                  <a:lnTo>
                    <a:pt x="7065" y="8102"/>
                  </a:lnTo>
                  <a:cubicBezTo>
                    <a:pt x="7065" y="8102"/>
                    <a:pt x="8114" y="7577"/>
                    <a:pt x="7983" y="5987"/>
                  </a:cubicBezTo>
                  <a:cubicBezTo>
                    <a:pt x="7875" y="4666"/>
                    <a:pt x="6825" y="4010"/>
                    <a:pt x="5499" y="4010"/>
                  </a:cubicBezTo>
                  <a:cubicBezTo>
                    <a:pt x="5212" y="4010"/>
                    <a:pt x="4912" y="4041"/>
                    <a:pt x="4607" y="4102"/>
                  </a:cubicBezTo>
                  <a:cubicBezTo>
                    <a:pt x="4105" y="4203"/>
                    <a:pt x="3650" y="4253"/>
                    <a:pt x="3240" y="4253"/>
                  </a:cubicBezTo>
                  <a:cubicBezTo>
                    <a:pt x="2714" y="4253"/>
                    <a:pt x="2264" y="4170"/>
                    <a:pt x="1886" y="4004"/>
                  </a:cubicBezTo>
                  <a:cubicBezTo>
                    <a:pt x="1492" y="3807"/>
                    <a:pt x="1164" y="3512"/>
                    <a:pt x="919" y="3152"/>
                  </a:cubicBezTo>
                  <a:cubicBezTo>
                    <a:pt x="197" y="1988"/>
                    <a:pt x="886" y="299"/>
                    <a:pt x="2099" y="168"/>
                  </a:cubicBezTo>
                  <a:cubicBezTo>
                    <a:pt x="2207" y="150"/>
                    <a:pt x="2316" y="141"/>
                    <a:pt x="2423" y="141"/>
                  </a:cubicBezTo>
                  <a:cubicBezTo>
                    <a:pt x="2886" y="141"/>
                    <a:pt x="3324" y="311"/>
                    <a:pt x="3590" y="644"/>
                  </a:cubicBezTo>
                  <a:cubicBezTo>
                    <a:pt x="3869" y="1037"/>
                    <a:pt x="3935" y="1562"/>
                    <a:pt x="3721" y="2004"/>
                  </a:cubicBezTo>
                  <a:cubicBezTo>
                    <a:pt x="3574" y="2339"/>
                    <a:pt x="3240" y="2543"/>
                    <a:pt x="2881" y="2543"/>
                  </a:cubicBezTo>
                  <a:cubicBezTo>
                    <a:pt x="2801" y="2543"/>
                    <a:pt x="2720" y="2533"/>
                    <a:pt x="2640" y="2512"/>
                  </a:cubicBezTo>
                  <a:cubicBezTo>
                    <a:pt x="2197" y="2398"/>
                    <a:pt x="2017" y="1971"/>
                    <a:pt x="2361" y="1922"/>
                  </a:cubicBezTo>
                  <a:cubicBezTo>
                    <a:pt x="2771" y="1857"/>
                    <a:pt x="2853" y="1512"/>
                    <a:pt x="2705" y="1217"/>
                  </a:cubicBezTo>
                  <a:cubicBezTo>
                    <a:pt x="2644" y="1096"/>
                    <a:pt x="2509" y="1027"/>
                    <a:pt x="2363" y="1027"/>
                  </a:cubicBezTo>
                  <a:cubicBezTo>
                    <a:pt x="2155" y="1027"/>
                    <a:pt x="1927" y="1168"/>
                    <a:pt x="1869" y="1496"/>
                  </a:cubicBezTo>
                  <a:cubicBezTo>
                    <a:pt x="1820" y="1758"/>
                    <a:pt x="1886" y="2037"/>
                    <a:pt x="2082" y="2250"/>
                  </a:cubicBezTo>
                  <a:cubicBezTo>
                    <a:pt x="2250" y="2434"/>
                    <a:pt x="2583" y="2592"/>
                    <a:pt x="2927" y="2592"/>
                  </a:cubicBezTo>
                  <a:cubicBezTo>
                    <a:pt x="3256" y="2592"/>
                    <a:pt x="3595" y="2446"/>
                    <a:pt x="3803" y="2037"/>
                  </a:cubicBezTo>
                  <a:cubicBezTo>
                    <a:pt x="4033" y="1562"/>
                    <a:pt x="4000" y="1004"/>
                    <a:pt x="3689" y="562"/>
                  </a:cubicBezTo>
                  <a:cubicBezTo>
                    <a:pt x="3401" y="178"/>
                    <a:pt x="2895" y="1"/>
                    <a:pt x="23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 name="Google Shape;2046;p2"/>
            <p:cNvSpPr/>
            <p:nvPr/>
          </p:nvSpPr>
          <p:spPr>
            <a:xfrm>
              <a:off x="2608300" y="1495775"/>
              <a:ext cx="25" cy="25"/>
            </a:xfrm>
            <a:custGeom>
              <a:avLst/>
              <a:gdLst/>
              <a:ahLst/>
              <a:cxnLst/>
              <a:rect l="l" t="t" r="r" b="b"/>
              <a:pathLst>
                <a:path w="1" h="1" extrusionOk="0">
                  <a:moveTo>
                    <a:pt x="0" y="1"/>
                  </a:moveTo>
                  <a:lnTo>
                    <a:pt x="0" y="1"/>
                  </a:lnTo>
                  <a:lnTo>
                    <a:pt x="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 name="Google Shape;2047;p2"/>
            <p:cNvSpPr/>
            <p:nvPr/>
          </p:nvSpPr>
          <p:spPr>
            <a:xfrm>
              <a:off x="2463225" y="1410675"/>
              <a:ext cx="116425" cy="59325"/>
            </a:xfrm>
            <a:custGeom>
              <a:avLst/>
              <a:gdLst/>
              <a:ahLst/>
              <a:cxnLst/>
              <a:rect l="l" t="t" r="r" b="b"/>
              <a:pathLst>
                <a:path w="4657" h="2373" extrusionOk="0">
                  <a:moveTo>
                    <a:pt x="3571" y="0"/>
                  </a:moveTo>
                  <a:cubicBezTo>
                    <a:pt x="3275" y="0"/>
                    <a:pt x="2923" y="41"/>
                    <a:pt x="2525" y="159"/>
                  </a:cubicBezTo>
                  <a:cubicBezTo>
                    <a:pt x="1965" y="319"/>
                    <a:pt x="1489" y="378"/>
                    <a:pt x="1101" y="378"/>
                  </a:cubicBezTo>
                  <a:cubicBezTo>
                    <a:pt x="568" y="378"/>
                    <a:pt x="200" y="266"/>
                    <a:pt x="1" y="143"/>
                  </a:cubicBezTo>
                  <a:lnTo>
                    <a:pt x="1" y="143"/>
                  </a:lnTo>
                  <a:cubicBezTo>
                    <a:pt x="132" y="258"/>
                    <a:pt x="263" y="389"/>
                    <a:pt x="378" y="520"/>
                  </a:cubicBezTo>
                  <a:cubicBezTo>
                    <a:pt x="438" y="641"/>
                    <a:pt x="596" y="1389"/>
                    <a:pt x="1186" y="1389"/>
                  </a:cubicBezTo>
                  <a:cubicBezTo>
                    <a:pt x="1236" y="1389"/>
                    <a:pt x="1289" y="1384"/>
                    <a:pt x="1345" y="1372"/>
                  </a:cubicBezTo>
                  <a:cubicBezTo>
                    <a:pt x="2083" y="1225"/>
                    <a:pt x="1935" y="749"/>
                    <a:pt x="2410" y="618"/>
                  </a:cubicBezTo>
                  <a:cubicBezTo>
                    <a:pt x="2506" y="590"/>
                    <a:pt x="2587" y="578"/>
                    <a:pt x="2654" y="578"/>
                  </a:cubicBezTo>
                  <a:cubicBezTo>
                    <a:pt x="2932" y="578"/>
                    <a:pt x="2975" y="782"/>
                    <a:pt x="2869" y="848"/>
                  </a:cubicBezTo>
                  <a:cubicBezTo>
                    <a:pt x="2808" y="886"/>
                    <a:pt x="2751" y="899"/>
                    <a:pt x="2690" y="899"/>
                  </a:cubicBezTo>
                  <a:cubicBezTo>
                    <a:pt x="2621" y="899"/>
                    <a:pt x="2547" y="882"/>
                    <a:pt x="2460" y="864"/>
                  </a:cubicBezTo>
                  <a:cubicBezTo>
                    <a:pt x="2451" y="863"/>
                    <a:pt x="2441" y="863"/>
                    <a:pt x="2431" y="863"/>
                  </a:cubicBezTo>
                  <a:cubicBezTo>
                    <a:pt x="2234" y="863"/>
                    <a:pt x="1812" y="1017"/>
                    <a:pt x="1968" y="1438"/>
                  </a:cubicBezTo>
                  <a:cubicBezTo>
                    <a:pt x="2132" y="1864"/>
                    <a:pt x="2378" y="2225"/>
                    <a:pt x="2099" y="2372"/>
                  </a:cubicBezTo>
                  <a:cubicBezTo>
                    <a:pt x="2099" y="2372"/>
                    <a:pt x="3033" y="2372"/>
                    <a:pt x="3345" y="2110"/>
                  </a:cubicBezTo>
                  <a:cubicBezTo>
                    <a:pt x="3705" y="1848"/>
                    <a:pt x="3853" y="1405"/>
                    <a:pt x="3722" y="979"/>
                  </a:cubicBezTo>
                  <a:cubicBezTo>
                    <a:pt x="3624" y="504"/>
                    <a:pt x="3931" y="196"/>
                    <a:pt x="4398" y="196"/>
                  </a:cubicBezTo>
                  <a:cubicBezTo>
                    <a:pt x="4480" y="196"/>
                    <a:pt x="4566" y="206"/>
                    <a:pt x="4656" y="225"/>
                  </a:cubicBezTo>
                  <a:cubicBezTo>
                    <a:pt x="4656" y="225"/>
                    <a:pt x="4262" y="0"/>
                    <a:pt x="357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 name="Google Shape;2048;p2"/>
            <p:cNvSpPr/>
            <p:nvPr/>
          </p:nvSpPr>
          <p:spPr>
            <a:xfrm>
              <a:off x="2492750" y="1301150"/>
              <a:ext cx="80750" cy="83700"/>
            </a:xfrm>
            <a:custGeom>
              <a:avLst/>
              <a:gdLst/>
              <a:ahLst/>
              <a:cxnLst/>
              <a:rect l="l" t="t" r="r" b="b"/>
              <a:pathLst>
                <a:path w="3230" h="3348" extrusionOk="0">
                  <a:moveTo>
                    <a:pt x="1262" y="0"/>
                  </a:moveTo>
                  <a:lnTo>
                    <a:pt x="1262" y="0"/>
                  </a:lnTo>
                  <a:cubicBezTo>
                    <a:pt x="1688" y="426"/>
                    <a:pt x="1836" y="1082"/>
                    <a:pt x="1639" y="1656"/>
                  </a:cubicBezTo>
                  <a:cubicBezTo>
                    <a:pt x="1406" y="2416"/>
                    <a:pt x="870" y="2608"/>
                    <a:pt x="416" y="2608"/>
                  </a:cubicBezTo>
                  <a:cubicBezTo>
                    <a:pt x="263" y="2608"/>
                    <a:pt x="120" y="2586"/>
                    <a:pt x="0" y="2557"/>
                  </a:cubicBezTo>
                  <a:lnTo>
                    <a:pt x="0" y="2557"/>
                  </a:lnTo>
                  <a:cubicBezTo>
                    <a:pt x="0" y="2557"/>
                    <a:pt x="228" y="3347"/>
                    <a:pt x="1006" y="3347"/>
                  </a:cubicBezTo>
                  <a:cubicBezTo>
                    <a:pt x="1036" y="3347"/>
                    <a:pt x="1067" y="3346"/>
                    <a:pt x="1098" y="3344"/>
                  </a:cubicBezTo>
                  <a:cubicBezTo>
                    <a:pt x="1951" y="3278"/>
                    <a:pt x="1885" y="2639"/>
                    <a:pt x="1885" y="2344"/>
                  </a:cubicBezTo>
                  <a:cubicBezTo>
                    <a:pt x="1869" y="2065"/>
                    <a:pt x="1852" y="1836"/>
                    <a:pt x="1967" y="1836"/>
                  </a:cubicBezTo>
                  <a:cubicBezTo>
                    <a:pt x="2082" y="1836"/>
                    <a:pt x="2115" y="1951"/>
                    <a:pt x="2049" y="2147"/>
                  </a:cubicBezTo>
                  <a:cubicBezTo>
                    <a:pt x="1983" y="2344"/>
                    <a:pt x="1820" y="2983"/>
                    <a:pt x="2918" y="3082"/>
                  </a:cubicBezTo>
                  <a:cubicBezTo>
                    <a:pt x="2787" y="3000"/>
                    <a:pt x="2754" y="2803"/>
                    <a:pt x="2852" y="2672"/>
                  </a:cubicBezTo>
                  <a:cubicBezTo>
                    <a:pt x="3016" y="2426"/>
                    <a:pt x="3229" y="1967"/>
                    <a:pt x="2492" y="1344"/>
                  </a:cubicBezTo>
                  <a:cubicBezTo>
                    <a:pt x="1770" y="721"/>
                    <a:pt x="1705" y="279"/>
                    <a:pt x="12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 name="Google Shape;2049;p2"/>
            <p:cNvSpPr/>
            <p:nvPr/>
          </p:nvSpPr>
          <p:spPr>
            <a:xfrm>
              <a:off x="2409550" y="1181725"/>
              <a:ext cx="48375" cy="191550"/>
            </a:xfrm>
            <a:custGeom>
              <a:avLst/>
              <a:gdLst/>
              <a:ahLst/>
              <a:cxnLst/>
              <a:rect l="l" t="t" r="r" b="b"/>
              <a:pathLst>
                <a:path w="1935" h="7662" extrusionOk="0">
                  <a:moveTo>
                    <a:pt x="631" y="1"/>
                  </a:moveTo>
                  <a:cubicBezTo>
                    <a:pt x="565" y="1"/>
                    <a:pt x="497" y="17"/>
                    <a:pt x="427" y="56"/>
                  </a:cubicBezTo>
                  <a:cubicBezTo>
                    <a:pt x="1" y="286"/>
                    <a:pt x="328" y="843"/>
                    <a:pt x="591" y="1105"/>
                  </a:cubicBezTo>
                  <a:cubicBezTo>
                    <a:pt x="853" y="1368"/>
                    <a:pt x="869" y="2630"/>
                    <a:pt x="738" y="4007"/>
                  </a:cubicBezTo>
                  <a:cubicBezTo>
                    <a:pt x="607" y="5367"/>
                    <a:pt x="771" y="7137"/>
                    <a:pt x="1459" y="7662"/>
                  </a:cubicBezTo>
                  <a:cubicBezTo>
                    <a:pt x="1459" y="7662"/>
                    <a:pt x="820" y="7055"/>
                    <a:pt x="951" y="5170"/>
                  </a:cubicBezTo>
                  <a:cubicBezTo>
                    <a:pt x="1099" y="3302"/>
                    <a:pt x="1935" y="1515"/>
                    <a:pt x="1197" y="384"/>
                  </a:cubicBezTo>
                  <a:cubicBezTo>
                    <a:pt x="1197" y="384"/>
                    <a:pt x="949" y="1"/>
                    <a:pt x="63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 name="Google Shape;2050;p2"/>
            <p:cNvSpPr/>
            <p:nvPr/>
          </p:nvSpPr>
          <p:spPr>
            <a:xfrm>
              <a:off x="2290300" y="1156400"/>
              <a:ext cx="213950" cy="255000"/>
            </a:xfrm>
            <a:custGeom>
              <a:avLst/>
              <a:gdLst/>
              <a:ahLst/>
              <a:cxnLst/>
              <a:rect l="l" t="t" r="r" b="b"/>
              <a:pathLst>
                <a:path w="8558" h="10200" extrusionOk="0">
                  <a:moveTo>
                    <a:pt x="2261" y="0"/>
                  </a:moveTo>
                  <a:cubicBezTo>
                    <a:pt x="1357" y="0"/>
                    <a:pt x="511" y="471"/>
                    <a:pt x="296" y="1184"/>
                  </a:cubicBezTo>
                  <a:cubicBezTo>
                    <a:pt x="1" y="1971"/>
                    <a:pt x="411" y="2676"/>
                    <a:pt x="820" y="2905"/>
                  </a:cubicBezTo>
                  <a:cubicBezTo>
                    <a:pt x="1040" y="3051"/>
                    <a:pt x="1297" y="3114"/>
                    <a:pt x="1551" y="3114"/>
                  </a:cubicBezTo>
                  <a:cubicBezTo>
                    <a:pt x="2093" y="3114"/>
                    <a:pt x="2616" y="2826"/>
                    <a:pt x="2705" y="2446"/>
                  </a:cubicBezTo>
                  <a:cubicBezTo>
                    <a:pt x="2849" y="2043"/>
                    <a:pt x="2551" y="1652"/>
                    <a:pt x="2165" y="1652"/>
                  </a:cubicBezTo>
                  <a:cubicBezTo>
                    <a:pt x="2111" y="1652"/>
                    <a:pt x="2056" y="1660"/>
                    <a:pt x="2001" y="1676"/>
                  </a:cubicBezTo>
                  <a:cubicBezTo>
                    <a:pt x="1673" y="1741"/>
                    <a:pt x="1476" y="2086"/>
                    <a:pt x="1607" y="2397"/>
                  </a:cubicBezTo>
                  <a:cubicBezTo>
                    <a:pt x="1683" y="2649"/>
                    <a:pt x="1972" y="2678"/>
                    <a:pt x="2101" y="2678"/>
                  </a:cubicBezTo>
                  <a:cubicBezTo>
                    <a:pt x="2140" y="2678"/>
                    <a:pt x="2164" y="2676"/>
                    <a:pt x="2164" y="2676"/>
                  </a:cubicBezTo>
                  <a:lnTo>
                    <a:pt x="2164" y="2676"/>
                  </a:lnTo>
                  <a:cubicBezTo>
                    <a:pt x="2100" y="2843"/>
                    <a:pt x="1883" y="2967"/>
                    <a:pt x="1623" y="2967"/>
                  </a:cubicBezTo>
                  <a:cubicBezTo>
                    <a:pt x="1424" y="2967"/>
                    <a:pt x="1200" y="2894"/>
                    <a:pt x="1001" y="2708"/>
                  </a:cubicBezTo>
                  <a:cubicBezTo>
                    <a:pt x="574" y="2331"/>
                    <a:pt x="476" y="1086"/>
                    <a:pt x="1197" y="512"/>
                  </a:cubicBezTo>
                  <a:cubicBezTo>
                    <a:pt x="1522" y="276"/>
                    <a:pt x="1912" y="146"/>
                    <a:pt x="2309" y="146"/>
                  </a:cubicBezTo>
                  <a:cubicBezTo>
                    <a:pt x="2354" y="146"/>
                    <a:pt x="2398" y="148"/>
                    <a:pt x="2443" y="151"/>
                  </a:cubicBezTo>
                  <a:cubicBezTo>
                    <a:pt x="2574" y="168"/>
                    <a:pt x="2705" y="184"/>
                    <a:pt x="2836" y="217"/>
                  </a:cubicBezTo>
                  <a:cubicBezTo>
                    <a:pt x="3935" y="463"/>
                    <a:pt x="4656" y="1659"/>
                    <a:pt x="4885" y="2889"/>
                  </a:cubicBezTo>
                  <a:cubicBezTo>
                    <a:pt x="5115" y="4118"/>
                    <a:pt x="4885" y="5380"/>
                    <a:pt x="4951" y="6495"/>
                  </a:cubicBezTo>
                  <a:cubicBezTo>
                    <a:pt x="4902" y="7511"/>
                    <a:pt x="5312" y="8495"/>
                    <a:pt x="6049" y="9199"/>
                  </a:cubicBezTo>
                  <a:cubicBezTo>
                    <a:pt x="6738" y="9822"/>
                    <a:pt x="7623" y="10166"/>
                    <a:pt x="8557" y="10199"/>
                  </a:cubicBezTo>
                  <a:cubicBezTo>
                    <a:pt x="7639" y="10134"/>
                    <a:pt x="6754" y="9757"/>
                    <a:pt x="6082" y="9134"/>
                  </a:cubicBezTo>
                  <a:cubicBezTo>
                    <a:pt x="5377" y="8429"/>
                    <a:pt x="5017" y="7462"/>
                    <a:pt x="5082" y="6478"/>
                  </a:cubicBezTo>
                  <a:cubicBezTo>
                    <a:pt x="5033" y="5380"/>
                    <a:pt x="5279" y="4135"/>
                    <a:pt x="5033" y="2840"/>
                  </a:cubicBezTo>
                  <a:cubicBezTo>
                    <a:pt x="4803" y="1577"/>
                    <a:pt x="4049" y="315"/>
                    <a:pt x="2853" y="69"/>
                  </a:cubicBezTo>
                  <a:cubicBezTo>
                    <a:pt x="2657" y="23"/>
                    <a:pt x="2457" y="0"/>
                    <a:pt x="22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 name="Google Shape;2051;p2"/>
            <p:cNvSpPr/>
            <p:nvPr/>
          </p:nvSpPr>
          <p:spPr>
            <a:xfrm>
              <a:off x="2339475" y="1192325"/>
              <a:ext cx="62725" cy="52600"/>
            </a:xfrm>
            <a:custGeom>
              <a:avLst/>
              <a:gdLst/>
              <a:ahLst/>
              <a:cxnLst/>
              <a:rect l="l" t="t" r="r" b="b"/>
              <a:pathLst>
                <a:path w="2509" h="2104" extrusionOk="0">
                  <a:moveTo>
                    <a:pt x="1814" y="1"/>
                  </a:moveTo>
                  <a:cubicBezTo>
                    <a:pt x="1335" y="1"/>
                    <a:pt x="1035" y="390"/>
                    <a:pt x="935" y="1091"/>
                  </a:cubicBezTo>
                  <a:cubicBezTo>
                    <a:pt x="854" y="1742"/>
                    <a:pt x="267" y="1798"/>
                    <a:pt x="67" y="1798"/>
                  </a:cubicBezTo>
                  <a:cubicBezTo>
                    <a:pt x="26" y="1798"/>
                    <a:pt x="1" y="1796"/>
                    <a:pt x="1" y="1796"/>
                  </a:cubicBezTo>
                  <a:lnTo>
                    <a:pt x="1" y="1796"/>
                  </a:lnTo>
                  <a:cubicBezTo>
                    <a:pt x="132" y="1851"/>
                    <a:pt x="717" y="2103"/>
                    <a:pt x="1253" y="2103"/>
                  </a:cubicBezTo>
                  <a:cubicBezTo>
                    <a:pt x="1518" y="2103"/>
                    <a:pt x="1772" y="2041"/>
                    <a:pt x="1951" y="1862"/>
                  </a:cubicBezTo>
                  <a:cubicBezTo>
                    <a:pt x="2509" y="1304"/>
                    <a:pt x="2132" y="616"/>
                    <a:pt x="1968" y="386"/>
                  </a:cubicBezTo>
                  <a:cubicBezTo>
                    <a:pt x="1869" y="272"/>
                    <a:pt x="1902" y="91"/>
                    <a:pt x="2033" y="26"/>
                  </a:cubicBezTo>
                  <a:cubicBezTo>
                    <a:pt x="1956" y="9"/>
                    <a:pt x="1883" y="1"/>
                    <a:pt x="181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 name="Google Shape;2052;p2"/>
            <p:cNvSpPr/>
            <p:nvPr/>
          </p:nvSpPr>
          <p:spPr>
            <a:xfrm>
              <a:off x="2278425" y="1196225"/>
              <a:ext cx="120100" cy="136900"/>
            </a:xfrm>
            <a:custGeom>
              <a:avLst/>
              <a:gdLst/>
              <a:ahLst/>
              <a:cxnLst/>
              <a:rect l="l" t="t" r="r" b="b"/>
              <a:pathLst>
                <a:path w="4804" h="5476" extrusionOk="0">
                  <a:moveTo>
                    <a:pt x="459" y="1"/>
                  </a:moveTo>
                  <a:lnTo>
                    <a:pt x="459" y="1"/>
                  </a:lnTo>
                  <a:cubicBezTo>
                    <a:pt x="0" y="804"/>
                    <a:pt x="230" y="2115"/>
                    <a:pt x="869" y="3017"/>
                  </a:cubicBezTo>
                  <a:cubicBezTo>
                    <a:pt x="1350" y="3700"/>
                    <a:pt x="2123" y="3778"/>
                    <a:pt x="2451" y="3778"/>
                  </a:cubicBezTo>
                  <a:cubicBezTo>
                    <a:pt x="2548" y="3778"/>
                    <a:pt x="2607" y="3771"/>
                    <a:pt x="2607" y="3771"/>
                  </a:cubicBezTo>
                  <a:cubicBezTo>
                    <a:pt x="2328" y="3689"/>
                    <a:pt x="2279" y="3361"/>
                    <a:pt x="2476" y="3115"/>
                  </a:cubicBezTo>
                  <a:cubicBezTo>
                    <a:pt x="2623" y="2968"/>
                    <a:pt x="2590" y="2705"/>
                    <a:pt x="2410" y="2591"/>
                  </a:cubicBezTo>
                  <a:cubicBezTo>
                    <a:pt x="2279" y="2542"/>
                    <a:pt x="2017" y="2312"/>
                    <a:pt x="2246" y="2181"/>
                  </a:cubicBezTo>
                  <a:cubicBezTo>
                    <a:pt x="2274" y="2163"/>
                    <a:pt x="2305" y="2154"/>
                    <a:pt x="2337" y="2154"/>
                  </a:cubicBezTo>
                  <a:cubicBezTo>
                    <a:pt x="2572" y="2154"/>
                    <a:pt x="2896" y="2595"/>
                    <a:pt x="2853" y="3099"/>
                  </a:cubicBezTo>
                  <a:cubicBezTo>
                    <a:pt x="2803" y="3673"/>
                    <a:pt x="3082" y="3836"/>
                    <a:pt x="3475" y="4131"/>
                  </a:cubicBezTo>
                  <a:cubicBezTo>
                    <a:pt x="3869" y="4410"/>
                    <a:pt x="3639" y="4935"/>
                    <a:pt x="3639" y="4935"/>
                  </a:cubicBezTo>
                  <a:cubicBezTo>
                    <a:pt x="4361" y="4525"/>
                    <a:pt x="4197" y="3853"/>
                    <a:pt x="4098" y="3705"/>
                  </a:cubicBezTo>
                  <a:cubicBezTo>
                    <a:pt x="4016" y="3541"/>
                    <a:pt x="3836" y="3296"/>
                    <a:pt x="4065" y="3197"/>
                  </a:cubicBezTo>
                  <a:cubicBezTo>
                    <a:pt x="4080" y="3190"/>
                    <a:pt x="4093" y="3186"/>
                    <a:pt x="4106" y="3186"/>
                  </a:cubicBezTo>
                  <a:cubicBezTo>
                    <a:pt x="4291" y="3186"/>
                    <a:pt x="4376" y="3914"/>
                    <a:pt x="4361" y="4541"/>
                  </a:cubicBezTo>
                  <a:cubicBezTo>
                    <a:pt x="4328" y="4918"/>
                    <a:pt x="4508" y="5262"/>
                    <a:pt x="4803" y="5476"/>
                  </a:cubicBezTo>
                  <a:cubicBezTo>
                    <a:pt x="4672" y="5148"/>
                    <a:pt x="4606" y="4804"/>
                    <a:pt x="4623" y="4443"/>
                  </a:cubicBezTo>
                  <a:cubicBezTo>
                    <a:pt x="4606" y="3935"/>
                    <a:pt x="4705" y="3017"/>
                    <a:pt x="3803" y="2394"/>
                  </a:cubicBezTo>
                  <a:cubicBezTo>
                    <a:pt x="2902" y="1771"/>
                    <a:pt x="1787" y="2050"/>
                    <a:pt x="1000" y="1476"/>
                  </a:cubicBezTo>
                  <a:cubicBezTo>
                    <a:pt x="541" y="1148"/>
                    <a:pt x="328" y="558"/>
                    <a:pt x="45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 name="Google Shape;2053;p2"/>
            <p:cNvSpPr/>
            <p:nvPr/>
          </p:nvSpPr>
          <p:spPr>
            <a:xfrm>
              <a:off x="2238275" y="1157200"/>
              <a:ext cx="74600" cy="49225"/>
            </a:xfrm>
            <a:custGeom>
              <a:avLst/>
              <a:gdLst/>
              <a:ahLst/>
              <a:cxnLst/>
              <a:rect l="l" t="t" r="r" b="b"/>
              <a:pathLst>
                <a:path w="2984" h="1969" extrusionOk="0">
                  <a:moveTo>
                    <a:pt x="2056" y="1"/>
                  </a:moveTo>
                  <a:cubicBezTo>
                    <a:pt x="348" y="1"/>
                    <a:pt x="312" y="1082"/>
                    <a:pt x="312" y="1365"/>
                  </a:cubicBezTo>
                  <a:cubicBezTo>
                    <a:pt x="312" y="1562"/>
                    <a:pt x="180" y="1742"/>
                    <a:pt x="0" y="1808"/>
                  </a:cubicBezTo>
                  <a:cubicBezTo>
                    <a:pt x="271" y="1920"/>
                    <a:pt x="508" y="1969"/>
                    <a:pt x="716" y="1969"/>
                  </a:cubicBezTo>
                  <a:cubicBezTo>
                    <a:pt x="1475" y="1969"/>
                    <a:pt x="1843" y="1323"/>
                    <a:pt x="2049" y="808"/>
                  </a:cubicBezTo>
                  <a:cubicBezTo>
                    <a:pt x="2213" y="414"/>
                    <a:pt x="2557" y="136"/>
                    <a:pt x="2983" y="87"/>
                  </a:cubicBezTo>
                  <a:cubicBezTo>
                    <a:pt x="2629" y="27"/>
                    <a:pt x="2322" y="1"/>
                    <a:pt x="205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 name="Google Shape;2054;p2"/>
            <p:cNvSpPr/>
            <p:nvPr/>
          </p:nvSpPr>
          <p:spPr>
            <a:xfrm>
              <a:off x="2209575" y="1156950"/>
              <a:ext cx="36500" cy="28250"/>
            </a:xfrm>
            <a:custGeom>
              <a:avLst/>
              <a:gdLst/>
              <a:ahLst/>
              <a:cxnLst/>
              <a:rect l="l" t="t" r="r" b="b"/>
              <a:pathLst>
                <a:path w="1460" h="1130" extrusionOk="0">
                  <a:moveTo>
                    <a:pt x="492" y="0"/>
                  </a:moveTo>
                  <a:cubicBezTo>
                    <a:pt x="444" y="0"/>
                    <a:pt x="394" y="10"/>
                    <a:pt x="345" y="31"/>
                  </a:cubicBezTo>
                  <a:cubicBezTo>
                    <a:pt x="115" y="146"/>
                    <a:pt x="1" y="424"/>
                    <a:pt x="115" y="654"/>
                  </a:cubicBezTo>
                  <a:cubicBezTo>
                    <a:pt x="197" y="867"/>
                    <a:pt x="361" y="1015"/>
                    <a:pt x="591" y="1080"/>
                  </a:cubicBezTo>
                  <a:cubicBezTo>
                    <a:pt x="674" y="1112"/>
                    <a:pt x="762" y="1129"/>
                    <a:pt x="850" y="1129"/>
                  </a:cubicBezTo>
                  <a:cubicBezTo>
                    <a:pt x="986" y="1129"/>
                    <a:pt x="1120" y="1088"/>
                    <a:pt x="1230" y="998"/>
                  </a:cubicBezTo>
                  <a:cubicBezTo>
                    <a:pt x="1378" y="883"/>
                    <a:pt x="1460" y="703"/>
                    <a:pt x="1460" y="506"/>
                  </a:cubicBezTo>
                  <a:lnTo>
                    <a:pt x="1460" y="506"/>
                  </a:lnTo>
                  <a:cubicBezTo>
                    <a:pt x="1459" y="507"/>
                    <a:pt x="1140" y="902"/>
                    <a:pt x="780" y="902"/>
                  </a:cubicBezTo>
                  <a:cubicBezTo>
                    <a:pt x="766" y="902"/>
                    <a:pt x="752" y="901"/>
                    <a:pt x="738" y="900"/>
                  </a:cubicBezTo>
                  <a:cubicBezTo>
                    <a:pt x="165" y="851"/>
                    <a:pt x="83" y="261"/>
                    <a:pt x="345" y="113"/>
                  </a:cubicBezTo>
                  <a:cubicBezTo>
                    <a:pt x="393" y="84"/>
                    <a:pt x="443" y="71"/>
                    <a:pt x="492" y="71"/>
                  </a:cubicBezTo>
                  <a:cubicBezTo>
                    <a:pt x="610" y="71"/>
                    <a:pt x="715" y="149"/>
                    <a:pt x="738" y="277"/>
                  </a:cubicBezTo>
                  <a:cubicBezTo>
                    <a:pt x="749" y="388"/>
                    <a:pt x="662" y="454"/>
                    <a:pt x="610" y="454"/>
                  </a:cubicBezTo>
                  <a:cubicBezTo>
                    <a:pt x="586" y="454"/>
                    <a:pt x="569" y="440"/>
                    <a:pt x="574" y="408"/>
                  </a:cubicBezTo>
                  <a:cubicBezTo>
                    <a:pt x="587" y="334"/>
                    <a:pt x="553" y="270"/>
                    <a:pt x="480" y="270"/>
                  </a:cubicBezTo>
                  <a:cubicBezTo>
                    <a:pt x="456" y="270"/>
                    <a:pt x="427" y="277"/>
                    <a:pt x="394" y="293"/>
                  </a:cubicBezTo>
                  <a:cubicBezTo>
                    <a:pt x="279" y="359"/>
                    <a:pt x="394" y="523"/>
                    <a:pt x="394" y="523"/>
                  </a:cubicBezTo>
                  <a:cubicBezTo>
                    <a:pt x="447" y="566"/>
                    <a:pt x="508" y="586"/>
                    <a:pt x="567" y="586"/>
                  </a:cubicBezTo>
                  <a:cubicBezTo>
                    <a:pt x="706" y="586"/>
                    <a:pt x="837" y="476"/>
                    <a:pt x="837" y="326"/>
                  </a:cubicBezTo>
                  <a:cubicBezTo>
                    <a:pt x="824" y="133"/>
                    <a:pt x="669" y="0"/>
                    <a:pt x="49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 name="Google Shape;2055;p2"/>
            <p:cNvSpPr/>
            <p:nvPr/>
          </p:nvSpPr>
          <p:spPr>
            <a:xfrm>
              <a:off x="2714025" y="1337700"/>
              <a:ext cx="99600" cy="218800"/>
            </a:xfrm>
            <a:custGeom>
              <a:avLst/>
              <a:gdLst/>
              <a:ahLst/>
              <a:cxnLst/>
              <a:rect l="l" t="t" r="r" b="b"/>
              <a:pathLst>
                <a:path w="3984" h="8752" extrusionOk="0">
                  <a:moveTo>
                    <a:pt x="1948" y="0"/>
                  </a:moveTo>
                  <a:cubicBezTo>
                    <a:pt x="1780" y="0"/>
                    <a:pt x="1609" y="26"/>
                    <a:pt x="1443" y="79"/>
                  </a:cubicBezTo>
                  <a:cubicBezTo>
                    <a:pt x="689" y="276"/>
                    <a:pt x="132" y="915"/>
                    <a:pt x="66" y="1702"/>
                  </a:cubicBezTo>
                  <a:cubicBezTo>
                    <a:pt x="0" y="2505"/>
                    <a:pt x="410" y="3291"/>
                    <a:pt x="1000" y="3849"/>
                  </a:cubicBezTo>
                  <a:cubicBezTo>
                    <a:pt x="1590" y="4439"/>
                    <a:pt x="2361" y="4718"/>
                    <a:pt x="2902" y="5226"/>
                  </a:cubicBezTo>
                  <a:cubicBezTo>
                    <a:pt x="3426" y="5701"/>
                    <a:pt x="3754" y="6357"/>
                    <a:pt x="3820" y="7061"/>
                  </a:cubicBezTo>
                  <a:cubicBezTo>
                    <a:pt x="3836" y="7734"/>
                    <a:pt x="3492" y="8406"/>
                    <a:pt x="2918" y="8586"/>
                  </a:cubicBezTo>
                  <a:cubicBezTo>
                    <a:pt x="2792" y="8629"/>
                    <a:pt x="2662" y="8649"/>
                    <a:pt x="2535" y="8649"/>
                  </a:cubicBezTo>
                  <a:cubicBezTo>
                    <a:pt x="2086" y="8649"/>
                    <a:pt x="1669" y="8396"/>
                    <a:pt x="1541" y="8012"/>
                  </a:cubicBezTo>
                  <a:cubicBezTo>
                    <a:pt x="1328" y="7570"/>
                    <a:pt x="1541" y="7045"/>
                    <a:pt x="1984" y="6848"/>
                  </a:cubicBezTo>
                  <a:cubicBezTo>
                    <a:pt x="2082" y="6816"/>
                    <a:pt x="2164" y="6799"/>
                    <a:pt x="2262" y="6799"/>
                  </a:cubicBezTo>
                  <a:cubicBezTo>
                    <a:pt x="2262" y="6799"/>
                    <a:pt x="2291" y="6796"/>
                    <a:pt x="2336" y="6796"/>
                  </a:cubicBezTo>
                  <a:cubicBezTo>
                    <a:pt x="2472" y="6796"/>
                    <a:pt x="2758" y="6824"/>
                    <a:pt x="2869" y="7045"/>
                  </a:cubicBezTo>
                  <a:cubicBezTo>
                    <a:pt x="2869" y="7045"/>
                    <a:pt x="2888" y="7094"/>
                    <a:pt x="2860" y="7094"/>
                  </a:cubicBezTo>
                  <a:cubicBezTo>
                    <a:pt x="2851" y="7094"/>
                    <a:pt x="2839" y="7089"/>
                    <a:pt x="2820" y="7078"/>
                  </a:cubicBezTo>
                  <a:cubicBezTo>
                    <a:pt x="2753" y="7038"/>
                    <a:pt x="2681" y="7020"/>
                    <a:pt x="2609" y="7020"/>
                  </a:cubicBezTo>
                  <a:cubicBezTo>
                    <a:pt x="2504" y="7020"/>
                    <a:pt x="2399" y="7059"/>
                    <a:pt x="2312" y="7127"/>
                  </a:cubicBezTo>
                  <a:cubicBezTo>
                    <a:pt x="2066" y="7373"/>
                    <a:pt x="2131" y="7783"/>
                    <a:pt x="2443" y="7947"/>
                  </a:cubicBezTo>
                  <a:cubicBezTo>
                    <a:pt x="2521" y="7984"/>
                    <a:pt x="2604" y="8002"/>
                    <a:pt x="2686" y="8002"/>
                  </a:cubicBezTo>
                  <a:cubicBezTo>
                    <a:pt x="2996" y="8002"/>
                    <a:pt x="3277" y="7735"/>
                    <a:pt x="3148" y="7242"/>
                  </a:cubicBezTo>
                  <a:cubicBezTo>
                    <a:pt x="3046" y="6923"/>
                    <a:pt x="2752" y="6706"/>
                    <a:pt x="2424" y="6706"/>
                  </a:cubicBezTo>
                  <a:cubicBezTo>
                    <a:pt x="2382" y="6706"/>
                    <a:pt x="2338" y="6710"/>
                    <a:pt x="2295" y="6717"/>
                  </a:cubicBezTo>
                  <a:cubicBezTo>
                    <a:pt x="2180" y="6717"/>
                    <a:pt x="2049" y="6734"/>
                    <a:pt x="1951" y="6799"/>
                  </a:cubicBezTo>
                  <a:cubicBezTo>
                    <a:pt x="1492" y="7012"/>
                    <a:pt x="1279" y="7553"/>
                    <a:pt x="1476" y="8029"/>
                  </a:cubicBezTo>
                  <a:cubicBezTo>
                    <a:pt x="1604" y="8466"/>
                    <a:pt x="2066" y="8752"/>
                    <a:pt x="2552" y="8752"/>
                  </a:cubicBezTo>
                  <a:cubicBezTo>
                    <a:pt x="2685" y="8752"/>
                    <a:pt x="2820" y="8730"/>
                    <a:pt x="2951" y="8684"/>
                  </a:cubicBezTo>
                  <a:cubicBezTo>
                    <a:pt x="3606" y="8504"/>
                    <a:pt x="3983" y="7766"/>
                    <a:pt x="3967" y="7045"/>
                  </a:cubicBezTo>
                  <a:cubicBezTo>
                    <a:pt x="3918" y="6291"/>
                    <a:pt x="3574" y="5586"/>
                    <a:pt x="3016" y="5078"/>
                  </a:cubicBezTo>
                  <a:cubicBezTo>
                    <a:pt x="2443" y="4537"/>
                    <a:pt x="1672" y="4259"/>
                    <a:pt x="1131" y="3701"/>
                  </a:cubicBezTo>
                  <a:cubicBezTo>
                    <a:pt x="574" y="3144"/>
                    <a:pt x="181" y="2423"/>
                    <a:pt x="230" y="1702"/>
                  </a:cubicBezTo>
                  <a:cubicBezTo>
                    <a:pt x="263" y="1243"/>
                    <a:pt x="476" y="833"/>
                    <a:pt x="820" y="538"/>
                  </a:cubicBezTo>
                  <a:cubicBezTo>
                    <a:pt x="984" y="423"/>
                    <a:pt x="1164" y="341"/>
                    <a:pt x="1344" y="276"/>
                  </a:cubicBezTo>
                  <a:cubicBezTo>
                    <a:pt x="1492" y="235"/>
                    <a:pt x="1644" y="214"/>
                    <a:pt x="1795" y="214"/>
                  </a:cubicBezTo>
                  <a:cubicBezTo>
                    <a:pt x="1947" y="214"/>
                    <a:pt x="2098" y="235"/>
                    <a:pt x="2246" y="276"/>
                  </a:cubicBezTo>
                  <a:cubicBezTo>
                    <a:pt x="3262" y="538"/>
                    <a:pt x="3590" y="1915"/>
                    <a:pt x="2902" y="2554"/>
                  </a:cubicBezTo>
                  <a:cubicBezTo>
                    <a:pt x="2771" y="2701"/>
                    <a:pt x="2590" y="2783"/>
                    <a:pt x="2394" y="2833"/>
                  </a:cubicBezTo>
                  <a:cubicBezTo>
                    <a:pt x="2334" y="2841"/>
                    <a:pt x="2278" y="2845"/>
                    <a:pt x="2225" y="2845"/>
                  </a:cubicBezTo>
                  <a:cubicBezTo>
                    <a:pt x="1759" y="2845"/>
                    <a:pt x="1513" y="2548"/>
                    <a:pt x="1558" y="2357"/>
                  </a:cubicBezTo>
                  <a:cubicBezTo>
                    <a:pt x="1558" y="2357"/>
                    <a:pt x="1558" y="2324"/>
                    <a:pt x="1623" y="2324"/>
                  </a:cubicBezTo>
                  <a:cubicBezTo>
                    <a:pt x="1634" y="2324"/>
                    <a:pt x="1655" y="2325"/>
                    <a:pt x="1682" y="2325"/>
                  </a:cubicBezTo>
                  <a:cubicBezTo>
                    <a:pt x="1818" y="2325"/>
                    <a:pt x="2126" y="2303"/>
                    <a:pt x="2262" y="2029"/>
                  </a:cubicBezTo>
                  <a:cubicBezTo>
                    <a:pt x="2382" y="1659"/>
                    <a:pt x="2094" y="1331"/>
                    <a:pt x="1763" y="1331"/>
                  </a:cubicBezTo>
                  <a:cubicBezTo>
                    <a:pt x="1685" y="1331"/>
                    <a:pt x="1604" y="1349"/>
                    <a:pt x="1525" y="1390"/>
                  </a:cubicBezTo>
                  <a:cubicBezTo>
                    <a:pt x="902" y="1767"/>
                    <a:pt x="1049" y="2701"/>
                    <a:pt x="1754" y="2882"/>
                  </a:cubicBezTo>
                  <a:cubicBezTo>
                    <a:pt x="1928" y="2961"/>
                    <a:pt x="2111" y="3000"/>
                    <a:pt x="2291" y="3000"/>
                  </a:cubicBezTo>
                  <a:cubicBezTo>
                    <a:pt x="2741" y="3000"/>
                    <a:pt x="3176" y="2762"/>
                    <a:pt x="3410" y="2341"/>
                  </a:cubicBezTo>
                  <a:cubicBezTo>
                    <a:pt x="3672" y="1800"/>
                    <a:pt x="3623" y="1161"/>
                    <a:pt x="3279" y="669"/>
                  </a:cubicBezTo>
                  <a:cubicBezTo>
                    <a:pt x="2958" y="237"/>
                    <a:pt x="2461" y="0"/>
                    <a:pt x="19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 name="Google Shape;2056;p2"/>
            <p:cNvSpPr/>
            <p:nvPr/>
          </p:nvSpPr>
          <p:spPr>
            <a:xfrm>
              <a:off x="2768925" y="1420800"/>
              <a:ext cx="42975" cy="60250"/>
            </a:xfrm>
            <a:custGeom>
              <a:avLst/>
              <a:gdLst/>
              <a:ahLst/>
              <a:cxnLst/>
              <a:rect l="l" t="t" r="r" b="b"/>
              <a:pathLst>
                <a:path w="1719" h="2410" extrusionOk="0">
                  <a:moveTo>
                    <a:pt x="198" y="0"/>
                  </a:moveTo>
                  <a:lnTo>
                    <a:pt x="198" y="0"/>
                  </a:lnTo>
                  <a:cubicBezTo>
                    <a:pt x="214" y="164"/>
                    <a:pt x="181" y="328"/>
                    <a:pt x="116" y="476"/>
                  </a:cubicBezTo>
                  <a:cubicBezTo>
                    <a:pt x="1" y="853"/>
                    <a:pt x="329" y="1115"/>
                    <a:pt x="952" y="1410"/>
                  </a:cubicBezTo>
                  <a:cubicBezTo>
                    <a:pt x="1329" y="1607"/>
                    <a:pt x="1607" y="1984"/>
                    <a:pt x="1656" y="2410"/>
                  </a:cubicBezTo>
                  <a:cubicBezTo>
                    <a:pt x="1718" y="514"/>
                    <a:pt x="982" y="343"/>
                    <a:pt x="731" y="343"/>
                  </a:cubicBezTo>
                  <a:cubicBezTo>
                    <a:pt x="715" y="343"/>
                    <a:pt x="701" y="344"/>
                    <a:pt x="689" y="344"/>
                  </a:cubicBezTo>
                  <a:cubicBezTo>
                    <a:pt x="493" y="344"/>
                    <a:pt x="378" y="263"/>
                    <a:pt x="361" y="164"/>
                  </a:cubicBezTo>
                  <a:cubicBezTo>
                    <a:pt x="345" y="66"/>
                    <a:pt x="198" y="0"/>
                    <a:pt x="19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 name="Google Shape;2057;p2"/>
            <p:cNvSpPr/>
            <p:nvPr/>
          </p:nvSpPr>
          <p:spPr>
            <a:xfrm>
              <a:off x="2634525" y="1242950"/>
              <a:ext cx="159850" cy="250800"/>
            </a:xfrm>
            <a:custGeom>
              <a:avLst/>
              <a:gdLst/>
              <a:ahLst/>
              <a:cxnLst/>
              <a:rect l="l" t="t" r="r" b="b"/>
              <a:pathLst>
                <a:path w="6394" h="10032" extrusionOk="0">
                  <a:moveTo>
                    <a:pt x="1148" y="0"/>
                  </a:moveTo>
                  <a:cubicBezTo>
                    <a:pt x="1246" y="115"/>
                    <a:pt x="1230" y="296"/>
                    <a:pt x="1115" y="410"/>
                  </a:cubicBezTo>
                  <a:cubicBezTo>
                    <a:pt x="918" y="591"/>
                    <a:pt x="361" y="1213"/>
                    <a:pt x="771" y="1836"/>
                  </a:cubicBezTo>
                  <a:cubicBezTo>
                    <a:pt x="1213" y="2525"/>
                    <a:pt x="1787" y="2295"/>
                    <a:pt x="2000" y="2885"/>
                  </a:cubicBezTo>
                  <a:cubicBezTo>
                    <a:pt x="2000" y="2885"/>
                    <a:pt x="2066" y="3164"/>
                    <a:pt x="1885" y="3279"/>
                  </a:cubicBezTo>
                  <a:cubicBezTo>
                    <a:pt x="1853" y="3295"/>
                    <a:pt x="1822" y="3302"/>
                    <a:pt x="1792" y="3302"/>
                  </a:cubicBezTo>
                  <a:cubicBezTo>
                    <a:pt x="1644" y="3302"/>
                    <a:pt x="1541" y="3118"/>
                    <a:pt x="1541" y="2967"/>
                  </a:cubicBezTo>
                  <a:cubicBezTo>
                    <a:pt x="1492" y="2656"/>
                    <a:pt x="1246" y="2426"/>
                    <a:pt x="935" y="2394"/>
                  </a:cubicBezTo>
                  <a:cubicBezTo>
                    <a:pt x="542" y="2328"/>
                    <a:pt x="509" y="2213"/>
                    <a:pt x="509" y="2213"/>
                  </a:cubicBezTo>
                  <a:lnTo>
                    <a:pt x="509" y="2213"/>
                  </a:lnTo>
                  <a:cubicBezTo>
                    <a:pt x="541" y="2361"/>
                    <a:pt x="558" y="2508"/>
                    <a:pt x="525" y="2656"/>
                  </a:cubicBezTo>
                  <a:cubicBezTo>
                    <a:pt x="459" y="2803"/>
                    <a:pt x="164" y="3295"/>
                    <a:pt x="738" y="3672"/>
                  </a:cubicBezTo>
                  <a:cubicBezTo>
                    <a:pt x="1295" y="4066"/>
                    <a:pt x="1590" y="3869"/>
                    <a:pt x="1689" y="4492"/>
                  </a:cubicBezTo>
                  <a:cubicBezTo>
                    <a:pt x="1787" y="5131"/>
                    <a:pt x="1853" y="5918"/>
                    <a:pt x="2181" y="6246"/>
                  </a:cubicBezTo>
                  <a:cubicBezTo>
                    <a:pt x="2082" y="6180"/>
                    <a:pt x="1984" y="6082"/>
                    <a:pt x="1918" y="5950"/>
                  </a:cubicBezTo>
                  <a:cubicBezTo>
                    <a:pt x="1765" y="5630"/>
                    <a:pt x="1442" y="5423"/>
                    <a:pt x="1093" y="5423"/>
                  </a:cubicBezTo>
                  <a:cubicBezTo>
                    <a:pt x="1068" y="5423"/>
                    <a:pt x="1042" y="5424"/>
                    <a:pt x="1017" y="5426"/>
                  </a:cubicBezTo>
                  <a:cubicBezTo>
                    <a:pt x="974" y="5428"/>
                    <a:pt x="933" y="5430"/>
                    <a:pt x="896" y="5430"/>
                  </a:cubicBezTo>
                  <a:cubicBezTo>
                    <a:pt x="433" y="5430"/>
                    <a:pt x="374" y="5252"/>
                    <a:pt x="328" y="5131"/>
                  </a:cubicBezTo>
                  <a:lnTo>
                    <a:pt x="328" y="5131"/>
                  </a:lnTo>
                  <a:cubicBezTo>
                    <a:pt x="328" y="5131"/>
                    <a:pt x="1" y="6131"/>
                    <a:pt x="935" y="6606"/>
                  </a:cubicBezTo>
                  <a:cubicBezTo>
                    <a:pt x="1869" y="7098"/>
                    <a:pt x="1804" y="6737"/>
                    <a:pt x="3082" y="7803"/>
                  </a:cubicBezTo>
                  <a:cubicBezTo>
                    <a:pt x="4131" y="8655"/>
                    <a:pt x="4344" y="8704"/>
                    <a:pt x="4344" y="8704"/>
                  </a:cubicBezTo>
                  <a:cubicBezTo>
                    <a:pt x="4313" y="8699"/>
                    <a:pt x="4283" y="8697"/>
                    <a:pt x="4253" y="8697"/>
                  </a:cubicBezTo>
                  <a:cubicBezTo>
                    <a:pt x="4076" y="8697"/>
                    <a:pt x="3920" y="8779"/>
                    <a:pt x="3836" y="8934"/>
                  </a:cubicBezTo>
                  <a:cubicBezTo>
                    <a:pt x="3623" y="9229"/>
                    <a:pt x="3738" y="9639"/>
                    <a:pt x="4066" y="9802"/>
                  </a:cubicBezTo>
                  <a:cubicBezTo>
                    <a:pt x="4066" y="9802"/>
                    <a:pt x="3934" y="9589"/>
                    <a:pt x="4131" y="9573"/>
                  </a:cubicBezTo>
                  <a:cubicBezTo>
                    <a:pt x="4138" y="9572"/>
                    <a:pt x="4144" y="9572"/>
                    <a:pt x="4151" y="9572"/>
                  </a:cubicBezTo>
                  <a:cubicBezTo>
                    <a:pt x="4274" y="9572"/>
                    <a:pt x="4422" y="9662"/>
                    <a:pt x="4583" y="9662"/>
                  </a:cubicBezTo>
                  <a:cubicBezTo>
                    <a:pt x="4675" y="9662"/>
                    <a:pt x="4771" y="9632"/>
                    <a:pt x="4869" y="9540"/>
                  </a:cubicBezTo>
                  <a:cubicBezTo>
                    <a:pt x="4995" y="9421"/>
                    <a:pt x="5194" y="9323"/>
                    <a:pt x="5422" y="9323"/>
                  </a:cubicBezTo>
                  <a:cubicBezTo>
                    <a:pt x="5726" y="9323"/>
                    <a:pt x="6084" y="9498"/>
                    <a:pt x="6393" y="10032"/>
                  </a:cubicBezTo>
                  <a:cubicBezTo>
                    <a:pt x="6393" y="10032"/>
                    <a:pt x="6164" y="9229"/>
                    <a:pt x="4836" y="8688"/>
                  </a:cubicBezTo>
                  <a:cubicBezTo>
                    <a:pt x="3131" y="7983"/>
                    <a:pt x="2049" y="6262"/>
                    <a:pt x="2131" y="4426"/>
                  </a:cubicBezTo>
                  <a:cubicBezTo>
                    <a:pt x="2230" y="2197"/>
                    <a:pt x="3508" y="673"/>
                    <a:pt x="11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 name="Google Shape;2058;p2"/>
            <p:cNvSpPr/>
            <p:nvPr/>
          </p:nvSpPr>
          <p:spPr>
            <a:xfrm>
              <a:off x="2680825" y="1179100"/>
              <a:ext cx="73375" cy="268775"/>
            </a:xfrm>
            <a:custGeom>
              <a:avLst/>
              <a:gdLst/>
              <a:ahLst/>
              <a:cxnLst/>
              <a:rect l="l" t="t" r="r" b="b"/>
              <a:pathLst>
                <a:path w="2935" h="10751" extrusionOk="0">
                  <a:moveTo>
                    <a:pt x="1315" y="1"/>
                  </a:moveTo>
                  <a:cubicBezTo>
                    <a:pt x="734" y="1"/>
                    <a:pt x="178" y="376"/>
                    <a:pt x="115" y="899"/>
                  </a:cubicBezTo>
                  <a:cubicBezTo>
                    <a:pt x="1" y="1456"/>
                    <a:pt x="427" y="1964"/>
                    <a:pt x="1001" y="1964"/>
                  </a:cubicBezTo>
                  <a:cubicBezTo>
                    <a:pt x="1008" y="1965"/>
                    <a:pt x="1015" y="1965"/>
                    <a:pt x="1022" y="1965"/>
                  </a:cubicBezTo>
                  <a:cubicBezTo>
                    <a:pt x="1565" y="1965"/>
                    <a:pt x="1850" y="1354"/>
                    <a:pt x="1656" y="1079"/>
                  </a:cubicBezTo>
                  <a:cubicBezTo>
                    <a:pt x="1572" y="959"/>
                    <a:pt x="1450" y="905"/>
                    <a:pt x="1331" y="905"/>
                  </a:cubicBezTo>
                  <a:cubicBezTo>
                    <a:pt x="1124" y="905"/>
                    <a:pt x="925" y="1066"/>
                    <a:pt x="935" y="1325"/>
                  </a:cubicBezTo>
                  <a:cubicBezTo>
                    <a:pt x="968" y="1637"/>
                    <a:pt x="1312" y="1620"/>
                    <a:pt x="1345" y="1653"/>
                  </a:cubicBezTo>
                  <a:cubicBezTo>
                    <a:pt x="1394" y="1702"/>
                    <a:pt x="1345" y="1751"/>
                    <a:pt x="1345" y="1751"/>
                  </a:cubicBezTo>
                  <a:cubicBezTo>
                    <a:pt x="1312" y="1817"/>
                    <a:pt x="1246" y="1866"/>
                    <a:pt x="1181" y="1899"/>
                  </a:cubicBezTo>
                  <a:cubicBezTo>
                    <a:pt x="1148" y="1899"/>
                    <a:pt x="1132" y="1915"/>
                    <a:pt x="1115" y="1915"/>
                  </a:cubicBezTo>
                  <a:lnTo>
                    <a:pt x="1099" y="1915"/>
                  </a:lnTo>
                  <a:cubicBezTo>
                    <a:pt x="1066" y="1919"/>
                    <a:pt x="1034" y="1921"/>
                    <a:pt x="1002" y="1921"/>
                  </a:cubicBezTo>
                  <a:cubicBezTo>
                    <a:pt x="488" y="1921"/>
                    <a:pt x="74" y="1440"/>
                    <a:pt x="197" y="915"/>
                  </a:cubicBezTo>
                  <a:cubicBezTo>
                    <a:pt x="269" y="444"/>
                    <a:pt x="764" y="119"/>
                    <a:pt x="1282" y="119"/>
                  </a:cubicBezTo>
                  <a:cubicBezTo>
                    <a:pt x="1591" y="119"/>
                    <a:pt x="1909" y="236"/>
                    <a:pt x="2148" y="506"/>
                  </a:cubicBezTo>
                  <a:cubicBezTo>
                    <a:pt x="2771" y="1210"/>
                    <a:pt x="2623" y="2423"/>
                    <a:pt x="2246" y="3440"/>
                  </a:cubicBezTo>
                  <a:cubicBezTo>
                    <a:pt x="1427" y="5456"/>
                    <a:pt x="542" y="7505"/>
                    <a:pt x="1164" y="8980"/>
                  </a:cubicBezTo>
                  <a:cubicBezTo>
                    <a:pt x="1427" y="9734"/>
                    <a:pt x="1984" y="10357"/>
                    <a:pt x="2689" y="10750"/>
                  </a:cubicBezTo>
                  <a:cubicBezTo>
                    <a:pt x="2000" y="10340"/>
                    <a:pt x="1492" y="9701"/>
                    <a:pt x="1230" y="8947"/>
                  </a:cubicBezTo>
                  <a:cubicBezTo>
                    <a:pt x="673" y="7505"/>
                    <a:pt x="1574" y="5554"/>
                    <a:pt x="2410" y="3505"/>
                  </a:cubicBezTo>
                  <a:cubicBezTo>
                    <a:pt x="2787" y="2473"/>
                    <a:pt x="2935" y="1227"/>
                    <a:pt x="2246" y="407"/>
                  </a:cubicBezTo>
                  <a:cubicBezTo>
                    <a:pt x="1985" y="122"/>
                    <a:pt x="1646" y="1"/>
                    <a:pt x="13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 name="Google Shape;2059;p2"/>
            <p:cNvSpPr/>
            <p:nvPr/>
          </p:nvSpPr>
          <p:spPr>
            <a:xfrm>
              <a:off x="2766475" y="1257300"/>
              <a:ext cx="94675" cy="93850"/>
            </a:xfrm>
            <a:custGeom>
              <a:avLst/>
              <a:gdLst/>
              <a:ahLst/>
              <a:cxnLst/>
              <a:rect l="l" t="t" r="r" b="b"/>
              <a:pathLst>
                <a:path w="3787" h="3754" extrusionOk="0">
                  <a:moveTo>
                    <a:pt x="492" y="0"/>
                  </a:moveTo>
                  <a:cubicBezTo>
                    <a:pt x="492" y="0"/>
                    <a:pt x="296" y="82"/>
                    <a:pt x="132" y="672"/>
                  </a:cubicBezTo>
                  <a:cubicBezTo>
                    <a:pt x="0" y="1279"/>
                    <a:pt x="263" y="1492"/>
                    <a:pt x="1050" y="1869"/>
                  </a:cubicBezTo>
                  <a:cubicBezTo>
                    <a:pt x="1836" y="2229"/>
                    <a:pt x="1869" y="3524"/>
                    <a:pt x="1869" y="3524"/>
                  </a:cubicBezTo>
                  <a:lnTo>
                    <a:pt x="1885" y="3754"/>
                  </a:lnTo>
                  <a:lnTo>
                    <a:pt x="1918" y="3524"/>
                  </a:lnTo>
                  <a:cubicBezTo>
                    <a:pt x="1918" y="3524"/>
                    <a:pt x="1951" y="2229"/>
                    <a:pt x="2738" y="1869"/>
                  </a:cubicBezTo>
                  <a:cubicBezTo>
                    <a:pt x="3525" y="1508"/>
                    <a:pt x="3787" y="1279"/>
                    <a:pt x="3639" y="689"/>
                  </a:cubicBezTo>
                  <a:cubicBezTo>
                    <a:pt x="3508" y="82"/>
                    <a:pt x="3279" y="0"/>
                    <a:pt x="3279" y="0"/>
                  </a:cubicBezTo>
                  <a:cubicBezTo>
                    <a:pt x="3279" y="0"/>
                    <a:pt x="3279" y="271"/>
                    <a:pt x="3119" y="271"/>
                  </a:cubicBezTo>
                  <a:cubicBezTo>
                    <a:pt x="3103" y="271"/>
                    <a:pt x="3085" y="268"/>
                    <a:pt x="3066" y="262"/>
                  </a:cubicBezTo>
                  <a:cubicBezTo>
                    <a:pt x="2959" y="240"/>
                    <a:pt x="2817" y="181"/>
                    <a:pt x="2683" y="181"/>
                  </a:cubicBezTo>
                  <a:cubicBezTo>
                    <a:pt x="2527" y="181"/>
                    <a:pt x="2382" y="259"/>
                    <a:pt x="2312" y="557"/>
                  </a:cubicBezTo>
                  <a:cubicBezTo>
                    <a:pt x="2200" y="1084"/>
                    <a:pt x="2150" y="1657"/>
                    <a:pt x="1921" y="1657"/>
                  </a:cubicBezTo>
                  <a:cubicBezTo>
                    <a:pt x="1915" y="1657"/>
                    <a:pt x="1908" y="1657"/>
                    <a:pt x="1902" y="1656"/>
                  </a:cubicBezTo>
                  <a:cubicBezTo>
                    <a:pt x="1902" y="1647"/>
                    <a:pt x="1902" y="1643"/>
                    <a:pt x="1900" y="1643"/>
                  </a:cubicBezTo>
                  <a:cubicBezTo>
                    <a:pt x="1898" y="1643"/>
                    <a:pt x="1894" y="1647"/>
                    <a:pt x="1885" y="1656"/>
                  </a:cubicBezTo>
                  <a:lnTo>
                    <a:pt x="1869" y="1656"/>
                  </a:lnTo>
                  <a:cubicBezTo>
                    <a:pt x="1863" y="1657"/>
                    <a:pt x="1857" y="1657"/>
                    <a:pt x="1851" y="1657"/>
                  </a:cubicBezTo>
                  <a:cubicBezTo>
                    <a:pt x="1636" y="1657"/>
                    <a:pt x="1571" y="1084"/>
                    <a:pt x="1459" y="557"/>
                  </a:cubicBezTo>
                  <a:cubicBezTo>
                    <a:pt x="1388" y="263"/>
                    <a:pt x="1244" y="187"/>
                    <a:pt x="1090" y="187"/>
                  </a:cubicBezTo>
                  <a:cubicBezTo>
                    <a:pt x="961" y="187"/>
                    <a:pt x="826" y="240"/>
                    <a:pt x="722" y="262"/>
                  </a:cubicBezTo>
                  <a:cubicBezTo>
                    <a:pt x="701" y="268"/>
                    <a:pt x="682" y="271"/>
                    <a:pt x="665" y="271"/>
                  </a:cubicBezTo>
                  <a:cubicBezTo>
                    <a:pt x="492" y="271"/>
                    <a:pt x="492" y="0"/>
                    <a:pt x="49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 name="Google Shape;2060;p2"/>
            <p:cNvSpPr/>
            <p:nvPr/>
          </p:nvSpPr>
          <p:spPr>
            <a:xfrm>
              <a:off x="2743925" y="1169200"/>
              <a:ext cx="69300" cy="203675"/>
            </a:xfrm>
            <a:custGeom>
              <a:avLst/>
              <a:gdLst/>
              <a:ahLst/>
              <a:cxnLst/>
              <a:rect l="l" t="t" r="r" b="b"/>
              <a:pathLst>
                <a:path w="2772" h="8147" extrusionOk="0">
                  <a:moveTo>
                    <a:pt x="2083" y="0"/>
                  </a:moveTo>
                  <a:cubicBezTo>
                    <a:pt x="2427" y="1098"/>
                    <a:pt x="968" y="1295"/>
                    <a:pt x="444" y="2918"/>
                  </a:cubicBezTo>
                  <a:cubicBezTo>
                    <a:pt x="1" y="4278"/>
                    <a:pt x="263" y="5229"/>
                    <a:pt x="1575" y="6147"/>
                  </a:cubicBezTo>
                  <a:cubicBezTo>
                    <a:pt x="2706" y="6934"/>
                    <a:pt x="2755" y="7999"/>
                    <a:pt x="2771" y="8147"/>
                  </a:cubicBezTo>
                  <a:cubicBezTo>
                    <a:pt x="2771" y="7655"/>
                    <a:pt x="2624" y="7163"/>
                    <a:pt x="2329" y="6753"/>
                  </a:cubicBezTo>
                  <a:cubicBezTo>
                    <a:pt x="2017" y="6327"/>
                    <a:pt x="1624" y="6081"/>
                    <a:pt x="1050" y="5557"/>
                  </a:cubicBezTo>
                  <a:cubicBezTo>
                    <a:pt x="870" y="5393"/>
                    <a:pt x="739" y="5196"/>
                    <a:pt x="640" y="4967"/>
                  </a:cubicBezTo>
                  <a:cubicBezTo>
                    <a:pt x="312" y="4131"/>
                    <a:pt x="968" y="3262"/>
                    <a:pt x="1312" y="2901"/>
                  </a:cubicBezTo>
                  <a:cubicBezTo>
                    <a:pt x="1722" y="2442"/>
                    <a:pt x="2427" y="1967"/>
                    <a:pt x="2574" y="1065"/>
                  </a:cubicBezTo>
                  <a:cubicBezTo>
                    <a:pt x="2706" y="180"/>
                    <a:pt x="2083" y="0"/>
                    <a:pt x="20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 name="Google Shape;2061;p2"/>
            <p:cNvSpPr/>
            <p:nvPr/>
          </p:nvSpPr>
          <p:spPr>
            <a:xfrm>
              <a:off x="2668750" y="933275"/>
              <a:ext cx="60875" cy="136350"/>
            </a:xfrm>
            <a:custGeom>
              <a:avLst/>
              <a:gdLst/>
              <a:ahLst/>
              <a:cxnLst/>
              <a:rect l="l" t="t" r="r" b="b"/>
              <a:pathLst>
                <a:path w="2435" h="5454" extrusionOk="0">
                  <a:moveTo>
                    <a:pt x="1005" y="0"/>
                  </a:moveTo>
                  <a:cubicBezTo>
                    <a:pt x="646" y="0"/>
                    <a:pt x="0" y="564"/>
                    <a:pt x="287" y="2422"/>
                  </a:cubicBezTo>
                  <a:cubicBezTo>
                    <a:pt x="615" y="4454"/>
                    <a:pt x="2172" y="5421"/>
                    <a:pt x="2434" y="5454"/>
                  </a:cubicBezTo>
                  <a:cubicBezTo>
                    <a:pt x="2434" y="5454"/>
                    <a:pt x="910" y="4471"/>
                    <a:pt x="779" y="2799"/>
                  </a:cubicBezTo>
                  <a:cubicBezTo>
                    <a:pt x="648" y="1110"/>
                    <a:pt x="1156" y="1078"/>
                    <a:pt x="1320" y="717"/>
                  </a:cubicBezTo>
                  <a:cubicBezTo>
                    <a:pt x="1484" y="356"/>
                    <a:pt x="1402" y="110"/>
                    <a:pt x="1090" y="12"/>
                  </a:cubicBezTo>
                  <a:cubicBezTo>
                    <a:pt x="1064" y="4"/>
                    <a:pt x="1036" y="0"/>
                    <a:pt x="100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 name="Google Shape;2062;p2"/>
            <p:cNvSpPr/>
            <p:nvPr/>
          </p:nvSpPr>
          <p:spPr>
            <a:xfrm>
              <a:off x="2641900" y="895675"/>
              <a:ext cx="131975" cy="177650"/>
            </a:xfrm>
            <a:custGeom>
              <a:avLst/>
              <a:gdLst/>
              <a:ahLst/>
              <a:cxnLst/>
              <a:rect l="l" t="t" r="r" b="b"/>
              <a:pathLst>
                <a:path w="5279" h="7106" extrusionOk="0">
                  <a:moveTo>
                    <a:pt x="3562" y="0"/>
                  </a:moveTo>
                  <a:cubicBezTo>
                    <a:pt x="3358" y="0"/>
                    <a:pt x="3166" y="24"/>
                    <a:pt x="3000" y="57"/>
                  </a:cubicBezTo>
                  <a:cubicBezTo>
                    <a:pt x="2574" y="139"/>
                    <a:pt x="2164" y="303"/>
                    <a:pt x="1820" y="549"/>
                  </a:cubicBezTo>
                  <a:cubicBezTo>
                    <a:pt x="1" y="1926"/>
                    <a:pt x="328" y="4303"/>
                    <a:pt x="869" y="5434"/>
                  </a:cubicBezTo>
                  <a:cubicBezTo>
                    <a:pt x="1164" y="6122"/>
                    <a:pt x="1640" y="6696"/>
                    <a:pt x="2263" y="7105"/>
                  </a:cubicBezTo>
                  <a:cubicBezTo>
                    <a:pt x="1672" y="6679"/>
                    <a:pt x="1213" y="6089"/>
                    <a:pt x="935" y="5401"/>
                  </a:cubicBezTo>
                  <a:cubicBezTo>
                    <a:pt x="443" y="4253"/>
                    <a:pt x="197" y="1991"/>
                    <a:pt x="1918" y="697"/>
                  </a:cubicBezTo>
                  <a:cubicBezTo>
                    <a:pt x="2344" y="388"/>
                    <a:pt x="2901" y="195"/>
                    <a:pt x="3415" y="195"/>
                  </a:cubicBezTo>
                  <a:cubicBezTo>
                    <a:pt x="3832" y="195"/>
                    <a:pt x="4221" y="321"/>
                    <a:pt x="4492" y="615"/>
                  </a:cubicBezTo>
                  <a:cubicBezTo>
                    <a:pt x="5138" y="1244"/>
                    <a:pt x="4654" y="2304"/>
                    <a:pt x="3966" y="2304"/>
                  </a:cubicBezTo>
                  <a:cubicBezTo>
                    <a:pt x="3955" y="2304"/>
                    <a:pt x="3945" y="2303"/>
                    <a:pt x="3934" y="2303"/>
                  </a:cubicBezTo>
                  <a:cubicBezTo>
                    <a:pt x="3904" y="2306"/>
                    <a:pt x="3875" y="2308"/>
                    <a:pt x="3845" y="2308"/>
                  </a:cubicBezTo>
                  <a:cubicBezTo>
                    <a:pt x="3581" y="2308"/>
                    <a:pt x="3329" y="2180"/>
                    <a:pt x="3197" y="1959"/>
                  </a:cubicBezTo>
                  <a:cubicBezTo>
                    <a:pt x="3131" y="1844"/>
                    <a:pt x="3115" y="1713"/>
                    <a:pt x="3131" y="1582"/>
                  </a:cubicBezTo>
                  <a:cubicBezTo>
                    <a:pt x="3151" y="1337"/>
                    <a:pt x="3229" y="1262"/>
                    <a:pt x="3282" y="1262"/>
                  </a:cubicBezTo>
                  <a:cubicBezTo>
                    <a:pt x="3317" y="1262"/>
                    <a:pt x="3341" y="1296"/>
                    <a:pt x="3328" y="1336"/>
                  </a:cubicBezTo>
                  <a:cubicBezTo>
                    <a:pt x="3299" y="1567"/>
                    <a:pt x="3487" y="1773"/>
                    <a:pt x="3712" y="1773"/>
                  </a:cubicBezTo>
                  <a:cubicBezTo>
                    <a:pt x="3742" y="1773"/>
                    <a:pt x="3773" y="1770"/>
                    <a:pt x="3803" y="1762"/>
                  </a:cubicBezTo>
                  <a:cubicBezTo>
                    <a:pt x="4213" y="1713"/>
                    <a:pt x="4311" y="1155"/>
                    <a:pt x="3951" y="959"/>
                  </a:cubicBezTo>
                  <a:cubicBezTo>
                    <a:pt x="3857" y="912"/>
                    <a:pt x="3759" y="890"/>
                    <a:pt x="3663" y="890"/>
                  </a:cubicBezTo>
                  <a:cubicBezTo>
                    <a:pt x="3354" y="890"/>
                    <a:pt x="3066" y="1113"/>
                    <a:pt x="3017" y="1451"/>
                  </a:cubicBezTo>
                  <a:cubicBezTo>
                    <a:pt x="2967" y="1778"/>
                    <a:pt x="3131" y="2106"/>
                    <a:pt x="3426" y="2270"/>
                  </a:cubicBezTo>
                  <a:lnTo>
                    <a:pt x="3443" y="2286"/>
                  </a:lnTo>
                  <a:lnTo>
                    <a:pt x="3459" y="2286"/>
                  </a:lnTo>
                  <a:cubicBezTo>
                    <a:pt x="3557" y="2336"/>
                    <a:pt x="3656" y="2368"/>
                    <a:pt x="3771" y="2385"/>
                  </a:cubicBezTo>
                  <a:cubicBezTo>
                    <a:pt x="3866" y="2407"/>
                    <a:pt x="3961" y="2418"/>
                    <a:pt x="4055" y="2418"/>
                  </a:cubicBezTo>
                  <a:cubicBezTo>
                    <a:pt x="4650" y="2418"/>
                    <a:pt x="5173" y="1991"/>
                    <a:pt x="5229" y="1467"/>
                  </a:cubicBezTo>
                  <a:cubicBezTo>
                    <a:pt x="5279" y="1057"/>
                    <a:pt x="5115" y="664"/>
                    <a:pt x="4787" y="385"/>
                  </a:cubicBezTo>
                  <a:cubicBezTo>
                    <a:pt x="4407" y="92"/>
                    <a:pt x="3962" y="0"/>
                    <a:pt x="35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 name="Google Shape;2063;p2"/>
            <p:cNvSpPr/>
            <p:nvPr/>
          </p:nvSpPr>
          <p:spPr>
            <a:xfrm>
              <a:off x="2722225" y="849175"/>
              <a:ext cx="182775" cy="128675"/>
            </a:xfrm>
            <a:custGeom>
              <a:avLst/>
              <a:gdLst/>
              <a:ahLst/>
              <a:cxnLst/>
              <a:rect l="l" t="t" r="r" b="b"/>
              <a:pathLst>
                <a:path w="7311" h="5147" extrusionOk="0">
                  <a:moveTo>
                    <a:pt x="1746" y="0"/>
                  </a:moveTo>
                  <a:cubicBezTo>
                    <a:pt x="1356" y="0"/>
                    <a:pt x="969" y="175"/>
                    <a:pt x="705" y="508"/>
                  </a:cubicBezTo>
                  <a:cubicBezTo>
                    <a:pt x="612" y="638"/>
                    <a:pt x="465" y="705"/>
                    <a:pt x="317" y="705"/>
                  </a:cubicBezTo>
                  <a:cubicBezTo>
                    <a:pt x="205" y="705"/>
                    <a:pt x="92" y="667"/>
                    <a:pt x="0" y="590"/>
                  </a:cubicBezTo>
                  <a:lnTo>
                    <a:pt x="0" y="590"/>
                  </a:lnTo>
                  <a:cubicBezTo>
                    <a:pt x="33" y="967"/>
                    <a:pt x="66" y="1032"/>
                    <a:pt x="1770" y="1737"/>
                  </a:cubicBezTo>
                  <a:cubicBezTo>
                    <a:pt x="3082" y="2294"/>
                    <a:pt x="3524" y="4261"/>
                    <a:pt x="3655" y="5146"/>
                  </a:cubicBezTo>
                  <a:cubicBezTo>
                    <a:pt x="3787" y="4261"/>
                    <a:pt x="4246" y="2294"/>
                    <a:pt x="5540" y="1737"/>
                  </a:cubicBezTo>
                  <a:cubicBezTo>
                    <a:pt x="7262" y="1032"/>
                    <a:pt x="7278" y="967"/>
                    <a:pt x="7311" y="590"/>
                  </a:cubicBezTo>
                  <a:lnTo>
                    <a:pt x="7311" y="590"/>
                  </a:lnTo>
                  <a:cubicBezTo>
                    <a:pt x="7219" y="667"/>
                    <a:pt x="7106" y="705"/>
                    <a:pt x="6994" y="705"/>
                  </a:cubicBezTo>
                  <a:cubicBezTo>
                    <a:pt x="6846" y="705"/>
                    <a:pt x="6699" y="638"/>
                    <a:pt x="6606" y="508"/>
                  </a:cubicBezTo>
                  <a:cubicBezTo>
                    <a:pt x="6342" y="175"/>
                    <a:pt x="5955" y="0"/>
                    <a:pt x="5564" y="0"/>
                  </a:cubicBezTo>
                  <a:cubicBezTo>
                    <a:pt x="5300" y="0"/>
                    <a:pt x="5034" y="80"/>
                    <a:pt x="4803" y="245"/>
                  </a:cubicBezTo>
                  <a:cubicBezTo>
                    <a:pt x="4229" y="655"/>
                    <a:pt x="3852" y="1475"/>
                    <a:pt x="3655" y="2655"/>
                  </a:cubicBezTo>
                  <a:cubicBezTo>
                    <a:pt x="3459" y="1458"/>
                    <a:pt x="3082" y="639"/>
                    <a:pt x="2508" y="245"/>
                  </a:cubicBezTo>
                  <a:cubicBezTo>
                    <a:pt x="2277" y="80"/>
                    <a:pt x="2011" y="0"/>
                    <a:pt x="174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 name="Google Shape;2064;p2"/>
            <p:cNvSpPr/>
            <p:nvPr/>
          </p:nvSpPr>
          <p:spPr>
            <a:xfrm>
              <a:off x="2780400" y="777850"/>
              <a:ext cx="66825" cy="111075"/>
            </a:xfrm>
            <a:custGeom>
              <a:avLst/>
              <a:gdLst/>
              <a:ahLst/>
              <a:cxnLst/>
              <a:rect l="l" t="t" r="r" b="b"/>
              <a:pathLst>
                <a:path w="2673" h="4443" extrusionOk="0">
                  <a:moveTo>
                    <a:pt x="1328" y="0"/>
                  </a:moveTo>
                  <a:cubicBezTo>
                    <a:pt x="1247" y="164"/>
                    <a:pt x="1132" y="312"/>
                    <a:pt x="1017" y="427"/>
                  </a:cubicBezTo>
                  <a:cubicBezTo>
                    <a:pt x="558" y="853"/>
                    <a:pt x="1" y="1721"/>
                    <a:pt x="722" y="2918"/>
                  </a:cubicBezTo>
                  <a:cubicBezTo>
                    <a:pt x="1010" y="3366"/>
                    <a:pt x="1220" y="3877"/>
                    <a:pt x="1337" y="4405"/>
                  </a:cubicBezTo>
                  <a:lnTo>
                    <a:pt x="1337" y="4405"/>
                  </a:lnTo>
                  <a:cubicBezTo>
                    <a:pt x="1453" y="3877"/>
                    <a:pt x="1663" y="3366"/>
                    <a:pt x="1951" y="2918"/>
                  </a:cubicBezTo>
                  <a:cubicBezTo>
                    <a:pt x="2673" y="1721"/>
                    <a:pt x="2115" y="869"/>
                    <a:pt x="1656" y="427"/>
                  </a:cubicBezTo>
                  <a:cubicBezTo>
                    <a:pt x="1525" y="312"/>
                    <a:pt x="1427" y="164"/>
                    <a:pt x="1328" y="0"/>
                  </a:cubicBezTo>
                  <a:close/>
                  <a:moveTo>
                    <a:pt x="1337" y="4405"/>
                  </a:moveTo>
                  <a:lnTo>
                    <a:pt x="1337" y="4405"/>
                  </a:lnTo>
                  <a:cubicBezTo>
                    <a:pt x="1334" y="4417"/>
                    <a:pt x="1331" y="4430"/>
                    <a:pt x="1328" y="4442"/>
                  </a:cubicBezTo>
                  <a:lnTo>
                    <a:pt x="1345" y="4442"/>
                  </a:lnTo>
                  <a:cubicBezTo>
                    <a:pt x="1342" y="4430"/>
                    <a:pt x="1339" y="4417"/>
                    <a:pt x="1337" y="4405"/>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 name="Google Shape;2065;p2"/>
            <p:cNvSpPr/>
            <p:nvPr/>
          </p:nvSpPr>
          <p:spPr>
            <a:xfrm>
              <a:off x="2736975" y="673275"/>
              <a:ext cx="152875" cy="167700"/>
            </a:xfrm>
            <a:custGeom>
              <a:avLst/>
              <a:gdLst/>
              <a:ahLst/>
              <a:cxnLst/>
              <a:rect l="l" t="t" r="r" b="b"/>
              <a:pathLst>
                <a:path w="6115" h="6708" extrusionOk="0">
                  <a:moveTo>
                    <a:pt x="1607" y="1"/>
                  </a:moveTo>
                  <a:cubicBezTo>
                    <a:pt x="1211" y="1"/>
                    <a:pt x="821" y="156"/>
                    <a:pt x="590" y="446"/>
                  </a:cubicBezTo>
                  <a:cubicBezTo>
                    <a:pt x="0" y="1102"/>
                    <a:pt x="492" y="2069"/>
                    <a:pt x="1131" y="2102"/>
                  </a:cubicBezTo>
                  <a:cubicBezTo>
                    <a:pt x="1150" y="2103"/>
                    <a:pt x="1169" y="2103"/>
                    <a:pt x="1188" y="2103"/>
                  </a:cubicBezTo>
                  <a:cubicBezTo>
                    <a:pt x="1800" y="2103"/>
                    <a:pt x="2013" y="1585"/>
                    <a:pt x="1885" y="1282"/>
                  </a:cubicBezTo>
                  <a:cubicBezTo>
                    <a:pt x="1829" y="1114"/>
                    <a:pt x="1677" y="993"/>
                    <a:pt x="1510" y="993"/>
                  </a:cubicBezTo>
                  <a:cubicBezTo>
                    <a:pt x="1483" y="993"/>
                    <a:pt x="1454" y="996"/>
                    <a:pt x="1426" y="1004"/>
                  </a:cubicBezTo>
                  <a:cubicBezTo>
                    <a:pt x="1262" y="1020"/>
                    <a:pt x="1164" y="1167"/>
                    <a:pt x="1180" y="1315"/>
                  </a:cubicBezTo>
                  <a:cubicBezTo>
                    <a:pt x="1170" y="1471"/>
                    <a:pt x="1291" y="1567"/>
                    <a:pt x="1415" y="1567"/>
                  </a:cubicBezTo>
                  <a:cubicBezTo>
                    <a:pt x="1486" y="1567"/>
                    <a:pt x="1559" y="1535"/>
                    <a:pt x="1607" y="1462"/>
                  </a:cubicBezTo>
                  <a:cubicBezTo>
                    <a:pt x="1652" y="1400"/>
                    <a:pt x="1697" y="1375"/>
                    <a:pt x="1736" y="1375"/>
                  </a:cubicBezTo>
                  <a:cubicBezTo>
                    <a:pt x="1809" y="1375"/>
                    <a:pt x="1858" y="1464"/>
                    <a:pt x="1836" y="1561"/>
                  </a:cubicBezTo>
                  <a:cubicBezTo>
                    <a:pt x="1746" y="1791"/>
                    <a:pt x="1527" y="1942"/>
                    <a:pt x="1286" y="1942"/>
                  </a:cubicBezTo>
                  <a:cubicBezTo>
                    <a:pt x="1219" y="1942"/>
                    <a:pt x="1150" y="1930"/>
                    <a:pt x="1082" y="1905"/>
                  </a:cubicBezTo>
                  <a:cubicBezTo>
                    <a:pt x="672" y="1790"/>
                    <a:pt x="459" y="1053"/>
                    <a:pt x="1017" y="659"/>
                  </a:cubicBezTo>
                  <a:cubicBezTo>
                    <a:pt x="1143" y="567"/>
                    <a:pt x="1328" y="517"/>
                    <a:pt x="1534" y="517"/>
                  </a:cubicBezTo>
                  <a:cubicBezTo>
                    <a:pt x="2130" y="517"/>
                    <a:pt x="2906" y="931"/>
                    <a:pt x="2967" y="1905"/>
                  </a:cubicBezTo>
                  <a:cubicBezTo>
                    <a:pt x="2967" y="3085"/>
                    <a:pt x="2033" y="4118"/>
                    <a:pt x="1771" y="4888"/>
                  </a:cubicBezTo>
                  <a:cubicBezTo>
                    <a:pt x="1426" y="5970"/>
                    <a:pt x="1869" y="6658"/>
                    <a:pt x="1902" y="6708"/>
                  </a:cubicBezTo>
                  <a:cubicBezTo>
                    <a:pt x="1623" y="6150"/>
                    <a:pt x="1607" y="5495"/>
                    <a:pt x="1853" y="4921"/>
                  </a:cubicBezTo>
                  <a:cubicBezTo>
                    <a:pt x="2066" y="4396"/>
                    <a:pt x="2492" y="3839"/>
                    <a:pt x="2820" y="3151"/>
                  </a:cubicBezTo>
                  <a:cubicBezTo>
                    <a:pt x="2918" y="2921"/>
                    <a:pt x="3016" y="2675"/>
                    <a:pt x="3065" y="2446"/>
                  </a:cubicBezTo>
                  <a:cubicBezTo>
                    <a:pt x="3115" y="2675"/>
                    <a:pt x="3197" y="2921"/>
                    <a:pt x="3311" y="3151"/>
                  </a:cubicBezTo>
                  <a:cubicBezTo>
                    <a:pt x="3623" y="3839"/>
                    <a:pt x="4049" y="4396"/>
                    <a:pt x="4262" y="4921"/>
                  </a:cubicBezTo>
                  <a:cubicBezTo>
                    <a:pt x="4508" y="5495"/>
                    <a:pt x="4492" y="6150"/>
                    <a:pt x="4213" y="6708"/>
                  </a:cubicBezTo>
                  <a:cubicBezTo>
                    <a:pt x="4246" y="6642"/>
                    <a:pt x="4705" y="5970"/>
                    <a:pt x="4344" y="4888"/>
                  </a:cubicBezTo>
                  <a:cubicBezTo>
                    <a:pt x="4098" y="4118"/>
                    <a:pt x="3164" y="3085"/>
                    <a:pt x="3164" y="1905"/>
                  </a:cubicBezTo>
                  <a:cubicBezTo>
                    <a:pt x="3213" y="931"/>
                    <a:pt x="3985" y="517"/>
                    <a:pt x="4581" y="517"/>
                  </a:cubicBezTo>
                  <a:cubicBezTo>
                    <a:pt x="4787" y="517"/>
                    <a:pt x="4972" y="567"/>
                    <a:pt x="5098" y="659"/>
                  </a:cubicBezTo>
                  <a:cubicBezTo>
                    <a:pt x="5672" y="1053"/>
                    <a:pt x="5459" y="1790"/>
                    <a:pt x="5049" y="1905"/>
                  </a:cubicBezTo>
                  <a:cubicBezTo>
                    <a:pt x="4981" y="1930"/>
                    <a:pt x="4911" y="1942"/>
                    <a:pt x="4843" y="1942"/>
                  </a:cubicBezTo>
                  <a:cubicBezTo>
                    <a:pt x="4598" y="1942"/>
                    <a:pt x="4368" y="1791"/>
                    <a:pt x="4278" y="1561"/>
                  </a:cubicBezTo>
                  <a:cubicBezTo>
                    <a:pt x="4268" y="1464"/>
                    <a:pt x="4320" y="1375"/>
                    <a:pt x="4390" y="1375"/>
                  </a:cubicBezTo>
                  <a:cubicBezTo>
                    <a:pt x="4427" y="1375"/>
                    <a:pt x="4468" y="1400"/>
                    <a:pt x="4508" y="1462"/>
                  </a:cubicBezTo>
                  <a:cubicBezTo>
                    <a:pt x="4556" y="1535"/>
                    <a:pt x="4631" y="1567"/>
                    <a:pt x="4705" y="1567"/>
                  </a:cubicBezTo>
                  <a:cubicBezTo>
                    <a:pt x="4833" y="1567"/>
                    <a:pt x="4961" y="1471"/>
                    <a:pt x="4950" y="1315"/>
                  </a:cubicBezTo>
                  <a:cubicBezTo>
                    <a:pt x="4967" y="1167"/>
                    <a:pt x="4852" y="1020"/>
                    <a:pt x="4705" y="1004"/>
                  </a:cubicBezTo>
                  <a:cubicBezTo>
                    <a:pt x="4674" y="996"/>
                    <a:pt x="4644" y="993"/>
                    <a:pt x="4615" y="993"/>
                  </a:cubicBezTo>
                  <a:cubicBezTo>
                    <a:pt x="4438" y="993"/>
                    <a:pt x="4288" y="1114"/>
                    <a:pt x="4246" y="1282"/>
                  </a:cubicBezTo>
                  <a:cubicBezTo>
                    <a:pt x="4118" y="1585"/>
                    <a:pt x="4346" y="2103"/>
                    <a:pt x="4930" y="2103"/>
                  </a:cubicBezTo>
                  <a:cubicBezTo>
                    <a:pt x="4947" y="2103"/>
                    <a:pt x="4965" y="2103"/>
                    <a:pt x="4983" y="2102"/>
                  </a:cubicBezTo>
                  <a:cubicBezTo>
                    <a:pt x="5606" y="2069"/>
                    <a:pt x="6114" y="1102"/>
                    <a:pt x="5541" y="446"/>
                  </a:cubicBezTo>
                  <a:cubicBezTo>
                    <a:pt x="5310" y="156"/>
                    <a:pt x="4920" y="1"/>
                    <a:pt x="4522" y="1"/>
                  </a:cubicBezTo>
                  <a:cubicBezTo>
                    <a:pt x="4044" y="1"/>
                    <a:pt x="3553" y="225"/>
                    <a:pt x="3311" y="708"/>
                  </a:cubicBezTo>
                  <a:cubicBezTo>
                    <a:pt x="3197" y="872"/>
                    <a:pt x="3115" y="1069"/>
                    <a:pt x="3065" y="1282"/>
                  </a:cubicBezTo>
                  <a:cubicBezTo>
                    <a:pt x="3000" y="1069"/>
                    <a:pt x="2918" y="889"/>
                    <a:pt x="2803" y="708"/>
                  </a:cubicBezTo>
                  <a:cubicBezTo>
                    <a:pt x="2571" y="225"/>
                    <a:pt x="2084" y="1"/>
                    <a:pt x="160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 name="Google Shape;2066;p2"/>
            <p:cNvSpPr/>
            <p:nvPr/>
          </p:nvSpPr>
          <p:spPr>
            <a:xfrm>
              <a:off x="2613625" y="758575"/>
              <a:ext cx="129925" cy="204925"/>
            </a:xfrm>
            <a:custGeom>
              <a:avLst/>
              <a:gdLst/>
              <a:ahLst/>
              <a:cxnLst/>
              <a:rect l="l" t="t" r="r" b="b"/>
              <a:pathLst>
                <a:path w="5197" h="8197" extrusionOk="0">
                  <a:moveTo>
                    <a:pt x="4115" y="1"/>
                  </a:moveTo>
                  <a:lnTo>
                    <a:pt x="4115" y="1"/>
                  </a:lnTo>
                  <a:cubicBezTo>
                    <a:pt x="4115" y="1"/>
                    <a:pt x="4115" y="1"/>
                    <a:pt x="4115" y="1"/>
                  </a:cubicBezTo>
                  <a:cubicBezTo>
                    <a:pt x="4115" y="1"/>
                    <a:pt x="4115" y="1"/>
                    <a:pt x="4115" y="2"/>
                  </a:cubicBezTo>
                  <a:lnTo>
                    <a:pt x="4115" y="2"/>
                  </a:lnTo>
                  <a:cubicBezTo>
                    <a:pt x="4115" y="1"/>
                    <a:pt x="4115" y="1"/>
                    <a:pt x="4115" y="1"/>
                  </a:cubicBezTo>
                  <a:close/>
                  <a:moveTo>
                    <a:pt x="4115" y="2"/>
                  </a:moveTo>
                  <a:cubicBezTo>
                    <a:pt x="4119" y="28"/>
                    <a:pt x="4167" y="615"/>
                    <a:pt x="3803" y="821"/>
                  </a:cubicBezTo>
                  <a:cubicBezTo>
                    <a:pt x="3410" y="1034"/>
                    <a:pt x="2836" y="1525"/>
                    <a:pt x="3426" y="2050"/>
                  </a:cubicBezTo>
                  <a:cubicBezTo>
                    <a:pt x="4033" y="2591"/>
                    <a:pt x="4197" y="3328"/>
                    <a:pt x="3689" y="4066"/>
                  </a:cubicBezTo>
                  <a:cubicBezTo>
                    <a:pt x="3689" y="4066"/>
                    <a:pt x="3984" y="2968"/>
                    <a:pt x="3246" y="2476"/>
                  </a:cubicBezTo>
                  <a:cubicBezTo>
                    <a:pt x="3044" y="2336"/>
                    <a:pt x="2879" y="2300"/>
                    <a:pt x="2761" y="2300"/>
                  </a:cubicBezTo>
                  <a:cubicBezTo>
                    <a:pt x="2630" y="2300"/>
                    <a:pt x="2558" y="2345"/>
                    <a:pt x="2558" y="2345"/>
                  </a:cubicBezTo>
                  <a:cubicBezTo>
                    <a:pt x="2623" y="2492"/>
                    <a:pt x="2656" y="2624"/>
                    <a:pt x="2672" y="2771"/>
                  </a:cubicBezTo>
                  <a:cubicBezTo>
                    <a:pt x="2689" y="3001"/>
                    <a:pt x="2213" y="3361"/>
                    <a:pt x="2558" y="3738"/>
                  </a:cubicBezTo>
                  <a:cubicBezTo>
                    <a:pt x="2902" y="4132"/>
                    <a:pt x="3148" y="4918"/>
                    <a:pt x="1935" y="5787"/>
                  </a:cubicBezTo>
                  <a:cubicBezTo>
                    <a:pt x="1935" y="5787"/>
                    <a:pt x="2558" y="4427"/>
                    <a:pt x="2197" y="3722"/>
                  </a:cubicBezTo>
                  <a:cubicBezTo>
                    <a:pt x="1820" y="2984"/>
                    <a:pt x="1377" y="3148"/>
                    <a:pt x="951" y="2558"/>
                  </a:cubicBezTo>
                  <a:cubicBezTo>
                    <a:pt x="951" y="2558"/>
                    <a:pt x="1" y="3083"/>
                    <a:pt x="738" y="4230"/>
                  </a:cubicBezTo>
                  <a:cubicBezTo>
                    <a:pt x="1607" y="5574"/>
                    <a:pt x="525" y="7262"/>
                    <a:pt x="1459" y="8197"/>
                  </a:cubicBezTo>
                  <a:cubicBezTo>
                    <a:pt x="1459" y="8197"/>
                    <a:pt x="1410" y="6836"/>
                    <a:pt x="2672" y="5607"/>
                  </a:cubicBezTo>
                  <a:cubicBezTo>
                    <a:pt x="3934" y="4378"/>
                    <a:pt x="5196" y="2853"/>
                    <a:pt x="4115" y="2"/>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 name="Google Shape;2067;p2"/>
            <p:cNvSpPr/>
            <p:nvPr/>
          </p:nvSpPr>
          <p:spPr>
            <a:xfrm>
              <a:off x="2727950" y="732775"/>
              <a:ext cx="75825" cy="113125"/>
            </a:xfrm>
            <a:custGeom>
              <a:avLst/>
              <a:gdLst/>
              <a:ahLst/>
              <a:cxnLst/>
              <a:rect l="l" t="t" r="r" b="b"/>
              <a:pathLst>
                <a:path w="3033" h="4525" extrusionOk="0">
                  <a:moveTo>
                    <a:pt x="2591" y="0"/>
                  </a:moveTo>
                  <a:cubicBezTo>
                    <a:pt x="2541" y="279"/>
                    <a:pt x="2279" y="541"/>
                    <a:pt x="1623" y="820"/>
                  </a:cubicBezTo>
                  <a:cubicBezTo>
                    <a:pt x="984" y="1099"/>
                    <a:pt x="1214" y="1935"/>
                    <a:pt x="1279" y="2131"/>
                  </a:cubicBezTo>
                  <a:cubicBezTo>
                    <a:pt x="1342" y="2304"/>
                    <a:pt x="1390" y="2641"/>
                    <a:pt x="1207" y="2641"/>
                  </a:cubicBezTo>
                  <a:cubicBezTo>
                    <a:pt x="1199" y="2641"/>
                    <a:pt x="1190" y="2641"/>
                    <a:pt x="1181" y="2639"/>
                  </a:cubicBezTo>
                  <a:cubicBezTo>
                    <a:pt x="968" y="2623"/>
                    <a:pt x="1001" y="2492"/>
                    <a:pt x="1099" y="1820"/>
                  </a:cubicBezTo>
                  <a:cubicBezTo>
                    <a:pt x="1184" y="1319"/>
                    <a:pt x="869" y="1255"/>
                    <a:pt x="703" y="1255"/>
                  </a:cubicBezTo>
                  <a:cubicBezTo>
                    <a:pt x="646" y="1255"/>
                    <a:pt x="607" y="1262"/>
                    <a:pt x="607" y="1262"/>
                  </a:cubicBezTo>
                  <a:cubicBezTo>
                    <a:pt x="738" y="1426"/>
                    <a:pt x="738" y="1656"/>
                    <a:pt x="607" y="1820"/>
                  </a:cubicBezTo>
                  <a:cubicBezTo>
                    <a:pt x="345" y="2066"/>
                    <a:pt x="50" y="2344"/>
                    <a:pt x="312" y="3098"/>
                  </a:cubicBezTo>
                  <a:cubicBezTo>
                    <a:pt x="574" y="3852"/>
                    <a:pt x="1" y="4524"/>
                    <a:pt x="1" y="4524"/>
                  </a:cubicBezTo>
                  <a:cubicBezTo>
                    <a:pt x="3033" y="2017"/>
                    <a:pt x="2591" y="1"/>
                    <a:pt x="259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 name="Google Shape;2068;p2"/>
            <p:cNvSpPr/>
            <p:nvPr/>
          </p:nvSpPr>
          <p:spPr>
            <a:xfrm>
              <a:off x="2577575" y="947075"/>
              <a:ext cx="90175" cy="106575"/>
            </a:xfrm>
            <a:custGeom>
              <a:avLst/>
              <a:gdLst/>
              <a:ahLst/>
              <a:cxnLst/>
              <a:rect l="l" t="t" r="r" b="b"/>
              <a:pathLst>
                <a:path w="3607" h="4263" extrusionOk="0">
                  <a:moveTo>
                    <a:pt x="1885" y="1"/>
                  </a:moveTo>
                  <a:cubicBezTo>
                    <a:pt x="1885" y="1"/>
                    <a:pt x="2000" y="280"/>
                    <a:pt x="1656" y="526"/>
                  </a:cubicBezTo>
                  <a:cubicBezTo>
                    <a:pt x="1311" y="771"/>
                    <a:pt x="0" y="2443"/>
                    <a:pt x="3606" y="4263"/>
                  </a:cubicBezTo>
                  <a:cubicBezTo>
                    <a:pt x="3606" y="4263"/>
                    <a:pt x="2754" y="3771"/>
                    <a:pt x="2639" y="2492"/>
                  </a:cubicBezTo>
                  <a:cubicBezTo>
                    <a:pt x="2541" y="1198"/>
                    <a:pt x="2819" y="509"/>
                    <a:pt x="188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 name="Google Shape;2069;p2"/>
            <p:cNvSpPr/>
            <p:nvPr/>
          </p:nvSpPr>
          <p:spPr>
            <a:xfrm>
              <a:off x="2468550" y="1012825"/>
              <a:ext cx="196725" cy="145100"/>
            </a:xfrm>
            <a:custGeom>
              <a:avLst/>
              <a:gdLst/>
              <a:ahLst/>
              <a:cxnLst/>
              <a:rect l="l" t="t" r="r" b="b"/>
              <a:pathLst>
                <a:path w="7869" h="5804" extrusionOk="0">
                  <a:moveTo>
                    <a:pt x="4655" y="1"/>
                  </a:moveTo>
                  <a:cubicBezTo>
                    <a:pt x="4513" y="1"/>
                    <a:pt x="4376" y="47"/>
                    <a:pt x="4246" y="141"/>
                  </a:cubicBezTo>
                  <a:cubicBezTo>
                    <a:pt x="3878" y="395"/>
                    <a:pt x="3657" y="610"/>
                    <a:pt x="3462" y="610"/>
                  </a:cubicBezTo>
                  <a:cubicBezTo>
                    <a:pt x="3406" y="610"/>
                    <a:pt x="3351" y="592"/>
                    <a:pt x="3296" y="551"/>
                  </a:cubicBezTo>
                  <a:lnTo>
                    <a:pt x="3296" y="551"/>
                  </a:lnTo>
                  <a:cubicBezTo>
                    <a:pt x="3296" y="551"/>
                    <a:pt x="3001" y="1174"/>
                    <a:pt x="3673" y="1387"/>
                  </a:cubicBezTo>
                  <a:cubicBezTo>
                    <a:pt x="4361" y="1584"/>
                    <a:pt x="4836" y="1715"/>
                    <a:pt x="4738" y="2092"/>
                  </a:cubicBezTo>
                  <a:cubicBezTo>
                    <a:pt x="4640" y="2469"/>
                    <a:pt x="3705" y="2534"/>
                    <a:pt x="2591" y="2715"/>
                  </a:cubicBezTo>
                  <a:cubicBezTo>
                    <a:pt x="1476" y="2878"/>
                    <a:pt x="591" y="3157"/>
                    <a:pt x="607" y="4141"/>
                  </a:cubicBezTo>
                  <a:cubicBezTo>
                    <a:pt x="633" y="4890"/>
                    <a:pt x="491" y="5246"/>
                    <a:pt x="243" y="5246"/>
                  </a:cubicBezTo>
                  <a:cubicBezTo>
                    <a:pt x="171" y="5246"/>
                    <a:pt x="89" y="5216"/>
                    <a:pt x="1" y="5157"/>
                  </a:cubicBezTo>
                  <a:lnTo>
                    <a:pt x="1" y="5157"/>
                  </a:lnTo>
                  <a:cubicBezTo>
                    <a:pt x="1" y="5157"/>
                    <a:pt x="251" y="5804"/>
                    <a:pt x="1203" y="5804"/>
                  </a:cubicBezTo>
                  <a:cubicBezTo>
                    <a:pt x="1396" y="5804"/>
                    <a:pt x="1616" y="5777"/>
                    <a:pt x="1870" y="5714"/>
                  </a:cubicBezTo>
                  <a:cubicBezTo>
                    <a:pt x="3378" y="5337"/>
                    <a:pt x="3558" y="4108"/>
                    <a:pt x="4197" y="3354"/>
                  </a:cubicBezTo>
                  <a:cubicBezTo>
                    <a:pt x="4836" y="2600"/>
                    <a:pt x="5476" y="1977"/>
                    <a:pt x="7869" y="1928"/>
                  </a:cubicBezTo>
                  <a:cubicBezTo>
                    <a:pt x="7869" y="1928"/>
                    <a:pt x="6410" y="1813"/>
                    <a:pt x="5853" y="961"/>
                  </a:cubicBezTo>
                  <a:cubicBezTo>
                    <a:pt x="5448" y="329"/>
                    <a:pt x="5034" y="1"/>
                    <a:pt x="465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 name="Google Shape;2070;p2"/>
            <p:cNvSpPr/>
            <p:nvPr/>
          </p:nvSpPr>
          <p:spPr>
            <a:xfrm>
              <a:off x="2568550" y="1072400"/>
              <a:ext cx="192625" cy="157050"/>
            </a:xfrm>
            <a:custGeom>
              <a:avLst/>
              <a:gdLst/>
              <a:ahLst/>
              <a:cxnLst/>
              <a:rect l="l" t="t" r="r" b="b"/>
              <a:pathLst>
                <a:path w="7705" h="6282" extrusionOk="0">
                  <a:moveTo>
                    <a:pt x="3385" y="1"/>
                  </a:moveTo>
                  <a:cubicBezTo>
                    <a:pt x="3339" y="1"/>
                    <a:pt x="3292" y="2"/>
                    <a:pt x="3246" y="4"/>
                  </a:cubicBezTo>
                  <a:cubicBezTo>
                    <a:pt x="2672" y="20"/>
                    <a:pt x="2115" y="184"/>
                    <a:pt x="1623" y="463"/>
                  </a:cubicBezTo>
                  <a:cubicBezTo>
                    <a:pt x="1443" y="561"/>
                    <a:pt x="1295" y="676"/>
                    <a:pt x="1148" y="823"/>
                  </a:cubicBezTo>
                  <a:cubicBezTo>
                    <a:pt x="0" y="1807"/>
                    <a:pt x="361" y="3888"/>
                    <a:pt x="1705" y="4216"/>
                  </a:cubicBezTo>
                  <a:cubicBezTo>
                    <a:pt x="1846" y="4254"/>
                    <a:pt x="1989" y="4273"/>
                    <a:pt x="2129" y="4273"/>
                  </a:cubicBezTo>
                  <a:cubicBezTo>
                    <a:pt x="2595" y="4273"/>
                    <a:pt x="3042" y="4069"/>
                    <a:pt x="3344" y="3692"/>
                  </a:cubicBezTo>
                  <a:cubicBezTo>
                    <a:pt x="3656" y="3249"/>
                    <a:pt x="3656" y="2659"/>
                    <a:pt x="3344" y="2217"/>
                  </a:cubicBezTo>
                  <a:cubicBezTo>
                    <a:pt x="3145" y="1923"/>
                    <a:pt x="2819" y="1764"/>
                    <a:pt x="2486" y="1764"/>
                  </a:cubicBezTo>
                  <a:cubicBezTo>
                    <a:pt x="2297" y="1764"/>
                    <a:pt x="2106" y="1815"/>
                    <a:pt x="1935" y="1921"/>
                  </a:cubicBezTo>
                  <a:cubicBezTo>
                    <a:pt x="1656" y="2085"/>
                    <a:pt x="1525" y="2413"/>
                    <a:pt x="1607" y="2725"/>
                  </a:cubicBezTo>
                  <a:cubicBezTo>
                    <a:pt x="1640" y="2823"/>
                    <a:pt x="1689" y="2905"/>
                    <a:pt x="1754" y="2971"/>
                  </a:cubicBezTo>
                  <a:cubicBezTo>
                    <a:pt x="1856" y="3072"/>
                    <a:pt x="1996" y="3115"/>
                    <a:pt x="2136" y="3115"/>
                  </a:cubicBezTo>
                  <a:cubicBezTo>
                    <a:pt x="2381" y="3115"/>
                    <a:pt x="2625" y="2984"/>
                    <a:pt x="2656" y="2807"/>
                  </a:cubicBezTo>
                  <a:cubicBezTo>
                    <a:pt x="2715" y="2543"/>
                    <a:pt x="2511" y="2305"/>
                    <a:pt x="2256" y="2305"/>
                  </a:cubicBezTo>
                  <a:cubicBezTo>
                    <a:pt x="2226" y="2305"/>
                    <a:pt x="2195" y="2308"/>
                    <a:pt x="2164" y="2315"/>
                  </a:cubicBezTo>
                  <a:cubicBezTo>
                    <a:pt x="1918" y="2380"/>
                    <a:pt x="1935" y="2512"/>
                    <a:pt x="1836" y="2528"/>
                  </a:cubicBezTo>
                  <a:cubicBezTo>
                    <a:pt x="1832" y="2529"/>
                    <a:pt x="1828" y="2529"/>
                    <a:pt x="1824" y="2529"/>
                  </a:cubicBezTo>
                  <a:cubicBezTo>
                    <a:pt x="1753" y="2529"/>
                    <a:pt x="1738" y="2397"/>
                    <a:pt x="1738" y="2397"/>
                  </a:cubicBezTo>
                  <a:cubicBezTo>
                    <a:pt x="1738" y="2200"/>
                    <a:pt x="1853" y="2020"/>
                    <a:pt x="2033" y="1921"/>
                  </a:cubicBezTo>
                  <a:cubicBezTo>
                    <a:pt x="2170" y="1856"/>
                    <a:pt x="2314" y="1824"/>
                    <a:pt x="2456" y="1824"/>
                  </a:cubicBezTo>
                  <a:cubicBezTo>
                    <a:pt x="2776" y="1824"/>
                    <a:pt x="3086" y="1982"/>
                    <a:pt x="3279" y="2266"/>
                  </a:cubicBezTo>
                  <a:cubicBezTo>
                    <a:pt x="3557" y="2675"/>
                    <a:pt x="3541" y="3216"/>
                    <a:pt x="3262" y="3626"/>
                  </a:cubicBezTo>
                  <a:cubicBezTo>
                    <a:pt x="3024" y="3940"/>
                    <a:pt x="2592" y="4120"/>
                    <a:pt x="2152" y="4120"/>
                  </a:cubicBezTo>
                  <a:cubicBezTo>
                    <a:pt x="2019" y="4120"/>
                    <a:pt x="1884" y="4103"/>
                    <a:pt x="1754" y="4069"/>
                  </a:cubicBezTo>
                  <a:cubicBezTo>
                    <a:pt x="541" y="3774"/>
                    <a:pt x="214" y="1856"/>
                    <a:pt x="1263" y="938"/>
                  </a:cubicBezTo>
                  <a:cubicBezTo>
                    <a:pt x="1742" y="489"/>
                    <a:pt x="2330" y="317"/>
                    <a:pt x="2923" y="317"/>
                  </a:cubicBezTo>
                  <a:cubicBezTo>
                    <a:pt x="3629" y="317"/>
                    <a:pt x="4342" y="561"/>
                    <a:pt x="4885" y="872"/>
                  </a:cubicBezTo>
                  <a:cubicBezTo>
                    <a:pt x="5819" y="1413"/>
                    <a:pt x="6557" y="2249"/>
                    <a:pt x="6950" y="3249"/>
                  </a:cubicBezTo>
                  <a:cubicBezTo>
                    <a:pt x="7278" y="4052"/>
                    <a:pt x="7459" y="4921"/>
                    <a:pt x="7475" y="5790"/>
                  </a:cubicBezTo>
                  <a:cubicBezTo>
                    <a:pt x="7462" y="5923"/>
                    <a:pt x="7448" y="6055"/>
                    <a:pt x="7435" y="6188"/>
                  </a:cubicBezTo>
                  <a:lnTo>
                    <a:pt x="7435" y="6188"/>
                  </a:lnTo>
                  <a:cubicBezTo>
                    <a:pt x="7441" y="6154"/>
                    <a:pt x="7450" y="6119"/>
                    <a:pt x="7459" y="6085"/>
                  </a:cubicBezTo>
                  <a:lnTo>
                    <a:pt x="7459" y="6052"/>
                  </a:lnTo>
                  <a:cubicBezTo>
                    <a:pt x="7704" y="4856"/>
                    <a:pt x="7540" y="3626"/>
                    <a:pt x="7016" y="2528"/>
                  </a:cubicBezTo>
                  <a:cubicBezTo>
                    <a:pt x="6331" y="1094"/>
                    <a:pt x="4980" y="1"/>
                    <a:pt x="3385" y="1"/>
                  </a:cubicBezTo>
                  <a:close/>
                  <a:moveTo>
                    <a:pt x="7435" y="6188"/>
                  </a:moveTo>
                  <a:lnTo>
                    <a:pt x="7435" y="6188"/>
                  </a:lnTo>
                  <a:cubicBezTo>
                    <a:pt x="7429" y="6219"/>
                    <a:pt x="7426" y="6250"/>
                    <a:pt x="7426" y="6282"/>
                  </a:cubicBezTo>
                  <a:cubicBezTo>
                    <a:pt x="7429" y="6250"/>
                    <a:pt x="7432" y="6219"/>
                    <a:pt x="7435" y="6188"/>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 name="Google Shape;2071;p2"/>
            <p:cNvSpPr/>
            <p:nvPr/>
          </p:nvSpPr>
          <p:spPr>
            <a:xfrm>
              <a:off x="2675150" y="1120350"/>
              <a:ext cx="76200" cy="81650"/>
            </a:xfrm>
            <a:custGeom>
              <a:avLst/>
              <a:gdLst/>
              <a:ahLst/>
              <a:cxnLst/>
              <a:rect l="l" t="t" r="r" b="b"/>
              <a:pathLst>
                <a:path w="3048" h="3266" extrusionOk="0">
                  <a:moveTo>
                    <a:pt x="715" y="1"/>
                  </a:moveTo>
                  <a:cubicBezTo>
                    <a:pt x="57" y="1"/>
                    <a:pt x="0" y="778"/>
                    <a:pt x="1096" y="954"/>
                  </a:cubicBezTo>
                  <a:cubicBezTo>
                    <a:pt x="2359" y="1167"/>
                    <a:pt x="3047" y="3265"/>
                    <a:pt x="3047" y="3265"/>
                  </a:cubicBezTo>
                  <a:cubicBezTo>
                    <a:pt x="3047" y="3265"/>
                    <a:pt x="2719" y="1003"/>
                    <a:pt x="1457" y="249"/>
                  </a:cubicBezTo>
                  <a:cubicBezTo>
                    <a:pt x="1165" y="71"/>
                    <a:pt x="913" y="1"/>
                    <a:pt x="7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 name="Google Shape;2072;p2"/>
            <p:cNvSpPr/>
            <p:nvPr/>
          </p:nvSpPr>
          <p:spPr>
            <a:xfrm>
              <a:off x="2522650" y="1113875"/>
              <a:ext cx="130350" cy="112950"/>
            </a:xfrm>
            <a:custGeom>
              <a:avLst/>
              <a:gdLst/>
              <a:ahLst/>
              <a:cxnLst/>
              <a:rect l="l" t="t" r="r" b="b"/>
              <a:pathLst>
                <a:path w="5214" h="4518" extrusionOk="0">
                  <a:moveTo>
                    <a:pt x="2164" y="0"/>
                  </a:moveTo>
                  <a:cubicBezTo>
                    <a:pt x="2017" y="197"/>
                    <a:pt x="1902" y="426"/>
                    <a:pt x="1820" y="672"/>
                  </a:cubicBezTo>
                  <a:cubicBezTo>
                    <a:pt x="1689" y="1082"/>
                    <a:pt x="1132" y="1312"/>
                    <a:pt x="574" y="1705"/>
                  </a:cubicBezTo>
                  <a:cubicBezTo>
                    <a:pt x="1" y="2082"/>
                    <a:pt x="99" y="2705"/>
                    <a:pt x="214" y="3033"/>
                  </a:cubicBezTo>
                  <a:cubicBezTo>
                    <a:pt x="279" y="3262"/>
                    <a:pt x="247" y="3508"/>
                    <a:pt x="132" y="3721"/>
                  </a:cubicBezTo>
                  <a:cubicBezTo>
                    <a:pt x="410" y="3492"/>
                    <a:pt x="722" y="3328"/>
                    <a:pt x="1066" y="3229"/>
                  </a:cubicBezTo>
                  <a:cubicBezTo>
                    <a:pt x="1673" y="3049"/>
                    <a:pt x="1656" y="2754"/>
                    <a:pt x="1656" y="2295"/>
                  </a:cubicBezTo>
                  <a:cubicBezTo>
                    <a:pt x="1642" y="1877"/>
                    <a:pt x="1817" y="1852"/>
                    <a:pt x="1860" y="1852"/>
                  </a:cubicBezTo>
                  <a:cubicBezTo>
                    <a:pt x="1866" y="1852"/>
                    <a:pt x="1869" y="1852"/>
                    <a:pt x="1869" y="1852"/>
                  </a:cubicBezTo>
                  <a:cubicBezTo>
                    <a:pt x="1874" y="1852"/>
                    <a:pt x="1878" y="1852"/>
                    <a:pt x="1882" y="1852"/>
                  </a:cubicBezTo>
                  <a:cubicBezTo>
                    <a:pt x="2162" y="1852"/>
                    <a:pt x="2098" y="2381"/>
                    <a:pt x="2066" y="2672"/>
                  </a:cubicBezTo>
                  <a:cubicBezTo>
                    <a:pt x="2050" y="2967"/>
                    <a:pt x="1935" y="3574"/>
                    <a:pt x="2476" y="4164"/>
                  </a:cubicBezTo>
                  <a:cubicBezTo>
                    <a:pt x="2718" y="4427"/>
                    <a:pt x="3038" y="4518"/>
                    <a:pt x="3358" y="4518"/>
                  </a:cubicBezTo>
                  <a:cubicBezTo>
                    <a:pt x="3754" y="4518"/>
                    <a:pt x="4149" y="4380"/>
                    <a:pt x="4394" y="4262"/>
                  </a:cubicBezTo>
                  <a:cubicBezTo>
                    <a:pt x="4498" y="4216"/>
                    <a:pt x="4610" y="4194"/>
                    <a:pt x="4723" y="4194"/>
                  </a:cubicBezTo>
                  <a:cubicBezTo>
                    <a:pt x="4893" y="4194"/>
                    <a:pt x="5065" y="4245"/>
                    <a:pt x="5213" y="4344"/>
                  </a:cubicBezTo>
                  <a:cubicBezTo>
                    <a:pt x="5066" y="3459"/>
                    <a:pt x="4639" y="3197"/>
                    <a:pt x="4000" y="3131"/>
                  </a:cubicBezTo>
                  <a:cubicBezTo>
                    <a:pt x="3377" y="3065"/>
                    <a:pt x="2525" y="2852"/>
                    <a:pt x="2181" y="1770"/>
                  </a:cubicBezTo>
                  <a:cubicBezTo>
                    <a:pt x="1853" y="689"/>
                    <a:pt x="2164" y="0"/>
                    <a:pt x="216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 name="Google Shape;2073;p2"/>
            <p:cNvSpPr/>
            <p:nvPr/>
          </p:nvSpPr>
          <p:spPr>
            <a:xfrm>
              <a:off x="2543150" y="1190100"/>
              <a:ext cx="32400" cy="49600"/>
            </a:xfrm>
            <a:custGeom>
              <a:avLst/>
              <a:gdLst/>
              <a:ahLst/>
              <a:cxnLst/>
              <a:rect l="l" t="t" r="r" b="b"/>
              <a:pathLst>
                <a:path w="1296" h="1984" extrusionOk="0">
                  <a:moveTo>
                    <a:pt x="967" y="0"/>
                  </a:moveTo>
                  <a:lnTo>
                    <a:pt x="967" y="0"/>
                  </a:lnTo>
                  <a:cubicBezTo>
                    <a:pt x="967" y="0"/>
                    <a:pt x="950" y="82"/>
                    <a:pt x="508" y="344"/>
                  </a:cubicBezTo>
                  <a:cubicBezTo>
                    <a:pt x="164" y="525"/>
                    <a:pt x="0" y="918"/>
                    <a:pt x="115" y="1295"/>
                  </a:cubicBezTo>
                  <a:cubicBezTo>
                    <a:pt x="181" y="1524"/>
                    <a:pt x="230" y="1754"/>
                    <a:pt x="262" y="1983"/>
                  </a:cubicBezTo>
                  <a:cubicBezTo>
                    <a:pt x="262" y="1983"/>
                    <a:pt x="279" y="1852"/>
                    <a:pt x="787" y="1557"/>
                  </a:cubicBezTo>
                  <a:cubicBezTo>
                    <a:pt x="1295" y="1262"/>
                    <a:pt x="1098" y="836"/>
                    <a:pt x="1016" y="557"/>
                  </a:cubicBezTo>
                  <a:cubicBezTo>
                    <a:pt x="967" y="377"/>
                    <a:pt x="935" y="180"/>
                    <a:pt x="9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 name="Google Shape;2074;p2"/>
            <p:cNvSpPr/>
            <p:nvPr/>
          </p:nvSpPr>
          <p:spPr>
            <a:xfrm>
              <a:off x="2401350" y="974775"/>
              <a:ext cx="172950" cy="122350"/>
            </a:xfrm>
            <a:custGeom>
              <a:avLst/>
              <a:gdLst/>
              <a:ahLst/>
              <a:cxnLst/>
              <a:rect l="l" t="t" r="r" b="b"/>
              <a:pathLst>
                <a:path w="6918" h="4894" extrusionOk="0">
                  <a:moveTo>
                    <a:pt x="4949" y="0"/>
                  </a:moveTo>
                  <a:cubicBezTo>
                    <a:pt x="4728" y="0"/>
                    <a:pt x="4482" y="52"/>
                    <a:pt x="4213" y="172"/>
                  </a:cubicBezTo>
                  <a:cubicBezTo>
                    <a:pt x="2755" y="844"/>
                    <a:pt x="3017" y="3319"/>
                    <a:pt x="4754" y="3663"/>
                  </a:cubicBezTo>
                  <a:cubicBezTo>
                    <a:pt x="4967" y="3696"/>
                    <a:pt x="5164" y="3728"/>
                    <a:pt x="5328" y="3745"/>
                  </a:cubicBezTo>
                  <a:cubicBezTo>
                    <a:pt x="4885" y="3843"/>
                    <a:pt x="4443" y="3991"/>
                    <a:pt x="4033" y="4187"/>
                  </a:cubicBezTo>
                  <a:cubicBezTo>
                    <a:pt x="3869" y="4269"/>
                    <a:pt x="3640" y="4351"/>
                    <a:pt x="3591" y="4368"/>
                  </a:cubicBezTo>
                  <a:cubicBezTo>
                    <a:pt x="3143" y="4537"/>
                    <a:pt x="2719" y="4612"/>
                    <a:pt x="2337" y="4612"/>
                  </a:cubicBezTo>
                  <a:cubicBezTo>
                    <a:pt x="1499" y="4612"/>
                    <a:pt x="856" y="4256"/>
                    <a:pt x="575" y="3761"/>
                  </a:cubicBezTo>
                  <a:cubicBezTo>
                    <a:pt x="345" y="3351"/>
                    <a:pt x="329" y="2860"/>
                    <a:pt x="542" y="2450"/>
                  </a:cubicBezTo>
                  <a:cubicBezTo>
                    <a:pt x="542" y="2434"/>
                    <a:pt x="558" y="2434"/>
                    <a:pt x="558" y="2417"/>
                  </a:cubicBezTo>
                  <a:cubicBezTo>
                    <a:pt x="771" y="2103"/>
                    <a:pt x="1107" y="1956"/>
                    <a:pt x="1420" y="1956"/>
                  </a:cubicBezTo>
                  <a:cubicBezTo>
                    <a:pt x="1710" y="1956"/>
                    <a:pt x="1981" y="2082"/>
                    <a:pt x="2115" y="2319"/>
                  </a:cubicBezTo>
                  <a:cubicBezTo>
                    <a:pt x="2214" y="2450"/>
                    <a:pt x="2279" y="2630"/>
                    <a:pt x="2279" y="2794"/>
                  </a:cubicBezTo>
                  <a:cubicBezTo>
                    <a:pt x="2279" y="2958"/>
                    <a:pt x="2214" y="3106"/>
                    <a:pt x="2115" y="3204"/>
                  </a:cubicBezTo>
                  <a:cubicBezTo>
                    <a:pt x="2001" y="3301"/>
                    <a:pt x="1938" y="3331"/>
                    <a:pt x="1908" y="3331"/>
                  </a:cubicBezTo>
                  <a:cubicBezTo>
                    <a:pt x="1881" y="3331"/>
                    <a:pt x="1878" y="3309"/>
                    <a:pt x="1886" y="3286"/>
                  </a:cubicBezTo>
                  <a:cubicBezTo>
                    <a:pt x="2002" y="3034"/>
                    <a:pt x="1706" y="2862"/>
                    <a:pt x="1451" y="2862"/>
                  </a:cubicBezTo>
                  <a:cubicBezTo>
                    <a:pt x="1275" y="2862"/>
                    <a:pt x="1118" y="2944"/>
                    <a:pt x="1132" y="3138"/>
                  </a:cubicBezTo>
                  <a:cubicBezTo>
                    <a:pt x="1121" y="3418"/>
                    <a:pt x="1377" y="3553"/>
                    <a:pt x="1634" y="3553"/>
                  </a:cubicBezTo>
                  <a:cubicBezTo>
                    <a:pt x="1754" y="3553"/>
                    <a:pt x="1874" y="3523"/>
                    <a:pt x="1968" y="3466"/>
                  </a:cubicBezTo>
                  <a:lnTo>
                    <a:pt x="2001" y="3433"/>
                  </a:lnTo>
                  <a:cubicBezTo>
                    <a:pt x="2033" y="3417"/>
                    <a:pt x="2050" y="3401"/>
                    <a:pt x="2066" y="3384"/>
                  </a:cubicBezTo>
                  <a:lnTo>
                    <a:pt x="2083" y="3384"/>
                  </a:lnTo>
                  <a:cubicBezTo>
                    <a:pt x="2378" y="3089"/>
                    <a:pt x="2427" y="2630"/>
                    <a:pt x="2164" y="2302"/>
                  </a:cubicBezTo>
                  <a:cubicBezTo>
                    <a:pt x="2034" y="2026"/>
                    <a:pt x="1722" y="1874"/>
                    <a:pt x="1387" y="1874"/>
                  </a:cubicBezTo>
                  <a:cubicBezTo>
                    <a:pt x="1046" y="1874"/>
                    <a:pt x="683" y="2030"/>
                    <a:pt x="460" y="2368"/>
                  </a:cubicBezTo>
                  <a:cubicBezTo>
                    <a:pt x="1" y="2958"/>
                    <a:pt x="132" y="4122"/>
                    <a:pt x="919" y="4581"/>
                  </a:cubicBezTo>
                  <a:cubicBezTo>
                    <a:pt x="1284" y="4794"/>
                    <a:pt x="1706" y="4894"/>
                    <a:pt x="2119" y="4894"/>
                  </a:cubicBezTo>
                  <a:cubicBezTo>
                    <a:pt x="2151" y="4894"/>
                    <a:pt x="2182" y="4893"/>
                    <a:pt x="2214" y="4892"/>
                  </a:cubicBezTo>
                  <a:cubicBezTo>
                    <a:pt x="3115" y="4859"/>
                    <a:pt x="3836" y="4368"/>
                    <a:pt x="5017" y="4007"/>
                  </a:cubicBezTo>
                  <a:cubicBezTo>
                    <a:pt x="5443" y="3909"/>
                    <a:pt x="5885" y="3843"/>
                    <a:pt x="6328" y="3794"/>
                  </a:cubicBezTo>
                  <a:cubicBezTo>
                    <a:pt x="6525" y="3778"/>
                    <a:pt x="6738" y="3728"/>
                    <a:pt x="6918" y="3630"/>
                  </a:cubicBezTo>
                  <a:lnTo>
                    <a:pt x="6918" y="3630"/>
                  </a:lnTo>
                  <a:cubicBezTo>
                    <a:pt x="6918" y="3630"/>
                    <a:pt x="6795" y="3659"/>
                    <a:pt x="6639" y="3659"/>
                  </a:cubicBezTo>
                  <a:cubicBezTo>
                    <a:pt x="6484" y="3659"/>
                    <a:pt x="6295" y="3630"/>
                    <a:pt x="6164" y="3515"/>
                  </a:cubicBezTo>
                  <a:cubicBezTo>
                    <a:pt x="5902" y="3269"/>
                    <a:pt x="5902" y="3368"/>
                    <a:pt x="5623" y="3286"/>
                  </a:cubicBezTo>
                  <a:cubicBezTo>
                    <a:pt x="5459" y="3237"/>
                    <a:pt x="5344" y="3089"/>
                    <a:pt x="5344" y="2909"/>
                  </a:cubicBezTo>
                  <a:cubicBezTo>
                    <a:pt x="5148" y="3073"/>
                    <a:pt x="5115" y="3368"/>
                    <a:pt x="5262" y="3581"/>
                  </a:cubicBezTo>
                  <a:cubicBezTo>
                    <a:pt x="5262" y="3581"/>
                    <a:pt x="4541" y="3581"/>
                    <a:pt x="4377" y="3204"/>
                  </a:cubicBezTo>
                  <a:cubicBezTo>
                    <a:pt x="4197" y="2843"/>
                    <a:pt x="4410" y="2843"/>
                    <a:pt x="4541" y="2761"/>
                  </a:cubicBezTo>
                  <a:cubicBezTo>
                    <a:pt x="4689" y="2679"/>
                    <a:pt x="4738" y="2532"/>
                    <a:pt x="4590" y="2335"/>
                  </a:cubicBezTo>
                  <a:cubicBezTo>
                    <a:pt x="4426" y="2122"/>
                    <a:pt x="4459" y="1761"/>
                    <a:pt x="4722" y="1745"/>
                  </a:cubicBezTo>
                  <a:cubicBezTo>
                    <a:pt x="4643" y="1576"/>
                    <a:pt x="4483" y="1479"/>
                    <a:pt x="4305" y="1479"/>
                  </a:cubicBezTo>
                  <a:cubicBezTo>
                    <a:pt x="4259" y="1479"/>
                    <a:pt x="4212" y="1486"/>
                    <a:pt x="4164" y="1499"/>
                  </a:cubicBezTo>
                  <a:cubicBezTo>
                    <a:pt x="3738" y="1565"/>
                    <a:pt x="3738" y="2171"/>
                    <a:pt x="3738" y="2171"/>
                  </a:cubicBezTo>
                  <a:cubicBezTo>
                    <a:pt x="3738" y="2171"/>
                    <a:pt x="3427" y="1434"/>
                    <a:pt x="3918" y="1057"/>
                  </a:cubicBezTo>
                  <a:cubicBezTo>
                    <a:pt x="4106" y="908"/>
                    <a:pt x="4258" y="851"/>
                    <a:pt x="4378" y="851"/>
                  </a:cubicBezTo>
                  <a:cubicBezTo>
                    <a:pt x="4560" y="851"/>
                    <a:pt x="4665" y="983"/>
                    <a:pt x="4705" y="1122"/>
                  </a:cubicBezTo>
                  <a:cubicBezTo>
                    <a:pt x="4758" y="1308"/>
                    <a:pt x="4854" y="1461"/>
                    <a:pt x="5001" y="1461"/>
                  </a:cubicBezTo>
                  <a:cubicBezTo>
                    <a:pt x="5036" y="1461"/>
                    <a:pt x="5074" y="1452"/>
                    <a:pt x="5115" y="1434"/>
                  </a:cubicBezTo>
                  <a:cubicBezTo>
                    <a:pt x="5244" y="1369"/>
                    <a:pt x="5353" y="1276"/>
                    <a:pt x="5449" y="1276"/>
                  </a:cubicBezTo>
                  <a:cubicBezTo>
                    <a:pt x="5499" y="1276"/>
                    <a:pt x="5545" y="1301"/>
                    <a:pt x="5590" y="1368"/>
                  </a:cubicBezTo>
                  <a:cubicBezTo>
                    <a:pt x="5721" y="1614"/>
                    <a:pt x="5590" y="1925"/>
                    <a:pt x="5344" y="2024"/>
                  </a:cubicBezTo>
                  <a:cubicBezTo>
                    <a:pt x="5344" y="2024"/>
                    <a:pt x="5356" y="2024"/>
                    <a:pt x="5376" y="2024"/>
                  </a:cubicBezTo>
                  <a:cubicBezTo>
                    <a:pt x="5515" y="2024"/>
                    <a:pt x="6082" y="1987"/>
                    <a:pt x="6197" y="1384"/>
                  </a:cubicBezTo>
                  <a:cubicBezTo>
                    <a:pt x="6315" y="845"/>
                    <a:pt x="5843" y="0"/>
                    <a:pt x="49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 name="Google Shape;2075;p2"/>
            <p:cNvSpPr/>
            <p:nvPr/>
          </p:nvSpPr>
          <p:spPr>
            <a:xfrm>
              <a:off x="2373500" y="1040100"/>
              <a:ext cx="116400" cy="82400"/>
            </a:xfrm>
            <a:custGeom>
              <a:avLst/>
              <a:gdLst/>
              <a:ahLst/>
              <a:cxnLst/>
              <a:rect l="l" t="t" r="r" b="b"/>
              <a:pathLst>
                <a:path w="4656" h="3296" extrusionOk="0">
                  <a:moveTo>
                    <a:pt x="836" y="1"/>
                  </a:moveTo>
                  <a:cubicBezTo>
                    <a:pt x="836" y="1"/>
                    <a:pt x="0" y="919"/>
                    <a:pt x="558" y="1722"/>
                  </a:cubicBezTo>
                  <a:cubicBezTo>
                    <a:pt x="869" y="2181"/>
                    <a:pt x="1377" y="2459"/>
                    <a:pt x="1934" y="2492"/>
                  </a:cubicBezTo>
                  <a:cubicBezTo>
                    <a:pt x="1869" y="2492"/>
                    <a:pt x="1475" y="2492"/>
                    <a:pt x="1295" y="2722"/>
                  </a:cubicBezTo>
                  <a:cubicBezTo>
                    <a:pt x="1180" y="2886"/>
                    <a:pt x="1115" y="3099"/>
                    <a:pt x="1148" y="3295"/>
                  </a:cubicBezTo>
                  <a:cubicBezTo>
                    <a:pt x="1202" y="3215"/>
                    <a:pt x="1300" y="3156"/>
                    <a:pt x="1406" y="3156"/>
                  </a:cubicBezTo>
                  <a:cubicBezTo>
                    <a:pt x="1429" y="3156"/>
                    <a:pt x="1452" y="3159"/>
                    <a:pt x="1475" y="3164"/>
                  </a:cubicBezTo>
                  <a:cubicBezTo>
                    <a:pt x="1593" y="3200"/>
                    <a:pt x="1759" y="3281"/>
                    <a:pt x="1948" y="3281"/>
                  </a:cubicBezTo>
                  <a:cubicBezTo>
                    <a:pt x="2103" y="3281"/>
                    <a:pt x="2273" y="3227"/>
                    <a:pt x="2443" y="3050"/>
                  </a:cubicBezTo>
                  <a:cubicBezTo>
                    <a:pt x="2820" y="2640"/>
                    <a:pt x="3311" y="2869"/>
                    <a:pt x="4655" y="2164"/>
                  </a:cubicBezTo>
                  <a:lnTo>
                    <a:pt x="4655" y="2164"/>
                  </a:lnTo>
                  <a:cubicBezTo>
                    <a:pt x="4655" y="2165"/>
                    <a:pt x="3936" y="2468"/>
                    <a:pt x="3126" y="2468"/>
                  </a:cubicBezTo>
                  <a:cubicBezTo>
                    <a:pt x="2659" y="2468"/>
                    <a:pt x="2161" y="2367"/>
                    <a:pt x="1754" y="2050"/>
                  </a:cubicBezTo>
                  <a:cubicBezTo>
                    <a:pt x="1098" y="1574"/>
                    <a:pt x="754" y="804"/>
                    <a:pt x="83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 name="Google Shape;2076;p2"/>
            <p:cNvSpPr/>
            <p:nvPr/>
          </p:nvSpPr>
          <p:spPr>
            <a:xfrm>
              <a:off x="2526750" y="854700"/>
              <a:ext cx="111075" cy="157150"/>
            </a:xfrm>
            <a:custGeom>
              <a:avLst/>
              <a:gdLst/>
              <a:ahLst/>
              <a:cxnLst/>
              <a:rect l="l" t="t" r="r" b="b"/>
              <a:pathLst>
                <a:path w="4443" h="6286" extrusionOk="0">
                  <a:moveTo>
                    <a:pt x="2651" y="0"/>
                  </a:moveTo>
                  <a:cubicBezTo>
                    <a:pt x="2156" y="0"/>
                    <a:pt x="1634" y="207"/>
                    <a:pt x="1279" y="614"/>
                  </a:cubicBezTo>
                  <a:cubicBezTo>
                    <a:pt x="1" y="2254"/>
                    <a:pt x="918" y="4270"/>
                    <a:pt x="1672" y="5122"/>
                  </a:cubicBezTo>
                  <a:cubicBezTo>
                    <a:pt x="2099" y="5630"/>
                    <a:pt x="2656" y="6024"/>
                    <a:pt x="3279" y="6286"/>
                  </a:cubicBezTo>
                  <a:cubicBezTo>
                    <a:pt x="2689" y="6007"/>
                    <a:pt x="2181" y="5614"/>
                    <a:pt x="1787" y="5122"/>
                  </a:cubicBezTo>
                  <a:cubicBezTo>
                    <a:pt x="1509" y="4745"/>
                    <a:pt x="1295" y="4302"/>
                    <a:pt x="1181" y="3844"/>
                  </a:cubicBezTo>
                  <a:cubicBezTo>
                    <a:pt x="1033" y="3319"/>
                    <a:pt x="968" y="2762"/>
                    <a:pt x="1017" y="2204"/>
                  </a:cubicBezTo>
                  <a:cubicBezTo>
                    <a:pt x="1148" y="729"/>
                    <a:pt x="1968" y="188"/>
                    <a:pt x="2722" y="155"/>
                  </a:cubicBezTo>
                  <a:cubicBezTo>
                    <a:pt x="3082" y="155"/>
                    <a:pt x="3410" y="303"/>
                    <a:pt x="3656" y="549"/>
                  </a:cubicBezTo>
                  <a:cubicBezTo>
                    <a:pt x="4295" y="1106"/>
                    <a:pt x="3934" y="2040"/>
                    <a:pt x="3394" y="2270"/>
                  </a:cubicBezTo>
                  <a:cubicBezTo>
                    <a:pt x="3271" y="2331"/>
                    <a:pt x="3138" y="2365"/>
                    <a:pt x="3004" y="2365"/>
                  </a:cubicBezTo>
                  <a:cubicBezTo>
                    <a:pt x="2888" y="2365"/>
                    <a:pt x="2770" y="2340"/>
                    <a:pt x="2656" y="2286"/>
                  </a:cubicBezTo>
                  <a:cubicBezTo>
                    <a:pt x="2492" y="2188"/>
                    <a:pt x="2361" y="2024"/>
                    <a:pt x="2345" y="1827"/>
                  </a:cubicBezTo>
                  <a:cubicBezTo>
                    <a:pt x="2338" y="1730"/>
                    <a:pt x="2363" y="1707"/>
                    <a:pt x="2413" y="1707"/>
                  </a:cubicBezTo>
                  <a:cubicBezTo>
                    <a:pt x="2457" y="1707"/>
                    <a:pt x="2519" y="1724"/>
                    <a:pt x="2598" y="1724"/>
                  </a:cubicBezTo>
                  <a:cubicBezTo>
                    <a:pt x="2658" y="1724"/>
                    <a:pt x="2727" y="1714"/>
                    <a:pt x="2803" y="1680"/>
                  </a:cubicBezTo>
                  <a:cubicBezTo>
                    <a:pt x="3017" y="1565"/>
                    <a:pt x="3049" y="1286"/>
                    <a:pt x="2885" y="1123"/>
                  </a:cubicBezTo>
                  <a:cubicBezTo>
                    <a:pt x="2817" y="1049"/>
                    <a:pt x="2717" y="1008"/>
                    <a:pt x="2614" y="1008"/>
                  </a:cubicBezTo>
                  <a:cubicBezTo>
                    <a:pt x="2420" y="1008"/>
                    <a:pt x="2213" y="1151"/>
                    <a:pt x="2181" y="1483"/>
                  </a:cubicBezTo>
                  <a:cubicBezTo>
                    <a:pt x="2148" y="1729"/>
                    <a:pt x="2213" y="1975"/>
                    <a:pt x="2377" y="2139"/>
                  </a:cubicBezTo>
                  <a:lnTo>
                    <a:pt x="2443" y="2204"/>
                  </a:lnTo>
                  <a:cubicBezTo>
                    <a:pt x="2459" y="2221"/>
                    <a:pt x="2476" y="2237"/>
                    <a:pt x="2508" y="2254"/>
                  </a:cubicBezTo>
                  <a:lnTo>
                    <a:pt x="2541" y="2286"/>
                  </a:lnTo>
                  <a:lnTo>
                    <a:pt x="2590" y="2319"/>
                  </a:lnTo>
                  <a:lnTo>
                    <a:pt x="2623" y="2336"/>
                  </a:lnTo>
                  <a:cubicBezTo>
                    <a:pt x="2746" y="2401"/>
                    <a:pt x="2881" y="2434"/>
                    <a:pt x="3019" y="2434"/>
                  </a:cubicBezTo>
                  <a:cubicBezTo>
                    <a:pt x="3156" y="2434"/>
                    <a:pt x="3295" y="2401"/>
                    <a:pt x="3426" y="2336"/>
                  </a:cubicBezTo>
                  <a:cubicBezTo>
                    <a:pt x="4016" y="2139"/>
                    <a:pt x="4443" y="1073"/>
                    <a:pt x="3738" y="451"/>
                  </a:cubicBezTo>
                  <a:cubicBezTo>
                    <a:pt x="3474" y="149"/>
                    <a:pt x="3072" y="0"/>
                    <a:pt x="265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 name="Google Shape;2077;p2"/>
            <p:cNvSpPr/>
            <p:nvPr/>
          </p:nvSpPr>
          <p:spPr>
            <a:xfrm>
              <a:off x="1525250" y="1492700"/>
              <a:ext cx="227025" cy="157925"/>
            </a:xfrm>
            <a:custGeom>
              <a:avLst/>
              <a:gdLst/>
              <a:ahLst/>
              <a:cxnLst/>
              <a:rect l="l" t="t" r="r" b="b"/>
              <a:pathLst>
                <a:path w="9081" h="6317" extrusionOk="0">
                  <a:moveTo>
                    <a:pt x="7085" y="1"/>
                  </a:moveTo>
                  <a:cubicBezTo>
                    <a:pt x="6630" y="1"/>
                    <a:pt x="6201" y="163"/>
                    <a:pt x="5934" y="501"/>
                  </a:cubicBezTo>
                  <a:cubicBezTo>
                    <a:pt x="5540" y="911"/>
                    <a:pt x="5491" y="1534"/>
                    <a:pt x="5819" y="2009"/>
                  </a:cubicBezTo>
                  <a:cubicBezTo>
                    <a:pt x="5917" y="2140"/>
                    <a:pt x="6032" y="2255"/>
                    <a:pt x="6196" y="2304"/>
                  </a:cubicBezTo>
                  <a:lnTo>
                    <a:pt x="6229" y="2320"/>
                  </a:lnTo>
                  <a:lnTo>
                    <a:pt x="6294" y="2353"/>
                  </a:lnTo>
                  <a:lnTo>
                    <a:pt x="6393" y="2369"/>
                  </a:lnTo>
                  <a:cubicBezTo>
                    <a:pt x="6464" y="2391"/>
                    <a:pt x="6537" y="2401"/>
                    <a:pt x="6609" y="2401"/>
                  </a:cubicBezTo>
                  <a:cubicBezTo>
                    <a:pt x="6817" y="2401"/>
                    <a:pt x="7021" y="2315"/>
                    <a:pt x="7180" y="2156"/>
                  </a:cubicBezTo>
                  <a:cubicBezTo>
                    <a:pt x="7570" y="1751"/>
                    <a:pt x="7300" y="1208"/>
                    <a:pt x="6962" y="1208"/>
                  </a:cubicBezTo>
                  <a:cubicBezTo>
                    <a:pt x="6931" y="1208"/>
                    <a:pt x="6900" y="1212"/>
                    <a:pt x="6868" y="1222"/>
                  </a:cubicBezTo>
                  <a:cubicBezTo>
                    <a:pt x="6557" y="1320"/>
                    <a:pt x="6491" y="1714"/>
                    <a:pt x="6721" y="1845"/>
                  </a:cubicBezTo>
                  <a:cubicBezTo>
                    <a:pt x="6775" y="1875"/>
                    <a:pt x="6833" y="1890"/>
                    <a:pt x="6891" y="1890"/>
                  </a:cubicBezTo>
                  <a:cubicBezTo>
                    <a:pt x="6992" y="1890"/>
                    <a:pt x="7091" y="1846"/>
                    <a:pt x="7163" y="1763"/>
                  </a:cubicBezTo>
                  <a:lnTo>
                    <a:pt x="7163" y="1763"/>
                  </a:lnTo>
                  <a:cubicBezTo>
                    <a:pt x="7196" y="1911"/>
                    <a:pt x="7147" y="2074"/>
                    <a:pt x="7016" y="2156"/>
                  </a:cubicBezTo>
                  <a:cubicBezTo>
                    <a:pt x="6876" y="2261"/>
                    <a:pt x="6704" y="2316"/>
                    <a:pt x="6534" y="2316"/>
                  </a:cubicBezTo>
                  <a:cubicBezTo>
                    <a:pt x="6464" y="2316"/>
                    <a:pt x="6394" y="2307"/>
                    <a:pt x="6327" y="2288"/>
                  </a:cubicBezTo>
                  <a:cubicBezTo>
                    <a:pt x="6229" y="2271"/>
                    <a:pt x="6147" y="2222"/>
                    <a:pt x="6065" y="2173"/>
                  </a:cubicBezTo>
                  <a:cubicBezTo>
                    <a:pt x="5557" y="1763"/>
                    <a:pt x="5524" y="1009"/>
                    <a:pt x="5983" y="550"/>
                  </a:cubicBezTo>
                  <a:cubicBezTo>
                    <a:pt x="6236" y="249"/>
                    <a:pt x="6626" y="106"/>
                    <a:pt x="7038" y="106"/>
                  </a:cubicBezTo>
                  <a:cubicBezTo>
                    <a:pt x="7907" y="106"/>
                    <a:pt x="8878" y="739"/>
                    <a:pt x="8901" y="1861"/>
                  </a:cubicBezTo>
                  <a:cubicBezTo>
                    <a:pt x="8933" y="2665"/>
                    <a:pt x="8491" y="3419"/>
                    <a:pt x="7770" y="3796"/>
                  </a:cubicBezTo>
                  <a:lnTo>
                    <a:pt x="7720" y="3812"/>
                  </a:lnTo>
                  <a:cubicBezTo>
                    <a:pt x="7622" y="3845"/>
                    <a:pt x="7524" y="3877"/>
                    <a:pt x="7442" y="3894"/>
                  </a:cubicBezTo>
                  <a:cubicBezTo>
                    <a:pt x="7210" y="3949"/>
                    <a:pt x="6979" y="3973"/>
                    <a:pt x="6749" y="3973"/>
                  </a:cubicBezTo>
                  <a:cubicBezTo>
                    <a:pt x="5166" y="3973"/>
                    <a:pt x="3636" y="2834"/>
                    <a:pt x="2298" y="2834"/>
                  </a:cubicBezTo>
                  <a:cubicBezTo>
                    <a:pt x="2153" y="2834"/>
                    <a:pt x="2009" y="2848"/>
                    <a:pt x="1869" y="2878"/>
                  </a:cubicBezTo>
                  <a:cubicBezTo>
                    <a:pt x="623" y="3156"/>
                    <a:pt x="262" y="4041"/>
                    <a:pt x="148" y="4582"/>
                  </a:cubicBezTo>
                  <a:cubicBezTo>
                    <a:pt x="0" y="5140"/>
                    <a:pt x="115" y="5730"/>
                    <a:pt x="557" y="6074"/>
                  </a:cubicBezTo>
                  <a:cubicBezTo>
                    <a:pt x="780" y="6241"/>
                    <a:pt x="1047" y="6317"/>
                    <a:pt x="1308" y="6317"/>
                  </a:cubicBezTo>
                  <a:cubicBezTo>
                    <a:pt x="1739" y="6317"/>
                    <a:pt x="2154" y="6110"/>
                    <a:pt x="2328" y="5762"/>
                  </a:cubicBezTo>
                  <a:cubicBezTo>
                    <a:pt x="2656" y="5222"/>
                    <a:pt x="2361" y="4517"/>
                    <a:pt x="1869" y="4402"/>
                  </a:cubicBezTo>
                  <a:cubicBezTo>
                    <a:pt x="1775" y="4363"/>
                    <a:pt x="1676" y="4344"/>
                    <a:pt x="1578" y="4344"/>
                  </a:cubicBezTo>
                  <a:cubicBezTo>
                    <a:pt x="1267" y="4344"/>
                    <a:pt x="965" y="4533"/>
                    <a:pt x="853" y="4845"/>
                  </a:cubicBezTo>
                  <a:cubicBezTo>
                    <a:pt x="820" y="4959"/>
                    <a:pt x="820" y="5090"/>
                    <a:pt x="836" y="5222"/>
                  </a:cubicBezTo>
                  <a:lnTo>
                    <a:pt x="836" y="5238"/>
                  </a:lnTo>
                  <a:cubicBezTo>
                    <a:pt x="836" y="5254"/>
                    <a:pt x="853" y="5254"/>
                    <a:pt x="853" y="5271"/>
                  </a:cubicBezTo>
                  <a:cubicBezTo>
                    <a:pt x="853" y="5287"/>
                    <a:pt x="853" y="5287"/>
                    <a:pt x="853" y="5304"/>
                  </a:cubicBezTo>
                  <a:cubicBezTo>
                    <a:pt x="925" y="5532"/>
                    <a:pt x="1130" y="5673"/>
                    <a:pt x="1350" y="5673"/>
                  </a:cubicBezTo>
                  <a:cubicBezTo>
                    <a:pt x="1430" y="5673"/>
                    <a:pt x="1512" y="5654"/>
                    <a:pt x="1590" y="5615"/>
                  </a:cubicBezTo>
                  <a:cubicBezTo>
                    <a:pt x="1921" y="5473"/>
                    <a:pt x="1813" y="4924"/>
                    <a:pt x="1485" y="4924"/>
                  </a:cubicBezTo>
                  <a:cubicBezTo>
                    <a:pt x="1471" y="4924"/>
                    <a:pt x="1457" y="4925"/>
                    <a:pt x="1443" y="4927"/>
                  </a:cubicBezTo>
                  <a:cubicBezTo>
                    <a:pt x="1066" y="4959"/>
                    <a:pt x="1115" y="5320"/>
                    <a:pt x="1066" y="5385"/>
                  </a:cubicBezTo>
                  <a:cubicBezTo>
                    <a:pt x="1057" y="5394"/>
                    <a:pt x="1048" y="5398"/>
                    <a:pt x="1038" y="5398"/>
                  </a:cubicBezTo>
                  <a:cubicBezTo>
                    <a:pt x="990" y="5398"/>
                    <a:pt x="932" y="5314"/>
                    <a:pt x="918" y="5287"/>
                  </a:cubicBezTo>
                  <a:cubicBezTo>
                    <a:pt x="836" y="5090"/>
                    <a:pt x="853" y="4894"/>
                    <a:pt x="951" y="4713"/>
                  </a:cubicBezTo>
                  <a:cubicBezTo>
                    <a:pt x="1090" y="4504"/>
                    <a:pt x="1320" y="4394"/>
                    <a:pt x="1559" y="4394"/>
                  </a:cubicBezTo>
                  <a:cubicBezTo>
                    <a:pt x="1657" y="4394"/>
                    <a:pt x="1757" y="4413"/>
                    <a:pt x="1852" y="4451"/>
                  </a:cubicBezTo>
                  <a:cubicBezTo>
                    <a:pt x="2311" y="4566"/>
                    <a:pt x="2557" y="5222"/>
                    <a:pt x="2246" y="5713"/>
                  </a:cubicBezTo>
                  <a:cubicBezTo>
                    <a:pt x="2095" y="6025"/>
                    <a:pt x="1717" y="6207"/>
                    <a:pt x="1329" y="6207"/>
                  </a:cubicBezTo>
                  <a:cubicBezTo>
                    <a:pt x="1084" y="6207"/>
                    <a:pt x="836" y="6134"/>
                    <a:pt x="639" y="5976"/>
                  </a:cubicBezTo>
                  <a:cubicBezTo>
                    <a:pt x="99" y="5566"/>
                    <a:pt x="131" y="4631"/>
                    <a:pt x="574" y="4058"/>
                  </a:cubicBezTo>
                  <a:cubicBezTo>
                    <a:pt x="923" y="3584"/>
                    <a:pt x="1508" y="3348"/>
                    <a:pt x="2122" y="3348"/>
                  </a:cubicBezTo>
                  <a:cubicBezTo>
                    <a:pt x="2315" y="3348"/>
                    <a:pt x="2512" y="3371"/>
                    <a:pt x="2705" y="3419"/>
                  </a:cubicBezTo>
                  <a:cubicBezTo>
                    <a:pt x="3508" y="3615"/>
                    <a:pt x="4344" y="3959"/>
                    <a:pt x="5229" y="4189"/>
                  </a:cubicBezTo>
                  <a:cubicBezTo>
                    <a:pt x="5563" y="4256"/>
                    <a:pt x="5901" y="4293"/>
                    <a:pt x="6235" y="4293"/>
                  </a:cubicBezTo>
                  <a:cubicBezTo>
                    <a:pt x="6802" y="4293"/>
                    <a:pt x="7356" y="4185"/>
                    <a:pt x="7852" y="3927"/>
                  </a:cubicBezTo>
                  <a:cubicBezTo>
                    <a:pt x="8622" y="3517"/>
                    <a:pt x="9081" y="2714"/>
                    <a:pt x="9048" y="1845"/>
                  </a:cubicBezTo>
                  <a:cubicBezTo>
                    <a:pt x="9015" y="653"/>
                    <a:pt x="7997" y="1"/>
                    <a:pt x="708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 name="Google Shape;2078;p2"/>
            <p:cNvSpPr/>
            <p:nvPr/>
          </p:nvSpPr>
          <p:spPr>
            <a:xfrm>
              <a:off x="1449025" y="1628550"/>
              <a:ext cx="153700" cy="154925"/>
            </a:xfrm>
            <a:custGeom>
              <a:avLst/>
              <a:gdLst/>
              <a:ahLst/>
              <a:cxnLst/>
              <a:rect l="l" t="t" r="r" b="b"/>
              <a:pathLst>
                <a:path w="6148" h="6197" extrusionOk="0">
                  <a:moveTo>
                    <a:pt x="3082" y="1"/>
                  </a:moveTo>
                  <a:cubicBezTo>
                    <a:pt x="3033" y="115"/>
                    <a:pt x="3016" y="247"/>
                    <a:pt x="3000" y="361"/>
                  </a:cubicBezTo>
                  <a:cubicBezTo>
                    <a:pt x="3000" y="361"/>
                    <a:pt x="2918" y="1263"/>
                    <a:pt x="2049" y="1394"/>
                  </a:cubicBezTo>
                  <a:cubicBezTo>
                    <a:pt x="1164" y="1509"/>
                    <a:pt x="590" y="1640"/>
                    <a:pt x="558" y="2295"/>
                  </a:cubicBezTo>
                  <a:cubicBezTo>
                    <a:pt x="528" y="2911"/>
                    <a:pt x="332" y="3238"/>
                    <a:pt x="73" y="3238"/>
                  </a:cubicBezTo>
                  <a:cubicBezTo>
                    <a:pt x="49" y="3238"/>
                    <a:pt x="25" y="3235"/>
                    <a:pt x="0" y="3230"/>
                  </a:cubicBezTo>
                  <a:lnTo>
                    <a:pt x="0" y="3230"/>
                  </a:lnTo>
                  <a:cubicBezTo>
                    <a:pt x="0" y="3230"/>
                    <a:pt x="363" y="3763"/>
                    <a:pt x="967" y="3763"/>
                  </a:cubicBezTo>
                  <a:cubicBezTo>
                    <a:pt x="1089" y="3763"/>
                    <a:pt x="1220" y="3741"/>
                    <a:pt x="1361" y="3689"/>
                  </a:cubicBezTo>
                  <a:cubicBezTo>
                    <a:pt x="2180" y="3377"/>
                    <a:pt x="2115" y="2820"/>
                    <a:pt x="2131" y="2672"/>
                  </a:cubicBezTo>
                  <a:cubicBezTo>
                    <a:pt x="2147" y="2519"/>
                    <a:pt x="2205" y="2309"/>
                    <a:pt x="2346" y="2309"/>
                  </a:cubicBezTo>
                  <a:cubicBezTo>
                    <a:pt x="2356" y="2309"/>
                    <a:pt x="2366" y="2310"/>
                    <a:pt x="2377" y="2312"/>
                  </a:cubicBezTo>
                  <a:cubicBezTo>
                    <a:pt x="2541" y="2345"/>
                    <a:pt x="2607" y="2672"/>
                    <a:pt x="2361" y="2967"/>
                  </a:cubicBezTo>
                  <a:cubicBezTo>
                    <a:pt x="2033" y="3312"/>
                    <a:pt x="1984" y="3853"/>
                    <a:pt x="2262" y="4262"/>
                  </a:cubicBezTo>
                  <a:cubicBezTo>
                    <a:pt x="2623" y="4820"/>
                    <a:pt x="3082" y="6197"/>
                    <a:pt x="3082" y="6197"/>
                  </a:cubicBezTo>
                  <a:cubicBezTo>
                    <a:pt x="3082" y="6197"/>
                    <a:pt x="3525" y="4820"/>
                    <a:pt x="3885" y="4262"/>
                  </a:cubicBezTo>
                  <a:cubicBezTo>
                    <a:pt x="4164" y="3869"/>
                    <a:pt x="4115" y="3312"/>
                    <a:pt x="3787" y="2967"/>
                  </a:cubicBezTo>
                  <a:cubicBezTo>
                    <a:pt x="3541" y="2672"/>
                    <a:pt x="3606" y="2345"/>
                    <a:pt x="3770" y="2312"/>
                  </a:cubicBezTo>
                  <a:cubicBezTo>
                    <a:pt x="3776" y="2311"/>
                    <a:pt x="3782" y="2311"/>
                    <a:pt x="3788" y="2311"/>
                  </a:cubicBezTo>
                  <a:cubicBezTo>
                    <a:pt x="3940" y="2311"/>
                    <a:pt x="4016" y="2514"/>
                    <a:pt x="4016" y="2672"/>
                  </a:cubicBezTo>
                  <a:cubicBezTo>
                    <a:pt x="4033" y="2836"/>
                    <a:pt x="3967" y="3377"/>
                    <a:pt x="4787" y="3689"/>
                  </a:cubicBezTo>
                  <a:cubicBezTo>
                    <a:pt x="4927" y="3741"/>
                    <a:pt x="5059" y="3763"/>
                    <a:pt x="5181" y="3763"/>
                  </a:cubicBezTo>
                  <a:cubicBezTo>
                    <a:pt x="5784" y="3763"/>
                    <a:pt x="6147" y="3230"/>
                    <a:pt x="6147" y="3230"/>
                  </a:cubicBezTo>
                  <a:lnTo>
                    <a:pt x="6147" y="3230"/>
                  </a:lnTo>
                  <a:cubicBezTo>
                    <a:pt x="6122" y="3235"/>
                    <a:pt x="6098" y="3238"/>
                    <a:pt x="6074" y="3238"/>
                  </a:cubicBezTo>
                  <a:cubicBezTo>
                    <a:pt x="5815" y="3238"/>
                    <a:pt x="5620" y="2911"/>
                    <a:pt x="5590" y="2295"/>
                  </a:cubicBezTo>
                  <a:cubicBezTo>
                    <a:pt x="5557" y="1640"/>
                    <a:pt x="4983" y="1509"/>
                    <a:pt x="4115" y="1394"/>
                  </a:cubicBezTo>
                  <a:cubicBezTo>
                    <a:pt x="3229" y="1263"/>
                    <a:pt x="3148" y="361"/>
                    <a:pt x="3148" y="361"/>
                  </a:cubicBezTo>
                  <a:cubicBezTo>
                    <a:pt x="3131" y="247"/>
                    <a:pt x="3115" y="115"/>
                    <a:pt x="30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9" name="Google Shape;2079;p2"/>
            <p:cNvSpPr/>
            <p:nvPr/>
          </p:nvSpPr>
          <p:spPr>
            <a:xfrm>
              <a:off x="1551875" y="1582175"/>
              <a:ext cx="161900" cy="92700"/>
            </a:xfrm>
            <a:custGeom>
              <a:avLst/>
              <a:gdLst/>
              <a:ahLst/>
              <a:cxnLst/>
              <a:rect l="l" t="t" r="r" b="b"/>
              <a:pathLst>
                <a:path w="6476" h="3708" extrusionOk="0">
                  <a:moveTo>
                    <a:pt x="961" y="0"/>
                  </a:moveTo>
                  <a:cubicBezTo>
                    <a:pt x="340" y="0"/>
                    <a:pt x="1" y="266"/>
                    <a:pt x="1" y="266"/>
                  </a:cubicBezTo>
                  <a:cubicBezTo>
                    <a:pt x="232" y="193"/>
                    <a:pt x="445" y="147"/>
                    <a:pt x="655" y="147"/>
                  </a:cubicBezTo>
                  <a:cubicBezTo>
                    <a:pt x="966" y="147"/>
                    <a:pt x="1271" y="248"/>
                    <a:pt x="1623" y="512"/>
                  </a:cubicBezTo>
                  <a:cubicBezTo>
                    <a:pt x="2213" y="954"/>
                    <a:pt x="1853" y="1708"/>
                    <a:pt x="1754" y="2200"/>
                  </a:cubicBezTo>
                  <a:cubicBezTo>
                    <a:pt x="1656" y="2708"/>
                    <a:pt x="2377" y="2921"/>
                    <a:pt x="2738" y="3085"/>
                  </a:cubicBezTo>
                  <a:cubicBezTo>
                    <a:pt x="3099" y="3249"/>
                    <a:pt x="2918" y="3708"/>
                    <a:pt x="2918" y="3708"/>
                  </a:cubicBezTo>
                  <a:cubicBezTo>
                    <a:pt x="4262" y="2888"/>
                    <a:pt x="3394" y="1938"/>
                    <a:pt x="3164" y="1675"/>
                  </a:cubicBezTo>
                  <a:cubicBezTo>
                    <a:pt x="2975" y="1446"/>
                    <a:pt x="3098" y="1216"/>
                    <a:pt x="3285" y="1216"/>
                  </a:cubicBezTo>
                  <a:cubicBezTo>
                    <a:pt x="3324" y="1216"/>
                    <a:pt x="3367" y="1226"/>
                    <a:pt x="3410" y="1249"/>
                  </a:cubicBezTo>
                  <a:cubicBezTo>
                    <a:pt x="3656" y="1380"/>
                    <a:pt x="3295" y="1872"/>
                    <a:pt x="3967" y="2315"/>
                  </a:cubicBezTo>
                  <a:cubicBezTo>
                    <a:pt x="4135" y="2421"/>
                    <a:pt x="4293" y="2461"/>
                    <a:pt x="4435" y="2461"/>
                  </a:cubicBezTo>
                  <a:cubicBezTo>
                    <a:pt x="4862" y="2461"/>
                    <a:pt x="5147" y="2102"/>
                    <a:pt x="5147" y="2102"/>
                  </a:cubicBezTo>
                  <a:lnTo>
                    <a:pt x="5147" y="2102"/>
                  </a:lnTo>
                  <a:cubicBezTo>
                    <a:pt x="5142" y="2102"/>
                    <a:pt x="5136" y="2102"/>
                    <a:pt x="5130" y="2102"/>
                  </a:cubicBezTo>
                  <a:cubicBezTo>
                    <a:pt x="4760" y="2102"/>
                    <a:pt x="4965" y="1575"/>
                    <a:pt x="4803" y="1429"/>
                  </a:cubicBezTo>
                  <a:cubicBezTo>
                    <a:pt x="4719" y="1366"/>
                    <a:pt x="4620" y="1330"/>
                    <a:pt x="4526" y="1330"/>
                  </a:cubicBezTo>
                  <a:cubicBezTo>
                    <a:pt x="4474" y="1330"/>
                    <a:pt x="4424" y="1341"/>
                    <a:pt x="4377" y="1364"/>
                  </a:cubicBezTo>
                  <a:cubicBezTo>
                    <a:pt x="4334" y="1371"/>
                    <a:pt x="4291" y="1374"/>
                    <a:pt x="4251" y="1374"/>
                  </a:cubicBezTo>
                  <a:cubicBezTo>
                    <a:pt x="4095" y="1374"/>
                    <a:pt x="3984" y="1324"/>
                    <a:pt x="4049" y="1233"/>
                  </a:cubicBezTo>
                  <a:cubicBezTo>
                    <a:pt x="4085" y="1183"/>
                    <a:pt x="4124" y="1165"/>
                    <a:pt x="4175" y="1165"/>
                  </a:cubicBezTo>
                  <a:cubicBezTo>
                    <a:pt x="4311" y="1165"/>
                    <a:pt x="4537" y="1295"/>
                    <a:pt x="5049" y="1331"/>
                  </a:cubicBezTo>
                  <a:cubicBezTo>
                    <a:pt x="5085" y="1334"/>
                    <a:pt x="5120" y="1335"/>
                    <a:pt x="5155" y="1335"/>
                  </a:cubicBezTo>
                  <a:cubicBezTo>
                    <a:pt x="5920" y="1335"/>
                    <a:pt x="6475" y="676"/>
                    <a:pt x="6475" y="675"/>
                  </a:cubicBezTo>
                  <a:lnTo>
                    <a:pt x="6475" y="675"/>
                  </a:lnTo>
                  <a:cubicBezTo>
                    <a:pt x="6016" y="931"/>
                    <a:pt x="5529" y="1029"/>
                    <a:pt x="5040" y="1029"/>
                  </a:cubicBezTo>
                  <a:cubicBezTo>
                    <a:pt x="3868" y="1029"/>
                    <a:pt x="2685" y="468"/>
                    <a:pt x="1853" y="167"/>
                  </a:cubicBezTo>
                  <a:cubicBezTo>
                    <a:pt x="1512" y="44"/>
                    <a:pt x="1213" y="0"/>
                    <a:pt x="9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 name="Google Shape;2080;p2"/>
            <p:cNvSpPr/>
            <p:nvPr/>
          </p:nvSpPr>
          <p:spPr>
            <a:xfrm>
              <a:off x="1593675" y="1490500"/>
              <a:ext cx="90175" cy="63100"/>
            </a:xfrm>
            <a:custGeom>
              <a:avLst/>
              <a:gdLst/>
              <a:ahLst/>
              <a:cxnLst/>
              <a:rect l="l" t="t" r="r" b="b"/>
              <a:pathLst>
                <a:path w="3607" h="2524" extrusionOk="0">
                  <a:moveTo>
                    <a:pt x="2506" y="1"/>
                  </a:moveTo>
                  <a:cubicBezTo>
                    <a:pt x="1919" y="1"/>
                    <a:pt x="1243" y="126"/>
                    <a:pt x="869" y="622"/>
                  </a:cubicBezTo>
                  <a:cubicBezTo>
                    <a:pt x="1" y="1769"/>
                    <a:pt x="525" y="2523"/>
                    <a:pt x="525" y="2523"/>
                  </a:cubicBezTo>
                  <a:cubicBezTo>
                    <a:pt x="525" y="2523"/>
                    <a:pt x="361" y="2162"/>
                    <a:pt x="1394" y="2162"/>
                  </a:cubicBezTo>
                  <a:cubicBezTo>
                    <a:pt x="2426" y="2146"/>
                    <a:pt x="2312" y="1490"/>
                    <a:pt x="2263" y="1261"/>
                  </a:cubicBezTo>
                  <a:cubicBezTo>
                    <a:pt x="2181" y="1015"/>
                    <a:pt x="2246" y="736"/>
                    <a:pt x="2426" y="556"/>
                  </a:cubicBezTo>
                  <a:cubicBezTo>
                    <a:pt x="2656" y="195"/>
                    <a:pt x="3607" y="130"/>
                    <a:pt x="3607" y="130"/>
                  </a:cubicBezTo>
                  <a:cubicBezTo>
                    <a:pt x="3607" y="130"/>
                    <a:pt x="3103" y="1"/>
                    <a:pt x="250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 name="Google Shape;2081;p2"/>
            <p:cNvSpPr/>
            <p:nvPr/>
          </p:nvSpPr>
          <p:spPr>
            <a:xfrm>
              <a:off x="1662925" y="1423675"/>
              <a:ext cx="56575" cy="67225"/>
            </a:xfrm>
            <a:custGeom>
              <a:avLst/>
              <a:gdLst/>
              <a:ahLst/>
              <a:cxnLst/>
              <a:rect l="l" t="t" r="r" b="b"/>
              <a:pathLst>
                <a:path w="2263" h="2689" extrusionOk="0">
                  <a:moveTo>
                    <a:pt x="1132" y="0"/>
                  </a:moveTo>
                  <a:lnTo>
                    <a:pt x="1132" y="0"/>
                  </a:lnTo>
                  <a:cubicBezTo>
                    <a:pt x="1132" y="0"/>
                    <a:pt x="1345" y="541"/>
                    <a:pt x="984" y="738"/>
                  </a:cubicBezTo>
                  <a:cubicBezTo>
                    <a:pt x="624" y="934"/>
                    <a:pt x="1" y="1344"/>
                    <a:pt x="247" y="2016"/>
                  </a:cubicBezTo>
                  <a:cubicBezTo>
                    <a:pt x="492" y="2688"/>
                    <a:pt x="1673" y="2426"/>
                    <a:pt x="2263" y="2606"/>
                  </a:cubicBezTo>
                  <a:cubicBezTo>
                    <a:pt x="2263" y="2606"/>
                    <a:pt x="1394" y="2164"/>
                    <a:pt x="1459" y="1426"/>
                  </a:cubicBezTo>
                  <a:cubicBezTo>
                    <a:pt x="1525" y="705"/>
                    <a:pt x="1427" y="164"/>
                    <a:pt x="11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2" name="Google Shape;2082;p2"/>
            <p:cNvSpPr/>
            <p:nvPr/>
          </p:nvSpPr>
          <p:spPr>
            <a:xfrm>
              <a:off x="1723975" y="1452750"/>
              <a:ext cx="79950" cy="107800"/>
            </a:xfrm>
            <a:custGeom>
              <a:avLst/>
              <a:gdLst/>
              <a:ahLst/>
              <a:cxnLst/>
              <a:rect l="l" t="t" r="r" b="b"/>
              <a:pathLst>
                <a:path w="3198" h="4312" extrusionOk="0">
                  <a:moveTo>
                    <a:pt x="378" y="1"/>
                  </a:moveTo>
                  <a:lnTo>
                    <a:pt x="378" y="1"/>
                  </a:lnTo>
                  <a:cubicBezTo>
                    <a:pt x="1" y="1345"/>
                    <a:pt x="542" y="1607"/>
                    <a:pt x="1099" y="2476"/>
                  </a:cubicBezTo>
                  <a:cubicBezTo>
                    <a:pt x="1656" y="3361"/>
                    <a:pt x="1066" y="4312"/>
                    <a:pt x="1066" y="4312"/>
                  </a:cubicBezTo>
                  <a:cubicBezTo>
                    <a:pt x="1443" y="4049"/>
                    <a:pt x="1788" y="3361"/>
                    <a:pt x="2492" y="2935"/>
                  </a:cubicBezTo>
                  <a:cubicBezTo>
                    <a:pt x="3197" y="2492"/>
                    <a:pt x="2902" y="1591"/>
                    <a:pt x="2902" y="1591"/>
                  </a:cubicBezTo>
                  <a:lnTo>
                    <a:pt x="2902" y="1591"/>
                  </a:lnTo>
                  <a:cubicBezTo>
                    <a:pt x="2864" y="1704"/>
                    <a:pt x="2768" y="1750"/>
                    <a:pt x="2606" y="1750"/>
                  </a:cubicBezTo>
                  <a:cubicBezTo>
                    <a:pt x="2558" y="1750"/>
                    <a:pt x="2504" y="1746"/>
                    <a:pt x="2443" y="1738"/>
                  </a:cubicBezTo>
                  <a:cubicBezTo>
                    <a:pt x="2415" y="1731"/>
                    <a:pt x="2388" y="1728"/>
                    <a:pt x="2361" y="1728"/>
                  </a:cubicBezTo>
                  <a:cubicBezTo>
                    <a:pt x="2136" y="1728"/>
                    <a:pt x="1960" y="1961"/>
                    <a:pt x="2033" y="2181"/>
                  </a:cubicBezTo>
                  <a:cubicBezTo>
                    <a:pt x="2115" y="2357"/>
                    <a:pt x="1983" y="2533"/>
                    <a:pt x="1815" y="2533"/>
                  </a:cubicBezTo>
                  <a:cubicBezTo>
                    <a:pt x="1779" y="2533"/>
                    <a:pt x="1742" y="2526"/>
                    <a:pt x="1706" y="2509"/>
                  </a:cubicBezTo>
                  <a:cubicBezTo>
                    <a:pt x="1558" y="2443"/>
                    <a:pt x="1558" y="2066"/>
                    <a:pt x="1771" y="1886"/>
                  </a:cubicBezTo>
                  <a:cubicBezTo>
                    <a:pt x="2001" y="1705"/>
                    <a:pt x="2148" y="1312"/>
                    <a:pt x="1952" y="689"/>
                  </a:cubicBezTo>
                  <a:cubicBezTo>
                    <a:pt x="1811" y="217"/>
                    <a:pt x="1343" y="113"/>
                    <a:pt x="1019" y="113"/>
                  </a:cubicBezTo>
                  <a:cubicBezTo>
                    <a:pt x="927" y="113"/>
                    <a:pt x="846" y="121"/>
                    <a:pt x="788" y="132"/>
                  </a:cubicBezTo>
                  <a:cubicBezTo>
                    <a:pt x="769" y="134"/>
                    <a:pt x="750" y="135"/>
                    <a:pt x="732" y="135"/>
                  </a:cubicBezTo>
                  <a:cubicBezTo>
                    <a:pt x="603" y="135"/>
                    <a:pt x="478" y="87"/>
                    <a:pt x="3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 name="Google Shape;2083;p2"/>
            <p:cNvSpPr/>
            <p:nvPr/>
          </p:nvSpPr>
          <p:spPr>
            <a:xfrm>
              <a:off x="1731350" y="1495775"/>
              <a:ext cx="25" cy="25"/>
            </a:xfrm>
            <a:custGeom>
              <a:avLst/>
              <a:gdLst/>
              <a:ahLst/>
              <a:cxnLst/>
              <a:rect l="l" t="t" r="r" b="b"/>
              <a:pathLst>
                <a:path w="1" h="1" extrusionOk="0">
                  <a:moveTo>
                    <a:pt x="1" y="1"/>
                  </a:moveTo>
                  <a:lnTo>
                    <a:pt x="1" y="1"/>
                  </a:lnTo>
                  <a:lnTo>
                    <a:pt x="1"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 name="Google Shape;2084;p2"/>
            <p:cNvSpPr/>
            <p:nvPr/>
          </p:nvSpPr>
          <p:spPr>
            <a:xfrm>
              <a:off x="1705950" y="1294200"/>
              <a:ext cx="202875" cy="202425"/>
            </a:xfrm>
            <a:custGeom>
              <a:avLst/>
              <a:gdLst/>
              <a:ahLst/>
              <a:cxnLst/>
              <a:rect l="l" t="t" r="r" b="b"/>
              <a:pathLst>
                <a:path w="8115" h="8097" extrusionOk="0">
                  <a:moveTo>
                    <a:pt x="5760" y="1"/>
                  </a:moveTo>
                  <a:cubicBezTo>
                    <a:pt x="5238" y="1"/>
                    <a:pt x="4719" y="166"/>
                    <a:pt x="4426" y="557"/>
                  </a:cubicBezTo>
                  <a:cubicBezTo>
                    <a:pt x="4115" y="999"/>
                    <a:pt x="4082" y="1557"/>
                    <a:pt x="4312" y="2032"/>
                  </a:cubicBezTo>
                  <a:cubicBezTo>
                    <a:pt x="4520" y="2441"/>
                    <a:pt x="4859" y="2587"/>
                    <a:pt x="5189" y="2587"/>
                  </a:cubicBezTo>
                  <a:cubicBezTo>
                    <a:pt x="5532" y="2587"/>
                    <a:pt x="5865" y="2429"/>
                    <a:pt x="6033" y="2245"/>
                  </a:cubicBezTo>
                  <a:cubicBezTo>
                    <a:pt x="6213" y="2032"/>
                    <a:pt x="6295" y="1753"/>
                    <a:pt x="6246" y="1491"/>
                  </a:cubicBezTo>
                  <a:cubicBezTo>
                    <a:pt x="6188" y="1163"/>
                    <a:pt x="5960" y="1022"/>
                    <a:pt x="5752" y="1022"/>
                  </a:cubicBezTo>
                  <a:cubicBezTo>
                    <a:pt x="5606" y="1022"/>
                    <a:pt x="5471" y="1091"/>
                    <a:pt x="5410" y="1212"/>
                  </a:cubicBezTo>
                  <a:cubicBezTo>
                    <a:pt x="5262" y="1491"/>
                    <a:pt x="5344" y="1852"/>
                    <a:pt x="5754" y="1917"/>
                  </a:cubicBezTo>
                  <a:cubicBezTo>
                    <a:pt x="6098" y="1966"/>
                    <a:pt x="5918" y="2393"/>
                    <a:pt x="5475" y="2507"/>
                  </a:cubicBezTo>
                  <a:cubicBezTo>
                    <a:pt x="5395" y="2528"/>
                    <a:pt x="5314" y="2538"/>
                    <a:pt x="5234" y="2538"/>
                  </a:cubicBezTo>
                  <a:cubicBezTo>
                    <a:pt x="4875" y="2538"/>
                    <a:pt x="4538" y="2334"/>
                    <a:pt x="4377" y="1999"/>
                  </a:cubicBezTo>
                  <a:cubicBezTo>
                    <a:pt x="4181" y="1557"/>
                    <a:pt x="4230" y="1032"/>
                    <a:pt x="4525" y="639"/>
                  </a:cubicBezTo>
                  <a:cubicBezTo>
                    <a:pt x="4781" y="301"/>
                    <a:pt x="5238" y="142"/>
                    <a:pt x="5712" y="142"/>
                  </a:cubicBezTo>
                  <a:cubicBezTo>
                    <a:pt x="5813" y="142"/>
                    <a:pt x="5915" y="149"/>
                    <a:pt x="6016" y="163"/>
                  </a:cubicBezTo>
                  <a:cubicBezTo>
                    <a:pt x="7229" y="294"/>
                    <a:pt x="7918" y="1999"/>
                    <a:pt x="7197" y="3147"/>
                  </a:cubicBezTo>
                  <a:cubicBezTo>
                    <a:pt x="6951" y="3507"/>
                    <a:pt x="6623" y="3802"/>
                    <a:pt x="6229" y="3999"/>
                  </a:cubicBezTo>
                  <a:cubicBezTo>
                    <a:pt x="5842" y="4165"/>
                    <a:pt x="5393" y="4248"/>
                    <a:pt x="4869" y="4248"/>
                  </a:cubicBezTo>
                  <a:cubicBezTo>
                    <a:pt x="4462" y="4248"/>
                    <a:pt x="4010" y="4198"/>
                    <a:pt x="3508" y="4097"/>
                  </a:cubicBezTo>
                  <a:cubicBezTo>
                    <a:pt x="3203" y="4036"/>
                    <a:pt x="2903" y="4005"/>
                    <a:pt x="2616" y="4005"/>
                  </a:cubicBezTo>
                  <a:cubicBezTo>
                    <a:pt x="1290" y="4005"/>
                    <a:pt x="240" y="4661"/>
                    <a:pt x="132" y="5982"/>
                  </a:cubicBezTo>
                  <a:cubicBezTo>
                    <a:pt x="1" y="7572"/>
                    <a:pt x="1050" y="8097"/>
                    <a:pt x="1050" y="8097"/>
                  </a:cubicBezTo>
                  <a:lnTo>
                    <a:pt x="1017" y="8064"/>
                  </a:lnTo>
                  <a:cubicBezTo>
                    <a:pt x="443" y="7425"/>
                    <a:pt x="607" y="6228"/>
                    <a:pt x="607" y="6228"/>
                  </a:cubicBezTo>
                  <a:cubicBezTo>
                    <a:pt x="689" y="5720"/>
                    <a:pt x="951" y="5245"/>
                    <a:pt x="1345" y="4900"/>
                  </a:cubicBezTo>
                  <a:cubicBezTo>
                    <a:pt x="1937" y="4461"/>
                    <a:pt x="2695" y="4378"/>
                    <a:pt x="3182" y="4378"/>
                  </a:cubicBezTo>
                  <a:cubicBezTo>
                    <a:pt x="3477" y="4378"/>
                    <a:pt x="3672" y="4409"/>
                    <a:pt x="3672" y="4409"/>
                  </a:cubicBezTo>
                  <a:cubicBezTo>
                    <a:pt x="3918" y="4441"/>
                    <a:pt x="4148" y="4458"/>
                    <a:pt x="4361" y="4474"/>
                  </a:cubicBezTo>
                  <a:cubicBezTo>
                    <a:pt x="4447" y="4478"/>
                    <a:pt x="4534" y="4480"/>
                    <a:pt x="4622" y="4480"/>
                  </a:cubicBezTo>
                  <a:cubicBezTo>
                    <a:pt x="5610" y="4480"/>
                    <a:pt x="6711" y="4208"/>
                    <a:pt x="7328" y="3245"/>
                  </a:cubicBezTo>
                  <a:cubicBezTo>
                    <a:pt x="8114" y="1983"/>
                    <a:pt x="7360" y="180"/>
                    <a:pt x="6033" y="16"/>
                  </a:cubicBezTo>
                  <a:cubicBezTo>
                    <a:pt x="5943" y="6"/>
                    <a:pt x="5851" y="1"/>
                    <a:pt x="57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 name="Google Shape;2085;p2"/>
            <p:cNvSpPr/>
            <p:nvPr/>
          </p:nvSpPr>
          <p:spPr>
            <a:xfrm>
              <a:off x="1760050" y="1410675"/>
              <a:ext cx="116400" cy="59325"/>
            </a:xfrm>
            <a:custGeom>
              <a:avLst/>
              <a:gdLst/>
              <a:ahLst/>
              <a:cxnLst/>
              <a:rect l="l" t="t" r="r" b="b"/>
              <a:pathLst>
                <a:path w="4656" h="2373" extrusionOk="0">
                  <a:moveTo>
                    <a:pt x="1085" y="0"/>
                  </a:moveTo>
                  <a:cubicBezTo>
                    <a:pt x="394" y="0"/>
                    <a:pt x="0" y="225"/>
                    <a:pt x="0" y="225"/>
                  </a:cubicBezTo>
                  <a:cubicBezTo>
                    <a:pt x="90" y="206"/>
                    <a:pt x="177" y="196"/>
                    <a:pt x="258" y="196"/>
                  </a:cubicBezTo>
                  <a:cubicBezTo>
                    <a:pt x="726" y="196"/>
                    <a:pt x="1032" y="504"/>
                    <a:pt x="935" y="979"/>
                  </a:cubicBezTo>
                  <a:cubicBezTo>
                    <a:pt x="804" y="1405"/>
                    <a:pt x="951" y="1848"/>
                    <a:pt x="1312" y="2110"/>
                  </a:cubicBezTo>
                  <a:cubicBezTo>
                    <a:pt x="1623" y="2372"/>
                    <a:pt x="2541" y="2372"/>
                    <a:pt x="2541" y="2372"/>
                  </a:cubicBezTo>
                  <a:cubicBezTo>
                    <a:pt x="2295" y="2225"/>
                    <a:pt x="2525" y="1864"/>
                    <a:pt x="2689" y="1438"/>
                  </a:cubicBezTo>
                  <a:cubicBezTo>
                    <a:pt x="2844" y="1017"/>
                    <a:pt x="2422" y="863"/>
                    <a:pt x="2225" y="863"/>
                  </a:cubicBezTo>
                  <a:cubicBezTo>
                    <a:pt x="2215" y="863"/>
                    <a:pt x="2206" y="863"/>
                    <a:pt x="2197" y="864"/>
                  </a:cubicBezTo>
                  <a:cubicBezTo>
                    <a:pt x="2109" y="882"/>
                    <a:pt x="2036" y="899"/>
                    <a:pt x="1966" y="899"/>
                  </a:cubicBezTo>
                  <a:cubicBezTo>
                    <a:pt x="1906" y="899"/>
                    <a:pt x="1848" y="886"/>
                    <a:pt x="1787" y="848"/>
                  </a:cubicBezTo>
                  <a:cubicBezTo>
                    <a:pt x="1683" y="783"/>
                    <a:pt x="1724" y="571"/>
                    <a:pt x="1986" y="571"/>
                  </a:cubicBezTo>
                  <a:cubicBezTo>
                    <a:pt x="2052" y="571"/>
                    <a:pt x="2133" y="585"/>
                    <a:pt x="2230" y="618"/>
                  </a:cubicBezTo>
                  <a:cubicBezTo>
                    <a:pt x="2721" y="766"/>
                    <a:pt x="2574" y="1225"/>
                    <a:pt x="3295" y="1372"/>
                  </a:cubicBezTo>
                  <a:cubicBezTo>
                    <a:pt x="3352" y="1384"/>
                    <a:pt x="3406" y="1389"/>
                    <a:pt x="3457" y="1389"/>
                  </a:cubicBezTo>
                  <a:cubicBezTo>
                    <a:pt x="4058" y="1389"/>
                    <a:pt x="4203" y="641"/>
                    <a:pt x="4279" y="520"/>
                  </a:cubicBezTo>
                  <a:cubicBezTo>
                    <a:pt x="4393" y="389"/>
                    <a:pt x="4524" y="258"/>
                    <a:pt x="4656" y="143"/>
                  </a:cubicBezTo>
                  <a:lnTo>
                    <a:pt x="4656" y="143"/>
                  </a:lnTo>
                  <a:cubicBezTo>
                    <a:pt x="4446" y="267"/>
                    <a:pt x="4075" y="385"/>
                    <a:pt x="3541" y="385"/>
                  </a:cubicBezTo>
                  <a:cubicBezTo>
                    <a:pt x="3156" y="385"/>
                    <a:pt x="2687" y="324"/>
                    <a:pt x="2131" y="159"/>
                  </a:cubicBezTo>
                  <a:cubicBezTo>
                    <a:pt x="1733" y="41"/>
                    <a:pt x="1382" y="0"/>
                    <a:pt x="108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 name="Google Shape;2086;p2"/>
            <p:cNvSpPr/>
            <p:nvPr/>
          </p:nvSpPr>
          <p:spPr>
            <a:xfrm>
              <a:off x="1766200" y="1301550"/>
              <a:ext cx="80750" cy="83700"/>
            </a:xfrm>
            <a:custGeom>
              <a:avLst/>
              <a:gdLst/>
              <a:ahLst/>
              <a:cxnLst/>
              <a:rect l="l" t="t" r="r" b="b"/>
              <a:pathLst>
                <a:path w="3230" h="3348" extrusionOk="0">
                  <a:moveTo>
                    <a:pt x="1967" y="0"/>
                  </a:moveTo>
                  <a:lnTo>
                    <a:pt x="1967" y="0"/>
                  </a:lnTo>
                  <a:cubicBezTo>
                    <a:pt x="1525" y="263"/>
                    <a:pt x="1459" y="722"/>
                    <a:pt x="721" y="1328"/>
                  </a:cubicBezTo>
                  <a:cubicBezTo>
                    <a:pt x="0" y="1951"/>
                    <a:pt x="213" y="2410"/>
                    <a:pt x="361" y="2672"/>
                  </a:cubicBezTo>
                  <a:cubicBezTo>
                    <a:pt x="459" y="2803"/>
                    <a:pt x="443" y="2984"/>
                    <a:pt x="295" y="3082"/>
                  </a:cubicBezTo>
                  <a:cubicBezTo>
                    <a:pt x="1394" y="2967"/>
                    <a:pt x="1246" y="2328"/>
                    <a:pt x="1180" y="2131"/>
                  </a:cubicBezTo>
                  <a:cubicBezTo>
                    <a:pt x="1115" y="1935"/>
                    <a:pt x="1148" y="1836"/>
                    <a:pt x="1262" y="1836"/>
                  </a:cubicBezTo>
                  <a:cubicBezTo>
                    <a:pt x="1361" y="1836"/>
                    <a:pt x="1361" y="2066"/>
                    <a:pt x="1344" y="2344"/>
                  </a:cubicBezTo>
                  <a:cubicBezTo>
                    <a:pt x="1328" y="2623"/>
                    <a:pt x="1279" y="3279"/>
                    <a:pt x="2131" y="3344"/>
                  </a:cubicBezTo>
                  <a:cubicBezTo>
                    <a:pt x="2162" y="3347"/>
                    <a:pt x="2192" y="3348"/>
                    <a:pt x="2222" y="3348"/>
                  </a:cubicBezTo>
                  <a:cubicBezTo>
                    <a:pt x="3001" y="3348"/>
                    <a:pt x="3229" y="2541"/>
                    <a:pt x="3229" y="2541"/>
                  </a:cubicBezTo>
                  <a:lnTo>
                    <a:pt x="3229" y="2541"/>
                  </a:lnTo>
                  <a:cubicBezTo>
                    <a:pt x="3104" y="2576"/>
                    <a:pt x="2954" y="2601"/>
                    <a:pt x="2793" y="2601"/>
                  </a:cubicBezTo>
                  <a:cubicBezTo>
                    <a:pt x="2343" y="2601"/>
                    <a:pt x="1820" y="2401"/>
                    <a:pt x="1590" y="1640"/>
                  </a:cubicBezTo>
                  <a:cubicBezTo>
                    <a:pt x="1394" y="1066"/>
                    <a:pt x="1541" y="427"/>
                    <a:pt x="19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7" name="Google Shape;2087;p2"/>
            <p:cNvSpPr/>
            <p:nvPr/>
          </p:nvSpPr>
          <p:spPr>
            <a:xfrm>
              <a:off x="1881750" y="1181700"/>
              <a:ext cx="48375" cy="191575"/>
            </a:xfrm>
            <a:custGeom>
              <a:avLst/>
              <a:gdLst/>
              <a:ahLst/>
              <a:cxnLst/>
              <a:rect l="l" t="t" r="r" b="b"/>
              <a:pathLst>
                <a:path w="1935" h="7663" extrusionOk="0">
                  <a:moveTo>
                    <a:pt x="1294" y="1"/>
                  </a:moveTo>
                  <a:cubicBezTo>
                    <a:pt x="973" y="1"/>
                    <a:pt x="738" y="369"/>
                    <a:pt x="738" y="369"/>
                  </a:cubicBezTo>
                  <a:cubicBezTo>
                    <a:pt x="1" y="1516"/>
                    <a:pt x="820" y="3286"/>
                    <a:pt x="968" y="5171"/>
                  </a:cubicBezTo>
                  <a:cubicBezTo>
                    <a:pt x="1115" y="7056"/>
                    <a:pt x="460" y="7663"/>
                    <a:pt x="460" y="7663"/>
                  </a:cubicBezTo>
                  <a:cubicBezTo>
                    <a:pt x="1164" y="7138"/>
                    <a:pt x="1312" y="5368"/>
                    <a:pt x="1181" y="3991"/>
                  </a:cubicBezTo>
                  <a:cubicBezTo>
                    <a:pt x="1050" y="2631"/>
                    <a:pt x="1066" y="1369"/>
                    <a:pt x="1328" y="1106"/>
                  </a:cubicBezTo>
                  <a:cubicBezTo>
                    <a:pt x="1591" y="844"/>
                    <a:pt x="1935" y="287"/>
                    <a:pt x="1509" y="57"/>
                  </a:cubicBezTo>
                  <a:cubicBezTo>
                    <a:pt x="1434" y="17"/>
                    <a:pt x="1362" y="1"/>
                    <a:pt x="12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 name="Google Shape;2088;p2"/>
            <p:cNvSpPr/>
            <p:nvPr/>
          </p:nvSpPr>
          <p:spPr>
            <a:xfrm>
              <a:off x="1835850" y="1156500"/>
              <a:ext cx="213950" cy="254475"/>
            </a:xfrm>
            <a:custGeom>
              <a:avLst/>
              <a:gdLst/>
              <a:ahLst/>
              <a:cxnLst/>
              <a:rect l="l" t="t" r="r" b="b"/>
              <a:pathLst>
                <a:path w="8558" h="10179" extrusionOk="0">
                  <a:moveTo>
                    <a:pt x="6283" y="1"/>
                  </a:moveTo>
                  <a:cubicBezTo>
                    <a:pt x="6087" y="1"/>
                    <a:pt x="5887" y="22"/>
                    <a:pt x="5689" y="65"/>
                  </a:cubicBezTo>
                  <a:cubicBezTo>
                    <a:pt x="4492" y="344"/>
                    <a:pt x="3738" y="1590"/>
                    <a:pt x="3509" y="2852"/>
                  </a:cubicBezTo>
                  <a:cubicBezTo>
                    <a:pt x="3263" y="4147"/>
                    <a:pt x="3509" y="5376"/>
                    <a:pt x="3459" y="6491"/>
                  </a:cubicBezTo>
                  <a:cubicBezTo>
                    <a:pt x="3509" y="7474"/>
                    <a:pt x="3148" y="8441"/>
                    <a:pt x="2443" y="9130"/>
                  </a:cubicBezTo>
                  <a:cubicBezTo>
                    <a:pt x="1771" y="9753"/>
                    <a:pt x="919" y="10113"/>
                    <a:pt x="1" y="10179"/>
                  </a:cubicBezTo>
                  <a:cubicBezTo>
                    <a:pt x="919" y="10146"/>
                    <a:pt x="1804" y="9802"/>
                    <a:pt x="2509" y="9195"/>
                  </a:cubicBezTo>
                  <a:cubicBezTo>
                    <a:pt x="3246" y="8491"/>
                    <a:pt x="3640" y="7507"/>
                    <a:pt x="3590" y="6474"/>
                  </a:cubicBezTo>
                  <a:cubicBezTo>
                    <a:pt x="3672" y="5360"/>
                    <a:pt x="3427" y="4114"/>
                    <a:pt x="3672" y="2868"/>
                  </a:cubicBezTo>
                  <a:cubicBezTo>
                    <a:pt x="3902" y="1623"/>
                    <a:pt x="4607" y="475"/>
                    <a:pt x="5721" y="213"/>
                  </a:cubicBezTo>
                  <a:cubicBezTo>
                    <a:pt x="5836" y="180"/>
                    <a:pt x="5967" y="147"/>
                    <a:pt x="6115" y="147"/>
                  </a:cubicBezTo>
                  <a:cubicBezTo>
                    <a:pt x="6159" y="144"/>
                    <a:pt x="6204" y="142"/>
                    <a:pt x="6248" y="142"/>
                  </a:cubicBezTo>
                  <a:cubicBezTo>
                    <a:pt x="6643" y="142"/>
                    <a:pt x="7020" y="272"/>
                    <a:pt x="7344" y="508"/>
                  </a:cubicBezTo>
                  <a:cubicBezTo>
                    <a:pt x="8065" y="1082"/>
                    <a:pt x="7983" y="2311"/>
                    <a:pt x="7557" y="2704"/>
                  </a:cubicBezTo>
                  <a:cubicBezTo>
                    <a:pt x="7351" y="2882"/>
                    <a:pt x="7126" y="2955"/>
                    <a:pt x="6928" y="2955"/>
                  </a:cubicBezTo>
                  <a:cubicBezTo>
                    <a:pt x="6670" y="2955"/>
                    <a:pt x="6458" y="2832"/>
                    <a:pt x="6393" y="2655"/>
                  </a:cubicBezTo>
                  <a:lnTo>
                    <a:pt x="6393" y="2655"/>
                  </a:lnTo>
                  <a:cubicBezTo>
                    <a:pt x="6393" y="2655"/>
                    <a:pt x="6427" y="2660"/>
                    <a:pt x="6478" y="2660"/>
                  </a:cubicBezTo>
                  <a:cubicBezTo>
                    <a:pt x="6613" y="2660"/>
                    <a:pt x="6868" y="2626"/>
                    <a:pt x="6951" y="2377"/>
                  </a:cubicBezTo>
                  <a:cubicBezTo>
                    <a:pt x="7065" y="2065"/>
                    <a:pt x="6885" y="1721"/>
                    <a:pt x="6557" y="1672"/>
                  </a:cubicBezTo>
                  <a:cubicBezTo>
                    <a:pt x="6506" y="1657"/>
                    <a:pt x="6452" y="1650"/>
                    <a:pt x="6397" y="1650"/>
                  </a:cubicBezTo>
                  <a:cubicBezTo>
                    <a:pt x="6077" y="1650"/>
                    <a:pt x="5727" y="1895"/>
                    <a:pt x="5852" y="2426"/>
                  </a:cubicBezTo>
                  <a:cubicBezTo>
                    <a:pt x="5942" y="2805"/>
                    <a:pt x="6457" y="3101"/>
                    <a:pt x="6999" y="3101"/>
                  </a:cubicBezTo>
                  <a:cubicBezTo>
                    <a:pt x="7253" y="3101"/>
                    <a:pt x="7513" y="3036"/>
                    <a:pt x="7737" y="2885"/>
                  </a:cubicBezTo>
                  <a:cubicBezTo>
                    <a:pt x="8147" y="2672"/>
                    <a:pt x="8557" y="1967"/>
                    <a:pt x="8262" y="1164"/>
                  </a:cubicBezTo>
                  <a:cubicBezTo>
                    <a:pt x="8033" y="449"/>
                    <a:pt x="7194" y="1"/>
                    <a:pt x="62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 name="Google Shape;2089;p2"/>
            <p:cNvSpPr/>
            <p:nvPr/>
          </p:nvSpPr>
          <p:spPr>
            <a:xfrm>
              <a:off x="1937475" y="1192325"/>
              <a:ext cx="62325" cy="52600"/>
            </a:xfrm>
            <a:custGeom>
              <a:avLst/>
              <a:gdLst/>
              <a:ahLst/>
              <a:cxnLst/>
              <a:rect l="l" t="t" r="r" b="b"/>
              <a:pathLst>
                <a:path w="2493" h="2104" extrusionOk="0">
                  <a:moveTo>
                    <a:pt x="696" y="1"/>
                  </a:moveTo>
                  <a:cubicBezTo>
                    <a:pt x="626" y="1"/>
                    <a:pt x="553" y="9"/>
                    <a:pt x="476" y="26"/>
                  </a:cubicBezTo>
                  <a:cubicBezTo>
                    <a:pt x="591" y="91"/>
                    <a:pt x="624" y="272"/>
                    <a:pt x="525" y="386"/>
                  </a:cubicBezTo>
                  <a:cubicBezTo>
                    <a:pt x="378" y="616"/>
                    <a:pt x="1" y="1304"/>
                    <a:pt x="542" y="1862"/>
                  </a:cubicBezTo>
                  <a:cubicBezTo>
                    <a:pt x="727" y="2041"/>
                    <a:pt x="984" y="2103"/>
                    <a:pt x="1251" y="2103"/>
                  </a:cubicBezTo>
                  <a:cubicBezTo>
                    <a:pt x="1790" y="2103"/>
                    <a:pt x="2372" y="1851"/>
                    <a:pt x="2492" y="1796"/>
                  </a:cubicBezTo>
                  <a:lnTo>
                    <a:pt x="2492" y="1796"/>
                  </a:lnTo>
                  <a:cubicBezTo>
                    <a:pt x="2492" y="1796"/>
                    <a:pt x="2460" y="1800"/>
                    <a:pt x="2407" y="1800"/>
                  </a:cubicBezTo>
                  <a:cubicBezTo>
                    <a:pt x="2192" y="1800"/>
                    <a:pt x="1637" y="1736"/>
                    <a:pt x="1558" y="1091"/>
                  </a:cubicBezTo>
                  <a:cubicBezTo>
                    <a:pt x="1472" y="390"/>
                    <a:pt x="1174" y="1"/>
                    <a:pt x="69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 name="Google Shape;2090;p2"/>
            <p:cNvSpPr/>
            <p:nvPr/>
          </p:nvSpPr>
          <p:spPr>
            <a:xfrm>
              <a:off x="1940350" y="1195825"/>
              <a:ext cx="120500" cy="136900"/>
            </a:xfrm>
            <a:custGeom>
              <a:avLst/>
              <a:gdLst/>
              <a:ahLst/>
              <a:cxnLst/>
              <a:rect l="l" t="t" r="r" b="b"/>
              <a:pathLst>
                <a:path w="4820" h="5476" extrusionOk="0">
                  <a:moveTo>
                    <a:pt x="4344" y="0"/>
                  </a:moveTo>
                  <a:lnTo>
                    <a:pt x="4344" y="0"/>
                  </a:lnTo>
                  <a:cubicBezTo>
                    <a:pt x="4475" y="558"/>
                    <a:pt x="4262" y="1148"/>
                    <a:pt x="3803" y="1492"/>
                  </a:cubicBezTo>
                  <a:cubicBezTo>
                    <a:pt x="3017" y="2049"/>
                    <a:pt x="1902" y="1771"/>
                    <a:pt x="1000" y="2394"/>
                  </a:cubicBezTo>
                  <a:cubicBezTo>
                    <a:pt x="99" y="3033"/>
                    <a:pt x="197" y="3934"/>
                    <a:pt x="181" y="4443"/>
                  </a:cubicBezTo>
                  <a:cubicBezTo>
                    <a:pt x="197" y="4803"/>
                    <a:pt x="132" y="5147"/>
                    <a:pt x="1" y="5475"/>
                  </a:cubicBezTo>
                  <a:cubicBezTo>
                    <a:pt x="296" y="5278"/>
                    <a:pt x="476" y="4934"/>
                    <a:pt x="460" y="4557"/>
                  </a:cubicBezTo>
                  <a:cubicBezTo>
                    <a:pt x="444" y="3924"/>
                    <a:pt x="516" y="3188"/>
                    <a:pt x="716" y="3188"/>
                  </a:cubicBezTo>
                  <a:cubicBezTo>
                    <a:pt x="729" y="3188"/>
                    <a:pt x="741" y="3191"/>
                    <a:pt x="755" y="3197"/>
                  </a:cubicBezTo>
                  <a:cubicBezTo>
                    <a:pt x="984" y="3312"/>
                    <a:pt x="804" y="3557"/>
                    <a:pt x="722" y="3721"/>
                  </a:cubicBezTo>
                  <a:cubicBezTo>
                    <a:pt x="623" y="3869"/>
                    <a:pt x="460" y="4541"/>
                    <a:pt x="1181" y="4951"/>
                  </a:cubicBezTo>
                  <a:cubicBezTo>
                    <a:pt x="1181" y="4951"/>
                    <a:pt x="951" y="4426"/>
                    <a:pt x="1345" y="4147"/>
                  </a:cubicBezTo>
                  <a:cubicBezTo>
                    <a:pt x="1754" y="3852"/>
                    <a:pt x="2017" y="3689"/>
                    <a:pt x="1968" y="3115"/>
                  </a:cubicBezTo>
                  <a:cubicBezTo>
                    <a:pt x="1924" y="2611"/>
                    <a:pt x="2260" y="2170"/>
                    <a:pt x="2487" y="2170"/>
                  </a:cubicBezTo>
                  <a:cubicBezTo>
                    <a:pt x="2519" y="2170"/>
                    <a:pt x="2548" y="2179"/>
                    <a:pt x="2574" y="2197"/>
                  </a:cubicBezTo>
                  <a:cubicBezTo>
                    <a:pt x="2803" y="2328"/>
                    <a:pt x="2541" y="2558"/>
                    <a:pt x="2410" y="2607"/>
                  </a:cubicBezTo>
                  <a:cubicBezTo>
                    <a:pt x="2230" y="2721"/>
                    <a:pt x="2197" y="2984"/>
                    <a:pt x="2345" y="3131"/>
                  </a:cubicBezTo>
                  <a:cubicBezTo>
                    <a:pt x="2558" y="3393"/>
                    <a:pt x="2492" y="3705"/>
                    <a:pt x="2213" y="3787"/>
                  </a:cubicBezTo>
                  <a:cubicBezTo>
                    <a:pt x="2213" y="3787"/>
                    <a:pt x="2272" y="3794"/>
                    <a:pt x="2369" y="3794"/>
                  </a:cubicBezTo>
                  <a:cubicBezTo>
                    <a:pt x="2697" y="3794"/>
                    <a:pt x="3470" y="3716"/>
                    <a:pt x="3951" y="3033"/>
                  </a:cubicBezTo>
                  <a:cubicBezTo>
                    <a:pt x="4590" y="2131"/>
                    <a:pt x="4820" y="804"/>
                    <a:pt x="43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1" name="Google Shape;2091;p2"/>
            <p:cNvSpPr/>
            <p:nvPr/>
          </p:nvSpPr>
          <p:spPr>
            <a:xfrm>
              <a:off x="2027225" y="1157225"/>
              <a:ext cx="74200" cy="48800"/>
            </a:xfrm>
            <a:custGeom>
              <a:avLst/>
              <a:gdLst/>
              <a:ahLst/>
              <a:cxnLst/>
              <a:rect l="l" t="t" r="r" b="b"/>
              <a:pathLst>
                <a:path w="2968" h="1952" extrusionOk="0">
                  <a:moveTo>
                    <a:pt x="916" y="0"/>
                  </a:moveTo>
                  <a:cubicBezTo>
                    <a:pt x="652" y="0"/>
                    <a:pt x="349" y="26"/>
                    <a:pt x="1" y="86"/>
                  </a:cubicBezTo>
                  <a:cubicBezTo>
                    <a:pt x="410" y="135"/>
                    <a:pt x="755" y="413"/>
                    <a:pt x="918" y="790"/>
                  </a:cubicBezTo>
                  <a:cubicBezTo>
                    <a:pt x="1124" y="1305"/>
                    <a:pt x="1492" y="1951"/>
                    <a:pt x="2251" y="1951"/>
                  </a:cubicBezTo>
                  <a:cubicBezTo>
                    <a:pt x="2459" y="1951"/>
                    <a:pt x="2696" y="1903"/>
                    <a:pt x="2967" y="1790"/>
                  </a:cubicBezTo>
                  <a:cubicBezTo>
                    <a:pt x="2787" y="1725"/>
                    <a:pt x="2672" y="1561"/>
                    <a:pt x="2672" y="1364"/>
                  </a:cubicBezTo>
                  <a:cubicBezTo>
                    <a:pt x="2672" y="1094"/>
                    <a:pt x="2623" y="0"/>
                    <a:pt x="9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2" name="Google Shape;2092;p2"/>
            <p:cNvSpPr/>
            <p:nvPr/>
          </p:nvSpPr>
          <p:spPr>
            <a:xfrm>
              <a:off x="2093600" y="1156775"/>
              <a:ext cx="36500" cy="28300"/>
            </a:xfrm>
            <a:custGeom>
              <a:avLst/>
              <a:gdLst/>
              <a:ahLst/>
              <a:cxnLst/>
              <a:rect l="l" t="t" r="r" b="b"/>
              <a:pathLst>
                <a:path w="1460" h="1132" extrusionOk="0">
                  <a:moveTo>
                    <a:pt x="962" y="1"/>
                  </a:moveTo>
                  <a:cubicBezTo>
                    <a:pt x="788" y="1"/>
                    <a:pt x="637" y="142"/>
                    <a:pt x="624" y="333"/>
                  </a:cubicBezTo>
                  <a:cubicBezTo>
                    <a:pt x="624" y="483"/>
                    <a:pt x="754" y="593"/>
                    <a:pt x="894" y="593"/>
                  </a:cubicBezTo>
                  <a:cubicBezTo>
                    <a:pt x="953" y="593"/>
                    <a:pt x="1013" y="573"/>
                    <a:pt x="1066" y="530"/>
                  </a:cubicBezTo>
                  <a:cubicBezTo>
                    <a:pt x="1066" y="530"/>
                    <a:pt x="1181" y="350"/>
                    <a:pt x="1066" y="284"/>
                  </a:cubicBezTo>
                  <a:cubicBezTo>
                    <a:pt x="1038" y="268"/>
                    <a:pt x="1011" y="260"/>
                    <a:pt x="988" y="260"/>
                  </a:cubicBezTo>
                  <a:cubicBezTo>
                    <a:pt x="918" y="260"/>
                    <a:pt x="878" y="325"/>
                    <a:pt x="902" y="399"/>
                  </a:cubicBezTo>
                  <a:cubicBezTo>
                    <a:pt x="908" y="438"/>
                    <a:pt x="888" y="456"/>
                    <a:pt x="861" y="456"/>
                  </a:cubicBezTo>
                  <a:cubicBezTo>
                    <a:pt x="808" y="456"/>
                    <a:pt x="728" y="391"/>
                    <a:pt x="739" y="284"/>
                  </a:cubicBezTo>
                  <a:cubicBezTo>
                    <a:pt x="750" y="153"/>
                    <a:pt x="867" y="65"/>
                    <a:pt x="986" y="65"/>
                  </a:cubicBezTo>
                  <a:cubicBezTo>
                    <a:pt x="1031" y="65"/>
                    <a:pt x="1075" y="77"/>
                    <a:pt x="1116" y="104"/>
                  </a:cubicBezTo>
                  <a:cubicBezTo>
                    <a:pt x="1394" y="268"/>
                    <a:pt x="1312" y="841"/>
                    <a:pt x="722" y="907"/>
                  </a:cubicBezTo>
                  <a:cubicBezTo>
                    <a:pt x="708" y="908"/>
                    <a:pt x="694" y="909"/>
                    <a:pt x="680" y="909"/>
                  </a:cubicBezTo>
                  <a:cubicBezTo>
                    <a:pt x="320" y="909"/>
                    <a:pt x="1" y="514"/>
                    <a:pt x="1" y="513"/>
                  </a:cubicBezTo>
                  <a:lnTo>
                    <a:pt x="1" y="513"/>
                  </a:lnTo>
                  <a:cubicBezTo>
                    <a:pt x="1" y="694"/>
                    <a:pt x="83" y="890"/>
                    <a:pt x="230" y="1005"/>
                  </a:cubicBezTo>
                  <a:cubicBezTo>
                    <a:pt x="345" y="1088"/>
                    <a:pt x="485" y="1132"/>
                    <a:pt x="627" y="1132"/>
                  </a:cubicBezTo>
                  <a:cubicBezTo>
                    <a:pt x="709" y="1132"/>
                    <a:pt x="792" y="1117"/>
                    <a:pt x="870" y="1087"/>
                  </a:cubicBezTo>
                  <a:cubicBezTo>
                    <a:pt x="1083" y="1022"/>
                    <a:pt x="1263" y="874"/>
                    <a:pt x="1345" y="661"/>
                  </a:cubicBezTo>
                  <a:cubicBezTo>
                    <a:pt x="1460" y="415"/>
                    <a:pt x="1345" y="136"/>
                    <a:pt x="1116" y="38"/>
                  </a:cubicBezTo>
                  <a:cubicBezTo>
                    <a:pt x="1064" y="12"/>
                    <a:pt x="1012" y="1"/>
                    <a:pt x="9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 name="Google Shape;2093;p2"/>
            <p:cNvSpPr/>
            <p:nvPr/>
          </p:nvSpPr>
          <p:spPr>
            <a:xfrm>
              <a:off x="1526050" y="1338200"/>
              <a:ext cx="99625" cy="218500"/>
            </a:xfrm>
            <a:custGeom>
              <a:avLst/>
              <a:gdLst/>
              <a:ahLst/>
              <a:cxnLst/>
              <a:rect l="l" t="t" r="r" b="b"/>
              <a:pathLst>
                <a:path w="3985" h="8740" extrusionOk="0">
                  <a:moveTo>
                    <a:pt x="2097" y="0"/>
                  </a:moveTo>
                  <a:cubicBezTo>
                    <a:pt x="1563" y="0"/>
                    <a:pt x="1039" y="246"/>
                    <a:pt x="706" y="682"/>
                  </a:cubicBezTo>
                  <a:cubicBezTo>
                    <a:pt x="362" y="1173"/>
                    <a:pt x="312" y="1813"/>
                    <a:pt x="575" y="2370"/>
                  </a:cubicBezTo>
                  <a:cubicBezTo>
                    <a:pt x="820" y="2779"/>
                    <a:pt x="1257" y="3013"/>
                    <a:pt x="1707" y="3013"/>
                  </a:cubicBezTo>
                  <a:cubicBezTo>
                    <a:pt x="1888" y="3013"/>
                    <a:pt x="2072" y="2975"/>
                    <a:pt x="2247" y="2894"/>
                  </a:cubicBezTo>
                  <a:cubicBezTo>
                    <a:pt x="2951" y="2731"/>
                    <a:pt x="3099" y="1780"/>
                    <a:pt x="2476" y="1403"/>
                  </a:cubicBezTo>
                  <a:cubicBezTo>
                    <a:pt x="2396" y="1363"/>
                    <a:pt x="2314" y="1345"/>
                    <a:pt x="2235" y="1345"/>
                  </a:cubicBezTo>
                  <a:cubicBezTo>
                    <a:pt x="1893" y="1345"/>
                    <a:pt x="1602" y="1683"/>
                    <a:pt x="1722" y="2042"/>
                  </a:cubicBezTo>
                  <a:cubicBezTo>
                    <a:pt x="1860" y="2331"/>
                    <a:pt x="2182" y="2354"/>
                    <a:pt x="2321" y="2354"/>
                  </a:cubicBezTo>
                  <a:cubicBezTo>
                    <a:pt x="2347" y="2354"/>
                    <a:pt x="2367" y="2354"/>
                    <a:pt x="2378" y="2354"/>
                  </a:cubicBezTo>
                  <a:cubicBezTo>
                    <a:pt x="2427" y="2354"/>
                    <a:pt x="2443" y="2370"/>
                    <a:pt x="2443" y="2370"/>
                  </a:cubicBezTo>
                  <a:cubicBezTo>
                    <a:pt x="2487" y="2575"/>
                    <a:pt x="2244" y="2858"/>
                    <a:pt x="1771" y="2858"/>
                  </a:cubicBezTo>
                  <a:cubicBezTo>
                    <a:pt x="1714" y="2858"/>
                    <a:pt x="1654" y="2854"/>
                    <a:pt x="1591" y="2845"/>
                  </a:cubicBezTo>
                  <a:cubicBezTo>
                    <a:pt x="1411" y="2813"/>
                    <a:pt x="1230" y="2714"/>
                    <a:pt x="1083" y="2583"/>
                  </a:cubicBezTo>
                  <a:cubicBezTo>
                    <a:pt x="411" y="1927"/>
                    <a:pt x="739" y="551"/>
                    <a:pt x="1755" y="288"/>
                  </a:cubicBezTo>
                  <a:cubicBezTo>
                    <a:pt x="1888" y="251"/>
                    <a:pt x="2021" y="234"/>
                    <a:pt x="2154" y="234"/>
                  </a:cubicBezTo>
                  <a:cubicBezTo>
                    <a:pt x="2316" y="234"/>
                    <a:pt x="2478" y="260"/>
                    <a:pt x="2640" y="305"/>
                  </a:cubicBezTo>
                  <a:cubicBezTo>
                    <a:pt x="3279" y="469"/>
                    <a:pt x="3738" y="1059"/>
                    <a:pt x="3755" y="1714"/>
                  </a:cubicBezTo>
                  <a:cubicBezTo>
                    <a:pt x="3820" y="2452"/>
                    <a:pt x="3443" y="3190"/>
                    <a:pt x="2869" y="3730"/>
                  </a:cubicBezTo>
                  <a:cubicBezTo>
                    <a:pt x="2296" y="4255"/>
                    <a:pt x="1558" y="4566"/>
                    <a:pt x="984" y="5107"/>
                  </a:cubicBezTo>
                  <a:cubicBezTo>
                    <a:pt x="411" y="5599"/>
                    <a:pt x="67" y="6304"/>
                    <a:pt x="17" y="7074"/>
                  </a:cubicBezTo>
                  <a:cubicBezTo>
                    <a:pt x="1" y="7763"/>
                    <a:pt x="378" y="8500"/>
                    <a:pt x="1034" y="8681"/>
                  </a:cubicBezTo>
                  <a:cubicBezTo>
                    <a:pt x="1158" y="8721"/>
                    <a:pt x="1286" y="8740"/>
                    <a:pt x="1414" y="8740"/>
                  </a:cubicBezTo>
                  <a:cubicBezTo>
                    <a:pt x="1906" y="8740"/>
                    <a:pt x="2379" y="8455"/>
                    <a:pt x="2509" y="8025"/>
                  </a:cubicBezTo>
                  <a:cubicBezTo>
                    <a:pt x="2706" y="7550"/>
                    <a:pt x="2492" y="7009"/>
                    <a:pt x="2033" y="6779"/>
                  </a:cubicBezTo>
                  <a:cubicBezTo>
                    <a:pt x="1935" y="6730"/>
                    <a:pt x="1804" y="6697"/>
                    <a:pt x="1689" y="6697"/>
                  </a:cubicBezTo>
                  <a:cubicBezTo>
                    <a:pt x="1646" y="6690"/>
                    <a:pt x="1603" y="6686"/>
                    <a:pt x="1561" y="6686"/>
                  </a:cubicBezTo>
                  <a:cubicBezTo>
                    <a:pt x="1233" y="6686"/>
                    <a:pt x="939" y="6904"/>
                    <a:pt x="837" y="7238"/>
                  </a:cubicBezTo>
                  <a:cubicBezTo>
                    <a:pt x="708" y="7715"/>
                    <a:pt x="984" y="7989"/>
                    <a:pt x="1291" y="7989"/>
                  </a:cubicBezTo>
                  <a:cubicBezTo>
                    <a:pt x="1375" y="7989"/>
                    <a:pt x="1461" y="7969"/>
                    <a:pt x="1542" y="7927"/>
                  </a:cubicBezTo>
                  <a:cubicBezTo>
                    <a:pt x="1853" y="7779"/>
                    <a:pt x="1919" y="7353"/>
                    <a:pt x="1673" y="7107"/>
                  </a:cubicBezTo>
                  <a:cubicBezTo>
                    <a:pt x="1587" y="7040"/>
                    <a:pt x="1484" y="7007"/>
                    <a:pt x="1381" y="7007"/>
                  </a:cubicBezTo>
                  <a:cubicBezTo>
                    <a:pt x="1307" y="7007"/>
                    <a:pt x="1233" y="7024"/>
                    <a:pt x="1165" y="7058"/>
                  </a:cubicBezTo>
                  <a:cubicBezTo>
                    <a:pt x="1142" y="7071"/>
                    <a:pt x="1129" y="7076"/>
                    <a:pt x="1120" y="7076"/>
                  </a:cubicBezTo>
                  <a:cubicBezTo>
                    <a:pt x="1098" y="7076"/>
                    <a:pt x="1116" y="7041"/>
                    <a:pt x="1116" y="7041"/>
                  </a:cubicBezTo>
                  <a:cubicBezTo>
                    <a:pt x="1214" y="6820"/>
                    <a:pt x="1506" y="6793"/>
                    <a:pt x="1646" y="6793"/>
                  </a:cubicBezTo>
                  <a:cubicBezTo>
                    <a:pt x="1692" y="6793"/>
                    <a:pt x="1722" y="6796"/>
                    <a:pt x="1722" y="6796"/>
                  </a:cubicBezTo>
                  <a:cubicBezTo>
                    <a:pt x="1820" y="6796"/>
                    <a:pt x="1902" y="6812"/>
                    <a:pt x="2001" y="6845"/>
                  </a:cubicBezTo>
                  <a:cubicBezTo>
                    <a:pt x="2443" y="7025"/>
                    <a:pt x="2640" y="7550"/>
                    <a:pt x="2443" y="7992"/>
                  </a:cubicBezTo>
                  <a:cubicBezTo>
                    <a:pt x="2269" y="8402"/>
                    <a:pt x="1879" y="8642"/>
                    <a:pt x="1465" y="8642"/>
                  </a:cubicBezTo>
                  <a:cubicBezTo>
                    <a:pt x="1333" y="8642"/>
                    <a:pt x="1198" y="8618"/>
                    <a:pt x="1066" y="8566"/>
                  </a:cubicBezTo>
                  <a:cubicBezTo>
                    <a:pt x="493" y="8402"/>
                    <a:pt x="132" y="7714"/>
                    <a:pt x="165" y="7058"/>
                  </a:cubicBezTo>
                  <a:cubicBezTo>
                    <a:pt x="230" y="6353"/>
                    <a:pt x="558" y="5681"/>
                    <a:pt x="1083" y="5206"/>
                  </a:cubicBezTo>
                  <a:cubicBezTo>
                    <a:pt x="1640" y="4714"/>
                    <a:pt x="2394" y="4435"/>
                    <a:pt x="2984" y="3845"/>
                  </a:cubicBezTo>
                  <a:cubicBezTo>
                    <a:pt x="3574" y="3288"/>
                    <a:pt x="3984" y="2485"/>
                    <a:pt x="3918" y="1698"/>
                  </a:cubicBezTo>
                  <a:cubicBezTo>
                    <a:pt x="3853" y="911"/>
                    <a:pt x="3296" y="256"/>
                    <a:pt x="2542" y="59"/>
                  </a:cubicBezTo>
                  <a:cubicBezTo>
                    <a:pt x="2395" y="20"/>
                    <a:pt x="2246" y="0"/>
                    <a:pt x="209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 name="Google Shape;2094;p2"/>
            <p:cNvSpPr/>
            <p:nvPr/>
          </p:nvSpPr>
          <p:spPr>
            <a:xfrm>
              <a:off x="1527775" y="1420800"/>
              <a:ext cx="42975" cy="60250"/>
            </a:xfrm>
            <a:custGeom>
              <a:avLst/>
              <a:gdLst/>
              <a:ahLst/>
              <a:cxnLst/>
              <a:rect l="l" t="t" r="r" b="b"/>
              <a:pathLst>
                <a:path w="1719" h="2410" extrusionOk="0">
                  <a:moveTo>
                    <a:pt x="1506" y="0"/>
                  </a:moveTo>
                  <a:lnTo>
                    <a:pt x="1506" y="0"/>
                  </a:lnTo>
                  <a:cubicBezTo>
                    <a:pt x="1505" y="0"/>
                    <a:pt x="1374" y="66"/>
                    <a:pt x="1358" y="164"/>
                  </a:cubicBezTo>
                  <a:cubicBezTo>
                    <a:pt x="1325" y="263"/>
                    <a:pt x="1227" y="344"/>
                    <a:pt x="1030" y="344"/>
                  </a:cubicBezTo>
                  <a:cubicBezTo>
                    <a:pt x="1018" y="344"/>
                    <a:pt x="1004" y="343"/>
                    <a:pt x="989" y="343"/>
                  </a:cubicBezTo>
                  <a:cubicBezTo>
                    <a:pt x="737" y="343"/>
                    <a:pt x="0" y="514"/>
                    <a:pt x="47" y="2410"/>
                  </a:cubicBezTo>
                  <a:cubicBezTo>
                    <a:pt x="112" y="1984"/>
                    <a:pt x="375" y="1607"/>
                    <a:pt x="768" y="1410"/>
                  </a:cubicBezTo>
                  <a:cubicBezTo>
                    <a:pt x="1391" y="1115"/>
                    <a:pt x="1719" y="853"/>
                    <a:pt x="1604" y="476"/>
                  </a:cubicBezTo>
                  <a:cubicBezTo>
                    <a:pt x="1473" y="99"/>
                    <a:pt x="1506" y="0"/>
                    <a:pt x="150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 name="Google Shape;2095;p2"/>
            <p:cNvSpPr/>
            <p:nvPr/>
          </p:nvSpPr>
          <p:spPr>
            <a:xfrm>
              <a:off x="1544900" y="1242950"/>
              <a:ext cx="160250" cy="250800"/>
            </a:xfrm>
            <a:custGeom>
              <a:avLst/>
              <a:gdLst/>
              <a:ahLst/>
              <a:cxnLst/>
              <a:rect l="l" t="t" r="r" b="b"/>
              <a:pathLst>
                <a:path w="6410" h="10032" extrusionOk="0">
                  <a:moveTo>
                    <a:pt x="5263" y="0"/>
                  </a:moveTo>
                  <a:lnTo>
                    <a:pt x="5263" y="0"/>
                  </a:lnTo>
                  <a:cubicBezTo>
                    <a:pt x="2902" y="673"/>
                    <a:pt x="4181" y="2197"/>
                    <a:pt x="4279" y="4426"/>
                  </a:cubicBezTo>
                  <a:cubicBezTo>
                    <a:pt x="4361" y="6278"/>
                    <a:pt x="3279" y="7983"/>
                    <a:pt x="1558" y="8688"/>
                  </a:cubicBezTo>
                  <a:cubicBezTo>
                    <a:pt x="230" y="9229"/>
                    <a:pt x="1" y="10032"/>
                    <a:pt x="1" y="10032"/>
                  </a:cubicBezTo>
                  <a:cubicBezTo>
                    <a:pt x="320" y="9498"/>
                    <a:pt x="676" y="9323"/>
                    <a:pt x="977" y="9323"/>
                  </a:cubicBezTo>
                  <a:cubicBezTo>
                    <a:pt x="1203" y="9323"/>
                    <a:pt x="1399" y="9421"/>
                    <a:pt x="1525" y="9540"/>
                  </a:cubicBezTo>
                  <a:cubicBezTo>
                    <a:pt x="1629" y="9632"/>
                    <a:pt x="1727" y="9662"/>
                    <a:pt x="1819" y="9662"/>
                  </a:cubicBezTo>
                  <a:cubicBezTo>
                    <a:pt x="1979" y="9662"/>
                    <a:pt x="2120" y="9572"/>
                    <a:pt x="2243" y="9572"/>
                  </a:cubicBezTo>
                  <a:cubicBezTo>
                    <a:pt x="2250" y="9572"/>
                    <a:pt x="2256" y="9572"/>
                    <a:pt x="2263" y="9573"/>
                  </a:cubicBezTo>
                  <a:cubicBezTo>
                    <a:pt x="2460" y="9589"/>
                    <a:pt x="2345" y="9802"/>
                    <a:pt x="2345" y="9802"/>
                  </a:cubicBezTo>
                  <a:cubicBezTo>
                    <a:pt x="2673" y="9639"/>
                    <a:pt x="2787" y="9229"/>
                    <a:pt x="2574" y="8934"/>
                  </a:cubicBezTo>
                  <a:cubicBezTo>
                    <a:pt x="2490" y="8779"/>
                    <a:pt x="2322" y="8697"/>
                    <a:pt x="2152" y="8697"/>
                  </a:cubicBezTo>
                  <a:cubicBezTo>
                    <a:pt x="2123" y="8697"/>
                    <a:pt x="2095" y="8699"/>
                    <a:pt x="2066" y="8704"/>
                  </a:cubicBezTo>
                  <a:cubicBezTo>
                    <a:pt x="2066" y="8704"/>
                    <a:pt x="2263" y="8655"/>
                    <a:pt x="3312" y="7803"/>
                  </a:cubicBezTo>
                  <a:cubicBezTo>
                    <a:pt x="4607" y="6737"/>
                    <a:pt x="4541" y="7098"/>
                    <a:pt x="5476" y="6606"/>
                  </a:cubicBezTo>
                  <a:cubicBezTo>
                    <a:pt x="6410" y="6114"/>
                    <a:pt x="6082" y="5131"/>
                    <a:pt x="6082" y="5131"/>
                  </a:cubicBezTo>
                  <a:lnTo>
                    <a:pt x="6082" y="5131"/>
                  </a:lnTo>
                  <a:cubicBezTo>
                    <a:pt x="6037" y="5252"/>
                    <a:pt x="5977" y="5430"/>
                    <a:pt x="5514" y="5430"/>
                  </a:cubicBezTo>
                  <a:cubicBezTo>
                    <a:pt x="5477" y="5430"/>
                    <a:pt x="5437" y="5428"/>
                    <a:pt x="5394" y="5426"/>
                  </a:cubicBezTo>
                  <a:cubicBezTo>
                    <a:pt x="5368" y="5424"/>
                    <a:pt x="5343" y="5423"/>
                    <a:pt x="5317" y="5423"/>
                  </a:cubicBezTo>
                  <a:cubicBezTo>
                    <a:pt x="4967" y="5423"/>
                    <a:pt x="4630" y="5630"/>
                    <a:pt x="4492" y="5950"/>
                  </a:cubicBezTo>
                  <a:cubicBezTo>
                    <a:pt x="4427" y="6082"/>
                    <a:pt x="4328" y="6180"/>
                    <a:pt x="4214" y="6246"/>
                  </a:cubicBezTo>
                  <a:cubicBezTo>
                    <a:pt x="4558" y="5918"/>
                    <a:pt x="4623" y="5131"/>
                    <a:pt x="4722" y="4492"/>
                  </a:cubicBezTo>
                  <a:cubicBezTo>
                    <a:pt x="4820" y="3869"/>
                    <a:pt x="5115" y="4066"/>
                    <a:pt x="5672" y="3672"/>
                  </a:cubicBezTo>
                  <a:cubicBezTo>
                    <a:pt x="6246" y="3295"/>
                    <a:pt x="5951" y="2803"/>
                    <a:pt x="5885" y="2656"/>
                  </a:cubicBezTo>
                  <a:cubicBezTo>
                    <a:pt x="5853" y="2508"/>
                    <a:pt x="5853" y="2361"/>
                    <a:pt x="5902" y="2213"/>
                  </a:cubicBezTo>
                  <a:lnTo>
                    <a:pt x="5902" y="2213"/>
                  </a:lnTo>
                  <a:cubicBezTo>
                    <a:pt x="5902" y="2213"/>
                    <a:pt x="5852" y="2328"/>
                    <a:pt x="5476" y="2394"/>
                  </a:cubicBezTo>
                  <a:cubicBezTo>
                    <a:pt x="5164" y="2426"/>
                    <a:pt x="4918" y="2656"/>
                    <a:pt x="4869" y="2967"/>
                  </a:cubicBezTo>
                  <a:cubicBezTo>
                    <a:pt x="4869" y="3118"/>
                    <a:pt x="4767" y="3302"/>
                    <a:pt x="4618" y="3302"/>
                  </a:cubicBezTo>
                  <a:cubicBezTo>
                    <a:pt x="4589" y="3302"/>
                    <a:pt x="4558" y="3295"/>
                    <a:pt x="4525" y="3279"/>
                  </a:cubicBezTo>
                  <a:cubicBezTo>
                    <a:pt x="4345" y="3164"/>
                    <a:pt x="4410" y="2885"/>
                    <a:pt x="4410" y="2885"/>
                  </a:cubicBezTo>
                  <a:cubicBezTo>
                    <a:pt x="4623" y="2295"/>
                    <a:pt x="5197" y="2525"/>
                    <a:pt x="5640" y="1836"/>
                  </a:cubicBezTo>
                  <a:cubicBezTo>
                    <a:pt x="6033" y="1213"/>
                    <a:pt x="5492" y="591"/>
                    <a:pt x="5279" y="410"/>
                  </a:cubicBezTo>
                  <a:cubicBezTo>
                    <a:pt x="5164" y="296"/>
                    <a:pt x="5148" y="115"/>
                    <a:pt x="52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6" name="Google Shape;2096;p2"/>
            <p:cNvSpPr/>
            <p:nvPr/>
          </p:nvSpPr>
          <p:spPr>
            <a:xfrm>
              <a:off x="1585075" y="1179325"/>
              <a:ext cx="73375" cy="268550"/>
            </a:xfrm>
            <a:custGeom>
              <a:avLst/>
              <a:gdLst/>
              <a:ahLst/>
              <a:cxnLst/>
              <a:rect l="l" t="t" r="r" b="b"/>
              <a:pathLst>
                <a:path w="2935" h="10742" extrusionOk="0">
                  <a:moveTo>
                    <a:pt x="1619" y="1"/>
                  </a:moveTo>
                  <a:cubicBezTo>
                    <a:pt x="1288" y="1"/>
                    <a:pt x="950" y="124"/>
                    <a:pt x="689" y="415"/>
                  </a:cubicBezTo>
                  <a:cubicBezTo>
                    <a:pt x="0" y="1234"/>
                    <a:pt x="148" y="2464"/>
                    <a:pt x="525" y="3513"/>
                  </a:cubicBezTo>
                  <a:cubicBezTo>
                    <a:pt x="1377" y="5561"/>
                    <a:pt x="2246" y="7496"/>
                    <a:pt x="1705" y="8938"/>
                  </a:cubicBezTo>
                  <a:cubicBezTo>
                    <a:pt x="1443" y="9692"/>
                    <a:pt x="935" y="10331"/>
                    <a:pt x="263" y="10741"/>
                  </a:cubicBezTo>
                  <a:cubicBezTo>
                    <a:pt x="951" y="10364"/>
                    <a:pt x="1492" y="9725"/>
                    <a:pt x="1787" y="8971"/>
                  </a:cubicBezTo>
                  <a:cubicBezTo>
                    <a:pt x="2393" y="7496"/>
                    <a:pt x="1508" y="5463"/>
                    <a:pt x="689" y="3447"/>
                  </a:cubicBezTo>
                  <a:cubicBezTo>
                    <a:pt x="312" y="2431"/>
                    <a:pt x="197" y="1251"/>
                    <a:pt x="803" y="497"/>
                  </a:cubicBezTo>
                  <a:cubicBezTo>
                    <a:pt x="1037" y="227"/>
                    <a:pt x="1350" y="110"/>
                    <a:pt x="1658" y="110"/>
                  </a:cubicBezTo>
                  <a:cubicBezTo>
                    <a:pt x="2173" y="110"/>
                    <a:pt x="2672" y="435"/>
                    <a:pt x="2754" y="906"/>
                  </a:cubicBezTo>
                  <a:cubicBezTo>
                    <a:pt x="2864" y="1439"/>
                    <a:pt x="2450" y="1926"/>
                    <a:pt x="1913" y="1926"/>
                  </a:cubicBezTo>
                  <a:cubicBezTo>
                    <a:pt x="1888" y="1926"/>
                    <a:pt x="1862" y="1925"/>
                    <a:pt x="1836" y="1923"/>
                  </a:cubicBezTo>
                  <a:lnTo>
                    <a:pt x="1820" y="1923"/>
                  </a:lnTo>
                  <a:cubicBezTo>
                    <a:pt x="1803" y="1906"/>
                    <a:pt x="1787" y="1906"/>
                    <a:pt x="1771" y="1906"/>
                  </a:cubicBezTo>
                  <a:cubicBezTo>
                    <a:pt x="1689" y="1873"/>
                    <a:pt x="1639" y="1824"/>
                    <a:pt x="1590" y="1759"/>
                  </a:cubicBezTo>
                  <a:cubicBezTo>
                    <a:pt x="1590" y="1759"/>
                    <a:pt x="1557" y="1693"/>
                    <a:pt x="1590" y="1660"/>
                  </a:cubicBezTo>
                  <a:cubicBezTo>
                    <a:pt x="1623" y="1611"/>
                    <a:pt x="1984" y="1644"/>
                    <a:pt x="2000" y="1316"/>
                  </a:cubicBezTo>
                  <a:cubicBezTo>
                    <a:pt x="2011" y="1065"/>
                    <a:pt x="1807" y="907"/>
                    <a:pt x="1599" y="907"/>
                  </a:cubicBezTo>
                  <a:cubicBezTo>
                    <a:pt x="1481" y="907"/>
                    <a:pt x="1362" y="958"/>
                    <a:pt x="1279" y="1070"/>
                  </a:cubicBezTo>
                  <a:cubicBezTo>
                    <a:pt x="1085" y="1345"/>
                    <a:pt x="1370" y="1972"/>
                    <a:pt x="1929" y="1972"/>
                  </a:cubicBezTo>
                  <a:cubicBezTo>
                    <a:pt x="1936" y="1972"/>
                    <a:pt x="1944" y="1972"/>
                    <a:pt x="1951" y="1972"/>
                  </a:cubicBezTo>
                  <a:cubicBezTo>
                    <a:pt x="2508" y="1972"/>
                    <a:pt x="2934" y="1464"/>
                    <a:pt x="2836" y="906"/>
                  </a:cubicBezTo>
                  <a:cubicBezTo>
                    <a:pt x="2763" y="383"/>
                    <a:pt x="2202" y="1"/>
                    <a:pt x="161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 name="Google Shape;2097;p2"/>
            <p:cNvSpPr/>
            <p:nvPr/>
          </p:nvSpPr>
          <p:spPr>
            <a:xfrm>
              <a:off x="1526050" y="1169200"/>
              <a:ext cx="69700" cy="203675"/>
            </a:xfrm>
            <a:custGeom>
              <a:avLst/>
              <a:gdLst/>
              <a:ahLst/>
              <a:cxnLst/>
              <a:rect l="l" t="t" r="r" b="b"/>
              <a:pathLst>
                <a:path w="2788" h="8147" extrusionOk="0">
                  <a:moveTo>
                    <a:pt x="706" y="0"/>
                  </a:moveTo>
                  <a:cubicBezTo>
                    <a:pt x="706" y="0"/>
                    <a:pt x="67" y="180"/>
                    <a:pt x="214" y="1065"/>
                  </a:cubicBezTo>
                  <a:cubicBezTo>
                    <a:pt x="345" y="1967"/>
                    <a:pt x="1066" y="2442"/>
                    <a:pt x="1476" y="2901"/>
                  </a:cubicBezTo>
                  <a:cubicBezTo>
                    <a:pt x="1804" y="3278"/>
                    <a:pt x="2476" y="4131"/>
                    <a:pt x="2132" y="4967"/>
                  </a:cubicBezTo>
                  <a:cubicBezTo>
                    <a:pt x="2050" y="5196"/>
                    <a:pt x="1902" y="5409"/>
                    <a:pt x="1738" y="5573"/>
                  </a:cubicBezTo>
                  <a:cubicBezTo>
                    <a:pt x="1148" y="6081"/>
                    <a:pt x="755" y="6327"/>
                    <a:pt x="444" y="6753"/>
                  </a:cubicBezTo>
                  <a:cubicBezTo>
                    <a:pt x="165" y="7163"/>
                    <a:pt x="1" y="7655"/>
                    <a:pt x="17" y="8147"/>
                  </a:cubicBezTo>
                  <a:cubicBezTo>
                    <a:pt x="17" y="7999"/>
                    <a:pt x="67" y="6934"/>
                    <a:pt x="1214" y="6147"/>
                  </a:cubicBezTo>
                  <a:cubicBezTo>
                    <a:pt x="2509" y="5229"/>
                    <a:pt x="2787" y="4295"/>
                    <a:pt x="2345" y="2918"/>
                  </a:cubicBezTo>
                  <a:cubicBezTo>
                    <a:pt x="1820" y="1295"/>
                    <a:pt x="362" y="1098"/>
                    <a:pt x="70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 name="Google Shape;2098;p2"/>
            <p:cNvSpPr/>
            <p:nvPr/>
          </p:nvSpPr>
          <p:spPr>
            <a:xfrm>
              <a:off x="1610075" y="933275"/>
              <a:ext cx="60875" cy="136350"/>
            </a:xfrm>
            <a:custGeom>
              <a:avLst/>
              <a:gdLst/>
              <a:ahLst/>
              <a:cxnLst/>
              <a:rect l="l" t="t" r="r" b="b"/>
              <a:pathLst>
                <a:path w="2435" h="5454" extrusionOk="0">
                  <a:moveTo>
                    <a:pt x="1429" y="0"/>
                  </a:moveTo>
                  <a:cubicBezTo>
                    <a:pt x="1399" y="0"/>
                    <a:pt x="1370" y="4"/>
                    <a:pt x="1344" y="12"/>
                  </a:cubicBezTo>
                  <a:cubicBezTo>
                    <a:pt x="1016" y="110"/>
                    <a:pt x="951" y="373"/>
                    <a:pt x="1115" y="733"/>
                  </a:cubicBezTo>
                  <a:cubicBezTo>
                    <a:pt x="1279" y="1094"/>
                    <a:pt x="1770" y="1143"/>
                    <a:pt x="1639" y="2799"/>
                  </a:cubicBezTo>
                  <a:cubicBezTo>
                    <a:pt x="1508" y="4471"/>
                    <a:pt x="0" y="5454"/>
                    <a:pt x="0" y="5454"/>
                  </a:cubicBezTo>
                  <a:cubicBezTo>
                    <a:pt x="262" y="5421"/>
                    <a:pt x="1820" y="4454"/>
                    <a:pt x="2147" y="2422"/>
                  </a:cubicBezTo>
                  <a:cubicBezTo>
                    <a:pt x="2434" y="564"/>
                    <a:pt x="1789" y="0"/>
                    <a:pt x="142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9" name="Google Shape;2099;p2"/>
            <p:cNvSpPr/>
            <p:nvPr/>
          </p:nvSpPr>
          <p:spPr>
            <a:xfrm>
              <a:off x="1565800" y="895675"/>
              <a:ext cx="132400" cy="178050"/>
            </a:xfrm>
            <a:custGeom>
              <a:avLst/>
              <a:gdLst/>
              <a:ahLst/>
              <a:cxnLst/>
              <a:rect l="l" t="t" r="r" b="b"/>
              <a:pathLst>
                <a:path w="5296" h="7122" extrusionOk="0">
                  <a:moveTo>
                    <a:pt x="1712" y="0"/>
                  </a:moveTo>
                  <a:cubicBezTo>
                    <a:pt x="1315" y="0"/>
                    <a:pt x="867" y="92"/>
                    <a:pt x="476" y="385"/>
                  </a:cubicBezTo>
                  <a:cubicBezTo>
                    <a:pt x="165" y="664"/>
                    <a:pt x="1" y="1074"/>
                    <a:pt x="50" y="1483"/>
                  </a:cubicBezTo>
                  <a:cubicBezTo>
                    <a:pt x="107" y="1995"/>
                    <a:pt x="633" y="2433"/>
                    <a:pt x="1231" y="2433"/>
                  </a:cubicBezTo>
                  <a:cubicBezTo>
                    <a:pt x="1322" y="2433"/>
                    <a:pt x="1416" y="2423"/>
                    <a:pt x="1509" y="2401"/>
                  </a:cubicBezTo>
                  <a:cubicBezTo>
                    <a:pt x="1624" y="2368"/>
                    <a:pt x="1722" y="2336"/>
                    <a:pt x="1820" y="2286"/>
                  </a:cubicBezTo>
                  <a:lnTo>
                    <a:pt x="1837" y="2286"/>
                  </a:lnTo>
                  <a:lnTo>
                    <a:pt x="1853" y="2270"/>
                  </a:lnTo>
                  <a:cubicBezTo>
                    <a:pt x="2148" y="2106"/>
                    <a:pt x="2312" y="1778"/>
                    <a:pt x="2247" y="1451"/>
                  </a:cubicBezTo>
                  <a:cubicBezTo>
                    <a:pt x="2197" y="1113"/>
                    <a:pt x="1909" y="890"/>
                    <a:pt x="1600" y="890"/>
                  </a:cubicBezTo>
                  <a:cubicBezTo>
                    <a:pt x="1504" y="890"/>
                    <a:pt x="1406" y="912"/>
                    <a:pt x="1312" y="959"/>
                  </a:cubicBezTo>
                  <a:cubicBezTo>
                    <a:pt x="952" y="1172"/>
                    <a:pt x="1050" y="1713"/>
                    <a:pt x="1460" y="1762"/>
                  </a:cubicBezTo>
                  <a:cubicBezTo>
                    <a:pt x="1492" y="1770"/>
                    <a:pt x="1524" y="1773"/>
                    <a:pt x="1555" y="1773"/>
                  </a:cubicBezTo>
                  <a:cubicBezTo>
                    <a:pt x="1789" y="1773"/>
                    <a:pt x="1964" y="1567"/>
                    <a:pt x="1935" y="1336"/>
                  </a:cubicBezTo>
                  <a:cubicBezTo>
                    <a:pt x="1922" y="1297"/>
                    <a:pt x="1945" y="1263"/>
                    <a:pt x="1980" y="1263"/>
                  </a:cubicBezTo>
                  <a:cubicBezTo>
                    <a:pt x="2033" y="1263"/>
                    <a:pt x="2112" y="1341"/>
                    <a:pt x="2132" y="1598"/>
                  </a:cubicBezTo>
                  <a:cubicBezTo>
                    <a:pt x="2148" y="1713"/>
                    <a:pt x="2132" y="1844"/>
                    <a:pt x="2066" y="1959"/>
                  </a:cubicBezTo>
                  <a:cubicBezTo>
                    <a:pt x="1934" y="2180"/>
                    <a:pt x="1682" y="2308"/>
                    <a:pt x="1418" y="2308"/>
                  </a:cubicBezTo>
                  <a:cubicBezTo>
                    <a:pt x="1389" y="2308"/>
                    <a:pt x="1359" y="2306"/>
                    <a:pt x="1329" y="2303"/>
                  </a:cubicBezTo>
                  <a:cubicBezTo>
                    <a:pt x="1318" y="2303"/>
                    <a:pt x="1307" y="2304"/>
                    <a:pt x="1297" y="2304"/>
                  </a:cubicBezTo>
                  <a:cubicBezTo>
                    <a:pt x="609" y="2304"/>
                    <a:pt x="126" y="1260"/>
                    <a:pt x="771" y="615"/>
                  </a:cubicBezTo>
                  <a:cubicBezTo>
                    <a:pt x="1050" y="321"/>
                    <a:pt x="1440" y="195"/>
                    <a:pt x="1854" y="195"/>
                  </a:cubicBezTo>
                  <a:cubicBezTo>
                    <a:pt x="2367" y="195"/>
                    <a:pt x="2919" y="388"/>
                    <a:pt x="3345" y="697"/>
                  </a:cubicBezTo>
                  <a:cubicBezTo>
                    <a:pt x="5082" y="1975"/>
                    <a:pt x="4820" y="4253"/>
                    <a:pt x="4328" y="5417"/>
                  </a:cubicBezTo>
                  <a:cubicBezTo>
                    <a:pt x="4050" y="6089"/>
                    <a:pt x="3591" y="6679"/>
                    <a:pt x="3001" y="7122"/>
                  </a:cubicBezTo>
                  <a:cubicBezTo>
                    <a:pt x="3623" y="6696"/>
                    <a:pt x="4099" y="6122"/>
                    <a:pt x="4394" y="5450"/>
                  </a:cubicBezTo>
                  <a:cubicBezTo>
                    <a:pt x="4951" y="4303"/>
                    <a:pt x="5295" y="1909"/>
                    <a:pt x="3459" y="549"/>
                  </a:cubicBezTo>
                  <a:cubicBezTo>
                    <a:pt x="3099" y="303"/>
                    <a:pt x="2689" y="139"/>
                    <a:pt x="2263" y="57"/>
                  </a:cubicBezTo>
                  <a:cubicBezTo>
                    <a:pt x="2102" y="24"/>
                    <a:pt x="1914" y="0"/>
                    <a:pt x="171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0" name="Google Shape;2100;p2"/>
            <p:cNvSpPr/>
            <p:nvPr/>
          </p:nvSpPr>
          <p:spPr>
            <a:xfrm>
              <a:off x="1595725" y="757775"/>
              <a:ext cx="130325" cy="205325"/>
            </a:xfrm>
            <a:custGeom>
              <a:avLst/>
              <a:gdLst/>
              <a:ahLst/>
              <a:cxnLst/>
              <a:rect l="l" t="t" r="r" b="b"/>
              <a:pathLst>
                <a:path w="5213" h="8213" extrusionOk="0">
                  <a:moveTo>
                    <a:pt x="1099" y="0"/>
                  </a:moveTo>
                  <a:cubicBezTo>
                    <a:pt x="0" y="2869"/>
                    <a:pt x="1279" y="4393"/>
                    <a:pt x="2541" y="5622"/>
                  </a:cubicBezTo>
                  <a:cubicBezTo>
                    <a:pt x="3803" y="6852"/>
                    <a:pt x="3754" y="8212"/>
                    <a:pt x="3754" y="8212"/>
                  </a:cubicBezTo>
                  <a:cubicBezTo>
                    <a:pt x="4656" y="7278"/>
                    <a:pt x="3607" y="5590"/>
                    <a:pt x="4475" y="4246"/>
                  </a:cubicBezTo>
                  <a:cubicBezTo>
                    <a:pt x="5213" y="3082"/>
                    <a:pt x="4246" y="2557"/>
                    <a:pt x="4246" y="2557"/>
                  </a:cubicBezTo>
                  <a:cubicBezTo>
                    <a:pt x="3836" y="3147"/>
                    <a:pt x="3377" y="3000"/>
                    <a:pt x="3016" y="3737"/>
                  </a:cubicBezTo>
                  <a:cubicBezTo>
                    <a:pt x="2656" y="4442"/>
                    <a:pt x="3279" y="5819"/>
                    <a:pt x="3279" y="5819"/>
                  </a:cubicBezTo>
                  <a:cubicBezTo>
                    <a:pt x="2066" y="4950"/>
                    <a:pt x="2312" y="4164"/>
                    <a:pt x="2656" y="3770"/>
                  </a:cubicBezTo>
                  <a:cubicBezTo>
                    <a:pt x="3000" y="3377"/>
                    <a:pt x="2525" y="3016"/>
                    <a:pt x="2541" y="2803"/>
                  </a:cubicBezTo>
                  <a:cubicBezTo>
                    <a:pt x="2558" y="2656"/>
                    <a:pt x="2590" y="2508"/>
                    <a:pt x="2639" y="2377"/>
                  </a:cubicBezTo>
                  <a:cubicBezTo>
                    <a:pt x="2639" y="2377"/>
                    <a:pt x="2568" y="2329"/>
                    <a:pt x="2432" y="2329"/>
                  </a:cubicBezTo>
                  <a:cubicBezTo>
                    <a:pt x="2316" y="2329"/>
                    <a:pt x="2154" y="2364"/>
                    <a:pt x="1951" y="2492"/>
                  </a:cubicBezTo>
                  <a:cubicBezTo>
                    <a:pt x="1230" y="2983"/>
                    <a:pt x="1525" y="4098"/>
                    <a:pt x="1525" y="4098"/>
                  </a:cubicBezTo>
                  <a:cubicBezTo>
                    <a:pt x="1000" y="3344"/>
                    <a:pt x="1181" y="2590"/>
                    <a:pt x="1771" y="2082"/>
                  </a:cubicBezTo>
                  <a:cubicBezTo>
                    <a:pt x="2361" y="1557"/>
                    <a:pt x="1804" y="1082"/>
                    <a:pt x="1410" y="853"/>
                  </a:cubicBezTo>
                  <a:cubicBezTo>
                    <a:pt x="1017" y="623"/>
                    <a:pt x="1099" y="0"/>
                    <a:pt x="109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 name="Google Shape;2101;p2"/>
            <p:cNvSpPr/>
            <p:nvPr/>
          </p:nvSpPr>
          <p:spPr>
            <a:xfrm>
              <a:off x="1535500" y="732350"/>
              <a:ext cx="75825" cy="112725"/>
            </a:xfrm>
            <a:custGeom>
              <a:avLst/>
              <a:gdLst/>
              <a:ahLst/>
              <a:cxnLst/>
              <a:rect l="l" t="t" r="r" b="b"/>
              <a:pathLst>
                <a:path w="3033" h="4509" extrusionOk="0">
                  <a:moveTo>
                    <a:pt x="459" y="1"/>
                  </a:moveTo>
                  <a:lnTo>
                    <a:pt x="459" y="1"/>
                  </a:lnTo>
                  <a:cubicBezTo>
                    <a:pt x="459" y="1"/>
                    <a:pt x="0" y="2017"/>
                    <a:pt x="3032" y="4509"/>
                  </a:cubicBezTo>
                  <a:cubicBezTo>
                    <a:pt x="3032" y="4509"/>
                    <a:pt x="2475" y="3853"/>
                    <a:pt x="2737" y="3099"/>
                  </a:cubicBezTo>
                  <a:cubicBezTo>
                    <a:pt x="3000" y="2345"/>
                    <a:pt x="2688" y="2066"/>
                    <a:pt x="2442" y="1820"/>
                  </a:cubicBezTo>
                  <a:cubicBezTo>
                    <a:pt x="2311" y="1656"/>
                    <a:pt x="2295" y="1427"/>
                    <a:pt x="2426" y="1247"/>
                  </a:cubicBezTo>
                  <a:cubicBezTo>
                    <a:pt x="2426" y="1247"/>
                    <a:pt x="2389" y="1240"/>
                    <a:pt x="2335" y="1240"/>
                  </a:cubicBezTo>
                  <a:cubicBezTo>
                    <a:pt x="2174" y="1240"/>
                    <a:pt x="1860" y="1304"/>
                    <a:pt x="1934" y="1820"/>
                  </a:cubicBezTo>
                  <a:cubicBezTo>
                    <a:pt x="2032" y="2492"/>
                    <a:pt x="2082" y="2624"/>
                    <a:pt x="1869" y="2640"/>
                  </a:cubicBezTo>
                  <a:cubicBezTo>
                    <a:pt x="1863" y="2640"/>
                    <a:pt x="1858" y="2641"/>
                    <a:pt x="1853" y="2641"/>
                  </a:cubicBezTo>
                  <a:cubicBezTo>
                    <a:pt x="1642" y="2641"/>
                    <a:pt x="1706" y="2308"/>
                    <a:pt x="1754" y="2115"/>
                  </a:cubicBezTo>
                  <a:cubicBezTo>
                    <a:pt x="1819" y="1935"/>
                    <a:pt x="2065" y="1099"/>
                    <a:pt x="1410" y="821"/>
                  </a:cubicBezTo>
                  <a:cubicBezTo>
                    <a:pt x="754" y="558"/>
                    <a:pt x="492" y="296"/>
                    <a:pt x="45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 name="Google Shape;2102;p2"/>
            <p:cNvSpPr/>
            <p:nvPr/>
          </p:nvSpPr>
          <p:spPr>
            <a:xfrm>
              <a:off x="1671950" y="947075"/>
              <a:ext cx="89750" cy="106575"/>
            </a:xfrm>
            <a:custGeom>
              <a:avLst/>
              <a:gdLst/>
              <a:ahLst/>
              <a:cxnLst/>
              <a:rect l="l" t="t" r="r" b="b"/>
              <a:pathLst>
                <a:path w="3590" h="4263" extrusionOk="0">
                  <a:moveTo>
                    <a:pt x="1721" y="1"/>
                  </a:moveTo>
                  <a:cubicBezTo>
                    <a:pt x="787" y="509"/>
                    <a:pt x="1049" y="1198"/>
                    <a:pt x="951" y="2492"/>
                  </a:cubicBezTo>
                  <a:cubicBezTo>
                    <a:pt x="853" y="3771"/>
                    <a:pt x="0" y="4263"/>
                    <a:pt x="0" y="4263"/>
                  </a:cubicBezTo>
                  <a:cubicBezTo>
                    <a:pt x="3590" y="2443"/>
                    <a:pt x="2295" y="788"/>
                    <a:pt x="1934" y="526"/>
                  </a:cubicBezTo>
                  <a:cubicBezTo>
                    <a:pt x="1590" y="263"/>
                    <a:pt x="1721" y="1"/>
                    <a:pt x="17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 name="Google Shape;2103;p2"/>
            <p:cNvSpPr/>
            <p:nvPr/>
          </p:nvSpPr>
          <p:spPr>
            <a:xfrm>
              <a:off x="1674000" y="1012675"/>
              <a:ext cx="196725" cy="144875"/>
            </a:xfrm>
            <a:custGeom>
              <a:avLst/>
              <a:gdLst/>
              <a:ahLst/>
              <a:cxnLst/>
              <a:rect l="l" t="t" r="r" b="b"/>
              <a:pathLst>
                <a:path w="7869" h="5795" extrusionOk="0">
                  <a:moveTo>
                    <a:pt x="3223" y="0"/>
                  </a:moveTo>
                  <a:cubicBezTo>
                    <a:pt x="2842" y="0"/>
                    <a:pt x="2425" y="325"/>
                    <a:pt x="2016" y="950"/>
                  </a:cubicBezTo>
                  <a:cubicBezTo>
                    <a:pt x="1475" y="1803"/>
                    <a:pt x="0" y="1917"/>
                    <a:pt x="0" y="1917"/>
                  </a:cubicBezTo>
                  <a:cubicBezTo>
                    <a:pt x="2393" y="1983"/>
                    <a:pt x="3033" y="2606"/>
                    <a:pt x="3672" y="3360"/>
                  </a:cubicBezTo>
                  <a:cubicBezTo>
                    <a:pt x="4311" y="4114"/>
                    <a:pt x="4491" y="5327"/>
                    <a:pt x="5999" y="5704"/>
                  </a:cubicBezTo>
                  <a:cubicBezTo>
                    <a:pt x="6259" y="5768"/>
                    <a:pt x="6485" y="5795"/>
                    <a:pt x="6680" y="5795"/>
                  </a:cubicBezTo>
                  <a:cubicBezTo>
                    <a:pt x="7631" y="5795"/>
                    <a:pt x="7868" y="5163"/>
                    <a:pt x="7868" y="5163"/>
                  </a:cubicBezTo>
                  <a:lnTo>
                    <a:pt x="7868" y="5163"/>
                  </a:lnTo>
                  <a:cubicBezTo>
                    <a:pt x="7781" y="5221"/>
                    <a:pt x="7702" y="5250"/>
                    <a:pt x="7631" y="5250"/>
                  </a:cubicBezTo>
                  <a:cubicBezTo>
                    <a:pt x="7380" y="5250"/>
                    <a:pt x="7236" y="4884"/>
                    <a:pt x="7262" y="4130"/>
                  </a:cubicBezTo>
                  <a:cubicBezTo>
                    <a:pt x="7278" y="3163"/>
                    <a:pt x="6409" y="2884"/>
                    <a:pt x="5278" y="2704"/>
                  </a:cubicBezTo>
                  <a:cubicBezTo>
                    <a:pt x="4164" y="2540"/>
                    <a:pt x="3229" y="2458"/>
                    <a:pt x="3131" y="2098"/>
                  </a:cubicBezTo>
                  <a:cubicBezTo>
                    <a:pt x="3016" y="1721"/>
                    <a:pt x="3508" y="1590"/>
                    <a:pt x="4196" y="1376"/>
                  </a:cubicBezTo>
                  <a:cubicBezTo>
                    <a:pt x="4868" y="1180"/>
                    <a:pt x="4573" y="541"/>
                    <a:pt x="4573" y="541"/>
                  </a:cubicBezTo>
                  <a:lnTo>
                    <a:pt x="4573" y="541"/>
                  </a:lnTo>
                  <a:cubicBezTo>
                    <a:pt x="4515" y="587"/>
                    <a:pt x="4458" y="608"/>
                    <a:pt x="4398" y="608"/>
                  </a:cubicBezTo>
                  <a:cubicBezTo>
                    <a:pt x="4205" y="608"/>
                    <a:pt x="3985" y="393"/>
                    <a:pt x="3623" y="131"/>
                  </a:cubicBezTo>
                  <a:cubicBezTo>
                    <a:pt x="3496" y="43"/>
                    <a:pt x="3362" y="0"/>
                    <a:pt x="322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 name="Google Shape;2104;p2"/>
            <p:cNvSpPr/>
            <p:nvPr/>
          </p:nvSpPr>
          <p:spPr>
            <a:xfrm>
              <a:off x="1578525" y="1072425"/>
              <a:ext cx="192200" cy="157425"/>
            </a:xfrm>
            <a:custGeom>
              <a:avLst/>
              <a:gdLst/>
              <a:ahLst/>
              <a:cxnLst/>
              <a:rect l="l" t="t" r="r" b="b"/>
              <a:pathLst>
                <a:path w="7688" h="6297" extrusionOk="0">
                  <a:moveTo>
                    <a:pt x="4322" y="0"/>
                  </a:moveTo>
                  <a:cubicBezTo>
                    <a:pt x="2725" y="0"/>
                    <a:pt x="1374" y="1109"/>
                    <a:pt x="688" y="2527"/>
                  </a:cubicBezTo>
                  <a:cubicBezTo>
                    <a:pt x="164" y="3625"/>
                    <a:pt x="0" y="4871"/>
                    <a:pt x="246" y="6067"/>
                  </a:cubicBezTo>
                  <a:lnTo>
                    <a:pt x="246" y="6084"/>
                  </a:lnTo>
                  <a:cubicBezTo>
                    <a:pt x="262" y="6149"/>
                    <a:pt x="279" y="6215"/>
                    <a:pt x="295" y="6297"/>
                  </a:cubicBezTo>
                  <a:cubicBezTo>
                    <a:pt x="262" y="6133"/>
                    <a:pt x="246" y="5953"/>
                    <a:pt x="230" y="5789"/>
                  </a:cubicBezTo>
                  <a:cubicBezTo>
                    <a:pt x="246" y="4920"/>
                    <a:pt x="410" y="4051"/>
                    <a:pt x="738" y="3248"/>
                  </a:cubicBezTo>
                  <a:cubicBezTo>
                    <a:pt x="1147" y="2248"/>
                    <a:pt x="1885" y="1412"/>
                    <a:pt x="2819" y="871"/>
                  </a:cubicBezTo>
                  <a:cubicBezTo>
                    <a:pt x="3372" y="560"/>
                    <a:pt x="4084" y="316"/>
                    <a:pt x="4787" y="316"/>
                  </a:cubicBezTo>
                  <a:cubicBezTo>
                    <a:pt x="5378" y="316"/>
                    <a:pt x="5963" y="488"/>
                    <a:pt x="6442" y="937"/>
                  </a:cubicBezTo>
                  <a:cubicBezTo>
                    <a:pt x="7491" y="1855"/>
                    <a:pt x="7147" y="3773"/>
                    <a:pt x="5950" y="4068"/>
                  </a:cubicBezTo>
                  <a:cubicBezTo>
                    <a:pt x="5820" y="4102"/>
                    <a:pt x="5686" y="4119"/>
                    <a:pt x="5552" y="4119"/>
                  </a:cubicBezTo>
                  <a:cubicBezTo>
                    <a:pt x="5113" y="4119"/>
                    <a:pt x="4681" y="3939"/>
                    <a:pt x="4442" y="3625"/>
                  </a:cubicBezTo>
                  <a:cubicBezTo>
                    <a:pt x="4163" y="3215"/>
                    <a:pt x="4147" y="2674"/>
                    <a:pt x="4426" y="2265"/>
                  </a:cubicBezTo>
                  <a:cubicBezTo>
                    <a:pt x="4618" y="1981"/>
                    <a:pt x="4929" y="1823"/>
                    <a:pt x="5248" y="1823"/>
                  </a:cubicBezTo>
                  <a:cubicBezTo>
                    <a:pt x="5391" y="1823"/>
                    <a:pt x="5535" y="1855"/>
                    <a:pt x="5671" y="1920"/>
                  </a:cubicBezTo>
                  <a:cubicBezTo>
                    <a:pt x="5852" y="2019"/>
                    <a:pt x="5966" y="2199"/>
                    <a:pt x="5966" y="2396"/>
                  </a:cubicBezTo>
                  <a:cubicBezTo>
                    <a:pt x="5966" y="2396"/>
                    <a:pt x="5966" y="2528"/>
                    <a:pt x="5883" y="2528"/>
                  </a:cubicBezTo>
                  <a:cubicBezTo>
                    <a:pt x="5878" y="2528"/>
                    <a:pt x="5873" y="2528"/>
                    <a:pt x="5868" y="2527"/>
                  </a:cubicBezTo>
                  <a:cubicBezTo>
                    <a:pt x="5770" y="2527"/>
                    <a:pt x="5786" y="2379"/>
                    <a:pt x="5524" y="2314"/>
                  </a:cubicBezTo>
                  <a:cubicBezTo>
                    <a:pt x="5493" y="2307"/>
                    <a:pt x="5463" y="2304"/>
                    <a:pt x="5433" y="2304"/>
                  </a:cubicBezTo>
                  <a:cubicBezTo>
                    <a:pt x="5181" y="2304"/>
                    <a:pt x="4990" y="2542"/>
                    <a:pt x="5049" y="2806"/>
                  </a:cubicBezTo>
                  <a:cubicBezTo>
                    <a:pt x="5080" y="2983"/>
                    <a:pt x="5317" y="3114"/>
                    <a:pt x="5561" y="3114"/>
                  </a:cubicBezTo>
                  <a:cubicBezTo>
                    <a:pt x="5701" y="3114"/>
                    <a:pt x="5843" y="3071"/>
                    <a:pt x="5950" y="2970"/>
                  </a:cubicBezTo>
                  <a:cubicBezTo>
                    <a:pt x="6016" y="2904"/>
                    <a:pt x="6065" y="2822"/>
                    <a:pt x="6081" y="2724"/>
                  </a:cubicBezTo>
                  <a:cubicBezTo>
                    <a:pt x="6180" y="2412"/>
                    <a:pt x="6048" y="2084"/>
                    <a:pt x="5770" y="1920"/>
                  </a:cubicBezTo>
                  <a:cubicBezTo>
                    <a:pt x="5598" y="1814"/>
                    <a:pt x="5407" y="1763"/>
                    <a:pt x="5218" y="1763"/>
                  </a:cubicBezTo>
                  <a:cubicBezTo>
                    <a:pt x="4883" y="1763"/>
                    <a:pt x="4553" y="1922"/>
                    <a:pt x="4344" y="2216"/>
                  </a:cubicBezTo>
                  <a:cubicBezTo>
                    <a:pt x="4049" y="2658"/>
                    <a:pt x="4049" y="3248"/>
                    <a:pt x="4344" y="3691"/>
                  </a:cubicBezTo>
                  <a:cubicBezTo>
                    <a:pt x="4613" y="4062"/>
                    <a:pt x="5082" y="4263"/>
                    <a:pt x="5571" y="4263"/>
                  </a:cubicBezTo>
                  <a:cubicBezTo>
                    <a:pt x="5708" y="4263"/>
                    <a:pt x="5847" y="4248"/>
                    <a:pt x="5983" y="4215"/>
                  </a:cubicBezTo>
                  <a:cubicBezTo>
                    <a:pt x="7343" y="3887"/>
                    <a:pt x="7688" y="1806"/>
                    <a:pt x="6557" y="822"/>
                  </a:cubicBezTo>
                  <a:cubicBezTo>
                    <a:pt x="6409" y="675"/>
                    <a:pt x="6262" y="560"/>
                    <a:pt x="6081" y="462"/>
                  </a:cubicBezTo>
                  <a:cubicBezTo>
                    <a:pt x="5589" y="183"/>
                    <a:pt x="5032" y="19"/>
                    <a:pt x="4458" y="3"/>
                  </a:cubicBezTo>
                  <a:cubicBezTo>
                    <a:pt x="4413" y="1"/>
                    <a:pt x="4367" y="0"/>
                    <a:pt x="43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 name="Google Shape;2105;p2"/>
            <p:cNvSpPr/>
            <p:nvPr/>
          </p:nvSpPr>
          <p:spPr>
            <a:xfrm>
              <a:off x="1588350" y="1120350"/>
              <a:ext cx="75875" cy="81650"/>
            </a:xfrm>
            <a:custGeom>
              <a:avLst/>
              <a:gdLst/>
              <a:ahLst/>
              <a:cxnLst/>
              <a:rect l="l" t="t" r="r" b="b"/>
              <a:pathLst>
                <a:path w="3035" h="3266" extrusionOk="0">
                  <a:moveTo>
                    <a:pt x="2317" y="1"/>
                  </a:moveTo>
                  <a:cubicBezTo>
                    <a:pt x="2118" y="1"/>
                    <a:pt x="1866" y="71"/>
                    <a:pt x="1574" y="249"/>
                  </a:cubicBezTo>
                  <a:cubicBezTo>
                    <a:pt x="312" y="1003"/>
                    <a:pt x="0" y="3265"/>
                    <a:pt x="0" y="3265"/>
                  </a:cubicBezTo>
                  <a:cubicBezTo>
                    <a:pt x="0" y="3265"/>
                    <a:pt x="689" y="1167"/>
                    <a:pt x="1951" y="954"/>
                  </a:cubicBezTo>
                  <a:cubicBezTo>
                    <a:pt x="3035" y="778"/>
                    <a:pt x="2975" y="1"/>
                    <a:pt x="231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 name="Google Shape;2106;p2"/>
            <p:cNvSpPr/>
            <p:nvPr/>
          </p:nvSpPr>
          <p:spPr>
            <a:xfrm>
              <a:off x="1686275" y="1114275"/>
              <a:ext cx="130350" cy="112550"/>
            </a:xfrm>
            <a:custGeom>
              <a:avLst/>
              <a:gdLst/>
              <a:ahLst/>
              <a:cxnLst/>
              <a:rect l="l" t="t" r="r" b="b"/>
              <a:pathLst>
                <a:path w="5214" h="4502" extrusionOk="0">
                  <a:moveTo>
                    <a:pt x="3033" y="1"/>
                  </a:moveTo>
                  <a:cubicBezTo>
                    <a:pt x="3033" y="1"/>
                    <a:pt x="3361" y="689"/>
                    <a:pt x="3017" y="1771"/>
                  </a:cubicBezTo>
                  <a:cubicBezTo>
                    <a:pt x="2673" y="2836"/>
                    <a:pt x="1837" y="3049"/>
                    <a:pt x="1198" y="3115"/>
                  </a:cubicBezTo>
                  <a:cubicBezTo>
                    <a:pt x="575" y="3181"/>
                    <a:pt x="132" y="3459"/>
                    <a:pt x="1" y="4328"/>
                  </a:cubicBezTo>
                  <a:cubicBezTo>
                    <a:pt x="149" y="4229"/>
                    <a:pt x="315" y="4178"/>
                    <a:pt x="484" y="4178"/>
                  </a:cubicBezTo>
                  <a:cubicBezTo>
                    <a:pt x="596" y="4178"/>
                    <a:pt x="710" y="4200"/>
                    <a:pt x="821" y="4246"/>
                  </a:cubicBezTo>
                  <a:cubicBezTo>
                    <a:pt x="1056" y="4364"/>
                    <a:pt x="1447" y="4502"/>
                    <a:pt x="1841" y="4502"/>
                  </a:cubicBezTo>
                  <a:cubicBezTo>
                    <a:pt x="2160" y="4502"/>
                    <a:pt x="2480" y="4411"/>
                    <a:pt x="2722" y="4148"/>
                  </a:cubicBezTo>
                  <a:cubicBezTo>
                    <a:pt x="3279" y="3558"/>
                    <a:pt x="3164" y="2951"/>
                    <a:pt x="3132" y="2656"/>
                  </a:cubicBezTo>
                  <a:cubicBezTo>
                    <a:pt x="3116" y="2365"/>
                    <a:pt x="3052" y="1836"/>
                    <a:pt x="3332" y="1836"/>
                  </a:cubicBezTo>
                  <a:cubicBezTo>
                    <a:pt x="3336" y="1836"/>
                    <a:pt x="3340" y="1836"/>
                    <a:pt x="3345" y="1836"/>
                  </a:cubicBezTo>
                  <a:cubicBezTo>
                    <a:pt x="3345" y="1836"/>
                    <a:pt x="3348" y="1836"/>
                    <a:pt x="3354" y="1836"/>
                  </a:cubicBezTo>
                  <a:cubicBezTo>
                    <a:pt x="3397" y="1836"/>
                    <a:pt x="3572" y="1861"/>
                    <a:pt x="3558" y="2279"/>
                  </a:cubicBezTo>
                  <a:cubicBezTo>
                    <a:pt x="3558" y="2738"/>
                    <a:pt x="3541" y="3033"/>
                    <a:pt x="4164" y="3230"/>
                  </a:cubicBezTo>
                  <a:cubicBezTo>
                    <a:pt x="4492" y="3312"/>
                    <a:pt x="4820" y="3476"/>
                    <a:pt x="5082" y="3721"/>
                  </a:cubicBezTo>
                  <a:cubicBezTo>
                    <a:pt x="4968" y="3508"/>
                    <a:pt x="4935" y="3262"/>
                    <a:pt x="5000" y="3033"/>
                  </a:cubicBezTo>
                  <a:cubicBezTo>
                    <a:pt x="5131" y="2689"/>
                    <a:pt x="5213" y="2082"/>
                    <a:pt x="4640" y="1689"/>
                  </a:cubicBezTo>
                  <a:cubicBezTo>
                    <a:pt x="4082" y="1296"/>
                    <a:pt x="3525" y="1066"/>
                    <a:pt x="3394" y="673"/>
                  </a:cubicBezTo>
                  <a:cubicBezTo>
                    <a:pt x="3312" y="427"/>
                    <a:pt x="3197" y="197"/>
                    <a:pt x="30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7" name="Google Shape;2107;p2"/>
            <p:cNvSpPr/>
            <p:nvPr/>
          </p:nvSpPr>
          <p:spPr>
            <a:xfrm>
              <a:off x="1764150" y="1190100"/>
              <a:ext cx="31975" cy="49600"/>
            </a:xfrm>
            <a:custGeom>
              <a:avLst/>
              <a:gdLst/>
              <a:ahLst/>
              <a:cxnLst/>
              <a:rect l="l" t="t" r="r" b="b"/>
              <a:pathLst>
                <a:path w="1279" h="1984" extrusionOk="0">
                  <a:moveTo>
                    <a:pt x="328" y="0"/>
                  </a:moveTo>
                  <a:cubicBezTo>
                    <a:pt x="345" y="180"/>
                    <a:pt x="328" y="377"/>
                    <a:pt x="279" y="557"/>
                  </a:cubicBezTo>
                  <a:cubicBezTo>
                    <a:pt x="181" y="836"/>
                    <a:pt x="0" y="1262"/>
                    <a:pt x="508" y="1557"/>
                  </a:cubicBezTo>
                  <a:cubicBezTo>
                    <a:pt x="1017" y="1852"/>
                    <a:pt x="1033" y="1983"/>
                    <a:pt x="1033" y="1983"/>
                  </a:cubicBezTo>
                  <a:cubicBezTo>
                    <a:pt x="1049" y="1754"/>
                    <a:pt x="1099" y="1524"/>
                    <a:pt x="1164" y="1295"/>
                  </a:cubicBezTo>
                  <a:cubicBezTo>
                    <a:pt x="1279" y="918"/>
                    <a:pt x="1115" y="525"/>
                    <a:pt x="771" y="344"/>
                  </a:cubicBezTo>
                  <a:cubicBezTo>
                    <a:pt x="345" y="82"/>
                    <a:pt x="328" y="0"/>
                    <a:pt x="32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8" name="Google Shape;2108;p2"/>
            <p:cNvSpPr/>
            <p:nvPr/>
          </p:nvSpPr>
          <p:spPr>
            <a:xfrm>
              <a:off x="1765375" y="974475"/>
              <a:ext cx="173375" cy="121925"/>
            </a:xfrm>
            <a:custGeom>
              <a:avLst/>
              <a:gdLst/>
              <a:ahLst/>
              <a:cxnLst/>
              <a:rect l="l" t="t" r="r" b="b"/>
              <a:pathLst>
                <a:path w="6935" h="4877" extrusionOk="0">
                  <a:moveTo>
                    <a:pt x="1961" y="1"/>
                  </a:moveTo>
                  <a:cubicBezTo>
                    <a:pt x="1070" y="1"/>
                    <a:pt x="587" y="828"/>
                    <a:pt x="705" y="1380"/>
                  </a:cubicBezTo>
                  <a:cubicBezTo>
                    <a:pt x="834" y="1982"/>
                    <a:pt x="1403" y="2020"/>
                    <a:pt x="1543" y="2020"/>
                  </a:cubicBezTo>
                  <a:cubicBezTo>
                    <a:pt x="1563" y="2020"/>
                    <a:pt x="1574" y="2019"/>
                    <a:pt x="1574" y="2019"/>
                  </a:cubicBezTo>
                  <a:cubicBezTo>
                    <a:pt x="1312" y="1905"/>
                    <a:pt x="1197" y="1610"/>
                    <a:pt x="1312" y="1347"/>
                  </a:cubicBezTo>
                  <a:cubicBezTo>
                    <a:pt x="1354" y="1283"/>
                    <a:pt x="1401" y="1259"/>
                    <a:pt x="1450" y="1259"/>
                  </a:cubicBezTo>
                  <a:cubicBezTo>
                    <a:pt x="1553" y="1259"/>
                    <a:pt x="1671" y="1363"/>
                    <a:pt x="1804" y="1429"/>
                  </a:cubicBezTo>
                  <a:cubicBezTo>
                    <a:pt x="1841" y="1448"/>
                    <a:pt x="1877" y="1457"/>
                    <a:pt x="1911" y="1457"/>
                  </a:cubicBezTo>
                  <a:cubicBezTo>
                    <a:pt x="2054" y="1457"/>
                    <a:pt x="2160" y="1303"/>
                    <a:pt x="2213" y="1118"/>
                  </a:cubicBezTo>
                  <a:cubicBezTo>
                    <a:pt x="2244" y="977"/>
                    <a:pt x="2348" y="835"/>
                    <a:pt x="2539" y="835"/>
                  </a:cubicBezTo>
                  <a:cubicBezTo>
                    <a:pt x="2658" y="835"/>
                    <a:pt x="2811" y="891"/>
                    <a:pt x="3000" y="1036"/>
                  </a:cubicBezTo>
                  <a:cubicBezTo>
                    <a:pt x="3475" y="1413"/>
                    <a:pt x="3180" y="2167"/>
                    <a:pt x="3180" y="2167"/>
                  </a:cubicBezTo>
                  <a:cubicBezTo>
                    <a:pt x="3180" y="2167"/>
                    <a:pt x="3180" y="1544"/>
                    <a:pt x="2738" y="1478"/>
                  </a:cubicBezTo>
                  <a:cubicBezTo>
                    <a:pt x="2702" y="1470"/>
                    <a:pt x="2664" y="1466"/>
                    <a:pt x="2627" y="1466"/>
                  </a:cubicBezTo>
                  <a:cubicBezTo>
                    <a:pt x="2445" y="1466"/>
                    <a:pt x="2262" y="1564"/>
                    <a:pt x="2181" y="1741"/>
                  </a:cubicBezTo>
                  <a:cubicBezTo>
                    <a:pt x="2459" y="1741"/>
                    <a:pt x="2476" y="2101"/>
                    <a:pt x="2328" y="2314"/>
                  </a:cubicBezTo>
                  <a:cubicBezTo>
                    <a:pt x="2164" y="2527"/>
                    <a:pt x="2230" y="2659"/>
                    <a:pt x="2361" y="2741"/>
                  </a:cubicBezTo>
                  <a:cubicBezTo>
                    <a:pt x="2508" y="2823"/>
                    <a:pt x="2705" y="2823"/>
                    <a:pt x="2541" y="3199"/>
                  </a:cubicBezTo>
                  <a:cubicBezTo>
                    <a:pt x="2361" y="3576"/>
                    <a:pt x="1640" y="3576"/>
                    <a:pt x="1640" y="3576"/>
                  </a:cubicBezTo>
                  <a:cubicBezTo>
                    <a:pt x="1787" y="3363"/>
                    <a:pt x="1754" y="3068"/>
                    <a:pt x="1558" y="2904"/>
                  </a:cubicBezTo>
                  <a:cubicBezTo>
                    <a:pt x="1558" y="3068"/>
                    <a:pt x="1459" y="3232"/>
                    <a:pt x="1295" y="3281"/>
                  </a:cubicBezTo>
                  <a:cubicBezTo>
                    <a:pt x="1000" y="3363"/>
                    <a:pt x="1017" y="3281"/>
                    <a:pt x="754" y="3495"/>
                  </a:cubicBezTo>
                  <a:cubicBezTo>
                    <a:pt x="623" y="3609"/>
                    <a:pt x="435" y="3638"/>
                    <a:pt x="279" y="3638"/>
                  </a:cubicBezTo>
                  <a:cubicBezTo>
                    <a:pt x="123" y="3638"/>
                    <a:pt x="1" y="3609"/>
                    <a:pt x="0" y="3609"/>
                  </a:cubicBezTo>
                  <a:lnTo>
                    <a:pt x="0" y="3609"/>
                  </a:lnTo>
                  <a:cubicBezTo>
                    <a:pt x="181" y="3708"/>
                    <a:pt x="377" y="3773"/>
                    <a:pt x="574" y="3790"/>
                  </a:cubicBezTo>
                  <a:cubicBezTo>
                    <a:pt x="1017" y="3822"/>
                    <a:pt x="1459" y="3888"/>
                    <a:pt x="1885" y="3986"/>
                  </a:cubicBezTo>
                  <a:cubicBezTo>
                    <a:pt x="3066" y="4347"/>
                    <a:pt x="3787" y="4855"/>
                    <a:pt x="4688" y="4871"/>
                  </a:cubicBezTo>
                  <a:cubicBezTo>
                    <a:pt x="4739" y="4875"/>
                    <a:pt x="4789" y="4877"/>
                    <a:pt x="4839" y="4877"/>
                  </a:cubicBezTo>
                  <a:cubicBezTo>
                    <a:pt x="5234" y="4877"/>
                    <a:pt x="5634" y="4765"/>
                    <a:pt x="5983" y="4576"/>
                  </a:cubicBezTo>
                  <a:cubicBezTo>
                    <a:pt x="6721" y="4085"/>
                    <a:pt x="6934" y="3101"/>
                    <a:pt x="6459" y="2347"/>
                  </a:cubicBezTo>
                  <a:cubicBezTo>
                    <a:pt x="6228" y="2017"/>
                    <a:pt x="5864" y="1866"/>
                    <a:pt x="5524" y="1866"/>
                  </a:cubicBezTo>
                  <a:cubicBezTo>
                    <a:pt x="5188" y="1866"/>
                    <a:pt x="4876" y="2013"/>
                    <a:pt x="4738" y="2282"/>
                  </a:cubicBezTo>
                  <a:cubicBezTo>
                    <a:pt x="4492" y="2626"/>
                    <a:pt x="4524" y="3085"/>
                    <a:pt x="4820" y="3380"/>
                  </a:cubicBezTo>
                  <a:cubicBezTo>
                    <a:pt x="4852" y="3396"/>
                    <a:pt x="4869" y="3413"/>
                    <a:pt x="4885" y="3429"/>
                  </a:cubicBezTo>
                  <a:lnTo>
                    <a:pt x="4918" y="3445"/>
                  </a:lnTo>
                  <a:cubicBezTo>
                    <a:pt x="5021" y="3505"/>
                    <a:pt x="5150" y="3536"/>
                    <a:pt x="5277" y="3536"/>
                  </a:cubicBezTo>
                  <a:cubicBezTo>
                    <a:pt x="5535" y="3536"/>
                    <a:pt x="5781" y="3408"/>
                    <a:pt x="5770" y="3134"/>
                  </a:cubicBezTo>
                  <a:cubicBezTo>
                    <a:pt x="5777" y="2937"/>
                    <a:pt x="5613" y="2853"/>
                    <a:pt x="5432" y="2853"/>
                  </a:cubicBezTo>
                  <a:cubicBezTo>
                    <a:pt x="5177" y="2853"/>
                    <a:pt x="4891" y="3022"/>
                    <a:pt x="5016" y="3281"/>
                  </a:cubicBezTo>
                  <a:cubicBezTo>
                    <a:pt x="5016" y="3304"/>
                    <a:pt x="5013" y="3327"/>
                    <a:pt x="4988" y="3327"/>
                  </a:cubicBezTo>
                  <a:cubicBezTo>
                    <a:pt x="4959" y="3327"/>
                    <a:pt x="4901" y="3296"/>
                    <a:pt x="4787" y="3199"/>
                  </a:cubicBezTo>
                  <a:cubicBezTo>
                    <a:pt x="4672" y="3085"/>
                    <a:pt x="4623" y="2937"/>
                    <a:pt x="4623" y="2790"/>
                  </a:cubicBezTo>
                  <a:cubicBezTo>
                    <a:pt x="4623" y="2609"/>
                    <a:pt x="4672" y="2446"/>
                    <a:pt x="4787" y="2314"/>
                  </a:cubicBezTo>
                  <a:cubicBezTo>
                    <a:pt x="4921" y="2078"/>
                    <a:pt x="5195" y="1951"/>
                    <a:pt x="5488" y="1951"/>
                  </a:cubicBezTo>
                  <a:cubicBezTo>
                    <a:pt x="5804" y="1951"/>
                    <a:pt x="6140" y="2098"/>
                    <a:pt x="6344" y="2413"/>
                  </a:cubicBezTo>
                  <a:lnTo>
                    <a:pt x="6360" y="2429"/>
                  </a:lnTo>
                  <a:cubicBezTo>
                    <a:pt x="6573" y="2855"/>
                    <a:pt x="6557" y="3347"/>
                    <a:pt x="6328" y="3740"/>
                  </a:cubicBezTo>
                  <a:cubicBezTo>
                    <a:pt x="6048" y="4244"/>
                    <a:pt x="5409" y="4595"/>
                    <a:pt x="4574" y="4595"/>
                  </a:cubicBezTo>
                  <a:cubicBezTo>
                    <a:pt x="4185" y="4595"/>
                    <a:pt x="3753" y="4519"/>
                    <a:pt x="3295" y="4347"/>
                  </a:cubicBezTo>
                  <a:cubicBezTo>
                    <a:pt x="3262" y="4330"/>
                    <a:pt x="3016" y="4249"/>
                    <a:pt x="2869" y="4183"/>
                  </a:cubicBezTo>
                  <a:cubicBezTo>
                    <a:pt x="2459" y="3970"/>
                    <a:pt x="2017" y="3822"/>
                    <a:pt x="1558" y="3740"/>
                  </a:cubicBezTo>
                  <a:cubicBezTo>
                    <a:pt x="1738" y="3724"/>
                    <a:pt x="1935" y="3691"/>
                    <a:pt x="2131" y="3642"/>
                  </a:cubicBezTo>
                  <a:cubicBezTo>
                    <a:pt x="3885" y="3298"/>
                    <a:pt x="4147" y="823"/>
                    <a:pt x="2689" y="167"/>
                  </a:cubicBezTo>
                  <a:cubicBezTo>
                    <a:pt x="2423" y="51"/>
                    <a:pt x="2180" y="1"/>
                    <a:pt x="19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 name="Google Shape;2109;p2"/>
            <p:cNvSpPr/>
            <p:nvPr/>
          </p:nvSpPr>
          <p:spPr>
            <a:xfrm>
              <a:off x="1849800" y="1040100"/>
              <a:ext cx="116400" cy="82400"/>
            </a:xfrm>
            <a:custGeom>
              <a:avLst/>
              <a:gdLst/>
              <a:ahLst/>
              <a:cxnLst/>
              <a:rect l="l" t="t" r="r" b="b"/>
              <a:pathLst>
                <a:path w="4656" h="3296" extrusionOk="0">
                  <a:moveTo>
                    <a:pt x="3803" y="1"/>
                  </a:moveTo>
                  <a:lnTo>
                    <a:pt x="3803" y="1"/>
                  </a:lnTo>
                  <a:cubicBezTo>
                    <a:pt x="3885" y="804"/>
                    <a:pt x="3541" y="1574"/>
                    <a:pt x="2901" y="2050"/>
                  </a:cubicBezTo>
                  <a:cubicBezTo>
                    <a:pt x="2494" y="2367"/>
                    <a:pt x="1997" y="2468"/>
                    <a:pt x="1530" y="2468"/>
                  </a:cubicBezTo>
                  <a:cubicBezTo>
                    <a:pt x="719" y="2468"/>
                    <a:pt x="0" y="2165"/>
                    <a:pt x="0" y="2164"/>
                  </a:cubicBezTo>
                  <a:lnTo>
                    <a:pt x="0" y="2164"/>
                  </a:lnTo>
                  <a:cubicBezTo>
                    <a:pt x="1344" y="2869"/>
                    <a:pt x="1836" y="2640"/>
                    <a:pt x="2213" y="3050"/>
                  </a:cubicBezTo>
                  <a:cubicBezTo>
                    <a:pt x="2386" y="3230"/>
                    <a:pt x="2559" y="3286"/>
                    <a:pt x="2717" y="3286"/>
                  </a:cubicBezTo>
                  <a:cubicBezTo>
                    <a:pt x="2902" y="3286"/>
                    <a:pt x="3065" y="3209"/>
                    <a:pt x="3180" y="3164"/>
                  </a:cubicBezTo>
                  <a:cubicBezTo>
                    <a:pt x="3200" y="3159"/>
                    <a:pt x="3221" y="3156"/>
                    <a:pt x="3242" y="3156"/>
                  </a:cubicBezTo>
                  <a:cubicBezTo>
                    <a:pt x="3339" y="3156"/>
                    <a:pt x="3437" y="3215"/>
                    <a:pt x="3491" y="3295"/>
                  </a:cubicBezTo>
                  <a:cubicBezTo>
                    <a:pt x="3524" y="3099"/>
                    <a:pt x="3475" y="2886"/>
                    <a:pt x="3360" y="2722"/>
                  </a:cubicBezTo>
                  <a:cubicBezTo>
                    <a:pt x="3180" y="2525"/>
                    <a:pt x="2787" y="2509"/>
                    <a:pt x="2721" y="2509"/>
                  </a:cubicBezTo>
                  <a:cubicBezTo>
                    <a:pt x="3262" y="2459"/>
                    <a:pt x="3786" y="2181"/>
                    <a:pt x="4098" y="1722"/>
                  </a:cubicBezTo>
                  <a:cubicBezTo>
                    <a:pt x="4655" y="935"/>
                    <a:pt x="3803" y="1"/>
                    <a:pt x="38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 name="Google Shape;2110;p2"/>
            <p:cNvSpPr/>
            <p:nvPr/>
          </p:nvSpPr>
          <p:spPr>
            <a:xfrm>
              <a:off x="1701050" y="854700"/>
              <a:ext cx="111075" cy="157150"/>
            </a:xfrm>
            <a:custGeom>
              <a:avLst/>
              <a:gdLst/>
              <a:ahLst/>
              <a:cxnLst/>
              <a:rect l="l" t="t" r="r" b="b"/>
              <a:pathLst>
                <a:path w="4443" h="6286" extrusionOk="0">
                  <a:moveTo>
                    <a:pt x="1811" y="0"/>
                  </a:moveTo>
                  <a:cubicBezTo>
                    <a:pt x="1385" y="0"/>
                    <a:pt x="976" y="149"/>
                    <a:pt x="705" y="451"/>
                  </a:cubicBezTo>
                  <a:cubicBezTo>
                    <a:pt x="0" y="1090"/>
                    <a:pt x="443" y="2139"/>
                    <a:pt x="1033" y="2336"/>
                  </a:cubicBezTo>
                  <a:cubicBezTo>
                    <a:pt x="1156" y="2401"/>
                    <a:pt x="1291" y="2434"/>
                    <a:pt x="1428" y="2434"/>
                  </a:cubicBezTo>
                  <a:cubicBezTo>
                    <a:pt x="1565" y="2434"/>
                    <a:pt x="1705" y="2401"/>
                    <a:pt x="1836" y="2336"/>
                  </a:cubicBezTo>
                  <a:lnTo>
                    <a:pt x="1869" y="2319"/>
                  </a:lnTo>
                  <a:lnTo>
                    <a:pt x="1901" y="2303"/>
                  </a:lnTo>
                  <a:lnTo>
                    <a:pt x="1951" y="2254"/>
                  </a:lnTo>
                  <a:lnTo>
                    <a:pt x="2016" y="2204"/>
                  </a:lnTo>
                  <a:cubicBezTo>
                    <a:pt x="2033" y="2188"/>
                    <a:pt x="2049" y="2172"/>
                    <a:pt x="2082" y="2155"/>
                  </a:cubicBezTo>
                  <a:cubicBezTo>
                    <a:pt x="2246" y="1975"/>
                    <a:pt x="2328" y="1729"/>
                    <a:pt x="2295" y="1500"/>
                  </a:cubicBezTo>
                  <a:cubicBezTo>
                    <a:pt x="2252" y="1156"/>
                    <a:pt x="2040" y="1016"/>
                    <a:pt x="1844" y="1016"/>
                  </a:cubicBezTo>
                  <a:cubicBezTo>
                    <a:pt x="1740" y="1016"/>
                    <a:pt x="1641" y="1055"/>
                    <a:pt x="1574" y="1123"/>
                  </a:cubicBezTo>
                  <a:cubicBezTo>
                    <a:pt x="1410" y="1286"/>
                    <a:pt x="1459" y="1565"/>
                    <a:pt x="1656" y="1680"/>
                  </a:cubicBezTo>
                  <a:cubicBezTo>
                    <a:pt x="1732" y="1714"/>
                    <a:pt x="1801" y="1724"/>
                    <a:pt x="1861" y="1724"/>
                  </a:cubicBezTo>
                  <a:cubicBezTo>
                    <a:pt x="1940" y="1724"/>
                    <a:pt x="2002" y="1707"/>
                    <a:pt x="2046" y="1707"/>
                  </a:cubicBezTo>
                  <a:cubicBezTo>
                    <a:pt x="2096" y="1707"/>
                    <a:pt x="2121" y="1730"/>
                    <a:pt x="2115" y="1827"/>
                  </a:cubicBezTo>
                  <a:cubicBezTo>
                    <a:pt x="2098" y="2024"/>
                    <a:pt x="1983" y="2204"/>
                    <a:pt x="1803" y="2286"/>
                  </a:cubicBezTo>
                  <a:cubicBezTo>
                    <a:pt x="1692" y="2342"/>
                    <a:pt x="1570" y="2370"/>
                    <a:pt x="1447" y="2370"/>
                  </a:cubicBezTo>
                  <a:cubicBezTo>
                    <a:pt x="1316" y="2370"/>
                    <a:pt x="1184" y="2338"/>
                    <a:pt x="1065" y="2270"/>
                  </a:cubicBezTo>
                  <a:cubicBezTo>
                    <a:pt x="525" y="2040"/>
                    <a:pt x="164" y="1106"/>
                    <a:pt x="803" y="549"/>
                  </a:cubicBezTo>
                  <a:cubicBezTo>
                    <a:pt x="1049" y="303"/>
                    <a:pt x="1393" y="172"/>
                    <a:pt x="1738" y="155"/>
                  </a:cubicBezTo>
                  <a:cubicBezTo>
                    <a:pt x="2492" y="205"/>
                    <a:pt x="3311" y="746"/>
                    <a:pt x="3442" y="2204"/>
                  </a:cubicBezTo>
                  <a:cubicBezTo>
                    <a:pt x="3491" y="2762"/>
                    <a:pt x="3442" y="3319"/>
                    <a:pt x="3295" y="3844"/>
                  </a:cubicBezTo>
                  <a:cubicBezTo>
                    <a:pt x="3164" y="4319"/>
                    <a:pt x="2950" y="4745"/>
                    <a:pt x="2672" y="5138"/>
                  </a:cubicBezTo>
                  <a:cubicBezTo>
                    <a:pt x="2262" y="5630"/>
                    <a:pt x="1770" y="6024"/>
                    <a:pt x="1180" y="6286"/>
                  </a:cubicBezTo>
                  <a:cubicBezTo>
                    <a:pt x="1803" y="6040"/>
                    <a:pt x="2360" y="5647"/>
                    <a:pt x="2787" y="5122"/>
                  </a:cubicBezTo>
                  <a:cubicBezTo>
                    <a:pt x="3541" y="4270"/>
                    <a:pt x="4442" y="2254"/>
                    <a:pt x="3180" y="614"/>
                  </a:cubicBezTo>
                  <a:cubicBezTo>
                    <a:pt x="2834" y="207"/>
                    <a:pt x="2311" y="0"/>
                    <a:pt x="181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 name="Google Shape;2111;p2"/>
            <p:cNvSpPr/>
            <p:nvPr/>
          </p:nvSpPr>
          <p:spPr>
            <a:xfrm>
              <a:off x="1299450" y="1492700"/>
              <a:ext cx="226625" cy="157925"/>
            </a:xfrm>
            <a:custGeom>
              <a:avLst/>
              <a:gdLst/>
              <a:ahLst/>
              <a:cxnLst/>
              <a:rect l="l" t="t" r="r" b="b"/>
              <a:pathLst>
                <a:path w="9065" h="6317" extrusionOk="0">
                  <a:moveTo>
                    <a:pt x="2008" y="1"/>
                  </a:moveTo>
                  <a:cubicBezTo>
                    <a:pt x="1099" y="1"/>
                    <a:pt x="77" y="653"/>
                    <a:pt x="33" y="1845"/>
                  </a:cubicBezTo>
                  <a:cubicBezTo>
                    <a:pt x="1" y="2714"/>
                    <a:pt x="476" y="3517"/>
                    <a:pt x="1230" y="3927"/>
                  </a:cubicBezTo>
                  <a:cubicBezTo>
                    <a:pt x="1746" y="4190"/>
                    <a:pt x="2315" y="4297"/>
                    <a:pt x="2896" y="4297"/>
                  </a:cubicBezTo>
                  <a:cubicBezTo>
                    <a:pt x="3219" y="4297"/>
                    <a:pt x="3546" y="4264"/>
                    <a:pt x="3869" y="4205"/>
                  </a:cubicBezTo>
                  <a:cubicBezTo>
                    <a:pt x="4754" y="3959"/>
                    <a:pt x="5574" y="3615"/>
                    <a:pt x="6393" y="3419"/>
                  </a:cubicBezTo>
                  <a:cubicBezTo>
                    <a:pt x="6586" y="3371"/>
                    <a:pt x="6782" y="3348"/>
                    <a:pt x="6976" y="3348"/>
                  </a:cubicBezTo>
                  <a:cubicBezTo>
                    <a:pt x="7590" y="3348"/>
                    <a:pt x="8175" y="3584"/>
                    <a:pt x="8524" y="4058"/>
                  </a:cubicBezTo>
                  <a:cubicBezTo>
                    <a:pt x="8967" y="4631"/>
                    <a:pt x="8999" y="5566"/>
                    <a:pt x="8458" y="5976"/>
                  </a:cubicBezTo>
                  <a:cubicBezTo>
                    <a:pt x="8258" y="6138"/>
                    <a:pt x="8003" y="6212"/>
                    <a:pt x="7752" y="6212"/>
                  </a:cubicBezTo>
                  <a:cubicBezTo>
                    <a:pt x="7369" y="6212"/>
                    <a:pt x="6994" y="6037"/>
                    <a:pt x="6836" y="5730"/>
                  </a:cubicBezTo>
                  <a:cubicBezTo>
                    <a:pt x="6524" y="5222"/>
                    <a:pt x="6770" y="4566"/>
                    <a:pt x="7246" y="4451"/>
                  </a:cubicBezTo>
                  <a:cubicBezTo>
                    <a:pt x="7336" y="4413"/>
                    <a:pt x="7433" y="4394"/>
                    <a:pt x="7529" y="4394"/>
                  </a:cubicBezTo>
                  <a:cubicBezTo>
                    <a:pt x="7763" y="4394"/>
                    <a:pt x="7996" y="4504"/>
                    <a:pt x="8147" y="4713"/>
                  </a:cubicBezTo>
                  <a:cubicBezTo>
                    <a:pt x="8229" y="4894"/>
                    <a:pt x="8245" y="5090"/>
                    <a:pt x="8180" y="5287"/>
                  </a:cubicBezTo>
                  <a:cubicBezTo>
                    <a:pt x="8166" y="5314"/>
                    <a:pt x="8108" y="5398"/>
                    <a:pt x="8051" y="5398"/>
                  </a:cubicBezTo>
                  <a:cubicBezTo>
                    <a:pt x="8039" y="5398"/>
                    <a:pt x="8027" y="5394"/>
                    <a:pt x="8016" y="5385"/>
                  </a:cubicBezTo>
                  <a:cubicBezTo>
                    <a:pt x="7967" y="5320"/>
                    <a:pt x="8016" y="4976"/>
                    <a:pt x="7655" y="4927"/>
                  </a:cubicBezTo>
                  <a:cubicBezTo>
                    <a:pt x="7640" y="4925"/>
                    <a:pt x="7626" y="4924"/>
                    <a:pt x="7611" y="4924"/>
                  </a:cubicBezTo>
                  <a:cubicBezTo>
                    <a:pt x="7269" y="4924"/>
                    <a:pt x="7162" y="5473"/>
                    <a:pt x="7508" y="5615"/>
                  </a:cubicBezTo>
                  <a:cubicBezTo>
                    <a:pt x="7582" y="5648"/>
                    <a:pt x="7657" y="5663"/>
                    <a:pt x="7731" y="5663"/>
                  </a:cubicBezTo>
                  <a:cubicBezTo>
                    <a:pt x="7952" y="5663"/>
                    <a:pt x="8155" y="5525"/>
                    <a:pt x="8229" y="5304"/>
                  </a:cubicBezTo>
                  <a:cubicBezTo>
                    <a:pt x="8229" y="5287"/>
                    <a:pt x="8229" y="5287"/>
                    <a:pt x="8229" y="5271"/>
                  </a:cubicBezTo>
                  <a:cubicBezTo>
                    <a:pt x="8229" y="5254"/>
                    <a:pt x="8245" y="5254"/>
                    <a:pt x="8245" y="5238"/>
                  </a:cubicBezTo>
                  <a:lnTo>
                    <a:pt x="8245" y="5222"/>
                  </a:lnTo>
                  <a:cubicBezTo>
                    <a:pt x="8262" y="5090"/>
                    <a:pt x="8262" y="4959"/>
                    <a:pt x="8229" y="4845"/>
                  </a:cubicBezTo>
                  <a:cubicBezTo>
                    <a:pt x="8104" y="4533"/>
                    <a:pt x="7809" y="4344"/>
                    <a:pt x="7501" y="4344"/>
                  </a:cubicBezTo>
                  <a:cubicBezTo>
                    <a:pt x="7404" y="4344"/>
                    <a:pt x="7307" y="4363"/>
                    <a:pt x="7213" y="4402"/>
                  </a:cubicBezTo>
                  <a:cubicBezTo>
                    <a:pt x="6721" y="4517"/>
                    <a:pt x="6426" y="5222"/>
                    <a:pt x="6754" y="5762"/>
                  </a:cubicBezTo>
                  <a:cubicBezTo>
                    <a:pt x="6927" y="6110"/>
                    <a:pt x="7343" y="6317"/>
                    <a:pt x="7774" y="6317"/>
                  </a:cubicBezTo>
                  <a:cubicBezTo>
                    <a:pt x="8035" y="6317"/>
                    <a:pt x="8301" y="6241"/>
                    <a:pt x="8524" y="6074"/>
                  </a:cubicBezTo>
                  <a:cubicBezTo>
                    <a:pt x="8950" y="5730"/>
                    <a:pt x="9065" y="5140"/>
                    <a:pt x="8917" y="4582"/>
                  </a:cubicBezTo>
                  <a:cubicBezTo>
                    <a:pt x="8819" y="4041"/>
                    <a:pt x="8458" y="3156"/>
                    <a:pt x="7196" y="2878"/>
                  </a:cubicBezTo>
                  <a:cubicBezTo>
                    <a:pt x="7057" y="2848"/>
                    <a:pt x="6915" y="2834"/>
                    <a:pt x="6771" y="2834"/>
                  </a:cubicBezTo>
                  <a:cubicBezTo>
                    <a:pt x="5442" y="2834"/>
                    <a:pt x="3903" y="3973"/>
                    <a:pt x="2328" y="3973"/>
                  </a:cubicBezTo>
                  <a:cubicBezTo>
                    <a:pt x="2099" y="3973"/>
                    <a:pt x="1870" y="3949"/>
                    <a:pt x="1640" y="3894"/>
                  </a:cubicBezTo>
                  <a:cubicBezTo>
                    <a:pt x="1541" y="3877"/>
                    <a:pt x="1459" y="3845"/>
                    <a:pt x="1361" y="3812"/>
                  </a:cubicBezTo>
                  <a:cubicBezTo>
                    <a:pt x="1345" y="3812"/>
                    <a:pt x="1328" y="3796"/>
                    <a:pt x="1295" y="3796"/>
                  </a:cubicBezTo>
                  <a:cubicBezTo>
                    <a:pt x="591" y="3419"/>
                    <a:pt x="148" y="2665"/>
                    <a:pt x="164" y="1861"/>
                  </a:cubicBezTo>
                  <a:cubicBezTo>
                    <a:pt x="187" y="739"/>
                    <a:pt x="1166" y="106"/>
                    <a:pt x="2039" y="106"/>
                  </a:cubicBezTo>
                  <a:cubicBezTo>
                    <a:pt x="2454" y="106"/>
                    <a:pt x="2845" y="249"/>
                    <a:pt x="3098" y="550"/>
                  </a:cubicBezTo>
                  <a:cubicBezTo>
                    <a:pt x="3557" y="1009"/>
                    <a:pt x="3525" y="1763"/>
                    <a:pt x="3017" y="2173"/>
                  </a:cubicBezTo>
                  <a:cubicBezTo>
                    <a:pt x="2935" y="2222"/>
                    <a:pt x="2853" y="2271"/>
                    <a:pt x="2754" y="2288"/>
                  </a:cubicBezTo>
                  <a:cubicBezTo>
                    <a:pt x="2683" y="2307"/>
                    <a:pt x="2611" y="2316"/>
                    <a:pt x="2540" y="2316"/>
                  </a:cubicBezTo>
                  <a:cubicBezTo>
                    <a:pt x="2368" y="2316"/>
                    <a:pt x="2200" y="2261"/>
                    <a:pt x="2049" y="2156"/>
                  </a:cubicBezTo>
                  <a:cubicBezTo>
                    <a:pt x="1935" y="2058"/>
                    <a:pt x="1869" y="1911"/>
                    <a:pt x="1918" y="1763"/>
                  </a:cubicBezTo>
                  <a:lnTo>
                    <a:pt x="1918" y="1763"/>
                  </a:lnTo>
                  <a:cubicBezTo>
                    <a:pt x="1991" y="1846"/>
                    <a:pt x="2090" y="1890"/>
                    <a:pt x="2190" y="1890"/>
                  </a:cubicBezTo>
                  <a:cubicBezTo>
                    <a:pt x="2248" y="1890"/>
                    <a:pt x="2307" y="1875"/>
                    <a:pt x="2361" y="1845"/>
                  </a:cubicBezTo>
                  <a:cubicBezTo>
                    <a:pt x="2590" y="1714"/>
                    <a:pt x="2525" y="1320"/>
                    <a:pt x="2197" y="1222"/>
                  </a:cubicBezTo>
                  <a:cubicBezTo>
                    <a:pt x="2167" y="1212"/>
                    <a:pt x="2136" y="1208"/>
                    <a:pt x="2107" y="1208"/>
                  </a:cubicBezTo>
                  <a:cubicBezTo>
                    <a:pt x="1781" y="1208"/>
                    <a:pt x="1511" y="1751"/>
                    <a:pt x="1902" y="2156"/>
                  </a:cubicBezTo>
                  <a:cubicBezTo>
                    <a:pt x="2048" y="2315"/>
                    <a:pt x="2258" y="2401"/>
                    <a:pt x="2470" y="2401"/>
                  </a:cubicBezTo>
                  <a:cubicBezTo>
                    <a:pt x="2544" y="2401"/>
                    <a:pt x="2617" y="2391"/>
                    <a:pt x="2689" y="2369"/>
                  </a:cubicBezTo>
                  <a:lnTo>
                    <a:pt x="2771" y="2353"/>
                  </a:lnTo>
                  <a:lnTo>
                    <a:pt x="2853" y="2320"/>
                  </a:lnTo>
                  <a:lnTo>
                    <a:pt x="2885" y="2304"/>
                  </a:lnTo>
                  <a:cubicBezTo>
                    <a:pt x="3033" y="2238"/>
                    <a:pt x="3164" y="2140"/>
                    <a:pt x="3262" y="2009"/>
                  </a:cubicBezTo>
                  <a:cubicBezTo>
                    <a:pt x="3590" y="1534"/>
                    <a:pt x="3541" y="911"/>
                    <a:pt x="3148" y="501"/>
                  </a:cubicBezTo>
                  <a:cubicBezTo>
                    <a:pt x="2886" y="163"/>
                    <a:pt x="2461" y="1"/>
                    <a:pt x="200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 name="Google Shape;2112;p2"/>
            <p:cNvSpPr/>
            <p:nvPr/>
          </p:nvSpPr>
          <p:spPr>
            <a:xfrm>
              <a:off x="1337975" y="1582175"/>
              <a:ext cx="161475" cy="92700"/>
            </a:xfrm>
            <a:custGeom>
              <a:avLst/>
              <a:gdLst/>
              <a:ahLst/>
              <a:cxnLst/>
              <a:rect l="l" t="t" r="r" b="b"/>
              <a:pathLst>
                <a:path w="6459" h="3708" extrusionOk="0">
                  <a:moveTo>
                    <a:pt x="5511" y="0"/>
                  </a:moveTo>
                  <a:cubicBezTo>
                    <a:pt x="5261" y="0"/>
                    <a:pt x="4964" y="44"/>
                    <a:pt x="4623" y="167"/>
                  </a:cubicBezTo>
                  <a:cubicBezTo>
                    <a:pt x="3779" y="468"/>
                    <a:pt x="2592" y="1029"/>
                    <a:pt x="1426" y="1029"/>
                  </a:cubicBezTo>
                  <a:cubicBezTo>
                    <a:pt x="938" y="1029"/>
                    <a:pt x="454" y="931"/>
                    <a:pt x="0" y="675"/>
                  </a:cubicBezTo>
                  <a:lnTo>
                    <a:pt x="0" y="675"/>
                  </a:lnTo>
                  <a:cubicBezTo>
                    <a:pt x="0" y="676"/>
                    <a:pt x="567" y="1334"/>
                    <a:pt x="1344" y="1334"/>
                  </a:cubicBezTo>
                  <a:cubicBezTo>
                    <a:pt x="1371" y="1334"/>
                    <a:pt x="1399" y="1333"/>
                    <a:pt x="1426" y="1331"/>
                  </a:cubicBezTo>
                  <a:cubicBezTo>
                    <a:pt x="1951" y="1295"/>
                    <a:pt x="2176" y="1158"/>
                    <a:pt x="2310" y="1158"/>
                  </a:cubicBezTo>
                  <a:cubicBezTo>
                    <a:pt x="2357" y="1158"/>
                    <a:pt x="2393" y="1174"/>
                    <a:pt x="2426" y="1216"/>
                  </a:cubicBezTo>
                  <a:cubicBezTo>
                    <a:pt x="2487" y="1314"/>
                    <a:pt x="2394" y="1366"/>
                    <a:pt x="2254" y="1366"/>
                  </a:cubicBezTo>
                  <a:cubicBezTo>
                    <a:pt x="2206" y="1366"/>
                    <a:pt x="2153" y="1360"/>
                    <a:pt x="2098" y="1348"/>
                  </a:cubicBezTo>
                  <a:cubicBezTo>
                    <a:pt x="2045" y="1330"/>
                    <a:pt x="1990" y="1321"/>
                    <a:pt x="1936" y="1321"/>
                  </a:cubicBezTo>
                  <a:cubicBezTo>
                    <a:pt x="1840" y="1321"/>
                    <a:pt x="1746" y="1350"/>
                    <a:pt x="1672" y="1413"/>
                  </a:cubicBezTo>
                  <a:cubicBezTo>
                    <a:pt x="1497" y="1572"/>
                    <a:pt x="1708" y="2087"/>
                    <a:pt x="1361" y="2087"/>
                  </a:cubicBezTo>
                  <a:cubicBezTo>
                    <a:pt x="1351" y="2087"/>
                    <a:pt x="1340" y="2086"/>
                    <a:pt x="1328" y="2085"/>
                  </a:cubicBezTo>
                  <a:lnTo>
                    <a:pt x="1328" y="2085"/>
                  </a:lnTo>
                  <a:cubicBezTo>
                    <a:pt x="1328" y="2085"/>
                    <a:pt x="1617" y="2459"/>
                    <a:pt x="2048" y="2459"/>
                  </a:cubicBezTo>
                  <a:cubicBezTo>
                    <a:pt x="2188" y="2459"/>
                    <a:pt x="2343" y="2419"/>
                    <a:pt x="2508" y="2315"/>
                  </a:cubicBezTo>
                  <a:cubicBezTo>
                    <a:pt x="3180" y="1872"/>
                    <a:pt x="2803" y="1380"/>
                    <a:pt x="3066" y="1249"/>
                  </a:cubicBezTo>
                  <a:cubicBezTo>
                    <a:pt x="3109" y="1226"/>
                    <a:pt x="3151" y="1216"/>
                    <a:pt x="3190" y="1216"/>
                  </a:cubicBezTo>
                  <a:cubicBezTo>
                    <a:pt x="3373" y="1216"/>
                    <a:pt x="3484" y="1446"/>
                    <a:pt x="3295" y="1675"/>
                  </a:cubicBezTo>
                  <a:cubicBezTo>
                    <a:pt x="3066" y="1938"/>
                    <a:pt x="2213" y="2888"/>
                    <a:pt x="3557" y="3708"/>
                  </a:cubicBezTo>
                  <a:cubicBezTo>
                    <a:pt x="3557" y="3708"/>
                    <a:pt x="3361" y="3249"/>
                    <a:pt x="3721" y="3085"/>
                  </a:cubicBezTo>
                  <a:cubicBezTo>
                    <a:pt x="4082" y="2921"/>
                    <a:pt x="4803" y="2708"/>
                    <a:pt x="4705" y="2200"/>
                  </a:cubicBezTo>
                  <a:cubicBezTo>
                    <a:pt x="4606" y="1708"/>
                    <a:pt x="4246" y="954"/>
                    <a:pt x="4836" y="512"/>
                  </a:cubicBezTo>
                  <a:cubicBezTo>
                    <a:pt x="5192" y="242"/>
                    <a:pt x="5497" y="142"/>
                    <a:pt x="5802" y="142"/>
                  </a:cubicBezTo>
                  <a:cubicBezTo>
                    <a:pt x="6015" y="142"/>
                    <a:pt x="6229" y="191"/>
                    <a:pt x="6459" y="266"/>
                  </a:cubicBezTo>
                  <a:cubicBezTo>
                    <a:pt x="6459" y="266"/>
                    <a:pt x="6127" y="0"/>
                    <a:pt x="551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 name="Google Shape;2113;p2"/>
            <p:cNvSpPr/>
            <p:nvPr/>
          </p:nvSpPr>
          <p:spPr>
            <a:xfrm>
              <a:off x="1367875" y="1490500"/>
              <a:ext cx="90175" cy="63100"/>
            </a:xfrm>
            <a:custGeom>
              <a:avLst/>
              <a:gdLst/>
              <a:ahLst/>
              <a:cxnLst/>
              <a:rect l="l" t="t" r="r" b="b"/>
              <a:pathLst>
                <a:path w="3607" h="2524" extrusionOk="0">
                  <a:moveTo>
                    <a:pt x="1101" y="1"/>
                  </a:moveTo>
                  <a:cubicBezTo>
                    <a:pt x="505" y="1"/>
                    <a:pt x="1" y="130"/>
                    <a:pt x="1" y="130"/>
                  </a:cubicBezTo>
                  <a:cubicBezTo>
                    <a:pt x="1" y="130"/>
                    <a:pt x="952" y="195"/>
                    <a:pt x="1197" y="556"/>
                  </a:cubicBezTo>
                  <a:cubicBezTo>
                    <a:pt x="1361" y="736"/>
                    <a:pt x="1427" y="1015"/>
                    <a:pt x="1345" y="1261"/>
                  </a:cubicBezTo>
                  <a:cubicBezTo>
                    <a:pt x="1296" y="1490"/>
                    <a:pt x="1181" y="2146"/>
                    <a:pt x="2214" y="2162"/>
                  </a:cubicBezTo>
                  <a:cubicBezTo>
                    <a:pt x="3246" y="2162"/>
                    <a:pt x="3082" y="2523"/>
                    <a:pt x="3082" y="2523"/>
                  </a:cubicBezTo>
                  <a:cubicBezTo>
                    <a:pt x="3082" y="2523"/>
                    <a:pt x="3607" y="1769"/>
                    <a:pt x="2738" y="622"/>
                  </a:cubicBezTo>
                  <a:cubicBezTo>
                    <a:pt x="2364" y="126"/>
                    <a:pt x="1688" y="1"/>
                    <a:pt x="110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 name="Google Shape;2114;p2"/>
            <p:cNvSpPr/>
            <p:nvPr/>
          </p:nvSpPr>
          <p:spPr>
            <a:xfrm>
              <a:off x="1332225" y="1423675"/>
              <a:ext cx="56575" cy="66800"/>
            </a:xfrm>
            <a:custGeom>
              <a:avLst/>
              <a:gdLst/>
              <a:ahLst/>
              <a:cxnLst/>
              <a:rect l="l" t="t" r="r" b="b"/>
              <a:pathLst>
                <a:path w="2263" h="2672" extrusionOk="0">
                  <a:moveTo>
                    <a:pt x="1132" y="0"/>
                  </a:moveTo>
                  <a:lnTo>
                    <a:pt x="1132" y="0"/>
                  </a:lnTo>
                  <a:cubicBezTo>
                    <a:pt x="837" y="164"/>
                    <a:pt x="738" y="705"/>
                    <a:pt x="804" y="1426"/>
                  </a:cubicBezTo>
                  <a:cubicBezTo>
                    <a:pt x="870" y="2164"/>
                    <a:pt x="1" y="2606"/>
                    <a:pt x="1" y="2606"/>
                  </a:cubicBezTo>
                  <a:cubicBezTo>
                    <a:pt x="591" y="2410"/>
                    <a:pt x="1771" y="2672"/>
                    <a:pt x="2017" y="2016"/>
                  </a:cubicBezTo>
                  <a:cubicBezTo>
                    <a:pt x="2263" y="1344"/>
                    <a:pt x="1640" y="934"/>
                    <a:pt x="1279" y="738"/>
                  </a:cubicBezTo>
                  <a:cubicBezTo>
                    <a:pt x="919" y="541"/>
                    <a:pt x="1132" y="0"/>
                    <a:pt x="11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 name="Google Shape;2115;p2"/>
            <p:cNvSpPr/>
            <p:nvPr/>
          </p:nvSpPr>
          <p:spPr>
            <a:xfrm>
              <a:off x="1248225" y="1452750"/>
              <a:ext cx="79525" cy="107800"/>
            </a:xfrm>
            <a:custGeom>
              <a:avLst/>
              <a:gdLst/>
              <a:ahLst/>
              <a:cxnLst/>
              <a:rect l="l" t="t" r="r" b="b"/>
              <a:pathLst>
                <a:path w="3181" h="4312" extrusionOk="0">
                  <a:moveTo>
                    <a:pt x="2804" y="1"/>
                  </a:moveTo>
                  <a:cubicBezTo>
                    <a:pt x="2707" y="97"/>
                    <a:pt x="2587" y="136"/>
                    <a:pt x="2464" y="136"/>
                  </a:cubicBezTo>
                  <a:cubicBezTo>
                    <a:pt x="2440" y="136"/>
                    <a:pt x="2417" y="135"/>
                    <a:pt x="2394" y="132"/>
                  </a:cubicBezTo>
                  <a:cubicBezTo>
                    <a:pt x="2332" y="120"/>
                    <a:pt x="2245" y="111"/>
                    <a:pt x="2145" y="111"/>
                  </a:cubicBezTo>
                  <a:cubicBezTo>
                    <a:pt x="1821" y="111"/>
                    <a:pt x="1368" y="213"/>
                    <a:pt x="1230" y="689"/>
                  </a:cubicBezTo>
                  <a:cubicBezTo>
                    <a:pt x="1033" y="1312"/>
                    <a:pt x="1181" y="1705"/>
                    <a:pt x="1394" y="1886"/>
                  </a:cubicBezTo>
                  <a:cubicBezTo>
                    <a:pt x="1623" y="2066"/>
                    <a:pt x="1623" y="2443"/>
                    <a:pt x="1459" y="2492"/>
                  </a:cubicBezTo>
                  <a:cubicBezTo>
                    <a:pt x="1424" y="2510"/>
                    <a:pt x="1387" y="2518"/>
                    <a:pt x="1352" y="2518"/>
                  </a:cubicBezTo>
                  <a:cubicBezTo>
                    <a:pt x="1195" y="2518"/>
                    <a:pt x="1065" y="2355"/>
                    <a:pt x="1132" y="2181"/>
                  </a:cubicBezTo>
                  <a:cubicBezTo>
                    <a:pt x="1206" y="1956"/>
                    <a:pt x="1035" y="1732"/>
                    <a:pt x="806" y="1732"/>
                  </a:cubicBezTo>
                  <a:cubicBezTo>
                    <a:pt x="784" y="1732"/>
                    <a:pt x="761" y="1734"/>
                    <a:pt x="738" y="1738"/>
                  </a:cubicBezTo>
                  <a:cubicBezTo>
                    <a:pt x="678" y="1746"/>
                    <a:pt x="624" y="1750"/>
                    <a:pt x="575" y="1750"/>
                  </a:cubicBezTo>
                  <a:cubicBezTo>
                    <a:pt x="413" y="1750"/>
                    <a:pt x="317" y="1704"/>
                    <a:pt x="279" y="1591"/>
                  </a:cubicBezTo>
                  <a:lnTo>
                    <a:pt x="279" y="1591"/>
                  </a:lnTo>
                  <a:cubicBezTo>
                    <a:pt x="279" y="1591"/>
                    <a:pt x="1" y="2492"/>
                    <a:pt x="689" y="2935"/>
                  </a:cubicBezTo>
                  <a:cubicBezTo>
                    <a:pt x="1377" y="3361"/>
                    <a:pt x="1738" y="4049"/>
                    <a:pt x="2131" y="4312"/>
                  </a:cubicBezTo>
                  <a:cubicBezTo>
                    <a:pt x="2131" y="4312"/>
                    <a:pt x="1525" y="3345"/>
                    <a:pt x="2082" y="2476"/>
                  </a:cubicBezTo>
                  <a:cubicBezTo>
                    <a:pt x="2640" y="1607"/>
                    <a:pt x="3181" y="1345"/>
                    <a:pt x="280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 name="Google Shape;2116;p2"/>
            <p:cNvSpPr/>
            <p:nvPr/>
          </p:nvSpPr>
          <p:spPr>
            <a:xfrm>
              <a:off x="1142925" y="1294200"/>
              <a:ext cx="202850" cy="202425"/>
            </a:xfrm>
            <a:custGeom>
              <a:avLst/>
              <a:gdLst/>
              <a:ahLst/>
              <a:cxnLst/>
              <a:rect l="l" t="t" r="r" b="b"/>
              <a:pathLst>
                <a:path w="8114" h="8097" extrusionOk="0">
                  <a:moveTo>
                    <a:pt x="2354" y="1"/>
                  </a:moveTo>
                  <a:cubicBezTo>
                    <a:pt x="2263" y="1"/>
                    <a:pt x="2172" y="6"/>
                    <a:pt x="2082" y="16"/>
                  </a:cubicBezTo>
                  <a:cubicBezTo>
                    <a:pt x="754" y="180"/>
                    <a:pt x="0" y="1983"/>
                    <a:pt x="770" y="3228"/>
                  </a:cubicBezTo>
                  <a:cubicBezTo>
                    <a:pt x="1388" y="4207"/>
                    <a:pt x="2503" y="4480"/>
                    <a:pt x="3480" y="4480"/>
                  </a:cubicBezTo>
                  <a:cubicBezTo>
                    <a:pt x="3567" y="4480"/>
                    <a:pt x="3653" y="4478"/>
                    <a:pt x="3737" y="4474"/>
                  </a:cubicBezTo>
                  <a:cubicBezTo>
                    <a:pt x="3950" y="4474"/>
                    <a:pt x="4196" y="4441"/>
                    <a:pt x="4442" y="4409"/>
                  </a:cubicBezTo>
                  <a:cubicBezTo>
                    <a:pt x="4442" y="4409"/>
                    <a:pt x="4635" y="4378"/>
                    <a:pt x="4927" y="4378"/>
                  </a:cubicBezTo>
                  <a:cubicBezTo>
                    <a:pt x="5409" y="4378"/>
                    <a:pt x="6161" y="4461"/>
                    <a:pt x="6753" y="4900"/>
                  </a:cubicBezTo>
                  <a:cubicBezTo>
                    <a:pt x="7147" y="5245"/>
                    <a:pt x="7409" y="5720"/>
                    <a:pt x="7507" y="6228"/>
                  </a:cubicBezTo>
                  <a:cubicBezTo>
                    <a:pt x="7507" y="6228"/>
                    <a:pt x="7671" y="7425"/>
                    <a:pt x="7097" y="8064"/>
                  </a:cubicBezTo>
                  <a:lnTo>
                    <a:pt x="7065" y="8097"/>
                  </a:lnTo>
                  <a:cubicBezTo>
                    <a:pt x="7065" y="8097"/>
                    <a:pt x="8114" y="7572"/>
                    <a:pt x="7983" y="5982"/>
                  </a:cubicBezTo>
                  <a:cubicBezTo>
                    <a:pt x="7875" y="4661"/>
                    <a:pt x="6825" y="4005"/>
                    <a:pt x="5498" y="4005"/>
                  </a:cubicBezTo>
                  <a:cubicBezTo>
                    <a:pt x="5211" y="4005"/>
                    <a:pt x="4912" y="4036"/>
                    <a:pt x="4606" y="4097"/>
                  </a:cubicBezTo>
                  <a:cubicBezTo>
                    <a:pt x="4097" y="4198"/>
                    <a:pt x="3644" y="4248"/>
                    <a:pt x="3237" y="4248"/>
                  </a:cubicBezTo>
                  <a:cubicBezTo>
                    <a:pt x="2713" y="4248"/>
                    <a:pt x="2265" y="4165"/>
                    <a:pt x="1869" y="3999"/>
                  </a:cubicBezTo>
                  <a:cubicBezTo>
                    <a:pt x="1475" y="3802"/>
                    <a:pt x="1147" y="3507"/>
                    <a:pt x="918" y="3147"/>
                  </a:cubicBezTo>
                  <a:cubicBezTo>
                    <a:pt x="180" y="1999"/>
                    <a:pt x="885" y="294"/>
                    <a:pt x="2098" y="163"/>
                  </a:cubicBezTo>
                  <a:cubicBezTo>
                    <a:pt x="2208" y="144"/>
                    <a:pt x="2320" y="134"/>
                    <a:pt x="2431" y="134"/>
                  </a:cubicBezTo>
                  <a:cubicBezTo>
                    <a:pt x="2884" y="134"/>
                    <a:pt x="3327" y="297"/>
                    <a:pt x="3590" y="639"/>
                  </a:cubicBezTo>
                  <a:cubicBezTo>
                    <a:pt x="3868" y="1032"/>
                    <a:pt x="3918" y="1557"/>
                    <a:pt x="3721" y="1999"/>
                  </a:cubicBezTo>
                  <a:cubicBezTo>
                    <a:pt x="3573" y="2334"/>
                    <a:pt x="3228" y="2538"/>
                    <a:pt x="2874" y="2538"/>
                  </a:cubicBezTo>
                  <a:cubicBezTo>
                    <a:pt x="2795" y="2538"/>
                    <a:pt x="2716" y="2528"/>
                    <a:pt x="2639" y="2507"/>
                  </a:cubicBezTo>
                  <a:cubicBezTo>
                    <a:pt x="2196" y="2393"/>
                    <a:pt x="2016" y="1966"/>
                    <a:pt x="2360" y="1917"/>
                  </a:cubicBezTo>
                  <a:cubicBezTo>
                    <a:pt x="2770" y="1852"/>
                    <a:pt x="2836" y="1507"/>
                    <a:pt x="2705" y="1212"/>
                  </a:cubicBezTo>
                  <a:cubicBezTo>
                    <a:pt x="2644" y="1091"/>
                    <a:pt x="2506" y="1022"/>
                    <a:pt x="2358" y="1022"/>
                  </a:cubicBezTo>
                  <a:cubicBezTo>
                    <a:pt x="2147" y="1022"/>
                    <a:pt x="1917" y="1163"/>
                    <a:pt x="1869" y="1491"/>
                  </a:cubicBezTo>
                  <a:cubicBezTo>
                    <a:pt x="1803" y="1753"/>
                    <a:pt x="1885" y="2032"/>
                    <a:pt x="2065" y="2245"/>
                  </a:cubicBezTo>
                  <a:cubicBezTo>
                    <a:pt x="2241" y="2429"/>
                    <a:pt x="2579" y="2587"/>
                    <a:pt x="2924" y="2587"/>
                  </a:cubicBezTo>
                  <a:cubicBezTo>
                    <a:pt x="3256" y="2587"/>
                    <a:pt x="3594" y="2441"/>
                    <a:pt x="3803" y="2032"/>
                  </a:cubicBezTo>
                  <a:cubicBezTo>
                    <a:pt x="4032" y="1557"/>
                    <a:pt x="3983" y="999"/>
                    <a:pt x="3688" y="557"/>
                  </a:cubicBezTo>
                  <a:cubicBezTo>
                    <a:pt x="3381" y="166"/>
                    <a:pt x="2872" y="1"/>
                    <a:pt x="235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 name="Google Shape;2117;p2"/>
            <p:cNvSpPr/>
            <p:nvPr/>
          </p:nvSpPr>
          <p:spPr>
            <a:xfrm>
              <a:off x="1175700" y="1410675"/>
              <a:ext cx="116400" cy="59325"/>
            </a:xfrm>
            <a:custGeom>
              <a:avLst/>
              <a:gdLst/>
              <a:ahLst/>
              <a:cxnLst/>
              <a:rect l="l" t="t" r="r" b="b"/>
              <a:pathLst>
                <a:path w="4656" h="2373" extrusionOk="0">
                  <a:moveTo>
                    <a:pt x="3570" y="0"/>
                  </a:moveTo>
                  <a:cubicBezTo>
                    <a:pt x="3274" y="0"/>
                    <a:pt x="2923" y="41"/>
                    <a:pt x="2525" y="159"/>
                  </a:cubicBezTo>
                  <a:cubicBezTo>
                    <a:pt x="1964" y="319"/>
                    <a:pt x="1489" y="378"/>
                    <a:pt x="1100" y="378"/>
                  </a:cubicBezTo>
                  <a:cubicBezTo>
                    <a:pt x="568" y="378"/>
                    <a:pt x="199" y="266"/>
                    <a:pt x="0" y="143"/>
                  </a:cubicBezTo>
                  <a:lnTo>
                    <a:pt x="0" y="143"/>
                  </a:lnTo>
                  <a:cubicBezTo>
                    <a:pt x="131" y="258"/>
                    <a:pt x="263" y="389"/>
                    <a:pt x="377" y="520"/>
                  </a:cubicBezTo>
                  <a:cubicBezTo>
                    <a:pt x="438" y="641"/>
                    <a:pt x="596" y="1389"/>
                    <a:pt x="1186" y="1389"/>
                  </a:cubicBezTo>
                  <a:cubicBezTo>
                    <a:pt x="1235" y="1389"/>
                    <a:pt x="1288" y="1384"/>
                    <a:pt x="1344" y="1372"/>
                  </a:cubicBezTo>
                  <a:cubicBezTo>
                    <a:pt x="2082" y="1225"/>
                    <a:pt x="1935" y="749"/>
                    <a:pt x="2410" y="618"/>
                  </a:cubicBezTo>
                  <a:cubicBezTo>
                    <a:pt x="2502" y="590"/>
                    <a:pt x="2581" y="578"/>
                    <a:pt x="2647" y="578"/>
                  </a:cubicBezTo>
                  <a:cubicBezTo>
                    <a:pt x="2920" y="578"/>
                    <a:pt x="2971" y="782"/>
                    <a:pt x="2852" y="848"/>
                  </a:cubicBezTo>
                  <a:cubicBezTo>
                    <a:pt x="2791" y="886"/>
                    <a:pt x="2737" y="899"/>
                    <a:pt x="2679" y="899"/>
                  </a:cubicBezTo>
                  <a:cubicBezTo>
                    <a:pt x="2612" y="899"/>
                    <a:pt x="2539" y="882"/>
                    <a:pt x="2443" y="864"/>
                  </a:cubicBezTo>
                  <a:cubicBezTo>
                    <a:pt x="2435" y="863"/>
                    <a:pt x="2426" y="863"/>
                    <a:pt x="2416" y="863"/>
                  </a:cubicBezTo>
                  <a:cubicBezTo>
                    <a:pt x="2234" y="863"/>
                    <a:pt x="1811" y="1017"/>
                    <a:pt x="1967" y="1438"/>
                  </a:cubicBezTo>
                  <a:cubicBezTo>
                    <a:pt x="2131" y="1864"/>
                    <a:pt x="2377" y="2225"/>
                    <a:pt x="2098" y="2372"/>
                  </a:cubicBezTo>
                  <a:cubicBezTo>
                    <a:pt x="2098" y="2372"/>
                    <a:pt x="3033" y="2372"/>
                    <a:pt x="3344" y="2110"/>
                  </a:cubicBezTo>
                  <a:cubicBezTo>
                    <a:pt x="3705" y="1848"/>
                    <a:pt x="3852" y="1405"/>
                    <a:pt x="3721" y="979"/>
                  </a:cubicBezTo>
                  <a:cubicBezTo>
                    <a:pt x="3623" y="504"/>
                    <a:pt x="3930" y="196"/>
                    <a:pt x="4398" y="196"/>
                  </a:cubicBezTo>
                  <a:cubicBezTo>
                    <a:pt x="4479" y="196"/>
                    <a:pt x="4566" y="206"/>
                    <a:pt x="4655" y="225"/>
                  </a:cubicBezTo>
                  <a:cubicBezTo>
                    <a:pt x="4655" y="225"/>
                    <a:pt x="4262" y="0"/>
                    <a:pt x="357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 name="Google Shape;2118;p2"/>
            <p:cNvSpPr/>
            <p:nvPr/>
          </p:nvSpPr>
          <p:spPr>
            <a:xfrm>
              <a:off x="1204800" y="1301150"/>
              <a:ext cx="80750" cy="83700"/>
            </a:xfrm>
            <a:custGeom>
              <a:avLst/>
              <a:gdLst/>
              <a:ahLst/>
              <a:cxnLst/>
              <a:rect l="l" t="t" r="r" b="b"/>
              <a:pathLst>
                <a:path w="3230" h="3348" extrusionOk="0">
                  <a:moveTo>
                    <a:pt x="1262" y="0"/>
                  </a:moveTo>
                  <a:cubicBezTo>
                    <a:pt x="1688" y="426"/>
                    <a:pt x="1836" y="1065"/>
                    <a:pt x="1639" y="1656"/>
                  </a:cubicBezTo>
                  <a:cubicBezTo>
                    <a:pt x="1406" y="2416"/>
                    <a:pt x="870" y="2608"/>
                    <a:pt x="416" y="2608"/>
                  </a:cubicBezTo>
                  <a:cubicBezTo>
                    <a:pt x="263" y="2608"/>
                    <a:pt x="120" y="2586"/>
                    <a:pt x="0" y="2557"/>
                  </a:cubicBezTo>
                  <a:lnTo>
                    <a:pt x="0" y="2557"/>
                  </a:lnTo>
                  <a:cubicBezTo>
                    <a:pt x="0" y="2557"/>
                    <a:pt x="243" y="3347"/>
                    <a:pt x="1008" y="3347"/>
                  </a:cubicBezTo>
                  <a:cubicBezTo>
                    <a:pt x="1037" y="3347"/>
                    <a:pt x="1067" y="3346"/>
                    <a:pt x="1098" y="3344"/>
                  </a:cubicBezTo>
                  <a:cubicBezTo>
                    <a:pt x="1951" y="3278"/>
                    <a:pt x="1902" y="2639"/>
                    <a:pt x="1885" y="2344"/>
                  </a:cubicBezTo>
                  <a:cubicBezTo>
                    <a:pt x="1885" y="2065"/>
                    <a:pt x="1869" y="1836"/>
                    <a:pt x="1967" y="1836"/>
                  </a:cubicBezTo>
                  <a:cubicBezTo>
                    <a:pt x="2082" y="1836"/>
                    <a:pt x="2115" y="1951"/>
                    <a:pt x="2049" y="2147"/>
                  </a:cubicBezTo>
                  <a:cubicBezTo>
                    <a:pt x="1983" y="2344"/>
                    <a:pt x="1836" y="2983"/>
                    <a:pt x="2934" y="3082"/>
                  </a:cubicBezTo>
                  <a:cubicBezTo>
                    <a:pt x="2787" y="3000"/>
                    <a:pt x="2770" y="2803"/>
                    <a:pt x="2869" y="2672"/>
                  </a:cubicBezTo>
                  <a:cubicBezTo>
                    <a:pt x="3016" y="2426"/>
                    <a:pt x="3229" y="1967"/>
                    <a:pt x="2508" y="1344"/>
                  </a:cubicBezTo>
                  <a:cubicBezTo>
                    <a:pt x="1770" y="721"/>
                    <a:pt x="1721" y="279"/>
                    <a:pt x="12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 name="Google Shape;2119;p2"/>
            <p:cNvSpPr/>
            <p:nvPr/>
          </p:nvSpPr>
          <p:spPr>
            <a:xfrm>
              <a:off x="1122025" y="1181725"/>
              <a:ext cx="47950" cy="191550"/>
            </a:xfrm>
            <a:custGeom>
              <a:avLst/>
              <a:gdLst/>
              <a:ahLst/>
              <a:cxnLst/>
              <a:rect l="l" t="t" r="r" b="b"/>
              <a:pathLst>
                <a:path w="1918" h="7662" extrusionOk="0">
                  <a:moveTo>
                    <a:pt x="620" y="1"/>
                  </a:moveTo>
                  <a:cubicBezTo>
                    <a:pt x="553" y="1"/>
                    <a:pt x="483" y="17"/>
                    <a:pt x="410" y="56"/>
                  </a:cubicBezTo>
                  <a:cubicBezTo>
                    <a:pt x="0" y="286"/>
                    <a:pt x="328" y="843"/>
                    <a:pt x="590" y="1105"/>
                  </a:cubicBezTo>
                  <a:cubicBezTo>
                    <a:pt x="852" y="1368"/>
                    <a:pt x="869" y="2630"/>
                    <a:pt x="738" y="4007"/>
                  </a:cubicBezTo>
                  <a:cubicBezTo>
                    <a:pt x="607" y="5367"/>
                    <a:pt x="754" y="7137"/>
                    <a:pt x="1459" y="7662"/>
                  </a:cubicBezTo>
                  <a:cubicBezTo>
                    <a:pt x="1459" y="7662"/>
                    <a:pt x="803" y="7055"/>
                    <a:pt x="951" y="5170"/>
                  </a:cubicBezTo>
                  <a:cubicBezTo>
                    <a:pt x="1098" y="3302"/>
                    <a:pt x="1918" y="1515"/>
                    <a:pt x="1180" y="384"/>
                  </a:cubicBezTo>
                  <a:cubicBezTo>
                    <a:pt x="1180" y="384"/>
                    <a:pt x="944" y="1"/>
                    <a:pt x="6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 name="Google Shape;2120;p2"/>
            <p:cNvSpPr/>
            <p:nvPr/>
          </p:nvSpPr>
          <p:spPr>
            <a:xfrm>
              <a:off x="1002350" y="1156775"/>
              <a:ext cx="213950" cy="254625"/>
            </a:xfrm>
            <a:custGeom>
              <a:avLst/>
              <a:gdLst/>
              <a:ahLst/>
              <a:cxnLst/>
              <a:rect l="l" t="t" r="r" b="b"/>
              <a:pathLst>
                <a:path w="8558" h="10185" extrusionOk="0">
                  <a:moveTo>
                    <a:pt x="2259" y="0"/>
                  </a:moveTo>
                  <a:cubicBezTo>
                    <a:pt x="1355" y="0"/>
                    <a:pt x="524" y="459"/>
                    <a:pt x="296" y="1169"/>
                  </a:cubicBezTo>
                  <a:cubicBezTo>
                    <a:pt x="1" y="1956"/>
                    <a:pt x="411" y="2661"/>
                    <a:pt x="820" y="2890"/>
                  </a:cubicBezTo>
                  <a:cubicBezTo>
                    <a:pt x="1045" y="3036"/>
                    <a:pt x="1306" y="3099"/>
                    <a:pt x="1562" y="3099"/>
                  </a:cubicBezTo>
                  <a:cubicBezTo>
                    <a:pt x="2109" y="3099"/>
                    <a:pt x="2632" y="2811"/>
                    <a:pt x="2722" y="2431"/>
                  </a:cubicBezTo>
                  <a:cubicBezTo>
                    <a:pt x="2866" y="2028"/>
                    <a:pt x="2554" y="1637"/>
                    <a:pt x="2165" y="1637"/>
                  </a:cubicBezTo>
                  <a:cubicBezTo>
                    <a:pt x="2112" y="1637"/>
                    <a:pt x="2056" y="1645"/>
                    <a:pt x="2001" y="1661"/>
                  </a:cubicBezTo>
                  <a:cubicBezTo>
                    <a:pt x="1673" y="1726"/>
                    <a:pt x="1492" y="2071"/>
                    <a:pt x="1607" y="2382"/>
                  </a:cubicBezTo>
                  <a:cubicBezTo>
                    <a:pt x="1695" y="2634"/>
                    <a:pt x="1978" y="2663"/>
                    <a:pt x="2103" y="2663"/>
                  </a:cubicBezTo>
                  <a:cubicBezTo>
                    <a:pt x="2141" y="2663"/>
                    <a:pt x="2164" y="2661"/>
                    <a:pt x="2164" y="2661"/>
                  </a:cubicBezTo>
                  <a:lnTo>
                    <a:pt x="2164" y="2661"/>
                  </a:lnTo>
                  <a:cubicBezTo>
                    <a:pt x="2100" y="2828"/>
                    <a:pt x="1888" y="2952"/>
                    <a:pt x="1630" y="2952"/>
                  </a:cubicBezTo>
                  <a:cubicBezTo>
                    <a:pt x="1432" y="2952"/>
                    <a:pt x="1207" y="2879"/>
                    <a:pt x="1001" y="2693"/>
                  </a:cubicBezTo>
                  <a:cubicBezTo>
                    <a:pt x="575" y="2316"/>
                    <a:pt x="493" y="1071"/>
                    <a:pt x="1214" y="497"/>
                  </a:cubicBezTo>
                  <a:cubicBezTo>
                    <a:pt x="1538" y="261"/>
                    <a:pt x="1915" y="131"/>
                    <a:pt x="2321" y="131"/>
                  </a:cubicBezTo>
                  <a:cubicBezTo>
                    <a:pt x="2367" y="131"/>
                    <a:pt x="2413" y="133"/>
                    <a:pt x="2460" y="136"/>
                  </a:cubicBezTo>
                  <a:cubicBezTo>
                    <a:pt x="2591" y="153"/>
                    <a:pt x="2722" y="169"/>
                    <a:pt x="2837" y="202"/>
                  </a:cubicBezTo>
                  <a:cubicBezTo>
                    <a:pt x="3935" y="464"/>
                    <a:pt x="4656" y="1644"/>
                    <a:pt x="4885" y="2874"/>
                  </a:cubicBezTo>
                  <a:cubicBezTo>
                    <a:pt x="5131" y="4103"/>
                    <a:pt x="4885" y="5365"/>
                    <a:pt x="4967" y="6480"/>
                  </a:cubicBezTo>
                  <a:cubicBezTo>
                    <a:pt x="4918" y="7496"/>
                    <a:pt x="5312" y="8496"/>
                    <a:pt x="6049" y="9184"/>
                  </a:cubicBezTo>
                  <a:cubicBezTo>
                    <a:pt x="6754" y="9807"/>
                    <a:pt x="7639" y="10151"/>
                    <a:pt x="8557" y="10184"/>
                  </a:cubicBezTo>
                  <a:cubicBezTo>
                    <a:pt x="7639" y="10119"/>
                    <a:pt x="6770" y="9742"/>
                    <a:pt x="6098" y="9119"/>
                  </a:cubicBezTo>
                  <a:cubicBezTo>
                    <a:pt x="5394" y="8430"/>
                    <a:pt x="5017" y="7463"/>
                    <a:pt x="5082" y="6480"/>
                  </a:cubicBezTo>
                  <a:cubicBezTo>
                    <a:pt x="5033" y="5365"/>
                    <a:pt x="5279" y="4136"/>
                    <a:pt x="5033" y="2841"/>
                  </a:cubicBezTo>
                  <a:cubicBezTo>
                    <a:pt x="4803" y="1579"/>
                    <a:pt x="4049" y="333"/>
                    <a:pt x="2869" y="71"/>
                  </a:cubicBezTo>
                  <a:cubicBezTo>
                    <a:pt x="2666" y="23"/>
                    <a:pt x="2461" y="0"/>
                    <a:pt x="225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 name="Google Shape;2121;p2"/>
            <p:cNvSpPr/>
            <p:nvPr/>
          </p:nvSpPr>
          <p:spPr>
            <a:xfrm>
              <a:off x="1051950" y="1192325"/>
              <a:ext cx="62725" cy="52600"/>
            </a:xfrm>
            <a:custGeom>
              <a:avLst/>
              <a:gdLst/>
              <a:ahLst/>
              <a:cxnLst/>
              <a:rect l="l" t="t" r="r" b="b"/>
              <a:pathLst>
                <a:path w="2509" h="2104" extrusionOk="0">
                  <a:moveTo>
                    <a:pt x="1802" y="1"/>
                  </a:moveTo>
                  <a:cubicBezTo>
                    <a:pt x="1331" y="1"/>
                    <a:pt x="1020" y="390"/>
                    <a:pt x="934" y="1091"/>
                  </a:cubicBezTo>
                  <a:cubicBezTo>
                    <a:pt x="853" y="1742"/>
                    <a:pt x="267" y="1798"/>
                    <a:pt x="67" y="1798"/>
                  </a:cubicBezTo>
                  <a:cubicBezTo>
                    <a:pt x="25" y="1798"/>
                    <a:pt x="0" y="1796"/>
                    <a:pt x="0" y="1796"/>
                  </a:cubicBezTo>
                  <a:lnTo>
                    <a:pt x="0" y="1796"/>
                  </a:lnTo>
                  <a:cubicBezTo>
                    <a:pt x="121" y="1851"/>
                    <a:pt x="702" y="2103"/>
                    <a:pt x="1241" y="2103"/>
                  </a:cubicBezTo>
                  <a:cubicBezTo>
                    <a:pt x="1509" y="2103"/>
                    <a:pt x="1766" y="2041"/>
                    <a:pt x="1951" y="1862"/>
                  </a:cubicBezTo>
                  <a:cubicBezTo>
                    <a:pt x="2508" y="1304"/>
                    <a:pt x="2115" y="616"/>
                    <a:pt x="1967" y="386"/>
                  </a:cubicBezTo>
                  <a:cubicBezTo>
                    <a:pt x="1869" y="272"/>
                    <a:pt x="1902" y="91"/>
                    <a:pt x="2016" y="26"/>
                  </a:cubicBezTo>
                  <a:cubicBezTo>
                    <a:pt x="1942" y="9"/>
                    <a:pt x="1870" y="1"/>
                    <a:pt x="180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 name="Google Shape;2122;p2"/>
            <p:cNvSpPr/>
            <p:nvPr/>
          </p:nvSpPr>
          <p:spPr>
            <a:xfrm>
              <a:off x="990475" y="1196225"/>
              <a:ext cx="120500" cy="136900"/>
            </a:xfrm>
            <a:custGeom>
              <a:avLst/>
              <a:gdLst/>
              <a:ahLst/>
              <a:cxnLst/>
              <a:rect l="l" t="t" r="r" b="b"/>
              <a:pathLst>
                <a:path w="4820" h="5476" extrusionOk="0">
                  <a:moveTo>
                    <a:pt x="459" y="1"/>
                  </a:moveTo>
                  <a:cubicBezTo>
                    <a:pt x="0" y="804"/>
                    <a:pt x="230" y="2115"/>
                    <a:pt x="869" y="3017"/>
                  </a:cubicBezTo>
                  <a:cubicBezTo>
                    <a:pt x="1362" y="3700"/>
                    <a:pt x="2129" y="3778"/>
                    <a:pt x="2453" y="3778"/>
                  </a:cubicBezTo>
                  <a:cubicBezTo>
                    <a:pt x="2549" y="3778"/>
                    <a:pt x="2607" y="3771"/>
                    <a:pt x="2607" y="3771"/>
                  </a:cubicBezTo>
                  <a:cubicBezTo>
                    <a:pt x="2344" y="3689"/>
                    <a:pt x="2279" y="3361"/>
                    <a:pt x="2476" y="3115"/>
                  </a:cubicBezTo>
                  <a:cubicBezTo>
                    <a:pt x="2639" y="2968"/>
                    <a:pt x="2607" y="2705"/>
                    <a:pt x="2410" y="2591"/>
                  </a:cubicBezTo>
                  <a:cubicBezTo>
                    <a:pt x="2295" y="2542"/>
                    <a:pt x="2017" y="2312"/>
                    <a:pt x="2246" y="2181"/>
                  </a:cubicBezTo>
                  <a:cubicBezTo>
                    <a:pt x="2274" y="2163"/>
                    <a:pt x="2305" y="2154"/>
                    <a:pt x="2338" y="2154"/>
                  </a:cubicBezTo>
                  <a:cubicBezTo>
                    <a:pt x="2576" y="2154"/>
                    <a:pt x="2912" y="2595"/>
                    <a:pt x="2869" y="3099"/>
                  </a:cubicBezTo>
                  <a:cubicBezTo>
                    <a:pt x="2820" y="3673"/>
                    <a:pt x="3082" y="3836"/>
                    <a:pt x="3475" y="4131"/>
                  </a:cubicBezTo>
                  <a:cubicBezTo>
                    <a:pt x="3869" y="4410"/>
                    <a:pt x="3639" y="4935"/>
                    <a:pt x="3639" y="4935"/>
                  </a:cubicBezTo>
                  <a:cubicBezTo>
                    <a:pt x="4361" y="4525"/>
                    <a:pt x="4197" y="3853"/>
                    <a:pt x="4115" y="3705"/>
                  </a:cubicBezTo>
                  <a:cubicBezTo>
                    <a:pt x="4033" y="3541"/>
                    <a:pt x="3836" y="3296"/>
                    <a:pt x="4066" y="3197"/>
                  </a:cubicBezTo>
                  <a:cubicBezTo>
                    <a:pt x="4081" y="3190"/>
                    <a:pt x="4095" y="3186"/>
                    <a:pt x="4109" y="3186"/>
                  </a:cubicBezTo>
                  <a:cubicBezTo>
                    <a:pt x="4305" y="3186"/>
                    <a:pt x="4377" y="3914"/>
                    <a:pt x="4377" y="4541"/>
                  </a:cubicBezTo>
                  <a:cubicBezTo>
                    <a:pt x="4344" y="4918"/>
                    <a:pt x="4508" y="5262"/>
                    <a:pt x="4820" y="5476"/>
                  </a:cubicBezTo>
                  <a:cubicBezTo>
                    <a:pt x="4688" y="5148"/>
                    <a:pt x="4623" y="4804"/>
                    <a:pt x="4639" y="4443"/>
                  </a:cubicBezTo>
                  <a:cubicBezTo>
                    <a:pt x="4623" y="3935"/>
                    <a:pt x="4721" y="3017"/>
                    <a:pt x="3820" y="2394"/>
                  </a:cubicBezTo>
                  <a:cubicBezTo>
                    <a:pt x="2902" y="1771"/>
                    <a:pt x="1804" y="2050"/>
                    <a:pt x="1000" y="1476"/>
                  </a:cubicBezTo>
                  <a:cubicBezTo>
                    <a:pt x="541" y="1148"/>
                    <a:pt x="328" y="558"/>
                    <a:pt x="45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 name="Google Shape;2123;p2"/>
            <p:cNvSpPr/>
            <p:nvPr/>
          </p:nvSpPr>
          <p:spPr>
            <a:xfrm>
              <a:off x="950725" y="1157500"/>
              <a:ext cx="74200" cy="48925"/>
            </a:xfrm>
            <a:custGeom>
              <a:avLst/>
              <a:gdLst/>
              <a:ahLst/>
              <a:cxnLst/>
              <a:rect l="l" t="t" r="r" b="b"/>
              <a:pathLst>
                <a:path w="2968" h="1957" extrusionOk="0">
                  <a:moveTo>
                    <a:pt x="2023" y="0"/>
                  </a:moveTo>
                  <a:cubicBezTo>
                    <a:pt x="332" y="0"/>
                    <a:pt x="296" y="1087"/>
                    <a:pt x="296" y="1370"/>
                  </a:cubicBezTo>
                  <a:cubicBezTo>
                    <a:pt x="296" y="1550"/>
                    <a:pt x="164" y="1730"/>
                    <a:pt x="1" y="1796"/>
                  </a:cubicBezTo>
                  <a:cubicBezTo>
                    <a:pt x="268" y="1908"/>
                    <a:pt x="503" y="1957"/>
                    <a:pt x="708" y="1957"/>
                  </a:cubicBezTo>
                  <a:cubicBezTo>
                    <a:pt x="1460" y="1957"/>
                    <a:pt x="1831" y="1311"/>
                    <a:pt x="2049" y="796"/>
                  </a:cubicBezTo>
                  <a:cubicBezTo>
                    <a:pt x="2197" y="402"/>
                    <a:pt x="2558" y="140"/>
                    <a:pt x="2967" y="91"/>
                  </a:cubicBezTo>
                  <a:cubicBezTo>
                    <a:pt x="2606" y="28"/>
                    <a:pt x="2293" y="0"/>
                    <a:pt x="202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 name="Google Shape;2124;p2"/>
            <p:cNvSpPr/>
            <p:nvPr/>
          </p:nvSpPr>
          <p:spPr>
            <a:xfrm>
              <a:off x="922050" y="1156950"/>
              <a:ext cx="36475" cy="28250"/>
            </a:xfrm>
            <a:custGeom>
              <a:avLst/>
              <a:gdLst/>
              <a:ahLst/>
              <a:cxnLst/>
              <a:rect l="l" t="t" r="r" b="b"/>
              <a:pathLst>
                <a:path w="1459" h="1130" extrusionOk="0">
                  <a:moveTo>
                    <a:pt x="483" y="0"/>
                  </a:moveTo>
                  <a:cubicBezTo>
                    <a:pt x="437" y="0"/>
                    <a:pt x="390" y="10"/>
                    <a:pt x="344" y="31"/>
                  </a:cubicBezTo>
                  <a:cubicBezTo>
                    <a:pt x="98" y="146"/>
                    <a:pt x="0" y="424"/>
                    <a:pt x="98" y="654"/>
                  </a:cubicBezTo>
                  <a:cubicBezTo>
                    <a:pt x="180" y="867"/>
                    <a:pt x="361" y="1015"/>
                    <a:pt x="574" y="1080"/>
                  </a:cubicBezTo>
                  <a:cubicBezTo>
                    <a:pt x="657" y="1112"/>
                    <a:pt x="746" y="1129"/>
                    <a:pt x="834" y="1129"/>
                  </a:cubicBezTo>
                  <a:cubicBezTo>
                    <a:pt x="972" y="1129"/>
                    <a:pt x="1110" y="1088"/>
                    <a:pt x="1229" y="998"/>
                  </a:cubicBezTo>
                  <a:cubicBezTo>
                    <a:pt x="1377" y="883"/>
                    <a:pt x="1459" y="703"/>
                    <a:pt x="1443" y="506"/>
                  </a:cubicBezTo>
                  <a:lnTo>
                    <a:pt x="1443" y="506"/>
                  </a:lnTo>
                  <a:cubicBezTo>
                    <a:pt x="1443" y="506"/>
                    <a:pt x="1123" y="902"/>
                    <a:pt x="763" y="902"/>
                  </a:cubicBezTo>
                  <a:cubicBezTo>
                    <a:pt x="749" y="902"/>
                    <a:pt x="735" y="901"/>
                    <a:pt x="721" y="900"/>
                  </a:cubicBezTo>
                  <a:cubicBezTo>
                    <a:pt x="148" y="851"/>
                    <a:pt x="66" y="261"/>
                    <a:pt x="344" y="113"/>
                  </a:cubicBezTo>
                  <a:cubicBezTo>
                    <a:pt x="387" y="84"/>
                    <a:pt x="436" y="71"/>
                    <a:pt x="484" y="71"/>
                  </a:cubicBezTo>
                  <a:cubicBezTo>
                    <a:pt x="600" y="71"/>
                    <a:pt x="710" y="149"/>
                    <a:pt x="721" y="277"/>
                  </a:cubicBezTo>
                  <a:cubicBezTo>
                    <a:pt x="732" y="388"/>
                    <a:pt x="645" y="454"/>
                    <a:pt x="593" y="454"/>
                  </a:cubicBezTo>
                  <a:cubicBezTo>
                    <a:pt x="569" y="454"/>
                    <a:pt x="552" y="440"/>
                    <a:pt x="557" y="408"/>
                  </a:cubicBezTo>
                  <a:cubicBezTo>
                    <a:pt x="582" y="334"/>
                    <a:pt x="542" y="270"/>
                    <a:pt x="472" y="270"/>
                  </a:cubicBezTo>
                  <a:cubicBezTo>
                    <a:pt x="449" y="270"/>
                    <a:pt x="422" y="277"/>
                    <a:pt x="394" y="293"/>
                  </a:cubicBezTo>
                  <a:cubicBezTo>
                    <a:pt x="262" y="359"/>
                    <a:pt x="394" y="523"/>
                    <a:pt x="394" y="523"/>
                  </a:cubicBezTo>
                  <a:cubicBezTo>
                    <a:pt x="442" y="566"/>
                    <a:pt x="499" y="586"/>
                    <a:pt x="555" y="586"/>
                  </a:cubicBezTo>
                  <a:cubicBezTo>
                    <a:pt x="690" y="586"/>
                    <a:pt x="820" y="476"/>
                    <a:pt x="820" y="326"/>
                  </a:cubicBezTo>
                  <a:cubicBezTo>
                    <a:pt x="807" y="133"/>
                    <a:pt x="652" y="0"/>
                    <a:pt x="4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 name="Google Shape;2125;p2"/>
            <p:cNvSpPr/>
            <p:nvPr/>
          </p:nvSpPr>
          <p:spPr>
            <a:xfrm>
              <a:off x="1426075" y="1337750"/>
              <a:ext cx="100000" cy="218750"/>
            </a:xfrm>
            <a:custGeom>
              <a:avLst/>
              <a:gdLst/>
              <a:ahLst/>
              <a:cxnLst/>
              <a:rect l="l" t="t" r="r" b="b"/>
              <a:pathLst>
                <a:path w="4000" h="8750" extrusionOk="0">
                  <a:moveTo>
                    <a:pt x="1950" y="1"/>
                  </a:moveTo>
                  <a:cubicBezTo>
                    <a:pt x="1787" y="1"/>
                    <a:pt x="1622" y="25"/>
                    <a:pt x="1459" y="77"/>
                  </a:cubicBezTo>
                  <a:cubicBezTo>
                    <a:pt x="689" y="257"/>
                    <a:pt x="132" y="913"/>
                    <a:pt x="82" y="1700"/>
                  </a:cubicBezTo>
                  <a:cubicBezTo>
                    <a:pt x="0" y="2503"/>
                    <a:pt x="410" y="3289"/>
                    <a:pt x="1017" y="3847"/>
                  </a:cubicBezTo>
                  <a:cubicBezTo>
                    <a:pt x="1607" y="4437"/>
                    <a:pt x="2361" y="4716"/>
                    <a:pt x="2902" y="5224"/>
                  </a:cubicBezTo>
                  <a:cubicBezTo>
                    <a:pt x="3443" y="5699"/>
                    <a:pt x="3770" y="6355"/>
                    <a:pt x="3820" y="7059"/>
                  </a:cubicBezTo>
                  <a:cubicBezTo>
                    <a:pt x="3852" y="7732"/>
                    <a:pt x="3508" y="8404"/>
                    <a:pt x="2918" y="8584"/>
                  </a:cubicBezTo>
                  <a:cubicBezTo>
                    <a:pt x="2796" y="8630"/>
                    <a:pt x="2670" y="8651"/>
                    <a:pt x="2545" y="8651"/>
                  </a:cubicBezTo>
                  <a:cubicBezTo>
                    <a:pt x="2132" y="8651"/>
                    <a:pt x="1734" y="8413"/>
                    <a:pt x="1558" y="8010"/>
                  </a:cubicBezTo>
                  <a:cubicBezTo>
                    <a:pt x="1345" y="7568"/>
                    <a:pt x="1541" y="7043"/>
                    <a:pt x="2000" y="6846"/>
                  </a:cubicBezTo>
                  <a:cubicBezTo>
                    <a:pt x="2082" y="6814"/>
                    <a:pt x="2181" y="6797"/>
                    <a:pt x="2279" y="6797"/>
                  </a:cubicBezTo>
                  <a:cubicBezTo>
                    <a:pt x="2279" y="6797"/>
                    <a:pt x="2308" y="6794"/>
                    <a:pt x="2353" y="6794"/>
                  </a:cubicBezTo>
                  <a:cubicBezTo>
                    <a:pt x="2489" y="6794"/>
                    <a:pt x="2775" y="6822"/>
                    <a:pt x="2885" y="7043"/>
                  </a:cubicBezTo>
                  <a:cubicBezTo>
                    <a:pt x="2885" y="7043"/>
                    <a:pt x="2905" y="7092"/>
                    <a:pt x="2876" y="7092"/>
                  </a:cubicBezTo>
                  <a:cubicBezTo>
                    <a:pt x="2868" y="7092"/>
                    <a:pt x="2855" y="7087"/>
                    <a:pt x="2836" y="7076"/>
                  </a:cubicBezTo>
                  <a:cubicBezTo>
                    <a:pt x="2768" y="7042"/>
                    <a:pt x="2694" y="7025"/>
                    <a:pt x="2620" y="7025"/>
                  </a:cubicBezTo>
                  <a:cubicBezTo>
                    <a:pt x="2517" y="7025"/>
                    <a:pt x="2414" y="7058"/>
                    <a:pt x="2328" y="7125"/>
                  </a:cubicBezTo>
                  <a:cubicBezTo>
                    <a:pt x="2082" y="7371"/>
                    <a:pt x="2148" y="7781"/>
                    <a:pt x="2443" y="7945"/>
                  </a:cubicBezTo>
                  <a:cubicBezTo>
                    <a:pt x="2524" y="7982"/>
                    <a:pt x="2610" y="8000"/>
                    <a:pt x="2694" y="8000"/>
                  </a:cubicBezTo>
                  <a:cubicBezTo>
                    <a:pt x="3012" y="8000"/>
                    <a:pt x="3294" y="7733"/>
                    <a:pt x="3164" y="7240"/>
                  </a:cubicBezTo>
                  <a:cubicBezTo>
                    <a:pt x="3062" y="6921"/>
                    <a:pt x="2768" y="6704"/>
                    <a:pt x="2440" y="6704"/>
                  </a:cubicBezTo>
                  <a:cubicBezTo>
                    <a:pt x="2398" y="6704"/>
                    <a:pt x="2355" y="6708"/>
                    <a:pt x="2312" y="6715"/>
                  </a:cubicBezTo>
                  <a:cubicBezTo>
                    <a:pt x="2181" y="6715"/>
                    <a:pt x="2066" y="6732"/>
                    <a:pt x="1967" y="6797"/>
                  </a:cubicBezTo>
                  <a:cubicBezTo>
                    <a:pt x="1508" y="7010"/>
                    <a:pt x="1295" y="7551"/>
                    <a:pt x="1492" y="8043"/>
                  </a:cubicBezTo>
                  <a:cubicBezTo>
                    <a:pt x="1621" y="8467"/>
                    <a:pt x="2071" y="8750"/>
                    <a:pt x="2560" y="8750"/>
                  </a:cubicBezTo>
                  <a:cubicBezTo>
                    <a:pt x="2695" y="8750"/>
                    <a:pt x="2833" y="8728"/>
                    <a:pt x="2967" y="8682"/>
                  </a:cubicBezTo>
                  <a:cubicBezTo>
                    <a:pt x="3623" y="8502"/>
                    <a:pt x="4000" y="7764"/>
                    <a:pt x="3984" y="7043"/>
                  </a:cubicBezTo>
                  <a:cubicBezTo>
                    <a:pt x="3934" y="6289"/>
                    <a:pt x="3590" y="5584"/>
                    <a:pt x="3033" y="5076"/>
                  </a:cubicBezTo>
                  <a:cubicBezTo>
                    <a:pt x="2459" y="4552"/>
                    <a:pt x="1689" y="4257"/>
                    <a:pt x="1131" y="3699"/>
                  </a:cubicBezTo>
                  <a:cubicBezTo>
                    <a:pt x="591" y="3142"/>
                    <a:pt x="181" y="2437"/>
                    <a:pt x="246" y="1700"/>
                  </a:cubicBezTo>
                  <a:cubicBezTo>
                    <a:pt x="279" y="1241"/>
                    <a:pt x="492" y="831"/>
                    <a:pt x="836" y="536"/>
                  </a:cubicBezTo>
                  <a:cubicBezTo>
                    <a:pt x="1000" y="421"/>
                    <a:pt x="1181" y="339"/>
                    <a:pt x="1361" y="274"/>
                  </a:cubicBezTo>
                  <a:cubicBezTo>
                    <a:pt x="1508" y="233"/>
                    <a:pt x="1660" y="212"/>
                    <a:pt x="1812" y="212"/>
                  </a:cubicBezTo>
                  <a:cubicBezTo>
                    <a:pt x="1963" y="212"/>
                    <a:pt x="2115" y="233"/>
                    <a:pt x="2262" y="274"/>
                  </a:cubicBezTo>
                  <a:cubicBezTo>
                    <a:pt x="3262" y="536"/>
                    <a:pt x="3590" y="1913"/>
                    <a:pt x="2918" y="2568"/>
                  </a:cubicBezTo>
                  <a:cubicBezTo>
                    <a:pt x="2787" y="2699"/>
                    <a:pt x="2607" y="2798"/>
                    <a:pt x="2410" y="2831"/>
                  </a:cubicBezTo>
                  <a:cubicBezTo>
                    <a:pt x="2351" y="2839"/>
                    <a:pt x="2294" y="2843"/>
                    <a:pt x="2241" y="2843"/>
                  </a:cubicBezTo>
                  <a:cubicBezTo>
                    <a:pt x="1773" y="2843"/>
                    <a:pt x="1515" y="2546"/>
                    <a:pt x="1574" y="2355"/>
                  </a:cubicBezTo>
                  <a:cubicBezTo>
                    <a:pt x="1574" y="2355"/>
                    <a:pt x="1574" y="2322"/>
                    <a:pt x="1640" y="2322"/>
                  </a:cubicBezTo>
                  <a:cubicBezTo>
                    <a:pt x="1651" y="2322"/>
                    <a:pt x="1671" y="2323"/>
                    <a:pt x="1698" y="2323"/>
                  </a:cubicBezTo>
                  <a:cubicBezTo>
                    <a:pt x="1835" y="2323"/>
                    <a:pt x="2142" y="2301"/>
                    <a:pt x="2279" y="2027"/>
                  </a:cubicBezTo>
                  <a:cubicBezTo>
                    <a:pt x="2398" y="1657"/>
                    <a:pt x="2111" y="1329"/>
                    <a:pt x="1771" y="1329"/>
                  </a:cubicBezTo>
                  <a:cubicBezTo>
                    <a:pt x="1690" y="1329"/>
                    <a:pt x="1607" y="1347"/>
                    <a:pt x="1525" y="1388"/>
                  </a:cubicBezTo>
                  <a:cubicBezTo>
                    <a:pt x="918" y="1765"/>
                    <a:pt x="1050" y="2699"/>
                    <a:pt x="1754" y="2880"/>
                  </a:cubicBezTo>
                  <a:cubicBezTo>
                    <a:pt x="1933" y="2959"/>
                    <a:pt x="2119" y="2998"/>
                    <a:pt x="2302" y="2998"/>
                  </a:cubicBezTo>
                  <a:cubicBezTo>
                    <a:pt x="2758" y="2998"/>
                    <a:pt x="3192" y="2760"/>
                    <a:pt x="3426" y="2339"/>
                  </a:cubicBezTo>
                  <a:cubicBezTo>
                    <a:pt x="3689" y="1798"/>
                    <a:pt x="3639" y="1159"/>
                    <a:pt x="3295" y="667"/>
                  </a:cubicBezTo>
                  <a:cubicBezTo>
                    <a:pt x="2959" y="244"/>
                    <a:pt x="2463" y="1"/>
                    <a:pt x="195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 name="Google Shape;2126;p2"/>
            <p:cNvSpPr/>
            <p:nvPr/>
          </p:nvSpPr>
          <p:spPr>
            <a:xfrm>
              <a:off x="1480975" y="1420800"/>
              <a:ext cx="43000" cy="60250"/>
            </a:xfrm>
            <a:custGeom>
              <a:avLst/>
              <a:gdLst/>
              <a:ahLst/>
              <a:cxnLst/>
              <a:rect l="l" t="t" r="r" b="b"/>
              <a:pathLst>
                <a:path w="1720" h="2410" extrusionOk="0">
                  <a:moveTo>
                    <a:pt x="214" y="0"/>
                  </a:moveTo>
                  <a:cubicBezTo>
                    <a:pt x="214" y="0"/>
                    <a:pt x="247" y="82"/>
                    <a:pt x="116" y="476"/>
                  </a:cubicBezTo>
                  <a:cubicBezTo>
                    <a:pt x="1" y="853"/>
                    <a:pt x="329" y="1115"/>
                    <a:pt x="968" y="1410"/>
                  </a:cubicBezTo>
                  <a:cubicBezTo>
                    <a:pt x="1345" y="1607"/>
                    <a:pt x="1607" y="1984"/>
                    <a:pt x="1673" y="2410"/>
                  </a:cubicBezTo>
                  <a:cubicBezTo>
                    <a:pt x="1719" y="514"/>
                    <a:pt x="982" y="343"/>
                    <a:pt x="731" y="343"/>
                  </a:cubicBezTo>
                  <a:cubicBezTo>
                    <a:pt x="715" y="343"/>
                    <a:pt x="701" y="344"/>
                    <a:pt x="689" y="344"/>
                  </a:cubicBezTo>
                  <a:cubicBezTo>
                    <a:pt x="493" y="344"/>
                    <a:pt x="394" y="263"/>
                    <a:pt x="362" y="164"/>
                  </a:cubicBezTo>
                  <a:cubicBezTo>
                    <a:pt x="345" y="66"/>
                    <a:pt x="214" y="0"/>
                    <a:pt x="21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 name="Google Shape;2127;p2"/>
            <p:cNvSpPr/>
            <p:nvPr/>
          </p:nvSpPr>
          <p:spPr>
            <a:xfrm>
              <a:off x="1346975" y="1242950"/>
              <a:ext cx="159850" cy="250800"/>
            </a:xfrm>
            <a:custGeom>
              <a:avLst/>
              <a:gdLst/>
              <a:ahLst/>
              <a:cxnLst/>
              <a:rect l="l" t="t" r="r" b="b"/>
              <a:pathLst>
                <a:path w="6394" h="10032" extrusionOk="0">
                  <a:moveTo>
                    <a:pt x="1148" y="0"/>
                  </a:moveTo>
                  <a:lnTo>
                    <a:pt x="1148" y="0"/>
                  </a:lnTo>
                  <a:cubicBezTo>
                    <a:pt x="1247" y="115"/>
                    <a:pt x="1230" y="296"/>
                    <a:pt x="1116" y="410"/>
                  </a:cubicBezTo>
                  <a:cubicBezTo>
                    <a:pt x="902" y="591"/>
                    <a:pt x="362" y="1213"/>
                    <a:pt x="755" y="1836"/>
                  </a:cubicBezTo>
                  <a:cubicBezTo>
                    <a:pt x="1197" y="2525"/>
                    <a:pt x="1788" y="2295"/>
                    <a:pt x="1984" y="2885"/>
                  </a:cubicBezTo>
                  <a:cubicBezTo>
                    <a:pt x="1984" y="2885"/>
                    <a:pt x="2066" y="3164"/>
                    <a:pt x="1870" y="3279"/>
                  </a:cubicBezTo>
                  <a:cubicBezTo>
                    <a:pt x="1840" y="3295"/>
                    <a:pt x="1811" y="3302"/>
                    <a:pt x="1783" y="3302"/>
                  </a:cubicBezTo>
                  <a:cubicBezTo>
                    <a:pt x="1644" y="3302"/>
                    <a:pt x="1542" y="3118"/>
                    <a:pt x="1542" y="2967"/>
                  </a:cubicBezTo>
                  <a:cubicBezTo>
                    <a:pt x="1476" y="2656"/>
                    <a:pt x="1230" y="2426"/>
                    <a:pt x="919" y="2394"/>
                  </a:cubicBezTo>
                  <a:cubicBezTo>
                    <a:pt x="542" y="2328"/>
                    <a:pt x="493" y="2213"/>
                    <a:pt x="493" y="2213"/>
                  </a:cubicBezTo>
                  <a:lnTo>
                    <a:pt x="493" y="2213"/>
                  </a:lnTo>
                  <a:cubicBezTo>
                    <a:pt x="542" y="2361"/>
                    <a:pt x="558" y="2508"/>
                    <a:pt x="525" y="2656"/>
                  </a:cubicBezTo>
                  <a:cubicBezTo>
                    <a:pt x="460" y="2803"/>
                    <a:pt x="165" y="3295"/>
                    <a:pt x="722" y="3672"/>
                  </a:cubicBezTo>
                  <a:cubicBezTo>
                    <a:pt x="1296" y="4066"/>
                    <a:pt x="1574" y="3869"/>
                    <a:pt x="1689" y="4492"/>
                  </a:cubicBezTo>
                  <a:cubicBezTo>
                    <a:pt x="1788" y="5131"/>
                    <a:pt x="1837" y="5918"/>
                    <a:pt x="2181" y="6246"/>
                  </a:cubicBezTo>
                  <a:cubicBezTo>
                    <a:pt x="2066" y="6180"/>
                    <a:pt x="1968" y="6082"/>
                    <a:pt x="1902" y="5950"/>
                  </a:cubicBezTo>
                  <a:cubicBezTo>
                    <a:pt x="1765" y="5630"/>
                    <a:pt x="1442" y="5423"/>
                    <a:pt x="1080" y="5423"/>
                  </a:cubicBezTo>
                  <a:cubicBezTo>
                    <a:pt x="1054" y="5423"/>
                    <a:pt x="1027" y="5424"/>
                    <a:pt x="1001" y="5426"/>
                  </a:cubicBezTo>
                  <a:cubicBezTo>
                    <a:pt x="958" y="5428"/>
                    <a:pt x="918" y="5430"/>
                    <a:pt x="880" y="5430"/>
                  </a:cubicBezTo>
                  <a:cubicBezTo>
                    <a:pt x="417" y="5430"/>
                    <a:pt x="358" y="5252"/>
                    <a:pt x="312" y="5131"/>
                  </a:cubicBezTo>
                  <a:lnTo>
                    <a:pt x="312" y="5131"/>
                  </a:lnTo>
                  <a:cubicBezTo>
                    <a:pt x="312" y="5131"/>
                    <a:pt x="1" y="6131"/>
                    <a:pt x="935" y="6606"/>
                  </a:cubicBezTo>
                  <a:cubicBezTo>
                    <a:pt x="1870" y="7098"/>
                    <a:pt x="1788" y="6737"/>
                    <a:pt x="3083" y="7803"/>
                  </a:cubicBezTo>
                  <a:cubicBezTo>
                    <a:pt x="4132" y="8655"/>
                    <a:pt x="4328" y="8704"/>
                    <a:pt x="4328" y="8704"/>
                  </a:cubicBezTo>
                  <a:cubicBezTo>
                    <a:pt x="4300" y="8699"/>
                    <a:pt x="4271" y="8697"/>
                    <a:pt x="4243" y="8697"/>
                  </a:cubicBezTo>
                  <a:cubicBezTo>
                    <a:pt x="4076" y="8697"/>
                    <a:pt x="3918" y="8779"/>
                    <a:pt x="3820" y="8934"/>
                  </a:cubicBezTo>
                  <a:cubicBezTo>
                    <a:pt x="3607" y="9229"/>
                    <a:pt x="3722" y="9639"/>
                    <a:pt x="4050" y="9802"/>
                  </a:cubicBezTo>
                  <a:cubicBezTo>
                    <a:pt x="4050" y="9802"/>
                    <a:pt x="3935" y="9589"/>
                    <a:pt x="4132" y="9573"/>
                  </a:cubicBezTo>
                  <a:cubicBezTo>
                    <a:pt x="4138" y="9572"/>
                    <a:pt x="4145" y="9572"/>
                    <a:pt x="4151" y="9572"/>
                  </a:cubicBezTo>
                  <a:cubicBezTo>
                    <a:pt x="4275" y="9572"/>
                    <a:pt x="4423" y="9662"/>
                    <a:pt x="4583" y="9662"/>
                  </a:cubicBezTo>
                  <a:cubicBezTo>
                    <a:pt x="4675" y="9662"/>
                    <a:pt x="4771" y="9632"/>
                    <a:pt x="4869" y="9540"/>
                  </a:cubicBezTo>
                  <a:cubicBezTo>
                    <a:pt x="4988" y="9421"/>
                    <a:pt x="5183" y="9323"/>
                    <a:pt x="5410" y="9323"/>
                  </a:cubicBezTo>
                  <a:cubicBezTo>
                    <a:pt x="5713" y="9323"/>
                    <a:pt x="6075" y="9498"/>
                    <a:pt x="6394" y="10032"/>
                  </a:cubicBezTo>
                  <a:cubicBezTo>
                    <a:pt x="6394" y="10032"/>
                    <a:pt x="6164" y="9229"/>
                    <a:pt x="4836" y="8688"/>
                  </a:cubicBezTo>
                  <a:cubicBezTo>
                    <a:pt x="3115" y="7983"/>
                    <a:pt x="2050" y="6262"/>
                    <a:pt x="2132" y="4426"/>
                  </a:cubicBezTo>
                  <a:cubicBezTo>
                    <a:pt x="2214" y="2197"/>
                    <a:pt x="3509" y="673"/>
                    <a:pt x="11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 name="Google Shape;2128;p2"/>
            <p:cNvSpPr/>
            <p:nvPr/>
          </p:nvSpPr>
          <p:spPr>
            <a:xfrm>
              <a:off x="1393300" y="1179100"/>
              <a:ext cx="72950" cy="268775"/>
            </a:xfrm>
            <a:custGeom>
              <a:avLst/>
              <a:gdLst/>
              <a:ahLst/>
              <a:cxnLst/>
              <a:rect l="l" t="t" r="r" b="b"/>
              <a:pathLst>
                <a:path w="2918" h="10751" extrusionOk="0">
                  <a:moveTo>
                    <a:pt x="1307" y="1"/>
                  </a:moveTo>
                  <a:cubicBezTo>
                    <a:pt x="724" y="1"/>
                    <a:pt x="172" y="376"/>
                    <a:pt x="99" y="899"/>
                  </a:cubicBezTo>
                  <a:cubicBezTo>
                    <a:pt x="0" y="1456"/>
                    <a:pt x="426" y="1964"/>
                    <a:pt x="984" y="1964"/>
                  </a:cubicBezTo>
                  <a:cubicBezTo>
                    <a:pt x="991" y="1965"/>
                    <a:pt x="998" y="1965"/>
                    <a:pt x="1006" y="1965"/>
                  </a:cubicBezTo>
                  <a:cubicBezTo>
                    <a:pt x="1565" y="1965"/>
                    <a:pt x="1850" y="1354"/>
                    <a:pt x="1639" y="1079"/>
                  </a:cubicBezTo>
                  <a:cubicBezTo>
                    <a:pt x="1563" y="961"/>
                    <a:pt x="1445" y="909"/>
                    <a:pt x="1328" y="909"/>
                  </a:cubicBezTo>
                  <a:cubicBezTo>
                    <a:pt x="1121" y="909"/>
                    <a:pt x="913" y="1073"/>
                    <a:pt x="934" y="1325"/>
                  </a:cubicBezTo>
                  <a:cubicBezTo>
                    <a:pt x="951" y="1637"/>
                    <a:pt x="1295" y="1620"/>
                    <a:pt x="1344" y="1653"/>
                  </a:cubicBezTo>
                  <a:cubicBezTo>
                    <a:pt x="1377" y="1702"/>
                    <a:pt x="1344" y="1751"/>
                    <a:pt x="1344" y="1751"/>
                  </a:cubicBezTo>
                  <a:cubicBezTo>
                    <a:pt x="1295" y="1817"/>
                    <a:pt x="1230" y="1866"/>
                    <a:pt x="1164" y="1899"/>
                  </a:cubicBezTo>
                  <a:cubicBezTo>
                    <a:pt x="1148" y="1899"/>
                    <a:pt x="1115" y="1915"/>
                    <a:pt x="1098" y="1915"/>
                  </a:cubicBezTo>
                  <a:cubicBezTo>
                    <a:pt x="1065" y="1919"/>
                    <a:pt x="1031" y="1921"/>
                    <a:pt x="999" y="1921"/>
                  </a:cubicBezTo>
                  <a:cubicBezTo>
                    <a:pt x="473" y="1921"/>
                    <a:pt x="72" y="1440"/>
                    <a:pt x="180" y="915"/>
                  </a:cubicBezTo>
                  <a:cubicBezTo>
                    <a:pt x="252" y="444"/>
                    <a:pt x="747" y="119"/>
                    <a:pt x="1265" y="119"/>
                  </a:cubicBezTo>
                  <a:cubicBezTo>
                    <a:pt x="1574" y="119"/>
                    <a:pt x="1892" y="236"/>
                    <a:pt x="2131" y="506"/>
                  </a:cubicBezTo>
                  <a:cubicBezTo>
                    <a:pt x="2754" y="1243"/>
                    <a:pt x="2606" y="2423"/>
                    <a:pt x="2246" y="3440"/>
                  </a:cubicBezTo>
                  <a:cubicBezTo>
                    <a:pt x="1426" y="5456"/>
                    <a:pt x="541" y="7488"/>
                    <a:pt x="1148" y="8980"/>
                  </a:cubicBezTo>
                  <a:cubicBezTo>
                    <a:pt x="1426" y="9734"/>
                    <a:pt x="1967" y="10357"/>
                    <a:pt x="2672" y="10750"/>
                  </a:cubicBezTo>
                  <a:cubicBezTo>
                    <a:pt x="2000" y="10324"/>
                    <a:pt x="1492" y="9685"/>
                    <a:pt x="1230" y="8947"/>
                  </a:cubicBezTo>
                  <a:cubicBezTo>
                    <a:pt x="672" y="7505"/>
                    <a:pt x="1557" y="5554"/>
                    <a:pt x="2393" y="3505"/>
                  </a:cubicBezTo>
                  <a:cubicBezTo>
                    <a:pt x="2770" y="2473"/>
                    <a:pt x="2918" y="1227"/>
                    <a:pt x="2246" y="407"/>
                  </a:cubicBezTo>
                  <a:cubicBezTo>
                    <a:pt x="1978" y="122"/>
                    <a:pt x="1638" y="1"/>
                    <a:pt x="130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 name="Google Shape;2129;p2"/>
            <p:cNvSpPr/>
            <p:nvPr/>
          </p:nvSpPr>
          <p:spPr>
            <a:xfrm>
              <a:off x="1478525" y="1257300"/>
              <a:ext cx="94675" cy="93850"/>
            </a:xfrm>
            <a:custGeom>
              <a:avLst/>
              <a:gdLst/>
              <a:ahLst/>
              <a:cxnLst/>
              <a:rect l="l" t="t" r="r" b="b"/>
              <a:pathLst>
                <a:path w="3787" h="3754" extrusionOk="0">
                  <a:moveTo>
                    <a:pt x="509" y="0"/>
                  </a:moveTo>
                  <a:lnTo>
                    <a:pt x="509" y="0"/>
                  </a:lnTo>
                  <a:cubicBezTo>
                    <a:pt x="509" y="0"/>
                    <a:pt x="279" y="82"/>
                    <a:pt x="148" y="672"/>
                  </a:cubicBezTo>
                  <a:cubicBezTo>
                    <a:pt x="1" y="1279"/>
                    <a:pt x="279" y="1492"/>
                    <a:pt x="1066" y="1869"/>
                  </a:cubicBezTo>
                  <a:cubicBezTo>
                    <a:pt x="1836" y="2229"/>
                    <a:pt x="1886" y="3524"/>
                    <a:pt x="1886" y="3524"/>
                  </a:cubicBezTo>
                  <a:lnTo>
                    <a:pt x="1902" y="3754"/>
                  </a:lnTo>
                  <a:lnTo>
                    <a:pt x="1918" y="3524"/>
                  </a:lnTo>
                  <a:cubicBezTo>
                    <a:pt x="1918" y="3524"/>
                    <a:pt x="1951" y="2229"/>
                    <a:pt x="2738" y="1869"/>
                  </a:cubicBezTo>
                  <a:cubicBezTo>
                    <a:pt x="3525" y="1508"/>
                    <a:pt x="3787" y="1279"/>
                    <a:pt x="3656" y="672"/>
                  </a:cubicBezTo>
                  <a:cubicBezTo>
                    <a:pt x="3508" y="82"/>
                    <a:pt x="3279" y="0"/>
                    <a:pt x="3279" y="0"/>
                  </a:cubicBezTo>
                  <a:lnTo>
                    <a:pt x="3279" y="0"/>
                  </a:lnTo>
                  <a:cubicBezTo>
                    <a:pt x="3279" y="0"/>
                    <a:pt x="3292" y="271"/>
                    <a:pt x="3122" y="271"/>
                  </a:cubicBezTo>
                  <a:cubicBezTo>
                    <a:pt x="3105" y="271"/>
                    <a:pt x="3087" y="268"/>
                    <a:pt x="3066" y="262"/>
                  </a:cubicBezTo>
                  <a:cubicBezTo>
                    <a:pt x="2959" y="240"/>
                    <a:pt x="2821" y="181"/>
                    <a:pt x="2690" y="181"/>
                  </a:cubicBezTo>
                  <a:cubicBezTo>
                    <a:pt x="2539" y="181"/>
                    <a:pt x="2398" y="259"/>
                    <a:pt x="2328" y="557"/>
                  </a:cubicBezTo>
                  <a:cubicBezTo>
                    <a:pt x="2200" y="1084"/>
                    <a:pt x="2150" y="1657"/>
                    <a:pt x="1936" y="1657"/>
                  </a:cubicBezTo>
                  <a:cubicBezTo>
                    <a:pt x="1930" y="1657"/>
                    <a:pt x="1924" y="1657"/>
                    <a:pt x="1918" y="1656"/>
                  </a:cubicBezTo>
                  <a:lnTo>
                    <a:pt x="1869" y="1656"/>
                  </a:lnTo>
                  <a:cubicBezTo>
                    <a:pt x="1863" y="1657"/>
                    <a:pt x="1857" y="1657"/>
                    <a:pt x="1851" y="1657"/>
                  </a:cubicBezTo>
                  <a:cubicBezTo>
                    <a:pt x="1637" y="1657"/>
                    <a:pt x="1587" y="1084"/>
                    <a:pt x="1459" y="557"/>
                  </a:cubicBezTo>
                  <a:cubicBezTo>
                    <a:pt x="1398" y="259"/>
                    <a:pt x="1256" y="181"/>
                    <a:pt x="1103" y="181"/>
                  </a:cubicBezTo>
                  <a:cubicBezTo>
                    <a:pt x="970" y="181"/>
                    <a:pt x="828" y="240"/>
                    <a:pt x="722" y="262"/>
                  </a:cubicBezTo>
                  <a:cubicBezTo>
                    <a:pt x="701" y="268"/>
                    <a:pt x="682" y="271"/>
                    <a:pt x="665" y="271"/>
                  </a:cubicBezTo>
                  <a:cubicBezTo>
                    <a:pt x="495" y="271"/>
                    <a:pt x="509" y="0"/>
                    <a:pt x="50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 name="Google Shape;2130;p2"/>
            <p:cNvSpPr/>
            <p:nvPr/>
          </p:nvSpPr>
          <p:spPr>
            <a:xfrm>
              <a:off x="1508850" y="1192550"/>
              <a:ext cx="34025" cy="84850"/>
            </a:xfrm>
            <a:custGeom>
              <a:avLst/>
              <a:gdLst/>
              <a:ahLst/>
              <a:cxnLst/>
              <a:rect l="l" t="t" r="r" b="b"/>
              <a:pathLst>
                <a:path w="1361" h="3394" extrusionOk="0">
                  <a:moveTo>
                    <a:pt x="689" y="0"/>
                  </a:moveTo>
                  <a:lnTo>
                    <a:pt x="640" y="345"/>
                  </a:lnTo>
                  <a:cubicBezTo>
                    <a:pt x="607" y="623"/>
                    <a:pt x="509" y="885"/>
                    <a:pt x="361" y="1115"/>
                  </a:cubicBezTo>
                  <a:cubicBezTo>
                    <a:pt x="132" y="1459"/>
                    <a:pt x="1" y="1771"/>
                    <a:pt x="296" y="2164"/>
                  </a:cubicBezTo>
                  <a:cubicBezTo>
                    <a:pt x="492" y="2443"/>
                    <a:pt x="607" y="2738"/>
                    <a:pt x="640" y="3066"/>
                  </a:cubicBezTo>
                  <a:cubicBezTo>
                    <a:pt x="656" y="3147"/>
                    <a:pt x="673" y="3393"/>
                    <a:pt x="673" y="3393"/>
                  </a:cubicBezTo>
                  <a:cubicBezTo>
                    <a:pt x="689" y="3393"/>
                    <a:pt x="705" y="3131"/>
                    <a:pt x="705" y="3066"/>
                  </a:cubicBezTo>
                  <a:cubicBezTo>
                    <a:pt x="755" y="2738"/>
                    <a:pt x="869" y="2443"/>
                    <a:pt x="1066" y="2164"/>
                  </a:cubicBezTo>
                  <a:cubicBezTo>
                    <a:pt x="1361" y="1754"/>
                    <a:pt x="1230" y="1459"/>
                    <a:pt x="1000" y="1115"/>
                  </a:cubicBezTo>
                  <a:cubicBezTo>
                    <a:pt x="853" y="885"/>
                    <a:pt x="755" y="623"/>
                    <a:pt x="722" y="345"/>
                  </a:cubicBezTo>
                  <a:lnTo>
                    <a:pt x="68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 name="Google Shape;2131;p2"/>
            <p:cNvSpPr/>
            <p:nvPr/>
          </p:nvSpPr>
          <p:spPr>
            <a:xfrm>
              <a:off x="1456000" y="1169200"/>
              <a:ext cx="69675" cy="203675"/>
            </a:xfrm>
            <a:custGeom>
              <a:avLst/>
              <a:gdLst/>
              <a:ahLst/>
              <a:cxnLst/>
              <a:rect l="l" t="t" r="r" b="b"/>
              <a:pathLst>
                <a:path w="2787" h="8147" extrusionOk="0">
                  <a:moveTo>
                    <a:pt x="2098" y="0"/>
                  </a:moveTo>
                  <a:lnTo>
                    <a:pt x="2098" y="0"/>
                  </a:lnTo>
                  <a:cubicBezTo>
                    <a:pt x="2426" y="1098"/>
                    <a:pt x="967" y="1295"/>
                    <a:pt x="443" y="2918"/>
                  </a:cubicBezTo>
                  <a:cubicBezTo>
                    <a:pt x="0" y="4278"/>
                    <a:pt x="279" y="5229"/>
                    <a:pt x="1574" y="6147"/>
                  </a:cubicBezTo>
                  <a:cubicBezTo>
                    <a:pt x="2721" y="6934"/>
                    <a:pt x="2770" y="7999"/>
                    <a:pt x="2770" y="8147"/>
                  </a:cubicBezTo>
                  <a:cubicBezTo>
                    <a:pt x="2787" y="7655"/>
                    <a:pt x="2623" y="7163"/>
                    <a:pt x="2344" y="6753"/>
                  </a:cubicBezTo>
                  <a:cubicBezTo>
                    <a:pt x="2033" y="6327"/>
                    <a:pt x="1639" y="6081"/>
                    <a:pt x="1049" y="5557"/>
                  </a:cubicBezTo>
                  <a:cubicBezTo>
                    <a:pt x="885" y="5393"/>
                    <a:pt x="738" y="5196"/>
                    <a:pt x="656" y="4967"/>
                  </a:cubicBezTo>
                  <a:cubicBezTo>
                    <a:pt x="328" y="4131"/>
                    <a:pt x="984" y="3262"/>
                    <a:pt x="1311" y="2901"/>
                  </a:cubicBezTo>
                  <a:cubicBezTo>
                    <a:pt x="1721" y="2442"/>
                    <a:pt x="2442" y="1967"/>
                    <a:pt x="2573" y="1065"/>
                  </a:cubicBezTo>
                  <a:cubicBezTo>
                    <a:pt x="2721" y="180"/>
                    <a:pt x="2098" y="0"/>
                    <a:pt x="209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 name="Google Shape;2132;p2"/>
            <p:cNvSpPr/>
            <p:nvPr/>
          </p:nvSpPr>
          <p:spPr>
            <a:xfrm>
              <a:off x="1380825" y="933275"/>
              <a:ext cx="60850" cy="136350"/>
            </a:xfrm>
            <a:custGeom>
              <a:avLst/>
              <a:gdLst/>
              <a:ahLst/>
              <a:cxnLst/>
              <a:rect l="l" t="t" r="r" b="b"/>
              <a:pathLst>
                <a:path w="2434" h="5454" extrusionOk="0">
                  <a:moveTo>
                    <a:pt x="1008" y="0"/>
                  </a:moveTo>
                  <a:cubicBezTo>
                    <a:pt x="659" y="0"/>
                    <a:pt x="0" y="564"/>
                    <a:pt x="302" y="2422"/>
                  </a:cubicBezTo>
                  <a:cubicBezTo>
                    <a:pt x="614" y="4454"/>
                    <a:pt x="2171" y="5421"/>
                    <a:pt x="2433" y="5454"/>
                  </a:cubicBezTo>
                  <a:cubicBezTo>
                    <a:pt x="2433" y="5454"/>
                    <a:pt x="925" y="4471"/>
                    <a:pt x="794" y="2799"/>
                  </a:cubicBezTo>
                  <a:cubicBezTo>
                    <a:pt x="663" y="1110"/>
                    <a:pt x="1171" y="1078"/>
                    <a:pt x="1319" y="717"/>
                  </a:cubicBezTo>
                  <a:cubicBezTo>
                    <a:pt x="1483" y="356"/>
                    <a:pt x="1417" y="110"/>
                    <a:pt x="1089" y="12"/>
                  </a:cubicBezTo>
                  <a:cubicBezTo>
                    <a:pt x="1065" y="4"/>
                    <a:pt x="1037" y="0"/>
                    <a:pt x="100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 name="Google Shape;2133;p2"/>
            <p:cNvSpPr/>
            <p:nvPr/>
          </p:nvSpPr>
          <p:spPr>
            <a:xfrm>
              <a:off x="1353950" y="895675"/>
              <a:ext cx="131975" cy="177650"/>
            </a:xfrm>
            <a:custGeom>
              <a:avLst/>
              <a:gdLst/>
              <a:ahLst/>
              <a:cxnLst/>
              <a:rect l="l" t="t" r="r" b="b"/>
              <a:pathLst>
                <a:path w="5279" h="7106" extrusionOk="0">
                  <a:moveTo>
                    <a:pt x="3568" y="0"/>
                  </a:moveTo>
                  <a:cubicBezTo>
                    <a:pt x="3366" y="0"/>
                    <a:pt x="3177" y="24"/>
                    <a:pt x="3017" y="57"/>
                  </a:cubicBezTo>
                  <a:cubicBezTo>
                    <a:pt x="2590" y="139"/>
                    <a:pt x="2181" y="303"/>
                    <a:pt x="1820" y="549"/>
                  </a:cubicBezTo>
                  <a:cubicBezTo>
                    <a:pt x="1" y="1909"/>
                    <a:pt x="328" y="4303"/>
                    <a:pt x="869" y="5434"/>
                  </a:cubicBezTo>
                  <a:cubicBezTo>
                    <a:pt x="1164" y="6122"/>
                    <a:pt x="1656" y="6696"/>
                    <a:pt x="2263" y="7105"/>
                  </a:cubicBezTo>
                  <a:cubicBezTo>
                    <a:pt x="1673" y="6679"/>
                    <a:pt x="1214" y="6089"/>
                    <a:pt x="951" y="5401"/>
                  </a:cubicBezTo>
                  <a:cubicBezTo>
                    <a:pt x="443" y="4253"/>
                    <a:pt x="197" y="1959"/>
                    <a:pt x="1918" y="697"/>
                  </a:cubicBezTo>
                  <a:cubicBezTo>
                    <a:pt x="2341" y="381"/>
                    <a:pt x="2893" y="190"/>
                    <a:pt x="3405" y="190"/>
                  </a:cubicBezTo>
                  <a:cubicBezTo>
                    <a:pt x="3825" y="190"/>
                    <a:pt x="4218" y="319"/>
                    <a:pt x="4492" y="615"/>
                  </a:cubicBezTo>
                  <a:cubicBezTo>
                    <a:pt x="5138" y="1244"/>
                    <a:pt x="4670" y="2304"/>
                    <a:pt x="3967" y="2304"/>
                  </a:cubicBezTo>
                  <a:cubicBezTo>
                    <a:pt x="3956" y="2304"/>
                    <a:pt x="3945" y="2303"/>
                    <a:pt x="3935" y="2303"/>
                  </a:cubicBezTo>
                  <a:cubicBezTo>
                    <a:pt x="3905" y="2306"/>
                    <a:pt x="3875" y="2308"/>
                    <a:pt x="3845" y="2308"/>
                  </a:cubicBezTo>
                  <a:cubicBezTo>
                    <a:pt x="3584" y="2308"/>
                    <a:pt x="3344" y="2180"/>
                    <a:pt x="3197" y="1959"/>
                  </a:cubicBezTo>
                  <a:cubicBezTo>
                    <a:pt x="3148" y="1844"/>
                    <a:pt x="3131" y="1713"/>
                    <a:pt x="3131" y="1582"/>
                  </a:cubicBezTo>
                  <a:cubicBezTo>
                    <a:pt x="3161" y="1337"/>
                    <a:pt x="3243" y="1262"/>
                    <a:pt x="3297" y="1262"/>
                  </a:cubicBezTo>
                  <a:cubicBezTo>
                    <a:pt x="3334" y="1262"/>
                    <a:pt x="3358" y="1296"/>
                    <a:pt x="3344" y="1336"/>
                  </a:cubicBezTo>
                  <a:cubicBezTo>
                    <a:pt x="3301" y="1567"/>
                    <a:pt x="3488" y="1773"/>
                    <a:pt x="3712" y="1773"/>
                  </a:cubicBezTo>
                  <a:cubicBezTo>
                    <a:pt x="3742" y="1773"/>
                    <a:pt x="3773" y="1770"/>
                    <a:pt x="3803" y="1762"/>
                  </a:cubicBezTo>
                  <a:cubicBezTo>
                    <a:pt x="4213" y="1713"/>
                    <a:pt x="4312" y="1155"/>
                    <a:pt x="3951" y="959"/>
                  </a:cubicBezTo>
                  <a:cubicBezTo>
                    <a:pt x="3857" y="912"/>
                    <a:pt x="3759" y="890"/>
                    <a:pt x="3663" y="890"/>
                  </a:cubicBezTo>
                  <a:cubicBezTo>
                    <a:pt x="3354" y="890"/>
                    <a:pt x="3067" y="1113"/>
                    <a:pt x="3017" y="1451"/>
                  </a:cubicBezTo>
                  <a:cubicBezTo>
                    <a:pt x="2967" y="1778"/>
                    <a:pt x="3131" y="2106"/>
                    <a:pt x="3426" y="2270"/>
                  </a:cubicBezTo>
                  <a:lnTo>
                    <a:pt x="3443" y="2286"/>
                  </a:lnTo>
                  <a:lnTo>
                    <a:pt x="3459" y="2286"/>
                  </a:lnTo>
                  <a:cubicBezTo>
                    <a:pt x="3558" y="2336"/>
                    <a:pt x="3656" y="2368"/>
                    <a:pt x="3754" y="2385"/>
                  </a:cubicBezTo>
                  <a:cubicBezTo>
                    <a:pt x="3852" y="2407"/>
                    <a:pt x="3949" y="2418"/>
                    <a:pt x="4044" y="2418"/>
                  </a:cubicBezTo>
                  <a:cubicBezTo>
                    <a:pt x="4651" y="2418"/>
                    <a:pt x="5173" y="1991"/>
                    <a:pt x="5229" y="1467"/>
                  </a:cubicBezTo>
                  <a:cubicBezTo>
                    <a:pt x="5279" y="1057"/>
                    <a:pt x="5115" y="664"/>
                    <a:pt x="4803" y="385"/>
                  </a:cubicBezTo>
                  <a:cubicBezTo>
                    <a:pt x="4412" y="92"/>
                    <a:pt x="3964" y="0"/>
                    <a:pt x="35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 name="Google Shape;2134;p2"/>
            <p:cNvSpPr/>
            <p:nvPr/>
          </p:nvSpPr>
          <p:spPr>
            <a:xfrm>
              <a:off x="1434675" y="849175"/>
              <a:ext cx="182375" cy="128675"/>
            </a:xfrm>
            <a:custGeom>
              <a:avLst/>
              <a:gdLst/>
              <a:ahLst/>
              <a:cxnLst/>
              <a:rect l="l" t="t" r="r" b="b"/>
              <a:pathLst>
                <a:path w="7295" h="5147" extrusionOk="0">
                  <a:moveTo>
                    <a:pt x="1747" y="0"/>
                  </a:moveTo>
                  <a:cubicBezTo>
                    <a:pt x="1356" y="0"/>
                    <a:pt x="970" y="175"/>
                    <a:pt x="706" y="508"/>
                  </a:cubicBezTo>
                  <a:cubicBezTo>
                    <a:pt x="612" y="638"/>
                    <a:pt x="465" y="705"/>
                    <a:pt x="317" y="705"/>
                  </a:cubicBezTo>
                  <a:cubicBezTo>
                    <a:pt x="205" y="705"/>
                    <a:pt x="92" y="667"/>
                    <a:pt x="1" y="590"/>
                  </a:cubicBezTo>
                  <a:lnTo>
                    <a:pt x="1" y="590"/>
                  </a:lnTo>
                  <a:cubicBezTo>
                    <a:pt x="33" y="967"/>
                    <a:pt x="50" y="1032"/>
                    <a:pt x="1755" y="1737"/>
                  </a:cubicBezTo>
                  <a:cubicBezTo>
                    <a:pt x="3066" y="2294"/>
                    <a:pt x="3508" y="4261"/>
                    <a:pt x="3640" y="5146"/>
                  </a:cubicBezTo>
                  <a:cubicBezTo>
                    <a:pt x="3787" y="4261"/>
                    <a:pt x="4230" y="2294"/>
                    <a:pt x="5541" y="1737"/>
                  </a:cubicBezTo>
                  <a:cubicBezTo>
                    <a:pt x="7246" y="1032"/>
                    <a:pt x="7262" y="967"/>
                    <a:pt x="7295" y="590"/>
                  </a:cubicBezTo>
                  <a:lnTo>
                    <a:pt x="7295" y="590"/>
                  </a:lnTo>
                  <a:cubicBezTo>
                    <a:pt x="7210" y="667"/>
                    <a:pt x="7098" y="705"/>
                    <a:pt x="6986" y="705"/>
                  </a:cubicBezTo>
                  <a:cubicBezTo>
                    <a:pt x="6838" y="705"/>
                    <a:pt x="6690" y="638"/>
                    <a:pt x="6606" y="508"/>
                  </a:cubicBezTo>
                  <a:cubicBezTo>
                    <a:pt x="6341" y="183"/>
                    <a:pt x="5951" y="12"/>
                    <a:pt x="5558" y="12"/>
                  </a:cubicBezTo>
                  <a:cubicBezTo>
                    <a:pt x="5296" y="12"/>
                    <a:pt x="5033" y="88"/>
                    <a:pt x="4803" y="245"/>
                  </a:cubicBezTo>
                  <a:cubicBezTo>
                    <a:pt x="4230" y="655"/>
                    <a:pt x="3853" y="1475"/>
                    <a:pt x="3656" y="2655"/>
                  </a:cubicBezTo>
                  <a:cubicBezTo>
                    <a:pt x="3459" y="1458"/>
                    <a:pt x="3082" y="639"/>
                    <a:pt x="2509" y="245"/>
                  </a:cubicBezTo>
                  <a:cubicBezTo>
                    <a:pt x="2277" y="80"/>
                    <a:pt x="2011" y="0"/>
                    <a:pt x="17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 name="Google Shape;2135;p2"/>
            <p:cNvSpPr/>
            <p:nvPr/>
          </p:nvSpPr>
          <p:spPr>
            <a:xfrm>
              <a:off x="1492450" y="777850"/>
              <a:ext cx="66825" cy="111075"/>
            </a:xfrm>
            <a:custGeom>
              <a:avLst/>
              <a:gdLst/>
              <a:ahLst/>
              <a:cxnLst/>
              <a:rect l="l" t="t" r="r" b="b"/>
              <a:pathLst>
                <a:path w="2673" h="4443" extrusionOk="0">
                  <a:moveTo>
                    <a:pt x="1345" y="0"/>
                  </a:moveTo>
                  <a:cubicBezTo>
                    <a:pt x="1263" y="164"/>
                    <a:pt x="1148" y="312"/>
                    <a:pt x="1017" y="427"/>
                  </a:cubicBezTo>
                  <a:cubicBezTo>
                    <a:pt x="575" y="853"/>
                    <a:pt x="1" y="1721"/>
                    <a:pt x="738" y="2918"/>
                  </a:cubicBezTo>
                  <a:cubicBezTo>
                    <a:pt x="1017" y="3377"/>
                    <a:pt x="1230" y="3902"/>
                    <a:pt x="1345" y="4442"/>
                  </a:cubicBezTo>
                  <a:cubicBezTo>
                    <a:pt x="1460" y="3902"/>
                    <a:pt x="1656" y="3377"/>
                    <a:pt x="1951" y="2918"/>
                  </a:cubicBezTo>
                  <a:cubicBezTo>
                    <a:pt x="2673" y="1721"/>
                    <a:pt x="2115" y="869"/>
                    <a:pt x="1673" y="427"/>
                  </a:cubicBezTo>
                  <a:cubicBezTo>
                    <a:pt x="1542" y="312"/>
                    <a:pt x="1427" y="164"/>
                    <a:pt x="13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 name="Google Shape;2136;p2"/>
            <p:cNvSpPr/>
            <p:nvPr/>
          </p:nvSpPr>
          <p:spPr>
            <a:xfrm>
              <a:off x="1449425" y="673275"/>
              <a:ext cx="152875" cy="167700"/>
            </a:xfrm>
            <a:custGeom>
              <a:avLst/>
              <a:gdLst/>
              <a:ahLst/>
              <a:cxnLst/>
              <a:rect l="l" t="t" r="r" b="b"/>
              <a:pathLst>
                <a:path w="6115" h="6708" extrusionOk="0">
                  <a:moveTo>
                    <a:pt x="1593" y="1"/>
                  </a:moveTo>
                  <a:cubicBezTo>
                    <a:pt x="1195" y="1"/>
                    <a:pt x="805" y="156"/>
                    <a:pt x="574" y="446"/>
                  </a:cubicBezTo>
                  <a:cubicBezTo>
                    <a:pt x="1" y="1102"/>
                    <a:pt x="476" y="2069"/>
                    <a:pt x="1132" y="2102"/>
                  </a:cubicBezTo>
                  <a:cubicBezTo>
                    <a:pt x="1150" y="2103"/>
                    <a:pt x="1169" y="2103"/>
                    <a:pt x="1187" y="2103"/>
                  </a:cubicBezTo>
                  <a:cubicBezTo>
                    <a:pt x="1785" y="2103"/>
                    <a:pt x="2013" y="1585"/>
                    <a:pt x="1886" y="1282"/>
                  </a:cubicBezTo>
                  <a:cubicBezTo>
                    <a:pt x="1830" y="1114"/>
                    <a:pt x="1677" y="993"/>
                    <a:pt x="1500" y="993"/>
                  </a:cubicBezTo>
                  <a:cubicBezTo>
                    <a:pt x="1471" y="993"/>
                    <a:pt x="1441" y="996"/>
                    <a:pt x="1410" y="1004"/>
                  </a:cubicBezTo>
                  <a:cubicBezTo>
                    <a:pt x="1263" y="1020"/>
                    <a:pt x="1148" y="1167"/>
                    <a:pt x="1165" y="1315"/>
                  </a:cubicBezTo>
                  <a:cubicBezTo>
                    <a:pt x="1154" y="1471"/>
                    <a:pt x="1282" y="1567"/>
                    <a:pt x="1410" y="1567"/>
                  </a:cubicBezTo>
                  <a:cubicBezTo>
                    <a:pt x="1484" y="1567"/>
                    <a:pt x="1559" y="1535"/>
                    <a:pt x="1607" y="1462"/>
                  </a:cubicBezTo>
                  <a:cubicBezTo>
                    <a:pt x="1647" y="1400"/>
                    <a:pt x="1691" y="1375"/>
                    <a:pt x="1729" y="1375"/>
                  </a:cubicBezTo>
                  <a:cubicBezTo>
                    <a:pt x="1802" y="1375"/>
                    <a:pt x="1858" y="1464"/>
                    <a:pt x="1837" y="1561"/>
                  </a:cubicBezTo>
                  <a:cubicBezTo>
                    <a:pt x="1747" y="1791"/>
                    <a:pt x="1517" y="1942"/>
                    <a:pt x="1272" y="1942"/>
                  </a:cubicBezTo>
                  <a:cubicBezTo>
                    <a:pt x="1204" y="1942"/>
                    <a:pt x="1134" y="1930"/>
                    <a:pt x="1066" y="1905"/>
                  </a:cubicBezTo>
                  <a:cubicBezTo>
                    <a:pt x="656" y="1790"/>
                    <a:pt x="460" y="1053"/>
                    <a:pt x="1017" y="659"/>
                  </a:cubicBezTo>
                  <a:cubicBezTo>
                    <a:pt x="1143" y="567"/>
                    <a:pt x="1328" y="517"/>
                    <a:pt x="1534" y="517"/>
                  </a:cubicBezTo>
                  <a:cubicBezTo>
                    <a:pt x="2130" y="517"/>
                    <a:pt x="2902" y="931"/>
                    <a:pt x="2951" y="1905"/>
                  </a:cubicBezTo>
                  <a:cubicBezTo>
                    <a:pt x="2951" y="3085"/>
                    <a:pt x="2033" y="4118"/>
                    <a:pt x="1771" y="4888"/>
                  </a:cubicBezTo>
                  <a:cubicBezTo>
                    <a:pt x="1410" y="5970"/>
                    <a:pt x="1869" y="6658"/>
                    <a:pt x="1902" y="6708"/>
                  </a:cubicBezTo>
                  <a:cubicBezTo>
                    <a:pt x="1607" y="6150"/>
                    <a:pt x="1591" y="5495"/>
                    <a:pt x="1853" y="4921"/>
                  </a:cubicBezTo>
                  <a:cubicBezTo>
                    <a:pt x="2050" y="4396"/>
                    <a:pt x="2492" y="3839"/>
                    <a:pt x="2804" y="3151"/>
                  </a:cubicBezTo>
                  <a:cubicBezTo>
                    <a:pt x="2918" y="2921"/>
                    <a:pt x="3000" y="2675"/>
                    <a:pt x="3066" y="2446"/>
                  </a:cubicBezTo>
                  <a:cubicBezTo>
                    <a:pt x="3115" y="2675"/>
                    <a:pt x="3197" y="2921"/>
                    <a:pt x="3312" y="3151"/>
                  </a:cubicBezTo>
                  <a:cubicBezTo>
                    <a:pt x="3623" y="3839"/>
                    <a:pt x="4066" y="4396"/>
                    <a:pt x="4263" y="4921"/>
                  </a:cubicBezTo>
                  <a:cubicBezTo>
                    <a:pt x="4524" y="5493"/>
                    <a:pt x="4508" y="6147"/>
                    <a:pt x="4216" y="6703"/>
                  </a:cubicBezTo>
                  <a:lnTo>
                    <a:pt x="4216" y="6703"/>
                  </a:lnTo>
                  <a:cubicBezTo>
                    <a:pt x="4263" y="6617"/>
                    <a:pt x="4698" y="5950"/>
                    <a:pt x="4344" y="4888"/>
                  </a:cubicBezTo>
                  <a:cubicBezTo>
                    <a:pt x="4099" y="4118"/>
                    <a:pt x="3164" y="3085"/>
                    <a:pt x="3164" y="1905"/>
                  </a:cubicBezTo>
                  <a:cubicBezTo>
                    <a:pt x="3213" y="931"/>
                    <a:pt x="3986" y="517"/>
                    <a:pt x="4582" y="517"/>
                  </a:cubicBezTo>
                  <a:cubicBezTo>
                    <a:pt x="4787" y="517"/>
                    <a:pt x="4972" y="567"/>
                    <a:pt x="5098" y="659"/>
                  </a:cubicBezTo>
                  <a:cubicBezTo>
                    <a:pt x="5672" y="1053"/>
                    <a:pt x="5459" y="1790"/>
                    <a:pt x="5049" y="1905"/>
                  </a:cubicBezTo>
                  <a:cubicBezTo>
                    <a:pt x="4981" y="1930"/>
                    <a:pt x="4912" y="1942"/>
                    <a:pt x="4843" y="1942"/>
                  </a:cubicBezTo>
                  <a:cubicBezTo>
                    <a:pt x="4598" y="1942"/>
                    <a:pt x="4369" y="1791"/>
                    <a:pt x="4279" y="1561"/>
                  </a:cubicBezTo>
                  <a:cubicBezTo>
                    <a:pt x="4268" y="1464"/>
                    <a:pt x="4321" y="1375"/>
                    <a:pt x="4390" y="1375"/>
                  </a:cubicBezTo>
                  <a:cubicBezTo>
                    <a:pt x="4427" y="1375"/>
                    <a:pt x="4469" y="1400"/>
                    <a:pt x="4508" y="1462"/>
                  </a:cubicBezTo>
                  <a:cubicBezTo>
                    <a:pt x="4557" y="1535"/>
                    <a:pt x="4631" y="1567"/>
                    <a:pt x="4705" y="1567"/>
                  </a:cubicBezTo>
                  <a:cubicBezTo>
                    <a:pt x="4834" y="1567"/>
                    <a:pt x="4961" y="1471"/>
                    <a:pt x="4951" y="1315"/>
                  </a:cubicBezTo>
                  <a:cubicBezTo>
                    <a:pt x="4967" y="1167"/>
                    <a:pt x="4853" y="1020"/>
                    <a:pt x="4705" y="1004"/>
                  </a:cubicBezTo>
                  <a:cubicBezTo>
                    <a:pt x="4675" y="996"/>
                    <a:pt x="4645" y="993"/>
                    <a:pt x="4615" y="993"/>
                  </a:cubicBezTo>
                  <a:cubicBezTo>
                    <a:pt x="4439" y="993"/>
                    <a:pt x="4288" y="1114"/>
                    <a:pt x="4246" y="1282"/>
                  </a:cubicBezTo>
                  <a:cubicBezTo>
                    <a:pt x="4119" y="1585"/>
                    <a:pt x="4347" y="2103"/>
                    <a:pt x="4930" y="2103"/>
                  </a:cubicBezTo>
                  <a:cubicBezTo>
                    <a:pt x="4948" y="2103"/>
                    <a:pt x="4966" y="2103"/>
                    <a:pt x="4984" y="2102"/>
                  </a:cubicBezTo>
                  <a:cubicBezTo>
                    <a:pt x="5607" y="2069"/>
                    <a:pt x="6115" y="1102"/>
                    <a:pt x="5541" y="446"/>
                  </a:cubicBezTo>
                  <a:cubicBezTo>
                    <a:pt x="5310" y="156"/>
                    <a:pt x="4921" y="1"/>
                    <a:pt x="4523" y="1"/>
                  </a:cubicBezTo>
                  <a:cubicBezTo>
                    <a:pt x="4044" y="1"/>
                    <a:pt x="3553" y="225"/>
                    <a:pt x="3312" y="708"/>
                  </a:cubicBezTo>
                  <a:cubicBezTo>
                    <a:pt x="3197" y="889"/>
                    <a:pt x="3115" y="1069"/>
                    <a:pt x="3066" y="1282"/>
                  </a:cubicBezTo>
                  <a:cubicBezTo>
                    <a:pt x="3000" y="1069"/>
                    <a:pt x="2918" y="889"/>
                    <a:pt x="2804" y="708"/>
                  </a:cubicBezTo>
                  <a:cubicBezTo>
                    <a:pt x="2562" y="225"/>
                    <a:pt x="2071" y="1"/>
                    <a:pt x="1593" y="1"/>
                  </a:cubicBezTo>
                  <a:close/>
                  <a:moveTo>
                    <a:pt x="4216" y="6703"/>
                  </a:moveTo>
                  <a:cubicBezTo>
                    <a:pt x="4215" y="6705"/>
                    <a:pt x="4214" y="6706"/>
                    <a:pt x="4213" y="6708"/>
                  </a:cubicBezTo>
                  <a:cubicBezTo>
                    <a:pt x="4214" y="6706"/>
                    <a:pt x="4215" y="6705"/>
                    <a:pt x="4216" y="6703"/>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 name="Google Shape;2137;p2"/>
            <p:cNvSpPr/>
            <p:nvPr/>
          </p:nvSpPr>
          <p:spPr>
            <a:xfrm>
              <a:off x="1326075" y="758575"/>
              <a:ext cx="129925" cy="204925"/>
            </a:xfrm>
            <a:custGeom>
              <a:avLst/>
              <a:gdLst/>
              <a:ahLst/>
              <a:cxnLst/>
              <a:rect l="l" t="t" r="r" b="b"/>
              <a:pathLst>
                <a:path w="5197" h="8197" extrusionOk="0">
                  <a:moveTo>
                    <a:pt x="4115" y="1"/>
                  </a:moveTo>
                  <a:cubicBezTo>
                    <a:pt x="4115" y="1"/>
                    <a:pt x="4115" y="1"/>
                    <a:pt x="4115" y="1"/>
                  </a:cubicBezTo>
                  <a:cubicBezTo>
                    <a:pt x="4115" y="1"/>
                    <a:pt x="4115" y="1"/>
                    <a:pt x="4115" y="2"/>
                  </a:cubicBezTo>
                  <a:lnTo>
                    <a:pt x="4115" y="2"/>
                  </a:lnTo>
                  <a:cubicBezTo>
                    <a:pt x="4115" y="1"/>
                    <a:pt x="4115" y="1"/>
                    <a:pt x="4115" y="1"/>
                  </a:cubicBezTo>
                  <a:close/>
                  <a:moveTo>
                    <a:pt x="4115" y="2"/>
                  </a:moveTo>
                  <a:cubicBezTo>
                    <a:pt x="4119" y="28"/>
                    <a:pt x="4167" y="615"/>
                    <a:pt x="3787" y="821"/>
                  </a:cubicBezTo>
                  <a:cubicBezTo>
                    <a:pt x="3394" y="1034"/>
                    <a:pt x="2837" y="1525"/>
                    <a:pt x="3427" y="2050"/>
                  </a:cubicBezTo>
                  <a:cubicBezTo>
                    <a:pt x="4017" y="2591"/>
                    <a:pt x="4197" y="3328"/>
                    <a:pt x="3673" y="4066"/>
                  </a:cubicBezTo>
                  <a:cubicBezTo>
                    <a:pt x="3673" y="4066"/>
                    <a:pt x="3968" y="2968"/>
                    <a:pt x="3246" y="2476"/>
                  </a:cubicBezTo>
                  <a:cubicBezTo>
                    <a:pt x="3037" y="2336"/>
                    <a:pt x="2871" y="2300"/>
                    <a:pt x="2755" y="2300"/>
                  </a:cubicBezTo>
                  <a:cubicBezTo>
                    <a:pt x="2626" y="2300"/>
                    <a:pt x="2558" y="2345"/>
                    <a:pt x="2558" y="2345"/>
                  </a:cubicBezTo>
                  <a:cubicBezTo>
                    <a:pt x="2607" y="2492"/>
                    <a:pt x="2656" y="2624"/>
                    <a:pt x="2656" y="2771"/>
                  </a:cubicBezTo>
                  <a:cubicBezTo>
                    <a:pt x="2673" y="3001"/>
                    <a:pt x="2197" y="3361"/>
                    <a:pt x="2542" y="3738"/>
                  </a:cubicBezTo>
                  <a:cubicBezTo>
                    <a:pt x="2886" y="4132"/>
                    <a:pt x="3132" y="4918"/>
                    <a:pt x="1935" y="5787"/>
                  </a:cubicBezTo>
                  <a:cubicBezTo>
                    <a:pt x="1935" y="5787"/>
                    <a:pt x="2542" y="4427"/>
                    <a:pt x="2181" y="3722"/>
                  </a:cubicBezTo>
                  <a:cubicBezTo>
                    <a:pt x="1820" y="2984"/>
                    <a:pt x="1361" y="3148"/>
                    <a:pt x="952" y="2558"/>
                  </a:cubicBezTo>
                  <a:cubicBezTo>
                    <a:pt x="952" y="2558"/>
                    <a:pt x="1" y="3083"/>
                    <a:pt x="739" y="4230"/>
                  </a:cubicBezTo>
                  <a:cubicBezTo>
                    <a:pt x="1607" y="5574"/>
                    <a:pt x="525" y="7262"/>
                    <a:pt x="1460" y="8197"/>
                  </a:cubicBezTo>
                  <a:cubicBezTo>
                    <a:pt x="1460" y="8197"/>
                    <a:pt x="1411" y="6836"/>
                    <a:pt x="2673" y="5607"/>
                  </a:cubicBezTo>
                  <a:cubicBezTo>
                    <a:pt x="3935" y="4378"/>
                    <a:pt x="5197" y="2853"/>
                    <a:pt x="4115" y="2"/>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 name="Google Shape;2138;p2"/>
            <p:cNvSpPr/>
            <p:nvPr/>
          </p:nvSpPr>
          <p:spPr>
            <a:xfrm>
              <a:off x="1440425" y="732775"/>
              <a:ext cx="75825" cy="113125"/>
            </a:xfrm>
            <a:custGeom>
              <a:avLst/>
              <a:gdLst/>
              <a:ahLst/>
              <a:cxnLst/>
              <a:rect l="l" t="t" r="r" b="b"/>
              <a:pathLst>
                <a:path w="3033" h="4525" extrusionOk="0">
                  <a:moveTo>
                    <a:pt x="2574" y="0"/>
                  </a:moveTo>
                  <a:lnTo>
                    <a:pt x="2574" y="0"/>
                  </a:lnTo>
                  <a:cubicBezTo>
                    <a:pt x="2541" y="279"/>
                    <a:pt x="2279" y="541"/>
                    <a:pt x="1623" y="820"/>
                  </a:cubicBezTo>
                  <a:cubicBezTo>
                    <a:pt x="967" y="1099"/>
                    <a:pt x="1213" y="1935"/>
                    <a:pt x="1279" y="2131"/>
                  </a:cubicBezTo>
                  <a:cubicBezTo>
                    <a:pt x="1326" y="2304"/>
                    <a:pt x="1388" y="2641"/>
                    <a:pt x="1192" y="2641"/>
                  </a:cubicBezTo>
                  <a:cubicBezTo>
                    <a:pt x="1183" y="2641"/>
                    <a:pt x="1174" y="2641"/>
                    <a:pt x="1164" y="2639"/>
                  </a:cubicBezTo>
                  <a:cubicBezTo>
                    <a:pt x="951" y="2623"/>
                    <a:pt x="1000" y="2492"/>
                    <a:pt x="1098" y="1820"/>
                  </a:cubicBezTo>
                  <a:cubicBezTo>
                    <a:pt x="1172" y="1319"/>
                    <a:pt x="862" y="1255"/>
                    <a:pt x="700" y="1255"/>
                  </a:cubicBezTo>
                  <a:cubicBezTo>
                    <a:pt x="645" y="1255"/>
                    <a:pt x="607" y="1262"/>
                    <a:pt x="607" y="1262"/>
                  </a:cubicBezTo>
                  <a:cubicBezTo>
                    <a:pt x="738" y="1426"/>
                    <a:pt x="721" y="1656"/>
                    <a:pt x="590" y="1820"/>
                  </a:cubicBezTo>
                  <a:cubicBezTo>
                    <a:pt x="344" y="2066"/>
                    <a:pt x="49" y="2344"/>
                    <a:pt x="295" y="3098"/>
                  </a:cubicBezTo>
                  <a:cubicBezTo>
                    <a:pt x="557" y="3852"/>
                    <a:pt x="0" y="4524"/>
                    <a:pt x="0" y="4524"/>
                  </a:cubicBezTo>
                  <a:cubicBezTo>
                    <a:pt x="3032" y="2017"/>
                    <a:pt x="2574" y="1"/>
                    <a:pt x="25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 name="Google Shape;2139;p2"/>
            <p:cNvSpPr/>
            <p:nvPr/>
          </p:nvSpPr>
          <p:spPr>
            <a:xfrm>
              <a:off x="1290025" y="947075"/>
              <a:ext cx="89775" cy="106575"/>
            </a:xfrm>
            <a:custGeom>
              <a:avLst/>
              <a:gdLst/>
              <a:ahLst/>
              <a:cxnLst/>
              <a:rect l="l" t="t" r="r" b="b"/>
              <a:pathLst>
                <a:path w="3591" h="4263" extrusionOk="0">
                  <a:moveTo>
                    <a:pt x="1869" y="1"/>
                  </a:moveTo>
                  <a:cubicBezTo>
                    <a:pt x="1869" y="1"/>
                    <a:pt x="2000" y="280"/>
                    <a:pt x="1656" y="526"/>
                  </a:cubicBezTo>
                  <a:cubicBezTo>
                    <a:pt x="1295" y="771"/>
                    <a:pt x="1" y="2443"/>
                    <a:pt x="3590" y="4263"/>
                  </a:cubicBezTo>
                  <a:cubicBezTo>
                    <a:pt x="3590" y="4263"/>
                    <a:pt x="2738" y="3771"/>
                    <a:pt x="2640" y="2492"/>
                  </a:cubicBezTo>
                  <a:cubicBezTo>
                    <a:pt x="2541" y="1198"/>
                    <a:pt x="2803" y="509"/>
                    <a:pt x="18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 name="Google Shape;2140;p2"/>
            <p:cNvSpPr/>
            <p:nvPr/>
          </p:nvSpPr>
          <p:spPr>
            <a:xfrm>
              <a:off x="1180625" y="1012825"/>
              <a:ext cx="197125" cy="145100"/>
            </a:xfrm>
            <a:custGeom>
              <a:avLst/>
              <a:gdLst/>
              <a:ahLst/>
              <a:cxnLst/>
              <a:rect l="l" t="t" r="r" b="b"/>
              <a:pathLst>
                <a:path w="7885" h="5804" extrusionOk="0">
                  <a:moveTo>
                    <a:pt x="4665" y="1"/>
                  </a:moveTo>
                  <a:cubicBezTo>
                    <a:pt x="4520" y="1"/>
                    <a:pt x="4380" y="47"/>
                    <a:pt x="4245" y="141"/>
                  </a:cubicBezTo>
                  <a:cubicBezTo>
                    <a:pt x="3877" y="395"/>
                    <a:pt x="3656" y="610"/>
                    <a:pt x="3469" y="610"/>
                  </a:cubicBezTo>
                  <a:cubicBezTo>
                    <a:pt x="3415" y="610"/>
                    <a:pt x="3363" y="592"/>
                    <a:pt x="3311" y="551"/>
                  </a:cubicBezTo>
                  <a:lnTo>
                    <a:pt x="3311" y="551"/>
                  </a:lnTo>
                  <a:cubicBezTo>
                    <a:pt x="3311" y="551"/>
                    <a:pt x="3000" y="1174"/>
                    <a:pt x="3688" y="1387"/>
                  </a:cubicBezTo>
                  <a:cubicBezTo>
                    <a:pt x="4360" y="1584"/>
                    <a:pt x="4852" y="1715"/>
                    <a:pt x="4754" y="2092"/>
                  </a:cubicBezTo>
                  <a:cubicBezTo>
                    <a:pt x="4639" y="2469"/>
                    <a:pt x="3704" y="2534"/>
                    <a:pt x="2590" y="2715"/>
                  </a:cubicBezTo>
                  <a:cubicBezTo>
                    <a:pt x="1475" y="2878"/>
                    <a:pt x="590" y="3157"/>
                    <a:pt x="623" y="4141"/>
                  </a:cubicBezTo>
                  <a:cubicBezTo>
                    <a:pt x="648" y="4890"/>
                    <a:pt x="506" y="5246"/>
                    <a:pt x="250" y="5246"/>
                  </a:cubicBezTo>
                  <a:cubicBezTo>
                    <a:pt x="176" y="5246"/>
                    <a:pt x="92" y="5216"/>
                    <a:pt x="0" y="5157"/>
                  </a:cubicBezTo>
                  <a:lnTo>
                    <a:pt x="0" y="5157"/>
                  </a:lnTo>
                  <a:cubicBezTo>
                    <a:pt x="0" y="5157"/>
                    <a:pt x="250" y="5804"/>
                    <a:pt x="1202" y="5804"/>
                  </a:cubicBezTo>
                  <a:cubicBezTo>
                    <a:pt x="1395" y="5804"/>
                    <a:pt x="1615" y="5777"/>
                    <a:pt x="1869" y="5714"/>
                  </a:cubicBezTo>
                  <a:cubicBezTo>
                    <a:pt x="3377" y="5337"/>
                    <a:pt x="3573" y="4108"/>
                    <a:pt x="4213" y="3354"/>
                  </a:cubicBezTo>
                  <a:cubicBezTo>
                    <a:pt x="4852" y="2600"/>
                    <a:pt x="5491" y="1977"/>
                    <a:pt x="7884" y="1928"/>
                  </a:cubicBezTo>
                  <a:cubicBezTo>
                    <a:pt x="7884" y="1928"/>
                    <a:pt x="6409" y="1813"/>
                    <a:pt x="5868" y="961"/>
                  </a:cubicBezTo>
                  <a:cubicBezTo>
                    <a:pt x="5463" y="329"/>
                    <a:pt x="5049" y="1"/>
                    <a:pt x="466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 name="Google Shape;2141;p2"/>
            <p:cNvSpPr/>
            <p:nvPr/>
          </p:nvSpPr>
          <p:spPr>
            <a:xfrm>
              <a:off x="1281000" y="1072400"/>
              <a:ext cx="192225" cy="157050"/>
            </a:xfrm>
            <a:custGeom>
              <a:avLst/>
              <a:gdLst/>
              <a:ahLst/>
              <a:cxnLst/>
              <a:rect l="l" t="t" r="r" b="b"/>
              <a:pathLst>
                <a:path w="7689" h="6282" extrusionOk="0">
                  <a:moveTo>
                    <a:pt x="3370" y="1"/>
                  </a:moveTo>
                  <a:cubicBezTo>
                    <a:pt x="3324" y="1"/>
                    <a:pt x="3277" y="2"/>
                    <a:pt x="3230" y="4"/>
                  </a:cubicBezTo>
                  <a:cubicBezTo>
                    <a:pt x="2656" y="20"/>
                    <a:pt x="2099" y="184"/>
                    <a:pt x="1607" y="463"/>
                  </a:cubicBezTo>
                  <a:cubicBezTo>
                    <a:pt x="1443" y="561"/>
                    <a:pt x="1279" y="676"/>
                    <a:pt x="1132" y="823"/>
                  </a:cubicBezTo>
                  <a:cubicBezTo>
                    <a:pt x="1" y="1807"/>
                    <a:pt x="362" y="3888"/>
                    <a:pt x="1706" y="4216"/>
                  </a:cubicBezTo>
                  <a:cubicBezTo>
                    <a:pt x="1838" y="4249"/>
                    <a:pt x="1975" y="4264"/>
                    <a:pt x="2111" y="4264"/>
                  </a:cubicBezTo>
                  <a:cubicBezTo>
                    <a:pt x="2597" y="4264"/>
                    <a:pt x="3076" y="4063"/>
                    <a:pt x="3345" y="3692"/>
                  </a:cubicBezTo>
                  <a:cubicBezTo>
                    <a:pt x="3656" y="3249"/>
                    <a:pt x="3656" y="2659"/>
                    <a:pt x="3345" y="2217"/>
                  </a:cubicBezTo>
                  <a:cubicBezTo>
                    <a:pt x="3135" y="1923"/>
                    <a:pt x="2806" y="1764"/>
                    <a:pt x="2471" y="1764"/>
                  </a:cubicBezTo>
                  <a:cubicBezTo>
                    <a:pt x="2281" y="1764"/>
                    <a:pt x="2090" y="1815"/>
                    <a:pt x="1919" y="1921"/>
                  </a:cubicBezTo>
                  <a:cubicBezTo>
                    <a:pt x="1640" y="2085"/>
                    <a:pt x="1509" y="2413"/>
                    <a:pt x="1607" y="2725"/>
                  </a:cubicBezTo>
                  <a:cubicBezTo>
                    <a:pt x="1624" y="2823"/>
                    <a:pt x="1673" y="2905"/>
                    <a:pt x="1755" y="2971"/>
                  </a:cubicBezTo>
                  <a:cubicBezTo>
                    <a:pt x="1856" y="3072"/>
                    <a:pt x="1994" y="3115"/>
                    <a:pt x="2133" y="3115"/>
                  </a:cubicBezTo>
                  <a:cubicBezTo>
                    <a:pt x="2374" y="3115"/>
                    <a:pt x="2615" y="2984"/>
                    <a:pt x="2656" y="2807"/>
                  </a:cubicBezTo>
                  <a:cubicBezTo>
                    <a:pt x="2715" y="2543"/>
                    <a:pt x="2511" y="2305"/>
                    <a:pt x="2256" y="2305"/>
                  </a:cubicBezTo>
                  <a:cubicBezTo>
                    <a:pt x="2226" y="2305"/>
                    <a:pt x="2196" y="2308"/>
                    <a:pt x="2165" y="2315"/>
                  </a:cubicBezTo>
                  <a:cubicBezTo>
                    <a:pt x="1902" y="2380"/>
                    <a:pt x="1919" y="2512"/>
                    <a:pt x="1837" y="2528"/>
                  </a:cubicBezTo>
                  <a:cubicBezTo>
                    <a:pt x="1832" y="2529"/>
                    <a:pt x="1827" y="2529"/>
                    <a:pt x="1822" y="2529"/>
                  </a:cubicBezTo>
                  <a:cubicBezTo>
                    <a:pt x="1738" y="2529"/>
                    <a:pt x="1738" y="2397"/>
                    <a:pt x="1738" y="2397"/>
                  </a:cubicBezTo>
                  <a:cubicBezTo>
                    <a:pt x="1738" y="2200"/>
                    <a:pt x="1837" y="2020"/>
                    <a:pt x="2017" y="1921"/>
                  </a:cubicBezTo>
                  <a:cubicBezTo>
                    <a:pt x="2154" y="1856"/>
                    <a:pt x="2299" y="1824"/>
                    <a:pt x="2444" y="1824"/>
                  </a:cubicBezTo>
                  <a:cubicBezTo>
                    <a:pt x="2767" y="1824"/>
                    <a:pt x="3081" y="1982"/>
                    <a:pt x="3263" y="2266"/>
                  </a:cubicBezTo>
                  <a:cubicBezTo>
                    <a:pt x="3541" y="2675"/>
                    <a:pt x="3541" y="3216"/>
                    <a:pt x="3246" y="3626"/>
                  </a:cubicBezTo>
                  <a:cubicBezTo>
                    <a:pt x="3008" y="3940"/>
                    <a:pt x="2586" y="4120"/>
                    <a:pt x="2143" y="4120"/>
                  </a:cubicBezTo>
                  <a:cubicBezTo>
                    <a:pt x="2009" y="4120"/>
                    <a:pt x="1872" y="4103"/>
                    <a:pt x="1738" y="4069"/>
                  </a:cubicBezTo>
                  <a:cubicBezTo>
                    <a:pt x="542" y="3774"/>
                    <a:pt x="198" y="1856"/>
                    <a:pt x="1263" y="938"/>
                  </a:cubicBezTo>
                  <a:cubicBezTo>
                    <a:pt x="1742" y="489"/>
                    <a:pt x="2327" y="317"/>
                    <a:pt x="2916" y="317"/>
                  </a:cubicBezTo>
                  <a:cubicBezTo>
                    <a:pt x="3618" y="317"/>
                    <a:pt x="4326" y="561"/>
                    <a:pt x="4869" y="872"/>
                  </a:cubicBezTo>
                  <a:cubicBezTo>
                    <a:pt x="5820" y="1413"/>
                    <a:pt x="6541" y="2249"/>
                    <a:pt x="6951" y="3249"/>
                  </a:cubicBezTo>
                  <a:cubicBezTo>
                    <a:pt x="7279" y="4052"/>
                    <a:pt x="7459" y="4921"/>
                    <a:pt x="7459" y="5790"/>
                  </a:cubicBezTo>
                  <a:cubicBezTo>
                    <a:pt x="7459" y="5954"/>
                    <a:pt x="7443" y="6118"/>
                    <a:pt x="7410" y="6282"/>
                  </a:cubicBezTo>
                  <a:cubicBezTo>
                    <a:pt x="7426" y="6216"/>
                    <a:pt x="7443" y="6150"/>
                    <a:pt x="7459" y="6085"/>
                  </a:cubicBezTo>
                  <a:lnTo>
                    <a:pt x="7459" y="6052"/>
                  </a:lnTo>
                  <a:cubicBezTo>
                    <a:pt x="7688" y="4856"/>
                    <a:pt x="7541" y="3626"/>
                    <a:pt x="7016" y="2528"/>
                  </a:cubicBezTo>
                  <a:cubicBezTo>
                    <a:pt x="6331" y="1094"/>
                    <a:pt x="4980" y="1"/>
                    <a:pt x="33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 name="Google Shape;2142;p2"/>
            <p:cNvSpPr/>
            <p:nvPr/>
          </p:nvSpPr>
          <p:spPr>
            <a:xfrm>
              <a:off x="1387500" y="1120350"/>
              <a:ext cx="75900" cy="81650"/>
            </a:xfrm>
            <a:custGeom>
              <a:avLst/>
              <a:gdLst/>
              <a:ahLst/>
              <a:cxnLst/>
              <a:rect l="l" t="t" r="r" b="b"/>
              <a:pathLst>
                <a:path w="3036" h="3266" extrusionOk="0">
                  <a:moveTo>
                    <a:pt x="719" y="1"/>
                  </a:moveTo>
                  <a:cubicBezTo>
                    <a:pt x="60" y="1"/>
                    <a:pt x="1" y="778"/>
                    <a:pt x="1085" y="954"/>
                  </a:cubicBezTo>
                  <a:cubicBezTo>
                    <a:pt x="2347" y="1167"/>
                    <a:pt x="3035" y="3265"/>
                    <a:pt x="3035" y="3265"/>
                  </a:cubicBezTo>
                  <a:cubicBezTo>
                    <a:pt x="3035" y="3265"/>
                    <a:pt x="2724" y="1003"/>
                    <a:pt x="1462" y="249"/>
                  </a:cubicBezTo>
                  <a:cubicBezTo>
                    <a:pt x="1170" y="71"/>
                    <a:pt x="917" y="1"/>
                    <a:pt x="71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 name="Google Shape;2143;p2"/>
            <p:cNvSpPr/>
            <p:nvPr/>
          </p:nvSpPr>
          <p:spPr>
            <a:xfrm>
              <a:off x="1235125" y="1113875"/>
              <a:ext cx="129925" cy="112950"/>
            </a:xfrm>
            <a:custGeom>
              <a:avLst/>
              <a:gdLst/>
              <a:ahLst/>
              <a:cxnLst/>
              <a:rect l="l" t="t" r="r" b="b"/>
              <a:pathLst>
                <a:path w="5197" h="4518" extrusionOk="0">
                  <a:moveTo>
                    <a:pt x="2164" y="0"/>
                  </a:moveTo>
                  <a:lnTo>
                    <a:pt x="2164" y="0"/>
                  </a:lnTo>
                  <a:cubicBezTo>
                    <a:pt x="2000" y="197"/>
                    <a:pt x="1885" y="426"/>
                    <a:pt x="1820" y="672"/>
                  </a:cubicBezTo>
                  <a:cubicBezTo>
                    <a:pt x="1688" y="1082"/>
                    <a:pt x="1131" y="1312"/>
                    <a:pt x="557" y="1705"/>
                  </a:cubicBezTo>
                  <a:cubicBezTo>
                    <a:pt x="0" y="2082"/>
                    <a:pt x="82" y="2705"/>
                    <a:pt x="213" y="3033"/>
                  </a:cubicBezTo>
                  <a:cubicBezTo>
                    <a:pt x="262" y="3262"/>
                    <a:pt x="246" y="3508"/>
                    <a:pt x="131" y="3721"/>
                  </a:cubicBezTo>
                  <a:cubicBezTo>
                    <a:pt x="393" y="3492"/>
                    <a:pt x="705" y="3328"/>
                    <a:pt x="1049" y="3229"/>
                  </a:cubicBezTo>
                  <a:cubicBezTo>
                    <a:pt x="1672" y="3049"/>
                    <a:pt x="1656" y="2754"/>
                    <a:pt x="1639" y="2295"/>
                  </a:cubicBezTo>
                  <a:cubicBezTo>
                    <a:pt x="1625" y="1877"/>
                    <a:pt x="1800" y="1852"/>
                    <a:pt x="1843" y="1852"/>
                  </a:cubicBezTo>
                  <a:cubicBezTo>
                    <a:pt x="1849" y="1852"/>
                    <a:pt x="1852" y="1852"/>
                    <a:pt x="1852" y="1852"/>
                  </a:cubicBezTo>
                  <a:cubicBezTo>
                    <a:pt x="1857" y="1852"/>
                    <a:pt x="1861" y="1852"/>
                    <a:pt x="1865" y="1852"/>
                  </a:cubicBezTo>
                  <a:cubicBezTo>
                    <a:pt x="2145" y="1852"/>
                    <a:pt x="2082" y="2381"/>
                    <a:pt x="2065" y="2672"/>
                  </a:cubicBezTo>
                  <a:cubicBezTo>
                    <a:pt x="2033" y="2967"/>
                    <a:pt x="1934" y="3574"/>
                    <a:pt x="2475" y="4164"/>
                  </a:cubicBezTo>
                  <a:cubicBezTo>
                    <a:pt x="2717" y="4427"/>
                    <a:pt x="3038" y="4518"/>
                    <a:pt x="3356" y="4518"/>
                  </a:cubicBezTo>
                  <a:cubicBezTo>
                    <a:pt x="3750" y="4518"/>
                    <a:pt x="4141" y="4380"/>
                    <a:pt x="4377" y="4262"/>
                  </a:cubicBezTo>
                  <a:cubicBezTo>
                    <a:pt x="4487" y="4216"/>
                    <a:pt x="4603" y="4194"/>
                    <a:pt x="4717" y="4194"/>
                  </a:cubicBezTo>
                  <a:cubicBezTo>
                    <a:pt x="4890" y="4194"/>
                    <a:pt x="5058" y="4245"/>
                    <a:pt x="5196" y="4344"/>
                  </a:cubicBezTo>
                  <a:cubicBezTo>
                    <a:pt x="5065" y="3459"/>
                    <a:pt x="4622" y="3197"/>
                    <a:pt x="4000" y="3131"/>
                  </a:cubicBezTo>
                  <a:cubicBezTo>
                    <a:pt x="3360" y="3065"/>
                    <a:pt x="2524" y="2852"/>
                    <a:pt x="2180" y="1770"/>
                  </a:cubicBezTo>
                  <a:cubicBezTo>
                    <a:pt x="1852" y="689"/>
                    <a:pt x="2164" y="0"/>
                    <a:pt x="216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 name="Google Shape;2144;p2"/>
            <p:cNvSpPr/>
            <p:nvPr/>
          </p:nvSpPr>
          <p:spPr>
            <a:xfrm>
              <a:off x="1255600" y="1190100"/>
              <a:ext cx="32400" cy="49600"/>
            </a:xfrm>
            <a:custGeom>
              <a:avLst/>
              <a:gdLst/>
              <a:ahLst/>
              <a:cxnLst/>
              <a:rect l="l" t="t" r="r" b="b"/>
              <a:pathLst>
                <a:path w="1296" h="1984" extrusionOk="0">
                  <a:moveTo>
                    <a:pt x="951" y="0"/>
                  </a:moveTo>
                  <a:cubicBezTo>
                    <a:pt x="951" y="0"/>
                    <a:pt x="935" y="82"/>
                    <a:pt x="509" y="344"/>
                  </a:cubicBezTo>
                  <a:cubicBezTo>
                    <a:pt x="165" y="525"/>
                    <a:pt x="1" y="918"/>
                    <a:pt x="115" y="1295"/>
                  </a:cubicBezTo>
                  <a:cubicBezTo>
                    <a:pt x="181" y="1524"/>
                    <a:pt x="230" y="1754"/>
                    <a:pt x="263" y="1983"/>
                  </a:cubicBezTo>
                  <a:cubicBezTo>
                    <a:pt x="263" y="1983"/>
                    <a:pt x="263" y="1852"/>
                    <a:pt x="771" y="1557"/>
                  </a:cubicBezTo>
                  <a:cubicBezTo>
                    <a:pt x="1296" y="1262"/>
                    <a:pt x="1099" y="836"/>
                    <a:pt x="1001" y="557"/>
                  </a:cubicBezTo>
                  <a:cubicBezTo>
                    <a:pt x="951" y="377"/>
                    <a:pt x="935" y="180"/>
                    <a:pt x="95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 name="Google Shape;2145;p2"/>
            <p:cNvSpPr/>
            <p:nvPr/>
          </p:nvSpPr>
          <p:spPr>
            <a:xfrm>
              <a:off x="1113000" y="974725"/>
              <a:ext cx="173375" cy="122400"/>
            </a:xfrm>
            <a:custGeom>
              <a:avLst/>
              <a:gdLst/>
              <a:ahLst/>
              <a:cxnLst/>
              <a:rect l="l" t="t" r="r" b="b"/>
              <a:pathLst>
                <a:path w="6935" h="4896" extrusionOk="0">
                  <a:moveTo>
                    <a:pt x="4988" y="1"/>
                  </a:moveTo>
                  <a:cubicBezTo>
                    <a:pt x="4766" y="1"/>
                    <a:pt x="4518" y="52"/>
                    <a:pt x="4246" y="174"/>
                  </a:cubicBezTo>
                  <a:cubicBezTo>
                    <a:pt x="2787" y="846"/>
                    <a:pt x="3049" y="3321"/>
                    <a:pt x="4787" y="3665"/>
                  </a:cubicBezTo>
                  <a:cubicBezTo>
                    <a:pt x="4983" y="3698"/>
                    <a:pt x="5197" y="3730"/>
                    <a:pt x="5360" y="3747"/>
                  </a:cubicBezTo>
                  <a:cubicBezTo>
                    <a:pt x="4901" y="3845"/>
                    <a:pt x="4459" y="3993"/>
                    <a:pt x="4049" y="4189"/>
                  </a:cubicBezTo>
                  <a:cubicBezTo>
                    <a:pt x="3902" y="4271"/>
                    <a:pt x="3672" y="4353"/>
                    <a:pt x="3623" y="4370"/>
                  </a:cubicBezTo>
                  <a:cubicBezTo>
                    <a:pt x="3175" y="4539"/>
                    <a:pt x="2752" y="4614"/>
                    <a:pt x="2369" y="4614"/>
                  </a:cubicBezTo>
                  <a:cubicBezTo>
                    <a:pt x="1532" y="4614"/>
                    <a:pt x="888" y="4258"/>
                    <a:pt x="607" y="3763"/>
                  </a:cubicBezTo>
                  <a:cubicBezTo>
                    <a:pt x="361" y="3353"/>
                    <a:pt x="345" y="2862"/>
                    <a:pt x="558" y="2452"/>
                  </a:cubicBezTo>
                  <a:lnTo>
                    <a:pt x="574" y="2419"/>
                  </a:lnTo>
                  <a:cubicBezTo>
                    <a:pt x="787" y="2105"/>
                    <a:pt x="1123" y="1958"/>
                    <a:pt x="1436" y="1958"/>
                  </a:cubicBezTo>
                  <a:cubicBezTo>
                    <a:pt x="1726" y="1958"/>
                    <a:pt x="1997" y="2084"/>
                    <a:pt x="2131" y="2321"/>
                  </a:cubicBezTo>
                  <a:cubicBezTo>
                    <a:pt x="2246" y="2452"/>
                    <a:pt x="2295" y="2632"/>
                    <a:pt x="2295" y="2796"/>
                  </a:cubicBezTo>
                  <a:cubicBezTo>
                    <a:pt x="2295" y="2960"/>
                    <a:pt x="2246" y="3108"/>
                    <a:pt x="2131" y="3206"/>
                  </a:cubicBezTo>
                  <a:cubicBezTo>
                    <a:pt x="2026" y="3303"/>
                    <a:pt x="1967" y="3333"/>
                    <a:pt x="1936" y="3333"/>
                  </a:cubicBezTo>
                  <a:cubicBezTo>
                    <a:pt x="1909" y="3333"/>
                    <a:pt x="1902" y="3311"/>
                    <a:pt x="1902" y="3288"/>
                  </a:cubicBezTo>
                  <a:cubicBezTo>
                    <a:pt x="2028" y="3036"/>
                    <a:pt x="1735" y="2864"/>
                    <a:pt x="1482" y="2864"/>
                  </a:cubicBezTo>
                  <a:cubicBezTo>
                    <a:pt x="1307" y="2864"/>
                    <a:pt x="1151" y="2946"/>
                    <a:pt x="1164" y="3140"/>
                  </a:cubicBezTo>
                  <a:cubicBezTo>
                    <a:pt x="1153" y="3420"/>
                    <a:pt x="1401" y="3555"/>
                    <a:pt x="1659" y="3555"/>
                  </a:cubicBezTo>
                  <a:cubicBezTo>
                    <a:pt x="1779" y="3555"/>
                    <a:pt x="1901" y="3525"/>
                    <a:pt x="2000" y="3468"/>
                  </a:cubicBezTo>
                  <a:lnTo>
                    <a:pt x="2033" y="3435"/>
                  </a:lnTo>
                  <a:cubicBezTo>
                    <a:pt x="2049" y="3419"/>
                    <a:pt x="2082" y="3403"/>
                    <a:pt x="2099" y="3386"/>
                  </a:cubicBezTo>
                  <a:lnTo>
                    <a:pt x="2115" y="3386"/>
                  </a:lnTo>
                  <a:cubicBezTo>
                    <a:pt x="2410" y="3091"/>
                    <a:pt x="2443" y="2632"/>
                    <a:pt x="2197" y="2304"/>
                  </a:cubicBezTo>
                  <a:cubicBezTo>
                    <a:pt x="2059" y="2028"/>
                    <a:pt x="1742" y="1876"/>
                    <a:pt x="1405" y="1876"/>
                  </a:cubicBezTo>
                  <a:cubicBezTo>
                    <a:pt x="1063" y="1876"/>
                    <a:pt x="699" y="2032"/>
                    <a:pt x="476" y="2370"/>
                  </a:cubicBezTo>
                  <a:cubicBezTo>
                    <a:pt x="0" y="3108"/>
                    <a:pt x="197" y="4107"/>
                    <a:pt x="951" y="4583"/>
                  </a:cubicBezTo>
                  <a:cubicBezTo>
                    <a:pt x="1317" y="4796"/>
                    <a:pt x="1724" y="4896"/>
                    <a:pt x="2149" y="4896"/>
                  </a:cubicBezTo>
                  <a:cubicBezTo>
                    <a:pt x="2181" y="4896"/>
                    <a:pt x="2213" y="4895"/>
                    <a:pt x="2246" y="4894"/>
                  </a:cubicBezTo>
                  <a:cubicBezTo>
                    <a:pt x="3148" y="4861"/>
                    <a:pt x="3869" y="4370"/>
                    <a:pt x="5049" y="4009"/>
                  </a:cubicBezTo>
                  <a:cubicBezTo>
                    <a:pt x="5475" y="3911"/>
                    <a:pt x="5901" y="3845"/>
                    <a:pt x="6344" y="3796"/>
                  </a:cubicBezTo>
                  <a:cubicBezTo>
                    <a:pt x="6557" y="3780"/>
                    <a:pt x="6754" y="3730"/>
                    <a:pt x="6934" y="3632"/>
                  </a:cubicBezTo>
                  <a:lnTo>
                    <a:pt x="6934" y="3632"/>
                  </a:lnTo>
                  <a:cubicBezTo>
                    <a:pt x="6934" y="3632"/>
                    <a:pt x="6811" y="3661"/>
                    <a:pt x="6655" y="3661"/>
                  </a:cubicBezTo>
                  <a:cubicBezTo>
                    <a:pt x="6500" y="3661"/>
                    <a:pt x="6311" y="3632"/>
                    <a:pt x="6180" y="3517"/>
                  </a:cubicBezTo>
                  <a:cubicBezTo>
                    <a:pt x="5918" y="3271"/>
                    <a:pt x="5934" y="3370"/>
                    <a:pt x="5639" y="3288"/>
                  </a:cubicBezTo>
                  <a:cubicBezTo>
                    <a:pt x="5475" y="3239"/>
                    <a:pt x="5360" y="3091"/>
                    <a:pt x="5377" y="2911"/>
                  </a:cubicBezTo>
                  <a:lnTo>
                    <a:pt x="5377" y="2911"/>
                  </a:lnTo>
                  <a:cubicBezTo>
                    <a:pt x="5180" y="3075"/>
                    <a:pt x="5131" y="3370"/>
                    <a:pt x="5295" y="3583"/>
                  </a:cubicBezTo>
                  <a:cubicBezTo>
                    <a:pt x="5295" y="3583"/>
                    <a:pt x="4574" y="3583"/>
                    <a:pt x="4393" y="3206"/>
                  </a:cubicBezTo>
                  <a:cubicBezTo>
                    <a:pt x="4213" y="2845"/>
                    <a:pt x="4426" y="2845"/>
                    <a:pt x="4574" y="2763"/>
                  </a:cubicBezTo>
                  <a:cubicBezTo>
                    <a:pt x="4705" y="2681"/>
                    <a:pt x="4754" y="2534"/>
                    <a:pt x="4606" y="2337"/>
                  </a:cubicBezTo>
                  <a:cubicBezTo>
                    <a:pt x="4459" y="2124"/>
                    <a:pt x="4475" y="1763"/>
                    <a:pt x="4754" y="1747"/>
                  </a:cubicBezTo>
                  <a:cubicBezTo>
                    <a:pt x="4663" y="1578"/>
                    <a:pt x="4500" y="1481"/>
                    <a:pt x="4330" y="1481"/>
                  </a:cubicBezTo>
                  <a:cubicBezTo>
                    <a:pt x="4285" y="1481"/>
                    <a:pt x="4241" y="1488"/>
                    <a:pt x="4197" y="1501"/>
                  </a:cubicBezTo>
                  <a:cubicBezTo>
                    <a:pt x="3754" y="1567"/>
                    <a:pt x="3754" y="2173"/>
                    <a:pt x="3754" y="2173"/>
                  </a:cubicBezTo>
                  <a:cubicBezTo>
                    <a:pt x="3754" y="2173"/>
                    <a:pt x="3459" y="1436"/>
                    <a:pt x="3934" y="1059"/>
                  </a:cubicBezTo>
                  <a:cubicBezTo>
                    <a:pt x="4129" y="910"/>
                    <a:pt x="4282" y="853"/>
                    <a:pt x="4401" y="853"/>
                  </a:cubicBezTo>
                  <a:cubicBezTo>
                    <a:pt x="4582" y="853"/>
                    <a:pt x="4682" y="985"/>
                    <a:pt x="4721" y="1124"/>
                  </a:cubicBezTo>
                  <a:cubicBezTo>
                    <a:pt x="4774" y="1310"/>
                    <a:pt x="4881" y="1463"/>
                    <a:pt x="5024" y="1463"/>
                  </a:cubicBezTo>
                  <a:cubicBezTo>
                    <a:pt x="5057" y="1463"/>
                    <a:pt x="5093" y="1454"/>
                    <a:pt x="5131" y="1436"/>
                  </a:cubicBezTo>
                  <a:cubicBezTo>
                    <a:pt x="5271" y="1371"/>
                    <a:pt x="5383" y="1278"/>
                    <a:pt x="5481" y="1278"/>
                  </a:cubicBezTo>
                  <a:cubicBezTo>
                    <a:pt x="5531" y="1278"/>
                    <a:pt x="5578" y="1303"/>
                    <a:pt x="5623" y="1370"/>
                  </a:cubicBezTo>
                  <a:cubicBezTo>
                    <a:pt x="5721" y="1616"/>
                    <a:pt x="5606" y="1895"/>
                    <a:pt x="5377" y="2009"/>
                  </a:cubicBezTo>
                  <a:cubicBezTo>
                    <a:pt x="5377" y="2009"/>
                    <a:pt x="5388" y="2010"/>
                    <a:pt x="5408" y="2010"/>
                  </a:cubicBezTo>
                  <a:cubicBezTo>
                    <a:pt x="5548" y="2010"/>
                    <a:pt x="6114" y="1972"/>
                    <a:pt x="6229" y="1370"/>
                  </a:cubicBezTo>
                  <a:cubicBezTo>
                    <a:pt x="6347" y="832"/>
                    <a:pt x="5877" y="1"/>
                    <a:pt x="49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 name="Google Shape;2146;p2"/>
            <p:cNvSpPr/>
            <p:nvPr/>
          </p:nvSpPr>
          <p:spPr>
            <a:xfrm>
              <a:off x="1085550" y="1040100"/>
              <a:ext cx="116400" cy="82400"/>
            </a:xfrm>
            <a:custGeom>
              <a:avLst/>
              <a:gdLst/>
              <a:ahLst/>
              <a:cxnLst/>
              <a:rect l="l" t="t" r="r" b="b"/>
              <a:pathLst>
                <a:path w="4656" h="3296" extrusionOk="0">
                  <a:moveTo>
                    <a:pt x="853" y="1"/>
                  </a:moveTo>
                  <a:cubicBezTo>
                    <a:pt x="853" y="1"/>
                    <a:pt x="0" y="919"/>
                    <a:pt x="558" y="1722"/>
                  </a:cubicBezTo>
                  <a:cubicBezTo>
                    <a:pt x="869" y="2181"/>
                    <a:pt x="1377" y="2459"/>
                    <a:pt x="1934" y="2492"/>
                  </a:cubicBezTo>
                  <a:cubicBezTo>
                    <a:pt x="1869" y="2492"/>
                    <a:pt x="1475" y="2492"/>
                    <a:pt x="1295" y="2722"/>
                  </a:cubicBezTo>
                  <a:cubicBezTo>
                    <a:pt x="1180" y="2886"/>
                    <a:pt x="1131" y="3099"/>
                    <a:pt x="1164" y="3295"/>
                  </a:cubicBezTo>
                  <a:cubicBezTo>
                    <a:pt x="1218" y="3215"/>
                    <a:pt x="1316" y="3156"/>
                    <a:pt x="1423" y="3156"/>
                  </a:cubicBezTo>
                  <a:cubicBezTo>
                    <a:pt x="1445" y="3156"/>
                    <a:pt x="1469" y="3159"/>
                    <a:pt x="1492" y="3164"/>
                  </a:cubicBezTo>
                  <a:cubicBezTo>
                    <a:pt x="1600" y="3200"/>
                    <a:pt x="1763" y="3281"/>
                    <a:pt x="1950" y="3281"/>
                  </a:cubicBezTo>
                  <a:cubicBezTo>
                    <a:pt x="2103" y="3281"/>
                    <a:pt x="2273" y="3227"/>
                    <a:pt x="2443" y="3050"/>
                  </a:cubicBezTo>
                  <a:cubicBezTo>
                    <a:pt x="2820" y="2640"/>
                    <a:pt x="3311" y="2869"/>
                    <a:pt x="4655" y="2164"/>
                  </a:cubicBezTo>
                  <a:lnTo>
                    <a:pt x="4655" y="2164"/>
                  </a:lnTo>
                  <a:cubicBezTo>
                    <a:pt x="4655" y="2165"/>
                    <a:pt x="3936" y="2468"/>
                    <a:pt x="3126" y="2468"/>
                  </a:cubicBezTo>
                  <a:cubicBezTo>
                    <a:pt x="2659" y="2468"/>
                    <a:pt x="2162" y="2367"/>
                    <a:pt x="1754" y="2050"/>
                  </a:cubicBezTo>
                  <a:cubicBezTo>
                    <a:pt x="1115" y="1574"/>
                    <a:pt x="754" y="804"/>
                    <a:pt x="85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 name="Google Shape;2147;p2"/>
            <p:cNvSpPr/>
            <p:nvPr/>
          </p:nvSpPr>
          <p:spPr>
            <a:xfrm>
              <a:off x="1239225" y="854700"/>
              <a:ext cx="111075" cy="157150"/>
            </a:xfrm>
            <a:custGeom>
              <a:avLst/>
              <a:gdLst/>
              <a:ahLst/>
              <a:cxnLst/>
              <a:rect l="l" t="t" r="r" b="b"/>
              <a:pathLst>
                <a:path w="4443" h="6286" extrusionOk="0">
                  <a:moveTo>
                    <a:pt x="2648" y="0"/>
                  </a:moveTo>
                  <a:cubicBezTo>
                    <a:pt x="2147" y="0"/>
                    <a:pt x="1624" y="207"/>
                    <a:pt x="1279" y="614"/>
                  </a:cubicBezTo>
                  <a:cubicBezTo>
                    <a:pt x="0" y="2254"/>
                    <a:pt x="902" y="4270"/>
                    <a:pt x="1656" y="5122"/>
                  </a:cubicBezTo>
                  <a:cubicBezTo>
                    <a:pt x="2082" y="5630"/>
                    <a:pt x="2639" y="6040"/>
                    <a:pt x="3262" y="6286"/>
                  </a:cubicBezTo>
                  <a:cubicBezTo>
                    <a:pt x="2688" y="6007"/>
                    <a:pt x="2180" y="5614"/>
                    <a:pt x="1770" y="5122"/>
                  </a:cubicBezTo>
                  <a:cubicBezTo>
                    <a:pt x="1508" y="4745"/>
                    <a:pt x="1295" y="4302"/>
                    <a:pt x="1164" y="3844"/>
                  </a:cubicBezTo>
                  <a:cubicBezTo>
                    <a:pt x="1016" y="3319"/>
                    <a:pt x="967" y="2762"/>
                    <a:pt x="1016" y="2204"/>
                  </a:cubicBezTo>
                  <a:cubicBezTo>
                    <a:pt x="1147" y="729"/>
                    <a:pt x="1967" y="188"/>
                    <a:pt x="2721" y="155"/>
                  </a:cubicBezTo>
                  <a:cubicBezTo>
                    <a:pt x="3065" y="155"/>
                    <a:pt x="3393" y="303"/>
                    <a:pt x="3655" y="549"/>
                  </a:cubicBezTo>
                  <a:cubicBezTo>
                    <a:pt x="4295" y="1106"/>
                    <a:pt x="3934" y="2040"/>
                    <a:pt x="3393" y="2270"/>
                  </a:cubicBezTo>
                  <a:cubicBezTo>
                    <a:pt x="3270" y="2331"/>
                    <a:pt x="3133" y="2365"/>
                    <a:pt x="2997" y="2365"/>
                  </a:cubicBezTo>
                  <a:cubicBezTo>
                    <a:pt x="2879" y="2365"/>
                    <a:pt x="2762" y="2340"/>
                    <a:pt x="2655" y="2286"/>
                  </a:cubicBezTo>
                  <a:cubicBezTo>
                    <a:pt x="2475" y="2188"/>
                    <a:pt x="2360" y="2024"/>
                    <a:pt x="2328" y="1827"/>
                  </a:cubicBezTo>
                  <a:cubicBezTo>
                    <a:pt x="2328" y="1730"/>
                    <a:pt x="2356" y="1707"/>
                    <a:pt x="2409" y="1707"/>
                  </a:cubicBezTo>
                  <a:cubicBezTo>
                    <a:pt x="2454" y="1707"/>
                    <a:pt x="2518" y="1724"/>
                    <a:pt x="2597" y="1724"/>
                  </a:cubicBezTo>
                  <a:cubicBezTo>
                    <a:pt x="2657" y="1724"/>
                    <a:pt x="2726" y="1714"/>
                    <a:pt x="2803" y="1680"/>
                  </a:cubicBezTo>
                  <a:cubicBezTo>
                    <a:pt x="3000" y="1565"/>
                    <a:pt x="3049" y="1286"/>
                    <a:pt x="2885" y="1123"/>
                  </a:cubicBezTo>
                  <a:cubicBezTo>
                    <a:pt x="2811" y="1049"/>
                    <a:pt x="2709" y="1008"/>
                    <a:pt x="2606" y="1008"/>
                  </a:cubicBezTo>
                  <a:cubicBezTo>
                    <a:pt x="2410" y="1008"/>
                    <a:pt x="2206" y="1151"/>
                    <a:pt x="2164" y="1483"/>
                  </a:cubicBezTo>
                  <a:cubicBezTo>
                    <a:pt x="2131" y="1729"/>
                    <a:pt x="2213" y="1975"/>
                    <a:pt x="2377" y="2139"/>
                  </a:cubicBezTo>
                  <a:cubicBezTo>
                    <a:pt x="2393" y="2172"/>
                    <a:pt x="2426" y="2188"/>
                    <a:pt x="2442" y="2204"/>
                  </a:cubicBezTo>
                  <a:lnTo>
                    <a:pt x="2508" y="2254"/>
                  </a:lnTo>
                  <a:lnTo>
                    <a:pt x="2557" y="2286"/>
                  </a:lnTo>
                  <a:lnTo>
                    <a:pt x="2590" y="2319"/>
                  </a:lnTo>
                  <a:lnTo>
                    <a:pt x="2623" y="2336"/>
                  </a:lnTo>
                  <a:cubicBezTo>
                    <a:pt x="2754" y="2401"/>
                    <a:pt x="2893" y="2434"/>
                    <a:pt x="3030" y="2434"/>
                  </a:cubicBezTo>
                  <a:cubicBezTo>
                    <a:pt x="3168" y="2434"/>
                    <a:pt x="3303" y="2401"/>
                    <a:pt x="3426" y="2336"/>
                  </a:cubicBezTo>
                  <a:cubicBezTo>
                    <a:pt x="4016" y="2139"/>
                    <a:pt x="4442" y="1073"/>
                    <a:pt x="3754" y="451"/>
                  </a:cubicBezTo>
                  <a:cubicBezTo>
                    <a:pt x="3483" y="149"/>
                    <a:pt x="3073" y="0"/>
                    <a:pt x="26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 name="Google Shape;2148;p2"/>
            <p:cNvSpPr/>
            <p:nvPr/>
          </p:nvSpPr>
          <p:spPr>
            <a:xfrm>
              <a:off x="237700" y="1492700"/>
              <a:ext cx="226650" cy="157925"/>
            </a:xfrm>
            <a:custGeom>
              <a:avLst/>
              <a:gdLst/>
              <a:ahLst/>
              <a:cxnLst/>
              <a:rect l="l" t="t" r="r" b="b"/>
              <a:pathLst>
                <a:path w="9066" h="6317" extrusionOk="0">
                  <a:moveTo>
                    <a:pt x="7060" y="1"/>
                  </a:moveTo>
                  <a:cubicBezTo>
                    <a:pt x="6605" y="1"/>
                    <a:pt x="6174" y="163"/>
                    <a:pt x="5901" y="501"/>
                  </a:cubicBezTo>
                  <a:cubicBezTo>
                    <a:pt x="5508" y="911"/>
                    <a:pt x="5475" y="1534"/>
                    <a:pt x="5803" y="2009"/>
                  </a:cubicBezTo>
                  <a:cubicBezTo>
                    <a:pt x="5885" y="2140"/>
                    <a:pt x="6016" y="2255"/>
                    <a:pt x="6164" y="2320"/>
                  </a:cubicBezTo>
                  <a:lnTo>
                    <a:pt x="6197" y="2320"/>
                  </a:lnTo>
                  <a:lnTo>
                    <a:pt x="6278" y="2353"/>
                  </a:lnTo>
                  <a:lnTo>
                    <a:pt x="6377" y="2369"/>
                  </a:lnTo>
                  <a:cubicBezTo>
                    <a:pt x="6449" y="2391"/>
                    <a:pt x="6523" y="2401"/>
                    <a:pt x="6596" y="2401"/>
                  </a:cubicBezTo>
                  <a:cubicBezTo>
                    <a:pt x="6803" y="2401"/>
                    <a:pt x="7006" y="2318"/>
                    <a:pt x="7164" y="2173"/>
                  </a:cubicBezTo>
                  <a:cubicBezTo>
                    <a:pt x="7554" y="1752"/>
                    <a:pt x="7284" y="1208"/>
                    <a:pt x="6946" y="1208"/>
                  </a:cubicBezTo>
                  <a:cubicBezTo>
                    <a:pt x="6915" y="1208"/>
                    <a:pt x="6884" y="1212"/>
                    <a:pt x="6852" y="1222"/>
                  </a:cubicBezTo>
                  <a:cubicBezTo>
                    <a:pt x="6541" y="1320"/>
                    <a:pt x="6459" y="1714"/>
                    <a:pt x="6705" y="1845"/>
                  </a:cubicBezTo>
                  <a:cubicBezTo>
                    <a:pt x="6759" y="1875"/>
                    <a:pt x="6817" y="1890"/>
                    <a:pt x="6875" y="1890"/>
                  </a:cubicBezTo>
                  <a:cubicBezTo>
                    <a:pt x="6976" y="1890"/>
                    <a:pt x="7075" y="1846"/>
                    <a:pt x="7147" y="1763"/>
                  </a:cubicBezTo>
                  <a:lnTo>
                    <a:pt x="7147" y="1763"/>
                  </a:lnTo>
                  <a:cubicBezTo>
                    <a:pt x="7180" y="1911"/>
                    <a:pt x="7131" y="2074"/>
                    <a:pt x="7000" y="2156"/>
                  </a:cubicBezTo>
                  <a:cubicBezTo>
                    <a:pt x="6860" y="2261"/>
                    <a:pt x="6688" y="2316"/>
                    <a:pt x="6512" y="2316"/>
                  </a:cubicBezTo>
                  <a:cubicBezTo>
                    <a:pt x="6440" y="2316"/>
                    <a:pt x="6367" y="2307"/>
                    <a:pt x="6295" y="2288"/>
                  </a:cubicBezTo>
                  <a:cubicBezTo>
                    <a:pt x="6213" y="2271"/>
                    <a:pt x="6115" y="2222"/>
                    <a:pt x="6049" y="2173"/>
                  </a:cubicBezTo>
                  <a:cubicBezTo>
                    <a:pt x="5541" y="1763"/>
                    <a:pt x="5492" y="1009"/>
                    <a:pt x="5951" y="550"/>
                  </a:cubicBezTo>
                  <a:cubicBezTo>
                    <a:pt x="6204" y="249"/>
                    <a:pt x="6595" y="106"/>
                    <a:pt x="7010" y="106"/>
                  </a:cubicBezTo>
                  <a:cubicBezTo>
                    <a:pt x="7884" y="106"/>
                    <a:pt x="8862" y="739"/>
                    <a:pt x="8885" y="1861"/>
                  </a:cubicBezTo>
                  <a:cubicBezTo>
                    <a:pt x="8901" y="2665"/>
                    <a:pt x="8459" y="3419"/>
                    <a:pt x="7754" y="3796"/>
                  </a:cubicBezTo>
                  <a:lnTo>
                    <a:pt x="7688" y="3812"/>
                  </a:lnTo>
                  <a:cubicBezTo>
                    <a:pt x="7606" y="3845"/>
                    <a:pt x="7508" y="3877"/>
                    <a:pt x="7426" y="3894"/>
                  </a:cubicBezTo>
                  <a:cubicBezTo>
                    <a:pt x="7194" y="3949"/>
                    <a:pt x="6963" y="3973"/>
                    <a:pt x="6733" y="3973"/>
                  </a:cubicBezTo>
                  <a:cubicBezTo>
                    <a:pt x="5150" y="3973"/>
                    <a:pt x="3620" y="2834"/>
                    <a:pt x="2282" y="2834"/>
                  </a:cubicBezTo>
                  <a:cubicBezTo>
                    <a:pt x="2137" y="2834"/>
                    <a:pt x="1994" y="2848"/>
                    <a:pt x="1853" y="2878"/>
                  </a:cubicBezTo>
                  <a:cubicBezTo>
                    <a:pt x="591" y="3156"/>
                    <a:pt x="230" y="4041"/>
                    <a:pt x="132" y="4582"/>
                  </a:cubicBezTo>
                  <a:cubicBezTo>
                    <a:pt x="1" y="5140"/>
                    <a:pt x="99" y="5730"/>
                    <a:pt x="542" y="6074"/>
                  </a:cubicBezTo>
                  <a:cubicBezTo>
                    <a:pt x="764" y="6241"/>
                    <a:pt x="1031" y="6317"/>
                    <a:pt x="1292" y="6317"/>
                  </a:cubicBezTo>
                  <a:cubicBezTo>
                    <a:pt x="1723" y="6317"/>
                    <a:pt x="2138" y="6110"/>
                    <a:pt x="2312" y="5762"/>
                  </a:cubicBezTo>
                  <a:cubicBezTo>
                    <a:pt x="2640" y="5222"/>
                    <a:pt x="2345" y="4517"/>
                    <a:pt x="1853" y="4402"/>
                  </a:cubicBezTo>
                  <a:cubicBezTo>
                    <a:pt x="1753" y="4358"/>
                    <a:pt x="1650" y="4337"/>
                    <a:pt x="1549" y="4337"/>
                  </a:cubicBezTo>
                  <a:cubicBezTo>
                    <a:pt x="1238" y="4337"/>
                    <a:pt x="948" y="4535"/>
                    <a:pt x="837" y="4845"/>
                  </a:cubicBezTo>
                  <a:cubicBezTo>
                    <a:pt x="787" y="4959"/>
                    <a:pt x="787" y="5090"/>
                    <a:pt x="804" y="5222"/>
                  </a:cubicBezTo>
                  <a:lnTo>
                    <a:pt x="804" y="5238"/>
                  </a:lnTo>
                  <a:cubicBezTo>
                    <a:pt x="820" y="5254"/>
                    <a:pt x="820" y="5254"/>
                    <a:pt x="820" y="5271"/>
                  </a:cubicBezTo>
                  <a:cubicBezTo>
                    <a:pt x="820" y="5287"/>
                    <a:pt x="820" y="5287"/>
                    <a:pt x="820" y="5304"/>
                  </a:cubicBezTo>
                  <a:cubicBezTo>
                    <a:pt x="894" y="5525"/>
                    <a:pt x="1106" y="5663"/>
                    <a:pt x="1325" y="5663"/>
                  </a:cubicBezTo>
                  <a:cubicBezTo>
                    <a:pt x="1398" y="5663"/>
                    <a:pt x="1472" y="5648"/>
                    <a:pt x="1541" y="5615"/>
                  </a:cubicBezTo>
                  <a:cubicBezTo>
                    <a:pt x="1888" y="5473"/>
                    <a:pt x="1781" y="4924"/>
                    <a:pt x="1438" y="4924"/>
                  </a:cubicBezTo>
                  <a:cubicBezTo>
                    <a:pt x="1423" y="4924"/>
                    <a:pt x="1409" y="4925"/>
                    <a:pt x="1394" y="4927"/>
                  </a:cubicBezTo>
                  <a:cubicBezTo>
                    <a:pt x="1033" y="4959"/>
                    <a:pt x="1099" y="5320"/>
                    <a:pt x="1050" y="5385"/>
                  </a:cubicBezTo>
                  <a:cubicBezTo>
                    <a:pt x="1037" y="5398"/>
                    <a:pt x="1023" y="5404"/>
                    <a:pt x="1010" y="5404"/>
                  </a:cubicBezTo>
                  <a:cubicBezTo>
                    <a:pt x="955" y="5404"/>
                    <a:pt x="899" y="5314"/>
                    <a:pt x="886" y="5287"/>
                  </a:cubicBezTo>
                  <a:cubicBezTo>
                    <a:pt x="820" y="5090"/>
                    <a:pt x="837" y="4894"/>
                    <a:pt x="919" y="4713"/>
                  </a:cubicBezTo>
                  <a:cubicBezTo>
                    <a:pt x="1069" y="4504"/>
                    <a:pt x="1303" y="4394"/>
                    <a:pt x="1542" y="4394"/>
                  </a:cubicBezTo>
                  <a:cubicBezTo>
                    <a:pt x="1641" y="4394"/>
                    <a:pt x="1741" y="4413"/>
                    <a:pt x="1836" y="4451"/>
                  </a:cubicBezTo>
                  <a:cubicBezTo>
                    <a:pt x="2295" y="4566"/>
                    <a:pt x="2541" y="5222"/>
                    <a:pt x="2230" y="5713"/>
                  </a:cubicBezTo>
                  <a:cubicBezTo>
                    <a:pt x="2069" y="6025"/>
                    <a:pt x="1687" y="6207"/>
                    <a:pt x="1298" y="6207"/>
                  </a:cubicBezTo>
                  <a:cubicBezTo>
                    <a:pt x="1052" y="6207"/>
                    <a:pt x="804" y="6134"/>
                    <a:pt x="607" y="5976"/>
                  </a:cubicBezTo>
                  <a:cubicBezTo>
                    <a:pt x="99" y="5549"/>
                    <a:pt x="99" y="4631"/>
                    <a:pt x="542" y="4058"/>
                  </a:cubicBezTo>
                  <a:cubicBezTo>
                    <a:pt x="887" y="3576"/>
                    <a:pt x="1466" y="3346"/>
                    <a:pt x="2081" y="3346"/>
                  </a:cubicBezTo>
                  <a:cubicBezTo>
                    <a:pt x="2282" y="3346"/>
                    <a:pt x="2487" y="3370"/>
                    <a:pt x="2689" y="3419"/>
                  </a:cubicBezTo>
                  <a:cubicBezTo>
                    <a:pt x="3492" y="3615"/>
                    <a:pt x="4328" y="3959"/>
                    <a:pt x="5197" y="4189"/>
                  </a:cubicBezTo>
                  <a:cubicBezTo>
                    <a:pt x="5531" y="4256"/>
                    <a:pt x="5871" y="4293"/>
                    <a:pt x="6208" y="4293"/>
                  </a:cubicBezTo>
                  <a:cubicBezTo>
                    <a:pt x="6780" y="4293"/>
                    <a:pt x="7340" y="4185"/>
                    <a:pt x="7836" y="3927"/>
                  </a:cubicBezTo>
                  <a:cubicBezTo>
                    <a:pt x="8606" y="3533"/>
                    <a:pt x="9065" y="2714"/>
                    <a:pt x="9032" y="1845"/>
                  </a:cubicBezTo>
                  <a:cubicBezTo>
                    <a:pt x="8988" y="653"/>
                    <a:pt x="7974" y="1"/>
                    <a:pt x="70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 name="Google Shape;2149;p2"/>
            <p:cNvSpPr/>
            <p:nvPr/>
          </p:nvSpPr>
          <p:spPr>
            <a:xfrm>
              <a:off x="238125" y="1628550"/>
              <a:ext cx="77050" cy="154525"/>
            </a:xfrm>
            <a:custGeom>
              <a:avLst/>
              <a:gdLst/>
              <a:ahLst/>
              <a:cxnLst/>
              <a:rect l="l" t="t" r="r" b="b"/>
              <a:pathLst>
                <a:path w="3082" h="6181" extrusionOk="0">
                  <a:moveTo>
                    <a:pt x="0" y="1"/>
                  </a:moveTo>
                  <a:lnTo>
                    <a:pt x="0" y="6180"/>
                  </a:lnTo>
                  <a:cubicBezTo>
                    <a:pt x="0" y="6180"/>
                    <a:pt x="443" y="4803"/>
                    <a:pt x="803" y="4262"/>
                  </a:cubicBezTo>
                  <a:cubicBezTo>
                    <a:pt x="1082" y="3853"/>
                    <a:pt x="1049" y="3312"/>
                    <a:pt x="705" y="2951"/>
                  </a:cubicBezTo>
                  <a:cubicBezTo>
                    <a:pt x="475" y="2656"/>
                    <a:pt x="541" y="2345"/>
                    <a:pt x="705" y="2312"/>
                  </a:cubicBezTo>
                  <a:cubicBezTo>
                    <a:pt x="716" y="2310"/>
                    <a:pt x="727" y="2308"/>
                    <a:pt x="738" y="2308"/>
                  </a:cubicBezTo>
                  <a:cubicBezTo>
                    <a:pt x="878" y="2308"/>
                    <a:pt x="935" y="2504"/>
                    <a:pt x="951" y="2656"/>
                  </a:cubicBezTo>
                  <a:cubicBezTo>
                    <a:pt x="967" y="2820"/>
                    <a:pt x="885" y="3377"/>
                    <a:pt x="1721" y="3689"/>
                  </a:cubicBezTo>
                  <a:cubicBezTo>
                    <a:pt x="1855" y="3737"/>
                    <a:pt x="1982" y="3757"/>
                    <a:pt x="2100" y="3757"/>
                  </a:cubicBezTo>
                  <a:cubicBezTo>
                    <a:pt x="2703" y="3757"/>
                    <a:pt x="3082" y="3230"/>
                    <a:pt x="3082" y="3230"/>
                  </a:cubicBezTo>
                  <a:lnTo>
                    <a:pt x="3082" y="3230"/>
                  </a:lnTo>
                  <a:cubicBezTo>
                    <a:pt x="3055" y="3235"/>
                    <a:pt x="3030" y="3238"/>
                    <a:pt x="3005" y="3238"/>
                  </a:cubicBezTo>
                  <a:cubicBezTo>
                    <a:pt x="2736" y="3238"/>
                    <a:pt x="2554" y="2911"/>
                    <a:pt x="2524" y="2295"/>
                  </a:cubicBezTo>
                  <a:cubicBezTo>
                    <a:pt x="2491" y="1640"/>
                    <a:pt x="1901" y="1509"/>
                    <a:pt x="1033" y="1394"/>
                  </a:cubicBezTo>
                  <a:cubicBezTo>
                    <a:pt x="164" y="1263"/>
                    <a:pt x="82" y="361"/>
                    <a:pt x="82" y="361"/>
                  </a:cubicBezTo>
                  <a:cubicBezTo>
                    <a:pt x="66" y="247"/>
                    <a:pt x="33" y="115"/>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 name="Google Shape;2150;p2"/>
            <p:cNvSpPr/>
            <p:nvPr/>
          </p:nvSpPr>
          <p:spPr>
            <a:xfrm>
              <a:off x="264350" y="1582175"/>
              <a:ext cx="161475" cy="92700"/>
            </a:xfrm>
            <a:custGeom>
              <a:avLst/>
              <a:gdLst/>
              <a:ahLst/>
              <a:cxnLst/>
              <a:rect l="l" t="t" r="r" b="b"/>
              <a:pathLst>
                <a:path w="6459" h="3708" extrusionOk="0">
                  <a:moveTo>
                    <a:pt x="948" y="0"/>
                  </a:moveTo>
                  <a:cubicBezTo>
                    <a:pt x="332" y="0"/>
                    <a:pt x="0" y="266"/>
                    <a:pt x="0" y="266"/>
                  </a:cubicBezTo>
                  <a:cubicBezTo>
                    <a:pt x="225" y="193"/>
                    <a:pt x="434" y="147"/>
                    <a:pt x="643" y="147"/>
                  </a:cubicBezTo>
                  <a:cubicBezTo>
                    <a:pt x="952" y="147"/>
                    <a:pt x="1261" y="248"/>
                    <a:pt x="1623" y="512"/>
                  </a:cubicBezTo>
                  <a:cubicBezTo>
                    <a:pt x="2213" y="954"/>
                    <a:pt x="1852" y="1708"/>
                    <a:pt x="1754" y="2200"/>
                  </a:cubicBezTo>
                  <a:cubicBezTo>
                    <a:pt x="1656" y="2708"/>
                    <a:pt x="2377" y="2921"/>
                    <a:pt x="2737" y="3085"/>
                  </a:cubicBezTo>
                  <a:cubicBezTo>
                    <a:pt x="3098" y="3249"/>
                    <a:pt x="2901" y="3708"/>
                    <a:pt x="2901" y="3708"/>
                  </a:cubicBezTo>
                  <a:cubicBezTo>
                    <a:pt x="4245" y="2888"/>
                    <a:pt x="3393" y="1938"/>
                    <a:pt x="3164" y="1675"/>
                  </a:cubicBezTo>
                  <a:cubicBezTo>
                    <a:pt x="2974" y="1446"/>
                    <a:pt x="3086" y="1216"/>
                    <a:pt x="3269" y="1216"/>
                  </a:cubicBezTo>
                  <a:cubicBezTo>
                    <a:pt x="3308" y="1216"/>
                    <a:pt x="3350" y="1226"/>
                    <a:pt x="3393" y="1249"/>
                  </a:cubicBezTo>
                  <a:cubicBezTo>
                    <a:pt x="3655" y="1380"/>
                    <a:pt x="3278" y="1872"/>
                    <a:pt x="3950" y="2315"/>
                  </a:cubicBezTo>
                  <a:cubicBezTo>
                    <a:pt x="4118" y="2421"/>
                    <a:pt x="4276" y="2461"/>
                    <a:pt x="4418" y="2461"/>
                  </a:cubicBezTo>
                  <a:cubicBezTo>
                    <a:pt x="4845" y="2461"/>
                    <a:pt x="5131" y="2102"/>
                    <a:pt x="5131" y="2102"/>
                  </a:cubicBezTo>
                  <a:lnTo>
                    <a:pt x="5131" y="2102"/>
                  </a:lnTo>
                  <a:cubicBezTo>
                    <a:pt x="5125" y="2102"/>
                    <a:pt x="5119" y="2102"/>
                    <a:pt x="5114" y="2102"/>
                  </a:cubicBezTo>
                  <a:cubicBezTo>
                    <a:pt x="4760" y="2102"/>
                    <a:pt x="4964" y="1575"/>
                    <a:pt x="4786" y="1429"/>
                  </a:cubicBezTo>
                  <a:cubicBezTo>
                    <a:pt x="4712" y="1366"/>
                    <a:pt x="4618" y="1330"/>
                    <a:pt x="4520" y="1330"/>
                  </a:cubicBezTo>
                  <a:cubicBezTo>
                    <a:pt x="4467" y="1330"/>
                    <a:pt x="4412" y="1341"/>
                    <a:pt x="4360" y="1364"/>
                  </a:cubicBezTo>
                  <a:cubicBezTo>
                    <a:pt x="4317" y="1371"/>
                    <a:pt x="4274" y="1374"/>
                    <a:pt x="4234" y="1374"/>
                  </a:cubicBezTo>
                  <a:cubicBezTo>
                    <a:pt x="4078" y="1374"/>
                    <a:pt x="3967" y="1324"/>
                    <a:pt x="4032" y="1233"/>
                  </a:cubicBezTo>
                  <a:cubicBezTo>
                    <a:pt x="4068" y="1183"/>
                    <a:pt x="4108" y="1165"/>
                    <a:pt x="4161" y="1165"/>
                  </a:cubicBezTo>
                  <a:cubicBezTo>
                    <a:pt x="4300" y="1165"/>
                    <a:pt x="4532" y="1295"/>
                    <a:pt x="5032" y="1331"/>
                  </a:cubicBezTo>
                  <a:cubicBezTo>
                    <a:pt x="5068" y="1334"/>
                    <a:pt x="5103" y="1335"/>
                    <a:pt x="5138" y="1335"/>
                  </a:cubicBezTo>
                  <a:cubicBezTo>
                    <a:pt x="5903" y="1335"/>
                    <a:pt x="6458" y="676"/>
                    <a:pt x="6458" y="675"/>
                  </a:cubicBezTo>
                  <a:lnTo>
                    <a:pt x="6458" y="675"/>
                  </a:lnTo>
                  <a:cubicBezTo>
                    <a:pt x="5999" y="931"/>
                    <a:pt x="5513" y="1029"/>
                    <a:pt x="5026" y="1029"/>
                  </a:cubicBezTo>
                  <a:cubicBezTo>
                    <a:pt x="3858" y="1029"/>
                    <a:pt x="2680" y="468"/>
                    <a:pt x="1836" y="167"/>
                  </a:cubicBezTo>
                  <a:cubicBezTo>
                    <a:pt x="1495" y="44"/>
                    <a:pt x="1198" y="0"/>
                    <a:pt x="9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 name="Google Shape;2151;p2"/>
            <p:cNvSpPr/>
            <p:nvPr/>
          </p:nvSpPr>
          <p:spPr>
            <a:xfrm>
              <a:off x="306125" y="1490500"/>
              <a:ext cx="90200" cy="63100"/>
            </a:xfrm>
            <a:custGeom>
              <a:avLst/>
              <a:gdLst/>
              <a:ahLst/>
              <a:cxnLst/>
              <a:rect l="l" t="t" r="r" b="b"/>
              <a:pathLst>
                <a:path w="3608" h="2524" extrusionOk="0">
                  <a:moveTo>
                    <a:pt x="2507" y="1"/>
                  </a:moveTo>
                  <a:cubicBezTo>
                    <a:pt x="1920" y="1"/>
                    <a:pt x="1244" y="126"/>
                    <a:pt x="870" y="622"/>
                  </a:cubicBezTo>
                  <a:cubicBezTo>
                    <a:pt x="1" y="1769"/>
                    <a:pt x="525" y="2523"/>
                    <a:pt x="525" y="2523"/>
                  </a:cubicBezTo>
                  <a:cubicBezTo>
                    <a:pt x="525" y="2523"/>
                    <a:pt x="362" y="2162"/>
                    <a:pt x="1394" y="2162"/>
                  </a:cubicBezTo>
                  <a:cubicBezTo>
                    <a:pt x="2427" y="2146"/>
                    <a:pt x="2296" y="1490"/>
                    <a:pt x="2263" y="1261"/>
                  </a:cubicBezTo>
                  <a:cubicBezTo>
                    <a:pt x="2181" y="1015"/>
                    <a:pt x="2230" y="736"/>
                    <a:pt x="2410" y="556"/>
                  </a:cubicBezTo>
                  <a:cubicBezTo>
                    <a:pt x="2656" y="195"/>
                    <a:pt x="3607" y="130"/>
                    <a:pt x="3607" y="130"/>
                  </a:cubicBezTo>
                  <a:cubicBezTo>
                    <a:pt x="3607" y="130"/>
                    <a:pt x="3103" y="1"/>
                    <a:pt x="250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 name="Google Shape;2152;p2"/>
            <p:cNvSpPr/>
            <p:nvPr/>
          </p:nvSpPr>
          <p:spPr>
            <a:xfrm>
              <a:off x="374975" y="1423675"/>
              <a:ext cx="56575" cy="67225"/>
            </a:xfrm>
            <a:custGeom>
              <a:avLst/>
              <a:gdLst/>
              <a:ahLst/>
              <a:cxnLst/>
              <a:rect l="l" t="t" r="r" b="b"/>
              <a:pathLst>
                <a:path w="2263" h="2689" extrusionOk="0">
                  <a:moveTo>
                    <a:pt x="1148" y="0"/>
                  </a:moveTo>
                  <a:cubicBezTo>
                    <a:pt x="1148" y="0"/>
                    <a:pt x="1345" y="541"/>
                    <a:pt x="1001" y="738"/>
                  </a:cubicBezTo>
                  <a:cubicBezTo>
                    <a:pt x="640" y="934"/>
                    <a:pt x="1" y="1344"/>
                    <a:pt x="263" y="2016"/>
                  </a:cubicBezTo>
                  <a:cubicBezTo>
                    <a:pt x="509" y="2688"/>
                    <a:pt x="1673" y="2426"/>
                    <a:pt x="2263" y="2606"/>
                  </a:cubicBezTo>
                  <a:cubicBezTo>
                    <a:pt x="2263" y="2606"/>
                    <a:pt x="1394" y="2164"/>
                    <a:pt x="1460" y="1426"/>
                  </a:cubicBezTo>
                  <a:cubicBezTo>
                    <a:pt x="1525" y="705"/>
                    <a:pt x="1443" y="164"/>
                    <a:pt x="11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 name="Google Shape;2153;p2"/>
            <p:cNvSpPr/>
            <p:nvPr/>
          </p:nvSpPr>
          <p:spPr>
            <a:xfrm>
              <a:off x="436050" y="1453175"/>
              <a:ext cx="79925" cy="107375"/>
            </a:xfrm>
            <a:custGeom>
              <a:avLst/>
              <a:gdLst/>
              <a:ahLst/>
              <a:cxnLst/>
              <a:rect l="l" t="t" r="r" b="b"/>
              <a:pathLst>
                <a:path w="3197" h="4295" extrusionOk="0">
                  <a:moveTo>
                    <a:pt x="377" y="0"/>
                  </a:moveTo>
                  <a:lnTo>
                    <a:pt x="377" y="0"/>
                  </a:lnTo>
                  <a:cubicBezTo>
                    <a:pt x="0" y="1328"/>
                    <a:pt x="541" y="1607"/>
                    <a:pt x="1098" y="2475"/>
                  </a:cubicBezTo>
                  <a:cubicBezTo>
                    <a:pt x="1656" y="3344"/>
                    <a:pt x="1049" y="4295"/>
                    <a:pt x="1049" y="4295"/>
                  </a:cubicBezTo>
                  <a:cubicBezTo>
                    <a:pt x="1459" y="4032"/>
                    <a:pt x="1803" y="3344"/>
                    <a:pt x="2491" y="2918"/>
                  </a:cubicBezTo>
                  <a:cubicBezTo>
                    <a:pt x="3196" y="2475"/>
                    <a:pt x="2901" y="1574"/>
                    <a:pt x="2901" y="1574"/>
                  </a:cubicBezTo>
                  <a:lnTo>
                    <a:pt x="2901" y="1574"/>
                  </a:lnTo>
                  <a:cubicBezTo>
                    <a:pt x="2863" y="1687"/>
                    <a:pt x="2767" y="1733"/>
                    <a:pt x="2613" y="1733"/>
                  </a:cubicBezTo>
                  <a:cubicBezTo>
                    <a:pt x="2567" y="1733"/>
                    <a:pt x="2515" y="1729"/>
                    <a:pt x="2459" y="1721"/>
                  </a:cubicBezTo>
                  <a:cubicBezTo>
                    <a:pt x="2429" y="1714"/>
                    <a:pt x="2400" y="1711"/>
                    <a:pt x="2372" y="1711"/>
                  </a:cubicBezTo>
                  <a:cubicBezTo>
                    <a:pt x="2135" y="1711"/>
                    <a:pt x="1961" y="1946"/>
                    <a:pt x="2049" y="2180"/>
                  </a:cubicBezTo>
                  <a:cubicBezTo>
                    <a:pt x="2117" y="2343"/>
                    <a:pt x="1983" y="2516"/>
                    <a:pt x="1824" y="2516"/>
                  </a:cubicBezTo>
                  <a:cubicBezTo>
                    <a:pt x="1790" y="2516"/>
                    <a:pt x="1755" y="2509"/>
                    <a:pt x="1721" y="2492"/>
                  </a:cubicBezTo>
                  <a:cubicBezTo>
                    <a:pt x="1557" y="2426"/>
                    <a:pt x="1557" y="2049"/>
                    <a:pt x="1787" y="1869"/>
                  </a:cubicBezTo>
                  <a:cubicBezTo>
                    <a:pt x="2000" y="1688"/>
                    <a:pt x="2147" y="1295"/>
                    <a:pt x="1951" y="672"/>
                  </a:cubicBezTo>
                  <a:cubicBezTo>
                    <a:pt x="1810" y="200"/>
                    <a:pt x="1342" y="96"/>
                    <a:pt x="1018" y="96"/>
                  </a:cubicBezTo>
                  <a:cubicBezTo>
                    <a:pt x="926" y="96"/>
                    <a:pt x="845" y="104"/>
                    <a:pt x="787" y="115"/>
                  </a:cubicBezTo>
                  <a:cubicBezTo>
                    <a:pt x="756" y="122"/>
                    <a:pt x="725" y="125"/>
                    <a:pt x="695" y="125"/>
                  </a:cubicBezTo>
                  <a:cubicBezTo>
                    <a:pt x="579" y="125"/>
                    <a:pt x="468" y="78"/>
                    <a:pt x="3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 name="Google Shape;2154;p2"/>
            <p:cNvSpPr/>
            <p:nvPr/>
          </p:nvSpPr>
          <p:spPr>
            <a:xfrm>
              <a:off x="443425" y="1495775"/>
              <a:ext cx="25" cy="25"/>
            </a:xfrm>
            <a:custGeom>
              <a:avLst/>
              <a:gdLst/>
              <a:ahLst/>
              <a:cxnLst/>
              <a:rect l="l" t="t" r="r" b="b"/>
              <a:pathLst>
                <a:path w="1" h="1" extrusionOk="0">
                  <a:moveTo>
                    <a:pt x="0" y="1"/>
                  </a:moveTo>
                  <a:lnTo>
                    <a:pt x="0" y="1"/>
                  </a:lnTo>
                  <a:lnTo>
                    <a:pt x="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 name="Google Shape;2155;p2"/>
            <p:cNvSpPr/>
            <p:nvPr/>
          </p:nvSpPr>
          <p:spPr>
            <a:xfrm>
              <a:off x="418425" y="1294475"/>
              <a:ext cx="202450" cy="202150"/>
            </a:xfrm>
            <a:custGeom>
              <a:avLst/>
              <a:gdLst/>
              <a:ahLst/>
              <a:cxnLst/>
              <a:rect l="l" t="t" r="r" b="b"/>
              <a:pathLst>
                <a:path w="8098" h="8086" extrusionOk="0">
                  <a:moveTo>
                    <a:pt x="5716" y="1"/>
                  </a:moveTo>
                  <a:cubicBezTo>
                    <a:pt x="5207" y="1"/>
                    <a:pt x="4711" y="178"/>
                    <a:pt x="4409" y="562"/>
                  </a:cubicBezTo>
                  <a:cubicBezTo>
                    <a:pt x="4114" y="988"/>
                    <a:pt x="4065" y="1562"/>
                    <a:pt x="4295" y="2037"/>
                  </a:cubicBezTo>
                  <a:cubicBezTo>
                    <a:pt x="4502" y="2444"/>
                    <a:pt x="4838" y="2591"/>
                    <a:pt x="5167" y="2591"/>
                  </a:cubicBezTo>
                  <a:cubicBezTo>
                    <a:pt x="5515" y="2591"/>
                    <a:pt x="5855" y="2428"/>
                    <a:pt x="6032" y="2234"/>
                  </a:cubicBezTo>
                  <a:cubicBezTo>
                    <a:pt x="6212" y="2037"/>
                    <a:pt x="6294" y="1759"/>
                    <a:pt x="6229" y="1496"/>
                  </a:cubicBezTo>
                  <a:cubicBezTo>
                    <a:pt x="6180" y="1164"/>
                    <a:pt x="5945" y="1024"/>
                    <a:pt x="5735" y="1024"/>
                  </a:cubicBezTo>
                  <a:cubicBezTo>
                    <a:pt x="5593" y="1024"/>
                    <a:pt x="5462" y="1089"/>
                    <a:pt x="5409" y="1201"/>
                  </a:cubicBezTo>
                  <a:cubicBezTo>
                    <a:pt x="5262" y="1496"/>
                    <a:pt x="5327" y="1841"/>
                    <a:pt x="5737" y="1906"/>
                  </a:cubicBezTo>
                  <a:cubicBezTo>
                    <a:pt x="6098" y="1972"/>
                    <a:pt x="5901" y="2398"/>
                    <a:pt x="5475" y="2513"/>
                  </a:cubicBezTo>
                  <a:cubicBezTo>
                    <a:pt x="5395" y="2533"/>
                    <a:pt x="5314" y="2543"/>
                    <a:pt x="5234" y="2543"/>
                  </a:cubicBezTo>
                  <a:cubicBezTo>
                    <a:pt x="4870" y="2543"/>
                    <a:pt x="4524" y="2337"/>
                    <a:pt x="4377" y="1988"/>
                  </a:cubicBezTo>
                  <a:cubicBezTo>
                    <a:pt x="4180" y="1546"/>
                    <a:pt x="4229" y="1037"/>
                    <a:pt x="4508" y="644"/>
                  </a:cubicBezTo>
                  <a:cubicBezTo>
                    <a:pt x="4781" y="303"/>
                    <a:pt x="5248" y="132"/>
                    <a:pt x="5718" y="132"/>
                  </a:cubicBezTo>
                  <a:cubicBezTo>
                    <a:pt x="5812" y="132"/>
                    <a:pt x="5907" y="139"/>
                    <a:pt x="5999" y="152"/>
                  </a:cubicBezTo>
                  <a:cubicBezTo>
                    <a:pt x="7212" y="300"/>
                    <a:pt x="7901" y="1988"/>
                    <a:pt x="7180" y="3136"/>
                  </a:cubicBezTo>
                  <a:cubicBezTo>
                    <a:pt x="6950" y="3512"/>
                    <a:pt x="6622" y="3808"/>
                    <a:pt x="6229" y="3988"/>
                  </a:cubicBezTo>
                  <a:cubicBezTo>
                    <a:pt x="5825" y="4157"/>
                    <a:pt x="5368" y="4240"/>
                    <a:pt x="4832" y="4240"/>
                  </a:cubicBezTo>
                  <a:cubicBezTo>
                    <a:pt x="4432" y="4240"/>
                    <a:pt x="3989" y="4194"/>
                    <a:pt x="3492" y="4103"/>
                  </a:cubicBezTo>
                  <a:cubicBezTo>
                    <a:pt x="3185" y="4041"/>
                    <a:pt x="2886" y="4011"/>
                    <a:pt x="2599" y="4011"/>
                  </a:cubicBezTo>
                  <a:cubicBezTo>
                    <a:pt x="1277" y="4011"/>
                    <a:pt x="239" y="4664"/>
                    <a:pt x="131" y="5971"/>
                  </a:cubicBezTo>
                  <a:cubicBezTo>
                    <a:pt x="0" y="7578"/>
                    <a:pt x="1033" y="8086"/>
                    <a:pt x="1033" y="8086"/>
                  </a:cubicBezTo>
                  <a:lnTo>
                    <a:pt x="1000" y="8053"/>
                  </a:lnTo>
                  <a:cubicBezTo>
                    <a:pt x="443" y="7414"/>
                    <a:pt x="590" y="6217"/>
                    <a:pt x="590" y="6217"/>
                  </a:cubicBezTo>
                  <a:cubicBezTo>
                    <a:pt x="689" y="5709"/>
                    <a:pt x="951" y="5234"/>
                    <a:pt x="1344" y="4889"/>
                  </a:cubicBezTo>
                  <a:cubicBezTo>
                    <a:pt x="1937" y="4450"/>
                    <a:pt x="2688" y="4367"/>
                    <a:pt x="3171" y="4367"/>
                  </a:cubicBezTo>
                  <a:cubicBezTo>
                    <a:pt x="3462" y="4367"/>
                    <a:pt x="3655" y="4398"/>
                    <a:pt x="3655" y="4398"/>
                  </a:cubicBezTo>
                  <a:cubicBezTo>
                    <a:pt x="3901" y="4430"/>
                    <a:pt x="4147" y="4447"/>
                    <a:pt x="4360" y="4463"/>
                  </a:cubicBezTo>
                  <a:cubicBezTo>
                    <a:pt x="4461" y="4470"/>
                    <a:pt x="4564" y="4473"/>
                    <a:pt x="4669" y="4473"/>
                  </a:cubicBezTo>
                  <a:cubicBezTo>
                    <a:pt x="5634" y="4473"/>
                    <a:pt x="6721" y="4180"/>
                    <a:pt x="7327" y="3234"/>
                  </a:cubicBezTo>
                  <a:cubicBezTo>
                    <a:pt x="8098" y="1972"/>
                    <a:pt x="7343" y="152"/>
                    <a:pt x="6016" y="21"/>
                  </a:cubicBezTo>
                  <a:cubicBezTo>
                    <a:pt x="5916" y="8"/>
                    <a:pt x="5816" y="1"/>
                    <a:pt x="57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 name="Google Shape;2156;p2"/>
            <p:cNvSpPr/>
            <p:nvPr/>
          </p:nvSpPr>
          <p:spPr>
            <a:xfrm>
              <a:off x="471700" y="1410475"/>
              <a:ext cx="116800" cy="59525"/>
            </a:xfrm>
            <a:custGeom>
              <a:avLst/>
              <a:gdLst/>
              <a:ahLst/>
              <a:cxnLst/>
              <a:rect l="l" t="t" r="r" b="b"/>
              <a:pathLst>
                <a:path w="4672" h="2381" extrusionOk="0">
                  <a:moveTo>
                    <a:pt x="1089" y="1"/>
                  </a:moveTo>
                  <a:cubicBezTo>
                    <a:pt x="400" y="1"/>
                    <a:pt x="0" y="233"/>
                    <a:pt x="0" y="233"/>
                  </a:cubicBezTo>
                  <a:cubicBezTo>
                    <a:pt x="92" y="214"/>
                    <a:pt x="181" y="204"/>
                    <a:pt x="264" y="204"/>
                  </a:cubicBezTo>
                  <a:cubicBezTo>
                    <a:pt x="742" y="204"/>
                    <a:pt x="1048" y="512"/>
                    <a:pt x="951" y="987"/>
                  </a:cubicBezTo>
                  <a:cubicBezTo>
                    <a:pt x="820" y="1413"/>
                    <a:pt x="967" y="1856"/>
                    <a:pt x="1328" y="2118"/>
                  </a:cubicBezTo>
                  <a:cubicBezTo>
                    <a:pt x="1656" y="2380"/>
                    <a:pt x="2557" y="2380"/>
                    <a:pt x="2557" y="2380"/>
                  </a:cubicBezTo>
                  <a:cubicBezTo>
                    <a:pt x="2295" y="2233"/>
                    <a:pt x="2541" y="1872"/>
                    <a:pt x="2705" y="1446"/>
                  </a:cubicBezTo>
                  <a:cubicBezTo>
                    <a:pt x="2861" y="1025"/>
                    <a:pt x="2438" y="871"/>
                    <a:pt x="2241" y="871"/>
                  </a:cubicBezTo>
                  <a:cubicBezTo>
                    <a:pt x="2231" y="871"/>
                    <a:pt x="2222" y="871"/>
                    <a:pt x="2213" y="872"/>
                  </a:cubicBezTo>
                  <a:cubicBezTo>
                    <a:pt x="2117" y="890"/>
                    <a:pt x="2044" y="907"/>
                    <a:pt x="1976" y="907"/>
                  </a:cubicBezTo>
                  <a:cubicBezTo>
                    <a:pt x="1918" y="907"/>
                    <a:pt x="1864" y="894"/>
                    <a:pt x="1803" y="856"/>
                  </a:cubicBezTo>
                  <a:cubicBezTo>
                    <a:pt x="1699" y="791"/>
                    <a:pt x="1740" y="579"/>
                    <a:pt x="2002" y="579"/>
                  </a:cubicBezTo>
                  <a:cubicBezTo>
                    <a:pt x="2068" y="579"/>
                    <a:pt x="2149" y="593"/>
                    <a:pt x="2246" y="626"/>
                  </a:cubicBezTo>
                  <a:cubicBezTo>
                    <a:pt x="2721" y="774"/>
                    <a:pt x="2590" y="1233"/>
                    <a:pt x="3311" y="1380"/>
                  </a:cubicBezTo>
                  <a:cubicBezTo>
                    <a:pt x="3368" y="1392"/>
                    <a:pt x="3422" y="1397"/>
                    <a:pt x="3473" y="1397"/>
                  </a:cubicBezTo>
                  <a:cubicBezTo>
                    <a:pt x="4074" y="1397"/>
                    <a:pt x="4219" y="649"/>
                    <a:pt x="4295" y="528"/>
                  </a:cubicBezTo>
                  <a:cubicBezTo>
                    <a:pt x="4409" y="397"/>
                    <a:pt x="4540" y="266"/>
                    <a:pt x="4672" y="151"/>
                  </a:cubicBezTo>
                  <a:lnTo>
                    <a:pt x="4672" y="151"/>
                  </a:lnTo>
                  <a:cubicBezTo>
                    <a:pt x="4462" y="275"/>
                    <a:pt x="4086" y="393"/>
                    <a:pt x="3547" y="393"/>
                  </a:cubicBezTo>
                  <a:cubicBezTo>
                    <a:pt x="3159" y="393"/>
                    <a:pt x="2687" y="332"/>
                    <a:pt x="2131" y="167"/>
                  </a:cubicBezTo>
                  <a:cubicBezTo>
                    <a:pt x="1736" y="44"/>
                    <a:pt x="1386" y="1"/>
                    <a:pt x="10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 name="Google Shape;2157;p2"/>
            <p:cNvSpPr/>
            <p:nvPr/>
          </p:nvSpPr>
          <p:spPr>
            <a:xfrm>
              <a:off x="479075" y="1301150"/>
              <a:ext cx="80325" cy="84100"/>
            </a:xfrm>
            <a:custGeom>
              <a:avLst/>
              <a:gdLst/>
              <a:ahLst/>
              <a:cxnLst/>
              <a:rect l="l" t="t" r="r" b="b"/>
              <a:pathLst>
                <a:path w="3213" h="3364" extrusionOk="0">
                  <a:moveTo>
                    <a:pt x="1934" y="0"/>
                  </a:moveTo>
                  <a:lnTo>
                    <a:pt x="1934" y="0"/>
                  </a:lnTo>
                  <a:cubicBezTo>
                    <a:pt x="1492" y="279"/>
                    <a:pt x="1426" y="738"/>
                    <a:pt x="705" y="1344"/>
                  </a:cubicBezTo>
                  <a:cubicBezTo>
                    <a:pt x="0" y="1967"/>
                    <a:pt x="197" y="2426"/>
                    <a:pt x="344" y="2688"/>
                  </a:cubicBezTo>
                  <a:cubicBezTo>
                    <a:pt x="459" y="2819"/>
                    <a:pt x="426" y="3000"/>
                    <a:pt x="295" y="3098"/>
                  </a:cubicBezTo>
                  <a:cubicBezTo>
                    <a:pt x="1393" y="2983"/>
                    <a:pt x="1229" y="2344"/>
                    <a:pt x="1164" y="2147"/>
                  </a:cubicBezTo>
                  <a:cubicBezTo>
                    <a:pt x="1098" y="1951"/>
                    <a:pt x="1131" y="1852"/>
                    <a:pt x="1246" y="1852"/>
                  </a:cubicBezTo>
                  <a:cubicBezTo>
                    <a:pt x="1344" y="1852"/>
                    <a:pt x="1344" y="2082"/>
                    <a:pt x="1328" y="2360"/>
                  </a:cubicBezTo>
                  <a:cubicBezTo>
                    <a:pt x="1328" y="2639"/>
                    <a:pt x="1262" y="3295"/>
                    <a:pt x="2115" y="3360"/>
                  </a:cubicBezTo>
                  <a:cubicBezTo>
                    <a:pt x="2146" y="3363"/>
                    <a:pt x="2176" y="3364"/>
                    <a:pt x="2205" y="3364"/>
                  </a:cubicBezTo>
                  <a:cubicBezTo>
                    <a:pt x="2984" y="3364"/>
                    <a:pt x="3213" y="2557"/>
                    <a:pt x="3213" y="2557"/>
                  </a:cubicBezTo>
                  <a:lnTo>
                    <a:pt x="3213" y="2557"/>
                  </a:lnTo>
                  <a:cubicBezTo>
                    <a:pt x="3088" y="2592"/>
                    <a:pt x="2937" y="2617"/>
                    <a:pt x="2777" y="2617"/>
                  </a:cubicBezTo>
                  <a:cubicBezTo>
                    <a:pt x="2327" y="2617"/>
                    <a:pt x="1803" y="2417"/>
                    <a:pt x="1574" y="1656"/>
                  </a:cubicBezTo>
                  <a:cubicBezTo>
                    <a:pt x="1377" y="1082"/>
                    <a:pt x="1508" y="443"/>
                    <a:pt x="193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 name="Google Shape;2158;p2"/>
            <p:cNvSpPr/>
            <p:nvPr/>
          </p:nvSpPr>
          <p:spPr>
            <a:xfrm>
              <a:off x="593800" y="1181700"/>
              <a:ext cx="48375" cy="191575"/>
            </a:xfrm>
            <a:custGeom>
              <a:avLst/>
              <a:gdLst/>
              <a:ahLst/>
              <a:cxnLst/>
              <a:rect l="l" t="t" r="r" b="b"/>
              <a:pathLst>
                <a:path w="1935" h="7663" extrusionOk="0">
                  <a:moveTo>
                    <a:pt x="1300" y="1"/>
                  </a:moveTo>
                  <a:cubicBezTo>
                    <a:pt x="984" y="1"/>
                    <a:pt x="738" y="369"/>
                    <a:pt x="738" y="369"/>
                  </a:cubicBezTo>
                  <a:cubicBezTo>
                    <a:pt x="1" y="1516"/>
                    <a:pt x="837" y="3286"/>
                    <a:pt x="984" y="5171"/>
                  </a:cubicBezTo>
                  <a:cubicBezTo>
                    <a:pt x="1115" y="7056"/>
                    <a:pt x="476" y="7663"/>
                    <a:pt x="476" y="7663"/>
                  </a:cubicBezTo>
                  <a:cubicBezTo>
                    <a:pt x="1164" y="7138"/>
                    <a:pt x="1328" y="5368"/>
                    <a:pt x="1197" y="4008"/>
                  </a:cubicBezTo>
                  <a:cubicBezTo>
                    <a:pt x="1066" y="2631"/>
                    <a:pt x="1083" y="1369"/>
                    <a:pt x="1345" y="1106"/>
                  </a:cubicBezTo>
                  <a:cubicBezTo>
                    <a:pt x="1607" y="844"/>
                    <a:pt x="1935" y="287"/>
                    <a:pt x="1509" y="57"/>
                  </a:cubicBezTo>
                  <a:cubicBezTo>
                    <a:pt x="1437" y="17"/>
                    <a:pt x="1367" y="1"/>
                    <a:pt x="13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9" name="Google Shape;2159;p2"/>
            <p:cNvSpPr/>
            <p:nvPr/>
          </p:nvSpPr>
          <p:spPr>
            <a:xfrm>
              <a:off x="548325" y="1156625"/>
              <a:ext cx="213525" cy="254350"/>
            </a:xfrm>
            <a:custGeom>
              <a:avLst/>
              <a:gdLst/>
              <a:ahLst/>
              <a:cxnLst/>
              <a:rect l="l" t="t" r="r" b="b"/>
              <a:pathLst>
                <a:path w="8541" h="10174" extrusionOk="0">
                  <a:moveTo>
                    <a:pt x="6296" y="0"/>
                  </a:moveTo>
                  <a:cubicBezTo>
                    <a:pt x="6090" y="0"/>
                    <a:pt x="5880" y="25"/>
                    <a:pt x="5672" y="77"/>
                  </a:cubicBezTo>
                  <a:cubicBezTo>
                    <a:pt x="4475" y="323"/>
                    <a:pt x="3721" y="1585"/>
                    <a:pt x="3492" y="2847"/>
                  </a:cubicBezTo>
                  <a:cubicBezTo>
                    <a:pt x="3246" y="4142"/>
                    <a:pt x="3492" y="5371"/>
                    <a:pt x="3442" y="6486"/>
                  </a:cubicBezTo>
                  <a:cubicBezTo>
                    <a:pt x="3508" y="7469"/>
                    <a:pt x="3131" y="8436"/>
                    <a:pt x="2443" y="9125"/>
                  </a:cubicBezTo>
                  <a:cubicBezTo>
                    <a:pt x="1770" y="9748"/>
                    <a:pt x="902" y="10108"/>
                    <a:pt x="0" y="10174"/>
                  </a:cubicBezTo>
                  <a:cubicBezTo>
                    <a:pt x="918" y="10141"/>
                    <a:pt x="1803" y="9797"/>
                    <a:pt x="2492" y="9190"/>
                  </a:cubicBezTo>
                  <a:cubicBezTo>
                    <a:pt x="3229" y="8486"/>
                    <a:pt x="3639" y="7502"/>
                    <a:pt x="3590" y="6469"/>
                  </a:cubicBezTo>
                  <a:cubicBezTo>
                    <a:pt x="3656" y="5355"/>
                    <a:pt x="3410" y="4109"/>
                    <a:pt x="3656" y="2863"/>
                  </a:cubicBezTo>
                  <a:cubicBezTo>
                    <a:pt x="3901" y="1618"/>
                    <a:pt x="4606" y="454"/>
                    <a:pt x="5704" y="208"/>
                  </a:cubicBezTo>
                  <a:cubicBezTo>
                    <a:pt x="5836" y="175"/>
                    <a:pt x="5967" y="142"/>
                    <a:pt x="6098" y="142"/>
                  </a:cubicBezTo>
                  <a:cubicBezTo>
                    <a:pt x="6139" y="139"/>
                    <a:pt x="6180" y="138"/>
                    <a:pt x="6220" y="138"/>
                  </a:cubicBezTo>
                  <a:cubicBezTo>
                    <a:pt x="6621" y="138"/>
                    <a:pt x="7015" y="281"/>
                    <a:pt x="7327" y="519"/>
                  </a:cubicBezTo>
                  <a:cubicBezTo>
                    <a:pt x="8048" y="1093"/>
                    <a:pt x="7966" y="2339"/>
                    <a:pt x="7540" y="2716"/>
                  </a:cubicBezTo>
                  <a:cubicBezTo>
                    <a:pt x="7336" y="2899"/>
                    <a:pt x="7113" y="2973"/>
                    <a:pt x="6916" y="2973"/>
                  </a:cubicBezTo>
                  <a:cubicBezTo>
                    <a:pt x="6656" y="2973"/>
                    <a:pt x="6442" y="2844"/>
                    <a:pt x="6376" y="2667"/>
                  </a:cubicBezTo>
                  <a:lnTo>
                    <a:pt x="6376" y="2667"/>
                  </a:lnTo>
                  <a:cubicBezTo>
                    <a:pt x="6376" y="2667"/>
                    <a:pt x="6413" y="2672"/>
                    <a:pt x="6467" y="2672"/>
                  </a:cubicBezTo>
                  <a:cubicBezTo>
                    <a:pt x="6603" y="2672"/>
                    <a:pt x="6852" y="2639"/>
                    <a:pt x="6934" y="2404"/>
                  </a:cubicBezTo>
                  <a:cubicBezTo>
                    <a:pt x="7049" y="2093"/>
                    <a:pt x="6868" y="1749"/>
                    <a:pt x="6540" y="1683"/>
                  </a:cubicBezTo>
                  <a:cubicBezTo>
                    <a:pt x="6483" y="1667"/>
                    <a:pt x="6426" y="1659"/>
                    <a:pt x="6372" y="1659"/>
                  </a:cubicBezTo>
                  <a:cubicBezTo>
                    <a:pt x="5988" y="1659"/>
                    <a:pt x="5692" y="2036"/>
                    <a:pt x="5836" y="2437"/>
                  </a:cubicBezTo>
                  <a:cubicBezTo>
                    <a:pt x="5925" y="2817"/>
                    <a:pt x="6441" y="3105"/>
                    <a:pt x="6983" y="3105"/>
                  </a:cubicBezTo>
                  <a:cubicBezTo>
                    <a:pt x="7237" y="3105"/>
                    <a:pt x="7496" y="3042"/>
                    <a:pt x="7721" y="2896"/>
                  </a:cubicBezTo>
                  <a:cubicBezTo>
                    <a:pt x="8130" y="2667"/>
                    <a:pt x="8540" y="1962"/>
                    <a:pt x="8245" y="1175"/>
                  </a:cubicBezTo>
                  <a:cubicBezTo>
                    <a:pt x="8018" y="468"/>
                    <a:pt x="7195" y="0"/>
                    <a:pt x="629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0" name="Google Shape;2160;p2"/>
            <p:cNvSpPr/>
            <p:nvPr/>
          </p:nvSpPr>
          <p:spPr>
            <a:xfrm>
              <a:off x="649525" y="1192325"/>
              <a:ext cx="62725" cy="52600"/>
            </a:xfrm>
            <a:custGeom>
              <a:avLst/>
              <a:gdLst/>
              <a:ahLst/>
              <a:cxnLst/>
              <a:rect l="l" t="t" r="r" b="b"/>
              <a:pathLst>
                <a:path w="2509" h="2104" extrusionOk="0">
                  <a:moveTo>
                    <a:pt x="696" y="1"/>
                  </a:moveTo>
                  <a:cubicBezTo>
                    <a:pt x="626" y="1"/>
                    <a:pt x="553" y="9"/>
                    <a:pt x="476" y="26"/>
                  </a:cubicBezTo>
                  <a:cubicBezTo>
                    <a:pt x="607" y="91"/>
                    <a:pt x="624" y="272"/>
                    <a:pt x="542" y="386"/>
                  </a:cubicBezTo>
                  <a:cubicBezTo>
                    <a:pt x="394" y="616"/>
                    <a:pt x="1" y="1304"/>
                    <a:pt x="558" y="1862"/>
                  </a:cubicBezTo>
                  <a:cubicBezTo>
                    <a:pt x="738" y="2041"/>
                    <a:pt x="991" y="2103"/>
                    <a:pt x="1257" y="2103"/>
                  </a:cubicBezTo>
                  <a:cubicBezTo>
                    <a:pt x="1792" y="2103"/>
                    <a:pt x="2377" y="1851"/>
                    <a:pt x="2509" y="1796"/>
                  </a:cubicBezTo>
                  <a:lnTo>
                    <a:pt x="2509" y="1796"/>
                  </a:lnTo>
                  <a:cubicBezTo>
                    <a:pt x="2509" y="1796"/>
                    <a:pt x="2476" y="1800"/>
                    <a:pt x="2424" y="1800"/>
                  </a:cubicBezTo>
                  <a:cubicBezTo>
                    <a:pt x="2208" y="1800"/>
                    <a:pt x="1653" y="1736"/>
                    <a:pt x="1574" y="1091"/>
                  </a:cubicBezTo>
                  <a:cubicBezTo>
                    <a:pt x="1474" y="390"/>
                    <a:pt x="1174" y="1"/>
                    <a:pt x="69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1" name="Google Shape;2161;p2"/>
            <p:cNvSpPr/>
            <p:nvPr/>
          </p:nvSpPr>
          <p:spPr>
            <a:xfrm>
              <a:off x="652400" y="1195825"/>
              <a:ext cx="120925" cy="136900"/>
            </a:xfrm>
            <a:custGeom>
              <a:avLst/>
              <a:gdLst/>
              <a:ahLst/>
              <a:cxnLst/>
              <a:rect l="l" t="t" r="r" b="b"/>
              <a:pathLst>
                <a:path w="4837" h="5476" extrusionOk="0">
                  <a:moveTo>
                    <a:pt x="4361" y="0"/>
                  </a:moveTo>
                  <a:lnTo>
                    <a:pt x="4361" y="0"/>
                  </a:lnTo>
                  <a:cubicBezTo>
                    <a:pt x="4492" y="558"/>
                    <a:pt x="4279" y="1148"/>
                    <a:pt x="3803" y="1492"/>
                  </a:cubicBezTo>
                  <a:cubicBezTo>
                    <a:pt x="3017" y="2049"/>
                    <a:pt x="1902" y="1771"/>
                    <a:pt x="1001" y="2394"/>
                  </a:cubicBezTo>
                  <a:cubicBezTo>
                    <a:pt x="99" y="3033"/>
                    <a:pt x="197" y="3934"/>
                    <a:pt x="181" y="4443"/>
                  </a:cubicBezTo>
                  <a:cubicBezTo>
                    <a:pt x="197" y="4803"/>
                    <a:pt x="132" y="5147"/>
                    <a:pt x="1" y="5475"/>
                  </a:cubicBezTo>
                  <a:cubicBezTo>
                    <a:pt x="312" y="5278"/>
                    <a:pt x="492" y="4934"/>
                    <a:pt x="460" y="4557"/>
                  </a:cubicBezTo>
                  <a:cubicBezTo>
                    <a:pt x="460" y="3924"/>
                    <a:pt x="532" y="3188"/>
                    <a:pt x="733" y="3188"/>
                  </a:cubicBezTo>
                  <a:cubicBezTo>
                    <a:pt x="745" y="3188"/>
                    <a:pt x="758" y="3191"/>
                    <a:pt x="771" y="3197"/>
                  </a:cubicBezTo>
                  <a:cubicBezTo>
                    <a:pt x="1001" y="3312"/>
                    <a:pt x="804" y="3557"/>
                    <a:pt x="722" y="3721"/>
                  </a:cubicBezTo>
                  <a:cubicBezTo>
                    <a:pt x="640" y="3869"/>
                    <a:pt x="476" y="4541"/>
                    <a:pt x="1197" y="4951"/>
                  </a:cubicBezTo>
                  <a:cubicBezTo>
                    <a:pt x="1197" y="4951"/>
                    <a:pt x="951" y="4426"/>
                    <a:pt x="1361" y="4147"/>
                  </a:cubicBezTo>
                  <a:cubicBezTo>
                    <a:pt x="1755" y="3852"/>
                    <a:pt x="2017" y="3689"/>
                    <a:pt x="1968" y="3115"/>
                  </a:cubicBezTo>
                  <a:cubicBezTo>
                    <a:pt x="1924" y="2611"/>
                    <a:pt x="2260" y="2170"/>
                    <a:pt x="2498" y="2170"/>
                  </a:cubicBezTo>
                  <a:cubicBezTo>
                    <a:pt x="2531" y="2170"/>
                    <a:pt x="2562" y="2179"/>
                    <a:pt x="2590" y="2197"/>
                  </a:cubicBezTo>
                  <a:cubicBezTo>
                    <a:pt x="2804" y="2328"/>
                    <a:pt x="2541" y="2558"/>
                    <a:pt x="2427" y="2607"/>
                  </a:cubicBezTo>
                  <a:cubicBezTo>
                    <a:pt x="2230" y="2721"/>
                    <a:pt x="2197" y="2984"/>
                    <a:pt x="2361" y="3131"/>
                  </a:cubicBezTo>
                  <a:cubicBezTo>
                    <a:pt x="2558" y="3393"/>
                    <a:pt x="2492" y="3705"/>
                    <a:pt x="2230" y="3787"/>
                  </a:cubicBezTo>
                  <a:cubicBezTo>
                    <a:pt x="2230" y="3787"/>
                    <a:pt x="2287" y="3794"/>
                    <a:pt x="2383" y="3794"/>
                  </a:cubicBezTo>
                  <a:cubicBezTo>
                    <a:pt x="2708" y="3794"/>
                    <a:pt x="3474" y="3716"/>
                    <a:pt x="3967" y="3033"/>
                  </a:cubicBezTo>
                  <a:cubicBezTo>
                    <a:pt x="4590" y="2131"/>
                    <a:pt x="4836" y="804"/>
                    <a:pt x="43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2" name="Google Shape;2162;p2"/>
            <p:cNvSpPr/>
            <p:nvPr/>
          </p:nvSpPr>
          <p:spPr>
            <a:xfrm>
              <a:off x="739275" y="1157225"/>
              <a:ext cx="74200" cy="48800"/>
            </a:xfrm>
            <a:custGeom>
              <a:avLst/>
              <a:gdLst/>
              <a:ahLst/>
              <a:cxnLst/>
              <a:rect l="l" t="t" r="r" b="b"/>
              <a:pathLst>
                <a:path w="2968" h="1952" extrusionOk="0">
                  <a:moveTo>
                    <a:pt x="921" y="0"/>
                  </a:moveTo>
                  <a:cubicBezTo>
                    <a:pt x="656" y="0"/>
                    <a:pt x="351" y="26"/>
                    <a:pt x="1" y="86"/>
                  </a:cubicBezTo>
                  <a:cubicBezTo>
                    <a:pt x="410" y="135"/>
                    <a:pt x="771" y="413"/>
                    <a:pt x="919" y="790"/>
                  </a:cubicBezTo>
                  <a:cubicBezTo>
                    <a:pt x="1124" y="1305"/>
                    <a:pt x="1492" y="1951"/>
                    <a:pt x="2251" y="1951"/>
                  </a:cubicBezTo>
                  <a:cubicBezTo>
                    <a:pt x="2459" y="1951"/>
                    <a:pt x="2696" y="1903"/>
                    <a:pt x="2967" y="1790"/>
                  </a:cubicBezTo>
                  <a:cubicBezTo>
                    <a:pt x="2804" y="1725"/>
                    <a:pt x="2672" y="1561"/>
                    <a:pt x="2689" y="1364"/>
                  </a:cubicBezTo>
                  <a:cubicBezTo>
                    <a:pt x="2675" y="1094"/>
                    <a:pt x="2636" y="0"/>
                    <a:pt x="9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3" name="Google Shape;2163;p2"/>
            <p:cNvSpPr/>
            <p:nvPr/>
          </p:nvSpPr>
          <p:spPr>
            <a:xfrm>
              <a:off x="805650" y="1156775"/>
              <a:ext cx="36500" cy="28300"/>
            </a:xfrm>
            <a:custGeom>
              <a:avLst/>
              <a:gdLst/>
              <a:ahLst/>
              <a:cxnLst/>
              <a:rect l="l" t="t" r="r" b="b"/>
              <a:pathLst>
                <a:path w="1460" h="1132" extrusionOk="0">
                  <a:moveTo>
                    <a:pt x="971" y="1"/>
                  </a:moveTo>
                  <a:cubicBezTo>
                    <a:pt x="804" y="1"/>
                    <a:pt x="653" y="142"/>
                    <a:pt x="640" y="333"/>
                  </a:cubicBezTo>
                  <a:cubicBezTo>
                    <a:pt x="640" y="483"/>
                    <a:pt x="770" y="593"/>
                    <a:pt x="905" y="593"/>
                  </a:cubicBezTo>
                  <a:cubicBezTo>
                    <a:pt x="961" y="593"/>
                    <a:pt x="1018" y="573"/>
                    <a:pt x="1066" y="530"/>
                  </a:cubicBezTo>
                  <a:cubicBezTo>
                    <a:pt x="1066" y="530"/>
                    <a:pt x="1181" y="350"/>
                    <a:pt x="1066" y="284"/>
                  </a:cubicBezTo>
                  <a:cubicBezTo>
                    <a:pt x="1038" y="268"/>
                    <a:pt x="1012" y="260"/>
                    <a:pt x="990" y="260"/>
                  </a:cubicBezTo>
                  <a:cubicBezTo>
                    <a:pt x="924" y="260"/>
                    <a:pt x="890" y="325"/>
                    <a:pt x="903" y="399"/>
                  </a:cubicBezTo>
                  <a:cubicBezTo>
                    <a:pt x="908" y="438"/>
                    <a:pt x="888" y="456"/>
                    <a:pt x="861" y="456"/>
                  </a:cubicBezTo>
                  <a:cubicBezTo>
                    <a:pt x="808" y="456"/>
                    <a:pt x="728" y="391"/>
                    <a:pt x="739" y="284"/>
                  </a:cubicBezTo>
                  <a:cubicBezTo>
                    <a:pt x="762" y="153"/>
                    <a:pt x="873" y="65"/>
                    <a:pt x="995" y="65"/>
                  </a:cubicBezTo>
                  <a:cubicBezTo>
                    <a:pt x="1041" y="65"/>
                    <a:pt x="1087" y="77"/>
                    <a:pt x="1132" y="104"/>
                  </a:cubicBezTo>
                  <a:cubicBezTo>
                    <a:pt x="1394" y="268"/>
                    <a:pt x="1312" y="841"/>
                    <a:pt x="739" y="907"/>
                  </a:cubicBezTo>
                  <a:cubicBezTo>
                    <a:pt x="725" y="908"/>
                    <a:pt x="711" y="909"/>
                    <a:pt x="697" y="909"/>
                  </a:cubicBezTo>
                  <a:cubicBezTo>
                    <a:pt x="337" y="909"/>
                    <a:pt x="17" y="513"/>
                    <a:pt x="17" y="513"/>
                  </a:cubicBezTo>
                  <a:lnTo>
                    <a:pt x="17" y="513"/>
                  </a:lnTo>
                  <a:cubicBezTo>
                    <a:pt x="1" y="694"/>
                    <a:pt x="83" y="890"/>
                    <a:pt x="230" y="1005"/>
                  </a:cubicBezTo>
                  <a:cubicBezTo>
                    <a:pt x="355" y="1088"/>
                    <a:pt x="499" y="1132"/>
                    <a:pt x="642" y="1132"/>
                  </a:cubicBezTo>
                  <a:cubicBezTo>
                    <a:pt x="725" y="1132"/>
                    <a:pt x="808" y="1117"/>
                    <a:pt x="886" y="1087"/>
                  </a:cubicBezTo>
                  <a:cubicBezTo>
                    <a:pt x="1099" y="1022"/>
                    <a:pt x="1280" y="874"/>
                    <a:pt x="1361" y="661"/>
                  </a:cubicBezTo>
                  <a:cubicBezTo>
                    <a:pt x="1460" y="415"/>
                    <a:pt x="1361" y="136"/>
                    <a:pt x="1116" y="38"/>
                  </a:cubicBezTo>
                  <a:cubicBezTo>
                    <a:pt x="1068" y="12"/>
                    <a:pt x="1019" y="1"/>
                    <a:pt x="97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 name="Google Shape;2164;p2"/>
            <p:cNvSpPr/>
            <p:nvPr/>
          </p:nvSpPr>
          <p:spPr>
            <a:xfrm>
              <a:off x="238125" y="1337975"/>
              <a:ext cx="99600" cy="218725"/>
            </a:xfrm>
            <a:custGeom>
              <a:avLst/>
              <a:gdLst/>
              <a:ahLst/>
              <a:cxnLst/>
              <a:rect l="l" t="t" r="r" b="b"/>
              <a:pathLst>
                <a:path w="3984" h="8749" extrusionOk="0">
                  <a:moveTo>
                    <a:pt x="2073" y="1"/>
                  </a:moveTo>
                  <a:cubicBezTo>
                    <a:pt x="1547" y="1"/>
                    <a:pt x="1033" y="248"/>
                    <a:pt x="705" y="691"/>
                  </a:cubicBezTo>
                  <a:cubicBezTo>
                    <a:pt x="361" y="1182"/>
                    <a:pt x="311" y="1822"/>
                    <a:pt x="574" y="2379"/>
                  </a:cubicBezTo>
                  <a:cubicBezTo>
                    <a:pt x="819" y="2788"/>
                    <a:pt x="1256" y="3022"/>
                    <a:pt x="1712" y="3022"/>
                  </a:cubicBezTo>
                  <a:cubicBezTo>
                    <a:pt x="1896" y="3022"/>
                    <a:pt x="2083" y="2984"/>
                    <a:pt x="2262" y="2903"/>
                  </a:cubicBezTo>
                  <a:cubicBezTo>
                    <a:pt x="2950" y="2723"/>
                    <a:pt x="3098" y="1789"/>
                    <a:pt x="2491" y="1396"/>
                  </a:cubicBezTo>
                  <a:cubicBezTo>
                    <a:pt x="2411" y="1355"/>
                    <a:pt x="2330" y="1337"/>
                    <a:pt x="2251" y="1337"/>
                  </a:cubicBezTo>
                  <a:cubicBezTo>
                    <a:pt x="1909" y="1337"/>
                    <a:pt x="1618" y="1675"/>
                    <a:pt x="1737" y="2035"/>
                  </a:cubicBezTo>
                  <a:cubicBezTo>
                    <a:pt x="1875" y="2324"/>
                    <a:pt x="2198" y="2347"/>
                    <a:pt x="2327" y="2347"/>
                  </a:cubicBezTo>
                  <a:cubicBezTo>
                    <a:pt x="2351" y="2347"/>
                    <a:pt x="2369" y="2346"/>
                    <a:pt x="2377" y="2346"/>
                  </a:cubicBezTo>
                  <a:cubicBezTo>
                    <a:pt x="2442" y="2346"/>
                    <a:pt x="2442" y="2379"/>
                    <a:pt x="2442" y="2379"/>
                  </a:cubicBezTo>
                  <a:cubicBezTo>
                    <a:pt x="2501" y="2569"/>
                    <a:pt x="2246" y="2851"/>
                    <a:pt x="1782" y="2851"/>
                  </a:cubicBezTo>
                  <a:cubicBezTo>
                    <a:pt x="1727" y="2851"/>
                    <a:pt x="1668" y="2847"/>
                    <a:pt x="1606" y="2838"/>
                  </a:cubicBezTo>
                  <a:cubicBezTo>
                    <a:pt x="1410" y="2805"/>
                    <a:pt x="1229" y="2707"/>
                    <a:pt x="1098" y="2576"/>
                  </a:cubicBezTo>
                  <a:cubicBezTo>
                    <a:pt x="426" y="1920"/>
                    <a:pt x="754" y="543"/>
                    <a:pt x="1754" y="281"/>
                  </a:cubicBezTo>
                  <a:cubicBezTo>
                    <a:pt x="1887" y="244"/>
                    <a:pt x="2023" y="227"/>
                    <a:pt x="2160" y="227"/>
                  </a:cubicBezTo>
                  <a:cubicBezTo>
                    <a:pt x="2326" y="227"/>
                    <a:pt x="2493" y="252"/>
                    <a:pt x="2655" y="297"/>
                  </a:cubicBezTo>
                  <a:cubicBezTo>
                    <a:pt x="2836" y="346"/>
                    <a:pt x="3016" y="445"/>
                    <a:pt x="3180" y="560"/>
                  </a:cubicBezTo>
                  <a:cubicBezTo>
                    <a:pt x="3524" y="838"/>
                    <a:pt x="3737" y="1264"/>
                    <a:pt x="3770" y="1707"/>
                  </a:cubicBezTo>
                  <a:cubicBezTo>
                    <a:pt x="3836" y="2445"/>
                    <a:pt x="3442" y="3182"/>
                    <a:pt x="2885" y="3723"/>
                  </a:cubicBezTo>
                  <a:cubicBezTo>
                    <a:pt x="2311" y="4248"/>
                    <a:pt x="1557" y="4559"/>
                    <a:pt x="983" y="5100"/>
                  </a:cubicBezTo>
                  <a:cubicBezTo>
                    <a:pt x="426" y="5592"/>
                    <a:pt x="82" y="6313"/>
                    <a:pt x="33" y="7067"/>
                  </a:cubicBezTo>
                  <a:cubicBezTo>
                    <a:pt x="0" y="7772"/>
                    <a:pt x="393" y="8509"/>
                    <a:pt x="1033" y="8690"/>
                  </a:cubicBezTo>
                  <a:cubicBezTo>
                    <a:pt x="1160" y="8730"/>
                    <a:pt x="1292" y="8749"/>
                    <a:pt x="1421" y="8749"/>
                  </a:cubicBezTo>
                  <a:cubicBezTo>
                    <a:pt x="1922" y="8749"/>
                    <a:pt x="2394" y="8464"/>
                    <a:pt x="2524" y="8034"/>
                  </a:cubicBezTo>
                  <a:cubicBezTo>
                    <a:pt x="2721" y="7559"/>
                    <a:pt x="2508" y="7018"/>
                    <a:pt x="2049" y="6788"/>
                  </a:cubicBezTo>
                  <a:cubicBezTo>
                    <a:pt x="1951" y="6739"/>
                    <a:pt x="1836" y="6706"/>
                    <a:pt x="1705" y="6706"/>
                  </a:cubicBezTo>
                  <a:cubicBezTo>
                    <a:pt x="1661" y="6699"/>
                    <a:pt x="1618" y="6695"/>
                    <a:pt x="1576" y="6695"/>
                  </a:cubicBezTo>
                  <a:cubicBezTo>
                    <a:pt x="1248" y="6695"/>
                    <a:pt x="954" y="6912"/>
                    <a:pt x="852" y="7231"/>
                  </a:cubicBezTo>
                  <a:cubicBezTo>
                    <a:pt x="723" y="7721"/>
                    <a:pt x="1000" y="7998"/>
                    <a:pt x="1308" y="7998"/>
                  </a:cubicBezTo>
                  <a:cubicBezTo>
                    <a:pt x="1391" y="7998"/>
                    <a:pt x="1477" y="7978"/>
                    <a:pt x="1557" y="7936"/>
                  </a:cubicBezTo>
                  <a:cubicBezTo>
                    <a:pt x="1869" y="7772"/>
                    <a:pt x="1934" y="7362"/>
                    <a:pt x="1688" y="7116"/>
                  </a:cubicBezTo>
                  <a:cubicBezTo>
                    <a:pt x="1602" y="7049"/>
                    <a:pt x="1499" y="7016"/>
                    <a:pt x="1396" y="7016"/>
                  </a:cubicBezTo>
                  <a:cubicBezTo>
                    <a:pt x="1322" y="7016"/>
                    <a:pt x="1248" y="7033"/>
                    <a:pt x="1180" y="7067"/>
                  </a:cubicBezTo>
                  <a:cubicBezTo>
                    <a:pt x="1161" y="7078"/>
                    <a:pt x="1148" y="7083"/>
                    <a:pt x="1140" y="7083"/>
                  </a:cubicBezTo>
                  <a:cubicBezTo>
                    <a:pt x="1112" y="7083"/>
                    <a:pt x="1131" y="7034"/>
                    <a:pt x="1131" y="7034"/>
                  </a:cubicBezTo>
                  <a:cubicBezTo>
                    <a:pt x="1229" y="6813"/>
                    <a:pt x="1521" y="6785"/>
                    <a:pt x="1661" y="6785"/>
                  </a:cubicBezTo>
                  <a:cubicBezTo>
                    <a:pt x="1708" y="6785"/>
                    <a:pt x="1737" y="6788"/>
                    <a:pt x="1737" y="6788"/>
                  </a:cubicBezTo>
                  <a:cubicBezTo>
                    <a:pt x="1836" y="6788"/>
                    <a:pt x="1934" y="6805"/>
                    <a:pt x="2016" y="6854"/>
                  </a:cubicBezTo>
                  <a:cubicBezTo>
                    <a:pt x="2459" y="7034"/>
                    <a:pt x="2672" y="7559"/>
                    <a:pt x="2459" y="8001"/>
                  </a:cubicBezTo>
                  <a:cubicBezTo>
                    <a:pt x="2332" y="8394"/>
                    <a:pt x="1930" y="8640"/>
                    <a:pt x="1482" y="8640"/>
                  </a:cubicBezTo>
                  <a:cubicBezTo>
                    <a:pt x="1350" y="8640"/>
                    <a:pt x="1215" y="8619"/>
                    <a:pt x="1082" y="8575"/>
                  </a:cubicBezTo>
                  <a:cubicBezTo>
                    <a:pt x="492" y="8411"/>
                    <a:pt x="148" y="7723"/>
                    <a:pt x="164" y="7067"/>
                  </a:cubicBezTo>
                  <a:cubicBezTo>
                    <a:pt x="229" y="6346"/>
                    <a:pt x="557" y="5690"/>
                    <a:pt x="1082" y="5215"/>
                  </a:cubicBezTo>
                  <a:cubicBezTo>
                    <a:pt x="1623" y="4707"/>
                    <a:pt x="2393" y="4428"/>
                    <a:pt x="2983" y="3838"/>
                  </a:cubicBezTo>
                  <a:cubicBezTo>
                    <a:pt x="3573" y="3297"/>
                    <a:pt x="3983" y="2494"/>
                    <a:pt x="3918" y="1707"/>
                  </a:cubicBezTo>
                  <a:cubicBezTo>
                    <a:pt x="3852" y="920"/>
                    <a:pt x="3295" y="265"/>
                    <a:pt x="2541" y="68"/>
                  </a:cubicBezTo>
                  <a:cubicBezTo>
                    <a:pt x="2387" y="23"/>
                    <a:pt x="2229" y="1"/>
                    <a:pt x="20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5" name="Google Shape;2165;p2"/>
            <p:cNvSpPr/>
            <p:nvPr/>
          </p:nvSpPr>
          <p:spPr>
            <a:xfrm>
              <a:off x="240225" y="1420800"/>
              <a:ext cx="43000" cy="60250"/>
            </a:xfrm>
            <a:custGeom>
              <a:avLst/>
              <a:gdLst/>
              <a:ahLst/>
              <a:cxnLst/>
              <a:rect l="l" t="t" r="r" b="b"/>
              <a:pathLst>
                <a:path w="1720" h="2410" extrusionOk="0">
                  <a:moveTo>
                    <a:pt x="1506" y="0"/>
                  </a:moveTo>
                  <a:cubicBezTo>
                    <a:pt x="1506" y="0"/>
                    <a:pt x="1375" y="66"/>
                    <a:pt x="1358" y="164"/>
                  </a:cubicBezTo>
                  <a:cubicBezTo>
                    <a:pt x="1326" y="263"/>
                    <a:pt x="1227" y="344"/>
                    <a:pt x="1031" y="344"/>
                  </a:cubicBezTo>
                  <a:cubicBezTo>
                    <a:pt x="1019" y="344"/>
                    <a:pt x="1005" y="343"/>
                    <a:pt x="989" y="343"/>
                  </a:cubicBezTo>
                  <a:cubicBezTo>
                    <a:pt x="737" y="343"/>
                    <a:pt x="1" y="514"/>
                    <a:pt x="47" y="2410"/>
                  </a:cubicBezTo>
                  <a:cubicBezTo>
                    <a:pt x="113" y="1984"/>
                    <a:pt x="375" y="1607"/>
                    <a:pt x="752" y="1410"/>
                  </a:cubicBezTo>
                  <a:cubicBezTo>
                    <a:pt x="1391" y="1115"/>
                    <a:pt x="1719" y="853"/>
                    <a:pt x="1588" y="476"/>
                  </a:cubicBezTo>
                  <a:cubicBezTo>
                    <a:pt x="1473" y="99"/>
                    <a:pt x="1506" y="0"/>
                    <a:pt x="150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6" name="Google Shape;2166;p2"/>
            <p:cNvSpPr/>
            <p:nvPr/>
          </p:nvSpPr>
          <p:spPr>
            <a:xfrm>
              <a:off x="257375" y="1242950"/>
              <a:ext cx="159825" cy="250800"/>
            </a:xfrm>
            <a:custGeom>
              <a:avLst/>
              <a:gdLst/>
              <a:ahLst/>
              <a:cxnLst/>
              <a:rect l="l" t="t" r="r" b="b"/>
              <a:pathLst>
                <a:path w="6393" h="10032" extrusionOk="0">
                  <a:moveTo>
                    <a:pt x="5246" y="0"/>
                  </a:moveTo>
                  <a:lnTo>
                    <a:pt x="5246" y="0"/>
                  </a:lnTo>
                  <a:cubicBezTo>
                    <a:pt x="2885" y="673"/>
                    <a:pt x="4180" y="2197"/>
                    <a:pt x="4262" y="4426"/>
                  </a:cubicBezTo>
                  <a:cubicBezTo>
                    <a:pt x="4344" y="6262"/>
                    <a:pt x="3262" y="7983"/>
                    <a:pt x="1558" y="8688"/>
                  </a:cubicBezTo>
                  <a:cubicBezTo>
                    <a:pt x="230" y="9229"/>
                    <a:pt x="0" y="10032"/>
                    <a:pt x="0" y="10032"/>
                  </a:cubicBezTo>
                  <a:cubicBezTo>
                    <a:pt x="318" y="9500"/>
                    <a:pt x="677" y="9329"/>
                    <a:pt x="980" y="9329"/>
                  </a:cubicBezTo>
                  <a:cubicBezTo>
                    <a:pt x="1209" y="9329"/>
                    <a:pt x="1405" y="9427"/>
                    <a:pt x="1525" y="9540"/>
                  </a:cubicBezTo>
                  <a:cubicBezTo>
                    <a:pt x="1623" y="9632"/>
                    <a:pt x="1719" y="9662"/>
                    <a:pt x="1811" y="9662"/>
                  </a:cubicBezTo>
                  <a:cubicBezTo>
                    <a:pt x="1971" y="9662"/>
                    <a:pt x="2119" y="9572"/>
                    <a:pt x="2243" y="9572"/>
                  </a:cubicBezTo>
                  <a:cubicBezTo>
                    <a:pt x="2249" y="9572"/>
                    <a:pt x="2256" y="9572"/>
                    <a:pt x="2262" y="9573"/>
                  </a:cubicBezTo>
                  <a:cubicBezTo>
                    <a:pt x="2459" y="9589"/>
                    <a:pt x="2344" y="9802"/>
                    <a:pt x="2344" y="9802"/>
                  </a:cubicBezTo>
                  <a:cubicBezTo>
                    <a:pt x="2672" y="9639"/>
                    <a:pt x="2771" y="9229"/>
                    <a:pt x="2574" y="8934"/>
                  </a:cubicBezTo>
                  <a:cubicBezTo>
                    <a:pt x="2476" y="8779"/>
                    <a:pt x="2317" y="8697"/>
                    <a:pt x="2140" y="8697"/>
                  </a:cubicBezTo>
                  <a:cubicBezTo>
                    <a:pt x="2110" y="8697"/>
                    <a:pt x="2080" y="8699"/>
                    <a:pt x="2049" y="8704"/>
                  </a:cubicBezTo>
                  <a:cubicBezTo>
                    <a:pt x="2049" y="8704"/>
                    <a:pt x="2262" y="8655"/>
                    <a:pt x="3311" y="7803"/>
                  </a:cubicBezTo>
                  <a:cubicBezTo>
                    <a:pt x="4590" y="6737"/>
                    <a:pt x="4524" y="7098"/>
                    <a:pt x="5459" y="6606"/>
                  </a:cubicBezTo>
                  <a:cubicBezTo>
                    <a:pt x="6393" y="6131"/>
                    <a:pt x="6082" y="5131"/>
                    <a:pt x="6082" y="5131"/>
                  </a:cubicBezTo>
                  <a:lnTo>
                    <a:pt x="6082" y="5131"/>
                  </a:lnTo>
                  <a:cubicBezTo>
                    <a:pt x="6021" y="5252"/>
                    <a:pt x="5960" y="5430"/>
                    <a:pt x="5511" y="5430"/>
                  </a:cubicBezTo>
                  <a:cubicBezTo>
                    <a:pt x="5474" y="5430"/>
                    <a:pt x="5435" y="5428"/>
                    <a:pt x="5393" y="5426"/>
                  </a:cubicBezTo>
                  <a:cubicBezTo>
                    <a:pt x="5366" y="5424"/>
                    <a:pt x="5340" y="5423"/>
                    <a:pt x="5314" y="5423"/>
                  </a:cubicBezTo>
                  <a:cubicBezTo>
                    <a:pt x="4952" y="5423"/>
                    <a:pt x="4628" y="5630"/>
                    <a:pt x="4475" y="5950"/>
                  </a:cubicBezTo>
                  <a:cubicBezTo>
                    <a:pt x="4410" y="6082"/>
                    <a:pt x="4328" y="6180"/>
                    <a:pt x="4213" y="6246"/>
                  </a:cubicBezTo>
                  <a:cubicBezTo>
                    <a:pt x="4557" y="5918"/>
                    <a:pt x="4606" y="5131"/>
                    <a:pt x="4705" y="4508"/>
                  </a:cubicBezTo>
                  <a:cubicBezTo>
                    <a:pt x="4819" y="3869"/>
                    <a:pt x="5098" y="4066"/>
                    <a:pt x="5672" y="3689"/>
                  </a:cubicBezTo>
                  <a:cubicBezTo>
                    <a:pt x="6229" y="3295"/>
                    <a:pt x="5934" y="2803"/>
                    <a:pt x="5868" y="2656"/>
                  </a:cubicBezTo>
                  <a:cubicBezTo>
                    <a:pt x="5836" y="2508"/>
                    <a:pt x="5852" y="2361"/>
                    <a:pt x="5901" y="2230"/>
                  </a:cubicBezTo>
                  <a:lnTo>
                    <a:pt x="5901" y="2230"/>
                  </a:lnTo>
                  <a:cubicBezTo>
                    <a:pt x="5901" y="2230"/>
                    <a:pt x="5852" y="2328"/>
                    <a:pt x="5475" y="2394"/>
                  </a:cubicBezTo>
                  <a:cubicBezTo>
                    <a:pt x="5164" y="2426"/>
                    <a:pt x="4901" y="2656"/>
                    <a:pt x="4852" y="2967"/>
                  </a:cubicBezTo>
                  <a:cubicBezTo>
                    <a:pt x="4852" y="3118"/>
                    <a:pt x="4750" y="3302"/>
                    <a:pt x="4611" y="3302"/>
                  </a:cubicBezTo>
                  <a:cubicBezTo>
                    <a:pt x="4583" y="3302"/>
                    <a:pt x="4554" y="3295"/>
                    <a:pt x="4524" y="3279"/>
                  </a:cubicBezTo>
                  <a:cubicBezTo>
                    <a:pt x="4328" y="3164"/>
                    <a:pt x="4410" y="2885"/>
                    <a:pt x="4410" y="2885"/>
                  </a:cubicBezTo>
                  <a:cubicBezTo>
                    <a:pt x="4606" y="2295"/>
                    <a:pt x="5180" y="2525"/>
                    <a:pt x="5639" y="1836"/>
                  </a:cubicBezTo>
                  <a:cubicBezTo>
                    <a:pt x="6032" y="1213"/>
                    <a:pt x="5475" y="591"/>
                    <a:pt x="5278" y="410"/>
                  </a:cubicBezTo>
                  <a:cubicBezTo>
                    <a:pt x="5164" y="296"/>
                    <a:pt x="5147" y="115"/>
                    <a:pt x="524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7" name="Google Shape;2167;p2"/>
            <p:cNvSpPr/>
            <p:nvPr/>
          </p:nvSpPr>
          <p:spPr>
            <a:xfrm>
              <a:off x="297525" y="1179325"/>
              <a:ext cx="72975" cy="268550"/>
            </a:xfrm>
            <a:custGeom>
              <a:avLst/>
              <a:gdLst/>
              <a:ahLst/>
              <a:cxnLst/>
              <a:rect l="l" t="t" r="r" b="b"/>
              <a:pathLst>
                <a:path w="2919" h="10742" extrusionOk="0">
                  <a:moveTo>
                    <a:pt x="1615" y="1"/>
                  </a:moveTo>
                  <a:cubicBezTo>
                    <a:pt x="1282" y="1"/>
                    <a:pt x="940" y="124"/>
                    <a:pt x="673" y="415"/>
                  </a:cubicBezTo>
                  <a:cubicBezTo>
                    <a:pt x="1" y="1234"/>
                    <a:pt x="132" y="2464"/>
                    <a:pt x="509" y="3513"/>
                  </a:cubicBezTo>
                  <a:cubicBezTo>
                    <a:pt x="1361" y="5561"/>
                    <a:pt x="2246" y="7512"/>
                    <a:pt x="1689" y="8954"/>
                  </a:cubicBezTo>
                  <a:cubicBezTo>
                    <a:pt x="1443" y="9708"/>
                    <a:pt x="919" y="10331"/>
                    <a:pt x="247" y="10741"/>
                  </a:cubicBezTo>
                  <a:cubicBezTo>
                    <a:pt x="329" y="10692"/>
                    <a:pt x="1230" y="10299"/>
                    <a:pt x="1771" y="8971"/>
                  </a:cubicBezTo>
                  <a:cubicBezTo>
                    <a:pt x="2394" y="7512"/>
                    <a:pt x="1509" y="5463"/>
                    <a:pt x="689" y="3447"/>
                  </a:cubicBezTo>
                  <a:cubicBezTo>
                    <a:pt x="312" y="2431"/>
                    <a:pt x="181" y="1251"/>
                    <a:pt x="788" y="497"/>
                  </a:cubicBezTo>
                  <a:cubicBezTo>
                    <a:pt x="1014" y="221"/>
                    <a:pt x="1328" y="103"/>
                    <a:pt x="1638" y="103"/>
                  </a:cubicBezTo>
                  <a:cubicBezTo>
                    <a:pt x="2157" y="103"/>
                    <a:pt x="2666" y="434"/>
                    <a:pt x="2738" y="906"/>
                  </a:cubicBezTo>
                  <a:cubicBezTo>
                    <a:pt x="2846" y="1432"/>
                    <a:pt x="2444" y="1928"/>
                    <a:pt x="1931" y="1928"/>
                  </a:cubicBezTo>
                  <a:cubicBezTo>
                    <a:pt x="1900" y="1928"/>
                    <a:pt x="1868" y="1926"/>
                    <a:pt x="1837" y="1923"/>
                  </a:cubicBezTo>
                  <a:lnTo>
                    <a:pt x="1820" y="1923"/>
                  </a:lnTo>
                  <a:cubicBezTo>
                    <a:pt x="1804" y="1906"/>
                    <a:pt x="1771" y="1906"/>
                    <a:pt x="1755" y="1906"/>
                  </a:cubicBezTo>
                  <a:cubicBezTo>
                    <a:pt x="1689" y="1873"/>
                    <a:pt x="1623" y="1824"/>
                    <a:pt x="1591" y="1759"/>
                  </a:cubicBezTo>
                  <a:cubicBezTo>
                    <a:pt x="1591" y="1759"/>
                    <a:pt x="1542" y="1693"/>
                    <a:pt x="1591" y="1660"/>
                  </a:cubicBezTo>
                  <a:cubicBezTo>
                    <a:pt x="1623" y="1611"/>
                    <a:pt x="1984" y="1644"/>
                    <a:pt x="2000" y="1316"/>
                  </a:cubicBezTo>
                  <a:cubicBezTo>
                    <a:pt x="2011" y="1064"/>
                    <a:pt x="1807" y="900"/>
                    <a:pt x="1598" y="900"/>
                  </a:cubicBezTo>
                  <a:cubicBezTo>
                    <a:pt x="1481" y="900"/>
                    <a:pt x="1362" y="952"/>
                    <a:pt x="1279" y="1070"/>
                  </a:cubicBezTo>
                  <a:cubicBezTo>
                    <a:pt x="1069" y="1345"/>
                    <a:pt x="1354" y="1972"/>
                    <a:pt x="1913" y="1972"/>
                  </a:cubicBezTo>
                  <a:cubicBezTo>
                    <a:pt x="1920" y="1972"/>
                    <a:pt x="1928" y="1972"/>
                    <a:pt x="1935" y="1972"/>
                  </a:cubicBezTo>
                  <a:cubicBezTo>
                    <a:pt x="2492" y="1972"/>
                    <a:pt x="2918" y="1464"/>
                    <a:pt x="2820" y="906"/>
                  </a:cubicBezTo>
                  <a:cubicBezTo>
                    <a:pt x="2757" y="383"/>
                    <a:pt x="2201" y="1"/>
                    <a:pt x="16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 name="Google Shape;2168;p2"/>
            <p:cNvSpPr/>
            <p:nvPr/>
          </p:nvSpPr>
          <p:spPr>
            <a:xfrm>
              <a:off x="303675" y="1447850"/>
              <a:ext cx="25" cy="25"/>
            </a:xfrm>
            <a:custGeom>
              <a:avLst/>
              <a:gdLst/>
              <a:ahLst/>
              <a:cxnLst/>
              <a:rect l="l" t="t" r="r" b="b"/>
              <a:pathLst>
                <a:path w="1" h="1" fill="none" extrusionOk="0">
                  <a:moveTo>
                    <a:pt x="1" y="0"/>
                  </a:moveTo>
                  <a:lnTo>
                    <a:pt x="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 name="Google Shape;2169;p2"/>
            <p:cNvSpPr/>
            <p:nvPr/>
          </p:nvSpPr>
          <p:spPr>
            <a:xfrm>
              <a:off x="238525" y="1169200"/>
              <a:ext cx="69275" cy="203675"/>
            </a:xfrm>
            <a:custGeom>
              <a:avLst/>
              <a:gdLst/>
              <a:ahLst/>
              <a:cxnLst/>
              <a:rect l="l" t="t" r="r" b="b"/>
              <a:pathLst>
                <a:path w="2771" h="8147" extrusionOk="0">
                  <a:moveTo>
                    <a:pt x="689" y="0"/>
                  </a:moveTo>
                  <a:lnTo>
                    <a:pt x="689" y="0"/>
                  </a:lnTo>
                  <a:cubicBezTo>
                    <a:pt x="689" y="0"/>
                    <a:pt x="66" y="180"/>
                    <a:pt x="197" y="1065"/>
                  </a:cubicBezTo>
                  <a:cubicBezTo>
                    <a:pt x="345" y="1967"/>
                    <a:pt x="1049" y="2442"/>
                    <a:pt x="1459" y="2901"/>
                  </a:cubicBezTo>
                  <a:cubicBezTo>
                    <a:pt x="1803" y="3278"/>
                    <a:pt x="2459" y="4131"/>
                    <a:pt x="2131" y="4967"/>
                  </a:cubicBezTo>
                  <a:cubicBezTo>
                    <a:pt x="2033" y="5196"/>
                    <a:pt x="1902" y="5409"/>
                    <a:pt x="1721" y="5573"/>
                  </a:cubicBezTo>
                  <a:cubicBezTo>
                    <a:pt x="1148" y="6081"/>
                    <a:pt x="754" y="6327"/>
                    <a:pt x="443" y="6753"/>
                  </a:cubicBezTo>
                  <a:cubicBezTo>
                    <a:pt x="148" y="7163"/>
                    <a:pt x="0" y="7655"/>
                    <a:pt x="0" y="8147"/>
                  </a:cubicBezTo>
                  <a:cubicBezTo>
                    <a:pt x="0" y="7999"/>
                    <a:pt x="66" y="6934"/>
                    <a:pt x="1197" y="6147"/>
                  </a:cubicBezTo>
                  <a:cubicBezTo>
                    <a:pt x="2508" y="5229"/>
                    <a:pt x="2771" y="4295"/>
                    <a:pt x="2328" y="2918"/>
                  </a:cubicBezTo>
                  <a:cubicBezTo>
                    <a:pt x="1803" y="1295"/>
                    <a:pt x="345" y="1098"/>
                    <a:pt x="6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 name="Google Shape;2170;p2"/>
            <p:cNvSpPr/>
            <p:nvPr/>
          </p:nvSpPr>
          <p:spPr>
            <a:xfrm>
              <a:off x="322125" y="933275"/>
              <a:ext cx="61250" cy="136350"/>
            </a:xfrm>
            <a:custGeom>
              <a:avLst/>
              <a:gdLst/>
              <a:ahLst/>
              <a:cxnLst/>
              <a:rect l="l" t="t" r="r" b="b"/>
              <a:pathLst>
                <a:path w="2450" h="5454" extrusionOk="0">
                  <a:moveTo>
                    <a:pt x="1442" y="0"/>
                  </a:moveTo>
                  <a:cubicBezTo>
                    <a:pt x="1413" y="0"/>
                    <a:pt x="1385" y="4"/>
                    <a:pt x="1361" y="12"/>
                  </a:cubicBezTo>
                  <a:cubicBezTo>
                    <a:pt x="1033" y="110"/>
                    <a:pt x="967" y="373"/>
                    <a:pt x="1115" y="733"/>
                  </a:cubicBezTo>
                  <a:cubicBezTo>
                    <a:pt x="1279" y="1094"/>
                    <a:pt x="1787" y="1143"/>
                    <a:pt x="1656" y="2799"/>
                  </a:cubicBezTo>
                  <a:cubicBezTo>
                    <a:pt x="1525" y="4471"/>
                    <a:pt x="0" y="5454"/>
                    <a:pt x="0" y="5454"/>
                  </a:cubicBezTo>
                  <a:cubicBezTo>
                    <a:pt x="262" y="5421"/>
                    <a:pt x="1836" y="4454"/>
                    <a:pt x="2147" y="2422"/>
                  </a:cubicBezTo>
                  <a:cubicBezTo>
                    <a:pt x="2450" y="564"/>
                    <a:pt x="1791" y="0"/>
                    <a:pt x="144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1" name="Google Shape;2171;p2"/>
            <p:cNvSpPr/>
            <p:nvPr/>
          </p:nvSpPr>
          <p:spPr>
            <a:xfrm>
              <a:off x="277850" y="895675"/>
              <a:ext cx="131975" cy="177650"/>
            </a:xfrm>
            <a:custGeom>
              <a:avLst/>
              <a:gdLst/>
              <a:ahLst/>
              <a:cxnLst/>
              <a:rect l="l" t="t" r="r" b="b"/>
              <a:pathLst>
                <a:path w="5279" h="7106" extrusionOk="0">
                  <a:moveTo>
                    <a:pt x="1721" y="0"/>
                  </a:moveTo>
                  <a:cubicBezTo>
                    <a:pt x="1325" y="0"/>
                    <a:pt x="884" y="92"/>
                    <a:pt x="493" y="385"/>
                  </a:cubicBezTo>
                  <a:cubicBezTo>
                    <a:pt x="165" y="664"/>
                    <a:pt x="1" y="1074"/>
                    <a:pt x="50" y="1483"/>
                  </a:cubicBezTo>
                  <a:cubicBezTo>
                    <a:pt x="107" y="1995"/>
                    <a:pt x="633" y="2433"/>
                    <a:pt x="1242" y="2433"/>
                  </a:cubicBezTo>
                  <a:cubicBezTo>
                    <a:pt x="1335" y="2433"/>
                    <a:pt x="1430" y="2423"/>
                    <a:pt x="1525" y="2401"/>
                  </a:cubicBezTo>
                  <a:cubicBezTo>
                    <a:pt x="1624" y="2368"/>
                    <a:pt x="1722" y="2336"/>
                    <a:pt x="1820" y="2286"/>
                  </a:cubicBezTo>
                  <a:lnTo>
                    <a:pt x="1837" y="2286"/>
                  </a:lnTo>
                  <a:lnTo>
                    <a:pt x="1853" y="2270"/>
                  </a:lnTo>
                  <a:cubicBezTo>
                    <a:pt x="2165" y="2123"/>
                    <a:pt x="2329" y="1778"/>
                    <a:pt x="2263" y="1451"/>
                  </a:cubicBezTo>
                  <a:cubicBezTo>
                    <a:pt x="2213" y="1113"/>
                    <a:pt x="1925" y="890"/>
                    <a:pt x="1617" y="890"/>
                  </a:cubicBezTo>
                  <a:cubicBezTo>
                    <a:pt x="1521" y="890"/>
                    <a:pt x="1422" y="912"/>
                    <a:pt x="1329" y="959"/>
                  </a:cubicBezTo>
                  <a:cubicBezTo>
                    <a:pt x="984" y="1172"/>
                    <a:pt x="1083" y="1696"/>
                    <a:pt x="1493" y="1762"/>
                  </a:cubicBezTo>
                  <a:cubicBezTo>
                    <a:pt x="1517" y="1767"/>
                    <a:pt x="1541" y="1769"/>
                    <a:pt x="1564" y="1769"/>
                  </a:cubicBezTo>
                  <a:cubicBezTo>
                    <a:pt x="1784" y="1769"/>
                    <a:pt x="1980" y="1572"/>
                    <a:pt x="1935" y="1336"/>
                  </a:cubicBezTo>
                  <a:cubicBezTo>
                    <a:pt x="1928" y="1289"/>
                    <a:pt x="1958" y="1250"/>
                    <a:pt x="1996" y="1250"/>
                  </a:cubicBezTo>
                  <a:cubicBezTo>
                    <a:pt x="2052" y="1250"/>
                    <a:pt x="2129" y="1330"/>
                    <a:pt x="2148" y="1582"/>
                  </a:cubicBezTo>
                  <a:cubicBezTo>
                    <a:pt x="2165" y="1713"/>
                    <a:pt x="2132" y="1828"/>
                    <a:pt x="2083" y="1942"/>
                  </a:cubicBezTo>
                  <a:cubicBezTo>
                    <a:pt x="1950" y="2163"/>
                    <a:pt x="1698" y="2291"/>
                    <a:pt x="1435" y="2291"/>
                  </a:cubicBezTo>
                  <a:cubicBezTo>
                    <a:pt x="1405" y="2291"/>
                    <a:pt x="1375" y="2290"/>
                    <a:pt x="1345" y="2286"/>
                  </a:cubicBezTo>
                  <a:cubicBezTo>
                    <a:pt x="1334" y="2287"/>
                    <a:pt x="1324" y="2287"/>
                    <a:pt x="1313" y="2287"/>
                  </a:cubicBezTo>
                  <a:cubicBezTo>
                    <a:pt x="626" y="2287"/>
                    <a:pt x="158" y="1244"/>
                    <a:pt x="788" y="598"/>
                  </a:cubicBezTo>
                  <a:cubicBezTo>
                    <a:pt x="1059" y="305"/>
                    <a:pt x="1448" y="179"/>
                    <a:pt x="1864" y="179"/>
                  </a:cubicBezTo>
                  <a:cubicBezTo>
                    <a:pt x="2379" y="179"/>
                    <a:pt x="2935" y="372"/>
                    <a:pt x="3361" y="680"/>
                  </a:cubicBezTo>
                  <a:cubicBezTo>
                    <a:pt x="5082" y="1975"/>
                    <a:pt x="4836" y="4237"/>
                    <a:pt x="4345" y="5401"/>
                  </a:cubicBezTo>
                  <a:cubicBezTo>
                    <a:pt x="4066" y="6073"/>
                    <a:pt x="3607" y="6663"/>
                    <a:pt x="3017" y="7105"/>
                  </a:cubicBezTo>
                  <a:cubicBezTo>
                    <a:pt x="3640" y="6679"/>
                    <a:pt x="4115" y="6106"/>
                    <a:pt x="4410" y="5434"/>
                  </a:cubicBezTo>
                  <a:cubicBezTo>
                    <a:pt x="4968" y="4303"/>
                    <a:pt x="5279" y="1926"/>
                    <a:pt x="3476" y="549"/>
                  </a:cubicBezTo>
                  <a:cubicBezTo>
                    <a:pt x="3115" y="303"/>
                    <a:pt x="2706" y="139"/>
                    <a:pt x="2279" y="57"/>
                  </a:cubicBezTo>
                  <a:cubicBezTo>
                    <a:pt x="2113" y="24"/>
                    <a:pt x="1923" y="0"/>
                    <a:pt x="17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 name="Google Shape;2172;p2"/>
            <p:cNvSpPr/>
            <p:nvPr/>
          </p:nvSpPr>
          <p:spPr>
            <a:xfrm>
              <a:off x="308175" y="758175"/>
              <a:ext cx="129925" cy="204925"/>
            </a:xfrm>
            <a:custGeom>
              <a:avLst/>
              <a:gdLst/>
              <a:ahLst/>
              <a:cxnLst/>
              <a:rect l="l" t="t" r="r" b="b"/>
              <a:pathLst>
                <a:path w="5197" h="8197" extrusionOk="0">
                  <a:moveTo>
                    <a:pt x="1099" y="1"/>
                  </a:moveTo>
                  <a:lnTo>
                    <a:pt x="1099" y="1"/>
                  </a:lnTo>
                  <a:cubicBezTo>
                    <a:pt x="1" y="2853"/>
                    <a:pt x="1279" y="4377"/>
                    <a:pt x="2525" y="5606"/>
                  </a:cubicBezTo>
                  <a:cubicBezTo>
                    <a:pt x="3787" y="6836"/>
                    <a:pt x="3738" y="8196"/>
                    <a:pt x="3738" y="8196"/>
                  </a:cubicBezTo>
                  <a:cubicBezTo>
                    <a:pt x="4656" y="7262"/>
                    <a:pt x="3591" y="5574"/>
                    <a:pt x="4459" y="4230"/>
                  </a:cubicBezTo>
                  <a:cubicBezTo>
                    <a:pt x="5197" y="3066"/>
                    <a:pt x="4230" y="2541"/>
                    <a:pt x="4230" y="2541"/>
                  </a:cubicBezTo>
                  <a:cubicBezTo>
                    <a:pt x="3820" y="3131"/>
                    <a:pt x="3361" y="2984"/>
                    <a:pt x="3001" y="3721"/>
                  </a:cubicBezTo>
                  <a:cubicBezTo>
                    <a:pt x="2656" y="4426"/>
                    <a:pt x="3263" y="5803"/>
                    <a:pt x="3263" y="5803"/>
                  </a:cubicBezTo>
                  <a:cubicBezTo>
                    <a:pt x="2066" y="4934"/>
                    <a:pt x="2296" y="4148"/>
                    <a:pt x="2640" y="3754"/>
                  </a:cubicBezTo>
                  <a:cubicBezTo>
                    <a:pt x="2984" y="3361"/>
                    <a:pt x="2509" y="3000"/>
                    <a:pt x="2525" y="2787"/>
                  </a:cubicBezTo>
                  <a:cubicBezTo>
                    <a:pt x="2542" y="2640"/>
                    <a:pt x="2574" y="2492"/>
                    <a:pt x="2640" y="2361"/>
                  </a:cubicBezTo>
                  <a:cubicBezTo>
                    <a:pt x="2640" y="2361"/>
                    <a:pt x="2563" y="2313"/>
                    <a:pt x="2426" y="2313"/>
                  </a:cubicBezTo>
                  <a:cubicBezTo>
                    <a:pt x="2309" y="2313"/>
                    <a:pt x="2147" y="2348"/>
                    <a:pt x="1951" y="2476"/>
                  </a:cubicBezTo>
                  <a:cubicBezTo>
                    <a:pt x="1214" y="2967"/>
                    <a:pt x="1509" y="4082"/>
                    <a:pt x="1509" y="4082"/>
                  </a:cubicBezTo>
                  <a:cubicBezTo>
                    <a:pt x="1001" y="3328"/>
                    <a:pt x="1165" y="2574"/>
                    <a:pt x="1755" y="2066"/>
                  </a:cubicBezTo>
                  <a:cubicBezTo>
                    <a:pt x="2361" y="1541"/>
                    <a:pt x="1788" y="1066"/>
                    <a:pt x="1394" y="837"/>
                  </a:cubicBezTo>
                  <a:cubicBezTo>
                    <a:pt x="1001" y="607"/>
                    <a:pt x="1099" y="1"/>
                    <a:pt x="109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 name="Google Shape;2173;p2"/>
            <p:cNvSpPr/>
            <p:nvPr/>
          </p:nvSpPr>
          <p:spPr>
            <a:xfrm>
              <a:off x="247950" y="732350"/>
              <a:ext cx="75825" cy="112725"/>
            </a:xfrm>
            <a:custGeom>
              <a:avLst/>
              <a:gdLst/>
              <a:ahLst/>
              <a:cxnLst/>
              <a:rect l="l" t="t" r="r" b="b"/>
              <a:pathLst>
                <a:path w="3033" h="4509" extrusionOk="0">
                  <a:moveTo>
                    <a:pt x="443" y="1"/>
                  </a:moveTo>
                  <a:cubicBezTo>
                    <a:pt x="443" y="1"/>
                    <a:pt x="0" y="2017"/>
                    <a:pt x="3033" y="4509"/>
                  </a:cubicBezTo>
                  <a:cubicBezTo>
                    <a:pt x="3033" y="4509"/>
                    <a:pt x="2459" y="3853"/>
                    <a:pt x="2721" y="3099"/>
                  </a:cubicBezTo>
                  <a:cubicBezTo>
                    <a:pt x="2984" y="2345"/>
                    <a:pt x="2672" y="2066"/>
                    <a:pt x="2426" y="1820"/>
                  </a:cubicBezTo>
                  <a:cubicBezTo>
                    <a:pt x="2295" y="1656"/>
                    <a:pt x="2295" y="1427"/>
                    <a:pt x="2410" y="1247"/>
                  </a:cubicBezTo>
                  <a:cubicBezTo>
                    <a:pt x="2410" y="1247"/>
                    <a:pt x="2373" y="1240"/>
                    <a:pt x="2319" y="1240"/>
                  </a:cubicBezTo>
                  <a:cubicBezTo>
                    <a:pt x="2158" y="1240"/>
                    <a:pt x="1844" y="1304"/>
                    <a:pt x="1918" y="1820"/>
                  </a:cubicBezTo>
                  <a:cubicBezTo>
                    <a:pt x="2033" y="2492"/>
                    <a:pt x="2066" y="2624"/>
                    <a:pt x="1853" y="2640"/>
                  </a:cubicBezTo>
                  <a:cubicBezTo>
                    <a:pt x="1847" y="2640"/>
                    <a:pt x="1842" y="2641"/>
                    <a:pt x="1838" y="2641"/>
                  </a:cubicBezTo>
                  <a:cubicBezTo>
                    <a:pt x="1642" y="2641"/>
                    <a:pt x="1690" y="2324"/>
                    <a:pt x="1754" y="2132"/>
                  </a:cubicBezTo>
                  <a:cubicBezTo>
                    <a:pt x="1803" y="1919"/>
                    <a:pt x="2066" y="1099"/>
                    <a:pt x="1410" y="821"/>
                  </a:cubicBezTo>
                  <a:cubicBezTo>
                    <a:pt x="754" y="558"/>
                    <a:pt x="492" y="296"/>
                    <a:pt x="44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 name="Google Shape;2174;p2"/>
            <p:cNvSpPr/>
            <p:nvPr/>
          </p:nvSpPr>
          <p:spPr>
            <a:xfrm>
              <a:off x="384000" y="947075"/>
              <a:ext cx="90175" cy="106575"/>
            </a:xfrm>
            <a:custGeom>
              <a:avLst/>
              <a:gdLst/>
              <a:ahLst/>
              <a:cxnLst/>
              <a:rect l="l" t="t" r="r" b="b"/>
              <a:pathLst>
                <a:path w="3607" h="4263" extrusionOk="0">
                  <a:moveTo>
                    <a:pt x="1738" y="1"/>
                  </a:moveTo>
                  <a:lnTo>
                    <a:pt x="1738" y="1"/>
                  </a:lnTo>
                  <a:cubicBezTo>
                    <a:pt x="787" y="509"/>
                    <a:pt x="1066" y="1198"/>
                    <a:pt x="967" y="2492"/>
                  </a:cubicBezTo>
                  <a:cubicBezTo>
                    <a:pt x="869" y="3771"/>
                    <a:pt x="0" y="4263"/>
                    <a:pt x="0" y="4263"/>
                  </a:cubicBezTo>
                  <a:lnTo>
                    <a:pt x="0" y="4263"/>
                  </a:lnTo>
                  <a:cubicBezTo>
                    <a:pt x="3606" y="2443"/>
                    <a:pt x="2295" y="788"/>
                    <a:pt x="1951" y="526"/>
                  </a:cubicBezTo>
                  <a:cubicBezTo>
                    <a:pt x="1607" y="263"/>
                    <a:pt x="1738" y="1"/>
                    <a:pt x="17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 name="Google Shape;2175;p2"/>
            <p:cNvSpPr/>
            <p:nvPr/>
          </p:nvSpPr>
          <p:spPr>
            <a:xfrm>
              <a:off x="386450" y="1012675"/>
              <a:ext cx="196725" cy="144875"/>
            </a:xfrm>
            <a:custGeom>
              <a:avLst/>
              <a:gdLst/>
              <a:ahLst/>
              <a:cxnLst/>
              <a:rect l="l" t="t" r="r" b="b"/>
              <a:pathLst>
                <a:path w="7869" h="5795" extrusionOk="0">
                  <a:moveTo>
                    <a:pt x="3221" y="0"/>
                  </a:moveTo>
                  <a:cubicBezTo>
                    <a:pt x="2836" y="0"/>
                    <a:pt x="2413" y="325"/>
                    <a:pt x="2017" y="950"/>
                  </a:cubicBezTo>
                  <a:cubicBezTo>
                    <a:pt x="1459" y="1803"/>
                    <a:pt x="1" y="1917"/>
                    <a:pt x="1" y="1917"/>
                  </a:cubicBezTo>
                  <a:cubicBezTo>
                    <a:pt x="2394" y="1983"/>
                    <a:pt x="3033" y="2606"/>
                    <a:pt x="3656" y="3360"/>
                  </a:cubicBezTo>
                  <a:cubicBezTo>
                    <a:pt x="4295" y="4114"/>
                    <a:pt x="4475" y="5327"/>
                    <a:pt x="6000" y="5704"/>
                  </a:cubicBezTo>
                  <a:cubicBezTo>
                    <a:pt x="6257" y="5768"/>
                    <a:pt x="6480" y="5795"/>
                    <a:pt x="6675" y="5795"/>
                  </a:cubicBezTo>
                  <a:cubicBezTo>
                    <a:pt x="7620" y="5795"/>
                    <a:pt x="7868" y="5163"/>
                    <a:pt x="7868" y="5163"/>
                  </a:cubicBezTo>
                  <a:lnTo>
                    <a:pt x="7868" y="5163"/>
                  </a:lnTo>
                  <a:cubicBezTo>
                    <a:pt x="7782" y="5221"/>
                    <a:pt x="7702" y="5250"/>
                    <a:pt x="7631" y="5250"/>
                  </a:cubicBezTo>
                  <a:cubicBezTo>
                    <a:pt x="7380" y="5250"/>
                    <a:pt x="7233" y="4884"/>
                    <a:pt x="7246" y="4130"/>
                  </a:cubicBezTo>
                  <a:cubicBezTo>
                    <a:pt x="7278" y="3163"/>
                    <a:pt x="6393" y="2884"/>
                    <a:pt x="5279" y="2704"/>
                  </a:cubicBezTo>
                  <a:cubicBezTo>
                    <a:pt x="4164" y="2540"/>
                    <a:pt x="3230" y="2458"/>
                    <a:pt x="3115" y="2098"/>
                  </a:cubicBezTo>
                  <a:cubicBezTo>
                    <a:pt x="3017" y="1721"/>
                    <a:pt x="3508" y="1590"/>
                    <a:pt x="4180" y="1376"/>
                  </a:cubicBezTo>
                  <a:cubicBezTo>
                    <a:pt x="4869" y="1180"/>
                    <a:pt x="4557" y="541"/>
                    <a:pt x="4557" y="541"/>
                  </a:cubicBezTo>
                  <a:lnTo>
                    <a:pt x="4557" y="541"/>
                  </a:lnTo>
                  <a:cubicBezTo>
                    <a:pt x="4503" y="587"/>
                    <a:pt x="4448" y="608"/>
                    <a:pt x="4391" y="608"/>
                  </a:cubicBezTo>
                  <a:cubicBezTo>
                    <a:pt x="4205" y="608"/>
                    <a:pt x="3986" y="393"/>
                    <a:pt x="3623" y="131"/>
                  </a:cubicBezTo>
                  <a:cubicBezTo>
                    <a:pt x="3496" y="43"/>
                    <a:pt x="3361" y="0"/>
                    <a:pt x="32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 name="Google Shape;2176;p2"/>
            <p:cNvSpPr/>
            <p:nvPr/>
          </p:nvSpPr>
          <p:spPr>
            <a:xfrm>
              <a:off x="290975" y="1072425"/>
              <a:ext cx="192225" cy="157425"/>
            </a:xfrm>
            <a:custGeom>
              <a:avLst/>
              <a:gdLst/>
              <a:ahLst/>
              <a:cxnLst/>
              <a:rect l="l" t="t" r="r" b="b"/>
              <a:pathLst>
                <a:path w="7689" h="6297" extrusionOk="0">
                  <a:moveTo>
                    <a:pt x="4322" y="0"/>
                  </a:moveTo>
                  <a:cubicBezTo>
                    <a:pt x="2726" y="0"/>
                    <a:pt x="1374" y="1109"/>
                    <a:pt x="689" y="2527"/>
                  </a:cubicBezTo>
                  <a:cubicBezTo>
                    <a:pt x="164" y="3625"/>
                    <a:pt x="0" y="4871"/>
                    <a:pt x="246" y="6067"/>
                  </a:cubicBezTo>
                  <a:lnTo>
                    <a:pt x="246" y="6084"/>
                  </a:lnTo>
                  <a:cubicBezTo>
                    <a:pt x="254" y="6114"/>
                    <a:pt x="261" y="6143"/>
                    <a:pt x="267" y="6175"/>
                  </a:cubicBezTo>
                  <a:lnTo>
                    <a:pt x="267" y="6175"/>
                  </a:lnTo>
                  <a:cubicBezTo>
                    <a:pt x="255" y="6046"/>
                    <a:pt x="242" y="5913"/>
                    <a:pt x="230" y="5789"/>
                  </a:cubicBezTo>
                  <a:cubicBezTo>
                    <a:pt x="246" y="4920"/>
                    <a:pt x="427" y="4068"/>
                    <a:pt x="738" y="3248"/>
                  </a:cubicBezTo>
                  <a:cubicBezTo>
                    <a:pt x="1148" y="2248"/>
                    <a:pt x="1869" y="1412"/>
                    <a:pt x="2803" y="871"/>
                  </a:cubicBezTo>
                  <a:cubicBezTo>
                    <a:pt x="3347" y="560"/>
                    <a:pt x="4059" y="316"/>
                    <a:pt x="4765" y="316"/>
                  </a:cubicBezTo>
                  <a:cubicBezTo>
                    <a:pt x="5359" y="316"/>
                    <a:pt x="5947" y="488"/>
                    <a:pt x="6426" y="937"/>
                  </a:cubicBezTo>
                  <a:cubicBezTo>
                    <a:pt x="7475" y="1855"/>
                    <a:pt x="7147" y="3773"/>
                    <a:pt x="5934" y="4068"/>
                  </a:cubicBezTo>
                  <a:cubicBezTo>
                    <a:pt x="5804" y="4102"/>
                    <a:pt x="5670" y="4119"/>
                    <a:pt x="5536" y="4119"/>
                  </a:cubicBezTo>
                  <a:cubicBezTo>
                    <a:pt x="5097" y="4119"/>
                    <a:pt x="4665" y="3939"/>
                    <a:pt x="4426" y="3625"/>
                  </a:cubicBezTo>
                  <a:cubicBezTo>
                    <a:pt x="4147" y="3215"/>
                    <a:pt x="4131" y="2674"/>
                    <a:pt x="4410" y="2265"/>
                  </a:cubicBezTo>
                  <a:cubicBezTo>
                    <a:pt x="4597" y="1978"/>
                    <a:pt x="4903" y="1825"/>
                    <a:pt x="5217" y="1825"/>
                  </a:cubicBezTo>
                  <a:cubicBezTo>
                    <a:pt x="5371" y="1825"/>
                    <a:pt x="5527" y="1862"/>
                    <a:pt x="5672" y="1937"/>
                  </a:cubicBezTo>
                  <a:cubicBezTo>
                    <a:pt x="5852" y="2019"/>
                    <a:pt x="5967" y="2199"/>
                    <a:pt x="5967" y="2396"/>
                  </a:cubicBezTo>
                  <a:cubicBezTo>
                    <a:pt x="5967" y="2396"/>
                    <a:pt x="5967" y="2528"/>
                    <a:pt x="5869" y="2528"/>
                  </a:cubicBezTo>
                  <a:cubicBezTo>
                    <a:pt x="5864" y="2528"/>
                    <a:pt x="5858" y="2528"/>
                    <a:pt x="5852" y="2527"/>
                  </a:cubicBezTo>
                  <a:cubicBezTo>
                    <a:pt x="5754" y="2527"/>
                    <a:pt x="5787" y="2379"/>
                    <a:pt x="5524" y="2314"/>
                  </a:cubicBezTo>
                  <a:cubicBezTo>
                    <a:pt x="5493" y="2307"/>
                    <a:pt x="5463" y="2304"/>
                    <a:pt x="5433" y="2304"/>
                  </a:cubicBezTo>
                  <a:cubicBezTo>
                    <a:pt x="5178" y="2304"/>
                    <a:pt x="4976" y="2542"/>
                    <a:pt x="5049" y="2806"/>
                  </a:cubicBezTo>
                  <a:cubicBezTo>
                    <a:pt x="5080" y="2983"/>
                    <a:pt x="5317" y="3114"/>
                    <a:pt x="5561" y="3114"/>
                  </a:cubicBezTo>
                  <a:cubicBezTo>
                    <a:pt x="5701" y="3114"/>
                    <a:pt x="5843" y="3071"/>
                    <a:pt x="5951" y="2970"/>
                  </a:cubicBezTo>
                  <a:cubicBezTo>
                    <a:pt x="6016" y="2904"/>
                    <a:pt x="6065" y="2822"/>
                    <a:pt x="6082" y="2724"/>
                  </a:cubicBezTo>
                  <a:cubicBezTo>
                    <a:pt x="6180" y="2412"/>
                    <a:pt x="6049" y="2084"/>
                    <a:pt x="5770" y="1920"/>
                  </a:cubicBezTo>
                  <a:cubicBezTo>
                    <a:pt x="5599" y="1814"/>
                    <a:pt x="5408" y="1763"/>
                    <a:pt x="5218" y="1763"/>
                  </a:cubicBezTo>
                  <a:cubicBezTo>
                    <a:pt x="4883" y="1763"/>
                    <a:pt x="4554" y="1922"/>
                    <a:pt x="4344" y="2216"/>
                  </a:cubicBezTo>
                  <a:cubicBezTo>
                    <a:pt x="4049" y="2658"/>
                    <a:pt x="4049" y="3248"/>
                    <a:pt x="4344" y="3691"/>
                  </a:cubicBezTo>
                  <a:cubicBezTo>
                    <a:pt x="4646" y="4068"/>
                    <a:pt x="5103" y="4272"/>
                    <a:pt x="5566" y="4272"/>
                  </a:cubicBezTo>
                  <a:cubicBezTo>
                    <a:pt x="5706" y="4272"/>
                    <a:pt x="5846" y="4253"/>
                    <a:pt x="5983" y="4215"/>
                  </a:cubicBezTo>
                  <a:cubicBezTo>
                    <a:pt x="7344" y="3887"/>
                    <a:pt x="7688" y="1806"/>
                    <a:pt x="6557" y="822"/>
                  </a:cubicBezTo>
                  <a:cubicBezTo>
                    <a:pt x="6409" y="675"/>
                    <a:pt x="6246" y="560"/>
                    <a:pt x="6082" y="462"/>
                  </a:cubicBezTo>
                  <a:cubicBezTo>
                    <a:pt x="5590" y="183"/>
                    <a:pt x="5033" y="19"/>
                    <a:pt x="4459" y="3"/>
                  </a:cubicBezTo>
                  <a:cubicBezTo>
                    <a:pt x="4413" y="1"/>
                    <a:pt x="4367" y="0"/>
                    <a:pt x="4322" y="0"/>
                  </a:cubicBezTo>
                  <a:close/>
                  <a:moveTo>
                    <a:pt x="267" y="6175"/>
                  </a:moveTo>
                  <a:lnTo>
                    <a:pt x="267" y="6175"/>
                  </a:lnTo>
                  <a:cubicBezTo>
                    <a:pt x="271" y="6216"/>
                    <a:pt x="275" y="6257"/>
                    <a:pt x="279" y="6297"/>
                  </a:cubicBezTo>
                  <a:cubicBezTo>
                    <a:pt x="279" y="6252"/>
                    <a:pt x="274" y="6212"/>
                    <a:pt x="267" y="6175"/>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 name="Google Shape;2177;p2"/>
            <p:cNvSpPr/>
            <p:nvPr/>
          </p:nvSpPr>
          <p:spPr>
            <a:xfrm>
              <a:off x="300800" y="1120350"/>
              <a:ext cx="75800" cy="81650"/>
            </a:xfrm>
            <a:custGeom>
              <a:avLst/>
              <a:gdLst/>
              <a:ahLst/>
              <a:cxnLst/>
              <a:rect l="l" t="t" r="r" b="b"/>
              <a:pathLst>
                <a:path w="3032" h="3266" extrusionOk="0">
                  <a:moveTo>
                    <a:pt x="2317" y="1"/>
                  </a:moveTo>
                  <a:cubicBezTo>
                    <a:pt x="2119" y="1"/>
                    <a:pt x="1866" y="71"/>
                    <a:pt x="1574" y="249"/>
                  </a:cubicBezTo>
                  <a:cubicBezTo>
                    <a:pt x="312" y="1003"/>
                    <a:pt x="1" y="3265"/>
                    <a:pt x="1" y="3265"/>
                  </a:cubicBezTo>
                  <a:cubicBezTo>
                    <a:pt x="1" y="3265"/>
                    <a:pt x="673" y="1167"/>
                    <a:pt x="1935" y="954"/>
                  </a:cubicBezTo>
                  <a:cubicBezTo>
                    <a:pt x="3031" y="778"/>
                    <a:pt x="2975" y="1"/>
                    <a:pt x="231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 name="Google Shape;2178;p2"/>
            <p:cNvSpPr/>
            <p:nvPr/>
          </p:nvSpPr>
          <p:spPr>
            <a:xfrm>
              <a:off x="398350" y="1114275"/>
              <a:ext cx="130725" cy="112650"/>
            </a:xfrm>
            <a:custGeom>
              <a:avLst/>
              <a:gdLst/>
              <a:ahLst/>
              <a:cxnLst/>
              <a:rect l="l" t="t" r="r" b="b"/>
              <a:pathLst>
                <a:path w="5229" h="4506" extrusionOk="0">
                  <a:moveTo>
                    <a:pt x="3049" y="1"/>
                  </a:moveTo>
                  <a:lnTo>
                    <a:pt x="3049" y="1"/>
                  </a:lnTo>
                  <a:cubicBezTo>
                    <a:pt x="3049" y="1"/>
                    <a:pt x="3360" y="689"/>
                    <a:pt x="3032" y="1771"/>
                  </a:cubicBezTo>
                  <a:cubicBezTo>
                    <a:pt x="2688" y="2836"/>
                    <a:pt x="1836" y="3066"/>
                    <a:pt x="1213" y="3131"/>
                  </a:cubicBezTo>
                  <a:cubicBezTo>
                    <a:pt x="574" y="3197"/>
                    <a:pt x="148" y="3459"/>
                    <a:pt x="0" y="4328"/>
                  </a:cubicBezTo>
                  <a:cubicBezTo>
                    <a:pt x="141" y="4234"/>
                    <a:pt x="304" y="4188"/>
                    <a:pt x="466" y="4188"/>
                  </a:cubicBezTo>
                  <a:cubicBezTo>
                    <a:pt x="587" y="4188"/>
                    <a:pt x="708" y="4213"/>
                    <a:pt x="820" y="4262"/>
                  </a:cubicBezTo>
                  <a:cubicBezTo>
                    <a:pt x="1065" y="4371"/>
                    <a:pt x="1462" y="4506"/>
                    <a:pt x="1859" y="4506"/>
                  </a:cubicBezTo>
                  <a:cubicBezTo>
                    <a:pt x="2178" y="4506"/>
                    <a:pt x="2497" y="4419"/>
                    <a:pt x="2737" y="4164"/>
                  </a:cubicBezTo>
                  <a:cubicBezTo>
                    <a:pt x="3278" y="3574"/>
                    <a:pt x="3180" y="2967"/>
                    <a:pt x="3147" y="2672"/>
                  </a:cubicBezTo>
                  <a:cubicBezTo>
                    <a:pt x="3115" y="2386"/>
                    <a:pt x="3068" y="1851"/>
                    <a:pt x="3336" y="1851"/>
                  </a:cubicBezTo>
                  <a:cubicBezTo>
                    <a:pt x="3344" y="1851"/>
                    <a:pt x="3352" y="1852"/>
                    <a:pt x="3360" y="1853"/>
                  </a:cubicBezTo>
                  <a:cubicBezTo>
                    <a:pt x="3360" y="1853"/>
                    <a:pt x="3364" y="1852"/>
                    <a:pt x="3370" y="1852"/>
                  </a:cubicBezTo>
                  <a:cubicBezTo>
                    <a:pt x="3414" y="1852"/>
                    <a:pt x="3590" y="1877"/>
                    <a:pt x="3590" y="2279"/>
                  </a:cubicBezTo>
                  <a:cubicBezTo>
                    <a:pt x="3573" y="2754"/>
                    <a:pt x="3557" y="3049"/>
                    <a:pt x="4163" y="3230"/>
                  </a:cubicBezTo>
                  <a:cubicBezTo>
                    <a:pt x="4508" y="3312"/>
                    <a:pt x="4819" y="3492"/>
                    <a:pt x="5098" y="3721"/>
                  </a:cubicBezTo>
                  <a:cubicBezTo>
                    <a:pt x="4983" y="3508"/>
                    <a:pt x="4950" y="3262"/>
                    <a:pt x="5016" y="3033"/>
                  </a:cubicBezTo>
                  <a:cubicBezTo>
                    <a:pt x="5130" y="2689"/>
                    <a:pt x="5229" y="2082"/>
                    <a:pt x="4655" y="1689"/>
                  </a:cubicBezTo>
                  <a:cubicBezTo>
                    <a:pt x="4098" y="1296"/>
                    <a:pt x="3541" y="1066"/>
                    <a:pt x="3409" y="673"/>
                  </a:cubicBezTo>
                  <a:cubicBezTo>
                    <a:pt x="3327" y="427"/>
                    <a:pt x="3213" y="197"/>
                    <a:pt x="30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9" name="Google Shape;2179;p2"/>
            <p:cNvSpPr/>
            <p:nvPr/>
          </p:nvSpPr>
          <p:spPr>
            <a:xfrm>
              <a:off x="476200" y="1190100"/>
              <a:ext cx="32400" cy="49600"/>
            </a:xfrm>
            <a:custGeom>
              <a:avLst/>
              <a:gdLst/>
              <a:ahLst/>
              <a:cxnLst/>
              <a:rect l="l" t="t" r="r" b="b"/>
              <a:pathLst>
                <a:path w="1296" h="1984" extrusionOk="0">
                  <a:moveTo>
                    <a:pt x="345" y="0"/>
                  </a:moveTo>
                  <a:lnTo>
                    <a:pt x="345" y="0"/>
                  </a:lnTo>
                  <a:cubicBezTo>
                    <a:pt x="361" y="180"/>
                    <a:pt x="345" y="377"/>
                    <a:pt x="295" y="557"/>
                  </a:cubicBezTo>
                  <a:cubicBezTo>
                    <a:pt x="197" y="836"/>
                    <a:pt x="0" y="1262"/>
                    <a:pt x="525" y="1557"/>
                  </a:cubicBezTo>
                  <a:cubicBezTo>
                    <a:pt x="1033" y="1852"/>
                    <a:pt x="1033" y="1983"/>
                    <a:pt x="1033" y="1983"/>
                  </a:cubicBezTo>
                  <a:cubicBezTo>
                    <a:pt x="1066" y="1754"/>
                    <a:pt x="1115" y="1524"/>
                    <a:pt x="1181" y="1295"/>
                  </a:cubicBezTo>
                  <a:cubicBezTo>
                    <a:pt x="1295" y="918"/>
                    <a:pt x="1131" y="525"/>
                    <a:pt x="787" y="344"/>
                  </a:cubicBezTo>
                  <a:cubicBezTo>
                    <a:pt x="361" y="82"/>
                    <a:pt x="345" y="0"/>
                    <a:pt x="3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0" name="Google Shape;2180;p2"/>
            <p:cNvSpPr/>
            <p:nvPr/>
          </p:nvSpPr>
          <p:spPr>
            <a:xfrm>
              <a:off x="477825" y="974475"/>
              <a:ext cx="172975" cy="121950"/>
            </a:xfrm>
            <a:custGeom>
              <a:avLst/>
              <a:gdLst/>
              <a:ahLst/>
              <a:cxnLst/>
              <a:rect l="l" t="t" r="r" b="b"/>
              <a:pathLst>
                <a:path w="6919" h="4878" extrusionOk="0">
                  <a:moveTo>
                    <a:pt x="1955" y="1"/>
                  </a:moveTo>
                  <a:cubicBezTo>
                    <a:pt x="1060" y="1"/>
                    <a:pt x="587" y="828"/>
                    <a:pt x="706" y="1380"/>
                  </a:cubicBezTo>
                  <a:cubicBezTo>
                    <a:pt x="820" y="1982"/>
                    <a:pt x="1387" y="2020"/>
                    <a:pt x="1527" y="2020"/>
                  </a:cubicBezTo>
                  <a:cubicBezTo>
                    <a:pt x="1547" y="2020"/>
                    <a:pt x="1558" y="2019"/>
                    <a:pt x="1558" y="2019"/>
                  </a:cubicBezTo>
                  <a:cubicBezTo>
                    <a:pt x="1296" y="1905"/>
                    <a:pt x="1181" y="1610"/>
                    <a:pt x="1312" y="1347"/>
                  </a:cubicBezTo>
                  <a:cubicBezTo>
                    <a:pt x="1350" y="1283"/>
                    <a:pt x="1392" y="1259"/>
                    <a:pt x="1439" y="1259"/>
                  </a:cubicBezTo>
                  <a:cubicBezTo>
                    <a:pt x="1537" y="1259"/>
                    <a:pt x="1655" y="1363"/>
                    <a:pt x="1788" y="1429"/>
                  </a:cubicBezTo>
                  <a:cubicBezTo>
                    <a:pt x="1825" y="1448"/>
                    <a:pt x="1861" y="1457"/>
                    <a:pt x="1895" y="1457"/>
                  </a:cubicBezTo>
                  <a:cubicBezTo>
                    <a:pt x="2038" y="1457"/>
                    <a:pt x="2144" y="1303"/>
                    <a:pt x="2197" y="1118"/>
                  </a:cubicBezTo>
                  <a:cubicBezTo>
                    <a:pt x="2237" y="979"/>
                    <a:pt x="2343" y="839"/>
                    <a:pt x="2527" y="839"/>
                  </a:cubicBezTo>
                  <a:cubicBezTo>
                    <a:pt x="2646" y="839"/>
                    <a:pt x="2797" y="898"/>
                    <a:pt x="2984" y="1052"/>
                  </a:cubicBezTo>
                  <a:cubicBezTo>
                    <a:pt x="3476" y="1429"/>
                    <a:pt x="3181" y="2167"/>
                    <a:pt x="3181" y="2167"/>
                  </a:cubicBezTo>
                  <a:cubicBezTo>
                    <a:pt x="3181" y="2167"/>
                    <a:pt x="3181" y="1560"/>
                    <a:pt x="2738" y="1495"/>
                  </a:cubicBezTo>
                  <a:cubicBezTo>
                    <a:pt x="2691" y="1481"/>
                    <a:pt x="2644" y="1475"/>
                    <a:pt x="2597" y="1475"/>
                  </a:cubicBezTo>
                  <a:cubicBezTo>
                    <a:pt x="2420" y="1475"/>
                    <a:pt x="2259" y="1572"/>
                    <a:pt x="2181" y="1741"/>
                  </a:cubicBezTo>
                  <a:cubicBezTo>
                    <a:pt x="2443" y="1741"/>
                    <a:pt x="2476" y="2118"/>
                    <a:pt x="2312" y="2314"/>
                  </a:cubicBezTo>
                  <a:cubicBezTo>
                    <a:pt x="2165" y="2527"/>
                    <a:pt x="2214" y="2675"/>
                    <a:pt x="2361" y="2757"/>
                  </a:cubicBezTo>
                  <a:cubicBezTo>
                    <a:pt x="2509" y="2839"/>
                    <a:pt x="2705" y="2823"/>
                    <a:pt x="2542" y="3199"/>
                  </a:cubicBezTo>
                  <a:cubicBezTo>
                    <a:pt x="2361" y="3576"/>
                    <a:pt x="1640" y="3576"/>
                    <a:pt x="1640" y="3576"/>
                  </a:cubicBezTo>
                  <a:cubicBezTo>
                    <a:pt x="1788" y="3363"/>
                    <a:pt x="1755" y="3068"/>
                    <a:pt x="1558" y="2904"/>
                  </a:cubicBezTo>
                  <a:cubicBezTo>
                    <a:pt x="1558" y="3085"/>
                    <a:pt x="1443" y="3232"/>
                    <a:pt x="1279" y="3281"/>
                  </a:cubicBezTo>
                  <a:cubicBezTo>
                    <a:pt x="1001" y="3363"/>
                    <a:pt x="1001" y="3281"/>
                    <a:pt x="739" y="3511"/>
                  </a:cubicBezTo>
                  <a:cubicBezTo>
                    <a:pt x="611" y="3622"/>
                    <a:pt x="416" y="3648"/>
                    <a:pt x="259" y="3648"/>
                  </a:cubicBezTo>
                  <a:cubicBezTo>
                    <a:pt x="114" y="3648"/>
                    <a:pt x="1" y="3626"/>
                    <a:pt x="1" y="3626"/>
                  </a:cubicBezTo>
                  <a:lnTo>
                    <a:pt x="1" y="3626"/>
                  </a:lnTo>
                  <a:cubicBezTo>
                    <a:pt x="165" y="3724"/>
                    <a:pt x="378" y="3773"/>
                    <a:pt x="575" y="3790"/>
                  </a:cubicBezTo>
                  <a:cubicBezTo>
                    <a:pt x="1017" y="3822"/>
                    <a:pt x="1460" y="3904"/>
                    <a:pt x="1886" y="4003"/>
                  </a:cubicBezTo>
                  <a:cubicBezTo>
                    <a:pt x="3066" y="4363"/>
                    <a:pt x="3787" y="4855"/>
                    <a:pt x="4689" y="4871"/>
                  </a:cubicBezTo>
                  <a:cubicBezTo>
                    <a:pt x="4744" y="4876"/>
                    <a:pt x="4800" y="4878"/>
                    <a:pt x="4855" y="4878"/>
                  </a:cubicBezTo>
                  <a:cubicBezTo>
                    <a:pt x="5245" y="4878"/>
                    <a:pt x="5640" y="4777"/>
                    <a:pt x="5984" y="4576"/>
                  </a:cubicBezTo>
                  <a:cubicBezTo>
                    <a:pt x="6787" y="4117"/>
                    <a:pt x="6918" y="2954"/>
                    <a:pt x="6459" y="2347"/>
                  </a:cubicBezTo>
                  <a:cubicBezTo>
                    <a:pt x="6228" y="2017"/>
                    <a:pt x="5864" y="1866"/>
                    <a:pt x="5524" y="1866"/>
                  </a:cubicBezTo>
                  <a:cubicBezTo>
                    <a:pt x="5189" y="1866"/>
                    <a:pt x="4876" y="2013"/>
                    <a:pt x="4738" y="2282"/>
                  </a:cubicBezTo>
                  <a:cubicBezTo>
                    <a:pt x="4476" y="2626"/>
                    <a:pt x="4525" y="3085"/>
                    <a:pt x="4820" y="3380"/>
                  </a:cubicBezTo>
                  <a:lnTo>
                    <a:pt x="4836" y="3380"/>
                  </a:lnTo>
                  <a:cubicBezTo>
                    <a:pt x="4853" y="3396"/>
                    <a:pt x="4869" y="3413"/>
                    <a:pt x="4902" y="3429"/>
                  </a:cubicBezTo>
                  <a:lnTo>
                    <a:pt x="4935" y="3445"/>
                  </a:lnTo>
                  <a:cubicBezTo>
                    <a:pt x="5038" y="3505"/>
                    <a:pt x="5165" y="3536"/>
                    <a:pt x="5290" y="3536"/>
                  </a:cubicBezTo>
                  <a:cubicBezTo>
                    <a:pt x="5543" y="3536"/>
                    <a:pt x="5782" y="3408"/>
                    <a:pt x="5771" y="3134"/>
                  </a:cubicBezTo>
                  <a:cubicBezTo>
                    <a:pt x="5784" y="2937"/>
                    <a:pt x="5624" y="2853"/>
                    <a:pt x="5445" y="2853"/>
                  </a:cubicBezTo>
                  <a:cubicBezTo>
                    <a:pt x="5192" y="2853"/>
                    <a:pt x="4901" y="3022"/>
                    <a:pt x="5017" y="3281"/>
                  </a:cubicBezTo>
                  <a:cubicBezTo>
                    <a:pt x="5017" y="3304"/>
                    <a:pt x="5017" y="3327"/>
                    <a:pt x="4996" y="3327"/>
                  </a:cubicBezTo>
                  <a:cubicBezTo>
                    <a:pt x="4971" y="3327"/>
                    <a:pt x="4918" y="3296"/>
                    <a:pt x="4804" y="3199"/>
                  </a:cubicBezTo>
                  <a:cubicBezTo>
                    <a:pt x="4689" y="3085"/>
                    <a:pt x="4623" y="2937"/>
                    <a:pt x="4623" y="2790"/>
                  </a:cubicBezTo>
                  <a:cubicBezTo>
                    <a:pt x="4623" y="2626"/>
                    <a:pt x="4689" y="2446"/>
                    <a:pt x="4804" y="2314"/>
                  </a:cubicBezTo>
                  <a:cubicBezTo>
                    <a:pt x="4930" y="2078"/>
                    <a:pt x="5200" y="1951"/>
                    <a:pt x="5491" y="1951"/>
                  </a:cubicBezTo>
                  <a:cubicBezTo>
                    <a:pt x="5804" y="1951"/>
                    <a:pt x="6140" y="2098"/>
                    <a:pt x="6344" y="2413"/>
                  </a:cubicBezTo>
                  <a:lnTo>
                    <a:pt x="6361" y="2446"/>
                  </a:lnTo>
                  <a:cubicBezTo>
                    <a:pt x="6590" y="2855"/>
                    <a:pt x="6574" y="3347"/>
                    <a:pt x="6328" y="3757"/>
                  </a:cubicBezTo>
                  <a:cubicBezTo>
                    <a:pt x="6049" y="4248"/>
                    <a:pt x="5412" y="4595"/>
                    <a:pt x="4583" y="4595"/>
                  </a:cubicBezTo>
                  <a:cubicBezTo>
                    <a:pt x="4196" y="4595"/>
                    <a:pt x="3766" y="4519"/>
                    <a:pt x="3312" y="4347"/>
                  </a:cubicBezTo>
                  <a:cubicBezTo>
                    <a:pt x="3263" y="4330"/>
                    <a:pt x="3033" y="4265"/>
                    <a:pt x="2886" y="4183"/>
                  </a:cubicBezTo>
                  <a:cubicBezTo>
                    <a:pt x="2460" y="3970"/>
                    <a:pt x="2033" y="3822"/>
                    <a:pt x="1574" y="3740"/>
                  </a:cubicBezTo>
                  <a:cubicBezTo>
                    <a:pt x="1738" y="3724"/>
                    <a:pt x="1935" y="3691"/>
                    <a:pt x="2148" y="3658"/>
                  </a:cubicBezTo>
                  <a:cubicBezTo>
                    <a:pt x="3886" y="3314"/>
                    <a:pt x="4148" y="839"/>
                    <a:pt x="2689" y="167"/>
                  </a:cubicBezTo>
                  <a:cubicBezTo>
                    <a:pt x="2420" y="51"/>
                    <a:pt x="2175" y="1"/>
                    <a:pt x="195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1" name="Google Shape;2181;p2"/>
            <p:cNvSpPr/>
            <p:nvPr/>
          </p:nvSpPr>
          <p:spPr>
            <a:xfrm>
              <a:off x="561850" y="1040100"/>
              <a:ext cx="116800" cy="82400"/>
            </a:xfrm>
            <a:custGeom>
              <a:avLst/>
              <a:gdLst/>
              <a:ahLst/>
              <a:cxnLst/>
              <a:rect l="l" t="t" r="r" b="b"/>
              <a:pathLst>
                <a:path w="4672" h="3296" extrusionOk="0">
                  <a:moveTo>
                    <a:pt x="3819" y="1"/>
                  </a:moveTo>
                  <a:cubicBezTo>
                    <a:pt x="3901" y="788"/>
                    <a:pt x="3557" y="1574"/>
                    <a:pt x="2901" y="2050"/>
                  </a:cubicBezTo>
                  <a:cubicBezTo>
                    <a:pt x="2494" y="2367"/>
                    <a:pt x="1997" y="2468"/>
                    <a:pt x="1530" y="2468"/>
                  </a:cubicBezTo>
                  <a:cubicBezTo>
                    <a:pt x="719" y="2468"/>
                    <a:pt x="0" y="2164"/>
                    <a:pt x="0" y="2164"/>
                  </a:cubicBezTo>
                  <a:lnTo>
                    <a:pt x="0" y="2164"/>
                  </a:lnTo>
                  <a:cubicBezTo>
                    <a:pt x="1344" y="2869"/>
                    <a:pt x="1852" y="2640"/>
                    <a:pt x="2213" y="3050"/>
                  </a:cubicBezTo>
                  <a:cubicBezTo>
                    <a:pt x="2386" y="3230"/>
                    <a:pt x="2559" y="3286"/>
                    <a:pt x="2717" y="3286"/>
                  </a:cubicBezTo>
                  <a:cubicBezTo>
                    <a:pt x="2902" y="3286"/>
                    <a:pt x="3065" y="3209"/>
                    <a:pt x="3180" y="3164"/>
                  </a:cubicBezTo>
                  <a:cubicBezTo>
                    <a:pt x="3203" y="3159"/>
                    <a:pt x="3227" y="3156"/>
                    <a:pt x="3249" y="3156"/>
                  </a:cubicBezTo>
                  <a:cubicBezTo>
                    <a:pt x="3356" y="3156"/>
                    <a:pt x="3454" y="3215"/>
                    <a:pt x="3508" y="3295"/>
                  </a:cubicBezTo>
                  <a:cubicBezTo>
                    <a:pt x="3541" y="3099"/>
                    <a:pt x="3475" y="2886"/>
                    <a:pt x="3360" y="2722"/>
                  </a:cubicBezTo>
                  <a:cubicBezTo>
                    <a:pt x="3180" y="2509"/>
                    <a:pt x="2787" y="2492"/>
                    <a:pt x="2721" y="2492"/>
                  </a:cubicBezTo>
                  <a:cubicBezTo>
                    <a:pt x="3278" y="2459"/>
                    <a:pt x="3787" y="2181"/>
                    <a:pt x="4098" y="1722"/>
                  </a:cubicBezTo>
                  <a:cubicBezTo>
                    <a:pt x="4672" y="919"/>
                    <a:pt x="3819" y="1"/>
                    <a:pt x="381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 name="Google Shape;2182;p2"/>
            <p:cNvSpPr/>
            <p:nvPr/>
          </p:nvSpPr>
          <p:spPr>
            <a:xfrm>
              <a:off x="413500" y="854700"/>
              <a:ext cx="111075" cy="157150"/>
            </a:xfrm>
            <a:custGeom>
              <a:avLst/>
              <a:gdLst/>
              <a:ahLst/>
              <a:cxnLst/>
              <a:rect l="l" t="t" r="r" b="b"/>
              <a:pathLst>
                <a:path w="4443" h="6286" extrusionOk="0">
                  <a:moveTo>
                    <a:pt x="1804" y="0"/>
                  </a:moveTo>
                  <a:cubicBezTo>
                    <a:pt x="1382" y="0"/>
                    <a:pt x="976" y="149"/>
                    <a:pt x="705" y="451"/>
                  </a:cubicBezTo>
                  <a:cubicBezTo>
                    <a:pt x="0" y="1090"/>
                    <a:pt x="427" y="2139"/>
                    <a:pt x="1017" y="2336"/>
                  </a:cubicBezTo>
                  <a:cubicBezTo>
                    <a:pt x="1148" y="2401"/>
                    <a:pt x="1287" y="2434"/>
                    <a:pt x="1424" y="2434"/>
                  </a:cubicBezTo>
                  <a:cubicBezTo>
                    <a:pt x="1562" y="2434"/>
                    <a:pt x="1697" y="2401"/>
                    <a:pt x="1820" y="2336"/>
                  </a:cubicBezTo>
                  <a:lnTo>
                    <a:pt x="1853" y="2319"/>
                  </a:lnTo>
                  <a:lnTo>
                    <a:pt x="1902" y="2303"/>
                  </a:lnTo>
                  <a:lnTo>
                    <a:pt x="1951" y="2254"/>
                  </a:lnTo>
                  <a:lnTo>
                    <a:pt x="2000" y="2204"/>
                  </a:lnTo>
                  <a:cubicBezTo>
                    <a:pt x="2017" y="2188"/>
                    <a:pt x="2049" y="2172"/>
                    <a:pt x="2066" y="2155"/>
                  </a:cubicBezTo>
                  <a:cubicBezTo>
                    <a:pt x="2230" y="1975"/>
                    <a:pt x="2295" y="1729"/>
                    <a:pt x="2262" y="1500"/>
                  </a:cubicBezTo>
                  <a:cubicBezTo>
                    <a:pt x="2241" y="1156"/>
                    <a:pt x="2036" y="1016"/>
                    <a:pt x="1843" y="1016"/>
                  </a:cubicBezTo>
                  <a:cubicBezTo>
                    <a:pt x="1741" y="1016"/>
                    <a:pt x="1642" y="1055"/>
                    <a:pt x="1574" y="1123"/>
                  </a:cubicBezTo>
                  <a:cubicBezTo>
                    <a:pt x="1410" y="1286"/>
                    <a:pt x="1443" y="1565"/>
                    <a:pt x="1656" y="1680"/>
                  </a:cubicBezTo>
                  <a:cubicBezTo>
                    <a:pt x="1733" y="1714"/>
                    <a:pt x="1802" y="1724"/>
                    <a:pt x="1862" y="1724"/>
                  </a:cubicBezTo>
                  <a:cubicBezTo>
                    <a:pt x="1940" y="1724"/>
                    <a:pt x="2003" y="1707"/>
                    <a:pt x="2046" y="1707"/>
                  </a:cubicBezTo>
                  <a:cubicBezTo>
                    <a:pt x="2097" y="1707"/>
                    <a:pt x="2121" y="1730"/>
                    <a:pt x="2115" y="1827"/>
                  </a:cubicBezTo>
                  <a:cubicBezTo>
                    <a:pt x="2099" y="2024"/>
                    <a:pt x="1967" y="2204"/>
                    <a:pt x="1804" y="2286"/>
                  </a:cubicBezTo>
                  <a:cubicBezTo>
                    <a:pt x="1689" y="2340"/>
                    <a:pt x="1568" y="2365"/>
                    <a:pt x="1448" y="2365"/>
                  </a:cubicBezTo>
                  <a:cubicBezTo>
                    <a:pt x="1309" y="2365"/>
                    <a:pt x="1172" y="2331"/>
                    <a:pt x="1050" y="2270"/>
                  </a:cubicBezTo>
                  <a:cubicBezTo>
                    <a:pt x="509" y="2040"/>
                    <a:pt x="148" y="1106"/>
                    <a:pt x="787" y="549"/>
                  </a:cubicBezTo>
                  <a:cubicBezTo>
                    <a:pt x="1033" y="303"/>
                    <a:pt x="1377" y="172"/>
                    <a:pt x="1722" y="155"/>
                  </a:cubicBezTo>
                  <a:cubicBezTo>
                    <a:pt x="2476" y="205"/>
                    <a:pt x="3312" y="746"/>
                    <a:pt x="3443" y="2204"/>
                  </a:cubicBezTo>
                  <a:cubicBezTo>
                    <a:pt x="3475" y="2762"/>
                    <a:pt x="3426" y="3319"/>
                    <a:pt x="3279" y="3844"/>
                  </a:cubicBezTo>
                  <a:cubicBezTo>
                    <a:pt x="3148" y="4302"/>
                    <a:pt x="2935" y="4745"/>
                    <a:pt x="2656" y="5138"/>
                  </a:cubicBezTo>
                  <a:cubicBezTo>
                    <a:pt x="2262" y="5614"/>
                    <a:pt x="1754" y="6007"/>
                    <a:pt x="1181" y="6286"/>
                  </a:cubicBezTo>
                  <a:cubicBezTo>
                    <a:pt x="1804" y="6024"/>
                    <a:pt x="2361" y="5630"/>
                    <a:pt x="2787" y="5122"/>
                  </a:cubicBezTo>
                  <a:cubicBezTo>
                    <a:pt x="3525" y="4270"/>
                    <a:pt x="4443" y="2254"/>
                    <a:pt x="3164" y="614"/>
                  </a:cubicBezTo>
                  <a:cubicBezTo>
                    <a:pt x="2818" y="207"/>
                    <a:pt x="2300" y="0"/>
                    <a:pt x="180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 name="Google Shape;2183;p2"/>
            <p:cNvSpPr/>
            <p:nvPr/>
          </p:nvSpPr>
          <p:spPr>
            <a:xfrm>
              <a:off x="238125" y="1257300"/>
              <a:ext cx="47150" cy="93850"/>
            </a:xfrm>
            <a:custGeom>
              <a:avLst/>
              <a:gdLst/>
              <a:ahLst/>
              <a:cxnLst/>
              <a:rect l="l" t="t" r="r" b="b"/>
              <a:pathLst>
                <a:path w="1886" h="3754" extrusionOk="0">
                  <a:moveTo>
                    <a:pt x="1377" y="0"/>
                  </a:moveTo>
                  <a:cubicBezTo>
                    <a:pt x="1377" y="0"/>
                    <a:pt x="1377" y="271"/>
                    <a:pt x="1217" y="271"/>
                  </a:cubicBezTo>
                  <a:cubicBezTo>
                    <a:pt x="1201" y="271"/>
                    <a:pt x="1183" y="268"/>
                    <a:pt x="1164" y="262"/>
                  </a:cubicBezTo>
                  <a:cubicBezTo>
                    <a:pt x="1065" y="240"/>
                    <a:pt x="927" y="181"/>
                    <a:pt x="795" y="181"/>
                  </a:cubicBezTo>
                  <a:cubicBezTo>
                    <a:pt x="642" y="181"/>
                    <a:pt x="496" y="259"/>
                    <a:pt x="426" y="557"/>
                  </a:cubicBezTo>
                  <a:cubicBezTo>
                    <a:pt x="299" y="1084"/>
                    <a:pt x="249" y="1657"/>
                    <a:pt x="34" y="1657"/>
                  </a:cubicBezTo>
                  <a:cubicBezTo>
                    <a:pt x="29" y="1657"/>
                    <a:pt x="23" y="1657"/>
                    <a:pt x="16" y="1656"/>
                  </a:cubicBezTo>
                  <a:cubicBezTo>
                    <a:pt x="8" y="1647"/>
                    <a:pt x="4" y="1643"/>
                    <a:pt x="2" y="1643"/>
                  </a:cubicBezTo>
                  <a:cubicBezTo>
                    <a:pt x="0" y="1643"/>
                    <a:pt x="0" y="1647"/>
                    <a:pt x="0" y="1656"/>
                  </a:cubicBezTo>
                  <a:lnTo>
                    <a:pt x="0" y="3754"/>
                  </a:lnTo>
                  <a:lnTo>
                    <a:pt x="16" y="3524"/>
                  </a:lnTo>
                  <a:cubicBezTo>
                    <a:pt x="16" y="3524"/>
                    <a:pt x="49" y="2229"/>
                    <a:pt x="836" y="1869"/>
                  </a:cubicBezTo>
                  <a:cubicBezTo>
                    <a:pt x="1623" y="1508"/>
                    <a:pt x="1885" y="1279"/>
                    <a:pt x="1754" y="672"/>
                  </a:cubicBezTo>
                  <a:cubicBezTo>
                    <a:pt x="1606" y="82"/>
                    <a:pt x="1377" y="0"/>
                    <a:pt x="13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4" name="Google Shape;2184;p2"/>
            <p:cNvSpPr/>
            <p:nvPr/>
          </p:nvSpPr>
          <p:spPr>
            <a:xfrm>
              <a:off x="238125" y="1192950"/>
              <a:ext cx="17225" cy="84450"/>
            </a:xfrm>
            <a:custGeom>
              <a:avLst/>
              <a:gdLst/>
              <a:ahLst/>
              <a:cxnLst/>
              <a:rect l="l" t="t" r="r" b="b"/>
              <a:pathLst>
                <a:path w="689" h="3378" extrusionOk="0">
                  <a:moveTo>
                    <a:pt x="0" y="1"/>
                  </a:moveTo>
                  <a:lnTo>
                    <a:pt x="0" y="3377"/>
                  </a:lnTo>
                  <a:cubicBezTo>
                    <a:pt x="16" y="3377"/>
                    <a:pt x="16" y="3115"/>
                    <a:pt x="33" y="3050"/>
                  </a:cubicBezTo>
                  <a:cubicBezTo>
                    <a:pt x="66" y="2722"/>
                    <a:pt x="197" y="2410"/>
                    <a:pt x="377" y="2164"/>
                  </a:cubicBezTo>
                  <a:cubicBezTo>
                    <a:pt x="688" y="1755"/>
                    <a:pt x="557" y="1443"/>
                    <a:pt x="311" y="1099"/>
                  </a:cubicBezTo>
                  <a:cubicBezTo>
                    <a:pt x="164" y="869"/>
                    <a:pt x="66" y="607"/>
                    <a:pt x="49" y="329"/>
                  </a:cubicBezTo>
                  <a:lnTo>
                    <a:pt x="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5" name="Google Shape;2185;p2"/>
            <p:cNvSpPr/>
            <p:nvPr/>
          </p:nvSpPr>
          <p:spPr>
            <a:xfrm>
              <a:off x="238125" y="849175"/>
              <a:ext cx="91400" cy="128675"/>
            </a:xfrm>
            <a:custGeom>
              <a:avLst/>
              <a:gdLst/>
              <a:ahLst/>
              <a:cxnLst/>
              <a:rect l="l" t="t" r="r" b="b"/>
              <a:pathLst>
                <a:path w="3656" h="5147" extrusionOk="0">
                  <a:moveTo>
                    <a:pt x="1909" y="0"/>
                  </a:moveTo>
                  <a:cubicBezTo>
                    <a:pt x="1645" y="0"/>
                    <a:pt x="1379" y="80"/>
                    <a:pt x="1147" y="245"/>
                  </a:cubicBezTo>
                  <a:cubicBezTo>
                    <a:pt x="574" y="655"/>
                    <a:pt x="197" y="1475"/>
                    <a:pt x="0" y="2655"/>
                  </a:cubicBezTo>
                  <a:lnTo>
                    <a:pt x="0" y="5146"/>
                  </a:lnTo>
                  <a:cubicBezTo>
                    <a:pt x="131" y="4261"/>
                    <a:pt x="590" y="2294"/>
                    <a:pt x="1885" y="1737"/>
                  </a:cubicBezTo>
                  <a:cubicBezTo>
                    <a:pt x="3606" y="1032"/>
                    <a:pt x="3622" y="967"/>
                    <a:pt x="3655" y="590"/>
                  </a:cubicBezTo>
                  <a:lnTo>
                    <a:pt x="3655" y="590"/>
                  </a:lnTo>
                  <a:cubicBezTo>
                    <a:pt x="3564" y="667"/>
                    <a:pt x="3451" y="705"/>
                    <a:pt x="3339" y="705"/>
                  </a:cubicBezTo>
                  <a:cubicBezTo>
                    <a:pt x="3190" y="705"/>
                    <a:pt x="3044" y="638"/>
                    <a:pt x="2950" y="508"/>
                  </a:cubicBezTo>
                  <a:cubicBezTo>
                    <a:pt x="2686" y="175"/>
                    <a:pt x="2300" y="0"/>
                    <a:pt x="190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6" name="Google Shape;2186;p2"/>
            <p:cNvSpPr/>
            <p:nvPr/>
          </p:nvSpPr>
          <p:spPr>
            <a:xfrm>
              <a:off x="238125" y="777850"/>
              <a:ext cx="33625" cy="111075"/>
            </a:xfrm>
            <a:custGeom>
              <a:avLst/>
              <a:gdLst/>
              <a:ahLst/>
              <a:cxnLst/>
              <a:rect l="l" t="t" r="r" b="b"/>
              <a:pathLst>
                <a:path w="1345" h="4443" extrusionOk="0">
                  <a:moveTo>
                    <a:pt x="0" y="0"/>
                  </a:moveTo>
                  <a:lnTo>
                    <a:pt x="0" y="4442"/>
                  </a:lnTo>
                  <a:cubicBezTo>
                    <a:pt x="115" y="3902"/>
                    <a:pt x="328" y="3377"/>
                    <a:pt x="623" y="2918"/>
                  </a:cubicBezTo>
                  <a:cubicBezTo>
                    <a:pt x="1344" y="1721"/>
                    <a:pt x="770" y="853"/>
                    <a:pt x="328" y="427"/>
                  </a:cubicBezTo>
                  <a:cubicBezTo>
                    <a:pt x="197" y="312"/>
                    <a:pt x="82" y="164"/>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7" name="Google Shape;2187;p2"/>
            <p:cNvSpPr/>
            <p:nvPr/>
          </p:nvSpPr>
          <p:spPr>
            <a:xfrm>
              <a:off x="238125" y="673275"/>
              <a:ext cx="76225" cy="167700"/>
            </a:xfrm>
            <a:custGeom>
              <a:avLst/>
              <a:gdLst/>
              <a:ahLst/>
              <a:cxnLst/>
              <a:rect l="l" t="t" r="r" b="b"/>
              <a:pathLst>
                <a:path w="3049" h="6708" extrusionOk="0">
                  <a:moveTo>
                    <a:pt x="1457" y="1"/>
                  </a:moveTo>
                  <a:cubicBezTo>
                    <a:pt x="978" y="1"/>
                    <a:pt x="488" y="225"/>
                    <a:pt x="246" y="708"/>
                  </a:cubicBezTo>
                  <a:cubicBezTo>
                    <a:pt x="131" y="872"/>
                    <a:pt x="49" y="1069"/>
                    <a:pt x="0" y="1266"/>
                  </a:cubicBezTo>
                  <a:lnTo>
                    <a:pt x="0" y="2446"/>
                  </a:lnTo>
                  <a:cubicBezTo>
                    <a:pt x="49" y="2675"/>
                    <a:pt x="148" y="2921"/>
                    <a:pt x="262" y="3151"/>
                  </a:cubicBezTo>
                  <a:cubicBezTo>
                    <a:pt x="574" y="3839"/>
                    <a:pt x="1000" y="4396"/>
                    <a:pt x="1213" y="4921"/>
                  </a:cubicBezTo>
                  <a:cubicBezTo>
                    <a:pt x="1459" y="5495"/>
                    <a:pt x="1442" y="6150"/>
                    <a:pt x="1164" y="6708"/>
                  </a:cubicBezTo>
                  <a:cubicBezTo>
                    <a:pt x="1197" y="6642"/>
                    <a:pt x="1639" y="5970"/>
                    <a:pt x="1295" y="4888"/>
                  </a:cubicBezTo>
                  <a:cubicBezTo>
                    <a:pt x="1033" y="4118"/>
                    <a:pt x="115" y="3085"/>
                    <a:pt x="98" y="1905"/>
                  </a:cubicBezTo>
                  <a:cubicBezTo>
                    <a:pt x="159" y="931"/>
                    <a:pt x="935" y="517"/>
                    <a:pt x="1532" y="517"/>
                  </a:cubicBezTo>
                  <a:cubicBezTo>
                    <a:pt x="1738" y="517"/>
                    <a:pt x="1923" y="567"/>
                    <a:pt x="2049" y="659"/>
                  </a:cubicBezTo>
                  <a:cubicBezTo>
                    <a:pt x="2606" y="1053"/>
                    <a:pt x="2410" y="1790"/>
                    <a:pt x="2000" y="1905"/>
                  </a:cubicBezTo>
                  <a:cubicBezTo>
                    <a:pt x="1932" y="1930"/>
                    <a:pt x="1862" y="1942"/>
                    <a:pt x="1794" y="1942"/>
                  </a:cubicBezTo>
                  <a:cubicBezTo>
                    <a:pt x="1549" y="1942"/>
                    <a:pt x="1319" y="1791"/>
                    <a:pt x="1229" y="1561"/>
                  </a:cubicBezTo>
                  <a:cubicBezTo>
                    <a:pt x="1208" y="1464"/>
                    <a:pt x="1264" y="1375"/>
                    <a:pt x="1337" y="1375"/>
                  </a:cubicBezTo>
                  <a:cubicBezTo>
                    <a:pt x="1375" y="1375"/>
                    <a:pt x="1419" y="1400"/>
                    <a:pt x="1459" y="1462"/>
                  </a:cubicBezTo>
                  <a:cubicBezTo>
                    <a:pt x="1507" y="1535"/>
                    <a:pt x="1579" y="1567"/>
                    <a:pt x="1652" y="1567"/>
                  </a:cubicBezTo>
                  <a:cubicBezTo>
                    <a:pt x="1777" y="1567"/>
                    <a:pt x="1901" y="1471"/>
                    <a:pt x="1901" y="1315"/>
                  </a:cubicBezTo>
                  <a:cubicBezTo>
                    <a:pt x="1918" y="1151"/>
                    <a:pt x="1803" y="1020"/>
                    <a:pt x="1639" y="1004"/>
                  </a:cubicBezTo>
                  <a:cubicBezTo>
                    <a:pt x="1611" y="996"/>
                    <a:pt x="1583" y="993"/>
                    <a:pt x="1554" y="993"/>
                  </a:cubicBezTo>
                  <a:cubicBezTo>
                    <a:pt x="1385" y="993"/>
                    <a:pt x="1222" y="1114"/>
                    <a:pt x="1180" y="1282"/>
                  </a:cubicBezTo>
                  <a:cubicBezTo>
                    <a:pt x="1053" y="1585"/>
                    <a:pt x="1281" y="2103"/>
                    <a:pt x="1864" y="2103"/>
                  </a:cubicBezTo>
                  <a:cubicBezTo>
                    <a:pt x="1882" y="2103"/>
                    <a:pt x="1900" y="2103"/>
                    <a:pt x="1918" y="2102"/>
                  </a:cubicBezTo>
                  <a:cubicBezTo>
                    <a:pt x="2557" y="2069"/>
                    <a:pt x="3049" y="1102"/>
                    <a:pt x="2475" y="446"/>
                  </a:cubicBezTo>
                  <a:cubicBezTo>
                    <a:pt x="2244" y="156"/>
                    <a:pt x="1855" y="1"/>
                    <a:pt x="145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8" name="Google Shape;2188;p2"/>
            <p:cNvSpPr/>
            <p:nvPr/>
          </p:nvSpPr>
          <p:spPr>
            <a:xfrm>
              <a:off x="2169425" y="913300"/>
              <a:ext cx="226625" cy="157800"/>
            </a:xfrm>
            <a:custGeom>
              <a:avLst/>
              <a:gdLst/>
              <a:ahLst/>
              <a:cxnLst/>
              <a:rect l="l" t="t" r="r" b="b"/>
              <a:pathLst>
                <a:path w="9065" h="6312" extrusionOk="0">
                  <a:moveTo>
                    <a:pt x="7057" y="0"/>
                  </a:moveTo>
                  <a:cubicBezTo>
                    <a:pt x="6603" y="0"/>
                    <a:pt x="6173" y="162"/>
                    <a:pt x="5901" y="500"/>
                  </a:cubicBezTo>
                  <a:cubicBezTo>
                    <a:pt x="5508" y="909"/>
                    <a:pt x="5475" y="1549"/>
                    <a:pt x="5803" y="2008"/>
                  </a:cubicBezTo>
                  <a:cubicBezTo>
                    <a:pt x="5885" y="2139"/>
                    <a:pt x="6016" y="2254"/>
                    <a:pt x="6163" y="2319"/>
                  </a:cubicBezTo>
                  <a:lnTo>
                    <a:pt x="6196" y="2335"/>
                  </a:lnTo>
                  <a:lnTo>
                    <a:pt x="6278" y="2352"/>
                  </a:lnTo>
                  <a:cubicBezTo>
                    <a:pt x="6311" y="2368"/>
                    <a:pt x="6344" y="2368"/>
                    <a:pt x="6377" y="2368"/>
                  </a:cubicBezTo>
                  <a:cubicBezTo>
                    <a:pt x="6449" y="2390"/>
                    <a:pt x="6523" y="2400"/>
                    <a:pt x="6596" y="2400"/>
                  </a:cubicBezTo>
                  <a:cubicBezTo>
                    <a:pt x="6803" y="2400"/>
                    <a:pt x="7006" y="2317"/>
                    <a:pt x="7163" y="2172"/>
                  </a:cubicBezTo>
                  <a:cubicBezTo>
                    <a:pt x="7558" y="1761"/>
                    <a:pt x="7277" y="1210"/>
                    <a:pt x="6934" y="1210"/>
                  </a:cubicBezTo>
                  <a:cubicBezTo>
                    <a:pt x="6907" y="1210"/>
                    <a:pt x="6879" y="1214"/>
                    <a:pt x="6852" y="1221"/>
                  </a:cubicBezTo>
                  <a:cubicBezTo>
                    <a:pt x="6540" y="1319"/>
                    <a:pt x="6459" y="1729"/>
                    <a:pt x="6704" y="1860"/>
                  </a:cubicBezTo>
                  <a:cubicBezTo>
                    <a:pt x="6755" y="1883"/>
                    <a:pt x="6809" y="1894"/>
                    <a:pt x="6863" y="1894"/>
                  </a:cubicBezTo>
                  <a:cubicBezTo>
                    <a:pt x="6966" y="1894"/>
                    <a:pt x="7066" y="1854"/>
                    <a:pt x="7131" y="1778"/>
                  </a:cubicBezTo>
                  <a:lnTo>
                    <a:pt x="7131" y="1778"/>
                  </a:lnTo>
                  <a:cubicBezTo>
                    <a:pt x="7180" y="1926"/>
                    <a:pt x="7131" y="2073"/>
                    <a:pt x="6999" y="2155"/>
                  </a:cubicBezTo>
                  <a:cubicBezTo>
                    <a:pt x="6852" y="2266"/>
                    <a:pt x="6667" y="2321"/>
                    <a:pt x="6481" y="2321"/>
                  </a:cubicBezTo>
                  <a:cubicBezTo>
                    <a:pt x="6419" y="2321"/>
                    <a:pt x="6356" y="2315"/>
                    <a:pt x="6295" y="2303"/>
                  </a:cubicBezTo>
                  <a:cubicBezTo>
                    <a:pt x="6213" y="2270"/>
                    <a:pt x="6114" y="2237"/>
                    <a:pt x="6049" y="2188"/>
                  </a:cubicBezTo>
                  <a:cubicBezTo>
                    <a:pt x="5541" y="1778"/>
                    <a:pt x="5491" y="1024"/>
                    <a:pt x="5967" y="565"/>
                  </a:cubicBezTo>
                  <a:cubicBezTo>
                    <a:pt x="6222" y="256"/>
                    <a:pt x="6616" y="110"/>
                    <a:pt x="7033" y="110"/>
                  </a:cubicBezTo>
                  <a:cubicBezTo>
                    <a:pt x="7899" y="110"/>
                    <a:pt x="8862" y="742"/>
                    <a:pt x="8884" y="1860"/>
                  </a:cubicBezTo>
                  <a:cubicBezTo>
                    <a:pt x="8901" y="2663"/>
                    <a:pt x="8458" y="3417"/>
                    <a:pt x="7753" y="3794"/>
                  </a:cubicBezTo>
                  <a:cubicBezTo>
                    <a:pt x="7737" y="3794"/>
                    <a:pt x="7704" y="3811"/>
                    <a:pt x="7688" y="3827"/>
                  </a:cubicBezTo>
                  <a:cubicBezTo>
                    <a:pt x="7606" y="3860"/>
                    <a:pt x="7508" y="3876"/>
                    <a:pt x="7426" y="3909"/>
                  </a:cubicBezTo>
                  <a:cubicBezTo>
                    <a:pt x="7208" y="3958"/>
                    <a:pt x="6991" y="3979"/>
                    <a:pt x="6775" y="3979"/>
                  </a:cubicBezTo>
                  <a:cubicBezTo>
                    <a:pt x="5188" y="3979"/>
                    <a:pt x="3636" y="2833"/>
                    <a:pt x="2298" y="2833"/>
                  </a:cubicBezTo>
                  <a:cubicBezTo>
                    <a:pt x="2152" y="2833"/>
                    <a:pt x="2009" y="2846"/>
                    <a:pt x="1869" y="2876"/>
                  </a:cubicBezTo>
                  <a:cubicBezTo>
                    <a:pt x="607" y="3155"/>
                    <a:pt x="246" y="4040"/>
                    <a:pt x="131" y="4581"/>
                  </a:cubicBezTo>
                  <a:cubicBezTo>
                    <a:pt x="0" y="5122"/>
                    <a:pt x="99" y="5728"/>
                    <a:pt x="541" y="6056"/>
                  </a:cubicBezTo>
                  <a:cubicBezTo>
                    <a:pt x="767" y="6232"/>
                    <a:pt x="1039" y="6312"/>
                    <a:pt x="1304" y="6312"/>
                  </a:cubicBezTo>
                  <a:cubicBezTo>
                    <a:pt x="1731" y="6312"/>
                    <a:pt x="2140" y="6105"/>
                    <a:pt x="2312" y="5761"/>
                  </a:cubicBezTo>
                  <a:cubicBezTo>
                    <a:pt x="2639" y="5220"/>
                    <a:pt x="2344" y="4516"/>
                    <a:pt x="1853" y="4384"/>
                  </a:cubicBezTo>
                  <a:cubicBezTo>
                    <a:pt x="1762" y="4347"/>
                    <a:pt x="1668" y="4329"/>
                    <a:pt x="1575" y="4329"/>
                  </a:cubicBezTo>
                  <a:cubicBezTo>
                    <a:pt x="1264" y="4329"/>
                    <a:pt x="962" y="4528"/>
                    <a:pt x="836" y="4843"/>
                  </a:cubicBezTo>
                  <a:cubicBezTo>
                    <a:pt x="804" y="4958"/>
                    <a:pt x="804" y="5089"/>
                    <a:pt x="820" y="5220"/>
                  </a:cubicBezTo>
                  <a:cubicBezTo>
                    <a:pt x="836" y="5237"/>
                    <a:pt x="836" y="5253"/>
                    <a:pt x="836" y="5270"/>
                  </a:cubicBezTo>
                  <a:cubicBezTo>
                    <a:pt x="836" y="5270"/>
                    <a:pt x="836" y="5286"/>
                    <a:pt x="836" y="5286"/>
                  </a:cubicBezTo>
                  <a:cubicBezTo>
                    <a:pt x="910" y="5520"/>
                    <a:pt x="1123" y="5662"/>
                    <a:pt x="1343" y="5662"/>
                  </a:cubicBezTo>
                  <a:cubicBezTo>
                    <a:pt x="1415" y="5662"/>
                    <a:pt x="1488" y="5646"/>
                    <a:pt x="1558" y="5614"/>
                  </a:cubicBezTo>
                  <a:cubicBezTo>
                    <a:pt x="1908" y="5470"/>
                    <a:pt x="1794" y="4908"/>
                    <a:pt x="1440" y="4908"/>
                  </a:cubicBezTo>
                  <a:cubicBezTo>
                    <a:pt x="1430" y="4908"/>
                    <a:pt x="1420" y="4908"/>
                    <a:pt x="1410" y="4909"/>
                  </a:cubicBezTo>
                  <a:cubicBezTo>
                    <a:pt x="1049" y="4958"/>
                    <a:pt x="1099" y="5319"/>
                    <a:pt x="1049" y="5368"/>
                  </a:cubicBezTo>
                  <a:cubicBezTo>
                    <a:pt x="1040" y="5377"/>
                    <a:pt x="1029" y="5381"/>
                    <a:pt x="1017" y="5381"/>
                  </a:cubicBezTo>
                  <a:cubicBezTo>
                    <a:pt x="966" y="5381"/>
                    <a:pt x="899" y="5309"/>
                    <a:pt x="885" y="5270"/>
                  </a:cubicBezTo>
                  <a:cubicBezTo>
                    <a:pt x="820" y="5089"/>
                    <a:pt x="836" y="4876"/>
                    <a:pt x="935" y="4696"/>
                  </a:cubicBezTo>
                  <a:cubicBezTo>
                    <a:pt x="1073" y="4500"/>
                    <a:pt x="1300" y="4385"/>
                    <a:pt x="1536" y="4385"/>
                  </a:cubicBezTo>
                  <a:cubicBezTo>
                    <a:pt x="1636" y="4385"/>
                    <a:pt x="1739" y="4406"/>
                    <a:pt x="1836" y="4450"/>
                  </a:cubicBezTo>
                  <a:cubicBezTo>
                    <a:pt x="2295" y="4565"/>
                    <a:pt x="2541" y="5220"/>
                    <a:pt x="2230" y="5712"/>
                  </a:cubicBezTo>
                  <a:cubicBezTo>
                    <a:pt x="2069" y="6023"/>
                    <a:pt x="1693" y="6206"/>
                    <a:pt x="1308" y="6206"/>
                  </a:cubicBezTo>
                  <a:cubicBezTo>
                    <a:pt x="1066" y="6206"/>
                    <a:pt x="820" y="6133"/>
                    <a:pt x="623" y="5974"/>
                  </a:cubicBezTo>
                  <a:cubicBezTo>
                    <a:pt x="99" y="5565"/>
                    <a:pt x="115" y="4630"/>
                    <a:pt x="541" y="4057"/>
                  </a:cubicBezTo>
                  <a:cubicBezTo>
                    <a:pt x="887" y="3575"/>
                    <a:pt x="1475" y="3344"/>
                    <a:pt x="2088" y="3344"/>
                  </a:cubicBezTo>
                  <a:cubicBezTo>
                    <a:pt x="2288" y="3344"/>
                    <a:pt x="2491" y="3369"/>
                    <a:pt x="2689" y="3417"/>
                  </a:cubicBezTo>
                  <a:cubicBezTo>
                    <a:pt x="3492" y="3614"/>
                    <a:pt x="4311" y="3958"/>
                    <a:pt x="5213" y="4188"/>
                  </a:cubicBezTo>
                  <a:cubicBezTo>
                    <a:pt x="5543" y="4249"/>
                    <a:pt x="5881" y="4285"/>
                    <a:pt x="6217" y="4285"/>
                  </a:cubicBezTo>
                  <a:cubicBezTo>
                    <a:pt x="6783" y="4285"/>
                    <a:pt x="7342" y="4183"/>
                    <a:pt x="7835" y="3925"/>
                  </a:cubicBezTo>
                  <a:cubicBezTo>
                    <a:pt x="8606" y="3516"/>
                    <a:pt x="9065" y="2712"/>
                    <a:pt x="9032" y="1860"/>
                  </a:cubicBezTo>
                  <a:cubicBezTo>
                    <a:pt x="8988" y="656"/>
                    <a:pt x="7972" y="0"/>
                    <a:pt x="705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9" name="Google Shape;2189;p2"/>
            <p:cNvSpPr/>
            <p:nvPr/>
          </p:nvSpPr>
          <p:spPr>
            <a:xfrm>
              <a:off x="2092800" y="1049125"/>
              <a:ext cx="153675" cy="154925"/>
            </a:xfrm>
            <a:custGeom>
              <a:avLst/>
              <a:gdLst/>
              <a:ahLst/>
              <a:cxnLst/>
              <a:rect l="l" t="t" r="r" b="b"/>
              <a:pathLst>
                <a:path w="6147" h="6197" extrusionOk="0">
                  <a:moveTo>
                    <a:pt x="3082" y="0"/>
                  </a:moveTo>
                  <a:cubicBezTo>
                    <a:pt x="3049" y="115"/>
                    <a:pt x="3016" y="246"/>
                    <a:pt x="3000" y="361"/>
                  </a:cubicBezTo>
                  <a:cubicBezTo>
                    <a:pt x="3000" y="361"/>
                    <a:pt x="2934" y="1263"/>
                    <a:pt x="2049" y="1377"/>
                  </a:cubicBezTo>
                  <a:cubicBezTo>
                    <a:pt x="1164" y="1508"/>
                    <a:pt x="590" y="1640"/>
                    <a:pt x="557" y="2295"/>
                  </a:cubicBezTo>
                  <a:cubicBezTo>
                    <a:pt x="527" y="2921"/>
                    <a:pt x="340" y="3235"/>
                    <a:pt x="62" y="3235"/>
                  </a:cubicBezTo>
                  <a:cubicBezTo>
                    <a:pt x="42" y="3235"/>
                    <a:pt x="21" y="3233"/>
                    <a:pt x="0" y="3229"/>
                  </a:cubicBezTo>
                  <a:lnTo>
                    <a:pt x="0" y="3229"/>
                  </a:lnTo>
                  <a:cubicBezTo>
                    <a:pt x="0" y="3230"/>
                    <a:pt x="374" y="3763"/>
                    <a:pt x="972" y="3763"/>
                  </a:cubicBezTo>
                  <a:cubicBezTo>
                    <a:pt x="1093" y="3763"/>
                    <a:pt x="1223" y="3741"/>
                    <a:pt x="1361" y="3688"/>
                  </a:cubicBezTo>
                  <a:cubicBezTo>
                    <a:pt x="2180" y="3377"/>
                    <a:pt x="2115" y="2820"/>
                    <a:pt x="2131" y="2672"/>
                  </a:cubicBezTo>
                  <a:cubicBezTo>
                    <a:pt x="2146" y="2519"/>
                    <a:pt x="2205" y="2308"/>
                    <a:pt x="2346" y="2308"/>
                  </a:cubicBezTo>
                  <a:cubicBezTo>
                    <a:pt x="2356" y="2308"/>
                    <a:pt x="2366" y="2309"/>
                    <a:pt x="2377" y="2312"/>
                  </a:cubicBezTo>
                  <a:cubicBezTo>
                    <a:pt x="2541" y="2344"/>
                    <a:pt x="2606" y="2672"/>
                    <a:pt x="2377" y="2951"/>
                  </a:cubicBezTo>
                  <a:cubicBezTo>
                    <a:pt x="2033" y="3311"/>
                    <a:pt x="1983" y="3852"/>
                    <a:pt x="2279" y="4262"/>
                  </a:cubicBezTo>
                  <a:cubicBezTo>
                    <a:pt x="2639" y="4819"/>
                    <a:pt x="3082" y="6196"/>
                    <a:pt x="3082" y="6196"/>
                  </a:cubicBezTo>
                  <a:cubicBezTo>
                    <a:pt x="3082" y="6196"/>
                    <a:pt x="3524" y="4819"/>
                    <a:pt x="3885" y="4262"/>
                  </a:cubicBezTo>
                  <a:cubicBezTo>
                    <a:pt x="4164" y="3852"/>
                    <a:pt x="4131" y="3311"/>
                    <a:pt x="3787" y="2951"/>
                  </a:cubicBezTo>
                  <a:cubicBezTo>
                    <a:pt x="3541" y="2656"/>
                    <a:pt x="3606" y="2344"/>
                    <a:pt x="3770" y="2312"/>
                  </a:cubicBezTo>
                  <a:cubicBezTo>
                    <a:pt x="3776" y="2311"/>
                    <a:pt x="3782" y="2311"/>
                    <a:pt x="3788" y="2311"/>
                  </a:cubicBezTo>
                  <a:cubicBezTo>
                    <a:pt x="3940" y="2311"/>
                    <a:pt x="4017" y="2514"/>
                    <a:pt x="4032" y="2656"/>
                  </a:cubicBezTo>
                  <a:cubicBezTo>
                    <a:pt x="4032" y="2820"/>
                    <a:pt x="3967" y="3377"/>
                    <a:pt x="4803" y="3688"/>
                  </a:cubicBezTo>
                  <a:cubicBezTo>
                    <a:pt x="4938" y="3740"/>
                    <a:pt x="5066" y="3761"/>
                    <a:pt x="5184" y="3761"/>
                  </a:cubicBezTo>
                  <a:cubicBezTo>
                    <a:pt x="5781" y="3761"/>
                    <a:pt x="6147" y="3213"/>
                    <a:pt x="6147" y="3213"/>
                  </a:cubicBezTo>
                  <a:lnTo>
                    <a:pt x="6147" y="3213"/>
                  </a:lnTo>
                  <a:cubicBezTo>
                    <a:pt x="6122" y="3219"/>
                    <a:pt x="6098" y="3221"/>
                    <a:pt x="6074" y="3221"/>
                  </a:cubicBezTo>
                  <a:cubicBezTo>
                    <a:pt x="5817" y="3221"/>
                    <a:pt x="5636" y="2896"/>
                    <a:pt x="5606" y="2295"/>
                  </a:cubicBezTo>
                  <a:cubicBezTo>
                    <a:pt x="5573" y="1640"/>
                    <a:pt x="4983" y="1508"/>
                    <a:pt x="4114" y="1377"/>
                  </a:cubicBezTo>
                  <a:cubicBezTo>
                    <a:pt x="3229" y="1263"/>
                    <a:pt x="3147" y="361"/>
                    <a:pt x="3147" y="361"/>
                  </a:cubicBezTo>
                  <a:cubicBezTo>
                    <a:pt x="3131" y="246"/>
                    <a:pt x="3115" y="115"/>
                    <a:pt x="308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 name="Google Shape;2190;p2"/>
            <p:cNvSpPr/>
            <p:nvPr/>
          </p:nvSpPr>
          <p:spPr>
            <a:xfrm>
              <a:off x="2196050" y="1002750"/>
              <a:ext cx="161475" cy="92700"/>
            </a:xfrm>
            <a:custGeom>
              <a:avLst/>
              <a:gdLst/>
              <a:ahLst/>
              <a:cxnLst/>
              <a:rect l="l" t="t" r="r" b="b"/>
              <a:pathLst>
                <a:path w="6459" h="3708" extrusionOk="0">
                  <a:moveTo>
                    <a:pt x="948" y="0"/>
                  </a:moveTo>
                  <a:cubicBezTo>
                    <a:pt x="332" y="0"/>
                    <a:pt x="1" y="265"/>
                    <a:pt x="1" y="265"/>
                  </a:cubicBezTo>
                  <a:cubicBezTo>
                    <a:pt x="226" y="193"/>
                    <a:pt x="434" y="147"/>
                    <a:pt x="642" y="147"/>
                  </a:cubicBezTo>
                  <a:cubicBezTo>
                    <a:pt x="950" y="147"/>
                    <a:pt x="1255" y="247"/>
                    <a:pt x="1607" y="511"/>
                  </a:cubicBezTo>
                  <a:cubicBezTo>
                    <a:pt x="2214" y="954"/>
                    <a:pt x="1837" y="1708"/>
                    <a:pt x="1738" y="2200"/>
                  </a:cubicBezTo>
                  <a:cubicBezTo>
                    <a:pt x="1640" y="2708"/>
                    <a:pt x="2378" y="2921"/>
                    <a:pt x="2738" y="3085"/>
                  </a:cubicBezTo>
                  <a:cubicBezTo>
                    <a:pt x="3082" y="3249"/>
                    <a:pt x="2902" y="3708"/>
                    <a:pt x="2902" y="3708"/>
                  </a:cubicBezTo>
                  <a:cubicBezTo>
                    <a:pt x="4246" y="2888"/>
                    <a:pt x="3377" y="1937"/>
                    <a:pt x="3148" y="1675"/>
                  </a:cubicBezTo>
                  <a:cubicBezTo>
                    <a:pt x="2972" y="1445"/>
                    <a:pt x="3086" y="1216"/>
                    <a:pt x="3270" y="1216"/>
                  </a:cubicBezTo>
                  <a:cubicBezTo>
                    <a:pt x="3309" y="1216"/>
                    <a:pt x="3351" y="1226"/>
                    <a:pt x="3394" y="1249"/>
                  </a:cubicBezTo>
                  <a:cubicBezTo>
                    <a:pt x="3640" y="1380"/>
                    <a:pt x="3279" y="1872"/>
                    <a:pt x="3951" y="2314"/>
                  </a:cubicBezTo>
                  <a:cubicBezTo>
                    <a:pt x="4119" y="2421"/>
                    <a:pt x="4277" y="2461"/>
                    <a:pt x="4419" y="2461"/>
                  </a:cubicBezTo>
                  <a:cubicBezTo>
                    <a:pt x="4845" y="2461"/>
                    <a:pt x="5131" y="2101"/>
                    <a:pt x="5131" y="2101"/>
                  </a:cubicBezTo>
                  <a:lnTo>
                    <a:pt x="5131" y="2101"/>
                  </a:lnTo>
                  <a:cubicBezTo>
                    <a:pt x="5125" y="2102"/>
                    <a:pt x="5120" y="2102"/>
                    <a:pt x="5114" y="2102"/>
                  </a:cubicBezTo>
                  <a:cubicBezTo>
                    <a:pt x="4745" y="2102"/>
                    <a:pt x="4965" y="1574"/>
                    <a:pt x="4787" y="1413"/>
                  </a:cubicBezTo>
                  <a:cubicBezTo>
                    <a:pt x="4709" y="1357"/>
                    <a:pt x="4608" y="1324"/>
                    <a:pt x="4506" y="1324"/>
                  </a:cubicBezTo>
                  <a:cubicBezTo>
                    <a:pt x="4457" y="1324"/>
                    <a:pt x="4408" y="1332"/>
                    <a:pt x="4361" y="1347"/>
                  </a:cubicBezTo>
                  <a:cubicBezTo>
                    <a:pt x="4306" y="1360"/>
                    <a:pt x="4253" y="1366"/>
                    <a:pt x="4205" y="1366"/>
                  </a:cubicBezTo>
                  <a:cubicBezTo>
                    <a:pt x="4065" y="1366"/>
                    <a:pt x="3972" y="1314"/>
                    <a:pt x="4033" y="1216"/>
                  </a:cubicBezTo>
                  <a:cubicBezTo>
                    <a:pt x="4067" y="1174"/>
                    <a:pt x="4102" y="1158"/>
                    <a:pt x="4149" y="1158"/>
                  </a:cubicBezTo>
                  <a:cubicBezTo>
                    <a:pt x="4284" y="1158"/>
                    <a:pt x="4509" y="1294"/>
                    <a:pt x="5033" y="1331"/>
                  </a:cubicBezTo>
                  <a:cubicBezTo>
                    <a:pt x="5061" y="1333"/>
                    <a:pt x="5088" y="1333"/>
                    <a:pt x="5115" y="1333"/>
                  </a:cubicBezTo>
                  <a:cubicBezTo>
                    <a:pt x="5893" y="1333"/>
                    <a:pt x="6459" y="675"/>
                    <a:pt x="6459" y="675"/>
                  </a:cubicBezTo>
                  <a:lnTo>
                    <a:pt x="6459" y="675"/>
                  </a:lnTo>
                  <a:cubicBezTo>
                    <a:pt x="6000" y="931"/>
                    <a:pt x="5513" y="1029"/>
                    <a:pt x="5023" y="1029"/>
                  </a:cubicBezTo>
                  <a:cubicBezTo>
                    <a:pt x="3852" y="1029"/>
                    <a:pt x="2669" y="468"/>
                    <a:pt x="1837" y="167"/>
                  </a:cubicBezTo>
                  <a:cubicBezTo>
                    <a:pt x="1496" y="44"/>
                    <a:pt x="1198" y="0"/>
                    <a:pt x="9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1" name="Google Shape;2191;p2"/>
            <p:cNvSpPr/>
            <p:nvPr/>
          </p:nvSpPr>
          <p:spPr>
            <a:xfrm>
              <a:off x="2237450" y="911025"/>
              <a:ext cx="90575" cy="63125"/>
            </a:xfrm>
            <a:custGeom>
              <a:avLst/>
              <a:gdLst/>
              <a:ahLst/>
              <a:cxnLst/>
              <a:rect l="l" t="t" r="r" b="b"/>
              <a:pathLst>
                <a:path w="3623" h="2525" extrusionOk="0">
                  <a:moveTo>
                    <a:pt x="2502" y="0"/>
                  </a:moveTo>
                  <a:cubicBezTo>
                    <a:pt x="1916" y="0"/>
                    <a:pt x="1248" y="123"/>
                    <a:pt x="885" y="607"/>
                  </a:cubicBezTo>
                  <a:cubicBezTo>
                    <a:pt x="0" y="1771"/>
                    <a:pt x="525" y="2525"/>
                    <a:pt x="525" y="2525"/>
                  </a:cubicBezTo>
                  <a:cubicBezTo>
                    <a:pt x="525" y="2525"/>
                    <a:pt x="361" y="2164"/>
                    <a:pt x="1394" y="2164"/>
                  </a:cubicBezTo>
                  <a:cubicBezTo>
                    <a:pt x="2426" y="2148"/>
                    <a:pt x="2311" y="1492"/>
                    <a:pt x="2279" y="1263"/>
                  </a:cubicBezTo>
                  <a:cubicBezTo>
                    <a:pt x="2197" y="1017"/>
                    <a:pt x="2246" y="738"/>
                    <a:pt x="2426" y="541"/>
                  </a:cubicBezTo>
                  <a:cubicBezTo>
                    <a:pt x="2656" y="197"/>
                    <a:pt x="3623" y="132"/>
                    <a:pt x="3623" y="132"/>
                  </a:cubicBezTo>
                  <a:cubicBezTo>
                    <a:pt x="3623" y="132"/>
                    <a:pt x="3106" y="0"/>
                    <a:pt x="25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2" name="Google Shape;2192;p2"/>
            <p:cNvSpPr/>
            <p:nvPr/>
          </p:nvSpPr>
          <p:spPr>
            <a:xfrm>
              <a:off x="2306700" y="844225"/>
              <a:ext cx="56575" cy="66825"/>
            </a:xfrm>
            <a:custGeom>
              <a:avLst/>
              <a:gdLst/>
              <a:ahLst/>
              <a:cxnLst/>
              <a:rect l="l" t="t" r="r" b="b"/>
              <a:pathLst>
                <a:path w="2263" h="2673" extrusionOk="0">
                  <a:moveTo>
                    <a:pt x="1148" y="1"/>
                  </a:moveTo>
                  <a:cubicBezTo>
                    <a:pt x="1148" y="1"/>
                    <a:pt x="1344" y="542"/>
                    <a:pt x="984" y="722"/>
                  </a:cubicBezTo>
                  <a:cubicBezTo>
                    <a:pt x="640" y="935"/>
                    <a:pt x="0" y="1345"/>
                    <a:pt x="246" y="2001"/>
                  </a:cubicBezTo>
                  <a:cubicBezTo>
                    <a:pt x="509" y="2673"/>
                    <a:pt x="1672" y="2410"/>
                    <a:pt x="2262" y="2607"/>
                  </a:cubicBezTo>
                  <a:cubicBezTo>
                    <a:pt x="2262" y="2607"/>
                    <a:pt x="1394" y="2148"/>
                    <a:pt x="1459" y="1427"/>
                  </a:cubicBezTo>
                  <a:cubicBezTo>
                    <a:pt x="1525" y="689"/>
                    <a:pt x="1443" y="165"/>
                    <a:pt x="114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3" name="Google Shape;2193;p2"/>
            <p:cNvSpPr/>
            <p:nvPr/>
          </p:nvSpPr>
          <p:spPr>
            <a:xfrm>
              <a:off x="2367750" y="873325"/>
              <a:ext cx="79525" cy="107800"/>
            </a:xfrm>
            <a:custGeom>
              <a:avLst/>
              <a:gdLst/>
              <a:ahLst/>
              <a:cxnLst/>
              <a:rect l="l" t="t" r="r" b="b"/>
              <a:pathLst>
                <a:path w="3181" h="4312" extrusionOk="0">
                  <a:moveTo>
                    <a:pt x="394" y="1"/>
                  </a:moveTo>
                  <a:lnTo>
                    <a:pt x="394" y="1"/>
                  </a:lnTo>
                  <a:cubicBezTo>
                    <a:pt x="1" y="1345"/>
                    <a:pt x="558" y="1607"/>
                    <a:pt x="1099" y="2476"/>
                  </a:cubicBezTo>
                  <a:cubicBezTo>
                    <a:pt x="1656" y="3344"/>
                    <a:pt x="1066" y="4311"/>
                    <a:pt x="1066" y="4311"/>
                  </a:cubicBezTo>
                  <a:cubicBezTo>
                    <a:pt x="1443" y="4049"/>
                    <a:pt x="1787" y="3361"/>
                    <a:pt x="2492" y="2918"/>
                  </a:cubicBezTo>
                  <a:cubicBezTo>
                    <a:pt x="3181" y="2492"/>
                    <a:pt x="2902" y="1591"/>
                    <a:pt x="2902" y="1591"/>
                  </a:cubicBezTo>
                  <a:lnTo>
                    <a:pt x="2902" y="1591"/>
                  </a:lnTo>
                  <a:cubicBezTo>
                    <a:pt x="2850" y="1695"/>
                    <a:pt x="2755" y="1748"/>
                    <a:pt x="2585" y="1748"/>
                  </a:cubicBezTo>
                  <a:cubicBezTo>
                    <a:pt x="2543" y="1748"/>
                    <a:pt x="2495" y="1745"/>
                    <a:pt x="2443" y="1738"/>
                  </a:cubicBezTo>
                  <a:cubicBezTo>
                    <a:pt x="2415" y="1731"/>
                    <a:pt x="2388" y="1728"/>
                    <a:pt x="2361" y="1728"/>
                  </a:cubicBezTo>
                  <a:cubicBezTo>
                    <a:pt x="2133" y="1728"/>
                    <a:pt x="1945" y="1961"/>
                    <a:pt x="2033" y="2181"/>
                  </a:cubicBezTo>
                  <a:cubicBezTo>
                    <a:pt x="2086" y="2418"/>
                    <a:pt x="1937" y="2528"/>
                    <a:pt x="1800" y="2528"/>
                  </a:cubicBezTo>
                  <a:cubicBezTo>
                    <a:pt x="1767" y="2528"/>
                    <a:pt x="1734" y="2521"/>
                    <a:pt x="1705" y="2508"/>
                  </a:cubicBezTo>
                  <a:cubicBezTo>
                    <a:pt x="1558" y="2443"/>
                    <a:pt x="1558" y="2066"/>
                    <a:pt x="1771" y="1886"/>
                  </a:cubicBezTo>
                  <a:cubicBezTo>
                    <a:pt x="1984" y="1705"/>
                    <a:pt x="2132" y="1312"/>
                    <a:pt x="1951" y="689"/>
                  </a:cubicBezTo>
                  <a:cubicBezTo>
                    <a:pt x="1795" y="194"/>
                    <a:pt x="1317" y="103"/>
                    <a:pt x="1004" y="103"/>
                  </a:cubicBezTo>
                  <a:cubicBezTo>
                    <a:pt x="924" y="103"/>
                    <a:pt x="854" y="109"/>
                    <a:pt x="804" y="115"/>
                  </a:cubicBezTo>
                  <a:cubicBezTo>
                    <a:pt x="773" y="122"/>
                    <a:pt x="742" y="125"/>
                    <a:pt x="710" y="125"/>
                  </a:cubicBezTo>
                  <a:cubicBezTo>
                    <a:pt x="591" y="125"/>
                    <a:pt x="472" y="78"/>
                    <a:pt x="3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 name="Google Shape;2194;p2"/>
            <p:cNvSpPr/>
            <p:nvPr/>
          </p:nvSpPr>
          <p:spPr>
            <a:xfrm>
              <a:off x="2350125" y="714675"/>
              <a:ext cx="202875" cy="202525"/>
            </a:xfrm>
            <a:custGeom>
              <a:avLst/>
              <a:gdLst/>
              <a:ahLst/>
              <a:cxnLst/>
              <a:rect l="l" t="t" r="r" b="b"/>
              <a:pathLst>
                <a:path w="8115" h="8101" extrusionOk="0">
                  <a:moveTo>
                    <a:pt x="5742" y="0"/>
                  </a:moveTo>
                  <a:cubicBezTo>
                    <a:pt x="5218" y="0"/>
                    <a:pt x="4715" y="189"/>
                    <a:pt x="4410" y="577"/>
                  </a:cubicBezTo>
                  <a:cubicBezTo>
                    <a:pt x="4115" y="1003"/>
                    <a:pt x="4066" y="1560"/>
                    <a:pt x="4295" y="2036"/>
                  </a:cubicBezTo>
                  <a:cubicBezTo>
                    <a:pt x="4512" y="2445"/>
                    <a:pt x="4855" y="2591"/>
                    <a:pt x="5187" y="2591"/>
                  </a:cubicBezTo>
                  <a:cubicBezTo>
                    <a:pt x="5532" y="2591"/>
                    <a:pt x="5866" y="2433"/>
                    <a:pt x="6033" y="2249"/>
                  </a:cubicBezTo>
                  <a:cubicBezTo>
                    <a:pt x="6213" y="2036"/>
                    <a:pt x="6295" y="1757"/>
                    <a:pt x="6230" y="1495"/>
                  </a:cubicBezTo>
                  <a:cubicBezTo>
                    <a:pt x="6181" y="1167"/>
                    <a:pt x="5951" y="1026"/>
                    <a:pt x="5744" y="1026"/>
                  </a:cubicBezTo>
                  <a:cubicBezTo>
                    <a:pt x="5598" y="1026"/>
                    <a:pt x="5464" y="1095"/>
                    <a:pt x="5410" y="1216"/>
                  </a:cubicBezTo>
                  <a:cubicBezTo>
                    <a:pt x="5263" y="1495"/>
                    <a:pt x="5328" y="1855"/>
                    <a:pt x="5754" y="1921"/>
                  </a:cubicBezTo>
                  <a:cubicBezTo>
                    <a:pt x="6098" y="1970"/>
                    <a:pt x="5902" y="2396"/>
                    <a:pt x="5476" y="2511"/>
                  </a:cubicBezTo>
                  <a:cubicBezTo>
                    <a:pt x="5395" y="2532"/>
                    <a:pt x="5314" y="2542"/>
                    <a:pt x="5235" y="2542"/>
                  </a:cubicBezTo>
                  <a:cubicBezTo>
                    <a:pt x="4875" y="2542"/>
                    <a:pt x="4538" y="2338"/>
                    <a:pt x="4377" y="2003"/>
                  </a:cubicBezTo>
                  <a:cubicBezTo>
                    <a:pt x="4181" y="1560"/>
                    <a:pt x="4230" y="1036"/>
                    <a:pt x="4509" y="642"/>
                  </a:cubicBezTo>
                  <a:cubicBezTo>
                    <a:pt x="4782" y="301"/>
                    <a:pt x="5248" y="130"/>
                    <a:pt x="5728" y="130"/>
                  </a:cubicBezTo>
                  <a:cubicBezTo>
                    <a:pt x="5824" y="130"/>
                    <a:pt x="5921" y="137"/>
                    <a:pt x="6017" y="151"/>
                  </a:cubicBezTo>
                  <a:cubicBezTo>
                    <a:pt x="7213" y="298"/>
                    <a:pt x="7902" y="1986"/>
                    <a:pt x="7180" y="3150"/>
                  </a:cubicBezTo>
                  <a:cubicBezTo>
                    <a:pt x="6951" y="3511"/>
                    <a:pt x="6623" y="3806"/>
                    <a:pt x="6230" y="4003"/>
                  </a:cubicBezTo>
                  <a:cubicBezTo>
                    <a:pt x="5842" y="4169"/>
                    <a:pt x="5393" y="4252"/>
                    <a:pt x="4867" y="4252"/>
                  </a:cubicBezTo>
                  <a:cubicBezTo>
                    <a:pt x="4457" y="4252"/>
                    <a:pt x="4001" y="4201"/>
                    <a:pt x="3492" y="4101"/>
                  </a:cubicBezTo>
                  <a:cubicBezTo>
                    <a:pt x="3189" y="4040"/>
                    <a:pt x="2892" y="4009"/>
                    <a:pt x="2607" y="4009"/>
                  </a:cubicBezTo>
                  <a:cubicBezTo>
                    <a:pt x="1290" y="4009"/>
                    <a:pt x="240" y="4665"/>
                    <a:pt x="132" y="5986"/>
                  </a:cubicBezTo>
                  <a:cubicBezTo>
                    <a:pt x="1" y="7576"/>
                    <a:pt x="1034" y="8100"/>
                    <a:pt x="1034" y="8100"/>
                  </a:cubicBezTo>
                  <a:cubicBezTo>
                    <a:pt x="1034" y="8100"/>
                    <a:pt x="1017" y="8084"/>
                    <a:pt x="1001" y="8068"/>
                  </a:cubicBezTo>
                  <a:cubicBezTo>
                    <a:pt x="443" y="7428"/>
                    <a:pt x="591" y="6232"/>
                    <a:pt x="591" y="6232"/>
                  </a:cubicBezTo>
                  <a:cubicBezTo>
                    <a:pt x="689" y="5707"/>
                    <a:pt x="952" y="5248"/>
                    <a:pt x="1345" y="4904"/>
                  </a:cubicBezTo>
                  <a:cubicBezTo>
                    <a:pt x="1926" y="4463"/>
                    <a:pt x="2660" y="4378"/>
                    <a:pt x="3143" y="4378"/>
                  </a:cubicBezTo>
                  <a:cubicBezTo>
                    <a:pt x="3450" y="4378"/>
                    <a:pt x="3656" y="4412"/>
                    <a:pt x="3656" y="4412"/>
                  </a:cubicBezTo>
                  <a:cubicBezTo>
                    <a:pt x="3918" y="4445"/>
                    <a:pt x="4148" y="4462"/>
                    <a:pt x="4361" y="4478"/>
                  </a:cubicBezTo>
                  <a:cubicBezTo>
                    <a:pt x="4464" y="4484"/>
                    <a:pt x="4568" y="4488"/>
                    <a:pt x="4673" y="4488"/>
                  </a:cubicBezTo>
                  <a:cubicBezTo>
                    <a:pt x="5648" y="4488"/>
                    <a:pt x="6721" y="4195"/>
                    <a:pt x="7328" y="3249"/>
                  </a:cubicBezTo>
                  <a:cubicBezTo>
                    <a:pt x="8115" y="1986"/>
                    <a:pt x="7344" y="167"/>
                    <a:pt x="6033" y="20"/>
                  </a:cubicBezTo>
                  <a:cubicBezTo>
                    <a:pt x="5936" y="7"/>
                    <a:pt x="5839" y="0"/>
                    <a:pt x="574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5" name="Google Shape;2195;p2"/>
            <p:cNvSpPr/>
            <p:nvPr/>
          </p:nvSpPr>
          <p:spPr>
            <a:xfrm>
              <a:off x="2403825" y="831225"/>
              <a:ext cx="116800" cy="59325"/>
            </a:xfrm>
            <a:custGeom>
              <a:avLst/>
              <a:gdLst/>
              <a:ahLst/>
              <a:cxnLst/>
              <a:rect l="l" t="t" r="r" b="b"/>
              <a:pathLst>
                <a:path w="4672" h="2373" extrusionOk="0">
                  <a:moveTo>
                    <a:pt x="1085" y="1"/>
                  </a:moveTo>
                  <a:cubicBezTo>
                    <a:pt x="394" y="1"/>
                    <a:pt x="0" y="226"/>
                    <a:pt x="0" y="226"/>
                  </a:cubicBezTo>
                  <a:cubicBezTo>
                    <a:pt x="90" y="206"/>
                    <a:pt x="177" y="197"/>
                    <a:pt x="258" y="197"/>
                  </a:cubicBezTo>
                  <a:cubicBezTo>
                    <a:pt x="726" y="197"/>
                    <a:pt x="1032" y="505"/>
                    <a:pt x="934" y="980"/>
                  </a:cubicBezTo>
                  <a:cubicBezTo>
                    <a:pt x="803" y="1390"/>
                    <a:pt x="951" y="1848"/>
                    <a:pt x="1311" y="2111"/>
                  </a:cubicBezTo>
                  <a:cubicBezTo>
                    <a:pt x="1623" y="2373"/>
                    <a:pt x="2557" y="2373"/>
                    <a:pt x="2557" y="2373"/>
                  </a:cubicBezTo>
                  <a:cubicBezTo>
                    <a:pt x="2295" y="2225"/>
                    <a:pt x="2524" y="1865"/>
                    <a:pt x="2688" y="1439"/>
                  </a:cubicBezTo>
                  <a:cubicBezTo>
                    <a:pt x="2844" y="1018"/>
                    <a:pt x="2422" y="864"/>
                    <a:pt x="2225" y="864"/>
                  </a:cubicBezTo>
                  <a:cubicBezTo>
                    <a:pt x="2215" y="864"/>
                    <a:pt x="2205" y="864"/>
                    <a:pt x="2197" y="865"/>
                  </a:cubicBezTo>
                  <a:cubicBezTo>
                    <a:pt x="2109" y="883"/>
                    <a:pt x="2035" y="900"/>
                    <a:pt x="1966" y="900"/>
                  </a:cubicBezTo>
                  <a:cubicBezTo>
                    <a:pt x="1905" y="900"/>
                    <a:pt x="1848" y="887"/>
                    <a:pt x="1787" y="849"/>
                  </a:cubicBezTo>
                  <a:cubicBezTo>
                    <a:pt x="1694" y="782"/>
                    <a:pt x="1730" y="564"/>
                    <a:pt x="2012" y="564"/>
                  </a:cubicBezTo>
                  <a:cubicBezTo>
                    <a:pt x="2076" y="564"/>
                    <a:pt x="2154" y="575"/>
                    <a:pt x="2246" y="603"/>
                  </a:cubicBezTo>
                  <a:cubicBezTo>
                    <a:pt x="2721" y="767"/>
                    <a:pt x="2574" y="1226"/>
                    <a:pt x="3311" y="1373"/>
                  </a:cubicBezTo>
                  <a:cubicBezTo>
                    <a:pt x="3366" y="1384"/>
                    <a:pt x="3418" y="1390"/>
                    <a:pt x="3468" y="1390"/>
                  </a:cubicBezTo>
                  <a:cubicBezTo>
                    <a:pt x="4059" y="1390"/>
                    <a:pt x="4218" y="627"/>
                    <a:pt x="4278" y="521"/>
                  </a:cubicBezTo>
                  <a:cubicBezTo>
                    <a:pt x="4393" y="390"/>
                    <a:pt x="4524" y="259"/>
                    <a:pt x="4672" y="144"/>
                  </a:cubicBezTo>
                  <a:lnTo>
                    <a:pt x="4672" y="144"/>
                  </a:lnTo>
                  <a:cubicBezTo>
                    <a:pt x="4454" y="267"/>
                    <a:pt x="4083" y="379"/>
                    <a:pt x="3552" y="379"/>
                  </a:cubicBezTo>
                  <a:cubicBezTo>
                    <a:pt x="3164" y="379"/>
                    <a:pt x="2691" y="319"/>
                    <a:pt x="2131" y="160"/>
                  </a:cubicBezTo>
                  <a:cubicBezTo>
                    <a:pt x="1733" y="42"/>
                    <a:pt x="1382" y="1"/>
                    <a:pt x="108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6" name="Google Shape;2196;p2"/>
            <p:cNvSpPr/>
            <p:nvPr/>
          </p:nvSpPr>
          <p:spPr>
            <a:xfrm>
              <a:off x="2409975" y="721700"/>
              <a:ext cx="80750" cy="84125"/>
            </a:xfrm>
            <a:custGeom>
              <a:avLst/>
              <a:gdLst/>
              <a:ahLst/>
              <a:cxnLst/>
              <a:rect l="l" t="t" r="r" b="b"/>
              <a:pathLst>
                <a:path w="3230" h="3365" extrusionOk="0">
                  <a:moveTo>
                    <a:pt x="1967" y="1"/>
                  </a:moveTo>
                  <a:lnTo>
                    <a:pt x="1967" y="1"/>
                  </a:lnTo>
                  <a:cubicBezTo>
                    <a:pt x="1524" y="279"/>
                    <a:pt x="1459" y="722"/>
                    <a:pt x="721" y="1345"/>
                  </a:cubicBezTo>
                  <a:cubicBezTo>
                    <a:pt x="0" y="1968"/>
                    <a:pt x="213" y="2427"/>
                    <a:pt x="377" y="2689"/>
                  </a:cubicBezTo>
                  <a:cubicBezTo>
                    <a:pt x="475" y="2820"/>
                    <a:pt x="443" y="3000"/>
                    <a:pt x="311" y="3099"/>
                  </a:cubicBezTo>
                  <a:cubicBezTo>
                    <a:pt x="1410" y="2984"/>
                    <a:pt x="1246" y="2345"/>
                    <a:pt x="1180" y="2148"/>
                  </a:cubicBezTo>
                  <a:cubicBezTo>
                    <a:pt x="1131" y="1951"/>
                    <a:pt x="1147" y="1837"/>
                    <a:pt x="1262" y="1837"/>
                  </a:cubicBezTo>
                  <a:cubicBezTo>
                    <a:pt x="1377" y="1837"/>
                    <a:pt x="1361" y="2066"/>
                    <a:pt x="1344" y="2361"/>
                  </a:cubicBezTo>
                  <a:cubicBezTo>
                    <a:pt x="1344" y="2640"/>
                    <a:pt x="1279" y="3295"/>
                    <a:pt x="2131" y="3361"/>
                  </a:cubicBezTo>
                  <a:cubicBezTo>
                    <a:pt x="2162" y="3363"/>
                    <a:pt x="2192" y="3365"/>
                    <a:pt x="2222" y="3365"/>
                  </a:cubicBezTo>
                  <a:cubicBezTo>
                    <a:pt x="3001" y="3365"/>
                    <a:pt x="3229" y="2558"/>
                    <a:pt x="3229" y="2558"/>
                  </a:cubicBezTo>
                  <a:lnTo>
                    <a:pt x="3229" y="2558"/>
                  </a:lnTo>
                  <a:cubicBezTo>
                    <a:pt x="3108" y="2591"/>
                    <a:pt x="2961" y="2615"/>
                    <a:pt x="2806" y="2615"/>
                  </a:cubicBezTo>
                  <a:cubicBezTo>
                    <a:pt x="2353" y="2615"/>
                    <a:pt x="1822" y="2413"/>
                    <a:pt x="1590" y="1656"/>
                  </a:cubicBezTo>
                  <a:cubicBezTo>
                    <a:pt x="1393" y="1066"/>
                    <a:pt x="1541" y="427"/>
                    <a:pt x="196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 name="Google Shape;2197;p2"/>
            <p:cNvSpPr/>
            <p:nvPr/>
          </p:nvSpPr>
          <p:spPr>
            <a:xfrm>
              <a:off x="2584525" y="616400"/>
              <a:ext cx="116000" cy="136875"/>
            </a:xfrm>
            <a:custGeom>
              <a:avLst/>
              <a:gdLst/>
              <a:ahLst/>
              <a:cxnLst/>
              <a:rect l="l" t="t" r="r" b="b"/>
              <a:pathLst>
                <a:path w="4640" h="5475" extrusionOk="0">
                  <a:moveTo>
                    <a:pt x="4344" y="0"/>
                  </a:moveTo>
                  <a:lnTo>
                    <a:pt x="4344" y="0"/>
                  </a:lnTo>
                  <a:cubicBezTo>
                    <a:pt x="4459" y="459"/>
                    <a:pt x="4328" y="935"/>
                    <a:pt x="4017" y="1295"/>
                  </a:cubicBezTo>
                  <a:cubicBezTo>
                    <a:pt x="3951" y="1361"/>
                    <a:pt x="3885" y="1426"/>
                    <a:pt x="3804" y="1492"/>
                  </a:cubicBezTo>
                  <a:cubicBezTo>
                    <a:pt x="3017" y="2049"/>
                    <a:pt x="1902" y="1771"/>
                    <a:pt x="1017" y="2393"/>
                  </a:cubicBezTo>
                  <a:cubicBezTo>
                    <a:pt x="115" y="3033"/>
                    <a:pt x="197" y="3934"/>
                    <a:pt x="197" y="4442"/>
                  </a:cubicBezTo>
                  <a:cubicBezTo>
                    <a:pt x="197" y="4803"/>
                    <a:pt x="132" y="5147"/>
                    <a:pt x="1" y="5475"/>
                  </a:cubicBezTo>
                  <a:cubicBezTo>
                    <a:pt x="312" y="5278"/>
                    <a:pt x="476" y="4918"/>
                    <a:pt x="443" y="4557"/>
                  </a:cubicBezTo>
                  <a:cubicBezTo>
                    <a:pt x="428" y="3909"/>
                    <a:pt x="514" y="3188"/>
                    <a:pt x="716" y="3188"/>
                  </a:cubicBezTo>
                  <a:cubicBezTo>
                    <a:pt x="728" y="3188"/>
                    <a:pt x="741" y="3191"/>
                    <a:pt x="755" y="3197"/>
                  </a:cubicBezTo>
                  <a:cubicBezTo>
                    <a:pt x="968" y="3311"/>
                    <a:pt x="788" y="3557"/>
                    <a:pt x="706" y="3721"/>
                  </a:cubicBezTo>
                  <a:cubicBezTo>
                    <a:pt x="624" y="3869"/>
                    <a:pt x="460" y="4541"/>
                    <a:pt x="1165" y="4950"/>
                  </a:cubicBezTo>
                  <a:cubicBezTo>
                    <a:pt x="1165" y="4950"/>
                    <a:pt x="935" y="4426"/>
                    <a:pt x="1328" y="4131"/>
                  </a:cubicBezTo>
                  <a:cubicBezTo>
                    <a:pt x="1738" y="3852"/>
                    <a:pt x="2000" y="3688"/>
                    <a:pt x="1951" y="3115"/>
                  </a:cubicBezTo>
                  <a:cubicBezTo>
                    <a:pt x="1908" y="2611"/>
                    <a:pt x="2244" y="2170"/>
                    <a:pt x="2471" y="2170"/>
                  </a:cubicBezTo>
                  <a:cubicBezTo>
                    <a:pt x="2502" y="2170"/>
                    <a:pt x="2532" y="2179"/>
                    <a:pt x="2558" y="2197"/>
                  </a:cubicBezTo>
                  <a:cubicBezTo>
                    <a:pt x="2787" y="2328"/>
                    <a:pt x="2525" y="2541"/>
                    <a:pt x="2394" y="2606"/>
                  </a:cubicBezTo>
                  <a:cubicBezTo>
                    <a:pt x="2214" y="2705"/>
                    <a:pt x="2181" y="2967"/>
                    <a:pt x="2328" y="3131"/>
                  </a:cubicBezTo>
                  <a:cubicBezTo>
                    <a:pt x="2541" y="3377"/>
                    <a:pt x="2476" y="3705"/>
                    <a:pt x="2214" y="3787"/>
                  </a:cubicBezTo>
                  <a:cubicBezTo>
                    <a:pt x="2214" y="3787"/>
                    <a:pt x="2269" y="3793"/>
                    <a:pt x="2363" y="3793"/>
                  </a:cubicBezTo>
                  <a:cubicBezTo>
                    <a:pt x="2685" y="3793"/>
                    <a:pt x="3456" y="3715"/>
                    <a:pt x="3951" y="3016"/>
                  </a:cubicBezTo>
                  <a:cubicBezTo>
                    <a:pt x="4295" y="2508"/>
                    <a:pt x="4525" y="1918"/>
                    <a:pt x="4574" y="1295"/>
                  </a:cubicBezTo>
                  <a:cubicBezTo>
                    <a:pt x="4639" y="853"/>
                    <a:pt x="4558" y="394"/>
                    <a:pt x="43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8" name="Google Shape;2198;p2"/>
            <p:cNvSpPr/>
            <p:nvPr/>
          </p:nvSpPr>
          <p:spPr>
            <a:xfrm>
              <a:off x="2169825" y="758550"/>
              <a:ext cx="99600" cy="218725"/>
            </a:xfrm>
            <a:custGeom>
              <a:avLst/>
              <a:gdLst/>
              <a:ahLst/>
              <a:cxnLst/>
              <a:rect l="l" t="t" r="r" b="b"/>
              <a:pathLst>
                <a:path w="3984" h="8749" extrusionOk="0">
                  <a:moveTo>
                    <a:pt x="2065" y="0"/>
                  </a:moveTo>
                  <a:cubicBezTo>
                    <a:pt x="1537" y="0"/>
                    <a:pt x="1034" y="245"/>
                    <a:pt x="706" y="674"/>
                  </a:cubicBezTo>
                  <a:cubicBezTo>
                    <a:pt x="361" y="1166"/>
                    <a:pt x="312" y="1821"/>
                    <a:pt x="574" y="2362"/>
                  </a:cubicBezTo>
                  <a:cubicBezTo>
                    <a:pt x="808" y="2771"/>
                    <a:pt x="1241" y="3005"/>
                    <a:pt x="1696" y="3005"/>
                  </a:cubicBezTo>
                  <a:cubicBezTo>
                    <a:pt x="1880" y="3005"/>
                    <a:pt x="2067" y="2967"/>
                    <a:pt x="2246" y="2887"/>
                  </a:cubicBezTo>
                  <a:cubicBezTo>
                    <a:pt x="2935" y="2723"/>
                    <a:pt x="3082" y="1772"/>
                    <a:pt x="2476" y="1395"/>
                  </a:cubicBezTo>
                  <a:cubicBezTo>
                    <a:pt x="2396" y="1355"/>
                    <a:pt x="2314" y="1337"/>
                    <a:pt x="2235" y="1337"/>
                  </a:cubicBezTo>
                  <a:cubicBezTo>
                    <a:pt x="1893" y="1337"/>
                    <a:pt x="1602" y="1675"/>
                    <a:pt x="1722" y="2035"/>
                  </a:cubicBezTo>
                  <a:cubicBezTo>
                    <a:pt x="1859" y="2324"/>
                    <a:pt x="2182" y="2347"/>
                    <a:pt x="2311" y="2347"/>
                  </a:cubicBezTo>
                  <a:cubicBezTo>
                    <a:pt x="2336" y="2347"/>
                    <a:pt x="2353" y="2346"/>
                    <a:pt x="2361" y="2346"/>
                  </a:cubicBezTo>
                  <a:cubicBezTo>
                    <a:pt x="2427" y="2346"/>
                    <a:pt x="2427" y="2362"/>
                    <a:pt x="2427" y="2362"/>
                  </a:cubicBezTo>
                  <a:cubicBezTo>
                    <a:pt x="2471" y="2567"/>
                    <a:pt x="2227" y="2851"/>
                    <a:pt x="1766" y="2851"/>
                  </a:cubicBezTo>
                  <a:cubicBezTo>
                    <a:pt x="1711" y="2851"/>
                    <a:pt x="1652" y="2846"/>
                    <a:pt x="1591" y="2838"/>
                  </a:cubicBezTo>
                  <a:cubicBezTo>
                    <a:pt x="1394" y="2805"/>
                    <a:pt x="1214" y="2707"/>
                    <a:pt x="1083" y="2575"/>
                  </a:cubicBezTo>
                  <a:cubicBezTo>
                    <a:pt x="394" y="1920"/>
                    <a:pt x="738" y="543"/>
                    <a:pt x="1738" y="281"/>
                  </a:cubicBezTo>
                  <a:cubicBezTo>
                    <a:pt x="1886" y="240"/>
                    <a:pt x="2037" y="219"/>
                    <a:pt x="2189" y="219"/>
                  </a:cubicBezTo>
                  <a:cubicBezTo>
                    <a:pt x="2341" y="219"/>
                    <a:pt x="2492" y="240"/>
                    <a:pt x="2640" y="281"/>
                  </a:cubicBezTo>
                  <a:cubicBezTo>
                    <a:pt x="2820" y="330"/>
                    <a:pt x="3000" y="428"/>
                    <a:pt x="3164" y="543"/>
                  </a:cubicBezTo>
                  <a:cubicBezTo>
                    <a:pt x="3508" y="822"/>
                    <a:pt x="3722" y="1248"/>
                    <a:pt x="3754" y="1707"/>
                  </a:cubicBezTo>
                  <a:cubicBezTo>
                    <a:pt x="3820" y="2428"/>
                    <a:pt x="3427" y="3182"/>
                    <a:pt x="2869" y="3706"/>
                  </a:cubicBezTo>
                  <a:cubicBezTo>
                    <a:pt x="2312" y="4264"/>
                    <a:pt x="1542" y="4542"/>
                    <a:pt x="968" y="5083"/>
                  </a:cubicBezTo>
                  <a:cubicBezTo>
                    <a:pt x="411" y="5591"/>
                    <a:pt x="66" y="6296"/>
                    <a:pt x="17" y="7050"/>
                  </a:cubicBezTo>
                  <a:cubicBezTo>
                    <a:pt x="1" y="7771"/>
                    <a:pt x="394" y="8509"/>
                    <a:pt x="1033" y="8689"/>
                  </a:cubicBezTo>
                  <a:cubicBezTo>
                    <a:pt x="1161" y="8730"/>
                    <a:pt x="1292" y="8749"/>
                    <a:pt x="1420" y="8749"/>
                  </a:cubicBezTo>
                  <a:cubicBezTo>
                    <a:pt x="1917" y="8749"/>
                    <a:pt x="2382" y="8464"/>
                    <a:pt x="2525" y="8034"/>
                  </a:cubicBezTo>
                  <a:cubicBezTo>
                    <a:pt x="2705" y="7558"/>
                    <a:pt x="2492" y="7001"/>
                    <a:pt x="2033" y="6788"/>
                  </a:cubicBezTo>
                  <a:cubicBezTo>
                    <a:pt x="1919" y="6739"/>
                    <a:pt x="1804" y="6706"/>
                    <a:pt x="1689" y="6706"/>
                  </a:cubicBezTo>
                  <a:cubicBezTo>
                    <a:pt x="1646" y="6699"/>
                    <a:pt x="1603" y="6695"/>
                    <a:pt x="1561" y="6695"/>
                  </a:cubicBezTo>
                  <a:cubicBezTo>
                    <a:pt x="1233" y="6695"/>
                    <a:pt x="938" y="6913"/>
                    <a:pt x="837" y="7247"/>
                  </a:cubicBezTo>
                  <a:cubicBezTo>
                    <a:pt x="708" y="7724"/>
                    <a:pt x="984" y="7998"/>
                    <a:pt x="1291" y="7998"/>
                  </a:cubicBezTo>
                  <a:cubicBezTo>
                    <a:pt x="1375" y="7998"/>
                    <a:pt x="1461" y="7977"/>
                    <a:pt x="1542" y="7935"/>
                  </a:cubicBezTo>
                  <a:cubicBezTo>
                    <a:pt x="1853" y="7788"/>
                    <a:pt x="1919" y="7362"/>
                    <a:pt x="1656" y="7116"/>
                  </a:cubicBezTo>
                  <a:cubicBezTo>
                    <a:pt x="1580" y="7049"/>
                    <a:pt x="1481" y="7015"/>
                    <a:pt x="1379" y="7015"/>
                  </a:cubicBezTo>
                  <a:cubicBezTo>
                    <a:pt x="1307" y="7015"/>
                    <a:pt x="1233" y="7032"/>
                    <a:pt x="1165" y="7067"/>
                  </a:cubicBezTo>
                  <a:cubicBezTo>
                    <a:pt x="1146" y="7078"/>
                    <a:pt x="1133" y="7082"/>
                    <a:pt x="1124" y="7082"/>
                  </a:cubicBezTo>
                  <a:cubicBezTo>
                    <a:pt x="1096" y="7082"/>
                    <a:pt x="1115" y="7034"/>
                    <a:pt x="1115" y="7034"/>
                  </a:cubicBezTo>
                  <a:cubicBezTo>
                    <a:pt x="1214" y="6813"/>
                    <a:pt x="1496" y="6785"/>
                    <a:pt x="1632" y="6785"/>
                  </a:cubicBezTo>
                  <a:cubicBezTo>
                    <a:pt x="1677" y="6785"/>
                    <a:pt x="1705" y="6788"/>
                    <a:pt x="1705" y="6788"/>
                  </a:cubicBezTo>
                  <a:cubicBezTo>
                    <a:pt x="1804" y="6788"/>
                    <a:pt x="1902" y="6821"/>
                    <a:pt x="1984" y="6854"/>
                  </a:cubicBezTo>
                  <a:cubicBezTo>
                    <a:pt x="2443" y="7034"/>
                    <a:pt x="2640" y="7558"/>
                    <a:pt x="2443" y="8001"/>
                  </a:cubicBezTo>
                  <a:cubicBezTo>
                    <a:pt x="2303" y="8394"/>
                    <a:pt x="1899" y="8640"/>
                    <a:pt x="1457" y="8640"/>
                  </a:cubicBezTo>
                  <a:cubicBezTo>
                    <a:pt x="1328" y="8640"/>
                    <a:pt x="1196" y="8619"/>
                    <a:pt x="1066" y="8575"/>
                  </a:cubicBezTo>
                  <a:cubicBezTo>
                    <a:pt x="492" y="8411"/>
                    <a:pt x="132" y="7722"/>
                    <a:pt x="165" y="7067"/>
                  </a:cubicBezTo>
                  <a:cubicBezTo>
                    <a:pt x="214" y="6345"/>
                    <a:pt x="542" y="5690"/>
                    <a:pt x="1083" y="5214"/>
                  </a:cubicBezTo>
                  <a:cubicBezTo>
                    <a:pt x="1623" y="4706"/>
                    <a:pt x="2394" y="4428"/>
                    <a:pt x="2984" y="3838"/>
                  </a:cubicBezTo>
                  <a:cubicBezTo>
                    <a:pt x="3574" y="3297"/>
                    <a:pt x="3984" y="2493"/>
                    <a:pt x="3918" y="1707"/>
                  </a:cubicBezTo>
                  <a:cubicBezTo>
                    <a:pt x="3853" y="920"/>
                    <a:pt x="3295" y="248"/>
                    <a:pt x="2541" y="68"/>
                  </a:cubicBezTo>
                  <a:cubicBezTo>
                    <a:pt x="2383" y="22"/>
                    <a:pt x="2223" y="0"/>
                    <a:pt x="20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 name="Google Shape;2199;p2"/>
            <p:cNvSpPr/>
            <p:nvPr/>
          </p:nvSpPr>
          <p:spPr>
            <a:xfrm>
              <a:off x="2171475" y="841375"/>
              <a:ext cx="43050" cy="60250"/>
            </a:xfrm>
            <a:custGeom>
              <a:avLst/>
              <a:gdLst/>
              <a:ahLst/>
              <a:cxnLst/>
              <a:rect l="l" t="t" r="r" b="b"/>
              <a:pathLst>
                <a:path w="1722" h="2410" extrusionOk="0">
                  <a:moveTo>
                    <a:pt x="1508" y="0"/>
                  </a:moveTo>
                  <a:lnTo>
                    <a:pt x="1508" y="0"/>
                  </a:lnTo>
                  <a:cubicBezTo>
                    <a:pt x="1508" y="0"/>
                    <a:pt x="1377" y="66"/>
                    <a:pt x="1361" y="164"/>
                  </a:cubicBezTo>
                  <a:cubicBezTo>
                    <a:pt x="1346" y="254"/>
                    <a:pt x="1249" y="330"/>
                    <a:pt x="1082" y="330"/>
                  </a:cubicBezTo>
                  <a:cubicBezTo>
                    <a:pt x="1066" y="330"/>
                    <a:pt x="1050" y="329"/>
                    <a:pt x="1033" y="328"/>
                  </a:cubicBezTo>
                  <a:cubicBezTo>
                    <a:pt x="836" y="328"/>
                    <a:pt x="0" y="393"/>
                    <a:pt x="66" y="2410"/>
                  </a:cubicBezTo>
                  <a:cubicBezTo>
                    <a:pt x="115" y="1983"/>
                    <a:pt x="377" y="1606"/>
                    <a:pt x="771" y="1393"/>
                  </a:cubicBezTo>
                  <a:cubicBezTo>
                    <a:pt x="1394" y="1115"/>
                    <a:pt x="1721" y="852"/>
                    <a:pt x="1607" y="475"/>
                  </a:cubicBezTo>
                  <a:cubicBezTo>
                    <a:pt x="1492" y="82"/>
                    <a:pt x="1508" y="0"/>
                    <a:pt x="150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 name="Google Shape;2200;p2"/>
            <p:cNvSpPr/>
            <p:nvPr/>
          </p:nvSpPr>
          <p:spPr>
            <a:xfrm>
              <a:off x="2189100" y="663525"/>
              <a:ext cx="159825" cy="250800"/>
            </a:xfrm>
            <a:custGeom>
              <a:avLst/>
              <a:gdLst/>
              <a:ahLst/>
              <a:cxnLst/>
              <a:rect l="l" t="t" r="r" b="b"/>
              <a:pathLst>
                <a:path w="6393" h="10032" extrusionOk="0">
                  <a:moveTo>
                    <a:pt x="5245" y="0"/>
                  </a:moveTo>
                  <a:cubicBezTo>
                    <a:pt x="2885" y="672"/>
                    <a:pt x="4164" y="2180"/>
                    <a:pt x="4262" y="4426"/>
                  </a:cubicBezTo>
                  <a:cubicBezTo>
                    <a:pt x="4344" y="6262"/>
                    <a:pt x="3262" y="7966"/>
                    <a:pt x="1557" y="8688"/>
                  </a:cubicBezTo>
                  <a:cubicBezTo>
                    <a:pt x="230" y="9212"/>
                    <a:pt x="0" y="10032"/>
                    <a:pt x="0" y="10032"/>
                  </a:cubicBezTo>
                  <a:cubicBezTo>
                    <a:pt x="309" y="9498"/>
                    <a:pt x="667" y="9322"/>
                    <a:pt x="968" y="9322"/>
                  </a:cubicBezTo>
                  <a:cubicBezTo>
                    <a:pt x="1194" y="9322"/>
                    <a:pt x="1389" y="9421"/>
                    <a:pt x="1508" y="9540"/>
                  </a:cubicBezTo>
                  <a:cubicBezTo>
                    <a:pt x="1612" y="9632"/>
                    <a:pt x="1712" y="9662"/>
                    <a:pt x="1806" y="9662"/>
                  </a:cubicBezTo>
                  <a:cubicBezTo>
                    <a:pt x="1971" y="9662"/>
                    <a:pt x="2119" y="9572"/>
                    <a:pt x="2243" y="9572"/>
                  </a:cubicBezTo>
                  <a:cubicBezTo>
                    <a:pt x="2249" y="9572"/>
                    <a:pt x="2256" y="9572"/>
                    <a:pt x="2262" y="9573"/>
                  </a:cubicBezTo>
                  <a:cubicBezTo>
                    <a:pt x="2442" y="9589"/>
                    <a:pt x="2328" y="9802"/>
                    <a:pt x="2328" y="9802"/>
                  </a:cubicBezTo>
                  <a:cubicBezTo>
                    <a:pt x="2656" y="9638"/>
                    <a:pt x="2770" y="9229"/>
                    <a:pt x="2557" y="8917"/>
                  </a:cubicBezTo>
                  <a:cubicBezTo>
                    <a:pt x="2476" y="8782"/>
                    <a:pt x="2317" y="8691"/>
                    <a:pt x="2153" y="8691"/>
                  </a:cubicBezTo>
                  <a:cubicBezTo>
                    <a:pt x="2119" y="8691"/>
                    <a:pt x="2084" y="8695"/>
                    <a:pt x="2049" y="8704"/>
                  </a:cubicBezTo>
                  <a:lnTo>
                    <a:pt x="2049" y="8704"/>
                  </a:lnTo>
                  <a:cubicBezTo>
                    <a:pt x="2058" y="8702"/>
                    <a:pt x="2283" y="8638"/>
                    <a:pt x="3295" y="7802"/>
                  </a:cubicBezTo>
                  <a:cubicBezTo>
                    <a:pt x="4590" y="6737"/>
                    <a:pt x="4524" y="7098"/>
                    <a:pt x="5458" y="6606"/>
                  </a:cubicBezTo>
                  <a:cubicBezTo>
                    <a:pt x="6393" y="6114"/>
                    <a:pt x="6065" y="5131"/>
                    <a:pt x="6065" y="5131"/>
                  </a:cubicBezTo>
                  <a:lnTo>
                    <a:pt x="6065" y="5131"/>
                  </a:lnTo>
                  <a:cubicBezTo>
                    <a:pt x="6019" y="5252"/>
                    <a:pt x="5960" y="5429"/>
                    <a:pt x="5497" y="5429"/>
                  </a:cubicBezTo>
                  <a:cubicBezTo>
                    <a:pt x="5460" y="5429"/>
                    <a:pt x="5420" y="5428"/>
                    <a:pt x="5376" y="5426"/>
                  </a:cubicBezTo>
                  <a:cubicBezTo>
                    <a:pt x="5351" y="5424"/>
                    <a:pt x="5325" y="5422"/>
                    <a:pt x="5300" y="5422"/>
                  </a:cubicBezTo>
                  <a:cubicBezTo>
                    <a:pt x="4952" y="5422"/>
                    <a:pt x="4628" y="5629"/>
                    <a:pt x="4475" y="5950"/>
                  </a:cubicBezTo>
                  <a:cubicBezTo>
                    <a:pt x="4409" y="6065"/>
                    <a:pt x="4311" y="6180"/>
                    <a:pt x="4213" y="6245"/>
                  </a:cubicBezTo>
                  <a:cubicBezTo>
                    <a:pt x="4541" y="5917"/>
                    <a:pt x="4606" y="5131"/>
                    <a:pt x="4704" y="4491"/>
                  </a:cubicBezTo>
                  <a:cubicBezTo>
                    <a:pt x="4803" y="3852"/>
                    <a:pt x="5098" y="4065"/>
                    <a:pt x="5672" y="3672"/>
                  </a:cubicBezTo>
                  <a:cubicBezTo>
                    <a:pt x="6229" y="3295"/>
                    <a:pt x="5934" y="2787"/>
                    <a:pt x="5868" y="2656"/>
                  </a:cubicBezTo>
                  <a:cubicBezTo>
                    <a:pt x="5835" y="2508"/>
                    <a:pt x="5852" y="2361"/>
                    <a:pt x="5885" y="2213"/>
                  </a:cubicBezTo>
                  <a:lnTo>
                    <a:pt x="5885" y="2213"/>
                  </a:lnTo>
                  <a:cubicBezTo>
                    <a:pt x="5885" y="2213"/>
                    <a:pt x="5852" y="2328"/>
                    <a:pt x="5458" y="2377"/>
                  </a:cubicBezTo>
                  <a:cubicBezTo>
                    <a:pt x="5147" y="2426"/>
                    <a:pt x="4901" y="2656"/>
                    <a:pt x="4852" y="2967"/>
                  </a:cubicBezTo>
                  <a:cubicBezTo>
                    <a:pt x="4852" y="3117"/>
                    <a:pt x="4749" y="3302"/>
                    <a:pt x="4601" y="3302"/>
                  </a:cubicBezTo>
                  <a:cubicBezTo>
                    <a:pt x="4572" y="3302"/>
                    <a:pt x="4540" y="3295"/>
                    <a:pt x="4508" y="3278"/>
                  </a:cubicBezTo>
                  <a:cubicBezTo>
                    <a:pt x="4327" y="3164"/>
                    <a:pt x="4393" y="2885"/>
                    <a:pt x="4393" y="2885"/>
                  </a:cubicBezTo>
                  <a:cubicBezTo>
                    <a:pt x="4606" y="2295"/>
                    <a:pt x="5180" y="2508"/>
                    <a:pt x="5622" y="1820"/>
                  </a:cubicBezTo>
                  <a:cubicBezTo>
                    <a:pt x="6032" y="1213"/>
                    <a:pt x="5475" y="590"/>
                    <a:pt x="5278" y="410"/>
                  </a:cubicBezTo>
                  <a:cubicBezTo>
                    <a:pt x="5163" y="295"/>
                    <a:pt x="5147" y="115"/>
                    <a:pt x="52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 name="Google Shape;2201;p2"/>
            <p:cNvSpPr/>
            <p:nvPr/>
          </p:nvSpPr>
          <p:spPr>
            <a:xfrm>
              <a:off x="2169825" y="589750"/>
              <a:ext cx="69700" cy="203700"/>
            </a:xfrm>
            <a:custGeom>
              <a:avLst/>
              <a:gdLst/>
              <a:ahLst/>
              <a:cxnLst/>
              <a:rect l="l" t="t" r="r" b="b"/>
              <a:pathLst>
                <a:path w="2788" h="8148" extrusionOk="0">
                  <a:moveTo>
                    <a:pt x="706" y="1"/>
                  </a:moveTo>
                  <a:cubicBezTo>
                    <a:pt x="705" y="1"/>
                    <a:pt x="66" y="181"/>
                    <a:pt x="214" y="1066"/>
                  </a:cubicBezTo>
                  <a:cubicBezTo>
                    <a:pt x="312" y="1558"/>
                    <a:pt x="558" y="2017"/>
                    <a:pt x="935" y="2361"/>
                  </a:cubicBezTo>
                  <a:cubicBezTo>
                    <a:pt x="1132" y="2558"/>
                    <a:pt x="1328" y="2722"/>
                    <a:pt x="1476" y="2902"/>
                  </a:cubicBezTo>
                  <a:cubicBezTo>
                    <a:pt x="1804" y="3263"/>
                    <a:pt x="2476" y="4131"/>
                    <a:pt x="2132" y="4967"/>
                  </a:cubicBezTo>
                  <a:cubicBezTo>
                    <a:pt x="2050" y="5197"/>
                    <a:pt x="1919" y="5394"/>
                    <a:pt x="1738" y="5557"/>
                  </a:cubicBezTo>
                  <a:cubicBezTo>
                    <a:pt x="1165" y="6066"/>
                    <a:pt x="755" y="6328"/>
                    <a:pt x="460" y="6754"/>
                  </a:cubicBezTo>
                  <a:cubicBezTo>
                    <a:pt x="165" y="7164"/>
                    <a:pt x="1" y="7656"/>
                    <a:pt x="17" y="8147"/>
                  </a:cubicBezTo>
                  <a:cubicBezTo>
                    <a:pt x="17" y="8000"/>
                    <a:pt x="83" y="6934"/>
                    <a:pt x="1214" y="6131"/>
                  </a:cubicBezTo>
                  <a:cubicBezTo>
                    <a:pt x="2525" y="5230"/>
                    <a:pt x="2787" y="4295"/>
                    <a:pt x="2345" y="2902"/>
                  </a:cubicBezTo>
                  <a:cubicBezTo>
                    <a:pt x="2279" y="2722"/>
                    <a:pt x="2197" y="2525"/>
                    <a:pt x="2115" y="2361"/>
                  </a:cubicBezTo>
                  <a:cubicBezTo>
                    <a:pt x="1492" y="1230"/>
                    <a:pt x="411" y="968"/>
                    <a:pt x="70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2" name="Google Shape;2202;p2"/>
            <p:cNvSpPr/>
            <p:nvPr/>
          </p:nvSpPr>
          <p:spPr>
            <a:xfrm>
              <a:off x="1943225" y="913300"/>
              <a:ext cx="227050" cy="158025"/>
            </a:xfrm>
            <a:custGeom>
              <a:avLst/>
              <a:gdLst/>
              <a:ahLst/>
              <a:cxnLst/>
              <a:rect l="l" t="t" r="r" b="b"/>
              <a:pathLst>
                <a:path w="9082" h="6321" extrusionOk="0">
                  <a:moveTo>
                    <a:pt x="2015" y="0"/>
                  </a:moveTo>
                  <a:cubicBezTo>
                    <a:pt x="1102" y="0"/>
                    <a:pt x="82" y="656"/>
                    <a:pt x="49" y="1860"/>
                  </a:cubicBezTo>
                  <a:cubicBezTo>
                    <a:pt x="0" y="2712"/>
                    <a:pt x="476" y="3532"/>
                    <a:pt x="1246" y="3942"/>
                  </a:cubicBezTo>
                  <a:cubicBezTo>
                    <a:pt x="1740" y="4199"/>
                    <a:pt x="2291" y="4301"/>
                    <a:pt x="2857" y="4301"/>
                  </a:cubicBezTo>
                  <a:cubicBezTo>
                    <a:pt x="3192" y="4301"/>
                    <a:pt x="3533" y="4265"/>
                    <a:pt x="3869" y="4204"/>
                  </a:cubicBezTo>
                  <a:cubicBezTo>
                    <a:pt x="4754" y="3958"/>
                    <a:pt x="5573" y="3630"/>
                    <a:pt x="6393" y="3417"/>
                  </a:cubicBezTo>
                  <a:cubicBezTo>
                    <a:pt x="6591" y="3369"/>
                    <a:pt x="6793" y="3344"/>
                    <a:pt x="6993" y="3344"/>
                  </a:cubicBezTo>
                  <a:cubicBezTo>
                    <a:pt x="7605" y="3344"/>
                    <a:pt x="8190" y="3575"/>
                    <a:pt x="8524" y="4057"/>
                  </a:cubicBezTo>
                  <a:cubicBezTo>
                    <a:pt x="8966" y="4630"/>
                    <a:pt x="8999" y="5581"/>
                    <a:pt x="8458" y="5974"/>
                  </a:cubicBezTo>
                  <a:cubicBezTo>
                    <a:pt x="8244" y="6136"/>
                    <a:pt x="7987" y="6211"/>
                    <a:pt x="7739" y="6211"/>
                  </a:cubicBezTo>
                  <a:cubicBezTo>
                    <a:pt x="7359" y="6211"/>
                    <a:pt x="7001" y="6036"/>
                    <a:pt x="6852" y="5728"/>
                  </a:cubicBezTo>
                  <a:cubicBezTo>
                    <a:pt x="6540" y="5237"/>
                    <a:pt x="6786" y="4581"/>
                    <a:pt x="7245" y="4450"/>
                  </a:cubicBezTo>
                  <a:cubicBezTo>
                    <a:pt x="7337" y="4413"/>
                    <a:pt x="7431" y="4396"/>
                    <a:pt x="7524" y="4396"/>
                  </a:cubicBezTo>
                  <a:cubicBezTo>
                    <a:pt x="7763" y="4396"/>
                    <a:pt x="7993" y="4511"/>
                    <a:pt x="8147" y="4712"/>
                  </a:cubicBezTo>
                  <a:cubicBezTo>
                    <a:pt x="8245" y="4893"/>
                    <a:pt x="8245" y="5106"/>
                    <a:pt x="8180" y="5286"/>
                  </a:cubicBezTo>
                  <a:cubicBezTo>
                    <a:pt x="8166" y="5326"/>
                    <a:pt x="8110" y="5398"/>
                    <a:pt x="8063" y="5398"/>
                  </a:cubicBezTo>
                  <a:cubicBezTo>
                    <a:pt x="8052" y="5398"/>
                    <a:pt x="8041" y="5394"/>
                    <a:pt x="8032" y="5384"/>
                  </a:cubicBezTo>
                  <a:cubicBezTo>
                    <a:pt x="7966" y="5319"/>
                    <a:pt x="8032" y="4974"/>
                    <a:pt x="7655" y="4925"/>
                  </a:cubicBezTo>
                  <a:cubicBezTo>
                    <a:pt x="7641" y="4923"/>
                    <a:pt x="7627" y="4922"/>
                    <a:pt x="7614" y="4922"/>
                  </a:cubicBezTo>
                  <a:cubicBezTo>
                    <a:pt x="7285" y="4922"/>
                    <a:pt x="7177" y="5488"/>
                    <a:pt x="7508" y="5630"/>
                  </a:cubicBezTo>
                  <a:cubicBezTo>
                    <a:pt x="7578" y="5661"/>
                    <a:pt x="7651" y="5676"/>
                    <a:pt x="7722" y="5676"/>
                  </a:cubicBezTo>
                  <a:cubicBezTo>
                    <a:pt x="7952" y="5676"/>
                    <a:pt x="8166" y="5527"/>
                    <a:pt x="8229" y="5302"/>
                  </a:cubicBezTo>
                  <a:lnTo>
                    <a:pt x="8229" y="5286"/>
                  </a:lnTo>
                  <a:cubicBezTo>
                    <a:pt x="8245" y="5270"/>
                    <a:pt x="8245" y="5253"/>
                    <a:pt x="8245" y="5237"/>
                  </a:cubicBezTo>
                  <a:lnTo>
                    <a:pt x="8245" y="5220"/>
                  </a:lnTo>
                  <a:cubicBezTo>
                    <a:pt x="8278" y="5106"/>
                    <a:pt x="8262" y="4974"/>
                    <a:pt x="8229" y="4843"/>
                  </a:cubicBezTo>
                  <a:cubicBezTo>
                    <a:pt x="8116" y="4531"/>
                    <a:pt x="7824" y="4343"/>
                    <a:pt x="7510" y="4343"/>
                  </a:cubicBezTo>
                  <a:cubicBezTo>
                    <a:pt x="7411" y="4343"/>
                    <a:pt x="7310" y="4362"/>
                    <a:pt x="7212" y="4401"/>
                  </a:cubicBezTo>
                  <a:cubicBezTo>
                    <a:pt x="6721" y="4516"/>
                    <a:pt x="6426" y="5220"/>
                    <a:pt x="6770" y="5778"/>
                  </a:cubicBezTo>
                  <a:cubicBezTo>
                    <a:pt x="6941" y="6121"/>
                    <a:pt x="7349" y="6321"/>
                    <a:pt x="7771" y="6321"/>
                  </a:cubicBezTo>
                  <a:cubicBezTo>
                    <a:pt x="8034" y="6321"/>
                    <a:pt x="8303" y="6243"/>
                    <a:pt x="8524" y="6073"/>
                  </a:cubicBezTo>
                  <a:cubicBezTo>
                    <a:pt x="8966" y="5745"/>
                    <a:pt x="9081" y="5138"/>
                    <a:pt x="8934" y="4581"/>
                  </a:cubicBezTo>
                  <a:cubicBezTo>
                    <a:pt x="8835" y="4040"/>
                    <a:pt x="8475" y="3171"/>
                    <a:pt x="7212" y="2893"/>
                  </a:cubicBezTo>
                  <a:cubicBezTo>
                    <a:pt x="7067" y="2860"/>
                    <a:pt x="6919" y="2846"/>
                    <a:pt x="6768" y="2846"/>
                  </a:cubicBezTo>
                  <a:cubicBezTo>
                    <a:pt x="5438" y="2846"/>
                    <a:pt x="3898" y="3983"/>
                    <a:pt x="2323" y="3983"/>
                  </a:cubicBezTo>
                  <a:cubicBezTo>
                    <a:pt x="2101" y="3983"/>
                    <a:pt x="1879" y="3961"/>
                    <a:pt x="1656" y="3909"/>
                  </a:cubicBezTo>
                  <a:cubicBezTo>
                    <a:pt x="1557" y="3876"/>
                    <a:pt x="1459" y="3860"/>
                    <a:pt x="1377" y="3827"/>
                  </a:cubicBezTo>
                  <a:cubicBezTo>
                    <a:pt x="1361" y="3827"/>
                    <a:pt x="1344" y="3811"/>
                    <a:pt x="1312" y="3794"/>
                  </a:cubicBezTo>
                  <a:cubicBezTo>
                    <a:pt x="607" y="3417"/>
                    <a:pt x="164" y="2663"/>
                    <a:pt x="181" y="1860"/>
                  </a:cubicBezTo>
                  <a:cubicBezTo>
                    <a:pt x="203" y="738"/>
                    <a:pt x="1182" y="105"/>
                    <a:pt x="2055" y="105"/>
                  </a:cubicBezTo>
                  <a:cubicBezTo>
                    <a:pt x="2470" y="105"/>
                    <a:pt x="2861" y="248"/>
                    <a:pt x="3115" y="549"/>
                  </a:cubicBezTo>
                  <a:cubicBezTo>
                    <a:pt x="3574" y="1008"/>
                    <a:pt x="3524" y="1762"/>
                    <a:pt x="3033" y="2172"/>
                  </a:cubicBezTo>
                  <a:cubicBezTo>
                    <a:pt x="2951" y="2221"/>
                    <a:pt x="2852" y="2270"/>
                    <a:pt x="2770" y="2286"/>
                  </a:cubicBezTo>
                  <a:cubicBezTo>
                    <a:pt x="2699" y="2305"/>
                    <a:pt x="2626" y="2315"/>
                    <a:pt x="2553" y="2315"/>
                  </a:cubicBezTo>
                  <a:cubicBezTo>
                    <a:pt x="2377" y="2315"/>
                    <a:pt x="2205" y="2260"/>
                    <a:pt x="2066" y="2155"/>
                  </a:cubicBezTo>
                  <a:cubicBezTo>
                    <a:pt x="1951" y="2057"/>
                    <a:pt x="1885" y="1909"/>
                    <a:pt x="1934" y="1762"/>
                  </a:cubicBezTo>
                  <a:lnTo>
                    <a:pt x="1934" y="1762"/>
                  </a:lnTo>
                  <a:cubicBezTo>
                    <a:pt x="2007" y="1845"/>
                    <a:pt x="2106" y="1888"/>
                    <a:pt x="2206" y="1888"/>
                  </a:cubicBezTo>
                  <a:cubicBezTo>
                    <a:pt x="2264" y="1888"/>
                    <a:pt x="2323" y="1874"/>
                    <a:pt x="2377" y="1844"/>
                  </a:cubicBezTo>
                  <a:cubicBezTo>
                    <a:pt x="2607" y="1713"/>
                    <a:pt x="2541" y="1319"/>
                    <a:pt x="2213" y="1221"/>
                  </a:cubicBezTo>
                  <a:cubicBezTo>
                    <a:pt x="2182" y="1211"/>
                    <a:pt x="2150" y="1207"/>
                    <a:pt x="2119" y="1207"/>
                  </a:cubicBezTo>
                  <a:cubicBezTo>
                    <a:pt x="1781" y="1207"/>
                    <a:pt x="1511" y="1750"/>
                    <a:pt x="1902" y="2155"/>
                  </a:cubicBezTo>
                  <a:cubicBezTo>
                    <a:pt x="2060" y="2314"/>
                    <a:pt x="2264" y="2400"/>
                    <a:pt x="2479" y="2400"/>
                  </a:cubicBezTo>
                  <a:cubicBezTo>
                    <a:pt x="2553" y="2400"/>
                    <a:pt x="2629" y="2389"/>
                    <a:pt x="2705" y="2368"/>
                  </a:cubicBezTo>
                  <a:cubicBezTo>
                    <a:pt x="2738" y="2368"/>
                    <a:pt x="2754" y="2352"/>
                    <a:pt x="2787" y="2352"/>
                  </a:cubicBezTo>
                  <a:lnTo>
                    <a:pt x="2869" y="2319"/>
                  </a:lnTo>
                  <a:lnTo>
                    <a:pt x="2902" y="2303"/>
                  </a:lnTo>
                  <a:cubicBezTo>
                    <a:pt x="3049" y="2237"/>
                    <a:pt x="3180" y="2139"/>
                    <a:pt x="3279" y="2008"/>
                  </a:cubicBezTo>
                  <a:cubicBezTo>
                    <a:pt x="3590" y="1532"/>
                    <a:pt x="3557" y="909"/>
                    <a:pt x="3164" y="500"/>
                  </a:cubicBezTo>
                  <a:cubicBezTo>
                    <a:pt x="2897" y="162"/>
                    <a:pt x="2469" y="0"/>
                    <a:pt x="20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 name="Google Shape;2203;p2"/>
            <p:cNvSpPr/>
            <p:nvPr/>
          </p:nvSpPr>
          <p:spPr>
            <a:xfrm>
              <a:off x="1982150" y="1002750"/>
              <a:ext cx="161075" cy="92700"/>
            </a:xfrm>
            <a:custGeom>
              <a:avLst/>
              <a:gdLst/>
              <a:ahLst/>
              <a:cxnLst/>
              <a:rect l="l" t="t" r="r" b="b"/>
              <a:pathLst>
                <a:path w="6443" h="3708" extrusionOk="0">
                  <a:moveTo>
                    <a:pt x="5502" y="0"/>
                  </a:moveTo>
                  <a:cubicBezTo>
                    <a:pt x="5251" y="0"/>
                    <a:pt x="4952" y="44"/>
                    <a:pt x="4606" y="167"/>
                  </a:cubicBezTo>
                  <a:cubicBezTo>
                    <a:pt x="3759" y="469"/>
                    <a:pt x="2574" y="1042"/>
                    <a:pt x="1408" y="1042"/>
                  </a:cubicBezTo>
                  <a:cubicBezTo>
                    <a:pt x="927" y="1042"/>
                    <a:pt x="450" y="945"/>
                    <a:pt x="0" y="692"/>
                  </a:cubicBezTo>
                  <a:lnTo>
                    <a:pt x="0" y="692"/>
                  </a:lnTo>
                  <a:cubicBezTo>
                    <a:pt x="1" y="692"/>
                    <a:pt x="554" y="1335"/>
                    <a:pt x="1304" y="1335"/>
                  </a:cubicBezTo>
                  <a:cubicBezTo>
                    <a:pt x="1339" y="1335"/>
                    <a:pt x="1374" y="1334"/>
                    <a:pt x="1410" y="1331"/>
                  </a:cubicBezTo>
                  <a:cubicBezTo>
                    <a:pt x="1929" y="1307"/>
                    <a:pt x="2164" y="1167"/>
                    <a:pt x="2297" y="1167"/>
                  </a:cubicBezTo>
                  <a:cubicBezTo>
                    <a:pt x="2345" y="1167"/>
                    <a:pt x="2380" y="1185"/>
                    <a:pt x="2410" y="1233"/>
                  </a:cubicBezTo>
                  <a:cubicBezTo>
                    <a:pt x="2488" y="1324"/>
                    <a:pt x="2380" y="1374"/>
                    <a:pt x="2225" y="1374"/>
                  </a:cubicBezTo>
                  <a:cubicBezTo>
                    <a:pt x="2185" y="1374"/>
                    <a:pt x="2142" y="1370"/>
                    <a:pt x="2099" y="1364"/>
                  </a:cubicBezTo>
                  <a:cubicBezTo>
                    <a:pt x="2046" y="1340"/>
                    <a:pt x="1992" y="1330"/>
                    <a:pt x="1939" y="1330"/>
                  </a:cubicBezTo>
                  <a:cubicBezTo>
                    <a:pt x="1841" y="1330"/>
                    <a:pt x="1746" y="1366"/>
                    <a:pt x="1672" y="1429"/>
                  </a:cubicBezTo>
                  <a:cubicBezTo>
                    <a:pt x="1495" y="1591"/>
                    <a:pt x="1699" y="2102"/>
                    <a:pt x="1329" y="2102"/>
                  </a:cubicBezTo>
                  <a:cubicBezTo>
                    <a:pt x="1324" y="2102"/>
                    <a:pt x="1318" y="2102"/>
                    <a:pt x="1312" y="2101"/>
                  </a:cubicBezTo>
                  <a:lnTo>
                    <a:pt x="1312" y="2101"/>
                  </a:lnTo>
                  <a:cubicBezTo>
                    <a:pt x="1312" y="2101"/>
                    <a:pt x="1605" y="2468"/>
                    <a:pt x="2034" y="2468"/>
                  </a:cubicBezTo>
                  <a:cubicBezTo>
                    <a:pt x="2179" y="2468"/>
                    <a:pt x="2339" y="2426"/>
                    <a:pt x="2508" y="2314"/>
                  </a:cubicBezTo>
                  <a:cubicBezTo>
                    <a:pt x="3180" y="1888"/>
                    <a:pt x="2803" y="1380"/>
                    <a:pt x="3066" y="1249"/>
                  </a:cubicBezTo>
                  <a:cubicBezTo>
                    <a:pt x="3109" y="1226"/>
                    <a:pt x="3151" y="1216"/>
                    <a:pt x="3190" y="1216"/>
                  </a:cubicBezTo>
                  <a:cubicBezTo>
                    <a:pt x="3373" y="1216"/>
                    <a:pt x="3484" y="1445"/>
                    <a:pt x="3295" y="1675"/>
                  </a:cubicBezTo>
                  <a:cubicBezTo>
                    <a:pt x="3066" y="1954"/>
                    <a:pt x="2213" y="2888"/>
                    <a:pt x="3541" y="3708"/>
                  </a:cubicBezTo>
                  <a:cubicBezTo>
                    <a:pt x="3541" y="3708"/>
                    <a:pt x="3361" y="3249"/>
                    <a:pt x="3721" y="3085"/>
                  </a:cubicBezTo>
                  <a:cubicBezTo>
                    <a:pt x="4082" y="2937"/>
                    <a:pt x="4803" y="2708"/>
                    <a:pt x="4705" y="2216"/>
                  </a:cubicBezTo>
                  <a:cubicBezTo>
                    <a:pt x="4606" y="1708"/>
                    <a:pt x="4229" y="954"/>
                    <a:pt x="4836" y="511"/>
                  </a:cubicBezTo>
                  <a:cubicBezTo>
                    <a:pt x="5188" y="247"/>
                    <a:pt x="5493" y="147"/>
                    <a:pt x="5801" y="147"/>
                  </a:cubicBezTo>
                  <a:cubicBezTo>
                    <a:pt x="6009" y="147"/>
                    <a:pt x="6217" y="193"/>
                    <a:pt x="6442" y="265"/>
                  </a:cubicBezTo>
                  <a:cubicBezTo>
                    <a:pt x="6442" y="265"/>
                    <a:pt x="6119" y="0"/>
                    <a:pt x="55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4" name="Google Shape;2204;p2"/>
            <p:cNvSpPr/>
            <p:nvPr/>
          </p:nvSpPr>
          <p:spPr>
            <a:xfrm>
              <a:off x="2011650" y="911025"/>
              <a:ext cx="90175" cy="63125"/>
            </a:xfrm>
            <a:custGeom>
              <a:avLst/>
              <a:gdLst/>
              <a:ahLst/>
              <a:cxnLst/>
              <a:rect l="l" t="t" r="r" b="b"/>
              <a:pathLst>
                <a:path w="3607" h="2525" extrusionOk="0">
                  <a:moveTo>
                    <a:pt x="1116" y="0"/>
                  </a:moveTo>
                  <a:cubicBezTo>
                    <a:pt x="513" y="0"/>
                    <a:pt x="1" y="132"/>
                    <a:pt x="1" y="132"/>
                  </a:cubicBezTo>
                  <a:cubicBezTo>
                    <a:pt x="1" y="132"/>
                    <a:pt x="951" y="197"/>
                    <a:pt x="1197" y="541"/>
                  </a:cubicBezTo>
                  <a:cubicBezTo>
                    <a:pt x="1361" y="738"/>
                    <a:pt x="1427" y="1017"/>
                    <a:pt x="1345" y="1263"/>
                  </a:cubicBezTo>
                  <a:cubicBezTo>
                    <a:pt x="1296" y="1492"/>
                    <a:pt x="1181" y="2148"/>
                    <a:pt x="2213" y="2148"/>
                  </a:cubicBezTo>
                  <a:cubicBezTo>
                    <a:pt x="3230" y="2148"/>
                    <a:pt x="3082" y="2525"/>
                    <a:pt x="3082" y="2525"/>
                  </a:cubicBezTo>
                  <a:cubicBezTo>
                    <a:pt x="3082" y="2525"/>
                    <a:pt x="3607" y="1771"/>
                    <a:pt x="2738" y="607"/>
                  </a:cubicBezTo>
                  <a:cubicBezTo>
                    <a:pt x="2367" y="123"/>
                    <a:pt x="1699" y="0"/>
                    <a:pt x="11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5" name="Google Shape;2205;p2"/>
            <p:cNvSpPr/>
            <p:nvPr/>
          </p:nvSpPr>
          <p:spPr>
            <a:xfrm>
              <a:off x="1976425" y="844225"/>
              <a:ext cx="56150" cy="66825"/>
            </a:xfrm>
            <a:custGeom>
              <a:avLst/>
              <a:gdLst/>
              <a:ahLst/>
              <a:cxnLst/>
              <a:rect l="l" t="t" r="r" b="b"/>
              <a:pathLst>
                <a:path w="2246" h="2673" extrusionOk="0">
                  <a:moveTo>
                    <a:pt x="1115" y="1"/>
                  </a:moveTo>
                  <a:cubicBezTo>
                    <a:pt x="820" y="165"/>
                    <a:pt x="738" y="689"/>
                    <a:pt x="803" y="1427"/>
                  </a:cubicBezTo>
                  <a:cubicBezTo>
                    <a:pt x="869" y="2148"/>
                    <a:pt x="0" y="2607"/>
                    <a:pt x="0" y="2607"/>
                  </a:cubicBezTo>
                  <a:cubicBezTo>
                    <a:pt x="574" y="2410"/>
                    <a:pt x="1754" y="2673"/>
                    <a:pt x="2000" y="2017"/>
                  </a:cubicBezTo>
                  <a:cubicBezTo>
                    <a:pt x="2246" y="1345"/>
                    <a:pt x="1623" y="935"/>
                    <a:pt x="1262" y="722"/>
                  </a:cubicBezTo>
                  <a:cubicBezTo>
                    <a:pt x="902" y="525"/>
                    <a:pt x="1115" y="1"/>
                    <a:pt x="11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6" name="Google Shape;2206;p2"/>
            <p:cNvSpPr/>
            <p:nvPr/>
          </p:nvSpPr>
          <p:spPr>
            <a:xfrm>
              <a:off x="1891600" y="873325"/>
              <a:ext cx="79925" cy="107400"/>
            </a:xfrm>
            <a:custGeom>
              <a:avLst/>
              <a:gdLst/>
              <a:ahLst/>
              <a:cxnLst/>
              <a:rect l="l" t="t" r="r" b="b"/>
              <a:pathLst>
                <a:path w="3197" h="4296" extrusionOk="0">
                  <a:moveTo>
                    <a:pt x="2803" y="1"/>
                  </a:moveTo>
                  <a:cubicBezTo>
                    <a:pt x="2725" y="78"/>
                    <a:pt x="2606" y="125"/>
                    <a:pt x="2487" y="125"/>
                  </a:cubicBezTo>
                  <a:cubicBezTo>
                    <a:pt x="2455" y="125"/>
                    <a:pt x="2424" y="122"/>
                    <a:pt x="2393" y="115"/>
                  </a:cubicBezTo>
                  <a:cubicBezTo>
                    <a:pt x="2343" y="109"/>
                    <a:pt x="2273" y="103"/>
                    <a:pt x="2191" y="103"/>
                  </a:cubicBezTo>
                  <a:cubicBezTo>
                    <a:pt x="1874" y="103"/>
                    <a:pt x="1386" y="194"/>
                    <a:pt x="1229" y="689"/>
                  </a:cubicBezTo>
                  <a:cubicBezTo>
                    <a:pt x="1049" y="1312"/>
                    <a:pt x="1197" y="1705"/>
                    <a:pt x="1410" y="1886"/>
                  </a:cubicBezTo>
                  <a:cubicBezTo>
                    <a:pt x="1623" y="2066"/>
                    <a:pt x="1623" y="2443"/>
                    <a:pt x="1475" y="2492"/>
                  </a:cubicBezTo>
                  <a:cubicBezTo>
                    <a:pt x="1444" y="2506"/>
                    <a:pt x="1407" y="2513"/>
                    <a:pt x="1370" y="2513"/>
                  </a:cubicBezTo>
                  <a:cubicBezTo>
                    <a:pt x="1232" y="2513"/>
                    <a:pt x="1083" y="2413"/>
                    <a:pt x="1147" y="2181"/>
                  </a:cubicBezTo>
                  <a:cubicBezTo>
                    <a:pt x="1220" y="1947"/>
                    <a:pt x="1047" y="1727"/>
                    <a:pt x="823" y="1727"/>
                  </a:cubicBezTo>
                  <a:cubicBezTo>
                    <a:pt x="795" y="1727"/>
                    <a:pt x="767" y="1731"/>
                    <a:pt x="738" y="1738"/>
                  </a:cubicBezTo>
                  <a:cubicBezTo>
                    <a:pt x="685" y="1745"/>
                    <a:pt x="637" y="1748"/>
                    <a:pt x="594" y="1748"/>
                  </a:cubicBezTo>
                  <a:cubicBezTo>
                    <a:pt x="420" y="1748"/>
                    <a:pt x="318" y="1695"/>
                    <a:pt x="279" y="1591"/>
                  </a:cubicBezTo>
                  <a:lnTo>
                    <a:pt x="279" y="1591"/>
                  </a:lnTo>
                  <a:cubicBezTo>
                    <a:pt x="279" y="1591"/>
                    <a:pt x="0" y="2492"/>
                    <a:pt x="688" y="2918"/>
                  </a:cubicBezTo>
                  <a:cubicBezTo>
                    <a:pt x="1377" y="3344"/>
                    <a:pt x="1737" y="4033"/>
                    <a:pt x="2131" y="4295"/>
                  </a:cubicBezTo>
                  <a:cubicBezTo>
                    <a:pt x="2131" y="4295"/>
                    <a:pt x="1524" y="3344"/>
                    <a:pt x="2082" y="2476"/>
                  </a:cubicBezTo>
                  <a:cubicBezTo>
                    <a:pt x="2639" y="1607"/>
                    <a:pt x="3196" y="1345"/>
                    <a:pt x="28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 name="Google Shape;2207;p2"/>
            <p:cNvSpPr/>
            <p:nvPr/>
          </p:nvSpPr>
          <p:spPr>
            <a:xfrm>
              <a:off x="1786675" y="714650"/>
              <a:ext cx="202875" cy="202550"/>
            </a:xfrm>
            <a:custGeom>
              <a:avLst/>
              <a:gdLst/>
              <a:ahLst/>
              <a:cxnLst/>
              <a:rect l="l" t="t" r="r" b="b"/>
              <a:pathLst>
                <a:path w="8115" h="8102" extrusionOk="0">
                  <a:moveTo>
                    <a:pt x="2387" y="0"/>
                  </a:moveTo>
                  <a:cubicBezTo>
                    <a:pt x="2286" y="0"/>
                    <a:pt x="2184" y="7"/>
                    <a:pt x="2083" y="21"/>
                  </a:cubicBezTo>
                  <a:cubicBezTo>
                    <a:pt x="755" y="168"/>
                    <a:pt x="1" y="1987"/>
                    <a:pt x="788" y="3250"/>
                  </a:cubicBezTo>
                  <a:cubicBezTo>
                    <a:pt x="1377" y="4207"/>
                    <a:pt x="2455" y="4489"/>
                    <a:pt x="3429" y="4489"/>
                  </a:cubicBezTo>
                  <a:cubicBezTo>
                    <a:pt x="3539" y="4489"/>
                    <a:pt x="3648" y="4486"/>
                    <a:pt x="3754" y="4479"/>
                  </a:cubicBezTo>
                  <a:cubicBezTo>
                    <a:pt x="3951" y="4479"/>
                    <a:pt x="4197" y="4446"/>
                    <a:pt x="4443" y="4413"/>
                  </a:cubicBezTo>
                  <a:cubicBezTo>
                    <a:pt x="4443" y="4413"/>
                    <a:pt x="4651" y="4379"/>
                    <a:pt x="4962" y="4379"/>
                  </a:cubicBezTo>
                  <a:cubicBezTo>
                    <a:pt x="5449" y="4379"/>
                    <a:pt x="6189" y="4464"/>
                    <a:pt x="6770" y="4905"/>
                  </a:cubicBezTo>
                  <a:cubicBezTo>
                    <a:pt x="7164" y="5249"/>
                    <a:pt x="7426" y="5708"/>
                    <a:pt x="7524" y="6233"/>
                  </a:cubicBezTo>
                  <a:cubicBezTo>
                    <a:pt x="7524" y="6233"/>
                    <a:pt x="7688" y="7429"/>
                    <a:pt x="7115" y="8069"/>
                  </a:cubicBezTo>
                  <a:cubicBezTo>
                    <a:pt x="7098" y="8085"/>
                    <a:pt x="7082" y="8101"/>
                    <a:pt x="7082" y="8101"/>
                  </a:cubicBezTo>
                  <a:cubicBezTo>
                    <a:pt x="7082" y="8101"/>
                    <a:pt x="8115" y="7577"/>
                    <a:pt x="7983" y="5987"/>
                  </a:cubicBezTo>
                  <a:cubicBezTo>
                    <a:pt x="7889" y="4666"/>
                    <a:pt x="6842" y="4010"/>
                    <a:pt x="5515" y="4010"/>
                  </a:cubicBezTo>
                  <a:cubicBezTo>
                    <a:pt x="5229" y="4010"/>
                    <a:pt x="4929" y="4041"/>
                    <a:pt x="4623" y="4102"/>
                  </a:cubicBezTo>
                  <a:cubicBezTo>
                    <a:pt x="4114" y="4202"/>
                    <a:pt x="3661" y="4253"/>
                    <a:pt x="3254" y="4253"/>
                  </a:cubicBezTo>
                  <a:cubicBezTo>
                    <a:pt x="2731" y="4253"/>
                    <a:pt x="2282" y="4170"/>
                    <a:pt x="1886" y="4004"/>
                  </a:cubicBezTo>
                  <a:cubicBezTo>
                    <a:pt x="1492" y="3807"/>
                    <a:pt x="1165" y="3512"/>
                    <a:pt x="935" y="3151"/>
                  </a:cubicBezTo>
                  <a:cubicBezTo>
                    <a:pt x="214" y="1987"/>
                    <a:pt x="902" y="299"/>
                    <a:pt x="2115" y="168"/>
                  </a:cubicBezTo>
                  <a:cubicBezTo>
                    <a:pt x="2214" y="154"/>
                    <a:pt x="2313" y="146"/>
                    <a:pt x="2413" y="146"/>
                  </a:cubicBezTo>
                  <a:cubicBezTo>
                    <a:pt x="2878" y="146"/>
                    <a:pt x="3337" y="306"/>
                    <a:pt x="3607" y="643"/>
                  </a:cubicBezTo>
                  <a:cubicBezTo>
                    <a:pt x="3886" y="1037"/>
                    <a:pt x="3935" y="1561"/>
                    <a:pt x="3738" y="2004"/>
                  </a:cubicBezTo>
                  <a:cubicBezTo>
                    <a:pt x="3577" y="2339"/>
                    <a:pt x="3240" y="2543"/>
                    <a:pt x="2881" y="2543"/>
                  </a:cubicBezTo>
                  <a:cubicBezTo>
                    <a:pt x="2801" y="2543"/>
                    <a:pt x="2720" y="2533"/>
                    <a:pt x="2640" y="2512"/>
                  </a:cubicBezTo>
                  <a:cubicBezTo>
                    <a:pt x="2214" y="2397"/>
                    <a:pt x="2033" y="1971"/>
                    <a:pt x="2378" y="1922"/>
                  </a:cubicBezTo>
                  <a:cubicBezTo>
                    <a:pt x="2787" y="1856"/>
                    <a:pt x="2853" y="1512"/>
                    <a:pt x="2705" y="1217"/>
                  </a:cubicBezTo>
                  <a:cubicBezTo>
                    <a:pt x="2651" y="1096"/>
                    <a:pt x="2517" y="1027"/>
                    <a:pt x="2372" y="1027"/>
                  </a:cubicBezTo>
                  <a:cubicBezTo>
                    <a:pt x="2164" y="1027"/>
                    <a:pt x="1934" y="1168"/>
                    <a:pt x="1886" y="1496"/>
                  </a:cubicBezTo>
                  <a:cubicBezTo>
                    <a:pt x="1820" y="1758"/>
                    <a:pt x="1902" y="2037"/>
                    <a:pt x="2083" y="2250"/>
                  </a:cubicBezTo>
                  <a:cubicBezTo>
                    <a:pt x="2258" y="2434"/>
                    <a:pt x="2592" y="2592"/>
                    <a:pt x="2935" y="2592"/>
                  </a:cubicBezTo>
                  <a:cubicBezTo>
                    <a:pt x="3265" y="2592"/>
                    <a:pt x="3603" y="2446"/>
                    <a:pt x="3820" y="2037"/>
                  </a:cubicBezTo>
                  <a:cubicBezTo>
                    <a:pt x="4049" y="1561"/>
                    <a:pt x="4000" y="1004"/>
                    <a:pt x="3705" y="578"/>
                  </a:cubicBezTo>
                  <a:cubicBezTo>
                    <a:pt x="3403" y="180"/>
                    <a:pt x="2907" y="0"/>
                    <a:pt x="238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 name="Google Shape;2208;p2"/>
            <p:cNvSpPr/>
            <p:nvPr/>
          </p:nvSpPr>
          <p:spPr>
            <a:xfrm>
              <a:off x="1819050" y="831225"/>
              <a:ext cx="116825" cy="59325"/>
            </a:xfrm>
            <a:custGeom>
              <a:avLst/>
              <a:gdLst/>
              <a:ahLst/>
              <a:cxnLst/>
              <a:rect l="l" t="t" r="r" b="b"/>
              <a:pathLst>
                <a:path w="4673" h="2373" extrusionOk="0">
                  <a:moveTo>
                    <a:pt x="3587" y="1"/>
                  </a:moveTo>
                  <a:cubicBezTo>
                    <a:pt x="3291" y="1"/>
                    <a:pt x="2940" y="42"/>
                    <a:pt x="2541" y="160"/>
                  </a:cubicBezTo>
                  <a:cubicBezTo>
                    <a:pt x="1975" y="321"/>
                    <a:pt x="1495" y="380"/>
                    <a:pt x="1103" y="380"/>
                  </a:cubicBezTo>
                  <a:cubicBezTo>
                    <a:pt x="576" y="380"/>
                    <a:pt x="208" y="273"/>
                    <a:pt x="1" y="160"/>
                  </a:cubicBezTo>
                  <a:lnTo>
                    <a:pt x="1" y="160"/>
                  </a:lnTo>
                  <a:cubicBezTo>
                    <a:pt x="132" y="275"/>
                    <a:pt x="263" y="390"/>
                    <a:pt x="378" y="537"/>
                  </a:cubicBezTo>
                  <a:cubicBezTo>
                    <a:pt x="453" y="642"/>
                    <a:pt x="597" y="1393"/>
                    <a:pt x="1187" y="1393"/>
                  </a:cubicBezTo>
                  <a:cubicBezTo>
                    <a:pt x="1241" y="1393"/>
                    <a:pt x="1299" y="1387"/>
                    <a:pt x="1361" y="1373"/>
                  </a:cubicBezTo>
                  <a:cubicBezTo>
                    <a:pt x="2082" y="1226"/>
                    <a:pt x="1951" y="767"/>
                    <a:pt x="2427" y="619"/>
                  </a:cubicBezTo>
                  <a:cubicBezTo>
                    <a:pt x="2519" y="591"/>
                    <a:pt x="2597" y="579"/>
                    <a:pt x="2662" y="579"/>
                  </a:cubicBezTo>
                  <a:cubicBezTo>
                    <a:pt x="2932" y="579"/>
                    <a:pt x="2975" y="786"/>
                    <a:pt x="2869" y="865"/>
                  </a:cubicBezTo>
                  <a:cubicBezTo>
                    <a:pt x="2813" y="900"/>
                    <a:pt x="2761" y="911"/>
                    <a:pt x="2706" y="911"/>
                  </a:cubicBezTo>
                  <a:cubicBezTo>
                    <a:pt x="2631" y="911"/>
                    <a:pt x="2554" y="891"/>
                    <a:pt x="2459" y="881"/>
                  </a:cubicBezTo>
                  <a:cubicBezTo>
                    <a:pt x="2451" y="881"/>
                    <a:pt x="2443" y="880"/>
                    <a:pt x="2433" y="880"/>
                  </a:cubicBezTo>
                  <a:cubicBezTo>
                    <a:pt x="2249" y="880"/>
                    <a:pt x="1812" y="1033"/>
                    <a:pt x="1968" y="1439"/>
                  </a:cubicBezTo>
                  <a:cubicBezTo>
                    <a:pt x="2132" y="1881"/>
                    <a:pt x="2377" y="2242"/>
                    <a:pt x="2115" y="2373"/>
                  </a:cubicBezTo>
                  <a:cubicBezTo>
                    <a:pt x="2115" y="2373"/>
                    <a:pt x="3033" y="2373"/>
                    <a:pt x="3345" y="2127"/>
                  </a:cubicBezTo>
                  <a:cubicBezTo>
                    <a:pt x="3705" y="1865"/>
                    <a:pt x="3853" y="1406"/>
                    <a:pt x="3738" y="996"/>
                  </a:cubicBezTo>
                  <a:cubicBezTo>
                    <a:pt x="3625" y="502"/>
                    <a:pt x="3950" y="202"/>
                    <a:pt x="4430" y="202"/>
                  </a:cubicBezTo>
                  <a:cubicBezTo>
                    <a:pt x="4507" y="202"/>
                    <a:pt x="4588" y="210"/>
                    <a:pt x="4672" y="226"/>
                  </a:cubicBezTo>
                  <a:cubicBezTo>
                    <a:pt x="4672" y="226"/>
                    <a:pt x="4279" y="1"/>
                    <a:pt x="358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9" name="Google Shape;2209;p2"/>
            <p:cNvSpPr/>
            <p:nvPr/>
          </p:nvSpPr>
          <p:spPr>
            <a:xfrm>
              <a:off x="1848975" y="721700"/>
              <a:ext cx="80750" cy="83725"/>
            </a:xfrm>
            <a:custGeom>
              <a:avLst/>
              <a:gdLst/>
              <a:ahLst/>
              <a:cxnLst/>
              <a:rect l="l" t="t" r="r" b="b"/>
              <a:pathLst>
                <a:path w="3230" h="3349" extrusionOk="0">
                  <a:moveTo>
                    <a:pt x="1262" y="1"/>
                  </a:moveTo>
                  <a:lnTo>
                    <a:pt x="1262" y="1"/>
                  </a:lnTo>
                  <a:cubicBezTo>
                    <a:pt x="1689" y="427"/>
                    <a:pt x="1836" y="1066"/>
                    <a:pt x="1639" y="1656"/>
                  </a:cubicBezTo>
                  <a:cubicBezTo>
                    <a:pt x="1394" y="2417"/>
                    <a:pt x="864" y="2608"/>
                    <a:pt x="414" y="2608"/>
                  </a:cubicBezTo>
                  <a:cubicBezTo>
                    <a:pt x="262" y="2608"/>
                    <a:pt x="120" y="2587"/>
                    <a:pt x="0" y="2558"/>
                  </a:cubicBezTo>
                  <a:lnTo>
                    <a:pt x="0" y="2558"/>
                  </a:lnTo>
                  <a:cubicBezTo>
                    <a:pt x="0" y="2558"/>
                    <a:pt x="228" y="3348"/>
                    <a:pt x="1006" y="3348"/>
                  </a:cubicBezTo>
                  <a:cubicBezTo>
                    <a:pt x="1036" y="3348"/>
                    <a:pt x="1067" y="3347"/>
                    <a:pt x="1099" y="3345"/>
                  </a:cubicBezTo>
                  <a:cubicBezTo>
                    <a:pt x="1934" y="3279"/>
                    <a:pt x="1885" y="2640"/>
                    <a:pt x="1869" y="2345"/>
                  </a:cubicBezTo>
                  <a:cubicBezTo>
                    <a:pt x="1869" y="2066"/>
                    <a:pt x="1853" y="1837"/>
                    <a:pt x="1967" y="1837"/>
                  </a:cubicBezTo>
                  <a:cubicBezTo>
                    <a:pt x="2066" y="1837"/>
                    <a:pt x="2098" y="1951"/>
                    <a:pt x="2033" y="2148"/>
                  </a:cubicBezTo>
                  <a:cubicBezTo>
                    <a:pt x="1967" y="2345"/>
                    <a:pt x="1820" y="2984"/>
                    <a:pt x="2918" y="3082"/>
                  </a:cubicBezTo>
                  <a:cubicBezTo>
                    <a:pt x="2787" y="3000"/>
                    <a:pt x="2754" y="2804"/>
                    <a:pt x="2852" y="2673"/>
                  </a:cubicBezTo>
                  <a:cubicBezTo>
                    <a:pt x="3000" y="2410"/>
                    <a:pt x="3229" y="1968"/>
                    <a:pt x="2492" y="1345"/>
                  </a:cubicBezTo>
                  <a:cubicBezTo>
                    <a:pt x="1771" y="722"/>
                    <a:pt x="1705" y="279"/>
                    <a:pt x="12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0" name="Google Shape;2210;p2"/>
            <p:cNvSpPr/>
            <p:nvPr/>
          </p:nvSpPr>
          <p:spPr>
            <a:xfrm>
              <a:off x="1765775" y="602275"/>
              <a:ext cx="38150" cy="191575"/>
            </a:xfrm>
            <a:custGeom>
              <a:avLst/>
              <a:gdLst/>
              <a:ahLst/>
              <a:cxnLst/>
              <a:rect l="l" t="t" r="r" b="b"/>
              <a:pathLst>
                <a:path w="1526" h="7663" extrusionOk="0">
                  <a:moveTo>
                    <a:pt x="625" y="0"/>
                  </a:moveTo>
                  <a:cubicBezTo>
                    <a:pt x="557" y="0"/>
                    <a:pt x="485" y="17"/>
                    <a:pt x="411" y="57"/>
                  </a:cubicBezTo>
                  <a:cubicBezTo>
                    <a:pt x="1" y="287"/>
                    <a:pt x="329" y="844"/>
                    <a:pt x="591" y="1106"/>
                  </a:cubicBezTo>
                  <a:cubicBezTo>
                    <a:pt x="706" y="1205"/>
                    <a:pt x="771" y="1483"/>
                    <a:pt x="788" y="1860"/>
                  </a:cubicBezTo>
                  <a:cubicBezTo>
                    <a:pt x="837" y="2565"/>
                    <a:pt x="820" y="3286"/>
                    <a:pt x="738" y="3991"/>
                  </a:cubicBezTo>
                  <a:cubicBezTo>
                    <a:pt x="607" y="5368"/>
                    <a:pt x="771" y="7122"/>
                    <a:pt x="1460" y="7663"/>
                  </a:cubicBezTo>
                  <a:cubicBezTo>
                    <a:pt x="1460" y="7663"/>
                    <a:pt x="804" y="7056"/>
                    <a:pt x="952" y="5171"/>
                  </a:cubicBezTo>
                  <a:cubicBezTo>
                    <a:pt x="1050" y="3975"/>
                    <a:pt x="1411" y="2827"/>
                    <a:pt x="1476" y="1860"/>
                  </a:cubicBezTo>
                  <a:cubicBezTo>
                    <a:pt x="1525" y="1286"/>
                    <a:pt x="1460" y="795"/>
                    <a:pt x="1181" y="369"/>
                  </a:cubicBezTo>
                  <a:cubicBezTo>
                    <a:pt x="1181" y="369"/>
                    <a:pt x="947" y="0"/>
                    <a:pt x="6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1" name="Google Shape;2211;p2"/>
            <p:cNvSpPr/>
            <p:nvPr/>
          </p:nvSpPr>
          <p:spPr>
            <a:xfrm>
              <a:off x="1647350" y="577200"/>
              <a:ext cx="212300" cy="254350"/>
            </a:xfrm>
            <a:custGeom>
              <a:avLst/>
              <a:gdLst/>
              <a:ahLst/>
              <a:cxnLst/>
              <a:rect l="l" t="t" r="r" b="b"/>
              <a:pathLst>
                <a:path w="8492" h="10174" extrusionOk="0">
                  <a:moveTo>
                    <a:pt x="2196" y="0"/>
                  </a:moveTo>
                  <a:cubicBezTo>
                    <a:pt x="1297" y="0"/>
                    <a:pt x="473" y="468"/>
                    <a:pt x="247" y="1175"/>
                  </a:cubicBezTo>
                  <a:cubicBezTo>
                    <a:pt x="1" y="1781"/>
                    <a:pt x="197" y="2470"/>
                    <a:pt x="722" y="2863"/>
                  </a:cubicBezTo>
                  <a:lnTo>
                    <a:pt x="788" y="2896"/>
                  </a:lnTo>
                  <a:cubicBezTo>
                    <a:pt x="1019" y="3031"/>
                    <a:pt x="1281" y="3101"/>
                    <a:pt x="1544" y="3101"/>
                  </a:cubicBezTo>
                  <a:cubicBezTo>
                    <a:pt x="1822" y="3101"/>
                    <a:pt x="2100" y="3023"/>
                    <a:pt x="2345" y="2863"/>
                  </a:cubicBezTo>
                  <a:cubicBezTo>
                    <a:pt x="2492" y="2765"/>
                    <a:pt x="2623" y="2601"/>
                    <a:pt x="2673" y="2437"/>
                  </a:cubicBezTo>
                  <a:cubicBezTo>
                    <a:pt x="2817" y="2034"/>
                    <a:pt x="2505" y="1643"/>
                    <a:pt x="2116" y="1643"/>
                  </a:cubicBezTo>
                  <a:cubicBezTo>
                    <a:pt x="2062" y="1643"/>
                    <a:pt x="2007" y="1651"/>
                    <a:pt x="1951" y="1667"/>
                  </a:cubicBezTo>
                  <a:cubicBezTo>
                    <a:pt x="1624" y="1732"/>
                    <a:pt x="1443" y="2076"/>
                    <a:pt x="1574" y="2388"/>
                  </a:cubicBezTo>
                  <a:cubicBezTo>
                    <a:pt x="1650" y="2640"/>
                    <a:pt x="1939" y="2669"/>
                    <a:pt x="2068" y="2669"/>
                  </a:cubicBezTo>
                  <a:cubicBezTo>
                    <a:pt x="2107" y="2669"/>
                    <a:pt x="2132" y="2666"/>
                    <a:pt x="2132" y="2666"/>
                  </a:cubicBezTo>
                  <a:lnTo>
                    <a:pt x="2132" y="2666"/>
                  </a:lnTo>
                  <a:cubicBezTo>
                    <a:pt x="2099" y="2748"/>
                    <a:pt x="2033" y="2814"/>
                    <a:pt x="1951" y="2863"/>
                  </a:cubicBezTo>
                  <a:cubicBezTo>
                    <a:pt x="1828" y="2929"/>
                    <a:pt x="1697" y="2962"/>
                    <a:pt x="1566" y="2962"/>
                  </a:cubicBezTo>
                  <a:cubicBezTo>
                    <a:pt x="1435" y="2962"/>
                    <a:pt x="1304" y="2929"/>
                    <a:pt x="1181" y="2863"/>
                  </a:cubicBezTo>
                  <a:cubicBezTo>
                    <a:pt x="1099" y="2830"/>
                    <a:pt x="1033" y="2765"/>
                    <a:pt x="951" y="2716"/>
                  </a:cubicBezTo>
                  <a:cubicBezTo>
                    <a:pt x="525" y="2322"/>
                    <a:pt x="443" y="1093"/>
                    <a:pt x="1165" y="519"/>
                  </a:cubicBezTo>
                  <a:cubicBezTo>
                    <a:pt x="1489" y="269"/>
                    <a:pt x="1866" y="137"/>
                    <a:pt x="2261" y="137"/>
                  </a:cubicBezTo>
                  <a:cubicBezTo>
                    <a:pt x="2305" y="137"/>
                    <a:pt x="2349" y="139"/>
                    <a:pt x="2394" y="142"/>
                  </a:cubicBezTo>
                  <a:cubicBezTo>
                    <a:pt x="2525" y="142"/>
                    <a:pt x="2656" y="175"/>
                    <a:pt x="2787" y="208"/>
                  </a:cubicBezTo>
                  <a:cubicBezTo>
                    <a:pt x="3886" y="454"/>
                    <a:pt x="4607" y="1634"/>
                    <a:pt x="4820" y="2847"/>
                  </a:cubicBezTo>
                  <a:lnTo>
                    <a:pt x="4820" y="2863"/>
                  </a:lnTo>
                  <a:cubicBezTo>
                    <a:pt x="5066" y="4109"/>
                    <a:pt x="4820" y="5355"/>
                    <a:pt x="4902" y="6469"/>
                  </a:cubicBezTo>
                  <a:cubicBezTo>
                    <a:pt x="4853" y="7485"/>
                    <a:pt x="5246" y="8485"/>
                    <a:pt x="5984" y="9190"/>
                  </a:cubicBezTo>
                  <a:cubicBezTo>
                    <a:pt x="6688" y="9797"/>
                    <a:pt x="7574" y="10141"/>
                    <a:pt x="8491" y="10174"/>
                  </a:cubicBezTo>
                  <a:cubicBezTo>
                    <a:pt x="7590" y="10108"/>
                    <a:pt x="6721" y="9747"/>
                    <a:pt x="6049" y="9125"/>
                  </a:cubicBezTo>
                  <a:cubicBezTo>
                    <a:pt x="5344" y="8436"/>
                    <a:pt x="4984" y="7469"/>
                    <a:pt x="5049" y="6486"/>
                  </a:cubicBezTo>
                  <a:cubicBezTo>
                    <a:pt x="4984" y="5387"/>
                    <a:pt x="5246" y="4158"/>
                    <a:pt x="5000" y="2863"/>
                  </a:cubicBezTo>
                  <a:lnTo>
                    <a:pt x="5000" y="2847"/>
                  </a:lnTo>
                  <a:cubicBezTo>
                    <a:pt x="4787" y="1585"/>
                    <a:pt x="4017" y="323"/>
                    <a:pt x="2820" y="77"/>
                  </a:cubicBezTo>
                  <a:cubicBezTo>
                    <a:pt x="2612" y="25"/>
                    <a:pt x="2402" y="0"/>
                    <a:pt x="219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2" name="Google Shape;2212;p2"/>
            <p:cNvSpPr/>
            <p:nvPr/>
          </p:nvSpPr>
          <p:spPr>
            <a:xfrm>
              <a:off x="1638750" y="616400"/>
              <a:ext cx="116400" cy="137300"/>
            </a:xfrm>
            <a:custGeom>
              <a:avLst/>
              <a:gdLst/>
              <a:ahLst/>
              <a:cxnLst/>
              <a:rect l="l" t="t" r="r" b="b"/>
              <a:pathLst>
                <a:path w="4656" h="5492" extrusionOk="0">
                  <a:moveTo>
                    <a:pt x="296" y="0"/>
                  </a:moveTo>
                  <a:cubicBezTo>
                    <a:pt x="99" y="394"/>
                    <a:pt x="1" y="853"/>
                    <a:pt x="66" y="1295"/>
                  </a:cubicBezTo>
                  <a:cubicBezTo>
                    <a:pt x="115" y="1918"/>
                    <a:pt x="328" y="2508"/>
                    <a:pt x="689" y="3033"/>
                  </a:cubicBezTo>
                  <a:cubicBezTo>
                    <a:pt x="1182" y="3715"/>
                    <a:pt x="1948" y="3793"/>
                    <a:pt x="2273" y="3793"/>
                  </a:cubicBezTo>
                  <a:cubicBezTo>
                    <a:pt x="2369" y="3793"/>
                    <a:pt x="2426" y="3787"/>
                    <a:pt x="2426" y="3787"/>
                  </a:cubicBezTo>
                  <a:cubicBezTo>
                    <a:pt x="2164" y="3705"/>
                    <a:pt x="2115" y="3377"/>
                    <a:pt x="2295" y="3131"/>
                  </a:cubicBezTo>
                  <a:cubicBezTo>
                    <a:pt x="2459" y="2983"/>
                    <a:pt x="2426" y="2721"/>
                    <a:pt x="2246" y="2606"/>
                  </a:cubicBezTo>
                  <a:cubicBezTo>
                    <a:pt x="2115" y="2557"/>
                    <a:pt x="1853" y="2328"/>
                    <a:pt x="2082" y="2197"/>
                  </a:cubicBezTo>
                  <a:cubicBezTo>
                    <a:pt x="2108" y="2179"/>
                    <a:pt x="2138" y="2170"/>
                    <a:pt x="2169" y="2170"/>
                  </a:cubicBezTo>
                  <a:cubicBezTo>
                    <a:pt x="2396" y="2170"/>
                    <a:pt x="2732" y="2611"/>
                    <a:pt x="2689" y="3115"/>
                  </a:cubicBezTo>
                  <a:cubicBezTo>
                    <a:pt x="2640" y="3688"/>
                    <a:pt x="2902" y="3852"/>
                    <a:pt x="3312" y="4147"/>
                  </a:cubicBezTo>
                  <a:cubicBezTo>
                    <a:pt x="3705" y="4426"/>
                    <a:pt x="3459" y="4950"/>
                    <a:pt x="3459" y="4950"/>
                  </a:cubicBezTo>
                  <a:cubicBezTo>
                    <a:pt x="4180" y="4541"/>
                    <a:pt x="4016" y="3869"/>
                    <a:pt x="3934" y="3721"/>
                  </a:cubicBezTo>
                  <a:cubicBezTo>
                    <a:pt x="3853" y="3557"/>
                    <a:pt x="3656" y="3311"/>
                    <a:pt x="3885" y="3213"/>
                  </a:cubicBezTo>
                  <a:cubicBezTo>
                    <a:pt x="3901" y="3205"/>
                    <a:pt x="3916" y="3202"/>
                    <a:pt x="3930" y="3202"/>
                  </a:cubicBezTo>
                  <a:cubicBezTo>
                    <a:pt x="4128" y="3202"/>
                    <a:pt x="4213" y="3915"/>
                    <a:pt x="4213" y="4557"/>
                  </a:cubicBezTo>
                  <a:cubicBezTo>
                    <a:pt x="4180" y="4934"/>
                    <a:pt x="4344" y="5278"/>
                    <a:pt x="4656" y="5491"/>
                  </a:cubicBezTo>
                  <a:cubicBezTo>
                    <a:pt x="4525" y="5163"/>
                    <a:pt x="4459" y="4803"/>
                    <a:pt x="4475" y="4459"/>
                  </a:cubicBezTo>
                  <a:cubicBezTo>
                    <a:pt x="4459" y="3934"/>
                    <a:pt x="4557" y="3033"/>
                    <a:pt x="3656" y="2410"/>
                  </a:cubicBezTo>
                  <a:cubicBezTo>
                    <a:pt x="2738" y="1771"/>
                    <a:pt x="1640" y="2049"/>
                    <a:pt x="853" y="1492"/>
                  </a:cubicBezTo>
                  <a:cubicBezTo>
                    <a:pt x="771" y="1426"/>
                    <a:pt x="705" y="1361"/>
                    <a:pt x="640" y="1295"/>
                  </a:cubicBezTo>
                  <a:cubicBezTo>
                    <a:pt x="328" y="935"/>
                    <a:pt x="197" y="459"/>
                    <a:pt x="29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3" name="Google Shape;2213;p2"/>
            <p:cNvSpPr/>
            <p:nvPr/>
          </p:nvSpPr>
          <p:spPr>
            <a:xfrm>
              <a:off x="2070250" y="758150"/>
              <a:ext cx="99200" cy="219350"/>
            </a:xfrm>
            <a:custGeom>
              <a:avLst/>
              <a:gdLst/>
              <a:ahLst/>
              <a:cxnLst/>
              <a:rect l="l" t="t" r="r" b="b"/>
              <a:pathLst>
                <a:path w="3968" h="8774" extrusionOk="0">
                  <a:moveTo>
                    <a:pt x="1901" y="0"/>
                  </a:moveTo>
                  <a:cubicBezTo>
                    <a:pt x="1744" y="0"/>
                    <a:pt x="1584" y="22"/>
                    <a:pt x="1427" y="67"/>
                  </a:cubicBezTo>
                  <a:cubicBezTo>
                    <a:pt x="673" y="264"/>
                    <a:pt x="132" y="920"/>
                    <a:pt x="66" y="1706"/>
                  </a:cubicBezTo>
                  <a:cubicBezTo>
                    <a:pt x="1" y="2509"/>
                    <a:pt x="410" y="3296"/>
                    <a:pt x="1000" y="3854"/>
                  </a:cubicBezTo>
                  <a:cubicBezTo>
                    <a:pt x="1591" y="4444"/>
                    <a:pt x="2361" y="4722"/>
                    <a:pt x="2902" y="5230"/>
                  </a:cubicBezTo>
                  <a:cubicBezTo>
                    <a:pt x="3426" y="5689"/>
                    <a:pt x="3754" y="6361"/>
                    <a:pt x="3820" y="7066"/>
                  </a:cubicBezTo>
                  <a:cubicBezTo>
                    <a:pt x="3836" y="7738"/>
                    <a:pt x="3492" y="8410"/>
                    <a:pt x="2918" y="8574"/>
                  </a:cubicBezTo>
                  <a:cubicBezTo>
                    <a:pt x="2785" y="8624"/>
                    <a:pt x="2649" y="8647"/>
                    <a:pt x="2515" y="8647"/>
                  </a:cubicBezTo>
                  <a:cubicBezTo>
                    <a:pt x="2074" y="8647"/>
                    <a:pt x="1667" y="8395"/>
                    <a:pt x="1541" y="8017"/>
                  </a:cubicBezTo>
                  <a:cubicBezTo>
                    <a:pt x="1328" y="7574"/>
                    <a:pt x="1541" y="7033"/>
                    <a:pt x="1984" y="6853"/>
                  </a:cubicBezTo>
                  <a:cubicBezTo>
                    <a:pt x="2082" y="6820"/>
                    <a:pt x="2164" y="6804"/>
                    <a:pt x="2263" y="6804"/>
                  </a:cubicBezTo>
                  <a:cubicBezTo>
                    <a:pt x="2263" y="6804"/>
                    <a:pt x="2291" y="6801"/>
                    <a:pt x="2337" y="6801"/>
                  </a:cubicBezTo>
                  <a:cubicBezTo>
                    <a:pt x="2473" y="6801"/>
                    <a:pt x="2758" y="6829"/>
                    <a:pt x="2869" y="7050"/>
                  </a:cubicBezTo>
                  <a:cubicBezTo>
                    <a:pt x="2869" y="7050"/>
                    <a:pt x="2879" y="7098"/>
                    <a:pt x="2846" y="7098"/>
                  </a:cubicBezTo>
                  <a:cubicBezTo>
                    <a:pt x="2836" y="7098"/>
                    <a:pt x="2822" y="7094"/>
                    <a:pt x="2804" y="7083"/>
                  </a:cubicBezTo>
                  <a:cubicBezTo>
                    <a:pt x="2735" y="7048"/>
                    <a:pt x="2661" y="7031"/>
                    <a:pt x="2589" y="7031"/>
                  </a:cubicBezTo>
                  <a:cubicBezTo>
                    <a:pt x="2487" y="7031"/>
                    <a:pt x="2388" y="7065"/>
                    <a:pt x="2312" y="7132"/>
                  </a:cubicBezTo>
                  <a:cubicBezTo>
                    <a:pt x="2050" y="7378"/>
                    <a:pt x="2115" y="7787"/>
                    <a:pt x="2427" y="7951"/>
                  </a:cubicBezTo>
                  <a:cubicBezTo>
                    <a:pt x="2510" y="7993"/>
                    <a:pt x="2598" y="8014"/>
                    <a:pt x="2682" y="8014"/>
                  </a:cubicBezTo>
                  <a:cubicBezTo>
                    <a:pt x="2994" y="8014"/>
                    <a:pt x="3260" y="7737"/>
                    <a:pt x="3131" y="7247"/>
                  </a:cubicBezTo>
                  <a:cubicBezTo>
                    <a:pt x="3030" y="6927"/>
                    <a:pt x="2736" y="6711"/>
                    <a:pt x="2408" y="6711"/>
                  </a:cubicBezTo>
                  <a:cubicBezTo>
                    <a:pt x="2365" y="6711"/>
                    <a:pt x="2322" y="6715"/>
                    <a:pt x="2279" y="6722"/>
                  </a:cubicBezTo>
                  <a:cubicBezTo>
                    <a:pt x="2164" y="6722"/>
                    <a:pt x="2050" y="6755"/>
                    <a:pt x="1951" y="6804"/>
                  </a:cubicBezTo>
                  <a:cubicBezTo>
                    <a:pt x="1476" y="7017"/>
                    <a:pt x="1263" y="7574"/>
                    <a:pt x="1459" y="8066"/>
                  </a:cubicBezTo>
                  <a:cubicBezTo>
                    <a:pt x="1588" y="8490"/>
                    <a:pt x="2049" y="8773"/>
                    <a:pt x="2542" y="8773"/>
                  </a:cubicBezTo>
                  <a:cubicBezTo>
                    <a:pt x="2678" y="8773"/>
                    <a:pt x="2816" y="8751"/>
                    <a:pt x="2951" y="8705"/>
                  </a:cubicBezTo>
                  <a:cubicBezTo>
                    <a:pt x="3590" y="8525"/>
                    <a:pt x="3967" y="7787"/>
                    <a:pt x="3951" y="7066"/>
                  </a:cubicBezTo>
                  <a:cubicBezTo>
                    <a:pt x="3918" y="6312"/>
                    <a:pt x="3574" y="5607"/>
                    <a:pt x="3000" y="5099"/>
                  </a:cubicBezTo>
                  <a:cubicBezTo>
                    <a:pt x="2427" y="4558"/>
                    <a:pt x="1673" y="4280"/>
                    <a:pt x="1115" y="3722"/>
                  </a:cubicBezTo>
                  <a:cubicBezTo>
                    <a:pt x="558" y="3165"/>
                    <a:pt x="165" y="2460"/>
                    <a:pt x="230" y="1723"/>
                  </a:cubicBezTo>
                  <a:cubicBezTo>
                    <a:pt x="246" y="1264"/>
                    <a:pt x="460" y="854"/>
                    <a:pt x="820" y="559"/>
                  </a:cubicBezTo>
                  <a:cubicBezTo>
                    <a:pt x="968" y="444"/>
                    <a:pt x="1148" y="362"/>
                    <a:pt x="1345" y="297"/>
                  </a:cubicBezTo>
                  <a:cubicBezTo>
                    <a:pt x="1484" y="256"/>
                    <a:pt x="1632" y="235"/>
                    <a:pt x="1781" y="235"/>
                  </a:cubicBezTo>
                  <a:cubicBezTo>
                    <a:pt x="1931" y="235"/>
                    <a:pt x="2082" y="256"/>
                    <a:pt x="2230" y="297"/>
                  </a:cubicBezTo>
                  <a:cubicBezTo>
                    <a:pt x="3246" y="575"/>
                    <a:pt x="3574" y="1936"/>
                    <a:pt x="2885" y="2591"/>
                  </a:cubicBezTo>
                  <a:cubicBezTo>
                    <a:pt x="2754" y="2739"/>
                    <a:pt x="2574" y="2821"/>
                    <a:pt x="2394" y="2854"/>
                  </a:cubicBezTo>
                  <a:cubicBezTo>
                    <a:pt x="2330" y="2863"/>
                    <a:pt x="2270" y="2867"/>
                    <a:pt x="2213" y="2867"/>
                  </a:cubicBezTo>
                  <a:cubicBezTo>
                    <a:pt x="1741" y="2867"/>
                    <a:pt x="1498" y="2585"/>
                    <a:pt x="1541" y="2395"/>
                  </a:cubicBezTo>
                  <a:cubicBezTo>
                    <a:pt x="1541" y="2395"/>
                    <a:pt x="1541" y="2362"/>
                    <a:pt x="1607" y="2362"/>
                  </a:cubicBezTo>
                  <a:cubicBezTo>
                    <a:pt x="1618" y="2362"/>
                    <a:pt x="1639" y="2363"/>
                    <a:pt x="1667" y="2363"/>
                  </a:cubicBezTo>
                  <a:cubicBezTo>
                    <a:pt x="1807" y="2363"/>
                    <a:pt x="2123" y="2340"/>
                    <a:pt x="2246" y="2067"/>
                  </a:cubicBezTo>
                  <a:cubicBezTo>
                    <a:pt x="2391" y="1685"/>
                    <a:pt x="2102" y="1346"/>
                    <a:pt x="1762" y="1346"/>
                  </a:cubicBezTo>
                  <a:cubicBezTo>
                    <a:pt x="1679" y="1346"/>
                    <a:pt x="1593" y="1366"/>
                    <a:pt x="1509" y="1411"/>
                  </a:cubicBezTo>
                  <a:cubicBezTo>
                    <a:pt x="902" y="1805"/>
                    <a:pt x="1050" y="2706"/>
                    <a:pt x="1722" y="2903"/>
                  </a:cubicBezTo>
                  <a:cubicBezTo>
                    <a:pt x="1901" y="2983"/>
                    <a:pt x="2088" y="3021"/>
                    <a:pt x="2272" y="3021"/>
                  </a:cubicBezTo>
                  <a:cubicBezTo>
                    <a:pt x="2727" y="3021"/>
                    <a:pt x="3160" y="2787"/>
                    <a:pt x="3394" y="2378"/>
                  </a:cubicBezTo>
                  <a:cubicBezTo>
                    <a:pt x="3656" y="1821"/>
                    <a:pt x="3607" y="1182"/>
                    <a:pt x="3263" y="690"/>
                  </a:cubicBezTo>
                  <a:cubicBezTo>
                    <a:pt x="2934" y="248"/>
                    <a:pt x="2430" y="0"/>
                    <a:pt x="190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 name="Google Shape;2214;p2"/>
            <p:cNvSpPr/>
            <p:nvPr/>
          </p:nvSpPr>
          <p:spPr>
            <a:xfrm>
              <a:off x="2125175" y="841375"/>
              <a:ext cx="42625" cy="60250"/>
            </a:xfrm>
            <a:custGeom>
              <a:avLst/>
              <a:gdLst/>
              <a:ahLst/>
              <a:cxnLst/>
              <a:rect l="l" t="t" r="r" b="b"/>
              <a:pathLst>
                <a:path w="1705" h="2410" extrusionOk="0">
                  <a:moveTo>
                    <a:pt x="197" y="0"/>
                  </a:moveTo>
                  <a:cubicBezTo>
                    <a:pt x="197" y="164"/>
                    <a:pt x="164" y="328"/>
                    <a:pt x="98" y="475"/>
                  </a:cubicBezTo>
                  <a:cubicBezTo>
                    <a:pt x="0" y="852"/>
                    <a:pt x="311" y="1115"/>
                    <a:pt x="951" y="1393"/>
                  </a:cubicBezTo>
                  <a:cubicBezTo>
                    <a:pt x="1328" y="1606"/>
                    <a:pt x="1590" y="1983"/>
                    <a:pt x="1656" y="2410"/>
                  </a:cubicBezTo>
                  <a:cubicBezTo>
                    <a:pt x="1705" y="393"/>
                    <a:pt x="869" y="328"/>
                    <a:pt x="672" y="328"/>
                  </a:cubicBezTo>
                  <a:cubicBezTo>
                    <a:pt x="655" y="329"/>
                    <a:pt x="639" y="330"/>
                    <a:pt x="623" y="330"/>
                  </a:cubicBezTo>
                  <a:cubicBezTo>
                    <a:pt x="459" y="330"/>
                    <a:pt x="374" y="254"/>
                    <a:pt x="344" y="164"/>
                  </a:cubicBezTo>
                  <a:cubicBezTo>
                    <a:pt x="328" y="66"/>
                    <a:pt x="197" y="0"/>
                    <a:pt x="19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5" name="Google Shape;2215;p2"/>
            <p:cNvSpPr/>
            <p:nvPr/>
          </p:nvSpPr>
          <p:spPr>
            <a:xfrm>
              <a:off x="1990750" y="663525"/>
              <a:ext cx="159850" cy="250800"/>
            </a:xfrm>
            <a:custGeom>
              <a:avLst/>
              <a:gdLst/>
              <a:ahLst/>
              <a:cxnLst/>
              <a:rect l="l" t="t" r="r" b="b"/>
              <a:pathLst>
                <a:path w="6394" h="10032" extrusionOk="0">
                  <a:moveTo>
                    <a:pt x="1148" y="0"/>
                  </a:moveTo>
                  <a:lnTo>
                    <a:pt x="1148" y="0"/>
                  </a:lnTo>
                  <a:cubicBezTo>
                    <a:pt x="1246" y="115"/>
                    <a:pt x="1230" y="295"/>
                    <a:pt x="1115" y="410"/>
                  </a:cubicBezTo>
                  <a:cubicBezTo>
                    <a:pt x="919" y="574"/>
                    <a:pt x="361" y="1197"/>
                    <a:pt x="755" y="1820"/>
                  </a:cubicBezTo>
                  <a:cubicBezTo>
                    <a:pt x="1197" y="2508"/>
                    <a:pt x="1787" y="2295"/>
                    <a:pt x="1984" y="2869"/>
                  </a:cubicBezTo>
                  <a:cubicBezTo>
                    <a:pt x="1984" y="2869"/>
                    <a:pt x="2066" y="3164"/>
                    <a:pt x="1869" y="3262"/>
                  </a:cubicBezTo>
                  <a:cubicBezTo>
                    <a:pt x="1836" y="3284"/>
                    <a:pt x="1803" y="3293"/>
                    <a:pt x="1773" y="3293"/>
                  </a:cubicBezTo>
                  <a:cubicBezTo>
                    <a:pt x="1639" y="3293"/>
                    <a:pt x="1541" y="3114"/>
                    <a:pt x="1541" y="2967"/>
                  </a:cubicBezTo>
                  <a:cubicBezTo>
                    <a:pt x="1476" y="2656"/>
                    <a:pt x="1230" y="2426"/>
                    <a:pt x="935" y="2377"/>
                  </a:cubicBezTo>
                  <a:cubicBezTo>
                    <a:pt x="542" y="2328"/>
                    <a:pt x="492" y="2213"/>
                    <a:pt x="492" y="2213"/>
                  </a:cubicBezTo>
                  <a:lnTo>
                    <a:pt x="492" y="2213"/>
                  </a:lnTo>
                  <a:cubicBezTo>
                    <a:pt x="542" y="2361"/>
                    <a:pt x="558" y="2508"/>
                    <a:pt x="525" y="2656"/>
                  </a:cubicBezTo>
                  <a:cubicBezTo>
                    <a:pt x="460" y="2787"/>
                    <a:pt x="165" y="3295"/>
                    <a:pt x="722" y="3672"/>
                  </a:cubicBezTo>
                  <a:cubicBezTo>
                    <a:pt x="1296" y="4049"/>
                    <a:pt x="1574" y="3852"/>
                    <a:pt x="1689" y="4491"/>
                  </a:cubicBezTo>
                  <a:cubicBezTo>
                    <a:pt x="1787" y="5131"/>
                    <a:pt x="1837" y="5901"/>
                    <a:pt x="2181" y="6245"/>
                  </a:cubicBezTo>
                  <a:cubicBezTo>
                    <a:pt x="2066" y="6163"/>
                    <a:pt x="1984" y="6065"/>
                    <a:pt x="1918" y="5950"/>
                  </a:cubicBezTo>
                  <a:cubicBezTo>
                    <a:pt x="1766" y="5629"/>
                    <a:pt x="1442" y="5422"/>
                    <a:pt x="1093" y="5422"/>
                  </a:cubicBezTo>
                  <a:cubicBezTo>
                    <a:pt x="1068" y="5422"/>
                    <a:pt x="1043" y="5424"/>
                    <a:pt x="1017" y="5426"/>
                  </a:cubicBezTo>
                  <a:cubicBezTo>
                    <a:pt x="974" y="5428"/>
                    <a:pt x="934" y="5429"/>
                    <a:pt x="896" y="5429"/>
                  </a:cubicBezTo>
                  <a:cubicBezTo>
                    <a:pt x="434" y="5429"/>
                    <a:pt x="374" y="5252"/>
                    <a:pt x="329" y="5131"/>
                  </a:cubicBezTo>
                  <a:lnTo>
                    <a:pt x="329" y="5131"/>
                  </a:lnTo>
                  <a:cubicBezTo>
                    <a:pt x="328" y="5131"/>
                    <a:pt x="1" y="6114"/>
                    <a:pt x="935" y="6606"/>
                  </a:cubicBezTo>
                  <a:cubicBezTo>
                    <a:pt x="1869" y="7098"/>
                    <a:pt x="1804" y="6737"/>
                    <a:pt x="3082" y="7786"/>
                  </a:cubicBezTo>
                  <a:cubicBezTo>
                    <a:pt x="4131" y="8655"/>
                    <a:pt x="4344" y="8688"/>
                    <a:pt x="4344" y="8688"/>
                  </a:cubicBezTo>
                  <a:cubicBezTo>
                    <a:pt x="4317" y="8683"/>
                    <a:pt x="4290" y="8681"/>
                    <a:pt x="4263" y="8681"/>
                  </a:cubicBezTo>
                  <a:cubicBezTo>
                    <a:pt x="4082" y="8681"/>
                    <a:pt x="3920" y="8774"/>
                    <a:pt x="3820" y="8917"/>
                  </a:cubicBezTo>
                  <a:cubicBezTo>
                    <a:pt x="3623" y="9212"/>
                    <a:pt x="3722" y="9638"/>
                    <a:pt x="4049" y="9802"/>
                  </a:cubicBezTo>
                  <a:cubicBezTo>
                    <a:pt x="4049" y="9802"/>
                    <a:pt x="3935" y="9589"/>
                    <a:pt x="4131" y="9573"/>
                  </a:cubicBezTo>
                  <a:cubicBezTo>
                    <a:pt x="4138" y="9572"/>
                    <a:pt x="4144" y="9572"/>
                    <a:pt x="4151" y="9572"/>
                  </a:cubicBezTo>
                  <a:cubicBezTo>
                    <a:pt x="4275" y="9572"/>
                    <a:pt x="4422" y="9662"/>
                    <a:pt x="4583" y="9662"/>
                  </a:cubicBezTo>
                  <a:cubicBezTo>
                    <a:pt x="4675" y="9662"/>
                    <a:pt x="4771" y="9632"/>
                    <a:pt x="4869" y="9540"/>
                  </a:cubicBezTo>
                  <a:cubicBezTo>
                    <a:pt x="4988" y="9421"/>
                    <a:pt x="5183" y="9322"/>
                    <a:pt x="5410" y="9322"/>
                  </a:cubicBezTo>
                  <a:cubicBezTo>
                    <a:pt x="5713" y="9322"/>
                    <a:pt x="6075" y="9498"/>
                    <a:pt x="6393" y="10032"/>
                  </a:cubicBezTo>
                  <a:cubicBezTo>
                    <a:pt x="6393" y="10032"/>
                    <a:pt x="6164" y="9212"/>
                    <a:pt x="4836" y="8688"/>
                  </a:cubicBezTo>
                  <a:cubicBezTo>
                    <a:pt x="3131" y="7966"/>
                    <a:pt x="2050" y="6262"/>
                    <a:pt x="2132" y="4409"/>
                  </a:cubicBezTo>
                  <a:cubicBezTo>
                    <a:pt x="2214" y="2180"/>
                    <a:pt x="3508" y="656"/>
                    <a:pt x="11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 name="Google Shape;2216;p2"/>
            <p:cNvSpPr/>
            <p:nvPr/>
          </p:nvSpPr>
          <p:spPr>
            <a:xfrm>
              <a:off x="2104275" y="868400"/>
              <a:ext cx="25" cy="25"/>
            </a:xfrm>
            <a:custGeom>
              <a:avLst/>
              <a:gdLst/>
              <a:ahLst/>
              <a:cxnLst/>
              <a:rect l="l" t="t" r="r" b="b"/>
              <a:pathLst>
                <a:path w="1" h="1" fill="none" extrusionOk="0">
                  <a:moveTo>
                    <a:pt x="0" y="1"/>
                  </a:moveTo>
                  <a:lnTo>
                    <a:pt x="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7" name="Google Shape;2217;p2"/>
            <p:cNvSpPr/>
            <p:nvPr/>
          </p:nvSpPr>
          <p:spPr>
            <a:xfrm>
              <a:off x="2037475" y="599775"/>
              <a:ext cx="68875" cy="268650"/>
            </a:xfrm>
            <a:custGeom>
              <a:avLst/>
              <a:gdLst/>
              <a:ahLst/>
              <a:cxnLst/>
              <a:rect l="l" t="t" r="r" b="b"/>
              <a:pathLst>
                <a:path w="2755" h="10746" extrusionOk="0">
                  <a:moveTo>
                    <a:pt x="1293" y="1"/>
                  </a:moveTo>
                  <a:cubicBezTo>
                    <a:pt x="711" y="1"/>
                    <a:pt x="161" y="375"/>
                    <a:pt x="99" y="895"/>
                  </a:cubicBezTo>
                  <a:cubicBezTo>
                    <a:pt x="0" y="1419"/>
                    <a:pt x="377" y="1911"/>
                    <a:pt x="902" y="1960"/>
                  </a:cubicBezTo>
                  <a:lnTo>
                    <a:pt x="1049" y="1960"/>
                  </a:lnTo>
                  <a:cubicBezTo>
                    <a:pt x="1574" y="1927"/>
                    <a:pt x="1836" y="1321"/>
                    <a:pt x="1639" y="1075"/>
                  </a:cubicBezTo>
                  <a:cubicBezTo>
                    <a:pt x="1561" y="955"/>
                    <a:pt x="1441" y="901"/>
                    <a:pt x="1322" y="901"/>
                  </a:cubicBezTo>
                  <a:cubicBezTo>
                    <a:pt x="1116" y="901"/>
                    <a:pt x="914" y="1062"/>
                    <a:pt x="935" y="1321"/>
                  </a:cubicBezTo>
                  <a:cubicBezTo>
                    <a:pt x="951" y="1632"/>
                    <a:pt x="1295" y="1616"/>
                    <a:pt x="1344" y="1649"/>
                  </a:cubicBezTo>
                  <a:cubicBezTo>
                    <a:pt x="1377" y="1682"/>
                    <a:pt x="1344" y="1747"/>
                    <a:pt x="1344" y="1747"/>
                  </a:cubicBezTo>
                  <a:cubicBezTo>
                    <a:pt x="1295" y="1813"/>
                    <a:pt x="1230" y="1862"/>
                    <a:pt x="1164" y="1895"/>
                  </a:cubicBezTo>
                  <a:cubicBezTo>
                    <a:pt x="1148" y="1895"/>
                    <a:pt x="1115" y="1911"/>
                    <a:pt x="1099" y="1911"/>
                  </a:cubicBezTo>
                  <a:cubicBezTo>
                    <a:pt x="1065" y="1915"/>
                    <a:pt x="1032" y="1917"/>
                    <a:pt x="999" y="1917"/>
                  </a:cubicBezTo>
                  <a:cubicBezTo>
                    <a:pt x="473" y="1917"/>
                    <a:pt x="73" y="1436"/>
                    <a:pt x="181" y="911"/>
                  </a:cubicBezTo>
                  <a:cubicBezTo>
                    <a:pt x="252" y="439"/>
                    <a:pt x="748" y="115"/>
                    <a:pt x="1265" y="115"/>
                  </a:cubicBezTo>
                  <a:cubicBezTo>
                    <a:pt x="1574" y="115"/>
                    <a:pt x="1892" y="231"/>
                    <a:pt x="2131" y="501"/>
                  </a:cubicBezTo>
                  <a:cubicBezTo>
                    <a:pt x="2443" y="911"/>
                    <a:pt x="2590" y="1436"/>
                    <a:pt x="2541" y="1944"/>
                  </a:cubicBezTo>
                  <a:cubicBezTo>
                    <a:pt x="2525" y="2452"/>
                    <a:pt x="2410" y="2960"/>
                    <a:pt x="2230" y="3435"/>
                  </a:cubicBezTo>
                  <a:cubicBezTo>
                    <a:pt x="1410" y="5468"/>
                    <a:pt x="525" y="7500"/>
                    <a:pt x="1148" y="8976"/>
                  </a:cubicBezTo>
                  <a:cubicBezTo>
                    <a:pt x="1672" y="10303"/>
                    <a:pt x="2574" y="10697"/>
                    <a:pt x="2656" y="10746"/>
                  </a:cubicBezTo>
                  <a:cubicBezTo>
                    <a:pt x="1984" y="10336"/>
                    <a:pt x="1476" y="9697"/>
                    <a:pt x="1230" y="8943"/>
                  </a:cubicBezTo>
                  <a:cubicBezTo>
                    <a:pt x="672" y="7517"/>
                    <a:pt x="1557" y="5550"/>
                    <a:pt x="2393" y="3501"/>
                  </a:cubicBezTo>
                  <a:cubicBezTo>
                    <a:pt x="2590" y="3009"/>
                    <a:pt x="2688" y="2485"/>
                    <a:pt x="2721" y="1960"/>
                  </a:cubicBezTo>
                  <a:cubicBezTo>
                    <a:pt x="2754" y="1403"/>
                    <a:pt x="2574" y="846"/>
                    <a:pt x="2246" y="419"/>
                  </a:cubicBezTo>
                  <a:cubicBezTo>
                    <a:pt x="1976" y="125"/>
                    <a:pt x="1629" y="1"/>
                    <a:pt x="12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8" name="Google Shape;2218;p2"/>
            <p:cNvSpPr/>
            <p:nvPr/>
          </p:nvSpPr>
          <p:spPr>
            <a:xfrm>
              <a:off x="2122300" y="677850"/>
              <a:ext cx="95100" cy="93875"/>
            </a:xfrm>
            <a:custGeom>
              <a:avLst/>
              <a:gdLst/>
              <a:ahLst/>
              <a:cxnLst/>
              <a:rect l="l" t="t" r="r" b="b"/>
              <a:pathLst>
                <a:path w="3804" h="3755" extrusionOk="0">
                  <a:moveTo>
                    <a:pt x="3295" y="1"/>
                  </a:moveTo>
                  <a:cubicBezTo>
                    <a:pt x="3295" y="1"/>
                    <a:pt x="3295" y="268"/>
                    <a:pt x="3112" y="268"/>
                  </a:cubicBezTo>
                  <a:cubicBezTo>
                    <a:pt x="3098" y="268"/>
                    <a:pt x="3082" y="267"/>
                    <a:pt x="3066" y="263"/>
                  </a:cubicBezTo>
                  <a:cubicBezTo>
                    <a:pt x="2957" y="240"/>
                    <a:pt x="2817" y="181"/>
                    <a:pt x="2684" y="181"/>
                  </a:cubicBezTo>
                  <a:cubicBezTo>
                    <a:pt x="2535" y="181"/>
                    <a:pt x="2397" y="256"/>
                    <a:pt x="2328" y="542"/>
                  </a:cubicBezTo>
                  <a:cubicBezTo>
                    <a:pt x="2218" y="1077"/>
                    <a:pt x="2153" y="1643"/>
                    <a:pt x="1944" y="1643"/>
                  </a:cubicBezTo>
                  <a:cubicBezTo>
                    <a:pt x="1936" y="1643"/>
                    <a:pt x="1927" y="1642"/>
                    <a:pt x="1918" y="1640"/>
                  </a:cubicBezTo>
                  <a:lnTo>
                    <a:pt x="1885" y="1640"/>
                  </a:lnTo>
                  <a:cubicBezTo>
                    <a:pt x="1876" y="1642"/>
                    <a:pt x="1868" y="1643"/>
                    <a:pt x="1859" y="1643"/>
                  </a:cubicBezTo>
                  <a:cubicBezTo>
                    <a:pt x="1651" y="1643"/>
                    <a:pt x="1586" y="1077"/>
                    <a:pt x="1476" y="542"/>
                  </a:cubicBezTo>
                  <a:cubicBezTo>
                    <a:pt x="1406" y="256"/>
                    <a:pt x="1263" y="181"/>
                    <a:pt x="1110" y="181"/>
                  </a:cubicBezTo>
                  <a:cubicBezTo>
                    <a:pt x="974" y="181"/>
                    <a:pt x="830" y="240"/>
                    <a:pt x="722" y="263"/>
                  </a:cubicBezTo>
                  <a:cubicBezTo>
                    <a:pt x="701" y="269"/>
                    <a:pt x="682" y="272"/>
                    <a:pt x="665" y="272"/>
                  </a:cubicBezTo>
                  <a:cubicBezTo>
                    <a:pt x="498" y="272"/>
                    <a:pt x="525" y="1"/>
                    <a:pt x="525" y="1"/>
                  </a:cubicBezTo>
                  <a:lnTo>
                    <a:pt x="525" y="1"/>
                  </a:lnTo>
                  <a:cubicBezTo>
                    <a:pt x="525" y="1"/>
                    <a:pt x="295" y="83"/>
                    <a:pt x="148" y="673"/>
                  </a:cubicBezTo>
                  <a:cubicBezTo>
                    <a:pt x="0" y="1279"/>
                    <a:pt x="279" y="1493"/>
                    <a:pt x="1066" y="1870"/>
                  </a:cubicBezTo>
                  <a:cubicBezTo>
                    <a:pt x="1853" y="2230"/>
                    <a:pt x="1885" y="3509"/>
                    <a:pt x="1885" y="3509"/>
                  </a:cubicBezTo>
                  <a:lnTo>
                    <a:pt x="1902" y="3755"/>
                  </a:lnTo>
                  <a:lnTo>
                    <a:pt x="1918" y="3509"/>
                  </a:lnTo>
                  <a:cubicBezTo>
                    <a:pt x="1918" y="3509"/>
                    <a:pt x="1951" y="2230"/>
                    <a:pt x="2738" y="1870"/>
                  </a:cubicBezTo>
                  <a:cubicBezTo>
                    <a:pt x="3524" y="1509"/>
                    <a:pt x="3803" y="1279"/>
                    <a:pt x="3656" y="673"/>
                  </a:cubicBezTo>
                  <a:cubicBezTo>
                    <a:pt x="3508" y="83"/>
                    <a:pt x="3295" y="1"/>
                    <a:pt x="329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 name="Google Shape;2219;p2"/>
            <p:cNvSpPr/>
            <p:nvPr/>
          </p:nvSpPr>
          <p:spPr>
            <a:xfrm>
              <a:off x="2100175" y="589350"/>
              <a:ext cx="69275" cy="204100"/>
            </a:xfrm>
            <a:custGeom>
              <a:avLst/>
              <a:gdLst/>
              <a:ahLst/>
              <a:cxnLst/>
              <a:rect l="l" t="t" r="r" b="b"/>
              <a:pathLst>
                <a:path w="2771" h="8164" extrusionOk="0">
                  <a:moveTo>
                    <a:pt x="2066" y="0"/>
                  </a:moveTo>
                  <a:lnTo>
                    <a:pt x="2066" y="0"/>
                  </a:lnTo>
                  <a:cubicBezTo>
                    <a:pt x="2361" y="984"/>
                    <a:pt x="1295" y="1230"/>
                    <a:pt x="672" y="2377"/>
                  </a:cubicBezTo>
                  <a:cubicBezTo>
                    <a:pt x="574" y="2541"/>
                    <a:pt x="492" y="2738"/>
                    <a:pt x="443" y="2934"/>
                  </a:cubicBezTo>
                  <a:cubicBezTo>
                    <a:pt x="0" y="4295"/>
                    <a:pt x="262" y="5246"/>
                    <a:pt x="1574" y="6147"/>
                  </a:cubicBezTo>
                  <a:cubicBezTo>
                    <a:pt x="2705" y="6950"/>
                    <a:pt x="2754" y="8016"/>
                    <a:pt x="2754" y="8163"/>
                  </a:cubicBezTo>
                  <a:cubicBezTo>
                    <a:pt x="2770" y="7672"/>
                    <a:pt x="2623" y="7180"/>
                    <a:pt x="2328" y="6770"/>
                  </a:cubicBezTo>
                  <a:cubicBezTo>
                    <a:pt x="2016" y="6344"/>
                    <a:pt x="1623" y="6082"/>
                    <a:pt x="1049" y="5573"/>
                  </a:cubicBezTo>
                  <a:cubicBezTo>
                    <a:pt x="869" y="5410"/>
                    <a:pt x="721" y="5213"/>
                    <a:pt x="639" y="4983"/>
                  </a:cubicBezTo>
                  <a:cubicBezTo>
                    <a:pt x="312" y="4147"/>
                    <a:pt x="967" y="3279"/>
                    <a:pt x="1311" y="2918"/>
                  </a:cubicBezTo>
                  <a:cubicBezTo>
                    <a:pt x="1459" y="2738"/>
                    <a:pt x="1656" y="2574"/>
                    <a:pt x="1852" y="2377"/>
                  </a:cubicBezTo>
                  <a:cubicBezTo>
                    <a:pt x="2213" y="2033"/>
                    <a:pt x="2459" y="1574"/>
                    <a:pt x="2557" y="1082"/>
                  </a:cubicBezTo>
                  <a:cubicBezTo>
                    <a:pt x="2705" y="197"/>
                    <a:pt x="2066" y="0"/>
                    <a:pt x="20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0" name="Google Shape;2220;p2"/>
            <p:cNvSpPr/>
            <p:nvPr/>
          </p:nvSpPr>
          <p:spPr>
            <a:xfrm>
              <a:off x="881475" y="913300"/>
              <a:ext cx="226625" cy="157625"/>
            </a:xfrm>
            <a:custGeom>
              <a:avLst/>
              <a:gdLst/>
              <a:ahLst/>
              <a:cxnLst/>
              <a:rect l="l" t="t" r="r" b="b"/>
              <a:pathLst>
                <a:path w="9065" h="6305" extrusionOk="0">
                  <a:moveTo>
                    <a:pt x="7067" y="0"/>
                  </a:moveTo>
                  <a:cubicBezTo>
                    <a:pt x="6612" y="0"/>
                    <a:pt x="6184" y="162"/>
                    <a:pt x="5918" y="500"/>
                  </a:cubicBezTo>
                  <a:cubicBezTo>
                    <a:pt x="5524" y="909"/>
                    <a:pt x="5475" y="1549"/>
                    <a:pt x="5803" y="2008"/>
                  </a:cubicBezTo>
                  <a:cubicBezTo>
                    <a:pt x="5901" y="2139"/>
                    <a:pt x="6032" y="2254"/>
                    <a:pt x="6180" y="2319"/>
                  </a:cubicBezTo>
                  <a:lnTo>
                    <a:pt x="6213" y="2335"/>
                  </a:lnTo>
                  <a:lnTo>
                    <a:pt x="6278" y="2352"/>
                  </a:lnTo>
                  <a:cubicBezTo>
                    <a:pt x="6311" y="2368"/>
                    <a:pt x="6344" y="2368"/>
                    <a:pt x="6377" y="2368"/>
                  </a:cubicBezTo>
                  <a:cubicBezTo>
                    <a:pt x="6449" y="2390"/>
                    <a:pt x="6524" y="2400"/>
                    <a:pt x="6598" y="2400"/>
                  </a:cubicBezTo>
                  <a:cubicBezTo>
                    <a:pt x="6810" y="2400"/>
                    <a:pt x="7018" y="2317"/>
                    <a:pt x="7163" y="2172"/>
                  </a:cubicBezTo>
                  <a:cubicBezTo>
                    <a:pt x="7558" y="1761"/>
                    <a:pt x="7277" y="1210"/>
                    <a:pt x="6934" y="1210"/>
                  </a:cubicBezTo>
                  <a:cubicBezTo>
                    <a:pt x="6907" y="1210"/>
                    <a:pt x="6880" y="1214"/>
                    <a:pt x="6852" y="1221"/>
                  </a:cubicBezTo>
                  <a:cubicBezTo>
                    <a:pt x="6541" y="1319"/>
                    <a:pt x="6475" y="1729"/>
                    <a:pt x="6704" y="1860"/>
                  </a:cubicBezTo>
                  <a:cubicBezTo>
                    <a:pt x="6755" y="1883"/>
                    <a:pt x="6810" y="1894"/>
                    <a:pt x="6864" y="1894"/>
                  </a:cubicBezTo>
                  <a:cubicBezTo>
                    <a:pt x="6968" y="1894"/>
                    <a:pt x="7072" y="1854"/>
                    <a:pt x="7147" y="1778"/>
                  </a:cubicBezTo>
                  <a:lnTo>
                    <a:pt x="7147" y="1778"/>
                  </a:lnTo>
                  <a:cubicBezTo>
                    <a:pt x="7180" y="1926"/>
                    <a:pt x="7131" y="2073"/>
                    <a:pt x="6999" y="2155"/>
                  </a:cubicBezTo>
                  <a:cubicBezTo>
                    <a:pt x="6852" y="2266"/>
                    <a:pt x="6677" y="2321"/>
                    <a:pt x="6495" y="2321"/>
                  </a:cubicBezTo>
                  <a:cubicBezTo>
                    <a:pt x="6434" y="2321"/>
                    <a:pt x="6373" y="2315"/>
                    <a:pt x="6311" y="2303"/>
                  </a:cubicBezTo>
                  <a:cubicBezTo>
                    <a:pt x="6213" y="2270"/>
                    <a:pt x="6131" y="2237"/>
                    <a:pt x="6049" y="2188"/>
                  </a:cubicBezTo>
                  <a:cubicBezTo>
                    <a:pt x="5541" y="1778"/>
                    <a:pt x="5508" y="1024"/>
                    <a:pt x="5967" y="565"/>
                  </a:cubicBezTo>
                  <a:cubicBezTo>
                    <a:pt x="6222" y="256"/>
                    <a:pt x="6616" y="110"/>
                    <a:pt x="7033" y="110"/>
                  </a:cubicBezTo>
                  <a:cubicBezTo>
                    <a:pt x="7899" y="110"/>
                    <a:pt x="8862" y="742"/>
                    <a:pt x="8884" y="1860"/>
                  </a:cubicBezTo>
                  <a:cubicBezTo>
                    <a:pt x="8917" y="2663"/>
                    <a:pt x="8475" y="3417"/>
                    <a:pt x="7753" y="3794"/>
                  </a:cubicBezTo>
                  <a:cubicBezTo>
                    <a:pt x="7737" y="3794"/>
                    <a:pt x="7721" y="3811"/>
                    <a:pt x="7704" y="3827"/>
                  </a:cubicBezTo>
                  <a:cubicBezTo>
                    <a:pt x="7606" y="3860"/>
                    <a:pt x="7524" y="3876"/>
                    <a:pt x="7426" y="3909"/>
                  </a:cubicBezTo>
                  <a:cubicBezTo>
                    <a:pt x="7208" y="3958"/>
                    <a:pt x="6991" y="3979"/>
                    <a:pt x="6775" y="3979"/>
                  </a:cubicBezTo>
                  <a:cubicBezTo>
                    <a:pt x="5188" y="3979"/>
                    <a:pt x="3636" y="2833"/>
                    <a:pt x="2298" y="2833"/>
                  </a:cubicBezTo>
                  <a:cubicBezTo>
                    <a:pt x="2152" y="2833"/>
                    <a:pt x="2009" y="2846"/>
                    <a:pt x="1869" y="2876"/>
                  </a:cubicBezTo>
                  <a:cubicBezTo>
                    <a:pt x="607" y="3155"/>
                    <a:pt x="246" y="4040"/>
                    <a:pt x="148" y="4581"/>
                  </a:cubicBezTo>
                  <a:cubicBezTo>
                    <a:pt x="0" y="5122"/>
                    <a:pt x="115" y="5728"/>
                    <a:pt x="558" y="6056"/>
                  </a:cubicBezTo>
                  <a:cubicBezTo>
                    <a:pt x="785" y="6226"/>
                    <a:pt x="1055" y="6304"/>
                    <a:pt x="1318" y="6304"/>
                  </a:cubicBezTo>
                  <a:cubicBezTo>
                    <a:pt x="1739" y="6304"/>
                    <a:pt x="2140" y="6104"/>
                    <a:pt x="2312" y="5761"/>
                  </a:cubicBezTo>
                  <a:cubicBezTo>
                    <a:pt x="2656" y="5220"/>
                    <a:pt x="2361" y="4516"/>
                    <a:pt x="1869" y="4384"/>
                  </a:cubicBezTo>
                  <a:cubicBezTo>
                    <a:pt x="1775" y="4347"/>
                    <a:pt x="1678" y="4329"/>
                    <a:pt x="1583" y="4329"/>
                  </a:cubicBezTo>
                  <a:cubicBezTo>
                    <a:pt x="1265" y="4329"/>
                    <a:pt x="966" y="4528"/>
                    <a:pt x="853" y="4843"/>
                  </a:cubicBezTo>
                  <a:cubicBezTo>
                    <a:pt x="820" y="4958"/>
                    <a:pt x="804" y="5089"/>
                    <a:pt x="836" y="5220"/>
                  </a:cubicBezTo>
                  <a:cubicBezTo>
                    <a:pt x="836" y="5237"/>
                    <a:pt x="836" y="5253"/>
                    <a:pt x="853" y="5270"/>
                  </a:cubicBezTo>
                  <a:cubicBezTo>
                    <a:pt x="853" y="5270"/>
                    <a:pt x="853" y="5286"/>
                    <a:pt x="853" y="5286"/>
                  </a:cubicBezTo>
                  <a:cubicBezTo>
                    <a:pt x="914" y="5520"/>
                    <a:pt x="1124" y="5662"/>
                    <a:pt x="1350" y="5662"/>
                  </a:cubicBezTo>
                  <a:cubicBezTo>
                    <a:pt x="1425" y="5662"/>
                    <a:pt x="1501" y="5646"/>
                    <a:pt x="1574" y="5614"/>
                  </a:cubicBezTo>
                  <a:cubicBezTo>
                    <a:pt x="1909" y="5470"/>
                    <a:pt x="1794" y="4908"/>
                    <a:pt x="1455" y="4908"/>
                  </a:cubicBezTo>
                  <a:cubicBezTo>
                    <a:pt x="1446" y="4908"/>
                    <a:pt x="1436" y="4908"/>
                    <a:pt x="1426" y="4909"/>
                  </a:cubicBezTo>
                  <a:cubicBezTo>
                    <a:pt x="1049" y="4958"/>
                    <a:pt x="1115" y="5319"/>
                    <a:pt x="1049" y="5368"/>
                  </a:cubicBezTo>
                  <a:cubicBezTo>
                    <a:pt x="1040" y="5377"/>
                    <a:pt x="1029" y="5381"/>
                    <a:pt x="1018" y="5381"/>
                  </a:cubicBezTo>
                  <a:cubicBezTo>
                    <a:pt x="971" y="5381"/>
                    <a:pt x="915" y="5309"/>
                    <a:pt x="902" y="5270"/>
                  </a:cubicBezTo>
                  <a:cubicBezTo>
                    <a:pt x="836" y="5089"/>
                    <a:pt x="836" y="4876"/>
                    <a:pt x="935" y="4696"/>
                  </a:cubicBezTo>
                  <a:cubicBezTo>
                    <a:pt x="1084" y="4500"/>
                    <a:pt x="1307" y="4385"/>
                    <a:pt x="1539" y="4385"/>
                  </a:cubicBezTo>
                  <a:cubicBezTo>
                    <a:pt x="1638" y="4385"/>
                    <a:pt x="1739" y="4406"/>
                    <a:pt x="1836" y="4450"/>
                  </a:cubicBezTo>
                  <a:cubicBezTo>
                    <a:pt x="2295" y="4565"/>
                    <a:pt x="2541" y="5220"/>
                    <a:pt x="2230" y="5712"/>
                  </a:cubicBezTo>
                  <a:cubicBezTo>
                    <a:pt x="2079" y="6023"/>
                    <a:pt x="1700" y="6206"/>
                    <a:pt x="1313" y="6206"/>
                  </a:cubicBezTo>
                  <a:cubicBezTo>
                    <a:pt x="1068" y="6206"/>
                    <a:pt x="820" y="6133"/>
                    <a:pt x="623" y="5974"/>
                  </a:cubicBezTo>
                  <a:cubicBezTo>
                    <a:pt x="82" y="5565"/>
                    <a:pt x="115" y="4630"/>
                    <a:pt x="541" y="4057"/>
                  </a:cubicBezTo>
                  <a:cubicBezTo>
                    <a:pt x="903" y="3583"/>
                    <a:pt x="1491" y="3346"/>
                    <a:pt x="2105" y="3346"/>
                  </a:cubicBezTo>
                  <a:cubicBezTo>
                    <a:pt x="2299" y="3346"/>
                    <a:pt x="2496" y="3370"/>
                    <a:pt x="2689" y="3417"/>
                  </a:cubicBezTo>
                  <a:cubicBezTo>
                    <a:pt x="3492" y="3614"/>
                    <a:pt x="4328" y="3958"/>
                    <a:pt x="5213" y="4188"/>
                  </a:cubicBezTo>
                  <a:cubicBezTo>
                    <a:pt x="5539" y="4247"/>
                    <a:pt x="5870" y="4281"/>
                    <a:pt x="6196" y="4281"/>
                  </a:cubicBezTo>
                  <a:cubicBezTo>
                    <a:pt x="6772" y="4281"/>
                    <a:pt x="7334" y="4176"/>
                    <a:pt x="7835" y="3925"/>
                  </a:cubicBezTo>
                  <a:cubicBezTo>
                    <a:pt x="8606" y="3516"/>
                    <a:pt x="9065" y="2712"/>
                    <a:pt x="9048" y="1860"/>
                  </a:cubicBezTo>
                  <a:cubicBezTo>
                    <a:pt x="9005" y="656"/>
                    <a:pt x="7981" y="0"/>
                    <a:pt x="70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1" name="Google Shape;2221;p2"/>
            <p:cNvSpPr/>
            <p:nvPr/>
          </p:nvSpPr>
          <p:spPr>
            <a:xfrm>
              <a:off x="805250" y="1049125"/>
              <a:ext cx="153700" cy="154925"/>
            </a:xfrm>
            <a:custGeom>
              <a:avLst/>
              <a:gdLst/>
              <a:ahLst/>
              <a:cxnLst/>
              <a:rect l="l" t="t" r="r" b="b"/>
              <a:pathLst>
                <a:path w="6148" h="6197" extrusionOk="0">
                  <a:moveTo>
                    <a:pt x="3066" y="0"/>
                  </a:moveTo>
                  <a:cubicBezTo>
                    <a:pt x="3033" y="115"/>
                    <a:pt x="3017" y="246"/>
                    <a:pt x="3000" y="361"/>
                  </a:cubicBezTo>
                  <a:cubicBezTo>
                    <a:pt x="3000" y="361"/>
                    <a:pt x="2935" y="1263"/>
                    <a:pt x="2033" y="1377"/>
                  </a:cubicBezTo>
                  <a:cubicBezTo>
                    <a:pt x="1164" y="1508"/>
                    <a:pt x="574" y="1640"/>
                    <a:pt x="542" y="2295"/>
                  </a:cubicBezTo>
                  <a:cubicBezTo>
                    <a:pt x="511" y="2921"/>
                    <a:pt x="324" y="3235"/>
                    <a:pt x="60" y="3235"/>
                  </a:cubicBezTo>
                  <a:cubicBezTo>
                    <a:pt x="40" y="3235"/>
                    <a:pt x="21" y="3233"/>
                    <a:pt x="1" y="3229"/>
                  </a:cubicBezTo>
                  <a:lnTo>
                    <a:pt x="1" y="3229"/>
                  </a:lnTo>
                  <a:cubicBezTo>
                    <a:pt x="1" y="3230"/>
                    <a:pt x="364" y="3763"/>
                    <a:pt x="967" y="3763"/>
                  </a:cubicBezTo>
                  <a:cubicBezTo>
                    <a:pt x="1089" y="3763"/>
                    <a:pt x="1221" y="3741"/>
                    <a:pt x="1361" y="3688"/>
                  </a:cubicBezTo>
                  <a:cubicBezTo>
                    <a:pt x="2181" y="3377"/>
                    <a:pt x="2115" y="2820"/>
                    <a:pt x="2131" y="2672"/>
                  </a:cubicBezTo>
                  <a:cubicBezTo>
                    <a:pt x="2131" y="2519"/>
                    <a:pt x="2203" y="2308"/>
                    <a:pt x="2346" y="2308"/>
                  </a:cubicBezTo>
                  <a:cubicBezTo>
                    <a:pt x="2356" y="2308"/>
                    <a:pt x="2367" y="2309"/>
                    <a:pt x="2377" y="2312"/>
                  </a:cubicBezTo>
                  <a:cubicBezTo>
                    <a:pt x="2541" y="2344"/>
                    <a:pt x="2607" y="2672"/>
                    <a:pt x="2361" y="2951"/>
                  </a:cubicBezTo>
                  <a:cubicBezTo>
                    <a:pt x="2017" y="3311"/>
                    <a:pt x="1984" y="3852"/>
                    <a:pt x="2263" y="4262"/>
                  </a:cubicBezTo>
                  <a:cubicBezTo>
                    <a:pt x="2623" y="4819"/>
                    <a:pt x="3066" y="6196"/>
                    <a:pt x="3066" y="6196"/>
                  </a:cubicBezTo>
                  <a:cubicBezTo>
                    <a:pt x="3066" y="6196"/>
                    <a:pt x="3508" y="4819"/>
                    <a:pt x="3869" y="4262"/>
                  </a:cubicBezTo>
                  <a:cubicBezTo>
                    <a:pt x="4164" y="3852"/>
                    <a:pt x="4115" y="3311"/>
                    <a:pt x="3771" y="2951"/>
                  </a:cubicBezTo>
                  <a:cubicBezTo>
                    <a:pt x="3541" y="2656"/>
                    <a:pt x="3607" y="2344"/>
                    <a:pt x="3771" y="2312"/>
                  </a:cubicBezTo>
                  <a:cubicBezTo>
                    <a:pt x="3777" y="2311"/>
                    <a:pt x="3782" y="2311"/>
                    <a:pt x="3788" y="2311"/>
                  </a:cubicBezTo>
                  <a:cubicBezTo>
                    <a:pt x="3939" y="2311"/>
                    <a:pt x="4001" y="2514"/>
                    <a:pt x="4016" y="2656"/>
                  </a:cubicBezTo>
                  <a:cubicBezTo>
                    <a:pt x="4033" y="2820"/>
                    <a:pt x="3967" y="3377"/>
                    <a:pt x="4787" y="3688"/>
                  </a:cubicBezTo>
                  <a:cubicBezTo>
                    <a:pt x="4922" y="3740"/>
                    <a:pt x="5050" y="3761"/>
                    <a:pt x="5169" y="3761"/>
                  </a:cubicBezTo>
                  <a:cubicBezTo>
                    <a:pt x="5770" y="3761"/>
                    <a:pt x="6147" y="3213"/>
                    <a:pt x="6147" y="3213"/>
                  </a:cubicBezTo>
                  <a:lnTo>
                    <a:pt x="6147" y="3213"/>
                  </a:lnTo>
                  <a:cubicBezTo>
                    <a:pt x="6121" y="3219"/>
                    <a:pt x="6096" y="3221"/>
                    <a:pt x="6071" y="3221"/>
                  </a:cubicBezTo>
                  <a:cubicBezTo>
                    <a:pt x="5801" y="3221"/>
                    <a:pt x="5620" y="2896"/>
                    <a:pt x="5590" y="2295"/>
                  </a:cubicBezTo>
                  <a:cubicBezTo>
                    <a:pt x="5557" y="1640"/>
                    <a:pt x="4984" y="1508"/>
                    <a:pt x="4098" y="1377"/>
                  </a:cubicBezTo>
                  <a:cubicBezTo>
                    <a:pt x="3230" y="1263"/>
                    <a:pt x="3148" y="361"/>
                    <a:pt x="3148" y="361"/>
                  </a:cubicBezTo>
                  <a:cubicBezTo>
                    <a:pt x="3131" y="246"/>
                    <a:pt x="3099" y="115"/>
                    <a:pt x="30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2" name="Google Shape;2222;p2"/>
            <p:cNvSpPr/>
            <p:nvPr/>
          </p:nvSpPr>
          <p:spPr>
            <a:xfrm>
              <a:off x="908525" y="1002750"/>
              <a:ext cx="161475" cy="92700"/>
            </a:xfrm>
            <a:custGeom>
              <a:avLst/>
              <a:gdLst/>
              <a:ahLst/>
              <a:cxnLst/>
              <a:rect l="l" t="t" r="r" b="b"/>
              <a:pathLst>
                <a:path w="6459" h="3708" extrusionOk="0">
                  <a:moveTo>
                    <a:pt x="948" y="0"/>
                  </a:moveTo>
                  <a:cubicBezTo>
                    <a:pt x="332" y="0"/>
                    <a:pt x="0" y="265"/>
                    <a:pt x="0" y="265"/>
                  </a:cubicBezTo>
                  <a:cubicBezTo>
                    <a:pt x="225" y="193"/>
                    <a:pt x="434" y="147"/>
                    <a:pt x="642" y="147"/>
                  </a:cubicBezTo>
                  <a:cubicBezTo>
                    <a:pt x="949" y="147"/>
                    <a:pt x="1255" y="247"/>
                    <a:pt x="1607" y="511"/>
                  </a:cubicBezTo>
                  <a:cubicBezTo>
                    <a:pt x="2213" y="954"/>
                    <a:pt x="1836" y="1708"/>
                    <a:pt x="1738" y="2200"/>
                  </a:cubicBezTo>
                  <a:cubicBezTo>
                    <a:pt x="1639" y="2708"/>
                    <a:pt x="2361" y="2921"/>
                    <a:pt x="2721" y="3085"/>
                  </a:cubicBezTo>
                  <a:cubicBezTo>
                    <a:pt x="3082" y="3249"/>
                    <a:pt x="2901" y="3708"/>
                    <a:pt x="2901" y="3708"/>
                  </a:cubicBezTo>
                  <a:cubicBezTo>
                    <a:pt x="4229" y="2888"/>
                    <a:pt x="3377" y="1937"/>
                    <a:pt x="3147" y="1675"/>
                  </a:cubicBezTo>
                  <a:cubicBezTo>
                    <a:pt x="2958" y="1445"/>
                    <a:pt x="3081" y="1216"/>
                    <a:pt x="3259" y="1216"/>
                  </a:cubicBezTo>
                  <a:cubicBezTo>
                    <a:pt x="3296" y="1216"/>
                    <a:pt x="3337" y="1226"/>
                    <a:pt x="3377" y="1249"/>
                  </a:cubicBezTo>
                  <a:cubicBezTo>
                    <a:pt x="3623" y="1380"/>
                    <a:pt x="3262" y="1872"/>
                    <a:pt x="3934" y="2314"/>
                  </a:cubicBezTo>
                  <a:cubicBezTo>
                    <a:pt x="4102" y="2421"/>
                    <a:pt x="4261" y="2461"/>
                    <a:pt x="4405" y="2461"/>
                  </a:cubicBezTo>
                  <a:cubicBezTo>
                    <a:pt x="4836" y="2461"/>
                    <a:pt x="5131" y="2101"/>
                    <a:pt x="5131" y="2101"/>
                  </a:cubicBezTo>
                  <a:lnTo>
                    <a:pt x="5131" y="2101"/>
                  </a:lnTo>
                  <a:cubicBezTo>
                    <a:pt x="5125" y="2102"/>
                    <a:pt x="5119" y="2102"/>
                    <a:pt x="5114" y="2102"/>
                  </a:cubicBezTo>
                  <a:cubicBezTo>
                    <a:pt x="4744" y="2102"/>
                    <a:pt x="4948" y="1574"/>
                    <a:pt x="4770" y="1413"/>
                  </a:cubicBezTo>
                  <a:cubicBezTo>
                    <a:pt x="4692" y="1357"/>
                    <a:pt x="4591" y="1324"/>
                    <a:pt x="4489" y="1324"/>
                  </a:cubicBezTo>
                  <a:cubicBezTo>
                    <a:pt x="4440" y="1324"/>
                    <a:pt x="4391" y="1332"/>
                    <a:pt x="4344" y="1347"/>
                  </a:cubicBezTo>
                  <a:cubicBezTo>
                    <a:pt x="4289" y="1360"/>
                    <a:pt x="4236" y="1366"/>
                    <a:pt x="4188" y="1366"/>
                  </a:cubicBezTo>
                  <a:cubicBezTo>
                    <a:pt x="4050" y="1366"/>
                    <a:pt x="3959" y="1314"/>
                    <a:pt x="4032" y="1216"/>
                  </a:cubicBezTo>
                  <a:cubicBezTo>
                    <a:pt x="4062" y="1174"/>
                    <a:pt x="4096" y="1158"/>
                    <a:pt x="4141" y="1158"/>
                  </a:cubicBezTo>
                  <a:cubicBezTo>
                    <a:pt x="4274" y="1158"/>
                    <a:pt x="4508" y="1294"/>
                    <a:pt x="5032" y="1331"/>
                  </a:cubicBezTo>
                  <a:cubicBezTo>
                    <a:pt x="5060" y="1333"/>
                    <a:pt x="5087" y="1333"/>
                    <a:pt x="5114" y="1333"/>
                  </a:cubicBezTo>
                  <a:cubicBezTo>
                    <a:pt x="5892" y="1333"/>
                    <a:pt x="6458" y="675"/>
                    <a:pt x="6458" y="675"/>
                  </a:cubicBezTo>
                  <a:lnTo>
                    <a:pt x="6458" y="675"/>
                  </a:lnTo>
                  <a:cubicBezTo>
                    <a:pt x="6000" y="931"/>
                    <a:pt x="5512" y="1029"/>
                    <a:pt x="5023" y="1029"/>
                  </a:cubicBezTo>
                  <a:cubicBezTo>
                    <a:pt x="3852" y="1029"/>
                    <a:pt x="2668" y="468"/>
                    <a:pt x="1836" y="167"/>
                  </a:cubicBezTo>
                  <a:cubicBezTo>
                    <a:pt x="1495" y="44"/>
                    <a:pt x="1198" y="0"/>
                    <a:pt x="9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3" name="Google Shape;2223;p2"/>
            <p:cNvSpPr/>
            <p:nvPr/>
          </p:nvSpPr>
          <p:spPr>
            <a:xfrm>
              <a:off x="949900" y="911025"/>
              <a:ext cx="90175" cy="63125"/>
            </a:xfrm>
            <a:custGeom>
              <a:avLst/>
              <a:gdLst/>
              <a:ahLst/>
              <a:cxnLst/>
              <a:rect l="l" t="t" r="r" b="b"/>
              <a:pathLst>
                <a:path w="3607" h="2525" extrusionOk="0">
                  <a:moveTo>
                    <a:pt x="2492" y="0"/>
                  </a:moveTo>
                  <a:cubicBezTo>
                    <a:pt x="1908" y="0"/>
                    <a:pt x="1240" y="123"/>
                    <a:pt x="869" y="607"/>
                  </a:cubicBezTo>
                  <a:cubicBezTo>
                    <a:pt x="1" y="1771"/>
                    <a:pt x="525" y="2525"/>
                    <a:pt x="525" y="2525"/>
                  </a:cubicBezTo>
                  <a:cubicBezTo>
                    <a:pt x="525" y="2525"/>
                    <a:pt x="361" y="2164"/>
                    <a:pt x="1394" y="2164"/>
                  </a:cubicBezTo>
                  <a:cubicBezTo>
                    <a:pt x="2427" y="2148"/>
                    <a:pt x="2312" y="1492"/>
                    <a:pt x="2263" y="1263"/>
                  </a:cubicBezTo>
                  <a:cubicBezTo>
                    <a:pt x="2181" y="1017"/>
                    <a:pt x="2246" y="738"/>
                    <a:pt x="2410" y="541"/>
                  </a:cubicBezTo>
                  <a:cubicBezTo>
                    <a:pt x="2656" y="197"/>
                    <a:pt x="3607" y="132"/>
                    <a:pt x="3607" y="132"/>
                  </a:cubicBezTo>
                  <a:cubicBezTo>
                    <a:pt x="3607" y="132"/>
                    <a:pt x="3095" y="0"/>
                    <a:pt x="249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4" name="Google Shape;2224;p2"/>
            <p:cNvSpPr/>
            <p:nvPr/>
          </p:nvSpPr>
          <p:spPr>
            <a:xfrm>
              <a:off x="1019150" y="844225"/>
              <a:ext cx="56175" cy="66825"/>
            </a:xfrm>
            <a:custGeom>
              <a:avLst/>
              <a:gdLst/>
              <a:ahLst/>
              <a:cxnLst/>
              <a:rect l="l" t="t" r="r" b="b"/>
              <a:pathLst>
                <a:path w="2247" h="2673" extrusionOk="0">
                  <a:moveTo>
                    <a:pt x="1132" y="1"/>
                  </a:moveTo>
                  <a:cubicBezTo>
                    <a:pt x="1132" y="1"/>
                    <a:pt x="1345" y="542"/>
                    <a:pt x="984" y="722"/>
                  </a:cubicBezTo>
                  <a:cubicBezTo>
                    <a:pt x="624" y="935"/>
                    <a:pt x="1" y="1345"/>
                    <a:pt x="247" y="2001"/>
                  </a:cubicBezTo>
                  <a:cubicBezTo>
                    <a:pt x="493" y="2673"/>
                    <a:pt x="1673" y="2410"/>
                    <a:pt x="2246" y="2607"/>
                  </a:cubicBezTo>
                  <a:cubicBezTo>
                    <a:pt x="2246" y="2607"/>
                    <a:pt x="1378" y="2148"/>
                    <a:pt x="1443" y="1427"/>
                  </a:cubicBezTo>
                  <a:cubicBezTo>
                    <a:pt x="1509" y="689"/>
                    <a:pt x="1427" y="165"/>
                    <a:pt x="11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5" name="Google Shape;2225;p2"/>
            <p:cNvSpPr/>
            <p:nvPr/>
          </p:nvSpPr>
          <p:spPr>
            <a:xfrm>
              <a:off x="1080225" y="873325"/>
              <a:ext cx="79525" cy="107800"/>
            </a:xfrm>
            <a:custGeom>
              <a:avLst/>
              <a:gdLst/>
              <a:ahLst/>
              <a:cxnLst/>
              <a:rect l="l" t="t" r="r" b="b"/>
              <a:pathLst>
                <a:path w="3181" h="4312" extrusionOk="0">
                  <a:moveTo>
                    <a:pt x="377" y="1"/>
                  </a:moveTo>
                  <a:cubicBezTo>
                    <a:pt x="0" y="1345"/>
                    <a:pt x="541" y="1607"/>
                    <a:pt x="1098" y="2476"/>
                  </a:cubicBezTo>
                  <a:cubicBezTo>
                    <a:pt x="1656" y="3344"/>
                    <a:pt x="1049" y="4311"/>
                    <a:pt x="1049" y="4311"/>
                  </a:cubicBezTo>
                  <a:cubicBezTo>
                    <a:pt x="1426" y="4049"/>
                    <a:pt x="1787" y="3361"/>
                    <a:pt x="2475" y="2918"/>
                  </a:cubicBezTo>
                  <a:cubicBezTo>
                    <a:pt x="3180" y="2492"/>
                    <a:pt x="2885" y="1591"/>
                    <a:pt x="2885" y="1591"/>
                  </a:cubicBezTo>
                  <a:lnTo>
                    <a:pt x="2885" y="1591"/>
                  </a:lnTo>
                  <a:cubicBezTo>
                    <a:pt x="2846" y="1695"/>
                    <a:pt x="2743" y="1748"/>
                    <a:pt x="2570" y="1748"/>
                  </a:cubicBezTo>
                  <a:cubicBezTo>
                    <a:pt x="2526" y="1748"/>
                    <a:pt x="2479" y="1745"/>
                    <a:pt x="2426" y="1738"/>
                  </a:cubicBezTo>
                  <a:cubicBezTo>
                    <a:pt x="2398" y="1731"/>
                    <a:pt x="2371" y="1728"/>
                    <a:pt x="2344" y="1728"/>
                  </a:cubicBezTo>
                  <a:cubicBezTo>
                    <a:pt x="2119" y="1728"/>
                    <a:pt x="1943" y="1961"/>
                    <a:pt x="2016" y="2181"/>
                  </a:cubicBezTo>
                  <a:cubicBezTo>
                    <a:pt x="2082" y="2418"/>
                    <a:pt x="1936" y="2528"/>
                    <a:pt x="1791" y="2528"/>
                  </a:cubicBezTo>
                  <a:cubicBezTo>
                    <a:pt x="1756" y="2528"/>
                    <a:pt x="1721" y="2521"/>
                    <a:pt x="1688" y="2508"/>
                  </a:cubicBezTo>
                  <a:cubicBezTo>
                    <a:pt x="1541" y="2443"/>
                    <a:pt x="1541" y="2066"/>
                    <a:pt x="1754" y="1886"/>
                  </a:cubicBezTo>
                  <a:cubicBezTo>
                    <a:pt x="1984" y="1705"/>
                    <a:pt x="2115" y="1312"/>
                    <a:pt x="1934" y="689"/>
                  </a:cubicBezTo>
                  <a:cubicBezTo>
                    <a:pt x="1791" y="194"/>
                    <a:pt x="1305" y="103"/>
                    <a:pt x="989" y="103"/>
                  </a:cubicBezTo>
                  <a:cubicBezTo>
                    <a:pt x="907" y="103"/>
                    <a:pt x="837" y="109"/>
                    <a:pt x="787" y="115"/>
                  </a:cubicBezTo>
                  <a:cubicBezTo>
                    <a:pt x="756" y="122"/>
                    <a:pt x="725" y="125"/>
                    <a:pt x="695" y="125"/>
                  </a:cubicBezTo>
                  <a:cubicBezTo>
                    <a:pt x="579" y="125"/>
                    <a:pt x="468" y="78"/>
                    <a:pt x="37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6" name="Google Shape;2226;p2"/>
            <p:cNvSpPr/>
            <p:nvPr/>
          </p:nvSpPr>
          <p:spPr>
            <a:xfrm>
              <a:off x="1062175" y="714800"/>
              <a:ext cx="202875" cy="202400"/>
            </a:xfrm>
            <a:custGeom>
              <a:avLst/>
              <a:gdLst/>
              <a:ahLst/>
              <a:cxnLst/>
              <a:rect l="l" t="t" r="r" b="b"/>
              <a:pathLst>
                <a:path w="8115" h="8096" extrusionOk="0">
                  <a:moveTo>
                    <a:pt x="5777" y="1"/>
                  </a:moveTo>
                  <a:cubicBezTo>
                    <a:pt x="5253" y="1"/>
                    <a:pt x="4737" y="177"/>
                    <a:pt x="4427" y="572"/>
                  </a:cubicBezTo>
                  <a:cubicBezTo>
                    <a:pt x="4132" y="998"/>
                    <a:pt x="4082" y="1555"/>
                    <a:pt x="4312" y="2031"/>
                  </a:cubicBezTo>
                  <a:cubicBezTo>
                    <a:pt x="4521" y="2440"/>
                    <a:pt x="4859" y="2586"/>
                    <a:pt x="5189" y="2586"/>
                  </a:cubicBezTo>
                  <a:cubicBezTo>
                    <a:pt x="5532" y="2586"/>
                    <a:pt x="5866" y="2428"/>
                    <a:pt x="6033" y="2244"/>
                  </a:cubicBezTo>
                  <a:cubicBezTo>
                    <a:pt x="6230" y="2031"/>
                    <a:pt x="6295" y="1752"/>
                    <a:pt x="6246" y="1490"/>
                  </a:cubicBezTo>
                  <a:cubicBezTo>
                    <a:pt x="6188" y="1162"/>
                    <a:pt x="5960" y="1021"/>
                    <a:pt x="5752" y="1021"/>
                  </a:cubicBezTo>
                  <a:cubicBezTo>
                    <a:pt x="5606" y="1021"/>
                    <a:pt x="5471" y="1090"/>
                    <a:pt x="5410" y="1211"/>
                  </a:cubicBezTo>
                  <a:cubicBezTo>
                    <a:pt x="5279" y="1490"/>
                    <a:pt x="5345" y="1850"/>
                    <a:pt x="5754" y="1916"/>
                  </a:cubicBezTo>
                  <a:cubicBezTo>
                    <a:pt x="6099" y="1965"/>
                    <a:pt x="5918" y="2391"/>
                    <a:pt x="5476" y="2506"/>
                  </a:cubicBezTo>
                  <a:cubicBezTo>
                    <a:pt x="5395" y="2527"/>
                    <a:pt x="5314" y="2537"/>
                    <a:pt x="5235" y="2537"/>
                  </a:cubicBezTo>
                  <a:cubicBezTo>
                    <a:pt x="4876" y="2537"/>
                    <a:pt x="4541" y="2333"/>
                    <a:pt x="4394" y="1998"/>
                  </a:cubicBezTo>
                  <a:cubicBezTo>
                    <a:pt x="4181" y="1555"/>
                    <a:pt x="4230" y="1031"/>
                    <a:pt x="4525" y="637"/>
                  </a:cubicBezTo>
                  <a:cubicBezTo>
                    <a:pt x="4784" y="296"/>
                    <a:pt x="5249" y="125"/>
                    <a:pt x="5729" y="125"/>
                  </a:cubicBezTo>
                  <a:cubicBezTo>
                    <a:pt x="5824" y="125"/>
                    <a:pt x="5921" y="132"/>
                    <a:pt x="6017" y="146"/>
                  </a:cubicBezTo>
                  <a:cubicBezTo>
                    <a:pt x="7230" y="293"/>
                    <a:pt x="7918" y="1998"/>
                    <a:pt x="7197" y="3145"/>
                  </a:cubicBezTo>
                  <a:cubicBezTo>
                    <a:pt x="6967" y="3506"/>
                    <a:pt x="6623" y="3801"/>
                    <a:pt x="6230" y="3998"/>
                  </a:cubicBezTo>
                  <a:cubicBezTo>
                    <a:pt x="5842" y="4164"/>
                    <a:pt x="5393" y="4247"/>
                    <a:pt x="4870" y="4247"/>
                  </a:cubicBezTo>
                  <a:cubicBezTo>
                    <a:pt x="4462" y="4247"/>
                    <a:pt x="4011" y="4196"/>
                    <a:pt x="3509" y="4096"/>
                  </a:cubicBezTo>
                  <a:cubicBezTo>
                    <a:pt x="3203" y="4035"/>
                    <a:pt x="2903" y="4004"/>
                    <a:pt x="2617" y="4004"/>
                  </a:cubicBezTo>
                  <a:cubicBezTo>
                    <a:pt x="1290" y="4004"/>
                    <a:pt x="240" y="4660"/>
                    <a:pt x="132" y="5981"/>
                  </a:cubicBezTo>
                  <a:cubicBezTo>
                    <a:pt x="1" y="7571"/>
                    <a:pt x="1050" y="8095"/>
                    <a:pt x="1050" y="8095"/>
                  </a:cubicBezTo>
                  <a:cubicBezTo>
                    <a:pt x="1050" y="8095"/>
                    <a:pt x="1034" y="8079"/>
                    <a:pt x="1017" y="8063"/>
                  </a:cubicBezTo>
                  <a:cubicBezTo>
                    <a:pt x="460" y="7423"/>
                    <a:pt x="607" y="6227"/>
                    <a:pt x="607" y="6227"/>
                  </a:cubicBezTo>
                  <a:cubicBezTo>
                    <a:pt x="706" y="5702"/>
                    <a:pt x="968" y="5243"/>
                    <a:pt x="1361" y="4899"/>
                  </a:cubicBezTo>
                  <a:cubicBezTo>
                    <a:pt x="1942" y="4458"/>
                    <a:pt x="2676" y="4373"/>
                    <a:pt x="3159" y="4373"/>
                  </a:cubicBezTo>
                  <a:cubicBezTo>
                    <a:pt x="3467" y="4373"/>
                    <a:pt x="3673" y="4407"/>
                    <a:pt x="3673" y="4407"/>
                  </a:cubicBezTo>
                  <a:cubicBezTo>
                    <a:pt x="3935" y="4440"/>
                    <a:pt x="4164" y="4457"/>
                    <a:pt x="4377" y="4473"/>
                  </a:cubicBezTo>
                  <a:cubicBezTo>
                    <a:pt x="4463" y="4477"/>
                    <a:pt x="4550" y="4479"/>
                    <a:pt x="4638" y="4479"/>
                  </a:cubicBezTo>
                  <a:cubicBezTo>
                    <a:pt x="5626" y="4479"/>
                    <a:pt x="6727" y="4207"/>
                    <a:pt x="7344" y="3244"/>
                  </a:cubicBezTo>
                  <a:cubicBezTo>
                    <a:pt x="8115" y="1981"/>
                    <a:pt x="7361" y="178"/>
                    <a:pt x="6033" y="15"/>
                  </a:cubicBezTo>
                  <a:cubicBezTo>
                    <a:pt x="5948" y="5"/>
                    <a:pt x="5862" y="1"/>
                    <a:pt x="577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7" name="Google Shape;2227;p2"/>
            <p:cNvSpPr/>
            <p:nvPr/>
          </p:nvSpPr>
          <p:spPr>
            <a:xfrm>
              <a:off x="1115875" y="831225"/>
              <a:ext cx="116400" cy="59325"/>
            </a:xfrm>
            <a:custGeom>
              <a:avLst/>
              <a:gdLst/>
              <a:ahLst/>
              <a:cxnLst/>
              <a:rect l="l" t="t" r="r" b="b"/>
              <a:pathLst>
                <a:path w="4656" h="2373" extrusionOk="0">
                  <a:moveTo>
                    <a:pt x="1085" y="1"/>
                  </a:moveTo>
                  <a:cubicBezTo>
                    <a:pt x="394" y="1"/>
                    <a:pt x="0" y="226"/>
                    <a:pt x="0" y="226"/>
                  </a:cubicBezTo>
                  <a:cubicBezTo>
                    <a:pt x="93" y="206"/>
                    <a:pt x="181" y="197"/>
                    <a:pt x="264" y="197"/>
                  </a:cubicBezTo>
                  <a:cubicBezTo>
                    <a:pt x="742" y="197"/>
                    <a:pt x="1046" y="505"/>
                    <a:pt x="935" y="980"/>
                  </a:cubicBezTo>
                  <a:cubicBezTo>
                    <a:pt x="803" y="1390"/>
                    <a:pt x="967" y="1848"/>
                    <a:pt x="1328" y="2111"/>
                  </a:cubicBezTo>
                  <a:cubicBezTo>
                    <a:pt x="1639" y="2373"/>
                    <a:pt x="2557" y="2373"/>
                    <a:pt x="2557" y="2373"/>
                  </a:cubicBezTo>
                  <a:cubicBezTo>
                    <a:pt x="2295" y="2225"/>
                    <a:pt x="2524" y="1865"/>
                    <a:pt x="2688" y="1439"/>
                  </a:cubicBezTo>
                  <a:cubicBezTo>
                    <a:pt x="2844" y="1018"/>
                    <a:pt x="2422" y="864"/>
                    <a:pt x="2225" y="864"/>
                  </a:cubicBezTo>
                  <a:cubicBezTo>
                    <a:pt x="2215" y="864"/>
                    <a:pt x="2206" y="864"/>
                    <a:pt x="2197" y="865"/>
                  </a:cubicBezTo>
                  <a:cubicBezTo>
                    <a:pt x="2109" y="883"/>
                    <a:pt x="2035" y="900"/>
                    <a:pt x="1966" y="900"/>
                  </a:cubicBezTo>
                  <a:cubicBezTo>
                    <a:pt x="1905" y="900"/>
                    <a:pt x="1848" y="887"/>
                    <a:pt x="1787" y="849"/>
                  </a:cubicBezTo>
                  <a:cubicBezTo>
                    <a:pt x="1694" y="782"/>
                    <a:pt x="1730" y="564"/>
                    <a:pt x="2003" y="564"/>
                  </a:cubicBezTo>
                  <a:cubicBezTo>
                    <a:pt x="2065" y="564"/>
                    <a:pt x="2141" y="575"/>
                    <a:pt x="2229" y="603"/>
                  </a:cubicBezTo>
                  <a:cubicBezTo>
                    <a:pt x="2721" y="767"/>
                    <a:pt x="2574" y="1226"/>
                    <a:pt x="3295" y="1373"/>
                  </a:cubicBezTo>
                  <a:cubicBezTo>
                    <a:pt x="3351" y="1384"/>
                    <a:pt x="3404" y="1390"/>
                    <a:pt x="3454" y="1390"/>
                  </a:cubicBezTo>
                  <a:cubicBezTo>
                    <a:pt x="4057" y="1390"/>
                    <a:pt x="4203" y="627"/>
                    <a:pt x="4278" y="521"/>
                  </a:cubicBezTo>
                  <a:cubicBezTo>
                    <a:pt x="4393" y="390"/>
                    <a:pt x="4524" y="259"/>
                    <a:pt x="4655" y="144"/>
                  </a:cubicBezTo>
                  <a:lnTo>
                    <a:pt x="4655" y="144"/>
                  </a:lnTo>
                  <a:cubicBezTo>
                    <a:pt x="4456" y="267"/>
                    <a:pt x="4088" y="379"/>
                    <a:pt x="3556" y="379"/>
                  </a:cubicBezTo>
                  <a:cubicBezTo>
                    <a:pt x="3167" y="379"/>
                    <a:pt x="2691" y="319"/>
                    <a:pt x="2131" y="160"/>
                  </a:cubicBezTo>
                  <a:cubicBezTo>
                    <a:pt x="1733" y="42"/>
                    <a:pt x="1382" y="1"/>
                    <a:pt x="108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 name="Google Shape;2228;p2"/>
            <p:cNvSpPr/>
            <p:nvPr/>
          </p:nvSpPr>
          <p:spPr>
            <a:xfrm>
              <a:off x="1122425" y="721700"/>
              <a:ext cx="80750" cy="84125"/>
            </a:xfrm>
            <a:custGeom>
              <a:avLst/>
              <a:gdLst/>
              <a:ahLst/>
              <a:cxnLst/>
              <a:rect l="l" t="t" r="r" b="b"/>
              <a:pathLst>
                <a:path w="3230" h="3365" extrusionOk="0">
                  <a:moveTo>
                    <a:pt x="1967" y="1"/>
                  </a:moveTo>
                  <a:lnTo>
                    <a:pt x="1967" y="1"/>
                  </a:lnTo>
                  <a:cubicBezTo>
                    <a:pt x="1508" y="279"/>
                    <a:pt x="1443" y="722"/>
                    <a:pt x="722" y="1345"/>
                  </a:cubicBezTo>
                  <a:cubicBezTo>
                    <a:pt x="0" y="1968"/>
                    <a:pt x="214" y="2427"/>
                    <a:pt x="361" y="2689"/>
                  </a:cubicBezTo>
                  <a:cubicBezTo>
                    <a:pt x="459" y="2820"/>
                    <a:pt x="427" y="3000"/>
                    <a:pt x="296" y="3099"/>
                  </a:cubicBezTo>
                  <a:cubicBezTo>
                    <a:pt x="1394" y="2984"/>
                    <a:pt x="1246" y="2345"/>
                    <a:pt x="1181" y="2148"/>
                  </a:cubicBezTo>
                  <a:cubicBezTo>
                    <a:pt x="1115" y="1951"/>
                    <a:pt x="1148" y="1837"/>
                    <a:pt x="1246" y="1837"/>
                  </a:cubicBezTo>
                  <a:cubicBezTo>
                    <a:pt x="1361" y="1837"/>
                    <a:pt x="1345" y="2066"/>
                    <a:pt x="1345" y="2361"/>
                  </a:cubicBezTo>
                  <a:cubicBezTo>
                    <a:pt x="1328" y="2640"/>
                    <a:pt x="1279" y="3295"/>
                    <a:pt x="2131" y="3361"/>
                  </a:cubicBezTo>
                  <a:cubicBezTo>
                    <a:pt x="2162" y="3363"/>
                    <a:pt x="2191" y="3365"/>
                    <a:pt x="2220" y="3365"/>
                  </a:cubicBezTo>
                  <a:cubicBezTo>
                    <a:pt x="2986" y="3365"/>
                    <a:pt x="3230" y="2558"/>
                    <a:pt x="3230" y="2558"/>
                  </a:cubicBezTo>
                  <a:lnTo>
                    <a:pt x="3230" y="2558"/>
                  </a:lnTo>
                  <a:cubicBezTo>
                    <a:pt x="3104" y="2591"/>
                    <a:pt x="2956" y="2615"/>
                    <a:pt x="2799" y="2615"/>
                  </a:cubicBezTo>
                  <a:cubicBezTo>
                    <a:pt x="2345" y="2615"/>
                    <a:pt x="1822" y="2413"/>
                    <a:pt x="1590" y="1656"/>
                  </a:cubicBezTo>
                  <a:cubicBezTo>
                    <a:pt x="1394" y="1066"/>
                    <a:pt x="1541" y="427"/>
                    <a:pt x="196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9" name="Google Shape;2229;p2"/>
            <p:cNvSpPr/>
            <p:nvPr/>
          </p:nvSpPr>
          <p:spPr>
            <a:xfrm>
              <a:off x="1248225" y="602275"/>
              <a:ext cx="37725" cy="191575"/>
            </a:xfrm>
            <a:custGeom>
              <a:avLst/>
              <a:gdLst/>
              <a:ahLst/>
              <a:cxnLst/>
              <a:rect l="l" t="t" r="r" b="b"/>
              <a:pathLst>
                <a:path w="1509" h="7663" extrusionOk="0">
                  <a:moveTo>
                    <a:pt x="884" y="0"/>
                  </a:moveTo>
                  <a:cubicBezTo>
                    <a:pt x="563" y="0"/>
                    <a:pt x="328" y="369"/>
                    <a:pt x="328" y="369"/>
                  </a:cubicBezTo>
                  <a:cubicBezTo>
                    <a:pt x="50" y="778"/>
                    <a:pt x="1" y="1286"/>
                    <a:pt x="33" y="1860"/>
                  </a:cubicBezTo>
                  <a:cubicBezTo>
                    <a:pt x="99" y="2827"/>
                    <a:pt x="460" y="3975"/>
                    <a:pt x="558" y="5171"/>
                  </a:cubicBezTo>
                  <a:cubicBezTo>
                    <a:pt x="705" y="7056"/>
                    <a:pt x="50" y="7663"/>
                    <a:pt x="50" y="7663"/>
                  </a:cubicBezTo>
                  <a:cubicBezTo>
                    <a:pt x="738" y="7122"/>
                    <a:pt x="902" y="5368"/>
                    <a:pt x="771" y="3991"/>
                  </a:cubicBezTo>
                  <a:cubicBezTo>
                    <a:pt x="689" y="3286"/>
                    <a:pt x="673" y="2565"/>
                    <a:pt x="722" y="1860"/>
                  </a:cubicBezTo>
                  <a:cubicBezTo>
                    <a:pt x="755" y="1483"/>
                    <a:pt x="820" y="1205"/>
                    <a:pt x="919" y="1106"/>
                  </a:cubicBezTo>
                  <a:cubicBezTo>
                    <a:pt x="1181" y="844"/>
                    <a:pt x="1509" y="287"/>
                    <a:pt x="1099" y="57"/>
                  </a:cubicBezTo>
                  <a:cubicBezTo>
                    <a:pt x="1024" y="17"/>
                    <a:pt x="952" y="0"/>
                    <a:pt x="88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0" name="Google Shape;2230;p2"/>
            <p:cNvSpPr/>
            <p:nvPr/>
          </p:nvSpPr>
          <p:spPr>
            <a:xfrm>
              <a:off x="1296575" y="616400"/>
              <a:ext cx="116000" cy="136875"/>
            </a:xfrm>
            <a:custGeom>
              <a:avLst/>
              <a:gdLst/>
              <a:ahLst/>
              <a:cxnLst/>
              <a:rect l="l" t="t" r="r" b="b"/>
              <a:pathLst>
                <a:path w="4640" h="5475" extrusionOk="0">
                  <a:moveTo>
                    <a:pt x="4361" y="0"/>
                  </a:moveTo>
                  <a:cubicBezTo>
                    <a:pt x="4459" y="459"/>
                    <a:pt x="4345" y="935"/>
                    <a:pt x="4033" y="1295"/>
                  </a:cubicBezTo>
                  <a:cubicBezTo>
                    <a:pt x="3968" y="1361"/>
                    <a:pt x="3886" y="1426"/>
                    <a:pt x="3804" y="1492"/>
                  </a:cubicBezTo>
                  <a:cubicBezTo>
                    <a:pt x="3017" y="2049"/>
                    <a:pt x="1919" y="1771"/>
                    <a:pt x="1001" y="2393"/>
                  </a:cubicBezTo>
                  <a:cubicBezTo>
                    <a:pt x="99" y="3033"/>
                    <a:pt x="197" y="3934"/>
                    <a:pt x="181" y="4442"/>
                  </a:cubicBezTo>
                  <a:cubicBezTo>
                    <a:pt x="197" y="4803"/>
                    <a:pt x="132" y="5147"/>
                    <a:pt x="1" y="5475"/>
                  </a:cubicBezTo>
                  <a:cubicBezTo>
                    <a:pt x="312" y="5278"/>
                    <a:pt x="476" y="4934"/>
                    <a:pt x="460" y="4557"/>
                  </a:cubicBezTo>
                  <a:cubicBezTo>
                    <a:pt x="444" y="3909"/>
                    <a:pt x="516" y="3188"/>
                    <a:pt x="716" y="3188"/>
                  </a:cubicBezTo>
                  <a:cubicBezTo>
                    <a:pt x="728" y="3188"/>
                    <a:pt x="741" y="3191"/>
                    <a:pt x="755" y="3197"/>
                  </a:cubicBezTo>
                  <a:cubicBezTo>
                    <a:pt x="984" y="3311"/>
                    <a:pt x="804" y="3557"/>
                    <a:pt x="706" y="3721"/>
                  </a:cubicBezTo>
                  <a:cubicBezTo>
                    <a:pt x="624" y="3869"/>
                    <a:pt x="460" y="4541"/>
                    <a:pt x="1181" y="4950"/>
                  </a:cubicBezTo>
                  <a:cubicBezTo>
                    <a:pt x="1181" y="4950"/>
                    <a:pt x="935" y="4426"/>
                    <a:pt x="1345" y="4131"/>
                  </a:cubicBezTo>
                  <a:cubicBezTo>
                    <a:pt x="1738" y="3852"/>
                    <a:pt x="2001" y="3688"/>
                    <a:pt x="1951" y="3115"/>
                  </a:cubicBezTo>
                  <a:cubicBezTo>
                    <a:pt x="1908" y="2611"/>
                    <a:pt x="2244" y="2170"/>
                    <a:pt x="2482" y="2170"/>
                  </a:cubicBezTo>
                  <a:cubicBezTo>
                    <a:pt x="2515" y="2170"/>
                    <a:pt x="2546" y="2179"/>
                    <a:pt x="2574" y="2197"/>
                  </a:cubicBezTo>
                  <a:cubicBezTo>
                    <a:pt x="2787" y="2328"/>
                    <a:pt x="2525" y="2541"/>
                    <a:pt x="2410" y="2606"/>
                  </a:cubicBezTo>
                  <a:cubicBezTo>
                    <a:pt x="2214" y="2705"/>
                    <a:pt x="2181" y="2967"/>
                    <a:pt x="2345" y="3131"/>
                  </a:cubicBezTo>
                  <a:cubicBezTo>
                    <a:pt x="2541" y="3377"/>
                    <a:pt x="2476" y="3705"/>
                    <a:pt x="2214" y="3787"/>
                  </a:cubicBezTo>
                  <a:cubicBezTo>
                    <a:pt x="2214" y="3787"/>
                    <a:pt x="2270" y="3793"/>
                    <a:pt x="2365" y="3793"/>
                  </a:cubicBezTo>
                  <a:cubicBezTo>
                    <a:pt x="2691" y="3793"/>
                    <a:pt x="3469" y="3715"/>
                    <a:pt x="3951" y="3016"/>
                  </a:cubicBezTo>
                  <a:cubicBezTo>
                    <a:pt x="4312" y="2508"/>
                    <a:pt x="4525" y="1918"/>
                    <a:pt x="4590" y="1295"/>
                  </a:cubicBezTo>
                  <a:cubicBezTo>
                    <a:pt x="4640" y="853"/>
                    <a:pt x="4558" y="394"/>
                    <a:pt x="43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1" name="Google Shape;2231;p2"/>
            <p:cNvSpPr/>
            <p:nvPr/>
          </p:nvSpPr>
          <p:spPr>
            <a:xfrm>
              <a:off x="881875" y="758550"/>
              <a:ext cx="100025" cy="218725"/>
            </a:xfrm>
            <a:custGeom>
              <a:avLst/>
              <a:gdLst/>
              <a:ahLst/>
              <a:cxnLst/>
              <a:rect l="l" t="t" r="r" b="b"/>
              <a:pathLst>
                <a:path w="4001" h="8749" extrusionOk="0">
                  <a:moveTo>
                    <a:pt x="2081" y="0"/>
                  </a:moveTo>
                  <a:cubicBezTo>
                    <a:pt x="1553" y="0"/>
                    <a:pt x="1050" y="245"/>
                    <a:pt x="722" y="674"/>
                  </a:cubicBezTo>
                  <a:cubicBezTo>
                    <a:pt x="378" y="1166"/>
                    <a:pt x="329" y="1821"/>
                    <a:pt x="591" y="2362"/>
                  </a:cubicBezTo>
                  <a:cubicBezTo>
                    <a:pt x="827" y="2775"/>
                    <a:pt x="1266" y="3018"/>
                    <a:pt x="1727" y="3018"/>
                  </a:cubicBezTo>
                  <a:cubicBezTo>
                    <a:pt x="1906" y="3018"/>
                    <a:pt x="2088" y="2981"/>
                    <a:pt x="2263" y="2903"/>
                  </a:cubicBezTo>
                  <a:cubicBezTo>
                    <a:pt x="2968" y="2723"/>
                    <a:pt x="3099" y="1789"/>
                    <a:pt x="2492" y="1395"/>
                  </a:cubicBezTo>
                  <a:cubicBezTo>
                    <a:pt x="2412" y="1355"/>
                    <a:pt x="2330" y="1337"/>
                    <a:pt x="2251" y="1337"/>
                  </a:cubicBezTo>
                  <a:cubicBezTo>
                    <a:pt x="1910" y="1337"/>
                    <a:pt x="1618" y="1675"/>
                    <a:pt x="1738" y="2035"/>
                  </a:cubicBezTo>
                  <a:cubicBezTo>
                    <a:pt x="1876" y="2324"/>
                    <a:pt x="2199" y="2347"/>
                    <a:pt x="2328" y="2347"/>
                  </a:cubicBezTo>
                  <a:cubicBezTo>
                    <a:pt x="2352" y="2347"/>
                    <a:pt x="2370" y="2346"/>
                    <a:pt x="2378" y="2346"/>
                  </a:cubicBezTo>
                  <a:cubicBezTo>
                    <a:pt x="2443" y="2346"/>
                    <a:pt x="2443" y="2379"/>
                    <a:pt x="2443" y="2379"/>
                  </a:cubicBezTo>
                  <a:cubicBezTo>
                    <a:pt x="2487" y="2569"/>
                    <a:pt x="2244" y="2851"/>
                    <a:pt x="1783" y="2851"/>
                  </a:cubicBezTo>
                  <a:cubicBezTo>
                    <a:pt x="1727" y="2851"/>
                    <a:pt x="1669" y="2847"/>
                    <a:pt x="1607" y="2838"/>
                  </a:cubicBezTo>
                  <a:cubicBezTo>
                    <a:pt x="1410" y="2805"/>
                    <a:pt x="1230" y="2707"/>
                    <a:pt x="1099" y="2575"/>
                  </a:cubicBezTo>
                  <a:cubicBezTo>
                    <a:pt x="411" y="1920"/>
                    <a:pt x="755" y="543"/>
                    <a:pt x="1755" y="281"/>
                  </a:cubicBezTo>
                  <a:cubicBezTo>
                    <a:pt x="1902" y="240"/>
                    <a:pt x="2054" y="219"/>
                    <a:pt x="2205" y="219"/>
                  </a:cubicBezTo>
                  <a:cubicBezTo>
                    <a:pt x="2357" y="219"/>
                    <a:pt x="2509" y="240"/>
                    <a:pt x="2656" y="281"/>
                  </a:cubicBezTo>
                  <a:cubicBezTo>
                    <a:pt x="2836" y="346"/>
                    <a:pt x="3017" y="428"/>
                    <a:pt x="3181" y="543"/>
                  </a:cubicBezTo>
                  <a:cubicBezTo>
                    <a:pt x="3525" y="838"/>
                    <a:pt x="3738" y="1248"/>
                    <a:pt x="3754" y="1707"/>
                  </a:cubicBezTo>
                  <a:cubicBezTo>
                    <a:pt x="3820" y="2444"/>
                    <a:pt x="3443" y="3182"/>
                    <a:pt x="2869" y="3706"/>
                  </a:cubicBezTo>
                  <a:cubicBezTo>
                    <a:pt x="2312" y="4264"/>
                    <a:pt x="1558" y="4559"/>
                    <a:pt x="984" y="5083"/>
                  </a:cubicBezTo>
                  <a:cubicBezTo>
                    <a:pt x="411" y="5591"/>
                    <a:pt x="66" y="6296"/>
                    <a:pt x="17" y="7050"/>
                  </a:cubicBezTo>
                  <a:cubicBezTo>
                    <a:pt x="1" y="7771"/>
                    <a:pt x="394" y="8509"/>
                    <a:pt x="1050" y="8689"/>
                  </a:cubicBezTo>
                  <a:cubicBezTo>
                    <a:pt x="1174" y="8730"/>
                    <a:pt x="1303" y="8749"/>
                    <a:pt x="1430" y="8749"/>
                  </a:cubicBezTo>
                  <a:cubicBezTo>
                    <a:pt x="1923" y="8749"/>
                    <a:pt x="2395" y="8464"/>
                    <a:pt x="2525" y="8034"/>
                  </a:cubicBezTo>
                  <a:cubicBezTo>
                    <a:pt x="2722" y="7558"/>
                    <a:pt x="2509" y="7017"/>
                    <a:pt x="2033" y="6788"/>
                  </a:cubicBezTo>
                  <a:cubicBezTo>
                    <a:pt x="1935" y="6739"/>
                    <a:pt x="1820" y="6706"/>
                    <a:pt x="1705" y="6706"/>
                  </a:cubicBezTo>
                  <a:cubicBezTo>
                    <a:pt x="1662" y="6699"/>
                    <a:pt x="1619" y="6695"/>
                    <a:pt x="1577" y="6695"/>
                  </a:cubicBezTo>
                  <a:cubicBezTo>
                    <a:pt x="1249" y="6695"/>
                    <a:pt x="955" y="6913"/>
                    <a:pt x="853" y="7247"/>
                  </a:cubicBezTo>
                  <a:cubicBezTo>
                    <a:pt x="724" y="7724"/>
                    <a:pt x="1001" y="7998"/>
                    <a:pt x="1308" y="7998"/>
                  </a:cubicBezTo>
                  <a:cubicBezTo>
                    <a:pt x="1391" y="7998"/>
                    <a:pt x="1477" y="7977"/>
                    <a:pt x="1558" y="7935"/>
                  </a:cubicBezTo>
                  <a:cubicBezTo>
                    <a:pt x="1869" y="7788"/>
                    <a:pt x="1935" y="7362"/>
                    <a:pt x="1673" y="7116"/>
                  </a:cubicBezTo>
                  <a:cubicBezTo>
                    <a:pt x="1596" y="7049"/>
                    <a:pt x="1497" y="7015"/>
                    <a:pt x="1396" y="7015"/>
                  </a:cubicBezTo>
                  <a:cubicBezTo>
                    <a:pt x="1323" y="7015"/>
                    <a:pt x="1249" y="7032"/>
                    <a:pt x="1181" y="7067"/>
                  </a:cubicBezTo>
                  <a:cubicBezTo>
                    <a:pt x="1162" y="7078"/>
                    <a:pt x="1149" y="7082"/>
                    <a:pt x="1141" y="7082"/>
                  </a:cubicBezTo>
                  <a:cubicBezTo>
                    <a:pt x="1112" y="7082"/>
                    <a:pt x="1132" y="7034"/>
                    <a:pt x="1132" y="7034"/>
                  </a:cubicBezTo>
                  <a:cubicBezTo>
                    <a:pt x="1230" y="6813"/>
                    <a:pt x="1522" y="6785"/>
                    <a:pt x="1662" y="6785"/>
                  </a:cubicBezTo>
                  <a:cubicBezTo>
                    <a:pt x="1709" y="6785"/>
                    <a:pt x="1738" y="6788"/>
                    <a:pt x="1738" y="6788"/>
                  </a:cubicBezTo>
                  <a:cubicBezTo>
                    <a:pt x="1837" y="6788"/>
                    <a:pt x="1919" y="6821"/>
                    <a:pt x="2001" y="6854"/>
                  </a:cubicBezTo>
                  <a:cubicBezTo>
                    <a:pt x="2459" y="7034"/>
                    <a:pt x="2656" y="7558"/>
                    <a:pt x="2459" y="8001"/>
                  </a:cubicBezTo>
                  <a:cubicBezTo>
                    <a:pt x="2320" y="8394"/>
                    <a:pt x="1915" y="8640"/>
                    <a:pt x="1474" y="8640"/>
                  </a:cubicBezTo>
                  <a:cubicBezTo>
                    <a:pt x="1345" y="8640"/>
                    <a:pt x="1212" y="8619"/>
                    <a:pt x="1083" y="8575"/>
                  </a:cubicBezTo>
                  <a:cubicBezTo>
                    <a:pt x="509" y="8411"/>
                    <a:pt x="148" y="7722"/>
                    <a:pt x="181" y="7067"/>
                  </a:cubicBezTo>
                  <a:cubicBezTo>
                    <a:pt x="230" y="6345"/>
                    <a:pt x="574" y="5690"/>
                    <a:pt x="1099" y="5214"/>
                  </a:cubicBezTo>
                  <a:cubicBezTo>
                    <a:pt x="1640" y="4723"/>
                    <a:pt x="2410" y="4428"/>
                    <a:pt x="3000" y="3838"/>
                  </a:cubicBezTo>
                  <a:cubicBezTo>
                    <a:pt x="3590" y="3297"/>
                    <a:pt x="4000" y="2493"/>
                    <a:pt x="3935" y="1707"/>
                  </a:cubicBezTo>
                  <a:cubicBezTo>
                    <a:pt x="3869" y="920"/>
                    <a:pt x="3312" y="248"/>
                    <a:pt x="2558" y="68"/>
                  </a:cubicBezTo>
                  <a:cubicBezTo>
                    <a:pt x="2399" y="22"/>
                    <a:pt x="2239" y="0"/>
                    <a:pt x="208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2" name="Google Shape;2232;p2"/>
            <p:cNvSpPr/>
            <p:nvPr/>
          </p:nvSpPr>
          <p:spPr>
            <a:xfrm>
              <a:off x="883925" y="841375"/>
              <a:ext cx="42650" cy="60250"/>
            </a:xfrm>
            <a:custGeom>
              <a:avLst/>
              <a:gdLst/>
              <a:ahLst/>
              <a:cxnLst/>
              <a:rect l="l" t="t" r="r" b="b"/>
              <a:pathLst>
                <a:path w="1706" h="2410" extrusionOk="0">
                  <a:moveTo>
                    <a:pt x="1509" y="0"/>
                  </a:moveTo>
                  <a:cubicBezTo>
                    <a:pt x="1509" y="0"/>
                    <a:pt x="1378" y="66"/>
                    <a:pt x="1345" y="164"/>
                  </a:cubicBezTo>
                  <a:cubicBezTo>
                    <a:pt x="1330" y="254"/>
                    <a:pt x="1233" y="330"/>
                    <a:pt x="1066" y="330"/>
                  </a:cubicBezTo>
                  <a:cubicBezTo>
                    <a:pt x="1050" y="330"/>
                    <a:pt x="1034" y="329"/>
                    <a:pt x="1017" y="328"/>
                  </a:cubicBezTo>
                  <a:cubicBezTo>
                    <a:pt x="837" y="328"/>
                    <a:pt x="1" y="393"/>
                    <a:pt x="50" y="2410"/>
                  </a:cubicBezTo>
                  <a:cubicBezTo>
                    <a:pt x="115" y="1983"/>
                    <a:pt x="378" y="1606"/>
                    <a:pt x="755" y="1393"/>
                  </a:cubicBezTo>
                  <a:cubicBezTo>
                    <a:pt x="1394" y="1115"/>
                    <a:pt x="1705" y="852"/>
                    <a:pt x="1591" y="475"/>
                  </a:cubicBezTo>
                  <a:cubicBezTo>
                    <a:pt x="1476" y="82"/>
                    <a:pt x="1509" y="0"/>
                    <a:pt x="150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3" name="Google Shape;2233;p2"/>
            <p:cNvSpPr/>
            <p:nvPr/>
          </p:nvSpPr>
          <p:spPr>
            <a:xfrm>
              <a:off x="901150" y="663525"/>
              <a:ext cx="159825" cy="250800"/>
            </a:xfrm>
            <a:custGeom>
              <a:avLst/>
              <a:gdLst/>
              <a:ahLst/>
              <a:cxnLst/>
              <a:rect l="l" t="t" r="r" b="b"/>
              <a:pathLst>
                <a:path w="6393" h="10032" extrusionOk="0">
                  <a:moveTo>
                    <a:pt x="5245" y="0"/>
                  </a:moveTo>
                  <a:cubicBezTo>
                    <a:pt x="2885" y="672"/>
                    <a:pt x="4180" y="2180"/>
                    <a:pt x="4262" y="4426"/>
                  </a:cubicBezTo>
                  <a:cubicBezTo>
                    <a:pt x="4344" y="6262"/>
                    <a:pt x="3262" y="7966"/>
                    <a:pt x="1557" y="8688"/>
                  </a:cubicBezTo>
                  <a:cubicBezTo>
                    <a:pt x="230" y="9212"/>
                    <a:pt x="0" y="10032"/>
                    <a:pt x="0" y="10032"/>
                  </a:cubicBezTo>
                  <a:cubicBezTo>
                    <a:pt x="319" y="9498"/>
                    <a:pt x="680" y="9322"/>
                    <a:pt x="984" y="9322"/>
                  </a:cubicBezTo>
                  <a:cubicBezTo>
                    <a:pt x="1211" y="9322"/>
                    <a:pt x="1405" y="9421"/>
                    <a:pt x="1525" y="9540"/>
                  </a:cubicBezTo>
                  <a:cubicBezTo>
                    <a:pt x="1623" y="9632"/>
                    <a:pt x="1719" y="9662"/>
                    <a:pt x="1811" y="9662"/>
                  </a:cubicBezTo>
                  <a:cubicBezTo>
                    <a:pt x="1971" y="9662"/>
                    <a:pt x="2119" y="9572"/>
                    <a:pt x="2243" y="9572"/>
                  </a:cubicBezTo>
                  <a:cubicBezTo>
                    <a:pt x="2249" y="9572"/>
                    <a:pt x="2256" y="9572"/>
                    <a:pt x="2262" y="9573"/>
                  </a:cubicBezTo>
                  <a:cubicBezTo>
                    <a:pt x="2459" y="9589"/>
                    <a:pt x="2344" y="9802"/>
                    <a:pt x="2344" y="9802"/>
                  </a:cubicBezTo>
                  <a:cubicBezTo>
                    <a:pt x="2672" y="9638"/>
                    <a:pt x="2770" y="9229"/>
                    <a:pt x="2574" y="8933"/>
                  </a:cubicBezTo>
                  <a:cubicBezTo>
                    <a:pt x="2479" y="8784"/>
                    <a:pt x="2328" y="8691"/>
                    <a:pt x="2167" y="8691"/>
                  </a:cubicBezTo>
                  <a:cubicBezTo>
                    <a:pt x="2134" y="8691"/>
                    <a:pt x="2100" y="8695"/>
                    <a:pt x="2065" y="8704"/>
                  </a:cubicBezTo>
                  <a:cubicBezTo>
                    <a:pt x="2065" y="8704"/>
                    <a:pt x="2262" y="8655"/>
                    <a:pt x="3311" y="7802"/>
                  </a:cubicBezTo>
                  <a:cubicBezTo>
                    <a:pt x="4606" y="6737"/>
                    <a:pt x="4524" y="7098"/>
                    <a:pt x="5458" y="6606"/>
                  </a:cubicBezTo>
                  <a:cubicBezTo>
                    <a:pt x="6393" y="6114"/>
                    <a:pt x="6081" y="5131"/>
                    <a:pt x="6081" y="5131"/>
                  </a:cubicBezTo>
                  <a:lnTo>
                    <a:pt x="6081" y="5131"/>
                  </a:lnTo>
                  <a:cubicBezTo>
                    <a:pt x="6036" y="5252"/>
                    <a:pt x="5976" y="5429"/>
                    <a:pt x="5514" y="5429"/>
                  </a:cubicBezTo>
                  <a:cubicBezTo>
                    <a:pt x="5476" y="5429"/>
                    <a:pt x="5436" y="5428"/>
                    <a:pt x="5393" y="5426"/>
                  </a:cubicBezTo>
                  <a:cubicBezTo>
                    <a:pt x="5366" y="5424"/>
                    <a:pt x="5340" y="5422"/>
                    <a:pt x="5313" y="5422"/>
                  </a:cubicBezTo>
                  <a:cubicBezTo>
                    <a:pt x="4952" y="5422"/>
                    <a:pt x="4629" y="5629"/>
                    <a:pt x="4491" y="5950"/>
                  </a:cubicBezTo>
                  <a:cubicBezTo>
                    <a:pt x="4426" y="6065"/>
                    <a:pt x="4327" y="6180"/>
                    <a:pt x="4213" y="6245"/>
                  </a:cubicBezTo>
                  <a:cubicBezTo>
                    <a:pt x="4557" y="5917"/>
                    <a:pt x="4606" y="5131"/>
                    <a:pt x="4721" y="4491"/>
                  </a:cubicBezTo>
                  <a:cubicBezTo>
                    <a:pt x="4819" y="3869"/>
                    <a:pt x="5098" y="4065"/>
                    <a:pt x="5672" y="3672"/>
                  </a:cubicBezTo>
                  <a:cubicBezTo>
                    <a:pt x="6229" y="3295"/>
                    <a:pt x="5934" y="2787"/>
                    <a:pt x="5868" y="2656"/>
                  </a:cubicBezTo>
                  <a:cubicBezTo>
                    <a:pt x="5835" y="2508"/>
                    <a:pt x="5852" y="2361"/>
                    <a:pt x="5901" y="2213"/>
                  </a:cubicBezTo>
                  <a:lnTo>
                    <a:pt x="5901" y="2213"/>
                  </a:lnTo>
                  <a:cubicBezTo>
                    <a:pt x="5901" y="2213"/>
                    <a:pt x="5852" y="2328"/>
                    <a:pt x="5475" y="2393"/>
                  </a:cubicBezTo>
                  <a:cubicBezTo>
                    <a:pt x="5163" y="2426"/>
                    <a:pt x="4918" y="2656"/>
                    <a:pt x="4852" y="2967"/>
                  </a:cubicBezTo>
                  <a:cubicBezTo>
                    <a:pt x="4852" y="3117"/>
                    <a:pt x="4749" y="3302"/>
                    <a:pt x="4611" y="3302"/>
                  </a:cubicBezTo>
                  <a:cubicBezTo>
                    <a:pt x="4583" y="3302"/>
                    <a:pt x="4554" y="3295"/>
                    <a:pt x="4524" y="3278"/>
                  </a:cubicBezTo>
                  <a:cubicBezTo>
                    <a:pt x="4327" y="3164"/>
                    <a:pt x="4409" y="2885"/>
                    <a:pt x="4409" y="2885"/>
                  </a:cubicBezTo>
                  <a:cubicBezTo>
                    <a:pt x="4606" y="2295"/>
                    <a:pt x="5196" y="2524"/>
                    <a:pt x="5639" y="1836"/>
                  </a:cubicBezTo>
                  <a:cubicBezTo>
                    <a:pt x="6032" y="1213"/>
                    <a:pt x="5475" y="590"/>
                    <a:pt x="5278" y="410"/>
                  </a:cubicBezTo>
                  <a:cubicBezTo>
                    <a:pt x="5163" y="295"/>
                    <a:pt x="5147" y="115"/>
                    <a:pt x="52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4" name="Google Shape;2234;p2"/>
            <p:cNvSpPr/>
            <p:nvPr/>
          </p:nvSpPr>
          <p:spPr>
            <a:xfrm>
              <a:off x="882300" y="589750"/>
              <a:ext cx="69675" cy="203700"/>
            </a:xfrm>
            <a:custGeom>
              <a:avLst/>
              <a:gdLst/>
              <a:ahLst/>
              <a:cxnLst/>
              <a:rect l="l" t="t" r="r" b="b"/>
              <a:pathLst>
                <a:path w="2787" h="8148" extrusionOk="0">
                  <a:moveTo>
                    <a:pt x="689" y="1"/>
                  </a:moveTo>
                  <a:cubicBezTo>
                    <a:pt x="689" y="1"/>
                    <a:pt x="66" y="181"/>
                    <a:pt x="213" y="1066"/>
                  </a:cubicBezTo>
                  <a:cubicBezTo>
                    <a:pt x="295" y="1558"/>
                    <a:pt x="557" y="2017"/>
                    <a:pt x="934" y="2361"/>
                  </a:cubicBezTo>
                  <a:cubicBezTo>
                    <a:pt x="1115" y="2558"/>
                    <a:pt x="1311" y="2722"/>
                    <a:pt x="1459" y="2902"/>
                  </a:cubicBezTo>
                  <a:cubicBezTo>
                    <a:pt x="1803" y="3263"/>
                    <a:pt x="2459" y="4131"/>
                    <a:pt x="2131" y="4967"/>
                  </a:cubicBezTo>
                  <a:cubicBezTo>
                    <a:pt x="2049" y="5197"/>
                    <a:pt x="1902" y="5394"/>
                    <a:pt x="1721" y="5557"/>
                  </a:cubicBezTo>
                  <a:cubicBezTo>
                    <a:pt x="1148" y="6066"/>
                    <a:pt x="754" y="6328"/>
                    <a:pt x="443" y="6754"/>
                  </a:cubicBezTo>
                  <a:cubicBezTo>
                    <a:pt x="148" y="7164"/>
                    <a:pt x="0" y="7656"/>
                    <a:pt x="17" y="8147"/>
                  </a:cubicBezTo>
                  <a:cubicBezTo>
                    <a:pt x="17" y="8000"/>
                    <a:pt x="66" y="6934"/>
                    <a:pt x="1197" y="6131"/>
                  </a:cubicBezTo>
                  <a:cubicBezTo>
                    <a:pt x="2508" y="5230"/>
                    <a:pt x="2787" y="4295"/>
                    <a:pt x="2344" y="2902"/>
                  </a:cubicBezTo>
                  <a:cubicBezTo>
                    <a:pt x="2279" y="2722"/>
                    <a:pt x="2197" y="2525"/>
                    <a:pt x="2098" y="2361"/>
                  </a:cubicBezTo>
                  <a:cubicBezTo>
                    <a:pt x="1475" y="1230"/>
                    <a:pt x="394" y="968"/>
                    <a:pt x="6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5" name="Google Shape;2235;p2"/>
            <p:cNvSpPr/>
            <p:nvPr/>
          </p:nvSpPr>
          <p:spPr>
            <a:xfrm>
              <a:off x="655675" y="913300"/>
              <a:ext cx="226650" cy="158025"/>
            </a:xfrm>
            <a:custGeom>
              <a:avLst/>
              <a:gdLst/>
              <a:ahLst/>
              <a:cxnLst/>
              <a:rect l="l" t="t" r="r" b="b"/>
              <a:pathLst>
                <a:path w="9066" h="6321" extrusionOk="0">
                  <a:moveTo>
                    <a:pt x="2010" y="0"/>
                  </a:moveTo>
                  <a:cubicBezTo>
                    <a:pt x="1101" y="0"/>
                    <a:pt x="77" y="656"/>
                    <a:pt x="34" y="1860"/>
                  </a:cubicBezTo>
                  <a:cubicBezTo>
                    <a:pt x="1" y="2712"/>
                    <a:pt x="460" y="3532"/>
                    <a:pt x="1230" y="3942"/>
                  </a:cubicBezTo>
                  <a:cubicBezTo>
                    <a:pt x="1742" y="4193"/>
                    <a:pt x="2308" y="4297"/>
                    <a:pt x="2885" y="4297"/>
                  </a:cubicBezTo>
                  <a:cubicBezTo>
                    <a:pt x="3212" y="4297"/>
                    <a:pt x="3543" y="4263"/>
                    <a:pt x="3869" y="4204"/>
                  </a:cubicBezTo>
                  <a:cubicBezTo>
                    <a:pt x="4754" y="3958"/>
                    <a:pt x="5574" y="3630"/>
                    <a:pt x="6377" y="3417"/>
                  </a:cubicBezTo>
                  <a:cubicBezTo>
                    <a:pt x="6574" y="3370"/>
                    <a:pt x="6773" y="3346"/>
                    <a:pt x="6969" y="3346"/>
                  </a:cubicBezTo>
                  <a:cubicBezTo>
                    <a:pt x="7590" y="3346"/>
                    <a:pt x="8175" y="3583"/>
                    <a:pt x="8524" y="4057"/>
                  </a:cubicBezTo>
                  <a:cubicBezTo>
                    <a:pt x="8950" y="4647"/>
                    <a:pt x="9000" y="5581"/>
                    <a:pt x="8459" y="5974"/>
                  </a:cubicBezTo>
                  <a:cubicBezTo>
                    <a:pt x="8258" y="6136"/>
                    <a:pt x="8003" y="6211"/>
                    <a:pt x="7753" y="6211"/>
                  </a:cubicBezTo>
                  <a:cubicBezTo>
                    <a:pt x="7369" y="6211"/>
                    <a:pt x="6995" y="6036"/>
                    <a:pt x="6836" y="5728"/>
                  </a:cubicBezTo>
                  <a:cubicBezTo>
                    <a:pt x="6525" y="5237"/>
                    <a:pt x="6770" y="4581"/>
                    <a:pt x="7229" y="4450"/>
                  </a:cubicBezTo>
                  <a:cubicBezTo>
                    <a:pt x="7321" y="4413"/>
                    <a:pt x="7417" y="4396"/>
                    <a:pt x="7511" y="4396"/>
                  </a:cubicBezTo>
                  <a:cubicBezTo>
                    <a:pt x="7754" y="4396"/>
                    <a:pt x="7989" y="4511"/>
                    <a:pt x="8131" y="4712"/>
                  </a:cubicBezTo>
                  <a:cubicBezTo>
                    <a:pt x="8229" y="4893"/>
                    <a:pt x="8246" y="5106"/>
                    <a:pt x="8180" y="5286"/>
                  </a:cubicBezTo>
                  <a:cubicBezTo>
                    <a:pt x="8167" y="5326"/>
                    <a:pt x="8111" y="5398"/>
                    <a:pt x="8055" y="5398"/>
                  </a:cubicBezTo>
                  <a:cubicBezTo>
                    <a:pt x="8042" y="5398"/>
                    <a:pt x="8029" y="5394"/>
                    <a:pt x="8016" y="5384"/>
                  </a:cubicBezTo>
                  <a:cubicBezTo>
                    <a:pt x="7967" y="5319"/>
                    <a:pt x="8016" y="4974"/>
                    <a:pt x="7656" y="4925"/>
                  </a:cubicBezTo>
                  <a:cubicBezTo>
                    <a:pt x="7641" y="4923"/>
                    <a:pt x="7627" y="4922"/>
                    <a:pt x="7613" y="4922"/>
                  </a:cubicBezTo>
                  <a:cubicBezTo>
                    <a:pt x="7269" y="4922"/>
                    <a:pt x="7161" y="5488"/>
                    <a:pt x="7508" y="5630"/>
                  </a:cubicBezTo>
                  <a:cubicBezTo>
                    <a:pt x="7574" y="5661"/>
                    <a:pt x="7644" y="5676"/>
                    <a:pt x="7714" y="5676"/>
                  </a:cubicBezTo>
                  <a:cubicBezTo>
                    <a:pt x="7937" y="5676"/>
                    <a:pt x="8154" y="5527"/>
                    <a:pt x="8229" y="5302"/>
                  </a:cubicBezTo>
                  <a:cubicBezTo>
                    <a:pt x="8229" y="5302"/>
                    <a:pt x="8229" y="5286"/>
                    <a:pt x="8229" y="5286"/>
                  </a:cubicBezTo>
                  <a:cubicBezTo>
                    <a:pt x="8229" y="5270"/>
                    <a:pt x="8229" y="5253"/>
                    <a:pt x="8246" y="5237"/>
                  </a:cubicBezTo>
                  <a:lnTo>
                    <a:pt x="8246" y="5220"/>
                  </a:lnTo>
                  <a:cubicBezTo>
                    <a:pt x="8262" y="5106"/>
                    <a:pt x="8262" y="4974"/>
                    <a:pt x="8229" y="4843"/>
                  </a:cubicBezTo>
                  <a:cubicBezTo>
                    <a:pt x="8104" y="4531"/>
                    <a:pt x="7809" y="4343"/>
                    <a:pt x="7501" y="4343"/>
                  </a:cubicBezTo>
                  <a:cubicBezTo>
                    <a:pt x="7405" y="4343"/>
                    <a:pt x="7307" y="4362"/>
                    <a:pt x="7213" y="4401"/>
                  </a:cubicBezTo>
                  <a:cubicBezTo>
                    <a:pt x="6721" y="4516"/>
                    <a:pt x="6426" y="5220"/>
                    <a:pt x="6754" y="5778"/>
                  </a:cubicBezTo>
                  <a:cubicBezTo>
                    <a:pt x="6926" y="6121"/>
                    <a:pt x="7333" y="6321"/>
                    <a:pt x="7759" y="6321"/>
                  </a:cubicBezTo>
                  <a:cubicBezTo>
                    <a:pt x="8025" y="6321"/>
                    <a:pt x="8297" y="6243"/>
                    <a:pt x="8524" y="6073"/>
                  </a:cubicBezTo>
                  <a:cubicBezTo>
                    <a:pt x="8950" y="5745"/>
                    <a:pt x="9065" y="5138"/>
                    <a:pt x="8934" y="4581"/>
                  </a:cubicBezTo>
                  <a:cubicBezTo>
                    <a:pt x="8819" y="4040"/>
                    <a:pt x="8459" y="3171"/>
                    <a:pt x="7213" y="2893"/>
                  </a:cubicBezTo>
                  <a:cubicBezTo>
                    <a:pt x="7066" y="2860"/>
                    <a:pt x="6917" y="2846"/>
                    <a:pt x="6765" y="2846"/>
                  </a:cubicBezTo>
                  <a:cubicBezTo>
                    <a:pt x="5426" y="2846"/>
                    <a:pt x="3894" y="3983"/>
                    <a:pt x="2312" y="3983"/>
                  </a:cubicBezTo>
                  <a:cubicBezTo>
                    <a:pt x="2089" y="3983"/>
                    <a:pt x="1865" y="3961"/>
                    <a:pt x="1640" y="3909"/>
                  </a:cubicBezTo>
                  <a:cubicBezTo>
                    <a:pt x="1558" y="3876"/>
                    <a:pt x="1460" y="3860"/>
                    <a:pt x="1361" y="3827"/>
                  </a:cubicBezTo>
                  <a:lnTo>
                    <a:pt x="1312" y="3794"/>
                  </a:lnTo>
                  <a:cubicBezTo>
                    <a:pt x="591" y="3417"/>
                    <a:pt x="148" y="2663"/>
                    <a:pt x="181" y="1860"/>
                  </a:cubicBezTo>
                  <a:cubicBezTo>
                    <a:pt x="203" y="738"/>
                    <a:pt x="1175" y="105"/>
                    <a:pt x="2043" y="105"/>
                  </a:cubicBezTo>
                  <a:cubicBezTo>
                    <a:pt x="2456" y="105"/>
                    <a:pt x="2845" y="248"/>
                    <a:pt x="3099" y="549"/>
                  </a:cubicBezTo>
                  <a:cubicBezTo>
                    <a:pt x="3558" y="1008"/>
                    <a:pt x="3525" y="1762"/>
                    <a:pt x="3017" y="2172"/>
                  </a:cubicBezTo>
                  <a:cubicBezTo>
                    <a:pt x="2935" y="2221"/>
                    <a:pt x="2853" y="2270"/>
                    <a:pt x="2755" y="2286"/>
                  </a:cubicBezTo>
                  <a:cubicBezTo>
                    <a:pt x="2688" y="2305"/>
                    <a:pt x="2618" y="2315"/>
                    <a:pt x="2548" y="2315"/>
                  </a:cubicBezTo>
                  <a:cubicBezTo>
                    <a:pt x="2378" y="2315"/>
                    <a:pt x="2205" y="2260"/>
                    <a:pt x="2066" y="2155"/>
                  </a:cubicBezTo>
                  <a:cubicBezTo>
                    <a:pt x="1935" y="2073"/>
                    <a:pt x="1886" y="1909"/>
                    <a:pt x="1919" y="1762"/>
                  </a:cubicBezTo>
                  <a:lnTo>
                    <a:pt x="1919" y="1762"/>
                  </a:lnTo>
                  <a:cubicBezTo>
                    <a:pt x="1991" y="1845"/>
                    <a:pt x="2090" y="1888"/>
                    <a:pt x="2190" y="1888"/>
                  </a:cubicBezTo>
                  <a:cubicBezTo>
                    <a:pt x="2248" y="1888"/>
                    <a:pt x="2307" y="1874"/>
                    <a:pt x="2361" y="1844"/>
                  </a:cubicBezTo>
                  <a:cubicBezTo>
                    <a:pt x="2591" y="1713"/>
                    <a:pt x="2525" y="1319"/>
                    <a:pt x="2214" y="1221"/>
                  </a:cubicBezTo>
                  <a:cubicBezTo>
                    <a:pt x="2182" y="1211"/>
                    <a:pt x="2150" y="1207"/>
                    <a:pt x="2120" y="1207"/>
                  </a:cubicBezTo>
                  <a:cubicBezTo>
                    <a:pt x="1782" y="1207"/>
                    <a:pt x="1512" y="1750"/>
                    <a:pt x="1902" y="2155"/>
                  </a:cubicBezTo>
                  <a:cubicBezTo>
                    <a:pt x="2061" y="2314"/>
                    <a:pt x="2264" y="2400"/>
                    <a:pt x="2473" y="2400"/>
                  </a:cubicBezTo>
                  <a:cubicBezTo>
                    <a:pt x="2545" y="2400"/>
                    <a:pt x="2617" y="2389"/>
                    <a:pt x="2689" y="2368"/>
                  </a:cubicBezTo>
                  <a:cubicBezTo>
                    <a:pt x="2722" y="2368"/>
                    <a:pt x="2755" y="2352"/>
                    <a:pt x="2787" y="2352"/>
                  </a:cubicBezTo>
                  <a:lnTo>
                    <a:pt x="2853" y="2319"/>
                  </a:lnTo>
                  <a:lnTo>
                    <a:pt x="2886" y="2303"/>
                  </a:lnTo>
                  <a:cubicBezTo>
                    <a:pt x="3050" y="2237"/>
                    <a:pt x="3164" y="2139"/>
                    <a:pt x="3263" y="2008"/>
                  </a:cubicBezTo>
                  <a:cubicBezTo>
                    <a:pt x="3590" y="1532"/>
                    <a:pt x="3541" y="909"/>
                    <a:pt x="3148" y="500"/>
                  </a:cubicBezTo>
                  <a:cubicBezTo>
                    <a:pt x="2887" y="162"/>
                    <a:pt x="2463" y="0"/>
                    <a:pt x="201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6" name="Google Shape;2236;p2"/>
            <p:cNvSpPr/>
            <p:nvPr/>
          </p:nvSpPr>
          <p:spPr>
            <a:xfrm>
              <a:off x="694200" y="1002750"/>
              <a:ext cx="161475" cy="92700"/>
            </a:xfrm>
            <a:custGeom>
              <a:avLst/>
              <a:gdLst/>
              <a:ahLst/>
              <a:cxnLst/>
              <a:rect l="l" t="t" r="r" b="b"/>
              <a:pathLst>
                <a:path w="6459" h="3708" extrusionOk="0">
                  <a:moveTo>
                    <a:pt x="5505" y="0"/>
                  </a:moveTo>
                  <a:cubicBezTo>
                    <a:pt x="5253" y="0"/>
                    <a:pt x="4952" y="44"/>
                    <a:pt x="4607" y="167"/>
                  </a:cubicBezTo>
                  <a:cubicBezTo>
                    <a:pt x="3771" y="469"/>
                    <a:pt x="2589" y="1042"/>
                    <a:pt x="1418" y="1042"/>
                  </a:cubicBezTo>
                  <a:cubicBezTo>
                    <a:pt x="935" y="1042"/>
                    <a:pt x="455" y="945"/>
                    <a:pt x="1" y="692"/>
                  </a:cubicBezTo>
                  <a:lnTo>
                    <a:pt x="1" y="692"/>
                  </a:lnTo>
                  <a:cubicBezTo>
                    <a:pt x="1" y="692"/>
                    <a:pt x="554" y="1335"/>
                    <a:pt x="1304" y="1335"/>
                  </a:cubicBezTo>
                  <a:cubicBezTo>
                    <a:pt x="1339" y="1335"/>
                    <a:pt x="1375" y="1334"/>
                    <a:pt x="1410" y="1331"/>
                  </a:cubicBezTo>
                  <a:cubicBezTo>
                    <a:pt x="1929" y="1307"/>
                    <a:pt x="2164" y="1167"/>
                    <a:pt x="2297" y="1167"/>
                  </a:cubicBezTo>
                  <a:cubicBezTo>
                    <a:pt x="2345" y="1167"/>
                    <a:pt x="2380" y="1185"/>
                    <a:pt x="2410" y="1233"/>
                  </a:cubicBezTo>
                  <a:cubicBezTo>
                    <a:pt x="2488" y="1324"/>
                    <a:pt x="2380" y="1374"/>
                    <a:pt x="2225" y="1374"/>
                  </a:cubicBezTo>
                  <a:cubicBezTo>
                    <a:pt x="2185" y="1374"/>
                    <a:pt x="2142" y="1370"/>
                    <a:pt x="2099" y="1364"/>
                  </a:cubicBezTo>
                  <a:cubicBezTo>
                    <a:pt x="2046" y="1340"/>
                    <a:pt x="1992" y="1330"/>
                    <a:pt x="1939" y="1330"/>
                  </a:cubicBezTo>
                  <a:cubicBezTo>
                    <a:pt x="1841" y="1330"/>
                    <a:pt x="1747" y="1366"/>
                    <a:pt x="1672" y="1429"/>
                  </a:cubicBezTo>
                  <a:cubicBezTo>
                    <a:pt x="1495" y="1591"/>
                    <a:pt x="1699" y="2102"/>
                    <a:pt x="1330" y="2102"/>
                  </a:cubicBezTo>
                  <a:cubicBezTo>
                    <a:pt x="1324" y="2102"/>
                    <a:pt x="1318" y="2102"/>
                    <a:pt x="1312" y="2101"/>
                  </a:cubicBezTo>
                  <a:lnTo>
                    <a:pt x="1312" y="2101"/>
                  </a:lnTo>
                  <a:cubicBezTo>
                    <a:pt x="1312" y="2101"/>
                    <a:pt x="1605" y="2468"/>
                    <a:pt x="2034" y="2468"/>
                  </a:cubicBezTo>
                  <a:cubicBezTo>
                    <a:pt x="2179" y="2468"/>
                    <a:pt x="2339" y="2426"/>
                    <a:pt x="2508" y="2314"/>
                  </a:cubicBezTo>
                  <a:cubicBezTo>
                    <a:pt x="3180" y="1888"/>
                    <a:pt x="2803" y="1380"/>
                    <a:pt x="3066" y="1249"/>
                  </a:cubicBezTo>
                  <a:cubicBezTo>
                    <a:pt x="3109" y="1226"/>
                    <a:pt x="3151" y="1216"/>
                    <a:pt x="3190" y="1216"/>
                  </a:cubicBezTo>
                  <a:cubicBezTo>
                    <a:pt x="3373" y="1216"/>
                    <a:pt x="3484" y="1445"/>
                    <a:pt x="3295" y="1675"/>
                  </a:cubicBezTo>
                  <a:cubicBezTo>
                    <a:pt x="3066" y="1954"/>
                    <a:pt x="2213" y="2888"/>
                    <a:pt x="3541" y="3708"/>
                  </a:cubicBezTo>
                  <a:cubicBezTo>
                    <a:pt x="3541" y="3708"/>
                    <a:pt x="3361" y="3249"/>
                    <a:pt x="3721" y="3085"/>
                  </a:cubicBezTo>
                  <a:cubicBezTo>
                    <a:pt x="4082" y="2937"/>
                    <a:pt x="4803" y="2708"/>
                    <a:pt x="4705" y="2216"/>
                  </a:cubicBezTo>
                  <a:cubicBezTo>
                    <a:pt x="4607" y="1708"/>
                    <a:pt x="4246" y="954"/>
                    <a:pt x="4836" y="511"/>
                  </a:cubicBezTo>
                  <a:cubicBezTo>
                    <a:pt x="5198" y="247"/>
                    <a:pt x="5507" y="147"/>
                    <a:pt x="5816" y="147"/>
                  </a:cubicBezTo>
                  <a:cubicBezTo>
                    <a:pt x="6025" y="147"/>
                    <a:pt x="6234" y="193"/>
                    <a:pt x="6459" y="265"/>
                  </a:cubicBezTo>
                  <a:cubicBezTo>
                    <a:pt x="6459" y="265"/>
                    <a:pt x="6127" y="0"/>
                    <a:pt x="550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7" name="Google Shape;2237;p2"/>
            <p:cNvSpPr/>
            <p:nvPr/>
          </p:nvSpPr>
          <p:spPr>
            <a:xfrm>
              <a:off x="723700" y="911025"/>
              <a:ext cx="90600" cy="63125"/>
            </a:xfrm>
            <a:custGeom>
              <a:avLst/>
              <a:gdLst/>
              <a:ahLst/>
              <a:cxnLst/>
              <a:rect l="l" t="t" r="r" b="b"/>
              <a:pathLst>
                <a:path w="3624" h="2525" extrusionOk="0">
                  <a:moveTo>
                    <a:pt x="1122" y="0"/>
                  </a:moveTo>
                  <a:cubicBezTo>
                    <a:pt x="517" y="0"/>
                    <a:pt x="1" y="132"/>
                    <a:pt x="1" y="132"/>
                  </a:cubicBezTo>
                  <a:cubicBezTo>
                    <a:pt x="1" y="132"/>
                    <a:pt x="968" y="197"/>
                    <a:pt x="1197" y="541"/>
                  </a:cubicBezTo>
                  <a:cubicBezTo>
                    <a:pt x="1378" y="738"/>
                    <a:pt x="1427" y="1017"/>
                    <a:pt x="1361" y="1263"/>
                  </a:cubicBezTo>
                  <a:cubicBezTo>
                    <a:pt x="1312" y="1492"/>
                    <a:pt x="1197" y="2148"/>
                    <a:pt x="2230" y="2164"/>
                  </a:cubicBezTo>
                  <a:cubicBezTo>
                    <a:pt x="3263" y="2164"/>
                    <a:pt x="3099" y="2525"/>
                    <a:pt x="3099" y="2525"/>
                  </a:cubicBezTo>
                  <a:cubicBezTo>
                    <a:pt x="3099" y="2525"/>
                    <a:pt x="3623" y="1771"/>
                    <a:pt x="2738" y="607"/>
                  </a:cubicBezTo>
                  <a:cubicBezTo>
                    <a:pt x="2375" y="123"/>
                    <a:pt x="1707" y="0"/>
                    <a:pt x="11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8" name="Google Shape;2238;p2"/>
            <p:cNvSpPr/>
            <p:nvPr/>
          </p:nvSpPr>
          <p:spPr>
            <a:xfrm>
              <a:off x="688475" y="844225"/>
              <a:ext cx="56575" cy="66825"/>
            </a:xfrm>
            <a:custGeom>
              <a:avLst/>
              <a:gdLst/>
              <a:ahLst/>
              <a:cxnLst/>
              <a:rect l="l" t="t" r="r" b="b"/>
              <a:pathLst>
                <a:path w="2263" h="2673" extrusionOk="0">
                  <a:moveTo>
                    <a:pt x="1115" y="1"/>
                  </a:moveTo>
                  <a:cubicBezTo>
                    <a:pt x="836" y="165"/>
                    <a:pt x="738" y="689"/>
                    <a:pt x="803" y="1427"/>
                  </a:cubicBezTo>
                  <a:cubicBezTo>
                    <a:pt x="869" y="2148"/>
                    <a:pt x="0" y="2607"/>
                    <a:pt x="0" y="2607"/>
                  </a:cubicBezTo>
                  <a:cubicBezTo>
                    <a:pt x="590" y="2410"/>
                    <a:pt x="1770" y="2673"/>
                    <a:pt x="2016" y="2017"/>
                  </a:cubicBezTo>
                  <a:cubicBezTo>
                    <a:pt x="2262" y="1345"/>
                    <a:pt x="1639" y="935"/>
                    <a:pt x="1279" y="722"/>
                  </a:cubicBezTo>
                  <a:cubicBezTo>
                    <a:pt x="918" y="525"/>
                    <a:pt x="1115" y="1"/>
                    <a:pt x="11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9" name="Google Shape;2239;p2"/>
            <p:cNvSpPr/>
            <p:nvPr/>
          </p:nvSpPr>
          <p:spPr>
            <a:xfrm>
              <a:off x="603650" y="873325"/>
              <a:ext cx="80325" cy="107400"/>
            </a:xfrm>
            <a:custGeom>
              <a:avLst/>
              <a:gdLst/>
              <a:ahLst/>
              <a:cxnLst/>
              <a:rect l="l" t="t" r="r" b="b"/>
              <a:pathLst>
                <a:path w="3213" h="4296" extrusionOk="0">
                  <a:moveTo>
                    <a:pt x="2819" y="1"/>
                  </a:moveTo>
                  <a:cubicBezTo>
                    <a:pt x="2729" y="78"/>
                    <a:pt x="2617" y="125"/>
                    <a:pt x="2502" y="125"/>
                  </a:cubicBezTo>
                  <a:cubicBezTo>
                    <a:pt x="2471" y="125"/>
                    <a:pt x="2440" y="122"/>
                    <a:pt x="2410" y="115"/>
                  </a:cubicBezTo>
                  <a:cubicBezTo>
                    <a:pt x="2359" y="109"/>
                    <a:pt x="2288" y="103"/>
                    <a:pt x="2206" y="103"/>
                  </a:cubicBezTo>
                  <a:cubicBezTo>
                    <a:pt x="1885" y="103"/>
                    <a:pt x="1389" y="194"/>
                    <a:pt x="1246" y="689"/>
                  </a:cubicBezTo>
                  <a:cubicBezTo>
                    <a:pt x="1066" y="1312"/>
                    <a:pt x="1197" y="1705"/>
                    <a:pt x="1426" y="1886"/>
                  </a:cubicBezTo>
                  <a:cubicBezTo>
                    <a:pt x="1639" y="2066"/>
                    <a:pt x="1639" y="2443"/>
                    <a:pt x="1475" y="2492"/>
                  </a:cubicBezTo>
                  <a:cubicBezTo>
                    <a:pt x="1444" y="2506"/>
                    <a:pt x="1408" y="2513"/>
                    <a:pt x="1370" y="2513"/>
                  </a:cubicBezTo>
                  <a:cubicBezTo>
                    <a:pt x="1233" y="2513"/>
                    <a:pt x="1086" y="2413"/>
                    <a:pt x="1164" y="2181"/>
                  </a:cubicBezTo>
                  <a:cubicBezTo>
                    <a:pt x="1237" y="1947"/>
                    <a:pt x="1063" y="1727"/>
                    <a:pt x="840" y="1727"/>
                  </a:cubicBezTo>
                  <a:cubicBezTo>
                    <a:pt x="812" y="1727"/>
                    <a:pt x="783" y="1731"/>
                    <a:pt x="754" y="1738"/>
                  </a:cubicBezTo>
                  <a:cubicBezTo>
                    <a:pt x="702" y="1745"/>
                    <a:pt x="654" y="1748"/>
                    <a:pt x="610" y="1748"/>
                  </a:cubicBezTo>
                  <a:cubicBezTo>
                    <a:pt x="437" y="1748"/>
                    <a:pt x="334" y="1695"/>
                    <a:pt x="295" y="1591"/>
                  </a:cubicBezTo>
                  <a:lnTo>
                    <a:pt x="295" y="1591"/>
                  </a:lnTo>
                  <a:cubicBezTo>
                    <a:pt x="295" y="1591"/>
                    <a:pt x="0" y="2492"/>
                    <a:pt x="705" y="2918"/>
                  </a:cubicBezTo>
                  <a:cubicBezTo>
                    <a:pt x="1393" y="3344"/>
                    <a:pt x="1738" y="4033"/>
                    <a:pt x="2131" y="4295"/>
                  </a:cubicBezTo>
                  <a:cubicBezTo>
                    <a:pt x="2131" y="4295"/>
                    <a:pt x="1524" y="3344"/>
                    <a:pt x="2082" y="2476"/>
                  </a:cubicBezTo>
                  <a:cubicBezTo>
                    <a:pt x="2639" y="1607"/>
                    <a:pt x="3213" y="1345"/>
                    <a:pt x="281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0" name="Google Shape;2240;p2"/>
            <p:cNvSpPr/>
            <p:nvPr/>
          </p:nvSpPr>
          <p:spPr>
            <a:xfrm>
              <a:off x="498725" y="715200"/>
              <a:ext cx="202825" cy="202000"/>
            </a:xfrm>
            <a:custGeom>
              <a:avLst/>
              <a:gdLst/>
              <a:ahLst/>
              <a:cxnLst/>
              <a:rect l="l" t="t" r="r" b="b"/>
              <a:pathLst>
                <a:path w="8113" h="8080" extrusionOk="0">
                  <a:moveTo>
                    <a:pt x="2361" y="0"/>
                  </a:moveTo>
                  <a:cubicBezTo>
                    <a:pt x="2268" y="0"/>
                    <a:pt x="2175" y="5"/>
                    <a:pt x="2083" y="15"/>
                  </a:cubicBezTo>
                  <a:cubicBezTo>
                    <a:pt x="771" y="162"/>
                    <a:pt x="1" y="1965"/>
                    <a:pt x="788" y="3228"/>
                  </a:cubicBezTo>
                  <a:cubicBezTo>
                    <a:pt x="1405" y="4191"/>
                    <a:pt x="2506" y="4463"/>
                    <a:pt x="3494" y="4463"/>
                  </a:cubicBezTo>
                  <a:cubicBezTo>
                    <a:pt x="3582" y="4463"/>
                    <a:pt x="3669" y="4461"/>
                    <a:pt x="3754" y="4457"/>
                  </a:cubicBezTo>
                  <a:cubicBezTo>
                    <a:pt x="3968" y="4457"/>
                    <a:pt x="4197" y="4424"/>
                    <a:pt x="4459" y="4391"/>
                  </a:cubicBezTo>
                  <a:cubicBezTo>
                    <a:pt x="4459" y="4391"/>
                    <a:pt x="4665" y="4357"/>
                    <a:pt x="4972" y="4357"/>
                  </a:cubicBezTo>
                  <a:cubicBezTo>
                    <a:pt x="5456" y="4357"/>
                    <a:pt x="6190" y="4442"/>
                    <a:pt x="6771" y="4883"/>
                  </a:cubicBezTo>
                  <a:cubicBezTo>
                    <a:pt x="7164" y="5227"/>
                    <a:pt x="7426" y="5686"/>
                    <a:pt x="7508" y="6211"/>
                  </a:cubicBezTo>
                  <a:cubicBezTo>
                    <a:pt x="7508" y="6211"/>
                    <a:pt x="7688" y="7407"/>
                    <a:pt x="7098" y="8047"/>
                  </a:cubicBezTo>
                  <a:cubicBezTo>
                    <a:pt x="7098" y="8063"/>
                    <a:pt x="7082" y="8079"/>
                    <a:pt x="7082" y="8079"/>
                  </a:cubicBezTo>
                  <a:cubicBezTo>
                    <a:pt x="7082" y="8080"/>
                    <a:pt x="7082" y="8080"/>
                    <a:pt x="7082" y="8080"/>
                  </a:cubicBezTo>
                  <a:cubicBezTo>
                    <a:pt x="7096" y="8080"/>
                    <a:pt x="8113" y="7532"/>
                    <a:pt x="7983" y="5965"/>
                  </a:cubicBezTo>
                  <a:cubicBezTo>
                    <a:pt x="7876" y="4644"/>
                    <a:pt x="6826" y="3988"/>
                    <a:pt x="5508" y="3988"/>
                  </a:cubicBezTo>
                  <a:cubicBezTo>
                    <a:pt x="5223" y="3988"/>
                    <a:pt x="4926" y="4019"/>
                    <a:pt x="4623" y="4080"/>
                  </a:cubicBezTo>
                  <a:cubicBezTo>
                    <a:pt x="4114" y="4180"/>
                    <a:pt x="3658" y="4231"/>
                    <a:pt x="3249" y="4231"/>
                  </a:cubicBezTo>
                  <a:cubicBezTo>
                    <a:pt x="2723" y="4231"/>
                    <a:pt x="2273" y="4148"/>
                    <a:pt x="1886" y="3982"/>
                  </a:cubicBezTo>
                  <a:cubicBezTo>
                    <a:pt x="1492" y="3785"/>
                    <a:pt x="1165" y="3490"/>
                    <a:pt x="919" y="3129"/>
                  </a:cubicBezTo>
                  <a:cubicBezTo>
                    <a:pt x="198" y="1982"/>
                    <a:pt x="902" y="277"/>
                    <a:pt x="2099" y="146"/>
                  </a:cubicBezTo>
                  <a:cubicBezTo>
                    <a:pt x="2212" y="127"/>
                    <a:pt x="2327" y="117"/>
                    <a:pt x="2440" y="117"/>
                  </a:cubicBezTo>
                  <a:cubicBezTo>
                    <a:pt x="2901" y="117"/>
                    <a:pt x="3344" y="279"/>
                    <a:pt x="3607" y="621"/>
                  </a:cubicBezTo>
                  <a:cubicBezTo>
                    <a:pt x="3886" y="1015"/>
                    <a:pt x="3935" y="1539"/>
                    <a:pt x="3738" y="1982"/>
                  </a:cubicBezTo>
                  <a:cubicBezTo>
                    <a:pt x="3577" y="2317"/>
                    <a:pt x="3240" y="2521"/>
                    <a:pt x="2881" y="2521"/>
                  </a:cubicBezTo>
                  <a:cubicBezTo>
                    <a:pt x="2801" y="2521"/>
                    <a:pt x="2720" y="2511"/>
                    <a:pt x="2640" y="2490"/>
                  </a:cubicBezTo>
                  <a:cubicBezTo>
                    <a:pt x="2214" y="2375"/>
                    <a:pt x="2033" y="1949"/>
                    <a:pt x="2361" y="1900"/>
                  </a:cubicBezTo>
                  <a:cubicBezTo>
                    <a:pt x="2771" y="1834"/>
                    <a:pt x="2853" y="1490"/>
                    <a:pt x="2705" y="1195"/>
                  </a:cubicBezTo>
                  <a:cubicBezTo>
                    <a:pt x="2652" y="1074"/>
                    <a:pt x="2517" y="1005"/>
                    <a:pt x="2371" y="1005"/>
                  </a:cubicBezTo>
                  <a:cubicBezTo>
                    <a:pt x="2161" y="1005"/>
                    <a:pt x="1927" y="1146"/>
                    <a:pt x="1869" y="1474"/>
                  </a:cubicBezTo>
                  <a:cubicBezTo>
                    <a:pt x="1820" y="1736"/>
                    <a:pt x="1902" y="2015"/>
                    <a:pt x="2083" y="2228"/>
                  </a:cubicBezTo>
                  <a:cubicBezTo>
                    <a:pt x="2250" y="2412"/>
                    <a:pt x="2583" y="2570"/>
                    <a:pt x="2929" y="2570"/>
                  </a:cubicBezTo>
                  <a:cubicBezTo>
                    <a:pt x="3261" y="2570"/>
                    <a:pt x="3603" y="2424"/>
                    <a:pt x="3820" y="2015"/>
                  </a:cubicBezTo>
                  <a:cubicBezTo>
                    <a:pt x="4033" y="1539"/>
                    <a:pt x="4000" y="982"/>
                    <a:pt x="3705" y="556"/>
                  </a:cubicBezTo>
                  <a:cubicBezTo>
                    <a:pt x="3398" y="165"/>
                    <a:pt x="2889" y="0"/>
                    <a:pt x="23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1" name="Google Shape;2241;p2"/>
            <p:cNvSpPr/>
            <p:nvPr/>
          </p:nvSpPr>
          <p:spPr>
            <a:xfrm>
              <a:off x="531525" y="831225"/>
              <a:ext cx="116400" cy="59325"/>
            </a:xfrm>
            <a:custGeom>
              <a:avLst/>
              <a:gdLst/>
              <a:ahLst/>
              <a:cxnLst/>
              <a:rect l="l" t="t" r="r" b="b"/>
              <a:pathLst>
                <a:path w="4656" h="2373" extrusionOk="0">
                  <a:moveTo>
                    <a:pt x="3570" y="1"/>
                  </a:moveTo>
                  <a:cubicBezTo>
                    <a:pt x="3274" y="1"/>
                    <a:pt x="2923" y="42"/>
                    <a:pt x="2524" y="160"/>
                  </a:cubicBezTo>
                  <a:cubicBezTo>
                    <a:pt x="1958" y="321"/>
                    <a:pt x="1481" y="380"/>
                    <a:pt x="1093" y="380"/>
                  </a:cubicBezTo>
                  <a:cubicBezTo>
                    <a:pt x="570" y="380"/>
                    <a:pt x="207" y="273"/>
                    <a:pt x="0" y="160"/>
                  </a:cubicBezTo>
                  <a:lnTo>
                    <a:pt x="0" y="160"/>
                  </a:lnTo>
                  <a:cubicBezTo>
                    <a:pt x="131" y="275"/>
                    <a:pt x="262" y="390"/>
                    <a:pt x="377" y="537"/>
                  </a:cubicBezTo>
                  <a:cubicBezTo>
                    <a:pt x="452" y="642"/>
                    <a:pt x="596" y="1393"/>
                    <a:pt x="1186" y="1393"/>
                  </a:cubicBezTo>
                  <a:cubicBezTo>
                    <a:pt x="1240" y="1393"/>
                    <a:pt x="1299" y="1387"/>
                    <a:pt x="1361" y="1373"/>
                  </a:cubicBezTo>
                  <a:cubicBezTo>
                    <a:pt x="2082" y="1226"/>
                    <a:pt x="1934" y="767"/>
                    <a:pt x="2426" y="619"/>
                  </a:cubicBezTo>
                  <a:cubicBezTo>
                    <a:pt x="2518" y="591"/>
                    <a:pt x="2596" y="579"/>
                    <a:pt x="2661" y="579"/>
                  </a:cubicBezTo>
                  <a:cubicBezTo>
                    <a:pt x="2931" y="579"/>
                    <a:pt x="2974" y="786"/>
                    <a:pt x="2869" y="865"/>
                  </a:cubicBezTo>
                  <a:cubicBezTo>
                    <a:pt x="2813" y="900"/>
                    <a:pt x="2760" y="911"/>
                    <a:pt x="2705" y="911"/>
                  </a:cubicBezTo>
                  <a:cubicBezTo>
                    <a:pt x="2631" y="911"/>
                    <a:pt x="2553" y="891"/>
                    <a:pt x="2459" y="881"/>
                  </a:cubicBezTo>
                  <a:cubicBezTo>
                    <a:pt x="2450" y="881"/>
                    <a:pt x="2440" y="880"/>
                    <a:pt x="2430" y="880"/>
                  </a:cubicBezTo>
                  <a:cubicBezTo>
                    <a:pt x="2233" y="880"/>
                    <a:pt x="1811" y="1033"/>
                    <a:pt x="1967" y="1439"/>
                  </a:cubicBezTo>
                  <a:cubicBezTo>
                    <a:pt x="2131" y="1881"/>
                    <a:pt x="2377" y="2242"/>
                    <a:pt x="2115" y="2373"/>
                  </a:cubicBezTo>
                  <a:cubicBezTo>
                    <a:pt x="2115" y="2373"/>
                    <a:pt x="3033" y="2373"/>
                    <a:pt x="3344" y="2127"/>
                  </a:cubicBezTo>
                  <a:cubicBezTo>
                    <a:pt x="3688" y="1865"/>
                    <a:pt x="3852" y="1406"/>
                    <a:pt x="3721" y="996"/>
                  </a:cubicBezTo>
                  <a:cubicBezTo>
                    <a:pt x="3623" y="507"/>
                    <a:pt x="3930" y="197"/>
                    <a:pt x="4398" y="197"/>
                  </a:cubicBezTo>
                  <a:cubicBezTo>
                    <a:pt x="4479" y="197"/>
                    <a:pt x="4566" y="206"/>
                    <a:pt x="4655" y="226"/>
                  </a:cubicBezTo>
                  <a:cubicBezTo>
                    <a:pt x="4655" y="226"/>
                    <a:pt x="4262" y="1"/>
                    <a:pt x="35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2" name="Google Shape;2242;p2"/>
            <p:cNvSpPr/>
            <p:nvPr/>
          </p:nvSpPr>
          <p:spPr>
            <a:xfrm>
              <a:off x="561025" y="721700"/>
              <a:ext cx="80750" cy="83725"/>
            </a:xfrm>
            <a:custGeom>
              <a:avLst/>
              <a:gdLst/>
              <a:ahLst/>
              <a:cxnLst/>
              <a:rect l="l" t="t" r="r" b="b"/>
              <a:pathLst>
                <a:path w="3230" h="3349" extrusionOk="0">
                  <a:moveTo>
                    <a:pt x="1279" y="1"/>
                  </a:moveTo>
                  <a:lnTo>
                    <a:pt x="1279" y="1"/>
                  </a:lnTo>
                  <a:cubicBezTo>
                    <a:pt x="1705" y="427"/>
                    <a:pt x="1836" y="1066"/>
                    <a:pt x="1639" y="1656"/>
                  </a:cubicBezTo>
                  <a:cubicBezTo>
                    <a:pt x="1406" y="2417"/>
                    <a:pt x="870" y="2608"/>
                    <a:pt x="416" y="2608"/>
                  </a:cubicBezTo>
                  <a:cubicBezTo>
                    <a:pt x="263" y="2608"/>
                    <a:pt x="120" y="2587"/>
                    <a:pt x="0" y="2558"/>
                  </a:cubicBezTo>
                  <a:lnTo>
                    <a:pt x="0" y="2558"/>
                  </a:lnTo>
                  <a:cubicBezTo>
                    <a:pt x="0" y="2558"/>
                    <a:pt x="228" y="3348"/>
                    <a:pt x="1006" y="3348"/>
                  </a:cubicBezTo>
                  <a:cubicBezTo>
                    <a:pt x="1036" y="3348"/>
                    <a:pt x="1067" y="3347"/>
                    <a:pt x="1099" y="3345"/>
                  </a:cubicBezTo>
                  <a:cubicBezTo>
                    <a:pt x="1951" y="3279"/>
                    <a:pt x="1902" y="2640"/>
                    <a:pt x="1885" y="2345"/>
                  </a:cubicBezTo>
                  <a:cubicBezTo>
                    <a:pt x="1869" y="2066"/>
                    <a:pt x="1853" y="1837"/>
                    <a:pt x="1967" y="1837"/>
                  </a:cubicBezTo>
                  <a:cubicBezTo>
                    <a:pt x="2082" y="1837"/>
                    <a:pt x="2115" y="1951"/>
                    <a:pt x="2049" y="2148"/>
                  </a:cubicBezTo>
                  <a:cubicBezTo>
                    <a:pt x="1984" y="2345"/>
                    <a:pt x="1820" y="2984"/>
                    <a:pt x="2918" y="3082"/>
                  </a:cubicBezTo>
                  <a:cubicBezTo>
                    <a:pt x="2787" y="3000"/>
                    <a:pt x="2754" y="2804"/>
                    <a:pt x="2869" y="2673"/>
                  </a:cubicBezTo>
                  <a:cubicBezTo>
                    <a:pt x="3016" y="2410"/>
                    <a:pt x="3229" y="1968"/>
                    <a:pt x="2508" y="1345"/>
                  </a:cubicBezTo>
                  <a:cubicBezTo>
                    <a:pt x="1771" y="722"/>
                    <a:pt x="1705" y="279"/>
                    <a:pt x="127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3" name="Google Shape;2243;p2"/>
            <p:cNvSpPr/>
            <p:nvPr/>
          </p:nvSpPr>
          <p:spPr>
            <a:xfrm>
              <a:off x="478250" y="602275"/>
              <a:ext cx="37725" cy="191575"/>
            </a:xfrm>
            <a:custGeom>
              <a:avLst/>
              <a:gdLst/>
              <a:ahLst/>
              <a:cxnLst/>
              <a:rect l="l" t="t" r="r" b="b"/>
              <a:pathLst>
                <a:path w="1509" h="7663" extrusionOk="0">
                  <a:moveTo>
                    <a:pt x="625" y="0"/>
                  </a:moveTo>
                  <a:cubicBezTo>
                    <a:pt x="557" y="0"/>
                    <a:pt x="485" y="17"/>
                    <a:pt x="410" y="57"/>
                  </a:cubicBezTo>
                  <a:cubicBezTo>
                    <a:pt x="0" y="287"/>
                    <a:pt x="328" y="844"/>
                    <a:pt x="590" y="1106"/>
                  </a:cubicBezTo>
                  <a:cubicBezTo>
                    <a:pt x="689" y="1205"/>
                    <a:pt x="754" y="1483"/>
                    <a:pt x="787" y="1860"/>
                  </a:cubicBezTo>
                  <a:cubicBezTo>
                    <a:pt x="820" y="2565"/>
                    <a:pt x="803" y="3286"/>
                    <a:pt x="722" y="3991"/>
                  </a:cubicBezTo>
                  <a:cubicBezTo>
                    <a:pt x="590" y="5368"/>
                    <a:pt x="754" y="7122"/>
                    <a:pt x="1459" y="7663"/>
                  </a:cubicBezTo>
                  <a:cubicBezTo>
                    <a:pt x="1459" y="7663"/>
                    <a:pt x="803" y="7056"/>
                    <a:pt x="951" y="5171"/>
                  </a:cubicBezTo>
                  <a:cubicBezTo>
                    <a:pt x="1049" y="3975"/>
                    <a:pt x="1410" y="2827"/>
                    <a:pt x="1476" y="1860"/>
                  </a:cubicBezTo>
                  <a:cubicBezTo>
                    <a:pt x="1508" y="1286"/>
                    <a:pt x="1459" y="795"/>
                    <a:pt x="1180" y="369"/>
                  </a:cubicBezTo>
                  <a:cubicBezTo>
                    <a:pt x="1180" y="369"/>
                    <a:pt x="946" y="0"/>
                    <a:pt x="6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4" name="Google Shape;2244;p2"/>
            <p:cNvSpPr/>
            <p:nvPr/>
          </p:nvSpPr>
          <p:spPr>
            <a:xfrm>
              <a:off x="351225" y="616400"/>
              <a:ext cx="115975" cy="137300"/>
            </a:xfrm>
            <a:custGeom>
              <a:avLst/>
              <a:gdLst/>
              <a:ahLst/>
              <a:cxnLst/>
              <a:rect l="l" t="t" r="r" b="b"/>
              <a:pathLst>
                <a:path w="4639" h="5492" extrusionOk="0">
                  <a:moveTo>
                    <a:pt x="295" y="0"/>
                  </a:moveTo>
                  <a:lnTo>
                    <a:pt x="295" y="0"/>
                  </a:lnTo>
                  <a:cubicBezTo>
                    <a:pt x="82" y="394"/>
                    <a:pt x="0" y="853"/>
                    <a:pt x="49" y="1295"/>
                  </a:cubicBezTo>
                  <a:cubicBezTo>
                    <a:pt x="115" y="1918"/>
                    <a:pt x="328" y="2508"/>
                    <a:pt x="688" y="3033"/>
                  </a:cubicBezTo>
                  <a:cubicBezTo>
                    <a:pt x="1169" y="3715"/>
                    <a:pt x="1942" y="3793"/>
                    <a:pt x="2270" y="3793"/>
                  </a:cubicBezTo>
                  <a:cubicBezTo>
                    <a:pt x="2368" y="3793"/>
                    <a:pt x="2426" y="3787"/>
                    <a:pt x="2426" y="3787"/>
                  </a:cubicBezTo>
                  <a:cubicBezTo>
                    <a:pt x="2147" y="3705"/>
                    <a:pt x="2098" y="3377"/>
                    <a:pt x="2295" y="3131"/>
                  </a:cubicBezTo>
                  <a:cubicBezTo>
                    <a:pt x="2459" y="2983"/>
                    <a:pt x="2426" y="2721"/>
                    <a:pt x="2246" y="2606"/>
                  </a:cubicBezTo>
                  <a:cubicBezTo>
                    <a:pt x="2114" y="2557"/>
                    <a:pt x="1852" y="2328"/>
                    <a:pt x="2082" y="2197"/>
                  </a:cubicBezTo>
                  <a:cubicBezTo>
                    <a:pt x="2108" y="2179"/>
                    <a:pt x="2137" y="2170"/>
                    <a:pt x="2169" y="2170"/>
                  </a:cubicBezTo>
                  <a:cubicBezTo>
                    <a:pt x="2395" y="2170"/>
                    <a:pt x="2731" y="2611"/>
                    <a:pt x="2688" y="3115"/>
                  </a:cubicBezTo>
                  <a:cubicBezTo>
                    <a:pt x="2639" y="3688"/>
                    <a:pt x="2901" y="3852"/>
                    <a:pt x="3311" y="4147"/>
                  </a:cubicBezTo>
                  <a:cubicBezTo>
                    <a:pt x="3704" y="4426"/>
                    <a:pt x="3459" y="4950"/>
                    <a:pt x="3459" y="4950"/>
                  </a:cubicBezTo>
                  <a:cubicBezTo>
                    <a:pt x="4180" y="4541"/>
                    <a:pt x="4016" y="3869"/>
                    <a:pt x="3934" y="3721"/>
                  </a:cubicBezTo>
                  <a:cubicBezTo>
                    <a:pt x="3852" y="3557"/>
                    <a:pt x="3655" y="3311"/>
                    <a:pt x="3885" y="3213"/>
                  </a:cubicBezTo>
                  <a:cubicBezTo>
                    <a:pt x="3900" y="3205"/>
                    <a:pt x="3915" y="3202"/>
                    <a:pt x="3929" y="3202"/>
                  </a:cubicBezTo>
                  <a:cubicBezTo>
                    <a:pt x="4127" y="3202"/>
                    <a:pt x="4211" y="3929"/>
                    <a:pt x="4196" y="4557"/>
                  </a:cubicBezTo>
                  <a:cubicBezTo>
                    <a:pt x="4163" y="4934"/>
                    <a:pt x="4327" y="5278"/>
                    <a:pt x="4639" y="5491"/>
                  </a:cubicBezTo>
                  <a:cubicBezTo>
                    <a:pt x="4508" y="5163"/>
                    <a:pt x="4442" y="4803"/>
                    <a:pt x="4458" y="4459"/>
                  </a:cubicBezTo>
                  <a:cubicBezTo>
                    <a:pt x="4458" y="3951"/>
                    <a:pt x="4540" y="3033"/>
                    <a:pt x="3639" y="2410"/>
                  </a:cubicBezTo>
                  <a:cubicBezTo>
                    <a:pt x="2721" y="1787"/>
                    <a:pt x="1623" y="2049"/>
                    <a:pt x="836" y="1492"/>
                  </a:cubicBezTo>
                  <a:cubicBezTo>
                    <a:pt x="754" y="1426"/>
                    <a:pt x="688" y="1361"/>
                    <a:pt x="623" y="1295"/>
                  </a:cubicBezTo>
                  <a:cubicBezTo>
                    <a:pt x="311" y="935"/>
                    <a:pt x="197" y="459"/>
                    <a:pt x="2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5" name="Google Shape;2245;p2"/>
            <p:cNvSpPr/>
            <p:nvPr/>
          </p:nvSpPr>
          <p:spPr>
            <a:xfrm>
              <a:off x="782300" y="758550"/>
              <a:ext cx="99600" cy="218950"/>
            </a:xfrm>
            <a:custGeom>
              <a:avLst/>
              <a:gdLst/>
              <a:ahLst/>
              <a:cxnLst/>
              <a:rect l="l" t="t" r="r" b="b"/>
              <a:pathLst>
                <a:path w="3984" h="8758" extrusionOk="0">
                  <a:moveTo>
                    <a:pt x="1919" y="0"/>
                  </a:moveTo>
                  <a:cubicBezTo>
                    <a:pt x="1762" y="0"/>
                    <a:pt x="1602" y="22"/>
                    <a:pt x="1443" y="68"/>
                  </a:cubicBezTo>
                  <a:cubicBezTo>
                    <a:pt x="689" y="264"/>
                    <a:pt x="132" y="920"/>
                    <a:pt x="66" y="1707"/>
                  </a:cubicBezTo>
                  <a:cubicBezTo>
                    <a:pt x="1" y="2510"/>
                    <a:pt x="410" y="3297"/>
                    <a:pt x="1001" y="3854"/>
                  </a:cubicBezTo>
                  <a:cubicBezTo>
                    <a:pt x="1591" y="4444"/>
                    <a:pt x="2361" y="4723"/>
                    <a:pt x="2902" y="5214"/>
                  </a:cubicBezTo>
                  <a:cubicBezTo>
                    <a:pt x="3426" y="5690"/>
                    <a:pt x="3771" y="6362"/>
                    <a:pt x="3820" y="7067"/>
                  </a:cubicBezTo>
                  <a:cubicBezTo>
                    <a:pt x="3853" y="7722"/>
                    <a:pt x="3492" y="8411"/>
                    <a:pt x="2918" y="8575"/>
                  </a:cubicBezTo>
                  <a:cubicBezTo>
                    <a:pt x="2787" y="8626"/>
                    <a:pt x="2652" y="8651"/>
                    <a:pt x="2519" y="8651"/>
                  </a:cubicBezTo>
                  <a:cubicBezTo>
                    <a:pt x="2105" y="8651"/>
                    <a:pt x="1715" y="8411"/>
                    <a:pt x="1541" y="8001"/>
                  </a:cubicBezTo>
                  <a:cubicBezTo>
                    <a:pt x="1345" y="7558"/>
                    <a:pt x="1541" y="7034"/>
                    <a:pt x="2000" y="6854"/>
                  </a:cubicBezTo>
                  <a:cubicBezTo>
                    <a:pt x="2082" y="6804"/>
                    <a:pt x="2181" y="6788"/>
                    <a:pt x="2279" y="6788"/>
                  </a:cubicBezTo>
                  <a:cubicBezTo>
                    <a:pt x="2279" y="6788"/>
                    <a:pt x="2308" y="6785"/>
                    <a:pt x="2353" y="6785"/>
                  </a:cubicBezTo>
                  <a:cubicBezTo>
                    <a:pt x="2489" y="6785"/>
                    <a:pt x="2775" y="6813"/>
                    <a:pt x="2886" y="7034"/>
                  </a:cubicBezTo>
                  <a:cubicBezTo>
                    <a:pt x="2873" y="7034"/>
                    <a:pt x="2889" y="7082"/>
                    <a:pt x="2860" y="7082"/>
                  </a:cubicBezTo>
                  <a:cubicBezTo>
                    <a:pt x="2852" y="7082"/>
                    <a:pt x="2839" y="7078"/>
                    <a:pt x="2820" y="7067"/>
                  </a:cubicBezTo>
                  <a:cubicBezTo>
                    <a:pt x="2752" y="7032"/>
                    <a:pt x="2678" y="7015"/>
                    <a:pt x="2605" y="7015"/>
                  </a:cubicBezTo>
                  <a:cubicBezTo>
                    <a:pt x="2504" y="7015"/>
                    <a:pt x="2405" y="7049"/>
                    <a:pt x="2328" y="7116"/>
                  </a:cubicBezTo>
                  <a:cubicBezTo>
                    <a:pt x="2066" y="7362"/>
                    <a:pt x="2132" y="7771"/>
                    <a:pt x="2443" y="7935"/>
                  </a:cubicBezTo>
                  <a:cubicBezTo>
                    <a:pt x="2523" y="7977"/>
                    <a:pt x="2609" y="7998"/>
                    <a:pt x="2692" y="7998"/>
                  </a:cubicBezTo>
                  <a:cubicBezTo>
                    <a:pt x="3000" y="7998"/>
                    <a:pt x="3277" y="7721"/>
                    <a:pt x="3148" y="7231"/>
                  </a:cubicBezTo>
                  <a:cubicBezTo>
                    <a:pt x="3046" y="6911"/>
                    <a:pt x="2752" y="6695"/>
                    <a:pt x="2424" y="6695"/>
                  </a:cubicBezTo>
                  <a:cubicBezTo>
                    <a:pt x="2382" y="6695"/>
                    <a:pt x="2339" y="6699"/>
                    <a:pt x="2295" y="6706"/>
                  </a:cubicBezTo>
                  <a:cubicBezTo>
                    <a:pt x="2181" y="6706"/>
                    <a:pt x="2066" y="6739"/>
                    <a:pt x="1951" y="6788"/>
                  </a:cubicBezTo>
                  <a:cubicBezTo>
                    <a:pt x="1476" y="7001"/>
                    <a:pt x="1263" y="7558"/>
                    <a:pt x="1476" y="8050"/>
                  </a:cubicBezTo>
                  <a:cubicBezTo>
                    <a:pt x="1604" y="8474"/>
                    <a:pt x="2055" y="8757"/>
                    <a:pt x="2544" y="8757"/>
                  </a:cubicBezTo>
                  <a:cubicBezTo>
                    <a:pt x="2679" y="8757"/>
                    <a:pt x="2816" y="8735"/>
                    <a:pt x="2951" y="8689"/>
                  </a:cubicBezTo>
                  <a:cubicBezTo>
                    <a:pt x="3607" y="8509"/>
                    <a:pt x="3984" y="7771"/>
                    <a:pt x="3967" y="7050"/>
                  </a:cubicBezTo>
                  <a:cubicBezTo>
                    <a:pt x="3918" y="6296"/>
                    <a:pt x="3574" y="5591"/>
                    <a:pt x="3017" y="5083"/>
                  </a:cubicBezTo>
                  <a:cubicBezTo>
                    <a:pt x="2427" y="4559"/>
                    <a:pt x="1673" y="4264"/>
                    <a:pt x="1115" y="3706"/>
                  </a:cubicBezTo>
                  <a:cubicBezTo>
                    <a:pt x="574" y="3149"/>
                    <a:pt x="165" y="2444"/>
                    <a:pt x="230" y="1707"/>
                  </a:cubicBezTo>
                  <a:cubicBezTo>
                    <a:pt x="263" y="1248"/>
                    <a:pt x="476" y="838"/>
                    <a:pt x="820" y="543"/>
                  </a:cubicBezTo>
                  <a:cubicBezTo>
                    <a:pt x="984" y="428"/>
                    <a:pt x="1164" y="346"/>
                    <a:pt x="1345" y="281"/>
                  </a:cubicBezTo>
                  <a:cubicBezTo>
                    <a:pt x="1492" y="240"/>
                    <a:pt x="1644" y="219"/>
                    <a:pt x="1793" y="219"/>
                  </a:cubicBezTo>
                  <a:cubicBezTo>
                    <a:pt x="1943" y="219"/>
                    <a:pt x="2091" y="240"/>
                    <a:pt x="2230" y="281"/>
                  </a:cubicBezTo>
                  <a:cubicBezTo>
                    <a:pt x="3263" y="559"/>
                    <a:pt x="3574" y="1920"/>
                    <a:pt x="2902" y="2575"/>
                  </a:cubicBezTo>
                  <a:cubicBezTo>
                    <a:pt x="2771" y="2723"/>
                    <a:pt x="2591" y="2805"/>
                    <a:pt x="2394" y="2838"/>
                  </a:cubicBezTo>
                  <a:cubicBezTo>
                    <a:pt x="2332" y="2847"/>
                    <a:pt x="2273" y="2851"/>
                    <a:pt x="2218" y="2851"/>
                  </a:cubicBezTo>
                  <a:cubicBezTo>
                    <a:pt x="1754" y="2851"/>
                    <a:pt x="1499" y="2569"/>
                    <a:pt x="1558" y="2379"/>
                  </a:cubicBezTo>
                  <a:cubicBezTo>
                    <a:pt x="1558" y="2379"/>
                    <a:pt x="1558" y="2346"/>
                    <a:pt x="1623" y="2346"/>
                  </a:cubicBezTo>
                  <a:cubicBezTo>
                    <a:pt x="1632" y="2346"/>
                    <a:pt x="1650" y="2347"/>
                    <a:pt x="1676" y="2347"/>
                  </a:cubicBezTo>
                  <a:cubicBezTo>
                    <a:pt x="1807" y="2347"/>
                    <a:pt x="2126" y="2324"/>
                    <a:pt x="2263" y="2051"/>
                  </a:cubicBezTo>
                  <a:cubicBezTo>
                    <a:pt x="2381" y="1683"/>
                    <a:pt x="2098" y="1346"/>
                    <a:pt x="1762" y="1346"/>
                  </a:cubicBezTo>
                  <a:cubicBezTo>
                    <a:pt x="1679" y="1346"/>
                    <a:pt x="1593" y="1366"/>
                    <a:pt x="1509" y="1412"/>
                  </a:cubicBezTo>
                  <a:cubicBezTo>
                    <a:pt x="919" y="1789"/>
                    <a:pt x="1050" y="2707"/>
                    <a:pt x="1738" y="2903"/>
                  </a:cubicBezTo>
                  <a:cubicBezTo>
                    <a:pt x="1912" y="2983"/>
                    <a:pt x="2096" y="3021"/>
                    <a:pt x="2278" y="3021"/>
                  </a:cubicBezTo>
                  <a:cubicBezTo>
                    <a:pt x="2733" y="3021"/>
                    <a:pt x="3176" y="2784"/>
                    <a:pt x="3410" y="2362"/>
                  </a:cubicBezTo>
                  <a:cubicBezTo>
                    <a:pt x="3672" y="1821"/>
                    <a:pt x="3623" y="1182"/>
                    <a:pt x="3279" y="674"/>
                  </a:cubicBezTo>
                  <a:cubicBezTo>
                    <a:pt x="2951" y="245"/>
                    <a:pt x="2448" y="0"/>
                    <a:pt x="191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6" name="Google Shape;2246;p2"/>
            <p:cNvSpPr/>
            <p:nvPr/>
          </p:nvSpPr>
          <p:spPr>
            <a:xfrm>
              <a:off x="837625" y="841375"/>
              <a:ext cx="42650" cy="60250"/>
            </a:xfrm>
            <a:custGeom>
              <a:avLst/>
              <a:gdLst/>
              <a:ahLst/>
              <a:cxnLst/>
              <a:rect l="l" t="t" r="r" b="b"/>
              <a:pathLst>
                <a:path w="1706" h="2410" extrusionOk="0">
                  <a:moveTo>
                    <a:pt x="197" y="0"/>
                  </a:moveTo>
                  <a:cubicBezTo>
                    <a:pt x="197" y="164"/>
                    <a:pt x="164" y="328"/>
                    <a:pt x="99" y="475"/>
                  </a:cubicBezTo>
                  <a:cubicBezTo>
                    <a:pt x="1" y="852"/>
                    <a:pt x="312" y="1115"/>
                    <a:pt x="935" y="1393"/>
                  </a:cubicBezTo>
                  <a:cubicBezTo>
                    <a:pt x="1328" y="1606"/>
                    <a:pt x="1590" y="1983"/>
                    <a:pt x="1640" y="2410"/>
                  </a:cubicBezTo>
                  <a:cubicBezTo>
                    <a:pt x="1705" y="393"/>
                    <a:pt x="869" y="328"/>
                    <a:pt x="673" y="328"/>
                  </a:cubicBezTo>
                  <a:cubicBezTo>
                    <a:pt x="656" y="329"/>
                    <a:pt x="639" y="330"/>
                    <a:pt x="624" y="330"/>
                  </a:cubicBezTo>
                  <a:cubicBezTo>
                    <a:pt x="459" y="330"/>
                    <a:pt x="375" y="254"/>
                    <a:pt x="345" y="164"/>
                  </a:cubicBezTo>
                  <a:cubicBezTo>
                    <a:pt x="328" y="66"/>
                    <a:pt x="197" y="0"/>
                    <a:pt x="19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7" name="Google Shape;2247;p2"/>
            <p:cNvSpPr/>
            <p:nvPr/>
          </p:nvSpPr>
          <p:spPr>
            <a:xfrm>
              <a:off x="702800" y="663525"/>
              <a:ext cx="159850" cy="250800"/>
            </a:xfrm>
            <a:custGeom>
              <a:avLst/>
              <a:gdLst/>
              <a:ahLst/>
              <a:cxnLst/>
              <a:rect l="l" t="t" r="r" b="b"/>
              <a:pathLst>
                <a:path w="6394" h="10032" extrusionOk="0">
                  <a:moveTo>
                    <a:pt x="509" y="2213"/>
                  </a:moveTo>
                  <a:cubicBezTo>
                    <a:pt x="509" y="2213"/>
                    <a:pt x="509" y="2213"/>
                    <a:pt x="509" y="2214"/>
                  </a:cubicBezTo>
                  <a:lnTo>
                    <a:pt x="509" y="2214"/>
                  </a:lnTo>
                  <a:cubicBezTo>
                    <a:pt x="509" y="2213"/>
                    <a:pt x="509" y="2213"/>
                    <a:pt x="509" y="2213"/>
                  </a:cubicBezTo>
                  <a:close/>
                  <a:moveTo>
                    <a:pt x="1148" y="0"/>
                  </a:moveTo>
                  <a:cubicBezTo>
                    <a:pt x="1247" y="115"/>
                    <a:pt x="1247" y="295"/>
                    <a:pt x="1115" y="410"/>
                  </a:cubicBezTo>
                  <a:cubicBezTo>
                    <a:pt x="919" y="574"/>
                    <a:pt x="378" y="1197"/>
                    <a:pt x="771" y="1820"/>
                  </a:cubicBezTo>
                  <a:cubicBezTo>
                    <a:pt x="1214" y="2508"/>
                    <a:pt x="1787" y="2295"/>
                    <a:pt x="2001" y="2869"/>
                  </a:cubicBezTo>
                  <a:cubicBezTo>
                    <a:pt x="2001" y="2869"/>
                    <a:pt x="2066" y="3164"/>
                    <a:pt x="1886" y="3262"/>
                  </a:cubicBezTo>
                  <a:cubicBezTo>
                    <a:pt x="1849" y="3284"/>
                    <a:pt x="1814" y="3293"/>
                    <a:pt x="1781" y="3293"/>
                  </a:cubicBezTo>
                  <a:cubicBezTo>
                    <a:pt x="1639" y="3293"/>
                    <a:pt x="1542" y="3114"/>
                    <a:pt x="1542" y="2967"/>
                  </a:cubicBezTo>
                  <a:cubicBezTo>
                    <a:pt x="1492" y="2656"/>
                    <a:pt x="1247" y="2426"/>
                    <a:pt x="935" y="2377"/>
                  </a:cubicBezTo>
                  <a:cubicBezTo>
                    <a:pt x="558" y="2330"/>
                    <a:pt x="512" y="2223"/>
                    <a:pt x="509" y="2214"/>
                  </a:cubicBezTo>
                  <a:lnTo>
                    <a:pt x="509" y="2214"/>
                  </a:lnTo>
                  <a:cubicBezTo>
                    <a:pt x="558" y="2361"/>
                    <a:pt x="558" y="2508"/>
                    <a:pt x="525" y="2656"/>
                  </a:cubicBezTo>
                  <a:cubicBezTo>
                    <a:pt x="460" y="2787"/>
                    <a:pt x="165" y="3295"/>
                    <a:pt x="738" y="3672"/>
                  </a:cubicBezTo>
                  <a:cubicBezTo>
                    <a:pt x="1296" y="4049"/>
                    <a:pt x="1591" y="3852"/>
                    <a:pt x="1689" y="4491"/>
                  </a:cubicBezTo>
                  <a:cubicBezTo>
                    <a:pt x="1787" y="5131"/>
                    <a:pt x="1853" y="5901"/>
                    <a:pt x="2197" y="6245"/>
                  </a:cubicBezTo>
                  <a:cubicBezTo>
                    <a:pt x="2082" y="6163"/>
                    <a:pt x="1984" y="6065"/>
                    <a:pt x="1919" y="5950"/>
                  </a:cubicBezTo>
                  <a:cubicBezTo>
                    <a:pt x="1766" y="5629"/>
                    <a:pt x="1442" y="5422"/>
                    <a:pt x="1093" y="5422"/>
                  </a:cubicBezTo>
                  <a:cubicBezTo>
                    <a:pt x="1068" y="5422"/>
                    <a:pt x="1043" y="5424"/>
                    <a:pt x="1017" y="5426"/>
                  </a:cubicBezTo>
                  <a:cubicBezTo>
                    <a:pt x="974" y="5428"/>
                    <a:pt x="934" y="5429"/>
                    <a:pt x="896" y="5429"/>
                  </a:cubicBezTo>
                  <a:cubicBezTo>
                    <a:pt x="434" y="5429"/>
                    <a:pt x="374" y="5252"/>
                    <a:pt x="329" y="5131"/>
                  </a:cubicBezTo>
                  <a:lnTo>
                    <a:pt x="329" y="5131"/>
                  </a:lnTo>
                  <a:cubicBezTo>
                    <a:pt x="329" y="5131"/>
                    <a:pt x="1" y="6114"/>
                    <a:pt x="935" y="6606"/>
                  </a:cubicBezTo>
                  <a:cubicBezTo>
                    <a:pt x="1886" y="7098"/>
                    <a:pt x="1804" y="6737"/>
                    <a:pt x="3099" y="7786"/>
                  </a:cubicBezTo>
                  <a:cubicBezTo>
                    <a:pt x="4119" y="8645"/>
                    <a:pt x="4339" y="8687"/>
                    <a:pt x="4344" y="8688"/>
                  </a:cubicBezTo>
                  <a:lnTo>
                    <a:pt x="4344" y="8688"/>
                  </a:lnTo>
                  <a:cubicBezTo>
                    <a:pt x="4319" y="8683"/>
                    <a:pt x="4293" y="8681"/>
                    <a:pt x="4268" y="8681"/>
                  </a:cubicBezTo>
                  <a:cubicBezTo>
                    <a:pt x="4095" y="8681"/>
                    <a:pt x="3922" y="8774"/>
                    <a:pt x="3836" y="8917"/>
                  </a:cubicBezTo>
                  <a:cubicBezTo>
                    <a:pt x="3623" y="9229"/>
                    <a:pt x="3738" y="9638"/>
                    <a:pt x="4066" y="9802"/>
                  </a:cubicBezTo>
                  <a:cubicBezTo>
                    <a:pt x="4066" y="9802"/>
                    <a:pt x="3951" y="9589"/>
                    <a:pt x="4148" y="9573"/>
                  </a:cubicBezTo>
                  <a:cubicBezTo>
                    <a:pt x="4154" y="9572"/>
                    <a:pt x="4161" y="9572"/>
                    <a:pt x="4167" y="9572"/>
                  </a:cubicBezTo>
                  <a:cubicBezTo>
                    <a:pt x="4290" y="9572"/>
                    <a:pt x="4432" y="9662"/>
                    <a:pt x="4592" y="9662"/>
                  </a:cubicBezTo>
                  <a:cubicBezTo>
                    <a:pt x="4684" y="9662"/>
                    <a:pt x="4782" y="9632"/>
                    <a:pt x="4885" y="9540"/>
                  </a:cubicBezTo>
                  <a:cubicBezTo>
                    <a:pt x="5005" y="9421"/>
                    <a:pt x="5199" y="9322"/>
                    <a:pt x="5425" y="9322"/>
                  </a:cubicBezTo>
                  <a:cubicBezTo>
                    <a:pt x="5727" y="9322"/>
                    <a:pt x="6084" y="9498"/>
                    <a:pt x="6393" y="10032"/>
                  </a:cubicBezTo>
                  <a:cubicBezTo>
                    <a:pt x="6393" y="10032"/>
                    <a:pt x="6164" y="9212"/>
                    <a:pt x="4836" y="8688"/>
                  </a:cubicBezTo>
                  <a:cubicBezTo>
                    <a:pt x="3132" y="7966"/>
                    <a:pt x="2050" y="6262"/>
                    <a:pt x="2132" y="4409"/>
                  </a:cubicBezTo>
                  <a:cubicBezTo>
                    <a:pt x="2230" y="2180"/>
                    <a:pt x="3525" y="656"/>
                    <a:pt x="11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8" name="Google Shape;2248;p2"/>
            <p:cNvSpPr/>
            <p:nvPr/>
          </p:nvSpPr>
          <p:spPr>
            <a:xfrm>
              <a:off x="749525" y="599775"/>
              <a:ext cx="68875" cy="268650"/>
            </a:xfrm>
            <a:custGeom>
              <a:avLst/>
              <a:gdLst/>
              <a:ahLst/>
              <a:cxnLst/>
              <a:rect l="l" t="t" r="r" b="b"/>
              <a:pathLst>
                <a:path w="2755" h="10746" extrusionOk="0">
                  <a:moveTo>
                    <a:pt x="1293" y="1"/>
                  </a:moveTo>
                  <a:cubicBezTo>
                    <a:pt x="711" y="1"/>
                    <a:pt x="161" y="375"/>
                    <a:pt x="99" y="895"/>
                  </a:cubicBezTo>
                  <a:cubicBezTo>
                    <a:pt x="0" y="1419"/>
                    <a:pt x="377" y="1911"/>
                    <a:pt x="902" y="1960"/>
                  </a:cubicBezTo>
                  <a:lnTo>
                    <a:pt x="1049" y="1960"/>
                  </a:lnTo>
                  <a:cubicBezTo>
                    <a:pt x="1574" y="1927"/>
                    <a:pt x="1836" y="1321"/>
                    <a:pt x="1640" y="1075"/>
                  </a:cubicBezTo>
                  <a:cubicBezTo>
                    <a:pt x="1561" y="955"/>
                    <a:pt x="1441" y="901"/>
                    <a:pt x="1322" y="901"/>
                  </a:cubicBezTo>
                  <a:cubicBezTo>
                    <a:pt x="1116" y="901"/>
                    <a:pt x="914" y="1062"/>
                    <a:pt x="935" y="1321"/>
                  </a:cubicBezTo>
                  <a:cubicBezTo>
                    <a:pt x="951" y="1632"/>
                    <a:pt x="1295" y="1616"/>
                    <a:pt x="1344" y="1649"/>
                  </a:cubicBezTo>
                  <a:cubicBezTo>
                    <a:pt x="1377" y="1682"/>
                    <a:pt x="1344" y="1747"/>
                    <a:pt x="1344" y="1747"/>
                  </a:cubicBezTo>
                  <a:cubicBezTo>
                    <a:pt x="1295" y="1813"/>
                    <a:pt x="1230" y="1862"/>
                    <a:pt x="1164" y="1895"/>
                  </a:cubicBezTo>
                  <a:cubicBezTo>
                    <a:pt x="1148" y="1895"/>
                    <a:pt x="1131" y="1911"/>
                    <a:pt x="1099" y="1911"/>
                  </a:cubicBezTo>
                  <a:cubicBezTo>
                    <a:pt x="1065" y="1915"/>
                    <a:pt x="1032" y="1917"/>
                    <a:pt x="999" y="1917"/>
                  </a:cubicBezTo>
                  <a:cubicBezTo>
                    <a:pt x="473" y="1917"/>
                    <a:pt x="73" y="1436"/>
                    <a:pt x="181" y="911"/>
                  </a:cubicBezTo>
                  <a:cubicBezTo>
                    <a:pt x="252" y="439"/>
                    <a:pt x="748" y="115"/>
                    <a:pt x="1265" y="115"/>
                  </a:cubicBezTo>
                  <a:cubicBezTo>
                    <a:pt x="1574" y="115"/>
                    <a:pt x="1892" y="231"/>
                    <a:pt x="2131" y="501"/>
                  </a:cubicBezTo>
                  <a:cubicBezTo>
                    <a:pt x="2443" y="911"/>
                    <a:pt x="2590" y="1436"/>
                    <a:pt x="2541" y="1944"/>
                  </a:cubicBezTo>
                  <a:cubicBezTo>
                    <a:pt x="2525" y="2452"/>
                    <a:pt x="2410" y="2960"/>
                    <a:pt x="2230" y="3435"/>
                  </a:cubicBezTo>
                  <a:cubicBezTo>
                    <a:pt x="1410" y="5468"/>
                    <a:pt x="541" y="7500"/>
                    <a:pt x="1148" y="8976"/>
                  </a:cubicBezTo>
                  <a:cubicBezTo>
                    <a:pt x="1426" y="9730"/>
                    <a:pt x="1967" y="10352"/>
                    <a:pt x="2672" y="10746"/>
                  </a:cubicBezTo>
                  <a:cubicBezTo>
                    <a:pt x="2000" y="10336"/>
                    <a:pt x="1492" y="9697"/>
                    <a:pt x="1230" y="8943"/>
                  </a:cubicBezTo>
                  <a:cubicBezTo>
                    <a:pt x="689" y="7500"/>
                    <a:pt x="1558" y="5550"/>
                    <a:pt x="2410" y="3501"/>
                  </a:cubicBezTo>
                  <a:cubicBezTo>
                    <a:pt x="2590" y="3009"/>
                    <a:pt x="2689" y="2485"/>
                    <a:pt x="2721" y="1960"/>
                  </a:cubicBezTo>
                  <a:cubicBezTo>
                    <a:pt x="2754" y="1403"/>
                    <a:pt x="2574" y="846"/>
                    <a:pt x="2246" y="419"/>
                  </a:cubicBezTo>
                  <a:cubicBezTo>
                    <a:pt x="1976" y="125"/>
                    <a:pt x="1629" y="1"/>
                    <a:pt x="12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9" name="Google Shape;2249;p2"/>
            <p:cNvSpPr/>
            <p:nvPr/>
          </p:nvSpPr>
          <p:spPr>
            <a:xfrm>
              <a:off x="834750" y="677850"/>
              <a:ext cx="94700" cy="93875"/>
            </a:xfrm>
            <a:custGeom>
              <a:avLst/>
              <a:gdLst/>
              <a:ahLst/>
              <a:cxnLst/>
              <a:rect l="l" t="t" r="r" b="b"/>
              <a:pathLst>
                <a:path w="3788" h="3755" extrusionOk="0">
                  <a:moveTo>
                    <a:pt x="525" y="1"/>
                  </a:moveTo>
                  <a:lnTo>
                    <a:pt x="525" y="1"/>
                  </a:lnTo>
                  <a:cubicBezTo>
                    <a:pt x="525" y="1"/>
                    <a:pt x="279" y="83"/>
                    <a:pt x="148" y="673"/>
                  </a:cubicBezTo>
                  <a:cubicBezTo>
                    <a:pt x="1" y="1279"/>
                    <a:pt x="279" y="1493"/>
                    <a:pt x="1050" y="1870"/>
                  </a:cubicBezTo>
                  <a:cubicBezTo>
                    <a:pt x="1837" y="2230"/>
                    <a:pt x="1869" y="3509"/>
                    <a:pt x="1869" y="3509"/>
                  </a:cubicBezTo>
                  <a:lnTo>
                    <a:pt x="1902" y="3755"/>
                  </a:lnTo>
                  <a:lnTo>
                    <a:pt x="1919" y="3509"/>
                  </a:lnTo>
                  <a:cubicBezTo>
                    <a:pt x="1919" y="3509"/>
                    <a:pt x="1951" y="2230"/>
                    <a:pt x="2738" y="1870"/>
                  </a:cubicBezTo>
                  <a:cubicBezTo>
                    <a:pt x="3525" y="1509"/>
                    <a:pt x="3787" y="1279"/>
                    <a:pt x="3656" y="673"/>
                  </a:cubicBezTo>
                  <a:cubicBezTo>
                    <a:pt x="3509" y="83"/>
                    <a:pt x="3279" y="1"/>
                    <a:pt x="3279" y="1"/>
                  </a:cubicBezTo>
                  <a:lnTo>
                    <a:pt x="3279" y="1"/>
                  </a:lnTo>
                  <a:cubicBezTo>
                    <a:pt x="3279" y="1"/>
                    <a:pt x="3293" y="268"/>
                    <a:pt x="3112" y="268"/>
                  </a:cubicBezTo>
                  <a:cubicBezTo>
                    <a:pt x="3098" y="268"/>
                    <a:pt x="3083" y="267"/>
                    <a:pt x="3066" y="263"/>
                  </a:cubicBezTo>
                  <a:cubicBezTo>
                    <a:pt x="2958" y="240"/>
                    <a:pt x="2813" y="181"/>
                    <a:pt x="2679" y="181"/>
                  </a:cubicBezTo>
                  <a:cubicBezTo>
                    <a:pt x="2528" y="181"/>
                    <a:pt x="2389" y="256"/>
                    <a:pt x="2328" y="542"/>
                  </a:cubicBezTo>
                  <a:cubicBezTo>
                    <a:pt x="2202" y="1077"/>
                    <a:pt x="2152" y="1643"/>
                    <a:pt x="1945" y="1643"/>
                  </a:cubicBezTo>
                  <a:cubicBezTo>
                    <a:pt x="1936" y="1643"/>
                    <a:pt x="1928" y="1642"/>
                    <a:pt x="1919" y="1640"/>
                  </a:cubicBezTo>
                  <a:lnTo>
                    <a:pt x="1869" y="1640"/>
                  </a:lnTo>
                  <a:cubicBezTo>
                    <a:pt x="1860" y="1642"/>
                    <a:pt x="1852" y="1643"/>
                    <a:pt x="1843" y="1643"/>
                  </a:cubicBezTo>
                  <a:cubicBezTo>
                    <a:pt x="1636" y="1643"/>
                    <a:pt x="1586" y="1077"/>
                    <a:pt x="1460" y="542"/>
                  </a:cubicBezTo>
                  <a:cubicBezTo>
                    <a:pt x="1390" y="256"/>
                    <a:pt x="1252" y="181"/>
                    <a:pt x="1103" y="181"/>
                  </a:cubicBezTo>
                  <a:cubicBezTo>
                    <a:pt x="971" y="181"/>
                    <a:pt x="830" y="240"/>
                    <a:pt x="722" y="263"/>
                  </a:cubicBezTo>
                  <a:cubicBezTo>
                    <a:pt x="701" y="269"/>
                    <a:pt x="682" y="272"/>
                    <a:pt x="666" y="272"/>
                  </a:cubicBezTo>
                  <a:cubicBezTo>
                    <a:pt x="498" y="272"/>
                    <a:pt x="525" y="1"/>
                    <a:pt x="5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0" name="Google Shape;2250;p2"/>
            <p:cNvSpPr/>
            <p:nvPr/>
          </p:nvSpPr>
          <p:spPr>
            <a:xfrm>
              <a:off x="812225" y="589350"/>
              <a:ext cx="69675" cy="204100"/>
            </a:xfrm>
            <a:custGeom>
              <a:avLst/>
              <a:gdLst/>
              <a:ahLst/>
              <a:cxnLst/>
              <a:rect l="l" t="t" r="r" b="b"/>
              <a:pathLst>
                <a:path w="2787" h="8164" extrusionOk="0">
                  <a:moveTo>
                    <a:pt x="2082" y="0"/>
                  </a:moveTo>
                  <a:lnTo>
                    <a:pt x="2082" y="0"/>
                  </a:lnTo>
                  <a:cubicBezTo>
                    <a:pt x="2377" y="984"/>
                    <a:pt x="1312" y="1230"/>
                    <a:pt x="689" y="2377"/>
                  </a:cubicBezTo>
                  <a:cubicBezTo>
                    <a:pt x="590" y="2541"/>
                    <a:pt x="508" y="2738"/>
                    <a:pt x="443" y="2934"/>
                  </a:cubicBezTo>
                  <a:cubicBezTo>
                    <a:pt x="0" y="4295"/>
                    <a:pt x="263" y="5246"/>
                    <a:pt x="1574" y="6147"/>
                  </a:cubicBezTo>
                  <a:cubicBezTo>
                    <a:pt x="2705" y="6950"/>
                    <a:pt x="2770" y="8016"/>
                    <a:pt x="2770" y="8163"/>
                  </a:cubicBezTo>
                  <a:cubicBezTo>
                    <a:pt x="2787" y="7672"/>
                    <a:pt x="2623" y="7180"/>
                    <a:pt x="2328" y="6770"/>
                  </a:cubicBezTo>
                  <a:cubicBezTo>
                    <a:pt x="2033" y="6344"/>
                    <a:pt x="1623" y="6082"/>
                    <a:pt x="1049" y="5590"/>
                  </a:cubicBezTo>
                  <a:cubicBezTo>
                    <a:pt x="869" y="5426"/>
                    <a:pt x="738" y="5229"/>
                    <a:pt x="656" y="5000"/>
                  </a:cubicBezTo>
                  <a:cubicBezTo>
                    <a:pt x="312" y="4164"/>
                    <a:pt x="984" y="3295"/>
                    <a:pt x="1312" y="2918"/>
                  </a:cubicBezTo>
                  <a:cubicBezTo>
                    <a:pt x="1459" y="2754"/>
                    <a:pt x="1656" y="2574"/>
                    <a:pt x="1852" y="2377"/>
                  </a:cubicBezTo>
                  <a:cubicBezTo>
                    <a:pt x="2229" y="2033"/>
                    <a:pt x="2475" y="1590"/>
                    <a:pt x="2574" y="1082"/>
                  </a:cubicBezTo>
                  <a:cubicBezTo>
                    <a:pt x="2721" y="197"/>
                    <a:pt x="2082" y="0"/>
                    <a:pt x="208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1" name="Google Shape;2251;p2"/>
            <p:cNvSpPr/>
            <p:nvPr/>
          </p:nvSpPr>
          <p:spPr>
            <a:xfrm>
              <a:off x="2535775" y="1761175"/>
              <a:ext cx="38125" cy="191550"/>
            </a:xfrm>
            <a:custGeom>
              <a:avLst/>
              <a:gdLst/>
              <a:ahLst/>
              <a:cxnLst/>
              <a:rect l="l" t="t" r="r" b="b"/>
              <a:pathLst>
                <a:path w="1525" h="7662" extrusionOk="0">
                  <a:moveTo>
                    <a:pt x="889" y="0"/>
                  </a:moveTo>
                  <a:cubicBezTo>
                    <a:pt x="565" y="0"/>
                    <a:pt x="328" y="383"/>
                    <a:pt x="328" y="383"/>
                  </a:cubicBezTo>
                  <a:cubicBezTo>
                    <a:pt x="66" y="793"/>
                    <a:pt x="0" y="1301"/>
                    <a:pt x="33" y="1859"/>
                  </a:cubicBezTo>
                  <a:cubicBezTo>
                    <a:pt x="115" y="2826"/>
                    <a:pt x="476" y="3989"/>
                    <a:pt x="557" y="5170"/>
                  </a:cubicBezTo>
                  <a:cubicBezTo>
                    <a:pt x="705" y="7055"/>
                    <a:pt x="49" y="7661"/>
                    <a:pt x="49" y="7661"/>
                  </a:cubicBezTo>
                  <a:cubicBezTo>
                    <a:pt x="754" y="7137"/>
                    <a:pt x="918" y="5366"/>
                    <a:pt x="787" y="4006"/>
                  </a:cubicBezTo>
                  <a:cubicBezTo>
                    <a:pt x="705" y="3285"/>
                    <a:pt x="689" y="2580"/>
                    <a:pt x="721" y="1859"/>
                  </a:cubicBezTo>
                  <a:cubicBezTo>
                    <a:pt x="754" y="1482"/>
                    <a:pt x="820" y="1203"/>
                    <a:pt x="934" y="1105"/>
                  </a:cubicBezTo>
                  <a:cubicBezTo>
                    <a:pt x="1180" y="842"/>
                    <a:pt x="1525" y="285"/>
                    <a:pt x="1098" y="56"/>
                  </a:cubicBezTo>
                  <a:cubicBezTo>
                    <a:pt x="1026" y="16"/>
                    <a:pt x="955" y="0"/>
                    <a:pt x="8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2" name="Google Shape;2252;p2"/>
            <p:cNvSpPr/>
            <p:nvPr/>
          </p:nvSpPr>
          <p:spPr>
            <a:xfrm>
              <a:off x="2480025" y="1736200"/>
              <a:ext cx="212300" cy="254625"/>
            </a:xfrm>
            <a:custGeom>
              <a:avLst/>
              <a:gdLst/>
              <a:ahLst/>
              <a:cxnLst/>
              <a:rect l="l" t="t" r="r" b="b"/>
              <a:pathLst>
                <a:path w="8492" h="10185" extrusionOk="0">
                  <a:moveTo>
                    <a:pt x="6267" y="1"/>
                  </a:moveTo>
                  <a:cubicBezTo>
                    <a:pt x="6065" y="1"/>
                    <a:pt x="5859" y="23"/>
                    <a:pt x="5656" y="71"/>
                  </a:cubicBezTo>
                  <a:cubicBezTo>
                    <a:pt x="4476" y="317"/>
                    <a:pt x="3705" y="1579"/>
                    <a:pt x="3492" y="2841"/>
                  </a:cubicBezTo>
                  <a:cubicBezTo>
                    <a:pt x="3492" y="2841"/>
                    <a:pt x="3492" y="2858"/>
                    <a:pt x="3492" y="2858"/>
                  </a:cubicBezTo>
                  <a:cubicBezTo>
                    <a:pt x="3246" y="4153"/>
                    <a:pt x="3492" y="5365"/>
                    <a:pt x="3443" y="6480"/>
                  </a:cubicBezTo>
                  <a:cubicBezTo>
                    <a:pt x="3509" y="7464"/>
                    <a:pt x="3132" y="8431"/>
                    <a:pt x="2443" y="9135"/>
                  </a:cubicBezTo>
                  <a:cubicBezTo>
                    <a:pt x="1771" y="9742"/>
                    <a:pt x="902" y="10119"/>
                    <a:pt x="1" y="10185"/>
                  </a:cubicBezTo>
                  <a:cubicBezTo>
                    <a:pt x="919" y="10152"/>
                    <a:pt x="1804" y="9808"/>
                    <a:pt x="2492" y="9185"/>
                  </a:cubicBezTo>
                  <a:cubicBezTo>
                    <a:pt x="3230" y="8496"/>
                    <a:pt x="3640" y="7496"/>
                    <a:pt x="3591" y="6480"/>
                  </a:cubicBezTo>
                  <a:cubicBezTo>
                    <a:pt x="3656" y="5365"/>
                    <a:pt x="3410" y="4120"/>
                    <a:pt x="3656" y="2874"/>
                  </a:cubicBezTo>
                  <a:cubicBezTo>
                    <a:pt x="3656" y="2858"/>
                    <a:pt x="3656" y="2858"/>
                    <a:pt x="3656" y="2858"/>
                  </a:cubicBezTo>
                  <a:cubicBezTo>
                    <a:pt x="3886" y="1628"/>
                    <a:pt x="4591" y="448"/>
                    <a:pt x="5705" y="202"/>
                  </a:cubicBezTo>
                  <a:cubicBezTo>
                    <a:pt x="5836" y="169"/>
                    <a:pt x="5967" y="153"/>
                    <a:pt x="6099" y="137"/>
                  </a:cubicBezTo>
                  <a:cubicBezTo>
                    <a:pt x="6126" y="136"/>
                    <a:pt x="6153" y="135"/>
                    <a:pt x="6181" y="135"/>
                  </a:cubicBezTo>
                  <a:cubicBezTo>
                    <a:pt x="6596" y="135"/>
                    <a:pt x="7006" y="252"/>
                    <a:pt x="7344" y="514"/>
                  </a:cubicBezTo>
                  <a:cubicBezTo>
                    <a:pt x="8049" y="1087"/>
                    <a:pt x="7967" y="2317"/>
                    <a:pt x="7541" y="2710"/>
                  </a:cubicBezTo>
                  <a:cubicBezTo>
                    <a:pt x="7475" y="2759"/>
                    <a:pt x="7393" y="2808"/>
                    <a:pt x="7311" y="2858"/>
                  </a:cubicBezTo>
                  <a:cubicBezTo>
                    <a:pt x="7197" y="2923"/>
                    <a:pt x="7066" y="2956"/>
                    <a:pt x="6934" y="2956"/>
                  </a:cubicBezTo>
                  <a:cubicBezTo>
                    <a:pt x="6803" y="2956"/>
                    <a:pt x="6672" y="2923"/>
                    <a:pt x="6557" y="2858"/>
                  </a:cubicBezTo>
                  <a:cubicBezTo>
                    <a:pt x="6476" y="2808"/>
                    <a:pt x="6410" y="2743"/>
                    <a:pt x="6377" y="2661"/>
                  </a:cubicBezTo>
                  <a:lnTo>
                    <a:pt x="6377" y="2661"/>
                  </a:lnTo>
                  <a:cubicBezTo>
                    <a:pt x="6377" y="2661"/>
                    <a:pt x="6402" y="2664"/>
                    <a:pt x="6440" y="2664"/>
                  </a:cubicBezTo>
                  <a:cubicBezTo>
                    <a:pt x="6570" y="2664"/>
                    <a:pt x="6859" y="2634"/>
                    <a:pt x="6934" y="2382"/>
                  </a:cubicBezTo>
                  <a:cubicBezTo>
                    <a:pt x="7066" y="2071"/>
                    <a:pt x="6869" y="1727"/>
                    <a:pt x="6541" y="1661"/>
                  </a:cubicBezTo>
                  <a:cubicBezTo>
                    <a:pt x="6492" y="1647"/>
                    <a:pt x="6440" y="1640"/>
                    <a:pt x="6386" y="1640"/>
                  </a:cubicBezTo>
                  <a:cubicBezTo>
                    <a:pt x="6065" y="1640"/>
                    <a:pt x="5710" y="1895"/>
                    <a:pt x="5836" y="2415"/>
                  </a:cubicBezTo>
                  <a:cubicBezTo>
                    <a:pt x="5885" y="2595"/>
                    <a:pt x="6000" y="2759"/>
                    <a:pt x="6164" y="2858"/>
                  </a:cubicBezTo>
                  <a:cubicBezTo>
                    <a:pt x="6412" y="3011"/>
                    <a:pt x="6695" y="3090"/>
                    <a:pt x="6977" y="3090"/>
                  </a:cubicBezTo>
                  <a:cubicBezTo>
                    <a:pt x="7236" y="3090"/>
                    <a:pt x="7494" y="3024"/>
                    <a:pt x="7721" y="2890"/>
                  </a:cubicBezTo>
                  <a:cubicBezTo>
                    <a:pt x="7738" y="2874"/>
                    <a:pt x="7754" y="2858"/>
                    <a:pt x="7787" y="2858"/>
                  </a:cubicBezTo>
                  <a:cubicBezTo>
                    <a:pt x="8295" y="2464"/>
                    <a:pt x="8492" y="1776"/>
                    <a:pt x="8246" y="1169"/>
                  </a:cubicBezTo>
                  <a:cubicBezTo>
                    <a:pt x="8018" y="459"/>
                    <a:pt x="7176" y="1"/>
                    <a:pt x="626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3" name="Google Shape;2253;p2"/>
            <p:cNvSpPr/>
            <p:nvPr/>
          </p:nvSpPr>
          <p:spPr>
            <a:xfrm>
              <a:off x="2585750" y="1771775"/>
              <a:ext cx="57825" cy="52750"/>
            </a:xfrm>
            <a:custGeom>
              <a:avLst/>
              <a:gdLst/>
              <a:ahLst/>
              <a:cxnLst/>
              <a:rect l="l" t="t" r="r" b="b"/>
              <a:pathLst>
                <a:path w="2313" h="2110" extrusionOk="0">
                  <a:moveTo>
                    <a:pt x="515" y="0"/>
                  </a:moveTo>
                  <a:cubicBezTo>
                    <a:pt x="446" y="0"/>
                    <a:pt x="373" y="8"/>
                    <a:pt x="296" y="25"/>
                  </a:cubicBezTo>
                  <a:cubicBezTo>
                    <a:pt x="427" y="107"/>
                    <a:pt x="443" y="271"/>
                    <a:pt x="362" y="386"/>
                  </a:cubicBezTo>
                  <a:cubicBezTo>
                    <a:pt x="247" y="549"/>
                    <a:pt x="1" y="992"/>
                    <a:pt x="116" y="1435"/>
                  </a:cubicBezTo>
                  <a:cubicBezTo>
                    <a:pt x="165" y="1599"/>
                    <a:pt x="247" y="1746"/>
                    <a:pt x="378" y="1861"/>
                  </a:cubicBezTo>
                  <a:cubicBezTo>
                    <a:pt x="557" y="2046"/>
                    <a:pt x="811" y="2110"/>
                    <a:pt x="1076" y="2110"/>
                  </a:cubicBezTo>
                  <a:cubicBezTo>
                    <a:pt x="1610" y="2110"/>
                    <a:pt x="2192" y="1850"/>
                    <a:pt x="2312" y="1795"/>
                  </a:cubicBezTo>
                  <a:lnTo>
                    <a:pt x="2312" y="1795"/>
                  </a:lnTo>
                  <a:cubicBezTo>
                    <a:pt x="2312" y="1795"/>
                    <a:pt x="2281" y="1799"/>
                    <a:pt x="2231" y="1799"/>
                  </a:cubicBezTo>
                  <a:cubicBezTo>
                    <a:pt x="2066" y="1799"/>
                    <a:pt x="1693" y="1761"/>
                    <a:pt x="1493" y="1435"/>
                  </a:cubicBezTo>
                  <a:cubicBezTo>
                    <a:pt x="1443" y="1336"/>
                    <a:pt x="1394" y="1205"/>
                    <a:pt x="1378" y="1090"/>
                  </a:cubicBezTo>
                  <a:cubicBezTo>
                    <a:pt x="1292" y="389"/>
                    <a:pt x="994" y="0"/>
                    <a:pt x="5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4" name="Google Shape;2254;p2"/>
            <p:cNvSpPr/>
            <p:nvPr/>
          </p:nvSpPr>
          <p:spPr>
            <a:xfrm>
              <a:off x="2671000" y="1737050"/>
              <a:ext cx="74200" cy="48825"/>
            </a:xfrm>
            <a:custGeom>
              <a:avLst/>
              <a:gdLst/>
              <a:ahLst/>
              <a:cxnLst/>
              <a:rect l="l" t="t" r="r" b="b"/>
              <a:pathLst>
                <a:path w="2968" h="1953" extrusionOk="0">
                  <a:moveTo>
                    <a:pt x="928" y="0"/>
                  </a:moveTo>
                  <a:cubicBezTo>
                    <a:pt x="661" y="0"/>
                    <a:pt x="354" y="27"/>
                    <a:pt x="0" y="86"/>
                  </a:cubicBezTo>
                  <a:cubicBezTo>
                    <a:pt x="410" y="135"/>
                    <a:pt x="754" y="398"/>
                    <a:pt x="918" y="791"/>
                  </a:cubicBezTo>
                  <a:cubicBezTo>
                    <a:pt x="1124" y="1306"/>
                    <a:pt x="1492" y="1952"/>
                    <a:pt x="2251" y="1952"/>
                  </a:cubicBezTo>
                  <a:cubicBezTo>
                    <a:pt x="2459" y="1952"/>
                    <a:pt x="2696" y="1904"/>
                    <a:pt x="2967" y="1791"/>
                  </a:cubicBezTo>
                  <a:cubicBezTo>
                    <a:pt x="2787" y="1725"/>
                    <a:pt x="2672" y="1545"/>
                    <a:pt x="2672" y="1365"/>
                  </a:cubicBezTo>
                  <a:cubicBezTo>
                    <a:pt x="2672" y="1081"/>
                    <a:pt x="2635" y="0"/>
                    <a:pt x="92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5" name="Google Shape;2255;p2"/>
            <p:cNvSpPr/>
            <p:nvPr/>
          </p:nvSpPr>
          <p:spPr>
            <a:xfrm>
              <a:off x="2737375" y="1736200"/>
              <a:ext cx="36500" cy="28325"/>
            </a:xfrm>
            <a:custGeom>
              <a:avLst/>
              <a:gdLst/>
              <a:ahLst/>
              <a:cxnLst/>
              <a:rect l="l" t="t" r="r" b="b"/>
              <a:pathLst>
                <a:path w="1460" h="1133" extrusionOk="0">
                  <a:moveTo>
                    <a:pt x="969" y="1"/>
                  </a:moveTo>
                  <a:cubicBezTo>
                    <a:pt x="798" y="1"/>
                    <a:pt x="640" y="142"/>
                    <a:pt x="640" y="333"/>
                  </a:cubicBezTo>
                  <a:cubicBezTo>
                    <a:pt x="640" y="483"/>
                    <a:pt x="762" y="593"/>
                    <a:pt x="897" y="593"/>
                  </a:cubicBezTo>
                  <a:cubicBezTo>
                    <a:pt x="954" y="593"/>
                    <a:pt x="1013" y="574"/>
                    <a:pt x="1066" y="530"/>
                  </a:cubicBezTo>
                  <a:cubicBezTo>
                    <a:pt x="1066" y="530"/>
                    <a:pt x="1181" y="366"/>
                    <a:pt x="1066" y="301"/>
                  </a:cubicBezTo>
                  <a:cubicBezTo>
                    <a:pt x="1035" y="283"/>
                    <a:pt x="1007" y="275"/>
                    <a:pt x="984" y="275"/>
                  </a:cubicBezTo>
                  <a:cubicBezTo>
                    <a:pt x="922" y="275"/>
                    <a:pt x="890" y="332"/>
                    <a:pt x="902" y="415"/>
                  </a:cubicBezTo>
                  <a:cubicBezTo>
                    <a:pt x="907" y="447"/>
                    <a:pt x="891" y="462"/>
                    <a:pt x="866" y="462"/>
                  </a:cubicBezTo>
                  <a:cubicBezTo>
                    <a:pt x="814" y="462"/>
                    <a:pt x="727" y="396"/>
                    <a:pt x="738" y="284"/>
                  </a:cubicBezTo>
                  <a:cubicBezTo>
                    <a:pt x="762" y="153"/>
                    <a:pt x="873" y="65"/>
                    <a:pt x="989" y="65"/>
                  </a:cubicBezTo>
                  <a:cubicBezTo>
                    <a:pt x="1032" y="65"/>
                    <a:pt x="1075" y="77"/>
                    <a:pt x="1115" y="104"/>
                  </a:cubicBezTo>
                  <a:cubicBezTo>
                    <a:pt x="1394" y="268"/>
                    <a:pt x="1312" y="841"/>
                    <a:pt x="738" y="907"/>
                  </a:cubicBezTo>
                  <a:cubicBezTo>
                    <a:pt x="724" y="908"/>
                    <a:pt x="709" y="909"/>
                    <a:pt x="695" y="909"/>
                  </a:cubicBezTo>
                  <a:cubicBezTo>
                    <a:pt x="321" y="909"/>
                    <a:pt x="17" y="514"/>
                    <a:pt x="17" y="514"/>
                  </a:cubicBezTo>
                  <a:lnTo>
                    <a:pt x="17" y="514"/>
                  </a:lnTo>
                  <a:cubicBezTo>
                    <a:pt x="1" y="694"/>
                    <a:pt x="83" y="891"/>
                    <a:pt x="230" y="1005"/>
                  </a:cubicBezTo>
                  <a:cubicBezTo>
                    <a:pt x="355" y="1088"/>
                    <a:pt x="492" y="1132"/>
                    <a:pt x="635" y="1132"/>
                  </a:cubicBezTo>
                  <a:cubicBezTo>
                    <a:pt x="718" y="1132"/>
                    <a:pt x="802" y="1117"/>
                    <a:pt x="886" y="1087"/>
                  </a:cubicBezTo>
                  <a:cubicBezTo>
                    <a:pt x="1099" y="1022"/>
                    <a:pt x="1263" y="874"/>
                    <a:pt x="1361" y="661"/>
                  </a:cubicBezTo>
                  <a:cubicBezTo>
                    <a:pt x="1460" y="415"/>
                    <a:pt x="1345" y="137"/>
                    <a:pt x="1115" y="38"/>
                  </a:cubicBezTo>
                  <a:cubicBezTo>
                    <a:pt x="1068" y="13"/>
                    <a:pt x="1018" y="1"/>
                    <a:pt x="9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6" name="Google Shape;2256;p2"/>
            <p:cNvSpPr/>
            <p:nvPr/>
          </p:nvSpPr>
          <p:spPr>
            <a:xfrm>
              <a:off x="2169825" y="1748625"/>
              <a:ext cx="69700" cy="203675"/>
            </a:xfrm>
            <a:custGeom>
              <a:avLst/>
              <a:gdLst/>
              <a:ahLst/>
              <a:cxnLst/>
              <a:rect l="l" t="t" r="r" b="b"/>
              <a:pathLst>
                <a:path w="2788" h="8147" extrusionOk="0">
                  <a:moveTo>
                    <a:pt x="706" y="0"/>
                  </a:moveTo>
                  <a:cubicBezTo>
                    <a:pt x="705" y="0"/>
                    <a:pt x="66" y="181"/>
                    <a:pt x="214" y="1082"/>
                  </a:cubicBezTo>
                  <a:cubicBezTo>
                    <a:pt x="312" y="1574"/>
                    <a:pt x="558" y="2016"/>
                    <a:pt x="935" y="2361"/>
                  </a:cubicBezTo>
                  <a:cubicBezTo>
                    <a:pt x="1132" y="2574"/>
                    <a:pt x="1328" y="2738"/>
                    <a:pt x="1476" y="2902"/>
                  </a:cubicBezTo>
                  <a:cubicBezTo>
                    <a:pt x="1804" y="3279"/>
                    <a:pt x="2476" y="4131"/>
                    <a:pt x="2132" y="4967"/>
                  </a:cubicBezTo>
                  <a:cubicBezTo>
                    <a:pt x="2050" y="5196"/>
                    <a:pt x="1919" y="5409"/>
                    <a:pt x="1738" y="5573"/>
                  </a:cubicBezTo>
                  <a:cubicBezTo>
                    <a:pt x="1165" y="6081"/>
                    <a:pt x="755" y="6327"/>
                    <a:pt x="460" y="6753"/>
                  </a:cubicBezTo>
                  <a:cubicBezTo>
                    <a:pt x="165" y="7163"/>
                    <a:pt x="1" y="7655"/>
                    <a:pt x="17" y="8147"/>
                  </a:cubicBezTo>
                  <a:cubicBezTo>
                    <a:pt x="17" y="7999"/>
                    <a:pt x="83" y="6934"/>
                    <a:pt x="1214" y="6147"/>
                  </a:cubicBezTo>
                  <a:cubicBezTo>
                    <a:pt x="2525" y="5229"/>
                    <a:pt x="2787" y="4278"/>
                    <a:pt x="2345" y="2918"/>
                  </a:cubicBezTo>
                  <a:cubicBezTo>
                    <a:pt x="2279" y="2721"/>
                    <a:pt x="2197" y="2541"/>
                    <a:pt x="2115" y="2361"/>
                  </a:cubicBezTo>
                  <a:cubicBezTo>
                    <a:pt x="1492" y="1230"/>
                    <a:pt x="411" y="967"/>
                    <a:pt x="70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7" name="Google Shape;2257;p2"/>
            <p:cNvSpPr/>
            <p:nvPr/>
          </p:nvSpPr>
          <p:spPr>
            <a:xfrm>
              <a:off x="2253825" y="1512700"/>
              <a:ext cx="60900" cy="136375"/>
            </a:xfrm>
            <a:custGeom>
              <a:avLst/>
              <a:gdLst/>
              <a:ahLst/>
              <a:cxnLst/>
              <a:rect l="l" t="t" r="r" b="b"/>
              <a:pathLst>
                <a:path w="2436" h="5455" extrusionOk="0">
                  <a:moveTo>
                    <a:pt x="1430" y="1"/>
                  </a:moveTo>
                  <a:cubicBezTo>
                    <a:pt x="1399" y="1"/>
                    <a:pt x="1371" y="5"/>
                    <a:pt x="1345" y="12"/>
                  </a:cubicBezTo>
                  <a:cubicBezTo>
                    <a:pt x="1034" y="111"/>
                    <a:pt x="952" y="373"/>
                    <a:pt x="1116" y="734"/>
                  </a:cubicBezTo>
                  <a:cubicBezTo>
                    <a:pt x="1279" y="1094"/>
                    <a:pt x="1788" y="1143"/>
                    <a:pt x="1656" y="2815"/>
                  </a:cubicBezTo>
                  <a:cubicBezTo>
                    <a:pt x="1525" y="4471"/>
                    <a:pt x="1" y="5454"/>
                    <a:pt x="1" y="5454"/>
                  </a:cubicBezTo>
                  <a:cubicBezTo>
                    <a:pt x="263" y="5421"/>
                    <a:pt x="1820" y="4454"/>
                    <a:pt x="2148" y="2438"/>
                  </a:cubicBezTo>
                  <a:cubicBezTo>
                    <a:pt x="2435" y="565"/>
                    <a:pt x="1789" y="1"/>
                    <a:pt x="143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8" name="Google Shape;2258;p2"/>
            <p:cNvSpPr/>
            <p:nvPr/>
          </p:nvSpPr>
          <p:spPr>
            <a:xfrm>
              <a:off x="2210000" y="1475400"/>
              <a:ext cx="131550" cy="177775"/>
            </a:xfrm>
            <a:custGeom>
              <a:avLst/>
              <a:gdLst/>
              <a:ahLst/>
              <a:cxnLst/>
              <a:rect l="l" t="t" r="r" b="b"/>
              <a:pathLst>
                <a:path w="5262" h="7111" extrusionOk="0">
                  <a:moveTo>
                    <a:pt x="1688" y="1"/>
                  </a:moveTo>
                  <a:cubicBezTo>
                    <a:pt x="1297" y="1"/>
                    <a:pt x="859" y="92"/>
                    <a:pt x="475" y="390"/>
                  </a:cubicBezTo>
                  <a:cubicBezTo>
                    <a:pt x="164" y="652"/>
                    <a:pt x="0" y="1062"/>
                    <a:pt x="49" y="1472"/>
                  </a:cubicBezTo>
                  <a:cubicBezTo>
                    <a:pt x="107" y="2002"/>
                    <a:pt x="629" y="2433"/>
                    <a:pt x="1242" y="2433"/>
                  </a:cubicBezTo>
                  <a:cubicBezTo>
                    <a:pt x="1329" y="2433"/>
                    <a:pt x="1418" y="2424"/>
                    <a:pt x="1508" y="2406"/>
                  </a:cubicBezTo>
                  <a:cubicBezTo>
                    <a:pt x="1623" y="2373"/>
                    <a:pt x="1721" y="2340"/>
                    <a:pt x="1803" y="2291"/>
                  </a:cubicBezTo>
                  <a:lnTo>
                    <a:pt x="1820" y="2291"/>
                  </a:lnTo>
                  <a:lnTo>
                    <a:pt x="1852" y="2275"/>
                  </a:lnTo>
                  <a:cubicBezTo>
                    <a:pt x="2147" y="2111"/>
                    <a:pt x="2311" y="1783"/>
                    <a:pt x="2246" y="1455"/>
                  </a:cubicBezTo>
                  <a:cubicBezTo>
                    <a:pt x="2196" y="1118"/>
                    <a:pt x="1908" y="895"/>
                    <a:pt x="1599" y="895"/>
                  </a:cubicBezTo>
                  <a:cubicBezTo>
                    <a:pt x="1503" y="895"/>
                    <a:pt x="1405" y="917"/>
                    <a:pt x="1311" y="963"/>
                  </a:cubicBezTo>
                  <a:cubicBezTo>
                    <a:pt x="951" y="1160"/>
                    <a:pt x="1049" y="1717"/>
                    <a:pt x="1459" y="1767"/>
                  </a:cubicBezTo>
                  <a:cubicBezTo>
                    <a:pt x="1490" y="1774"/>
                    <a:pt x="1520" y="1778"/>
                    <a:pt x="1550" y="1778"/>
                  </a:cubicBezTo>
                  <a:cubicBezTo>
                    <a:pt x="1775" y="1778"/>
                    <a:pt x="1961" y="1572"/>
                    <a:pt x="1918" y="1340"/>
                  </a:cubicBezTo>
                  <a:cubicBezTo>
                    <a:pt x="1911" y="1301"/>
                    <a:pt x="1938" y="1267"/>
                    <a:pt x="1975" y="1267"/>
                  </a:cubicBezTo>
                  <a:cubicBezTo>
                    <a:pt x="2032" y="1267"/>
                    <a:pt x="2111" y="1346"/>
                    <a:pt x="2131" y="1603"/>
                  </a:cubicBezTo>
                  <a:cubicBezTo>
                    <a:pt x="2147" y="1717"/>
                    <a:pt x="2115" y="1849"/>
                    <a:pt x="2065" y="1963"/>
                  </a:cubicBezTo>
                  <a:cubicBezTo>
                    <a:pt x="1918" y="2184"/>
                    <a:pt x="1678" y="2312"/>
                    <a:pt x="1417" y="2312"/>
                  </a:cubicBezTo>
                  <a:cubicBezTo>
                    <a:pt x="1388" y="2312"/>
                    <a:pt x="1358" y="2311"/>
                    <a:pt x="1328" y="2307"/>
                  </a:cubicBezTo>
                  <a:cubicBezTo>
                    <a:pt x="1317" y="2308"/>
                    <a:pt x="1307" y="2308"/>
                    <a:pt x="1296" y="2308"/>
                  </a:cubicBezTo>
                  <a:cubicBezTo>
                    <a:pt x="608" y="2308"/>
                    <a:pt x="125" y="1249"/>
                    <a:pt x="770" y="619"/>
                  </a:cubicBezTo>
                  <a:cubicBezTo>
                    <a:pt x="1042" y="326"/>
                    <a:pt x="1431" y="200"/>
                    <a:pt x="1847" y="200"/>
                  </a:cubicBezTo>
                  <a:cubicBezTo>
                    <a:pt x="2362" y="200"/>
                    <a:pt x="2918" y="393"/>
                    <a:pt x="3344" y="701"/>
                  </a:cubicBezTo>
                  <a:cubicBezTo>
                    <a:pt x="5065" y="1996"/>
                    <a:pt x="4819" y="4258"/>
                    <a:pt x="4327" y="5405"/>
                  </a:cubicBezTo>
                  <a:cubicBezTo>
                    <a:pt x="4049" y="6094"/>
                    <a:pt x="3590" y="6684"/>
                    <a:pt x="3000" y="7110"/>
                  </a:cubicBezTo>
                  <a:cubicBezTo>
                    <a:pt x="3623" y="6700"/>
                    <a:pt x="4098" y="6127"/>
                    <a:pt x="4393" y="5438"/>
                  </a:cubicBezTo>
                  <a:cubicBezTo>
                    <a:pt x="4934" y="4291"/>
                    <a:pt x="5262" y="1914"/>
                    <a:pt x="3442" y="554"/>
                  </a:cubicBezTo>
                  <a:cubicBezTo>
                    <a:pt x="3098" y="291"/>
                    <a:pt x="2688" y="127"/>
                    <a:pt x="2262" y="62"/>
                  </a:cubicBezTo>
                  <a:cubicBezTo>
                    <a:pt x="2095" y="27"/>
                    <a:pt x="1899" y="1"/>
                    <a:pt x="16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9" name="Google Shape;2259;p2"/>
            <p:cNvSpPr/>
            <p:nvPr/>
          </p:nvSpPr>
          <p:spPr>
            <a:xfrm>
              <a:off x="2239500" y="1337600"/>
              <a:ext cx="130325" cy="204925"/>
            </a:xfrm>
            <a:custGeom>
              <a:avLst/>
              <a:gdLst/>
              <a:ahLst/>
              <a:cxnLst/>
              <a:rect l="l" t="t" r="r" b="b"/>
              <a:pathLst>
                <a:path w="5213" h="8197" extrusionOk="0">
                  <a:moveTo>
                    <a:pt x="1098" y="1"/>
                  </a:moveTo>
                  <a:lnTo>
                    <a:pt x="1098" y="1"/>
                  </a:lnTo>
                  <a:cubicBezTo>
                    <a:pt x="0" y="2853"/>
                    <a:pt x="1295" y="4377"/>
                    <a:pt x="2541" y="5607"/>
                  </a:cubicBezTo>
                  <a:cubicBezTo>
                    <a:pt x="3803" y="6836"/>
                    <a:pt x="3754" y="8196"/>
                    <a:pt x="3754" y="8196"/>
                  </a:cubicBezTo>
                  <a:cubicBezTo>
                    <a:pt x="4672" y="7279"/>
                    <a:pt x="3606" y="5574"/>
                    <a:pt x="4475" y="4230"/>
                  </a:cubicBezTo>
                  <a:cubicBezTo>
                    <a:pt x="5213" y="3082"/>
                    <a:pt x="4262" y="2558"/>
                    <a:pt x="4262" y="2558"/>
                  </a:cubicBezTo>
                  <a:cubicBezTo>
                    <a:pt x="3852" y="3148"/>
                    <a:pt x="3377" y="3000"/>
                    <a:pt x="3016" y="3738"/>
                  </a:cubicBezTo>
                  <a:cubicBezTo>
                    <a:pt x="2656" y="4443"/>
                    <a:pt x="3262" y="5803"/>
                    <a:pt x="3262" y="5803"/>
                  </a:cubicBezTo>
                  <a:cubicBezTo>
                    <a:pt x="2066" y="4935"/>
                    <a:pt x="2311" y="4148"/>
                    <a:pt x="2656" y="3754"/>
                  </a:cubicBezTo>
                  <a:cubicBezTo>
                    <a:pt x="3000" y="3361"/>
                    <a:pt x="2525" y="3000"/>
                    <a:pt x="2541" y="2787"/>
                  </a:cubicBezTo>
                  <a:cubicBezTo>
                    <a:pt x="2541" y="2640"/>
                    <a:pt x="2590" y="2492"/>
                    <a:pt x="2639" y="2361"/>
                  </a:cubicBezTo>
                  <a:cubicBezTo>
                    <a:pt x="2639" y="2361"/>
                    <a:pt x="2565" y="2307"/>
                    <a:pt x="2424" y="2307"/>
                  </a:cubicBezTo>
                  <a:cubicBezTo>
                    <a:pt x="2309" y="2307"/>
                    <a:pt x="2150" y="2343"/>
                    <a:pt x="1951" y="2476"/>
                  </a:cubicBezTo>
                  <a:cubicBezTo>
                    <a:pt x="1230" y="2968"/>
                    <a:pt x="1525" y="4066"/>
                    <a:pt x="1525" y="4066"/>
                  </a:cubicBezTo>
                  <a:cubicBezTo>
                    <a:pt x="1000" y="3328"/>
                    <a:pt x="1180" y="2574"/>
                    <a:pt x="1771" y="2050"/>
                  </a:cubicBezTo>
                  <a:cubicBezTo>
                    <a:pt x="2361" y="1525"/>
                    <a:pt x="1803" y="1050"/>
                    <a:pt x="1410" y="837"/>
                  </a:cubicBezTo>
                  <a:cubicBezTo>
                    <a:pt x="1017" y="624"/>
                    <a:pt x="1098" y="1"/>
                    <a:pt x="109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0" name="Google Shape;2260;p2"/>
            <p:cNvSpPr/>
            <p:nvPr/>
          </p:nvSpPr>
          <p:spPr>
            <a:xfrm>
              <a:off x="2179675" y="1312200"/>
              <a:ext cx="75425" cy="112725"/>
            </a:xfrm>
            <a:custGeom>
              <a:avLst/>
              <a:gdLst/>
              <a:ahLst/>
              <a:cxnLst/>
              <a:rect l="l" t="t" r="r" b="b"/>
              <a:pathLst>
                <a:path w="3017" h="4509" extrusionOk="0">
                  <a:moveTo>
                    <a:pt x="443" y="1"/>
                  </a:moveTo>
                  <a:cubicBezTo>
                    <a:pt x="443" y="1"/>
                    <a:pt x="0" y="2000"/>
                    <a:pt x="3016" y="4508"/>
                  </a:cubicBezTo>
                  <a:cubicBezTo>
                    <a:pt x="3016" y="4508"/>
                    <a:pt x="2459" y="3836"/>
                    <a:pt x="2721" y="3082"/>
                  </a:cubicBezTo>
                  <a:cubicBezTo>
                    <a:pt x="2983" y="2328"/>
                    <a:pt x="2672" y="2050"/>
                    <a:pt x="2426" y="1804"/>
                  </a:cubicBezTo>
                  <a:cubicBezTo>
                    <a:pt x="2295" y="1640"/>
                    <a:pt x="2279" y="1410"/>
                    <a:pt x="2410" y="1246"/>
                  </a:cubicBezTo>
                  <a:cubicBezTo>
                    <a:pt x="2410" y="1246"/>
                    <a:pt x="2371" y="1239"/>
                    <a:pt x="2316" y="1239"/>
                  </a:cubicBezTo>
                  <a:cubicBezTo>
                    <a:pt x="2154" y="1239"/>
                    <a:pt x="1845" y="1303"/>
                    <a:pt x="1918" y="1804"/>
                  </a:cubicBezTo>
                  <a:cubicBezTo>
                    <a:pt x="2016" y="2492"/>
                    <a:pt x="2065" y="2607"/>
                    <a:pt x="1852" y="2623"/>
                  </a:cubicBezTo>
                  <a:cubicBezTo>
                    <a:pt x="1847" y="2624"/>
                    <a:pt x="1842" y="2624"/>
                    <a:pt x="1837" y="2624"/>
                  </a:cubicBezTo>
                  <a:cubicBezTo>
                    <a:pt x="1626" y="2624"/>
                    <a:pt x="1690" y="2291"/>
                    <a:pt x="1754" y="2099"/>
                  </a:cubicBezTo>
                  <a:cubicBezTo>
                    <a:pt x="1803" y="1918"/>
                    <a:pt x="2049" y="1082"/>
                    <a:pt x="1393" y="820"/>
                  </a:cubicBezTo>
                  <a:cubicBezTo>
                    <a:pt x="754" y="542"/>
                    <a:pt x="492" y="279"/>
                    <a:pt x="44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1" name="Google Shape;2261;p2"/>
            <p:cNvSpPr/>
            <p:nvPr/>
          </p:nvSpPr>
          <p:spPr>
            <a:xfrm>
              <a:off x="2315725" y="1526525"/>
              <a:ext cx="89750" cy="106975"/>
            </a:xfrm>
            <a:custGeom>
              <a:avLst/>
              <a:gdLst/>
              <a:ahLst/>
              <a:cxnLst/>
              <a:rect l="l" t="t" r="r" b="b"/>
              <a:pathLst>
                <a:path w="3590" h="4279" extrusionOk="0">
                  <a:moveTo>
                    <a:pt x="1721" y="0"/>
                  </a:moveTo>
                  <a:cubicBezTo>
                    <a:pt x="787" y="508"/>
                    <a:pt x="1065" y="1197"/>
                    <a:pt x="967" y="2492"/>
                  </a:cubicBezTo>
                  <a:cubicBezTo>
                    <a:pt x="852" y="3770"/>
                    <a:pt x="0" y="4278"/>
                    <a:pt x="0" y="4278"/>
                  </a:cubicBezTo>
                  <a:cubicBezTo>
                    <a:pt x="3590" y="2443"/>
                    <a:pt x="2295" y="771"/>
                    <a:pt x="1951" y="525"/>
                  </a:cubicBezTo>
                  <a:cubicBezTo>
                    <a:pt x="1606" y="279"/>
                    <a:pt x="1721" y="0"/>
                    <a:pt x="17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2" name="Google Shape;2262;p2"/>
            <p:cNvSpPr/>
            <p:nvPr/>
          </p:nvSpPr>
          <p:spPr>
            <a:xfrm>
              <a:off x="2317750" y="1592150"/>
              <a:ext cx="197150" cy="144825"/>
            </a:xfrm>
            <a:custGeom>
              <a:avLst/>
              <a:gdLst/>
              <a:ahLst/>
              <a:cxnLst/>
              <a:rect l="l" t="t" r="r" b="b"/>
              <a:pathLst>
                <a:path w="7886" h="5793" extrusionOk="0">
                  <a:moveTo>
                    <a:pt x="3237" y="1"/>
                  </a:moveTo>
                  <a:cubicBezTo>
                    <a:pt x="2848" y="1"/>
                    <a:pt x="2428" y="332"/>
                    <a:pt x="2017" y="949"/>
                  </a:cubicBezTo>
                  <a:cubicBezTo>
                    <a:pt x="1476" y="1801"/>
                    <a:pt x="1" y="1932"/>
                    <a:pt x="1" y="1932"/>
                  </a:cubicBezTo>
                  <a:cubicBezTo>
                    <a:pt x="2394" y="1981"/>
                    <a:pt x="3033" y="2604"/>
                    <a:pt x="3673" y="3358"/>
                  </a:cubicBezTo>
                  <a:cubicBezTo>
                    <a:pt x="4312" y="4112"/>
                    <a:pt x="4492" y="5325"/>
                    <a:pt x="6000" y="5702"/>
                  </a:cubicBezTo>
                  <a:cubicBezTo>
                    <a:pt x="6260" y="5766"/>
                    <a:pt x="6486" y="5793"/>
                    <a:pt x="6682" y="5793"/>
                  </a:cubicBezTo>
                  <a:cubicBezTo>
                    <a:pt x="7637" y="5793"/>
                    <a:pt x="7885" y="5161"/>
                    <a:pt x="7885" y="5161"/>
                  </a:cubicBezTo>
                  <a:lnTo>
                    <a:pt x="7885" y="5161"/>
                  </a:lnTo>
                  <a:cubicBezTo>
                    <a:pt x="7799" y="5219"/>
                    <a:pt x="7719" y="5248"/>
                    <a:pt x="7648" y="5248"/>
                  </a:cubicBezTo>
                  <a:cubicBezTo>
                    <a:pt x="7396" y="5248"/>
                    <a:pt x="7250" y="4883"/>
                    <a:pt x="7262" y="4128"/>
                  </a:cubicBezTo>
                  <a:cubicBezTo>
                    <a:pt x="7295" y="3161"/>
                    <a:pt x="6410" y="2883"/>
                    <a:pt x="5295" y="2719"/>
                  </a:cubicBezTo>
                  <a:cubicBezTo>
                    <a:pt x="4181" y="2538"/>
                    <a:pt x="3246" y="2473"/>
                    <a:pt x="3132" y="2096"/>
                  </a:cubicBezTo>
                  <a:cubicBezTo>
                    <a:pt x="3017" y="1735"/>
                    <a:pt x="3509" y="1588"/>
                    <a:pt x="4197" y="1391"/>
                  </a:cubicBezTo>
                  <a:cubicBezTo>
                    <a:pt x="4886" y="1178"/>
                    <a:pt x="4574" y="539"/>
                    <a:pt x="4574" y="539"/>
                  </a:cubicBezTo>
                  <a:lnTo>
                    <a:pt x="4574" y="539"/>
                  </a:lnTo>
                  <a:cubicBezTo>
                    <a:pt x="4520" y="585"/>
                    <a:pt x="4465" y="606"/>
                    <a:pt x="4407" y="606"/>
                  </a:cubicBezTo>
                  <a:cubicBezTo>
                    <a:pt x="4222" y="606"/>
                    <a:pt x="4002" y="391"/>
                    <a:pt x="3640" y="129"/>
                  </a:cubicBezTo>
                  <a:cubicBezTo>
                    <a:pt x="3511" y="43"/>
                    <a:pt x="3376" y="1"/>
                    <a:pt x="32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3" name="Google Shape;2263;p2"/>
            <p:cNvSpPr/>
            <p:nvPr/>
          </p:nvSpPr>
          <p:spPr>
            <a:xfrm>
              <a:off x="2222700" y="1651850"/>
              <a:ext cx="192200" cy="157025"/>
            </a:xfrm>
            <a:custGeom>
              <a:avLst/>
              <a:gdLst/>
              <a:ahLst/>
              <a:cxnLst/>
              <a:rect l="l" t="t" r="r" b="b"/>
              <a:pathLst>
                <a:path w="7688" h="6281" extrusionOk="0">
                  <a:moveTo>
                    <a:pt x="4320" y="0"/>
                  </a:moveTo>
                  <a:cubicBezTo>
                    <a:pt x="2709" y="0"/>
                    <a:pt x="1358" y="1109"/>
                    <a:pt x="672" y="2527"/>
                  </a:cubicBezTo>
                  <a:cubicBezTo>
                    <a:pt x="148" y="3625"/>
                    <a:pt x="0" y="4871"/>
                    <a:pt x="230" y="6068"/>
                  </a:cubicBezTo>
                  <a:lnTo>
                    <a:pt x="230" y="6084"/>
                  </a:lnTo>
                  <a:lnTo>
                    <a:pt x="262" y="6232"/>
                  </a:lnTo>
                  <a:lnTo>
                    <a:pt x="279" y="6281"/>
                  </a:lnTo>
                  <a:lnTo>
                    <a:pt x="279" y="6232"/>
                  </a:lnTo>
                  <a:cubicBezTo>
                    <a:pt x="246" y="6084"/>
                    <a:pt x="246" y="5937"/>
                    <a:pt x="230" y="5789"/>
                  </a:cubicBezTo>
                  <a:cubicBezTo>
                    <a:pt x="246" y="4920"/>
                    <a:pt x="410" y="4052"/>
                    <a:pt x="738" y="3248"/>
                  </a:cubicBezTo>
                  <a:cubicBezTo>
                    <a:pt x="1131" y="2249"/>
                    <a:pt x="1869" y="1413"/>
                    <a:pt x="2803" y="872"/>
                  </a:cubicBezTo>
                  <a:cubicBezTo>
                    <a:pt x="3346" y="560"/>
                    <a:pt x="4059" y="316"/>
                    <a:pt x="4765" y="316"/>
                  </a:cubicBezTo>
                  <a:cubicBezTo>
                    <a:pt x="5358" y="316"/>
                    <a:pt x="5947" y="488"/>
                    <a:pt x="6426" y="937"/>
                  </a:cubicBezTo>
                  <a:cubicBezTo>
                    <a:pt x="7475" y="1855"/>
                    <a:pt x="7147" y="3773"/>
                    <a:pt x="5934" y="4068"/>
                  </a:cubicBezTo>
                  <a:cubicBezTo>
                    <a:pt x="5804" y="4102"/>
                    <a:pt x="5670" y="4119"/>
                    <a:pt x="5536" y="4119"/>
                  </a:cubicBezTo>
                  <a:cubicBezTo>
                    <a:pt x="5097" y="4119"/>
                    <a:pt x="4669" y="3940"/>
                    <a:pt x="4442" y="3625"/>
                  </a:cubicBezTo>
                  <a:cubicBezTo>
                    <a:pt x="4147" y="3216"/>
                    <a:pt x="4131" y="2675"/>
                    <a:pt x="4409" y="2265"/>
                  </a:cubicBezTo>
                  <a:cubicBezTo>
                    <a:pt x="4599" y="1986"/>
                    <a:pt x="4902" y="1829"/>
                    <a:pt x="5216" y="1829"/>
                  </a:cubicBezTo>
                  <a:cubicBezTo>
                    <a:pt x="5364" y="1829"/>
                    <a:pt x="5514" y="1864"/>
                    <a:pt x="5655" y="1937"/>
                  </a:cubicBezTo>
                  <a:cubicBezTo>
                    <a:pt x="5836" y="2019"/>
                    <a:pt x="5950" y="2199"/>
                    <a:pt x="5950" y="2396"/>
                  </a:cubicBezTo>
                  <a:cubicBezTo>
                    <a:pt x="5950" y="2396"/>
                    <a:pt x="5950" y="2528"/>
                    <a:pt x="5867" y="2528"/>
                  </a:cubicBezTo>
                  <a:cubicBezTo>
                    <a:pt x="5862" y="2528"/>
                    <a:pt x="5857" y="2528"/>
                    <a:pt x="5852" y="2527"/>
                  </a:cubicBezTo>
                  <a:cubicBezTo>
                    <a:pt x="5754" y="2527"/>
                    <a:pt x="5786" y="2380"/>
                    <a:pt x="5524" y="2314"/>
                  </a:cubicBezTo>
                  <a:cubicBezTo>
                    <a:pt x="5493" y="2307"/>
                    <a:pt x="5463" y="2304"/>
                    <a:pt x="5433" y="2304"/>
                  </a:cubicBezTo>
                  <a:cubicBezTo>
                    <a:pt x="5178" y="2304"/>
                    <a:pt x="4974" y="2542"/>
                    <a:pt x="5032" y="2806"/>
                  </a:cubicBezTo>
                  <a:cubicBezTo>
                    <a:pt x="5074" y="2983"/>
                    <a:pt x="5315" y="3114"/>
                    <a:pt x="5556" y="3114"/>
                  </a:cubicBezTo>
                  <a:cubicBezTo>
                    <a:pt x="5694" y="3114"/>
                    <a:pt x="5832" y="3071"/>
                    <a:pt x="5934" y="2970"/>
                  </a:cubicBezTo>
                  <a:cubicBezTo>
                    <a:pt x="5999" y="2904"/>
                    <a:pt x="6049" y="2822"/>
                    <a:pt x="6081" y="2724"/>
                  </a:cubicBezTo>
                  <a:cubicBezTo>
                    <a:pt x="6180" y="2412"/>
                    <a:pt x="6049" y="2085"/>
                    <a:pt x="5754" y="1921"/>
                  </a:cubicBezTo>
                  <a:cubicBezTo>
                    <a:pt x="5582" y="1814"/>
                    <a:pt x="5391" y="1763"/>
                    <a:pt x="5202" y="1763"/>
                  </a:cubicBezTo>
                  <a:cubicBezTo>
                    <a:pt x="4869" y="1763"/>
                    <a:pt x="4543" y="1923"/>
                    <a:pt x="4344" y="2216"/>
                  </a:cubicBezTo>
                  <a:cubicBezTo>
                    <a:pt x="4032" y="2658"/>
                    <a:pt x="4032" y="3248"/>
                    <a:pt x="4344" y="3691"/>
                  </a:cubicBezTo>
                  <a:cubicBezTo>
                    <a:pt x="4646" y="4069"/>
                    <a:pt x="5093" y="4272"/>
                    <a:pt x="5559" y="4272"/>
                  </a:cubicBezTo>
                  <a:cubicBezTo>
                    <a:pt x="5700" y="4272"/>
                    <a:pt x="5842" y="4254"/>
                    <a:pt x="5983" y="4215"/>
                  </a:cubicBezTo>
                  <a:cubicBezTo>
                    <a:pt x="7327" y="3888"/>
                    <a:pt x="7688" y="1806"/>
                    <a:pt x="6540" y="823"/>
                  </a:cubicBezTo>
                  <a:cubicBezTo>
                    <a:pt x="6409" y="675"/>
                    <a:pt x="6245" y="560"/>
                    <a:pt x="6065" y="478"/>
                  </a:cubicBezTo>
                  <a:cubicBezTo>
                    <a:pt x="5573" y="183"/>
                    <a:pt x="5016" y="19"/>
                    <a:pt x="4459" y="3"/>
                  </a:cubicBezTo>
                  <a:cubicBezTo>
                    <a:pt x="4412" y="1"/>
                    <a:pt x="4366" y="0"/>
                    <a:pt x="43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4" name="Google Shape;2264;p2"/>
            <p:cNvSpPr/>
            <p:nvPr/>
          </p:nvSpPr>
          <p:spPr>
            <a:xfrm>
              <a:off x="2232125" y="1699800"/>
              <a:ext cx="75875" cy="81625"/>
            </a:xfrm>
            <a:custGeom>
              <a:avLst/>
              <a:gdLst/>
              <a:ahLst/>
              <a:cxnLst/>
              <a:rect l="l" t="t" r="r" b="b"/>
              <a:pathLst>
                <a:path w="3035" h="3265" extrusionOk="0">
                  <a:moveTo>
                    <a:pt x="2315" y="0"/>
                  </a:moveTo>
                  <a:cubicBezTo>
                    <a:pt x="2117" y="0"/>
                    <a:pt x="1865" y="71"/>
                    <a:pt x="1574" y="249"/>
                  </a:cubicBezTo>
                  <a:cubicBezTo>
                    <a:pt x="312" y="1003"/>
                    <a:pt x="0" y="3265"/>
                    <a:pt x="0" y="3265"/>
                  </a:cubicBezTo>
                  <a:cubicBezTo>
                    <a:pt x="0" y="3265"/>
                    <a:pt x="689" y="1166"/>
                    <a:pt x="1951" y="970"/>
                  </a:cubicBezTo>
                  <a:cubicBezTo>
                    <a:pt x="3035" y="781"/>
                    <a:pt x="2975" y="0"/>
                    <a:pt x="23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5" name="Google Shape;2265;p2"/>
            <p:cNvSpPr/>
            <p:nvPr/>
          </p:nvSpPr>
          <p:spPr>
            <a:xfrm>
              <a:off x="2330050" y="1693300"/>
              <a:ext cx="130350" cy="112950"/>
            </a:xfrm>
            <a:custGeom>
              <a:avLst/>
              <a:gdLst/>
              <a:ahLst/>
              <a:cxnLst/>
              <a:rect l="l" t="t" r="r" b="b"/>
              <a:pathLst>
                <a:path w="5214" h="4518" extrusionOk="0">
                  <a:moveTo>
                    <a:pt x="3033" y="0"/>
                  </a:moveTo>
                  <a:cubicBezTo>
                    <a:pt x="3033" y="1"/>
                    <a:pt x="3345" y="705"/>
                    <a:pt x="3017" y="1787"/>
                  </a:cubicBezTo>
                  <a:cubicBezTo>
                    <a:pt x="2673" y="2853"/>
                    <a:pt x="1837" y="3066"/>
                    <a:pt x="1214" y="3131"/>
                  </a:cubicBezTo>
                  <a:cubicBezTo>
                    <a:pt x="574" y="3197"/>
                    <a:pt x="148" y="3475"/>
                    <a:pt x="1" y="4344"/>
                  </a:cubicBezTo>
                  <a:cubicBezTo>
                    <a:pt x="149" y="4245"/>
                    <a:pt x="321" y="4194"/>
                    <a:pt x="491" y="4194"/>
                  </a:cubicBezTo>
                  <a:cubicBezTo>
                    <a:pt x="604" y="4194"/>
                    <a:pt x="716" y="4217"/>
                    <a:pt x="820" y="4262"/>
                  </a:cubicBezTo>
                  <a:cubicBezTo>
                    <a:pt x="1065" y="4380"/>
                    <a:pt x="1460" y="4518"/>
                    <a:pt x="1856" y="4518"/>
                  </a:cubicBezTo>
                  <a:cubicBezTo>
                    <a:pt x="2176" y="4518"/>
                    <a:pt x="2496" y="4428"/>
                    <a:pt x="2738" y="4164"/>
                  </a:cubicBezTo>
                  <a:cubicBezTo>
                    <a:pt x="3279" y="3574"/>
                    <a:pt x="3164" y="2967"/>
                    <a:pt x="3148" y="2672"/>
                  </a:cubicBezTo>
                  <a:cubicBezTo>
                    <a:pt x="3116" y="2382"/>
                    <a:pt x="3051" y="1852"/>
                    <a:pt x="3332" y="1852"/>
                  </a:cubicBezTo>
                  <a:cubicBezTo>
                    <a:pt x="3336" y="1852"/>
                    <a:pt x="3340" y="1852"/>
                    <a:pt x="3345" y="1853"/>
                  </a:cubicBezTo>
                  <a:cubicBezTo>
                    <a:pt x="3345" y="1853"/>
                    <a:pt x="3348" y="1852"/>
                    <a:pt x="3354" y="1852"/>
                  </a:cubicBezTo>
                  <a:cubicBezTo>
                    <a:pt x="3397" y="1852"/>
                    <a:pt x="3574" y="1878"/>
                    <a:pt x="3574" y="2295"/>
                  </a:cubicBezTo>
                  <a:cubicBezTo>
                    <a:pt x="3558" y="2754"/>
                    <a:pt x="3541" y="3049"/>
                    <a:pt x="4148" y="3246"/>
                  </a:cubicBezTo>
                  <a:cubicBezTo>
                    <a:pt x="4492" y="3328"/>
                    <a:pt x="4820" y="3492"/>
                    <a:pt x="5082" y="3721"/>
                  </a:cubicBezTo>
                  <a:cubicBezTo>
                    <a:pt x="4967" y="3525"/>
                    <a:pt x="4935" y="3279"/>
                    <a:pt x="5000" y="3049"/>
                  </a:cubicBezTo>
                  <a:cubicBezTo>
                    <a:pt x="5115" y="2705"/>
                    <a:pt x="5213" y="2099"/>
                    <a:pt x="4639" y="1705"/>
                  </a:cubicBezTo>
                  <a:cubicBezTo>
                    <a:pt x="4082" y="1312"/>
                    <a:pt x="3525" y="1082"/>
                    <a:pt x="3394" y="689"/>
                  </a:cubicBezTo>
                  <a:cubicBezTo>
                    <a:pt x="3312" y="443"/>
                    <a:pt x="3197" y="214"/>
                    <a:pt x="30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6" name="Google Shape;2266;p2"/>
            <p:cNvSpPr/>
            <p:nvPr/>
          </p:nvSpPr>
          <p:spPr>
            <a:xfrm>
              <a:off x="2408325" y="1769525"/>
              <a:ext cx="31575" cy="49600"/>
            </a:xfrm>
            <a:custGeom>
              <a:avLst/>
              <a:gdLst/>
              <a:ahLst/>
              <a:cxnLst/>
              <a:rect l="l" t="t" r="r" b="b"/>
              <a:pathLst>
                <a:path w="1263" h="1984" extrusionOk="0">
                  <a:moveTo>
                    <a:pt x="312" y="0"/>
                  </a:moveTo>
                  <a:cubicBezTo>
                    <a:pt x="328" y="197"/>
                    <a:pt x="312" y="377"/>
                    <a:pt x="263" y="558"/>
                  </a:cubicBezTo>
                  <a:cubicBezTo>
                    <a:pt x="181" y="836"/>
                    <a:pt x="0" y="1230"/>
                    <a:pt x="443" y="1525"/>
                  </a:cubicBezTo>
                  <a:cubicBezTo>
                    <a:pt x="459" y="1541"/>
                    <a:pt x="476" y="1541"/>
                    <a:pt x="492" y="1557"/>
                  </a:cubicBezTo>
                  <a:cubicBezTo>
                    <a:pt x="1000" y="1852"/>
                    <a:pt x="1017" y="1984"/>
                    <a:pt x="1017" y="1984"/>
                  </a:cubicBezTo>
                  <a:cubicBezTo>
                    <a:pt x="1017" y="1984"/>
                    <a:pt x="1050" y="1754"/>
                    <a:pt x="1099" y="1525"/>
                  </a:cubicBezTo>
                  <a:cubicBezTo>
                    <a:pt x="1115" y="1443"/>
                    <a:pt x="1131" y="1361"/>
                    <a:pt x="1148" y="1295"/>
                  </a:cubicBezTo>
                  <a:cubicBezTo>
                    <a:pt x="1263" y="918"/>
                    <a:pt x="1099" y="525"/>
                    <a:pt x="771" y="344"/>
                  </a:cubicBezTo>
                  <a:cubicBezTo>
                    <a:pt x="329" y="82"/>
                    <a:pt x="312" y="0"/>
                    <a:pt x="31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7" name="Google Shape;2267;p2"/>
            <p:cNvSpPr/>
            <p:nvPr/>
          </p:nvSpPr>
          <p:spPr>
            <a:xfrm>
              <a:off x="2409150" y="1554100"/>
              <a:ext cx="172950" cy="121750"/>
            </a:xfrm>
            <a:custGeom>
              <a:avLst/>
              <a:gdLst/>
              <a:ahLst/>
              <a:cxnLst/>
              <a:rect l="l" t="t" r="r" b="b"/>
              <a:pathLst>
                <a:path w="6918" h="4870" extrusionOk="0">
                  <a:moveTo>
                    <a:pt x="1983" y="1"/>
                  </a:moveTo>
                  <a:cubicBezTo>
                    <a:pt x="1080" y="1"/>
                    <a:pt x="599" y="830"/>
                    <a:pt x="705" y="1372"/>
                  </a:cubicBezTo>
                  <a:cubicBezTo>
                    <a:pt x="834" y="1975"/>
                    <a:pt x="1402" y="2012"/>
                    <a:pt x="1543" y="2012"/>
                  </a:cubicBezTo>
                  <a:cubicBezTo>
                    <a:pt x="1563" y="2012"/>
                    <a:pt x="1574" y="2012"/>
                    <a:pt x="1574" y="2012"/>
                  </a:cubicBezTo>
                  <a:cubicBezTo>
                    <a:pt x="1312" y="1913"/>
                    <a:pt x="1197" y="1602"/>
                    <a:pt x="1328" y="1340"/>
                  </a:cubicBezTo>
                  <a:cubicBezTo>
                    <a:pt x="1365" y="1276"/>
                    <a:pt x="1408" y="1251"/>
                    <a:pt x="1455" y="1251"/>
                  </a:cubicBezTo>
                  <a:cubicBezTo>
                    <a:pt x="1553" y="1251"/>
                    <a:pt x="1671" y="1355"/>
                    <a:pt x="1803" y="1421"/>
                  </a:cubicBezTo>
                  <a:cubicBezTo>
                    <a:pt x="1841" y="1440"/>
                    <a:pt x="1877" y="1449"/>
                    <a:pt x="1911" y="1449"/>
                  </a:cubicBezTo>
                  <a:cubicBezTo>
                    <a:pt x="2054" y="1449"/>
                    <a:pt x="2160" y="1296"/>
                    <a:pt x="2213" y="1110"/>
                  </a:cubicBezTo>
                  <a:cubicBezTo>
                    <a:pt x="2253" y="969"/>
                    <a:pt x="2356" y="828"/>
                    <a:pt x="2543" y="828"/>
                  </a:cubicBezTo>
                  <a:cubicBezTo>
                    <a:pt x="2660" y="828"/>
                    <a:pt x="2811" y="883"/>
                    <a:pt x="3000" y="1028"/>
                  </a:cubicBezTo>
                  <a:cubicBezTo>
                    <a:pt x="3475" y="1405"/>
                    <a:pt x="3180" y="2159"/>
                    <a:pt x="3180" y="2159"/>
                  </a:cubicBezTo>
                  <a:cubicBezTo>
                    <a:pt x="3180" y="2159"/>
                    <a:pt x="3180" y="1536"/>
                    <a:pt x="2754" y="1487"/>
                  </a:cubicBezTo>
                  <a:cubicBezTo>
                    <a:pt x="2707" y="1474"/>
                    <a:pt x="2659" y="1467"/>
                    <a:pt x="2613" y="1467"/>
                  </a:cubicBezTo>
                  <a:cubicBezTo>
                    <a:pt x="2435" y="1467"/>
                    <a:pt x="2275" y="1564"/>
                    <a:pt x="2197" y="1733"/>
                  </a:cubicBezTo>
                  <a:cubicBezTo>
                    <a:pt x="2459" y="1733"/>
                    <a:pt x="2475" y="2110"/>
                    <a:pt x="2328" y="2307"/>
                  </a:cubicBezTo>
                  <a:cubicBezTo>
                    <a:pt x="2180" y="2520"/>
                    <a:pt x="2229" y="2651"/>
                    <a:pt x="2377" y="2749"/>
                  </a:cubicBezTo>
                  <a:cubicBezTo>
                    <a:pt x="2508" y="2831"/>
                    <a:pt x="2721" y="2815"/>
                    <a:pt x="2541" y="3192"/>
                  </a:cubicBezTo>
                  <a:cubicBezTo>
                    <a:pt x="2377" y="3569"/>
                    <a:pt x="1656" y="3569"/>
                    <a:pt x="1656" y="3569"/>
                  </a:cubicBezTo>
                  <a:cubicBezTo>
                    <a:pt x="1803" y="3356"/>
                    <a:pt x="1771" y="3061"/>
                    <a:pt x="1574" y="2897"/>
                  </a:cubicBezTo>
                  <a:cubicBezTo>
                    <a:pt x="1574" y="3077"/>
                    <a:pt x="1459" y="3225"/>
                    <a:pt x="1295" y="3274"/>
                  </a:cubicBezTo>
                  <a:cubicBezTo>
                    <a:pt x="1017" y="3356"/>
                    <a:pt x="1017" y="3274"/>
                    <a:pt x="754" y="3503"/>
                  </a:cubicBezTo>
                  <a:cubicBezTo>
                    <a:pt x="618" y="3614"/>
                    <a:pt x="419" y="3641"/>
                    <a:pt x="260" y="3641"/>
                  </a:cubicBezTo>
                  <a:cubicBezTo>
                    <a:pt x="114" y="3641"/>
                    <a:pt x="0" y="3618"/>
                    <a:pt x="0" y="3618"/>
                  </a:cubicBezTo>
                  <a:lnTo>
                    <a:pt x="0" y="3618"/>
                  </a:lnTo>
                  <a:cubicBezTo>
                    <a:pt x="181" y="3716"/>
                    <a:pt x="377" y="3765"/>
                    <a:pt x="590" y="3782"/>
                  </a:cubicBezTo>
                  <a:cubicBezTo>
                    <a:pt x="1033" y="3815"/>
                    <a:pt x="1459" y="3897"/>
                    <a:pt x="1902" y="3995"/>
                  </a:cubicBezTo>
                  <a:cubicBezTo>
                    <a:pt x="3082" y="4356"/>
                    <a:pt x="3787" y="4847"/>
                    <a:pt x="4688" y="4864"/>
                  </a:cubicBezTo>
                  <a:cubicBezTo>
                    <a:pt x="4746" y="4868"/>
                    <a:pt x="4803" y="4870"/>
                    <a:pt x="4859" y="4870"/>
                  </a:cubicBezTo>
                  <a:cubicBezTo>
                    <a:pt x="5257" y="4870"/>
                    <a:pt x="5639" y="4769"/>
                    <a:pt x="5983" y="4569"/>
                  </a:cubicBezTo>
                  <a:cubicBezTo>
                    <a:pt x="6786" y="4110"/>
                    <a:pt x="6917" y="2946"/>
                    <a:pt x="6458" y="2339"/>
                  </a:cubicBezTo>
                  <a:cubicBezTo>
                    <a:pt x="6236" y="2009"/>
                    <a:pt x="5876" y="1858"/>
                    <a:pt x="5536" y="1858"/>
                  </a:cubicBezTo>
                  <a:cubicBezTo>
                    <a:pt x="5200" y="1858"/>
                    <a:pt x="4884" y="2005"/>
                    <a:pt x="4737" y="2274"/>
                  </a:cubicBezTo>
                  <a:cubicBezTo>
                    <a:pt x="4491" y="2618"/>
                    <a:pt x="4524" y="3077"/>
                    <a:pt x="4836" y="3372"/>
                  </a:cubicBezTo>
                  <a:cubicBezTo>
                    <a:pt x="4868" y="3388"/>
                    <a:pt x="4885" y="3405"/>
                    <a:pt x="4901" y="3421"/>
                  </a:cubicBezTo>
                  <a:lnTo>
                    <a:pt x="4934" y="3438"/>
                  </a:lnTo>
                  <a:cubicBezTo>
                    <a:pt x="5037" y="3497"/>
                    <a:pt x="5166" y="3528"/>
                    <a:pt x="5293" y="3528"/>
                  </a:cubicBezTo>
                  <a:cubicBezTo>
                    <a:pt x="5551" y="3528"/>
                    <a:pt x="5797" y="3401"/>
                    <a:pt x="5786" y="3126"/>
                  </a:cubicBezTo>
                  <a:cubicBezTo>
                    <a:pt x="5793" y="2929"/>
                    <a:pt x="5629" y="2845"/>
                    <a:pt x="5449" y="2845"/>
                  </a:cubicBezTo>
                  <a:cubicBezTo>
                    <a:pt x="5194" y="2845"/>
                    <a:pt x="4907" y="3014"/>
                    <a:pt x="5032" y="3274"/>
                  </a:cubicBezTo>
                  <a:cubicBezTo>
                    <a:pt x="5032" y="3296"/>
                    <a:pt x="5029" y="3319"/>
                    <a:pt x="5004" y="3319"/>
                  </a:cubicBezTo>
                  <a:cubicBezTo>
                    <a:pt x="4975" y="3319"/>
                    <a:pt x="4917" y="3289"/>
                    <a:pt x="4803" y="3192"/>
                  </a:cubicBezTo>
                  <a:cubicBezTo>
                    <a:pt x="4688" y="3093"/>
                    <a:pt x="4639" y="2946"/>
                    <a:pt x="4639" y="2782"/>
                  </a:cubicBezTo>
                  <a:cubicBezTo>
                    <a:pt x="4639" y="2618"/>
                    <a:pt x="4688" y="2438"/>
                    <a:pt x="4803" y="2307"/>
                  </a:cubicBezTo>
                  <a:cubicBezTo>
                    <a:pt x="4937" y="2070"/>
                    <a:pt x="5212" y="1943"/>
                    <a:pt x="5504" y="1943"/>
                  </a:cubicBezTo>
                  <a:cubicBezTo>
                    <a:pt x="5820" y="1943"/>
                    <a:pt x="6156" y="2090"/>
                    <a:pt x="6360" y="2405"/>
                  </a:cubicBezTo>
                  <a:cubicBezTo>
                    <a:pt x="6360" y="2405"/>
                    <a:pt x="6360" y="2421"/>
                    <a:pt x="6376" y="2421"/>
                  </a:cubicBezTo>
                  <a:cubicBezTo>
                    <a:pt x="6590" y="2848"/>
                    <a:pt x="6573" y="3339"/>
                    <a:pt x="6344" y="3749"/>
                  </a:cubicBezTo>
                  <a:cubicBezTo>
                    <a:pt x="6064" y="4240"/>
                    <a:pt x="5428" y="4587"/>
                    <a:pt x="4594" y="4587"/>
                  </a:cubicBezTo>
                  <a:cubicBezTo>
                    <a:pt x="4204" y="4587"/>
                    <a:pt x="3771" y="4511"/>
                    <a:pt x="3311" y="4339"/>
                  </a:cubicBezTo>
                  <a:cubicBezTo>
                    <a:pt x="3279" y="4323"/>
                    <a:pt x="3033" y="4257"/>
                    <a:pt x="2885" y="4175"/>
                  </a:cubicBezTo>
                  <a:cubicBezTo>
                    <a:pt x="2475" y="3962"/>
                    <a:pt x="2033" y="3815"/>
                    <a:pt x="1574" y="3733"/>
                  </a:cubicBezTo>
                  <a:cubicBezTo>
                    <a:pt x="1754" y="3716"/>
                    <a:pt x="1951" y="3683"/>
                    <a:pt x="2148" y="3651"/>
                  </a:cubicBezTo>
                  <a:cubicBezTo>
                    <a:pt x="3901" y="3306"/>
                    <a:pt x="4164" y="831"/>
                    <a:pt x="2705" y="159"/>
                  </a:cubicBezTo>
                  <a:cubicBezTo>
                    <a:pt x="2442" y="48"/>
                    <a:pt x="2200" y="1"/>
                    <a:pt x="19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8" name="Google Shape;2268;p2"/>
            <p:cNvSpPr/>
            <p:nvPr/>
          </p:nvSpPr>
          <p:spPr>
            <a:xfrm>
              <a:off x="2493550" y="1619550"/>
              <a:ext cx="116400" cy="82375"/>
            </a:xfrm>
            <a:custGeom>
              <a:avLst/>
              <a:gdLst/>
              <a:ahLst/>
              <a:cxnLst/>
              <a:rect l="l" t="t" r="r" b="b"/>
              <a:pathLst>
                <a:path w="4656" h="3295" extrusionOk="0">
                  <a:moveTo>
                    <a:pt x="3820" y="0"/>
                  </a:moveTo>
                  <a:cubicBezTo>
                    <a:pt x="3902" y="803"/>
                    <a:pt x="3558" y="1574"/>
                    <a:pt x="2902" y="2049"/>
                  </a:cubicBezTo>
                  <a:cubicBezTo>
                    <a:pt x="2495" y="2366"/>
                    <a:pt x="1998" y="2467"/>
                    <a:pt x="1531" y="2467"/>
                  </a:cubicBezTo>
                  <a:cubicBezTo>
                    <a:pt x="720" y="2467"/>
                    <a:pt x="1" y="2164"/>
                    <a:pt x="1" y="2164"/>
                  </a:cubicBezTo>
                  <a:lnTo>
                    <a:pt x="1" y="2164"/>
                  </a:lnTo>
                  <a:cubicBezTo>
                    <a:pt x="1345" y="2869"/>
                    <a:pt x="1837" y="2639"/>
                    <a:pt x="2214" y="3049"/>
                  </a:cubicBezTo>
                  <a:cubicBezTo>
                    <a:pt x="2389" y="3232"/>
                    <a:pt x="2565" y="3287"/>
                    <a:pt x="2724" y="3287"/>
                  </a:cubicBezTo>
                  <a:cubicBezTo>
                    <a:pt x="2907" y="3287"/>
                    <a:pt x="3067" y="3215"/>
                    <a:pt x="3181" y="3180"/>
                  </a:cubicBezTo>
                  <a:cubicBezTo>
                    <a:pt x="3208" y="3168"/>
                    <a:pt x="3236" y="3163"/>
                    <a:pt x="3265" y="3163"/>
                  </a:cubicBezTo>
                  <a:cubicBezTo>
                    <a:pt x="3360" y="3163"/>
                    <a:pt x="3458" y="3219"/>
                    <a:pt x="3509" y="3295"/>
                  </a:cubicBezTo>
                  <a:cubicBezTo>
                    <a:pt x="3525" y="3098"/>
                    <a:pt x="3476" y="2885"/>
                    <a:pt x="3361" y="2721"/>
                  </a:cubicBezTo>
                  <a:cubicBezTo>
                    <a:pt x="3181" y="2508"/>
                    <a:pt x="2787" y="2492"/>
                    <a:pt x="2722" y="2492"/>
                  </a:cubicBezTo>
                  <a:cubicBezTo>
                    <a:pt x="3279" y="2459"/>
                    <a:pt x="3787" y="2180"/>
                    <a:pt x="4099" y="1721"/>
                  </a:cubicBezTo>
                  <a:cubicBezTo>
                    <a:pt x="4656" y="918"/>
                    <a:pt x="3820" y="0"/>
                    <a:pt x="38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9" name="Google Shape;2269;p2"/>
            <p:cNvSpPr/>
            <p:nvPr/>
          </p:nvSpPr>
          <p:spPr>
            <a:xfrm>
              <a:off x="2344800" y="1434125"/>
              <a:ext cx="111500" cy="157175"/>
            </a:xfrm>
            <a:custGeom>
              <a:avLst/>
              <a:gdLst/>
              <a:ahLst/>
              <a:cxnLst/>
              <a:rect l="l" t="t" r="r" b="b"/>
              <a:pathLst>
                <a:path w="4460" h="6287" extrusionOk="0">
                  <a:moveTo>
                    <a:pt x="1821" y="1"/>
                  </a:moveTo>
                  <a:cubicBezTo>
                    <a:pt x="1399" y="1"/>
                    <a:pt x="993" y="150"/>
                    <a:pt x="722" y="451"/>
                  </a:cubicBezTo>
                  <a:cubicBezTo>
                    <a:pt x="1" y="1090"/>
                    <a:pt x="443" y="2139"/>
                    <a:pt x="1033" y="2352"/>
                  </a:cubicBezTo>
                  <a:cubicBezTo>
                    <a:pt x="1156" y="2410"/>
                    <a:pt x="1296" y="2438"/>
                    <a:pt x="1435" y="2438"/>
                  </a:cubicBezTo>
                  <a:cubicBezTo>
                    <a:pt x="1574" y="2438"/>
                    <a:pt x="1714" y="2410"/>
                    <a:pt x="1837" y="2352"/>
                  </a:cubicBezTo>
                  <a:lnTo>
                    <a:pt x="1869" y="2319"/>
                  </a:lnTo>
                  <a:lnTo>
                    <a:pt x="1919" y="2303"/>
                  </a:lnTo>
                  <a:lnTo>
                    <a:pt x="1951" y="2254"/>
                  </a:lnTo>
                  <a:lnTo>
                    <a:pt x="2017" y="2205"/>
                  </a:lnTo>
                  <a:cubicBezTo>
                    <a:pt x="2033" y="2188"/>
                    <a:pt x="2066" y="2172"/>
                    <a:pt x="2083" y="2155"/>
                  </a:cubicBezTo>
                  <a:cubicBezTo>
                    <a:pt x="2246" y="1975"/>
                    <a:pt x="2328" y="1729"/>
                    <a:pt x="2296" y="1500"/>
                  </a:cubicBezTo>
                  <a:cubicBezTo>
                    <a:pt x="2253" y="1156"/>
                    <a:pt x="2041" y="1016"/>
                    <a:pt x="1844" y="1016"/>
                  </a:cubicBezTo>
                  <a:cubicBezTo>
                    <a:pt x="1741" y="1016"/>
                    <a:pt x="1642" y="1055"/>
                    <a:pt x="1574" y="1123"/>
                  </a:cubicBezTo>
                  <a:cubicBezTo>
                    <a:pt x="1410" y="1287"/>
                    <a:pt x="1460" y="1565"/>
                    <a:pt x="1656" y="1696"/>
                  </a:cubicBezTo>
                  <a:cubicBezTo>
                    <a:pt x="1727" y="1728"/>
                    <a:pt x="1792" y="1738"/>
                    <a:pt x="1848" y="1738"/>
                  </a:cubicBezTo>
                  <a:cubicBezTo>
                    <a:pt x="1940" y="1738"/>
                    <a:pt x="2011" y="1713"/>
                    <a:pt x="2060" y="1713"/>
                  </a:cubicBezTo>
                  <a:cubicBezTo>
                    <a:pt x="2107" y="1713"/>
                    <a:pt x="2132" y="1736"/>
                    <a:pt x="2132" y="1828"/>
                  </a:cubicBezTo>
                  <a:cubicBezTo>
                    <a:pt x="2099" y="2024"/>
                    <a:pt x="1984" y="2205"/>
                    <a:pt x="1804" y="2287"/>
                  </a:cubicBezTo>
                  <a:cubicBezTo>
                    <a:pt x="1693" y="2342"/>
                    <a:pt x="1571" y="2371"/>
                    <a:pt x="1448" y="2371"/>
                  </a:cubicBezTo>
                  <a:cubicBezTo>
                    <a:pt x="1317" y="2371"/>
                    <a:pt x="1185" y="2338"/>
                    <a:pt x="1066" y="2270"/>
                  </a:cubicBezTo>
                  <a:cubicBezTo>
                    <a:pt x="525" y="2041"/>
                    <a:pt x="165" y="1106"/>
                    <a:pt x="804" y="549"/>
                  </a:cubicBezTo>
                  <a:cubicBezTo>
                    <a:pt x="1050" y="303"/>
                    <a:pt x="1394" y="172"/>
                    <a:pt x="1738" y="156"/>
                  </a:cubicBezTo>
                  <a:cubicBezTo>
                    <a:pt x="2492" y="205"/>
                    <a:pt x="3312" y="746"/>
                    <a:pt x="3459" y="2205"/>
                  </a:cubicBezTo>
                  <a:cubicBezTo>
                    <a:pt x="3492" y="2762"/>
                    <a:pt x="3443" y="3319"/>
                    <a:pt x="3295" y="3844"/>
                  </a:cubicBezTo>
                  <a:cubicBezTo>
                    <a:pt x="3164" y="4303"/>
                    <a:pt x="2951" y="4745"/>
                    <a:pt x="2689" y="5122"/>
                  </a:cubicBezTo>
                  <a:cubicBezTo>
                    <a:pt x="2279" y="5630"/>
                    <a:pt x="1771" y="6024"/>
                    <a:pt x="1197" y="6286"/>
                  </a:cubicBezTo>
                  <a:cubicBezTo>
                    <a:pt x="1820" y="6040"/>
                    <a:pt x="2378" y="5630"/>
                    <a:pt x="2804" y="5122"/>
                  </a:cubicBezTo>
                  <a:cubicBezTo>
                    <a:pt x="3541" y="4270"/>
                    <a:pt x="4459" y="2254"/>
                    <a:pt x="3181" y="615"/>
                  </a:cubicBezTo>
                  <a:cubicBezTo>
                    <a:pt x="2835" y="207"/>
                    <a:pt x="2317" y="1"/>
                    <a:pt x="18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0" name="Google Shape;2270;p2"/>
            <p:cNvSpPr/>
            <p:nvPr/>
          </p:nvSpPr>
          <p:spPr>
            <a:xfrm>
              <a:off x="1765775" y="1761175"/>
              <a:ext cx="38150" cy="191550"/>
            </a:xfrm>
            <a:custGeom>
              <a:avLst/>
              <a:gdLst/>
              <a:ahLst/>
              <a:cxnLst/>
              <a:rect l="l" t="t" r="r" b="b"/>
              <a:pathLst>
                <a:path w="1526" h="7662" extrusionOk="0">
                  <a:moveTo>
                    <a:pt x="620" y="0"/>
                  </a:moveTo>
                  <a:cubicBezTo>
                    <a:pt x="554" y="0"/>
                    <a:pt x="483" y="16"/>
                    <a:pt x="411" y="56"/>
                  </a:cubicBezTo>
                  <a:cubicBezTo>
                    <a:pt x="1" y="285"/>
                    <a:pt x="329" y="842"/>
                    <a:pt x="591" y="1105"/>
                  </a:cubicBezTo>
                  <a:cubicBezTo>
                    <a:pt x="706" y="1203"/>
                    <a:pt x="755" y="1482"/>
                    <a:pt x="804" y="1859"/>
                  </a:cubicBezTo>
                  <a:cubicBezTo>
                    <a:pt x="837" y="2580"/>
                    <a:pt x="820" y="3285"/>
                    <a:pt x="738" y="4006"/>
                  </a:cubicBezTo>
                  <a:cubicBezTo>
                    <a:pt x="607" y="5366"/>
                    <a:pt x="771" y="7137"/>
                    <a:pt x="1460" y="7661"/>
                  </a:cubicBezTo>
                  <a:cubicBezTo>
                    <a:pt x="1460" y="7661"/>
                    <a:pt x="804" y="7055"/>
                    <a:pt x="952" y="5170"/>
                  </a:cubicBezTo>
                  <a:cubicBezTo>
                    <a:pt x="1050" y="3973"/>
                    <a:pt x="1411" y="2826"/>
                    <a:pt x="1476" y="1859"/>
                  </a:cubicBezTo>
                  <a:cubicBezTo>
                    <a:pt x="1525" y="1301"/>
                    <a:pt x="1460" y="793"/>
                    <a:pt x="1181" y="383"/>
                  </a:cubicBezTo>
                  <a:cubicBezTo>
                    <a:pt x="1181" y="383"/>
                    <a:pt x="944" y="0"/>
                    <a:pt x="6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1" name="Google Shape;2271;p2"/>
            <p:cNvSpPr/>
            <p:nvPr/>
          </p:nvSpPr>
          <p:spPr>
            <a:xfrm>
              <a:off x="1647350" y="1736200"/>
              <a:ext cx="212300" cy="254625"/>
            </a:xfrm>
            <a:custGeom>
              <a:avLst/>
              <a:gdLst/>
              <a:ahLst/>
              <a:cxnLst/>
              <a:rect l="l" t="t" r="r" b="b"/>
              <a:pathLst>
                <a:path w="8492" h="10185" extrusionOk="0">
                  <a:moveTo>
                    <a:pt x="2210" y="1"/>
                  </a:moveTo>
                  <a:cubicBezTo>
                    <a:pt x="1305" y="1"/>
                    <a:pt x="475" y="459"/>
                    <a:pt x="247" y="1169"/>
                  </a:cubicBezTo>
                  <a:cubicBezTo>
                    <a:pt x="1" y="1776"/>
                    <a:pt x="197" y="2464"/>
                    <a:pt x="722" y="2858"/>
                  </a:cubicBezTo>
                  <a:cubicBezTo>
                    <a:pt x="738" y="2874"/>
                    <a:pt x="755" y="2874"/>
                    <a:pt x="771" y="2890"/>
                  </a:cubicBezTo>
                  <a:cubicBezTo>
                    <a:pt x="1007" y="3032"/>
                    <a:pt x="1269" y="3102"/>
                    <a:pt x="1531" y="3102"/>
                  </a:cubicBezTo>
                  <a:cubicBezTo>
                    <a:pt x="1815" y="3102"/>
                    <a:pt x="2097" y="3020"/>
                    <a:pt x="2345" y="2858"/>
                  </a:cubicBezTo>
                  <a:cubicBezTo>
                    <a:pt x="2492" y="2759"/>
                    <a:pt x="2623" y="2612"/>
                    <a:pt x="2673" y="2431"/>
                  </a:cubicBezTo>
                  <a:cubicBezTo>
                    <a:pt x="2817" y="2028"/>
                    <a:pt x="2505" y="1638"/>
                    <a:pt x="2116" y="1638"/>
                  </a:cubicBezTo>
                  <a:cubicBezTo>
                    <a:pt x="2062" y="1638"/>
                    <a:pt x="2007" y="1645"/>
                    <a:pt x="1951" y="1661"/>
                  </a:cubicBezTo>
                  <a:cubicBezTo>
                    <a:pt x="1640" y="1727"/>
                    <a:pt x="1443" y="2071"/>
                    <a:pt x="1558" y="2382"/>
                  </a:cubicBezTo>
                  <a:cubicBezTo>
                    <a:pt x="1646" y="2634"/>
                    <a:pt x="1938" y="2664"/>
                    <a:pt x="2068" y="2664"/>
                  </a:cubicBezTo>
                  <a:cubicBezTo>
                    <a:pt x="2107" y="2664"/>
                    <a:pt x="2132" y="2661"/>
                    <a:pt x="2132" y="2661"/>
                  </a:cubicBezTo>
                  <a:lnTo>
                    <a:pt x="2132" y="2661"/>
                  </a:lnTo>
                  <a:cubicBezTo>
                    <a:pt x="2099" y="2743"/>
                    <a:pt x="2033" y="2825"/>
                    <a:pt x="1951" y="2858"/>
                  </a:cubicBezTo>
                  <a:cubicBezTo>
                    <a:pt x="1828" y="2923"/>
                    <a:pt x="1697" y="2956"/>
                    <a:pt x="1566" y="2956"/>
                  </a:cubicBezTo>
                  <a:cubicBezTo>
                    <a:pt x="1435" y="2956"/>
                    <a:pt x="1304" y="2923"/>
                    <a:pt x="1181" y="2858"/>
                  </a:cubicBezTo>
                  <a:cubicBezTo>
                    <a:pt x="1099" y="2825"/>
                    <a:pt x="1033" y="2776"/>
                    <a:pt x="951" y="2710"/>
                  </a:cubicBezTo>
                  <a:cubicBezTo>
                    <a:pt x="525" y="2333"/>
                    <a:pt x="443" y="1087"/>
                    <a:pt x="1165" y="514"/>
                  </a:cubicBezTo>
                  <a:cubicBezTo>
                    <a:pt x="1489" y="278"/>
                    <a:pt x="1879" y="148"/>
                    <a:pt x="2276" y="148"/>
                  </a:cubicBezTo>
                  <a:cubicBezTo>
                    <a:pt x="2321" y="148"/>
                    <a:pt x="2366" y="150"/>
                    <a:pt x="2410" y="153"/>
                  </a:cubicBezTo>
                  <a:cubicBezTo>
                    <a:pt x="2541" y="153"/>
                    <a:pt x="2673" y="186"/>
                    <a:pt x="2804" y="219"/>
                  </a:cubicBezTo>
                  <a:cubicBezTo>
                    <a:pt x="3902" y="464"/>
                    <a:pt x="4607" y="1645"/>
                    <a:pt x="4836" y="2858"/>
                  </a:cubicBezTo>
                  <a:lnTo>
                    <a:pt x="4836" y="2874"/>
                  </a:lnTo>
                  <a:cubicBezTo>
                    <a:pt x="5082" y="4120"/>
                    <a:pt x="4836" y="5365"/>
                    <a:pt x="4902" y="6480"/>
                  </a:cubicBezTo>
                  <a:cubicBezTo>
                    <a:pt x="4853" y="7513"/>
                    <a:pt x="5262" y="8496"/>
                    <a:pt x="6000" y="9201"/>
                  </a:cubicBezTo>
                  <a:cubicBezTo>
                    <a:pt x="6688" y="9808"/>
                    <a:pt x="7574" y="10152"/>
                    <a:pt x="8491" y="10185"/>
                  </a:cubicBezTo>
                  <a:cubicBezTo>
                    <a:pt x="7590" y="10119"/>
                    <a:pt x="6721" y="9758"/>
                    <a:pt x="6049" y="9135"/>
                  </a:cubicBezTo>
                  <a:cubicBezTo>
                    <a:pt x="5361" y="8431"/>
                    <a:pt x="4984" y="7480"/>
                    <a:pt x="5049" y="6480"/>
                  </a:cubicBezTo>
                  <a:cubicBezTo>
                    <a:pt x="5000" y="5382"/>
                    <a:pt x="5246" y="4153"/>
                    <a:pt x="5000" y="2858"/>
                  </a:cubicBezTo>
                  <a:lnTo>
                    <a:pt x="5000" y="2841"/>
                  </a:lnTo>
                  <a:cubicBezTo>
                    <a:pt x="4771" y="1579"/>
                    <a:pt x="4000" y="317"/>
                    <a:pt x="2820" y="71"/>
                  </a:cubicBezTo>
                  <a:cubicBezTo>
                    <a:pt x="2617" y="23"/>
                    <a:pt x="2412" y="1"/>
                    <a:pt x="221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2" name="Google Shape;2272;p2"/>
            <p:cNvSpPr/>
            <p:nvPr/>
          </p:nvSpPr>
          <p:spPr>
            <a:xfrm>
              <a:off x="1695700" y="1771775"/>
              <a:ext cx="58225" cy="52575"/>
            </a:xfrm>
            <a:custGeom>
              <a:avLst/>
              <a:gdLst/>
              <a:ahLst/>
              <a:cxnLst/>
              <a:rect l="l" t="t" r="r" b="b"/>
              <a:pathLst>
                <a:path w="2329" h="2103" extrusionOk="0">
                  <a:moveTo>
                    <a:pt x="1813" y="0"/>
                  </a:moveTo>
                  <a:cubicBezTo>
                    <a:pt x="1332" y="0"/>
                    <a:pt x="1021" y="389"/>
                    <a:pt x="935" y="1090"/>
                  </a:cubicBezTo>
                  <a:cubicBezTo>
                    <a:pt x="919" y="1205"/>
                    <a:pt x="886" y="1336"/>
                    <a:pt x="821" y="1435"/>
                  </a:cubicBezTo>
                  <a:cubicBezTo>
                    <a:pt x="633" y="1761"/>
                    <a:pt x="253" y="1799"/>
                    <a:pt x="84" y="1799"/>
                  </a:cubicBezTo>
                  <a:cubicBezTo>
                    <a:pt x="33" y="1799"/>
                    <a:pt x="1" y="1795"/>
                    <a:pt x="1" y="1795"/>
                  </a:cubicBezTo>
                  <a:lnTo>
                    <a:pt x="1" y="1795"/>
                  </a:lnTo>
                  <a:cubicBezTo>
                    <a:pt x="132" y="1850"/>
                    <a:pt x="710" y="2102"/>
                    <a:pt x="1246" y="2102"/>
                  </a:cubicBezTo>
                  <a:cubicBezTo>
                    <a:pt x="1511" y="2102"/>
                    <a:pt x="1767" y="2040"/>
                    <a:pt x="1952" y="1861"/>
                  </a:cubicBezTo>
                  <a:cubicBezTo>
                    <a:pt x="2066" y="1746"/>
                    <a:pt x="2165" y="1599"/>
                    <a:pt x="2214" y="1435"/>
                  </a:cubicBezTo>
                  <a:cubicBezTo>
                    <a:pt x="2329" y="992"/>
                    <a:pt x="2083" y="549"/>
                    <a:pt x="1968" y="386"/>
                  </a:cubicBezTo>
                  <a:cubicBezTo>
                    <a:pt x="1870" y="271"/>
                    <a:pt x="1902" y="107"/>
                    <a:pt x="2033" y="25"/>
                  </a:cubicBezTo>
                  <a:cubicBezTo>
                    <a:pt x="1957" y="8"/>
                    <a:pt x="1883" y="0"/>
                    <a:pt x="181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3" name="Google Shape;2273;p2"/>
            <p:cNvSpPr/>
            <p:nvPr/>
          </p:nvSpPr>
          <p:spPr>
            <a:xfrm>
              <a:off x="1638750" y="1775675"/>
              <a:ext cx="116000" cy="136875"/>
            </a:xfrm>
            <a:custGeom>
              <a:avLst/>
              <a:gdLst/>
              <a:ahLst/>
              <a:cxnLst/>
              <a:rect l="l" t="t" r="r" b="b"/>
              <a:pathLst>
                <a:path w="4640" h="5475" extrusionOk="0">
                  <a:moveTo>
                    <a:pt x="296" y="0"/>
                  </a:moveTo>
                  <a:lnTo>
                    <a:pt x="296" y="0"/>
                  </a:lnTo>
                  <a:cubicBezTo>
                    <a:pt x="83" y="393"/>
                    <a:pt x="1" y="836"/>
                    <a:pt x="66" y="1279"/>
                  </a:cubicBezTo>
                  <a:cubicBezTo>
                    <a:pt x="115" y="1901"/>
                    <a:pt x="328" y="2492"/>
                    <a:pt x="689" y="3016"/>
                  </a:cubicBezTo>
                  <a:cubicBezTo>
                    <a:pt x="1182" y="3699"/>
                    <a:pt x="1948" y="3777"/>
                    <a:pt x="2273" y="3777"/>
                  </a:cubicBezTo>
                  <a:cubicBezTo>
                    <a:pt x="2369" y="3777"/>
                    <a:pt x="2426" y="3770"/>
                    <a:pt x="2426" y="3770"/>
                  </a:cubicBezTo>
                  <a:cubicBezTo>
                    <a:pt x="2164" y="3688"/>
                    <a:pt x="2115" y="3360"/>
                    <a:pt x="2295" y="3131"/>
                  </a:cubicBezTo>
                  <a:cubicBezTo>
                    <a:pt x="2459" y="2967"/>
                    <a:pt x="2426" y="2705"/>
                    <a:pt x="2246" y="2590"/>
                  </a:cubicBezTo>
                  <a:cubicBezTo>
                    <a:pt x="2115" y="2541"/>
                    <a:pt x="1853" y="2328"/>
                    <a:pt x="2082" y="2180"/>
                  </a:cubicBezTo>
                  <a:cubicBezTo>
                    <a:pt x="2106" y="2165"/>
                    <a:pt x="2134" y="2158"/>
                    <a:pt x="2163" y="2158"/>
                  </a:cubicBezTo>
                  <a:cubicBezTo>
                    <a:pt x="2389" y="2158"/>
                    <a:pt x="2732" y="2589"/>
                    <a:pt x="2689" y="3098"/>
                  </a:cubicBezTo>
                  <a:cubicBezTo>
                    <a:pt x="2640" y="3688"/>
                    <a:pt x="2902" y="3836"/>
                    <a:pt x="3312" y="4131"/>
                  </a:cubicBezTo>
                  <a:cubicBezTo>
                    <a:pt x="3705" y="4409"/>
                    <a:pt x="3459" y="4934"/>
                    <a:pt x="3459" y="4934"/>
                  </a:cubicBezTo>
                  <a:cubicBezTo>
                    <a:pt x="4180" y="4524"/>
                    <a:pt x="4016" y="3852"/>
                    <a:pt x="3934" y="3705"/>
                  </a:cubicBezTo>
                  <a:cubicBezTo>
                    <a:pt x="3853" y="3557"/>
                    <a:pt x="3656" y="3295"/>
                    <a:pt x="3885" y="3196"/>
                  </a:cubicBezTo>
                  <a:cubicBezTo>
                    <a:pt x="3899" y="3191"/>
                    <a:pt x="3912" y="3188"/>
                    <a:pt x="3924" y="3188"/>
                  </a:cubicBezTo>
                  <a:cubicBezTo>
                    <a:pt x="4126" y="3188"/>
                    <a:pt x="4212" y="3909"/>
                    <a:pt x="4197" y="4557"/>
                  </a:cubicBezTo>
                  <a:cubicBezTo>
                    <a:pt x="4164" y="4917"/>
                    <a:pt x="4328" y="5278"/>
                    <a:pt x="4639" y="5475"/>
                  </a:cubicBezTo>
                  <a:cubicBezTo>
                    <a:pt x="4508" y="5147"/>
                    <a:pt x="4443" y="4803"/>
                    <a:pt x="4459" y="4459"/>
                  </a:cubicBezTo>
                  <a:cubicBezTo>
                    <a:pt x="4443" y="3950"/>
                    <a:pt x="4541" y="3016"/>
                    <a:pt x="3639" y="2410"/>
                  </a:cubicBezTo>
                  <a:cubicBezTo>
                    <a:pt x="2722" y="1787"/>
                    <a:pt x="1623" y="2049"/>
                    <a:pt x="837" y="1492"/>
                  </a:cubicBezTo>
                  <a:cubicBezTo>
                    <a:pt x="755" y="1426"/>
                    <a:pt x="673" y="1361"/>
                    <a:pt x="607" y="1295"/>
                  </a:cubicBezTo>
                  <a:cubicBezTo>
                    <a:pt x="296" y="934"/>
                    <a:pt x="181" y="459"/>
                    <a:pt x="29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4" name="Google Shape;2274;p2"/>
            <p:cNvSpPr/>
            <p:nvPr/>
          </p:nvSpPr>
          <p:spPr>
            <a:xfrm>
              <a:off x="1594500" y="1737050"/>
              <a:ext cx="74200" cy="48825"/>
            </a:xfrm>
            <a:custGeom>
              <a:avLst/>
              <a:gdLst/>
              <a:ahLst/>
              <a:cxnLst/>
              <a:rect l="l" t="t" r="r" b="b"/>
              <a:pathLst>
                <a:path w="2968" h="1953" extrusionOk="0">
                  <a:moveTo>
                    <a:pt x="2040" y="0"/>
                  </a:moveTo>
                  <a:cubicBezTo>
                    <a:pt x="332" y="0"/>
                    <a:pt x="295" y="1081"/>
                    <a:pt x="295" y="1365"/>
                  </a:cubicBezTo>
                  <a:cubicBezTo>
                    <a:pt x="295" y="1561"/>
                    <a:pt x="181" y="1725"/>
                    <a:pt x="0" y="1791"/>
                  </a:cubicBezTo>
                  <a:cubicBezTo>
                    <a:pt x="271" y="1904"/>
                    <a:pt x="508" y="1952"/>
                    <a:pt x="715" y="1952"/>
                  </a:cubicBezTo>
                  <a:cubicBezTo>
                    <a:pt x="1470" y="1952"/>
                    <a:pt x="1830" y="1306"/>
                    <a:pt x="2049" y="791"/>
                  </a:cubicBezTo>
                  <a:cubicBezTo>
                    <a:pt x="2197" y="398"/>
                    <a:pt x="2557" y="135"/>
                    <a:pt x="2967" y="86"/>
                  </a:cubicBezTo>
                  <a:cubicBezTo>
                    <a:pt x="2613" y="27"/>
                    <a:pt x="2306" y="0"/>
                    <a:pt x="20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5" name="Google Shape;2275;p2"/>
            <p:cNvSpPr/>
            <p:nvPr/>
          </p:nvSpPr>
          <p:spPr>
            <a:xfrm>
              <a:off x="1565800" y="1736375"/>
              <a:ext cx="36500" cy="28150"/>
            </a:xfrm>
            <a:custGeom>
              <a:avLst/>
              <a:gdLst/>
              <a:ahLst/>
              <a:cxnLst/>
              <a:rect l="l" t="t" r="r" b="b"/>
              <a:pathLst>
                <a:path w="1460" h="1126" extrusionOk="0">
                  <a:moveTo>
                    <a:pt x="485" y="1"/>
                  </a:moveTo>
                  <a:cubicBezTo>
                    <a:pt x="438" y="1"/>
                    <a:pt x="391" y="10"/>
                    <a:pt x="345" y="31"/>
                  </a:cubicBezTo>
                  <a:cubicBezTo>
                    <a:pt x="99" y="146"/>
                    <a:pt x="1" y="425"/>
                    <a:pt x="99" y="654"/>
                  </a:cubicBezTo>
                  <a:cubicBezTo>
                    <a:pt x="198" y="867"/>
                    <a:pt x="362" y="1015"/>
                    <a:pt x="575" y="1080"/>
                  </a:cubicBezTo>
                  <a:cubicBezTo>
                    <a:pt x="659" y="1110"/>
                    <a:pt x="743" y="1125"/>
                    <a:pt x="825" y="1125"/>
                  </a:cubicBezTo>
                  <a:cubicBezTo>
                    <a:pt x="968" y="1125"/>
                    <a:pt x="1106" y="1081"/>
                    <a:pt x="1230" y="998"/>
                  </a:cubicBezTo>
                  <a:cubicBezTo>
                    <a:pt x="1378" y="884"/>
                    <a:pt x="1460" y="703"/>
                    <a:pt x="1460" y="507"/>
                  </a:cubicBezTo>
                  <a:lnTo>
                    <a:pt x="1460" y="507"/>
                  </a:lnTo>
                  <a:cubicBezTo>
                    <a:pt x="1460" y="507"/>
                    <a:pt x="1141" y="902"/>
                    <a:pt x="766" y="902"/>
                  </a:cubicBezTo>
                  <a:cubicBezTo>
                    <a:pt x="751" y="902"/>
                    <a:pt x="737" y="901"/>
                    <a:pt x="722" y="900"/>
                  </a:cubicBezTo>
                  <a:cubicBezTo>
                    <a:pt x="148" y="834"/>
                    <a:pt x="66" y="261"/>
                    <a:pt x="345" y="113"/>
                  </a:cubicBezTo>
                  <a:cubicBezTo>
                    <a:pt x="393" y="85"/>
                    <a:pt x="444" y="71"/>
                    <a:pt x="492" y="71"/>
                  </a:cubicBezTo>
                  <a:cubicBezTo>
                    <a:pt x="609" y="71"/>
                    <a:pt x="711" y="150"/>
                    <a:pt x="722" y="277"/>
                  </a:cubicBezTo>
                  <a:cubicBezTo>
                    <a:pt x="744" y="389"/>
                    <a:pt x="653" y="455"/>
                    <a:pt x="603" y="455"/>
                  </a:cubicBezTo>
                  <a:cubicBezTo>
                    <a:pt x="579" y="455"/>
                    <a:pt x="564" y="440"/>
                    <a:pt x="575" y="408"/>
                  </a:cubicBezTo>
                  <a:cubicBezTo>
                    <a:pt x="587" y="335"/>
                    <a:pt x="553" y="270"/>
                    <a:pt x="480" y="270"/>
                  </a:cubicBezTo>
                  <a:cubicBezTo>
                    <a:pt x="456" y="270"/>
                    <a:pt x="427" y="277"/>
                    <a:pt x="394" y="294"/>
                  </a:cubicBezTo>
                  <a:cubicBezTo>
                    <a:pt x="280" y="359"/>
                    <a:pt x="394" y="523"/>
                    <a:pt x="394" y="523"/>
                  </a:cubicBezTo>
                  <a:cubicBezTo>
                    <a:pt x="448" y="567"/>
                    <a:pt x="507" y="586"/>
                    <a:pt x="563" y="586"/>
                  </a:cubicBezTo>
                  <a:cubicBezTo>
                    <a:pt x="698" y="586"/>
                    <a:pt x="820" y="476"/>
                    <a:pt x="820" y="326"/>
                  </a:cubicBezTo>
                  <a:cubicBezTo>
                    <a:pt x="820" y="133"/>
                    <a:pt x="658" y="1"/>
                    <a:pt x="48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6" name="Google Shape;2276;p2"/>
            <p:cNvSpPr/>
            <p:nvPr/>
          </p:nvSpPr>
          <p:spPr>
            <a:xfrm>
              <a:off x="2037475" y="1758525"/>
              <a:ext cx="68450" cy="268775"/>
            </a:xfrm>
            <a:custGeom>
              <a:avLst/>
              <a:gdLst/>
              <a:ahLst/>
              <a:cxnLst/>
              <a:rect l="l" t="t" r="r" b="b"/>
              <a:pathLst>
                <a:path w="2738" h="10751" extrusionOk="0">
                  <a:moveTo>
                    <a:pt x="1298" y="1"/>
                  </a:moveTo>
                  <a:cubicBezTo>
                    <a:pt x="715" y="1"/>
                    <a:pt x="155" y="377"/>
                    <a:pt x="82" y="899"/>
                  </a:cubicBezTo>
                  <a:cubicBezTo>
                    <a:pt x="0" y="1424"/>
                    <a:pt x="361" y="1915"/>
                    <a:pt x="885" y="1965"/>
                  </a:cubicBezTo>
                  <a:lnTo>
                    <a:pt x="1049" y="1965"/>
                  </a:lnTo>
                  <a:cubicBezTo>
                    <a:pt x="1574" y="1932"/>
                    <a:pt x="1836" y="1342"/>
                    <a:pt x="1639" y="1079"/>
                  </a:cubicBezTo>
                  <a:cubicBezTo>
                    <a:pt x="1557" y="961"/>
                    <a:pt x="1438" y="909"/>
                    <a:pt x="1320" y="909"/>
                  </a:cubicBezTo>
                  <a:cubicBezTo>
                    <a:pt x="1112" y="909"/>
                    <a:pt x="908" y="1074"/>
                    <a:pt x="918" y="1325"/>
                  </a:cubicBezTo>
                  <a:cubicBezTo>
                    <a:pt x="951" y="1637"/>
                    <a:pt x="1295" y="1620"/>
                    <a:pt x="1328" y="1653"/>
                  </a:cubicBezTo>
                  <a:cubicBezTo>
                    <a:pt x="1377" y="1702"/>
                    <a:pt x="1328" y="1752"/>
                    <a:pt x="1328" y="1752"/>
                  </a:cubicBezTo>
                  <a:cubicBezTo>
                    <a:pt x="1295" y="1817"/>
                    <a:pt x="1230" y="1866"/>
                    <a:pt x="1164" y="1899"/>
                  </a:cubicBezTo>
                  <a:cubicBezTo>
                    <a:pt x="1131" y="1899"/>
                    <a:pt x="1115" y="1915"/>
                    <a:pt x="1099" y="1915"/>
                  </a:cubicBezTo>
                  <a:lnTo>
                    <a:pt x="1082" y="1915"/>
                  </a:lnTo>
                  <a:cubicBezTo>
                    <a:pt x="1049" y="1919"/>
                    <a:pt x="1017" y="1921"/>
                    <a:pt x="985" y="1921"/>
                  </a:cubicBezTo>
                  <a:cubicBezTo>
                    <a:pt x="471" y="1921"/>
                    <a:pt x="57" y="1440"/>
                    <a:pt x="181" y="916"/>
                  </a:cubicBezTo>
                  <a:cubicBezTo>
                    <a:pt x="252" y="444"/>
                    <a:pt x="748" y="120"/>
                    <a:pt x="1265" y="120"/>
                  </a:cubicBezTo>
                  <a:cubicBezTo>
                    <a:pt x="1574" y="120"/>
                    <a:pt x="1892" y="236"/>
                    <a:pt x="2131" y="506"/>
                  </a:cubicBezTo>
                  <a:cubicBezTo>
                    <a:pt x="2426" y="916"/>
                    <a:pt x="2574" y="1440"/>
                    <a:pt x="2541" y="1948"/>
                  </a:cubicBezTo>
                  <a:cubicBezTo>
                    <a:pt x="2508" y="2456"/>
                    <a:pt x="2410" y="2964"/>
                    <a:pt x="2230" y="3440"/>
                  </a:cubicBezTo>
                  <a:cubicBezTo>
                    <a:pt x="1410" y="5456"/>
                    <a:pt x="508" y="7505"/>
                    <a:pt x="1131" y="8980"/>
                  </a:cubicBezTo>
                  <a:cubicBezTo>
                    <a:pt x="1614" y="10151"/>
                    <a:pt x="2384" y="10590"/>
                    <a:pt x="2602" y="10717"/>
                  </a:cubicBezTo>
                  <a:lnTo>
                    <a:pt x="2602" y="10717"/>
                  </a:lnTo>
                  <a:cubicBezTo>
                    <a:pt x="1957" y="10306"/>
                    <a:pt x="1469" y="9681"/>
                    <a:pt x="1230" y="8947"/>
                  </a:cubicBezTo>
                  <a:cubicBezTo>
                    <a:pt x="656" y="7521"/>
                    <a:pt x="1557" y="5554"/>
                    <a:pt x="2393" y="3505"/>
                  </a:cubicBezTo>
                  <a:cubicBezTo>
                    <a:pt x="2574" y="3014"/>
                    <a:pt x="2688" y="2489"/>
                    <a:pt x="2705" y="1965"/>
                  </a:cubicBezTo>
                  <a:cubicBezTo>
                    <a:pt x="2738" y="1407"/>
                    <a:pt x="2574" y="850"/>
                    <a:pt x="2230" y="407"/>
                  </a:cubicBezTo>
                  <a:cubicBezTo>
                    <a:pt x="1968" y="122"/>
                    <a:pt x="1629" y="1"/>
                    <a:pt x="1298" y="1"/>
                  </a:cubicBezTo>
                  <a:close/>
                  <a:moveTo>
                    <a:pt x="2602" y="10717"/>
                  </a:moveTo>
                  <a:lnTo>
                    <a:pt x="2602" y="10717"/>
                  </a:lnTo>
                  <a:cubicBezTo>
                    <a:pt x="2620" y="10728"/>
                    <a:pt x="2638" y="10739"/>
                    <a:pt x="2656" y="10750"/>
                  </a:cubicBezTo>
                  <a:cubicBezTo>
                    <a:pt x="2647" y="10743"/>
                    <a:pt x="2629" y="10732"/>
                    <a:pt x="2602" y="10717"/>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7" name="Google Shape;2277;p2"/>
            <p:cNvSpPr/>
            <p:nvPr/>
          </p:nvSpPr>
          <p:spPr>
            <a:xfrm>
              <a:off x="2154675" y="1772375"/>
              <a:ext cx="30350" cy="84450"/>
            </a:xfrm>
            <a:custGeom>
              <a:avLst/>
              <a:gdLst/>
              <a:ahLst/>
              <a:cxnLst/>
              <a:rect l="l" t="t" r="r" b="b"/>
              <a:pathLst>
                <a:path w="1214" h="3378" extrusionOk="0">
                  <a:moveTo>
                    <a:pt x="607" y="1"/>
                  </a:moveTo>
                  <a:lnTo>
                    <a:pt x="558" y="329"/>
                  </a:lnTo>
                  <a:cubicBezTo>
                    <a:pt x="525" y="607"/>
                    <a:pt x="443" y="870"/>
                    <a:pt x="295" y="1099"/>
                  </a:cubicBezTo>
                  <a:cubicBezTo>
                    <a:pt x="213" y="1198"/>
                    <a:pt x="148" y="1296"/>
                    <a:pt x="99" y="1411"/>
                  </a:cubicBezTo>
                  <a:cubicBezTo>
                    <a:pt x="0" y="1656"/>
                    <a:pt x="33" y="1952"/>
                    <a:pt x="230" y="2165"/>
                  </a:cubicBezTo>
                  <a:cubicBezTo>
                    <a:pt x="410" y="2427"/>
                    <a:pt x="525" y="2722"/>
                    <a:pt x="574" y="3050"/>
                  </a:cubicBezTo>
                  <a:cubicBezTo>
                    <a:pt x="590" y="3132"/>
                    <a:pt x="590" y="3378"/>
                    <a:pt x="607" y="3378"/>
                  </a:cubicBezTo>
                  <a:cubicBezTo>
                    <a:pt x="607" y="3378"/>
                    <a:pt x="623" y="3132"/>
                    <a:pt x="640" y="3050"/>
                  </a:cubicBezTo>
                  <a:cubicBezTo>
                    <a:pt x="672" y="2722"/>
                    <a:pt x="803" y="2427"/>
                    <a:pt x="1000" y="2165"/>
                  </a:cubicBezTo>
                  <a:cubicBezTo>
                    <a:pt x="1180" y="1952"/>
                    <a:pt x="1213" y="1656"/>
                    <a:pt x="1115" y="1411"/>
                  </a:cubicBezTo>
                  <a:cubicBezTo>
                    <a:pt x="1066" y="1296"/>
                    <a:pt x="1000" y="1198"/>
                    <a:pt x="935" y="1099"/>
                  </a:cubicBezTo>
                  <a:cubicBezTo>
                    <a:pt x="787" y="870"/>
                    <a:pt x="689" y="607"/>
                    <a:pt x="656" y="329"/>
                  </a:cubicBezTo>
                  <a:lnTo>
                    <a:pt x="607"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8" name="Google Shape;2278;p2"/>
            <p:cNvSpPr/>
            <p:nvPr/>
          </p:nvSpPr>
          <p:spPr>
            <a:xfrm>
              <a:off x="2099750" y="1748625"/>
              <a:ext cx="69700" cy="203675"/>
            </a:xfrm>
            <a:custGeom>
              <a:avLst/>
              <a:gdLst/>
              <a:ahLst/>
              <a:cxnLst/>
              <a:rect l="l" t="t" r="r" b="b"/>
              <a:pathLst>
                <a:path w="2788" h="8147" extrusionOk="0">
                  <a:moveTo>
                    <a:pt x="2099" y="0"/>
                  </a:moveTo>
                  <a:cubicBezTo>
                    <a:pt x="2394" y="967"/>
                    <a:pt x="1312" y="1230"/>
                    <a:pt x="689" y="2361"/>
                  </a:cubicBezTo>
                  <a:cubicBezTo>
                    <a:pt x="591" y="2541"/>
                    <a:pt x="509" y="2721"/>
                    <a:pt x="460" y="2918"/>
                  </a:cubicBezTo>
                  <a:cubicBezTo>
                    <a:pt x="1" y="4278"/>
                    <a:pt x="279" y="5229"/>
                    <a:pt x="1591" y="6147"/>
                  </a:cubicBezTo>
                  <a:cubicBezTo>
                    <a:pt x="2722" y="6934"/>
                    <a:pt x="2771" y="7999"/>
                    <a:pt x="2771" y="8147"/>
                  </a:cubicBezTo>
                  <a:cubicBezTo>
                    <a:pt x="2787" y="7655"/>
                    <a:pt x="2640" y="7163"/>
                    <a:pt x="2345" y="6753"/>
                  </a:cubicBezTo>
                  <a:cubicBezTo>
                    <a:pt x="2033" y="6327"/>
                    <a:pt x="1640" y="6081"/>
                    <a:pt x="1066" y="5573"/>
                  </a:cubicBezTo>
                  <a:cubicBezTo>
                    <a:pt x="886" y="5409"/>
                    <a:pt x="738" y="5196"/>
                    <a:pt x="656" y="4967"/>
                  </a:cubicBezTo>
                  <a:cubicBezTo>
                    <a:pt x="329" y="4147"/>
                    <a:pt x="984" y="3279"/>
                    <a:pt x="1328" y="2902"/>
                  </a:cubicBezTo>
                  <a:cubicBezTo>
                    <a:pt x="1476" y="2738"/>
                    <a:pt x="1673" y="2557"/>
                    <a:pt x="1869" y="2361"/>
                  </a:cubicBezTo>
                  <a:cubicBezTo>
                    <a:pt x="2230" y="2016"/>
                    <a:pt x="2492" y="1574"/>
                    <a:pt x="2591" y="1082"/>
                  </a:cubicBezTo>
                  <a:cubicBezTo>
                    <a:pt x="2722" y="181"/>
                    <a:pt x="2099" y="0"/>
                    <a:pt x="209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9" name="Google Shape;2279;p2"/>
            <p:cNvSpPr/>
            <p:nvPr/>
          </p:nvSpPr>
          <p:spPr>
            <a:xfrm>
              <a:off x="2024675" y="1512600"/>
              <a:ext cx="61175" cy="136475"/>
            </a:xfrm>
            <a:custGeom>
              <a:avLst/>
              <a:gdLst/>
              <a:ahLst/>
              <a:cxnLst/>
              <a:rect l="l" t="t" r="r" b="b"/>
              <a:pathLst>
                <a:path w="2447" h="5459" extrusionOk="0">
                  <a:moveTo>
                    <a:pt x="993" y="1"/>
                  </a:moveTo>
                  <a:cubicBezTo>
                    <a:pt x="641" y="1"/>
                    <a:pt x="0" y="573"/>
                    <a:pt x="299" y="2426"/>
                  </a:cubicBezTo>
                  <a:cubicBezTo>
                    <a:pt x="611" y="4458"/>
                    <a:pt x="2184" y="5409"/>
                    <a:pt x="2446" y="5458"/>
                  </a:cubicBezTo>
                  <a:cubicBezTo>
                    <a:pt x="2446" y="5458"/>
                    <a:pt x="922" y="4475"/>
                    <a:pt x="791" y="2803"/>
                  </a:cubicBezTo>
                  <a:cubicBezTo>
                    <a:pt x="660" y="1131"/>
                    <a:pt x="1168" y="1098"/>
                    <a:pt x="1332" y="738"/>
                  </a:cubicBezTo>
                  <a:cubicBezTo>
                    <a:pt x="1479" y="377"/>
                    <a:pt x="1414" y="115"/>
                    <a:pt x="1086" y="16"/>
                  </a:cubicBezTo>
                  <a:cubicBezTo>
                    <a:pt x="1058" y="6"/>
                    <a:pt x="1027" y="1"/>
                    <a:pt x="9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0" name="Google Shape;2280;p2"/>
            <p:cNvSpPr/>
            <p:nvPr/>
          </p:nvSpPr>
          <p:spPr>
            <a:xfrm>
              <a:off x="1998125" y="1475275"/>
              <a:ext cx="131575" cy="177475"/>
            </a:xfrm>
            <a:custGeom>
              <a:avLst/>
              <a:gdLst/>
              <a:ahLst/>
              <a:cxnLst/>
              <a:rect l="l" t="t" r="r" b="b"/>
              <a:pathLst>
                <a:path w="5263" h="7099" extrusionOk="0">
                  <a:moveTo>
                    <a:pt x="3569" y="1"/>
                  </a:moveTo>
                  <a:cubicBezTo>
                    <a:pt x="3366" y="1"/>
                    <a:pt x="3177" y="23"/>
                    <a:pt x="3017" y="50"/>
                  </a:cubicBezTo>
                  <a:cubicBezTo>
                    <a:pt x="2574" y="132"/>
                    <a:pt x="2164" y="296"/>
                    <a:pt x="1820" y="559"/>
                  </a:cubicBezTo>
                  <a:cubicBezTo>
                    <a:pt x="1" y="1919"/>
                    <a:pt x="329" y="4296"/>
                    <a:pt x="869" y="5443"/>
                  </a:cubicBezTo>
                  <a:cubicBezTo>
                    <a:pt x="1165" y="6115"/>
                    <a:pt x="1640" y="6689"/>
                    <a:pt x="2263" y="7099"/>
                  </a:cubicBezTo>
                  <a:cubicBezTo>
                    <a:pt x="1673" y="6673"/>
                    <a:pt x="1214" y="6082"/>
                    <a:pt x="951" y="5394"/>
                  </a:cubicBezTo>
                  <a:cubicBezTo>
                    <a:pt x="443" y="4247"/>
                    <a:pt x="197" y="1985"/>
                    <a:pt x="1919" y="690"/>
                  </a:cubicBezTo>
                  <a:cubicBezTo>
                    <a:pt x="2345" y="382"/>
                    <a:pt x="2901" y="189"/>
                    <a:pt x="3416" y="189"/>
                  </a:cubicBezTo>
                  <a:cubicBezTo>
                    <a:pt x="3832" y="189"/>
                    <a:pt x="4221" y="315"/>
                    <a:pt x="4492" y="608"/>
                  </a:cubicBezTo>
                  <a:cubicBezTo>
                    <a:pt x="5138" y="1238"/>
                    <a:pt x="4654" y="2297"/>
                    <a:pt x="3966" y="2297"/>
                  </a:cubicBezTo>
                  <a:cubicBezTo>
                    <a:pt x="3956" y="2297"/>
                    <a:pt x="3945" y="2297"/>
                    <a:pt x="3935" y="2296"/>
                  </a:cubicBezTo>
                  <a:cubicBezTo>
                    <a:pt x="3905" y="2299"/>
                    <a:pt x="3875" y="2301"/>
                    <a:pt x="3845" y="2301"/>
                  </a:cubicBezTo>
                  <a:cubicBezTo>
                    <a:pt x="3584" y="2301"/>
                    <a:pt x="3344" y="2173"/>
                    <a:pt x="3197" y="1952"/>
                  </a:cubicBezTo>
                  <a:cubicBezTo>
                    <a:pt x="3148" y="1837"/>
                    <a:pt x="3115" y="1706"/>
                    <a:pt x="3131" y="1591"/>
                  </a:cubicBezTo>
                  <a:cubicBezTo>
                    <a:pt x="3151" y="1334"/>
                    <a:pt x="3231" y="1256"/>
                    <a:pt x="3287" y="1256"/>
                  </a:cubicBezTo>
                  <a:cubicBezTo>
                    <a:pt x="3324" y="1256"/>
                    <a:pt x="3351" y="1290"/>
                    <a:pt x="3345" y="1329"/>
                  </a:cubicBezTo>
                  <a:cubicBezTo>
                    <a:pt x="3301" y="1561"/>
                    <a:pt x="3488" y="1766"/>
                    <a:pt x="3712" y="1766"/>
                  </a:cubicBezTo>
                  <a:cubicBezTo>
                    <a:pt x="3742" y="1766"/>
                    <a:pt x="3773" y="1763"/>
                    <a:pt x="3804" y="1755"/>
                  </a:cubicBezTo>
                  <a:cubicBezTo>
                    <a:pt x="4213" y="1706"/>
                    <a:pt x="4312" y="1149"/>
                    <a:pt x="3951" y="952"/>
                  </a:cubicBezTo>
                  <a:cubicBezTo>
                    <a:pt x="3857" y="905"/>
                    <a:pt x="3759" y="883"/>
                    <a:pt x="3663" y="883"/>
                  </a:cubicBezTo>
                  <a:cubicBezTo>
                    <a:pt x="3355" y="883"/>
                    <a:pt x="3067" y="1106"/>
                    <a:pt x="3017" y="1444"/>
                  </a:cubicBezTo>
                  <a:cubicBezTo>
                    <a:pt x="2951" y="1772"/>
                    <a:pt x="3115" y="2099"/>
                    <a:pt x="3410" y="2263"/>
                  </a:cubicBezTo>
                  <a:lnTo>
                    <a:pt x="3443" y="2280"/>
                  </a:lnTo>
                  <a:lnTo>
                    <a:pt x="3459" y="2280"/>
                  </a:lnTo>
                  <a:cubicBezTo>
                    <a:pt x="3541" y="2329"/>
                    <a:pt x="3656" y="2362"/>
                    <a:pt x="3754" y="2394"/>
                  </a:cubicBezTo>
                  <a:cubicBezTo>
                    <a:pt x="3844" y="2413"/>
                    <a:pt x="3933" y="2422"/>
                    <a:pt x="4021" y="2422"/>
                  </a:cubicBezTo>
                  <a:cubicBezTo>
                    <a:pt x="4634" y="2422"/>
                    <a:pt x="5158" y="1991"/>
                    <a:pt x="5230" y="1460"/>
                  </a:cubicBezTo>
                  <a:cubicBezTo>
                    <a:pt x="5262" y="1050"/>
                    <a:pt x="5098" y="657"/>
                    <a:pt x="4803" y="378"/>
                  </a:cubicBezTo>
                  <a:cubicBezTo>
                    <a:pt x="4413" y="85"/>
                    <a:pt x="3965" y="1"/>
                    <a:pt x="35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1" name="Google Shape;2281;p2"/>
            <p:cNvSpPr/>
            <p:nvPr/>
          </p:nvSpPr>
          <p:spPr>
            <a:xfrm>
              <a:off x="2078450" y="1428900"/>
              <a:ext cx="182775" cy="128375"/>
            </a:xfrm>
            <a:custGeom>
              <a:avLst/>
              <a:gdLst/>
              <a:ahLst/>
              <a:cxnLst/>
              <a:rect l="l" t="t" r="r" b="b"/>
              <a:pathLst>
                <a:path w="7311" h="5135" extrusionOk="0">
                  <a:moveTo>
                    <a:pt x="1752" y="0"/>
                  </a:moveTo>
                  <a:cubicBezTo>
                    <a:pt x="1358" y="0"/>
                    <a:pt x="964" y="171"/>
                    <a:pt x="689" y="496"/>
                  </a:cubicBezTo>
                  <a:cubicBezTo>
                    <a:pt x="604" y="628"/>
                    <a:pt x="459" y="700"/>
                    <a:pt x="311" y="700"/>
                  </a:cubicBezTo>
                  <a:cubicBezTo>
                    <a:pt x="202" y="700"/>
                    <a:pt x="91" y="661"/>
                    <a:pt x="0" y="578"/>
                  </a:cubicBezTo>
                  <a:lnTo>
                    <a:pt x="0" y="578"/>
                  </a:lnTo>
                  <a:cubicBezTo>
                    <a:pt x="33" y="955"/>
                    <a:pt x="50" y="1020"/>
                    <a:pt x="1754" y="1725"/>
                  </a:cubicBezTo>
                  <a:cubicBezTo>
                    <a:pt x="3066" y="2282"/>
                    <a:pt x="3508" y="4249"/>
                    <a:pt x="3656" y="5135"/>
                  </a:cubicBezTo>
                  <a:cubicBezTo>
                    <a:pt x="3787" y="4249"/>
                    <a:pt x="4229" y="2282"/>
                    <a:pt x="5541" y="1725"/>
                  </a:cubicBezTo>
                  <a:cubicBezTo>
                    <a:pt x="7245" y="1020"/>
                    <a:pt x="7278" y="955"/>
                    <a:pt x="7311" y="578"/>
                  </a:cubicBezTo>
                  <a:lnTo>
                    <a:pt x="7311" y="578"/>
                  </a:lnTo>
                  <a:cubicBezTo>
                    <a:pt x="7221" y="661"/>
                    <a:pt x="7110" y="700"/>
                    <a:pt x="6999" y="700"/>
                  </a:cubicBezTo>
                  <a:cubicBezTo>
                    <a:pt x="6849" y="700"/>
                    <a:pt x="6701" y="628"/>
                    <a:pt x="6606" y="496"/>
                  </a:cubicBezTo>
                  <a:cubicBezTo>
                    <a:pt x="6341" y="171"/>
                    <a:pt x="5951" y="0"/>
                    <a:pt x="5555" y="0"/>
                  </a:cubicBezTo>
                  <a:cubicBezTo>
                    <a:pt x="5290" y="0"/>
                    <a:pt x="5023" y="76"/>
                    <a:pt x="4787" y="234"/>
                  </a:cubicBezTo>
                  <a:cubicBezTo>
                    <a:pt x="4229" y="643"/>
                    <a:pt x="3836" y="1447"/>
                    <a:pt x="3656" y="2643"/>
                  </a:cubicBezTo>
                  <a:cubicBezTo>
                    <a:pt x="3459" y="1447"/>
                    <a:pt x="3082" y="627"/>
                    <a:pt x="2508" y="234"/>
                  </a:cubicBezTo>
                  <a:cubicBezTo>
                    <a:pt x="2279" y="76"/>
                    <a:pt x="2015" y="0"/>
                    <a:pt x="175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2" name="Google Shape;2282;p2"/>
            <p:cNvSpPr/>
            <p:nvPr/>
          </p:nvSpPr>
          <p:spPr>
            <a:xfrm>
              <a:off x="2136650" y="1357275"/>
              <a:ext cx="66800" cy="111075"/>
            </a:xfrm>
            <a:custGeom>
              <a:avLst/>
              <a:gdLst/>
              <a:ahLst/>
              <a:cxnLst/>
              <a:rect l="l" t="t" r="r" b="b"/>
              <a:pathLst>
                <a:path w="2672" h="4443" extrusionOk="0">
                  <a:moveTo>
                    <a:pt x="1328" y="1"/>
                  </a:moveTo>
                  <a:cubicBezTo>
                    <a:pt x="1246" y="165"/>
                    <a:pt x="1131" y="312"/>
                    <a:pt x="1000" y="427"/>
                  </a:cubicBezTo>
                  <a:cubicBezTo>
                    <a:pt x="557" y="853"/>
                    <a:pt x="0" y="1722"/>
                    <a:pt x="721" y="2918"/>
                  </a:cubicBezTo>
                  <a:cubicBezTo>
                    <a:pt x="1000" y="3394"/>
                    <a:pt x="1213" y="3902"/>
                    <a:pt x="1328" y="4443"/>
                  </a:cubicBezTo>
                  <a:cubicBezTo>
                    <a:pt x="1442" y="3902"/>
                    <a:pt x="1656" y="3377"/>
                    <a:pt x="1934" y="2918"/>
                  </a:cubicBezTo>
                  <a:cubicBezTo>
                    <a:pt x="2672" y="1722"/>
                    <a:pt x="2098" y="869"/>
                    <a:pt x="1656" y="427"/>
                  </a:cubicBezTo>
                  <a:cubicBezTo>
                    <a:pt x="1524" y="312"/>
                    <a:pt x="1410" y="165"/>
                    <a:pt x="132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3" name="Google Shape;2283;p2"/>
            <p:cNvSpPr/>
            <p:nvPr/>
          </p:nvSpPr>
          <p:spPr>
            <a:xfrm>
              <a:off x="2093200" y="1252725"/>
              <a:ext cx="152875" cy="167675"/>
            </a:xfrm>
            <a:custGeom>
              <a:avLst/>
              <a:gdLst/>
              <a:ahLst/>
              <a:cxnLst/>
              <a:rect l="l" t="t" r="r" b="b"/>
              <a:pathLst>
                <a:path w="6115" h="6707" extrusionOk="0">
                  <a:moveTo>
                    <a:pt x="1595" y="0"/>
                  </a:moveTo>
                  <a:cubicBezTo>
                    <a:pt x="1199" y="0"/>
                    <a:pt x="814" y="155"/>
                    <a:pt x="591" y="445"/>
                  </a:cubicBezTo>
                  <a:cubicBezTo>
                    <a:pt x="1" y="1101"/>
                    <a:pt x="476" y="2068"/>
                    <a:pt x="1132" y="2101"/>
                  </a:cubicBezTo>
                  <a:cubicBezTo>
                    <a:pt x="1151" y="2102"/>
                    <a:pt x="1169" y="2102"/>
                    <a:pt x="1188" y="2102"/>
                  </a:cubicBezTo>
                  <a:cubicBezTo>
                    <a:pt x="1800" y="2102"/>
                    <a:pt x="2013" y="1584"/>
                    <a:pt x="1886" y="1281"/>
                  </a:cubicBezTo>
                  <a:cubicBezTo>
                    <a:pt x="1829" y="1113"/>
                    <a:pt x="1677" y="992"/>
                    <a:pt x="1500" y="992"/>
                  </a:cubicBezTo>
                  <a:cubicBezTo>
                    <a:pt x="1471" y="992"/>
                    <a:pt x="1441" y="996"/>
                    <a:pt x="1410" y="1003"/>
                  </a:cubicBezTo>
                  <a:cubicBezTo>
                    <a:pt x="1263" y="1019"/>
                    <a:pt x="1148" y="1167"/>
                    <a:pt x="1164" y="1314"/>
                  </a:cubicBezTo>
                  <a:cubicBezTo>
                    <a:pt x="1164" y="1470"/>
                    <a:pt x="1289" y="1566"/>
                    <a:pt x="1414" y="1566"/>
                  </a:cubicBezTo>
                  <a:cubicBezTo>
                    <a:pt x="1486" y="1566"/>
                    <a:pt x="1559" y="1534"/>
                    <a:pt x="1607" y="1462"/>
                  </a:cubicBezTo>
                  <a:cubicBezTo>
                    <a:pt x="1647" y="1398"/>
                    <a:pt x="1692" y="1373"/>
                    <a:pt x="1731" y="1373"/>
                  </a:cubicBezTo>
                  <a:cubicBezTo>
                    <a:pt x="1803" y="1373"/>
                    <a:pt x="1858" y="1459"/>
                    <a:pt x="1836" y="1544"/>
                  </a:cubicBezTo>
                  <a:cubicBezTo>
                    <a:pt x="1747" y="1788"/>
                    <a:pt x="1516" y="1941"/>
                    <a:pt x="1279" y="1941"/>
                  </a:cubicBezTo>
                  <a:cubicBezTo>
                    <a:pt x="1213" y="1941"/>
                    <a:pt x="1146" y="1929"/>
                    <a:pt x="1082" y="1904"/>
                  </a:cubicBezTo>
                  <a:cubicBezTo>
                    <a:pt x="673" y="1790"/>
                    <a:pt x="459" y="1052"/>
                    <a:pt x="1017" y="659"/>
                  </a:cubicBezTo>
                  <a:cubicBezTo>
                    <a:pt x="1143" y="566"/>
                    <a:pt x="1328" y="517"/>
                    <a:pt x="1534" y="517"/>
                  </a:cubicBezTo>
                  <a:cubicBezTo>
                    <a:pt x="2130" y="517"/>
                    <a:pt x="2906" y="930"/>
                    <a:pt x="2967" y="1904"/>
                  </a:cubicBezTo>
                  <a:cubicBezTo>
                    <a:pt x="2951" y="3068"/>
                    <a:pt x="2033" y="4117"/>
                    <a:pt x="1771" y="4887"/>
                  </a:cubicBezTo>
                  <a:cubicBezTo>
                    <a:pt x="1410" y="5969"/>
                    <a:pt x="1869" y="6641"/>
                    <a:pt x="1902" y="6707"/>
                  </a:cubicBezTo>
                  <a:cubicBezTo>
                    <a:pt x="1623" y="6150"/>
                    <a:pt x="1607" y="5494"/>
                    <a:pt x="1853" y="4920"/>
                  </a:cubicBezTo>
                  <a:cubicBezTo>
                    <a:pt x="2049" y="4396"/>
                    <a:pt x="2492" y="3838"/>
                    <a:pt x="2803" y="3134"/>
                  </a:cubicBezTo>
                  <a:cubicBezTo>
                    <a:pt x="2918" y="2921"/>
                    <a:pt x="3000" y="2675"/>
                    <a:pt x="3066" y="2429"/>
                  </a:cubicBezTo>
                  <a:cubicBezTo>
                    <a:pt x="3115" y="2675"/>
                    <a:pt x="3197" y="2921"/>
                    <a:pt x="3312" y="3134"/>
                  </a:cubicBezTo>
                  <a:cubicBezTo>
                    <a:pt x="3639" y="3838"/>
                    <a:pt x="4066" y="4396"/>
                    <a:pt x="4279" y="4920"/>
                  </a:cubicBezTo>
                  <a:cubicBezTo>
                    <a:pt x="4518" y="5479"/>
                    <a:pt x="4493" y="6115"/>
                    <a:pt x="4250" y="6662"/>
                  </a:cubicBezTo>
                  <a:lnTo>
                    <a:pt x="4250" y="6662"/>
                  </a:lnTo>
                  <a:cubicBezTo>
                    <a:pt x="4339" y="6485"/>
                    <a:pt x="4664" y="5848"/>
                    <a:pt x="4344" y="4887"/>
                  </a:cubicBezTo>
                  <a:cubicBezTo>
                    <a:pt x="4098" y="4117"/>
                    <a:pt x="3180" y="3068"/>
                    <a:pt x="3164" y="1904"/>
                  </a:cubicBezTo>
                  <a:cubicBezTo>
                    <a:pt x="3225" y="930"/>
                    <a:pt x="3992" y="517"/>
                    <a:pt x="4584" y="517"/>
                  </a:cubicBezTo>
                  <a:cubicBezTo>
                    <a:pt x="4788" y="517"/>
                    <a:pt x="4972" y="566"/>
                    <a:pt x="5098" y="659"/>
                  </a:cubicBezTo>
                  <a:cubicBezTo>
                    <a:pt x="5672" y="1052"/>
                    <a:pt x="5459" y="1790"/>
                    <a:pt x="5049" y="1904"/>
                  </a:cubicBezTo>
                  <a:cubicBezTo>
                    <a:pt x="4982" y="1929"/>
                    <a:pt x="4912" y="1941"/>
                    <a:pt x="4845" y="1941"/>
                  </a:cubicBezTo>
                  <a:cubicBezTo>
                    <a:pt x="4600" y="1941"/>
                    <a:pt x="4372" y="1788"/>
                    <a:pt x="4295" y="1544"/>
                  </a:cubicBezTo>
                  <a:cubicBezTo>
                    <a:pt x="4274" y="1459"/>
                    <a:pt x="4322" y="1373"/>
                    <a:pt x="4389" y="1373"/>
                  </a:cubicBezTo>
                  <a:cubicBezTo>
                    <a:pt x="4426" y="1373"/>
                    <a:pt x="4468" y="1398"/>
                    <a:pt x="4508" y="1462"/>
                  </a:cubicBezTo>
                  <a:cubicBezTo>
                    <a:pt x="4562" y="1534"/>
                    <a:pt x="4639" y="1566"/>
                    <a:pt x="4713" y="1566"/>
                  </a:cubicBezTo>
                  <a:cubicBezTo>
                    <a:pt x="4840" y="1566"/>
                    <a:pt x="4961" y="1470"/>
                    <a:pt x="4951" y="1314"/>
                  </a:cubicBezTo>
                  <a:cubicBezTo>
                    <a:pt x="4967" y="1167"/>
                    <a:pt x="4852" y="1019"/>
                    <a:pt x="4705" y="1003"/>
                  </a:cubicBezTo>
                  <a:cubicBezTo>
                    <a:pt x="4677" y="996"/>
                    <a:pt x="4648" y="992"/>
                    <a:pt x="4620" y="992"/>
                  </a:cubicBezTo>
                  <a:cubicBezTo>
                    <a:pt x="4451" y="992"/>
                    <a:pt x="4288" y="1113"/>
                    <a:pt x="4246" y="1281"/>
                  </a:cubicBezTo>
                  <a:cubicBezTo>
                    <a:pt x="4119" y="1584"/>
                    <a:pt x="4347" y="2102"/>
                    <a:pt x="4930" y="2102"/>
                  </a:cubicBezTo>
                  <a:cubicBezTo>
                    <a:pt x="4947" y="2102"/>
                    <a:pt x="4965" y="2102"/>
                    <a:pt x="4984" y="2101"/>
                  </a:cubicBezTo>
                  <a:cubicBezTo>
                    <a:pt x="5623" y="2068"/>
                    <a:pt x="6115" y="1101"/>
                    <a:pt x="5541" y="445"/>
                  </a:cubicBezTo>
                  <a:cubicBezTo>
                    <a:pt x="5310" y="155"/>
                    <a:pt x="4921" y="0"/>
                    <a:pt x="4523" y="0"/>
                  </a:cubicBezTo>
                  <a:cubicBezTo>
                    <a:pt x="4044" y="0"/>
                    <a:pt x="3553" y="224"/>
                    <a:pt x="3312" y="708"/>
                  </a:cubicBezTo>
                  <a:cubicBezTo>
                    <a:pt x="3197" y="872"/>
                    <a:pt x="3115" y="1068"/>
                    <a:pt x="3066" y="1265"/>
                  </a:cubicBezTo>
                  <a:cubicBezTo>
                    <a:pt x="3017" y="1068"/>
                    <a:pt x="2918" y="872"/>
                    <a:pt x="2803" y="708"/>
                  </a:cubicBezTo>
                  <a:cubicBezTo>
                    <a:pt x="2562" y="224"/>
                    <a:pt x="2071" y="0"/>
                    <a:pt x="1595" y="0"/>
                  </a:cubicBezTo>
                  <a:close/>
                  <a:moveTo>
                    <a:pt x="4250" y="6662"/>
                  </a:moveTo>
                  <a:lnTo>
                    <a:pt x="4250" y="6662"/>
                  </a:lnTo>
                  <a:cubicBezTo>
                    <a:pt x="4239" y="6685"/>
                    <a:pt x="4231" y="6700"/>
                    <a:pt x="4230" y="6707"/>
                  </a:cubicBezTo>
                  <a:cubicBezTo>
                    <a:pt x="4236" y="6692"/>
                    <a:pt x="4243" y="6677"/>
                    <a:pt x="4250" y="6662"/>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4" name="Google Shape;2284;p2"/>
            <p:cNvSpPr/>
            <p:nvPr/>
          </p:nvSpPr>
          <p:spPr>
            <a:xfrm>
              <a:off x="1969850" y="1337600"/>
              <a:ext cx="129925" cy="204925"/>
            </a:xfrm>
            <a:custGeom>
              <a:avLst/>
              <a:gdLst/>
              <a:ahLst/>
              <a:cxnLst/>
              <a:rect l="l" t="t" r="r" b="b"/>
              <a:pathLst>
                <a:path w="5197" h="8197" extrusionOk="0">
                  <a:moveTo>
                    <a:pt x="4115" y="1"/>
                  </a:moveTo>
                  <a:lnTo>
                    <a:pt x="4115" y="1"/>
                  </a:lnTo>
                  <a:cubicBezTo>
                    <a:pt x="4115" y="1"/>
                    <a:pt x="4180" y="624"/>
                    <a:pt x="3787" y="837"/>
                  </a:cubicBezTo>
                  <a:cubicBezTo>
                    <a:pt x="3410" y="1050"/>
                    <a:pt x="2836" y="1542"/>
                    <a:pt x="3427" y="2050"/>
                  </a:cubicBezTo>
                  <a:cubicBezTo>
                    <a:pt x="4033" y="2574"/>
                    <a:pt x="4197" y="3328"/>
                    <a:pt x="3672" y="4066"/>
                  </a:cubicBezTo>
                  <a:cubicBezTo>
                    <a:pt x="3672" y="4066"/>
                    <a:pt x="3984" y="2968"/>
                    <a:pt x="3246" y="2476"/>
                  </a:cubicBezTo>
                  <a:cubicBezTo>
                    <a:pt x="3043" y="2348"/>
                    <a:pt x="2881" y="2313"/>
                    <a:pt x="2766" y="2313"/>
                  </a:cubicBezTo>
                  <a:cubicBezTo>
                    <a:pt x="2630" y="2313"/>
                    <a:pt x="2558" y="2361"/>
                    <a:pt x="2558" y="2361"/>
                  </a:cubicBezTo>
                  <a:cubicBezTo>
                    <a:pt x="2623" y="2492"/>
                    <a:pt x="2656" y="2640"/>
                    <a:pt x="2673" y="2787"/>
                  </a:cubicBezTo>
                  <a:cubicBezTo>
                    <a:pt x="2689" y="3000"/>
                    <a:pt x="2197" y="3361"/>
                    <a:pt x="2541" y="3754"/>
                  </a:cubicBezTo>
                  <a:cubicBezTo>
                    <a:pt x="2902" y="4148"/>
                    <a:pt x="3131" y="4918"/>
                    <a:pt x="1935" y="5803"/>
                  </a:cubicBezTo>
                  <a:cubicBezTo>
                    <a:pt x="1935" y="5803"/>
                    <a:pt x="2541" y="4443"/>
                    <a:pt x="2181" y="3738"/>
                  </a:cubicBezTo>
                  <a:cubicBezTo>
                    <a:pt x="1820" y="3000"/>
                    <a:pt x="1361" y="3148"/>
                    <a:pt x="951" y="2558"/>
                  </a:cubicBezTo>
                  <a:cubicBezTo>
                    <a:pt x="951" y="2558"/>
                    <a:pt x="1" y="3082"/>
                    <a:pt x="738" y="4230"/>
                  </a:cubicBezTo>
                  <a:cubicBezTo>
                    <a:pt x="1607" y="5590"/>
                    <a:pt x="542" y="7279"/>
                    <a:pt x="1460" y="8196"/>
                  </a:cubicBezTo>
                  <a:cubicBezTo>
                    <a:pt x="1460" y="8196"/>
                    <a:pt x="1410" y="6836"/>
                    <a:pt x="2673" y="5607"/>
                  </a:cubicBezTo>
                  <a:cubicBezTo>
                    <a:pt x="3935" y="4377"/>
                    <a:pt x="5197" y="2853"/>
                    <a:pt x="41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5" name="Google Shape;2285;p2"/>
            <p:cNvSpPr/>
            <p:nvPr/>
          </p:nvSpPr>
          <p:spPr>
            <a:xfrm>
              <a:off x="2084175" y="1312200"/>
              <a:ext cx="75850" cy="113125"/>
            </a:xfrm>
            <a:custGeom>
              <a:avLst/>
              <a:gdLst/>
              <a:ahLst/>
              <a:cxnLst/>
              <a:rect l="l" t="t" r="r" b="b"/>
              <a:pathLst>
                <a:path w="3034" h="4525" extrusionOk="0">
                  <a:moveTo>
                    <a:pt x="2591" y="1"/>
                  </a:moveTo>
                  <a:lnTo>
                    <a:pt x="2591" y="1"/>
                  </a:lnTo>
                  <a:cubicBezTo>
                    <a:pt x="2542" y="279"/>
                    <a:pt x="2279" y="542"/>
                    <a:pt x="1624" y="820"/>
                  </a:cubicBezTo>
                  <a:cubicBezTo>
                    <a:pt x="984" y="1099"/>
                    <a:pt x="1214" y="1935"/>
                    <a:pt x="1279" y="2131"/>
                  </a:cubicBezTo>
                  <a:cubicBezTo>
                    <a:pt x="1342" y="2304"/>
                    <a:pt x="1390" y="2642"/>
                    <a:pt x="1207" y="2642"/>
                  </a:cubicBezTo>
                  <a:cubicBezTo>
                    <a:pt x="1199" y="2642"/>
                    <a:pt x="1190" y="2641"/>
                    <a:pt x="1181" y="2640"/>
                  </a:cubicBezTo>
                  <a:cubicBezTo>
                    <a:pt x="952" y="2623"/>
                    <a:pt x="1001" y="2508"/>
                    <a:pt x="1099" y="1820"/>
                  </a:cubicBezTo>
                  <a:cubicBezTo>
                    <a:pt x="1172" y="1319"/>
                    <a:pt x="863" y="1255"/>
                    <a:pt x="701" y="1255"/>
                  </a:cubicBezTo>
                  <a:cubicBezTo>
                    <a:pt x="646" y="1255"/>
                    <a:pt x="607" y="1263"/>
                    <a:pt x="607" y="1263"/>
                  </a:cubicBezTo>
                  <a:cubicBezTo>
                    <a:pt x="739" y="1427"/>
                    <a:pt x="739" y="1673"/>
                    <a:pt x="607" y="1820"/>
                  </a:cubicBezTo>
                  <a:cubicBezTo>
                    <a:pt x="345" y="2066"/>
                    <a:pt x="50" y="2345"/>
                    <a:pt x="312" y="3099"/>
                  </a:cubicBezTo>
                  <a:cubicBezTo>
                    <a:pt x="575" y="3853"/>
                    <a:pt x="1" y="4525"/>
                    <a:pt x="1" y="4525"/>
                  </a:cubicBezTo>
                  <a:cubicBezTo>
                    <a:pt x="3033" y="2017"/>
                    <a:pt x="2591" y="1"/>
                    <a:pt x="259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6" name="Google Shape;2286;p2"/>
            <p:cNvSpPr/>
            <p:nvPr/>
          </p:nvSpPr>
          <p:spPr>
            <a:xfrm>
              <a:off x="1933800" y="1526925"/>
              <a:ext cx="89775" cy="106575"/>
            </a:xfrm>
            <a:custGeom>
              <a:avLst/>
              <a:gdLst/>
              <a:ahLst/>
              <a:cxnLst/>
              <a:rect l="l" t="t" r="r" b="b"/>
              <a:pathLst>
                <a:path w="3591" h="4263" extrusionOk="0">
                  <a:moveTo>
                    <a:pt x="1869" y="1"/>
                  </a:moveTo>
                  <a:cubicBezTo>
                    <a:pt x="1869" y="1"/>
                    <a:pt x="2000" y="263"/>
                    <a:pt x="1656" y="509"/>
                  </a:cubicBezTo>
                  <a:cubicBezTo>
                    <a:pt x="1312" y="755"/>
                    <a:pt x="0" y="2427"/>
                    <a:pt x="3590" y="4262"/>
                  </a:cubicBezTo>
                  <a:cubicBezTo>
                    <a:pt x="3590" y="4262"/>
                    <a:pt x="2738" y="3754"/>
                    <a:pt x="2639" y="2476"/>
                  </a:cubicBezTo>
                  <a:cubicBezTo>
                    <a:pt x="2541" y="1181"/>
                    <a:pt x="2820" y="492"/>
                    <a:pt x="18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7" name="Google Shape;2287;p2"/>
            <p:cNvSpPr/>
            <p:nvPr/>
          </p:nvSpPr>
          <p:spPr>
            <a:xfrm>
              <a:off x="1824800" y="1592275"/>
              <a:ext cx="196725" cy="145075"/>
            </a:xfrm>
            <a:custGeom>
              <a:avLst/>
              <a:gdLst/>
              <a:ahLst/>
              <a:cxnLst/>
              <a:rect l="l" t="t" r="r" b="b"/>
              <a:pathLst>
                <a:path w="7869" h="5803" extrusionOk="0">
                  <a:moveTo>
                    <a:pt x="4655" y="0"/>
                  </a:moveTo>
                  <a:cubicBezTo>
                    <a:pt x="4512" y="0"/>
                    <a:pt x="4375" y="46"/>
                    <a:pt x="4246" y="140"/>
                  </a:cubicBezTo>
                  <a:cubicBezTo>
                    <a:pt x="3865" y="394"/>
                    <a:pt x="3641" y="609"/>
                    <a:pt x="3453" y="609"/>
                  </a:cubicBezTo>
                  <a:cubicBezTo>
                    <a:pt x="3398" y="609"/>
                    <a:pt x="3347" y="591"/>
                    <a:pt x="3295" y="550"/>
                  </a:cubicBezTo>
                  <a:lnTo>
                    <a:pt x="3295" y="550"/>
                  </a:lnTo>
                  <a:cubicBezTo>
                    <a:pt x="3295" y="550"/>
                    <a:pt x="3000" y="1173"/>
                    <a:pt x="3672" y="1386"/>
                  </a:cubicBezTo>
                  <a:cubicBezTo>
                    <a:pt x="4360" y="1583"/>
                    <a:pt x="4836" y="1714"/>
                    <a:pt x="4737" y="2091"/>
                  </a:cubicBezTo>
                  <a:cubicBezTo>
                    <a:pt x="4639" y="2468"/>
                    <a:pt x="3688" y="2533"/>
                    <a:pt x="2574" y="2714"/>
                  </a:cubicBezTo>
                  <a:cubicBezTo>
                    <a:pt x="1459" y="2894"/>
                    <a:pt x="574" y="3156"/>
                    <a:pt x="607" y="4140"/>
                  </a:cubicBezTo>
                  <a:cubicBezTo>
                    <a:pt x="632" y="4889"/>
                    <a:pt x="490" y="5245"/>
                    <a:pt x="242" y="5245"/>
                  </a:cubicBezTo>
                  <a:cubicBezTo>
                    <a:pt x="170" y="5245"/>
                    <a:pt x="89" y="5215"/>
                    <a:pt x="0" y="5156"/>
                  </a:cubicBezTo>
                  <a:lnTo>
                    <a:pt x="0" y="5156"/>
                  </a:lnTo>
                  <a:cubicBezTo>
                    <a:pt x="0" y="5156"/>
                    <a:pt x="250" y="5803"/>
                    <a:pt x="1203" y="5803"/>
                  </a:cubicBezTo>
                  <a:cubicBezTo>
                    <a:pt x="1395" y="5803"/>
                    <a:pt x="1616" y="5777"/>
                    <a:pt x="1869" y="5713"/>
                  </a:cubicBezTo>
                  <a:cubicBezTo>
                    <a:pt x="3377" y="5336"/>
                    <a:pt x="3557" y="4107"/>
                    <a:pt x="4196" y="3353"/>
                  </a:cubicBezTo>
                  <a:cubicBezTo>
                    <a:pt x="4836" y="2599"/>
                    <a:pt x="5475" y="1976"/>
                    <a:pt x="7868" y="1927"/>
                  </a:cubicBezTo>
                  <a:cubicBezTo>
                    <a:pt x="7868" y="1927"/>
                    <a:pt x="6393" y="1812"/>
                    <a:pt x="5852" y="960"/>
                  </a:cubicBezTo>
                  <a:cubicBezTo>
                    <a:pt x="5447" y="328"/>
                    <a:pt x="5033" y="0"/>
                    <a:pt x="465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8" name="Google Shape;2288;p2"/>
            <p:cNvSpPr/>
            <p:nvPr/>
          </p:nvSpPr>
          <p:spPr>
            <a:xfrm>
              <a:off x="1924775" y="1651850"/>
              <a:ext cx="192225" cy="157025"/>
            </a:xfrm>
            <a:custGeom>
              <a:avLst/>
              <a:gdLst/>
              <a:ahLst/>
              <a:cxnLst/>
              <a:rect l="l" t="t" r="r" b="b"/>
              <a:pathLst>
                <a:path w="7689" h="6281" extrusionOk="0">
                  <a:moveTo>
                    <a:pt x="3383" y="0"/>
                  </a:moveTo>
                  <a:cubicBezTo>
                    <a:pt x="3338" y="0"/>
                    <a:pt x="3292" y="1"/>
                    <a:pt x="3246" y="3"/>
                  </a:cubicBezTo>
                  <a:cubicBezTo>
                    <a:pt x="2672" y="19"/>
                    <a:pt x="2115" y="183"/>
                    <a:pt x="1623" y="478"/>
                  </a:cubicBezTo>
                  <a:cubicBezTo>
                    <a:pt x="1443" y="560"/>
                    <a:pt x="1279" y="675"/>
                    <a:pt x="1148" y="823"/>
                  </a:cubicBezTo>
                  <a:cubicBezTo>
                    <a:pt x="1" y="1806"/>
                    <a:pt x="361" y="3888"/>
                    <a:pt x="1705" y="4215"/>
                  </a:cubicBezTo>
                  <a:cubicBezTo>
                    <a:pt x="1846" y="4254"/>
                    <a:pt x="1989" y="4272"/>
                    <a:pt x="2130" y="4272"/>
                  </a:cubicBezTo>
                  <a:cubicBezTo>
                    <a:pt x="2595" y="4272"/>
                    <a:pt x="3042" y="4069"/>
                    <a:pt x="3345" y="3691"/>
                  </a:cubicBezTo>
                  <a:cubicBezTo>
                    <a:pt x="3656" y="3248"/>
                    <a:pt x="3656" y="2658"/>
                    <a:pt x="3345" y="2216"/>
                  </a:cubicBezTo>
                  <a:cubicBezTo>
                    <a:pt x="3135" y="1923"/>
                    <a:pt x="2812" y="1763"/>
                    <a:pt x="2482" y="1763"/>
                  </a:cubicBezTo>
                  <a:cubicBezTo>
                    <a:pt x="2295" y="1763"/>
                    <a:pt x="2107" y="1814"/>
                    <a:pt x="1935" y="1921"/>
                  </a:cubicBezTo>
                  <a:cubicBezTo>
                    <a:pt x="1640" y="2085"/>
                    <a:pt x="1509" y="2412"/>
                    <a:pt x="1607" y="2724"/>
                  </a:cubicBezTo>
                  <a:cubicBezTo>
                    <a:pt x="1640" y="2822"/>
                    <a:pt x="1689" y="2904"/>
                    <a:pt x="1755" y="2970"/>
                  </a:cubicBezTo>
                  <a:cubicBezTo>
                    <a:pt x="1856" y="3071"/>
                    <a:pt x="1994" y="3114"/>
                    <a:pt x="2132" y="3114"/>
                  </a:cubicBezTo>
                  <a:cubicBezTo>
                    <a:pt x="2374" y="3114"/>
                    <a:pt x="2614" y="2983"/>
                    <a:pt x="2656" y="2806"/>
                  </a:cubicBezTo>
                  <a:cubicBezTo>
                    <a:pt x="2715" y="2542"/>
                    <a:pt x="2511" y="2304"/>
                    <a:pt x="2256" y="2304"/>
                  </a:cubicBezTo>
                  <a:cubicBezTo>
                    <a:pt x="2226" y="2304"/>
                    <a:pt x="2195" y="2307"/>
                    <a:pt x="2164" y="2314"/>
                  </a:cubicBezTo>
                  <a:cubicBezTo>
                    <a:pt x="1902" y="2380"/>
                    <a:pt x="1935" y="2511"/>
                    <a:pt x="1837" y="2527"/>
                  </a:cubicBezTo>
                  <a:cubicBezTo>
                    <a:pt x="1831" y="2528"/>
                    <a:pt x="1826" y="2528"/>
                    <a:pt x="1822" y="2528"/>
                  </a:cubicBezTo>
                  <a:cubicBezTo>
                    <a:pt x="1738" y="2528"/>
                    <a:pt x="1738" y="2396"/>
                    <a:pt x="1738" y="2396"/>
                  </a:cubicBezTo>
                  <a:cubicBezTo>
                    <a:pt x="1738" y="2199"/>
                    <a:pt x="1853" y="2019"/>
                    <a:pt x="2033" y="1937"/>
                  </a:cubicBezTo>
                  <a:cubicBezTo>
                    <a:pt x="2170" y="1864"/>
                    <a:pt x="2318" y="1829"/>
                    <a:pt x="2465" y="1829"/>
                  </a:cubicBezTo>
                  <a:cubicBezTo>
                    <a:pt x="2779" y="1829"/>
                    <a:pt x="3089" y="1986"/>
                    <a:pt x="3279" y="2265"/>
                  </a:cubicBezTo>
                  <a:cubicBezTo>
                    <a:pt x="3541" y="2675"/>
                    <a:pt x="3541" y="3216"/>
                    <a:pt x="3246" y="3625"/>
                  </a:cubicBezTo>
                  <a:cubicBezTo>
                    <a:pt x="3020" y="3940"/>
                    <a:pt x="2591" y="4119"/>
                    <a:pt x="2152" y="4119"/>
                  </a:cubicBezTo>
                  <a:cubicBezTo>
                    <a:pt x="2019" y="4119"/>
                    <a:pt x="1885" y="4102"/>
                    <a:pt x="1755" y="4068"/>
                  </a:cubicBezTo>
                  <a:cubicBezTo>
                    <a:pt x="542" y="3773"/>
                    <a:pt x="214" y="1855"/>
                    <a:pt x="1263" y="937"/>
                  </a:cubicBezTo>
                  <a:cubicBezTo>
                    <a:pt x="1742" y="488"/>
                    <a:pt x="2330" y="316"/>
                    <a:pt x="2923" y="316"/>
                  </a:cubicBezTo>
                  <a:cubicBezTo>
                    <a:pt x="3629" y="316"/>
                    <a:pt x="4342" y="560"/>
                    <a:pt x="4885" y="872"/>
                  </a:cubicBezTo>
                  <a:cubicBezTo>
                    <a:pt x="5820" y="1413"/>
                    <a:pt x="6541" y="2249"/>
                    <a:pt x="6951" y="3248"/>
                  </a:cubicBezTo>
                  <a:cubicBezTo>
                    <a:pt x="7278" y="4052"/>
                    <a:pt x="7442" y="4920"/>
                    <a:pt x="7459" y="5789"/>
                  </a:cubicBezTo>
                  <a:cubicBezTo>
                    <a:pt x="7459" y="5937"/>
                    <a:pt x="7442" y="6084"/>
                    <a:pt x="7410" y="6232"/>
                  </a:cubicBezTo>
                  <a:lnTo>
                    <a:pt x="7410" y="6281"/>
                  </a:lnTo>
                  <a:lnTo>
                    <a:pt x="7426" y="6232"/>
                  </a:lnTo>
                  <a:lnTo>
                    <a:pt x="7459" y="6084"/>
                  </a:lnTo>
                  <a:lnTo>
                    <a:pt x="7459" y="6068"/>
                  </a:lnTo>
                  <a:cubicBezTo>
                    <a:pt x="7688" y="4871"/>
                    <a:pt x="7541" y="3625"/>
                    <a:pt x="7016" y="2527"/>
                  </a:cubicBezTo>
                  <a:cubicBezTo>
                    <a:pt x="6331" y="1109"/>
                    <a:pt x="4979" y="0"/>
                    <a:pt x="33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9" name="Google Shape;2289;p2"/>
            <p:cNvSpPr/>
            <p:nvPr/>
          </p:nvSpPr>
          <p:spPr>
            <a:xfrm>
              <a:off x="2031350" y="1699800"/>
              <a:ext cx="75800" cy="81625"/>
            </a:xfrm>
            <a:custGeom>
              <a:avLst/>
              <a:gdLst/>
              <a:ahLst/>
              <a:cxnLst/>
              <a:rect l="l" t="t" r="r" b="b"/>
              <a:pathLst>
                <a:path w="3032" h="3265" extrusionOk="0">
                  <a:moveTo>
                    <a:pt x="717" y="0"/>
                  </a:moveTo>
                  <a:cubicBezTo>
                    <a:pt x="58" y="0"/>
                    <a:pt x="1" y="781"/>
                    <a:pt x="1098" y="970"/>
                  </a:cubicBezTo>
                  <a:cubicBezTo>
                    <a:pt x="2360" y="1166"/>
                    <a:pt x="3032" y="3265"/>
                    <a:pt x="3032" y="3265"/>
                  </a:cubicBezTo>
                  <a:cubicBezTo>
                    <a:pt x="3032" y="3265"/>
                    <a:pt x="2720" y="1003"/>
                    <a:pt x="1458" y="249"/>
                  </a:cubicBezTo>
                  <a:cubicBezTo>
                    <a:pt x="1167" y="71"/>
                    <a:pt x="915" y="0"/>
                    <a:pt x="7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0" name="Google Shape;2290;p2"/>
            <p:cNvSpPr/>
            <p:nvPr/>
          </p:nvSpPr>
          <p:spPr>
            <a:xfrm>
              <a:off x="1878875" y="1693300"/>
              <a:ext cx="130350" cy="112950"/>
            </a:xfrm>
            <a:custGeom>
              <a:avLst/>
              <a:gdLst/>
              <a:ahLst/>
              <a:cxnLst/>
              <a:rect l="l" t="t" r="r" b="b"/>
              <a:pathLst>
                <a:path w="5214" h="4518" extrusionOk="0">
                  <a:moveTo>
                    <a:pt x="2165" y="0"/>
                  </a:moveTo>
                  <a:lnTo>
                    <a:pt x="2165" y="0"/>
                  </a:lnTo>
                  <a:cubicBezTo>
                    <a:pt x="2017" y="197"/>
                    <a:pt x="1886" y="427"/>
                    <a:pt x="1820" y="673"/>
                  </a:cubicBezTo>
                  <a:cubicBezTo>
                    <a:pt x="1689" y="1082"/>
                    <a:pt x="1132" y="1328"/>
                    <a:pt x="575" y="1705"/>
                  </a:cubicBezTo>
                  <a:cubicBezTo>
                    <a:pt x="1" y="2082"/>
                    <a:pt x="83" y="2705"/>
                    <a:pt x="214" y="3049"/>
                  </a:cubicBezTo>
                  <a:cubicBezTo>
                    <a:pt x="280" y="3262"/>
                    <a:pt x="247" y="3508"/>
                    <a:pt x="132" y="3721"/>
                  </a:cubicBezTo>
                  <a:cubicBezTo>
                    <a:pt x="394" y="3492"/>
                    <a:pt x="722" y="3328"/>
                    <a:pt x="1050" y="3230"/>
                  </a:cubicBezTo>
                  <a:cubicBezTo>
                    <a:pt x="1673" y="3049"/>
                    <a:pt x="1656" y="2754"/>
                    <a:pt x="1640" y="2295"/>
                  </a:cubicBezTo>
                  <a:cubicBezTo>
                    <a:pt x="1640" y="1878"/>
                    <a:pt x="1817" y="1852"/>
                    <a:pt x="1860" y="1852"/>
                  </a:cubicBezTo>
                  <a:cubicBezTo>
                    <a:pt x="1866" y="1852"/>
                    <a:pt x="1869" y="1853"/>
                    <a:pt x="1869" y="1853"/>
                  </a:cubicBezTo>
                  <a:cubicBezTo>
                    <a:pt x="1874" y="1852"/>
                    <a:pt x="1878" y="1852"/>
                    <a:pt x="1882" y="1852"/>
                  </a:cubicBezTo>
                  <a:cubicBezTo>
                    <a:pt x="2163" y="1852"/>
                    <a:pt x="2098" y="2382"/>
                    <a:pt x="2066" y="2672"/>
                  </a:cubicBezTo>
                  <a:cubicBezTo>
                    <a:pt x="2050" y="2967"/>
                    <a:pt x="1935" y="3574"/>
                    <a:pt x="2476" y="4164"/>
                  </a:cubicBezTo>
                  <a:cubicBezTo>
                    <a:pt x="2718" y="4428"/>
                    <a:pt x="3038" y="4518"/>
                    <a:pt x="3358" y="4518"/>
                  </a:cubicBezTo>
                  <a:cubicBezTo>
                    <a:pt x="3754" y="4518"/>
                    <a:pt x="4149" y="4380"/>
                    <a:pt x="4394" y="4262"/>
                  </a:cubicBezTo>
                  <a:cubicBezTo>
                    <a:pt x="4498" y="4217"/>
                    <a:pt x="4610" y="4194"/>
                    <a:pt x="4723" y="4194"/>
                  </a:cubicBezTo>
                  <a:cubicBezTo>
                    <a:pt x="4893" y="4194"/>
                    <a:pt x="5065" y="4245"/>
                    <a:pt x="5213" y="4344"/>
                  </a:cubicBezTo>
                  <a:cubicBezTo>
                    <a:pt x="5066" y="3475"/>
                    <a:pt x="4623" y="3197"/>
                    <a:pt x="4000" y="3131"/>
                  </a:cubicBezTo>
                  <a:cubicBezTo>
                    <a:pt x="3377" y="3066"/>
                    <a:pt x="2525" y="2853"/>
                    <a:pt x="2181" y="1771"/>
                  </a:cubicBezTo>
                  <a:cubicBezTo>
                    <a:pt x="1853" y="705"/>
                    <a:pt x="2164" y="1"/>
                    <a:pt x="21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1" name="Google Shape;2291;p2"/>
            <p:cNvSpPr/>
            <p:nvPr/>
          </p:nvSpPr>
          <p:spPr>
            <a:xfrm>
              <a:off x="1899375" y="1769525"/>
              <a:ext cx="31975" cy="49600"/>
            </a:xfrm>
            <a:custGeom>
              <a:avLst/>
              <a:gdLst/>
              <a:ahLst/>
              <a:cxnLst/>
              <a:rect l="l" t="t" r="r" b="b"/>
              <a:pathLst>
                <a:path w="1279" h="1984" extrusionOk="0">
                  <a:moveTo>
                    <a:pt x="951" y="0"/>
                  </a:moveTo>
                  <a:cubicBezTo>
                    <a:pt x="951" y="0"/>
                    <a:pt x="951" y="1"/>
                    <a:pt x="951" y="1"/>
                  </a:cubicBezTo>
                  <a:lnTo>
                    <a:pt x="951" y="1"/>
                  </a:lnTo>
                  <a:cubicBezTo>
                    <a:pt x="951" y="0"/>
                    <a:pt x="951" y="0"/>
                    <a:pt x="951" y="0"/>
                  </a:cubicBezTo>
                  <a:close/>
                  <a:moveTo>
                    <a:pt x="951" y="1"/>
                  </a:moveTo>
                  <a:cubicBezTo>
                    <a:pt x="950" y="8"/>
                    <a:pt x="930" y="95"/>
                    <a:pt x="509" y="344"/>
                  </a:cubicBezTo>
                  <a:cubicBezTo>
                    <a:pt x="164" y="525"/>
                    <a:pt x="0" y="918"/>
                    <a:pt x="115" y="1295"/>
                  </a:cubicBezTo>
                  <a:cubicBezTo>
                    <a:pt x="148" y="1377"/>
                    <a:pt x="164" y="1443"/>
                    <a:pt x="181" y="1525"/>
                  </a:cubicBezTo>
                  <a:cubicBezTo>
                    <a:pt x="230" y="1754"/>
                    <a:pt x="263" y="1984"/>
                    <a:pt x="263" y="1984"/>
                  </a:cubicBezTo>
                  <a:cubicBezTo>
                    <a:pt x="263" y="1984"/>
                    <a:pt x="263" y="1852"/>
                    <a:pt x="787" y="1557"/>
                  </a:cubicBezTo>
                  <a:cubicBezTo>
                    <a:pt x="804" y="1541"/>
                    <a:pt x="804" y="1541"/>
                    <a:pt x="820" y="1525"/>
                  </a:cubicBezTo>
                  <a:cubicBezTo>
                    <a:pt x="1279" y="1230"/>
                    <a:pt x="1099" y="836"/>
                    <a:pt x="1000" y="558"/>
                  </a:cubicBezTo>
                  <a:cubicBezTo>
                    <a:pt x="951" y="377"/>
                    <a:pt x="935" y="197"/>
                    <a:pt x="95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2" name="Google Shape;2292;p2"/>
            <p:cNvSpPr/>
            <p:nvPr/>
          </p:nvSpPr>
          <p:spPr>
            <a:xfrm>
              <a:off x="1757175" y="1554575"/>
              <a:ext cx="172950" cy="122075"/>
            </a:xfrm>
            <a:custGeom>
              <a:avLst/>
              <a:gdLst/>
              <a:ahLst/>
              <a:cxnLst/>
              <a:rect l="l" t="t" r="r" b="b"/>
              <a:pathLst>
                <a:path w="6918" h="4883" extrusionOk="0">
                  <a:moveTo>
                    <a:pt x="4969" y="0"/>
                  </a:moveTo>
                  <a:cubicBezTo>
                    <a:pt x="4748" y="0"/>
                    <a:pt x="4501" y="52"/>
                    <a:pt x="4230" y="173"/>
                  </a:cubicBezTo>
                  <a:cubicBezTo>
                    <a:pt x="2771" y="829"/>
                    <a:pt x="3033" y="3304"/>
                    <a:pt x="4771" y="3664"/>
                  </a:cubicBezTo>
                  <a:cubicBezTo>
                    <a:pt x="4967" y="3697"/>
                    <a:pt x="5180" y="3730"/>
                    <a:pt x="5344" y="3746"/>
                  </a:cubicBezTo>
                  <a:cubicBezTo>
                    <a:pt x="4885" y="3828"/>
                    <a:pt x="4459" y="3976"/>
                    <a:pt x="4033" y="4189"/>
                  </a:cubicBezTo>
                  <a:cubicBezTo>
                    <a:pt x="3885" y="4255"/>
                    <a:pt x="3656" y="4337"/>
                    <a:pt x="3607" y="4353"/>
                  </a:cubicBezTo>
                  <a:cubicBezTo>
                    <a:pt x="3152" y="4525"/>
                    <a:pt x="2723" y="4601"/>
                    <a:pt x="2336" y="4601"/>
                  </a:cubicBezTo>
                  <a:cubicBezTo>
                    <a:pt x="1507" y="4601"/>
                    <a:pt x="870" y="4254"/>
                    <a:pt x="591" y="3763"/>
                  </a:cubicBezTo>
                  <a:cubicBezTo>
                    <a:pt x="345" y="3353"/>
                    <a:pt x="328" y="2861"/>
                    <a:pt x="558" y="2435"/>
                  </a:cubicBezTo>
                  <a:cubicBezTo>
                    <a:pt x="558" y="2435"/>
                    <a:pt x="558" y="2419"/>
                    <a:pt x="574" y="2419"/>
                  </a:cubicBezTo>
                  <a:cubicBezTo>
                    <a:pt x="778" y="2104"/>
                    <a:pt x="1115" y="1957"/>
                    <a:pt x="1428" y="1957"/>
                  </a:cubicBezTo>
                  <a:cubicBezTo>
                    <a:pt x="1718" y="1957"/>
                    <a:pt x="1989" y="2084"/>
                    <a:pt x="2115" y="2320"/>
                  </a:cubicBezTo>
                  <a:cubicBezTo>
                    <a:pt x="2230" y="2452"/>
                    <a:pt x="2295" y="2615"/>
                    <a:pt x="2295" y="2796"/>
                  </a:cubicBezTo>
                  <a:cubicBezTo>
                    <a:pt x="2295" y="2943"/>
                    <a:pt x="2230" y="3091"/>
                    <a:pt x="2115" y="3206"/>
                  </a:cubicBezTo>
                  <a:cubicBezTo>
                    <a:pt x="2001" y="3302"/>
                    <a:pt x="1943" y="3333"/>
                    <a:pt x="1917" y="3333"/>
                  </a:cubicBezTo>
                  <a:cubicBezTo>
                    <a:pt x="1894" y="3333"/>
                    <a:pt x="1894" y="3310"/>
                    <a:pt x="1902" y="3287"/>
                  </a:cubicBezTo>
                  <a:cubicBezTo>
                    <a:pt x="2017" y="3028"/>
                    <a:pt x="1727" y="2859"/>
                    <a:pt x="1474" y="2859"/>
                  </a:cubicBezTo>
                  <a:cubicBezTo>
                    <a:pt x="1295" y="2859"/>
                    <a:pt x="1134" y="2943"/>
                    <a:pt x="1148" y="3140"/>
                  </a:cubicBezTo>
                  <a:cubicBezTo>
                    <a:pt x="1137" y="3414"/>
                    <a:pt x="1376" y="3542"/>
                    <a:pt x="1629" y="3542"/>
                  </a:cubicBezTo>
                  <a:cubicBezTo>
                    <a:pt x="1753" y="3542"/>
                    <a:pt x="1881" y="3511"/>
                    <a:pt x="1984" y="3451"/>
                  </a:cubicBezTo>
                  <a:lnTo>
                    <a:pt x="2017" y="3435"/>
                  </a:lnTo>
                  <a:cubicBezTo>
                    <a:pt x="2050" y="3419"/>
                    <a:pt x="2066" y="3402"/>
                    <a:pt x="2082" y="3386"/>
                  </a:cubicBezTo>
                  <a:cubicBezTo>
                    <a:pt x="2394" y="3091"/>
                    <a:pt x="2427" y="2615"/>
                    <a:pt x="2164" y="2288"/>
                  </a:cubicBezTo>
                  <a:cubicBezTo>
                    <a:pt x="2034" y="2019"/>
                    <a:pt x="1722" y="1872"/>
                    <a:pt x="1387" y="1872"/>
                  </a:cubicBezTo>
                  <a:cubicBezTo>
                    <a:pt x="1046" y="1872"/>
                    <a:pt x="682" y="2023"/>
                    <a:pt x="460" y="2353"/>
                  </a:cubicBezTo>
                  <a:cubicBezTo>
                    <a:pt x="1" y="2960"/>
                    <a:pt x="132" y="4123"/>
                    <a:pt x="919" y="4582"/>
                  </a:cubicBezTo>
                  <a:cubicBezTo>
                    <a:pt x="1267" y="4771"/>
                    <a:pt x="1668" y="4883"/>
                    <a:pt x="2063" y="4883"/>
                  </a:cubicBezTo>
                  <a:cubicBezTo>
                    <a:pt x="2113" y="4883"/>
                    <a:pt x="2163" y="4881"/>
                    <a:pt x="2213" y="4877"/>
                  </a:cubicBezTo>
                  <a:cubicBezTo>
                    <a:pt x="3115" y="4861"/>
                    <a:pt x="3836" y="4369"/>
                    <a:pt x="5016" y="4009"/>
                  </a:cubicBezTo>
                  <a:cubicBezTo>
                    <a:pt x="5443" y="3894"/>
                    <a:pt x="5885" y="3828"/>
                    <a:pt x="6328" y="3796"/>
                  </a:cubicBezTo>
                  <a:cubicBezTo>
                    <a:pt x="6541" y="3779"/>
                    <a:pt x="6737" y="3714"/>
                    <a:pt x="6918" y="3615"/>
                  </a:cubicBezTo>
                  <a:lnTo>
                    <a:pt x="6918" y="3615"/>
                  </a:lnTo>
                  <a:cubicBezTo>
                    <a:pt x="6918" y="3615"/>
                    <a:pt x="6787" y="3650"/>
                    <a:pt x="6624" y="3650"/>
                  </a:cubicBezTo>
                  <a:cubicBezTo>
                    <a:pt x="6471" y="3650"/>
                    <a:pt x="6291" y="3620"/>
                    <a:pt x="6164" y="3501"/>
                  </a:cubicBezTo>
                  <a:cubicBezTo>
                    <a:pt x="5902" y="3271"/>
                    <a:pt x="5902" y="3369"/>
                    <a:pt x="5623" y="3287"/>
                  </a:cubicBezTo>
                  <a:cubicBezTo>
                    <a:pt x="5459" y="3238"/>
                    <a:pt x="5344" y="3074"/>
                    <a:pt x="5344" y="2910"/>
                  </a:cubicBezTo>
                  <a:cubicBezTo>
                    <a:pt x="5148" y="3074"/>
                    <a:pt x="5115" y="3369"/>
                    <a:pt x="5262" y="3583"/>
                  </a:cubicBezTo>
                  <a:cubicBezTo>
                    <a:pt x="5262" y="3583"/>
                    <a:pt x="4541" y="3583"/>
                    <a:pt x="4377" y="3206"/>
                  </a:cubicBezTo>
                  <a:cubicBezTo>
                    <a:pt x="4197" y="2829"/>
                    <a:pt x="4410" y="2845"/>
                    <a:pt x="4541" y="2747"/>
                  </a:cubicBezTo>
                  <a:cubicBezTo>
                    <a:pt x="4689" y="2665"/>
                    <a:pt x="4738" y="2533"/>
                    <a:pt x="4590" y="2320"/>
                  </a:cubicBezTo>
                  <a:cubicBezTo>
                    <a:pt x="4426" y="2107"/>
                    <a:pt x="4459" y="1747"/>
                    <a:pt x="4721" y="1747"/>
                  </a:cubicBezTo>
                  <a:cubicBezTo>
                    <a:pt x="4640" y="1570"/>
                    <a:pt x="4468" y="1472"/>
                    <a:pt x="4280" y="1472"/>
                  </a:cubicBezTo>
                  <a:cubicBezTo>
                    <a:pt x="4242" y="1472"/>
                    <a:pt x="4203" y="1476"/>
                    <a:pt x="4164" y="1484"/>
                  </a:cubicBezTo>
                  <a:cubicBezTo>
                    <a:pt x="3738" y="1566"/>
                    <a:pt x="3738" y="2173"/>
                    <a:pt x="3738" y="2173"/>
                  </a:cubicBezTo>
                  <a:cubicBezTo>
                    <a:pt x="3738" y="2173"/>
                    <a:pt x="3426" y="1419"/>
                    <a:pt x="3918" y="1042"/>
                  </a:cubicBezTo>
                  <a:cubicBezTo>
                    <a:pt x="4101" y="897"/>
                    <a:pt x="4250" y="842"/>
                    <a:pt x="4368" y="842"/>
                  </a:cubicBezTo>
                  <a:cubicBezTo>
                    <a:pt x="4556" y="842"/>
                    <a:pt x="4665" y="983"/>
                    <a:pt x="4705" y="1124"/>
                  </a:cubicBezTo>
                  <a:cubicBezTo>
                    <a:pt x="4758" y="1309"/>
                    <a:pt x="4865" y="1463"/>
                    <a:pt x="5007" y="1463"/>
                  </a:cubicBezTo>
                  <a:cubicBezTo>
                    <a:pt x="5041" y="1463"/>
                    <a:pt x="5077" y="1454"/>
                    <a:pt x="5115" y="1435"/>
                  </a:cubicBezTo>
                  <a:cubicBezTo>
                    <a:pt x="5247" y="1369"/>
                    <a:pt x="5358" y="1265"/>
                    <a:pt x="5456" y="1265"/>
                  </a:cubicBezTo>
                  <a:cubicBezTo>
                    <a:pt x="5503" y="1265"/>
                    <a:pt x="5547" y="1289"/>
                    <a:pt x="5590" y="1353"/>
                  </a:cubicBezTo>
                  <a:cubicBezTo>
                    <a:pt x="5721" y="1616"/>
                    <a:pt x="5606" y="1911"/>
                    <a:pt x="5344" y="2025"/>
                  </a:cubicBezTo>
                  <a:cubicBezTo>
                    <a:pt x="5344" y="2025"/>
                    <a:pt x="5355" y="2026"/>
                    <a:pt x="5375" y="2026"/>
                  </a:cubicBezTo>
                  <a:cubicBezTo>
                    <a:pt x="5515" y="2026"/>
                    <a:pt x="6082" y="1988"/>
                    <a:pt x="6197" y="1386"/>
                  </a:cubicBezTo>
                  <a:cubicBezTo>
                    <a:pt x="6315" y="835"/>
                    <a:pt x="5855" y="0"/>
                    <a:pt x="49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3" name="Google Shape;2293;p2"/>
            <p:cNvSpPr/>
            <p:nvPr/>
          </p:nvSpPr>
          <p:spPr>
            <a:xfrm>
              <a:off x="1729325" y="1619550"/>
              <a:ext cx="116400" cy="82800"/>
            </a:xfrm>
            <a:custGeom>
              <a:avLst/>
              <a:gdLst/>
              <a:ahLst/>
              <a:cxnLst/>
              <a:rect l="l" t="t" r="r" b="b"/>
              <a:pathLst>
                <a:path w="4656" h="3312" extrusionOk="0">
                  <a:moveTo>
                    <a:pt x="852" y="0"/>
                  </a:moveTo>
                  <a:cubicBezTo>
                    <a:pt x="852" y="0"/>
                    <a:pt x="0" y="934"/>
                    <a:pt x="557" y="1721"/>
                  </a:cubicBezTo>
                  <a:cubicBezTo>
                    <a:pt x="885" y="2180"/>
                    <a:pt x="1393" y="2475"/>
                    <a:pt x="1951" y="2508"/>
                  </a:cubicBezTo>
                  <a:cubicBezTo>
                    <a:pt x="1885" y="2508"/>
                    <a:pt x="1492" y="2508"/>
                    <a:pt x="1311" y="2721"/>
                  </a:cubicBezTo>
                  <a:cubicBezTo>
                    <a:pt x="1180" y="2901"/>
                    <a:pt x="1131" y="3098"/>
                    <a:pt x="1164" y="3311"/>
                  </a:cubicBezTo>
                  <a:cubicBezTo>
                    <a:pt x="1216" y="3220"/>
                    <a:pt x="1310" y="3170"/>
                    <a:pt x="1412" y="3170"/>
                  </a:cubicBezTo>
                  <a:cubicBezTo>
                    <a:pt x="1438" y="3170"/>
                    <a:pt x="1465" y="3173"/>
                    <a:pt x="1492" y="3180"/>
                  </a:cubicBezTo>
                  <a:cubicBezTo>
                    <a:pt x="1598" y="3215"/>
                    <a:pt x="1762" y="3294"/>
                    <a:pt x="1949" y="3294"/>
                  </a:cubicBezTo>
                  <a:cubicBezTo>
                    <a:pt x="2109" y="3294"/>
                    <a:pt x="2285" y="3237"/>
                    <a:pt x="2459" y="3049"/>
                  </a:cubicBezTo>
                  <a:cubicBezTo>
                    <a:pt x="2819" y="2639"/>
                    <a:pt x="3327" y="2885"/>
                    <a:pt x="4655" y="2164"/>
                  </a:cubicBezTo>
                  <a:lnTo>
                    <a:pt x="4655" y="2164"/>
                  </a:lnTo>
                  <a:cubicBezTo>
                    <a:pt x="4655" y="2164"/>
                    <a:pt x="3942" y="2467"/>
                    <a:pt x="3133" y="2467"/>
                  </a:cubicBezTo>
                  <a:cubicBezTo>
                    <a:pt x="2666" y="2467"/>
                    <a:pt x="2167" y="2366"/>
                    <a:pt x="1754" y="2049"/>
                  </a:cubicBezTo>
                  <a:cubicBezTo>
                    <a:pt x="1115" y="1574"/>
                    <a:pt x="770" y="803"/>
                    <a:pt x="85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4" name="Google Shape;2294;p2"/>
            <p:cNvSpPr/>
            <p:nvPr/>
          </p:nvSpPr>
          <p:spPr>
            <a:xfrm>
              <a:off x="1882975" y="1434125"/>
              <a:ext cx="111075" cy="157175"/>
            </a:xfrm>
            <a:custGeom>
              <a:avLst/>
              <a:gdLst/>
              <a:ahLst/>
              <a:cxnLst/>
              <a:rect l="l" t="t" r="r" b="b"/>
              <a:pathLst>
                <a:path w="4443" h="6287" extrusionOk="0">
                  <a:moveTo>
                    <a:pt x="2654" y="1"/>
                  </a:moveTo>
                  <a:cubicBezTo>
                    <a:pt x="2156" y="1"/>
                    <a:pt x="1634" y="207"/>
                    <a:pt x="1279" y="615"/>
                  </a:cubicBezTo>
                  <a:cubicBezTo>
                    <a:pt x="1" y="2254"/>
                    <a:pt x="919" y="4270"/>
                    <a:pt x="1656" y="5122"/>
                  </a:cubicBezTo>
                  <a:cubicBezTo>
                    <a:pt x="2099" y="5630"/>
                    <a:pt x="2640" y="6024"/>
                    <a:pt x="3263" y="6286"/>
                  </a:cubicBezTo>
                  <a:cubicBezTo>
                    <a:pt x="2689" y="6007"/>
                    <a:pt x="2181" y="5614"/>
                    <a:pt x="1787" y="5122"/>
                  </a:cubicBezTo>
                  <a:cubicBezTo>
                    <a:pt x="1509" y="4745"/>
                    <a:pt x="1296" y="4303"/>
                    <a:pt x="1181" y="3844"/>
                  </a:cubicBezTo>
                  <a:cubicBezTo>
                    <a:pt x="1017" y="3319"/>
                    <a:pt x="968" y="2762"/>
                    <a:pt x="1017" y="2205"/>
                  </a:cubicBezTo>
                  <a:cubicBezTo>
                    <a:pt x="1148" y="746"/>
                    <a:pt x="1968" y="188"/>
                    <a:pt x="2722" y="156"/>
                  </a:cubicBezTo>
                  <a:cubicBezTo>
                    <a:pt x="3066" y="156"/>
                    <a:pt x="3410" y="303"/>
                    <a:pt x="3656" y="549"/>
                  </a:cubicBezTo>
                  <a:cubicBezTo>
                    <a:pt x="4295" y="1106"/>
                    <a:pt x="3935" y="2041"/>
                    <a:pt x="3394" y="2270"/>
                  </a:cubicBezTo>
                  <a:cubicBezTo>
                    <a:pt x="3271" y="2332"/>
                    <a:pt x="3134" y="2365"/>
                    <a:pt x="2998" y="2365"/>
                  </a:cubicBezTo>
                  <a:cubicBezTo>
                    <a:pt x="2880" y="2365"/>
                    <a:pt x="2763" y="2340"/>
                    <a:pt x="2656" y="2287"/>
                  </a:cubicBezTo>
                  <a:cubicBezTo>
                    <a:pt x="2476" y="2188"/>
                    <a:pt x="2361" y="2024"/>
                    <a:pt x="2345" y="1828"/>
                  </a:cubicBezTo>
                  <a:cubicBezTo>
                    <a:pt x="2345" y="1730"/>
                    <a:pt x="2371" y="1707"/>
                    <a:pt x="2420" y="1707"/>
                  </a:cubicBezTo>
                  <a:cubicBezTo>
                    <a:pt x="2463" y="1707"/>
                    <a:pt x="2524" y="1724"/>
                    <a:pt x="2600" y="1724"/>
                  </a:cubicBezTo>
                  <a:cubicBezTo>
                    <a:pt x="2659" y="1724"/>
                    <a:pt x="2727" y="1714"/>
                    <a:pt x="2804" y="1680"/>
                  </a:cubicBezTo>
                  <a:cubicBezTo>
                    <a:pt x="3017" y="1565"/>
                    <a:pt x="3050" y="1287"/>
                    <a:pt x="2886" y="1123"/>
                  </a:cubicBezTo>
                  <a:cubicBezTo>
                    <a:pt x="2818" y="1055"/>
                    <a:pt x="2719" y="1016"/>
                    <a:pt x="2616" y="1016"/>
                  </a:cubicBezTo>
                  <a:cubicBezTo>
                    <a:pt x="2419" y="1016"/>
                    <a:pt x="2207" y="1156"/>
                    <a:pt x="2164" y="1500"/>
                  </a:cubicBezTo>
                  <a:cubicBezTo>
                    <a:pt x="2132" y="1729"/>
                    <a:pt x="2214" y="1975"/>
                    <a:pt x="2394" y="2155"/>
                  </a:cubicBezTo>
                  <a:cubicBezTo>
                    <a:pt x="2410" y="2172"/>
                    <a:pt x="2427" y="2188"/>
                    <a:pt x="2443" y="2205"/>
                  </a:cubicBezTo>
                  <a:lnTo>
                    <a:pt x="2509" y="2254"/>
                  </a:lnTo>
                  <a:lnTo>
                    <a:pt x="2558" y="2287"/>
                  </a:lnTo>
                  <a:lnTo>
                    <a:pt x="2591" y="2319"/>
                  </a:lnTo>
                  <a:lnTo>
                    <a:pt x="2640" y="2336"/>
                  </a:lnTo>
                  <a:cubicBezTo>
                    <a:pt x="2763" y="2401"/>
                    <a:pt x="2898" y="2434"/>
                    <a:pt x="3033" y="2434"/>
                  </a:cubicBezTo>
                  <a:cubicBezTo>
                    <a:pt x="3168" y="2434"/>
                    <a:pt x="3304" y="2401"/>
                    <a:pt x="3427" y="2336"/>
                  </a:cubicBezTo>
                  <a:cubicBezTo>
                    <a:pt x="4017" y="2139"/>
                    <a:pt x="4443" y="1090"/>
                    <a:pt x="3754" y="451"/>
                  </a:cubicBezTo>
                  <a:cubicBezTo>
                    <a:pt x="3483" y="150"/>
                    <a:pt x="3077" y="1"/>
                    <a:pt x="265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5" name="Google Shape;2295;p2"/>
            <p:cNvSpPr/>
            <p:nvPr/>
          </p:nvSpPr>
          <p:spPr>
            <a:xfrm>
              <a:off x="1248225" y="1761175"/>
              <a:ext cx="37725" cy="191550"/>
            </a:xfrm>
            <a:custGeom>
              <a:avLst/>
              <a:gdLst/>
              <a:ahLst/>
              <a:cxnLst/>
              <a:rect l="l" t="t" r="r" b="b"/>
              <a:pathLst>
                <a:path w="1509" h="7662" extrusionOk="0">
                  <a:moveTo>
                    <a:pt x="895" y="0"/>
                  </a:moveTo>
                  <a:cubicBezTo>
                    <a:pt x="576" y="0"/>
                    <a:pt x="328" y="383"/>
                    <a:pt x="328" y="383"/>
                  </a:cubicBezTo>
                  <a:cubicBezTo>
                    <a:pt x="50" y="793"/>
                    <a:pt x="1" y="1301"/>
                    <a:pt x="33" y="1859"/>
                  </a:cubicBezTo>
                  <a:cubicBezTo>
                    <a:pt x="99" y="2826"/>
                    <a:pt x="460" y="3989"/>
                    <a:pt x="558" y="5170"/>
                  </a:cubicBezTo>
                  <a:cubicBezTo>
                    <a:pt x="705" y="7055"/>
                    <a:pt x="50" y="7661"/>
                    <a:pt x="50" y="7661"/>
                  </a:cubicBezTo>
                  <a:cubicBezTo>
                    <a:pt x="738" y="7137"/>
                    <a:pt x="902" y="5366"/>
                    <a:pt x="771" y="4006"/>
                  </a:cubicBezTo>
                  <a:cubicBezTo>
                    <a:pt x="689" y="3285"/>
                    <a:pt x="673" y="2580"/>
                    <a:pt x="722" y="1859"/>
                  </a:cubicBezTo>
                  <a:cubicBezTo>
                    <a:pt x="755" y="1482"/>
                    <a:pt x="820" y="1203"/>
                    <a:pt x="919" y="1105"/>
                  </a:cubicBezTo>
                  <a:cubicBezTo>
                    <a:pt x="1197" y="842"/>
                    <a:pt x="1509" y="285"/>
                    <a:pt x="1099" y="56"/>
                  </a:cubicBezTo>
                  <a:cubicBezTo>
                    <a:pt x="1029" y="16"/>
                    <a:pt x="960" y="0"/>
                    <a:pt x="8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6" name="Google Shape;2296;p2"/>
            <p:cNvSpPr/>
            <p:nvPr/>
          </p:nvSpPr>
          <p:spPr>
            <a:xfrm>
              <a:off x="1192100" y="1736200"/>
              <a:ext cx="212275" cy="254625"/>
            </a:xfrm>
            <a:custGeom>
              <a:avLst/>
              <a:gdLst/>
              <a:ahLst/>
              <a:cxnLst/>
              <a:rect l="l" t="t" r="r" b="b"/>
              <a:pathLst>
                <a:path w="8491" h="10185" extrusionOk="0">
                  <a:moveTo>
                    <a:pt x="6281" y="1"/>
                  </a:moveTo>
                  <a:cubicBezTo>
                    <a:pt x="6080" y="1"/>
                    <a:pt x="5875" y="23"/>
                    <a:pt x="5671" y="71"/>
                  </a:cubicBezTo>
                  <a:cubicBezTo>
                    <a:pt x="4491" y="333"/>
                    <a:pt x="3737" y="1579"/>
                    <a:pt x="3491" y="2841"/>
                  </a:cubicBezTo>
                  <a:lnTo>
                    <a:pt x="3491" y="2858"/>
                  </a:lnTo>
                  <a:cubicBezTo>
                    <a:pt x="3262" y="4153"/>
                    <a:pt x="3508" y="5365"/>
                    <a:pt x="3459" y="6480"/>
                  </a:cubicBezTo>
                  <a:cubicBezTo>
                    <a:pt x="3508" y="7464"/>
                    <a:pt x="3147" y="8431"/>
                    <a:pt x="2442" y="9135"/>
                  </a:cubicBezTo>
                  <a:cubicBezTo>
                    <a:pt x="1770" y="9742"/>
                    <a:pt x="918" y="10119"/>
                    <a:pt x="0" y="10185"/>
                  </a:cubicBezTo>
                  <a:cubicBezTo>
                    <a:pt x="918" y="10152"/>
                    <a:pt x="1803" y="9808"/>
                    <a:pt x="2508" y="9185"/>
                  </a:cubicBezTo>
                  <a:cubicBezTo>
                    <a:pt x="3245" y="8496"/>
                    <a:pt x="3639" y="7496"/>
                    <a:pt x="3590" y="6480"/>
                  </a:cubicBezTo>
                  <a:cubicBezTo>
                    <a:pt x="3672" y="5365"/>
                    <a:pt x="3426" y="4120"/>
                    <a:pt x="3672" y="2874"/>
                  </a:cubicBezTo>
                  <a:cubicBezTo>
                    <a:pt x="3672" y="2858"/>
                    <a:pt x="3672" y="2858"/>
                    <a:pt x="3672" y="2858"/>
                  </a:cubicBezTo>
                  <a:cubicBezTo>
                    <a:pt x="3901" y="1628"/>
                    <a:pt x="4606" y="464"/>
                    <a:pt x="5704" y="202"/>
                  </a:cubicBezTo>
                  <a:cubicBezTo>
                    <a:pt x="5835" y="169"/>
                    <a:pt x="5966" y="153"/>
                    <a:pt x="6098" y="137"/>
                  </a:cubicBezTo>
                  <a:cubicBezTo>
                    <a:pt x="6125" y="136"/>
                    <a:pt x="6152" y="135"/>
                    <a:pt x="6180" y="135"/>
                  </a:cubicBezTo>
                  <a:cubicBezTo>
                    <a:pt x="6595" y="135"/>
                    <a:pt x="7005" y="252"/>
                    <a:pt x="7343" y="514"/>
                  </a:cubicBezTo>
                  <a:cubicBezTo>
                    <a:pt x="8048" y="1087"/>
                    <a:pt x="7950" y="2317"/>
                    <a:pt x="7540" y="2710"/>
                  </a:cubicBezTo>
                  <a:cubicBezTo>
                    <a:pt x="7474" y="2759"/>
                    <a:pt x="7392" y="2808"/>
                    <a:pt x="7311" y="2858"/>
                  </a:cubicBezTo>
                  <a:cubicBezTo>
                    <a:pt x="7196" y="2923"/>
                    <a:pt x="7065" y="2956"/>
                    <a:pt x="6934" y="2956"/>
                  </a:cubicBezTo>
                  <a:cubicBezTo>
                    <a:pt x="6802" y="2956"/>
                    <a:pt x="6671" y="2923"/>
                    <a:pt x="6557" y="2858"/>
                  </a:cubicBezTo>
                  <a:cubicBezTo>
                    <a:pt x="6475" y="2808"/>
                    <a:pt x="6409" y="2743"/>
                    <a:pt x="6376" y="2661"/>
                  </a:cubicBezTo>
                  <a:lnTo>
                    <a:pt x="6376" y="2661"/>
                  </a:lnTo>
                  <a:cubicBezTo>
                    <a:pt x="6376" y="2661"/>
                    <a:pt x="6400" y="2664"/>
                    <a:pt x="6437" y="2664"/>
                  </a:cubicBezTo>
                  <a:cubicBezTo>
                    <a:pt x="6563" y="2664"/>
                    <a:pt x="6845" y="2634"/>
                    <a:pt x="6934" y="2382"/>
                  </a:cubicBezTo>
                  <a:cubicBezTo>
                    <a:pt x="7065" y="2071"/>
                    <a:pt x="6868" y="1727"/>
                    <a:pt x="6540" y="1661"/>
                  </a:cubicBezTo>
                  <a:cubicBezTo>
                    <a:pt x="6484" y="1645"/>
                    <a:pt x="6429" y="1638"/>
                    <a:pt x="6376" y="1638"/>
                  </a:cubicBezTo>
                  <a:cubicBezTo>
                    <a:pt x="5990" y="1638"/>
                    <a:pt x="5691" y="2026"/>
                    <a:pt x="5835" y="2415"/>
                  </a:cubicBezTo>
                  <a:cubicBezTo>
                    <a:pt x="5884" y="2595"/>
                    <a:pt x="5999" y="2759"/>
                    <a:pt x="6163" y="2858"/>
                  </a:cubicBezTo>
                  <a:cubicBezTo>
                    <a:pt x="6411" y="3011"/>
                    <a:pt x="6695" y="3090"/>
                    <a:pt x="6976" y="3090"/>
                  </a:cubicBezTo>
                  <a:cubicBezTo>
                    <a:pt x="7235" y="3090"/>
                    <a:pt x="7493" y="3024"/>
                    <a:pt x="7720" y="2890"/>
                  </a:cubicBezTo>
                  <a:cubicBezTo>
                    <a:pt x="7737" y="2874"/>
                    <a:pt x="7753" y="2858"/>
                    <a:pt x="7769" y="2858"/>
                  </a:cubicBezTo>
                  <a:cubicBezTo>
                    <a:pt x="8294" y="2464"/>
                    <a:pt x="8491" y="1776"/>
                    <a:pt x="8245" y="1169"/>
                  </a:cubicBezTo>
                  <a:cubicBezTo>
                    <a:pt x="8017" y="459"/>
                    <a:pt x="7186" y="1"/>
                    <a:pt x="628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7" name="Google Shape;2297;p2"/>
            <p:cNvSpPr/>
            <p:nvPr/>
          </p:nvSpPr>
          <p:spPr>
            <a:xfrm>
              <a:off x="1297800" y="1771775"/>
              <a:ext cx="58225" cy="52750"/>
            </a:xfrm>
            <a:custGeom>
              <a:avLst/>
              <a:gdLst/>
              <a:ahLst/>
              <a:cxnLst/>
              <a:rect l="l" t="t" r="r" b="b"/>
              <a:pathLst>
                <a:path w="2329" h="2110" extrusionOk="0">
                  <a:moveTo>
                    <a:pt x="527" y="0"/>
                  </a:moveTo>
                  <a:cubicBezTo>
                    <a:pt x="459" y="0"/>
                    <a:pt x="387" y="8"/>
                    <a:pt x="312" y="25"/>
                  </a:cubicBezTo>
                  <a:cubicBezTo>
                    <a:pt x="427" y="107"/>
                    <a:pt x="460" y="271"/>
                    <a:pt x="362" y="386"/>
                  </a:cubicBezTo>
                  <a:cubicBezTo>
                    <a:pt x="247" y="549"/>
                    <a:pt x="1" y="992"/>
                    <a:pt x="132" y="1435"/>
                  </a:cubicBezTo>
                  <a:cubicBezTo>
                    <a:pt x="165" y="1599"/>
                    <a:pt x="263" y="1746"/>
                    <a:pt x="378" y="1861"/>
                  </a:cubicBezTo>
                  <a:cubicBezTo>
                    <a:pt x="563" y="2046"/>
                    <a:pt x="818" y="2110"/>
                    <a:pt x="1084" y="2110"/>
                  </a:cubicBezTo>
                  <a:cubicBezTo>
                    <a:pt x="1619" y="2110"/>
                    <a:pt x="2197" y="1850"/>
                    <a:pt x="2329" y="1795"/>
                  </a:cubicBezTo>
                  <a:lnTo>
                    <a:pt x="2329" y="1795"/>
                  </a:lnTo>
                  <a:cubicBezTo>
                    <a:pt x="2329" y="1795"/>
                    <a:pt x="2298" y="1799"/>
                    <a:pt x="2247" y="1799"/>
                  </a:cubicBezTo>
                  <a:cubicBezTo>
                    <a:pt x="2083" y="1799"/>
                    <a:pt x="1710" y="1761"/>
                    <a:pt x="1509" y="1435"/>
                  </a:cubicBezTo>
                  <a:cubicBezTo>
                    <a:pt x="1443" y="1336"/>
                    <a:pt x="1411" y="1205"/>
                    <a:pt x="1394" y="1090"/>
                  </a:cubicBezTo>
                  <a:cubicBezTo>
                    <a:pt x="1308" y="389"/>
                    <a:pt x="997" y="0"/>
                    <a:pt x="5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8" name="Google Shape;2298;p2"/>
            <p:cNvSpPr/>
            <p:nvPr/>
          </p:nvSpPr>
          <p:spPr>
            <a:xfrm>
              <a:off x="1383050" y="1737050"/>
              <a:ext cx="74600" cy="48825"/>
            </a:xfrm>
            <a:custGeom>
              <a:avLst/>
              <a:gdLst/>
              <a:ahLst/>
              <a:cxnLst/>
              <a:rect l="l" t="t" r="r" b="b"/>
              <a:pathLst>
                <a:path w="2984" h="1953" extrusionOk="0">
                  <a:moveTo>
                    <a:pt x="928" y="0"/>
                  </a:moveTo>
                  <a:cubicBezTo>
                    <a:pt x="661" y="0"/>
                    <a:pt x="354" y="27"/>
                    <a:pt x="0" y="86"/>
                  </a:cubicBezTo>
                  <a:cubicBezTo>
                    <a:pt x="410" y="135"/>
                    <a:pt x="771" y="398"/>
                    <a:pt x="935" y="791"/>
                  </a:cubicBezTo>
                  <a:cubicBezTo>
                    <a:pt x="1141" y="1306"/>
                    <a:pt x="1498" y="1952"/>
                    <a:pt x="2261" y="1952"/>
                  </a:cubicBezTo>
                  <a:cubicBezTo>
                    <a:pt x="2470" y="1952"/>
                    <a:pt x="2709" y="1904"/>
                    <a:pt x="2984" y="1791"/>
                  </a:cubicBezTo>
                  <a:cubicBezTo>
                    <a:pt x="2803" y="1725"/>
                    <a:pt x="2689" y="1545"/>
                    <a:pt x="2689" y="1365"/>
                  </a:cubicBezTo>
                  <a:cubicBezTo>
                    <a:pt x="2674" y="1081"/>
                    <a:pt x="2636" y="0"/>
                    <a:pt x="92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9" name="Google Shape;2299;p2"/>
            <p:cNvSpPr/>
            <p:nvPr/>
          </p:nvSpPr>
          <p:spPr>
            <a:xfrm>
              <a:off x="1449850" y="1736200"/>
              <a:ext cx="36075" cy="28325"/>
            </a:xfrm>
            <a:custGeom>
              <a:avLst/>
              <a:gdLst/>
              <a:ahLst/>
              <a:cxnLst/>
              <a:rect l="l" t="t" r="r" b="b"/>
              <a:pathLst>
                <a:path w="1443" h="1133" extrusionOk="0">
                  <a:moveTo>
                    <a:pt x="961" y="1"/>
                  </a:moveTo>
                  <a:cubicBezTo>
                    <a:pt x="787" y="1"/>
                    <a:pt x="636" y="142"/>
                    <a:pt x="623" y="333"/>
                  </a:cubicBezTo>
                  <a:cubicBezTo>
                    <a:pt x="623" y="483"/>
                    <a:pt x="753" y="593"/>
                    <a:pt x="893" y="593"/>
                  </a:cubicBezTo>
                  <a:cubicBezTo>
                    <a:pt x="952" y="593"/>
                    <a:pt x="1012" y="574"/>
                    <a:pt x="1066" y="530"/>
                  </a:cubicBezTo>
                  <a:cubicBezTo>
                    <a:pt x="1066" y="530"/>
                    <a:pt x="1180" y="366"/>
                    <a:pt x="1066" y="301"/>
                  </a:cubicBezTo>
                  <a:cubicBezTo>
                    <a:pt x="1034" y="283"/>
                    <a:pt x="1005" y="275"/>
                    <a:pt x="980" y="275"/>
                  </a:cubicBezTo>
                  <a:cubicBezTo>
                    <a:pt x="913" y="275"/>
                    <a:pt x="873" y="332"/>
                    <a:pt x="885" y="415"/>
                  </a:cubicBezTo>
                  <a:cubicBezTo>
                    <a:pt x="896" y="447"/>
                    <a:pt x="881" y="462"/>
                    <a:pt x="857" y="462"/>
                  </a:cubicBezTo>
                  <a:cubicBezTo>
                    <a:pt x="807" y="462"/>
                    <a:pt x="715" y="396"/>
                    <a:pt x="738" y="284"/>
                  </a:cubicBezTo>
                  <a:cubicBezTo>
                    <a:pt x="750" y="153"/>
                    <a:pt x="857" y="65"/>
                    <a:pt x="978" y="65"/>
                  </a:cubicBezTo>
                  <a:cubicBezTo>
                    <a:pt x="1023" y="65"/>
                    <a:pt x="1070" y="77"/>
                    <a:pt x="1115" y="104"/>
                  </a:cubicBezTo>
                  <a:cubicBezTo>
                    <a:pt x="1377" y="268"/>
                    <a:pt x="1295" y="841"/>
                    <a:pt x="721" y="907"/>
                  </a:cubicBezTo>
                  <a:cubicBezTo>
                    <a:pt x="707" y="908"/>
                    <a:pt x="693" y="909"/>
                    <a:pt x="680" y="909"/>
                  </a:cubicBezTo>
                  <a:cubicBezTo>
                    <a:pt x="319" y="909"/>
                    <a:pt x="0" y="514"/>
                    <a:pt x="0" y="514"/>
                  </a:cubicBezTo>
                  <a:lnTo>
                    <a:pt x="0" y="514"/>
                  </a:lnTo>
                  <a:cubicBezTo>
                    <a:pt x="0" y="694"/>
                    <a:pt x="82" y="891"/>
                    <a:pt x="213" y="1005"/>
                  </a:cubicBezTo>
                  <a:cubicBezTo>
                    <a:pt x="338" y="1088"/>
                    <a:pt x="482" y="1132"/>
                    <a:pt x="625" y="1132"/>
                  </a:cubicBezTo>
                  <a:cubicBezTo>
                    <a:pt x="708" y="1132"/>
                    <a:pt x="791" y="1117"/>
                    <a:pt x="869" y="1087"/>
                  </a:cubicBezTo>
                  <a:cubicBezTo>
                    <a:pt x="1082" y="1022"/>
                    <a:pt x="1262" y="874"/>
                    <a:pt x="1344" y="661"/>
                  </a:cubicBezTo>
                  <a:cubicBezTo>
                    <a:pt x="1443" y="415"/>
                    <a:pt x="1344" y="137"/>
                    <a:pt x="1115" y="38"/>
                  </a:cubicBezTo>
                  <a:cubicBezTo>
                    <a:pt x="1063" y="13"/>
                    <a:pt x="1011" y="1"/>
                    <a:pt x="9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0" name="Google Shape;2300;p2"/>
            <p:cNvSpPr/>
            <p:nvPr/>
          </p:nvSpPr>
          <p:spPr>
            <a:xfrm>
              <a:off x="882300" y="1748625"/>
              <a:ext cx="69675" cy="203675"/>
            </a:xfrm>
            <a:custGeom>
              <a:avLst/>
              <a:gdLst/>
              <a:ahLst/>
              <a:cxnLst/>
              <a:rect l="l" t="t" r="r" b="b"/>
              <a:pathLst>
                <a:path w="2787" h="8147" extrusionOk="0">
                  <a:moveTo>
                    <a:pt x="689" y="0"/>
                  </a:moveTo>
                  <a:lnTo>
                    <a:pt x="689" y="0"/>
                  </a:lnTo>
                  <a:cubicBezTo>
                    <a:pt x="689" y="0"/>
                    <a:pt x="66" y="181"/>
                    <a:pt x="213" y="1082"/>
                  </a:cubicBezTo>
                  <a:cubicBezTo>
                    <a:pt x="295" y="1574"/>
                    <a:pt x="557" y="2016"/>
                    <a:pt x="934" y="2361"/>
                  </a:cubicBezTo>
                  <a:cubicBezTo>
                    <a:pt x="1115" y="2574"/>
                    <a:pt x="1311" y="2738"/>
                    <a:pt x="1459" y="2902"/>
                  </a:cubicBezTo>
                  <a:cubicBezTo>
                    <a:pt x="1803" y="3279"/>
                    <a:pt x="2459" y="4131"/>
                    <a:pt x="2131" y="4967"/>
                  </a:cubicBezTo>
                  <a:cubicBezTo>
                    <a:pt x="2049" y="5196"/>
                    <a:pt x="1902" y="5409"/>
                    <a:pt x="1721" y="5573"/>
                  </a:cubicBezTo>
                  <a:cubicBezTo>
                    <a:pt x="1148" y="6081"/>
                    <a:pt x="754" y="6327"/>
                    <a:pt x="443" y="6753"/>
                  </a:cubicBezTo>
                  <a:cubicBezTo>
                    <a:pt x="148" y="7163"/>
                    <a:pt x="0" y="7655"/>
                    <a:pt x="17" y="8147"/>
                  </a:cubicBezTo>
                  <a:cubicBezTo>
                    <a:pt x="17" y="7999"/>
                    <a:pt x="66" y="6934"/>
                    <a:pt x="1197" y="6147"/>
                  </a:cubicBezTo>
                  <a:cubicBezTo>
                    <a:pt x="2508" y="5229"/>
                    <a:pt x="2787" y="4278"/>
                    <a:pt x="2344" y="2918"/>
                  </a:cubicBezTo>
                  <a:cubicBezTo>
                    <a:pt x="2279" y="2721"/>
                    <a:pt x="2197" y="2541"/>
                    <a:pt x="2098" y="2361"/>
                  </a:cubicBezTo>
                  <a:cubicBezTo>
                    <a:pt x="1475" y="1230"/>
                    <a:pt x="394" y="967"/>
                    <a:pt x="6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1" name="Google Shape;2301;p2"/>
            <p:cNvSpPr/>
            <p:nvPr/>
          </p:nvSpPr>
          <p:spPr>
            <a:xfrm>
              <a:off x="965875" y="1512700"/>
              <a:ext cx="61275" cy="136375"/>
            </a:xfrm>
            <a:custGeom>
              <a:avLst/>
              <a:gdLst/>
              <a:ahLst/>
              <a:cxnLst/>
              <a:rect l="l" t="t" r="r" b="b"/>
              <a:pathLst>
                <a:path w="2451" h="5455" extrusionOk="0">
                  <a:moveTo>
                    <a:pt x="1443" y="1"/>
                  </a:moveTo>
                  <a:cubicBezTo>
                    <a:pt x="1413" y="1"/>
                    <a:pt x="1386" y="5"/>
                    <a:pt x="1361" y="12"/>
                  </a:cubicBezTo>
                  <a:cubicBezTo>
                    <a:pt x="1034" y="111"/>
                    <a:pt x="968" y="373"/>
                    <a:pt x="1132" y="734"/>
                  </a:cubicBezTo>
                  <a:cubicBezTo>
                    <a:pt x="1280" y="1094"/>
                    <a:pt x="1788" y="1143"/>
                    <a:pt x="1657" y="2815"/>
                  </a:cubicBezTo>
                  <a:cubicBezTo>
                    <a:pt x="1525" y="4471"/>
                    <a:pt x="1" y="5454"/>
                    <a:pt x="1" y="5454"/>
                  </a:cubicBezTo>
                  <a:cubicBezTo>
                    <a:pt x="263" y="5421"/>
                    <a:pt x="1837" y="4454"/>
                    <a:pt x="2148" y="2438"/>
                  </a:cubicBezTo>
                  <a:cubicBezTo>
                    <a:pt x="2450" y="565"/>
                    <a:pt x="1792" y="1"/>
                    <a:pt x="144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2" name="Google Shape;2302;p2"/>
            <p:cNvSpPr/>
            <p:nvPr/>
          </p:nvSpPr>
          <p:spPr>
            <a:xfrm>
              <a:off x="922050" y="1475400"/>
              <a:ext cx="131975" cy="177775"/>
            </a:xfrm>
            <a:custGeom>
              <a:avLst/>
              <a:gdLst/>
              <a:ahLst/>
              <a:cxnLst/>
              <a:rect l="l" t="t" r="r" b="b"/>
              <a:pathLst>
                <a:path w="5279" h="7111" extrusionOk="0">
                  <a:moveTo>
                    <a:pt x="1672" y="0"/>
                  </a:moveTo>
                  <a:cubicBezTo>
                    <a:pt x="1284" y="0"/>
                    <a:pt x="856" y="88"/>
                    <a:pt x="475" y="373"/>
                  </a:cubicBezTo>
                  <a:cubicBezTo>
                    <a:pt x="164" y="652"/>
                    <a:pt x="0" y="1062"/>
                    <a:pt x="33" y="1472"/>
                  </a:cubicBezTo>
                  <a:cubicBezTo>
                    <a:pt x="104" y="1983"/>
                    <a:pt x="619" y="2421"/>
                    <a:pt x="1225" y="2421"/>
                  </a:cubicBezTo>
                  <a:cubicBezTo>
                    <a:pt x="1318" y="2421"/>
                    <a:pt x="1413" y="2411"/>
                    <a:pt x="1508" y="2389"/>
                  </a:cubicBezTo>
                  <a:cubicBezTo>
                    <a:pt x="1606" y="2373"/>
                    <a:pt x="1721" y="2324"/>
                    <a:pt x="1803" y="2275"/>
                  </a:cubicBezTo>
                  <a:lnTo>
                    <a:pt x="1820" y="2275"/>
                  </a:lnTo>
                  <a:lnTo>
                    <a:pt x="1852" y="2258"/>
                  </a:lnTo>
                  <a:cubicBezTo>
                    <a:pt x="2147" y="2111"/>
                    <a:pt x="2311" y="1783"/>
                    <a:pt x="2246" y="1439"/>
                  </a:cubicBezTo>
                  <a:cubicBezTo>
                    <a:pt x="2196" y="1116"/>
                    <a:pt x="1912" y="888"/>
                    <a:pt x="1606" y="888"/>
                  </a:cubicBezTo>
                  <a:cubicBezTo>
                    <a:pt x="1508" y="888"/>
                    <a:pt x="1407" y="911"/>
                    <a:pt x="1311" y="963"/>
                  </a:cubicBezTo>
                  <a:cubicBezTo>
                    <a:pt x="951" y="1160"/>
                    <a:pt x="1049" y="1701"/>
                    <a:pt x="1459" y="1767"/>
                  </a:cubicBezTo>
                  <a:cubicBezTo>
                    <a:pt x="1484" y="1771"/>
                    <a:pt x="1510" y="1774"/>
                    <a:pt x="1535" y="1774"/>
                  </a:cubicBezTo>
                  <a:cubicBezTo>
                    <a:pt x="1766" y="1774"/>
                    <a:pt x="1962" y="1576"/>
                    <a:pt x="1918" y="1324"/>
                  </a:cubicBezTo>
                  <a:cubicBezTo>
                    <a:pt x="1911" y="1285"/>
                    <a:pt x="1938" y="1251"/>
                    <a:pt x="1976" y="1251"/>
                  </a:cubicBezTo>
                  <a:cubicBezTo>
                    <a:pt x="2032" y="1251"/>
                    <a:pt x="2111" y="1329"/>
                    <a:pt x="2131" y="1586"/>
                  </a:cubicBezTo>
                  <a:cubicBezTo>
                    <a:pt x="2147" y="1717"/>
                    <a:pt x="2115" y="1832"/>
                    <a:pt x="2065" y="1947"/>
                  </a:cubicBezTo>
                  <a:cubicBezTo>
                    <a:pt x="1923" y="2161"/>
                    <a:pt x="1693" y="2301"/>
                    <a:pt x="1441" y="2301"/>
                  </a:cubicBezTo>
                  <a:cubicBezTo>
                    <a:pt x="1404" y="2301"/>
                    <a:pt x="1366" y="2297"/>
                    <a:pt x="1328" y="2291"/>
                  </a:cubicBezTo>
                  <a:cubicBezTo>
                    <a:pt x="1317" y="2292"/>
                    <a:pt x="1307" y="2292"/>
                    <a:pt x="1296" y="2292"/>
                  </a:cubicBezTo>
                  <a:cubicBezTo>
                    <a:pt x="608" y="2292"/>
                    <a:pt x="125" y="1249"/>
                    <a:pt x="771" y="603"/>
                  </a:cubicBezTo>
                  <a:cubicBezTo>
                    <a:pt x="1042" y="310"/>
                    <a:pt x="1431" y="184"/>
                    <a:pt x="1847" y="184"/>
                  </a:cubicBezTo>
                  <a:cubicBezTo>
                    <a:pt x="2362" y="184"/>
                    <a:pt x="2918" y="377"/>
                    <a:pt x="3344" y="685"/>
                  </a:cubicBezTo>
                  <a:cubicBezTo>
                    <a:pt x="5081" y="1963"/>
                    <a:pt x="4819" y="4242"/>
                    <a:pt x="4311" y="5405"/>
                  </a:cubicBezTo>
                  <a:cubicBezTo>
                    <a:pt x="4049" y="6077"/>
                    <a:pt x="3590" y="6668"/>
                    <a:pt x="3000" y="7110"/>
                  </a:cubicBezTo>
                  <a:cubicBezTo>
                    <a:pt x="3623" y="6700"/>
                    <a:pt x="4098" y="6110"/>
                    <a:pt x="4409" y="5438"/>
                  </a:cubicBezTo>
                  <a:cubicBezTo>
                    <a:pt x="4950" y="4291"/>
                    <a:pt x="5278" y="1898"/>
                    <a:pt x="3459" y="554"/>
                  </a:cubicBezTo>
                  <a:cubicBezTo>
                    <a:pt x="3098" y="291"/>
                    <a:pt x="2688" y="127"/>
                    <a:pt x="2262" y="62"/>
                  </a:cubicBezTo>
                  <a:cubicBezTo>
                    <a:pt x="2087" y="27"/>
                    <a:pt x="1886" y="0"/>
                    <a:pt x="16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3" name="Google Shape;2303;p2"/>
            <p:cNvSpPr/>
            <p:nvPr/>
          </p:nvSpPr>
          <p:spPr>
            <a:xfrm>
              <a:off x="951950" y="1337600"/>
              <a:ext cx="130350" cy="204925"/>
            </a:xfrm>
            <a:custGeom>
              <a:avLst/>
              <a:gdLst/>
              <a:ahLst/>
              <a:cxnLst/>
              <a:rect l="l" t="t" r="r" b="b"/>
              <a:pathLst>
                <a:path w="5214" h="8197" extrusionOk="0">
                  <a:moveTo>
                    <a:pt x="1083" y="1"/>
                  </a:moveTo>
                  <a:cubicBezTo>
                    <a:pt x="1" y="2853"/>
                    <a:pt x="1279" y="4377"/>
                    <a:pt x="2541" y="5607"/>
                  </a:cubicBezTo>
                  <a:cubicBezTo>
                    <a:pt x="3803" y="6836"/>
                    <a:pt x="3738" y="8196"/>
                    <a:pt x="3738" y="8196"/>
                  </a:cubicBezTo>
                  <a:cubicBezTo>
                    <a:pt x="4656" y="7279"/>
                    <a:pt x="3590" y="5574"/>
                    <a:pt x="4459" y="4230"/>
                  </a:cubicBezTo>
                  <a:cubicBezTo>
                    <a:pt x="5213" y="3082"/>
                    <a:pt x="4246" y="2558"/>
                    <a:pt x="4246" y="2558"/>
                  </a:cubicBezTo>
                  <a:cubicBezTo>
                    <a:pt x="3836" y="3148"/>
                    <a:pt x="3377" y="3000"/>
                    <a:pt x="3000" y="3738"/>
                  </a:cubicBezTo>
                  <a:cubicBezTo>
                    <a:pt x="2656" y="4443"/>
                    <a:pt x="3263" y="5803"/>
                    <a:pt x="3263" y="5803"/>
                  </a:cubicBezTo>
                  <a:cubicBezTo>
                    <a:pt x="2066" y="4935"/>
                    <a:pt x="2295" y="4148"/>
                    <a:pt x="2640" y="3754"/>
                  </a:cubicBezTo>
                  <a:cubicBezTo>
                    <a:pt x="2984" y="3361"/>
                    <a:pt x="2509" y="3000"/>
                    <a:pt x="2525" y="2787"/>
                  </a:cubicBezTo>
                  <a:cubicBezTo>
                    <a:pt x="2541" y="2640"/>
                    <a:pt x="2574" y="2492"/>
                    <a:pt x="2640" y="2361"/>
                  </a:cubicBezTo>
                  <a:cubicBezTo>
                    <a:pt x="2640" y="2361"/>
                    <a:pt x="2560" y="2307"/>
                    <a:pt x="2418" y="2307"/>
                  </a:cubicBezTo>
                  <a:cubicBezTo>
                    <a:pt x="2302" y="2307"/>
                    <a:pt x="2143" y="2343"/>
                    <a:pt x="1951" y="2476"/>
                  </a:cubicBezTo>
                  <a:cubicBezTo>
                    <a:pt x="1214" y="2968"/>
                    <a:pt x="1525" y="4066"/>
                    <a:pt x="1525" y="4066"/>
                  </a:cubicBezTo>
                  <a:cubicBezTo>
                    <a:pt x="1001" y="3328"/>
                    <a:pt x="1164" y="2574"/>
                    <a:pt x="1771" y="2050"/>
                  </a:cubicBezTo>
                  <a:cubicBezTo>
                    <a:pt x="2361" y="1525"/>
                    <a:pt x="1787" y="1050"/>
                    <a:pt x="1394" y="837"/>
                  </a:cubicBezTo>
                  <a:cubicBezTo>
                    <a:pt x="1017" y="624"/>
                    <a:pt x="1083" y="1"/>
                    <a:pt x="10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4" name="Google Shape;2304;p2"/>
            <p:cNvSpPr/>
            <p:nvPr/>
          </p:nvSpPr>
          <p:spPr>
            <a:xfrm>
              <a:off x="891725" y="1312200"/>
              <a:ext cx="75825" cy="112725"/>
            </a:xfrm>
            <a:custGeom>
              <a:avLst/>
              <a:gdLst/>
              <a:ahLst/>
              <a:cxnLst/>
              <a:rect l="l" t="t" r="r" b="b"/>
              <a:pathLst>
                <a:path w="3033" h="4509" extrusionOk="0">
                  <a:moveTo>
                    <a:pt x="459" y="1"/>
                  </a:moveTo>
                  <a:cubicBezTo>
                    <a:pt x="459" y="1"/>
                    <a:pt x="0" y="2000"/>
                    <a:pt x="3033" y="4508"/>
                  </a:cubicBezTo>
                  <a:cubicBezTo>
                    <a:pt x="3033" y="4508"/>
                    <a:pt x="2475" y="3836"/>
                    <a:pt x="2721" y="3082"/>
                  </a:cubicBezTo>
                  <a:cubicBezTo>
                    <a:pt x="2983" y="2328"/>
                    <a:pt x="2688" y="2050"/>
                    <a:pt x="2442" y="1804"/>
                  </a:cubicBezTo>
                  <a:cubicBezTo>
                    <a:pt x="2295" y="1640"/>
                    <a:pt x="2295" y="1410"/>
                    <a:pt x="2426" y="1246"/>
                  </a:cubicBezTo>
                  <a:cubicBezTo>
                    <a:pt x="2426" y="1246"/>
                    <a:pt x="2388" y="1239"/>
                    <a:pt x="2332" y="1239"/>
                  </a:cubicBezTo>
                  <a:cubicBezTo>
                    <a:pt x="2170" y="1239"/>
                    <a:pt x="1861" y="1303"/>
                    <a:pt x="1934" y="1804"/>
                  </a:cubicBezTo>
                  <a:cubicBezTo>
                    <a:pt x="2033" y="2492"/>
                    <a:pt x="2082" y="2607"/>
                    <a:pt x="1852" y="2623"/>
                  </a:cubicBezTo>
                  <a:cubicBezTo>
                    <a:pt x="1847" y="2624"/>
                    <a:pt x="1843" y="2624"/>
                    <a:pt x="1838" y="2624"/>
                  </a:cubicBezTo>
                  <a:cubicBezTo>
                    <a:pt x="1642" y="2624"/>
                    <a:pt x="1706" y="2291"/>
                    <a:pt x="1754" y="2099"/>
                  </a:cubicBezTo>
                  <a:cubicBezTo>
                    <a:pt x="1820" y="1918"/>
                    <a:pt x="2065" y="1082"/>
                    <a:pt x="1410" y="820"/>
                  </a:cubicBezTo>
                  <a:cubicBezTo>
                    <a:pt x="754" y="542"/>
                    <a:pt x="492" y="279"/>
                    <a:pt x="45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5" name="Google Shape;2305;p2"/>
            <p:cNvSpPr/>
            <p:nvPr/>
          </p:nvSpPr>
          <p:spPr>
            <a:xfrm>
              <a:off x="1028175" y="1526525"/>
              <a:ext cx="89775" cy="106975"/>
            </a:xfrm>
            <a:custGeom>
              <a:avLst/>
              <a:gdLst/>
              <a:ahLst/>
              <a:cxnLst/>
              <a:rect l="l" t="t" r="r" b="b"/>
              <a:pathLst>
                <a:path w="3591" h="4279" extrusionOk="0">
                  <a:moveTo>
                    <a:pt x="1722" y="0"/>
                  </a:moveTo>
                  <a:lnTo>
                    <a:pt x="1722" y="0"/>
                  </a:lnTo>
                  <a:cubicBezTo>
                    <a:pt x="771" y="508"/>
                    <a:pt x="1050" y="1197"/>
                    <a:pt x="951" y="2492"/>
                  </a:cubicBezTo>
                  <a:cubicBezTo>
                    <a:pt x="853" y="3770"/>
                    <a:pt x="0" y="4278"/>
                    <a:pt x="0" y="4278"/>
                  </a:cubicBezTo>
                  <a:cubicBezTo>
                    <a:pt x="3590" y="2443"/>
                    <a:pt x="2279" y="771"/>
                    <a:pt x="1935" y="525"/>
                  </a:cubicBezTo>
                  <a:cubicBezTo>
                    <a:pt x="1590" y="279"/>
                    <a:pt x="1722" y="0"/>
                    <a:pt x="17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6" name="Google Shape;2306;p2"/>
            <p:cNvSpPr/>
            <p:nvPr/>
          </p:nvSpPr>
          <p:spPr>
            <a:xfrm>
              <a:off x="1030225" y="1592150"/>
              <a:ext cx="196725" cy="144825"/>
            </a:xfrm>
            <a:custGeom>
              <a:avLst/>
              <a:gdLst/>
              <a:ahLst/>
              <a:cxnLst/>
              <a:rect l="l" t="t" r="r" b="b"/>
              <a:pathLst>
                <a:path w="7869" h="5793" extrusionOk="0">
                  <a:moveTo>
                    <a:pt x="3230" y="1"/>
                  </a:moveTo>
                  <a:cubicBezTo>
                    <a:pt x="2847" y="1"/>
                    <a:pt x="2428" y="332"/>
                    <a:pt x="2017" y="949"/>
                  </a:cubicBezTo>
                  <a:cubicBezTo>
                    <a:pt x="1459" y="1801"/>
                    <a:pt x="0" y="1932"/>
                    <a:pt x="0" y="1932"/>
                  </a:cubicBezTo>
                  <a:cubicBezTo>
                    <a:pt x="2394" y="1981"/>
                    <a:pt x="3033" y="2604"/>
                    <a:pt x="3672" y="3358"/>
                  </a:cubicBezTo>
                  <a:cubicBezTo>
                    <a:pt x="4311" y="4112"/>
                    <a:pt x="4492" y="5325"/>
                    <a:pt x="6000" y="5702"/>
                  </a:cubicBezTo>
                  <a:cubicBezTo>
                    <a:pt x="6257" y="5766"/>
                    <a:pt x="6480" y="5793"/>
                    <a:pt x="6674" y="5793"/>
                  </a:cubicBezTo>
                  <a:cubicBezTo>
                    <a:pt x="7620" y="5793"/>
                    <a:pt x="7868" y="5161"/>
                    <a:pt x="7868" y="5161"/>
                  </a:cubicBezTo>
                  <a:lnTo>
                    <a:pt x="7868" y="5161"/>
                  </a:lnTo>
                  <a:cubicBezTo>
                    <a:pt x="7782" y="5219"/>
                    <a:pt x="7702" y="5248"/>
                    <a:pt x="7631" y="5248"/>
                  </a:cubicBezTo>
                  <a:cubicBezTo>
                    <a:pt x="7380" y="5248"/>
                    <a:pt x="7236" y="4883"/>
                    <a:pt x="7262" y="4128"/>
                  </a:cubicBezTo>
                  <a:cubicBezTo>
                    <a:pt x="7278" y="3161"/>
                    <a:pt x="6393" y="2883"/>
                    <a:pt x="5278" y="2719"/>
                  </a:cubicBezTo>
                  <a:cubicBezTo>
                    <a:pt x="4164" y="2538"/>
                    <a:pt x="3230" y="2473"/>
                    <a:pt x="3131" y="2096"/>
                  </a:cubicBezTo>
                  <a:cubicBezTo>
                    <a:pt x="3016" y="1735"/>
                    <a:pt x="3508" y="1588"/>
                    <a:pt x="4197" y="1391"/>
                  </a:cubicBezTo>
                  <a:cubicBezTo>
                    <a:pt x="4869" y="1178"/>
                    <a:pt x="4574" y="539"/>
                    <a:pt x="4574" y="539"/>
                  </a:cubicBezTo>
                  <a:lnTo>
                    <a:pt x="4574" y="539"/>
                  </a:lnTo>
                  <a:cubicBezTo>
                    <a:pt x="4515" y="585"/>
                    <a:pt x="4458" y="606"/>
                    <a:pt x="4398" y="606"/>
                  </a:cubicBezTo>
                  <a:cubicBezTo>
                    <a:pt x="4205" y="606"/>
                    <a:pt x="3985" y="391"/>
                    <a:pt x="3623" y="129"/>
                  </a:cubicBezTo>
                  <a:cubicBezTo>
                    <a:pt x="3498" y="43"/>
                    <a:pt x="3366" y="1"/>
                    <a:pt x="323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7" name="Google Shape;2307;p2"/>
            <p:cNvSpPr/>
            <p:nvPr/>
          </p:nvSpPr>
          <p:spPr>
            <a:xfrm>
              <a:off x="934750" y="1651850"/>
              <a:ext cx="192200" cy="157025"/>
            </a:xfrm>
            <a:custGeom>
              <a:avLst/>
              <a:gdLst/>
              <a:ahLst/>
              <a:cxnLst/>
              <a:rect l="l" t="t" r="r" b="b"/>
              <a:pathLst>
                <a:path w="7688" h="6281" extrusionOk="0">
                  <a:moveTo>
                    <a:pt x="4322" y="0"/>
                  </a:moveTo>
                  <a:cubicBezTo>
                    <a:pt x="2726" y="0"/>
                    <a:pt x="1374" y="1109"/>
                    <a:pt x="672" y="2527"/>
                  </a:cubicBezTo>
                  <a:cubicBezTo>
                    <a:pt x="164" y="3625"/>
                    <a:pt x="0" y="4871"/>
                    <a:pt x="246" y="6068"/>
                  </a:cubicBezTo>
                  <a:lnTo>
                    <a:pt x="246" y="6084"/>
                  </a:lnTo>
                  <a:lnTo>
                    <a:pt x="263" y="6232"/>
                  </a:lnTo>
                  <a:lnTo>
                    <a:pt x="279" y="6281"/>
                  </a:lnTo>
                  <a:lnTo>
                    <a:pt x="279" y="6232"/>
                  </a:lnTo>
                  <a:cubicBezTo>
                    <a:pt x="263" y="6084"/>
                    <a:pt x="246" y="5937"/>
                    <a:pt x="246" y="5789"/>
                  </a:cubicBezTo>
                  <a:cubicBezTo>
                    <a:pt x="246" y="4920"/>
                    <a:pt x="410" y="4052"/>
                    <a:pt x="738" y="3248"/>
                  </a:cubicBezTo>
                  <a:cubicBezTo>
                    <a:pt x="1148" y="2249"/>
                    <a:pt x="1869" y="1413"/>
                    <a:pt x="2820" y="872"/>
                  </a:cubicBezTo>
                  <a:cubicBezTo>
                    <a:pt x="3366" y="567"/>
                    <a:pt x="4078" y="321"/>
                    <a:pt x="4783" y="321"/>
                  </a:cubicBezTo>
                  <a:cubicBezTo>
                    <a:pt x="5369" y="321"/>
                    <a:pt x="5950" y="491"/>
                    <a:pt x="6426" y="937"/>
                  </a:cubicBezTo>
                  <a:cubicBezTo>
                    <a:pt x="7491" y="1855"/>
                    <a:pt x="7147" y="3773"/>
                    <a:pt x="5950" y="4068"/>
                  </a:cubicBezTo>
                  <a:cubicBezTo>
                    <a:pt x="5820" y="4102"/>
                    <a:pt x="5686" y="4119"/>
                    <a:pt x="5552" y="4119"/>
                  </a:cubicBezTo>
                  <a:cubicBezTo>
                    <a:pt x="5113" y="4119"/>
                    <a:pt x="4681" y="3940"/>
                    <a:pt x="4442" y="3625"/>
                  </a:cubicBezTo>
                  <a:cubicBezTo>
                    <a:pt x="4164" y="3216"/>
                    <a:pt x="4147" y="2675"/>
                    <a:pt x="4410" y="2265"/>
                  </a:cubicBezTo>
                  <a:cubicBezTo>
                    <a:pt x="4599" y="1986"/>
                    <a:pt x="4910" y="1829"/>
                    <a:pt x="5229" y="1829"/>
                  </a:cubicBezTo>
                  <a:cubicBezTo>
                    <a:pt x="5378" y="1829"/>
                    <a:pt x="5530" y="1864"/>
                    <a:pt x="5672" y="1937"/>
                  </a:cubicBezTo>
                  <a:cubicBezTo>
                    <a:pt x="5852" y="2019"/>
                    <a:pt x="5967" y="2199"/>
                    <a:pt x="5967" y="2396"/>
                  </a:cubicBezTo>
                  <a:cubicBezTo>
                    <a:pt x="5967" y="2396"/>
                    <a:pt x="5952" y="2528"/>
                    <a:pt x="5867" y="2528"/>
                  </a:cubicBezTo>
                  <a:cubicBezTo>
                    <a:pt x="5862" y="2528"/>
                    <a:pt x="5857" y="2528"/>
                    <a:pt x="5852" y="2527"/>
                  </a:cubicBezTo>
                  <a:cubicBezTo>
                    <a:pt x="5770" y="2527"/>
                    <a:pt x="5786" y="2380"/>
                    <a:pt x="5524" y="2314"/>
                  </a:cubicBezTo>
                  <a:cubicBezTo>
                    <a:pt x="5493" y="2307"/>
                    <a:pt x="5463" y="2304"/>
                    <a:pt x="5433" y="2304"/>
                  </a:cubicBezTo>
                  <a:cubicBezTo>
                    <a:pt x="5178" y="2304"/>
                    <a:pt x="4975" y="2542"/>
                    <a:pt x="5049" y="2806"/>
                  </a:cubicBezTo>
                  <a:cubicBezTo>
                    <a:pt x="5080" y="2983"/>
                    <a:pt x="5317" y="3114"/>
                    <a:pt x="5561" y="3114"/>
                  </a:cubicBezTo>
                  <a:cubicBezTo>
                    <a:pt x="5701" y="3114"/>
                    <a:pt x="5843" y="3071"/>
                    <a:pt x="5950" y="2970"/>
                  </a:cubicBezTo>
                  <a:cubicBezTo>
                    <a:pt x="6016" y="2904"/>
                    <a:pt x="6065" y="2822"/>
                    <a:pt x="6081" y="2724"/>
                  </a:cubicBezTo>
                  <a:cubicBezTo>
                    <a:pt x="6180" y="2412"/>
                    <a:pt x="6049" y="2085"/>
                    <a:pt x="5770" y="1921"/>
                  </a:cubicBezTo>
                  <a:cubicBezTo>
                    <a:pt x="5598" y="1814"/>
                    <a:pt x="5407" y="1763"/>
                    <a:pt x="5218" y="1763"/>
                  </a:cubicBezTo>
                  <a:cubicBezTo>
                    <a:pt x="4883" y="1763"/>
                    <a:pt x="4553" y="1923"/>
                    <a:pt x="4344" y="2216"/>
                  </a:cubicBezTo>
                  <a:cubicBezTo>
                    <a:pt x="4033" y="2658"/>
                    <a:pt x="4033" y="3248"/>
                    <a:pt x="4344" y="3691"/>
                  </a:cubicBezTo>
                  <a:cubicBezTo>
                    <a:pt x="4613" y="4062"/>
                    <a:pt x="5082" y="4264"/>
                    <a:pt x="5571" y="4264"/>
                  </a:cubicBezTo>
                  <a:cubicBezTo>
                    <a:pt x="5708" y="4264"/>
                    <a:pt x="5847" y="4248"/>
                    <a:pt x="5983" y="4215"/>
                  </a:cubicBezTo>
                  <a:cubicBezTo>
                    <a:pt x="7327" y="3888"/>
                    <a:pt x="7688" y="1806"/>
                    <a:pt x="6557" y="823"/>
                  </a:cubicBezTo>
                  <a:cubicBezTo>
                    <a:pt x="6409" y="675"/>
                    <a:pt x="6245" y="560"/>
                    <a:pt x="6081" y="478"/>
                  </a:cubicBezTo>
                  <a:cubicBezTo>
                    <a:pt x="5590" y="183"/>
                    <a:pt x="5032" y="19"/>
                    <a:pt x="4459" y="3"/>
                  </a:cubicBezTo>
                  <a:cubicBezTo>
                    <a:pt x="4413" y="1"/>
                    <a:pt x="4367" y="0"/>
                    <a:pt x="43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8" name="Google Shape;2308;p2"/>
            <p:cNvSpPr/>
            <p:nvPr/>
          </p:nvSpPr>
          <p:spPr>
            <a:xfrm>
              <a:off x="944575" y="1699800"/>
              <a:ext cx="75900" cy="81625"/>
            </a:xfrm>
            <a:custGeom>
              <a:avLst/>
              <a:gdLst/>
              <a:ahLst/>
              <a:cxnLst/>
              <a:rect l="l" t="t" r="r" b="b"/>
              <a:pathLst>
                <a:path w="3036" h="3265" extrusionOk="0">
                  <a:moveTo>
                    <a:pt x="2316" y="0"/>
                  </a:moveTo>
                  <a:cubicBezTo>
                    <a:pt x="2118" y="0"/>
                    <a:pt x="1866" y="71"/>
                    <a:pt x="1574" y="249"/>
                  </a:cubicBezTo>
                  <a:cubicBezTo>
                    <a:pt x="312" y="1003"/>
                    <a:pt x="1" y="3265"/>
                    <a:pt x="1" y="3265"/>
                  </a:cubicBezTo>
                  <a:cubicBezTo>
                    <a:pt x="1" y="3265"/>
                    <a:pt x="689" y="1166"/>
                    <a:pt x="1951" y="970"/>
                  </a:cubicBezTo>
                  <a:cubicBezTo>
                    <a:pt x="3035" y="781"/>
                    <a:pt x="2975" y="0"/>
                    <a:pt x="23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9" name="Google Shape;2309;p2"/>
            <p:cNvSpPr/>
            <p:nvPr/>
          </p:nvSpPr>
          <p:spPr>
            <a:xfrm>
              <a:off x="1042525" y="1693300"/>
              <a:ext cx="129925" cy="112950"/>
            </a:xfrm>
            <a:custGeom>
              <a:avLst/>
              <a:gdLst/>
              <a:ahLst/>
              <a:cxnLst/>
              <a:rect l="l" t="t" r="r" b="b"/>
              <a:pathLst>
                <a:path w="5197" h="4518" extrusionOk="0">
                  <a:moveTo>
                    <a:pt x="3033" y="0"/>
                  </a:moveTo>
                  <a:cubicBezTo>
                    <a:pt x="3033" y="1"/>
                    <a:pt x="3344" y="705"/>
                    <a:pt x="3000" y="1787"/>
                  </a:cubicBezTo>
                  <a:cubicBezTo>
                    <a:pt x="2672" y="2853"/>
                    <a:pt x="1836" y="3066"/>
                    <a:pt x="1197" y="3131"/>
                  </a:cubicBezTo>
                  <a:cubicBezTo>
                    <a:pt x="574" y="3197"/>
                    <a:pt x="131" y="3475"/>
                    <a:pt x="0" y="4344"/>
                  </a:cubicBezTo>
                  <a:cubicBezTo>
                    <a:pt x="138" y="4245"/>
                    <a:pt x="306" y="4194"/>
                    <a:pt x="479" y="4194"/>
                  </a:cubicBezTo>
                  <a:cubicBezTo>
                    <a:pt x="593" y="4194"/>
                    <a:pt x="709" y="4217"/>
                    <a:pt x="820" y="4262"/>
                  </a:cubicBezTo>
                  <a:cubicBezTo>
                    <a:pt x="1055" y="4380"/>
                    <a:pt x="1446" y="4518"/>
                    <a:pt x="1840" y="4518"/>
                  </a:cubicBezTo>
                  <a:cubicBezTo>
                    <a:pt x="2159" y="4518"/>
                    <a:pt x="2479" y="4428"/>
                    <a:pt x="2721" y="4164"/>
                  </a:cubicBezTo>
                  <a:cubicBezTo>
                    <a:pt x="3262" y="3574"/>
                    <a:pt x="3164" y="2967"/>
                    <a:pt x="3131" y="2672"/>
                  </a:cubicBezTo>
                  <a:cubicBezTo>
                    <a:pt x="3115" y="2382"/>
                    <a:pt x="3051" y="1852"/>
                    <a:pt x="3331" y="1852"/>
                  </a:cubicBezTo>
                  <a:cubicBezTo>
                    <a:pt x="3335" y="1852"/>
                    <a:pt x="3340" y="1852"/>
                    <a:pt x="3344" y="1853"/>
                  </a:cubicBezTo>
                  <a:cubicBezTo>
                    <a:pt x="3344" y="1853"/>
                    <a:pt x="3347" y="1852"/>
                    <a:pt x="3353" y="1852"/>
                  </a:cubicBezTo>
                  <a:cubicBezTo>
                    <a:pt x="3396" y="1852"/>
                    <a:pt x="3571" y="1878"/>
                    <a:pt x="3557" y="2295"/>
                  </a:cubicBezTo>
                  <a:cubicBezTo>
                    <a:pt x="3557" y="2754"/>
                    <a:pt x="3524" y="3049"/>
                    <a:pt x="4147" y="3246"/>
                  </a:cubicBezTo>
                  <a:cubicBezTo>
                    <a:pt x="4491" y="3328"/>
                    <a:pt x="4803" y="3492"/>
                    <a:pt x="5065" y="3721"/>
                  </a:cubicBezTo>
                  <a:cubicBezTo>
                    <a:pt x="4950" y="3525"/>
                    <a:pt x="4934" y="3279"/>
                    <a:pt x="5000" y="3049"/>
                  </a:cubicBezTo>
                  <a:cubicBezTo>
                    <a:pt x="5114" y="2705"/>
                    <a:pt x="5196" y="2099"/>
                    <a:pt x="4639" y="1705"/>
                  </a:cubicBezTo>
                  <a:cubicBezTo>
                    <a:pt x="4065" y="1312"/>
                    <a:pt x="3524" y="1082"/>
                    <a:pt x="3393" y="689"/>
                  </a:cubicBezTo>
                  <a:cubicBezTo>
                    <a:pt x="3311" y="443"/>
                    <a:pt x="3180" y="214"/>
                    <a:pt x="30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0" name="Google Shape;2310;p2"/>
            <p:cNvSpPr/>
            <p:nvPr/>
          </p:nvSpPr>
          <p:spPr>
            <a:xfrm>
              <a:off x="1120375" y="1769525"/>
              <a:ext cx="32000" cy="49600"/>
            </a:xfrm>
            <a:custGeom>
              <a:avLst/>
              <a:gdLst/>
              <a:ahLst/>
              <a:cxnLst/>
              <a:rect l="l" t="t" r="r" b="b"/>
              <a:pathLst>
                <a:path w="1280" h="1984" extrusionOk="0">
                  <a:moveTo>
                    <a:pt x="328" y="0"/>
                  </a:moveTo>
                  <a:cubicBezTo>
                    <a:pt x="328" y="0"/>
                    <a:pt x="328" y="0"/>
                    <a:pt x="328" y="1"/>
                  </a:cubicBezTo>
                  <a:lnTo>
                    <a:pt x="328" y="1"/>
                  </a:lnTo>
                  <a:cubicBezTo>
                    <a:pt x="328" y="1"/>
                    <a:pt x="328" y="0"/>
                    <a:pt x="328" y="0"/>
                  </a:cubicBezTo>
                  <a:close/>
                  <a:moveTo>
                    <a:pt x="328" y="1"/>
                  </a:moveTo>
                  <a:cubicBezTo>
                    <a:pt x="345" y="197"/>
                    <a:pt x="328" y="377"/>
                    <a:pt x="279" y="558"/>
                  </a:cubicBezTo>
                  <a:cubicBezTo>
                    <a:pt x="181" y="836"/>
                    <a:pt x="1" y="1230"/>
                    <a:pt x="459" y="1525"/>
                  </a:cubicBezTo>
                  <a:cubicBezTo>
                    <a:pt x="476" y="1541"/>
                    <a:pt x="476" y="1541"/>
                    <a:pt x="492" y="1557"/>
                  </a:cubicBezTo>
                  <a:cubicBezTo>
                    <a:pt x="1017" y="1852"/>
                    <a:pt x="1017" y="1984"/>
                    <a:pt x="1017" y="1984"/>
                  </a:cubicBezTo>
                  <a:cubicBezTo>
                    <a:pt x="1017" y="1984"/>
                    <a:pt x="1050" y="1754"/>
                    <a:pt x="1099" y="1525"/>
                  </a:cubicBezTo>
                  <a:cubicBezTo>
                    <a:pt x="1115" y="1443"/>
                    <a:pt x="1148" y="1361"/>
                    <a:pt x="1164" y="1295"/>
                  </a:cubicBezTo>
                  <a:cubicBezTo>
                    <a:pt x="1279" y="918"/>
                    <a:pt x="1115" y="525"/>
                    <a:pt x="771" y="344"/>
                  </a:cubicBezTo>
                  <a:cubicBezTo>
                    <a:pt x="349" y="95"/>
                    <a:pt x="329" y="8"/>
                    <a:pt x="32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1" name="Google Shape;2311;p2"/>
            <p:cNvSpPr/>
            <p:nvPr/>
          </p:nvSpPr>
          <p:spPr>
            <a:xfrm>
              <a:off x="1121200" y="1554100"/>
              <a:ext cx="173775" cy="121750"/>
            </a:xfrm>
            <a:custGeom>
              <a:avLst/>
              <a:gdLst/>
              <a:ahLst/>
              <a:cxnLst/>
              <a:rect l="l" t="t" r="r" b="b"/>
              <a:pathLst>
                <a:path w="6951" h="4870" extrusionOk="0">
                  <a:moveTo>
                    <a:pt x="1981" y="1"/>
                  </a:moveTo>
                  <a:cubicBezTo>
                    <a:pt x="1091" y="1"/>
                    <a:pt x="603" y="830"/>
                    <a:pt x="722" y="1372"/>
                  </a:cubicBezTo>
                  <a:cubicBezTo>
                    <a:pt x="851" y="1975"/>
                    <a:pt x="1419" y="2012"/>
                    <a:pt x="1559" y="2012"/>
                  </a:cubicBezTo>
                  <a:cubicBezTo>
                    <a:pt x="1579" y="2012"/>
                    <a:pt x="1590" y="2012"/>
                    <a:pt x="1590" y="2012"/>
                  </a:cubicBezTo>
                  <a:cubicBezTo>
                    <a:pt x="1312" y="1913"/>
                    <a:pt x="1197" y="1602"/>
                    <a:pt x="1328" y="1340"/>
                  </a:cubicBezTo>
                  <a:cubicBezTo>
                    <a:pt x="1371" y="1276"/>
                    <a:pt x="1415" y="1251"/>
                    <a:pt x="1462" y="1251"/>
                  </a:cubicBezTo>
                  <a:cubicBezTo>
                    <a:pt x="1560" y="1251"/>
                    <a:pt x="1671" y="1355"/>
                    <a:pt x="1803" y="1421"/>
                  </a:cubicBezTo>
                  <a:cubicBezTo>
                    <a:pt x="1844" y="1440"/>
                    <a:pt x="1883" y="1449"/>
                    <a:pt x="1918" y="1449"/>
                  </a:cubicBezTo>
                  <a:cubicBezTo>
                    <a:pt x="2069" y="1449"/>
                    <a:pt x="2173" y="1296"/>
                    <a:pt x="2213" y="1110"/>
                  </a:cubicBezTo>
                  <a:cubicBezTo>
                    <a:pt x="2253" y="969"/>
                    <a:pt x="2362" y="828"/>
                    <a:pt x="2550" y="828"/>
                  </a:cubicBezTo>
                  <a:cubicBezTo>
                    <a:pt x="2668" y="828"/>
                    <a:pt x="2817" y="883"/>
                    <a:pt x="3000" y="1028"/>
                  </a:cubicBezTo>
                  <a:cubicBezTo>
                    <a:pt x="3492" y="1405"/>
                    <a:pt x="3180" y="2159"/>
                    <a:pt x="3180" y="2159"/>
                  </a:cubicBezTo>
                  <a:cubicBezTo>
                    <a:pt x="3180" y="2159"/>
                    <a:pt x="3180" y="1536"/>
                    <a:pt x="2754" y="1487"/>
                  </a:cubicBezTo>
                  <a:cubicBezTo>
                    <a:pt x="2707" y="1474"/>
                    <a:pt x="2659" y="1467"/>
                    <a:pt x="2613" y="1467"/>
                  </a:cubicBezTo>
                  <a:cubicBezTo>
                    <a:pt x="2435" y="1467"/>
                    <a:pt x="2275" y="1564"/>
                    <a:pt x="2197" y="1733"/>
                  </a:cubicBezTo>
                  <a:cubicBezTo>
                    <a:pt x="2459" y="1733"/>
                    <a:pt x="2492" y="2110"/>
                    <a:pt x="2344" y="2307"/>
                  </a:cubicBezTo>
                  <a:cubicBezTo>
                    <a:pt x="2180" y="2520"/>
                    <a:pt x="2230" y="2651"/>
                    <a:pt x="2377" y="2749"/>
                  </a:cubicBezTo>
                  <a:cubicBezTo>
                    <a:pt x="2508" y="2831"/>
                    <a:pt x="2721" y="2815"/>
                    <a:pt x="2541" y="3192"/>
                  </a:cubicBezTo>
                  <a:cubicBezTo>
                    <a:pt x="2377" y="3569"/>
                    <a:pt x="1656" y="3569"/>
                    <a:pt x="1656" y="3569"/>
                  </a:cubicBezTo>
                  <a:cubicBezTo>
                    <a:pt x="1803" y="3356"/>
                    <a:pt x="1771" y="3061"/>
                    <a:pt x="1574" y="2897"/>
                  </a:cubicBezTo>
                  <a:cubicBezTo>
                    <a:pt x="1574" y="3077"/>
                    <a:pt x="1459" y="3225"/>
                    <a:pt x="1295" y="3274"/>
                  </a:cubicBezTo>
                  <a:cubicBezTo>
                    <a:pt x="1017" y="3356"/>
                    <a:pt x="1017" y="3274"/>
                    <a:pt x="754" y="3503"/>
                  </a:cubicBezTo>
                  <a:cubicBezTo>
                    <a:pt x="618" y="3614"/>
                    <a:pt x="420" y="3641"/>
                    <a:pt x="260" y="3641"/>
                  </a:cubicBezTo>
                  <a:cubicBezTo>
                    <a:pt x="114" y="3641"/>
                    <a:pt x="0" y="3618"/>
                    <a:pt x="0" y="3618"/>
                  </a:cubicBezTo>
                  <a:lnTo>
                    <a:pt x="0" y="3618"/>
                  </a:lnTo>
                  <a:cubicBezTo>
                    <a:pt x="181" y="3716"/>
                    <a:pt x="394" y="3765"/>
                    <a:pt x="590" y="3782"/>
                  </a:cubicBezTo>
                  <a:cubicBezTo>
                    <a:pt x="1033" y="3815"/>
                    <a:pt x="1476" y="3897"/>
                    <a:pt x="1902" y="3995"/>
                  </a:cubicBezTo>
                  <a:cubicBezTo>
                    <a:pt x="3082" y="4356"/>
                    <a:pt x="3803" y="4847"/>
                    <a:pt x="4705" y="4864"/>
                  </a:cubicBezTo>
                  <a:cubicBezTo>
                    <a:pt x="4755" y="4867"/>
                    <a:pt x="4805" y="4869"/>
                    <a:pt x="4855" y="4869"/>
                  </a:cubicBezTo>
                  <a:cubicBezTo>
                    <a:pt x="5250" y="4869"/>
                    <a:pt x="5651" y="4758"/>
                    <a:pt x="6000" y="4569"/>
                  </a:cubicBezTo>
                  <a:cubicBezTo>
                    <a:pt x="6737" y="4077"/>
                    <a:pt x="6950" y="3093"/>
                    <a:pt x="6458" y="2339"/>
                  </a:cubicBezTo>
                  <a:cubicBezTo>
                    <a:pt x="6236" y="2009"/>
                    <a:pt x="5876" y="1858"/>
                    <a:pt x="5538" y="1858"/>
                  </a:cubicBezTo>
                  <a:cubicBezTo>
                    <a:pt x="5204" y="1858"/>
                    <a:pt x="4892" y="2005"/>
                    <a:pt x="4754" y="2274"/>
                  </a:cubicBezTo>
                  <a:cubicBezTo>
                    <a:pt x="4492" y="2618"/>
                    <a:pt x="4541" y="3077"/>
                    <a:pt x="4836" y="3372"/>
                  </a:cubicBezTo>
                  <a:cubicBezTo>
                    <a:pt x="4852" y="3388"/>
                    <a:pt x="4885" y="3405"/>
                    <a:pt x="4901" y="3421"/>
                  </a:cubicBezTo>
                  <a:lnTo>
                    <a:pt x="4934" y="3438"/>
                  </a:lnTo>
                  <a:cubicBezTo>
                    <a:pt x="5037" y="3497"/>
                    <a:pt x="5165" y="3528"/>
                    <a:pt x="5289" y="3528"/>
                  </a:cubicBezTo>
                  <a:cubicBezTo>
                    <a:pt x="5542" y="3528"/>
                    <a:pt x="5781" y="3401"/>
                    <a:pt x="5770" y="3126"/>
                  </a:cubicBezTo>
                  <a:cubicBezTo>
                    <a:pt x="5784" y="2929"/>
                    <a:pt x="5623" y="2845"/>
                    <a:pt x="5445" y="2845"/>
                  </a:cubicBezTo>
                  <a:cubicBezTo>
                    <a:pt x="5194" y="2845"/>
                    <a:pt x="4908" y="3014"/>
                    <a:pt x="5032" y="3274"/>
                  </a:cubicBezTo>
                  <a:cubicBezTo>
                    <a:pt x="5032" y="3296"/>
                    <a:pt x="5029" y="3319"/>
                    <a:pt x="5004" y="3319"/>
                  </a:cubicBezTo>
                  <a:cubicBezTo>
                    <a:pt x="4975" y="3319"/>
                    <a:pt x="4917" y="3289"/>
                    <a:pt x="4803" y="3192"/>
                  </a:cubicBezTo>
                  <a:cubicBezTo>
                    <a:pt x="4688" y="3093"/>
                    <a:pt x="4623" y="2946"/>
                    <a:pt x="4623" y="2782"/>
                  </a:cubicBezTo>
                  <a:cubicBezTo>
                    <a:pt x="4623" y="2618"/>
                    <a:pt x="4688" y="2438"/>
                    <a:pt x="4803" y="2307"/>
                  </a:cubicBezTo>
                  <a:cubicBezTo>
                    <a:pt x="4937" y="2070"/>
                    <a:pt x="5208" y="1943"/>
                    <a:pt x="5497" y="1943"/>
                  </a:cubicBezTo>
                  <a:cubicBezTo>
                    <a:pt x="5808" y="1943"/>
                    <a:pt x="6140" y="2090"/>
                    <a:pt x="6344" y="2405"/>
                  </a:cubicBezTo>
                  <a:cubicBezTo>
                    <a:pt x="6344" y="2405"/>
                    <a:pt x="6360" y="2421"/>
                    <a:pt x="6377" y="2421"/>
                  </a:cubicBezTo>
                  <a:cubicBezTo>
                    <a:pt x="6590" y="2848"/>
                    <a:pt x="6573" y="3339"/>
                    <a:pt x="6327" y="3749"/>
                  </a:cubicBezTo>
                  <a:cubicBezTo>
                    <a:pt x="6048" y="4240"/>
                    <a:pt x="5411" y="4587"/>
                    <a:pt x="4583" y="4587"/>
                  </a:cubicBezTo>
                  <a:cubicBezTo>
                    <a:pt x="4195" y="4587"/>
                    <a:pt x="3766" y="4511"/>
                    <a:pt x="3311" y="4339"/>
                  </a:cubicBezTo>
                  <a:cubicBezTo>
                    <a:pt x="3262" y="4323"/>
                    <a:pt x="3033" y="4257"/>
                    <a:pt x="2885" y="4175"/>
                  </a:cubicBezTo>
                  <a:cubicBezTo>
                    <a:pt x="2475" y="3962"/>
                    <a:pt x="2033" y="3815"/>
                    <a:pt x="1574" y="3733"/>
                  </a:cubicBezTo>
                  <a:cubicBezTo>
                    <a:pt x="1738" y="3716"/>
                    <a:pt x="1934" y="3683"/>
                    <a:pt x="2148" y="3651"/>
                  </a:cubicBezTo>
                  <a:cubicBezTo>
                    <a:pt x="3885" y="3306"/>
                    <a:pt x="4147" y="831"/>
                    <a:pt x="2688" y="159"/>
                  </a:cubicBezTo>
                  <a:cubicBezTo>
                    <a:pt x="2432" y="48"/>
                    <a:pt x="2195" y="1"/>
                    <a:pt x="198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2" name="Google Shape;2312;p2"/>
            <p:cNvSpPr/>
            <p:nvPr/>
          </p:nvSpPr>
          <p:spPr>
            <a:xfrm>
              <a:off x="1206025" y="1619550"/>
              <a:ext cx="116400" cy="82800"/>
            </a:xfrm>
            <a:custGeom>
              <a:avLst/>
              <a:gdLst/>
              <a:ahLst/>
              <a:cxnLst/>
              <a:rect l="l" t="t" r="r" b="b"/>
              <a:pathLst>
                <a:path w="4656" h="3312" extrusionOk="0">
                  <a:moveTo>
                    <a:pt x="3803" y="0"/>
                  </a:moveTo>
                  <a:lnTo>
                    <a:pt x="3803" y="0"/>
                  </a:lnTo>
                  <a:cubicBezTo>
                    <a:pt x="3885" y="803"/>
                    <a:pt x="3541" y="1574"/>
                    <a:pt x="2902" y="2049"/>
                  </a:cubicBezTo>
                  <a:cubicBezTo>
                    <a:pt x="2488" y="2366"/>
                    <a:pt x="1989" y="2467"/>
                    <a:pt x="1523" y="2467"/>
                  </a:cubicBezTo>
                  <a:cubicBezTo>
                    <a:pt x="713" y="2467"/>
                    <a:pt x="0" y="2164"/>
                    <a:pt x="0" y="2164"/>
                  </a:cubicBezTo>
                  <a:lnTo>
                    <a:pt x="0" y="2164"/>
                  </a:lnTo>
                  <a:cubicBezTo>
                    <a:pt x="1328" y="2869"/>
                    <a:pt x="1836" y="2639"/>
                    <a:pt x="2213" y="3049"/>
                  </a:cubicBezTo>
                  <a:cubicBezTo>
                    <a:pt x="2389" y="3232"/>
                    <a:pt x="2565" y="3287"/>
                    <a:pt x="2722" y="3287"/>
                  </a:cubicBezTo>
                  <a:cubicBezTo>
                    <a:pt x="2902" y="3287"/>
                    <a:pt x="3059" y="3215"/>
                    <a:pt x="3164" y="3180"/>
                  </a:cubicBezTo>
                  <a:cubicBezTo>
                    <a:pt x="3191" y="3173"/>
                    <a:pt x="3217" y="3170"/>
                    <a:pt x="3244" y="3170"/>
                  </a:cubicBezTo>
                  <a:cubicBezTo>
                    <a:pt x="3346" y="3170"/>
                    <a:pt x="3439" y="3220"/>
                    <a:pt x="3492" y="3311"/>
                  </a:cubicBezTo>
                  <a:cubicBezTo>
                    <a:pt x="3524" y="3098"/>
                    <a:pt x="3475" y="2901"/>
                    <a:pt x="3344" y="2721"/>
                  </a:cubicBezTo>
                  <a:cubicBezTo>
                    <a:pt x="3164" y="2524"/>
                    <a:pt x="2770" y="2508"/>
                    <a:pt x="2705" y="2508"/>
                  </a:cubicBezTo>
                  <a:cubicBezTo>
                    <a:pt x="3262" y="2475"/>
                    <a:pt x="3770" y="2180"/>
                    <a:pt x="4098" y="1721"/>
                  </a:cubicBezTo>
                  <a:cubicBezTo>
                    <a:pt x="4655" y="934"/>
                    <a:pt x="3803" y="0"/>
                    <a:pt x="380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3" name="Google Shape;2313;p2"/>
            <p:cNvSpPr/>
            <p:nvPr/>
          </p:nvSpPr>
          <p:spPr>
            <a:xfrm>
              <a:off x="1057275" y="1434125"/>
              <a:ext cx="111075" cy="157175"/>
            </a:xfrm>
            <a:custGeom>
              <a:avLst/>
              <a:gdLst/>
              <a:ahLst/>
              <a:cxnLst/>
              <a:rect l="l" t="t" r="r" b="b"/>
              <a:pathLst>
                <a:path w="4443" h="6287" extrusionOk="0">
                  <a:moveTo>
                    <a:pt x="1809" y="1"/>
                  </a:moveTo>
                  <a:cubicBezTo>
                    <a:pt x="1386" y="1"/>
                    <a:pt x="976" y="150"/>
                    <a:pt x="705" y="451"/>
                  </a:cubicBezTo>
                  <a:cubicBezTo>
                    <a:pt x="0" y="1090"/>
                    <a:pt x="443" y="2139"/>
                    <a:pt x="1033" y="2352"/>
                  </a:cubicBezTo>
                  <a:cubicBezTo>
                    <a:pt x="1156" y="2410"/>
                    <a:pt x="1291" y="2438"/>
                    <a:pt x="1426" y="2438"/>
                  </a:cubicBezTo>
                  <a:cubicBezTo>
                    <a:pt x="1562" y="2438"/>
                    <a:pt x="1697" y="2410"/>
                    <a:pt x="1820" y="2352"/>
                  </a:cubicBezTo>
                  <a:lnTo>
                    <a:pt x="1869" y="2336"/>
                  </a:lnTo>
                  <a:lnTo>
                    <a:pt x="1902" y="2303"/>
                  </a:lnTo>
                  <a:lnTo>
                    <a:pt x="1951" y="2270"/>
                  </a:lnTo>
                  <a:cubicBezTo>
                    <a:pt x="1967" y="2254"/>
                    <a:pt x="1984" y="2237"/>
                    <a:pt x="2000" y="2221"/>
                  </a:cubicBezTo>
                  <a:lnTo>
                    <a:pt x="2066" y="2155"/>
                  </a:lnTo>
                  <a:cubicBezTo>
                    <a:pt x="2229" y="1975"/>
                    <a:pt x="2311" y="1746"/>
                    <a:pt x="2279" y="1500"/>
                  </a:cubicBezTo>
                  <a:cubicBezTo>
                    <a:pt x="2236" y="1168"/>
                    <a:pt x="2025" y="1025"/>
                    <a:pt x="1829" y="1025"/>
                  </a:cubicBezTo>
                  <a:cubicBezTo>
                    <a:pt x="1725" y="1025"/>
                    <a:pt x="1626" y="1065"/>
                    <a:pt x="1557" y="1139"/>
                  </a:cubicBezTo>
                  <a:cubicBezTo>
                    <a:pt x="1394" y="1303"/>
                    <a:pt x="1443" y="1582"/>
                    <a:pt x="1639" y="1696"/>
                  </a:cubicBezTo>
                  <a:cubicBezTo>
                    <a:pt x="1716" y="1731"/>
                    <a:pt x="1785" y="1740"/>
                    <a:pt x="1845" y="1740"/>
                  </a:cubicBezTo>
                  <a:cubicBezTo>
                    <a:pt x="1924" y="1740"/>
                    <a:pt x="1988" y="1724"/>
                    <a:pt x="2033" y="1724"/>
                  </a:cubicBezTo>
                  <a:cubicBezTo>
                    <a:pt x="2086" y="1724"/>
                    <a:pt x="2115" y="1746"/>
                    <a:pt x="2115" y="1844"/>
                  </a:cubicBezTo>
                  <a:cubicBezTo>
                    <a:pt x="2082" y="2041"/>
                    <a:pt x="1967" y="2205"/>
                    <a:pt x="1787" y="2303"/>
                  </a:cubicBezTo>
                  <a:cubicBezTo>
                    <a:pt x="1680" y="2349"/>
                    <a:pt x="1563" y="2373"/>
                    <a:pt x="1445" y="2373"/>
                  </a:cubicBezTo>
                  <a:cubicBezTo>
                    <a:pt x="1309" y="2373"/>
                    <a:pt x="1172" y="2340"/>
                    <a:pt x="1049" y="2270"/>
                  </a:cubicBezTo>
                  <a:cubicBezTo>
                    <a:pt x="508" y="2057"/>
                    <a:pt x="148" y="1106"/>
                    <a:pt x="787" y="565"/>
                  </a:cubicBezTo>
                  <a:cubicBezTo>
                    <a:pt x="1033" y="320"/>
                    <a:pt x="1377" y="172"/>
                    <a:pt x="1721" y="172"/>
                  </a:cubicBezTo>
                  <a:cubicBezTo>
                    <a:pt x="2475" y="205"/>
                    <a:pt x="3295" y="762"/>
                    <a:pt x="3426" y="2221"/>
                  </a:cubicBezTo>
                  <a:cubicBezTo>
                    <a:pt x="3475" y="2778"/>
                    <a:pt x="3426" y="3319"/>
                    <a:pt x="3262" y="3860"/>
                  </a:cubicBezTo>
                  <a:cubicBezTo>
                    <a:pt x="3147" y="4319"/>
                    <a:pt x="2934" y="4745"/>
                    <a:pt x="2672" y="5139"/>
                  </a:cubicBezTo>
                  <a:cubicBezTo>
                    <a:pt x="2262" y="5630"/>
                    <a:pt x="1754" y="6024"/>
                    <a:pt x="1180" y="6286"/>
                  </a:cubicBezTo>
                  <a:cubicBezTo>
                    <a:pt x="1803" y="6040"/>
                    <a:pt x="2361" y="5647"/>
                    <a:pt x="2787" y="5122"/>
                  </a:cubicBezTo>
                  <a:cubicBezTo>
                    <a:pt x="3541" y="4286"/>
                    <a:pt x="4442" y="2254"/>
                    <a:pt x="3164" y="615"/>
                  </a:cubicBezTo>
                  <a:cubicBezTo>
                    <a:pt x="2827" y="207"/>
                    <a:pt x="2308" y="1"/>
                    <a:pt x="180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4" name="Google Shape;2314;p2"/>
            <p:cNvSpPr/>
            <p:nvPr/>
          </p:nvSpPr>
          <p:spPr>
            <a:xfrm>
              <a:off x="360225" y="1736200"/>
              <a:ext cx="211875" cy="254625"/>
            </a:xfrm>
            <a:custGeom>
              <a:avLst/>
              <a:gdLst/>
              <a:ahLst/>
              <a:cxnLst/>
              <a:rect l="l" t="t" r="r" b="b"/>
              <a:pathLst>
                <a:path w="8475" h="10185" extrusionOk="0">
                  <a:moveTo>
                    <a:pt x="2201" y="1"/>
                  </a:moveTo>
                  <a:cubicBezTo>
                    <a:pt x="1284" y="1"/>
                    <a:pt x="448" y="459"/>
                    <a:pt x="246" y="1169"/>
                  </a:cubicBezTo>
                  <a:cubicBezTo>
                    <a:pt x="1" y="1776"/>
                    <a:pt x="181" y="2464"/>
                    <a:pt x="705" y="2858"/>
                  </a:cubicBezTo>
                  <a:cubicBezTo>
                    <a:pt x="722" y="2874"/>
                    <a:pt x="738" y="2874"/>
                    <a:pt x="771" y="2890"/>
                  </a:cubicBezTo>
                  <a:cubicBezTo>
                    <a:pt x="999" y="3032"/>
                    <a:pt x="1257" y="3102"/>
                    <a:pt x="1517" y="3102"/>
                  </a:cubicBezTo>
                  <a:cubicBezTo>
                    <a:pt x="1798" y="3102"/>
                    <a:pt x="2081" y="3020"/>
                    <a:pt x="2328" y="2858"/>
                  </a:cubicBezTo>
                  <a:cubicBezTo>
                    <a:pt x="2476" y="2759"/>
                    <a:pt x="2607" y="2612"/>
                    <a:pt x="2656" y="2431"/>
                  </a:cubicBezTo>
                  <a:cubicBezTo>
                    <a:pt x="2800" y="2028"/>
                    <a:pt x="2501" y="1638"/>
                    <a:pt x="2115" y="1638"/>
                  </a:cubicBezTo>
                  <a:cubicBezTo>
                    <a:pt x="2062" y="1638"/>
                    <a:pt x="2007" y="1645"/>
                    <a:pt x="1951" y="1661"/>
                  </a:cubicBezTo>
                  <a:cubicBezTo>
                    <a:pt x="1623" y="1727"/>
                    <a:pt x="1427" y="2071"/>
                    <a:pt x="1558" y="2382"/>
                  </a:cubicBezTo>
                  <a:cubicBezTo>
                    <a:pt x="1633" y="2634"/>
                    <a:pt x="1922" y="2664"/>
                    <a:pt x="2052" y="2664"/>
                  </a:cubicBezTo>
                  <a:cubicBezTo>
                    <a:pt x="2091" y="2664"/>
                    <a:pt x="2115" y="2661"/>
                    <a:pt x="2115" y="2661"/>
                  </a:cubicBezTo>
                  <a:lnTo>
                    <a:pt x="2115" y="2661"/>
                  </a:lnTo>
                  <a:cubicBezTo>
                    <a:pt x="2082" y="2743"/>
                    <a:pt x="2017" y="2808"/>
                    <a:pt x="1935" y="2858"/>
                  </a:cubicBezTo>
                  <a:cubicBezTo>
                    <a:pt x="1820" y="2923"/>
                    <a:pt x="1689" y="2956"/>
                    <a:pt x="1558" y="2956"/>
                  </a:cubicBezTo>
                  <a:cubicBezTo>
                    <a:pt x="1427" y="2956"/>
                    <a:pt x="1296" y="2923"/>
                    <a:pt x="1181" y="2858"/>
                  </a:cubicBezTo>
                  <a:cubicBezTo>
                    <a:pt x="1099" y="2825"/>
                    <a:pt x="1017" y="2776"/>
                    <a:pt x="951" y="2710"/>
                  </a:cubicBezTo>
                  <a:cubicBezTo>
                    <a:pt x="509" y="2333"/>
                    <a:pt x="427" y="1087"/>
                    <a:pt x="1148" y="514"/>
                  </a:cubicBezTo>
                  <a:cubicBezTo>
                    <a:pt x="1472" y="278"/>
                    <a:pt x="1863" y="148"/>
                    <a:pt x="2260" y="148"/>
                  </a:cubicBezTo>
                  <a:cubicBezTo>
                    <a:pt x="2304" y="148"/>
                    <a:pt x="2349" y="150"/>
                    <a:pt x="2394" y="153"/>
                  </a:cubicBezTo>
                  <a:cubicBezTo>
                    <a:pt x="2525" y="153"/>
                    <a:pt x="2656" y="186"/>
                    <a:pt x="2787" y="219"/>
                  </a:cubicBezTo>
                  <a:cubicBezTo>
                    <a:pt x="3885" y="481"/>
                    <a:pt x="4590" y="1645"/>
                    <a:pt x="4836" y="2858"/>
                  </a:cubicBezTo>
                  <a:cubicBezTo>
                    <a:pt x="4836" y="2874"/>
                    <a:pt x="4836" y="2874"/>
                    <a:pt x="4836" y="2874"/>
                  </a:cubicBezTo>
                  <a:cubicBezTo>
                    <a:pt x="5066" y="4120"/>
                    <a:pt x="4836" y="5365"/>
                    <a:pt x="4902" y="6480"/>
                  </a:cubicBezTo>
                  <a:cubicBezTo>
                    <a:pt x="4852" y="7496"/>
                    <a:pt x="5246" y="8480"/>
                    <a:pt x="5983" y="9185"/>
                  </a:cubicBezTo>
                  <a:cubicBezTo>
                    <a:pt x="6672" y="9808"/>
                    <a:pt x="7557" y="10152"/>
                    <a:pt x="8475" y="10185"/>
                  </a:cubicBezTo>
                  <a:cubicBezTo>
                    <a:pt x="7573" y="10119"/>
                    <a:pt x="6705" y="9742"/>
                    <a:pt x="6033" y="9135"/>
                  </a:cubicBezTo>
                  <a:cubicBezTo>
                    <a:pt x="5328" y="8431"/>
                    <a:pt x="4967" y="7464"/>
                    <a:pt x="5033" y="6480"/>
                  </a:cubicBezTo>
                  <a:cubicBezTo>
                    <a:pt x="4984" y="5382"/>
                    <a:pt x="5229" y="4153"/>
                    <a:pt x="4984" y="2858"/>
                  </a:cubicBezTo>
                  <a:lnTo>
                    <a:pt x="4984" y="2841"/>
                  </a:lnTo>
                  <a:cubicBezTo>
                    <a:pt x="4754" y="1579"/>
                    <a:pt x="4000" y="333"/>
                    <a:pt x="2820" y="71"/>
                  </a:cubicBezTo>
                  <a:cubicBezTo>
                    <a:pt x="2614" y="23"/>
                    <a:pt x="2406" y="1"/>
                    <a:pt x="220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5" name="Google Shape;2315;p2"/>
            <p:cNvSpPr/>
            <p:nvPr/>
          </p:nvSpPr>
          <p:spPr>
            <a:xfrm>
              <a:off x="407775" y="1771775"/>
              <a:ext cx="58200" cy="52575"/>
            </a:xfrm>
            <a:custGeom>
              <a:avLst/>
              <a:gdLst/>
              <a:ahLst/>
              <a:cxnLst/>
              <a:rect l="l" t="t" r="r" b="b"/>
              <a:pathLst>
                <a:path w="2328" h="2103" extrusionOk="0">
                  <a:moveTo>
                    <a:pt x="1812" y="0"/>
                  </a:moveTo>
                  <a:cubicBezTo>
                    <a:pt x="1331" y="0"/>
                    <a:pt x="1020" y="389"/>
                    <a:pt x="934" y="1090"/>
                  </a:cubicBezTo>
                  <a:cubicBezTo>
                    <a:pt x="918" y="1205"/>
                    <a:pt x="885" y="1336"/>
                    <a:pt x="820" y="1435"/>
                  </a:cubicBezTo>
                  <a:cubicBezTo>
                    <a:pt x="619" y="1761"/>
                    <a:pt x="246" y="1799"/>
                    <a:pt x="81" y="1799"/>
                  </a:cubicBezTo>
                  <a:cubicBezTo>
                    <a:pt x="31" y="1799"/>
                    <a:pt x="0" y="1795"/>
                    <a:pt x="0" y="1795"/>
                  </a:cubicBezTo>
                  <a:lnTo>
                    <a:pt x="0" y="1795"/>
                  </a:lnTo>
                  <a:cubicBezTo>
                    <a:pt x="131" y="1850"/>
                    <a:pt x="709" y="2102"/>
                    <a:pt x="1245" y="2102"/>
                  </a:cubicBezTo>
                  <a:cubicBezTo>
                    <a:pt x="1510" y="2102"/>
                    <a:pt x="1766" y="2040"/>
                    <a:pt x="1951" y="1861"/>
                  </a:cubicBezTo>
                  <a:cubicBezTo>
                    <a:pt x="2065" y="1746"/>
                    <a:pt x="2164" y="1599"/>
                    <a:pt x="2213" y="1435"/>
                  </a:cubicBezTo>
                  <a:cubicBezTo>
                    <a:pt x="2328" y="992"/>
                    <a:pt x="2082" y="549"/>
                    <a:pt x="1967" y="386"/>
                  </a:cubicBezTo>
                  <a:cubicBezTo>
                    <a:pt x="1869" y="271"/>
                    <a:pt x="1901" y="107"/>
                    <a:pt x="2033" y="25"/>
                  </a:cubicBezTo>
                  <a:cubicBezTo>
                    <a:pt x="1956" y="8"/>
                    <a:pt x="1882" y="0"/>
                    <a:pt x="181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6" name="Google Shape;2316;p2"/>
            <p:cNvSpPr/>
            <p:nvPr/>
          </p:nvSpPr>
          <p:spPr>
            <a:xfrm>
              <a:off x="306950" y="1737050"/>
              <a:ext cx="73800" cy="48825"/>
            </a:xfrm>
            <a:custGeom>
              <a:avLst/>
              <a:gdLst/>
              <a:ahLst/>
              <a:cxnLst/>
              <a:rect l="l" t="t" r="r" b="b"/>
              <a:pathLst>
                <a:path w="2952" h="1953" extrusionOk="0">
                  <a:moveTo>
                    <a:pt x="2030" y="0"/>
                  </a:moveTo>
                  <a:cubicBezTo>
                    <a:pt x="333" y="0"/>
                    <a:pt x="296" y="1081"/>
                    <a:pt x="296" y="1365"/>
                  </a:cubicBezTo>
                  <a:cubicBezTo>
                    <a:pt x="296" y="1545"/>
                    <a:pt x="181" y="1725"/>
                    <a:pt x="1" y="1791"/>
                  </a:cubicBezTo>
                  <a:cubicBezTo>
                    <a:pt x="268" y="1904"/>
                    <a:pt x="503" y="1952"/>
                    <a:pt x="708" y="1952"/>
                  </a:cubicBezTo>
                  <a:cubicBezTo>
                    <a:pt x="1460" y="1952"/>
                    <a:pt x="1827" y="1306"/>
                    <a:pt x="2033" y="791"/>
                  </a:cubicBezTo>
                  <a:cubicBezTo>
                    <a:pt x="2197" y="398"/>
                    <a:pt x="2541" y="135"/>
                    <a:pt x="2951" y="86"/>
                  </a:cubicBezTo>
                  <a:cubicBezTo>
                    <a:pt x="2600" y="27"/>
                    <a:pt x="2294" y="0"/>
                    <a:pt x="203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7" name="Google Shape;2317;p2"/>
            <p:cNvSpPr/>
            <p:nvPr/>
          </p:nvSpPr>
          <p:spPr>
            <a:xfrm>
              <a:off x="278275" y="1736375"/>
              <a:ext cx="36075" cy="28150"/>
            </a:xfrm>
            <a:custGeom>
              <a:avLst/>
              <a:gdLst/>
              <a:ahLst/>
              <a:cxnLst/>
              <a:rect l="l" t="t" r="r" b="b"/>
              <a:pathLst>
                <a:path w="1443" h="1126" extrusionOk="0">
                  <a:moveTo>
                    <a:pt x="475" y="1"/>
                  </a:moveTo>
                  <a:cubicBezTo>
                    <a:pt x="427" y="1"/>
                    <a:pt x="377" y="10"/>
                    <a:pt x="328" y="31"/>
                  </a:cubicBezTo>
                  <a:cubicBezTo>
                    <a:pt x="99" y="146"/>
                    <a:pt x="0" y="425"/>
                    <a:pt x="99" y="654"/>
                  </a:cubicBezTo>
                  <a:cubicBezTo>
                    <a:pt x="181" y="867"/>
                    <a:pt x="361" y="1015"/>
                    <a:pt x="574" y="1080"/>
                  </a:cubicBezTo>
                  <a:cubicBezTo>
                    <a:pt x="652" y="1110"/>
                    <a:pt x="735" y="1125"/>
                    <a:pt x="818" y="1125"/>
                  </a:cubicBezTo>
                  <a:cubicBezTo>
                    <a:pt x="961" y="1125"/>
                    <a:pt x="1105" y="1081"/>
                    <a:pt x="1230" y="998"/>
                  </a:cubicBezTo>
                  <a:cubicBezTo>
                    <a:pt x="1361" y="884"/>
                    <a:pt x="1443" y="703"/>
                    <a:pt x="1443" y="507"/>
                  </a:cubicBezTo>
                  <a:lnTo>
                    <a:pt x="1443" y="507"/>
                  </a:lnTo>
                  <a:cubicBezTo>
                    <a:pt x="1443" y="507"/>
                    <a:pt x="1124" y="902"/>
                    <a:pt x="763" y="902"/>
                  </a:cubicBezTo>
                  <a:cubicBezTo>
                    <a:pt x="749" y="902"/>
                    <a:pt x="736" y="901"/>
                    <a:pt x="722" y="900"/>
                  </a:cubicBezTo>
                  <a:cubicBezTo>
                    <a:pt x="148" y="834"/>
                    <a:pt x="66" y="261"/>
                    <a:pt x="345" y="113"/>
                  </a:cubicBezTo>
                  <a:cubicBezTo>
                    <a:pt x="388" y="85"/>
                    <a:pt x="435" y="71"/>
                    <a:pt x="481" y="71"/>
                  </a:cubicBezTo>
                  <a:cubicBezTo>
                    <a:pt x="593" y="71"/>
                    <a:pt x="698" y="150"/>
                    <a:pt x="722" y="277"/>
                  </a:cubicBezTo>
                  <a:cubicBezTo>
                    <a:pt x="733" y="389"/>
                    <a:pt x="645" y="455"/>
                    <a:pt x="594" y="455"/>
                  </a:cubicBezTo>
                  <a:cubicBezTo>
                    <a:pt x="569" y="455"/>
                    <a:pt x="552" y="440"/>
                    <a:pt x="558" y="408"/>
                  </a:cubicBezTo>
                  <a:cubicBezTo>
                    <a:pt x="582" y="335"/>
                    <a:pt x="542" y="270"/>
                    <a:pt x="472" y="270"/>
                  </a:cubicBezTo>
                  <a:cubicBezTo>
                    <a:pt x="449" y="270"/>
                    <a:pt x="422" y="277"/>
                    <a:pt x="394" y="294"/>
                  </a:cubicBezTo>
                  <a:cubicBezTo>
                    <a:pt x="263" y="359"/>
                    <a:pt x="394" y="523"/>
                    <a:pt x="394" y="523"/>
                  </a:cubicBezTo>
                  <a:cubicBezTo>
                    <a:pt x="442" y="567"/>
                    <a:pt x="499" y="586"/>
                    <a:pt x="556" y="586"/>
                  </a:cubicBezTo>
                  <a:cubicBezTo>
                    <a:pt x="690" y="586"/>
                    <a:pt x="820" y="476"/>
                    <a:pt x="820" y="326"/>
                  </a:cubicBezTo>
                  <a:cubicBezTo>
                    <a:pt x="807" y="133"/>
                    <a:pt x="652" y="1"/>
                    <a:pt x="47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8" name="Google Shape;2318;p2"/>
            <p:cNvSpPr/>
            <p:nvPr/>
          </p:nvSpPr>
          <p:spPr>
            <a:xfrm>
              <a:off x="866725" y="1772375"/>
              <a:ext cx="30350" cy="84450"/>
            </a:xfrm>
            <a:custGeom>
              <a:avLst/>
              <a:gdLst/>
              <a:ahLst/>
              <a:cxnLst/>
              <a:rect l="l" t="t" r="r" b="b"/>
              <a:pathLst>
                <a:path w="1214" h="3378" extrusionOk="0">
                  <a:moveTo>
                    <a:pt x="607" y="1"/>
                  </a:moveTo>
                  <a:lnTo>
                    <a:pt x="574" y="329"/>
                  </a:lnTo>
                  <a:cubicBezTo>
                    <a:pt x="541" y="607"/>
                    <a:pt x="443" y="870"/>
                    <a:pt x="295" y="1099"/>
                  </a:cubicBezTo>
                  <a:cubicBezTo>
                    <a:pt x="230" y="1198"/>
                    <a:pt x="164" y="1296"/>
                    <a:pt x="115" y="1411"/>
                  </a:cubicBezTo>
                  <a:cubicBezTo>
                    <a:pt x="0" y="1656"/>
                    <a:pt x="49" y="1952"/>
                    <a:pt x="230" y="2165"/>
                  </a:cubicBezTo>
                  <a:cubicBezTo>
                    <a:pt x="426" y="2427"/>
                    <a:pt x="541" y="2722"/>
                    <a:pt x="574" y="3050"/>
                  </a:cubicBezTo>
                  <a:cubicBezTo>
                    <a:pt x="590" y="3132"/>
                    <a:pt x="607" y="3378"/>
                    <a:pt x="607" y="3378"/>
                  </a:cubicBezTo>
                  <a:cubicBezTo>
                    <a:pt x="623" y="3378"/>
                    <a:pt x="640" y="3132"/>
                    <a:pt x="640" y="3050"/>
                  </a:cubicBezTo>
                  <a:cubicBezTo>
                    <a:pt x="689" y="2722"/>
                    <a:pt x="803" y="2427"/>
                    <a:pt x="1000" y="2165"/>
                  </a:cubicBezTo>
                  <a:cubicBezTo>
                    <a:pt x="1180" y="1952"/>
                    <a:pt x="1213" y="1656"/>
                    <a:pt x="1115" y="1411"/>
                  </a:cubicBezTo>
                  <a:cubicBezTo>
                    <a:pt x="1066" y="1296"/>
                    <a:pt x="1000" y="1198"/>
                    <a:pt x="935" y="1099"/>
                  </a:cubicBezTo>
                  <a:cubicBezTo>
                    <a:pt x="771" y="870"/>
                    <a:pt x="689" y="607"/>
                    <a:pt x="656" y="329"/>
                  </a:cubicBezTo>
                  <a:lnTo>
                    <a:pt x="607"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9" name="Google Shape;2319;p2"/>
            <p:cNvSpPr/>
            <p:nvPr/>
          </p:nvSpPr>
          <p:spPr>
            <a:xfrm>
              <a:off x="812225" y="1748625"/>
              <a:ext cx="69675" cy="203675"/>
            </a:xfrm>
            <a:custGeom>
              <a:avLst/>
              <a:gdLst/>
              <a:ahLst/>
              <a:cxnLst/>
              <a:rect l="l" t="t" r="r" b="b"/>
              <a:pathLst>
                <a:path w="2787" h="8147" extrusionOk="0">
                  <a:moveTo>
                    <a:pt x="2082" y="0"/>
                  </a:moveTo>
                  <a:lnTo>
                    <a:pt x="2082" y="0"/>
                  </a:lnTo>
                  <a:cubicBezTo>
                    <a:pt x="2377" y="967"/>
                    <a:pt x="1312" y="1230"/>
                    <a:pt x="689" y="2361"/>
                  </a:cubicBezTo>
                  <a:cubicBezTo>
                    <a:pt x="590" y="2541"/>
                    <a:pt x="508" y="2721"/>
                    <a:pt x="443" y="2918"/>
                  </a:cubicBezTo>
                  <a:cubicBezTo>
                    <a:pt x="0" y="4278"/>
                    <a:pt x="263" y="5229"/>
                    <a:pt x="1574" y="6147"/>
                  </a:cubicBezTo>
                  <a:cubicBezTo>
                    <a:pt x="2705" y="6934"/>
                    <a:pt x="2770" y="7999"/>
                    <a:pt x="2770" y="8147"/>
                  </a:cubicBezTo>
                  <a:cubicBezTo>
                    <a:pt x="2787" y="7655"/>
                    <a:pt x="2623" y="7163"/>
                    <a:pt x="2328" y="6753"/>
                  </a:cubicBezTo>
                  <a:cubicBezTo>
                    <a:pt x="2033" y="6327"/>
                    <a:pt x="1639" y="6081"/>
                    <a:pt x="1049" y="5573"/>
                  </a:cubicBezTo>
                  <a:cubicBezTo>
                    <a:pt x="869" y="5409"/>
                    <a:pt x="738" y="5196"/>
                    <a:pt x="656" y="4967"/>
                  </a:cubicBezTo>
                  <a:cubicBezTo>
                    <a:pt x="312" y="4147"/>
                    <a:pt x="984" y="3279"/>
                    <a:pt x="1312" y="2902"/>
                  </a:cubicBezTo>
                  <a:cubicBezTo>
                    <a:pt x="1459" y="2738"/>
                    <a:pt x="1656" y="2557"/>
                    <a:pt x="1852" y="2361"/>
                  </a:cubicBezTo>
                  <a:cubicBezTo>
                    <a:pt x="2229" y="2016"/>
                    <a:pt x="2475" y="1574"/>
                    <a:pt x="2574" y="1082"/>
                  </a:cubicBezTo>
                  <a:cubicBezTo>
                    <a:pt x="2721" y="181"/>
                    <a:pt x="2082" y="0"/>
                    <a:pt x="208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0" name="Google Shape;2320;p2"/>
            <p:cNvSpPr/>
            <p:nvPr/>
          </p:nvSpPr>
          <p:spPr>
            <a:xfrm>
              <a:off x="737100" y="1512600"/>
              <a:ext cx="60800" cy="136475"/>
            </a:xfrm>
            <a:custGeom>
              <a:avLst/>
              <a:gdLst/>
              <a:ahLst/>
              <a:cxnLst/>
              <a:rect l="l" t="t" r="r" b="b"/>
              <a:pathLst>
                <a:path w="2432" h="5459" extrusionOk="0">
                  <a:moveTo>
                    <a:pt x="991" y="1"/>
                  </a:moveTo>
                  <a:cubicBezTo>
                    <a:pt x="629" y="1"/>
                    <a:pt x="0" y="573"/>
                    <a:pt x="284" y="2426"/>
                  </a:cubicBezTo>
                  <a:cubicBezTo>
                    <a:pt x="612" y="4458"/>
                    <a:pt x="2169" y="5409"/>
                    <a:pt x="2432" y="5458"/>
                  </a:cubicBezTo>
                  <a:cubicBezTo>
                    <a:pt x="2432" y="5458"/>
                    <a:pt x="907" y="4475"/>
                    <a:pt x="776" y="2803"/>
                  </a:cubicBezTo>
                  <a:cubicBezTo>
                    <a:pt x="645" y="1131"/>
                    <a:pt x="1153" y="1098"/>
                    <a:pt x="1317" y="738"/>
                  </a:cubicBezTo>
                  <a:cubicBezTo>
                    <a:pt x="1481" y="377"/>
                    <a:pt x="1399" y="115"/>
                    <a:pt x="1087" y="16"/>
                  </a:cubicBezTo>
                  <a:cubicBezTo>
                    <a:pt x="1058" y="6"/>
                    <a:pt x="1026" y="1"/>
                    <a:pt x="99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1" name="Google Shape;2321;p2"/>
            <p:cNvSpPr/>
            <p:nvPr/>
          </p:nvSpPr>
          <p:spPr>
            <a:xfrm>
              <a:off x="709775" y="1475275"/>
              <a:ext cx="132375" cy="177475"/>
            </a:xfrm>
            <a:custGeom>
              <a:avLst/>
              <a:gdLst/>
              <a:ahLst/>
              <a:cxnLst/>
              <a:rect l="l" t="t" r="r" b="b"/>
              <a:pathLst>
                <a:path w="5295" h="7099" extrusionOk="0">
                  <a:moveTo>
                    <a:pt x="3585" y="1"/>
                  </a:moveTo>
                  <a:cubicBezTo>
                    <a:pt x="3382" y="1"/>
                    <a:pt x="3194" y="23"/>
                    <a:pt x="3033" y="50"/>
                  </a:cubicBezTo>
                  <a:cubicBezTo>
                    <a:pt x="2590" y="132"/>
                    <a:pt x="2180" y="296"/>
                    <a:pt x="1836" y="559"/>
                  </a:cubicBezTo>
                  <a:cubicBezTo>
                    <a:pt x="0" y="1903"/>
                    <a:pt x="345" y="4296"/>
                    <a:pt x="886" y="5443"/>
                  </a:cubicBezTo>
                  <a:cubicBezTo>
                    <a:pt x="1181" y="6115"/>
                    <a:pt x="1672" y="6689"/>
                    <a:pt x="2279" y="7099"/>
                  </a:cubicBezTo>
                  <a:cubicBezTo>
                    <a:pt x="1689" y="6673"/>
                    <a:pt x="1230" y="6082"/>
                    <a:pt x="968" y="5394"/>
                  </a:cubicBezTo>
                  <a:cubicBezTo>
                    <a:pt x="459" y="4247"/>
                    <a:pt x="197" y="1952"/>
                    <a:pt x="1935" y="690"/>
                  </a:cubicBezTo>
                  <a:cubicBezTo>
                    <a:pt x="2358" y="375"/>
                    <a:pt x="2909" y="183"/>
                    <a:pt x="3421" y="183"/>
                  </a:cubicBezTo>
                  <a:cubicBezTo>
                    <a:pt x="3841" y="183"/>
                    <a:pt x="4235" y="312"/>
                    <a:pt x="4508" y="608"/>
                  </a:cubicBezTo>
                  <a:cubicBezTo>
                    <a:pt x="5154" y="1238"/>
                    <a:pt x="4670" y="2297"/>
                    <a:pt x="3982" y="2297"/>
                  </a:cubicBezTo>
                  <a:cubicBezTo>
                    <a:pt x="3972" y="2297"/>
                    <a:pt x="3961" y="2297"/>
                    <a:pt x="3951" y="2296"/>
                  </a:cubicBezTo>
                  <a:cubicBezTo>
                    <a:pt x="3921" y="2299"/>
                    <a:pt x="3891" y="2301"/>
                    <a:pt x="3861" y="2301"/>
                  </a:cubicBezTo>
                  <a:cubicBezTo>
                    <a:pt x="3600" y="2301"/>
                    <a:pt x="3360" y="2173"/>
                    <a:pt x="3213" y="1952"/>
                  </a:cubicBezTo>
                  <a:cubicBezTo>
                    <a:pt x="3164" y="1837"/>
                    <a:pt x="3131" y="1706"/>
                    <a:pt x="3148" y="1591"/>
                  </a:cubicBezTo>
                  <a:cubicBezTo>
                    <a:pt x="3177" y="1334"/>
                    <a:pt x="3255" y="1256"/>
                    <a:pt x="3308" y="1256"/>
                  </a:cubicBezTo>
                  <a:cubicBezTo>
                    <a:pt x="3343" y="1256"/>
                    <a:pt x="3367" y="1290"/>
                    <a:pt x="3361" y="1329"/>
                  </a:cubicBezTo>
                  <a:cubicBezTo>
                    <a:pt x="3317" y="1561"/>
                    <a:pt x="3504" y="1766"/>
                    <a:pt x="3728" y="1766"/>
                  </a:cubicBezTo>
                  <a:cubicBezTo>
                    <a:pt x="3758" y="1766"/>
                    <a:pt x="3789" y="1763"/>
                    <a:pt x="3820" y="1755"/>
                  </a:cubicBezTo>
                  <a:cubicBezTo>
                    <a:pt x="4229" y="1706"/>
                    <a:pt x="4328" y="1149"/>
                    <a:pt x="3967" y="952"/>
                  </a:cubicBezTo>
                  <a:cubicBezTo>
                    <a:pt x="3874" y="905"/>
                    <a:pt x="3775" y="883"/>
                    <a:pt x="3679" y="883"/>
                  </a:cubicBezTo>
                  <a:cubicBezTo>
                    <a:pt x="3371" y="883"/>
                    <a:pt x="3083" y="1106"/>
                    <a:pt x="3033" y="1444"/>
                  </a:cubicBezTo>
                  <a:cubicBezTo>
                    <a:pt x="2984" y="1772"/>
                    <a:pt x="3148" y="2116"/>
                    <a:pt x="3443" y="2263"/>
                  </a:cubicBezTo>
                  <a:lnTo>
                    <a:pt x="3459" y="2280"/>
                  </a:lnTo>
                  <a:lnTo>
                    <a:pt x="3475" y="2280"/>
                  </a:lnTo>
                  <a:cubicBezTo>
                    <a:pt x="3574" y="2329"/>
                    <a:pt x="3672" y="2362"/>
                    <a:pt x="3787" y="2394"/>
                  </a:cubicBezTo>
                  <a:cubicBezTo>
                    <a:pt x="3875" y="2413"/>
                    <a:pt x="3962" y="2422"/>
                    <a:pt x="4048" y="2422"/>
                  </a:cubicBezTo>
                  <a:cubicBezTo>
                    <a:pt x="4653" y="2422"/>
                    <a:pt x="5188" y="1991"/>
                    <a:pt x="5246" y="1460"/>
                  </a:cubicBezTo>
                  <a:cubicBezTo>
                    <a:pt x="5295" y="1050"/>
                    <a:pt x="5131" y="657"/>
                    <a:pt x="4819" y="378"/>
                  </a:cubicBezTo>
                  <a:cubicBezTo>
                    <a:pt x="4429" y="85"/>
                    <a:pt x="3981" y="1"/>
                    <a:pt x="358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2" name="Google Shape;2322;p2"/>
            <p:cNvSpPr/>
            <p:nvPr/>
          </p:nvSpPr>
          <p:spPr>
            <a:xfrm>
              <a:off x="790900" y="1428900"/>
              <a:ext cx="182400" cy="128375"/>
            </a:xfrm>
            <a:custGeom>
              <a:avLst/>
              <a:gdLst/>
              <a:ahLst/>
              <a:cxnLst/>
              <a:rect l="l" t="t" r="r" b="b"/>
              <a:pathLst>
                <a:path w="7296" h="5135" extrusionOk="0">
                  <a:moveTo>
                    <a:pt x="1741" y="0"/>
                  </a:moveTo>
                  <a:cubicBezTo>
                    <a:pt x="1344" y="0"/>
                    <a:pt x="955" y="171"/>
                    <a:pt x="689" y="496"/>
                  </a:cubicBezTo>
                  <a:cubicBezTo>
                    <a:pt x="595" y="628"/>
                    <a:pt x="446" y="700"/>
                    <a:pt x="299" y="700"/>
                  </a:cubicBezTo>
                  <a:cubicBezTo>
                    <a:pt x="191" y="700"/>
                    <a:pt x="84" y="661"/>
                    <a:pt x="1" y="578"/>
                  </a:cubicBezTo>
                  <a:lnTo>
                    <a:pt x="1" y="578"/>
                  </a:lnTo>
                  <a:cubicBezTo>
                    <a:pt x="17" y="955"/>
                    <a:pt x="50" y="1020"/>
                    <a:pt x="1755" y="1725"/>
                  </a:cubicBezTo>
                  <a:cubicBezTo>
                    <a:pt x="3066" y="2282"/>
                    <a:pt x="3509" y="4249"/>
                    <a:pt x="3640" y="5135"/>
                  </a:cubicBezTo>
                  <a:cubicBezTo>
                    <a:pt x="3787" y="4249"/>
                    <a:pt x="4230" y="2282"/>
                    <a:pt x="5541" y="1725"/>
                  </a:cubicBezTo>
                  <a:cubicBezTo>
                    <a:pt x="7246" y="1020"/>
                    <a:pt x="7262" y="955"/>
                    <a:pt x="7295" y="578"/>
                  </a:cubicBezTo>
                  <a:lnTo>
                    <a:pt x="7295" y="578"/>
                  </a:lnTo>
                  <a:cubicBezTo>
                    <a:pt x="7205" y="661"/>
                    <a:pt x="7094" y="700"/>
                    <a:pt x="6985" y="700"/>
                  </a:cubicBezTo>
                  <a:cubicBezTo>
                    <a:pt x="6836" y="700"/>
                    <a:pt x="6692" y="628"/>
                    <a:pt x="6607" y="496"/>
                  </a:cubicBezTo>
                  <a:cubicBezTo>
                    <a:pt x="6331" y="171"/>
                    <a:pt x="5938" y="0"/>
                    <a:pt x="5543" y="0"/>
                  </a:cubicBezTo>
                  <a:cubicBezTo>
                    <a:pt x="5280" y="0"/>
                    <a:pt x="5017" y="76"/>
                    <a:pt x="4787" y="234"/>
                  </a:cubicBezTo>
                  <a:cubicBezTo>
                    <a:pt x="4213" y="643"/>
                    <a:pt x="3836" y="1447"/>
                    <a:pt x="3640" y="2643"/>
                  </a:cubicBezTo>
                  <a:cubicBezTo>
                    <a:pt x="3459" y="1447"/>
                    <a:pt x="3082" y="627"/>
                    <a:pt x="2509" y="234"/>
                  </a:cubicBezTo>
                  <a:cubicBezTo>
                    <a:pt x="2273" y="76"/>
                    <a:pt x="2005" y="0"/>
                    <a:pt x="174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3" name="Google Shape;2323;p2"/>
            <p:cNvSpPr/>
            <p:nvPr/>
          </p:nvSpPr>
          <p:spPr>
            <a:xfrm>
              <a:off x="848700" y="1357275"/>
              <a:ext cx="66800" cy="111075"/>
            </a:xfrm>
            <a:custGeom>
              <a:avLst/>
              <a:gdLst/>
              <a:ahLst/>
              <a:cxnLst/>
              <a:rect l="l" t="t" r="r" b="b"/>
              <a:pathLst>
                <a:path w="2672" h="4443" extrusionOk="0">
                  <a:moveTo>
                    <a:pt x="1344" y="1"/>
                  </a:moveTo>
                  <a:cubicBezTo>
                    <a:pt x="1246" y="165"/>
                    <a:pt x="1147" y="312"/>
                    <a:pt x="1016" y="427"/>
                  </a:cubicBezTo>
                  <a:cubicBezTo>
                    <a:pt x="557" y="853"/>
                    <a:pt x="0" y="1722"/>
                    <a:pt x="738" y="2918"/>
                  </a:cubicBezTo>
                  <a:cubicBezTo>
                    <a:pt x="1016" y="3394"/>
                    <a:pt x="1213" y="3902"/>
                    <a:pt x="1328" y="4443"/>
                  </a:cubicBezTo>
                  <a:cubicBezTo>
                    <a:pt x="1459" y="3902"/>
                    <a:pt x="1656" y="3377"/>
                    <a:pt x="1951" y="2918"/>
                  </a:cubicBezTo>
                  <a:cubicBezTo>
                    <a:pt x="2672" y="1722"/>
                    <a:pt x="2115" y="869"/>
                    <a:pt x="1672" y="427"/>
                  </a:cubicBezTo>
                  <a:cubicBezTo>
                    <a:pt x="1541" y="312"/>
                    <a:pt x="1426" y="165"/>
                    <a:pt x="13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4" name="Google Shape;2324;p2"/>
            <p:cNvSpPr/>
            <p:nvPr/>
          </p:nvSpPr>
          <p:spPr>
            <a:xfrm>
              <a:off x="805650" y="1252725"/>
              <a:ext cx="152875" cy="167675"/>
            </a:xfrm>
            <a:custGeom>
              <a:avLst/>
              <a:gdLst/>
              <a:ahLst/>
              <a:cxnLst/>
              <a:rect l="l" t="t" r="r" b="b"/>
              <a:pathLst>
                <a:path w="6115" h="6707" extrusionOk="0">
                  <a:moveTo>
                    <a:pt x="1900" y="6703"/>
                  </a:moveTo>
                  <a:cubicBezTo>
                    <a:pt x="1901" y="6704"/>
                    <a:pt x="1902" y="6705"/>
                    <a:pt x="1902" y="6707"/>
                  </a:cubicBezTo>
                  <a:cubicBezTo>
                    <a:pt x="1902" y="6706"/>
                    <a:pt x="1901" y="6704"/>
                    <a:pt x="1900" y="6703"/>
                  </a:cubicBezTo>
                  <a:close/>
                  <a:moveTo>
                    <a:pt x="1593" y="0"/>
                  </a:moveTo>
                  <a:cubicBezTo>
                    <a:pt x="1195" y="0"/>
                    <a:pt x="805" y="155"/>
                    <a:pt x="575" y="445"/>
                  </a:cubicBezTo>
                  <a:cubicBezTo>
                    <a:pt x="1" y="1101"/>
                    <a:pt x="476" y="2068"/>
                    <a:pt x="1132" y="2101"/>
                  </a:cubicBezTo>
                  <a:cubicBezTo>
                    <a:pt x="1151" y="2102"/>
                    <a:pt x="1169" y="2102"/>
                    <a:pt x="1187" y="2102"/>
                  </a:cubicBezTo>
                  <a:cubicBezTo>
                    <a:pt x="1784" y="2102"/>
                    <a:pt x="1997" y="1584"/>
                    <a:pt x="1870" y="1281"/>
                  </a:cubicBezTo>
                  <a:cubicBezTo>
                    <a:pt x="1827" y="1113"/>
                    <a:pt x="1665" y="992"/>
                    <a:pt x="1495" y="992"/>
                  </a:cubicBezTo>
                  <a:cubicBezTo>
                    <a:pt x="1467" y="992"/>
                    <a:pt x="1439" y="996"/>
                    <a:pt x="1411" y="1003"/>
                  </a:cubicBezTo>
                  <a:cubicBezTo>
                    <a:pt x="1247" y="1019"/>
                    <a:pt x="1148" y="1167"/>
                    <a:pt x="1165" y="1314"/>
                  </a:cubicBezTo>
                  <a:cubicBezTo>
                    <a:pt x="1154" y="1470"/>
                    <a:pt x="1275" y="1566"/>
                    <a:pt x="1403" y="1566"/>
                  </a:cubicBezTo>
                  <a:cubicBezTo>
                    <a:pt x="1477" y="1566"/>
                    <a:pt x="1553" y="1534"/>
                    <a:pt x="1607" y="1462"/>
                  </a:cubicBezTo>
                  <a:cubicBezTo>
                    <a:pt x="1648" y="1398"/>
                    <a:pt x="1690" y="1373"/>
                    <a:pt x="1727" y="1373"/>
                  </a:cubicBezTo>
                  <a:cubicBezTo>
                    <a:pt x="1796" y="1373"/>
                    <a:pt x="1847" y="1459"/>
                    <a:pt x="1837" y="1544"/>
                  </a:cubicBezTo>
                  <a:cubicBezTo>
                    <a:pt x="1747" y="1788"/>
                    <a:pt x="1516" y="1941"/>
                    <a:pt x="1271" y="1941"/>
                  </a:cubicBezTo>
                  <a:cubicBezTo>
                    <a:pt x="1203" y="1941"/>
                    <a:pt x="1134" y="1929"/>
                    <a:pt x="1066" y="1904"/>
                  </a:cubicBezTo>
                  <a:cubicBezTo>
                    <a:pt x="657" y="1790"/>
                    <a:pt x="460" y="1052"/>
                    <a:pt x="1017" y="659"/>
                  </a:cubicBezTo>
                  <a:cubicBezTo>
                    <a:pt x="1144" y="566"/>
                    <a:pt x="1328" y="517"/>
                    <a:pt x="1534" y="517"/>
                  </a:cubicBezTo>
                  <a:cubicBezTo>
                    <a:pt x="2130" y="517"/>
                    <a:pt x="2903" y="930"/>
                    <a:pt x="2951" y="1904"/>
                  </a:cubicBezTo>
                  <a:cubicBezTo>
                    <a:pt x="2951" y="3068"/>
                    <a:pt x="2017" y="4117"/>
                    <a:pt x="1771" y="4887"/>
                  </a:cubicBezTo>
                  <a:cubicBezTo>
                    <a:pt x="1417" y="5949"/>
                    <a:pt x="1853" y="6616"/>
                    <a:pt x="1900" y="6703"/>
                  </a:cubicBezTo>
                  <a:lnTo>
                    <a:pt x="1900" y="6703"/>
                  </a:lnTo>
                  <a:cubicBezTo>
                    <a:pt x="1607" y="6146"/>
                    <a:pt x="1592" y="5492"/>
                    <a:pt x="1853" y="4920"/>
                  </a:cubicBezTo>
                  <a:cubicBezTo>
                    <a:pt x="2050" y="4396"/>
                    <a:pt x="2476" y="3838"/>
                    <a:pt x="2804" y="3134"/>
                  </a:cubicBezTo>
                  <a:cubicBezTo>
                    <a:pt x="2919" y="2921"/>
                    <a:pt x="3001" y="2675"/>
                    <a:pt x="3050" y="2429"/>
                  </a:cubicBezTo>
                  <a:cubicBezTo>
                    <a:pt x="3115" y="2675"/>
                    <a:pt x="3197" y="2921"/>
                    <a:pt x="3312" y="3134"/>
                  </a:cubicBezTo>
                  <a:cubicBezTo>
                    <a:pt x="3623" y="3838"/>
                    <a:pt x="4066" y="4396"/>
                    <a:pt x="4263" y="4920"/>
                  </a:cubicBezTo>
                  <a:cubicBezTo>
                    <a:pt x="4509" y="5494"/>
                    <a:pt x="4492" y="6150"/>
                    <a:pt x="4214" y="6707"/>
                  </a:cubicBezTo>
                  <a:cubicBezTo>
                    <a:pt x="4246" y="6641"/>
                    <a:pt x="4705" y="5969"/>
                    <a:pt x="4345" y="4887"/>
                  </a:cubicBezTo>
                  <a:cubicBezTo>
                    <a:pt x="4082" y="4117"/>
                    <a:pt x="3165" y="3068"/>
                    <a:pt x="3148" y="1904"/>
                  </a:cubicBezTo>
                  <a:cubicBezTo>
                    <a:pt x="3209" y="930"/>
                    <a:pt x="3985" y="517"/>
                    <a:pt x="4582" y="517"/>
                  </a:cubicBezTo>
                  <a:cubicBezTo>
                    <a:pt x="4788" y="517"/>
                    <a:pt x="4972" y="566"/>
                    <a:pt x="5099" y="659"/>
                  </a:cubicBezTo>
                  <a:cubicBezTo>
                    <a:pt x="5656" y="1052"/>
                    <a:pt x="5459" y="1790"/>
                    <a:pt x="5033" y="1904"/>
                  </a:cubicBezTo>
                  <a:cubicBezTo>
                    <a:pt x="4969" y="1929"/>
                    <a:pt x="4903" y="1941"/>
                    <a:pt x="4837" y="1941"/>
                  </a:cubicBezTo>
                  <a:cubicBezTo>
                    <a:pt x="4600" y="1941"/>
                    <a:pt x="4369" y="1788"/>
                    <a:pt x="4279" y="1544"/>
                  </a:cubicBezTo>
                  <a:cubicBezTo>
                    <a:pt x="4258" y="1459"/>
                    <a:pt x="4312" y="1373"/>
                    <a:pt x="4385" y="1373"/>
                  </a:cubicBezTo>
                  <a:cubicBezTo>
                    <a:pt x="4424" y="1373"/>
                    <a:pt x="4468" y="1398"/>
                    <a:pt x="4509" y="1462"/>
                  </a:cubicBezTo>
                  <a:cubicBezTo>
                    <a:pt x="4557" y="1534"/>
                    <a:pt x="4629" y="1566"/>
                    <a:pt x="4702" y="1566"/>
                  </a:cubicBezTo>
                  <a:cubicBezTo>
                    <a:pt x="4826" y="1566"/>
                    <a:pt x="4951" y="1470"/>
                    <a:pt x="4951" y="1314"/>
                  </a:cubicBezTo>
                  <a:cubicBezTo>
                    <a:pt x="4968" y="1167"/>
                    <a:pt x="4853" y="1019"/>
                    <a:pt x="4705" y="1003"/>
                  </a:cubicBezTo>
                  <a:cubicBezTo>
                    <a:pt x="4675" y="996"/>
                    <a:pt x="4645" y="992"/>
                    <a:pt x="4615" y="992"/>
                  </a:cubicBezTo>
                  <a:cubicBezTo>
                    <a:pt x="4439" y="992"/>
                    <a:pt x="4286" y="1113"/>
                    <a:pt x="4230" y="1281"/>
                  </a:cubicBezTo>
                  <a:cubicBezTo>
                    <a:pt x="4103" y="1584"/>
                    <a:pt x="4346" y="2102"/>
                    <a:pt x="4930" y="2102"/>
                  </a:cubicBezTo>
                  <a:cubicBezTo>
                    <a:pt x="4948" y="2102"/>
                    <a:pt x="4966" y="2102"/>
                    <a:pt x="4984" y="2101"/>
                  </a:cubicBezTo>
                  <a:cubicBezTo>
                    <a:pt x="5607" y="2068"/>
                    <a:pt x="6115" y="1101"/>
                    <a:pt x="5525" y="445"/>
                  </a:cubicBezTo>
                  <a:cubicBezTo>
                    <a:pt x="5302" y="155"/>
                    <a:pt x="4916" y="0"/>
                    <a:pt x="4520" y="0"/>
                  </a:cubicBezTo>
                  <a:cubicBezTo>
                    <a:pt x="4045" y="0"/>
                    <a:pt x="3554" y="224"/>
                    <a:pt x="3312" y="708"/>
                  </a:cubicBezTo>
                  <a:cubicBezTo>
                    <a:pt x="3197" y="872"/>
                    <a:pt x="3099" y="1068"/>
                    <a:pt x="3050" y="1265"/>
                  </a:cubicBezTo>
                  <a:cubicBezTo>
                    <a:pt x="3001" y="1068"/>
                    <a:pt x="2919" y="872"/>
                    <a:pt x="2804" y="708"/>
                  </a:cubicBezTo>
                  <a:cubicBezTo>
                    <a:pt x="2562" y="224"/>
                    <a:pt x="2071" y="0"/>
                    <a:pt x="15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5" name="Google Shape;2325;p2"/>
            <p:cNvSpPr/>
            <p:nvPr/>
          </p:nvSpPr>
          <p:spPr>
            <a:xfrm>
              <a:off x="681900" y="1337600"/>
              <a:ext cx="130350" cy="204925"/>
            </a:xfrm>
            <a:custGeom>
              <a:avLst/>
              <a:gdLst/>
              <a:ahLst/>
              <a:cxnLst/>
              <a:rect l="l" t="t" r="r" b="b"/>
              <a:pathLst>
                <a:path w="5214" h="8197" extrusionOk="0">
                  <a:moveTo>
                    <a:pt x="4115" y="1"/>
                  </a:moveTo>
                  <a:cubicBezTo>
                    <a:pt x="4115" y="1"/>
                    <a:pt x="4197" y="624"/>
                    <a:pt x="3804" y="837"/>
                  </a:cubicBezTo>
                  <a:cubicBezTo>
                    <a:pt x="3410" y="1050"/>
                    <a:pt x="2853" y="1542"/>
                    <a:pt x="3443" y="2050"/>
                  </a:cubicBezTo>
                  <a:cubicBezTo>
                    <a:pt x="4033" y="2574"/>
                    <a:pt x="4213" y="3328"/>
                    <a:pt x="3689" y="4066"/>
                  </a:cubicBezTo>
                  <a:cubicBezTo>
                    <a:pt x="3689" y="4066"/>
                    <a:pt x="3984" y="2968"/>
                    <a:pt x="3263" y="2476"/>
                  </a:cubicBezTo>
                  <a:cubicBezTo>
                    <a:pt x="3059" y="2348"/>
                    <a:pt x="2898" y="2313"/>
                    <a:pt x="2782" y="2313"/>
                  </a:cubicBezTo>
                  <a:cubicBezTo>
                    <a:pt x="2646" y="2313"/>
                    <a:pt x="2574" y="2361"/>
                    <a:pt x="2574" y="2361"/>
                  </a:cubicBezTo>
                  <a:cubicBezTo>
                    <a:pt x="2623" y="2492"/>
                    <a:pt x="2656" y="2640"/>
                    <a:pt x="2673" y="2787"/>
                  </a:cubicBezTo>
                  <a:cubicBezTo>
                    <a:pt x="2689" y="3000"/>
                    <a:pt x="2214" y="3361"/>
                    <a:pt x="2558" y="3754"/>
                  </a:cubicBezTo>
                  <a:cubicBezTo>
                    <a:pt x="2902" y="4148"/>
                    <a:pt x="3148" y="4918"/>
                    <a:pt x="1951" y="5803"/>
                  </a:cubicBezTo>
                  <a:cubicBezTo>
                    <a:pt x="1951" y="5803"/>
                    <a:pt x="2558" y="4443"/>
                    <a:pt x="2197" y="3738"/>
                  </a:cubicBezTo>
                  <a:cubicBezTo>
                    <a:pt x="1820" y="3000"/>
                    <a:pt x="1378" y="3148"/>
                    <a:pt x="952" y="2558"/>
                  </a:cubicBezTo>
                  <a:cubicBezTo>
                    <a:pt x="952" y="2558"/>
                    <a:pt x="1" y="3082"/>
                    <a:pt x="738" y="4230"/>
                  </a:cubicBezTo>
                  <a:cubicBezTo>
                    <a:pt x="1607" y="5590"/>
                    <a:pt x="542" y="7279"/>
                    <a:pt x="1460" y="8196"/>
                  </a:cubicBezTo>
                  <a:cubicBezTo>
                    <a:pt x="1460" y="8196"/>
                    <a:pt x="1410" y="6836"/>
                    <a:pt x="2673" y="5607"/>
                  </a:cubicBezTo>
                  <a:cubicBezTo>
                    <a:pt x="3935" y="4377"/>
                    <a:pt x="5213" y="2853"/>
                    <a:pt x="41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6" name="Google Shape;2326;p2"/>
            <p:cNvSpPr/>
            <p:nvPr/>
          </p:nvSpPr>
          <p:spPr>
            <a:xfrm>
              <a:off x="796650" y="1312200"/>
              <a:ext cx="75425" cy="113125"/>
            </a:xfrm>
            <a:custGeom>
              <a:avLst/>
              <a:gdLst/>
              <a:ahLst/>
              <a:cxnLst/>
              <a:rect l="l" t="t" r="r" b="b"/>
              <a:pathLst>
                <a:path w="3017" h="4525" extrusionOk="0">
                  <a:moveTo>
                    <a:pt x="2574" y="1"/>
                  </a:moveTo>
                  <a:lnTo>
                    <a:pt x="2574" y="1"/>
                  </a:lnTo>
                  <a:cubicBezTo>
                    <a:pt x="2525" y="279"/>
                    <a:pt x="2262" y="542"/>
                    <a:pt x="1623" y="820"/>
                  </a:cubicBezTo>
                  <a:cubicBezTo>
                    <a:pt x="967" y="1099"/>
                    <a:pt x="1213" y="1935"/>
                    <a:pt x="1263" y="2131"/>
                  </a:cubicBezTo>
                  <a:cubicBezTo>
                    <a:pt x="1325" y="2304"/>
                    <a:pt x="1373" y="2642"/>
                    <a:pt x="1190" y="2642"/>
                  </a:cubicBezTo>
                  <a:cubicBezTo>
                    <a:pt x="1182" y="2642"/>
                    <a:pt x="1173" y="2641"/>
                    <a:pt x="1164" y="2640"/>
                  </a:cubicBezTo>
                  <a:cubicBezTo>
                    <a:pt x="951" y="2623"/>
                    <a:pt x="1000" y="2508"/>
                    <a:pt x="1099" y="1820"/>
                  </a:cubicBezTo>
                  <a:cubicBezTo>
                    <a:pt x="1172" y="1319"/>
                    <a:pt x="863" y="1255"/>
                    <a:pt x="700" y="1255"/>
                  </a:cubicBezTo>
                  <a:cubicBezTo>
                    <a:pt x="645" y="1255"/>
                    <a:pt x="607" y="1263"/>
                    <a:pt x="607" y="1263"/>
                  </a:cubicBezTo>
                  <a:cubicBezTo>
                    <a:pt x="738" y="1427"/>
                    <a:pt x="722" y="1673"/>
                    <a:pt x="590" y="1820"/>
                  </a:cubicBezTo>
                  <a:cubicBezTo>
                    <a:pt x="345" y="2066"/>
                    <a:pt x="33" y="2345"/>
                    <a:pt x="295" y="3099"/>
                  </a:cubicBezTo>
                  <a:cubicBezTo>
                    <a:pt x="558" y="3853"/>
                    <a:pt x="0" y="4525"/>
                    <a:pt x="0" y="4525"/>
                  </a:cubicBezTo>
                  <a:lnTo>
                    <a:pt x="0" y="4525"/>
                  </a:lnTo>
                  <a:cubicBezTo>
                    <a:pt x="3016" y="2017"/>
                    <a:pt x="2574" y="1"/>
                    <a:pt x="25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7" name="Google Shape;2327;p2"/>
            <p:cNvSpPr/>
            <p:nvPr/>
          </p:nvSpPr>
          <p:spPr>
            <a:xfrm>
              <a:off x="646250" y="1526925"/>
              <a:ext cx="89775" cy="106575"/>
            </a:xfrm>
            <a:custGeom>
              <a:avLst/>
              <a:gdLst/>
              <a:ahLst/>
              <a:cxnLst/>
              <a:rect l="l" t="t" r="r" b="b"/>
              <a:pathLst>
                <a:path w="3591" h="4263" extrusionOk="0">
                  <a:moveTo>
                    <a:pt x="1869" y="1"/>
                  </a:moveTo>
                  <a:cubicBezTo>
                    <a:pt x="1869" y="1"/>
                    <a:pt x="2000" y="263"/>
                    <a:pt x="1640" y="509"/>
                  </a:cubicBezTo>
                  <a:cubicBezTo>
                    <a:pt x="1296" y="755"/>
                    <a:pt x="1" y="2427"/>
                    <a:pt x="3590" y="4262"/>
                  </a:cubicBezTo>
                  <a:cubicBezTo>
                    <a:pt x="3590" y="4262"/>
                    <a:pt x="2738" y="3754"/>
                    <a:pt x="2640" y="2476"/>
                  </a:cubicBezTo>
                  <a:cubicBezTo>
                    <a:pt x="2525" y="1181"/>
                    <a:pt x="2804" y="492"/>
                    <a:pt x="18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8" name="Google Shape;2328;p2"/>
            <p:cNvSpPr/>
            <p:nvPr/>
          </p:nvSpPr>
          <p:spPr>
            <a:xfrm>
              <a:off x="536850" y="1592325"/>
              <a:ext cx="197125" cy="145025"/>
            </a:xfrm>
            <a:custGeom>
              <a:avLst/>
              <a:gdLst/>
              <a:ahLst/>
              <a:cxnLst/>
              <a:rect l="l" t="t" r="r" b="b"/>
              <a:pathLst>
                <a:path w="7885" h="5801" extrusionOk="0">
                  <a:moveTo>
                    <a:pt x="4664" y="1"/>
                  </a:moveTo>
                  <a:cubicBezTo>
                    <a:pt x="4525" y="1"/>
                    <a:pt x="4390" y="46"/>
                    <a:pt x="4262" y="138"/>
                  </a:cubicBezTo>
                  <a:cubicBezTo>
                    <a:pt x="3885" y="403"/>
                    <a:pt x="3662" y="609"/>
                    <a:pt x="3475" y="609"/>
                  </a:cubicBezTo>
                  <a:cubicBezTo>
                    <a:pt x="3418" y="609"/>
                    <a:pt x="3365" y="590"/>
                    <a:pt x="3311" y="548"/>
                  </a:cubicBezTo>
                  <a:lnTo>
                    <a:pt x="3311" y="548"/>
                  </a:lnTo>
                  <a:cubicBezTo>
                    <a:pt x="3311" y="548"/>
                    <a:pt x="3016" y="1187"/>
                    <a:pt x="3688" y="1384"/>
                  </a:cubicBezTo>
                  <a:cubicBezTo>
                    <a:pt x="4377" y="1581"/>
                    <a:pt x="4852" y="1728"/>
                    <a:pt x="4754" y="2105"/>
                  </a:cubicBezTo>
                  <a:cubicBezTo>
                    <a:pt x="4655" y="2482"/>
                    <a:pt x="3705" y="2548"/>
                    <a:pt x="2590" y="2712"/>
                  </a:cubicBezTo>
                  <a:cubicBezTo>
                    <a:pt x="1475" y="2876"/>
                    <a:pt x="590" y="3154"/>
                    <a:pt x="623" y="4138"/>
                  </a:cubicBezTo>
                  <a:cubicBezTo>
                    <a:pt x="648" y="4884"/>
                    <a:pt x="498" y="5250"/>
                    <a:pt x="247" y="5250"/>
                  </a:cubicBezTo>
                  <a:cubicBezTo>
                    <a:pt x="173" y="5250"/>
                    <a:pt x="90" y="5218"/>
                    <a:pt x="0" y="5154"/>
                  </a:cubicBezTo>
                  <a:lnTo>
                    <a:pt x="0" y="5154"/>
                  </a:lnTo>
                  <a:cubicBezTo>
                    <a:pt x="0" y="5154"/>
                    <a:pt x="261" y="5801"/>
                    <a:pt x="1218" y="5801"/>
                  </a:cubicBezTo>
                  <a:cubicBezTo>
                    <a:pt x="1411" y="5801"/>
                    <a:pt x="1632" y="5775"/>
                    <a:pt x="1885" y="5711"/>
                  </a:cubicBezTo>
                  <a:cubicBezTo>
                    <a:pt x="3393" y="5334"/>
                    <a:pt x="3574" y="4121"/>
                    <a:pt x="4213" y="3367"/>
                  </a:cubicBezTo>
                  <a:cubicBezTo>
                    <a:pt x="4852" y="2613"/>
                    <a:pt x="5491" y="1991"/>
                    <a:pt x="7885" y="1925"/>
                  </a:cubicBezTo>
                  <a:cubicBezTo>
                    <a:pt x="7885" y="1925"/>
                    <a:pt x="6409" y="1810"/>
                    <a:pt x="5868" y="958"/>
                  </a:cubicBezTo>
                  <a:cubicBezTo>
                    <a:pt x="5461" y="335"/>
                    <a:pt x="5045" y="1"/>
                    <a:pt x="466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9" name="Google Shape;2329;p2"/>
            <p:cNvSpPr/>
            <p:nvPr/>
          </p:nvSpPr>
          <p:spPr>
            <a:xfrm>
              <a:off x="637250" y="1651850"/>
              <a:ext cx="192200" cy="157025"/>
            </a:xfrm>
            <a:custGeom>
              <a:avLst/>
              <a:gdLst/>
              <a:ahLst/>
              <a:cxnLst/>
              <a:rect l="l" t="t" r="r" b="b"/>
              <a:pathLst>
                <a:path w="7688" h="6281" extrusionOk="0">
                  <a:moveTo>
                    <a:pt x="3366" y="0"/>
                  </a:moveTo>
                  <a:cubicBezTo>
                    <a:pt x="3321" y="0"/>
                    <a:pt x="3275" y="1"/>
                    <a:pt x="3229" y="3"/>
                  </a:cubicBezTo>
                  <a:cubicBezTo>
                    <a:pt x="2656" y="19"/>
                    <a:pt x="2098" y="183"/>
                    <a:pt x="1607" y="478"/>
                  </a:cubicBezTo>
                  <a:cubicBezTo>
                    <a:pt x="1443" y="560"/>
                    <a:pt x="1279" y="675"/>
                    <a:pt x="1131" y="823"/>
                  </a:cubicBezTo>
                  <a:cubicBezTo>
                    <a:pt x="0" y="1806"/>
                    <a:pt x="344" y="3888"/>
                    <a:pt x="1705" y="4215"/>
                  </a:cubicBezTo>
                  <a:cubicBezTo>
                    <a:pt x="1838" y="4248"/>
                    <a:pt x="1974" y="4264"/>
                    <a:pt x="2110" y="4264"/>
                  </a:cubicBezTo>
                  <a:cubicBezTo>
                    <a:pt x="2596" y="4264"/>
                    <a:pt x="3075" y="4062"/>
                    <a:pt x="3344" y="3691"/>
                  </a:cubicBezTo>
                  <a:cubicBezTo>
                    <a:pt x="3639" y="3248"/>
                    <a:pt x="3639" y="2658"/>
                    <a:pt x="3344" y="2216"/>
                  </a:cubicBezTo>
                  <a:cubicBezTo>
                    <a:pt x="3135" y="1923"/>
                    <a:pt x="2805" y="1763"/>
                    <a:pt x="2470" y="1763"/>
                  </a:cubicBezTo>
                  <a:cubicBezTo>
                    <a:pt x="2281" y="1763"/>
                    <a:pt x="2090" y="1814"/>
                    <a:pt x="1918" y="1921"/>
                  </a:cubicBezTo>
                  <a:cubicBezTo>
                    <a:pt x="1639" y="2085"/>
                    <a:pt x="1508" y="2412"/>
                    <a:pt x="1607" y="2724"/>
                  </a:cubicBezTo>
                  <a:cubicBezTo>
                    <a:pt x="1623" y="2822"/>
                    <a:pt x="1672" y="2904"/>
                    <a:pt x="1738" y="2970"/>
                  </a:cubicBezTo>
                  <a:cubicBezTo>
                    <a:pt x="1845" y="3071"/>
                    <a:pt x="1987" y="3114"/>
                    <a:pt x="2127" y="3114"/>
                  </a:cubicBezTo>
                  <a:cubicBezTo>
                    <a:pt x="2371" y="3114"/>
                    <a:pt x="2608" y="2983"/>
                    <a:pt x="2639" y="2806"/>
                  </a:cubicBezTo>
                  <a:cubicBezTo>
                    <a:pt x="2713" y="2542"/>
                    <a:pt x="2510" y="2304"/>
                    <a:pt x="2255" y="2304"/>
                  </a:cubicBezTo>
                  <a:cubicBezTo>
                    <a:pt x="2225" y="2304"/>
                    <a:pt x="2195" y="2307"/>
                    <a:pt x="2164" y="2314"/>
                  </a:cubicBezTo>
                  <a:cubicBezTo>
                    <a:pt x="1902" y="2380"/>
                    <a:pt x="1918" y="2511"/>
                    <a:pt x="1836" y="2527"/>
                  </a:cubicBezTo>
                  <a:cubicBezTo>
                    <a:pt x="1831" y="2528"/>
                    <a:pt x="1826" y="2528"/>
                    <a:pt x="1821" y="2528"/>
                  </a:cubicBezTo>
                  <a:cubicBezTo>
                    <a:pt x="1736" y="2528"/>
                    <a:pt x="1721" y="2396"/>
                    <a:pt x="1721" y="2396"/>
                  </a:cubicBezTo>
                  <a:cubicBezTo>
                    <a:pt x="1721" y="2199"/>
                    <a:pt x="1836" y="2019"/>
                    <a:pt x="2016" y="1937"/>
                  </a:cubicBezTo>
                  <a:cubicBezTo>
                    <a:pt x="2158" y="1864"/>
                    <a:pt x="2310" y="1829"/>
                    <a:pt x="2459" y="1829"/>
                  </a:cubicBezTo>
                  <a:cubicBezTo>
                    <a:pt x="2776" y="1829"/>
                    <a:pt x="3084" y="1986"/>
                    <a:pt x="3262" y="2265"/>
                  </a:cubicBezTo>
                  <a:cubicBezTo>
                    <a:pt x="3541" y="2675"/>
                    <a:pt x="3524" y="3216"/>
                    <a:pt x="3246" y="3625"/>
                  </a:cubicBezTo>
                  <a:cubicBezTo>
                    <a:pt x="3007" y="3940"/>
                    <a:pt x="2575" y="4119"/>
                    <a:pt x="2136" y="4119"/>
                  </a:cubicBezTo>
                  <a:cubicBezTo>
                    <a:pt x="2002" y="4119"/>
                    <a:pt x="1868" y="4102"/>
                    <a:pt x="1738" y="4068"/>
                  </a:cubicBezTo>
                  <a:cubicBezTo>
                    <a:pt x="541" y="3773"/>
                    <a:pt x="197" y="1855"/>
                    <a:pt x="1262" y="937"/>
                  </a:cubicBezTo>
                  <a:cubicBezTo>
                    <a:pt x="1738" y="491"/>
                    <a:pt x="2319" y="321"/>
                    <a:pt x="2905" y="321"/>
                  </a:cubicBezTo>
                  <a:cubicBezTo>
                    <a:pt x="3610" y="321"/>
                    <a:pt x="4322" y="567"/>
                    <a:pt x="4868" y="872"/>
                  </a:cubicBezTo>
                  <a:cubicBezTo>
                    <a:pt x="5803" y="1413"/>
                    <a:pt x="6540" y="2249"/>
                    <a:pt x="6934" y="3248"/>
                  </a:cubicBezTo>
                  <a:cubicBezTo>
                    <a:pt x="7262" y="4052"/>
                    <a:pt x="7442" y="4920"/>
                    <a:pt x="7442" y="5789"/>
                  </a:cubicBezTo>
                  <a:cubicBezTo>
                    <a:pt x="7442" y="5937"/>
                    <a:pt x="7425" y="6084"/>
                    <a:pt x="7409" y="6232"/>
                  </a:cubicBezTo>
                  <a:lnTo>
                    <a:pt x="7409" y="6281"/>
                  </a:lnTo>
                  <a:lnTo>
                    <a:pt x="7425" y="6232"/>
                  </a:lnTo>
                  <a:lnTo>
                    <a:pt x="7447" y="6135"/>
                  </a:lnTo>
                  <a:lnTo>
                    <a:pt x="7447" y="6135"/>
                  </a:lnTo>
                  <a:cubicBezTo>
                    <a:pt x="7448" y="6144"/>
                    <a:pt x="7452" y="6154"/>
                    <a:pt x="7458" y="6166"/>
                  </a:cubicBezTo>
                  <a:lnTo>
                    <a:pt x="7458" y="6068"/>
                  </a:lnTo>
                  <a:cubicBezTo>
                    <a:pt x="7688" y="4871"/>
                    <a:pt x="7540" y="3625"/>
                    <a:pt x="7016" y="2527"/>
                  </a:cubicBezTo>
                  <a:cubicBezTo>
                    <a:pt x="6314" y="1109"/>
                    <a:pt x="4962" y="0"/>
                    <a:pt x="33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0" name="Google Shape;2330;p2"/>
            <p:cNvSpPr/>
            <p:nvPr/>
          </p:nvSpPr>
          <p:spPr>
            <a:xfrm>
              <a:off x="743725" y="1699800"/>
              <a:ext cx="75900" cy="81625"/>
            </a:xfrm>
            <a:custGeom>
              <a:avLst/>
              <a:gdLst/>
              <a:ahLst/>
              <a:cxnLst/>
              <a:rect l="l" t="t" r="r" b="b"/>
              <a:pathLst>
                <a:path w="3036" h="3265" extrusionOk="0">
                  <a:moveTo>
                    <a:pt x="720" y="0"/>
                  </a:moveTo>
                  <a:cubicBezTo>
                    <a:pt x="60" y="0"/>
                    <a:pt x="1" y="781"/>
                    <a:pt x="1085" y="970"/>
                  </a:cubicBezTo>
                  <a:cubicBezTo>
                    <a:pt x="2347" y="1166"/>
                    <a:pt x="3035" y="3265"/>
                    <a:pt x="3035" y="3265"/>
                  </a:cubicBezTo>
                  <a:cubicBezTo>
                    <a:pt x="3035" y="3265"/>
                    <a:pt x="2724" y="1003"/>
                    <a:pt x="1462" y="249"/>
                  </a:cubicBezTo>
                  <a:cubicBezTo>
                    <a:pt x="1170" y="71"/>
                    <a:pt x="918" y="0"/>
                    <a:pt x="7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1" name="Google Shape;2331;p2"/>
            <p:cNvSpPr/>
            <p:nvPr/>
          </p:nvSpPr>
          <p:spPr>
            <a:xfrm>
              <a:off x="590925" y="1693300"/>
              <a:ext cx="130350" cy="112950"/>
            </a:xfrm>
            <a:custGeom>
              <a:avLst/>
              <a:gdLst/>
              <a:ahLst/>
              <a:cxnLst/>
              <a:rect l="l" t="t" r="r" b="b"/>
              <a:pathLst>
                <a:path w="5214" h="4518" extrusionOk="0">
                  <a:moveTo>
                    <a:pt x="2181" y="0"/>
                  </a:moveTo>
                  <a:lnTo>
                    <a:pt x="2181" y="0"/>
                  </a:lnTo>
                  <a:cubicBezTo>
                    <a:pt x="2017" y="214"/>
                    <a:pt x="1902" y="443"/>
                    <a:pt x="1820" y="673"/>
                  </a:cubicBezTo>
                  <a:cubicBezTo>
                    <a:pt x="1689" y="1082"/>
                    <a:pt x="1132" y="1328"/>
                    <a:pt x="558" y="1705"/>
                  </a:cubicBezTo>
                  <a:cubicBezTo>
                    <a:pt x="1" y="2082"/>
                    <a:pt x="83" y="2705"/>
                    <a:pt x="214" y="3049"/>
                  </a:cubicBezTo>
                  <a:cubicBezTo>
                    <a:pt x="263" y="3262"/>
                    <a:pt x="247" y="3508"/>
                    <a:pt x="132" y="3721"/>
                  </a:cubicBezTo>
                  <a:cubicBezTo>
                    <a:pt x="394" y="3492"/>
                    <a:pt x="706" y="3328"/>
                    <a:pt x="1050" y="3230"/>
                  </a:cubicBezTo>
                  <a:cubicBezTo>
                    <a:pt x="1673" y="3049"/>
                    <a:pt x="1656" y="2754"/>
                    <a:pt x="1640" y="2295"/>
                  </a:cubicBezTo>
                  <a:cubicBezTo>
                    <a:pt x="1626" y="1901"/>
                    <a:pt x="1793" y="1868"/>
                    <a:pt x="1850" y="1868"/>
                  </a:cubicBezTo>
                  <a:cubicBezTo>
                    <a:pt x="1862" y="1868"/>
                    <a:pt x="1870" y="1869"/>
                    <a:pt x="1870" y="1869"/>
                  </a:cubicBezTo>
                  <a:cubicBezTo>
                    <a:pt x="1878" y="1868"/>
                    <a:pt x="1886" y="1868"/>
                    <a:pt x="1894" y="1868"/>
                  </a:cubicBezTo>
                  <a:cubicBezTo>
                    <a:pt x="2161" y="1868"/>
                    <a:pt x="2099" y="2402"/>
                    <a:pt x="2083" y="2689"/>
                  </a:cubicBezTo>
                  <a:cubicBezTo>
                    <a:pt x="2050" y="2984"/>
                    <a:pt x="1952" y="3590"/>
                    <a:pt x="2492" y="4164"/>
                  </a:cubicBezTo>
                  <a:cubicBezTo>
                    <a:pt x="2734" y="4428"/>
                    <a:pt x="3055" y="4518"/>
                    <a:pt x="3373" y="4518"/>
                  </a:cubicBezTo>
                  <a:cubicBezTo>
                    <a:pt x="3767" y="4518"/>
                    <a:pt x="4158" y="4380"/>
                    <a:pt x="4394" y="4262"/>
                  </a:cubicBezTo>
                  <a:cubicBezTo>
                    <a:pt x="4505" y="4217"/>
                    <a:pt x="4618" y="4194"/>
                    <a:pt x="4730" y="4194"/>
                  </a:cubicBezTo>
                  <a:cubicBezTo>
                    <a:pt x="4899" y="4194"/>
                    <a:pt x="5065" y="4245"/>
                    <a:pt x="5213" y="4344"/>
                  </a:cubicBezTo>
                  <a:cubicBezTo>
                    <a:pt x="5082" y="3475"/>
                    <a:pt x="4640" y="3197"/>
                    <a:pt x="4017" y="3131"/>
                  </a:cubicBezTo>
                  <a:cubicBezTo>
                    <a:pt x="3378" y="3066"/>
                    <a:pt x="2525" y="2853"/>
                    <a:pt x="2197" y="1771"/>
                  </a:cubicBezTo>
                  <a:cubicBezTo>
                    <a:pt x="1853" y="705"/>
                    <a:pt x="2181" y="1"/>
                    <a:pt x="218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2" name="Google Shape;2332;p2"/>
            <p:cNvSpPr/>
            <p:nvPr/>
          </p:nvSpPr>
          <p:spPr>
            <a:xfrm>
              <a:off x="611825" y="1769525"/>
              <a:ext cx="31600" cy="49600"/>
            </a:xfrm>
            <a:custGeom>
              <a:avLst/>
              <a:gdLst/>
              <a:ahLst/>
              <a:cxnLst/>
              <a:rect l="l" t="t" r="r" b="b"/>
              <a:pathLst>
                <a:path w="1264" h="1984" extrusionOk="0">
                  <a:moveTo>
                    <a:pt x="952" y="0"/>
                  </a:moveTo>
                  <a:lnTo>
                    <a:pt x="952" y="0"/>
                  </a:lnTo>
                  <a:cubicBezTo>
                    <a:pt x="952" y="0"/>
                    <a:pt x="952" y="1"/>
                    <a:pt x="952" y="1"/>
                  </a:cubicBezTo>
                  <a:lnTo>
                    <a:pt x="952" y="1"/>
                  </a:lnTo>
                  <a:cubicBezTo>
                    <a:pt x="952" y="0"/>
                    <a:pt x="952" y="0"/>
                    <a:pt x="952" y="0"/>
                  </a:cubicBezTo>
                  <a:close/>
                  <a:moveTo>
                    <a:pt x="952" y="1"/>
                  </a:moveTo>
                  <a:cubicBezTo>
                    <a:pt x="951" y="8"/>
                    <a:pt x="931" y="94"/>
                    <a:pt x="493" y="344"/>
                  </a:cubicBezTo>
                  <a:cubicBezTo>
                    <a:pt x="165" y="525"/>
                    <a:pt x="1" y="918"/>
                    <a:pt x="116" y="1295"/>
                  </a:cubicBezTo>
                  <a:cubicBezTo>
                    <a:pt x="132" y="1377"/>
                    <a:pt x="148" y="1443"/>
                    <a:pt x="165" y="1525"/>
                  </a:cubicBezTo>
                  <a:cubicBezTo>
                    <a:pt x="214" y="1754"/>
                    <a:pt x="247" y="1984"/>
                    <a:pt x="247" y="1984"/>
                  </a:cubicBezTo>
                  <a:cubicBezTo>
                    <a:pt x="247" y="1984"/>
                    <a:pt x="247" y="1852"/>
                    <a:pt x="771" y="1557"/>
                  </a:cubicBezTo>
                  <a:cubicBezTo>
                    <a:pt x="788" y="1557"/>
                    <a:pt x="804" y="1541"/>
                    <a:pt x="820" y="1525"/>
                  </a:cubicBezTo>
                  <a:cubicBezTo>
                    <a:pt x="1263" y="1230"/>
                    <a:pt x="1083" y="836"/>
                    <a:pt x="1001" y="558"/>
                  </a:cubicBezTo>
                  <a:cubicBezTo>
                    <a:pt x="952" y="377"/>
                    <a:pt x="935" y="197"/>
                    <a:pt x="95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3" name="Google Shape;2333;p2"/>
            <p:cNvSpPr/>
            <p:nvPr/>
          </p:nvSpPr>
          <p:spPr>
            <a:xfrm>
              <a:off x="468825" y="1554475"/>
              <a:ext cx="173775" cy="121375"/>
            </a:xfrm>
            <a:custGeom>
              <a:avLst/>
              <a:gdLst/>
              <a:ahLst/>
              <a:cxnLst/>
              <a:rect l="l" t="t" r="r" b="b"/>
              <a:pathLst>
                <a:path w="6951" h="4855" extrusionOk="0">
                  <a:moveTo>
                    <a:pt x="5001" y="1"/>
                  </a:moveTo>
                  <a:cubicBezTo>
                    <a:pt x="4775" y="1"/>
                    <a:pt x="4523" y="54"/>
                    <a:pt x="4246" y="177"/>
                  </a:cubicBezTo>
                  <a:cubicBezTo>
                    <a:pt x="2787" y="833"/>
                    <a:pt x="3049" y="3308"/>
                    <a:pt x="4803" y="3668"/>
                  </a:cubicBezTo>
                  <a:cubicBezTo>
                    <a:pt x="5000" y="3701"/>
                    <a:pt x="5213" y="3734"/>
                    <a:pt x="5377" y="3750"/>
                  </a:cubicBezTo>
                  <a:cubicBezTo>
                    <a:pt x="4918" y="3832"/>
                    <a:pt x="4475" y="3980"/>
                    <a:pt x="4065" y="4193"/>
                  </a:cubicBezTo>
                  <a:cubicBezTo>
                    <a:pt x="3918" y="4259"/>
                    <a:pt x="3672" y="4341"/>
                    <a:pt x="3639" y="4357"/>
                  </a:cubicBezTo>
                  <a:cubicBezTo>
                    <a:pt x="3181" y="4529"/>
                    <a:pt x="2750" y="4605"/>
                    <a:pt x="2361" y="4605"/>
                  </a:cubicBezTo>
                  <a:cubicBezTo>
                    <a:pt x="1525" y="4605"/>
                    <a:pt x="886" y="4254"/>
                    <a:pt x="607" y="3750"/>
                  </a:cubicBezTo>
                  <a:cubicBezTo>
                    <a:pt x="361" y="3341"/>
                    <a:pt x="361" y="2849"/>
                    <a:pt x="574" y="2439"/>
                  </a:cubicBezTo>
                  <a:cubicBezTo>
                    <a:pt x="574" y="2439"/>
                    <a:pt x="574" y="2423"/>
                    <a:pt x="590" y="2406"/>
                  </a:cubicBezTo>
                  <a:cubicBezTo>
                    <a:pt x="794" y="2092"/>
                    <a:pt x="1131" y="1945"/>
                    <a:pt x="1446" y="1945"/>
                  </a:cubicBezTo>
                  <a:cubicBezTo>
                    <a:pt x="1739" y="1945"/>
                    <a:pt x="2013" y="2071"/>
                    <a:pt x="2148" y="2308"/>
                  </a:cubicBezTo>
                  <a:cubicBezTo>
                    <a:pt x="2246" y="2439"/>
                    <a:pt x="2311" y="2619"/>
                    <a:pt x="2311" y="2783"/>
                  </a:cubicBezTo>
                  <a:cubicBezTo>
                    <a:pt x="2311" y="2947"/>
                    <a:pt x="2246" y="3095"/>
                    <a:pt x="2148" y="3193"/>
                  </a:cubicBezTo>
                  <a:cubicBezTo>
                    <a:pt x="2033" y="3290"/>
                    <a:pt x="1971" y="3321"/>
                    <a:pt x="1940" y="3321"/>
                  </a:cubicBezTo>
                  <a:cubicBezTo>
                    <a:pt x="1913" y="3321"/>
                    <a:pt x="1911" y="3298"/>
                    <a:pt x="1918" y="3275"/>
                  </a:cubicBezTo>
                  <a:cubicBezTo>
                    <a:pt x="2034" y="3023"/>
                    <a:pt x="1738" y="2851"/>
                    <a:pt x="1483" y="2851"/>
                  </a:cubicBezTo>
                  <a:cubicBezTo>
                    <a:pt x="1307" y="2851"/>
                    <a:pt x="1151" y="2933"/>
                    <a:pt x="1164" y="3128"/>
                  </a:cubicBezTo>
                  <a:cubicBezTo>
                    <a:pt x="1153" y="3407"/>
                    <a:pt x="1401" y="3542"/>
                    <a:pt x="1659" y="3542"/>
                  </a:cubicBezTo>
                  <a:cubicBezTo>
                    <a:pt x="1779" y="3542"/>
                    <a:pt x="1901" y="3513"/>
                    <a:pt x="2000" y="3455"/>
                  </a:cubicBezTo>
                  <a:lnTo>
                    <a:pt x="2033" y="3423"/>
                  </a:lnTo>
                  <a:cubicBezTo>
                    <a:pt x="2066" y="3406"/>
                    <a:pt x="2082" y="3390"/>
                    <a:pt x="2098" y="3373"/>
                  </a:cubicBezTo>
                  <a:lnTo>
                    <a:pt x="2115" y="3373"/>
                  </a:lnTo>
                  <a:cubicBezTo>
                    <a:pt x="2410" y="3078"/>
                    <a:pt x="2459" y="2619"/>
                    <a:pt x="2197" y="2275"/>
                  </a:cubicBezTo>
                  <a:cubicBezTo>
                    <a:pt x="2066" y="1997"/>
                    <a:pt x="1750" y="1845"/>
                    <a:pt x="1412" y="1845"/>
                  </a:cubicBezTo>
                  <a:cubicBezTo>
                    <a:pt x="1074" y="1845"/>
                    <a:pt x="713" y="1997"/>
                    <a:pt x="492" y="2324"/>
                  </a:cubicBezTo>
                  <a:cubicBezTo>
                    <a:pt x="0" y="3078"/>
                    <a:pt x="213" y="4078"/>
                    <a:pt x="967" y="4554"/>
                  </a:cubicBezTo>
                  <a:cubicBezTo>
                    <a:pt x="1312" y="4754"/>
                    <a:pt x="1693" y="4855"/>
                    <a:pt x="2091" y="4855"/>
                  </a:cubicBezTo>
                  <a:cubicBezTo>
                    <a:pt x="2148" y="4855"/>
                    <a:pt x="2205" y="4853"/>
                    <a:pt x="2262" y="4849"/>
                  </a:cubicBezTo>
                  <a:cubicBezTo>
                    <a:pt x="3164" y="4832"/>
                    <a:pt x="3869" y="4341"/>
                    <a:pt x="5049" y="3980"/>
                  </a:cubicBezTo>
                  <a:cubicBezTo>
                    <a:pt x="5491" y="3882"/>
                    <a:pt x="5918" y="3800"/>
                    <a:pt x="6360" y="3767"/>
                  </a:cubicBezTo>
                  <a:cubicBezTo>
                    <a:pt x="6573" y="3750"/>
                    <a:pt x="6770" y="3701"/>
                    <a:pt x="6950" y="3603"/>
                  </a:cubicBezTo>
                  <a:lnTo>
                    <a:pt x="6950" y="3603"/>
                  </a:lnTo>
                  <a:cubicBezTo>
                    <a:pt x="6950" y="3603"/>
                    <a:pt x="6827" y="3632"/>
                    <a:pt x="6672" y="3632"/>
                  </a:cubicBezTo>
                  <a:cubicBezTo>
                    <a:pt x="6516" y="3632"/>
                    <a:pt x="6327" y="3603"/>
                    <a:pt x="6196" y="3488"/>
                  </a:cubicBezTo>
                  <a:cubicBezTo>
                    <a:pt x="5934" y="3242"/>
                    <a:pt x="5934" y="3341"/>
                    <a:pt x="5655" y="3259"/>
                  </a:cubicBezTo>
                  <a:cubicBezTo>
                    <a:pt x="5491" y="3210"/>
                    <a:pt x="5377" y="3046"/>
                    <a:pt x="5377" y="2882"/>
                  </a:cubicBezTo>
                  <a:cubicBezTo>
                    <a:pt x="5180" y="3046"/>
                    <a:pt x="5147" y="3341"/>
                    <a:pt x="5295" y="3554"/>
                  </a:cubicBezTo>
                  <a:cubicBezTo>
                    <a:pt x="5295" y="3554"/>
                    <a:pt x="4590" y="3554"/>
                    <a:pt x="4410" y="3177"/>
                  </a:cubicBezTo>
                  <a:cubicBezTo>
                    <a:pt x="4229" y="2800"/>
                    <a:pt x="4442" y="2816"/>
                    <a:pt x="4573" y="2718"/>
                  </a:cubicBezTo>
                  <a:cubicBezTo>
                    <a:pt x="4721" y="2636"/>
                    <a:pt x="4770" y="2505"/>
                    <a:pt x="4623" y="2292"/>
                  </a:cubicBezTo>
                  <a:cubicBezTo>
                    <a:pt x="4459" y="2079"/>
                    <a:pt x="4492" y="1718"/>
                    <a:pt x="4754" y="1718"/>
                  </a:cubicBezTo>
                  <a:cubicBezTo>
                    <a:pt x="4672" y="1541"/>
                    <a:pt x="4500" y="1443"/>
                    <a:pt x="4313" y="1443"/>
                  </a:cubicBezTo>
                  <a:cubicBezTo>
                    <a:pt x="4274" y="1443"/>
                    <a:pt x="4235" y="1447"/>
                    <a:pt x="4196" y="1456"/>
                  </a:cubicBezTo>
                  <a:cubicBezTo>
                    <a:pt x="3770" y="1538"/>
                    <a:pt x="3770" y="2144"/>
                    <a:pt x="3770" y="2144"/>
                  </a:cubicBezTo>
                  <a:cubicBezTo>
                    <a:pt x="3770" y="2144"/>
                    <a:pt x="3475" y="1390"/>
                    <a:pt x="3951" y="1013"/>
                  </a:cubicBezTo>
                  <a:cubicBezTo>
                    <a:pt x="4140" y="868"/>
                    <a:pt x="4290" y="813"/>
                    <a:pt x="4407" y="813"/>
                  </a:cubicBezTo>
                  <a:cubicBezTo>
                    <a:pt x="4595" y="813"/>
                    <a:pt x="4697" y="954"/>
                    <a:pt x="4737" y="1095"/>
                  </a:cubicBezTo>
                  <a:cubicBezTo>
                    <a:pt x="4790" y="1281"/>
                    <a:pt x="4886" y="1434"/>
                    <a:pt x="5034" y="1434"/>
                  </a:cubicBezTo>
                  <a:cubicBezTo>
                    <a:pt x="5069" y="1434"/>
                    <a:pt x="5106" y="1425"/>
                    <a:pt x="5147" y="1406"/>
                  </a:cubicBezTo>
                  <a:cubicBezTo>
                    <a:pt x="5280" y="1340"/>
                    <a:pt x="5398" y="1236"/>
                    <a:pt x="5496" y="1236"/>
                  </a:cubicBezTo>
                  <a:cubicBezTo>
                    <a:pt x="5543" y="1236"/>
                    <a:pt x="5585" y="1261"/>
                    <a:pt x="5623" y="1325"/>
                  </a:cubicBezTo>
                  <a:cubicBezTo>
                    <a:pt x="5754" y="1587"/>
                    <a:pt x="5639" y="1882"/>
                    <a:pt x="5377" y="1997"/>
                  </a:cubicBezTo>
                  <a:cubicBezTo>
                    <a:pt x="5377" y="1997"/>
                    <a:pt x="5388" y="1997"/>
                    <a:pt x="5408" y="1997"/>
                  </a:cubicBezTo>
                  <a:cubicBezTo>
                    <a:pt x="5548" y="1997"/>
                    <a:pt x="6116" y="1960"/>
                    <a:pt x="6245" y="1357"/>
                  </a:cubicBezTo>
                  <a:cubicBezTo>
                    <a:pt x="6350" y="809"/>
                    <a:pt x="5882" y="1"/>
                    <a:pt x="500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4" name="Google Shape;2334;p2"/>
            <p:cNvSpPr/>
            <p:nvPr/>
          </p:nvSpPr>
          <p:spPr>
            <a:xfrm>
              <a:off x="441775" y="1619550"/>
              <a:ext cx="116400" cy="82375"/>
            </a:xfrm>
            <a:custGeom>
              <a:avLst/>
              <a:gdLst/>
              <a:ahLst/>
              <a:cxnLst/>
              <a:rect l="l" t="t" r="r" b="b"/>
              <a:pathLst>
                <a:path w="4656" h="3295" extrusionOk="0">
                  <a:moveTo>
                    <a:pt x="836" y="0"/>
                  </a:moveTo>
                  <a:cubicBezTo>
                    <a:pt x="836" y="0"/>
                    <a:pt x="1" y="918"/>
                    <a:pt x="558" y="1721"/>
                  </a:cubicBezTo>
                  <a:cubicBezTo>
                    <a:pt x="869" y="2180"/>
                    <a:pt x="1377" y="2459"/>
                    <a:pt x="1935" y="2492"/>
                  </a:cubicBezTo>
                  <a:cubicBezTo>
                    <a:pt x="1869" y="2492"/>
                    <a:pt x="1476" y="2492"/>
                    <a:pt x="1295" y="2721"/>
                  </a:cubicBezTo>
                  <a:cubicBezTo>
                    <a:pt x="1181" y="2885"/>
                    <a:pt x="1131" y="3098"/>
                    <a:pt x="1148" y="3295"/>
                  </a:cubicBezTo>
                  <a:cubicBezTo>
                    <a:pt x="1200" y="3203"/>
                    <a:pt x="1304" y="3154"/>
                    <a:pt x="1402" y="3154"/>
                  </a:cubicBezTo>
                  <a:cubicBezTo>
                    <a:pt x="1427" y="3154"/>
                    <a:pt x="1452" y="3157"/>
                    <a:pt x="1476" y="3164"/>
                  </a:cubicBezTo>
                  <a:cubicBezTo>
                    <a:pt x="1591" y="3199"/>
                    <a:pt x="1754" y="3278"/>
                    <a:pt x="1939" y="3278"/>
                  </a:cubicBezTo>
                  <a:cubicBezTo>
                    <a:pt x="2096" y="3278"/>
                    <a:pt x="2270" y="3221"/>
                    <a:pt x="2443" y="3032"/>
                  </a:cubicBezTo>
                  <a:cubicBezTo>
                    <a:pt x="2820" y="2639"/>
                    <a:pt x="3312" y="2869"/>
                    <a:pt x="4656" y="2147"/>
                  </a:cubicBezTo>
                  <a:lnTo>
                    <a:pt x="4656" y="2147"/>
                  </a:lnTo>
                  <a:cubicBezTo>
                    <a:pt x="4656" y="2147"/>
                    <a:pt x="3926" y="2455"/>
                    <a:pt x="3109" y="2455"/>
                  </a:cubicBezTo>
                  <a:cubicBezTo>
                    <a:pt x="2647" y="2455"/>
                    <a:pt x="2157" y="2357"/>
                    <a:pt x="1754" y="2049"/>
                  </a:cubicBezTo>
                  <a:cubicBezTo>
                    <a:pt x="1099" y="1574"/>
                    <a:pt x="754" y="803"/>
                    <a:pt x="8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5" name="Google Shape;2335;p2"/>
            <p:cNvSpPr/>
            <p:nvPr/>
          </p:nvSpPr>
          <p:spPr>
            <a:xfrm>
              <a:off x="595450" y="1434125"/>
              <a:ext cx="111075" cy="157175"/>
            </a:xfrm>
            <a:custGeom>
              <a:avLst/>
              <a:gdLst/>
              <a:ahLst/>
              <a:cxnLst/>
              <a:rect l="l" t="t" r="r" b="b"/>
              <a:pathLst>
                <a:path w="4443" h="6287" extrusionOk="0">
                  <a:moveTo>
                    <a:pt x="2645" y="1"/>
                  </a:moveTo>
                  <a:cubicBezTo>
                    <a:pt x="2147" y="1"/>
                    <a:pt x="1624" y="207"/>
                    <a:pt x="1279" y="615"/>
                  </a:cubicBezTo>
                  <a:cubicBezTo>
                    <a:pt x="0" y="2254"/>
                    <a:pt x="918" y="4270"/>
                    <a:pt x="1656" y="5122"/>
                  </a:cubicBezTo>
                  <a:cubicBezTo>
                    <a:pt x="2082" y="5630"/>
                    <a:pt x="2639" y="6040"/>
                    <a:pt x="3262" y="6286"/>
                  </a:cubicBezTo>
                  <a:cubicBezTo>
                    <a:pt x="2688" y="6007"/>
                    <a:pt x="2180" y="5614"/>
                    <a:pt x="1771" y="5122"/>
                  </a:cubicBezTo>
                  <a:cubicBezTo>
                    <a:pt x="1508" y="4745"/>
                    <a:pt x="1295" y="4303"/>
                    <a:pt x="1180" y="3844"/>
                  </a:cubicBezTo>
                  <a:cubicBezTo>
                    <a:pt x="1017" y="3319"/>
                    <a:pt x="967" y="2762"/>
                    <a:pt x="1017" y="2205"/>
                  </a:cubicBezTo>
                  <a:cubicBezTo>
                    <a:pt x="1148" y="746"/>
                    <a:pt x="1967" y="188"/>
                    <a:pt x="2721" y="156"/>
                  </a:cubicBezTo>
                  <a:cubicBezTo>
                    <a:pt x="3065" y="156"/>
                    <a:pt x="3410" y="303"/>
                    <a:pt x="3656" y="549"/>
                  </a:cubicBezTo>
                  <a:cubicBezTo>
                    <a:pt x="4295" y="1106"/>
                    <a:pt x="3934" y="2041"/>
                    <a:pt x="3393" y="2270"/>
                  </a:cubicBezTo>
                  <a:cubicBezTo>
                    <a:pt x="3270" y="2332"/>
                    <a:pt x="3133" y="2365"/>
                    <a:pt x="2997" y="2365"/>
                  </a:cubicBezTo>
                  <a:cubicBezTo>
                    <a:pt x="2879" y="2365"/>
                    <a:pt x="2762" y="2340"/>
                    <a:pt x="2656" y="2287"/>
                  </a:cubicBezTo>
                  <a:cubicBezTo>
                    <a:pt x="2475" y="2188"/>
                    <a:pt x="2361" y="2024"/>
                    <a:pt x="2344" y="1828"/>
                  </a:cubicBezTo>
                  <a:cubicBezTo>
                    <a:pt x="2344" y="1730"/>
                    <a:pt x="2370" y="1707"/>
                    <a:pt x="2420" y="1707"/>
                  </a:cubicBezTo>
                  <a:cubicBezTo>
                    <a:pt x="2463" y="1707"/>
                    <a:pt x="2523" y="1724"/>
                    <a:pt x="2600" y="1724"/>
                  </a:cubicBezTo>
                  <a:cubicBezTo>
                    <a:pt x="2658" y="1724"/>
                    <a:pt x="2726" y="1714"/>
                    <a:pt x="2803" y="1680"/>
                  </a:cubicBezTo>
                  <a:cubicBezTo>
                    <a:pt x="3000" y="1565"/>
                    <a:pt x="3049" y="1287"/>
                    <a:pt x="2885" y="1123"/>
                  </a:cubicBezTo>
                  <a:cubicBezTo>
                    <a:pt x="2812" y="1055"/>
                    <a:pt x="2711" y="1016"/>
                    <a:pt x="2608" y="1016"/>
                  </a:cubicBezTo>
                  <a:cubicBezTo>
                    <a:pt x="2412" y="1016"/>
                    <a:pt x="2207" y="1156"/>
                    <a:pt x="2164" y="1500"/>
                  </a:cubicBezTo>
                  <a:cubicBezTo>
                    <a:pt x="2131" y="1729"/>
                    <a:pt x="2213" y="1975"/>
                    <a:pt x="2377" y="2155"/>
                  </a:cubicBezTo>
                  <a:cubicBezTo>
                    <a:pt x="2393" y="2172"/>
                    <a:pt x="2410" y="2188"/>
                    <a:pt x="2443" y="2205"/>
                  </a:cubicBezTo>
                  <a:cubicBezTo>
                    <a:pt x="2459" y="2221"/>
                    <a:pt x="2475" y="2237"/>
                    <a:pt x="2492" y="2254"/>
                  </a:cubicBezTo>
                  <a:lnTo>
                    <a:pt x="2541" y="2287"/>
                  </a:lnTo>
                  <a:lnTo>
                    <a:pt x="2574" y="2319"/>
                  </a:lnTo>
                  <a:lnTo>
                    <a:pt x="2623" y="2336"/>
                  </a:lnTo>
                  <a:cubicBezTo>
                    <a:pt x="2746" y="2401"/>
                    <a:pt x="2881" y="2434"/>
                    <a:pt x="3016" y="2434"/>
                  </a:cubicBezTo>
                  <a:cubicBezTo>
                    <a:pt x="3151" y="2434"/>
                    <a:pt x="3287" y="2401"/>
                    <a:pt x="3410" y="2336"/>
                  </a:cubicBezTo>
                  <a:cubicBezTo>
                    <a:pt x="4000" y="2139"/>
                    <a:pt x="4442" y="1090"/>
                    <a:pt x="3737" y="451"/>
                  </a:cubicBezTo>
                  <a:cubicBezTo>
                    <a:pt x="3474" y="150"/>
                    <a:pt x="3069" y="1"/>
                    <a:pt x="26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6" name="Google Shape;2336;p2"/>
            <p:cNvSpPr/>
            <p:nvPr/>
          </p:nvSpPr>
          <p:spPr>
            <a:xfrm>
              <a:off x="2587000" y="2651850"/>
              <a:ext cx="227025" cy="157750"/>
            </a:xfrm>
            <a:custGeom>
              <a:avLst/>
              <a:gdLst/>
              <a:ahLst/>
              <a:cxnLst/>
              <a:rect l="l" t="t" r="r" b="b"/>
              <a:pathLst>
                <a:path w="9081" h="6310" extrusionOk="0">
                  <a:moveTo>
                    <a:pt x="2016" y="1"/>
                  </a:moveTo>
                  <a:cubicBezTo>
                    <a:pt x="1101" y="1"/>
                    <a:pt x="82" y="653"/>
                    <a:pt x="49" y="1850"/>
                  </a:cubicBezTo>
                  <a:cubicBezTo>
                    <a:pt x="0" y="2719"/>
                    <a:pt x="475" y="3522"/>
                    <a:pt x="1246" y="3931"/>
                  </a:cubicBezTo>
                  <a:cubicBezTo>
                    <a:pt x="1740" y="4189"/>
                    <a:pt x="2291" y="4291"/>
                    <a:pt x="2857" y="4291"/>
                  </a:cubicBezTo>
                  <a:cubicBezTo>
                    <a:pt x="3192" y="4291"/>
                    <a:pt x="3533" y="4255"/>
                    <a:pt x="3868" y="4194"/>
                  </a:cubicBezTo>
                  <a:cubicBezTo>
                    <a:pt x="4754" y="3948"/>
                    <a:pt x="5573" y="3620"/>
                    <a:pt x="6393" y="3423"/>
                  </a:cubicBezTo>
                  <a:cubicBezTo>
                    <a:pt x="6599" y="3370"/>
                    <a:pt x="6808" y="3343"/>
                    <a:pt x="7012" y="3343"/>
                  </a:cubicBezTo>
                  <a:cubicBezTo>
                    <a:pt x="7622" y="3343"/>
                    <a:pt x="8192" y="3580"/>
                    <a:pt x="8524" y="4046"/>
                  </a:cubicBezTo>
                  <a:cubicBezTo>
                    <a:pt x="8966" y="4620"/>
                    <a:pt x="8999" y="5571"/>
                    <a:pt x="8458" y="5964"/>
                  </a:cubicBezTo>
                  <a:cubicBezTo>
                    <a:pt x="8244" y="6126"/>
                    <a:pt x="7987" y="6201"/>
                    <a:pt x="7739" y="6201"/>
                  </a:cubicBezTo>
                  <a:cubicBezTo>
                    <a:pt x="7359" y="6201"/>
                    <a:pt x="7000" y="6025"/>
                    <a:pt x="6852" y="5718"/>
                  </a:cubicBezTo>
                  <a:cubicBezTo>
                    <a:pt x="6540" y="5226"/>
                    <a:pt x="6786" y="4571"/>
                    <a:pt x="7245" y="4440"/>
                  </a:cubicBezTo>
                  <a:cubicBezTo>
                    <a:pt x="7337" y="4403"/>
                    <a:pt x="7431" y="4386"/>
                    <a:pt x="7524" y="4386"/>
                  </a:cubicBezTo>
                  <a:cubicBezTo>
                    <a:pt x="7763" y="4386"/>
                    <a:pt x="7993" y="4501"/>
                    <a:pt x="8147" y="4702"/>
                  </a:cubicBezTo>
                  <a:cubicBezTo>
                    <a:pt x="8245" y="4882"/>
                    <a:pt x="8245" y="5095"/>
                    <a:pt x="8179" y="5276"/>
                  </a:cubicBezTo>
                  <a:cubicBezTo>
                    <a:pt x="8166" y="5315"/>
                    <a:pt x="8110" y="5387"/>
                    <a:pt x="8063" y="5387"/>
                  </a:cubicBezTo>
                  <a:cubicBezTo>
                    <a:pt x="8052" y="5387"/>
                    <a:pt x="8041" y="5383"/>
                    <a:pt x="8032" y="5374"/>
                  </a:cubicBezTo>
                  <a:cubicBezTo>
                    <a:pt x="7983" y="5308"/>
                    <a:pt x="8032" y="4964"/>
                    <a:pt x="7671" y="4915"/>
                  </a:cubicBezTo>
                  <a:cubicBezTo>
                    <a:pt x="7656" y="4913"/>
                    <a:pt x="7642" y="4912"/>
                    <a:pt x="7627" y="4912"/>
                  </a:cubicBezTo>
                  <a:cubicBezTo>
                    <a:pt x="7285" y="4912"/>
                    <a:pt x="7177" y="5462"/>
                    <a:pt x="7524" y="5620"/>
                  </a:cubicBezTo>
                  <a:cubicBezTo>
                    <a:pt x="7590" y="5651"/>
                    <a:pt x="7660" y="5665"/>
                    <a:pt x="7730" y="5665"/>
                  </a:cubicBezTo>
                  <a:cubicBezTo>
                    <a:pt x="7952" y="5665"/>
                    <a:pt x="8170" y="5517"/>
                    <a:pt x="8245" y="5292"/>
                  </a:cubicBezTo>
                  <a:cubicBezTo>
                    <a:pt x="8245" y="5276"/>
                    <a:pt x="8245" y="5276"/>
                    <a:pt x="8245" y="5276"/>
                  </a:cubicBezTo>
                  <a:cubicBezTo>
                    <a:pt x="8245" y="5259"/>
                    <a:pt x="8245" y="5243"/>
                    <a:pt x="8245" y="5226"/>
                  </a:cubicBezTo>
                  <a:lnTo>
                    <a:pt x="8245" y="5210"/>
                  </a:lnTo>
                  <a:cubicBezTo>
                    <a:pt x="8278" y="5079"/>
                    <a:pt x="8261" y="4964"/>
                    <a:pt x="8229" y="4833"/>
                  </a:cubicBezTo>
                  <a:cubicBezTo>
                    <a:pt x="8116" y="4521"/>
                    <a:pt x="7824" y="4333"/>
                    <a:pt x="7510" y="4333"/>
                  </a:cubicBezTo>
                  <a:cubicBezTo>
                    <a:pt x="7411" y="4333"/>
                    <a:pt x="7310" y="4351"/>
                    <a:pt x="7212" y="4390"/>
                  </a:cubicBezTo>
                  <a:cubicBezTo>
                    <a:pt x="6721" y="4505"/>
                    <a:pt x="6442" y="5210"/>
                    <a:pt x="6770" y="5751"/>
                  </a:cubicBezTo>
                  <a:cubicBezTo>
                    <a:pt x="6942" y="6105"/>
                    <a:pt x="7352" y="6310"/>
                    <a:pt x="7775" y="6310"/>
                  </a:cubicBezTo>
                  <a:cubicBezTo>
                    <a:pt x="8037" y="6310"/>
                    <a:pt x="8304" y="6231"/>
                    <a:pt x="8524" y="6062"/>
                  </a:cubicBezTo>
                  <a:cubicBezTo>
                    <a:pt x="8966" y="5718"/>
                    <a:pt x="9081" y="5128"/>
                    <a:pt x="8933" y="4571"/>
                  </a:cubicBezTo>
                  <a:cubicBezTo>
                    <a:pt x="8835" y="4030"/>
                    <a:pt x="8474" y="3161"/>
                    <a:pt x="7212" y="2882"/>
                  </a:cubicBezTo>
                  <a:cubicBezTo>
                    <a:pt x="7065" y="2850"/>
                    <a:pt x="6916" y="2835"/>
                    <a:pt x="6764" y="2835"/>
                  </a:cubicBezTo>
                  <a:cubicBezTo>
                    <a:pt x="5431" y="2835"/>
                    <a:pt x="3907" y="3961"/>
                    <a:pt x="2332" y="3961"/>
                  </a:cubicBezTo>
                  <a:cubicBezTo>
                    <a:pt x="2102" y="3961"/>
                    <a:pt x="1871" y="3937"/>
                    <a:pt x="1639" y="3882"/>
                  </a:cubicBezTo>
                  <a:cubicBezTo>
                    <a:pt x="1557" y="3866"/>
                    <a:pt x="1459" y="3833"/>
                    <a:pt x="1377" y="3817"/>
                  </a:cubicBezTo>
                  <a:cubicBezTo>
                    <a:pt x="1361" y="3817"/>
                    <a:pt x="1328" y="3800"/>
                    <a:pt x="1311" y="3784"/>
                  </a:cubicBezTo>
                  <a:cubicBezTo>
                    <a:pt x="590" y="3407"/>
                    <a:pt x="164" y="2653"/>
                    <a:pt x="180" y="1850"/>
                  </a:cubicBezTo>
                  <a:cubicBezTo>
                    <a:pt x="203" y="732"/>
                    <a:pt x="1166" y="100"/>
                    <a:pt x="2032" y="100"/>
                  </a:cubicBezTo>
                  <a:cubicBezTo>
                    <a:pt x="2449" y="100"/>
                    <a:pt x="2843" y="246"/>
                    <a:pt x="3098" y="555"/>
                  </a:cubicBezTo>
                  <a:cubicBezTo>
                    <a:pt x="3557" y="997"/>
                    <a:pt x="3524" y="1751"/>
                    <a:pt x="3016" y="2161"/>
                  </a:cubicBezTo>
                  <a:cubicBezTo>
                    <a:pt x="2951" y="2227"/>
                    <a:pt x="2852" y="2260"/>
                    <a:pt x="2770" y="2292"/>
                  </a:cubicBezTo>
                  <a:cubicBezTo>
                    <a:pt x="2709" y="2305"/>
                    <a:pt x="2646" y="2311"/>
                    <a:pt x="2584" y="2311"/>
                  </a:cubicBezTo>
                  <a:cubicBezTo>
                    <a:pt x="2397" y="2311"/>
                    <a:pt x="2213" y="2255"/>
                    <a:pt x="2065" y="2145"/>
                  </a:cubicBezTo>
                  <a:cubicBezTo>
                    <a:pt x="1951" y="2063"/>
                    <a:pt x="1901" y="1899"/>
                    <a:pt x="1934" y="1768"/>
                  </a:cubicBezTo>
                  <a:lnTo>
                    <a:pt x="1934" y="1768"/>
                  </a:lnTo>
                  <a:cubicBezTo>
                    <a:pt x="2010" y="1843"/>
                    <a:pt x="2113" y="1883"/>
                    <a:pt x="2217" y="1883"/>
                  </a:cubicBezTo>
                  <a:cubicBezTo>
                    <a:pt x="2272" y="1883"/>
                    <a:pt x="2326" y="1872"/>
                    <a:pt x="2377" y="1850"/>
                  </a:cubicBezTo>
                  <a:cubicBezTo>
                    <a:pt x="2606" y="1719"/>
                    <a:pt x="2541" y="1309"/>
                    <a:pt x="2229" y="1227"/>
                  </a:cubicBezTo>
                  <a:cubicBezTo>
                    <a:pt x="2198" y="1217"/>
                    <a:pt x="2166" y="1213"/>
                    <a:pt x="2135" y="1213"/>
                  </a:cubicBezTo>
                  <a:cubicBezTo>
                    <a:pt x="1797" y="1213"/>
                    <a:pt x="1527" y="1756"/>
                    <a:pt x="1918" y="2161"/>
                  </a:cubicBezTo>
                  <a:cubicBezTo>
                    <a:pt x="2070" y="2313"/>
                    <a:pt x="2290" y="2397"/>
                    <a:pt x="2511" y="2397"/>
                  </a:cubicBezTo>
                  <a:cubicBezTo>
                    <a:pt x="2576" y="2397"/>
                    <a:pt x="2641" y="2389"/>
                    <a:pt x="2705" y="2374"/>
                  </a:cubicBezTo>
                  <a:cubicBezTo>
                    <a:pt x="2737" y="2358"/>
                    <a:pt x="2770" y="2358"/>
                    <a:pt x="2803" y="2342"/>
                  </a:cubicBezTo>
                  <a:lnTo>
                    <a:pt x="2869" y="2325"/>
                  </a:lnTo>
                  <a:lnTo>
                    <a:pt x="2901" y="2309"/>
                  </a:lnTo>
                  <a:cubicBezTo>
                    <a:pt x="3049" y="2243"/>
                    <a:pt x="3180" y="2128"/>
                    <a:pt x="3278" y="1997"/>
                  </a:cubicBezTo>
                  <a:cubicBezTo>
                    <a:pt x="3606" y="1538"/>
                    <a:pt x="3557" y="899"/>
                    <a:pt x="3164" y="489"/>
                  </a:cubicBezTo>
                  <a:cubicBezTo>
                    <a:pt x="2893" y="159"/>
                    <a:pt x="2467" y="1"/>
                    <a:pt x="20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7" name="Google Shape;2337;p2"/>
            <p:cNvSpPr/>
            <p:nvPr/>
          </p:nvSpPr>
          <p:spPr>
            <a:xfrm>
              <a:off x="2625500" y="2741450"/>
              <a:ext cx="161900" cy="92300"/>
            </a:xfrm>
            <a:custGeom>
              <a:avLst/>
              <a:gdLst/>
              <a:ahLst/>
              <a:cxnLst/>
              <a:rect l="l" t="t" r="r" b="b"/>
              <a:pathLst>
                <a:path w="6476" h="3692" extrusionOk="0">
                  <a:moveTo>
                    <a:pt x="5522" y="0"/>
                  </a:moveTo>
                  <a:cubicBezTo>
                    <a:pt x="5269" y="0"/>
                    <a:pt x="4969" y="44"/>
                    <a:pt x="4623" y="167"/>
                  </a:cubicBezTo>
                  <a:cubicBezTo>
                    <a:pt x="3776" y="457"/>
                    <a:pt x="2591" y="1019"/>
                    <a:pt x="1418" y="1019"/>
                  </a:cubicBezTo>
                  <a:cubicBezTo>
                    <a:pt x="936" y="1019"/>
                    <a:pt x="455" y="924"/>
                    <a:pt x="1" y="675"/>
                  </a:cubicBezTo>
                  <a:lnTo>
                    <a:pt x="1" y="675"/>
                  </a:lnTo>
                  <a:cubicBezTo>
                    <a:pt x="1" y="675"/>
                    <a:pt x="583" y="1333"/>
                    <a:pt x="1346" y="1333"/>
                  </a:cubicBezTo>
                  <a:cubicBezTo>
                    <a:pt x="1373" y="1333"/>
                    <a:pt x="1400" y="1333"/>
                    <a:pt x="1427" y="1331"/>
                  </a:cubicBezTo>
                  <a:cubicBezTo>
                    <a:pt x="1951" y="1294"/>
                    <a:pt x="2176" y="1158"/>
                    <a:pt x="2311" y="1158"/>
                  </a:cubicBezTo>
                  <a:cubicBezTo>
                    <a:pt x="2357" y="1158"/>
                    <a:pt x="2393" y="1174"/>
                    <a:pt x="2427" y="1216"/>
                  </a:cubicBezTo>
                  <a:cubicBezTo>
                    <a:pt x="2490" y="1305"/>
                    <a:pt x="2388" y="1364"/>
                    <a:pt x="2240" y="1364"/>
                  </a:cubicBezTo>
                  <a:cubicBezTo>
                    <a:pt x="2196" y="1364"/>
                    <a:pt x="2148" y="1359"/>
                    <a:pt x="2099" y="1347"/>
                  </a:cubicBezTo>
                  <a:cubicBezTo>
                    <a:pt x="2052" y="1330"/>
                    <a:pt x="2001" y="1321"/>
                    <a:pt x="1948" y="1321"/>
                  </a:cubicBezTo>
                  <a:cubicBezTo>
                    <a:pt x="1854" y="1321"/>
                    <a:pt x="1757" y="1350"/>
                    <a:pt x="1673" y="1413"/>
                  </a:cubicBezTo>
                  <a:cubicBezTo>
                    <a:pt x="1511" y="1574"/>
                    <a:pt x="1716" y="2085"/>
                    <a:pt x="1346" y="2085"/>
                  </a:cubicBezTo>
                  <a:cubicBezTo>
                    <a:pt x="1341" y="2085"/>
                    <a:pt x="1335" y="2085"/>
                    <a:pt x="1329" y="2085"/>
                  </a:cubicBezTo>
                  <a:lnTo>
                    <a:pt x="1329" y="2085"/>
                  </a:lnTo>
                  <a:cubicBezTo>
                    <a:pt x="1329" y="2085"/>
                    <a:pt x="1613" y="2451"/>
                    <a:pt x="2037" y="2451"/>
                  </a:cubicBezTo>
                  <a:cubicBezTo>
                    <a:pt x="2180" y="2451"/>
                    <a:pt x="2339" y="2410"/>
                    <a:pt x="2509" y="2298"/>
                  </a:cubicBezTo>
                  <a:cubicBezTo>
                    <a:pt x="3181" y="1872"/>
                    <a:pt x="2820" y="1364"/>
                    <a:pt x="3066" y="1233"/>
                  </a:cubicBezTo>
                  <a:cubicBezTo>
                    <a:pt x="3105" y="1214"/>
                    <a:pt x="3144" y="1206"/>
                    <a:pt x="3180" y="1206"/>
                  </a:cubicBezTo>
                  <a:cubicBezTo>
                    <a:pt x="3373" y="1206"/>
                    <a:pt x="3505" y="1438"/>
                    <a:pt x="3312" y="1659"/>
                  </a:cubicBezTo>
                  <a:cubicBezTo>
                    <a:pt x="3082" y="1937"/>
                    <a:pt x="2214" y="2888"/>
                    <a:pt x="3558" y="3691"/>
                  </a:cubicBezTo>
                  <a:cubicBezTo>
                    <a:pt x="3574" y="3691"/>
                    <a:pt x="3377" y="3232"/>
                    <a:pt x="3738" y="3068"/>
                  </a:cubicBezTo>
                  <a:cubicBezTo>
                    <a:pt x="4099" y="2921"/>
                    <a:pt x="4820" y="2691"/>
                    <a:pt x="4722" y="2200"/>
                  </a:cubicBezTo>
                  <a:cubicBezTo>
                    <a:pt x="4623" y="1692"/>
                    <a:pt x="4246" y="938"/>
                    <a:pt x="4853" y="495"/>
                  </a:cubicBezTo>
                  <a:cubicBezTo>
                    <a:pt x="5199" y="235"/>
                    <a:pt x="5500" y="134"/>
                    <a:pt x="5805" y="134"/>
                  </a:cubicBezTo>
                  <a:cubicBezTo>
                    <a:pt x="6021" y="134"/>
                    <a:pt x="6238" y="184"/>
                    <a:pt x="6475" y="266"/>
                  </a:cubicBezTo>
                  <a:cubicBezTo>
                    <a:pt x="6475" y="266"/>
                    <a:pt x="6144" y="0"/>
                    <a:pt x="55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8" name="Google Shape;2338;p2"/>
            <p:cNvSpPr/>
            <p:nvPr/>
          </p:nvSpPr>
          <p:spPr>
            <a:xfrm>
              <a:off x="2655425" y="2649375"/>
              <a:ext cx="90175" cy="63475"/>
            </a:xfrm>
            <a:custGeom>
              <a:avLst/>
              <a:gdLst/>
              <a:ahLst/>
              <a:cxnLst/>
              <a:rect l="l" t="t" r="r" b="b"/>
              <a:pathLst>
                <a:path w="3607" h="2539" extrusionOk="0">
                  <a:moveTo>
                    <a:pt x="1101" y="0"/>
                  </a:moveTo>
                  <a:cubicBezTo>
                    <a:pt x="504" y="0"/>
                    <a:pt x="0" y="129"/>
                    <a:pt x="0" y="129"/>
                  </a:cubicBezTo>
                  <a:cubicBezTo>
                    <a:pt x="0" y="129"/>
                    <a:pt x="951" y="211"/>
                    <a:pt x="1197" y="556"/>
                  </a:cubicBezTo>
                  <a:cubicBezTo>
                    <a:pt x="1377" y="752"/>
                    <a:pt x="1426" y="1015"/>
                    <a:pt x="1345" y="1277"/>
                  </a:cubicBezTo>
                  <a:cubicBezTo>
                    <a:pt x="1312" y="1506"/>
                    <a:pt x="1181" y="2146"/>
                    <a:pt x="2213" y="2162"/>
                  </a:cubicBezTo>
                  <a:cubicBezTo>
                    <a:pt x="3262" y="2178"/>
                    <a:pt x="3082" y="2539"/>
                    <a:pt x="3082" y="2539"/>
                  </a:cubicBezTo>
                  <a:cubicBezTo>
                    <a:pt x="3082" y="2539"/>
                    <a:pt x="3607" y="1769"/>
                    <a:pt x="2738" y="621"/>
                  </a:cubicBezTo>
                  <a:cubicBezTo>
                    <a:pt x="2364" y="125"/>
                    <a:pt x="1688" y="0"/>
                    <a:pt x="110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9" name="Google Shape;2339;p2"/>
            <p:cNvSpPr/>
            <p:nvPr/>
          </p:nvSpPr>
          <p:spPr>
            <a:xfrm>
              <a:off x="2620175" y="2582525"/>
              <a:ext cx="56575" cy="67225"/>
            </a:xfrm>
            <a:custGeom>
              <a:avLst/>
              <a:gdLst/>
              <a:ahLst/>
              <a:cxnLst/>
              <a:rect l="l" t="t" r="r" b="b"/>
              <a:pathLst>
                <a:path w="2263" h="2689" extrusionOk="0">
                  <a:moveTo>
                    <a:pt x="1115" y="0"/>
                  </a:moveTo>
                  <a:lnTo>
                    <a:pt x="1115" y="0"/>
                  </a:lnTo>
                  <a:cubicBezTo>
                    <a:pt x="820" y="164"/>
                    <a:pt x="738" y="705"/>
                    <a:pt x="804" y="1443"/>
                  </a:cubicBezTo>
                  <a:cubicBezTo>
                    <a:pt x="870" y="2181"/>
                    <a:pt x="1" y="2623"/>
                    <a:pt x="1" y="2623"/>
                  </a:cubicBezTo>
                  <a:cubicBezTo>
                    <a:pt x="574" y="2410"/>
                    <a:pt x="1755" y="2689"/>
                    <a:pt x="2001" y="2017"/>
                  </a:cubicBezTo>
                  <a:cubicBezTo>
                    <a:pt x="2263" y="1361"/>
                    <a:pt x="1624" y="935"/>
                    <a:pt x="1263" y="738"/>
                  </a:cubicBezTo>
                  <a:cubicBezTo>
                    <a:pt x="902" y="541"/>
                    <a:pt x="1115" y="1"/>
                    <a:pt x="11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0" name="Google Shape;2340;p2"/>
            <p:cNvSpPr/>
            <p:nvPr/>
          </p:nvSpPr>
          <p:spPr>
            <a:xfrm>
              <a:off x="2535350" y="2611625"/>
              <a:ext cx="79950" cy="107800"/>
            </a:xfrm>
            <a:custGeom>
              <a:avLst/>
              <a:gdLst/>
              <a:ahLst/>
              <a:cxnLst/>
              <a:rect l="l" t="t" r="r" b="b"/>
              <a:pathLst>
                <a:path w="3198" h="4312" extrusionOk="0">
                  <a:moveTo>
                    <a:pt x="2820" y="0"/>
                  </a:moveTo>
                  <a:cubicBezTo>
                    <a:pt x="2729" y="92"/>
                    <a:pt x="2617" y="141"/>
                    <a:pt x="2500" y="141"/>
                  </a:cubicBezTo>
                  <a:cubicBezTo>
                    <a:pt x="2471" y="141"/>
                    <a:pt x="2440" y="138"/>
                    <a:pt x="2410" y="131"/>
                  </a:cubicBezTo>
                  <a:cubicBezTo>
                    <a:pt x="2348" y="120"/>
                    <a:pt x="2261" y="110"/>
                    <a:pt x="2161" y="110"/>
                  </a:cubicBezTo>
                  <a:cubicBezTo>
                    <a:pt x="1838" y="110"/>
                    <a:pt x="1384" y="213"/>
                    <a:pt x="1247" y="689"/>
                  </a:cubicBezTo>
                  <a:cubicBezTo>
                    <a:pt x="1050" y="1312"/>
                    <a:pt x="1197" y="1705"/>
                    <a:pt x="1410" y="1885"/>
                  </a:cubicBezTo>
                  <a:cubicBezTo>
                    <a:pt x="1640" y="2066"/>
                    <a:pt x="1640" y="2443"/>
                    <a:pt x="1476" y="2508"/>
                  </a:cubicBezTo>
                  <a:cubicBezTo>
                    <a:pt x="1442" y="2525"/>
                    <a:pt x="1408" y="2533"/>
                    <a:pt x="1374" y="2533"/>
                  </a:cubicBezTo>
                  <a:cubicBezTo>
                    <a:pt x="1214" y="2533"/>
                    <a:pt x="1080" y="2357"/>
                    <a:pt x="1148" y="2180"/>
                  </a:cubicBezTo>
                  <a:cubicBezTo>
                    <a:pt x="1236" y="1960"/>
                    <a:pt x="1062" y="1728"/>
                    <a:pt x="825" y="1728"/>
                  </a:cubicBezTo>
                  <a:cubicBezTo>
                    <a:pt x="797" y="1728"/>
                    <a:pt x="768" y="1731"/>
                    <a:pt x="738" y="1738"/>
                  </a:cubicBezTo>
                  <a:cubicBezTo>
                    <a:pt x="686" y="1744"/>
                    <a:pt x="638" y="1748"/>
                    <a:pt x="595" y="1748"/>
                  </a:cubicBezTo>
                  <a:cubicBezTo>
                    <a:pt x="422" y="1748"/>
                    <a:pt x="322" y="1695"/>
                    <a:pt x="296" y="1590"/>
                  </a:cubicBezTo>
                  <a:lnTo>
                    <a:pt x="296" y="1590"/>
                  </a:lnTo>
                  <a:cubicBezTo>
                    <a:pt x="296" y="1590"/>
                    <a:pt x="1" y="2492"/>
                    <a:pt x="706" y="2918"/>
                  </a:cubicBezTo>
                  <a:cubicBezTo>
                    <a:pt x="1394" y="3360"/>
                    <a:pt x="1738" y="4049"/>
                    <a:pt x="2115" y="4311"/>
                  </a:cubicBezTo>
                  <a:cubicBezTo>
                    <a:pt x="2115" y="4311"/>
                    <a:pt x="1525" y="3344"/>
                    <a:pt x="2082" y="2475"/>
                  </a:cubicBezTo>
                  <a:cubicBezTo>
                    <a:pt x="2640" y="1607"/>
                    <a:pt x="3197" y="1344"/>
                    <a:pt x="28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1" name="Google Shape;2341;p2"/>
            <p:cNvSpPr/>
            <p:nvPr/>
          </p:nvSpPr>
          <p:spPr>
            <a:xfrm>
              <a:off x="2430450" y="2452975"/>
              <a:ext cx="202875" cy="202925"/>
            </a:xfrm>
            <a:custGeom>
              <a:avLst/>
              <a:gdLst/>
              <a:ahLst/>
              <a:cxnLst/>
              <a:rect l="l" t="t" r="r" b="b"/>
              <a:pathLst>
                <a:path w="8115" h="8117" extrusionOk="0">
                  <a:moveTo>
                    <a:pt x="2367" y="0"/>
                  </a:moveTo>
                  <a:cubicBezTo>
                    <a:pt x="2272" y="0"/>
                    <a:pt x="2177" y="6"/>
                    <a:pt x="2082" y="19"/>
                  </a:cubicBezTo>
                  <a:cubicBezTo>
                    <a:pt x="755" y="167"/>
                    <a:pt x="1" y="1986"/>
                    <a:pt x="771" y="3232"/>
                  </a:cubicBezTo>
                  <a:cubicBezTo>
                    <a:pt x="1390" y="4204"/>
                    <a:pt x="2458" y="4488"/>
                    <a:pt x="3430" y="4488"/>
                  </a:cubicBezTo>
                  <a:cubicBezTo>
                    <a:pt x="3539" y="4488"/>
                    <a:pt x="3648" y="4484"/>
                    <a:pt x="3754" y="4478"/>
                  </a:cubicBezTo>
                  <a:cubicBezTo>
                    <a:pt x="3951" y="4478"/>
                    <a:pt x="4197" y="4461"/>
                    <a:pt x="4443" y="4428"/>
                  </a:cubicBezTo>
                  <a:cubicBezTo>
                    <a:pt x="4443" y="4428"/>
                    <a:pt x="4651" y="4394"/>
                    <a:pt x="4961" y="4394"/>
                  </a:cubicBezTo>
                  <a:cubicBezTo>
                    <a:pt x="5449" y="4394"/>
                    <a:pt x="6189" y="4479"/>
                    <a:pt x="6770" y="4920"/>
                  </a:cubicBezTo>
                  <a:cubicBezTo>
                    <a:pt x="7164" y="5248"/>
                    <a:pt x="7426" y="5723"/>
                    <a:pt x="7508" y="6232"/>
                  </a:cubicBezTo>
                  <a:cubicBezTo>
                    <a:pt x="7508" y="6232"/>
                    <a:pt x="7672" y="7428"/>
                    <a:pt x="7098" y="8084"/>
                  </a:cubicBezTo>
                  <a:cubicBezTo>
                    <a:pt x="7098" y="8084"/>
                    <a:pt x="7082" y="8100"/>
                    <a:pt x="7065" y="8117"/>
                  </a:cubicBezTo>
                  <a:cubicBezTo>
                    <a:pt x="7065" y="8117"/>
                    <a:pt x="8114" y="7592"/>
                    <a:pt x="7983" y="5986"/>
                  </a:cubicBezTo>
                  <a:cubicBezTo>
                    <a:pt x="7875" y="4669"/>
                    <a:pt x="6811" y="4016"/>
                    <a:pt x="5472" y="4016"/>
                  </a:cubicBezTo>
                  <a:cubicBezTo>
                    <a:pt x="5193" y="4016"/>
                    <a:pt x="4903" y="4044"/>
                    <a:pt x="4607" y="4101"/>
                  </a:cubicBezTo>
                  <a:cubicBezTo>
                    <a:pt x="4105" y="4201"/>
                    <a:pt x="3650" y="4251"/>
                    <a:pt x="3240" y="4251"/>
                  </a:cubicBezTo>
                  <a:cubicBezTo>
                    <a:pt x="2714" y="4251"/>
                    <a:pt x="2264" y="4168"/>
                    <a:pt x="1886" y="4002"/>
                  </a:cubicBezTo>
                  <a:cubicBezTo>
                    <a:pt x="1492" y="3822"/>
                    <a:pt x="1164" y="3527"/>
                    <a:pt x="919" y="3150"/>
                  </a:cubicBezTo>
                  <a:cubicBezTo>
                    <a:pt x="197" y="2003"/>
                    <a:pt x="886" y="314"/>
                    <a:pt x="2099" y="167"/>
                  </a:cubicBezTo>
                  <a:cubicBezTo>
                    <a:pt x="2200" y="152"/>
                    <a:pt x="2302" y="145"/>
                    <a:pt x="2402" y="145"/>
                  </a:cubicBezTo>
                  <a:cubicBezTo>
                    <a:pt x="2872" y="145"/>
                    <a:pt x="3320" y="305"/>
                    <a:pt x="3590" y="642"/>
                  </a:cubicBezTo>
                  <a:cubicBezTo>
                    <a:pt x="3869" y="1035"/>
                    <a:pt x="3935" y="1560"/>
                    <a:pt x="3721" y="2003"/>
                  </a:cubicBezTo>
                  <a:cubicBezTo>
                    <a:pt x="3577" y="2344"/>
                    <a:pt x="3253" y="2549"/>
                    <a:pt x="2902" y="2549"/>
                  </a:cubicBezTo>
                  <a:cubicBezTo>
                    <a:pt x="2815" y="2549"/>
                    <a:pt x="2727" y="2537"/>
                    <a:pt x="2640" y="2511"/>
                  </a:cubicBezTo>
                  <a:cubicBezTo>
                    <a:pt x="2197" y="2412"/>
                    <a:pt x="2017" y="1970"/>
                    <a:pt x="2361" y="1921"/>
                  </a:cubicBezTo>
                  <a:cubicBezTo>
                    <a:pt x="2771" y="1855"/>
                    <a:pt x="2853" y="1511"/>
                    <a:pt x="2705" y="1216"/>
                  </a:cubicBezTo>
                  <a:cubicBezTo>
                    <a:pt x="2645" y="1096"/>
                    <a:pt x="2513" y="1031"/>
                    <a:pt x="2370" y="1031"/>
                  </a:cubicBezTo>
                  <a:cubicBezTo>
                    <a:pt x="2160" y="1031"/>
                    <a:pt x="1928" y="1173"/>
                    <a:pt x="1869" y="1494"/>
                  </a:cubicBezTo>
                  <a:cubicBezTo>
                    <a:pt x="1820" y="1773"/>
                    <a:pt x="1886" y="2052"/>
                    <a:pt x="2082" y="2248"/>
                  </a:cubicBezTo>
                  <a:cubicBezTo>
                    <a:pt x="2249" y="2441"/>
                    <a:pt x="2583" y="2603"/>
                    <a:pt x="2926" y="2603"/>
                  </a:cubicBezTo>
                  <a:cubicBezTo>
                    <a:pt x="3256" y="2603"/>
                    <a:pt x="3595" y="2453"/>
                    <a:pt x="3803" y="2035"/>
                  </a:cubicBezTo>
                  <a:cubicBezTo>
                    <a:pt x="4033" y="1560"/>
                    <a:pt x="4000" y="1003"/>
                    <a:pt x="3689" y="577"/>
                  </a:cubicBezTo>
                  <a:cubicBezTo>
                    <a:pt x="3398" y="189"/>
                    <a:pt x="2885" y="0"/>
                    <a:pt x="23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2" name="Google Shape;2342;p2"/>
            <p:cNvSpPr/>
            <p:nvPr/>
          </p:nvSpPr>
          <p:spPr>
            <a:xfrm>
              <a:off x="2608300" y="2654650"/>
              <a:ext cx="25" cy="425"/>
            </a:xfrm>
            <a:custGeom>
              <a:avLst/>
              <a:gdLst/>
              <a:ahLst/>
              <a:cxnLst/>
              <a:rect l="l" t="t" r="r" b="b"/>
              <a:pathLst>
                <a:path w="1" h="17" extrusionOk="0">
                  <a:moveTo>
                    <a:pt x="0" y="17"/>
                  </a:moveTo>
                  <a:lnTo>
                    <a:pt x="0" y="17"/>
                  </a:lnTo>
                  <a:lnTo>
                    <a:pt x="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3" name="Google Shape;2343;p2"/>
            <p:cNvSpPr/>
            <p:nvPr/>
          </p:nvSpPr>
          <p:spPr>
            <a:xfrm>
              <a:off x="2463225" y="2569525"/>
              <a:ext cx="116425" cy="59325"/>
            </a:xfrm>
            <a:custGeom>
              <a:avLst/>
              <a:gdLst/>
              <a:ahLst/>
              <a:cxnLst/>
              <a:rect l="l" t="t" r="r" b="b"/>
              <a:pathLst>
                <a:path w="4657" h="2373" extrusionOk="0">
                  <a:moveTo>
                    <a:pt x="3571" y="1"/>
                  </a:moveTo>
                  <a:cubicBezTo>
                    <a:pt x="3275" y="1"/>
                    <a:pt x="2923" y="42"/>
                    <a:pt x="2525" y="160"/>
                  </a:cubicBezTo>
                  <a:cubicBezTo>
                    <a:pt x="1970" y="324"/>
                    <a:pt x="1497" y="386"/>
                    <a:pt x="1111" y="386"/>
                  </a:cubicBezTo>
                  <a:cubicBezTo>
                    <a:pt x="573" y="386"/>
                    <a:pt x="201" y="267"/>
                    <a:pt x="1" y="143"/>
                  </a:cubicBezTo>
                  <a:lnTo>
                    <a:pt x="1" y="143"/>
                  </a:lnTo>
                  <a:cubicBezTo>
                    <a:pt x="132" y="258"/>
                    <a:pt x="263" y="389"/>
                    <a:pt x="378" y="520"/>
                  </a:cubicBezTo>
                  <a:cubicBezTo>
                    <a:pt x="438" y="641"/>
                    <a:pt x="596" y="1390"/>
                    <a:pt x="1186" y="1390"/>
                  </a:cubicBezTo>
                  <a:cubicBezTo>
                    <a:pt x="1236" y="1390"/>
                    <a:pt x="1289" y="1384"/>
                    <a:pt x="1345" y="1373"/>
                  </a:cubicBezTo>
                  <a:cubicBezTo>
                    <a:pt x="2083" y="1225"/>
                    <a:pt x="1935" y="750"/>
                    <a:pt x="2410" y="619"/>
                  </a:cubicBezTo>
                  <a:cubicBezTo>
                    <a:pt x="2506" y="590"/>
                    <a:pt x="2587" y="578"/>
                    <a:pt x="2654" y="578"/>
                  </a:cubicBezTo>
                  <a:cubicBezTo>
                    <a:pt x="2932" y="578"/>
                    <a:pt x="2975" y="782"/>
                    <a:pt x="2869" y="848"/>
                  </a:cubicBezTo>
                  <a:cubicBezTo>
                    <a:pt x="2811" y="892"/>
                    <a:pt x="2757" y="906"/>
                    <a:pt x="2700" y="906"/>
                  </a:cubicBezTo>
                  <a:cubicBezTo>
                    <a:pt x="2627" y="906"/>
                    <a:pt x="2551" y="883"/>
                    <a:pt x="2460" y="865"/>
                  </a:cubicBezTo>
                  <a:cubicBezTo>
                    <a:pt x="2451" y="864"/>
                    <a:pt x="2441" y="863"/>
                    <a:pt x="2431" y="863"/>
                  </a:cubicBezTo>
                  <a:cubicBezTo>
                    <a:pt x="2234" y="863"/>
                    <a:pt x="1812" y="1018"/>
                    <a:pt x="1968" y="1438"/>
                  </a:cubicBezTo>
                  <a:cubicBezTo>
                    <a:pt x="2132" y="1865"/>
                    <a:pt x="2378" y="2225"/>
                    <a:pt x="2099" y="2373"/>
                  </a:cubicBezTo>
                  <a:cubicBezTo>
                    <a:pt x="2099" y="2373"/>
                    <a:pt x="3033" y="2373"/>
                    <a:pt x="3345" y="2110"/>
                  </a:cubicBezTo>
                  <a:cubicBezTo>
                    <a:pt x="3705" y="1848"/>
                    <a:pt x="3853" y="1406"/>
                    <a:pt x="3722" y="979"/>
                  </a:cubicBezTo>
                  <a:cubicBezTo>
                    <a:pt x="3624" y="505"/>
                    <a:pt x="3931" y="197"/>
                    <a:pt x="4398" y="197"/>
                  </a:cubicBezTo>
                  <a:cubicBezTo>
                    <a:pt x="4480" y="197"/>
                    <a:pt x="4566" y="206"/>
                    <a:pt x="4656" y="225"/>
                  </a:cubicBezTo>
                  <a:cubicBezTo>
                    <a:pt x="4656" y="225"/>
                    <a:pt x="4262" y="1"/>
                    <a:pt x="357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4" name="Google Shape;2344;p2"/>
            <p:cNvSpPr/>
            <p:nvPr/>
          </p:nvSpPr>
          <p:spPr>
            <a:xfrm>
              <a:off x="2492750" y="2460000"/>
              <a:ext cx="80750" cy="84125"/>
            </a:xfrm>
            <a:custGeom>
              <a:avLst/>
              <a:gdLst/>
              <a:ahLst/>
              <a:cxnLst/>
              <a:rect l="l" t="t" r="r" b="b"/>
              <a:pathLst>
                <a:path w="3230" h="3365" extrusionOk="0">
                  <a:moveTo>
                    <a:pt x="1262" y="0"/>
                  </a:moveTo>
                  <a:cubicBezTo>
                    <a:pt x="1688" y="443"/>
                    <a:pt x="1836" y="1082"/>
                    <a:pt x="1639" y="1656"/>
                  </a:cubicBezTo>
                  <a:cubicBezTo>
                    <a:pt x="1410" y="2417"/>
                    <a:pt x="886" y="2617"/>
                    <a:pt x="436" y="2617"/>
                  </a:cubicBezTo>
                  <a:cubicBezTo>
                    <a:pt x="276" y="2617"/>
                    <a:pt x="125" y="2592"/>
                    <a:pt x="0" y="2558"/>
                  </a:cubicBezTo>
                  <a:lnTo>
                    <a:pt x="0" y="2558"/>
                  </a:lnTo>
                  <a:cubicBezTo>
                    <a:pt x="0" y="2558"/>
                    <a:pt x="228" y="3364"/>
                    <a:pt x="1008" y="3364"/>
                  </a:cubicBezTo>
                  <a:cubicBezTo>
                    <a:pt x="1037" y="3364"/>
                    <a:pt x="1067" y="3363"/>
                    <a:pt x="1098" y="3361"/>
                  </a:cubicBezTo>
                  <a:cubicBezTo>
                    <a:pt x="1951" y="3295"/>
                    <a:pt x="1885" y="2639"/>
                    <a:pt x="1885" y="2361"/>
                  </a:cubicBezTo>
                  <a:cubicBezTo>
                    <a:pt x="1869" y="2066"/>
                    <a:pt x="1852" y="1836"/>
                    <a:pt x="1967" y="1836"/>
                  </a:cubicBezTo>
                  <a:cubicBezTo>
                    <a:pt x="2082" y="1836"/>
                    <a:pt x="2115" y="1951"/>
                    <a:pt x="2049" y="2148"/>
                  </a:cubicBezTo>
                  <a:cubicBezTo>
                    <a:pt x="1983" y="2344"/>
                    <a:pt x="1820" y="2984"/>
                    <a:pt x="2918" y="3098"/>
                  </a:cubicBezTo>
                  <a:cubicBezTo>
                    <a:pt x="2787" y="3000"/>
                    <a:pt x="2754" y="2803"/>
                    <a:pt x="2852" y="2689"/>
                  </a:cubicBezTo>
                  <a:cubicBezTo>
                    <a:pt x="3016" y="2426"/>
                    <a:pt x="3229" y="1967"/>
                    <a:pt x="2492" y="1345"/>
                  </a:cubicBezTo>
                  <a:cubicBezTo>
                    <a:pt x="1770" y="722"/>
                    <a:pt x="1705" y="279"/>
                    <a:pt x="12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5" name="Google Shape;2345;p2"/>
            <p:cNvSpPr/>
            <p:nvPr/>
          </p:nvSpPr>
          <p:spPr>
            <a:xfrm>
              <a:off x="2409550" y="2340575"/>
              <a:ext cx="48375" cy="191575"/>
            </a:xfrm>
            <a:custGeom>
              <a:avLst/>
              <a:gdLst/>
              <a:ahLst/>
              <a:cxnLst/>
              <a:rect l="l" t="t" r="r" b="b"/>
              <a:pathLst>
                <a:path w="1935" h="7663" extrusionOk="0">
                  <a:moveTo>
                    <a:pt x="636" y="0"/>
                  </a:moveTo>
                  <a:cubicBezTo>
                    <a:pt x="569" y="0"/>
                    <a:pt x="499" y="17"/>
                    <a:pt x="427" y="57"/>
                  </a:cubicBezTo>
                  <a:cubicBezTo>
                    <a:pt x="1" y="286"/>
                    <a:pt x="328" y="827"/>
                    <a:pt x="591" y="1089"/>
                  </a:cubicBezTo>
                  <a:cubicBezTo>
                    <a:pt x="853" y="1352"/>
                    <a:pt x="869" y="2630"/>
                    <a:pt x="738" y="3991"/>
                  </a:cubicBezTo>
                  <a:cubicBezTo>
                    <a:pt x="607" y="5351"/>
                    <a:pt x="771" y="7138"/>
                    <a:pt x="1459" y="7662"/>
                  </a:cubicBezTo>
                  <a:cubicBezTo>
                    <a:pt x="1459" y="7662"/>
                    <a:pt x="820" y="7056"/>
                    <a:pt x="951" y="5171"/>
                  </a:cubicBezTo>
                  <a:cubicBezTo>
                    <a:pt x="1099" y="3286"/>
                    <a:pt x="1935" y="1499"/>
                    <a:pt x="1197" y="368"/>
                  </a:cubicBezTo>
                  <a:cubicBezTo>
                    <a:pt x="1197" y="368"/>
                    <a:pt x="952" y="0"/>
                    <a:pt x="6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6" name="Google Shape;2346;p2"/>
            <p:cNvSpPr/>
            <p:nvPr/>
          </p:nvSpPr>
          <p:spPr>
            <a:xfrm>
              <a:off x="2290300" y="2315625"/>
              <a:ext cx="213950" cy="254625"/>
            </a:xfrm>
            <a:custGeom>
              <a:avLst/>
              <a:gdLst/>
              <a:ahLst/>
              <a:cxnLst/>
              <a:rect l="l" t="t" r="r" b="b"/>
              <a:pathLst>
                <a:path w="8558" h="10185" extrusionOk="0">
                  <a:moveTo>
                    <a:pt x="2258" y="1"/>
                  </a:moveTo>
                  <a:cubicBezTo>
                    <a:pt x="1350" y="1"/>
                    <a:pt x="510" y="459"/>
                    <a:pt x="296" y="1170"/>
                  </a:cubicBezTo>
                  <a:cubicBezTo>
                    <a:pt x="1" y="1973"/>
                    <a:pt x="411" y="2678"/>
                    <a:pt x="820" y="2891"/>
                  </a:cubicBezTo>
                  <a:cubicBezTo>
                    <a:pt x="1040" y="3037"/>
                    <a:pt x="1297" y="3100"/>
                    <a:pt x="1551" y="3100"/>
                  </a:cubicBezTo>
                  <a:cubicBezTo>
                    <a:pt x="2093" y="3100"/>
                    <a:pt x="2616" y="2811"/>
                    <a:pt x="2705" y="2432"/>
                  </a:cubicBezTo>
                  <a:cubicBezTo>
                    <a:pt x="2849" y="2028"/>
                    <a:pt x="2551" y="1638"/>
                    <a:pt x="2165" y="1638"/>
                  </a:cubicBezTo>
                  <a:cubicBezTo>
                    <a:pt x="2111" y="1638"/>
                    <a:pt x="2056" y="1645"/>
                    <a:pt x="2001" y="1661"/>
                  </a:cubicBezTo>
                  <a:cubicBezTo>
                    <a:pt x="1673" y="1727"/>
                    <a:pt x="1476" y="2071"/>
                    <a:pt x="1607" y="2383"/>
                  </a:cubicBezTo>
                  <a:cubicBezTo>
                    <a:pt x="1683" y="2635"/>
                    <a:pt x="1972" y="2664"/>
                    <a:pt x="2101" y="2664"/>
                  </a:cubicBezTo>
                  <a:cubicBezTo>
                    <a:pt x="2140" y="2664"/>
                    <a:pt x="2164" y="2661"/>
                    <a:pt x="2164" y="2661"/>
                  </a:cubicBezTo>
                  <a:lnTo>
                    <a:pt x="2164" y="2661"/>
                  </a:lnTo>
                  <a:cubicBezTo>
                    <a:pt x="2100" y="2837"/>
                    <a:pt x="1882" y="2961"/>
                    <a:pt x="1623" y="2961"/>
                  </a:cubicBezTo>
                  <a:cubicBezTo>
                    <a:pt x="1424" y="2961"/>
                    <a:pt x="1200" y="2888"/>
                    <a:pt x="1001" y="2710"/>
                  </a:cubicBezTo>
                  <a:cubicBezTo>
                    <a:pt x="574" y="2317"/>
                    <a:pt x="476" y="1088"/>
                    <a:pt x="1197" y="514"/>
                  </a:cubicBezTo>
                  <a:cubicBezTo>
                    <a:pt x="1538" y="266"/>
                    <a:pt x="1951" y="136"/>
                    <a:pt x="2369" y="136"/>
                  </a:cubicBezTo>
                  <a:cubicBezTo>
                    <a:pt x="2394" y="136"/>
                    <a:pt x="2418" y="136"/>
                    <a:pt x="2443" y="137"/>
                  </a:cubicBezTo>
                  <a:cubicBezTo>
                    <a:pt x="2574" y="153"/>
                    <a:pt x="2705" y="170"/>
                    <a:pt x="2836" y="202"/>
                  </a:cubicBezTo>
                  <a:cubicBezTo>
                    <a:pt x="3935" y="448"/>
                    <a:pt x="4656" y="1645"/>
                    <a:pt x="4885" y="2874"/>
                  </a:cubicBezTo>
                  <a:cubicBezTo>
                    <a:pt x="5115" y="4104"/>
                    <a:pt x="4885" y="5366"/>
                    <a:pt x="4951" y="6480"/>
                  </a:cubicBezTo>
                  <a:cubicBezTo>
                    <a:pt x="4902" y="7497"/>
                    <a:pt x="5312" y="8496"/>
                    <a:pt x="6049" y="9201"/>
                  </a:cubicBezTo>
                  <a:cubicBezTo>
                    <a:pt x="6738" y="9808"/>
                    <a:pt x="7623" y="10152"/>
                    <a:pt x="8557" y="10185"/>
                  </a:cubicBezTo>
                  <a:cubicBezTo>
                    <a:pt x="7639" y="10119"/>
                    <a:pt x="6770" y="9759"/>
                    <a:pt x="6098" y="9136"/>
                  </a:cubicBezTo>
                  <a:cubicBezTo>
                    <a:pt x="5394" y="8431"/>
                    <a:pt x="5033" y="7464"/>
                    <a:pt x="5098" y="6480"/>
                  </a:cubicBezTo>
                  <a:cubicBezTo>
                    <a:pt x="5049" y="5366"/>
                    <a:pt x="5295" y="4136"/>
                    <a:pt x="5049" y="2841"/>
                  </a:cubicBezTo>
                  <a:cubicBezTo>
                    <a:pt x="4820" y="1579"/>
                    <a:pt x="4066" y="317"/>
                    <a:pt x="2869" y="71"/>
                  </a:cubicBezTo>
                  <a:cubicBezTo>
                    <a:pt x="2666" y="24"/>
                    <a:pt x="2460" y="1"/>
                    <a:pt x="225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7" name="Google Shape;2347;p2"/>
            <p:cNvSpPr/>
            <p:nvPr/>
          </p:nvSpPr>
          <p:spPr>
            <a:xfrm>
              <a:off x="2339475" y="2351225"/>
              <a:ext cx="62725" cy="52725"/>
            </a:xfrm>
            <a:custGeom>
              <a:avLst/>
              <a:gdLst/>
              <a:ahLst/>
              <a:cxnLst/>
              <a:rect l="l" t="t" r="r" b="b"/>
              <a:pathLst>
                <a:path w="2509" h="2109" extrusionOk="0">
                  <a:moveTo>
                    <a:pt x="1819" y="0"/>
                  </a:moveTo>
                  <a:cubicBezTo>
                    <a:pt x="1338" y="0"/>
                    <a:pt x="1036" y="400"/>
                    <a:pt x="935" y="1090"/>
                  </a:cubicBezTo>
                  <a:cubicBezTo>
                    <a:pt x="856" y="1735"/>
                    <a:pt x="301" y="1798"/>
                    <a:pt x="86" y="1798"/>
                  </a:cubicBezTo>
                  <a:cubicBezTo>
                    <a:pt x="33" y="1798"/>
                    <a:pt x="1" y="1794"/>
                    <a:pt x="1" y="1794"/>
                  </a:cubicBezTo>
                  <a:lnTo>
                    <a:pt x="1" y="1794"/>
                  </a:lnTo>
                  <a:cubicBezTo>
                    <a:pt x="132" y="1849"/>
                    <a:pt x="717" y="2109"/>
                    <a:pt x="1253" y="2109"/>
                  </a:cubicBezTo>
                  <a:cubicBezTo>
                    <a:pt x="1518" y="2109"/>
                    <a:pt x="1772" y="2045"/>
                    <a:pt x="1951" y="1860"/>
                  </a:cubicBezTo>
                  <a:cubicBezTo>
                    <a:pt x="2509" y="1319"/>
                    <a:pt x="2132" y="614"/>
                    <a:pt x="1968" y="385"/>
                  </a:cubicBezTo>
                  <a:cubicBezTo>
                    <a:pt x="1869" y="270"/>
                    <a:pt x="1902" y="106"/>
                    <a:pt x="2033" y="24"/>
                  </a:cubicBezTo>
                  <a:cubicBezTo>
                    <a:pt x="1958" y="8"/>
                    <a:pt x="1887" y="0"/>
                    <a:pt x="181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8" name="Google Shape;2348;p2"/>
            <p:cNvSpPr/>
            <p:nvPr/>
          </p:nvSpPr>
          <p:spPr>
            <a:xfrm>
              <a:off x="2278425" y="2355100"/>
              <a:ext cx="120100" cy="136900"/>
            </a:xfrm>
            <a:custGeom>
              <a:avLst/>
              <a:gdLst/>
              <a:ahLst/>
              <a:cxnLst/>
              <a:rect l="l" t="t" r="r" b="b"/>
              <a:pathLst>
                <a:path w="4804" h="5476" extrusionOk="0">
                  <a:moveTo>
                    <a:pt x="459" y="0"/>
                  </a:moveTo>
                  <a:lnTo>
                    <a:pt x="459" y="0"/>
                  </a:lnTo>
                  <a:cubicBezTo>
                    <a:pt x="0" y="804"/>
                    <a:pt x="230" y="2131"/>
                    <a:pt x="869" y="3016"/>
                  </a:cubicBezTo>
                  <a:cubicBezTo>
                    <a:pt x="1352" y="3715"/>
                    <a:pt x="2129" y="3793"/>
                    <a:pt x="2455" y="3793"/>
                  </a:cubicBezTo>
                  <a:cubicBezTo>
                    <a:pt x="2550" y="3793"/>
                    <a:pt x="2607" y="3787"/>
                    <a:pt x="2607" y="3787"/>
                  </a:cubicBezTo>
                  <a:cubicBezTo>
                    <a:pt x="2328" y="3688"/>
                    <a:pt x="2279" y="3377"/>
                    <a:pt x="2476" y="3131"/>
                  </a:cubicBezTo>
                  <a:cubicBezTo>
                    <a:pt x="2623" y="2967"/>
                    <a:pt x="2590" y="2705"/>
                    <a:pt x="2410" y="2590"/>
                  </a:cubicBezTo>
                  <a:cubicBezTo>
                    <a:pt x="2279" y="2541"/>
                    <a:pt x="2017" y="2328"/>
                    <a:pt x="2246" y="2180"/>
                  </a:cubicBezTo>
                  <a:cubicBezTo>
                    <a:pt x="2272" y="2166"/>
                    <a:pt x="2301" y="2158"/>
                    <a:pt x="2331" y="2158"/>
                  </a:cubicBezTo>
                  <a:cubicBezTo>
                    <a:pt x="2566" y="2158"/>
                    <a:pt x="2896" y="2591"/>
                    <a:pt x="2853" y="3115"/>
                  </a:cubicBezTo>
                  <a:cubicBezTo>
                    <a:pt x="2803" y="3688"/>
                    <a:pt x="3082" y="3852"/>
                    <a:pt x="3475" y="4131"/>
                  </a:cubicBezTo>
                  <a:cubicBezTo>
                    <a:pt x="3869" y="4410"/>
                    <a:pt x="3639" y="4934"/>
                    <a:pt x="3639" y="4934"/>
                  </a:cubicBezTo>
                  <a:cubicBezTo>
                    <a:pt x="4361" y="4524"/>
                    <a:pt x="4197" y="3852"/>
                    <a:pt x="4098" y="3705"/>
                  </a:cubicBezTo>
                  <a:cubicBezTo>
                    <a:pt x="4016" y="3557"/>
                    <a:pt x="3836" y="3295"/>
                    <a:pt x="4065" y="3197"/>
                  </a:cubicBezTo>
                  <a:cubicBezTo>
                    <a:pt x="4078" y="3191"/>
                    <a:pt x="4090" y="3188"/>
                    <a:pt x="4102" y="3188"/>
                  </a:cubicBezTo>
                  <a:cubicBezTo>
                    <a:pt x="4290" y="3188"/>
                    <a:pt x="4376" y="3909"/>
                    <a:pt x="4361" y="4557"/>
                  </a:cubicBezTo>
                  <a:cubicBezTo>
                    <a:pt x="4328" y="4918"/>
                    <a:pt x="4492" y="5278"/>
                    <a:pt x="4803" y="5475"/>
                  </a:cubicBezTo>
                  <a:cubicBezTo>
                    <a:pt x="4672" y="5147"/>
                    <a:pt x="4606" y="4803"/>
                    <a:pt x="4623" y="4459"/>
                  </a:cubicBezTo>
                  <a:cubicBezTo>
                    <a:pt x="4606" y="3951"/>
                    <a:pt x="4705" y="3033"/>
                    <a:pt x="3803" y="2410"/>
                  </a:cubicBezTo>
                  <a:cubicBezTo>
                    <a:pt x="2902" y="1787"/>
                    <a:pt x="1787" y="2049"/>
                    <a:pt x="1000" y="1492"/>
                  </a:cubicBezTo>
                  <a:cubicBezTo>
                    <a:pt x="541" y="1148"/>
                    <a:pt x="328" y="558"/>
                    <a:pt x="45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9" name="Google Shape;2349;p2"/>
            <p:cNvSpPr/>
            <p:nvPr/>
          </p:nvSpPr>
          <p:spPr>
            <a:xfrm>
              <a:off x="2238275" y="2316475"/>
              <a:ext cx="74600" cy="48825"/>
            </a:xfrm>
            <a:custGeom>
              <a:avLst/>
              <a:gdLst/>
              <a:ahLst/>
              <a:cxnLst/>
              <a:rect l="l" t="t" r="r" b="b"/>
              <a:pathLst>
                <a:path w="2984" h="1953" extrusionOk="0">
                  <a:moveTo>
                    <a:pt x="2056" y="1"/>
                  </a:moveTo>
                  <a:cubicBezTo>
                    <a:pt x="348" y="1"/>
                    <a:pt x="312" y="1081"/>
                    <a:pt x="312" y="1365"/>
                  </a:cubicBezTo>
                  <a:cubicBezTo>
                    <a:pt x="312" y="1562"/>
                    <a:pt x="180" y="1726"/>
                    <a:pt x="0" y="1791"/>
                  </a:cubicBezTo>
                  <a:cubicBezTo>
                    <a:pt x="271" y="1904"/>
                    <a:pt x="508" y="1952"/>
                    <a:pt x="716" y="1952"/>
                  </a:cubicBezTo>
                  <a:cubicBezTo>
                    <a:pt x="1475" y="1952"/>
                    <a:pt x="1843" y="1306"/>
                    <a:pt x="2049" y="791"/>
                  </a:cubicBezTo>
                  <a:cubicBezTo>
                    <a:pt x="2213" y="398"/>
                    <a:pt x="2557" y="136"/>
                    <a:pt x="2983" y="87"/>
                  </a:cubicBezTo>
                  <a:cubicBezTo>
                    <a:pt x="2629" y="27"/>
                    <a:pt x="2322" y="1"/>
                    <a:pt x="205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0" name="Google Shape;2350;p2"/>
            <p:cNvSpPr/>
            <p:nvPr/>
          </p:nvSpPr>
          <p:spPr>
            <a:xfrm>
              <a:off x="2209575" y="2315800"/>
              <a:ext cx="36500" cy="28550"/>
            </a:xfrm>
            <a:custGeom>
              <a:avLst/>
              <a:gdLst/>
              <a:ahLst/>
              <a:cxnLst/>
              <a:rect l="l" t="t" r="r" b="b"/>
              <a:pathLst>
                <a:path w="1460" h="1142" extrusionOk="0">
                  <a:moveTo>
                    <a:pt x="492" y="1"/>
                  </a:moveTo>
                  <a:cubicBezTo>
                    <a:pt x="444" y="1"/>
                    <a:pt x="394" y="11"/>
                    <a:pt x="345" y="32"/>
                  </a:cubicBezTo>
                  <a:cubicBezTo>
                    <a:pt x="115" y="146"/>
                    <a:pt x="1" y="425"/>
                    <a:pt x="115" y="671"/>
                  </a:cubicBezTo>
                  <a:cubicBezTo>
                    <a:pt x="197" y="868"/>
                    <a:pt x="361" y="1031"/>
                    <a:pt x="591" y="1097"/>
                  </a:cubicBezTo>
                  <a:cubicBezTo>
                    <a:pt x="669" y="1127"/>
                    <a:pt x="751" y="1142"/>
                    <a:pt x="834" y="1142"/>
                  </a:cubicBezTo>
                  <a:cubicBezTo>
                    <a:pt x="975" y="1142"/>
                    <a:pt x="1116" y="1098"/>
                    <a:pt x="1230" y="1015"/>
                  </a:cubicBezTo>
                  <a:cubicBezTo>
                    <a:pt x="1378" y="884"/>
                    <a:pt x="1460" y="704"/>
                    <a:pt x="1460" y="507"/>
                  </a:cubicBezTo>
                  <a:lnTo>
                    <a:pt x="1460" y="507"/>
                  </a:lnTo>
                  <a:cubicBezTo>
                    <a:pt x="1459" y="507"/>
                    <a:pt x="1140" y="902"/>
                    <a:pt x="780" y="902"/>
                  </a:cubicBezTo>
                  <a:cubicBezTo>
                    <a:pt x="766" y="902"/>
                    <a:pt x="752" y="902"/>
                    <a:pt x="738" y="900"/>
                  </a:cubicBezTo>
                  <a:cubicBezTo>
                    <a:pt x="165" y="851"/>
                    <a:pt x="83" y="261"/>
                    <a:pt x="345" y="114"/>
                  </a:cubicBezTo>
                  <a:cubicBezTo>
                    <a:pt x="389" y="87"/>
                    <a:pt x="436" y="75"/>
                    <a:pt x="482" y="75"/>
                  </a:cubicBezTo>
                  <a:cubicBezTo>
                    <a:pt x="604" y="75"/>
                    <a:pt x="714" y="162"/>
                    <a:pt x="738" y="294"/>
                  </a:cubicBezTo>
                  <a:cubicBezTo>
                    <a:pt x="749" y="393"/>
                    <a:pt x="664" y="455"/>
                    <a:pt x="612" y="455"/>
                  </a:cubicBezTo>
                  <a:cubicBezTo>
                    <a:pt x="586" y="455"/>
                    <a:pt x="569" y="441"/>
                    <a:pt x="574" y="409"/>
                  </a:cubicBezTo>
                  <a:cubicBezTo>
                    <a:pt x="587" y="335"/>
                    <a:pt x="553" y="270"/>
                    <a:pt x="480" y="270"/>
                  </a:cubicBezTo>
                  <a:cubicBezTo>
                    <a:pt x="456" y="270"/>
                    <a:pt x="427" y="277"/>
                    <a:pt x="394" y="294"/>
                  </a:cubicBezTo>
                  <a:cubicBezTo>
                    <a:pt x="279" y="359"/>
                    <a:pt x="394" y="540"/>
                    <a:pt x="394" y="540"/>
                  </a:cubicBezTo>
                  <a:cubicBezTo>
                    <a:pt x="446" y="578"/>
                    <a:pt x="505" y="595"/>
                    <a:pt x="563" y="595"/>
                  </a:cubicBezTo>
                  <a:cubicBezTo>
                    <a:pt x="704" y="595"/>
                    <a:pt x="837" y="490"/>
                    <a:pt x="837" y="327"/>
                  </a:cubicBezTo>
                  <a:cubicBezTo>
                    <a:pt x="824" y="133"/>
                    <a:pt x="669" y="1"/>
                    <a:pt x="49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1" name="Google Shape;2351;p2"/>
            <p:cNvSpPr/>
            <p:nvPr/>
          </p:nvSpPr>
          <p:spPr>
            <a:xfrm>
              <a:off x="2714025" y="2496850"/>
              <a:ext cx="99600" cy="218525"/>
            </a:xfrm>
            <a:custGeom>
              <a:avLst/>
              <a:gdLst/>
              <a:ahLst/>
              <a:cxnLst/>
              <a:rect l="l" t="t" r="r" b="b"/>
              <a:pathLst>
                <a:path w="3984" h="8741" extrusionOk="0">
                  <a:moveTo>
                    <a:pt x="1910" y="0"/>
                  </a:moveTo>
                  <a:cubicBezTo>
                    <a:pt x="1755" y="0"/>
                    <a:pt x="1597" y="22"/>
                    <a:pt x="1443" y="67"/>
                  </a:cubicBezTo>
                  <a:cubicBezTo>
                    <a:pt x="689" y="264"/>
                    <a:pt x="132" y="920"/>
                    <a:pt x="66" y="1690"/>
                  </a:cubicBezTo>
                  <a:cubicBezTo>
                    <a:pt x="0" y="2493"/>
                    <a:pt x="410" y="3280"/>
                    <a:pt x="1000" y="3837"/>
                  </a:cubicBezTo>
                  <a:cubicBezTo>
                    <a:pt x="1590" y="4427"/>
                    <a:pt x="2361" y="4706"/>
                    <a:pt x="2902" y="5214"/>
                  </a:cubicBezTo>
                  <a:cubicBezTo>
                    <a:pt x="3426" y="5689"/>
                    <a:pt x="3754" y="6345"/>
                    <a:pt x="3820" y="7050"/>
                  </a:cubicBezTo>
                  <a:cubicBezTo>
                    <a:pt x="3836" y="7722"/>
                    <a:pt x="3492" y="8394"/>
                    <a:pt x="2918" y="8574"/>
                  </a:cubicBezTo>
                  <a:cubicBezTo>
                    <a:pt x="2792" y="8618"/>
                    <a:pt x="2662" y="8638"/>
                    <a:pt x="2535" y="8638"/>
                  </a:cubicBezTo>
                  <a:cubicBezTo>
                    <a:pt x="2086" y="8638"/>
                    <a:pt x="1669" y="8384"/>
                    <a:pt x="1541" y="8001"/>
                  </a:cubicBezTo>
                  <a:cubicBezTo>
                    <a:pt x="1328" y="7558"/>
                    <a:pt x="1541" y="7034"/>
                    <a:pt x="1984" y="6837"/>
                  </a:cubicBezTo>
                  <a:cubicBezTo>
                    <a:pt x="2082" y="6804"/>
                    <a:pt x="2164" y="6788"/>
                    <a:pt x="2262" y="6788"/>
                  </a:cubicBezTo>
                  <a:cubicBezTo>
                    <a:pt x="2262" y="6788"/>
                    <a:pt x="2291" y="6785"/>
                    <a:pt x="2336" y="6785"/>
                  </a:cubicBezTo>
                  <a:cubicBezTo>
                    <a:pt x="2472" y="6785"/>
                    <a:pt x="2758" y="6812"/>
                    <a:pt x="2869" y="7034"/>
                  </a:cubicBezTo>
                  <a:cubicBezTo>
                    <a:pt x="2869" y="7034"/>
                    <a:pt x="2888" y="7082"/>
                    <a:pt x="2860" y="7082"/>
                  </a:cubicBezTo>
                  <a:cubicBezTo>
                    <a:pt x="2851" y="7082"/>
                    <a:pt x="2839" y="7078"/>
                    <a:pt x="2820" y="7066"/>
                  </a:cubicBezTo>
                  <a:cubicBezTo>
                    <a:pt x="2751" y="7032"/>
                    <a:pt x="2677" y="7015"/>
                    <a:pt x="2604" y="7015"/>
                  </a:cubicBezTo>
                  <a:cubicBezTo>
                    <a:pt x="2500" y="7015"/>
                    <a:pt x="2398" y="7049"/>
                    <a:pt x="2312" y="7116"/>
                  </a:cubicBezTo>
                  <a:cubicBezTo>
                    <a:pt x="2066" y="7361"/>
                    <a:pt x="2131" y="7771"/>
                    <a:pt x="2443" y="7935"/>
                  </a:cubicBezTo>
                  <a:cubicBezTo>
                    <a:pt x="2521" y="7973"/>
                    <a:pt x="2604" y="7991"/>
                    <a:pt x="2686" y="7991"/>
                  </a:cubicBezTo>
                  <a:cubicBezTo>
                    <a:pt x="2996" y="7991"/>
                    <a:pt x="3277" y="7724"/>
                    <a:pt x="3148" y="7230"/>
                  </a:cubicBezTo>
                  <a:cubicBezTo>
                    <a:pt x="3046" y="6911"/>
                    <a:pt x="2752" y="6695"/>
                    <a:pt x="2424" y="6695"/>
                  </a:cubicBezTo>
                  <a:cubicBezTo>
                    <a:pt x="2382" y="6695"/>
                    <a:pt x="2338" y="6698"/>
                    <a:pt x="2295" y="6706"/>
                  </a:cubicBezTo>
                  <a:cubicBezTo>
                    <a:pt x="2180" y="6706"/>
                    <a:pt x="2049" y="6739"/>
                    <a:pt x="1951" y="6788"/>
                  </a:cubicBezTo>
                  <a:cubicBezTo>
                    <a:pt x="1492" y="7001"/>
                    <a:pt x="1279" y="7558"/>
                    <a:pt x="1476" y="8033"/>
                  </a:cubicBezTo>
                  <a:cubicBezTo>
                    <a:pt x="1604" y="8457"/>
                    <a:pt x="2065" y="8740"/>
                    <a:pt x="2550" y="8740"/>
                  </a:cubicBezTo>
                  <a:cubicBezTo>
                    <a:pt x="2684" y="8740"/>
                    <a:pt x="2820" y="8719"/>
                    <a:pt x="2951" y="8673"/>
                  </a:cubicBezTo>
                  <a:cubicBezTo>
                    <a:pt x="3606" y="8492"/>
                    <a:pt x="3983" y="7755"/>
                    <a:pt x="3967" y="7050"/>
                  </a:cubicBezTo>
                  <a:cubicBezTo>
                    <a:pt x="3918" y="6296"/>
                    <a:pt x="3574" y="5591"/>
                    <a:pt x="3000" y="5099"/>
                  </a:cubicBezTo>
                  <a:cubicBezTo>
                    <a:pt x="2426" y="4558"/>
                    <a:pt x="1672" y="4280"/>
                    <a:pt x="1115" y="3723"/>
                  </a:cubicBezTo>
                  <a:cubicBezTo>
                    <a:pt x="541" y="3198"/>
                    <a:pt x="164" y="2444"/>
                    <a:pt x="230" y="1723"/>
                  </a:cubicBezTo>
                  <a:cubicBezTo>
                    <a:pt x="246" y="1264"/>
                    <a:pt x="459" y="854"/>
                    <a:pt x="804" y="559"/>
                  </a:cubicBezTo>
                  <a:cubicBezTo>
                    <a:pt x="967" y="444"/>
                    <a:pt x="1148" y="362"/>
                    <a:pt x="1344" y="297"/>
                  </a:cubicBezTo>
                  <a:cubicBezTo>
                    <a:pt x="1484" y="256"/>
                    <a:pt x="1631" y="235"/>
                    <a:pt x="1781" y="235"/>
                  </a:cubicBezTo>
                  <a:cubicBezTo>
                    <a:pt x="1930" y="235"/>
                    <a:pt x="2082" y="256"/>
                    <a:pt x="2230" y="297"/>
                  </a:cubicBezTo>
                  <a:cubicBezTo>
                    <a:pt x="3246" y="559"/>
                    <a:pt x="3574" y="1936"/>
                    <a:pt x="2885" y="2575"/>
                  </a:cubicBezTo>
                  <a:cubicBezTo>
                    <a:pt x="2754" y="2723"/>
                    <a:pt x="2574" y="2805"/>
                    <a:pt x="2394" y="2854"/>
                  </a:cubicBezTo>
                  <a:cubicBezTo>
                    <a:pt x="2333" y="2862"/>
                    <a:pt x="2275" y="2866"/>
                    <a:pt x="2220" y="2866"/>
                  </a:cubicBezTo>
                  <a:cubicBezTo>
                    <a:pt x="1743" y="2866"/>
                    <a:pt x="1497" y="2570"/>
                    <a:pt x="1541" y="2378"/>
                  </a:cubicBezTo>
                  <a:cubicBezTo>
                    <a:pt x="1541" y="2378"/>
                    <a:pt x="1541" y="2346"/>
                    <a:pt x="1607" y="2346"/>
                  </a:cubicBezTo>
                  <a:cubicBezTo>
                    <a:pt x="1618" y="2346"/>
                    <a:pt x="1639" y="2347"/>
                    <a:pt x="1667" y="2347"/>
                  </a:cubicBezTo>
                  <a:cubicBezTo>
                    <a:pt x="1807" y="2347"/>
                    <a:pt x="2123" y="2324"/>
                    <a:pt x="2246" y="2051"/>
                  </a:cubicBezTo>
                  <a:cubicBezTo>
                    <a:pt x="2364" y="1682"/>
                    <a:pt x="2092" y="1346"/>
                    <a:pt x="1760" y="1346"/>
                  </a:cubicBezTo>
                  <a:cubicBezTo>
                    <a:pt x="1678" y="1346"/>
                    <a:pt x="1593" y="1366"/>
                    <a:pt x="1508" y="1411"/>
                  </a:cubicBezTo>
                  <a:cubicBezTo>
                    <a:pt x="886" y="1788"/>
                    <a:pt x="1033" y="2723"/>
                    <a:pt x="1738" y="2903"/>
                  </a:cubicBezTo>
                  <a:cubicBezTo>
                    <a:pt x="1911" y="2983"/>
                    <a:pt x="2094" y="3021"/>
                    <a:pt x="2275" y="3021"/>
                  </a:cubicBezTo>
                  <a:cubicBezTo>
                    <a:pt x="2725" y="3021"/>
                    <a:pt x="3159" y="2783"/>
                    <a:pt x="3393" y="2362"/>
                  </a:cubicBezTo>
                  <a:cubicBezTo>
                    <a:pt x="3672" y="1821"/>
                    <a:pt x="3623" y="1165"/>
                    <a:pt x="3262" y="674"/>
                  </a:cubicBezTo>
                  <a:cubicBezTo>
                    <a:pt x="2934" y="245"/>
                    <a:pt x="2431" y="0"/>
                    <a:pt x="191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2" name="Google Shape;2352;p2"/>
            <p:cNvSpPr/>
            <p:nvPr/>
          </p:nvSpPr>
          <p:spPr>
            <a:xfrm>
              <a:off x="2768925" y="2579650"/>
              <a:ext cx="42975" cy="60275"/>
            </a:xfrm>
            <a:custGeom>
              <a:avLst/>
              <a:gdLst/>
              <a:ahLst/>
              <a:cxnLst/>
              <a:rect l="l" t="t" r="r" b="b"/>
              <a:pathLst>
                <a:path w="1719" h="2411" extrusionOk="0">
                  <a:moveTo>
                    <a:pt x="198" y="1"/>
                  </a:moveTo>
                  <a:lnTo>
                    <a:pt x="198" y="1"/>
                  </a:lnTo>
                  <a:cubicBezTo>
                    <a:pt x="214" y="165"/>
                    <a:pt x="181" y="329"/>
                    <a:pt x="116" y="476"/>
                  </a:cubicBezTo>
                  <a:cubicBezTo>
                    <a:pt x="1" y="869"/>
                    <a:pt x="329" y="1132"/>
                    <a:pt x="952" y="1410"/>
                  </a:cubicBezTo>
                  <a:cubicBezTo>
                    <a:pt x="1329" y="1607"/>
                    <a:pt x="1607" y="1984"/>
                    <a:pt x="1656" y="2410"/>
                  </a:cubicBezTo>
                  <a:cubicBezTo>
                    <a:pt x="1718" y="521"/>
                    <a:pt x="975" y="343"/>
                    <a:pt x="727" y="343"/>
                  </a:cubicBezTo>
                  <a:cubicBezTo>
                    <a:pt x="713" y="343"/>
                    <a:pt x="700" y="344"/>
                    <a:pt x="689" y="345"/>
                  </a:cubicBezTo>
                  <a:cubicBezTo>
                    <a:pt x="493" y="345"/>
                    <a:pt x="378" y="263"/>
                    <a:pt x="361" y="165"/>
                  </a:cubicBezTo>
                  <a:cubicBezTo>
                    <a:pt x="345" y="66"/>
                    <a:pt x="198" y="1"/>
                    <a:pt x="19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3" name="Google Shape;2353;p2"/>
            <p:cNvSpPr/>
            <p:nvPr/>
          </p:nvSpPr>
          <p:spPr>
            <a:xfrm>
              <a:off x="2634525" y="2401800"/>
              <a:ext cx="159850" cy="250825"/>
            </a:xfrm>
            <a:custGeom>
              <a:avLst/>
              <a:gdLst/>
              <a:ahLst/>
              <a:cxnLst/>
              <a:rect l="l" t="t" r="r" b="b"/>
              <a:pathLst>
                <a:path w="6394" h="10033" extrusionOk="0">
                  <a:moveTo>
                    <a:pt x="1148" y="1"/>
                  </a:moveTo>
                  <a:cubicBezTo>
                    <a:pt x="1246" y="116"/>
                    <a:pt x="1230" y="296"/>
                    <a:pt x="1115" y="411"/>
                  </a:cubicBezTo>
                  <a:cubicBezTo>
                    <a:pt x="918" y="591"/>
                    <a:pt x="361" y="1214"/>
                    <a:pt x="771" y="1837"/>
                  </a:cubicBezTo>
                  <a:cubicBezTo>
                    <a:pt x="1213" y="2525"/>
                    <a:pt x="1787" y="2296"/>
                    <a:pt x="2000" y="2886"/>
                  </a:cubicBezTo>
                  <a:cubicBezTo>
                    <a:pt x="2000" y="2886"/>
                    <a:pt x="2066" y="3164"/>
                    <a:pt x="1885" y="3279"/>
                  </a:cubicBezTo>
                  <a:cubicBezTo>
                    <a:pt x="1853" y="3295"/>
                    <a:pt x="1822" y="3303"/>
                    <a:pt x="1792" y="3303"/>
                  </a:cubicBezTo>
                  <a:cubicBezTo>
                    <a:pt x="1644" y="3303"/>
                    <a:pt x="1541" y="3118"/>
                    <a:pt x="1541" y="2968"/>
                  </a:cubicBezTo>
                  <a:cubicBezTo>
                    <a:pt x="1492" y="2656"/>
                    <a:pt x="1230" y="2427"/>
                    <a:pt x="935" y="2394"/>
                  </a:cubicBezTo>
                  <a:cubicBezTo>
                    <a:pt x="542" y="2329"/>
                    <a:pt x="509" y="2230"/>
                    <a:pt x="509" y="2230"/>
                  </a:cubicBezTo>
                  <a:lnTo>
                    <a:pt x="509" y="2230"/>
                  </a:lnTo>
                  <a:cubicBezTo>
                    <a:pt x="541" y="2361"/>
                    <a:pt x="558" y="2509"/>
                    <a:pt x="525" y="2656"/>
                  </a:cubicBezTo>
                  <a:cubicBezTo>
                    <a:pt x="459" y="2804"/>
                    <a:pt x="164" y="3296"/>
                    <a:pt x="722" y="3689"/>
                  </a:cubicBezTo>
                  <a:cubicBezTo>
                    <a:pt x="1295" y="4066"/>
                    <a:pt x="1590" y="3869"/>
                    <a:pt x="1689" y="4509"/>
                  </a:cubicBezTo>
                  <a:cubicBezTo>
                    <a:pt x="1787" y="5131"/>
                    <a:pt x="1853" y="5918"/>
                    <a:pt x="2181" y="6246"/>
                  </a:cubicBezTo>
                  <a:cubicBezTo>
                    <a:pt x="2066" y="6180"/>
                    <a:pt x="1984" y="6082"/>
                    <a:pt x="1918" y="5951"/>
                  </a:cubicBezTo>
                  <a:cubicBezTo>
                    <a:pt x="1765" y="5630"/>
                    <a:pt x="1442" y="5423"/>
                    <a:pt x="1093" y="5423"/>
                  </a:cubicBezTo>
                  <a:cubicBezTo>
                    <a:pt x="1068" y="5423"/>
                    <a:pt x="1042" y="5424"/>
                    <a:pt x="1017" y="5426"/>
                  </a:cubicBezTo>
                  <a:cubicBezTo>
                    <a:pt x="974" y="5429"/>
                    <a:pt x="933" y="5430"/>
                    <a:pt x="896" y="5430"/>
                  </a:cubicBezTo>
                  <a:cubicBezTo>
                    <a:pt x="433" y="5430"/>
                    <a:pt x="374" y="5253"/>
                    <a:pt x="328" y="5131"/>
                  </a:cubicBezTo>
                  <a:lnTo>
                    <a:pt x="328" y="5131"/>
                  </a:lnTo>
                  <a:cubicBezTo>
                    <a:pt x="328" y="5132"/>
                    <a:pt x="1" y="6131"/>
                    <a:pt x="935" y="6607"/>
                  </a:cubicBezTo>
                  <a:cubicBezTo>
                    <a:pt x="1869" y="7098"/>
                    <a:pt x="1804" y="6738"/>
                    <a:pt x="3082" y="7803"/>
                  </a:cubicBezTo>
                  <a:cubicBezTo>
                    <a:pt x="4131" y="8656"/>
                    <a:pt x="4344" y="8705"/>
                    <a:pt x="4344" y="8705"/>
                  </a:cubicBezTo>
                  <a:cubicBezTo>
                    <a:pt x="4307" y="8696"/>
                    <a:pt x="4270" y="8692"/>
                    <a:pt x="4234" y="8692"/>
                  </a:cubicBezTo>
                  <a:cubicBezTo>
                    <a:pt x="4065" y="8692"/>
                    <a:pt x="3914" y="8783"/>
                    <a:pt x="3820" y="8918"/>
                  </a:cubicBezTo>
                  <a:cubicBezTo>
                    <a:pt x="3623" y="9229"/>
                    <a:pt x="3721" y="9639"/>
                    <a:pt x="4049" y="9803"/>
                  </a:cubicBezTo>
                  <a:cubicBezTo>
                    <a:pt x="4049" y="9803"/>
                    <a:pt x="3934" y="9590"/>
                    <a:pt x="4131" y="9573"/>
                  </a:cubicBezTo>
                  <a:cubicBezTo>
                    <a:pt x="4138" y="9573"/>
                    <a:pt x="4144" y="9573"/>
                    <a:pt x="4151" y="9573"/>
                  </a:cubicBezTo>
                  <a:cubicBezTo>
                    <a:pt x="4274" y="9573"/>
                    <a:pt x="4422" y="9662"/>
                    <a:pt x="4583" y="9662"/>
                  </a:cubicBezTo>
                  <a:cubicBezTo>
                    <a:pt x="4675" y="9662"/>
                    <a:pt x="4771" y="9633"/>
                    <a:pt x="4869" y="9541"/>
                  </a:cubicBezTo>
                  <a:cubicBezTo>
                    <a:pt x="4988" y="9421"/>
                    <a:pt x="5183" y="9323"/>
                    <a:pt x="5410" y="9323"/>
                  </a:cubicBezTo>
                  <a:cubicBezTo>
                    <a:pt x="5713" y="9323"/>
                    <a:pt x="6074" y="9498"/>
                    <a:pt x="6393" y="10032"/>
                  </a:cubicBezTo>
                  <a:cubicBezTo>
                    <a:pt x="6393" y="10032"/>
                    <a:pt x="6164" y="9213"/>
                    <a:pt x="4836" y="8688"/>
                  </a:cubicBezTo>
                  <a:cubicBezTo>
                    <a:pt x="3131" y="7967"/>
                    <a:pt x="2049" y="6262"/>
                    <a:pt x="2131" y="4410"/>
                  </a:cubicBezTo>
                  <a:cubicBezTo>
                    <a:pt x="2213" y="2181"/>
                    <a:pt x="3508" y="657"/>
                    <a:pt x="114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4" name="Google Shape;2354;p2"/>
            <p:cNvSpPr/>
            <p:nvPr/>
          </p:nvSpPr>
          <p:spPr>
            <a:xfrm>
              <a:off x="2680825" y="2337975"/>
              <a:ext cx="73375" cy="268750"/>
            </a:xfrm>
            <a:custGeom>
              <a:avLst/>
              <a:gdLst/>
              <a:ahLst/>
              <a:cxnLst/>
              <a:rect l="l" t="t" r="r" b="b"/>
              <a:pathLst>
                <a:path w="2935" h="10750" extrusionOk="0">
                  <a:moveTo>
                    <a:pt x="1319" y="1"/>
                  </a:moveTo>
                  <a:cubicBezTo>
                    <a:pt x="736" y="1"/>
                    <a:pt x="178" y="381"/>
                    <a:pt x="115" y="915"/>
                  </a:cubicBezTo>
                  <a:cubicBezTo>
                    <a:pt x="1" y="1456"/>
                    <a:pt x="427" y="1964"/>
                    <a:pt x="1001" y="1964"/>
                  </a:cubicBezTo>
                  <a:cubicBezTo>
                    <a:pt x="1008" y="1964"/>
                    <a:pt x="1015" y="1964"/>
                    <a:pt x="1022" y="1964"/>
                  </a:cubicBezTo>
                  <a:cubicBezTo>
                    <a:pt x="1565" y="1964"/>
                    <a:pt x="1850" y="1354"/>
                    <a:pt x="1656" y="1079"/>
                  </a:cubicBezTo>
                  <a:cubicBezTo>
                    <a:pt x="1574" y="961"/>
                    <a:pt x="1455" y="908"/>
                    <a:pt x="1337" y="908"/>
                  </a:cubicBezTo>
                  <a:cubicBezTo>
                    <a:pt x="1129" y="908"/>
                    <a:pt x="925" y="1073"/>
                    <a:pt x="935" y="1325"/>
                  </a:cubicBezTo>
                  <a:cubicBezTo>
                    <a:pt x="968" y="1636"/>
                    <a:pt x="1312" y="1620"/>
                    <a:pt x="1345" y="1652"/>
                  </a:cubicBezTo>
                  <a:cubicBezTo>
                    <a:pt x="1394" y="1702"/>
                    <a:pt x="1345" y="1751"/>
                    <a:pt x="1345" y="1751"/>
                  </a:cubicBezTo>
                  <a:cubicBezTo>
                    <a:pt x="1312" y="1816"/>
                    <a:pt x="1246" y="1866"/>
                    <a:pt x="1181" y="1898"/>
                  </a:cubicBezTo>
                  <a:cubicBezTo>
                    <a:pt x="1148" y="1915"/>
                    <a:pt x="1132" y="1915"/>
                    <a:pt x="1115" y="1915"/>
                  </a:cubicBezTo>
                  <a:lnTo>
                    <a:pt x="1099" y="1915"/>
                  </a:lnTo>
                  <a:cubicBezTo>
                    <a:pt x="1066" y="1919"/>
                    <a:pt x="1034" y="1920"/>
                    <a:pt x="1002" y="1920"/>
                  </a:cubicBezTo>
                  <a:cubicBezTo>
                    <a:pt x="488" y="1920"/>
                    <a:pt x="74" y="1439"/>
                    <a:pt x="197" y="915"/>
                  </a:cubicBezTo>
                  <a:cubicBezTo>
                    <a:pt x="269" y="443"/>
                    <a:pt x="764" y="119"/>
                    <a:pt x="1282" y="119"/>
                  </a:cubicBezTo>
                  <a:cubicBezTo>
                    <a:pt x="1591" y="119"/>
                    <a:pt x="1909" y="235"/>
                    <a:pt x="2148" y="505"/>
                  </a:cubicBezTo>
                  <a:cubicBezTo>
                    <a:pt x="2771" y="1226"/>
                    <a:pt x="2623" y="2423"/>
                    <a:pt x="2246" y="3439"/>
                  </a:cubicBezTo>
                  <a:cubicBezTo>
                    <a:pt x="1427" y="5455"/>
                    <a:pt x="542" y="7504"/>
                    <a:pt x="1164" y="8979"/>
                  </a:cubicBezTo>
                  <a:cubicBezTo>
                    <a:pt x="1427" y="9733"/>
                    <a:pt x="1984" y="10356"/>
                    <a:pt x="2689" y="10750"/>
                  </a:cubicBezTo>
                  <a:cubicBezTo>
                    <a:pt x="2000" y="10340"/>
                    <a:pt x="1492" y="9701"/>
                    <a:pt x="1230" y="8947"/>
                  </a:cubicBezTo>
                  <a:cubicBezTo>
                    <a:pt x="673" y="7504"/>
                    <a:pt x="1574" y="5554"/>
                    <a:pt x="2410" y="3505"/>
                  </a:cubicBezTo>
                  <a:cubicBezTo>
                    <a:pt x="2787" y="2472"/>
                    <a:pt x="2935" y="1226"/>
                    <a:pt x="2246" y="407"/>
                  </a:cubicBezTo>
                  <a:cubicBezTo>
                    <a:pt x="1986" y="122"/>
                    <a:pt x="1648" y="1"/>
                    <a:pt x="131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5" name="Google Shape;2355;p2"/>
            <p:cNvSpPr/>
            <p:nvPr/>
          </p:nvSpPr>
          <p:spPr>
            <a:xfrm>
              <a:off x="2766475" y="2416575"/>
              <a:ext cx="94675" cy="93450"/>
            </a:xfrm>
            <a:custGeom>
              <a:avLst/>
              <a:gdLst/>
              <a:ahLst/>
              <a:cxnLst/>
              <a:rect l="l" t="t" r="r" b="b"/>
              <a:pathLst>
                <a:path w="3787" h="3738" extrusionOk="0">
                  <a:moveTo>
                    <a:pt x="492" y="0"/>
                  </a:moveTo>
                  <a:cubicBezTo>
                    <a:pt x="492" y="0"/>
                    <a:pt x="296" y="66"/>
                    <a:pt x="132" y="672"/>
                  </a:cubicBezTo>
                  <a:cubicBezTo>
                    <a:pt x="0" y="1262"/>
                    <a:pt x="263" y="1492"/>
                    <a:pt x="1050" y="1852"/>
                  </a:cubicBezTo>
                  <a:cubicBezTo>
                    <a:pt x="1836" y="2213"/>
                    <a:pt x="1869" y="3508"/>
                    <a:pt x="1869" y="3508"/>
                  </a:cubicBezTo>
                  <a:lnTo>
                    <a:pt x="1885" y="3737"/>
                  </a:lnTo>
                  <a:lnTo>
                    <a:pt x="1918" y="3508"/>
                  </a:lnTo>
                  <a:cubicBezTo>
                    <a:pt x="1918" y="3508"/>
                    <a:pt x="1951" y="2213"/>
                    <a:pt x="2738" y="1852"/>
                  </a:cubicBezTo>
                  <a:cubicBezTo>
                    <a:pt x="3525" y="1492"/>
                    <a:pt x="3787" y="1262"/>
                    <a:pt x="3639" y="672"/>
                  </a:cubicBezTo>
                  <a:cubicBezTo>
                    <a:pt x="3508" y="66"/>
                    <a:pt x="3279" y="0"/>
                    <a:pt x="3279" y="0"/>
                  </a:cubicBezTo>
                  <a:cubicBezTo>
                    <a:pt x="3279" y="0"/>
                    <a:pt x="3279" y="268"/>
                    <a:pt x="3109" y="268"/>
                  </a:cubicBezTo>
                  <a:cubicBezTo>
                    <a:pt x="3096" y="268"/>
                    <a:pt x="3081" y="266"/>
                    <a:pt x="3066" y="262"/>
                  </a:cubicBezTo>
                  <a:cubicBezTo>
                    <a:pt x="2959" y="232"/>
                    <a:pt x="2817" y="173"/>
                    <a:pt x="2683" y="173"/>
                  </a:cubicBezTo>
                  <a:cubicBezTo>
                    <a:pt x="2527" y="173"/>
                    <a:pt x="2382" y="251"/>
                    <a:pt x="2312" y="541"/>
                  </a:cubicBezTo>
                  <a:cubicBezTo>
                    <a:pt x="2200" y="1067"/>
                    <a:pt x="2150" y="1640"/>
                    <a:pt x="1921" y="1640"/>
                  </a:cubicBezTo>
                  <a:cubicBezTo>
                    <a:pt x="1915" y="1640"/>
                    <a:pt x="1908" y="1640"/>
                    <a:pt x="1902" y="1639"/>
                  </a:cubicBezTo>
                  <a:lnTo>
                    <a:pt x="1869" y="1639"/>
                  </a:lnTo>
                  <a:cubicBezTo>
                    <a:pt x="1863" y="1640"/>
                    <a:pt x="1857" y="1640"/>
                    <a:pt x="1851" y="1640"/>
                  </a:cubicBezTo>
                  <a:cubicBezTo>
                    <a:pt x="1636" y="1640"/>
                    <a:pt x="1571" y="1067"/>
                    <a:pt x="1459" y="541"/>
                  </a:cubicBezTo>
                  <a:cubicBezTo>
                    <a:pt x="1389" y="251"/>
                    <a:pt x="1248" y="173"/>
                    <a:pt x="1097" y="173"/>
                  </a:cubicBezTo>
                  <a:cubicBezTo>
                    <a:pt x="967" y="173"/>
                    <a:pt x="828" y="232"/>
                    <a:pt x="722" y="262"/>
                  </a:cubicBezTo>
                  <a:cubicBezTo>
                    <a:pt x="705" y="266"/>
                    <a:pt x="689" y="268"/>
                    <a:pt x="675" y="268"/>
                  </a:cubicBezTo>
                  <a:cubicBezTo>
                    <a:pt x="492" y="268"/>
                    <a:pt x="492" y="0"/>
                    <a:pt x="49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6" name="Google Shape;2356;p2"/>
            <p:cNvSpPr/>
            <p:nvPr/>
          </p:nvSpPr>
          <p:spPr>
            <a:xfrm>
              <a:off x="2743925" y="2328050"/>
              <a:ext cx="69300" cy="204100"/>
            </a:xfrm>
            <a:custGeom>
              <a:avLst/>
              <a:gdLst/>
              <a:ahLst/>
              <a:cxnLst/>
              <a:rect l="l" t="t" r="r" b="b"/>
              <a:pathLst>
                <a:path w="2772" h="8164" extrusionOk="0">
                  <a:moveTo>
                    <a:pt x="2083" y="1"/>
                  </a:moveTo>
                  <a:lnTo>
                    <a:pt x="2083" y="1"/>
                  </a:lnTo>
                  <a:cubicBezTo>
                    <a:pt x="2427" y="1115"/>
                    <a:pt x="968" y="1295"/>
                    <a:pt x="444" y="2918"/>
                  </a:cubicBezTo>
                  <a:cubicBezTo>
                    <a:pt x="1" y="4295"/>
                    <a:pt x="263" y="5229"/>
                    <a:pt x="1575" y="6147"/>
                  </a:cubicBezTo>
                  <a:cubicBezTo>
                    <a:pt x="2706" y="6934"/>
                    <a:pt x="2755" y="7999"/>
                    <a:pt x="2771" y="8163"/>
                  </a:cubicBezTo>
                  <a:cubicBezTo>
                    <a:pt x="2771" y="7655"/>
                    <a:pt x="2624" y="7163"/>
                    <a:pt x="2329" y="6754"/>
                  </a:cubicBezTo>
                  <a:cubicBezTo>
                    <a:pt x="2017" y="6328"/>
                    <a:pt x="1624" y="6082"/>
                    <a:pt x="1050" y="5574"/>
                  </a:cubicBezTo>
                  <a:cubicBezTo>
                    <a:pt x="870" y="5410"/>
                    <a:pt x="739" y="5197"/>
                    <a:pt x="640" y="4983"/>
                  </a:cubicBezTo>
                  <a:cubicBezTo>
                    <a:pt x="312" y="4147"/>
                    <a:pt x="968" y="3279"/>
                    <a:pt x="1312" y="2902"/>
                  </a:cubicBezTo>
                  <a:cubicBezTo>
                    <a:pt x="1722" y="2443"/>
                    <a:pt x="2427" y="1967"/>
                    <a:pt x="2574" y="1082"/>
                  </a:cubicBezTo>
                  <a:cubicBezTo>
                    <a:pt x="2706" y="181"/>
                    <a:pt x="2083" y="1"/>
                    <a:pt x="20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7" name="Google Shape;2357;p2"/>
            <p:cNvSpPr/>
            <p:nvPr/>
          </p:nvSpPr>
          <p:spPr>
            <a:xfrm>
              <a:off x="2668725" y="2092125"/>
              <a:ext cx="60900" cy="136775"/>
            </a:xfrm>
            <a:custGeom>
              <a:avLst/>
              <a:gdLst/>
              <a:ahLst/>
              <a:cxnLst/>
              <a:rect l="l" t="t" r="r" b="b"/>
              <a:pathLst>
                <a:path w="2436" h="5471" extrusionOk="0">
                  <a:moveTo>
                    <a:pt x="1006" y="1"/>
                  </a:moveTo>
                  <a:cubicBezTo>
                    <a:pt x="647" y="1"/>
                    <a:pt x="1" y="565"/>
                    <a:pt x="288" y="2438"/>
                  </a:cubicBezTo>
                  <a:cubicBezTo>
                    <a:pt x="616" y="4455"/>
                    <a:pt x="2173" y="5422"/>
                    <a:pt x="2435" y="5471"/>
                  </a:cubicBezTo>
                  <a:cubicBezTo>
                    <a:pt x="2435" y="5471"/>
                    <a:pt x="911" y="4471"/>
                    <a:pt x="780" y="2815"/>
                  </a:cubicBezTo>
                  <a:cubicBezTo>
                    <a:pt x="649" y="1144"/>
                    <a:pt x="1157" y="1094"/>
                    <a:pt x="1321" y="734"/>
                  </a:cubicBezTo>
                  <a:cubicBezTo>
                    <a:pt x="1485" y="373"/>
                    <a:pt x="1403" y="111"/>
                    <a:pt x="1091" y="13"/>
                  </a:cubicBezTo>
                  <a:cubicBezTo>
                    <a:pt x="1065" y="5"/>
                    <a:pt x="1037" y="1"/>
                    <a:pt x="100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8" name="Google Shape;2358;p2"/>
            <p:cNvSpPr/>
            <p:nvPr/>
          </p:nvSpPr>
          <p:spPr>
            <a:xfrm>
              <a:off x="2641900" y="2054825"/>
              <a:ext cx="131575" cy="177350"/>
            </a:xfrm>
            <a:custGeom>
              <a:avLst/>
              <a:gdLst/>
              <a:ahLst/>
              <a:cxnLst/>
              <a:rect l="l" t="t" r="r" b="b"/>
              <a:pathLst>
                <a:path w="5263" h="7094" extrusionOk="0">
                  <a:moveTo>
                    <a:pt x="3594" y="0"/>
                  </a:moveTo>
                  <a:cubicBezTo>
                    <a:pt x="3379" y="0"/>
                    <a:pt x="3175" y="27"/>
                    <a:pt x="3000" y="62"/>
                  </a:cubicBezTo>
                  <a:cubicBezTo>
                    <a:pt x="2574" y="128"/>
                    <a:pt x="2164" y="292"/>
                    <a:pt x="1820" y="554"/>
                  </a:cubicBezTo>
                  <a:cubicBezTo>
                    <a:pt x="1" y="1914"/>
                    <a:pt x="328" y="4291"/>
                    <a:pt x="869" y="5438"/>
                  </a:cubicBezTo>
                  <a:cubicBezTo>
                    <a:pt x="1164" y="6110"/>
                    <a:pt x="1640" y="6684"/>
                    <a:pt x="2263" y="7094"/>
                  </a:cubicBezTo>
                  <a:cubicBezTo>
                    <a:pt x="1672" y="6668"/>
                    <a:pt x="1213" y="6078"/>
                    <a:pt x="935" y="5389"/>
                  </a:cubicBezTo>
                  <a:cubicBezTo>
                    <a:pt x="443" y="4242"/>
                    <a:pt x="197" y="1980"/>
                    <a:pt x="1918" y="685"/>
                  </a:cubicBezTo>
                  <a:cubicBezTo>
                    <a:pt x="2344" y="377"/>
                    <a:pt x="2901" y="184"/>
                    <a:pt x="3415" y="184"/>
                  </a:cubicBezTo>
                  <a:cubicBezTo>
                    <a:pt x="3832" y="184"/>
                    <a:pt x="4221" y="310"/>
                    <a:pt x="4492" y="603"/>
                  </a:cubicBezTo>
                  <a:cubicBezTo>
                    <a:pt x="5138" y="1233"/>
                    <a:pt x="4654" y="2292"/>
                    <a:pt x="3966" y="2292"/>
                  </a:cubicBezTo>
                  <a:cubicBezTo>
                    <a:pt x="3955" y="2292"/>
                    <a:pt x="3945" y="2292"/>
                    <a:pt x="3934" y="2291"/>
                  </a:cubicBezTo>
                  <a:cubicBezTo>
                    <a:pt x="3904" y="2295"/>
                    <a:pt x="3875" y="2296"/>
                    <a:pt x="3845" y="2296"/>
                  </a:cubicBezTo>
                  <a:cubicBezTo>
                    <a:pt x="3581" y="2296"/>
                    <a:pt x="3329" y="2168"/>
                    <a:pt x="3197" y="1947"/>
                  </a:cubicBezTo>
                  <a:cubicBezTo>
                    <a:pt x="3131" y="1832"/>
                    <a:pt x="3115" y="1701"/>
                    <a:pt x="3131" y="1586"/>
                  </a:cubicBezTo>
                  <a:cubicBezTo>
                    <a:pt x="3151" y="1329"/>
                    <a:pt x="3230" y="1251"/>
                    <a:pt x="3283" y="1251"/>
                  </a:cubicBezTo>
                  <a:cubicBezTo>
                    <a:pt x="3318" y="1251"/>
                    <a:pt x="3341" y="1285"/>
                    <a:pt x="3328" y="1324"/>
                  </a:cubicBezTo>
                  <a:cubicBezTo>
                    <a:pt x="3299" y="1556"/>
                    <a:pt x="3487" y="1762"/>
                    <a:pt x="3712" y="1762"/>
                  </a:cubicBezTo>
                  <a:cubicBezTo>
                    <a:pt x="3742" y="1762"/>
                    <a:pt x="3773" y="1758"/>
                    <a:pt x="3803" y="1750"/>
                  </a:cubicBezTo>
                  <a:cubicBezTo>
                    <a:pt x="4213" y="1701"/>
                    <a:pt x="4311" y="1144"/>
                    <a:pt x="3951" y="947"/>
                  </a:cubicBezTo>
                  <a:cubicBezTo>
                    <a:pt x="3857" y="900"/>
                    <a:pt x="3759" y="879"/>
                    <a:pt x="3663" y="879"/>
                  </a:cubicBezTo>
                  <a:cubicBezTo>
                    <a:pt x="3354" y="879"/>
                    <a:pt x="3066" y="1102"/>
                    <a:pt x="3017" y="1439"/>
                  </a:cubicBezTo>
                  <a:cubicBezTo>
                    <a:pt x="2951" y="1767"/>
                    <a:pt x="3131" y="2111"/>
                    <a:pt x="3426" y="2259"/>
                  </a:cubicBezTo>
                  <a:lnTo>
                    <a:pt x="3443" y="2275"/>
                  </a:lnTo>
                  <a:lnTo>
                    <a:pt x="3459" y="2275"/>
                  </a:lnTo>
                  <a:cubicBezTo>
                    <a:pt x="3557" y="2324"/>
                    <a:pt x="3656" y="2357"/>
                    <a:pt x="3754" y="2390"/>
                  </a:cubicBezTo>
                  <a:cubicBezTo>
                    <a:pt x="3849" y="2411"/>
                    <a:pt x="3944" y="2422"/>
                    <a:pt x="4037" y="2422"/>
                  </a:cubicBezTo>
                  <a:cubicBezTo>
                    <a:pt x="4647" y="2422"/>
                    <a:pt x="5172" y="1982"/>
                    <a:pt x="5229" y="1455"/>
                  </a:cubicBezTo>
                  <a:cubicBezTo>
                    <a:pt x="5262" y="1046"/>
                    <a:pt x="5115" y="652"/>
                    <a:pt x="4787" y="374"/>
                  </a:cubicBezTo>
                  <a:cubicBezTo>
                    <a:pt x="4417" y="88"/>
                    <a:pt x="3986" y="0"/>
                    <a:pt x="35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9" name="Google Shape;2359;p2"/>
            <p:cNvSpPr/>
            <p:nvPr/>
          </p:nvSpPr>
          <p:spPr>
            <a:xfrm>
              <a:off x="2722225" y="2008325"/>
              <a:ext cx="182775" cy="128375"/>
            </a:xfrm>
            <a:custGeom>
              <a:avLst/>
              <a:gdLst/>
              <a:ahLst/>
              <a:cxnLst/>
              <a:rect l="l" t="t" r="r" b="b"/>
              <a:pathLst>
                <a:path w="7311" h="5135" extrusionOk="0">
                  <a:moveTo>
                    <a:pt x="1753" y="0"/>
                  </a:moveTo>
                  <a:cubicBezTo>
                    <a:pt x="1360" y="0"/>
                    <a:pt x="971" y="172"/>
                    <a:pt x="705" y="496"/>
                  </a:cubicBezTo>
                  <a:cubicBezTo>
                    <a:pt x="611" y="628"/>
                    <a:pt x="462" y="701"/>
                    <a:pt x="312" y="701"/>
                  </a:cubicBezTo>
                  <a:cubicBezTo>
                    <a:pt x="202" y="701"/>
                    <a:pt x="91" y="661"/>
                    <a:pt x="0" y="578"/>
                  </a:cubicBezTo>
                  <a:lnTo>
                    <a:pt x="0" y="578"/>
                  </a:lnTo>
                  <a:cubicBezTo>
                    <a:pt x="33" y="955"/>
                    <a:pt x="66" y="1021"/>
                    <a:pt x="1770" y="1742"/>
                  </a:cubicBezTo>
                  <a:cubicBezTo>
                    <a:pt x="3082" y="2283"/>
                    <a:pt x="3524" y="4250"/>
                    <a:pt x="3655" y="5135"/>
                  </a:cubicBezTo>
                  <a:cubicBezTo>
                    <a:pt x="3787" y="4250"/>
                    <a:pt x="4246" y="2283"/>
                    <a:pt x="5540" y="1742"/>
                  </a:cubicBezTo>
                  <a:cubicBezTo>
                    <a:pt x="7262" y="1021"/>
                    <a:pt x="7278" y="955"/>
                    <a:pt x="7311" y="578"/>
                  </a:cubicBezTo>
                  <a:lnTo>
                    <a:pt x="7311" y="578"/>
                  </a:lnTo>
                  <a:cubicBezTo>
                    <a:pt x="7220" y="661"/>
                    <a:pt x="7109" y="701"/>
                    <a:pt x="6999" y="701"/>
                  </a:cubicBezTo>
                  <a:cubicBezTo>
                    <a:pt x="6849" y="701"/>
                    <a:pt x="6700" y="628"/>
                    <a:pt x="6606" y="496"/>
                  </a:cubicBezTo>
                  <a:cubicBezTo>
                    <a:pt x="6340" y="172"/>
                    <a:pt x="5951" y="0"/>
                    <a:pt x="5558" y="0"/>
                  </a:cubicBezTo>
                  <a:cubicBezTo>
                    <a:pt x="5296" y="0"/>
                    <a:pt x="5032" y="76"/>
                    <a:pt x="4803" y="234"/>
                  </a:cubicBezTo>
                  <a:cubicBezTo>
                    <a:pt x="4229" y="644"/>
                    <a:pt x="3852" y="1447"/>
                    <a:pt x="3655" y="2660"/>
                  </a:cubicBezTo>
                  <a:cubicBezTo>
                    <a:pt x="3459" y="1447"/>
                    <a:pt x="3082" y="627"/>
                    <a:pt x="2508" y="234"/>
                  </a:cubicBezTo>
                  <a:cubicBezTo>
                    <a:pt x="2279" y="76"/>
                    <a:pt x="2015" y="0"/>
                    <a:pt x="175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0" name="Google Shape;2360;p2"/>
            <p:cNvSpPr/>
            <p:nvPr/>
          </p:nvSpPr>
          <p:spPr>
            <a:xfrm>
              <a:off x="2780400" y="1936700"/>
              <a:ext cx="66825" cy="111075"/>
            </a:xfrm>
            <a:custGeom>
              <a:avLst/>
              <a:gdLst/>
              <a:ahLst/>
              <a:cxnLst/>
              <a:rect l="l" t="t" r="r" b="b"/>
              <a:pathLst>
                <a:path w="2673" h="4443" extrusionOk="0">
                  <a:moveTo>
                    <a:pt x="1328" y="1"/>
                  </a:moveTo>
                  <a:cubicBezTo>
                    <a:pt x="1247" y="165"/>
                    <a:pt x="1132" y="312"/>
                    <a:pt x="1017" y="427"/>
                  </a:cubicBezTo>
                  <a:cubicBezTo>
                    <a:pt x="558" y="853"/>
                    <a:pt x="1" y="1722"/>
                    <a:pt x="722" y="2919"/>
                  </a:cubicBezTo>
                  <a:cubicBezTo>
                    <a:pt x="1010" y="3383"/>
                    <a:pt x="1220" y="3878"/>
                    <a:pt x="1337" y="4405"/>
                  </a:cubicBezTo>
                  <a:lnTo>
                    <a:pt x="1337" y="4405"/>
                  </a:lnTo>
                  <a:cubicBezTo>
                    <a:pt x="1453" y="3878"/>
                    <a:pt x="1663" y="3383"/>
                    <a:pt x="1951" y="2919"/>
                  </a:cubicBezTo>
                  <a:cubicBezTo>
                    <a:pt x="2673" y="1722"/>
                    <a:pt x="2115" y="870"/>
                    <a:pt x="1656" y="427"/>
                  </a:cubicBezTo>
                  <a:cubicBezTo>
                    <a:pt x="1525" y="312"/>
                    <a:pt x="1427" y="165"/>
                    <a:pt x="1328" y="1"/>
                  </a:cubicBezTo>
                  <a:close/>
                  <a:moveTo>
                    <a:pt x="1337" y="4405"/>
                  </a:moveTo>
                  <a:cubicBezTo>
                    <a:pt x="1334" y="4418"/>
                    <a:pt x="1331" y="4430"/>
                    <a:pt x="1328" y="4443"/>
                  </a:cubicBezTo>
                  <a:lnTo>
                    <a:pt x="1345" y="4443"/>
                  </a:lnTo>
                  <a:cubicBezTo>
                    <a:pt x="1342" y="4430"/>
                    <a:pt x="1339" y="4418"/>
                    <a:pt x="1337" y="4405"/>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1" name="Google Shape;2361;p2"/>
            <p:cNvSpPr/>
            <p:nvPr/>
          </p:nvSpPr>
          <p:spPr>
            <a:xfrm>
              <a:off x="2613625" y="1917450"/>
              <a:ext cx="129925" cy="204925"/>
            </a:xfrm>
            <a:custGeom>
              <a:avLst/>
              <a:gdLst/>
              <a:ahLst/>
              <a:cxnLst/>
              <a:rect l="l" t="t" r="r" b="b"/>
              <a:pathLst>
                <a:path w="5197" h="8197" extrusionOk="0">
                  <a:moveTo>
                    <a:pt x="4115" y="0"/>
                  </a:moveTo>
                  <a:cubicBezTo>
                    <a:pt x="4115" y="0"/>
                    <a:pt x="4115" y="0"/>
                    <a:pt x="4115" y="0"/>
                  </a:cubicBezTo>
                  <a:cubicBezTo>
                    <a:pt x="4115" y="1"/>
                    <a:pt x="4115" y="1"/>
                    <a:pt x="4115" y="1"/>
                  </a:cubicBezTo>
                  <a:lnTo>
                    <a:pt x="4115" y="1"/>
                  </a:lnTo>
                  <a:cubicBezTo>
                    <a:pt x="4115" y="0"/>
                    <a:pt x="4115" y="0"/>
                    <a:pt x="4115" y="0"/>
                  </a:cubicBezTo>
                  <a:close/>
                  <a:moveTo>
                    <a:pt x="4115" y="1"/>
                  </a:moveTo>
                  <a:cubicBezTo>
                    <a:pt x="4119" y="27"/>
                    <a:pt x="4168" y="630"/>
                    <a:pt x="3803" y="820"/>
                  </a:cubicBezTo>
                  <a:cubicBezTo>
                    <a:pt x="3410" y="1033"/>
                    <a:pt x="2836" y="1508"/>
                    <a:pt x="3426" y="2049"/>
                  </a:cubicBezTo>
                  <a:cubicBezTo>
                    <a:pt x="4033" y="2590"/>
                    <a:pt x="4197" y="3328"/>
                    <a:pt x="3689" y="4066"/>
                  </a:cubicBezTo>
                  <a:cubicBezTo>
                    <a:pt x="3689" y="4066"/>
                    <a:pt x="3984" y="2967"/>
                    <a:pt x="3246" y="2476"/>
                  </a:cubicBezTo>
                  <a:cubicBezTo>
                    <a:pt x="3054" y="2343"/>
                    <a:pt x="2896" y="2306"/>
                    <a:pt x="2779" y="2306"/>
                  </a:cubicBezTo>
                  <a:cubicBezTo>
                    <a:pt x="2637" y="2306"/>
                    <a:pt x="2558" y="2361"/>
                    <a:pt x="2558" y="2361"/>
                  </a:cubicBezTo>
                  <a:cubicBezTo>
                    <a:pt x="2623" y="2492"/>
                    <a:pt x="2656" y="2623"/>
                    <a:pt x="2672" y="2771"/>
                  </a:cubicBezTo>
                  <a:cubicBezTo>
                    <a:pt x="2689" y="3000"/>
                    <a:pt x="2213" y="3361"/>
                    <a:pt x="2558" y="3738"/>
                  </a:cubicBezTo>
                  <a:cubicBezTo>
                    <a:pt x="2902" y="4131"/>
                    <a:pt x="3148" y="4918"/>
                    <a:pt x="1935" y="5787"/>
                  </a:cubicBezTo>
                  <a:cubicBezTo>
                    <a:pt x="1935" y="5787"/>
                    <a:pt x="2558" y="4426"/>
                    <a:pt x="2197" y="3721"/>
                  </a:cubicBezTo>
                  <a:cubicBezTo>
                    <a:pt x="1820" y="2984"/>
                    <a:pt x="1377" y="3148"/>
                    <a:pt x="951" y="2558"/>
                  </a:cubicBezTo>
                  <a:cubicBezTo>
                    <a:pt x="951" y="2558"/>
                    <a:pt x="1" y="3082"/>
                    <a:pt x="738" y="4229"/>
                  </a:cubicBezTo>
                  <a:cubicBezTo>
                    <a:pt x="1607" y="5574"/>
                    <a:pt x="525" y="7278"/>
                    <a:pt x="1459" y="8196"/>
                  </a:cubicBezTo>
                  <a:cubicBezTo>
                    <a:pt x="1459" y="8196"/>
                    <a:pt x="1410" y="6836"/>
                    <a:pt x="2672" y="5606"/>
                  </a:cubicBezTo>
                  <a:cubicBezTo>
                    <a:pt x="3934" y="4377"/>
                    <a:pt x="5196" y="2853"/>
                    <a:pt x="41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2" name="Google Shape;2362;p2"/>
            <p:cNvSpPr/>
            <p:nvPr/>
          </p:nvSpPr>
          <p:spPr>
            <a:xfrm>
              <a:off x="2727950" y="1892050"/>
              <a:ext cx="75825" cy="112700"/>
            </a:xfrm>
            <a:custGeom>
              <a:avLst/>
              <a:gdLst/>
              <a:ahLst/>
              <a:cxnLst/>
              <a:rect l="l" t="t" r="r" b="b"/>
              <a:pathLst>
                <a:path w="3033" h="4508" extrusionOk="0">
                  <a:moveTo>
                    <a:pt x="2591" y="0"/>
                  </a:moveTo>
                  <a:cubicBezTo>
                    <a:pt x="2541" y="262"/>
                    <a:pt x="2279" y="525"/>
                    <a:pt x="1623" y="820"/>
                  </a:cubicBezTo>
                  <a:cubicBezTo>
                    <a:pt x="984" y="1098"/>
                    <a:pt x="1214" y="1934"/>
                    <a:pt x="1279" y="2115"/>
                  </a:cubicBezTo>
                  <a:cubicBezTo>
                    <a:pt x="1342" y="2303"/>
                    <a:pt x="1390" y="2641"/>
                    <a:pt x="1207" y="2641"/>
                  </a:cubicBezTo>
                  <a:cubicBezTo>
                    <a:pt x="1199" y="2641"/>
                    <a:pt x="1190" y="2641"/>
                    <a:pt x="1181" y="2639"/>
                  </a:cubicBezTo>
                  <a:cubicBezTo>
                    <a:pt x="968" y="2606"/>
                    <a:pt x="1001" y="2492"/>
                    <a:pt x="1099" y="1820"/>
                  </a:cubicBezTo>
                  <a:cubicBezTo>
                    <a:pt x="1188" y="1300"/>
                    <a:pt x="845" y="1241"/>
                    <a:pt x="685" y="1241"/>
                  </a:cubicBezTo>
                  <a:cubicBezTo>
                    <a:pt x="638" y="1241"/>
                    <a:pt x="607" y="1246"/>
                    <a:pt x="607" y="1246"/>
                  </a:cubicBezTo>
                  <a:cubicBezTo>
                    <a:pt x="738" y="1426"/>
                    <a:pt x="738" y="1656"/>
                    <a:pt x="607" y="1820"/>
                  </a:cubicBezTo>
                  <a:cubicBezTo>
                    <a:pt x="345" y="2066"/>
                    <a:pt x="50" y="2344"/>
                    <a:pt x="312" y="3098"/>
                  </a:cubicBezTo>
                  <a:cubicBezTo>
                    <a:pt x="574" y="3852"/>
                    <a:pt x="1" y="4508"/>
                    <a:pt x="1" y="4508"/>
                  </a:cubicBezTo>
                  <a:cubicBezTo>
                    <a:pt x="3033" y="2000"/>
                    <a:pt x="2591" y="0"/>
                    <a:pt x="259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 name="Google Shape;2363;p2"/>
            <p:cNvSpPr/>
            <p:nvPr/>
          </p:nvSpPr>
          <p:spPr>
            <a:xfrm>
              <a:off x="2577575" y="2106350"/>
              <a:ext cx="90175" cy="106575"/>
            </a:xfrm>
            <a:custGeom>
              <a:avLst/>
              <a:gdLst/>
              <a:ahLst/>
              <a:cxnLst/>
              <a:rect l="l" t="t" r="r" b="b"/>
              <a:pathLst>
                <a:path w="3607" h="4263" extrusionOk="0">
                  <a:moveTo>
                    <a:pt x="1885" y="1"/>
                  </a:moveTo>
                  <a:cubicBezTo>
                    <a:pt x="1885" y="1"/>
                    <a:pt x="2000" y="263"/>
                    <a:pt x="1656" y="509"/>
                  </a:cubicBezTo>
                  <a:cubicBezTo>
                    <a:pt x="1311" y="755"/>
                    <a:pt x="0" y="2427"/>
                    <a:pt x="3606" y="4263"/>
                  </a:cubicBezTo>
                  <a:cubicBezTo>
                    <a:pt x="3606" y="4263"/>
                    <a:pt x="2754" y="3771"/>
                    <a:pt x="2639" y="2476"/>
                  </a:cubicBezTo>
                  <a:cubicBezTo>
                    <a:pt x="2541" y="1181"/>
                    <a:pt x="2819" y="509"/>
                    <a:pt x="188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 name="Google Shape;2364;p2"/>
            <p:cNvSpPr/>
            <p:nvPr/>
          </p:nvSpPr>
          <p:spPr>
            <a:xfrm>
              <a:off x="2468550" y="2171750"/>
              <a:ext cx="196725" cy="145050"/>
            </a:xfrm>
            <a:custGeom>
              <a:avLst/>
              <a:gdLst/>
              <a:ahLst/>
              <a:cxnLst/>
              <a:rect l="l" t="t" r="r" b="b"/>
              <a:pathLst>
                <a:path w="7869" h="5802" extrusionOk="0">
                  <a:moveTo>
                    <a:pt x="4649" y="1"/>
                  </a:moveTo>
                  <a:cubicBezTo>
                    <a:pt x="4509" y="1"/>
                    <a:pt x="4374" y="46"/>
                    <a:pt x="4246" y="139"/>
                  </a:cubicBezTo>
                  <a:cubicBezTo>
                    <a:pt x="3881" y="403"/>
                    <a:pt x="3661" y="609"/>
                    <a:pt x="3468" y="609"/>
                  </a:cubicBezTo>
                  <a:cubicBezTo>
                    <a:pt x="3409" y="609"/>
                    <a:pt x="3353" y="590"/>
                    <a:pt x="3296" y="548"/>
                  </a:cubicBezTo>
                  <a:lnTo>
                    <a:pt x="3296" y="548"/>
                  </a:lnTo>
                  <a:cubicBezTo>
                    <a:pt x="3296" y="548"/>
                    <a:pt x="3001" y="1188"/>
                    <a:pt x="3673" y="1384"/>
                  </a:cubicBezTo>
                  <a:cubicBezTo>
                    <a:pt x="4361" y="1581"/>
                    <a:pt x="4836" y="1712"/>
                    <a:pt x="4738" y="2089"/>
                  </a:cubicBezTo>
                  <a:cubicBezTo>
                    <a:pt x="4640" y="2466"/>
                    <a:pt x="3705" y="2532"/>
                    <a:pt x="2591" y="2712"/>
                  </a:cubicBezTo>
                  <a:cubicBezTo>
                    <a:pt x="1476" y="2892"/>
                    <a:pt x="591" y="3155"/>
                    <a:pt x="607" y="4138"/>
                  </a:cubicBezTo>
                  <a:cubicBezTo>
                    <a:pt x="633" y="4888"/>
                    <a:pt x="491" y="5243"/>
                    <a:pt x="243" y="5243"/>
                  </a:cubicBezTo>
                  <a:cubicBezTo>
                    <a:pt x="171" y="5243"/>
                    <a:pt x="89" y="5213"/>
                    <a:pt x="1" y="5154"/>
                  </a:cubicBezTo>
                  <a:lnTo>
                    <a:pt x="1" y="5154"/>
                  </a:lnTo>
                  <a:cubicBezTo>
                    <a:pt x="1" y="5154"/>
                    <a:pt x="251" y="5801"/>
                    <a:pt x="1203" y="5801"/>
                  </a:cubicBezTo>
                  <a:cubicBezTo>
                    <a:pt x="1396" y="5801"/>
                    <a:pt x="1616" y="5775"/>
                    <a:pt x="1870" y="5712"/>
                  </a:cubicBezTo>
                  <a:cubicBezTo>
                    <a:pt x="3378" y="5335"/>
                    <a:pt x="3558" y="4122"/>
                    <a:pt x="4197" y="3368"/>
                  </a:cubicBezTo>
                  <a:cubicBezTo>
                    <a:pt x="4836" y="2614"/>
                    <a:pt x="5476" y="1991"/>
                    <a:pt x="7869" y="1925"/>
                  </a:cubicBezTo>
                  <a:cubicBezTo>
                    <a:pt x="7869" y="1925"/>
                    <a:pt x="6410" y="1810"/>
                    <a:pt x="5853" y="958"/>
                  </a:cubicBezTo>
                  <a:cubicBezTo>
                    <a:pt x="5445" y="335"/>
                    <a:pt x="5029" y="1"/>
                    <a:pt x="46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 name="Google Shape;2365;p2"/>
            <p:cNvSpPr/>
            <p:nvPr/>
          </p:nvSpPr>
          <p:spPr>
            <a:xfrm>
              <a:off x="2568550" y="2231275"/>
              <a:ext cx="192625" cy="157050"/>
            </a:xfrm>
            <a:custGeom>
              <a:avLst/>
              <a:gdLst/>
              <a:ahLst/>
              <a:cxnLst/>
              <a:rect l="l" t="t" r="r" b="b"/>
              <a:pathLst>
                <a:path w="7705" h="6282" extrusionOk="0">
                  <a:moveTo>
                    <a:pt x="3383" y="0"/>
                  </a:moveTo>
                  <a:cubicBezTo>
                    <a:pt x="3337" y="0"/>
                    <a:pt x="3292" y="1"/>
                    <a:pt x="3246" y="3"/>
                  </a:cubicBezTo>
                  <a:cubicBezTo>
                    <a:pt x="2672" y="20"/>
                    <a:pt x="2115" y="183"/>
                    <a:pt x="1623" y="479"/>
                  </a:cubicBezTo>
                  <a:cubicBezTo>
                    <a:pt x="1443" y="560"/>
                    <a:pt x="1295" y="692"/>
                    <a:pt x="1148" y="823"/>
                  </a:cubicBezTo>
                  <a:cubicBezTo>
                    <a:pt x="0" y="1806"/>
                    <a:pt x="361" y="3888"/>
                    <a:pt x="1705" y="4216"/>
                  </a:cubicBezTo>
                  <a:cubicBezTo>
                    <a:pt x="1846" y="4254"/>
                    <a:pt x="1989" y="4272"/>
                    <a:pt x="2129" y="4272"/>
                  </a:cubicBezTo>
                  <a:cubicBezTo>
                    <a:pt x="2595" y="4272"/>
                    <a:pt x="3042" y="4069"/>
                    <a:pt x="3344" y="3691"/>
                  </a:cubicBezTo>
                  <a:cubicBezTo>
                    <a:pt x="3656" y="3249"/>
                    <a:pt x="3656" y="2659"/>
                    <a:pt x="3344" y="2216"/>
                  </a:cubicBezTo>
                  <a:cubicBezTo>
                    <a:pt x="3145" y="1923"/>
                    <a:pt x="2819" y="1763"/>
                    <a:pt x="2486" y="1763"/>
                  </a:cubicBezTo>
                  <a:cubicBezTo>
                    <a:pt x="2297" y="1763"/>
                    <a:pt x="2106" y="1814"/>
                    <a:pt x="1935" y="1921"/>
                  </a:cubicBezTo>
                  <a:cubicBezTo>
                    <a:pt x="1656" y="2085"/>
                    <a:pt x="1525" y="2413"/>
                    <a:pt x="1607" y="2724"/>
                  </a:cubicBezTo>
                  <a:cubicBezTo>
                    <a:pt x="1640" y="2822"/>
                    <a:pt x="1689" y="2904"/>
                    <a:pt x="1754" y="2970"/>
                  </a:cubicBezTo>
                  <a:cubicBezTo>
                    <a:pt x="1856" y="3071"/>
                    <a:pt x="1996" y="3114"/>
                    <a:pt x="2136" y="3114"/>
                  </a:cubicBezTo>
                  <a:cubicBezTo>
                    <a:pt x="2381" y="3114"/>
                    <a:pt x="2625" y="2983"/>
                    <a:pt x="2656" y="2806"/>
                  </a:cubicBezTo>
                  <a:cubicBezTo>
                    <a:pt x="2715" y="2555"/>
                    <a:pt x="2508" y="2305"/>
                    <a:pt x="2252" y="2305"/>
                  </a:cubicBezTo>
                  <a:cubicBezTo>
                    <a:pt x="2223" y="2305"/>
                    <a:pt x="2194" y="2308"/>
                    <a:pt x="2164" y="2314"/>
                  </a:cubicBezTo>
                  <a:cubicBezTo>
                    <a:pt x="1918" y="2380"/>
                    <a:pt x="1935" y="2527"/>
                    <a:pt x="1836" y="2527"/>
                  </a:cubicBezTo>
                  <a:cubicBezTo>
                    <a:pt x="1832" y="2528"/>
                    <a:pt x="1828" y="2529"/>
                    <a:pt x="1824" y="2529"/>
                  </a:cubicBezTo>
                  <a:cubicBezTo>
                    <a:pt x="1753" y="2529"/>
                    <a:pt x="1738" y="2396"/>
                    <a:pt x="1738" y="2396"/>
                  </a:cubicBezTo>
                  <a:cubicBezTo>
                    <a:pt x="1738" y="2200"/>
                    <a:pt x="1853" y="2019"/>
                    <a:pt x="2033" y="1937"/>
                  </a:cubicBezTo>
                  <a:cubicBezTo>
                    <a:pt x="2175" y="1864"/>
                    <a:pt x="2325" y="1829"/>
                    <a:pt x="2472" y="1829"/>
                  </a:cubicBezTo>
                  <a:cubicBezTo>
                    <a:pt x="2786" y="1829"/>
                    <a:pt x="3089" y="1986"/>
                    <a:pt x="3279" y="2265"/>
                  </a:cubicBezTo>
                  <a:cubicBezTo>
                    <a:pt x="3557" y="2675"/>
                    <a:pt x="3541" y="3216"/>
                    <a:pt x="3262" y="3626"/>
                  </a:cubicBezTo>
                  <a:cubicBezTo>
                    <a:pt x="3021" y="3944"/>
                    <a:pt x="2581" y="4133"/>
                    <a:pt x="2136" y="4133"/>
                  </a:cubicBezTo>
                  <a:cubicBezTo>
                    <a:pt x="2008" y="4133"/>
                    <a:pt x="1879" y="4118"/>
                    <a:pt x="1754" y="4085"/>
                  </a:cubicBezTo>
                  <a:cubicBezTo>
                    <a:pt x="541" y="3790"/>
                    <a:pt x="214" y="1855"/>
                    <a:pt x="1263" y="937"/>
                  </a:cubicBezTo>
                  <a:cubicBezTo>
                    <a:pt x="1742" y="488"/>
                    <a:pt x="2330" y="316"/>
                    <a:pt x="2923" y="316"/>
                  </a:cubicBezTo>
                  <a:cubicBezTo>
                    <a:pt x="3629" y="316"/>
                    <a:pt x="4342" y="560"/>
                    <a:pt x="4885" y="872"/>
                  </a:cubicBezTo>
                  <a:cubicBezTo>
                    <a:pt x="5819" y="1413"/>
                    <a:pt x="6557" y="2249"/>
                    <a:pt x="6950" y="3249"/>
                  </a:cubicBezTo>
                  <a:cubicBezTo>
                    <a:pt x="7278" y="4052"/>
                    <a:pt x="7459" y="4921"/>
                    <a:pt x="7475" y="5789"/>
                  </a:cubicBezTo>
                  <a:cubicBezTo>
                    <a:pt x="7461" y="5932"/>
                    <a:pt x="7446" y="6074"/>
                    <a:pt x="7432" y="6216"/>
                  </a:cubicBezTo>
                  <a:lnTo>
                    <a:pt x="7432" y="6216"/>
                  </a:lnTo>
                  <a:cubicBezTo>
                    <a:pt x="7439" y="6178"/>
                    <a:pt x="7449" y="6134"/>
                    <a:pt x="7459" y="6084"/>
                  </a:cubicBezTo>
                  <a:lnTo>
                    <a:pt x="7459" y="6052"/>
                  </a:lnTo>
                  <a:cubicBezTo>
                    <a:pt x="7704" y="4871"/>
                    <a:pt x="7540" y="3626"/>
                    <a:pt x="7016" y="2527"/>
                  </a:cubicBezTo>
                  <a:cubicBezTo>
                    <a:pt x="6331" y="1109"/>
                    <a:pt x="4979" y="0"/>
                    <a:pt x="3383" y="0"/>
                  </a:cubicBezTo>
                  <a:close/>
                  <a:moveTo>
                    <a:pt x="7432" y="6216"/>
                  </a:moveTo>
                  <a:lnTo>
                    <a:pt x="7432" y="6216"/>
                  </a:lnTo>
                  <a:cubicBezTo>
                    <a:pt x="7428" y="6240"/>
                    <a:pt x="7426" y="6262"/>
                    <a:pt x="7426" y="6281"/>
                  </a:cubicBezTo>
                  <a:cubicBezTo>
                    <a:pt x="7428" y="6259"/>
                    <a:pt x="7430" y="6238"/>
                    <a:pt x="7432" y="6216"/>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 name="Google Shape;2366;p2"/>
            <p:cNvSpPr/>
            <p:nvPr/>
          </p:nvSpPr>
          <p:spPr>
            <a:xfrm>
              <a:off x="2675000" y="2279450"/>
              <a:ext cx="76350" cy="81400"/>
            </a:xfrm>
            <a:custGeom>
              <a:avLst/>
              <a:gdLst/>
              <a:ahLst/>
              <a:cxnLst/>
              <a:rect l="l" t="t" r="r" b="b"/>
              <a:pathLst>
                <a:path w="3054" h="3256" extrusionOk="0">
                  <a:moveTo>
                    <a:pt x="730" y="0"/>
                  </a:moveTo>
                  <a:cubicBezTo>
                    <a:pt x="63" y="0"/>
                    <a:pt x="1" y="784"/>
                    <a:pt x="1102" y="961"/>
                  </a:cubicBezTo>
                  <a:cubicBezTo>
                    <a:pt x="2365" y="1158"/>
                    <a:pt x="3053" y="3256"/>
                    <a:pt x="3053" y="3256"/>
                  </a:cubicBezTo>
                  <a:cubicBezTo>
                    <a:pt x="3053" y="3256"/>
                    <a:pt x="2725" y="994"/>
                    <a:pt x="1463" y="240"/>
                  </a:cubicBezTo>
                  <a:cubicBezTo>
                    <a:pt x="1176" y="68"/>
                    <a:pt x="927" y="0"/>
                    <a:pt x="73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 name="Google Shape;2367;p2"/>
            <p:cNvSpPr/>
            <p:nvPr/>
          </p:nvSpPr>
          <p:spPr>
            <a:xfrm>
              <a:off x="2522650" y="2272725"/>
              <a:ext cx="130350" cy="112975"/>
            </a:xfrm>
            <a:custGeom>
              <a:avLst/>
              <a:gdLst/>
              <a:ahLst/>
              <a:cxnLst/>
              <a:rect l="l" t="t" r="r" b="b"/>
              <a:pathLst>
                <a:path w="5214" h="4519" extrusionOk="0">
                  <a:moveTo>
                    <a:pt x="2164" y="1"/>
                  </a:moveTo>
                  <a:lnTo>
                    <a:pt x="2164" y="1"/>
                  </a:lnTo>
                  <a:cubicBezTo>
                    <a:pt x="2017" y="214"/>
                    <a:pt x="1902" y="443"/>
                    <a:pt x="1820" y="689"/>
                  </a:cubicBezTo>
                  <a:cubicBezTo>
                    <a:pt x="1689" y="1099"/>
                    <a:pt x="1132" y="1328"/>
                    <a:pt x="574" y="1705"/>
                  </a:cubicBezTo>
                  <a:cubicBezTo>
                    <a:pt x="1" y="2082"/>
                    <a:pt x="99" y="2705"/>
                    <a:pt x="214" y="3049"/>
                  </a:cubicBezTo>
                  <a:cubicBezTo>
                    <a:pt x="279" y="3279"/>
                    <a:pt x="247" y="3525"/>
                    <a:pt x="132" y="3722"/>
                  </a:cubicBezTo>
                  <a:cubicBezTo>
                    <a:pt x="410" y="3492"/>
                    <a:pt x="722" y="3328"/>
                    <a:pt x="1066" y="3246"/>
                  </a:cubicBezTo>
                  <a:cubicBezTo>
                    <a:pt x="1673" y="3049"/>
                    <a:pt x="1656" y="2754"/>
                    <a:pt x="1656" y="2295"/>
                  </a:cubicBezTo>
                  <a:cubicBezTo>
                    <a:pt x="1641" y="1867"/>
                    <a:pt x="1840" y="1853"/>
                    <a:pt x="1866" y="1853"/>
                  </a:cubicBezTo>
                  <a:cubicBezTo>
                    <a:pt x="1868" y="1853"/>
                    <a:pt x="1869" y="1853"/>
                    <a:pt x="1869" y="1853"/>
                  </a:cubicBezTo>
                  <a:cubicBezTo>
                    <a:pt x="1874" y="1853"/>
                    <a:pt x="1878" y="1853"/>
                    <a:pt x="1882" y="1853"/>
                  </a:cubicBezTo>
                  <a:cubicBezTo>
                    <a:pt x="2162" y="1853"/>
                    <a:pt x="2098" y="2382"/>
                    <a:pt x="2066" y="2672"/>
                  </a:cubicBezTo>
                  <a:cubicBezTo>
                    <a:pt x="2050" y="2968"/>
                    <a:pt x="1935" y="3574"/>
                    <a:pt x="2476" y="4164"/>
                  </a:cubicBezTo>
                  <a:cubicBezTo>
                    <a:pt x="2718" y="4428"/>
                    <a:pt x="3038" y="4518"/>
                    <a:pt x="3358" y="4518"/>
                  </a:cubicBezTo>
                  <a:cubicBezTo>
                    <a:pt x="3754" y="4518"/>
                    <a:pt x="4149" y="4380"/>
                    <a:pt x="4394" y="4262"/>
                  </a:cubicBezTo>
                  <a:cubicBezTo>
                    <a:pt x="4498" y="4217"/>
                    <a:pt x="4610" y="4194"/>
                    <a:pt x="4723" y="4194"/>
                  </a:cubicBezTo>
                  <a:cubicBezTo>
                    <a:pt x="4893" y="4194"/>
                    <a:pt x="5065" y="4246"/>
                    <a:pt x="5213" y="4344"/>
                  </a:cubicBezTo>
                  <a:cubicBezTo>
                    <a:pt x="5066" y="3476"/>
                    <a:pt x="4639" y="3197"/>
                    <a:pt x="4000" y="3131"/>
                  </a:cubicBezTo>
                  <a:cubicBezTo>
                    <a:pt x="3377" y="3066"/>
                    <a:pt x="2525" y="2853"/>
                    <a:pt x="2181" y="1771"/>
                  </a:cubicBezTo>
                  <a:cubicBezTo>
                    <a:pt x="1853" y="706"/>
                    <a:pt x="2164" y="1"/>
                    <a:pt x="216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 name="Google Shape;2368;p2"/>
            <p:cNvSpPr/>
            <p:nvPr/>
          </p:nvSpPr>
          <p:spPr>
            <a:xfrm>
              <a:off x="2543150" y="2348950"/>
              <a:ext cx="32400" cy="49600"/>
            </a:xfrm>
            <a:custGeom>
              <a:avLst/>
              <a:gdLst/>
              <a:ahLst/>
              <a:cxnLst/>
              <a:rect l="l" t="t" r="r" b="b"/>
              <a:pathLst>
                <a:path w="1296" h="1984" extrusionOk="0">
                  <a:moveTo>
                    <a:pt x="967" y="0"/>
                  </a:moveTo>
                  <a:lnTo>
                    <a:pt x="967" y="0"/>
                  </a:lnTo>
                  <a:cubicBezTo>
                    <a:pt x="967" y="1"/>
                    <a:pt x="950" y="83"/>
                    <a:pt x="508" y="345"/>
                  </a:cubicBezTo>
                  <a:cubicBezTo>
                    <a:pt x="164" y="525"/>
                    <a:pt x="0" y="935"/>
                    <a:pt x="115" y="1295"/>
                  </a:cubicBezTo>
                  <a:cubicBezTo>
                    <a:pt x="181" y="1525"/>
                    <a:pt x="230" y="1754"/>
                    <a:pt x="262" y="1984"/>
                  </a:cubicBezTo>
                  <a:cubicBezTo>
                    <a:pt x="262" y="1984"/>
                    <a:pt x="279" y="1853"/>
                    <a:pt x="787" y="1558"/>
                  </a:cubicBezTo>
                  <a:cubicBezTo>
                    <a:pt x="1295" y="1263"/>
                    <a:pt x="1098" y="836"/>
                    <a:pt x="1016" y="574"/>
                  </a:cubicBezTo>
                  <a:cubicBezTo>
                    <a:pt x="967" y="377"/>
                    <a:pt x="935" y="197"/>
                    <a:pt x="9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 name="Google Shape;2369;p2"/>
            <p:cNvSpPr/>
            <p:nvPr/>
          </p:nvSpPr>
          <p:spPr>
            <a:xfrm>
              <a:off x="2400950" y="2133800"/>
              <a:ext cx="172950" cy="121900"/>
            </a:xfrm>
            <a:custGeom>
              <a:avLst/>
              <a:gdLst/>
              <a:ahLst/>
              <a:cxnLst/>
              <a:rect l="l" t="t" r="r" b="b"/>
              <a:pathLst>
                <a:path w="6918" h="4876" extrusionOk="0">
                  <a:moveTo>
                    <a:pt x="4984" y="0"/>
                  </a:moveTo>
                  <a:cubicBezTo>
                    <a:pt x="4759" y="0"/>
                    <a:pt x="4506" y="55"/>
                    <a:pt x="4229" y="181"/>
                  </a:cubicBezTo>
                  <a:cubicBezTo>
                    <a:pt x="2771" y="837"/>
                    <a:pt x="3033" y="3312"/>
                    <a:pt x="4770" y="3656"/>
                  </a:cubicBezTo>
                  <a:cubicBezTo>
                    <a:pt x="4983" y="3705"/>
                    <a:pt x="5180" y="3738"/>
                    <a:pt x="5344" y="3755"/>
                  </a:cubicBezTo>
                  <a:cubicBezTo>
                    <a:pt x="4901" y="3837"/>
                    <a:pt x="4459" y="3984"/>
                    <a:pt x="4049" y="4197"/>
                  </a:cubicBezTo>
                  <a:cubicBezTo>
                    <a:pt x="3885" y="4263"/>
                    <a:pt x="3656" y="4345"/>
                    <a:pt x="3607" y="4361"/>
                  </a:cubicBezTo>
                  <a:cubicBezTo>
                    <a:pt x="3154" y="4533"/>
                    <a:pt x="2726" y="4609"/>
                    <a:pt x="2339" y="4609"/>
                  </a:cubicBezTo>
                  <a:cubicBezTo>
                    <a:pt x="1509" y="4609"/>
                    <a:pt x="870" y="4258"/>
                    <a:pt x="591" y="3755"/>
                  </a:cubicBezTo>
                  <a:cubicBezTo>
                    <a:pt x="361" y="3361"/>
                    <a:pt x="345" y="2853"/>
                    <a:pt x="558" y="2443"/>
                  </a:cubicBezTo>
                  <a:cubicBezTo>
                    <a:pt x="558" y="2427"/>
                    <a:pt x="558" y="2427"/>
                    <a:pt x="574" y="2411"/>
                  </a:cubicBezTo>
                  <a:cubicBezTo>
                    <a:pt x="787" y="2096"/>
                    <a:pt x="1123" y="1949"/>
                    <a:pt x="1434" y="1949"/>
                  </a:cubicBezTo>
                  <a:cubicBezTo>
                    <a:pt x="1722" y="1949"/>
                    <a:pt x="1989" y="2076"/>
                    <a:pt x="2115" y="2312"/>
                  </a:cubicBezTo>
                  <a:cubicBezTo>
                    <a:pt x="2230" y="2443"/>
                    <a:pt x="2295" y="2624"/>
                    <a:pt x="2295" y="2788"/>
                  </a:cubicBezTo>
                  <a:cubicBezTo>
                    <a:pt x="2295" y="2935"/>
                    <a:pt x="2230" y="3083"/>
                    <a:pt x="2115" y="3197"/>
                  </a:cubicBezTo>
                  <a:cubicBezTo>
                    <a:pt x="2009" y="3294"/>
                    <a:pt x="1951" y="3325"/>
                    <a:pt x="1922" y="3325"/>
                  </a:cubicBezTo>
                  <a:cubicBezTo>
                    <a:pt x="1897" y="3325"/>
                    <a:pt x="1894" y="3302"/>
                    <a:pt x="1902" y="3279"/>
                  </a:cubicBezTo>
                  <a:cubicBezTo>
                    <a:pt x="2017" y="3020"/>
                    <a:pt x="1727" y="2851"/>
                    <a:pt x="1474" y="2851"/>
                  </a:cubicBezTo>
                  <a:cubicBezTo>
                    <a:pt x="1295" y="2851"/>
                    <a:pt x="1134" y="2935"/>
                    <a:pt x="1148" y="3132"/>
                  </a:cubicBezTo>
                  <a:cubicBezTo>
                    <a:pt x="1137" y="3406"/>
                    <a:pt x="1376" y="3534"/>
                    <a:pt x="1629" y="3534"/>
                  </a:cubicBezTo>
                  <a:cubicBezTo>
                    <a:pt x="1753" y="3534"/>
                    <a:pt x="1881" y="3503"/>
                    <a:pt x="1984" y="3443"/>
                  </a:cubicBezTo>
                  <a:lnTo>
                    <a:pt x="2017" y="3427"/>
                  </a:lnTo>
                  <a:cubicBezTo>
                    <a:pt x="2049" y="3410"/>
                    <a:pt x="2066" y="3394"/>
                    <a:pt x="2082" y="3378"/>
                  </a:cubicBezTo>
                  <a:lnTo>
                    <a:pt x="2099" y="3378"/>
                  </a:lnTo>
                  <a:cubicBezTo>
                    <a:pt x="2394" y="3083"/>
                    <a:pt x="2443" y="2624"/>
                    <a:pt x="2180" y="2279"/>
                  </a:cubicBezTo>
                  <a:cubicBezTo>
                    <a:pt x="2042" y="2011"/>
                    <a:pt x="1730" y="1863"/>
                    <a:pt x="1394" y="1863"/>
                  </a:cubicBezTo>
                  <a:cubicBezTo>
                    <a:pt x="1054" y="1863"/>
                    <a:pt x="690" y="2015"/>
                    <a:pt x="459" y="2345"/>
                  </a:cubicBezTo>
                  <a:cubicBezTo>
                    <a:pt x="0" y="2951"/>
                    <a:pt x="132" y="4115"/>
                    <a:pt x="935" y="4574"/>
                  </a:cubicBezTo>
                  <a:cubicBezTo>
                    <a:pt x="1279" y="4775"/>
                    <a:pt x="1673" y="4875"/>
                    <a:pt x="2063" y="4875"/>
                  </a:cubicBezTo>
                  <a:cubicBezTo>
                    <a:pt x="2119" y="4875"/>
                    <a:pt x="2174" y="4873"/>
                    <a:pt x="2230" y="4869"/>
                  </a:cubicBezTo>
                  <a:cubicBezTo>
                    <a:pt x="3131" y="4853"/>
                    <a:pt x="3852" y="4361"/>
                    <a:pt x="5033" y="4001"/>
                  </a:cubicBezTo>
                  <a:cubicBezTo>
                    <a:pt x="5459" y="3886"/>
                    <a:pt x="5901" y="3820"/>
                    <a:pt x="6344" y="3787"/>
                  </a:cubicBezTo>
                  <a:cubicBezTo>
                    <a:pt x="6541" y="3771"/>
                    <a:pt x="6737" y="3722"/>
                    <a:pt x="6918" y="3607"/>
                  </a:cubicBezTo>
                  <a:lnTo>
                    <a:pt x="6918" y="3607"/>
                  </a:lnTo>
                  <a:cubicBezTo>
                    <a:pt x="6918" y="3607"/>
                    <a:pt x="6778" y="3644"/>
                    <a:pt x="6607" y="3644"/>
                  </a:cubicBezTo>
                  <a:cubicBezTo>
                    <a:pt x="6458" y="3644"/>
                    <a:pt x="6286" y="3616"/>
                    <a:pt x="6164" y="3509"/>
                  </a:cubicBezTo>
                  <a:cubicBezTo>
                    <a:pt x="5901" y="3263"/>
                    <a:pt x="5918" y="3361"/>
                    <a:pt x="5623" y="3279"/>
                  </a:cubicBezTo>
                  <a:cubicBezTo>
                    <a:pt x="5459" y="3230"/>
                    <a:pt x="5360" y="3083"/>
                    <a:pt x="5360" y="2902"/>
                  </a:cubicBezTo>
                  <a:cubicBezTo>
                    <a:pt x="5164" y="3066"/>
                    <a:pt x="5131" y="3361"/>
                    <a:pt x="5278" y="3574"/>
                  </a:cubicBezTo>
                  <a:cubicBezTo>
                    <a:pt x="5278" y="3574"/>
                    <a:pt x="4557" y="3574"/>
                    <a:pt x="4377" y="3197"/>
                  </a:cubicBezTo>
                  <a:cubicBezTo>
                    <a:pt x="4213" y="2837"/>
                    <a:pt x="4410" y="2837"/>
                    <a:pt x="4557" y="2738"/>
                  </a:cubicBezTo>
                  <a:cubicBezTo>
                    <a:pt x="4705" y="2656"/>
                    <a:pt x="4738" y="2525"/>
                    <a:pt x="4590" y="2312"/>
                  </a:cubicBezTo>
                  <a:cubicBezTo>
                    <a:pt x="4442" y="2099"/>
                    <a:pt x="4459" y="1739"/>
                    <a:pt x="4738" y="1739"/>
                  </a:cubicBezTo>
                  <a:cubicBezTo>
                    <a:pt x="4656" y="1562"/>
                    <a:pt x="4473" y="1464"/>
                    <a:pt x="4291" y="1464"/>
                  </a:cubicBezTo>
                  <a:cubicBezTo>
                    <a:pt x="4254" y="1464"/>
                    <a:pt x="4216" y="1468"/>
                    <a:pt x="4180" y="1476"/>
                  </a:cubicBezTo>
                  <a:cubicBezTo>
                    <a:pt x="3754" y="1558"/>
                    <a:pt x="3738" y="2165"/>
                    <a:pt x="3738" y="2165"/>
                  </a:cubicBezTo>
                  <a:cubicBezTo>
                    <a:pt x="3738" y="2165"/>
                    <a:pt x="3443" y="1411"/>
                    <a:pt x="3934" y="1034"/>
                  </a:cubicBezTo>
                  <a:cubicBezTo>
                    <a:pt x="4117" y="889"/>
                    <a:pt x="4264" y="833"/>
                    <a:pt x="4379" y="833"/>
                  </a:cubicBezTo>
                  <a:cubicBezTo>
                    <a:pt x="4562" y="833"/>
                    <a:pt x="4664" y="975"/>
                    <a:pt x="4705" y="1116"/>
                  </a:cubicBezTo>
                  <a:cubicBezTo>
                    <a:pt x="4758" y="1301"/>
                    <a:pt x="4864" y="1455"/>
                    <a:pt x="5007" y="1455"/>
                  </a:cubicBezTo>
                  <a:cubicBezTo>
                    <a:pt x="5041" y="1455"/>
                    <a:pt x="5077" y="1446"/>
                    <a:pt x="5115" y="1427"/>
                  </a:cubicBezTo>
                  <a:cubicBezTo>
                    <a:pt x="5258" y="1361"/>
                    <a:pt x="5372" y="1257"/>
                    <a:pt x="5471" y="1257"/>
                  </a:cubicBezTo>
                  <a:cubicBezTo>
                    <a:pt x="5519" y="1257"/>
                    <a:pt x="5564" y="1281"/>
                    <a:pt x="5606" y="1345"/>
                  </a:cubicBezTo>
                  <a:cubicBezTo>
                    <a:pt x="5721" y="1607"/>
                    <a:pt x="5606" y="1919"/>
                    <a:pt x="5344" y="2017"/>
                  </a:cubicBezTo>
                  <a:cubicBezTo>
                    <a:pt x="5344" y="2017"/>
                    <a:pt x="5355" y="2018"/>
                    <a:pt x="5375" y="2018"/>
                  </a:cubicBezTo>
                  <a:cubicBezTo>
                    <a:pt x="5515" y="2018"/>
                    <a:pt x="6084" y="1980"/>
                    <a:pt x="6213" y="1378"/>
                  </a:cubicBezTo>
                  <a:cubicBezTo>
                    <a:pt x="6330" y="830"/>
                    <a:pt x="5865" y="0"/>
                    <a:pt x="498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 name="Google Shape;2370;p2"/>
            <p:cNvSpPr/>
            <p:nvPr/>
          </p:nvSpPr>
          <p:spPr>
            <a:xfrm>
              <a:off x="2373500" y="2199375"/>
              <a:ext cx="116400" cy="82400"/>
            </a:xfrm>
            <a:custGeom>
              <a:avLst/>
              <a:gdLst/>
              <a:ahLst/>
              <a:cxnLst/>
              <a:rect l="l" t="t" r="r" b="b"/>
              <a:pathLst>
                <a:path w="4656" h="3296" extrusionOk="0">
                  <a:moveTo>
                    <a:pt x="853" y="1"/>
                  </a:moveTo>
                  <a:cubicBezTo>
                    <a:pt x="852" y="1"/>
                    <a:pt x="0" y="902"/>
                    <a:pt x="558" y="1705"/>
                  </a:cubicBezTo>
                  <a:cubicBezTo>
                    <a:pt x="869" y="2164"/>
                    <a:pt x="1377" y="2443"/>
                    <a:pt x="1934" y="2476"/>
                  </a:cubicBezTo>
                  <a:cubicBezTo>
                    <a:pt x="1869" y="2476"/>
                    <a:pt x="1475" y="2476"/>
                    <a:pt x="1295" y="2705"/>
                  </a:cubicBezTo>
                  <a:cubicBezTo>
                    <a:pt x="1180" y="2869"/>
                    <a:pt x="1115" y="3082"/>
                    <a:pt x="1148" y="3295"/>
                  </a:cubicBezTo>
                  <a:cubicBezTo>
                    <a:pt x="1200" y="3204"/>
                    <a:pt x="1293" y="3154"/>
                    <a:pt x="1396" y="3154"/>
                  </a:cubicBezTo>
                  <a:cubicBezTo>
                    <a:pt x="1422" y="3154"/>
                    <a:pt x="1449" y="3157"/>
                    <a:pt x="1475" y="3164"/>
                  </a:cubicBezTo>
                  <a:cubicBezTo>
                    <a:pt x="1589" y="3199"/>
                    <a:pt x="1750" y="3272"/>
                    <a:pt x="1932" y="3272"/>
                  </a:cubicBezTo>
                  <a:cubicBezTo>
                    <a:pt x="2091" y="3272"/>
                    <a:pt x="2267" y="3216"/>
                    <a:pt x="2443" y="3033"/>
                  </a:cubicBezTo>
                  <a:cubicBezTo>
                    <a:pt x="2820" y="2623"/>
                    <a:pt x="3311" y="2853"/>
                    <a:pt x="4655" y="2148"/>
                  </a:cubicBezTo>
                  <a:lnTo>
                    <a:pt x="4655" y="2148"/>
                  </a:lnTo>
                  <a:cubicBezTo>
                    <a:pt x="4655" y="2148"/>
                    <a:pt x="3936" y="2451"/>
                    <a:pt x="3126" y="2451"/>
                  </a:cubicBezTo>
                  <a:cubicBezTo>
                    <a:pt x="2659" y="2451"/>
                    <a:pt x="2161" y="2351"/>
                    <a:pt x="1754" y="2033"/>
                  </a:cubicBezTo>
                  <a:cubicBezTo>
                    <a:pt x="1098" y="1574"/>
                    <a:pt x="754" y="787"/>
                    <a:pt x="85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 name="Google Shape;2371;p2"/>
            <p:cNvSpPr/>
            <p:nvPr/>
          </p:nvSpPr>
          <p:spPr>
            <a:xfrm>
              <a:off x="2526750" y="2013625"/>
              <a:ext cx="111075" cy="157100"/>
            </a:xfrm>
            <a:custGeom>
              <a:avLst/>
              <a:gdLst/>
              <a:ahLst/>
              <a:cxnLst/>
              <a:rect l="l" t="t" r="r" b="b"/>
              <a:pathLst>
                <a:path w="4443" h="6284" extrusionOk="0">
                  <a:moveTo>
                    <a:pt x="2642" y="0"/>
                  </a:moveTo>
                  <a:cubicBezTo>
                    <a:pt x="2149" y="0"/>
                    <a:pt x="1631" y="207"/>
                    <a:pt x="1279" y="612"/>
                  </a:cubicBezTo>
                  <a:cubicBezTo>
                    <a:pt x="1" y="2235"/>
                    <a:pt x="918" y="4267"/>
                    <a:pt x="1672" y="5119"/>
                  </a:cubicBezTo>
                  <a:cubicBezTo>
                    <a:pt x="2099" y="5628"/>
                    <a:pt x="2656" y="6037"/>
                    <a:pt x="3279" y="6283"/>
                  </a:cubicBezTo>
                  <a:cubicBezTo>
                    <a:pt x="2689" y="6021"/>
                    <a:pt x="2181" y="5611"/>
                    <a:pt x="1787" y="5136"/>
                  </a:cubicBezTo>
                  <a:cubicBezTo>
                    <a:pt x="1509" y="4742"/>
                    <a:pt x="1295" y="4300"/>
                    <a:pt x="1181" y="3841"/>
                  </a:cubicBezTo>
                  <a:cubicBezTo>
                    <a:pt x="1033" y="3316"/>
                    <a:pt x="968" y="2759"/>
                    <a:pt x="1017" y="2218"/>
                  </a:cubicBezTo>
                  <a:cubicBezTo>
                    <a:pt x="1148" y="743"/>
                    <a:pt x="1968" y="202"/>
                    <a:pt x="2722" y="169"/>
                  </a:cubicBezTo>
                  <a:cubicBezTo>
                    <a:pt x="3082" y="169"/>
                    <a:pt x="3410" y="317"/>
                    <a:pt x="3656" y="563"/>
                  </a:cubicBezTo>
                  <a:cubicBezTo>
                    <a:pt x="4295" y="1104"/>
                    <a:pt x="3934" y="2054"/>
                    <a:pt x="3394" y="2267"/>
                  </a:cubicBezTo>
                  <a:cubicBezTo>
                    <a:pt x="3267" y="2340"/>
                    <a:pt x="3131" y="2377"/>
                    <a:pt x="2993" y="2377"/>
                  </a:cubicBezTo>
                  <a:cubicBezTo>
                    <a:pt x="2881" y="2377"/>
                    <a:pt x="2767" y="2352"/>
                    <a:pt x="2656" y="2300"/>
                  </a:cubicBezTo>
                  <a:cubicBezTo>
                    <a:pt x="2492" y="2202"/>
                    <a:pt x="2361" y="2038"/>
                    <a:pt x="2345" y="1841"/>
                  </a:cubicBezTo>
                  <a:cubicBezTo>
                    <a:pt x="2338" y="1743"/>
                    <a:pt x="2363" y="1721"/>
                    <a:pt x="2413" y="1721"/>
                  </a:cubicBezTo>
                  <a:cubicBezTo>
                    <a:pt x="2457" y="1721"/>
                    <a:pt x="2519" y="1738"/>
                    <a:pt x="2598" y="1738"/>
                  </a:cubicBezTo>
                  <a:cubicBezTo>
                    <a:pt x="2658" y="1738"/>
                    <a:pt x="2727" y="1728"/>
                    <a:pt x="2803" y="1694"/>
                  </a:cubicBezTo>
                  <a:cubicBezTo>
                    <a:pt x="3017" y="1579"/>
                    <a:pt x="3049" y="1300"/>
                    <a:pt x="2885" y="1136"/>
                  </a:cubicBezTo>
                  <a:cubicBezTo>
                    <a:pt x="2817" y="1062"/>
                    <a:pt x="2717" y="1022"/>
                    <a:pt x="2614" y="1022"/>
                  </a:cubicBezTo>
                  <a:cubicBezTo>
                    <a:pt x="2420" y="1022"/>
                    <a:pt x="2213" y="1165"/>
                    <a:pt x="2181" y="1497"/>
                  </a:cubicBezTo>
                  <a:cubicBezTo>
                    <a:pt x="2148" y="1743"/>
                    <a:pt x="2213" y="1972"/>
                    <a:pt x="2377" y="2153"/>
                  </a:cubicBezTo>
                  <a:lnTo>
                    <a:pt x="2443" y="2218"/>
                  </a:lnTo>
                  <a:cubicBezTo>
                    <a:pt x="2459" y="2235"/>
                    <a:pt x="2476" y="2251"/>
                    <a:pt x="2508" y="2267"/>
                  </a:cubicBezTo>
                  <a:lnTo>
                    <a:pt x="2541" y="2300"/>
                  </a:lnTo>
                  <a:lnTo>
                    <a:pt x="2590" y="2333"/>
                  </a:lnTo>
                  <a:lnTo>
                    <a:pt x="2623" y="2349"/>
                  </a:lnTo>
                  <a:cubicBezTo>
                    <a:pt x="2746" y="2415"/>
                    <a:pt x="2881" y="2448"/>
                    <a:pt x="3019" y="2448"/>
                  </a:cubicBezTo>
                  <a:cubicBezTo>
                    <a:pt x="3156" y="2448"/>
                    <a:pt x="3295" y="2415"/>
                    <a:pt x="3426" y="2349"/>
                  </a:cubicBezTo>
                  <a:cubicBezTo>
                    <a:pt x="4016" y="2136"/>
                    <a:pt x="4443" y="1087"/>
                    <a:pt x="3738" y="464"/>
                  </a:cubicBezTo>
                  <a:cubicBezTo>
                    <a:pt x="3472" y="153"/>
                    <a:pt x="3067" y="0"/>
                    <a:pt x="264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 name="Google Shape;2372;p2"/>
            <p:cNvSpPr/>
            <p:nvPr/>
          </p:nvSpPr>
          <p:spPr>
            <a:xfrm>
              <a:off x="1525250" y="2651575"/>
              <a:ext cx="227025" cy="157925"/>
            </a:xfrm>
            <a:custGeom>
              <a:avLst/>
              <a:gdLst/>
              <a:ahLst/>
              <a:cxnLst/>
              <a:rect l="l" t="t" r="r" b="b"/>
              <a:pathLst>
                <a:path w="9081" h="6317" extrusionOk="0">
                  <a:moveTo>
                    <a:pt x="7076" y="0"/>
                  </a:moveTo>
                  <a:cubicBezTo>
                    <a:pt x="6621" y="0"/>
                    <a:pt x="6190" y="162"/>
                    <a:pt x="5917" y="500"/>
                  </a:cubicBezTo>
                  <a:cubicBezTo>
                    <a:pt x="5524" y="910"/>
                    <a:pt x="5475" y="1533"/>
                    <a:pt x="5803" y="2008"/>
                  </a:cubicBezTo>
                  <a:cubicBezTo>
                    <a:pt x="5901" y="2139"/>
                    <a:pt x="6032" y="2254"/>
                    <a:pt x="6180" y="2320"/>
                  </a:cubicBezTo>
                  <a:lnTo>
                    <a:pt x="6212" y="2320"/>
                  </a:lnTo>
                  <a:lnTo>
                    <a:pt x="6294" y="2353"/>
                  </a:lnTo>
                  <a:cubicBezTo>
                    <a:pt x="6311" y="2353"/>
                    <a:pt x="6344" y="2369"/>
                    <a:pt x="6376" y="2369"/>
                  </a:cubicBezTo>
                  <a:cubicBezTo>
                    <a:pt x="6449" y="2390"/>
                    <a:pt x="6524" y="2400"/>
                    <a:pt x="6598" y="2400"/>
                  </a:cubicBezTo>
                  <a:cubicBezTo>
                    <a:pt x="6810" y="2400"/>
                    <a:pt x="7022" y="2318"/>
                    <a:pt x="7180" y="2172"/>
                  </a:cubicBezTo>
                  <a:cubicBezTo>
                    <a:pt x="7570" y="1752"/>
                    <a:pt x="7300" y="1207"/>
                    <a:pt x="6962" y="1207"/>
                  </a:cubicBezTo>
                  <a:cubicBezTo>
                    <a:pt x="6931" y="1207"/>
                    <a:pt x="6900" y="1212"/>
                    <a:pt x="6868" y="1222"/>
                  </a:cubicBezTo>
                  <a:cubicBezTo>
                    <a:pt x="6540" y="1320"/>
                    <a:pt x="6475" y="1713"/>
                    <a:pt x="6704" y="1861"/>
                  </a:cubicBezTo>
                  <a:cubicBezTo>
                    <a:pt x="6755" y="1883"/>
                    <a:pt x="6809" y="1894"/>
                    <a:pt x="6864" y="1894"/>
                  </a:cubicBezTo>
                  <a:cubicBezTo>
                    <a:pt x="6968" y="1894"/>
                    <a:pt x="7071" y="1854"/>
                    <a:pt x="7147" y="1779"/>
                  </a:cubicBezTo>
                  <a:lnTo>
                    <a:pt x="7147" y="1779"/>
                  </a:lnTo>
                  <a:cubicBezTo>
                    <a:pt x="7196" y="1910"/>
                    <a:pt x="7130" y="2074"/>
                    <a:pt x="7016" y="2156"/>
                  </a:cubicBezTo>
                  <a:cubicBezTo>
                    <a:pt x="6868" y="2266"/>
                    <a:pt x="6684" y="2322"/>
                    <a:pt x="6497" y="2322"/>
                  </a:cubicBezTo>
                  <a:cubicBezTo>
                    <a:pt x="6435" y="2322"/>
                    <a:pt x="6372" y="2316"/>
                    <a:pt x="6311" y="2303"/>
                  </a:cubicBezTo>
                  <a:cubicBezTo>
                    <a:pt x="6212" y="2271"/>
                    <a:pt x="6131" y="2238"/>
                    <a:pt x="6049" y="2172"/>
                  </a:cubicBezTo>
                  <a:cubicBezTo>
                    <a:pt x="5557" y="1762"/>
                    <a:pt x="5508" y="1008"/>
                    <a:pt x="5967" y="550"/>
                  </a:cubicBezTo>
                  <a:cubicBezTo>
                    <a:pt x="6220" y="249"/>
                    <a:pt x="6611" y="106"/>
                    <a:pt x="7026" y="106"/>
                  </a:cubicBezTo>
                  <a:cubicBezTo>
                    <a:pt x="7899" y="106"/>
                    <a:pt x="8878" y="738"/>
                    <a:pt x="8901" y="1861"/>
                  </a:cubicBezTo>
                  <a:cubicBezTo>
                    <a:pt x="8917" y="2664"/>
                    <a:pt x="8474" y="3418"/>
                    <a:pt x="7770" y="3795"/>
                  </a:cubicBezTo>
                  <a:lnTo>
                    <a:pt x="7704" y="3811"/>
                  </a:lnTo>
                  <a:cubicBezTo>
                    <a:pt x="7606" y="3844"/>
                    <a:pt x="7524" y="3877"/>
                    <a:pt x="7425" y="3893"/>
                  </a:cubicBezTo>
                  <a:cubicBezTo>
                    <a:pt x="7195" y="3948"/>
                    <a:pt x="6966" y="3972"/>
                    <a:pt x="6737" y="3972"/>
                  </a:cubicBezTo>
                  <a:cubicBezTo>
                    <a:pt x="5170" y="3972"/>
                    <a:pt x="3638" y="2846"/>
                    <a:pt x="2313" y="2846"/>
                  </a:cubicBezTo>
                  <a:cubicBezTo>
                    <a:pt x="2162" y="2846"/>
                    <a:pt x="2014" y="2861"/>
                    <a:pt x="1869" y="2893"/>
                  </a:cubicBezTo>
                  <a:cubicBezTo>
                    <a:pt x="607" y="3172"/>
                    <a:pt x="246" y="4041"/>
                    <a:pt x="148" y="4582"/>
                  </a:cubicBezTo>
                  <a:cubicBezTo>
                    <a:pt x="0" y="5139"/>
                    <a:pt x="115" y="5729"/>
                    <a:pt x="557" y="6073"/>
                  </a:cubicBezTo>
                  <a:cubicBezTo>
                    <a:pt x="774" y="6240"/>
                    <a:pt x="1037" y="6316"/>
                    <a:pt x="1295" y="6316"/>
                  </a:cubicBezTo>
                  <a:cubicBezTo>
                    <a:pt x="1723" y="6316"/>
                    <a:pt x="2138" y="6109"/>
                    <a:pt x="2311" y="5762"/>
                  </a:cubicBezTo>
                  <a:cubicBezTo>
                    <a:pt x="2639" y="5221"/>
                    <a:pt x="2361" y="4516"/>
                    <a:pt x="1869" y="4401"/>
                  </a:cubicBezTo>
                  <a:cubicBezTo>
                    <a:pt x="1771" y="4362"/>
                    <a:pt x="1670" y="4344"/>
                    <a:pt x="1572" y="4344"/>
                  </a:cubicBezTo>
                  <a:cubicBezTo>
                    <a:pt x="1257" y="4344"/>
                    <a:pt x="965" y="4532"/>
                    <a:pt x="853" y="4844"/>
                  </a:cubicBezTo>
                  <a:cubicBezTo>
                    <a:pt x="820" y="4959"/>
                    <a:pt x="803" y="5090"/>
                    <a:pt x="836" y="5221"/>
                  </a:cubicBezTo>
                  <a:lnTo>
                    <a:pt x="836" y="5237"/>
                  </a:lnTo>
                  <a:cubicBezTo>
                    <a:pt x="836" y="5254"/>
                    <a:pt x="836" y="5270"/>
                    <a:pt x="836" y="5270"/>
                  </a:cubicBezTo>
                  <a:cubicBezTo>
                    <a:pt x="853" y="5287"/>
                    <a:pt x="853" y="5287"/>
                    <a:pt x="836" y="5303"/>
                  </a:cubicBezTo>
                  <a:cubicBezTo>
                    <a:pt x="911" y="5528"/>
                    <a:pt x="1129" y="5676"/>
                    <a:pt x="1351" y="5676"/>
                  </a:cubicBezTo>
                  <a:cubicBezTo>
                    <a:pt x="1421" y="5676"/>
                    <a:pt x="1491" y="5662"/>
                    <a:pt x="1557" y="5631"/>
                  </a:cubicBezTo>
                  <a:cubicBezTo>
                    <a:pt x="1904" y="5473"/>
                    <a:pt x="1796" y="4923"/>
                    <a:pt x="1468" y="4923"/>
                  </a:cubicBezTo>
                  <a:cubicBezTo>
                    <a:pt x="1455" y="4923"/>
                    <a:pt x="1441" y="4924"/>
                    <a:pt x="1426" y="4926"/>
                  </a:cubicBezTo>
                  <a:cubicBezTo>
                    <a:pt x="1049" y="4959"/>
                    <a:pt x="1098" y="5319"/>
                    <a:pt x="1049" y="5385"/>
                  </a:cubicBezTo>
                  <a:cubicBezTo>
                    <a:pt x="1041" y="5393"/>
                    <a:pt x="1031" y="5397"/>
                    <a:pt x="1021" y="5397"/>
                  </a:cubicBezTo>
                  <a:cubicBezTo>
                    <a:pt x="974" y="5397"/>
                    <a:pt x="915" y="5314"/>
                    <a:pt x="902" y="5287"/>
                  </a:cubicBezTo>
                  <a:cubicBezTo>
                    <a:pt x="820" y="5090"/>
                    <a:pt x="836" y="4893"/>
                    <a:pt x="934" y="4713"/>
                  </a:cubicBezTo>
                  <a:cubicBezTo>
                    <a:pt x="1074" y="4504"/>
                    <a:pt x="1303" y="4394"/>
                    <a:pt x="1542" y="4394"/>
                  </a:cubicBezTo>
                  <a:cubicBezTo>
                    <a:pt x="1640" y="4394"/>
                    <a:pt x="1740" y="4412"/>
                    <a:pt x="1836" y="4451"/>
                  </a:cubicBezTo>
                  <a:cubicBezTo>
                    <a:pt x="2295" y="4582"/>
                    <a:pt x="2541" y="5221"/>
                    <a:pt x="2229" y="5729"/>
                  </a:cubicBezTo>
                  <a:cubicBezTo>
                    <a:pt x="2071" y="6036"/>
                    <a:pt x="1702" y="6212"/>
                    <a:pt x="1323" y="6212"/>
                  </a:cubicBezTo>
                  <a:cubicBezTo>
                    <a:pt x="1076" y="6212"/>
                    <a:pt x="824" y="6137"/>
                    <a:pt x="623" y="5975"/>
                  </a:cubicBezTo>
                  <a:cubicBezTo>
                    <a:pt x="66" y="5565"/>
                    <a:pt x="115" y="4631"/>
                    <a:pt x="541" y="4057"/>
                  </a:cubicBezTo>
                  <a:cubicBezTo>
                    <a:pt x="902" y="3584"/>
                    <a:pt x="1491" y="3347"/>
                    <a:pt x="2112" y="3347"/>
                  </a:cubicBezTo>
                  <a:cubicBezTo>
                    <a:pt x="2309" y="3347"/>
                    <a:pt x="2508" y="3371"/>
                    <a:pt x="2705" y="3418"/>
                  </a:cubicBezTo>
                  <a:cubicBezTo>
                    <a:pt x="3524" y="3631"/>
                    <a:pt x="4344" y="3959"/>
                    <a:pt x="5213" y="4205"/>
                  </a:cubicBezTo>
                  <a:cubicBezTo>
                    <a:pt x="5535" y="4263"/>
                    <a:pt x="5864" y="4297"/>
                    <a:pt x="6190" y="4297"/>
                  </a:cubicBezTo>
                  <a:cubicBezTo>
                    <a:pt x="6774" y="4297"/>
                    <a:pt x="7346" y="4189"/>
                    <a:pt x="7852" y="3926"/>
                  </a:cubicBezTo>
                  <a:cubicBezTo>
                    <a:pt x="8606" y="3516"/>
                    <a:pt x="9081" y="2713"/>
                    <a:pt x="9048" y="1844"/>
                  </a:cubicBezTo>
                  <a:cubicBezTo>
                    <a:pt x="9004" y="652"/>
                    <a:pt x="7990" y="0"/>
                    <a:pt x="70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 name="Google Shape;2373;p2"/>
            <p:cNvSpPr/>
            <p:nvPr/>
          </p:nvSpPr>
          <p:spPr>
            <a:xfrm>
              <a:off x="1449025" y="2787825"/>
              <a:ext cx="153700" cy="154500"/>
            </a:xfrm>
            <a:custGeom>
              <a:avLst/>
              <a:gdLst/>
              <a:ahLst/>
              <a:cxnLst/>
              <a:rect l="l" t="t" r="r" b="b"/>
              <a:pathLst>
                <a:path w="6148" h="6180" extrusionOk="0">
                  <a:moveTo>
                    <a:pt x="3082" y="0"/>
                  </a:moveTo>
                  <a:cubicBezTo>
                    <a:pt x="3033" y="115"/>
                    <a:pt x="3016" y="230"/>
                    <a:pt x="3000" y="345"/>
                  </a:cubicBezTo>
                  <a:cubicBezTo>
                    <a:pt x="3000" y="345"/>
                    <a:pt x="2918" y="1246"/>
                    <a:pt x="2049" y="1377"/>
                  </a:cubicBezTo>
                  <a:cubicBezTo>
                    <a:pt x="1164" y="1492"/>
                    <a:pt x="590" y="1623"/>
                    <a:pt x="558" y="2295"/>
                  </a:cubicBezTo>
                  <a:cubicBezTo>
                    <a:pt x="528" y="2896"/>
                    <a:pt x="333" y="3221"/>
                    <a:pt x="73" y="3221"/>
                  </a:cubicBezTo>
                  <a:cubicBezTo>
                    <a:pt x="49" y="3221"/>
                    <a:pt x="25" y="3219"/>
                    <a:pt x="0" y="3213"/>
                  </a:cubicBezTo>
                  <a:lnTo>
                    <a:pt x="0" y="3213"/>
                  </a:lnTo>
                  <a:cubicBezTo>
                    <a:pt x="0" y="3213"/>
                    <a:pt x="360" y="3752"/>
                    <a:pt x="957" y="3752"/>
                  </a:cubicBezTo>
                  <a:cubicBezTo>
                    <a:pt x="1082" y="3752"/>
                    <a:pt x="1217" y="3729"/>
                    <a:pt x="1361" y="3672"/>
                  </a:cubicBezTo>
                  <a:cubicBezTo>
                    <a:pt x="2180" y="3361"/>
                    <a:pt x="2115" y="2803"/>
                    <a:pt x="2131" y="2656"/>
                  </a:cubicBezTo>
                  <a:cubicBezTo>
                    <a:pt x="2146" y="2503"/>
                    <a:pt x="2204" y="2308"/>
                    <a:pt x="2344" y="2308"/>
                  </a:cubicBezTo>
                  <a:cubicBezTo>
                    <a:pt x="2355" y="2308"/>
                    <a:pt x="2366" y="2309"/>
                    <a:pt x="2377" y="2312"/>
                  </a:cubicBezTo>
                  <a:cubicBezTo>
                    <a:pt x="2541" y="2344"/>
                    <a:pt x="2607" y="2656"/>
                    <a:pt x="2361" y="2951"/>
                  </a:cubicBezTo>
                  <a:cubicBezTo>
                    <a:pt x="2033" y="3295"/>
                    <a:pt x="1984" y="3852"/>
                    <a:pt x="2262" y="4246"/>
                  </a:cubicBezTo>
                  <a:cubicBezTo>
                    <a:pt x="2623" y="4803"/>
                    <a:pt x="3082" y="6180"/>
                    <a:pt x="3082" y="6180"/>
                  </a:cubicBezTo>
                  <a:cubicBezTo>
                    <a:pt x="3082" y="6180"/>
                    <a:pt x="3525" y="4803"/>
                    <a:pt x="3885" y="4246"/>
                  </a:cubicBezTo>
                  <a:cubicBezTo>
                    <a:pt x="4164" y="3852"/>
                    <a:pt x="4115" y="3295"/>
                    <a:pt x="3787" y="2951"/>
                  </a:cubicBezTo>
                  <a:cubicBezTo>
                    <a:pt x="3541" y="2656"/>
                    <a:pt x="3606" y="2328"/>
                    <a:pt x="3770" y="2312"/>
                  </a:cubicBezTo>
                  <a:cubicBezTo>
                    <a:pt x="3782" y="2309"/>
                    <a:pt x="3793" y="2308"/>
                    <a:pt x="3803" y="2308"/>
                  </a:cubicBezTo>
                  <a:cubicBezTo>
                    <a:pt x="3945" y="2308"/>
                    <a:pt x="4016" y="2503"/>
                    <a:pt x="4016" y="2656"/>
                  </a:cubicBezTo>
                  <a:cubicBezTo>
                    <a:pt x="4033" y="2820"/>
                    <a:pt x="3967" y="3377"/>
                    <a:pt x="4787" y="3672"/>
                  </a:cubicBezTo>
                  <a:cubicBezTo>
                    <a:pt x="4927" y="3724"/>
                    <a:pt x="5059" y="3746"/>
                    <a:pt x="5181" y="3746"/>
                  </a:cubicBezTo>
                  <a:cubicBezTo>
                    <a:pt x="5784" y="3746"/>
                    <a:pt x="6147" y="3213"/>
                    <a:pt x="6147" y="3213"/>
                  </a:cubicBezTo>
                  <a:lnTo>
                    <a:pt x="6147" y="3213"/>
                  </a:lnTo>
                  <a:cubicBezTo>
                    <a:pt x="6122" y="3219"/>
                    <a:pt x="6098" y="3221"/>
                    <a:pt x="6074" y="3221"/>
                  </a:cubicBezTo>
                  <a:cubicBezTo>
                    <a:pt x="5815" y="3221"/>
                    <a:pt x="5620" y="2896"/>
                    <a:pt x="5590" y="2295"/>
                  </a:cubicBezTo>
                  <a:cubicBezTo>
                    <a:pt x="5557" y="1623"/>
                    <a:pt x="4983" y="1492"/>
                    <a:pt x="4115" y="1377"/>
                  </a:cubicBezTo>
                  <a:cubicBezTo>
                    <a:pt x="3229" y="1263"/>
                    <a:pt x="3148" y="345"/>
                    <a:pt x="3148" y="345"/>
                  </a:cubicBezTo>
                  <a:cubicBezTo>
                    <a:pt x="3131" y="230"/>
                    <a:pt x="3115" y="115"/>
                    <a:pt x="308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 name="Google Shape;2374;p2"/>
            <p:cNvSpPr/>
            <p:nvPr/>
          </p:nvSpPr>
          <p:spPr>
            <a:xfrm>
              <a:off x="1551875" y="2741450"/>
              <a:ext cx="161900" cy="92300"/>
            </a:xfrm>
            <a:custGeom>
              <a:avLst/>
              <a:gdLst/>
              <a:ahLst/>
              <a:cxnLst/>
              <a:rect l="l" t="t" r="r" b="b"/>
              <a:pathLst>
                <a:path w="6476" h="3692" extrusionOk="0">
                  <a:moveTo>
                    <a:pt x="961" y="0"/>
                  </a:moveTo>
                  <a:cubicBezTo>
                    <a:pt x="340" y="0"/>
                    <a:pt x="1" y="266"/>
                    <a:pt x="1" y="266"/>
                  </a:cubicBezTo>
                  <a:cubicBezTo>
                    <a:pt x="238" y="184"/>
                    <a:pt x="455" y="134"/>
                    <a:pt x="671" y="134"/>
                  </a:cubicBezTo>
                  <a:cubicBezTo>
                    <a:pt x="976" y="134"/>
                    <a:pt x="1277" y="235"/>
                    <a:pt x="1623" y="495"/>
                  </a:cubicBezTo>
                  <a:cubicBezTo>
                    <a:pt x="2213" y="938"/>
                    <a:pt x="1853" y="1692"/>
                    <a:pt x="1754" y="2200"/>
                  </a:cubicBezTo>
                  <a:cubicBezTo>
                    <a:pt x="1656" y="2691"/>
                    <a:pt x="2377" y="2921"/>
                    <a:pt x="2738" y="3068"/>
                  </a:cubicBezTo>
                  <a:cubicBezTo>
                    <a:pt x="3099" y="3232"/>
                    <a:pt x="2902" y="3691"/>
                    <a:pt x="2902" y="3691"/>
                  </a:cubicBezTo>
                  <a:cubicBezTo>
                    <a:pt x="4246" y="2872"/>
                    <a:pt x="3394" y="1937"/>
                    <a:pt x="3164" y="1659"/>
                  </a:cubicBezTo>
                  <a:cubicBezTo>
                    <a:pt x="2975" y="1429"/>
                    <a:pt x="3098" y="1199"/>
                    <a:pt x="3285" y="1199"/>
                  </a:cubicBezTo>
                  <a:cubicBezTo>
                    <a:pt x="3324" y="1199"/>
                    <a:pt x="3367" y="1210"/>
                    <a:pt x="3410" y="1233"/>
                  </a:cubicBezTo>
                  <a:cubicBezTo>
                    <a:pt x="3656" y="1364"/>
                    <a:pt x="3295" y="1872"/>
                    <a:pt x="3967" y="2298"/>
                  </a:cubicBezTo>
                  <a:cubicBezTo>
                    <a:pt x="4137" y="2410"/>
                    <a:pt x="4296" y="2451"/>
                    <a:pt x="4439" y="2451"/>
                  </a:cubicBezTo>
                  <a:cubicBezTo>
                    <a:pt x="4863" y="2451"/>
                    <a:pt x="5147" y="2085"/>
                    <a:pt x="5147" y="2085"/>
                  </a:cubicBezTo>
                  <a:lnTo>
                    <a:pt x="5147" y="2085"/>
                  </a:lnTo>
                  <a:cubicBezTo>
                    <a:pt x="5141" y="2085"/>
                    <a:pt x="5136" y="2085"/>
                    <a:pt x="5130" y="2085"/>
                  </a:cubicBezTo>
                  <a:cubicBezTo>
                    <a:pt x="4761" y="2085"/>
                    <a:pt x="4965" y="1574"/>
                    <a:pt x="4803" y="1413"/>
                  </a:cubicBezTo>
                  <a:cubicBezTo>
                    <a:pt x="4719" y="1350"/>
                    <a:pt x="4622" y="1321"/>
                    <a:pt x="4528" y="1321"/>
                  </a:cubicBezTo>
                  <a:cubicBezTo>
                    <a:pt x="4475" y="1321"/>
                    <a:pt x="4424" y="1330"/>
                    <a:pt x="4377" y="1347"/>
                  </a:cubicBezTo>
                  <a:cubicBezTo>
                    <a:pt x="4328" y="1359"/>
                    <a:pt x="4280" y="1364"/>
                    <a:pt x="4236" y="1364"/>
                  </a:cubicBezTo>
                  <a:cubicBezTo>
                    <a:pt x="4088" y="1364"/>
                    <a:pt x="3986" y="1305"/>
                    <a:pt x="4049" y="1216"/>
                  </a:cubicBezTo>
                  <a:cubicBezTo>
                    <a:pt x="4083" y="1174"/>
                    <a:pt x="4119" y="1158"/>
                    <a:pt x="4165" y="1158"/>
                  </a:cubicBezTo>
                  <a:cubicBezTo>
                    <a:pt x="4300" y="1158"/>
                    <a:pt x="4525" y="1294"/>
                    <a:pt x="5049" y="1331"/>
                  </a:cubicBezTo>
                  <a:cubicBezTo>
                    <a:pt x="5077" y="1333"/>
                    <a:pt x="5104" y="1333"/>
                    <a:pt x="5131" y="1333"/>
                  </a:cubicBezTo>
                  <a:cubicBezTo>
                    <a:pt x="5909" y="1333"/>
                    <a:pt x="6475" y="675"/>
                    <a:pt x="6475" y="675"/>
                  </a:cubicBezTo>
                  <a:lnTo>
                    <a:pt x="6475" y="675"/>
                  </a:lnTo>
                  <a:cubicBezTo>
                    <a:pt x="6017" y="926"/>
                    <a:pt x="5531" y="1022"/>
                    <a:pt x="5043" y="1022"/>
                  </a:cubicBezTo>
                  <a:cubicBezTo>
                    <a:pt x="3870" y="1022"/>
                    <a:pt x="2686" y="468"/>
                    <a:pt x="1853" y="167"/>
                  </a:cubicBezTo>
                  <a:cubicBezTo>
                    <a:pt x="1512" y="44"/>
                    <a:pt x="1213" y="0"/>
                    <a:pt x="9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 name="Google Shape;2375;p2"/>
            <p:cNvSpPr/>
            <p:nvPr/>
          </p:nvSpPr>
          <p:spPr>
            <a:xfrm>
              <a:off x="1593675" y="2649375"/>
              <a:ext cx="90175" cy="63075"/>
            </a:xfrm>
            <a:custGeom>
              <a:avLst/>
              <a:gdLst/>
              <a:ahLst/>
              <a:cxnLst/>
              <a:rect l="l" t="t" r="r" b="b"/>
              <a:pathLst>
                <a:path w="3607" h="2523" extrusionOk="0">
                  <a:moveTo>
                    <a:pt x="2506" y="0"/>
                  </a:moveTo>
                  <a:cubicBezTo>
                    <a:pt x="1919" y="0"/>
                    <a:pt x="1243" y="125"/>
                    <a:pt x="869" y="621"/>
                  </a:cubicBezTo>
                  <a:cubicBezTo>
                    <a:pt x="1" y="1769"/>
                    <a:pt x="525" y="2523"/>
                    <a:pt x="525" y="2523"/>
                  </a:cubicBezTo>
                  <a:cubicBezTo>
                    <a:pt x="525" y="2523"/>
                    <a:pt x="361" y="2178"/>
                    <a:pt x="1394" y="2162"/>
                  </a:cubicBezTo>
                  <a:cubicBezTo>
                    <a:pt x="2426" y="2146"/>
                    <a:pt x="2312" y="1490"/>
                    <a:pt x="2263" y="1260"/>
                  </a:cubicBezTo>
                  <a:cubicBezTo>
                    <a:pt x="2181" y="1015"/>
                    <a:pt x="2246" y="752"/>
                    <a:pt x="2426" y="556"/>
                  </a:cubicBezTo>
                  <a:cubicBezTo>
                    <a:pt x="2656" y="211"/>
                    <a:pt x="3607" y="129"/>
                    <a:pt x="3607" y="129"/>
                  </a:cubicBezTo>
                  <a:cubicBezTo>
                    <a:pt x="3607" y="129"/>
                    <a:pt x="3103" y="0"/>
                    <a:pt x="250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 name="Google Shape;2376;p2"/>
            <p:cNvSpPr/>
            <p:nvPr/>
          </p:nvSpPr>
          <p:spPr>
            <a:xfrm>
              <a:off x="1662925" y="2582525"/>
              <a:ext cx="56575" cy="66700"/>
            </a:xfrm>
            <a:custGeom>
              <a:avLst/>
              <a:gdLst/>
              <a:ahLst/>
              <a:cxnLst/>
              <a:rect l="l" t="t" r="r" b="b"/>
              <a:pathLst>
                <a:path w="2263" h="2668" extrusionOk="0">
                  <a:moveTo>
                    <a:pt x="1132" y="0"/>
                  </a:moveTo>
                  <a:lnTo>
                    <a:pt x="1132" y="0"/>
                  </a:lnTo>
                  <a:cubicBezTo>
                    <a:pt x="1132" y="1"/>
                    <a:pt x="1345" y="525"/>
                    <a:pt x="984" y="722"/>
                  </a:cubicBezTo>
                  <a:cubicBezTo>
                    <a:pt x="624" y="918"/>
                    <a:pt x="1" y="1345"/>
                    <a:pt x="247" y="2017"/>
                  </a:cubicBezTo>
                  <a:cubicBezTo>
                    <a:pt x="491" y="2667"/>
                    <a:pt x="1655" y="2430"/>
                    <a:pt x="2249" y="2603"/>
                  </a:cubicBezTo>
                  <a:lnTo>
                    <a:pt x="2249" y="2603"/>
                  </a:lnTo>
                  <a:cubicBezTo>
                    <a:pt x="2141" y="2555"/>
                    <a:pt x="1399" y="2110"/>
                    <a:pt x="1459" y="1427"/>
                  </a:cubicBezTo>
                  <a:cubicBezTo>
                    <a:pt x="1525" y="705"/>
                    <a:pt x="1427" y="164"/>
                    <a:pt x="1132" y="0"/>
                  </a:cubicBezTo>
                  <a:close/>
                  <a:moveTo>
                    <a:pt x="2249" y="2603"/>
                  </a:moveTo>
                  <a:cubicBezTo>
                    <a:pt x="2256" y="2606"/>
                    <a:pt x="2260" y="2607"/>
                    <a:pt x="2262" y="2607"/>
                  </a:cubicBezTo>
                  <a:cubicBezTo>
                    <a:pt x="2262" y="2607"/>
                    <a:pt x="2263" y="2607"/>
                    <a:pt x="2263" y="2607"/>
                  </a:cubicBezTo>
                  <a:cubicBezTo>
                    <a:pt x="2258" y="2605"/>
                    <a:pt x="2254" y="2604"/>
                    <a:pt x="2249" y="2603"/>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 name="Google Shape;2377;p2"/>
            <p:cNvSpPr/>
            <p:nvPr/>
          </p:nvSpPr>
          <p:spPr>
            <a:xfrm>
              <a:off x="1723975" y="2612025"/>
              <a:ext cx="79525" cy="107400"/>
            </a:xfrm>
            <a:custGeom>
              <a:avLst/>
              <a:gdLst/>
              <a:ahLst/>
              <a:cxnLst/>
              <a:rect l="l" t="t" r="r" b="b"/>
              <a:pathLst>
                <a:path w="3181" h="4296" extrusionOk="0">
                  <a:moveTo>
                    <a:pt x="378" y="1"/>
                  </a:moveTo>
                  <a:cubicBezTo>
                    <a:pt x="1" y="1328"/>
                    <a:pt x="542" y="1607"/>
                    <a:pt x="1099" y="2476"/>
                  </a:cubicBezTo>
                  <a:cubicBezTo>
                    <a:pt x="1656" y="3344"/>
                    <a:pt x="1050" y="4295"/>
                    <a:pt x="1050" y="4295"/>
                  </a:cubicBezTo>
                  <a:cubicBezTo>
                    <a:pt x="1443" y="4033"/>
                    <a:pt x="1788" y="3361"/>
                    <a:pt x="2492" y="2918"/>
                  </a:cubicBezTo>
                  <a:cubicBezTo>
                    <a:pt x="3181" y="2476"/>
                    <a:pt x="2902" y="1574"/>
                    <a:pt x="2902" y="1574"/>
                  </a:cubicBezTo>
                  <a:lnTo>
                    <a:pt x="2902" y="1574"/>
                  </a:lnTo>
                  <a:cubicBezTo>
                    <a:pt x="2863" y="1693"/>
                    <a:pt x="2760" y="1748"/>
                    <a:pt x="2584" y="1748"/>
                  </a:cubicBezTo>
                  <a:cubicBezTo>
                    <a:pt x="2542" y="1748"/>
                    <a:pt x="2495" y="1745"/>
                    <a:pt x="2443" y="1738"/>
                  </a:cubicBezTo>
                  <a:cubicBezTo>
                    <a:pt x="2410" y="1728"/>
                    <a:pt x="2377" y="1723"/>
                    <a:pt x="2345" y="1723"/>
                  </a:cubicBezTo>
                  <a:cubicBezTo>
                    <a:pt x="2128" y="1723"/>
                    <a:pt x="1962" y="1952"/>
                    <a:pt x="2033" y="2181"/>
                  </a:cubicBezTo>
                  <a:cubicBezTo>
                    <a:pt x="2115" y="2343"/>
                    <a:pt x="1972" y="2517"/>
                    <a:pt x="1809" y="2517"/>
                  </a:cubicBezTo>
                  <a:cubicBezTo>
                    <a:pt x="1775" y="2517"/>
                    <a:pt x="1740" y="2509"/>
                    <a:pt x="1706" y="2492"/>
                  </a:cubicBezTo>
                  <a:cubicBezTo>
                    <a:pt x="1558" y="2427"/>
                    <a:pt x="1558" y="2050"/>
                    <a:pt x="1771" y="1886"/>
                  </a:cubicBezTo>
                  <a:cubicBezTo>
                    <a:pt x="1984" y="1705"/>
                    <a:pt x="2132" y="1296"/>
                    <a:pt x="1952" y="689"/>
                  </a:cubicBezTo>
                  <a:cubicBezTo>
                    <a:pt x="1811" y="203"/>
                    <a:pt x="1330" y="96"/>
                    <a:pt x="1009" y="96"/>
                  </a:cubicBezTo>
                  <a:cubicBezTo>
                    <a:pt x="919" y="96"/>
                    <a:pt x="842" y="105"/>
                    <a:pt x="788" y="115"/>
                  </a:cubicBezTo>
                  <a:cubicBezTo>
                    <a:pt x="757" y="122"/>
                    <a:pt x="725" y="125"/>
                    <a:pt x="694" y="125"/>
                  </a:cubicBezTo>
                  <a:cubicBezTo>
                    <a:pt x="575" y="125"/>
                    <a:pt x="456" y="78"/>
                    <a:pt x="3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8" name="Google Shape;2378;p2"/>
            <p:cNvSpPr/>
            <p:nvPr/>
          </p:nvSpPr>
          <p:spPr>
            <a:xfrm>
              <a:off x="1705950" y="2453100"/>
              <a:ext cx="202875" cy="202800"/>
            </a:xfrm>
            <a:custGeom>
              <a:avLst/>
              <a:gdLst/>
              <a:ahLst/>
              <a:cxnLst/>
              <a:rect l="l" t="t" r="r" b="b"/>
              <a:pathLst>
                <a:path w="8115" h="8112" extrusionOk="0">
                  <a:moveTo>
                    <a:pt x="5776" y="0"/>
                  </a:moveTo>
                  <a:cubicBezTo>
                    <a:pt x="5249" y="0"/>
                    <a:pt x="4722" y="177"/>
                    <a:pt x="4426" y="572"/>
                  </a:cubicBezTo>
                  <a:cubicBezTo>
                    <a:pt x="4115" y="998"/>
                    <a:pt x="4082" y="1555"/>
                    <a:pt x="4312" y="2030"/>
                  </a:cubicBezTo>
                  <a:cubicBezTo>
                    <a:pt x="4521" y="2448"/>
                    <a:pt x="4859" y="2598"/>
                    <a:pt x="5189" y="2598"/>
                  </a:cubicBezTo>
                  <a:cubicBezTo>
                    <a:pt x="5532" y="2598"/>
                    <a:pt x="5866" y="2436"/>
                    <a:pt x="6033" y="2243"/>
                  </a:cubicBezTo>
                  <a:cubicBezTo>
                    <a:pt x="6213" y="2047"/>
                    <a:pt x="6295" y="1768"/>
                    <a:pt x="6246" y="1489"/>
                  </a:cubicBezTo>
                  <a:cubicBezTo>
                    <a:pt x="6188" y="1169"/>
                    <a:pt x="5957" y="1033"/>
                    <a:pt x="5748" y="1033"/>
                  </a:cubicBezTo>
                  <a:cubicBezTo>
                    <a:pt x="5604" y="1033"/>
                    <a:pt x="5470" y="1097"/>
                    <a:pt x="5410" y="1211"/>
                  </a:cubicBezTo>
                  <a:cubicBezTo>
                    <a:pt x="5262" y="1506"/>
                    <a:pt x="5344" y="1850"/>
                    <a:pt x="5754" y="1916"/>
                  </a:cubicBezTo>
                  <a:cubicBezTo>
                    <a:pt x="6098" y="1965"/>
                    <a:pt x="5918" y="2407"/>
                    <a:pt x="5475" y="2506"/>
                  </a:cubicBezTo>
                  <a:cubicBezTo>
                    <a:pt x="5391" y="2531"/>
                    <a:pt x="5306" y="2543"/>
                    <a:pt x="5222" y="2543"/>
                  </a:cubicBezTo>
                  <a:cubicBezTo>
                    <a:pt x="4867" y="2543"/>
                    <a:pt x="4536" y="2329"/>
                    <a:pt x="4377" y="1998"/>
                  </a:cubicBezTo>
                  <a:cubicBezTo>
                    <a:pt x="4181" y="1555"/>
                    <a:pt x="4230" y="1030"/>
                    <a:pt x="4525" y="637"/>
                  </a:cubicBezTo>
                  <a:cubicBezTo>
                    <a:pt x="4781" y="300"/>
                    <a:pt x="5238" y="140"/>
                    <a:pt x="5712" y="140"/>
                  </a:cubicBezTo>
                  <a:cubicBezTo>
                    <a:pt x="5813" y="140"/>
                    <a:pt x="5915" y="147"/>
                    <a:pt x="6016" y="162"/>
                  </a:cubicBezTo>
                  <a:cubicBezTo>
                    <a:pt x="7229" y="293"/>
                    <a:pt x="7918" y="1998"/>
                    <a:pt x="7197" y="3145"/>
                  </a:cubicBezTo>
                  <a:cubicBezTo>
                    <a:pt x="6951" y="3506"/>
                    <a:pt x="6623" y="3801"/>
                    <a:pt x="6229" y="3997"/>
                  </a:cubicBezTo>
                  <a:cubicBezTo>
                    <a:pt x="5842" y="4163"/>
                    <a:pt x="5393" y="4246"/>
                    <a:pt x="4869" y="4246"/>
                  </a:cubicBezTo>
                  <a:cubicBezTo>
                    <a:pt x="4462" y="4246"/>
                    <a:pt x="4010" y="4196"/>
                    <a:pt x="3508" y="4096"/>
                  </a:cubicBezTo>
                  <a:cubicBezTo>
                    <a:pt x="3208" y="4038"/>
                    <a:pt x="2914" y="4010"/>
                    <a:pt x="2632" y="4010"/>
                  </a:cubicBezTo>
                  <a:cubicBezTo>
                    <a:pt x="1298" y="4010"/>
                    <a:pt x="240" y="4654"/>
                    <a:pt x="132" y="5981"/>
                  </a:cubicBezTo>
                  <a:cubicBezTo>
                    <a:pt x="1" y="7571"/>
                    <a:pt x="1050" y="8112"/>
                    <a:pt x="1050" y="8112"/>
                  </a:cubicBezTo>
                  <a:cubicBezTo>
                    <a:pt x="1050" y="8112"/>
                    <a:pt x="1017" y="8079"/>
                    <a:pt x="1017" y="8079"/>
                  </a:cubicBezTo>
                  <a:cubicBezTo>
                    <a:pt x="443" y="7423"/>
                    <a:pt x="607" y="6227"/>
                    <a:pt x="607" y="6227"/>
                  </a:cubicBezTo>
                  <a:cubicBezTo>
                    <a:pt x="689" y="5718"/>
                    <a:pt x="951" y="5243"/>
                    <a:pt x="1345" y="4915"/>
                  </a:cubicBezTo>
                  <a:cubicBezTo>
                    <a:pt x="1926" y="4474"/>
                    <a:pt x="2666" y="4389"/>
                    <a:pt x="3154" y="4389"/>
                  </a:cubicBezTo>
                  <a:cubicBezTo>
                    <a:pt x="3464" y="4389"/>
                    <a:pt x="3672" y="4423"/>
                    <a:pt x="3672" y="4423"/>
                  </a:cubicBezTo>
                  <a:cubicBezTo>
                    <a:pt x="3918" y="4440"/>
                    <a:pt x="4148" y="4456"/>
                    <a:pt x="4361" y="4473"/>
                  </a:cubicBezTo>
                  <a:cubicBezTo>
                    <a:pt x="4451" y="4477"/>
                    <a:pt x="4542" y="4479"/>
                    <a:pt x="4634" y="4479"/>
                  </a:cubicBezTo>
                  <a:cubicBezTo>
                    <a:pt x="5619" y="4479"/>
                    <a:pt x="6713" y="4218"/>
                    <a:pt x="7328" y="3243"/>
                  </a:cubicBezTo>
                  <a:cubicBezTo>
                    <a:pt x="8114" y="1981"/>
                    <a:pt x="7360" y="178"/>
                    <a:pt x="6033" y="14"/>
                  </a:cubicBezTo>
                  <a:cubicBezTo>
                    <a:pt x="5948" y="5"/>
                    <a:pt x="5862" y="0"/>
                    <a:pt x="57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9" name="Google Shape;2379;p2"/>
            <p:cNvSpPr/>
            <p:nvPr/>
          </p:nvSpPr>
          <p:spPr>
            <a:xfrm>
              <a:off x="1731350" y="2654650"/>
              <a:ext cx="25" cy="425"/>
            </a:xfrm>
            <a:custGeom>
              <a:avLst/>
              <a:gdLst/>
              <a:ahLst/>
              <a:cxnLst/>
              <a:rect l="l" t="t" r="r" b="b"/>
              <a:pathLst>
                <a:path w="1" h="17" extrusionOk="0">
                  <a:moveTo>
                    <a:pt x="1" y="0"/>
                  </a:moveTo>
                  <a:lnTo>
                    <a:pt x="1" y="17"/>
                  </a:lnTo>
                  <a:lnTo>
                    <a:pt x="1" y="17"/>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0" name="Google Shape;2380;p2"/>
            <p:cNvSpPr/>
            <p:nvPr/>
          </p:nvSpPr>
          <p:spPr>
            <a:xfrm>
              <a:off x="1760050" y="2569525"/>
              <a:ext cx="116400" cy="59325"/>
            </a:xfrm>
            <a:custGeom>
              <a:avLst/>
              <a:gdLst/>
              <a:ahLst/>
              <a:cxnLst/>
              <a:rect l="l" t="t" r="r" b="b"/>
              <a:pathLst>
                <a:path w="4656" h="2373" extrusionOk="0">
                  <a:moveTo>
                    <a:pt x="1085" y="1"/>
                  </a:moveTo>
                  <a:cubicBezTo>
                    <a:pt x="394" y="1"/>
                    <a:pt x="0" y="225"/>
                    <a:pt x="0" y="225"/>
                  </a:cubicBezTo>
                  <a:cubicBezTo>
                    <a:pt x="85" y="210"/>
                    <a:pt x="165" y="202"/>
                    <a:pt x="242" y="202"/>
                  </a:cubicBezTo>
                  <a:cubicBezTo>
                    <a:pt x="719" y="202"/>
                    <a:pt x="1034" y="499"/>
                    <a:pt x="935" y="979"/>
                  </a:cubicBezTo>
                  <a:cubicBezTo>
                    <a:pt x="804" y="1406"/>
                    <a:pt x="951" y="1865"/>
                    <a:pt x="1312" y="2110"/>
                  </a:cubicBezTo>
                  <a:cubicBezTo>
                    <a:pt x="1623" y="2373"/>
                    <a:pt x="2541" y="2373"/>
                    <a:pt x="2541" y="2373"/>
                  </a:cubicBezTo>
                  <a:cubicBezTo>
                    <a:pt x="2295" y="2242"/>
                    <a:pt x="2525" y="1881"/>
                    <a:pt x="2689" y="1438"/>
                  </a:cubicBezTo>
                  <a:cubicBezTo>
                    <a:pt x="2839" y="1047"/>
                    <a:pt x="2451" y="877"/>
                    <a:pt x="2247" y="877"/>
                  </a:cubicBezTo>
                  <a:cubicBezTo>
                    <a:pt x="2228" y="877"/>
                    <a:pt x="2212" y="878"/>
                    <a:pt x="2197" y="881"/>
                  </a:cubicBezTo>
                  <a:cubicBezTo>
                    <a:pt x="2109" y="890"/>
                    <a:pt x="2036" y="908"/>
                    <a:pt x="1966" y="908"/>
                  </a:cubicBezTo>
                  <a:cubicBezTo>
                    <a:pt x="1906" y="908"/>
                    <a:pt x="1848" y="894"/>
                    <a:pt x="1787" y="848"/>
                  </a:cubicBezTo>
                  <a:cubicBezTo>
                    <a:pt x="1683" y="783"/>
                    <a:pt x="1724" y="572"/>
                    <a:pt x="1986" y="572"/>
                  </a:cubicBezTo>
                  <a:cubicBezTo>
                    <a:pt x="2052" y="572"/>
                    <a:pt x="2133" y="586"/>
                    <a:pt x="2230" y="619"/>
                  </a:cubicBezTo>
                  <a:cubicBezTo>
                    <a:pt x="2721" y="766"/>
                    <a:pt x="2574" y="1225"/>
                    <a:pt x="3295" y="1373"/>
                  </a:cubicBezTo>
                  <a:cubicBezTo>
                    <a:pt x="3352" y="1384"/>
                    <a:pt x="3406" y="1390"/>
                    <a:pt x="3457" y="1390"/>
                  </a:cubicBezTo>
                  <a:cubicBezTo>
                    <a:pt x="4058" y="1390"/>
                    <a:pt x="4203" y="641"/>
                    <a:pt x="4279" y="520"/>
                  </a:cubicBezTo>
                  <a:cubicBezTo>
                    <a:pt x="4393" y="389"/>
                    <a:pt x="4524" y="258"/>
                    <a:pt x="4656" y="143"/>
                  </a:cubicBezTo>
                  <a:lnTo>
                    <a:pt x="4656" y="143"/>
                  </a:lnTo>
                  <a:cubicBezTo>
                    <a:pt x="4446" y="267"/>
                    <a:pt x="4075" y="386"/>
                    <a:pt x="3541" y="386"/>
                  </a:cubicBezTo>
                  <a:cubicBezTo>
                    <a:pt x="3156" y="386"/>
                    <a:pt x="2687" y="324"/>
                    <a:pt x="2131" y="160"/>
                  </a:cubicBezTo>
                  <a:cubicBezTo>
                    <a:pt x="1733" y="42"/>
                    <a:pt x="1382" y="1"/>
                    <a:pt x="108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1" name="Google Shape;2381;p2"/>
            <p:cNvSpPr/>
            <p:nvPr/>
          </p:nvSpPr>
          <p:spPr>
            <a:xfrm>
              <a:off x="1766200" y="2460400"/>
              <a:ext cx="80750" cy="83725"/>
            </a:xfrm>
            <a:custGeom>
              <a:avLst/>
              <a:gdLst/>
              <a:ahLst/>
              <a:cxnLst/>
              <a:rect l="l" t="t" r="r" b="b"/>
              <a:pathLst>
                <a:path w="3230" h="3349" extrusionOk="0">
                  <a:moveTo>
                    <a:pt x="1967" y="1"/>
                  </a:moveTo>
                  <a:lnTo>
                    <a:pt x="1967" y="1"/>
                  </a:lnTo>
                  <a:cubicBezTo>
                    <a:pt x="1525" y="280"/>
                    <a:pt x="1459" y="722"/>
                    <a:pt x="721" y="1345"/>
                  </a:cubicBezTo>
                  <a:cubicBezTo>
                    <a:pt x="0" y="1951"/>
                    <a:pt x="213" y="2410"/>
                    <a:pt x="361" y="2673"/>
                  </a:cubicBezTo>
                  <a:cubicBezTo>
                    <a:pt x="459" y="2804"/>
                    <a:pt x="443" y="3000"/>
                    <a:pt x="295" y="3082"/>
                  </a:cubicBezTo>
                  <a:cubicBezTo>
                    <a:pt x="1394" y="2984"/>
                    <a:pt x="1246" y="2328"/>
                    <a:pt x="1180" y="2132"/>
                  </a:cubicBezTo>
                  <a:cubicBezTo>
                    <a:pt x="1115" y="1951"/>
                    <a:pt x="1148" y="1837"/>
                    <a:pt x="1262" y="1837"/>
                  </a:cubicBezTo>
                  <a:cubicBezTo>
                    <a:pt x="1361" y="1837"/>
                    <a:pt x="1361" y="2066"/>
                    <a:pt x="1344" y="2345"/>
                  </a:cubicBezTo>
                  <a:cubicBezTo>
                    <a:pt x="1328" y="2623"/>
                    <a:pt x="1279" y="3279"/>
                    <a:pt x="2131" y="3345"/>
                  </a:cubicBezTo>
                  <a:cubicBezTo>
                    <a:pt x="2163" y="3347"/>
                    <a:pt x="2193" y="3348"/>
                    <a:pt x="2223" y="3348"/>
                  </a:cubicBezTo>
                  <a:cubicBezTo>
                    <a:pt x="3001" y="3348"/>
                    <a:pt x="3229" y="2558"/>
                    <a:pt x="3229" y="2558"/>
                  </a:cubicBezTo>
                  <a:lnTo>
                    <a:pt x="3229" y="2558"/>
                  </a:lnTo>
                  <a:cubicBezTo>
                    <a:pt x="3108" y="2591"/>
                    <a:pt x="2962" y="2615"/>
                    <a:pt x="2806" y="2615"/>
                  </a:cubicBezTo>
                  <a:cubicBezTo>
                    <a:pt x="2354" y="2615"/>
                    <a:pt x="1822" y="2413"/>
                    <a:pt x="1590" y="1656"/>
                  </a:cubicBezTo>
                  <a:cubicBezTo>
                    <a:pt x="1394" y="1066"/>
                    <a:pt x="1541" y="443"/>
                    <a:pt x="196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2" name="Google Shape;2382;p2"/>
            <p:cNvSpPr/>
            <p:nvPr/>
          </p:nvSpPr>
          <p:spPr>
            <a:xfrm>
              <a:off x="1881750" y="2340600"/>
              <a:ext cx="48375" cy="191550"/>
            </a:xfrm>
            <a:custGeom>
              <a:avLst/>
              <a:gdLst/>
              <a:ahLst/>
              <a:cxnLst/>
              <a:rect l="l" t="t" r="r" b="b"/>
              <a:pathLst>
                <a:path w="1935" h="7662" extrusionOk="0">
                  <a:moveTo>
                    <a:pt x="1299" y="0"/>
                  </a:moveTo>
                  <a:cubicBezTo>
                    <a:pt x="975" y="0"/>
                    <a:pt x="738" y="384"/>
                    <a:pt x="738" y="384"/>
                  </a:cubicBezTo>
                  <a:cubicBezTo>
                    <a:pt x="1" y="1515"/>
                    <a:pt x="820" y="3301"/>
                    <a:pt x="968" y="5170"/>
                  </a:cubicBezTo>
                  <a:cubicBezTo>
                    <a:pt x="1115" y="7055"/>
                    <a:pt x="460" y="7661"/>
                    <a:pt x="460" y="7661"/>
                  </a:cubicBezTo>
                  <a:cubicBezTo>
                    <a:pt x="1164" y="7120"/>
                    <a:pt x="1312" y="5350"/>
                    <a:pt x="1181" y="3990"/>
                  </a:cubicBezTo>
                  <a:cubicBezTo>
                    <a:pt x="1050" y="2629"/>
                    <a:pt x="1066" y="1351"/>
                    <a:pt x="1328" y="1088"/>
                  </a:cubicBezTo>
                  <a:cubicBezTo>
                    <a:pt x="1591" y="826"/>
                    <a:pt x="1935" y="285"/>
                    <a:pt x="1509" y="56"/>
                  </a:cubicBezTo>
                  <a:cubicBezTo>
                    <a:pt x="1436" y="17"/>
                    <a:pt x="1365" y="0"/>
                    <a:pt x="129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3" name="Google Shape;2383;p2"/>
            <p:cNvSpPr/>
            <p:nvPr/>
          </p:nvSpPr>
          <p:spPr>
            <a:xfrm>
              <a:off x="1835850" y="2315775"/>
              <a:ext cx="213950" cy="254475"/>
            </a:xfrm>
            <a:custGeom>
              <a:avLst/>
              <a:gdLst/>
              <a:ahLst/>
              <a:cxnLst/>
              <a:rect l="l" t="t" r="r" b="b"/>
              <a:pathLst>
                <a:path w="8558" h="10179" extrusionOk="0">
                  <a:moveTo>
                    <a:pt x="6267" y="1"/>
                  </a:moveTo>
                  <a:cubicBezTo>
                    <a:pt x="6070" y="1"/>
                    <a:pt x="5870" y="22"/>
                    <a:pt x="5672" y="65"/>
                  </a:cubicBezTo>
                  <a:cubicBezTo>
                    <a:pt x="4492" y="328"/>
                    <a:pt x="3738" y="1573"/>
                    <a:pt x="3509" y="2835"/>
                  </a:cubicBezTo>
                  <a:cubicBezTo>
                    <a:pt x="3263" y="4130"/>
                    <a:pt x="3509" y="5360"/>
                    <a:pt x="3459" y="6474"/>
                  </a:cubicBezTo>
                  <a:cubicBezTo>
                    <a:pt x="3509" y="7458"/>
                    <a:pt x="3148" y="8425"/>
                    <a:pt x="2443" y="9130"/>
                  </a:cubicBezTo>
                  <a:cubicBezTo>
                    <a:pt x="1771" y="9736"/>
                    <a:pt x="919" y="10113"/>
                    <a:pt x="1" y="10179"/>
                  </a:cubicBezTo>
                  <a:cubicBezTo>
                    <a:pt x="919" y="10146"/>
                    <a:pt x="1804" y="9802"/>
                    <a:pt x="2509" y="9195"/>
                  </a:cubicBezTo>
                  <a:cubicBezTo>
                    <a:pt x="3246" y="8490"/>
                    <a:pt x="3640" y="7491"/>
                    <a:pt x="3590" y="6474"/>
                  </a:cubicBezTo>
                  <a:cubicBezTo>
                    <a:pt x="3672" y="5360"/>
                    <a:pt x="3427" y="4114"/>
                    <a:pt x="3672" y="2868"/>
                  </a:cubicBezTo>
                  <a:cubicBezTo>
                    <a:pt x="3902" y="1606"/>
                    <a:pt x="4607" y="459"/>
                    <a:pt x="5721" y="196"/>
                  </a:cubicBezTo>
                  <a:cubicBezTo>
                    <a:pt x="5836" y="164"/>
                    <a:pt x="5967" y="147"/>
                    <a:pt x="6115" y="131"/>
                  </a:cubicBezTo>
                  <a:cubicBezTo>
                    <a:pt x="6142" y="130"/>
                    <a:pt x="6170" y="129"/>
                    <a:pt x="6197" y="129"/>
                  </a:cubicBezTo>
                  <a:cubicBezTo>
                    <a:pt x="6610" y="129"/>
                    <a:pt x="7006" y="247"/>
                    <a:pt x="7344" y="508"/>
                  </a:cubicBezTo>
                  <a:cubicBezTo>
                    <a:pt x="8065" y="1082"/>
                    <a:pt x="7983" y="2311"/>
                    <a:pt x="7557" y="2704"/>
                  </a:cubicBezTo>
                  <a:cubicBezTo>
                    <a:pt x="7354" y="2880"/>
                    <a:pt x="7133" y="2950"/>
                    <a:pt x="6937" y="2950"/>
                  </a:cubicBezTo>
                  <a:cubicBezTo>
                    <a:pt x="6675" y="2950"/>
                    <a:pt x="6459" y="2824"/>
                    <a:pt x="6393" y="2655"/>
                  </a:cubicBezTo>
                  <a:lnTo>
                    <a:pt x="6393" y="2655"/>
                  </a:lnTo>
                  <a:cubicBezTo>
                    <a:pt x="6393" y="2655"/>
                    <a:pt x="6417" y="2658"/>
                    <a:pt x="6455" y="2658"/>
                  </a:cubicBezTo>
                  <a:cubicBezTo>
                    <a:pt x="6580" y="2658"/>
                    <a:pt x="6862" y="2629"/>
                    <a:pt x="6951" y="2377"/>
                  </a:cubicBezTo>
                  <a:cubicBezTo>
                    <a:pt x="7065" y="2065"/>
                    <a:pt x="6885" y="1721"/>
                    <a:pt x="6557" y="1655"/>
                  </a:cubicBezTo>
                  <a:cubicBezTo>
                    <a:pt x="6513" y="1645"/>
                    <a:pt x="6466" y="1639"/>
                    <a:pt x="6417" y="1639"/>
                  </a:cubicBezTo>
                  <a:cubicBezTo>
                    <a:pt x="6093" y="1639"/>
                    <a:pt x="5724" y="1883"/>
                    <a:pt x="5852" y="2426"/>
                  </a:cubicBezTo>
                  <a:cubicBezTo>
                    <a:pt x="5942" y="2805"/>
                    <a:pt x="6457" y="3094"/>
                    <a:pt x="7000" y="3094"/>
                  </a:cubicBezTo>
                  <a:cubicBezTo>
                    <a:pt x="7253" y="3094"/>
                    <a:pt x="7513" y="3031"/>
                    <a:pt x="7737" y="2885"/>
                  </a:cubicBezTo>
                  <a:cubicBezTo>
                    <a:pt x="8147" y="2672"/>
                    <a:pt x="8557" y="1967"/>
                    <a:pt x="8262" y="1164"/>
                  </a:cubicBezTo>
                  <a:cubicBezTo>
                    <a:pt x="8019" y="449"/>
                    <a:pt x="7178" y="1"/>
                    <a:pt x="626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4" name="Google Shape;2384;p2"/>
            <p:cNvSpPr/>
            <p:nvPr/>
          </p:nvSpPr>
          <p:spPr>
            <a:xfrm>
              <a:off x="1937475" y="2351225"/>
              <a:ext cx="62325" cy="52725"/>
            </a:xfrm>
            <a:custGeom>
              <a:avLst/>
              <a:gdLst/>
              <a:ahLst/>
              <a:cxnLst/>
              <a:rect l="l" t="t" r="r" b="b"/>
              <a:pathLst>
                <a:path w="2493" h="2109" extrusionOk="0">
                  <a:moveTo>
                    <a:pt x="690" y="0"/>
                  </a:moveTo>
                  <a:cubicBezTo>
                    <a:pt x="623" y="0"/>
                    <a:pt x="551" y="8"/>
                    <a:pt x="476" y="24"/>
                  </a:cubicBezTo>
                  <a:cubicBezTo>
                    <a:pt x="591" y="106"/>
                    <a:pt x="624" y="270"/>
                    <a:pt x="525" y="385"/>
                  </a:cubicBezTo>
                  <a:cubicBezTo>
                    <a:pt x="378" y="614"/>
                    <a:pt x="1" y="1303"/>
                    <a:pt x="542" y="1860"/>
                  </a:cubicBezTo>
                  <a:cubicBezTo>
                    <a:pt x="727" y="2045"/>
                    <a:pt x="984" y="2109"/>
                    <a:pt x="1251" y="2109"/>
                  </a:cubicBezTo>
                  <a:cubicBezTo>
                    <a:pt x="1790" y="2109"/>
                    <a:pt x="2372" y="1849"/>
                    <a:pt x="2492" y="1794"/>
                  </a:cubicBezTo>
                  <a:lnTo>
                    <a:pt x="2492" y="1794"/>
                  </a:lnTo>
                  <a:cubicBezTo>
                    <a:pt x="2492" y="1794"/>
                    <a:pt x="2460" y="1798"/>
                    <a:pt x="2407" y="1798"/>
                  </a:cubicBezTo>
                  <a:cubicBezTo>
                    <a:pt x="2192" y="1798"/>
                    <a:pt x="1637" y="1735"/>
                    <a:pt x="1558" y="1090"/>
                  </a:cubicBezTo>
                  <a:cubicBezTo>
                    <a:pt x="1472" y="400"/>
                    <a:pt x="1172" y="0"/>
                    <a:pt x="69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5" name="Google Shape;2385;p2"/>
            <p:cNvSpPr/>
            <p:nvPr/>
          </p:nvSpPr>
          <p:spPr>
            <a:xfrm>
              <a:off x="1940350" y="2354275"/>
              <a:ext cx="120500" cy="137300"/>
            </a:xfrm>
            <a:custGeom>
              <a:avLst/>
              <a:gdLst/>
              <a:ahLst/>
              <a:cxnLst/>
              <a:rect l="l" t="t" r="r" b="b"/>
              <a:pathLst>
                <a:path w="4820" h="5492" extrusionOk="0">
                  <a:moveTo>
                    <a:pt x="4344" y="1"/>
                  </a:moveTo>
                  <a:lnTo>
                    <a:pt x="4344" y="1"/>
                  </a:lnTo>
                  <a:cubicBezTo>
                    <a:pt x="4492" y="558"/>
                    <a:pt x="4279" y="1164"/>
                    <a:pt x="3820" y="1509"/>
                  </a:cubicBezTo>
                  <a:cubicBezTo>
                    <a:pt x="3017" y="2066"/>
                    <a:pt x="1918" y="1787"/>
                    <a:pt x="1017" y="2426"/>
                  </a:cubicBezTo>
                  <a:cubicBezTo>
                    <a:pt x="115" y="3049"/>
                    <a:pt x="214" y="3967"/>
                    <a:pt x="197" y="4475"/>
                  </a:cubicBezTo>
                  <a:cubicBezTo>
                    <a:pt x="197" y="4820"/>
                    <a:pt x="148" y="5164"/>
                    <a:pt x="1" y="5492"/>
                  </a:cubicBezTo>
                  <a:cubicBezTo>
                    <a:pt x="312" y="5295"/>
                    <a:pt x="492" y="4934"/>
                    <a:pt x="460" y="4574"/>
                  </a:cubicBezTo>
                  <a:cubicBezTo>
                    <a:pt x="444" y="3931"/>
                    <a:pt x="515" y="3202"/>
                    <a:pt x="711" y="3202"/>
                  </a:cubicBezTo>
                  <a:cubicBezTo>
                    <a:pt x="725" y="3202"/>
                    <a:pt x="739" y="3206"/>
                    <a:pt x="755" y="3213"/>
                  </a:cubicBezTo>
                  <a:cubicBezTo>
                    <a:pt x="984" y="3328"/>
                    <a:pt x="804" y="3574"/>
                    <a:pt x="705" y="3721"/>
                  </a:cubicBezTo>
                  <a:cubicBezTo>
                    <a:pt x="623" y="3869"/>
                    <a:pt x="460" y="4541"/>
                    <a:pt x="1181" y="4951"/>
                  </a:cubicBezTo>
                  <a:cubicBezTo>
                    <a:pt x="1181" y="4951"/>
                    <a:pt x="935" y="4426"/>
                    <a:pt x="1345" y="4148"/>
                  </a:cubicBezTo>
                  <a:cubicBezTo>
                    <a:pt x="1738" y="3869"/>
                    <a:pt x="2000" y="3705"/>
                    <a:pt x="1951" y="3131"/>
                  </a:cubicBezTo>
                  <a:cubicBezTo>
                    <a:pt x="1908" y="2608"/>
                    <a:pt x="2251" y="2175"/>
                    <a:pt x="2489" y="2175"/>
                  </a:cubicBezTo>
                  <a:cubicBezTo>
                    <a:pt x="2519" y="2175"/>
                    <a:pt x="2548" y="2182"/>
                    <a:pt x="2574" y="2197"/>
                  </a:cubicBezTo>
                  <a:cubicBezTo>
                    <a:pt x="2803" y="2344"/>
                    <a:pt x="2525" y="2558"/>
                    <a:pt x="2410" y="2607"/>
                  </a:cubicBezTo>
                  <a:cubicBezTo>
                    <a:pt x="2213" y="2721"/>
                    <a:pt x="2181" y="2984"/>
                    <a:pt x="2345" y="3148"/>
                  </a:cubicBezTo>
                  <a:cubicBezTo>
                    <a:pt x="2541" y="3394"/>
                    <a:pt x="2492" y="3705"/>
                    <a:pt x="2213" y="3803"/>
                  </a:cubicBezTo>
                  <a:cubicBezTo>
                    <a:pt x="2213" y="3803"/>
                    <a:pt x="2270" y="3810"/>
                    <a:pt x="2365" y="3810"/>
                  </a:cubicBezTo>
                  <a:cubicBezTo>
                    <a:pt x="2691" y="3810"/>
                    <a:pt x="3468" y="3731"/>
                    <a:pt x="3951" y="3033"/>
                  </a:cubicBezTo>
                  <a:cubicBezTo>
                    <a:pt x="4590" y="2148"/>
                    <a:pt x="4820" y="820"/>
                    <a:pt x="43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6" name="Google Shape;2386;p2"/>
            <p:cNvSpPr/>
            <p:nvPr/>
          </p:nvSpPr>
          <p:spPr>
            <a:xfrm>
              <a:off x="2027225" y="2316500"/>
              <a:ext cx="74200" cy="48800"/>
            </a:xfrm>
            <a:custGeom>
              <a:avLst/>
              <a:gdLst/>
              <a:ahLst/>
              <a:cxnLst/>
              <a:rect l="l" t="t" r="r" b="b"/>
              <a:pathLst>
                <a:path w="2968" h="1952" extrusionOk="0">
                  <a:moveTo>
                    <a:pt x="916" y="0"/>
                  </a:moveTo>
                  <a:cubicBezTo>
                    <a:pt x="652" y="0"/>
                    <a:pt x="349" y="26"/>
                    <a:pt x="1" y="86"/>
                  </a:cubicBezTo>
                  <a:cubicBezTo>
                    <a:pt x="410" y="135"/>
                    <a:pt x="755" y="397"/>
                    <a:pt x="918" y="790"/>
                  </a:cubicBezTo>
                  <a:cubicBezTo>
                    <a:pt x="1124" y="1305"/>
                    <a:pt x="1492" y="1951"/>
                    <a:pt x="2251" y="1951"/>
                  </a:cubicBezTo>
                  <a:cubicBezTo>
                    <a:pt x="2459" y="1951"/>
                    <a:pt x="2696" y="1903"/>
                    <a:pt x="2967" y="1790"/>
                  </a:cubicBezTo>
                  <a:cubicBezTo>
                    <a:pt x="2787" y="1725"/>
                    <a:pt x="2672" y="1561"/>
                    <a:pt x="2672" y="1364"/>
                  </a:cubicBezTo>
                  <a:cubicBezTo>
                    <a:pt x="2672" y="1094"/>
                    <a:pt x="2623" y="0"/>
                    <a:pt x="9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7" name="Google Shape;2387;p2"/>
            <p:cNvSpPr/>
            <p:nvPr/>
          </p:nvSpPr>
          <p:spPr>
            <a:xfrm>
              <a:off x="2093600" y="2315800"/>
              <a:ext cx="36500" cy="28150"/>
            </a:xfrm>
            <a:custGeom>
              <a:avLst/>
              <a:gdLst/>
              <a:ahLst/>
              <a:cxnLst/>
              <a:rect l="l" t="t" r="r" b="b"/>
              <a:pathLst>
                <a:path w="1460" h="1126" extrusionOk="0">
                  <a:moveTo>
                    <a:pt x="969" y="1"/>
                  </a:moveTo>
                  <a:cubicBezTo>
                    <a:pt x="791" y="1"/>
                    <a:pt x="637" y="133"/>
                    <a:pt x="624" y="327"/>
                  </a:cubicBezTo>
                  <a:cubicBezTo>
                    <a:pt x="624" y="477"/>
                    <a:pt x="754" y="586"/>
                    <a:pt x="894" y="586"/>
                  </a:cubicBezTo>
                  <a:cubicBezTo>
                    <a:pt x="953" y="586"/>
                    <a:pt x="1013" y="567"/>
                    <a:pt x="1066" y="523"/>
                  </a:cubicBezTo>
                  <a:cubicBezTo>
                    <a:pt x="1066" y="523"/>
                    <a:pt x="1181" y="359"/>
                    <a:pt x="1066" y="294"/>
                  </a:cubicBezTo>
                  <a:cubicBezTo>
                    <a:pt x="1038" y="277"/>
                    <a:pt x="1011" y="270"/>
                    <a:pt x="988" y="270"/>
                  </a:cubicBezTo>
                  <a:cubicBezTo>
                    <a:pt x="918" y="270"/>
                    <a:pt x="878" y="335"/>
                    <a:pt x="902" y="409"/>
                  </a:cubicBezTo>
                  <a:cubicBezTo>
                    <a:pt x="908" y="440"/>
                    <a:pt x="891" y="455"/>
                    <a:pt x="867" y="455"/>
                  </a:cubicBezTo>
                  <a:cubicBezTo>
                    <a:pt x="815" y="455"/>
                    <a:pt x="727" y="389"/>
                    <a:pt x="739" y="277"/>
                  </a:cubicBezTo>
                  <a:cubicBezTo>
                    <a:pt x="750" y="146"/>
                    <a:pt x="867" y="58"/>
                    <a:pt x="986" y="58"/>
                  </a:cubicBezTo>
                  <a:cubicBezTo>
                    <a:pt x="1031" y="58"/>
                    <a:pt x="1075" y="70"/>
                    <a:pt x="1116" y="97"/>
                  </a:cubicBezTo>
                  <a:cubicBezTo>
                    <a:pt x="1394" y="261"/>
                    <a:pt x="1312" y="835"/>
                    <a:pt x="722" y="900"/>
                  </a:cubicBezTo>
                  <a:cubicBezTo>
                    <a:pt x="708" y="902"/>
                    <a:pt x="694" y="902"/>
                    <a:pt x="680" y="902"/>
                  </a:cubicBezTo>
                  <a:cubicBezTo>
                    <a:pt x="320" y="902"/>
                    <a:pt x="1" y="507"/>
                    <a:pt x="1" y="507"/>
                  </a:cubicBezTo>
                  <a:lnTo>
                    <a:pt x="1" y="507"/>
                  </a:lnTo>
                  <a:cubicBezTo>
                    <a:pt x="1" y="704"/>
                    <a:pt x="83" y="884"/>
                    <a:pt x="230" y="999"/>
                  </a:cubicBezTo>
                  <a:cubicBezTo>
                    <a:pt x="345" y="1082"/>
                    <a:pt x="485" y="1125"/>
                    <a:pt x="627" y="1125"/>
                  </a:cubicBezTo>
                  <a:cubicBezTo>
                    <a:pt x="709" y="1125"/>
                    <a:pt x="792" y="1111"/>
                    <a:pt x="870" y="1081"/>
                  </a:cubicBezTo>
                  <a:cubicBezTo>
                    <a:pt x="1083" y="1015"/>
                    <a:pt x="1263" y="868"/>
                    <a:pt x="1345" y="654"/>
                  </a:cubicBezTo>
                  <a:cubicBezTo>
                    <a:pt x="1460" y="425"/>
                    <a:pt x="1345" y="146"/>
                    <a:pt x="1116" y="32"/>
                  </a:cubicBezTo>
                  <a:cubicBezTo>
                    <a:pt x="1067" y="11"/>
                    <a:pt x="1017" y="1"/>
                    <a:pt x="9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8" name="Google Shape;2388;p2"/>
            <p:cNvSpPr/>
            <p:nvPr/>
          </p:nvSpPr>
          <p:spPr>
            <a:xfrm>
              <a:off x="1526050" y="2497250"/>
              <a:ext cx="99625" cy="218525"/>
            </a:xfrm>
            <a:custGeom>
              <a:avLst/>
              <a:gdLst/>
              <a:ahLst/>
              <a:cxnLst/>
              <a:rect l="l" t="t" r="r" b="b"/>
              <a:pathLst>
                <a:path w="3985" h="8741" extrusionOk="0">
                  <a:moveTo>
                    <a:pt x="2072" y="1"/>
                  </a:moveTo>
                  <a:cubicBezTo>
                    <a:pt x="1547" y="1"/>
                    <a:pt x="1034" y="245"/>
                    <a:pt x="706" y="674"/>
                  </a:cubicBezTo>
                  <a:cubicBezTo>
                    <a:pt x="362" y="1166"/>
                    <a:pt x="312" y="1822"/>
                    <a:pt x="575" y="2362"/>
                  </a:cubicBezTo>
                  <a:cubicBezTo>
                    <a:pt x="822" y="2775"/>
                    <a:pt x="1265" y="3018"/>
                    <a:pt x="1720" y="3018"/>
                  </a:cubicBezTo>
                  <a:cubicBezTo>
                    <a:pt x="1897" y="3018"/>
                    <a:pt x="2077" y="2981"/>
                    <a:pt x="2247" y="2903"/>
                  </a:cubicBezTo>
                  <a:cubicBezTo>
                    <a:pt x="2951" y="2723"/>
                    <a:pt x="3099" y="1789"/>
                    <a:pt x="2476" y="1412"/>
                  </a:cubicBezTo>
                  <a:cubicBezTo>
                    <a:pt x="2392" y="1366"/>
                    <a:pt x="2305" y="1346"/>
                    <a:pt x="2222" y="1346"/>
                  </a:cubicBezTo>
                  <a:cubicBezTo>
                    <a:pt x="1886" y="1346"/>
                    <a:pt x="1604" y="1680"/>
                    <a:pt x="1722" y="2035"/>
                  </a:cubicBezTo>
                  <a:cubicBezTo>
                    <a:pt x="1860" y="2324"/>
                    <a:pt x="2182" y="2347"/>
                    <a:pt x="2321" y="2347"/>
                  </a:cubicBezTo>
                  <a:cubicBezTo>
                    <a:pt x="2347" y="2347"/>
                    <a:pt x="2367" y="2346"/>
                    <a:pt x="2378" y="2346"/>
                  </a:cubicBezTo>
                  <a:cubicBezTo>
                    <a:pt x="2427" y="2346"/>
                    <a:pt x="2443" y="2379"/>
                    <a:pt x="2443" y="2379"/>
                  </a:cubicBezTo>
                  <a:cubicBezTo>
                    <a:pt x="2487" y="2569"/>
                    <a:pt x="2244" y="2851"/>
                    <a:pt x="1771" y="2851"/>
                  </a:cubicBezTo>
                  <a:cubicBezTo>
                    <a:pt x="1714" y="2851"/>
                    <a:pt x="1654" y="2847"/>
                    <a:pt x="1591" y="2838"/>
                  </a:cubicBezTo>
                  <a:cubicBezTo>
                    <a:pt x="1411" y="2805"/>
                    <a:pt x="1230" y="2707"/>
                    <a:pt x="1083" y="2576"/>
                  </a:cubicBezTo>
                  <a:cubicBezTo>
                    <a:pt x="411" y="1920"/>
                    <a:pt x="739" y="543"/>
                    <a:pt x="1755" y="281"/>
                  </a:cubicBezTo>
                  <a:cubicBezTo>
                    <a:pt x="1894" y="250"/>
                    <a:pt x="2033" y="233"/>
                    <a:pt x="2173" y="233"/>
                  </a:cubicBezTo>
                  <a:cubicBezTo>
                    <a:pt x="2328" y="233"/>
                    <a:pt x="2484" y="254"/>
                    <a:pt x="2640" y="297"/>
                  </a:cubicBezTo>
                  <a:cubicBezTo>
                    <a:pt x="3279" y="477"/>
                    <a:pt x="3738" y="1051"/>
                    <a:pt x="3755" y="1707"/>
                  </a:cubicBezTo>
                  <a:cubicBezTo>
                    <a:pt x="3820" y="2444"/>
                    <a:pt x="3443" y="3182"/>
                    <a:pt x="2869" y="3723"/>
                  </a:cubicBezTo>
                  <a:cubicBezTo>
                    <a:pt x="2312" y="4280"/>
                    <a:pt x="1558" y="4559"/>
                    <a:pt x="984" y="5100"/>
                  </a:cubicBezTo>
                  <a:cubicBezTo>
                    <a:pt x="411" y="5608"/>
                    <a:pt x="67" y="6313"/>
                    <a:pt x="17" y="7067"/>
                  </a:cubicBezTo>
                  <a:cubicBezTo>
                    <a:pt x="1" y="7755"/>
                    <a:pt x="378" y="8493"/>
                    <a:pt x="1034" y="8673"/>
                  </a:cubicBezTo>
                  <a:cubicBezTo>
                    <a:pt x="1164" y="8719"/>
                    <a:pt x="1299" y="8741"/>
                    <a:pt x="1433" y="8741"/>
                  </a:cubicBezTo>
                  <a:cubicBezTo>
                    <a:pt x="1919" y="8741"/>
                    <a:pt x="2380" y="8455"/>
                    <a:pt x="2509" y="8017"/>
                  </a:cubicBezTo>
                  <a:cubicBezTo>
                    <a:pt x="2706" y="7542"/>
                    <a:pt x="2492" y="7001"/>
                    <a:pt x="2033" y="6788"/>
                  </a:cubicBezTo>
                  <a:cubicBezTo>
                    <a:pt x="1935" y="6723"/>
                    <a:pt x="1804" y="6690"/>
                    <a:pt x="1689" y="6690"/>
                  </a:cubicBezTo>
                  <a:cubicBezTo>
                    <a:pt x="1655" y="6685"/>
                    <a:pt x="1621" y="6683"/>
                    <a:pt x="1588" y="6683"/>
                  </a:cubicBezTo>
                  <a:cubicBezTo>
                    <a:pt x="1249" y="6683"/>
                    <a:pt x="941" y="6903"/>
                    <a:pt x="837" y="7231"/>
                  </a:cubicBezTo>
                  <a:cubicBezTo>
                    <a:pt x="706" y="7714"/>
                    <a:pt x="993" y="7990"/>
                    <a:pt x="1305" y="7990"/>
                  </a:cubicBezTo>
                  <a:cubicBezTo>
                    <a:pt x="1385" y="7990"/>
                    <a:pt x="1465" y="7972"/>
                    <a:pt x="1542" y="7935"/>
                  </a:cubicBezTo>
                  <a:cubicBezTo>
                    <a:pt x="1853" y="7772"/>
                    <a:pt x="1919" y="7345"/>
                    <a:pt x="1673" y="7116"/>
                  </a:cubicBezTo>
                  <a:cubicBezTo>
                    <a:pt x="1585" y="7048"/>
                    <a:pt x="1480" y="7008"/>
                    <a:pt x="1375" y="7008"/>
                  </a:cubicBezTo>
                  <a:cubicBezTo>
                    <a:pt x="1303" y="7008"/>
                    <a:pt x="1231" y="7027"/>
                    <a:pt x="1165" y="7067"/>
                  </a:cubicBezTo>
                  <a:cubicBezTo>
                    <a:pt x="1148" y="7073"/>
                    <a:pt x="1137" y="7076"/>
                    <a:pt x="1128" y="7076"/>
                  </a:cubicBezTo>
                  <a:cubicBezTo>
                    <a:pt x="1095" y="7076"/>
                    <a:pt x="1116" y="7034"/>
                    <a:pt x="1116" y="7034"/>
                  </a:cubicBezTo>
                  <a:cubicBezTo>
                    <a:pt x="1214" y="6813"/>
                    <a:pt x="1506" y="6785"/>
                    <a:pt x="1646" y="6785"/>
                  </a:cubicBezTo>
                  <a:cubicBezTo>
                    <a:pt x="1692" y="6785"/>
                    <a:pt x="1722" y="6788"/>
                    <a:pt x="1722" y="6788"/>
                  </a:cubicBezTo>
                  <a:cubicBezTo>
                    <a:pt x="1820" y="6788"/>
                    <a:pt x="1902" y="6804"/>
                    <a:pt x="2001" y="6837"/>
                  </a:cubicBezTo>
                  <a:cubicBezTo>
                    <a:pt x="2443" y="7034"/>
                    <a:pt x="2640" y="7558"/>
                    <a:pt x="2443" y="8001"/>
                  </a:cubicBezTo>
                  <a:cubicBezTo>
                    <a:pt x="2270" y="8398"/>
                    <a:pt x="1881" y="8635"/>
                    <a:pt x="1467" y="8635"/>
                  </a:cubicBezTo>
                  <a:cubicBezTo>
                    <a:pt x="1334" y="8635"/>
                    <a:pt x="1198" y="8610"/>
                    <a:pt x="1066" y="8558"/>
                  </a:cubicBezTo>
                  <a:cubicBezTo>
                    <a:pt x="493" y="8394"/>
                    <a:pt x="132" y="7722"/>
                    <a:pt x="165" y="7050"/>
                  </a:cubicBezTo>
                  <a:cubicBezTo>
                    <a:pt x="230" y="6346"/>
                    <a:pt x="558" y="5673"/>
                    <a:pt x="1083" y="5215"/>
                  </a:cubicBezTo>
                  <a:cubicBezTo>
                    <a:pt x="1640" y="4706"/>
                    <a:pt x="2394" y="4428"/>
                    <a:pt x="2984" y="3838"/>
                  </a:cubicBezTo>
                  <a:cubicBezTo>
                    <a:pt x="3574" y="3280"/>
                    <a:pt x="3984" y="2494"/>
                    <a:pt x="3918" y="1690"/>
                  </a:cubicBezTo>
                  <a:cubicBezTo>
                    <a:pt x="3853" y="904"/>
                    <a:pt x="3296" y="248"/>
                    <a:pt x="2542" y="68"/>
                  </a:cubicBezTo>
                  <a:cubicBezTo>
                    <a:pt x="2387" y="22"/>
                    <a:pt x="2229" y="1"/>
                    <a:pt x="20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9" name="Google Shape;2389;p2"/>
            <p:cNvSpPr/>
            <p:nvPr/>
          </p:nvSpPr>
          <p:spPr>
            <a:xfrm>
              <a:off x="1527775" y="2579650"/>
              <a:ext cx="42975" cy="60275"/>
            </a:xfrm>
            <a:custGeom>
              <a:avLst/>
              <a:gdLst/>
              <a:ahLst/>
              <a:cxnLst/>
              <a:rect l="l" t="t" r="r" b="b"/>
              <a:pathLst>
                <a:path w="1719" h="2411" extrusionOk="0">
                  <a:moveTo>
                    <a:pt x="1506" y="1"/>
                  </a:moveTo>
                  <a:cubicBezTo>
                    <a:pt x="1505" y="1"/>
                    <a:pt x="1374" y="66"/>
                    <a:pt x="1358" y="165"/>
                  </a:cubicBezTo>
                  <a:cubicBezTo>
                    <a:pt x="1325" y="263"/>
                    <a:pt x="1227" y="345"/>
                    <a:pt x="1030" y="345"/>
                  </a:cubicBezTo>
                  <a:cubicBezTo>
                    <a:pt x="1019" y="344"/>
                    <a:pt x="1007" y="343"/>
                    <a:pt x="992" y="343"/>
                  </a:cubicBezTo>
                  <a:cubicBezTo>
                    <a:pt x="744" y="343"/>
                    <a:pt x="0" y="521"/>
                    <a:pt x="47" y="2410"/>
                  </a:cubicBezTo>
                  <a:cubicBezTo>
                    <a:pt x="112" y="1984"/>
                    <a:pt x="375" y="1607"/>
                    <a:pt x="768" y="1410"/>
                  </a:cubicBezTo>
                  <a:cubicBezTo>
                    <a:pt x="1391" y="1132"/>
                    <a:pt x="1719" y="853"/>
                    <a:pt x="1604" y="476"/>
                  </a:cubicBezTo>
                  <a:cubicBezTo>
                    <a:pt x="1473" y="99"/>
                    <a:pt x="1506" y="1"/>
                    <a:pt x="150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0" name="Google Shape;2390;p2"/>
            <p:cNvSpPr/>
            <p:nvPr/>
          </p:nvSpPr>
          <p:spPr>
            <a:xfrm>
              <a:off x="1544900" y="2401800"/>
              <a:ext cx="160250" cy="250825"/>
            </a:xfrm>
            <a:custGeom>
              <a:avLst/>
              <a:gdLst/>
              <a:ahLst/>
              <a:cxnLst/>
              <a:rect l="l" t="t" r="r" b="b"/>
              <a:pathLst>
                <a:path w="6410" h="10033" extrusionOk="0">
                  <a:moveTo>
                    <a:pt x="5263" y="1"/>
                  </a:moveTo>
                  <a:lnTo>
                    <a:pt x="5263" y="1"/>
                  </a:lnTo>
                  <a:cubicBezTo>
                    <a:pt x="2902" y="673"/>
                    <a:pt x="4181" y="2197"/>
                    <a:pt x="4279" y="4427"/>
                  </a:cubicBezTo>
                  <a:cubicBezTo>
                    <a:pt x="4361" y="6279"/>
                    <a:pt x="3279" y="7983"/>
                    <a:pt x="1558" y="8705"/>
                  </a:cubicBezTo>
                  <a:cubicBezTo>
                    <a:pt x="230" y="9229"/>
                    <a:pt x="1" y="10032"/>
                    <a:pt x="1" y="10032"/>
                  </a:cubicBezTo>
                  <a:cubicBezTo>
                    <a:pt x="318" y="9501"/>
                    <a:pt x="673" y="9330"/>
                    <a:pt x="973" y="9330"/>
                  </a:cubicBezTo>
                  <a:cubicBezTo>
                    <a:pt x="1201" y="9330"/>
                    <a:pt x="1398" y="9428"/>
                    <a:pt x="1525" y="9541"/>
                  </a:cubicBezTo>
                  <a:cubicBezTo>
                    <a:pt x="1632" y="9641"/>
                    <a:pt x="1732" y="9674"/>
                    <a:pt x="1826" y="9674"/>
                  </a:cubicBezTo>
                  <a:cubicBezTo>
                    <a:pt x="1992" y="9674"/>
                    <a:pt x="2137" y="9573"/>
                    <a:pt x="2263" y="9573"/>
                  </a:cubicBezTo>
                  <a:cubicBezTo>
                    <a:pt x="2460" y="9590"/>
                    <a:pt x="2345" y="9803"/>
                    <a:pt x="2345" y="9803"/>
                  </a:cubicBezTo>
                  <a:cubicBezTo>
                    <a:pt x="2673" y="9639"/>
                    <a:pt x="2787" y="9229"/>
                    <a:pt x="2574" y="8934"/>
                  </a:cubicBezTo>
                  <a:cubicBezTo>
                    <a:pt x="2490" y="8780"/>
                    <a:pt x="2322" y="8698"/>
                    <a:pt x="2152" y="8698"/>
                  </a:cubicBezTo>
                  <a:cubicBezTo>
                    <a:pt x="2123" y="8698"/>
                    <a:pt x="2095" y="8700"/>
                    <a:pt x="2066" y="8705"/>
                  </a:cubicBezTo>
                  <a:cubicBezTo>
                    <a:pt x="2066" y="8705"/>
                    <a:pt x="2263" y="8672"/>
                    <a:pt x="3312" y="7803"/>
                  </a:cubicBezTo>
                  <a:cubicBezTo>
                    <a:pt x="4607" y="6738"/>
                    <a:pt x="4541" y="7115"/>
                    <a:pt x="5476" y="6623"/>
                  </a:cubicBezTo>
                  <a:cubicBezTo>
                    <a:pt x="6410" y="6131"/>
                    <a:pt x="6082" y="5132"/>
                    <a:pt x="6082" y="5131"/>
                  </a:cubicBezTo>
                  <a:lnTo>
                    <a:pt x="6082" y="5131"/>
                  </a:lnTo>
                  <a:cubicBezTo>
                    <a:pt x="6035" y="5257"/>
                    <a:pt x="5973" y="5444"/>
                    <a:pt x="5459" y="5444"/>
                  </a:cubicBezTo>
                  <a:cubicBezTo>
                    <a:pt x="5438" y="5444"/>
                    <a:pt x="5416" y="5443"/>
                    <a:pt x="5394" y="5443"/>
                  </a:cubicBezTo>
                  <a:cubicBezTo>
                    <a:pt x="5358" y="5438"/>
                    <a:pt x="5321" y="5436"/>
                    <a:pt x="5286" y="5436"/>
                  </a:cubicBezTo>
                  <a:cubicBezTo>
                    <a:pt x="4947" y="5436"/>
                    <a:pt x="4626" y="5641"/>
                    <a:pt x="4492" y="5967"/>
                  </a:cubicBezTo>
                  <a:cubicBezTo>
                    <a:pt x="4427" y="6082"/>
                    <a:pt x="4328" y="6180"/>
                    <a:pt x="4214" y="6262"/>
                  </a:cubicBezTo>
                  <a:cubicBezTo>
                    <a:pt x="4558" y="5918"/>
                    <a:pt x="4623" y="5148"/>
                    <a:pt x="4722" y="4509"/>
                  </a:cubicBezTo>
                  <a:cubicBezTo>
                    <a:pt x="4820" y="3869"/>
                    <a:pt x="5115" y="4066"/>
                    <a:pt x="5672" y="3689"/>
                  </a:cubicBezTo>
                  <a:cubicBezTo>
                    <a:pt x="6246" y="3296"/>
                    <a:pt x="5951" y="2804"/>
                    <a:pt x="5885" y="2656"/>
                  </a:cubicBezTo>
                  <a:cubicBezTo>
                    <a:pt x="5853" y="2525"/>
                    <a:pt x="5853" y="2361"/>
                    <a:pt x="5902" y="2230"/>
                  </a:cubicBezTo>
                  <a:lnTo>
                    <a:pt x="5902" y="2230"/>
                  </a:lnTo>
                  <a:cubicBezTo>
                    <a:pt x="5902" y="2230"/>
                    <a:pt x="5852" y="2345"/>
                    <a:pt x="5476" y="2394"/>
                  </a:cubicBezTo>
                  <a:cubicBezTo>
                    <a:pt x="5164" y="2427"/>
                    <a:pt x="4918" y="2673"/>
                    <a:pt x="4869" y="2968"/>
                  </a:cubicBezTo>
                  <a:cubicBezTo>
                    <a:pt x="4869" y="3130"/>
                    <a:pt x="4768" y="3304"/>
                    <a:pt x="4623" y="3304"/>
                  </a:cubicBezTo>
                  <a:cubicBezTo>
                    <a:pt x="4592" y="3304"/>
                    <a:pt x="4559" y="3296"/>
                    <a:pt x="4525" y="3279"/>
                  </a:cubicBezTo>
                  <a:cubicBezTo>
                    <a:pt x="4345" y="3181"/>
                    <a:pt x="4410" y="2886"/>
                    <a:pt x="4410" y="2886"/>
                  </a:cubicBezTo>
                  <a:cubicBezTo>
                    <a:pt x="4623" y="2296"/>
                    <a:pt x="5197" y="2525"/>
                    <a:pt x="5640" y="1837"/>
                  </a:cubicBezTo>
                  <a:cubicBezTo>
                    <a:pt x="6033" y="1230"/>
                    <a:pt x="5492" y="591"/>
                    <a:pt x="5279" y="411"/>
                  </a:cubicBezTo>
                  <a:cubicBezTo>
                    <a:pt x="5164" y="312"/>
                    <a:pt x="5148" y="132"/>
                    <a:pt x="52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1" name="Google Shape;2391;p2"/>
            <p:cNvSpPr/>
            <p:nvPr/>
          </p:nvSpPr>
          <p:spPr>
            <a:xfrm>
              <a:off x="1585075" y="2338475"/>
              <a:ext cx="73375" cy="268650"/>
            </a:xfrm>
            <a:custGeom>
              <a:avLst/>
              <a:gdLst/>
              <a:ahLst/>
              <a:cxnLst/>
              <a:rect l="l" t="t" r="r" b="b"/>
              <a:pathLst>
                <a:path w="2935" h="10746" extrusionOk="0">
                  <a:moveTo>
                    <a:pt x="1630" y="1"/>
                  </a:moveTo>
                  <a:cubicBezTo>
                    <a:pt x="1296" y="1"/>
                    <a:pt x="953" y="125"/>
                    <a:pt x="689" y="419"/>
                  </a:cubicBezTo>
                  <a:cubicBezTo>
                    <a:pt x="0" y="1239"/>
                    <a:pt x="148" y="2468"/>
                    <a:pt x="525" y="3501"/>
                  </a:cubicBezTo>
                  <a:cubicBezTo>
                    <a:pt x="1377" y="5550"/>
                    <a:pt x="2246" y="7500"/>
                    <a:pt x="1705" y="8943"/>
                  </a:cubicBezTo>
                  <a:cubicBezTo>
                    <a:pt x="1443" y="9681"/>
                    <a:pt x="935" y="10320"/>
                    <a:pt x="263" y="10746"/>
                  </a:cubicBezTo>
                  <a:cubicBezTo>
                    <a:pt x="951" y="10353"/>
                    <a:pt x="1492" y="9713"/>
                    <a:pt x="1787" y="8959"/>
                  </a:cubicBezTo>
                  <a:cubicBezTo>
                    <a:pt x="2393" y="7500"/>
                    <a:pt x="1508" y="5452"/>
                    <a:pt x="689" y="3435"/>
                  </a:cubicBezTo>
                  <a:cubicBezTo>
                    <a:pt x="312" y="2419"/>
                    <a:pt x="197" y="1239"/>
                    <a:pt x="803" y="501"/>
                  </a:cubicBezTo>
                  <a:cubicBezTo>
                    <a:pt x="1039" y="229"/>
                    <a:pt x="1356" y="111"/>
                    <a:pt x="1666" y="111"/>
                  </a:cubicBezTo>
                  <a:cubicBezTo>
                    <a:pt x="2178" y="111"/>
                    <a:pt x="2672" y="432"/>
                    <a:pt x="2754" y="911"/>
                  </a:cubicBezTo>
                  <a:cubicBezTo>
                    <a:pt x="2862" y="1436"/>
                    <a:pt x="2462" y="1917"/>
                    <a:pt x="1936" y="1917"/>
                  </a:cubicBezTo>
                  <a:cubicBezTo>
                    <a:pt x="1903" y="1917"/>
                    <a:pt x="1870" y="1915"/>
                    <a:pt x="1836" y="1911"/>
                  </a:cubicBezTo>
                  <a:lnTo>
                    <a:pt x="1820" y="1911"/>
                  </a:lnTo>
                  <a:cubicBezTo>
                    <a:pt x="1803" y="1911"/>
                    <a:pt x="1787" y="1895"/>
                    <a:pt x="1771" y="1895"/>
                  </a:cubicBezTo>
                  <a:cubicBezTo>
                    <a:pt x="1689" y="1862"/>
                    <a:pt x="1639" y="1813"/>
                    <a:pt x="1590" y="1747"/>
                  </a:cubicBezTo>
                  <a:cubicBezTo>
                    <a:pt x="1590" y="1747"/>
                    <a:pt x="1557" y="1698"/>
                    <a:pt x="1590" y="1649"/>
                  </a:cubicBezTo>
                  <a:cubicBezTo>
                    <a:pt x="1623" y="1616"/>
                    <a:pt x="1984" y="1632"/>
                    <a:pt x="2000" y="1321"/>
                  </a:cubicBezTo>
                  <a:cubicBezTo>
                    <a:pt x="2011" y="1069"/>
                    <a:pt x="1806" y="905"/>
                    <a:pt x="1598" y="905"/>
                  </a:cubicBezTo>
                  <a:cubicBezTo>
                    <a:pt x="1480" y="905"/>
                    <a:pt x="1361" y="957"/>
                    <a:pt x="1279" y="1075"/>
                  </a:cubicBezTo>
                  <a:cubicBezTo>
                    <a:pt x="1085" y="1334"/>
                    <a:pt x="1370" y="1961"/>
                    <a:pt x="1929" y="1961"/>
                  </a:cubicBezTo>
                  <a:cubicBezTo>
                    <a:pt x="1936" y="1961"/>
                    <a:pt x="1944" y="1960"/>
                    <a:pt x="1951" y="1960"/>
                  </a:cubicBezTo>
                  <a:cubicBezTo>
                    <a:pt x="2508" y="1960"/>
                    <a:pt x="2934" y="1452"/>
                    <a:pt x="2836" y="895"/>
                  </a:cubicBezTo>
                  <a:cubicBezTo>
                    <a:pt x="2763" y="375"/>
                    <a:pt x="2210" y="1"/>
                    <a:pt x="163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2" name="Google Shape;2392;p2"/>
            <p:cNvSpPr/>
            <p:nvPr/>
          </p:nvSpPr>
          <p:spPr>
            <a:xfrm>
              <a:off x="1526050" y="2328425"/>
              <a:ext cx="69700" cy="203725"/>
            </a:xfrm>
            <a:custGeom>
              <a:avLst/>
              <a:gdLst/>
              <a:ahLst/>
              <a:cxnLst/>
              <a:rect l="l" t="t" r="r" b="b"/>
              <a:pathLst>
                <a:path w="2788" h="8149" extrusionOk="0">
                  <a:moveTo>
                    <a:pt x="703" y="1"/>
                  </a:moveTo>
                  <a:cubicBezTo>
                    <a:pt x="656" y="1"/>
                    <a:pt x="72" y="201"/>
                    <a:pt x="214" y="1067"/>
                  </a:cubicBezTo>
                  <a:cubicBezTo>
                    <a:pt x="345" y="1952"/>
                    <a:pt x="1066" y="2428"/>
                    <a:pt x="1476" y="2887"/>
                  </a:cubicBezTo>
                  <a:cubicBezTo>
                    <a:pt x="1804" y="3264"/>
                    <a:pt x="2476" y="4116"/>
                    <a:pt x="2132" y="4968"/>
                  </a:cubicBezTo>
                  <a:cubicBezTo>
                    <a:pt x="2050" y="5182"/>
                    <a:pt x="1902" y="5395"/>
                    <a:pt x="1738" y="5559"/>
                  </a:cubicBezTo>
                  <a:cubicBezTo>
                    <a:pt x="1148" y="6067"/>
                    <a:pt x="755" y="6313"/>
                    <a:pt x="444" y="6739"/>
                  </a:cubicBezTo>
                  <a:cubicBezTo>
                    <a:pt x="148" y="7148"/>
                    <a:pt x="1" y="7640"/>
                    <a:pt x="17" y="8148"/>
                  </a:cubicBezTo>
                  <a:cubicBezTo>
                    <a:pt x="17" y="8001"/>
                    <a:pt x="67" y="6935"/>
                    <a:pt x="1214" y="6132"/>
                  </a:cubicBezTo>
                  <a:cubicBezTo>
                    <a:pt x="2509" y="5231"/>
                    <a:pt x="2787" y="4280"/>
                    <a:pt x="2345" y="2903"/>
                  </a:cubicBezTo>
                  <a:cubicBezTo>
                    <a:pt x="1820" y="1280"/>
                    <a:pt x="362" y="1100"/>
                    <a:pt x="706" y="2"/>
                  </a:cubicBezTo>
                  <a:cubicBezTo>
                    <a:pt x="706" y="1"/>
                    <a:pt x="705" y="1"/>
                    <a:pt x="7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3" name="Google Shape;2393;p2"/>
            <p:cNvSpPr/>
            <p:nvPr/>
          </p:nvSpPr>
          <p:spPr>
            <a:xfrm>
              <a:off x="1610075" y="2092125"/>
              <a:ext cx="60875" cy="136775"/>
            </a:xfrm>
            <a:custGeom>
              <a:avLst/>
              <a:gdLst/>
              <a:ahLst/>
              <a:cxnLst/>
              <a:rect l="l" t="t" r="r" b="b"/>
              <a:pathLst>
                <a:path w="2435" h="5471" extrusionOk="0">
                  <a:moveTo>
                    <a:pt x="1426" y="1"/>
                  </a:moveTo>
                  <a:cubicBezTo>
                    <a:pt x="1396" y="1"/>
                    <a:pt x="1369" y="5"/>
                    <a:pt x="1344" y="13"/>
                  </a:cubicBezTo>
                  <a:cubicBezTo>
                    <a:pt x="1016" y="111"/>
                    <a:pt x="951" y="373"/>
                    <a:pt x="1115" y="734"/>
                  </a:cubicBezTo>
                  <a:cubicBezTo>
                    <a:pt x="1279" y="1094"/>
                    <a:pt x="1770" y="1144"/>
                    <a:pt x="1639" y="2815"/>
                  </a:cubicBezTo>
                  <a:cubicBezTo>
                    <a:pt x="1508" y="4471"/>
                    <a:pt x="0" y="5471"/>
                    <a:pt x="0" y="5471"/>
                  </a:cubicBezTo>
                  <a:cubicBezTo>
                    <a:pt x="262" y="5422"/>
                    <a:pt x="1820" y="4471"/>
                    <a:pt x="2147" y="2438"/>
                  </a:cubicBezTo>
                  <a:cubicBezTo>
                    <a:pt x="2434" y="565"/>
                    <a:pt x="1775" y="1"/>
                    <a:pt x="14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4" name="Google Shape;2394;p2"/>
            <p:cNvSpPr/>
            <p:nvPr/>
          </p:nvSpPr>
          <p:spPr>
            <a:xfrm>
              <a:off x="1565800" y="2054825"/>
              <a:ext cx="132400" cy="177775"/>
            </a:xfrm>
            <a:custGeom>
              <a:avLst/>
              <a:gdLst/>
              <a:ahLst/>
              <a:cxnLst/>
              <a:rect l="l" t="t" r="r" b="b"/>
              <a:pathLst>
                <a:path w="5296" h="7111" extrusionOk="0">
                  <a:moveTo>
                    <a:pt x="1680" y="0"/>
                  </a:moveTo>
                  <a:cubicBezTo>
                    <a:pt x="1292" y="0"/>
                    <a:pt x="857" y="88"/>
                    <a:pt x="476" y="374"/>
                  </a:cubicBezTo>
                  <a:cubicBezTo>
                    <a:pt x="165" y="652"/>
                    <a:pt x="1" y="1062"/>
                    <a:pt x="50" y="1472"/>
                  </a:cubicBezTo>
                  <a:cubicBezTo>
                    <a:pt x="107" y="1984"/>
                    <a:pt x="633" y="2422"/>
                    <a:pt x="1231" y="2422"/>
                  </a:cubicBezTo>
                  <a:cubicBezTo>
                    <a:pt x="1322" y="2422"/>
                    <a:pt x="1416" y="2411"/>
                    <a:pt x="1509" y="2390"/>
                  </a:cubicBezTo>
                  <a:cubicBezTo>
                    <a:pt x="1624" y="2373"/>
                    <a:pt x="1722" y="2324"/>
                    <a:pt x="1820" y="2275"/>
                  </a:cubicBezTo>
                  <a:lnTo>
                    <a:pt x="1853" y="2275"/>
                  </a:lnTo>
                  <a:cubicBezTo>
                    <a:pt x="2148" y="2111"/>
                    <a:pt x="2312" y="1783"/>
                    <a:pt x="2247" y="1455"/>
                  </a:cubicBezTo>
                  <a:cubicBezTo>
                    <a:pt x="2197" y="1118"/>
                    <a:pt x="1909" y="895"/>
                    <a:pt x="1600" y="895"/>
                  </a:cubicBezTo>
                  <a:cubicBezTo>
                    <a:pt x="1504" y="895"/>
                    <a:pt x="1406" y="917"/>
                    <a:pt x="1312" y="964"/>
                  </a:cubicBezTo>
                  <a:cubicBezTo>
                    <a:pt x="952" y="1160"/>
                    <a:pt x="1050" y="1701"/>
                    <a:pt x="1460" y="1767"/>
                  </a:cubicBezTo>
                  <a:cubicBezTo>
                    <a:pt x="1487" y="1772"/>
                    <a:pt x="1514" y="1774"/>
                    <a:pt x="1540" y="1774"/>
                  </a:cubicBezTo>
                  <a:cubicBezTo>
                    <a:pt x="1781" y="1774"/>
                    <a:pt x="1965" y="1577"/>
                    <a:pt x="1935" y="1341"/>
                  </a:cubicBezTo>
                  <a:cubicBezTo>
                    <a:pt x="1922" y="1294"/>
                    <a:pt x="1947" y="1255"/>
                    <a:pt x="1983" y="1255"/>
                  </a:cubicBezTo>
                  <a:cubicBezTo>
                    <a:pt x="2036" y="1255"/>
                    <a:pt x="2112" y="1335"/>
                    <a:pt x="2132" y="1586"/>
                  </a:cubicBezTo>
                  <a:cubicBezTo>
                    <a:pt x="2148" y="1718"/>
                    <a:pt x="2132" y="1832"/>
                    <a:pt x="2066" y="1947"/>
                  </a:cubicBezTo>
                  <a:cubicBezTo>
                    <a:pt x="1938" y="2161"/>
                    <a:pt x="1697" y="2301"/>
                    <a:pt x="1443" y="2301"/>
                  </a:cubicBezTo>
                  <a:cubicBezTo>
                    <a:pt x="1405" y="2301"/>
                    <a:pt x="1367" y="2298"/>
                    <a:pt x="1329" y="2291"/>
                  </a:cubicBezTo>
                  <a:cubicBezTo>
                    <a:pt x="1318" y="2292"/>
                    <a:pt x="1307" y="2292"/>
                    <a:pt x="1297" y="2292"/>
                  </a:cubicBezTo>
                  <a:cubicBezTo>
                    <a:pt x="609" y="2292"/>
                    <a:pt x="126" y="1249"/>
                    <a:pt x="771" y="603"/>
                  </a:cubicBezTo>
                  <a:cubicBezTo>
                    <a:pt x="1048" y="312"/>
                    <a:pt x="1435" y="185"/>
                    <a:pt x="1847" y="185"/>
                  </a:cubicBezTo>
                  <a:cubicBezTo>
                    <a:pt x="2362" y="185"/>
                    <a:pt x="2917" y="383"/>
                    <a:pt x="3345" y="701"/>
                  </a:cubicBezTo>
                  <a:cubicBezTo>
                    <a:pt x="5082" y="1963"/>
                    <a:pt x="4820" y="4258"/>
                    <a:pt x="4328" y="5406"/>
                  </a:cubicBezTo>
                  <a:cubicBezTo>
                    <a:pt x="4050" y="6078"/>
                    <a:pt x="3591" y="6668"/>
                    <a:pt x="3001" y="7110"/>
                  </a:cubicBezTo>
                  <a:cubicBezTo>
                    <a:pt x="3623" y="6701"/>
                    <a:pt x="4099" y="6110"/>
                    <a:pt x="4394" y="5438"/>
                  </a:cubicBezTo>
                  <a:cubicBezTo>
                    <a:pt x="4951" y="4291"/>
                    <a:pt x="5295" y="1898"/>
                    <a:pt x="3459" y="554"/>
                  </a:cubicBezTo>
                  <a:cubicBezTo>
                    <a:pt x="3099" y="292"/>
                    <a:pt x="2689" y="128"/>
                    <a:pt x="2263" y="62"/>
                  </a:cubicBezTo>
                  <a:cubicBezTo>
                    <a:pt x="2094" y="27"/>
                    <a:pt x="1894" y="0"/>
                    <a:pt x="168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5" name="Google Shape;2395;p2"/>
            <p:cNvSpPr/>
            <p:nvPr/>
          </p:nvSpPr>
          <p:spPr>
            <a:xfrm>
              <a:off x="1595725" y="1916625"/>
              <a:ext cx="130325" cy="205325"/>
            </a:xfrm>
            <a:custGeom>
              <a:avLst/>
              <a:gdLst/>
              <a:ahLst/>
              <a:cxnLst/>
              <a:rect l="l" t="t" r="r" b="b"/>
              <a:pathLst>
                <a:path w="5213" h="8213" extrusionOk="0">
                  <a:moveTo>
                    <a:pt x="1099" y="1"/>
                  </a:moveTo>
                  <a:cubicBezTo>
                    <a:pt x="0" y="2869"/>
                    <a:pt x="1279" y="4394"/>
                    <a:pt x="2541" y="5623"/>
                  </a:cubicBezTo>
                  <a:cubicBezTo>
                    <a:pt x="3803" y="6852"/>
                    <a:pt x="3754" y="8213"/>
                    <a:pt x="3754" y="8213"/>
                  </a:cubicBezTo>
                  <a:cubicBezTo>
                    <a:pt x="4656" y="7295"/>
                    <a:pt x="3607" y="5607"/>
                    <a:pt x="4475" y="4246"/>
                  </a:cubicBezTo>
                  <a:cubicBezTo>
                    <a:pt x="5213" y="3099"/>
                    <a:pt x="4246" y="2574"/>
                    <a:pt x="4246" y="2574"/>
                  </a:cubicBezTo>
                  <a:cubicBezTo>
                    <a:pt x="3836" y="3164"/>
                    <a:pt x="3377" y="3017"/>
                    <a:pt x="3016" y="3754"/>
                  </a:cubicBezTo>
                  <a:cubicBezTo>
                    <a:pt x="2656" y="4459"/>
                    <a:pt x="3279" y="5820"/>
                    <a:pt x="3279" y="5820"/>
                  </a:cubicBezTo>
                  <a:cubicBezTo>
                    <a:pt x="2066" y="4951"/>
                    <a:pt x="2312" y="4164"/>
                    <a:pt x="2656" y="3771"/>
                  </a:cubicBezTo>
                  <a:cubicBezTo>
                    <a:pt x="3000" y="3377"/>
                    <a:pt x="2525" y="3017"/>
                    <a:pt x="2541" y="2804"/>
                  </a:cubicBezTo>
                  <a:cubicBezTo>
                    <a:pt x="2558" y="2656"/>
                    <a:pt x="2590" y="2509"/>
                    <a:pt x="2639" y="2377"/>
                  </a:cubicBezTo>
                  <a:cubicBezTo>
                    <a:pt x="2639" y="2377"/>
                    <a:pt x="2568" y="2330"/>
                    <a:pt x="2432" y="2330"/>
                  </a:cubicBezTo>
                  <a:cubicBezTo>
                    <a:pt x="2316" y="2330"/>
                    <a:pt x="2154" y="2364"/>
                    <a:pt x="1951" y="2492"/>
                  </a:cubicBezTo>
                  <a:cubicBezTo>
                    <a:pt x="1230" y="2984"/>
                    <a:pt x="1525" y="4082"/>
                    <a:pt x="1525" y="4082"/>
                  </a:cubicBezTo>
                  <a:cubicBezTo>
                    <a:pt x="1000" y="3345"/>
                    <a:pt x="1181" y="2591"/>
                    <a:pt x="1771" y="2066"/>
                  </a:cubicBezTo>
                  <a:cubicBezTo>
                    <a:pt x="2361" y="1558"/>
                    <a:pt x="1804" y="1066"/>
                    <a:pt x="1410" y="837"/>
                  </a:cubicBezTo>
                  <a:cubicBezTo>
                    <a:pt x="1017" y="607"/>
                    <a:pt x="1099" y="1"/>
                    <a:pt x="109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6" name="Google Shape;2396;p2"/>
            <p:cNvSpPr/>
            <p:nvPr/>
          </p:nvSpPr>
          <p:spPr>
            <a:xfrm>
              <a:off x="1535500" y="1891625"/>
              <a:ext cx="75825" cy="112725"/>
            </a:xfrm>
            <a:custGeom>
              <a:avLst/>
              <a:gdLst/>
              <a:ahLst/>
              <a:cxnLst/>
              <a:rect l="l" t="t" r="r" b="b"/>
              <a:pathLst>
                <a:path w="3033" h="4509" extrusionOk="0">
                  <a:moveTo>
                    <a:pt x="459" y="1"/>
                  </a:moveTo>
                  <a:lnTo>
                    <a:pt x="459" y="1"/>
                  </a:lnTo>
                  <a:cubicBezTo>
                    <a:pt x="459" y="1"/>
                    <a:pt x="0" y="2017"/>
                    <a:pt x="3032" y="4508"/>
                  </a:cubicBezTo>
                  <a:cubicBezTo>
                    <a:pt x="3032" y="4508"/>
                    <a:pt x="2475" y="3836"/>
                    <a:pt x="2737" y="3082"/>
                  </a:cubicBezTo>
                  <a:cubicBezTo>
                    <a:pt x="3000" y="2328"/>
                    <a:pt x="2688" y="2066"/>
                    <a:pt x="2442" y="1804"/>
                  </a:cubicBezTo>
                  <a:cubicBezTo>
                    <a:pt x="2311" y="1640"/>
                    <a:pt x="2295" y="1410"/>
                    <a:pt x="2426" y="1247"/>
                  </a:cubicBezTo>
                  <a:cubicBezTo>
                    <a:pt x="2426" y="1247"/>
                    <a:pt x="2388" y="1239"/>
                    <a:pt x="2332" y="1239"/>
                  </a:cubicBezTo>
                  <a:cubicBezTo>
                    <a:pt x="2170" y="1239"/>
                    <a:pt x="1861" y="1303"/>
                    <a:pt x="1934" y="1804"/>
                  </a:cubicBezTo>
                  <a:cubicBezTo>
                    <a:pt x="2032" y="2492"/>
                    <a:pt x="2082" y="2607"/>
                    <a:pt x="1869" y="2623"/>
                  </a:cubicBezTo>
                  <a:cubicBezTo>
                    <a:pt x="1859" y="2625"/>
                    <a:pt x="1849" y="2626"/>
                    <a:pt x="1841" y="2626"/>
                  </a:cubicBezTo>
                  <a:cubicBezTo>
                    <a:pt x="1645" y="2626"/>
                    <a:pt x="1707" y="2287"/>
                    <a:pt x="1754" y="2099"/>
                  </a:cubicBezTo>
                  <a:cubicBezTo>
                    <a:pt x="1819" y="1919"/>
                    <a:pt x="2065" y="1083"/>
                    <a:pt x="1410" y="820"/>
                  </a:cubicBezTo>
                  <a:cubicBezTo>
                    <a:pt x="754" y="542"/>
                    <a:pt x="492" y="279"/>
                    <a:pt x="45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7" name="Google Shape;2397;p2"/>
            <p:cNvSpPr/>
            <p:nvPr/>
          </p:nvSpPr>
          <p:spPr>
            <a:xfrm>
              <a:off x="1671950" y="2106350"/>
              <a:ext cx="89750" cy="106575"/>
            </a:xfrm>
            <a:custGeom>
              <a:avLst/>
              <a:gdLst/>
              <a:ahLst/>
              <a:cxnLst/>
              <a:rect l="l" t="t" r="r" b="b"/>
              <a:pathLst>
                <a:path w="3590" h="4263" extrusionOk="0">
                  <a:moveTo>
                    <a:pt x="1721" y="1"/>
                  </a:moveTo>
                  <a:cubicBezTo>
                    <a:pt x="787" y="509"/>
                    <a:pt x="1049" y="1181"/>
                    <a:pt x="951" y="2476"/>
                  </a:cubicBezTo>
                  <a:cubicBezTo>
                    <a:pt x="853" y="3771"/>
                    <a:pt x="0" y="4263"/>
                    <a:pt x="0" y="4263"/>
                  </a:cubicBezTo>
                  <a:cubicBezTo>
                    <a:pt x="3590" y="2427"/>
                    <a:pt x="2295" y="771"/>
                    <a:pt x="1934" y="509"/>
                  </a:cubicBezTo>
                  <a:cubicBezTo>
                    <a:pt x="1590" y="263"/>
                    <a:pt x="1721" y="1"/>
                    <a:pt x="17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8" name="Google Shape;2398;p2"/>
            <p:cNvSpPr/>
            <p:nvPr/>
          </p:nvSpPr>
          <p:spPr>
            <a:xfrm>
              <a:off x="1674000" y="2171600"/>
              <a:ext cx="196725" cy="144825"/>
            </a:xfrm>
            <a:custGeom>
              <a:avLst/>
              <a:gdLst/>
              <a:ahLst/>
              <a:cxnLst/>
              <a:rect l="l" t="t" r="r" b="b"/>
              <a:pathLst>
                <a:path w="7869" h="5793" extrusionOk="0">
                  <a:moveTo>
                    <a:pt x="3230" y="0"/>
                  </a:moveTo>
                  <a:cubicBezTo>
                    <a:pt x="2847" y="0"/>
                    <a:pt x="2427" y="331"/>
                    <a:pt x="2016" y="948"/>
                  </a:cubicBezTo>
                  <a:cubicBezTo>
                    <a:pt x="1475" y="1800"/>
                    <a:pt x="0" y="1931"/>
                    <a:pt x="0" y="1931"/>
                  </a:cubicBezTo>
                  <a:cubicBezTo>
                    <a:pt x="2393" y="1980"/>
                    <a:pt x="3033" y="2603"/>
                    <a:pt x="3672" y="3357"/>
                  </a:cubicBezTo>
                  <a:cubicBezTo>
                    <a:pt x="4311" y="4111"/>
                    <a:pt x="4491" y="5341"/>
                    <a:pt x="5999" y="5701"/>
                  </a:cubicBezTo>
                  <a:cubicBezTo>
                    <a:pt x="6259" y="5765"/>
                    <a:pt x="6485" y="5792"/>
                    <a:pt x="6680" y="5792"/>
                  </a:cubicBezTo>
                  <a:cubicBezTo>
                    <a:pt x="7631" y="5792"/>
                    <a:pt x="7868" y="5160"/>
                    <a:pt x="7868" y="5160"/>
                  </a:cubicBezTo>
                  <a:lnTo>
                    <a:pt x="7868" y="5160"/>
                  </a:lnTo>
                  <a:cubicBezTo>
                    <a:pt x="7781" y="5218"/>
                    <a:pt x="7702" y="5247"/>
                    <a:pt x="7631" y="5247"/>
                  </a:cubicBezTo>
                  <a:cubicBezTo>
                    <a:pt x="7380" y="5247"/>
                    <a:pt x="7236" y="4882"/>
                    <a:pt x="7262" y="4128"/>
                  </a:cubicBezTo>
                  <a:cubicBezTo>
                    <a:pt x="7278" y="3177"/>
                    <a:pt x="6409" y="2882"/>
                    <a:pt x="5278" y="2718"/>
                  </a:cubicBezTo>
                  <a:cubicBezTo>
                    <a:pt x="4164" y="2538"/>
                    <a:pt x="3229" y="2472"/>
                    <a:pt x="3131" y="2095"/>
                  </a:cubicBezTo>
                  <a:cubicBezTo>
                    <a:pt x="3016" y="1735"/>
                    <a:pt x="3508" y="1587"/>
                    <a:pt x="4196" y="1390"/>
                  </a:cubicBezTo>
                  <a:cubicBezTo>
                    <a:pt x="4868" y="1177"/>
                    <a:pt x="4573" y="538"/>
                    <a:pt x="4573" y="538"/>
                  </a:cubicBezTo>
                  <a:lnTo>
                    <a:pt x="4573" y="538"/>
                  </a:lnTo>
                  <a:cubicBezTo>
                    <a:pt x="4515" y="585"/>
                    <a:pt x="4458" y="605"/>
                    <a:pt x="4398" y="605"/>
                  </a:cubicBezTo>
                  <a:cubicBezTo>
                    <a:pt x="4205" y="605"/>
                    <a:pt x="3985" y="391"/>
                    <a:pt x="3623" y="128"/>
                  </a:cubicBezTo>
                  <a:cubicBezTo>
                    <a:pt x="3498" y="42"/>
                    <a:pt x="3366" y="0"/>
                    <a:pt x="323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9" name="Google Shape;2399;p2"/>
            <p:cNvSpPr/>
            <p:nvPr/>
          </p:nvSpPr>
          <p:spPr>
            <a:xfrm>
              <a:off x="1578525" y="2231650"/>
              <a:ext cx="192200" cy="157075"/>
            </a:xfrm>
            <a:custGeom>
              <a:avLst/>
              <a:gdLst/>
              <a:ahLst/>
              <a:cxnLst/>
              <a:rect l="l" t="t" r="r" b="b"/>
              <a:pathLst>
                <a:path w="7688" h="6283" extrusionOk="0">
                  <a:moveTo>
                    <a:pt x="4289" y="0"/>
                  </a:moveTo>
                  <a:cubicBezTo>
                    <a:pt x="2707" y="0"/>
                    <a:pt x="1369" y="1104"/>
                    <a:pt x="688" y="2512"/>
                  </a:cubicBezTo>
                  <a:cubicBezTo>
                    <a:pt x="164" y="3611"/>
                    <a:pt x="0" y="4856"/>
                    <a:pt x="246" y="6053"/>
                  </a:cubicBezTo>
                  <a:lnTo>
                    <a:pt x="246" y="6069"/>
                  </a:lnTo>
                  <a:cubicBezTo>
                    <a:pt x="262" y="6151"/>
                    <a:pt x="279" y="6217"/>
                    <a:pt x="295" y="6282"/>
                  </a:cubicBezTo>
                  <a:cubicBezTo>
                    <a:pt x="262" y="6119"/>
                    <a:pt x="246" y="5955"/>
                    <a:pt x="230" y="5774"/>
                  </a:cubicBezTo>
                  <a:cubicBezTo>
                    <a:pt x="246" y="4906"/>
                    <a:pt x="410" y="4053"/>
                    <a:pt x="738" y="3250"/>
                  </a:cubicBezTo>
                  <a:cubicBezTo>
                    <a:pt x="1147" y="2234"/>
                    <a:pt x="1885" y="1398"/>
                    <a:pt x="2819" y="873"/>
                  </a:cubicBezTo>
                  <a:cubicBezTo>
                    <a:pt x="3377" y="559"/>
                    <a:pt x="4096" y="308"/>
                    <a:pt x="4806" y="308"/>
                  </a:cubicBezTo>
                  <a:cubicBezTo>
                    <a:pt x="5390" y="308"/>
                    <a:pt x="5968" y="478"/>
                    <a:pt x="6442" y="922"/>
                  </a:cubicBezTo>
                  <a:cubicBezTo>
                    <a:pt x="7491" y="1840"/>
                    <a:pt x="7147" y="3758"/>
                    <a:pt x="5950" y="4070"/>
                  </a:cubicBezTo>
                  <a:cubicBezTo>
                    <a:pt x="5825" y="4099"/>
                    <a:pt x="5695" y="4114"/>
                    <a:pt x="5566" y="4114"/>
                  </a:cubicBezTo>
                  <a:cubicBezTo>
                    <a:pt x="5122" y="4114"/>
                    <a:pt x="4683" y="3941"/>
                    <a:pt x="4442" y="3611"/>
                  </a:cubicBezTo>
                  <a:cubicBezTo>
                    <a:pt x="4163" y="3201"/>
                    <a:pt x="4147" y="2660"/>
                    <a:pt x="4426" y="2250"/>
                  </a:cubicBezTo>
                  <a:cubicBezTo>
                    <a:pt x="4615" y="1971"/>
                    <a:pt x="4918" y="1814"/>
                    <a:pt x="5232" y="1814"/>
                  </a:cubicBezTo>
                  <a:cubicBezTo>
                    <a:pt x="5380" y="1814"/>
                    <a:pt x="5530" y="1849"/>
                    <a:pt x="5671" y="1922"/>
                  </a:cubicBezTo>
                  <a:cubicBezTo>
                    <a:pt x="5852" y="2004"/>
                    <a:pt x="5966" y="2185"/>
                    <a:pt x="5966" y="2381"/>
                  </a:cubicBezTo>
                  <a:cubicBezTo>
                    <a:pt x="5966" y="2381"/>
                    <a:pt x="5966" y="2514"/>
                    <a:pt x="5883" y="2514"/>
                  </a:cubicBezTo>
                  <a:cubicBezTo>
                    <a:pt x="5878" y="2514"/>
                    <a:pt x="5873" y="2513"/>
                    <a:pt x="5868" y="2512"/>
                  </a:cubicBezTo>
                  <a:cubicBezTo>
                    <a:pt x="5770" y="2512"/>
                    <a:pt x="5786" y="2365"/>
                    <a:pt x="5524" y="2299"/>
                  </a:cubicBezTo>
                  <a:cubicBezTo>
                    <a:pt x="5494" y="2293"/>
                    <a:pt x="5465" y="2290"/>
                    <a:pt x="5437" y="2290"/>
                  </a:cubicBezTo>
                  <a:cubicBezTo>
                    <a:pt x="5183" y="2290"/>
                    <a:pt x="4990" y="2540"/>
                    <a:pt x="5049" y="2791"/>
                  </a:cubicBezTo>
                  <a:cubicBezTo>
                    <a:pt x="5080" y="2968"/>
                    <a:pt x="5317" y="3099"/>
                    <a:pt x="5561" y="3099"/>
                  </a:cubicBezTo>
                  <a:cubicBezTo>
                    <a:pt x="5701" y="3099"/>
                    <a:pt x="5843" y="3056"/>
                    <a:pt x="5950" y="2955"/>
                  </a:cubicBezTo>
                  <a:cubicBezTo>
                    <a:pt x="6016" y="2889"/>
                    <a:pt x="6065" y="2807"/>
                    <a:pt x="6081" y="2709"/>
                  </a:cubicBezTo>
                  <a:cubicBezTo>
                    <a:pt x="6180" y="2398"/>
                    <a:pt x="6048" y="2070"/>
                    <a:pt x="5770" y="1906"/>
                  </a:cubicBezTo>
                  <a:cubicBezTo>
                    <a:pt x="5598" y="1799"/>
                    <a:pt x="5407" y="1748"/>
                    <a:pt x="5218" y="1748"/>
                  </a:cubicBezTo>
                  <a:cubicBezTo>
                    <a:pt x="4883" y="1748"/>
                    <a:pt x="4553" y="1908"/>
                    <a:pt x="4344" y="2201"/>
                  </a:cubicBezTo>
                  <a:cubicBezTo>
                    <a:pt x="4049" y="2644"/>
                    <a:pt x="4049" y="3234"/>
                    <a:pt x="4344" y="3676"/>
                  </a:cubicBezTo>
                  <a:cubicBezTo>
                    <a:pt x="4613" y="4048"/>
                    <a:pt x="5082" y="4249"/>
                    <a:pt x="5571" y="4249"/>
                  </a:cubicBezTo>
                  <a:cubicBezTo>
                    <a:pt x="5708" y="4249"/>
                    <a:pt x="5847" y="4233"/>
                    <a:pt x="5983" y="4201"/>
                  </a:cubicBezTo>
                  <a:cubicBezTo>
                    <a:pt x="7343" y="3873"/>
                    <a:pt x="7688" y="1791"/>
                    <a:pt x="6557" y="808"/>
                  </a:cubicBezTo>
                  <a:cubicBezTo>
                    <a:pt x="6409" y="677"/>
                    <a:pt x="6262" y="545"/>
                    <a:pt x="6081" y="464"/>
                  </a:cubicBezTo>
                  <a:cubicBezTo>
                    <a:pt x="5589" y="168"/>
                    <a:pt x="5032" y="5"/>
                    <a:pt x="4458" y="5"/>
                  </a:cubicBezTo>
                  <a:cubicBezTo>
                    <a:pt x="4402" y="2"/>
                    <a:pt x="4345" y="0"/>
                    <a:pt x="42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0" name="Google Shape;2400;p2"/>
            <p:cNvSpPr/>
            <p:nvPr/>
          </p:nvSpPr>
          <p:spPr>
            <a:xfrm>
              <a:off x="1588350" y="2279450"/>
              <a:ext cx="76000" cy="81400"/>
            </a:xfrm>
            <a:custGeom>
              <a:avLst/>
              <a:gdLst/>
              <a:ahLst/>
              <a:cxnLst/>
              <a:rect l="l" t="t" r="r" b="b"/>
              <a:pathLst>
                <a:path w="3040" h="3256" extrusionOk="0">
                  <a:moveTo>
                    <a:pt x="2307" y="0"/>
                  </a:moveTo>
                  <a:cubicBezTo>
                    <a:pt x="2110" y="0"/>
                    <a:pt x="1861" y="68"/>
                    <a:pt x="1574" y="240"/>
                  </a:cubicBezTo>
                  <a:cubicBezTo>
                    <a:pt x="312" y="994"/>
                    <a:pt x="0" y="3256"/>
                    <a:pt x="0" y="3256"/>
                  </a:cubicBezTo>
                  <a:cubicBezTo>
                    <a:pt x="0" y="3256"/>
                    <a:pt x="689" y="1158"/>
                    <a:pt x="1951" y="961"/>
                  </a:cubicBezTo>
                  <a:cubicBezTo>
                    <a:pt x="3040" y="784"/>
                    <a:pt x="2975" y="0"/>
                    <a:pt x="230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1" name="Google Shape;2401;p2"/>
            <p:cNvSpPr/>
            <p:nvPr/>
          </p:nvSpPr>
          <p:spPr>
            <a:xfrm>
              <a:off x="1686275" y="2273150"/>
              <a:ext cx="130350" cy="112550"/>
            </a:xfrm>
            <a:custGeom>
              <a:avLst/>
              <a:gdLst/>
              <a:ahLst/>
              <a:cxnLst/>
              <a:rect l="l" t="t" r="r" b="b"/>
              <a:pathLst>
                <a:path w="5214" h="4502" extrusionOk="0">
                  <a:moveTo>
                    <a:pt x="3033" y="0"/>
                  </a:moveTo>
                  <a:cubicBezTo>
                    <a:pt x="3033" y="0"/>
                    <a:pt x="3361" y="689"/>
                    <a:pt x="3017" y="1770"/>
                  </a:cubicBezTo>
                  <a:cubicBezTo>
                    <a:pt x="2673" y="2852"/>
                    <a:pt x="1837" y="3049"/>
                    <a:pt x="1198" y="3114"/>
                  </a:cubicBezTo>
                  <a:cubicBezTo>
                    <a:pt x="575" y="3180"/>
                    <a:pt x="132" y="3459"/>
                    <a:pt x="1" y="4327"/>
                  </a:cubicBezTo>
                  <a:cubicBezTo>
                    <a:pt x="149" y="4229"/>
                    <a:pt x="315" y="4177"/>
                    <a:pt x="484" y="4177"/>
                  </a:cubicBezTo>
                  <a:cubicBezTo>
                    <a:pt x="596" y="4177"/>
                    <a:pt x="710" y="4200"/>
                    <a:pt x="821" y="4245"/>
                  </a:cubicBezTo>
                  <a:cubicBezTo>
                    <a:pt x="1056" y="4363"/>
                    <a:pt x="1447" y="4501"/>
                    <a:pt x="1841" y="4501"/>
                  </a:cubicBezTo>
                  <a:cubicBezTo>
                    <a:pt x="2160" y="4501"/>
                    <a:pt x="2480" y="4411"/>
                    <a:pt x="2722" y="4147"/>
                  </a:cubicBezTo>
                  <a:cubicBezTo>
                    <a:pt x="3279" y="3573"/>
                    <a:pt x="3164" y="2951"/>
                    <a:pt x="3132" y="2672"/>
                  </a:cubicBezTo>
                  <a:cubicBezTo>
                    <a:pt x="3116" y="2381"/>
                    <a:pt x="3052" y="1852"/>
                    <a:pt x="3332" y="1852"/>
                  </a:cubicBezTo>
                  <a:cubicBezTo>
                    <a:pt x="3336" y="1852"/>
                    <a:pt x="3340" y="1852"/>
                    <a:pt x="3345" y="1852"/>
                  </a:cubicBezTo>
                  <a:cubicBezTo>
                    <a:pt x="3345" y="1852"/>
                    <a:pt x="3348" y="1852"/>
                    <a:pt x="3355" y="1852"/>
                  </a:cubicBezTo>
                  <a:cubicBezTo>
                    <a:pt x="3398" y="1852"/>
                    <a:pt x="3572" y="1877"/>
                    <a:pt x="3558" y="2278"/>
                  </a:cubicBezTo>
                  <a:cubicBezTo>
                    <a:pt x="3558" y="2754"/>
                    <a:pt x="3541" y="3049"/>
                    <a:pt x="4164" y="3229"/>
                  </a:cubicBezTo>
                  <a:cubicBezTo>
                    <a:pt x="4492" y="3311"/>
                    <a:pt x="4820" y="3491"/>
                    <a:pt x="5082" y="3721"/>
                  </a:cubicBezTo>
                  <a:cubicBezTo>
                    <a:pt x="4968" y="3508"/>
                    <a:pt x="4935" y="3262"/>
                    <a:pt x="5000" y="3032"/>
                  </a:cubicBezTo>
                  <a:cubicBezTo>
                    <a:pt x="5131" y="2705"/>
                    <a:pt x="5213" y="2082"/>
                    <a:pt x="4640" y="1705"/>
                  </a:cubicBezTo>
                  <a:cubicBezTo>
                    <a:pt x="4082" y="1311"/>
                    <a:pt x="3525" y="1066"/>
                    <a:pt x="3394" y="672"/>
                  </a:cubicBezTo>
                  <a:cubicBezTo>
                    <a:pt x="3312" y="426"/>
                    <a:pt x="3197" y="197"/>
                    <a:pt x="30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2" name="Google Shape;2402;p2"/>
            <p:cNvSpPr/>
            <p:nvPr/>
          </p:nvSpPr>
          <p:spPr>
            <a:xfrm>
              <a:off x="1764150" y="2348950"/>
              <a:ext cx="31975" cy="49600"/>
            </a:xfrm>
            <a:custGeom>
              <a:avLst/>
              <a:gdLst/>
              <a:ahLst/>
              <a:cxnLst/>
              <a:rect l="l" t="t" r="r" b="b"/>
              <a:pathLst>
                <a:path w="1279" h="1984" extrusionOk="0">
                  <a:moveTo>
                    <a:pt x="328" y="0"/>
                  </a:moveTo>
                  <a:cubicBezTo>
                    <a:pt x="345" y="197"/>
                    <a:pt x="328" y="377"/>
                    <a:pt x="279" y="574"/>
                  </a:cubicBezTo>
                  <a:cubicBezTo>
                    <a:pt x="181" y="836"/>
                    <a:pt x="0" y="1263"/>
                    <a:pt x="508" y="1558"/>
                  </a:cubicBezTo>
                  <a:cubicBezTo>
                    <a:pt x="1017" y="1853"/>
                    <a:pt x="1033" y="1984"/>
                    <a:pt x="1033" y="1984"/>
                  </a:cubicBezTo>
                  <a:cubicBezTo>
                    <a:pt x="1049" y="1754"/>
                    <a:pt x="1099" y="1525"/>
                    <a:pt x="1164" y="1295"/>
                  </a:cubicBezTo>
                  <a:cubicBezTo>
                    <a:pt x="1279" y="935"/>
                    <a:pt x="1115" y="525"/>
                    <a:pt x="771" y="345"/>
                  </a:cubicBezTo>
                  <a:cubicBezTo>
                    <a:pt x="345" y="83"/>
                    <a:pt x="328" y="1"/>
                    <a:pt x="32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3" name="Google Shape;2403;p2"/>
            <p:cNvSpPr/>
            <p:nvPr/>
          </p:nvSpPr>
          <p:spPr>
            <a:xfrm>
              <a:off x="1765375" y="2133375"/>
              <a:ext cx="173375" cy="121925"/>
            </a:xfrm>
            <a:custGeom>
              <a:avLst/>
              <a:gdLst/>
              <a:ahLst/>
              <a:cxnLst/>
              <a:rect l="l" t="t" r="r" b="b"/>
              <a:pathLst>
                <a:path w="6935" h="4877" extrusionOk="0">
                  <a:moveTo>
                    <a:pt x="1966" y="1"/>
                  </a:moveTo>
                  <a:cubicBezTo>
                    <a:pt x="1072" y="1"/>
                    <a:pt x="587" y="838"/>
                    <a:pt x="705" y="1379"/>
                  </a:cubicBezTo>
                  <a:cubicBezTo>
                    <a:pt x="834" y="1981"/>
                    <a:pt x="1403" y="2019"/>
                    <a:pt x="1543" y="2019"/>
                  </a:cubicBezTo>
                  <a:cubicBezTo>
                    <a:pt x="1563" y="2019"/>
                    <a:pt x="1574" y="2018"/>
                    <a:pt x="1574" y="2018"/>
                  </a:cubicBezTo>
                  <a:cubicBezTo>
                    <a:pt x="1312" y="1919"/>
                    <a:pt x="1197" y="1608"/>
                    <a:pt x="1312" y="1362"/>
                  </a:cubicBezTo>
                  <a:cubicBezTo>
                    <a:pt x="1357" y="1289"/>
                    <a:pt x="1405" y="1263"/>
                    <a:pt x="1457" y="1263"/>
                  </a:cubicBezTo>
                  <a:cubicBezTo>
                    <a:pt x="1559" y="1263"/>
                    <a:pt x="1674" y="1363"/>
                    <a:pt x="1804" y="1428"/>
                  </a:cubicBezTo>
                  <a:cubicBezTo>
                    <a:pt x="1841" y="1447"/>
                    <a:pt x="1877" y="1455"/>
                    <a:pt x="1911" y="1455"/>
                  </a:cubicBezTo>
                  <a:cubicBezTo>
                    <a:pt x="2054" y="1455"/>
                    <a:pt x="2160" y="1302"/>
                    <a:pt x="2213" y="1116"/>
                  </a:cubicBezTo>
                  <a:cubicBezTo>
                    <a:pt x="2243" y="978"/>
                    <a:pt x="2345" y="845"/>
                    <a:pt x="2529" y="845"/>
                  </a:cubicBezTo>
                  <a:cubicBezTo>
                    <a:pt x="2650" y="845"/>
                    <a:pt x="2806" y="902"/>
                    <a:pt x="3000" y="1051"/>
                  </a:cubicBezTo>
                  <a:cubicBezTo>
                    <a:pt x="3475" y="1428"/>
                    <a:pt x="3180" y="2165"/>
                    <a:pt x="3180" y="2165"/>
                  </a:cubicBezTo>
                  <a:cubicBezTo>
                    <a:pt x="3180" y="2165"/>
                    <a:pt x="3180" y="1559"/>
                    <a:pt x="2738" y="1493"/>
                  </a:cubicBezTo>
                  <a:cubicBezTo>
                    <a:pt x="2694" y="1480"/>
                    <a:pt x="2648" y="1473"/>
                    <a:pt x="2603" y="1473"/>
                  </a:cubicBezTo>
                  <a:cubicBezTo>
                    <a:pt x="2430" y="1473"/>
                    <a:pt x="2259" y="1570"/>
                    <a:pt x="2181" y="1739"/>
                  </a:cubicBezTo>
                  <a:cubicBezTo>
                    <a:pt x="2459" y="1739"/>
                    <a:pt x="2476" y="2116"/>
                    <a:pt x="2328" y="2313"/>
                  </a:cubicBezTo>
                  <a:cubicBezTo>
                    <a:pt x="2164" y="2526"/>
                    <a:pt x="2230" y="2673"/>
                    <a:pt x="2361" y="2755"/>
                  </a:cubicBezTo>
                  <a:cubicBezTo>
                    <a:pt x="2508" y="2837"/>
                    <a:pt x="2705" y="2821"/>
                    <a:pt x="2541" y="3198"/>
                  </a:cubicBezTo>
                  <a:cubicBezTo>
                    <a:pt x="2361" y="3575"/>
                    <a:pt x="1640" y="3575"/>
                    <a:pt x="1640" y="3575"/>
                  </a:cubicBezTo>
                  <a:cubicBezTo>
                    <a:pt x="1787" y="3362"/>
                    <a:pt x="1754" y="3067"/>
                    <a:pt x="1558" y="2903"/>
                  </a:cubicBezTo>
                  <a:cubicBezTo>
                    <a:pt x="1558" y="3083"/>
                    <a:pt x="1459" y="3231"/>
                    <a:pt x="1295" y="3280"/>
                  </a:cubicBezTo>
                  <a:cubicBezTo>
                    <a:pt x="1000" y="3362"/>
                    <a:pt x="1017" y="3280"/>
                    <a:pt x="754" y="3509"/>
                  </a:cubicBezTo>
                  <a:cubicBezTo>
                    <a:pt x="623" y="3624"/>
                    <a:pt x="435" y="3653"/>
                    <a:pt x="279" y="3653"/>
                  </a:cubicBezTo>
                  <a:cubicBezTo>
                    <a:pt x="123" y="3653"/>
                    <a:pt x="1" y="3624"/>
                    <a:pt x="0" y="3624"/>
                  </a:cubicBezTo>
                  <a:lnTo>
                    <a:pt x="0" y="3624"/>
                  </a:lnTo>
                  <a:cubicBezTo>
                    <a:pt x="181" y="3722"/>
                    <a:pt x="377" y="3772"/>
                    <a:pt x="574" y="3788"/>
                  </a:cubicBezTo>
                  <a:cubicBezTo>
                    <a:pt x="1017" y="3821"/>
                    <a:pt x="1459" y="3903"/>
                    <a:pt x="1885" y="4001"/>
                  </a:cubicBezTo>
                  <a:cubicBezTo>
                    <a:pt x="3066" y="4362"/>
                    <a:pt x="3787" y="4853"/>
                    <a:pt x="4688" y="4870"/>
                  </a:cubicBezTo>
                  <a:cubicBezTo>
                    <a:pt x="4744" y="4874"/>
                    <a:pt x="4799" y="4876"/>
                    <a:pt x="4855" y="4876"/>
                  </a:cubicBezTo>
                  <a:cubicBezTo>
                    <a:pt x="5245" y="4876"/>
                    <a:pt x="5639" y="4776"/>
                    <a:pt x="5983" y="4575"/>
                  </a:cubicBezTo>
                  <a:cubicBezTo>
                    <a:pt x="6721" y="4099"/>
                    <a:pt x="6934" y="3100"/>
                    <a:pt x="6459" y="2362"/>
                  </a:cubicBezTo>
                  <a:cubicBezTo>
                    <a:pt x="6226" y="2021"/>
                    <a:pt x="5859" y="1866"/>
                    <a:pt x="5517" y="1866"/>
                  </a:cubicBezTo>
                  <a:cubicBezTo>
                    <a:pt x="5184" y="1866"/>
                    <a:pt x="4875" y="2013"/>
                    <a:pt x="4738" y="2280"/>
                  </a:cubicBezTo>
                  <a:cubicBezTo>
                    <a:pt x="4492" y="2624"/>
                    <a:pt x="4524" y="3083"/>
                    <a:pt x="4820" y="3378"/>
                  </a:cubicBezTo>
                  <a:cubicBezTo>
                    <a:pt x="4852" y="3395"/>
                    <a:pt x="4869" y="3411"/>
                    <a:pt x="4885" y="3427"/>
                  </a:cubicBezTo>
                  <a:lnTo>
                    <a:pt x="4918" y="3460"/>
                  </a:lnTo>
                  <a:cubicBezTo>
                    <a:pt x="5017" y="3517"/>
                    <a:pt x="5140" y="3547"/>
                    <a:pt x="5263" y="3547"/>
                  </a:cubicBezTo>
                  <a:cubicBezTo>
                    <a:pt x="5525" y="3547"/>
                    <a:pt x="5781" y="3412"/>
                    <a:pt x="5770" y="3132"/>
                  </a:cubicBezTo>
                  <a:cubicBezTo>
                    <a:pt x="5777" y="2938"/>
                    <a:pt x="5617" y="2856"/>
                    <a:pt x="5439" y="2856"/>
                  </a:cubicBezTo>
                  <a:cubicBezTo>
                    <a:pt x="5183" y="2856"/>
                    <a:pt x="4890" y="3028"/>
                    <a:pt x="5016" y="3280"/>
                  </a:cubicBezTo>
                  <a:cubicBezTo>
                    <a:pt x="5016" y="3303"/>
                    <a:pt x="5013" y="3325"/>
                    <a:pt x="4988" y="3325"/>
                  </a:cubicBezTo>
                  <a:cubicBezTo>
                    <a:pt x="4959" y="3325"/>
                    <a:pt x="4901" y="3295"/>
                    <a:pt x="4787" y="3198"/>
                  </a:cubicBezTo>
                  <a:cubicBezTo>
                    <a:pt x="4672" y="3100"/>
                    <a:pt x="4623" y="2952"/>
                    <a:pt x="4623" y="2788"/>
                  </a:cubicBezTo>
                  <a:cubicBezTo>
                    <a:pt x="4623" y="2624"/>
                    <a:pt x="4672" y="2444"/>
                    <a:pt x="4787" y="2313"/>
                  </a:cubicBezTo>
                  <a:cubicBezTo>
                    <a:pt x="4921" y="2076"/>
                    <a:pt x="5195" y="1950"/>
                    <a:pt x="5488" y="1950"/>
                  </a:cubicBezTo>
                  <a:cubicBezTo>
                    <a:pt x="5804" y="1950"/>
                    <a:pt x="6140" y="2097"/>
                    <a:pt x="6344" y="2411"/>
                  </a:cubicBezTo>
                  <a:lnTo>
                    <a:pt x="6360" y="2444"/>
                  </a:lnTo>
                  <a:cubicBezTo>
                    <a:pt x="6573" y="2854"/>
                    <a:pt x="6557" y="3345"/>
                    <a:pt x="6328" y="3755"/>
                  </a:cubicBezTo>
                  <a:cubicBezTo>
                    <a:pt x="6048" y="4247"/>
                    <a:pt x="5411" y="4594"/>
                    <a:pt x="4578" y="4594"/>
                  </a:cubicBezTo>
                  <a:cubicBezTo>
                    <a:pt x="4188" y="4594"/>
                    <a:pt x="3755" y="4518"/>
                    <a:pt x="3295" y="4345"/>
                  </a:cubicBezTo>
                  <a:cubicBezTo>
                    <a:pt x="3262" y="4329"/>
                    <a:pt x="3016" y="4263"/>
                    <a:pt x="2869" y="4181"/>
                  </a:cubicBezTo>
                  <a:cubicBezTo>
                    <a:pt x="2459" y="3985"/>
                    <a:pt x="2017" y="3821"/>
                    <a:pt x="1558" y="3739"/>
                  </a:cubicBezTo>
                  <a:cubicBezTo>
                    <a:pt x="1738" y="3722"/>
                    <a:pt x="1935" y="3690"/>
                    <a:pt x="2131" y="3657"/>
                  </a:cubicBezTo>
                  <a:cubicBezTo>
                    <a:pt x="3885" y="3313"/>
                    <a:pt x="4147" y="838"/>
                    <a:pt x="2689" y="166"/>
                  </a:cubicBezTo>
                  <a:cubicBezTo>
                    <a:pt x="2426" y="50"/>
                    <a:pt x="2184" y="1"/>
                    <a:pt x="196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4" name="Google Shape;2404;p2"/>
            <p:cNvSpPr/>
            <p:nvPr/>
          </p:nvSpPr>
          <p:spPr>
            <a:xfrm>
              <a:off x="1849800" y="2198975"/>
              <a:ext cx="116400" cy="82800"/>
            </a:xfrm>
            <a:custGeom>
              <a:avLst/>
              <a:gdLst/>
              <a:ahLst/>
              <a:cxnLst/>
              <a:rect l="l" t="t" r="r" b="b"/>
              <a:pathLst>
                <a:path w="4656" h="3312" extrusionOk="0">
                  <a:moveTo>
                    <a:pt x="3803" y="0"/>
                  </a:moveTo>
                  <a:lnTo>
                    <a:pt x="3803" y="0"/>
                  </a:lnTo>
                  <a:cubicBezTo>
                    <a:pt x="3901" y="803"/>
                    <a:pt x="3557" y="1590"/>
                    <a:pt x="2901" y="2066"/>
                  </a:cubicBezTo>
                  <a:cubicBezTo>
                    <a:pt x="2499" y="2373"/>
                    <a:pt x="2009" y="2472"/>
                    <a:pt x="1547" y="2472"/>
                  </a:cubicBezTo>
                  <a:cubicBezTo>
                    <a:pt x="729" y="2472"/>
                    <a:pt x="0" y="2164"/>
                    <a:pt x="0" y="2164"/>
                  </a:cubicBezTo>
                  <a:lnTo>
                    <a:pt x="0" y="2164"/>
                  </a:lnTo>
                  <a:cubicBezTo>
                    <a:pt x="1344" y="2885"/>
                    <a:pt x="1836" y="2639"/>
                    <a:pt x="2213" y="3049"/>
                  </a:cubicBezTo>
                  <a:cubicBezTo>
                    <a:pt x="2389" y="3232"/>
                    <a:pt x="2564" y="3288"/>
                    <a:pt x="2723" y="3288"/>
                  </a:cubicBezTo>
                  <a:cubicBezTo>
                    <a:pt x="2906" y="3288"/>
                    <a:pt x="3066" y="3215"/>
                    <a:pt x="3180" y="3180"/>
                  </a:cubicBezTo>
                  <a:cubicBezTo>
                    <a:pt x="3203" y="3173"/>
                    <a:pt x="3228" y="3170"/>
                    <a:pt x="3252" y="3170"/>
                  </a:cubicBezTo>
                  <a:cubicBezTo>
                    <a:pt x="3346" y="3170"/>
                    <a:pt x="3439" y="3220"/>
                    <a:pt x="3491" y="3311"/>
                  </a:cubicBezTo>
                  <a:cubicBezTo>
                    <a:pt x="3524" y="3098"/>
                    <a:pt x="3475" y="2885"/>
                    <a:pt x="3360" y="2721"/>
                  </a:cubicBezTo>
                  <a:cubicBezTo>
                    <a:pt x="3180" y="2508"/>
                    <a:pt x="2787" y="2508"/>
                    <a:pt x="2721" y="2508"/>
                  </a:cubicBezTo>
                  <a:cubicBezTo>
                    <a:pt x="3278" y="2459"/>
                    <a:pt x="3786" y="2180"/>
                    <a:pt x="4098" y="1721"/>
                  </a:cubicBezTo>
                  <a:cubicBezTo>
                    <a:pt x="4655" y="918"/>
                    <a:pt x="3803" y="0"/>
                    <a:pt x="380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5" name="Google Shape;2405;p2"/>
            <p:cNvSpPr/>
            <p:nvPr/>
          </p:nvSpPr>
          <p:spPr>
            <a:xfrm>
              <a:off x="1701050" y="2013625"/>
              <a:ext cx="111075" cy="157100"/>
            </a:xfrm>
            <a:custGeom>
              <a:avLst/>
              <a:gdLst/>
              <a:ahLst/>
              <a:cxnLst/>
              <a:rect l="l" t="t" r="r" b="b"/>
              <a:pathLst>
                <a:path w="4443" h="6284" extrusionOk="0">
                  <a:moveTo>
                    <a:pt x="1820" y="0"/>
                  </a:moveTo>
                  <a:cubicBezTo>
                    <a:pt x="1391" y="0"/>
                    <a:pt x="978" y="153"/>
                    <a:pt x="705" y="464"/>
                  </a:cubicBezTo>
                  <a:cubicBezTo>
                    <a:pt x="0" y="1087"/>
                    <a:pt x="443" y="2136"/>
                    <a:pt x="1033" y="2349"/>
                  </a:cubicBezTo>
                  <a:cubicBezTo>
                    <a:pt x="1156" y="2415"/>
                    <a:pt x="1291" y="2448"/>
                    <a:pt x="1428" y="2448"/>
                  </a:cubicBezTo>
                  <a:cubicBezTo>
                    <a:pt x="1565" y="2448"/>
                    <a:pt x="1705" y="2415"/>
                    <a:pt x="1836" y="2349"/>
                  </a:cubicBezTo>
                  <a:lnTo>
                    <a:pt x="1869" y="2333"/>
                  </a:lnTo>
                  <a:lnTo>
                    <a:pt x="1901" y="2300"/>
                  </a:lnTo>
                  <a:lnTo>
                    <a:pt x="1951" y="2267"/>
                  </a:lnTo>
                  <a:lnTo>
                    <a:pt x="2016" y="2218"/>
                  </a:lnTo>
                  <a:cubicBezTo>
                    <a:pt x="2033" y="2202"/>
                    <a:pt x="2049" y="2185"/>
                    <a:pt x="2082" y="2153"/>
                  </a:cubicBezTo>
                  <a:cubicBezTo>
                    <a:pt x="2246" y="1989"/>
                    <a:pt x="2328" y="1743"/>
                    <a:pt x="2295" y="1497"/>
                  </a:cubicBezTo>
                  <a:cubicBezTo>
                    <a:pt x="2252" y="1165"/>
                    <a:pt x="2041" y="1022"/>
                    <a:pt x="1846" y="1022"/>
                  </a:cubicBezTo>
                  <a:cubicBezTo>
                    <a:pt x="1742" y="1022"/>
                    <a:pt x="1642" y="1062"/>
                    <a:pt x="1574" y="1136"/>
                  </a:cubicBezTo>
                  <a:cubicBezTo>
                    <a:pt x="1410" y="1300"/>
                    <a:pt x="1459" y="1579"/>
                    <a:pt x="1656" y="1694"/>
                  </a:cubicBezTo>
                  <a:cubicBezTo>
                    <a:pt x="1732" y="1728"/>
                    <a:pt x="1801" y="1738"/>
                    <a:pt x="1861" y="1738"/>
                  </a:cubicBezTo>
                  <a:cubicBezTo>
                    <a:pt x="1940" y="1738"/>
                    <a:pt x="2002" y="1721"/>
                    <a:pt x="2046" y="1721"/>
                  </a:cubicBezTo>
                  <a:cubicBezTo>
                    <a:pt x="2096" y="1721"/>
                    <a:pt x="2121" y="1743"/>
                    <a:pt x="2115" y="1841"/>
                  </a:cubicBezTo>
                  <a:cubicBezTo>
                    <a:pt x="2098" y="2038"/>
                    <a:pt x="1983" y="2202"/>
                    <a:pt x="1803" y="2300"/>
                  </a:cubicBezTo>
                  <a:cubicBezTo>
                    <a:pt x="1700" y="2352"/>
                    <a:pt x="1587" y="2377"/>
                    <a:pt x="1472" y="2377"/>
                  </a:cubicBezTo>
                  <a:cubicBezTo>
                    <a:pt x="1333" y="2377"/>
                    <a:pt x="1192" y="2340"/>
                    <a:pt x="1065" y="2267"/>
                  </a:cubicBezTo>
                  <a:cubicBezTo>
                    <a:pt x="525" y="2054"/>
                    <a:pt x="164" y="1104"/>
                    <a:pt x="803" y="563"/>
                  </a:cubicBezTo>
                  <a:cubicBezTo>
                    <a:pt x="1049" y="317"/>
                    <a:pt x="1393" y="169"/>
                    <a:pt x="1738" y="169"/>
                  </a:cubicBezTo>
                  <a:cubicBezTo>
                    <a:pt x="2492" y="202"/>
                    <a:pt x="3311" y="759"/>
                    <a:pt x="3442" y="2218"/>
                  </a:cubicBezTo>
                  <a:cubicBezTo>
                    <a:pt x="3491" y="2759"/>
                    <a:pt x="3442" y="3316"/>
                    <a:pt x="3295" y="3841"/>
                  </a:cubicBezTo>
                  <a:cubicBezTo>
                    <a:pt x="3164" y="4300"/>
                    <a:pt x="2950" y="4742"/>
                    <a:pt x="2672" y="5119"/>
                  </a:cubicBezTo>
                  <a:cubicBezTo>
                    <a:pt x="2262" y="5611"/>
                    <a:pt x="1754" y="6021"/>
                    <a:pt x="1180" y="6283"/>
                  </a:cubicBezTo>
                  <a:cubicBezTo>
                    <a:pt x="1803" y="6037"/>
                    <a:pt x="2360" y="5644"/>
                    <a:pt x="2787" y="5119"/>
                  </a:cubicBezTo>
                  <a:cubicBezTo>
                    <a:pt x="3541" y="4267"/>
                    <a:pt x="4442" y="2235"/>
                    <a:pt x="3180" y="612"/>
                  </a:cubicBezTo>
                  <a:cubicBezTo>
                    <a:pt x="2836" y="207"/>
                    <a:pt x="2318" y="0"/>
                    <a:pt x="18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6" name="Google Shape;2406;p2"/>
            <p:cNvSpPr/>
            <p:nvPr/>
          </p:nvSpPr>
          <p:spPr>
            <a:xfrm>
              <a:off x="1299050" y="2651575"/>
              <a:ext cx="227025" cy="158025"/>
            </a:xfrm>
            <a:custGeom>
              <a:avLst/>
              <a:gdLst/>
              <a:ahLst/>
              <a:cxnLst/>
              <a:rect l="l" t="t" r="r" b="b"/>
              <a:pathLst>
                <a:path w="9081" h="6321" extrusionOk="0">
                  <a:moveTo>
                    <a:pt x="2005" y="0"/>
                  </a:moveTo>
                  <a:cubicBezTo>
                    <a:pt x="1091" y="0"/>
                    <a:pt x="77" y="652"/>
                    <a:pt x="33" y="1844"/>
                  </a:cubicBezTo>
                  <a:cubicBezTo>
                    <a:pt x="0" y="2713"/>
                    <a:pt x="475" y="3533"/>
                    <a:pt x="1246" y="3926"/>
                  </a:cubicBezTo>
                  <a:cubicBezTo>
                    <a:pt x="1751" y="4189"/>
                    <a:pt x="2317" y="4297"/>
                    <a:pt x="2896" y="4297"/>
                  </a:cubicBezTo>
                  <a:cubicBezTo>
                    <a:pt x="3219" y="4297"/>
                    <a:pt x="3546" y="4263"/>
                    <a:pt x="3869" y="4205"/>
                  </a:cubicBezTo>
                  <a:cubicBezTo>
                    <a:pt x="4754" y="3959"/>
                    <a:pt x="5573" y="3615"/>
                    <a:pt x="6393" y="3418"/>
                  </a:cubicBezTo>
                  <a:cubicBezTo>
                    <a:pt x="6586" y="3371"/>
                    <a:pt x="6782" y="3347"/>
                    <a:pt x="6976" y="3347"/>
                  </a:cubicBezTo>
                  <a:cubicBezTo>
                    <a:pt x="7589" y="3347"/>
                    <a:pt x="8175" y="3584"/>
                    <a:pt x="8524" y="4057"/>
                  </a:cubicBezTo>
                  <a:cubicBezTo>
                    <a:pt x="8966" y="4631"/>
                    <a:pt x="8999" y="5565"/>
                    <a:pt x="8458" y="5975"/>
                  </a:cubicBezTo>
                  <a:cubicBezTo>
                    <a:pt x="8257" y="6137"/>
                    <a:pt x="8003" y="6212"/>
                    <a:pt x="7753" y="6212"/>
                  </a:cubicBezTo>
                  <a:cubicBezTo>
                    <a:pt x="7371" y="6212"/>
                    <a:pt x="7000" y="6036"/>
                    <a:pt x="6852" y="5729"/>
                  </a:cubicBezTo>
                  <a:cubicBezTo>
                    <a:pt x="6540" y="5221"/>
                    <a:pt x="6786" y="4565"/>
                    <a:pt x="7245" y="4451"/>
                  </a:cubicBezTo>
                  <a:cubicBezTo>
                    <a:pt x="7336" y="4412"/>
                    <a:pt x="7432" y="4394"/>
                    <a:pt x="7529" y="4394"/>
                  </a:cubicBezTo>
                  <a:cubicBezTo>
                    <a:pt x="7763" y="4394"/>
                    <a:pt x="7996" y="4504"/>
                    <a:pt x="8147" y="4713"/>
                  </a:cubicBezTo>
                  <a:cubicBezTo>
                    <a:pt x="8229" y="4893"/>
                    <a:pt x="8245" y="5090"/>
                    <a:pt x="8179" y="5287"/>
                  </a:cubicBezTo>
                  <a:cubicBezTo>
                    <a:pt x="8179" y="5326"/>
                    <a:pt x="8126" y="5398"/>
                    <a:pt x="8079" y="5398"/>
                  </a:cubicBezTo>
                  <a:cubicBezTo>
                    <a:pt x="8068" y="5398"/>
                    <a:pt x="8058" y="5394"/>
                    <a:pt x="8048" y="5385"/>
                  </a:cubicBezTo>
                  <a:cubicBezTo>
                    <a:pt x="7983" y="5319"/>
                    <a:pt x="8048" y="4975"/>
                    <a:pt x="7671" y="4926"/>
                  </a:cubicBezTo>
                  <a:cubicBezTo>
                    <a:pt x="7656" y="4924"/>
                    <a:pt x="7642" y="4923"/>
                    <a:pt x="7627" y="4923"/>
                  </a:cubicBezTo>
                  <a:cubicBezTo>
                    <a:pt x="7285" y="4923"/>
                    <a:pt x="7178" y="5473"/>
                    <a:pt x="7524" y="5631"/>
                  </a:cubicBezTo>
                  <a:cubicBezTo>
                    <a:pt x="7594" y="5662"/>
                    <a:pt x="7666" y="5676"/>
                    <a:pt x="7736" y="5676"/>
                  </a:cubicBezTo>
                  <a:cubicBezTo>
                    <a:pt x="7962" y="5676"/>
                    <a:pt x="8170" y="5528"/>
                    <a:pt x="8245" y="5303"/>
                  </a:cubicBezTo>
                  <a:cubicBezTo>
                    <a:pt x="8245" y="5287"/>
                    <a:pt x="8245" y="5287"/>
                    <a:pt x="8245" y="5287"/>
                  </a:cubicBezTo>
                  <a:cubicBezTo>
                    <a:pt x="8245" y="5270"/>
                    <a:pt x="8261" y="5254"/>
                    <a:pt x="8261" y="5237"/>
                  </a:cubicBezTo>
                  <a:lnTo>
                    <a:pt x="8261" y="5221"/>
                  </a:lnTo>
                  <a:cubicBezTo>
                    <a:pt x="8278" y="5090"/>
                    <a:pt x="8278" y="4975"/>
                    <a:pt x="8245" y="4844"/>
                  </a:cubicBezTo>
                  <a:cubicBezTo>
                    <a:pt x="8120" y="4532"/>
                    <a:pt x="7825" y="4344"/>
                    <a:pt x="7517" y="4344"/>
                  </a:cubicBezTo>
                  <a:cubicBezTo>
                    <a:pt x="7420" y="4344"/>
                    <a:pt x="7323" y="4362"/>
                    <a:pt x="7229" y="4401"/>
                  </a:cubicBezTo>
                  <a:cubicBezTo>
                    <a:pt x="6737" y="4516"/>
                    <a:pt x="6442" y="5221"/>
                    <a:pt x="6770" y="5762"/>
                  </a:cubicBezTo>
                  <a:cubicBezTo>
                    <a:pt x="6952" y="6116"/>
                    <a:pt x="7360" y="6321"/>
                    <a:pt x="7784" y="6321"/>
                  </a:cubicBezTo>
                  <a:cubicBezTo>
                    <a:pt x="8046" y="6321"/>
                    <a:pt x="8315" y="6242"/>
                    <a:pt x="8540" y="6073"/>
                  </a:cubicBezTo>
                  <a:cubicBezTo>
                    <a:pt x="8983" y="5729"/>
                    <a:pt x="9081" y="5139"/>
                    <a:pt x="8933" y="4582"/>
                  </a:cubicBezTo>
                  <a:cubicBezTo>
                    <a:pt x="8835" y="4041"/>
                    <a:pt x="8474" y="3172"/>
                    <a:pt x="7212" y="2893"/>
                  </a:cubicBezTo>
                  <a:cubicBezTo>
                    <a:pt x="7067" y="2861"/>
                    <a:pt x="6919" y="2846"/>
                    <a:pt x="6768" y="2846"/>
                  </a:cubicBezTo>
                  <a:cubicBezTo>
                    <a:pt x="5443" y="2846"/>
                    <a:pt x="3912" y="3972"/>
                    <a:pt x="2344" y="3972"/>
                  </a:cubicBezTo>
                  <a:cubicBezTo>
                    <a:pt x="2115" y="3972"/>
                    <a:pt x="1886" y="3948"/>
                    <a:pt x="1656" y="3893"/>
                  </a:cubicBezTo>
                  <a:cubicBezTo>
                    <a:pt x="1557" y="3877"/>
                    <a:pt x="1475" y="3844"/>
                    <a:pt x="1377" y="3828"/>
                  </a:cubicBezTo>
                  <a:cubicBezTo>
                    <a:pt x="1361" y="3828"/>
                    <a:pt x="1344" y="3811"/>
                    <a:pt x="1311" y="3795"/>
                  </a:cubicBezTo>
                  <a:cubicBezTo>
                    <a:pt x="607" y="3418"/>
                    <a:pt x="164" y="2664"/>
                    <a:pt x="197" y="1861"/>
                  </a:cubicBezTo>
                  <a:cubicBezTo>
                    <a:pt x="219" y="743"/>
                    <a:pt x="1183" y="111"/>
                    <a:pt x="2049" y="111"/>
                  </a:cubicBezTo>
                  <a:cubicBezTo>
                    <a:pt x="2465" y="111"/>
                    <a:pt x="2859" y="257"/>
                    <a:pt x="3114" y="566"/>
                  </a:cubicBezTo>
                  <a:cubicBezTo>
                    <a:pt x="3573" y="1008"/>
                    <a:pt x="3541" y="1762"/>
                    <a:pt x="3033" y="2172"/>
                  </a:cubicBezTo>
                  <a:cubicBezTo>
                    <a:pt x="2951" y="2238"/>
                    <a:pt x="2869" y="2271"/>
                    <a:pt x="2770" y="2303"/>
                  </a:cubicBezTo>
                  <a:cubicBezTo>
                    <a:pt x="2709" y="2316"/>
                    <a:pt x="2647" y="2322"/>
                    <a:pt x="2586" y="2322"/>
                  </a:cubicBezTo>
                  <a:cubicBezTo>
                    <a:pt x="2404" y="2322"/>
                    <a:pt x="2225" y="2266"/>
                    <a:pt x="2065" y="2156"/>
                  </a:cubicBezTo>
                  <a:cubicBezTo>
                    <a:pt x="1951" y="2074"/>
                    <a:pt x="1885" y="1910"/>
                    <a:pt x="1934" y="1779"/>
                  </a:cubicBezTo>
                  <a:lnTo>
                    <a:pt x="1934" y="1779"/>
                  </a:lnTo>
                  <a:cubicBezTo>
                    <a:pt x="2010" y="1854"/>
                    <a:pt x="2113" y="1894"/>
                    <a:pt x="2217" y="1894"/>
                  </a:cubicBezTo>
                  <a:cubicBezTo>
                    <a:pt x="2272" y="1894"/>
                    <a:pt x="2326" y="1883"/>
                    <a:pt x="2377" y="1861"/>
                  </a:cubicBezTo>
                  <a:cubicBezTo>
                    <a:pt x="2606" y="1713"/>
                    <a:pt x="2541" y="1320"/>
                    <a:pt x="2229" y="1222"/>
                  </a:cubicBezTo>
                  <a:cubicBezTo>
                    <a:pt x="2201" y="1214"/>
                    <a:pt x="2173" y="1211"/>
                    <a:pt x="2145" y="1211"/>
                  </a:cubicBezTo>
                  <a:cubicBezTo>
                    <a:pt x="1803" y="1211"/>
                    <a:pt x="1524" y="1748"/>
                    <a:pt x="1918" y="2172"/>
                  </a:cubicBezTo>
                  <a:cubicBezTo>
                    <a:pt x="2063" y="2318"/>
                    <a:pt x="2272" y="2400"/>
                    <a:pt x="2483" y="2400"/>
                  </a:cubicBezTo>
                  <a:cubicBezTo>
                    <a:pt x="2558" y="2400"/>
                    <a:pt x="2632" y="2390"/>
                    <a:pt x="2705" y="2369"/>
                  </a:cubicBezTo>
                  <a:cubicBezTo>
                    <a:pt x="2737" y="2369"/>
                    <a:pt x="2770" y="2353"/>
                    <a:pt x="2803" y="2353"/>
                  </a:cubicBezTo>
                  <a:lnTo>
                    <a:pt x="2869" y="2320"/>
                  </a:lnTo>
                  <a:lnTo>
                    <a:pt x="2901" y="2320"/>
                  </a:lnTo>
                  <a:cubicBezTo>
                    <a:pt x="3049" y="2254"/>
                    <a:pt x="3180" y="2139"/>
                    <a:pt x="3278" y="2008"/>
                  </a:cubicBezTo>
                  <a:cubicBezTo>
                    <a:pt x="3606" y="1533"/>
                    <a:pt x="3557" y="910"/>
                    <a:pt x="3164" y="500"/>
                  </a:cubicBezTo>
                  <a:cubicBezTo>
                    <a:pt x="2891" y="162"/>
                    <a:pt x="2460" y="0"/>
                    <a:pt x="200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7" name="Google Shape;2407;p2"/>
            <p:cNvSpPr/>
            <p:nvPr/>
          </p:nvSpPr>
          <p:spPr>
            <a:xfrm>
              <a:off x="1337975" y="2741450"/>
              <a:ext cx="161475" cy="92300"/>
            </a:xfrm>
            <a:custGeom>
              <a:avLst/>
              <a:gdLst/>
              <a:ahLst/>
              <a:cxnLst/>
              <a:rect l="l" t="t" r="r" b="b"/>
              <a:pathLst>
                <a:path w="6459" h="3692" extrusionOk="0">
                  <a:moveTo>
                    <a:pt x="5511" y="0"/>
                  </a:moveTo>
                  <a:cubicBezTo>
                    <a:pt x="5261" y="0"/>
                    <a:pt x="4964" y="44"/>
                    <a:pt x="4623" y="167"/>
                  </a:cubicBezTo>
                  <a:cubicBezTo>
                    <a:pt x="3775" y="457"/>
                    <a:pt x="2582" y="1019"/>
                    <a:pt x="1411" y="1019"/>
                  </a:cubicBezTo>
                  <a:cubicBezTo>
                    <a:pt x="928" y="1019"/>
                    <a:pt x="450" y="924"/>
                    <a:pt x="0" y="675"/>
                  </a:cubicBezTo>
                  <a:lnTo>
                    <a:pt x="0" y="675"/>
                  </a:lnTo>
                  <a:cubicBezTo>
                    <a:pt x="0" y="675"/>
                    <a:pt x="567" y="1333"/>
                    <a:pt x="1344" y="1333"/>
                  </a:cubicBezTo>
                  <a:cubicBezTo>
                    <a:pt x="1371" y="1333"/>
                    <a:pt x="1399" y="1333"/>
                    <a:pt x="1426" y="1331"/>
                  </a:cubicBezTo>
                  <a:cubicBezTo>
                    <a:pt x="1951" y="1294"/>
                    <a:pt x="2176" y="1158"/>
                    <a:pt x="2310" y="1158"/>
                  </a:cubicBezTo>
                  <a:cubicBezTo>
                    <a:pt x="2357" y="1158"/>
                    <a:pt x="2393" y="1174"/>
                    <a:pt x="2426" y="1216"/>
                  </a:cubicBezTo>
                  <a:cubicBezTo>
                    <a:pt x="2489" y="1305"/>
                    <a:pt x="2387" y="1364"/>
                    <a:pt x="2239" y="1364"/>
                  </a:cubicBezTo>
                  <a:cubicBezTo>
                    <a:pt x="2195" y="1364"/>
                    <a:pt x="2147" y="1359"/>
                    <a:pt x="2098" y="1347"/>
                  </a:cubicBezTo>
                  <a:cubicBezTo>
                    <a:pt x="2045" y="1330"/>
                    <a:pt x="1990" y="1321"/>
                    <a:pt x="1936" y="1321"/>
                  </a:cubicBezTo>
                  <a:cubicBezTo>
                    <a:pt x="1840" y="1321"/>
                    <a:pt x="1746" y="1350"/>
                    <a:pt x="1672" y="1413"/>
                  </a:cubicBezTo>
                  <a:cubicBezTo>
                    <a:pt x="1495" y="1574"/>
                    <a:pt x="1714" y="2085"/>
                    <a:pt x="1346" y="2085"/>
                  </a:cubicBezTo>
                  <a:cubicBezTo>
                    <a:pt x="1340" y="2085"/>
                    <a:pt x="1334" y="2085"/>
                    <a:pt x="1328" y="2085"/>
                  </a:cubicBezTo>
                  <a:lnTo>
                    <a:pt x="1328" y="2085"/>
                  </a:lnTo>
                  <a:cubicBezTo>
                    <a:pt x="1328" y="2085"/>
                    <a:pt x="1612" y="2451"/>
                    <a:pt x="2036" y="2451"/>
                  </a:cubicBezTo>
                  <a:cubicBezTo>
                    <a:pt x="2179" y="2451"/>
                    <a:pt x="2339" y="2410"/>
                    <a:pt x="2508" y="2298"/>
                  </a:cubicBezTo>
                  <a:cubicBezTo>
                    <a:pt x="3180" y="1872"/>
                    <a:pt x="2803" y="1364"/>
                    <a:pt x="3066" y="1233"/>
                  </a:cubicBezTo>
                  <a:cubicBezTo>
                    <a:pt x="3105" y="1214"/>
                    <a:pt x="3143" y="1206"/>
                    <a:pt x="3179" y="1206"/>
                  </a:cubicBezTo>
                  <a:cubicBezTo>
                    <a:pt x="3368" y="1206"/>
                    <a:pt x="3488" y="1438"/>
                    <a:pt x="3295" y="1659"/>
                  </a:cubicBezTo>
                  <a:cubicBezTo>
                    <a:pt x="3066" y="1937"/>
                    <a:pt x="2213" y="2888"/>
                    <a:pt x="3557" y="3691"/>
                  </a:cubicBezTo>
                  <a:cubicBezTo>
                    <a:pt x="3557" y="3691"/>
                    <a:pt x="3377" y="3232"/>
                    <a:pt x="3738" y="3068"/>
                  </a:cubicBezTo>
                  <a:cubicBezTo>
                    <a:pt x="4098" y="2921"/>
                    <a:pt x="4803" y="2691"/>
                    <a:pt x="4705" y="2200"/>
                  </a:cubicBezTo>
                  <a:cubicBezTo>
                    <a:pt x="4606" y="1692"/>
                    <a:pt x="4246" y="938"/>
                    <a:pt x="4836" y="495"/>
                  </a:cubicBezTo>
                  <a:cubicBezTo>
                    <a:pt x="5192" y="235"/>
                    <a:pt x="5497" y="134"/>
                    <a:pt x="5800" y="134"/>
                  </a:cubicBezTo>
                  <a:cubicBezTo>
                    <a:pt x="6015" y="134"/>
                    <a:pt x="6228" y="184"/>
                    <a:pt x="6459" y="266"/>
                  </a:cubicBezTo>
                  <a:cubicBezTo>
                    <a:pt x="6459" y="266"/>
                    <a:pt x="6127" y="0"/>
                    <a:pt x="551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8" name="Google Shape;2408;p2"/>
            <p:cNvSpPr/>
            <p:nvPr/>
          </p:nvSpPr>
          <p:spPr>
            <a:xfrm>
              <a:off x="1367875" y="2649375"/>
              <a:ext cx="90175" cy="63475"/>
            </a:xfrm>
            <a:custGeom>
              <a:avLst/>
              <a:gdLst/>
              <a:ahLst/>
              <a:cxnLst/>
              <a:rect l="l" t="t" r="r" b="b"/>
              <a:pathLst>
                <a:path w="3607" h="2539" extrusionOk="0">
                  <a:moveTo>
                    <a:pt x="1101" y="0"/>
                  </a:moveTo>
                  <a:cubicBezTo>
                    <a:pt x="505" y="0"/>
                    <a:pt x="1" y="129"/>
                    <a:pt x="1" y="129"/>
                  </a:cubicBezTo>
                  <a:cubicBezTo>
                    <a:pt x="1" y="129"/>
                    <a:pt x="952" y="211"/>
                    <a:pt x="1197" y="556"/>
                  </a:cubicBezTo>
                  <a:cubicBezTo>
                    <a:pt x="1361" y="752"/>
                    <a:pt x="1427" y="1015"/>
                    <a:pt x="1345" y="1277"/>
                  </a:cubicBezTo>
                  <a:cubicBezTo>
                    <a:pt x="1296" y="1506"/>
                    <a:pt x="1181" y="2146"/>
                    <a:pt x="2214" y="2162"/>
                  </a:cubicBezTo>
                  <a:cubicBezTo>
                    <a:pt x="3246" y="2178"/>
                    <a:pt x="3082" y="2539"/>
                    <a:pt x="3082" y="2539"/>
                  </a:cubicBezTo>
                  <a:cubicBezTo>
                    <a:pt x="3082" y="2539"/>
                    <a:pt x="3607" y="1769"/>
                    <a:pt x="2738" y="621"/>
                  </a:cubicBezTo>
                  <a:cubicBezTo>
                    <a:pt x="2364" y="125"/>
                    <a:pt x="1688" y="0"/>
                    <a:pt x="110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9" name="Google Shape;2409;p2"/>
            <p:cNvSpPr/>
            <p:nvPr/>
          </p:nvSpPr>
          <p:spPr>
            <a:xfrm>
              <a:off x="1332225" y="2582525"/>
              <a:ext cx="56575" cy="67225"/>
            </a:xfrm>
            <a:custGeom>
              <a:avLst/>
              <a:gdLst/>
              <a:ahLst/>
              <a:cxnLst/>
              <a:rect l="l" t="t" r="r" b="b"/>
              <a:pathLst>
                <a:path w="2263" h="2689" extrusionOk="0">
                  <a:moveTo>
                    <a:pt x="1132" y="0"/>
                  </a:moveTo>
                  <a:lnTo>
                    <a:pt x="1132" y="0"/>
                  </a:lnTo>
                  <a:cubicBezTo>
                    <a:pt x="837" y="164"/>
                    <a:pt x="738" y="705"/>
                    <a:pt x="804" y="1443"/>
                  </a:cubicBezTo>
                  <a:cubicBezTo>
                    <a:pt x="870" y="2181"/>
                    <a:pt x="1" y="2623"/>
                    <a:pt x="1" y="2623"/>
                  </a:cubicBezTo>
                  <a:cubicBezTo>
                    <a:pt x="591" y="2410"/>
                    <a:pt x="1771" y="2689"/>
                    <a:pt x="2017" y="2017"/>
                  </a:cubicBezTo>
                  <a:cubicBezTo>
                    <a:pt x="2263" y="1361"/>
                    <a:pt x="1640" y="935"/>
                    <a:pt x="1279" y="738"/>
                  </a:cubicBezTo>
                  <a:cubicBezTo>
                    <a:pt x="919" y="541"/>
                    <a:pt x="1132" y="1"/>
                    <a:pt x="11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0" name="Google Shape;2410;p2"/>
            <p:cNvSpPr/>
            <p:nvPr/>
          </p:nvSpPr>
          <p:spPr>
            <a:xfrm>
              <a:off x="1247825" y="2611625"/>
              <a:ext cx="79525" cy="107800"/>
            </a:xfrm>
            <a:custGeom>
              <a:avLst/>
              <a:gdLst/>
              <a:ahLst/>
              <a:cxnLst/>
              <a:rect l="l" t="t" r="r" b="b"/>
              <a:pathLst>
                <a:path w="3181" h="4312" extrusionOk="0">
                  <a:moveTo>
                    <a:pt x="2803" y="0"/>
                  </a:moveTo>
                  <a:cubicBezTo>
                    <a:pt x="2725" y="92"/>
                    <a:pt x="2605" y="141"/>
                    <a:pt x="2485" y="141"/>
                  </a:cubicBezTo>
                  <a:cubicBezTo>
                    <a:pt x="2454" y="141"/>
                    <a:pt x="2423" y="138"/>
                    <a:pt x="2393" y="131"/>
                  </a:cubicBezTo>
                  <a:cubicBezTo>
                    <a:pt x="2335" y="120"/>
                    <a:pt x="2250" y="110"/>
                    <a:pt x="2151" y="110"/>
                  </a:cubicBezTo>
                  <a:cubicBezTo>
                    <a:pt x="1831" y="110"/>
                    <a:pt x="1367" y="213"/>
                    <a:pt x="1230" y="689"/>
                  </a:cubicBezTo>
                  <a:cubicBezTo>
                    <a:pt x="1049" y="1312"/>
                    <a:pt x="1197" y="1705"/>
                    <a:pt x="1410" y="1885"/>
                  </a:cubicBezTo>
                  <a:cubicBezTo>
                    <a:pt x="1623" y="2066"/>
                    <a:pt x="1623" y="2443"/>
                    <a:pt x="1475" y="2508"/>
                  </a:cubicBezTo>
                  <a:cubicBezTo>
                    <a:pt x="1439" y="2525"/>
                    <a:pt x="1402" y="2533"/>
                    <a:pt x="1367" y="2533"/>
                  </a:cubicBezTo>
                  <a:cubicBezTo>
                    <a:pt x="1198" y="2533"/>
                    <a:pt x="1066" y="2357"/>
                    <a:pt x="1148" y="2180"/>
                  </a:cubicBezTo>
                  <a:cubicBezTo>
                    <a:pt x="1221" y="1960"/>
                    <a:pt x="1045" y="1728"/>
                    <a:pt x="820" y="1728"/>
                  </a:cubicBezTo>
                  <a:cubicBezTo>
                    <a:pt x="793" y="1728"/>
                    <a:pt x="766" y="1731"/>
                    <a:pt x="738" y="1738"/>
                  </a:cubicBezTo>
                  <a:cubicBezTo>
                    <a:pt x="685" y="1744"/>
                    <a:pt x="638" y="1748"/>
                    <a:pt x="594" y="1748"/>
                  </a:cubicBezTo>
                  <a:cubicBezTo>
                    <a:pt x="421" y="1748"/>
                    <a:pt x="318" y="1695"/>
                    <a:pt x="279" y="1590"/>
                  </a:cubicBezTo>
                  <a:lnTo>
                    <a:pt x="279" y="1590"/>
                  </a:lnTo>
                  <a:cubicBezTo>
                    <a:pt x="279" y="1590"/>
                    <a:pt x="0" y="2492"/>
                    <a:pt x="689" y="2918"/>
                  </a:cubicBezTo>
                  <a:cubicBezTo>
                    <a:pt x="1377" y="3360"/>
                    <a:pt x="1738" y="4049"/>
                    <a:pt x="2131" y="4311"/>
                  </a:cubicBezTo>
                  <a:cubicBezTo>
                    <a:pt x="2131" y="4311"/>
                    <a:pt x="1525" y="3344"/>
                    <a:pt x="2082" y="2475"/>
                  </a:cubicBezTo>
                  <a:cubicBezTo>
                    <a:pt x="2639" y="1607"/>
                    <a:pt x="3180" y="1344"/>
                    <a:pt x="280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1" name="Google Shape;2411;p2"/>
            <p:cNvSpPr/>
            <p:nvPr/>
          </p:nvSpPr>
          <p:spPr>
            <a:xfrm>
              <a:off x="1142925" y="2453100"/>
              <a:ext cx="202850" cy="202800"/>
            </a:xfrm>
            <a:custGeom>
              <a:avLst/>
              <a:gdLst/>
              <a:ahLst/>
              <a:cxnLst/>
              <a:rect l="l" t="t" r="r" b="b"/>
              <a:pathLst>
                <a:path w="8114" h="8112" extrusionOk="0">
                  <a:moveTo>
                    <a:pt x="2338" y="0"/>
                  </a:moveTo>
                  <a:cubicBezTo>
                    <a:pt x="2252" y="0"/>
                    <a:pt x="2167" y="5"/>
                    <a:pt x="2082" y="14"/>
                  </a:cubicBezTo>
                  <a:cubicBezTo>
                    <a:pt x="754" y="178"/>
                    <a:pt x="0" y="1981"/>
                    <a:pt x="770" y="3227"/>
                  </a:cubicBezTo>
                  <a:cubicBezTo>
                    <a:pt x="1385" y="4216"/>
                    <a:pt x="2494" y="4479"/>
                    <a:pt x="3468" y="4479"/>
                  </a:cubicBezTo>
                  <a:cubicBezTo>
                    <a:pt x="3559" y="4479"/>
                    <a:pt x="3649" y="4477"/>
                    <a:pt x="3737" y="4473"/>
                  </a:cubicBezTo>
                  <a:cubicBezTo>
                    <a:pt x="3950" y="4473"/>
                    <a:pt x="4196" y="4456"/>
                    <a:pt x="4442" y="4423"/>
                  </a:cubicBezTo>
                  <a:cubicBezTo>
                    <a:pt x="4442" y="4423"/>
                    <a:pt x="4648" y="4389"/>
                    <a:pt x="4955" y="4389"/>
                  </a:cubicBezTo>
                  <a:cubicBezTo>
                    <a:pt x="5438" y="4389"/>
                    <a:pt x="6172" y="4474"/>
                    <a:pt x="6753" y="4915"/>
                  </a:cubicBezTo>
                  <a:cubicBezTo>
                    <a:pt x="7147" y="5243"/>
                    <a:pt x="7409" y="5718"/>
                    <a:pt x="7507" y="6227"/>
                  </a:cubicBezTo>
                  <a:cubicBezTo>
                    <a:pt x="7507" y="6227"/>
                    <a:pt x="7671" y="7423"/>
                    <a:pt x="7097" y="8079"/>
                  </a:cubicBezTo>
                  <a:lnTo>
                    <a:pt x="7065" y="8112"/>
                  </a:lnTo>
                  <a:cubicBezTo>
                    <a:pt x="7065" y="8112"/>
                    <a:pt x="8114" y="7587"/>
                    <a:pt x="7983" y="5981"/>
                  </a:cubicBezTo>
                  <a:cubicBezTo>
                    <a:pt x="7874" y="4664"/>
                    <a:pt x="6811" y="4011"/>
                    <a:pt x="5471" y="4011"/>
                  </a:cubicBezTo>
                  <a:cubicBezTo>
                    <a:pt x="5193" y="4011"/>
                    <a:pt x="4902" y="4039"/>
                    <a:pt x="4606" y="4096"/>
                  </a:cubicBezTo>
                  <a:cubicBezTo>
                    <a:pt x="4097" y="4196"/>
                    <a:pt x="3644" y="4246"/>
                    <a:pt x="3237" y="4246"/>
                  </a:cubicBezTo>
                  <a:cubicBezTo>
                    <a:pt x="2713" y="4246"/>
                    <a:pt x="2265" y="4163"/>
                    <a:pt x="1869" y="3997"/>
                  </a:cubicBezTo>
                  <a:cubicBezTo>
                    <a:pt x="1475" y="3817"/>
                    <a:pt x="1147" y="3522"/>
                    <a:pt x="918" y="3145"/>
                  </a:cubicBezTo>
                  <a:cubicBezTo>
                    <a:pt x="180" y="1998"/>
                    <a:pt x="885" y="309"/>
                    <a:pt x="2098" y="162"/>
                  </a:cubicBezTo>
                  <a:cubicBezTo>
                    <a:pt x="2196" y="147"/>
                    <a:pt x="2296" y="140"/>
                    <a:pt x="2396" y="140"/>
                  </a:cubicBezTo>
                  <a:cubicBezTo>
                    <a:pt x="2861" y="140"/>
                    <a:pt x="3320" y="300"/>
                    <a:pt x="3590" y="637"/>
                  </a:cubicBezTo>
                  <a:cubicBezTo>
                    <a:pt x="3868" y="1030"/>
                    <a:pt x="3918" y="1555"/>
                    <a:pt x="3721" y="1998"/>
                  </a:cubicBezTo>
                  <a:cubicBezTo>
                    <a:pt x="3576" y="2339"/>
                    <a:pt x="3242" y="2544"/>
                    <a:pt x="2895" y="2544"/>
                  </a:cubicBezTo>
                  <a:cubicBezTo>
                    <a:pt x="2810" y="2544"/>
                    <a:pt x="2723" y="2532"/>
                    <a:pt x="2639" y="2506"/>
                  </a:cubicBezTo>
                  <a:cubicBezTo>
                    <a:pt x="2196" y="2407"/>
                    <a:pt x="2016" y="1965"/>
                    <a:pt x="2360" y="1916"/>
                  </a:cubicBezTo>
                  <a:cubicBezTo>
                    <a:pt x="2770" y="1850"/>
                    <a:pt x="2836" y="1506"/>
                    <a:pt x="2705" y="1211"/>
                  </a:cubicBezTo>
                  <a:cubicBezTo>
                    <a:pt x="2645" y="1091"/>
                    <a:pt x="2510" y="1026"/>
                    <a:pt x="2365" y="1026"/>
                  </a:cubicBezTo>
                  <a:cubicBezTo>
                    <a:pt x="2152" y="1026"/>
                    <a:pt x="1917" y="1168"/>
                    <a:pt x="1869" y="1489"/>
                  </a:cubicBezTo>
                  <a:cubicBezTo>
                    <a:pt x="1803" y="1768"/>
                    <a:pt x="1885" y="2047"/>
                    <a:pt x="2065" y="2243"/>
                  </a:cubicBezTo>
                  <a:cubicBezTo>
                    <a:pt x="2241" y="2436"/>
                    <a:pt x="2578" y="2598"/>
                    <a:pt x="2923" y="2598"/>
                  </a:cubicBezTo>
                  <a:cubicBezTo>
                    <a:pt x="3255" y="2598"/>
                    <a:pt x="3594" y="2448"/>
                    <a:pt x="3803" y="2030"/>
                  </a:cubicBezTo>
                  <a:cubicBezTo>
                    <a:pt x="4032" y="1555"/>
                    <a:pt x="3983" y="998"/>
                    <a:pt x="3688" y="572"/>
                  </a:cubicBezTo>
                  <a:cubicBezTo>
                    <a:pt x="3378" y="177"/>
                    <a:pt x="2862" y="0"/>
                    <a:pt x="233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2" name="Google Shape;2412;p2"/>
            <p:cNvSpPr/>
            <p:nvPr/>
          </p:nvSpPr>
          <p:spPr>
            <a:xfrm>
              <a:off x="1175700" y="2569525"/>
              <a:ext cx="116400" cy="59325"/>
            </a:xfrm>
            <a:custGeom>
              <a:avLst/>
              <a:gdLst/>
              <a:ahLst/>
              <a:cxnLst/>
              <a:rect l="l" t="t" r="r" b="b"/>
              <a:pathLst>
                <a:path w="4656" h="2373" extrusionOk="0">
                  <a:moveTo>
                    <a:pt x="3570" y="1"/>
                  </a:moveTo>
                  <a:cubicBezTo>
                    <a:pt x="3274" y="1"/>
                    <a:pt x="2923" y="42"/>
                    <a:pt x="2525" y="160"/>
                  </a:cubicBezTo>
                  <a:cubicBezTo>
                    <a:pt x="1969" y="324"/>
                    <a:pt x="1497" y="386"/>
                    <a:pt x="1110" y="386"/>
                  </a:cubicBezTo>
                  <a:cubicBezTo>
                    <a:pt x="573" y="386"/>
                    <a:pt x="201" y="267"/>
                    <a:pt x="0" y="143"/>
                  </a:cubicBezTo>
                  <a:lnTo>
                    <a:pt x="0" y="143"/>
                  </a:lnTo>
                  <a:cubicBezTo>
                    <a:pt x="131" y="258"/>
                    <a:pt x="263" y="389"/>
                    <a:pt x="377" y="520"/>
                  </a:cubicBezTo>
                  <a:cubicBezTo>
                    <a:pt x="438" y="641"/>
                    <a:pt x="596" y="1390"/>
                    <a:pt x="1186" y="1390"/>
                  </a:cubicBezTo>
                  <a:cubicBezTo>
                    <a:pt x="1235" y="1390"/>
                    <a:pt x="1288" y="1384"/>
                    <a:pt x="1344" y="1373"/>
                  </a:cubicBezTo>
                  <a:cubicBezTo>
                    <a:pt x="2082" y="1225"/>
                    <a:pt x="1935" y="750"/>
                    <a:pt x="2410" y="619"/>
                  </a:cubicBezTo>
                  <a:cubicBezTo>
                    <a:pt x="2502" y="590"/>
                    <a:pt x="2581" y="578"/>
                    <a:pt x="2647" y="578"/>
                  </a:cubicBezTo>
                  <a:cubicBezTo>
                    <a:pt x="2920" y="578"/>
                    <a:pt x="2971" y="782"/>
                    <a:pt x="2852" y="848"/>
                  </a:cubicBezTo>
                  <a:cubicBezTo>
                    <a:pt x="2795" y="892"/>
                    <a:pt x="2743" y="906"/>
                    <a:pt x="2688" y="906"/>
                  </a:cubicBezTo>
                  <a:cubicBezTo>
                    <a:pt x="2618" y="906"/>
                    <a:pt x="2543" y="883"/>
                    <a:pt x="2443" y="865"/>
                  </a:cubicBezTo>
                  <a:cubicBezTo>
                    <a:pt x="2435" y="864"/>
                    <a:pt x="2426" y="863"/>
                    <a:pt x="2416" y="863"/>
                  </a:cubicBezTo>
                  <a:cubicBezTo>
                    <a:pt x="2234" y="863"/>
                    <a:pt x="1811" y="1018"/>
                    <a:pt x="1967" y="1438"/>
                  </a:cubicBezTo>
                  <a:cubicBezTo>
                    <a:pt x="2131" y="1865"/>
                    <a:pt x="2377" y="2225"/>
                    <a:pt x="2098" y="2373"/>
                  </a:cubicBezTo>
                  <a:cubicBezTo>
                    <a:pt x="2098" y="2373"/>
                    <a:pt x="3033" y="2373"/>
                    <a:pt x="3344" y="2110"/>
                  </a:cubicBezTo>
                  <a:cubicBezTo>
                    <a:pt x="3705" y="1848"/>
                    <a:pt x="3852" y="1406"/>
                    <a:pt x="3721" y="979"/>
                  </a:cubicBezTo>
                  <a:cubicBezTo>
                    <a:pt x="3623" y="505"/>
                    <a:pt x="3930" y="197"/>
                    <a:pt x="4398" y="197"/>
                  </a:cubicBezTo>
                  <a:cubicBezTo>
                    <a:pt x="4479" y="197"/>
                    <a:pt x="4566" y="206"/>
                    <a:pt x="4655" y="225"/>
                  </a:cubicBezTo>
                  <a:cubicBezTo>
                    <a:pt x="4655" y="225"/>
                    <a:pt x="4262" y="1"/>
                    <a:pt x="35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3" name="Google Shape;2413;p2"/>
            <p:cNvSpPr/>
            <p:nvPr/>
          </p:nvSpPr>
          <p:spPr>
            <a:xfrm>
              <a:off x="1204800" y="2460000"/>
              <a:ext cx="80750" cy="84125"/>
            </a:xfrm>
            <a:custGeom>
              <a:avLst/>
              <a:gdLst/>
              <a:ahLst/>
              <a:cxnLst/>
              <a:rect l="l" t="t" r="r" b="b"/>
              <a:pathLst>
                <a:path w="3230" h="3365" extrusionOk="0">
                  <a:moveTo>
                    <a:pt x="1262" y="0"/>
                  </a:moveTo>
                  <a:lnTo>
                    <a:pt x="1262" y="0"/>
                  </a:lnTo>
                  <a:cubicBezTo>
                    <a:pt x="1688" y="427"/>
                    <a:pt x="1836" y="1082"/>
                    <a:pt x="1639" y="1656"/>
                  </a:cubicBezTo>
                  <a:cubicBezTo>
                    <a:pt x="1410" y="2417"/>
                    <a:pt x="886" y="2617"/>
                    <a:pt x="436" y="2617"/>
                  </a:cubicBezTo>
                  <a:cubicBezTo>
                    <a:pt x="276" y="2617"/>
                    <a:pt x="125" y="2592"/>
                    <a:pt x="0" y="2558"/>
                  </a:cubicBezTo>
                  <a:lnTo>
                    <a:pt x="0" y="2558"/>
                  </a:lnTo>
                  <a:cubicBezTo>
                    <a:pt x="0" y="2558"/>
                    <a:pt x="244" y="3364"/>
                    <a:pt x="1009" y="3364"/>
                  </a:cubicBezTo>
                  <a:cubicBezTo>
                    <a:pt x="1038" y="3364"/>
                    <a:pt x="1068" y="3363"/>
                    <a:pt x="1098" y="3361"/>
                  </a:cubicBezTo>
                  <a:cubicBezTo>
                    <a:pt x="1951" y="3295"/>
                    <a:pt x="1902" y="2639"/>
                    <a:pt x="1885" y="2361"/>
                  </a:cubicBezTo>
                  <a:cubicBezTo>
                    <a:pt x="1885" y="2066"/>
                    <a:pt x="1869" y="1836"/>
                    <a:pt x="1967" y="1836"/>
                  </a:cubicBezTo>
                  <a:cubicBezTo>
                    <a:pt x="2082" y="1836"/>
                    <a:pt x="2115" y="1951"/>
                    <a:pt x="2049" y="2148"/>
                  </a:cubicBezTo>
                  <a:cubicBezTo>
                    <a:pt x="1983" y="2344"/>
                    <a:pt x="1836" y="2984"/>
                    <a:pt x="2934" y="3098"/>
                  </a:cubicBezTo>
                  <a:cubicBezTo>
                    <a:pt x="2787" y="3000"/>
                    <a:pt x="2770" y="2803"/>
                    <a:pt x="2869" y="2689"/>
                  </a:cubicBezTo>
                  <a:cubicBezTo>
                    <a:pt x="3016" y="2426"/>
                    <a:pt x="3229" y="1967"/>
                    <a:pt x="2508" y="1345"/>
                  </a:cubicBezTo>
                  <a:cubicBezTo>
                    <a:pt x="1770" y="722"/>
                    <a:pt x="1721" y="279"/>
                    <a:pt x="12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4" name="Google Shape;2414;p2"/>
            <p:cNvSpPr/>
            <p:nvPr/>
          </p:nvSpPr>
          <p:spPr>
            <a:xfrm>
              <a:off x="1122025" y="2340575"/>
              <a:ext cx="47950" cy="191575"/>
            </a:xfrm>
            <a:custGeom>
              <a:avLst/>
              <a:gdLst/>
              <a:ahLst/>
              <a:cxnLst/>
              <a:rect l="l" t="t" r="r" b="b"/>
              <a:pathLst>
                <a:path w="1918" h="7663" extrusionOk="0">
                  <a:moveTo>
                    <a:pt x="625" y="0"/>
                  </a:moveTo>
                  <a:cubicBezTo>
                    <a:pt x="557" y="0"/>
                    <a:pt x="484" y="17"/>
                    <a:pt x="410" y="57"/>
                  </a:cubicBezTo>
                  <a:cubicBezTo>
                    <a:pt x="0" y="286"/>
                    <a:pt x="328" y="827"/>
                    <a:pt x="590" y="1089"/>
                  </a:cubicBezTo>
                  <a:cubicBezTo>
                    <a:pt x="852" y="1352"/>
                    <a:pt x="869" y="2630"/>
                    <a:pt x="738" y="3991"/>
                  </a:cubicBezTo>
                  <a:cubicBezTo>
                    <a:pt x="607" y="5351"/>
                    <a:pt x="754" y="7138"/>
                    <a:pt x="1459" y="7662"/>
                  </a:cubicBezTo>
                  <a:cubicBezTo>
                    <a:pt x="1459" y="7662"/>
                    <a:pt x="803" y="7056"/>
                    <a:pt x="951" y="5171"/>
                  </a:cubicBezTo>
                  <a:cubicBezTo>
                    <a:pt x="1098" y="3286"/>
                    <a:pt x="1918" y="1499"/>
                    <a:pt x="1180" y="368"/>
                  </a:cubicBezTo>
                  <a:cubicBezTo>
                    <a:pt x="1180" y="368"/>
                    <a:pt x="946" y="0"/>
                    <a:pt x="6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5" name="Google Shape;2415;p2"/>
            <p:cNvSpPr/>
            <p:nvPr/>
          </p:nvSpPr>
          <p:spPr>
            <a:xfrm>
              <a:off x="1002350" y="2315775"/>
              <a:ext cx="213950" cy="254475"/>
            </a:xfrm>
            <a:custGeom>
              <a:avLst/>
              <a:gdLst/>
              <a:ahLst/>
              <a:cxnLst/>
              <a:rect l="l" t="t" r="r" b="b"/>
              <a:pathLst>
                <a:path w="8558" h="10179" extrusionOk="0">
                  <a:moveTo>
                    <a:pt x="2275" y="1"/>
                  </a:moveTo>
                  <a:cubicBezTo>
                    <a:pt x="1364" y="1"/>
                    <a:pt x="525" y="449"/>
                    <a:pt x="296" y="1164"/>
                  </a:cubicBezTo>
                  <a:cubicBezTo>
                    <a:pt x="1" y="1967"/>
                    <a:pt x="411" y="2672"/>
                    <a:pt x="820" y="2885"/>
                  </a:cubicBezTo>
                  <a:cubicBezTo>
                    <a:pt x="1045" y="3031"/>
                    <a:pt x="1306" y="3094"/>
                    <a:pt x="1562" y="3094"/>
                  </a:cubicBezTo>
                  <a:cubicBezTo>
                    <a:pt x="2109" y="3094"/>
                    <a:pt x="2632" y="2805"/>
                    <a:pt x="2722" y="2426"/>
                  </a:cubicBezTo>
                  <a:cubicBezTo>
                    <a:pt x="2866" y="2022"/>
                    <a:pt x="2554" y="1632"/>
                    <a:pt x="2165" y="1632"/>
                  </a:cubicBezTo>
                  <a:cubicBezTo>
                    <a:pt x="2112" y="1632"/>
                    <a:pt x="2056" y="1639"/>
                    <a:pt x="2001" y="1655"/>
                  </a:cubicBezTo>
                  <a:cubicBezTo>
                    <a:pt x="1673" y="1721"/>
                    <a:pt x="1492" y="2065"/>
                    <a:pt x="1607" y="2377"/>
                  </a:cubicBezTo>
                  <a:cubicBezTo>
                    <a:pt x="1695" y="2629"/>
                    <a:pt x="1978" y="2658"/>
                    <a:pt x="2103" y="2658"/>
                  </a:cubicBezTo>
                  <a:cubicBezTo>
                    <a:pt x="2141" y="2658"/>
                    <a:pt x="2164" y="2655"/>
                    <a:pt x="2164" y="2655"/>
                  </a:cubicBezTo>
                  <a:lnTo>
                    <a:pt x="2164" y="2655"/>
                  </a:lnTo>
                  <a:cubicBezTo>
                    <a:pt x="2100" y="2831"/>
                    <a:pt x="1888" y="2955"/>
                    <a:pt x="1630" y="2955"/>
                  </a:cubicBezTo>
                  <a:cubicBezTo>
                    <a:pt x="1432" y="2955"/>
                    <a:pt x="1207" y="2882"/>
                    <a:pt x="1001" y="2704"/>
                  </a:cubicBezTo>
                  <a:cubicBezTo>
                    <a:pt x="575" y="2311"/>
                    <a:pt x="493" y="1082"/>
                    <a:pt x="1214" y="508"/>
                  </a:cubicBezTo>
                  <a:cubicBezTo>
                    <a:pt x="1554" y="260"/>
                    <a:pt x="1953" y="130"/>
                    <a:pt x="2383" y="130"/>
                  </a:cubicBezTo>
                  <a:cubicBezTo>
                    <a:pt x="2408" y="130"/>
                    <a:pt x="2434" y="130"/>
                    <a:pt x="2460" y="131"/>
                  </a:cubicBezTo>
                  <a:cubicBezTo>
                    <a:pt x="2591" y="147"/>
                    <a:pt x="2722" y="164"/>
                    <a:pt x="2837" y="196"/>
                  </a:cubicBezTo>
                  <a:cubicBezTo>
                    <a:pt x="3935" y="459"/>
                    <a:pt x="4656" y="1639"/>
                    <a:pt x="4885" y="2868"/>
                  </a:cubicBezTo>
                  <a:cubicBezTo>
                    <a:pt x="5131" y="4098"/>
                    <a:pt x="4885" y="5360"/>
                    <a:pt x="4967" y="6474"/>
                  </a:cubicBezTo>
                  <a:cubicBezTo>
                    <a:pt x="4918" y="7491"/>
                    <a:pt x="5312" y="8490"/>
                    <a:pt x="6049" y="9195"/>
                  </a:cubicBezTo>
                  <a:cubicBezTo>
                    <a:pt x="6754" y="9802"/>
                    <a:pt x="7639" y="10146"/>
                    <a:pt x="8557" y="10179"/>
                  </a:cubicBezTo>
                  <a:cubicBezTo>
                    <a:pt x="7639" y="10113"/>
                    <a:pt x="6787" y="9753"/>
                    <a:pt x="6115" y="9130"/>
                  </a:cubicBezTo>
                  <a:cubicBezTo>
                    <a:pt x="5394" y="8441"/>
                    <a:pt x="5033" y="7458"/>
                    <a:pt x="5082" y="6474"/>
                  </a:cubicBezTo>
                  <a:cubicBezTo>
                    <a:pt x="5033" y="5360"/>
                    <a:pt x="5279" y="4130"/>
                    <a:pt x="5033" y="2835"/>
                  </a:cubicBezTo>
                  <a:cubicBezTo>
                    <a:pt x="4803" y="1573"/>
                    <a:pt x="4049" y="328"/>
                    <a:pt x="2869" y="65"/>
                  </a:cubicBezTo>
                  <a:cubicBezTo>
                    <a:pt x="2671" y="22"/>
                    <a:pt x="2471" y="1"/>
                    <a:pt x="227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6" name="Google Shape;2416;p2"/>
            <p:cNvSpPr/>
            <p:nvPr/>
          </p:nvSpPr>
          <p:spPr>
            <a:xfrm>
              <a:off x="1051950" y="2351225"/>
              <a:ext cx="62725" cy="52725"/>
            </a:xfrm>
            <a:custGeom>
              <a:avLst/>
              <a:gdLst/>
              <a:ahLst/>
              <a:cxnLst/>
              <a:rect l="l" t="t" r="r" b="b"/>
              <a:pathLst>
                <a:path w="2509" h="2109" extrusionOk="0">
                  <a:moveTo>
                    <a:pt x="1807" y="0"/>
                  </a:moveTo>
                  <a:cubicBezTo>
                    <a:pt x="1334" y="0"/>
                    <a:pt x="1021" y="400"/>
                    <a:pt x="934" y="1090"/>
                  </a:cubicBezTo>
                  <a:cubicBezTo>
                    <a:pt x="855" y="1735"/>
                    <a:pt x="301" y="1798"/>
                    <a:pt x="85" y="1798"/>
                  </a:cubicBezTo>
                  <a:cubicBezTo>
                    <a:pt x="33" y="1798"/>
                    <a:pt x="0" y="1794"/>
                    <a:pt x="0" y="1794"/>
                  </a:cubicBezTo>
                  <a:lnTo>
                    <a:pt x="0" y="1794"/>
                  </a:lnTo>
                  <a:cubicBezTo>
                    <a:pt x="121" y="1849"/>
                    <a:pt x="702" y="2109"/>
                    <a:pt x="1241" y="2109"/>
                  </a:cubicBezTo>
                  <a:cubicBezTo>
                    <a:pt x="1509" y="2109"/>
                    <a:pt x="1766" y="2045"/>
                    <a:pt x="1951" y="1860"/>
                  </a:cubicBezTo>
                  <a:cubicBezTo>
                    <a:pt x="2508" y="1319"/>
                    <a:pt x="2115" y="614"/>
                    <a:pt x="1967" y="385"/>
                  </a:cubicBezTo>
                  <a:cubicBezTo>
                    <a:pt x="1869" y="270"/>
                    <a:pt x="1902" y="106"/>
                    <a:pt x="2016" y="24"/>
                  </a:cubicBezTo>
                  <a:cubicBezTo>
                    <a:pt x="1943" y="8"/>
                    <a:pt x="1874" y="0"/>
                    <a:pt x="180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7" name="Google Shape;2417;p2"/>
            <p:cNvSpPr/>
            <p:nvPr/>
          </p:nvSpPr>
          <p:spPr>
            <a:xfrm>
              <a:off x="990475" y="2355100"/>
              <a:ext cx="120900" cy="136900"/>
            </a:xfrm>
            <a:custGeom>
              <a:avLst/>
              <a:gdLst/>
              <a:ahLst/>
              <a:cxnLst/>
              <a:rect l="l" t="t" r="r" b="b"/>
              <a:pathLst>
                <a:path w="4836" h="5476" extrusionOk="0">
                  <a:moveTo>
                    <a:pt x="476" y="0"/>
                  </a:moveTo>
                  <a:lnTo>
                    <a:pt x="476" y="0"/>
                  </a:lnTo>
                  <a:cubicBezTo>
                    <a:pt x="0" y="820"/>
                    <a:pt x="230" y="2131"/>
                    <a:pt x="869" y="3033"/>
                  </a:cubicBezTo>
                  <a:cubicBezTo>
                    <a:pt x="1350" y="3716"/>
                    <a:pt x="2123" y="3794"/>
                    <a:pt x="2451" y="3794"/>
                  </a:cubicBezTo>
                  <a:cubicBezTo>
                    <a:pt x="2548" y="3794"/>
                    <a:pt x="2607" y="3787"/>
                    <a:pt x="2607" y="3787"/>
                  </a:cubicBezTo>
                  <a:cubicBezTo>
                    <a:pt x="2328" y="3705"/>
                    <a:pt x="2279" y="3377"/>
                    <a:pt x="2476" y="3131"/>
                  </a:cubicBezTo>
                  <a:cubicBezTo>
                    <a:pt x="2623" y="2984"/>
                    <a:pt x="2607" y="2721"/>
                    <a:pt x="2410" y="2607"/>
                  </a:cubicBezTo>
                  <a:cubicBezTo>
                    <a:pt x="2295" y="2557"/>
                    <a:pt x="2017" y="2328"/>
                    <a:pt x="2246" y="2197"/>
                  </a:cubicBezTo>
                  <a:cubicBezTo>
                    <a:pt x="2274" y="2179"/>
                    <a:pt x="2305" y="2170"/>
                    <a:pt x="2338" y="2170"/>
                  </a:cubicBezTo>
                  <a:cubicBezTo>
                    <a:pt x="2576" y="2170"/>
                    <a:pt x="2912" y="2611"/>
                    <a:pt x="2869" y="3115"/>
                  </a:cubicBezTo>
                  <a:cubicBezTo>
                    <a:pt x="2820" y="3688"/>
                    <a:pt x="3098" y="3852"/>
                    <a:pt x="3492" y="4131"/>
                  </a:cubicBezTo>
                  <a:cubicBezTo>
                    <a:pt x="3902" y="4410"/>
                    <a:pt x="3656" y="4934"/>
                    <a:pt x="3656" y="4934"/>
                  </a:cubicBezTo>
                  <a:cubicBezTo>
                    <a:pt x="4377" y="4524"/>
                    <a:pt x="4213" y="3852"/>
                    <a:pt x="4115" y="3705"/>
                  </a:cubicBezTo>
                  <a:cubicBezTo>
                    <a:pt x="4033" y="3541"/>
                    <a:pt x="3852" y="3295"/>
                    <a:pt x="4082" y="3197"/>
                  </a:cubicBezTo>
                  <a:cubicBezTo>
                    <a:pt x="4095" y="3191"/>
                    <a:pt x="4108" y="3188"/>
                    <a:pt x="4121" y="3188"/>
                  </a:cubicBezTo>
                  <a:cubicBezTo>
                    <a:pt x="4321" y="3188"/>
                    <a:pt x="4392" y="3909"/>
                    <a:pt x="4377" y="4557"/>
                  </a:cubicBezTo>
                  <a:cubicBezTo>
                    <a:pt x="4344" y="4918"/>
                    <a:pt x="4524" y="5278"/>
                    <a:pt x="4836" y="5475"/>
                  </a:cubicBezTo>
                  <a:cubicBezTo>
                    <a:pt x="4688" y="5147"/>
                    <a:pt x="4623" y="4803"/>
                    <a:pt x="4639" y="4442"/>
                  </a:cubicBezTo>
                  <a:cubicBezTo>
                    <a:pt x="4639" y="3934"/>
                    <a:pt x="4738" y="3033"/>
                    <a:pt x="3820" y="2393"/>
                  </a:cubicBezTo>
                  <a:cubicBezTo>
                    <a:pt x="2918" y="1771"/>
                    <a:pt x="1820" y="2049"/>
                    <a:pt x="1017" y="1492"/>
                  </a:cubicBezTo>
                  <a:cubicBezTo>
                    <a:pt x="558" y="1148"/>
                    <a:pt x="345" y="558"/>
                    <a:pt x="4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8" name="Google Shape;2418;p2"/>
            <p:cNvSpPr/>
            <p:nvPr/>
          </p:nvSpPr>
          <p:spPr>
            <a:xfrm>
              <a:off x="950325" y="2316475"/>
              <a:ext cx="74600" cy="48825"/>
            </a:xfrm>
            <a:custGeom>
              <a:avLst/>
              <a:gdLst/>
              <a:ahLst/>
              <a:cxnLst/>
              <a:rect l="l" t="t" r="r" b="b"/>
              <a:pathLst>
                <a:path w="2984" h="1953" extrusionOk="0">
                  <a:moveTo>
                    <a:pt x="2055" y="1"/>
                  </a:moveTo>
                  <a:cubicBezTo>
                    <a:pt x="344" y="1"/>
                    <a:pt x="295" y="1081"/>
                    <a:pt x="295" y="1365"/>
                  </a:cubicBezTo>
                  <a:cubicBezTo>
                    <a:pt x="295" y="1562"/>
                    <a:pt x="180" y="1726"/>
                    <a:pt x="0" y="1791"/>
                  </a:cubicBezTo>
                  <a:cubicBezTo>
                    <a:pt x="271" y="1904"/>
                    <a:pt x="508" y="1952"/>
                    <a:pt x="716" y="1952"/>
                  </a:cubicBezTo>
                  <a:cubicBezTo>
                    <a:pt x="1476" y="1952"/>
                    <a:pt x="1843" y="1306"/>
                    <a:pt x="2049" y="791"/>
                  </a:cubicBezTo>
                  <a:cubicBezTo>
                    <a:pt x="2213" y="398"/>
                    <a:pt x="2557" y="136"/>
                    <a:pt x="2983" y="87"/>
                  </a:cubicBezTo>
                  <a:cubicBezTo>
                    <a:pt x="2630" y="27"/>
                    <a:pt x="2322" y="1"/>
                    <a:pt x="205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9" name="Google Shape;2419;p2"/>
            <p:cNvSpPr/>
            <p:nvPr/>
          </p:nvSpPr>
          <p:spPr>
            <a:xfrm>
              <a:off x="922050" y="2315800"/>
              <a:ext cx="36475" cy="28275"/>
            </a:xfrm>
            <a:custGeom>
              <a:avLst/>
              <a:gdLst/>
              <a:ahLst/>
              <a:cxnLst/>
              <a:rect l="l" t="t" r="r" b="b"/>
              <a:pathLst>
                <a:path w="1459" h="1131" extrusionOk="0">
                  <a:moveTo>
                    <a:pt x="483" y="1"/>
                  </a:moveTo>
                  <a:cubicBezTo>
                    <a:pt x="437" y="1"/>
                    <a:pt x="390" y="11"/>
                    <a:pt x="344" y="32"/>
                  </a:cubicBezTo>
                  <a:cubicBezTo>
                    <a:pt x="98" y="146"/>
                    <a:pt x="0" y="425"/>
                    <a:pt x="98" y="671"/>
                  </a:cubicBezTo>
                  <a:cubicBezTo>
                    <a:pt x="180" y="868"/>
                    <a:pt x="361" y="1031"/>
                    <a:pt x="574" y="1081"/>
                  </a:cubicBezTo>
                  <a:cubicBezTo>
                    <a:pt x="660" y="1114"/>
                    <a:pt x="751" y="1131"/>
                    <a:pt x="842" y="1131"/>
                  </a:cubicBezTo>
                  <a:cubicBezTo>
                    <a:pt x="977" y="1131"/>
                    <a:pt x="1112" y="1093"/>
                    <a:pt x="1229" y="1015"/>
                  </a:cubicBezTo>
                  <a:cubicBezTo>
                    <a:pt x="1377" y="884"/>
                    <a:pt x="1459" y="704"/>
                    <a:pt x="1443" y="507"/>
                  </a:cubicBezTo>
                  <a:lnTo>
                    <a:pt x="1443" y="507"/>
                  </a:lnTo>
                  <a:cubicBezTo>
                    <a:pt x="1443" y="507"/>
                    <a:pt x="1123" y="902"/>
                    <a:pt x="763" y="902"/>
                  </a:cubicBezTo>
                  <a:cubicBezTo>
                    <a:pt x="749" y="902"/>
                    <a:pt x="735" y="902"/>
                    <a:pt x="721" y="900"/>
                  </a:cubicBezTo>
                  <a:cubicBezTo>
                    <a:pt x="148" y="851"/>
                    <a:pt x="66" y="261"/>
                    <a:pt x="344" y="114"/>
                  </a:cubicBezTo>
                  <a:cubicBezTo>
                    <a:pt x="384" y="87"/>
                    <a:pt x="428" y="75"/>
                    <a:pt x="471" y="75"/>
                  </a:cubicBezTo>
                  <a:cubicBezTo>
                    <a:pt x="587" y="75"/>
                    <a:pt x="697" y="162"/>
                    <a:pt x="721" y="294"/>
                  </a:cubicBezTo>
                  <a:cubicBezTo>
                    <a:pt x="732" y="393"/>
                    <a:pt x="647" y="455"/>
                    <a:pt x="595" y="455"/>
                  </a:cubicBezTo>
                  <a:cubicBezTo>
                    <a:pt x="569" y="455"/>
                    <a:pt x="552" y="441"/>
                    <a:pt x="557" y="409"/>
                  </a:cubicBezTo>
                  <a:cubicBezTo>
                    <a:pt x="570" y="335"/>
                    <a:pt x="536" y="270"/>
                    <a:pt x="470" y="270"/>
                  </a:cubicBezTo>
                  <a:cubicBezTo>
                    <a:pt x="448" y="270"/>
                    <a:pt x="422" y="277"/>
                    <a:pt x="394" y="294"/>
                  </a:cubicBezTo>
                  <a:cubicBezTo>
                    <a:pt x="262" y="359"/>
                    <a:pt x="394" y="540"/>
                    <a:pt x="394" y="540"/>
                  </a:cubicBezTo>
                  <a:cubicBezTo>
                    <a:pt x="441" y="578"/>
                    <a:pt x="496" y="595"/>
                    <a:pt x="552" y="595"/>
                  </a:cubicBezTo>
                  <a:cubicBezTo>
                    <a:pt x="687" y="595"/>
                    <a:pt x="820" y="490"/>
                    <a:pt x="820" y="327"/>
                  </a:cubicBezTo>
                  <a:cubicBezTo>
                    <a:pt x="807" y="133"/>
                    <a:pt x="652" y="1"/>
                    <a:pt x="4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0" name="Google Shape;2420;p2"/>
            <p:cNvSpPr/>
            <p:nvPr/>
          </p:nvSpPr>
          <p:spPr>
            <a:xfrm>
              <a:off x="1426075" y="2496775"/>
              <a:ext cx="100000" cy="218600"/>
            </a:xfrm>
            <a:custGeom>
              <a:avLst/>
              <a:gdLst/>
              <a:ahLst/>
              <a:cxnLst/>
              <a:rect l="l" t="t" r="r" b="b"/>
              <a:pathLst>
                <a:path w="4000" h="8744" extrusionOk="0">
                  <a:moveTo>
                    <a:pt x="1942" y="1"/>
                  </a:moveTo>
                  <a:cubicBezTo>
                    <a:pt x="1781" y="1"/>
                    <a:pt x="1619" y="24"/>
                    <a:pt x="1459" y="70"/>
                  </a:cubicBezTo>
                  <a:cubicBezTo>
                    <a:pt x="689" y="267"/>
                    <a:pt x="132" y="923"/>
                    <a:pt x="82" y="1693"/>
                  </a:cubicBezTo>
                  <a:cubicBezTo>
                    <a:pt x="0" y="2496"/>
                    <a:pt x="410" y="3283"/>
                    <a:pt x="1017" y="3840"/>
                  </a:cubicBezTo>
                  <a:cubicBezTo>
                    <a:pt x="1607" y="4430"/>
                    <a:pt x="2361" y="4709"/>
                    <a:pt x="2902" y="5217"/>
                  </a:cubicBezTo>
                  <a:cubicBezTo>
                    <a:pt x="3443" y="5692"/>
                    <a:pt x="3770" y="6348"/>
                    <a:pt x="3820" y="7053"/>
                  </a:cubicBezTo>
                  <a:cubicBezTo>
                    <a:pt x="3852" y="7725"/>
                    <a:pt x="3508" y="8397"/>
                    <a:pt x="2918" y="8577"/>
                  </a:cubicBezTo>
                  <a:cubicBezTo>
                    <a:pt x="2796" y="8623"/>
                    <a:pt x="2670" y="8645"/>
                    <a:pt x="2545" y="8645"/>
                  </a:cubicBezTo>
                  <a:cubicBezTo>
                    <a:pt x="2132" y="8645"/>
                    <a:pt x="1734" y="8406"/>
                    <a:pt x="1558" y="8004"/>
                  </a:cubicBezTo>
                  <a:cubicBezTo>
                    <a:pt x="1345" y="7561"/>
                    <a:pt x="1541" y="7037"/>
                    <a:pt x="2000" y="6840"/>
                  </a:cubicBezTo>
                  <a:cubicBezTo>
                    <a:pt x="2082" y="6807"/>
                    <a:pt x="2181" y="6791"/>
                    <a:pt x="2262" y="6791"/>
                  </a:cubicBezTo>
                  <a:cubicBezTo>
                    <a:pt x="2262" y="6791"/>
                    <a:pt x="2292" y="6788"/>
                    <a:pt x="2339" y="6788"/>
                  </a:cubicBezTo>
                  <a:cubicBezTo>
                    <a:pt x="2480" y="6788"/>
                    <a:pt x="2775" y="6815"/>
                    <a:pt x="2885" y="7037"/>
                  </a:cubicBezTo>
                  <a:cubicBezTo>
                    <a:pt x="2885" y="7037"/>
                    <a:pt x="2895" y="7085"/>
                    <a:pt x="2862" y="7085"/>
                  </a:cubicBezTo>
                  <a:cubicBezTo>
                    <a:pt x="2852" y="7085"/>
                    <a:pt x="2839" y="7081"/>
                    <a:pt x="2820" y="7069"/>
                  </a:cubicBezTo>
                  <a:cubicBezTo>
                    <a:pt x="2758" y="7035"/>
                    <a:pt x="2688" y="7018"/>
                    <a:pt x="2617" y="7018"/>
                  </a:cubicBezTo>
                  <a:cubicBezTo>
                    <a:pt x="2517" y="7018"/>
                    <a:pt x="2414" y="7052"/>
                    <a:pt x="2328" y="7119"/>
                  </a:cubicBezTo>
                  <a:cubicBezTo>
                    <a:pt x="2082" y="7364"/>
                    <a:pt x="2131" y="7774"/>
                    <a:pt x="2443" y="7938"/>
                  </a:cubicBezTo>
                  <a:cubicBezTo>
                    <a:pt x="2524" y="7976"/>
                    <a:pt x="2610" y="7994"/>
                    <a:pt x="2692" y="7994"/>
                  </a:cubicBezTo>
                  <a:cubicBezTo>
                    <a:pt x="3007" y="7994"/>
                    <a:pt x="3281" y="7727"/>
                    <a:pt x="3164" y="7233"/>
                  </a:cubicBezTo>
                  <a:cubicBezTo>
                    <a:pt x="3062" y="6914"/>
                    <a:pt x="2755" y="6698"/>
                    <a:pt x="2425" y="6698"/>
                  </a:cubicBezTo>
                  <a:cubicBezTo>
                    <a:pt x="2382" y="6698"/>
                    <a:pt x="2339" y="6701"/>
                    <a:pt x="2295" y="6709"/>
                  </a:cubicBezTo>
                  <a:cubicBezTo>
                    <a:pt x="2181" y="6709"/>
                    <a:pt x="2066" y="6742"/>
                    <a:pt x="1967" y="6791"/>
                  </a:cubicBezTo>
                  <a:cubicBezTo>
                    <a:pt x="1492" y="7004"/>
                    <a:pt x="1295" y="7561"/>
                    <a:pt x="1476" y="8036"/>
                  </a:cubicBezTo>
                  <a:cubicBezTo>
                    <a:pt x="1617" y="8460"/>
                    <a:pt x="2070" y="8743"/>
                    <a:pt x="2560" y="8743"/>
                  </a:cubicBezTo>
                  <a:cubicBezTo>
                    <a:pt x="2695" y="8743"/>
                    <a:pt x="2833" y="8722"/>
                    <a:pt x="2967" y="8676"/>
                  </a:cubicBezTo>
                  <a:cubicBezTo>
                    <a:pt x="3623" y="8495"/>
                    <a:pt x="4000" y="7758"/>
                    <a:pt x="3984" y="7053"/>
                  </a:cubicBezTo>
                  <a:cubicBezTo>
                    <a:pt x="3934" y="6299"/>
                    <a:pt x="3590" y="5594"/>
                    <a:pt x="3016" y="5086"/>
                  </a:cubicBezTo>
                  <a:cubicBezTo>
                    <a:pt x="2443" y="4545"/>
                    <a:pt x="1689" y="4266"/>
                    <a:pt x="1131" y="3709"/>
                  </a:cubicBezTo>
                  <a:cubicBezTo>
                    <a:pt x="558" y="3185"/>
                    <a:pt x="181" y="2431"/>
                    <a:pt x="246" y="1709"/>
                  </a:cubicBezTo>
                  <a:cubicBezTo>
                    <a:pt x="279" y="1250"/>
                    <a:pt x="492" y="841"/>
                    <a:pt x="836" y="546"/>
                  </a:cubicBezTo>
                  <a:cubicBezTo>
                    <a:pt x="1000" y="431"/>
                    <a:pt x="1164" y="333"/>
                    <a:pt x="1361" y="283"/>
                  </a:cubicBezTo>
                  <a:cubicBezTo>
                    <a:pt x="1517" y="240"/>
                    <a:pt x="1677" y="220"/>
                    <a:pt x="1835" y="220"/>
                  </a:cubicBezTo>
                  <a:cubicBezTo>
                    <a:pt x="1976" y="220"/>
                    <a:pt x="2115" y="236"/>
                    <a:pt x="2246" y="267"/>
                  </a:cubicBezTo>
                  <a:cubicBezTo>
                    <a:pt x="3262" y="546"/>
                    <a:pt x="3590" y="1906"/>
                    <a:pt x="2918" y="2562"/>
                  </a:cubicBezTo>
                  <a:cubicBezTo>
                    <a:pt x="2771" y="2709"/>
                    <a:pt x="2607" y="2791"/>
                    <a:pt x="2410" y="2840"/>
                  </a:cubicBezTo>
                  <a:cubicBezTo>
                    <a:pt x="2351" y="2849"/>
                    <a:pt x="2294" y="2853"/>
                    <a:pt x="2241" y="2853"/>
                  </a:cubicBezTo>
                  <a:cubicBezTo>
                    <a:pt x="1773" y="2853"/>
                    <a:pt x="1515" y="2556"/>
                    <a:pt x="1574" y="2365"/>
                  </a:cubicBezTo>
                  <a:cubicBezTo>
                    <a:pt x="1574" y="2365"/>
                    <a:pt x="1574" y="2332"/>
                    <a:pt x="1640" y="2332"/>
                  </a:cubicBezTo>
                  <a:cubicBezTo>
                    <a:pt x="1648" y="2332"/>
                    <a:pt x="1666" y="2333"/>
                    <a:pt x="1693" y="2333"/>
                  </a:cubicBezTo>
                  <a:cubicBezTo>
                    <a:pt x="1824" y="2333"/>
                    <a:pt x="2142" y="2310"/>
                    <a:pt x="2279" y="2037"/>
                  </a:cubicBezTo>
                  <a:cubicBezTo>
                    <a:pt x="2397" y="1669"/>
                    <a:pt x="2114" y="1332"/>
                    <a:pt x="1778" y="1332"/>
                  </a:cubicBezTo>
                  <a:cubicBezTo>
                    <a:pt x="1695" y="1332"/>
                    <a:pt x="1609" y="1353"/>
                    <a:pt x="1525" y="1398"/>
                  </a:cubicBezTo>
                  <a:cubicBezTo>
                    <a:pt x="902" y="1775"/>
                    <a:pt x="1050" y="2709"/>
                    <a:pt x="1754" y="2890"/>
                  </a:cubicBezTo>
                  <a:cubicBezTo>
                    <a:pt x="1928" y="2969"/>
                    <a:pt x="2112" y="3007"/>
                    <a:pt x="2294" y="3007"/>
                  </a:cubicBezTo>
                  <a:cubicBezTo>
                    <a:pt x="2749" y="3007"/>
                    <a:pt x="3192" y="2770"/>
                    <a:pt x="3426" y="2349"/>
                  </a:cubicBezTo>
                  <a:cubicBezTo>
                    <a:pt x="3689" y="1808"/>
                    <a:pt x="3639" y="1168"/>
                    <a:pt x="3295" y="660"/>
                  </a:cubicBezTo>
                  <a:cubicBezTo>
                    <a:pt x="2958" y="235"/>
                    <a:pt x="2458" y="1"/>
                    <a:pt x="194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1" name="Google Shape;2421;p2"/>
            <p:cNvSpPr/>
            <p:nvPr/>
          </p:nvSpPr>
          <p:spPr>
            <a:xfrm>
              <a:off x="1480975" y="2579650"/>
              <a:ext cx="43000" cy="60275"/>
            </a:xfrm>
            <a:custGeom>
              <a:avLst/>
              <a:gdLst/>
              <a:ahLst/>
              <a:cxnLst/>
              <a:rect l="l" t="t" r="r" b="b"/>
              <a:pathLst>
                <a:path w="1720" h="2411" extrusionOk="0">
                  <a:moveTo>
                    <a:pt x="214" y="1"/>
                  </a:moveTo>
                  <a:lnTo>
                    <a:pt x="214" y="1"/>
                  </a:lnTo>
                  <a:cubicBezTo>
                    <a:pt x="214" y="1"/>
                    <a:pt x="247" y="99"/>
                    <a:pt x="116" y="476"/>
                  </a:cubicBezTo>
                  <a:cubicBezTo>
                    <a:pt x="1" y="869"/>
                    <a:pt x="329" y="1132"/>
                    <a:pt x="968" y="1410"/>
                  </a:cubicBezTo>
                  <a:cubicBezTo>
                    <a:pt x="1345" y="1607"/>
                    <a:pt x="1607" y="1984"/>
                    <a:pt x="1673" y="2410"/>
                  </a:cubicBezTo>
                  <a:cubicBezTo>
                    <a:pt x="1719" y="521"/>
                    <a:pt x="976" y="343"/>
                    <a:pt x="727" y="343"/>
                  </a:cubicBezTo>
                  <a:cubicBezTo>
                    <a:pt x="713" y="343"/>
                    <a:pt x="700" y="344"/>
                    <a:pt x="689" y="345"/>
                  </a:cubicBezTo>
                  <a:cubicBezTo>
                    <a:pt x="493" y="345"/>
                    <a:pt x="394" y="263"/>
                    <a:pt x="362" y="165"/>
                  </a:cubicBezTo>
                  <a:cubicBezTo>
                    <a:pt x="345" y="66"/>
                    <a:pt x="214" y="1"/>
                    <a:pt x="21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2" name="Google Shape;2422;p2"/>
            <p:cNvSpPr/>
            <p:nvPr/>
          </p:nvSpPr>
          <p:spPr>
            <a:xfrm>
              <a:off x="1346975" y="2401400"/>
              <a:ext cx="159850" cy="250800"/>
            </a:xfrm>
            <a:custGeom>
              <a:avLst/>
              <a:gdLst/>
              <a:ahLst/>
              <a:cxnLst/>
              <a:rect l="l" t="t" r="r" b="b"/>
              <a:pathLst>
                <a:path w="6394" h="10032" extrusionOk="0">
                  <a:moveTo>
                    <a:pt x="1148" y="1"/>
                  </a:moveTo>
                  <a:lnTo>
                    <a:pt x="1148" y="1"/>
                  </a:lnTo>
                  <a:cubicBezTo>
                    <a:pt x="1247" y="132"/>
                    <a:pt x="1230" y="312"/>
                    <a:pt x="1116" y="410"/>
                  </a:cubicBezTo>
                  <a:cubicBezTo>
                    <a:pt x="902" y="607"/>
                    <a:pt x="362" y="1230"/>
                    <a:pt x="755" y="1853"/>
                  </a:cubicBezTo>
                  <a:cubicBezTo>
                    <a:pt x="1197" y="2541"/>
                    <a:pt x="1788" y="2312"/>
                    <a:pt x="1984" y="2902"/>
                  </a:cubicBezTo>
                  <a:cubicBezTo>
                    <a:pt x="1984" y="2902"/>
                    <a:pt x="2066" y="3180"/>
                    <a:pt x="1870" y="3295"/>
                  </a:cubicBezTo>
                  <a:cubicBezTo>
                    <a:pt x="1840" y="3311"/>
                    <a:pt x="1811" y="3319"/>
                    <a:pt x="1783" y="3319"/>
                  </a:cubicBezTo>
                  <a:cubicBezTo>
                    <a:pt x="1644" y="3319"/>
                    <a:pt x="1542" y="3134"/>
                    <a:pt x="1542" y="2984"/>
                  </a:cubicBezTo>
                  <a:cubicBezTo>
                    <a:pt x="1476" y="2672"/>
                    <a:pt x="1230" y="2443"/>
                    <a:pt x="935" y="2394"/>
                  </a:cubicBezTo>
                  <a:cubicBezTo>
                    <a:pt x="542" y="2345"/>
                    <a:pt x="493" y="2230"/>
                    <a:pt x="493" y="2230"/>
                  </a:cubicBezTo>
                  <a:lnTo>
                    <a:pt x="493" y="2230"/>
                  </a:lnTo>
                  <a:cubicBezTo>
                    <a:pt x="542" y="2377"/>
                    <a:pt x="558" y="2525"/>
                    <a:pt x="525" y="2672"/>
                  </a:cubicBezTo>
                  <a:cubicBezTo>
                    <a:pt x="460" y="2803"/>
                    <a:pt x="165" y="3312"/>
                    <a:pt x="722" y="3689"/>
                  </a:cubicBezTo>
                  <a:cubicBezTo>
                    <a:pt x="1296" y="4066"/>
                    <a:pt x="1591" y="3869"/>
                    <a:pt x="1689" y="4508"/>
                  </a:cubicBezTo>
                  <a:cubicBezTo>
                    <a:pt x="1788" y="5147"/>
                    <a:pt x="1837" y="5918"/>
                    <a:pt x="2181" y="6262"/>
                  </a:cubicBezTo>
                  <a:cubicBezTo>
                    <a:pt x="2066" y="6180"/>
                    <a:pt x="1984" y="6082"/>
                    <a:pt x="1919" y="5967"/>
                  </a:cubicBezTo>
                  <a:cubicBezTo>
                    <a:pt x="1767" y="5632"/>
                    <a:pt x="1445" y="5439"/>
                    <a:pt x="1098" y="5439"/>
                  </a:cubicBezTo>
                  <a:cubicBezTo>
                    <a:pt x="1072" y="5439"/>
                    <a:pt x="1044" y="5440"/>
                    <a:pt x="1017" y="5442"/>
                  </a:cubicBezTo>
                  <a:cubicBezTo>
                    <a:pt x="995" y="5443"/>
                    <a:pt x="973" y="5443"/>
                    <a:pt x="951" y="5443"/>
                  </a:cubicBezTo>
                  <a:cubicBezTo>
                    <a:pt x="438" y="5443"/>
                    <a:pt x="376" y="5258"/>
                    <a:pt x="329" y="5147"/>
                  </a:cubicBezTo>
                  <a:lnTo>
                    <a:pt x="329" y="5147"/>
                  </a:lnTo>
                  <a:cubicBezTo>
                    <a:pt x="329" y="5147"/>
                    <a:pt x="1" y="6131"/>
                    <a:pt x="935" y="6623"/>
                  </a:cubicBezTo>
                  <a:cubicBezTo>
                    <a:pt x="1870" y="7114"/>
                    <a:pt x="1804" y="6754"/>
                    <a:pt x="3083" y="7803"/>
                  </a:cubicBezTo>
                  <a:cubicBezTo>
                    <a:pt x="4132" y="8672"/>
                    <a:pt x="4345" y="8704"/>
                    <a:pt x="4345" y="8704"/>
                  </a:cubicBezTo>
                  <a:cubicBezTo>
                    <a:pt x="4317" y="8700"/>
                    <a:pt x="4290" y="8698"/>
                    <a:pt x="4263" y="8698"/>
                  </a:cubicBezTo>
                  <a:cubicBezTo>
                    <a:pt x="4082" y="8698"/>
                    <a:pt x="3920" y="8791"/>
                    <a:pt x="3820" y="8934"/>
                  </a:cubicBezTo>
                  <a:cubicBezTo>
                    <a:pt x="3623" y="9229"/>
                    <a:pt x="3722" y="9655"/>
                    <a:pt x="4050" y="9803"/>
                  </a:cubicBezTo>
                  <a:cubicBezTo>
                    <a:pt x="4050" y="9803"/>
                    <a:pt x="3935" y="9606"/>
                    <a:pt x="4132" y="9589"/>
                  </a:cubicBezTo>
                  <a:cubicBezTo>
                    <a:pt x="4144" y="9587"/>
                    <a:pt x="4156" y="9587"/>
                    <a:pt x="4168" y="9587"/>
                  </a:cubicBezTo>
                  <a:cubicBezTo>
                    <a:pt x="4288" y="9587"/>
                    <a:pt x="4428" y="9670"/>
                    <a:pt x="4581" y="9670"/>
                  </a:cubicBezTo>
                  <a:cubicBezTo>
                    <a:pt x="4673" y="9670"/>
                    <a:pt x="4770" y="9639"/>
                    <a:pt x="4869" y="9540"/>
                  </a:cubicBezTo>
                  <a:cubicBezTo>
                    <a:pt x="4996" y="9427"/>
                    <a:pt x="5196" y="9329"/>
                    <a:pt x="5426" y="9329"/>
                  </a:cubicBezTo>
                  <a:cubicBezTo>
                    <a:pt x="5730" y="9329"/>
                    <a:pt x="6086" y="9500"/>
                    <a:pt x="6394" y="10032"/>
                  </a:cubicBezTo>
                  <a:cubicBezTo>
                    <a:pt x="6394" y="10032"/>
                    <a:pt x="6164" y="9229"/>
                    <a:pt x="4836" y="8704"/>
                  </a:cubicBezTo>
                  <a:cubicBezTo>
                    <a:pt x="3132" y="7983"/>
                    <a:pt x="2050" y="6278"/>
                    <a:pt x="2132" y="4426"/>
                  </a:cubicBezTo>
                  <a:cubicBezTo>
                    <a:pt x="2230" y="2197"/>
                    <a:pt x="3509" y="673"/>
                    <a:pt x="114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3" name="Google Shape;2423;p2"/>
            <p:cNvSpPr/>
            <p:nvPr/>
          </p:nvSpPr>
          <p:spPr>
            <a:xfrm>
              <a:off x="1393300" y="2337975"/>
              <a:ext cx="72950" cy="268750"/>
            </a:xfrm>
            <a:custGeom>
              <a:avLst/>
              <a:gdLst/>
              <a:ahLst/>
              <a:cxnLst/>
              <a:rect l="l" t="t" r="r" b="b"/>
              <a:pathLst>
                <a:path w="2918" h="10750" extrusionOk="0">
                  <a:moveTo>
                    <a:pt x="1310" y="1"/>
                  </a:moveTo>
                  <a:cubicBezTo>
                    <a:pt x="726" y="1"/>
                    <a:pt x="172" y="381"/>
                    <a:pt x="99" y="915"/>
                  </a:cubicBezTo>
                  <a:cubicBezTo>
                    <a:pt x="0" y="1456"/>
                    <a:pt x="426" y="1964"/>
                    <a:pt x="984" y="1964"/>
                  </a:cubicBezTo>
                  <a:cubicBezTo>
                    <a:pt x="991" y="1964"/>
                    <a:pt x="998" y="1964"/>
                    <a:pt x="1006" y="1964"/>
                  </a:cubicBezTo>
                  <a:cubicBezTo>
                    <a:pt x="1565" y="1964"/>
                    <a:pt x="1850" y="1354"/>
                    <a:pt x="1639" y="1079"/>
                  </a:cubicBezTo>
                  <a:cubicBezTo>
                    <a:pt x="1563" y="961"/>
                    <a:pt x="1445" y="908"/>
                    <a:pt x="1328" y="908"/>
                  </a:cubicBezTo>
                  <a:cubicBezTo>
                    <a:pt x="1121" y="908"/>
                    <a:pt x="913" y="1073"/>
                    <a:pt x="934" y="1325"/>
                  </a:cubicBezTo>
                  <a:cubicBezTo>
                    <a:pt x="951" y="1636"/>
                    <a:pt x="1295" y="1620"/>
                    <a:pt x="1344" y="1652"/>
                  </a:cubicBezTo>
                  <a:cubicBezTo>
                    <a:pt x="1377" y="1702"/>
                    <a:pt x="1344" y="1751"/>
                    <a:pt x="1344" y="1751"/>
                  </a:cubicBezTo>
                  <a:cubicBezTo>
                    <a:pt x="1295" y="1816"/>
                    <a:pt x="1230" y="1866"/>
                    <a:pt x="1164" y="1898"/>
                  </a:cubicBezTo>
                  <a:cubicBezTo>
                    <a:pt x="1148" y="1915"/>
                    <a:pt x="1115" y="1915"/>
                    <a:pt x="1098" y="1915"/>
                  </a:cubicBezTo>
                  <a:cubicBezTo>
                    <a:pt x="1065" y="1919"/>
                    <a:pt x="1031" y="1920"/>
                    <a:pt x="999" y="1920"/>
                  </a:cubicBezTo>
                  <a:cubicBezTo>
                    <a:pt x="473" y="1920"/>
                    <a:pt x="72" y="1439"/>
                    <a:pt x="180" y="915"/>
                  </a:cubicBezTo>
                  <a:cubicBezTo>
                    <a:pt x="252" y="443"/>
                    <a:pt x="747" y="119"/>
                    <a:pt x="1265" y="119"/>
                  </a:cubicBezTo>
                  <a:cubicBezTo>
                    <a:pt x="1574" y="119"/>
                    <a:pt x="1892" y="235"/>
                    <a:pt x="2131" y="505"/>
                  </a:cubicBezTo>
                  <a:cubicBezTo>
                    <a:pt x="2754" y="1243"/>
                    <a:pt x="2606" y="2423"/>
                    <a:pt x="2246" y="3439"/>
                  </a:cubicBezTo>
                  <a:cubicBezTo>
                    <a:pt x="1426" y="5455"/>
                    <a:pt x="541" y="7504"/>
                    <a:pt x="1148" y="8979"/>
                  </a:cubicBezTo>
                  <a:cubicBezTo>
                    <a:pt x="1426" y="9733"/>
                    <a:pt x="1967" y="10356"/>
                    <a:pt x="2672" y="10750"/>
                  </a:cubicBezTo>
                  <a:cubicBezTo>
                    <a:pt x="2000" y="10323"/>
                    <a:pt x="1492" y="9701"/>
                    <a:pt x="1230" y="8947"/>
                  </a:cubicBezTo>
                  <a:cubicBezTo>
                    <a:pt x="672" y="7504"/>
                    <a:pt x="1557" y="5554"/>
                    <a:pt x="2393" y="3505"/>
                  </a:cubicBezTo>
                  <a:cubicBezTo>
                    <a:pt x="2770" y="2472"/>
                    <a:pt x="2918" y="1226"/>
                    <a:pt x="2246" y="407"/>
                  </a:cubicBezTo>
                  <a:cubicBezTo>
                    <a:pt x="1979" y="122"/>
                    <a:pt x="1640" y="1"/>
                    <a:pt x="131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4" name="Google Shape;2424;p2"/>
            <p:cNvSpPr/>
            <p:nvPr/>
          </p:nvSpPr>
          <p:spPr>
            <a:xfrm>
              <a:off x="1478525" y="2416575"/>
              <a:ext cx="94675" cy="93450"/>
            </a:xfrm>
            <a:custGeom>
              <a:avLst/>
              <a:gdLst/>
              <a:ahLst/>
              <a:cxnLst/>
              <a:rect l="l" t="t" r="r" b="b"/>
              <a:pathLst>
                <a:path w="3787" h="3738" extrusionOk="0">
                  <a:moveTo>
                    <a:pt x="509" y="0"/>
                  </a:moveTo>
                  <a:cubicBezTo>
                    <a:pt x="509" y="0"/>
                    <a:pt x="279" y="66"/>
                    <a:pt x="148" y="672"/>
                  </a:cubicBezTo>
                  <a:cubicBezTo>
                    <a:pt x="1" y="1262"/>
                    <a:pt x="279" y="1492"/>
                    <a:pt x="1066" y="1852"/>
                  </a:cubicBezTo>
                  <a:cubicBezTo>
                    <a:pt x="1836" y="2213"/>
                    <a:pt x="1886" y="3508"/>
                    <a:pt x="1886" y="3508"/>
                  </a:cubicBezTo>
                  <a:lnTo>
                    <a:pt x="1902" y="3737"/>
                  </a:lnTo>
                  <a:lnTo>
                    <a:pt x="1918" y="3508"/>
                  </a:lnTo>
                  <a:cubicBezTo>
                    <a:pt x="1918" y="3508"/>
                    <a:pt x="1951" y="2213"/>
                    <a:pt x="2738" y="1852"/>
                  </a:cubicBezTo>
                  <a:cubicBezTo>
                    <a:pt x="3525" y="1492"/>
                    <a:pt x="3787" y="1262"/>
                    <a:pt x="3656" y="672"/>
                  </a:cubicBezTo>
                  <a:cubicBezTo>
                    <a:pt x="3508" y="66"/>
                    <a:pt x="3279" y="0"/>
                    <a:pt x="3279" y="0"/>
                  </a:cubicBezTo>
                  <a:lnTo>
                    <a:pt x="3279" y="0"/>
                  </a:lnTo>
                  <a:cubicBezTo>
                    <a:pt x="3279" y="0"/>
                    <a:pt x="3292" y="255"/>
                    <a:pt x="3125" y="255"/>
                  </a:cubicBezTo>
                  <a:cubicBezTo>
                    <a:pt x="3107" y="255"/>
                    <a:pt x="3088" y="252"/>
                    <a:pt x="3066" y="246"/>
                  </a:cubicBezTo>
                  <a:cubicBezTo>
                    <a:pt x="2961" y="223"/>
                    <a:pt x="2826" y="171"/>
                    <a:pt x="2698" y="171"/>
                  </a:cubicBezTo>
                  <a:cubicBezTo>
                    <a:pt x="2544" y="171"/>
                    <a:pt x="2400" y="246"/>
                    <a:pt x="2328" y="541"/>
                  </a:cubicBezTo>
                  <a:cubicBezTo>
                    <a:pt x="2200" y="1067"/>
                    <a:pt x="2150" y="1640"/>
                    <a:pt x="1936" y="1640"/>
                  </a:cubicBezTo>
                  <a:cubicBezTo>
                    <a:pt x="1930" y="1640"/>
                    <a:pt x="1924" y="1640"/>
                    <a:pt x="1918" y="1639"/>
                  </a:cubicBezTo>
                  <a:lnTo>
                    <a:pt x="1869" y="1639"/>
                  </a:lnTo>
                  <a:cubicBezTo>
                    <a:pt x="1863" y="1640"/>
                    <a:pt x="1857" y="1640"/>
                    <a:pt x="1851" y="1640"/>
                  </a:cubicBezTo>
                  <a:cubicBezTo>
                    <a:pt x="1637" y="1640"/>
                    <a:pt x="1587" y="1067"/>
                    <a:pt x="1459" y="541"/>
                  </a:cubicBezTo>
                  <a:cubicBezTo>
                    <a:pt x="1397" y="246"/>
                    <a:pt x="1252" y="171"/>
                    <a:pt x="1095" y="171"/>
                  </a:cubicBezTo>
                  <a:cubicBezTo>
                    <a:pt x="965" y="171"/>
                    <a:pt x="826" y="223"/>
                    <a:pt x="722" y="246"/>
                  </a:cubicBezTo>
                  <a:cubicBezTo>
                    <a:pt x="700" y="252"/>
                    <a:pt x="680" y="255"/>
                    <a:pt x="663" y="255"/>
                  </a:cubicBezTo>
                  <a:cubicBezTo>
                    <a:pt x="495" y="255"/>
                    <a:pt x="509" y="0"/>
                    <a:pt x="50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5" name="Google Shape;2425;p2"/>
            <p:cNvSpPr/>
            <p:nvPr/>
          </p:nvSpPr>
          <p:spPr>
            <a:xfrm>
              <a:off x="1508850" y="2351825"/>
              <a:ext cx="34025" cy="84425"/>
            </a:xfrm>
            <a:custGeom>
              <a:avLst/>
              <a:gdLst/>
              <a:ahLst/>
              <a:cxnLst/>
              <a:rect l="l" t="t" r="r" b="b"/>
              <a:pathLst>
                <a:path w="1361" h="3377" extrusionOk="0">
                  <a:moveTo>
                    <a:pt x="689" y="0"/>
                  </a:moveTo>
                  <a:lnTo>
                    <a:pt x="640" y="328"/>
                  </a:lnTo>
                  <a:cubicBezTo>
                    <a:pt x="607" y="607"/>
                    <a:pt x="509" y="869"/>
                    <a:pt x="361" y="1098"/>
                  </a:cubicBezTo>
                  <a:cubicBezTo>
                    <a:pt x="132" y="1443"/>
                    <a:pt x="1" y="1754"/>
                    <a:pt x="296" y="2164"/>
                  </a:cubicBezTo>
                  <a:cubicBezTo>
                    <a:pt x="492" y="2426"/>
                    <a:pt x="607" y="2721"/>
                    <a:pt x="640" y="3049"/>
                  </a:cubicBezTo>
                  <a:cubicBezTo>
                    <a:pt x="656" y="3131"/>
                    <a:pt x="673" y="3377"/>
                    <a:pt x="673" y="3377"/>
                  </a:cubicBezTo>
                  <a:cubicBezTo>
                    <a:pt x="689" y="3377"/>
                    <a:pt x="705" y="3131"/>
                    <a:pt x="705" y="3049"/>
                  </a:cubicBezTo>
                  <a:cubicBezTo>
                    <a:pt x="755" y="2721"/>
                    <a:pt x="869" y="2426"/>
                    <a:pt x="1066" y="2164"/>
                  </a:cubicBezTo>
                  <a:cubicBezTo>
                    <a:pt x="1361" y="1754"/>
                    <a:pt x="1230" y="1443"/>
                    <a:pt x="1000" y="1098"/>
                  </a:cubicBezTo>
                  <a:cubicBezTo>
                    <a:pt x="853" y="869"/>
                    <a:pt x="755" y="607"/>
                    <a:pt x="722" y="328"/>
                  </a:cubicBezTo>
                  <a:lnTo>
                    <a:pt x="68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6" name="Google Shape;2426;p2"/>
            <p:cNvSpPr/>
            <p:nvPr/>
          </p:nvSpPr>
          <p:spPr>
            <a:xfrm>
              <a:off x="1456000" y="2328050"/>
              <a:ext cx="69675" cy="204100"/>
            </a:xfrm>
            <a:custGeom>
              <a:avLst/>
              <a:gdLst/>
              <a:ahLst/>
              <a:cxnLst/>
              <a:rect l="l" t="t" r="r" b="b"/>
              <a:pathLst>
                <a:path w="2787" h="8164" extrusionOk="0">
                  <a:moveTo>
                    <a:pt x="2082" y="1"/>
                  </a:moveTo>
                  <a:cubicBezTo>
                    <a:pt x="2426" y="1115"/>
                    <a:pt x="967" y="1295"/>
                    <a:pt x="443" y="2918"/>
                  </a:cubicBezTo>
                  <a:cubicBezTo>
                    <a:pt x="0" y="4295"/>
                    <a:pt x="279" y="5229"/>
                    <a:pt x="1574" y="6147"/>
                  </a:cubicBezTo>
                  <a:cubicBezTo>
                    <a:pt x="2721" y="6934"/>
                    <a:pt x="2770" y="7999"/>
                    <a:pt x="2770" y="8163"/>
                  </a:cubicBezTo>
                  <a:cubicBezTo>
                    <a:pt x="2787" y="7655"/>
                    <a:pt x="2623" y="7163"/>
                    <a:pt x="2344" y="6754"/>
                  </a:cubicBezTo>
                  <a:cubicBezTo>
                    <a:pt x="2033" y="6328"/>
                    <a:pt x="1639" y="6082"/>
                    <a:pt x="1049" y="5574"/>
                  </a:cubicBezTo>
                  <a:cubicBezTo>
                    <a:pt x="885" y="5410"/>
                    <a:pt x="738" y="5197"/>
                    <a:pt x="656" y="4983"/>
                  </a:cubicBezTo>
                  <a:cubicBezTo>
                    <a:pt x="328" y="4147"/>
                    <a:pt x="984" y="3279"/>
                    <a:pt x="1311" y="2902"/>
                  </a:cubicBezTo>
                  <a:cubicBezTo>
                    <a:pt x="1721" y="2443"/>
                    <a:pt x="2442" y="1967"/>
                    <a:pt x="2573" y="1082"/>
                  </a:cubicBezTo>
                  <a:cubicBezTo>
                    <a:pt x="2721" y="181"/>
                    <a:pt x="2082" y="1"/>
                    <a:pt x="20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7" name="Google Shape;2427;p2"/>
            <p:cNvSpPr/>
            <p:nvPr/>
          </p:nvSpPr>
          <p:spPr>
            <a:xfrm>
              <a:off x="1380825" y="2092125"/>
              <a:ext cx="60850" cy="136775"/>
            </a:xfrm>
            <a:custGeom>
              <a:avLst/>
              <a:gdLst/>
              <a:ahLst/>
              <a:cxnLst/>
              <a:rect l="l" t="t" r="r" b="b"/>
              <a:pathLst>
                <a:path w="2434" h="5471" extrusionOk="0">
                  <a:moveTo>
                    <a:pt x="1008" y="1"/>
                  </a:moveTo>
                  <a:cubicBezTo>
                    <a:pt x="659" y="1"/>
                    <a:pt x="0" y="565"/>
                    <a:pt x="302" y="2438"/>
                  </a:cubicBezTo>
                  <a:cubicBezTo>
                    <a:pt x="614" y="4455"/>
                    <a:pt x="2171" y="5422"/>
                    <a:pt x="2433" y="5471"/>
                  </a:cubicBezTo>
                  <a:cubicBezTo>
                    <a:pt x="2433" y="5471"/>
                    <a:pt x="925" y="4471"/>
                    <a:pt x="794" y="2815"/>
                  </a:cubicBezTo>
                  <a:cubicBezTo>
                    <a:pt x="663" y="1144"/>
                    <a:pt x="1171" y="1094"/>
                    <a:pt x="1319" y="734"/>
                  </a:cubicBezTo>
                  <a:cubicBezTo>
                    <a:pt x="1483" y="373"/>
                    <a:pt x="1417" y="111"/>
                    <a:pt x="1089" y="13"/>
                  </a:cubicBezTo>
                  <a:cubicBezTo>
                    <a:pt x="1065" y="5"/>
                    <a:pt x="1037" y="1"/>
                    <a:pt x="100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8" name="Google Shape;2428;p2"/>
            <p:cNvSpPr/>
            <p:nvPr/>
          </p:nvSpPr>
          <p:spPr>
            <a:xfrm>
              <a:off x="1353950" y="2054825"/>
              <a:ext cx="131975" cy="177350"/>
            </a:xfrm>
            <a:custGeom>
              <a:avLst/>
              <a:gdLst/>
              <a:ahLst/>
              <a:cxnLst/>
              <a:rect l="l" t="t" r="r" b="b"/>
              <a:pathLst>
                <a:path w="5279" h="7094" extrusionOk="0">
                  <a:moveTo>
                    <a:pt x="3600" y="0"/>
                  </a:moveTo>
                  <a:cubicBezTo>
                    <a:pt x="3385" y="0"/>
                    <a:pt x="3186" y="27"/>
                    <a:pt x="3017" y="62"/>
                  </a:cubicBezTo>
                  <a:cubicBezTo>
                    <a:pt x="2590" y="128"/>
                    <a:pt x="2181" y="292"/>
                    <a:pt x="1820" y="554"/>
                  </a:cubicBezTo>
                  <a:cubicBezTo>
                    <a:pt x="1" y="1898"/>
                    <a:pt x="328" y="4291"/>
                    <a:pt x="869" y="5438"/>
                  </a:cubicBezTo>
                  <a:cubicBezTo>
                    <a:pt x="1164" y="6110"/>
                    <a:pt x="1656" y="6684"/>
                    <a:pt x="2263" y="7094"/>
                  </a:cubicBezTo>
                  <a:cubicBezTo>
                    <a:pt x="1673" y="6668"/>
                    <a:pt x="1214" y="6078"/>
                    <a:pt x="951" y="5389"/>
                  </a:cubicBezTo>
                  <a:cubicBezTo>
                    <a:pt x="443" y="4242"/>
                    <a:pt x="197" y="1947"/>
                    <a:pt x="1918" y="685"/>
                  </a:cubicBezTo>
                  <a:cubicBezTo>
                    <a:pt x="2341" y="370"/>
                    <a:pt x="2893" y="178"/>
                    <a:pt x="3405" y="178"/>
                  </a:cubicBezTo>
                  <a:cubicBezTo>
                    <a:pt x="3825" y="178"/>
                    <a:pt x="4218" y="307"/>
                    <a:pt x="4492" y="603"/>
                  </a:cubicBezTo>
                  <a:cubicBezTo>
                    <a:pt x="5138" y="1233"/>
                    <a:pt x="4670" y="2292"/>
                    <a:pt x="3967" y="2292"/>
                  </a:cubicBezTo>
                  <a:cubicBezTo>
                    <a:pt x="3956" y="2292"/>
                    <a:pt x="3945" y="2292"/>
                    <a:pt x="3935" y="2291"/>
                  </a:cubicBezTo>
                  <a:cubicBezTo>
                    <a:pt x="3905" y="2295"/>
                    <a:pt x="3875" y="2296"/>
                    <a:pt x="3845" y="2296"/>
                  </a:cubicBezTo>
                  <a:cubicBezTo>
                    <a:pt x="3584" y="2296"/>
                    <a:pt x="3344" y="2168"/>
                    <a:pt x="3197" y="1947"/>
                  </a:cubicBezTo>
                  <a:cubicBezTo>
                    <a:pt x="3148" y="1832"/>
                    <a:pt x="3131" y="1701"/>
                    <a:pt x="3131" y="1586"/>
                  </a:cubicBezTo>
                  <a:cubicBezTo>
                    <a:pt x="3161" y="1329"/>
                    <a:pt x="3244" y="1251"/>
                    <a:pt x="3299" y="1251"/>
                  </a:cubicBezTo>
                  <a:cubicBezTo>
                    <a:pt x="3334" y="1251"/>
                    <a:pt x="3357" y="1285"/>
                    <a:pt x="3344" y="1324"/>
                  </a:cubicBezTo>
                  <a:cubicBezTo>
                    <a:pt x="3301" y="1556"/>
                    <a:pt x="3488" y="1762"/>
                    <a:pt x="3712" y="1762"/>
                  </a:cubicBezTo>
                  <a:cubicBezTo>
                    <a:pt x="3742" y="1762"/>
                    <a:pt x="3773" y="1758"/>
                    <a:pt x="3803" y="1750"/>
                  </a:cubicBezTo>
                  <a:cubicBezTo>
                    <a:pt x="4213" y="1701"/>
                    <a:pt x="4312" y="1144"/>
                    <a:pt x="3951" y="947"/>
                  </a:cubicBezTo>
                  <a:cubicBezTo>
                    <a:pt x="3857" y="900"/>
                    <a:pt x="3759" y="879"/>
                    <a:pt x="3663" y="879"/>
                  </a:cubicBezTo>
                  <a:cubicBezTo>
                    <a:pt x="3354" y="879"/>
                    <a:pt x="3067" y="1102"/>
                    <a:pt x="3017" y="1439"/>
                  </a:cubicBezTo>
                  <a:cubicBezTo>
                    <a:pt x="2967" y="1767"/>
                    <a:pt x="3131" y="2095"/>
                    <a:pt x="3426" y="2259"/>
                  </a:cubicBezTo>
                  <a:lnTo>
                    <a:pt x="3443" y="2275"/>
                  </a:lnTo>
                  <a:lnTo>
                    <a:pt x="3459" y="2275"/>
                  </a:lnTo>
                  <a:cubicBezTo>
                    <a:pt x="3558" y="2324"/>
                    <a:pt x="3656" y="2357"/>
                    <a:pt x="3754" y="2390"/>
                  </a:cubicBezTo>
                  <a:cubicBezTo>
                    <a:pt x="3850" y="2411"/>
                    <a:pt x="3944" y="2422"/>
                    <a:pt x="4037" y="2422"/>
                  </a:cubicBezTo>
                  <a:cubicBezTo>
                    <a:pt x="4647" y="2422"/>
                    <a:pt x="5173" y="1982"/>
                    <a:pt x="5229" y="1455"/>
                  </a:cubicBezTo>
                  <a:cubicBezTo>
                    <a:pt x="5279" y="1062"/>
                    <a:pt x="5115" y="652"/>
                    <a:pt x="4803" y="374"/>
                  </a:cubicBezTo>
                  <a:cubicBezTo>
                    <a:pt x="4423" y="88"/>
                    <a:pt x="3988" y="0"/>
                    <a:pt x="360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9" name="Google Shape;2429;p2"/>
            <p:cNvSpPr/>
            <p:nvPr/>
          </p:nvSpPr>
          <p:spPr>
            <a:xfrm>
              <a:off x="1434675" y="2008325"/>
              <a:ext cx="182375" cy="128375"/>
            </a:xfrm>
            <a:custGeom>
              <a:avLst/>
              <a:gdLst/>
              <a:ahLst/>
              <a:cxnLst/>
              <a:rect l="l" t="t" r="r" b="b"/>
              <a:pathLst>
                <a:path w="7295" h="5135" extrusionOk="0">
                  <a:moveTo>
                    <a:pt x="1741" y="0"/>
                  </a:moveTo>
                  <a:cubicBezTo>
                    <a:pt x="1344" y="0"/>
                    <a:pt x="955" y="172"/>
                    <a:pt x="689" y="496"/>
                  </a:cubicBezTo>
                  <a:cubicBezTo>
                    <a:pt x="604" y="628"/>
                    <a:pt x="454" y="701"/>
                    <a:pt x="304" y="701"/>
                  </a:cubicBezTo>
                  <a:cubicBezTo>
                    <a:pt x="194" y="701"/>
                    <a:pt x="84" y="661"/>
                    <a:pt x="1" y="578"/>
                  </a:cubicBezTo>
                  <a:lnTo>
                    <a:pt x="1" y="578"/>
                  </a:lnTo>
                  <a:cubicBezTo>
                    <a:pt x="33" y="955"/>
                    <a:pt x="50" y="1021"/>
                    <a:pt x="1755" y="1742"/>
                  </a:cubicBezTo>
                  <a:cubicBezTo>
                    <a:pt x="3066" y="2283"/>
                    <a:pt x="3508" y="4250"/>
                    <a:pt x="3640" y="5135"/>
                  </a:cubicBezTo>
                  <a:cubicBezTo>
                    <a:pt x="3787" y="4250"/>
                    <a:pt x="4230" y="2283"/>
                    <a:pt x="5541" y="1742"/>
                  </a:cubicBezTo>
                  <a:cubicBezTo>
                    <a:pt x="7246" y="1021"/>
                    <a:pt x="7262" y="955"/>
                    <a:pt x="7295" y="578"/>
                  </a:cubicBezTo>
                  <a:lnTo>
                    <a:pt x="7295" y="578"/>
                  </a:lnTo>
                  <a:cubicBezTo>
                    <a:pt x="7211" y="661"/>
                    <a:pt x="7102" y="701"/>
                    <a:pt x="6991" y="701"/>
                  </a:cubicBezTo>
                  <a:cubicBezTo>
                    <a:pt x="6842" y="701"/>
                    <a:pt x="6691" y="628"/>
                    <a:pt x="6606" y="496"/>
                  </a:cubicBezTo>
                  <a:cubicBezTo>
                    <a:pt x="6341" y="172"/>
                    <a:pt x="5951" y="0"/>
                    <a:pt x="5555" y="0"/>
                  </a:cubicBezTo>
                  <a:cubicBezTo>
                    <a:pt x="5290" y="0"/>
                    <a:pt x="5023" y="76"/>
                    <a:pt x="4787" y="234"/>
                  </a:cubicBezTo>
                  <a:cubicBezTo>
                    <a:pt x="4213" y="644"/>
                    <a:pt x="3836" y="1447"/>
                    <a:pt x="3656" y="2660"/>
                  </a:cubicBezTo>
                  <a:cubicBezTo>
                    <a:pt x="3459" y="1447"/>
                    <a:pt x="3082" y="627"/>
                    <a:pt x="2509" y="234"/>
                  </a:cubicBezTo>
                  <a:cubicBezTo>
                    <a:pt x="2273" y="76"/>
                    <a:pt x="2005" y="0"/>
                    <a:pt x="174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0" name="Google Shape;2430;p2"/>
            <p:cNvSpPr/>
            <p:nvPr/>
          </p:nvSpPr>
          <p:spPr>
            <a:xfrm>
              <a:off x="1492450" y="1936700"/>
              <a:ext cx="66825" cy="111075"/>
            </a:xfrm>
            <a:custGeom>
              <a:avLst/>
              <a:gdLst/>
              <a:ahLst/>
              <a:cxnLst/>
              <a:rect l="l" t="t" r="r" b="b"/>
              <a:pathLst>
                <a:path w="2673" h="4443" extrusionOk="0">
                  <a:moveTo>
                    <a:pt x="1345" y="1"/>
                  </a:moveTo>
                  <a:cubicBezTo>
                    <a:pt x="1263" y="165"/>
                    <a:pt x="1148" y="312"/>
                    <a:pt x="1017" y="427"/>
                  </a:cubicBezTo>
                  <a:cubicBezTo>
                    <a:pt x="575" y="853"/>
                    <a:pt x="1" y="1722"/>
                    <a:pt x="738" y="2919"/>
                  </a:cubicBezTo>
                  <a:cubicBezTo>
                    <a:pt x="1017" y="3394"/>
                    <a:pt x="1230" y="3902"/>
                    <a:pt x="1345" y="4443"/>
                  </a:cubicBezTo>
                  <a:cubicBezTo>
                    <a:pt x="1460" y="3902"/>
                    <a:pt x="1656" y="3394"/>
                    <a:pt x="1951" y="2919"/>
                  </a:cubicBezTo>
                  <a:cubicBezTo>
                    <a:pt x="2673" y="1722"/>
                    <a:pt x="2115" y="870"/>
                    <a:pt x="1673" y="427"/>
                  </a:cubicBezTo>
                  <a:cubicBezTo>
                    <a:pt x="1542" y="312"/>
                    <a:pt x="1427" y="165"/>
                    <a:pt x="13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1" name="Google Shape;2431;p2"/>
            <p:cNvSpPr/>
            <p:nvPr/>
          </p:nvSpPr>
          <p:spPr>
            <a:xfrm>
              <a:off x="1449425" y="1832150"/>
              <a:ext cx="152875" cy="167700"/>
            </a:xfrm>
            <a:custGeom>
              <a:avLst/>
              <a:gdLst/>
              <a:ahLst/>
              <a:cxnLst/>
              <a:rect l="l" t="t" r="r" b="b"/>
              <a:pathLst>
                <a:path w="6115" h="6708" extrusionOk="0">
                  <a:moveTo>
                    <a:pt x="1900" y="6703"/>
                  </a:moveTo>
                  <a:cubicBezTo>
                    <a:pt x="1901" y="6704"/>
                    <a:pt x="1901" y="6706"/>
                    <a:pt x="1902" y="6707"/>
                  </a:cubicBezTo>
                  <a:cubicBezTo>
                    <a:pt x="1902" y="6706"/>
                    <a:pt x="1901" y="6704"/>
                    <a:pt x="1900" y="6703"/>
                  </a:cubicBezTo>
                  <a:close/>
                  <a:moveTo>
                    <a:pt x="1593" y="0"/>
                  </a:moveTo>
                  <a:cubicBezTo>
                    <a:pt x="1195" y="0"/>
                    <a:pt x="805" y="155"/>
                    <a:pt x="574" y="446"/>
                  </a:cubicBezTo>
                  <a:cubicBezTo>
                    <a:pt x="1" y="1101"/>
                    <a:pt x="476" y="2068"/>
                    <a:pt x="1132" y="2101"/>
                  </a:cubicBezTo>
                  <a:cubicBezTo>
                    <a:pt x="1150" y="2102"/>
                    <a:pt x="1169" y="2103"/>
                    <a:pt x="1187" y="2103"/>
                  </a:cubicBezTo>
                  <a:cubicBezTo>
                    <a:pt x="1785" y="2103"/>
                    <a:pt x="2013" y="1584"/>
                    <a:pt x="1886" y="1282"/>
                  </a:cubicBezTo>
                  <a:cubicBezTo>
                    <a:pt x="1830" y="1113"/>
                    <a:pt x="1677" y="993"/>
                    <a:pt x="1500" y="993"/>
                  </a:cubicBezTo>
                  <a:cubicBezTo>
                    <a:pt x="1471" y="993"/>
                    <a:pt x="1441" y="996"/>
                    <a:pt x="1410" y="1003"/>
                  </a:cubicBezTo>
                  <a:cubicBezTo>
                    <a:pt x="1263" y="1019"/>
                    <a:pt x="1148" y="1167"/>
                    <a:pt x="1165" y="1314"/>
                  </a:cubicBezTo>
                  <a:cubicBezTo>
                    <a:pt x="1165" y="1470"/>
                    <a:pt x="1289" y="1567"/>
                    <a:pt x="1414" y="1567"/>
                  </a:cubicBezTo>
                  <a:cubicBezTo>
                    <a:pt x="1487" y="1567"/>
                    <a:pt x="1559" y="1534"/>
                    <a:pt x="1607" y="1462"/>
                  </a:cubicBezTo>
                  <a:cubicBezTo>
                    <a:pt x="1647" y="1399"/>
                    <a:pt x="1691" y="1374"/>
                    <a:pt x="1729" y="1374"/>
                  </a:cubicBezTo>
                  <a:cubicBezTo>
                    <a:pt x="1802" y="1374"/>
                    <a:pt x="1858" y="1464"/>
                    <a:pt x="1837" y="1560"/>
                  </a:cubicBezTo>
                  <a:cubicBezTo>
                    <a:pt x="1747" y="1791"/>
                    <a:pt x="1517" y="1941"/>
                    <a:pt x="1272" y="1941"/>
                  </a:cubicBezTo>
                  <a:cubicBezTo>
                    <a:pt x="1204" y="1941"/>
                    <a:pt x="1134" y="1930"/>
                    <a:pt x="1066" y="1904"/>
                  </a:cubicBezTo>
                  <a:cubicBezTo>
                    <a:pt x="656" y="1790"/>
                    <a:pt x="460" y="1052"/>
                    <a:pt x="1017" y="659"/>
                  </a:cubicBezTo>
                  <a:cubicBezTo>
                    <a:pt x="1143" y="566"/>
                    <a:pt x="1328" y="517"/>
                    <a:pt x="1534" y="517"/>
                  </a:cubicBezTo>
                  <a:cubicBezTo>
                    <a:pt x="2130" y="517"/>
                    <a:pt x="2902" y="930"/>
                    <a:pt x="2951" y="1904"/>
                  </a:cubicBezTo>
                  <a:cubicBezTo>
                    <a:pt x="2951" y="3085"/>
                    <a:pt x="2033" y="4117"/>
                    <a:pt x="1771" y="4888"/>
                  </a:cubicBezTo>
                  <a:cubicBezTo>
                    <a:pt x="1417" y="5950"/>
                    <a:pt x="1853" y="6617"/>
                    <a:pt x="1900" y="6703"/>
                  </a:cubicBezTo>
                  <a:lnTo>
                    <a:pt x="1900" y="6703"/>
                  </a:lnTo>
                  <a:cubicBezTo>
                    <a:pt x="1607" y="6146"/>
                    <a:pt x="1591" y="5493"/>
                    <a:pt x="1853" y="4920"/>
                  </a:cubicBezTo>
                  <a:cubicBezTo>
                    <a:pt x="2050" y="4396"/>
                    <a:pt x="2492" y="3839"/>
                    <a:pt x="2804" y="3134"/>
                  </a:cubicBezTo>
                  <a:cubicBezTo>
                    <a:pt x="2918" y="2921"/>
                    <a:pt x="3000" y="2675"/>
                    <a:pt x="3066" y="2429"/>
                  </a:cubicBezTo>
                  <a:cubicBezTo>
                    <a:pt x="3115" y="2675"/>
                    <a:pt x="3197" y="2921"/>
                    <a:pt x="3312" y="3134"/>
                  </a:cubicBezTo>
                  <a:cubicBezTo>
                    <a:pt x="3623" y="3839"/>
                    <a:pt x="4066" y="4396"/>
                    <a:pt x="4263" y="4920"/>
                  </a:cubicBezTo>
                  <a:cubicBezTo>
                    <a:pt x="4525" y="5494"/>
                    <a:pt x="4508" y="6150"/>
                    <a:pt x="4213" y="6707"/>
                  </a:cubicBezTo>
                  <a:cubicBezTo>
                    <a:pt x="4246" y="6658"/>
                    <a:pt x="4705" y="5970"/>
                    <a:pt x="4344" y="4888"/>
                  </a:cubicBezTo>
                  <a:cubicBezTo>
                    <a:pt x="4099" y="4117"/>
                    <a:pt x="3164" y="3068"/>
                    <a:pt x="3164" y="1904"/>
                  </a:cubicBezTo>
                  <a:cubicBezTo>
                    <a:pt x="3213" y="930"/>
                    <a:pt x="3986" y="517"/>
                    <a:pt x="4582" y="517"/>
                  </a:cubicBezTo>
                  <a:cubicBezTo>
                    <a:pt x="4787" y="517"/>
                    <a:pt x="4972" y="566"/>
                    <a:pt x="5098" y="659"/>
                  </a:cubicBezTo>
                  <a:cubicBezTo>
                    <a:pt x="5672" y="1052"/>
                    <a:pt x="5459" y="1790"/>
                    <a:pt x="5049" y="1904"/>
                  </a:cubicBezTo>
                  <a:cubicBezTo>
                    <a:pt x="4981" y="1930"/>
                    <a:pt x="4912" y="1941"/>
                    <a:pt x="4843" y="1941"/>
                  </a:cubicBezTo>
                  <a:cubicBezTo>
                    <a:pt x="4598" y="1941"/>
                    <a:pt x="4369" y="1791"/>
                    <a:pt x="4279" y="1560"/>
                  </a:cubicBezTo>
                  <a:cubicBezTo>
                    <a:pt x="4268" y="1464"/>
                    <a:pt x="4321" y="1374"/>
                    <a:pt x="4390" y="1374"/>
                  </a:cubicBezTo>
                  <a:cubicBezTo>
                    <a:pt x="4427" y="1374"/>
                    <a:pt x="4469" y="1399"/>
                    <a:pt x="4508" y="1462"/>
                  </a:cubicBezTo>
                  <a:cubicBezTo>
                    <a:pt x="4557" y="1534"/>
                    <a:pt x="4629" y="1567"/>
                    <a:pt x="4701" y="1567"/>
                  </a:cubicBezTo>
                  <a:cubicBezTo>
                    <a:pt x="4826" y="1567"/>
                    <a:pt x="4951" y="1470"/>
                    <a:pt x="4951" y="1314"/>
                  </a:cubicBezTo>
                  <a:cubicBezTo>
                    <a:pt x="4967" y="1167"/>
                    <a:pt x="4853" y="1019"/>
                    <a:pt x="4705" y="1003"/>
                  </a:cubicBezTo>
                  <a:cubicBezTo>
                    <a:pt x="4675" y="996"/>
                    <a:pt x="4645" y="993"/>
                    <a:pt x="4615" y="993"/>
                  </a:cubicBezTo>
                  <a:cubicBezTo>
                    <a:pt x="4439" y="993"/>
                    <a:pt x="4288" y="1113"/>
                    <a:pt x="4246" y="1282"/>
                  </a:cubicBezTo>
                  <a:cubicBezTo>
                    <a:pt x="4119" y="1584"/>
                    <a:pt x="4347" y="2103"/>
                    <a:pt x="4930" y="2103"/>
                  </a:cubicBezTo>
                  <a:cubicBezTo>
                    <a:pt x="4948" y="2103"/>
                    <a:pt x="4966" y="2102"/>
                    <a:pt x="4984" y="2101"/>
                  </a:cubicBezTo>
                  <a:cubicBezTo>
                    <a:pt x="5607" y="2068"/>
                    <a:pt x="6115" y="1101"/>
                    <a:pt x="5541" y="446"/>
                  </a:cubicBezTo>
                  <a:cubicBezTo>
                    <a:pt x="5310" y="155"/>
                    <a:pt x="4921" y="0"/>
                    <a:pt x="4523" y="0"/>
                  </a:cubicBezTo>
                  <a:cubicBezTo>
                    <a:pt x="4044" y="0"/>
                    <a:pt x="3553" y="225"/>
                    <a:pt x="3312" y="708"/>
                  </a:cubicBezTo>
                  <a:cubicBezTo>
                    <a:pt x="3197" y="888"/>
                    <a:pt x="3115" y="1069"/>
                    <a:pt x="3066" y="1282"/>
                  </a:cubicBezTo>
                  <a:cubicBezTo>
                    <a:pt x="3000" y="1069"/>
                    <a:pt x="2918" y="888"/>
                    <a:pt x="2804" y="708"/>
                  </a:cubicBezTo>
                  <a:cubicBezTo>
                    <a:pt x="2562" y="225"/>
                    <a:pt x="2071" y="0"/>
                    <a:pt x="15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2" name="Google Shape;2432;p2"/>
            <p:cNvSpPr/>
            <p:nvPr/>
          </p:nvSpPr>
          <p:spPr>
            <a:xfrm>
              <a:off x="1326075" y="1917450"/>
              <a:ext cx="129925" cy="204925"/>
            </a:xfrm>
            <a:custGeom>
              <a:avLst/>
              <a:gdLst/>
              <a:ahLst/>
              <a:cxnLst/>
              <a:rect l="l" t="t" r="r" b="b"/>
              <a:pathLst>
                <a:path w="5197" h="8197" extrusionOk="0">
                  <a:moveTo>
                    <a:pt x="4115" y="0"/>
                  </a:moveTo>
                  <a:cubicBezTo>
                    <a:pt x="4115" y="0"/>
                    <a:pt x="4115" y="0"/>
                    <a:pt x="4115" y="0"/>
                  </a:cubicBezTo>
                  <a:cubicBezTo>
                    <a:pt x="4115" y="1"/>
                    <a:pt x="4115" y="1"/>
                    <a:pt x="4115" y="1"/>
                  </a:cubicBezTo>
                  <a:lnTo>
                    <a:pt x="4115" y="1"/>
                  </a:lnTo>
                  <a:cubicBezTo>
                    <a:pt x="4115" y="0"/>
                    <a:pt x="4115" y="0"/>
                    <a:pt x="4115" y="0"/>
                  </a:cubicBezTo>
                  <a:close/>
                  <a:moveTo>
                    <a:pt x="4115" y="1"/>
                  </a:moveTo>
                  <a:lnTo>
                    <a:pt x="4115" y="1"/>
                  </a:lnTo>
                  <a:cubicBezTo>
                    <a:pt x="4119" y="27"/>
                    <a:pt x="4167" y="630"/>
                    <a:pt x="3787" y="820"/>
                  </a:cubicBezTo>
                  <a:cubicBezTo>
                    <a:pt x="3394" y="1033"/>
                    <a:pt x="2837" y="1508"/>
                    <a:pt x="3427" y="2049"/>
                  </a:cubicBezTo>
                  <a:cubicBezTo>
                    <a:pt x="4017" y="2590"/>
                    <a:pt x="4197" y="3328"/>
                    <a:pt x="3673" y="4066"/>
                  </a:cubicBezTo>
                  <a:cubicBezTo>
                    <a:pt x="3673" y="4066"/>
                    <a:pt x="3968" y="2967"/>
                    <a:pt x="3246" y="2476"/>
                  </a:cubicBezTo>
                  <a:cubicBezTo>
                    <a:pt x="3047" y="2343"/>
                    <a:pt x="2888" y="2306"/>
                    <a:pt x="2773" y="2306"/>
                  </a:cubicBezTo>
                  <a:cubicBezTo>
                    <a:pt x="2632" y="2306"/>
                    <a:pt x="2558" y="2361"/>
                    <a:pt x="2558" y="2361"/>
                  </a:cubicBezTo>
                  <a:cubicBezTo>
                    <a:pt x="2607" y="2492"/>
                    <a:pt x="2656" y="2623"/>
                    <a:pt x="2656" y="2771"/>
                  </a:cubicBezTo>
                  <a:cubicBezTo>
                    <a:pt x="2673" y="3000"/>
                    <a:pt x="2197" y="3361"/>
                    <a:pt x="2542" y="3738"/>
                  </a:cubicBezTo>
                  <a:cubicBezTo>
                    <a:pt x="2886" y="4131"/>
                    <a:pt x="3132" y="4918"/>
                    <a:pt x="1935" y="5787"/>
                  </a:cubicBezTo>
                  <a:cubicBezTo>
                    <a:pt x="1935" y="5787"/>
                    <a:pt x="2542" y="4426"/>
                    <a:pt x="2181" y="3721"/>
                  </a:cubicBezTo>
                  <a:cubicBezTo>
                    <a:pt x="1820" y="2984"/>
                    <a:pt x="1361" y="3148"/>
                    <a:pt x="952" y="2558"/>
                  </a:cubicBezTo>
                  <a:cubicBezTo>
                    <a:pt x="952" y="2558"/>
                    <a:pt x="1" y="3082"/>
                    <a:pt x="739" y="4229"/>
                  </a:cubicBezTo>
                  <a:cubicBezTo>
                    <a:pt x="1607" y="5574"/>
                    <a:pt x="525" y="7278"/>
                    <a:pt x="1460" y="8196"/>
                  </a:cubicBezTo>
                  <a:cubicBezTo>
                    <a:pt x="1460" y="8196"/>
                    <a:pt x="1411" y="6836"/>
                    <a:pt x="2673" y="5606"/>
                  </a:cubicBezTo>
                  <a:cubicBezTo>
                    <a:pt x="3935" y="4377"/>
                    <a:pt x="5197" y="2853"/>
                    <a:pt x="41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3" name="Google Shape;2433;p2"/>
            <p:cNvSpPr/>
            <p:nvPr/>
          </p:nvSpPr>
          <p:spPr>
            <a:xfrm>
              <a:off x="1440425" y="1892050"/>
              <a:ext cx="75825" cy="112700"/>
            </a:xfrm>
            <a:custGeom>
              <a:avLst/>
              <a:gdLst/>
              <a:ahLst/>
              <a:cxnLst/>
              <a:rect l="l" t="t" r="r" b="b"/>
              <a:pathLst>
                <a:path w="3033" h="4508" extrusionOk="0">
                  <a:moveTo>
                    <a:pt x="2574" y="0"/>
                  </a:moveTo>
                  <a:cubicBezTo>
                    <a:pt x="2541" y="262"/>
                    <a:pt x="2279" y="525"/>
                    <a:pt x="1623" y="820"/>
                  </a:cubicBezTo>
                  <a:cubicBezTo>
                    <a:pt x="967" y="1098"/>
                    <a:pt x="1213" y="1934"/>
                    <a:pt x="1279" y="2115"/>
                  </a:cubicBezTo>
                  <a:cubicBezTo>
                    <a:pt x="1326" y="2303"/>
                    <a:pt x="1388" y="2641"/>
                    <a:pt x="1192" y="2641"/>
                  </a:cubicBezTo>
                  <a:cubicBezTo>
                    <a:pt x="1183" y="2641"/>
                    <a:pt x="1174" y="2641"/>
                    <a:pt x="1164" y="2639"/>
                  </a:cubicBezTo>
                  <a:cubicBezTo>
                    <a:pt x="951" y="2606"/>
                    <a:pt x="1000" y="2492"/>
                    <a:pt x="1098" y="1820"/>
                  </a:cubicBezTo>
                  <a:cubicBezTo>
                    <a:pt x="1174" y="1300"/>
                    <a:pt x="839" y="1241"/>
                    <a:pt x="683" y="1241"/>
                  </a:cubicBezTo>
                  <a:cubicBezTo>
                    <a:pt x="637" y="1241"/>
                    <a:pt x="607" y="1246"/>
                    <a:pt x="607" y="1246"/>
                  </a:cubicBezTo>
                  <a:cubicBezTo>
                    <a:pt x="738" y="1426"/>
                    <a:pt x="721" y="1656"/>
                    <a:pt x="590" y="1820"/>
                  </a:cubicBezTo>
                  <a:cubicBezTo>
                    <a:pt x="344" y="2066"/>
                    <a:pt x="49" y="2344"/>
                    <a:pt x="295" y="3098"/>
                  </a:cubicBezTo>
                  <a:cubicBezTo>
                    <a:pt x="557" y="3852"/>
                    <a:pt x="0" y="4508"/>
                    <a:pt x="0" y="4508"/>
                  </a:cubicBezTo>
                  <a:cubicBezTo>
                    <a:pt x="3032" y="2000"/>
                    <a:pt x="2574" y="0"/>
                    <a:pt x="25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4" name="Google Shape;2434;p2"/>
            <p:cNvSpPr/>
            <p:nvPr/>
          </p:nvSpPr>
          <p:spPr>
            <a:xfrm>
              <a:off x="1290025" y="2106350"/>
              <a:ext cx="89775" cy="106575"/>
            </a:xfrm>
            <a:custGeom>
              <a:avLst/>
              <a:gdLst/>
              <a:ahLst/>
              <a:cxnLst/>
              <a:rect l="l" t="t" r="r" b="b"/>
              <a:pathLst>
                <a:path w="3591" h="4263" extrusionOk="0">
                  <a:moveTo>
                    <a:pt x="1869" y="1"/>
                  </a:moveTo>
                  <a:cubicBezTo>
                    <a:pt x="1869" y="1"/>
                    <a:pt x="2000" y="263"/>
                    <a:pt x="1656" y="509"/>
                  </a:cubicBezTo>
                  <a:cubicBezTo>
                    <a:pt x="1295" y="755"/>
                    <a:pt x="1" y="2427"/>
                    <a:pt x="3590" y="4263"/>
                  </a:cubicBezTo>
                  <a:cubicBezTo>
                    <a:pt x="3590" y="4263"/>
                    <a:pt x="2738" y="3771"/>
                    <a:pt x="2640" y="2476"/>
                  </a:cubicBezTo>
                  <a:cubicBezTo>
                    <a:pt x="2541" y="1181"/>
                    <a:pt x="2803" y="509"/>
                    <a:pt x="18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5" name="Google Shape;2435;p2"/>
            <p:cNvSpPr/>
            <p:nvPr/>
          </p:nvSpPr>
          <p:spPr>
            <a:xfrm>
              <a:off x="1180625" y="2171750"/>
              <a:ext cx="197125" cy="145050"/>
            </a:xfrm>
            <a:custGeom>
              <a:avLst/>
              <a:gdLst/>
              <a:ahLst/>
              <a:cxnLst/>
              <a:rect l="l" t="t" r="r" b="b"/>
              <a:pathLst>
                <a:path w="7885" h="5802" extrusionOk="0">
                  <a:moveTo>
                    <a:pt x="4658" y="1"/>
                  </a:moveTo>
                  <a:cubicBezTo>
                    <a:pt x="4516" y="1"/>
                    <a:pt x="4378" y="46"/>
                    <a:pt x="4245" y="139"/>
                  </a:cubicBezTo>
                  <a:cubicBezTo>
                    <a:pt x="3880" y="403"/>
                    <a:pt x="3660" y="609"/>
                    <a:pt x="3474" y="609"/>
                  </a:cubicBezTo>
                  <a:cubicBezTo>
                    <a:pt x="3418" y="609"/>
                    <a:pt x="3364" y="590"/>
                    <a:pt x="3311" y="548"/>
                  </a:cubicBezTo>
                  <a:lnTo>
                    <a:pt x="3311" y="548"/>
                  </a:lnTo>
                  <a:cubicBezTo>
                    <a:pt x="3311" y="548"/>
                    <a:pt x="3000" y="1188"/>
                    <a:pt x="3688" y="1384"/>
                  </a:cubicBezTo>
                  <a:cubicBezTo>
                    <a:pt x="4360" y="1581"/>
                    <a:pt x="4852" y="1712"/>
                    <a:pt x="4754" y="2089"/>
                  </a:cubicBezTo>
                  <a:cubicBezTo>
                    <a:pt x="4639" y="2466"/>
                    <a:pt x="3704" y="2532"/>
                    <a:pt x="2590" y="2712"/>
                  </a:cubicBezTo>
                  <a:cubicBezTo>
                    <a:pt x="1475" y="2892"/>
                    <a:pt x="590" y="3155"/>
                    <a:pt x="623" y="4138"/>
                  </a:cubicBezTo>
                  <a:cubicBezTo>
                    <a:pt x="648" y="4888"/>
                    <a:pt x="506" y="5243"/>
                    <a:pt x="250" y="5243"/>
                  </a:cubicBezTo>
                  <a:cubicBezTo>
                    <a:pt x="176" y="5243"/>
                    <a:pt x="92" y="5213"/>
                    <a:pt x="0" y="5154"/>
                  </a:cubicBezTo>
                  <a:lnTo>
                    <a:pt x="0" y="5154"/>
                  </a:lnTo>
                  <a:cubicBezTo>
                    <a:pt x="0" y="5154"/>
                    <a:pt x="250" y="5801"/>
                    <a:pt x="1202" y="5801"/>
                  </a:cubicBezTo>
                  <a:cubicBezTo>
                    <a:pt x="1395" y="5801"/>
                    <a:pt x="1615" y="5775"/>
                    <a:pt x="1869" y="5712"/>
                  </a:cubicBezTo>
                  <a:cubicBezTo>
                    <a:pt x="3377" y="5335"/>
                    <a:pt x="3573" y="4122"/>
                    <a:pt x="4213" y="3368"/>
                  </a:cubicBezTo>
                  <a:cubicBezTo>
                    <a:pt x="4852" y="2614"/>
                    <a:pt x="5491" y="1991"/>
                    <a:pt x="7884" y="1925"/>
                  </a:cubicBezTo>
                  <a:cubicBezTo>
                    <a:pt x="7884" y="1925"/>
                    <a:pt x="6409" y="1810"/>
                    <a:pt x="5868" y="958"/>
                  </a:cubicBezTo>
                  <a:cubicBezTo>
                    <a:pt x="5461" y="335"/>
                    <a:pt x="5044" y="1"/>
                    <a:pt x="465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6" name="Google Shape;2436;p2"/>
            <p:cNvSpPr/>
            <p:nvPr/>
          </p:nvSpPr>
          <p:spPr>
            <a:xfrm>
              <a:off x="1281000" y="2231275"/>
              <a:ext cx="192225" cy="157450"/>
            </a:xfrm>
            <a:custGeom>
              <a:avLst/>
              <a:gdLst/>
              <a:ahLst/>
              <a:cxnLst/>
              <a:rect l="l" t="t" r="r" b="b"/>
              <a:pathLst>
                <a:path w="7689" h="6298" extrusionOk="0">
                  <a:moveTo>
                    <a:pt x="3368" y="0"/>
                  </a:moveTo>
                  <a:cubicBezTo>
                    <a:pt x="3322" y="0"/>
                    <a:pt x="3276" y="1"/>
                    <a:pt x="3230" y="3"/>
                  </a:cubicBezTo>
                  <a:cubicBezTo>
                    <a:pt x="2656" y="20"/>
                    <a:pt x="2099" y="183"/>
                    <a:pt x="1607" y="479"/>
                  </a:cubicBezTo>
                  <a:cubicBezTo>
                    <a:pt x="1443" y="560"/>
                    <a:pt x="1279" y="692"/>
                    <a:pt x="1132" y="823"/>
                  </a:cubicBezTo>
                  <a:cubicBezTo>
                    <a:pt x="1" y="1806"/>
                    <a:pt x="362" y="3888"/>
                    <a:pt x="1706" y="4216"/>
                  </a:cubicBezTo>
                  <a:cubicBezTo>
                    <a:pt x="1838" y="4248"/>
                    <a:pt x="1975" y="4264"/>
                    <a:pt x="2111" y="4264"/>
                  </a:cubicBezTo>
                  <a:cubicBezTo>
                    <a:pt x="2597" y="4264"/>
                    <a:pt x="3076" y="4063"/>
                    <a:pt x="3345" y="3691"/>
                  </a:cubicBezTo>
                  <a:cubicBezTo>
                    <a:pt x="3656" y="3249"/>
                    <a:pt x="3656" y="2659"/>
                    <a:pt x="3345" y="2216"/>
                  </a:cubicBezTo>
                  <a:cubicBezTo>
                    <a:pt x="3135" y="1923"/>
                    <a:pt x="2806" y="1763"/>
                    <a:pt x="2471" y="1763"/>
                  </a:cubicBezTo>
                  <a:cubicBezTo>
                    <a:pt x="2281" y="1763"/>
                    <a:pt x="2090" y="1814"/>
                    <a:pt x="1919" y="1921"/>
                  </a:cubicBezTo>
                  <a:cubicBezTo>
                    <a:pt x="1640" y="2085"/>
                    <a:pt x="1509" y="2413"/>
                    <a:pt x="1607" y="2724"/>
                  </a:cubicBezTo>
                  <a:cubicBezTo>
                    <a:pt x="1624" y="2822"/>
                    <a:pt x="1673" y="2904"/>
                    <a:pt x="1755" y="2970"/>
                  </a:cubicBezTo>
                  <a:cubicBezTo>
                    <a:pt x="1856" y="3071"/>
                    <a:pt x="1994" y="3114"/>
                    <a:pt x="2133" y="3114"/>
                  </a:cubicBezTo>
                  <a:cubicBezTo>
                    <a:pt x="2374" y="3114"/>
                    <a:pt x="2615" y="2983"/>
                    <a:pt x="2656" y="2806"/>
                  </a:cubicBezTo>
                  <a:cubicBezTo>
                    <a:pt x="2715" y="2555"/>
                    <a:pt x="2509" y="2305"/>
                    <a:pt x="2252" y="2305"/>
                  </a:cubicBezTo>
                  <a:cubicBezTo>
                    <a:pt x="2223" y="2305"/>
                    <a:pt x="2194" y="2308"/>
                    <a:pt x="2165" y="2314"/>
                  </a:cubicBezTo>
                  <a:cubicBezTo>
                    <a:pt x="1902" y="2380"/>
                    <a:pt x="1919" y="2527"/>
                    <a:pt x="1837" y="2527"/>
                  </a:cubicBezTo>
                  <a:cubicBezTo>
                    <a:pt x="1831" y="2528"/>
                    <a:pt x="1825" y="2529"/>
                    <a:pt x="1820" y="2529"/>
                  </a:cubicBezTo>
                  <a:cubicBezTo>
                    <a:pt x="1737" y="2529"/>
                    <a:pt x="1722" y="2413"/>
                    <a:pt x="1722" y="2413"/>
                  </a:cubicBezTo>
                  <a:cubicBezTo>
                    <a:pt x="1722" y="2200"/>
                    <a:pt x="1837" y="2036"/>
                    <a:pt x="2017" y="1937"/>
                  </a:cubicBezTo>
                  <a:cubicBezTo>
                    <a:pt x="2157" y="1870"/>
                    <a:pt x="2306" y="1837"/>
                    <a:pt x="2452" y="1837"/>
                  </a:cubicBezTo>
                  <a:cubicBezTo>
                    <a:pt x="2767" y="1837"/>
                    <a:pt x="3072" y="1990"/>
                    <a:pt x="3263" y="2282"/>
                  </a:cubicBezTo>
                  <a:cubicBezTo>
                    <a:pt x="3541" y="2691"/>
                    <a:pt x="3525" y="3232"/>
                    <a:pt x="3230" y="3642"/>
                  </a:cubicBezTo>
                  <a:cubicBezTo>
                    <a:pt x="3004" y="3956"/>
                    <a:pt x="2575" y="4136"/>
                    <a:pt x="2136" y="4136"/>
                  </a:cubicBezTo>
                  <a:cubicBezTo>
                    <a:pt x="2003" y="4136"/>
                    <a:pt x="1868" y="4119"/>
                    <a:pt x="1738" y="4085"/>
                  </a:cubicBezTo>
                  <a:cubicBezTo>
                    <a:pt x="525" y="3773"/>
                    <a:pt x="198" y="1872"/>
                    <a:pt x="1247" y="954"/>
                  </a:cubicBezTo>
                  <a:cubicBezTo>
                    <a:pt x="1724" y="499"/>
                    <a:pt x="2306" y="326"/>
                    <a:pt x="2894" y="326"/>
                  </a:cubicBezTo>
                  <a:cubicBezTo>
                    <a:pt x="3600" y="326"/>
                    <a:pt x="4315" y="575"/>
                    <a:pt x="4869" y="888"/>
                  </a:cubicBezTo>
                  <a:cubicBezTo>
                    <a:pt x="5803" y="1429"/>
                    <a:pt x="6541" y="2249"/>
                    <a:pt x="6934" y="3265"/>
                  </a:cubicBezTo>
                  <a:cubicBezTo>
                    <a:pt x="7279" y="4068"/>
                    <a:pt x="7443" y="4921"/>
                    <a:pt x="7459" y="5789"/>
                  </a:cubicBezTo>
                  <a:cubicBezTo>
                    <a:pt x="7459" y="5953"/>
                    <a:pt x="7443" y="6117"/>
                    <a:pt x="7410" y="6297"/>
                  </a:cubicBezTo>
                  <a:cubicBezTo>
                    <a:pt x="7426" y="6232"/>
                    <a:pt x="7443" y="6166"/>
                    <a:pt x="7459" y="6084"/>
                  </a:cubicBezTo>
                  <a:lnTo>
                    <a:pt x="7459" y="6068"/>
                  </a:lnTo>
                  <a:cubicBezTo>
                    <a:pt x="7688" y="4871"/>
                    <a:pt x="7541" y="3626"/>
                    <a:pt x="7016" y="2527"/>
                  </a:cubicBezTo>
                  <a:cubicBezTo>
                    <a:pt x="6331" y="1109"/>
                    <a:pt x="4979" y="0"/>
                    <a:pt x="33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7" name="Google Shape;2437;p2"/>
            <p:cNvSpPr/>
            <p:nvPr/>
          </p:nvSpPr>
          <p:spPr>
            <a:xfrm>
              <a:off x="1387375" y="2279450"/>
              <a:ext cx="76025" cy="81400"/>
            </a:xfrm>
            <a:custGeom>
              <a:avLst/>
              <a:gdLst/>
              <a:ahLst/>
              <a:cxnLst/>
              <a:rect l="l" t="t" r="r" b="b"/>
              <a:pathLst>
                <a:path w="3041" h="3256" extrusionOk="0">
                  <a:moveTo>
                    <a:pt x="734" y="0"/>
                  </a:moveTo>
                  <a:cubicBezTo>
                    <a:pt x="66" y="0"/>
                    <a:pt x="1" y="784"/>
                    <a:pt x="1090" y="961"/>
                  </a:cubicBezTo>
                  <a:cubicBezTo>
                    <a:pt x="2352" y="1158"/>
                    <a:pt x="3040" y="3256"/>
                    <a:pt x="3040" y="3256"/>
                  </a:cubicBezTo>
                  <a:cubicBezTo>
                    <a:pt x="3040" y="3256"/>
                    <a:pt x="2729" y="994"/>
                    <a:pt x="1467" y="240"/>
                  </a:cubicBezTo>
                  <a:cubicBezTo>
                    <a:pt x="1179" y="68"/>
                    <a:pt x="930" y="0"/>
                    <a:pt x="73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8" name="Google Shape;2438;p2"/>
            <p:cNvSpPr/>
            <p:nvPr/>
          </p:nvSpPr>
          <p:spPr>
            <a:xfrm>
              <a:off x="1235125" y="2272725"/>
              <a:ext cx="129925" cy="112975"/>
            </a:xfrm>
            <a:custGeom>
              <a:avLst/>
              <a:gdLst/>
              <a:ahLst/>
              <a:cxnLst/>
              <a:rect l="l" t="t" r="r" b="b"/>
              <a:pathLst>
                <a:path w="5197" h="4519" extrusionOk="0">
                  <a:moveTo>
                    <a:pt x="2164" y="1"/>
                  </a:moveTo>
                  <a:lnTo>
                    <a:pt x="2164" y="1"/>
                  </a:lnTo>
                  <a:cubicBezTo>
                    <a:pt x="2000" y="214"/>
                    <a:pt x="1885" y="443"/>
                    <a:pt x="1820" y="689"/>
                  </a:cubicBezTo>
                  <a:cubicBezTo>
                    <a:pt x="1688" y="1099"/>
                    <a:pt x="1131" y="1328"/>
                    <a:pt x="557" y="1705"/>
                  </a:cubicBezTo>
                  <a:cubicBezTo>
                    <a:pt x="0" y="2082"/>
                    <a:pt x="82" y="2705"/>
                    <a:pt x="213" y="3049"/>
                  </a:cubicBezTo>
                  <a:cubicBezTo>
                    <a:pt x="262" y="3279"/>
                    <a:pt x="246" y="3525"/>
                    <a:pt x="131" y="3722"/>
                  </a:cubicBezTo>
                  <a:cubicBezTo>
                    <a:pt x="393" y="3492"/>
                    <a:pt x="705" y="3328"/>
                    <a:pt x="1049" y="3246"/>
                  </a:cubicBezTo>
                  <a:cubicBezTo>
                    <a:pt x="1672" y="3049"/>
                    <a:pt x="1656" y="2754"/>
                    <a:pt x="1639" y="2295"/>
                  </a:cubicBezTo>
                  <a:cubicBezTo>
                    <a:pt x="1624" y="1867"/>
                    <a:pt x="1823" y="1853"/>
                    <a:pt x="1849" y="1853"/>
                  </a:cubicBezTo>
                  <a:cubicBezTo>
                    <a:pt x="1851" y="1853"/>
                    <a:pt x="1852" y="1853"/>
                    <a:pt x="1852" y="1853"/>
                  </a:cubicBezTo>
                  <a:cubicBezTo>
                    <a:pt x="1857" y="1853"/>
                    <a:pt x="1861" y="1853"/>
                    <a:pt x="1865" y="1853"/>
                  </a:cubicBezTo>
                  <a:cubicBezTo>
                    <a:pt x="2145" y="1853"/>
                    <a:pt x="2082" y="2382"/>
                    <a:pt x="2065" y="2672"/>
                  </a:cubicBezTo>
                  <a:cubicBezTo>
                    <a:pt x="2033" y="2968"/>
                    <a:pt x="1934" y="3574"/>
                    <a:pt x="2475" y="4164"/>
                  </a:cubicBezTo>
                  <a:cubicBezTo>
                    <a:pt x="2717" y="4428"/>
                    <a:pt x="3038" y="4518"/>
                    <a:pt x="3356" y="4518"/>
                  </a:cubicBezTo>
                  <a:cubicBezTo>
                    <a:pt x="3750" y="4518"/>
                    <a:pt x="4141" y="4380"/>
                    <a:pt x="4377" y="4262"/>
                  </a:cubicBezTo>
                  <a:cubicBezTo>
                    <a:pt x="4487" y="4217"/>
                    <a:pt x="4603" y="4194"/>
                    <a:pt x="4717" y="4194"/>
                  </a:cubicBezTo>
                  <a:cubicBezTo>
                    <a:pt x="4890" y="4194"/>
                    <a:pt x="5058" y="4246"/>
                    <a:pt x="5196" y="4344"/>
                  </a:cubicBezTo>
                  <a:cubicBezTo>
                    <a:pt x="5065" y="3476"/>
                    <a:pt x="4622" y="3197"/>
                    <a:pt x="4000" y="3131"/>
                  </a:cubicBezTo>
                  <a:cubicBezTo>
                    <a:pt x="3360" y="3066"/>
                    <a:pt x="2524" y="2853"/>
                    <a:pt x="2180" y="1771"/>
                  </a:cubicBezTo>
                  <a:cubicBezTo>
                    <a:pt x="1852" y="706"/>
                    <a:pt x="2164" y="1"/>
                    <a:pt x="216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9" name="Google Shape;2439;p2"/>
            <p:cNvSpPr/>
            <p:nvPr/>
          </p:nvSpPr>
          <p:spPr>
            <a:xfrm>
              <a:off x="1255600" y="2348950"/>
              <a:ext cx="32400" cy="49600"/>
            </a:xfrm>
            <a:custGeom>
              <a:avLst/>
              <a:gdLst/>
              <a:ahLst/>
              <a:cxnLst/>
              <a:rect l="l" t="t" r="r" b="b"/>
              <a:pathLst>
                <a:path w="1296" h="1984" extrusionOk="0">
                  <a:moveTo>
                    <a:pt x="951" y="0"/>
                  </a:moveTo>
                  <a:lnTo>
                    <a:pt x="951" y="0"/>
                  </a:lnTo>
                  <a:cubicBezTo>
                    <a:pt x="951" y="1"/>
                    <a:pt x="935" y="83"/>
                    <a:pt x="509" y="345"/>
                  </a:cubicBezTo>
                  <a:cubicBezTo>
                    <a:pt x="165" y="525"/>
                    <a:pt x="1" y="935"/>
                    <a:pt x="115" y="1295"/>
                  </a:cubicBezTo>
                  <a:cubicBezTo>
                    <a:pt x="181" y="1525"/>
                    <a:pt x="230" y="1754"/>
                    <a:pt x="263" y="1984"/>
                  </a:cubicBezTo>
                  <a:cubicBezTo>
                    <a:pt x="263" y="1984"/>
                    <a:pt x="263" y="1853"/>
                    <a:pt x="771" y="1558"/>
                  </a:cubicBezTo>
                  <a:cubicBezTo>
                    <a:pt x="1296" y="1263"/>
                    <a:pt x="1099" y="836"/>
                    <a:pt x="1001" y="574"/>
                  </a:cubicBezTo>
                  <a:cubicBezTo>
                    <a:pt x="951" y="377"/>
                    <a:pt x="935" y="197"/>
                    <a:pt x="95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0" name="Google Shape;2440;p2"/>
            <p:cNvSpPr/>
            <p:nvPr/>
          </p:nvSpPr>
          <p:spPr>
            <a:xfrm>
              <a:off x="1113000" y="2133750"/>
              <a:ext cx="173375" cy="122250"/>
            </a:xfrm>
            <a:custGeom>
              <a:avLst/>
              <a:gdLst/>
              <a:ahLst/>
              <a:cxnLst/>
              <a:rect l="l" t="t" r="r" b="b"/>
              <a:pathLst>
                <a:path w="6935" h="4890" extrusionOk="0">
                  <a:moveTo>
                    <a:pt x="5007" y="1"/>
                  </a:moveTo>
                  <a:cubicBezTo>
                    <a:pt x="4780" y="1"/>
                    <a:pt x="4525" y="55"/>
                    <a:pt x="4246" y="183"/>
                  </a:cubicBezTo>
                  <a:cubicBezTo>
                    <a:pt x="2787" y="839"/>
                    <a:pt x="3049" y="3314"/>
                    <a:pt x="4787" y="3658"/>
                  </a:cubicBezTo>
                  <a:cubicBezTo>
                    <a:pt x="4983" y="3707"/>
                    <a:pt x="5197" y="3740"/>
                    <a:pt x="5360" y="3757"/>
                  </a:cubicBezTo>
                  <a:cubicBezTo>
                    <a:pt x="4901" y="3839"/>
                    <a:pt x="4459" y="3986"/>
                    <a:pt x="4049" y="4199"/>
                  </a:cubicBezTo>
                  <a:cubicBezTo>
                    <a:pt x="3902" y="4265"/>
                    <a:pt x="3672" y="4347"/>
                    <a:pt x="3623" y="4363"/>
                  </a:cubicBezTo>
                  <a:cubicBezTo>
                    <a:pt x="3170" y="4535"/>
                    <a:pt x="2742" y="4611"/>
                    <a:pt x="2356" y="4611"/>
                  </a:cubicBezTo>
                  <a:cubicBezTo>
                    <a:pt x="1525" y="4611"/>
                    <a:pt x="887" y="4260"/>
                    <a:pt x="607" y="3757"/>
                  </a:cubicBezTo>
                  <a:cubicBezTo>
                    <a:pt x="361" y="3363"/>
                    <a:pt x="345" y="2855"/>
                    <a:pt x="558" y="2445"/>
                  </a:cubicBezTo>
                  <a:lnTo>
                    <a:pt x="574" y="2413"/>
                  </a:lnTo>
                  <a:cubicBezTo>
                    <a:pt x="788" y="2104"/>
                    <a:pt x="1128" y="1957"/>
                    <a:pt x="1443" y="1957"/>
                  </a:cubicBezTo>
                  <a:cubicBezTo>
                    <a:pt x="1731" y="1957"/>
                    <a:pt x="1998" y="2080"/>
                    <a:pt x="2131" y="2314"/>
                  </a:cubicBezTo>
                  <a:cubicBezTo>
                    <a:pt x="2246" y="2462"/>
                    <a:pt x="2295" y="2626"/>
                    <a:pt x="2295" y="2806"/>
                  </a:cubicBezTo>
                  <a:cubicBezTo>
                    <a:pt x="2295" y="2953"/>
                    <a:pt x="2246" y="3101"/>
                    <a:pt x="2131" y="3216"/>
                  </a:cubicBezTo>
                  <a:cubicBezTo>
                    <a:pt x="2033" y="3306"/>
                    <a:pt x="1976" y="3335"/>
                    <a:pt x="1943" y="3335"/>
                  </a:cubicBezTo>
                  <a:cubicBezTo>
                    <a:pt x="1910" y="3335"/>
                    <a:pt x="1902" y="3306"/>
                    <a:pt x="1902" y="3281"/>
                  </a:cubicBezTo>
                  <a:cubicBezTo>
                    <a:pt x="2028" y="3029"/>
                    <a:pt x="1735" y="2858"/>
                    <a:pt x="1482" y="2858"/>
                  </a:cubicBezTo>
                  <a:cubicBezTo>
                    <a:pt x="1307" y="2858"/>
                    <a:pt x="1151" y="2940"/>
                    <a:pt x="1164" y="3134"/>
                  </a:cubicBezTo>
                  <a:cubicBezTo>
                    <a:pt x="1153" y="3413"/>
                    <a:pt x="1401" y="3548"/>
                    <a:pt x="1659" y="3548"/>
                  </a:cubicBezTo>
                  <a:cubicBezTo>
                    <a:pt x="1779" y="3548"/>
                    <a:pt x="1901" y="3519"/>
                    <a:pt x="2000" y="3462"/>
                  </a:cubicBezTo>
                  <a:lnTo>
                    <a:pt x="2033" y="3429"/>
                  </a:lnTo>
                  <a:cubicBezTo>
                    <a:pt x="2049" y="3412"/>
                    <a:pt x="2082" y="3396"/>
                    <a:pt x="2099" y="3380"/>
                  </a:cubicBezTo>
                  <a:lnTo>
                    <a:pt x="2115" y="3380"/>
                  </a:lnTo>
                  <a:cubicBezTo>
                    <a:pt x="2410" y="3101"/>
                    <a:pt x="2443" y="2626"/>
                    <a:pt x="2197" y="2298"/>
                  </a:cubicBezTo>
                  <a:cubicBezTo>
                    <a:pt x="2059" y="2023"/>
                    <a:pt x="1747" y="1876"/>
                    <a:pt x="1412" y="1876"/>
                  </a:cubicBezTo>
                  <a:cubicBezTo>
                    <a:pt x="1068" y="1876"/>
                    <a:pt x="700" y="2031"/>
                    <a:pt x="476" y="2363"/>
                  </a:cubicBezTo>
                  <a:cubicBezTo>
                    <a:pt x="0" y="3101"/>
                    <a:pt x="197" y="4101"/>
                    <a:pt x="951" y="4593"/>
                  </a:cubicBezTo>
                  <a:cubicBezTo>
                    <a:pt x="1316" y="4790"/>
                    <a:pt x="1724" y="4889"/>
                    <a:pt x="2148" y="4889"/>
                  </a:cubicBezTo>
                  <a:cubicBezTo>
                    <a:pt x="2181" y="4889"/>
                    <a:pt x="2213" y="4889"/>
                    <a:pt x="2246" y="4888"/>
                  </a:cubicBezTo>
                  <a:cubicBezTo>
                    <a:pt x="3148" y="4855"/>
                    <a:pt x="3869" y="4363"/>
                    <a:pt x="5049" y="4003"/>
                  </a:cubicBezTo>
                  <a:cubicBezTo>
                    <a:pt x="5475" y="3904"/>
                    <a:pt x="5901" y="3839"/>
                    <a:pt x="6344" y="3806"/>
                  </a:cubicBezTo>
                  <a:cubicBezTo>
                    <a:pt x="6557" y="3789"/>
                    <a:pt x="6754" y="3724"/>
                    <a:pt x="6934" y="3626"/>
                  </a:cubicBezTo>
                  <a:lnTo>
                    <a:pt x="6934" y="3626"/>
                  </a:lnTo>
                  <a:cubicBezTo>
                    <a:pt x="6934" y="3626"/>
                    <a:pt x="6811" y="3654"/>
                    <a:pt x="6655" y="3654"/>
                  </a:cubicBezTo>
                  <a:cubicBezTo>
                    <a:pt x="6500" y="3654"/>
                    <a:pt x="6311" y="3626"/>
                    <a:pt x="6180" y="3511"/>
                  </a:cubicBezTo>
                  <a:cubicBezTo>
                    <a:pt x="5918" y="3281"/>
                    <a:pt x="5934" y="3363"/>
                    <a:pt x="5639" y="3281"/>
                  </a:cubicBezTo>
                  <a:cubicBezTo>
                    <a:pt x="5475" y="3232"/>
                    <a:pt x="5360" y="3085"/>
                    <a:pt x="5377" y="2921"/>
                  </a:cubicBezTo>
                  <a:lnTo>
                    <a:pt x="5377" y="2921"/>
                  </a:lnTo>
                  <a:cubicBezTo>
                    <a:pt x="5180" y="3085"/>
                    <a:pt x="5131" y="3363"/>
                    <a:pt x="5295" y="3576"/>
                  </a:cubicBezTo>
                  <a:cubicBezTo>
                    <a:pt x="5295" y="3576"/>
                    <a:pt x="4574" y="3576"/>
                    <a:pt x="4393" y="3216"/>
                  </a:cubicBezTo>
                  <a:cubicBezTo>
                    <a:pt x="4213" y="2839"/>
                    <a:pt x="4426" y="2839"/>
                    <a:pt x="4574" y="2757"/>
                  </a:cubicBezTo>
                  <a:cubicBezTo>
                    <a:pt x="4705" y="2675"/>
                    <a:pt x="4754" y="2527"/>
                    <a:pt x="4606" y="2331"/>
                  </a:cubicBezTo>
                  <a:cubicBezTo>
                    <a:pt x="4459" y="2118"/>
                    <a:pt x="4475" y="1757"/>
                    <a:pt x="4754" y="1741"/>
                  </a:cubicBezTo>
                  <a:cubicBezTo>
                    <a:pt x="4661" y="1582"/>
                    <a:pt x="4494" y="1476"/>
                    <a:pt x="4320" y="1476"/>
                  </a:cubicBezTo>
                  <a:cubicBezTo>
                    <a:pt x="4279" y="1476"/>
                    <a:pt x="4238" y="1482"/>
                    <a:pt x="4197" y="1495"/>
                  </a:cubicBezTo>
                  <a:cubicBezTo>
                    <a:pt x="3754" y="1560"/>
                    <a:pt x="3754" y="2167"/>
                    <a:pt x="3754" y="2167"/>
                  </a:cubicBezTo>
                  <a:cubicBezTo>
                    <a:pt x="3754" y="2167"/>
                    <a:pt x="3459" y="1429"/>
                    <a:pt x="3934" y="1052"/>
                  </a:cubicBezTo>
                  <a:cubicBezTo>
                    <a:pt x="4125" y="906"/>
                    <a:pt x="4277" y="851"/>
                    <a:pt x="4394" y="851"/>
                  </a:cubicBezTo>
                  <a:cubicBezTo>
                    <a:pt x="4580" y="851"/>
                    <a:pt x="4681" y="987"/>
                    <a:pt x="4721" y="1118"/>
                  </a:cubicBezTo>
                  <a:cubicBezTo>
                    <a:pt x="4774" y="1303"/>
                    <a:pt x="4881" y="1457"/>
                    <a:pt x="5024" y="1457"/>
                  </a:cubicBezTo>
                  <a:cubicBezTo>
                    <a:pt x="5057" y="1457"/>
                    <a:pt x="5093" y="1448"/>
                    <a:pt x="5131" y="1429"/>
                  </a:cubicBezTo>
                  <a:cubicBezTo>
                    <a:pt x="5271" y="1364"/>
                    <a:pt x="5383" y="1271"/>
                    <a:pt x="5481" y="1271"/>
                  </a:cubicBezTo>
                  <a:cubicBezTo>
                    <a:pt x="5531" y="1271"/>
                    <a:pt x="5578" y="1296"/>
                    <a:pt x="5623" y="1364"/>
                  </a:cubicBezTo>
                  <a:cubicBezTo>
                    <a:pt x="5721" y="1609"/>
                    <a:pt x="5606" y="1888"/>
                    <a:pt x="5377" y="2003"/>
                  </a:cubicBezTo>
                  <a:cubicBezTo>
                    <a:pt x="5377" y="2003"/>
                    <a:pt x="5388" y="2004"/>
                    <a:pt x="5408" y="2004"/>
                  </a:cubicBezTo>
                  <a:cubicBezTo>
                    <a:pt x="5548" y="2004"/>
                    <a:pt x="6114" y="1966"/>
                    <a:pt x="6229" y="1364"/>
                  </a:cubicBezTo>
                  <a:cubicBezTo>
                    <a:pt x="6346" y="817"/>
                    <a:pt x="5884" y="1"/>
                    <a:pt x="500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1" name="Google Shape;2441;p2"/>
            <p:cNvSpPr/>
            <p:nvPr/>
          </p:nvSpPr>
          <p:spPr>
            <a:xfrm>
              <a:off x="1085550" y="2198975"/>
              <a:ext cx="116400" cy="82800"/>
            </a:xfrm>
            <a:custGeom>
              <a:avLst/>
              <a:gdLst/>
              <a:ahLst/>
              <a:cxnLst/>
              <a:rect l="l" t="t" r="r" b="b"/>
              <a:pathLst>
                <a:path w="4656" h="3312" extrusionOk="0">
                  <a:moveTo>
                    <a:pt x="853" y="0"/>
                  </a:moveTo>
                  <a:cubicBezTo>
                    <a:pt x="853" y="0"/>
                    <a:pt x="0" y="918"/>
                    <a:pt x="558" y="1721"/>
                  </a:cubicBezTo>
                  <a:cubicBezTo>
                    <a:pt x="869" y="2180"/>
                    <a:pt x="1377" y="2459"/>
                    <a:pt x="1934" y="2492"/>
                  </a:cubicBezTo>
                  <a:cubicBezTo>
                    <a:pt x="1869" y="2492"/>
                    <a:pt x="1475" y="2492"/>
                    <a:pt x="1295" y="2721"/>
                  </a:cubicBezTo>
                  <a:cubicBezTo>
                    <a:pt x="1180" y="2885"/>
                    <a:pt x="1131" y="3098"/>
                    <a:pt x="1164" y="3311"/>
                  </a:cubicBezTo>
                  <a:cubicBezTo>
                    <a:pt x="1216" y="3220"/>
                    <a:pt x="1310" y="3170"/>
                    <a:pt x="1412" y="3170"/>
                  </a:cubicBezTo>
                  <a:cubicBezTo>
                    <a:pt x="1438" y="3170"/>
                    <a:pt x="1465" y="3173"/>
                    <a:pt x="1492" y="3180"/>
                  </a:cubicBezTo>
                  <a:cubicBezTo>
                    <a:pt x="1597" y="3215"/>
                    <a:pt x="1753" y="3288"/>
                    <a:pt x="1934" y="3288"/>
                  </a:cubicBezTo>
                  <a:cubicBezTo>
                    <a:pt x="2091" y="3288"/>
                    <a:pt x="2267" y="3232"/>
                    <a:pt x="2443" y="3049"/>
                  </a:cubicBezTo>
                  <a:cubicBezTo>
                    <a:pt x="2820" y="2639"/>
                    <a:pt x="3311" y="2869"/>
                    <a:pt x="4655" y="2164"/>
                  </a:cubicBezTo>
                  <a:lnTo>
                    <a:pt x="4655" y="2164"/>
                  </a:lnTo>
                  <a:cubicBezTo>
                    <a:pt x="4655" y="2164"/>
                    <a:pt x="3936" y="2467"/>
                    <a:pt x="3126" y="2467"/>
                  </a:cubicBezTo>
                  <a:cubicBezTo>
                    <a:pt x="2659" y="2467"/>
                    <a:pt x="2162" y="2367"/>
                    <a:pt x="1754" y="2049"/>
                  </a:cubicBezTo>
                  <a:cubicBezTo>
                    <a:pt x="1115" y="1590"/>
                    <a:pt x="754" y="803"/>
                    <a:pt x="85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2" name="Google Shape;2442;p2"/>
            <p:cNvSpPr/>
            <p:nvPr/>
          </p:nvSpPr>
          <p:spPr>
            <a:xfrm>
              <a:off x="1239225" y="2013625"/>
              <a:ext cx="111075" cy="157100"/>
            </a:xfrm>
            <a:custGeom>
              <a:avLst/>
              <a:gdLst/>
              <a:ahLst/>
              <a:cxnLst/>
              <a:rect l="l" t="t" r="r" b="b"/>
              <a:pathLst>
                <a:path w="4443" h="6284" extrusionOk="0">
                  <a:moveTo>
                    <a:pt x="2638" y="0"/>
                  </a:moveTo>
                  <a:cubicBezTo>
                    <a:pt x="2141" y="0"/>
                    <a:pt x="1622" y="207"/>
                    <a:pt x="1279" y="612"/>
                  </a:cubicBezTo>
                  <a:cubicBezTo>
                    <a:pt x="0" y="2235"/>
                    <a:pt x="902" y="4267"/>
                    <a:pt x="1656" y="5119"/>
                  </a:cubicBezTo>
                  <a:cubicBezTo>
                    <a:pt x="2082" y="5644"/>
                    <a:pt x="2639" y="6037"/>
                    <a:pt x="3262" y="6283"/>
                  </a:cubicBezTo>
                  <a:cubicBezTo>
                    <a:pt x="2688" y="6021"/>
                    <a:pt x="2180" y="5611"/>
                    <a:pt x="1770" y="5136"/>
                  </a:cubicBezTo>
                  <a:cubicBezTo>
                    <a:pt x="1508" y="4742"/>
                    <a:pt x="1295" y="4300"/>
                    <a:pt x="1164" y="3841"/>
                  </a:cubicBezTo>
                  <a:cubicBezTo>
                    <a:pt x="1016" y="3316"/>
                    <a:pt x="967" y="2759"/>
                    <a:pt x="1016" y="2218"/>
                  </a:cubicBezTo>
                  <a:cubicBezTo>
                    <a:pt x="1147" y="743"/>
                    <a:pt x="1967" y="202"/>
                    <a:pt x="2721" y="169"/>
                  </a:cubicBezTo>
                  <a:cubicBezTo>
                    <a:pt x="3065" y="169"/>
                    <a:pt x="3393" y="317"/>
                    <a:pt x="3655" y="563"/>
                  </a:cubicBezTo>
                  <a:cubicBezTo>
                    <a:pt x="4295" y="1104"/>
                    <a:pt x="3934" y="2054"/>
                    <a:pt x="3393" y="2267"/>
                  </a:cubicBezTo>
                  <a:cubicBezTo>
                    <a:pt x="3267" y="2340"/>
                    <a:pt x="3126" y="2377"/>
                    <a:pt x="2986" y="2377"/>
                  </a:cubicBezTo>
                  <a:cubicBezTo>
                    <a:pt x="2872" y="2377"/>
                    <a:pt x="2759" y="2352"/>
                    <a:pt x="2655" y="2300"/>
                  </a:cubicBezTo>
                  <a:cubicBezTo>
                    <a:pt x="2475" y="2202"/>
                    <a:pt x="2360" y="2038"/>
                    <a:pt x="2328" y="1841"/>
                  </a:cubicBezTo>
                  <a:cubicBezTo>
                    <a:pt x="2328" y="1743"/>
                    <a:pt x="2356" y="1721"/>
                    <a:pt x="2409" y="1721"/>
                  </a:cubicBezTo>
                  <a:cubicBezTo>
                    <a:pt x="2454" y="1721"/>
                    <a:pt x="2518" y="1738"/>
                    <a:pt x="2597" y="1738"/>
                  </a:cubicBezTo>
                  <a:cubicBezTo>
                    <a:pt x="2657" y="1738"/>
                    <a:pt x="2726" y="1728"/>
                    <a:pt x="2803" y="1694"/>
                  </a:cubicBezTo>
                  <a:cubicBezTo>
                    <a:pt x="3000" y="1579"/>
                    <a:pt x="3049" y="1300"/>
                    <a:pt x="2885" y="1136"/>
                  </a:cubicBezTo>
                  <a:cubicBezTo>
                    <a:pt x="2811" y="1062"/>
                    <a:pt x="2709" y="1022"/>
                    <a:pt x="2606" y="1022"/>
                  </a:cubicBezTo>
                  <a:cubicBezTo>
                    <a:pt x="2410" y="1022"/>
                    <a:pt x="2206" y="1165"/>
                    <a:pt x="2164" y="1497"/>
                  </a:cubicBezTo>
                  <a:cubicBezTo>
                    <a:pt x="2131" y="1743"/>
                    <a:pt x="2213" y="1989"/>
                    <a:pt x="2377" y="2153"/>
                  </a:cubicBezTo>
                  <a:cubicBezTo>
                    <a:pt x="2393" y="2185"/>
                    <a:pt x="2426" y="2202"/>
                    <a:pt x="2442" y="2218"/>
                  </a:cubicBezTo>
                  <a:lnTo>
                    <a:pt x="2508" y="2267"/>
                  </a:lnTo>
                  <a:lnTo>
                    <a:pt x="2557" y="2300"/>
                  </a:lnTo>
                  <a:lnTo>
                    <a:pt x="2590" y="2333"/>
                  </a:lnTo>
                  <a:lnTo>
                    <a:pt x="2623" y="2349"/>
                  </a:lnTo>
                  <a:cubicBezTo>
                    <a:pt x="2754" y="2415"/>
                    <a:pt x="2893" y="2448"/>
                    <a:pt x="3030" y="2448"/>
                  </a:cubicBezTo>
                  <a:cubicBezTo>
                    <a:pt x="3168" y="2448"/>
                    <a:pt x="3303" y="2415"/>
                    <a:pt x="3426" y="2349"/>
                  </a:cubicBezTo>
                  <a:cubicBezTo>
                    <a:pt x="4016" y="2136"/>
                    <a:pt x="4442" y="1087"/>
                    <a:pt x="3754" y="464"/>
                  </a:cubicBezTo>
                  <a:cubicBezTo>
                    <a:pt x="3481" y="153"/>
                    <a:pt x="3067" y="0"/>
                    <a:pt x="263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3" name="Google Shape;2443;p2"/>
            <p:cNvSpPr/>
            <p:nvPr/>
          </p:nvSpPr>
          <p:spPr>
            <a:xfrm>
              <a:off x="237700" y="2651575"/>
              <a:ext cx="226650" cy="158025"/>
            </a:xfrm>
            <a:custGeom>
              <a:avLst/>
              <a:gdLst/>
              <a:ahLst/>
              <a:cxnLst/>
              <a:rect l="l" t="t" r="r" b="b"/>
              <a:pathLst>
                <a:path w="9066" h="6321" extrusionOk="0">
                  <a:moveTo>
                    <a:pt x="7060" y="0"/>
                  </a:moveTo>
                  <a:cubicBezTo>
                    <a:pt x="6605" y="0"/>
                    <a:pt x="6174" y="162"/>
                    <a:pt x="5901" y="500"/>
                  </a:cubicBezTo>
                  <a:cubicBezTo>
                    <a:pt x="5508" y="910"/>
                    <a:pt x="5475" y="1549"/>
                    <a:pt x="5803" y="2008"/>
                  </a:cubicBezTo>
                  <a:cubicBezTo>
                    <a:pt x="5885" y="2139"/>
                    <a:pt x="6016" y="2254"/>
                    <a:pt x="6164" y="2320"/>
                  </a:cubicBezTo>
                  <a:lnTo>
                    <a:pt x="6197" y="2336"/>
                  </a:lnTo>
                  <a:lnTo>
                    <a:pt x="6278" y="2353"/>
                  </a:lnTo>
                  <a:cubicBezTo>
                    <a:pt x="6311" y="2353"/>
                    <a:pt x="6344" y="2369"/>
                    <a:pt x="6377" y="2369"/>
                  </a:cubicBezTo>
                  <a:cubicBezTo>
                    <a:pt x="6449" y="2390"/>
                    <a:pt x="6523" y="2400"/>
                    <a:pt x="6596" y="2400"/>
                  </a:cubicBezTo>
                  <a:cubicBezTo>
                    <a:pt x="6803" y="2400"/>
                    <a:pt x="7006" y="2318"/>
                    <a:pt x="7164" y="2172"/>
                  </a:cubicBezTo>
                  <a:cubicBezTo>
                    <a:pt x="7558" y="1748"/>
                    <a:pt x="7279" y="1211"/>
                    <a:pt x="6936" y="1211"/>
                  </a:cubicBezTo>
                  <a:cubicBezTo>
                    <a:pt x="6908" y="1211"/>
                    <a:pt x="6880" y="1214"/>
                    <a:pt x="6852" y="1222"/>
                  </a:cubicBezTo>
                  <a:cubicBezTo>
                    <a:pt x="6541" y="1320"/>
                    <a:pt x="6459" y="1730"/>
                    <a:pt x="6705" y="1861"/>
                  </a:cubicBezTo>
                  <a:cubicBezTo>
                    <a:pt x="6755" y="1883"/>
                    <a:pt x="6810" y="1894"/>
                    <a:pt x="6864" y="1894"/>
                  </a:cubicBezTo>
                  <a:cubicBezTo>
                    <a:pt x="6968" y="1894"/>
                    <a:pt x="7072" y="1854"/>
                    <a:pt x="7147" y="1779"/>
                  </a:cubicBezTo>
                  <a:lnTo>
                    <a:pt x="7147" y="1779"/>
                  </a:lnTo>
                  <a:cubicBezTo>
                    <a:pt x="7180" y="1910"/>
                    <a:pt x="7131" y="2074"/>
                    <a:pt x="7000" y="2156"/>
                  </a:cubicBezTo>
                  <a:cubicBezTo>
                    <a:pt x="6852" y="2266"/>
                    <a:pt x="6668" y="2322"/>
                    <a:pt x="6481" y="2322"/>
                  </a:cubicBezTo>
                  <a:cubicBezTo>
                    <a:pt x="6419" y="2322"/>
                    <a:pt x="6356" y="2316"/>
                    <a:pt x="6295" y="2303"/>
                  </a:cubicBezTo>
                  <a:cubicBezTo>
                    <a:pt x="6213" y="2271"/>
                    <a:pt x="6115" y="2238"/>
                    <a:pt x="6049" y="2172"/>
                  </a:cubicBezTo>
                  <a:cubicBezTo>
                    <a:pt x="5541" y="1779"/>
                    <a:pt x="5492" y="1008"/>
                    <a:pt x="5951" y="566"/>
                  </a:cubicBezTo>
                  <a:cubicBezTo>
                    <a:pt x="6206" y="257"/>
                    <a:pt x="6602" y="111"/>
                    <a:pt x="7021" y="111"/>
                  </a:cubicBezTo>
                  <a:cubicBezTo>
                    <a:pt x="7891" y="111"/>
                    <a:pt x="8863" y="743"/>
                    <a:pt x="8885" y="1861"/>
                  </a:cubicBezTo>
                  <a:cubicBezTo>
                    <a:pt x="8901" y="2664"/>
                    <a:pt x="8459" y="3418"/>
                    <a:pt x="7754" y="3795"/>
                  </a:cubicBezTo>
                  <a:lnTo>
                    <a:pt x="7688" y="3828"/>
                  </a:lnTo>
                  <a:cubicBezTo>
                    <a:pt x="7606" y="3861"/>
                    <a:pt x="7508" y="3877"/>
                    <a:pt x="7426" y="3910"/>
                  </a:cubicBezTo>
                  <a:cubicBezTo>
                    <a:pt x="7201" y="3961"/>
                    <a:pt x="6977" y="3984"/>
                    <a:pt x="6754" y="3984"/>
                  </a:cubicBezTo>
                  <a:cubicBezTo>
                    <a:pt x="5172" y="3984"/>
                    <a:pt x="3640" y="2846"/>
                    <a:pt x="2301" y="2846"/>
                  </a:cubicBezTo>
                  <a:cubicBezTo>
                    <a:pt x="2149" y="2846"/>
                    <a:pt x="2000" y="2861"/>
                    <a:pt x="1853" y="2893"/>
                  </a:cubicBezTo>
                  <a:cubicBezTo>
                    <a:pt x="591" y="3172"/>
                    <a:pt x="230" y="4041"/>
                    <a:pt x="132" y="4582"/>
                  </a:cubicBezTo>
                  <a:cubicBezTo>
                    <a:pt x="1" y="5139"/>
                    <a:pt x="99" y="5746"/>
                    <a:pt x="542" y="6073"/>
                  </a:cubicBezTo>
                  <a:cubicBezTo>
                    <a:pt x="767" y="6242"/>
                    <a:pt x="1038" y="6321"/>
                    <a:pt x="1302" y="6321"/>
                  </a:cubicBezTo>
                  <a:cubicBezTo>
                    <a:pt x="1730" y="6321"/>
                    <a:pt x="2140" y="6116"/>
                    <a:pt x="2312" y="5762"/>
                  </a:cubicBezTo>
                  <a:cubicBezTo>
                    <a:pt x="2640" y="5221"/>
                    <a:pt x="2345" y="4516"/>
                    <a:pt x="1853" y="4401"/>
                  </a:cubicBezTo>
                  <a:cubicBezTo>
                    <a:pt x="1755" y="4363"/>
                    <a:pt x="1655" y="4344"/>
                    <a:pt x="1557" y="4344"/>
                  </a:cubicBezTo>
                  <a:cubicBezTo>
                    <a:pt x="1243" y="4344"/>
                    <a:pt x="949" y="4535"/>
                    <a:pt x="837" y="4860"/>
                  </a:cubicBezTo>
                  <a:cubicBezTo>
                    <a:pt x="804" y="4975"/>
                    <a:pt x="787" y="5106"/>
                    <a:pt x="820" y="5237"/>
                  </a:cubicBezTo>
                  <a:cubicBezTo>
                    <a:pt x="820" y="5254"/>
                    <a:pt x="820" y="5270"/>
                    <a:pt x="837" y="5287"/>
                  </a:cubicBezTo>
                  <a:cubicBezTo>
                    <a:pt x="837" y="5287"/>
                    <a:pt x="837" y="5303"/>
                    <a:pt x="837" y="5303"/>
                  </a:cubicBezTo>
                  <a:cubicBezTo>
                    <a:pt x="898" y="5537"/>
                    <a:pt x="1108" y="5679"/>
                    <a:pt x="1334" y="5679"/>
                  </a:cubicBezTo>
                  <a:cubicBezTo>
                    <a:pt x="1408" y="5679"/>
                    <a:pt x="1485" y="5663"/>
                    <a:pt x="1558" y="5631"/>
                  </a:cubicBezTo>
                  <a:cubicBezTo>
                    <a:pt x="1893" y="5487"/>
                    <a:pt x="1793" y="4925"/>
                    <a:pt x="1440" y="4925"/>
                  </a:cubicBezTo>
                  <a:cubicBezTo>
                    <a:pt x="1430" y="4925"/>
                    <a:pt x="1420" y="4925"/>
                    <a:pt x="1410" y="4926"/>
                  </a:cubicBezTo>
                  <a:cubicBezTo>
                    <a:pt x="1033" y="4975"/>
                    <a:pt x="1099" y="5319"/>
                    <a:pt x="1050" y="5385"/>
                  </a:cubicBezTo>
                  <a:cubicBezTo>
                    <a:pt x="1037" y="5394"/>
                    <a:pt x="1024" y="5398"/>
                    <a:pt x="1011" y="5398"/>
                  </a:cubicBezTo>
                  <a:cubicBezTo>
                    <a:pt x="955" y="5398"/>
                    <a:pt x="899" y="5326"/>
                    <a:pt x="886" y="5287"/>
                  </a:cubicBezTo>
                  <a:cubicBezTo>
                    <a:pt x="820" y="5106"/>
                    <a:pt x="837" y="4893"/>
                    <a:pt x="919" y="4713"/>
                  </a:cubicBezTo>
                  <a:cubicBezTo>
                    <a:pt x="1069" y="4504"/>
                    <a:pt x="1303" y="4394"/>
                    <a:pt x="1542" y="4394"/>
                  </a:cubicBezTo>
                  <a:cubicBezTo>
                    <a:pt x="1641" y="4394"/>
                    <a:pt x="1741" y="4412"/>
                    <a:pt x="1836" y="4451"/>
                  </a:cubicBezTo>
                  <a:cubicBezTo>
                    <a:pt x="2295" y="4582"/>
                    <a:pt x="2541" y="5221"/>
                    <a:pt x="2230" y="5729"/>
                  </a:cubicBezTo>
                  <a:cubicBezTo>
                    <a:pt x="2071" y="6037"/>
                    <a:pt x="1694" y="6219"/>
                    <a:pt x="1310" y="6219"/>
                  </a:cubicBezTo>
                  <a:cubicBezTo>
                    <a:pt x="1060" y="6219"/>
                    <a:pt x="807" y="6143"/>
                    <a:pt x="607" y="5975"/>
                  </a:cubicBezTo>
                  <a:cubicBezTo>
                    <a:pt x="99" y="5565"/>
                    <a:pt x="99" y="4631"/>
                    <a:pt x="542" y="4057"/>
                  </a:cubicBezTo>
                  <a:cubicBezTo>
                    <a:pt x="890" y="3584"/>
                    <a:pt x="1485" y="3347"/>
                    <a:pt x="2103" y="3347"/>
                  </a:cubicBezTo>
                  <a:cubicBezTo>
                    <a:pt x="2299" y="3347"/>
                    <a:pt x="2496" y="3371"/>
                    <a:pt x="2689" y="3418"/>
                  </a:cubicBezTo>
                  <a:cubicBezTo>
                    <a:pt x="3476" y="3615"/>
                    <a:pt x="4328" y="3959"/>
                    <a:pt x="5197" y="4205"/>
                  </a:cubicBezTo>
                  <a:cubicBezTo>
                    <a:pt x="5519" y="4263"/>
                    <a:pt x="5848" y="4297"/>
                    <a:pt x="6174" y="4297"/>
                  </a:cubicBezTo>
                  <a:cubicBezTo>
                    <a:pt x="6758" y="4297"/>
                    <a:pt x="7331" y="4189"/>
                    <a:pt x="7836" y="3926"/>
                  </a:cubicBezTo>
                  <a:cubicBezTo>
                    <a:pt x="8606" y="3533"/>
                    <a:pt x="9065" y="2713"/>
                    <a:pt x="9032" y="1844"/>
                  </a:cubicBezTo>
                  <a:cubicBezTo>
                    <a:pt x="8988" y="652"/>
                    <a:pt x="7974" y="0"/>
                    <a:pt x="70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4" name="Google Shape;2444;p2"/>
            <p:cNvSpPr/>
            <p:nvPr/>
          </p:nvSpPr>
          <p:spPr>
            <a:xfrm>
              <a:off x="238125" y="2787825"/>
              <a:ext cx="77050" cy="154500"/>
            </a:xfrm>
            <a:custGeom>
              <a:avLst/>
              <a:gdLst/>
              <a:ahLst/>
              <a:cxnLst/>
              <a:rect l="l" t="t" r="r" b="b"/>
              <a:pathLst>
                <a:path w="3082" h="6180" extrusionOk="0">
                  <a:moveTo>
                    <a:pt x="0" y="0"/>
                  </a:moveTo>
                  <a:lnTo>
                    <a:pt x="0" y="6180"/>
                  </a:lnTo>
                  <a:cubicBezTo>
                    <a:pt x="0" y="6180"/>
                    <a:pt x="443" y="4803"/>
                    <a:pt x="803" y="4246"/>
                  </a:cubicBezTo>
                  <a:cubicBezTo>
                    <a:pt x="1082" y="3836"/>
                    <a:pt x="1049" y="3295"/>
                    <a:pt x="705" y="2935"/>
                  </a:cubicBezTo>
                  <a:cubicBezTo>
                    <a:pt x="475" y="2639"/>
                    <a:pt x="541" y="2328"/>
                    <a:pt x="705" y="2295"/>
                  </a:cubicBezTo>
                  <a:cubicBezTo>
                    <a:pt x="711" y="2295"/>
                    <a:pt x="718" y="2294"/>
                    <a:pt x="724" y="2294"/>
                  </a:cubicBezTo>
                  <a:cubicBezTo>
                    <a:pt x="874" y="2294"/>
                    <a:pt x="935" y="2482"/>
                    <a:pt x="951" y="2639"/>
                  </a:cubicBezTo>
                  <a:cubicBezTo>
                    <a:pt x="967" y="2803"/>
                    <a:pt x="885" y="3361"/>
                    <a:pt x="1721" y="3672"/>
                  </a:cubicBezTo>
                  <a:cubicBezTo>
                    <a:pt x="1859" y="3724"/>
                    <a:pt x="1989" y="3746"/>
                    <a:pt x="2110" y="3746"/>
                  </a:cubicBezTo>
                  <a:cubicBezTo>
                    <a:pt x="2707" y="3746"/>
                    <a:pt x="3082" y="3213"/>
                    <a:pt x="3082" y="3213"/>
                  </a:cubicBezTo>
                  <a:lnTo>
                    <a:pt x="3082" y="3213"/>
                  </a:lnTo>
                  <a:cubicBezTo>
                    <a:pt x="3055" y="3219"/>
                    <a:pt x="3030" y="3221"/>
                    <a:pt x="3005" y="3221"/>
                  </a:cubicBezTo>
                  <a:cubicBezTo>
                    <a:pt x="2736" y="3221"/>
                    <a:pt x="2554" y="2896"/>
                    <a:pt x="2524" y="2295"/>
                  </a:cubicBezTo>
                  <a:cubicBezTo>
                    <a:pt x="2491" y="1623"/>
                    <a:pt x="1901" y="1492"/>
                    <a:pt x="1033" y="1377"/>
                  </a:cubicBezTo>
                  <a:cubicBezTo>
                    <a:pt x="164" y="1263"/>
                    <a:pt x="82" y="345"/>
                    <a:pt x="82" y="345"/>
                  </a:cubicBezTo>
                  <a:cubicBezTo>
                    <a:pt x="66" y="230"/>
                    <a:pt x="33" y="115"/>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5" name="Google Shape;2445;p2"/>
            <p:cNvSpPr/>
            <p:nvPr/>
          </p:nvSpPr>
          <p:spPr>
            <a:xfrm>
              <a:off x="264350" y="2741025"/>
              <a:ext cx="161475" cy="92725"/>
            </a:xfrm>
            <a:custGeom>
              <a:avLst/>
              <a:gdLst/>
              <a:ahLst/>
              <a:cxnLst/>
              <a:rect l="l" t="t" r="r" b="b"/>
              <a:pathLst>
                <a:path w="6459" h="3709" extrusionOk="0">
                  <a:moveTo>
                    <a:pt x="948" y="1"/>
                  </a:moveTo>
                  <a:cubicBezTo>
                    <a:pt x="332" y="1"/>
                    <a:pt x="0" y="266"/>
                    <a:pt x="0" y="266"/>
                  </a:cubicBezTo>
                  <a:cubicBezTo>
                    <a:pt x="225" y="193"/>
                    <a:pt x="434" y="147"/>
                    <a:pt x="643" y="147"/>
                  </a:cubicBezTo>
                  <a:cubicBezTo>
                    <a:pt x="952" y="147"/>
                    <a:pt x="1261" y="248"/>
                    <a:pt x="1623" y="512"/>
                  </a:cubicBezTo>
                  <a:cubicBezTo>
                    <a:pt x="2213" y="955"/>
                    <a:pt x="1852" y="1709"/>
                    <a:pt x="1754" y="2200"/>
                  </a:cubicBezTo>
                  <a:cubicBezTo>
                    <a:pt x="1656" y="2708"/>
                    <a:pt x="2377" y="2938"/>
                    <a:pt x="2737" y="3085"/>
                  </a:cubicBezTo>
                  <a:cubicBezTo>
                    <a:pt x="3098" y="3249"/>
                    <a:pt x="2901" y="3708"/>
                    <a:pt x="2901" y="3708"/>
                  </a:cubicBezTo>
                  <a:cubicBezTo>
                    <a:pt x="4245" y="2889"/>
                    <a:pt x="3393" y="1954"/>
                    <a:pt x="3164" y="1676"/>
                  </a:cubicBezTo>
                  <a:cubicBezTo>
                    <a:pt x="2974" y="1446"/>
                    <a:pt x="3086" y="1216"/>
                    <a:pt x="3269" y="1216"/>
                  </a:cubicBezTo>
                  <a:cubicBezTo>
                    <a:pt x="3308" y="1216"/>
                    <a:pt x="3350" y="1227"/>
                    <a:pt x="3393" y="1250"/>
                  </a:cubicBezTo>
                  <a:cubicBezTo>
                    <a:pt x="3655" y="1381"/>
                    <a:pt x="3278" y="1889"/>
                    <a:pt x="3950" y="2315"/>
                  </a:cubicBezTo>
                  <a:cubicBezTo>
                    <a:pt x="4120" y="2427"/>
                    <a:pt x="4279" y="2468"/>
                    <a:pt x="4422" y="2468"/>
                  </a:cubicBezTo>
                  <a:cubicBezTo>
                    <a:pt x="4846" y="2468"/>
                    <a:pt x="5131" y="2102"/>
                    <a:pt x="5131" y="2102"/>
                  </a:cubicBezTo>
                  <a:lnTo>
                    <a:pt x="5131" y="2102"/>
                  </a:lnTo>
                  <a:cubicBezTo>
                    <a:pt x="5125" y="2102"/>
                    <a:pt x="5119" y="2102"/>
                    <a:pt x="5114" y="2102"/>
                  </a:cubicBezTo>
                  <a:cubicBezTo>
                    <a:pt x="4760" y="2102"/>
                    <a:pt x="4964" y="1591"/>
                    <a:pt x="4786" y="1430"/>
                  </a:cubicBezTo>
                  <a:cubicBezTo>
                    <a:pt x="4712" y="1366"/>
                    <a:pt x="4618" y="1330"/>
                    <a:pt x="4520" y="1330"/>
                  </a:cubicBezTo>
                  <a:cubicBezTo>
                    <a:pt x="4467" y="1330"/>
                    <a:pt x="4412" y="1341"/>
                    <a:pt x="4360" y="1364"/>
                  </a:cubicBezTo>
                  <a:cubicBezTo>
                    <a:pt x="4317" y="1371"/>
                    <a:pt x="4274" y="1374"/>
                    <a:pt x="4234" y="1374"/>
                  </a:cubicBezTo>
                  <a:cubicBezTo>
                    <a:pt x="4078" y="1374"/>
                    <a:pt x="3967" y="1325"/>
                    <a:pt x="4032" y="1233"/>
                  </a:cubicBezTo>
                  <a:cubicBezTo>
                    <a:pt x="4068" y="1184"/>
                    <a:pt x="4108" y="1165"/>
                    <a:pt x="4161" y="1165"/>
                  </a:cubicBezTo>
                  <a:cubicBezTo>
                    <a:pt x="4300" y="1165"/>
                    <a:pt x="4532" y="1296"/>
                    <a:pt x="5032" y="1332"/>
                  </a:cubicBezTo>
                  <a:cubicBezTo>
                    <a:pt x="5068" y="1334"/>
                    <a:pt x="5103" y="1336"/>
                    <a:pt x="5138" y="1336"/>
                  </a:cubicBezTo>
                  <a:cubicBezTo>
                    <a:pt x="5903" y="1336"/>
                    <a:pt x="6458" y="676"/>
                    <a:pt x="6458" y="676"/>
                  </a:cubicBezTo>
                  <a:lnTo>
                    <a:pt x="6458" y="676"/>
                  </a:lnTo>
                  <a:cubicBezTo>
                    <a:pt x="5999" y="932"/>
                    <a:pt x="5513" y="1030"/>
                    <a:pt x="5026" y="1030"/>
                  </a:cubicBezTo>
                  <a:cubicBezTo>
                    <a:pt x="3858" y="1030"/>
                    <a:pt x="2680" y="468"/>
                    <a:pt x="1836" y="168"/>
                  </a:cubicBezTo>
                  <a:cubicBezTo>
                    <a:pt x="1495" y="45"/>
                    <a:pt x="1198" y="1"/>
                    <a:pt x="94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6" name="Google Shape;2446;p2"/>
            <p:cNvSpPr/>
            <p:nvPr/>
          </p:nvSpPr>
          <p:spPr>
            <a:xfrm>
              <a:off x="306125" y="2649375"/>
              <a:ext cx="90200" cy="63075"/>
            </a:xfrm>
            <a:custGeom>
              <a:avLst/>
              <a:gdLst/>
              <a:ahLst/>
              <a:cxnLst/>
              <a:rect l="l" t="t" r="r" b="b"/>
              <a:pathLst>
                <a:path w="3608" h="2523" extrusionOk="0">
                  <a:moveTo>
                    <a:pt x="2507" y="0"/>
                  </a:moveTo>
                  <a:cubicBezTo>
                    <a:pt x="1920" y="0"/>
                    <a:pt x="1244" y="125"/>
                    <a:pt x="870" y="621"/>
                  </a:cubicBezTo>
                  <a:cubicBezTo>
                    <a:pt x="1" y="1769"/>
                    <a:pt x="525" y="2523"/>
                    <a:pt x="525" y="2523"/>
                  </a:cubicBezTo>
                  <a:cubicBezTo>
                    <a:pt x="525" y="2523"/>
                    <a:pt x="362" y="2178"/>
                    <a:pt x="1394" y="2162"/>
                  </a:cubicBezTo>
                  <a:cubicBezTo>
                    <a:pt x="2427" y="2146"/>
                    <a:pt x="2296" y="1490"/>
                    <a:pt x="2263" y="1260"/>
                  </a:cubicBezTo>
                  <a:cubicBezTo>
                    <a:pt x="2181" y="1015"/>
                    <a:pt x="2230" y="752"/>
                    <a:pt x="2410" y="556"/>
                  </a:cubicBezTo>
                  <a:cubicBezTo>
                    <a:pt x="2656" y="211"/>
                    <a:pt x="3607" y="129"/>
                    <a:pt x="3607" y="129"/>
                  </a:cubicBezTo>
                  <a:cubicBezTo>
                    <a:pt x="3607" y="129"/>
                    <a:pt x="3103" y="0"/>
                    <a:pt x="250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7" name="Google Shape;2447;p2"/>
            <p:cNvSpPr/>
            <p:nvPr/>
          </p:nvSpPr>
          <p:spPr>
            <a:xfrm>
              <a:off x="374975" y="2582525"/>
              <a:ext cx="56575" cy="66700"/>
            </a:xfrm>
            <a:custGeom>
              <a:avLst/>
              <a:gdLst/>
              <a:ahLst/>
              <a:cxnLst/>
              <a:rect l="l" t="t" r="r" b="b"/>
              <a:pathLst>
                <a:path w="2263" h="2668" extrusionOk="0">
                  <a:moveTo>
                    <a:pt x="1148" y="0"/>
                  </a:moveTo>
                  <a:lnTo>
                    <a:pt x="1148" y="0"/>
                  </a:lnTo>
                  <a:cubicBezTo>
                    <a:pt x="1148" y="1"/>
                    <a:pt x="1345" y="525"/>
                    <a:pt x="1001" y="722"/>
                  </a:cubicBezTo>
                  <a:cubicBezTo>
                    <a:pt x="640" y="918"/>
                    <a:pt x="1" y="1345"/>
                    <a:pt x="263" y="2017"/>
                  </a:cubicBezTo>
                  <a:cubicBezTo>
                    <a:pt x="507" y="2667"/>
                    <a:pt x="1655" y="2430"/>
                    <a:pt x="2250" y="2603"/>
                  </a:cubicBezTo>
                  <a:lnTo>
                    <a:pt x="2250" y="2603"/>
                  </a:lnTo>
                  <a:cubicBezTo>
                    <a:pt x="2141" y="2555"/>
                    <a:pt x="1399" y="2110"/>
                    <a:pt x="1460" y="1427"/>
                  </a:cubicBezTo>
                  <a:cubicBezTo>
                    <a:pt x="1525" y="705"/>
                    <a:pt x="1443" y="164"/>
                    <a:pt x="1148" y="0"/>
                  </a:cubicBezTo>
                  <a:close/>
                  <a:moveTo>
                    <a:pt x="2250" y="2603"/>
                  </a:moveTo>
                  <a:cubicBezTo>
                    <a:pt x="2256" y="2606"/>
                    <a:pt x="2260" y="2607"/>
                    <a:pt x="2262" y="2607"/>
                  </a:cubicBezTo>
                  <a:cubicBezTo>
                    <a:pt x="2262" y="2607"/>
                    <a:pt x="2263" y="2607"/>
                    <a:pt x="2263" y="2607"/>
                  </a:cubicBezTo>
                  <a:cubicBezTo>
                    <a:pt x="2258" y="2605"/>
                    <a:pt x="2254" y="2604"/>
                    <a:pt x="2250" y="2603"/>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8" name="Google Shape;2448;p2"/>
            <p:cNvSpPr/>
            <p:nvPr/>
          </p:nvSpPr>
          <p:spPr>
            <a:xfrm>
              <a:off x="436050" y="2612025"/>
              <a:ext cx="79925" cy="107400"/>
            </a:xfrm>
            <a:custGeom>
              <a:avLst/>
              <a:gdLst/>
              <a:ahLst/>
              <a:cxnLst/>
              <a:rect l="l" t="t" r="r" b="b"/>
              <a:pathLst>
                <a:path w="3197" h="4296" extrusionOk="0">
                  <a:moveTo>
                    <a:pt x="377" y="1"/>
                  </a:moveTo>
                  <a:lnTo>
                    <a:pt x="377" y="1"/>
                  </a:lnTo>
                  <a:cubicBezTo>
                    <a:pt x="0" y="1328"/>
                    <a:pt x="541" y="1607"/>
                    <a:pt x="1098" y="2476"/>
                  </a:cubicBezTo>
                  <a:cubicBezTo>
                    <a:pt x="1656" y="3344"/>
                    <a:pt x="1049" y="4295"/>
                    <a:pt x="1049" y="4295"/>
                  </a:cubicBezTo>
                  <a:cubicBezTo>
                    <a:pt x="1459" y="4033"/>
                    <a:pt x="1803" y="3361"/>
                    <a:pt x="2491" y="2918"/>
                  </a:cubicBezTo>
                  <a:cubicBezTo>
                    <a:pt x="3196" y="2476"/>
                    <a:pt x="2901" y="1574"/>
                    <a:pt x="2901" y="1574"/>
                  </a:cubicBezTo>
                  <a:lnTo>
                    <a:pt x="2901" y="1574"/>
                  </a:lnTo>
                  <a:cubicBezTo>
                    <a:pt x="2862" y="1693"/>
                    <a:pt x="2759" y="1748"/>
                    <a:pt x="2592" y="1748"/>
                  </a:cubicBezTo>
                  <a:cubicBezTo>
                    <a:pt x="2551" y="1748"/>
                    <a:pt x="2507" y="1745"/>
                    <a:pt x="2459" y="1738"/>
                  </a:cubicBezTo>
                  <a:cubicBezTo>
                    <a:pt x="2423" y="1728"/>
                    <a:pt x="2389" y="1723"/>
                    <a:pt x="2355" y="1723"/>
                  </a:cubicBezTo>
                  <a:cubicBezTo>
                    <a:pt x="2127" y="1723"/>
                    <a:pt x="1963" y="1952"/>
                    <a:pt x="2049" y="2181"/>
                  </a:cubicBezTo>
                  <a:cubicBezTo>
                    <a:pt x="2117" y="2343"/>
                    <a:pt x="1983" y="2517"/>
                    <a:pt x="1824" y="2517"/>
                  </a:cubicBezTo>
                  <a:cubicBezTo>
                    <a:pt x="1790" y="2517"/>
                    <a:pt x="1755" y="2509"/>
                    <a:pt x="1721" y="2492"/>
                  </a:cubicBezTo>
                  <a:cubicBezTo>
                    <a:pt x="1557" y="2427"/>
                    <a:pt x="1557" y="2050"/>
                    <a:pt x="1787" y="1886"/>
                  </a:cubicBezTo>
                  <a:cubicBezTo>
                    <a:pt x="2000" y="1705"/>
                    <a:pt x="2147" y="1296"/>
                    <a:pt x="1951" y="689"/>
                  </a:cubicBezTo>
                  <a:cubicBezTo>
                    <a:pt x="1810" y="203"/>
                    <a:pt x="1339" y="96"/>
                    <a:pt x="1015" y="96"/>
                  </a:cubicBezTo>
                  <a:cubicBezTo>
                    <a:pt x="924" y="96"/>
                    <a:pt x="844" y="105"/>
                    <a:pt x="787" y="115"/>
                  </a:cubicBezTo>
                  <a:cubicBezTo>
                    <a:pt x="756" y="122"/>
                    <a:pt x="725" y="125"/>
                    <a:pt x="695" y="125"/>
                  </a:cubicBezTo>
                  <a:cubicBezTo>
                    <a:pt x="579" y="125"/>
                    <a:pt x="468" y="78"/>
                    <a:pt x="37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9" name="Google Shape;2449;p2"/>
            <p:cNvSpPr/>
            <p:nvPr/>
          </p:nvSpPr>
          <p:spPr>
            <a:xfrm>
              <a:off x="418425" y="2453350"/>
              <a:ext cx="202450" cy="202550"/>
            </a:xfrm>
            <a:custGeom>
              <a:avLst/>
              <a:gdLst/>
              <a:ahLst/>
              <a:cxnLst/>
              <a:rect l="l" t="t" r="r" b="b"/>
              <a:pathLst>
                <a:path w="8098" h="8102" extrusionOk="0">
                  <a:moveTo>
                    <a:pt x="5716" y="0"/>
                  </a:moveTo>
                  <a:cubicBezTo>
                    <a:pt x="5207" y="0"/>
                    <a:pt x="4711" y="178"/>
                    <a:pt x="4409" y="562"/>
                  </a:cubicBezTo>
                  <a:cubicBezTo>
                    <a:pt x="4114" y="1004"/>
                    <a:pt x="4065" y="1561"/>
                    <a:pt x="4295" y="2037"/>
                  </a:cubicBezTo>
                  <a:cubicBezTo>
                    <a:pt x="4502" y="2444"/>
                    <a:pt x="4838" y="2590"/>
                    <a:pt x="5167" y="2590"/>
                  </a:cubicBezTo>
                  <a:cubicBezTo>
                    <a:pt x="5515" y="2590"/>
                    <a:pt x="5855" y="2427"/>
                    <a:pt x="6032" y="2233"/>
                  </a:cubicBezTo>
                  <a:cubicBezTo>
                    <a:pt x="6212" y="2037"/>
                    <a:pt x="6294" y="1758"/>
                    <a:pt x="6229" y="1496"/>
                  </a:cubicBezTo>
                  <a:cubicBezTo>
                    <a:pt x="6181" y="1168"/>
                    <a:pt x="5951" y="1027"/>
                    <a:pt x="5743" y="1027"/>
                  </a:cubicBezTo>
                  <a:cubicBezTo>
                    <a:pt x="5598" y="1027"/>
                    <a:pt x="5463" y="1096"/>
                    <a:pt x="5409" y="1217"/>
                  </a:cubicBezTo>
                  <a:cubicBezTo>
                    <a:pt x="5262" y="1496"/>
                    <a:pt x="5327" y="1840"/>
                    <a:pt x="5737" y="1906"/>
                  </a:cubicBezTo>
                  <a:cubicBezTo>
                    <a:pt x="6098" y="1971"/>
                    <a:pt x="5901" y="2397"/>
                    <a:pt x="5475" y="2512"/>
                  </a:cubicBezTo>
                  <a:cubicBezTo>
                    <a:pt x="5395" y="2533"/>
                    <a:pt x="5313" y="2543"/>
                    <a:pt x="5233" y="2543"/>
                  </a:cubicBezTo>
                  <a:cubicBezTo>
                    <a:pt x="4869" y="2543"/>
                    <a:pt x="4524" y="2339"/>
                    <a:pt x="4377" y="2004"/>
                  </a:cubicBezTo>
                  <a:cubicBezTo>
                    <a:pt x="4180" y="1545"/>
                    <a:pt x="4229" y="1037"/>
                    <a:pt x="4508" y="643"/>
                  </a:cubicBezTo>
                  <a:cubicBezTo>
                    <a:pt x="4774" y="311"/>
                    <a:pt x="5223" y="140"/>
                    <a:pt x="5681" y="140"/>
                  </a:cubicBezTo>
                  <a:cubicBezTo>
                    <a:pt x="5787" y="140"/>
                    <a:pt x="5894" y="150"/>
                    <a:pt x="5999" y="168"/>
                  </a:cubicBezTo>
                  <a:cubicBezTo>
                    <a:pt x="7212" y="299"/>
                    <a:pt x="7901" y="1988"/>
                    <a:pt x="7180" y="3151"/>
                  </a:cubicBezTo>
                  <a:cubicBezTo>
                    <a:pt x="6950" y="3512"/>
                    <a:pt x="6622" y="3807"/>
                    <a:pt x="6229" y="4004"/>
                  </a:cubicBezTo>
                  <a:cubicBezTo>
                    <a:pt x="5832" y="4170"/>
                    <a:pt x="5384" y="4253"/>
                    <a:pt x="4861" y="4253"/>
                  </a:cubicBezTo>
                  <a:cubicBezTo>
                    <a:pt x="4453" y="4253"/>
                    <a:pt x="4001" y="4202"/>
                    <a:pt x="3492" y="4102"/>
                  </a:cubicBezTo>
                  <a:cubicBezTo>
                    <a:pt x="3185" y="4041"/>
                    <a:pt x="2886" y="4010"/>
                    <a:pt x="2599" y="4010"/>
                  </a:cubicBezTo>
                  <a:cubicBezTo>
                    <a:pt x="1277" y="4010"/>
                    <a:pt x="239" y="4664"/>
                    <a:pt x="131" y="5971"/>
                  </a:cubicBezTo>
                  <a:cubicBezTo>
                    <a:pt x="0" y="7577"/>
                    <a:pt x="1033" y="8102"/>
                    <a:pt x="1033" y="8102"/>
                  </a:cubicBezTo>
                  <a:lnTo>
                    <a:pt x="1000" y="8069"/>
                  </a:lnTo>
                  <a:cubicBezTo>
                    <a:pt x="443" y="7413"/>
                    <a:pt x="590" y="6217"/>
                    <a:pt x="590" y="6217"/>
                  </a:cubicBezTo>
                  <a:cubicBezTo>
                    <a:pt x="689" y="5708"/>
                    <a:pt x="951" y="5233"/>
                    <a:pt x="1344" y="4905"/>
                  </a:cubicBezTo>
                  <a:cubicBezTo>
                    <a:pt x="1925" y="4464"/>
                    <a:pt x="2659" y="4379"/>
                    <a:pt x="3142" y="4379"/>
                  </a:cubicBezTo>
                  <a:cubicBezTo>
                    <a:pt x="3450" y="4379"/>
                    <a:pt x="3655" y="4413"/>
                    <a:pt x="3655" y="4413"/>
                  </a:cubicBezTo>
                  <a:cubicBezTo>
                    <a:pt x="3901" y="4430"/>
                    <a:pt x="4147" y="4463"/>
                    <a:pt x="4360" y="4463"/>
                  </a:cubicBezTo>
                  <a:cubicBezTo>
                    <a:pt x="4465" y="4469"/>
                    <a:pt x="4573" y="4473"/>
                    <a:pt x="4681" y="4473"/>
                  </a:cubicBezTo>
                  <a:cubicBezTo>
                    <a:pt x="5643" y="4473"/>
                    <a:pt x="6723" y="4190"/>
                    <a:pt x="7327" y="3233"/>
                  </a:cubicBezTo>
                  <a:cubicBezTo>
                    <a:pt x="8098" y="1971"/>
                    <a:pt x="7343" y="152"/>
                    <a:pt x="6016" y="21"/>
                  </a:cubicBezTo>
                  <a:cubicBezTo>
                    <a:pt x="5916" y="7"/>
                    <a:pt x="5816" y="0"/>
                    <a:pt x="57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0" name="Google Shape;2450;p2"/>
            <p:cNvSpPr/>
            <p:nvPr/>
          </p:nvSpPr>
          <p:spPr>
            <a:xfrm>
              <a:off x="443425" y="2654650"/>
              <a:ext cx="25" cy="425"/>
            </a:xfrm>
            <a:custGeom>
              <a:avLst/>
              <a:gdLst/>
              <a:ahLst/>
              <a:cxnLst/>
              <a:rect l="l" t="t" r="r" b="b"/>
              <a:pathLst>
                <a:path w="1" h="17" extrusionOk="0">
                  <a:moveTo>
                    <a:pt x="0" y="0"/>
                  </a:moveTo>
                  <a:lnTo>
                    <a:pt x="0" y="17"/>
                  </a:lnTo>
                  <a:lnTo>
                    <a:pt x="0" y="17"/>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1" name="Google Shape;2451;p2"/>
            <p:cNvSpPr/>
            <p:nvPr/>
          </p:nvSpPr>
          <p:spPr>
            <a:xfrm>
              <a:off x="472100" y="2569350"/>
              <a:ext cx="116800" cy="59500"/>
            </a:xfrm>
            <a:custGeom>
              <a:avLst/>
              <a:gdLst/>
              <a:ahLst/>
              <a:cxnLst/>
              <a:rect l="l" t="t" r="r" b="b"/>
              <a:pathLst>
                <a:path w="4672" h="2380" extrusionOk="0">
                  <a:moveTo>
                    <a:pt x="1082" y="0"/>
                  </a:moveTo>
                  <a:cubicBezTo>
                    <a:pt x="393" y="0"/>
                    <a:pt x="0" y="232"/>
                    <a:pt x="0" y="232"/>
                  </a:cubicBezTo>
                  <a:cubicBezTo>
                    <a:pt x="93" y="213"/>
                    <a:pt x="181" y="204"/>
                    <a:pt x="264" y="204"/>
                  </a:cubicBezTo>
                  <a:cubicBezTo>
                    <a:pt x="738" y="204"/>
                    <a:pt x="1032" y="512"/>
                    <a:pt x="935" y="986"/>
                  </a:cubicBezTo>
                  <a:cubicBezTo>
                    <a:pt x="804" y="1413"/>
                    <a:pt x="968" y="1872"/>
                    <a:pt x="1312" y="2117"/>
                  </a:cubicBezTo>
                  <a:cubicBezTo>
                    <a:pt x="1640" y="2380"/>
                    <a:pt x="2541" y="2380"/>
                    <a:pt x="2541" y="2380"/>
                  </a:cubicBezTo>
                  <a:cubicBezTo>
                    <a:pt x="2279" y="2249"/>
                    <a:pt x="2525" y="1888"/>
                    <a:pt x="2689" y="1445"/>
                  </a:cubicBezTo>
                  <a:cubicBezTo>
                    <a:pt x="2839" y="1054"/>
                    <a:pt x="2451" y="884"/>
                    <a:pt x="2247" y="884"/>
                  </a:cubicBezTo>
                  <a:cubicBezTo>
                    <a:pt x="2229" y="884"/>
                    <a:pt x="2212" y="885"/>
                    <a:pt x="2197" y="888"/>
                  </a:cubicBezTo>
                  <a:cubicBezTo>
                    <a:pt x="2101" y="897"/>
                    <a:pt x="2028" y="915"/>
                    <a:pt x="1961" y="915"/>
                  </a:cubicBezTo>
                  <a:cubicBezTo>
                    <a:pt x="1902" y="915"/>
                    <a:pt x="1848" y="901"/>
                    <a:pt x="1787" y="855"/>
                  </a:cubicBezTo>
                  <a:cubicBezTo>
                    <a:pt x="1683" y="790"/>
                    <a:pt x="1724" y="579"/>
                    <a:pt x="1986" y="579"/>
                  </a:cubicBezTo>
                  <a:cubicBezTo>
                    <a:pt x="2052" y="579"/>
                    <a:pt x="2133" y="593"/>
                    <a:pt x="2230" y="626"/>
                  </a:cubicBezTo>
                  <a:cubicBezTo>
                    <a:pt x="2705" y="773"/>
                    <a:pt x="2574" y="1232"/>
                    <a:pt x="3295" y="1380"/>
                  </a:cubicBezTo>
                  <a:cubicBezTo>
                    <a:pt x="3352" y="1391"/>
                    <a:pt x="3406" y="1397"/>
                    <a:pt x="3457" y="1397"/>
                  </a:cubicBezTo>
                  <a:cubicBezTo>
                    <a:pt x="4058" y="1397"/>
                    <a:pt x="4203" y="648"/>
                    <a:pt x="4279" y="527"/>
                  </a:cubicBezTo>
                  <a:cubicBezTo>
                    <a:pt x="4393" y="396"/>
                    <a:pt x="4524" y="265"/>
                    <a:pt x="4672" y="150"/>
                  </a:cubicBezTo>
                  <a:lnTo>
                    <a:pt x="4672" y="150"/>
                  </a:lnTo>
                  <a:cubicBezTo>
                    <a:pt x="4462" y="274"/>
                    <a:pt x="4086" y="393"/>
                    <a:pt x="3547" y="393"/>
                  </a:cubicBezTo>
                  <a:cubicBezTo>
                    <a:pt x="3159" y="393"/>
                    <a:pt x="2687" y="331"/>
                    <a:pt x="2131" y="167"/>
                  </a:cubicBezTo>
                  <a:cubicBezTo>
                    <a:pt x="1731" y="43"/>
                    <a:pt x="1379" y="0"/>
                    <a:pt x="108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2" name="Google Shape;2452;p2"/>
            <p:cNvSpPr/>
            <p:nvPr/>
          </p:nvSpPr>
          <p:spPr>
            <a:xfrm>
              <a:off x="479075" y="2460400"/>
              <a:ext cx="80325" cy="84125"/>
            </a:xfrm>
            <a:custGeom>
              <a:avLst/>
              <a:gdLst/>
              <a:ahLst/>
              <a:cxnLst/>
              <a:rect l="l" t="t" r="r" b="b"/>
              <a:pathLst>
                <a:path w="3213" h="3365" extrusionOk="0">
                  <a:moveTo>
                    <a:pt x="1934" y="1"/>
                  </a:moveTo>
                  <a:lnTo>
                    <a:pt x="1934" y="1"/>
                  </a:lnTo>
                  <a:cubicBezTo>
                    <a:pt x="1492" y="280"/>
                    <a:pt x="1426" y="722"/>
                    <a:pt x="705" y="1345"/>
                  </a:cubicBezTo>
                  <a:cubicBezTo>
                    <a:pt x="0" y="1968"/>
                    <a:pt x="197" y="2427"/>
                    <a:pt x="344" y="2689"/>
                  </a:cubicBezTo>
                  <a:cubicBezTo>
                    <a:pt x="459" y="2820"/>
                    <a:pt x="426" y="3000"/>
                    <a:pt x="295" y="3099"/>
                  </a:cubicBezTo>
                  <a:cubicBezTo>
                    <a:pt x="1393" y="2984"/>
                    <a:pt x="1229" y="2345"/>
                    <a:pt x="1164" y="2148"/>
                  </a:cubicBezTo>
                  <a:cubicBezTo>
                    <a:pt x="1098" y="1951"/>
                    <a:pt x="1131" y="1837"/>
                    <a:pt x="1246" y="1837"/>
                  </a:cubicBezTo>
                  <a:cubicBezTo>
                    <a:pt x="1344" y="1837"/>
                    <a:pt x="1344" y="2066"/>
                    <a:pt x="1328" y="2361"/>
                  </a:cubicBezTo>
                  <a:cubicBezTo>
                    <a:pt x="1328" y="2640"/>
                    <a:pt x="1262" y="3296"/>
                    <a:pt x="2115" y="3361"/>
                  </a:cubicBezTo>
                  <a:cubicBezTo>
                    <a:pt x="2146" y="3363"/>
                    <a:pt x="2176" y="3365"/>
                    <a:pt x="2205" y="3365"/>
                  </a:cubicBezTo>
                  <a:cubicBezTo>
                    <a:pt x="2984" y="3365"/>
                    <a:pt x="3213" y="2558"/>
                    <a:pt x="3213" y="2558"/>
                  </a:cubicBezTo>
                  <a:lnTo>
                    <a:pt x="3213" y="2558"/>
                  </a:lnTo>
                  <a:cubicBezTo>
                    <a:pt x="3088" y="2592"/>
                    <a:pt x="2937" y="2618"/>
                    <a:pt x="2777" y="2618"/>
                  </a:cubicBezTo>
                  <a:cubicBezTo>
                    <a:pt x="2327" y="2618"/>
                    <a:pt x="1803" y="2418"/>
                    <a:pt x="1574" y="1656"/>
                  </a:cubicBezTo>
                  <a:cubicBezTo>
                    <a:pt x="1377" y="1083"/>
                    <a:pt x="1508" y="443"/>
                    <a:pt x="19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3" name="Google Shape;2453;p2"/>
            <p:cNvSpPr/>
            <p:nvPr/>
          </p:nvSpPr>
          <p:spPr>
            <a:xfrm>
              <a:off x="593800" y="2340750"/>
              <a:ext cx="48375" cy="191400"/>
            </a:xfrm>
            <a:custGeom>
              <a:avLst/>
              <a:gdLst/>
              <a:ahLst/>
              <a:cxnLst/>
              <a:rect l="l" t="t" r="r" b="b"/>
              <a:pathLst>
                <a:path w="1935" h="7656" extrusionOk="0">
                  <a:moveTo>
                    <a:pt x="1312" y="0"/>
                  </a:moveTo>
                  <a:cubicBezTo>
                    <a:pt x="990" y="0"/>
                    <a:pt x="738" y="378"/>
                    <a:pt x="738" y="378"/>
                  </a:cubicBezTo>
                  <a:cubicBezTo>
                    <a:pt x="1" y="1509"/>
                    <a:pt x="837" y="3295"/>
                    <a:pt x="984" y="5164"/>
                  </a:cubicBezTo>
                  <a:cubicBezTo>
                    <a:pt x="1115" y="7049"/>
                    <a:pt x="476" y="7655"/>
                    <a:pt x="476" y="7655"/>
                  </a:cubicBezTo>
                  <a:cubicBezTo>
                    <a:pt x="1164" y="7131"/>
                    <a:pt x="1328" y="5361"/>
                    <a:pt x="1197" y="4000"/>
                  </a:cubicBezTo>
                  <a:cubicBezTo>
                    <a:pt x="1066" y="2640"/>
                    <a:pt x="1083" y="1361"/>
                    <a:pt x="1345" y="1099"/>
                  </a:cubicBezTo>
                  <a:cubicBezTo>
                    <a:pt x="1607" y="837"/>
                    <a:pt x="1935" y="279"/>
                    <a:pt x="1509" y="50"/>
                  </a:cubicBezTo>
                  <a:cubicBezTo>
                    <a:pt x="1441" y="15"/>
                    <a:pt x="1375" y="0"/>
                    <a:pt x="131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4" name="Google Shape;2454;p2"/>
            <p:cNvSpPr/>
            <p:nvPr/>
          </p:nvSpPr>
          <p:spPr>
            <a:xfrm>
              <a:off x="548325" y="2315625"/>
              <a:ext cx="213525" cy="254625"/>
            </a:xfrm>
            <a:custGeom>
              <a:avLst/>
              <a:gdLst/>
              <a:ahLst/>
              <a:cxnLst/>
              <a:rect l="l" t="t" r="r" b="b"/>
              <a:pathLst>
                <a:path w="8541" h="10185" extrusionOk="0">
                  <a:moveTo>
                    <a:pt x="6282" y="1"/>
                  </a:moveTo>
                  <a:cubicBezTo>
                    <a:pt x="6080" y="1"/>
                    <a:pt x="5875" y="24"/>
                    <a:pt x="5672" y="71"/>
                  </a:cubicBezTo>
                  <a:cubicBezTo>
                    <a:pt x="4491" y="317"/>
                    <a:pt x="3721" y="1579"/>
                    <a:pt x="3508" y="2841"/>
                  </a:cubicBezTo>
                  <a:cubicBezTo>
                    <a:pt x="3246" y="4136"/>
                    <a:pt x="3508" y="5366"/>
                    <a:pt x="3459" y="6480"/>
                  </a:cubicBezTo>
                  <a:cubicBezTo>
                    <a:pt x="3508" y="7464"/>
                    <a:pt x="3147" y="8431"/>
                    <a:pt x="2443" y="9136"/>
                  </a:cubicBezTo>
                  <a:cubicBezTo>
                    <a:pt x="1770" y="9742"/>
                    <a:pt x="918" y="10119"/>
                    <a:pt x="0" y="10185"/>
                  </a:cubicBezTo>
                  <a:cubicBezTo>
                    <a:pt x="918" y="10152"/>
                    <a:pt x="1803" y="9808"/>
                    <a:pt x="2492" y="9201"/>
                  </a:cubicBezTo>
                  <a:cubicBezTo>
                    <a:pt x="3229" y="8496"/>
                    <a:pt x="3639" y="7497"/>
                    <a:pt x="3590" y="6480"/>
                  </a:cubicBezTo>
                  <a:cubicBezTo>
                    <a:pt x="3656" y="5366"/>
                    <a:pt x="3410" y="4120"/>
                    <a:pt x="3656" y="2874"/>
                  </a:cubicBezTo>
                  <a:cubicBezTo>
                    <a:pt x="3901" y="1629"/>
                    <a:pt x="4606" y="448"/>
                    <a:pt x="5704" y="202"/>
                  </a:cubicBezTo>
                  <a:cubicBezTo>
                    <a:pt x="5836" y="170"/>
                    <a:pt x="5967" y="153"/>
                    <a:pt x="6098" y="137"/>
                  </a:cubicBezTo>
                  <a:cubicBezTo>
                    <a:pt x="6125" y="136"/>
                    <a:pt x="6153" y="135"/>
                    <a:pt x="6180" y="135"/>
                  </a:cubicBezTo>
                  <a:cubicBezTo>
                    <a:pt x="6595" y="135"/>
                    <a:pt x="7005" y="253"/>
                    <a:pt x="7344" y="514"/>
                  </a:cubicBezTo>
                  <a:cubicBezTo>
                    <a:pt x="8048" y="1088"/>
                    <a:pt x="7966" y="2317"/>
                    <a:pt x="7540" y="2710"/>
                  </a:cubicBezTo>
                  <a:cubicBezTo>
                    <a:pt x="7344" y="2886"/>
                    <a:pt x="7124" y="2956"/>
                    <a:pt x="6927" y="2956"/>
                  </a:cubicBezTo>
                  <a:cubicBezTo>
                    <a:pt x="6663" y="2956"/>
                    <a:pt x="6442" y="2830"/>
                    <a:pt x="6376" y="2661"/>
                  </a:cubicBezTo>
                  <a:lnTo>
                    <a:pt x="6376" y="2661"/>
                  </a:lnTo>
                  <a:cubicBezTo>
                    <a:pt x="6376" y="2661"/>
                    <a:pt x="6401" y="2664"/>
                    <a:pt x="6440" y="2664"/>
                  </a:cubicBezTo>
                  <a:cubicBezTo>
                    <a:pt x="6569" y="2664"/>
                    <a:pt x="6858" y="2635"/>
                    <a:pt x="6934" y="2383"/>
                  </a:cubicBezTo>
                  <a:cubicBezTo>
                    <a:pt x="7065" y="2071"/>
                    <a:pt x="6868" y="1727"/>
                    <a:pt x="6540" y="1661"/>
                  </a:cubicBezTo>
                  <a:cubicBezTo>
                    <a:pt x="6481" y="1642"/>
                    <a:pt x="6422" y="1633"/>
                    <a:pt x="6364" y="1633"/>
                  </a:cubicBezTo>
                  <a:cubicBezTo>
                    <a:pt x="5981" y="1633"/>
                    <a:pt x="5679" y="2032"/>
                    <a:pt x="5836" y="2432"/>
                  </a:cubicBezTo>
                  <a:cubicBezTo>
                    <a:pt x="5925" y="2811"/>
                    <a:pt x="6441" y="3100"/>
                    <a:pt x="6983" y="3100"/>
                  </a:cubicBezTo>
                  <a:cubicBezTo>
                    <a:pt x="7237" y="3100"/>
                    <a:pt x="7496" y="3037"/>
                    <a:pt x="7721" y="2891"/>
                  </a:cubicBezTo>
                  <a:cubicBezTo>
                    <a:pt x="8130" y="2678"/>
                    <a:pt x="8540" y="1973"/>
                    <a:pt x="8245" y="1170"/>
                  </a:cubicBezTo>
                  <a:cubicBezTo>
                    <a:pt x="8017" y="459"/>
                    <a:pt x="7186" y="1"/>
                    <a:pt x="62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5" name="Google Shape;2455;p2"/>
            <p:cNvSpPr/>
            <p:nvPr/>
          </p:nvSpPr>
          <p:spPr>
            <a:xfrm>
              <a:off x="649525" y="2351225"/>
              <a:ext cx="62725" cy="52725"/>
            </a:xfrm>
            <a:custGeom>
              <a:avLst/>
              <a:gdLst/>
              <a:ahLst/>
              <a:cxnLst/>
              <a:rect l="l" t="t" r="r" b="b"/>
              <a:pathLst>
                <a:path w="2509" h="2109" extrusionOk="0">
                  <a:moveTo>
                    <a:pt x="690" y="0"/>
                  </a:moveTo>
                  <a:cubicBezTo>
                    <a:pt x="623" y="0"/>
                    <a:pt x="551" y="8"/>
                    <a:pt x="476" y="24"/>
                  </a:cubicBezTo>
                  <a:cubicBezTo>
                    <a:pt x="607" y="106"/>
                    <a:pt x="624" y="270"/>
                    <a:pt x="542" y="385"/>
                  </a:cubicBezTo>
                  <a:cubicBezTo>
                    <a:pt x="394" y="614"/>
                    <a:pt x="1" y="1303"/>
                    <a:pt x="558" y="1860"/>
                  </a:cubicBezTo>
                  <a:cubicBezTo>
                    <a:pt x="738" y="2045"/>
                    <a:pt x="991" y="2109"/>
                    <a:pt x="1257" y="2109"/>
                  </a:cubicBezTo>
                  <a:cubicBezTo>
                    <a:pt x="1792" y="2109"/>
                    <a:pt x="2377" y="1849"/>
                    <a:pt x="2509" y="1794"/>
                  </a:cubicBezTo>
                  <a:lnTo>
                    <a:pt x="2509" y="1794"/>
                  </a:lnTo>
                  <a:cubicBezTo>
                    <a:pt x="2509" y="1794"/>
                    <a:pt x="2476" y="1798"/>
                    <a:pt x="2424" y="1798"/>
                  </a:cubicBezTo>
                  <a:cubicBezTo>
                    <a:pt x="2208" y="1798"/>
                    <a:pt x="1653" y="1735"/>
                    <a:pt x="1574" y="1090"/>
                  </a:cubicBezTo>
                  <a:cubicBezTo>
                    <a:pt x="1474" y="400"/>
                    <a:pt x="1172" y="0"/>
                    <a:pt x="69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6" name="Google Shape;2456;p2"/>
            <p:cNvSpPr/>
            <p:nvPr/>
          </p:nvSpPr>
          <p:spPr>
            <a:xfrm>
              <a:off x="652400" y="2354675"/>
              <a:ext cx="120925" cy="136900"/>
            </a:xfrm>
            <a:custGeom>
              <a:avLst/>
              <a:gdLst/>
              <a:ahLst/>
              <a:cxnLst/>
              <a:rect l="l" t="t" r="r" b="b"/>
              <a:pathLst>
                <a:path w="4837" h="5476" extrusionOk="0">
                  <a:moveTo>
                    <a:pt x="4361" y="1"/>
                  </a:moveTo>
                  <a:lnTo>
                    <a:pt x="4361" y="1"/>
                  </a:lnTo>
                  <a:cubicBezTo>
                    <a:pt x="4492" y="558"/>
                    <a:pt x="4279" y="1148"/>
                    <a:pt x="3803" y="1493"/>
                  </a:cubicBezTo>
                  <a:cubicBezTo>
                    <a:pt x="3017" y="2050"/>
                    <a:pt x="1902" y="1771"/>
                    <a:pt x="1001" y="2394"/>
                  </a:cubicBezTo>
                  <a:cubicBezTo>
                    <a:pt x="99" y="3033"/>
                    <a:pt x="197" y="3935"/>
                    <a:pt x="181" y="4443"/>
                  </a:cubicBezTo>
                  <a:cubicBezTo>
                    <a:pt x="197" y="4804"/>
                    <a:pt x="132" y="5148"/>
                    <a:pt x="1" y="5476"/>
                  </a:cubicBezTo>
                  <a:cubicBezTo>
                    <a:pt x="312" y="5279"/>
                    <a:pt x="492" y="4935"/>
                    <a:pt x="460" y="4574"/>
                  </a:cubicBezTo>
                  <a:cubicBezTo>
                    <a:pt x="460" y="3931"/>
                    <a:pt x="531" y="3202"/>
                    <a:pt x="727" y="3202"/>
                  </a:cubicBezTo>
                  <a:cubicBezTo>
                    <a:pt x="741" y="3202"/>
                    <a:pt x="756" y="3206"/>
                    <a:pt x="771" y="3214"/>
                  </a:cubicBezTo>
                  <a:cubicBezTo>
                    <a:pt x="1001" y="3312"/>
                    <a:pt x="804" y="3574"/>
                    <a:pt x="722" y="3722"/>
                  </a:cubicBezTo>
                  <a:cubicBezTo>
                    <a:pt x="640" y="3869"/>
                    <a:pt x="476" y="4541"/>
                    <a:pt x="1197" y="4951"/>
                  </a:cubicBezTo>
                  <a:cubicBezTo>
                    <a:pt x="1197" y="4951"/>
                    <a:pt x="951" y="4427"/>
                    <a:pt x="1361" y="4148"/>
                  </a:cubicBezTo>
                  <a:cubicBezTo>
                    <a:pt x="1755" y="3869"/>
                    <a:pt x="2017" y="3705"/>
                    <a:pt x="1968" y="3115"/>
                  </a:cubicBezTo>
                  <a:cubicBezTo>
                    <a:pt x="1924" y="2611"/>
                    <a:pt x="2260" y="2171"/>
                    <a:pt x="2498" y="2171"/>
                  </a:cubicBezTo>
                  <a:cubicBezTo>
                    <a:pt x="2531" y="2171"/>
                    <a:pt x="2562" y="2179"/>
                    <a:pt x="2590" y="2197"/>
                  </a:cubicBezTo>
                  <a:cubicBezTo>
                    <a:pt x="2804" y="2345"/>
                    <a:pt x="2541" y="2558"/>
                    <a:pt x="2427" y="2607"/>
                  </a:cubicBezTo>
                  <a:cubicBezTo>
                    <a:pt x="2230" y="2722"/>
                    <a:pt x="2197" y="2984"/>
                    <a:pt x="2361" y="3132"/>
                  </a:cubicBezTo>
                  <a:cubicBezTo>
                    <a:pt x="2558" y="3394"/>
                    <a:pt x="2492" y="3705"/>
                    <a:pt x="2230" y="3787"/>
                  </a:cubicBezTo>
                  <a:cubicBezTo>
                    <a:pt x="2230" y="3787"/>
                    <a:pt x="2287" y="3794"/>
                    <a:pt x="2383" y="3794"/>
                  </a:cubicBezTo>
                  <a:cubicBezTo>
                    <a:pt x="2708" y="3794"/>
                    <a:pt x="3474" y="3716"/>
                    <a:pt x="3967" y="3033"/>
                  </a:cubicBezTo>
                  <a:cubicBezTo>
                    <a:pt x="4590" y="2132"/>
                    <a:pt x="4836" y="821"/>
                    <a:pt x="43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7" name="Google Shape;2457;p2"/>
            <p:cNvSpPr/>
            <p:nvPr/>
          </p:nvSpPr>
          <p:spPr>
            <a:xfrm>
              <a:off x="739675" y="2316475"/>
              <a:ext cx="73800" cy="48825"/>
            </a:xfrm>
            <a:custGeom>
              <a:avLst/>
              <a:gdLst/>
              <a:ahLst/>
              <a:cxnLst/>
              <a:rect l="l" t="t" r="r" b="b"/>
              <a:pathLst>
                <a:path w="2952" h="1953" extrusionOk="0">
                  <a:moveTo>
                    <a:pt x="922" y="1"/>
                  </a:moveTo>
                  <a:cubicBezTo>
                    <a:pt x="658" y="1"/>
                    <a:pt x="353" y="27"/>
                    <a:pt x="1" y="87"/>
                  </a:cubicBezTo>
                  <a:cubicBezTo>
                    <a:pt x="411" y="136"/>
                    <a:pt x="755" y="414"/>
                    <a:pt x="903" y="791"/>
                  </a:cubicBezTo>
                  <a:cubicBezTo>
                    <a:pt x="1108" y="1306"/>
                    <a:pt x="1476" y="1952"/>
                    <a:pt x="2235" y="1952"/>
                  </a:cubicBezTo>
                  <a:cubicBezTo>
                    <a:pt x="2443" y="1952"/>
                    <a:pt x="2680" y="1904"/>
                    <a:pt x="2951" y="1791"/>
                  </a:cubicBezTo>
                  <a:cubicBezTo>
                    <a:pt x="2788" y="1726"/>
                    <a:pt x="2656" y="1562"/>
                    <a:pt x="2656" y="1365"/>
                  </a:cubicBezTo>
                  <a:cubicBezTo>
                    <a:pt x="2656" y="1081"/>
                    <a:pt x="2620" y="1"/>
                    <a:pt x="92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8" name="Google Shape;2458;p2"/>
            <p:cNvSpPr/>
            <p:nvPr/>
          </p:nvSpPr>
          <p:spPr>
            <a:xfrm>
              <a:off x="806075" y="2315800"/>
              <a:ext cx="36075" cy="28150"/>
            </a:xfrm>
            <a:custGeom>
              <a:avLst/>
              <a:gdLst/>
              <a:ahLst/>
              <a:cxnLst/>
              <a:rect l="l" t="t" r="r" b="b"/>
              <a:pathLst>
                <a:path w="1443" h="1126" extrusionOk="0">
                  <a:moveTo>
                    <a:pt x="968" y="1"/>
                  </a:moveTo>
                  <a:cubicBezTo>
                    <a:pt x="791" y="1"/>
                    <a:pt x="636" y="133"/>
                    <a:pt x="623" y="327"/>
                  </a:cubicBezTo>
                  <a:cubicBezTo>
                    <a:pt x="623" y="477"/>
                    <a:pt x="753" y="586"/>
                    <a:pt x="888" y="586"/>
                  </a:cubicBezTo>
                  <a:cubicBezTo>
                    <a:pt x="944" y="586"/>
                    <a:pt x="1001" y="567"/>
                    <a:pt x="1049" y="523"/>
                  </a:cubicBezTo>
                  <a:cubicBezTo>
                    <a:pt x="1049" y="523"/>
                    <a:pt x="1164" y="359"/>
                    <a:pt x="1049" y="294"/>
                  </a:cubicBezTo>
                  <a:cubicBezTo>
                    <a:pt x="1021" y="277"/>
                    <a:pt x="995" y="270"/>
                    <a:pt x="973" y="270"/>
                  </a:cubicBezTo>
                  <a:cubicBezTo>
                    <a:pt x="907" y="270"/>
                    <a:pt x="873" y="335"/>
                    <a:pt x="886" y="409"/>
                  </a:cubicBezTo>
                  <a:cubicBezTo>
                    <a:pt x="896" y="440"/>
                    <a:pt x="881" y="455"/>
                    <a:pt x="857" y="455"/>
                  </a:cubicBezTo>
                  <a:cubicBezTo>
                    <a:pt x="805" y="455"/>
                    <a:pt x="710" y="389"/>
                    <a:pt x="722" y="277"/>
                  </a:cubicBezTo>
                  <a:cubicBezTo>
                    <a:pt x="745" y="146"/>
                    <a:pt x="856" y="58"/>
                    <a:pt x="978" y="58"/>
                  </a:cubicBezTo>
                  <a:cubicBezTo>
                    <a:pt x="1024" y="58"/>
                    <a:pt x="1070" y="70"/>
                    <a:pt x="1115" y="97"/>
                  </a:cubicBezTo>
                  <a:cubicBezTo>
                    <a:pt x="1377" y="261"/>
                    <a:pt x="1312" y="835"/>
                    <a:pt x="722" y="900"/>
                  </a:cubicBezTo>
                  <a:cubicBezTo>
                    <a:pt x="708" y="902"/>
                    <a:pt x="694" y="902"/>
                    <a:pt x="680" y="902"/>
                  </a:cubicBezTo>
                  <a:cubicBezTo>
                    <a:pt x="320" y="902"/>
                    <a:pt x="0" y="507"/>
                    <a:pt x="0" y="507"/>
                  </a:cubicBezTo>
                  <a:lnTo>
                    <a:pt x="0" y="507"/>
                  </a:lnTo>
                  <a:cubicBezTo>
                    <a:pt x="0" y="687"/>
                    <a:pt x="66" y="884"/>
                    <a:pt x="213" y="999"/>
                  </a:cubicBezTo>
                  <a:cubicBezTo>
                    <a:pt x="338" y="1082"/>
                    <a:pt x="482" y="1125"/>
                    <a:pt x="625" y="1125"/>
                  </a:cubicBezTo>
                  <a:cubicBezTo>
                    <a:pt x="708" y="1125"/>
                    <a:pt x="791" y="1111"/>
                    <a:pt x="869" y="1081"/>
                  </a:cubicBezTo>
                  <a:cubicBezTo>
                    <a:pt x="1082" y="1015"/>
                    <a:pt x="1263" y="868"/>
                    <a:pt x="1344" y="654"/>
                  </a:cubicBezTo>
                  <a:cubicBezTo>
                    <a:pt x="1443" y="425"/>
                    <a:pt x="1344" y="146"/>
                    <a:pt x="1115" y="32"/>
                  </a:cubicBezTo>
                  <a:cubicBezTo>
                    <a:pt x="1066" y="11"/>
                    <a:pt x="1016" y="1"/>
                    <a:pt x="96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9" name="Google Shape;2459;p2"/>
            <p:cNvSpPr/>
            <p:nvPr/>
          </p:nvSpPr>
          <p:spPr>
            <a:xfrm>
              <a:off x="238125" y="2497250"/>
              <a:ext cx="99600" cy="218525"/>
            </a:xfrm>
            <a:custGeom>
              <a:avLst/>
              <a:gdLst/>
              <a:ahLst/>
              <a:cxnLst/>
              <a:rect l="l" t="t" r="r" b="b"/>
              <a:pathLst>
                <a:path w="3984" h="8741" extrusionOk="0">
                  <a:moveTo>
                    <a:pt x="2071" y="1"/>
                  </a:moveTo>
                  <a:cubicBezTo>
                    <a:pt x="1546" y="1"/>
                    <a:pt x="1033" y="245"/>
                    <a:pt x="705" y="674"/>
                  </a:cubicBezTo>
                  <a:cubicBezTo>
                    <a:pt x="361" y="1166"/>
                    <a:pt x="311" y="1822"/>
                    <a:pt x="574" y="2362"/>
                  </a:cubicBezTo>
                  <a:cubicBezTo>
                    <a:pt x="819" y="2771"/>
                    <a:pt x="1256" y="3005"/>
                    <a:pt x="1712" y="3005"/>
                  </a:cubicBezTo>
                  <a:cubicBezTo>
                    <a:pt x="1896" y="3005"/>
                    <a:pt x="2083" y="2967"/>
                    <a:pt x="2262" y="2887"/>
                  </a:cubicBezTo>
                  <a:cubicBezTo>
                    <a:pt x="2934" y="2690"/>
                    <a:pt x="3082" y="1772"/>
                    <a:pt x="2475" y="1395"/>
                  </a:cubicBezTo>
                  <a:cubicBezTo>
                    <a:pt x="2393" y="1354"/>
                    <a:pt x="2310" y="1336"/>
                    <a:pt x="2229" y="1336"/>
                  </a:cubicBezTo>
                  <a:cubicBezTo>
                    <a:pt x="1890" y="1336"/>
                    <a:pt x="1605" y="1664"/>
                    <a:pt x="1737" y="2035"/>
                  </a:cubicBezTo>
                  <a:cubicBezTo>
                    <a:pt x="1860" y="2308"/>
                    <a:pt x="2177" y="2331"/>
                    <a:pt x="2317" y="2331"/>
                  </a:cubicBezTo>
                  <a:cubicBezTo>
                    <a:pt x="2345" y="2331"/>
                    <a:pt x="2366" y="2330"/>
                    <a:pt x="2377" y="2330"/>
                  </a:cubicBezTo>
                  <a:cubicBezTo>
                    <a:pt x="2426" y="2330"/>
                    <a:pt x="2442" y="2362"/>
                    <a:pt x="2442" y="2362"/>
                  </a:cubicBezTo>
                  <a:cubicBezTo>
                    <a:pt x="2486" y="2554"/>
                    <a:pt x="2240" y="2850"/>
                    <a:pt x="1764" y="2850"/>
                  </a:cubicBezTo>
                  <a:cubicBezTo>
                    <a:pt x="1709" y="2850"/>
                    <a:pt x="1651" y="2846"/>
                    <a:pt x="1590" y="2838"/>
                  </a:cubicBezTo>
                  <a:cubicBezTo>
                    <a:pt x="1410" y="2805"/>
                    <a:pt x="1229" y="2707"/>
                    <a:pt x="1082" y="2576"/>
                  </a:cubicBezTo>
                  <a:cubicBezTo>
                    <a:pt x="410" y="1920"/>
                    <a:pt x="738" y="543"/>
                    <a:pt x="1754" y="281"/>
                  </a:cubicBezTo>
                  <a:cubicBezTo>
                    <a:pt x="1901" y="240"/>
                    <a:pt x="2049" y="219"/>
                    <a:pt x="2196" y="219"/>
                  </a:cubicBezTo>
                  <a:cubicBezTo>
                    <a:pt x="2344" y="219"/>
                    <a:pt x="2491" y="240"/>
                    <a:pt x="2639" y="281"/>
                  </a:cubicBezTo>
                  <a:cubicBezTo>
                    <a:pt x="2836" y="346"/>
                    <a:pt x="3016" y="428"/>
                    <a:pt x="3164" y="543"/>
                  </a:cubicBezTo>
                  <a:cubicBezTo>
                    <a:pt x="3524" y="838"/>
                    <a:pt x="3737" y="1248"/>
                    <a:pt x="3754" y="1707"/>
                  </a:cubicBezTo>
                  <a:cubicBezTo>
                    <a:pt x="3819" y="2444"/>
                    <a:pt x="3442" y="3182"/>
                    <a:pt x="2868" y="3707"/>
                  </a:cubicBezTo>
                  <a:cubicBezTo>
                    <a:pt x="2311" y="4280"/>
                    <a:pt x="1557" y="4559"/>
                    <a:pt x="983" y="5083"/>
                  </a:cubicBezTo>
                  <a:cubicBezTo>
                    <a:pt x="410" y="5592"/>
                    <a:pt x="66" y="6296"/>
                    <a:pt x="33" y="7050"/>
                  </a:cubicBezTo>
                  <a:cubicBezTo>
                    <a:pt x="0" y="7755"/>
                    <a:pt x="393" y="8493"/>
                    <a:pt x="1033" y="8673"/>
                  </a:cubicBezTo>
                  <a:cubicBezTo>
                    <a:pt x="1167" y="8719"/>
                    <a:pt x="1305" y="8741"/>
                    <a:pt x="1440" y="8741"/>
                  </a:cubicBezTo>
                  <a:cubicBezTo>
                    <a:pt x="1934" y="8741"/>
                    <a:pt x="2396" y="8455"/>
                    <a:pt x="2524" y="8017"/>
                  </a:cubicBezTo>
                  <a:cubicBezTo>
                    <a:pt x="2721" y="7542"/>
                    <a:pt x="2508" y="7001"/>
                    <a:pt x="2049" y="6788"/>
                  </a:cubicBezTo>
                  <a:cubicBezTo>
                    <a:pt x="1951" y="6723"/>
                    <a:pt x="1836" y="6690"/>
                    <a:pt x="1705" y="6690"/>
                  </a:cubicBezTo>
                  <a:cubicBezTo>
                    <a:pt x="1671" y="6685"/>
                    <a:pt x="1637" y="6683"/>
                    <a:pt x="1603" y="6683"/>
                  </a:cubicBezTo>
                  <a:cubicBezTo>
                    <a:pt x="1265" y="6683"/>
                    <a:pt x="957" y="6903"/>
                    <a:pt x="852" y="7231"/>
                  </a:cubicBezTo>
                  <a:cubicBezTo>
                    <a:pt x="722" y="7714"/>
                    <a:pt x="1008" y="7990"/>
                    <a:pt x="1321" y="7990"/>
                  </a:cubicBezTo>
                  <a:cubicBezTo>
                    <a:pt x="1400" y="7990"/>
                    <a:pt x="1481" y="7972"/>
                    <a:pt x="1557" y="7935"/>
                  </a:cubicBezTo>
                  <a:cubicBezTo>
                    <a:pt x="1869" y="7772"/>
                    <a:pt x="1934" y="7345"/>
                    <a:pt x="1688" y="7116"/>
                  </a:cubicBezTo>
                  <a:cubicBezTo>
                    <a:pt x="1601" y="7048"/>
                    <a:pt x="1496" y="7008"/>
                    <a:pt x="1390" y="7008"/>
                  </a:cubicBezTo>
                  <a:cubicBezTo>
                    <a:pt x="1319" y="7008"/>
                    <a:pt x="1247" y="7027"/>
                    <a:pt x="1180" y="7067"/>
                  </a:cubicBezTo>
                  <a:cubicBezTo>
                    <a:pt x="1164" y="7073"/>
                    <a:pt x="1152" y="7076"/>
                    <a:pt x="1144" y="7076"/>
                  </a:cubicBezTo>
                  <a:cubicBezTo>
                    <a:pt x="1110" y="7076"/>
                    <a:pt x="1131" y="7034"/>
                    <a:pt x="1131" y="7034"/>
                  </a:cubicBezTo>
                  <a:cubicBezTo>
                    <a:pt x="1229" y="6813"/>
                    <a:pt x="1521" y="6785"/>
                    <a:pt x="1661" y="6785"/>
                  </a:cubicBezTo>
                  <a:cubicBezTo>
                    <a:pt x="1708" y="6785"/>
                    <a:pt x="1737" y="6788"/>
                    <a:pt x="1737" y="6788"/>
                  </a:cubicBezTo>
                  <a:cubicBezTo>
                    <a:pt x="1836" y="6788"/>
                    <a:pt x="1934" y="6804"/>
                    <a:pt x="2016" y="6837"/>
                  </a:cubicBezTo>
                  <a:cubicBezTo>
                    <a:pt x="2459" y="7018"/>
                    <a:pt x="2672" y="7558"/>
                    <a:pt x="2459" y="8001"/>
                  </a:cubicBezTo>
                  <a:cubicBezTo>
                    <a:pt x="2318" y="8384"/>
                    <a:pt x="1898" y="8638"/>
                    <a:pt x="1449" y="8638"/>
                  </a:cubicBezTo>
                  <a:cubicBezTo>
                    <a:pt x="1321" y="8638"/>
                    <a:pt x="1192" y="8618"/>
                    <a:pt x="1065" y="8575"/>
                  </a:cubicBezTo>
                  <a:cubicBezTo>
                    <a:pt x="492" y="8394"/>
                    <a:pt x="148" y="7706"/>
                    <a:pt x="164" y="7050"/>
                  </a:cubicBezTo>
                  <a:cubicBezTo>
                    <a:pt x="229" y="6346"/>
                    <a:pt x="557" y="5673"/>
                    <a:pt x="1082" y="5215"/>
                  </a:cubicBezTo>
                  <a:cubicBezTo>
                    <a:pt x="1623" y="4706"/>
                    <a:pt x="2393" y="4428"/>
                    <a:pt x="2983" y="3838"/>
                  </a:cubicBezTo>
                  <a:cubicBezTo>
                    <a:pt x="3573" y="3280"/>
                    <a:pt x="3983" y="2494"/>
                    <a:pt x="3918" y="1690"/>
                  </a:cubicBezTo>
                  <a:cubicBezTo>
                    <a:pt x="3852" y="904"/>
                    <a:pt x="3295" y="248"/>
                    <a:pt x="2541" y="68"/>
                  </a:cubicBezTo>
                  <a:cubicBezTo>
                    <a:pt x="2386" y="22"/>
                    <a:pt x="2228" y="1"/>
                    <a:pt x="207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0" name="Google Shape;2460;p2"/>
            <p:cNvSpPr/>
            <p:nvPr/>
          </p:nvSpPr>
          <p:spPr>
            <a:xfrm>
              <a:off x="240225" y="2579650"/>
              <a:ext cx="43000" cy="60275"/>
            </a:xfrm>
            <a:custGeom>
              <a:avLst/>
              <a:gdLst/>
              <a:ahLst/>
              <a:cxnLst/>
              <a:rect l="l" t="t" r="r" b="b"/>
              <a:pathLst>
                <a:path w="1720" h="2411" extrusionOk="0">
                  <a:moveTo>
                    <a:pt x="1506" y="1"/>
                  </a:moveTo>
                  <a:cubicBezTo>
                    <a:pt x="1506" y="1"/>
                    <a:pt x="1375" y="66"/>
                    <a:pt x="1358" y="165"/>
                  </a:cubicBezTo>
                  <a:cubicBezTo>
                    <a:pt x="1326" y="263"/>
                    <a:pt x="1227" y="345"/>
                    <a:pt x="1031" y="345"/>
                  </a:cubicBezTo>
                  <a:cubicBezTo>
                    <a:pt x="1020" y="344"/>
                    <a:pt x="1007" y="343"/>
                    <a:pt x="992" y="343"/>
                  </a:cubicBezTo>
                  <a:cubicBezTo>
                    <a:pt x="744" y="343"/>
                    <a:pt x="1" y="521"/>
                    <a:pt x="47" y="2410"/>
                  </a:cubicBezTo>
                  <a:cubicBezTo>
                    <a:pt x="113" y="1984"/>
                    <a:pt x="375" y="1607"/>
                    <a:pt x="752" y="1410"/>
                  </a:cubicBezTo>
                  <a:cubicBezTo>
                    <a:pt x="1391" y="1132"/>
                    <a:pt x="1719" y="853"/>
                    <a:pt x="1588" y="476"/>
                  </a:cubicBezTo>
                  <a:cubicBezTo>
                    <a:pt x="1473" y="99"/>
                    <a:pt x="1506" y="1"/>
                    <a:pt x="150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1" name="Google Shape;2461;p2"/>
            <p:cNvSpPr/>
            <p:nvPr/>
          </p:nvSpPr>
          <p:spPr>
            <a:xfrm>
              <a:off x="257375" y="2401800"/>
              <a:ext cx="159825" cy="250825"/>
            </a:xfrm>
            <a:custGeom>
              <a:avLst/>
              <a:gdLst/>
              <a:ahLst/>
              <a:cxnLst/>
              <a:rect l="l" t="t" r="r" b="b"/>
              <a:pathLst>
                <a:path w="6393" h="10033" extrusionOk="0">
                  <a:moveTo>
                    <a:pt x="5246" y="1"/>
                  </a:moveTo>
                  <a:lnTo>
                    <a:pt x="5246" y="1"/>
                  </a:lnTo>
                  <a:cubicBezTo>
                    <a:pt x="2885" y="673"/>
                    <a:pt x="4180" y="2197"/>
                    <a:pt x="4262" y="4427"/>
                  </a:cubicBezTo>
                  <a:cubicBezTo>
                    <a:pt x="4344" y="6279"/>
                    <a:pt x="3262" y="7983"/>
                    <a:pt x="1558" y="8705"/>
                  </a:cubicBezTo>
                  <a:cubicBezTo>
                    <a:pt x="230" y="9229"/>
                    <a:pt x="0" y="10032"/>
                    <a:pt x="0" y="10032"/>
                  </a:cubicBezTo>
                  <a:cubicBezTo>
                    <a:pt x="318" y="9501"/>
                    <a:pt x="677" y="9330"/>
                    <a:pt x="980" y="9330"/>
                  </a:cubicBezTo>
                  <a:cubicBezTo>
                    <a:pt x="1209" y="9330"/>
                    <a:pt x="1405" y="9428"/>
                    <a:pt x="1525" y="9541"/>
                  </a:cubicBezTo>
                  <a:cubicBezTo>
                    <a:pt x="1623" y="9638"/>
                    <a:pt x="1718" y="9670"/>
                    <a:pt x="1810" y="9670"/>
                  </a:cubicBezTo>
                  <a:cubicBezTo>
                    <a:pt x="1971" y="9670"/>
                    <a:pt x="2120" y="9573"/>
                    <a:pt x="2244" y="9573"/>
                  </a:cubicBezTo>
                  <a:cubicBezTo>
                    <a:pt x="2250" y="9573"/>
                    <a:pt x="2256" y="9573"/>
                    <a:pt x="2262" y="9573"/>
                  </a:cubicBezTo>
                  <a:cubicBezTo>
                    <a:pt x="2459" y="9590"/>
                    <a:pt x="2344" y="9803"/>
                    <a:pt x="2344" y="9803"/>
                  </a:cubicBezTo>
                  <a:cubicBezTo>
                    <a:pt x="2672" y="9639"/>
                    <a:pt x="2771" y="9229"/>
                    <a:pt x="2574" y="8934"/>
                  </a:cubicBezTo>
                  <a:cubicBezTo>
                    <a:pt x="2476" y="8780"/>
                    <a:pt x="2317" y="8698"/>
                    <a:pt x="2140" y="8698"/>
                  </a:cubicBezTo>
                  <a:cubicBezTo>
                    <a:pt x="2110" y="8698"/>
                    <a:pt x="2080" y="8700"/>
                    <a:pt x="2049" y="8705"/>
                  </a:cubicBezTo>
                  <a:cubicBezTo>
                    <a:pt x="2049" y="8705"/>
                    <a:pt x="2262" y="8656"/>
                    <a:pt x="3311" y="7803"/>
                  </a:cubicBezTo>
                  <a:cubicBezTo>
                    <a:pt x="4590" y="6738"/>
                    <a:pt x="4524" y="7115"/>
                    <a:pt x="5459" y="6623"/>
                  </a:cubicBezTo>
                  <a:cubicBezTo>
                    <a:pt x="6393" y="6131"/>
                    <a:pt x="6082" y="5131"/>
                    <a:pt x="6082" y="5131"/>
                  </a:cubicBezTo>
                  <a:lnTo>
                    <a:pt x="6082" y="5131"/>
                  </a:lnTo>
                  <a:cubicBezTo>
                    <a:pt x="6021" y="5253"/>
                    <a:pt x="5960" y="5430"/>
                    <a:pt x="5511" y="5430"/>
                  </a:cubicBezTo>
                  <a:cubicBezTo>
                    <a:pt x="5474" y="5430"/>
                    <a:pt x="5435" y="5429"/>
                    <a:pt x="5393" y="5426"/>
                  </a:cubicBezTo>
                  <a:cubicBezTo>
                    <a:pt x="5367" y="5424"/>
                    <a:pt x="5340" y="5423"/>
                    <a:pt x="5314" y="5423"/>
                  </a:cubicBezTo>
                  <a:cubicBezTo>
                    <a:pt x="4952" y="5423"/>
                    <a:pt x="4628" y="5631"/>
                    <a:pt x="4475" y="5967"/>
                  </a:cubicBezTo>
                  <a:cubicBezTo>
                    <a:pt x="4410" y="6082"/>
                    <a:pt x="4328" y="6180"/>
                    <a:pt x="4213" y="6246"/>
                  </a:cubicBezTo>
                  <a:cubicBezTo>
                    <a:pt x="4557" y="5918"/>
                    <a:pt x="4606" y="5148"/>
                    <a:pt x="4705" y="4509"/>
                  </a:cubicBezTo>
                  <a:cubicBezTo>
                    <a:pt x="4819" y="3869"/>
                    <a:pt x="5098" y="4066"/>
                    <a:pt x="5672" y="3689"/>
                  </a:cubicBezTo>
                  <a:cubicBezTo>
                    <a:pt x="6229" y="3296"/>
                    <a:pt x="5934" y="2804"/>
                    <a:pt x="5868" y="2656"/>
                  </a:cubicBezTo>
                  <a:cubicBezTo>
                    <a:pt x="5836" y="2509"/>
                    <a:pt x="5852" y="2361"/>
                    <a:pt x="5901" y="2230"/>
                  </a:cubicBezTo>
                  <a:lnTo>
                    <a:pt x="5901" y="2230"/>
                  </a:lnTo>
                  <a:cubicBezTo>
                    <a:pt x="5901" y="2230"/>
                    <a:pt x="5852" y="2329"/>
                    <a:pt x="5475" y="2394"/>
                  </a:cubicBezTo>
                  <a:cubicBezTo>
                    <a:pt x="5164" y="2427"/>
                    <a:pt x="4901" y="2673"/>
                    <a:pt x="4852" y="2968"/>
                  </a:cubicBezTo>
                  <a:cubicBezTo>
                    <a:pt x="4852" y="3118"/>
                    <a:pt x="4750" y="3303"/>
                    <a:pt x="4611" y="3303"/>
                  </a:cubicBezTo>
                  <a:cubicBezTo>
                    <a:pt x="4583" y="3303"/>
                    <a:pt x="4554" y="3295"/>
                    <a:pt x="4524" y="3279"/>
                  </a:cubicBezTo>
                  <a:cubicBezTo>
                    <a:pt x="4328" y="3181"/>
                    <a:pt x="4410" y="2886"/>
                    <a:pt x="4410" y="2886"/>
                  </a:cubicBezTo>
                  <a:cubicBezTo>
                    <a:pt x="4606" y="2296"/>
                    <a:pt x="5180" y="2525"/>
                    <a:pt x="5639" y="1837"/>
                  </a:cubicBezTo>
                  <a:cubicBezTo>
                    <a:pt x="6032" y="1214"/>
                    <a:pt x="5475" y="591"/>
                    <a:pt x="5278" y="411"/>
                  </a:cubicBezTo>
                  <a:cubicBezTo>
                    <a:pt x="5164" y="312"/>
                    <a:pt x="5147" y="132"/>
                    <a:pt x="524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2" name="Google Shape;2462;p2"/>
            <p:cNvSpPr/>
            <p:nvPr/>
          </p:nvSpPr>
          <p:spPr>
            <a:xfrm>
              <a:off x="297525" y="2338600"/>
              <a:ext cx="72975" cy="268525"/>
            </a:xfrm>
            <a:custGeom>
              <a:avLst/>
              <a:gdLst/>
              <a:ahLst/>
              <a:cxnLst/>
              <a:rect l="l" t="t" r="r" b="b"/>
              <a:pathLst>
                <a:path w="2919" h="10741" extrusionOk="0">
                  <a:moveTo>
                    <a:pt x="1615" y="1"/>
                  </a:moveTo>
                  <a:cubicBezTo>
                    <a:pt x="1282" y="1"/>
                    <a:pt x="940" y="124"/>
                    <a:pt x="673" y="414"/>
                  </a:cubicBezTo>
                  <a:cubicBezTo>
                    <a:pt x="1" y="1234"/>
                    <a:pt x="132" y="2463"/>
                    <a:pt x="509" y="3512"/>
                  </a:cubicBezTo>
                  <a:cubicBezTo>
                    <a:pt x="1361" y="5561"/>
                    <a:pt x="2246" y="7512"/>
                    <a:pt x="1689" y="8954"/>
                  </a:cubicBezTo>
                  <a:cubicBezTo>
                    <a:pt x="1427" y="9692"/>
                    <a:pt x="919" y="10331"/>
                    <a:pt x="247" y="10741"/>
                  </a:cubicBezTo>
                  <a:cubicBezTo>
                    <a:pt x="951" y="10348"/>
                    <a:pt x="1492" y="9725"/>
                    <a:pt x="1771" y="8971"/>
                  </a:cubicBezTo>
                  <a:cubicBezTo>
                    <a:pt x="2394" y="7495"/>
                    <a:pt x="1509" y="5463"/>
                    <a:pt x="689" y="3447"/>
                  </a:cubicBezTo>
                  <a:cubicBezTo>
                    <a:pt x="312" y="2431"/>
                    <a:pt x="181" y="1250"/>
                    <a:pt x="788" y="496"/>
                  </a:cubicBezTo>
                  <a:cubicBezTo>
                    <a:pt x="1014" y="221"/>
                    <a:pt x="1328" y="103"/>
                    <a:pt x="1638" y="103"/>
                  </a:cubicBezTo>
                  <a:cubicBezTo>
                    <a:pt x="2157" y="103"/>
                    <a:pt x="2666" y="434"/>
                    <a:pt x="2738" y="906"/>
                  </a:cubicBezTo>
                  <a:cubicBezTo>
                    <a:pt x="2846" y="1432"/>
                    <a:pt x="2444" y="1928"/>
                    <a:pt x="1931" y="1928"/>
                  </a:cubicBezTo>
                  <a:cubicBezTo>
                    <a:pt x="1900" y="1928"/>
                    <a:pt x="1868" y="1926"/>
                    <a:pt x="1837" y="1922"/>
                  </a:cubicBezTo>
                  <a:lnTo>
                    <a:pt x="1820" y="1922"/>
                  </a:lnTo>
                  <a:cubicBezTo>
                    <a:pt x="1804" y="1906"/>
                    <a:pt x="1771" y="1906"/>
                    <a:pt x="1755" y="1906"/>
                  </a:cubicBezTo>
                  <a:cubicBezTo>
                    <a:pt x="1689" y="1873"/>
                    <a:pt x="1623" y="1824"/>
                    <a:pt x="1591" y="1759"/>
                  </a:cubicBezTo>
                  <a:cubicBezTo>
                    <a:pt x="1591" y="1759"/>
                    <a:pt x="1542" y="1693"/>
                    <a:pt x="1591" y="1660"/>
                  </a:cubicBezTo>
                  <a:cubicBezTo>
                    <a:pt x="1623" y="1611"/>
                    <a:pt x="1984" y="1644"/>
                    <a:pt x="2000" y="1316"/>
                  </a:cubicBezTo>
                  <a:cubicBezTo>
                    <a:pt x="2011" y="1064"/>
                    <a:pt x="1807" y="900"/>
                    <a:pt x="1598" y="900"/>
                  </a:cubicBezTo>
                  <a:cubicBezTo>
                    <a:pt x="1481" y="900"/>
                    <a:pt x="1362" y="952"/>
                    <a:pt x="1279" y="1070"/>
                  </a:cubicBezTo>
                  <a:cubicBezTo>
                    <a:pt x="1069" y="1345"/>
                    <a:pt x="1354" y="1972"/>
                    <a:pt x="1913" y="1972"/>
                  </a:cubicBezTo>
                  <a:cubicBezTo>
                    <a:pt x="1920" y="1972"/>
                    <a:pt x="1928" y="1972"/>
                    <a:pt x="1935" y="1972"/>
                  </a:cubicBezTo>
                  <a:cubicBezTo>
                    <a:pt x="2492" y="1972"/>
                    <a:pt x="2918" y="1464"/>
                    <a:pt x="2820" y="906"/>
                  </a:cubicBezTo>
                  <a:cubicBezTo>
                    <a:pt x="2757" y="383"/>
                    <a:pt x="2201" y="1"/>
                    <a:pt x="16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3" name="Google Shape;2463;p2"/>
            <p:cNvSpPr/>
            <p:nvPr/>
          </p:nvSpPr>
          <p:spPr>
            <a:xfrm>
              <a:off x="238525" y="2328450"/>
              <a:ext cx="69275" cy="203700"/>
            </a:xfrm>
            <a:custGeom>
              <a:avLst/>
              <a:gdLst/>
              <a:ahLst/>
              <a:cxnLst/>
              <a:rect l="l" t="t" r="r" b="b"/>
              <a:pathLst>
                <a:path w="2771" h="8148" extrusionOk="0">
                  <a:moveTo>
                    <a:pt x="689" y="1"/>
                  </a:moveTo>
                  <a:lnTo>
                    <a:pt x="689" y="1"/>
                  </a:lnTo>
                  <a:cubicBezTo>
                    <a:pt x="689" y="1"/>
                    <a:pt x="66" y="181"/>
                    <a:pt x="197" y="1066"/>
                  </a:cubicBezTo>
                  <a:cubicBezTo>
                    <a:pt x="345" y="1968"/>
                    <a:pt x="1049" y="2443"/>
                    <a:pt x="1459" y="2902"/>
                  </a:cubicBezTo>
                  <a:cubicBezTo>
                    <a:pt x="1803" y="3263"/>
                    <a:pt x="2459" y="4131"/>
                    <a:pt x="2131" y="4967"/>
                  </a:cubicBezTo>
                  <a:cubicBezTo>
                    <a:pt x="2033" y="5197"/>
                    <a:pt x="1902" y="5394"/>
                    <a:pt x="1721" y="5558"/>
                  </a:cubicBezTo>
                  <a:cubicBezTo>
                    <a:pt x="1148" y="6066"/>
                    <a:pt x="754" y="6312"/>
                    <a:pt x="443" y="6738"/>
                  </a:cubicBezTo>
                  <a:cubicBezTo>
                    <a:pt x="148" y="7147"/>
                    <a:pt x="0" y="7639"/>
                    <a:pt x="0" y="8147"/>
                  </a:cubicBezTo>
                  <a:cubicBezTo>
                    <a:pt x="0" y="8000"/>
                    <a:pt x="66" y="6934"/>
                    <a:pt x="1197" y="6131"/>
                  </a:cubicBezTo>
                  <a:cubicBezTo>
                    <a:pt x="2508" y="5230"/>
                    <a:pt x="2771" y="4279"/>
                    <a:pt x="2328" y="2902"/>
                  </a:cubicBezTo>
                  <a:cubicBezTo>
                    <a:pt x="1803" y="1279"/>
                    <a:pt x="345" y="1099"/>
                    <a:pt x="6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4" name="Google Shape;2464;p2"/>
            <p:cNvSpPr/>
            <p:nvPr/>
          </p:nvSpPr>
          <p:spPr>
            <a:xfrm>
              <a:off x="322125" y="2092125"/>
              <a:ext cx="61250" cy="136775"/>
            </a:xfrm>
            <a:custGeom>
              <a:avLst/>
              <a:gdLst/>
              <a:ahLst/>
              <a:cxnLst/>
              <a:rect l="l" t="t" r="r" b="b"/>
              <a:pathLst>
                <a:path w="2450" h="5471" extrusionOk="0">
                  <a:moveTo>
                    <a:pt x="1442" y="1"/>
                  </a:moveTo>
                  <a:cubicBezTo>
                    <a:pt x="1413" y="1"/>
                    <a:pt x="1385" y="5"/>
                    <a:pt x="1361" y="13"/>
                  </a:cubicBezTo>
                  <a:cubicBezTo>
                    <a:pt x="1033" y="111"/>
                    <a:pt x="967" y="373"/>
                    <a:pt x="1115" y="734"/>
                  </a:cubicBezTo>
                  <a:cubicBezTo>
                    <a:pt x="1279" y="1094"/>
                    <a:pt x="1787" y="1144"/>
                    <a:pt x="1656" y="2815"/>
                  </a:cubicBezTo>
                  <a:cubicBezTo>
                    <a:pt x="1525" y="4471"/>
                    <a:pt x="0" y="5471"/>
                    <a:pt x="0" y="5471"/>
                  </a:cubicBezTo>
                  <a:cubicBezTo>
                    <a:pt x="262" y="5422"/>
                    <a:pt x="1836" y="4471"/>
                    <a:pt x="2147" y="2438"/>
                  </a:cubicBezTo>
                  <a:cubicBezTo>
                    <a:pt x="2450" y="565"/>
                    <a:pt x="1791" y="1"/>
                    <a:pt x="144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5" name="Google Shape;2465;p2"/>
            <p:cNvSpPr/>
            <p:nvPr/>
          </p:nvSpPr>
          <p:spPr>
            <a:xfrm>
              <a:off x="277850" y="2054825"/>
              <a:ext cx="131975" cy="177775"/>
            </a:xfrm>
            <a:custGeom>
              <a:avLst/>
              <a:gdLst/>
              <a:ahLst/>
              <a:cxnLst/>
              <a:rect l="l" t="t" r="r" b="b"/>
              <a:pathLst>
                <a:path w="5279" h="7111" extrusionOk="0">
                  <a:moveTo>
                    <a:pt x="1689" y="0"/>
                  </a:moveTo>
                  <a:cubicBezTo>
                    <a:pt x="1301" y="0"/>
                    <a:pt x="873" y="88"/>
                    <a:pt x="493" y="374"/>
                  </a:cubicBezTo>
                  <a:cubicBezTo>
                    <a:pt x="165" y="652"/>
                    <a:pt x="1" y="1062"/>
                    <a:pt x="50" y="1472"/>
                  </a:cubicBezTo>
                  <a:cubicBezTo>
                    <a:pt x="107" y="1984"/>
                    <a:pt x="633" y="2422"/>
                    <a:pt x="1242" y="2422"/>
                  </a:cubicBezTo>
                  <a:cubicBezTo>
                    <a:pt x="1335" y="2422"/>
                    <a:pt x="1430" y="2411"/>
                    <a:pt x="1525" y="2390"/>
                  </a:cubicBezTo>
                  <a:cubicBezTo>
                    <a:pt x="1624" y="2373"/>
                    <a:pt x="1722" y="2324"/>
                    <a:pt x="1820" y="2275"/>
                  </a:cubicBezTo>
                  <a:lnTo>
                    <a:pt x="1853" y="2275"/>
                  </a:lnTo>
                  <a:cubicBezTo>
                    <a:pt x="2165" y="2111"/>
                    <a:pt x="2329" y="1783"/>
                    <a:pt x="2263" y="1455"/>
                  </a:cubicBezTo>
                  <a:cubicBezTo>
                    <a:pt x="2213" y="1118"/>
                    <a:pt x="1925" y="895"/>
                    <a:pt x="1617" y="895"/>
                  </a:cubicBezTo>
                  <a:cubicBezTo>
                    <a:pt x="1521" y="895"/>
                    <a:pt x="1422" y="917"/>
                    <a:pt x="1329" y="964"/>
                  </a:cubicBezTo>
                  <a:cubicBezTo>
                    <a:pt x="968" y="1160"/>
                    <a:pt x="1066" y="1701"/>
                    <a:pt x="1493" y="1767"/>
                  </a:cubicBezTo>
                  <a:cubicBezTo>
                    <a:pt x="1518" y="1772"/>
                    <a:pt x="1543" y="1774"/>
                    <a:pt x="1568" y="1774"/>
                  </a:cubicBezTo>
                  <a:cubicBezTo>
                    <a:pt x="1797" y="1774"/>
                    <a:pt x="1981" y="1577"/>
                    <a:pt x="1952" y="1341"/>
                  </a:cubicBezTo>
                  <a:cubicBezTo>
                    <a:pt x="1938" y="1294"/>
                    <a:pt x="1963" y="1255"/>
                    <a:pt x="2000" y="1255"/>
                  </a:cubicBezTo>
                  <a:cubicBezTo>
                    <a:pt x="2052" y="1255"/>
                    <a:pt x="2129" y="1335"/>
                    <a:pt x="2148" y="1586"/>
                  </a:cubicBezTo>
                  <a:cubicBezTo>
                    <a:pt x="2165" y="1718"/>
                    <a:pt x="2148" y="1832"/>
                    <a:pt x="2083" y="1947"/>
                  </a:cubicBezTo>
                  <a:cubicBezTo>
                    <a:pt x="1954" y="2161"/>
                    <a:pt x="1714" y="2301"/>
                    <a:pt x="1470" y="2301"/>
                  </a:cubicBezTo>
                  <a:cubicBezTo>
                    <a:pt x="1434" y="2301"/>
                    <a:pt x="1397" y="2298"/>
                    <a:pt x="1361" y="2291"/>
                  </a:cubicBezTo>
                  <a:cubicBezTo>
                    <a:pt x="1351" y="2292"/>
                    <a:pt x="1340" y="2292"/>
                    <a:pt x="1329" y="2292"/>
                  </a:cubicBezTo>
                  <a:cubicBezTo>
                    <a:pt x="626" y="2292"/>
                    <a:pt x="158" y="1249"/>
                    <a:pt x="804" y="603"/>
                  </a:cubicBezTo>
                  <a:cubicBezTo>
                    <a:pt x="1064" y="314"/>
                    <a:pt x="1442" y="191"/>
                    <a:pt x="1849" y="191"/>
                  </a:cubicBezTo>
                  <a:cubicBezTo>
                    <a:pt x="2366" y="191"/>
                    <a:pt x="2930" y="390"/>
                    <a:pt x="3361" y="701"/>
                  </a:cubicBezTo>
                  <a:cubicBezTo>
                    <a:pt x="5082" y="1980"/>
                    <a:pt x="4836" y="4242"/>
                    <a:pt x="4345" y="5406"/>
                  </a:cubicBezTo>
                  <a:cubicBezTo>
                    <a:pt x="4066" y="6078"/>
                    <a:pt x="3607" y="6668"/>
                    <a:pt x="3017" y="7110"/>
                  </a:cubicBezTo>
                  <a:cubicBezTo>
                    <a:pt x="3640" y="6701"/>
                    <a:pt x="4115" y="6110"/>
                    <a:pt x="4427" y="5438"/>
                  </a:cubicBezTo>
                  <a:cubicBezTo>
                    <a:pt x="4968" y="4291"/>
                    <a:pt x="5279" y="1931"/>
                    <a:pt x="3476" y="554"/>
                  </a:cubicBezTo>
                  <a:cubicBezTo>
                    <a:pt x="3115" y="308"/>
                    <a:pt x="2706" y="144"/>
                    <a:pt x="2279" y="62"/>
                  </a:cubicBezTo>
                  <a:cubicBezTo>
                    <a:pt x="2105" y="27"/>
                    <a:pt x="1903" y="0"/>
                    <a:pt x="16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6" name="Google Shape;2466;p2"/>
            <p:cNvSpPr/>
            <p:nvPr/>
          </p:nvSpPr>
          <p:spPr>
            <a:xfrm>
              <a:off x="308175" y="1916625"/>
              <a:ext cx="129925" cy="205325"/>
            </a:xfrm>
            <a:custGeom>
              <a:avLst/>
              <a:gdLst/>
              <a:ahLst/>
              <a:cxnLst/>
              <a:rect l="l" t="t" r="r" b="b"/>
              <a:pathLst>
                <a:path w="5197" h="8213" extrusionOk="0">
                  <a:moveTo>
                    <a:pt x="1066" y="1"/>
                  </a:moveTo>
                  <a:cubicBezTo>
                    <a:pt x="1" y="2869"/>
                    <a:pt x="1279" y="4394"/>
                    <a:pt x="2525" y="5623"/>
                  </a:cubicBezTo>
                  <a:cubicBezTo>
                    <a:pt x="3787" y="6852"/>
                    <a:pt x="3738" y="8213"/>
                    <a:pt x="3738" y="8213"/>
                  </a:cubicBezTo>
                  <a:cubicBezTo>
                    <a:pt x="4656" y="7295"/>
                    <a:pt x="3591" y="5607"/>
                    <a:pt x="4459" y="4246"/>
                  </a:cubicBezTo>
                  <a:cubicBezTo>
                    <a:pt x="5197" y="3099"/>
                    <a:pt x="4230" y="2574"/>
                    <a:pt x="4230" y="2574"/>
                  </a:cubicBezTo>
                  <a:cubicBezTo>
                    <a:pt x="3820" y="3164"/>
                    <a:pt x="3361" y="3017"/>
                    <a:pt x="3001" y="3754"/>
                  </a:cubicBezTo>
                  <a:cubicBezTo>
                    <a:pt x="2640" y="4459"/>
                    <a:pt x="3246" y="5820"/>
                    <a:pt x="3246" y="5820"/>
                  </a:cubicBezTo>
                  <a:cubicBezTo>
                    <a:pt x="2050" y="4951"/>
                    <a:pt x="2296" y="4164"/>
                    <a:pt x="2640" y="3771"/>
                  </a:cubicBezTo>
                  <a:cubicBezTo>
                    <a:pt x="2984" y="3377"/>
                    <a:pt x="2509" y="3017"/>
                    <a:pt x="2509" y="2804"/>
                  </a:cubicBezTo>
                  <a:cubicBezTo>
                    <a:pt x="2525" y="2656"/>
                    <a:pt x="2574" y="2509"/>
                    <a:pt x="2624" y="2377"/>
                  </a:cubicBezTo>
                  <a:cubicBezTo>
                    <a:pt x="2624" y="2377"/>
                    <a:pt x="2549" y="2323"/>
                    <a:pt x="2409" y="2323"/>
                  </a:cubicBezTo>
                  <a:cubicBezTo>
                    <a:pt x="2294" y="2323"/>
                    <a:pt x="2134" y="2359"/>
                    <a:pt x="1935" y="2492"/>
                  </a:cubicBezTo>
                  <a:cubicBezTo>
                    <a:pt x="1197" y="2984"/>
                    <a:pt x="1509" y="4082"/>
                    <a:pt x="1509" y="4082"/>
                  </a:cubicBezTo>
                  <a:cubicBezTo>
                    <a:pt x="984" y="3345"/>
                    <a:pt x="1165" y="2591"/>
                    <a:pt x="1755" y="2066"/>
                  </a:cubicBezTo>
                  <a:cubicBezTo>
                    <a:pt x="2345" y="1558"/>
                    <a:pt x="1788" y="1066"/>
                    <a:pt x="1394" y="837"/>
                  </a:cubicBezTo>
                  <a:cubicBezTo>
                    <a:pt x="1001" y="607"/>
                    <a:pt x="1066" y="1"/>
                    <a:pt x="106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7" name="Google Shape;2467;p2"/>
            <p:cNvSpPr/>
            <p:nvPr/>
          </p:nvSpPr>
          <p:spPr>
            <a:xfrm>
              <a:off x="247950" y="1891625"/>
              <a:ext cx="75825" cy="112725"/>
            </a:xfrm>
            <a:custGeom>
              <a:avLst/>
              <a:gdLst/>
              <a:ahLst/>
              <a:cxnLst/>
              <a:rect l="l" t="t" r="r" b="b"/>
              <a:pathLst>
                <a:path w="3033" h="4509" extrusionOk="0">
                  <a:moveTo>
                    <a:pt x="443" y="1"/>
                  </a:moveTo>
                  <a:cubicBezTo>
                    <a:pt x="443" y="1"/>
                    <a:pt x="0" y="2017"/>
                    <a:pt x="3033" y="4508"/>
                  </a:cubicBezTo>
                  <a:cubicBezTo>
                    <a:pt x="3033" y="4508"/>
                    <a:pt x="2459" y="3836"/>
                    <a:pt x="2721" y="3082"/>
                  </a:cubicBezTo>
                  <a:cubicBezTo>
                    <a:pt x="2984" y="2328"/>
                    <a:pt x="2672" y="2066"/>
                    <a:pt x="2426" y="1804"/>
                  </a:cubicBezTo>
                  <a:cubicBezTo>
                    <a:pt x="2295" y="1640"/>
                    <a:pt x="2295" y="1410"/>
                    <a:pt x="2410" y="1247"/>
                  </a:cubicBezTo>
                  <a:cubicBezTo>
                    <a:pt x="2410" y="1247"/>
                    <a:pt x="2372" y="1239"/>
                    <a:pt x="2316" y="1239"/>
                  </a:cubicBezTo>
                  <a:cubicBezTo>
                    <a:pt x="2154" y="1239"/>
                    <a:pt x="1845" y="1303"/>
                    <a:pt x="1918" y="1804"/>
                  </a:cubicBezTo>
                  <a:cubicBezTo>
                    <a:pt x="2033" y="2492"/>
                    <a:pt x="2066" y="2607"/>
                    <a:pt x="1853" y="2623"/>
                  </a:cubicBezTo>
                  <a:cubicBezTo>
                    <a:pt x="1843" y="2625"/>
                    <a:pt x="1835" y="2626"/>
                    <a:pt x="1827" y="2626"/>
                  </a:cubicBezTo>
                  <a:cubicBezTo>
                    <a:pt x="1644" y="2626"/>
                    <a:pt x="1692" y="2287"/>
                    <a:pt x="1754" y="2099"/>
                  </a:cubicBezTo>
                  <a:cubicBezTo>
                    <a:pt x="1803" y="1919"/>
                    <a:pt x="2066" y="1083"/>
                    <a:pt x="1410" y="820"/>
                  </a:cubicBezTo>
                  <a:cubicBezTo>
                    <a:pt x="754" y="542"/>
                    <a:pt x="492" y="279"/>
                    <a:pt x="44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8" name="Google Shape;2468;p2"/>
            <p:cNvSpPr/>
            <p:nvPr/>
          </p:nvSpPr>
          <p:spPr>
            <a:xfrm>
              <a:off x="384000" y="2106350"/>
              <a:ext cx="90175" cy="106575"/>
            </a:xfrm>
            <a:custGeom>
              <a:avLst/>
              <a:gdLst/>
              <a:ahLst/>
              <a:cxnLst/>
              <a:rect l="l" t="t" r="r" b="b"/>
              <a:pathLst>
                <a:path w="3607" h="4263" extrusionOk="0">
                  <a:moveTo>
                    <a:pt x="1738" y="1"/>
                  </a:moveTo>
                  <a:lnTo>
                    <a:pt x="1738" y="1"/>
                  </a:lnTo>
                  <a:cubicBezTo>
                    <a:pt x="787" y="509"/>
                    <a:pt x="1066" y="1181"/>
                    <a:pt x="967" y="2476"/>
                  </a:cubicBezTo>
                  <a:cubicBezTo>
                    <a:pt x="869" y="3771"/>
                    <a:pt x="0" y="4263"/>
                    <a:pt x="0" y="4263"/>
                  </a:cubicBezTo>
                  <a:lnTo>
                    <a:pt x="0" y="4263"/>
                  </a:lnTo>
                  <a:cubicBezTo>
                    <a:pt x="3606" y="2427"/>
                    <a:pt x="2295" y="771"/>
                    <a:pt x="1951" y="509"/>
                  </a:cubicBezTo>
                  <a:cubicBezTo>
                    <a:pt x="1607" y="263"/>
                    <a:pt x="1738" y="1"/>
                    <a:pt x="17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9" name="Google Shape;2469;p2"/>
            <p:cNvSpPr/>
            <p:nvPr/>
          </p:nvSpPr>
          <p:spPr>
            <a:xfrm>
              <a:off x="386050" y="2171925"/>
              <a:ext cx="197125" cy="144900"/>
            </a:xfrm>
            <a:custGeom>
              <a:avLst/>
              <a:gdLst/>
              <a:ahLst/>
              <a:cxnLst/>
              <a:rect l="l" t="t" r="r" b="b"/>
              <a:pathLst>
                <a:path w="7885" h="5796" extrusionOk="0">
                  <a:moveTo>
                    <a:pt x="3230" y="1"/>
                  </a:moveTo>
                  <a:cubicBezTo>
                    <a:pt x="2842" y="1"/>
                    <a:pt x="2425" y="326"/>
                    <a:pt x="2016" y="951"/>
                  </a:cubicBezTo>
                  <a:cubicBezTo>
                    <a:pt x="1475" y="1803"/>
                    <a:pt x="0" y="1918"/>
                    <a:pt x="0" y="1918"/>
                  </a:cubicBezTo>
                  <a:cubicBezTo>
                    <a:pt x="2393" y="1984"/>
                    <a:pt x="3033" y="2607"/>
                    <a:pt x="3672" y="3361"/>
                  </a:cubicBezTo>
                  <a:cubicBezTo>
                    <a:pt x="4311" y="4115"/>
                    <a:pt x="4491" y="5328"/>
                    <a:pt x="6016" y="5705"/>
                  </a:cubicBezTo>
                  <a:cubicBezTo>
                    <a:pt x="6273" y="5769"/>
                    <a:pt x="6496" y="5795"/>
                    <a:pt x="6691" y="5795"/>
                  </a:cubicBezTo>
                  <a:cubicBezTo>
                    <a:pt x="7636" y="5795"/>
                    <a:pt x="7884" y="5164"/>
                    <a:pt x="7884" y="5164"/>
                  </a:cubicBezTo>
                  <a:lnTo>
                    <a:pt x="7884" y="5164"/>
                  </a:lnTo>
                  <a:cubicBezTo>
                    <a:pt x="7799" y="5217"/>
                    <a:pt x="7721" y="5244"/>
                    <a:pt x="7651" y="5244"/>
                  </a:cubicBezTo>
                  <a:cubicBezTo>
                    <a:pt x="7397" y="5244"/>
                    <a:pt x="7249" y="4889"/>
                    <a:pt x="7262" y="4131"/>
                  </a:cubicBezTo>
                  <a:cubicBezTo>
                    <a:pt x="7294" y="3164"/>
                    <a:pt x="6409" y="2885"/>
                    <a:pt x="5295" y="2705"/>
                  </a:cubicBezTo>
                  <a:cubicBezTo>
                    <a:pt x="4180" y="2541"/>
                    <a:pt x="3246" y="2459"/>
                    <a:pt x="3131" y="2099"/>
                  </a:cubicBezTo>
                  <a:cubicBezTo>
                    <a:pt x="3033" y="1722"/>
                    <a:pt x="3508" y="1590"/>
                    <a:pt x="4196" y="1377"/>
                  </a:cubicBezTo>
                  <a:cubicBezTo>
                    <a:pt x="4885" y="1181"/>
                    <a:pt x="4573" y="541"/>
                    <a:pt x="4573" y="541"/>
                  </a:cubicBezTo>
                  <a:lnTo>
                    <a:pt x="4573" y="541"/>
                  </a:lnTo>
                  <a:cubicBezTo>
                    <a:pt x="4519" y="588"/>
                    <a:pt x="4464" y="609"/>
                    <a:pt x="4407" y="609"/>
                  </a:cubicBezTo>
                  <a:cubicBezTo>
                    <a:pt x="4221" y="609"/>
                    <a:pt x="4002" y="394"/>
                    <a:pt x="3639" y="132"/>
                  </a:cubicBezTo>
                  <a:cubicBezTo>
                    <a:pt x="3508" y="44"/>
                    <a:pt x="3371" y="1"/>
                    <a:pt x="323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0" name="Google Shape;2470;p2"/>
            <p:cNvSpPr/>
            <p:nvPr/>
          </p:nvSpPr>
          <p:spPr>
            <a:xfrm>
              <a:off x="290975" y="2231650"/>
              <a:ext cx="192225" cy="157075"/>
            </a:xfrm>
            <a:custGeom>
              <a:avLst/>
              <a:gdLst/>
              <a:ahLst/>
              <a:cxnLst/>
              <a:rect l="l" t="t" r="r" b="b"/>
              <a:pathLst>
                <a:path w="7689" h="6283" extrusionOk="0">
                  <a:moveTo>
                    <a:pt x="4290" y="0"/>
                  </a:moveTo>
                  <a:cubicBezTo>
                    <a:pt x="2707" y="0"/>
                    <a:pt x="1353" y="1104"/>
                    <a:pt x="673" y="2529"/>
                  </a:cubicBezTo>
                  <a:cubicBezTo>
                    <a:pt x="148" y="3627"/>
                    <a:pt x="0" y="4856"/>
                    <a:pt x="230" y="6053"/>
                  </a:cubicBezTo>
                  <a:lnTo>
                    <a:pt x="230" y="6086"/>
                  </a:lnTo>
                  <a:cubicBezTo>
                    <a:pt x="246" y="6151"/>
                    <a:pt x="263" y="6217"/>
                    <a:pt x="279" y="6282"/>
                  </a:cubicBezTo>
                  <a:cubicBezTo>
                    <a:pt x="246" y="6119"/>
                    <a:pt x="230" y="5955"/>
                    <a:pt x="230" y="5791"/>
                  </a:cubicBezTo>
                  <a:cubicBezTo>
                    <a:pt x="246" y="4906"/>
                    <a:pt x="410" y="4053"/>
                    <a:pt x="738" y="3250"/>
                  </a:cubicBezTo>
                  <a:cubicBezTo>
                    <a:pt x="1131" y="2234"/>
                    <a:pt x="1869" y="1398"/>
                    <a:pt x="2803" y="873"/>
                  </a:cubicBezTo>
                  <a:cubicBezTo>
                    <a:pt x="3349" y="551"/>
                    <a:pt x="4065" y="303"/>
                    <a:pt x="4773" y="303"/>
                  </a:cubicBezTo>
                  <a:cubicBezTo>
                    <a:pt x="5364" y="303"/>
                    <a:pt x="5949" y="475"/>
                    <a:pt x="6426" y="922"/>
                  </a:cubicBezTo>
                  <a:cubicBezTo>
                    <a:pt x="7475" y="1840"/>
                    <a:pt x="7147" y="3775"/>
                    <a:pt x="5934" y="4070"/>
                  </a:cubicBezTo>
                  <a:cubicBezTo>
                    <a:pt x="5805" y="4104"/>
                    <a:pt x="5671" y="4120"/>
                    <a:pt x="5539" y="4120"/>
                  </a:cubicBezTo>
                  <a:cubicBezTo>
                    <a:pt x="5098" y="4120"/>
                    <a:pt x="4665" y="3938"/>
                    <a:pt x="4426" y="3611"/>
                  </a:cubicBezTo>
                  <a:cubicBezTo>
                    <a:pt x="4147" y="3201"/>
                    <a:pt x="4131" y="2660"/>
                    <a:pt x="4410" y="2250"/>
                  </a:cubicBezTo>
                  <a:cubicBezTo>
                    <a:pt x="4599" y="1971"/>
                    <a:pt x="4910" y="1814"/>
                    <a:pt x="5229" y="1814"/>
                  </a:cubicBezTo>
                  <a:cubicBezTo>
                    <a:pt x="5379" y="1814"/>
                    <a:pt x="5530" y="1849"/>
                    <a:pt x="5672" y="1922"/>
                  </a:cubicBezTo>
                  <a:cubicBezTo>
                    <a:pt x="5852" y="2004"/>
                    <a:pt x="5967" y="2185"/>
                    <a:pt x="5951" y="2398"/>
                  </a:cubicBezTo>
                  <a:cubicBezTo>
                    <a:pt x="5951" y="2398"/>
                    <a:pt x="5951" y="2530"/>
                    <a:pt x="5867" y="2530"/>
                  </a:cubicBezTo>
                  <a:cubicBezTo>
                    <a:pt x="5862" y="2530"/>
                    <a:pt x="5857" y="2530"/>
                    <a:pt x="5852" y="2529"/>
                  </a:cubicBezTo>
                  <a:cubicBezTo>
                    <a:pt x="5754" y="2512"/>
                    <a:pt x="5787" y="2381"/>
                    <a:pt x="5524" y="2316"/>
                  </a:cubicBezTo>
                  <a:cubicBezTo>
                    <a:pt x="5493" y="2309"/>
                    <a:pt x="5463" y="2306"/>
                    <a:pt x="5433" y="2306"/>
                  </a:cubicBezTo>
                  <a:cubicBezTo>
                    <a:pt x="5178" y="2306"/>
                    <a:pt x="4974" y="2543"/>
                    <a:pt x="5033" y="2807"/>
                  </a:cubicBezTo>
                  <a:cubicBezTo>
                    <a:pt x="5074" y="2973"/>
                    <a:pt x="5312" y="3100"/>
                    <a:pt x="5553" y="3100"/>
                  </a:cubicBezTo>
                  <a:cubicBezTo>
                    <a:pt x="5692" y="3100"/>
                    <a:pt x="5832" y="3057"/>
                    <a:pt x="5934" y="2955"/>
                  </a:cubicBezTo>
                  <a:cubicBezTo>
                    <a:pt x="6000" y="2889"/>
                    <a:pt x="6049" y="2807"/>
                    <a:pt x="6082" y="2709"/>
                  </a:cubicBezTo>
                  <a:cubicBezTo>
                    <a:pt x="6180" y="2398"/>
                    <a:pt x="6049" y="2070"/>
                    <a:pt x="5770" y="1906"/>
                  </a:cubicBezTo>
                  <a:cubicBezTo>
                    <a:pt x="5596" y="1807"/>
                    <a:pt x="5406" y="1760"/>
                    <a:pt x="5221" y="1760"/>
                  </a:cubicBezTo>
                  <a:cubicBezTo>
                    <a:pt x="4883" y="1760"/>
                    <a:pt x="4556" y="1916"/>
                    <a:pt x="4344" y="2201"/>
                  </a:cubicBezTo>
                  <a:cubicBezTo>
                    <a:pt x="4033" y="2644"/>
                    <a:pt x="4033" y="3234"/>
                    <a:pt x="4344" y="3693"/>
                  </a:cubicBezTo>
                  <a:cubicBezTo>
                    <a:pt x="4646" y="4057"/>
                    <a:pt x="5092" y="4258"/>
                    <a:pt x="5557" y="4258"/>
                  </a:cubicBezTo>
                  <a:cubicBezTo>
                    <a:pt x="5698" y="4258"/>
                    <a:pt x="5842" y="4239"/>
                    <a:pt x="5983" y="4201"/>
                  </a:cubicBezTo>
                  <a:cubicBezTo>
                    <a:pt x="7327" y="3889"/>
                    <a:pt x="7688" y="1791"/>
                    <a:pt x="6557" y="808"/>
                  </a:cubicBezTo>
                  <a:cubicBezTo>
                    <a:pt x="6409" y="677"/>
                    <a:pt x="6246" y="562"/>
                    <a:pt x="6082" y="464"/>
                  </a:cubicBezTo>
                  <a:cubicBezTo>
                    <a:pt x="5590" y="168"/>
                    <a:pt x="5033" y="5"/>
                    <a:pt x="4459" y="5"/>
                  </a:cubicBezTo>
                  <a:cubicBezTo>
                    <a:pt x="4402" y="2"/>
                    <a:pt x="4346" y="0"/>
                    <a:pt x="429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1" name="Google Shape;2471;p2"/>
            <p:cNvSpPr/>
            <p:nvPr/>
          </p:nvSpPr>
          <p:spPr>
            <a:xfrm>
              <a:off x="300800" y="2279450"/>
              <a:ext cx="75925" cy="81400"/>
            </a:xfrm>
            <a:custGeom>
              <a:avLst/>
              <a:gdLst/>
              <a:ahLst/>
              <a:cxnLst/>
              <a:rect l="l" t="t" r="r" b="b"/>
              <a:pathLst>
                <a:path w="3037" h="3256" extrusionOk="0">
                  <a:moveTo>
                    <a:pt x="2307" y="0"/>
                  </a:moveTo>
                  <a:cubicBezTo>
                    <a:pt x="2111" y="0"/>
                    <a:pt x="1862" y="68"/>
                    <a:pt x="1574" y="240"/>
                  </a:cubicBezTo>
                  <a:cubicBezTo>
                    <a:pt x="312" y="994"/>
                    <a:pt x="1" y="3256"/>
                    <a:pt x="1" y="3256"/>
                  </a:cubicBezTo>
                  <a:cubicBezTo>
                    <a:pt x="1" y="3256"/>
                    <a:pt x="673" y="1158"/>
                    <a:pt x="1935" y="961"/>
                  </a:cubicBezTo>
                  <a:cubicBezTo>
                    <a:pt x="3037" y="784"/>
                    <a:pt x="2974" y="0"/>
                    <a:pt x="230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2" name="Google Shape;2472;p2"/>
            <p:cNvSpPr/>
            <p:nvPr/>
          </p:nvSpPr>
          <p:spPr>
            <a:xfrm>
              <a:off x="398350" y="2273150"/>
              <a:ext cx="130725" cy="112825"/>
            </a:xfrm>
            <a:custGeom>
              <a:avLst/>
              <a:gdLst/>
              <a:ahLst/>
              <a:cxnLst/>
              <a:rect l="l" t="t" r="r" b="b"/>
              <a:pathLst>
                <a:path w="5229" h="4513" extrusionOk="0">
                  <a:moveTo>
                    <a:pt x="3049" y="0"/>
                  </a:moveTo>
                  <a:lnTo>
                    <a:pt x="3049" y="0"/>
                  </a:lnTo>
                  <a:cubicBezTo>
                    <a:pt x="3049" y="0"/>
                    <a:pt x="3360" y="689"/>
                    <a:pt x="3032" y="1770"/>
                  </a:cubicBezTo>
                  <a:cubicBezTo>
                    <a:pt x="2688" y="2852"/>
                    <a:pt x="1836" y="3065"/>
                    <a:pt x="1213" y="3131"/>
                  </a:cubicBezTo>
                  <a:cubicBezTo>
                    <a:pt x="574" y="3196"/>
                    <a:pt x="148" y="3459"/>
                    <a:pt x="0" y="4327"/>
                  </a:cubicBezTo>
                  <a:cubicBezTo>
                    <a:pt x="146" y="4240"/>
                    <a:pt x="314" y="4193"/>
                    <a:pt x="482" y="4193"/>
                  </a:cubicBezTo>
                  <a:cubicBezTo>
                    <a:pt x="598" y="4193"/>
                    <a:pt x="713" y="4215"/>
                    <a:pt x="820" y="4262"/>
                  </a:cubicBezTo>
                  <a:cubicBezTo>
                    <a:pt x="1067" y="4372"/>
                    <a:pt x="1467" y="4512"/>
                    <a:pt x="1867" y="4512"/>
                  </a:cubicBezTo>
                  <a:cubicBezTo>
                    <a:pt x="2183" y="4512"/>
                    <a:pt x="2498" y="4424"/>
                    <a:pt x="2737" y="4163"/>
                  </a:cubicBezTo>
                  <a:cubicBezTo>
                    <a:pt x="3278" y="3573"/>
                    <a:pt x="3180" y="2967"/>
                    <a:pt x="3147" y="2672"/>
                  </a:cubicBezTo>
                  <a:cubicBezTo>
                    <a:pt x="3115" y="2381"/>
                    <a:pt x="3067" y="1852"/>
                    <a:pt x="3347" y="1852"/>
                  </a:cubicBezTo>
                  <a:cubicBezTo>
                    <a:pt x="3352" y="1852"/>
                    <a:pt x="3356" y="1852"/>
                    <a:pt x="3360" y="1852"/>
                  </a:cubicBezTo>
                  <a:cubicBezTo>
                    <a:pt x="3360" y="1852"/>
                    <a:pt x="3364" y="1852"/>
                    <a:pt x="3370" y="1852"/>
                  </a:cubicBezTo>
                  <a:cubicBezTo>
                    <a:pt x="3414" y="1852"/>
                    <a:pt x="3590" y="1877"/>
                    <a:pt x="3590" y="2278"/>
                  </a:cubicBezTo>
                  <a:cubicBezTo>
                    <a:pt x="3573" y="2754"/>
                    <a:pt x="3557" y="3049"/>
                    <a:pt x="4163" y="3229"/>
                  </a:cubicBezTo>
                  <a:cubicBezTo>
                    <a:pt x="4508" y="3328"/>
                    <a:pt x="4819" y="3491"/>
                    <a:pt x="5098" y="3721"/>
                  </a:cubicBezTo>
                  <a:cubicBezTo>
                    <a:pt x="4983" y="3508"/>
                    <a:pt x="4950" y="3262"/>
                    <a:pt x="5016" y="3032"/>
                  </a:cubicBezTo>
                  <a:cubicBezTo>
                    <a:pt x="5130" y="2705"/>
                    <a:pt x="5229" y="2082"/>
                    <a:pt x="4655" y="1705"/>
                  </a:cubicBezTo>
                  <a:cubicBezTo>
                    <a:pt x="4098" y="1311"/>
                    <a:pt x="3541" y="1066"/>
                    <a:pt x="3409" y="672"/>
                  </a:cubicBezTo>
                  <a:cubicBezTo>
                    <a:pt x="3327" y="426"/>
                    <a:pt x="3213" y="197"/>
                    <a:pt x="30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3" name="Google Shape;2473;p2"/>
            <p:cNvSpPr/>
            <p:nvPr/>
          </p:nvSpPr>
          <p:spPr>
            <a:xfrm>
              <a:off x="476200" y="2348950"/>
              <a:ext cx="32400" cy="49600"/>
            </a:xfrm>
            <a:custGeom>
              <a:avLst/>
              <a:gdLst/>
              <a:ahLst/>
              <a:cxnLst/>
              <a:rect l="l" t="t" r="r" b="b"/>
              <a:pathLst>
                <a:path w="1296" h="1984" extrusionOk="0">
                  <a:moveTo>
                    <a:pt x="345" y="0"/>
                  </a:moveTo>
                  <a:lnTo>
                    <a:pt x="345" y="0"/>
                  </a:lnTo>
                  <a:cubicBezTo>
                    <a:pt x="361" y="197"/>
                    <a:pt x="345" y="377"/>
                    <a:pt x="295" y="574"/>
                  </a:cubicBezTo>
                  <a:cubicBezTo>
                    <a:pt x="197" y="836"/>
                    <a:pt x="0" y="1263"/>
                    <a:pt x="525" y="1558"/>
                  </a:cubicBezTo>
                  <a:cubicBezTo>
                    <a:pt x="1033" y="1853"/>
                    <a:pt x="1033" y="1984"/>
                    <a:pt x="1033" y="1984"/>
                  </a:cubicBezTo>
                  <a:cubicBezTo>
                    <a:pt x="1066" y="1754"/>
                    <a:pt x="1115" y="1525"/>
                    <a:pt x="1181" y="1295"/>
                  </a:cubicBezTo>
                  <a:cubicBezTo>
                    <a:pt x="1295" y="935"/>
                    <a:pt x="1131" y="525"/>
                    <a:pt x="787" y="345"/>
                  </a:cubicBezTo>
                  <a:cubicBezTo>
                    <a:pt x="361" y="82"/>
                    <a:pt x="345" y="1"/>
                    <a:pt x="3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4" name="Google Shape;2474;p2"/>
            <p:cNvSpPr/>
            <p:nvPr/>
          </p:nvSpPr>
          <p:spPr>
            <a:xfrm>
              <a:off x="477425" y="2133375"/>
              <a:ext cx="173375" cy="121925"/>
            </a:xfrm>
            <a:custGeom>
              <a:avLst/>
              <a:gdLst/>
              <a:ahLst/>
              <a:cxnLst/>
              <a:rect l="l" t="t" r="r" b="b"/>
              <a:pathLst>
                <a:path w="6935" h="4877" extrusionOk="0">
                  <a:moveTo>
                    <a:pt x="1977" y="1"/>
                  </a:moveTo>
                  <a:cubicBezTo>
                    <a:pt x="1078" y="1"/>
                    <a:pt x="603" y="838"/>
                    <a:pt x="722" y="1379"/>
                  </a:cubicBezTo>
                  <a:cubicBezTo>
                    <a:pt x="836" y="1981"/>
                    <a:pt x="1403" y="2019"/>
                    <a:pt x="1543" y="2019"/>
                  </a:cubicBezTo>
                  <a:cubicBezTo>
                    <a:pt x="1563" y="2019"/>
                    <a:pt x="1574" y="2018"/>
                    <a:pt x="1574" y="2018"/>
                  </a:cubicBezTo>
                  <a:cubicBezTo>
                    <a:pt x="1312" y="1919"/>
                    <a:pt x="1197" y="1608"/>
                    <a:pt x="1328" y="1362"/>
                  </a:cubicBezTo>
                  <a:cubicBezTo>
                    <a:pt x="1367" y="1289"/>
                    <a:pt x="1412" y="1263"/>
                    <a:pt x="1462" y="1263"/>
                  </a:cubicBezTo>
                  <a:cubicBezTo>
                    <a:pt x="1559" y="1263"/>
                    <a:pt x="1674" y="1363"/>
                    <a:pt x="1804" y="1428"/>
                  </a:cubicBezTo>
                  <a:cubicBezTo>
                    <a:pt x="1841" y="1447"/>
                    <a:pt x="1877" y="1455"/>
                    <a:pt x="1911" y="1455"/>
                  </a:cubicBezTo>
                  <a:cubicBezTo>
                    <a:pt x="2054" y="1455"/>
                    <a:pt x="2160" y="1302"/>
                    <a:pt x="2213" y="1116"/>
                  </a:cubicBezTo>
                  <a:cubicBezTo>
                    <a:pt x="2253" y="978"/>
                    <a:pt x="2359" y="845"/>
                    <a:pt x="2541" y="845"/>
                  </a:cubicBezTo>
                  <a:cubicBezTo>
                    <a:pt x="2660" y="845"/>
                    <a:pt x="2812" y="902"/>
                    <a:pt x="3000" y="1051"/>
                  </a:cubicBezTo>
                  <a:cubicBezTo>
                    <a:pt x="3492" y="1428"/>
                    <a:pt x="3180" y="2165"/>
                    <a:pt x="3180" y="2165"/>
                  </a:cubicBezTo>
                  <a:cubicBezTo>
                    <a:pt x="3180" y="2165"/>
                    <a:pt x="3180" y="1559"/>
                    <a:pt x="2754" y="1493"/>
                  </a:cubicBezTo>
                  <a:cubicBezTo>
                    <a:pt x="2707" y="1480"/>
                    <a:pt x="2660" y="1473"/>
                    <a:pt x="2613" y="1473"/>
                  </a:cubicBezTo>
                  <a:cubicBezTo>
                    <a:pt x="2436" y="1473"/>
                    <a:pt x="2275" y="1570"/>
                    <a:pt x="2197" y="1739"/>
                  </a:cubicBezTo>
                  <a:cubicBezTo>
                    <a:pt x="2459" y="1739"/>
                    <a:pt x="2476" y="2116"/>
                    <a:pt x="2328" y="2313"/>
                  </a:cubicBezTo>
                  <a:cubicBezTo>
                    <a:pt x="2181" y="2526"/>
                    <a:pt x="2230" y="2673"/>
                    <a:pt x="2377" y="2755"/>
                  </a:cubicBezTo>
                  <a:cubicBezTo>
                    <a:pt x="2508" y="2837"/>
                    <a:pt x="2721" y="2821"/>
                    <a:pt x="2541" y="3198"/>
                  </a:cubicBezTo>
                  <a:cubicBezTo>
                    <a:pt x="2377" y="3575"/>
                    <a:pt x="1656" y="3575"/>
                    <a:pt x="1656" y="3575"/>
                  </a:cubicBezTo>
                  <a:cubicBezTo>
                    <a:pt x="1804" y="3362"/>
                    <a:pt x="1771" y="3067"/>
                    <a:pt x="1574" y="2903"/>
                  </a:cubicBezTo>
                  <a:cubicBezTo>
                    <a:pt x="1574" y="3083"/>
                    <a:pt x="1459" y="3231"/>
                    <a:pt x="1295" y="3280"/>
                  </a:cubicBezTo>
                  <a:cubicBezTo>
                    <a:pt x="1017" y="3362"/>
                    <a:pt x="1017" y="3280"/>
                    <a:pt x="755" y="3509"/>
                  </a:cubicBezTo>
                  <a:cubicBezTo>
                    <a:pt x="623" y="3624"/>
                    <a:pt x="435" y="3653"/>
                    <a:pt x="279" y="3653"/>
                  </a:cubicBezTo>
                  <a:cubicBezTo>
                    <a:pt x="123" y="3653"/>
                    <a:pt x="1" y="3624"/>
                    <a:pt x="1" y="3624"/>
                  </a:cubicBezTo>
                  <a:lnTo>
                    <a:pt x="1" y="3624"/>
                  </a:lnTo>
                  <a:cubicBezTo>
                    <a:pt x="181" y="3722"/>
                    <a:pt x="378" y="3772"/>
                    <a:pt x="591" y="3788"/>
                  </a:cubicBezTo>
                  <a:cubicBezTo>
                    <a:pt x="1033" y="3821"/>
                    <a:pt x="1459" y="3903"/>
                    <a:pt x="1902" y="4001"/>
                  </a:cubicBezTo>
                  <a:cubicBezTo>
                    <a:pt x="3082" y="4362"/>
                    <a:pt x="3787" y="4853"/>
                    <a:pt x="4688" y="4870"/>
                  </a:cubicBezTo>
                  <a:cubicBezTo>
                    <a:pt x="4746" y="4874"/>
                    <a:pt x="4803" y="4876"/>
                    <a:pt x="4860" y="4876"/>
                  </a:cubicBezTo>
                  <a:cubicBezTo>
                    <a:pt x="5261" y="4876"/>
                    <a:pt x="5656" y="4776"/>
                    <a:pt x="6000" y="4575"/>
                  </a:cubicBezTo>
                  <a:cubicBezTo>
                    <a:pt x="6803" y="4132"/>
                    <a:pt x="6934" y="2952"/>
                    <a:pt x="6475" y="2362"/>
                  </a:cubicBezTo>
                  <a:cubicBezTo>
                    <a:pt x="6244" y="2024"/>
                    <a:pt x="5880" y="1868"/>
                    <a:pt x="5540" y="1868"/>
                  </a:cubicBezTo>
                  <a:cubicBezTo>
                    <a:pt x="5205" y="1868"/>
                    <a:pt x="4892" y="2020"/>
                    <a:pt x="4754" y="2296"/>
                  </a:cubicBezTo>
                  <a:cubicBezTo>
                    <a:pt x="4492" y="2624"/>
                    <a:pt x="4541" y="3083"/>
                    <a:pt x="4836" y="3378"/>
                  </a:cubicBezTo>
                  <a:lnTo>
                    <a:pt x="4852" y="3378"/>
                  </a:lnTo>
                  <a:cubicBezTo>
                    <a:pt x="4869" y="3395"/>
                    <a:pt x="4885" y="3411"/>
                    <a:pt x="4918" y="3427"/>
                  </a:cubicBezTo>
                  <a:lnTo>
                    <a:pt x="4951" y="3460"/>
                  </a:lnTo>
                  <a:cubicBezTo>
                    <a:pt x="5053" y="3519"/>
                    <a:pt x="5179" y="3550"/>
                    <a:pt x="5302" y="3550"/>
                  </a:cubicBezTo>
                  <a:cubicBezTo>
                    <a:pt x="5556" y="3550"/>
                    <a:pt x="5798" y="3419"/>
                    <a:pt x="5787" y="3132"/>
                  </a:cubicBezTo>
                  <a:cubicBezTo>
                    <a:pt x="5800" y="2938"/>
                    <a:pt x="5644" y="2856"/>
                    <a:pt x="5468" y="2856"/>
                  </a:cubicBezTo>
                  <a:cubicBezTo>
                    <a:pt x="5213" y="2856"/>
                    <a:pt x="4916" y="3028"/>
                    <a:pt x="5033" y="3280"/>
                  </a:cubicBezTo>
                  <a:cubicBezTo>
                    <a:pt x="5033" y="3303"/>
                    <a:pt x="5033" y="3325"/>
                    <a:pt x="5012" y="3325"/>
                  </a:cubicBezTo>
                  <a:cubicBezTo>
                    <a:pt x="4987" y="3325"/>
                    <a:pt x="4934" y="3295"/>
                    <a:pt x="4820" y="3198"/>
                  </a:cubicBezTo>
                  <a:cubicBezTo>
                    <a:pt x="4705" y="3100"/>
                    <a:pt x="4639" y="2952"/>
                    <a:pt x="4639" y="2788"/>
                  </a:cubicBezTo>
                  <a:cubicBezTo>
                    <a:pt x="4639" y="2624"/>
                    <a:pt x="4705" y="2444"/>
                    <a:pt x="4820" y="2313"/>
                  </a:cubicBezTo>
                  <a:cubicBezTo>
                    <a:pt x="4945" y="2078"/>
                    <a:pt x="5212" y="1955"/>
                    <a:pt x="5499" y="1955"/>
                  </a:cubicBezTo>
                  <a:cubicBezTo>
                    <a:pt x="5815" y="1955"/>
                    <a:pt x="6155" y="2103"/>
                    <a:pt x="6360" y="2411"/>
                  </a:cubicBezTo>
                  <a:lnTo>
                    <a:pt x="6377" y="2444"/>
                  </a:lnTo>
                  <a:cubicBezTo>
                    <a:pt x="6606" y="2854"/>
                    <a:pt x="6590" y="3345"/>
                    <a:pt x="6344" y="3755"/>
                  </a:cubicBezTo>
                  <a:cubicBezTo>
                    <a:pt x="6063" y="4250"/>
                    <a:pt x="5419" y="4606"/>
                    <a:pt x="4582" y="4606"/>
                  </a:cubicBezTo>
                  <a:cubicBezTo>
                    <a:pt x="4199" y="4606"/>
                    <a:pt x="3776" y="4532"/>
                    <a:pt x="3328" y="4362"/>
                  </a:cubicBezTo>
                  <a:cubicBezTo>
                    <a:pt x="3279" y="4345"/>
                    <a:pt x="3049" y="4263"/>
                    <a:pt x="2902" y="4181"/>
                  </a:cubicBezTo>
                  <a:cubicBezTo>
                    <a:pt x="2476" y="3985"/>
                    <a:pt x="2049" y="3837"/>
                    <a:pt x="1590" y="3739"/>
                  </a:cubicBezTo>
                  <a:cubicBezTo>
                    <a:pt x="1754" y="3722"/>
                    <a:pt x="1951" y="3690"/>
                    <a:pt x="2164" y="3657"/>
                  </a:cubicBezTo>
                  <a:cubicBezTo>
                    <a:pt x="3902" y="3313"/>
                    <a:pt x="4164" y="838"/>
                    <a:pt x="2705" y="166"/>
                  </a:cubicBezTo>
                  <a:cubicBezTo>
                    <a:pt x="2439" y="50"/>
                    <a:pt x="2195" y="1"/>
                    <a:pt x="197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5" name="Google Shape;2475;p2"/>
            <p:cNvSpPr/>
            <p:nvPr/>
          </p:nvSpPr>
          <p:spPr>
            <a:xfrm>
              <a:off x="561850" y="2198975"/>
              <a:ext cx="116800" cy="82800"/>
            </a:xfrm>
            <a:custGeom>
              <a:avLst/>
              <a:gdLst/>
              <a:ahLst/>
              <a:cxnLst/>
              <a:rect l="l" t="t" r="r" b="b"/>
              <a:pathLst>
                <a:path w="4672" h="3312" extrusionOk="0">
                  <a:moveTo>
                    <a:pt x="3819" y="0"/>
                  </a:moveTo>
                  <a:cubicBezTo>
                    <a:pt x="3901" y="803"/>
                    <a:pt x="3557" y="1574"/>
                    <a:pt x="2901" y="2049"/>
                  </a:cubicBezTo>
                  <a:cubicBezTo>
                    <a:pt x="2499" y="2357"/>
                    <a:pt x="2009" y="2455"/>
                    <a:pt x="1547" y="2455"/>
                  </a:cubicBezTo>
                  <a:cubicBezTo>
                    <a:pt x="729" y="2455"/>
                    <a:pt x="0" y="2148"/>
                    <a:pt x="0" y="2148"/>
                  </a:cubicBezTo>
                  <a:lnTo>
                    <a:pt x="0" y="2148"/>
                  </a:lnTo>
                  <a:cubicBezTo>
                    <a:pt x="1344" y="2869"/>
                    <a:pt x="1852" y="2639"/>
                    <a:pt x="2213" y="3033"/>
                  </a:cubicBezTo>
                  <a:cubicBezTo>
                    <a:pt x="2392" y="3227"/>
                    <a:pt x="2571" y="3285"/>
                    <a:pt x="2733" y="3285"/>
                  </a:cubicBezTo>
                  <a:cubicBezTo>
                    <a:pt x="2911" y="3285"/>
                    <a:pt x="3068" y="3215"/>
                    <a:pt x="3180" y="3180"/>
                  </a:cubicBezTo>
                  <a:cubicBezTo>
                    <a:pt x="3207" y="3173"/>
                    <a:pt x="3234" y="3170"/>
                    <a:pt x="3260" y="3170"/>
                  </a:cubicBezTo>
                  <a:cubicBezTo>
                    <a:pt x="3362" y="3170"/>
                    <a:pt x="3456" y="3220"/>
                    <a:pt x="3508" y="3311"/>
                  </a:cubicBezTo>
                  <a:cubicBezTo>
                    <a:pt x="3541" y="3098"/>
                    <a:pt x="3475" y="2885"/>
                    <a:pt x="3360" y="2721"/>
                  </a:cubicBezTo>
                  <a:cubicBezTo>
                    <a:pt x="3180" y="2508"/>
                    <a:pt x="2787" y="2492"/>
                    <a:pt x="2721" y="2492"/>
                  </a:cubicBezTo>
                  <a:cubicBezTo>
                    <a:pt x="3278" y="2459"/>
                    <a:pt x="3787" y="2180"/>
                    <a:pt x="4098" y="1721"/>
                  </a:cubicBezTo>
                  <a:cubicBezTo>
                    <a:pt x="4672" y="918"/>
                    <a:pt x="3819" y="0"/>
                    <a:pt x="381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6" name="Google Shape;2476;p2"/>
            <p:cNvSpPr/>
            <p:nvPr/>
          </p:nvSpPr>
          <p:spPr>
            <a:xfrm>
              <a:off x="413500" y="2013550"/>
              <a:ext cx="111075" cy="157175"/>
            </a:xfrm>
            <a:custGeom>
              <a:avLst/>
              <a:gdLst/>
              <a:ahLst/>
              <a:cxnLst/>
              <a:rect l="l" t="t" r="r" b="b"/>
              <a:pathLst>
                <a:path w="4443" h="6287" extrusionOk="0">
                  <a:moveTo>
                    <a:pt x="1795" y="1"/>
                  </a:moveTo>
                  <a:cubicBezTo>
                    <a:pt x="1369" y="1"/>
                    <a:pt x="960" y="150"/>
                    <a:pt x="689" y="451"/>
                  </a:cubicBezTo>
                  <a:cubicBezTo>
                    <a:pt x="0" y="1090"/>
                    <a:pt x="427" y="2139"/>
                    <a:pt x="1033" y="2352"/>
                  </a:cubicBezTo>
                  <a:cubicBezTo>
                    <a:pt x="1156" y="2410"/>
                    <a:pt x="1291" y="2438"/>
                    <a:pt x="1427" y="2438"/>
                  </a:cubicBezTo>
                  <a:cubicBezTo>
                    <a:pt x="1562" y="2438"/>
                    <a:pt x="1697" y="2410"/>
                    <a:pt x="1820" y="2352"/>
                  </a:cubicBezTo>
                  <a:lnTo>
                    <a:pt x="1853" y="2320"/>
                  </a:lnTo>
                  <a:lnTo>
                    <a:pt x="1902" y="2303"/>
                  </a:lnTo>
                  <a:lnTo>
                    <a:pt x="1951" y="2270"/>
                  </a:lnTo>
                  <a:lnTo>
                    <a:pt x="2000" y="2221"/>
                  </a:lnTo>
                  <a:cubicBezTo>
                    <a:pt x="2033" y="2188"/>
                    <a:pt x="2049" y="2172"/>
                    <a:pt x="2066" y="2156"/>
                  </a:cubicBezTo>
                  <a:cubicBezTo>
                    <a:pt x="2230" y="1975"/>
                    <a:pt x="2312" y="1746"/>
                    <a:pt x="2279" y="1500"/>
                  </a:cubicBezTo>
                  <a:cubicBezTo>
                    <a:pt x="2236" y="1156"/>
                    <a:pt x="2024" y="1017"/>
                    <a:pt x="1828" y="1017"/>
                  </a:cubicBezTo>
                  <a:cubicBezTo>
                    <a:pt x="1724" y="1017"/>
                    <a:pt x="1625" y="1055"/>
                    <a:pt x="1558" y="1123"/>
                  </a:cubicBezTo>
                  <a:cubicBezTo>
                    <a:pt x="1394" y="1303"/>
                    <a:pt x="1427" y="1582"/>
                    <a:pt x="1640" y="1697"/>
                  </a:cubicBezTo>
                  <a:cubicBezTo>
                    <a:pt x="1715" y="1730"/>
                    <a:pt x="1784" y="1740"/>
                    <a:pt x="1843" y="1740"/>
                  </a:cubicBezTo>
                  <a:cubicBezTo>
                    <a:pt x="1927" y="1740"/>
                    <a:pt x="1994" y="1720"/>
                    <a:pt x="2038" y="1720"/>
                  </a:cubicBezTo>
                  <a:cubicBezTo>
                    <a:pt x="2083" y="1720"/>
                    <a:pt x="2105" y="1741"/>
                    <a:pt x="2099" y="1828"/>
                  </a:cubicBezTo>
                  <a:cubicBezTo>
                    <a:pt x="2082" y="2025"/>
                    <a:pt x="1967" y="2205"/>
                    <a:pt x="1804" y="2303"/>
                  </a:cubicBezTo>
                  <a:cubicBezTo>
                    <a:pt x="1689" y="2356"/>
                    <a:pt x="1568" y="2381"/>
                    <a:pt x="1448" y="2381"/>
                  </a:cubicBezTo>
                  <a:cubicBezTo>
                    <a:pt x="1309" y="2381"/>
                    <a:pt x="1172" y="2348"/>
                    <a:pt x="1050" y="2287"/>
                  </a:cubicBezTo>
                  <a:cubicBezTo>
                    <a:pt x="509" y="2057"/>
                    <a:pt x="148" y="1107"/>
                    <a:pt x="787" y="566"/>
                  </a:cubicBezTo>
                  <a:cubicBezTo>
                    <a:pt x="1033" y="320"/>
                    <a:pt x="1377" y="172"/>
                    <a:pt x="1722" y="172"/>
                  </a:cubicBezTo>
                  <a:cubicBezTo>
                    <a:pt x="2476" y="205"/>
                    <a:pt x="3312" y="762"/>
                    <a:pt x="3443" y="2221"/>
                  </a:cubicBezTo>
                  <a:cubicBezTo>
                    <a:pt x="3475" y="2779"/>
                    <a:pt x="3426" y="3319"/>
                    <a:pt x="3279" y="3844"/>
                  </a:cubicBezTo>
                  <a:cubicBezTo>
                    <a:pt x="3148" y="4319"/>
                    <a:pt x="2935" y="4745"/>
                    <a:pt x="2656" y="5139"/>
                  </a:cubicBezTo>
                  <a:cubicBezTo>
                    <a:pt x="2262" y="5614"/>
                    <a:pt x="1754" y="6024"/>
                    <a:pt x="1181" y="6286"/>
                  </a:cubicBezTo>
                  <a:cubicBezTo>
                    <a:pt x="1804" y="6040"/>
                    <a:pt x="2361" y="5631"/>
                    <a:pt x="2787" y="5122"/>
                  </a:cubicBezTo>
                  <a:cubicBezTo>
                    <a:pt x="3525" y="4270"/>
                    <a:pt x="4443" y="2238"/>
                    <a:pt x="3164" y="615"/>
                  </a:cubicBezTo>
                  <a:cubicBezTo>
                    <a:pt x="2818" y="207"/>
                    <a:pt x="2295" y="1"/>
                    <a:pt x="179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7" name="Google Shape;2477;p2"/>
            <p:cNvSpPr/>
            <p:nvPr/>
          </p:nvSpPr>
          <p:spPr>
            <a:xfrm>
              <a:off x="238125" y="2416575"/>
              <a:ext cx="47150" cy="93450"/>
            </a:xfrm>
            <a:custGeom>
              <a:avLst/>
              <a:gdLst/>
              <a:ahLst/>
              <a:cxnLst/>
              <a:rect l="l" t="t" r="r" b="b"/>
              <a:pathLst>
                <a:path w="1886" h="3738" extrusionOk="0">
                  <a:moveTo>
                    <a:pt x="1377" y="0"/>
                  </a:moveTo>
                  <a:cubicBezTo>
                    <a:pt x="1377" y="0"/>
                    <a:pt x="1377" y="255"/>
                    <a:pt x="1219" y="255"/>
                  </a:cubicBezTo>
                  <a:cubicBezTo>
                    <a:pt x="1202" y="255"/>
                    <a:pt x="1184" y="252"/>
                    <a:pt x="1164" y="246"/>
                  </a:cubicBezTo>
                  <a:cubicBezTo>
                    <a:pt x="1067" y="223"/>
                    <a:pt x="932" y="171"/>
                    <a:pt x="802" y="171"/>
                  </a:cubicBezTo>
                  <a:cubicBezTo>
                    <a:pt x="647" y="171"/>
                    <a:pt x="498" y="246"/>
                    <a:pt x="426" y="541"/>
                  </a:cubicBezTo>
                  <a:cubicBezTo>
                    <a:pt x="299" y="1067"/>
                    <a:pt x="249" y="1640"/>
                    <a:pt x="34" y="1640"/>
                  </a:cubicBezTo>
                  <a:cubicBezTo>
                    <a:pt x="29" y="1640"/>
                    <a:pt x="23" y="1640"/>
                    <a:pt x="16" y="1639"/>
                  </a:cubicBezTo>
                  <a:lnTo>
                    <a:pt x="0" y="1639"/>
                  </a:lnTo>
                  <a:lnTo>
                    <a:pt x="0" y="3737"/>
                  </a:lnTo>
                  <a:lnTo>
                    <a:pt x="16" y="3508"/>
                  </a:lnTo>
                  <a:cubicBezTo>
                    <a:pt x="16" y="3508"/>
                    <a:pt x="49" y="2213"/>
                    <a:pt x="836" y="1852"/>
                  </a:cubicBezTo>
                  <a:cubicBezTo>
                    <a:pt x="1623" y="1492"/>
                    <a:pt x="1885" y="1262"/>
                    <a:pt x="1754" y="672"/>
                  </a:cubicBezTo>
                  <a:cubicBezTo>
                    <a:pt x="1606" y="66"/>
                    <a:pt x="1377" y="0"/>
                    <a:pt x="13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8" name="Google Shape;2478;p2"/>
            <p:cNvSpPr/>
            <p:nvPr/>
          </p:nvSpPr>
          <p:spPr>
            <a:xfrm>
              <a:off x="238125" y="2351825"/>
              <a:ext cx="17225" cy="84425"/>
            </a:xfrm>
            <a:custGeom>
              <a:avLst/>
              <a:gdLst/>
              <a:ahLst/>
              <a:cxnLst/>
              <a:rect l="l" t="t" r="r" b="b"/>
              <a:pathLst>
                <a:path w="689" h="3377" extrusionOk="0">
                  <a:moveTo>
                    <a:pt x="0" y="0"/>
                  </a:moveTo>
                  <a:lnTo>
                    <a:pt x="0" y="3377"/>
                  </a:lnTo>
                  <a:cubicBezTo>
                    <a:pt x="16" y="3377"/>
                    <a:pt x="16" y="3131"/>
                    <a:pt x="33" y="3049"/>
                  </a:cubicBezTo>
                  <a:cubicBezTo>
                    <a:pt x="66" y="2721"/>
                    <a:pt x="197" y="2426"/>
                    <a:pt x="377" y="2164"/>
                  </a:cubicBezTo>
                  <a:cubicBezTo>
                    <a:pt x="688" y="1754"/>
                    <a:pt x="557" y="1443"/>
                    <a:pt x="311" y="1098"/>
                  </a:cubicBezTo>
                  <a:cubicBezTo>
                    <a:pt x="164" y="869"/>
                    <a:pt x="66" y="607"/>
                    <a:pt x="49" y="328"/>
                  </a:cubicBezTo>
                  <a:lnTo>
                    <a:pt x="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9" name="Google Shape;2479;p2"/>
            <p:cNvSpPr/>
            <p:nvPr/>
          </p:nvSpPr>
          <p:spPr>
            <a:xfrm>
              <a:off x="238125" y="2008325"/>
              <a:ext cx="91400" cy="128375"/>
            </a:xfrm>
            <a:custGeom>
              <a:avLst/>
              <a:gdLst/>
              <a:ahLst/>
              <a:cxnLst/>
              <a:rect l="l" t="t" r="r" b="b"/>
              <a:pathLst>
                <a:path w="3656" h="5135" extrusionOk="0">
                  <a:moveTo>
                    <a:pt x="1902" y="0"/>
                  </a:moveTo>
                  <a:cubicBezTo>
                    <a:pt x="1640" y="0"/>
                    <a:pt x="1377" y="76"/>
                    <a:pt x="1147" y="234"/>
                  </a:cubicBezTo>
                  <a:cubicBezTo>
                    <a:pt x="574" y="644"/>
                    <a:pt x="197" y="1447"/>
                    <a:pt x="0" y="2660"/>
                  </a:cubicBezTo>
                  <a:lnTo>
                    <a:pt x="0" y="5135"/>
                  </a:lnTo>
                  <a:cubicBezTo>
                    <a:pt x="131" y="4250"/>
                    <a:pt x="590" y="2283"/>
                    <a:pt x="1885" y="1742"/>
                  </a:cubicBezTo>
                  <a:cubicBezTo>
                    <a:pt x="3606" y="1021"/>
                    <a:pt x="3622" y="955"/>
                    <a:pt x="3655" y="578"/>
                  </a:cubicBezTo>
                  <a:lnTo>
                    <a:pt x="3655" y="578"/>
                  </a:lnTo>
                  <a:cubicBezTo>
                    <a:pt x="3565" y="661"/>
                    <a:pt x="3454" y="701"/>
                    <a:pt x="3344" y="701"/>
                  </a:cubicBezTo>
                  <a:cubicBezTo>
                    <a:pt x="3194" y="701"/>
                    <a:pt x="3045" y="628"/>
                    <a:pt x="2950" y="496"/>
                  </a:cubicBezTo>
                  <a:cubicBezTo>
                    <a:pt x="2685" y="172"/>
                    <a:pt x="2295" y="0"/>
                    <a:pt x="19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0" name="Google Shape;2480;p2"/>
            <p:cNvSpPr/>
            <p:nvPr/>
          </p:nvSpPr>
          <p:spPr>
            <a:xfrm>
              <a:off x="238125" y="1936700"/>
              <a:ext cx="33625" cy="111075"/>
            </a:xfrm>
            <a:custGeom>
              <a:avLst/>
              <a:gdLst/>
              <a:ahLst/>
              <a:cxnLst/>
              <a:rect l="l" t="t" r="r" b="b"/>
              <a:pathLst>
                <a:path w="1345" h="4443" extrusionOk="0">
                  <a:moveTo>
                    <a:pt x="0" y="1"/>
                  </a:moveTo>
                  <a:lnTo>
                    <a:pt x="0" y="4443"/>
                  </a:lnTo>
                  <a:cubicBezTo>
                    <a:pt x="115" y="3902"/>
                    <a:pt x="328" y="3394"/>
                    <a:pt x="623" y="2919"/>
                  </a:cubicBezTo>
                  <a:cubicBezTo>
                    <a:pt x="1344" y="1722"/>
                    <a:pt x="770" y="870"/>
                    <a:pt x="328" y="443"/>
                  </a:cubicBezTo>
                  <a:cubicBezTo>
                    <a:pt x="197" y="312"/>
                    <a:pt x="82" y="165"/>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1" name="Google Shape;2481;p2"/>
            <p:cNvSpPr/>
            <p:nvPr/>
          </p:nvSpPr>
          <p:spPr>
            <a:xfrm>
              <a:off x="238125" y="1832150"/>
              <a:ext cx="76225" cy="167700"/>
            </a:xfrm>
            <a:custGeom>
              <a:avLst/>
              <a:gdLst/>
              <a:ahLst/>
              <a:cxnLst/>
              <a:rect l="l" t="t" r="r" b="b"/>
              <a:pathLst>
                <a:path w="3049" h="6708" extrusionOk="0">
                  <a:moveTo>
                    <a:pt x="1457" y="0"/>
                  </a:moveTo>
                  <a:cubicBezTo>
                    <a:pt x="978" y="0"/>
                    <a:pt x="488" y="225"/>
                    <a:pt x="246" y="708"/>
                  </a:cubicBezTo>
                  <a:cubicBezTo>
                    <a:pt x="131" y="888"/>
                    <a:pt x="49" y="1069"/>
                    <a:pt x="0" y="1282"/>
                  </a:cubicBezTo>
                  <a:lnTo>
                    <a:pt x="0" y="2445"/>
                  </a:lnTo>
                  <a:cubicBezTo>
                    <a:pt x="49" y="2691"/>
                    <a:pt x="148" y="2921"/>
                    <a:pt x="262" y="3150"/>
                  </a:cubicBezTo>
                  <a:cubicBezTo>
                    <a:pt x="574" y="3855"/>
                    <a:pt x="1000" y="4396"/>
                    <a:pt x="1213" y="4920"/>
                  </a:cubicBezTo>
                  <a:cubicBezTo>
                    <a:pt x="1459" y="5494"/>
                    <a:pt x="1442" y="6150"/>
                    <a:pt x="1164" y="6707"/>
                  </a:cubicBezTo>
                  <a:cubicBezTo>
                    <a:pt x="1197" y="6658"/>
                    <a:pt x="1639" y="5986"/>
                    <a:pt x="1295" y="4904"/>
                  </a:cubicBezTo>
                  <a:cubicBezTo>
                    <a:pt x="1033" y="4117"/>
                    <a:pt x="115" y="3085"/>
                    <a:pt x="98" y="1904"/>
                  </a:cubicBezTo>
                  <a:cubicBezTo>
                    <a:pt x="160" y="935"/>
                    <a:pt x="947" y="526"/>
                    <a:pt x="1545" y="526"/>
                  </a:cubicBezTo>
                  <a:cubicBezTo>
                    <a:pt x="1746" y="526"/>
                    <a:pt x="1925" y="572"/>
                    <a:pt x="2049" y="659"/>
                  </a:cubicBezTo>
                  <a:cubicBezTo>
                    <a:pt x="2606" y="1052"/>
                    <a:pt x="2393" y="1790"/>
                    <a:pt x="1983" y="1921"/>
                  </a:cubicBezTo>
                  <a:cubicBezTo>
                    <a:pt x="1922" y="1941"/>
                    <a:pt x="1858" y="1951"/>
                    <a:pt x="1795" y="1951"/>
                  </a:cubicBezTo>
                  <a:cubicBezTo>
                    <a:pt x="1555" y="1951"/>
                    <a:pt x="1320" y="1810"/>
                    <a:pt x="1229" y="1577"/>
                  </a:cubicBezTo>
                  <a:cubicBezTo>
                    <a:pt x="1208" y="1480"/>
                    <a:pt x="1264" y="1391"/>
                    <a:pt x="1337" y="1391"/>
                  </a:cubicBezTo>
                  <a:cubicBezTo>
                    <a:pt x="1375" y="1391"/>
                    <a:pt x="1419" y="1416"/>
                    <a:pt x="1459" y="1478"/>
                  </a:cubicBezTo>
                  <a:cubicBezTo>
                    <a:pt x="1507" y="1550"/>
                    <a:pt x="1579" y="1583"/>
                    <a:pt x="1652" y="1583"/>
                  </a:cubicBezTo>
                  <a:cubicBezTo>
                    <a:pt x="1777" y="1583"/>
                    <a:pt x="1901" y="1486"/>
                    <a:pt x="1901" y="1331"/>
                  </a:cubicBezTo>
                  <a:cubicBezTo>
                    <a:pt x="1918" y="1167"/>
                    <a:pt x="1803" y="1019"/>
                    <a:pt x="1639" y="1003"/>
                  </a:cubicBezTo>
                  <a:cubicBezTo>
                    <a:pt x="1617" y="999"/>
                    <a:pt x="1594" y="997"/>
                    <a:pt x="1571" y="997"/>
                  </a:cubicBezTo>
                  <a:cubicBezTo>
                    <a:pt x="1396" y="997"/>
                    <a:pt x="1224" y="1107"/>
                    <a:pt x="1180" y="1282"/>
                  </a:cubicBezTo>
                  <a:cubicBezTo>
                    <a:pt x="1053" y="1584"/>
                    <a:pt x="1281" y="2103"/>
                    <a:pt x="1864" y="2103"/>
                  </a:cubicBezTo>
                  <a:cubicBezTo>
                    <a:pt x="1882" y="2103"/>
                    <a:pt x="1900" y="2102"/>
                    <a:pt x="1918" y="2101"/>
                  </a:cubicBezTo>
                  <a:cubicBezTo>
                    <a:pt x="2557" y="2085"/>
                    <a:pt x="3049" y="1101"/>
                    <a:pt x="2475" y="446"/>
                  </a:cubicBezTo>
                  <a:cubicBezTo>
                    <a:pt x="2244" y="155"/>
                    <a:pt x="1855" y="0"/>
                    <a:pt x="145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2" name="Google Shape;2482;p2"/>
            <p:cNvSpPr/>
            <p:nvPr/>
          </p:nvSpPr>
          <p:spPr>
            <a:xfrm>
              <a:off x="2169425" y="2072125"/>
              <a:ext cx="226625" cy="157950"/>
            </a:xfrm>
            <a:custGeom>
              <a:avLst/>
              <a:gdLst/>
              <a:ahLst/>
              <a:cxnLst/>
              <a:rect l="l" t="t" r="r" b="b"/>
              <a:pathLst>
                <a:path w="9065" h="6318" extrusionOk="0">
                  <a:moveTo>
                    <a:pt x="7060" y="1"/>
                  </a:moveTo>
                  <a:cubicBezTo>
                    <a:pt x="6604" y="1"/>
                    <a:pt x="6174" y="163"/>
                    <a:pt x="5901" y="501"/>
                  </a:cubicBezTo>
                  <a:cubicBezTo>
                    <a:pt x="5508" y="911"/>
                    <a:pt x="5475" y="1534"/>
                    <a:pt x="5803" y="2009"/>
                  </a:cubicBezTo>
                  <a:cubicBezTo>
                    <a:pt x="5885" y="2140"/>
                    <a:pt x="6016" y="2255"/>
                    <a:pt x="6163" y="2321"/>
                  </a:cubicBezTo>
                  <a:lnTo>
                    <a:pt x="6196" y="2321"/>
                  </a:lnTo>
                  <a:lnTo>
                    <a:pt x="6278" y="2353"/>
                  </a:lnTo>
                  <a:cubicBezTo>
                    <a:pt x="6311" y="2353"/>
                    <a:pt x="6344" y="2370"/>
                    <a:pt x="6377" y="2370"/>
                  </a:cubicBezTo>
                  <a:cubicBezTo>
                    <a:pt x="6449" y="2391"/>
                    <a:pt x="6523" y="2401"/>
                    <a:pt x="6596" y="2401"/>
                  </a:cubicBezTo>
                  <a:cubicBezTo>
                    <a:pt x="6803" y="2401"/>
                    <a:pt x="7006" y="2319"/>
                    <a:pt x="7163" y="2173"/>
                  </a:cubicBezTo>
                  <a:cubicBezTo>
                    <a:pt x="7558" y="1748"/>
                    <a:pt x="7278" y="1211"/>
                    <a:pt x="6936" y="1211"/>
                  </a:cubicBezTo>
                  <a:cubicBezTo>
                    <a:pt x="6908" y="1211"/>
                    <a:pt x="6880" y="1215"/>
                    <a:pt x="6852" y="1222"/>
                  </a:cubicBezTo>
                  <a:cubicBezTo>
                    <a:pt x="6540" y="1321"/>
                    <a:pt x="6459" y="1714"/>
                    <a:pt x="6704" y="1862"/>
                  </a:cubicBezTo>
                  <a:cubicBezTo>
                    <a:pt x="6755" y="1884"/>
                    <a:pt x="6809" y="1895"/>
                    <a:pt x="6863" y="1895"/>
                  </a:cubicBezTo>
                  <a:cubicBezTo>
                    <a:pt x="6966" y="1895"/>
                    <a:pt x="7066" y="1855"/>
                    <a:pt x="7131" y="1780"/>
                  </a:cubicBezTo>
                  <a:lnTo>
                    <a:pt x="7131" y="1780"/>
                  </a:lnTo>
                  <a:cubicBezTo>
                    <a:pt x="7180" y="1911"/>
                    <a:pt x="7131" y="2075"/>
                    <a:pt x="6999" y="2157"/>
                  </a:cubicBezTo>
                  <a:cubicBezTo>
                    <a:pt x="6852" y="2267"/>
                    <a:pt x="6667" y="2323"/>
                    <a:pt x="6481" y="2323"/>
                  </a:cubicBezTo>
                  <a:cubicBezTo>
                    <a:pt x="6419" y="2323"/>
                    <a:pt x="6356" y="2316"/>
                    <a:pt x="6295" y="2304"/>
                  </a:cubicBezTo>
                  <a:cubicBezTo>
                    <a:pt x="6213" y="2271"/>
                    <a:pt x="6114" y="2239"/>
                    <a:pt x="6049" y="2173"/>
                  </a:cubicBezTo>
                  <a:cubicBezTo>
                    <a:pt x="5541" y="1763"/>
                    <a:pt x="5491" y="1009"/>
                    <a:pt x="5967" y="567"/>
                  </a:cubicBezTo>
                  <a:cubicBezTo>
                    <a:pt x="6222" y="258"/>
                    <a:pt x="6616" y="112"/>
                    <a:pt x="7033" y="112"/>
                  </a:cubicBezTo>
                  <a:cubicBezTo>
                    <a:pt x="7899" y="112"/>
                    <a:pt x="8862" y="744"/>
                    <a:pt x="8884" y="1862"/>
                  </a:cubicBezTo>
                  <a:cubicBezTo>
                    <a:pt x="8901" y="2665"/>
                    <a:pt x="8458" y="3419"/>
                    <a:pt x="7753" y="3796"/>
                  </a:cubicBezTo>
                  <a:lnTo>
                    <a:pt x="7688" y="3812"/>
                  </a:lnTo>
                  <a:cubicBezTo>
                    <a:pt x="7606" y="3845"/>
                    <a:pt x="7508" y="3878"/>
                    <a:pt x="7426" y="3894"/>
                  </a:cubicBezTo>
                  <a:cubicBezTo>
                    <a:pt x="7196" y="3949"/>
                    <a:pt x="6966" y="3973"/>
                    <a:pt x="6737" y="3973"/>
                  </a:cubicBezTo>
                  <a:cubicBezTo>
                    <a:pt x="5162" y="3973"/>
                    <a:pt x="3623" y="2835"/>
                    <a:pt x="2295" y="2835"/>
                  </a:cubicBezTo>
                  <a:cubicBezTo>
                    <a:pt x="2150" y="2835"/>
                    <a:pt x="2008" y="2848"/>
                    <a:pt x="1869" y="2878"/>
                  </a:cubicBezTo>
                  <a:cubicBezTo>
                    <a:pt x="607" y="3173"/>
                    <a:pt x="246" y="4042"/>
                    <a:pt x="131" y="4583"/>
                  </a:cubicBezTo>
                  <a:cubicBezTo>
                    <a:pt x="0" y="5140"/>
                    <a:pt x="99" y="5730"/>
                    <a:pt x="541" y="6074"/>
                  </a:cubicBezTo>
                  <a:cubicBezTo>
                    <a:pt x="764" y="6241"/>
                    <a:pt x="1031" y="6317"/>
                    <a:pt x="1292" y="6317"/>
                  </a:cubicBezTo>
                  <a:cubicBezTo>
                    <a:pt x="1723" y="6317"/>
                    <a:pt x="2138" y="6110"/>
                    <a:pt x="2312" y="5763"/>
                  </a:cubicBezTo>
                  <a:cubicBezTo>
                    <a:pt x="2639" y="5222"/>
                    <a:pt x="2344" y="4517"/>
                    <a:pt x="1853" y="4402"/>
                  </a:cubicBezTo>
                  <a:cubicBezTo>
                    <a:pt x="1759" y="4363"/>
                    <a:pt x="1661" y="4344"/>
                    <a:pt x="1564" y="4344"/>
                  </a:cubicBezTo>
                  <a:cubicBezTo>
                    <a:pt x="1257" y="4344"/>
                    <a:pt x="961" y="4533"/>
                    <a:pt x="836" y="4845"/>
                  </a:cubicBezTo>
                  <a:cubicBezTo>
                    <a:pt x="804" y="4960"/>
                    <a:pt x="804" y="5091"/>
                    <a:pt x="820" y="5222"/>
                  </a:cubicBezTo>
                  <a:lnTo>
                    <a:pt x="820" y="5238"/>
                  </a:lnTo>
                  <a:cubicBezTo>
                    <a:pt x="836" y="5255"/>
                    <a:pt x="836" y="5271"/>
                    <a:pt x="836" y="5271"/>
                  </a:cubicBezTo>
                  <a:cubicBezTo>
                    <a:pt x="836" y="5287"/>
                    <a:pt x="836" y="5287"/>
                    <a:pt x="836" y="5304"/>
                  </a:cubicBezTo>
                  <a:cubicBezTo>
                    <a:pt x="910" y="5525"/>
                    <a:pt x="1122" y="5663"/>
                    <a:pt x="1341" y="5663"/>
                  </a:cubicBezTo>
                  <a:cubicBezTo>
                    <a:pt x="1414" y="5663"/>
                    <a:pt x="1488" y="5648"/>
                    <a:pt x="1558" y="5615"/>
                  </a:cubicBezTo>
                  <a:cubicBezTo>
                    <a:pt x="1904" y="5474"/>
                    <a:pt x="1797" y="4924"/>
                    <a:pt x="1454" y="4924"/>
                  </a:cubicBezTo>
                  <a:cubicBezTo>
                    <a:pt x="1440" y="4924"/>
                    <a:pt x="1425" y="4925"/>
                    <a:pt x="1410" y="4927"/>
                  </a:cubicBezTo>
                  <a:cubicBezTo>
                    <a:pt x="1049" y="4960"/>
                    <a:pt x="1099" y="5320"/>
                    <a:pt x="1049" y="5386"/>
                  </a:cubicBezTo>
                  <a:cubicBezTo>
                    <a:pt x="1041" y="5394"/>
                    <a:pt x="1031" y="5398"/>
                    <a:pt x="1020" y="5398"/>
                  </a:cubicBezTo>
                  <a:cubicBezTo>
                    <a:pt x="969" y="5398"/>
                    <a:pt x="899" y="5314"/>
                    <a:pt x="885" y="5287"/>
                  </a:cubicBezTo>
                  <a:cubicBezTo>
                    <a:pt x="820" y="5091"/>
                    <a:pt x="836" y="4894"/>
                    <a:pt x="935" y="4714"/>
                  </a:cubicBezTo>
                  <a:cubicBezTo>
                    <a:pt x="1074" y="4505"/>
                    <a:pt x="1304" y="4394"/>
                    <a:pt x="1542" y="4394"/>
                  </a:cubicBezTo>
                  <a:cubicBezTo>
                    <a:pt x="1641" y="4394"/>
                    <a:pt x="1740" y="4413"/>
                    <a:pt x="1836" y="4451"/>
                  </a:cubicBezTo>
                  <a:cubicBezTo>
                    <a:pt x="2295" y="4566"/>
                    <a:pt x="2541" y="5222"/>
                    <a:pt x="2230" y="5730"/>
                  </a:cubicBezTo>
                  <a:cubicBezTo>
                    <a:pt x="2071" y="6037"/>
                    <a:pt x="1702" y="6213"/>
                    <a:pt x="1320" y="6213"/>
                  </a:cubicBezTo>
                  <a:cubicBezTo>
                    <a:pt x="1070" y="6213"/>
                    <a:pt x="814" y="6138"/>
                    <a:pt x="607" y="5976"/>
                  </a:cubicBezTo>
                  <a:cubicBezTo>
                    <a:pt x="99" y="5566"/>
                    <a:pt x="99" y="4632"/>
                    <a:pt x="541" y="4058"/>
                  </a:cubicBezTo>
                  <a:cubicBezTo>
                    <a:pt x="890" y="3585"/>
                    <a:pt x="1485" y="3348"/>
                    <a:pt x="2103" y="3348"/>
                  </a:cubicBezTo>
                  <a:cubicBezTo>
                    <a:pt x="2298" y="3348"/>
                    <a:pt x="2496" y="3372"/>
                    <a:pt x="2689" y="3419"/>
                  </a:cubicBezTo>
                  <a:cubicBezTo>
                    <a:pt x="3492" y="3615"/>
                    <a:pt x="4311" y="3960"/>
                    <a:pt x="5196" y="4206"/>
                  </a:cubicBezTo>
                  <a:cubicBezTo>
                    <a:pt x="5519" y="4264"/>
                    <a:pt x="5848" y="4298"/>
                    <a:pt x="6174" y="4298"/>
                  </a:cubicBezTo>
                  <a:cubicBezTo>
                    <a:pt x="6757" y="4298"/>
                    <a:pt x="7330" y="4190"/>
                    <a:pt x="7835" y="3927"/>
                  </a:cubicBezTo>
                  <a:cubicBezTo>
                    <a:pt x="8606" y="3533"/>
                    <a:pt x="9065" y="2714"/>
                    <a:pt x="9032" y="1845"/>
                  </a:cubicBezTo>
                  <a:cubicBezTo>
                    <a:pt x="8988" y="653"/>
                    <a:pt x="7974" y="1"/>
                    <a:pt x="70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3" name="Google Shape;2483;p2"/>
            <p:cNvSpPr/>
            <p:nvPr/>
          </p:nvSpPr>
          <p:spPr>
            <a:xfrm>
              <a:off x="2092800" y="2207975"/>
              <a:ext cx="153675" cy="154925"/>
            </a:xfrm>
            <a:custGeom>
              <a:avLst/>
              <a:gdLst/>
              <a:ahLst/>
              <a:cxnLst/>
              <a:rect l="l" t="t" r="r" b="b"/>
              <a:pathLst>
                <a:path w="6147" h="6197" extrusionOk="0">
                  <a:moveTo>
                    <a:pt x="3082" y="1"/>
                  </a:moveTo>
                  <a:cubicBezTo>
                    <a:pt x="3049" y="116"/>
                    <a:pt x="3016" y="247"/>
                    <a:pt x="3000" y="361"/>
                  </a:cubicBezTo>
                  <a:cubicBezTo>
                    <a:pt x="3000" y="361"/>
                    <a:pt x="2934" y="1263"/>
                    <a:pt x="2049" y="1394"/>
                  </a:cubicBezTo>
                  <a:cubicBezTo>
                    <a:pt x="1164" y="1509"/>
                    <a:pt x="590" y="1640"/>
                    <a:pt x="557" y="2296"/>
                  </a:cubicBezTo>
                  <a:cubicBezTo>
                    <a:pt x="527" y="2911"/>
                    <a:pt x="346" y="3238"/>
                    <a:pt x="76" y="3238"/>
                  </a:cubicBezTo>
                  <a:cubicBezTo>
                    <a:pt x="52" y="3238"/>
                    <a:pt x="26" y="3235"/>
                    <a:pt x="0" y="3230"/>
                  </a:cubicBezTo>
                  <a:lnTo>
                    <a:pt x="0" y="3230"/>
                  </a:lnTo>
                  <a:cubicBezTo>
                    <a:pt x="0" y="3230"/>
                    <a:pt x="371" y="3769"/>
                    <a:pt x="963" y="3769"/>
                  </a:cubicBezTo>
                  <a:cubicBezTo>
                    <a:pt x="1086" y="3769"/>
                    <a:pt x="1219" y="3745"/>
                    <a:pt x="1361" y="3689"/>
                  </a:cubicBezTo>
                  <a:cubicBezTo>
                    <a:pt x="2180" y="3377"/>
                    <a:pt x="2115" y="2820"/>
                    <a:pt x="2131" y="2673"/>
                  </a:cubicBezTo>
                  <a:cubicBezTo>
                    <a:pt x="2146" y="2520"/>
                    <a:pt x="2204" y="2325"/>
                    <a:pt x="2344" y="2325"/>
                  </a:cubicBezTo>
                  <a:cubicBezTo>
                    <a:pt x="2355" y="2325"/>
                    <a:pt x="2365" y="2326"/>
                    <a:pt x="2377" y="2328"/>
                  </a:cubicBezTo>
                  <a:cubicBezTo>
                    <a:pt x="2541" y="2361"/>
                    <a:pt x="2606" y="2673"/>
                    <a:pt x="2377" y="2968"/>
                  </a:cubicBezTo>
                  <a:cubicBezTo>
                    <a:pt x="2033" y="3312"/>
                    <a:pt x="1983" y="3869"/>
                    <a:pt x="2279" y="4263"/>
                  </a:cubicBezTo>
                  <a:cubicBezTo>
                    <a:pt x="2639" y="4820"/>
                    <a:pt x="3082" y="6197"/>
                    <a:pt x="3082" y="6197"/>
                  </a:cubicBezTo>
                  <a:cubicBezTo>
                    <a:pt x="3082" y="6197"/>
                    <a:pt x="3524" y="4820"/>
                    <a:pt x="3885" y="4263"/>
                  </a:cubicBezTo>
                  <a:cubicBezTo>
                    <a:pt x="4164" y="3869"/>
                    <a:pt x="4131" y="3312"/>
                    <a:pt x="3787" y="2968"/>
                  </a:cubicBezTo>
                  <a:cubicBezTo>
                    <a:pt x="3541" y="2673"/>
                    <a:pt x="3606" y="2345"/>
                    <a:pt x="3770" y="2328"/>
                  </a:cubicBezTo>
                  <a:cubicBezTo>
                    <a:pt x="3782" y="2326"/>
                    <a:pt x="3793" y="2325"/>
                    <a:pt x="3803" y="2325"/>
                  </a:cubicBezTo>
                  <a:cubicBezTo>
                    <a:pt x="3945" y="2325"/>
                    <a:pt x="4017" y="2520"/>
                    <a:pt x="4032" y="2673"/>
                  </a:cubicBezTo>
                  <a:cubicBezTo>
                    <a:pt x="4032" y="2837"/>
                    <a:pt x="3967" y="3394"/>
                    <a:pt x="4803" y="3689"/>
                  </a:cubicBezTo>
                  <a:cubicBezTo>
                    <a:pt x="4941" y="3741"/>
                    <a:pt x="5070" y="3763"/>
                    <a:pt x="5190" y="3763"/>
                  </a:cubicBezTo>
                  <a:cubicBezTo>
                    <a:pt x="5784" y="3763"/>
                    <a:pt x="6147" y="3230"/>
                    <a:pt x="6147" y="3230"/>
                  </a:cubicBezTo>
                  <a:lnTo>
                    <a:pt x="6147" y="3230"/>
                  </a:lnTo>
                  <a:cubicBezTo>
                    <a:pt x="6122" y="3235"/>
                    <a:pt x="6098" y="3238"/>
                    <a:pt x="6075" y="3238"/>
                  </a:cubicBezTo>
                  <a:cubicBezTo>
                    <a:pt x="5817" y="3238"/>
                    <a:pt x="5636" y="2911"/>
                    <a:pt x="5606" y="2296"/>
                  </a:cubicBezTo>
                  <a:cubicBezTo>
                    <a:pt x="5573" y="1640"/>
                    <a:pt x="4983" y="1509"/>
                    <a:pt x="4114" y="1394"/>
                  </a:cubicBezTo>
                  <a:cubicBezTo>
                    <a:pt x="3229" y="1263"/>
                    <a:pt x="3147" y="361"/>
                    <a:pt x="3147" y="361"/>
                  </a:cubicBezTo>
                  <a:cubicBezTo>
                    <a:pt x="3131" y="247"/>
                    <a:pt x="3115" y="132"/>
                    <a:pt x="30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 name="Google Shape;2484;p2"/>
            <p:cNvSpPr/>
            <p:nvPr/>
          </p:nvSpPr>
          <p:spPr>
            <a:xfrm>
              <a:off x="2196050" y="2161600"/>
              <a:ext cx="161475" cy="92725"/>
            </a:xfrm>
            <a:custGeom>
              <a:avLst/>
              <a:gdLst/>
              <a:ahLst/>
              <a:cxnLst/>
              <a:rect l="l" t="t" r="r" b="b"/>
              <a:pathLst>
                <a:path w="6459" h="3709" extrusionOk="0">
                  <a:moveTo>
                    <a:pt x="948" y="1"/>
                  </a:moveTo>
                  <a:cubicBezTo>
                    <a:pt x="332" y="1"/>
                    <a:pt x="1" y="266"/>
                    <a:pt x="1" y="266"/>
                  </a:cubicBezTo>
                  <a:cubicBezTo>
                    <a:pt x="226" y="193"/>
                    <a:pt x="434" y="147"/>
                    <a:pt x="642" y="147"/>
                  </a:cubicBezTo>
                  <a:cubicBezTo>
                    <a:pt x="950" y="147"/>
                    <a:pt x="1255" y="248"/>
                    <a:pt x="1607" y="512"/>
                  </a:cubicBezTo>
                  <a:cubicBezTo>
                    <a:pt x="2214" y="954"/>
                    <a:pt x="1837" y="1708"/>
                    <a:pt x="1738" y="2200"/>
                  </a:cubicBezTo>
                  <a:cubicBezTo>
                    <a:pt x="1640" y="2708"/>
                    <a:pt x="2378" y="2938"/>
                    <a:pt x="2738" y="3085"/>
                  </a:cubicBezTo>
                  <a:cubicBezTo>
                    <a:pt x="3082" y="3249"/>
                    <a:pt x="2902" y="3708"/>
                    <a:pt x="2902" y="3708"/>
                  </a:cubicBezTo>
                  <a:cubicBezTo>
                    <a:pt x="4246" y="2889"/>
                    <a:pt x="3377" y="1938"/>
                    <a:pt x="3148" y="1676"/>
                  </a:cubicBezTo>
                  <a:cubicBezTo>
                    <a:pt x="2972" y="1446"/>
                    <a:pt x="3086" y="1216"/>
                    <a:pt x="3270" y="1216"/>
                  </a:cubicBezTo>
                  <a:cubicBezTo>
                    <a:pt x="3309" y="1216"/>
                    <a:pt x="3351" y="1226"/>
                    <a:pt x="3394" y="1249"/>
                  </a:cubicBezTo>
                  <a:cubicBezTo>
                    <a:pt x="3640" y="1381"/>
                    <a:pt x="3279" y="1872"/>
                    <a:pt x="3951" y="2315"/>
                  </a:cubicBezTo>
                  <a:cubicBezTo>
                    <a:pt x="4121" y="2427"/>
                    <a:pt x="4280" y="2468"/>
                    <a:pt x="4423" y="2468"/>
                  </a:cubicBezTo>
                  <a:cubicBezTo>
                    <a:pt x="4847" y="2468"/>
                    <a:pt x="5131" y="2102"/>
                    <a:pt x="5131" y="2102"/>
                  </a:cubicBezTo>
                  <a:lnTo>
                    <a:pt x="5131" y="2102"/>
                  </a:lnTo>
                  <a:cubicBezTo>
                    <a:pt x="5125" y="2102"/>
                    <a:pt x="5120" y="2102"/>
                    <a:pt x="5114" y="2102"/>
                  </a:cubicBezTo>
                  <a:cubicBezTo>
                    <a:pt x="4745" y="2102"/>
                    <a:pt x="4965" y="1575"/>
                    <a:pt x="4787" y="1430"/>
                  </a:cubicBezTo>
                  <a:cubicBezTo>
                    <a:pt x="4713" y="1366"/>
                    <a:pt x="4618" y="1330"/>
                    <a:pt x="4521" y="1330"/>
                  </a:cubicBezTo>
                  <a:cubicBezTo>
                    <a:pt x="4467" y="1330"/>
                    <a:pt x="4413" y="1341"/>
                    <a:pt x="4361" y="1364"/>
                  </a:cubicBezTo>
                  <a:cubicBezTo>
                    <a:pt x="4317" y="1371"/>
                    <a:pt x="4275" y="1374"/>
                    <a:pt x="4235" y="1374"/>
                  </a:cubicBezTo>
                  <a:cubicBezTo>
                    <a:pt x="4079" y="1374"/>
                    <a:pt x="3968" y="1324"/>
                    <a:pt x="4033" y="1233"/>
                  </a:cubicBezTo>
                  <a:cubicBezTo>
                    <a:pt x="4069" y="1184"/>
                    <a:pt x="4107" y="1165"/>
                    <a:pt x="4159" y="1165"/>
                  </a:cubicBezTo>
                  <a:cubicBezTo>
                    <a:pt x="4295" y="1165"/>
                    <a:pt x="4521" y="1296"/>
                    <a:pt x="5033" y="1331"/>
                  </a:cubicBezTo>
                  <a:cubicBezTo>
                    <a:pt x="5069" y="1334"/>
                    <a:pt x="5104" y="1336"/>
                    <a:pt x="5139" y="1336"/>
                  </a:cubicBezTo>
                  <a:cubicBezTo>
                    <a:pt x="5904" y="1336"/>
                    <a:pt x="6459" y="676"/>
                    <a:pt x="6459" y="676"/>
                  </a:cubicBezTo>
                  <a:lnTo>
                    <a:pt x="6459" y="676"/>
                  </a:lnTo>
                  <a:cubicBezTo>
                    <a:pt x="6000" y="932"/>
                    <a:pt x="5513" y="1030"/>
                    <a:pt x="5023" y="1030"/>
                  </a:cubicBezTo>
                  <a:cubicBezTo>
                    <a:pt x="3852" y="1030"/>
                    <a:pt x="2669" y="468"/>
                    <a:pt x="1837" y="168"/>
                  </a:cubicBezTo>
                  <a:cubicBezTo>
                    <a:pt x="1496" y="44"/>
                    <a:pt x="1198" y="1"/>
                    <a:pt x="94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5" name="Google Shape;2485;p2"/>
            <p:cNvSpPr/>
            <p:nvPr/>
          </p:nvSpPr>
          <p:spPr>
            <a:xfrm>
              <a:off x="2237850" y="2069950"/>
              <a:ext cx="90175" cy="63075"/>
            </a:xfrm>
            <a:custGeom>
              <a:avLst/>
              <a:gdLst/>
              <a:ahLst/>
              <a:cxnLst/>
              <a:rect l="l" t="t" r="r" b="b"/>
              <a:pathLst>
                <a:path w="3607" h="2523" extrusionOk="0">
                  <a:moveTo>
                    <a:pt x="2506" y="0"/>
                  </a:moveTo>
                  <a:cubicBezTo>
                    <a:pt x="1920" y="0"/>
                    <a:pt x="1243" y="125"/>
                    <a:pt x="869" y="621"/>
                  </a:cubicBezTo>
                  <a:cubicBezTo>
                    <a:pt x="1" y="1768"/>
                    <a:pt x="525" y="2522"/>
                    <a:pt x="525" y="2522"/>
                  </a:cubicBezTo>
                  <a:cubicBezTo>
                    <a:pt x="525" y="2522"/>
                    <a:pt x="361" y="2162"/>
                    <a:pt x="1394" y="2162"/>
                  </a:cubicBezTo>
                  <a:cubicBezTo>
                    <a:pt x="2427" y="2145"/>
                    <a:pt x="2295" y="1490"/>
                    <a:pt x="2263" y="1260"/>
                  </a:cubicBezTo>
                  <a:cubicBezTo>
                    <a:pt x="2181" y="1014"/>
                    <a:pt x="2230" y="752"/>
                    <a:pt x="2410" y="555"/>
                  </a:cubicBezTo>
                  <a:cubicBezTo>
                    <a:pt x="2640" y="195"/>
                    <a:pt x="3607" y="129"/>
                    <a:pt x="3607" y="129"/>
                  </a:cubicBezTo>
                  <a:cubicBezTo>
                    <a:pt x="3607" y="129"/>
                    <a:pt x="3103" y="0"/>
                    <a:pt x="250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6" name="Google Shape;2486;p2"/>
            <p:cNvSpPr/>
            <p:nvPr/>
          </p:nvSpPr>
          <p:spPr>
            <a:xfrm>
              <a:off x="2306700" y="2003100"/>
              <a:ext cx="56575" cy="67225"/>
            </a:xfrm>
            <a:custGeom>
              <a:avLst/>
              <a:gdLst/>
              <a:ahLst/>
              <a:cxnLst/>
              <a:rect l="l" t="t" r="r" b="b"/>
              <a:pathLst>
                <a:path w="2263" h="2689" extrusionOk="0">
                  <a:moveTo>
                    <a:pt x="1148" y="0"/>
                  </a:moveTo>
                  <a:cubicBezTo>
                    <a:pt x="1148" y="0"/>
                    <a:pt x="1344" y="541"/>
                    <a:pt x="984" y="738"/>
                  </a:cubicBezTo>
                  <a:cubicBezTo>
                    <a:pt x="640" y="935"/>
                    <a:pt x="0" y="1344"/>
                    <a:pt x="246" y="2016"/>
                  </a:cubicBezTo>
                  <a:cubicBezTo>
                    <a:pt x="509" y="2688"/>
                    <a:pt x="1672" y="2426"/>
                    <a:pt x="2262" y="2623"/>
                  </a:cubicBezTo>
                  <a:cubicBezTo>
                    <a:pt x="2262" y="2623"/>
                    <a:pt x="1394" y="2164"/>
                    <a:pt x="1459" y="1426"/>
                  </a:cubicBezTo>
                  <a:cubicBezTo>
                    <a:pt x="1525" y="705"/>
                    <a:pt x="1443" y="164"/>
                    <a:pt x="11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 name="Google Shape;2487;p2"/>
            <p:cNvSpPr/>
            <p:nvPr/>
          </p:nvSpPr>
          <p:spPr>
            <a:xfrm>
              <a:off x="2367750" y="2032200"/>
              <a:ext cx="79525" cy="107775"/>
            </a:xfrm>
            <a:custGeom>
              <a:avLst/>
              <a:gdLst/>
              <a:ahLst/>
              <a:cxnLst/>
              <a:rect l="l" t="t" r="r" b="b"/>
              <a:pathLst>
                <a:path w="3181" h="4311" extrusionOk="0">
                  <a:moveTo>
                    <a:pt x="394" y="0"/>
                  </a:moveTo>
                  <a:lnTo>
                    <a:pt x="394" y="0"/>
                  </a:lnTo>
                  <a:cubicBezTo>
                    <a:pt x="1" y="1344"/>
                    <a:pt x="558" y="1606"/>
                    <a:pt x="1099" y="2475"/>
                  </a:cubicBezTo>
                  <a:cubicBezTo>
                    <a:pt x="1656" y="3344"/>
                    <a:pt x="1066" y="4311"/>
                    <a:pt x="1066" y="4311"/>
                  </a:cubicBezTo>
                  <a:cubicBezTo>
                    <a:pt x="1443" y="4049"/>
                    <a:pt x="1787" y="3360"/>
                    <a:pt x="2492" y="2934"/>
                  </a:cubicBezTo>
                  <a:cubicBezTo>
                    <a:pt x="3181" y="2492"/>
                    <a:pt x="2902" y="1590"/>
                    <a:pt x="2902" y="1590"/>
                  </a:cubicBezTo>
                  <a:lnTo>
                    <a:pt x="2902" y="1590"/>
                  </a:lnTo>
                  <a:cubicBezTo>
                    <a:pt x="2852" y="1704"/>
                    <a:pt x="2762" y="1749"/>
                    <a:pt x="2604" y="1749"/>
                  </a:cubicBezTo>
                  <a:cubicBezTo>
                    <a:pt x="2557" y="1749"/>
                    <a:pt x="2503" y="1745"/>
                    <a:pt x="2443" y="1737"/>
                  </a:cubicBezTo>
                  <a:cubicBezTo>
                    <a:pt x="2415" y="1731"/>
                    <a:pt x="2388" y="1727"/>
                    <a:pt x="2361" y="1727"/>
                  </a:cubicBezTo>
                  <a:cubicBezTo>
                    <a:pt x="2133" y="1727"/>
                    <a:pt x="1945" y="1962"/>
                    <a:pt x="2033" y="2196"/>
                  </a:cubicBezTo>
                  <a:cubicBezTo>
                    <a:pt x="2101" y="2359"/>
                    <a:pt x="1967" y="2533"/>
                    <a:pt x="1808" y="2533"/>
                  </a:cubicBezTo>
                  <a:cubicBezTo>
                    <a:pt x="1774" y="2533"/>
                    <a:pt x="1740" y="2525"/>
                    <a:pt x="1705" y="2508"/>
                  </a:cubicBezTo>
                  <a:cubicBezTo>
                    <a:pt x="1558" y="2442"/>
                    <a:pt x="1558" y="2065"/>
                    <a:pt x="1771" y="1885"/>
                  </a:cubicBezTo>
                  <a:cubicBezTo>
                    <a:pt x="1984" y="1705"/>
                    <a:pt x="2132" y="1311"/>
                    <a:pt x="1951" y="688"/>
                  </a:cubicBezTo>
                  <a:cubicBezTo>
                    <a:pt x="1801" y="212"/>
                    <a:pt x="1354" y="110"/>
                    <a:pt x="1042" y="110"/>
                  </a:cubicBezTo>
                  <a:cubicBezTo>
                    <a:pt x="945" y="110"/>
                    <a:pt x="862" y="120"/>
                    <a:pt x="804" y="131"/>
                  </a:cubicBezTo>
                  <a:cubicBezTo>
                    <a:pt x="781" y="134"/>
                    <a:pt x="757" y="135"/>
                    <a:pt x="733" y="135"/>
                  </a:cubicBezTo>
                  <a:cubicBezTo>
                    <a:pt x="606" y="135"/>
                    <a:pt x="477" y="97"/>
                    <a:pt x="3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 name="Google Shape;2488;p2"/>
            <p:cNvSpPr/>
            <p:nvPr/>
          </p:nvSpPr>
          <p:spPr>
            <a:xfrm>
              <a:off x="2350125" y="1873500"/>
              <a:ext cx="202875" cy="202975"/>
            </a:xfrm>
            <a:custGeom>
              <a:avLst/>
              <a:gdLst/>
              <a:ahLst/>
              <a:cxnLst/>
              <a:rect l="l" t="t" r="r" b="b"/>
              <a:pathLst>
                <a:path w="8115" h="8119" extrusionOk="0">
                  <a:moveTo>
                    <a:pt x="5728" y="1"/>
                  </a:moveTo>
                  <a:cubicBezTo>
                    <a:pt x="5209" y="1"/>
                    <a:pt x="4715" y="180"/>
                    <a:pt x="4427" y="578"/>
                  </a:cubicBezTo>
                  <a:cubicBezTo>
                    <a:pt x="4115" y="1004"/>
                    <a:pt x="4066" y="1562"/>
                    <a:pt x="4295" y="2037"/>
                  </a:cubicBezTo>
                  <a:cubicBezTo>
                    <a:pt x="4511" y="2452"/>
                    <a:pt x="4850" y="2599"/>
                    <a:pt x="5180" y="2599"/>
                  </a:cubicBezTo>
                  <a:cubicBezTo>
                    <a:pt x="5528" y="2599"/>
                    <a:pt x="5865" y="2435"/>
                    <a:pt x="6033" y="2250"/>
                  </a:cubicBezTo>
                  <a:cubicBezTo>
                    <a:pt x="6213" y="2037"/>
                    <a:pt x="6295" y="1758"/>
                    <a:pt x="6230" y="1496"/>
                  </a:cubicBezTo>
                  <a:cubicBezTo>
                    <a:pt x="6181" y="1168"/>
                    <a:pt x="5951" y="1028"/>
                    <a:pt x="5744" y="1028"/>
                  </a:cubicBezTo>
                  <a:cubicBezTo>
                    <a:pt x="5598" y="1028"/>
                    <a:pt x="5464" y="1096"/>
                    <a:pt x="5410" y="1218"/>
                  </a:cubicBezTo>
                  <a:cubicBezTo>
                    <a:pt x="5263" y="1496"/>
                    <a:pt x="5328" y="1857"/>
                    <a:pt x="5754" y="1922"/>
                  </a:cubicBezTo>
                  <a:cubicBezTo>
                    <a:pt x="6098" y="1972"/>
                    <a:pt x="5902" y="2398"/>
                    <a:pt x="5476" y="2512"/>
                  </a:cubicBezTo>
                  <a:cubicBezTo>
                    <a:pt x="5395" y="2533"/>
                    <a:pt x="5314" y="2543"/>
                    <a:pt x="5235" y="2543"/>
                  </a:cubicBezTo>
                  <a:cubicBezTo>
                    <a:pt x="4875" y="2543"/>
                    <a:pt x="4538" y="2340"/>
                    <a:pt x="4377" y="2004"/>
                  </a:cubicBezTo>
                  <a:cubicBezTo>
                    <a:pt x="4181" y="1562"/>
                    <a:pt x="4230" y="1037"/>
                    <a:pt x="4509" y="644"/>
                  </a:cubicBezTo>
                  <a:cubicBezTo>
                    <a:pt x="4779" y="306"/>
                    <a:pt x="5238" y="147"/>
                    <a:pt x="5712" y="147"/>
                  </a:cubicBezTo>
                  <a:cubicBezTo>
                    <a:pt x="5813" y="147"/>
                    <a:pt x="5915" y="154"/>
                    <a:pt x="6017" y="169"/>
                  </a:cubicBezTo>
                  <a:cubicBezTo>
                    <a:pt x="7213" y="300"/>
                    <a:pt x="7902" y="1988"/>
                    <a:pt x="7180" y="3152"/>
                  </a:cubicBezTo>
                  <a:cubicBezTo>
                    <a:pt x="6951" y="3512"/>
                    <a:pt x="6623" y="3807"/>
                    <a:pt x="6230" y="4004"/>
                  </a:cubicBezTo>
                  <a:cubicBezTo>
                    <a:pt x="5842" y="4170"/>
                    <a:pt x="5393" y="4253"/>
                    <a:pt x="4867" y="4253"/>
                  </a:cubicBezTo>
                  <a:cubicBezTo>
                    <a:pt x="4457" y="4253"/>
                    <a:pt x="4001" y="4203"/>
                    <a:pt x="3492" y="4102"/>
                  </a:cubicBezTo>
                  <a:cubicBezTo>
                    <a:pt x="3189" y="4041"/>
                    <a:pt x="2892" y="4011"/>
                    <a:pt x="2607" y="4011"/>
                  </a:cubicBezTo>
                  <a:cubicBezTo>
                    <a:pt x="1290" y="4011"/>
                    <a:pt x="240" y="4667"/>
                    <a:pt x="132" y="5987"/>
                  </a:cubicBezTo>
                  <a:cubicBezTo>
                    <a:pt x="1" y="7577"/>
                    <a:pt x="1034" y="8118"/>
                    <a:pt x="1034" y="8118"/>
                  </a:cubicBezTo>
                  <a:cubicBezTo>
                    <a:pt x="1034" y="8118"/>
                    <a:pt x="1017" y="8085"/>
                    <a:pt x="1001" y="8069"/>
                  </a:cubicBezTo>
                  <a:cubicBezTo>
                    <a:pt x="427" y="7430"/>
                    <a:pt x="591" y="6233"/>
                    <a:pt x="591" y="6233"/>
                  </a:cubicBezTo>
                  <a:cubicBezTo>
                    <a:pt x="673" y="5725"/>
                    <a:pt x="935" y="5250"/>
                    <a:pt x="1345" y="4906"/>
                  </a:cubicBezTo>
                  <a:cubicBezTo>
                    <a:pt x="1927" y="4466"/>
                    <a:pt x="2681" y="4384"/>
                    <a:pt x="3167" y="4384"/>
                  </a:cubicBezTo>
                  <a:cubicBezTo>
                    <a:pt x="3461" y="4384"/>
                    <a:pt x="3656" y="4414"/>
                    <a:pt x="3656" y="4414"/>
                  </a:cubicBezTo>
                  <a:cubicBezTo>
                    <a:pt x="3902" y="4447"/>
                    <a:pt x="4148" y="4463"/>
                    <a:pt x="4361" y="4479"/>
                  </a:cubicBezTo>
                  <a:cubicBezTo>
                    <a:pt x="4462" y="4486"/>
                    <a:pt x="4565" y="4489"/>
                    <a:pt x="4670" y="4489"/>
                  </a:cubicBezTo>
                  <a:cubicBezTo>
                    <a:pt x="5635" y="4489"/>
                    <a:pt x="6721" y="4197"/>
                    <a:pt x="7328" y="3250"/>
                  </a:cubicBezTo>
                  <a:cubicBezTo>
                    <a:pt x="8115" y="1988"/>
                    <a:pt x="7344" y="169"/>
                    <a:pt x="6033" y="21"/>
                  </a:cubicBezTo>
                  <a:cubicBezTo>
                    <a:pt x="5931" y="8"/>
                    <a:pt x="5829" y="1"/>
                    <a:pt x="572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9" name="Google Shape;2489;p2"/>
            <p:cNvSpPr/>
            <p:nvPr/>
          </p:nvSpPr>
          <p:spPr>
            <a:xfrm>
              <a:off x="2403825" y="1990100"/>
              <a:ext cx="116800" cy="59325"/>
            </a:xfrm>
            <a:custGeom>
              <a:avLst/>
              <a:gdLst/>
              <a:ahLst/>
              <a:cxnLst/>
              <a:rect l="l" t="t" r="r" b="b"/>
              <a:pathLst>
                <a:path w="4672" h="2373" extrusionOk="0">
                  <a:moveTo>
                    <a:pt x="1085" y="0"/>
                  </a:moveTo>
                  <a:cubicBezTo>
                    <a:pt x="394" y="0"/>
                    <a:pt x="0" y="225"/>
                    <a:pt x="0" y="225"/>
                  </a:cubicBezTo>
                  <a:cubicBezTo>
                    <a:pt x="84" y="209"/>
                    <a:pt x="165" y="202"/>
                    <a:pt x="242" y="202"/>
                  </a:cubicBezTo>
                  <a:cubicBezTo>
                    <a:pt x="719" y="202"/>
                    <a:pt x="1033" y="499"/>
                    <a:pt x="934" y="979"/>
                  </a:cubicBezTo>
                  <a:cubicBezTo>
                    <a:pt x="803" y="1405"/>
                    <a:pt x="951" y="1848"/>
                    <a:pt x="1311" y="2110"/>
                  </a:cubicBezTo>
                  <a:cubicBezTo>
                    <a:pt x="1623" y="2372"/>
                    <a:pt x="2557" y="2372"/>
                    <a:pt x="2557" y="2372"/>
                  </a:cubicBezTo>
                  <a:cubicBezTo>
                    <a:pt x="2295" y="2225"/>
                    <a:pt x="2524" y="1864"/>
                    <a:pt x="2688" y="1438"/>
                  </a:cubicBezTo>
                  <a:cubicBezTo>
                    <a:pt x="2844" y="1017"/>
                    <a:pt x="2422" y="863"/>
                    <a:pt x="2225" y="863"/>
                  </a:cubicBezTo>
                  <a:cubicBezTo>
                    <a:pt x="2215" y="863"/>
                    <a:pt x="2205" y="864"/>
                    <a:pt x="2197" y="864"/>
                  </a:cubicBezTo>
                  <a:cubicBezTo>
                    <a:pt x="2109" y="882"/>
                    <a:pt x="2035" y="900"/>
                    <a:pt x="1966" y="900"/>
                  </a:cubicBezTo>
                  <a:cubicBezTo>
                    <a:pt x="1905" y="900"/>
                    <a:pt x="1848" y="886"/>
                    <a:pt x="1787" y="848"/>
                  </a:cubicBezTo>
                  <a:cubicBezTo>
                    <a:pt x="1695" y="783"/>
                    <a:pt x="1729" y="572"/>
                    <a:pt x="1995" y="572"/>
                  </a:cubicBezTo>
                  <a:cubicBezTo>
                    <a:pt x="2063" y="572"/>
                    <a:pt x="2146" y="585"/>
                    <a:pt x="2246" y="619"/>
                  </a:cubicBezTo>
                  <a:cubicBezTo>
                    <a:pt x="2721" y="766"/>
                    <a:pt x="2574" y="1225"/>
                    <a:pt x="3311" y="1373"/>
                  </a:cubicBezTo>
                  <a:cubicBezTo>
                    <a:pt x="3367" y="1384"/>
                    <a:pt x="3420" y="1389"/>
                    <a:pt x="3470" y="1389"/>
                  </a:cubicBezTo>
                  <a:cubicBezTo>
                    <a:pt x="4060" y="1389"/>
                    <a:pt x="4218" y="641"/>
                    <a:pt x="4278" y="520"/>
                  </a:cubicBezTo>
                  <a:cubicBezTo>
                    <a:pt x="4393" y="389"/>
                    <a:pt x="4524" y="258"/>
                    <a:pt x="4672" y="143"/>
                  </a:cubicBezTo>
                  <a:lnTo>
                    <a:pt x="4672" y="143"/>
                  </a:lnTo>
                  <a:cubicBezTo>
                    <a:pt x="4452" y="267"/>
                    <a:pt x="4078" y="386"/>
                    <a:pt x="3542" y="386"/>
                  </a:cubicBezTo>
                  <a:cubicBezTo>
                    <a:pt x="3156" y="386"/>
                    <a:pt x="2687" y="324"/>
                    <a:pt x="2131" y="160"/>
                  </a:cubicBezTo>
                  <a:cubicBezTo>
                    <a:pt x="1733" y="42"/>
                    <a:pt x="1382" y="0"/>
                    <a:pt x="108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0" name="Google Shape;2490;p2"/>
            <p:cNvSpPr/>
            <p:nvPr/>
          </p:nvSpPr>
          <p:spPr>
            <a:xfrm>
              <a:off x="2409975" y="1880975"/>
              <a:ext cx="80750" cy="83700"/>
            </a:xfrm>
            <a:custGeom>
              <a:avLst/>
              <a:gdLst/>
              <a:ahLst/>
              <a:cxnLst/>
              <a:rect l="l" t="t" r="r" b="b"/>
              <a:pathLst>
                <a:path w="3230" h="3348" extrusionOk="0">
                  <a:moveTo>
                    <a:pt x="1967" y="1"/>
                  </a:moveTo>
                  <a:lnTo>
                    <a:pt x="1967" y="1"/>
                  </a:lnTo>
                  <a:cubicBezTo>
                    <a:pt x="1524" y="279"/>
                    <a:pt x="1459" y="722"/>
                    <a:pt x="721" y="1328"/>
                  </a:cubicBezTo>
                  <a:cubicBezTo>
                    <a:pt x="0" y="1951"/>
                    <a:pt x="213" y="2410"/>
                    <a:pt x="377" y="2672"/>
                  </a:cubicBezTo>
                  <a:cubicBezTo>
                    <a:pt x="475" y="2804"/>
                    <a:pt x="443" y="2984"/>
                    <a:pt x="311" y="3082"/>
                  </a:cubicBezTo>
                  <a:cubicBezTo>
                    <a:pt x="1410" y="2967"/>
                    <a:pt x="1246" y="2328"/>
                    <a:pt x="1180" y="2132"/>
                  </a:cubicBezTo>
                  <a:cubicBezTo>
                    <a:pt x="1131" y="1935"/>
                    <a:pt x="1147" y="1836"/>
                    <a:pt x="1262" y="1836"/>
                  </a:cubicBezTo>
                  <a:cubicBezTo>
                    <a:pt x="1377" y="1836"/>
                    <a:pt x="1361" y="2066"/>
                    <a:pt x="1344" y="2345"/>
                  </a:cubicBezTo>
                  <a:cubicBezTo>
                    <a:pt x="1344" y="2623"/>
                    <a:pt x="1279" y="3279"/>
                    <a:pt x="2131" y="3344"/>
                  </a:cubicBezTo>
                  <a:cubicBezTo>
                    <a:pt x="2162" y="3347"/>
                    <a:pt x="2192" y="3348"/>
                    <a:pt x="2222" y="3348"/>
                  </a:cubicBezTo>
                  <a:cubicBezTo>
                    <a:pt x="3001" y="3348"/>
                    <a:pt x="3229" y="2541"/>
                    <a:pt x="3229" y="2541"/>
                  </a:cubicBezTo>
                  <a:lnTo>
                    <a:pt x="3229" y="2541"/>
                  </a:lnTo>
                  <a:cubicBezTo>
                    <a:pt x="3104" y="2576"/>
                    <a:pt x="2953" y="2601"/>
                    <a:pt x="2793" y="2601"/>
                  </a:cubicBezTo>
                  <a:cubicBezTo>
                    <a:pt x="2343" y="2601"/>
                    <a:pt x="1820" y="2401"/>
                    <a:pt x="1590" y="1640"/>
                  </a:cubicBezTo>
                  <a:cubicBezTo>
                    <a:pt x="1393" y="1066"/>
                    <a:pt x="1541" y="427"/>
                    <a:pt x="196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1" name="Google Shape;2491;p2"/>
            <p:cNvSpPr/>
            <p:nvPr/>
          </p:nvSpPr>
          <p:spPr>
            <a:xfrm>
              <a:off x="2584525" y="1774850"/>
              <a:ext cx="115600" cy="137300"/>
            </a:xfrm>
            <a:custGeom>
              <a:avLst/>
              <a:gdLst/>
              <a:ahLst/>
              <a:cxnLst/>
              <a:rect l="l" t="t" r="r" b="b"/>
              <a:pathLst>
                <a:path w="4624" h="5492" extrusionOk="0">
                  <a:moveTo>
                    <a:pt x="4328" y="0"/>
                  </a:moveTo>
                  <a:lnTo>
                    <a:pt x="4328" y="0"/>
                  </a:lnTo>
                  <a:cubicBezTo>
                    <a:pt x="4443" y="459"/>
                    <a:pt x="4312" y="935"/>
                    <a:pt x="4000" y="1295"/>
                  </a:cubicBezTo>
                  <a:cubicBezTo>
                    <a:pt x="3951" y="1377"/>
                    <a:pt x="3869" y="1443"/>
                    <a:pt x="3804" y="1508"/>
                  </a:cubicBezTo>
                  <a:cubicBezTo>
                    <a:pt x="3017" y="2066"/>
                    <a:pt x="1902" y="1787"/>
                    <a:pt x="1001" y="2426"/>
                  </a:cubicBezTo>
                  <a:cubicBezTo>
                    <a:pt x="99" y="3049"/>
                    <a:pt x="197" y="3967"/>
                    <a:pt x="181" y="4475"/>
                  </a:cubicBezTo>
                  <a:cubicBezTo>
                    <a:pt x="197" y="4819"/>
                    <a:pt x="132" y="5164"/>
                    <a:pt x="1" y="5491"/>
                  </a:cubicBezTo>
                  <a:cubicBezTo>
                    <a:pt x="296" y="5295"/>
                    <a:pt x="476" y="4934"/>
                    <a:pt x="443" y="4573"/>
                  </a:cubicBezTo>
                  <a:cubicBezTo>
                    <a:pt x="428" y="3931"/>
                    <a:pt x="498" y="3202"/>
                    <a:pt x="695" y="3202"/>
                  </a:cubicBezTo>
                  <a:cubicBezTo>
                    <a:pt x="709" y="3202"/>
                    <a:pt x="723" y="3205"/>
                    <a:pt x="738" y="3213"/>
                  </a:cubicBezTo>
                  <a:cubicBezTo>
                    <a:pt x="968" y="3311"/>
                    <a:pt x="788" y="3574"/>
                    <a:pt x="706" y="3721"/>
                  </a:cubicBezTo>
                  <a:cubicBezTo>
                    <a:pt x="607" y="3869"/>
                    <a:pt x="443" y="4541"/>
                    <a:pt x="1165" y="4950"/>
                  </a:cubicBezTo>
                  <a:cubicBezTo>
                    <a:pt x="1165" y="4950"/>
                    <a:pt x="935" y="4426"/>
                    <a:pt x="1328" y="4147"/>
                  </a:cubicBezTo>
                  <a:cubicBezTo>
                    <a:pt x="1738" y="3869"/>
                    <a:pt x="2000" y="3705"/>
                    <a:pt x="1951" y="3115"/>
                  </a:cubicBezTo>
                  <a:cubicBezTo>
                    <a:pt x="1908" y="2611"/>
                    <a:pt x="2244" y="2170"/>
                    <a:pt x="2471" y="2170"/>
                  </a:cubicBezTo>
                  <a:cubicBezTo>
                    <a:pt x="2502" y="2170"/>
                    <a:pt x="2532" y="2179"/>
                    <a:pt x="2558" y="2197"/>
                  </a:cubicBezTo>
                  <a:cubicBezTo>
                    <a:pt x="2787" y="2344"/>
                    <a:pt x="2525" y="2557"/>
                    <a:pt x="2394" y="2607"/>
                  </a:cubicBezTo>
                  <a:cubicBezTo>
                    <a:pt x="2214" y="2721"/>
                    <a:pt x="2181" y="2984"/>
                    <a:pt x="2328" y="3131"/>
                  </a:cubicBezTo>
                  <a:cubicBezTo>
                    <a:pt x="2541" y="3393"/>
                    <a:pt x="2476" y="3705"/>
                    <a:pt x="2197" y="3787"/>
                  </a:cubicBezTo>
                  <a:cubicBezTo>
                    <a:pt x="2197" y="3787"/>
                    <a:pt x="2255" y="3794"/>
                    <a:pt x="2353" y="3794"/>
                  </a:cubicBezTo>
                  <a:cubicBezTo>
                    <a:pt x="2681" y="3794"/>
                    <a:pt x="3454" y="3716"/>
                    <a:pt x="3935" y="3033"/>
                  </a:cubicBezTo>
                  <a:cubicBezTo>
                    <a:pt x="4295" y="2508"/>
                    <a:pt x="4508" y="1918"/>
                    <a:pt x="4574" y="1295"/>
                  </a:cubicBezTo>
                  <a:cubicBezTo>
                    <a:pt x="4623" y="853"/>
                    <a:pt x="4541" y="394"/>
                    <a:pt x="432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 name="Google Shape;2492;p2"/>
            <p:cNvSpPr/>
            <p:nvPr/>
          </p:nvSpPr>
          <p:spPr>
            <a:xfrm>
              <a:off x="2169825" y="1917775"/>
              <a:ext cx="99600" cy="218400"/>
            </a:xfrm>
            <a:custGeom>
              <a:avLst/>
              <a:gdLst/>
              <a:ahLst/>
              <a:cxnLst/>
              <a:rect l="l" t="t" r="r" b="b"/>
              <a:pathLst>
                <a:path w="3984" h="8736" extrusionOk="0">
                  <a:moveTo>
                    <a:pt x="2053" y="0"/>
                  </a:moveTo>
                  <a:cubicBezTo>
                    <a:pt x="1529" y="0"/>
                    <a:pt x="1031" y="238"/>
                    <a:pt x="706" y="676"/>
                  </a:cubicBezTo>
                  <a:cubicBezTo>
                    <a:pt x="361" y="1168"/>
                    <a:pt x="312" y="1823"/>
                    <a:pt x="574" y="2364"/>
                  </a:cubicBezTo>
                  <a:cubicBezTo>
                    <a:pt x="810" y="2777"/>
                    <a:pt x="1250" y="3020"/>
                    <a:pt x="1710" y="3020"/>
                  </a:cubicBezTo>
                  <a:cubicBezTo>
                    <a:pt x="1889" y="3020"/>
                    <a:pt x="2072" y="2983"/>
                    <a:pt x="2246" y="2905"/>
                  </a:cubicBezTo>
                  <a:cubicBezTo>
                    <a:pt x="2951" y="2725"/>
                    <a:pt x="3082" y="1791"/>
                    <a:pt x="2476" y="1397"/>
                  </a:cubicBezTo>
                  <a:cubicBezTo>
                    <a:pt x="2396" y="1357"/>
                    <a:pt x="2314" y="1339"/>
                    <a:pt x="2235" y="1339"/>
                  </a:cubicBezTo>
                  <a:cubicBezTo>
                    <a:pt x="1893" y="1339"/>
                    <a:pt x="1602" y="1677"/>
                    <a:pt x="1722" y="2036"/>
                  </a:cubicBezTo>
                  <a:cubicBezTo>
                    <a:pt x="1859" y="2326"/>
                    <a:pt x="2182" y="2349"/>
                    <a:pt x="2311" y="2349"/>
                  </a:cubicBezTo>
                  <a:cubicBezTo>
                    <a:pt x="2336" y="2349"/>
                    <a:pt x="2353" y="2348"/>
                    <a:pt x="2361" y="2348"/>
                  </a:cubicBezTo>
                  <a:cubicBezTo>
                    <a:pt x="2427" y="2348"/>
                    <a:pt x="2427" y="2381"/>
                    <a:pt x="2427" y="2381"/>
                  </a:cubicBezTo>
                  <a:cubicBezTo>
                    <a:pt x="2485" y="2571"/>
                    <a:pt x="2230" y="2852"/>
                    <a:pt x="1767" y="2852"/>
                  </a:cubicBezTo>
                  <a:cubicBezTo>
                    <a:pt x="1711" y="2852"/>
                    <a:pt x="1652" y="2848"/>
                    <a:pt x="1591" y="2840"/>
                  </a:cubicBezTo>
                  <a:cubicBezTo>
                    <a:pt x="1394" y="2807"/>
                    <a:pt x="1214" y="2708"/>
                    <a:pt x="1083" y="2577"/>
                  </a:cubicBezTo>
                  <a:cubicBezTo>
                    <a:pt x="411" y="1922"/>
                    <a:pt x="738" y="545"/>
                    <a:pt x="1755" y="283"/>
                  </a:cubicBezTo>
                  <a:cubicBezTo>
                    <a:pt x="1880" y="246"/>
                    <a:pt x="2012" y="229"/>
                    <a:pt x="2147" y="229"/>
                  </a:cubicBezTo>
                  <a:cubicBezTo>
                    <a:pt x="2311" y="229"/>
                    <a:pt x="2478" y="254"/>
                    <a:pt x="2640" y="299"/>
                  </a:cubicBezTo>
                  <a:cubicBezTo>
                    <a:pt x="2820" y="348"/>
                    <a:pt x="3000" y="446"/>
                    <a:pt x="3164" y="561"/>
                  </a:cubicBezTo>
                  <a:cubicBezTo>
                    <a:pt x="3508" y="840"/>
                    <a:pt x="3722" y="1266"/>
                    <a:pt x="3754" y="1709"/>
                  </a:cubicBezTo>
                  <a:cubicBezTo>
                    <a:pt x="3820" y="2446"/>
                    <a:pt x="3443" y="3184"/>
                    <a:pt x="2869" y="3725"/>
                  </a:cubicBezTo>
                  <a:cubicBezTo>
                    <a:pt x="2296" y="4249"/>
                    <a:pt x="1542" y="4561"/>
                    <a:pt x="968" y="5102"/>
                  </a:cubicBezTo>
                  <a:cubicBezTo>
                    <a:pt x="411" y="5593"/>
                    <a:pt x="66" y="6314"/>
                    <a:pt x="17" y="7068"/>
                  </a:cubicBezTo>
                  <a:cubicBezTo>
                    <a:pt x="1" y="7757"/>
                    <a:pt x="394" y="8495"/>
                    <a:pt x="1033" y="8675"/>
                  </a:cubicBezTo>
                  <a:cubicBezTo>
                    <a:pt x="1164" y="8716"/>
                    <a:pt x="1298" y="8736"/>
                    <a:pt x="1430" y="8736"/>
                  </a:cubicBezTo>
                  <a:cubicBezTo>
                    <a:pt x="1923" y="8736"/>
                    <a:pt x="2383" y="8459"/>
                    <a:pt x="2525" y="8019"/>
                  </a:cubicBezTo>
                  <a:cubicBezTo>
                    <a:pt x="2705" y="7544"/>
                    <a:pt x="2492" y="7003"/>
                    <a:pt x="2033" y="6773"/>
                  </a:cubicBezTo>
                  <a:cubicBezTo>
                    <a:pt x="1935" y="6724"/>
                    <a:pt x="1820" y="6691"/>
                    <a:pt x="1705" y="6691"/>
                  </a:cubicBezTo>
                  <a:cubicBezTo>
                    <a:pt x="1668" y="6687"/>
                    <a:pt x="1631" y="6684"/>
                    <a:pt x="1594" y="6684"/>
                  </a:cubicBezTo>
                  <a:cubicBezTo>
                    <a:pt x="1245" y="6684"/>
                    <a:pt x="940" y="6891"/>
                    <a:pt x="837" y="7232"/>
                  </a:cubicBezTo>
                  <a:cubicBezTo>
                    <a:pt x="720" y="7726"/>
                    <a:pt x="994" y="7993"/>
                    <a:pt x="1308" y="7993"/>
                  </a:cubicBezTo>
                  <a:cubicBezTo>
                    <a:pt x="1391" y="7993"/>
                    <a:pt x="1476" y="7975"/>
                    <a:pt x="1558" y="7937"/>
                  </a:cubicBezTo>
                  <a:cubicBezTo>
                    <a:pt x="1869" y="7773"/>
                    <a:pt x="1919" y="7347"/>
                    <a:pt x="1673" y="7118"/>
                  </a:cubicBezTo>
                  <a:cubicBezTo>
                    <a:pt x="1585" y="7039"/>
                    <a:pt x="1479" y="7002"/>
                    <a:pt x="1373" y="7002"/>
                  </a:cubicBezTo>
                  <a:cubicBezTo>
                    <a:pt x="1302" y="7002"/>
                    <a:pt x="1231" y="7019"/>
                    <a:pt x="1165" y="7052"/>
                  </a:cubicBezTo>
                  <a:cubicBezTo>
                    <a:pt x="1142" y="7066"/>
                    <a:pt x="1128" y="7070"/>
                    <a:pt x="1120" y="7070"/>
                  </a:cubicBezTo>
                  <a:cubicBezTo>
                    <a:pt x="1098" y="7070"/>
                    <a:pt x="1115" y="7036"/>
                    <a:pt x="1115" y="7036"/>
                  </a:cubicBezTo>
                  <a:cubicBezTo>
                    <a:pt x="1226" y="6814"/>
                    <a:pt x="1512" y="6787"/>
                    <a:pt x="1648" y="6787"/>
                  </a:cubicBezTo>
                  <a:cubicBezTo>
                    <a:pt x="1693" y="6787"/>
                    <a:pt x="1722" y="6790"/>
                    <a:pt x="1722" y="6790"/>
                  </a:cubicBezTo>
                  <a:cubicBezTo>
                    <a:pt x="1820" y="6790"/>
                    <a:pt x="1902" y="6806"/>
                    <a:pt x="1984" y="6839"/>
                  </a:cubicBezTo>
                  <a:cubicBezTo>
                    <a:pt x="2443" y="7019"/>
                    <a:pt x="2640" y="7544"/>
                    <a:pt x="2443" y="8003"/>
                  </a:cubicBezTo>
                  <a:cubicBezTo>
                    <a:pt x="2316" y="8383"/>
                    <a:pt x="1906" y="8626"/>
                    <a:pt x="1461" y="8626"/>
                  </a:cubicBezTo>
                  <a:cubicBezTo>
                    <a:pt x="1330" y="8626"/>
                    <a:pt x="1196" y="8605"/>
                    <a:pt x="1066" y="8560"/>
                  </a:cubicBezTo>
                  <a:cubicBezTo>
                    <a:pt x="492" y="8396"/>
                    <a:pt x="148" y="7708"/>
                    <a:pt x="165" y="7052"/>
                  </a:cubicBezTo>
                  <a:cubicBezTo>
                    <a:pt x="214" y="6347"/>
                    <a:pt x="542" y="5675"/>
                    <a:pt x="1083" y="5200"/>
                  </a:cubicBezTo>
                  <a:cubicBezTo>
                    <a:pt x="1623" y="4708"/>
                    <a:pt x="2394" y="4430"/>
                    <a:pt x="2984" y="3839"/>
                  </a:cubicBezTo>
                  <a:cubicBezTo>
                    <a:pt x="3574" y="3282"/>
                    <a:pt x="3984" y="2495"/>
                    <a:pt x="3918" y="1692"/>
                  </a:cubicBezTo>
                  <a:cubicBezTo>
                    <a:pt x="3853" y="905"/>
                    <a:pt x="3295" y="250"/>
                    <a:pt x="2541" y="69"/>
                  </a:cubicBezTo>
                  <a:cubicBezTo>
                    <a:pt x="2379" y="23"/>
                    <a:pt x="2214" y="0"/>
                    <a:pt x="205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3" name="Google Shape;2493;p2"/>
            <p:cNvSpPr/>
            <p:nvPr/>
          </p:nvSpPr>
          <p:spPr>
            <a:xfrm>
              <a:off x="2171475" y="2000625"/>
              <a:ext cx="43050" cy="60275"/>
            </a:xfrm>
            <a:custGeom>
              <a:avLst/>
              <a:gdLst/>
              <a:ahLst/>
              <a:cxnLst/>
              <a:rect l="l" t="t" r="r" b="b"/>
              <a:pathLst>
                <a:path w="1722" h="2411" extrusionOk="0">
                  <a:moveTo>
                    <a:pt x="1508" y="1"/>
                  </a:moveTo>
                  <a:cubicBezTo>
                    <a:pt x="1508" y="1"/>
                    <a:pt x="1377" y="50"/>
                    <a:pt x="1361" y="165"/>
                  </a:cubicBezTo>
                  <a:cubicBezTo>
                    <a:pt x="1346" y="241"/>
                    <a:pt x="1246" y="331"/>
                    <a:pt x="1076" y="331"/>
                  </a:cubicBezTo>
                  <a:cubicBezTo>
                    <a:pt x="1062" y="331"/>
                    <a:pt x="1048" y="330"/>
                    <a:pt x="1033" y="329"/>
                  </a:cubicBezTo>
                  <a:cubicBezTo>
                    <a:pt x="836" y="329"/>
                    <a:pt x="0" y="394"/>
                    <a:pt x="66" y="2410"/>
                  </a:cubicBezTo>
                  <a:cubicBezTo>
                    <a:pt x="66" y="2410"/>
                    <a:pt x="131" y="1673"/>
                    <a:pt x="771" y="1394"/>
                  </a:cubicBezTo>
                  <a:cubicBezTo>
                    <a:pt x="1394" y="1116"/>
                    <a:pt x="1721" y="853"/>
                    <a:pt x="1607" y="476"/>
                  </a:cubicBezTo>
                  <a:cubicBezTo>
                    <a:pt x="1492" y="83"/>
                    <a:pt x="1508" y="1"/>
                    <a:pt x="150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4" name="Google Shape;2494;p2"/>
            <p:cNvSpPr/>
            <p:nvPr/>
          </p:nvSpPr>
          <p:spPr>
            <a:xfrm>
              <a:off x="2189100" y="1822375"/>
              <a:ext cx="159825" cy="250825"/>
            </a:xfrm>
            <a:custGeom>
              <a:avLst/>
              <a:gdLst/>
              <a:ahLst/>
              <a:cxnLst/>
              <a:rect l="l" t="t" r="r" b="b"/>
              <a:pathLst>
                <a:path w="6393" h="10033" extrusionOk="0">
                  <a:moveTo>
                    <a:pt x="5245" y="1"/>
                  </a:moveTo>
                  <a:cubicBezTo>
                    <a:pt x="2885" y="673"/>
                    <a:pt x="4164" y="2197"/>
                    <a:pt x="4262" y="4426"/>
                  </a:cubicBezTo>
                  <a:cubicBezTo>
                    <a:pt x="4344" y="6279"/>
                    <a:pt x="3262" y="7983"/>
                    <a:pt x="1557" y="8688"/>
                  </a:cubicBezTo>
                  <a:cubicBezTo>
                    <a:pt x="230" y="9229"/>
                    <a:pt x="0" y="10032"/>
                    <a:pt x="0" y="10032"/>
                  </a:cubicBezTo>
                  <a:cubicBezTo>
                    <a:pt x="308" y="9500"/>
                    <a:pt x="664" y="9330"/>
                    <a:pt x="964" y="9330"/>
                  </a:cubicBezTo>
                  <a:cubicBezTo>
                    <a:pt x="1192" y="9330"/>
                    <a:pt x="1388" y="9427"/>
                    <a:pt x="1508" y="9540"/>
                  </a:cubicBezTo>
                  <a:cubicBezTo>
                    <a:pt x="1612" y="9633"/>
                    <a:pt x="1712" y="9662"/>
                    <a:pt x="1806" y="9662"/>
                  </a:cubicBezTo>
                  <a:cubicBezTo>
                    <a:pt x="1971" y="9662"/>
                    <a:pt x="2119" y="9572"/>
                    <a:pt x="2243" y="9572"/>
                  </a:cubicBezTo>
                  <a:cubicBezTo>
                    <a:pt x="2249" y="9572"/>
                    <a:pt x="2256" y="9573"/>
                    <a:pt x="2262" y="9573"/>
                  </a:cubicBezTo>
                  <a:cubicBezTo>
                    <a:pt x="2442" y="9590"/>
                    <a:pt x="2328" y="9803"/>
                    <a:pt x="2328" y="9803"/>
                  </a:cubicBezTo>
                  <a:cubicBezTo>
                    <a:pt x="2656" y="9639"/>
                    <a:pt x="2770" y="9229"/>
                    <a:pt x="2557" y="8934"/>
                  </a:cubicBezTo>
                  <a:cubicBezTo>
                    <a:pt x="2473" y="8780"/>
                    <a:pt x="2305" y="8697"/>
                    <a:pt x="2135" y="8697"/>
                  </a:cubicBezTo>
                  <a:cubicBezTo>
                    <a:pt x="2106" y="8697"/>
                    <a:pt x="2077" y="8700"/>
                    <a:pt x="2049" y="8704"/>
                  </a:cubicBezTo>
                  <a:cubicBezTo>
                    <a:pt x="2049" y="8704"/>
                    <a:pt x="2262" y="8655"/>
                    <a:pt x="3295" y="7803"/>
                  </a:cubicBezTo>
                  <a:cubicBezTo>
                    <a:pt x="4590" y="6738"/>
                    <a:pt x="4524" y="7098"/>
                    <a:pt x="5458" y="6623"/>
                  </a:cubicBezTo>
                  <a:cubicBezTo>
                    <a:pt x="6393" y="6131"/>
                    <a:pt x="6065" y="5131"/>
                    <a:pt x="6065" y="5131"/>
                  </a:cubicBezTo>
                  <a:lnTo>
                    <a:pt x="6065" y="5131"/>
                  </a:lnTo>
                  <a:cubicBezTo>
                    <a:pt x="6019" y="5252"/>
                    <a:pt x="5960" y="5430"/>
                    <a:pt x="5497" y="5430"/>
                  </a:cubicBezTo>
                  <a:cubicBezTo>
                    <a:pt x="5460" y="5430"/>
                    <a:pt x="5420" y="5429"/>
                    <a:pt x="5376" y="5426"/>
                  </a:cubicBezTo>
                  <a:cubicBezTo>
                    <a:pt x="5351" y="5424"/>
                    <a:pt x="5326" y="5423"/>
                    <a:pt x="5300" y="5423"/>
                  </a:cubicBezTo>
                  <a:cubicBezTo>
                    <a:pt x="4952" y="5423"/>
                    <a:pt x="4628" y="5631"/>
                    <a:pt x="4475" y="5967"/>
                  </a:cubicBezTo>
                  <a:cubicBezTo>
                    <a:pt x="4409" y="6082"/>
                    <a:pt x="4311" y="6180"/>
                    <a:pt x="4213" y="6246"/>
                  </a:cubicBezTo>
                  <a:cubicBezTo>
                    <a:pt x="4541" y="5918"/>
                    <a:pt x="4606" y="5148"/>
                    <a:pt x="4704" y="4508"/>
                  </a:cubicBezTo>
                  <a:cubicBezTo>
                    <a:pt x="4803" y="3869"/>
                    <a:pt x="5098" y="4066"/>
                    <a:pt x="5672" y="3689"/>
                  </a:cubicBezTo>
                  <a:cubicBezTo>
                    <a:pt x="6229" y="3295"/>
                    <a:pt x="5934" y="2804"/>
                    <a:pt x="5868" y="2656"/>
                  </a:cubicBezTo>
                  <a:cubicBezTo>
                    <a:pt x="5835" y="2509"/>
                    <a:pt x="5852" y="2361"/>
                    <a:pt x="5885" y="2230"/>
                  </a:cubicBezTo>
                  <a:lnTo>
                    <a:pt x="5885" y="2230"/>
                  </a:lnTo>
                  <a:cubicBezTo>
                    <a:pt x="5885" y="2230"/>
                    <a:pt x="5852" y="2328"/>
                    <a:pt x="5458" y="2394"/>
                  </a:cubicBezTo>
                  <a:cubicBezTo>
                    <a:pt x="5147" y="2427"/>
                    <a:pt x="4901" y="2656"/>
                    <a:pt x="4852" y="2968"/>
                  </a:cubicBezTo>
                  <a:cubicBezTo>
                    <a:pt x="4852" y="3118"/>
                    <a:pt x="4749" y="3303"/>
                    <a:pt x="4601" y="3303"/>
                  </a:cubicBezTo>
                  <a:cubicBezTo>
                    <a:pt x="4572" y="3303"/>
                    <a:pt x="4540" y="3295"/>
                    <a:pt x="4508" y="3279"/>
                  </a:cubicBezTo>
                  <a:cubicBezTo>
                    <a:pt x="4327" y="3164"/>
                    <a:pt x="4393" y="2886"/>
                    <a:pt x="4393" y="2886"/>
                  </a:cubicBezTo>
                  <a:cubicBezTo>
                    <a:pt x="4606" y="2295"/>
                    <a:pt x="5180" y="2525"/>
                    <a:pt x="5622" y="1837"/>
                  </a:cubicBezTo>
                  <a:cubicBezTo>
                    <a:pt x="6032" y="1214"/>
                    <a:pt x="5475" y="591"/>
                    <a:pt x="5278" y="410"/>
                  </a:cubicBezTo>
                  <a:cubicBezTo>
                    <a:pt x="5163" y="312"/>
                    <a:pt x="5147" y="132"/>
                    <a:pt x="52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5" name="Google Shape;2495;p2"/>
            <p:cNvSpPr/>
            <p:nvPr/>
          </p:nvSpPr>
          <p:spPr>
            <a:xfrm>
              <a:off x="2233350" y="1758750"/>
              <a:ext cx="68875" cy="268950"/>
            </a:xfrm>
            <a:custGeom>
              <a:avLst/>
              <a:gdLst/>
              <a:ahLst/>
              <a:cxnLst/>
              <a:rect l="l" t="t" r="r" b="b"/>
              <a:pathLst>
                <a:path w="2755" h="10758" extrusionOk="0">
                  <a:moveTo>
                    <a:pt x="1450" y="1"/>
                  </a:moveTo>
                  <a:cubicBezTo>
                    <a:pt x="1118" y="1"/>
                    <a:pt x="776" y="124"/>
                    <a:pt x="509" y="415"/>
                  </a:cubicBezTo>
                  <a:cubicBezTo>
                    <a:pt x="164" y="857"/>
                    <a:pt x="0" y="1415"/>
                    <a:pt x="33" y="1972"/>
                  </a:cubicBezTo>
                  <a:cubicBezTo>
                    <a:pt x="50" y="2497"/>
                    <a:pt x="164" y="3021"/>
                    <a:pt x="345" y="3513"/>
                  </a:cubicBezTo>
                  <a:cubicBezTo>
                    <a:pt x="1197" y="5545"/>
                    <a:pt x="2082" y="7512"/>
                    <a:pt x="1541" y="8955"/>
                  </a:cubicBezTo>
                  <a:cubicBezTo>
                    <a:pt x="1279" y="9692"/>
                    <a:pt x="771" y="10332"/>
                    <a:pt x="82" y="10758"/>
                  </a:cubicBezTo>
                  <a:cubicBezTo>
                    <a:pt x="787" y="10364"/>
                    <a:pt x="1328" y="9725"/>
                    <a:pt x="1607" y="8971"/>
                  </a:cubicBezTo>
                  <a:cubicBezTo>
                    <a:pt x="2230" y="7512"/>
                    <a:pt x="1344" y="5463"/>
                    <a:pt x="525" y="3447"/>
                  </a:cubicBezTo>
                  <a:cubicBezTo>
                    <a:pt x="345" y="2972"/>
                    <a:pt x="230" y="2464"/>
                    <a:pt x="213" y="1956"/>
                  </a:cubicBezTo>
                  <a:cubicBezTo>
                    <a:pt x="164" y="1431"/>
                    <a:pt x="312" y="923"/>
                    <a:pt x="623" y="513"/>
                  </a:cubicBezTo>
                  <a:cubicBezTo>
                    <a:pt x="864" y="235"/>
                    <a:pt x="1184" y="116"/>
                    <a:pt x="1496" y="116"/>
                  </a:cubicBezTo>
                  <a:cubicBezTo>
                    <a:pt x="2011" y="116"/>
                    <a:pt x="2502" y="443"/>
                    <a:pt x="2574" y="923"/>
                  </a:cubicBezTo>
                  <a:cubicBezTo>
                    <a:pt x="2682" y="1448"/>
                    <a:pt x="2282" y="1929"/>
                    <a:pt x="1756" y="1929"/>
                  </a:cubicBezTo>
                  <a:cubicBezTo>
                    <a:pt x="1723" y="1929"/>
                    <a:pt x="1690" y="1927"/>
                    <a:pt x="1656" y="1923"/>
                  </a:cubicBezTo>
                  <a:cubicBezTo>
                    <a:pt x="1623" y="1906"/>
                    <a:pt x="1607" y="1906"/>
                    <a:pt x="1590" y="1890"/>
                  </a:cubicBezTo>
                  <a:cubicBezTo>
                    <a:pt x="1525" y="1874"/>
                    <a:pt x="1459" y="1824"/>
                    <a:pt x="1410" y="1759"/>
                  </a:cubicBezTo>
                  <a:cubicBezTo>
                    <a:pt x="1410" y="1759"/>
                    <a:pt x="1377" y="1693"/>
                    <a:pt x="1410" y="1661"/>
                  </a:cubicBezTo>
                  <a:cubicBezTo>
                    <a:pt x="1459" y="1611"/>
                    <a:pt x="1803" y="1644"/>
                    <a:pt x="1820" y="1316"/>
                  </a:cubicBezTo>
                  <a:cubicBezTo>
                    <a:pt x="1841" y="1065"/>
                    <a:pt x="1634" y="907"/>
                    <a:pt x="1423" y="907"/>
                  </a:cubicBezTo>
                  <a:cubicBezTo>
                    <a:pt x="1303" y="907"/>
                    <a:pt x="1182" y="958"/>
                    <a:pt x="1099" y="1070"/>
                  </a:cubicBezTo>
                  <a:cubicBezTo>
                    <a:pt x="902" y="1333"/>
                    <a:pt x="1181" y="1939"/>
                    <a:pt x="1705" y="1972"/>
                  </a:cubicBezTo>
                  <a:lnTo>
                    <a:pt x="1853" y="1972"/>
                  </a:lnTo>
                  <a:cubicBezTo>
                    <a:pt x="2377" y="1923"/>
                    <a:pt x="2754" y="1431"/>
                    <a:pt x="2656" y="907"/>
                  </a:cubicBezTo>
                  <a:cubicBezTo>
                    <a:pt x="2593" y="384"/>
                    <a:pt x="2037" y="1"/>
                    <a:pt x="145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6" name="Google Shape;2496;p2"/>
            <p:cNvSpPr/>
            <p:nvPr/>
          </p:nvSpPr>
          <p:spPr>
            <a:xfrm>
              <a:off x="1943225" y="2072125"/>
              <a:ext cx="227050" cy="157950"/>
            </a:xfrm>
            <a:custGeom>
              <a:avLst/>
              <a:gdLst/>
              <a:ahLst/>
              <a:cxnLst/>
              <a:rect l="l" t="t" r="r" b="b"/>
              <a:pathLst>
                <a:path w="9082" h="6318" extrusionOk="0">
                  <a:moveTo>
                    <a:pt x="2013" y="1"/>
                  </a:moveTo>
                  <a:cubicBezTo>
                    <a:pt x="1100" y="1"/>
                    <a:pt x="82" y="653"/>
                    <a:pt x="49" y="1845"/>
                  </a:cubicBezTo>
                  <a:cubicBezTo>
                    <a:pt x="0" y="2714"/>
                    <a:pt x="476" y="3533"/>
                    <a:pt x="1246" y="3943"/>
                  </a:cubicBezTo>
                  <a:cubicBezTo>
                    <a:pt x="1740" y="4200"/>
                    <a:pt x="2291" y="4303"/>
                    <a:pt x="2857" y="4303"/>
                  </a:cubicBezTo>
                  <a:cubicBezTo>
                    <a:pt x="3192" y="4303"/>
                    <a:pt x="3533" y="4267"/>
                    <a:pt x="3869" y="4206"/>
                  </a:cubicBezTo>
                  <a:cubicBezTo>
                    <a:pt x="4754" y="3960"/>
                    <a:pt x="5573" y="3632"/>
                    <a:pt x="6393" y="3419"/>
                  </a:cubicBezTo>
                  <a:cubicBezTo>
                    <a:pt x="6591" y="3370"/>
                    <a:pt x="6793" y="3346"/>
                    <a:pt x="6993" y="3346"/>
                  </a:cubicBezTo>
                  <a:cubicBezTo>
                    <a:pt x="7605" y="3346"/>
                    <a:pt x="8190" y="3576"/>
                    <a:pt x="8524" y="4058"/>
                  </a:cubicBezTo>
                  <a:cubicBezTo>
                    <a:pt x="8966" y="4632"/>
                    <a:pt x="8999" y="5566"/>
                    <a:pt x="8458" y="5976"/>
                  </a:cubicBezTo>
                  <a:cubicBezTo>
                    <a:pt x="8244" y="6138"/>
                    <a:pt x="7987" y="6213"/>
                    <a:pt x="7739" y="6213"/>
                  </a:cubicBezTo>
                  <a:cubicBezTo>
                    <a:pt x="7359" y="6213"/>
                    <a:pt x="7001" y="6037"/>
                    <a:pt x="6852" y="5730"/>
                  </a:cubicBezTo>
                  <a:cubicBezTo>
                    <a:pt x="6540" y="5222"/>
                    <a:pt x="6786" y="4583"/>
                    <a:pt x="7245" y="4451"/>
                  </a:cubicBezTo>
                  <a:cubicBezTo>
                    <a:pt x="7341" y="4413"/>
                    <a:pt x="7439" y="4394"/>
                    <a:pt x="7536" y="4394"/>
                  </a:cubicBezTo>
                  <a:cubicBezTo>
                    <a:pt x="7771" y="4394"/>
                    <a:pt x="7996" y="4505"/>
                    <a:pt x="8147" y="4714"/>
                  </a:cubicBezTo>
                  <a:cubicBezTo>
                    <a:pt x="8245" y="4894"/>
                    <a:pt x="8245" y="5091"/>
                    <a:pt x="8180" y="5287"/>
                  </a:cubicBezTo>
                  <a:cubicBezTo>
                    <a:pt x="8166" y="5314"/>
                    <a:pt x="8108" y="5398"/>
                    <a:pt x="8060" y="5398"/>
                  </a:cubicBezTo>
                  <a:cubicBezTo>
                    <a:pt x="8050" y="5398"/>
                    <a:pt x="8041" y="5394"/>
                    <a:pt x="8032" y="5386"/>
                  </a:cubicBezTo>
                  <a:cubicBezTo>
                    <a:pt x="7966" y="5320"/>
                    <a:pt x="8032" y="4976"/>
                    <a:pt x="7655" y="4927"/>
                  </a:cubicBezTo>
                  <a:cubicBezTo>
                    <a:pt x="7641" y="4925"/>
                    <a:pt x="7627" y="4924"/>
                    <a:pt x="7613" y="4924"/>
                  </a:cubicBezTo>
                  <a:cubicBezTo>
                    <a:pt x="7285" y="4924"/>
                    <a:pt x="7177" y="5474"/>
                    <a:pt x="7508" y="5615"/>
                  </a:cubicBezTo>
                  <a:cubicBezTo>
                    <a:pt x="7581" y="5648"/>
                    <a:pt x="7658" y="5663"/>
                    <a:pt x="7733" y="5663"/>
                  </a:cubicBezTo>
                  <a:cubicBezTo>
                    <a:pt x="7958" y="5663"/>
                    <a:pt x="8167" y="5525"/>
                    <a:pt x="8229" y="5304"/>
                  </a:cubicBezTo>
                  <a:lnTo>
                    <a:pt x="8229" y="5271"/>
                  </a:lnTo>
                  <a:cubicBezTo>
                    <a:pt x="8245" y="5271"/>
                    <a:pt x="8245" y="5255"/>
                    <a:pt x="8245" y="5238"/>
                  </a:cubicBezTo>
                  <a:lnTo>
                    <a:pt x="8245" y="5222"/>
                  </a:lnTo>
                  <a:cubicBezTo>
                    <a:pt x="8278" y="5091"/>
                    <a:pt x="8262" y="4960"/>
                    <a:pt x="8229" y="4845"/>
                  </a:cubicBezTo>
                  <a:cubicBezTo>
                    <a:pt x="8116" y="4533"/>
                    <a:pt x="7824" y="4344"/>
                    <a:pt x="7510" y="4344"/>
                  </a:cubicBezTo>
                  <a:cubicBezTo>
                    <a:pt x="7411" y="4344"/>
                    <a:pt x="7310" y="4363"/>
                    <a:pt x="7212" y="4402"/>
                  </a:cubicBezTo>
                  <a:cubicBezTo>
                    <a:pt x="6721" y="4517"/>
                    <a:pt x="6426" y="5222"/>
                    <a:pt x="6770" y="5763"/>
                  </a:cubicBezTo>
                  <a:cubicBezTo>
                    <a:pt x="6943" y="6110"/>
                    <a:pt x="7359" y="6317"/>
                    <a:pt x="7786" y="6317"/>
                  </a:cubicBezTo>
                  <a:cubicBezTo>
                    <a:pt x="8044" y="6317"/>
                    <a:pt x="8307" y="6241"/>
                    <a:pt x="8524" y="6074"/>
                  </a:cubicBezTo>
                  <a:cubicBezTo>
                    <a:pt x="8966" y="5730"/>
                    <a:pt x="9081" y="5140"/>
                    <a:pt x="8934" y="4583"/>
                  </a:cubicBezTo>
                  <a:cubicBezTo>
                    <a:pt x="8835" y="4042"/>
                    <a:pt x="8475" y="3173"/>
                    <a:pt x="7212" y="2894"/>
                  </a:cubicBezTo>
                  <a:cubicBezTo>
                    <a:pt x="7067" y="2862"/>
                    <a:pt x="6919" y="2847"/>
                    <a:pt x="6768" y="2847"/>
                  </a:cubicBezTo>
                  <a:cubicBezTo>
                    <a:pt x="5444" y="2847"/>
                    <a:pt x="3912" y="3973"/>
                    <a:pt x="2345" y="3973"/>
                  </a:cubicBezTo>
                  <a:cubicBezTo>
                    <a:pt x="2116" y="3973"/>
                    <a:pt x="1886" y="3949"/>
                    <a:pt x="1656" y="3894"/>
                  </a:cubicBezTo>
                  <a:cubicBezTo>
                    <a:pt x="1557" y="3878"/>
                    <a:pt x="1459" y="3845"/>
                    <a:pt x="1377" y="3812"/>
                  </a:cubicBezTo>
                  <a:cubicBezTo>
                    <a:pt x="1361" y="3812"/>
                    <a:pt x="1344" y="3796"/>
                    <a:pt x="1312" y="3796"/>
                  </a:cubicBezTo>
                  <a:cubicBezTo>
                    <a:pt x="607" y="3419"/>
                    <a:pt x="164" y="2665"/>
                    <a:pt x="181" y="1862"/>
                  </a:cubicBezTo>
                  <a:cubicBezTo>
                    <a:pt x="203" y="744"/>
                    <a:pt x="1174" y="112"/>
                    <a:pt x="2045" y="112"/>
                  </a:cubicBezTo>
                  <a:cubicBezTo>
                    <a:pt x="2464" y="112"/>
                    <a:pt x="2859" y="258"/>
                    <a:pt x="3115" y="567"/>
                  </a:cubicBezTo>
                  <a:cubicBezTo>
                    <a:pt x="3574" y="1009"/>
                    <a:pt x="3541" y="1763"/>
                    <a:pt x="3033" y="2173"/>
                  </a:cubicBezTo>
                  <a:cubicBezTo>
                    <a:pt x="2951" y="2239"/>
                    <a:pt x="2869" y="2271"/>
                    <a:pt x="2770" y="2304"/>
                  </a:cubicBezTo>
                  <a:cubicBezTo>
                    <a:pt x="2709" y="2316"/>
                    <a:pt x="2646" y="2323"/>
                    <a:pt x="2584" y="2323"/>
                  </a:cubicBezTo>
                  <a:cubicBezTo>
                    <a:pt x="2398" y="2323"/>
                    <a:pt x="2213" y="2267"/>
                    <a:pt x="2066" y="2157"/>
                  </a:cubicBezTo>
                  <a:cubicBezTo>
                    <a:pt x="1951" y="2075"/>
                    <a:pt x="1885" y="1911"/>
                    <a:pt x="1934" y="1780"/>
                  </a:cubicBezTo>
                  <a:lnTo>
                    <a:pt x="1934" y="1780"/>
                  </a:lnTo>
                  <a:cubicBezTo>
                    <a:pt x="2010" y="1855"/>
                    <a:pt x="2114" y="1895"/>
                    <a:pt x="2218" y="1895"/>
                  </a:cubicBezTo>
                  <a:cubicBezTo>
                    <a:pt x="2272" y="1895"/>
                    <a:pt x="2326" y="1884"/>
                    <a:pt x="2377" y="1862"/>
                  </a:cubicBezTo>
                  <a:cubicBezTo>
                    <a:pt x="2607" y="1714"/>
                    <a:pt x="2541" y="1321"/>
                    <a:pt x="2213" y="1222"/>
                  </a:cubicBezTo>
                  <a:cubicBezTo>
                    <a:pt x="2186" y="1215"/>
                    <a:pt x="2159" y="1211"/>
                    <a:pt x="2133" y="1211"/>
                  </a:cubicBezTo>
                  <a:cubicBezTo>
                    <a:pt x="1803" y="1211"/>
                    <a:pt x="1524" y="1748"/>
                    <a:pt x="1918" y="2173"/>
                  </a:cubicBezTo>
                  <a:cubicBezTo>
                    <a:pt x="2064" y="2319"/>
                    <a:pt x="2272" y="2401"/>
                    <a:pt x="2483" y="2401"/>
                  </a:cubicBezTo>
                  <a:cubicBezTo>
                    <a:pt x="2558" y="2401"/>
                    <a:pt x="2632" y="2391"/>
                    <a:pt x="2705" y="2370"/>
                  </a:cubicBezTo>
                  <a:cubicBezTo>
                    <a:pt x="2738" y="2370"/>
                    <a:pt x="2770" y="2353"/>
                    <a:pt x="2787" y="2353"/>
                  </a:cubicBezTo>
                  <a:lnTo>
                    <a:pt x="2869" y="2321"/>
                  </a:lnTo>
                  <a:lnTo>
                    <a:pt x="2902" y="2321"/>
                  </a:lnTo>
                  <a:cubicBezTo>
                    <a:pt x="3049" y="2255"/>
                    <a:pt x="3180" y="2140"/>
                    <a:pt x="3279" y="2009"/>
                  </a:cubicBezTo>
                  <a:cubicBezTo>
                    <a:pt x="3606" y="1534"/>
                    <a:pt x="3557" y="911"/>
                    <a:pt x="3164" y="501"/>
                  </a:cubicBezTo>
                  <a:cubicBezTo>
                    <a:pt x="2897" y="163"/>
                    <a:pt x="2468" y="1"/>
                    <a:pt x="20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7" name="Google Shape;2497;p2"/>
            <p:cNvSpPr/>
            <p:nvPr/>
          </p:nvSpPr>
          <p:spPr>
            <a:xfrm>
              <a:off x="1982150" y="2162025"/>
              <a:ext cx="161475" cy="92300"/>
            </a:xfrm>
            <a:custGeom>
              <a:avLst/>
              <a:gdLst/>
              <a:ahLst/>
              <a:cxnLst/>
              <a:rect l="l" t="t" r="r" b="b"/>
              <a:pathLst>
                <a:path w="6459" h="3692" extrusionOk="0">
                  <a:moveTo>
                    <a:pt x="5511" y="0"/>
                  </a:moveTo>
                  <a:cubicBezTo>
                    <a:pt x="5261" y="0"/>
                    <a:pt x="4964" y="44"/>
                    <a:pt x="4623" y="167"/>
                  </a:cubicBezTo>
                  <a:cubicBezTo>
                    <a:pt x="3775" y="457"/>
                    <a:pt x="2582" y="1019"/>
                    <a:pt x="1411" y="1019"/>
                  </a:cubicBezTo>
                  <a:cubicBezTo>
                    <a:pt x="929" y="1019"/>
                    <a:pt x="450" y="924"/>
                    <a:pt x="0" y="675"/>
                  </a:cubicBezTo>
                  <a:lnTo>
                    <a:pt x="0" y="675"/>
                  </a:lnTo>
                  <a:cubicBezTo>
                    <a:pt x="1" y="675"/>
                    <a:pt x="567" y="1333"/>
                    <a:pt x="1344" y="1333"/>
                  </a:cubicBezTo>
                  <a:cubicBezTo>
                    <a:pt x="1372" y="1333"/>
                    <a:pt x="1399" y="1332"/>
                    <a:pt x="1427" y="1331"/>
                  </a:cubicBezTo>
                  <a:cubicBezTo>
                    <a:pt x="1935" y="1294"/>
                    <a:pt x="2166" y="1151"/>
                    <a:pt x="2305" y="1151"/>
                  </a:cubicBezTo>
                  <a:cubicBezTo>
                    <a:pt x="2354" y="1151"/>
                    <a:pt x="2392" y="1169"/>
                    <a:pt x="2426" y="1216"/>
                  </a:cubicBezTo>
                  <a:cubicBezTo>
                    <a:pt x="2490" y="1304"/>
                    <a:pt x="2387" y="1364"/>
                    <a:pt x="2239" y="1364"/>
                  </a:cubicBezTo>
                  <a:cubicBezTo>
                    <a:pt x="2195" y="1364"/>
                    <a:pt x="2147" y="1358"/>
                    <a:pt x="2099" y="1347"/>
                  </a:cubicBezTo>
                  <a:cubicBezTo>
                    <a:pt x="2046" y="1329"/>
                    <a:pt x="1991" y="1320"/>
                    <a:pt x="1936" y="1320"/>
                  </a:cubicBezTo>
                  <a:cubicBezTo>
                    <a:pt x="1840" y="1320"/>
                    <a:pt x="1746" y="1350"/>
                    <a:pt x="1672" y="1413"/>
                  </a:cubicBezTo>
                  <a:cubicBezTo>
                    <a:pt x="1495" y="1574"/>
                    <a:pt x="1699" y="2085"/>
                    <a:pt x="1345" y="2085"/>
                  </a:cubicBezTo>
                  <a:cubicBezTo>
                    <a:pt x="1340" y="2085"/>
                    <a:pt x="1334" y="2085"/>
                    <a:pt x="1328" y="2085"/>
                  </a:cubicBezTo>
                  <a:lnTo>
                    <a:pt x="1328" y="2085"/>
                  </a:lnTo>
                  <a:cubicBezTo>
                    <a:pt x="1328" y="2085"/>
                    <a:pt x="1612" y="2451"/>
                    <a:pt x="2036" y="2451"/>
                  </a:cubicBezTo>
                  <a:cubicBezTo>
                    <a:pt x="2180" y="2451"/>
                    <a:pt x="2339" y="2410"/>
                    <a:pt x="2508" y="2298"/>
                  </a:cubicBezTo>
                  <a:cubicBezTo>
                    <a:pt x="3180" y="1872"/>
                    <a:pt x="2803" y="1364"/>
                    <a:pt x="3066" y="1232"/>
                  </a:cubicBezTo>
                  <a:cubicBezTo>
                    <a:pt x="3107" y="1210"/>
                    <a:pt x="3148" y="1200"/>
                    <a:pt x="3186" y="1200"/>
                  </a:cubicBezTo>
                  <a:cubicBezTo>
                    <a:pt x="3371" y="1200"/>
                    <a:pt x="3486" y="1441"/>
                    <a:pt x="3295" y="1659"/>
                  </a:cubicBezTo>
                  <a:cubicBezTo>
                    <a:pt x="3066" y="1937"/>
                    <a:pt x="2213" y="2872"/>
                    <a:pt x="3557" y="3691"/>
                  </a:cubicBezTo>
                  <a:cubicBezTo>
                    <a:pt x="3557" y="3691"/>
                    <a:pt x="3361" y="3232"/>
                    <a:pt x="3721" y="3085"/>
                  </a:cubicBezTo>
                  <a:cubicBezTo>
                    <a:pt x="4082" y="2921"/>
                    <a:pt x="4803" y="2691"/>
                    <a:pt x="4705" y="2199"/>
                  </a:cubicBezTo>
                  <a:cubicBezTo>
                    <a:pt x="4606" y="1691"/>
                    <a:pt x="4229" y="937"/>
                    <a:pt x="4836" y="495"/>
                  </a:cubicBezTo>
                  <a:cubicBezTo>
                    <a:pt x="5192" y="235"/>
                    <a:pt x="5491" y="133"/>
                    <a:pt x="5794" y="133"/>
                  </a:cubicBezTo>
                  <a:cubicBezTo>
                    <a:pt x="6007" y="133"/>
                    <a:pt x="6222" y="184"/>
                    <a:pt x="6459" y="265"/>
                  </a:cubicBezTo>
                  <a:cubicBezTo>
                    <a:pt x="6459" y="265"/>
                    <a:pt x="6127" y="0"/>
                    <a:pt x="551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8" name="Google Shape;2498;p2"/>
            <p:cNvSpPr/>
            <p:nvPr/>
          </p:nvSpPr>
          <p:spPr>
            <a:xfrm>
              <a:off x="2011650" y="2069950"/>
              <a:ext cx="90175" cy="63075"/>
            </a:xfrm>
            <a:custGeom>
              <a:avLst/>
              <a:gdLst/>
              <a:ahLst/>
              <a:cxnLst/>
              <a:rect l="l" t="t" r="r" b="b"/>
              <a:pathLst>
                <a:path w="3607" h="2523" extrusionOk="0">
                  <a:moveTo>
                    <a:pt x="1101" y="0"/>
                  </a:moveTo>
                  <a:cubicBezTo>
                    <a:pt x="505" y="0"/>
                    <a:pt x="1" y="129"/>
                    <a:pt x="1" y="129"/>
                  </a:cubicBezTo>
                  <a:cubicBezTo>
                    <a:pt x="1" y="129"/>
                    <a:pt x="951" y="195"/>
                    <a:pt x="1197" y="555"/>
                  </a:cubicBezTo>
                  <a:cubicBezTo>
                    <a:pt x="1361" y="752"/>
                    <a:pt x="1427" y="1014"/>
                    <a:pt x="1345" y="1260"/>
                  </a:cubicBezTo>
                  <a:cubicBezTo>
                    <a:pt x="1296" y="1490"/>
                    <a:pt x="1181" y="2145"/>
                    <a:pt x="2213" y="2162"/>
                  </a:cubicBezTo>
                  <a:cubicBezTo>
                    <a:pt x="3246" y="2162"/>
                    <a:pt x="3082" y="2522"/>
                    <a:pt x="3082" y="2522"/>
                  </a:cubicBezTo>
                  <a:cubicBezTo>
                    <a:pt x="3082" y="2522"/>
                    <a:pt x="3607" y="1768"/>
                    <a:pt x="2738" y="621"/>
                  </a:cubicBezTo>
                  <a:cubicBezTo>
                    <a:pt x="2364" y="125"/>
                    <a:pt x="1688" y="0"/>
                    <a:pt x="110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 name="Google Shape;2499;p2"/>
            <p:cNvSpPr/>
            <p:nvPr/>
          </p:nvSpPr>
          <p:spPr>
            <a:xfrm>
              <a:off x="1976425" y="2003100"/>
              <a:ext cx="56150" cy="67225"/>
            </a:xfrm>
            <a:custGeom>
              <a:avLst/>
              <a:gdLst/>
              <a:ahLst/>
              <a:cxnLst/>
              <a:rect l="l" t="t" r="r" b="b"/>
              <a:pathLst>
                <a:path w="2246" h="2689" extrusionOk="0">
                  <a:moveTo>
                    <a:pt x="1115" y="0"/>
                  </a:moveTo>
                  <a:lnTo>
                    <a:pt x="1115" y="0"/>
                  </a:lnTo>
                  <a:cubicBezTo>
                    <a:pt x="820" y="164"/>
                    <a:pt x="738" y="705"/>
                    <a:pt x="803" y="1426"/>
                  </a:cubicBezTo>
                  <a:cubicBezTo>
                    <a:pt x="869" y="2164"/>
                    <a:pt x="0" y="2623"/>
                    <a:pt x="0" y="2623"/>
                  </a:cubicBezTo>
                  <a:cubicBezTo>
                    <a:pt x="574" y="2410"/>
                    <a:pt x="1754" y="2688"/>
                    <a:pt x="2000" y="2016"/>
                  </a:cubicBezTo>
                  <a:cubicBezTo>
                    <a:pt x="2246" y="1361"/>
                    <a:pt x="1623" y="935"/>
                    <a:pt x="1262" y="738"/>
                  </a:cubicBezTo>
                  <a:cubicBezTo>
                    <a:pt x="902" y="541"/>
                    <a:pt x="1115" y="0"/>
                    <a:pt x="11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0" name="Google Shape;2500;p2"/>
            <p:cNvSpPr/>
            <p:nvPr/>
          </p:nvSpPr>
          <p:spPr>
            <a:xfrm>
              <a:off x="1891600" y="2032200"/>
              <a:ext cx="79925" cy="107375"/>
            </a:xfrm>
            <a:custGeom>
              <a:avLst/>
              <a:gdLst/>
              <a:ahLst/>
              <a:cxnLst/>
              <a:rect l="l" t="t" r="r" b="b"/>
              <a:pathLst>
                <a:path w="3197" h="4295" extrusionOk="0">
                  <a:moveTo>
                    <a:pt x="2803" y="0"/>
                  </a:moveTo>
                  <a:cubicBezTo>
                    <a:pt x="2720" y="97"/>
                    <a:pt x="2591" y="135"/>
                    <a:pt x="2464" y="135"/>
                  </a:cubicBezTo>
                  <a:cubicBezTo>
                    <a:pt x="2440" y="135"/>
                    <a:pt x="2416" y="134"/>
                    <a:pt x="2393" y="131"/>
                  </a:cubicBezTo>
                  <a:cubicBezTo>
                    <a:pt x="2335" y="120"/>
                    <a:pt x="2251" y="110"/>
                    <a:pt x="2153" y="110"/>
                  </a:cubicBezTo>
                  <a:cubicBezTo>
                    <a:pt x="1836" y="110"/>
                    <a:pt x="1380" y="212"/>
                    <a:pt x="1229" y="688"/>
                  </a:cubicBezTo>
                  <a:cubicBezTo>
                    <a:pt x="1049" y="1311"/>
                    <a:pt x="1197" y="1705"/>
                    <a:pt x="1410" y="1885"/>
                  </a:cubicBezTo>
                  <a:cubicBezTo>
                    <a:pt x="1623" y="2065"/>
                    <a:pt x="1623" y="2442"/>
                    <a:pt x="1475" y="2491"/>
                  </a:cubicBezTo>
                  <a:cubicBezTo>
                    <a:pt x="1439" y="2509"/>
                    <a:pt x="1403" y="2518"/>
                    <a:pt x="1368" y="2518"/>
                  </a:cubicBezTo>
                  <a:cubicBezTo>
                    <a:pt x="1211" y="2518"/>
                    <a:pt x="1080" y="2354"/>
                    <a:pt x="1147" y="2180"/>
                  </a:cubicBezTo>
                  <a:cubicBezTo>
                    <a:pt x="1220" y="1947"/>
                    <a:pt x="1047" y="1727"/>
                    <a:pt x="823" y="1727"/>
                  </a:cubicBezTo>
                  <a:cubicBezTo>
                    <a:pt x="795" y="1727"/>
                    <a:pt x="767" y="1730"/>
                    <a:pt x="738" y="1737"/>
                  </a:cubicBezTo>
                  <a:cubicBezTo>
                    <a:pt x="685" y="1744"/>
                    <a:pt x="637" y="1747"/>
                    <a:pt x="594" y="1747"/>
                  </a:cubicBezTo>
                  <a:cubicBezTo>
                    <a:pt x="420" y="1747"/>
                    <a:pt x="318" y="1695"/>
                    <a:pt x="279" y="1590"/>
                  </a:cubicBezTo>
                  <a:lnTo>
                    <a:pt x="279" y="1590"/>
                  </a:lnTo>
                  <a:cubicBezTo>
                    <a:pt x="279" y="1590"/>
                    <a:pt x="0" y="2492"/>
                    <a:pt x="688" y="2918"/>
                  </a:cubicBezTo>
                  <a:cubicBezTo>
                    <a:pt x="1377" y="3360"/>
                    <a:pt x="1737" y="4049"/>
                    <a:pt x="2131" y="4295"/>
                  </a:cubicBezTo>
                  <a:cubicBezTo>
                    <a:pt x="2131" y="4295"/>
                    <a:pt x="1524" y="3344"/>
                    <a:pt x="2082" y="2475"/>
                  </a:cubicBezTo>
                  <a:cubicBezTo>
                    <a:pt x="2639" y="1606"/>
                    <a:pt x="3196" y="1360"/>
                    <a:pt x="280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 name="Google Shape;2501;p2"/>
            <p:cNvSpPr/>
            <p:nvPr/>
          </p:nvSpPr>
          <p:spPr>
            <a:xfrm>
              <a:off x="1786675" y="1873525"/>
              <a:ext cx="202875" cy="202525"/>
            </a:xfrm>
            <a:custGeom>
              <a:avLst/>
              <a:gdLst/>
              <a:ahLst/>
              <a:cxnLst/>
              <a:rect l="l" t="t" r="r" b="b"/>
              <a:pathLst>
                <a:path w="8115" h="8101" extrusionOk="0">
                  <a:moveTo>
                    <a:pt x="2368" y="1"/>
                  </a:moveTo>
                  <a:cubicBezTo>
                    <a:pt x="2273" y="1"/>
                    <a:pt x="2177" y="7"/>
                    <a:pt x="2083" y="20"/>
                  </a:cubicBezTo>
                  <a:cubicBezTo>
                    <a:pt x="755" y="168"/>
                    <a:pt x="1" y="1987"/>
                    <a:pt x="788" y="3233"/>
                  </a:cubicBezTo>
                  <a:cubicBezTo>
                    <a:pt x="1365" y="4186"/>
                    <a:pt x="2413" y="4477"/>
                    <a:pt x="3372" y="4477"/>
                  </a:cubicBezTo>
                  <a:cubicBezTo>
                    <a:pt x="3501" y="4477"/>
                    <a:pt x="3629" y="4472"/>
                    <a:pt x="3754" y="4462"/>
                  </a:cubicBezTo>
                  <a:cubicBezTo>
                    <a:pt x="3951" y="4462"/>
                    <a:pt x="4197" y="4446"/>
                    <a:pt x="4443" y="4413"/>
                  </a:cubicBezTo>
                  <a:cubicBezTo>
                    <a:pt x="4443" y="4413"/>
                    <a:pt x="4651" y="4378"/>
                    <a:pt x="4962" y="4378"/>
                  </a:cubicBezTo>
                  <a:cubicBezTo>
                    <a:pt x="5449" y="4378"/>
                    <a:pt x="6189" y="4464"/>
                    <a:pt x="6770" y="4905"/>
                  </a:cubicBezTo>
                  <a:cubicBezTo>
                    <a:pt x="7164" y="5249"/>
                    <a:pt x="7426" y="5708"/>
                    <a:pt x="7508" y="6216"/>
                  </a:cubicBezTo>
                  <a:cubicBezTo>
                    <a:pt x="7508" y="6216"/>
                    <a:pt x="7672" y="7412"/>
                    <a:pt x="7098" y="8068"/>
                  </a:cubicBezTo>
                  <a:cubicBezTo>
                    <a:pt x="7082" y="8084"/>
                    <a:pt x="7082" y="8084"/>
                    <a:pt x="7065" y="8101"/>
                  </a:cubicBezTo>
                  <a:cubicBezTo>
                    <a:pt x="7065" y="8101"/>
                    <a:pt x="8115" y="7576"/>
                    <a:pt x="7983" y="5970"/>
                  </a:cubicBezTo>
                  <a:cubicBezTo>
                    <a:pt x="7876" y="4663"/>
                    <a:pt x="6826" y="4010"/>
                    <a:pt x="5500" y="4010"/>
                  </a:cubicBezTo>
                  <a:cubicBezTo>
                    <a:pt x="5213" y="4010"/>
                    <a:pt x="4913" y="4040"/>
                    <a:pt x="4607" y="4101"/>
                  </a:cubicBezTo>
                  <a:cubicBezTo>
                    <a:pt x="4117" y="4192"/>
                    <a:pt x="3674" y="4239"/>
                    <a:pt x="3275" y="4239"/>
                  </a:cubicBezTo>
                  <a:cubicBezTo>
                    <a:pt x="2739" y="4239"/>
                    <a:pt x="2280" y="4156"/>
                    <a:pt x="1886" y="3987"/>
                  </a:cubicBezTo>
                  <a:cubicBezTo>
                    <a:pt x="1492" y="3806"/>
                    <a:pt x="1148" y="3511"/>
                    <a:pt x="919" y="3134"/>
                  </a:cubicBezTo>
                  <a:cubicBezTo>
                    <a:pt x="198" y="1987"/>
                    <a:pt x="886" y="299"/>
                    <a:pt x="2099" y="151"/>
                  </a:cubicBezTo>
                  <a:cubicBezTo>
                    <a:pt x="2199" y="137"/>
                    <a:pt x="2301" y="129"/>
                    <a:pt x="2401" y="129"/>
                  </a:cubicBezTo>
                  <a:cubicBezTo>
                    <a:pt x="2871" y="129"/>
                    <a:pt x="3320" y="291"/>
                    <a:pt x="3591" y="643"/>
                  </a:cubicBezTo>
                  <a:cubicBezTo>
                    <a:pt x="3869" y="1036"/>
                    <a:pt x="3918" y="1544"/>
                    <a:pt x="3722" y="1987"/>
                  </a:cubicBezTo>
                  <a:cubicBezTo>
                    <a:pt x="3574" y="2336"/>
                    <a:pt x="3239" y="2542"/>
                    <a:pt x="2880" y="2542"/>
                  </a:cubicBezTo>
                  <a:cubicBezTo>
                    <a:pt x="2800" y="2542"/>
                    <a:pt x="2720" y="2532"/>
                    <a:pt x="2640" y="2511"/>
                  </a:cubicBezTo>
                  <a:cubicBezTo>
                    <a:pt x="2197" y="2397"/>
                    <a:pt x="2017" y="1971"/>
                    <a:pt x="2361" y="1905"/>
                  </a:cubicBezTo>
                  <a:cubicBezTo>
                    <a:pt x="2771" y="1839"/>
                    <a:pt x="2837" y="1495"/>
                    <a:pt x="2705" y="1200"/>
                  </a:cubicBezTo>
                  <a:cubicBezTo>
                    <a:pt x="2646" y="1082"/>
                    <a:pt x="2516" y="1016"/>
                    <a:pt x="2374" y="1016"/>
                  </a:cubicBezTo>
                  <a:cubicBezTo>
                    <a:pt x="2163" y="1016"/>
                    <a:pt x="1928" y="1162"/>
                    <a:pt x="1869" y="1495"/>
                  </a:cubicBezTo>
                  <a:cubicBezTo>
                    <a:pt x="1820" y="1757"/>
                    <a:pt x="1886" y="2036"/>
                    <a:pt x="2083" y="2233"/>
                  </a:cubicBezTo>
                  <a:cubicBezTo>
                    <a:pt x="2251" y="2426"/>
                    <a:pt x="2588" y="2590"/>
                    <a:pt x="2933" y="2590"/>
                  </a:cubicBezTo>
                  <a:cubicBezTo>
                    <a:pt x="3261" y="2590"/>
                    <a:pt x="3596" y="2443"/>
                    <a:pt x="3804" y="2036"/>
                  </a:cubicBezTo>
                  <a:cubicBezTo>
                    <a:pt x="4033" y="1561"/>
                    <a:pt x="3984" y="1003"/>
                    <a:pt x="3689" y="561"/>
                  </a:cubicBezTo>
                  <a:cubicBezTo>
                    <a:pt x="3385" y="188"/>
                    <a:pt x="2882" y="1"/>
                    <a:pt x="236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 name="Google Shape;2502;p2"/>
            <p:cNvSpPr/>
            <p:nvPr/>
          </p:nvSpPr>
          <p:spPr>
            <a:xfrm>
              <a:off x="1819050" y="1990100"/>
              <a:ext cx="116825" cy="59325"/>
            </a:xfrm>
            <a:custGeom>
              <a:avLst/>
              <a:gdLst/>
              <a:ahLst/>
              <a:cxnLst/>
              <a:rect l="l" t="t" r="r" b="b"/>
              <a:pathLst>
                <a:path w="4673" h="2373" extrusionOk="0">
                  <a:moveTo>
                    <a:pt x="3587" y="0"/>
                  </a:moveTo>
                  <a:cubicBezTo>
                    <a:pt x="3291" y="0"/>
                    <a:pt x="2940" y="42"/>
                    <a:pt x="2541" y="160"/>
                  </a:cubicBezTo>
                  <a:cubicBezTo>
                    <a:pt x="1986" y="324"/>
                    <a:pt x="1513" y="386"/>
                    <a:pt x="1126" y="386"/>
                  </a:cubicBezTo>
                  <a:cubicBezTo>
                    <a:pt x="586" y="386"/>
                    <a:pt x="210" y="267"/>
                    <a:pt x="1" y="143"/>
                  </a:cubicBezTo>
                  <a:lnTo>
                    <a:pt x="1" y="143"/>
                  </a:lnTo>
                  <a:cubicBezTo>
                    <a:pt x="132" y="258"/>
                    <a:pt x="263" y="389"/>
                    <a:pt x="378" y="520"/>
                  </a:cubicBezTo>
                  <a:cubicBezTo>
                    <a:pt x="453" y="641"/>
                    <a:pt x="599" y="1389"/>
                    <a:pt x="1199" y="1389"/>
                  </a:cubicBezTo>
                  <a:cubicBezTo>
                    <a:pt x="1250" y="1389"/>
                    <a:pt x="1304" y="1384"/>
                    <a:pt x="1361" y="1373"/>
                  </a:cubicBezTo>
                  <a:cubicBezTo>
                    <a:pt x="2082" y="1225"/>
                    <a:pt x="1951" y="766"/>
                    <a:pt x="2427" y="619"/>
                  </a:cubicBezTo>
                  <a:cubicBezTo>
                    <a:pt x="2519" y="590"/>
                    <a:pt x="2598" y="578"/>
                    <a:pt x="2663" y="578"/>
                  </a:cubicBezTo>
                  <a:cubicBezTo>
                    <a:pt x="2932" y="578"/>
                    <a:pt x="2975" y="782"/>
                    <a:pt x="2869" y="848"/>
                  </a:cubicBezTo>
                  <a:cubicBezTo>
                    <a:pt x="2808" y="894"/>
                    <a:pt x="2751" y="908"/>
                    <a:pt x="2690" y="908"/>
                  </a:cubicBezTo>
                  <a:cubicBezTo>
                    <a:pt x="2620" y="908"/>
                    <a:pt x="2547" y="890"/>
                    <a:pt x="2459" y="881"/>
                  </a:cubicBezTo>
                  <a:cubicBezTo>
                    <a:pt x="2446" y="878"/>
                    <a:pt x="2430" y="877"/>
                    <a:pt x="2413" y="877"/>
                  </a:cubicBezTo>
                  <a:cubicBezTo>
                    <a:pt x="2219" y="877"/>
                    <a:pt x="1817" y="1047"/>
                    <a:pt x="1968" y="1438"/>
                  </a:cubicBezTo>
                  <a:cubicBezTo>
                    <a:pt x="2132" y="1881"/>
                    <a:pt x="2377" y="2225"/>
                    <a:pt x="2115" y="2372"/>
                  </a:cubicBezTo>
                  <a:cubicBezTo>
                    <a:pt x="2115" y="2372"/>
                    <a:pt x="3033" y="2372"/>
                    <a:pt x="3345" y="2110"/>
                  </a:cubicBezTo>
                  <a:cubicBezTo>
                    <a:pt x="3705" y="1848"/>
                    <a:pt x="3853" y="1405"/>
                    <a:pt x="3738" y="979"/>
                  </a:cubicBezTo>
                  <a:cubicBezTo>
                    <a:pt x="3625" y="499"/>
                    <a:pt x="3950" y="202"/>
                    <a:pt x="4430" y="202"/>
                  </a:cubicBezTo>
                  <a:cubicBezTo>
                    <a:pt x="4507" y="202"/>
                    <a:pt x="4588" y="209"/>
                    <a:pt x="4672" y="225"/>
                  </a:cubicBezTo>
                  <a:cubicBezTo>
                    <a:pt x="4672" y="225"/>
                    <a:pt x="4279" y="0"/>
                    <a:pt x="358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 name="Google Shape;2503;p2"/>
            <p:cNvSpPr/>
            <p:nvPr/>
          </p:nvSpPr>
          <p:spPr>
            <a:xfrm>
              <a:off x="1848975" y="1880575"/>
              <a:ext cx="80750" cy="83700"/>
            </a:xfrm>
            <a:custGeom>
              <a:avLst/>
              <a:gdLst/>
              <a:ahLst/>
              <a:cxnLst/>
              <a:rect l="l" t="t" r="r" b="b"/>
              <a:pathLst>
                <a:path w="3230" h="3348" extrusionOk="0">
                  <a:moveTo>
                    <a:pt x="1262" y="0"/>
                  </a:moveTo>
                  <a:cubicBezTo>
                    <a:pt x="1689" y="443"/>
                    <a:pt x="1836" y="1082"/>
                    <a:pt x="1639" y="1656"/>
                  </a:cubicBezTo>
                  <a:cubicBezTo>
                    <a:pt x="1398" y="2417"/>
                    <a:pt x="880" y="2617"/>
                    <a:pt x="434" y="2617"/>
                  </a:cubicBezTo>
                  <a:cubicBezTo>
                    <a:pt x="275" y="2617"/>
                    <a:pt x="125" y="2592"/>
                    <a:pt x="0" y="2557"/>
                  </a:cubicBezTo>
                  <a:lnTo>
                    <a:pt x="0" y="2557"/>
                  </a:lnTo>
                  <a:cubicBezTo>
                    <a:pt x="0" y="2557"/>
                    <a:pt x="228" y="3348"/>
                    <a:pt x="1006" y="3348"/>
                  </a:cubicBezTo>
                  <a:cubicBezTo>
                    <a:pt x="1036" y="3348"/>
                    <a:pt x="1067" y="3347"/>
                    <a:pt x="1099" y="3344"/>
                  </a:cubicBezTo>
                  <a:cubicBezTo>
                    <a:pt x="1934" y="3279"/>
                    <a:pt x="1885" y="2639"/>
                    <a:pt x="1869" y="2344"/>
                  </a:cubicBezTo>
                  <a:cubicBezTo>
                    <a:pt x="1869" y="2066"/>
                    <a:pt x="1853" y="1836"/>
                    <a:pt x="1967" y="1836"/>
                  </a:cubicBezTo>
                  <a:cubicBezTo>
                    <a:pt x="2066" y="1836"/>
                    <a:pt x="2098" y="1951"/>
                    <a:pt x="2033" y="2148"/>
                  </a:cubicBezTo>
                  <a:cubicBezTo>
                    <a:pt x="1967" y="2344"/>
                    <a:pt x="1820" y="2983"/>
                    <a:pt x="2918" y="3098"/>
                  </a:cubicBezTo>
                  <a:cubicBezTo>
                    <a:pt x="2787" y="3000"/>
                    <a:pt x="2754" y="2820"/>
                    <a:pt x="2852" y="2688"/>
                  </a:cubicBezTo>
                  <a:cubicBezTo>
                    <a:pt x="3000" y="2426"/>
                    <a:pt x="3229" y="1967"/>
                    <a:pt x="2492" y="1344"/>
                  </a:cubicBezTo>
                  <a:cubicBezTo>
                    <a:pt x="1771" y="721"/>
                    <a:pt x="1705" y="279"/>
                    <a:pt x="12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 name="Google Shape;2504;p2"/>
            <p:cNvSpPr/>
            <p:nvPr/>
          </p:nvSpPr>
          <p:spPr>
            <a:xfrm>
              <a:off x="2069850" y="1917175"/>
              <a:ext cx="100000" cy="218750"/>
            </a:xfrm>
            <a:custGeom>
              <a:avLst/>
              <a:gdLst/>
              <a:ahLst/>
              <a:cxnLst/>
              <a:rect l="l" t="t" r="r" b="b"/>
              <a:pathLst>
                <a:path w="4000" h="8750" extrusionOk="0">
                  <a:moveTo>
                    <a:pt x="1952" y="1"/>
                  </a:moveTo>
                  <a:cubicBezTo>
                    <a:pt x="1788" y="1"/>
                    <a:pt x="1621" y="26"/>
                    <a:pt x="1459" y="77"/>
                  </a:cubicBezTo>
                  <a:cubicBezTo>
                    <a:pt x="689" y="274"/>
                    <a:pt x="148" y="929"/>
                    <a:pt x="82" y="1700"/>
                  </a:cubicBezTo>
                  <a:cubicBezTo>
                    <a:pt x="0" y="2503"/>
                    <a:pt x="410" y="3290"/>
                    <a:pt x="1016" y="3847"/>
                  </a:cubicBezTo>
                  <a:cubicBezTo>
                    <a:pt x="1607" y="4437"/>
                    <a:pt x="2377" y="4716"/>
                    <a:pt x="2901" y="5224"/>
                  </a:cubicBezTo>
                  <a:cubicBezTo>
                    <a:pt x="3442" y="5699"/>
                    <a:pt x="3770" y="6355"/>
                    <a:pt x="3836" y="7060"/>
                  </a:cubicBezTo>
                  <a:cubicBezTo>
                    <a:pt x="3852" y="7732"/>
                    <a:pt x="3508" y="8404"/>
                    <a:pt x="2934" y="8584"/>
                  </a:cubicBezTo>
                  <a:cubicBezTo>
                    <a:pt x="2804" y="8627"/>
                    <a:pt x="2673" y="8648"/>
                    <a:pt x="2545" y="8648"/>
                  </a:cubicBezTo>
                  <a:cubicBezTo>
                    <a:pt x="2092" y="8648"/>
                    <a:pt x="1685" y="8394"/>
                    <a:pt x="1557" y="8010"/>
                  </a:cubicBezTo>
                  <a:cubicBezTo>
                    <a:pt x="1344" y="7568"/>
                    <a:pt x="1541" y="7043"/>
                    <a:pt x="2000" y="6847"/>
                  </a:cubicBezTo>
                  <a:cubicBezTo>
                    <a:pt x="2082" y="6814"/>
                    <a:pt x="2180" y="6797"/>
                    <a:pt x="2279" y="6797"/>
                  </a:cubicBezTo>
                  <a:cubicBezTo>
                    <a:pt x="2279" y="6797"/>
                    <a:pt x="2307" y="6794"/>
                    <a:pt x="2353" y="6794"/>
                  </a:cubicBezTo>
                  <a:cubicBezTo>
                    <a:pt x="2489" y="6794"/>
                    <a:pt x="2774" y="6822"/>
                    <a:pt x="2885" y="7043"/>
                  </a:cubicBezTo>
                  <a:cubicBezTo>
                    <a:pt x="2885" y="7043"/>
                    <a:pt x="2905" y="7092"/>
                    <a:pt x="2876" y="7092"/>
                  </a:cubicBezTo>
                  <a:cubicBezTo>
                    <a:pt x="2868" y="7092"/>
                    <a:pt x="2855" y="7087"/>
                    <a:pt x="2836" y="7076"/>
                  </a:cubicBezTo>
                  <a:cubicBezTo>
                    <a:pt x="2768" y="7042"/>
                    <a:pt x="2694" y="7025"/>
                    <a:pt x="2620" y="7025"/>
                  </a:cubicBezTo>
                  <a:cubicBezTo>
                    <a:pt x="2517" y="7025"/>
                    <a:pt x="2414" y="7058"/>
                    <a:pt x="2328" y="7125"/>
                  </a:cubicBezTo>
                  <a:cubicBezTo>
                    <a:pt x="2082" y="7371"/>
                    <a:pt x="2147" y="7781"/>
                    <a:pt x="2443" y="7945"/>
                  </a:cubicBezTo>
                  <a:cubicBezTo>
                    <a:pt x="2524" y="7982"/>
                    <a:pt x="2610" y="8001"/>
                    <a:pt x="2694" y="8001"/>
                  </a:cubicBezTo>
                  <a:cubicBezTo>
                    <a:pt x="3012" y="8001"/>
                    <a:pt x="3294" y="7734"/>
                    <a:pt x="3164" y="7240"/>
                  </a:cubicBezTo>
                  <a:cubicBezTo>
                    <a:pt x="3062" y="6921"/>
                    <a:pt x="2768" y="6704"/>
                    <a:pt x="2440" y="6704"/>
                  </a:cubicBezTo>
                  <a:cubicBezTo>
                    <a:pt x="2398" y="6704"/>
                    <a:pt x="2355" y="6708"/>
                    <a:pt x="2311" y="6715"/>
                  </a:cubicBezTo>
                  <a:cubicBezTo>
                    <a:pt x="2180" y="6715"/>
                    <a:pt x="2066" y="6732"/>
                    <a:pt x="1967" y="6797"/>
                  </a:cubicBezTo>
                  <a:cubicBezTo>
                    <a:pt x="1508" y="7011"/>
                    <a:pt x="1295" y="7551"/>
                    <a:pt x="1492" y="8027"/>
                  </a:cubicBezTo>
                  <a:cubicBezTo>
                    <a:pt x="1620" y="8464"/>
                    <a:pt x="2072" y="8750"/>
                    <a:pt x="2561" y="8750"/>
                  </a:cubicBezTo>
                  <a:cubicBezTo>
                    <a:pt x="2696" y="8750"/>
                    <a:pt x="2833" y="8728"/>
                    <a:pt x="2967" y="8682"/>
                  </a:cubicBezTo>
                  <a:cubicBezTo>
                    <a:pt x="3623" y="8502"/>
                    <a:pt x="4000" y="7765"/>
                    <a:pt x="3983" y="7060"/>
                  </a:cubicBezTo>
                  <a:cubicBezTo>
                    <a:pt x="3934" y="6306"/>
                    <a:pt x="3590" y="5601"/>
                    <a:pt x="3033" y="5093"/>
                  </a:cubicBezTo>
                  <a:cubicBezTo>
                    <a:pt x="2459" y="4552"/>
                    <a:pt x="1689" y="4273"/>
                    <a:pt x="1131" y="3716"/>
                  </a:cubicBezTo>
                  <a:cubicBezTo>
                    <a:pt x="590" y="3159"/>
                    <a:pt x="181" y="2437"/>
                    <a:pt x="246" y="1700"/>
                  </a:cubicBezTo>
                  <a:cubicBezTo>
                    <a:pt x="279" y="1257"/>
                    <a:pt x="492" y="831"/>
                    <a:pt x="836" y="552"/>
                  </a:cubicBezTo>
                  <a:cubicBezTo>
                    <a:pt x="1000" y="438"/>
                    <a:pt x="1180" y="339"/>
                    <a:pt x="1361" y="290"/>
                  </a:cubicBezTo>
                  <a:cubicBezTo>
                    <a:pt x="1516" y="247"/>
                    <a:pt x="1677" y="226"/>
                    <a:pt x="1837" y="226"/>
                  </a:cubicBezTo>
                  <a:cubicBezTo>
                    <a:pt x="1980" y="226"/>
                    <a:pt x="2123" y="243"/>
                    <a:pt x="2262" y="274"/>
                  </a:cubicBezTo>
                  <a:cubicBezTo>
                    <a:pt x="3262" y="552"/>
                    <a:pt x="3590" y="1913"/>
                    <a:pt x="2918" y="2569"/>
                  </a:cubicBezTo>
                  <a:cubicBezTo>
                    <a:pt x="2770" y="2716"/>
                    <a:pt x="2606" y="2798"/>
                    <a:pt x="2410" y="2831"/>
                  </a:cubicBezTo>
                  <a:cubicBezTo>
                    <a:pt x="2341" y="2843"/>
                    <a:pt x="2275" y="2848"/>
                    <a:pt x="2214" y="2848"/>
                  </a:cubicBezTo>
                  <a:cubicBezTo>
                    <a:pt x="1766" y="2848"/>
                    <a:pt x="1531" y="2559"/>
                    <a:pt x="1574" y="2372"/>
                  </a:cubicBezTo>
                  <a:cubicBezTo>
                    <a:pt x="1574" y="2372"/>
                    <a:pt x="1574" y="2339"/>
                    <a:pt x="1639" y="2339"/>
                  </a:cubicBezTo>
                  <a:cubicBezTo>
                    <a:pt x="1650" y="2339"/>
                    <a:pt x="1669" y="2340"/>
                    <a:pt x="1695" y="2340"/>
                  </a:cubicBezTo>
                  <a:cubicBezTo>
                    <a:pt x="1830" y="2340"/>
                    <a:pt x="2141" y="2317"/>
                    <a:pt x="2279" y="2028"/>
                  </a:cubicBezTo>
                  <a:cubicBezTo>
                    <a:pt x="2397" y="1673"/>
                    <a:pt x="2115" y="1339"/>
                    <a:pt x="1778" y="1339"/>
                  </a:cubicBezTo>
                  <a:cubicBezTo>
                    <a:pt x="1695" y="1339"/>
                    <a:pt x="1609" y="1359"/>
                    <a:pt x="1525" y="1405"/>
                  </a:cubicBezTo>
                  <a:cubicBezTo>
                    <a:pt x="935" y="1782"/>
                    <a:pt x="1066" y="2700"/>
                    <a:pt x="1754" y="2896"/>
                  </a:cubicBezTo>
                  <a:cubicBezTo>
                    <a:pt x="1932" y="2976"/>
                    <a:pt x="2119" y="3014"/>
                    <a:pt x="2301" y="3014"/>
                  </a:cubicBezTo>
                  <a:cubicBezTo>
                    <a:pt x="2757" y="3014"/>
                    <a:pt x="3192" y="2777"/>
                    <a:pt x="3426" y="2355"/>
                  </a:cubicBezTo>
                  <a:cubicBezTo>
                    <a:pt x="3688" y="1815"/>
                    <a:pt x="3639" y="1175"/>
                    <a:pt x="3295" y="667"/>
                  </a:cubicBezTo>
                  <a:cubicBezTo>
                    <a:pt x="2972" y="244"/>
                    <a:pt x="2469" y="1"/>
                    <a:pt x="195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5" name="Google Shape;2505;p2"/>
            <p:cNvSpPr/>
            <p:nvPr/>
          </p:nvSpPr>
          <p:spPr>
            <a:xfrm>
              <a:off x="2125175" y="2000225"/>
              <a:ext cx="42575" cy="60275"/>
            </a:xfrm>
            <a:custGeom>
              <a:avLst/>
              <a:gdLst/>
              <a:ahLst/>
              <a:cxnLst/>
              <a:rect l="l" t="t" r="r" b="b"/>
              <a:pathLst>
                <a:path w="1703" h="2411" extrusionOk="0">
                  <a:moveTo>
                    <a:pt x="197" y="1"/>
                  </a:moveTo>
                  <a:cubicBezTo>
                    <a:pt x="197" y="164"/>
                    <a:pt x="164" y="328"/>
                    <a:pt x="98" y="476"/>
                  </a:cubicBezTo>
                  <a:cubicBezTo>
                    <a:pt x="0" y="853"/>
                    <a:pt x="311" y="1115"/>
                    <a:pt x="951" y="1410"/>
                  </a:cubicBezTo>
                  <a:cubicBezTo>
                    <a:pt x="1574" y="1689"/>
                    <a:pt x="1656" y="2410"/>
                    <a:pt x="1656" y="2410"/>
                  </a:cubicBezTo>
                  <a:cubicBezTo>
                    <a:pt x="1702" y="521"/>
                    <a:pt x="958" y="343"/>
                    <a:pt x="710" y="343"/>
                  </a:cubicBezTo>
                  <a:cubicBezTo>
                    <a:pt x="696" y="343"/>
                    <a:pt x="683" y="344"/>
                    <a:pt x="672" y="345"/>
                  </a:cubicBezTo>
                  <a:cubicBezTo>
                    <a:pt x="475" y="345"/>
                    <a:pt x="377" y="263"/>
                    <a:pt x="344" y="164"/>
                  </a:cubicBezTo>
                  <a:cubicBezTo>
                    <a:pt x="328" y="66"/>
                    <a:pt x="197" y="1"/>
                    <a:pt x="19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6" name="Google Shape;2506;p2"/>
            <p:cNvSpPr/>
            <p:nvPr/>
          </p:nvSpPr>
          <p:spPr>
            <a:xfrm>
              <a:off x="1990750" y="1822375"/>
              <a:ext cx="159850" cy="250825"/>
            </a:xfrm>
            <a:custGeom>
              <a:avLst/>
              <a:gdLst/>
              <a:ahLst/>
              <a:cxnLst/>
              <a:rect l="l" t="t" r="r" b="b"/>
              <a:pathLst>
                <a:path w="6394" h="10033" extrusionOk="0">
                  <a:moveTo>
                    <a:pt x="1148" y="1"/>
                  </a:moveTo>
                  <a:cubicBezTo>
                    <a:pt x="1246" y="115"/>
                    <a:pt x="1230" y="296"/>
                    <a:pt x="1115" y="410"/>
                  </a:cubicBezTo>
                  <a:cubicBezTo>
                    <a:pt x="919" y="591"/>
                    <a:pt x="361" y="1214"/>
                    <a:pt x="755" y="1837"/>
                  </a:cubicBezTo>
                  <a:cubicBezTo>
                    <a:pt x="1197" y="2525"/>
                    <a:pt x="1787" y="2295"/>
                    <a:pt x="1984" y="2886"/>
                  </a:cubicBezTo>
                  <a:cubicBezTo>
                    <a:pt x="1984" y="2886"/>
                    <a:pt x="2066" y="3164"/>
                    <a:pt x="1869" y="3279"/>
                  </a:cubicBezTo>
                  <a:cubicBezTo>
                    <a:pt x="1839" y="3295"/>
                    <a:pt x="1810" y="3303"/>
                    <a:pt x="1783" y="3303"/>
                  </a:cubicBezTo>
                  <a:cubicBezTo>
                    <a:pt x="1644" y="3303"/>
                    <a:pt x="1541" y="3118"/>
                    <a:pt x="1541" y="2968"/>
                  </a:cubicBezTo>
                  <a:cubicBezTo>
                    <a:pt x="1476" y="2656"/>
                    <a:pt x="1230" y="2427"/>
                    <a:pt x="935" y="2394"/>
                  </a:cubicBezTo>
                  <a:cubicBezTo>
                    <a:pt x="542" y="2328"/>
                    <a:pt x="492" y="2214"/>
                    <a:pt x="492" y="2214"/>
                  </a:cubicBezTo>
                  <a:lnTo>
                    <a:pt x="492" y="2214"/>
                  </a:lnTo>
                  <a:cubicBezTo>
                    <a:pt x="542" y="2361"/>
                    <a:pt x="558" y="2509"/>
                    <a:pt x="525" y="2656"/>
                  </a:cubicBezTo>
                  <a:cubicBezTo>
                    <a:pt x="460" y="2804"/>
                    <a:pt x="165" y="3295"/>
                    <a:pt x="722" y="3672"/>
                  </a:cubicBezTo>
                  <a:cubicBezTo>
                    <a:pt x="1296" y="4066"/>
                    <a:pt x="1574" y="3853"/>
                    <a:pt x="1689" y="4492"/>
                  </a:cubicBezTo>
                  <a:cubicBezTo>
                    <a:pt x="1787" y="5131"/>
                    <a:pt x="1837" y="5918"/>
                    <a:pt x="2181" y="6246"/>
                  </a:cubicBezTo>
                  <a:cubicBezTo>
                    <a:pt x="2066" y="6180"/>
                    <a:pt x="1984" y="6082"/>
                    <a:pt x="1918" y="5967"/>
                  </a:cubicBezTo>
                  <a:cubicBezTo>
                    <a:pt x="1766" y="5631"/>
                    <a:pt x="1442" y="5423"/>
                    <a:pt x="1080" y="5423"/>
                  </a:cubicBezTo>
                  <a:cubicBezTo>
                    <a:pt x="1054" y="5423"/>
                    <a:pt x="1027" y="5424"/>
                    <a:pt x="1001" y="5426"/>
                  </a:cubicBezTo>
                  <a:cubicBezTo>
                    <a:pt x="959" y="5429"/>
                    <a:pt x="920" y="5430"/>
                    <a:pt x="883" y="5430"/>
                  </a:cubicBezTo>
                  <a:cubicBezTo>
                    <a:pt x="433" y="5430"/>
                    <a:pt x="373" y="5252"/>
                    <a:pt x="312" y="5131"/>
                  </a:cubicBezTo>
                  <a:lnTo>
                    <a:pt x="312" y="5131"/>
                  </a:lnTo>
                  <a:cubicBezTo>
                    <a:pt x="312" y="5131"/>
                    <a:pt x="1" y="6131"/>
                    <a:pt x="935" y="6623"/>
                  </a:cubicBezTo>
                  <a:cubicBezTo>
                    <a:pt x="1869" y="7098"/>
                    <a:pt x="1787" y="6738"/>
                    <a:pt x="3082" y="7803"/>
                  </a:cubicBezTo>
                  <a:cubicBezTo>
                    <a:pt x="4131" y="8655"/>
                    <a:pt x="4344" y="8704"/>
                    <a:pt x="4344" y="8704"/>
                  </a:cubicBezTo>
                  <a:cubicBezTo>
                    <a:pt x="4314" y="8700"/>
                    <a:pt x="4283" y="8697"/>
                    <a:pt x="4253" y="8697"/>
                  </a:cubicBezTo>
                  <a:cubicBezTo>
                    <a:pt x="4076" y="8697"/>
                    <a:pt x="3918" y="8780"/>
                    <a:pt x="3820" y="8934"/>
                  </a:cubicBezTo>
                  <a:cubicBezTo>
                    <a:pt x="3623" y="9229"/>
                    <a:pt x="3722" y="9639"/>
                    <a:pt x="4049" y="9803"/>
                  </a:cubicBezTo>
                  <a:cubicBezTo>
                    <a:pt x="4049" y="9803"/>
                    <a:pt x="3935" y="9590"/>
                    <a:pt x="4131" y="9573"/>
                  </a:cubicBezTo>
                  <a:cubicBezTo>
                    <a:pt x="4138" y="9573"/>
                    <a:pt x="4144" y="9572"/>
                    <a:pt x="4151" y="9572"/>
                  </a:cubicBezTo>
                  <a:cubicBezTo>
                    <a:pt x="4275" y="9572"/>
                    <a:pt x="4422" y="9662"/>
                    <a:pt x="4583" y="9662"/>
                  </a:cubicBezTo>
                  <a:cubicBezTo>
                    <a:pt x="4675" y="9662"/>
                    <a:pt x="4771" y="9633"/>
                    <a:pt x="4869" y="9540"/>
                  </a:cubicBezTo>
                  <a:cubicBezTo>
                    <a:pt x="4989" y="9427"/>
                    <a:pt x="5185" y="9330"/>
                    <a:pt x="5414" y="9330"/>
                  </a:cubicBezTo>
                  <a:cubicBezTo>
                    <a:pt x="5716" y="9330"/>
                    <a:pt x="6076" y="9500"/>
                    <a:pt x="6393" y="10032"/>
                  </a:cubicBezTo>
                  <a:cubicBezTo>
                    <a:pt x="6393" y="10032"/>
                    <a:pt x="6164" y="9229"/>
                    <a:pt x="4836" y="8688"/>
                  </a:cubicBezTo>
                  <a:cubicBezTo>
                    <a:pt x="3131" y="7983"/>
                    <a:pt x="2050" y="6262"/>
                    <a:pt x="2132" y="4426"/>
                  </a:cubicBezTo>
                  <a:cubicBezTo>
                    <a:pt x="2214" y="2181"/>
                    <a:pt x="3508" y="673"/>
                    <a:pt x="114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 name="Google Shape;2507;p2"/>
            <p:cNvSpPr/>
            <p:nvPr/>
          </p:nvSpPr>
          <p:spPr>
            <a:xfrm>
              <a:off x="2104275" y="2027275"/>
              <a:ext cx="25" cy="25"/>
            </a:xfrm>
            <a:custGeom>
              <a:avLst/>
              <a:gdLst/>
              <a:ahLst/>
              <a:cxnLst/>
              <a:rect l="l" t="t" r="r" b="b"/>
              <a:pathLst>
                <a:path w="1" h="1" fill="none" extrusionOk="0">
                  <a:moveTo>
                    <a:pt x="0" y="0"/>
                  </a:moveTo>
                  <a:lnTo>
                    <a:pt x="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 name="Google Shape;2508;p2"/>
            <p:cNvSpPr/>
            <p:nvPr/>
          </p:nvSpPr>
          <p:spPr>
            <a:xfrm>
              <a:off x="2122300" y="1836725"/>
              <a:ext cx="95100" cy="93850"/>
            </a:xfrm>
            <a:custGeom>
              <a:avLst/>
              <a:gdLst/>
              <a:ahLst/>
              <a:cxnLst/>
              <a:rect l="l" t="t" r="r" b="b"/>
              <a:pathLst>
                <a:path w="3804" h="3754" extrusionOk="0">
                  <a:moveTo>
                    <a:pt x="3295" y="0"/>
                  </a:moveTo>
                  <a:cubicBezTo>
                    <a:pt x="3295" y="0"/>
                    <a:pt x="3295" y="271"/>
                    <a:pt x="3123" y="271"/>
                  </a:cubicBezTo>
                  <a:cubicBezTo>
                    <a:pt x="3105" y="271"/>
                    <a:pt x="3086" y="269"/>
                    <a:pt x="3066" y="263"/>
                  </a:cubicBezTo>
                  <a:cubicBezTo>
                    <a:pt x="2959" y="240"/>
                    <a:pt x="2821" y="182"/>
                    <a:pt x="2690" y="182"/>
                  </a:cubicBezTo>
                  <a:cubicBezTo>
                    <a:pt x="2539" y="182"/>
                    <a:pt x="2398" y="259"/>
                    <a:pt x="2328" y="558"/>
                  </a:cubicBezTo>
                  <a:cubicBezTo>
                    <a:pt x="2216" y="1084"/>
                    <a:pt x="2151" y="1657"/>
                    <a:pt x="1936" y="1657"/>
                  </a:cubicBezTo>
                  <a:cubicBezTo>
                    <a:pt x="1930" y="1657"/>
                    <a:pt x="1924" y="1657"/>
                    <a:pt x="1918" y="1656"/>
                  </a:cubicBezTo>
                  <a:cubicBezTo>
                    <a:pt x="1918" y="1648"/>
                    <a:pt x="1914" y="1644"/>
                    <a:pt x="1910" y="1644"/>
                  </a:cubicBezTo>
                  <a:cubicBezTo>
                    <a:pt x="1906" y="1644"/>
                    <a:pt x="1902" y="1648"/>
                    <a:pt x="1902" y="1656"/>
                  </a:cubicBezTo>
                  <a:lnTo>
                    <a:pt x="1885" y="1656"/>
                  </a:lnTo>
                  <a:cubicBezTo>
                    <a:pt x="1879" y="1657"/>
                    <a:pt x="1873" y="1657"/>
                    <a:pt x="1867" y="1657"/>
                  </a:cubicBezTo>
                  <a:cubicBezTo>
                    <a:pt x="1652" y="1657"/>
                    <a:pt x="1587" y="1084"/>
                    <a:pt x="1476" y="558"/>
                  </a:cubicBezTo>
                  <a:cubicBezTo>
                    <a:pt x="1405" y="259"/>
                    <a:pt x="1260" y="182"/>
                    <a:pt x="1104" y="182"/>
                  </a:cubicBezTo>
                  <a:cubicBezTo>
                    <a:pt x="970" y="182"/>
                    <a:pt x="828" y="240"/>
                    <a:pt x="722" y="263"/>
                  </a:cubicBezTo>
                  <a:cubicBezTo>
                    <a:pt x="701" y="269"/>
                    <a:pt x="682" y="271"/>
                    <a:pt x="665" y="271"/>
                  </a:cubicBezTo>
                  <a:cubicBezTo>
                    <a:pt x="495" y="271"/>
                    <a:pt x="508" y="0"/>
                    <a:pt x="508" y="0"/>
                  </a:cubicBezTo>
                  <a:lnTo>
                    <a:pt x="508" y="0"/>
                  </a:lnTo>
                  <a:cubicBezTo>
                    <a:pt x="508" y="0"/>
                    <a:pt x="295" y="82"/>
                    <a:pt x="148" y="689"/>
                  </a:cubicBezTo>
                  <a:cubicBezTo>
                    <a:pt x="0" y="1279"/>
                    <a:pt x="279" y="1508"/>
                    <a:pt x="1066" y="1869"/>
                  </a:cubicBezTo>
                  <a:cubicBezTo>
                    <a:pt x="1853" y="2230"/>
                    <a:pt x="1885" y="3525"/>
                    <a:pt x="1885" y="3525"/>
                  </a:cubicBezTo>
                  <a:lnTo>
                    <a:pt x="1902" y="3754"/>
                  </a:lnTo>
                  <a:lnTo>
                    <a:pt x="1918" y="3525"/>
                  </a:lnTo>
                  <a:cubicBezTo>
                    <a:pt x="1918" y="3525"/>
                    <a:pt x="1951" y="2230"/>
                    <a:pt x="2738" y="1869"/>
                  </a:cubicBezTo>
                  <a:cubicBezTo>
                    <a:pt x="3524" y="1508"/>
                    <a:pt x="3803" y="1279"/>
                    <a:pt x="3656" y="689"/>
                  </a:cubicBezTo>
                  <a:cubicBezTo>
                    <a:pt x="3508" y="82"/>
                    <a:pt x="3295" y="0"/>
                    <a:pt x="32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9" name="Google Shape;2509;p2"/>
            <p:cNvSpPr/>
            <p:nvPr/>
          </p:nvSpPr>
          <p:spPr>
            <a:xfrm>
              <a:off x="881475" y="2072125"/>
              <a:ext cx="226625" cy="157950"/>
            </a:xfrm>
            <a:custGeom>
              <a:avLst/>
              <a:gdLst/>
              <a:ahLst/>
              <a:cxnLst/>
              <a:rect l="l" t="t" r="r" b="b"/>
              <a:pathLst>
                <a:path w="9065" h="6318" extrusionOk="0">
                  <a:moveTo>
                    <a:pt x="7069" y="1"/>
                  </a:moveTo>
                  <a:cubicBezTo>
                    <a:pt x="6614" y="1"/>
                    <a:pt x="6185" y="163"/>
                    <a:pt x="5918" y="501"/>
                  </a:cubicBezTo>
                  <a:cubicBezTo>
                    <a:pt x="5524" y="911"/>
                    <a:pt x="5475" y="1534"/>
                    <a:pt x="5803" y="2009"/>
                  </a:cubicBezTo>
                  <a:cubicBezTo>
                    <a:pt x="5901" y="2140"/>
                    <a:pt x="6032" y="2255"/>
                    <a:pt x="6180" y="2321"/>
                  </a:cubicBezTo>
                  <a:lnTo>
                    <a:pt x="6213" y="2321"/>
                  </a:lnTo>
                  <a:lnTo>
                    <a:pt x="6278" y="2353"/>
                  </a:lnTo>
                  <a:cubicBezTo>
                    <a:pt x="6311" y="2353"/>
                    <a:pt x="6344" y="2370"/>
                    <a:pt x="6377" y="2370"/>
                  </a:cubicBezTo>
                  <a:cubicBezTo>
                    <a:pt x="6449" y="2391"/>
                    <a:pt x="6524" y="2401"/>
                    <a:pt x="6598" y="2401"/>
                  </a:cubicBezTo>
                  <a:cubicBezTo>
                    <a:pt x="6810" y="2401"/>
                    <a:pt x="7018" y="2319"/>
                    <a:pt x="7163" y="2173"/>
                  </a:cubicBezTo>
                  <a:cubicBezTo>
                    <a:pt x="7558" y="1748"/>
                    <a:pt x="7278" y="1211"/>
                    <a:pt x="6936" y="1211"/>
                  </a:cubicBezTo>
                  <a:cubicBezTo>
                    <a:pt x="6908" y="1211"/>
                    <a:pt x="6880" y="1215"/>
                    <a:pt x="6852" y="1222"/>
                  </a:cubicBezTo>
                  <a:cubicBezTo>
                    <a:pt x="6541" y="1321"/>
                    <a:pt x="6475" y="1714"/>
                    <a:pt x="6704" y="1862"/>
                  </a:cubicBezTo>
                  <a:cubicBezTo>
                    <a:pt x="6755" y="1884"/>
                    <a:pt x="6810" y="1895"/>
                    <a:pt x="6864" y="1895"/>
                  </a:cubicBezTo>
                  <a:cubicBezTo>
                    <a:pt x="6968" y="1895"/>
                    <a:pt x="7072" y="1855"/>
                    <a:pt x="7147" y="1780"/>
                  </a:cubicBezTo>
                  <a:lnTo>
                    <a:pt x="7147" y="1780"/>
                  </a:lnTo>
                  <a:cubicBezTo>
                    <a:pt x="7180" y="1911"/>
                    <a:pt x="7131" y="2075"/>
                    <a:pt x="6999" y="2157"/>
                  </a:cubicBezTo>
                  <a:cubicBezTo>
                    <a:pt x="6852" y="2267"/>
                    <a:pt x="6677" y="2323"/>
                    <a:pt x="6495" y="2323"/>
                  </a:cubicBezTo>
                  <a:cubicBezTo>
                    <a:pt x="6434" y="2323"/>
                    <a:pt x="6373" y="2316"/>
                    <a:pt x="6311" y="2304"/>
                  </a:cubicBezTo>
                  <a:cubicBezTo>
                    <a:pt x="6213" y="2271"/>
                    <a:pt x="6131" y="2239"/>
                    <a:pt x="6049" y="2173"/>
                  </a:cubicBezTo>
                  <a:cubicBezTo>
                    <a:pt x="5541" y="1780"/>
                    <a:pt x="5508" y="1009"/>
                    <a:pt x="5967" y="567"/>
                  </a:cubicBezTo>
                  <a:cubicBezTo>
                    <a:pt x="6222" y="258"/>
                    <a:pt x="6616" y="112"/>
                    <a:pt x="7033" y="112"/>
                  </a:cubicBezTo>
                  <a:cubicBezTo>
                    <a:pt x="7899" y="112"/>
                    <a:pt x="8862" y="744"/>
                    <a:pt x="8884" y="1862"/>
                  </a:cubicBezTo>
                  <a:cubicBezTo>
                    <a:pt x="8917" y="2665"/>
                    <a:pt x="8475" y="3419"/>
                    <a:pt x="7753" y="3796"/>
                  </a:cubicBezTo>
                  <a:lnTo>
                    <a:pt x="7704" y="3812"/>
                  </a:lnTo>
                  <a:cubicBezTo>
                    <a:pt x="7606" y="3845"/>
                    <a:pt x="7524" y="3878"/>
                    <a:pt x="7426" y="3894"/>
                  </a:cubicBezTo>
                  <a:cubicBezTo>
                    <a:pt x="7196" y="3949"/>
                    <a:pt x="6966" y="3973"/>
                    <a:pt x="6737" y="3973"/>
                  </a:cubicBezTo>
                  <a:cubicBezTo>
                    <a:pt x="5162" y="3973"/>
                    <a:pt x="3623" y="2835"/>
                    <a:pt x="2295" y="2835"/>
                  </a:cubicBezTo>
                  <a:cubicBezTo>
                    <a:pt x="2150" y="2835"/>
                    <a:pt x="2008" y="2848"/>
                    <a:pt x="1869" y="2878"/>
                  </a:cubicBezTo>
                  <a:cubicBezTo>
                    <a:pt x="607" y="3173"/>
                    <a:pt x="246" y="4042"/>
                    <a:pt x="148" y="4583"/>
                  </a:cubicBezTo>
                  <a:cubicBezTo>
                    <a:pt x="0" y="5140"/>
                    <a:pt x="115" y="5730"/>
                    <a:pt x="558" y="6074"/>
                  </a:cubicBezTo>
                  <a:cubicBezTo>
                    <a:pt x="780" y="6241"/>
                    <a:pt x="1045" y="6317"/>
                    <a:pt x="1303" y="6317"/>
                  </a:cubicBezTo>
                  <a:cubicBezTo>
                    <a:pt x="1729" y="6317"/>
                    <a:pt x="2138" y="6110"/>
                    <a:pt x="2312" y="5763"/>
                  </a:cubicBezTo>
                  <a:cubicBezTo>
                    <a:pt x="2656" y="5222"/>
                    <a:pt x="2361" y="4517"/>
                    <a:pt x="1869" y="4402"/>
                  </a:cubicBezTo>
                  <a:cubicBezTo>
                    <a:pt x="1771" y="4363"/>
                    <a:pt x="1670" y="4344"/>
                    <a:pt x="1572" y="4344"/>
                  </a:cubicBezTo>
                  <a:cubicBezTo>
                    <a:pt x="1258" y="4344"/>
                    <a:pt x="965" y="4533"/>
                    <a:pt x="853" y="4845"/>
                  </a:cubicBezTo>
                  <a:cubicBezTo>
                    <a:pt x="820" y="4960"/>
                    <a:pt x="804" y="5091"/>
                    <a:pt x="836" y="5222"/>
                  </a:cubicBezTo>
                  <a:lnTo>
                    <a:pt x="836" y="5238"/>
                  </a:lnTo>
                  <a:cubicBezTo>
                    <a:pt x="836" y="5255"/>
                    <a:pt x="836" y="5271"/>
                    <a:pt x="853" y="5271"/>
                  </a:cubicBezTo>
                  <a:cubicBezTo>
                    <a:pt x="853" y="5287"/>
                    <a:pt x="853" y="5287"/>
                    <a:pt x="853" y="5304"/>
                  </a:cubicBezTo>
                  <a:cubicBezTo>
                    <a:pt x="914" y="5525"/>
                    <a:pt x="1123" y="5663"/>
                    <a:pt x="1348" y="5663"/>
                  </a:cubicBezTo>
                  <a:cubicBezTo>
                    <a:pt x="1423" y="5663"/>
                    <a:pt x="1500" y="5648"/>
                    <a:pt x="1574" y="5615"/>
                  </a:cubicBezTo>
                  <a:cubicBezTo>
                    <a:pt x="1904" y="5474"/>
                    <a:pt x="1797" y="4924"/>
                    <a:pt x="1468" y="4924"/>
                  </a:cubicBezTo>
                  <a:cubicBezTo>
                    <a:pt x="1455" y="4924"/>
                    <a:pt x="1441" y="4925"/>
                    <a:pt x="1426" y="4927"/>
                  </a:cubicBezTo>
                  <a:cubicBezTo>
                    <a:pt x="1049" y="4960"/>
                    <a:pt x="1115" y="5320"/>
                    <a:pt x="1049" y="5386"/>
                  </a:cubicBezTo>
                  <a:cubicBezTo>
                    <a:pt x="1041" y="5394"/>
                    <a:pt x="1032" y="5398"/>
                    <a:pt x="1022" y="5398"/>
                  </a:cubicBezTo>
                  <a:cubicBezTo>
                    <a:pt x="974" y="5398"/>
                    <a:pt x="915" y="5314"/>
                    <a:pt x="902" y="5287"/>
                  </a:cubicBezTo>
                  <a:cubicBezTo>
                    <a:pt x="836" y="5091"/>
                    <a:pt x="836" y="4894"/>
                    <a:pt x="935" y="4714"/>
                  </a:cubicBezTo>
                  <a:cubicBezTo>
                    <a:pt x="1086" y="4505"/>
                    <a:pt x="1310" y="4394"/>
                    <a:pt x="1545" y="4394"/>
                  </a:cubicBezTo>
                  <a:cubicBezTo>
                    <a:pt x="1642" y="4394"/>
                    <a:pt x="1741" y="4413"/>
                    <a:pt x="1836" y="4451"/>
                  </a:cubicBezTo>
                  <a:cubicBezTo>
                    <a:pt x="2295" y="4566"/>
                    <a:pt x="2541" y="5222"/>
                    <a:pt x="2230" y="5730"/>
                  </a:cubicBezTo>
                  <a:cubicBezTo>
                    <a:pt x="2081" y="6037"/>
                    <a:pt x="1710" y="6213"/>
                    <a:pt x="1328" y="6213"/>
                  </a:cubicBezTo>
                  <a:cubicBezTo>
                    <a:pt x="1079" y="6213"/>
                    <a:pt x="824" y="6138"/>
                    <a:pt x="623" y="5976"/>
                  </a:cubicBezTo>
                  <a:cubicBezTo>
                    <a:pt x="82" y="5566"/>
                    <a:pt x="115" y="4632"/>
                    <a:pt x="541" y="4058"/>
                  </a:cubicBezTo>
                  <a:cubicBezTo>
                    <a:pt x="905" y="3593"/>
                    <a:pt x="1500" y="3350"/>
                    <a:pt x="2120" y="3350"/>
                  </a:cubicBezTo>
                  <a:cubicBezTo>
                    <a:pt x="2309" y="3350"/>
                    <a:pt x="2501" y="3373"/>
                    <a:pt x="2689" y="3419"/>
                  </a:cubicBezTo>
                  <a:cubicBezTo>
                    <a:pt x="3492" y="3615"/>
                    <a:pt x="4328" y="3960"/>
                    <a:pt x="5213" y="4206"/>
                  </a:cubicBezTo>
                  <a:cubicBezTo>
                    <a:pt x="5536" y="4264"/>
                    <a:pt x="5862" y="4298"/>
                    <a:pt x="6185" y="4298"/>
                  </a:cubicBezTo>
                  <a:cubicBezTo>
                    <a:pt x="6764" y="4298"/>
                    <a:pt x="7330" y="4190"/>
                    <a:pt x="7835" y="3927"/>
                  </a:cubicBezTo>
                  <a:cubicBezTo>
                    <a:pt x="8606" y="3533"/>
                    <a:pt x="9065" y="2714"/>
                    <a:pt x="9032" y="1845"/>
                  </a:cubicBezTo>
                  <a:cubicBezTo>
                    <a:pt x="8999" y="653"/>
                    <a:pt x="7981" y="1"/>
                    <a:pt x="70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 name="Google Shape;2510;p2"/>
            <p:cNvSpPr/>
            <p:nvPr/>
          </p:nvSpPr>
          <p:spPr>
            <a:xfrm>
              <a:off x="805250" y="2207975"/>
              <a:ext cx="153700" cy="154925"/>
            </a:xfrm>
            <a:custGeom>
              <a:avLst/>
              <a:gdLst/>
              <a:ahLst/>
              <a:cxnLst/>
              <a:rect l="l" t="t" r="r" b="b"/>
              <a:pathLst>
                <a:path w="6148" h="6197" extrusionOk="0">
                  <a:moveTo>
                    <a:pt x="3066" y="1"/>
                  </a:moveTo>
                  <a:cubicBezTo>
                    <a:pt x="3033" y="116"/>
                    <a:pt x="3017" y="247"/>
                    <a:pt x="3000" y="361"/>
                  </a:cubicBezTo>
                  <a:cubicBezTo>
                    <a:pt x="3000" y="361"/>
                    <a:pt x="2935" y="1263"/>
                    <a:pt x="2033" y="1394"/>
                  </a:cubicBezTo>
                  <a:cubicBezTo>
                    <a:pt x="1164" y="1509"/>
                    <a:pt x="574" y="1640"/>
                    <a:pt x="542" y="2296"/>
                  </a:cubicBezTo>
                  <a:cubicBezTo>
                    <a:pt x="511" y="2911"/>
                    <a:pt x="330" y="3238"/>
                    <a:pt x="73" y="3238"/>
                  </a:cubicBezTo>
                  <a:cubicBezTo>
                    <a:pt x="49" y="3238"/>
                    <a:pt x="25" y="3235"/>
                    <a:pt x="1" y="3230"/>
                  </a:cubicBezTo>
                  <a:lnTo>
                    <a:pt x="1" y="3230"/>
                  </a:lnTo>
                  <a:cubicBezTo>
                    <a:pt x="1" y="3230"/>
                    <a:pt x="360" y="3769"/>
                    <a:pt x="958" y="3769"/>
                  </a:cubicBezTo>
                  <a:cubicBezTo>
                    <a:pt x="1082" y="3769"/>
                    <a:pt x="1217" y="3745"/>
                    <a:pt x="1361" y="3689"/>
                  </a:cubicBezTo>
                  <a:cubicBezTo>
                    <a:pt x="2181" y="3377"/>
                    <a:pt x="2115" y="2820"/>
                    <a:pt x="2131" y="2673"/>
                  </a:cubicBezTo>
                  <a:cubicBezTo>
                    <a:pt x="2131" y="2520"/>
                    <a:pt x="2202" y="2325"/>
                    <a:pt x="2344" y="2325"/>
                  </a:cubicBezTo>
                  <a:cubicBezTo>
                    <a:pt x="2355" y="2325"/>
                    <a:pt x="2366" y="2326"/>
                    <a:pt x="2377" y="2328"/>
                  </a:cubicBezTo>
                  <a:cubicBezTo>
                    <a:pt x="2541" y="2361"/>
                    <a:pt x="2607" y="2673"/>
                    <a:pt x="2361" y="2968"/>
                  </a:cubicBezTo>
                  <a:cubicBezTo>
                    <a:pt x="2017" y="3312"/>
                    <a:pt x="1984" y="3869"/>
                    <a:pt x="2263" y="4263"/>
                  </a:cubicBezTo>
                  <a:cubicBezTo>
                    <a:pt x="2623" y="4820"/>
                    <a:pt x="3066" y="6197"/>
                    <a:pt x="3066" y="6197"/>
                  </a:cubicBezTo>
                  <a:cubicBezTo>
                    <a:pt x="3066" y="6197"/>
                    <a:pt x="3508" y="4820"/>
                    <a:pt x="3869" y="4263"/>
                  </a:cubicBezTo>
                  <a:cubicBezTo>
                    <a:pt x="4164" y="3869"/>
                    <a:pt x="4115" y="3312"/>
                    <a:pt x="3771" y="2968"/>
                  </a:cubicBezTo>
                  <a:cubicBezTo>
                    <a:pt x="3541" y="2673"/>
                    <a:pt x="3607" y="2345"/>
                    <a:pt x="3771" y="2328"/>
                  </a:cubicBezTo>
                  <a:cubicBezTo>
                    <a:pt x="3782" y="2326"/>
                    <a:pt x="3793" y="2325"/>
                    <a:pt x="3803" y="2325"/>
                  </a:cubicBezTo>
                  <a:cubicBezTo>
                    <a:pt x="3943" y="2325"/>
                    <a:pt x="4001" y="2520"/>
                    <a:pt x="4016" y="2673"/>
                  </a:cubicBezTo>
                  <a:cubicBezTo>
                    <a:pt x="4033" y="2837"/>
                    <a:pt x="3967" y="3394"/>
                    <a:pt x="4787" y="3689"/>
                  </a:cubicBezTo>
                  <a:cubicBezTo>
                    <a:pt x="4925" y="3741"/>
                    <a:pt x="5055" y="3763"/>
                    <a:pt x="5175" y="3763"/>
                  </a:cubicBezTo>
                  <a:cubicBezTo>
                    <a:pt x="5773" y="3763"/>
                    <a:pt x="6147" y="3230"/>
                    <a:pt x="6147" y="3230"/>
                  </a:cubicBezTo>
                  <a:lnTo>
                    <a:pt x="6147" y="3230"/>
                  </a:lnTo>
                  <a:cubicBezTo>
                    <a:pt x="6121" y="3235"/>
                    <a:pt x="6096" y="3238"/>
                    <a:pt x="6071" y="3238"/>
                  </a:cubicBezTo>
                  <a:cubicBezTo>
                    <a:pt x="5801" y="3238"/>
                    <a:pt x="5620" y="2911"/>
                    <a:pt x="5590" y="2296"/>
                  </a:cubicBezTo>
                  <a:cubicBezTo>
                    <a:pt x="5557" y="1640"/>
                    <a:pt x="4984" y="1509"/>
                    <a:pt x="4098" y="1394"/>
                  </a:cubicBezTo>
                  <a:cubicBezTo>
                    <a:pt x="3230" y="1263"/>
                    <a:pt x="3148" y="361"/>
                    <a:pt x="3148" y="361"/>
                  </a:cubicBezTo>
                  <a:cubicBezTo>
                    <a:pt x="3131" y="247"/>
                    <a:pt x="3099" y="132"/>
                    <a:pt x="306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1" name="Google Shape;2511;p2"/>
            <p:cNvSpPr/>
            <p:nvPr/>
          </p:nvSpPr>
          <p:spPr>
            <a:xfrm>
              <a:off x="908525" y="2161600"/>
              <a:ext cx="161475" cy="92725"/>
            </a:xfrm>
            <a:custGeom>
              <a:avLst/>
              <a:gdLst/>
              <a:ahLst/>
              <a:cxnLst/>
              <a:rect l="l" t="t" r="r" b="b"/>
              <a:pathLst>
                <a:path w="6459" h="3709" extrusionOk="0">
                  <a:moveTo>
                    <a:pt x="948" y="1"/>
                  </a:moveTo>
                  <a:cubicBezTo>
                    <a:pt x="332" y="1"/>
                    <a:pt x="0" y="266"/>
                    <a:pt x="0" y="266"/>
                  </a:cubicBezTo>
                  <a:cubicBezTo>
                    <a:pt x="225" y="193"/>
                    <a:pt x="434" y="147"/>
                    <a:pt x="642" y="147"/>
                  </a:cubicBezTo>
                  <a:cubicBezTo>
                    <a:pt x="949" y="147"/>
                    <a:pt x="1255" y="248"/>
                    <a:pt x="1607" y="512"/>
                  </a:cubicBezTo>
                  <a:cubicBezTo>
                    <a:pt x="2213" y="954"/>
                    <a:pt x="1836" y="1708"/>
                    <a:pt x="1738" y="2200"/>
                  </a:cubicBezTo>
                  <a:cubicBezTo>
                    <a:pt x="1639" y="2708"/>
                    <a:pt x="2361" y="2938"/>
                    <a:pt x="2721" y="3085"/>
                  </a:cubicBezTo>
                  <a:cubicBezTo>
                    <a:pt x="3082" y="3249"/>
                    <a:pt x="2901" y="3708"/>
                    <a:pt x="2901" y="3708"/>
                  </a:cubicBezTo>
                  <a:cubicBezTo>
                    <a:pt x="4229" y="2889"/>
                    <a:pt x="3377" y="1938"/>
                    <a:pt x="3147" y="1676"/>
                  </a:cubicBezTo>
                  <a:cubicBezTo>
                    <a:pt x="2958" y="1446"/>
                    <a:pt x="3081" y="1216"/>
                    <a:pt x="3259" y="1216"/>
                  </a:cubicBezTo>
                  <a:cubicBezTo>
                    <a:pt x="3296" y="1216"/>
                    <a:pt x="3337" y="1226"/>
                    <a:pt x="3377" y="1249"/>
                  </a:cubicBezTo>
                  <a:cubicBezTo>
                    <a:pt x="3623" y="1381"/>
                    <a:pt x="3262" y="1872"/>
                    <a:pt x="3934" y="2315"/>
                  </a:cubicBezTo>
                  <a:cubicBezTo>
                    <a:pt x="4104" y="2427"/>
                    <a:pt x="4264" y="2468"/>
                    <a:pt x="4409" y="2468"/>
                  </a:cubicBezTo>
                  <a:cubicBezTo>
                    <a:pt x="4837" y="2468"/>
                    <a:pt x="5131" y="2102"/>
                    <a:pt x="5131" y="2102"/>
                  </a:cubicBezTo>
                  <a:lnTo>
                    <a:pt x="5131" y="2102"/>
                  </a:lnTo>
                  <a:cubicBezTo>
                    <a:pt x="5125" y="2102"/>
                    <a:pt x="5119" y="2102"/>
                    <a:pt x="5114" y="2102"/>
                  </a:cubicBezTo>
                  <a:cubicBezTo>
                    <a:pt x="4744" y="2102"/>
                    <a:pt x="4948" y="1575"/>
                    <a:pt x="4770" y="1430"/>
                  </a:cubicBezTo>
                  <a:cubicBezTo>
                    <a:pt x="4696" y="1366"/>
                    <a:pt x="4601" y="1330"/>
                    <a:pt x="4504" y="1330"/>
                  </a:cubicBezTo>
                  <a:cubicBezTo>
                    <a:pt x="4450" y="1330"/>
                    <a:pt x="4396" y="1341"/>
                    <a:pt x="4344" y="1364"/>
                  </a:cubicBezTo>
                  <a:cubicBezTo>
                    <a:pt x="4300" y="1371"/>
                    <a:pt x="4258" y="1374"/>
                    <a:pt x="4218" y="1374"/>
                  </a:cubicBezTo>
                  <a:cubicBezTo>
                    <a:pt x="4063" y="1374"/>
                    <a:pt x="3954" y="1324"/>
                    <a:pt x="4032" y="1233"/>
                  </a:cubicBezTo>
                  <a:cubicBezTo>
                    <a:pt x="4064" y="1184"/>
                    <a:pt x="4100" y="1165"/>
                    <a:pt x="4151" y="1165"/>
                  </a:cubicBezTo>
                  <a:cubicBezTo>
                    <a:pt x="4285" y="1165"/>
                    <a:pt x="4521" y="1296"/>
                    <a:pt x="5032" y="1331"/>
                  </a:cubicBezTo>
                  <a:cubicBezTo>
                    <a:pt x="5068" y="1334"/>
                    <a:pt x="5103" y="1336"/>
                    <a:pt x="5138" y="1336"/>
                  </a:cubicBezTo>
                  <a:cubicBezTo>
                    <a:pt x="5903" y="1336"/>
                    <a:pt x="6458" y="676"/>
                    <a:pt x="6458" y="676"/>
                  </a:cubicBezTo>
                  <a:lnTo>
                    <a:pt x="6458" y="676"/>
                  </a:lnTo>
                  <a:cubicBezTo>
                    <a:pt x="6000" y="932"/>
                    <a:pt x="5512" y="1030"/>
                    <a:pt x="5023" y="1030"/>
                  </a:cubicBezTo>
                  <a:cubicBezTo>
                    <a:pt x="3852" y="1030"/>
                    <a:pt x="2668" y="468"/>
                    <a:pt x="1836" y="168"/>
                  </a:cubicBezTo>
                  <a:cubicBezTo>
                    <a:pt x="1495" y="44"/>
                    <a:pt x="1198" y="1"/>
                    <a:pt x="94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2" name="Google Shape;2512;p2"/>
            <p:cNvSpPr/>
            <p:nvPr/>
          </p:nvSpPr>
          <p:spPr>
            <a:xfrm>
              <a:off x="949900" y="2069950"/>
              <a:ext cx="90175" cy="63075"/>
            </a:xfrm>
            <a:custGeom>
              <a:avLst/>
              <a:gdLst/>
              <a:ahLst/>
              <a:cxnLst/>
              <a:rect l="l" t="t" r="r" b="b"/>
              <a:pathLst>
                <a:path w="3607" h="2523" extrusionOk="0">
                  <a:moveTo>
                    <a:pt x="2506" y="0"/>
                  </a:moveTo>
                  <a:cubicBezTo>
                    <a:pt x="1920" y="0"/>
                    <a:pt x="1243" y="125"/>
                    <a:pt x="869" y="621"/>
                  </a:cubicBezTo>
                  <a:cubicBezTo>
                    <a:pt x="1" y="1768"/>
                    <a:pt x="525" y="2522"/>
                    <a:pt x="525" y="2522"/>
                  </a:cubicBezTo>
                  <a:cubicBezTo>
                    <a:pt x="525" y="2522"/>
                    <a:pt x="361" y="2162"/>
                    <a:pt x="1394" y="2162"/>
                  </a:cubicBezTo>
                  <a:cubicBezTo>
                    <a:pt x="2427" y="2145"/>
                    <a:pt x="2312" y="1490"/>
                    <a:pt x="2263" y="1260"/>
                  </a:cubicBezTo>
                  <a:cubicBezTo>
                    <a:pt x="2181" y="1014"/>
                    <a:pt x="2246" y="752"/>
                    <a:pt x="2410" y="555"/>
                  </a:cubicBezTo>
                  <a:cubicBezTo>
                    <a:pt x="2656" y="195"/>
                    <a:pt x="3607" y="129"/>
                    <a:pt x="3607" y="129"/>
                  </a:cubicBezTo>
                  <a:cubicBezTo>
                    <a:pt x="3607" y="129"/>
                    <a:pt x="3103" y="0"/>
                    <a:pt x="250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 name="Google Shape;2513;p2"/>
            <p:cNvSpPr/>
            <p:nvPr/>
          </p:nvSpPr>
          <p:spPr>
            <a:xfrm>
              <a:off x="1018750" y="2003100"/>
              <a:ext cx="56575" cy="67225"/>
            </a:xfrm>
            <a:custGeom>
              <a:avLst/>
              <a:gdLst/>
              <a:ahLst/>
              <a:cxnLst/>
              <a:rect l="l" t="t" r="r" b="b"/>
              <a:pathLst>
                <a:path w="2263" h="2689" extrusionOk="0">
                  <a:moveTo>
                    <a:pt x="1148" y="0"/>
                  </a:moveTo>
                  <a:cubicBezTo>
                    <a:pt x="1148" y="0"/>
                    <a:pt x="1361" y="541"/>
                    <a:pt x="1000" y="738"/>
                  </a:cubicBezTo>
                  <a:cubicBezTo>
                    <a:pt x="640" y="935"/>
                    <a:pt x="0" y="1344"/>
                    <a:pt x="263" y="2016"/>
                  </a:cubicBezTo>
                  <a:cubicBezTo>
                    <a:pt x="509" y="2688"/>
                    <a:pt x="1689" y="2426"/>
                    <a:pt x="2262" y="2623"/>
                  </a:cubicBezTo>
                  <a:cubicBezTo>
                    <a:pt x="2262" y="2623"/>
                    <a:pt x="1394" y="2164"/>
                    <a:pt x="1459" y="1426"/>
                  </a:cubicBezTo>
                  <a:cubicBezTo>
                    <a:pt x="1525" y="705"/>
                    <a:pt x="1443" y="164"/>
                    <a:pt x="11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 name="Google Shape;2514;p2"/>
            <p:cNvSpPr/>
            <p:nvPr/>
          </p:nvSpPr>
          <p:spPr>
            <a:xfrm>
              <a:off x="1080225" y="2032200"/>
              <a:ext cx="79525" cy="107775"/>
            </a:xfrm>
            <a:custGeom>
              <a:avLst/>
              <a:gdLst/>
              <a:ahLst/>
              <a:cxnLst/>
              <a:rect l="l" t="t" r="r" b="b"/>
              <a:pathLst>
                <a:path w="3181" h="4311" extrusionOk="0">
                  <a:moveTo>
                    <a:pt x="377" y="0"/>
                  </a:moveTo>
                  <a:lnTo>
                    <a:pt x="377" y="0"/>
                  </a:lnTo>
                  <a:cubicBezTo>
                    <a:pt x="0" y="1344"/>
                    <a:pt x="541" y="1606"/>
                    <a:pt x="1098" y="2475"/>
                  </a:cubicBezTo>
                  <a:cubicBezTo>
                    <a:pt x="1656" y="3344"/>
                    <a:pt x="1049" y="4311"/>
                    <a:pt x="1049" y="4311"/>
                  </a:cubicBezTo>
                  <a:cubicBezTo>
                    <a:pt x="1426" y="4049"/>
                    <a:pt x="1787" y="3360"/>
                    <a:pt x="2475" y="2934"/>
                  </a:cubicBezTo>
                  <a:cubicBezTo>
                    <a:pt x="3180" y="2492"/>
                    <a:pt x="2885" y="1590"/>
                    <a:pt x="2885" y="1590"/>
                  </a:cubicBezTo>
                  <a:lnTo>
                    <a:pt x="2885" y="1590"/>
                  </a:lnTo>
                  <a:cubicBezTo>
                    <a:pt x="2847" y="1704"/>
                    <a:pt x="2751" y="1749"/>
                    <a:pt x="2589" y="1749"/>
                  </a:cubicBezTo>
                  <a:cubicBezTo>
                    <a:pt x="2541" y="1749"/>
                    <a:pt x="2486" y="1745"/>
                    <a:pt x="2426" y="1737"/>
                  </a:cubicBezTo>
                  <a:cubicBezTo>
                    <a:pt x="2398" y="1731"/>
                    <a:pt x="2371" y="1727"/>
                    <a:pt x="2344" y="1727"/>
                  </a:cubicBezTo>
                  <a:cubicBezTo>
                    <a:pt x="2119" y="1727"/>
                    <a:pt x="1943" y="1962"/>
                    <a:pt x="2016" y="2196"/>
                  </a:cubicBezTo>
                  <a:cubicBezTo>
                    <a:pt x="2082" y="2420"/>
                    <a:pt x="1937" y="2527"/>
                    <a:pt x="1792" y="2527"/>
                  </a:cubicBezTo>
                  <a:cubicBezTo>
                    <a:pt x="1757" y="2527"/>
                    <a:pt x="1721" y="2521"/>
                    <a:pt x="1688" y="2508"/>
                  </a:cubicBezTo>
                  <a:cubicBezTo>
                    <a:pt x="1541" y="2442"/>
                    <a:pt x="1541" y="2065"/>
                    <a:pt x="1754" y="1885"/>
                  </a:cubicBezTo>
                  <a:cubicBezTo>
                    <a:pt x="1984" y="1705"/>
                    <a:pt x="2115" y="1311"/>
                    <a:pt x="1934" y="688"/>
                  </a:cubicBezTo>
                  <a:cubicBezTo>
                    <a:pt x="1797" y="212"/>
                    <a:pt x="1343" y="110"/>
                    <a:pt x="1027" y="110"/>
                  </a:cubicBezTo>
                  <a:cubicBezTo>
                    <a:pt x="929" y="110"/>
                    <a:pt x="845" y="120"/>
                    <a:pt x="787" y="131"/>
                  </a:cubicBezTo>
                  <a:cubicBezTo>
                    <a:pt x="764" y="134"/>
                    <a:pt x="740" y="135"/>
                    <a:pt x="717" y="135"/>
                  </a:cubicBezTo>
                  <a:cubicBezTo>
                    <a:pt x="594" y="135"/>
                    <a:pt x="474" y="97"/>
                    <a:pt x="3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5" name="Google Shape;2515;p2"/>
            <p:cNvSpPr/>
            <p:nvPr/>
          </p:nvSpPr>
          <p:spPr>
            <a:xfrm>
              <a:off x="1062175" y="1873650"/>
              <a:ext cx="202875" cy="202825"/>
            </a:xfrm>
            <a:custGeom>
              <a:avLst/>
              <a:gdLst/>
              <a:ahLst/>
              <a:cxnLst/>
              <a:rect l="l" t="t" r="r" b="b"/>
              <a:pathLst>
                <a:path w="8115" h="8113" extrusionOk="0">
                  <a:moveTo>
                    <a:pt x="5763" y="0"/>
                  </a:moveTo>
                  <a:cubicBezTo>
                    <a:pt x="5243" y="0"/>
                    <a:pt x="4734" y="167"/>
                    <a:pt x="4427" y="572"/>
                  </a:cubicBezTo>
                  <a:cubicBezTo>
                    <a:pt x="4115" y="998"/>
                    <a:pt x="4082" y="1556"/>
                    <a:pt x="4312" y="2031"/>
                  </a:cubicBezTo>
                  <a:cubicBezTo>
                    <a:pt x="4519" y="2446"/>
                    <a:pt x="4855" y="2593"/>
                    <a:pt x="5182" y="2593"/>
                  </a:cubicBezTo>
                  <a:cubicBezTo>
                    <a:pt x="5528" y="2593"/>
                    <a:pt x="5865" y="2429"/>
                    <a:pt x="6033" y="2244"/>
                  </a:cubicBezTo>
                  <a:cubicBezTo>
                    <a:pt x="6230" y="2031"/>
                    <a:pt x="6295" y="1752"/>
                    <a:pt x="6246" y="1490"/>
                  </a:cubicBezTo>
                  <a:cubicBezTo>
                    <a:pt x="6188" y="1162"/>
                    <a:pt x="5960" y="1022"/>
                    <a:pt x="5752" y="1022"/>
                  </a:cubicBezTo>
                  <a:cubicBezTo>
                    <a:pt x="5606" y="1022"/>
                    <a:pt x="5471" y="1090"/>
                    <a:pt x="5410" y="1212"/>
                  </a:cubicBezTo>
                  <a:cubicBezTo>
                    <a:pt x="5279" y="1490"/>
                    <a:pt x="5345" y="1851"/>
                    <a:pt x="5754" y="1916"/>
                  </a:cubicBezTo>
                  <a:cubicBezTo>
                    <a:pt x="6099" y="1966"/>
                    <a:pt x="5918" y="2392"/>
                    <a:pt x="5476" y="2506"/>
                  </a:cubicBezTo>
                  <a:cubicBezTo>
                    <a:pt x="5395" y="2527"/>
                    <a:pt x="5314" y="2537"/>
                    <a:pt x="5235" y="2537"/>
                  </a:cubicBezTo>
                  <a:cubicBezTo>
                    <a:pt x="4876" y="2537"/>
                    <a:pt x="4541" y="2334"/>
                    <a:pt x="4394" y="1998"/>
                  </a:cubicBezTo>
                  <a:cubicBezTo>
                    <a:pt x="4181" y="1556"/>
                    <a:pt x="4230" y="1031"/>
                    <a:pt x="4525" y="638"/>
                  </a:cubicBezTo>
                  <a:cubicBezTo>
                    <a:pt x="4781" y="300"/>
                    <a:pt x="5238" y="141"/>
                    <a:pt x="5712" y="141"/>
                  </a:cubicBezTo>
                  <a:cubicBezTo>
                    <a:pt x="5813" y="141"/>
                    <a:pt x="5915" y="148"/>
                    <a:pt x="6017" y="163"/>
                  </a:cubicBezTo>
                  <a:cubicBezTo>
                    <a:pt x="7230" y="294"/>
                    <a:pt x="7918" y="1998"/>
                    <a:pt x="7197" y="3146"/>
                  </a:cubicBezTo>
                  <a:cubicBezTo>
                    <a:pt x="6967" y="3506"/>
                    <a:pt x="6623" y="3801"/>
                    <a:pt x="6230" y="3998"/>
                  </a:cubicBezTo>
                  <a:cubicBezTo>
                    <a:pt x="5842" y="4164"/>
                    <a:pt x="5393" y="4247"/>
                    <a:pt x="4870" y="4247"/>
                  </a:cubicBezTo>
                  <a:cubicBezTo>
                    <a:pt x="4462" y="4247"/>
                    <a:pt x="4011" y="4197"/>
                    <a:pt x="3509" y="4096"/>
                  </a:cubicBezTo>
                  <a:cubicBezTo>
                    <a:pt x="3203" y="4035"/>
                    <a:pt x="2903" y="4005"/>
                    <a:pt x="2617" y="4005"/>
                  </a:cubicBezTo>
                  <a:cubicBezTo>
                    <a:pt x="1290" y="4005"/>
                    <a:pt x="240" y="4661"/>
                    <a:pt x="132" y="5981"/>
                  </a:cubicBezTo>
                  <a:cubicBezTo>
                    <a:pt x="1" y="7571"/>
                    <a:pt x="1050" y="8112"/>
                    <a:pt x="1050" y="8112"/>
                  </a:cubicBezTo>
                  <a:cubicBezTo>
                    <a:pt x="1050" y="8112"/>
                    <a:pt x="1034" y="8079"/>
                    <a:pt x="1017" y="8063"/>
                  </a:cubicBezTo>
                  <a:cubicBezTo>
                    <a:pt x="460" y="7424"/>
                    <a:pt x="607" y="6227"/>
                    <a:pt x="607" y="6227"/>
                  </a:cubicBezTo>
                  <a:cubicBezTo>
                    <a:pt x="706" y="5719"/>
                    <a:pt x="968" y="5244"/>
                    <a:pt x="1361" y="4900"/>
                  </a:cubicBezTo>
                  <a:cubicBezTo>
                    <a:pt x="1954" y="4460"/>
                    <a:pt x="2706" y="4378"/>
                    <a:pt x="3188" y="4378"/>
                  </a:cubicBezTo>
                  <a:cubicBezTo>
                    <a:pt x="3479" y="4378"/>
                    <a:pt x="3673" y="4408"/>
                    <a:pt x="3673" y="4408"/>
                  </a:cubicBezTo>
                  <a:cubicBezTo>
                    <a:pt x="3935" y="4441"/>
                    <a:pt x="4164" y="4457"/>
                    <a:pt x="4377" y="4473"/>
                  </a:cubicBezTo>
                  <a:cubicBezTo>
                    <a:pt x="4463" y="4477"/>
                    <a:pt x="4550" y="4480"/>
                    <a:pt x="4638" y="4480"/>
                  </a:cubicBezTo>
                  <a:cubicBezTo>
                    <a:pt x="5626" y="4480"/>
                    <a:pt x="6727" y="4207"/>
                    <a:pt x="7344" y="3244"/>
                  </a:cubicBezTo>
                  <a:cubicBezTo>
                    <a:pt x="8115" y="1982"/>
                    <a:pt x="7361" y="179"/>
                    <a:pt x="6033" y="15"/>
                  </a:cubicBezTo>
                  <a:cubicBezTo>
                    <a:pt x="5943" y="5"/>
                    <a:pt x="5853" y="0"/>
                    <a:pt x="57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6" name="Google Shape;2516;p2"/>
            <p:cNvSpPr/>
            <p:nvPr/>
          </p:nvSpPr>
          <p:spPr>
            <a:xfrm>
              <a:off x="1115875" y="1990100"/>
              <a:ext cx="116400" cy="59325"/>
            </a:xfrm>
            <a:custGeom>
              <a:avLst/>
              <a:gdLst/>
              <a:ahLst/>
              <a:cxnLst/>
              <a:rect l="l" t="t" r="r" b="b"/>
              <a:pathLst>
                <a:path w="4656" h="2373" extrusionOk="0">
                  <a:moveTo>
                    <a:pt x="1085" y="0"/>
                  </a:moveTo>
                  <a:cubicBezTo>
                    <a:pt x="394" y="0"/>
                    <a:pt x="0" y="225"/>
                    <a:pt x="0" y="225"/>
                  </a:cubicBezTo>
                  <a:cubicBezTo>
                    <a:pt x="87" y="209"/>
                    <a:pt x="170" y="202"/>
                    <a:pt x="248" y="202"/>
                  </a:cubicBezTo>
                  <a:cubicBezTo>
                    <a:pt x="735" y="202"/>
                    <a:pt x="1047" y="499"/>
                    <a:pt x="935" y="979"/>
                  </a:cubicBezTo>
                  <a:cubicBezTo>
                    <a:pt x="803" y="1405"/>
                    <a:pt x="967" y="1848"/>
                    <a:pt x="1328" y="2110"/>
                  </a:cubicBezTo>
                  <a:cubicBezTo>
                    <a:pt x="1639" y="2372"/>
                    <a:pt x="2557" y="2372"/>
                    <a:pt x="2557" y="2372"/>
                  </a:cubicBezTo>
                  <a:cubicBezTo>
                    <a:pt x="2295" y="2225"/>
                    <a:pt x="2524" y="1864"/>
                    <a:pt x="2688" y="1438"/>
                  </a:cubicBezTo>
                  <a:cubicBezTo>
                    <a:pt x="2844" y="1017"/>
                    <a:pt x="2422" y="863"/>
                    <a:pt x="2225" y="863"/>
                  </a:cubicBezTo>
                  <a:cubicBezTo>
                    <a:pt x="2215" y="863"/>
                    <a:pt x="2206" y="864"/>
                    <a:pt x="2197" y="864"/>
                  </a:cubicBezTo>
                  <a:cubicBezTo>
                    <a:pt x="2109" y="882"/>
                    <a:pt x="2035" y="900"/>
                    <a:pt x="1966" y="900"/>
                  </a:cubicBezTo>
                  <a:cubicBezTo>
                    <a:pt x="1905" y="900"/>
                    <a:pt x="1848" y="886"/>
                    <a:pt x="1787" y="848"/>
                  </a:cubicBezTo>
                  <a:cubicBezTo>
                    <a:pt x="1695" y="783"/>
                    <a:pt x="1729" y="572"/>
                    <a:pt x="1987" y="572"/>
                  </a:cubicBezTo>
                  <a:cubicBezTo>
                    <a:pt x="2053" y="572"/>
                    <a:pt x="2133" y="585"/>
                    <a:pt x="2229" y="619"/>
                  </a:cubicBezTo>
                  <a:cubicBezTo>
                    <a:pt x="2721" y="766"/>
                    <a:pt x="2574" y="1225"/>
                    <a:pt x="3295" y="1373"/>
                  </a:cubicBezTo>
                  <a:cubicBezTo>
                    <a:pt x="3352" y="1384"/>
                    <a:pt x="3406" y="1389"/>
                    <a:pt x="3457" y="1389"/>
                  </a:cubicBezTo>
                  <a:cubicBezTo>
                    <a:pt x="4058" y="1389"/>
                    <a:pt x="4203" y="641"/>
                    <a:pt x="4278" y="520"/>
                  </a:cubicBezTo>
                  <a:cubicBezTo>
                    <a:pt x="4393" y="389"/>
                    <a:pt x="4524" y="258"/>
                    <a:pt x="4655" y="143"/>
                  </a:cubicBezTo>
                  <a:lnTo>
                    <a:pt x="4655" y="143"/>
                  </a:lnTo>
                  <a:cubicBezTo>
                    <a:pt x="4455" y="267"/>
                    <a:pt x="4083" y="386"/>
                    <a:pt x="3546" y="386"/>
                  </a:cubicBezTo>
                  <a:cubicBezTo>
                    <a:pt x="3159" y="386"/>
                    <a:pt x="2687" y="324"/>
                    <a:pt x="2131" y="160"/>
                  </a:cubicBezTo>
                  <a:cubicBezTo>
                    <a:pt x="1733" y="42"/>
                    <a:pt x="1382" y="0"/>
                    <a:pt x="108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7" name="Google Shape;2517;p2"/>
            <p:cNvSpPr/>
            <p:nvPr/>
          </p:nvSpPr>
          <p:spPr>
            <a:xfrm>
              <a:off x="1122425" y="1880975"/>
              <a:ext cx="80750" cy="83700"/>
            </a:xfrm>
            <a:custGeom>
              <a:avLst/>
              <a:gdLst/>
              <a:ahLst/>
              <a:cxnLst/>
              <a:rect l="l" t="t" r="r" b="b"/>
              <a:pathLst>
                <a:path w="3230" h="3348" extrusionOk="0">
                  <a:moveTo>
                    <a:pt x="1967" y="1"/>
                  </a:moveTo>
                  <a:lnTo>
                    <a:pt x="1967" y="1"/>
                  </a:lnTo>
                  <a:cubicBezTo>
                    <a:pt x="1508" y="279"/>
                    <a:pt x="1443" y="722"/>
                    <a:pt x="722" y="1328"/>
                  </a:cubicBezTo>
                  <a:cubicBezTo>
                    <a:pt x="0" y="1951"/>
                    <a:pt x="214" y="2410"/>
                    <a:pt x="361" y="2672"/>
                  </a:cubicBezTo>
                  <a:cubicBezTo>
                    <a:pt x="459" y="2804"/>
                    <a:pt x="427" y="2984"/>
                    <a:pt x="296" y="3082"/>
                  </a:cubicBezTo>
                  <a:cubicBezTo>
                    <a:pt x="1394" y="2967"/>
                    <a:pt x="1246" y="2328"/>
                    <a:pt x="1181" y="2132"/>
                  </a:cubicBezTo>
                  <a:cubicBezTo>
                    <a:pt x="1115" y="1935"/>
                    <a:pt x="1148" y="1836"/>
                    <a:pt x="1246" y="1836"/>
                  </a:cubicBezTo>
                  <a:cubicBezTo>
                    <a:pt x="1361" y="1836"/>
                    <a:pt x="1345" y="2066"/>
                    <a:pt x="1345" y="2345"/>
                  </a:cubicBezTo>
                  <a:cubicBezTo>
                    <a:pt x="1328" y="2623"/>
                    <a:pt x="1279" y="3279"/>
                    <a:pt x="2131" y="3344"/>
                  </a:cubicBezTo>
                  <a:cubicBezTo>
                    <a:pt x="2162" y="3347"/>
                    <a:pt x="2191" y="3348"/>
                    <a:pt x="2220" y="3348"/>
                  </a:cubicBezTo>
                  <a:cubicBezTo>
                    <a:pt x="2986" y="3348"/>
                    <a:pt x="3230" y="2541"/>
                    <a:pt x="3230" y="2541"/>
                  </a:cubicBezTo>
                  <a:lnTo>
                    <a:pt x="3230" y="2541"/>
                  </a:lnTo>
                  <a:cubicBezTo>
                    <a:pt x="3100" y="2576"/>
                    <a:pt x="2947" y="2601"/>
                    <a:pt x="2786" y="2601"/>
                  </a:cubicBezTo>
                  <a:cubicBezTo>
                    <a:pt x="2335" y="2601"/>
                    <a:pt x="1820" y="2401"/>
                    <a:pt x="1590" y="1640"/>
                  </a:cubicBezTo>
                  <a:cubicBezTo>
                    <a:pt x="1394" y="1066"/>
                    <a:pt x="1541" y="427"/>
                    <a:pt x="196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 name="Google Shape;2518;p2"/>
            <p:cNvSpPr/>
            <p:nvPr/>
          </p:nvSpPr>
          <p:spPr>
            <a:xfrm>
              <a:off x="1296575" y="1774850"/>
              <a:ext cx="116000" cy="137300"/>
            </a:xfrm>
            <a:custGeom>
              <a:avLst/>
              <a:gdLst/>
              <a:ahLst/>
              <a:cxnLst/>
              <a:rect l="l" t="t" r="r" b="b"/>
              <a:pathLst>
                <a:path w="4640" h="5492" extrusionOk="0">
                  <a:moveTo>
                    <a:pt x="4345" y="0"/>
                  </a:moveTo>
                  <a:lnTo>
                    <a:pt x="4345" y="0"/>
                  </a:lnTo>
                  <a:cubicBezTo>
                    <a:pt x="4443" y="459"/>
                    <a:pt x="4328" y="935"/>
                    <a:pt x="4017" y="1295"/>
                  </a:cubicBezTo>
                  <a:cubicBezTo>
                    <a:pt x="3951" y="1377"/>
                    <a:pt x="3886" y="1443"/>
                    <a:pt x="3804" y="1508"/>
                  </a:cubicBezTo>
                  <a:cubicBezTo>
                    <a:pt x="3017" y="2066"/>
                    <a:pt x="1902" y="1787"/>
                    <a:pt x="1001" y="2426"/>
                  </a:cubicBezTo>
                  <a:cubicBezTo>
                    <a:pt x="99" y="3049"/>
                    <a:pt x="197" y="3967"/>
                    <a:pt x="181" y="4475"/>
                  </a:cubicBezTo>
                  <a:cubicBezTo>
                    <a:pt x="197" y="4819"/>
                    <a:pt x="132" y="5164"/>
                    <a:pt x="1" y="5491"/>
                  </a:cubicBezTo>
                  <a:cubicBezTo>
                    <a:pt x="312" y="5295"/>
                    <a:pt x="476" y="4934"/>
                    <a:pt x="443" y="4573"/>
                  </a:cubicBezTo>
                  <a:cubicBezTo>
                    <a:pt x="443" y="3931"/>
                    <a:pt x="515" y="3202"/>
                    <a:pt x="711" y="3202"/>
                  </a:cubicBezTo>
                  <a:cubicBezTo>
                    <a:pt x="725" y="3202"/>
                    <a:pt x="740" y="3205"/>
                    <a:pt x="755" y="3213"/>
                  </a:cubicBezTo>
                  <a:cubicBezTo>
                    <a:pt x="984" y="3311"/>
                    <a:pt x="804" y="3574"/>
                    <a:pt x="706" y="3721"/>
                  </a:cubicBezTo>
                  <a:cubicBezTo>
                    <a:pt x="624" y="3869"/>
                    <a:pt x="460" y="4541"/>
                    <a:pt x="1181" y="4950"/>
                  </a:cubicBezTo>
                  <a:cubicBezTo>
                    <a:pt x="1181" y="4950"/>
                    <a:pt x="935" y="4426"/>
                    <a:pt x="1345" y="4147"/>
                  </a:cubicBezTo>
                  <a:cubicBezTo>
                    <a:pt x="1738" y="3869"/>
                    <a:pt x="2001" y="3705"/>
                    <a:pt x="1951" y="3115"/>
                  </a:cubicBezTo>
                  <a:cubicBezTo>
                    <a:pt x="1908" y="2611"/>
                    <a:pt x="2244" y="2170"/>
                    <a:pt x="2482" y="2170"/>
                  </a:cubicBezTo>
                  <a:cubicBezTo>
                    <a:pt x="2515" y="2170"/>
                    <a:pt x="2546" y="2179"/>
                    <a:pt x="2574" y="2197"/>
                  </a:cubicBezTo>
                  <a:cubicBezTo>
                    <a:pt x="2787" y="2344"/>
                    <a:pt x="2525" y="2557"/>
                    <a:pt x="2410" y="2607"/>
                  </a:cubicBezTo>
                  <a:cubicBezTo>
                    <a:pt x="2214" y="2721"/>
                    <a:pt x="2181" y="2984"/>
                    <a:pt x="2345" y="3131"/>
                  </a:cubicBezTo>
                  <a:cubicBezTo>
                    <a:pt x="2541" y="3393"/>
                    <a:pt x="2476" y="3705"/>
                    <a:pt x="2214" y="3787"/>
                  </a:cubicBezTo>
                  <a:cubicBezTo>
                    <a:pt x="2214" y="3787"/>
                    <a:pt x="2271" y="3794"/>
                    <a:pt x="2367" y="3794"/>
                  </a:cubicBezTo>
                  <a:cubicBezTo>
                    <a:pt x="2692" y="3794"/>
                    <a:pt x="3458" y="3716"/>
                    <a:pt x="3951" y="3033"/>
                  </a:cubicBezTo>
                  <a:cubicBezTo>
                    <a:pt x="4312" y="2508"/>
                    <a:pt x="4525" y="1918"/>
                    <a:pt x="4574" y="1295"/>
                  </a:cubicBezTo>
                  <a:cubicBezTo>
                    <a:pt x="4640" y="853"/>
                    <a:pt x="4558" y="394"/>
                    <a:pt x="43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 name="Google Shape;2519;p2"/>
            <p:cNvSpPr/>
            <p:nvPr/>
          </p:nvSpPr>
          <p:spPr>
            <a:xfrm>
              <a:off x="881875" y="1917825"/>
              <a:ext cx="100025" cy="218350"/>
            </a:xfrm>
            <a:custGeom>
              <a:avLst/>
              <a:gdLst/>
              <a:ahLst/>
              <a:cxnLst/>
              <a:rect l="l" t="t" r="r" b="b"/>
              <a:pathLst>
                <a:path w="4001" h="8734" extrusionOk="0">
                  <a:moveTo>
                    <a:pt x="2081" y="0"/>
                  </a:moveTo>
                  <a:cubicBezTo>
                    <a:pt x="1553" y="0"/>
                    <a:pt x="1050" y="245"/>
                    <a:pt x="722" y="674"/>
                  </a:cubicBezTo>
                  <a:cubicBezTo>
                    <a:pt x="378" y="1166"/>
                    <a:pt x="329" y="1821"/>
                    <a:pt x="591" y="2362"/>
                  </a:cubicBezTo>
                  <a:cubicBezTo>
                    <a:pt x="827" y="2775"/>
                    <a:pt x="1266" y="3018"/>
                    <a:pt x="1727" y="3018"/>
                  </a:cubicBezTo>
                  <a:cubicBezTo>
                    <a:pt x="1906" y="3018"/>
                    <a:pt x="2088" y="2981"/>
                    <a:pt x="2263" y="2903"/>
                  </a:cubicBezTo>
                  <a:cubicBezTo>
                    <a:pt x="2968" y="2723"/>
                    <a:pt x="3099" y="1789"/>
                    <a:pt x="2492" y="1395"/>
                  </a:cubicBezTo>
                  <a:cubicBezTo>
                    <a:pt x="2412" y="1355"/>
                    <a:pt x="2330" y="1337"/>
                    <a:pt x="2251" y="1337"/>
                  </a:cubicBezTo>
                  <a:cubicBezTo>
                    <a:pt x="1910" y="1337"/>
                    <a:pt x="1618" y="1675"/>
                    <a:pt x="1738" y="2034"/>
                  </a:cubicBezTo>
                  <a:cubicBezTo>
                    <a:pt x="1876" y="2324"/>
                    <a:pt x="2199" y="2347"/>
                    <a:pt x="2328" y="2347"/>
                  </a:cubicBezTo>
                  <a:cubicBezTo>
                    <a:pt x="2352" y="2347"/>
                    <a:pt x="2370" y="2346"/>
                    <a:pt x="2378" y="2346"/>
                  </a:cubicBezTo>
                  <a:cubicBezTo>
                    <a:pt x="2443" y="2346"/>
                    <a:pt x="2443" y="2379"/>
                    <a:pt x="2443" y="2379"/>
                  </a:cubicBezTo>
                  <a:cubicBezTo>
                    <a:pt x="2487" y="2569"/>
                    <a:pt x="2244" y="2850"/>
                    <a:pt x="1783" y="2850"/>
                  </a:cubicBezTo>
                  <a:cubicBezTo>
                    <a:pt x="1727" y="2850"/>
                    <a:pt x="1669" y="2846"/>
                    <a:pt x="1607" y="2838"/>
                  </a:cubicBezTo>
                  <a:cubicBezTo>
                    <a:pt x="1410" y="2805"/>
                    <a:pt x="1247" y="2706"/>
                    <a:pt x="1099" y="2575"/>
                  </a:cubicBezTo>
                  <a:cubicBezTo>
                    <a:pt x="411" y="1920"/>
                    <a:pt x="755" y="543"/>
                    <a:pt x="1755" y="281"/>
                  </a:cubicBezTo>
                  <a:cubicBezTo>
                    <a:pt x="1888" y="244"/>
                    <a:pt x="2024" y="227"/>
                    <a:pt x="2160" y="227"/>
                  </a:cubicBezTo>
                  <a:cubicBezTo>
                    <a:pt x="2327" y="227"/>
                    <a:pt x="2494" y="252"/>
                    <a:pt x="2656" y="297"/>
                  </a:cubicBezTo>
                  <a:cubicBezTo>
                    <a:pt x="2836" y="346"/>
                    <a:pt x="3017" y="444"/>
                    <a:pt x="3181" y="559"/>
                  </a:cubicBezTo>
                  <a:cubicBezTo>
                    <a:pt x="3525" y="838"/>
                    <a:pt x="3738" y="1264"/>
                    <a:pt x="3771" y="1707"/>
                  </a:cubicBezTo>
                  <a:cubicBezTo>
                    <a:pt x="3836" y="2444"/>
                    <a:pt x="3443" y="3182"/>
                    <a:pt x="2886" y="3723"/>
                  </a:cubicBezTo>
                  <a:cubicBezTo>
                    <a:pt x="2312" y="4247"/>
                    <a:pt x="1558" y="4559"/>
                    <a:pt x="984" y="5100"/>
                  </a:cubicBezTo>
                  <a:cubicBezTo>
                    <a:pt x="427" y="5591"/>
                    <a:pt x="83" y="6312"/>
                    <a:pt x="34" y="7066"/>
                  </a:cubicBezTo>
                  <a:cubicBezTo>
                    <a:pt x="1" y="7755"/>
                    <a:pt x="394" y="8493"/>
                    <a:pt x="1050" y="8673"/>
                  </a:cubicBezTo>
                  <a:cubicBezTo>
                    <a:pt x="1177" y="8714"/>
                    <a:pt x="1309" y="8734"/>
                    <a:pt x="1440" y="8734"/>
                  </a:cubicBezTo>
                  <a:cubicBezTo>
                    <a:pt x="1929" y="8734"/>
                    <a:pt x="2396" y="8457"/>
                    <a:pt x="2525" y="8017"/>
                  </a:cubicBezTo>
                  <a:cubicBezTo>
                    <a:pt x="2722" y="7542"/>
                    <a:pt x="2509" y="7001"/>
                    <a:pt x="2033" y="6771"/>
                  </a:cubicBezTo>
                  <a:cubicBezTo>
                    <a:pt x="1935" y="6722"/>
                    <a:pt x="1820" y="6689"/>
                    <a:pt x="1705" y="6689"/>
                  </a:cubicBezTo>
                  <a:cubicBezTo>
                    <a:pt x="1669" y="6685"/>
                    <a:pt x="1634" y="6682"/>
                    <a:pt x="1598" y="6682"/>
                  </a:cubicBezTo>
                  <a:cubicBezTo>
                    <a:pt x="1262" y="6682"/>
                    <a:pt x="957" y="6889"/>
                    <a:pt x="853" y="7230"/>
                  </a:cubicBezTo>
                  <a:cubicBezTo>
                    <a:pt x="723" y="7724"/>
                    <a:pt x="1005" y="7991"/>
                    <a:pt x="1315" y="7991"/>
                  </a:cubicBezTo>
                  <a:cubicBezTo>
                    <a:pt x="1396" y="7991"/>
                    <a:pt x="1480" y="7973"/>
                    <a:pt x="1558" y="7935"/>
                  </a:cubicBezTo>
                  <a:cubicBezTo>
                    <a:pt x="1869" y="7771"/>
                    <a:pt x="1935" y="7345"/>
                    <a:pt x="1673" y="7116"/>
                  </a:cubicBezTo>
                  <a:cubicBezTo>
                    <a:pt x="1594" y="7037"/>
                    <a:pt x="1493" y="7000"/>
                    <a:pt x="1389" y="7000"/>
                  </a:cubicBezTo>
                  <a:cubicBezTo>
                    <a:pt x="1318" y="7000"/>
                    <a:pt x="1247" y="7017"/>
                    <a:pt x="1181" y="7050"/>
                  </a:cubicBezTo>
                  <a:cubicBezTo>
                    <a:pt x="1159" y="7064"/>
                    <a:pt x="1145" y="7068"/>
                    <a:pt x="1137" y="7068"/>
                  </a:cubicBezTo>
                  <a:cubicBezTo>
                    <a:pt x="1114" y="7068"/>
                    <a:pt x="1132" y="7034"/>
                    <a:pt x="1132" y="7034"/>
                  </a:cubicBezTo>
                  <a:cubicBezTo>
                    <a:pt x="1230" y="6812"/>
                    <a:pt x="1522" y="6785"/>
                    <a:pt x="1662" y="6785"/>
                  </a:cubicBezTo>
                  <a:cubicBezTo>
                    <a:pt x="1709" y="6785"/>
                    <a:pt x="1738" y="6788"/>
                    <a:pt x="1738" y="6788"/>
                  </a:cubicBezTo>
                  <a:cubicBezTo>
                    <a:pt x="1837" y="6788"/>
                    <a:pt x="1919" y="6804"/>
                    <a:pt x="2001" y="6837"/>
                  </a:cubicBezTo>
                  <a:cubicBezTo>
                    <a:pt x="2459" y="7034"/>
                    <a:pt x="2656" y="7558"/>
                    <a:pt x="2459" y="8001"/>
                  </a:cubicBezTo>
                  <a:cubicBezTo>
                    <a:pt x="2320" y="8381"/>
                    <a:pt x="1916" y="8624"/>
                    <a:pt x="1475" y="8624"/>
                  </a:cubicBezTo>
                  <a:cubicBezTo>
                    <a:pt x="1346" y="8624"/>
                    <a:pt x="1213" y="8603"/>
                    <a:pt x="1083" y="8558"/>
                  </a:cubicBezTo>
                  <a:cubicBezTo>
                    <a:pt x="509" y="8394"/>
                    <a:pt x="148" y="7706"/>
                    <a:pt x="181" y="7050"/>
                  </a:cubicBezTo>
                  <a:cubicBezTo>
                    <a:pt x="230" y="6345"/>
                    <a:pt x="574" y="5673"/>
                    <a:pt x="1099" y="5198"/>
                  </a:cubicBezTo>
                  <a:cubicBezTo>
                    <a:pt x="1640" y="4706"/>
                    <a:pt x="2410" y="4428"/>
                    <a:pt x="3000" y="3837"/>
                  </a:cubicBezTo>
                  <a:cubicBezTo>
                    <a:pt x="3590" y="3280"/>
                    <a:pt x="4000" y="2493"/>
                    <a:pt x="3935" y="1690"/>
                  </a:cubicBezTo>
                  <a:cubicBezTo>
                    <a:pt x="3869" y="903"/>
                    <a:pt x="3312" y="248"/>
                    <a:pt x="2558" y="67"/>
                  </a:cubicBezTo>
                  <a:cubicBezTo>
                    <a:pt x="2399" y="22"/>
                    <a:pt x="2239" y="0"/>
                    <a:pt x="208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 name="Google Shape;2520;p2"/>
            <p:cNvSpPr/>
            <p:nvPr/>
          </p:nvSpPr>
          <p:spPr>
            <a:xfrm>
              <a:off x="883925" y="2000625"/>
              <a:ext cx="42650" cy="60275"/>
            </a:xfrm>
            <a:custGeom>
              <a:avLst/>
              <a:gdLst/>
              <a:ahLst/>
              <a:cxnLst/>
              <a:rect l="l" t="t" r="r" b="b"/>
              <a:pathLst>
                <a:path w="1706" h="2411" extrusionOk="0">
                  <a:moveTo>
                    <a:pt x="1509" y="1"/>
                  </a:moveTo>
                  <a:lnTo>
                    <a:pt x="1509" y="1"/>
                  </a:lnTo>
                  <a:cubicBezTo>
                    <a:pt x="1509" y="1"/>
                    <a:pt x="1378" y="50"/>
                    <a:pt x="1345" y="165"/>
                  </a:cubicBezTo>
                  <a:cubicBezTo>
                    <a:pt x="1330" y="241"/>
                    <a:pt x="1230" y="331"/>
                    <a:pt x="1060" y="331"/>
                  </a:cubicBezTo>
                  <a:cubicBezTo>
                    <a:pt x="1046" y="331"/>
                    <a:pt x="1032" y="330"/>
                    <a:pt x="1017" y="329"/>
                  </a:cubicBezTo>
                  <a:cubicBezTo>
                    <a:pt x="837" y="329"/>
                    <a:pt x="1" y="394"/>
                    <a:pt x="50" y="2410"/>
                  </a:cubicBezTo>
                  <a:cubicBezTo>
                    <a:pt x="50" y="2410"/>
                    <a:pt x="132" y="1673"/>
                    <a:pt x="755" y="1394"/>
                  </a:cubicBezTo>
                  <a:cubicBezTo>
                    <a:pt x="1394" y="1116"/>
                    <a:pt x="1705" y="853"/>
                    <a:pt x="1591" y="476"/>
                  </a:cubicBezTo>
                  <a:cubicBezTo>
                    <a:pt x="1476" y="83"/>
                    <a:pt x="1509" y="1"/>
                    <a:pt x="150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 name="Google Shape;2521;p2"/>
            <p:cNvSpPr/>
            <p:nvPr/>
          </p:nvSpPr>
          <p:spPr>
            <a:xfrm>
              <a:off x="901150" y="1822375"/>
              <a:ext cx="159825" cy="250825"/>
            </a:xfrm>
            <a:custGeom>
              <a:avLst/>
              <a:gdLst/>
              <a:ahLst/>
              <a:cxnLst/>
              <a:rect l="l" t="t" r="r" b="b"/>
              <a:pathLst>
                <a:path w="6393" h="10033" extrusionOk="0">
                  <a:moveTo>
                    <a:pt x="5245" y="1"/>
                  </a:moveTo>
                  <a:cubicBezTo>
                    <a:pt x="2885" y="656"/>
                    <a:pt x="4180" y="2181"/>
                    <a:pt x="4262" y="4410"/>
                  </a:cubicBezTo>
                  <a:cubicBezTo>
                    <a:pt x="4360" y="6262"/>
                    <a:pt x="3278" y="7983"/>
                    <a:pt x="1557" y="8688"/>
                  </a:cubicBezTo>
                  <a:cubicBezTo>
                    <a:pt x="230" y="9229"/>
                    <a:pt x="0" y="10032"/>
                    <a:pt x="0" y="10032"/>
                  </a:cubicBezTo>
                  <a:cubicBezTo>
                    <a:pt x="317" y="9500"/>
                    <a:pt x="677" y="9330"/>
                    <a:pt x="980" y="9330"/>
                  </a:cubicBezTo>
                  <a:cubicBezTo>
                    <a:pt x="1208" y="9330"/>
                    <a:pt x="1405" y="9427"/>
                    <a:pt x="1525" y="9540"/>
                  </a:cubicBezTo>
                  <a:cubicBezTo>
                    <a:pt x="1623" y="9633"/>
                    <a:pt x="1719" y="9662"/>
                    <a:pt x="1811" y="9662"/>
                  </a:cubicBezTo>
                  <a:cubicBezTo>
                    <a:pt x="1971" y="9662"/>
                    <a:pt x="2119" y="9572"/>
                    <a:pt x="2243" y="9572"/>
                  </a:cubicBezTo>
                  <a:cubicBezTo>
                    <a:pt x="2249" y="9572"/>
                    <a:pt x="2256" y="9573"/>
                    <a:pt x="2262" y="9573"/>
                  </a:cubicBezTo>
                  <a:cubicBezTo>
                    <a:pt x="2459" y="9590"/>
                    <a:pt x="2344" y="9803"/>
                    <a:pt x="2344" y="9803"/>
                  </a:cubicBezTo>
                  <a:cubicBezTo>
                    <a:pt x="2672" y="9639"/>
                    <a:pt x="2787" y="9229"/>
                    <a:pt x="2574" y="8934"/>
                  </a:cubicBezTo>
                  <a:cubicBezTo>
                    <a:pt x="2479" y="8785"/>
                    <a:pt x="2328" y="8692"/>
                    <a:pt x="2167" y="8692"/>
                  </a:cubicBezTo>
                  <a:cubicBezTo>
                    <a:pt x="2134" y="8692"/>
                    <a:pt x="2100" y="8696"/>
                    <a:pt x="2065" y="8704"/>
                  </a:cubicBezTo>
                  <a:cubicBezTo>
                    <a:pt x="2065" y="8704"/>
                    <a:pt x="2262" y="8655"/>
                    <a:pt x="3311" y="7803"/>
                  </a:cubicBezTo>
                  <a:cubicBezTo>
                    <a:pt x="4606" y="6738"/>
                    <a:pt x="4524" y="7098"/>
                    <a:pt x="5458" y="6606"/>
                  </a:cubicBezTo>
                  <a:cubicBezTo>
                    <a:pt x="6393" y="6115"/>
                    <a:pt x="6081" y="5131"/>
                    <a:pt x="6081" y="5131"/>
                  </a:cubicBezTo>
                  <a:lnTo>
                    <a:pt x="6081" y="5131"/>
                  </a:lnTo>
                  <a:cubicBezTo>
                    <a:pt x="6036" y="5252"/>
                    <a:pt x="5976" y="5430"/>
                    <a:pt x="5514" y="5430"/>
                  </a:cubicBezTo>
                  <a:cubicBezTo>
                    <a:pt x="5476" y="5430"/>
                    <a:pt x="5436" y="5429"/>
                    <a:pt x="5393" y="5426"/>
                  </a:cubicBezTo>
                  <a:cubicBezTo>
                    <a:pt x="5366" y="5424"/>
                    <a:pt x="5340" y="5423"/>
                    <a:pt x="5313" y="5423"/>
                  </a:cubicBezTo>
                  <a:cubicBezTo>
                    <a:pt x="4952" y="5423"/>
                    <a:pt x="4629" y="5630"/>
                    <a:pt x="4491" y="5951"/>
                  </a:cubicBezTo>
                  <a:cubicBezTo>
                    <a:pt x="4426" y="6065"/>
                    <a:pt x="4327" y="6164"/>
                    <a:pt x="4213" y="6246"/>
                  </a:cubicBezTo>
                  <a:cubicBezTo>
                    <a:pt x="4557" y="5918"/>
                    <a:pt x="4606" y="5131"/>
                    <a:pt x="4721" y="4492"/>
                  </a:cubicBezTo>
                  <a:cubicBezTo>
                    <a:pt x="4819" y="3869"/>
                    <a:pt x="5114" y="4066"/>
                    <a:pt x="5672" y="3672"/>
                  </a:cubicBezTo>
                  <a:cubicBezTo>
                    <a:pt x="6245" y="3295"/>
                    <a:pt x="5934" y="2787"/>
                    <a:pt x="5885" y="2656"/>
                  </a:cubicBezTo>
                  <a:cubicBezTo>
                    <a:pt x="5852" y="2509"/>
                    <a:pt x="5852" y="2361"/>
                    <a:pt x="5901" y="2214"/>
                  </a:cubicBezTo>
                  <a:lnTo>
                    <a:pt x="5901" y="2214"/>
                  </a:lnTo>
                  <a:cubicBezTo>
                    <a:pt x="5901" y="2214"/>
                    <a:pt x="5852" y="2328"/>
                    <a:pt x="5475" y="2394"/>
                  </a:cubicBezTo>
                  <a:cubicBezTo>
                    <a:pt x="5163" y="2427"/>
                    <a:pt x="4918" y="2656"/>
                    <a:pt x="4852" y="2968"/>
                  </a:cubicBezTo>
                  <a:cubicBezTo>
                    <a:pt x="4852" y="3114"/>
                    <a:pt x="4754" y="3293"/>
                    <a:pt x="4621" y="3293"/>
                  </a:cubicBezTo>
                  <a:cubicBezTo>
                    <a:pt x="4590" y="3293"/>
                    <a:pt x="4558" y="3284"/>
                    <a:pt x="4524" y="3263"/>
                  </a:cubicBezTo>
                  <a:cubicBezTo>
                    <a:pt x="4327" y="3164"/>
                    <a:pt x="4409" y="2886"/>
                    <a:pt x="4409" y="2886"/>
                  </a:cubicBezTo>
                  <a:cubicBezTo>
                    <a:pt x="4606" y="2295"/>
                    <a:pt x="5196" y="2509"/>
                    <a:pt x="5639" y="1820"/>
                  </a:cubicBezTo>
                  <a:cubicBezTo>
                    <a:pt x="6032" y="1214"/>
                    <a:pt x="5491" y="574"/>
                    <a:pt x="5278" y="410"/>
                  </a:cubicBezTo>
                  <a:cubicBezTo>
                    <a:pt x="5163" y="296"/>
                    <a:pt x="5147" y="115"/>
                    <a:pt x="52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 name="Google Shape;2522;p2"/>
            <p:cNvSpPr/>
            <p:nvPr/>
          </p:nvSpPr>
          <p:spPr>
            <a:xfrm>
              <a:off x="947850" y="2027275"/>
              <a:ext cx="25" cy="25"/>
            </a:xfrm>
            <a:custGeom>
              <a:avLst/>
              <a:gdLst/>
              <a:ahLst/>
              <a:cxnLst/>
              <a:rect l="l" t="t" r="r" b="b"/>
              <a:pathLst>
                <a:path w="1" h="1" fill="none" extrusionOk="0">
                  <a:moveTo>
                    <a:pt x="1" y="0"/>
                  </a:moveTo>
                  <a:lnTo>
                    <a:pt x="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 name="Google Shape;2523;p2"/>
            <p:cNvSpPr/>
            <p:nvPr/>
          </p:nvSpPr>
          <p:spPr>
            <a:xfrm>
              <a:off x="945800" y="1758750"/>
              <a:ext cx="68475" cy="268550"/>
            </a:xfrm>
            <a:custGeom>
              <a:avLst/>
              <a:gdLst/>
              <a:ahLst/>
              <a:cxnLst/>
              <a:rect l="l" t="t" r="r" b="b"/>
              <a:pathLst>
                <a:path w="2739" h="10742" extrusionOk="0">
                  <a:moveTo>
                    <a:pt x="1447" y="1"/>
                  </a:moveTo>
                  <a:cubicBezTo>
                    <a:pt x="1116" y="1"/>
                    <a:pt x="776" y="124"/>
                    <a:pt x="509" y="415"/>
                  </a:cubicBezTo>
                  <a:cubicBezTo>
                    <a:pt x="165" y="857"/>
                    <a:pt x="1" y="1415"/>
                    <a:pt x="34" y="1972"/>
                  </a:cubicBezTo>
                  <a:cubicBezTo>
                    <a:pt x="50" y="2497"/>
                    <a:pt x="148" y="3021"/>
                    <a:pt x="345" y="3513"/>
                  </a:cubicBezTo>
                  <a:cubicBezTo>
                    <a:pt x="1181" y="5545"/>
                    <a:pt x="2066" y="7496"/>
                    <a:pt x="1525" y="8955"/>
                  </a:cubicBezTo>
                  <a:cubicBezTo>
                    <a:pt x="1263" y="9692"/>
                    <a:pt x="755" y="10332"/>
                    <a:pt x="83" y="10741"/>
                  </a:cubicBezTo>
                  <a:cubicBezTo>
                    <a:pt x="165" y="10692"/>
                    <a:pt x="1066" y="10299"/>
                    <a:pt x="1607" y="8971"/>
                  </a:cubicBezTo>
                  <a:cubicBezTo>
                    <a:pt x="2214" y="7496"/>
                    <a:pt x="1345" y="5463"/>
                    <a:pt x="509" y="3447"/>
                  </a:cubicBezTo>
                  <a:cubicBezTo>
                    <a:pt x="329" y="2972"/>
                    <a:pt x="230" y="2464"/>
                    <a:pt x="198" y="1956"/>
                  </a:cubicBezTo>
                  <a:cubicBezTo>
                    <a:pt x="165" y="1431"/>
                    <a:pt x="312" y="923"/>
                    <a:pt x="607" y="513"/>
                  </a:cubicBezTo>
                  <a:cubicBezTo>
                    <a:pt x="848" y="235"/>
                    <a:pt x="1168" y="116"/>
                    <a:pt x="1481" y="116"/>
                  </a:cubicBezTo>
                  <a:cubicBezTo>
                    <a:pt x="1997" y="116"/>
                    <a:pt x="2493" y="443"/>
                    <a:pt x="2574" y="923"/>
                  </a:cubicBezTo>
                  <a:cubicBezTo>
                    <a:pt x="2682" y="1448"/>
                    <a:pt x="2267" y="1929"/>
                    <a:pt x="1754" y="1929"/>
                  </a:cubicBezTo>
                  <a:cubicBezTo>
                    <a:pt x="1722" y="1929"/>
                    <a:pt x="1689" y="1927"/>
                    <a:pt x="1656" y="1923"/>
                  </a:cubicBezTo>
                  <a:lnTo>
                    <a:pt x="1640" y="1923"/>
                  </a:lnTo>
                  <a:cubicBezTo>
                    <a:pt x="1624" y="1906"/>
                    <a:pt x="1607" y="1906"/>
                    <a:pt x="1591" y="1890"/>
                  </a:cubicBezTo>
                  <a:cubicBezTo>
                    <a:pt x="1509" y="1874"/>
                    <a:pt x="1443" y="1824"/>
                    <a:pt x="1410" y="1759"/>
                  </a:cubicBezTo>
                  <a:cubicBezTo>
                    <a:pt x="1410" y="1759"/>
                    <a:pt x="1378" y="1693"/>
                    <a:pt x="1410" y="1661"/>
                  </a:cubicBezTo>
                  <a:cubicBezTo>
                    <a:pt x="1443" y="1611"/>
                    <a:pt x="1804" y="1644"/>
                    <a:pt x="1820" y="1316"/>
                  </a:cubicBezTo>
                  <a:cubicBezTo>
                    <a:pt x="1831" y="1065"/>
                    <a:pt x="1627" y="900"/>
                    <a:pt x="1418" y="900"/>
                  </a:cubicBezTo>
                  <a:cubicBezTo>
                    <a:pt x="1301" y="900"/>
                    <a:pt x="1182" y="952"/>
                    <a:pt x="1099" y="1070"/>
                  </a:cubicBezTo>
                  <a:cubicBezTo>
                    <a:pt x="902" y="1333"/>
                    <a:pt x="1165" y="1939"/>
                    <a:pt x="1689" y="1972"/>
                  </a:cubicBezTo>
                  <a:lnTo>
                    <a:pt x="1853" y="1972"/>
                  </a:lnTo>
                  <a:cubicBezTo>
                    <a:pt x="2378" y="1923"/>
                    <a:pt x="2738" y="1431"/>
                    <a:pt x="2656" y="907"/>
                  </a:cubicBezTo>
                  <a:cubicBezTo>
                    <a:pt x="2583" y="384"/>
                    <a:pt x="2029" y="1"/>
                    <a:pt x="144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 name="Google Shape;2524;p2"/>
            <p:cNvSpPr/>
            <p:nvPr/>
          </p:nvSpPr>
          <p:spPr>
            <a:xfrm>
              <a:off x="655675" y="2072125"/>
              <a:ext cx="226650" cy="157950"/>
            </a:xfrm>
            <a:custGeom>
              <a:avLst/>
              <a:gdLst/>
              <a:ahLst/>
              <a:cxnLst/>
              <a:rect l="l" t="t" r="r" b="b"/>
              <a:pathLst>
                <a:path w="9066" h="6318" extrusionOk="0">
                  <a:moveTo>
                    <a:pt x="2002" y="1"/>
                  </a:moveTo>
                  <a:cubicBezTo>
                    <a:pt x="1084" y="1"/>
                    <a:pt x="66" y="653"/>
                    <a:pt x="34" y="1845"/>
                  </a:cubicBezTo>
                  <a:cubicBezTo>
                    <a:pt x="1" y="2714"/>
                    <a:pt x="476" y="3533"/>
                    <a:pt x="1230" y="3927"/>
                  </a:cubicBezTo>
                  <a:cubicBezTo>
                    <a:pt x="1746" y="4190"/>
                    <a:pt x="2316" y="4298"/>
                    <a:pt x="2896" y="4298"/>
                  </a:cubicBezTo>
                  <a:cubicBezTo>
                    <a:pt x="3220" y="4298"/>
                    <a:pt x="3546" y="4264"/>
                    <a:pt x="3869" y="4206"/>
                  </a:cubicBezTo>
                  <a:cubicBezTo>
                    <a:pt x="4754" y="3960"/>
                    <a:pt x="5574" y="3615"/>
                    <a:pt x="6377" y="3419"/>
                  </a:cubicBezTo>
                  <a:cubicBezTo>
                    <a:pt x="6574" y="3372"/>
                    <a:pt x="6773" y="3348"/>
                    <a:pt x="6969" y="3348"/>
                  </a:cubicBezTo>
                  <a:cubicBezTo>
                    <a:pt x="7590" y="3348"/>
                    <a:pt x="8175" y="3585"/>
                    <a:pt x="8524" y="4058"/>
                  </a:cubicBezTo>
                  <a:cubicBezTo>
                    <a:pt x="8950" y="4632"/>
                    <a:pt x="9000" y="5566"/>
                    <a:pt x="8459" y="5976"/>
                  </a:cubicBezTo>
                  <a:cubicBezTo>
                    <a:pt x="8258" y="6138"/>
                    <a:pt x="8003" y="6213"/>
                    <a:pt x="7753" y="6213"/>
                  </a:cubicBezTo>
                  <a:cubicBezTo>
                    <a:pt x="7369" y="6213"/>
                    <a:pt x="6995" y="6037"/>
                    <a:pt x="6836" y="5730"/>
                  </a:cubicBezTo>
                  <a:cubicBezTo>
                    <a:pt x="6525" y="5222"/>
                    <a:pt x="6770" y="4583"/>
                    <a:pt x="7229" y="4451"/>
                  </a:cubicBezTo>
                  <a:cubicBezTo>
                    <a:pt x="7325" y="4413"/>
                    <a:pt x="7425" y="4394"/>
                    <a:pt x="7523" y="4394"/>
                  </a:cubicBezTo>
                  <a:cubicBezTo>
                    <a:pt x="7762" y="4394"/>
                    <a:pt x="7992" y="4505"/>
                    <a:pt x="8131" y="4714"/>
                  </a:cubicBezTo>
                  <a:cubicBezTo>
                    <a:pt x="8229" y="4894"/>
                    <a:pt x="8246" y="5091"/>
                    <a:pt x="8180" y="5287"/>
                  </a:cubicBezTo>
                  <a:cubicBezTo>
                    <a:pt x="8166" y="5314"/>
                    <a:pt x="8108" y="5398"/>
                    <a:pt x="8051" y="5398"/>
                  </a:cubicBezTo>
                  <a:cubicBezTo>
                    <a:pt x="8039" y="5398"/>
                    <a:pt x="8027" y="5394"/>
                    <a:pt x="8016" y="5386"/>
                  </a:cubicBezTo>
                  <a:cubicBezTo>
                    <a:pt x="7967" y="5320"/>
                    <a:pt x="8016" y="4976"/>
                    <a:pt x="7656" y="4927"/>
                  </a:cubicBezTo>
                  <a:cubicBezTo>
                    <a:pt x="7641" y="4925"/>
                    <a:pt x="7626" y="4924"/>
                    <a:pt x="7612" y="4924"/>
                  </a:cubicBezTo>
                  <a:cubicBezTo>
                    <a:pt x="7269" y="4924"/>
                    <a:pt x="7162" y="5474"/>
                    <a:pt x="7508" y="5615"/>
                  </a:cubicBezTo>
                  <a:cubicBezTo>
                    <a:pt x="7578" y="5648"/>
                    <a:pt x="7651" y="5663"/>
                    <a:pt x="7724" y="5663"/>
                  </a:cubicBezTo>
                  <a:cubicBezTo>
                    <a:pt x="7943" y="5663"/>
                    <a:pt x="8155" y="5525"/>
                    <a:pt x="8229" y="5304"/>
                  </a:cubicBezTo>
                  <a:cubicBezTo>
                    <a:pt x="8229" y="5287"/>
                    <a:pt x="8229" y="5287"/>
                    <a:pt x="8229" y="5271"/>
                  </a:cubicBezTo>
                  <a:cubicBezTo>
                    <a:pt x="8229" y="5271"/>
                    <a:pt x="8229" y="5255"/>
                    <a:pt x="8246" y="5238"/>
                  </a:cubicBezTo>
                  <a:lnTo>
                    <a:pt x="8246" y="5222"/>
                  </a:lnTo>
                  <a:cubicBezTo>
                    <a:pt x="8262" y="5091"/>
                    <a:pt x="8262" y="4960"/>
                    <a:pt x="8229" y="4845"/>
                  </a:cubicBezTo>
                  <a:cubicBezTo>
                    <a:pt x="8104" y="4533"/>
                    <a:pt x="7809" y="4344"/>
                    <a:pt x="7501" y="4344"/>
                  </a:cubicBezTo>
                  <a:cubicBezTo>
                    <a:pt x="7405" y="4344"/>
                    <a:pt x="7307" y="4363"/>
                    <a:pt x="7213" y="4402"/>
                  </a:cubicBezTo>
                  <a:cubicBezTo>
                    <a:pt x="6721" y="4517"/>
                    <a:pt x="6426" y="5222"/>
                    <a:pt x="6754" y="5763"/>
                  </a:cubicBezTo>
                  <a:cubicBezTo>
                    <a:pt x="6928" y="6110"/>
                    <a:pt x="7343" y="6317"/>
                    <a:pt x="7774" y="6317"/>
                  </a:cubicBezTo>
                  <a:cubicBezTo>
                    <a:pt x="8035" y="6317"/>
                    <a:pt x="8302" y="6241"/>
                    <a:pt x="8524" y="6074"/>
                  </a:cubicBezTo>
                  <a:cubicBezTo>
                    <a:pt x="8950" y="5730"/>
                    <a:pt x="9065" y="5140"/>
                    <a:pt x="8934" y="4583"/>
                  </a:cubicBezTo>
                  <a:cubicBezTo>
                    <a:pt x="8819" y="4042"/>
                    <a:pt x="8459" y="3173"/>
                    <a:pt x="7213" y="2894"/>
                  </a:cubicBezTo>
                  <a:cubicBezTo>
                    <a:pt x="7066" y="2862"/>
                    <a:pt x="6917" y="2847"/>
                    <a:pt x="6765" y="2847"/>
                  </a:cubicBezTo>
                  <a:cubicBezTo>
                    <a:pt x="5432" y="2847"/>
                    <a:pt x="3908" y="3973"/>
                    <a:pt x="2333" y="3973"/>
                  </a:cubicBezTo>
                  <a:cubicBezTo>
                    <a:pt x="2103" y="3973"/>
                    <a:pt x="1872" y="3949"/>
                    <a:pt x="1640" y="3894"/>
                  </a:cubicBezTo>
                  <a:cubicBezTo>
                    <a:pt x="1542" y="3878"/>
                    <a:pt x="1460" y="3845"/>
                    <a:pt x="1361" y="3812"/>
                  </a:cubicBezTo>
                  <a:lnTo>
                    <a:pt x="1312" y="3796"/>
                  </a:lnTo>
                  <a:cubicBezTo>
                    <a:pt x="591" y="3419"/>
                    <a:pt x="148" y="2665"/>
                    <a:pt x="181" y="1862"/>
                  </a:cubicBezTo>
                  <a:cubicBezTo>
                    <a:pt x="203" y="744"/>
                    <a:pt x="1167" y="112"/>
                    <a:pt x="2033" y="112"/>
                  </a:cubicBezTo>
                  <a:cubicBezTo>
                    <a:pt x="2449" y="112"/>
                    <a:pt x="2843" y="258"/>
                    <a:pt x="3099" y="567"/>
                  </a:cubicBezTo>
                  <a:cubicBezTo>
                    <a:pt x="3558" y="1009"/>
                    <a:pt x="3525" y="1763"/>
                    <a:pt x="3017" y="2173"/>
                  </a:cubicBezTo>
                  <a:cubicBezTo>
                    <a:pt x="2935" y="2239"/>
                    <a:pt x="2853" y="2271"/>
                    <a:pt x="2755" y="2304"/>
                  </a:cubicBezTo>
                  <a:cubicBezTo>
                    <a:pt x="2697" y="2316"/>
                    <a:pt x="2638" y="2323"/>
                    <a:pt x="2578" y="2323"/>
                  </a:cubicBezTo>
                  <a:cubicBezTo>
                    <a:pt x="2398" y="2323"/>
                    <a:pt x="2214" y="2267"/>
                    <a:pt x="2066" y="2157"/>
                  </a:cubicBezTo>
                  <a:cubicBezTo>
                    <a:pt x="1935" y="2075"/>
                    <a:pt x="1886" y="1911"/>
                    <a:pt x="1919" y="1780"/>
                  </a:cubicBezTo>
                  <a:lnTo>
                    <a:pt x="1919" y="1780"/>
                  </a:lnTo>
                  <a:cubicBezTo>
                    <a:pt x="1994" y="1855"/>
                    <a:pt x="2098" y="1895"/>
                    <a:pt x="2202" y="1895"/>
                  </a:cubicBezTo>
                  <a:cubicBezTo>
                    <a:pt x="2256" y="1895"/>
                    <a:pt x="2310" y="1884"/>
                    <a:pt x="2361" y="1862"/>
                  </a:cubicBezTo>
                  <a:cubicBezTo>
                    <a:pt x="2591" y="1714"/>
                    <a:pt x="2525" y="1321"/>
                    <a:pt x="2214" y="1222"/>
                  </a:cubicBezTo>
                  <a:cubicBezTo>
                    <a:pt x="2185" y="1215"/>
                    <a:pt x="2157" y="1211"/>
                    <a:pt x="2130" y="1211"/>
                  </a:cubicBezTo>
                  <a:cubicBezTo>
                    <a:pt x="1787" y="1211"/>
                    <a:pt x="1508" y="1748"/>
                    <a:pt x="1902" y="2173"/>
                  </a:cubicBezTo>
                  <a:cubicBezTo>
                    <a:pt x="2060" y="2319"/>
                    <a:pt x="2262" y="2401"/>
                    <a:pt x="2470" y="2401"/>
                  </a:cubicBezTo>
                  <a:cubicBezTo>
                    <a:pt x="2543" y="2401"/>
                    <a:pt x="2616" y="2391"/>
                    <a:pt x="2689" y="2370"/>
                  </a:cubicBezTo>
                  <a:cubicBezTo>
                    <a:pt x="2722" y="2370"/>
                    <a:pt x="2755" y="2353"/>
                    <a:pt x="2787" y="2353"/>
                  </a:cubicBezTo>
                  <a:lnTo>
                    <a:pt x="2853" y="2321"/>
                  </a:lnTo>
                  <a:lnTo>
                    <a:pt x="2886" y="2321"/>
                  </a:lnTo>
                  <a:cubicBezTo>
                    <a:pt x="3050" y="2255"/>
                    <a:pt x="3181" y="2140"/>
                    <a:pt x="3263" y="2009"/>
                  </a:cubicBezTo>
                  <a:cubicBezTo>
                    <a:pt x="3590" y="1550"/>
                    <a:pt x="3558" y="911"/>
                    <a:pt x="3164" y="501"/>
                  </a:cubicBezTo>
                  <a:cubicBezTo>
                    <a:pt x="2892" y="163"/>
                    <a:pt x="2459" y="1"/>
                    <a:pt x="200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5" name="Google Shape;2525;p2"/>
            <p:cNvSpPr/>
            <p:nvPr/>
          </p:nvSpPr>
          <p:spPr>
            <a:xfrm>
              <a:off x="694200" y="2162025"/>
              <a:ext cx="161475" cy="92300"/>
            </a:xfrm>
            <a:custGeom>
              <a:avLst/>
              <a:gdLst/>
              <a:ahLst/>
              <a:cxnLst/>
              <a:rect l="l" t="t" r="r" b="b"/>
              <a:pathLst>
                <a:path w="6459" h="3692" extrusionOk="0">
                  <a:moveTo>
                    <a:pt x="5505" y="0"/>
                  </a:moveTo>
                  <a:cubicBezTo>
                    <a:pt x="5253" y="0"/>
                    <a:pt x="4952" y="44"/>
                    <a:pt x="4607" y="167"/>
                  </a:cubicBezTo>
                  <a:cubicBezTo>
                    <a:pt x="3773" y="468"/>
                    <a:pt x="2597" y="1022"/>
                    <a:pt x="1430" y="1022"/>
                  </a:cubicBezTo>
                  <a:cubicBezTo>
                    <a:pt x="943" y="1022"/>
                    <a:pt x="458" y="926"/>
                    <a:pt x="1" y="675"/>
                  </a:cubicBezTo>
                  <a:lnTo>
                    <a:pt x="1" y="675"/>
                  </a:lnTo>
                  <a:cubicBezTo>
                    <a:pt x="1" y="675"/>
                    <a:pt x="554" y="1319"/>
                    <a:pt x="1304" y="1319"/>
                  </a:cubicBezTo>
                  <a:cubicBezTo>
                    <a:pt x="1339" y="1319"/>
                    <a:pt x="1375" y="1317"/>
                    <a:pt x="1410" y="1314"/>
                  </a:cubicBezTo>
                  <a:cubicBezTo>
                    <a:pt x="1922" y="1279"/>
                    <a:pt x="2157" y="1148"/>
                    <a:pt x="2291" y="1148"/>
                  </a:cubicBezTo>
                  <a:cubicBezTo>
                    <a:pt x="2342" y="1148"/>
                    <a:pt x="2379" y="1167"/>
                    <a:pt x="2410" y="1216"/>
                  </a:cubicBezTo>
                  <a:cubicBezTo>
                    <a:pt x="2486" y="1304"/>
                    <a:pt x="2386" y="1364"/>
                    <a:pt x="2239" y="1364"/>
                  </a:cubicBezTo>
                  <a:cubicBezTo>
                    <a:pt x="2196" y="1364"/>
                    <a:pt x="2148" y="1358"/>
                    <a:pt x="2099" y="1347"/>
                  </a:cubicBezTo>
                  <a:cubicBezTo>
                    <a:pt x="2046" y="1329"/>
                    <a:pt x="1991" y="1320"/>
                    <a:pt x="1936" y="1320"/>
                  </a:cubicBezTo>
                  <a:cubicBezTo>
                    <a:pt x="1840" y="1320"/>
                    <a:pt x="1746" y="1350"/>
                    <a:pt x="1672" y="1413"/>
                  </a:cubicBezTo>
                  <a:cubicBezTo>
                    <a:pt x="1511" y="1574"/>
                    <a:pt x="1715" y="2085"/>
                    <a:pt x="1346" y="2085"/>
                  </a:cubicBezTo>
                  <a:cubicBezTo>
                    <a:pt x="1340" y="2085"/>
                    <a:pt x="1334" y="2085"/>
                    <a:pt x="1328" y="2085"/>
                  </a:cubicBezTo>
                  <a:lnTo>
                    <a:pt x="1328" y="2085"/>
                  </a:lnTo>
                  <a:cubicBezTo>
                    <a:pt x="1328" y="2085"/>
                    <a:pt x="1612" y="2451"/>
                    <a:pt x="2037" y="2451"/>
                  </a:cubicBezTo>
                  <a:cubicBezTo>
                    <a:pt x="2180" y="2451"/>
                    <a:pt x="2339" y="2410"/>
                    <a:pt x="2508" y="2298"/>
                  </a:cubicBezTo>
                  <a:cubicBezTo>
                    <a:pt x="3180" y="1872"/>
                    <a:pt x="2820" y="1364"/>
                    <a:pt x="3066" y="1232"/>
                  </a:cubicBezTo>
                  <a:cubicBezTo>
                    <a:pt x="3107" y="1210"/>
                    <a:pt x="3148" y="1200"/>
                    <a:pt x="3187" y="1200"/>
                  </a:cubicBezTo>
                  <a:cubicBezTo>
                    <a:pt x="3376" y="1200"/>
                    <a:pt x="3502" y="1441"/>
                    <a:pt x="3312" y="1659"/>
                  </a:cubicBezTo>
                  <a:cubicBezTo>
                    <a:pt x="3082" y="1937"/>
                    <a:pt x="2213" y="2872"/>
                    <a:pt x="3557" y="3691"/>
                  </a:cubicBezTo>
                  <a:cubicBezTo>
                    <a:pt x="3557" y="3691"/>
                    <a:pt x="3377" y="3232"/>
                    <a:pt x="3738" y="3085"/>
                  </a:cubicBezTo>
                  <a:cubicBezTo>
                    <a:pt x="4082" y="2921"/>
                    <a:pt x="4803" y="2691"/>
                    <a:pt x="4705" y="2199"/>
                  </a:cubicBezTo>
                  <a:cubicBezTo>
                    <a:pt x="4607" y="1691"/>
                    <a:pt x="4246" y="954"/>
                    <a:pt x="4836" y="495"/>
                  </a:cubicBezTo>
                  <a:cubicBezTo>
                    <a:pt x="5189" y="237"/>
                    <a:pt x="5493" y="140"/>
                    <a:pt x="5794" y="140"/>
                  </a:cubicBezTo>
                  <a:cubicBezTo>
                    <a:pt x="6011" y="140"/>
                    <a:pt x="6226" y="190"/>
                    <a:pt x="6459" y="265"/>
                  </a:cubicBezTo>
                  <a:cubicBezTo>
                    <a:pt x="6459" y="265"/>
                    <a:pt x="6127" y="0"/>
                    <a:pt x="550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6" name="Google Shape;2526;p2"/>
            <p:cNvSpPr/>
            <p:nvPr/>
          </p:nvSpPr>
          <p:spPr>
            <a:xfrm>
              <a:off x="723700" y="2069950"/>
              <a:ext cx="90600" cy="63075"/>
            </a:xfrm>
            <a:custGeom>
              <a:avLst/>
              <a:gdLst/>
              <a:ahLst/>
              <a:cxnLst/>
              <a:rect l="l" t="t" r="r" b="b"/>
              <a:pathLst>
                <a:path w="3624" h="2523" extrusionOk="0">
                  <a:moveTo>
                    <a:pt x="1107" y="0"/>
                  </a:moveTo>
                  <a:cubicBezTo>
                    <a:pt x="509" y="0"/>
                    <a:pt x="1" y="129"/>
                    <a:pt x="1" y="129"/>
                  </a:cubicBezTo>
                  <a:cubicBezTo>
                    <a:pt x="1" y="129"/>
                    <a:pt x="968" y="195"/>
                    <a:pt x="1197" y="555"/>
                  </a:cubicBezTo>
                  <a:cubicBezTo>
                    <a:pt x="1378" y="752"/>
                    <a:pt x="1427" y="1014"/>
                    <a:pt x="1361" y="1260"/>
                  </a:cubicBezTo>
                  <a:cubicBezTo>
                    <a:pt x="1312" y="1490"/>
                    <a:pt x="1197" y="2145"/>
                    <a:pt x="2230" y="2162"/>
                  </a:cubicBezTo>
                  <a:cubicBezTo>
                    <a:pt x="3263" y="2162"/>
                    <a:pt x="3099" y="2522"/>
                    <a:pt x="3099" y="2522"/>
                  </a:cubicBezTo>
                  <a:cubicBezTo>
                    <a:pt x="3099" y="2522"/>
                    <a:pt x="3623" y="1768"/>
                    <a:pt x="2738" y="621"/>
                  </a:cubicBezTo>
                  <a:cubicBezTo>
                    <a:pt x="2372" y="125"/>
                    <a:pt x="1696" y="0"/>
                    <a:pt x="110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 name="Google Shape;2527;p2"/>
            <p:cNvSpPr/>
            <p:nvPr/>
          </p:nvSpPr>
          <p:spPr>
            <a:xfrm>
              <a:off x="688475" y="2003100"/>
              <a:ext cx="56575" cy="67225"/>
            </a:xfrm>
            <a:custGeom>
              <a:avLst/>
              <a:gdLst/>
              <a:ahLst/>
              <a:cxnLst/>
              <a:rect l="l" t="t" r="r" b="b"/>
              <a:pathLst>
                <a:path w="2263" h="2689" extrusionOk="0">
                  <a:moveTo>
                    <a:pt x="1115" y="0"/>
                  </a:moveTo>
                  <a:cubicBezTo>
                    <a:pt x="836" y="164"/>
                    <a:pt x="738" y="705"/>
                    <a:pt x="803" y="1426"/>
                  </a:cubicBezTo>
                  <a:cubicBezTo>
                    <a:pt x="869" y="2164"/>
                    <a:pt x="0" y="2606"/>
                    <a:pt x="0" y="2606"/>
                  </a:cubicBezTo>
                  <a:cubicBezTo>
                    <a:pt x="590" y="2426"/>
                    <a:pt x="1770" y="2688"/>
                    <a:pt x="2016" y="2016"/>
                  </a:cubicBezTo>
                  <a:cubicBezTo>
                    <a:pt x="2262" y="1361"/>
                    <a:pt x="1639" y="935"/>
                    <a:pt x="1279" y="738"/>
                  </a:cubicBezTo>
                  <a:cubicBezTo>
                    <a:pt x="918" y="541"/>
                    <a:pt x="1115" y="0"/>
                    <a:pt x="11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 name="Google Shape;2528;p2"/>
            <p:cNvSpPr/>
            <p:nvPr/>
          </p:nvSpPr>
          <p:spPr>
            <a:xfrm>
              <a:off x="604450" y="2032200"/>
              <a:ext cx="79125" cy="107775"/>
            </a:xfrm>
            <a:custGeom>
              <a:avLst/>
              <a:gdLst/>
              <a:ahLst/>
              <a:cxnLst/>
              <a:rect l="l" t="t" r="r" b="b"/>
              <a:pathLst>
                <a:path w="3165" h="4311" extrusionOk="0">
                  <a:moveTo>
                    <a:pt x="2787" y="0"/>
                  </a:moveTo>
                  <a:lnTo>
                    <a:pt x="2787" y="0"/>
                  </a:lnTo>
                  <a:cubicBezTo>
                    <a:pt x="2691" y="97"/>
                    <a:pt x="2571" y="135"/>
                    <a:pt x="2448" y="135"/>
                  </a:cubicBezTo>
                  <a:cubicBezTo>
                    <a:pt x="2424" y="135"/>
                    <a:pt x="2401" y="134"/>
                    <a:pt x="2378" y="131"/>
                  </a:cubicBezTo>
                  <a:cubicBezTo>
                    <a:pt x="2316" y="120"/>
                    <a:pt x="2228" y="110"/>
                    <a:pt x="2129" y="110"/>
                  </a:cubicBezTo>
                  <a:cubicBezTo>
                    <a:pt x="1805" y="110"/>
                    <a:pt x="1352" y="212"/>
                    <a:pt x="1214" y="688"/>
                  </a:cubicBezTo>
                  <a:cubicBezTo>
                    <a:pt x="1017" y="1311"/>
                    <a:pt x="1165" y="1705"/>
                    <a:pt x="1378" y="1885"/>
                  </a:cubicBezTo>
                  <a:cubicBezTo>
                    <a:pt x="1607" y="2065"/>
                    <a:pt x="1607" y="2442"/>
                    <a:pt x="1443" y="2491"/>
                  </a:cubicBezTo>
                  <a:cubicBezTo>
                    <a:pt x="1407" y="2509"/>
                    <a:pt x="1371" y="2518"/>
                    <a:pt x="1336" y="2518"/>
                  </a:cubicBezTo>
                  <a:cubicBezTo>
                    <a:pt x="1179" y="2518"/>
                    <a:pt x="1048" y="2354"/>
                    <a:pt x="1115" y="2180"/>
                  </a:cubicBezTo>
                  <a:cubicBezTo>
                    <a:pt x="1192" y="1950"/>
                    <a:pt x="1011" y="1734"/>
                    <a:pt x="786" y="1734"/>
                  </a:cubicBezTo>
                  <a:cubicBezTo>
                    <a:pt x="770" y="1734"/>
                    <a:pt x="754" y="1735"/>
                    <a:pt x="738" y="1737"/>
                  </a:cubicBezTo>
                  <a:cubicBezTo>
                    <a:pt x="678" y="1745"/>
                    <a:pt x="624" y="1749"/>
                    <a:pt x="575" y="1749"/>
                  </a:cubicBezTo>
                  <a:cubicBezTo>
                    <a:pt x="414" y="1749"/>
                    <a:pt x="317" y="1704"/>
                    <a:pt x="279" y="1590"/>
                  </a:cubicBezTo>
                  <a:lnTo>
                    <a:pt x="279" y="1590"/>
                  </a:lnTo>
                  <a:cubicBezTo>
                    <a:pt x="279" y="1590"/>
                    <a:pt x="1" y="2492"/>
                    <a:pt x="689" y="2934"/>
                  </a:cubicBezTo>
                  <a:cubicBezTo>
                    <a:pt x="1378" y="3360"/>
                    <a:pt x="1722" y="4049"/>
                    <a:pt x="2115" y="4311"/>
                  </a:cubicBezTo>
                  <a:cubicBezTo>
                    <a:pt x="2115" y="4311"/>
                    <a:pt x="1509" y="3360"/>
                    <a:pt x="2066" y="2491"/>
                  </a:cubicBezTo>
                  <a:cubicBezTo>
                    <a:pt x="2623" y="1606"/>
                    <a:pt x="3164" y="1344"/>
                    <a:pt x="278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 name="Google Shape;2529;p2"/>
            <p:cNvSpPr/>
            <p:nvPr/>
          </p:nvSpPr>
          <p:spPr>
            <a:xfrm>
              <a:off x="498725" y="1873675"/>
              <a:ext cx="202825" cy="202800"/>
            </a:xfrm>
            <a:custGeom>
              <a:avLst/>
              <a:gdLst/>
              <a:ahLst/>
              <a:cxnLst/>
              <a:rect l="l" t="t" r="r" b="b"/>
              <a:pathLst>
                <a:path w="8113" h="8112" extrusionOk="0">
                  <a:moveTo>
                    <a:pt x="2344" y="0"/>
                  </a:moveTo>
                  <a:cubicBezTo>
                    <a:pt x="2257" y="0"/>
                    <a:pt x="2170" y="5"/>
                    <a:pt x="2083" y="14"/>
                  </a:cubicBezTo>
                  <a:cubicBezTo>
                    <a:pt x="771" y="178"/>
                    <a:pt x="1" y="1981"/>
                    <a:pt x="788" y="3227"/>
                  </a:cubicBezTo>
                  <a:cubicBezTo>
                    <a:pt x="1402" y="4216"/>
                    <a:pt x="2497" y="4479"/>
                    <a:pt x="3482" y="4479"/>
                  </a:cubicBezTo>
                  <a:cubicBezTo>
                    <a:pt x="3574" y="4479"/>
                    <a:pt x="3665" y="4477"/>
                    <a:pt x="3754" y="4472"/>
                  </a:cubicBezTo>
                  <a:cubicBezTo>
                    <a:pt x="3968" y="4472"/>
                    <a:pt x="4197" y="4440"/>
                    <a:pt x="4459" y="4407"/>
                  </a:cubicBezTo>
                  <a:cubicBezTo>
                    <a:pt x="4459" y="4407"/>
                    <a:pt x="4647" y="4377"/>
                    <a:pt x="4932" y="4377"/>
                  </a:cubicBezTo>
                  <a:cubicBezTo>
                    <a:pt x="5413" y="4377"/>
                    <a:pt x="6173" y="4462"/>
                    <a:pt x="6771" y="4915"/>
                  </a:cubicBezTo>
                  <a:cubicBezTo>
                    <a:pt x="7164" y="5243"/>
                    <a:pt x="7426" y="5718"/>
                    <a:pt x="7508" y="6226"/>
                  </a:cubicBezTo>
                  <a:cubicBezTo>
                    <a:pt x="7508" y="6226"/>
                    <a:pt x="7688" y="7423"/>
                    <a:pt x="7098" y="8078"/>
                  </a:cubicBezTo>
                  <a:cubicBezTo>
                    <a:pt x="7098" y="8078"/>
                    <a:pt x="7082" y="8095"/>
                    <a:pt x="7082" y="8111"/>
                  </a:cubicBezTo>
                  <a:lnTo>
                    <a:pt x="7082" y="8111"/>
                  </a:lnTo>
                  <a:cubicBezTo>
                    <a:pt x="7098" y="8094"/>
                    <a:pt x="8113" y="7546"/>
                    <a:pt x="7983" y="5980"/>
                  </a:cubicBezTo>
                  <a:cubicBezTo>
                    <a:pt x="7875" y="4654"/>
                    <a:pt x="6817" y="4010"/>
                    <a:pt x="5492" y="4010"/>
                  </a:cubicBezTo>
                  <a:cubicBezTo>
                    <a:pt x="5212" y="4010"/>
                    <a:pt x="4920" y="4038"/>
                    <a:pt x="4623" y="4095"/>
                  </a:cubicBezTo>
                  <a:cubicBezTo>
                    <a:pt x="4114" y="4196"/>
                    <a:pt x="3658" y="4246"/>
                    <a:pt x="3249" y="4246"/>
                  </a:cubicBezTo>
                  <a:cubicBezTo>
                    <a:pt x="2723" y="4246"/>
                    <a:pt x="2273" y="4163"/>
                    <a:pt x="1886" y="3997"/>
                  </a:cubicBezTo>
                  <a:cubicBezTo>
                    <a:pt x="1492" y="3800"/>
                    <a:pt x="1165" y="3505"/>
                    <a:pt x="919" y="3145"/>
                  </a:cubicBezTo>
                  <a:cubicBezTo>
                    <a:pt x="198" y="1997"/>
                    <a:pt x="902" y="293"/>
                    <a:pt x="2099" y="162"/>
                  </a:cubicBezTo>
                  <a:cubicBezTo>
                    <a:pt x="2200" y="147"/>
                    <a:pt x="2302" y="140"/>
                    <a:pt x="2404" y="140"/>
                  </a:cubicBezTo>
                  <a:cubicBezTo>
                    <a:pt x="2878" y="140"/>
                    <a:pt x="3337" y="299"/>
                    <a:pt x="3607" y="637"/>
                  </a:cubicBezTo>
                  <a:cubicBezTo>
                    <a:pt x="3886" y="1030"/>
                    <a:pt x="3935" y="1555"/>
                    <a:pt x="3738" y="1997"/>
                  </a:cubicBezTo>
                  <a:cubicBezTo>
                    <a:pt x="3579" y="2329"/>
                    <a:pt x="3248" y="2542"/>
                    <a:pt x="2893" y="2542"/>
                  </a:cubicBezTo>
                  <a:cubicBezTo>
                    <a:pt x="2809" y="2542"/>
                    <a:pt x="2724" y="2531"/>
                    <a:pt x="2640" y="2505"/>
                  </a:cubicBezTo>
                  <a:cubicBezTo>
                    <a:pt x="2214" y="2407"/>
                    <a:pt x="2033" y="1965"/>
                    <a:pt x="2361" y="1915"/>
                  </a:cubicBezTo>
                  <a:cubicBezTo>
                    <a:pt x="2771" y="1850"/>
                    <a:pt x="2853" y="1506"/>
                    <a:pt x="2705" y="1211"/>
                  </a:cubicBezTo>
                  <a:cubicBezTo>
                    <a:pt x="2652" y="1089"/>
                    <a:pt x="2517" y="1021"/>
                    <a:pt x="2371" y="1021"/>
                  </a:cubicBezTo>
                  <a:cubicBezTo>
                    <a:pt x="2161" y="1021"/>
                    <a:pt x="1927" y="1161"/>
                    <a:pt x="1869" y="1489"/>
                  </a:cubicBezTo>
                  <a:cubicBezTo>
                    <a:pt x="1820" y="1768"/>
                    <a:pt x="1902" y="2047"/>
                    <a:pt x="2083" y="2243"/>
                  </a:cubicBezTo>
                  <a:cubicBezTo>
                    <a:pt x="2251" y="2428"/>
                    <a:pt x="2588" y="2592"/>
                    <a:pt x="2935" y="2592"/>
                  </a:cubicBezTo>
                  <a:cubicBezTo>
                    <a:pt x="3265" y="2592"/>
                    <a:pt x="3605" y="2445"/>
                    <a:pt x="3820" y="2030"/>
                  </a:cubicBezTo>
                  <a:cubicBezTo>
                    <a:pt x="4050" y="1555"/>
                    <a:pt x="4000" y="997"/>
                    <a:pt x="3689" y="571"/>
                  </a:cubicBezTo>
                  <a:cubicBezTo>
                    <a:pt x="3393" y="177"/>
                    <a:pt x="2879" y="0"/>
                    <a:pt x="2344" y="0"/>
                  </a:cubicBezTo>
                  <a:close/>
                  <a:moveTo>
                    <a:pt x="7082" y="8111"/>
                  </a:moveTo>
                  <a:cubicBezTo>
                    <a:pt x="7082" y="8111"/>
                    <a:pt x="7082" y="8111"/>
                    <a:pt x="7082" y="8111"/>
                  </a:cubicBezTo>
                  <a:cubicBezTo>
                    <a:pt x="7082" y="8111"/>
                    <a:pt x="7082" y="8111"/>
                    <a:pt x="7082" y="811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 name="Google Shape;2530;p2"/>
            <p:cNvSpPr/>
            <p:nvPr/>
          </p:nvSpPr>
          <p:spPr>
            <a:xfrm>
              <a:off x="531525" y="1990100"/>
              <a:ext cx="116400" cy="59325"/>
            </a:xfrm>
            <a:custGeom>
              <a:avLst/>
              <a:gdLst/>
              <a:ahLst/>
              <a:cxnLst/>
              <a:rect l="l" t="t" r="r" b="b"/>
              <a:pathLst>
                <a:path w="4656" h="2373" extrusionOk="0">
                  <a:moveTo>
                    <a:pt x="3570" y="0"/>
                  </a:moveTo>
                  <a:cubicBezTo>
                    <a:pt x="3274" y="0"/>
                    <a:pt x="2923" y="42"/>
                    <a:pt x="2524" y="160"/>
                  </a:cubicBezTo>
                  <a:cubicBezTo>
                    <a:pt x="1969" y="324"/>
                    <a:pt x="1499" y="386"/>
                    <a:pt x="1115" y="386"/>
                  </a:cubicBezTo>
                  <a:cubicBezTo>
                    <a:pt x="580" y="386"/>
                    <a:pt x="210" y="267"/>
                    <a:pt x="0" y="143"/>
                  </a:cubicBezTo>
                  <a:lnTo>
                    <a:pt x="0" y="143"/>
                  </a:lnTo>
                  <a:cubicBezTo>
                    <a:pt x="131" y="258"/>
                    <a:pt x="262" y="389"/>
                    <a:pt x="377" y="520"/>
                  </a:cubicBezTo>
                  <a:cubicBezTo>
                    <a:pt x="453" y="641"/>
                    <a:pt x="598" y="1389"/>
                    <a:pt x="1199" y="1389"/>
                  </a:cubicBezTo>
                  <a:cubicBezTo>
                    <a:pt x="1249" y="1389"/>
                    <a:pt x="1303" y="1384"/>
                    <a:pt x="1361" y="1373"/>
                  </a:cubicBezTo>
                  <a:cubicBezTo>
                    <a:pt x="2082" y="1225"/>
                    <a:pt x="1934" y="766"/>
                    <a:pt x="2426" y="619"/>
                  </a:cubicBezTo>
                  <a:cubicBezTo>
                    <a:pt x="2519" y="590"/>
                    <a:pt x="2597" y="578"/>
                    <a:pt x="2662" y="578"/>
                  </a:cubicBezTo>
                  <a:cubicBezTo>
                    <a:pt x="2931" y="578"/>
                    <a:pt x="2974" y="782"/>
                    <a:pt x="2869" y="848"/>
                  </a:cubicBezTo>
                  <a:cubicBezTo>
                    <a:pt x="2808" y="894"/>
                    <a:pt x="2750" y="908"/>
                    <a:pt x="2689" y="908"/>
                  </a:cubicBezTo>
                  <a:cubicBezTo>
                    <a:pt x="2620" y="908"/>
                    <a:pt x="2546" y="890"/>
                    <a:pt x="2459" y="881"/>
                  </a:cubicBezTo>
                  <a:cubicBezTo>
                    <a:pt x="2444" y="878"/>
                    <a:pt x="2427" y="877"/>
                    <a:pt x="2409" y="877"/>
                  </a:cubicBezTo>
                  <a:cubicBezTo>
                    <a:pt x="2205" y="877"/>
                    <a:pt x="1817" y="1047"/>
                    <a:pt x="1967" y="1438"/>
                  </a:cubicBezTo>
                  <a:cubicBezTo>
                    <a:pt x="2131" y="1881"/>
                    <a:pt x="2377" y="2225"/>
                    <a:pt x="2115" y="2372"/>
                  </a:cubicBezTo>
                  <a:cubicBezTo>
                    <a:pt x="2115" y="2372"/>
                    <a:pt x="3033" y="2372"/>
                    <a:pt x="3344" y="2110"/>
                  </a:cubicBezTo>
                  <a:cubicBezTo>
                    <a:pt x="3688" y="1864"/>
                    <a:pt x="3852" y="1405"/>
                    <a:pt x="3721" y="996"/>
                  </a:cubicBezTo>
                  <a:cubicBezTo>
                    <a:pt x="3622" y="501"/>
                    <a:pt x="3937" y="202"/>
                    <a:pt x="4414" y="202"/>
                  </a:cubicBezTo>
                  <a:cubicBezTo>
                    <a:pt x="4491" y="202"/>
                    <a:pt x="4571" y="209"/>
                    <a:pt x="4655" y="225"/>
                  </a:cubicBezTo>
                  <a:cubicBezTo>
                    <a:pt x="4655" y="225"/>
                    <a:pt x="4262" y="0"/>
                    <a:pt x="357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 name="Google Shape;2531;p2"/>
            <p:cNvSpPr/>
            <p:nvPr/>
          </p:nvSpPr>
          <p:spPr>
            <a:xfrm>
              <a:off x="561425" y="1880575"/>
              <a:ext cx="80350" cy="83700"/>
            </a:xfrm>
            <a:custGeom>
              <a:avLst/>
              <a:gdLst/>
              <a:ahLst/>
              <a:cxnLst/>
              <a:rect l="l" t="t" r="r" b="b"/>
              <a:pathLst>
                <a:path w="3214" h="3348" extrusionOk="0">
                  <a:moveTo>
                    <a:pt x="1246" y="0"/>
                  </a:moveTo>
                  <a:cubicBezTo>
                    <a:pt x="1689" y="443"/>
                    <a:pt x="1820" y="1082"/>
                    <a:pt x="1640" y="1656"/>
                  </a:cubicBezTo>
                  <a:cubicBezTo>
                    <a:pt x="1398" y="2417"/>
                    <a:pt x="880" y="2617"/>
                    <a:pt x="434" y="2617"/>
                  </a:cubicBezTo>
                  <a:cubicBezTo>
                    <a:pt x="275" y="2617"/>
                    <a:pt x="126" y="2592"/>
                    <a:pt x="1" y="2557"/>
                  </a:cubicBezTo>
                  <a:lnTo>
                    <a:pt x="1" y="2557"/>
                  </a:lnTo>
                  <a:cubicBezTo>
                    <a:pt x="1" y="2557"/>
                    <a:pt x="229" y="3348"/>
                    <a:pt x="1007" y="3348"/>
                  </a:cubicBezTo>
                  <a:cubicBezTo>
                    <a:pt x="1037" y="3348"/>
                    <a:pt x="1067" y="3347"/>
                    <a:pt x="1099" y="3344"/>
                  </a:cubicBezTo>
                  <a:cubicBezTo>
                    <a:pt x="1935" y="3279"/>
                    <a:pt x="1886" y="2639"/>
                    <a:pt x="1869" y="2344"/>
                  </a:cubicBezTo>
                  <a:cubicBezTo>
                    <a:pt x="1869" y="2066"/>
                    <a:pt x="1853" y="1836"/>
                    <a:pt x="1968" y="1836"/>
                  </a:cubicBezTo>
                  <a:cubicBezTo>
                    <a:pt x="2066" y="1836"/>
                    <a:pt x="2099" y="1951"/>
                    <a:pt x="2033" y="2148"/>
                  </a:cubicBezTo>
                  <a:cubicBezTo>
                    <a:pt x="1968" y="2344"/>
                    <a:pt x="1820" y="2983"/>
                    <a:pt x="2918" y="3098"/>
                  </a:cubicBezTo>
                  <a:cubicBezTo>
                    <a:pt x="2787" y="3000"/>
                    <a:pt x="2755" y="2820"/>
                    <a:pt x="2853" y="2688"/>
                  </a:cubicBezTo>
                  <a:cubicBezTo>
                    <a:pt x="3000" y="2426"/>
                    <a:pt x="3213" y="1967"/>
                    <a:pt x="2476" y="1344"/>
                  </a:cubicBezTo>
                  <a:cubicBezTo>
                    <a:pt x="1755" y="738"/>
                    <a:pt x="1689" y="295"/>
                    <a:pt x="124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 name="Google Shape;2532;p2"/>
            <p:cNvSpPr/>
            <p:nvPr/>
          </p:nvSpPr>
          <p:spPr>
            <a:xfrm>
              <a:off x="478250" y="1761175"/>
              <a:ext cx="37725" cy="191550"/>
            </a:xfrm>
            <a:custGeom>
              <a:avLst/>
              <a:gdLst/>
              <a:ahLst/>
              <a:cxnLst/>
              <a:rect l="l" t="t" r="r" b="b"/>
              <a:pathLst>
                <a:path w="1509" h="7662" extrusionOk="0">
                  <a:moveTo>
                    <a:pt x="620" y="0"/>
                  </a:moveTo>
                  <a:cubicBezTo>
                    <a:pt x="553" y="0"/>
                    <a:pt x="483" y="16"/>
                    <a:pt x="410" y="56"/>
                  </a:cubicBezTo>
                  <a:cubicBezTo>
                    <a:pt x="0" y="285"/>
                    <a:pt x="328" y="842"/>
                    <a:pt x="590" y="1105"/>
                  </a:cubicBezTo>
                  <a:cubicBezTo>
                    <a:pt x="689" y="1203"/>
                    <a:pt x="754" y="1482"/>
                    <a:pt x="787" y="1859"/>
                  </a:cubicBezTo>
                  <a:cubicBezTo>
                    <a:pt x="836" y="2580"/>
                    <a:pt x="803" y="3285"/>
                    <a:pt x="722" y="4006"/>
                  </a:cubicBezTo>
                  <a:cubicBezTo>
                    <a:pt x="590" y="5366"/>
                    <a:pt x="754" y="7137"/>
                    <a:pt x="1459" y="7661"/>
                  </a:cubicBezTo>
                  <a:cubicBezTo>
                    <a:pt x="1459" y="7661"/>
                    <a:pt x="803" y="7055"/>
                    <a:pt x="951" y="5170"/>
                  </a:cubicBezTo>
                  <a:cubicBezTo>
                    <a:pt x="1049" y="3989"/>
                    <a:pt x="1410" y="2826"/>
                    <a:pt x="1476" y="1859"/>
                  </a:cubicBezTo>
                  <a:cubicBezTo>
                    <a:pt x="1508" y="1301"/>
                    <a:pt x="1459" y="793"/>
                    <a:pt x="1180" y="383"/>
                  </a:cubicBezTo>
                  <a:cubicBezTo>
                    <a:pt x="1180" y="383"/>
                    <a:pt x="944" y="0"/>
                    <a:pt x="6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 name="Google Shape;2533;p2"/>
            <p:cNvSpPr/>
            <p:nvPr/>
          </p:nvSpPr>
          <p:spPr>
            <a:xfrm>
              <a:off x="351225" y="1775250"/>
              <a:ext cx="115975" cy="137300"/>
            </a:xfrm>
            <a:custGeom>
              <a:avLst/>
              <a:gdLst/>
              <a:ahLst/>
              <a:cxnLst/>
              <a:rect l="l" t="t" r="r" b="b"/>
              <a:pathLst>
                <a:path w="4639" h="5492" extrusionOk="0">
                  <a:moveTo>
                    <a:pt x="295" y="1"/>
                  </a:moveTo>
                  <a:lnTo>
                    <a:pt x="295" y="1"/>
                  </a:lnTo>
                  <a:cubicBezTo>
                    <a:pt x="82" y="410"/>
                    <a:pt x="0" y="853"/>
                    <a:pt x="49" y="1312"/>
                  </a:cubicBezTo>
                  <a:cubicBezTo>
                    <a:pt x="115" y="1918"/>
                    <a:pt x="328" y="2509"/>
                    <a:pt x="688" y="3033"/>
                  </a:cubicBezTo>
                  <a:cubicBezTo>
                    <a:pt x="1169" y="3716"/>
                    <a:pt x="1942" y="3794"/>
                    <a:pt x="2270" y="3794"/>
                  </a:cubicBezTo>
                  <a:cubicBezTo>
                    <a:pt x="2368" y="3794"/>
                    <a:pt x="2426" y="3787"/>
                    <a:pt x="2426" y="3787"/>
                  </a:cubicBezTo>
                  <a:cubicBezTo>
                    <a:pt x="2147" y="3705"/>
                    <a:pt x="2098" y="3377"/>
                    <a:pt x="2295" y="3131"/>
                  </a:cubicBezTo>
                  <a:cubicBezTo>
                    <a:pt x="2442" y="2984"/>
                    <a:pt x="2410" y="2738"/>
                    <a:pt x="2246" y="2623"/>
                  </a:cubicBezTo>
                  <a:cubicBezTo>
                    <a:pt x="2114" y="2558"/>
                    <a:pt x="1852" y="2345"/>
                    <a:pt x="2082" y="2214"/>
                  </a:cubicBezTo>
                  <a:cubicBezTo>
                    <a:pt x="2108" y="2196"/>
                    <a:pt x="2137" y="2187"/>
                    <a:pt x="2169" y="2187"/>
                  </a:cubicBezTo>
                  <a:cubicBezTo>
                    <a:pt x="2395" y="2187"/>
                    <a:pt x="2731" y="2628"/>
                    <a:pt x="2688" y="3131"/>
                  </a:cubicBezTo>
                  <a:cubicBezTo>
                    <a:pt x="2639" y="3705"/>
                    <a:pt x="2901" y="3853"/>
                    <a:pt x="3311" y="4148"/>
                  </a:cubicBezTo>
                  <a:cubicBezTo>
                    <a:pt x="3721" y="4426"/>
                    <a:pt x="3475" y="4951"/>
                    <a:pt x="3475" y="4951"/>
                  </a:cubicBezTo>
                  <a:cubicBezTo>
                    <a:pt x="4180" y="4541"/>
                    <a:pt x="4016" y="3869"/>
                    <a:pt x="3934" y="3722"/>
                  </a:cubicBezTo>
                  <a:cubicBezTo>
                    <a:pt x="3852" y="3558"/>
                    <a:pt x="3672" y="3312"/>
                    <a:pt x="3885" y="3197"/>
                  </a:cubicBezTo>
                  <a:cubicBezTo>
                    <a:pt x="3898" y="3191"/>
                    <a:pt x="3911" y="3189"/>
                    <a:pt x="3923" y="3189"/>
                  </a:cubicBezTo>
                  <a:cubicBezTo>
                    <a:pt x="4125" y="3189"/>
                    <a:pt x="4212" y="3924"/>
                    <a:pt x="4196" y="4557"/>
                  </a:cubicBezTo>
                  <a:cubicBezTo>
                    <a:pt x="4163" y="4934"/>
                    <a:pt x="4344" y="5279"/>
                    <a:pt x="4639" y="5492"/>
                  </a:cubicBezTo>
                  <a:cubicBezTo>
                    <a:pt x="4508" y="5164"/>
                    <a:pt x="4442" y="4803"/>
                    <a:pt x="4458" y="4459"/>
                  </a:cubicBezTo>
                  <a:cubicBezTo>
                    <a:pt x="4458" y="3951"/>
                    <a:pt x="4540" y="3033"/>
                    <a:pt x="3639" y="2410"/>
                  </a:cubicBezTo>
                  <a:cubicBezTo>
                    <a:pt x="2737" y="1804"/>
                    <a:pt x="1623" y="2066"/>
                    <a:pt x="836" y="1492"/>
                  </a:cubicBezTo>
                  <a:cubicBezTo>
                    <a:pt x="754" y="1443"/>
                    <a:pt x="688" y="1378"/>
                    <a:pt x="623" y="1312"/>
                  </a:cubicBezTo>
                  <a:cubicBezTo>
                    <a:pt x="311" y="951"/>
                    <a:pt x="180" y="460"/>
                    <a:pt x="29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 name="Google Shape;2534;p2"/>
            <p:cNvSpPr/>
            <p:nvPr/>
          </p:nvSpPr>
          <p:spPr>
            <a:xfrm>
              <a:off x="782300" y="1917225"/>
              <a:ext cx="99600" cy="219125"/>
            </a:xfrm>
            <a:custGeom>
              <a:avLst/>
              <a:gdLst/>
              <a:ahLst/>
              <a:cxnLst/>
              <a:rect l="l" t="t" r="r" b="b"/>
              <a:pathLst>
                <a:path w="3984" h="8765" extrusionOk="0">
                  <a:moveTo>
                    <a:pt x="1894" y="0"/>
                  </a:moveTo>
                  <a:cubicBezTo>
                    <a:pt x="1745" y="0"/>
                    <a:pt x="1593" y="19"/>
                    <a:pt x="1443" y="59"/>
                  </a:cubicBezTo>
                  <a:cubicBezTo>
                    <a:pt x="689" y="255"/>
                    <a:pt x="132" y="911"/>
                    <a:pt x="66" y="1698"/>
                  </a:cubicBezTo>
                  <a:cubicBezTo>
                    <a:pt x="1" y="2485"/>
                    <a:pt x="410" y="3288"/>
                    <a:pt x="1001" y="3829"/>
                  </a:cubicBezTo>
                  <a:cubicBezTo>
                    <a:pt x="1591" y="4419"/>
                    <a:pt x="2361" y="4714"/>
                    <a:pt x="2902" y="5206"/>
                  </a:cubicBezTo>
                  <a:cubicBezTo>
                    <a:pt x="3426" y="5681"/>
                    <a:pt x="3771" y="6353"/>
                    <a:pt x="3820" y="7058"/>
                  </a:cubicBezTo>
                  <a:cubicBezTo>
                    <a:pt x="3853" y="7713"/>
                    <a:pt x="3492" y="8402"/>
                    <a:pt x="2918" y="8566"/>
                  </a:cubicBezTo>
                  <a:cubicBezTo>
                    <a:pt x="2787" y="8617"/>
                    <a:pt x="2652" y="8642"/>
                    <a:pt x="2519" y="8642"/>
                  </a:cubicBezTo>
                  <a:cubicBezTo>
                    <a:pt x="2105" y="8642"/>
                    <a:pt x="1715" y="8402"/>
                    <a:pt x="1541" y="7992"/>
                  </a:cubicBezTo>
                  <a:cubicBezTo>
                    <a:pt x="1345" y="7549"/>
                    <a:pt x="1541" y="7025"/>
                    <a:pt x="1984" y="6845"/>
                  </a:cubicBezTo>
                  <a:cubicBezTo>
                    <a:pt x="2082" y="6812"/>
                    <a:pt x="2164" y="6795"/>
                    <a:pt x="2263" y="6779"/>
                  </a:cubicBezTo>
                  <a:cubicBezTo>
                    <a:pt x="2263" y="6779"/>
                    <a:pt x="2279" y="6778"/>
                    <a:pt x="2307" y="6778"/>
                  </a:cubicBezTo>
                  <a:cubicBezTo>
                    <a:pt x="2426" y="6778"/>
                    <a:pt x="2750" y="6799"/>
                    <a:pt x="2869" y="7025"/>
                  </a:cubicBezTo>
                  <a:cubicBezTo>
                    <a:pt x="2869" y="7025"/>
                    <a:pt x="2889" y="7073"/>
                    <a:pt x="2860" y="7073"/>
                  </a:cubicBezTo>
                  <a:cubicBezTo>
                    <a:pt x="2852" y="7073"/>
                    <a:pt x="2839" y="7069"/>
                    <a:pt x="2820" y="7058"/>
                  </a:cubicBezTo>
                  <a:cubicBezTo>
                    <a:pt x="2752" y="7024"/>
                    <a:pt x="2678" y="7006"/>
                    <a:pt x="2605" y="7006"/>
                  </a:cubicBezTo>
                  <a:cubicBezTo>
                    <a:pt x="2504" y="7006"/>
                    <a:pt x="2405" y="7040"/>
                    <a:pt x="2328" y="7107"/>
                  </a:cubicBezTo>
                  <a:cubicBezTo>
                    <a:pt x="2066" y="7353"/>
                    <a:pt x="2132" y="7779"/>
                    <a:pt x="2443" y="7926"/>
                  </a:cubicBezTo>
                  <a:cubicBezTo>
                    <a:pt x="2526" y="7970"/>
                    <a:pt x="2614" y="7991"/>
                    <a:pt x="2700" y="7991"/>
                  </a:cubicBezTo>
                  <a:cubicBezTo>
                    <a:pt x="3004" y="7991"/>
                    <a:pt x="3276" y="7724"/>
                    <a:pt x="3148" y="7238"/>
                  </a:cubicBezTo>
                  <a:cubicBezTo>
                    <a:pt x="3046" y="6904"/>
                    <a:pt x="2752" y="6686"/>
                    <a:pt x="2424" y="6686"/>
                  </a:cubicBezTo>
                  <a:cubicBezTo>
                    <a:pt x="2381" y="6686"/>
                    <a:pt x="2339" y="6690"/>
                    <a:pt x="2295" y="6697"/>
                  </a:cubicBezTo>
                  <a:cubicBezTo>
                    <a:pt x="2181" y="6697"/>
                    <a:pt x="2066" y="6730"/>
                    <a:pt x="1951" y="6779"/>
                  </a:cubicBezTo>
                  <a:cubicBezTo>
                    <a:pt x="1492" y="7009"/>
                    <a:pt x="1279" y="7549"/>
                    <a:pt x="1476" y="8025"/>
                  </a:cubicBezTo>
                  <a:cubicBezTo>
                    <a:pt x="1605" y="8475"/>
                    <a:pt x="2057" y="8764"/>
                    <a:pt x="2547" y="8764"/>
                  </a:cubicBezTo>
                  <a:cubicBezTo>
                    <a:pt x="2681" y="8764"/>
                    <a:pt x="2817" y="8743"/>
                    <a:pt x="2951" y="8697"/>
                  </a:cubicBezTo>
                  <a:cubicBezTo>
                    <a:pt x="3607" y="8517"/>
                    <a:pt x="3984" y="7779"/>
                    <a:pt x="3967" y="7074"/>
                  </a:cubicBezTo>
                  <a:cubicBezTo>
                    <a:pt x="3918" y="6304"/>
                    <a:pt x="3574" y="5599"/>
                    <a:pt x="3017" y="5091"/>
                  </a:cubicBezTo>
                  <a:cubicBezTo>
                    <a:pt x="2427" y="4566"/>
                    <a:pt x="1673" y="4271"/>
                    <a:pt x="1115" y="3714"/>
                  </a:cubicBezTo>
                  <a:cubicBezTo>
                    <a:pt x="574" y="3157"/>
                    <a:pt x="165" y="2452"/>
                    <a:pt x="230" y="1714"/>
                  </a:cubicBezTo>
                  <a:cubicBezTo>
                    <a:pt x="263" y="1272"/>
                    <a:pt x="476" y="845"/>
                    <a:pt x="820" y="567"/>
                  </a:cubicBezTo>
                  <a:cubicBezTo>
                    <a:pt x="984" y="436"/>
                    <a:pt x="1164" y="354"/>
                    <a:pt x="1345" y="305"/>
                  </a:cubicBezTo>
                  <a:cubicBezTo>
                    <a:pt x="1507" y="259"/>
                    <a:pt x="1674" y="234"/>
                    <a:pt x="1838" y="234"/>
                  </a:cubicBezTo>
                  <a:cubicBezTo>
                    <a:pt x="1972" y="234"/>
                    <a:pt x="2104" y="251"/>
                    <a:pt x="2230" y="288"/>
                  </a:cubicBezTo>
                  <a:cubicBezTo>
                    <a:pt x="3263" y="550"/>
                    <a:pt x="3574" y="1927"/>
                    <a:pt x="2902" y="2583"/>
                  </a:cubicBezTo>
                  <a:cubicBezTo>
                    <a:pt x="2771" y="2714"/>
                    <a:pt x="2591" y="2812"/>
                    <a:pt x="2394" y="2845"/>
                  </a:cubicBezTo>
                  <a:cubicBezTo>
                    <a:pt x="2332" y="2854"/>
                    <a:pt x="2274" y="2858"/>
                    <a:pt x="2218" y="2858"/>
                  </a:cubicBezTo>
                  <a:cubicBezTo>
                    <a:pt x="1754" y="2858"/>
                    <a:pt x="1499" y="2575"/>
                    <a:pt x="1558" y="2370"/>
                  </a:cubicBezTo>
                  <a:cubicBezTo>
                    <a:pt x="1558" y="2370"/>
                    <a:pt x="1558" y="2353"/>
                    <a:pt x="1623" y="2353"/>
                  </a:cubicBezTo>
                  <a:cubicBezTo>
                    <a:pt x="1631" y="2353"/>
                    <a:pt x="1649" y="2354"/>
                    <a:pt x="1673" y="2354"/>
                  </a:cubicBezTo>
                  <a:cubicBezTo>
                    <a:pt x="1802" y="2354"/>
                    <a:pt x="2125" y="2331"/>
                    <a:pt x="2263" y="2042"/>
                  </a:cubicBezTo>
                  <a:cubicBezTo>
                    <a:pt x="2383" y="1683"/>
                    <a:pt x="2091" y="1345"/>
                    <a:pt x="1749" y="1345"/>
                  </a:cubicBezTo>
                  <a:cubicBezTo>
                    <a:pt x="1670" y="1345"/>
                    <a:pt x="1589" y="1363"/>
                    <a:pt x="1509" y="1403"/>
                  </a:cubicBezTo>
                  <a:cubicBezTo>
                    <a:pt x="919" y="1796"/>
                    <a:pt x="1050" y="2714"/>
                    <a:pt x="1738" y="2894"/>
                  </a:cubicBezTo>
                  <a:cubicBezTo>
                    <a:pt x="1917" y="2974"/>
                    <a:pt x="2104" y="3013"/>
                    <a:pt x="2288" y="3013"/>
                  </a:cubicBezTo>
                  <a:cubicBezTo>
                    <a:pt x="2743" y="3013"/>
                    <a:pt x="3177" y="2779"/>
                    <a:pt x="3410" y="2370"/>
                  </a:cubicBezTo>
                  <a:cubicBezTo>
                    <a:pt x="3672" y="1813"/>
                    <a:pt x="3623" y="1173"/>
                    <a:pt x="3279" y="682"/>
                  </a:cubicBezTo>
                  <a:cubicBezTo>
                    <a:pt x="2946" y="246"/>
                    <a:pt x="2432" y="0"/>
                    <a:pt x="18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 name="Google Shape;2535;p2"/>
            <p:cNvSpPr/>
            <p:nvPr/>
          </p:nvSpPr>
          <p:spPr>
            <a:xfrm>
              <a:off x="837625" y="2000225"/>
              <a:ext cx="42550" cy="60275"/>
            </a:xfrm>
            <a:custGeom>
              <a:avLst/>
              <a:gdLst/>
              <a:ahLst/>
              <a:cxnLst/>
              <a:rect l="l" t="t" r="r" b="b"/>
              <a:pathLst>
                <a:path w="1702" h="2411" extrusionOk="0">
                  <a:moveTo>
                    <a:pt x="197" y="1"/>
                  </a:moveTo>
                  <a:cubicBezTo>
                    <a:pt x="197" y="164"/>
                    <a:pt x="164" y="328"/>
                    <a:pt x="99" y="476"/>
                  </a:cubicBezTo>
                  <a:cubicBezTo>
                    <a:pt x="1" y="853"/>
                    <a:pt x="312" y="1115"/>
                    <a:pt x="935" y="1410"/>
                  </a:cubicBezTo>
                  <a:cubicBezTo>
                    <a:pt x="1574" y="1689"/>
                    <a:pt x="1640" y="2410"/>
                    <a:pt x="1640" y="2410"/>
                  </a:cubicBezTo>
                  <a:cubicBezTo>
                    <a:pt x="1702" y="521"/>
                    <a:pt x="959" y="343"/>
                    <a:pt x="711" y="343"/>
                  </a:cubicBezTo>
                  <a:cubicBezTo>
                    <a:pt x="696" y="343"/>
                    <a:pt x="683" y="344"/>
                    <a:pt x="673" y="345"/>
                  </a:cubicBezTo>
                  <a:cubicBezTo>
                    <a:pt x="476" y="345"/>
                    <a:pt x="378" y="263"/>
                    <a:pt x="345" y="164"/>
                  </a:cubicBezTo>
                  <a:cubicBezTo>
                    <a:pt x="328" y="66"/>
                    <a:pt x="197" y="1"/>
                    <a:pt x="19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 name="Google Shape;2536;p2"/>
            <p:cNvSpPr/>
            <p:nvPr/>
          </p:nvSpPr>
          <p:spPr>
            <a:xfrm>
              <a:off x="702800" y="1822375"/>
              <a:ext cx="159850" cy="250825"/>
            </a:xfrm>
            <a:custGeom>
              <a:avLst/>
              <a:gdLst/>
              <a:ahLst/>
              <a:cxnLst/>
              <a:rect l="l" t="t" r="r" b="b"/>
              <a:pathLst>
                <a:path w="6394" h="10033" extrusionOk="0">
                  <a:moveTo>
                    <a:pt x="509" y="2214"/>
                  </a:moveTo>
                  <a:cubicBezTo>
                    <a:pt x="509" y="2214"/>
                    <a:pt x="509" y="2214"/>
                    <a:pt x="509" y="2214"/>
                  </a:cubicBezTo>
                  <a:lnTo>
                    <a:pt x="509" y="2214"/>
                  </a:lnTo>
                  <a:cubicBezTo>
                    <a:pt x="509" y="2214"/>
                    <a:pt x="509" y="2214"/>
                    <a:pt x="509" y="2214"/>
                  </a:cubicBezTo>
                  <a:close/>
                  <a:moveTo>
                    <a:pt x="1148" y="1"/>
                  </a:moveTo>
                  <a:lnTo>
                    <a:pt x="1148" y="1"/>
                  </a:lnTo>
                  <a:cubicBezTo>
                    <a:pt x="1247" y="115"/>
                    <a:pt x="1247" y="296"/>
                    <a:pt x="1132" y="410"/>
                  </a:cubicBezTo>
                  <a:cubicBezTo>
                    <a:pt x="919" y="591"/>
                    <a:pt x="378" y="1214"/>
                    <a:pt x="771" y="1837"/>
                  </a:cubicBezTo>
                  <a:cubicBezTo>
                    <a:pt x="1214" y="2525"/>
                    <a:pt x="1787" y="2295"/>
                    <a:pt x="2001" y="2886"/>
                  </a:cubicBezTo>
                  <a:cubicBezTo>
                    <a:pt x="2001" y="2886"/>
                    <a:pt x="2066" y="3164"/>
                    <a:pt x="1886" y="3279"/>
                  </a:cubicBezTo>
                  <a:cubicBezTo>
                    <a:pt x="1853" y="3295"/>
                    <a:pt x="1822" y="3303"/>
                    <a:pt x="1792" y="3303"/>
                  </a:cubicBezTo>
                  <a:cubicBezTo>
                    <a:pt x="1644" y="3303"/>
                    <a:pt x="1542" y="3118"/>
                    <a:pt x="1542" y="2968"/>
                  </a:cubicBezTo>
                  <a:cubicBezTo>
                    <a:pt x="1492" y="2656"/>
                    <a:pt x="1247" y="2427"/>
                    <a:pt x="935" y="2394"/>
                  </a:cubicBezTo>
                  <a:cubicBezTo>
                    <a:pt x="558" y="2331"/>
                    <a:pt x="512" y="2223"/>
                    <a:pt x="509" y="2214"/>
                  </a:cubicBezTo>
                  <a:lnTo>
                    <a:pt x="509" y="2214"/>
                  </a:lnTo>
                  <a:cubicBezTo>
                    <a:pt x="558" y="2361"/>
                    <a:pt x="558" y="2509"/>
                    <a:pt x="525" y="2656"/>
                  </a:cubicBezTo>
                  <a:cubicBezTo>
                    <a:pt x="460" y="2804"/>
                    <a:pt x="165" y="3295"/>
                    <a:pt x="738" y="3672"/>
                  </a:cubicBezTo>
                  <a:cubicBezTo>
                    <a:pt x="1296" y="4066"/>
                    <a:pt x="1591" y="3853"/>
                    <a:pt x="1689" y="4492"/>
                  </a:cubicBezTo>
                  <a:cubicBezTo>
                    <a:pt x="1787" y="5131"/>
                    <a:pt x="1853" y="5918"/>
                    <a:pt x="2197" y="6246"/>
                  </a:cubicBezTo>
                  <a:cubicBezTo>
                    <a:pt x="2082" y="6164"/>
                    <a:pt x="1984" y="6065"/>
                    <a:pt x="1919" y="5951"/>
                  </a:cubicBezTo>
                  <a:cubicBezTo>
                    <a:pt x="1766" y="5630"/>
                    <a:pt x="1442" y="5423"/>
                    <a:pt x="1093" y="5423"/>
                  </a:cubicBezTo>
                  <a:cubicBezTo>
                    <a:pt x="1068" y="5423"/>
                    <a:pt x="1043" y="5424"/>
                    <a:pt x="1017" y="5426"/>
                  </a:cubicBezTo>
                  <a:cubicBezTo>
                    <a:pt x="974" y="5429"/>
                    <a:pt x="934" y="5430"/>
                    <a:pt x="896" y="5430"/>
                  </a:cubicBezTo>
                  <a:cubicBezTo>
                    <a:pt x="434" y="5430"/>
                    <a:pt x="374" y="5252"/>
                    <a:pt x="329" y="5131"/>
                  </a:cubicBezTo>
                  <a:lnTo>
                    <a:pt x="329" y="5131"/>
                  </a:lnTo>
                  <a:cubicBezTo>
                    <a:pt x="329" y="5131"/>
                    <a:pt x="1" y="6115"/>
                    <a:pt x="935" y="6606"/>
                  </a:cubicBezTo>
                  <a:cubicBezTo>
                    <a:pt x="1886" y="7098"/>
                    <a:pt x="1804" y="6738"/>
                    <a:pt x="3099" y="7803"/>
                  </a:cubicBezTo>
                  <a:cubicBezTo>
                    <a:pt x="4111" y="8638"/>
                    <a:pt x="4336" y="8702"/>
                    <a:pt x="4344" y="8704"/>
                  </a:cubicBezTo>
                  <a:lnTo>
                    <a:pt x="4344" y="8704"/>
                  </a:lnTo>
                  <a:cubicBezTo>
                    <a:pt x="4310" y="8696"/>
                    <a:pt x="4276" y="8692"/>
                    <a:pt x="4241" y="8692"/>
                  </a:cubicBezTo>
                  <a:cubicBezTo>
                    <a:pt x="4077" y="8692"/>
                    <a:pt x="3918" y="8785"/>
                    <a:pt x="3836" y="8934"/>
                  </a:cubicBezTo>
                  <a:cubicBezTo>
                    <a:pt x="3623" y="9229"/>
                    <a:pt x="3738" y="9639"/>
                    <a:pt x="4066" y="9803"/>
                  </a:cubicBezTo>
                  <a:cubicBezTo>
                    <a:pt x="4066" y="9803"/>
                    <a:pt x="3951" y="9590"/>
                    <a:pt x="4148" y="9573"/>
                  </a:cubicBezTo>
                  <a:cubicBezTo>
                    <a:pt x="4154" y="9573"/>
                    <a:pt x="4161" y="9572"/>
                    <a:pt x="4167" y="9572"/>
                  </a:cubicBezTo>
                  <a:cubicBezTo>
                    <a:pt x="4290" y="9572"/>
                    <a:pt x="4432" y="9662"/>
                    <a:pt x="4592" y="9662"/>
                  </a:cubicBezTo>
                  <a:cubicBezTo>
                    <a:pt x="4684" y="9662"/>
                    <a:pt x="4782" y="9633"/>
                    <a:pt x="4885" y="9540"/>
                  </a:cubicBezTo>
                  <a:cubicBezTo>
                    <a:pt x="5005" y="9427"/>
                    <a:pt x="5202" y="9330"/>
                    <a:pt x="5429" y="9330"/>
                  </a:cubicBezTo>
                  <a:cubicBezTo>
                    <a:pt x="5730" y="9330"/>
                    <a:pt x="6085" y="9500"/>
                    <a:pt x="6393" y="10032"/>
                  </a:cubicBezTo>
                  <a:cubicBezTo>
                    <a:pt x="6393" y="10032"/>
                    <a:pt x="6164" y="9229"/>
                    <a:pt x="4836" y="8688"/>
                  </a:cubicBezTo>
                  <a:cubicBezTo>
                    <a:pt x="3132" y="7983"/>
                    <a:pt x="2050" y="6262"/>
                    <a:pt x="2132" y="4426"/>
                  </a:cubicBezTo>
                  <a:cubicBezTo>
                    <a:pt x="2230" y="2181"/>
                    <a:pt x="3525" y="673"/>
                    <a:pt x="114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 name="Google Shape;2537;p2"/>
            <p:cNvSpPr/>
            <p:nvPr/>
          </p:nvSpPr>
          <p:spPr>
            <a:xfrm>
              <a:off x="749525" y="1758625"/>
              <a:ext cx="68875" cy="268675"/>
            </a:xfrm>
            <a:custGeom>
              <a:avLst/>
              <a:gdLst/>
              <a:ahLst/>
              <a:cxnLst/>
              <a:rect l="l" t="t" r="r" b="b"/>
              <a:pathLst>
                <a:path w="2755" h="10747" extrusionOk="0">
                  <a:moveTo>
                    <a:pt x="1293" y="1"/>
                  </a:moveTo>
                  <a:cubicBezTo>
                    <a:pt x="711" y="1"/>
                    <a:pt x="161" y="376"/>
                    <a:pt x="99" y="895"/>
                  </a:cubicBezTo>
                  <a:cubicBezTo>
                    <a:pt x="0" y="1420"/>
                    <a:pt x="377" y="1911"/>
                    <a:pt x="902" y="1961"/>
                  </a:cubicBezTo>
                  <a:lnTo>
                    <a:pt x="1049" y="1961"/>
                  </a:lnTo>
                  <a:cubicBezTo>
                    <a:pt x="1574" y="1928"/>
                    <a:pt x="1836" y="1338"/>
                    <a:pt x="1640" y="1075"/>
                  </a:cubicBezTo>
                  <a:cubicBezTo>
                    <a:pt x="1563" y="957"/>
                    <a:pt x="1446" y="905"/>
                    <a:pt x="1329" y="905"/>
                  </a:cubicBezTo>
                  <a:cubicBezTo>
                    <a:pt x="1121" y="905"/>
                    <a:pt x="914" y="1070"/>
                    <a:pt x="935" y="1321"/>
                  </a:cubicBezTo>
                  <a:cubicBezTo>
                    <a:pt x="951" y="1633"/>
                    <a:pt x="1295" y="1616"/>
                    <a:pt x="1344" y="1649"/>
                  </a:cubicBezTo>
                  <a:cubicBezTo>
                    <a:pt x="1377" y="1698"/>
                    <a:pt x="1344" y="1748"/>
                    <a:pt x="1344" y="1748"/>
                  </a:cubicBezTo>
                  <a:cubicBezTo>
                    <a:pt x="1295" y="1813"/>
                    <a:pt x="1230" y="1862"/>
                    <a:pt x="1164" y="1895"/>
                  </a:cubicBezTo>
                  <a:cubicBezTo>
                    <a:pt x="1148" y="1895"/>
                    <a:pt x="1131" y="1911"/>
                    <a:pt x="1099" y="1911"/>
                  </a:cubicBezTo>
                  <a:cubicBezTo>
                    <a:pt x="1065" y="1915"/>
                    <a:pt x="1032" y="1917"/>
                    <a:pt x="999" y="1917"/>
                  </a:cubicBezTo>
                  <a:cubicBezTo>
                    <a:pt x="473" y="1917"/>
                    <a:pt x="73" y="1436"/>
                    <a:pt x="181" y="912"/>
                  </a:cubicBezTo>
                  <a:cubicBezTo>
                    <a:pt x="252" y="440"/>
                    <a:pt x="748" y="116"/>
                    <a:pt x="1265" y="116"/>
                  </a:cubicBezTo>
                  <a:cubicBezTo>
                    <a:pt x="1574" y="116"/>
                    <a:pt x="1892" y="232"/>
                    <a:pt x="2131" y="502"/>
                  </a:cubicBezTo>
                  <a:cubicBezTo>
                    <a:pt x="2443" y="912"/>
                    <a:pt x="2590" y="1436"/>
                    <a:pt x="2541" y="1944"/>
                  </a:cubicBezTo>
                  <a:cubicBezTo>
                    <a:pt x="2525" y="2452"/>
                    <a:pt x="2410" y="2960"/>
                    <a:pt x="2230" y="3436"/>
                  </a:cubicBezTo>
                  <a:cubicBezTo>
                    <a:pt x="1410" y="5452"/>
                    <a:pt x="525" y="7501"/>
                    <a:pt x="1148" y="8976"/>
                  </a:cubicBezTo>
                  <a:cubicBezTo>
                    <a:pt x="1426" y="9730"/>
                    <a:pt x="1967" y="10353"/>
                    <a:pt x="2672" y="10746"/>
                  </a:cubicBezTo>
                  <a:cubicBezTo>
                    <a:pt x="2000" y="10337"/>
                    <a:pt x="1476" y="9697"/>
                    <a:pt x="1230" y="8943"/>
                  </a:cubicBezTo>
                  <a:cubicBezTo>
                    <a:pt x="672" y="7501"/>
                    <a:pt x="1558" y="5550"/>
                    <a:pt x="2394" y="3501"/>
                  </a:cubicBezTo>
                  <a:cubicBezTo>
                    <a:pt x="2590" y="3010"/>
                    <a:pt x="2689" y="2485"/>
                    <a:pt x="2721" y="1961"/>
                  </a:cubicBezTo>
                  <a:cubicBezTo>
                    <a:pt x="2754" y="1403"/>
                    <a:pt x="2574" y="862"/>
                    <a:pt x="2246" y="420"/>
                  </a:cubicBezTo>
                  <a:cubicBezTo>
                    <a:pt x="1976" y="126"/>
                    <a:pt x="1629" y="1"/>
                    <a:pt x="12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 name="Google Shape;2538;p2"/>
            <p:cNvSpPr/>
            <p:nvPr/>
          </p:nvSpPr>
          <p:spPr>
            <a:xfrm>
              <a:off x="834750" y="1836725"/>
              <a:ext cx="94700" cy="93850"/>
            </a:xfrm>
            <a:custGeom>
              <a:avLst/>
              <a:gdLst/>
              <a:ahLst/>
              <a:cxnLst/>
              <a:rect l="l" t="t" r="r" b="b"/>
              <a:pathLst>
                <a:path w="3788" h="3754" extrusionOk="0">
                  <a:moveTo>
                    <a:pt x="509" y="0"/>
                  </a:moveTo>
                  <a:cubicBezTo>
                    <a:pt x="509" y="0"/>
                    <a:pt x="279" y="82"/>
                    <a:pt x="148" y="689"/>
                  </a:cubicBezTo>
                  <a:cubicBezTo>
                    <a:pt x="1" y="1279"/>
                    <a:pt x="279" y="1508"/>
                    <a:pt x="1050" y="1869"/>
                  </a:cubicBezTo>
                  <a:cubicBezTo>
                    <a:pt x="1837" y="2230"/>
                    <a:pt x="1869" y="3525"/>
                    <a:pt x="1869" y="3525"/>
                  </a:cubicBezTo>
                  <a:lnTo>
                    <a:pt x="1902" y="3754"/>
                  </a:lnTo>
                  <a:lnTo>
                    <a:pt x="1919" y="3525"/>
                  </a:lnTo>
                  <a:cubicBezTo>
                    <a:pt x="1919" y="3525"/>
                    <a:pt x="1951" y="2230"/>
                    <a:pt x="2738" y="1869"/>
                  </a:cubicBezTo>
                  <a:cubicBezTo>
                    <a:pt x="3525" y="1508"/>
                    <a:pt x="3787" y="1279"/>
                    <a:pt x="3656" y="689"/>
                  </a:cubicBezTo>
                  <a:cubicBezTo>
                    <a:pt x="3509" y="82"/>
                    <a:pt x="3279" y="0"/>
                    <a:pt x="3279" y="0"/>
                  </a:cubicBezTo>
                  <a:lnTo>
                    <a:pt x="3279" y="0"/>
                  </a:lnTo>
                  <a:cubicBezTo>
                    <a:pt x="3279" y="0"/>
                    <a:pt x="3293" y="271"/>
                    <a:pt x="3123" y="271"/>
                  </a:cubicBezTo>
                  <a:cubicBezTo>
                    <a:pt x="3106" y="271"/>
                    <a:pt x="3087" y="269"/>
                    <a:pt x="3066" y="263"/>
                  </a:cubicBezTo>
                  <a:cubicBezTo>
                    <a:pt x="2959" y="240"/>
                    <a:pt x="2818" y="182"/>
                    <a:pt x="2685" y="182"/>
                  </a:cubicBezTo>
                  <a:cubicBezTo>
                    <a:pt x="2531" y="182"/>
                    <a:pt x="2390" y="259"/>
                    <a:pt x="2328" y="558"/>
                  </a:cubicBezTo>
                  <a:cubicBezTo>
                    <a:pt x="2201" y="1084"/>
                    <a:pt x="2151" y="1657"/>
                    <a:pt x="1937" y="1657"/>
                  </a:cubicBezTo>
                  <a:cubicBezTo>
                    <a:pt x="1931" y="1657"/>
                    <a:pt x="1925" y="1657"/>
                    <a:pt x="1919" y="1656"/>
                  </a:cubicBezTo>
                  <a:cubicBezTo>
                    <a:pt x="1910" y="1648"/>
                    <a:pt x="1906" y="1644"/>
                    <a:pt x="1902" y="1644"/>
                  </a:cubicBezTo>
                  <a:cubicBezTo>
                    <a:pt x="1898" y="1644"/>
                    <a:pt x="1894" y="1648"/>
                    <a:pt x="1886" y="1656"/>
                  </a:cubicBezTo>
                  <a:cubicBezTo>
                    <a:pt x="1886" y="1648"/>
                    <a:pt x="1886" y="1644"/>
                    <a:pt x="1884" y="1644"/>
                  </a:cubicBezTo>
                  <a:cubicBezTo>
                    <a:pt x="1882" y="1644"/>
                    <a:pt x="1878" y="1648"/>
                    <a:pt x="1869" y="1656"/>
                  </a:cubicBezTo>
                  <a:cubicBezTo>
                    <a:pt x="1863" y="1657"/>
                    <a:pt x="1857" y="1657"/>
                    <a:pt x="1851" y="1657"/>
                  </a:cubicBezTo>
                  <a:cubicBezTo>
                    <a:pt x="1637" y="1657"/>
                    <a:pt x="1587" y="1084"/>
                    <a:pt x="1460" y="558"/>
                  </a:cubicBezTo>
                  <a:cubicBezTo>
                    <a:pt x="1389" y="259"/>
                    <a:pt x="1249" y="182"/>
                    <a:pt x="1098" y="182"/>
                  </a:cubicBezTo>
                  <a:cubicBezTo>
                    <a:pt x="967" y="182"/>
                    <a:pt x="829" y="240"/>
                    <a:pt x="722" y="263"/>
                  </a:cubicBezTo>
                  <a:cubicBezTo>
                    <a:pt x="701" y="269"/>
                    <a:pt x="682" y="271"/>
                    <a:pt x="665" y="271"/>
                  </a:cubicBezTo>
                  <a:cubicBezTo>
                    <a:pt x="495" y="271"/>
                    <a:pt x="509" y="0"/>
                    <a:pt x="50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 name="Google Shape;2539;p2"/>
            <p:cNvSpPr/>
            <p:nvPr/>
          </p:nvSpPr>
          <p:spPr>
            <a:xfrm>
              <a:off x="2535775" y="2920175"/>
              <a:ext cx="38125" cy="191800"/>
            </a:xfrm>
            <a:custGeom>
              <a:avLst/>
              <a:gdLst/>
              <a:ahLst/>
              <a:cxnLst/>
              <a:rect l="l" t="t" r="r" b="b"/>
              <a:pathLst>
                <a:path w="1525" h="7672" extrusionOk="0">
                  <a:moveTo>
                    <a:pt x="896" y="0"/>
                  </a:moveTo>
                  <a:cubicBezTo>
                    <a:pt x="568" y="0"/>
                    <a:pt x="328" y="378"/>
                    <a:pt x="328" y="378"/>
                  </a:cubicBezTo>
                  <a:cubicBezTo>
                    <a:pt x="66" y="788"/>
                    <a:pt x="0" y="1296"/>
                    <a:pt x="33" y="1853"/>
                  </a:cubicBezTo>
                  <a:cubicBezTo>
                    <a:pt x="115" y="2837"/>
                    <a:pt x="476" y="3984"/>
                    <a:pt x="557" y="5181"/>
                  </a:cubicBezTo>
                  <a:cubicBezTo>
                    <a:pt x="705" y="7065"/>
                    <a:pt x="49" y="7672"/>
                    <a:pt x="49" y="7672"/>
                  </a:cubicBezTo>
                  <a:cubicBezTo>
                    <a:pt x="754" y="7131"/>
                    <a:pt x="918" y="5361"/>
                    <a:pt x="787" y="4000"/>
                  </a:cubicBezTo>
                  <a:cubicBezTo>
                    <a:pt x="705" y="3296"/>
                    <a:pt x="689" y="2574"/>
                    <a:pt x="721" y="1853"/>
                  </a:cubicBezTo>
                  <a:cubicBezTo>
                    <a:pt x="754" y="1492"/>
                    <a:pt x="820" y="1214"/>
                    <a:pt x="934" y="1099"/>
                  </a:cubicBezTo>
                  <a:cubicBezTo>
                    <a:pt x="1180" y="837"/>
                    <a:pt x="1525" y="280"/>
                    <a:pt x="1098" y="50"/>
                  </a:cubicBezTo>
                  <a:cubicBezTo>
                    <a:pt x="1028" y="15"/>
                    <a:pt x="960" y="0"/>
                    <a:pt x="89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 name="Google Shape;2540;p2"/>
            <p:cNvSpPr/>
            <p:nvPr/>
          </p:nvSpPr>
          <p:spPr>
            <a:xfrm>
              <a:off x="2480025" y="2895075"/>
              <a:ext cx="212300" cy="254600"/>
            </a:xfrm>
            <a:custGeom>
              <a:avLst/>
              <a:gdLst/>
              <a:ahLst/>
              <a:cxnLst/>
              <a:rect l="l" t="t" r="r" b="b"/>
              <a:pathLst>
                <a:path w="8492" h="10184" extrusionOk="0">
                  <a:moveTo>
                    <a:pt x="6267" y="0"/>
                  </a:moveTo>
                  <a:cubicBezTo>
                    <a:pt x="6065" y="0"/>
                    <a:pt x="5859" y="23"/>
                    <a:pt x="5656" y="71"/>
                  </a:cubicBezTo>
                  <a:cubicBezTo>
                    <a:pt x="4476" y="316"/>
                    <a:pt x="3705" y="1579"/>
                    <a:pt x="3492" y="2841"/>
                  </a:cubicBezTo>
                  <a:cubicBezTo>
                    <a:pt x="3492" y="2841"/>
                    <a:pt x="3492" y="2857"/>
                    <a:pt x="3492" y="2857"/>
                  </a:cubicBezTo>
                  <a:cubicBezTo>
                    <a:pt x="3246" y="4152"/>
                    <a:pt x="3492" y="5381"/>
                    <a:pt x="3443" y="6480"/>
                  </a:cubicBezTo>
                  <a:cubicBezTo>
                    <a:pt x="3509" y="7463"/>
                    <a:pt x="3132" y="8430"/>
                    <a:pt x="2443" y="9135"/>
                  </a:cubicBezTo>
                  <a:cubicBezTo>
                    <a:pt x="1771" y="9741"/>
                    <a:pt x="902" y="10118"/>
                    <a:pt x="1" y="10184"/>
                  </a:cubicBezTo>
                  <a:cubicBezTo>
                    <a:pt x="919" y="10151"/>
                    <a:pt x="1804" y="9807"/>
                    <a:pt x="2492" y="9200"/>
                  </a:cubicBezTo>
                  <a:cubicBezTo>
                    <a:pt x="3230" y="8496"/>
                    <a:pt x="3640" y="7496"/>
                    <a:pt x="3591" y="6480"/>
                  </a:cubicBezTo>
                  <a:cubicBezTo>
                    <a:pt x="3656" y="5365"/>
                    <a:pt x="3410" y="4119"/>
                    <a:pt x="3656" y="2873"/>
                  </a:cubicBezTo>
                  <a:cubicBezTo>
                    <a:pt x="3656" y="2873"/>
                    <a:pt x="3656" y="2857"/>
                    <a:pt x="3656" y="2857"/>
                  </a:cubicBezTo>
                  <a:cubicBezTo>
                    <a:pt x="3886" y="1628"/>
                    <a:pt x="4591" y="464"/>
                    <a:pt x="5705" y="218"/>
                  </a:cubicBezTo>
                  <a:cubicBezTo>
                    <a:pt x="5836" y="169"/>
                    <a:pt x="5967" y="153"/>
                    <a:pt x="6099" y="153"/>
                  </a:cubicBezTo>
                  <a:cubicBezTo>
                    <a:pt x="6143" y="149"/>
                    <a:pt x="6188" y="148"/>
                    <a:pt x="6233" y="148"/>
                  </a:cubicBezTo>
                  <a:cubicBezTo>
                    <a:pt x="6630" y="148"/>
                    <a:pt x="7020" y="277"/>
                    <a:pt x="7344" y="513"/>
                  </a:cubicBezTo>
                  <a:cubicBezTo>
                    <a:pt x="8049" y="1087"/>
                    <a:pt x="7967" y="2316"/>
                    <a:pt x="7541" y="2710"/>
                  </a:cubicBezTo>
                  <a:cubicBezTo>
                    <a:pt x="7475" y="2759"/>
                    <a:pt x="7393" y="2824"/>
                    <a:pt x="7311" y="2857"/>
                  </a:cubicBezTo>
                  <a:cubicBezTo>
                    <a:pt x="7197" y="2923"/>
                    <a:pt x="7066" y="2955"/>
                    <a:pt x="6934" y="2955"/>
                  </a:cubicBezTo>
                  <a:cubicBezTo>
                    <a:pt x="6803" y="2955"/>
                    <a:pt x="6672" y="2923"/>
                    <a:pt x="6557" y="2857"/>
                  </a:cubicBezTo>
                  <a:cubicBezTo>
                    <a:pt x="6476" y="2808"/>
                    <a:pt x="6410" y="2742"/>
                    <a:pt x="6377" y="2660"/>
                  </a:cubicBezTo>
                  <a:lnTo>
                    <a:pt x="6377" y="2660"/>
                  </a:lnTo>
                  <a:cubicBezTo>
                    <a:pt x="6377" y="2660"/>
                    <a:pt x="6402" y="2663"/>
                    <a:pt x="6440" y="2663"/>
                  </a:cubicBezTo>
                  <a:cubicBezTo>
                    <a:pt x="6570" y="2663"/>
                    <a:pt x="6859" y="2634"/>
                    <a:pt x="6934" y="2382"/>
                  </a:cubicBezTo>
                  <a:cubicBezTo>
                    <a:pt x="7066" y="2070"/>
                    <a:pt x="6869" y="1726"/>
                    <a:pt x="6541" y="1661"/>
                  </a:cubicBezTo>
                  <a:cubicBezTo>
                    <a:pt x="6492" y="1647"/>
                    <a:pt x="6440" y="1640"/>
                    <a:pt x="6387" y="1640"/>
                  </a:cubicBezTo>
                  <a:cubicBezTo>
                    <a:pt x="6066" y="1640"/>
                    <a:pt x="5710" y="1896"/>
                    <a:pt x="5836" y="2431"/>
                  </a:cubicBezTo>
                  <a:cubicBezTo>
                    <a:pt x="5885" y="2611"/>
                    <a:pt x="6000" y="2759"/>
                    <a:pt x="6164" y="2857"/>
                  </a:cubicBezTo>
                  <a:cubicBezTo>
                    <a:pt x="6411" y="3019"/>
                    <a:pt x="6694" y="3101"/>
                    <a:pt x="6976" y="3101"/>
                  </a:cubicBezTo>
                  <a:cubicBezTo>
                    <a:pt x="7235" y="3101"/>
                    <a:pt x="7493" y="3031"/>
                    <a:pt x="7721" y="2890"/>
                  </a:cubicBezTo>
                  <a:cubicBezTo>
                    <a:pt x="7738" y="2873"/>
                    <a:pt x="7754" y="2873"/>
                    <a:pt x="7787" y="2857"/>
                  </a:cubicBezTo>
                  <a:cubicBezTo>
                    <a:pt x="8295" y="2464"/>
                    <a:pt x="8492" y="1775"/>
                    <a:pt x="8246" y="1169"/>
                  </a:cubicBezTo>
                  <a:cubicBezTo>
                    <a:pt x="8018" y="458"/>
                    <a:pt x="7176" y="0"/>
                    <a:pt x="62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 name="Google Shape;2541;p2"/>
            <p:cNvSpPr/>
            <p:nvPr/>
          </p:nvSpPr>
          <p:spPr>
            <a:xfrm>
              <a:off x="2585750" y="2930650"/>
              <a:ext cx="57825" cy="52825"/>
            </a:xfrm>
            <a:custGeom>
              <a:avLst/>
              <a:gdLst/>
              <a:ahLst/>
              <a:cxnLst/>
              <a:rect l="l" t="t" r="r" b="b"/>
              <a:pathLst>
                <a:path w="2313" h="2113" extrusionOk="0">
                  <a:moveTo>
                    <a:pt x="510" y="0"/>
                  </a:moveTo>
                  <a:cubicBezTo>
                    <a:pt x="442" y="0"/>
                    <a:pt x="371" y="8"/>
                    <a:pt x="296" y="24"/>
                  </a:cubicBezTo>
                  <a:cubicBezTo>
                    <a:pt x="427" y="106"/>
                    <a:pt x="443" y="270"/>
                    <a:pt x="362" y="385"/>
                  </a:cubicBezTo>
                  <a:cubicBezTo>
                    <a:pt x="247" y="565"/>
                    <a:pt x="1" y="992"/>
                    <a:pt x="116" y="1434"/>
                  </a:cubicBezTo>
                  <a:cubicBezTo>
                    <a:pt x="165" y="1598"/>
                    <a:pt x="247" y="1746"/>
                    <a:pt x="378" y="1860"/>
                  </a:cubicBezTo>
                  <a:cubicBezTo>
                    <a:pt x="560" y="2048"/>
                    <a:pt x="818" y="2113"/>
                    <a:pt x="1087" y="2113"/>
                  </a:cubicBezTo>
                  <a:cubicBezTo>
                    <a:pt x="1618" y="2113"/>
                    <a:pt x="2192" y="1860"/>
                    <a:pt x="2312" y="1795"/>
                  </a:cubicBezTo>
                  <a:lnTo>
                    <a:pt x="2312" y="1795"/>
                  </a:lnTo>
                  <a:cubicBezTo>
                    <a:pt x="2312" y="1795"/>
                    <a:pt x="2281" y="1798"/>
                    <a:pt x="2231" y="1798"/>
                  </a:cubicBezTo>
                  <a:cubicBezTo>
                    <a:pt x="2066" y="1798"/>
                    <a:pt x="1693" y="1760"/>
                    <a:pt x="1493" y="1434"/>
                  </a:cubicBezTo>
                  <a:cubicBezTo>
                    <a:pt x="1443" y="1336"/>
                    <a:pt x="1394" y="1221"/>
                    <a:pt x="1378" y="1090"/>
                  </a:cubicBezTo>
                  <a:cubicBezTo>
                    <a:pt x="1292" y="400"/>
                    <a:pt x="991" y="0"/>
                    <a:pt x="51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2" name="Google Shape;2542;p2"/>
            <p:cNvSpPr/>
            <p:nvPr/>
          </p:nvSpPr>
          <p:spPr>
            <a:xfrm>
              <a:off x="2671000" y="2895900"/>
              <a:ext cx="74200" cy="48825"/>
            </a:xfrm>
            <a:custGeom>
              <a:avLst/>
              <a:gdLst/>
              <a:ahLst/>
              <a:cxnLst/>
              <a:rect l="l" t="t" r="r" b="b"/>
              <a:pathLst>
                <a:path w="2968" h="1953" extrusionOk="0">
                  <a:moveTo>
                    <a:pt x="928" y="1"/>
                  </a:moveTo>
                  <a:cubicBezTo>
                    <a:pt x="661" y="1"/>
                    <a:pt x="354" y="27"/>
                    <a:pt x="0" y="87"/>
                  </a:cubicBezTo>
                  <a:cubicBezTo>
                    <a:pt x="410" y="136"/>
                    <a:pt x="754" y="415"/>
                    <a:pt x="918" y="792"/>
                  </a:cubicBezTo>
                  <a:cubicBezTo>
                    <a:pt x="1124" y="1306"/>
                    <a:pt x="1492" y="1952"/>
                    <a:pt x="2251" y="1952"/>
                  </a:cubicBezTo>
                  <a:cubicBezTo>
                    <a:pt x="2459" y="1952"/>
                    <a:pt x="2696" y="1904"/>
                    <a:pt x="2967" y="1791"/>
                  </a:cubicBezTo>
                  <a:cubicBezTo>
                    <a:pt x="2787" y="1726"/>
                    <a:pt x="2672" y="1562"/>
                    <a:pt x="2672" y="1365"/>
                  </a:cubicBezTo>
                  <a:cubicBezTo>
                    <a:pt x="2672" y="1082"/>
                    <a:pt x="2635" y="1"/>
                    <a:pt x="92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 name="Google Shape;2543;p2"/>
            <p:cNvSpPr/>
            <p:nvPr/>
          </p:nvSpPr>
          <p:spPr>
            <a:xfrm>
              <a:off x="2737375" y="2895225"/>
              <a:ext cx="36500" cy="28275"/>
            </a:xfrm>
            <a:custGeom>
              <a:avLst/>
              <a:gdLst/>
              <a:ahLst/>
              <a:cxnLst/>
              <a:rect l="l" t="t" r="r" b="b"/>
              <a:pathLst>
                <a:path w="1460" h="1131" extrusionOk="0">
                  <a:moveTo>
                    <a:pt x="968" y="1"/>
                  </a:moveTo>
                  <a:cubicBezTo>
                    <a:pt x="791" y="1"/>
                    <a:pt x="636" y="133"/>
                    <a:pt x="624" y="327"/>
                  </a:cubicBezTo>
                  <a:cubicBezTo>
                    <a:pt x="624" y="486"/>
                    <a:pt x="749" y="590"/>
                    <a:pt x="886" y="590"/>
                  </a:cubicBezTo>
                  <a:cubicBezTo>
                    <a:pt x="947" y="590"/>
                    <a:pt x="1011" y="569"/>
                    <a:pt x="1066" y="524"/>
                  </a:cubicBezTo>
                  <a:cubicBezTo>
                    <a:pt x="1066" y="524"/>
                    <a:pt x="1181" y="360"/>
                    <a:pt x="1066" y="294"/>
                  </a:cubicBezTo>
                  <a:cubicBezTo>
                    <a:pt x="1037" y="278"/>
                    <a:pt x="1011" y="270"/>
                    <a:pt x="988" y="270"/>
                  </a:cubicBezTo>
                  <a:cubicBezTo>
                    <a:pt x="918" y="270"/>
                    <a:pt x="878" y="335"/>
                    <a:pt x="902" y="409"/>
                  </a:cubicBezTo>
                  <a:cubicBezTo>
                    <a:pt x="907" y="440"/>
                    <a:pt x="889" y="455"/>
                    <a:pt x="863" y="455"/>
                  </a:cubicBezTo>
                  <a:cubicBezTo>
                    <a:pt x="807" y="455"/>
                    <a:pt x="716" y="389"/>
                    <a:pt x="738" y="278"/>
                  </a:cubicBezTo>
                  <a:cubicBezTo>
                    <a:pt x="750" y="150"/>
                    <a:pt x="860" y="72"/>
                    <a:pt x="976" y="72"/>
                  </a:cubicBezTo>
                  <a:cubicBezTo>
                    <a:pt x="1024" y="72"/>
                    <a:pt x="1072" y="85"/>
                    <a:pt x="1115" y="114"/>
                  </a:cubicBezTo>
                  <a:cubicBezTo>
                    <a:pt x="1394" y="261"/>
                    <a:pt x="1312" y="851"/>
                    <a:pt x="738" y="901"/>
                  </a:cubicBezTo>
                  <a:cubicBezTo>
                    <a:pt x="724" y="902"/>
                    <a:pt x="709" y="902"/>
                    <a:pt x="695" y="902"/>
                  </a:cubicBezTo>
                  <a:cubicBezTo>
                    <a:pt x="321" y="902"/>
                    <a:pt x="17" y="507"/>
                    <a:pt x="17" y="507"/>
                  </a:cubicBezTo>
                  <a:lnTo>
                    <a:pt x="17" y="507"/>
                  </a:lnTo>
                  <a:cubicBezTo>
                    <a:pt x="1" y="704"/>
                    <a:pt x="83" y="884"/>
                    <a:pt x="230" y="1015"/>
                  </a:cubicBezTo>
                  <a:cubicBezTo>
                    <a:pt x="338" y="1094"/>
                    <a:pt x="469" y="1131"/>
                    <a:pt x="602" y="1131"/>
                  </a:cubicBezTo>
                  <a:cubicBezTo>
                    <a:pt x="692" y="1131"/>
                    <a:pt x="784" y="1114"/>
                    <a:pt x="869" y="1081"/>
                  </a:cubicBezTo>
                  <a:cubicBezTo>
                    <a:pt x="1083" y="1032"/>
                    <a:pt x="1263" y="868"/>
                    <a:pt x="1345" y="671"/>
                  </a:cubicBezTo>
                  <a:cubicBezTo>
                    <a:pt x="1460" y="425"/>
                    <a:pt x="1345" y="147"/>
                    <a:pt x="1115" y="32"/>
                  </a:cubicBezTo>
                  <a:cubicBezTo>
                    <a:pt x="1066" y="11"/>
                    <a:pt x="1016" y="1"/>
                    <a:pt x="96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 name="Google Shape;2544;p2"/>
            <p:cNvSpPr/>
            <p:nvPr/>
          </p:nvSpPr>
          <p:spPr>
            <a:xfrm>
              <a:off x="2233350" y="2917900"/>
              <a:ext cx="68450" cy="268675"/>
            </a:xfrm>
            <a:custGeom>
              <a:avLst/>
              <a:gdLst/>
              <a:ahLst/>
              <a:cxnLst/>
              <a:rect l="l" t="t" r="r" b="b"/>
              <a:pathLst>
                <a:path w="2738" h="10747" extrusionOk="0">
                  <a:moveTo>
                    <a:pt x="1450" y="1"/>
                  </a:moveTo>
                  <a:cubicBezTo>
                    <a:pt x="1116" y="1"/>
                    <a:pt x="772" y="126"/>
                    <a:pt x="509" y="420"/>
                  </a:cubicBezTo>
                  <a:cubicBezTo>
                    <a:pt x="164" y="862"/>
                    <a:pt x="0" y="1403"/>
                    <a:pt x="33" y="1960"/>
                  </a:cubicBezTo>
                  <a:cubicBezTo>
                    <a:pt x="50" y="2485"/>
                    <a:pt x="148" y="3010"/>
                    <a:pt x="345" y="3501"/>
                  </a:cubicBezTo>
                  <a:cubicBezTo>
                    <a:pt x="1181" y="5550"/>
                    <a:pt x="2082" y="7517"/>
                    <a:pt x="1508" y="8943"/>
                  </a:cubicBezTo>
                  <a:cubicBezTo>
                    <a:pt x="1263" y="9697"/>
                    <a:pt x="754" y="10320"/>
                    <a:pt x="82" y="10746"/>
                  </a:cubicBezTo>
                  <a:cubicBezTo>
                    <a:pt x="787" y="10353"/>
                    <a:pt x="1328" y="9730"/>
                    <a:pt x="1607" y="8976"/>
                  </a:cubicBezTo>
                  <a:cubicBezTo>
                    <a:pt x="2213" y="7501"/>
                    <a:pt x="1344" y="5452"/>
                    <a:pt x="509" y="3436"/>
                  </a:cubicBezTo>
                  <a:cubicBezTo>
                    <a:pt x="328" y="2960"/>
                    <a:pt x="230" y="2452"/>
                    <a:pt x="197" y="1944"/>
                  </a:cubicBezTo>
                  <a:cubicBezTo>
                    <a:pt x="164" y="1436"/>
                    <a:pt x="312" y="911"/>
                    <a:pt x="607" y="502"/>
                  </a:cubicBezTo>
                  <a:cubicBezTo>
                    <a:pt x="848" y="229"/>
                    <a:pt x="1169" y="111"/>
                    <a:pt x="1482" y="111"/>
                  </a:cubicBezTo>
                  <a:cubicBezTo>
                    <a:pt x="1998" y="111"/>
                    <a:pt x="2492" y="432"/>
                    <a:pt x="2574" y="911"/>
                  </a:cubicBezTo>
                  <a:cubicBezTo>
                    <a:pt x="2682" y="1436"/>
                    <a:pt x="2267" y="1917"/>
                    <a:pt x="1753" y="1917"/>
                  </a:cubicBezTo>
                  <a:cubicBezTo>
                    <a:pt x="1721" y="1917"/>
                    <a:pt x="1689" y="1915"/>
                    <a:pt x="1656" y="1911"/>
                  </a:cubicBezTo>
                  <a:lnTo>
                    <a:pt x="1640" y="1911"/>
                  </a:lnTo>
                  <a:cubicBezTo>
                    <a:pt x="1623" y="1911"/>
                    <a:pt x="1607" y="1895"/>
                    <a:pt x="1590" y="1895"/>
                  </a:cubicBezTo>
                  <a:cubicBezTo>
                    <a:pt x="1508" y="1862"/>
                    <a:pt x="1443" y="1813"/>
                    <a:pt x="1410" y="1747"/>
                  </a:cubicBezTo>
                  <a:cubicBezTo>
                    <a:pt x="1410" y="1747"/>
                    <a:pt x="1377" y="1698"/>
                    <a:pt x="1410" y="1649"/>
                  </a:cubicBezTo>
                  <a:cubicBezTo>
                    <a:pt x="1443" y="1616"/>
                    <a:pt x="1803" y="1633"/>
                    <a:pt x="1820" y="1321"/>
                  </a:cubicBezTo>
                  <a:cubicBezTo>
                    <a:pt x="1830" y="1070"/>
                    <a:pt x="1626" y="905"/>
                    <a:pt x="1418" y="905"/>
                  </a:cubicBezTo>
                  <a:cubicBezTo>
                    <a:pt x="1300" y="905"/>
                    <a:pt x="1181" y="957"/>
                    <a:pt x="1099" y="1075"/>
                  </a:cubicBezTo>
                  <a:cubicBezTo>
                    <a:pt x="902" y="1338"/>
                    <a:pt x="1164" y="1928"/>
                    <a:pt x="1689" y="1960"/>
                  </a:cubicBezTo>
                  <a:lnTo>
                    <a:pt x="1853" y="1960"/>
                  </a:lnTo>
                  <a:cubicBezTo>
                    <a:pt x="2377" y="1911"/>
                    <a:pt x="2738" y="1420"/>
                    <a:pt x="2656" y="895"/>
                  </a:cubicBezTo>
                  <a:cubicBezTo>
                    <a:pt x="2583" y="375"/>
                    <a:pt x="2029" y="1"/>
                    <a:pt x="145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5" name="Google Shape;2545;p2"/>
            <p:cNvSpPr/>
            <p:nvPr/>
          </p:nvSpPr>
          <p:spPr>
            <a:xfrm>
              <a:off x="2235400" y="3186550"/>
              <a:ext cx="25" cy="25"/>
            </a:xfrm>
            <a:custGeom>
              <a:avLst/>
              <a:gdLst/>
              <a:ahLst/>
              <a:cxnLst/>
              <a:rect l="l" t="t" r="r" b="b"/>
              <a:pathLst>
                <a:path w="1" h="1" fill="none" extrusionOk="0">
                  <a:moveTo>
                    <a:pt x="0" y="0"/>
                  </a:moveTo>
                  <a:lnTo>
                    <a:pt x="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6" name="Google Shape;2546;p2"/>
            <p:cNvSpPr/>
            <p:nvPr/>
          </p:nvSpPr>
          <p:spPr>
            <a:xfrm>
              <a:off x="2235400" y="3186550"/>
              <a:ext cx="25" cy="25"/>
            </a:xfrm>
            <a:custGeom>
              <a:avLst/>
              <a:gdLst/>
              <a:ahLst/>
              <a:cxnLst/>
              <a:rect l="l" t="t" r="r" b="b"/>
              <a:pathLst>
                <a:path w="1" h="1" fill="none" extrusionOk="0">
                  <a:moveTo>
                    <a:pt x="0" y="0"/>
                  </a:moveTo>
                  <a:lnTo>
                    <a:pt x="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7" name="Google Shape;2547;p2"/>
            <p:cNvSpPr/>
            <p:nvPr/>
          </p:nvSpPr>
          <p:spPr>
            <a:xfrm>
              <a:off x="2253825" y="2671550"/>
              <a:ext cx="60900" cy="136800"/>
            </a:xfrm>
            <a:custGeom>
              <a:avLst/>
              <a:gdLst/>
              <a:ahLst/>
              <a:cxnLst/>
              <a:rect l="l" t="t" r="r" b="b"/>
              <a:pathLst>
                <a:path w="2436" h="5472" extrusionOk="0">
                  <a:moveTo>
                    <a:pt x="1430" y="1"/>
                  </a:moveTo>
                  <a:cubicBezTo>
                    <a:pt x="1399" y="1"/>
                    <a:pt x="1371" y="5"/>
                    <a:pt x="1345" y="13"/>
                  </a:cubicBezTo>
                  <a:cubicBezTo>
                    <a:pt x="1034" y="111"/>
                    <a:pt x="952" y="373"/>
                    <a:pt x="1116" y="734"/>
                  </a:cubicBezTo>
                  <a:cubicBezTo>
                    <a:pt x="1279" y="1111"/>
                    <a:pt x="1788" y="1144"/>
                    <a:pt x="1656" y="2816"/>
                  </a:cubicBezTo>
                  <a:cubicBezTo>
                    <a:pt x="1525" y="4471"/>
                    <a:pt x="1" y="5471"/>
                    <a:pt x="1" y="5471"/>
                  </a:cubicBezTo>
                  <a:cubicBezTo>
                    <a:pt x="263" y="5422"/>
                    <a:pt x="1820" y="4471"/>
                    <a:pt x="2148" y="2439"/>
                  </a:cubicBezTo>
                  <a:cubicBezTo>
                    <a:pt x="2435" y="565"/>
                    <a:pt x="1789" y="1"/>
                    <a:pt x="143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8" name="Google Shape;2548;p2"/>
            <p:cNvSpPr/>
            <p:nvPr/>
          </p:nvSpPr>
          <p:spPr>
            <a:xfrm>
              <a:off x="2209575" y="2634275"/>
              <a:ext cx="131975" cy="177750"/>
            </a:xfrm>
            <a:custGeom>
              <a:avLst/>
              <a:gdLst/>
              <a:ahLst/>
              <a:cxnLst/>
              <a:rect l="l" t="t" r="r" b="b"/>
              <a:pathLst>
                <a:path w="5279" h="7110" extrusionOk="0">
                  <a:moveTo>
                    <a:pt x="1688" y="0"/>
                  </a:moveTo>
                  <a:cubicBezTo>
                    <a:pt x="1298" y="0"/>
                    <a:pt x="859" y="91"/>
                    <a:pt x="476" y="389"/>
                  </a:cubicBezTo>
                  <a:cubicBezTo>
                    <a:pt x="165" y="651"/>
                    <a:pt x="1" y="1061"/>
                    <a:pt x="50" y="1471"/>
                  </a:cubicBezTo>
                  <a:cubicBezTo>
                    <a:pt x="107" y="1983"/>
                    <a:pt x="632" y="2421"/>
                    <a:pt x="1242" y="2421"/>
                  </a:cubicBezTo>
                  <a:cubicBezTo>
                    <a:pt x="1335" y="2421"/>
                    <a:pt x="1430" y="2411"/>
                    <a:pt x="1525" y="2389"/>
                  </a:cubicBezTo>
                  <a:cubicBezTo>
                    <a:pt x="1623" y="2373"/>
                    <a:pt x="1722" y="2323"/>
                    <a:pt x="1820" y="2274"/>
                  </a:cubicBezTo>
                  <a:lnTo>
                    <a:pt x="1853" y="2274"/>
                  </a:lnTo>
                  <a:cubicBezTo>
                    <a:pt x="2148" y="2110"/>
                    <a:pt x="2312" y="1782"/>
                    <a:pt x="2246" y="1455"/>
                  </a:cubicBezTo>
                  <a:cubicBezTo>
                    <a:pt x="2209" y="1117"/>
                    <a:pt x="1924" y="894"/>
                    <a:pt x="1609" y="894"/>
                  </a:cubicBezTo>
                  <a:cubicBezTo>
                    <a:pt x="1511" y="894"/>
                    <a:pt x="1409" y="916"/>
                    <a:pt x="1312" y="963"/>
                  </a:cubicBezTo>
                  <a:cubicBezTo>
                    <a:pt x="951" y="1160"/>
                    <a:pt x="1066" y="1700"/>
                    <a:pt x="1476" y="1766"/>
                  </a:cubicBezTo>
                  <a:cubicBezTo>
                    <a:pt x="1507" y="1774"/>
                    <a:pt x="1537" y="1777"/>
                    <a:pt x="1566" y="1777"/>
                  </a:cubicBezTo>
                  <a:cubicBezTo>
                    <a:pt x="1788" y="1777"/>
                    <a:pt x="1964" y="1571"/>
                    <a:pt x="1935" y="1340"/>
                  </a:cubicBezTo>
                  <a:cubicBezTo>
                    <a:pt x="1928" y="1293"/>
                    <a:pt x="1957" y="1254"/>
                    <a:pt x="1995" y="1254"/>
                  </a:cubicBezTo>
                  <a:cubicBezTo>
                    <a:pt x="2049" y="1254"/>
                    <a:pt x="2122" y="1334"/>
                    <a:pt x="2132" y="1586"/>
                  </a:cubicBezTo>
                  <a:cubicBezTo>
                    <a:pt x="2148" y="1717"/>
                    <a:pt x="2132" y="1848"/>
                    <a:pt x="2066" y="1946"/>
                  </a:cubicBezTo>
                  <a:cubicBezTo>
                    <a:pt x="1933" y="2182"/>
                    <a:pt x="1682" y="2312"/>
                    <a:pt x="1430" y="2312"/>
                  </a:cubicBezTo>
                  <a:cubicBezTo>
                    <a:pt x="1401" y="2312"/>
                    <a:pt x="1373" y="2310"/>
                    <a:pt x="1345" y="2307"/>
                  </a:cubicBezTo>
                  <a:cubicBezTo>
                    <a:pt x="1339" y="2307"/>
                    <a:pt x="1334" y="2307"/>
                    <a:pt x="1328" y="2307"/>
                  </a:cubicBezTo>
                  <a:cubicBezTo>
                    <a:pt x="616" y="2307"/>
                    <a:pt x="137" y="1253"/>
                    <a:pt x="787" y="602"/>
                  </a:cubicBezTo>
                  <a:cubicBezTo>
                    <a:pt x="1049" y="319"/>
                    <a:pt x="1429" y="197"/>
                    <a:pt x="1839" y="197"/>
                  </a:cubicBezTo>
                  <a:cubicBezTo>
                    <a:pt x="2354" y="197"/>
                    <a:pt x="2915" y="390"/>
                    <a:pt x="3345" y="701"/>
                  </a:cubicBezTo>
                  <a:cubicBezTo>
                    <a:pt x="5066" y="1979"/>
                    <a:pt x="4820" y="4257"/>
                    <a:pt x="4328" y="5405"/>
                  </a:cubicBezTo>
                  <a:cubicBezTo>
                    <a:pt x="4049" y="6093"/>
                    <a:pt x="3590" y="6683"/>
                    <a:pt x="3000" y="7110"/>
                  </a:cubicBezTo>
                  <a:cubicBezTo>
                    <a:pt x="3623" y="6700"/>
                    <a:pt x="4099" y="6126"/>
                    <a:pt x="4410" y="5438"/>
                  </a:cubicBezTo>
                  <a:cubicBezTo>
                    <a:pt x="4951" y="4290"/>
                    <a:pt x="5279" y="1930"/>
                    <a:pt x="3459" y="553"/>
                  </a:cubicBezTo>
                  <a:cubicBezTo>
                    <a:pt x="3115" y="291"/>
                    <a:pt x="2705" y="127"/>
                    <a:pt x="2263" y="61"/>
                  </a:cubicBezTo>
                  <a:cubicBezTo>
                    <a:pt x="2096" y="27"/>
                    <a:pt x="1899" y="0"/>
                    <a:pt x="16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 name="Google Shape;2549;p2"/>
            <p:cNvSpPr/>
            <p:nvPr/>
          </p:nvSpPr>
          <p:spPr>
            <a:xfrm>
              <a:off x="2239500" y="2496475"/>
              <a:ext cx="130325" cy="204900"/>
            </a:xfrm>
            <a:custGeom>
              <a:avLst/>
              <a:gdLst/>
              <a:ahLst/>
              <a:cxnLst/>
              <a:rect l="l" t="t" r="r" b="b"/>
              <a:pathLst>
                <a:path w="5213" h="8196" extrusionOk="0">
                  <a:moveTo>
                    <a:pt x="1098" y="0"/>
                  </a:moveTo>
                  <a:lnTo>
                    <a:pt x="1098" y="0"/>
                  </a:lnTo>
                  <a:cubicBezTo>
                    <a:pt x="0" y="2869"/>
                    <a:pt x="1295" y="4377"/>
                    <a:pt x="2541" y="5606"/>
                  </a:cubicBezTo>
                  <a:cubicBezTo>
                    <a:pt x="3803" y="6835"/>
                    <a:pt x="3754" y="8196"/>
                    <a:pt x="3754" y="8196"/>
                  </a:cubicBezTo>
                  <a:cubicBezTo>
                    <a:pt x="4672" y="7278"/>
                    <a:pt x="3606" y="5590"/>
                    <a:pt x="4475" y="4229"/>
                  </a:cubicBezTo>
                  <a:cubicBezTo>
                    <a:pt x="5213" y="3082"/>
                    <a:pt x="4262" y="2557"/>
                    <a:pt x="4262" y="2557"/>
                  </a:cubicBezTo>
                  <a:cubicBezTo>
                    <a:pt x="3852" y="3147"/>
                    <a:pt x="3377" y="3000"/>
                    <a:pt x="3016" y="3738"/>
                  </a:cubicBezTo>
                  <a:cubicBezTo>
                    <a:pt x="2639" y="4475"/>
                    <a:pt x="3262" y="5803"/>
                    <a:pt x="3262" y="5803"/>
                  </a:cubicBezTo>
                  <a:cubicBezTo>
                    <a:pt x="2066" y="4934"/>
                    <a:pt x="2311" y="4147"/>
                    <a:pt x="2656" y="3754"/>
                  </a:cubicBezTo>
                  <a:cubicBezTo>
                    <a:pt x="3000" y="3361"/>
                    <a:pt x="2525" y="3000"/>
                    <a:pt x="2541" y="2787"/>
                  </a:cubicBezTo>
                  <a:cubicBezTo>
                    <a:pt x="2541" y="2639"/>
                    <a:pt x="2590" y="2492"/>
                    <a:pt x="2639" y="2361"/>
                  </a:cubicBezTo>
                  <a:cubicBezTo>
                    <a:pt x="2639" y="2361"/>
                    <a:pt x="2567" y="2313"/>
                    <a:pt x="2431" y="2313"/>
                  </a:cubicBezTo>
                  <a:cubicBezTo>
                    <a:pt x="2316" y="2313"/>
                    <a:pt x="2154" y="2347"/>
                    <a:pt x="1951" y="2475"/>
                  </a:cubicBezTo>
                  <a:cubicBezTo>
                    <a:pt x="1230" y="2967"/>
                    <a:pt x="1525" y="4065"/>
                    <a:pt x="1525" y="4065"/>
                  </a:cubicBezTo>
                  <a:cubicBezTo>
                    <a:pt x="1000" y="3328"/>
                    <a:pt x="1180" y="2574"/>
                    <a:pt x="1771" y="2049"/>
                  </a:cubicBezTo>
                  <a:cubicBezTo>
                    <a:pt x="2361" y="1525"/>
                    <a:pt x="1803" y="1049"/>
                    <a:pt x="1410" y="836"/>
                  </a:cubicBezTo>
                  <a:cubicBezTo>
                    <a:pt x="1017" y="623"/>
                    <a:pt x="1098" y="0"/>
                    <a:pt x="109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0" name="Google Shape;2550;p2"/>
            <p:cNvSpPr/>
            <p:nvPr/>
          </p:nvSpPr>
          <p:spPr>
            <a:xfrm>
              <a:off x="2179675" y="2471075"/>
              <a:ext cx="75425" cy="112700"/>
            </a:xfrm>
            <a:custGeom>
              <a:avLst/>
              <a:gdLst/>
              <a:ahLst/>
              <a:cxnLst/>
              <a:rect l="l" t="t" r="r" b="b"/>
              <a:pathLst>
                <a:path w="3017" h="4508" extrusionOk="0">
                  <a:moveTo>
                    <a:pt x="443" y="0"/>
                  </a:moveTo>
                  <a:cubicBezTo>
                    <a:pt x="443" y="0"/>
                    <a:pt x="0" y="2016"/>
                    <a:pt x="3016" y="4508"/>
                  </a:cubicBezTo>
                  <a:cubicBezTo>
                    <a:pt x="3016" y="4508"/>
                    <a:pt x="2459" y="3836"/>
                    <a:pt x="2721" y="3082"/>
                  </a:cubicBezTo>
                  <a:cubicBezTo>
                    <a:pt x="2983" y="2328"/>
                    <a:pt x="2672" y="2065"/>
                    <a:pt x="2426" y="1803"/>
                  </a:cubicBezTo>
                  <a:cubicBezTo>
                    <a:pt x="2295" y="1639"/>
                    <a:pt x="2279" y="1410"/>
                    <a:pt x="2410" y="1246"/>
                  </a:cubicBezTo>
                  <a:cubicBezTo>
                    <a:pt x="2410" y="1246"/>
                    <a:pt x="2371" y="1238"/>
                    <a:pt x="2316" y="1238"/>
                  </a:cubicBezTo>
                  <a:cubicBezTo>
                    <a:pt x="2154" y="1238"/>
                    <a:pt x="1845" y="1302"/>
                    <a:pt x="1918" y="1803"/>
                  </a:cubicBezTo>
                  <a:cubicBezTo>
                    <a:pt x="2016" y="2492"/>
                    <a:pt x="2065" y="2606"/>
                    <a:pt x="1852" y="2623"/>
                  </a:cubicBezTo>
                  <a:cubicBezTo>
                    <a:pt x="1842" y="2624"/>
                    <a:pt x="1833" y="2625"/>
                    <a:pt x="1824" y="2625"/>
                  </a:cubicBezTo>
                  <a:cubicBezTo>
                    <a:pt x="1628" y="2625"/>
                    <a:pt x="1691" y="2286"/>
                    <a:pt x="1754" y="2098"/>
                  </a:cubicBezTo>
                  <a:cubicBezTo>
                    <a:pt x="1803" y="1918"/>
                    <a:pt x="2049" y="1098"/>
                    <a:pt x="1393" y="820"/>
                  </a:cubicBezTo>
                  <a:cubicBezTo>
                    <a:pt x="754" y="541"/>
                    <a:pt x="492" y="279"/>
                    <a:pt x="44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1" name="Google Shape;2551;p2"/>
            <p:cNvSpPr/>
            <p:nvPr/>
          </p:nvSpPr>
          <p:spPr>
            <a:xfrm>
              <a:off x="2315725" y="2685800"/>
              <a:ext cx="89750" cy="106550"/>
            </a:xfrm>
            <a:custGeom>
              <a:avLst/>
              <a:gdLst/>
              <a:ahLst/>
              <a:cxnLst/>
              <a:rect l="l" t="t" r="r" b="b"/>
              <a:pathLst>
                <a:path w="3590" h="4262" extrusionOk="0">
                  <a:moveTo>
                    <a:pt x="1721" y="0"/>
                  </a:moveTo>
                  <a:lnTo>
                    <a:pt x="1721" y="0"/>
                  </a:lnTo>
                  <a:cubicBezTo>
                    <a:pt x="787" y="508"/>
                    <a:pt x="1065" y="1180"/>
                    <a:pt x="967" y="2475"/>
                  </a:cubicBezTo>
                  <a:cubicBezTo>
                    <a:pt x="852" y="3770"/>
                    <a:pt x="0" y="4262"/>
                    <a:pt x="0" y="4262"/>
                  </a:cubicBezTo>
                  <a:cubicBezTo>
                    <a:pt x="3590" y="2426"/>
                    <a:pt x="2295" y="770"/>
                    <a:pt x="1951" y="525"/>
                  </a:cubicBezTo>
                  <a:cubicBezTo>
                    <a:pt x="1606" y="279"/>
                    <a:pt x="1721" y="0"/>
                    <a:pt x="17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2" name="Google Shape;2552;p2"/>
            <p:cNvSpPr/>
            <p:nvPr/>
          </p:nvSpPr>
          <p:spPr>
            <a:xfrm>
              <a:off x="2317750" y="2751200"/>
              <a:ext cx="197150" cy="145025"/>
            </a:xfrm>
            <a:custGeom>
              <a:avLst/>
              <a:gdLst/>
              <a:ahLst/>
              <a:cxnLst/>
              <a:rect l="l" t="t" r="r" b="b"/>
              <a:pathLst>
                <a:path w="7886" h="5801" extrusionOk="0">
                  <a:moveTo>
                    <a:pt x="3227" y="0"/>
                  </a:moveTo>
                  <a:cubicBezTo>
                    <a:pt x="2841" y="0"/>
                    <a:pt x="2425" y="334"/>
                    <a:pt x="2017" y="957"/>
                  </a:cubicBezTo>
                  <a:cubicBezTo>
                    <a:pt x="1476" y="1810"/>
                    <a:pt x="1" y="1924"/>
                    <a:pt x="1" y="1924"/>
                  </a:cubicBezTo>
                  <a:cubicBezTo>
                    <a:pt x="2394" y="1990"/>
                    <a:pt x="3033" y="2613"/>
                    <a:pt x="3673" y="3367"/>
                  </a:cubicBezTo>
                  <a:cubicBezTo>
                    <a:pt x="4312" y="4121"/>
                    <a:pt x="4492" y="5334"/>
                    <a:pt x="6000" y="5711"/>
                  </a:cubicBezTo>
                  <a:cubicBezTo>
                    <a:pt x="6256" y="5774"/>
                    <a:pt x="6479" y="5800"/>
                    <a:pt x="6673" y="5800"/>
                  </a:cubicBezTo>
                  <a:cubicBezTo>
                    <a:pt x="7635" y="5800"/>
                    <a:pt x="7885" y="5154"/>
                    <a:pt x="7885" y="5154"/>
                  </a:cubicBezTo>
                  <a:lnTo>
                    <a:pt x="7885" y="5154"/>
                  </a:lnTo>
                  <a:cubicBezTo>
                    <a:pt x="7797" y="5213"/>
                    <a:pt x="7716" y="5242"/>
                    <a:pt x="7643" y="5242"/>
                  </a:cubicBezTo>
                  <a:cubicBezTo>
                    <a:pt x="7394" y="5242"/>
                    <a:pt x="7250" y="4887"/>
                    <a:pt x="7262" y="4137"/>
                  </a:cubicBezTo>
                  <a:cubicBezTo>
                    <a:pt x="7295" y="3170"/>
                    <a:pt x="6410" y="2892"/>
                    <a:pt x="5295" y="2711"/>
                  </a:cubicBezTo>
                  <a:cubicBezTo>
                    <a:pt x="4181" y="2531"/>
                    <a:pt x="3246" y="2465"/>
                    <a:pt x="3132" y="2105"/>
                  </a:cubicBezTo>
                  <a:cubicBezTo>
                    <a:pt x="3033" y="1728"/>
                    <a:pt x="3509" y="1597"/>
                    <a:pt x="4197" y="1384"/>
                  </a:cubicBezTo>
                  <a:cubicBezTo>
                    <a:pt x="4886" y="1187"/>
                    <a:pt x="4574" y="548"/>
                    <a:pt x="4574" y="548"/>
                  </a:cubicBezTo>
                  <a:lnTo>
                    <a:pt x="4574" y="548"/>
                  </a:lnTo>
                  <a:cubicBezTo>
                    <a:pt x="4522" y="588"/>
                    <a:pt x="4471" y="606"/>
                    <a:pt x="4416" y="606"/>
                  </a:cubicBezTo>
                  <a:cubicBezTo>
                    <a:pt x="4229" y="606"/>
                    <a:pt x="4008" y="392"/>
                    <a:pt x="3640" y="138"/>
                  </a:cubicBezTo>
                  <a:cubicBezTo>
                    <a:pt x="3508" y="45"/>
                    <a:pt x="3370" y="0"/>
                    <a:pt x="32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3" name="Google Shape;2553;p2"/>
            <p:cNvSpPr/>
            <p:nvPr/>
          </p:nvSpPr>
          <p:spPr>
            <a:xfrm>
              <a:off x="2222275" y="2811075"/>
              <a:ext cx="192625" cy="155450"/>
            </a:xfrm>
            <a:custGeom>
              <a:avLst/>
              <a:gdLst/>
              <a:ahLst/>
              <a:cxnLst/>
              <a:rect l="l" t="t" r="r" b="b"/>
              <a:pathLst>
                <a:path w="7705" h="6218" extrusionOk="0">
                  <a:moveTo>
                    <a:pt x="4305" y="1"/>
                  </a:moveTo>
                  <a:cubicBezTo>
                    <a:pt x="2708" y="1"/>
                    <a:pt x="1370" y="1104"/>
                    <a:pt x="689" y="2529"/>
                  </a:cubicBezTo>
                  <a:cubicBezTo>
                    <a:pt x="165" y="3627"/>
                    <a:pt x="1" y="4857"/>
                    <a:pt x="247" y="6053"/>
                  </a:cubicBezTo>
                  <a:lnTo>
                    <a:pt x="247" y="6086"/>
                  </a:lnTo>
                  <a:lnTo>
                    <a:pt x="279" y="6217"/>
                  </a:lnTo>
                  <a:cubicBezTo>
                    <a:pt x="263" y="6070"/>
                    <a:pt x="247" y="5922"/>
                    <a:pt x="247" y="5775"/>
                  </a:cubicBezTo>
                  <a:cubicBezTo>
                    <a:pt x="263" y="4906"/>
                    <a:pt x="427" y="4053"/>
                    <a:pt x="755" y="3234"/>
                  </a:cubicBezTo>
                  <a:cubicBezTo>
                    <a:pt x="1148" y="2234"/>
                    <a:pt x="1886" y="1398"/>
                    <a:pt x="2820" y="874"/>
                  </a:cubicBezTo>
                  <a:cubicBezTo>
                    <a:pt x="3366" y="552"/>
                    <a:pt x="4082" y="303"/>
                    <a:pt x="4790" y="303"/>
                  </a:cubicBezTo>
                  <a:cubicBezTo>
                    <a:pt x="5381" y="303"/>
                    <a:pt x="5966" y="476"/>
                    <a:pt x="6443" y="923"/>
                  </a:cubicBezTo>
                  <a:cubicBezTo>
                    <a:pt x="7492" y="1841"/>
                    <a:pt x="7164" y="3775"/>
                    <a:pt x="5951" y="4070"/>
                  </a:cubicBezTo>
                  <a:cubicBezTo>
                    <a:pt x="5822" y="4104"/>
                    <a:pt x="5688" y="4121"/>
                    <a:pt x="5556" y="4121"/>
                  </a:cubicBezTo>
                  <a:cubicBezTo>
                    <a:pt x="5116" y="4121"/>
                    <a:pt x="4686" y="3938"/>
                    <a:pt x="4459" y="3611"/>
                  </a:cubicBezTo>
                  <a:cubicBezTo>
                    <a:pt x="4164" y="3201"/>
                    <a:pt x="4148" y="2677"/>
                    <a:pt x="4426" y="2250"/>
                  </a:cubicBezTo>
                  <a:cubicBezTo>
                    <a:pt x="4616" y="1971"/>
                    <a:pt x="4920" y="1822"/>
                    <a:pt x="5234" y="1822"/>
                  </a:cubicBezTo>
                  <a:cubicBezTo>
                    <a:pt x="5381" y="1822"/>
                    <a:pt x="5531" y="1855"/>
                    <a:pt x="5672" y="1923"/>
                  </a:cubicBezTo>
                  <a:cubicBezTo>
                    <a:pt x="5853" y="2005"/>
                    <a:pt x="5967" y="2185"/>
                    <a:pt x="5967" y="2382"/>
                  </a:cubicBezTo>
                  <a:cubicBezTo>
                    <a:pt x="5967" y="2382"/>
                    <a:pt x="5967" y="2529"/>
                    <a:pt x="5869" y="2529"/>
                  </a:cubicBezTo>
                  <a:cubicBezTo>
                    <a:pt x="5771" y="2513"/>
                    <a:pt x="5803" y="2365"/>
                    <a:pt x="5541" y="2300"/>
                  </a:cubicBezTo>
                  <a:cubicBezTo>
                    <a:pt x="5512" y="2293"/>
                    <a:pt x="5482" y="2290"/>
                    <a:pt x="5454" y="2290"/>
                  </a:cubicBezTo>
                  <a:cubicBezTo>
                    <a:pt x="5197" y="2290"/>
                    <a:pt x="4990" y="2542"/>
                    <a:pt x="5049" y="2808"/>
                  </a:cubicBezTo>
                  <a:cubicBezTo>
                    <a:pt x="5091" y="2974"/>
                    <a:pt x="5329" y="3100"/>
                    <a:pt x="5569" y="3100"/>
                  </a:cubicBezTo>
                  <a:cubicBezTo>
                    <a:pt x="5709" y="3100"/>
                    <a:pt x="5849" y="3058"/>
                    <a:pt x="5951" y="2955"/>
                  </a:cubicBezTo>
                  <a:cubicBezTo>
                    <a:pt x="6016" y="2890"/>
                    <a:pt x="6066" y="2808"/>
                    <a:pt x="6098" y="2709"/>
                  </a:cubicBezTo>
                  <a:cubicBezTo>
                    <a:pt x="6197" y="2398"/>
                    <a:pt x="6066" y="2070"/>
                    <a:pt x="5771" y="1906"/>
                  </a:cubicBezTo>
                  <a:cubicBezTo>
                    <a:pt x="5602" y="1807"/>
                    <a:pt x="5414" y="1760"/>
                    <a:pt x="5229" y="1760"/>
                  </a:cubicBezTo>
                  <a:cubicBezTo>
                    <a:pt x="4892" y="1760"/>
                    <a:pt x="4562" y="1916"/>
                    <a:pt x="4361" y="2201"/>
                  </a:cubicBezTo>
                  <a:cubicBezTo>
                    <a:pt x="4049" y="2644"/>
                    <a:pt x="4049" y="3234"/>
                    <a:pt x="4361" y="3693"/>
                  </a:cubicBezTo>
                  <a:cubicBezTo>
                    <a:pt x="4662" y="4057"/>
                    <a:pt x="5108" y="4258"/>
                    <a:pt x="5573" y="4258"/>
                  </a:cubicBezTo>
                  <a:cubicBezTo>
                    <a:pt x="5715" y="4258"/>
                    <a:pt x="5858" y="4239"/>
                    <a:pt x="6000" y="4201"/>
                  </a:cubicBezTo>
                  <a:cubicBezTo>
                    <a:pt x="7344" y="3890"/>
                    <a:pt x="7705" y="1808"/>
                    <a:pt x="6557" y="808"/>
                  </a:cubicBezTo>
                  <a:cubicBezTo>
                    <a:pt x="6426" y="677"/>
                    <a:pt x="6262" y="546"/>
                    <a:pt x="6082" y="464"/>
                  </a:cubicBezTo>
                  <a:cubicBezTo>
                    <a:pt x="5590" y="169"/>
                    <a:pt x="5033" y="5"/>
                    <a:pt x="4476" y="5"/>
                  </a:cubicBezTo>
                  <a:cubicBezTo>
                    <a:pt x="4418" y="2"/>
                    <a:pt x="4362" y="1"/>
                    <a:pt x="430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4" name="Google Shape;2554;p2"/>
            <p:cNvSpPr/>
            <p:nvPr/>
          </p:nvSpPr>
          <p:spPr>
            <a:xfrm>
              <a:off x="2232125" y="2858875"/>
              <a:ext cx="76000" cy="81425"/>
            </a:xfrm>
            <a:custGeom>
              <a:avLst/>
              <a:gdLst/>
              <a:ahLst/>
              <a:cxnLst/>
              <a:rect l="l" t="t" r="r" b="b"/>
              <a:pathLst>
                <a:path w="3040" h="3257" extrusionOk="0">
                  <a:moveTo>
                    <a:pt x="2307" y="0"/>
                  </a:moveTo>
                  <a:cubicBezTo>
                    <a:pt x="2110" y="0"/>
                    <a:pt x="1861" y="68"/>
                    <a:pt x="1574" y="240"/>
                  </a:cubicBezTo>
                  <a:cubicBezTo>
                    <a:pt x="312" y="994"/>
                    <a:pt x="0" y="3256"/>
                    <a:pt x="0" y="3256"/>
                  </a:cubicBezTo>
                  <a:cubicBezTo>
                    <a:pt x="0" y="3256"/>
                    <a:pt x="689" y="1158"/>
                    <a:pt x="1951" y="961"/>
                  </a:cubicBezTo>
                  <a:cubicBezTo>
                    <a:pt x="3040" y="784"/>
                    <a:pt x="2974" y="0"/>
                    <a:pt x="230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5" name="Google Shape;2555;p2"/>
            <p:cNvSpPr/>
            <p:nvPr/>
          </p:nvSpPr>
          <p:spPr>
            <a:xfrm>
              <a:off x="2330050" y="2852575"/>
              <a:ext cx="130350" cy="112825"/>
            </a:xfrm>
            <a:custGeom>
              <a:avLst/>
              <a:gdLst/>
              <a:ahLst/>
              <a:cxnLst/>
              <a:rect l="l" t="t" r="r" b="b"/>
              <a:pathLst>
                <a:path w="5214" h="4513" extrusionOk="0">
                  <a:moveTo>
                    <a:pt x="3050" y="0"/>
                  </a:moveTo>
                  <a:cubicBezTo>
                    <a:pt x="3050" y="0"/>
                    <a:pt x="3361" y="705"/>
                    <a:pt x="3017" y="1771"/>
                  </a:cubicBezTo>
                  <a:cubicBezTo>
                    <a:pt x="2689" y="2852"/>
                    <a:pt x="1837" y="3065"/>
                    <a:pt x="1214" y="3131"/>
                  </a:cubicBezTo>
                  <a:cubicBezTo>
                    <a:pt x="574" y="3197"/>
                    <a:pt x="148" y="3475"/>
                    <a:pt x="1" y="4344"/>
                  </a:cubicBezTo>
                  <a:cubicBezTo>
                    <a:pt x="149" y="4245"/>
                    <a:pt x="321" y="4194"/>
                    <a:pt x="491" y="4194"/>
                  </a:cubicBezTo>
                  <a:cubicBezTo>
                    <a:pt x="604" y="4194"/>
                    <a:pt x="716" y="4216"/>
                    <a:pt x="820" y="4262"/>
                  </a:cubicBezTo>
                  <a:cubicBezTo>
                    <a:pt x="1067" y="4372"/>
                    <a:pt x="1468" y="4512"/>
                    <a:pt x="1867" y="4512"/>
                  </a:cubicBezTo>
                  <a:cubicBezTo>
                    <a:pt x="2183" y="4512"/>
                    <a:pt x="2499" y="4424"/>
                    <a:pt x="2738" y="4164"/>
                  </a:cubicBezTo>
                  <a:cubicBezTo>
                    <a:pt x="3099" y="3754"/>
                    <a:pt x="3246" y="3213"/>
                    <a:pt x="3148" y="2672"/>
                  </a:cubicBezTo>
                  <a:cubicBezTo>
                    <a:pt x="3132" y="2381"/>
                    <a:pt x="3068" y="1852"/>
                    <a:pt x="3348" y="1852"/>
                  </a:cubicBezTo>
                  <a:cubicBezTo>
                    <a:pt x="3352" y="1852"/>
                    <a:pt x="3357" y="1852"/>
                    <a:pt x="3361" y="1853"/>
                  </a:cubicBezTo>
                  <a:cubicBezTo>
                    <a:pt x="3361" y="1853"/>
                    <a:pt x="3365" y="1852"/>
                    <a:pt x="3371" y="1852"/>
                  </a:cubicBezTo>
                  <a:cubicBezTo>
                    <a:pt x="3414" y="1852"/>
                    <a:pt x="3588" y="1877"/>
                    <a:pt x="3574" y="2279"/>
                  </a:cubicBezTo>
                  <a:cubicBezTo>
                    <a:pt x="3574" y="2754"/>
                    <a:pt x="3541" y="3049"/>
                    <a:pt x="4164" y="3229"/>
                  </a:cubicBezTo>
                  <a:cubicBezTo>
                    <a:pt x="4508" y="3328"/>
                    <a:pt x="4820" y="3492"/>
                    <a:pt x="5082" y="3721"/>
                  </a:cubicBezTo>
                  <a:cubicBezTo>
                    <a:pt x="4984" y="3508"/>
                    <a:pt x="4951" y="3262"/>
                    <a:pt x="5016" y="3033"/>
                  </a:cubicBezTo>
                  <a:cubicBezTo>
                    <a:pt x="5131" y="2705"/>
                    <a:pt x="5213" y="2098"/>
                    <a:pt x="4656" y="1705"/>
                  </a:cubicBezTo>
                  <a:cubicBezTo>
                    <a:pt x="4099" y="1312"/>
                    <a:pt x="3541" y="1066"/>
                    <a:pt x="3410" y="672"/>
                  </a:cubicBezTo>
                  <a:cubicBezTo>
                    <a:pt x="3328" y="426"/>
                    <a:pt x="3197" y="197"/>
                    <a:pt x="30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6" name="Google Shape;2556;p2"/>
            <p:cNvSpPr/>
            <p:nvPr/>
          </p:nvSpPr>
          <p:spPr>
            <a:xfrm>
              <a:off x="2408325" y="2928375"/>
              <a:ext cx="31575" cy="50025"/>
            </a:xfrm>
            <a:custGeom>
              <a:avLst/>
              <a:gdLst/>
              <a:ahLst/>
              <a:cxnLst/>
              <a:rect l="l" t="t" r="r" b="b"/>
              <a:pathLst>
                <a:path w="1263" h="2001" extrusionOk="0">
                  <a:moveTo>
                    <a:pt x="312" y="1"/>
                  </a:moveTo>
                  <a:cubicBezTo>
                    <a:pt x="328" y="197"/>
                    <a:pt x="312" y="378"/>
                    <a:pt x="263" y="574"/>
                  </a:cubicBezTo>
                  <a:cubicBezTo>
                    <a:pt x="181" y="837"/>
                    <a:pt x="0" y="1246"/>
                    <a:pt x="443" y="1525"/>
                  </a:cubicBezTo>
                  <a:cubicBezTo>
                    <a:pt x="459" y="1541"/>
                    <a:pt x="476" y="1541"/>
                    <a:pt x="492" y="1558"/>
                  </a:cubicBezTo>
                  <a:cubicBezTo>
                    <a:pt x="1000" y="1853"/>
                    <a:pt x="1017" y="2000"/>
                    <a:pt x="1017" y="2000"/>
                  </a:cubicBezTo>
                  <a:cubicBezTo>
                    <a:pt x="1017" y="2000"/>
                    <a:pt x="1050" y="1771"/>
                    <a:pt x="1099" y="1525"/>
                  </a:cubicBezTo>
                  <a:cubicBezTo>
                    <a:pt x="1115" y="1443"/>
                    <a:pt x="1131" y="1378"/>
                    <a:pt x="1148" y="1296"/>
                  </a:cubicBezTo>
                  <a:cubicBezTo>
                    <a:pt x="1263" y="935"/>
                    <a:pt x="1099" y="525"/>
                    <a:pt x="771" y="345"/>
                  </a:cubicBezTo>
                  <a:cubicBezTo>
                    <a:pt x="329" y="99"/>
                    <a:pt x="312" y="1"/>
                    <a:pt x="31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7" name="Google Shape;2557;p2"/>
            <p:cNvSpPr/>
            <p:nvPr/>
          </p:nvSpPr>
          <p:spPr>
            <a:xfrm>
              <a:off x="2409150" y="2712800"/>
              <a:ext cx="172950" cy="121925"/>
            </a:xfrm>
            <a:custGeom>
              <a:avLst/>
              <a:gdLst/>
              <a:ahLst/>
              <a:cxnLst/>
              <a:rect l="l" t="t" r="r" b="b"/>
              <a:pathLst>
                <a:path w="6918" h="4877" extrusionOk="0">
                  <a:moveTo>
                    <a:pt x="1976" y="1"/>
                  </a:moveTo>
                  <a:cubicBezTo>
                    <a:pt x="1077" y="1"/>
                    <a:pt x="600" y="838"/>
                    <a:pt x="705" y="1379"/>
                  </a:cubicBezTo>
                  <a:cubicBezTo>
                    <a:pt x="834" y="1981"/>
                    <a:pt x="1402" y="2019"/>
                    <a:pt x="1543" y="2019"/>
                  </a:cubicBezTo>
                  <a:cubicBezTo>
                    <a:pt x="1563" y="2019"/>
                    <a:pt x="1574" y="2018"/>
                    <a:pt x="1574" y="2018"/>
                  </a:cubicBezTo>
                  <a:cubicBezTo>
                    <a:pt x="1312" y="1920"/>
                    <a:pt x="1197" y="1608"/>
                    <a:pt x="1328" y="1346"/>
                  </a:cubicBezTo>
                  <a:cubicBezTo>
                    <a:pt x="1365" y="1282"/>
                    <a:pt x="1408" y="1258"/>
                    <a:pt x="1455" y="1258"/>
                  </a:cubicBezTo>
                  <a:cubicBezTo>
                    <a:pt x="1553" y="1258"/>
                    <a:pt x="1671" y="1362"/>
                    <a:pt x="1803" y="1428"/>
                  </a:cubicBezTo>
                  <a:cubicBezTo>
                    <a:pt x="1841" y="1447"/>
                    <a:pt x="1877" y="1455"/>
                    <a:pt x="1911" y="1455"/>
                  </a:cubicBezTo>
                  <a:cubicBezTo>
                    <a:pt x="2054" y="1455"/>
                    <a:pt x="2160" y="1302"/>
                    <a:pt x="2213" y="1116"/>
                  </a:cubicBezTo>
                  <a:cubicBezTo>
                    <a:pt x="2253" y="975"/>
                    <a:pt x="2356" y="834"/>
                    <a:pt x="2543" y="834"/>
                  </a:cubicBezTo>
                  <a:cubicBezTo>
                    <a:pt x="2660" y="834"/>
                    <a:pt x="2811" y="889"/>
                    <a:pt x="3000" y="1035"/>
                  </a:cubicBezTo>
                  <a:cubicBezTo>
                    <a:pt x="3475" y="1412"/>
                    <a:pt x="3180" y="2166"/>
                    <a:pt x="3180" y="2166"/>
                  </a:cubicBezTo>
                  <a:cubicBezTo>
                    <a:pt x="3180" y="2166"/>
                    <a:pt x="3180" y="1543"/>
                    <a:pt x="2754" y="1493"/>
                  </a:cubicBezTo>
                  <a:cubicBezTo>
                    <a:pt x="2707" y="1480"/>
                    <a:pt x="2659" y="1473"/>
                    <a:pt x="2613" y="1473"/>
                  </a:cubicBezTo>
                  <a:cubicBezTo>
                    <a:pt x="2435" y="1473"/>
                    <a:pt x="2275" y="1570"/>
                    <a:pt x="2197" y="1739"/>
                  </a:cubicBezTo>
                  <a:cubicBezTo>
                    <a:pt x="2459" y="1739"/>
                    <a:pt x="2475" y="2116"/>
                    <a:pt x="2328" y="2313"/>
                  </a:cubicBezTo>
                  <a:cubicBezTo>
                    <a:pt x="2180" y="2526"/>
                    <a:pt x="2229" y="2657"/>
                    <a:pt x="2377" y="2756"/>
                  </a:cubicBezTo>
                  <a:cubicBezTo>
                    <a:pt x="2508" y="2838"/>
                    <a:pt x="2721" y="2821"/>
                    <a:pt x="2541" y="3198"/>
                  </a:cubicBezTo>
                  <a:cubicBezTo>
                    <a:pt x="2377" y="3575"/>
                    <a:pt x="1656" y="3575"/>
                    <a:pt x="1656" y="3575"/>
                  </a:cubicBezTo>
                  <a:cubicBezTo>
                    <a:pt x="1803" y="3362"/>
                    <a:pt x="1771" y="3067"/>
                    <a:pt x="1574" y="2903"/>
                  </a:cubicBezTo>
                  <a:cubicBezTo>
                    <a:pt x="1574" y="3083"/>
                    <a:pt x="1459" y="3231"/>
                    <a:pt x="1295" y="3280"/>
                  </a:cubicBezTo>
                  <a:cubicBezTo>
                    <a:pt x="1017" y="3362"/>
                    <a:pt x="1017" y="3280"/>
                    <a:pt x="754" y="3510"/>
                  </a:cubicBezTo>
                  <a:cubicBezTo>
                    <a:pt x="618" y="3620"/>
                    <a:pt x="419" y="3647"/>
                    <a:pt x="260" y="3647"/>
                  </a:cubicBezTo>
                  <a:cubicBezTo>
                    <a:pt x="114" y="3647"/>
                    <a:pt x="0" y="3624"/>
                    <a:pt x="0" y="3624"/>
                  </a:cubicBezTo>
                  <a:lnTo>
                    <a:pt x="0" y="3624"/>
                  </a:lnTo>
                  <a:cubicBezTo>
                    <a:pt x="181" y="3723"/>
                    <a:pt x="377" y="3772"/>
                    <a:pt x="590" y="3788"/>
                  </a:cubicBezTo>
                  <a:cubicBezTo>
                    <a:pt x="1033" y="3821"/>
                    <a:pt x="1459" y="3903"/>
                    <a:pt x="1902" y="4001"/>
                  </a:cubicBezTo>
                  <a:cubicBezTo>
                    <a:pt x="3082" y="4362"/>
                    <a:pt x="3787" y="4854"/>
                    <a:pt x="4688" y="4870"/>
                  </a:cubicBezTo>
                  <a:cubicBezTo>
                    <a:pt x="4746" y="4874"/>
                    <a:pt x="4803" y="4876"/>
                    <a:pt x="4859" y="4876"/>
                  </a:cubicBezTo>
                  <a:cubicBezTo>
                    <a:pt x="5257" y="4876"/>
                    <a:pt x="5639" y="4776"/>
                    <a:pt x="5983" y="4575"/>
                  </a:cubicBezTo>
                  <a:cubicBezTo>
                    <a:pt x="6786" y="4116"/>
                    <a:pt x="6917" y="2952"/>
                    <a:pt x="6458" y="2346"/>
                  </a:cubicBezTo>
                  <a:cubicBezTo>
                    <a:pt x="6236" y="2016"/>
                    <a:pt x="5876" y="1864"/>
                    <a:pt x="5536" y="1864"/>
                  </a:cubicBezTo>
                  <a:cubicBezTo>
                    <a:pt x="5200" y="1864"/>
                    <a:pt x="4884" y="2012"/>
                    <a:pt x="4737" y="2280"/>
                  </a:cubicBezTo>
                  <a:cubicBezTo>
                    <a:pt x="4491" y="2624"/>
                    <a:pt x="4524" y="3083"/>
                    <a:pt x="4836" y="3378"/>
                  </a:cubicBezTo>
                  <a:cubicBezTo>
                    <a:pt x="4868" y="3395"/>
                    <a:pt x="4885" y="3411"/>
                    <a:pt x="4901" y="3428"/>
                  </a:cubicBezTo>
                  <a:lnTo>
                    <a:pt x="4934" y="3444"/>
                  </a:lnTo>
                  <a:cubicBezTo>
                    <a:pt x="5037" y="3504"/>
                    <a:pt x="5166" y="3535"/>
                    <a:pt x="5293" y="3535"/>
                  </a:cubicBezTo>
                  <a:cubicBezTo>
                    <a:pt x="5551" y="3535"/>
                    <a:pt x="5797" y="3407"/>
                    <a:pt x="5786" y="3133"/>
                  </a:cubicBezTo>
                  <a:cubicBezTo>
                    <a:pt x="5793" y="2936"/>
                    <a:pt x="5629" y="2851"/>
                    <a:pt x="5449" y="2851"/>
                  </a:cubicBezTo>
                  <a:cubicBezTo>
                    <a:pt x="5194" y="2851"/>
                    <a:pt x="4907" y="3021"/>
                    <a:pt x="5032" y="3280"/>
                  </a:cubicBezTo>
                  <a:cubicBezTo>
                    <a:pt x="5032" y="3303"/>
                    <a:pt x="5029" y="3326"/>
                    <a:pt x="5004" y="3326"/>
                  </a:cubicBezTo>
                  <a:cubicBezTo>
                    <a:pt x="4975" y="3326"/>
                    <a:pt x="4917" y="3295"/>
                    <a:pt x="4803" y="3198"/>
                  </a:cubicBezTo>
                  <a:cubicBezTo>
                    <a:pt x="4688" y="3100"/>
                    <a:pt x="4639" y="2952"/>
                    <a:pt x="4639" y="2788"/>
                  </a:cubicBezTo>
                  <a:cubicBezTo>
                    <a:pt x="4639" y="2624"/>
                    <a:pt x="4688" y="2444"/>
                    <a:pt x="4803" y="2313"/>
                  </a:cubicBezTo>
                  <a:cubicBezTo>
                    <a:pt x="4937" y="2076"/>
                    <a:pt x="5212" y="1950"/>
                    <a:pt x="5504" y="1950"/>
                  </a:cubicBezTo>
                  <a:cubicBezTo>
                    <a:pt x="5820" y="1950"/>
                    <a:pt x="6156" y="2097"/>
                    <a:pt x="6360" y="2411"/>
                  </a:cubicBezTo>
                  <a:cubicBezTo>
                    <a:pt x="6360" y="2411"/>
                    <a:pt x="6360" y="2428"/>
                    <a:pt x="6376" y="2428"/>
                  </a:cubicBezTo>
                  <a:cubicBezTo>
                    <a:pt x="6590" y="2854"/>
                    <a:pt x="6573" y="3346"/>
                    <a:pt x="6344" y="3755"/>
                  </a:cubicBezTo>
                  <a:cubicBezTo>
                    <a:pt x="6064" y="4247"/>
                    <a:pt x="5428" y="4594"/>
                    <a:pt x="4594" y="4594"/>
                  </a:cubicBezTo>
                  <a:cubicBezTo>
                    <a:pt x="4204" y="4594"/>
                    <a:pt x="3771" y="4518"/>
                    <a:pt x="3311" y="4346"/>
                  </a:cubicBezTo>
                  <a:cubicBezTo>
                    <a:pt x="3279" y="4329"/>
                    <a:pt x="3033" y="4264"/>
                    <a:pt x="2885" y="4182"/>
                  </a:cubicBezTo>
                  <a:cubicBezTo>
                    <a:pt x="2475" y="3969"/>
                    <a:pt x="2033" y="3821"/>
                    <a:pt x="1574" y="3739"/>
                  </a:cubicBezTo>
                  <a:cubicBezTo>
                    <a:pt x="1754" y="3723"/>
                    <a:pt x="1951" y="3690"/>
                    <a:pt x="2148" y="3657"/>
                  </a:cubicBezTo>
                  <a:cubicBezTo>
                    <a:pt x="3901" y="3313"/>
                    <a:pt x="4164" y="838"/>
                    <a:pt x="2705" y="166"/>
                  </a:cubicBezTo>
                  <a:cubicBezTo>
                    <a:pt x="2439" y="50"/>
                    <a:pt x="2195" y="1"/>
                    <a:pt x="19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8" name="Google Shape;2558;p2"/>
            <p:cNvSpPr/>
            <p:nvPr/>
          </p:nvSpPr>
          <p:spPr>
            <a:xfrm>
              <a:off x="2493550" y="2778400"/>
              <a:ext cx="116400" cy="82400"/>
            </a:xfrm>
            <a:custGeom>
              <a:avLst/>
              <a:gdLst/>
              <a:ahLst/>
              <a:cxnLst/>
              <a:rect l="l" t="t" r="r" b="b"/>
              <a:pathLst>
                <a:path w="4656" h="3296" extrusionOk="0">
                  <a:moveTo>
                    <a:pt x="3820" y="0"/>
                  </a:moveTo>
                  <a:cubicBezTo>
                    <a:pt x="3902" y="804"/>
                    <a:pt x="3558" y="1574"/>
                    <a:pt x="2902" y="2049"/>
                  </a:cubicBezTo>
                  <a:cubicBezTo>
                    <a:pt x="2495" y="2367"/>
                    <a:pt x="1998" y="2468"/>
                    <a:pt x="1531" y="2468"/>
                  </a:cubicBezTo>
                  <a:cubicBezTo>
                    <a:pt x="720" y="2468"/>
                    <a:pt x="1" y="2164"/>
                    <a:pt x="1" y="2164"/>
                  </a:cubicBezTo>
                  <a:lnTo>
                    <a:pt x="1" y="2164"/>
                  </a:lnTo>
                  <a:cubicBezTo>
                    <a:pt x="1345" y="2869"/>
                    <a:pt x="1837" y="2639"/>
                    <a:pt x="2214" y="3049"/>
                  </a:cubicBezTo>
                  <a:cubicBezTo>
                    <a:pt x="2384" y="3226"/>
                    <a:pt x="2553" y="3281"/>
                    <a:pt x="2708" y="3281"/>
                  </a:cubicBezTo>
                  <a:cubicBezTo>
                    <a:pt x="2897" y="3281"/>
                    <a:pt x="3064" y="3200"/>
                    <a:pt x="3181" y="3164"/>
                  </a:cubicBezTo>
                  <a:cubicBezTo>
                    <a:pt x="3201" y="3158"/>
                    <a:pt x="3222" y="3155"/>
                    <a:pt x="3244" y="3155"/>
                  </a:cubicBezTo>
                  <a:cubicBezTo>
                    <a:pt x="3345" y="3155"/>
                    <a:pt x="3455" y="3214"/>
                    <a:pt x="3509" y="3295"/>
                  </a:cubicBezTo>
                  <a:cubicBezTo>
                    <a:pt x="3525" y="3098"/>
                    <a:pt x="3476" y="2885"/>
                    <a:pt x="3361" y="2721"/>
                  </a:cubicBezTo>
                  <a:cubicBezTo>
                    <a:pt x="3181" y="2508"/>
                    <a:pt x="2787" y="2492"/>
                    <a:pt x="2722" y="2492"/>
                  </a:cubicBezTo>
                  <a:cubicBezTo>
                    <a:pt x="3279" y="2459"/>
                    <a:pt x="3787" y="2181"/>
                    <a:pt x="4099" y="1722"/>
                  </a:cubicBezTo>
                  <a:cubicBezTo>
                    <a:pt x="4656" y="935"/>
                    <a:pt x="3820" y="1"/>
                    <a:pt x="38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9" name="Google Shape;2559;p2"/>
            <p:cNvSpPr/>
            <p:nvPr/>
          </p:nvSpPr>
          <p:spPr>
            <a:xfrm>
              <a:off x="2344800" y="2593000"/>
              <a:ext cx="111500" cy="157150"/>
            </a:xfrm>
            <a:custGeom>
              <a:avLst/>
              <a:gdLst/>
              <a:ahLst/>
              <a:cxnLst/>
              <a:rect l="l" t="t" r="r" b="b"/>
              <a:pathLst>
                <a:path w="4460" h="6286" extrusionOk="0">
                  <a:moveTo>
                    <a:pt x="1821" y="0"/>
                  </a:moveTo>
                  <a:cubicBezTo>
                    <a:pt x="1399" y="0"/>
                    <a:pt x="993" y="149"/>
                    <a:pt x="722" y="450"/>
                  </a:cubicBezTo>
                  <a:cubicBezTo>
                    <a:pt x="1" y="1089"/>
                    <a:pt x="443" y="2139"/>
                    <a:pt x="1033" y="2352"/>
                  </a:cubicBezTo>
                  <a:cubicBezTo>
                    <a:pt x="1156" y="2417"/>
                    <a:pt x="1296" y="2450"/>
                    <a:pt x="1435" y="2450"/>
                  </a:cubicBezTo>
                  <a:cubicBezTo>
                    <a:pt x="1574" y="2450"/>
                    <a:pt x="1714" y="2417"/>
                    <a:pt x="1837" y="2352"/>
                  </a:cubicBezTo>
                  <a:lnTo>
                    <a:pt x="1869" y="2319"/>
                  </a:lnTo>
                  <a:lnTo>
                    <a:pt x="1919" y="2302"/>
                  </a:lnTo>
                  <a:lnTo>
                    <a:pt x="1951" y="2270"/>
                  </a:lnTo>
                  <a:lnTo>
                    <a:pt x="2017" y="2220"/>
                  </a:lnTo>
                  <a:cubicBezTo>
                    <a:pt x="2033" y="2204"/>
                    <a:pt x="2066" y="2171"/>
                    <a:pt x="2083" y="2155"/>
                  </a:cubicBezTo>
                  <a:cubicBezTo>
                    <a:pt x="2246" y="1975"/>
                    <a:pt x="2328" y="1745"/>
                    <a:pt x="2296" y="1499"/>
                  </a:cubicBezTo>
                  <a:cubicBezTo>
                    <a:pt x="2253" y="1167"/>
                    <a:pt x="2042" y="1024"/>
                    <a:pt x="1846" y="1024"/>
                  </a:cubicBezTo>
                  <a:cubicBezTo>
                    <a:pt x="1742" y="1024"/>
                    <a:pt x="1643" y="1065"/>
                    <a:pt x="1574" y="1139"/>
                  </a:cubicBezTo>
                  <a:cubicBezTo>
                    <a:pt x="1410" y="1303"/>
                    <a:pt x="1460" y="1581"/>
                    <a:pt x="1656" y="1696"/>
                  </a:cubicBezTo>
                  <a:cubicBezTo>
                    <a:pt x="1733" y="1730"/>
                    <a:pt x="1802" y="1740"/>
                    <a:pt x="1862" y="1740"/>
                  </a:cubicBezTo>
                  <a:cubicBezTo>
                    <a:pt x="1941" y="1740"/>
                    <a:pt x="2005" y="1723"/>
                    <a:pt x="2050" y="1723"/>
                  </a:cubicBezTo>
                  <a:cubicBezTo>
                    <a:pt x="2103" y="1723"/>
                    <a:pt x="2132" y="1746"/>
                    <a:pt x="2132" y="1843"/>
                  </a:cubicBezTo>
                  <a:cubicBezTo>
                    <a:pt x="2099" y="2040"/>
                    <a:pt x="1984" y="2204"/>
                    <a:pt x="1804" y="2302"/>
                  </a:cubicBezTo>
                  <a:cubicBezTo>
                    <a:pt x="1697" y="2348"/>
                    <a:pt x="1580" y="2373"/>
                    <a:pt x="1462" y="2373"/>
                  </a:cubicBezTo>
                  <a:cubicBezTo>
                    <a:pt x="1326" y="2373"/>
                    <a:pt x="1189" y="2340"/>
                    <a:pt x="1066" y="2270"/>
                  </a:cubicBezTo>
                  <a:cubicBezTo>
                    <a:pt x="525" y="2040"/>
                    <a:pt x="165" y="1106"/>
                    <a:pt x="804" y="565"/>
                  </a:cubicBezTo>
                  <a:cubicBezTo>
                    <a:pt x="1050" y="319"/>
                    <a:pt x="1394" y="172"/>
                    <a:pt x="1738" y="172"/>
                  </a:cubicBezTo>
                  <a:cubicBezTo>
                    <a:pt x="2492" y="204"/>
                    <a:pt x="3312" y="745"/>
                    <a:pt x="3459" y="2220"/>
                  </a:cubicBezTo>
                  <a:cubicBezTo>
                    <a:pt x="3492" y="2761"/>
                    <a:pt x="3443" y="3319"/>
                    <a:pt x="3295" y="3860"/>
                  </a:cubicBezTo>
                  <a:cubicBezTo>
                    <a:pt x="3164" y="4319"/>
                    <a:pt x="2951" y="4745"/>
                    <a:pt x="2689" y="5138"/>
                  </a:cubicBezTo>
                  <a:cubicBezTo>
                    <a:pt x="2279" y="5630"/>
                    <a:pt x="1771" y="6023"/>
                    <a:pt x="1197" y="6285"/>
                  </a:cubicBezTo>
                  <a:cubicBezTo>
                    <a:pt x="1820" y="6040"/>
                    <a:pt x="2378" y="5646"/>
                    <a:pt x="2804" y="5122"/>
                  </a:cubicBezTo>
                  <a:cubicBezTo>
                    <a:pt x="3541" y="4269"/>
                    <a:pt x="4459" y="2253"/>
                    <a:pt x="3181" y="614"/>
                  </a:cubicBezTo>
                  <a:cubicBezTo>
                    <a:pt x="2835" y="206"/>
                    <a:pt x="2317" y="0"/>
                    <a:pt x="18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0" name="Google Shape;2560;p2"/>
            <p:cNvSpPr/>
            <p:nvPr/>
          </p:nvSpPr>
          <p:spPr>
            <a:xfrm>
              <a:off x="1695700" y="2930650"/>
              <a:ext cx="58225" cy="52825"/>
            </a:xfrm>
            <a:custGeom>
              <a:avLst/>
              <a:gdLst/>
              <a:ahLst/>
              <a:cxnLst/>
              <a:rect l="l" t="t" r="r" b="b"/>
              <a:pathLst>
                <a:path w="2329" h="2113" extrusionOk="0">
                  <a:moveTo>
                    <a:pt x="1819" y="0"/>
                  </a:moveTo>
                  <a:cubicBezTo>
                    <a:pt x="1334" y="0"/>
                    <a:pt x="1021" y="400"/>
                    <a:pt x="935" y="1090"/>
                  </a:cubicBezTo>
                  <a:cubicBezTo>
                    <a:pt x="919" y="1221"/>
                    <a:pt x="886" y="1336"/>
                    <a:pt x="821" y="1434"/>
                  </a:cubicBezTo>
                  <a:cubicBezTo>
                    <a:pt x="633" y="1760"/>
                    <a:pt x="253" y="1798"/>
                    <a:pt x="84" y="1798"/>
                  </a:cubicBezTo>
                  <a:cubicBezTo>
                    <a:pt x="33" y="1798"/>
                    <a:pt x="1" y="1795"/>
                    <a:pt x="1" y="1795"/>
                  </a:cubicBezTo>
                  <a:lnTo>
                    <a:pt x="1" y="1795"/>
                  </a:lnTo>
                  <a:cubicBezTo>
                    <a:pt x="131" y="1860"/>
                    <a:pt x="702" y="2113"/>
                    <a:pt x="1234" y="2113"/>
                  </a:cubicBezTo>
                  <a:cubicBezTo>
                    <a:pt x="1504" y="2113"/>
                    <a:pt x="1764" y="2048"/>
                    <a:pt x="1952" y="1860"/>
                  </a:cubicBezTo>
                  <a:cubicBezTo>
                    <a:pt x="2066" y="1746"/>
                    <a:pt x="2165" y="1598"/>
                    <a:pt x="2214" y="1434"/>
                  </a:cubicBezTo>
                  <a:cubicBezTo>
                    <a:pt x="2329" y="992"/>
                    <a:pt x="2083" y="565"/>
                    <a:pt x="1968" y="385"/>
                  </a:cubicBezTo>
                  <a:cubicBezTo>
                    <a:pt x="1870" y="270"/>
                    <a:pt x="1902" y="106"/>
                    <a:pt x="2033" y="24"/>
                  </a:cubicBezTo>
                  <a:cubicBezTo>
                    <a:pt x="1959" y="8"/>
                    <a:pt x="1887" y="0"/>
                    <a:pt x="181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1" name="Google Shape;2561;p2"/>
            <p:cNvSpPr/>
            <p:nvPr/>
          </p:nvSpPr>
          <p:spPr>
            <a:xfrm>
              <a:off x="1594500" y="2895900"/>
              <a:ext cx="74200" cy="48825"/>
            </a:xfrm>
            <a:custGeom>
              <a:avLst/>
              <a:gdLst/>
              <a:ahLst/>
              <a:cxnLst/>
              <a:rect l="l" t="t" r="r" b="b"/>
              <a:pathLst>
                <a:path w="2968" h="1953" extrusionOk="0">
                  <a:moveTo>
                    <a:pt x="2040" y="1"/>
                  </a:moveTo>
                  <a:cubicBezTo>
                    <a:pt x="332" y="1"/>
                    <a:pt x="295" y="1082"/>
                    <a:pt x="295" y="1365"/>
                  </a:cubicBezTo>
                  <a:cubicBezTo>
                    <a:pt x="295" y="1562"/>
                    <a:pt x="181" y="1726"/>
                    <a:pt x="0" y="1791"/>
                  </a:cubicBezTo>
                  <a:cubicBezTo>
                    <a:pt x="271" y="1904"/>
                    <a:pt x="509" y="1952"/>
                    <a:pt x="716" y="1952"/>
                  </a:cubicBezTo>
                  <a:cubicBezTo>
                    <a:pt x="1475" y="1952"/>
                    <a:pt x="1840" y="1306"/>
                    <a:pt x="2033" y="792"/>
                  </a:cubicBezTo>
                  <a:cubicBezTo>
                    <a:pt x="2197" y="415"/>
                    <a:pt x="2557" y="136"/>
                    <a:pt x="2967" y="87"/>
                  </a:cubicBezTo>
                  <a:cubicBezTo>
                    <a:pt x="2613" y="27"/>
                    <a:pt x="2306" y="1"/>
                    <a:pt x="204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2" name="Google Shape;2562;p2"/>
            <p:cNvSpPr/>
            <p:nvPr/>
          </p:nvSpPr>
          <p:spPr>
            <a:xfrm>
              <a:off x="1565800" y="2895225"/>
              <a:ext cx="36500" cy="28550"/>
            </a:xfrm>
            <a:custGeom>
              <a:avLst/>
              <a:gdLst/>
              <a:ahLst/>
              <a:cxnLst/>
              <a:rect l="l" t="t" r="r" b="b"/>
              <a:pathLst>
                <a:path w="1460" h="1142" extrusionOk="0">
                  <a:moveTo>
                    <a:pt x="485" y="1"/>
                  </a:moveTo>
                  <a:cubicBezTo>
                    <a:pt x="438" y="1"/>
                    <a:pt x="391" y="11"/>
                    <a:pt x="345" y="32"/>
                  </a:cubicBezTo>
                  <a:cubicBezTo>
                    <a:pt x="99" y="147"/>
                    <a:pt x="1" y="425"/>
                    <a:pt x="99" y="671"/>
                  </a:cubicBezTo>
                  <a:cubicBezTo>
                    <a:pt x="198" y="868"/>
                    <a:pt x="362" y="1032"/>
                    <a:pt x="575" y="1097"/>
                  </a:cubicBezTo>
                  <a:cubicBezTo>
                    <a:pt x="659" y="1127"/>
                    <a:pt x="743" y="1142"/>
                    <a:pt x="825" y="1142"/>
                  </a:cubicBezTo>
                  <a:cubicBezTo>
                    <a:pt x="968" y="1142"/>
                    <a:pt x="1106" y="1098"/>
                    <a:pt x="1230" y="1015"/>
                  </a:cubicBezTo>
                  <a:cubicBezTo>
                    <a:pt x="1378" y="884"/>
                    <a:pt x="1460" y="704"/>
                    <a:pt x="1460" y="507"/>
                  </a:cubicBezTo>
                  <a:lnTo>
                    <a:pt x="1460" y="507"/>
                  </a:lnTo>
                  <a:cubicBezTo>
                    <a:pt x="1460" y="507"/>
                    <a:pt x="1141" y="902"/>
                    <a:pt x="766" y="902"/>
                  </a:cubicBezTo>
                  <a:cubicBezTo>
                    <a:pt x="751" y="902"/>
                    <a:pt x="737" y="902"/>
                    <a:pt x="722" y="901"/>
                  </a:cubicBezTo>
                  <a:cubicBezTo>
                    <a:pt x="148" y="851"/>
                    <a:pt x="66" y="261"/>
                    <a:pt x="345" y="114"/>
                  </a:cubicBezTo>
                  <a:cubicBezTo>
                    <a:pt x="390" y="87"/>
                    <a:pt x="437" y="75"/>
                    <a:pt x="482" y="75"/>
                  </a:cubicBezTo>
                  <a:cubicBezTo>
                    <a:pt x="603" y="75"/>
                    <a:pt x="710" y="163"/>
                    <a:pt x="722" y="294"/>
                  </a:cubicBezTo>
                  <a:cubicBezTo>
                    <a:pt x="744" y="393"/>
                    <a:pt x="655" y="456"/>
                    <a:pt x="604" y="456"/>
                  </a:cubicBezTo>
                  <a:cubicBezTo>
                    <a:pt x="579" y="456"/>
                    <a:pt x="564" y="441"/>
                    <a:pt x="575" y="409"/>
                  </a:cubicBezTo>
                  <a:cubicBezTo>
                    <a:pt x="587" y="335"/>
                    <a:pt x="553" y="270"/>
                    <a:pt x="480" y="270"/>
                  </a:cubicBezTo>
                  <a:cubicBezTo>
                    <a:pt x="456" y="270"/>
                    <a:pt x="427" y="278"/>
                    <a:pt x="394" y="294"/>
                  </a:cubicBezTo>
                  <a:cubicBezTo>
                    <a:pt x="280" y="360"/>
                    <a:pt x="394" y="540"/>
                    <a:pt x="394" y="540"/>
                  </a:cubicBezTo>
                  <a:cubicBezTo>
                    <a:pt x="446" y="578"/>
                    <a:pt x="504" y="595"/>
                    <a:pt x="559" y="595"/>
                  </a:cubicBezTo>
                  <a:cubicBezTo>
                    <a:pt x="696" y="595"/>
                    <a:pt x="820" y="490"/>
                    <a:pt x="820" y="327"/>
                  </a:cubicBezTo>
                  <a:cubicBezTo>
                    <a:pt x="820" y="133"/>
                    <a:pt x="658" y="1"/>
                    <a:pt x="48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3" name="Google Shape;2563;p2"/>
            <p:cNvSpPr/>
            <p:nvPr/>
          </p:nvSpPr>
          <p:spPr>
            <a:xfrm>
              <a:off x="2154675" y="2931250"/>
              <a:ext cx="30350" cy="84450"/>
            </a:xfrm>
            <a:custGeom>
              <a:avLst/>
              <a:gdLst/>
              <a:ahLst/>
              <a:cxnLst/>
              <a:rect l="l" t="t" r="r" b="b"/>
              <a:pathLst>
                <a:path w="1214" h="3378" extrusionOk="0">
                  <a:moveTo>
                    <a:pt x="607" y="0"/>
                  </a:moveTo>
                  <a:lnTo>
                    <a:pt x="558" y="328"/>
                  </a:lnTo>
                  <a:cubicBezTo>
                    <a:pt x="525" y="607"/>
                    <a:pt x="443" y="869"/>
                    <a:pt x="295" y="1099"/>
                  </a:cubicBezTo>
                  <a:cubicBezTo>
                    <a:pt x="213" y="1197"/>
                    <a:pt x="148" y="1295"/>
                    <a:pt x="99" y="1410"/>
                  </a:cubicBezTo>
                  <a:cubicBezTo>
                    <a:pt x="0" y="1656"/>
                    <a:pt x="33" y="1951"/>
                    <a:pt x="230" y="2164"/>
                  </a:cubicBezTo>
                  <a:cubicBezTo>
                    <a:pt x="410" y="2426"/>
                    <a:pt x="525" y="2738"/>
                    <a:pt x="574" y="3049"/>
                  </a:cubicBezTo>
                  <a:cubicBezTo>
                    <a:pt x="590" y="3131"/>
                    <a:pt x="590" y="3377"/>
                    <a:pt x="607" y="3377"/>
                  </a:cubicBezTo>
                  <a:cubicBezTo>
                    <a:pt x="607" y="3377"/>
                    <a:pt x="623" y="3131"/>
                    <a:pt x="640" y="3049"/>
                  </a:cubicBezTo>
                  <a:cubicBezTo>
                    <a:pt x="672" y="2738"/>
                    <a:pt x="787" y="2426"/>
                    <a:pt x="984" y="2164"/>
                  </a:cubicBezTo>
                  <a:cubicBezTo>
                    <a:pt x="1164" y="1951"/>
                    <a:pt x="1213" y="1656"/>
                    <a:pt x="1098" y="1410"/>
                  </a:cubicBezTo>
                  <a:cubicBezTo>
                    <a:pt x="1049" y="1295"/>
                    <a:pt x="984" y="1197"/>
                    <a:pt x="918" y="1099"/>
                  </a:cubicBezTo>
                  <a:cubicBezTo>
                    <a:pt x="771" y="869"/>
                    <a:pt x="672" y="607"/>
                    <a:pt x="640" y="328"/>
                  </a:cubicBezTo>
                  <a:lnTo>
                    <a:pt x="607"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4" name="Google Shape;2564;p2"/>
            <p:cNvSpPr/>
            <p:nvPr/>
          </p:nvSpPr>
          <p:spPr>
            <a:xfrm>
              <a:off x="2024600" y="2671550"/>
              <a:ext cx="61250" cy="136800"/>
            </a:xfrm>
            <a:custGeom>
              <a:avLst/>
              <a:gdLst/>
              <a:ahLst/>
              <a:cxnLst/>
              <a:rect l="l" t="t" r="r" b="b"/>
              <a:pathLst>
                <a:path w="2450" h="5472" extrusionOk="0">
                  <a:moveTo>
                    <a:pt x="1007" y="1"/>
                  </a:moveTo>
                  <a:cubicBezTo>
                    <a:pt x="659" y="1"/>
                    <a:pt x="0" y="565"/>
                    <a:pt x="302" y="2439"/>
                  </a:cubicBezTo>
                  <a:cubicBezTo>
                    <a:pt x="614" y="4471"/>
                    <a:pt x="2187" y="5422"/>
                    <a:pt x="2449" y="5471"/>
                  </a:cubicBezTo>
                  <a:cubicBezTo>
                    <a:pt x="2449" y="5471"/>
                    <a:pt x="925" y="4488"/>
                    <a:pt x="794" y="2816"/>
                  </a:cubicBezTo>
                  <a:cubicBezTo>
                    <a:pt x="663" y="1144"/>
                    <a:pt x="1171" y="1095"/>
                    <a:pt x="1335" y="734"/>
                  </a:cubicBezTo>
                  <a:cubicBezTo>
                    <a:pt x="1482" y="373"/>
                    <a:pt x="1417" y="111"/>
                    <a:pt x="1089" y="13"/>
                  </a:cubicBezTo>
                  <a:cubicBezTo>
                    <a:pt x="1065" y="5"/>
                    <a:pt x="1037" y="1"/>
                    <a:pt x="100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5" name="Google Shape;2565;p2"/>
            <p:cNvSpPr/>
            <p:nvPr/>
          </p:nvSpPr>
          <p:spPr>
            <a:xfrm>
              <a:off x="1998125" y="2634275"/>
              <a:ext cx="131575" cy="177750"/>
            </a:xfrm>
            <a:custGeom>
              <a:avLst/>
              <a:gdLst/>
              <a:ahLst/>
              <a:cxnLst/>
              <a:rect l="l" t="t" r="r" b="b"/>
              <a:pathLst>
                <a:path w="5263" h="7110" extrusionOk="0">
                  <a:moveTo>
                    <a:pt x="3591" y="0"/>
                  </a:moveTo>
                  <a:cubicBezTo>
                    <a:pt x="3380" y="0"/>
                    <a:pt x="3183" y="27"/>
                    <a:pt x="3017" y="61"/>
                  </a:cubicBezTo>
                  <a:cubicBezTo>
                    <a:pt x="2574" y="127"/>
                    <a:pt x="2164" y="291"/>
                    <a:pt x="1820" y="553"/>
                  </a:cubicBezTo>
                  <a:cubicBezTo>
                    <a:pt x="1" y="1930"/>
                    <a:pt x="329" y="4290"/>
                    <a:pt x="869" y="5438"/>
                  </a:cubicBezTo>
                  <a:cubicBezTo>
                    <a:pt x="1165" y="6110"/>
                    <a:pt x="1640" y="6683"/>
                    <a:pt x="2263" y="7110"/>
                  </a:cubicBezTo>
                  <a:cubicBezTo>
                    <a:pt x="1673" y="6667"/>
                    <a:pt x="1214" y="6077"/>
                    <a:pt x="951" y="5405"/>
                  </a:cubicBezTo>
                  <a:cubicBezTo>
                    <a:pt x="443" y="4241"/>
                    <a:pt x="197" y="1979"/>
                    <a:pt x="1919" y="684"/>
                  </a:cubicBezTo>
                  <a:cubicBezTo>
                    <a:pt x="2345" y="376"/>
                    <a:pt x="2901" y="183"/>
                    <a:pt x="3416" y="183"/>
                  </a:cubicBezTo>
                  <a:cubicBezTo>
                    <a:pt x="3832" y="183"/>
                    <a:pt x="4221" y="309"/>
                    <a:pt x="4492" y="602"/>
                  </a:cubicBezTo>
                  <a:cubicBezTo>
                    <a:pt x="5138" y="1232"/>
                    <a:pt x="4654" y="2291"/>
                    <a:pt x="3966" y="2291"/>
                  </a:cubicBezTo>
                  <a:cubicBezTo>
                    <a:pt x="3956" y="2291"/>
                    <a:pt x="3945" y="2291"/>
                    <a:pt x="3935" y="2291"/>
                  </a:cubicBezTo>
                  <a:cubicBezTo>
                    <a:pt x="3905" y="2294"/>
                    <a:pt x="3875" y="2296"/>
                    <a:pt x="3845" y="2296"/>
                  </a:cubicBezTo>
                  <a:cubicBezTo>
                    <a:pt x="3584" y="2296"/>
                    <a:pt x="3344" y="2167"/>
                    <a:pt x="3197" y="1946"/>
                  </a:cubicBezTo>
                  <a:cubicBezTo>
                    <a:pt x="3148" y="1832"/>
                    <a:pt x="3115" y="1700"/>
                    <a:pt x="3131" y="1586"/>
                  </a:cubicBezTo>
                  <a:cubicBezTo>
                    <a:pt x="3151" y="1329"/>
                    <a:pt x="3231" y="1251"/>
                    <a:pt x="3287" y="1251"/>
                  </a:cubicBezTo>
                  <a:cubicBezTo>
                    <a:pt x="3324" y="1251"/>
                    <a:pt x="3351" y="1284"/>
                    <a:pt x="3345" y="1323"/>
                  </a:cubicBezTo>
                  <a:cubicBezTo>
                    <a:pt x="3301" y="1555"/>
                    <a:pt x="3488" y="1761"/>
                    <a:pt x="3712" y="1761"/>
                  </a:cubicBezTo>
                  <a:cubicBezTo>
                    <a:pt x="3742" y="1761"/>
                    <a:pt x="3773" y="1757"/>
                    <a:pt x="3804" y="1750"/>
                  </a:cubicBezTo>
                  <a:cubicBezTo>
                    <a:pt x="4213" y="1700"/>
                    <a:pt x="4312" y="1160"/>
                    <a:pt x="3951" y="946"/>
                  </a:cubicBezTo>
                  <a:cubicBezTo>
                    <a:pt x="3857" y="900"/>
                    <a:pt x="3759" y="878"/>
                    <a:pt x="3663" y="878"/>
                  </a:cubicBezTo>
                  <a:cubicBezTo>
                    <a:pt x="3355" y="878"/>
                    <a:pt x="3067" y="1101"/>
                    <a:pt x="3017" y="1438"/>
                  </a:cubicBezTo>
                  <a:cubicBezTo>
                    <a:pt x="2951" y="1766"/>
                    <a:pt x="3115" y="2094"/>
                    <a:pt x="3410" y="2258"/>
                  </a:cubicBezTo>
                  <a:lnTo>
                    <a:pt x="3443" y="2274"/>
                  </a:lnTo>
                  <a:lnTo>
                    <a:pt x="3459" y="2274"/>
                  </a:lnTo>
                  <a:cubicBezTo>
                    <a:pt x="3541" y="2323"/>
                    <a:pt x="3656" y="2356"/>
                    <a:pt x="3754" y="2389"/>
                  </a:cubicBezTo>
                  <a:cubicBezTo>
                    <a:pt x="3850" y="2411"/>
                    <a:pt x="3945" y="2421"/>
                    <a:pt x="4037" y="2421"/>
                  </a:cubicBezTo>
                  <a:cubicBezTo>
                    <a:pt x="4643" y="2421"/>
                    <a:pt x="5158" y="1983"/>
                    <a:pt x="5230" y="1471"/>
                  </a:cubicBezTo>
                  <a:cubicBezTo>
                    <a:pt x="5262" y="1061"/>
                    <a:pt x="5115" y="651"/>
                    <a:pt x="4803" y="389"/>
                  </a:cubicBezTo>
                  <a:cubicBezTo>
                    <a:pt x="4420" y="91"/>
                    <a:pt x="3982" y="0"/>
                    <a:pt x="359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6" name="Google Shape;2566;p2"/>
            <p:cNvSpPr/>
            <p:nvPr/>
          </p:nvSpPr>
          <p:spPr>
            <a:xfrm>
              <a:off x="2078450" y="2587750"/>
              <a:ext cx="182775" cy="128400"/>
            </a:xfrm>
            <a:custGeom>
              <a:avLst/>
              <a:gdLst/>
              <a:ahLst/>
              <a:cxnLst/>
              <a:rect l="l" t="t" r="r" b="b"/>
              <a:pathLst>
                <a:path w="7311" h="5136" extrusionOk="0">
                  <a:moveTo>
                    <a:pt x="1752" y="1"/>
                  </a:moveTo>
                  <a:cubicBezTo>
                    <a:pt x="1358" y="1"/>
                    <a:pt x="964" y="172"/>
                    <a:pt x="689" y="496"/>
                  </a:cubicBezTo>
                  <a:cubicBezTo>
                    <a:pt x="604" y="628"/>
                    <a:pt x="459" y="701"/>
                    <a:pt x="311" y="701"/>
                  </a:cubicBezTo>
                  <a:cubicBezTo>
                    <a:pt x="202" y="701"/>
                    <a:pt x="91" y="662"/>
                    <a:pt x="0" y="578"/>
                  </a:cubicBezTo>
                  <a:lnTo>
                    <a:pt x="0" y="578"/>
                  </a:lnTo>
                  <a:cubicBezTo>
                    <a:pt x="33" y="955"/>
                    <a:pt x="50" y="1021"/>
                    <a:pt x="1754" y="1742"/>
                  </a:cubicBezTo>
                  <a:cubicBezTo>
                    <a:pt x="3066" y="2283"/>
                    <a:pt x="3508" y="4250"/>
                    <a:pt x="3656" y="5135"/>
                  </a:cubicBezTo>
                  <a:cubicBezTo>
                    <a:pt x="3787" y="4250"/>
                    <a:pt x="4229" y="2283"/>
                    <a:pt x="5541" y="1742"/>
                  </a:cubicBezTo>
                  <a:cubicBezTo>
                    <a:pt x="7245" y="1021"/>
                    <a:pt x="7278" y="955"/>
                    <a:pt x="7311" y="578"/>
                  </a:cubicBezTo>
                  <a:lnTo>
                    <a:pt x="7311" y="578"/>
                  </a:lnTo>
                  <a:cubicBezTo>
                    <a:pt x="7221" y="662"/>
                    <a:pt x="7110" y="701"/>
                    <a:pt x="6999" y="701"/>
                  </a:cubicBezTo>
                  <a:cubicBezTo>
                    <a:pt x="6849" y="701"/>
                    <a:pt x="6701" y="628"/>
                    <a:pt x="6606" y="496"/>
                  </a:cubicBezTo>
                  <a:cubicBezTo>
                    <a:pt x="6341" y="172"/>
                    <a:pt x="5951" y="1"/>
                    <a:pt x="5555" y="1"/>
                  </a:cubicBezTo>
                  <a:cubicBezTo>
                    <a:pt x="5290" y="1"/>
                    <a:pt x="5023" y="77"/>
                    <a:pt x="4787" y="234"/>
                  </a:cubicBezTo>
                  <a:cubicBezTo>
                    <a:pt x="4229" y="644"/>
                    <a:pt x="3836" y="1463"/>
                    <a:pt x="3656" y="2660"/>
                  </a:cubicBezTo>
                  <a:cubicBezTo>
                    <a:pt x="3459" y="1463"/>
                    <a:pt x="3082" y="644"/>
                    <a:pt x="2508" y="234"/>
                  </a:cubicBezTo>
                  <a:cubicBezTo>
                    <a:pt x="2279" y="77"/>
                    <a:pt x="2015" y="1"/>
                    <a:pt x="175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7" name="Google Shape;2567;p2"/>
            <p:cNvSpPr/>
            <p:nvPr/>
          </p:nvSpPr>
          <p:spPr>
            <a:xfrm>
              <a:off x="2136650" y="2516550"/>
              <a:ext cx="66800" cy="110675"/>
            </a:xfrm>
            <a:custGeom>
              <a:avLst/>
              <a:gdLst/>
              <a:ahLst/>
              <a:cxnLst/>
              <a:rect l="l" t="t" r="r" b="b"/>
              <a:pathLst>
                <a:path w="2672" h="4427" extrusionOk="0">
                  <a:moveTo>
                    <a:pt x="1328" y="0"/>
                  </a:moveTo>
                  <a:cubicBezTo>
                    <a:pt x="1246" y="148"/>
                    <a:pt x="1131" y="296"/>
                    <a:pt x="1000" y="427"/>
                  </a:cubicBezTo>
                  <a:cubicBezTo>
                    <a:pt x="557" y="853"/>
                    <a:pt x="0" y="1722"/>
                    <a:pt x="721" y="2902"/>
                  </a:cubicBezTo>
                  <a:cubicBezTo>
                    <a:pt x="1000" y="3377"/>
                    <a:pt x="1213" y="3885"/>
                    <a:pt x="1328" y="4426"/>
                  </a:cubicBezTo>
                  <a:cubicBezTo>
                    <a:pt x="1442" y="3885"/>
                    <a:pt x="1656" y="3377"/>
                    <a:pt x="1934" y="2902"/>
                  </a:cubicBezTo>
                  <a:cubicBezTo>
                    <a:pt x="2672" y="1722"/>
                    <a:pt x="2098" y="853"/>
                    <a:pt x="1656" y="427"/>
                  </a:cubicBezTo>
                  <a:cubicBezTo>
                    <a:pt x="1524" y="296"/>
                    <a:pt x="1410" y="148"/>
                    <a:pt x="132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8" name="Google Shape;2568;p2"/>
            <p:cNvSpPr/>
            <p:nvPr/>
          </p:nvSpPr>
          <p:spPr>
            <a:xfrm>
              <a:off x="2093200" y="2411575"/>
              <a:ext cx="152875" cy="167700"/>
            </a:xfrm>
            <a:custGeom>
              <a:avLst/>
              <a:gdLst/>
              <a:ahLst/>
              <a:cxnLst/>
              <a:rect l="l" t="t" r="r" b="b"/>
              <a:pathLst>
                <a:path w="6115" h="6708" extrusionOk="0">
                  <a:moveTo>
                    <a:pt x="1595" y="1"/>
                  </a:moveTo>
                  <a:cubicBezTo>
                    <a:pt x="1199" y="1"/>
                    <a:pt x="814" y="156"/>
                    <a:pt x="591" y="446"/>
                  </a:cubicBezTo>
                  <a:cubicBezTo>
                    <a:pt x="1" y="1102"/>
                    <a:pt x="476" y="2069"/>
                    <a:pt x="1132" y="2101"/>
                  </a:cubicBezTo>
                  <a:cubicBezTo>
                    <a:pt x="1151" y="2102"/>
                    <a:pt x="1169" y="2103"/>
                    <a:pt x="1188" y="2103"/>
                  </a:cubicBezTo>
                  <a:cubicBezTo>
                    <a:pt x="1800" y="2103"/>
                    <a:pt x="2013" y="1584"/>
                    <a:pt x="1886" y="1282"/>
                  </a:cubicBezTo>
                  <a:cubicBezTo>
                    <a:pt x="1829" y="1113"/>
                    <a:pt x="1677" y="993"/>
                    <a:pt x="1500" y="993"/>
                  </a:cubicBezTo>
                  <a:cubicBezTo>
                    <a:pt x="1471" y="993"/>
                    <a:pt x="1441" y="996"/>
                    <a:pt x="1410" y="1003"/>
                  </a:cubicBezTo>
                  <a:cubicBezTo>
                    <a:pt x="1263" y="1020"/>
                    <a:pt x="1148" y="1167"/>
                    <a:pt x="1164" y="1315"/>
                  </a:cubicBezTo>
                  <a:cubicBezTo>
                    <a:pt x="1164" y="1470"/>
                    <a:pt x="1289" y="1567"/>
                    <a:pt x="1414" y="1567"/>
                  </a:cubicBezTo>
                  <a:cubicBezTo>
                    <a:pt x="1486" y="1567"/>
                    <a:pt x="1559" y="1534"/>
                    <a:pt x="1607" y="1462"/>
                  </a:cubicBezTo>
                  <a:cubicBezTo>
                    <a:pt x="1647" y="1400"/>
                    <a:pt x="1690" y="1375"/>
                    <a:pt x="1729" y="1375"/>
                  </a:cubicBezTo>
                  <a:cubicBezTo>
                    <a:pt x="1802" y="1375"/>
                    <a:pt x="1858" y="1464"/>
                    <a:pt x="1836" y="1560"/>
                  </a:cubicBezTo>
                  <a:cubicBezTo>
                    <a:pt x="1748" y="1801"/>
                    <a:pt x="1523" y="1943"/>
                    <a:pt x="1289" y="1943"/>
                  </a:cubicBezTo>
                  <a:cubicBezTo>
                    <a:pt x="1220" y="1943"/>
                    <a:pt x="1150" y="1931"/>
                    <a:pt x="1082" y="1905"/>
                  </a:cubicBezTo>
                  <a:cubicBezTo>
                    <a:pt x="673" y="1790"/>
                    <a:pt x="459" y="1052"/>
                    <a:pt x="1017" y="659"/>
                  </a:cubicBezTo>
                  <a:cubicBezTo>
                    <a:pt x="1140" y="572"/>
                    <a:pt x="1320" y="526"/>
                    <a:pt x="1521" y="526"/>
                  </a:cubicBezTo>
                  <a:cubicBezTo>
                    <a:pt x="2119" y="526"/>
                    <a:pt x="2906" y="935"/>
                    <a:pt x="2967" y="1905"/>
                  </a:cubicBezTo>
                  <a:cubicBezTo>
                    <a:pt x="2951" y="3085"/>
                    <a:pt x="2033" y="4118"/>
                    <a:pt x="1771" y="4888"/>
                  </a:cubicBezTo>
                  <a:cubicBezTo>
                    <a:pt x="1410" y="5986"/>
                    <a:pt x="1869" y="6658"/>
                    <a:pt x="1902" y="6707"/>
                  </a:cubicBezTo>
                  <a:cubicBezTo>
                    <a:pt x="1623" y="6150"/>
                    <a:pt x="1607" y="5494"/>
                    <a:pt x="1853" y="4921"/>
                  </a:cubicBezTo>
                  <a:cubicBezTo>
                    <a:pt x="2049" y="4396"/>
                    <a:pt x="2492" y="3839"/>
                    <a:pt x="2803" y="3150"/>
                  </a:cubicBezTo>
                  <a:cubicBezTo>
                    <a:pt x="2918" y="2921"/>
                    <a:pt x="3000" y="2691"/>
                    <a:pt x="3066" y="2446"/>
                  </a:cubicBezTo>
                  <a:cubicBezTo>
                    <a:pt x="3115" y="2691"/>
                    <a:pt x="3197" y="2921"/>
                    <a:pt x="3312" y="3150"/>
                  </a:cubicBezTo>
                  <a:cubicBezTo>
                    <a:pt x="3639" y="3839"/>
                    <a:pt x="4066" y="4396"/>
                    <a:pt x="4279" y="4921"/>
                  </a:cubicBezTo>
                  <a:cubicBezTo>
                    <a:pt x="4523" y="5490"/>
                    <a:pt x="4492" y="6141"/>
                    <a:pt x="4235" y="6695"/>
                  </a:cubicBezTo>
                  <a:lnTo>
                    <a:pt x="4235" y="6695"/>
                  </a:lnTo>
                  <a:cubicBezTo>
                    <a:pt x="4290" y="6590"/>
                    <a:pt x="4687" y="5932"/>
                    <a:pt x="4344" y="4888"/>
                  </a:cubicBezTo>
                  <a:cubicBezTo>
                    <a:pt x="4098" y="4118"/>
                    <a:pt x="3180" y="3085"/>
                    <a:pt x="3164" y="1905"/>
                  </a:cubicBezTo>
                  <a:cubicBezTo>
                    <a:pt x="3225" y="935"/>
                    <a:pt x="4003" y="526"/>
                    <a:pt x="4597" y="526"/>
                  </a:cubicBezTo>
                  <a:cubicBezTo>
                    <a:pt x="4796" y="526"/>
                    <a:pt x="4975" y="572"/>
                    <a:pt x="5098" y="659"/>
                  </a:cubicBezTo>
                  <a:cubicBezTo>
                    <a:pt x="5672" y="1052"/>
                    <a:pt x="5459" y="1790"/>
                    <a:pt x="5049" y="1905"/>
                  </a:cubicBezTo>
                  <a:cubicBezTo>
                    <a:pt x="4978" y="1931"/>
                    <a:pt x="4905" y="1943"/>
                    <a:pt x="4834" y="1943"/>
                  </a:cubicBezTo>
                  <a:cubicBezTo>
                    <a:pt x="4593" y="1943"/>
                    <a:pt x="4371" y="1801"/>
                    <a:pt x="4295" y="1560"/>
                  </a:cubicBezTo>
                  <a:cubicBezTo>
                    <a:pt x="4274" y="1464"/>
                    <a:pt x="4322" y="1375"/>
                    <a:pt x="4391" y="1375"/>
                  </a:cubicBezTo>
                  <a:cubicBezTo>
                    <a:pt x="4427" y="1375"/>
                    <a:pt x="4468" y="1400"/>
                    <a:pt x="4508" y="1462"/>
                  </a:cubicBezTo>
                  <a:cubicBezTo>
                    <a:pt x="4562" y="1534"/>
                    <a:pt x="4639" y="1567"/>
                    <a:pt x="4713" y="1567"/>
                  </a:cubicBezTo>
                  <a:cubicBezTo>
                    <a:pt x="4840" y="1567"/>
                    <a:pt x="4961" y="1470"/>
                    <a:pt x="4951" y="1315"/>
                  </a:cubicBezTo>
                  <a:cubicBezTo>
                    <a:pt x="4967" y="1167"/>
                    <a:pt x="4852" y="1020"/>
                    <a:pt x="4705" y="1003"/>
                  </a:cubicBezTo>
                  <a:cubicBezTo>
                    <a:pt x="4677" y="996"/>
                    <a:pt x="4648" y="993"/>
                    <a:pt x="4620" y="993"/>
                  </a:cubicBezTo>
                  <a:cubicBezTo>
                    <a:pt x="4451" y="993"/>
                    <a:pt x="4288" y="1113"/>
                    <a:pt x="4246" y="1282"/>
                  </a:cubicBezTo>
                  <a:cubicBezTo>
                    <a:pt x="4119" y="1584"/>
                    <a:pt x="4347" y="2103"/>
                    <a:pt x="4930" y="2103"/>
                  </a:cubicBezTo>
                  <a:cubicBezTo>
                    <a:pt x="4947" y="2103"/>
                    <a:pt x="4965" y="2102"/>
                    <a:pt x="4984" y="2101"/>
                  </a:cubicBezTo>
                  <a:cubicBezTo>
                    <a:pt x="5623" y="2069"/>
                    <a:pt x="6115" y="1102"/>
                    <a:pt x="5541" y="446"/>
                  </a:cubicBezTo>
                  <a:cubicBezTo>
                    <a:pt x="5310" y="156"/>
                    <a:pt x="4921" y="1"/>
                    <a:pt x="4523" y="1"/>
                  </a:cubicBezTo>
                  <a:cubicBezTo>
                    <a:pt x="4044" y="1"/>
                    <a:pt x="3553" y="225"/>
                    <a:pt x="3312" y="708"/>
                  </a:cubicBezTo>
                  <a:cubicBezTo>
                    <a:pt x="3197" y="888"/>
                    <a:pt x="3115" y="1069"/>
                    <a:pt x="3066" y="1282"/>
                  </a:cubicBezTo>
                  <a:cubicBezTo>
                    <a:pt x="3017" y="1069"/>
                    <a:pt x="2918" y="888"/>
                    <a:pt x="2803" y="708"/>
                  </a:cubicBezTo>
                  <a:cubicBezTo>
                    <a:pt x="2562" y="225"/>
                    <a:pt x="2071" y="1"/>
                    <a:pt x="1595" y="1"/>
                  </a:cubicBezTo>
                  <a:close/>
                  <a:moveTo>
                    <a:pt x="4235" y="6695"/>
                  </a:moveTo>
                  <a:cubicBezTo>
                    <a:pt x="4232" y="6701"/>
                    <a:pt x="4230" y="6705"/>
                    <a:pt x="4230" y="6707"/>
                  </a:cubicBezTo>
                  <a:cubicBezTo>
                    <a:pt x="4231" y="6703"/>
                    <a:pt x="4233" y="6699"/>
                    <a:pt x="4235" y="6695"/>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9" name="Google Shape;2569;p2"/>
            <p:cNvSpPr/>
            <p:nvPr/>
          </p:nvSpPr>
          <p:spPr>
            <a:xfrm>
              <a:off x="1969850" y="2496875"/>
              <a:ext cx="129925" cy="204925"/>
            </a:xfrm>
            <a:custGeom>
              <a:avLst/>
              <a:gdLst/>
              <a:ahLst/>
              <a:cxnLst/>
              <a:rect l="l" t="t" r="r" b="b"/>
              <a:pathLst>
                <a:path w="5197" h="8197" extrusionOk="0">
                  <a:moveTo>
                    <a:pt x="4115" y="0"/>
                  </a:moveTo>
                  <a:lnTo>
                    <a:pt x="4115" y="0"/>
                  </a:lnTo>
                  <a:cubicBezTo>
                    <a:pt x="4115" y="0"/>
                    <a:pt x="4115" y="0"/>
                    <a:pt x="4115" y="1"/>
                  </a:cubicBezTo>
                  <a:cubicBezTo>
                    <a:pt x="4115" y="1"/>
                    <a:pt x="4115" y="1"/>
                    <a:pt x="4115" y="1"/>
                  </a:cubicBezTo>
                  <a:lnTo>
                    <a:pt x="4115" y="1"/>
                  </a:lnTo>
                  <a:cubicBezTo>
                    <a:pt x="4115" y="1"/>
                    <a:pt x="4115" y="0"/>
                    <a:pt x="4115" y="0"/>
                  </a:cubicBezTo>
                  <a:close/>
                  <a:moveTo>
                    <a:pt x="4115" y="1"/>
                  </a:moveTo>
                  <a:cubicBezTo>
                    <a:pt x="4119" y="27"/>
                    <a:pt x="4167" y="615"/>
                    <a:pt x="3787" y="820"/>
                  </a:cubicBezTo>
                  <a:cubicBezTo>
                    <a:pt x="3410" y="1050"/>
                    <a:pt x="2836" y="1525"/>
                    <a:pt x="3427" y="2050"/>
                  </a:cubicBezTo>
                  <a:cubicBezTo>
                    <a:pt x="4033" y="2558"/>
                    <a:pt x="4197" y="3328"/>
                    <a:pt x="3672" y="4066"/>
                  </a:cubicBezTo>
                  <a:cubicBezTo>
                    <a:pt x="3672" y="4066"/>
                    <a:pt x="3984" y="2951"/>
                    <a:pt x="3246" y="2476"/>
                  </a:cubicBezTo>
                  <a:cubicBezTo>
                    <a:pt x="3037" y="2336"/>
                    <a:pt x="2871" y="2299"/>
                    <a:pt x="2755" y="2299"/>
                  </a:cubicBezTo>
                  <a:cubicBezTo>
                    <a:pt x="2626" y="2299"/>
                    <a:pt x="2558" y="2345"/>
                    <a:pt x="2558" y="2345"/>
                  </a:cubicBezTo>
                  <a:cubicBezTo>
                    <a:pt x="2623" y="2476"/>
                    <a:pt x="2656" y="2623"/>
                    <a:pt x="2673" y="2771"/>
                  </a:cubicBezTo>
                  <a:cubicBezTo>
                    <a:pt x="2689" y="2984"/>
                    <a:pt x="2197" y="3345"/>
                    <a:pt x="2541" y="3738"/>
                  </a:cubicBezTo>
                  <a:cubicBezTo>
                    <a:pt x="2902" y="4131"/>
                    <a:pt x="3131" y="4918"/>
                    <a:pt x="1935" y="5787"/>
                  </a:cubicBezTo>
                  <a:cubicBezTo>
                    <a:pt x="1935" y="5787"/>
                    <a:pt x="2541" y="4426"/>
                    <a:pt x="2181" y="3722"/>
                  </a:cubicBezTo>
                  <a:cubicBezTo>
                    <a:pt x="1820" y="3017"/>
                    <a:pt x="1361" y="3131"/>
                    <a:pt x="951" y="2558"/>
                  </a:cubicBezTo>
                  <a:cubicBezTo>
                    <a:pt x="951" y="2558"/>
                    <a:pt x="1" y="3066"/>
                    <a:pt x="738" y="4230"/>
                  </a:cubicBezTo>
                  <a:cubicBezTo>
                    <a:pt x="1607" y="5574"/>
                    <a:pt x="542" y="7262"/>
                    <a:pt x="1460" y="8196"/>
                  </a:cubicBezTo>
                  <a:cubicBezTo>
                    <a:pt x="1460" y="8196"/>
                    <a:pt x="1410" y="6836"/>
                    <a:pt x="2673" y="5607"/>
                  </a:cubicBezTo>
                  <a:cubicBezTo>
                    <a:pt x="3935" y="4377"/>
                    <a:pt x="5197" y="2853"/>
                    <a:pt x="41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0" name="Google Shape;2570;p2"/>
            <p:cNvSpPr/>
            <p:nvPr/>
          </p:nvSpPr>
          <p:spPr>
            <a:xfrm>
              <a:off x="2084175" y="2471075"/>
              <a:ext cx="75850" cy="113125"/>
            </a:xfrm>
            <a:custGeom>
              <a:avLst/>
              <a:gdLst/>
              <a:ahLst/>
              <a:cxnLst/>
              <a:rect l="l" t="t" r="r" b="b"/>
              <a:pathLst>
                <a:path w="3034" h="4525" extrusionOk="0">
                  <a:moveTo>
                    <a:pt x="2591" y="0"/>
                  </a:moveTo>
                  <a:lnTo>
                    <a:pt x="2591" y="0"/>
                  </a:lnTo>
                  <a:cubicBezTo>
                    <a:pt x="2542" y="279"/>
                    <a:pt x="2279" y="541"/>
                    <a:pt x="1624" y="820"/>
                  </a:cubicBezTo>
                  <a:cubicBezTo>
                    <a:pt x="984" y="1115"/>
                    <a:pt x="1214" y="1934"/>
                    <a:pt x="1279" y="2131"/>
                  </a:cubicBezTo>
                  <a:cubicBezTo>
                    <a:pt x="1344" y="2307"/>
                    <a:pt x="1392" y="2656"/>
                    <a:pt x="1195" y="2656"/>
                  </a:cubicBezTo>
                  <a:cubicBezTo>
                    <a:pt x="1190" y="2656"/>
                    <a:pt x="1186" y="2656"/>
                    <a:pt x="1181" y="2655"/>
                  </a:cubicBezTo>
                  <a:cubicBezTo>
                    <a:pt x="952" y="2623"/>
                    <a:pt x="1001" y="2508"/>
                    <a:pt x="1099" y="1836"/>
                  </a:cubicBezTo>
                  <a:cubicBezTo>
                    <a:pt x="1175" y="1316"/>
                    <a:pt x="839" y="1257"/>
                    <a:pt x="683" y="1257"/>
                  </a:cubicBezTo>
                  <a:cubicBezTo>
                    <a:pt x="638" y="1257"/>
                    <a:pt x="607" y="1262"/>
                    <a:pt x="607" y="1262"/>
                  </a:cubicBezTo>
                  <a:cubicBezTo>
                    <a:pt x="739" y="1426"/>
                    <a:pt x="739" y="1672"/>
                    <a:pt x="607" y="1836"/>
                  </a:cubicBezTo>
                  <a:cubicBezTo>
                    <a:pt x="345" y="2082"/>
                    <a:pt x="50" y="2360"/>
                    <a:pt x="312" y="3114"/>
                  </a:cubicBezTo>
                  <a:cubicBezTo>
                    <a:pt x="575" y="3868"/>
                    <a:pt x="1" y="4524"/>
                    <a:pt x="1" y="4524"/>
                  </a:cubicBezTo>
                  <a:cubicBezTo>
                    <a:pt x="3033" y="2016"/>
                    <a:pt x="2591" y="0"/>
                    <a:pt x="259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1" name="Google Shape;2571;p2"/>
            <p:cNvSpPr/>
            <p:nvPr/>
          </p:nvSpPr>
          <p:spPr>
            <a:xfrm>
              <a:off x="1933800" y="2685800"/>
              <a:ext cx="89775" cy="106550"/>
            </a:xfrm>
            <a:custGeom>
              <a:avLst/>
              <a:gdLst/>
              <a:ahLst/>
              <a:cxnLst/>
              <a:rect l="l" t="t" r="r" b="b"/>
              <a:pathLst>
                <a:path w="3591" h="4262" extrusionOk="0">
                  <a:moveTo>
                    <a:pt x="1869" y="0"/>
                  </a:moveTo>
                  <a:cubicBezTo>
                    <a:pt x="1869" y="0"/>
                    <a:pt x="2000" y="279"/>
                    <a:pt x="1656" y="525"/>
                  </a:cubicBezTo>
                  <a:cubicBezTo>
                    <a:pt x="1312" y="770"/>
                    <a:pt x="0" y="2426"/>
                    <a:pt x="3590" y="4262"/>
                  </a:cubicBezTo>
                  <a:cubicBezTo>
                    <a:pt x="3590" y="4262"/>
                    <a:pt x="2738" y="3770"/>
                    <a:pt x="2639" y="2475"/>
                  </a:cubicBezTo>
                  <a:cubicBezTo>
                    <a:pt x="2541" y="1180"/>
                    <a:pt x="2820" y="508"/>
                    <a:pt x="18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2" name="Google Shape;2572;p2"/>
            <p:cNvSpPr/>
            <p:nvPr/>
          </p:nvSpPr>
          <p:spPr>
            <a:xfrm>
              <a:off x="1824375" y="2751200"/>
              <a:ext cx="197150" cy="145025"/>
            </a:xfrm>
            <a:custGeom>
              <a:avLst/>
              <a:gdLst/>
              <a:ahLst/>
              <a:cxnLst/>
              <a:rect l="l" t="t" r="r" b="b"/>
              <a:pathLst>
                <a:path w="7886" h="5801" extrusionOk="0">
                  <a:moveTo>
                    <a:pt x="4668" y="0"/>
                  </a:moveTo>
                  <a:cubicBezTo>
                    <a:pt x="4526" y="0"/>
                    <a:pt x="4390" y="45"/>
                    <a:pt x="4263" y="138"/>
                  </a:cubicBezTo>
                  <a:cubicBezTo>
                    <a:pt x="3898" y="402"/>
                    <a:pt x="3678" y="608"/>
                    <a:pt x="3491" y="608"/>
                  </a:cubicBezTo>
                  <a:cubicBezTo>
                    <a:pt x="3435" y="608"/>
                    <a:pt x="3382" y="589"/>
                    <a:pt x="3328" y="548"/>
                  </a:cubicBezTo>
                  <a:lnTo>
                    <a:pt x="3328" y="548"/>
                  </a:lnTo>
                  <a:cubicBezTo>
                    <a:pt x="3328" y="548"/>
                    <a:pt x="3017" y="1187"/>
                    <a:pt x="3705" y="1384"/>
                  </a:cubicBezTo>
                  <a:cubicBezTo>
                    <a:pt x="4377" y="1597"/>
                    <a:pt x="4853" y="1728"/>
                    <a:pt x="4754" y="2105"/>
                  </a:cubicBezTo>
                  <a:cubicBezTo>
                    <a:pt x="4656" y="2482"/>
                    <a:pt x="3705" y="2547"/>
                    <a:pt x="2591" y="2711"/>
                  </a:cubicBezTo>
                  <a:cubicBezTo>
                    <a:pt x="1476" y="2875"/>
                    <a:pt x="591" y="3170"/>
                    <a:pt x="624" y="4137"/>
                  </a:cubicBezTo>
                  <a:cubicBezTo>
                    <a:pt x="649" y="4884"/>
                    <a:pt x="508" y="5249"/>
                    <a:pt x="255" y="5249"/>
                  </a:cubicBezTo>
                  <a:cubicBezTo>
                    <a:pt x="179" y="5249"/>
                    <a:pt x="94" y="5217"/>
                    <a:pt x="1" y="5154"/>
                  </a:cubicBezTo>
                  <a:lnTo>
                    <a:pt x="1" y="5154"/>
                  </a:lnTo>
                  <a:cubicBezTo>
                    <a:pt x="1" y="5154"/>
                    <a:pt x="262" y="5800"/>
                    <a:pt x="1218" y="5800"/>
                  </a:cubicBezTo>
                  <a:cubicBezTo>
                    <a:pt x="1411" y="5800"/>
                    <a:pt x="1633" y="5774"/>
                    <a:pt x="1886" y="5711"/>
                  </a:cubicBezTo>
                  <a:cubicBezTo>
                    <a:pt x="3394" y="5334"/>
                    <a:pt x="3574" y="4121"/>
                    <a:pt x="4213" y="3367"/>
                  </a:cubicBezTo>
                  <a:cubicBezTo>
                    <a:pt x="4853" y="2613"/>
                    <a:pt x="5492" y="1990"/>
                    <a:pt x="7885" y="1924"/>
                  </a:cubicBezTo>
                  <a:cubicBezTo>
                    <a:pt x="7885" y="1924"/>
                    <a:pt x="6426" y="1810"/>
                    <a:pt x="5869" y="957"/>
                  </a:cubicBezTo>
                  <a:cubicBezTo>
                    <a:pt x="5473" y="334"/>
                    <a:pt x="5052" y="0"/>
                    <a:pt x="46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3" name="Google Shape;2573;p2"/>
            <p:cNvSpPr/>
            <p:nvPr/>
          </p:nvSpPr>
          <p:spPr>
            <a:xfrm>
              <a:off x="1924775" y="2811075"/>
              <a:ext cx="192225" cy="157075"/>
            </a:xfrm>
            <a:custGeom>
              <a:avLst/>
              <a:gdLst/>
              <a:ahLst/>
              <a:cxnLst/>
              <a:rect l="l" t="t" r="r" b="b"/>
              <a:pathLst>
                <a:path w="7689" h="6283" extrusionOk="0">
                  <a:moveTo>
                    <a:pt x="3400" y="1"/>
                  </a:moveTo>
                  <a:cubicBezTo>
                    <a:pt x="3344" y="1"/>
                    <a:pt x="3287" y="2"/>
                    <a:pt x="3230" y="5"/>
                  </a:cubicBezTo>
                  <a:cubicBezTo>
                    <a:pt x="2656" y="5"/>
                    <a:pt x="2115" y="169"/>
                    <a:pt x="1623" y="464"/>
                  </a:cubicBezTo>
                  <a:cubicBezTo>
                    <a:pt x="1443" y="546"/>
                    <a:pt x="1279" y="677"/>
                    <a:pt x="1148" y="808"/>
                  </a:cubicBezTo>
                  <a:cubicBezTo>
                    <a:pt x="1" y="1808"/>
                    <a:pt x="361" y="3873"/>
                    <a:pt x="1705" y="4201"/>
                  </a:cubicBezTo>
                  <a:cubicBezTo>
                    <a:pt x="1847" y="4239"/>
                    <a:pt x="1990" y="4258"/>
                    <a:pt x="2132" y="4258"/>
                  </a:cubicBezTo>
                  <a:cubicBezTo>
                    <a:pt x="2597" y="4258"/>
                    <a:pt x="3043" y="4057"/>
                    <a:pt x="3345" y="3693"/>
                  </a:cubicBezTo>
                  <a:cubicBezTo>
                    <a:pt x="3656" y="3234"/>
                    <a:pt x="3656" y="2644"/>
                    <a:pt x="3345" y="2201"/>
                  </a:cubicBezTo>
                  <a:cubicBezTo>
                    <a:pt x="3133" y="1916"/>
                    <a:pt x="2806" y="1760"/>
                    <a:pt x="2473" y="1760"/>
                  </a:cubicBezTo>
                  <a:cubicBezTo>
                    <a:pt x="2289" y="1760"/>
                    <a:pt x="2104" y="1807"/>
                    <a:pt x="1935" y="1906"/>
                  </a:cubicBezTo>
                  <a:cubicBezTo>
                    <a:pt x="1640" y="2070"/>
                    <a:pt x="1509" y="2398"/>
                    <a:pt x="1607" y="2709"/>
                  </a:cubicBezTo>
                  <a:cubicBezTo>
                    <a:pt x="1640" y="2808"/>
                    <a:pt x="1689" y="2890"/>
                    <a:pt x="1755" y="2955"/>
                  </a:cubicBezTo>
                  <a:cubicBezTo>
                    <a:pt x="1857" y="3058"/>
                    <a:pt x="1997" y="3100"/>
                    <a:pt x="2136" y="3100"/>
                  </a:cubicBezTo>
                  <a:cubicBezTo>
                    <a:pt x="2376" y="3100"/>
                    <a:pt x="2615" y="2974"/>
                    <a:pt x="2656" y="2808"/>
                  </a:cubicBezTo>
                  <a:cubicBezTo>
                    <a:pt x="2715" y="2542"/>
                    <a:pt x="2509" y="2290"/>
                    <a:pt x="2252" y="2290"/>
                  </a:cubicBezTo>
                  <a:cubicBezTo>
                    <a:pt x="2223" y="2290"/>
                    <a:pt x="2194" y="2293"/>
                    <a:pt x="2164" y="2300"/>
                  </a:cubicBezTo>
                  <a:cubicBezTo>
                    <a:pt x="1902" y="2365"/>
                    <a:pt x="1935" y="2513"/>
                    <a:pt x="1837" y="2529"/>
                  </a:cubicBezTo>
                  <a:cubicBezTo>
                    <a:pt x="1738" y="2529"/>
                    <a:pt x="1738" y="2382"/>
                    <a:pt x="1738" y="2382"/>
                  </a:cubicBezTo>
                  <a:cubicBezTo>
                    <a:pt x="1738" y="2185"/>
                    <a:pt x="1853" y="2005"/>
                    <a:pt x="2033" y="1923"/>
                  </a:cubicBezTo>
                  <a:cubicBezTo>
                    <a:pt x="2169" y="1855"/>
                    <a:pt x="2317" y="1822"/>
                    <a:pt x="2464" y="1822"/>
                  </a:cubicBezTo>
                  <a:cubicBezTo>
                    <a:pt x="2778" y="1822"/>
                    <a:pt x="3089" y="1971"/>
                    <a:pt x="3279" y="2250"/>
                  </a:cubicBezTo>
                  <a:cubicBezTo>
                    <a:pt x="3541" y="2677"/>
                    <a:pt x="3541" y="3201"/>
                    <a:pt x="3246" y="3611"/>
                  </a:cubicBezTo>
                  <a:cubicBezTo>
                    <a:pt x="3017" y="3929"/>
                    <a:pt x="2581" y="4119"/>
                    <a:pt x="2136" y="4119"/>
                  </a:cubicBezTo>
                  <a:cubicBezTo>
                    <a:pt x="2008" y="4119"/>
                    <a:pt x="1879" y="4103"/>
                    <a:pt x="1755" y="4070"/>
                  </a:cubicBezTo>
                  <a:cubicBezTo>
                    <a:pt x="542" y="3775"/>
                    <a:pt x="214" y="1841"/>
                    <a:pt x="1263" y="923"/>
                  </a:cubicBezTo>
                  <a:cubicBezTo>
                    <a:pt x="1740" y="476"/>
                    <a:pt x="2325" y="303"/>
                    <a:pt x="2915" y="303"/>
                  </a:cubicBezTo>
                  <a:cubicBezTo>
                    <a:pt x="3624" y="303"/>
                    <a:pt x="4340" y="552"/>
                    <a:pt x="4885" y="874"/>
                  </a:cubicBezTo>
                  <a:cubicBezTo>
                    <a:pt x="5820" y="1398"/>
                    <a:pt x="6557" y="2234"/>
                    <a:pt x="6951" y="3234"/>
                  </a:cubicBezTo>
                  <a:cubicBezTo>
                    <a:pt x="7278" y="4053"/>
                    <a:pt x="7442" y="4906"/>
                    <a:pt x="7459" y="5775"/>
                  </a:cubicBezTo>
                  <a:cubicBezTo>
                    <a:pt x="7459" y="5922"/>
                    <a:pt x="7442" y="6070"/>
                    <a:pt x="7426" y="6217"/>
                  </a:cubicBezTo>
                  <a:lnTo>
                    <a:pt x="7426" y="6283"/>
                  </a:lnTo>
                  <a:lnTo>
                    <a:pt x="7442" y="6217"/>
                  </a:lnTo>
                  <a:lnTo>
                    <a:pt x="7452" y="6134"/>
                  </a:lnTo>
                  <a:lnTo>
                    <a:pt x="7452" y="6134"/>
                  </a:lnTo>
                  <a:cubicBezTo>
                    <a:pt x="7452" y="6141"/>
                    <a:pt x="7454" y="6147"/>
                    <a:pt x="7459" y="6152"/>
                  </a:cubicBezTo>
                  <a:cubicBezTo>
                    <a:pt x="7459" y="6135"/>
                    <a:pt x="7459" y="6102"/>
                    <a:pt x="7459" y="6070"/>
                  </a:cubicBezTo>
                  <a:lnTo>
                    <a:pt x="7452" y="6134"/>
                  </a:lnTo>
                  <a:lnTo>
                    <a:pt x="7452" y="6134"/>
                  </a:lnTo>
                  <a:cubicBezTo>
                    <a:pt x="7450" y="6115"/>
                    <a:pt x="7459" y="6089"/>
                    <a:pt x="7459" y="6053"/>
                  </a:cubicBezTo>
                  <a:cubicBezTo>
                    <a:pt x="7688" y="4857"/>
                    <a:pt x="7541" y="3627"/>
                    <a:pt x="7016" y="2529"/>
                  </a:cubicBezTo>
                  <a:cubicBezTo>
                    <a:pt x="6335" y="1104"/>
                    <a:pt x="4997" y="1"/>
                    <a:pt x="34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4" name="Google Shape;2574;p2"/>
            <p:cNvSpPr/>
            <p:nvPr/>
          </p:nvSpPr>
          <p:spPr>
            <a:xfrm>
              <a:off x="2031375" y="2859050"/>
              <a:ext cx="75775" cy="81650"/>
            </a:xfrm>
            <a:custGeom>
              <a:avLst/>
              <a:gdLst/>
              <a:ahLst/>
              <a:cxnLst/>
              <a:rect l="l" t="t" r="r" b="b"/>
              <a:pathLst>
                <a:path w="3031" h="3266" extrusionOk="0">
                  <a:moveTo>
                    <a:pt x="715" y="1"/>
                  </a:moveTo>
                  <a:cubicBezTo>
                    <a:pt x="57" y="1"/>
                    <a:pt x="0" y="778"/>
                    <a:pt x="1097" y="954"/>
                  </a:cubicBezTo>
                  <a:cubicBezTo>
                    <a:pt x="2359" y="1167"/>
                    <a:pt x="3031" y="3265"/>
                    <a:pt x="3031" y="3265"/>
                  </a:cubicBezTo>
                  <a:cubicBezTo>
                    <a:pt x="3031" y="3265"/>
                    <a:pt x="2719" y="987"/>
                    <a:pt x="1457" y="249"/>
                  </a:cubicBezTo>
                  <a:cubicBezTo>
                    <a:pt x="1165" y="71"/>
                    <a:pt x="913" y="1"/>
                    <a:pt x="7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5" name="Google Shape;2575;p2"/>
            <p:cNvSpPr/>
            <p:nvPr/>
          </p:nvSpPr>
          <p:spPr>
            <a:xfrm>
              <a:off x="1878875" y="2852575"/>
              <a:ext cx="130350" cy="112650"/>
            </a:xfrm>
            <a:custGeom>
              <a:avLst/>
              <a:gdLst/>
              <a:ahLst/>
              <a:cxnLst/>
              <a:rect l="l" t="t" r="r" b="b"/>
              <a:pathLst>
                <a:path w="5214" h="4506" extrusionOk="0">
                  <a:moveTo>
                    <a:pt x="2165" y="0"/>
                  </a:moveTo>
                  <a:cubicBezTo>
                    <a:pt x="2017" y="197"/>
                    <a:pt x="1886" y="426"/>
                    <a:pt x="1804" y="672"/>
                  </a:cubicBezTo>
                  <a:cubicBezTo>
                    <a:pt x="1673" y="1082"/>
                    <a:pt x="1132" y="1312"/>
                    <a:pt x="558" y="1689"/>
                  </a:cubicBezTo>
                  <a:cubicBezTo>
                    <a:pt x="1" y="2082"/>
                    <a:pt x="83" y="2688"/>
                    <a:pt x="198" y="3033"/>
                  </a:cubicBezTo>
                  <a:cubicBezTo>
                    <a:pt x="263" y="3262"/>
                    <a:pt x="230" y="3508"/>
                    <a:pt x="132" y="3721"/>
                  </a:cubicBezTo>
                  <a:cubicBezTo>
                    <a:pt x="394" y="3475"/>
                    <a:pt x="706" y="3311"/>
                    <a:pt x="1050" y="3229"/>
                  </a:cubicBezTo>
                  <a:cubicBezTo>
                    <a:pt x="1656" y="3033"/>
                    <a:pt x="1640" y="2754"/>
                    <a:pt x="1640" y="2279"/>
                  </a:cubicBezTo>
                  <a:cubicBezTo>
                    <a:pt x="1626" y="1861"/>
                    <a:pt x="1801" y="1836"/>
                    <a:pt x="1844" y="1836"/>
                  </a:cubicBezTo>
                  <a:cubicBezTo>
                    <a:pt x="1850" y="1836"/>
                    <a:pt x="1853" y="1836"/>
                    <a:pt x="1853" y="1836"/>
                  </a:cubicBezTo>
                  <a:cubicBezTo>
                    <a:pt x="1857" y="1836"/>
                    <a:pt x="1862" y="1836"/>
                    <a:pt x="1866" y="1836"/>
                  </a:cubicBezTo>
                  <a:cubicBezTo>
                    <a:pt x="2146" y="1836"/>
                    <a:pt x="2082" y="2365"/>
                    <a:pt x="2050" y="2656"/>
                  </a:cubicBezTo>
                  <a:cubicBezTo>
                    <a:pt x="1951" y="3197"/>
                    <a:pt x="2115" y="3754"/>
                    <a:pt x="2476" y="4164"/>
                  </a:cubicBezTo>
                  <a:cubicBezTo>
                    <a:pt x="2724" y="4419"/>
                    <a:pt x="3047" y="4506"/>
                    <a:pt x="3366" y="4506"/>
                  </a:cubicBezTo>
                  <a:cubicBezTo>
                    <a:pt x="3764" y="4506"/>
                    <a:pt x="4157" y="4371"/>
                    <a:pt x="4394" y="4262"/>
                  </a:cubicBezTo>
                  <a:cubicBezTo>
                    <a:pt x="4506" y="4213"/>
                    <a:pt x="4626" y="4188"/>
                    <a:pt x="4747" y="4188"/>
                  </a:cubicBezTo>
                  <a:cubicBezTo>
                    <a:pt x="4910" y="4188"/>
                    <a:pt x="5072" y="4234"/>
                    <a:pt x="5213" y="4328"/>
                  </a:cubicBezTo>
                  <a:cubicBezTo>
                    <a:pt x="5066" y="3459"/>
                    <a:pt x="4640" y="3197"/>
                    <a:pt x="4000" y="3131"/>
                  </a:cubicBezTo>
                  <a:cubicBezTo>
                    <a:pt x="3377" y="3065"/>
                    <a:pt x="2525" y="2836"/>
                    <a:pt x="2197" y="1771"/>
                  </a:cubicBezTo>
                  <a:cubicBezTo>
                    <a:pt x="1853" y="689"/>
                    <a:pt x="2164" y="0"/>
                    <a:pt x="21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6" name="Google Shape;2576;p2"/>
            <p:cNvSpPr/>
            <p:nvPr/>
          </p:nvSpPr>
          <p:spPr>
            <a:xfrm>
              <a:off x="1899375" y="2928375"/>
              <a:ext cx="31975" cy="50025"/>
            </a:xfrm>
            <a:custGeom>
              <a:avLst/>
              <a:gdLst/>
              <a:ahLst/>
              <a:cxnLst/>
              <a:rect l="l" t="t" r="r" b="b"/>
              <a:pathLst>
                <a:path w="1279" h="2001" extrusionOk="0">
                  <a:moveTo>
                    <a:pt x="951" y="1"/>
                  </a:moveTo>
                  <a:cubicBezTo>
                    <a:pt x="951" y="1"/>
                    <a:pt x="951" y="1"/>
                    <a:pt x="951" y="2"/>
                  </a:cubicBezTo>
                  <a:lnTo>
                    <a:pt x="951" y="2"/>
                  </a:lnTo>
                  <a:cubicBezTo>
                    <a:pt x="951" y="1"/>
                    <a:pt x="951" y="1"/>
                    <a:pt x="951" y="1"/>
                  </a:cubicBezTo>
                  <a:close/>
                  <a:moveTo>
                    <a:pt x="951" y="2"/>
                  </a:moveTo>
                  <a:lnTo>
                    <a:pt x="951" y="2"/>
                  </a:lnTo>
                  <a:cubicBezTo>
                    <a:pt x="950" y="12"/>
                    <a:pt x="926" y="113"/>
                    <a:pt x="509" y="345"/>
                  </a:cubicBezTo>
                  <a:cubicBezTo>
                    <a:pt x="164" y="525"/>
                    <a:pt x="0" y="935"/>
                    <a:pt x="115" y="1296"/>
                  </a:cubicBezTo>
                  <a:cubicBezTo>
                    <a:pt x="148" y="1378"/>
                    <a:pt x="164" y="1443"/>
                    <a:pt x="181" y="1525"/>
                  </a:cubicBezTo>
                  <a:cubicBezTo>
                    <a:pt x="230" y="1771"/>
                    <a:pt x="263" y="2000"/>
                    <a:pt x="263" y="2000"/>
                  </a:cubicBezTo>
                  <a:cubicBezTo>
                    <a:pt x="263" y="2000"/>
                    <a:pt x="263" y="1853"/>
                    <a:pt x="787" y="1558"/>
                  </a:cubicBezTo>
                  <a:cubicBezTo>
                    <a:pt x="804" y="1541"/>
                    <a:pt x="804" y="1541"/>
                    <a:pt x="820" y="1525"/>
                  </a:cubicBezTo>
                  <a:cubicBezTo>
                    <a:pt x="1279" y="1246"/>
                    <a:pt x="1099" y="837"/>
                    <a:pt x="1017" y="574"/>
                  </a:cubicBezTo>
                  <a:cubicBezTo>
                    <a:pt x="951" y="378"/>
                    <a:pt x="935" y="198"/>
                    <a:pt x="951" y="2"/>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7" name="Google Shape;2577;p2"/>
            <p:cNvSpPr/>
            <p:nvPr/>
          </p:nvSpPr>
          <p:spPr>
            <a:xfrm>
              <a:off x="1757175" y="2713275"/>
              <a:ext cx="172950" cy="122150"/>
            </a:xfrm>
            <a:custGeom>
              <a:avLst/>
              <a:gdLst/>
              <a:ahLst/>
              <a:cxnLst/>
              <a:rect l="l" t="t" r="r" b="b"/>
              <a:pathLst>
                <a:path w="6918" h="4886" extrusionOk="0">
                  <a:moveTo>
                    <a:pt x="4976" y="0"/>
                  </a:moveTo>
                  <a:cubicBezTo>
                    <a:pt x="4753" y="0"/>
                    <a:pt x="4504" y="54"/>
                    <a:pt x="4230" y="180"/>
                  </a:cubicBezTo>
                  <a:cubicBezTo>
                    <a:pt x="2771" y="835"/>
                    <a:pt x="3033" y="3310"/>
                    <a:pt x="4771" y="3655"/>
                  </a:cubicBezTo>
                  <a:cubicBezTo>
                    <a:pt x="4967" y="3704"/>
                    <a:pt x="5180" y="3736"/>
                    <a:pt x="5344" y="3753"/>
                  </a:cubicBezTo>
                  <a:cubicBezTo>
                    <a:pt x="4885" y="3835"/>
                    <a:pt x="4459" y="3982"/>
                    <a:pt x="4033" y="4195"/>
                  </a:cubicBezTo>
                  <a:cubicBezTo>
                    <a:pt x="3885" y="4261"/>
                    <a:pt x="3656" y="4343"/>
                    <a:pt x="3607" y="4359"/>
                  </a:cubicBezTo>
                  <a:cubicBezTo>
                    <a:pt x="3154" y="4531"/>
                    <a:pt x="2726" y="4607"/>
                    <a:pt x="2340" y="4607"/>
                  </a:cubicBezTo>
                  <a:cubicBezTo>
                    <a:pt x="1509" y="4607"/>
                    <a:pt x="870" y="4256"/>
                    <a:pt x="591" y="3753"/>
                  </a:cubicBezTo>
                  <a:cubicBezTo>
                    <a:pt x="345" y="3359"/>
                    <a:pt x="328" y="2851"/>
                    <a:pt x="558" y="2442"/>
                  </a:cubicBezTo>
                  <a:cubicBezTo>
                    <a:pt x="558" y="2442"/>
                    <a:pt x="558" y="2425"/>
                    <a:pt x="574" y="2425"/>
                  </a:cubicBezTo>
                  <a:cubicBezTo>
                    <a:pt x="780" y="2109"/>
                    <a:pt x="1119" y="1957"/>
                    <a:pt x="1434" y="1957"/>
                  </a:cubicBezTo>
                  <a:cubicBezTo>
                    <a:pt x="1722" y="1957"/>
                    <a:pt x="1990" y="2084"/>
                    <a:pt x="2115" y="2327"/>
                  </a:cubicBezTo>
                  <a:cubicBezTo>
                    <a:pt x="2230" y="2458"/>
                    <a:pt x="2295" y="2622"/>
                    <a:pt x="2295" y="2802"/>
                  </a:cubicBezTo>
                  <a:cubicBezTo>
                    <a:pt x="2295" y="2950"/>
                    <a:pt x="2230" y="3097"/>
                    <a:pt x="2115" y="3212"/>
                  </a:cubicBezTo>
                  <a:cubicBezTo>
                    <a:pt x="2001" y="3309"/>
                    <a:pt x="1943" y="3339"/>
                    <a:pt x="1917" y="3339"/>
                  </a:cubicBezTo>
                  <a:cubicBezTo>
                    <a:pt x="1894" y="3339"/>
                    <a:pt x="1894" y="3317"/>
                    <a:pt x="1902" y="3294"/>
                  </a:cubicBezTo>
                  <a:cubicBezTo>
                    <a:pt x="2018" y="3034"/>
                    <a:pt x="1725" y="2858"/>
                    <a:pt x="1471" y="2858"/>
                  </a:cubicBezTo>
                  <a:cubicBezTo>
                    <a:pt x="1293" y="2858"/>
                    <a:pt x="1135" y="2944"/>
                    <a:pt x="1148" y="3146"/>
                  </a:cubicBezTo>
                  <a:cubicBezTo>
                    <a:pt x="1137" y="3421"/>
                    <a:pt x="1376" y="3548"/>
                    <a:pt x="1629" y="3548"/>
                  </a:cubicBezTo>
                  <a:cubicBezTo>
                    <a:pt x="1753" y="3548"/>
                    <a:pt x="1881" y="3517"/>
                    <a:pt x="1984" y="3458"/>
                  </a:cubicBezTo>
                  <a:lnTo>
                    <a:pt x="2017" y="3425"/>
                  </a:lnTo>
                  <a:cubicBezTo>
                    <a:pt x="2050" y="3409"/>
                    <a:pt x="2066" y="3392"/>
                    <a:pt x="2082" y="3376"/>
                  </a:cubicBezTo>
                  <a:cubicBezTo>
                    <a:pt x="2394" y="3097"/>
                    <a:pt x="2427" y="2622"/>
                    <a:pt x="2164" y="2294"/>
                  </a:cubicBezTo>
                  <a:cubicBezTo>
                    <a:pt x="2035" y="2019"/>
                    <a:pt x="1726" y="1872"/>
                    <a:pt x="1393" y="1872"/>
                  </a:cubicBezTo>
                  <a:cubicBezTo>
                    <a:pt x="1051" y="1872"/>
                    <a:pt x="684" y="2027"/>
                    <a:pt x="460" y="2360"/>
                  </a:cubicBezTo>
                  <a:cubicBezTo>
                    <a:pt x="1" y="2966"/>
                    <a:pt x="132" y="4130"/>
                    <a:pt x="919" y="4589"/>
                  </a:cubicBezTo>
                  <a:cubicBezTo>
                    <a:pt x="1299" y="4787"/>
                    <a:pt x="1708" y="4886"/>
                    <a:pt x="2119" y="4886"/>
                  </a:cubicBezTo>
                  <a:cubicBezTo>
                    <a:pt x="2150" y="4886"/>
                    <a:pt x="2182" y="4885"/>
                    <a:pt x="2213" y="4884"/>
                  </a:cubicBezTo>
                  <a:cubicBezTo>
                    <a:pt x="3115" y="4867"/>
                    <a:pt x="3836" y="4359"/>
                    <a:pt x="5016" y="3999"/>
                  </a:cubicBezTo>
                  <a:cubicBezTo>
                    <a:pt x="5443" y="3900"/>
                    <a:pt x="5885" y="3835"/>
                    <a:pt x="6328" y="3802"/>
                  </a:cubicBezTo>
                  <a:cubicBezTo>
                    <a:pt x="6541" y="3786"/>
                    <a:pt x="6737" y="3720"/>
                    <a:pt x="6918" y="3622"/>
                  </a:cubicBezTo>
                  <a:lnTo>
                    <a:pt x="6918" y="3622"/>
                  </a:lnTo>
                  <a:cubicBezTo>
                    <a:pt x="6918" y="3622"/>
                    <a:pt x="6787" y="3657"/>
                    <a:pt x="6624" y="3657"/>
                  </a:cubicBezTo>
                  <a:cubicBezTo>
                    <a:pt x="6471" y="3657"/>
                    <a:pt x="6291" y="3626"/>
                    <a:pt x="6164" y="3507"/>
                  </a:cubicBezTo>
                  <a:cubicBezTo>
                    <a:pt x="5902" y="3278"/>
                    <a:pt x="5902" y="3376"/>
                    <a:pt x="5623" y="3278"/>
                  </a:cubicBezTo>
                  <a:cubicBezTo>
                    <a:pt x="5459" y="3228"/>
                    <a:pt x="5344" y="3081"/>
                    <a:pt x="5344" y="2917"/>
                  </a:cubicBezTo>
                  <a:cubicBezTo>
                    <a:pt x="5148" y="3081"/>
                    <a:pt x="5115" y="3376"/>
                    <a:pt x="5262" y="3573"/>
                  </a:cubicBezTo>
                  <a:cubicBezTo>
                    <a:pt x="5262" y="3573"/>
                    <a:pt x="4541" y="3573"/>
                    <a:pt x="4377" y="3212"/>
                  </a:cubicBezTo>
                  <a:cubicBezTo>
                    <a:pt x="4197" y="2835"/>
                    <a:pt x="4410" y="2835"/>
                    <a:pt x="4541" y="2753"/>
                  </a:cubicBezTo>
                  <a:cubicBezTo>
                    <a:pt x="4689" y="2671"/>
                    <a:pt x="4738" y="2540"/>
                    <a:pt x="4590" y="2327"/>
                  </a:cubicBezTo>
                  <a:cubicBezTo>
                    <a:pt x="4426" y="2114"/>
                    <a:pt x="4459" y="1753"/>
                    <a:pt x="4721" y="1737"/>
                  </a:cubicBezTo>
                  <a:cubicBezTo>
                    <a:pt x="4642" y="1578"/>
                    <a:pt x="4477" y="1472"/>
                    <a:pt x="4295" y="1472"/>
                  </a:cubicBezTo>
                  <a:cubicBezTo>
                    <a:pt x="4252" y="1472"/>
                    <a:pt x="4208" y="1478"/>
                    <a:pt x="4164" y="1491"/>
                  </a:cubicBezTo>
                  <a:cubicBezTo>
                    <a:pt x="3738" y="1556"/>
                    <a:pt x="3738" y="2163"/>
                    <a:pt x="3738" y="2163"/>
                  </a:cubicBezTo>
                  <a:cubicBezTo>
                    <a:pt x="3738" y="2163"/>
                    <a:pt x="3426" y="1425"/>
                    <a:pt x="3918" y="1048"/>
                  </a:cubicBezTo>
                  <a:cubicBezTo>
                    <a:pt x="4101" y="903"/>
                    <a:pt x="4250" y="848"/>
                    <a:pt x="4368" y="848"/>
                  </a:cubicBezTo>
                  <a:cubicBezTo>
                    <a:pt x="4556" y="848"/>
                    <a:pt x="4665" y="989"/>
                    <a:pt x="4705" y="1130"/>
                  </a:cubicBezTo>
                  <a:cubicBezTo>
                    <a:pt x="4757" y="1300"/>
                    <a:pt x="4861" y="1459"/>
                    <a:pt x="5001" y="1459"/>
                  </a:cubicBezTo>
                  <a:cubicBezTo>
                    <a:pt x="5037" y="1459"/>
                    <a:pt x="5075" y="1449"/>
                    <a:pt x="5115" y="1425"/>
                  </a:cubicBezTo>
                  <a:cubicBezTo>
                    <a:pt x="5244" y="1361"/>
                    <a:pt x="5352" y="1267"/>
                    <a:pt x="5449" y="1267"/>
                  </a:cubicBezTo>
                  <a:cubicBezTo>
                    <a:pt x="5499" y="1267"/>
                    <a:pt x="5545" y="1293"/>
                    <a:pt x="5590" y="1360"/>
                  </a:cubicBezTo>
                  <a:cubicBezTo>
                    <a:pt x="5721" y="1606"/>
                    <a:pt x="5606" y="1917"/>
                    <a:pt x="5344" y="2032"/>
                  </a:cubicBezTo>
                  <a:cubicBezTo>
                    <a:pt x="5344" y="2032"/>
                    <a:pt x="5350" y="2032"/>
                    <a:pt x="5360" y="2032"/>
                  </a:cubicBezTo>
                  <a:cubicBezTo>
                    <a:pt x="5468" y="2032"/>
                    <a:pt x="6077" y="2005"/>
                    <a:pt x="6197" y="1393"/>
                  </a:cubicBezTo>
                  <a:cubicBezTo>
                    <a:pt x="6314" y="843"/>
                    <a:pt x="5857" y="0"/>
                    <a:pt x="49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8" name="Google Shape;2578;p2"/>
            <p:cNvSpPr/>
            <p:nvPr/>
          </p:nvSpPr>
          <p:spPr>
            <a:xfrm>
              <a:off x="1729325" y="2778800"/>
              <a:ext cx="116400" cy="82400"/>
            </a:xfrm>
            <a:custGeom>
              <a:avLst/>
              <a:gdLst/>
              <a:ahLst/>
              <a:cxnLst/>
              <a:rect l="l" t="t" r="r" b="b"/>
              <a:pathLst>
                <a:path w="4656" h="3296" extrusionOk="0">
                  <a:moveTo>
                    <a:pt x="852" y="1"/>
                  </a:moveTo>
                  <a:cubicBezTo>
                    <a:pt x="852" y="1"/>
                    <a:pt x="0" y="919"/>
                    <a:pt x="557" y="1706"/>
                  </a:cubicBezTo>
                  <a:cubicBezTo>
                    <a:pt x="885" y="2165"/>
                    <a:pt x="1393" y="2460"/>
                    <a:pt x="1951" y="2492"/>
                  </a:cubicBezTo>
                  <a:cubicBezTo>
                    <a:pt x="1885" y="2492"/>
                    <a:pt x="1492" y="2492"/>
                    <a:pt x="1311" y="2705"/>
                  </a:cubicBezTo>
                  <a:cubicBezTo>
                    <a:pt x="1180" y="2886"/>
                    <a:pt x="1131" y="3082"/>
                    <a:pt x="1164" y="3296"/>
                  </a:cubicBezTo>
                  <a:cubicBezTo>
                    <a:pt x="1216" y="3204"/>
                    <a:pt x="1310" y="3154"/>
                    <a:pt x="1412" y="3154"/>
                  </a:cubicBezTo>
                  <a:cubicBezTo>
                    <a:pt x="1438" y="3154"/>
                    <a:pt x="1465" y="3158"/>
                    <a:pt x="1492" y="3164"/>
                  </a:cubicBezTo>
                  <a:cubicBezTo>
                    <a:pt x="1597" y="3199"/>
                    <a:pt x="1758" y="3272"/>
                    <a:pt x="1942" y="3272"/>
                  </a:cubicBezTo>
                  <a:cubicBezTo>
                    <a:pt x="2104" y="3272"/>
                    <a:pt x="2283" y="3217"/>
                    <a:pt x="2459" y="3033"/>
                  </a:cubicBezTo>
                  <a:cubicBezTo>
                    <a:pt x="2819" y="2623"/>
                    <a:pt x="3327" y="2869"/>
                    <a:pt x="4655" y="2148"/>
                  </a:cubicBezTo>
                  <a:lnTo>
                    <a:pt x="4655" y="2148"/>
                  </a:lnTo>
                  <a:cubicBezTo>
                    <a:pt x="4655" y="2148"/>
                    <a:pt x="3932" y="2456"/>
                    <a:pt x="3116" y="2456"/>
                  </a:cubicBezTo>
                  <a:cubicBezTo>
                    <a:pt x="2654" y="2456"/>
                    <a:pt x="2162" y="2358"/>
                    <a:pt x="1754" y="2050"/>
                  </a:cubicBezTo>
                  <a:cubicBezTo>
                    <a:pt x="1115" y="1574"/>
                    <a:pt x="770" y="788"/>
                    <a:pt x="85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9" name="Google Shape;2579;p2"/>
            <p:cNvSpPr/>
            <p:nvPr/>
          </p:nvSpPr>
          <p:spPr>
            <a:xfrm>
              <a:off x="1882975" y="2593000"/>
              <a:ext cx="111075" cy="157150"/>
            </a:xfrm>
            <a:custGeom>
              <a:avLst/>
              <a:gdLst/>
              <a:ahLst/>
              <a:cxnLst/>
              <a:rect l="l" t="t" r="r" b="b"/>
              <a:pathLst>
                <a:path w="4443" h="6286" extrusionOk="0">
                  <a:moveTo>
                    <a:pt x="2654" y="0"/>
                  </a:moveTo>
                  <a:cubicBezTo>
                    <a:pt x="2156" y="0"/>
                    <a:pt x="1634" y="206"/>
                    <a:pt x="1279" y="614"/>
                  </a:cubicBezTo>
                  <a:cubicBezTo>
                    <a:pt x="1" y="2253"/>
                    <a:pt x="919" y="4269"/>
                    <a:pt x="1656" y="5122"/>
                  </a:cubicBezTo>
                  <a:cubicBezTo>
                    <a:pt x="2099" y="5630"/>
                    <a:pt x="2640" y="6040"/>
                    <a:pt x="3263" y="6285"/>
                  </a:cubicBezTo>
                  <a:cubicBezTo>
                    <a:pt x="2689" y="6023"/>
                    <a:pt x="2181" y="5630"/>
                    <a:pt x="1787" y="5138"/>
                  </a:cubicBezTo>
                  <a:cubicBezTo>
                    <a:pt x="1509" y="4745"/>
                    <a:pt x="1296" y="4302"/>
                    <a:pt x="1181" y="3860"/>
                  </a:cubicBezTo>
                  <a:cubicBezTo>
                    <a:pt x="1017" y="3319"/>
                    <a:pt x="968" y="2761"/>
                    <a:pt x="1017" y="2220"/>
                  </a:cubicBezTo>
                  <a:cubicBezTo>
                    <a:pt x="1148" y="745"/>
                    <a:pt x="1968" y="188"/>
                    <a:pt x="2722" y="172"/>
                  </a:cubicBezTo>
                  <a:cubicBezTo>
                    <a:pt x="3066" y="172"/>
                    <a:pt x="3410" y="303"/>
                    <a:pt x="3656" y="565"/>
                  </a:cubicBezTo>
                  <a:cubicBezTo>
                    <a:pt x="4295" y="1106"/>
                    <a:pt x="3935" y="2040"/>
                    <a:pt x="3394" y="2270"/>
                  </a:cubicBezTo>
                  <a:cubicBezTo>
                    <a:pt x="3275" y="2337"/>
                    <a:pt x="3144" y="2370"/>
                    <a:pt x="3012" y="2370"/>
                  </a:cubicBezTo>
                  <a:cubicBezTo>
                    <a:pt x="2889" y="2370"/>
                    <a:pt x="2767" y="2341"/>
                    <a:pt x="2656" y="2286"/>
                  </a:cubicBezTo>
                  <a:cubicBezTo>
                    <a:pt x="2476" y="2204"/>
                    <a:pt x="2361" y="2024"/>
                    <a:pt x="2345" y="1827"/>
                  </a:cubicBezTo>
                  <a:cubicBezTo>
                    <a:pt x="2345" y="1741"/>
                    <a:pt x="2368" y="1719"/>
                    <a:pt x="2413" y="1719"/>
                  </a:cubicBezTo>
                  <a:cubicBezTo>
                    <a:pt x="2456" y="1719"/>
                    <a:pt x="2520" y="1740"/>
                    <a:pt x="2603" y="1740"/>
                  </a:cubicBezTo>
                  <a:cubicBezTo>
                    <a:pt x="2661" y="1740"/>
                    <a:pt x="2728" y="1730"/>
                    <a:pt x="2804" y="1696"/>
                  </a:cubicBezTo>
                  <a:cubicBezTo>
                    <a:pt x="3017" y="1565"/>
                    <a:pt x="3050" y="1286"/>
                    <a:pt x="2886" y="1122"/>
                  </a:cubicBezTo>
                  <a:cubicBezTo>
                    <a:pt x="2818" y="1054"/>
                    <a:pt x="2719" y="1016"/>
                    <a:pt x="2616" y="1016"/>
                  </a:cubicBezTo>
                  <a:cubicBezTo>
                    <a:pt x="2419" y="1016"/>
                    <a:pt x="2207" y="1155"/>
                    <a:pt x="2164" y="1499"/>
                  </a:cubicBezTo>
                  <a:cubicBezTo>
                    <a:pt x="2132" y="1729"/>
                    <a:pt x="2214" y="1975"/>
                    <a:pt x="2394" y="2155"/>
                  </a:cubicBezTo>
                  <a:cubicBezTo>
                    <a:pt x="2410" y="2171"/>
                    <a:pt x="2427" y="2188"/>
                    <a:pt x="2443" y="2220"/>
                  </a:cubicBezTo>
                  <a:lnTo>
                    <a:pt x="2509" y="2270"/>
                  </a:lnTo>
                  <a:lnTo>
                    <a:pt x="2558" y="2302"/>
                  </a:lnTo>
                  <a:lnTo>
                    <a:pt x="2591" y="2319"/>
                  </a:lnTo>
                  <a:lnTo>
                    <a:pt x="2640" y="2352"/>
                  </a:lnTo>
                  <a:cubicBezTo>
                    <a:pt x="2763" y="2409"/>
                    <a:pt x="2898" y="2438"/>
                    <a:pt x="3033" y="2438"/>
                  </a:cubicBezTo>
                  <a:cubicBezTo>
                    <a:pt x="3168" y="2438"/>
                    <a:pt x="3304" y="2409"/>
                    <a:pt x="3427" y="2352"/>
                  </a:cubicBezTo>
                  <a:cubicBezTo>
                    <a:pt x="4017" y="2139"/>
                    <a:pt x="4443" y="1089"/>
                    <a:pt x="3754" y="450"/>
                  </a:cubicBezTo>
                  <a:cubicBezTo>
                    <a:pt x="3483" y="149"/>
                    <a:pt x="3077" y="0"/>
                    <a:pt x="265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0" name="Google Shape;2580;p2"/>
            <p:cNvSpPr/>
            <p:nvPr/>
          </p:nvSpPr>
          <p:spPr>
            <a:xfrm>
              <a:off x="1192100" y="2895200"/>
              <a:ext cx="212275" cy="254475"/>
            </a:xfrm>
            <a:custGeom>
              <a:avLst/>
              <a:gdLst/>
              <a:ahLst/>
              <a:cxnLst/>
              <a:rect l="l" t="t" r="r" b="b"/>
              <a:pathLst>
                <a:path w="8491" h="10179" extrusionOk="0">
                  <a:moveTo>
                    <a:pt x="6266" y="1"/>
                  </a:moveTo>
                  <a:cubicBezTo>
                    <a:pt x="6069" y="1"/>
                    <a:pt x="5869" y="22"/>
                    <a:pt x="5671" y="66"/>
                  </a:cubicBezTo>
                  <a:cubicBezTo>
                    <a:pt x="4491" y="328"/>
                    <a:pt x="3737" y="1574"/>
                    <a:pt x="3491" y="2836"/>
                  </a:cubicBezTo>
                  <a:lnTo>
                    <a:pt x="3491" y="2852"/>
                  </a:lnTo>
                  <a:cubicBezTo>
                    <a:pt x="3262" y="4147"/>
                    <a:pt x="3508" y="5376"/>
                    <a:pt x="3459" y="6475"/>
                  </a:cubicBezTo>
                  <a:cubicBezTo>
                    <a:pt x="3508" y="7458"/>
                    <a:pt x="3147" y="8425"/>
                    <a:pt x="2442" y="9130"/>
                  </a:cubicBezTo>
                  <a:cubicBezTo>
                    <a:pt x="1770" y="9736"/>
                    <a:pt x="918" y="10113"/>
                    <a:pt x="0" y="10179"/>
                  </a:cubicBezTo>
                  <a:cubicBezTo>
                    <a:pt x="918" y="10146"/>
                    <a:pt x="1803" y="9802"/>
                    <a:pt x="2508" y="9195"/>
                  </a:cubicBezTo>
                  <a:cubicBezTo>
                    <a:pt x="3245" y="8491"/>
                    <a:pt x="3639" y="7491"/>
                    <a:pt x="3590" y="6475"/>
                  </a:cubicBezTo>
                  <a:cubicBezTo>
                    <a:pt x="3672" y="5360"/>
                    <a:pt x="3426" y="4114"/>
                    <a:pt x="3672" y="2868"/>
                  </a:cubicBezTo>
                  <a:cubicBezTo>
                    <a:pt x="3672" y="2868"/>
                    <a:pt x="3672" y="2852"/>
                    <a:pt x="3672" y="2852"/>
                  </a:cubicBezTo>
                  <a:cubicBezTo>
                    <a:pt x="3901" y="1623"/>
                    <a:pt x="4606" y="459"/>
                    <a:pt x="5704" y="213"/>
                  </a:cubicBezTo>
                  <a:cubicBezTo>
                    <a:pt x="5835" y="180"/>
                    <a:pt x="5966" y="148"/>
                    <a:pt x="6098" y="148"/>
                  </a:cubicBezTo>
                  <a:cubicBezTo>
                    <a:pt x="6142" y="144"/>
                    <a:pt x="6187" y="143"/>
                    <a:pt x="6232" y="143"/>
                  </a:cubicBezTo>
                  <a:cubicBezTo>
                    <a:pt x="6629" y="143"/>
                    <a:pt x="7019" y="272"/>
                    <a:pt x="7343" y="508"/>
                  </a:cubicBezTo>
                  <a:cubicBezTo>
                    <a:pt x="8048" y="1082"/>
                    <a:pt x="7950" y="2311"/>
                    <a:pt x="7540" y="2705"/>
                  </a:cubicBezTo>
                  <a:cubicBezTo>
                    <a:pt x="7474" y="2754"/>
                    <a:pt x="7392" y="2819"/>
                    <a:pt x="7311" y="2852"/>
                  </a:cubicBezTo>
                  <a:cubicBezTo>
                    <a:pt x="7196" y="2918"/>
                    <a:pt x="7065" y="2950"/>
                    <a:pt x="6934" y="2950"/>
                  </a:cubicBezTo>
                  <a:cubicBezTo>
                    <a:pt x="6802" y="2950"/>
                    <a:pt x="6671" y="2918"/>
                    <a:pt x="6557" y="2852"/>
                  </a:cubicBezTo>
                  <a:cubicBezTo>
                    <a:pt x="6475" y="2803"/>
                    <a:pt x="6409" y="2737"/>
                    <a:pt x="6376" y="2655"/>
                  </a:cubicBezTo>
                  <a:lnTo>
                    <a:pt x="6376" y="2655"/>
                  </a:lnTo>
                  <a:cubicBezTo>
                    <a:pt x="6376" y="2655"/>
                    <a:pt x="6400" y="2658"/>
                    <a:pt x="6437" y="2658"/>
                  </a:cubicBezTo>
                  <a:cubicBezTo>
                    <a:pt x="6563" y="2658"/>
                    <a:pt x="6845" y="2629"/>
                    <a:pt x="6934" y="2377"/>
                  </a:cubicBezTo>
                  <a:cubicBezTo>
                    <a:pt x="7065" y="2065"/>
                    <a:pt x="6868" y="1721"/>
                    <a:pt x="6540" y="1656"/>
                  </a:cubicBezTo>
                  <a:cubicBezTo>
                    <a:pt x="6484" y="1640"/>
                    <a:pt x="6429" y="1632"/>
                    <a:pt x="6376" y="1632"/>
                  </a:cubicBezTo>
                  <a:cubicBezTo>
                    <a:pt x="5990" y="1632"/>
                    <a:pt x="5691" y="2023"/>
                    <a:pt x="5835" y="2426"/>
                  </a:cubicBezTo>
                  <a:cubicBezTo>
                    <a:pt x="5884" y="2606"/>
                    <a:pt x="5999" y="2754"/>
                    <a:pt x="6163" y="2852"/>
                  </a:cubicBezTo>
                  <a:cubicBezTo>
                    <a:pt x="6410" y="3014"/>
                    <a:pt x="6693" y="3096"/>
                    <a:pt x="6975" y="3096"/>
                  </a:cubicBezTo>
                  <a:cubicBezTo>
                    <a:pt x="7234" y="3096"/>
                    <a:pt x="7492" y="3026"/>
                    <a:pt x="7720" y="2885"/>
                  </a:cubicBezTo>
                  <a:cubicBezTo>
                    <a:pt x="7737" y="2868"/>
                    <a:pt x="7753" y="2868"/>
                    <a:pt x="7769" y="2852"/>
                  </a:cubicBezTo>
                  <a:cubicBezTo>
                    <a:pt x="8294" y="2459"/>
                    <a:pt x="8491" y="1770"/>
                    <a:pt x="8245" y="1164"/>
                  </a:cubicBezTo>
                  <a:cubicBezTo>
                    <a:pt x="8016" y="449"/>
                    <a:pt x="7177" y="1"/>
                    <a:pt x="626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1" name="Google Shape;2581;p2"/>
            <p:cNvSpPr/>
            <p:nvPr/>
          </p:nvSpPr>
          <p:spPr>
            <a:xfrm>
              <a:off x="1297800" y="2930650"/>
              <a:ext cx="58225" cy="52825"/>
            </a:xfrm>
            <a:custGeom>
              <a:avLst/>
              <a:gdLst/>
              <a:ahLst/>
              <a:cxnLst/>
              <a:rect l="l" t="t" r="r" b="b"/>
              <a:pathLst>
                <a:path w="2329" h="2113" extrusionOk="0">
                  <a:moveTo>
                    <a:pt x="522" y="0"/>
                  </a:moveTo>
                  <a:cubicBezTo>
                    <a:pt x="455" y="0"/>
                    <a:pt x="385" y="8"/>
                    <a:pt x="312" y="24"/>
                  </a:cubicBezTo>
                  <a:cubicBezTo>
                    <a:pt x="427" y="106"/>
                    <a:pt x="460" y="270"/>
                    <a:pt x="362" y="385"/>
                  </a:cubicBezTo>
                  <a:cubicBezTo>
                    <a:pt x="247" y="565"/>
                    <a:pt x="1" y="992"/>
                    <a:pt x="132" y="1434"/>
                  </a:cubicBezTo>
                  <a:cubicBezTo>
                    <a:pt x="165" y="1598"/>
                    <a:pt x="263" y="1746"/>
                    <a:pt x="378" y="1860"/>
                  </a:cubicBezTo>
                  <a:cubicBezTo>
                    <a:pt x="566" y="2048"/>
                    <a:pt x="825" y="2113"/>
                    <a:pt x="1095" y="2113"/>
                  </a:cubicBezTo>
                  <a:cubicBezTo>
                    <a:pt x="1627" y="2113"/>
                    <a:pt x="2198" y="1860"/>
                    <a:pt x="2329" y="1795"/>
                  </a:cubicBezTo>
                  <a:lnTo>
                    <a:pt x="2329" y="1795"/>
                  </a:lnTo>
                  <a:cubicBezTo>
                    <a:pt x="2329" y="1795"/>
                    <a:pt x="2298" y="1798"/>
                    <a:pt x="2247" y="1798"/>
                  </a:cubicBezTo>
                  <a:cubicBezTo>
                    <a:pt x="2083" y="1798"/>
                    <a:pt x="1710" y="1760"/>
                    <a:pt x="1509" y="1434"/>
                  </a:cubicBezTo>
                  <a:cubicBezTo>
                    <a:pt x="1443" y="1336"/>
                    <a:pt x="1411" y="1221"/>
                    <a:pt x="1394" y="1090"/>
                  </a:cubicBezTo>
                  <a:cubicBezTo>
                    <a:pt x="1308" y="400"/>
                    <a:pt x="995" y="0"/>
                    <a:pt x="5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2" name="Google Shape;2582;p2"/>
            <p:cNvSpPr/>
            <p:nvPr/>
          </p:nvSpPr>
          <p:spPr>
            <a:xfrm>
              <a:off x="1383050" y="2895900"/>
              <a:ext cx="74200" cy="48825"/>
            </a:xfrm>
            <a:custGeom>
              <a:avLst/>
              <a:gdLst/>
              <a:ahLst/>
              <a:cxnLst/>
              <a:rect l="l" t="t" r="r" b="b"/>
              <a:pathLst>
                <a:path w="2968" h="1953" extrusionOk="0">
                  <a:moveTo>
                    <a:pt x="928" y="1"/>
                  </a:moveTo>
                  <a:cubicBezTo>
                    <a:pt x="661" y="1"/>
                    <a:pt x="354" y="27"/>
                    <a:pt x="0" y="87"/>
                  </a:cubicBezTo>
                  <a:cubicBezTo>
                    <a:pt x="410" y="136"/>
                    <a:pt x="771" y="415"/>
                    <a:pt x="918" y="792"/>
                  </a:cubicBezTo>
                  <a:cubicBezTo>
                    <a:pt x="1137" y="1306"/>
                    <a:pt x="1497" y="1952"/>
                    <a:pt x="2253" y="1952"/>
                  </a:cubicBezTo>
                  <a:cubicBezTo>
                    <a:pt x="2460" y="1952"/>
                    <a:pt x="2696" y="1904"/>
                    <a:pt x="2967" y="1791"/>
                  </a:cubicBezTo>
                  <a:cubicBezTo>
                    <a:pt x="2787" y="1726"/>
                    <a:pt x="2672" y="1562"/>
                    <a:pt x="2672" y="1365"/>
                  </a:cubicBezTo>
                  <a:cubicBezTo>
                    <a:pt x="2672" y="1082"/>
                    <a:pt x="2635" y="1"/>
                    <a:pt x="92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3" name="Google Shape;2583;p2"/>
            <p:cNvSpPr/>
            <p:nvPr/>
          </p:nvSpPr>
          <p:spPr>
            <a:xfrm>
              <a:off x="1449850" y="2895075"/>
              <a:ext cx="36475" cy="28425"/>
            </a:xfrm>
            <a:custGeom>
              <a:avLst/>
              <a:gdLst/>
              <a:ahLst/>
              <a:cxnLst/>
              <a:rect l="l" t="t" r="r" b="b"/>
              <a:pathLst>
                <a:path w="1459" h="1137" extrusionOk="0">
                  <a:moveTo>
                    <a:pt x="968" y="0"/>
                  </a:moveTo>
                  <a:cubicBezTo>
                    <a:pt x="797" y="0"/>
                    <a:pt x="636" y="142"/>
                    <a:pt x="623" y="333"/>
                  </a:cubicBezTo>
                  <a:cubicBezTo>
                    <a:pt x="623" y="483"/>
                    <a:pt x="753" y="592"/>
                    <a:pt x="893" y="592"/>
                  </a:cubicBezTo>
                  <a:cubicBezTo>
                    <a:pt x="952" y="592"/>
                    <a:pt x="1012" y="573"/>
                    <a:pt x="1066" y="530"/>
                  </a:cubicBezTo>
                  <a:cubicBezTo>
                    <a:pt x="1066" y="530"/>
                    <a:pt x="1180" y="366"/>
                    <a:pt x="1066" y="300"/>
                  </a:cubicBezTo>
                  <a:cubicBezTo>
                    <a:pt x="1033" y="277"/>
                    <a:pt x="1004" y="267"/>
                    <a:pt x="978" y="267"/>
                  </a:cubicBezTo>
                  <a:cubicBezTo>
                    <a:pt x="914" y="267"/>
                    <a:pt x="878" y="332"/>
                    <a:pt x="902" y="415"/>
                  </a:cubicBezTo>
                  <a:cubicBezTo>
                    <a:pt x="907" y="446"/>
                    <a:pt x="890" y="461"/>
                    <a:pt x="866" y="461"/>
                  </a:cubicBezTo>
                  <a:cubicBezTo>
                    <a:pt x="814" y="461"/>
                    <a:pt x="727" y="395"/>
                    <a:pt x="738" y="284"/>
                  </a:cubicBezTo>
                  <a:cubicBezTo>
                    <a:pt x="750" y="152"/>
                    <a:pt x="866" y="64"/>
                    <a:pt x="985" y="64"/>
                  </a:cubicBezTo>
                  <a:cubicBezTo>
                    <a:pt x="1030" y="64"/>
                    <a:pt x="1075" y="77"/>
                    <a:pt x="1115" y="103"/>
                  </a:cubicBezTo>
                  <a:cubicBezTo>
                    <a:pt x="1377" y="267"/>
                    <a:pt x="1295" y="857"/>
                    <a:pt x="721" y="907"/>
                  </a:cubicBezTo>
                  <a:cubicBezTo>
                    <a:pt x="707" y="908"/>
                    <a:pt x="693" y="908"/>
                    <a:pt x="680" y="908"/>
                  </a:cubicBezTo>
                  <a:cubicBezTo>
                    <a:pt x="319" y="908"/>
                    <a:pt x="0" y="513"/>
                    <a:pt x="0" y="513"/>
                  </a:cubicBezTo>
                  <a:lnTo>
                    <a:pt x="0" y="513"/>
                  </a:lnTo>
                  <a:cubicBezTo>
                    <a:pt x="0" y="710"/>
                    <a:pt x="82" y="890"/>
                    <a:pt x="213" y="1021"/>
                  </a:cubicBezTo>
                  <a:cubicBezTo>
                    <a:pt x="331" y="1100"/>
                    <a:pt x="466" y="1137"/>
                    <a:pt x="601" y="1137"/>
                  </a:cubicBezTo>
                  <a:cubicBezTo>
                    <a:pt x="692" y="1137"/>
                    <a:pt x="783" y="1120"/>
                    <a:pt x="869" y="1087"/>
                  </a:cubicBezTo>
                  <a:cubicBezTo>
                    <a:pt x="1082" y="1038"/>
                    <a:pt x="1262" y="874"/>
                    <a:pt x="1344" y="677"/>
                  </a:cubicBezTo>
                  <a:cubicBezTo>
                    <a:pt x="1459" y="431"/>
                    <a:pt x="1344" y="153"/>
                    <a:pt x="1115" y="38"/>
                  </a:cubicBezTo>
                  <a:cubicBezTo>
                    <a:pt x="1067" y="12"/>
                    <a:pt x="1017" y="0"/>
                    <a:pt x="9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4" name="Google Shape;2584;p2"/>
            <p:cNvSpPr/>
            <p:nvPr/>
          </p:nvSpPr>
          <p:spPr>
            <a:xfrm>
              <a:off x="945400" y="2917900"/>
              <a:ext cx="68875" cy="268250"/>
            </a:xfrm>
            <a:custGeom>
              <a:avLst/>
              <a:gdLst/>
              <a:ahLst/>
              <a:cxnLst/>
              <a:rect l="l" t="t" r="r" b="b"/>
              <a:pathLst>
                <a:path w="2755" h="10730" extrusionOk="0">
                  <a:moveTo>
                    <a:pt x="1461" y="1"/>
                  </a:moveTo>
                  <a:cubicBezTo>
                    <a:pt x="1125" y="1"/>
                    <a:pt x="779" y="126"/>
                    <a:pt x="509" y="420"/>
                  </a:cubicBezTo>
                  <a:cubicBezTo>
                    <a:pt x="164" y="862"/>
                    <a:pt x="0" y="1403"/>
                    <a:pt x="33" y="1960"/>
                  </a:cubicBezTo>
                  <a:cubicBezTo>
                    <a:pt x="66" y="2485"/>
                    <a:pt x="164" y="3010"/>
                    <a:pt x="361" y="3501"/>
                  </a:cubicBezTo>
                  <a:cubicBezTo>
                    <a:pt x="1197" y="5550"/>
                    <a:pt x="2082" y="7501"/>
                    <a:pt x="1525" y="8943"/>
                  </a:cubicBezTo>
                  <a:cubicBezTo>
                    <a:pt x="1265" y="9691"/>
                    <a:pt x="763" y="10310"/>
                    <a:pt x="115" y="10720"/>
                  </a:cubicBezTo>
                  <a:lnTo>
                    <a:pt x="115" y="10720"/>
                  </a:lnTo>
                  <a:cubicBezTo>
                    <a:pt x="253" y="10639"/>
                    <a:pt x="1093" y="10222"/>
                    <a:pt x="1607" y="8976"/>
                  </a:cubicBezTo>
                  <a:cubicBezTo>
                    <a:pt x="2230" y="7501"/>
                    <a:pt x="1345" y="5452"/>
                    <a:pt x="525" y="3436"/>
                  </a:cubicBezTo>
                  <a:cubicBezTo>
                    <a:pt x="345" y="2960"/>
                    <a:pt x="230" y="2452"/>
                    <a:pt x="214" y="1944"/>
                  </a:cubicBezTo>
                  <a:cubicBezTo>
                    <a:pt x="164" y="1436"/>
                    <a:pt x="312" y="911"/>
                    <a:pt x="623" y="502"/>
                  </a:cubicBezTo>
                  <a:cubicBezTo>
                    <a:pt x="865" y="229"/>
                    <a:pt x="1186" y="111"/>
                    <a:pt x="1498" y="111"/>
                  </a:cubicBezTo>
                  <a:cubicBezTo>
                    <a:pt x="2012" y="111"/>
                    <a:pt x="2502" y="432"/>
                    <a:pt x="2574" y="911"/>
                  </a:cubicBezTo>
                  <a:cubicBezTo>
                    <a:pt x="2682" y="1436"/>
                    <a:pt x="2282" y="1917"/>
                    <a:pt x="1756" y="1917"/>
                  </a:cubicBezTo>
                  <a:cubicBezTo>
                    <a:pt x="1723" y="1917"/>
                    <a:pt x="1690" y="1915"/>
                    <a:pt x="1656" y="1911"/>
                  </a:cubicBezTo>
                  <a:cubicBezTo>
                    <a:pt x="1623" y="1911"/>
                    <a:pt x="1607" y="1895"/>
                    <a:pt x="1590" y="1895"/>
                  </a:cubicBezTo>
                  <a:cubicBezTo>
                    <a:pt x="1525" y="1862"/>
                    <a:pt x="1459" y="1813"/>
                    <a:pt x="1410" y="1747"/>
                  </a:cubicBezTo>
                  <a:cubicBezTo>
                    <a:pt x="1410" y="1747"/>
                    <a:pt x="1377" y="1698"/>
                    <a:pt x="1410" y="1649"/>
                  </a:cubicBezTo>
                  <a:cubicBezTo>
                    <a:pt x="1459" y="1616"/>
                    <a:pt x="1803" y="1633"/>
                    <a:pt x="1820" y="1321"/>
                  </a:cubicBezTo>
                  <a:cubicBezTo>
                    <a:pt x="1841" y="1062"/>
                    <a:pt x="1638" y="901"/>
                    <a:pt x="1433" y="901"/>
                  </a:cubicBezTo>
                  <a:cubicBezTo>
                    <a:pt x="1313" y="901"/>
                    <a:pt x="1193" y="955"/>
                    <a:pt x="1115" y="1075"/>
                  </a:cubicBezTo>
                  <a:cubicBezTo>
                    <a:pt x="902" y="1338"/>
                    <a:pt x="1181" y="1928"/>
                    <a:pt x="1705" y="1960"/>
                  </a:cubicBezTo>
                  <a:lnTo>
                    <a:pt x="1853" y="1960"/>
                  </a:lnTo>
                  <a:cubicBezTo>
                    <a:pt x="2377" y="1911"/>
                    <a:pt x="2754" y="1420"/>
                    <a:pt x="2656" y="895"/>
                  </a:cubicBezTo>
                  <a:cubicBezTo>
                    <a:pt x="2593" y="375"/>
                    <a:pt x="2044" y="1"/>
                    <a:pt x="1461" y="1"/>
                  </a:cubicBezTo>
                  <a:close/>
                  <a:moveTo>
                    <a:pt x="115" y="10720"/>
                  </a:moveTo>
                  <a:cubicBezTo>
                    <a:pt x="107" y="10724"/>
                    <a:pt x="102" y="10727"/>
                    <a:pt x="99" y="10730"/>
                  </a:cubicBezTo>
                  <a:cubicBezTo>
                    <a:pt x="104" y="10726"/>
                    <a:pt x="109" y="10723"/>
                    <a:pt x="115" y="1072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5" name="Google Shape;2585;p2"/>
            <p:cNvSpPr/>
            <p:nvPr/>
          </p:nvSpPr>
          <p:spPr>
            <a:xfrm>
              <a:off x="947850" y="3186125"/>
              <a:ext cx="25" cy="25"/>
            </a:xfrm>
            <a:custGeom>
              <a:avLst/>
              <a:gdLst/>
              <a:ahLst/>
              <a:cxnLst/>
              <a:rect l="l" t="t" r="r" b="b"/>
              <a:pathLst>
                <a:path w="1" h="1" fill="none" extrusionOk="0">
                  <a:moveTo>
                    <a:pt x="1" y="1"/>
                  </a:moveTo>
                  <a:lnTo>
                    <a:pt x="1"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 name="Google Shape;2586;p2"/>
            <p:cNvSpPr/>
            <p:nvPr/>
          </p:nvSpPr>
          <p:spPr>
            <a:xfrm>
              <a:off x="965875" y="2671550"/>
              <a:ext cx="61275" cy="136800"/>
            </a:xfrm>
            <a:custGeom>
              <a:avLst/>
              <a:gdLst/>
              <a:ahLst/>
              <a:cxnLst/>
              <a:rect l="l" t="t" r="r" b="b"/>
              <a:pathLst>
                <a:path w="2451" h="5472" extrusionOk="0">
                  <a:moveTo>
                    <a:pt x="1443" y="1"/>
                  </a:moveTo>
                  <a:cubicBezTo>
                    <a:pt x="1413" y="1"/>
                    <a:pt x="1386" y="5"/>
                    <a:pt x="1361" y="13"/>
                  </a:cubicBezTo>
                  <a:cubicBezTo>
                    <a:pt x="1034" y="111"/>
                    <a:pt x="968" y="373"/>
                    <a:pt x="1132" y="734"/>
                  </a:cubicBezTo>
                  <a:cubicBezTo>
                    <a:pt x="1280" y="1111"/>
                    <a:pt x="1788" y="1144"/>
                    <a:pt x="1657" y="2816"/>
                  </a:cubicBezTo>
                  <a:cubicBezTo>
                    <a:pt x="1525" y="4471"/>
                    <a:pt x="1" y="5471"/>
                    <a:pt x="1" y="5471"/>
                  </a:cubicBezTo>
                  <a:cubicBezTo>
                    <a:pt x="263" y="5422"/>
                    <a:pt x="1837" y="4471"/>
                    <a:pt x="2148" y="2439"/>
                  </a:cubicBezTo>
                  <a:cubicBezTo>
                    <a:pt x="2450" y="565"/>
                    <a:pt x="1792" y="1"/>
                    <a:pt x="144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 name="Google Shape;2587;p2"/>
            <p:cNvSpPr/>
            <p:nvPr/>
          </p:nvSpPr>
          <p:spPr>
            <a:xfrm>
              <a:off x="922050" y="2634275"/>
              <a:ext cx="131975" cy="177750"/>
            </a:xfrm>
            <a:custGeom>
              <a:avLst/>
              <a:gdLst/>
              <a:ahLst/>
              <a:cxnLst/>
              <a:rect l="l" t="t" r="r" b="b"/>
              <a:pathLst>
                <a:path w="5279" h="7110" extrusionOk="0">
                  <a:moveTo>
                    <a:pt x="1676" y="0"/>
                  </a:moveTo>
                  <a:cubicBezTo>
                    <a:pt x="1290" y="0"/>
                    <a:pt x="859" y="91"/>
                    <a:pt x="475" y="389"/>
                  </a:cubicBezTo>
                  <a:cubicBezTo>
                    <a:pt x="164" y="651"/>
                    <a:pt x="0" y="1061"/>
                    <a:pt x="33" y="1471"/>
                  </a:cubicBezTo>
                  <a:cubicBezTo>
                    <a:pt x="104" y="1983"/>
                    <a:pt x="619" y="2421"/>
                    <a:pt x="1225" y="2421"/>
                  </a:cubicBezTo>
                  <a:cubicBezTo>
                    <a:pt x="1318" y="2421"/>
                    <a:pt x="1413" y="2411"/>
                    <a:pt x="1508" y="2389"/>
                  </a:cubicBezTo>
                  <a:cubicBezTo>
                    <a:pt x="1606" y="2373"/>
                    <a:pt x="1721" y="2323"/>
                    <a:pt x="1803" y="2274"/>
                  </a:cubicBezTo>
                  <a:lnTo>
                    <a:pt x="1852" y="2274"/>
                  </a:lnTo>
                  <a:cubicBezTo>
                    <a:pt x="2147" y="2110"/>
                    <a:pt x="2311" y="1782"/>
                    <a:pt x="2246" y="1455"/>
                  </a:cubicBezTo>
                  <a:cubicBezTo>
                    <a:pt x="2196" y="1117"/>
                    <a:pt x="1908" y="894"/>
                    <a:pt x="1600" y="894"/>
                  </a:cubicBezTo>
                  <a:cubicBezTo>
                    <a:pt x="1503" y="894"/>
                    <a:pt x="1405" y="916"/>
                    <a:pt x="1311" y="963"/>
                  </a:cubicBezTo>
                  <a:cubicBezTo>
                    <a:pt x="951" y="1160"/>
                    <a:pt x="1049" y="1700"/>
                    <a:pt x="1459" y="1766"/>
                  </a:cubicBezTo>
                  <a:cubicBezTo>
                    <a:pt x="1490" y="1774"/>
                    <a:pt x="1520" y="1777"/>
                    <a:pt x="1550" y="1777"/>
                  </a:cubicBezTo>
                  <a:cubicBezTo>
                    <a:pt x="1775" y="1777"/>
                    <a:pt x="1961" y="1571"/>
                    <a:pt x="1918" y="1340"/>
                  </a:cubicBezTo>
                  <a:cubicBezTo>
                    <a:pt x="1911" y="1293"/>
                    <a:pt x="1940" y="1254"/>
                    <a:pt x="1979" y="1254"/>
                  </a:cubicBezTo>
                  <a:cubicBezTo>
                    <a:pt x="2035" y="1254"/>
                    <a:pt x="2112" y="1334"/>
                    <a:pt x="2131" y="1586"/>
                  </a:cubicBezTo>
                  <a:cubicBezTo>
                    <a:pt x="2147" y="1717"/>
                    <a:pt x="2115" y="1848"/>
                    <a:pt x="2065" y="1946"/>
                  </a:cubicBezTo>
                  <a:cubicBezTo>
                    <a:pt x="1918" y="2182"/>
                    <a:pt x="1678" y="2312"/>
                    <a:pt x="1417" y="2312"/>
                  </a:cubicBezTo>
                  <a:cubicBezTo>
                    <a:pt x="1387" y="2312"/>
                    <a:pt x="1358" y="2310"/>
                    <a:pt x="1328" y="2307"/>
                  </a:cubicBezTo>
                  <a:cubicBezTo>
                    <a:pt x="1322" y="2307"/>
                    <a:pt x="1317" y="2307"/>
                    <a:pt x="1312" y="2307"/>
                  </a:cubicBezTo>
                  <a:cubicBezTo>
                    <a:pt x="615" y="2307"/>
                    <a:pt x="120" y="1253"/>
                    <a:pt x="771" y="602"/>
                  </a:cubicBezTo>
                  <a:cubicBezTo>
                    <a:pt x="1042" y="317"/>
                    <a:pt x="1430" y="191"/>
                    <a:pt x="1846" y="191"/>
                  </a:cubicBezTo>
                  <a:cubicBezTo>
                    <a:pt x="2361" y="191"/>
                    <a:pt x="2918" y="383"/>
                    <a:pt x="3344" y="701"/>
                  </a:cubicBezTo>
                  <a:cubicBezTo>
                    <a:pt x="5081" y="1963"/>
                    <a:pt x="4819" y="4257"/>
                    <a:pt x="4311" y="5405"/>
                  </a:cubicBezTo>
                  <a:cubicBezTo>
                    <a:pt x="4049" y="6093"/>
                    <a:pt x="3590" y="6683"/>
                    <a:pt x="3000" y="7110"/>
                  </a:cubicBezTo>
                  <a:cubicBezTo>
                    <a:pt x="3606" y="6700"/>
                    <a:pt x="4098" y="6126"/>
                    <a:pt x="4393" y="5438"/>
                  </a:cubicBezTo>
                  <a:cubicBezTo>
                    <a:pt x="4934" y="4290"/>
                    <a:pt x="5278" y="1914"/>
                    <a:pt x="3442" y="553"/>
                  </a:cubicBezTo>
                  <a:cubicBezTo>
                    <a:pt x="3098" y="307"/>
                    <a:pt x="2688" y="127"/>
                    <a:pt x="2246" y="61"/>
                  </a:cubicBezTo>
                  <a:cubicBezTo>
                    <a:pt x="2079" y="27"/>
                    <a:pt x="1884" y="0"/>
                    <a:pt x="16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 name="Google Shape;2588;p2"/>
            <p:cNvSpPr/>
            <p:nvPr/>
          </p:nvSpPr>
          <p:spPr>
            <a:xfrm>
              <a:off x="951950" y="2496475"/>
              <a:ext cx="130350" cy="204900"/>
            </a:xfrm>
            <a:custGeom>
              <a:avLst/>
              <a:gdLst/>
              <a:ahLst/>
              <a:cxnLst/>
              <a:rect l="l" t="t" r="r" b="b"/>
              <a:pathLst>
                <a:path w="5214" h="8196" extrusionOk="0">
                  <a:moveTo>
                    <a:pt x="1083" y="0"/>
                  </a:moveTo>
                  <a:lnTo>
                    <a:pt x="1083" y="0"/>
                  </a:lnTo>
                  <a:cubicBezTo>
                    <a:pt x="1" y="2869"/>
                    <a:pt x="1279" y="4377"/>
                    <a:pt x="2541" y="5606"/>
                  </a:cubicBezTo>
                  <a:cubicBezTo>
                    <a:pt x="3803" y="6835"/>
                    <a:pt x="3738" y="8196"/>
                    <a:pt x="3738" y="8196"/>
                  </a:cubicBezTo>
                  <a:cubicBezTo>
                    <a:pt x="4656" y="7278"/>
                    <a:pt x="3590" y="5590"/>
                    <a:pt x="4459" y="4229"/>
                  </a:cubicBezTo>
                  <a:cubicBezTo>
                    <a:pt x="5213" y="3082"/>
                    <a:pt x="4246" y="2557"/>
                    <a:pt x="4246" y="2557"/>
                  </a:cubicBezTo>
                  <a:cubicBezTo>
                    <a:pt x="3836" y="3147"/>
                    <a:pt x="3377" y="3000"/>
                    <a:pt x="3000" y="3738"/>
                  </a:cubicBezTo>
                  <a:cubicBezTo>
                    <a:pt x="2640" y="4475"/>
                    <a:pt x="3263" y="5803"/>
                    <a:pt x="3263" y="5803"/>
                  </a:cubicBezTo>
                  <a:cubicBezTo>
                    <a:pt x="2066" y="4934"/>
                    <a:pt x="2295" y="4147"/>
                    <a:pt x="2640" y="3754"/>
                  </a:cubicBezTo>
                  <a:cubicBezTo>
                    <a:pt x="2984" y="3361"/>
                    <a:pt x="2509" y="3000"/>
                    <a:pt x="2525" y="2787"/>
                  </a:cubicBezTo>
                  <a:cubicBezTo>
                    <a:pt x="2541" y="2639"/>
                    <a:pt x="2574" y="2492"/>
                    <a:pt x="2640" y="2361"/>
                  </a:cubicBezTo>
                  <a:cubicBezTo>
                    <a:pt x="2640" y="2361"/>
                    <a:pt x="2563" y="2313"/>
                    <a:pt x="2425" y="2313"/>
                  </a:cubicBezTo>
                  <a:cubicBezTo>
                    <a:pt x="2308" y="2313"/>
                    <a:pt x="2147" y="2347"/>
                    <a:pt x="1951" y="2475"/>
                  </a:cubicBezTo>
                  <a:cubicBezTo>
                    <a:pt x="1214" y="2967"/>
                    <a:pt x="1525" y="4065"/>
                    <a:pt x="1525" y="4065"/>
                  </a:cubicBezTo>
                  <a:cubicBezTo>
                    <a:pt x="1001" y="3328"/>
                    <a:pt x="1164" y="2574"/>
                    <a:pt x="1771" y="2049"/>
                  </a:cubicBezTo>
                  <a:cubicBezTo>
                    <a:pt x="2361" y="1525"/>
                    <a:pt x="1787" y="1049"/>
                    <a:pt x="1394" y="836"/>
                  </a:cubicBezTo>
                  <a:cubicBezTo>
                    <a:pt x="1017" y="623"/>
                    <a:pt x="1083" y="0"/>
                    <a:pt x="10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 name="Google Shape;2589;p2"/>
            <p:cNvSpPr/>
            <p:nvPr/>
          </p:nvSpPr>
          <p:spPr>
            <a:xfrm>
              <a:off x="891725" y="2471075"/>
              <a:ext cx="75825" cy="112700"/>
            </a:xfrm>
            <a:custGeom>
              <a:avLst/>
              <a:gdLst/>
              <a:ahLst/>
              <a:cxnLst/>
              <a:rect l="l" t="t" r="r" b="b"/>
              <a:pathLst>
                <a:path w="3033" h="4508" extrusionOk="0">
                  <a:moveTo>
                    <a:pt x="459" y="0"/>
                  </a:moveTo>
                  <a:lnTo>
                    <a:pt x="459" y="0"/>
                  </a:lnTo>
                  <a:cubicBezTo>
                    <a:pt x="459" y="0"/>
                    <a:pt x="0" y="2016"/>
                    <a:pt x="3033" y="4508"/>
                  </a:cubicBezTo>
                  <a:cubicBezTo>
                    <a:pt x="3033" y="4508"/>
                    <a:pt x="2475" y="3836"/>
                    <a:pt x="2721" y="3082"/>
                  </a:cubicBezTo>
                  <a:cubicBezTo>
                    <a:pt x="2983" y="2328"/>
                    <a:pt x="2688" y="2065"/>
                    <a:pt x="2442" y="1803"/>
                  </a:cubicBezTo>
                  <a:cubicBezTo>
                    <a:pt x="2295" y="1639"/>
                    <a:pt x="2295" y="1410"/>
                    <a:pt x="2426" y="1246"/>
                  </a:cubicBezTo>
                  <a:cubicBezTo>
                    <a:pt x="2426" y="1246"/>
                    <a:pt x="2388" y="1238"/>
                    <a:pt x="2332" y="1238"/>
                  </a:cubicBezTo>
                  <a:cubicBezTo>
                    <a:pt x="2170" y="1238"/>
                    <a:pt x="1861" y="1302"/>
                    <a:pt x="1934" y="1803"/>
                  </a:cubicBezTo>
                  <a:cubicBezTo>
                    <a:pt x="2033" y="2492"/>
                    <a:pt x="2082" y="2606"/>
                    <a:pt x="1852" y="2623"/>
                  </a:cubicBezTo>
                  <a:cubicBezTo>
                    <a:pt x="1843" y="2624"/>
                    <a:pt x="1835" y="2625"/>
                    <a:pt x="1826" y="2625"/>
                  </a:cubicBezTo>
                  <a:cubicBezTo>
                    <a:pt x="1645" y="2625"/>
                    <a:pt x="1707" y="2286"/>
                    <a:pt x="1754" y="2098"/>
                  </a:cubicBezTo>
                  <a:cubicBezTo>
                    <a:pt x="1820" y="1918"/>
                    <a:pt x="2065" y="1098"/>
                    <a:pt x="1410" y="820"/>
                  </a:cubicBezTo>
                  <a:cubicBezTo>
                    <a:pt x="754" y="541"/>
                    <a:pt x="492" y="279"/>
                    <a:pt x="45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 name="Google Shape;2590;p2"/>
            <p:cNvSpPr/>
            <p:nvPr/>
          </p:nvSpPr>
          <p:spPr>
            <a:xfrm>
              <a:off x="1028175" y="2685800"/>
              <a:ext cx="89775" cy="106550"/>
            </a:xfrm>
            <a:custGeom>
              <a:avLst/>
              <a:gdLst/>
              <a:ahLst/>
              <a:cxnLst/>
              <a:rect l="l" t="t" r="r" b="b"/>
              <a:pathLst>
                <a:path w="3591" h="4262" extrusionOk="0">
                  <a:moveTo>
                    <a:pt x="1722" y="0"/>
                  </a:moveTo>
                  <a:cubicBezTo>
                    <a:pt x="771" y="508"/>
                    <a:pt x="1050" y="1180"/>
                    <a:pt x="951" y="2475"/>
                  </a:cubicBezTo>
                  <a:cubicBezTo>
                    <a:pt x="853" y="3770"/>
                    <a:pt x="0" y="4262"/>
                    <a:pt x="0" y="4262"/>
                  </a:cubicBezTo>
                  <a:cubicBezTo>
                    <a:pt x="3590" y="2426"/>
                    <a:pt x="2279" y="770"/>
                    <a:pt x="1935" y="525"/>
                  </a:cubicBezTo>
                  <a:cubicBezTo>
                    <a:pt x="1590" y="279"/>
                    <a:pt x="1722" y="0"/>
                    <a:pt x="17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 name="Google Shape;2591;p2"/>
            <p:cNvSpPr/>
            <p:nvPr/>
          </p:nvSpPr>
          <p:spPr>
            <a:xfrm>
              <a:off x="1030225" y="2751600"/>
              <a:ext cx="196725" cy="145025"/>
            </a:xfrm>
            <a:custGeom>
              <a:avLst/>
              <a:gdLst/>
              <a:ahLst/>
              <a:cxnLst/>
              <a:rect l="l" t="t" r="r" b="b"/>
              <a:pathLst>
                <a:path w="7869" h="5801" extrusionOk="0">
                  <a:moveTo>
                    <a:pt x="3218" y="1"/>
                  </a:moveTo>
                  <a:cubicBezTo>
                    <a:pt x="2834" y="1"/>
                    <a:pt x="2412" y="335"/>
                    <a:pt x="2017" y="958"/>
                  </a:cubicBezTo>
                  <a:cubicBezTo>
                    <a:pt x="1459" y="1794"/>
                    <a:pt x="0" y="1925"/>
                    <a:pt x="0" y="1925"/>
                  </a:cubicBezTo>
                  <a:cubicBezTo>
                    <a:pt x="2377" y="1974"/>
                    <a:pt x="3016" y="2597"/>
                    <a:pt x="3656" y="3351"/>
                  </a:cubicBezTo>
                  <a:cubicBezTo>
                    <a:pt x="4295" y="4105"/>
                    <a:pt x="4475" y="5334"/>
                    <a:pt x="6000" y="5711"/>
                  </a:cubicBezTo>
                  <a:cubicBezTo>
                    <a:pt x="6253" y="5775"/>
                    <a:pt x="6474" y="5801"/>
                    <a:pt x="6666" y="5801"/>
                  </a:cubicBezTo>
                  <a:cubicBezTo>
                    <a:pt x="7619" y="5801"/>
                    <a:pt x="7868" y="5154"/>
                    <a:pt x="7868" y="5154"/>
                  </a:cubicBezTo>
                  <a:lnTo>
                    <a:pt x="7868" y="5154"/>
                  </a:lnTo>
                  <a:cubicBezTo>
                    <a:pt x="7780" y="5213"/>
                    <a:pt x="7699" y="5243"/>
                    <a:pt x="7627" y="5243"/>
                  </a:cubicBezTo>
                  <a:cubicBezTo>
                    <a:pt x="7378" y="5243"/>
                    <a:pt x="7236" y="4887"/>
                    <a:pt x="7262" y="4138"/>
                  </a:cubicBezTo>
                  <a:cubicBezTo>
                    <a:pt x="7278" y="3171"/>
                    <a:pt x="6393" y="2892"/>
                    <a:pt x="5278" y="2712"/>
                  </a:cubicBezTo>
                  <a:cubicBezTo>
                    <a:pt x="4164" y="2531"/>
                    <a:pt x="3230" y="2466"/>
                    <a:pt x="3131" y="2089"/>
                  </a:cubicBezTo>
                  <a:cubicBezTo>
                    <a:pt x="3016" y="1728"/>
                    <a:pt x="3508" y="1581"/>
                    <a:pt x="4180" y="1384"/>
                  </a:cubicBezTo>
                  <a:cubicBezTo>
                    <a:pt x="4869" y="1187"/>
                    <a:pt x="4557" y="548"/>
                    <a:pt x="4557" y="548"/>
                  </a:cubicBezTo>
                  <a:lnTo>
                    <a:pt x="4557" y="548"/>
                  </a:lnTo>
                  <a:cubicBezTo>
                    <a:pt x="4506" y="589"/>
                    <a:pt x="4454" y="607"/>
                    <a:pt x="4399" y="607"/>
                  </a:cubicBezTo>
                  <a:cubicBezTo>
                    <a:pt x="4212" y="607"/>
                    <a:pt x="3991" y="392"/>
                    <a:pt x="3623" y="138"/>
                  </a:cubicBezTo>
                  <a:cubicBezTo>
                    <a:pt x="3495" y="46"/>
                    <a:pt x="3359" y="1"/>
                    <a:pt x="321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 name="Google Shape;2592;p2"/>
            <p:cNvSpPr/>
            <p:nvPr/>
          </p:nvSpPr>
          <p:spPr>
            <a:xfrm>
              <a:off x="934750" y="2811075"/>
              <a:ext cx="192200" cy="157075"/>
            </a:xfrm>
            <a:custGeom>
              <a:avLst/>
              <a:gdLst/>
              <a:ahLst/>
              <a:cxnLst/>
              <a:rect l="l" t="t" r="r" b="b"/>
              <a:pathLst>
                <a:path w="7688" h="6283" extrusionOk="0">
                  <a:moveTo>
                    <a:pt x="4290" y="1"/>
                  </a:moveTo>
                  <a:cubicBezTo>
                    <a:pt x="2708" y="1"/>
                    <a:pt x="1369" y="1104"/>
                    <a:pt x="672" y="2529"/>
                  </a:cubicBezTo>
                  <a:cubicBezTo>
                    <a:pt x="148" y="3627"/>
                    <a:pt x="0" y="4857"/>
                    <a:pt x="230" y="6053"/>
                  </a:cubicBezTo>
                  <a:lnTo>
                    <a:pt x="230" y="6086"/>
                  </a:lnTo>
                  <a:lnTo>
                    <a:pt x="263" y="6217"/>
                  </a:lnTo>
                  <a:lnTo>
                    <a:pt x="279" y="6283"/>
                  </a:lnTo>
                  <a:lnTo>
                    <a:pt x="279" y="6217"/>
                  </a:lnTo>
                  <a:cubicBezTo>
                    <a:pt x="246" y="6070"/>
                    <a:pt x="246" y="5922"/>
                    <a:pt x="230" y="5775"/>
                  </a:cubicBezTo>
                  <a:cubicBezTo>
                    <a:pt x="246" y="4906"/>
                    <a:pt x="410" y="4037"/>
                    <a:pt x="738" y="3234"/>
                  </a:cubicBezTo>
                  <a:cubicBezTo>
                    <a:pt x="1148" y="2234"/>
                    <a:pt x="1869" y="1398"/>
                    <a:pt x="2820" y="874"/>
                  </a:cubicBezTo>
                  <a:cubicBezTo>
                    <a:pt x="3368" y="559"/>
                    <a:pt x="4084" y="308"/>
                    <a:pt x="4791" y="308"/>
                  </a:cubicBezTo>
                  <a:cubicBezTo>
                    <a:pt x="5374" y="308"/>
                    <a:pt x="5952" y="478"/>
                    <a:pt x="6426" y="923"/>
                  </a:cubicBezTo>
                  <a:cubicBezTo>
                    <a:pt x="7491" y="1841"/>
                    <a:pt x="7147" y="3758"/>
                    <a:pt x="5950" y="4070"/>
                  </a:cubicBezTo>
                  <a:cubicBezTo>
                    <a:pt x="5825" y="4099"/>
                    <a:pt x="5695" y="4114"/>
                    <a:pt x="5566" y="4114"/>
                  </a:cubicBezTo>
                  <a:cubicBezTo>
                    <a:pt x="5122" y="4114"/>
                    <a:pt x="4684" y="3941"/>
                    <a:pt x="4442" y="3611"/>
                  </a:cubicBezTo>
                  <a:cubicBezTo>
                    <a:pt x="4164" y="3201"/>
                    <a:pt x="4147" y="2677"/>
                    <a:pt x="4410" y="2250"/>
                  </a:cubicBezTo>
                  <a:cubicBezTo>
                    <a:pt x="4599" y="1972"/>
                    <a:pt x="4910" y="1814"/>
                    <a:pt x="5229" y="1814"/>
                  </a:cubicBezTo>
                  <a:cubicBezTo>
                    <a:pt x="5378" y="1814"/>
                    <a:pt x="5530" y="1849"/>
                    <a:pt x="5672" y="1923"/>
                  </a:cubicBezTo>
                  <a:cubicBezTo>
                    <a:pt x="5852" y="2005"/>
                    <a:pt x="5967" y="2185"/>
                    <a:pt x="5967" y="2382"/>
                  </a:cubicBezTo>
                  <a:cubicBezTo>
                    <a:pt x="5967" y="2382"/>
                    <a:pt x="5950" y="2529"/>
                    <a:pt x="5852" y="2529"/>
                  </a:cubicBezTo>
                  <a:cubicBezTo>
                    <a:pt x="5770" y="2513"/>
                    <a:pt x="5786" y="2365"/>
                    <a:pt x="5524" y="2300"/>
                  </a:cubicBezTo>
                  <a:cubicBezTo>
                    <a:pt x="5495" y="2293"/>
                    <a:pt x="5465" y="2290"/>
                    <a:pt x="5437" y="2290"/>
                  </a:cubicBezTo>
                  <a:cubicBezTo>
                    <a:pt x="5180" y="2290"/>
                    <a:pt x="4975" y="2542"/>
                    <a:pt x="5049" y="2808"/>
                  </a:cubicBezTo>
                  <a:cubicBezTo>
                    <a:pt x="5080" y="2974"/>
                    <a:pt x="5316" y="3107"/>
                    <a:pt x="5559" y="3107"/>
                  </a:cubicBezTo>
                  <a:cubicBezTo>
                    <a:pt x="5699" y="3107"/>
                    <a:pt x="5842" y="3063"/>
                    <a:pt x="5950" y="2955"/>
                  </a:cubicBezTo>
                  <a:cubicBezTo>
                    <a:pt x="6016" y="2890"/>
                    <a:pt x="6065" y="2808"/>
                    <a:pt x="6081" y="2709"/>
                  </a:cubicBezTo>
                  <a:cubicBezTo>
                    <a:pt x="6180" y="2398"/>
                    <a:pt x="6049" y="2070"/>
                    <a:pt x="5770" y="1906"/>
                  </a:cubicBezTo>
                  <a:cubicBezTo>
                    <a:pt x="5598" y="1800"/>
                    <a:pt x="5407" y="1749"/>
                    <a:pt x="5218" y="1749"/>
                  </a:cubicBezTo>
                  <a:cubicBezTo>
                    <a:pt x="4883" y="1749"/>
                    <a:pt x="4553" y="1908"/>
                    <a:pt x="4344" y="2201"/>
                  </a:cubicBezTo>
                  <a:cubicBezTo>
                    <a:pt x="4033" y="2644"/>
                    <a:pt x="4033" y="3234"/>
                    <a:pt x="4344" y="3693"/>
                  </a:cubicBezTo>
                  <a:cubicBezTo>
                    <a:pt x="4612" y="4051"/>
                    <a:pt x="5080" y="4249"/>
                    <a:pt x="5569" y="4249"/>
                  </a:cubicBezTo>
                  <a:cubicBezTo>
                    <a:pt x="5707" y="4249"/>
                    <a:pt x="5846" y="4233"/>
                    <a:pt x="5983" y="4201"/>
                  </a:cubicBezTo>
                  <a:cubicBezTo>
                    <a:pt x="7327" y="3873"/>
                    <a:pt x="7688" y="1808"/>
                    <a:pt x="6557" y="808"/>
                  </a:cubicBezTo>
                  <a:cubicBezTo>
                    <a:pt x="6409" y="677"/>
                    <a:pt x="6245" y="546"/>
                    <a:pt x="6081" y="464"/>
                  </a:cubicBezTo>
                  <a:cubicBezTo>
                    <a:pt x="5590" y="169"/>
                    <a:pt x="5032" y="5"/>
                    <a:pt x="4459" y="5"/>
                  </a:cubicBezTo>
                  <a:cubicBezTo>
                    <a:pt x="4402" y="2"/>
                    <a:pt x="4346" y="1"/>
                    <a:pt x="429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 name="Google Shape;2593;p2"/>
            <p:cNvSpPr/>
            <p:nvPr/>
          </p:nvSpPr>
          <p:spPr>
            <a:xfrm>
              <a:off x="944575" y="2858875"/>
              <a:ext cx="76025" cy="81425"/>
            </a:xfrm>
            <a:custGeom>
              <a:avLst/>
              <a:gdLst/>
              <a:ahLst/>
              <a:cxnLst/>
              <a:rect l="l" t="t" r="r" b="b"/>
              <a:pathLst>
                <a:path w="3041" h="3257" extrusionOk="0">
                  <a:moveTo>
                    <a:pt x="2307" y="0"/>
                  </a:moveTo>
                  <a:cubicBezTo>
                    <a:pt x="2110" y="0"/>
                    <a:pt x="1861" y="68"/>
                    <a:pt x="1574" y="240"/>
                  </a:cubicBezTo>
                  <a:cubicBezTo>
                    <a:pt x="312" y="994"/>
                    <a:pt x="1" y="3256"/>
                    <a:pt x="1" y="3256"/>
                  </a:cubicBezTo>
                  <a:cubicBezTo>
                    <a:pt x="1" y="3256"/>
                    <a:pt x="689" y="1158"/>
                    <a:pt x="1951" y="961"/>
                  </a:cubicBezTo>
                  <a:cubicBezTo>
                    <a:pt x="3040" y="784"/>
                    <a:pt x="2975" y="0"/>
                    <a:pt x="230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 name="Google Shape;2594;p2"/>
            <p:cNvSpPr/>
            <p:nvPr/>
          </p:nvSpPr>
          <p:spPr>
            <a:xfrm>
              <a:off x="1042525" y="2852575"/>
              <a:ext cx="130325" cy="112825"/>
            </a:xfrm>
            <a:custGeom>
              <a:avLst/>
              <a:gdLst/>
              <a:ahLst/>
              <a:cxnLst/>
              <a:rect l="l" t="t" r="r" b="b"/>
              <a:pathLst>
                <a:path w="5213" h="4513" extrusionOk="0">
                  <a:moveTo>
                    <a:pt x="3033" y="0"/>
                  </a:moveTo>
                  <a:lnTo>
                    <a:pt x="3033" y="0"/>
                  </a:lnTo>
                  <a:cubicBezTo>
                    <a:pt x="3033" y="0"/>
                    <a:pt x="3344" y="705"/>
                    <a:pt x="3016" y="1771"/>
                  </a:cubicBezTo>
                  <a:cubicBezTo>
                    <a:pt x="2672" y="2852"/>
                    <a:pt x="1836" y="3065"/>
                    <a:pt x="1197" y="3131"/>
                  </a:cubicBezTo>
                  <a:cubicBezTo>
                    <a:pt x="574" y="3197"/>
                    <a:pt x="131" y="3475"/>
                    <a:pt x="0" y="4344"/>
                  </a:cubicBezTo>
                  <a:cubicBezTo>
                    <a:pt x="138" y="4245"/>
                    <a:pt x="306" y="4194"/>
                    <a:pt x="479" y="4194"/>
                  </a:cubicBezTo>
                  <a:cubicBezTo>
                    <a:pt x="593" y="4194"/>
                    <a:pt x="709" y="4216"/>
                    <a:pt x="820" y="4262"/>
                  </a:cubicBezTo>
                  <a:cubicBezTo>
                    <a:pt x="1058" y="4372"/>
                    <a:pt x="1454" y="4512"/>
                    <a:pt x="1852" y="4512"/>
                  </a:cubicBezTo>
                  <a:cubicBezTo>
                    <a:pt x="2166" y="4512"/>
                    <a:pt x="2482" y="4424"/>
                    <a:pt x="2721" y="4164"/>
                  </a:cubicBezTo>
                  <a:cubicBezTo>
                    <a:pt x="3262" y="3574"/>
                    <a:pt x="3164" y="2967"/>
                    <a:pt x="3131" y="2672"/>
                  </a:cubicBezTo>
                  <a:cubicBezTo>
                    <a:pt x="3115" y="2381"/>
                    <a:pt x="3067" y="1852"/>
                    <a:pt x="3332" y="1852"/>
                  </a:cubicBezTo>
                  <a:cubicBezTo>
                    <a:pt x="3336" y="1852"/>
                    <a:pt x="3340" y="1852"/>
                    <a:pt x="3344" y="1853"/>
                  </a:cubicBezTo>
                  <a:cubicBezTo>
                    <a:pt x="3344" y="1853"/>
                    <a:pt x="3348" y="1852"/>
                    <a:pt x="3354" y="1852"/>
                  </a:cubicBezTo>
                  <a:cubicBezTo>
                    <a:pt x="3398" y="1852"/>
                    <a:pt x="3573" y="1877"/>
                    <a:pt x="3573" y="2279"/>
                  </a:cubicBezTo>
                  <a:cubicBezTo>
                    <a:pt x="3557" y="2754"/>
                    <a:pt x="3541" y="3049"/>
                    <a:pt x="4164" y="3229"/>
                  </a:cubicBezTo>
                  <a:cubicBezTo>
                    <a:pt x="4491" y="3328"/>
                    <a:pt x="4819" y="3492"/>
                    <a:pt x="5081" y="3721"/>
                  </a:cubicBezTo>
                  <a:cubicBezTo>
                    <a:pt x="4967" y="3508"/>
                    <a:pt x="4934" y="3262"/>
                    <a:pt x="5000" y="3033"/>
                  </a:cubicBezTo>
                  <a:cubicBezTo>
                    <a:pt x="5131" y="2705"/>
                    <a:pt x="5213" y="2098"/>
                    <a:pt x="4639" y="1705"/>
                  </a:cubicBezTo>
                  <a:cubicBezTo>
                    <a:pt x="4082" y="1312"/>
                    <a:pt x="3524" y="1066"/>
                    <a:pt x="3393" y="672"/>
                  </a:cubicBezTo>
                  <a:cubicBezTo>
                    <a:pt x="3311" y="426"/>
                    <a:pt x="3196" y="197"/>
                    <a:pt x="30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 name="Google Shape;2595;p2"/>
            <p:cNvSpPr/>
            <p:nvPr/>
          </p:nvSpPr>
          <p:spPr>
            <a:xfrm>
              <a:off x="1120375" y="2928375"/>
              <a:ext cx="32000" cy="50025"/>
            </a:xfrm>
            <a:custGeom>
              <a:avLst/>
              <a:gdLst/>
              <a:ahLst/>
              <a:cxnLst/>
              <a:rect l="l" t="t" r="r" b="b"/>
              <a:pathLst>
                <a:path w="1280" h="2001" extrusionOk="0">
                  <a:moveTo>
                    <a:pt x="328" y="1"/>
                  </a:moveTo>
                  <a:cubicBezTo>
                    <a:pt x="328" y="1"/>
                    <a:pt x="328" y="1"/>
                    <a:pt x="328" y="2"/>
                  </a:cubicBezTo>
                  <a:lnTo>
                    <a:pt x="328" y="2"/>
                  </a:lnTo>
                  <a:cubicBezTo>
                    <a:pt x="328" y="1"/>
                    <a:pt x="328" y="1"/>
                    <a:pt x="328" y="1"/>
                  </a:cubicBezTo>
                  <a:close/>
                  <a:moveTo>
                    <a:pt x="328" y="2"/>
                  </a:moveTo>
                  <a:cubicBezTo>
                    <a:pt x="345" y="198"/>
                    <a:pt x="328" y="378"/>
                    <a:pt x="279" y="574"/>
                  </a:cubicBezTo>
                  <a:cubicBezTo>
                    <a:pt x="181" y="837"/>
                    <a:pt x="1" y="1246"/>
                    <a:pt x="459" y="1525"/>
                  </a:cubicBezTo>
                  <a:cubicBezTo>
                    <a:pt x="476" y="1541"/>
                    <a:pt x="476" y="1558"/>
                    <a:pt x="492" y="1558"/>
                  </a:cubicBezTo>
                  <a:cubicBezTo>
                    <a:pt x="1017" y="1853"/>
                    <a:pt x="1017" y="2000"/>
                    <a:pt x="1017" y="2000"/>
                  </a:cubicBezTo>
                  <a:cubicBezTo>
                    <a:pt x="1017" y="2000"/>
                    <a:pt x="1050" y="1771"/>
                    <a:pt x="1099" y="1525"/>
                  </a:cubicBezTo>
                  <a:cubicBezTo>
                    <a:pt x="1115" y="1443"/>
                    <a:pt x="1148" y="1378"/>
                    <a:pt x="1164" y="1296"/>
                  </a:cubicBezTo>
                  <a:cubicBezTo>
                    <a:pt x="1279" y="935"/>
                    <a:pt x="1115" y="525"/>
                    <a:pt x="771" y="345"/>
                  </a:cubicBezTo>
                  <a:cubicBezTo>
                    <a:pt x="353" y="113"/>
                    <a:pt x="330" y="12"/>
                    <a:pt x="328" y="2"/>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 name="Google Shape;2596;p2"/>
            <p:cNvSpPr/>
            <p:nvPr/>
          </p:nvSpPr>
          <p:spPr>
            <a:xfrm>
              <a:off x="1121200" y="2712800"/>
              <a:ext cx="172950" cy="121900"/>
            </a:xfrm>
            <a:custGeom>
              <a:avLst/>
              <a:gdLst/>
              <a:ahLst/>
              <a:cxnLst/>
              <a:rect l="l" t="t" r="r" b="b"/>
              <a:pathLst>
                <a:path w="6918" h="4876" extrusionOk="0">
                  <a:moveTo>
                    <a:pt x="1974" y="1"/>
                  </a:moveTo>
                  <a:cubicBezTo>
                    <a:pt x="1089" y="1"/>
                    <a:pt x="603" y="838"/>
                    <a:pt x="722" y="1379"/>
                  </a:cubicBezTo>
                  <a:cubicBezTo>
                    <a:pt x="851" y="1981"/>
                    <a:pt x="1419" y="2019"/>
                    <a:pt x="1559" y="2019"/>
                  </a:cubicBezTo>
                  <a:cubicBezTo>
                    <a:pt x="1579" y="2019"/>
                    <a:pt x="1590" y="2018"/>
                    <a:pt x="1590" y="2018"/>
                  </a:cubicBezTo>
                  <a:cubicBezTo>
                    <a:pt x="1312" y="1920"/>
                    <a:pt x="1197" y="1608"/>
                    <a:pt x="1328" y="1346"/>
                  </a:cubicBezTo>
                  <a:cubicBezTo>
                    <a:pt x="1371" y="1282"/>
                    <a:pt x="1415" y="1258"/>
                    <a:pt x="1462" y="1258"/>
                  </a:cubicBezTo>
                  <a:cubicBezTo>
                    <a:pt x="1560" y="1258"/>
                    <a:pt x="1671" y="1362"/>
                    <a:pt x="1803" y="1428"/>
                  </a:cubicBezTo>
                  <a:cubicBezTo>
                    <a:pt x="1844" y="1447"/>
                    <a:pt x="1883" y="1455"/>
                    <a:pt x="1918" y="1455"/>
                  </a:cubicBezTo>
                  <a:cubicBezTo>
                    <a:pt x="2069" y="1455"/>
                    <a:pt x="2173" y="1302"/>
                    <a:pt x="2213" y="1116"/>
                  </a:cubicBezTo>
                  <a:cubicBezTo>
                    <a:pt x="2253" y="975"/>
                    <a:pt x="2362" y="834"/>
                    <a:pt x="2550" y="834"/>
                  </a:cubicBezTo>
                  <a:cubicBezTo>
                    <a:pt x="2668" y="834"/>
                    <a:pt x="2817" y="889"/>
                    <a:pt x="3000" y="1035"/>
                  </a:cubicBezTo>
                  <a:cubicBezTo>
                    <a:pt x="3492" y="1412"/>
                    <a:pt x="3180" y="2166"/>
                    <a:pt x="3180" y="2166"/>
                  </a:cubicBezTo>
                  <a:cubicBezTo>
                    <a:pt x="3180" y="2166"/>
                    <a:pt x="3180" y="1543"/>
                    <a:pt x="2754" y="1493"/>
                  </a:cubicBezTo>
                  <a:cubicBezTo>
                    <a:pt x="2707" y="1480"/>
                    <a:pt x="2659" y="1473"/>
                    <a:pt x="2613" y="1473"/>
                  </a:cubicBezTo>
                  <a:cubicBezTo>
                    <a:pt x="2435" y="1473"/>
                    <a:pt x="2275" y="1570"/>
                    <a:pt x="2197" y="1739"/>
                  </a:cubicBezTo>
                  <a:cubicBezTo>
                    <a:pt x="2459" y="1739"/>
                    <a:pt x="2492" y="2116"/>
                    <a:pt x="2344" y="2313"/>
                  </a:cubicBezTo>
                  <a:cubicBezTo>
                    <a:pt x="2180" y="2526"/>
                    <a:pt x="2230" y="2657"/>
                    <a:pt x="2377" y="2756"/>
                  </a:cubicBezTo>
                  <a:cubicBezTo>
                    <a:pt x="2508" y="2838"/>
                    <a:pt x="2721" y="2821"/>
                    <a:pt x="2541" y="3198"/>
                  </a:cubicBezTo>
                  <a:cubicBezTo>
                    <a:pt x="2377" y="3575"/>
                    <a:pt x="1656" y="3575"/>
                    <a:pt x="1656" y="3575"/>
                  </a:cubicBezTo>
                  <a:cubicBezTo>
                    <a:pt x="1803" y="3362"/>
                    <a:pt x="1771" y="3067"/>
                    <a:pt x="1574" y="2903"/>
                  </a:cubicBezTo>
                  <a:cubicBezTo>
                    <a:pt x="1574" y="3083"/>
                    <a:pt x="1459" y="3231"/>
                    <a:pt x="1295" y="3280"/>
                  </a:cubicBezTo>
                  <a:cubicBezTo>
                    <a:pt x="1017" y="3362"/>
                    <a:pt x="1017" y="3280"/>
                    <a:pt x="754" y="3510"/>
                  </a:cubicBezTo>
                  <a:cubicBezTo>
                    <a:pt x="618" y="3620"/>
                    <a:pt x="420" y="3647"/>
                    <a:pt x="260" y="3647"/>
                  </a:cubicBezTo>
                  <a:cubicBezTo>
                    <a:pt x="114" y="3647"/>
                    <a:pt x="0" y="3624"/>
                    <a:pt x="0" y="3624"/>
                  </a:cubicBezTo>
                  <a:lnTo>
                    <a:pt x="0" y="3624"/>
                  </a:lnTo>
                  <a:cubicBezTo>
                    <a:pt x="181" y="3723"/>
                    <a:pt x="394" y="3772"/>
                    <a:pt x="590" y="3788"/>
                  </a:cubicBezTo>
                  <a:cubicBezTo>
                    <a:pt x="1033" y="3821"/>
                    <a:pt x="1476" y="3903"/>
                    <a:pt x="1902" y="4001"/>
                  </a:cubicBezTo>
                  <a:cubicBezTo>
                    <a:pt x="3082" y="4362"/>
                    <a:pt x="3803" y="4854"/>
                    <a:pt x="4705" y="4870"/>
                  </a:cubicBezTo>
                  <a:cubicBezTo>
                    <a:pt x="4755" y="4874"/>
                    <a:pt x="4805" y="4876"/>
                    <a:pt x="4855" y="4876"/>
                  </a:cubicBezTo>
                  <a:cubicBezTo>
                    <a:pt x="5250" y="4876"/>
                    <a:pt x="5651" y="4764"/>
                    <a:pt x="6000" y="4575"/>
                  </a:cubicBezTo>
                  <a:cubicBezTo>
                    <a:pt x="6786" y="4116"/>
                    <a:pt x="6917" y="2952"/>
                    <a:pt x="6458" y="2346"/>
                  </a:cubicBezTo>
                  <a:cubicBezTo>
                    <a:pt x="6236" y="2016"/>
                    <a:pt x="5876" y="1864"/>
                    <a:pt x="5538" y="1864"/>
                  </a:cubicBezTo>
                  <a:cubicBezTo>
                    <a:pt x="5204" y="1864"/>
                    <a:pt x="4892" y="2012"/>
                    <a:pt x="4754" y="2280"/>
                  </a:cubicBezTo>
                  <a:cubicBezTo>
                    <a:pt x="4492" y="2624"/>
                    <a:pt x="4541" y="3083"/>
                    <a:pt x="4836" y="3378"/>
                  </a:cubicBezTo>
                  <a:cubicBezTo>
                    <a:pt x="4852" y="3395"/>
                    <a:pt x="4885" y="3411"/>
                    <a:pt x="4901" y="3428"/>
                  </a:cubicBezTo>
                  <a:lnTo>
                    <a:pt x="4934" y="3444"/>
                  </a:lnTo>
                  <a:cubicBezTo>
                    <a:pt x="5037" y="3504"/>
                    <a:pt x="5165" y="3535"/>
                    <a:pt x="5289" y="3535"/>
                  </a:cubicBezTo>
                  <a:cubicBezTo>
                    <a:pt x="5542" y="3535"/>
                    <a:pt x="5781" y="3407"/>
                    <a:pt x="5770" y="3133"/>
                  </a:cubicBezTo>
                  <a:cubicBezTo>
                    <a:pt x="5784" y="2936"/>
                    <a:pt x="5623" y="2851"/>
                    <a:pt x="5445" y="2851"/>
                  </a:cubicBezTo>
                  <a:cubicBezTo>
                    <a:pt x="5194" y="2851"/>
                    <a:pt x="4908" y="3021"/>
                    <a:pt x="5032" y="3280"/>
                  </a:cubicBezTo>
                  <a:cubicBezTo>
                    <a:pt x="5032" y="3303"/>
                    <a:pt x="5029" y="3326"/>
                    <a:pt x="5004" y="3326"/>
                  </a:cubicBezTo>
                  <a:cubicBezTo>
                    <a:pt x="4975" y="3326"/>
                    <a:pt x="4917" y="3295"/>
                    <a:pt x="4803" y="3198"/>
                  </a:cubicBezTo>
                  <a:cubicBezTo>
                    <a:pt x="4688" y="3100"/>
                    <a:pt x="4623" y="2952"/>
                    <a:pt x="4623" y="2788"/>
                  </a:cubicBezTo>
                  <a:cubicBezTo>
                    <a:pt x="4623" y="2624"/>
                    <a:pt x="4688" y="2444"/>
                    <a:pt x="4803" y="2313"/>
                  </a:cubicBezTo>
                  <a:cubicBezTo>
                    <a:pt x="4937" y="2076"/>
                    <a:pt x="5208" y="1950"/>
                    <a:pt x="5497" y="1950"/>
                  </a:cubicBezTo>
                  <a:cubicBezTo>
                    <a:pt x="5808" y="1950"/>
                    <a:pt x="6140" y="2097"/>
                    <a:pt x="6344" y="2411"/>
                  </a:cubicBezTo>
                  <a:cubicBezTo>
                    <a:pt x="6344" y="2411"/>
                    <a:pt x="6360" y="2428"/>
                    <a:pt x="6377" y="2428"/>
                  </a:cubicBezTo>
                  <a:cubicBezTo>
                    <a:pt x="6590" y="2854"/>
                    <a:pt x="6573" y="3346"/>
                    <a:pt x="6327" y="3755"/>
                  </a:cubicBezTo>
                  <a:cubicBezTo>
                    <a:pt x="6048" y="4247"/>
                    <a:pt x="5411" y="4594"/>
                    <a:pt x="4583" y="4594"/>
                  </a:cubicBezTo>
                  <a:cubicBezTo>
                    <a:pt x="4195" y="4594"/>
                    <a:pt x="3766" y="4518"/>
                    <a:pt x="3311" y="4346"/>
                  </a:cubicBezTo>
                  <a:cubicBezTo>
                    <a:pt x="3262" y="4329"/>
                    <a:pt x="3033" y="4264"/>
                    <a:pt x="2885" y="4182"/>
                  </a:cubicBezTo>
                  <a:cubicBezTo>
                    <a:pt x="2475" y="3969"/>
                    <a:pt x="2033" y="3821"/>
                    <a:pt x="1574" y="3739"/>
                  </a:cubicBezTo>
                  <a:cubicBezTo>
                    <a:pt x="1738" y="3723"/>
                    <a:pt x="1934" y="3690"/>
                    <a:pt x="2148" y="3657"/>
                  </a:cubicBezTo>
                  <a:cubicBezTo>
                    <a:pt x="3885" y="3313"/>
                    <a:pt x="4147" y="838"/>
                    <a:pt x="2688" y="166"/>
                  </a:cubicBezTo>
                  <a:cubicBezTo>
                    <a:pt x="2429" y="50"/>
                    <a:pt x="2190" y="1"/>
                    <a:pt x="19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 name="Google Shape;2597;p2"/>
            <p:cNvSpPr/>
            <p:nvPr/>
          </p:nvSpPr>
          <p:spPr>
            <a:xfrm>
              <a:off x="1206025" y="2778400"/>
              <a:ext cx="116400" cy="82400"/>
            </a:xfrm>
            <a:custGeom>
              <a:avLst/>
              <a:gdLst/>
              <a:ahLst/>
              <a:cxnLst/>
              <a:rect l="l" t="t" r="r" b="b"/>
              <a:pathLst>
                <a:path w="4656" h="3296" extrusionOk="0">
                  <a:moveTo>
                    <a:pt x="3803" y="0"/>
                  </a:moveTo>
                  <a:lnTo>
                    <a:pt x="3803" y="0"/>
                  </a:lnTo>
                  <a:cubicBezTo>
                    <a:pt x="3885" y="804"/>
                    <a:pt x="3541" y="1574"/>
                    <a:pt x="2902" y="2049"/>
                  </a:cubicBezTo>
                  <a:cubicBezTo>
                    <a:pt x="2488" y="2367"/>
                    <a:pt x="1989" y="2468"/>
                    <a:pt x="1523" y="2468"/>
                  </a:cubicBezTo>
                  <a:cubicBezTo>
                    <a:pt x="713" y="2468"/>
                    <a:pt x="0" y="2164"/>
                    <a:pt x="0" y="2164"/>
                  </a:cubicBezTo>
                  <a:lnTo>
                    <a:pt x="0" y="2164"/>
                  </a:lnTo>
                  <a:cubicBezTo>
                    <a:pt x="1328" y="2869"/>
                    <a:pt x="1836" y="2639"/>
                    <a:pt x="2213" y="3049"/>
                  </a:cubicBezTo>
                  <a:cubicBezTo>
                    <a:pt x="2383" y="3226"/>
                    <a:pt x="2553" y="3281"/>
                    <a:pt x="2706" y="3281"/>
                  </a:cubicBezTo>
                  <a:cubicBezTo>
                    <a:pt x="2893" y="3281"/>
                    <a:pt x="3056" y="3200"/>
                    <a:pt x="3164" y="3164"/>
                  </a:cubicBezTo>
                  <a:cubicBezTo>
                    <a:pt x="3187" y="3158"/>
                    <a:pt x="3210" y="3155"/>
                    <a:pt x="3233" y="3155"/>
                  </a:cubicBezTo>
                  <a:cubicBezTo>
                    <a:pt x="3339" y="3155"/>
                    <a:pt x="3438" y="3214"/>
                    <a:pt x="3492" y="3295"/>
                  </a:cubicBezTo>
                  <a:cubicBezTo>
                    <a:pt x="3524" y="3098"/>
                    <a:pt x="3475" y="2885"/>
                    <a:pt x="3344" y="2721"/>
                  </a:cubicBezTo>
                  <a:cubicBezTo>
                    <a:pt x="3180" y="2508"/>
                    <a:pt x="2770" y="2492"/>
                    <a:pt x="2705" y="2492"/>
                  </a:cubicBezTo>
                  <a:cubicBezTo>
                    <a:pt x="3262" y="2459"/>
                    <a:pt x="3770" y="2181"/>
                    <a:pt x="4098" y="1722"/>
                  </a:cubicBezTo>
                  <a:cubicBezTo>
                    <a:pt x="4655" y="935"/>
                    <a:pt x="3803" y="1"/>
                    <a:pt x="380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 name="Google Shape;2598;p2"/>
            <p:cNvSpPr/>
            <p:nvPr/>
          </p:nvSpPr>
          <p:spPr>
            <a:xfrm>
              <a:off x="1057275" y="2593050"/>
              <a:ext cx="111075" cy="157100"/>
            </a:xfrm>
            <a:custGeom>
              <a:avLst/>
              <a:gdLst/>
              <a:ahLst/>
              <a:cxnLst/>
              <a:rect l="l" t="t" r="r" b="b"/>
              <a:pathLst>
                <a:path w="4443" h="6284" extrusionOk="0">
                  <a:moveTo>
                    <a:pt x="1804" y="1"/>
                  </a:moveTo>
                  <a:cubicBezTo>
                    <a:pt x="1375" y="1"/>
                    <a:pt x="962" y="154"/>
                    <a:pt x="689" y="465"/>
                  </a:cubicBezTo>
                  <a:cubicBezTo>
                    <a:pt x="0" y="1087"/>
                    <a:pt x="443" y="2137"/>
                    <a:pt x="1033" y="2350"/>
                  </a:cubicBezTo>
                  <a:cubicBezTo>
                    <a:pt x="1156" y="2415"/>
                    <a:pt x="1291" y="2448"/>
                    <a:pt x="1426" y="2448"/>
                  </a:cubicBezTo>
                  <a:cubicBezTo>
                    <a:pt x="1562" y="2448"/>
                    <a:pt x="1697" y="2415"/>
                    <a:pt x="1820" y="2350"/>
                  </a:cubicBezTo>
                  <a:lnTo>
                    <a:pt x="1869" y="2317"/>
                  </a:lnTo>
                  <a:lnTo>
                    <a:pt x="1902" y="2300"/>
                  </a:lnTo>
                  <a:lnTo>
                    <a:pt x="1951" y="2268"/>
                  </a:lnTo>
                  <a:cubicBezTo>
                    <a:pt x="1967" y="2251"/>
                    <a:pt x="1984" y="2235"/>
                    <a:pt x="2000" y="2218"/>
                  </a:cubicBezTo>
                  <a:lnTo>
                    <a:pt x="2066" y="2153"/>
                  </a:lnTo>
                  <a:cubicBezTo>
                    <a:pt x="2229" y="1973"/>
                    <a:pt x="2311" y="1743"/>
                    <a:pt x="2279" y="1497"/>
                  </a:cubicBezTo>
                  <a:cubicBezTo>
                    <a:pt x="2235" y="1160"/>
                    <a:pt x="2018" y="1018"/>
                    <a:pt x="1820" y="1018"/>
                  </a:cubicBezTo>
                  <a:cubicBezTo>
                    <a:pt x="1719" y="1018"/>
                    <a:pt x="1624" y="1054"/>
                    <a:pt x="1557" y="1120"/>
                  </a:cubicBezTo>
                  <a:cubicBezTo>
                    <a:pt x="1394" y="1301"/>
                    <a:pt x="1443" y="1579"/>
                    <a:pt x="1639" y="1694"/>
                  </a:cubicBezTo>
                  <a:cubicBezTo>
                    <a:pt x="1716" y="1728"/>
                    <a:pt x="1785" y="1738"/>
                    <a:pt x="1845" y="1738"/>
                  </a:cubicBezTo>
                  <a:cubicBezTo>
                    <a:pt x="1924" y="1738"/>
                    <a:pt x="1988" y="1721"/>
                    <a:pt x="2033" y="1721"/>
                  </a:cubicBezTo>
                  <a:cubicBezTo>
                    <a:pt x="2086" y="1721"/>
                    <a:pt x="2115" y="1744"/>
                    <a:pt x="2115" y="1841"/>
                  </a:cubicBezTo>
                  <a:cubicBezTo>
                    <a:pt x="2082" y="2038"/>
                    <a:pt x="1967" y="2202"/>
                    <a:pt x="1787" y="2300"/>
                  </a:cubicBezTo>
                  <a:cubicBezTo>
                    <a:pt x="1680" y="2346"/>
                    <a:pt x="1563" y="2371"/>
                    <a:pt x="1445" y="2371"/>
                  </a:cubicBezTo>
                  <a:cubicBezTo>
                    <a:pt x="1309" y="2371"/>
                    <a:pt x="1172" y="2338"/>
                    <a:pt x="1049" y="2268"/>
                  </a:cubicBezTo>
                  <a:cubicBezTo>
                    <a:pt x="508" y="2038"/>
                    <a:pt x="148" y="1104"/>
                    <a:pt x="787" y="563"/>
                  </a:cubicBezTo>
                  <a:cubicBezTo>
                    <a:pt x="1033" y="317"/>
                    <a:pt x="1377" y="170"/>
                    <a:pt x="1721" y="170"/>
                  </a:cubicBezTo>
                  <a:cubicBezTo>
                    <a:pt x="2475" y="202"/>
                    <a:pt x="3295" y="743"/>
                    <a:pt x="3426" y="2218"/>
                  </a:cubicBezTo>
                  <a:cubicBezTo>
                    <a:pt x="3475" y="2759"/>
                    <a:pt x="3426" y="3317"/>
                    <a:pt x="3262" y="3858"/>
                  </a:cubicBezTo>
                  <a:cubicBezTo>
                    <a:pt x="3147" y="4317"/>
                    <a:pt x="2934" y="4743"/>
                    <a:pt x="2672" y="5136"/>
                  </a:cubicBezTo>
                  <a:cubicBezTo>
                    <a:pt x="2262" y="5628"/>
                    <a:pt x="1754" y="6021"/>
                    <a:pt x="1180" y="6283"/>
                  </a:cubicBezTo>
                  <a:cubicBezTo>
                    <a:pt x="1803" y="6038"/>
                    <a:pt x="2361" y="5644"/>
                    <a:pt x="2787" y="5120"/>
                  </a:cubicBezTo>
                  <a:cubicBezTo>
                    <a:pt x="3541" y="4267"/>
                    <a:pt x="4442" y="2251"/>
                    <a:pt x="3164" y="612"/>
                  </a:cubicBezTo>
                  <a:cubicBezTo>
                    <a:pt x="2820" y="207"/>
                    <a:pt x="2302" y="1"/>
                    <a:pt x="180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 name="Google Shape;2599;p2"/>
            <p:cNvSpPr/>
            <p:nvPr/>
          </p:nvSpPr>
          <p:spPr>
            <a:xfrm>
              <a:off x="360225" y="2895200"/>
              <a:ext cx="211875" cy="254475"/>
            </a:xfrm>
            <a:custGeom>
              <a:avLst/>
              <a:gdLst/>
              <a:ahLst/>
              <a:cxnLst/>
              <a:rect l="l" t="t" r="r" b="b"/>
              <a:pathLst>
                <a:path w="8475" h="10179" extrusionOk="0">
                  <a:moveTo>
                    <a:pt x="2217" y="1"/>
                  </a:moveTo>
                  <a:cubicBezTo>
                    <a:pt x="1294" y="1"/>
                    <a:pt x="449" y="449"/>
                    <a:pt x="246" y="1164"/>
                  </a:cubicBezTo>
                  <a:cubicBezTo>
                    <a:pt x="1" y="1770"/>
                    <a:pt x="181" y="2459"/>
                    <a:pt x="705" y="2852"/>
                  </a:cubicBezTo>
                  <a:cubicBezTo>
                    <a:pt x="722" y="2868"/>
                    <a:pt x="738" y="2885"/>
                    <a:pt x="771" y="2885"/>
                  </a:cubicBezTo>
                  <a:cubicBezTo>
                    <a:pt x="999" y="3026"/>
                    <a:pt x="1257" y="3096"/>
                    <a:pt x="1517" y="3096"/>
                  </a:cubicBezTo>
                  <a:cubicBezTo>
                    <a:pt x="1798" y="3096"/>
                    <a:pt x="2081" y="3014"/>
                    <a:pt x="2328" y="2852"/>
                  </a:cubicBezTo>
                  <a:cubicBezTo>
                    <a:pt x="2476" y="2754"/>
                    <a:pt x="2607" y="2606"/>
                    <a:pt x="2656" y="2426"/>
                  </a:cubicBezTo>
                  <a:cubicBezTo>
                    <a:pt x="2798" y="2028"/>
                    <a:pt x="2497" y="1643"/>
                    <a:pt x="2116" y="1643"/>
                  </a:cubicBezTo>
                  <a:cubicBezTo>
                    <a:pt x="2057" y="1643"/>
                    <a:pt x="1996" y="1652"/>
                    <a:pt x="1935" y="1672"/>
                  </a:cubicBezTo>
                  <a:cubicBezTo>
                    <a:pt x="1607" y="1721"/>
                    <a:pt x="1427" y="2065"/>
                    <a:pt x="1541" y="2377"/>
                  </a:cubicBezTo>
                  <a:cubicBezTo>
                    <a:pt x="1624" y="2626"/>
                    <a:pt x="1879" y="2660"/>
                    <a:pt x="2014" y="2660"/>
                  </a:cubicBezTo>
                  <a:cubicBezTo>
                    <a:pt x="2065" y="2660"/>
                    <a:pt x="2099" y="2655"/>
                    <a:pt x="2099" y="2655"/>
                  </a:cubicBezTo>
                  <a:lnTo>
                    <a:pt x="2099" y="2655"/>
                  </a:lnTo>
                  <a:cubicBezTo>
                    <a:pt x="2066" y="2737"/>
                    <a:pt x="2000" y="2819"/>
                    <a:pt x="1935" y="2868"/>
                  </a:cubicBezTo>
                  <a:cubicBezTo>
                    <a:pt x="1812" y="2934"/>
                    <a:pt x="1677" y="2967"/>
                    <a:pt x="1543" y="2967"/>
                  </a:cubicBezTo>
                  <a:cubicBezTo>
                    <a:pt x="1410" y="2967"/>
                    <a:pt x="1279" y="2934"/>
                    <a:pt x="1164" y="2868"/>
                  </a:cubicBezTo>
                  <a:cubicBezTo>
                    <a:pt x="1082" y="2819"/>
                    <a:pt x="1000" y="2770"/>
                    <a:pt x="935" y="2705"/>
                  </a:cubicBezTo>
                  <a:cubicBezTo>
                    <a:pt x="509" y="2328"/>
                    <a:pt x="427" y="1082"/>
                    <a:pt x="1132" y="508"/>
                  </a:cubicBezTo>
                  <a:cubicBezTo>
                    <a:pt x="1456" y="272"/>
                    <a:pt x="1846" y="143"/>
                    <a:pt x="2243" y="143"/>
                  </a:cubicBezTo>
                  <a:cubicBezTo>
                    <a:pt x="2288" y="143"/>
                    <a:pt x="2333" y="144"/>
                    <a:pt x="2377" y="148"/>
                  </a:cubicBezTo>
                  <a:cubicBezTo>
                    <a:pt x="2508" y="164"/>
                    <a:pt x="2640" y="180"/>
                    <a:pt x="2771" y="213"/>
                  </a:cubicBezTo>
                  <a:cubicBezTo>
                    <a:pt x="3869" y="475"/>
                    <a:pt x="4574" y="1639"/>
                    <a:pt x="4820" y="2868"/>
                  </a:cubicBezTo>
                  <a:cubicBezTo>
                    <a:pt x="5066" y="4131"/>
                    <a:pt x="4820" y="5360"/>
                    <a:pt x="4885" y="6491"/>
                  </a:cubicBezTo>
                  <a:cubicBezTo>
                    <a:pt x="4852" y="7507"/>
                    <a:pt x="5246" y="8491"/>
                    <a:pt x="5983" y="9195"/>
                  </a:cubicBezTo>
                  <a:cubicBezTo>
                    <a:pt x="6672" y="9802"/>
                    <a:pt x="7557" y="10146"/>
                    <a:pt x="8475" y="10179"/>
                  </a:cubicBezTo>
                  <a:cubicBezTo>
                    <a:pt x="7573" y="10113"/>
                    <a:pt x="6705" y="9736"/>
                    <a:pt x="6033" y="9130"/>
                  </a:cubicBezTo>
                  <a:cubicBezTo>
                    <a:pt x="5328" y="8425"/>
                    <a:pt x="4967" y="7458"/>
                    <a:pt x="5033" y="6475"/>
                  </a:cubicBezTo>
                  <a:cubicBezTo>
                    <a:pt x="4984" y="5376"/>
                    <a:pt x="5229" y="4147"/>
                    <a:pt x="4984" y="2852"/>
                  </a:cubicBezTo>
                  <a:lnTo>
                    <a:pt x="4984" y="2836"/>
                  </a:lnTo>
                  <a:cubicBezTo>
                    <a:pt x="4754" y="1574"/>
                    <a:pt x="4000" y="328"/>
                    <a:pt x="2820" y="66"/>
                  </a:cubicBezTo>
                  <a:cubicBezTo>
                    <a:pt x="2619" y="22"/>
                    <a:pt x="2416" y="1"/>
                    <a:pt x="221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0" name="Google Shape;2600;p2"/>
            <p:cNvSpPr/>
            <p:nvPr/>
          </p:nvSpPr>
          <p:spPr>
            <a:xfrm>
              <a:off x="407775" y="2930650"/>
              <a:ext cx="58200" cy="52825"/>
            </a:xfrm>
            <a:custGeom>
              <a:avLst/>
              <a:gdLst/>
              <a:ahLst/>
              <a:cxnLst/>
              <a:rect l="l" t="t" r="r" b="b"/>
              <a:pathLst>
                <a:path w="2328" h="2113" extrusionOk="0">
                  <a:moveTo>
                    <a:pt x="1818" y="0"/>
                  </a:moveTo>
                  <a:cubicBezTo>
                    <a:pt x="1333" y="0"/>
                    <a:pt x="1021" y="400"/>
                    <a:pt x="934" y="1090"/>
                  </a:cubicBezTo>
                  <a:cubicBezTo>
                    <a:pt x="918" y="1221"/>
                    <a:pt x="885" y="1336"/>
                    <a:pt x="820" y="1434"/>
                  </a:cubicBezTo>
                  <a:cubicBezTo>
                    <a:pt x="619" y="1760"/>
                    <a:pt x="246" y="1798"/>
                    <a:pt x="81" y="1798"/>
                  </a:cubicBezTo>
                  <a:cubicBezTo>
                    <a:pt x="31" y="1798"/>
                    <a:pt x="0" y="1795"/>
                    <a:pt x="0" y="1795"/>
                  </a:cubicBezTo>
                  <a:lnTo>
                    <a:pt x="0" y="1795"/>
                  </a:lnTo>
                  <a:cubicBezTo>
                    <a:pt x="131" y="1860"/>
                    <a:pt x="701" y="2113"/>
                    <a:pt x="1233" y="2113"/>
                  </a:cubicBezTo>
                  <a:cubicBezTo>
                    <a:pt x="1503" y="2113"/>
                    <a:pt x="1763" y="2048"/>
                    <a:pt x="1951" y="1860"/>
                  </a:cubicBezTo>
                  <a:cubicBezTo>
                    <a:pt x="2065" y="1746"/>
                    <a:pt x="2164" y="1598"/>
                    <a:pt x="2213" y="1434"/>
                  </a:cubicBezTo>
                  <a:cubicBezTo>
                    <a:pt x="2328" y="992"/>
                    <a:pt x="2082" y="565"/>
                    <a:pt x="1967" y="385"/>
                  </a:cubicBezTo>
                  <a:cubicBezTo>
                    <a:pt x="1869" y="270"/>
                    <a:pt x="1901" y="106"/>
                    <a:pt x="2033" y="24"/>
                  </a:cubicBezTo>
                  <a:cubicBezTo>
                    <a:pt x="1958" y="8"/>
                    <a:pt x="1886" y="0"/>
                    <a:pt x="181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 name="Google Shape;2601;p2"/>
            <p:cNvSpPr/>
            <p:nvPr/>
          </p:nvSpPr>
          <p:spPr>
            <a:xfrm>
              <a:off x="306950" y="2895900"/>
              <a:ext cx="73800" cy="48825"/>
            </a:xfrm>
            <a:custGeom>
              <a:avLst/>
              <a:gdLst/>
              <a:ahLst/>
              <a:cxnLst/>
              <a:rect l="l" t="t" r="r" b="b"/>
              <a:pathLst>
                <a:path w="2952" h="1953" extrusionOk="0">
                  <a:moveTo>
                    <a:pt x="2030" y="1"/>
                  </a:moveTo>
                  <a:cubicBezTo>
                    <a:pt x="333" y="1"/>
                    <a:pt x="296" y="1082"/>
                    <a:pt x="296" y="1365"/>
                  </a:cubicBezTo>
                  <a:cubicBezTo>
                    <a:pt x="296" y="1562"/>
                    <a:pt x="181" y="1726"/>
                    <a:pt x="1" y="1791"/>
                  </a:cubicBezTo>
                  <a:cubicBezTo>
                    <a:pt x="268" y="1904"/>
                    <a:pt x="503" y="1952"/>
                    <a:pt x="708" y="1952"/>
                  </a:cubicBezTo>
                  <a:cubicBezTo>
                    <a:pt x="1460" y="1952"/>
                    <a:pt x="1827" y="1306"/>
                    <a:pt x="2033" y="792"/>
                  </a:cubicBezTo>
                  <a:cubicBezTo>
                    <a:pt x="2197" y="415"/>
                    <a:pt x="2541" y="136"/>
                    <a:pt x="2951" y="87"/>
                  </a:cubicBezTo>
                  <a:cubicBezTo>
                    <a:pt x="2600" y="27"/>
                    <a:pt x="2294" y="1"/>
                    <a:pt x="203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 name="Google Shape;2602;p2"/>
            <p:cNvSpPr/>
            <p:nvPr/>
          </p:nvSpPr>
          <p:spPr>
            <a:xfrm>
              <a:off x="277850" y="2895075"/>
              <a:ext cx="36500" cy="28300"/>
            </a:xfrm>
            <a:custGeom>
              <a:avLst/>
              <a:gdLst/>
              <a:ahLst/>
              <a:cxnLst/>
              <a:rect l="l" t="t" r="r" b="b"/>
              <a:pathLst>
                <a:path w="1460" h="1132" extrusionOk="0">
                  <a:moveTo>
                    <a:pt x="501" y="0"/>
                  </a:moveTo>
                  <a:cubicBezTo>
                    <a:pt x="449" y="0"/>
                    <a:pt x="396" y="12"/>
                    <a:pt x="345" y="38"/>
                  </a:cubicBezTo>
                  <a:cubicBezTo>
                    <a:pt x="116" y="136"/>
                    <a:pt x="1" y="415"/>
                    <a:pt x="99" y="661"/>
                  </a:cubicBezTo>
                  <a:cubicBezTo>
                    <a:pt x="198" y="874"/>
                    <a:pt x="362" y="1021"/>
                    <a:pt x="575" y="1087"/>
                  </a:cubicBezTo>
                  <a:cubicBezTo>
                    <a:pt x="659" y="1117"/>
                    <a:pt x="743" y="1132"/>
                    <a:pt x="826" y="1132"/>
                  </a:cubicBezTo>
                  <a:cubicBezTo>
                    <a:pt x="968" y="1132"/>
                    <a:pt x="1106" y="1088"/>
                    <a:pt x="1230" y="1005"/>
                  </a:cubicBezTo>
                  <a:cubicBezTo>
                    <a:pt x="1378" y="890"/>
                    <a:pt x="1460" y="693"/>
                    <a:pt x="1460" y="513"/>
                  </a:cubicBezTo>
                  <a:lnTo>
                    <a:pt x="1460" y="513"/>
                  </a:lnTo>
                  <a:cubicBezTo>
                    <a:pt x="1460" y="513"/>
                    <a:pt x="1152" y="894"/>
                    <a:pt x="786" y="894"/>
                  </a:cubicBezTo>
                  <a:cubicBezTo>
                    <a:pt x="765" y="894"/>
                    <a:pt x="744" y="893"/>
                    <a:pt x="722" y="890"/>
                  </a:cubicBezTo>
                  <a:cubicBezTo>
                    <a:pt x="148" y="841"/>
                    <a:pt x="67" y="267"/>
                    <a:pt x="345" y="103"/>
                  </a:cubicBezTo>
                  <a:cubicBezTo>
                    <a:pt x="390" y="77"/>
                    <a:pt x="437" y="64"/>
                    <a:pt x="482" y="64"/>
                  </a:cubicBezTo>
                  <a:cubicBezTo>
                    <a:pt x="603" y="64"/>
                    <a:pt x="710" y="152"/>
                    <a:pt x="722" y="284"/>
                  </a:cubicBezTo>
                  <a:cubicBezTo>
                    <a:pt x="744" y="395"/>
                    <a:pt x="653" y="461"/>
                    <a:pt x="603" y="461"/>
                  </a:cubicBezTo>
                  <a:cubicBezTo>
                    <a:pt x="579" y="461"/>
                    <a:pt x="564" y="446"/>
                    <a:pt x="575" y="415"/>
                  </a:cubicBezTo>
                  <a:cubicBezTo>
                    <a:pt x="587" y="331"/>
                    <a:pt x="555" y="274"/>
                    <a:pt x="493" y="274"/>
                  </a:cubicBezTo>
                  <a:cubicBezTo>
                    <a:pt x="470" y="274"/>
                    <a:pt x="442" y="282"/>
                    <a:pt x="411" y="300"/>
                  </a:cubicBezTo>
                  <a:cubicBezTo>
                    <a:pt x="280" y="366"/>
                    <a:pt x="411" y="546"/>
                    <a:pt x="411" y="546"/>
                  </a:cubicBezTo>
                  <a:cubicBezTo>
                    <a:pt x="458" y="584"/>
                    <a:pt x="514" y="601"/>
                    <a:pt x="569" y="601"/>
                  </a:cubicBezTo>
                  <a:cubicBezTo>
                    <a:pt x="704" y="601"/>
                    <a:pt x="837" y="496"/>
                    <a:pt x="837" y="333"/>
                  </a:cubicBezTo>
                  <a:cubicBezTo>
                    <a:pt x="837" y="142"/>
                    <a:pt x="679" y="0"/>
                    <a:pt x="50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 name="Google Shape;2603;p2"/>
            <p:cNvSpPr/>
            <p:nvPr/>
          </p:nvSpPr>
          <p:spPr>
            <a:xfrm>
              <a:off x="866725" y="2931250"/>
              <a:ext cx="30350" cy="84450"/>
            </a:xfrm>
            <a:custGeom>
              <a:avLst/>
              <a:gdLst/>
              <a:ahLst/>
              <a:cxnLst/>
              <a:rect l="l" t="t" r="r" b="b"/>
              <a:pathLst>
                <a:path w="1214" h="3378" extrusionOk="0">
                  <a:moveTo>
                    <a:pt x="607" y="0"/>
                  </a:moveTo>
                  <a:lnTo>
                    <a:pt x="574" y="328"/>
                  </a:lnTo>
                  <a:cubicBezTo>
                    <a:pt x="541" y="607"/>
                    <a:pt x="443" y="869"/>
                    <a:pt x="295" y="1099"/>
                  </a:cubicBezTo>
                  <a:cubicBezTo>
                    <a:pt x="230" y="1197"/>
                    <a:pt x="164" y="1295"/>
                    <a:pt x="115" y="1410"/>
                  </a:cubicBezTo>
                  <a:cubicBezTo>
                    <a:pt x="0" y="1656"/>
                    <a:pt x="49" y="1951"/>
                    <a:pt x="230" y="2164"/>
                  </a:cubicBezTo>
                  <a:cubicBezTo>
                    <a:pt x="426" y="2426"/>
                    <a:pt x="541" y="2738"/>
                    <a:pt x="574" y="3049"/>
                  </a:cubicBezTo>
                  <a:cubicBezTo>
                    <a:pt x="590" y="3131"/>
                    <a:pt x="607" y="3377"/>
                    <a:pt x="607" y="3377"/>
                  </a:cubicBezTo>
                  <a:cubicBezTo>
                    <a:pt x="623" y="3377"/>
                    <a:pt x="640" y="3131"/>
                    <a:pt x="640" y="3049"/>
                  </a:cubicBezTo>
                  <a:cubicBezTo>
                    <a:pt x="689" y="2738"/>
                    <a:pt x="803" y="2426"/>
                    <a:pt x="1000" y="2164"/>
                  </a:cubicBezTo>
                  <a:cubicBezTo>
                    <a:pt x="1180" y="1951"/>
                    <a:pt x="1213" y="1656"/>
                    <a:pt x="1115" y="1410"/>
                  </a:cubicBezTo>
                  <a:cubicBezTo>
                    <a:pt x="1066" y="1295"/>
                    <a:pt x="1000" y="1197"/>
                    <a:pt x="935" y="1099"/>
                  </a:cubicBezTo>
                  <a:cubicBezTo>
                    <a:pt x="771" y="869"/>
                    <a:pt x="689" y="607"/>
                    <a:pt x="656" y="328"/>
                  </a:cubicBezTo>
                  <a:lnTo>
                    <a:pt x="607"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 name="Google Shape;2604;p2"/>
            <p:cNvSpPr/>
            <p:nvPr/>
          </p:nvSpPr>
          <p:spPr>
            <a:xfrm>
              <a:off x="737025" y="2671550"/>
              <a:ext cx="60875" cy="136800"/>
            </a:xfrm>
            <a:custGeom>
              <a:avLst/>
              <a:gdLst/>
              <a:ahLst/>
              <a:cxnLst/>
              <a:rect l="l" t="t" r="r" b="b"/>
              <a:pathLst>
                <a:path w="2435" h="5472" extrusionOk="0">
                  <a:moveTo>
                    <a:pt x="1006" y="1"/>
                  </a:moveTo>
                  <a:cubicBezTo>
                    <a:pt x="646" y="1"/>
                    <a:pt x="0" y="565"/>
                    <a:pt x="287" y="2439"/>
                  </a:cubicBezTo>
                  <a:cubicBezTo>
                    <a:pt x="615" y="4471"/>
                    <a:pt x="2172" y="5422"/>
                    <a:pt x="2435" y="5471"/>
                  </a:cubicBezTo>
                  <a:cubicBezTo>
                    <a:pt x="2435" y="5471"/>
                    <a:pt x="910" y="4488"/>
                    <a:pt x="779" y="2816"/>
                  </a:cubicBezTo>
                  <a:cubicBezTo>
                    <a:pt x="648" y="1144"/>
                    <a:pt x="1156" y="1095"/>
                    <a:pt x="1320" y="734"/>
                  </a:cubicBezTo>
                  <a:cubicBezTo>
                    <a:pt x="1484" y="373"/>
                    <a:pt x="1402" y="111"/>
                    <a:pt x="1090" y="13"/>
                  </a:cubicBezTo>
                  <a:cubicBezTo>
                    <a:pt x="1065" y="5"/>
                    <a:pt x="1036" y="1"/>
                    <a:pt x="100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 name="Google Shape;2605;p2"/>
            <p:cNvSpPr/>
            <p:nvPr/>
          </p:nvSpPr>
          <p:spPr>
            <a:xfrm>
              <a:off x="709775" y="2634275"/>
              <a:ext cx="132375" cy="177750"/>
            </a:xfrm>
            <a:custGeom>
              <a:avLst/>
              <a:gdLst/>
              <a:ahLst/>
              <a:cxnLst/>
              <a:rect l="l" t="t" r="r" b="b"/>
              <a:pathLst>
                <a:path w="5295" h="7110" extrusionOk="0">
                  <a:moveTo>
                    <a:pt x="3607" y="0"/>
                  </a:moveTo>
                  <a:cubicBezTo>
                    <a:pt x="3396" y="0"/>
                    <a:pt x="3199" y="27"/>
                    <a:pt x="3033" y="61"/>
                  </a:cubicBezTo>
                  <a:cubicBezTo>
                    <a:pt x="2590" y="127"/>
                    <a:pt x="2180" y="291"/>
                    <a:pt x="1836" y="553"/>
                  </a:cubicBezTo>
                  <a:cubicBezTo>
                    <a:pt x="0" y="1897"/>
                    <a:pt x="345" y="4290"/>
                    <a:pt x="886" y="5438"/>
                  </a:cubicBezTo>
                  <a:cubicBezTo>
                    <a:pt x="1181" y="6110"/>
                    <a:pt x="1672" y="6683"/>
                    <a:pt x="2279" y="7110"/>
                  </a:cubicBezTo>
                  <a:cubicBezTo>
                    <a:pt x="1689" y="6667"/>
                    <a:pt x="1230" y="6077"/>
                    <a:pt x="968" y="5405"/>
                  </a:cubicBezTo>
                  <a:cubicBezTo>
                    <a:pt x="459" y="4241"/>
                    <a:pt x="197" y="1946"/>
                    <a:pt x="1935" y="684"/>
                  </a:cubicBezTo>
                  <a:cubicBezTo>
                    <a:pt x="2361" y="376"/>
                    <a:pt x="2917" y="183"/>
                    <a:pt x="3432" y="183"/>
                  </a:cubicBezTo>
                  <a:cubicBezTo>
                    <a:pt x="3848" y="183"/>
                    <a:pt x="4237" y="309"/>
                    <a:pt x="4508" y="602"/>
                  </a:cubicBezTo>
                  <a:cubicBezTo>
                    <a:pt x="5154" y="1232"/>
                    <a:pt x="4670" y="2291"/>
                    <a:pt x="3982" y="2291"/>
                  </a:cubicBezTo>
                  <a:cubicBezTo>
                    <a:pt x="3972" y="2291"/>
                    <a:pt x="3961" y="2291"/>
                    <a:pt x="3951" y="2291"/>
                  </a:cubicBezTo>
                  <a:cubicBezTo>
                    <a:pt x="3921" y="2294"/>
                    <a:pt x="3891" y="2296"/>
                    <a:pt x="3861" y="2296"/>
                  </a:cubicBezTo>
                  <a:cubicBezTo>
                    <a:pt x="3600" y="2296"/>
                    <a:pt x="3360" y="2167"/>
                    <a:pt x="3213" y="1946"/>
                  </a:cubicBezTo>
                  <a:cubicBezTo>
                    <a:pt x="3164" y="1832"/>
                    <a:pt x="3131" y="1700"/>
                    <a:pt x="3148" y="1586"/>
                  </a:cubicBezTo>
                  <a:cubicBezTo>
                    <a:pt x="3177" y="1329"/>
                    <a:pt x="3255" y="1251"/>
                    <a:pt x="3308" y="1251"/>
                  </a:cubicBezTo>
                  <a:cubicBezTo>
                    <a:pt x="3343" y="1251"/>
                    <a:pt x="3367" y="1284"/>
                    <a:pt x="3361" y="1323"/>
                  </a:cubicBezTo>
                  <a:cubicBezTo>
                    <a:pt x="3317" y="1555"/>
                    <a:pt x="3504" y="1761"/>
                    <a:pt x="3728" y="1761"/>
                  </a:cubicBezTo>
                  <a:cubicBezTo>
                    <a:pt x="3758" y="1761"/>
                    <a:pt x="3789" y="1757"/>
                    <a:pt x="3820" y="1750"/>
                  </a:cubicBezTo>
                  <a:cubicBezTo>
                    <a:pt x="4229" y="1700"/>
                    <a:pt x="4328" y="1160"/>
                    <a:pt x="3967" y="946"/>
                  </a:cubicBezTo>
                  <a:cubicBezTo>
                    <a:pt x="3874" y="900"/>
                    <a:pt x="3775" y="878"/>
                    <a:pt x="3679" y="878"/>
                  </a:cubicBezTo>
                  <a:cubicBezTo>
                    <a:pt x="3371" y="878"/>
                    <a:pt x="3083" y="1101"/>
                    <a:pt x="3033" y="1438"/>
                  </a:cubicBezTo>
                  <a:cubicBezTo>
                    <a:pt x="2984" y="1766"/>
                    <a:pt x="3148" y="2110"/>
                    <a:pt x="3443" y="2258"/>
                  </a:cubicBezTo>
                  <a:lnTo>
                    <a:pt x="3459" y="2274"/>
                  </a:lnTo>
                  <a:lnTo>
                    <a:pt x="3475" y="2274"/>
                  </a:lnTo>
                  <a:cubicBezTo>
                    <a:pt x="3574" y="2323"/>
                    <a:pt x="3672" y="2356"/>
                    <a:pt x="3787" y="2389"/>
                  </a:cubicBezTo>
                  <a:cubicBezTo>
                    <a:pt x="3880" y="2411"/>
                    <a:pt x="3973" y="2421"/>
                    <a:pt x="4065" y="2421"/>
                  </a:cubicBezTo>
                  <a:cubicBezTo>
                    <a:pt x="4663" y="2421"/>
                    <a:pt x="5189" y="1983"/>
                    <a:pt x="5246" y="1471"/>
                  </a:cubicBezTo>
                  <a:cubicBezTo>
                    <a:pt x="5295" y="1061"/>
                    <a:pt x="5131" y="651"/>
                    <a:pt x="4819" y="389"/>
                  </a:cubicBezTo>
                  <a:cubicBezTo>
                    <a:pt x="4436" y="91"/>
                    <a:pt x="3998" y="0"/>
                    <a:pt x="360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 name="Google Shape;2606;p2"/>
            <p:cNvSpPr/>
            <p:nvPr/>
          </p:nvSpPr>
          <p:spPr>
            <a:xfrm>
              <a:off x="790900" y="2587750"/>
              <a:ext cx="182400" cy="128400"/>
            </a:xfrm>
            <a:custGeom>
              <a:avLst/>
              <a:gdLst/>
              <a:ahLst/>
              <a:cxnLst/>
              <a:rect l="l" t="t" r="r" b="b"/>
              <a:pathLst>
                <a:path w="7296" h="5136" extrusionOk="0">
                  <a:moveTo>
                    <a:pt x="1741" y="1"/>
                  </a:moveTo>
                  <a:cubicBezTo>
                    <a:pt x="1344" y="1"/>
                    <a:pt x="955" y="172"/>
                    <a:pt x="689" y="496"/>
                  </a:cubicBezTo>
                  <a:cubicBezTo>
                    <a:pt x="595" y="628"/>
                    <a:pt x="446" y="701"/>
                    <a:pt x="299" y="701"/>
                  </a:cubicBezTo>
                  <a:cubicBezTo>
                    <a:pt x="191" y="701"/>
                    <a:pt x="84" y="662"/>
                    <a:pt x="1" y="578"/>
                  </a:cubicBezTo>
                  <a:lnTo>
                    <a:pt x="1" y="578"/>
                  </a:lnTo>
                  <a:cubicBezTo>
                    <a:pt x="17" y="955"/>
                    <a:pt x="50" y="1021"/>
                    <a:pt x="1755" y="1742"/>
                  </a:cubicBezTo>
                  <a:cubicBezTo>
                    <a:pt x="3066" y="2283"/>
                    <a:pt x="3509" y="4250"/>
                    <a:pt x="3640" y="5135"/>
                  </a:cubicBezTo>
                  <a:cubicBezTo>
                    <a:pt x="3787" y="4250"/>
                    <a:pt x="4230" y="2283"/>
                    <a:pt x="5541" y="1742"/>
                  </a:cubicBezTo>
                  <a:cubicBezTo>
                    <a:pt x="7246" y="1021"/>
                    <a:pt x="7262" y="955"/>
                    <a:pt x="7295" y="578"/>
                  </a:cubicBezTo>
                  <a:lnTo>
                    <a:pt x="7295" y="578"/>
                  </a:lnTo>
                  <a:cubicBezTo>
                    <a:pt x="7205" y="662"/>
                    <a:pt x="7094" y="701"/>
                    <a:pt x="6985" y="701"/>
                  </a:cubicBezTo>
                  <a:cubicBezTo>
                    <a:pt x="6836" y="701"/>
                    <a:pt x="6692" y="628"/>
                    <a:pt x="6607" y="496"/>
                  </a:cubicBezTo>
                  <a:cubicBezTo>
                    <a:pt x="6331" y="172"/>
                    <a:pt x="5938" y="1"/>
                    <a:pt x="5543" y="1"/>
                  </a:cubicBezTo>
                  <a:cubicBezTo>
                    <a:pt x="5280" y="1"/>
                    <a:pt x="5017" y="77"/>
                    <a:pt x="4787" y="234"/>
                  </a:cubicBezTo>
                  <a:cubicBezTo>
                    <a:pt x="4213" y="644"/>
                    <a:pt x="3836" y="1463"/>
                    <a:pt x="3640" y="2660"/>
                  </a:cubicBezTo>
                  <a:cubicBezTo>
                    <a:pt x="3459" y="1463"/>
                    <a:pt x="3082" y="644"/>
                    <a:pt x="2509" y="234"/>
                  </a:cubicBezTo>
                  <a:cubicBezTo>
                    <a:pt x="2273" y="77"/>
                    <a:pt x="2005" y="1"/>
                    <a:pt x="174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 name="Google Shape;2607;p2"/>
            <p:cNvSpPr/>
            <p:nvPr/>
          </p:nvSpPr>
          <p:spPr>
            <a:xfrm>
              <a:off x="848700" y="2516150"/>
              <a:ext cx="67225" cy="111075"/>
            </a:xfrm>
            <a:custGeom>
              <a:avLst/>
              <a:gdLst/>
              <a:ahLst/>
              <a:cxnLst/>
              <a:rect l="l" t="t" r="r" b="b"/>
              <a:pathLst>
                <a:path w="2689" h="4443" extrusionOk="0">
                  <a:moveTo>
                    <a:pt x="1344" y="0"/>
                  </a:moveTo>
                  <a:cubicBezTo>
                    <a:pt x="1262" y="164"/>
                    <a:pt x="1147" y="312"/>
                    <a:pt x="1000" y="443"/>
                  </a:cubicBezTo>
                  <a:cubicBezTo>
                    <a:pt x="557" y="852"/>
                    <a:pt x="0" y="1721"/>
                    <a:pt x="721" y="2918"/>
                  </a:cubicBezTo>
                  <a:cubicBezTo>
                    <a:pt x="1016" y="3393"/>
                    <a:pt x="1213" y="3901"/>
                    <a:pt x="1344" y="4442"/>
                  </a:cubicBezTo>
                  <a:cubicBezTo>
                    <a:pt x="1459" y="3901"/>
                    <a:pt x="1672" y="3393"/>
                    <a:pt x="1951" y="2918"/>
                  </a:cubicBezTo>
                  <a:cubicBezTo>
                    <a:pt x="2688" y="1721"/>
                    <a:pt x="2115" y="869"/>
                    <a:pt x="1672" y="443"/>
                  </a:cubicBezTo>
                  <a:cubicBezTo>
                    <a:pt x="1541" y="312"/>
                    <a:pt x="1426" y="164"/>
                    <a:pt x="13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 name="Google Shape;2608;p2"/>
            <p:cNvSpPr/>
            <p:nvPr/>
          </p:nvSpPr>
          <p:spPr>
            <a:xfrm>
              <a:off x="805650" y="2411575"/>
              <a:ext cx="152875" cy="167700"/>
            </a:xfrm>
            <a:custGeom>
              <a:avLst/>
              <a:gdLst/>
              <a:ahLst/>
              <a:cxnLst/>
              <a:rect l="l" t="t" r="r" b="b"/>
              <a:pathLst>
                <a:path w="6115" h="6708" extrusionOk="0">
                  <a:moveTo>
                    <a:pt x="1593" y="1"/>
                  </a:moveTo>
                  <a:cubicBezTo>
                    <a:pt x="1195" y="1"/>
                    <a:pt x="805" y="156"/>
                    <a:pt x="575" y="446"/>
                  </a:cubicBezTo>
                  <a:cubicBezTo>
                    <a:pt x="1" y="1102"/>
                    <a:pt x="476" y="2069"/>
                    <a:pt x="1132" y="2101"/>
                  </a:cubicBezTo>
                  <a:cubicBezTo>
                    <a:pt x="1150" y="2102"/>
                    <a:pt x="1168" y="2103"/>
                    <a:pt x="1186" y="2103"/>
                  </a:cubicBezTo>
                  <a:cubicBezTo>
                    <a:pt x="1769" y="2103"/>
                    <a:pt x="1997" y="1584"/>
                    <a:pt x="1870" y="1282"/>
                  </a:cubicBezTo>
                  <a:cubicBezTo>
                    <a:pt x="1827" y="1113"/>
                    <a:pt x="1665" y="993"/>
                    <a:pt x="1495" y="993"/>
                  </a:cubicBezTo>
                  <a:cubicBezTo>
                    <a:pt x="1467" y="993"/>
                    <a:pt x="1439" y="996"/>
                    <a:pt x="1411" y="1003"/>
                  </a:cubicBezTo>
                  <a:cubicBezTo>
                    <a:pt x="1247" y="1020"/>
                    <a:pt x="1148" y="1167"/>
                    <a:pt x="1165" y="1315"/>
                  </a:cubicBezTo>
                  <a:cubicBezTo>
                    <a:pt x="1154" y="1470"/>
                    <a:pt x="1275" y="1567"/>
                    <a:pt x="1403" y="1567"/>
                  </a:cubicBezTo>
                  <a:cubicBezTo>
                    <a:pt x="1477" y="1567"/>
                    <a:pt x="1553" y="1534"/>
                    <a:pt x="1607" y="1462"/>
                  </a:cubicBezTo>
                  <a:cubicBezTo>
                    <a:pt x="1647" y="1400"/>
                    <a:pt x="1689" y="1375"/>
                    <a:pt x="1726" y="1375"/>
                  </a:cubicBezTo>
                  <a:cubicBezTo>
                    <a:pt x="1795" y="1375"/>
                    <a:pt x="1848" y="1464"/>
                    <a:pt x="1837" y="1560"/>
                  </a:cubicBezTo>
                  <a:cubicBezTo>
                    <a:pt x="1748" y="1801"/>
                    <a:pt x="1523" y="1943"/>
                    <a:pt x="1282" y="1943"/>
                  </a:cubicBezTo>
                  <a:cubicBezTo>
                    <a:pt x="1210" y="1943"/>
                    <a:pt x="1138" y="1931"/>
                    <a:pt x="1066" y="1905"/>
                  </a:cubicBezTo>
                  <a:cubicBezTo>
                    <a:pt x="657" y="1790"/>
                    <a:pt x="460" y="1052"/>
                    <a:pt x="1017" y="659"/>
                  </a:cubicBezTo>
                  <a:cubicBezTo>
                    <a:pt x="1141" y="572"/>
                    <a:pt x="1320" y="526"/>
                    <a:pt x="1521" y="526"/>
                  </a:cubicBezTo>
                  <a:cubicBezTo>
                    <a:pt x="2118" y="526"/>
                    <a:pt x="2902" y="935"/>
                    <a:pt x="2951" y="1905"/>
                  </a:cubicBezTo>
                  <a:cubicBezTo>
                    <a:pt x="2951" y="3085"/>
                    <a:pt x="2017" y="4118"/>
                    <a:pt x="1771" y="4888"/>
                  </a:cubicBezTo>
                  <a:cubicBezTo>
                    <a:pt x="1411" y="5986"/>
                    <a:pt x="1870" y="6658"/>
                    <a:pt x="1902" y="6707"/>
                  </a:cubicBezTo>
                  <a:cubicBezTo>
                    <a:pt x="1607" y="6150"/>
                    <a:pt x="1591" y="5494"/>
                    <a:pt x="1853" y="4921"/>
                  </a:cubicBezTo>
                  <a:cubicBezTo>
                    <a:pt x="2050" y="4396"/>
                    <a:pt x="2476" y="3839"/>
                    <a:pt x="2804" y="3150"/>
                  </a:cubicBezTo>
                  <a:cubicBezTo>
                    <a:pt x="2919" y="2921"/>
                    <a:pt x="3001" y="2691"/>
                    <a:pt x="3050" y="2446"/>
                  </a:cubicBezTo>
                  <a:cubicBezTo>
                    <a:pt x="3115" y="2691"/>
                    <a:pt x="3197" y="2921"/>
                    <a:pt x="3312" y="3150"/>
                  </a:cubicBezTo>
                  <a:cubicBezTo>
                    <a:pt x="3623" y="3839"/>
                    <a:pt x="4066" y="4396"/>
                    <a:pt x="4263" y="4921"/>
                  </a:cubicBezTo>
                  <a:cubicBezTo>
                    <a:pt x="4509" y="5494"/>
                    <a:pt x="4492" y="6150"/>
                    <a:pt x="4214" y="6707"/>
                  </a:cubicBezTo>
                  <a:cubicBezTo>
                    <a:pt x="4246" y="6658"/>
                    <a:pt x="4705" y="5986"/>
                    <a:pt x="4345" y="4888"/>
                  </a:cubicBezTo>
                  <a:cubicBezTo>
                    <a:pt x="4082" y="4118"/>
                    <a:pt x="3165" y="3085"/>
                    <a:pt x="3148" y="1905"/>
                  </a:cubicBezTo>
                  <a:cubicBezTo>
                    <a:pt x="3209" y="935"/>
                    <a:pt x="3996" y="526"/>
                    <a:pt x="4595" y="526"/>
                  </a:cubicBezTo>
                  <a:cubicBezTo>
                    <a:pt x="4795" y="526"/>
                    <a:pt x="4975" y="572"/>
                    <a:pt x="5099" y="659"/>
                  </a:cubicBezTo>
                  <a:cubicBezTo>
                    <a:pt x="5656" y="1052"/>
                    <a:pt x="5459" y="1790"/>
                    <a:pt x="5033" y="1905"/>
                  </a:cubicBezTo>
                  <a:cubicBezTo>
                    <a:pt x="4966" y="1931"/>
                    <a:pt x="4896" y="1943"/>
                    <a:pt x="4826" y="1943"/>
                  </a:cubicBezTo>
                  <a:cubicBezTo>
                    <a:pt x="4593" y="1943"/>
                    <a:pt x="4368" y="1801"/>
                    <a:pt x="4279" y="1560"/>
                  </a:cubicBezTo>
                  <a:cubicBezTo>
                    <a:pt x="4258" y="1464"/>
                    <a:pt x="4313" y="1375"/>
                    <a:pt x="4386" y="1375"/>
                  </a:cubicBezTo>
                  <a:cubicBezTo>
                    <a:pt x="4425" y="1375"/>
                    <a:pt x="4469" y="1400"/>
                    <a:pt x="4509" y="1462"/>
                  </a:cubicBezTo>
                  <a:cubicBezTo>
                    <a:pt x="4557" y="1534"/>
                    <a:pt x="4629" y="1567"/>
                    <a:pt x="4702" y="1567"/>
                  </a:cubicBezTo>
                  <a:cubicBezTo>
                    <a:pt x="4826" y="1567"/>
                    <a:pt x="4951" y="1470"/>
                    <a:pt x="4951" y="1315"/>
                  </a:cubicBezTo>
                  <a:cubicBezTo>
                    <a:pt x="4968" y="1167"/>
                    <a:pt x="4853" y="1020"/>
                    <a:pt x="4705" y="1003"/>
                  </a:cubicBezTo>
                  <a:cubicBezTo>
                    <a:pt x="4675" y="996"/>
                    <a:pt x="4645" y="993"/>
                    <a:pt x="4615" y="993"/>
                  </a:cubicBezTo>
                  <a:cubicBezTo>
                    <a:pt x="4439" y="993"/>
                    <a:pt x="4286" y="1113"/>
                    <a:pt x="4230" y="1282"/>
                  </a:cubicBezTo>
                  <a:cubicBezTo>
                    <a:pt x="4103" y="1584"/>
                    <a:pt x="4346" y="2103"/>
                    <a:pt x="4930" y="2103"/>
                  </a:cubicBezTo>
                  <a:cubicBezTo>
                    <a:pt x="4948" y="2103"/>
                    <a:pt x="4966" y="2102"/>
                    <a:pt x="4984" y="2101"/>
                  </a:cubicBezTo>
                  <a:cubicBezTo>
                    <a:pt x="5607" y="2069"/>
                    <a:pt x="6115" y="1102"/>
                    <a:pt x="5525" y="446"/>
                  </a:cubicBezTo>
                  <a:cubicBezTo>
                    <a:pt x="5302" y="156"/>
                    <a:pt x="4916" y="1"/>
                    <a:pt x="4520" y="1"/>
                  </a:cubicBezTo>
                  <a:cubicBezTo>
                    <a:pt x="4045" y="1"/>
                    <a:pt x="3554" y="225"/>
                    <a:pt x="3312" y="708"/>
                  </a:cubicBezTo>
                  <a:cubicBezTo>
                    <a:pt x="3197" y="888"/>
                    <a:pt x="3099" y="1069"/>
                    <a:pt x="3050" y="1282"/>
                  </a:cubicBezTo>
                  <a:cubicBezTo>
                    <a:pt x="3001" y="1069"/>
                    <a:pt x="2919" y="888"/>
                    <a:pt x="2804" y="708"/>
                  </a:cubicBezTo>
                  <a:cubicBezTo>
                    <a:pt x="2562" y="225"/>
                    <a:pt x="2071" y="1"/>
                    <a:pt x="15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9" name="Google Shape;2609;p2"/>
            <p:cNvSpPr/>
            <p:nvPr/>
          </p:nvSpPr>
          <p:spPr>
            <a:xfrm>
              <a:off x="681900" y="2496475"/>
              <a:ext cx="130350" cy="205325"/>
            </a:xfrm>
            <a:custGeom>
              <a:avLst/>
              <a:gdLst/>
              <a:ahLst/>
              <a:cxnLst/>
              <a:rect l="l" t="t" r="r" b="b"/>
              <a:pathLst>
                <a:path w="5214" h="8213" extrusionOk="0">
                  <a:moveTo>
                    <a:pt x="4115" y="0"/>
                  </a:moveTo>
                  <a:lnTo>
                    <a:pt x="4115" y="0"/>
                  </a:lnTo>
                  <a:cubicBezTo>
                    <a:pt x="4115" y="0"/>
                    <a:pt x="4197" y="623"/>
                    <a:pt x="3804" y="836"/>
                  </a:cubicBezTo>
                  <a:cubicBezTo>
                    <a:pt x="3410" y="1066"/>
                    <a:pt x="2853" y="1541"/>
                    <a:pt x="3443" y="2066"/>
                  </a:cubicBezTo>
                  <a:cubicBezTo>
                    <a:pt x="4033" y="2574"/>
                    <a:pt x="4213" y="3344"/>
                    <a:pt x="3689" y="4082"/>
                  </a:cubicBezTo>
                  <a:cubicBezTo>
                    <a:pt x="3689" y="4082"/>
                    <a:pt x="3984" y="2967"/>
                    <a:pt x="3263" y="2492"/>
                  </a:cubicBezTo>
                  <a:cubicBezTo>
                    <a:pt x="3053" y="2352"/>
                    <a:pt x="2888" y="2315"/>
                    <a:pt x="2771" y="2315"/>
                  </a:cubicBezTo>
                  <a:cubicBezTo>
                    <a:pt x="2642" y="2315"/>
                    <a:pt x="2574" y="2361"/>
                    <a:pt x="2574" y="2361"/>
                  </a:cubicBezTo>
                  <a:cubicBezTo>
                    <a:pt x="2623" y="2492"/>
                    <a:pt x="2656" y="2639"/>
                    <a:pt x="2673" y="2787"/>
                  </a:cubicBezTo>
                  <a:cubicBezTo>
                    <a:pt x="2689" y="3000"/>
                    <a:pt x="2214" y="3361"/>
                    <a:pt x="2558" y="3754"/>
                  </a:cubicBezTo>
                  <a:cubicBezTo>
                    <a:pt x="2902" y="4147"/>
                    <a:pt x="3148" y="4934"/>
                    <a:pt x="1951" y="5803"/>
                  </a:cubicBezTo>
                  <a:cubicBezTo>
                    <a:pt x="1951" y="5803"/>
                    <a:pt x="2558" y="4442"/>
                    <a:pt x="2197" y="3738"/>
                  </a:cubicBezTo>
                  <a:cubicBezTo>
                    <a:pt x="1837" y="3033"/>
                    <a:pt x="1378" y="3147"/>
                    <a:pt x="952" y="2574"/>
                  </a:cubicBezTo>
                  <a:cubicBezTo>
                    <a:pt x="952" y="2574"/>
                    <a:pt x="1" y="3082"/>
                    <a:pt x="738" y="4246"/>
                  </a:cubicBezTo>
                  <a:cubicBezTo>
                    <a:pt x="1607" y="5590"/>
                    <a:pt x="542" y="7278"/>
                    <a:pt x="1460" y="8212"/>
                  </a:cubicBezTo>
                  <a:cubicBezTo>
                    <a:pt x="1460" y="8212"/>
                    <a:pt x="1410" y="6852"/>
                    <a:pt x="2673" y="5623"/>
                  </a:cubicBezTo>
                  <a:cubicBezTo>
                    <a:pt x="3935" y="4393"/>
                    <a:pt x="5213" y="2869"/>
                    <a:pt x="41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0" name="Google Shape;2610;p2"/>
            <p:cNvSpPr/>
            <p:nvPr/>
          </p:nvSpPr>
          <p:spPr>
            <a:xfrm>
              <a:off x="796650" y="2471075"/>
              <a:ext cx="75425" cy="112700"/>
            </a:xfrm>
            <a:custGeom>
              <a:avLst/>
              <a:gdLst/>
              <a:ahLst/>
              <a:cxnLst/>
              <a:rect l="l" t="t" r="r" b="b"/>
              <a:pathLst>
                <a:path w="3017" h="4508" extrusionOk="0">
                  <a:moveTo>
                    <a:pt x="2574" y="0"/>
                  </a:moveTo>
                  <a:lnTo>
                    <a:pt x="2574" y="0"/>
                  </a:lnTo>
                  <a:cubicBezTo>
                    <a:pt x="2525" y="279"/>
                    <a:pt x="2262" y="541"/>
                    <a:pt x="1623" y="820"/>
                  </a:cubicBezTo>
                  <a:cubicBezTo>
                    <a:pt x="967" y="1115"/>
                    <a:pt x="1213" y="1934"/>
                    <a:pt x="1263" y="2131"/>
                  </a:cubicBezTo>
                  <a:cubicBezTo>
                    <a:pt x="1327" y="2307"/>
                    <a:pt x="1375" y="2656"/>
                    <a:pt x="1178" y="2656"/>
                  </a:cubicBezTo>
                  <a:cubicBezTo>
                    <a:pt x="1173" y="2656"/>
                    <a:pt x="1169" y="2656"/>
                    <a:pt x="1164" y="2655"/>
                  </a:cubicBezTo>
                  <a:cubicBezTo>
                    <a:pt x="951" y="2623"/>
                    <a:pt x="1000" y="2508"/>
                    <a:pt x="1099" y="1836"/>
                  </a:cubicBezTo>
                  <a:cubicBezTo>
                    <a:pt x="1175" y="1316"/>
                    <a:pt x="839" y="1257"/>
                    <a:pt x="683" y="1257"/>
                  </a:cubicBezTo>
                  <a:cubicBezTo>
                    <a:pt x="637" y="1257"/>
                    <a:pt x="607" y="1262"/>
                    <a:pt x="607" y="1262"/>
                  </a:cubicBezTo>
                  <a:cubicBezTo>
                    <a:pt x="738" y="1426"/>
                    <a:pt x="722" y="1672"/>
                    <a:pt x="590" y="1836"/>
                  </a:cubicBezTo>
                  <a:cubicBezTo>
                    <a:pt x="345" y="2082"/>
                    <a:pt x="33" y="2360"/>
                    <a:pt x="295" y="3114"/>
                  </a:cubicBezTo>
                  <a:cubicBezTo>
                    <a:pt x="558" y="3868"/>
                    <a:pt x="0" y="4508"/>
                    <a:pt x="0" y="4508"/>
                  </a:cubicBezTo>
                  <a:lnTo>
                    <a:pt x="0" y="4508"/>
                  </a:lnTo>
                  <a:cubicBezTo>
                    <a:pt x="3016" y="2016"/>
                    <a:pt x="2574" y="0"/>
                    <a:pt x="25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1" name="Google Shape;2611;p2"/>
            <p:cNvSpPr/>
            <p:nvPr/>
          </p:nvSpPr>
          <p:spPr>
            <a:xfrm>
              <a:off x="646250" y="2685800"/>
              <a:ext cx="89775" cy="106550"/>
            </a:xfrm>
            <a:custGeom>
              <a:avLst/>
              <a:gdLst/>
              <a:ahLst/>
              <a:cxnLst/>
              <a:rect l="l" t="t" r="r" b="b"/>
              <a:pathLst>
                <a:path w="3591" h="4262" extrusionOk="0">
                  <a:moveTo>
                    <a:pt x="1869" y="0"/>
                  </a:moveTo>
                  <a:cubicBezTo>
                    <a:pt x="1869" y="0"/>
                    <a:pt x="2000" y="279"/>
                    <a:pt x="1640" y="525"/>
                  </a:cubicBezTo>
                  <a:cubicBezTo>
                    <a:pt x="1296" y="770"/>
                    <a:pt x="1" y="2426"/>
                    <a:pt x="3590" y="4262"/>
                  </a:cubicBezTo>
                  <a:cubicBezTo>
                    <a:pt x="3590" y="4262"/>
                    <a:pt x="2738" y="3770"/>
                    <a:pt x="2640" y="2475"/>
                  </a:cubicBezTo>
                  <a:cubicBezTo>
                    <a:pt x="2525" y="1180"/>
                    <a:pt x="2804" y="508"/>
                    <a:pt x="18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2" name="Google Shape;2612;p2"/>
            <p:cNvSpPr/>
            <p:nvPr/>
          </p:nvSpPr>
          <p:spPr>
            <a:xfrm>
              <a:off x="536850" y="2751600"/>
              <a:ext cx="197125" cy="145025"/>
            </a:xfrm>
            <a:custGeom>
              <a:avLst/>
              <a:gdLst/>
              <a:ahLst/>
              <a:cxnLst/>
              <a:rect l="l" t="t" r="r" b="b"/>
              <a:pathLst>
                <a:path w="7885" h="5801" extrusionOk="0">
                  <a:moveTo>
                    <a:pt x="4664" y="1"/>
                  </a:moveTo>
                  <a:cubicBezTo>
                    <a:pt x="4525" y="1"/>
                    <a:pt x="4390" y="46"/>
                    <a:pt x="4262" y="138"/>
                  </a:cubicBezTo>
                  <a:cubicBezTo>
                    <a:pt x="3881" y="392"/>
                    <a:pt x="3658" y="607"/>
                    <a:pt x="3469" y="607"/>
                  </a:cubicBezTo>
                  <a:cubicBezTo>
                    <a:pt x="3415" y="607"/>
                    <a:pt x="3363" y="589"/>
                    <a:pt x="3311" y="548"/>
                  </a:cubicBezTo>
                  <a:lnTo>
                    <a:pt x="3311" y="548"/>
                  </a:lnTo>
                  <a:cubicBezTo>
                    <a:pt x="3311" y="548"/>
                    <a:pt x="3016" y="1187"/>
                    <a:pt x="3688" y="1384"/>
                  </a:cubicBezTo>
                  <a:cubicBezTo>
                    <a:pt x="4377" y="1581"/>
                    <a:pt x="4852" y="1695"/>
                    <a:pt x="4754" y="2089"/>
                  </a:cubicBezTo>
                  <a:cubicBezTo>
                    <a:pt x="4639" y="2466"/>
                    <a:pt x="3705" y="2531"/>
                    <a:pt x="2590" y="2695"/>
                  </a:cubicBezTo>
                  <a:cubicBezTo>
                    <a:pt x="1475" y="2859"/>
                    <a:pt x="590" y="3138"/>
                    <a:pt x="623" y="4121"/>
                  </a:cubicBezTo>
                  <a:cubicBezTo>
                    <a:pt x="636" y="4875"/>
                    <a:pt x="489" y="5241"/>
                    <a:pt x="237" y="5241"/>
                  </a:cubicBezTo>
                  <a:cubicBezTo>
                    <a:pt x="166" y="5241"/>
                    <a:pt x="87" y="5212"/>
                    <a:pt x="0" y="5154"/>
                  </a:cubicBezTo>
                  <a:lnTo>
                    <a:pt x="0" y="5154"/>
                  </a:lnTo>
                  <a:cubicBezTo>
                    <a:pt x="0" y="5154"/>
                    <a:pt x="261" y="5801"/>
                    <a:pt x="1218" y="5801"/>
                  </a:cubicBezTo>
                  <a:cubicBezTo>
                    <a:pt x="1411" y="5801"/>
                    <a:pt x="1632" y="5775"/>
                    <a:pt x="1885" y="5711"/>
                  </a:cubicBezTo>
                  <a:cubicBezTo>
                    <a:pt x="3393" y="5334"/>
                    <a:pt x="3574" y="4105"/>
                    <a:pt x="4213" y="3351"/>
                  </a:cubicBezTo>
                  <a:cubicBezTo>
                    <a:pt x="4852" y="2597"/>
                    <a:pt x="5491" y="1974"/>
                    <a:pt x="7885" y="1925"/>
                  </a:cubicBezTo>
                  <a:cubicBezTo>
                    <a:pt x="7885" y="1925"/>
                    <a:pt x="6409" y="1810"/>
                    <a:pt x="5868" y="958"/>
                  </a:cubicBezTo>
                  <a:cubicBezTo>
                    <a:pt x="5461" y="335"/>
                    <a:pt x="5045" y="1"/>
                    <a:pt x="466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3" name="Google Shape;2613;p2"/>
            <p:cNvSpPr/>
            <p:nvPr/>
          </p:nvSpPr>
          <p:spPr>
            <a:xfrm>
              <a:off x="637250" y="2811075"/>
              <a:ext cx="192200" cy="157075"/>
            </a:xfrm>
            <a:custGeom>
              <a:avLst/>
              <a:gdLst/>
              <a:ahLst/>
              <a:cxnLst/>
              <a:rect l="l" t="t" r="r" b="b"/>
              <a:pathLst>
                <a:path w="7688" h="6283" extrusionOk="0">
                  <a:moveTo>
                    <a:pt x="3400" y="1"/>
                  </a:moveTo>
                  <a:cubicBezTo>
                    <a:pt x="3343" y="1"/>
                    <a:pt x="3286" y="2"/>
                    <a:pt x="3229" y="5"/>
                  </a:cubicBezTo>
                  <a:cubicBezTo>
                    <a:pt x="2656" y="5"/>
                    <a:pt x="2098" y="169"/>
                    <a:pt x="1607" y="464"/>
                  </a:cubicBezTo>
                  <a:cubicBezTo>
                    <a:pt x="1443" y="546"/>
                    <a:pt x="1279" y="677"/>
                    <a:pt x="1131" y="808"/>
                  </a:cubicBezTo>
                  <a:cubicBezTo>
                    <a:pt x="0" y="1808"/>
                    <a:pt x="344" y="3873"/>
                    <a:pt x="1705" y="4201"/>
                  </a:cubicBezTo>
                  <a:cubicBezTo>
                    <a:pt x="1838" y="4233"/>
                    <a:pt x="1976" y="4249"/>
                    <a:pt x="2113" y="4249"/>
                  </a:cubicBezTo>
                  <a:cubicBezTo>
                    <a:pt x="2598" y="4249"/>
                    <a:pt x="3076" y="4051"/>
                    <a:pt x="3344" y="3693"/>
                  </a:cubicBezTo>
                  <a:cubicBezTo>
                    <a:pt x="3639" y="3234"/>
                    <a:pt x="3639" y="2644"/>
                    <a:pt x="3344" y="2201"/>
                  </a:cubicBezTo>
                  <a:cubicBezTo>
                    <a:pt x="3135" y="1908"/>
                    <a:pt x="2805" y="1749"/>
                    <a:pt x="2470" y="1749"/>
                  </a:cubicBezTo>
                  <a:cubicBezTo>
                    <a:pt x="2281" y="1749"/>
                    <a:pt x="2090" y="1800"/>
                    <a:pt x="1918" y="1906"/>
                  </a:cubicBezTo>
                  <a:cubicBezTo>
                    <a:pt x="1639" y="2070"/>
                    <a:pt x="1508" y="2398"/>
                    <a:pt x="1607" y="2709"/>
                  </a:cubicBezTo>
                  <a:cubicBezTo>
                    <a:pt x="1623" y="2808"/>
                    <a:pt x="1672" y="2890"/>
                    <a:pt x="1738" y="2955"/>
                  </a:cubicBezTo>
                  <a:cubicBezTo>
                    <a:pt x="1846" y="3063"/>
                    <a:pt x="1988" y="3107"/>
                    <a:pt x="2129" y="3107"/>
                  </a:cubicBezTo>
                  <a:cubicBezTo>
                    <a:pt x="2372" y="3107"/>
                    <a:pt x="2608" y="2974"/>
                    <a:pt x="2639" y="2808"/>
                  </a:cubicBezTo>
                  <a:cubicBezTo>
                    <a:pt x="2713" y="2542"/>
                    <a:pt x="2508" y="2290"/>
                    <a:pt x="2251" y="2290"/>
                  </a:cubicBezTo>
                  <a:cubicBezTo>
                    <a:pt x="2222" y="2290"/>
                    <a:pt x="2193" y="2293"/>
                    <a:pt x="2164" y="2300"/>
                  </a:cubicBezTo>
                  <a:cubicBezTo>
                    <a:pt x="1902" y="2365"/>
                    <a:pt x="1918" y="2513"/>
                    <a:pt x="1836" y="2529"/>
                  </a:cubicBezTo>
                  <a:cubicBezTo>
                    <a:pt x="1738" y="2529"/>
                    <a:pt x="1721" y="2382"/>
                    <a:pt x="1721" y="2382"/>
                  </a:cubicBezTo>
                  <a:cubicBezTo>
                    <a:pt x="1721" y="2185"/>
                    <a:pt x="1836" y="2005"/>
                    <a:pt x="2016" y="1923"/>
                  </a:cubicBezTo>
                  <a:cubicBezTo>
                    <a:pt x="2158" y="1849"/>
                    <a:pt x="2310" y="1814"/>
                    <a:pt x="2459" y="1814"/>
                  </a:cubicBezTo>
                  <a:cubicBezTo>
                    <a:pt x="2776" y="1814"/>
                    <a:pt x="3084" y="1972"/>
                    <a:pt x="3262" y="2250"/>
                  </a:cubicBezTo>
                  <a:cubicBezTo>
                    <a:pt x="3541" y="2677"/>
                    <a:pt x="3524" y="3201"/>
                    <a:pt x="3246" y="3611"/>
                  </a:cubicBezTo>
                  <a:cubicBezTo>
                    <a:pt x="3002" y="3932"/>
                    <a:pt x="2557" y="4112"/>
                    <a:pt x="2107" y="4112"/>
                  </a:cubicBezTo>
                  <a:cubicBezTo>
                    <a:pt x="1983" y="4112"/>
                    <a:pt x="1858" y="4098"/>
                    <a:pt x="1738" y="4070"/>
                  </a:cubicBezTo>
                  <a:cubicBezTo>
                    <a:pt x="541" y="3758"/>
                    <a:pt x="197" y="1841"/>
                    <a:pt x="1262" y="923"/>
                  </a:cubicBezTo>
                  <a:cubicBezTo>
                    <a:pt x="1736" y="478"/>
                    <a:pt x="2314" y="308"/>
                    <a:pt x="2897" y="308"/>
                  </a:cubicBezTo>
                  <a:cubicBezTo>
                    <a:pt x="3604" y="308"/>
                    <a:pt x="4320" y="559"/>
                    <a:pt x="4868" y="874"/>
                  </a:cubicBezTo>
                  <a:cubicBezTo>
                    <a:pt x="5803" y="1398"/>
                    <a:pt x="6540" y="2234"/>
                    <a:pt x="6950" y="3234"/>
                  </a:cubicBezTo>
                  <a:cubicBezTo>
                    <a:pt x="7278" y="4037"/>
                    <a:pt x="7442" y="4906"/>
                    <a:pt x="7458" y="5775"/>
                  </a:cubicBezTo>
                  <a:cubicBezTo>
                    <a:pt x="7442" y="5922"/>
                    <a:pt x="7442" y="6070"/>
                    <a:pt x="7409" y="6217"/>
                  </a:cubicBezTo>
                  <a:lnTo>
                    <a:pt x="7409" y="6283"/>
                  </a:lnTo>
                  <a:lnTo>
                    <a:pt x="7425" y="6217"/>
                  </a:lnTo>
                  <a:lnTo>
                    <a:pt x="7458" y="6070"/>
                  </a:lnTo>
                  <a:lnTo>
                    <a:pt x="7458" y="6053"/>
                  </a:lnTo>
                  <a:cubicBezTo>
                    <a:pt x="7688" y="4857"/>
                    <a:pt x="7540" y="3627"/>
                    <a:pt x="7016" y="2513"/>
                  </a:cubicBezTo>
                  <a:cubicBezTo>
                    <a:pt x="6335" y="1104"/>
                    <a:pt x="4997" y="1"/>
                    <a:pt x="34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4" name="Google Shape;2614;p2"/>
            <p:cNvSpPr/>
            <p:nvPr/>
          </p:nvSpPr>
          <p:spPr>
            <a:xfrm>
              <a:off x="743750" y="2859050"/>
              <a:ext cx="75875" cy="81650"/>
            </a:xfrm>
            <a:custGeom>
              <a:avLst/>
              <a:gdLst/>
              <a:ahLst/>
              <a:cxnLst/>
              <a:rect l="l" t="t" r="r" b="b"/>
              <a:pathLst>
                <a:path w="3035" h="3266" extrusionOk="0">
                  <a:moveTo>
                    <a:pt x="718" y="1"/>
                  </a:moveTo>
                  <a:cubicBezTo>
                    <a:pt x="59" y="1"/>
                    <a:pt x="0" y="778"/>
                    <a:pt x="1084" y="954"/>
                  </a:cubicBezTo>
                  <a:cubicBezTo>
                    <a:pt x="2346" y="1167"/>
                    <a:pt x="3034" y="3265"/>
                    <a:pt x="3034" y="3265"/>
                  </a:cubicBezTo>
                  <a:cubicBezTo>
                    <a:pt x="3034" y="3265"/>
                    <a:pt x="2723" y="987"/>
                    <a:pt x="1461" y="249"/>
                  </a:cubicBezTo>
                  <a:cubicBezTo>
                    <a:pt x="1169" y="71"/>
                    <a:pt x="916" y="1"/>
                    <a:pt x="71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5" name="Google Shape;2615;p2"/>
            <p:cNvSpPr/>
            <p:nvPr/>
          </p:nvSpPr>
          <p:spPr>
            <a:xfrm>
              <a:off x="590925" y="2852575"/>
              <a:ext cx="130350" cy="112650"/>
            </a:xfrm>
            <a:custGeom>
              <a:avLst/>
              <a:gdLst/>
              <a:ahLst/>
              <a:cxnLst/>
              <a:rect l="l" t="t" r="r" b="b"/>
              <a:pathLst>
                <a:path w="5214" h="4506" extrusionOk="0">
                  <a:moveTo>
                    <a:pt x="2181" y="0"/>
                  </a:moveTo>
                  <a:lnTo>
                    <a:pt x="2181" y="0"/>
                  </a:lnTo>
                  <a:cubicBezTo>
                    <a:pt x="2017" y="197"/>
                    <a:pt x="1902" y="426"/>
                    <a:pt x="1820" y="672"/>
                  </a:cubicBezTo>
                  <a:cubicBezTo>
                    <a:pt x="1689" y="1082"/>
                    <a:pt x="1132" y="1312"/>
                    <a:pt x="558" y="1689"/>
                  </a:cubicBezTo>
                  <a:cubicBezTo>
                    <a:pt x="1" y="2082"/>
                    <a:pt x="83" y="2688"/>
                    <a:pt x="214" y="3033"/>
                  </a:cubicBezTo>
                  <a:cubicBezTo>
                    <a:pt x="263" y="3262"/>
                    <a:pt x="247" y="3508"/>
                    <a:pt x="132" y="3721"/>
                  </a:cubicBezTo>
                  <a:cubicBezTo>
                    <a:pt x="394" y="3475"/>
                    <a:pt x="706" y="3311"/>
                    <a:pt x="1050" y="3229"/>
                  </a:cubicBezTo>
                  <a:cubicBezTo>
                    <a:pt x="1673" y="3033"/>
                    <a:pt x="1656" y="2754"/>
                    <a:pt x="1640" y="2279"/>
                  </a:cubicBezTo>
                  <a:cubicBezTo>
                    <a:pt x="1626" y="1885"/>
                    <a:pt x="1793" y="1851"/>
                    <a:pt x="1850" y="1851"/>
                  </a:cubicBezTo>
                  <a:cubicBezTo>
                    <a:pt x="1862" y="1851"/>
                    <a:pt x="1870" y="1853"/>
                    <a:pt x="1870" y="1853"/>
                  </a:cubicBezTo>
                  <a:cubicBezTo>
                    <a:pt x="1874" y="1852"/>
                    <a:pt x="1878" y="1852"/>
                    <a:pt x="1882" y="1852"/>
                  </a:cubicBezTo>
                  <a:cubicBezTo>
                    <a:pt x="2163" y="1852"/>
                    <a:pt x="2099" y="2381"/>
                    <a:pt x="2083" y="2672"/>
                  </a:cubicBezTo>
                  <a:cubicBezTo>
                    <a:pt x="1968" y="3197"/>
                    <a:pt x="2115" y="3754"/>
                    <a:pt x="2492" y="4164"/>
                  </a:cubicBezTo>
                  <a:cubicBezTo>
                    <a:pt x="2733" y="4419"/>
                    <a:pt x="3052" y="4506"/>
                    <a:pt x="3369" y="4506"/>
                  </a:cubicBezTo>
                  <a:cubicBezTo>
                    <a:pt x="3764" y="4506"/>
                    <a:pt x="4157" y="4371"/>
                    <a:pt x="4394" y="4262"/>
                  </a:cubicBezTo>
                  <a:cubicBezTo>
                    <a:pt x="4510" y="4207"/>
                    <a:pt x="4629" y="4181"/>
                    <a:pt x="4747" y="4181"/>
                  </a:cubicBezTo>
                  <a:cubicBezTo>
                    <a:pt x="4910" y="4181"/>
                    <a:pt x="5070" y="4232"/>
                    <a:pt x="5213" y="4328"/>
                  </a:cubicBezTo>
                  <a:cubicBezTo>
                    <a:pt x="5082" y="3459"/>
                    <a:pt x="4640" y="3197"/>
                    <a:pt x="4017" y="3131"/>
                  </a:cubicBezTo>
                  <a:cubicBezTo>
                    <a:pt x="3378" y="3065"/>
                    <a:pt x="2525" y="2836"/>
                    <a:pt x="2197" y="1771"/>
                  </a:cubicBezTo>
                  <a:cubicBezTo>
                    <a:pt x="1853" y="689"/>
                    <a:pt x="2181" y="0"/>
                    <a:pt x="218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6" name="Google Shape;2616;p2"/>
            <p:cNvSpPr/>
            <p:nvPr/>
          </p:nvSpPr>
          <p:spPr>
            <a:xfrm>
              <a:off x="611825" y="2928375"/>
              <a:ext cx="31600" cy="50025"/>
            </a:xfrm>
            <a:custGeom>
              <a:avLst/>
              <a:gdLst/>
              <a:ahLst/>
              <a:cxnLst/>
              <a:rect l="l" t="t" r="r" b="b"/>
              <a:pathLst>
                <a:path w="1264" h="2001" extrusionOk="0">
                  <a:moveTo>
                    <a:pt x="952" y="1"/>
                  </a:moveTo>
                  <a:cubicBezTo>
                    <a:pt x="952" y="1"/>
                    <a:pt x="952" y="1"/>
                    <a:pt x="952" y="2"/>
                  </a:cubicBezTo>
                  <a:lnTo>
                    <a:pt x="952" y="2"/>
                  </a:lnTo>
                  <a:cubicBezTo>
                    <a:pt x="952" y="1"/>
                    <a:pt x="952" y="1"/>
                    <a:pt x="952" y="1"/>
                  </a:cubicBezTo>
                  <a:close/>
                  <a:moveTo>
                    <a:pt x="952" y="2"/>
                  </a:moveTo>
                  <a:cubicBezTo>
                    <a:pt x="950" y="12"/>
                    <a:pt x="927" y="112"/>
                    <a:pt x="493" y="345"/>
                  </a:cubicBezTo>
                  <a:cubicBezTo>
                    <a:pt x="165" y="525"/>
                    <a:pt x="1" y="935"/>
                    <a:pt x="116" y="1296"/>
                  </a:cubicBezTo>
                  <a:cubicBezTo>
                    <a:pt x="132" y="1378"/>
                    <a:pt x="148" y="1443"/>
                    <a:pt x="165" y="1525"/>
                  </a:cubicBezTo>
                  <a:cubicBezTo>
                    <a:pt x="214" y="1771"/>
                    <a:pt x="247" y="2000"/>
                    <a:pt x="247" y="2000"/>
                  </a:cubicBezTo>
                  <a:cubicBezTo>
                    <a:pt x="247" y="2000"/>
                    <a:pt x="247" y="1853"/>
                    <a:pt x="771" y="1558"/>
                  </a:cubicBezTo>
                  <a:cubicBezTo>
                    <a:pt x="788" y="1558"/>
                    <a:pt x="804" y="1541"/>
                    <a:pt x="820" y="1525"/>
                  </a:cubicBezTo>
                  <a:cubicBezTo>
                    <a:pt x="1263" y="1246"/>
                    <a:pt x="1083" y="837"/>
                    <a:pt x="1001" y="574"/>
                  </a:cubicBezTo>
                  <a:cubicBezTo>
                    <a:pt x="952" y="378"/>
                    <a:pt x="935" y="198"/>
                    <a:pt x="952" y="2"/>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7" name="Google Shape;2617;p2"/>
            <p:cNvSpPr/>
            <p:nvPr/>
          </p:nvSpPr>
          <p:spPr>
            <a:xfrm>
              <a:off x="469650" y="2713225"/>
              <a:ext cx="172950" cy="121800"/>
            </a:xfrm>
            <a:custGeom>
              <a:avLst/>
              <a:gdLst/>
              <a:ahLst/>
              <a:cxnLst/>
              <a:rect l="l" t="t" r="r" b="b"/>
              <a:pathLst>
                <a:path w="6918" h="4872" extrusionOk="0">
                  <a:moveTo>
                    <a:pt x="4968" y="1"/>
                  </a:moveTo>
                  <a:cubicBezTo>
                    <a:pt x="4743" y="1"/>
                    <a:pt x="4490" y="55"/>
                    <a:pt x="4213" y="182"/>
                  </a:cubicBezTo>
                  <a:cubicBezTo>
                    <a:pt x="2754" y="837"/>
                    <a:pt x="3016" y="3312"/>
                    <a:pt x="4754" y="3657"/>
                  </a:cubicBezTo>
                  <a:cubicBezTo>
                    <a:pt x="4967" y="3706"/>
                    <a:pt x="5163" y="3738"/>
                    <a:pt x="5344" y="3755"/>
                  </a:cubicBezTo>
                  <a:cubicBezTo>
                    <a:pt x="4885" y="3837"/>
                    <a:pt x="4442" y="3984"/>
                    <a:pt x="4032" y="4197"/>
                  </a:cubicBezTo>
                  <a:cubicBezTo>
                    <a:pt x="3868" y="4263"/>
                    <a:pt x="3639" y="4345"/>
                    <a:pt x="3590" y="4361"/>
                  </a:cubicBezTo>
                  <a:cubicBezTo>
                    <a:pt x="3137" y="4533"/>
                    <a:pt x="2709" y="4609"/>
                    <a:pt x="2323" y="4609"/>
                  </a:cubicBezTo>
                  <a:cubicBezTo>
                    <a:pt x="1492" y="4609"/>
                    <a:pt x="853" y="4258"/>
                    <a:pt x="574" y="3755"/>
                  </a:cubicBezTo>
                  <a:cubicBezTo>
                    <a:pt x="344" y="3361"/>
                    <a:pt x="328" y="2853"/>
                    <a:pt x="541" y="2444"/>
                  </a:cubicBezTo>
                  <a:cubicBezTo>
                    <a:pt x="541" y="2444"/>
                    <a:pt x="541" y="2427"/>
                    <a:pt x="557" y="2427"/>
                  </a:cubicBezTo>
                  <a:cubicBezTo>
                    <a:pt x="763" y="2111"/>
                    <a:pt x="1102" y="1959"/>
                    <a:pt x="1419" y="1959"/>
                  </a:cubicBezTo>
                  <a:cubicBezTo>
                    <a:pt x="1710" y="1959"/>
                    <a:pt x="1981" y="2086"/>
                    <a:pt x="2115" y="2329"/>
                  </a:cubicBezTo>
                  <a:cubicBezTo>
                    <a:pt x="2213" y="2460"/>
                    <a:pt x="2278" y="2624"/>
                    <a:pt x="2278" y="2804"/>
                  </a:cubicBezTo>
                  <a:cubicBezTo>
                    <a:pt x="2278" y="2952"/>
                    <a:pt x="2213" y="3099"/>
                    <a:pt x="2115" y="3214"/>
                  </a:cubicBezTo>
                  <a:cubicBezTo>
                    <a:pt x="2000" y="3311"/>
                    <a:pt x="1938" y="3341"/>
                    <a:pt x="1907" y="3341"/>
                  </a:cubicBezTo>
                  <a:cubicBezTo>
                    <a:pt x="1880" y="3341"/>
                    <a:pt x="1878" y="3319"/>
                    <a:pt x="1885" y="3296"/>
                  </a:cubicBezTo>
                  <a:cubicBezTo>
                    <a:pt x="2001" y="3036"/>
                    <a:pt x="1708" y="2860"/>
                    <a:pt x="1454" y="2860"/>
                  </a:cubicBezTo>
                  <a:cubicBezTo>
                    <a:pt x="1276" y="2860"/>
                    <a:pt x="1118" y="2946"/>
                    <a:pt x="1131" y="3148"/>
                  </a:cubicBezTo>
                  <a:cubicBezTo>
                    <a:pt x="1120" y="3423"/>
                    <a:pt x="1359" y="3550"/>
                    <a:pt x="1612" y="3550"/>
                  </a:cubicBezTo>
                  <a:cubicBezTo>
                    <a:pt x="1736" y="3550"/>
                    <a:pt x="1864" y="3519"/>
                    <a:pt x="1967" y="3460"/>
                  </a:cubicBezTo>
                  <a:lnTo>
                    <a:pt x="2000" y="3427"/>
                  </a:lnTo>
                  <a:cubicBezTo>
                    <a:pt x="2033" y="3427"/>
                    <a:pt x="2049" y="3411"/>
                    <a:pt x="2065" y="3378"/>
                  </a:cubicBezTo>
                  <a:lnTo>
                    <a:pt x="2082" y="3378"/>
                  </a:lnTo>
                  <a:cubicBezTo>
                    <a:pt x="2377" y="3099"/>
                    <a:pt x="2426" y="2624"/>
                    <a:pt x="2164" y="2296"/>
                  </a:cubicBezTo>
                  <a:cubicBezTo>
                    <a:pt x="2033" y="2009"/>
                    <a:pt x="1717" y="1853"/>
                    <a:pt x="1379" y="1853"/>
                  </a:cubicBezTo>
                  <a:cubicBezTo>
                    <a:pt x="1041" y="1853"/>
                    <a:pt x="680" y="2009"/>
                    <a:pt x="459" y="2345"/>
                  </a:cubicBezTo>
                  <a:cubicBezTo>
                    <a:pt x="0" y="2935"/>
                    <a:pt x="131" y="4099"/>
                    <a:pt x="934" y="4574"/>
                  </a:cubicBezTo>
                  <a:cubicBezTo>
                    <a:pt x="1300" y="4772"/>
                    <a:pt x="1707" y="4871"/>
                    <a:pt x="2131" y="4871"/>
                  </a:cubicBezTo>
                  <a:cubicBezTo>
                    <a:pt x="2164" y="4871"/>
                    <a:pt x="2197" y="4871"/>
                    <a:pt x="2229" y="4869"/>
                  </a:cubicBezTo>
                  <a:cubicBezTo>
                    <a:pt x="3131" y="4837"/>
                    <a:pt x="3836" y="4345"/>
                    <a:pt x="5016" y="3984"/>
                  </a:cubicBezTo>
                  <a:cubicBezTo>
                    <a:pt x="5458" y="3886"/>
                    <a:pt x="5885" y="3820"/>
                    <a:pt x="6327" y="3771"/>
                  </a:cubicBezTo>
                  <a:cubicBezTo>
                    <a:pt x="6540" y="3771"/>
                    <a:pt x="6737" y="3706"/>
                    <a:pt x="6917" y="3607"/>
                  </a:cubicBezTo>
                  <a:lnTo>
                    <a:pt x="6917" y="3607"/>
                  </a:lnTo>
                  <a:cubicBezTo>
                    <a:pt x="6917" y="3607"/>
                    <a:pt x="6794" y="3636"/>
                    <a:pt x="6639" y="3636"/>
                  </a:cubicBezTo>
                  <a:cubicBezTo>
                    <a:pt x="6483" y="3636"/>
                    <a:pt x="6294" y="3607"/>
                    <a:pt x="6163" y="3493"/>
                  </a:cubicBezTo>
                  <a:cubicBezTo>
                    <a:pt x="5901" y="3247"/>
                    <a:pt x="5901" y="3345"/>
                    <a:pt x="5622" y="3263"/>
                  </a:cubicBezTo>
                  <a:cubicBezTo>
                    <a:pt x="5458" y="3214"/>
                    <a:pt x="5344" y="3066"/>
                    <a:pt x="5344" y="2886"/>
                  </a:cubicBezTo>
                  <a:cubicBezTo>
                    <a:pt x="5147" y="3066"/>
                    <a:pt x="5114" y="3345"/>
                    <a:pt x="5262" y="3558"/>
                  </a:cubicBezTo>
                  <a:cubicBezTo>
                    <a:pt x="5262" y="3558"/>
                    <a:pt x="4557" y="3558"/>
                    <a:pt x="4377" y="3181"/>
                  </a:cubicBezTo>
                  <a:cubicBezTo>
                    <a:pt x="4196" y="2821"/>
                    <a:pt x="4409" y="2821"/>
                    <a:pt x="4540" y="2739"/>
                  </a:cubicBezTo>
                  <a:cubicBezTo>
                    <a:pt x="4688" y="2657"/>
                    <a:pt x="4737" y="2509"/>
                    <a:pt x="4590" y="2312"/>
                  </a:cubicBezTo>
                  <a:cubicBezTo>
                    <a:pt x="4426" y="2099"/>
                    <a:pt x="4459" y="1739"/>
                    <a:pt x="4721" y="1722"/>
                  </a:cubicBezTo>
                  <a:cubicBezTo>
                    <a:pt x="4643" y="1553"/>
                    <a:pt x="4482" y="1456"/>
                    <a:pt x="4304" y="1456"/>
                  </a:cubicBezTo>
                  <a:cubicBezTo>
                    <a:pt x="4258" y="1456"/>
                    <a:pt x="4211" y="1463"/>
                    <a:pt x="4163" y="1476"/>
                  </a:cubicBezTo>
                  <a:cubicBezTo>
                    <a:pt x="3737" y="1542"/>
                    <a:pt x="3737" y="2149"/>
                    <a:pt x="3737" y="2149"/>
                  </a:cubicBezTo>
                  <a:cubicBezTo>
                    <a:pt x="3737" y="2149"/>
                    <a:pt x="3442" y="1411"/>
                    <a:pt x="3918" y="1034"/>
                  </a:cubicBezTo>
                  <a:cubicBezTo>
                    <a:pt x="4112" y="885"/>
                    <a:pt x="4266" y="828"/>
                    <a:pt x="4384" y="828"/>
                  </a:cubicBezTo>
                  <a:cubicBezTo>
                    <a:pt x="4565" y="828"/>
                    <a:pt x="4665" y="961"/>
                    <a:pt x="4704" y="1099"/>
                  </a:cubicBezTo>
                  <a:cubicBezTo>
                    <a:pt x="4757" y="1285"/>
                    <a:pt x="4853" y="1438"/>
                    <a:pt x="5001" y="1438"/>
                  </a:cubicBezTo>
                  <a:cubicBezTo>
                    <a:pt x="5036" y="1438"/>
                    <a:pt x="5073" y="1430"/>
                    <a:pt x="5114" y="1411"/>
                  </a:cubicBezTo>
                  <a:cubicBezTo>
                    <a:pt x="5244" y="1346"/>
                    <a:pt x="5359" y="1253"/>
                    <a:pt x="5455" y="1253"/>
                  </a:cubicBezTo>
                  <a:cubicBezTo>
                    <a:pt x="5505" y="1253"/>
                    <a:pt x="5550" y="1278"/>
                    <a:pt x="5590" y="1345"/>
                  </a:cubicBezTo>
                  <a:cubicBezTo>
                    <a:pt x="5721" y="1591"/>
                    <a:pt x="5606" y="1903"/>
                    <a:pt x="5344" y="2001"/>
                  </a:cubicBezTo>
                  <a:cubicBezTo>
                    <a:pt x="5344" y="2001"/>
                    <a:pt x="5355" y="2002"/>
                    <a:pt x="5375" y="2002"/>
                  </a:cubicBezTo>
                  <a:cubicBezTo>
                    <a:pt x="5515" y="2002"/>
                    <a:pt x="6083" y="1964"/>
                    <a:pt x="6212" y="1362"/>
                  </a:cubicBezTo>
                  <a:cubicBezTo>
                    <a:pt x="6317" y="827"/>
                    <a:pt x="5850" y="1"/>
                    <a:pt x="496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8" name="Google Shape;2618;p2"/>
            <p:cNvSpPr/>
            <p:nvPr/>
          </p:nvSpPr>
          <p:spPr>
            <a:xfrm>
              <a:off x="441775" y="2778800"/>
              <a:ext cx="116400" cy="82400"/>
            </a:xfrm>
            <a:custGeom>
              <a:avLst/>
              <a:gdLst/>
              <a:ahLst/>
              <a:cxnLst/>
              <a:rect l="l" t="t" r="r" b="b"/>
              <a:pathLst>
                <a:path w="4656" h="3296" extrusionOk="0">
                  <a:moveTo>
                    <a:pt x="836" y="1"/>
                  </a:moveTo>
                  <a:cubicBezTo>
                    <a:pt x="836" y="1"/>
                    <a:pt x="1" y="919"/>
                    <a:pt x="558" y="1706"/>
                  </a:cubicBezTo>
                  <a:cubicBezTo>
                    <a:pt x="869" y="2165"/>
                    <a:pt x="1377" y="2460"/>
                    <a:pt x="1935" y="2492"/>
                  </a:cubicBezTo>
                  <a:cubicBezTo>
                    <a:pt x="1869" y="2492"/>
                    <a:pt x="1476" y="2492"/>
                    <a:pt x="1295" y="2705"/>
                  </a:cubicBezTo>
                  <a:cubicBezTo>
                    <a:pt x="1181" y="2869"/>
                    <a:pt x="1131" y="3082"/>
                    <a:pt x="1148" y="3296"/>
                  </a:cubicBezTo>
                  <a:cubicBezTo>
                    <a:pt x="1200" y="3204"/>
                    <a:pt x="1304" y="3154"/>
                    <a:pt x="1402" y="3154"/>
                  </a:cubicBezTo>
                  <a:cubicBezTo>
                    <a:pt x="1427" y="3154"/>
                    <a:pt x="1452" y="3158"/>
                    <a:pt x="1476" y="3164"/>
                  </a:cubicBezTo>
                  <a:cubicBezTo>
                    <a:pt x="1589" y="3199"/>
                    <a:pt x="1750" y="3272"/>
                    <a:pt x="1932" y="3272"/>
                  </a:cubicBezTo>
                  <a:cubicBezTo>
                    <a:pt x="2091" y="3272"/>
                    <a:pt x="2267" y="3217"/>
                    <a:pt x="2443" y="3033"/>
                  </a:cubicBezTo>
                  <a:cubicBezTo>
                    <a:pt x="2820" y="2623"/>
                    <a:pt x="3312" y="2869"/>
                    <a:pt x="4656" y="2148"/>
                  </a:cubicBezTo>
                  <a:lnTo>
                    <a:pt x="4656" y="2148"/>
                  </a:lnTo>
                  <a:cubicBezTo>
                    <a:pt x="4656" y="2148"/>
                    <a:pt x="3926" y="2456"/>
                    <a:pt x="3109" y="2456"/>
                  </a:cubicBezTo>
                  <a:cubicBezTo>
                    <a:pt x="2647" y="2456"/>
                    <a:pt x="2157" y="2358"/>
                    <a:pt x="1754" y="2050"/>
                  </a:cubicBezTo>
                  <a:cubicBezTo>
                    <a:pt x="1099" y="1574"/>
                    <a:pt x="754" y="788"/>
                    <a:pt x="83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9" name="Google Shape;2619;p2"/>
            <p:cNvSpPr/>
            <p:nvPr/>
          </p:nvSpPr>
          <p:spPr>
            <a:xfrm>
              <a:off x="595450" y="2593000"/>
              <a:ext cx="111075" cy="157150"/>
            </a:xfrm>
            <a:custGeom>
              <a:avLst/>
              <a:gdLst/>
              <a:ahLst/>
              <a:cxnLst/>
              <a:rect l="l" t="t" r="r" b="b"/>
              <a:pathLst>
                <a:path w="4443" h="6286" extrusionOk="0">
                  <a:moveTo>
                    <a:pt x="2645" y="0"/>
                  </a:moveTo>
                  <a:cubicBezTo>
                    <a:pt x="2147" y="0"/>
                    <a:pt x="1624" y="206"/>
                    <a:pt x="1279" y="614"/>
                  </a:cubicBezTo>
                  <a:cubicBezTo>
                    <a:pt x="0" y="2253"/>
                    <a:pt x="918" y="4269"/>
                    <a:pt x="1656" y="5122"/>
                  </a:cubicBezTo>
                  <a:cubicBezTo>
                    <a:pt x="2082" y="5646"/>
                    <a:pt x="2639" y="6040"/>
                    <a:pt x="3262" y="6285"/>
                  </a:cubicBezTo>
                  <a:cubicBezTo>
                    <a:pt x="2688" y="6023"/>
                    <a:pt x="2180" y="5630"/>
                    <a:pt x="1771" y="5138"/>
                  </a:cubicBezTo>
                  <a:cubicBezTo>
                    <a:pt x="1508" y="4745"/>
                    <a:pt x="1295" y="4302"/>
                    <a:pt x="1180" y="3860"/>
                  </a:cubicBezTo>
                  <a:cubicBezTo>
                    <a:pt x="1017" y="3319"/>
                    <a:pt x="967" y="2761"/>
                    <a:pt x="1017" y="2220"/>
                  </a:cubicBezTo>
                  <a:cubicBezTo>
                    <a:pt x="1148" y="745"/>
                    <a:pt x="1967" y="188"/>
                    <a:pt x="2721" y="172"/>
                  </a:cubicBezTo>
                  <a:cubicBezTo>
                    <a:pt x="3065" y="172"/>
                    <a:pt x="3410" y="303"/>
                    <a:pt x="3656" y="565"/>
                  </a:cubicBezTo>
                  <a:cubicBezTo>
                    <a:pt x="4295" y="1106"/>
                    <a:pt x="3934" y="2040"/>
                    <a:pt x="3393" y="2270"/>
                  </a:cubicBezTo>
                  <a:cubicBezTo>
                    <a:pt x="3275" y="2337"/>
                    <a:pt x="3143" y="2370"/>
                    <a:pt x="3012" y="2370"/>
                  </a:cubicBezTo>
                  <a:cubicBezTo>
                    <a:pt x="2889" y="2370"/>
                    <a:pt x="2767" y="2341"/>
                    <a:pt x="2656" y="2286"/>
                  </a:cubicBezTo>
                  <a:cubicBezTo>
                    <a:pt x="2475" y="2204"/>
                    <a:pt x="2361" y="2024"/>
                    <a:pt x="2344" y="1827"/>
                  </a:cubicBezTo>
                  <a:cubicBezTo>
                    <a:pt x="2344" y="1741"/>
                    <a:pt x="2367" y="1719"/>
                    <a:pt x="2412" y="1719"/>
                  </a:cubicBezTo>
                  <a:cubicBezTo>
                    <a:pt x="2456" y="1719"/>
                    <a:pt x="2520" y="1740"/>
                    <a:pt x="2602" y="1740"/>
                  </a:cubicBezTo>
                  <a:cubicBezTo>
                    <a:pt x="2660" y="1740"/>
                    <a:pt x="2727" y="1730"/>
                    <a:pt x="2803" y="1696"/>
                  </a:cubicBezTo>
                  <a:cubicBezTo>
                    <a:pt x="3000" y="1565"/>
                    <a:pt x="3049" y="1286"/>
                    <a:pt x="2885" y="1122"/>
                  </a:cubicBezTo>
                  <a:cubicBezTo>
                    <a:pt x="2812" y="1054"/>
                    <a:pt x="2711" y="1016"/>
                    <a:pt x="2608" y="1016"/>
                  </a:cubicBezTo>
                  <a:cubicBezTo>
                    <a:pt x="2412" y="1016"/>
                    <a:pt x="2207" y="1155"/>
                    <a:pt x="2164" y="1499"/>
                  </a:cubicBezTo>
                  <a:cubicBezTo>
                    <a:pt x="2131" y="1729"/>
                    <a:pt x="2213" y="1975"/>
                    <a:pt x="2377" y="2155"/>
                  </a:cubicBezTo>
                  <a:cubicBezTo>
                    <a:pt x="2393" y="2171"/>
                    <a:pt x="2410" y="2188"/>
                    <a:pt x="2443" y="2220"/>
                  </a:cubicBezTo>
                  <a:cubicBezTo>
                    <a:pt x="2459" y="2237"/>
                    <a:pt x="2475" y="2253"/>
                    <a:pt x="2492" y="2270"/>
                  </a:cubicBezTo>
                  <a:lnTo>
                    <a:pt x="2541" y="2302"/>
                  </a:lnTo>
                  <a:lnTo>
                    <a:pt x="2574" y="2319"/>
                  </a:lnTo>
                  <a:lnTo>
                    <a:pt x="2623" y="2352"/>
                  </a:lnTo>
                  <a:cubicBezTo>
                    <a:pt x="2746" y="2409"/>
                    <a:pt x="2881" y="2438"/>
                    <a:pt x="3016" y="2438"/>
                  </a:cubicBezTo>
                  <a:cubicBezTo>
                    <a:pt x="3151" y="2438"/>
                    <a:pt x="3287" y="2409"/>
                    <a:pt x="3410" y="2352"/>
                  </a:cubicBezTo>
                  <a:cubicBezTo>
                    <a:pt x="4000" y="2139"/>
                    <a:pt x="4442" y="1089"/>
                    <a:pt x="3737" y="450"/>
                  </a:cubicBezTo>
                  <a:cubicBezTo>
                    <a:pt x="3474" y="149"/>
                    <a:pt x="3069" y="0"/>
                    <a:pt x="26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0" name="Google Shape;2620;p2"/>
            <p:cNvSpPr/>
            <p:nvPr/>
          </p:nvSpPr>
          <p:spPr>
            <a:xfrm>
              <a:off x="2587000" y="3810425"/>
              <a:ext cx="227025" cy="158075"/>
            </a:xfrm>
            <a:custGeom>
              <a:avLst/>
              <a:gdLst/>
              <a:ahLst/>
              <a:cxnLst/>
              <a:rect l="l" t="t" r="r" b="b"/>
              <a:pathLst>
                <a:path w="9081" h="6323" extrusionOk="0">
                  <a:moveTo>
                    <a:pt x="2005" y="1"/>
                  </a:moveTo>
                  <a:cubicBezTo>
                    <a:pt x="1091" y="1"/>
                    <a:pt x="77" y="653"/>
                    <a:pt x="33" y="1845"/>
                  </a:cubicBezTo>
                  <a:cubicBezTo>
                    <a:pt x="0" y="2714"/>
                    <a:pt x="475" y="3533"/>
                    <a:pt x="1229" y="3943"/>
                  </a:cubicBezTo>
                  <a:cubicBezTo>
                    <a:pt x="1733" y="4200"/>
                    <a:pt x="2289" y="4302"/>
                    <a:pt x="2856" y="4302"/>
                  </a:cubicBezTo>
                  <a:cubicBezTo>
                    <a:pt x="3192" y="4302"/>
                    <a:pt x="3533" y="4266"/>
                    <a:pt x="3868" y="4205"/>
                  </a:cubicBezTo>
                  <a:cubicBezTo>
                    <a:pt x="4754" y="3959"/>
                    <a:pt x="5573" y="3632"/>
                    <a:pt x="6393" y="3418"/>
                  </a:cubicBezTo>
                  <a:cubicBezTo>
                    <a:pt x="6590" y="3370"/>
                    <a:pt x="6792" y="3345"/>
                    <a:pt x="6991" y="3345"/>
                  </a:cubicBezTo>
                  <a:cubicBezTo>
                    <a:pt x="7599" y="3345"/>
                    <a:pt x="8178" y="3576"/>
                    <a:pt x="8524" y="4058"/>
                  </a:cubicBezTo>
                  <a:cubicBezTo>
                    <a:pt x="8966" y="4631"/>
                    <a:pt x="8999" y="5582"/>
                    <a:pt x="8458" y="5975"/>
                  </a:cubicBezTo>
                  <a:cubicBezTo>
                    <a:pt x="8244" y="6137"/>
                    <a:pt x="7987" y="6212"/>
                    <a:pt x="7738" y="6212"/>
                  </a:cubicBezTo>
                  <a:cubicBezTo>
                    <a:pt x="7356" y="6212"/>
                    <a:pt x="6994" y="6037"/>
                    <a:pt x="6835" y="5730"/>
                  </a:cubicBezTo>
                  <a:cubicBezTo>
                    <a:pt x="6524" y="5221"/>
                    <a:pt x="6770" y="4582"/>
                    <a:pt x="7245" y="4451"/>
                  </a:cubicBezTo>
                  <a:cubicBezTo>
                    <a:pt x="7336" y="4413"/>
                    <a:pt x="7432" y="4394"/>
                    <a:pt x="7529" y="4394"/>
                  </a:cubicBezTo>
                  <a:cubicBezTo>
                    <a:pt x="7763" y="4394"/>
                    <a:pt x="7996" y="4504"/>
                    <a:pt x="8147" y="4713"/>
                  </a:cubicBezTo>
                  <a:cubicBezTo>
                    <a:pt x="8229" y="4894"/>
                    <a:pt x="8245" y="5107"/>
                    <a:pt x="8179" y="5287"/>
                  </a:cubicBezTo>
                  <a:cubicBezTo>
                    <a:pt x="8166" y="5326"/>
                    <a:pt x="8113" y="5405"/>
                    <a:pt x="8067" y="5405"/>
                  </a:cubicBezTo>
                  <a:cubicBezTo>
                    <a:pt x="8054" y="5405"/>
                    <a:pt x="8042" y="5399"/>
                    <a:pt x="8032" y="5385"/>
                  </a:cubicBezTo>
                  <a:cubicBezTo>
                    <a:pt x="7983" y="5336"/>
                    <a:pt x="8032" y="4976"/>
                    <a:pt x="7671" y="4926"/>
                  </a:cubicBezTo>
                  <a:cubicBezTo>
                    <a:pt x="7657" y="4925"/>
                    <a:pt x="7642" y="4924"/>
                    <a:pt x="7628" y="4924"/>
                  </a:cubicBezTo>
                  <a:cubicBezTo>
                    <a:pt x="7285" y="4924"/>
                    <a:pt x="7177" y="5489"/>
                    <a:pt x="7524" y="5631"/>
                  </a:cubicBezTo>
                  <a:cubicBezTo>
                    <a:pt x="7593" y="5664"/>
                    <a:pt x="7666" y="5679"/>
                    <a:pt x="7738" y="5679"/>
                  </a:cubicBezTo>
                  <a:cubicBezTo>
                    <a:pt x="7958" y="5679"/>
                    <a:pt x="8171" y="5538"/>
                    <a:pt x="8245" y="5303"/>
                  </a:cubicBezTo>
                  <a:cubicBezTo>
                    <a:pt x="8245" y="5303"/>
                    <a:pt x="8245" y="5287"/>
                    <a:pt x="8245" y="5287"/>
                  </a:cubicBezTo>
                  <a:cubicBezTo>
                    <a:pt x="8245" y="5271"/>
                    <a:pt x="8245" y="5254"/>
                    <a:pt x="8245" y="5238"/>
                  </a:cubicBezTo>
                  <a:lnTo>
                    <a:pt x="8245" y="5221"/>
                  </a:lnTo>
                  <a:cubicBezTo>
                    <a:pt x="8278" y="5107"/>
                    <a:pt x="8261" y="4976"/>
                    <a:pt x="8229" y="4844"/>
                  </a:cubicBezTo>
                  <a:cubicBezTo>
                    <a:pt x="8116" y="4533"/>
                    <a:pt x="7824" y="4344"/>
                    <a:pt x="7510" y="4344"/>
                  </a:cubicBezTo>
                  <a:cubicBezTo>
                    <a:pt x="7411" y="4344"/>
                    <a:pt x="7310" y="4363"/>
                    <a:pt x="7212" y="4402"/>
                  </a:cubicBezTo>
                  <a:cubicBezTo>
                    <a:pt x="6721" y="4533"/>
                    <a:pt x="6442" y="5221"/>
                    <a:pt x="6770" y="5779"/>
                  </a:cubicBezTo>
                  <a:cubicBezTo>
                    <a:pt x="6941" y="6122"/>
                    <a:pt x="7349" y="6322"/>
                    <a:pt x="7771" y="6322"/>
                  </a:cubicBezTo>
                  <a:cubicBezTo>
                    <a:pt x="8034" y="6322"/>
                    <a:pt x="8303" y="6244"/>
                    <a:pt x="8524" y="6074"/>
                  </a:cubicBezTo>
                  <a:cubicBezTo>
                    <a:pt x="8966" y="5746"/>
                    <a:pt x="9081" y="5140"/>
                    <a:pt x="8933" y="4582"/>
                  </a:cubicBezTo>
                  <a:cubicBezTo>
                    <a:pt x="8835" y="4058"/>
                    <a:pt x="8474" y="3173"/>
                    <a:pt x="7212" y="2894"/>
                  </a:cubicBezTo>
                  <a:cubicBezTo>
                    <a:pt x="7065" y="2861"/>
                    <a:pt x="6916" y="2847"/>
                    <a:pt x="6764" y="2847"/>
                  </a:cubicBezTo>
                  <a:cubicBezTo>
                    <a:pt x="5425" y="2847"/>
                    <a:pt x="3894" y="3984"/>
                    <a:pt x="2311" y="3984"/>
                  </a:cubicBezTo>
                  <a:cubicBezTo>
                    <a:pt x="2088" y="3984"/>
                    <a:pt x="1864" y="3962"/>
                    <a:pt x="1639" y="3910"/>
                  </a:cubicBezTo>
                  <a:cubicBezTo>
                    <a:pt x="1557" y="3877"/>
                    <a:pt x="1459" y="3861"/>
                    <a:pt x="1377" y="3828"/>
                  </a:cubicBezTo>
                  <a:cubicBezTo>
                    <a:pt x="1344" y="3812"/>
                    <a:pt x="1328" y="3812"/>
                    <a:pt x="1311" y="3795"/>
                  </a:cubicBezTo>
                  <a:cubicBezTo>
                    <a:pt x="590" y="3418"/>
                    <a:pt x="164" y="2664"/>
                    <a:pt x="180" y="1861"/>
                  </a:cubicBezTo>
                  <a:cubicBezTo>
                    <a:pt x="203" y="743"/>
                    <a:pt x="1166" y="111"/>
                    <a:pt x="2032" y="111"/>
                  </a:cubicBezTo>
                  <a:cubicBezTo>
                    <a:pt x="2449" y="111"/>
                    <a:pt x="2843" y="258"/>
                    <a:pt x="3098" y="566"/>
                  </a:cubicBezTo>
                  <a:cubicBezTo>
                    <a:pt x="3557" y="1025"/>
                    <a:pt x="3524" y="1779"/>
                    <a:pt x="3016" y="2173"/>
                  </a:cubicBezTo>
                  <a:cubicBezTo>
                    <a:pt x="2951" y="2238"/>
                    <a:pt x="2852" y="2271"/>
                    <a:pt x="2770" y="2304"/>
                  </a:cubicBezTo>
                  <a:cubicBezTo>
                    <a:pt x="2706" y="2321"/>
                    <a:pt x="2640" y="2329"/>
                    <a:pt x="2574" y="2329"/>
                  </a:cubicBezTo>
                  <a:cubicBezTo>
                    <a:pt x="2391" y="2329"/>
                    <a:pt x="2210" y="2265"/>
                    <a:pt x="2065" y="2156"/>
                  </a:cubicBezTo>
                  <a:cubicBezTo>
                    <a:pt x="1934" y="2074"/>
                    <a:pt x="1885" y="1927"/>
                    <a:pt x="1918" y="1779"/>
                  </a:cubicBezTo>
                  <a:lnTo>
                    <a:pt x="1918" y="1779"/>
                  </a:lnTo>
                  <a:cubicBezTo>
                    <a:pt x="1993" y="1855"/>
                    <a:pt x="2097" y="1895"/>
                    <a:pt x="2201" y="1895"/>
                  </a:cubicBezTo>
                  <a:cubicBezTo>
                    <a:pt x="2255" y="1895"/>
                    <a:pt x="2310" y="1884"/>
                    <a:pt x="2360" y="1861"/>
                  </a:cubicBezTo>
                  <a:cubicBezTo>
                    <a:pt x="2606" y="1730"/>
                    <a:pt x="2524" y="1320"/>
                    <a:pt x="2213" y="1222"/>
                  </a:cubicBezTo>
                  <a:cubicBezTo>
                    <a:pt x="2185" y="1215"/>
                    <a:pt x="2157" y="1211"/>
                    <a:pt x="2129" y="1211"/>
                  </a:cubicBezTo>
                  <a:cubicBezTo>
                    <a:pt x="1786" y="1211"/>
                    <a:pt x="1507" y="1748"/>
                    <a:pt x="1901" y="2173"/>
                  </a:cubicBezTo>
                  <a:cubicBezTo>
                    <a:pt x="2059" y="2318"/>
                    <a:pt x="2262" y="2401"/>
                    <a:pt x="2469" y="2401"/>
                  </a:cubicBezTo>
                  <a:cubicBezTo>
                    <a:pt x="2542" y="2401"/>
                    <a:pt x="2616" y="2391"/>
                    <a:pt x="2688" y="2369"/>
                  </a:cubicBezTo>
                  <a:cubicBezTo>
                    <a:pt x="2721" y="2369"/>
                    <a:pt x="2754" y="2369"/>
                    <a:pt x="2787" y="2353"/>
                  </a:cubicBezTo>
                  <a:lnTo>
                    <a:pt x="2869" y="2337"/>
                  </a:lnTo>
                  <a:lnTo>
                    <a:pt x="2901" y="2320"/>
                  </a:lnTo>
                  <a:cubicBezTo>
                    <a:pt x="3049" y="2255"/>
                    <a:pt x="3180" y="2140"/>
                    <a:pt x="3262" y="2009"/>
                  </a:cubicBezTo>
                  <a:cubicBezTo>
                    <a:pt x="3590" y="1550"/>
                    <a:pt x="3557" y="911"/>
                    <a:pt x="3164" y="501"/>
                  </a:cubicBezTo>
                  <a:cubicBezTo>
                    <a:pt x="2891" y="163"/>
                    <a:pt x="2460" y="1"/>
                    <a:pt x="200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1" name="Google Shape;2621;p2"/>
            <p:cNvSpPr/>
            <p:nvPr/>
          </p:nvSpPr>
          <p:spPr>
            <a:xfrm>
              <a:off x="2625500" y="3900300"/>
              <a:ext cx="161900" cy="92725"/>
            </a:xfrm>
            <a:custGeom>
              <a:avLst/>
              <a:gdLst/>
              <a:ahLst/>
              <a:cxnLst/>
              <a:rect l="l" t="t" r="r" b="b"/>
              <a:pathLst>
                <a:path w="6476" h="3709" extrusionOk="0">
                  <a:moveTo>
                    <a:pt x="5522" y="1"/>
                  </a:moveTo>
                  <a:cubicBezTo>
                    <a:pt x="5269" y="1"/>
                    <a:pt x="4969" y="45"/>
                    <a:pt x="4623" y="168"/>
                  </a:cubicBezTo>
                  <a:cubicBezTo>
                    <a:pt x="3779" y="468"/>
                    <a:pt x="2601" y="1030"/>
                    <a:pt x="1433" y="1030"/>
                  </a:cubicBezTo>
                  <a:cubicBezTo>
                    <a:pt x="946" y="1030"/>
                    <a:pt x="460" y="932"/>
                    <a:pt x="1" y="676"/>
                  </a:cubicBezTo>
                  <a:lnTo>
                    <a:pt x="1" y="676"/>
                  </a:lnTo>
                  <a:cubicBezTo>
                    <a:pt x="1" y="676"/>
                    <a:pt x="583" y="1334"/>
                    <a:pt x="1346" y="1334"/>
                  </a:cubicBezTo>
                  <a:cubicBezTo>
                    <a:pt x="1373" y="1334"/>
                    <a:pt x="1400" y="1333"/>
                    <a:pt x="1427" y="1331"/>
                  </a:cubicBezTo>
                  <a:cubicBezTo>
                    <a:pt x="1951" y="1295"/>
                    <a:pt x="2176" y="1159"/>
                    <a:pt x="2311" y="1159"/>
                  </a:cubicBezTo>
                  <a:cubicBezTo>
                    <a:pt x="2357" y="1159"/>
                    <a:pt x="2393" y="1175"/>
                    <a:pt x="2427" y="1217"/>
                  </a:cubicBezTo>
                  <a:cubicBezTo>
                    <a:pt x="2488" y="1314"/>
                    <a:pt x="2394" y="1367"/>
                    <a:pt x="2255" y="1367"/>
                  </a:cubicBezTo>
                  <a:cubicBezTo>
                    <a:pt x="2207" y="1367"/>
                    <a:pt x="2153" y="1360"/>
                    <a:pt x="2099" y="1348"/>
                  </a:cubicBezTo>
                  <a:cubicBezTo>
                    <a:pt x="2052" y="1330"/>
                    <a:pt x="2001" y="1321"/>
                    <a:pt x="1948" y="1321"/>
                  </a:cubicBezTo>
                  <a:cubicBezTo>
                    <a:pt x="1854" y="1321"/>
                    <a:pt x="1757" y="1350"/>
                    <a:pt x="1673" y="1413"/>
                  </a:cubicBezTo>
                  <a:cubicBezTo>
                    <a:pt x="1514" y="1573"/>
                    <a:pt x="1710" y="2087"/>
                    <a:pt x="1362" y="2087"/>
                  </a:cubicBezTo>
                  <a:cubicBezTo>
                    <a:pt x="1351" y="2087"/>
                    <a:pt x="1340" y="2086"/>
                    <a:pt x="1329" y="2085"/>
                  </a:cubicBezTo>
                  <a:lnTo>
                    <a:pt x="1329" y="2085"/>
                  </a:lnTo>
                  <a:cubicBezTo>
                    <a:pt x="1329" y="2085"/>
                    <a:pt x="1618" y="2459"/>
                    <a:pt x="2049" y="2459"/>
                  </a:cubicBezTo>
                  <a:cubicBezTo>
                    <a:pt x="2189" y="2459"/>
                    <a:pt x="2344" y="2419"/>
                    <a:pt x="2509" y="2315"/>
                  </a:cubicBezTo>
                  <a:cubicBezTo>
                    <a:pt x="3181" y="1872"/>
                    <a:pt x="2820" y="1381"/>
                    <a:pt x="3066" y="1249"/>
                  </a:cubicBezTo>
                  <a:cubicBezTo>
                    <a:pt x="3109" y="1226"/>
                    <a:pt x="3152" y="1216"/>
                    <a:pt x="3192" y="1216"/>
                  </a:cubicBezTo>
                  <a:cubicBezTo>
                    <a:pt x="3378" y="1216"/>
                    <a:pt x="3501" y="1446"/>
                    <a:pt x="3312" y="1676"/>
                  </a:cubicBezTo>
                  <a:cubicBezTo>
                    <a:pt x="3082" y="1938"/>
                    <a:pt x="2214" y="2889"/>
                    <a:pt x="3558" y="3708"/>
                  </a:cubicBezTo>
                  <a:cubicBezTo>
                    <a:pt x="3574" y="3708"/>
                    <a:pt x="3377" y="3249"/>
                    <a:pt x="3738" y="3085"/>
                  </a:cubicBezTo>
                  <a:cubicBezTo>
                    <a:pt x="4099" y="2921"/>
                    <a:pt x="4820" y="2708"/>
                    <a:pt x="4722" y="2200"/>
                  </a:cubicBezTo>
                  <a:cubicBezTo>
                    <a:pt x="4623" y="1708"/>
                    <a:pt x="4246" y="954"/>
                    <a:pt x="4853" y="512"/>
                  </a:cubicBezTo>
                  <a:cubicBezTo>
                    <a:pt x="5199" y="242"/>
                    <a:pt x="5501" y="142"/>
                    <a:pt x="5807" y="142"/>
                  </a:cubicBezTo>
                  <a:cubicBezTo>
                    <a:pt x="6022" y="142"/>
                    <a:pt x="6239" y="192"/>
                    <a:pt x="6475" y="266"/>
                  </a:cubicBezTo>
                  <a:cubicBezTo>
                    <a:pt x="6475" y="266"/>
                    <a:pt x="6144" y="1"/>
                    <a:pt x="552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2" name="Google Shape;2622;p2"/>
            <p:cNvSpPr/>
            <p:nvPr/>
          </p:nvSpPr>
          <p:spPr>
            <a:xfrm>
              <a:off x="2655425" y="3808375"/>
              <a:ext cx="90175" cy="63350"/>
            </a:xfrm>
            <a:custGeom>
              <a:avLst/>
              <a:gdLst/>
              <a:ahLst/>
              <a:cxnLst/>
              <a:rect l="l" t="t" r="r" b="b"/>
              <a:pathLst>
                <a:path w="3607" h="2534" extrusionOk="0">
                  <a:moveTo>
                    <a:pt x="1086" y="1"/>
                  </a:moveTo>
                  <a:cubicBezTo>
                    <a:pt x="496" y="1"/>
                    <a:pt x="0" y="124"/>
                    <a:pt x="0" y="124"/>
                  </a:cubicBezTo>
                  <a:cubicBezTo>
                    <a:pt x="0" y="124"/>
                    <a:pt x="951" y="206"/>
                    <a:pt x="1197" y="550"/>
                  </a:cubicBezTo>
                  <a:cubicBezTo>
                    <a:pt x="1377" y="747"/>
                    <a:pt x="1426" y="1025"/>
                    <a:pt x="1345" y="1271"/>
                  </a:cubicBezTo>
                  <a:cubicBezTo>
                    <a:pt x="1312" y="1501"/>
                    <a:pt x="1181" y="2156"/>
                    <a:pt x="2213" y="2156"/>
                  </a:cubicBezTo>
                  <a:cubicBezTo>
                    <a:pt x="3262" y="2173"/>
                    <a:pt x="3098" y="2533"/>
                    <a:pt x="3098" y="2533"/>
                  </a:cubicBezTo>
                  <a:cubicBezTo>
                    <a:pt x="3098" y="2533"/>
                    <a:pt x="3607" y="1763"/>
                    <a:pt x="2738" y="616"/>
                  </a:cubicBezTo>
                  <a:cubicBezTo>
                    <a:pt x="2361" y="124"/>
                    <a:pt x="1676" y="1"/>
                    <a:pt x="108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3" name="Google Shape;2623;p2"/>
            <p:cNvSpPr/>
            <p:nvPr/>
          </p:nvSpPr>
          <p:spPr>
            <a:xfrm>
              <a:off x="2620175" y="3741800"/>
              <a:ext cx="56575" cy="66825"/>
            </a:xfrm>
            <a:custGeom>
              <a:avLst/>
              <a:gdLst/>
              <a:ahLst/>
              <a:cxnLst/>
              <a:rect l="l" t="t" r="r" b="b"/>
              <a:pathLst>
                <a:path w="2263" h="2673" extrusionOk="0">
                  <a:moveTo>
                    <a:pt x="1115" y="0"/>
                  </a:moveTo>
                  <a:lnTo>
                    <a:pt x="1115" y="0"/>
                  </a:lnTo>
                  <a:cubicBezTo>
                    <a:pt x="820" y="164"/>
                    <a:pt x="738" y="705"/>
                    <a:pt x="804" y="1443"/>
                  </a:cubicBezTo>
                  <a:cubicBezTo>
                    <a:pt x="870" y="2180"/>
                    <a:pt x="1" y="2623"/>
                    <a:pt x="1" y="2623"/>
                  </a:cubicBezTo>
                  <a:cubicBezTo>
                    <a:pt x="591" y="2410"/>
                    <a:pt x="1755" y="2672"/>
                    <a:pt x="2017" y="2016"/>
                  </a:cubicBezTo>
                  <a:cubicBezTo>
                    <a:pt x="2263" y="1361"/>
                    <a:pt x="1624" y="935"/>
                    <a:pt x="1263" y="738"/>
                  </a:cubicBezTo>
                  <a:cubicBezTo>
                    <a:pt x="902" y="541"/>
                    <a:pt x="1115" y="0"/>
                    <a:pt x="11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4" name="Google Shape;2624;p2"/>
            <p:cNvSpPr/>
            <p:nvPr/>
          </p:nvSpPr>
          <p:spPr>
            <a:xfrm>
              <a:off x="2535350" y="3770900"/>
              <a:ext cx="79950" cy="107375"/>
            </a:xfrm>
            <a:custGeom>
              <a:avLst/>
              <a:gdLst/>
              <a:ahLst/>
              <a:cxnLst/>
              <a:rect l="l" t="t" r="r" b="b"/>
              <a:pathLst>
                <a:path w="3198" h="4295" extrusionOk="0">
                  <a:moveTo>
                    <a:pt x="2820" y="0"/>
                  </a:moveTo>
                  <a:lnTo>
                    <a:pt x="2820" y="0"/>
                  </a:lnTo>
                  <a:cubicBezTo>
                    <a:pt x="2729" y="78"/>
                    <a:pt x="2618" y="125"/>
                    <a:pt x="2502" y="125"/>
                  </a:cubicBezTo>
                  <a:cubicBezTo>
                    <a:pt x="2472" y="125"/>
                    <a:pt x="2441" y="122"/>
                    <a:pt x="2410" y="115"/>
                  </a:cubicBezTo>
                  <a:cubicBezTo>
                    <a:pt x="2353" y="104"/>
                    <a:pt x="2273" y="96"/>
                    <a:pt x="2182" y="96"/>
                  </a:cubicBezTo>
                  <a:cubicBezTo>
                    <a:pt x="1858" y="96"/>
                    <a:pt x="1387" y="202"/>
                    <a:pt x="1247" y="689"/>
                  </a:cubicBezTo>
                  <a:cubicBezTo>
                    <a:pt x="1050" y="1295"/>
                    <a:pt x="1197" y="1688"/>
                    <a:pt x="1410" y="1869"/>
                  </a:cubicBezTo>
                  <a:cubicBezTo>
                    <a:pt x="1640" y="2065"/>
                    <a:pt x="1640" y="2426"/>
                    <a:pt x="1476" y="2492"/>
                  </a:cubicBezTo>
                  <a:cubicBezTo>
                    <a:pt x="1442" y="2509"/>
                    <a:pt x="1407" y="2516"/>
                    <a:pt x="1374" y="2516"/>
                  </a:cubicBezTo>
                  <a:cubicBezTo>
                    <a:pt x="1214" y="2516"/>
                    <a:pt x="1080" y="2343"/>
                    <a:pt x="1148" y="2180"/>
                  </a:cubicBezTo>
                  <a:cubicBezTo>
                    <a:pt x="1236" y="1946"/>
                    <a:pt x="1062" y="1711"/>
                    <a:pt x="825" y="1711"/>
                  </a:cubicBezTo>
                  <a:cubicBezTo>
                    <a:pt x="797" y="1711"/>
                    <a:pt x="768" y="1714"/>
                    <a:pt x="738" y="1721"/>
                  </a:cubicBezTo>
                  <a:cubicBezTo>
                    <a:pt x="678" y="1729"/>
                    <a:pt x="624" y="1733"/>
                    <a:pt x="576" y="1733"/>
                  </a:cubicBezTo>
                  <a:cubicBezTo>
                    <a:pt x="414" y="1733"/>
                    <a:pt x="321" y="1687"/>
                    <a:pt x="296" y="1574"/>
                  </a:cubicBezTo>
                  <a:lnTo>
                    <a:pt x="296" y="1574"/>
                  </a:lnTo>
                  <a:cubicBezTo>
                    <a:pt x="296" y="1574"/>
                    <a:pt x="1" y="2475"/>
                    <a:pt x="706" y="2918"/>
                  </a:cubicBezTo>
                  <a:cubicBezTo>
                    <a:pt x="1394" y="3344"/>
                    <a:pt x="1738" y="4032"/>
                    <a:pt x="2115" y="4295"/>
                  </a:cubicBezTo>
                  <a:cubicBezTo>
                    <a:pt x="2115" y="4295"/>
                    <a:pt x="1525" y="3344"/>
                    <a:pt x="2082" y="2475"/>
                  </a:cubicBezTo>
                  <a:cubicBezTo>
                    <a:pt x="2640" y="1606"/>
                    <a:pt x="3197" y="1328"/>
                    <a:pt x="28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5" name="Google Shape;2625;p2"/>
            <p:cNvSpPr/>
            <p:nvPr/>
          </p:nvSpPr>
          <p:spPr>
            <a:xfrm>
              <a:off x="2430850" y="3612075"/>
              <a:ext cx="202425" cy="202275"/>
            </a:xfrm>
            <a:custGeom>
              <a:avLst/>
              <a:gdLst/>
              <a:ahLst/>
              <a:cxnLst/>
              <a:rect l="l" t="t" r="r" b="b"/>
              <a:pathLst>
                <a:path w="8097" h="8091" extrusionOk="0">
                  <a:moveTo>
                    <a:pt x="2405" y="0"/>
                  </a:moveTo>
                  <a:cubicBezTo>
                    <a:pt x="2298" y="0"/>
                    <a:pt x="2190" y="9"/>
                    <a:pt x="2083" y="26"/>
                  </a:cubicBezTo>
                  <a:cubicBezTo>
                    <a:pt x="755" y="157"/>
                    <a:pt x="1" y="1977"/>
                    <a:pt x="771" y="3239"/>
                  </a:cubicBezTo>
                  <a:cubicBezTo>
                    <a:pt x="1375" y="4196"/>
                    <a:pt x="2442" y="4478"/>
                    <a:pt x="3413" y="4478"/>
                  </a:cubicBezTo>
                  <a:cubicBezTo>
                    <a:pt x="3523" y="4478"/>
                    <a:pt x="3632" y="4475"/>
                    <a:pt x="3738" y="4468"/>
                  </a:cubicBezTo>
                  <a:cubicBezTo>
                    <a:pt x="3951" y="4468"/>
                    <a:pt x="4181" y="4435"/>
                    <a:pt x="4443" y="4403"/>
                  </a:cubicBezTo>
                  <a:cubicBezTo>
                    <a:pt x="4443" y="4403"/>
                    <a:pt x="4636" y="4372"/>
                    <a:pt x="4928" y="4372"/>
                  </a:cubicBezTo>
                  <a:cubicBezTo>
                    <a:pt x="5410" y="4372"/>
                    <a:pt x="6162" y="4455"/>
                    <a:pt x="6754" y="4894"/>
                  </a:cubicBezTo>
                  <a:cubicBezTo>
                    <a:pt x="7148" y="5239"/>
                    <a:pt x="7410" y="5697"/>
                    <a:pt x="7492" y="6222"/>
                  </a:cubicBezTo>
                  <a:cubicBezTo>
                    <a:pt x="7492" y="6222"/>
                    <a:pt x="7672" y="7419"/>
                    <a:pt x="7082" y="8058"/>
                  </a:cubicBezTo>
                  <a:cubicBezTo>
                    <a:pt x="7082" y="8074"/>
                    <a:pt x="7066" y="8091"/>
                    <a:pt x="7066" y="8091"/>
                  </a:cubicBezTo>
                  <a:cubicBezTo>
                    <a:pt x="7065" y="8091"/>
                    <a:pt x="7065" y="8091"/>
                    <a:pt x="7066" y="8091"/>
                  </a:cubicBezTo>
                  <a:cubicBezTo>
                    <a:pt x="7081" y="8091"/>
                    <a:pt x="8097" y="7558"/>
                    <a:pt x="7984" y="5976"/>
                  </a:cubicBezTo>
                  <a:cubicBezTo>
                    <a:pt x="7875" y="4660"/>
                    <a:pt x="6812" y="4006"/>
                    <a:pt x="5472" y="4006"/>
                  </a:cubicBezTo>
                  <a:cubicBezTo>
                    <a:pt x="5194" y="4006"/>
                    <a:pt x="4903" y="4035"/>
                    <a:pt x="4607" y="4091"/>
                  </a:cubicBezTo>
                  <a:cubicBezTo>
                    <a:pt x="4098" y="4192"/>
                    <a:pt x="3642" y="4242"/>
                    <a:pt x="3233" y="4242"/>
                  </a:cubicBezTo>
                  <a:cubicBezTo>
                    <a:pt x="2706" y="4242"/>
                    <a:pt x="2257" y="4159"/>
                    <a:pt x="1870" y="3993"/>
                  </a:cubicBezTo>
                  <a:cubicBezTo>
                    <a:pt x="1476" y="3812"/>
                    <a:pt x="1148" y="3517"/>
                    <a:pt x="919" y="3140"/>
                  </a:cubicBezTo>
                  <a:cubicBezTo>
                    <a:pt x="198" y="1993"/>
                    <a:pt x="886" y="305"/>
                    <a:pt x="2099" y="157"/>
                  </a:cubicBezTo>
                  <a:cubicBezTo>
                    <a:pt x="2197" y="143"/>
                    <a:pt x="2297" y="135"/>
                    <a:pt x="2397" y="135"/>
                  </a:cubicBezTo>
                  <a:cubicBezTo>
                    <a:pt x="2862" y="135"/>
                    <a:pt x="3321" y="295"/>
                    <a:pt x="3591" y="633"/>
                  </a:cubicBezTo>
                  <a:cubicBezTo>
                    <a:pt x="3869" y="1026"/>
                    <a:pt x="3919" y="1550"/>
                    <a:pt x="3722" y="1993"/>
                  </a:cubicBezTo>
                  <a:cubicBezTo>
                    <a:pt x="3577" y="2335"/>
                    <a:pt x="3243" y="2540"/>
                    <a:pt x="2896" y="2540"/>
                  </a:cubicBezTo>
                  <a:cubicBezTo>
                    <a:pt x="2811" y="2540"/>
                    <a:pt x="2724" y="2527"/>
                    <a:pt x="2640" y="2501"/>
                  </a:cubicBezTo>
                  <a:cubicBezTo>
                    <a:pt x="2197" y="2403"/>
                    <a:pt x="2017" y="1960"/>
                    <a:pt x="2361" y="1911"/>
                  </a:cubicBezTo>
                  <a:cubicBezTo>
                    <a:pt x="2771" y="1846"/>
                    <a:pt x="2837" y="1501"/>
                    <a:pt x="2706" y="1206"/>
                  </a:cubicBezTo>
                  <a:cubicBezTo>
                    <a:pt x="2646" y="1087"/>
                    <a:pt x="2511" y="1021"/>
                    <a:pt x="2366" y="1021"/>
                  </a:cubicBezTo>
                  <a:cubicBezTo>
                    <a:pt x="2153" y="1021"/>
                    <a:pt x="1918" y="1163"/>
                    <a:pt x="1870" y="1485"/>
                  </a:cubicBezTo>
                  <a:cubicBezTo>
                    <a:pt x="1804" y="1764"/>
                    <a:pt x="1886" y="2042"/>
                    <a:pt x="2066" y="2239"/>
                  </a:cubicBezTo>
                  <a:cubicBezTo>
                    <a:pt x="2243" y="2432"/>
                    <a:pt x="2584" y="2596"/>
                    <a:pt x="2931" y="2596"/>
                  </a:cubicBezTo>
                  <a:cubicBezTo>
                    <a:pt x="3261" y="2596"/>
                    <a:pt x="3596" y="2449"/>
                    <a:pt x="3804" y="2042"/>
                  </a:cubicBezTo>
                  <a:cubicBezTo>
                    <a:pt x="4033" y="1567"/>
                    <a:pt x="3984" y="993"/>
                    <a:pt x="3689" y="567"/>
                  </a:cubicBezTo>
                  <a:cubicBezTo>
                    <a:pt x="3392" y="189"/>
                    <a:pt x="2906" y="0"/>
                    <a:pt x="240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6" name="Google Shape;2626;p2"/>
            <p:cNvSpPr/>
            <p:nvPr/>
          </p:nvSpPr>
          <p:spPr>
            <a:xfrm>
              <a:off x="2608300" y="3813925"/>
              <a:ext cx="25" cy="25"/>
            </a:xfrm>
            <a:custGeom>
              <a:avLst/>
              <a:gdLst/>
              <a:ahLst/>
              <a:cxnLst/>
              <a:rect l="l" t="t" r="r" b="b"/>
              <a:pathLst>
                <a:path w="1" h="1" extrusionOk="0">
                  <a:moveTo>
                    <a:pt x="0" y="0"/>
                  </a:moveTo>
                  <a:lnTo>
                    <a:pt x="0" y="0"/>
                  </a:lnTo>
                  <a:lnTo>
                    <a:pt x="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7" name="Google Shape;2627;p2"/>
            <p:cNvSpPr/>
            <p:nvPr/>
          </p:nvSpPr>
          <p:spPr>
            <a:xfrm>
              <a:off x="2463225" y="3728400"/>
              <a:ext cx="116425" cy="59725"/>
            </a:xfrm>
            <a:custGeom>
              <a:avLst/>
              <a:gdLst/>
              <a:ahLst/>
              <a:cxnLst/>
              <a:rect l="l" t="t" r="r" b="b"/>
              <a:pathLst>
                <a:path w="4657" h="2389" extrusionOk="0">
                  <a:moveTo>
                    <a:pt x="3571" y="0"/>
                  </a:moveTo>
                  <a:cubicBezTo>
                    <a:pt x="3275" y="0"/>
                    <a:pt x="2923" y="41"/>
                    <a:pt x="2525" y="159"/>
                  </a:cubicBezTo>
                  <a:cubicBezTo>
                    <a:pt x="1964" y="326"/>
                    <a:pt x="1488" y="386"/>
                    <a:pt x="1099" y="386"/>
                  </a:cubicBezTo>
                  <a:cubicBezTo>
                    <a:pt x="568" y="386"/>
                    <a:pt x="200" y="273"/>
                    <a:pt x="1" y="159"/>
                  </a:cubicBezTo>
                  <a:lnTo>
                    <a:pt x="1" y="159"/>
                  </a:lnTo>
                  <a:cubicBezTo>
                    <a:pt x="132" y="274"/>
                    <a:pt x="263" y="389"/>
                    <a:pt x="378" y="536"/>
                  </a:cubicBezTo>
                  <a:cubicBezTo>
                    <a:pt x="438" y="641"/>
                    <a:pt x="594" y="1392"/>
                    <a:pt x="1174" y="1392"/>
                  </a:cubicBezTo>
                  <a:cubicBezTo>
                    <a:pt x="1227" y="1392"/>
                    <a:pt x="1284" y="1386"/>
                    <a:pt x="1345" y="1372"/>
                  </a:cubicBezTo>
                  <a:cubicBezTo>
                    <a:pt x="2083" y="1225"/>
                    <a:pt x="1935" y="766"/>
                    <a:pt x="2410" y="618"/>
                  </a:cubicBezTo>
                  <a:cubicBezTo>
                    <a:pt x="2506" y="590"/>
                    <a:pt x="2586" y="578"/>
                    <a:pt x="2653" y="578"/>
                  </a:cubicBezTo>
                  <a:cubicBezTo>
                    <a:pt x="2932" y="578"/>
                    <a:pt x="2975" y="785"/>
                    <a:pt x="2869" y="864"/>
                  </a:cubicBezTo>
                  <a:cubicBezTo>
                    <a:pt x="2814" y="899"/>
                    <a:pt x="2761" y="910"/>
                    <a:pt x="2706" y="910"/>
                  </a:cubicBezTo>
                  <a:cubicBezTo>
                    <a:pt x="2632" y="910"/>
                    <a:pt x="2554" y="890"/>
                    <a:pt x="2460" y="881"/>
                  </a:cubicBezTo>
                  <a:cubicBezTo>
                    <a:pt x="2445" y="878"/>
                    <a:pt x="2428" y="876"/>
                    <a:pt x="2410" y="876"/>
                  </a:cubicBezTo>
                  <a:cubicBezTo>
                    <a:pt x="2205" y="876"/>
                    <a:pt x="1817" y="1047"/>
                    <a:pt x="1968" y="1438"/>
                  </a:cubicBezTo>
                  <a:cubicBezTo>
                    <a:pt x="2132" y="1880"/>
                    <a:pt x="2378" y="2241"/>
                    <a:pt x="2099" y="2389"/>
                  </a:cubicBezTo>
                  <a:cubicBezTo>
                    <a:pt x="2099" y="2389"/>
                    <a:pt x="3033" y="2389"/>
                    <a:pt x="3345" y="2126"/>
                  </a:cubicBezTo>
                  <a:cubicBezTo>
                    <a:pt x="3705" y="1864"/>
                    <a:pt x="3853" y="1405"/>
                    <a:pt x="3722" y="995"/>
                  </a:cubicBezTo>
                  <a:cubicBezTo>
                    <a:pt x="3623" y="501"/>
                    <a:pt x="3938" y="201"/>
                    <a:pt x="4415" y="201"/>
                  </a:cubicBezTo>
                  <a:cubicBezTo>
                    <a:pt x="4491" y="201"/>
                    <a:pt x="4572" y="209"/>
                    <a:pt x="4656" y="225"/>
                  </a:cubicBezTo>
                  <a:cubicBezTo>
                    <a:pt x="4656" y="225"/>
                    <a:pt x="4262" y="0"/>
                    <a:pt x="357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8" name="Google Shape;2628;p2"/>
            <p:cNvSpPr/>
            <p:nvPr/>
          </p:nvSpPr>
          <p:spPr>
            <a:xfrm>
              <a:off x="2493150" y="3618850"/>
              <a:ext cx="80350" cy="84125"/>
            </a:xfrm>
            <a:custGeom>
              <a:avLst/>
              <a:gdLst/>
              <a:ahLst/>
              <a:cxnLst/>
              <a:rect l="l" t="t" r="r" b="b"/>
              <a:pathLst>
                <a:path w="3214" h="3365" extrusionOk="0">
                  <a:moveTo>
                    <a:pt x="1246" y="1"/>
                  </a:moveTo>
                  <a:lnTo>
                    <a:pt x="1246" y="1"/>
                  </a:lnTo>
                  <a:cubicBezTo>
                    <a:pt x="1672" y="444"/>
                    <a:pt x="1820" y="1083"/>
                    <a:pt x="1640" y="1656"/>
                  </a:cubicBezTo>
                  <a:cubicBezTo>
                    <a:pt x="1398" y="2418"/>
                    <a:pt x="880" y="2618"/>
                    <a:pt x="434" y="2618"/>
                  </a:cubicBezTo>
                  <a:cubicBezTo>
                    <a:pt x="275" y="2618"/>
                    <a:pt x="125" y="2592"/>
                    <a:pt x="0" y="2558"/>
                  </a:cubicBezTo>
                  <a:lnTo>
                    <a:pt x="0" y="2558"/>
                  </a:lnTo>
                  <a:cubicBezTo>
                    <a:pt x="0" y="2558"/>
                    <a:pt x="229" y="3365"/>
                    <a:pt x="1008" y="3365"/>
                  </a:cubicBezTo>
                  <a:cubicBezTo>
                    <a:pt x="1038" y="3365"/>
                    <a:pt x="1068" y="3364"/>
                    <a:pt x="1099" y="3361"/>
                  </a:cubicBezTo>
                  <a:cubicBezTo>
                    <a:pt x="1935" y="3296"/>
                    <a:pt x="1885" y="2640"/>
                    <a:pt x="1869" y="2361"/>
                  </a:cubicBezTo>
                  <a:cubicBezTo>
                    <a:pt x="1869" y="2083"/>
                    <a:pt x="1853" y="1853"/>
                    <a:pt x="1967" y="1853"/>
                  </a:cubicBezTo>
                  <a:cubicBezTo>
                    <a:pt x="2066" y="1853"/>
                    <a:pt x="2099" y="1952"/>
                    <a:pt x="2033" y="2148"/>
                  </a:cubicBezTo>
                  <a:cubicBezTo>
                    <a:pt x="1967" y="2345"/>
                    <a:pt x="1820" y="2984"/>
                    <a:pt x="2918" y="3099"/>
                  </a:cubicBezTo>
                  <a:cubicBezTo>
                    <a:pt x="2787" y="3001"/>
                    <a:pt x="2754" y="2820"/>
                    <a:pt x="2853" y="2689"/>
                  </a:cubicBezTo>
                  <a:cubicBezTo>
                    <a:pt x="3000" y="2427"/>
                    <a:pt x="3213" y="1984"/>
                    <a:pt x="2476" y="1361"/>
                  </a:cubicBezTo>
                  <a:cubicBezTo>
                    <a:pt x="1754" y="739"/>
                    <a:pt x="1689" y="296"/>
                    <a:pt x="124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9" name="Google Shape;2629;p2"/>
            <p:cNvSpPr/>
            <p:nvPr/>
          </p:nvSpPr>
          <p:spPr>
            <a:xfrm>
              <a:off x="2409975" y="3499700"/>
              <a:ext cx="47950" cy="191725"/>
            </a:xfrm>
            <a:custGeom>
              <a:avLst/>
              <a:gdLst/>
              <a:ahLst/>
              <a:cxnLst/>
              <a:rect l="l" t="t" r="r" b="b"/>
              <a:pathLst>
                <a:path w="1918" h="7669" extrusionOk="0">
                  <a:moveTo>
                    <a:pt x="625" y="0"/>
                  </a:moveTo>
                  <a:cubicBezTo>
                    <a:pt x="556" y="0"/>
                    <a:pt x="484" y="18"/>
                    <a:pt x="410" y="63"/>
                  </a:cubicBezTo>
                  <a:cubicBezTo>
                    <a:pt x="0" y="292"/>
                    <a:pt x="328" y="833"/>
                    <a:pt x="590" y="1095"/>
                  </a:cubicBezTo>
                  <a:cubicBezTo>
                    <a:pt x="852" y="1358"/>
                    <a:pt x="852" y="2636"/>
                    <a:pt x="738" y="3997"/>
                  </a:cubicBezTo>
                  <a:cubicBezTo>
                    <a:pt x="607" y="5357"/>
                    <a:pt x="754" y="7127"/>
                    <a:pt x="1459" y="7668"/>
                  </a:cubicBezTo>
                  <a:cubicBezTo>
                    <a:pt x="1459" y="7668"/>
                    <a:pt x="803" y="7045"/>
                    <a:pt x="951" y="5177"/>
                  </a:cubicBezTo>
                  <a:cubicBezTo>
                    <a:pt x="1098" y="3292"/>
                    <a:pt x="1918" y="1505"/>
                    <a:pt x="1180" y="374"/>
                  </a:cubicBezTo>
                  <a:cubicBezTo>
                    <a:pt x="1180" y="374"/>
                    <a:pt x="938" y="0"/>
                    <a:pt x="6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0" name="Google Shape;2630;p2"/>
            <p:cNvSpPr/>
            <p:nvPr/>
          </p:nvSpPr>
          <p:spPr>
            <a:xfrm>
              <a:off x="2290300" y="3474500"/>
              <a:ext cx="213525" cy="254625"/>
            </a:xfrm>
            <a:custGeom>
              <a:avLst/>
              <a:gdLst/>
              <a:ahLst/>
              <a:cxnLst/>
              <a:rect l="l" t="t" r="r" b="b"/>
              <a:pathLst>
                <a:path w="8541" h="10185" extrusionOk="0">
                  <a:moveTo>
                    <a:pt x="2249" y="0"/>
                  </a:moveTo>
                  <a:cubicBezTo>
                    <a:pt x="1350" y="0"/>
                    <a:pt x="510" y="459"/>
                    <a:pt x="296" y="1169"/>
                  </a:cubicBezTo>
                  <a:cubicBezTo>
                    <a:pt x="1" y="1972"/>
                    <a:pt x="411" y="2677"/>
                    <a:pt x="820" y="2890"/>
                  </a:cubicBezTo>
                  <a:cubicBezTo>
                    <a:pt x="1040" y="3042"/>
                    <a:pt x="1298" y="3107"/>
                    <a:pt x="1552" y="3107"/>
                  </a:cubicBezTo>
                  <a:cubicBezTo>
                    <a:pt x="2093" y="3107"/>
                    <a:pt x="2616" y="2811"/>
                    <a:pt x="2705" y="2431"/>
                  </a:cubicBezTo>
                  <a:cubicBezTo>
                    <a:pt x="2849" y="2042"/>
                    <a:pt x="2551" y="1654"/>
                    <a:pt x="2165" y="1654"/>
                  </a:cubicBezTo>
                  <a:cubicBezTo>
                    <a:pt x="2111" y="1654"/>
                    <a:pt x="2056" y="1661"/>
                    <a:pt x="2001" y="1677"/>
                  </a:cubicBezTo>
                  <a:cubicBezTo>
                    <a:pt x="1673" y="1743"/>
                    <a:pt x="1476" y="2087"/>
                    <a:pt x="1607" y="2382"/>
                  </a:cubicBezTo>
                  <a:cubicBezTo>
                    <a:pt x="1678" y="2631"/>
                    <a:pt x="1939" y="2666"/>
                    <a:pt x="2077" y="2666"/>
                  </a:cubicBezTo>
                  <a:cubicBezTo>
                    <a:pt x="2129" y="2666"/>
                    <a:pt x="2164" y="2661"/>
                    <a:pt x="2164" y="2661"/>
                  </a:cubicBezTo>
                  <a:lnTo>
                    <a:pt x="2164" y="2661"/>
                  </a:lnTo>
                  <a:cubicBezTo>
                    <a:pt x="2099" y="2838"/>
                    <a:pt x="1880" y="2967"/>
                    <a:pt x="1618" y="2967"/>
                  </a:cubicBezTo>
                  <a:cubicBezTo>
                    <a:pt x="1420" y="2967"/>
                    <a:pt x="1198" y="2893"/>
                    <a:pt x="1001" y="2710"/>
                  </a:cubicBezTo>
                  <a:cubicBezTo>
                    <a:pt x="574" y="2333"/>
                    <a:pt x="476" y="1087"/>
                    <a:pt x="1197" y="513"/>
                  </a:cubicBezTo>
                  <a:cubicBezTo>
                    <a:pt x="1522" y="278"/>
                    <a:pt x="1912" y="148"/>
                    <a:pt x="2309" y="148"/>
                  </a:cubicBezTo>
                  <a:cubicBezTo>
                    <a:pt x="2354" y="148"/>
                    <a:pt x="2398" y="149"/>
                    <a:pt x="2443" y="153"/>
                  </a:cubicBezTo>
                  <a:cubicBezTo>
                    <a:pt x="2574" y="153"/>
                    <a:pt x="2705" y="186"/>
                    <a:pt x="2836" y="218"/>
                  </a:cubicBezTo>
                  <a:cubicBezTo>
                    <a:pt x="3935" y="464"/>
                    <a:pt x="4656" y="1644"/>
                    <a:pt x="4885" y="2874"/>
                  </a:cubicBezTo>
                  <a:cubicBezTo>
                    <a:pt x="5115" y="4103"/>
                    <a:pt x="4885" y="5365"/>
                    <a:pt x="4951" y="6496"/>
                  </a:cubicBezTo>
                  <a:cubicBezTo>
                    <a:pt x="4902" y="7512"/>
                    <a:pt x="5312" y="8496"/>
                    <a:pt x="6049" y="9201"/>
                  </a:cubicBezTo>
                  <a:cubicBezTo>
                    <a:pt x="6738" y="9807"/>
                    <a:pt x="7623" y="10151"/>
                    <a:pt x="8541" y="10184"/>
                  </a:cubicBezTo>
                  <a:cubicBezTo>
                    <a:pt x="7639" y="10119"/>
                    <a:pt x="6770" y="9758"/>
                    <a:pt x="6098" y="9135"/>
                  </a:cubicBezTo>
                  <a:cubicBezTo>
                    <a:pt x="5394" y="8447"/>
                    <a:pt x="5017" y="7480"/>
                    <a:pt x="5082" y="6480"/>
                  </a:cubicBezTo>
                  <a:cubicBezTo>
                    <a:pt x="5033" y="5382"/>
                    <a:pt x="5279" y="4136"/>
                    <a:pt x="5033" y="2841"/>
                  </a:cubicBezTo>
                  <a:cubicBezTo>
                    <a:pt x="4803" y="1579"/>
                    <a:pt x="4049" y="317"/>
                    <a:pt x="2853" y="71"/>
                  </a:cubicBezTo>
                  <a:cubicBezTo>
                    <a:pt x="2653" y="23"/>
                    <a:pt x="2449" y="0"/>
                    <a:pt x="22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1" name="Google Shape;2631;p2"/>
            <p:cNvSpPr/>
            <p:nvPr/>
          </p:nvSpPr>
          <p:spPr>
            <a:xfrm>
              <a:off x="2339475" y="3510075"/>
              <a:ext cx="62725" cy="52850"/>
            </a:xfrm>
            <a:custGeom>
              <a:avLst/>
              <a:gdLst/>
              <a:ahLst/>
              <a:cxnLst/>
              <a:rect l="l" t="t" r="r" b="b"/>
              <a:pathLst>
                <a:path w="2509" h="2114" extrusionOk="0">
                  <a:moveTo>
                    <a:pt x="1819" y="1"/>
                  </a:moveTo>
                  <a:cubicBezTo>
                    <a:pt x="1338" y="1"/>
                    <a:pt x="1036" y="400"/>
                    <a:pt x="935" y="1090"/>
                  </a:cubicBezTo>
                  <a:cubicBezTo>
                    <a:pt x="856" y="1735"/>
                    <a:pt x="301" y="1799"/>
                    <a:pt x="86" y="1799"/>
                  </a:cubicBezTo>
                  <a:cubicBezTo>
                    <a:pt x="33" y="1799"/>
                    <a:pt x="1" y="1795"/>
                    <a:pt x="1" y="1795"/>
                  </a:cubicBezTo>
                  <a:lnTo>
                    <a:pt x="1" y="1795"/>
                  </a:lnTo>
                  <a:cubicBezTo>
                    <a:pt x="131" y="1860"/>
                    <a:pt x="709" y="2113"/>
                    <a:pt x="1241" y="2113"/>
                  </a:cubicBezTo>
                  <a:cubicBezTo>
                    <a:pt x="1511" y="2113"/>
                    <a:pt x="1769" y="2048"/>
                    <a:pt x="1951" y="1860"/>
                  </a:cubicBezTo>
                  <a:cubicBezTo>
                    <a:pt x="2509" y="1320"/>
                    <a:pt x="2132" y="615"/>
                    <a:pt x="1968" y="385"/>
                  </a:cubicBezTo>
                  <a:cubicBezTo>
                    <a:pt x="1869" y="271"/>
                    <a:pt x="1902" y="107"/>
                    <a:pt x="2033" y="25"/>
                  </a:cubicBezTo>
                  <a:cubicBezTo>
                    <a:pt x="1958" y="8"/>
                    <a:pt x="1887" y="1"/>
                    <a:pt x="181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2" name="Google Shape;2632;p2"/>
            <p:cNvSpPr/>
            <p:nvPr/>
          </p:nvSpPr>
          <p:spPr>
            <a:xfrm>
              <a:off x="2278025" y="3513950"/>
              <a:ext cx="120900" cy="136900"/>
            </a:xfrm>
            <a:custGeom>
              <a:avLst/>
              <a:gdLst/>
              <a:ahLst/>
              <a:cxnLst/>
              <a:rect l="l" t="t" r="r" b="b"/>
              <a:pathLst>
                <a:path w="4836" h="5476" extrusionOk="0">
                  <a:moveTo>
                    <a:pt x="475" y="1"/>
                  </a:moveTo>
                  <a:lnTo>
                    <a:pt x="475" y="1"/>
                  </a:lnTo>
                  <a:cubicBezTo>
                    <a:pt x="0" y="820"/>
                    <a:pt x="246" y="2148"/>
                    <a:pt x="869" y="3033"/>
                  </a:cubicBezTo>
                  <a:cubicBezTo>
                    <a:pt x="1362" y="3716"/>
                    <a:pt x="2128" y="3794"/>
                    <a:pt x="2453" y="3794"/>
                  </a:cubicBezTo>
                  <a:cubicBezTo>
                    <a:pt x="2549" y="3794"/>
                    <a:pt x="2606" y="3787"/>
                    <a:pt x="2606" y="3787"/>
                  </a:cubicBezTo>
                  <a:cubicBezTo>
                    <a:pt x="2344" y="3705"/>
                    <a:pt x="2295" y="3377"/>
                    <a:pt x="2475" y="3148"/>
                  </a:cubicBezTo>
                  <a:cubicBezTo>
                    <a:pt x="2639" y="2984"/>
                    <a:pt x="2606" y="2722"/>
                    <a:pt x="2426" y="2607"/>
                  </a:cubicBezTo>
                  <a:cubicBezTo>
                    <a:pt x="2295" y="2558"/>
                    <a:pt x="2033" y="2345"/>
                    <a:pt x="2262" y="2197"/>
                  </a:cubicBezTo>
                  <a:cubicBezTo>
                    <a:pt x="2286" y="2182"/>
                    <a:pt x="2313" y="2175"/>
                    <a:pt x="2342" y="2175"/>
                  </a:cubicBezTo>
                  <a:cubicBezTo>
                    <a:pt x="2569" y="2175"/>
                    <a:pt x="2912" y="2607"/>
                    <a:pt x="2869" y="3115"/>
                  </a:cubicBezTo>
                  <a:cubicBezTo>
                    <a:pt x="2819" y="3705"/>
                    <a:pt x="3082" y="3869"/>
                    <a:pt x="3491" y="4148"/>
                  </a:cubicBezTo>
                  <a:cubicBezTo>
                    <a:pt x="3885" y="4426"/>
                    <a:pt x="3639" y="4951"/>
                    <a:pt x="3639" y="4951"/>
                  </a:cubicBezTo>
                  <a:cubicBezTo>
                    <a:pt x="4360" y="4541"/>
                    <a:pt x="4196" y="3869"/>
                    <a:pt x="4114" y="3722"/>
                  </a:cubicBezTo>
                  <a:cubicBezTo>
                    <a:pt x="4032" y="3574"/>
                    <a:pt x="3836" y="3312"/>
                    <a:pt x="4065" y="3213"/>
                  </a:cubicBezTo>
                  <a:cubicBezTo>
                    <a:pt x="4078" y="3208"/>
                    <a:pt x="4091" y="3205"/>
                    <a:pt x="4104" y="3205"/>
                  </a:cubicBezTo>
                  <a:cubicBezTo>
                    <a:pt x="4306" y="3205"/>
                    <a:pt x="4392" y="3926"/>
                    <a:pt x="4377" y="4574"/>
                  </a:cubicBezTo>
                  <a:cubicBezTo>
                    <a:pt x="4344" y="4935"/>
                    <a:pt x="4524" y="5279"/>
                    <a:pt x="4835" y="5475"/>
                  </a:cubicBezTo>
                  <a:cubicBezTo>
                    <a:pt x="4704" y="5148"/>
                    <a:pt x="4639" y="4803"/>
                    <a:pt x="4655" y="4459"/>
                  </a:cubicBezTo>
                  <a:cubicBezTo>
                    <a:pt x="4639" y="3935"/>
                    <a:pt x="4737" y="3017"/>
                    <a:pt x="3836" y="2410"/>
                  </a:cubicBezTo>
                  <a:cubicBezTo>
                    <a:pt x="2918" y="1787"/>
                    <a:pt x="1819" y="2050"/>
                    <a:pt x="1033" y="1492"/>
                  </a:cubicBezTo>
                  <a:cubicBezTo>
                    <a:pt x="557" y="1148"/>
                    <a:pt x="344" y="558"/>
                    <a:pt x="47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 name="Google Shape;2633;p2"/>
            <p:cNvSpPr/>
            <p:nvPr/>
          </p:nvSpPr>
          <p:spPr>
            <a:xfrm>
              <a:off x="2238675" y="3475325"/>
              <a:ext cx="73775" cy="48825"/>
            </a:xfrm>
            <a:custGeom>
              <a:avLst/>
              <a:gdLst/>
              <a:ahLst/>
              <a:cxnLst/>
              <a:rect l="l" t="t" r="r" b="b"/>
              <a:pathLst>
                <a:path w="2951" h="1953" extrusionOk="0">
                  <a:moveTo>
                    <a:pt x="2025" y="1"/>
                  </a:moveTo>
                  <a:cubicBezTo>
                    <a:pt x="320" y="1"/>
                    <a:pt x="296" y="1082"/>
                    <a:pt x="296" y="1365"/>
                  </a:cubicBezTo>
                  <a:cubicBezTo>
                    <a:pt x="296" y="1562"/>
                    <a:pt x="164" y="1726"/>
                    <a:pt x="0" y="1792"/>
                  </a:cubicBezTo>
                  <a:cubicBezTo>
                    <a:pt x="268" y="1904"/>
                    <a:pt x="502" y="1953"/>
                    <a:pt x="708" y="1953"/>
                  </a:cubicBezTo>
                  <a:cubicBezTo>
                    <a:pt x="1459" y="1953"/>
                    <a:pt x="1827" y="1307"/>
                    <a:pt x="2033" y="792"/>
                  </a:cubicBezTo>
                  <a:cubicBezTo>
                    <a:pt x="2181" y="415"/>
                    <a:pt x="2541" y="136"/>
                    <a:pt x="2951" y="87"/>
                  </a:cubicBezTo>
                  <a:cubicBezTo>
                    <a:pt x="2597" y="27"/>
                    <a:pt x="2290" y="1"/>
                    <a:pt x="20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4" name="Google Shape;2634;p2"/>
            <p:cNvSpPr/>
            <p:nvPr/>
          </p:nvSpPr>
          <p:spPr>
            <a:xfrm>
              <a:off x="2209575" y="3474675"/>
              <a:ext cx="36500" cy="28550"/>
            </a:xfrm>
            <a:custGeom>
              <a:avLst/>
              <a:gdLst/>
              <a:ahLst/>
              <a:cxnLst/>
              <a:rect l="l" t="t" r="r" b="b"/>
              <a:pathLst>
                <a:path w="1460" h="1142" extrusionOk="0">
                  <a:moveTo>
                    <a:pt x="492" y="0"/>
                  </a:moveTo>
                  <a:cubicBezTo>
                    <a:pt x="444" y="0"/>
                    <a:pt x="394" y="10"/>
                    <a:pt x="345" y="31"/>
                  </a:cubicBezTo>
                  <a:cubicBezTo>
                    <a:pt x="115" y="146"/>
                    <a:pt x="1" y="424"/>
                    <a:pt x="115" y="670"/>
                  </a:cubicBezTo>
                  <a:cubicBezTo>
                    <a:pt x="197" y="867"/>
                    <a:pt x="361" y="1031"/>
                    <a:pt x="591" y="1096"/>
                  </a:cubicBezTo>
                  <a:cubicBezTo>
                    <a:pt x="669" y="1127"/>
                    <a:pt x="751" y="1141"/>
                    <a:pt x="834" y="1141"/>
                  </a:cubicBezTo>
                  <a:cubicBezTo>
                    <a:pt x="975" y="1141"/>
                    <a:pt x="1116" y="1098"/>
                    <a:pt x="1230" y="1014"/>
                  </a:cubicBezTo>
                  <a:cubicBezTo>
                    <a:pt x="1378" y="883"/>
                    <a:pt x="1460" y="703"/>
                    <a:pt x="1460" y="506"/>
                  </a:cubicBezTo>
                  <a:lnTo>
                    <a:pt x="1460" y="506"/>
                  </a:lnTo>
                  <a:cubicBezTo>
                    <a:pt x="1459" y="506"/>
                    <a:pt x="1140" y="902"/>
                    <a:pt x="780" y="902"/>
                  </a:cubicBezTo>
                  <a:cubicBezTo>
                    <a:pt x="766" y="902"/>
                    <a:pt x="752" y="901"/>
                    <a:pt x="738" y="900"/>
                  </a:cubicBezTo>
                  <a:cubicBezTo>
                    <a:pt x="165" y="851"/>
                    <a:pt x="83" y="260"/>
                    <a:pt x="345" y="113"/>
                  </a:cubicBezTo>
                  <a:cubicBezTo>
                    <a:pt x="389" y="86"/>
                    <a:pt x="436" y="74"/>
                    <a:pt x="482" y="74"/>
                  </a:cubicBezTo>
                  <a:cubicBezTo>
                    <a:pt x="604" y="74"/>
                    <a:pt x="714" y="162"/>
                    <a:pt x="738" y="293"/>
                  </a:cubicBezTo>
                  <a:cubicBezTo>
                    <a:pt x="749" y="401"/>
                    <a:pt x="668" y="466"/>
                    <a:pt x="616" y="466"/>
                  </a:cubicBezTo>
                  <a:cubicBezTo>
                    <a:pt x="588" y="466"/>
                    <a:pt x="569" y="448"/>
                    <a:pt x="574" y="408"/>
                  </a:cubicBezTo>
                  <a:cubicBezTo>
                    <a:pt x="587" y="334"/>
                    <a:pt x="553" y="270"/>
                    <a:pt x="480" y="270"/>
                  </a:cubicBezTo>
                  <a:cubicBezTo>
                    <a:pt x="456" y="270"/>
                    <a:pt x="427" y="277"/>
                    <a:pt x="394" y="293"/>
                  </a:cubicBezTo>
                  <a:cubicBezTo>
                    <a:pt x="279" y="359"/>
                    <a:pt x="394" y="539"/>
                    <a:pt x="394" y="539"/>
                  </a:cubicBezTo>
                  <a:cubicBezTo>
                    <a:pt x="446" y="577"/>
                    <a:pt x="505" y="594"/>
                    <a:pt x="563" y="594"/>
                  </a:cubicBezTo>
                  <a:cubicBezTo>
                    <a:pt x="704" y="594"/>
                    <a:pt x="837" y="489"/>
                    <a:pt x="837" y="326"/>
                  </a:cubicBezTo>
                  <a:cubicBezTo>
                    <a:pt x="824" y="133"/>
                    <a:pt x="669" y="0"/>
                    <a:pt x="49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5" name="Google Shape;2635;p2"/>
            <p:cNvSpPr/>
            <p:nvPr/>
          </p:nvSpPr>
          <p:spPr>
            <a:xfrm>
              <a:off x="2713625" y="3655700"/>
              <a:ext cx="99600" cy="218900"/>
            </a:xfrm>
            <a:custGeom>
              <a:avLst/>
              <a:gdLst/>
              <a:ahLst/>
              <a:cxnLst/>
              <a:rect l="l" t="t" r="r" b="b"/>
              <a:pathLst>
                <a:path w="3984" h="8756" extrusionOk="0">
                  <a:moveTo>
                    <a:pt x="1924" y="1"/>
                  </a:moveTo>
                  <a:cubicBezTo>
                    <a:pt x="1769" y="1"/>
                    <a:pt x="1613" y="23"/>
                    <a:pt x="1459" y="68"/>
                  </a:cubicBezTo>
                  <a:cubicBezTo>
                    <a:pt x="688" y="264"/>
                    <a:pt x="131" y="920"/>
                    <a:pt x="82" y="1707"/>
                  </a:cubicBezTo>
                  <a:cubicBezTo>
                    <a:pt x="0" y="2494"/>
                    <a:pt x="410" y="3297"/>
                    <a:pt x="1016" y="3854"/>
                  </a:cubicBezTo>
                  <a:cubicBezTo>
                    <a:pt x="1606" y="4444"/>
                    <a:pt x="2360" y="4723"/>
                    <a:pt x="2901" y="5215"/>
                  </a:cubicBezTo>
                  <a:cubicBezTo>
                    <a:pt x="3442" y="5690"/>
                    <a:pt x="3770" y="6362"/>
                    <a:pt x="3819" y="7067"/>
                  </a:cubicBezTo>
                  <a:cubicBezTo>
                    <a:pt x="3852" y="7722"/>
                    <a:pt x="3508" y="8411"/>
                    <a:pt x="2918" y="8575"/>
                  </a:cubicBezTo>
                  <a:cubicBezTo>
                    <a:pt x="2785" y="8624"/>
                    <a:pt x="2650" y="8647"/>
                    <a:pt x="2519" y="8647"/>
                  </a:cubicBezTo>
                  <a:cubicBezTo>
                    <a:pt x="2081" y="8647"/>
                    <a:pt x="1683" y="8392"/>
                    <a:pt x="1557" y="8001"/>
                  </a:cubicBezTo>
                  <a:cubicBezTo>
                    <a:pt x="1344" y="7559"/>
                    <a:pt x="1541" y="7034"/>
                    <a:pt x="2000" y="6854"/>
                  </a:cubicBezTo>
                  <a:cubicBezTo>
                    <a:pt x="2082" y="6821"/>
                    <a:pt x="2180" y="6805"/>
                    <a:pt x="2262" y="6805"/>
                  </a:cubicBezTo>
                  <a:cubicBezTo>
                    <a:pt x="2262" y="6805"/>
                    <a:pt x="2292" y="6801"/>
                    <a:pt x="2339" y="6801"/>
                  </a:cubicBezTo>
                  <a:cubicBezTo>
                    <a:pt x="2479" y="6801"/>
                    <a:pt x="2774" y="6829"/>
                    <a:pt x="2885" y="7050"/>
                  </a:cubicBezTo>
                  <a:cubicBezTo>
                    <a:pt x="2885" y="7050"/>
                    <a:pt x="2902" y="7085"/>
                    <a:pt x="2880" y="7085"/>
                  </a:cubicBezTo>
                  <a:cubicBezTo>
                    <a:pt x="2872" y="7085"/>
                    <a:pt x="2858" y="7080"/>
                    <a:pt x="2836" y="7067"/>
                  </a:cubicBezTo>
                  <a:cubicBezTo>
                    <a:pt x="2767" y="7033"/>
                    <a:pt x="2693" y="7016"/>
                    <a:pt x="2620" y="7016"/>
                  </a:cubicBezTo>
                  <a:cubicBezTo>
                    <a:pt x="2516" y="7016"/>
                    <a:pt x="2414" y="7049"/>
                    <a:pt x="2328" y="7116"/>
                  </a:cubicBezTo>
                  <a:cubicBezTo>
                    <a:pt x="2082" y="7362"/>
                    <a:pt x="2131" y="7788"/>
                    <a:pt x="2442" y="7936"/>
                  </a:cubicBezTo>
                  <a:cubicBezTo>
                    <a:pt x="2529" y="7979"/>
                    <a:pt x="2619" y="8000"/>
                    <a:pt x="2706" y="8000"/>
                  </a:cubicBezTo>
                  <a:cubicBezTo>
                    <a:pt x="3014" y="8000"/>
                    <a:pt x="3279" y="7733"/>
                    <a:pt x="3164" y="7247"/>
                  </a:cubicBezTo>
                  <a:cubicBezTo>
                    <a:pt x="3062" y="6913"/>
                    <a:pt x="2755" y="6695"/>
                    <a:pt x="2424" y="6695"/>
                  </a:cubicBezTo>
                  <a:cubicBezTo>
                    <a:pt x="2381" y="6695"/>
                    <a:pt x="2338" y="6699"/>
                    <a:pt x="2295" y="6706"/>
                  </a:cubicBezTo>
                  <a:cubicBezTo>
                    <a:pt x="2180" y="6706"/>
                    <a:pt x="2065" y="6739"/>
                    <a:pt x="1967" y="6788"/>
                  </a:cubicBezTo>
                  <a:cubicBezTo>
                    <a:pt x="1492" y="7018"/>
                    <a:pt x="1295" y="7559"/>
                    <a:pt x="1475" y="8034"/>
                  </a:cubicBezTo>
                  <a:cubicBezTo>
                    <a:pt x="1618" y="8461"/>
                    <a:pt x="2077" y="8755"/>
                    <a:pt x="2570" y="8755"/>
                  </a:cubicBezTo>
                  <a:cubicBezTo>
                    <a:pt x="2702" y="8755"/>
                    <a:pt x="2836" y="8734"/>
                    <a:pt x="2967" y="8690"/>
                  </a:cubicBezTo>
                  <a:cubicBezTo>
                    <a:pt x="3622" y="8509"/>
                    <a:pt x="3983" y="7772"/>
                    <a:pt x="3983" y="7050"/>
                  </a:cubicBezTo>
                  <a:cubicBezTo>
                    <a:pt x="3934" y="6296"/>
                    <a:pt x="3590" y="5592"/>
                    <a:pt x="3016" y="5100"/>
                  </a:cubicBezTo>
                  <a:cubicBezTo>
                    <a:pt x="2442" y="4559"/>
                    <a:pt x="1688" y="4280"/>
                    <a:pt x="1131" y="3723"/>
                  </a:cubicBezTo>
                  <a:cubicBezTo>
                    <a:pt x="574" y="3166"/>
                    <a:pt x="180" y="2444"/>
                    <a:pt x="246" y="1723"/>
                  </a:cubicBezTo>
                  <a:cubicBezTo>
                    <a:pt x="262" y="1264"/>
                    <a:pt x="475" y="838"/>
                    <a:pt x="820" y="559"/>
                  </a:cubicBezTo>
                  <a:cubicBezTo>
                    <a:pt x="983" y="445"/>
                    <a:pt x="1164" y="346"/>
                    <a:pt x="1360" y="297"/>
                  </a:cubicBezTo>
                  <a:cubicBezTo>
                    <a:pt x="1500" y="256"/>
                    <a:pt x="1647" y="236"/>
                    <a:pt x="1797" y="236"/>
                  </a:cubicBezTo>
                  <a:cubicBezTo>
                    <a:pt x="1946" y="236"/>
                    <a:pt x="2098" y="256"/>
                    <a:pt x="2246" y="297"/>
                  </a:cubicBezTo>
                  <a:cubicBezTo>
                    <a:pt x="3262" y="559"/>
                    <a:pt x="3590" y="1936"/>
                    <a:pt x="2901" y="2592"/>
                  </a:cubicBezTo>
                  <a:cubicBezTo>
                    <a:pt x="2770" y="2723"/>
                    <a:pt x="2590" y="2821"/>
                    <a:pt x="2393" y="2854"/>
                  </a:cubicBezTo>
                  <a:cubicBezTo>
                    <a:pt x="2332" y="2863"/>
                    <a:pt x="2273" y="2867"/>
                    <a:pt x="2218" y="2867"/>
                  </a:cubicBezTo>
                  <a:cubicBezTo>
                    <a:pt x="1757" y="2867"/>
                    <a:pt x="1513" y="2584"/>
                    <a:pt x="1557" y="2379"/>
                  </a:cubicBezTo>
                  <a:cubicBezTo>
                    <a:pt x="1557" y="2379"/>
                    <a:pt x="1557" y="2363"/>
                    <a:pt x="1623" y="2363"/>
                  </a:cubicBezTo>
                  <a:cubicBezTo>
                    <a:pt x="1633" y="2363"/>
                    <a:pt x="1653" y="2363"/>
                    <a:pt x="1679" y="2363"/>
                  </a:cubicBezTo>
                  <a:cubicBezTo>
                    <a:pt x="1818" y="2363"/>
                    <a:pt x="2138" y="2340"/>
                    <a:pt x="2262" y="2051"/>
                  </a:cubicBezTo>
                  <a:cubicBezTo>
                    <a:pt x="2382" y="1692"/>
                    <a:pt x="2091" y="1354"/>
                    <a:pt x="1758" y="1354"/>
                  </a:cubicBezTo>
                  <a:cubicBezTo>
                    <a:pt x="1681" y="1354"/>
                    <a:pt x="1601" y="1372"/>
                    <a:pt x="1524" y="1412"/>
                  </a:cubicBezTo>
                  <a:cubicBezTo>
                    <a:pt x="902" y="1789"/>
                    <a:pt x="1049" y="2740"/>
                    <a:pt x="1754" y="2903"/>
                  </a:cubicBezTo>
                  <a:cubicBezTo>
                    <a:pt x="1928" y="2984"/>
                    <a:pt x="2112" y="3022"/>
                    <a:pt x="2293" y="3022"/>
                  </a:cubicBezTo>
                  <a:cubicBezTo>
                    <a:pt x="2743" y="3022"/>
                    <a:pt x="3176" y="2788"/>
                    <a:pt x="3409" y="2379"/>
                  </a:cubicBezTo>
                  <a:cubicBezTo>
                    <a:pt x="3672" y="1822"/>
                    <a:pt x="3622" y="1182"/>
                    <a:pt x="3278" y="691"/>
                  </a:cubicBezTo>
                  <a:cubicBezTo>
                    <a:pt x="2950" y="248"/>
                    <a:pt x="2446" y="1"/>
                    <a:pt x="192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6" name="Google Shape;2636;p2"/>
            <p:cNvSpPr/>
            <p:nvPr/>
          </p:nvSpPr>
          <p:spPr>
            <a:xfrm>
              <a:off x="2768925" y="3738925"/>
              <a:ext cx="43050" cy="60275"/>
            </a:xfrm>
            <a:custGeom>
              <a:avLst/>
              <a:gdLst/>
              <a:ahLst/>
              <a:cxnLst/>
              <a:rect l="l" t="t" r="r" b="b"/>
              <a:pathLst>
                <a:path w="1722" h="2411" extrusionOk="0">
                  <a:moveTo>
                    <a:pt x="198" y="1"/>
                  </a:moveTo>
                  <a:cubicBezTo>
                    <a:pt x="214" y="148"/>
                    <a:pt x="181" y="312"/>
                    <a:pt x="116" y="460"/>
                  </a:cubicBezTo>
                  <a:cubicBezTo>
                    <a:pt x="1" y="853"/>
                    <a:pt x="329" y="1115"/>
                    <a:pt x="952" y="1394"/>
                  </a:cubicBezTo>
                  <a:cubicBezTo>
                    <a:pt x="1345" y="1591"/>
                    <a:pt x="1607" y="1968"/>
                    <a:pt x="1656" y="2410"/>
                  </a:cubicBezTo>
                  <a:cubicBezTo>
                    <a:pt x="1722" y="394"/>
                    <a:pt x="886" y="328"/>
                    <a:pt x="689" y="328"/>
                  </a:cubicBezTo>
                  <a:cubicBezTo>
                    <a:pt x="675" y="330"/>
                    <a:pt x="661" y="330"/>
                    <a:pt x="647" y="330"/>
                  </a:cubicBezTo>
                  <a:cubicBezTo>
                    <a:pt x="476" y="330"/>
                    <a:pt x="377" y="239"/>
                    <a:pt x="361" y="148"/>
                  </a:cubicBezTo>
                  <a:cubicBezTo>
                    <a:pt x="345" y="66"/>
                    <a:pt x="198" y="1"/>
                    <a:pt x="19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7" name="Google Shape;2637;p2"/>
            <p:cNvSpPr/>
            <p:nvPr/>
          </p:nvSpPr>
          <p:spPr>
            <a:xfrm>
              <a:off x="2634525" y="3560675"/>
              <a:ext cx="159850" cy="250800"/>
            </a:xfrm>
            <a:custGeom>
              <a:avLst/>
              <a:gdLst/>
              <a:ahLst/>
              <a:cxnLst/>
              <a:rect l="l" t="t" r="r" b="b"/>
              <a:pathLst>
                <a:path w="6394" h="10032" extrusionOk="0">
                  <a:moveTo>
                    <a:pt x="1148" y="0"/>
                  </a:moveTo>
                  <a:lnTo>
                    <a:pt x="1148" y="0"/>
                  </a:lnTo>
                  <a:cubicBezTo>
                    <a:pt x="1246" y="132"/>
                    <a:pt x="1230" y="312"/>
                    <a:pt x="1115" y="410"/>
                  </a:cubicBezTo>
                  <a:cubicBezTo>
                    <a:pt x="918" y="590"/>
                    <a:pt x="361" y="1213"/>
                    <a:pt x="754" y="1836"/>
                  </a:cubicBezTo>
                  <a:cubicBezTo>
                    <a:pt x="1197" y="2525"/>
                    <a:pt x="1787" y="2295"/>
                    <a:pt x="1984" y="2885"/>
                  </a:cubicBezTo>
                  <a:cubicBezTo>
                    <a:pt x="1984" y="2885"/>
                    <a:pt x="2066" y="3180"/>
                    <a:pt x="1869" y="3279"/>
                  </a:cubicBezTo>
                  <a:cubicBezTo>
                    <a:pt x="1838" y="3296"/>
                    <a:pt x="1807" y="3303"/>
                    <a:pt x="1779" y="3303"/>
                  </a:cubicBezTo>
                  <a:cubicBezTo>
                    <a:pt x="1642" y="3303"/>
                    <a:pt x="1541" y="3130"/>
                    <a:pt x="1541" y="2967"/>
                  </a:cubicBezTo>
                  <a:cubicBezTo>
                    <a:pt x="1476" y="2672"/>
                    <a:pt x="1230" y="2443"/>
                    <a:pt x="918" y="2394"/>
                  </a:cubicBezTo>
                  <a:cubicBezTo>
                    <a:pt x="542" y="2344"/>
                    <a:pt x="492" y="2230"/>
                    <a:pt x="492" y="2230"/>
                  </a:cubicBezTo>
                  <a:lnTo>
                    <a:pt x="492" y="2230"/>
                  </a:lnTo>
                  <a:cubicBezTo>
                    <a:pt x="541" y="2377"/>
                    <a:pt x="558" y="2525"/>
                    <a:pt x="525" y="2656"/>
                  </a:cubicBezTo>
                  <a:cubicBezTo>
                    <a:pt x="459" y="2803"/>
                    <a:pt x="164" y="3311"/>
                    <a:pt x="722" y="3688"/>
                  </a:cubicBezTo>
                  <a:cubicBezTo>
                    <a:pt x="1295" y="4065"/>
                    <a:pt x="1574" y="3869"/>
                    <a:pt x="1689" y="4508"/>
                  </a:cubicBezTo>
                  <a:cubicBezTo>
                    <a:pt x="1787" y="5147"/>
                    <a:pt x="1836" y="5918"/>
                    <a:pt x="2181" y="6245"/>
                  </a:cubicBezTo>
                  <a:cubicBezTo>
                    <a:pt x="2066" y="6180"/>
                    <a:pt x="1984" y="6082"/>
                    <a:pt x="1918" y="5967"/>
                  </a:cubicBezTo>
                  <a:cubicBezTo>
                    <a:pt x="1766" y="5632"/>
                    <a:pt x="1445" y="5439"/>
                    <a:pt x="1085" y="5439"/>
                  </a:cubicBezTo>
                  <a:cubicBezTo>
                    <a:pt x="1057" y="5439"/>
                    <a:pt x="1029" y="5440"/>
                    <a:pt x="1000" y="5442"/>
                  </a:cubicBezTo>
                  <a:cubicBezTo>
                    <a:pt x="978" y="5443"/>
                    <a:pt x="956" y="5443"/>
                    <a:pt x="935" y="5443"/>
                  </a:cubicBezTo>
                  <a:cubicBezTo>
                    <a:pt x="423" y="5443"/>
                    <a:pt x="375" y="5257"/>
                    <a:pt x="312" y="5131"/>
                  </a:cubicBezTo>
                  <a:lnTo>
                    <a:pt x="312" y="5131"/>
                  </a:lnTo>
                  <a:cubicBezTo>
                    <a:pt x="312" y="5131"/>
                    <a:pt x="1" y="6131"/>
                    <a:pt x="935" y="6622"/>
                  </a:cubicBezTo>
                  <a:cubicBezTo>
                    <a:pt x="1869" y="7114"/>
                    <a:pt x="1804" y="6737"/>
                    <a:pt x="3082" y="7803"/>
                  </a:cubicBezTo>
                  <a:cubicBezTo>
                    <a:pt x="4131" y="8655"/>
                    <a:pt x="4344" y="8704"/>
                    <a:pt x="4344" y="8704"/>
                  </a:cubicBezTo>
                  <a:cubicBezTo>
                    <a:pt x="4313" y="8699"/>
                    <a:pt x="4283" y="8697"/>
                    <a:pt x="4253" y="8697"/>
                  </a:cubicBezTo>
                  <a:cubicBezTo>
                    <a:pt x="4076" y="8697"/>
                    <a:pt x="3918" y="8779"/>
                    <a:pt x="3820" y="8934"/>
                  </a:cubicBezTo>
                  <a:cubicBezTo>
                    <a:pt x="3623" y="9229"/>
                    <a:pt x="3721" y="9655"/>
                    <a:pt x="4049" y="9802"/>
                  </a:cubicBezTo>
                  <a:cubicBezTo>
                    <a:pt x="4049" y="9802"/>
                    <a:pt x="3934" y="9589"/>
                    <a:pt x="4131" y="9573"/>
                  </a:cubicBezTo>
                  <a:cubicBezTo>
                    <a:pt x="4267" y="9573"/>
                    <a:pt x="4416" y="9673"/>
                    <a:pt x="4579" y="9673"/>
                  </a:cubicBezTo>
                  <a:cubicBezTo>
                    <a:pt x="4671" y="9673"/>
                    <a:pt x="4768" y="9641"/>
                    <a:pt x="4869" y="9540"/>
                  </a:cubicBezTo>
                  <a:cubicBezTo>
                    <a:pt x="4989" y="9427"/>
                    <a:pt x="5185" y="9329"/>
                    <a:pt x="5414" y="9329"/>
                  </a:cubicBezTo>
                  <a:cubicBezTo>
                    <a:pt x="5716" y="9329"/>
                    <a:pt x="6076" y="9500"/>
                    <a:pt x="6393" y="10032"/>
                  </a:cubicBezTo>
                  <a:cubicBezTo>
                    <a:pt x="6393" y="10032"/>
                    <a:pt x="6164" y="9229"/>
                    <a:pt x="4836" y="8704"/>
                  </a:cubicBezTo>
                  <a:cubicBezTo>
                    <a:pt x="3131" y="7983"/>
                    <a:pt x="2049" y="6278"/>
                    <a:pt x="2131" y="4426"/>
                  </a:cubicBezTo>
                  <a:cubicBezTo>
                    <a:pt x="2213" y="2197"/>
                    <a:pt x="3508" y="672"/>
                    <a:pt x="11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8" name="Google Shape;2638;p2"/>
            <p:cNvSpPr/>
            <p:nvPr/>
          </p:nvSpPr>
          <p:spPr>
            <a:xfrm>
              <a:off x="2680875" y="3496950"/>
              <a:ext cx="73325" cy="268650"/>
            </a:xfrm>
            <a:custGeom>
              <a:avLst/>
              <a:gdLst/>
              <a:ahLst/>
              <a:cxnLst/>
              <a:rect l="l" t="t" r="r" b="b"/>
              <a:pathLst>
                <a:path w="2933" h="10746" extrusionOk="0">
                  <a:moveTo>
                    <a:pt x="1307" y="0"/>
                  </a:moveTo>
                  <a:cubicBezTo>
                    <a:pt x="728" y="0"/>
                    <a:pt x="176" y="379"/>
                    <a:pt x="113" y="910"/>
                  </a:cubicBezTo>
                  <a:cubicBezTo>
                    <a:pt x="0" y="1443"/>
                    <a:pt x="412" y="1960"/>
                    <a:pt x="972" y="1960"/>
                  </a:cubicBezTo>
                  <a:cubicBezTo>
                    <a:pt x="981" y="1960"/>
                    <a:pt x="990" y="1960"/>
                    <a:pt x="999" y="1959"/>
                  </a:cubicBezTo>
                  <a:cubicBezTo>
                    <a:pt x="1012" y="1960"/>
                    <a:pt x="1026" y="1961"/>
                    <a:pt x="1040" y="1961"/>
                  </a:cubicBezTo>
                  <a:cubicBezTo>
                    <a:pt x="1570" y="1961"/>
                    <a:pt x="1846" y="1346"/>
                    <a:pt x="1654" y="1074"/>
                  </a:cubicBezTo>
                  <a:cubicBezTo>
                    <a:pt x="1572" y="956"/>
                    <a:pt x="1453" y="904"/>
                    <a:pt x="1335" y="904"/>
                  </a:cubicBezTo>
                  <a:cubicBezTo>
                    <a:pt x="1127" y="904"/>
                    <a:pt x="923" y="1068"/>
                    <a:pt x="933" y="1320"/>
                  </a:cubicBezTo>
                  <a:cubicBezTo>
                    <a:pt x="966" y="1648"/>
                    <a:pt x="1310" y="1615"/>
                    <a:pt x="1343" y="1664"/>
                  </a:cubicBezTo>
                  <a:cubicBezTo>
                    <a:pt x="1392" y="1697"/>
                    <a:pt x="1343" y="1763"/>
                    <a:pt x="1343" y="1763"/>
                  </a:cubicBezTo>
                  <a:cubicBezTo>
                    <a:pt x="1310" y="1828"/>
                    <a:pt x="1244" y="1877"/>
                    <a:pt x="1179" y="1894"/>
                  </a:cubicBezTo>
                  <a:lnTo>
                    <a:pt x="1113" y="1927"/>
                  </a:lnTo>
                  <a:lnTo>
                    <a:pt x="1097" y="1927"/>
                  </a:lnTo>
                  <a:cubicBezTo>
                    <a:pt x="1065" y="1930"/>
                    <a:pt x="1034" y="1932"/>
                    <a:pt x="1002" y="1932"/>
                  </a:cubicBezTo>
                  <a:cubicBezTo>
                    <a:pt x="487" y="1932"/>
                    <a:pt x="72" y="1436"/>
                    <a:pt x="195" y="910"/>
                  </a:cubicBezTo>
                  <a:cubicBezTo>
                    <a:pt x="267" y="439"/>
                    <a:pt x="761" y="122"/>
                    <a:pt x="1278" y="122"/>
                  </a:cubicBezTo>
                  <a:cubicBezTo>
                    <a:pt x="1588" y="122"/>
                    <a:pt x="1906" y="236"/>
                    <a:pt x="2146" y="500"/>
                  </a:cubicBezTo>
                  <a:cubicBezTo>
                    <a:pt x="2769" y="1222"/>
                    <a:pt x="2621" y="2435"/>
                    <a:pt x="2244" y="3451"/>
                  </a:cubicBezTo>
                  <a:cubicBezTo>
                    <a:pt x="1425" y="5467"/>
                    <a:pt x="540" y="7500"/>
                    <a:pt x="1162" y="8975"/>
                  </a:cubicBezTo>
                  <a:cubicBezTo>
                    <a:pt x="1425" y="9729"/>
                    <a:pt x="1982" y="10368"/>
                    <a:pt x="2687" y="10745"/>
                  </a:cubicBezTo>
                  <a:cubicBezTo>
                    <a:pt x="1998" y="10335"/>
                    <a:pt x="1490" y="9696"/>
                    <a:pt x="1228" y="8942"/>
                  </a:cubicBezTo>
                  <a:cubicBezTo>
                    <a:pt x="671" y="7516"/>
                    <a:pt x="1572" y="5549"/>
                    <a:pt x="2408" y="3500"/>
                  </a:cubicBezTo>
                  <a:cubicBezTo>
                    <a:pt x="2785" y="2484"/>
                    <a:pt x="2933" y="1238"/>
                    <a:pt x="2244" y="419"/>
                  </a:cubicBezTo>
                  <a:cubicBezTo>
                    <a:pt x="1981" y="125"/>
                    <a:pt x="1639" y="0"/>
                    <a:pt x="130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9" name="Google Shape;2639;p2"/>
            <p:cNvSpPr/>
            <p:nvPr/>
          </p:nvSpPr>
          <p:spPr>
            <a:xfrm>
              <a:off x="2743925" y="3486900"/>
              <a:ext cx="69300" cy="204100"/>
            </a:xfrm>
            <a:custGeom>
              <a:avLst/>
              <a:gdLst/>
              <a:ahLst/>
              <a:cxnLst/>
              <a:rect l="l" t="t" r="r" b="b"/>
              <a:pathLst>
                <a:path w="2772" h="8164" extrusionOk="0">
                  <a:moveTo>
                    <a:pt x="2083" y="1"/>
                  </a:moveTo>
                  <a:lnTo>
                    <a:pt x="2083" y="1"/>
                  </a:lnTo>
                  <a:cubicBezTo>
                    <a:pt x="2427" y="1116"/>
                    <a:pt x="968" y="1296"/>
                    <a:pt x="444" y="2919"/>
                  </a:cubicBezTo>
                  <a:cubicBezTo>
                    <a:pt x="1" y="4295"/>
                    <a:pt x="263" y="5230"/>
                    <a:pt x="1575" y="6148"/>
                  </a:cubicBezTo>
                  <a:cubicBezTo>
                    <a:pt x="2706" y="6951"/>
                    <a:pt x="2771" y="8016"/>
                    <a:pt x="2771" y="8164"/>
                  </a:cubicBezTo>
                  <a:cubicBezTo>
                    <a:pt x="2771" y="7656"/>
                    <a:pt x="2624" y="7164"/>
                    <a:pt x="2329" y="6771"/>
                  </a:cubicBezTo>
                  <a:cubicBezTo>
                    <a:pt x="2017" y="6328"/>
                    <a:pt x="1624" y="6082"/>
                    <a:pt x="1050" y="5574"/>
                  </a:cubicBezTo>
                  <a:cubicBezTo>
                    <a:pt x="870" y="5410"/>
                    <a:pt x="739" y="5213"/>
                    <a:pt x="657" y="4984"/>
                  </a:cubicBezTo>
                  <a:cubicBezTo>
                    <a:pt x="312" y="4148"/>
                    <a:pt x="968" y="3279"/>
                    <a:pt x="1312" y="2902"/>
                  </a:cubicBezTo>
                  <a:cubicBezTo>
                    <a:pt x="1722" y="2460"/>
                    <a:pt x="2427" y="1968"/>
                    <a:pt x="2574" y="1083"/>
                  </a:cubicBezTo>
                  <a:cubicBezTo>
                    <a:pt x="2706" y="198"/>
                    <a:pt x="2083" y="1"/>
                    <a:pt x="20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0" name="Google Shape;2640;p2"/>
            <p:cNvSpPr/>
            <p:nvPr/>
          </p:nvSpPr>
          <p:spPr>
            <a:xfrm>
              <a:off x="2668725" y="3251000"/>
              <a:ext cx="60900" cy="136775"/>
            </a:xfrm>
            <a:custGeom>
              <a:avLst/>
              <a:gdLst/>
              <a:ahLst/>
              <a:cxnLst/>
              <a:rect l="l" t="t" r="r" b="b"/>
              <a:pathLst>
                <a:path w="2436" h="5471" extrusionOk="0">
                  <a:moveTo>
                    <a:pt x="1006" y="0"/>
                  </a:moveTo>
                  <a:cubicBezTo>
                    <a:pt x="647" y="0"/>
                    <a:pt x="1" y="565"/>
                    <a:pt x="288" y="2438"/>
                  </a:cubicBezTo>
                  <a:cubicBezTo>
                    <a:pt x="616" y="4470"/>
                    <a:pt x="2173" y="5421"/>
                    <a:pt x="2435" y="5470"/>
                  </a:cubicBezTo>
                  <a:cubicBezTo>
                    <a:pt x="2435" y="5470"/>
                    <a:pt x="911" y="4487"/>
                    <a:pt x="780" y="2815"/>
                  </a:cubicBezTo>
                  <a:cubicBezTo>
                    <a:pt x="649" y="1143"/>
                    <a:pt x="1157" y="1094"/>
                    <a:pt x="1321" y="733"/>
                  </a:cubicBezTo>
                  <a:cubicBezTo>
                    <a:pt x="1485" y="373"/>
                    <a:pt x="1403" y="110"/>
                    <a:pt x="1091" y="12"/>
                  </a:cubicBezTo>
                  <a:cubicBezTo>
                    <a:pt x="1065" y="4"/>
                    <a:pt x="1037" y="0"/>
                    <a:pt x="100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1" name="Google Shape;2641;p2"/>
            <p:cNvSpPr/>
            <p:nvPr/>
          </p:nvSpPr>
          <p:spPr>
            <a:xfrm>
              <a:off x="2641900" y="3213700"/>
              <a:ext cx="131575" cy="177750"/>
            </a:xfrm>
            <a:custGeom>
              <a:avLst/>
              <a:gdLst/>
              <a:ahLst/>
              <a:cxnLst/>
              <a:rect l="l" t="t" r="r" b="b"/>
              <a:pathLst>
                <a:path w="5263" h="7110" extrusionOk="0">
                  <a:moveTo>
                    <a:pt x="3586" y="1"/>
                  </a:moveTo>
                  <a:cubicBezTo>
                    <a:pt x="3373" y="1"/>
                    <a:pt x="3173" y="27"/>
                    <a:pt x="3000" y="62"/>
                  </a:cubicBezTo>
                  <a:cubicBezTo>
                    <a:pt x="2574" y="127"/>
                    <a:pt x="2164" y="307"/>
                    <a:pt x="1820" y="553"/>
                  </a:cubicBezTo>
                  <a:cubicBezTo>
                    <a:pt x="1" y="1930"/>
                    <a:pt x="328" y="4291"/>
                    <a:pt x="869" y="5438"/>
                  </a:cubicBezTo>
                  <a:cubicBezTo>
                    <a:pt x="1164" y="6110"/>
                    <a:pt x="1640" y="6684"/>
                    <a:pt x="2263" y="7110"/>
                  </a:cubicBezTo>
                  <a:cubicBezTo>
                    <a:pt x="1672" y="6667"/>
                    <a:pt x="1213" y="6077"/>
                    <a:pt x="935" y="5405"/>
                  </a:cubicBezTo>
                  <a:cubicBezTo>
                    <a:pt x="443" y="4241"/>
                    <a:pt x="197" y="1979"/>
                    <a:pt x="1918" y="684"/>
                  </a:cubicBezTo>
                  <a:cubicBezTo>
                    <a:pt x="2344" y="376"/>
                    <a:pt x="2901" y="183"/>
                    <a:pt x="3415" y="183"/>
                  </a:cubicBezTo>
                  <a:cubicBezTo>
                    <a:pt x="3832" y="183"/>
                    <a:pt x="4221" y="309"/>
                    <a:pt x="4492" y="602"/>
                  </a:cubicBezTo>
                  <a:cubicBezTo>
                    <a:pt x="5138" y="1248"/>
                    <a:pt x="4654" y="2292"/>
                    <a:pt x="3966" y="2292"/>
                  </a:cubicBezTo>
                  <a:cubicBezTo>
                    <a:pt x="3956" y="2292"/>
                    <a:pt x="3945" y="2291"/>
                    <a:pt x="3934" y="2291"/>
                  </a:cubicBezTo>
                  <a:cubicBezTo>
                    <a:pt x="3904" y="2294"/>
                    <a:pt x="3875" y="2296"/>
                    <a:pt x="3845" y="2296"/>
                  </a:cubicBezTo>
                  <a:cubicBezTo>
                    <a:pt x="3581" y="2296"/>
                    <a:pt x="3329" y="2167"/>
                    <a:pt x="3197" y="1947"/>
                  </a:cubicBezTo>
                  <a:cubicBezTo>
                    <a:pt x="3131" y="1832"/>
                    <a:pt x="3115" y="1701"/>
                    <a:pt x="3131" y="1586"/>
                  </a:cubicBezTo>
                  <a:cubicBezTo>
                    <a:pt x="3151" y="1329"/>
                    <a:pt x="3230" y="1251"/>
                    <a:pt x="3283" y="1251"/>
                  </a:cubicBezTo>
                  <a:cubicBezTo>
                    <a:pt x="3318" y="1251"/>
                    <a:pt x="3341" y="1285"/>
                    <a:pt x="3328" y="1324"/>
                  </a:cubicBezTo>
                  <a:cubicBezTo>
                    <a:pt x="3298" y="1575"/>
                    <a:pt x="3496" y="1773"/>
                    <a:pt x="3727" y="1773"/>
                  </a:cubicBezTo>
                  <a:cubicBezTo>
                    <a:pt x="3752" y="1773"/>
                    <a:pt x="3778" y="1771"/>
                    <a:pt x="3803" y="1766"/>
                  </a:cubicBezTo>
                  <a:cubicBezTo>
                    <a:pt x="4213" y="1701"/>
                    <a:pt x="4311" y="1160"/>
                    <a:pt x="3951" y="947"/>
                  </a:cubicBezTo>
                  <a:cubicBezTo>
                    <a:pt x="3860" y="901"/>
                    <a:pt x="3764" y="880"/>
                    <a:pt x="3671" y="880"/>
                  </a:cubicBezTo>
                  <a:cubicBezTo>
                    <a:pt x="3359" y="880"/>
                    <a:pt x="3067" y="1111"/>
                    <a:pt x="3017" y="1438"/>
                  </a:cubicBezTo>
                  <a:cubicBezTo>
                    <a:pt x="2967" y="1783"/>
                    <a:pt x="3131" y="2110"/>
                    <a:pt x="3426" y="2258"/>
                  </a:cubicBezTo>
                  <a:lnTo>
                    <a:pt x="3443" y="2274"/>
                  </a:lnTo>
                  <a:lnTo>
                    <a:pt x="3459" y="2274"/>
                  </a:lnTo>
                  <a:cubicBezTo>
                    <a:pt x="3557" y="2324"/>
                    <a:pt x="3656" y="2356"/>
                    <a:pt x="3771" y="2389"/>
                  </a:cubicBezTo>
                  <a:cubicBezTo>
                    <a:pt x="3864" y="2411"/>
                    <a:pt x="3957" y="2421"/>
                    <a:pt x="4048" y="2421"/>
                  </a:cubicBezTo>
                  <a:cubicBezTo>
                    <a:pt x="4647" y="2421"/>
                    <a:pt x="5172" y="1983"/>
                    <a:pt x="5229" y="1471"/>
                  </a:cubicBezTo>
                  <a:cubicBezTo>
                    <a:pt x="5262" y="1061"/>
                    <a:pt x="5115" y="652"/>
                    <a:pt x="4787" y="389"/>
                  </a:cubicBezTo>
                  <a:cubicBezTo>
                    <a:pt x="4414" y="91"/>
                    <a:pt x="3979" y="1"/>
                    <a:pt x="358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2" name="Google Shape;2642;p2"/>
            <p:cNvSpPr/>
            <p:nvPr/>
          </p:nvSpPr>
          <p:spPr>
            <a:xfrm>
              <a:off x="2613625" y="3075900"/>
              <a:ext cx="129925" cy="205325"/>
            </a:xfrm>
            <a:custGeom>
              <a:avLst/>
              <a:gdLst/>
              <a:ahLst/>
              <a:cxnLst/>
              <a:rect l="l" t="t" r="r" b="b"/>
              <a:pathLst>
                <a:path w="5197" h="8213" extrusionOk="0">
                  <a:moveTo>
                    <a:pt x="4115" y="1"/>
                  </a:moveTo>
                  <a:lnTo>
                    <a:pt x="4115" y="1"/>
                  </a:lnTo>
                  <a:cubicBezTo>
                    <a:pt x="4115" y="1"/>
                    <a:pt x="4180" y="623"/>
                    <a:pt x="3803" y="853"/>
                  </a:cubicBezTo>
                  <a:cubicBezTo>
                    <a:pt x="3410" y="1066"/>
                    <a:pt x="2836" y="1541"/>
                    <a:pt x="3426" y="2082"/>
                  </a:cubicBezTo>
                  <a:cubicBezTo>
                    <a:pt x="4033" y="2607"/>
                    <a:pt x="4197" y="3344"/>
                    <a:pt x="3689" y="4082"/>
                  </a:cubicBezTo>
                  <a:cubicBezTo>
                    <a:pt x="3689" y="4082"/>
                    <a:pt x="3984" y="2984"/>
                    <a:pt x="3246" y="2492"/>
                  </a:cubicBezTo>
                  <a:cubicBezTo>
                    <a:pt x="3050" y="2364"/>
                    <a:pt x="2889" y="2329"/>
                    <a:pt x="2772" y="2329"/>
                  </a:cubicBezTo>
                  <a:cubicBezTo>
                    <a:pt x="2634" y="2329"/>
                    <a:pt x="2558" y="2377"/>
                    <a:pt x="2558" y="2377"/>
                  </a:cubicBezTo>
                  <a:cubicBezTo>
                    <a:pt x="2623" y="2508"/>
                    <a:pt x="2656" y="2656"/>
                    <a:pt x="2672" y="2803"/>
                  </a:cubicBezTo>
                  <a:cubicBezTo>
                    <a:pt x="2689" y="3017"/>
                    <a:pt x="2213" y="3377"/>
                    <a:pt x="2558" y="3771"/>
                  </a:cubicBezTo>
                  <a:cubicBezTo>
                    <a:pt x="2902" y="4164"/>
                    <a:pt x="3148" y="4951"/>
                    <a:pt x="1935" y="5819"/>
                  </a:cubicBezTo>
                  <a:cubicBezTo>
                    <a:pt x="1935" y="5819"/>
                    <a:pt x="2558" y="4459"/>
                    <a:pt x="2197" y="3754"/>
                  </a:cubicBezTo>
                  <a:cubicBezTo>
                    <a:pt x="1820" y="3017"/>
                    <a:pt x="1377" y="3164"/>
                    <a:pt x="951" y="2574"/>
                  </a:cubicBezTo>
                  <a:cubicBezTo>
                    <a:pt x="951" y="2574"/>
                    <a:pt x="1" y="3098"/>
                    <a:pt x="738" y="4246"/>
                  </a:cubicBezTo>
                  <a:cubicBezTo>
                    <a:pt x="1607" y="5606"/>
                    <a:pt x="525" y="7295"/>
                    <a:pt x="1459" y="8213"/>
                  </a:cubicBezTo>
                  <a:cubicBezTo>
                    <a:pt x="1459" y="8213"/>
                    <a:pt x="1410" y="6868"/>
                    <a:pt x="2672" y="5623"/>
                  </a:cubicBezTo>
                  <a:cubicBezTo>
                    <a:pt x="3934" y="4393"/>
                    <a:pt x="5197" y="2853"/>
                    <a:pt x="41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3" name="Google Shape;2643;p2"/>
            <p:cNvSpPr/>
            <p:nvPr/>
          </p:nvSpPr>
          <p:spPr>
            <a:xfrm>
              <a:off x="2727950" y="3050500"/>
              <a:ext cx="75825" cy="113125"/>
            </a:xfrm>
            <a:custGeom>
              <a:avLst/>
              <a:gdLst/>
              <a:ahLst/>
              <a:cxnLst/>
              <a:rect l="l" t="t" r="r" b="b"/>
              <a:pathLst>
                <a:path w="3033" h="4525" extrusionOk="0">
                  <a:moveTo>
                    <a:pt x="2591" y="0"/>
                  </a:moveTo>
                  <a:cubicBezTo>
                    <a:pt x="2541" y="279"/>
                    <a:pt x="2279" y="541"/>
                    <a:pt x="1623" y="820"/>
                  </a:cubicBezTo>
                  <a:cubicBezTo>
                    <a:pt x="984" y="1115"/>
                    <a:pt x="1214" y="1951"/>
                    <a:pt x="1279" y="2131"/>
                  </a:cubicBezTo>
                  <a:cubicBezTo>
                    <a:pt x="1342" y="2319"/>
                    <a:pt x="1390" y="2658"/>
                    <a:pt x="1207" y="2658"/>
                  </a:cubicBezTo>
                  <a:cubicBezTo>
                    <a:pt x="1199" y="2658"/>
                    <a:pt x="1190" y="2657"/>
                    <a:pt x="1181" y="2656"/>
                  </a:cubicBezTo>
                  <a:cubicBezTo>
                    <a:pt x="968" y="2623"/>
                    <a:pt x="1001" y="2508"/>
                    <a:pt x="1099" y="1836"/>
                  </a:cubicBezTo>
                  <a:cubicBezTo>
                    <a:pt x="1188" y="1316"/>
                    <a:pt x="845" y="1257"/>
                    <a:pt x="685" y="1257"/>
                  </a:cubicBezTo>
                  <a:cubicBezTo>
                    <a:pt x="638" y="1257"/>
                    <a:pt x="607" y="1262"/>
                    <a:pt x="607" y="1262"/>
                  </a:cubicBezTo>
                  <a:cubicBezTo>
                    <a:pt x="738" y="1426"/>
                    <a:pt x="738" y="1672"/>
                    <a:pt x="607" y="1836"/>
                  </a:cubicBezTo>
                  <a:cubicBezTo>
                    <a:pt x="345" y="2082"/>
                    <a:pt x="50" y="2361"/>
                    <a:pt x="312" y="3115"/>
                  </a:cubicBezTo>
                  <a:cubicBezTo>
                    <a:pt x="574" y="3852"/>
                    <a:pt x="1" y="4524"/>
                    <a:pt x="1" y="4524"/>
                  </a:cubicBezTo>
                  <a:cubicBezTo>
                    <a:pt x="3033" y="2017"/>
                    <a:pt x="2591" y="1"/>
                    <a:pt x="259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4" name="Google Shape;2644;p2"/>
            <p:cNvSpPr/>
            <p:nvPr/>
          </p:nvSpPr>
          <p:spPr>
            <a:xfrm>
              <a:off x="2577575" y="3265225"/>
              <a:ext cx="90175" cy="106575"/>
            </a:xfrm>
            <a:custGeom>
              <a:avLst/>
              <a:gdLst/>
              <a:ahLst/>
              <a:cxnLst/>
              <a:rect l="l" t="t" r="r" b="b"/>
              <a:pathLst>
                <a:path w="3607" h="4263" extrusionOk="0">
                  <a:moveTo>
                    <a:pt x="1885" y="0"/>
                  </a:moveTo>
                  <a:cubicBezTo>
                    <a:pt x="1885" y="0"/>
                    <a:pt x="2000" y="279"/>
                    <a:pt x="1656" y="525"/>
                  </a:cubicBezTo>
                  <a:cubicBezTo>
                    <a:pt x="1311" y="771"/>
                    <a:pt x="0" y="2426"/>
                    <a:pt x="3606" y="4262"/>
                  </a:cubicBezTo>
                  <a:cubicBezTo>
                    <a:pt x="3606" y="4262"/>
                    <a:pt x="2754" y="3770"/>
                    <a:pt x="2639" y="2475"/>
                  </a:cubicBezTo>
                  <a:cubicBezTo>
                    <a:pt x="2541" y="1180"/>
                    <a:pt x="2819" y="508"/>
                    <a:pt x="188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5" name="Google Shape;2645;p2"/>
            <p:cNvSpPr/>
            <p:nvPr/>
          </p:nvSpPr>
          <p:spPr>
            <a:xfrm>
              <a:off x="2468550" y="3330800"/>
              <a:ext cx="196725" cy="144875"/>
            </a:xfrm>
            <a:custGeom>
              <a:avLst/>
              <a:gdLst/>
              <a:ahLst/>
              <a:cxnLst/>
              <a:rect l="l" t="t" r="r" b="b"/>
              <a:pathLst>
                <a:path w="7869" h="5795" extrusionOk="0">
                  <a:moveTo>
                    <a:pt x="4648" y="0"/>
                  </a:moveTo>
                  <a:cubicBezTo>
                    <a:pt x="4508" y="0"/>
                    <a:pt x="4373" y="44"/>
                    <a:pt x="4246" y="131"/>
                  </a:cubicBezTo>
                  <a:cubicBezTo>
                    <a:pt x="3884" y="394"/>
                    <a:pt x="3664" y="608"/>
                    <a:pt x="3479" y="608"/>
                  </a:cubicBezTo>
                  <a:cubicBezTo>
                    <a:pt x="3421" y="608"/>
                    <a:pt x="3367" y="588"/>
                    <a:pt x="3312" y="541"/>
                  </a:cubicBezTo>
                  <a:lnTo>
                    <a:pt x="3312" y="541"/>
                  </a:lnTo>
                  <a:cubicBezTo>
                    <a:pt x="3312" y="541"/>
                    <a:pt x="3001" y="1180"/>
                    <a:pt x="3689" y="1393"/>
                  </a:cubicBezTo>
                  <a:cubicBezTo>
                    <a:pt x="4361" y="1590"/>
                    <a:pt x="4853" y="1721"/>
                    <a:pt x="4738" y="2098"/>
                  </a:cubicBezTo>
                  <a:cubicBezTo>
                    <a:pt x="4640" y="2475"/>
                    <a:pt x="3705" y="2541"/>
                    <a:pt x="2591" y="2704"/>
                  </a:cubicBezTo>
                  <a:cubicBezTo>
                    <a:pt x="1476" y="2885"/>
                    <a:pt x="591" y="3163"/>
                    <a:pt x="607" y="4130"/>
                  </a:cubicBezTo>
                  <a:cubicBezTo>
                    <a:pt x="633" y="4885"/>
                    <a:pt x="489" y="5250"/>
                    <a:pt x="238" y="5250"/>
                  </a:cubicBezTo>
                  <a:cubicBezTo>
                    <a:pt x="167" y="5250"/>
                    <a:pt x="88" y="5221"/>
                    <a:pt x="1" y="5163"/>
                  </a:cubicBezTo>
                  <a:lnTo>
                    <a:pt x="1" y="5163"/>
                  </a:lnTo>
                  <a:cubicBezTo>
                    <a:pt x="1" y="5163"/>
                    <a:pt x="249" y="5795"/>
                    <a:pt x="1195" y="5795"/>
                  </a:cubicBezTo>
                  <a:cubicBezTo>
                    <a:pt x="1389" y="5795"/>
                    <a:pt x="1613" y="5768"/>
                    <a:pt x="1870" y="5704"/>
                  </a:cubicBezTo>
                  <a:cubicBezTo>
                    <a:pt x="3378" y="5327"/>
                    <a:pt x="3574" y="4114"/>
                    <a:pt x="4214" y="3360"/>
                  </a:cubicBezTo>
                  <a:cubicBezTo>
                    <a:pt x="4853" y="2606"/>
                    <a:pt x="5476" y="1983"/>
                    <a:pt x="7869" y="1934"/>
                  </a:cubicBezTo>
                  <a:cubicBezTo>
                    <a:pt x="7869" y="1934"/>
                    <a:pt x="6410" y="1803"/>
                    <a:pt x="5853" y="951"/>
                  </a:cubicBezTo>
                  <a:cubicBezTo>
                    <a:pt x="5456" y="326"/>
                    <a:pt x="5033" y="0"/>
                    <a:pt x="46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6" name="Google Shape;2646;p2"/>
            <p:cNvSpPr/>
            <p:nvPr/>
          </p:nvSpPr>
          <p:spPr>
            <a:xfrm>
              <a:off x="2568550" y="3390500"/>
              <a:ext cx="192225" cy="157075"/>
            </a:xfrm>
            <a:custGeom>
              <a:avLst/>
              <a:gdLst/>
              <a:ahLst/>
              <a:cxnLst/>
              <a:rect l="l" t="t" r="r" b="b"/>
              <a:pathLst>
                <a:path w="7689" h="6283" extrusionOk="0">
                  <a:moveTo>
                    <a:pt x="3400" y="1"/>
                  </a:moveTo>
                  <a:cubicBezTo>
                    <a:pt x="3344" y="1"/>
                    <a:pt x="3287" y="2"/>
                    <a:pt x="3230" y="5"/>
                  </a:cubicBezTo>
                  <a:cubicBezTo>
                    <a:pt x="2672" y="21"/>
                    <a:pt x="2115" y="169"/>
                    <a:pt x="1623" y="464"/>
                  </a:cubicBezTo>
                  <a:cubicBezTo>
                    <a:pt x="1443" y="562"/>
                    <a:pt x="1295" y="677"/>
                    <a:pt x="1148" y="808"/>
                  </a:cubicBezTo>
                  <a:cubicBezTo>
                    <a:pt x="0" y="1808"/>
                    <a:pt x="361" y="3890"/>
                    <a:pt x="1705" y="4201"/>
                  </a:cubicBezTo>
                  <a:cubicBezTo>
                    <a:pt x="1847" y="4239"/>
                    <a:pt x="1990" y="4258"/>
                    <a:pt x="2132" y="4258"/>
                  </a:cubicBezTo>
                  <a:cubicBezTo>
                    <a:pt x="2597" y="4258"/>
                    <a:pt x="3043" y="4057"/>
                    <a:pt x="3344" y="3693"/>
                  </a:cubicBezTo>
                  <a:cubicBezTo>
                    <a:pt x="3656" y="3234"/>
                    <a:pt x="3656" y="2660"/>
                    <a:pt x="3344" y="2201"/>
                  </a:cubicBezTo>
                  <a:cubicBezTo>
                    <a:pt x="3143" y="1916"/>
                    <a:pt x="2813" y="1760"/>
                    <a:pt x="2476" y="1760"/>
                  </a:cubicBezTo>
                  <a:cubicBezTo>
                    <a:pt x="2291" y="1760"/>
                    <a:pt x="2103" y="1807"/>
                    <a:pt x="1935" y="1906"/>
                  </a:cubicBezTo>
                  <a:cubicBezTo>
                    <a:pt x="1640" y="2070"/>
                    <a:pt x="1508" y="2415"/>
                    <a:pt x="1607" y="2726"/>
                  </a:cubicBezTo>
                  <a:cubicBezTo>
                    <a:pt x="1640" y="2824"/>
                    <a:pt x="1689" y="2906"/>
                    <a:pt x="1754" y="2972"/>
                  </a:cubicBezTo>
                  <a:cubicBezTo>
                    <a:pt x="1856" y="3073"/>
                    <a:pt x="1996" y="3116"/>
                    <a:pt x="2136" y="3116"/>
                  </a:cubicBezTo>
                  <a:cubicBezTo>
                    <a:pt x="2381" y="3116"/>
                    <a:pt x="2625" y="2985"/>
                    <a:pt x="2656" y="2808"/>
                  </a:cubicBezTo>
                  <a:cubicBezTo>
                    <a:pt x="2715" y="2544"/>
                    <a:pt x="2511" y="2306"/>
                    <a:pt x="2256" y="2306"/>
                  </a:cubicBezTo>
                  <a:cubicBezTo>
                    <a:pt x="2226" y="2306"/>
                    <a:pt x="2195" y="2309"/>
                    <a:pt x="2164" y="2316"/>
                  </a:cubicBezTo>
                  <a:cubicBezTo>
                    <a:pt x="1918" y="2382"/>
                    <a:pt x="1935" y="2529"/>
                    <a:pt x="1836" y="2529"/>
                  </a:cubicBezTo>
                  <a:cubicBezTo>
                    <a:pt x="1832" y="2530"/>
                    <a:pt x="1828" y="2531"/>
                    <a:pt x="1824" y="2531"/>
                  </a:cubicBezTo>
                  <a:cubicBezTo>
                    <a:pt x="1753" y="2531"/>
                    <a:pt x="1738" y="2398"/>
                    <a:pt x="1738" y="2398"/>
                  </a:cubicBezTo>
                  <a:cubicBezTo>
                    <a:pt x="1738" y="2201"/>
                    <a:pt x="1853" y="2021"/>
                    <a:pt x="2033" y="1939"/>
                  </a:cubicBezTo>
                  <a:cubicBezTo>
                    <a:pt x="2175" y="1866"/>
                    <a:pt x="2325" y="1831"/>
                    <a:pt x="2472" y="1831"/>
                  </a:cubicBezTo>
                  <a:cubicBezTo>
                    <a:pt x="2786" y="1831"/>
                    <a:pt x="3089" y="1988"/>
                    <a:pt x="3279" y="2267"/>
                  </a:cubicBezTo>
                  <a:cubicBezTo>
                    <a:pt x="3557" y="2677"/>
                    <a:pt x="3541" y="3218"/>
                    <a:pt x="3262" y="3627"/>
                  </a:cubicBezTo>
                  <a:cubicBezTo>
                    <a:pt x="3024" y="3942"/>
                    <a:pt x="2592" y="4121"/>
                    <a:pt x="2152" y="4121"/>
                  </a:cubicBezTo>
                  <a:cubicBezTo>
                    <a:pt x="2019" y="4121"/>
                    <a:pt x="1884" y="4104"/>
                    <a:pt x="1754" y="4070"/>
                  </a:cubicBezTo>
                  <a:cubicBezTo>
                    <a:pt x="541" y="3775"/>
                    <a:pt x="214" y="1857"/>
                    <a:pt x="1263" y="939"/>
                  </a:cubicBezTo>
                  <a:cubicBezTo>
                    <a:pt x="1742" y="490"/>
                    <a:pt x="2330" y="318"/>
                    <a:pt x="2923" y="318"/>
                  </a:cubicBezTo>
                  <a:cubicBezTo>
                    <a:pt x="3629" y="318"/>
                    <a:pt x="4342" y="562"/>
                    <a:pt x="4885" y="874"/>
                  </a:cubicBezTo>
                  <a:cubicBezTo>
                    <a:pt x="5819" y="1415"/>
                    <a:pt x="6557" y="2251"/>
                    <a:pt x="6950" y="3250"/>
                  </a:cubicBezTo>
                  <a:cubicBezTo>
                    <a:pt x="7278" y="4054"/>
                    <a:pt x="7459" y="4922"/>
                    <a:pt x="7475" y="5791"/>
                  </a:cubicBezTo>
                  <a:cubicBezTo>
                    <a:pt x="7461" y="5929"/>
                    <a:pt x="7447" y="6067"/>
                    <a:pt x="7433" y="6205"/>
                  </a:cubicBezTo>
                  <a:lnTo>
                    <a:pt x="7433" y="6205"/>
                  </a:lnTo>
                  <a:cubicBezTo>
                    <a:pt x="7440" y="6166"/>
                    <a:pt x="7449" y="6124"/>
                    <a:pt x="7459" y="6086"/>
                  </a:cubicBezTo>
                  <a:cubicBezTo>
                    <a:pt x="7459" y="6076"/>
                    <a:pt x="7459" y="6065"/>
                    <a:pt x="7459" y="6053"/>
                  </a:cubicBezTo>
                  <a:cubicBezTo>
                    <a:pt x="7688" y="4857"/>
                    <a:pt x="7540" y="3627"/>
                    <a:pt x="7016" y="2529"/>
                  </a:cubicBezTo>
                  <a:cubicBezTo>
                    <a:pt x="6335" y="1105"/>
                    <a:pt x="4997" y="1"/>
                    <a:pt x="3400" y="1"/>
                  </a:cubicBezTo>
                  <a:close/>
                  <a:moveTo>
                    <a:pt x="7433" y="6205"/>
                  </a:moveTo>
                  <a:lnTo>
                    <a:pt x="7433" y="6205"/>
                  </a:lnTo>
                  <a:cubicBezTo>
                    <a:pt x="7429" y="6235"/>
                    <a:pt x="7426" y="6262"/>
                    <a:pt x="7426" y="6283"/>
                  </a:cubicBezTo>
                  <a:cubicBezTo>
                    <a:pt x="7428" y="6257"/>
                    <a:pt x="7431" y="6231"/>
                    <a:pt x="7433" y="6205"/>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7" name="Google Shape;2647;p2"/>
            <p:cNvSpPr/>
            <p:nvPr/>
          </p:nvSpPr>
          <p:spPr>
            <a:xfrm>
              <a:off x="2675000" y="3438300"/>
              <a:ext cx="76350" cy="81825"/>
            </a:xfrm>
            <a:custGeom>
              <a:avLst/>
              <a:gdLst/>
              <a:ahLst/>
              <a:cxnLst/>
              <a:rect l="l" t="t" r="r" b="b"/>
              <a:pathLst>
                <a:path w="3054" h="3273" extrusionOk="0">
                  <a:moveTo>
                    <a:pt x="730" y="1"/>
                  </a:moveTo>
                  <a:cubicBezTo>
                    <a:pt x="63" y="1"/>
                    <a:pt x="1" y="784"/>
                    <a:pt x="1102" y="961"/>
                  </a:cubicBezTo>
                  <a:cubicBezTo>
                    <a:pt x="2365" y="1158"/>
                    <a:pt x="3053" y="3273"/>
                    <a:pt x="3053" y="3273"/>
                  </a:cubicBezTo>
                  <a:cubicBezTo>
                    <a:pt x="3053" y="3273"/>
                    <a:pt x="2725" y="994"/>
                    <a:pt x="1463" y="240"/>
                  </a:cubicBezTo>
                  <a:cubicBezTo>
                    <a:pt x="1176" y="69"/>
                    <a:pt x="927" y="1"/>
                    <a:pt x="73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8" name="Google Shape;2648;p2"/>
            <p:cNvSpPr/>
            <p:nvPr/>
          </p:nvSpPr>
          <p:spPr>
            <a:xfrm>
              <a:off x="2522650" y="3432000"/>
              <a:ext cx="130350" cy="112950"/>
            </a:xfrm>
            <a:custGeom>
              <a:avLst/>
              <a:gdLst/>
              <a:ahLst/>
              <a:cxnLst/>
              <a:rect l="l" t="t" r="r" b="b"/>
              <a:pathLst>
                <a:path w="5214" h="4518" extrusionOk="0">
                  <a:moveTo>
                    <a:pt x="2181" y="1"/>
                  </a:moveTo>
                  <a:lnTo>
                    <a:pt x="2181" y="1"/>
                  </a:lnTo>
                  <a:cubicBezTo>
                    <a:pt x="2017" y="197"/>
                    <a:pt x="1886" y="427"/>
                    <a:pt x="1820" y="673"/>
                  </a:cubicBezTo>
                  <a:cubicBezTo>
                    <a:pt x="1689" y="1082"/>
                    <a:pt x="1132" y="1312"/>
                    <a:pt x="558" y="1705"/>
                  </a:cubicBezTo>
                  <a:cubicBezTo>
                    <a:pt x="1" y="2082"/>
                    <a:pt x="83" y="2705"/>
                    <a:pt x="197" y="3033"/>
                  </a:cubicBezTo>
                  <a:cubicBezTo>
                    <a:pt x="263" y="3262"/>
                    <a:pt x="247" y="3508"/>
                    <a:pt x="132" y="3721"/>
                  </a:cubicBezTo>
                  <a:cubicBezTo>
                    <a:pt x="394" y="3492"/>
                    <a:pt x="705" y="3328"/>
                    <a:pt x="1050" y="3230"/>
                  </a:cubicBezTo>
                  <a:cubicBezTo>
                    <a:pt x="1673" y="3049"/>
                    <a:pt x="1656" y="2754"/>
                    <a:pt x="1640" y="2279"/>
                  </a:cubicBezTo>
                  <a:cubicBezTo>
                    <a:pt x="1625" y="1877"/>
                    <a:pt x="1799" y="1852"/>
                    <a:pt x="1843" y="1852"/>
                  </a:cubicBezTo>
                  <a:cubicBezTo>
                    <a:pt x="1849" y="1852"/>
                    <a:pt x="1853" y="1853"/>
                    <a:pt x="1853" y="1853"/>
                  </a:cubicBezTo>
                  <a:cubicBezTo>
                    <a:pt x="1857" y="1853"/>
                    <a:pt x="1862" y="1852"/>
                    <a:pt x="1866" y="1852"/>
                  </a:cubicBezTo>
                  <a:cubicBezTo>
                    <a:pt x="2146" y="1852"/>
                    <a:pt x="2082" y="2382"/>
                    <a:pt x="2066" y="2672"/>
                  </a:cubicBezTo>
                  <a:cubicBezTo>
                    <a:pt x="2033" y="2967"/>
                    <a:pt x="1935" y="3574"/>
                    <a:pt x="2492" y="4164"/>
                  </a:cubicBezTo>
                  <a:cubicBezTo>
                    <a:pt x="2734" y="4428"/>
                    <a:pt x="3054" y="4518"/>
                    <a:pt x="3373" y="4518"/>
                  </a:cubicBezTo>
                  <a:cubicBezTo>
                    <a:pt x="3767" y="4518"/>
                    <a:pt x="4158" y="4380"/>
                    <a:pt x="4394" y="4262"/>
                  </a:cubicBezTo>
                  <a:cubicBezTo>
                    <a:pt x="4504" y="4217"/>
                    <a:pt x="4618" y="4194"/>
                    <a:pt x="4730" y="4194"/>
                  </a:cubicBezTo>
                  <a:cubicBezTo>
                    <a:pt x="4899" y="4194"/>
                    <a:pt x="5065" y="4245"/>
                    <a:pt x="5213" y="4344"/>
                  </a:cubicBezTo>
                  <a:cubicBezTo>
                    <a:pt x="5082" y="3475"/>
                    <a:pt x="4639" y="3197"/>
                    <a:pt x="4017" y="3131"/>
                  </a:cubicBezTo>
                  <a:cubicBezTo>
                    <a:pt x="3377" y="3066"/>
                    <a:pt x="2525" y="2853"/>
                    <a:pt x="2197" y="1771"/>
                  </a:cubicBezTo>
                  <a:cubicBezTo>
                    <a:pt x="1853" y="705"/>
                    <a:pt x="2181" y="1"/>
                    <a:pt x="218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9" name="Google Shape;2649;p2"/>
            <p:cNvSpPr/>
            <p:nvPr/>
          </p:nvSpPr>
          <p:spPr>
            <a:xfrm>
              <a:off x="2543150" y="3507800"/>
              <a:ext cx="32400" cy="50025"/>
            </a:xfrm>
            <a:custGeom>
              <a:avLst/>
              <a:gdLst/>
              <a:ahLst/>
              <a:cxnLst/>
              <a:rect l="l" t="t" r="r" b="b"/>
              <a:pathLst>
                <a:path w="1296" h="2001" extrusionOk="0">
                  <a:moveTo>
                    <a:pt x="967" y="1"/>
                  </a:moveTo>
                  <a:lnTo>
                    <a:pt x="967" y="1"/>
                  </a:lnTo>
                  <a:cubicBezTo>
                    <a:pt x="967" y="2"/>
                    <a:pt x="950" y="100"/>
                    <a:pt x="508" y="362"/>
                  </a:cubicBezTo>
                  <a:cubicBezTo>
                    <a:pt x="164" y="525"/>
                    <a:pt x="0" y="935"/>
                    <a:pt x="115" y="1296"/>
                  </a:cubicBezTo>
                  <a:cubicBezTo>
                    <a:pt x="181" y="1525"/>
                    <a:pt x="230" y="1755"/>
                    <a:pt x="262" y="2001"/>
                  </a:cubicBezTo>
                  <a:cubicBezTo>
                    <a:pt x="262" y="2001"/>
                    <a:pt x="279" y="1853"/>
                    <a:pt x="787" y="1558"/>
                  </a:cubicBezTo>
                  <a:cubicBezTo>
                    <a:pt x="1295" y="1263"/>
                    <a:pt x="1098" y="837"/>
                    <a:pt x="1016" y="575"/>
                  </a:cubicBezTo>
                  <a:cubicBezTo>
                    <a:pt x="967" y="394"/>
                    <a:pt x="935" y="198"/>
                    <a:pt x="96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0" name="Google Shape;2650;p2"/>
            <p:cNvSpPr/>
            <p:nvPr/>
          </p:nvSpPr>
          <p:spPr>
            <a:xfrm>
              <a:off x="2401350" y="3292825"/>
              <a:ext cx="172950" cy="122125"/>
            </a:xfrm>
            <a:custGeom>
              <a:avLst/>
              <a:gdLst/>
              <a:ahLst/>
              <a:cxnLst/>
              <a:rect l="l" t="t" r="r" b="b"/>
              <a:pathLst>
                <a:path w="6918" h="4885" extrusionOk="0">
                  <a:moveTo>
                    <a:pt x="4962" y="0"/>
                  </a:moveTo>
                  <a:cubicBezTo>
                    <a:pt x="4738" y="0"/>
                    <a:pt x="4488" y="52"/>
                    <a:pt x="4213" y="175"/>
                  </a:cubicBezTo>
                  <a:cubicBezTo>
                    <a:pt x="2755" y="830"/>
                    <a:pt x="3017" y="3306"/>
                    <a:pt x="4754" y="3650"/>
                  </a:cubicBezTo>
                  <a:cubicBezTo>
                    <a:pt x="4967" y="3699"/>
                    <a:pt x="5164" y="3732"/>
                    <a:pt x="5344" y="3748"/>
                  </a:cubicBezTo>
                  <a:cubicBezTo>
                    <a:pt x="4885" y="3830"/>
                    <a:pt x="4443" y="3978"/>
                    <a:pt x="4033" y="4191"/>
                  </a:cubicBezTo>
                  <a:cubicBezTo>
                    <a:pt x="3869" y="4256"/>
                    <a:pt x="3640" y="4338"/>
                    <a:pt x="3591" y="4355"/>
                  </a:cubicBezTo>
                  <a:cubicBezTo>
                    <a:pt x="3138" y="4526"/>
                    <a:pt x="2710" y="4602"/>
                    <a:pt x="2323" y="4602"/>
                  </a:cubicBezTo>
                  <a:cubicBezTo>
                    <a:pt x="1493" y="4602"/>
                    <a:pt x="854" y="4252"/>
                    <a:pt x="575" y="3748"/>
                  </a:cubicBezTo>
                  <a:cubicBezTo>
                    <a:pt x="345" y="3355"/>
                    <a:pt x="329" y="2847"/>
                    <a:pt x="542" y="2437"/>
                  </a:cubicBezTo>
                  <a:cubicBezTo>
                    <a:pt x="542" y="2437"/>
                    <a:pt x="558" y="2420"/>
                    <a:pt x="558" y="2420"/>
                  </a:cubicBezTo>
                  <a:cubicBezTo>
                    <a:pt x="771" y="2106"/>
                    <a:pt x="1107" y="1959"/>
                    <a:pt x="1420" y="1959"/>
                  </a:cubicBezTo>
                  <a:cubicBezTo>
                    <a:pt x="1710" y="1959"/>
                    <a:pt x="1981" y="2085"/>
                    <a:pt x="2115" y="2322"/>
                  </a:cubicBezTo>
                  <a:cubicBezTo>
                    <a:pt x="2214" y="2453"/>
                    <a:pt x="2279" y="2617"/>
                    <a:pt x="2279" y="2797"/>
                  </a:cubicBezTo>
                  <a:cubicBezTo>
                    <a:pt x="2279" y="2945"/>
                    <a:pt x="2214" y="3092"/>
                    <a:pt x="2115" y="3207"/>
                  </a:cubicBezTo>
                  <a:cubicBezTo>
                    <a:pt x="2001" y="3304"/>
                    <a:pt x="1938" y="3335"/>
                    <a:pt x="1908" y="3335"/>
                  </a:cubicBezTo>
                  <a:cubicBezTo>
                    <a:pt x="1881" y="3335"/>
                    <a:pt x="1878" y="3312"/>
                    <a:pt x="1886" y="3289"/>
                  </a:cubicBezTo>
                  <a:cubicBezTo>
                    <a:pt x="2002" y="3029"/>
                    <a:pt x="1709" y="2853"/>
                    <a:pt x="1455" y="2853"/>
                  </a:cubicBezTo>
                  <a:cubicBezTo>
                    <a:pt x="1277" y="2853"/>
                    <a:pt x="1118" y="2939"/>
                    <a:pt x="1132" y="3142"/>
                  </a:cubicBezTo>
                  <a:cubicBezTo>
                    <a:pt x="1121" y="3416"/>
                    <a:pt x="1367" y="3544"/>
                    <a:pt x="1620" y="3544"/>
                  </a:cubicBezTo>
                  <a:cubicBezTo>
                    <a:pt x="1744" y="3544"/>
                    <a:pt x="1870" y="3513"/>
                    <a:pt x="1968" y="3453"/>
                  </a:cubicBezTo>
                  <a:lnTo>
                    <a:pt x="2001" y="3437"/>
                  </a:lnTo>
                  <a:cubicBezTo>
                    <a:pt x="2033" y="3420"/>
                    <a:pt x="2050" y="3404"/>
                    <a:pt x="2066" y="3388"/>
                  </a:cubicBezTo>
                  <a:lnTo>
                    <a:pt x="2083" y="3388"/>
                  </a:lnTo>
                  <a:cubicBezTo>
                    <a:pt x="2378" y="3092"/>
                    <a:pt x="2427" y="2617"/>
                    <a:pt x="2164" y="2289"/>
                  </a:cubicBezTo>
                  <a:cubicBezTo>
                    <a:pt x="2034" y="2021"/>
                    <a:pt x="1722" y="1873"/>
                    <a:pt x="1387" y="1873"/>
                  </a:cubicBezTo>
                  <a:cubicBezTo>
                    <a:pt x="1047" y="1873"/>
                    <a:pt x="683" y="2025"/>
                    <a:pt x="460" y="2355"/>
                  </a:cubicBezTo>
                  <a:cubicBezTo>
                    <a:pt x="1" y="2961"/>
                    <a:pt x="132" y="4125"/>
                    <a:pt x="919" y="4584"/>
                  </a:cubicBezTo>
                  <a:cubicBezTo>
                    <a:pt x="1268" y="4773"/>
                    <a:pt x="1668" y="4885"/>
                    <a:pt x="2063" y="4885"/>
                  </a:cubicBezTo>
                  <a:cubicBezTo>
                    <a:pt x="2113" y="4885"/>
                    <a:pt x="2164" y="4883"/>
                    <a:pt x="2214" y="4879"/>
                  </a:cubicBezTo>
                  <a:cubicBezTo>
                    <a:pt x="3115" y="4863"/>
                    <a:pt x="3836" y="4355"/>
                    <a:pt x="5017" y="3994"/>
                  </a:cubicBezTo>
                  <a:cubicBezTo>
                    <a:pt x="5443" y="3896"/>
                    <a:pt x="5885" y="3830"/>
                    <a:pt x="6328" y="3797"/>
                  </a:cubicBezTo>
                  <a:cubicBezTo>
                    <a:pt x="6525" y="3781"/>
                    <a:pt x="6738" y="3715"/>
                    <a:pt x="6918" y="3617"/>
                  </a:cubicBezTo>
                  <a:lnTo>
                    <a:pt x="6918" y="3617"/>
                  </a:lnTo>
                  <a:cubicBezTo>
                    <a:pt x="6918" y="3617"/>
                    <a:pt x="6787" y="3652"/>
                    <a:pt x="6624" y="3652"/>
                  </a:cubicBezTo>
                  <a:cubicBezTo>
                    <a:pt x="6471" y="3652"/>
                    <a:pt x="6291" y="3621"/>
                    <a:pt x="6164" y="3502"/>
                  </a:cubicBezTo>
                  <a:cubicBezTo>
                    <a:pt x="5902" y="3273"/>
                    <a:pt x="5902" y="3371"/>
                    <a:pt x="5623" y="3273"/>
                  </a:cubicBezTo>
                  <a:cubicBezTo>
                    <a:pt x="5459" y="3240"/>
                    <a:pt x="5344" y="3076"/>
                    <a:pt x="5344" y="2912"/>
                  </a:cubicBezTo>
                  <a:cubicBezTo>
                    <a:pt x="5148" y="3076"/>
                    <a:pt x="5115" y="3371"/>
                    <a:pt x="5262" y="3568"/>
                  </a:cubicBezTo>
                  <a:cubicBezTo>
                    <a:pt x="5262" y="3568"/>
                    <a:pt x="4541" y="3568"/>
                    <a:pt x="4377" y="3207"/>
                  </a:cubicBezTo>
                  <a:cubicBezTo>
                    <a:pt x="4197" y="2830"/>
                    <a:pt x="4410" y="2830"/>
                    <a:pt x="4541" y="2748"/>
                  </a:cubicBezTo>
                  <a:cubicBezTo>
                    <a:pt x="4689" y="2666"/>
                    <a:pt x="4738" y="2535"/>
                    <a:pt x="4590" y="2322"/>
                  </a:cubicBezTo>
                  <a:cubicBezTo>
                    <a:pt x="4426" y="2109"/>
                    <a:pt x="4459" y="1748"/>
                    <a:pt x="4722" y="1748"/>
                  </a:cubicBezTo>
                  <a:cubicBezTo>
                    <a:pt x="4642" y="1576"/>
                    <a:pt x="4476" y="1468"/>
                    <a:pt x="4294" y="1468"/>
                  </a:cubicBezTo>
                  <a:cubicBezTo>
                    <a:pt x="4251" y="1468"/>
                    <a:pt x="4208" y="1474"/>
                    <a:pt x="4164" y="1486"/>
                  </a:cubicBezTo>
                  <a:cubicBezTo>
                    <a:pt x="3738" y="1568"/>
                    <a:pt x="3738" y="2175"/>
                    <a:pt x="3738" y="2175"/>
                  </a:cubicBezTo>
                  <a:cubicBezTo>
                    <a:pt x="3738" y="2175"/>
                    <a:pt x="3427" y="1421"/>
                    <a:pt x="3918" y="1044"/>
                  </a:cubicBezTo>
                  <a:cubicBezTo>
                    <a:pt x="4101" y="898"/>
                    <a:pt x="4250" y="843"/>
                    <a:pt x="4368" y="843"/>
                  </a:cubicBezTo>
                  <a:cubicBezTo>
                    <a:pt x="4556" y="843"/>
                    <a:pt x="4665" y="984"/>
                    <a:pt x="4705" y="1126"/>
                  </a:cubicBezTo>
                  <a:cubicBezTo>
                    <a:pt x="4758" y="1311"/>
                    <a:pt x="4854" y="1464"/>
                    <a:pt x="5001" y="1464"/>
                  </a:cubicBezTo>
                  <a:cubicBezTo>
                    <a:pt x="5036" y="1464"/>
                    <a:pt x="5074" y="1456"/>
                    <a:pt x="5115" y="1437"/>
                  </a:cubicBezTo>
                  <a:cubicBezTo>
                    <a:pt x="5248" y="1371"/>
                    <a:pt x="5358" y="1267"/>
                    <a:pt x="5456" y="1267"/>
                  </a:cubicBezTo>
                  <a:cubicBezTo>
                    <a:pt x="5503" y="1267"/>
                    <a:pt x="5548" y="1291"/>
                    <a:pt x="5590" y="1355"/>
                  </a:cubicBezTo>
                  <a:cubicBezTo>
                    <a:pt x="5705" y="1601"/>
                    <a:pt x="5590" y="1896"/>
                    <a:pt x="5344" y="1994"/>
                  </a:cubicBezTo>
                  <a:cubicBezTo>
                    <a:pt x="5344" y="1994"/>
                    <a:pt x="5356" y="1995"/>
                    <a:pt x="5376" y="1995"/>
                  </a:cubicBezTo>
                  <a:cubicBezTo>
                    <a:pt x="5516" y="1995"/>
                    <a:pt x="6084" y="1957"/>
                    <a:pt x="6213" y="1355"/>
                  </a:cubicBezTo>
                  <a:cubicBezTo>
                    <a:pt x="6318" y="819"/>
                    <a:pt x="5848" y="0"/>
                    <a:pt x="49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1" name="Google Shape;2651;p2"/>
            <p:cNvSpPr/>
            <p:nvPr/>
          </p:nvSpPr>
          <p:spPr>
            <a:xfrm>
              <a:off x="2373500" y="3358250"/>
              <a:ext cx="116400" cy="82375"/>
            </a:xfrm>
            <a:custGeom>
              <a:avLst/>
              <a:gdLst/>
              <a:ahLst/>
              <a:cxnLst/>
              <a:rect l="l" t="t" r="r" b="b"/>
              <a:pathLst>
                <a:path w="4656" h="3295" extrusionOk="0">
                  <a:moveTo>
                    <a:pt x="836" y="0"/>
                  </a:moveTo>
                  <a:cubicBezTo>
                    <a:pt x="836" y="0"/>
                    <a:pt x="0" y="918"/>
                    <a:pt x="558" y="1705"/>
                  </a:cubicBezTo>
                  <a:cubicBezTo>
                    <a:pt x="869" y="2164"/>
                    <a:pt x="1377" y="2459"/>
                    <a:pt x="1934" y="2492"/>
                  </a:cubicBezTo>
                  <a:cubicBezTo>
                    <a:pt x="1869" y="2492"/>
                    <a:pt x="1475" y="2492"/>
                    <a:pt x="1295" y="2721"/>
                  </a:cubicBezTo>
                  <a:cubicBezTo>
                    <a:pt x="1180" y="2885"/>
                    <a:pt x="1115" y="3098"/>
                    <a:pt x="1148" y="3295"/>
                  </a:cubicBezTo>
                  <a:cubicBezTo>
                    <a:pt x="1200" y="3203"/>
                    <a:pt x="1293" y="3154"/>
                    <a:pt x="1396" y="3154"/>
                  </a:cubicBezTo>
                  <a:cubicBezTo>
                    <a:pt x="1422" y="3154"/>
                    <a:pt x="1449" y="3157"/>
                    <a:pt x="1475" y="3164"/>
                  </a:cubicBezTo>
                  <a:cubicBezTo>
                    <a:pt x="1591" y="3199"/>
                    <a:pt x="1754" y="3278"/>
                    <a:pt x="1939" y="3278"/>
                  </a:cubicBezTo>
                  <a:cubicBezTo>
                    <a:pt x="2096" y="3278"/>
                    <a:pt x="2269" y="3221"/>
                    <a:pt x="2443" y="3032"/>
                  </a:cubicBezTo>
                  <a:cubicBezTo>
                    <a:pt x="2820" y="2639"/>
                    <a:pt x="3311" y="2869"/>
                    <a:pt x="4655" y="2147"/>
                  </a:cubicBezTo>
                  <a:lnTo>
                    <a:pt x="4655" y="2147"/>
                  </a:lnTo>
                  <a:cubicBezTo>
                    <a:pt x="4655" y="2147"/>
                    <a:pt x="3926" y="2455"/>
                    <a:pt x="3109" y="2455"/>
                  </a:cubicBezTo>
                  <a:cubicBezTo>
                    <a:pt x="2647" y="2455"/>
                    <a:pt x="2157" y="2357"/>
                    <a:pt x="1754" y="2049"/>
                  </a:cubicBezTo>
                  <a:cubicBezTo>
                    <a:pt x="1098" y="1574"/>
                    <a:pt x="754" y="787"/>
                    <a:pt x="8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2" name="Google Shape;2652;p2"/>
            <p:cNvSpPr/>
            <p:nvPr/>
          </p:nvSpPr>
          <p:spPr>
            <a:xfrm>
              <a:off x="2526750" y="3172425"/>
              <a:ext cx="111075" cy="157150"/>
            </a:xfrm>
            <a:custGeom>
              <a:avLst/>
              <a:gdLst/>
              <a:ahLst/>
              <a:cxnLst/>
              <a:rect l="l" t="t" r="r" b="b"/>
              <a:pathLst>
                <a:path w="4443" h="6286" extrusionOk="0">
                  <a:moveTo>
                    <a:pt x="2648" y="0"/>
                  </a:moveTo>
                  <a:cubicBezTo>
                    <a:pt x="2148" y="0"/>
                    <a:pt x="1625" y="207"/>
                    <a:pt x="1279" y="614"/>
                  </a:cubicBezTo>
                  <a:cubicBezTo>
                    <a:pt x="1" y="2253"/>
                    <a:pt x="902" y="4270"/>
                    <a:pt x="1656" y="5122"/>
                  </a:cubicBezTo>
                  <a:cubicBezTo>
                    <a:pt x="2082" y="5630"/>
                    <a:pt x="2640" y="6040"/>
                    <a:pt x="3262" y="6286"/>
                  </a:cubicBezTo>
                  <a:cubicBezTo>
                    <a:pt x="2689" y="6023"/>
                    <a:pt x="2181" y="5630"/>
                    <a:pt x="1771" y="5138"/>
                  </a:cubicBezTo>
                  <a:cubicBezTo>
                    <a:pt x="1492" y="4745"/>
                    <a:pt x="1295" y="4319"/>
                    <a:pt x="1164" y="3843"/>
                  </a:cubicBezTo>
                  <a:cubicBezTo>
                    <a:pt x="1017" y="3319"/>
                    <a:pt x="968" y="2778"/>
                    <a:pt x="1000" y="2221"/>
                  </a:cubicBezTo>
                  <a:cubicBezTo>
                    <a:pt x="1132" y="745"/>
                    <a:pt x="1968" y="205"/>
                    <a:pt x="2722" y="172"/>
                  </a:cubicBezTo>
                  <a:cubicBezTo>
                    <a:pt x="3066" y="172"/>
                    <a:pt x="3394" y="319"/>
                    <a:pt x="3639" y="565"/>
                  </a:cubicBezTo>
                  <a:cubicBezTo>
                    <a:pt x="4279" y="1106"/>
                    <a:pt x="3934" y="2057"/>
                    <a:pt x="3394" y="2286"/>
                  </a:cubicBezTo>
                  <a:cubicBezTo>
                    <a:pt x="3271" y="2348"/>
                    <a:pt x="3134" y="2381"/>
                    <a:pt x="2995" y="2381"/>
                  </a:cubicBezTo>
                  <a:cubicBezTo>
                    <a:pt x="2875" y="2381"/>
                    <a:pt x="2754" y="2356"/>
                    <a:pt x="2640" y="2303"/>
                  </a:cubicBezTo>
                  <a:cubicBezTo>
                    <a:pt x="2476" y="2204"/>
                    <a:pt x="2361" y="2040"/>
                    <a:pt x="2328" y="1844"/>
                  </a:cubicBezTo>
                  <a:cubicBezTo>
                    <a:pt x="2328" y="1746"/>
                    <a:pt x="2357" y="1723"/>
                    <a:pt x="2410" y="1723"/>
                  </a:cubicBezTo>
                  <a:cubicBezTo>
                    <a:pt x="2455" y="1723"/>
                    <a:pt x="2519" y="1740"/>
                    <a:pt x="2597" y="1740"/>
                  </a:cubicBezTo>
                  <a:cubicBezTo>
                    <a:pt x="2658" y="1740"/>
                    <a:pt x="2727" y="1730"/>
                    <a:pt x="2803" y="1696"/>
                  </a:cubicBezTo>
                  <a:cubicBezTo>
                    <a:pt x="3017" y="1581"/>
                    <a:pt x="3049" y="1303"/>
                    <a:pt x="2885" y="1139"/>
                  </a:cubicBezTo>
                  <a:cubicBezTo>
                    <a:pt x="2817" y="1065"/>
                    <a:pt x="2717" y="1025"/>
                    <a:pt x="2614" y="1025"/>
                  </a:cubicBezTo>
                  <a:cubicBezTo>
                    <a:pt x="2420" y="1025"/>
                    <a:pt x="2213" y="1168"/>
                    <a:pt x="2181" y="1499"/>
                  </a:cubicBezTo>
                  <a:cubicBezTo>
                    <a:pt x="2148" y="1745"/>
                    <a:pt x="2213" y="1975"/>
                    <a:pt x="2377" y="2155"/>
                  </a:cubicBezTo>
                  <a:lnTo>
                    <a:pt x="2443" y="2221"/>
                  </a:lnTo>
                  <a:cubicBezTo>
                    <a:pt x="2459" y="2237"/>
                    <a:pt x="2476" y="2253"/>
                    <a:pt x="2508" y="2270"/>
                  </a:cubicBezTo>
                  <a:lnTo>
                    <a:pt x="2558" y="2303"/>
                  </a:lnTo>
                  <a:lnTo>
                    <a:pt x="2590" y="2319"/>
                  </a:lnTo>
                  <a:lnTo>
                    <a:pt x="2623" y="2352"/>
                  </a:lnTo>
                  <a:cubicBezTo>
                    <a:pt x="2746" y="2417"/>
                    <a:pt x="2881" y="2450"/>
                    <a:pt x="3019" y="2450"/>
                  </a:cubicBezTo>
                  <a:cubicBezTo>
                    <a:pt x="3156" y="2450"/>
                    <a:pt x="3295" y="2417"/>
                    <a:pt x="3426" y="2352"/>
                  </a:cubicBezTo>
                  <a:cubicBezTo>
                    <a:pt x="4016" y="2139"/>
                    <a:pt x="4443" y="1090"/>
                    <a:pt x="3754" y="450"/>
                  </a:cubicBezTo>
                  <a:cubicBezTo>
                    <a:pt x="3483" y="149"/>
                    <a:pt x="3074" y="0"/>
                    <a:pt x="26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3" name="Google Shape;2653;p2"/>
            <p:cNvSpPr/>
            <p:nvPr/>
          </p:nvSpPr>
          <p:spPr>
            <a:xfrm>
              <a:off x="1525250" y="3810725"/>
              <a:ext cx="227025" cy="157775"/>
            </a:xfrm>
            <a:custGeom>
              <a:avLst/>
              <a:gdLst/>
              <a:ahLst/>
              <a:cxnLst/>
              <a:rect l="l" t="t" r="r" b="b"/>
              <a:pathLst>
                <a:path w="9081" h="6311" extrusionOk="0">
                  <a:moveTo>
                    <a:pt x="7066" y="0"/>
                  </a:moveTo>
                  <a:cubicBezTo>
                    <a:pt x="6614" y="0"/>
                    <a:pt x="6188" y="159"/>
                    <a:pt x="5917" y="489"/>
                  </a:cubicBezTo>
                  <a:cubicBezTo>
                    <a:pt x="5524" y="899"/>
                    <a:pt x="5475" y="1538"/>
                    <a:pt x="5803" y="1997"/>
                  </a:cubicBezTo>
                  <a:cubicBezTo>
                    <a:pt x="5901" y="2128"/>
                    <a:pt x="6032" y="2243"/>
                    <a:pt x="6180" y="2308"/>
                  </a:cubicBezTo>
                  <a:lnTo>
                    <a:pt x="6212" y="2325"/>
                  </a:lnTo>
                  <a:lnTo>
                    <a:pt x="6294" y="2341"/>
                  </a:lnTo>
                  <a:cubicBezTo>
                    <a:pt x="6311" y="2357"/>
                    <a:pt x="6344" y="2357"/>
                    <a:pt x="6376" y="2374"/>
                  </a:cubicBezTo>
                  <a:cubicBezTo>
                    <a:pt x="6440" y="2389"/>
                    <a:pt x="6505" y="2396"/>
                    <a:pt x="6571" y="2396"/>
                  </a:cubicBezTo>
                  <a:cubicBezTo>
                    <a:pt x="6792" y="2396"/>
                    <a:pt x="7015" y="2313"/>
                    <a:pt x="7180" y="2161"/>
                  </a:cubicBezTo>
                  <a:cubicBezTo>
                    <a:pt x="7575" y="1750"/>
                    <a:pt x="7294" y="1199"/>
                    <a:pt x="6950" y="1199"/>
                  </a:cubicBezTo>
                  <a:cubicBezTo>
                    <a:pt x="6923" y="1199"/>
                    <a:pt x="6896" y="1203"/>
                    <a:pt x="6868" y="1210"/>
                  </a:cubicBezTo>
                  <a:cubicBezTo>
                    <a:pt x="6540" y="1308"/>
                    <a:pt x="6475" y="1718"/>
                    <a:pt x="6704" y="1849"/>
                  </a:cubicBezTo>
                  <a:cubicBezTo>
                    <a:pt x="6755" y="1872"/>
                    <a:pt x="6809" y="1883"/>
                    <a:pt x="6864" y="1883"/>
                  </a:cubicBezTo>
                  <a:cubicBezTo>
                    <a:pt x="6968" y="1883"/>
                    <a:pt x="7071" y="1843"/>
                    <a:pt x="7147" y="1767"/>
                  </a:cubicBezTo>
                  <a:lnTo>
                    <a:pt x="7147" y="1767"/>
                  </a:lnTo>
                  <a:cubicBezTo>
                    <a:pt x="7196" y="1915"/>
                    <a:pt x="7130" y="2062"/>
                    <a:pt x="7016" y="2144"/>
                  </a:cubicBezTo>
                  <a:cubicBezTo>
                    <a:pt x="6871" y="2253"/>
                    <a:pt x="6690" y="2317"/>
                    <a:pt x="6507" y="2317"/>
                  </a:cubicBezTo>
                  <a:cubicBezTo>
                    <a:pt x="6441" y="2317"/>
                    <a:pt x="6375" y="2309"/>
                    <a:pt x="6311" y="2292"/>
                  </a:cubicBezTo>
                  <a:cubicBezTo>
                    <a:pt x="6212" y="2259"/>
                    <a:pt x="6131" y="2226"/>
                    <a:pt x="6049" y="2177"/>
                  </a:cubicBezTo>
                  <a:cubicBezTo>
                    <a:pt x="5557" y="1767"/>
                    <a:pt x="5508" y="1013"/>
                    <a:pt x="5967" y="554"/>
                  </a:cubicBezTo>
                  <a:cubicBezTo>
                    <a:pt x="6222" y="251"/>
                    <a:pt x="6617" y="107"/>
                    <a:pt x="7036" y="107"/>
                  </a:cubicBezTo>
                  <a:cubicBezTo>
                    <a:pt x="7907" y="107"/>
                    <a:pt x="8879" y="731"/>
                    <a:pt x="8901" y="1849"/>
                  </a:cubicBezTo>
                  <a:cubicBezTo>
                    <a:pt x="8917" y="2652"/>
                    <a:pt x="8474" y="3406"/>
                    <a:pt x="7770" y="3783"/>
                  </a:cubicBezTo>
                  <a:lnTo>
                    <a:pt x="7704" y="3816"/>
                  </a:lnTo>
                  <a:cubicBezTo>
                    <a:pt x="7622" y="3849"/>
                    <a:pt x="7524" y="3865"/>
                    <a:pt x="7425" y="3898"/>
                  </a:cubicBezTo>
                  <a:cubicBezTo>
                    <a:pt x="7203" y="3950"/>
                    <a:pt x="6980" y="3972"/>
                    <a:pt x="6758" y="3972"/>
                  </a:cubicBezTo>
                  <a:cubicBezTo>
                    <a:pt x="5183" y="3972"/>
                    <a:pt x="3644" y="2835"/>
                    <a:pt x="2313" y="2835"/>
                  </a:cubicBezTo>
                  <a:cubicBezTo>
                    <a:pt x="2162" y="2835"/>
                    <a:pt x="2014" y="2849"/>
                    <a:pt x="1869" y="2882"/>
                  </a:cubicBezTo>
                  <a:cubicBezTo>
                    <a:pt x="607" y="3161"/>
                    <a:pt x="246" y="4046"/>
                    <a:pt x="148" y="4587"/>
                  </a:cubicBezTo>
                  <a:cubicBezTo>
                    <a:pt x="0" y="5128"/>
                    <a:pt x="115" y="5734"/>
                    <a:pt x="557" y="6062"/>
                  </a:cubicBezTo>
                  <a:cubicBezTo>
                    <a:pt x="778" y="6232"/>
                    <a:pt x="1047" y="6310"/>
                    <a:pt x="1310" y="6310"/>
                  </a:cubicBezTo>
                  <a:cubicBezTo>
                    <a:pt x="1732" y="6310"/>
                    <a:pt x="2140" y="6110"/>
                    <a:pt x="2311" y="5767"/>
                  </a:cubicBezTo>
                  <a:cubicBezTo>
                    <a:pt x="2639" y="5226"/>
                    <a:pt x="2361" y="4521"/>
                    <a:pt x="1869" y="4390"/>
                  </a:cubicBezTo>
                  <a:cubicBezTo>
                    <a:pt x="1774" y="4352"/>
                    <a:pt x="1677" y="4334"/>
                    <a:pt x="1581" y="4334"/>
                  </a:cubicBezTo>
                  <a:cubicBezTo>
                    <a:pt x="1263" y="4334"/>
                    <a:pt x="966" y="4530"/>
                    <a:pt x="853" y="4832"/>
                  </a:cubicBezTo>
                  <a:cubicBezTo>
                    <a:pt x="820" y="4964"/>
                    <a:pt x="803" y="5095"/>
                    <a:pt x="836" y="5226"/>
                  </a:cubicBezTo>
                  <a:cubicBezTo>
                    <a:pt x="836" y="5242"/>
                    <a:pt x="836" y="5259"/>
                    <a:pt x="836" y="5275"/>
                  </a:cubicBezTo>
                  <a:cubicBezTo>
                    <a:pt x="853" y="5275"/>
                    <a:pt x="853" y="5291"/>
                    <a:pt x="836" y="5291"/>
                  </a:cubicBezTo>
                  <a:cubicBezTo>
                    <a:pt x="910" y="5526"/>
                    <a:pt x="1132" y="5667"/>
                    <a:pt x="1364" y="5667"/>
                  </a:cubicBezTo>
                  <a:cubicBezTo>
                    <a:pt x="1440" y="5667"/>
                    <a:pt x="1517" y="5652"/>
                    <a:pt x="1590" y="5619"/>
                  </a:cubicBezTo>
                  <a:cubicBezTo>
                    <a:pt x="1921" y="5462"/>
                    <a:pt x="1813" y="4912"/>
                    <a:pt x="1485" y="4912"/>
                  </a:cubicBezTo>
                  <a:cubicBezTo>
                    <a:pt x="1471" y="4912"/>
                    <a:pt x="1457" y="4912"/>
                    <a:pt x="1443" y="4914"/>
                  </a:cubicBezTo>
                  <a:cubicBezTo>
                    <a:pt x="1066" y="4964"/>
                    <a:pt x="1115" y="5308"/>
                    <a:pt x="1066" y="5373"/>
                  </a:cubicBezTo>
                  <a:cubicBezTo>
                    <a:pt x="1056" y="5383"/>
                    <a:pt x="1046" y="5387"/>
                    <a:pt x="1035" y="5387"/>
                  </a:cubicBezTo>
                  <a:cubicBezTo>
                    <a:pt x="988" y="5387"/>
                    <a:pt x="931" y="5315"/>
                    <a:pt x="918" y="5275"/>
                  </a:cubicBezTo>
                  <a:cubicBezTo>
                    <a:pt x="836" y="5095"/>
                    <a:pt x="853" y="4882"/>
                    <a:pt x="951" y="4701"/>
                  </a:cubicBezTo>
                  <a:cubicBezTo>
                    <a:pt x="1090" y="4492"/>
                    <a:pt x="1320" y="4382"/>
                    <a:pt x="1559" y="4382"/>
                  </a:cubicBezTo>
                  <a:cubicBezTo>
                    <a:pt x="1657" y="4382"/>
                    <a:pt x="1757" y="4401"/>
                    <a:pt x="1852" y="4439"/>
                  </a:cubicBezTo>
                  <a:cubicBezTo>
                    <a:pt x="2311" y="4570"/>
                    <a:pt x="2557" y="5209"/>
                    <a:pt x="2246" y="5718"/>
                  </a:cubicBezTo>
                  <a:cubicBezTo>
                    <a:pt x="2097" y="6025"/>
                    <a:pt x="1727" y="6200"/>
                    <a:pt x="1344" y="6200"/>
                  </a:cubicBezTo>
                  <a:cubicBezTo>
                    <a:pt x="1095" y="6200"/>
                    <a:pt x="840" y="6125"/>
                    <a:pt x="639" y="5963"/>
                  </a:cubicBezTo>
                  <a:cubicBezTo>
                    <a:pt x="99" y="5554"/>
                    <a:pt x="131" y="4636"/>
                    <a:pt x="574" y="4046"/>
                  </a:cubicBezTo>
                  <a:cubicBezTo>
                    <a:pt x="905" y="3579"/>
                    <a:pt x="1476" y="3343"/>
                    <a:pt x="2085" y="3343"/>
                  </a:cubicBezTo>
                  <a:cubicBezTo>
                    <a:pt x="2290" y="3343"/>
                    <a:pt x="2499" y="3369"/>
                    <a:pt x="2705" y="3423"/>
                  </a:cubicBezTo>
                  <a:cubicBezTo>
                    <a:pt x="3524" y="3620"/>
                    <a:pt x="4344" y="3947"/>
                    <a:pt x="5213" y="4193"/>
                  </a:cubicBezTo>
                  <a:cubicBezTo>
                    <a:pt x="5539" y="4253"/>
                    <a:pt x="5872" y="4286"/>
                    <a:pt x="6201" y="4286"/>
                  </a:cubicBezTo>
                  <a:cubicBezTo>
                    <a:pt x="6781" y="4286"/>
                    <a:pt x="7350" y="4182"/>
                    <a:pt x="7852" y="3931"/>
                  </a:cubicBezTo>
                  <a:cubicBezTo>
                    <a:pt x="8606" y="3521"/>
                    <a:pt x="9081" y="2718"/>
                    <a:pt x="9048" y="1849"/>
                  </a:cubicBezTo>
                  <a:cubicBezTo>
                    <a:pt x="9004" y="653"/>
                    <a:pt x="7982" y="0"/>
                    <a:pt x="70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4" name="Google Shape;2654;p2"/>
            <p:cNvSpPr/>
            <p:nvPr/>
          </p:nvSpPr>
          <p:spPr>
            <a:xfrm>
              <a:off x="1449025" y="3946675"/>
              <a:ext cx="153700" cy="154525"/>
            </a:xfrm>
            <a:custGeom>
              <a:avLst/>
              <a:gdLst/>
              <a:ahLst/>
              <a:cxnLst/>
              <a:rect l="l" t="t" r="r" b="b"/>
              <a:pathLst>
                <a:path w="6148" h="6181" extrusionOk="0">
                  <a:moveTo>
                    <a:pt x="3082" y="1"/>
                  </a:moveTo>
                  <a:cubicBezTo>
                    <a:pt x="3033" y="116"/>
                    <a:pt x="3016" y="230"/>
                    <a:pt x="3000" y="362"/>
                  </a:cubicBezTo>
                  <a:cubicBezTo>
                    <a:pt x="3000" y="362"/>
                    <a:pt x="2918" y="1263"/>
                    <a:pt x="2049" y="1378"/>
                  </a:cubicBezTo>
                  <a:cubicBezTo>
                    <a:pt x="1164" y="1509"/>
                    <a:pt x="590" y="1624"/>
                    <a:pt x="558" y="2296"/>
                  </a:cubicBezTo>
                  <a:cubicBezTo>
                    <a:pt x="528" y="2896"/>
                    <a:pt x="333" y="3222"/>
                    <a:pt x="73" y="3222"/>
                  </a:cubicBezTo>
                  <a:cubicBezTo>
                    <a:pt x="49" y="3222"/>
                    <a:pt x="25" y="3219"/>
                    <a:pt x="0" y="3214"/>
                  </a:cubicBezTo>
                  <a:lnTo>
                    <a:pt x="0" y="3214"/>
                  </a:lnTo>
                  <a:cubicBezTo>
                    <a:pt x="0" y="3214"/>
                    <a:pt x="366" y="3762"/>
                    <a:pt x="973" y="3762"/>
                  </a:cubicBezTo>
                  <a:cubicBezTo>
                    <a:pt x="1093" y="3762"/>
                    <a:pt x="1223" y="3740"/>
                    <a:pt x="1361" y="3689"/>
                  </a:cubicBezTo>
                  <a:cubicBezTo>
                    <a:pt x="2180" y="3361"/>
                    <a:pt x="2115" y="2820"/>
                    <a:pt x="2131" y="2656"/>
                  </a:cubicBezTo>
                  <a:cubicBezTo>
                    <a:pt x="2147" y="2518"/>
                    <a:pt x="2205" y="2309"/>
                    <a:pt x="2346" y="2309"/>
                  </a:cubicBezTo>
                  <a:cubicBezTo>
                    <a:pt x="2356" y="2309"/>
                    <a:pt x="2366" y="2310"/>
                    <a:pt x="2377" y="2312"/>
                  </a:cubicBezTo>
                  <a:cubicBezTo>
                    <a:pt x="2541" y="2345"/>
                    <a:pt x="2607" y="2656"/>
                    <a:pt x="2361" y="2951"/>
                  </a:cubicBezTo>
                  <a:cubicBezTo>
                    <a:pt x="2033" y="3312"/>
                    <a:pt x="1984" y="3853"/>
                    <a:pt x="2262" y="4263"/>
                  </a:cubicBezTo>
                  <a:cubicBezTo>
                    <a:pt x="2623" y="4820"/>
                    <a:pt x="3082" y="6180"/>
                    <a:pt x="3082" y="6180"/>
                  </a:cubicBezTo>
                  <a:cubicBezTo>
                    <a:pt x="3082" y="6180"/>
                    <a:pt x="3525" y="4804"/>
                    <a:pt x="3885" y="4263"/>
                  </a:cubicBezTo>
                  <a:cubicBezTo>
                    <a:pt x="4164" y="3853"/>
                    <a:pt x="4115" y="3312"/>
                    <a:pt x="3787" y="2951"/>
                  </a:cubicBezTo>
                  <a:cubicBezTo>
                    <a:pt x="3541" y="2656"/>
                    <a:pt x="3606" y="2345"/>
                    <a:pt x="3770" y="2312"/>
                  </a:cubicBezTo>
                  <a:cubicBezTo>
                    <a:pt x="3782" y="2310"/>
                    <a:pt x="3793" y="2309"/>
                    <a:pt x="3803" y="2309"/>
                  </a:cubicBezTo>
                  <a:cubicBezTo>
                    <a:pt x="3945" y="2309"/>
                    <a:pt x="4016" y="2504"/>
                    <a:pt x="4016" y="2656"/>
                  </a:cubicBezTo>
                  <a:cubicBezTo>
                    <a:pt x="4033" y="2820"/>
                    <a:pt x="3967" y="3378"/>
                    <a:pt x="4787" y="3689"/>
                  </a:cubicBezTo>
                  <a:cubicBezTo>
                    <a:pt x="4921" y="3736"/>
                    <a:pt x="5047" y="3756"/>
                    <a:pt x="5165" y="3756"/>
                  </a:cubicBezTo>
                  <a:cubicBezTo>
                    <a:pt x="5778" y="3756"/>
                    <a:pt x="6147" y="3214"/>
                    <a:pt x="6147" y="3214"/>
                  </a:cubicBezTo>
                  <a:lnTo>
                    <a:pt x="6147" y="3214"/>
                  </a:lnTo>
                  <a:cubicBezTo>
                    <a:pt x="6122" y="3219"/>
                    <a:pt x="6098" y="3222"/>
                    <a:pt x="6074" y="3222"/>
                  </a:cubicBezTo>
                  <a:cubicBezTo>
                    <a:pt x="5815" y="3222"/>
                    <a:pt x="5620" y="2896"/>
                    <a:pt x="5590" y="2296"/>
                  </a:cubicBezTo>
                  <a:cubicBezTo>
                    <a:pt x="5557" y="1624"/>
                    <a:pt x="4983" y="1493"/>
                    <a:pt x="4115" y="1378"/>
                  </a:cubicBezTo>
                  <a:cubicBezTo>
                    <a:pt x="3229" y="1263"/>
                    <a:pt x="3148" y="362"/>
                    <a:pt x="3148" y="362"/>
                  </a:cubicBezTo>
                  <a:cubicBezTo>
                    <a:pt x="3131" y="230"/>
                    <a:pt x="3115" y="116"/>
                    <a:pt x="30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5" name="Google Shape;2655;p2"/>
            <p:cNvSpPr/>
            <p:nvPr/>
          </p:nvSpPr>
          <p:spPr>
            <a:xfrm>
              <a:off x="1551875" y="3900300"/>
              <a:ext cx="161900" cy="92300"/>
            </a:xfrm>
            <a:custGeom>
              <a:avLst/>
              <a:gdLst/>
              <a:ahLst/>
              <a:cxnLst/>
              <a:rect l="l" t="t" r="r" b="b"/>
              <a:pathLst>
                <a:path w="6476" h="3692" extrusionOk="0">
                  <a:moveTo>
                    <a:pt x="961" y="1"/>
                  </a:moveTo>
                  <a:cubicBezTo>
                    <a:pt x="340" y="1"/>
                    <a:pt x="1" y="266"/>
                    <a:pt x="1" y="266"/>
                  </a:cubicBezTo>
                  <a:cubicBezTo>
                    <a:pt x="237" y="192"/>
                    <a:pt x="454" y="142"/>
                    <a:pt x="669" y="142"/>
                  </a:cubicBezTo>
                  <a:cubicBezTo>
                    <a:pt x="975" y="142"/>
                    <a:pt x="1277" y="242"/>
                    <a:pt x="1623" y="512"/>
                  </a:cubicBezTo>
                  <a:cubicBezTo>
                    <a:pt x="2213" y="954"/>
                    <a:pt x="1853" y="1708"/>
                    <a:pt x="1754" y="2200"/>
                  </a:cubicBezTo>
                  <a:cubicBezTo>
                    <a:pt x="1656" y="2708"/>
                    <a:pt x="2377" y="2921"/>
                    <a:pt x="2738" y="3085"/>
                  </a:cubicBezTo>
                  <a:cubicBezTo>
                    <a:pt x="3099" y="3249"/>
                    <a:pt x="2902" y="3692"/>
                    <a:pt x="2902" y="3692"/>
                  </a:cubicBezTo>
                  <a:cubicBezTo>
                    <a:pt x="4246" y="2872"/>
                    <a:pt x="3394" y="1938"/>
                    <a:pt x="3164" y="1659"/>
                  </a:cubicBezTo>
                  <a:cubicBezTo>
                    <a:pt x="2975" y="1443"/>
                    <a:pt x="3098" y="1216"/>
                    <a:pt x="3284" y="1216"/>
                  </a:cubicBezTo>
                  <a:cubicBezTo>
                    <a:pt x="3324" y="1216"/>
                    <a:pt x="3367" y="1226"/>
                    <a:pt x="3410" y="1249"/>
                  </a:cubicBezTo>
                  <a:cubicBezTo>
                    <a:pt x="3656" y="1381"/>
                    <a:pt x="3295" y="1872"/>
                    <a:pt x="3967" y="2315"/>
                  </a:cubicBezTo>
                  <a:cubicBezTo>
                    <a:pt x="4132" y="2419"/>
                    <a:pt x="4287" y="2459"/>
                    <a:pt x="4427" y="2459"/>
                  </a:cubicBezTo>
                  <a:cubicBezTo>
                    <a:pt x="4858" y="2459"/>
                    <a:pt x="5147" y="2085"/>
                    <a:pt x="5147" y="2085"/>
                  </a:cubicBezTo>
                  <a:lnTo>
                    <a:pt x="5147" y="2085"/>
                  </a:lnTo>
                  <a:cubicBezTo>
                    <a:pt x="5136" y="2086"/>
                    <a:pt x="5125" y="2087"/>
                    <a:pt x="5114" y="2087"/>
                  </a:cubicBezTo>
                  <a:cubicBezTo>
                    <a:pt x="4766" y="2087"/>
                    <a:pt x="4962" y="1573"/>
                    <a:pt x="4803" y="1413"/>
                  </a:cubicBezTo>
                  <a:cubicBezTo>
                    <a:pt x="4719" y="1350"/>
                    <a:pt x="4622" y="1321"/>
                    <a:pt x="4528" y="1321"/>
                  </a:cubicBezTo>
                  <a:cubicBezTo>
                    <a:pt x="4475" y="1321"/>
                    <a:pt x="4424" y="1330"/>
                    <a:pt x="4377" y="1348"/>
                  </a:cubicBezTo>
                  <a:cubicBezTo>
                    <a:pt x="4323" y="1360"/>
                    <a:pt x="4269" y="1367"/>
                    <a:pt x="4221" y="1367"/>
                  </a:cubicBezTo>
                  <a:cubicBezTo>
                    <a:pt x="4082" y="1367"/>
                    <a:pt x="3988" y="1314"/>
                    <a:pt x="4049" y="1217"/>
                  </a:cubicBezTo>
                  <a:cubicBezTo>
                    <a:pt x="4083" y="1175"/>
                    <a:pt x="4119" y="1159"/>
                    <a:pt x="4165" y="1159"/>
                  </a:cubicBezTo>
                  <a:cubicBezTo>
                    <a:pt x="4300" y="1159"/>
                    <a:pt x="4525" y="1295"/>
                    <a:pt x="5049" y="1331"/>
                  </a:cubicBezTo>
                  <a:cubicBezTo>
                    <a:pt x="5077" y="1333"/>
                    <a:pt x="5104" y="1334"/>
                    <a:pt x="5131" y="1334"/>
                  </a:cubicBezTo>
                  <a:cubicBezTo>
                    <a:pt x="5909" y="1334"/>
                    <a:pt x="6475" y="676"/>
                    <a:pt x="6475" y="676"/>
                  </a:cubicBezTo>
                  <a:lnTo>
                    <a:pt x="6475" y="676"/>
                  </a:lnTo>
                  <a:cubicBezTo>
                    <a:pt x="6016" y="932"/>
                    <a:pt x="5529" y="1030"/>
                    <a:pt x="5040" y="1030"/>
                  </a:cubicBezTo>
                  <a:cubicBezTo>
                    <a:pt x="3868" y="1030"/>
                    <a:pt x="2685" y="468"/>
                    <a:pt x="1853" y="168"/>
                  </a:cubicBezTo>
                  <a:cubicBezTo>
                    <a:pt x="1512" y="45"/>
                    <a:pt x="1213" y="1"/>
                    <a:pt x="9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6" name="Google Shape;2656;p2"/>
            <p:cNvSpPr/>
            <p:nvPr/>
          </p:nvSpPr>
          <p:spPr>
            <a:xfrm>
              <a:off x="1593675" y="3808375"/>
              <a:ext cx="90175" cy="63350"/>
            </a:xfrm>
            <a:custGeom>
              <a:avLst/>
              <a:gdLst/>
              <a:ahLst/>
              <a:cxnLst/>
              <a:rect l="l" t="t" r="r" b="b"/>
              <a:pathLst>
                <a:path w="3607" h="2534" extrusionOk="0">
                  <a:moveTo>
                    <a:pt x="2521" y="1"/>
                  </a:moveTo>
                  <a:cubicBezTo>
                    <a:pt x="1931" y="1"/>
                    <a:pt x="1246" y="124"/>
                    <a:pt x="869" y="616"/>
                  </a:cubicBezTo>
                  <a:cubicBezTo>
                    <a:pt x="1" y="1763"/>
                    <a:pt x="525" y="2533"/>
                    <a:pt x="525" y="2533"/>
                  </a:cubicBezTo>
                  <a:cubicBezTo>
                    <a:pt x="525" y="2533"/>
                    <a:pt x="361" y="2173"/>
                    <a:pt x="1394" y="2156"/>
                  </a:cubicBezTo>
                  <a:cubicBezTo>
                    <a:pt x="2426" y="2156"/>
                    <a:pt x="2312" y="1501"/>
                    <a:pt x="2263" y="1271"/>
                  </a:cubicBezTo>
                  <a:cubicBezTo>
                    <a:pt x="2181" y="1025"/>
                    <a:pt x="2246" y="747"/>
                    <a:pt x="2426" y="550"/>
                  </a:cubicBezTo>
                  <a:cubicBezTo>
                    <a:pt x="2656" y="206"/>
                    <a:pt x="3607" y="124"/>
                    <a:pt x="3607" y="124"/>
                  </a:cubicBezTo>
                  <a:cubicBezTo>
                    <a:pt x="3607" y="124"/>
                    <a:pt x="3111" y="1"/>
                    <a:pt x="25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7" name="Google Shape;2657;p2"/>
            <p:cNvSpPr/>
            <p:nvPr/>
          </p:nvSpPr>
          <p:spPr>
            <a:xfrm>
              <a:off x="1662925" y="3741375"/>
              <a:ext cx="56575" cy="67125"/>
            </a:xfrm>
            <a:custGeom>
              <a:avLst/>
              <a:gdLst/>
              <a:ahLst/>
              <a:cxnLst/>
              <a:rect l="l" t="t" r="r" b="b"/>
              <a:pathLst>
                <a:path w="2263" h="2685" extrusionOk="0">
                  <a:moveTo>
                    <a:pt x="1132" y="1"/>
                  </a:moveTo>
                  <a:cubicBezTo>
                    <a:pt x="1132" y="1"/>
                    <a:pt x="1345" y="542"/>
                    <a:pt x="984" y="739"/>
                  </a:cubicBezTo>
                  <a:cubicBezTo>
                    <a:pt x="624" y="919"/>
                    <a:pt x="1" y="1345"/>
                    <a:pt x="247" y="2017"/>
                  </a:cubicBezTo>
                  <a:cubicBezTo>
                    <a:pt x="491" y="2684"/>
                    <a:pt x="1655" y="2431"/>
                    <a:pt x="2249" y="2603"/>
                  </a:cubicBezTo>
                  <a:lnTo>
                    <a:pt x="2249" y="2603"/>
                  </a:lnTo>
                  <a:cubicBezTo>
                    <a:pt x="2141" y="2555"/>
                    <a:pt x="1399" y="2112"/>
                    <a:pt x="1459" y="1443"/>
                  </a:cubicBezTo>
                  <a:cubicBezTo>
                    <a:pt x="1525" y="706"/>
                    <a:pt x="1427" y="181"/>
                    <a:pt x="1132" y="1"/>
                  </a:cubicBezTo>
                  <a:close/>
                  <a:moveTo>
                    <a:pt x="2249" y="2603"/>
                  </a:moveTo>
                  <a:cubicBezTo>
                    <a:pt x="2256" y="2606"/>
                    <a:pt x="2260" y="2608"/>
                    <a:pt x="2262" y="2608"/>
                  </a:cubicBezTo>
                  <a:cubicBezTo>
                    <a:pt x="2262" y="2608"/>
                    <a:pt x="2263" y="2607"/>
                    <a:pt x="2263" y="2607"/>
                  </a:cubicBezTo>
                  <a:cubicBezTo>
                    <a:pt x="2258" y="2606"/>
                    <a:pt x="2254" y="2605"/>
                    <a:pt x="2249" y="2603"/>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8" name="Google Shape;2658;p2"/>
            <p:cNvSpPr/>
            <p:nvPr/>
          </p:nvSpPr>
          <p:spPr>
            <a:xfrm>
              <a:off x="1723975" y="3770900"/>
              <a:ext cx="79525" cy="107775"/>
            </a:xfrm>
            <a:custGeom>
              <a:avLst/>
              <a:gdLst/>
              <a:ahLst/>
              <a:cxnLst/>
              <a:rect l="l" t="t" r="r" b="b"/>
              <a:pathLst>
                <a:path w="3181" h="4311" extrusionOk="0">
                  <a:moveTo>
                    <a:pt x="378" y="0"/>
                  </a:moveTo>
                  <a:lnTo>
                    <a:pt x="378" y="0"/>
                  </a:lnTo>
                  <a:cubicBezTo>
                    <a:pt x="1" y="1344"/>
                    <a:pt x="542" y="1606"/>
                    <a:pt x="1099" y="2475"/>
                  </a:cubicBezTo>
                  <a:cubicBezTo>
                    <a:pt x="1656" y="3344"/>
                    <a:pt x="1050" y="4311"/>
                    <a:pt x="1050" y="4311"/>
                  </a:cubicBezTo>
                  <a:cubicBezTo>
                    <a:pt x="1443" y="4032"/>
                    <a:pt x="1788" y="3360"/>
                    <a:pt x="2492" y="2918"/>
                  </a:cubicBezTo>
                  <a:cubicBezTo>
                    <a:pt x="3181" y="2492"/>
                    <a:pt x="2902" y="1590"/>
                    <a:pt x="2902" y="1590"/>
                  </a:cubicBezTo>
                  <a:lnTo>
                    <a:pt x="2902" y="1590"/>
                  </a:lnTo>
                  <a:cubicBezTo>
                    <a:pt x="2863" y="1695"/>
                    <a:pt x="2761" y="1747"/>
                    <a:pt x="2587" y="1747"/>
                  </a:cubicBezTo>
                  <a:cubicBezTo>
                    <a:pt x="2544" y="1747"/>
                    <a:pt x="2496" y="1744"/>
                    <a:pt x="2443" y="1738"/>
                  </a:cubicBezTo>
                  <a:cubicBezTo>
                    <a:pt x="2414" y="1730"/>
                    <a:pt x="2385" y="1727"/>
                    <a:pt x="2357" y="1727"/>
                  </a:cubicBezTo>
                  <a:cubicBezTo>
                    <a:pt x="2134" y="1727"/>
                    <a:pt x="1961" y="1947"/>
                    <a:pt x="2033" y="2180"/>
                  </a:cubicBezTo>
                  <a:cubicBezTo>
                    <a:pt x="2114" y="2354"/>
                    <a:pt x="1975" y="2518"/>
                    <a:pt x="1814" y="2518"/>
                  </a:cubicBezTo>
                  <a:cubicBezTo>
                    <a:pt x="1778" y="2518"/>
                    <a:pt x="1742" y="2510"/>
                    <a:pt x="1706" y="2492"/>
                  </a:cubicBezTo>
                  <a:cubicBezTo>
                    <a:pt x="1558" y="2426"/>
                    <a:pt x="1558" y="2065"/>
                    <a:pt x="1771" y="1885"/>
                  </a:cubicBezTo>
                  <a:cubicBezTo>
                    <a:pt x="1984" y="1705"/>
                    <a:pt x="2132" y="1311"/>
                    <a:pt x="1952" y="689"/>
                  </a:cubicBezTo>
                  <a:cubicBezTo>
                    <a:pt x="1811" y="202"/>
                    <a:pt x="1330" y="96"/>
                    <a:pt x="1009" y="96"/>
                  </a:cubicBezTo>
                  <a:cubicBezTo>
                    <a:pt x="919" y="96"/>
                    <a:pt x="842" y="104"/>
                    <a:pt x="788" y="115"/>
                  </a:cubicBezTo>
                  <a:cubicBezTo>
                    <a:pt x="757" y="122"/>
                    <a:pt x="725" y="125"/>
                    <a:pt x="694" y="125"/>
                  </a:cubicBezTo>
                  <a:cubicBezTo>
                    <a:pt x="575" y="125"/>
                    <a:pt x="456" y="78"/>
                    <a:pt x="3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9" name="Google Shape;2659;p2"/>
            <p:cNvSpPr/>
            <p:nvPr/>
          </p:nvSpPr>
          <p:spPr>
            <a:xfrm>
              <a:off x="1705950" y="3612200"/>
              <a:ext cx="202875" cy="202550"/>
            </a:xfrm>
            <a:custGeom>
              <a:avLst/>
              <a:gdLst/>
              <a:ahLst/>
              <a:cxnLst/>
              <a:rect l="l" t="t" r="r" b="b"/>
              <a:pathLst>
                <a:path w="8115" h="8102" extrusionOk="0">
                  <a:moveTo>
                    <a:pt x="5726" y="1"/>
                  </a:moveTo>
                  <a:cubicBezTo>
                    <a:pt x="5208" y="1"/>
                    <a:pt x="4714" y="178"/>
                    <a:pt x="4426" y="562"/>
                  </a:cubicBezTo>
                  <a:cubicBezTo>
                    <a:pt x="4115" y="1005"/>
                    <a:pt x="4066" y="1562"/>
                    <a:pt x="4312" y="2037"/>
                  </a:cubicBezTo>
                  <a:cubicBezTo>
                    <a:pt x="4519" y="2444"/>
                    <a:pt x="4855" y="2591"/>
                    <a:pt x="5182" y="2591"/>
                  </a:cubicBezTo>
                  <a:cubicBezTo>
                    <a:pt x="5528" y="2591"/>
                    <a:pt x="5864" y="2427"/>
                    <a:pt x="6033" y="2234"/>
                  </a:cubicBezTo>
                  <a:cubicBezTo>
                    <a:pt x="6213" y="2037"/>
                    <a:pt x="6295" y="1759"/>
                    <a:pt x="6246" y="1496"/>
                  </a:cubicBezTo>
                  <a:cubicBezTo>
                    <a:pt x="6188" y="1168"/>
                    <a:pt x="5960" y="1028"/>
                    <a:pt x="5752" y="1028"/>
                  </a:cubicBezTo>
                  <a:cubicBezTo>
                    <a:pt x="5606" y="1028"/>
                    <a:pt x="5471" y="1096"/>
                    <a:pt x="5410" y="1218"/>
                  </a:cubicBezTo>
                  <a:cubicBezTo>
                    <a:pt x="5262" y="1496"/>
                    <a:pt x="5344" y="1841"/>
                    <a:pt x="5754" y="1906"/>
                  </a:cubicBezTo>
                  <a:cubicBezTo>
                    <a:pt x="6098" y="1972"/>
                    <a:pt x="5902" y="2398"/>
                    <a:pt x="5475" y="2513"/>
                  </a:cubicBezTo>
                  <a:cubicBezTo>
                    <a:pt x="5395" y="2533"/>
                    <a:pt x="5314" y="2543"/>
                    <a:pt x="5234" y="2543"/>
                  </a:cubicBezTo>
                  <a:cubicBezTo>
                    <a:pt x="4875" y="2543"/>
                    <a:pt x="4538" y="2340"/>
                    <a:pt x="4377" y="2004"/>
                  </a:cubicBezTo>
                  <a:cubicBezTo>
                    <a:pt x="4181" y="1562"/>
                    <a:pt x="4230" y="1037"/>
                    <a:pt x="4508" y="644"/>
                  </a:cubicBezTo>
                  <a:cubicBezTo>
                    <a:pt x="4782" y="302"/>
                    <a:pt x="5248" y="132"/>
                    <a:pt x="5728" y="132"/>
                  </a:cubicBezTo>
                  <a:cubicBezTo>
                    <a:pt x="5824" y="132"/>
                    <a:pt x="5921" y="139"/>
                    <a:pt x="6016" y="152"/>
                  </a:cubicBezTo>
                  <a:cubicBezTo>
                    <a:pt x="7229" y="300"/>
                    <a:pt x="7918" y="2004"/>
                    <a:pt x="7197" y="3152"/>
                  </a:cubicBezTo>
                  <a:cubicBezTo>
                    <a:pt x="6951" y="3512"/>
                    <a:pt x="6623" y="3807"/>
                    <a:pt x="6229" y="4004"/>
                  </a:cubicBezTo>
                  <a:cubicBezTo>
                    <a:pt x="5846" y="4168"/>
                    <a:pt x="5402" y="4246"/>
                    <a:pt x="4885" y="4246"/>
                  </a:cubicBezTo>
                  <a:cubicBezTo>
                    <a:pt x="4474" y="4246"/>
                    <a:pt x="4017" y="4197"/>
                    <a:pt x="3508" y="4103"/>
                  </a:cubicBezTo>
                  <a:cubicBezTo>
                    <a:pt x="3202" y="4041"/>
                    <a:pt x="2902" y="4011"/>
                    <a:pt x="2615" y="4011"/>
                  </a:cubicBezTo>
                  <a:cubicBezTo>
                    <a:pt x="1289" y="4011"/>
                    <a:pt x="240" y="4664"/>
                    <a:pt x="132" y="5971"/>
                  </a:cubicBezTo>
                  <a:cubicBezTo>
                    <a:pt x="1" y="7577"/>
                    <a:pt x="1050" y="8102"/>
                    <a:pt x="1050" y="8102"/>
                  </a:cubicBezTo>
                  <a:cubicBezTo>
                    <a:pt x="1050" y="8102"/>
                    <a:pt x="1033" y="8086"/>
                    <a:pt x="1017" y="8069"/>
                  </a:cubicBezTo>
                  <a:cubicBezTo>
                    <a:pt x="443" y="7414"/>
                    <a:pt x="607" y="6217"/>
                    <a:pt x="607" y="6217"/>
                  </a:cubicBezTo>
                  <a:cubicBezTo>
                    <a:pt x="689" y="5709"/>
                    <a:pt x="951" y="5234"/>
                    <a:pt x="1345" y="4906"/>
                  </a:cubicBezTo>
                  <a:cubicBezTo>
                    <a:pt x="1926" y="4465"/>
                    <a:pt x="2666" y="4379"/>
                    <a:pt x="3154" y="4379"/>
                  </a:cubicBezTo>
                  <a:cubicBezTo>
                    <a:pt x="3464" y="4379"/>
                    <a:pt x="3672" y="4414"/>
                    <a:pt x="3672" y="4414"/>
                  </a:cubicBezTo>
                  <a:cubicBezTo>
                    <a:pt x="3918" y="4447"/>
                    <a:pt x="4148" y="4463"/>
                    <a:pt x="4361" y="4463"/>
                  </a:cubicBezTo>
                  <a:cubicBezTo>
                    <a:pt x="4451" y="4467"/>
                    <a:pt x="4542" y="4470"/>
                    <a:pt x="4634" y="4470"/>
                  </a:cubicBezTo>
                  <a:cubicBezTo>
                    <a:pt x="5619" y="4470"/>
                    <a:pt x="6713" y="4208"/>
                    <a:pt x="7328" y="3234"/>
                  </a:cubicBezTo>
                  <a:cubicBezTo>
                    <a:pt x="8114" y="1988"/>
                    <a:pt x="7360" y="185"/>
                    <a:pt x="6033" y="21"/>
                  </a:cubicBezTo>
                  <a:cubicBezTo>
                    <a:pt x="5931" y="8"/>
                    <a:pt x="5828" y="1"/>
                    <a:pt x="57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0" name="Google Shape;2660;p2"/>
            <p:cNvSpPr/>
            <p:nvPr/>
          </p:nvSpPr>
          <p:spPr>
            <a:xfrm>
              <a:off x="1731350" y="3813925"/>
              <a:ext cx="25" cy="25"/>
            </a:xfrm>
            <a:custGeom>
              <a:avLst/>
              <a:gdLst/>
              <a:ahLst/>
              <a:cxnLst/>
              <a:rect l="l" t="t" r="r" b="b"/>
              <a:pathLst>
                <a:path w="1" h="1" extrusionOk="0">
                  <a:moveTo>
                    <a:pt x="1" y="0"/>
                  </a:moveTo>
                  <a:lnTo>
                    <a:pt x="1" y="0"/>
                  </a:lnTo>
                  <a:lnTo>
                    <a:pt x="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1" name="Google Shape;2661;p2"/>
            <p:cNvSpPr/>
            <p:nvPr/>
          </p:nvSpPr>
          <p:spPr>
            <a:xfrm>
              <a:off x="1759650" y="3728400"/>
              <a:ext cx="116800" cy="59725"/>
            </a:xfrm>
            <a:custGeom>
              <a:avLst/>
              <a:gdLst/>
              <a:ahLst/>
              <a:cxnLst/>
              <a:rect l="l" t="t" r="r" b="b"/>
              <a:pathLst>
                <a:path w="4672" h="2389" extrusionOk="0">
                  <a:moveTo>
                    <a:pt x="1085" y="0"/>
                  </a:moveTo>
                  <a:cubicBezTo>
                    <a:pt x="394" y="0"/>
                    <a:pt x="0" y="225"/>
                    <a:pt x="0" y="225"/>
                  </a:cubicBezTo>
                  <a:cubicBezTo>
                    <a:pt x="83" y="210"/>
                    <a:pt x="164" y="202"/>
                    <a:pt x="240" y="202"/>
                  </a:cubicBezTo>
                  <a:cubicBezTo>
                    <a:pt x="731" y="202"/>
                    <a:pt x="1050" y="513"/>
                    <a:pt x="951" y="995"/>
                  </a:cubicBezTo>
                  <a:cubicBezTo>
                    <a:pt x="820" y="1405"/>
                    <a:pt x="967" y="1864"/>
                    <a:pt x="1328" y="2126"/>
                  </a:cubicBezTo>
                  <a:cubicBezTo>
                    <a:pt x="1639" y="2389"/>
                    <a:pt x="2557" y="2389"/>
                    <a:pt x="2557" y="2389"/>
                  </a:cubicBezTo>
                  <a:cubicBezTo>
                    <a:pt x="2295" y="2241"/>
                    <a:pt x="2541" y="1880"/>
                    <a:pt x="2705" y="1438"/>
                  </a:cubicBezTo>
                  <a:cubicBezTo>
                    <a:pt x="2860" y="1033"/>
                    <a:pt x="2438" y="879"/>
                    <a:pt x="2241" y="879"/>
                  </a:cubicBezTo>
                  <a:cubicBezTo>
                    <a:pt x="2231" y="879"/>
                    <a:pt x="2222" y="880"/>
                    <a:pt x="2213" y="881"/>
                  </a:cubicBezTo>
                  <a:cubicBezTo>
                    <a:pt x="2109" y="890"/>
                    <a:pt x="2033" y="910"/>
                    <a:pt x="1962" y="910"/>
                  </a:cubicBezTo>
                  <a:cubicBezTo>
                    <a:pt x="1909" y="910"/>
                    <a:pt x="1859" y="899"/>
                    <a:pt x="1803" y="864"/>
                  </a:cubicBezTo>
                  <a:cubicBezTo>
                    <a:pt x="1697" y="785"/>
                    <a:pt x="1741" y="578"/>
                    <a:pt x="2011" y="578"/>
                  </a:cubicBezTo>
                  <a:cubicBezTo>
                    <a:pt x="2076" y="578"/>
                    <a:pt x="2153" y="590"/>
                    <a:pt x="2246" y="618"/>
                  </a:cubicBezTo>
                  <a:cubicBezTo>
                    <a:pt x="2721" y="766"/>
                    <a:pt x="2590" y="1225"/>
                    <a:pt x="3311" y="1372"/>
                  </a:cubicBezTo>
                  <a:cubicBezTo>
                    <a:pt x="3368" y="1384"/>
                    <a:pt x="3422" y="1389"/>
                    <a:pt x="3473" y="1389"/>
                  </a:cubicBezTo>
                  <a:cubicBezTo>
                    <a:pt x="4074" y="1389"/>
                    <a:pt x="4219" y="642"/>
                    <a:pt x="4295" y="536"/>
                  </a:cubicBezTo>
                  <a:cubicBezTo>
                    <a:pt x="4409" y="389"/>
                    <a:pt x="4540" y="274"/>
                    <a:pt x="4672" y="159"/>
                  </a:cubicBezTo>
                  <a:lnTo>
                    <a:pt x="4672" y="159"/>
                  </a:lnTo>
                  <a:cubicBezTo>
                    <a:pt x="4462" y="274"/>
                    <a:pt x="4087" y="393"/>
                    <a:pt x="3548" y="393"/>
                  </a:cubicBezTo>
                  <a:cubicBezTo>
                    <a:pt x="3160" y="393"/>
                    <a:pt x="2687" y="331"/>
                    <a:pt x="2131" y="159"/>
                  </a:cubicBezTo>
                  <a:cubicBezTo>
                    <a:pt x="1733" y="41"/>
                    <a:pt x="1381" y="0"/>
                    <a:pt x="108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2" name="Google Shape;2662;p2"/>
            <p:cNvSpPr/>
            <p:nvPr/>
          </p:nvSpPr>
          <p:spPr>
            <a:xfrm>
              <a:off x="1766600" y="3619275"/>
              <a:ext cx="80350" cy="83700"/>
            </a:xfrm>
            <a:custGeom>
              <a:avLst/>
              <a:gdLst/>
              <a:ahLst/>
              <a:cxnLst/>
              <a:rect l="l" t="t" r="r" b="b"/>
              <a:pathLst>
                <a:path w="3214" h="3348" extrusionOk="0">
                  <a:moveTo>
                    <a:pt x="1951" y="0"/>
                  </a:moveTo>
                  <a:lnTo>
                    <a:pt x="1951" y="0"/>
                  </a:lnTo>
                  <a:cubicBezTo>
                    <a:pt x="1509" y="279"/>
                    <a:pt x="1443" y="722"/>
                    <a:pt x="722" y="1344"/>
                  </a:cubicBezTo>
                  <a:cubicBezTo>
                    <a:pt x="1" y="1967"/>
                    <a:pt x="197" y="2426"/>
                    <a:pt x="361" y="2672"/>
                  </a:cubicBezTo>
                  <a:cubicBezTo>
                    <a:pt x="460" y="2803"/>
                    <a:pt x="427" y="3000"/>
                    <a:pt x="296" y="3082"/>
                  </a:cubicBezTo>
                  <a:cubicBezTo>
                    <a:pt x="1394" y="2984"/>
                    <a:pt x="1246" y="2344"/>
                    <a:pt x="1181" y="2148"/>
                  </a:cubicBezTo>
                  <a:cubicBezTo>
                    <a:pt x="1115" y="1951"/>
                    <a:pt x="1132" y="1836"/>
                    <a:pt x="1246" y="1836"/>
                  </a:cubicBezTo>
                  <a:cubicBezTo>
                    <a:pt x="1361" y="1836"/>
                    <a:pt x="1345" y="2066"/>
                    <a:pt x="1345" y="2344"/>
                  </a:cubicBezTo>
                  <a:cubicBezTo>
                    <a:pt x="1328" y="2639"/>
                    <a:pt x="1279" y="3279"/>
                    <a:pt x="2115" y="3344"/>
                  </a:cubicBezTo>
                  <a:cubicBezTo>
                    <a:pt x="2147" y="3347"/>
                    <a:pt x="2177" y="3348"/>
                    <a:pt x="2207" y="3348"/>
                  </a:cubicBezTo>
                  <a:cubicBezTo>
                    <a:pt x="2985" y="3348"/>
                    <a:pt x="3213" y="2557"/>
                    <a:pt x="3213" y="2557"/>
                  </a:cubicBezTo>
                  <a:lnTo>
                    <a:pt x="3213" y="2557"/>
                  </a:lnTo>
                  <a:cubicBezTo>
                    <a:pt x="3092" y="2591"/>
                    <a:pt x="2946" y="2615"/>
                    <a:pt x="2790" y="2615"/>
                  </a:cubicBezTo>
                  <a:cubicBezTo>
                    <a:pt x="2338" y="2615"/>
                    <a:pt x="1806" y="2412"/>
                    <a:pt x="1574" y="1656"/>
                  </a:cubicBezTo>
                  <a:cubicBezTo>
                    <a:pt x="1378" y="1082"/>
                    <a:pt x="1525" y="427"/>
                    <a:pt x="195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3" name="Google Shape;2663;p2"/>
            <p:cNvSpPr/>
            <p:nvPr/>
          </p:nvSpPr>
          <p:spPr>
            <a:xfrm>
              <a:off x="1881750" y="3499825"/>
              <a:ext cx="48375" cy="191600"/>
            </a:xfrm>
            <a:custGeom>
              <a:avLst/>
              <a:gdLst/>
              <a:ahLst/>
              <a:cxnLst/>
              <a:rect l="l" t="t" r="r" b="b"/>
              <a:pathLst>
                <a:path w="1935" h="7664" extrusionOk="0">
                  <a:moveTo>
                    <a:pt x="1294" y="1"/>
                  </a:moveTo>
                  <a:cubicBezTo>
                    <a:pt x="973" y="1"/>
                    <a:pt x="738" y="369"/>
                    <a:pt x="738" y="369"/>
                  </a:cubicBezTo>
                  <a:cubicBezTo>
                    <a:pt x="1" y="1500"/>
                    <a:pt x="820" y="3287"/>
                    <a:pt x="968" y="5172"/>
                  </a:cubicBezTo>
                  <a:cubicBezTo>
                    <a:pt x="1115" y="7040"/>
                    <a:pt x="460" y="7663"/>
                    <a:pt x="460" y="7663"/>
                  </a:cubicBezTo>
                  <a:cubicBezTo>
                    <a:pt x="1164" y="7122"/>
                    <a:pt x="1312" y="5352"/>
                    <a:pt x="1181" y="3992"/>
                  </a:cubicBezTo>
                  <a:cubicBezTo>
                    <a:pt x="1050" y="2631"/>
                    <a:pt x="1066" y="1353"/>
                    <a:pt x="1328" y="1090"/>
                  </a:cubicBezTo>
                  <a:cubicBezTo>
                    <a:pt x="1591" y="828"/>
                    <a:pt x="1935" y="271"/>
                    <a:pt x="1509" y="58"/>
                  </a:cubicBezTo>
                  <a:cubicBezTo>
                    <a:pt x="1434" y="18"/>
                    <a:pt x="1362" y="1"/>
                    <a:pt x="12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4" name="Google Shape;2664;p2"/>
            <p:cNvSpPr/>
            <p:nvPr/>
          </p:nvSpPr>
          <p:spPr>
            <a:xfrm>
              <a:off x="1835850" y="3474650"/>
              <a:ext cx="213950" cy="254475"/>
            </a:xfrm>
            <a:custGeom>
              <a:avLst/>
              <a:gdLst/>
              <a:ahLst/>
              <a:cxnLst/>
              <a:rect l="l" t="t" r="r" b="b"/>
              <a:pathLst>
                <a:path w="8558" h="10179" extrusionOk="0">
                  <a:moveTo>
                    <a:pt x="6267" y="0"/>
                  </a:moveTo>
                  <a:cubicBezTo>
                    <a:pt x="6070" y="0"/>
                    <a:pt x="5870" y="21"/>
                    <a:pt x="5672" y="65"/>
                  </a:cubicBezTo>
                  <a:cubicBezTo>
                    <a:pt x="4492" y="327"/>
                    <a:pt x="3738" y="1573"/>
                    <a:pt x="3509" y="2835"/>
                  </a:cubicBezTo>
                  <a:cubicBezTo>
                    <a:pt x="3263" y="4146"/>
                    <a:pt x="3509" y="5376"/>
                    <a:pt x="3459" y="6474"/>
                  </a:cubicBezTo>
                  <a:cubicBezTo>
                    <a:pt x="3509" y="7457"/>
                    <a:pt x="3148" y="8424"/>
                    <a:pt x="2443" y="9129"/>
                  </a:cubicBezTo>
                  <a:cubicBezTo>
                    <a:pt x="1771" y="9752"/>
                    <a:pt x="919" y="10113"/>
                    <a:pt x="1" y="10178"/>
                  </a:cubicBezTo>
                  <a:cubicBezTo>
                    <a:pt x="919" y="10145"/>
                    <a:pt x="1804" y="9801"/>
                    <a:pt x="2509" y="9195"/>
                  </a:cubicBezTo>
                  <a:cubicBezTo>
                    <a:pt x="3246" y="8490"/>
                    <a:pt x="3640" y="7506"/>
                    <a:pt x="3590" y="6474"/>
                  </a:cubicBezTo>
                  <a:cubicBezTo>
                    <a:pt x="3672" y="5359"/>
                    <a:pt x="3427" y="4113"/>
                    <a:pt x="3672" y="2868"/>
                  </a:cubicBezTo>
                  <a:cubicBezTo>
                    <a:pt x="3902" y="1622"/>
                    <a:pt x="4607" y="475"/>
                    <a:pt x="5721" y="212"/>
                  </a:cubicBezTo>
                  <a:cubicBezTo>
                    <a:pt x="5836" y="180"/>
                    <a:pt x="5967" y="147"/>
                    <a:pt x="6115" y="147"/>
                  </a:cubicBezTo>
                  <a:cubicBezTo>
                    <a:pt x="6159" y="143"/>
                    <a:pt x="6204" y="142"/>
                    <a:pt x="6248" y="142"/>
                  </a:cubicBezTo>
                  <a:cubicBezTo>
                    <a:pt x="6643" y="142"/>
                    <a:pt x="7020" y="272"/>
                    <a:pt x="7344" y="507"/>
                  </a:cubicBezTo>
                  <a:cubicBezTo>
                    <a:pt x="8065" y="1081"/>
                    <a:pt x="7983" y="2310"/>
                    <a:pt x="7557" y="2704"/>
                  </a:cubicBezTo>
                  <a:cubicBezTo>
                    <a:pt x="7351" y="2882"/>
                    <a:pt x="7126" y="2955"/>
                    <a:pt x="6928" y="2955"/>
                  </a:cubicBezTo>
                  <a:cubicBezTo>
                    <a:pt x="6670" y="2955"/>
                    <a:pt x="6458" y="2831"/>
                    <a:pt x="6393" y="2655"/>
                  </a:cubicBezTo>
                  <a:lnTo>
                    <a:pt x="6393" y="2655"/>
                  </a:lnTo>
                  <a:cubicBezTo>
                    <a:pt x="6393" y="2655"/>
                    <a:pt x="6427" y="2660"/>
                    <a:pt x="6478" y="2660"/>
                  </a:cubicBezTo>
                  <a:cubicBezTo>
                    <a:pt x="6613" y="2660"/>
                    <a:pt x="6868" y="2625"/>
                    <a:pt x="6951" y="2376"/>
                  </a:cubicBezTo>
                  <a:cubicBezTo>
                    <a:pt x="7065" y="2065"/>
                    <a:pt x="6885" y="1720"/>
                    <a:pt x="6557" y="1671"/>
                  </a:cubicBezTo>
                  <a:cubicBezTo>
                    <a:pt x="6501" y="1655"/>
                    <a:pt x="6446" y="1648"/>
                    <a:pt x="6393" y="1648"/>
                  </a:cubicBezTo>
                  <a:cubicBezTo>
                    <a:pt x="6007" y="1648"/>
                    <a:pt x="5709" y="2036"/>
                    <a:pt x="5852" y="2425"/>
                  </a:cubicBezTo>
                  <a:cubicBezTo>
                    <a:pt x="5942" y="2805"/>
                    <a:pt x="6457" y="3093"/>
                    <a:pt x="7000" y="3093"/>
                  </a:cubicBezTo>
                  <a:cubicBezTo>
                    <a:pt x="7253" y="3093"/>
                    <a:pt x="7513" y="3030"/>
                    <a:pt x="7737" y="2884"/>
                  </a:cubicBezTo>
                  <a:cubicBezTo>
                    <a:pt x="8147" y="2671"/>
                    <a:pt x="8557" y="1966"/>
                    <a:pt x="8262" y="1163"/>
                  </a:cubicBezTo>
                  <a:cubicBezTo>
                    <a:pt x="8019" y="449"/>
                    <a:pt x="7178" y="0"/>
                    <a:pt x="62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5" name="Google Shape;2665;p2"/>
            <p:cNvSpPr/>
            <p:nvPr/>
          </p:nvSpPr>
          <p:spPr>
            <a:xfrm>
              <a:off x="1937475" y="3510075"/>
              <a:ext cx="62325" cy="52750"/>
            </a:xfrm>
            <a:custGeom>
              <a:avLst/>
              <a:gdLst/>
              <a:ahLst/>
              <a:cxnLst/>
              <a:rect l="l" t="t" r="r" b="b"/>
              <a:pathLst>
                <a:path w="2493" h="2110" extrusionOk="0">
                  <a:moveTo>
                    <a:pt x="690" y="1"/>
                  </a:moveTo>
                  <a:cubicBezTo>
                    <a:pt x="623" y="1"/>
                    <a:pt x="551" y="8"/>
                    <a:pt x="476" y="25"/>
                  </a:cubicBezTo>
                  <a:cubicBezTo>
                    <a:pt x="591" y="107"/>
                    <a:pt x="624" y="271"/>
                    <a:pt x="525" y="385"/>
                  </a:cubicBezTo>
                  <a:cubicBezTo>
                    <a:pt x="378" y="615"/>
                    <a:pt x="1" y="1320"/>
                    <a:pt x="542" y="1860"/>
                  </a:cubicBezTo>
                  <a:cubicBezTo>
                    <a:pt x="727" y="2045"/>
                    <a:pt x="984" y="2109"/>
                    <a:pt x="1251" y="2109"/>
                  </a:cubicBezTo>
                  <a:cubicBezTo>
                    <a:pt x="1790" y="2109"/>
                    <a:pt x="2372" y="1850"/>
                    <a:pt x="2492" y="1795"/>
                  </a:cubicBezTo>
                  <a:lnTo>
                    <a:pt x="2492" y="1795"/>
                  </a:lnTo>
                  <a:cubicBezTo>
                    <a:pt x="2492" y="1795"/>
                    <a:pt x="2460" y="1799"/>
                    <a:pt x="2407" y="1799"/>
                  </a:cubicBezTo>
                  <a:cubicBezTo>
                    <a:pt x="2192" y="1799"/>
                    <a:pt x="1637" y="1735"/>
                    <a:pt x="1558" y="1090"/>
                  </a:cubicBezTo>
                  <a:cubicBezTo>
                    <a:pt x="1472" y="400"/>
                    <a:pt x="1172" y="1"/>
                    <a:pt x="69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6" name="Google Shape;2666;p2"/>
            <p:cNvSpPr/>
            <p:nvPr/>
          </p:nvSpPr>
          <p:spPr>
            <a:xfrm>
              <a:off x="1940350" y="3513150"/>
              <a:ext cx="120500" cy="137300"/>
            </a:xfrm>
            <a:custGeom>
              <a:avLst/>
              <a:gdLst/>
              <a:ahLst/>
              <a:cxnLst/>
              <a:rect l="l" t="t" r="r" b="b"/>
              <a:pathLst>
                <a:path w="4820" h="5492" extrusionOk="0">
                  <a:moveTo>
                    <a:pt x="4344" y="0"/>
                  </a:moveTo>
                  <a:lnTo>
                    <a:pt x="4344" y="0"/>
                  </a:lnTo>
                  <a:cubicBezTo>
                    <a:pt x="4492" y="574"/>
                    <a:pt x="4279" y="1164"/>
                    <a:pt x="3820" y="1508"/>
                  </a:cubicBezTo>
                  <a:cubicBezTo>
                    <a:pt x="3017" y="2082"/>
                    <a:pt x="1918" y="1787"/>
                    <a:pt x="1017" y="2426"/>
                  </a:cubicBezTo>
                  <a:cubicBezTo>
                    <a:pt x="115" y="3049"/>
                    <a:pt x="214" y="3967"/>
                    <a:pt x="197" y="4475"/>
                  </a:cubicBezTo>
                  <a:cubicBezTo>
                    <a:pt x="197" y="4819"/>
                    <a:pt x="148" y="5180"/>
                    <a:pt x="1" y="5491"/>
                  </a:cubicBezTo>
                  <a:cubicBezTo>
                    <a:pt x="312" y="5294"/>
                    <a:pt x="492" y="4934"/>
                    <a:pt x="460" y="4573"/>
                  </a:cubicBezTo>
                  <a:cubicBezTo>
                    <a:pt x="444" y="3925"/>
                    <a:pt x="516" y="3204"/>
                    <a:pt x="716" y="3204"/>
                  </a:cubicBezTo>
                  <a:cubicBezTo>
                    <a:pt x="728" y="3204"/>
                    <a:pt x="741" y="3207"/>
                    <a:pt x="755" y="3213"/>
                  </a:cubicBezTo>
                  <a:cubicBezTo>
                    <a:pt x="984" y="3327"/>
                    <a:pt x="804" y="3573"/>
                    <a:pt x="705" y="3721"/>
                  </a:cubicBezTo>
                  <a:cubicBezTo>
                    <a:pt x="623" y="3885"/>
                    <a:pt x="460" y="4540"/>
                    <a:pt x="1181" y="4950"/>
                  </a:cubicBezTo>
                  <a:cubicBezTo>
                    <a:pt x="1181" y="4950"/>
                    <a:pt x="935" y="4426"/>
                    <a:pt x="1345" y="4147"/>
                  </a:cubicBezTo>
                  <a:cubicBezTo>
                    <a:pt x="1738" y="3868"/>
                    <a:pt x="2000" y="3704"/>
                    <a:pt x="1951" y="3131"/>
                  </a:cubicBezTo>
                  <a:cubicBezTo>
                    <a:pt x="1908" y="2608"/>
                    <a:pt x="2251" y="2175"/>
                    <a:pt x="2489" y="2175"/>
                  </a:cubicBezTo>
                  <a:cubicBezTo>
                    <a:pt x="2519" y="2175"/>
                    <a:pt x="2548" y="2182"/>
                    <a:pt x="2574" y="2196"/>
                  </a:cubicBezTo>
                  <a:cubicBezTo>
                    <a:pt x="2803" y="2344"/>
                    <a:pt x="2525" y="2557"/>
                    <a:pt x="2410" y="2606"/>
                  </a:cubicBezTo>
                  <a:cubicBezTo>
                    <a:pt x="2213" y="2721"/>
                    <a:pt x="2181" y="2983"/>
                    <a:pt x="2345" y="3147"/>
                  </a:cubicBezTo>
                  <a:cubicBezTo>
                    <a:pt x="2541" y="3393"/>
                    <a:pt x="2492" y="3704"/>
                    <a:pt x="2213" y="3803"/>
                  </a:cubicBezTo>
                  <a:cubicBezTo>
                    <a:pt x="2213" y="3803"/>
                    <a:pt x="2270" y="3809"/>
                    <a:pt x="2365" y="3809"/>
                  </a:cubicBezTo>
                  <a:cubicBezTo>
                    <a:pt x="2691" y="3809"/>
                    <a:pt x="3468" y="3731"/>
                    <a:pt x="3951" y="3032"/>
                  </a:cubicBezTo>
                  <a:cubicBezTo>
                    <a:pt x="4590" y="2147"/>
                    <a:pt x="4820" y="820"/>
                    <a:pt x="43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7" name="Google Shape;2667;p2"/>
            <p:cNvSpPr/>
            <p:nvPr/>
          </p:nvSpPr>
          <p:spPr>
            <a:xfrm>
              <a:off x="2027225" y="3475325"/>
              <a:ext cx="74200" cy="48825"/>
            </a:xfrm>
            <a:custGeom>
              <a:avLst/>
              <a:gdLst/>
              <a:ahLst/>
              <a:cxnLst/>
              <a:rect l="l" t="t" r="r" b="b"/>
              <a:pathLst>
                <a:path w="2968" h="1953" extrusionOk="0">
                  <a:moveTo>
                    <a:pt x="923" y="1"/>
                  </a:moveTo>
                  <a:cubicBezTo>
                    <a:pt x="658" y="1"/>
                    <a:pt x="352" y="27"/>
                    <a:pt x="1" y="87"/>
                  </a:cubicBezTo>
                  <a:cubicBezTo>
                    <a:pt x="410" y="136"/>
                    <a:pt x="755" y="415"/>
                    <a:pt x="918" y="792"/>
                  </a:cubicBezTo>
                  <a:cubicBezTo>
                    <a:pt x="1124" y="1307"/>
                    <a:pt x="1492" y="1953"/>
                    <a:pt x="2251" y="1953"/>
                  </a:cubicBezTo>
                  <a:cubicBezTo>
                    <a:pt x="2459" y="1953"/>
                    <a:pt x="2696" y="1904"/>
                    <a:pt x="2967" y="1792"/>
                  </a:cubicBezTo>
                  <a:cubicBezTo>
                    <a:pt x="2787" y="1726"/>
                    <a:pt x="2672" y="1562"/>
                    <a:pt x="2672" y="1365"/>
                  </a:cubicBezTo>
                  <a:cubicBezTo>
                    <a:pt x="2672" y="1082"/>
                    <a:pt x="2623" y="1"/>
                    <a:pt x="92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8" name="Google Shape;2668;p2"/>
            <p:cNvSpPr/>
            <p:nvPr/>
          </p:nvSpPr>
          <p:spPr>
            <a:xfrm>
              <a:off x="2093600" y="3474675"/>
              <a:ext cx="36500" cy="28450"/>
            </a:xfrm>
            <a:custGeom>
              <a:avLst/>
              <a:gdLst/>
              <a:ahLst/>
              <a:cxnLst/>
              <a:rect l="l" t="t" r="r" b="b"/>
              <a:pathLst>
                <a:path w="1460" h="1138" extrusionOk="0">
                  <a:moveTo>
                    <a:pt x="969" y="0"/>
                  </a:moveTo>
                  <a:cubicBezTo>
                    <a:pt x="791" y="0"/>
                    <a:pt x="637" y="133"/>
                    <a:pt x="624" y="326"/>
                  </a:cubicBezTo>
                  <a:cubicBezTo>
                    <a:pt x="624" y="485"/>
                    <a:pt x="749" y="589"/>
                    <a:pt x="887" y="589"/>
                  </a:cubicBezTo>
                  <a:cubicBezTo>
                    <a:pt x="948" y="589"/>
                    <a:pt x="1011" y="568"/>
                    <a:pt x="1066" y="523"/>
                  </a:cubicBezTo>
                  <a:cubicBezTo>
                    <a:pt x="1066" y="523"/>
                    <a:pt x="1181" y="359"/>
                    <a:pt x="1066" y="293"/>
                  </a:cubicBezTo>
                  <a:cubicBezTo>
                    <a:pt x="1038" y="277"/>
                    <a:pt x="1011" y="270"/>
                    <a:pt x="988" y="270"/>
                  </a:cubicBezTo>
                  <a:cubicBezTo>
                    <a:pt x="918" y="270"/>
                    <a:pt x="878" y="334"/>
                    <a:pt x="902" y="408"/>
                  </a:cubicBezTo>
                  <a:cubicBezTo>
                    <a:pt x="908" y="440"/>
                    <a:pt x="891" y="454"/>
                    <a:pt x="867" y="454"/>
                  </a:cubicBezTo>
                  <a:cubicBezTo>
                    <a:pt x="815" y="454"/>
                    <a:pt x="727" y="388"/>
                    <a:pt x="739" y="277"/>
                  </a:cubicBezTo>
                  <a:cubicBezTo>
                    <a:pt x="750" y="158"/>
                    <a:pt x="866" y="74"/>
                    <a:pt x="984" y="74"/>
                  </a:cubicBezTo>
                  <a:cubicBezTo>
                    <a:pt x="1029" y="74"/>
                    <a:pt x="1075" y="86"/>
                    <a:pt x="1116" y="113"/>
                  </a:cubicBezTo>
                  <a:cubicBezTo>
                    <a:pt x="1394" y="260"/>
                    <a:pt x="1312" y="851"/>
                    <a:pt x="722" y="900"/>
                  </a:cubicBezTo>
                  <a:cubicBezTo>
                    <a:pt x="708" y="901"/>
                    <a:pt x="694" y="902"/>
                    <a:pt x="680" y="902"/>
                  </a:cubicBezTo>
                  <a:cubicBezTo>
                    <a:pt x="320" y="902"/>
                    <a:pt x="1" y="506"/>
                    <a:pt x="1" y="506"/>
                  </a:cubicBezTo>
                  <a:lnTo>
                    <a:pt x="1" y="506"/>
                  </a:lnTo>
                  <a:cubicBezTo>
                    <a:pt x="1" y="703"/>
                    <a:pt x="83" y="883"/>
                    <a:pt x="230" y="1014"/>
                  </a:cubicBezTo>
                  <a:cubicBezTo>
                    <a:pt x="340" y="1094"/>
                    <a:pt x="473" y="1137"/>
                    <a:pt x="608" y="1137"/>
                  </a:cubicBezTo>
                  <a:cubicBezTo>
                    <a:pt x="696" y="1137"/>
                    <a:pt x="786" y="1119"/>
                    <a:pt x="870" y="1080"/>
                  </a:cubicBezTo>
                  <a:cubicBezTo>
                    <a:pt x="1083" y="1031"/>
                    <a:pt x="1263" y="867"/>
                    <a:pt x="1345" y="670"/>
                  </a:cubicBezTo>
                  <a:cubicBezTo>
                    <a:pt x="1460" y="424"/>
                    <a:pt x="1345" y="146"/>
                    <a:pt x="1116" y="31"/>
                  </a:cubicBezTo>
                  <a:cubicBezTo>
                    <a:pt x="1067" y="10"/>
                    <a:pt x="1017" y="0"/>
                    <a:pt x="9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9" name="Google Shape;2669;p2"/>
            <p:cNvSpPr/>
            <p:nvPr/>
          </p:nvSpPr>
          <p:spPr>
            <a:xfrm>
              <a:off x="1526050" y="3656125"/>
              <a:ext cx="99625" cy="218525"/>
            </a:xfrm>
            <a:custGeom>
              <a:avLst/>
              <a:gdLst/>
              <a:ahLst/>
              <a:cxnLst/>
              <a:rect l="l" t="t" r="r" b="b"/>
              <a:pathLst>
                <a:path w="3985" h="8741" extrusionOk="0">
                  <a:moveTo>
                    <a:pt x="2072" y="0"/>
                  </a:moveTo>
                  <a:cubicBezTo>
                    <a:pt x="1547" y="0"/>
                    <a:pt x="1034" y="245"/>
                    <a:pt x="706" y="674"/>
                  </a:cubicBezTo>
                  <a:cubicBezTo>
                    <a:pt x="362" y="1182"/>
                    <a:pt x="312" y="1821"/>
                    <a:pt x="575" y="2362"/>
                  </a:cubicBezTo>
                  <a:cubicBezTo>
                    <a:pt x="820" y="2783"/>
                    <a:pt x="1258" y="3021"/>
                    <a:pt x="1709" y="3021"/>
                  </a:cubicBezTo>
                  <a:cubicBezTo>
                    <a:pt x="1890" y="3021"/>
                    <a:pt x="2073" y="2983"/>
                    <a:pt x="2247" y="2903"/>
                  </a:cubicBezTo>
                  <a:cubicBezTo>
                    <a:pt x="2951" y="2723"/>
                    <a:pt x="3099" y="1788"/>
                    <a:pt x="2476" y="1411"/>
                  </a:cubicBezTo>
                  <a:cubicBezTo>
                    <a:pt x="2392" y="1366"/>
                    <a:pt x="2306" y="1345"/>
                    <a:pt x="2223" y="1345"/>
                  </a:cubicBezTo>
                  <a:cubicBezTo>
                    <a:pt x="1886" y="1345"/>
                    <a:pt x="1604" y="1682"/>
                    <a:pt x="1722" y="2050"/>
                  </a:cubicBezTo>
                  <a:cubicBezTo>
                    <a:pt x="1859" y="2324"/>
                    <a:pt x="2177" y="2346"/>
                    <a:pt x="2318" y="2346"/>
                  </a:cubicBezTo>
                  <a:cubicBezTo>
                    <a:pt x="2346" y="2346"/>
                    <a:pt x="2367" y="2346"/>
                    <a:pt x="2378" y="2346"/>
                  </a:cubicBezTo>
                  <a:cubicBezTo>
                    <a:pt x="2427" y="2346"/>
                    <a:pt x="2443" y="2378"/>
                    <a:pt x="2443" y="2378"/>
                  </a:cubicBezTo>
                  <a:cubicBezTo>
                    <a:pt x="2486" y="2566"/>
                    <a:pt x="2251" y="2855"/>
                    <a:pt x="1792" y="2855"/>
                  </a:cubicBezTo>
                  <a:cubicBezTo>
                    <a:pt x="1729" y="2855"/>
                    <a:pt x="1662" y="2849"/>
                    <a:pt x="1591" y="2837"/>
                  </a:cubicBezTo>
                  <a:cubicBezTo>
                    <a:pt x="1411" y="2804"/>
                    <a:pt x="1230" y="2723"/>
                    <a:pt x="1083" y="2575"/>
                  </a:cubicBezTo>
                  <a:cubicBezTo>
                    <a:pt x="411" y="1936"/>
                    <a:pt x="739" y="559"/>
                    <a:pt x="1755" y="297"/>
                  </a:cubicBezTo>
                  <a:cubicBezTo>
                    <a:pt x="1902" y="256"/>
                    <a:pt x="2050" y="235"/>
                    <a:pt x="2197" y="235"/>
                  </a:cubicBezTo>
                  <a:cubicBezTo>
                    <a:pt x="2345" y="235"/>
                    <a:pt x="2492" y="256"/>
                    <a:pt x="2640" y="297"/>
                  </a:cubicBezTo>
                  <a:cubicBezTo>
                    <a:pt x="3279" y="461"/>
                    <a:pt x="3738" y="1034"/>
                    <a:pt x="3755" y="1706"/>
                  </a:cubicBezTo>
                  <a:cubicBezTo>
                    <a:pt x="3820" y="2444"/>
                    <a:pt x="3443" y="3181"/>
                    <a:pt x="2869" y="3706"/>
                  </a:cubicBezTo>
                  <a:cubicBezTo>
                    <a:pt x="2296" y="4247"/>
                    <a:pt x="1558" y="4558"/>
                    <a:pt x="984" y="5083"/>
                  </a:cubicBezTo>
                  <a:cubicBezTo>
                    <a:pt x="411" y="5591"/>
                    <a:pt x="67" y="6296"/>
                    <a:pt x="17" y="7066"/>
                  </a:cubicBezTo>
                  <a:cubicBezTo>
                    <a:pt x="1" y="7755"/>
                    <a:pt x="378" y="8492"/>
                    <a:pt x="1034" y="8673"/>
                  </a:cubicBezTo>
                  <a:cubicBezTo>
                    <a:pt x="1165" y="8719"/>
                    <a:pt x="1301" y="8740"/>
                    <a:pt x="1434" y="8740"/>
                  </a:cubicBezTo>
                  <a:cubicBezTo>
                    <a:pt x="1920" y="8740"/>
                    <a:pt x="2380" y="8457"/>
                    <a:pt x="2509" y="8033"/>
                  </a:cubicBezTo>
                  <a:cubicBezTo>
                    <a:pt x="2706" y="7542"/>
                    <a:pt x="2492" y="7001"/>
                    <a:pt x="2033" y="6788"/>
                  </a:cubicBezTo>
                  <a:cubicBezTo>
                    <a:pt x="1935" y="6722"/>
                    <a:pt x="1804" y="6706"/>
                    <a:pt x="1689" y="6706"/>
                  </a:cubicBezTo>
                  <a:cubicBezTo>
                    <a:pt x="1646" y="6698"/>
                    <a:pt x="1603" y="6694"/>
                    <a:pt x="1560" y="6694"/>
                  </a:cubicBezTo>
                  <a:cubicBezTo>
                    <a:pt x="1233" y="6694"/>
                    <a:pt x="938" y="6911"/>
                    <a:pt x="837" y="7230"/>
                  </a:cubicBezTo>
                  <a:cubicBezTo>
                    <a:pt x="707" y="7724"/>
                    <a:pt x="989" y="7991"/>
                    <a:pt x="1299" y="7991"/>
                  </a:cubicBezTo>
                  <a:cubicBezTo>
                    <a:pt x="1380" y="7991"/>
                    <a:pt x="1463" y="7972"/>
                    <a:pt x="1542" y="7935"/>
                  </a:cubicBezTo>
                  <a:cubicBezTo>
                    <a:pt x="1853" y="7771"/>
                    <a:pt x="1919" y="7361"/>
                    <a:pt x="1673" y="7115"/>
                  </a:cubicBezTo>
                  <a:cubicBezTo>
                    <a:pt x="1587" y="7048"/>
                    <a:pt x="1484" y="7015"/>
                    <a:pt x="1381" y="7015"/>
                  </a:cubicBezTo>
                  <a:cubicBezTo>
                    <a:pt x="1307" y="7015"/>
                    <a:pt x="1233" y="7032"/>
                    <a:pt x="1165" y="7066"/>
                  </a:cubicBezTo>
                  <a:cubicBezTo>
                    <a:pt x="1146" y="7078"/>
                    <a:pt x="1133" y="7082"/>
                    <a:pt x="1125" y="7082"/>
                  </a:cubicBezTo>
                  <a:cubicBezTo>
                    <a:pt x="1096" y="7082"/>
                    <a:pt x="1116" y="7033"/>
                    <a:pt x="1116" y="7033"/>
                  </a:cubicBezTo>
                  <a:cubicBezTo>
                    <a:pt x="1214" y="6812"/>
                    <a:pt x="1506" y="6784"/>
                    <a:pt x="1646" y="6784"/>
                  </a:cubicBezTo>
                  <a:cubicBezTo>
                    <a:pt x="1692" y="6784"/>
                    <a:pt x="1722" y="6788"/>
                    <a:pt x="1722" y="6788"/>
                  </a:cubicBezTo>
                  <a:cubicBezTo>
                    <a:pt x="1820" y="6788"/>
                    <a:pt x="1919" y="6804"/>
                    <a:pt x="2001" y="6837"/>
                  </a:cubicBezTo>
                  <a:cubicBezTo>
                    <a:pt x="2443" y="7033"/>
                    <a:pt x="2640" y="7558"/>
                    <a:pt x="2443" y="8000"/>
                  </a:cubicBezTo>
                  <a:cubicBezTo>
                    <a:pt x="2267" y="8403"/>
                    <a:pt x="1869" y="8642"/>
                    <a:pt x="1448" y="8642"/>
                  </a:cubicBezTo>
                  <a:cubicBezTo>
                    <a:pt x="1321" y="8642"/>
                    <a:pt x="1192" y="8620"/>
                    <a:pt x="1066" y="8574"/>
                  </a:cubicBezTo>
                  <a:cubicBezTo>
                    <a:pt x="493" y="8394"/>
                    <a:pt x="132" y="7722"/>
                    <a:pt x="165" y="7050"/>
                  </a:cubicBezTo>
                  <a:cubicBezTo>
                    <a:pt x="230" y="6345"/>
                    <a:pt x="558" y="5689"/>
                    <a:pt x="1083" y="5214"/>
                  </a:cubicBezTo>
                  <a:cubicBezTo>
                    <a:pt x="1640" y="4706"/>
                    <a:pt x="2394" y="4427"/>
                    <a:pt x="2984" y="3837"/>
                  </a:cubicBezTo>
                  <a:cubicBezTo>
                    <a:pt x="3574" y="3280"/>
                    <a:pt x="3984" y="2493"/>
                    <a:pt x="3918" y="1690"/>
                  </a:cubicBezTo>
                  <a:cubicBezTo>
                    <a:pt x="3853" y="919"/>
                    <a:pt x="3296" y="264"/>
                    <a:pt x="2542" y="67"/>
                  </a:cubicBezTo>
                  <a:cubicBezTo>
                    <a:pt x="2387" y="22"/>
                    <a:pt x="2229" y="0"/>
                    <a:pt x="20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0" name="Google Shape;2670;p2"/>
            <p:cNvSpPr/>
            <p:nvPr/>
          </p:nvSpPr>
          <p:spPr>
            <a:xfrm>
              <a:off x="1527700" y="3738925"/>
              <a:ext cx="43050" cy="60275"/>
            </a:xfrm>
            <a:custGeom>
              <a:avLst/>
              <a:gdLst/>
              <a:ahLst/>
              <a:cxnLst/>
              <a:rect l="l" t="t" r="r" b="b"/>
              <a:pathLst>
                <a:path w="1722" h="2411" extrusionOk="0">
                  <a:moveTo>
                    <a:pt x="1509" y="1"/>
                  </a:moveTo>
                  <a:cubicBezTo>
                    <a:pt x="1508" y="1"/>
                    <a:pt x="1377" y="66"/>
                    <a:pt x="1361" y="148"/>
                  </a:cubicBezTo>
                  <a:cubicBezTo>
                    <a:pt x="1328" y="246"/>
                    <a:pt x="1230" y="328"/>
                    <a:pt x="1033" y="328"/>
                  </a:cubicBezTo>
                  <a:cubicBezTo>
                    <a:pt x="836" y="328"/>
                    <a:pt x="1" y="394"/>
                    <a:pt x="50" y="2410"/>
                  </a:cubicBezTo>
                  <a:cubicBezTo>
                    <a:pt x="50" y="2410"/>
                    <a:pt x="132" y="1672"/>
                    <a:pt x="771" y="1394"/>
                  </a:cubicBezTo>
                  <a:cubicBezTo>
                    <a:pt x="1394" y="1115"/>
                    <a:pt x="1722" y="853"/>
                    <a:pt x="1607" y="460"/>
                  </a:cubicBezTo>
                  <a:cubicBezTo>
                    <a:pt x="1476" y="83"/>
                    <a:pt x="1509" y="1"/>
                    <a:pt x="150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1" name="Google Shape;2671;p2"/>
            <p:cNvSpPr/>
            <p:nvPr/>
          </p:nvSpPr>
          <p:spPr>
            <a:xfrm>
              <a:off x="1544900" y="3560675"/>
              <a:ext cx="160250" cy="250800"/>
            </a:xfrm>
            <a:custGeom>
              <a:avLst/>
              <a:gdLst/>
              <a:ahLst/>
              <a:cxnLst/>
              <a:rect l="l" t="t" r="r" b="b"/>
              <a:pathLst>
                <a:path w="6410" h="10032" extrusionOk="0">
                  <a:moveTo>
                    <a:pt x="5263" y="0"/>
                  </a:moveTo>
                  <a:lnTo>
                    <a:pt x="5263" y="0"/>
                  </a:lnTo>
                  <a:cubicBezTo>
                    <a:pt x="2902" y="672"/>
                    <a:pt x="4181" y="2197"/>
                    <a:pt x="4279" y="4426"/>
                  </a:cubicBezTo>
                  <a:cubicBezTo>
                    <a:pt x="4361" y="6278"/>
                    <a:pt x="3279" y="7983"/>
                    <a:pt x="1575" y="8704"/>
                  </a:cubicBezTo>
                  <a:cubicBezTo>
                    <a:pt x="230" y="9229"/>
                    <a:pt x="1" y="10032"/>
                    <a:pt x="1" y="10032"/>
                  </a:cubicBezTo>
                  <a:cubicBezTo>
                    <a:pt x="318" y="9500"/>
                    <a:pt x="673" y="9329"/>
                    <a:pt x="973" y="9329"/>
                  </a:cubicBezTo>
                  <a:cubicBezTo>
                    <a:pt x="1201" y="9329"/>
                    <a:pt x="1398" y="9427"/>
                    <a:pt x="1525" y="9540"/>
                  </a:cubicBezTo>
                  <a:cubicBezTo>
                    <a:pt x="1632" y="9641"/>
                    <a:pt x="1732" y="9673"/>
                    <a:pt x="1826" y="9673"/>
                  </a:cubicBezTo>
                  <a:cubicBezTo>
                    <a:pt x="1992" y="9673"/>
                    <a:pt x="2137" y="9573"/>
                    <a:pt x="2263" y="9573"/>
                  </a:cubicBezTo>
                  <a:cubicBezTo>
                    <a:pt x="2460" y="9589"/>
                    <a:pt x="2345" y="9802"/>
                    <a:pt x="2345" y="9802"/>
                  </a:cubicBezTo>
                  <a:cubicBezTo>
                    <a:pt x="2673" y="9638"/>
                    <a:pt x="2787" y="9229"/>
                    <a:pt x="2574" y="8934"/>
                  </a:cubicBezTo>
                  <a:cubicBezTo>
                    <a:pt x="2490" y="8779"/>
                    <a:pt x="2322" y="8697"/>
                    <a:pt x="2152" y="8697"/>
                  </a:cubicBezTo>
                  <a:cubicBezTo>
                    <a:pt x="2123" y="8697"/>
                    <a:pt x="2095" y="8699"/>
                    <a:pt x="2066" y="8704"/>
                  </a:cubicBezTo>
                  <a:cubicBezTo>
                    <a:pt x="2066" y="8704"/>
                    <a:pt x="2263" y="8655"/>
                    <a:pt x="3312" y="7803"/>
                  </a:cubicBezTo>
                  <a:cubicBezTo>
                    <a:pt x="4607" y="6754"/>
                    <a:pt x="4541" y="7114"/>
                    <a:pt x="5476" y="6622"/>
                  </a:cubicBezTo>
                  <a:cubicBezTo>
                    <a:pt x="6410" y="6131"/>
                    <a:pt x="6082" y="5147"/>
                    <a:pt x="6082" y="5147"/>
                  </a:cubicBezTo>
                  <a:lnTo>
                    <a:pt x="6082" y="5147"/>
                  </a:lnTo>
                  <a:cubicBezTo>
                    <a:pt x="6035" y="5257"/>
                    <a:pt x="5973" y="5443"/>
                    <a:pt x="5459" y="5443"/>
                  </a:cubicBezTo>
                  <a:cubicBezTo>
                    <a:pt x="5438" y="5443"/>
                    <a:pt x="5416" y="5443"/>
                    <a:pt x="5394" y="5442"/>
                  </a:cubicBezTo>
                  <a:cubicBezTo>
                    <a:pt x="5366" y="5440"/>
                    <a:pt x="5339" y="5439"/>
                    <a:pt x="5312" y="5439"/>
                  </a:cubicBezTo>
                  <a:cubicBezTo>
                    <a:pt x="4963" y="5439"/>
                    <a:pt x="4629" y="5632"/>
                    <a:pt x="4492" y="5967"/>
                  </a:cubicBezTo>
                  <a:cubicBezTo>
                    <a:pt x="4427" y="6082"/>
                    <a:pt x="4328" y="6180"/>
                    <a:pt x="4214" y="6262"/>
                  </a:cubicBezTo>
                  <a:cubicBezTo>
                    <a:pt x="4558" y="5918"/>
                    <a:pt x="4623" y="5147"/>
                    <a:pt x="4722" y="4508"/>
                  </a:cubicBezTo>
                  <a:cubicBezTo>
                    <a:pt x="4820" y="3869"/>
                    <a:pt x="5115" y="4082"/>
                    <a:pt x="5672" y="3688"/>
                  </a:cubicBezTo>
                  <a:cubicBezTo>
                    <a:pt x="6246" y="3311"/>
                    <a:pt x="5951" y="2803"/>
                    <a:pt x="5885" y="2672"/>
                  </a:cubicBezTo>
                  <a:cubicBezTo>
                    <a:pt x="5853" y="2525"/>
                    <a:pt x="5853" y="2377"/>
                    <a:pt x="5902" y="2230"/>
                  </a:cubicBezTo>
                  <a:lnTo>
                    <a:pt x="5902" y="2230"/>
                  </a:lnTo>
                  <a:cubicBezTo>
                    <a:pt x="5902" y="2230"/>
                    <a:pt x="5852" y="2344"/>
                    <a:pt x="5476" y="2394"/>
                  </a:cubicBezTo>
                  <a:cubicBezTo>
                    <a:pt x="5164" y="2426"/>
                    <a:pt x="4918" y="2672"/>
                    <a:pt x="4869" y="2984"/>
                  </a:cubicBezTo>
                  <a:cubicBezTo>
                    <a:pt x="4869" y="3130"/>
                    <a:pt x="4772" y="3309"/>
                    <a:pt x="4629" y="3309"/>
                  </a:cubicBezTo>
                  <a:cubicBezTo>
                    <a:pt x="4597" y="3309"/>
                    <a:pt x="4562" y="3300"/>
                    <a:pt x="4525" y="3279"/>
                  </a:cubicBezTo>
                  <a:cubicBezTo>
                    <a:pt x="4345" y="3180"/>
                    <a:pt x="4410" y="2885"/>
                    <a:pt x="4410" y="2885"/>
                  </a:cubicBezTo>
                  <a:cubicBezTo>
                    <a:pt x="4623" y="2295"/>
                    <a:pt x="5197" y="2525"/>
                    <a:pt x="5640" y="1836"/>
                  </a:cubicBezTo>
                  <a:cubicBezTo>
                    <a:pt x="6033" y="1230"/>
                    <a:pt x="5492" y="590"/>
                    <a:pt x="5279" y="410"/>
                  </a:cubicBezTo>
                  <a:cubicBezTo>
                    <a:pt x="5164" y="312"/>
                    <a:pt x="5148" y="132"/>
                    <a:pt x="52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2" name="Google Shape;2672;p2"/>
            <p:cNvSpPr/>
            <p:nvPr/>
          </p:nvSpPr>
          <p:spPr>
            <a:xfrm>
              <a:off x="1585075" y="3497350"/>
              <a:ext cx="73375" cy="268650"/>
            </a:xfrm>
            <a:custGeom>
              <a:avLst/>
              <a:gdLst/>
              <a:ahLst/>
              <a:cxnLst/>
              <a:rect l="l" t="t" r="r" b="b"/>
              <a:pathLst>
                <a:path w="2935" h="10746" extrusionOk="0">
                  <a:moveTo>
                    <a:pt x="1630" y="0"/>
                  </a:moveTo>
                  <a:cubicBezTo>
                    <a:pt x="1296" y="0"/>
                    <a:pt x="953" y="125"/>
                    <a:pt x="689" y="419"/>
                  </a:cubicBezTo>
                  <a:cubicBezTo>
                    <a:pt x="0" y="1238"/>
                    <a:pt x="148" y="2468"/>
                    <a:pt x="525" y="3500"/>
                  </a:cubicBezTo>
                  <a:cubicBezTo>
                    <a:pt x="1361" y="5549"/>
                    <a:pt x="2246" y="7500"/>
                    <a:pt x="1689" y="8959"/>
                  </a:cubicBezTo>
                  <a:cubicBezTo>
                    <a:pt x="1443" y="9696"/>
                    <a:pt x="935" y="10336"/>
                    <a:pt x="263" y="10745"/>
                  </a:cubicBezTo>
                  <a:cubicBezTo>
                    <a:pt x="951" y="10352"/>
                    <a:pt x="1492" y="9729"/>
                    <a:pt x="1787" y="8975"/>
                  </a:cubicBezTo>
                  <a:cubicBezTo>
                    <a:pt x="2393" y="7500"/>
                    <a:pt x="1508" y="5451"/>
                    <a:pt x="689" y="3435"/>
                  </a:cubicBezTo>
                  <a:cubicBezTo>
                    <a:pt x="312" y="2435"/>
                    <a:pt x="197" y="1238"/>
                    <a:pt x="803" y="501"/>
                  </a:cubicBezTo>
                  <a:cubicBezTo>
                    <a:pt x="1037" y="231"/>
                    <a:pt x="1350" y="115"/>
                    <a:pt x="1658" y="115"/>
                  </a:cubicBezTo>
                  <a:cubicBezTo>
                    <a:pt x="2173" y="115"/>
                    <a:pt x="2672" y="439"/>
                    <a:pt x="2754" y="911"/>
                  </a:cubicBezTo>
                  <a:cubicBezTo>
                    <a:pt x="2862" y="1435"/>
                    <a:pt x="2462" y="1916"/>
                    <a:pt x="1936" y="1916"/>
                  </a:cubicBezTo>
                  <a:cubicBezTo>
                    <a:pt x="1903" y="1916"/>
                    <a:pt x="1870" y="1914"/>
                    <a:pt x="1836" y="1911"/>
                  </a:cubicBezTo>
                  <a:lnTo>
                    <a:pt x="1820" y="1911"/>
                  </a:lnTo>
                  <a:cubicBezTo>
                    <a:pt x="1803" y="1911"/>
                    <a:pt x="1787" y="1894"/>
                    <a:pt x="1771" y="1894"/>
                  </a:cubicBezTo>
                  <a:cubicBezTo>
                    <a:pt x="1689" y="1861"/>
                    <a:pt x="1639" y="1812"/>
                    <a:pt x="1590" y="1747"/>
                  </a:cubicBezTo>
                  <a:cubicBezTo>
                    <a:pt x="1590" y="1747"/>
                    <a:pt x="1557" y="1697"/>
                    <a:pt x="1590" y="1648"/>
                  </a:cubicBezTo>
                  <a:cubicBezTo>
                    <a:pt x="1623" y="1615"/>
                    <a:pt x="1984" y="1632"/>
                    <a:pt x="2000" y="1320"/>
                  </a:cubicBezTo>
                  <a:cubicBezTo>
                    <a:pt x="2011" y="1069"/>
                    <a:pt x="1806" y="904"/>
                    <a:pt x="1598" y="904"/>
                  </a:cubicBezTo>
                  <a:cubicBezTo>
                    <a:pt x="1480" y="904"/>
                    <a:pt x="1361" y="956"/>
                    <a:pt x="1279" y="1075"/>
                  </a:cubicBezTo>
                  <a:cubicBezTo>
                    <a:pt x="1085" y="1334"/>
                    <a:pt x="1370" y="1960"/>
                    <a:pt x="1929" y="1960"/>
                  </a:cubicBezTo>
                  <a:cubicBezTo>
                    <a:pt x="1936" y="1960"/>
                    <a:pt x="1944" y="1960"/>
                    <a:pt x="1951" y="1960"/>
                  </a:cubicBezTo>
                  <a:cubicBezTo>
                    <a:pt x="2508" y="1960"/>
                    <a:pt x="2934" y="1452"/>
                    <a:pt x="2836" y="894"/>
                  </a:cubicBezTo>
                  <a:cubicBezTo>
                    <a:pt x="2763" y="375"/>
                    <a:pt x="2210" y="0"/>
                    <a:pt x="163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3" name="Google Shape;2673;p2"/>
            <p:cNvSpPr/>
            <p:nvPr/>
          </p:nvSpPr>
          <p:spPr>
            <a:xfrm>
              <a:off x="1526050" y="3486900"/>
              <a:ext cx="69700" cy="204100"/>
            </a:xfrm>
            <a:custGeom>
              <a:avLst/>
              <a:gdLst/>
              <a:ahLst/>
              <a:cxnLst/>
              <a:rect l="l" t="t" r="r" b="b"/>
              <a:pathLst>
                <a:path w="2788" h="8164" extrusionOk="0">
                  <a:moveTo>
                    <a:pt x="706" y="1"/>
                  </a:moveTo>
                  <a:cubicBezTo>
                    <a:pt x="706" y="1"/>
                    <a:pt x="67" y="181"/>
                    <a:pt x="214" y="1083"/>
                  </a:cubicBezTo>
                  <a:cubicBezTo>
                    <a:pt x="362" y="1968"/>
                    <a:pt x="1066" y="2460"/>
                    <a:pt x="1476" y="2902"/>
                  </a:cubicBezTo>
                  <a:cubicBezTo>
                    <a:pt x="1804" y="3279"/>
                    <a:pt x="2476" y="4132"/>
                    <a:pt x="2132" y="4984"/>
                  </a:cubicBezTo>
                  <a:cubicBezTo>
                    <a:pt x="2050" y="5213"/>
                    <a:pt x="1919" y="5410"/>
                    <a:pt x="1738" y="5574"/>
                  </a:cubicBezTo>
                  <a:cubicBezTo>
                    <a:pt x="1148" y="6082"/>
                    <a:pt x="755" y="6328"/>
                    <a:pt x="460" y="6754"/>
                  </a:cubicBezTo>
                  <a:cubicBezTo>
                    <a:pt x="165" y="7164"/>
                    <a:pt x="1" y="7656"/>
                    <a:pt x="17" y="8164"/>
                  </a:cubicBezTo>
                  <a:cubicBezTo>
                    <a:pt x="17" y="8016"/>
                    <a:pt x="67" y="6951"/>
                    <a:pt x="1214" y="6148"/>
                  </a:cubicBezTo>
                  <a:cubicBezTo>
                    <a:pt x="2509" y="5230"/>
                    <a:pt x="2787" y="4312"/>
                    <a:pt x="2345" y="2919"/>
                  </a:cubicBezTo>
                  <a:cubicBezTo>
                    <a:pt x="1820" y="1296"/>
                    <a:pt x="362" y="1116"/>
                    <a:pt x="70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4" name="Google Shape;2674;p2"/>
            <p:cNvSpPr/>
            <p:nvPr/>
          </p:nvSpPr>
          <p:spPr>
            <a:xfrm>
              <a:off x="1610075" y="3251000"/>
              <a:ext cx="60875" cy="136775"/>
            </a:xfrm>
            <a:custGeom>
              <a:avLst/>
              <a:gdLst/>
              <a:ahLst/>
              <a:cxnLst/>
              <a:rect l="l" t="t" r="r" b="b"/>
              <a:pathLst>
                <a:path w="2435" h="5471" extrusionOk="0">
                  <a:moveTo>
                    <a:pt x="1426" y="0"/>
                  </a:moveTo>
                  <a:cubicBezTo>
                    <a:pt x="1396" y="0"/>
                    <a:pt x="1369" y="4"/>
                    <a:pt x="1344" y="12"/>
                  </a:cubicBezTo>
                  <a:cubicBezTo>
                    <a:pt x="1016" y="110"/>
                    <a:pt x="951" y="373"/>
                    <a:pt x="1115" y="733"/>
                  </a:cubicBezTo>
                  <a:cubicBezTo>
                    <a:pt x="1279" y="1094"/>
                    <a:pt x="1770" y="1143"/>
                    <a:pt x="1639" y="2815"/>
                  </a:cubicBezTo>
                  <a:cubicBezTo>
                    <a:pt x="1508" y="4470"/>
                    <a:pt x="0" y="5470"/>
                    <a:pt x="0" y="5470"/>
                  </a:cubicBezTo>
                  <a:cubicBezTo>
                    <a:pt x="262" y="5421"/>
                    <a:pt x="1820" y="4470"/>
                    <a:pt x="2147" y="2438"/>
                  </a:cubicBezTo>
                  <a:cubicBezTo>
                    <a:pt x="2434" y="565"/>
                    <a:pt x="1775" y="0"/>
                    <a:pt x="142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5" name="Google Shape;2675;p2"/>
            <p:cNvSpPr/>
            <p:nvPr/>
          </p:nvSpPr>
          <p:spPr>
            <a:xfrm>
              <a:off x="1565800" y="3213700"/>
              <a:ext cx="131975" cy="177750"/>
            </a:xfrm>
            <a:custGeom>
              <a:avLst/>
              <a:gdLst/>
              <a:ahLst/>
              <a:cxnLst/>
              <a:rect l="l" t="t" r="r" b="b"/>
              <a:pathLst>
                <a:path w="5279" h="7110" extrusionOk="0">
                  <a:moveTo>
                    <a:pt x="1681" y="1"/>
                  </a:moveTo>
                  <a:cubicBezTo>
                    <a:pt x="1291" y="1"/>
                    <a:pt x="859" y="91"/>
                    <a:pt x="476" y="389"/>
                  </a:cubicBezTo>
                  <a:cubicBezTo>
                    <a:pt x="165" y="668"/>
                    <a:pt x="1" y="1078"/>
                    <a:pt x="34" y="1488"/>
                  </a:cubicBezTo>
                  <a:cubicBezTo>
                    <a:pt x="105" y="1985"/>
                    <a:pt x="632" y="2421"/>
                    <a:pt x="1231" y="2421"/>
                  </a:cubicBezTo>
                  <a:cubicBezTo>
                    <a:pt x="1322" y="2421"/>
                    <a:pt x="1415" y="2411"/>
                    <a:pt x="1509" y="2389"/>
                  </a:cubicBezTo>
                  <a:cubicBezTo>
                    <a:pt x="1624" y="2373"/>
                    <a:pt x="1722" y="2340"/>
                    <a:pt x="1820" y="2291"/>
                  </a:cubicBezTo>
                  <a:lnTo>
                    <a:pt x="1837" y="2291"/>
                  </a:lnTo>
                  <a:lnTo>
                    <a:pt x="1853" y="2274"/>
                  </a:lnTo>
                  <a:cubicBezTo>
                    <a:pt x="2148" y="2110"/>
                    <a:pt x="2312" y="1783"/>
                    <a:pt x="2247" y="1455"/>
                  </a:cubicBezTo>
                  <a:cubicBezTo>
                    <a:pt x="2197" y="1118"/>
                    <a:pt x="1909" y="895"/>
                    <a:pt x="1600" y="895"/>
                  </a:cubicBezTo>
                  <a:cubicBezTo>
                    <a:pt x="1504" y="895"/>
                    <a:pt x="1406" y="916"/>
                    <a:pt x="1312" y="963"/>
                  </a:cubicBezTo>
                  <a:cubicBezTo>
                    <a:pt x="952" y="1160"/>
                    <a:pt x="1050" y="1717"/>
                    <a:pt x="1460" y="1766"/>
                  </a:cubicBezTo>
                  <a:cubicBezTo>
                    <a:pt x="1492" y="1774"/>
                    <a:pt x="1524" y="1778"/>
                    <a:pt x="1555" y="1778"/>
                  </a:cubicBezTo>
                  <a:cubicBezTo>
                    <a:pt x="1789" y="1778"/>
                    <a:pt x="1964" y="1572"/>
                    <a:pt x="1935" y="1340"/>
                  </a:cubicBezTo>
                  <a:cubicBezTo>
                    <a:pt x="1922" y="1300"/>
                    <a:pt x="1946" y="1266"/>
                    <a:pt x="1982" y="1266"/>
                  </a:cubicBezTo>
                  <a:cubicBezTo>
                    <a:pt x="2034" y="1266"/>
                    <a:pt x="2112" y="1341"/>
                    <a:pt x="2132" y="1586"/>
                  </a:cubicBezTo>
                  <a:cubicBezTo>
                    <a:pt x="2148" y="1717"/>
                    <a:pt x="2132" y="1848"/>
                    <a:pt x="2066" y="1963"/>
                  </a:cubicBezTo>
                  <a:cubicBezTo>
                    <a:pt x="1934" y="2184"/>
                    <a:pt x="1682" y="2312"/>
                    <a:pt x="1418" y="2312"/>
                  </a:cubicBezTo>
                  <a:cubicBezTo>
                    <a:pt x="1389" y="2312"/>
                    <a:pt x="1359" y="2310"/>
                    <a:pt x="1329" y="2307"/>
                  </a:cubicBezTo>
                  <a:cubicBezTo>
                    <a:pt x="1318" y="2308"/>
                    <a:pt x="1308" y="2308"/>
                    <a:pt x="1297" y="2308"/>
                  </a:cubicBezTo>
                  <a:cubicBezTo>
                    <a:pt x="609" y="2308"/>
                    <a:pt x="125" y="1249"/>
                    <a:pt x="771" y="619"/>
                  </a:cubicBezTo>
                  <a:cubicBezTo>
                    <a:pt x="1052" y="323"/>
                    <a:pt x="1446" y="194"/>
                    <a:pt x="1865" y="194"/>
                  </a:cubicBezTo>
                  <a:cubicBezTo>
                    <a:pt x="2375" y="194"/>
                    <a:pt x="2922" y="386"/>
                    <a:pt x="3345" y="701"/>
                  </a:cubicBezTo>
                  <a:cubicBezTo>
                    <a:pt x="5082" y="1963"/>
                    <a:pt x="4820" y="4258"/>
                    <a:pt x="4328" y="5405"/>
                  </a:cubicBezTo>
                  <a:cubicBezTo>
                    <a:pt x="4050" y="6094"/>
                    <a:pt x="3591" y="6684"/>
                    <a:pt x="3001" y="7110"/>
                  </a:cubicBezTo>
                  <a:cubicBezTo>
                    <a:pt x="3623" y="6700"/>
                    <a:pt x="4099" y="6126"/>
                    <a:pt x="4394" y="5438"/>
                  </a:cubicBezTo>
                  <a:cubicBezTo>
                    <a:pt x="4951" y="4307"/>
                    <a:pt x="5279" y="1914"/>
                    <a:pt x="3459" y="553"/>
                  </a:cubicBezTo>
                  <a:cubicBezTo>
                    <a:pt x="3099" y="307"/>
                    <a:pt x="2689" y="144"/>
                    <a:pt x="2263" y="62"/>
                  </a:cubicBezTo>
                  <a:cubicBezTo>
                    <a:pt x="2091" y="27"/>
                    <a:pt x="1892" y="1"/>
                    <a:pt x="168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6" name="Google Shape;2676;p2"/>
            <p:cNvSpPr/>
            <p:nvPr/>
          </p:nvSpPr>
          <p:spPr>
            <a:xfrm>
              <a:off x="1595725" y="3075500"/>
              <a:ext cx="130325" cy="205325"/>
            </a:xfrm>
            <a:custGeom>
              <a:avLst/>
              <a:gdLst/>
              <a:ahLst/>
              <a:cxnLst/>
              <a:rect l="l" t="t" r="r" b="b"/>
              <a:pathLst>
                <a:path w="5213" h="8213" extrusionOk="0">
                  <a:moveTo>
                    <a:pt x="1099" y="0"/>
                  </a:moveTo>
                  <a:cubicBezTo>
                    <a:pt x="0" y="2869"/>
                    <a:pt x="1279" y="4377"/>
                    <a:pt x="2541" y="5622"/>
                  </a:cubicBezTo>
                  <a:cubicBezTo>
                    <a:pt x="3803" y="6852"/>
                    <a:pt x="3754" y="8212"/>
                    <a:pt x="3754" y="8212"/>
                  </a:cubicBezTo>
                  <a:cubicBezTo>
                    <a:pt x="4656" y="7294"/>
                    <a:pt x="3607" y="5606"/>
                    <a:pt x="4459" y="4262"/>
                  </a:cubicBezTo>
                  <a:cubicBezTo>
                    <a:pt x="5213" y="3098"/>
                    <a:pt x="4246" y="2574"/>
                    <a:pt x="4246" y="2574"/>
                  </a:cubicBezTo>
                  <a:cubicBezTo>
                    <a:pt x="3836" y="3164"/>
                    <a:pt x="3377" y="3016"/>
                    <a:pt x="3016" y="3754"/>
                  </a:cubicBezTo>
                  <a:cubicBezTo>
                    <a:pt x="2656" y="4459"/>
                    <a:pt x="3279" y="5819"/>
                    <a:pt x="3279" y="5819"/>
                  </a:cubicBezTo>
                  <a:cubicBezTo>
                    <a:pt x="2066" y="4950"/>
                    <a:pt x="2312" y="4164"/>
                    <a:pt x="2656" y="3770"/>
                  </a:cubicBezTo>
                  <a:cubicBezTo>
                    <a:pt x="3000" y="3377"/>
                    <a:pt x="2525" y="3016"/>
                    <a:pt x="2541" y="2803"/>
                  </a:cubicBezTo>
                  <a:cubicBezTo>
                    <a:pt x="2558" y="2656"/>
                    <a:pt x="2590" y="2508"/>
                    <a:pt x="2639" y="2377"/>
                  </a:cubicBezTo>
                  <a:cubicBezTo>
                    <a:pt x="2639" y="2377"/>
                    <a:pt x="2568" y="2329"/>
                    <a:pt x="2432" y="2329"/>
                  </a:cubicBezTo>
                  <a:cubicBezTo>
                    <a:pt x="2316" y="2329"/>
                    <a:pt x="2154" y="2364"/>
                    <a:pt x="1951" y="2492"/>
                  </a:cubicBezTo>
                  <a:cubicBezTo>
                    <a:pt x="1230" y="2983"/>
                    <a:pt x="1525" y="4098"/>
                    <a:pt x="1525" y="4098"/>
                  </a:cubicBezTo>
                  <a:cubicBezTo>
                    <a:pt x="1000" y="3344"/>
                    <a:pt x="1181" y="2590"/>
                    <a:pt x="1771" y="2082"/>
                  </a:cubicBezTo>
                  <a:cubicBezTo>
                    <a:pt x="2361" y="1557"/>
                    <a:pt x="1804" y="1082"/>
                    <a:pt x="1410" y="852"/>
                  </a:cubicBezTo>
                  <a:cubicBezTo>
                    <a:pt x="1017" y="623"/>
                    <a:pt x="1099" y="0"/>
                    <a:pt x="109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7" name="Google Shape;2677;p2"/>
            <p:cNvSpPr/>
            <p:nvPr/>
          </p:nvSpPr>
          <p:spPr>
            <a:xfrm>
              <a:off x="1535500" y="3050500"/>
              <a:ext cx="75825" cy="112700"/>
            </a:xfrm>
            <a:custGeom>
              <a:avLst/>
              <a:gdLst/>
              <a:ahLst/>
              <a:cxnLst/>
              <a:rect l="l" t="t" r="r" b="b"/>
              <a:pathLst>
                <a:path w="3033" h="4508" extrusionOk="0">
                  <a:moveTo>
                    <a:pt x="459" y="0"/>
                  </a:moveTo>
                  <a:lnTo>
                    <a:pt x="459" y="0"/>
                  </a:lnTo>
                  <a:cubicBezTo>
                    <a:pt x="459" y="1"/>
                    <a:pt x="0" y="2017"/>
                    <a:pt x="3032" y="4508"/>
                  </a:cubicBezTo>
                  <a:cubicBezTo>
                    <a:pt x="3032" y="4508"/>
                    <a:pt x="2475" y="3852"/>
                    <a:pt x="2737" y="3098"/>
                  </a:cubicBezTo>
                  <a:cubicBezTo>
                    <a:pt x="3000" y="2344"/>
                    <a:pt x="2688" y="2066"/>
                    <a:pt x="2442" y="1820"/>
                  </a:cubicBezTo>
                  <a:cubicBezTo>
                    <a:pt x="2311" y="1656"/>
                    <a:pt x="2295" y="1426"/>
                    <a:pt x="2426" y="1246"/>
                  </a:cubicBezTo>
                  <a:cubicBezTo>
                    <a:pt x="2426" y="1246"/>
                    <a:pt x="2389" y="1239"/>
                    <a:pt x="2335" y="1239"/>
                  </a:cubicBezTo>
                  <a:cubicBezTo>
                    <a:pt x="2174" y="1239"/>
                    <a:pt x="1860" y="1303"/>
                    <a:pt x="1934" y="1820"/>
                  </a:cubicBezTo>
                  <a:cubicBezTo>
                    <a:pt x="2032" y="2508"/>
                    <a:pt x="2082" y="2623"/>
                    <a:pt x="1869" y="2639"/>
                  </a:cubicBezTo>
                  <a:cubicBezTo>
                    <a:pt x="1863" y="2640"/>
                    <a:pt x="1858" y="2640"/>
                    <a:pt x="1853" y="2640"/>
                  </a:cubicBezTo>
                  <a:cubicBezTo>
                    <a:pt x="1642" y="2640"/>
                    <a:pt x="1706" y="2307"/>
                    <a:pt x="1754" y="2115"/>
                  </a:cubicBezTo>
                  <a:cubicBezTo>
                    <a:pt x="1819" y="1934"/>
                    <a:pt x="2065" y="1098"/>
                    <a:pt x="1410" y="820"/>
                  </a:cubicBezTo>
                  <a:cubicBezTo>
                    <a:pt x="754" y="525"/>
                    <a:pt x="492" y="279"/>
                    <a:pt x="45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8" name="Google Shape;2678;p2"/>
            <p:cNvSpPr/>
            <p:nvPr/>
          </p:nvSpPr>
          <p:spPr>
            <a:xfrm>
              <a:off x="1671950" y="3265225"/>
              <a:ext cx="89750" cy="106575"/>
            </a:xfrm>
            <a:custGeom>
              <a:avLst/>
              <a:gdLst/>
              <a:ahLst/>
              <a:cxnLst/>
              <a:rect l="l" t="t" r="r" b="b"/>
              <a:pathLst>
                <a:path w="3590" h="4263" extrusionOk="0">
                  <a:moveTo>
                    <a:pt x="1721" y="0"/>
                  </a:moveTo>
                  <a:cubicBezTo>
                    <a:pt x="787" y="508"/>
                    <a:pt x="1049" y="1180"/>
                    <a:pt x="951" y="2475"/>
                  </a:cubicBezTo>
                  <a:cubicBezTo>
                    <a:pt x="853" y="3770"/>
                    <a:pt x="0" y="4262"/>
                    <a:pt x="0" y="4262"/>
                  </a:cubicBezTo>
                  <a:cubicBezTo>
                    <a:pt x="3590" y="2426"/>
                    <a:pt x="2295" y="771"/>
                    <a:pt x="1934" y="525"/>
                  </a:cubicBezTo>
                  <a:cubicBezTo>
                    <a:pt x="1590" y="263"/>
                    <a:pt x="1721" y="0"/>
                    <a:pt x="17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9" name="Google Shape;2679;p2"/>
            <p:cNvSpPr/>
            <p:nvPr/>
          </p:nvSpPr>
          <p:spPr>
            <a:xfrm>
              <a:off x="1674000" y="3331025"/>
              <a:ext cx="196725" cy="144900"/>
            </a:xfrm>
            <a:custGeom>
              <a:avLst/>
              <a:gdLst/>
              <a:ahLst/>
              <a:cxnLst/>
              <a:rect l="l" t="t" r="r" b="b"/>
              <a:pathLst>
                <a:path w="7869" h="5796" extrusionOk="0">
                  <a:moveTo>
                    <a:pt x="3218" y="1"/>
                  </a:moveTo>
                  <a:cubicBezTo>
                    <a:pt x="2834" y="1"/>
                    <a:pt x="2412" y="335"/>
                    <a:pt x="2016" y="958"/>
                  </a:cubicBezTo>
                  <a:cubicBezTo>
                    <a:pt x="1459" y="1794"/>
                    <a:pt x="0" y="1925"/>
                    <a:pt x="0" y="1925"/>
                  </a:cubicBezTo>
                  <a:cubicBezTo>
                    <a:pt x="2393" y="1974"/>
                    <a:pt x="3033" y="2597"/>
                    <a:pt x="3655" y="3351"/>
                  </a:cubicBezTo>
                  <a:cubicBezTo>
                    <a:pt x="4295" y="4105"/>
                    <a:pt x="4475" y="5334"/>
                    <a:pt x="5999" y="5711"/>
                  </a:cubicBezTo>
                  <a:cubicBezTo>
                    <a:pt x="6247" y="5771"/>
                    <a:pt x="6464" y="5795"/>
                    <a:pt x="6653" y="5795"/>
                  </a:cubicBezTo>
                  <a:cubicBezTo>
                    <a:pt x="7616" y="5795"/>
                    <a:pt x="7868" y="5154"/>
                    <a:pt x="7868" y="5154"/>
                  </a:cubicBezTo>
                  <a:lnTo>
                    <a:pt x="7868" y="5154"/>
                  </a:lnTo>
                  <a:cubicBezTo>
                    <a:pt x="7785" y="5212"/>
                    <a:pt x="7708" y="5241"/>
                    <a:pt x="7638" y="5241"/>
                  </a:cubicBezTo>
                  <a:cubicBezTo>
                    <a:pt x="7390" y="5241"/>
                    <a:pt x="7236" y="4876"/>
                    <a:pt x="7262" y="4121"/>
                  </a:cubicBezTo>
                  <a:cubicBezTo>
                    <a:pt x="7278" y="3154"/>
                    <a:pt x="6409" y="2876"/>
                    <a:pt x="5295" y="2712"/>
                  </a:cubicBezTo>
                  <a:cubicBezTo>
                    <a:pt x="4164" y="2532"/>
                    <a:pt x="3246" y="2466"/>
                    <a:pt x="3131" y="2089"/>
                  </a:cubicBezTo>
                  <a:cubicBezTo>
                    <a:pt x="3016" y="1728"/>
                    <a:pt x="3508" y="1581"/>
                    <a:pt x="4180" y="1384"/>
                  </a:cubicBezTo>
                  <a:cubicBezTo>
                    <a:pt x="4868" y="1171"/>
                    <a:pt x="4557" y="548"/>
                    <a:pt x="4557" y="548"/>
                  </a:cubicBezTo>
                  <a:lnTo>
                    <a:pt x="4557" y="548"/>
                  </a:lnTo>
                  <a:cubicBezTo>
                    <a:pt x="4505" y="589"/>
                    <a:pt x="4454" y="607"/>
                    <a:pt x="4399" y="607"/>
                  </a:cubicBezTo>
                  <a:cubicBezTo>
                    <a:pt x="4212" y="607"/>
                    <a:pt x="3991" y="392"/>
                    <a:pt x="3623" y="138"/>
                  </a:cubicBezTo>
                  <a:cubicBezTo>
                    <a:pt x="3495" y="46"/>
                    <a:pt x="3359" y="1"/>
                    <a:pt x="321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0" name="Google Shape;2680;p2"/>
            <p:cNvSpPr/>
            <p:nvPr/>
          </p:nvSpPr>
          <p:spPr>
            <a:xfrm>
              <a:off x="1578525" y="3390125"/>
              <a:ext cx="192200" cy="157050"/>
            </a:xfrm>
            <a:custGeom>
              <a:avLst/>
              <a:gdLst/>
              <a:ahLst/>
              <a:cxnLst/>
              <a:rect l="l" t="t" r="r" b="b"/>
              <a:pathLst>
                <a:path w="7688" h="6282" extrusionOk="0">
                  <a:moveTo>
                    <a:pt x="4322" y="1"/>
                  </a:moveTo>
                  <a:cubicBezTo>
                    <a:pt x="2725" y="1"/>
                    <a:pt x="1374" y="1109"/>
                    <a:pt x="688" y="2528"/>
                  </a:cubicBezTo>
                  <a:cubicBezTo>
                    <a:pt x="164" y="3626"/>
                    <a:pt x="0" y="4872"/>
                    <a:pt x="246" y="6052"/>
                  </a:cubicBezTo>
                  <a:lnTo>
                    <a:pt x="246" y="6085"/>
                  </a:lnTo>
                  <a:cubicBezTo>
                    <a:pt x="262" y="6150"/>
                    <a:pt x="279" y="6216"/>
                    <a:pt x="295" y="6281"/>
                  </a:cubicBezTo>
                  <a:cubicBezTo>
                    <a:pt x="262" y="6118"/>
                    <a:pt x="246" y="5954"/>
                    <a:pt x="230" y="5790"/>
                  </a:cubicBezTo>
                  <a:cubicBezTo>
                    <a:pt x="246" y="4921"/>
                    <a:pt x="410" y="4052"/>
                    <a:pt x="738" y="3249"/>
                  </a:cubicBezTo>
                  <a:cubicBezTo>
                    <a:pt x="1147" y="2249"/>
                    <a:pt x="1885" y="1413"/>
                    <a:pt x="2819" y="889"/>
                  </a:cubicBezTo>
                  <a:cubicBezTo>
                    <a:pt x="3374" y="576"/>
                    <a:pt x="4089" y="326"/>
                    <a:pt x="4795" y="326"/>
                  </a:cubicBezTo>
                  <a:cubicBezTo>
                    <a:pt x="5383" y="326"/>
                    <a:pt x="5965" y="500"/>
                    <a:pt x="6442" y="954"/>
                  </a:cubicBezTo>
                  <a:cubicBezTo>
                    <a:pt x="7491" y="1856"/>
                    <a:pt x="7147" y="3774"/>
                    <a:pt x="5950" y="4085"/>
                  </a:cubicBezTo>
                  <a:cubicBezTo>
                    <a:pt x="5825" y="4115"/>
                    <a:pt x="5695" y="4129"/>
                    <a:pt x="5566" y="4129"/>
                  </a:cubicBezTo>
                  <a:cubicBezTo>
                    <a:pt x="5122" y="4129"/>
                    <a:pt x="4683" y="3956"/>
                    <a:pt x="4442" y="3626"/>
                  </a:cubicBezTo>
                  <a:cubicBezTo>
                    <a:pt x="4163" y="3233"/>
                    <a:pt x="4147" y="2692"/>
                    <a:pt x="4426" y="2266"/>
                  </a:cubicBezTo>
                  <a:cubicBezTo>
                    <a:pt x="4615" y="1987"/>
                    <a:pt x="4919" y="1837"/>
                    <a:pt x="5233" y="1837"/>
                  </a:cubicBezTo>
                  <a:cubicBezTo>
                    <a:pt x="5381" y="1837"/>
                    <a:pt x="5530" y="1870"/>
                    <a:pt x="5671" y="1938"/>
                  </a:cubicBezTo>
                  <a:cubicBezTo>
                    <a:pt x="5852" y="2020"/>
                    <a:pt x="5966" y="2200"/>
                    <a:pt x="5966" y="2397"/>
                  </a:cubicBezTo>
                  <a:cubicBezTo>
                    <a:pt x="5966" y="2397"/>
                    <a:pt x="5966" y="2544"/>
                    <a:pt x="5868" y="2544"/>
                  </a:cubicBezTo>
                  <a:cubicBezTo>
                    <a:pt x="5770" y="2528"/>
                    <a:pt x="5786" y="2380"/>
                    <a:pt x="5524" y="2315"/>
                  </a:cubicBezTo>
                  <a:cubicBezTo>
                    <a:pt x="5500" y="2311"/>
                    <a:pt x="5476" y="2309"/>
                    <a:pt x="5453" y="2309"/>
                  </a:cubicBezTo>
                  <a:cubicBezTo>
                    <a:pt x="5191" y="2309"/>
                    <a:pt x="4988" y="2552"/>
                    <a:pt x="5049" y="2823"/>
                  </a:cubicBezTo>
                  <a:cubicBezTo>
                    <a:pt x="5080" y="2989"/>
                    <a:pt x="5315" y="3123"/>
                    <a:pt x="5559" y="3123"/>
                  </a:cubicBezTo>
                  <a:cubicBezTo>
                    <a:pt x="5699" y="3123"/>
                    <a:pt x="5842" y="3078"/>
                    <a:pt x="5950" y="2970"/>
                  </a:cubicBezTo>
                  <a:cubicBezTo>
                    <a:pt x="6016" y="2905"/>
                    <a:pt x="6065" y="2823"/>
                    <a:pt x="6081" y="2725"/>
                  </a:cubicBezTo>
                  <a:cubicBezTo>
                    <a:pt x="6196" y="2413"/>
                    <a:pt x="6065" y="2085"/>
                    <a:pt x="5770" y="1905"/>
                  </a:cubicBezTo>
                  <a:cubicBezTo>
                    <a:pt x="5602" y="1807"/>
                    <a:pt x="5416" y="1760"/>
                    <a:pt x="5232" y="1760"/>
                  </a:cubicBezTo>
                  <a:cubicBezTo>
                    <a:pt x="4892" y="1760"/>
                    <a:pt x="4556" y="1919"/>
                    <a:pt x="4344" y="2216"/>
                  </a:cubicBezTo>
                  <a:cubicBezTo>
                    <a:pt x="4049" y="2659"/>
                    <a:pt x="4049" y="3249"/>
                    <a:pt x="4344" y="3692"/>
                  </a:cubicBezTo>
                  <a:cubicBezTo>
                    <a:pt x="4613" y="4063"/>
                    <a:pt x="5082" y="4264"/>
                    <a:pt x="5571" y="4264"/>
                  </a:cubicBezTo>
                  <a:cubicBezTo>
                    <a:pt x="5708" y="4264"/>
                    <a:pt x="5847" y="4248"/>
                    <a:pt x="5983" y="4216"/>
                  </a:cubicBezTo>
                  <a:cubicBezTo>
                    <a:pt x="7343" y="3888"/>
                    <a:pt x="7688" y="1807"/>
                    <a:pt x="6557" y="807"/>
                  </a:cubicBezTo>
                  <a:cubicBezTo>
                    <a:pt x="6409" y="676"/>
                    <a:pt x="6262" y="561"/>
                    <a:pt x="6081" y="463"/>
                  </a:cubicBezTo>
                  <a:cubicBezTo>
                    <a:pt x="5589" y="184"/>
                    <a:pt x="5032" y="20"/>
                    <a:pt x="4458" y="4"/>
                  </a:cubicBezTo>
                  <a:cubicBezTo>
                    <a:pt x="4413" y="2"/>
                    <a:pt x="4367" y="1"/>
                    <a:pt x="432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1" name="Google Shape;2681;p2"/>
            <p:cNvSpPr/>
            <p:nvPr/>
          </p:nvSpPr>
          <p:spPr>
            <a:xfrm>
              <a:off x="1588350" y="3438300"/>
              <a:ext cx="76000" cy="81825"/>
            </a:xfrm>
            <a:custGeom>
              <a:avLst/>
              <a:gdLst/>
              <a:ahLst/>
              <a:cxnLst/>
              <a:rect l="l" t="t" r="r" b="b"/>
              <a:pathLst>
                <a:path w="3040" h="3273" extrusionOk="0">
                  <a:moveTo>
                    <a:pt x="2307" y="1"/>
                  </a:moveTo>
                  <a:cubicBezTo>
                    <a:pt x="2110" y="1"/>
                    <a:pt x="1861" y="69"/>
                    <a:pt x="1574" y="240"/>
                  </a:cubicBezTo>
                  <a:cubicBezTo>
                    <a:pt x="312" y="1011"/>
                    <a:pt x="0" y="3273"/>
                    <a:pt x="0" y="3273"/>
                  </a:cubicBezTo>
                  <a:cubicBezTo>
                    <a:pt x="0" y="3273"/>
                    <a:pt x="689" y="1175"/>
                    <a:pt x="1951" y="961"/>
                  </a:cubicBezTo>
                  <a:cubicBezTo>
                    <a:pt x="3040" y="784"/>
                    <a:pt x="2975" y="1"/>
                    <a:pt x="230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2" name="Google Shape;2682;p2"/>
            <p:cNvSpPr/>
            <p:nvPr/>
          </p:nvSpPr>
          <p:spPr>
            <a:xfrm>
              <a:off x="1686275" y="3432000"/>
              <a:ext cx="130350" cy="112950"/>
            </a:xfrm>
            <a:custGeom>
              <a:avLst/>
              <a:gdLst/>
              <a:ahLst/>
              <a:cxnLst/>
              <a:rect l="l" t="t" r="r" b="b"/>
              <a:pathLst>
                <a:path w="5214" h="4518" extrusionOk="0">
                  <a:moveTo>
                    <a:pt x="3050" y="1"/>
                  </a:moveTo>
                  <a:lnTo>
                    <a:pt x="3050" y="1"/>
                  </a:lnTo>
                  <a:cubicBezTo>
                    <a:pt x="3050" y="1"/>
                    <a:pt x="3361" y="705"/>
                    <a:pt x="3017" y="1771"/>
                  </a:cubicBezTo>
                  <a:cubicBezTo>
                    <a:pt x="2673" y="2853"/>
                    <a:pt x="1837" y="3066"/>
                    <a:pt x="1198" y="3131"/>
                  </a:cubicBezTo>
                  <a:cubicBezTo>
                    <a:pt x="575" y="3197"/>
                    <a:pt x="132" y="3475"/>
                    <a:pt x="1" y="4344"/>
                  </a:cubicBezTo>
                  <a:cubicBezTo>
                    <a:pt x="149" y="4245"/>
                    <a:pt x="315" y="4194"/>
                    <a:pt x="484" y="4194"/>
                  </a:cubicBezTo>
                  <a:cubicBezTo>
                    <a:pt x="596" y="4194"/>
                    <a:pt x="710" y="4217"/>
                    <a:pt x="821" y="4262"/>
                  </a:cubicBezTo>
                  <a:cubicBezTo>
                    <a:pt x="1056" y="4380"/>
                    <a:pt x="1447" y="4518"/>
                    <a:pt x="1841" y="4518"/>
                  </a:cubicBezTo>
                  <a:cubicBezTo>
                    <a:pt x="2160" y="4518"/>
                    <a:pt x="2480" y="4428"/>
                    <a:pt x="2722" y="4164"/>
                  </a:cubicBezTo>
                  <a:cubicBezTo>
                    <a:pt x="3279" y="3574"/>
                    <a:pt x="3164" y="2967"/>
                    <a:pt x="3132" y="2672"/>
                  </a:cubicBezTo>
                  <a:cubicBezTo>
                    <a:pt x="3116" y="2382"/>
                    <a:pt x="3068" y="1852"/>
                    <a:pt x="3348" y="1852"/>
                  </a:cubicBezTo>
                  <a:cubicBezTo>
                    <a:pt x="3352" y="1852"/>
                    <a:pt x="3357" y="1853"/>
                    <a:pt x="3361" y="1853"/>
                  </a:cubicBezTo>
                  <a:cubicBezTo>
                    <a:pt x="3361" y="1853"/>
                    <a:pt x="3365" y="1852"/>
                    <a:pt x="3370" y="1852"/>
                  </a:cubicBezTo>
                  <a:cubicBezTo>
                    <a:pt x="3413" y="1852"/>
                    <a:pt x="3589" y="1878"/>
                    <a:pt x="3574" y="2295"/>
                  </a:cubicBezTo>
                  <a:cubicBezTo>
                    <a:pt x="3558" y="2754"/>
                    <a:pt x="3541" y="3049"/>
                    <a:pt x="4164" y="3230"/>
                  </a:cubicBezTo>
                  <a:cubicBezTo>
                    <a:pt x="4509" y="3328"/>
                    <a:pt x="4820" y="3492"/>
                    <a:pt x="5082" y="3721"/>
                  </a:cubicBezTo>
                  <a:cubicBezTo>
                    <a:pt x="4968" y="3508"/>
                    <a:pt x="4951" y="3262"/>
                    <a:pt x="5017" y="3033"/>
                  </a:cubicBezTo>
                  <a:cubicBezTo>
                    <a:pt x="5131" y="2705"/>
                    <a:pt x="5213" y="2099"/>
                    <a:pt x="4656" y="1705"/>
                  </a:cubicBezTo>
                  <a:cubicBezTo>
                    <a:pt x="4082" y="1312"/>
                    <a:pt x="3525" y="1066"/>
                    <a:pt x="3394" y="673"/>
                  </a:cubicBezTo>
                  <a:cubicBezTo>
                    <a:pt x="3328" y="427"/>
                    <a:pt x="3197" y="197"/>
                    <a:pt x="305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3" name="Google Shape;2683;p2"/>
            <p:cNvSpPr/>
            <p:nvPr/>
          </p:nvSpPr>
          <p:spPr>
            <a:xfrm>
              <a:off x="1764150" y="3507800"/>
              <a:ext cx="31975" cy="50025"/>
            </a:xfrm>
            <a:custGeom>
              <a:avLst/>
              <a:gdLst/>
              <a:ahLst/>
              <a:cxnLst/>
              <a:rect l="l" t="t" r="r" b="b"/>
              <a:pathLst>
                <a:path w="1279" h="2001" extrusionOk="0">
                  <a:moveTo>
                    <a:pt x="328" y="1"/>
                  </a:moveTo>
                  <a:cubicBezTo>
                    <a:pt x="345" y="198"/>
                    <a:pt x="328" y="394"/>
                    <a:pt x="279" y="575"/>
                  </a:cubicBezTo>
                  <a:cubicBezTo>
                    <a:pt x="181" y="837"/>
                    <a:pt x="0" y="1263"/>
                    <a:pt x="508" y="1558"/>
                  </a:cubicBezTo>
                  <a:cubicBezTo>
                    <a:pt x="1017" y="1853"/>
                    <a:pt x="1033" y="2001"/>
                    <a:pt x="1033" y="2001"/>
                  </a:cubicBezTo>
                  <a:cubicBezTo>
                    <a:pt x="1049" y="1755"/>
                    <a:pt x="1099" y="1525"/>
                    <a:pt x="1164" y="1296"/>
                  </a:cubicBezTo>
                  <a:cubicBezTo>
                    <a:pt x="1279" y="935"/>
                    <a:pt x="1115" y="525"/>
                    <a:pt x="771" y="362"/>
                  </a:cubicBezTo>
                  <a:cubicBezTo>
                    <a:pt x="345" y="99"/>
                    <a:pt x="328" y="1"/>
                    <a:pt x="32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4" name="Google Shape;2684;p2"/>
            <p:cNvSpPr/>
            <p:nvPr/>
          </p:nvSpPr>
          <p:spPr>
            <a:xfrm>
              <a:off x="1765375" y="3292000"/>
              <a:ext cx="173375" cy="122450"/>
            </a:xfrm>
            <a:custGeom>
              <a:avLst/>
              <a:gdLst/>
              <a:ahLst/>
              <a:cxnLst/>
              <a:rect l="l" t="t" r="r" b="b"/>
              <a:pathLst>
                <a:path w="6935" h="4898" extrusionOk="0">
                  <a:moveTo>
                    <a:pt x="1941" y="0"/>
                  </a:moveTo>
                  <a:cubicBezTo>
                    <a:pt x="1054" y="0"/>
                    <a:pt x="584" y="822"/>
                    <a:pt x="689" y="1372"/>
                  </a:cubicBezTo>
                  <a:cubicBezTo>
                    <a:pt x="823" y="1984"/>
                    <a:pt x="1434" y="2011"/>
                    <a:pt x="1541" y="2011"/>
                  </a:cubicBezTo>
                  <a:cubicBezTo>
                    <a:pt x="1552" y="2011"/>
                    <a:pt x="1558" y="2011"/>
                    <a:pt x="1558" y="2011"/>
                  </a:cubicBezTo>
                  <a:cubicBezTo>
                    <a:pt x="1295" y="1913"/>
                    <a:pt x="1181" y="1601"/>
                    <a:pt x="1312" y="1339"/>
                  </a:cubicBezTo>
                  <a:cubicBezTo>
                    <a:pt x="1349" y="1275"/>
                    <a:pt x="1392" y="1251"/>
                    <a:pt x="1439" y="1251"/>
                  </a:cubicBezTo>
                  <a:cubicBezTo>
                    <a:pt x="1537" y="1251"/>
                    <a:pt x="1654" y="1354"/>
                    <a:pt x="1787" y="1421"/>
                  </a:cubicBezTo>
                  <a:cubicBezTo>
                    <a:pt x="1825" y="1440"/>
                    <a:pt x="1861" y="1448"/>
                    <a:pt x="1895" y="1448"/>
                  </a:cubicBezTo>
                  <a:cubicBezTo>
                    <a:pt x="2037" y="1448"/>
                    <a:pt x="2144" y="1295"/>
                    <a:pt x="2197" y="1109"/>
                  </a:cubicBezTo>
                  <a:cubicBezTo>
                    <a:pt x="2237" y="968"/>
                    <a:pt x="2340" y="827"/>
                    <a:pt x="2527" y="827"/>
                  </a:cubicBezTo>
                  <a:cubicBezTo>
                    <a:pt x="2644" y="827"/>
                    <a:pt x="2794" y="882"/>
                    <a:pt x="2984" y="1027"/>
                  </a:cubicBezTo>
                  <a:cubicBezTo>
                    <a:pt x="3459" y="1404"/>
                    <a:pt x="3164" y="2158"/>
                    <a:pt x="3164" y="2158"/>
                  </a:cubicBezTo>
                  <a:cubicBezTo>
                    <a:pt x="3164" y="2158"/>
                    <a:pt x="3164" y="1536"/>
                    <a:pt x="2738" y="1470"/>
                  </a:cubicBezTo>
                  <a:cubicBezTo>
                    <a:pt x="2699" y="1462"/>
                    <a:pt x="2660" y="1457"/>
                    <a:pt x="2622" y="1457"/>
                  </a:cubicBezTo>
                  <a:cubicBezTo>
                    <a:pt x="2434" y="1457"/>
                    <a:pt x="2262" y="1555"/>
                    <a:pt x="2181" y="1732"/>
                  </a:cubicBezTo>
                  <a:cubicBezTo>
                    <a:pt x="2443" y="1732"/>
                    <a:pt x="2459" y="2109"/>
                    <a:pt x="2312" y="2306"/>
                  </a:cubicBezTo>
                  <a:cubicBezTo>
                    <a:pt x="2164" y="2519"/>
                    <a:pt x="2213" y="2650"/>
                    <a:pt x="2361" y="2748"/>
                  </a:cubicBezTo>
                  <a:cubicBezTo>
                    <a:pt x="2492" y="2830"/>
                    <a:pt x="2705" y="2814"/>
                    <a:pt x="2525" y="3191"/>
                  </a:cubicBezTo>
                  <a:cubicBezTo>
                    <a:pt x="2361" y="3568"/>
                    <a:pt x="1640" y="3568"/>
                    <a:pt x="1640" y="3568"/>
                  </a:cubicBezTo>
                  <a:cubicBezTo>
                    <a:pt x="1787" y="3355"/>
                    <a:pt x="1754" y="3060"/>
                    <a:pt x="1558" y="2896"/>
                  </a:cubicBezTo>
                  <a:lnTo>
                    <a:pt x="1558" y="2896"/>
                  </a:lnTo>
                  <a:cubicBezTo>
                    <a:pt x="1574" y="3076"/>
                    <a:pt x="1459" y="3240"/>
                    <a:pt x="1295" y="3289"/>
                  </a:cubicBezTo>
                  <a:cubicBezTo>
                    <a:pt x="1000" y="3371"/>
                    <a:pt x="1017" y="3289"/>
                    <a:pt x="754" y="3519"/>
                  </a:cubicBezTo>
                  <a:cubicBezTo>
                    <a:pt x="623" y="3634"/>
                    <a:pt x="435" y="3662"/>
                    <a:pt x="279" y="3662"/>
                  </a:cubicBezTo>
                  <a:cubicBezTo>
                    <a:pt x="123" y="3662"/>
                    <a:pt x="1" y="3634"/>
                    <a:pt x="0" y="3634"/>
                  </a:cubicBezTo>
                  <a:lnTo>
                    <a:pt x="0" y="3634"/>
                  </a:lnTo>
                  <a:cubicBezTo>
                    <a:pt x="181" y="3732"/>
                    <a:pt x="377" y="3798"/>
                    <a:pt x="591" y="3798"/>
                  </a:cubicBezTo>
                  <a:cubicBezTo>
                    <a:pt x="1033" y="3847"/>
                    <a:pt x="1459" y="3912"/>
                    <a:pt x="1902" y="4011"/>
                  </a:cubicBezTo>
                  <a:cubicBezTo>
                    <a:pt x="3066" y="4371"/>
                    <a:pt x="3787" y="4863"/>
                    <a:pt x="4688" y="4896"/>
                  </a:cubicBezTo>
                  <a:cubicBezTo>
                    <a:pt x="4721" y="4897"/>
                    <a:pt x="4754" y="4897"/>
                    <a:pt x="4786" y="4897"/>
                  </a:cubicBezTo>
                  <a:cubicBezTo>
                    <a:pt x="5210" y="4897"/>
                    <a:pt x="5618" y="4797"/>
                    <a:pt x="5983" y="4584"/>
                  </a:cubicBezTo>
                  <a:cubicBezTo>
                    <a:pt x="6737" y="4109"/>
                    <a:pt x="6934" y="3109"/>
                    <a:pt x="6459" y="2371"/>
                  </a:cubicBezTo>
                  <a:cubicBezTo>
                    <a:pt x="6236" y="2033"/>
                    <a:pt x="5876" y="1878"/>
                    <a:pt x="5536" y="1878"/>
                  </a:cubicBezTo>
                  <a:cubicBezTo>
                    <a:pt x="5200" y="1878"/>
                    <a:pt x="4884" y="2029"/>
                    <a:pt x="4738" y="2306"/>
                  </a:cubicBezTo>
                  <a:cubicBezTo>
                    <a:pt x="4492" y="2634"/>
                    <a:pt x="4524" y="3093"/>
                    <a:pt x="4836" y="3388"/>
                  </a:cubicBezTo>
                  <a:cubicBezTo>
                    <a:pt x="4852" y="3404"/>
                    <a:pt x="4869" y="3421"/>
                    <a:pt x="4901" y="3437"/>
                  </a:cubicBezTo>
                  <a:lnTo>
                    <a:pt x="4934" y="3470"/>
                  </a:lnTo>
                  <a:cubicBezTo>
                    <a:pt x="5031" y="3529"/>
                    <a:pt x="5155" y="3560"/>
                    <a:pt x="5279" y="3560"/>
                  </a:cubicBezTo>
                  <a:cubicBezTo>
                    <a:pt x="5532" y="3560"/>
                    <a:pt x="5781" y="3429"/>
                    <a:pt x="5770" y="3142"/>
                  </a:cubicBezTo>
                  <a:cubicBezTo>
                    <a:pt x="5784" y="2948"/>
                    <a:pt x="5625" y="2866"/>
                    <a:pt x="5446" y="2866"/>
                  </a:cubicBezTo>
                  <a:cubicBezTo>
                    <a:pt x="5188" y="2866"/>
                    <a:pt x="4890" y="3037"/>
                    <a:pt x="5016" y="3289"/>
                  </a:cubicBezTo>
                  <a:cubicBezTo>
                    <a:pt x="5024" y="3313"/>
                    <a:pt x="5021" y="3337"/>
                    <a:pt x="4991" y="3337"/>
                  </a:cubicBezTo>
                  <a:cubicBezTo>
                    <a:pt x="4960" y="3337"/>
                    <a:pt x="4897" y="3309"/>
                    <a:pt x="4787" y="3224"/>
                  </a:cubicBezTo>
                  <a:cubicBezTo>
                    <a:pt x="4688" y="3109"/>
                    <a:pt x="4623" y="2962"/>
                    <a:pt x="4623" y="2814"/>
                  </a:cubicBezTo>
                  <a:cubicBezTo>
                    <a:pt x="4623" y="2634"/>
                    <a:pt x="4688" y="2470"/>
                    <a:pt x="4787" y="2322"/>
                  </a:cubicBezTo>
                  <a:cubicBezTo>
                    <a:pt x="4920" y="2088"/>
                    <a:pt x="5191" y="1965"/>
                    <a:pt x="5481" y="1965"/>
                  </a:cubicBezTo>
                  <a:cubicBezTo>
                    <a:pt x="5798" y="1965"/>
                    <a:pt x="6138" y="2112"/>
                    <a:pt x="6344" y="2421"/>
                  </a:cubicBezTo>
                  <a:cubicBezTo>
                    <a:pt x="6344" y="2437"/>
                    <a:pt x="6360" y="2437"/>
                    <a:pt x="6360" y="2453"/>
                  </a:cubicBezTo>
                  <a:cubicBezTo>
                    <a:pt x="6573" y="2863"/>
                    <a:pt x="6557" y="3355"/>
                    <a:pt x="6328" y="3765"/>
                  </a:cubicBezTo>
                  <a:cubicBezTo>
                    <a:pt x="6046" y="4260"/>
                    <a:pt x="5403" y="4615"/>
                    <a:pt x="4560" y="4615"/>
                  </a:cubicBezTo>
                  <a:cubicBezTo>
                    <a:pt x="4175" y="4615"/>
                    <a:pt x="3748" y="4541"/>
                    <a:pt x="3295" y="4371"/>
                  </a:cubicBezTo>
                  <a:cubicBezTo>
                    <a:pt x="3262" y="4355"/>
                    <a:pt x="3033" y="4273"/>
                    <a:pt x="2869" y="4191"/>
                  </a:cubicBezTo>
                  <a:cubicBezTo>
                    <a:pt x="2459" y="3994"/>
                    <a:pt x="2017" y="3847"/>
                    <a:pt x="1558" y="3748"/>
                  </a:cubicBezTo>
                  <a:cubicBezTo>
                    <a:pt x="1738" y="3732"/>
                    <a:pt x="1935" y="3699"/>
                    <a:pt x="2148" y="3666"/>
                  </a:cubicBezTo>
                  <a:cubicBezTo>
                    <a:pt x="3885" y="3322"/>
                    <a:pt x="4147" y="847"/>
                    <a:pt x="2689" y="175"/>
                  </a:cubicBezTo>
                  <a:cubicBezTo>
                    <a:pt x="2414" y="53"/>
                    <a:pt x="2164" y="0"/>
                    <a:pt x="194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5" name="Google Shape;2685;p2"/>
            <p:cNvSpPr/>
            <p:nvPr/>
          </p:nvSpPr>
          <p:spPr>
            <a:xfrm>
              <a:off x="1849800" y="3357825"/>
              <a:ext cx="116400" cy="82800"/>
            </a:xfrm>
            <a:custGeom>
              <a:avLst/>
              <a:gdLst/>
              <a:ahLst/>
              <a:cxnLst/>
              <a:rect l="l" t="t" r="r" b="b"/>
              <a:pathLst>
                <a:path w="4656" h="3312" extrusionOk="0">
                  <a:moveTo>
                    <a:pt x="3803" y="1"/>
                  </a:moveTo>
                  <a:lnTo>
                    <a:pt x="3803" y="1"/>
                  </a:lnTo>
                  <a:cubicBezTo>
                    <a:pt x="3901" y="804"/>
                    <a:pt x="3541" y="1574"/>
                    <a:pt x="2901" y="2050"/>
                  </a:cubicBezTo>
                  <a:cubicBezTo>
                    <a:pt x="2494" y="2367"/>
                    <a:pt x="1997" y="2468"/>
                    <a:pt x="1530" y="2468"/>
                  </a:cubicBezTo>
                  <a:cubicBezTo>
                    <a:pt x="719" y="2468"/>
                    <a:pt x="0" y="2164"/>
                    <a:pt x="0" y="2164"/>
                  </a:cubicBezTo>
                  <a:lnTo>
                    <a:pt x="0" y="2164"/>
                  </a:lnTo>
                  <a:cubicBezTo>
                    <a:pt x="1344" y="2869"/>
                    <a:pt x="1836" y="2640"/>
                    <a:pt x="2213" y="3049"/>
                  </a:cubicBezTo>
                  <a:cubicBezTo>
                    <a:pt x="2389" y="3233"/>
                    <a:pt x="2564" y="3288"/>
                    <a:pt x="2723" y="3288"/>
                  </a:cubicBezTo>
                  <a:cubicBezTo>
                    <a:pt x="2906" y="3288"/>
                    <a:pt x="3066" y="3216"/>
                    <a:pt x="3180" y="3181"/>
                  </a:cubicBezTo>
                  <a:cubicBezTo>
                    <a:pt x="3203" y="3174"/>
                    <a:pt x="3228" y="3171"/>
                    <a:pt x="3252" y="3171"/>
                  </a:cubicBezTo>
                  <a:cubicBezTo>
                    <a:pt x="3346" y="3171"/>
                    <a:pt x="3439" y="3220"/>
                    <a:pt x="3491" y="3312"/>
                  </a:cubicBezTo>
                  <a:cubicBezTo>
                    <a:pt x="3524" y="3099"/>
                    <a:pt x="3475" y="2902"/>
                    <a:pt x="3360" y="2722"/>
                  </a:cubicBezTo>
                  <a:cubicBezTo>
                    <a:pt x="3180" y="2525"/>
                    <a:pt x="2787" y="2509"/>
                    <a:pt x="2721" y="2509"/>
                  </a:cubicBezTo>
                  <a:cubicBezTo>
                    <a:pt x="3278" y="2476"/>
                    <a:pt x="3786" y="2181"/>
                    <a:pt x="4098" y="1722"/>
                  </a:cubicBezTo>
                  <a:cubicBezTo>
                    <a:pt x="4655" y="935"/>
                    <a:pt x="3803" y="1"/>
                    <a:pt x="38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6" name="Google Shape;2686;p2"/>
            <p:cNvSpPr/>
            <p:nvPr/>
          </p:nvSpPr>
          <p:spPr>
            <a:xfrm>
              <a:off x="1701050" y="3172475"/>
              <a:ext cx="111475" cy="157100"/>
            </a:xfrm>
            <a:custGeom>
              <a:avLst/>
              <a:gdLst/>
              <a:ahLst/>
              <a:cxnLst/>
              <a:rect l="l" t="t" r="r" b="b"/>
              <a:pathLst>
                <a:path w="4459" h="6284" extrusionOk="0">
                  <a:moveTo>
                    <a:pt x="1820" y="1"/>
                  </a:moveTo>
                  <a:cubicBezTo>
                    <a:pt x="1391" y="1"/>
                    <a:pt x="978" y="154"/>
                    <a:pt x="705" y="465"/>
                  </a:cubicBezTo>
                  <a:cubicBezTo>
                    <a:pt x="0" y="1088"/>
                    <a:pt x="443" y="2137"/>
                    <a:pt x="1033" y="2350"/>
                  </a:cubicBezTo>
                  <a:cubicBezTo>
                    <a:pt x="1156" y="2415"/>
                    <a:pt x="1291" y="2448"/>
                    <a:pt x="1428" y="2448"/>
                  </a:cubicBezTo>
                  <a:cubicBezTo>
                    <a:pt x="1565" y="2448"/>
                    <a:pt x="1705" y="2415"/>
                    <a:pt x="1836" y="2350"/>
                  </a:cubicBezTo>
                  <a:lnTo>
                    <a:pt x="1869" y="2333"/>
                  </a:lnTo>
                  <a:lnTo>
                    <a:pt x="1901" y="2301"/>
                  </a:lnTo>
                  <a:lnTo>
                    <a:pt x="1951" y="2268"/>
                  </a:lnTo>
                  <a:lnTo>
                    <a:pt x="2016" y="2219"/>
                  </a:lnTo>
                  <a:cubicBezTo>
                    <a:pt x="2033" y="2202"/>
                    <a:pt x="2049" y="2186"/>
                    <a:pt x="2082" y="2153"/>
                  </a:cubicBezTo>
                  <a:cubicBezTo>
                    <a:pt x="2246" y="1989"/>
                    <a:pt x="2328" y="1743"/>
                    <a:pt x="2295" y="1497"/>
                  </a:cubicBezTo>
                  <a:cubicBezTo>
                    <a:pt x="2252" y="1166"/>
                    <a:pt x="2041" y="1023"/>
                    <a:pt x="1846" y="1023"/>
                  </a:cubicBezTo>
                  <a:cubicBezTo>
                    <a:pt x="1742" y="1023"/>
                    <a:pt x="1642" y="1063"/>
                    <a:pt x="1574" y="1137"/>
                  </a:cubicBezTo>
                  <a:cubicBezTo>
                    <a:pt x="1410" y="1301"/>
                    <a:pt x="1459" y="1579"/>
                    <a:pt x="1656" y="1694"/>
                  </a:cubicBezTo>
                  <a:cubicBezTo>
                    <a:pt x="1732" y="1728"/>
                    <a:pt x="1801" y="1738"/>
                    <a:pt x="1861" y="1738"/>
                  </a:cubicBezTo>
                  <a:cubicBezTo>
                    <a:pt x="1940" y="1738"/>
                    <a:pt x="2002" y="1721"/>
                    <a:pt x="2046" y="1721"/>
                  </a:cubicBezTo>
                  <a:cubicBezTo>
                    <a:pt x="2096" y="1721"/>
                    <a:pt x="2121" y="1744"/>
                    <a:pt x="2115" y="1842"/>
                  </a:cubicBezTo>
                  <a:cubicBezTo>
                    <a:pt x="2098" y="2038"/>
                    <a:pt x="1983" y="2202"/>
                    <a:pt x="1803" y="2301"/>
                  </a:cubicBezTo>
                  <a:cubicBezTo>
                    <a:pt x="1700" y="2352"/>
                    <a:pt x="1587" y="2377"/>
                    <a:pt x="1472" y="2377"/>
                  </a:cubicBezTo>
                  <a:cubicBezTo>
                    <a:pt x="1333" y="2377"/>
                    <a:pt x="1192" y="2340"/>
                    <a:pt x="1065" y="2268"/>
                  </a:cubicBezTo>
                  <a:cubicBezTo>
                    <a:pt x="525" y="2055"/>
                    <a:pt x="164" y="1104"/>
                    <a:pt x="803" y="563"/>
                  </a:cubicBezTo>
                  <a:cubicBezTo>
                    <a:pt x="1049" y="317"/>
                    <a:pt x="1393" y="170"/>
                    <a:pt x="1738" y="170"/>
                  </a:cubicBezTo>
                  <a:cubicBezTo>
                    <a:pt x="2492" y="203"/>
                    <a:pt x="3311" y="760"/>
                    <a:pt x="3442" y="2219"/>
                  </a:cubicBezTo>
                  <a:cubicBezTo>
                    <a:pt x="3491" y="2760"/>
                    <a:pt x="3442" y="3317"/>
                    <a:pt x="3295" y="3841"/>
                  </a:cubicBezTo>
                  <a:cubicBezTo>
                    <a:pt x="3164" y="4300"/>
                    <a:pt x="2950" y="4743"/>
                    <a:pt x="2688" y="5136"/>
                  </a:cubicBezTo>
                  <a:cubicBezTo>
                    <a:pt x="2278" y="5628"/>
                    <a:pt x="1770" y="6021"/>
                    <a:pt x="1197" y="6284"/>
                  </a:cubicBezTo>
                  <a:cubicBezTo>
                    <a:pt x="1819" y="6038"/>
                    <a:pt x="2377" y="5644"/>
                    <a:pt x="2803" y="5120"/>
                  </a:cubicBezTo>
                  <a:cubicBezTo>
                    <a:pt x="3557" y="4268"/>
                    <a:pt x="4458" y="2251"/>
                    <a:pt x="3180" y="612"/>
                  </a:cubicBezTo>
                  <a:cubicBezTo>
                    <a:pt x="2836" y="207"/>
                    <a:pt x="2318" y="1"/>
                    <a:pt x="18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7" name="Google Shape;2687;p2"/>
            <p:cNvSpPr/>
            <p:nvPr/>
          </p:nvSpPr>
          <p:spPr>
            <a:xfrm>
              <a:off x="1299050" y="3810425"/>
              <a:ext cx="227025" cy="158075"/>
            </a:xfrm>
            <a:custGeom>
              <a:avLst/>
              <a:gdLst/>
              <a:ahLst/>
              <a:cxnLst/>
              <a:rect l="l" t="t" r="r" b="b"/>
              <a:pathLst>
                <a:path w="9081" h="6323" extrusionOk="0">
                  <a:moveTo>
                    <a:pt x="2005" y="1"/>
                  </a:moveTo>
                  <a:cubicBezTo>
                    <a:pt x="1091" y="1"/>
                    <a:pt x="77" y="653"/>
                    <a:pt x="33" y="1845"/>
                  </a:cubicBezTo>
                  <a:cubicBezTo>
                    <a:pt x="0" y="2714"/>
                    <a:pt x="475" y="3533"/>
                    <a:pt x="1246" y="3943"/>
                  </a:cubicBezTo>
                  <a:cubicBezTo>
                    <a:pt x="1748" y="4194"/>
                    <a:pt x="2310" y="4298"/>
                    <a:pt x="2885" y="4298"/>
                  </a:cubicBezTo>
                  <a:cubicBezTo>
                    <a:pt x="3211" y="4298"/>
                    <a:pt x="3542" y="4265"/>
                    <a:pt x="3869" y="4205"/>
                  </a:cubicBezTo>
                  <a:cubicBezTo>
                    <a:pt x="4754" y="3959"/>
                    <a:pt x="5573" y="3615"/>
                    <a:pt x="6393" y="3418"/>
                  </a:cubicBezTo>
                  <a:cubicBezTo>
                    <a:pt x="6586" y="3371"/>
                    <a:pt x="6782" y="3348"/>
                    <a:pt x="6976" y="3348"/>
                  </a:cubicBezTo>
                  <a:cubicBezTo>
                    <a:pt x="7589" y="3348"/>
                    <a:pt x="8175" y="3584"/>
                    <a:pt x="8524" y="4058"/>
                  </a:cubicBezTo>
                  <a:cubicBezTo>
                    <a:pt x="8966" y="4648"/>
                    <a:pt x="8999" y="5582"/>
                    <a:pt x="8458" y="5975"/>
                  </a:cubicBezTo>
                  <a:cubicBezTo>
                    <a:pt x="8257" y="6137"/>
                    <a:pt x="8003" y="6212"/>
                    <a:pt x="7753" y="6212"/>
                  </a:cubicBezTo>
                  <a:cubicBezTo>
                    <a:pt x="7371" y="6212"/>
                    <a:pt x="7000" y="6037"/>
                    <a:pt x="6852" y="5730"/>
                  </a:cubicBezTo>
                  <a:cubicBezTo>
                    <a:pt x="6540" y="5238"/>
                    <a:pt x="6786" y="4582"/>
                    <a:pt x="7245" y="4451"/>
                  </a:cubicBezTo>
                  <a:cubicBezTo>
                    <a:pt x="7332" y="4414"/>
                    <a:pt x="7424" y="4397"/>
                    <a:pt x="7517" y="4397"/>
                  </a:cubicBezTo>
                  <a:cubicBezTo>
                    <a:pt x="7755" y="4397"/>
                    <a:pt x="7993" y="4513"/>
                    <a:pt x="8147" y="4713"/>
                  </a:cubicBezTo>
                  <a:cubicBezTo>
                    <a:pt x="8229" y="4894"/>
                    <a:pt x="8245" y="5107"/>
                    <a:pt x="8179" y="5287"/>
                  </a:cubicBezTo>
                  <a:cubicBezTo>
                    <a:pt x="8179" y="5326"/>
                    <a:pt x="8129" y="5405"/>
                    <a:pt x="8083" y="5405"/>
                  </a:cubicBezTo>
                  <a:cubicBezTo>
                    <a:pt x="8071" y="5405"/>
                    <a:pt x="8059" y="5399"/>
                    <a:pt x="8048" y="5385"/>
                  </a:cubicBezTo>
                  <a:cubicBezTo>
                    <a:pt x="7983" y="5336"/>
                    <a:pt x="8048" y="4976"/>
                    <a:pt x="7671" y="4926"/>
                  </a:cubicBezTo>
                  <a:cubicBezTo>
                    <a:pt x="7657" y="4925"/>
                    <a:pt x="7642" y="4924"/>
                    <a:pt x="7629" y="4924"/>
                  </a:cubicBezTo>
                  <a:cubicBezTo>
                    <a:pt x="7285" y="4924"/>
                    <a:pt x="7177" y="5489"/>
                    <a:pt x="7524" y="5631"/>
                  </a:cubicBezTo>
                  <a:cubicBezTo>
                    <a:pt x="7597" y="5664"/>
                    <a:pt x="7672" y="5679"/>
                    <a:pt x="7745" y="5679"/>
                  </a:cubicBezTo>
                  <a:cubicBezTo>
                    <a:pt x="7967" y="5679"/>
                    <a:pt x="8171" y="5538"/>
                    <a:pt x="8245" y="5303"/>
                  </a:cubicBezTo>
                  <a:cubicBezTo>
                    <a:pt x="8245" y="5303"/>
                    <a:pt x="8245" y="5287"/>
                    <a:pt x="8245" y="5287"/>
                  </a:cubicBezTo>
                  <a:cubicBezTo>
                    <a:pt x="8245" y="5271"/>
                    <a:pt x="8261" y="5254"/>
                    <a:pt x="8261" y="5238"/>
                  </a:cubicBezTo>
                  <a:lnTo>
                    <a:pt x="8261" y="5221"/>
                  </a:lnTo>
                  <a:cubicBezTo>
                    <a:pt x="8278" y="5107"/>
                    <a:pt x="8278" y="4976"/>
                    <a:pt x="8245" y="4844"/>
                  </a:cubicBezTo>
                  <a:cubicBezTo>
                    <a:pt x="8120" y="4533"/>
                    <a:pt x="7825" y="4344"/>
                    <a:pt x="7517" y="4344"/>
                  </a:cubicBezTo>
                  <a:cubicBezTo>
                    <a:pt x="7420" y="4344"/>
                    <a:pt x="7323" y="4363"/>
                    <a:pt x="7229" y="4402"/>
                  </a:cubicBezTo>
                  <a:cubicBezTo>
                    <a:pt x="6737" y="4533"/>
                    <a:pt x="6442" y="5221"/>
                    <a:pt x="6770" y="5779"/>
                  </a:cubicBezTo>
                  <a:cubicBezTo>
                    <a:pt x="6951" y="6122"/>
                    <a:pt x="7357" y="6322"/>
                    <a:pt x="7779" y="6322"/>
                  </a:cubicBezTo>
                  <a:cubicBezTo>
                    <a:pt x="8043" y="6322"/>
                    <a:pt x="8313" y="6244"/>
                    <a:pt x="8540" y="6074"/>
                  </a:cubicBezTo>
                  <a:cubicBezTo>
                    <a:pt x="8983" y="5746"/>
                    <a:pt x="9081" y="5140"/>
                    <a:pt x="8933" y="4582"/>
                  </a:cubicBezTo>
                  <a:cubicBezTo>
                    <a:pt x="8835" y="4058"/>
                    <a:pt x="8474" y="3173"/>
                    <a:pt x="7212" y="2894"/>
                  </a:cubicBezTo>
                  <a:cubicBezTo>
                    <a:pt x="7067" y="2861"/>
                    <a:pt x="6919" y="2847"/>
                    <a:pt x="6768" y="2847"/>
                  </a:cubicBezTo>
                  <a:cubicBezTo>
                    <a:pt x="5437" y="2847"/>
                    <a:pt x="3898" y="3984"/>
                    <a:pt x="2323" y="3984"/>
                  </a:cubicBezTo>
                  <a:cubicBezTo>
                    <a:pt x="2101" y="3984"/>
                    <a:pt x="1879" y="3962"/>
                    <a:pt x="1656" y="3910"/>
                  </a:cubicBezTo>
                  <a:cubicBezTo>
                    <a:pt x="1557" y="3877"/>
                    <a:pt x="1475" y="3861"/>
                    <a:pt x="1377" y="3828"/>
                  </a:cubicBezTo>
                  <a:lnTo>
                    <a:pt x="1311" y="3795"/>
                  </a:lnTo>
                  <a:cubicBezTo>
                    <a:pt x="607" y="3418"/>
                    <a:pt x="164" y="2664"/>
                    <a:pt x="197" y="1861"/>
                  </a:cubicBezTo>
                  <a:cubicBezTo>
                    <a:pt x="219" y="743"/>
                    <a:pt x="1183" y="111"/>
                    <a:pt x="2049" y="111"/>
                  </a:cubicBezTo>
                  <a:cubicBezTo>
                    <a:pt x="2465" y="111"/>
                    <a:pt x="2859" y="258"/>
                    <a:pt x="3114" y="566"/>
                  </a:cubicBezTo>
                  <a:cubicBezTo>
                    <a:pt x="3573" y="1025"/>
                    <a:pt x="3541" y="1779"/>
                    <a:pt x="3033" y="2173"/>
                  </a:cubicBezTo>
                  <a:cubicBezTo>
                    <a:pt x="2951" y="2238"/>
                    <a:pt x="2869" y="2271"/>
                    <a:pt x="2770" y="2304"/>
                  </a:cubicBezTo>
                  <a:cubicBezTo>
                    <a:pt x="2706" y="2321"/>
                    <a:pt x="2641" y="2329"/>
                    <a:pt x="2577" y="2329"/>
                  </a:cubicBezTo>
                  <a:cubicBezTo>
                    <a:pt x="2397" y="2329"/>
                    <a:pt x="2223" y="2265"/>
                    <a:pt x="2065" y="2156"/>
                  </a:cubicBezTo>
                  <a:cubicBezTo>
                    <a:pt x="1951" y="2074"/>
                    <a:pt x="1885" y="1927"/>
                    <a:pt x="1934" y="1779"/>
                  </a:cubicBezTo>
                  <a:lnTo>
                    <a:pt x="1934" y="1779"/>
                  </a:lnTo>
                  <a:cubicBezTo>
                    <a:pt x="2010" y="1855"/>
                    <a:pt x="2113" y="1895"/>
                    <a:pt x="2217" y="1895"/>
                  </a:cubicBezTo>
                  <a:cubicBezTo>
                    <a:pt x="2272" y="1895"/>
                    <a:pt x="2326" y="1884"/>
                    <a:pt x="2377" y="1861"/>
                  </a:cubicBezTo>
                  <a:cubicBezTo>
                    <a:pt x="2606" y="1730"/>
                    <a:pt x="2541" y="1320"/>
                    <a:pt x="2229" y="1222"/>
                  </a:cubicBezTo>
                  <a:cubicBezTo>
                    <a:pt x="2201" y="1215"/>
                    <a:pt x="2173" y="1211"/>
                    <a:pt x="2145" y="1211"/>
                  </a:cubicBezTo>
                  <a:cubicBezTo>
                    <a:pt x="1803" y="1211"/>
                    <a:pt x="1524" y="1748"/>
                    <a:pt x="1918" y="2173"/>
                  </a:cubicBezTo>
                  <a:cubicBezTo>
                    <a:pt x="2063" y="2318"/>
                    <a:pt x="2272" y="2401"/>
                    <a:pt x="2483" y="2401"/>
                  </a:cubicBezTo>
                  <a:cubicBezTo>
                    <a:pt x="2558" y="2401"/>
                    <a:pt x="2632" y="2391"/>
                    <a:pt x="2705" y="2369"/>
                  </a:cubicBezTo>
                  <a:cubicBezTo>
                    <a:pt x="2737" y="2369"/>
                    <a:pt x="2770" y="2369"/>
                    <a:pt x="2803" y="2353"/>
                  </a:cubicBezTo>
                  <a:lnTo>
                    <a:pt x="2869" y="2337"/>
                  </a:lnTo>
                  <a:lnTo>
                    <a:pt x="2901" y="2320"/>
                  </a:lnTo>
                  <a:cubicBezTo>
                    <a:pt x="3049" y="2255"/>
                    <a:pt x="3180" y="2140"/>
                    <a:pt x="3278" y="2009"/>
                  </a:cubicBezTo>
                  <a:cubicBezTo>
                    <a:pt x="3606" y="1550"/>
                    <a:pt x="3557" y="911"/>
                    <a:pt x="3164" y="501"/>
                  </a:cubicBezTo>
                  <a:cubicBezTo>
                    <a:pt x="2891" y="163"/>
                    <a:pt x="2460" y="1"/>
                    <a:pt x="200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8" name="Google Shape;2688;p2"/>
            <p:cNvSpPr/>
            <p:nvPr/>
          </p:nvSpPr>
          <p:spPr>
            <a:xfrm>
              <a:off x="1337975" y="3900300"/>
              <a:ext cx="161475" cy="92725"/>
            </a:xfrm>
            <a:custGeom>
              <a:avLst/>
              <a:gdLst/>
              <a:ahLst/>
              <a:cxnLst/>
              <a:rect l="l" t="t" r="r" b="b"/>
              <a:pathLst>
                <a:path w="6459" h="3709" extrusionOk="0">
                  <a:moveTo>
                    <a:pt x="5511" y="1"/>
                  </a:moveTo>
                  <a:cubicBezTo>
                    <a:pt x="5261" y="1"/>
                    <a:pt x="4964" y="45"/>
                    <a:pt x="4623" y="168"/>
                  </a:cubicBezTo>
                  <a:cubicBezTo>
                    <a:pt x="3779" y="468"/>
                    <a:pt x="2592" y="1030"/>
                    <a:pt x="1426" y="1030"/>
                  </a:cubicBezTo>
                  <a:cubicBezTo>
                    <a:pt x="938" y="1030"/>
                    <a:pt x="454" y="932"/>
                    <a:pt x="0" y="676"/>
                  </a:cubicBezTo>
                  <a:lnTo>
                    <a:pt x="0" y="676"/>
                  </a:lnTo>
                  <a:cubicBezTo>
                    <a:pt x="0" y="676"/>
                    <a:pt x="567" y="1334"/>
                    <a:pt x="1344" y="1334"/>
                  </a:cubicBezTo>
                  <a:cubicBezTo>
                    <a:pt x="1371" y="1334"/>
                    <a:pt x="1399" y="1333"/>
                    <a:pt x="1426" y="1331"/>
                  </a:cubicBezTo>
                  <a:cubicBezTo>
                    <a:pt x="1951" y="1295"/>
                    <a:pt x="2176" y="1159"/>
                    <a:pt x="2310" y="1159"/>
                  </a:cubicBezTo>
                  <a:cubicBezTo>
                    <a:pt x="2357" y="1159"/>
                    <a:pt x="2393" y="1175"/>
                    <a:pt x="2426" y="1217"/>
                  </a:cubicBezTo>
                  <a:cubicBezTo>
                    <a:pt x="2487" y="1314"/>
                    <a:pt x="2394" y="1367"/>
                    <a:pt x="2254" y="1367"/>
                  </a:cubicBezTo>
                  <a:cubicBezTo>
                    <a:pt x="2206" y="1367"/>
                    <a:pt x="2153" y="1360"/>
                    <a:pt x="2098" y="1348"/>
                  </a:cubicBezTo>
                  <a:cubicBezTo>
                    <a:pt x="2045" y="1330"/>
                    <a:pt x="1990" y="1321"/>
                    <a:pt x="1936" y="1321"/>
                  </a:cubicBezTo>
                  <a:cubicBezTo>
                    <a:pt x="1840" y="1321"/>
                    <a:pt x="1746" y="1350"/>
                    <a:pt x="1672" y="1413"/>
                  </a:cubicBezTo>
                  <a:cubicBezTo>
                    <a:pt x="1497" y="1573"/>
                    <a:pt x="1708" y="2087"/>
                    <a:pt x="1361" y="2087"/>
                  </a:cubicBezTo>
                  <a:cubicBezTo>
                    <a:pt x="1351" y="2087"/>
                    <a:pt x="1340" y="2086"/>
                    <a:pt x="1328" y="2085"/>
                  </a:cubicBezTo>
                  <a:lnTo>
                    <a:pt x="1328" y="2085"/>
                  </a:lnTo>
                  <a:cubicBezTo>
                    <a:pt x="1328" y="2085"/>
                    <a:pt x="1617" y="2459"/>
                    <a:pt x="2048" y="2459"/>
                  </a:cubicBezTo>
                  <a:cubicBezTo>
                    <a:pt x="2188" y="2459"/>
                    <a:pt x="2343" y="2419"/>
                    <a:pt x="2508" y="2315"/>
                  </a:cubicBezTo>
                  <a:cubicBezTo>
                    <a:pt x="3180" y="1872"/>
                    <a:pt x="2803" y="1381"/>
                    <a:pt x="3066" y="1249"/>
                  </a:cubicBezTo>
                  <a:cubicBezTo>
                    <a:pt x="3109" y="1226"/>
                    <a:pt x="3151" y="1216"/>
                    <a:pt x="3190" y="1216"/>
                  </a:cubicBezTo>
                  <a:cubicBezTo>
                    <a:pt x="3373" y="1216"/>
                    <a:pt x="3484" y="1446"/>
                    <a:pt x="3295" y="1676"/>
                  </a:cubicBezTo>
                  <a:cubicBezTo>
                    <a:pt x="3066" y="1938"/>
                    <a:pt x="2213" y="2889"/>
                    <a:pt x="3557" y="3708"/>
                  </a:cubicBezTo>
                  <a:cubicBezTo>
                    <a:pt x="3557" y="3708"/>
                    <a:pt x="3377" y="3249"/>
                    <a:pt x="3738" y="3085"/>
                  </a:cubicBezTo>
                  <a:cubicBezTo>
                    <a:pt x="4098" y="2921"/>
                    <a:pt x="4803" y="2708"/>
                    <a:pt x="4705" y="2200"/>
                  </a:cubicBezTo>
                  <a:cubicBezTo>
                    <a:pt x="4606" y="1708"/>
                    <a:pt x="4246" y="954"/>
                    <a:pt x="4836" y="512"/>
                  </a:cubicBezTo>
                  <a:cubicBezTo>
                    <a:pt x="5192" y="242"/>
                    <a:pt x="5497" y="142"/>
                    <a:pt x="5802" y="142"/>
                  </a:cubicBezTo>
                  <a:cubicBezTo>
                    <a:pt x="6015" y="142"/>
                    <a:pt x="6229" y="192"/>
                    <a:pt x="6459" y="266"/>
                  </a:cubicBezTo>
                  <a:cubicBezTo>
                    <a:pt x="6459" y="266"/>
                    <a:pt x="6127" y="1"/>
                    <a:pt x="551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9" name="Google Shape;2689;p2"/>
            <p:cNvSpPr/>
            <p:nvPr/>
          </p:nvSpPr>
          <p:spPr>
            <a:xfrm>
              <a:off x="1367875" y="3808375"/>
              <a:ext cx="90175" cy="63350"/>
            </a:xfrm>
            <a:custGeom>
              <a:avLst/>
              <a:gdLst/>
              <a:ahLst/>
              <a:cxnLst/>
              <a:rect l="l" t="t" r="r" b="b"/>
              <a:pathLst>
                <a:path w="3607" h="2534" extrusionOk="0">
                  <a:moveTo>
                    <a:pt x="1087" y="1"/>
                  </a:moveTo>
                  <a:cubicBezTo>
                    <a:pt x="497" y="1"/>
                    <a:pt x="1" y="124"/>
                    <a:pt x="1" y="124"/>
                  </a:cubicBezTo>
                  <a:cubicBezTo>
                    <a:pt x="1" y="124"/>
                    <a:pt x="952" y="206"/>
                    <a:pt x="1197" y="550"/>
                  </a:cubicBezTo>
                  <a:cubicBezTo>
                    <a:pt x="1361" y="747"/>
                    <a:pt x="1427" y="1025"/>
                    <a:pt x="1345" y="1271"/>
                  </a:cubicBezTo>
                  <a:cubicBezTo>
                    <a:pt x="1296" y="1501"/>
                    <a:pt x="1181" y="2156"/>
                    <a:pt x="2214" y="2156"/>
                  </a:cubicBezTo>
                  <a:cubicBezTo>
                    <a:pt x="3246" y="2173"/>
                    <a:pt x="3082" y="2533"/>
                    <a:pt x="3082" y="2533"/>
                  </a:cubicBezTo>
                  <a:cubicBezTo>
                    <a:pt x="3082" y="2533"/>
                    <a:pt x="3607" y="1763"/>
                    <a:pt x="2738" y="616"/>
                  </a:cubicBezTo>
                  <a:cubicBezTo>
                    <a:pt x="2361" y="124"/>
                    <a:pt x="1677" y="1"/>
                    <a:pt x="108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0" name="Google Shape;2690;p2"/>
            <p:cNvSpPr/>
            <p:nvPr/>
          </p:nvSpPr>
          <p:spPr>
            <a:xfrm>
              <a:off x="1332225" y="3741800"/>
              <a:ext cx="56575" cy="66825"/>
            </a:xfrm>
            <a:custGeom>
              <a:avLst/>
              <a:gdLst/>
              <a:ahLst/>
              <a:cxnLst/>
              <a:rect l="l" t="t" r="r" b="b"/>
              <a:pathLst>
                <a:path w="2263" h="2673" extrusionOk="0">
                  <a:moveTo>
                    <a:pt x="1132" y="0"/>
                  </a:moveTo>
                  <a:lnTo>
                    <a:pt x="1132" y="0"/>
                  </a:lnTo>
                  <a:cubicBezTo>
                    <a:pt x="837" y="164"/>
                    <a:pt x="738" y="705"/>
                    <a:pt x="804" y="1443"/>
                  </a:cubicBezTo>
                  <a:cubicBezTo>
                    <a:pt x="870" y="2180"/>
                    <a:pt x="1" y="2623"/>
                    <a:pt x="1" y="2623"/>
                  </a:cubicBezTo>
                  <a:cubicBezTo>
                    <a:pt x="591" y="2410"/>
                    <a:pt x="1771" y="2672"/>
                    <a:pt x="2017" y="2016"/>
                  </a:cubicBezTo>
                  <a:cubicBezTo>
                    <a:pt x="2263" y="1361"/>
                    <a:pt x="1640" y="935"/>
                    <a:pt x="1279" y="738"/>
                  </a:cubicBezTo>
                  <a:cubicBezTo>
                    <a:pt x="919" y="541"/>
                    <a:pt x="1132" y="0"/>
                    <a:pt x="11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1" name="Google Shape;2691;p2"/>
            <p:cNvSpPr/>
            <p:nvPr/>
          </p:nvSpPr>
          <p:spPr>
            <a:xfrm>
              <a:off x="1247825" y="3770900"/>
              <a:ext cx="79525" cy="107375"/>
            </a:xfrm>
            <a:custGeom>
              <a:avLst/>
              <a:gdLst/>
              <a:ahLst/>
              <a:cxnLst/>
              <a:rect l="l" t="t" r="r" b="b"/>
              <a:pathLst>
                <a:path w="3181" h="4295" extrusionOk="0">
                  <a:moveTo>
                    <a:pt x="2803" y="0"/>
                  </a:moveTo>
                  <a:cubicBezTo>
                    <a:pt x="2725" y="78"/>
                    <a:pt x="2606" y="125"/>
                    <a:pt x="2487" y="125"/>
                  </a:cubicBezTo>
                  <a:cubicBezTo>
                    <a:pt x="2456" y="125"/>
                    <a:pt x="2424" y="122"/>
                    <a:pt x="2393" y="115"/>
                  </a:cubicBezTo>
                  <a:cubicBezTo>
                    <a:pt x="2339" y="104"/>
                    <a:pt x="2262" y="96"/>
                    <a:pt x="2172" y="96"/>
                  </a:cubicBezTo>
                  <a:cubicBezTo>
                    <a:pt x="1851" y="96"/>
                    <a:pt x="1370" y="202"/>
                    <a:pt x="1230" y="689"/>
                  </a:cubicBezTo>
                  <a:cubicBezTo>
                    <a:pt x="1049" y="1295"/>
                    <a:pt x="1197" y="1688"/>
                    <a:pt x="1410" y="1869"/>
                  </a:cubicBezTo>
                  <a:cubicBezTo>
                    <a:pt x="1623" y="2065"/>
                    <a:pt x="1623" y="2426"/>
                    <a:pt x="1475" y="2492"/>
                  </a:cubicBezTo>
                  <a:cubicBezTo>
                    <a:pt x="1438" y="2509"/>
                    <a:pt x="1401" y="2516"/>
                    <a:pt x="1366" y="2516"/>
                  </a:cubicBezTo>
                  <a:cubicBezTo>
                    <a:pt x="1198" y="2516"/>
                    <a:pt x="1066" y="2343"/>
                    <a:pt x="1148" y="2180"/>
                  </a:cubicBezTo>
                  <a:cubicBezTo>
                    <a:pt x="1221" y="1946"/>
                    <a:pt x="1045" y="1711"/>
                    <a:pt x="819" y="1711"/>
                  </a:cubicBezTo>
                  <a:cubicBezTo>
                    <a:pt x="793" y="1711"/>
                    <a:pt x="766" y="1714"/>
                    <a:pt x="738" y="1721"/>
                  </a:cubicBezTo>
                  <a:cubicBezTo>
                    <a:pt x="677" y="1729"/>
                    <a:pt x="623" y="1733"/>
                    <a:pt x="575" y="1733"/>
                  </a:cubicBezTo>
                  <a:cubicBezTo>
                    <a:pt x="413" y="1733"/>
                    <a:pt x="317" y="1687"/>
                    <a:pt x="279" y="1574"/>
                  </a:cubicBezTo>
                  <a:lnTo>
                    <a:pt x="279" y="1574"/>
                  </a:lnTo>
                  <a:cubicBezTo>
                    <a:pt x="279" y="1574"/>
                    <a:pt x="0" y="2475"/>
                    <a:pt x="689" y="2918"/>
                  </a:cubicBezTo>
                  <a:cubicBezTo>
                    <a:pt x="1377" y="3344"/>
                    <a:pt x="1738" y="4032"/>
                    <a:pt x="2131" y="4295"/>
                  </a:cubicBezTo>
                  <a:cubicBezTo>
                    <a:pt x="2131" y="4295"/>
                    <a:pt x="1525" y="3344"/>
                    <a:pt x="2082" y="2475"/>
                  </a:cubicBezTo>
                  <a:cubicBezTo>
                    <a:pt x="2639" y="1606"/>
                    <a:pt x="3180" y="1328"/>
                    <a:pt x="280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2" name="Google Shape;2692;p2"/>
            <p:cNvSpPr/>
            <p:nvPr/>
          </p:nvSpPr>
          <p:spPr>
            <a:xfrm>
              <a:off x="1142925" y="3612200"/>
              <a:ext cx="202850" cy="202150"/>
            </a:xfrm>
            <a:custGeom>
              <a:avLst/>
              <a:gdLst/>
              <a:ahLst/>
              <a:cxnLst/>
              <a:rect l="l" t="t" r="r" b="b"/>
              <a:pathLst>
                <a:path w="8114" h="8086" extrusionOk="0">
                  <a:moveTo>
                    <a:pt x="2382" y="1"/>
                  </a:moveTo>
                  <a:cubicBezTo>
                    <a:pt x="2282" y="1"/>
                    <a:pt x="2181" y="8"/>
                    <a:pt x="2082" y="21"/>
                  </a:cubicBezTo>
                  <a:cubicBezTo>
                    <a:pt x="754" y="169"/>
                    <a:pt x="0" y="1972"/>
                    <a:pt x="787" y="3234"/>
                  </a:cubicBezTo>
                  <a:cubicBezTo>
                    <a:pt x="1376" y="4191"/>
                    <a:pt x="2454" y="4473"/>
                    <a:pt x="3428" y="4473"/>
                  </a:cubicBezTo>
                  <a:cubicBezTo>
                    <a:pt x="3538" y="4473"/>
                    <a:pt x="3647" y="4470"/>
                    <a:pt x="3754" y="4463"/>
                  </a:cubicBezTo>
                  <a:cubicBezTo>
                    <a:pt x="3950" y="4463"/>
                    <a:pt x="4196" y="4430"/>
                    <a:pt x="4442" y="4398"/>
                  </a:cubicBezTo>
                  <a:cubicBezTo>
                    <a:pt x="4442" y="4398"/>
                    <a:pt x="4638" y="4367"/>
                    <a:pt x="4932" y="4367"/>
                  </a:cubicBezTo>
                  <a:cubicBezTo>
                    <a:pt x="5419" y="4367"/>
                    <a:pt x="6177" y="4450"/>
                    <a:pt x="6770" y="4889"/>
                  </a:cubicBezTo>
                  <a:cubicBezTo>
                    <a:pt x="7163" y="5234"/>
                    <a:pt x="7425" y="5692"/>
                    <a:pt x="7507" y="6217"/>
                  </a:cubicBezTo>
                  <a:cubicBezTo>
                    <a:pt x="7507" y="6217"/>
                    <a:pt x="7671" y="7414"/>
                    <a:pt x="7097" y="8053"/>
                  </a:cubicBezTo>
                  <a:lnTo>
                    <a:pt x="7065" y="8086"/>
                  </a:lnTo>
                  <a:cubicBezTo>
                    <a:pt x="7065" y="8086"/>
                    <a:pt x="8114" y="7577"/>
                    <a:pt x="7983" y="5971"/>
                  </a:cubicBezTo>
                  <a:cubicBezTo>
                    <a:pt x="7874" y="4655"/>
                    <a:pt x="6811" y="4001"/>
                    <a:pt x="5471" y="4001"/>
                  </a:cubicBezTo>
                  <a:cubicBezTo>
                    <a:pt x="5193" y="4001"/>
                    <a:pt x="4902" y="4030"/>
                    <a:pt x="4606" y="4086"/>
                  </a:cubicBezTo>
                  <a:cubicBezTo>
                    <a:pt x="4104" y="4187"/>
                    <a:pt x="3652" y="4237"/>
                    <a:pt x="3245" y="4237"/>
                  </a:cubicBezTo>
                  <a:cubicBezTo>
                    <a:pt x="2722" y="4237"/>
                    <a:pt x="2272" y="4154"/>
                    <a:pt x="1885" y="3988"/>
                  </a:cubicBezTo>
                  <a:cubicBezTo>
                    <a:pt x="1492" y="3807"/>
                    <a:pt x="1147" y="3512"/>
                    <a:pt x="918" y="3135"/>
                  </a:cubicBezTo>
                  <a:cubicBezTo>
                    <a:pt x="197" y="1988"/>
                    <a:pt x="885" y="300"/>
                    <a:pt x="2098" y="152"/>
                  </a:cubicBezTo>
                  <a:cubicBezTo>
                    <a:pt x="2199" y="138"/>
                    <a:pt x="2302" y="130"/>
                    <a:pt x="2403" y="130"/>
                  </a:cubicBezTo>
                  <a:cubicBezTo>
                    <a:pt x="2877" y="130"/>
                    <a:pt x="3333" y="290"/>
                    <a:pt x="3590" y="628"/>
                  </a:cubicBezTo>
                  <a:cubicBezTo>
                    <a:pt x="3885" y="1021"/>
                    <a:pt x="3934" y="1545"/>
                    <a:pt x="3721" y="1988"/>
                  </a:cubicBezTo>
                  <a:cubicBezTo>
                    <a:pt x="3576" y="2330"/>
                    <a:pt x="3252" y="2535"/>
                    <a:pt x="2901" y="2535"/>
                  </a:cubicBezTo>
                  <a:cubicBezTo>
                    <a:pt x="2815" y="2535"/>
                    <a:pt x="2727" y="2522"/>
                    <a:pt x="2639" y="2496"/>
                  </a:cubicBezTo>
                  <a:cubicBezTo>
                    <a:pt x="2196" y="2398"/>
                    <a:pt x="2016" y="1955"/>
                    <a:pt x="2360" y="1906"/>
                  </a:cubicBezTo>
                  <a:cubicBezTo>
                    <a:pt x="2770" y="1841"/>
                    <a:pt x="2852" y="1496"/>
                    <a:pt x="2705" y="1201"/>
                  </a:cubicBezTo>
                  <a:cubicBezTo>
                    <a:pt x="2645" y="1082"/>
                    <a:pt x="2513" y="1016"/>
                    <a:pt x="2370" y="1016"/>
                  </a:cubicBezTo>
                  <a:cubicBezTo>
                    <a:pt x="2160" y="1016"/>
                    <a:pt x="1927" y="1158"/>
                    <a:pt x="1869" y="1480"/>
                  </a:cubicBezTo>
                  <a:cubicBezTo>
                    <a:pt x="1819" y="1759"/>
                    <a:pt x="1885" y="2037"/>
                    <a:pt x="2082" y="2234"/>
                  </a:cubicBezTo>
                  <a:cubicBezTo>
                    <a:pt x="2250" y="2427"/>
                    <a:pt x="2587" y="2591"/>
                    <a:pt x="2932" y="2591"/>
                  </a:cubicBezTo>
                  <a:cubicBezTo>
                    <a:pt x="3260" y="2591"/>
                    <a:pt x="3595" y="2444"/>
                    <a:pt x="3803" y="2037"/>
                  </a:cubicBezTo>
                  <a:cubicBezTo>
                    <a:pt x="4032" y="1562"/>
                    <a:pt x="4000" y="988"/>
                    <a:pt x="3688" y="562"/>
                  </a:cubicBezTo>
                  <a:cubicBezTo>
                    <a:pt x="3400" y="178"/>
                    <a:pt x="2895" y="1"/>
                    <a:pt x="23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3" name="Google Shape;2693;p2"/>
            <p:cNvSpPr/>
            <p:nvPr/>
          </p:nvSpPr>
          <p:spPr>
            <a:xfrm>
              <a:off x="1175275" y="3728400"/>
              <a:ext cx="116825" cy="59725"/>
            </a:xfrm>
            <a:custGeom>
              <a:avLst/>
              <a:gdLst/>
              <a:ahLst/>
              <a:cxnLst/>
              <a:rect l="l" t="t" r="r" b="b"/>
              <a:pathLst>
                <a:path w="4673" h="2389" extrusionOk="0">
                  <a:moveTo>
                    <a:pt x="3580" y="0"/>
                  </a:moveTo>
                  <a:cubicBezTo>
                    <a:pt x="3284" y="0"/>
                    <a:pt x="2935" y="41"/>
                    <a:pt x="2542" y="159"/>
                  </a:cubicBezTo>
                  <a:cubicBezTo>
                    <a:pt x="1980" y="326"/>
                    <a:pt x="1504" y="386"/>
                    <a:pt x="1114" y="386"/>
                  </a:cubicBezTo>
                  <a:cubicBezTo>
                    <a:pt x="581" y="386"/>
                    <a:pt x="209" y="273"/>
                    <a:pt x="1" y="159"/>
                  </a:cubicBezTo>
                  <a:lnTo>
                    <a:pt x="1" y="159"/>
                  </a:lnTo>
                  <a:cubicBezTo>
                    <a:pt x="132" y="274"/>
                    <a:pt x="263" y="389"/>
                    <a:pt x="378" y="536"/>
                  </a:cubicBezTo>
                  <a:cubicBezTo>
                    <a:pt x="453" y="641"/>
                    <a:pt x="597" y="1392"/>
                    <a:pt x="1187" y="1392"/>
                  </a:cubicBezTo>
                  <a:cubicBezTo>
                    <a:pt x="1241" y="1392"/>
                    <a:pt x="1299" y="1386"/>
                    <a:pt x="1361" y="1372"/>
                  </a:cubicBezTo>
                  <a:cubicBezTo>
                    <a:pt x="2083" y="1225"/>
                    <a:pt x="1952" y="766"/>
                    <a:pt x="2427" y="618"/>
                  </a:cubicBezTo>
                  <a:cubicBezTo>
                    <a:pt x="2519" y="590"/>
                    <a:pt x="2597" y="578"/>
                    <a:pt x="2662" y="578"/>
                  </a:cubicBezTo>
                  <a:cubicBezTo>
                    <a:pt x="2932" y="578"/>
                    <a:pt x="2975" y="785"/>
                    <a:pt x="2869" y="864"/>
                  </a:cubicBezTo>
                  <a:cubicBezTo>
                    <a:pt x="2814" y="899"/>
                    <a:pt x="2761" y="910"/>
                    <a:pt x="2706" y="910"/>
                  </a:cubicBezTo>
                  <a:cubicBezTo>
                    <a:pt x="2632" y="910"/>
                    <a:pt x="2554" y="890"/>
                    <a:pt x="2460" y="881"/>
                  </a:cubicBezTo>
                  <a:cubicBezTo>
                    <a:pt x="2445" y="878"/>
                    <a:pt x="2428" y="876"/>
                    <a:pt x="2410" y="876"/>
                  </a:cubicBezTo>
                  <a:cubicBezTo>
                    <a:pt x="2206" y="876"/>
                    <a:pt x="1817" y="1047"/>
                    <a:pt x="1968" y="1438"/>
                  </a:cubicBezTo>
                  <a:cubicBezTo>
                    <a:pt x="2132" y="1880"/>
                    <a:pt x="2378" y="2241"/>
                    <a:pt x="2115" y="2389"/>
                  </a:cubicBezTo>
                  <a:cubicBezTo>
                    <a:pt x="2115" y="2389"/>
                    <a:pt x="3033" y="2389"/>
                    <a:pt x="3345" y="2126"/>
                  </a:cubicBezTo>
                  <a:cubicBezTo>
                    <a:pt x="3705" y="1864"/>
                    <a:pt x="3853" y="1405"/>
                    <a:pt x="3722" y="995"/>
                  </a:cubicBezTo>
                  <a:cubicBezTo>
                    <a:pt x="3623" y="501"/>
                    <a:pt x="3938" y="201"/>
                    <a:pt x="4425" y="201"/>
                  </a:cubicBezTo>
                  <a:cubicBezTo>
                    <a:pt x="4504" y="201"/>
                    <a:pt x="4586" y="209"/>
                    <a:pt x="4672" y="225"/>
                  </a:cubicBezTo>
                  <a:cubicBezTo>
                    <a:pt x="4672" y="225"/>
                    <a:pt x="4271" y="0"/>
                    <a:pt x="358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4" name="Google Shape;2694;p2"/>
            <p:cNvSpPr/>
            <p:nvPr/>
          </p:nvSpPr>
          <p:spPr>
            <a:xfrm>
              <a:off x="1204800" y="3618850"/>
              <a:ext cx="80750" cy="84125"/>
            </a:xfrm>
            <a:custGeom>
              <a:avLst/>
              <a:gdLst/>
              <a:ahLst/>
              <a:cxnLst/>
              <a:rect l="l" t="t" r="r" b="b"/>
              <a:pathLst>
                <a:path w="3230" h="3365" extrusionOk="0">
                  <a:moveTo>
                    <a:pt x="1262" y="1"/>
                  </a:moveTo>
                  <a:lnTo>
                    <a:pt x="1262" y="1"/>
                  </a:lnTo>
                  <a:cubicBezTo>
                    <a:pt x="1688" y="444"/>
                    <a:pt x="1836" y="1083"/>
                    <a:pt x="1639" y="1656"/>
                  </a:cubicBezTo>
                  <a:cubicBezTo>
                    <a:pt x="1410" y="2418"/>
                    <a:pt x="886" y="2618"/>
                    <a:pt x="436" y="2618"/>
                  </a:cubicBezTo>
                  <a:cubicBezTo>
                    <a:pt x="276" y="2618"/>
                    <a:pt x="125" y="2592"/>
                    <a:pt x="0" y="2558"/>
                  </a:cubicBezTo>
                  <a:lnTo>
                    <a:pt x="0" y="2558"/>
                  </a:lnTo>
                  <a:cubicBezTo>
                    <a:pt x="0" y="2558"/>
                    <a:pt x="244" y="3365"/>
                    <a:pt x="1009" y="3365"/>
                  </a:cubicBezTo>
                  <a:cubicBezTo>
                    <a:pt x="1038" y="3365"/>
                    <a:pt x="1068" y="3364"/>
                    <a:pt x="1098" y="3361"/>
                  </a:cubicBezTo>
                  <a:cubicBezTo>
                    <a:pt x="1951" y="3296"/>
                    <a:pt x="1902" y="2640"/>
                    <a:pt x="1885" y="2361"/>
                  </a:cubicBezTo>
                  <a:cubicBezTo>
                    <a:pt x="1885" y="2083"/>
                    <a:pt x="1869" y="1853"/>
                    <a:pt x="1967" y="1853"/>
                  </a:cubicBezTo>
                  <a:cubicBezTo>
                    <a:pt x="2082" y="1853"/>
                    <a:pt x="2115" y="1952"/>
                    <a:pt x="2049" y="2148"/>
                  </a:cubicBezTo>
                  <a:cubicBezTo>
                    <a:pt x="1983" y="2345"/>
                    <a:pt x="1836" y="2984"/>
                    <a:pt x="2934" y="3099"/>
                  </a:cubicBezTo>
                  <a:cubicBezTo>
                    <a:pt x="2787" y="3001"/>
                    <a:pt x="2770" y="2820"/>
                    <a:pt x="2869" y="2689"/>
                  </a:cubicBezTo>
                  <a:cubicBezTo>
                    <a:pt x="3016" y="2427"/>
                    <a:pt x="3229" y="1984"/>
                    <a:pt x="2508" y="1361"/>
                  </a:cubicBezTo>
                  <a:cubicBezTo>
                    <a:pt x="1770" y="739"/>
                    <a:pt x="1705" y="296"/>
                    <a:pt x="12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5" name="Google Shape;2695;p2"/>
            <p:cNvSpPr/>
            <p:nvPr/>
          </p:nvSpPr>
          <p:spPr>
            <a:xfrm>
              <a:off x="1122025" y="3499700"/>
              <a:ext cx="47950" cy="191725"/>
            </a:xfrm>
            <a:custGeom>
              <a:avLst/>
              <a:gdLst/>
              <a:ahLst/>
              <a:cxnLst/>
              <a:rect l="l" t="t" r="r" b="b"/>
              <a:pathLst>
                <a:path w="1918" h="7669" extrusionOk="0">
                  <a:moveTo>
                    <a:pt x="631" y="0"/>
                  </a:moveTo>
                  <a:cubicBezTo>
                    <a:pt x="561" y="0"/>
                    <a:pt x="487" y="18"/>
                    <a:pt x="410" y="63"/>
                  </a:cubicBezTo>
                  <a:cubicBezTo>
                    <a:pt x="0" y="292"/>
                    <a:pt x="328" y="833"/>
                    <a:pt x="590" y="1095"/>
                  </a:cubicBezTo>
                  <a:cubicBezTo>
                    <a:pt x="852" y="1358"/>
                    <a:pt x="869" y="2636"/>
                    <a:pt x="738" y="3997"/>
                  </a:cubicBezTo>
                  <a:cubicBezTo>
                    <a:pt x="607" y="5357"/>
                    <a:pt x="754" y="7127"/>
                    <a:pt x="1459" y="7668"/>
                  </a:cubicBezTo>
                  <a:cubicBezTo>
                    <a:pt x="1459" y="7668"/>
                    <a:pt x="803" y="7045"/>
                    <a:pt x="951" y="5177"/>
                  </a:cubicBezTo>
                  <a:cubicBezTo>
                    <a:pt x="1098" y="3292"/>
                    <a:pt x="1918" y="1505"/>
                    <a:pt x="1180" y="374"/>
                  </a:cubicBezTo>
                  <a:cubicBezTo>
                    <a:pt x="1180" y="374"/>
                    <a:pt x="949" y="0"/>
                    <a:pt x="63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6" name="Google Shape;2696;p2"/>
            <p:cNvSpPr/>
            <p:nvPr/>
          </p:nvSpPr>
          <p:spPr>
            <a:xfrm>
              <a:off x="1002350" y="3474650"/>
              <a:ext cx="213525" cy="254475"/>
            </a:xfrm>
            <a:custGeom>
              <a:avLst/>
              <a:gdLst/>
              <a:ahLst/>
              <a:cxnLst/>
              <a:rect l="l" t="t" r="r" b="b"/>
              <a:pathLst>
                <a:path w="8541" h="10179" extrusionOk="0">
                  <a:moveTo>
                    <a:pt x="2273" y="0"/>
                  </a:moveTo>
                  <a:cubicBezTo>
                    <a:pt x="1359" y="0"/>
                    <a:pt x="512" y="449"/>
                    <a:pt x="296" y="1163"/>
                  </a:cubicBezTo>
                  <a:cubicBezTo>
                    <a:pt x="1" y="1966"/>
                    <a:pt x="411" y="2671"/>
                    <a:pt x="820" y="2884"/>
                  </a:cubicBezTo>
                  <a:cubicBezTo>
                    <a:pt x="1045" y="3036"/>
                    <a:pt x="1305" y="3101"/>
                    <a:pt x="1559" y="3101"/>
                  </a:cubicBezTo>
                  <a:cubicBezTo>
                    <a:pt x="2101" y="3101"/>
                    <a:pt x="2616" y="2805"/>
                    <a:pt x="2705" y="2425"/>
                  </a:cubicBezTo>
                  <a:cubicBezTo>
                    <a:pt x="2849" y="2036"/>
                    <a:pt x="2551" y="1648"/>
                    <a:pt x="2165" y="1648"/>
                  </a:cubicBezTo>
                  <a:cubicBezTo>
                    <a:pt x="2112" y="1648"/>
                    <a:pt x="2056" y="1655"/>
                    <a:pt x="2001" y="1671"/>
                  </a:cubicBezTo>
                  <a:cubicBezTo>
                    <a:pt x="1673" y="1737"/>
                    <a:pt x="1476" y="2081"/>
                    <a:pt x="1607" y="2376"/>
                  </a:cubicBezTo>
                  <a:cubicBezTo>
                    <a:pt x="1690" y="2625"/>
                    <a:pt x="1945" y="2660"/>
                    <a:pt x="2080" y="2660"/>
                  </a:cubicBezTo>
                  <a:cubicBezTo>
                    <a:pt x="2131" y="2660"/>
                    <a:pt x="2164" y="2655"/>
                    <a:pt x="2164" y="2655"/>
                  </a:cubicBezTo>
                  <a:lnTo>
                    <a:pt x="2164" y="2655"/>
                  </a:lnTo>
                  <a:cubicBezTo>
                    <a:pt x="2099" y="2832"/>
                    <a:pt x="1885" y="2961"/>
                    <a:pt x="1625" y="2961"/>
                  </a:cubicBezTo>
                  <a:cubicBezTo>
                    <a:pt x="1428" y="2961"/>
                    <a:pt x="1205" y="2887"/>
                    <a:pt x="1001" y="2704"/>
                  </a:cubicBezTo>
                  <a:cubicBezTo>
                    <a:pt x="575" y="2327"/>
                    <a:pt x="476" y="1081"/>
                    <a:pt x="1197" y="507"/>
                  </a:cubicBezTo>
                  <a:cubicBezTo>
                    <a:pt x="1522" y="272"/>
                    <a:pt x="1912" y="142"/>
                    <a:pt x="2309" y="142"/>
                  </a:cubicBezTo>
                  <a:cubicBezTo>
                    <a:pt x="2354" y="142"/>
                    <a:pt x="2398" y="143"/>
                    <a:pt x="2443" y="147"/>
                  </a:cubicBezTo>
                  <a:cubicBezTo>
                    <a:pt x="2574" y="147"/>
                    <a:pt x="2705" y="180"/>
                    <a:pt x="2837" y="212"/>
                  </a:cubicBezTo>
                  <a:cubicBezTo>
                    <a:pt x="3935" y="458"/>
                    <a:pt x="4640" y="1638"/>
                    <a:pt x="4885" y="2868"/>
                  </a:cubicBezTo>
                  <a:cubicBezTo>
                    <a:pt x="5115" y="4097"/>
                    <a:pt x="4885" y="5359"/>
                    <a:pt x="4951" y="6474"/>
                  </a:cubicBezTo>
                  <a:cubicBezTo>
                    <a:pt x="4902" y="7506"/>
                    <a:pt x="5295" y="8490"/>
                    <a:pt x="6033" y="9195"/>
                  </a:cubicBezTo>
                  <a:cubicBezTo>
                    <a:pt x="6738" y="9801"/>
                    <a:pt x="7623" y="10145"/>
                    <a:pt x="8541" y="10178"/>
                  </a:cubicBezTo>
                  <a:cubicBezTo>
                    <a:pt x="7639" y="10113"/>
                    <a:pt x="6770" y="9752"/>
                    <a:pt x="6098" y="9129"/>
                  </a:cubicBezTo>
                  <a:cubicBezTo>
                    <a:pt x="5394" y="8441"/>
                    <a:pt x="5017" y="7474"/>
                    <a:pt x="5082" y="6474"/>
                  </a:cubicBezTo>
                  <a:cubicBezTo>
                    <a:pt x="5033" y="5376"/>
                    <a:pt x="5279" y="4146"/>
                    <a:pt x="5033" y="2835"/>
                  </a:cubicBezTo>
                  <a:cubicBezTo>
                    <a:pt x="4803" y="1573"/>
                    <a:pt x="4049" y="327"/>
                    <a:pt x="2869" y="65"/>
                  </a:cubicBezTo>
                  <a:cubicBezTo>
                    <a:pt x="2671" y="21"/>
                    <a:pt x="2471" y="0"/>
                    <a:pt x="22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7" name="Google Shape;2697;p2"/>
            <p:cNvSpPr/>
            <p:nvPr/>
          </p:nvSpPr>
          <p:spPr>
            <a:xfrm>
              <a:off x="1051950" y="3510075"/>
              <a:ext cx="62725" cy="52850"/>
            </a:xfrm>
            <a:custGeom>
              <a:avLst/>
              <a:gdLst/>
              <a:ahLst/>
              <a:cxnLst/>
              <a:rect l="l" t="t" r="r" b="b"/>
              <a:pathLst>
                <a:path w="2509" h="2114" extrusionOk="0">
                  <a:moveTo>
                    <a:pt x="1807" y="1"/>
                  </a:moveTo>
                  <a:cubicBezTo>
                    <a:pt x="1334" y="1"/>
                    <a:pt x="1021" y="400"/>
                    <a:pt x="934" y="1090"/>
                  </a:cubicBezTo>
                  <a:cubicBezTo>
                    <a:pt x="855" y="1735"/>
                    <a:pt x="301" y="1799"/>
                    <a:pt x="85" y="1799"/>
                  </a:cubicBezTo>
                  <a:cubicBezTo>
                    <a:pt x="33" y="1799"/>
                    <a:pt x="0" y="1795"/>
                    <a:pt x="0" y="1795"/>
                  </a:cubicBezTo>
                  <a:lnTo>
                    <a:pt x="0" y="1795"/>
                  </a:lnTo>
                  <a:cubicBezTo>
                    <a:pt x="120" y="1860"/>
                    <a:pt x="694" y="2113"/>
                    <a:pt x="1230" y="2113"/>
                  </a:cubicBezTo>
                  <a:cubicBezTo>
                    <a:pt x="1501" y="2113"/>
                    <a:pt x="1763" y="2048"/>
                    <a:pt x="1951" y="1860"/>
                  </a:cubicBezTo>
                  <a:cubicBezTo>
                    <a:pt x="2508" y="1320"/>
                    <a:pt x="2115" y="615"/>
                    <a:pt x="1967" y="385"/>
                  </a:cubicBezTo>
                  <a:cubicBezTo>
                    <a:pt x="1869" y="271"/>
                    <a:pt x="1902" y="107"/>
                    <a:pt x="2016" y="25"/>
                  </a:cubicBezTo>
                  <a:cubicBezTo>
                    <a:pt x="1943" y="8"/>
                    <a:pt x="1874" y="1"/>
                    <a:pt x="180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8" name="Google Shape;2698;p2"/>
            <p:cNvSpPr/>
            <p:nvPr/>
          </p:nvSpPr>
          <p:spPr>
            <a:xfrm>
              <a:off x="990475" y="3513950"/>
              <a:ext cx="120900" cy="136900"/>
            </a:xfrm>
            <a:custGeom>
              <a:avLst/>
              <a:gdLst/>
              <a:ahLst/>
              <a:cxnLst/>
              <a:rect l="l" t="t" r="r" b="b"/>
              <a:pathLst>
                <a:path w="4836" h="5476" extrusionOk="0">
                  <a:moveTo>
                    <a:pt x="476" y="1"/>
                  </a:moveTo>
                  <a:lnTo>
                    <a:pt x="476" y="1"/>
                  </a:lnTo>
                  <a:cubicBezTo>
                    <a:pt x="0" y="820"/>
                    <a:pt x="230" y="2148"/>
                    <a:pt x="869" y="3033"/>
                  </a:cubicBezTo>
                  <a:cubicBezTo>
                    <a:pt x="1350" y="3716"/>
                    <a:pt x="2123" y="3794"/>
                    <a:pt x="2451" y="3794"/>
                  </a:cubicBezTo>
                  <a:cubicBezTo>
                    <a:pt x="2548" y="3794"/>
                    <a:pt x="2607" y="3787"/>
                    <a:pt x="2607" y="3787"/>
                  </a:cubicBezTo>
                  <a:cubicBezTo>
                    <a:pt x="2328" y="3705"/>
                    <a:pt x="2279" y="3377"/>
                    <a:pt x="2476" y="3148"/>
                  </a:cubicBezTo>
                  <a:cubicBezTo>
                    <a:pt x="2623" y="2984"/>
                    <a:pt x="2607" y="2722"/>
                    <a:pt x="2410" y="2607"/>
                  </a:cubicBezTo>
                  <a:cubicBezTo>
                    <a:pt x="2295" y="2558"/>
                    <a:pt x="2017" y="2345"/>
                    <a:pt x="2246" y="2197"/>
                  </a:cubicBezTo>
                  <a:cubicBezTo>
                    <a:pt x="2272" y="2182"/>
                    <a:pt x="2301" y="2175"/>
                    <a:pt x="2331" y="2175"/>
                  </a:cubicBezTo>
                  <a:cubicBezTo>
                    <a:pt x="2570" y="2175"/>
                    <a:pt x="2913" y="2607"/>
                    <a:pt x="2869" y="3115"/>
                  </a:cubicBezTo>
                  <a:cubicBezTo>
                    <a:pt x="2820" y="3705"/>
                    <a:pt x="3082" y="3869"/>
                    <a:pt x="3475" y="4148"/>
                  </a:cubicBezTo>
                  <a:cubicBezTo>
                    <a:pt x="3869" y="4426"/>
                    <a:pt x="3639" y="4951"/>
                    <a:pt x="3639" y="4951"/>
                  </a:cubicBezTo>
                  <a:cubicBezTo>
                    <a:pt x="4361" y="4541"/>
                    <a:pt x="4197" y="3869"/>
                    <a:pt x="4115" y="3722"/>
                  </a:cubicBezTo>
                  <a:cubicBezTo>
                    <a:pt x="4016" y="3574"/>
                    <a:pt x="3836" y="3312"/>
                    <a:pt x="4066" y="3213"/>
                  </a:cubicBezTo>
                  <a:cubicBezTo>
                    <a:pt x="4079" y="3208"/>
                    <a:pt x="4092" y="3205"/>
                    <a:pt x="4104" y="3205"/>
                  </a:cubicBezTo>
                  <a:cubicBezTo>
                    <a:pt x="4304" y="3205"/>
                    <a:pt x="4376" y="3926"/>
                    <a:pt x="4361" y="4574"/>
                  </a:cubicBezTo>
                  <a:cubicBezTo>
                    <a:pt x="4344" y="4935"/>
                    <a:pt x="4524" y="5279"/>
                    <a:pt x="4836" y="5475"/>
                  </a:cubicBezTo>
                  <a:cubicBezTo>
                    <a:pt x="4688" y="5148"/>
                    <a:pt x="4623" y="4803"/>
                    <a:pt x="4639" y="4459"/>
                  </a:cubicBezTo>
                  <a:cubicBezTo>
                    <a:pt x="4639" y="3935"/>
                    <a:pt x="4738" y="3017"/>
                    <a:pt x="3820" y="2410"/>
                  </a:cubicBezTo>
                  <a:cubicBezTo>
                    <a:pt x="2918" y="1787"/>
                    <a:pt x="1820" y="2050"/>
                    <a:pt x="1017" y="1492"/>
                  </a:cubicBezTo>
                  <a:cubicBezTo>
                    <a:pt x="558" y="1148"/>
                    <a:pt x="345" y="558"/>
                    <a:pt x="4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9" name="Google Shape;2699;p2"/>
            <p:cNvSpPr/>
            <p:nvPr/>
          </p:nvSpPr>
          <p:spPr>
            <a:xfrm>
              <a:off x="950325" y="3475325"/>
              <a:ext cx="74600" cy="48825"/>
            </a:xfrm>
            <a:custGeom>
              <a:avLst/>
              <a:gdLst/>
              <a:ahLst/>
              <a:cxnLst/>
              <a:rect l="l" t="t" r="r" b="b"/>
              <a:pathLst>
                <a:path w="2984" h="1953" extrusionOk="0">
                  <a:moveTo>
                    <a:pt x="2055" y="1"/>
                  </a:moveTo>
                  <a:cubicBezTo>
                    <a:pt x="344" y="1"/>
                    <a:pt x="295" y="1082"/>
                    <a:pt x="295" y="1365"/>
                  </a:cubicBezTo>
                  <a:cubicBezTo>
                    <a:pt x="295" y="1562"/>
                    <a:pt x="180" y="1726"/>
                    <a:pt x="0" y="1792"/>
                  </a:cubicBezTo>
                  <a:cubicBezTo>
                    <a:pt x="271" y="1904"/>
                    <a:pt x="508" y="1953"/>
                    <a:pt x="716" y="1953"/>
                  </a:cubicBezTo>
                  <a:cubicBezTo>
                    <a:pt x="1476" y="1953"/>
                    <a:pt x="1843" y="1307"/>
                    <a:pt x="2049" y="792"/>
                  </a:cubicBezTo>
                  <a:cubicBezTo>
                    <a:pt x="2213" y="415"/>
                    <a:pt x="2557" y="136"/>
                    <a:pt x="2983" y="87"/>
                  </a:cubicBezTo>
                  <a:cubicBezTo>
                    <a:pt x="2630" y="27"/>
                    <a:pt x="2322" y="1"/>
                    <a:pt x="205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0" name="Google Shape;2700;p2"/>
            <p:cNvSpPr/>
            <p:nvPr/>
          </p:nvSpPr>
          <p:spPr>
            <a:xfrm>
              <a:off x="922050" y="3474675"/>
              <a:ext cx="36475" cy="28550"/>
            </a:xfrm>
            <a:custGeom>
              <a:avLst/>
              <a:gdLst/>
              <a:ahLst/>
              <a:cxnLst/>
              <a:rect l="l" t="t" r="r" b="b"/>
              <a:pathLst>
                <a:path w="1459" h="1142" extrusionOk="0">
                  <a:moveTo>
                    <a:pt x="483" y="0"/>
                  </a:moveTo>
                  <a:cubicBezTo>
                    <a:pt x="437" y="0"/>
                    <a:pt x="390" y="10"/>
                    <a:pt x="344" y="31"/>
                  </a:cubicBezTo>
                  <a:cubicBezTo>
                    <a:pt x="98" y="146"/>
                    <a:pt x="0" y="424"/>
                    <a:pt x="98" y="670"/>
                  </a:cubicBezTo>
                  <a:cubicBezTo>
                    <a:pt x="180" y="867"/>
                    <a:pt x="361" y="1031"/>
                    <a:pt x="574" y="1096"/>
                  </a:cubicBezTo>
                  <a:cubicBezTo>
                    <a:pt x="652" y="1127"/>
                    <a:pt x="735" y="1141"/>
                    <a:pt x="817" y="1141"/>
                  </a:cubicBezTo>
                  <a:cubicBezTo>
                    <a:pt x="961" y="1141"/>
                    <a:pt x="1105" y="1098"/>
                    <a:pt x="1229" y="1014"/>
                  </a:cubicBezTo>
                  <a:cubicBezTo>
                    <a:pt x="1377" y="883"/>
                    <a:pt x="1459" y="703"/>
                    <a:pt x="1443" y="506"/>
                  </a:cubicBezTo>
                  <a:lnTo>
                    <a:pt x="1443" y="506"/>
                  </a:lnTo>
                  <a:cubicBezTo>
                    <a:pt x="1443" y="506"/>
                    <a:pt x="1123" y="902"/>
                    <a:pt x="763" y="902"/>
                  </a:cubicBezTo>
                  <a:cubicBezTo>
                    <a:pt x="749" y="902"/>
                    <a:pt x="735" y="901"/>
                    <a:pt x="721" y="900"/>
                  </a:cubicBezTo>
                  <a:cubicBezTo>
                    <a:pt x="148" y="851"/>
                    <a:pt x="66" y="260"/>
                    <a:pt x="344" y="113"/>
                  </a:cubicBezTo>
                  <a:cubicBezTo>
                    <a:pt x="384" y="86"/>
                    <a:pt x="429" y="74"/>
                    <a:pt x="474" y="74"/>
                  </a:cubicBezTo>
                  <a:cubicBezTo>
                    <a:pt x="593" y="74"/>
                    <a:pt x="709" y="162"/>
                    <a:pt x="721" y="293"/>
                  </a:cubicBezTo>
                  <a:cubicBezTo>
                    <a:pt x="732" y="401"/>
                    <a:pt x="651" y="466"/>
                    <a:pt x="599" y="466"/>
                  </a:cubicBezTo>
                  <a:cubicBezTo>
                    <a:pt x="572" y="466"/>
                    <a:pt x="552" y="448"/>
                    <a:pt x="557" y="408"/>
                  </a:cubicBezTo>
                  <a:cubicBezTo>
                    <a:pt x="582" y="334"/>
                    <a:pt x="542" y="270"/>
                    <a:pt x="472" y="270"/>
                  </a:cubicBezTo>
                  <a:cubicBezTo>
                    <a:pt x="449" y="270"/>
                    <a:pt x="422" y="277"/>
                    <a:pt x="394" y="293"/>
                  </a:cubicBezTo>
                  <a:cubicBezTo>
                    <a:pt x="262" y="359"/>
                    <a:pt x="394" y="539"/>
                    <a:pt x="394" y="539"/>
                  </a:cubicBezTo>
                  <a:cubicBezTo>
                    <a:pt x="441" y="577"/>
                    <a:pt x="496" y="594"/>
                    <a:pt x="552" y="594"/>
                  </a:cubicBezTo>
                  <a:cubicBezTo>
                    <a:pt x="687" y="594"/>
                    <a:pt x="820" y="489"/>
                    <a:pt x="820" y="326"/>
                  </a:cubicBezTo>
                  <a:cubicBezTo>
                    <a:pt x="807" y="133"/>
                    <a:pt x="652" y="0"/>
                    <a:pt x="4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1" name="Google Shape;2701;p2"/>
            <p:cNvSpPr/>
            <p:nvPr/>
          </p:nvSpPr>
          <p:spPr>
            <a:xfrm>
              <a:off x="1426075" y="3655925"/>
              <a:ext cx="100000" cy="218675"/>
            </a:xfrm>
            <a:custGeom>
              <a:avLst/>
              <a:gdLst/>
              <a:ahLst/>
              <a:cxnLst/>
              <a:rect l="l" t="t" r="r" b="b"/>
              <a:pathLst>
                <a:path w="4000" h="8747" extrusionOk="0">
                  <a:moveTo>
                    <a:pt x="1894" y="0"/>
                  </a:moveTo>
                  <a:cubicBezTo>
                    <a:pt x="1745" y="0"/>
                    <a:pt x="1593" y="19"/>
                    <a:pt x="1443" y="59"/>
                  </a:cubicBezTo>
                  <a:cubicBezTo>
                    <a:pt x="689" y="255"/>
                    <a:pt x="132" y="911"/>
                    <a:pt x="82" y="1698"/>
                  </a:cubicBezTo>
                  <a:cubicBezTo>
                    <a:pt x="0" y="2485"/>
                    <a:pt x="410" y="3288"/>
                    <a:pt x="1000" y="3845"/>
                  </a:cubicBezTo>
                  <a:cubicBezTo>
                    <a:pt x="1590" y="4435"/>
                    <a:pt x="2361" y="4714"/>
                    <a:pt x="2902" y="5206"/>
                  </a:cubicBezTo>
                  <a:cubicBezTo>
                    <a:pt x="3443" y="5681"/>
                    <a:pt x="3770" y="6353"/>
                    <a:pt x="3820" y="7058"/>
                  </a:cubicBezTo>
                  <a:cubicBezTo>
                    <a:pt x="3852" y="7713"/>
                    <a:pt x="3508" y="8402"/>
                    <a:pt x="2918" y="8566"/>
                  </a:cubicBezTo>
                  <a:cubicBezTo>
                    <a:pt x="2791" y="8617"/>
                    <a:pt x="2659" y="8642"/>
                    <a:pt x="2528" y="8642"/>
                  </a:cubicBezTo>
                  <a:cubicBezTo>
                    <a:pt x="2121" y="8642"/>
                    <a:pt x="1731" y="8402"/>
                    <a:pt x="1558" y="7992"/>
                  </a:cubicBezTo>
                  <a:cubicBezTo>
                    <a:pt x="1345" y="7550"/>
                    <a:pt x="1541" y="7025"/>
                    <a:pt x="2000" y="6845"/>
                  </a:cubicBezTo>
                  <a:cubicBezTo>
                    <a:pt x="2082" y="6812"/>
                    <a:pt x="2181" y="6796"/>
                    <a:pt x="2262" y="6796"/>
                  </a:cubicBezTo>
                  <a:cubicBezTo>
                    <a:pt x="2262" y="6796"/>
                    <a:pt x="2292" y="6792"/>
                    <a:pt x="2339" y="6792"/>
                  </a:cubicBezTo>
                  <a:cubicBezTo>
                    <a:pt x="2480" y="6792"/>
                    <a:pt x="2775" y="6820"/>
                    <a:pt x="2885" y="7041"/>
                  </a:cubicBezTo>
                  <a:cubicBezTo>
                    <a:pt x="2885" y="7041"/>
                    <a:pt x="2894" y="7076"/>
                    <a:pt x="2867" y="7076"/>
                  </a:cubicBezTo>
                  <a:cubicBezTo>
                    <a:pt x="2857" y="7076"/>
                    <a:pt x="2842" y="7071"/>
                    <a:pt x="2820" y="7058"/>
                  </a:cubicBezTo>
                  <a:cubicBezTo>
                    <a:pt x="2758" y="7024"/>
                    <a:pt x="2685" y="7007"/>
                    <a:pt x="2612" y="7007"/>
                  </a:cubicBezTo>
                  <a:cubicBezTo>
                    <a:pt x="2509" y="7007"/>
                    <a:pt x="2405" y="7040"/>
                    <a:pt x="2328" y="7107"/>
                  </a:cubicBezTo>
                  <a:cubicBezTo>
                    <a:pt x="2082" y="7353"/>
                    <a:pt x="2131" y="7779"/>
                    <a:pt x="2443" y="7927"/>
                  </a:cubicBezTo>
                  <a:cubicBezTo>
                    <a:pt x="2529" y="7970"/>
                    <a:pt x="2619" y="7991"/>
                    <a:pt x="2706" y="7991"/>
                  </a:cubicBezTo>
                  <a:cubicBezTo>
                    <a:pt x="3015" y="7991"/>
                    <a:pt x="3279" y="7724"/>
                    <a:pt x="3164" y="7238"/>
                  </a:cubicBezTo>
                  <a:cubicBezTo>
                    <a:pt x="3062" y="6904"/>
                    <a:pt x="2755" y="6686"/>
                    <a:pt x="2424" y="6686"/>
                  </a:cubicBezTo>
                  <a:cubicBezTo>
                    <a:pt x="2381" y="6686"/>
                    <a:pt x="2338" y="6690"/>
                    <a:pt x="2295" y="6697"/>
                  </a:cubicBezTo>
                  <a:cubicBezTo>
                    <a:pt x="2181" y="6697"/>
                    <a:pt x="2066" y="6730"/>
                    <a:pt x="1967" y="6779"/>
                  </a:cubicBezTo>
                  <a:cubicBezTo>
                    <a:pt x="1492" y="7009"/>
                    <a:pt x="1279" y="7550"/>
                    <a:pt x="1476" y="8025"/>
                  </a:cubicBezTo>
                  <a:cubicBezTo>
                    <a:pt x="1618" y="8452"/>
                    <a:pt x="2077" y="8746"/>
                    <a:pt x="2571" y="8746"/>
                  </a:cubicBezTo>
                  <a:cubicBezTo>
                    <a:pt x="2702" y="8746"/>
                    <a:pt x="2836" y="8725"/>
                    <a:pt x="2967" y="8681"/>
                  </a:cubicBezTo>
                  <a:cubicBezTo>
                    <a:pt x="3623" y="8500"/>
                    <a:pt x="4000" y="7763"/>
                    <a:pt x="3984" y="7041"/>
                  </a:cubicBezTo>
                  <a:cubicBezTo>
                    <a:pt x="3918" y="6287"/>
                    <a:pt x="3574" y="5583"/>
                    <a:pt x="3016" y="5091"/>
                  </a:cubicBezTo>
                  <a:cubicBezTo>
                    <a:pt x="2443" y="4550"/>
                    <a:pt x="1672" y="4271"/>
                    <a:pt x="1131" y="3714"/>
                  </a:cubicBezTo>
                  <a:cubicBezTo>
                    <a:pt x="574" y="3157"/>
                    <a:pt x="181" y="2435"/>
                    <a:pt x="230" y="1714"/>
                  </a:cubicBezTo>
                  <a:cubicBezTo>
                    <a:pt x="263" y="1255"/>
                    <a:pt x="476" y="829"/>
                    <a:pt x="820" y="550"/>
                  </a:cubicBezTo>
                  <a:cubicBezTo>
                    <a:pt x="984" y="436"/>
                    <a:pt x="1164" y="337"/>
                    <a:pt x="1345" y="288"/>
                  </a:cubicBezTo>
                  <a:cubicBezTo>
                    <a:pt x="1492" y="247"/>
                    <a:pt x="1644" y="227"/>
                    <a:pt x="1795" y="227"/>
                  </a:cubicBezTo>
                  <a:cubicBezTo>
                    <a:pt x="1947" y="227"/>
                    <a:pt x="2099" y="247"/>
                    <a:pt x="2246" y="288"/>
                  </a:cubicBezTo>
                  <a:cubicBezTo>
                    <a:pt x="3262" y="550"/>
                    <a:pt x="3590" y="1927"/>
                    <a:pt x="2902" y="2583"/>
                  </a:cubicBezTo>
                  <a:cubicBezTo>
                    <a:pt x="2771" y="2714"/>
                    <a:pt x="2590" y="2812"/>
                    <a:pt x="2394" y="2845"/>
                  </a:cubicBezTo>
                  <a:cubicBezTo>
                    <a:pt x="2332" y="2854"/>
                    <a:pt x="2274" y="2858"/>
                    <a:pt x="2218" y="2858"/>
                  </a:cubicBezTo>
                  <a:cubicBezTo>
                    <a:pt x="1757" y="2858"/>
                    <a:pt x="1514" y="2575"/>
                    <a:pt x="1558" y="2370"/>
                  </a:cubicBezTo>
                  <a:cubicBezTo>
                    <a:pt x="1558" y="2370"/>
                    <a:pt x="1558" y="2354"/>
                    <a:pt x="1623" y="2354"/>
                  </a:cubicBezTo>
                  <a:cubicBezTo>
                    <a:pt x="1634" y="2354"/>
                    <a:pt x="1653" y="2354"/>
                    <a:pt x="1680" y="2354"/>
                  </a:cubicBezTo>
                  <a:cubicBezTo>
                    <a:pt x="1818" y="2354"/>
                    <a:pt x="2139" y="2331"/>
                    <a:pt x="2262" y="2042"/>
                  </a:cubicBezTo>
                  <a:cubicBezTo>
                    <a:pt x="2382" y="1683"/>
                    <a:pt x="2091" y="1345"/>
                    <a:pt x="1758" y="1345"/>
                  </a:cubicBezTo>
                  <a:cubicBezTo>
                    <a:pt x="1681" y="1345"/>
                    <a:pt x="1602" y="1363"/>
                    <a:pt x="1525" y="1403"/>
                  </a:cubicBezTo>
                  <a:cubicBezTo>
                    <a:pt x="902" y="1780"/>
                    <a:pt x="1050" y="2731"/>
                    <a:pt x="1754" y="2894"/>
                  </a:cubicBezTo>
                  <a:cubicBezTo>
                    <a:pt x="1929" y="2975"/>
                    <a:pt x="2113" y="3013"/>
                    <a:pt x="2294" y="3013"/>
                  </a:cubicBezTo>
                  <a:cubicBezTo>
                    <a:pt x="2743" y="3013"/>
                    <a:pt x="3176" y="2779"/>
                    <a:pt x="3410" y="2370"/>
                  </a:cubicBezTo>
                  <a:cubicBezTo>
                    <a:pt x="3672" y="1813"/>
                    <a:pt x="3623" y="1173"/>
                    <a:pt x="3279" y="682"/>
                  </a:cubicBezTo>
                  <a:cubicBezTo>
                    <a:pt x="2945" y="246"/>
                    <a:pt x="2432" y="0"/>
                    <a:pt x="18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2" name="Google Shape;2702;p2"/>
            <p:cNvSpPr/>
            <p:nvPr/>
          </p:nvSpPr>
          <p:spPr>
            <a:xfrm>
              <a:off x="1480975" y="3738925"/>
              <a:ext cx="43050" cy="60275"/>
            </a:xfrm>
            <a:custGeom>
              <a:avLst/>
              <a:gdLst/>
              <a:ahLst/>
              <a:cxnLst/>
              <a:rect l="l" t="t" r="r" b="b"/>
              <a:pathLst>
                <a:path w="1722" h="2411" extrusionOk="0">
                  <a:moveTo>
                    <a:pt x="214" y="1"/>
                  </a:moveTo>
                  <a:cubicBezTo>
                    <a:pt x="214" y="1"/>
                    <a:pt x="247" y="83"/>
                    <a:pt x="116" y="460"/>
                  </a:cubicBezTo>
                  <a:cubicBezTo>
                    <a:pt x="1" y="853"/>
                    <a:pt x="329" y="1115"/>
                    <a:pt x="968" y="1394"/>
                  </a:cubicBezTo>
                  <a:cubicBezTo>
                    <a:pt x="1591" y="1672"/>
                    <a:pt x="1673" y="2410"/>
                    <a:pt x="1673" y="2410"/>
                  </a:cubicBezTo>
                  <a:cubicBezTo>
                    <a:pt x="1722" y="394"/>
                    <a:pt x="886" y="328"/>
                    <a:pt x="689" y="328"/>
                  </a:cubicBezTo>
                  <a:cubicBezTo>
                    <a:pt x="675" y="330"/>
                    <a:pt x="661" y="330"/>
                    <a:pt x="647" y="330"/>
                  </a:cubicBezTo>
                  <a:cubicBezTo>
                    <a:pt x="478" y="330"/>
                    <a:pt x="392" y="239"/>
                    <a:pt x="362" y="148"/>
                  </a:cubicBezTo>
                  <a:cubicBezTo>
                    <a:pt x="345" y="66"/>
                    <a:pt x="214" y="1"/>
                    <a:pt x="21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3" name="Google Shape;2703;p2"/>
            <p:cNvSpPr/>
            <p:nvPr/>
          </p:nvSpPr>
          <p:spPr>
            <a:xfrm>
              <a:off x="1346975" y="3560675"/>
              <a:ext cx="159850" cy="250800"/>
            </a:xfrm>
            <a:custGeom>
              <a:avLst/>
              <a:gdLst/>
              <a:ahLst/>
              <a:cxnLst/>
              <a:rect l="l" t="t" r="r" b="b"/>
              <a:pathLst>
                <a:path w="6394" h="10032" extrusionOk="0">
                  <a:moveTo>
                    <a:pt x="1148" y="0"/>
                  </a:moveTo>
                  <a:lnTo>
                    <a:pt x="1148" y="0"/>
                  </a:lnTo>
                  <a:cubicBezTo>
                    <a:pt x="1247" y="132"/>
                    <a:pt x="1230" y="312"/>
                    <a:pt x="1116" y="410"/>
                  </a:cubicBezTo>
                  <a:cubicBezTo>
                    <a:pt x="902" y="590"/>
                    <a:pt x="362" y="1213"/>
                    <a:pt x="755" y="1836"/>
                  </a:cubicBezTo>
                  <a:cubicBezTo>
                    <a:pt x="1197" y="2525"/>
                    <a:pt x="1788" y="2295"/>
                    <a:pt x="1984" y="2885"/>
                  </a:cubicBezTo>
                  <a:cubicBezTo>
                    <a:pt x="1984" y="2885"/>
                    <a:pt x="2066" y="3180"/>
                    <a:pt x="1870" y="3279"/>
                  </a:cubicBezTo>
                  <a:cubicBezTo>
                    <a:pt x="1838" y="3296"/>
                    <a:pt x="1808" y="3303"/>
                    <a:pt x="1779" y="3303"/>
                  </a:cubicBezTo>
                  <a:cubicBezTo>
                    <a:pt x="1642" y="3303"/>
                    <a:pt x="1542" y="3130"/>
                    <a:pt x="1542" y="2967"/>
                  </a:cubicBezTo>
                  <a:cubicBezTo>
                    <a:pt x="1476" y="2672"/>
                    <a:pt x="1230" y="2443"/>
                    <a:pt x="919" y="2394"/>
                  </a:cubicBezTo>
                  <a:cubicBezTo>
                    <a:pt x="542" y="2344"/>
                    <a:pt x="493" y="2230"/>
                    <a:pt x="493" y="2230"/>
                  </a:cubicBezTo>
                  <a:lnTo>
                    <a:pt x="493" y="2230"/>
                  </a:lnTo>
                  <a:cubicBezTo>
                    <a:pt x="542" y="2377"/>
                    <a:pt x="542" y="2525"/>
                    <a:pt x="525" y="2656"/>
                  </a:cubicBezTo>
                  <a:cubicBezTo>
                    <a:pt x="460" y="2803"/>
                    <a:pt x="148" y="3311"/>
                    <a:pt x="722" y="3688"/>
                  </a:cubicBezTo>
                  <a:cubicBezTo>
                    <a:pt x="1296" y="4065"/>
                    <a:pt x="1574" y="3869"/>
                    <a:pt x="1673" y="4508"/>
                  </a:cubicBezTo>
                  <a:cubicBezTo>
                    <a:pt x="1788" y="5147"/>
                    <a:pt x="1837" y="5918"/>
                    <a:pt x="2181" y="6245"/>
                  </a:cubicBezTo>
                  <a:cubicBezTo>
                    <a:pt x="2066" y="6180"/>
                    <a:pt x="1968" y="6082"/>
                    <a:pt x="1919" y="5967"/>
                  </a:cubicBezTo>
                  <a:cubicBezTo>
                    <a:pt x="1767" y="5632"/>
                    <a:pt x="1445" y="5439"/>
                    <a:pt x="1085" y="5439"/>
                  </a:cubicBezTo>
                  <a:cubicBezTo>
                    <a:pt x="1057" y="5439"/>
                    <a:pt x="1029" y="5440"/>
                    <a:pt x="1001" y="5442"/>
                  </a:cubicBezTo>
                  <a:cubicBezTo>
                    <a:pt x="978" y="5443"/>
                    <a:pt x="956" y="5443"/>
                    <a:pt x="935" y="5443"/>
                  </a:cubicBezTo>
                  <a:cubicBezTo>
                    <a:pt x="422" y="5443"/>
                    <a:pt x="360" y="5257"/>
                    <a:pt x="312" y="5131"/>
                  </a:cubicBezTo>
                  <a:lnTo>
                    <a:pt x="312" y="5131"/>
                  </a:lnTo>
                  <a:cubicBezTo>
                    <a:pt x="312" y="5131"/>
                    <a:pt x="1" y="6131"/>
                    <a:pt x="935" y="6622"/>
                  </a:cubicBezTo>
                  <a:cubicBezTo>
                    <a:pt x="1870" y="7114"/>
                    <a:pt x="1788" y="6737"/>
                    <a:pt x="3083" y="7803"/>
                  </a:cubicBezTo>
                  <a:cubicBezTo>
                    <a:pt x="4132" y="8655"/>
                    <a:pt x="4328" y="8704"/>
                    <a:pt x="4328" y="8704"/>
                  </a:cubicBezTo>
                  <a:cubicBezTo>
                    <a:pt x="4300" y="8699"/>
                    <a:pt x="4271" y="8697"/>
                    <a:pt x="4243" y="8697"/>
                  </a:cubicBezTo>
                  <a:cubicBezTo>
                    <a:pt x="4076" y="8697"/>
                    <a:pt x="3918" y="8779"/>
                    <a:pt x="3820" y="8934"/>
                  </a:cubicBezTo>
                  <a:cubicBezTo>
                    <a:pt x="3623" y="9229"/>
                    <a:pt x="3722" y="9655"/>
                    <a:pt x="4050" y="9802"/>
                  </a:cubicBezTo>
                  <a:cubicBezTo>
                    <a:pt x="4050" y="9802"/>
                    <a:pt x="3935" y="9589"/>
                    <a:pt x="4132" y="9573"/>
                  </a:cubicBezTo>
                  <a:cubicBezTo>
                    <a:pt x="4257" y="9573"/>
                    <a:pt x="4409" y="9673"/>
                    <a:pt x="4576" y="9673"/>
                  </a:cubicBezTo>
                  <a:cubicBezTo>
                    <a:pt x="4670" y="9673"/>
                    <a:pt x="4768" y="9641"/>
                    <a:pt x="4869" y="9540"/>
                  </a:cubicBezTo>
                  <a:cubicBezTo>
                    <a:pt x="4989" y="9427"/>
                    <a:pt x="5185" y="9329"/>
                    <a:pt x="5414" y="9329"/>
                  </a:cubicBezTo>
                  <a:cubicBezTo>
                    <a:pt x="5717" y="9329"/>
                    <a:pt x="6076" y="9500"/>
                    <a:pt x="6394" y="10032"/>
                  </a:cubicBezTo>
                  <a:cubicBezTo>
                    <a:pt x="6394" y="10032"/>
                    <a:pt x="6164" y="9229"/>
                    <a:pt x="4836" y="8704"/>
                  </a:cubicBezTo>
                  <a:cubicBezTo>
                    <a:pt x="3115" y="7983"/>
                    <a:pt x="2033" y="6278"/>
                    <a:pt x="2132" y="4426"/>
                  </a:cubicBezTo>
                  <a:cubicBezTo>
                    <a:pt x="2214" y="2197"/>
                    <a:pt x="3509" y="672"/>
                    <a:pt x="11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4" name="Google Shape;2704;p2"/>
            <p:cNvSpPr/>
            <p:nvPr/>
          </p:nvSpPr>
          <p:spPr>
            <a:xfrm>
              <a:off x="1393325" y="3496950"/>
              <a:ext cx="73350" cy="268650"/>
            </a:xfrm>
            <a:custGeom>
              <a:avLst/>
              <a:gdLst/>
              <a:ahLst/>
              <a:cxnLst/>
              <a:rect l="l" t="t" r="r" b="b"/>
              <a:pathLst>
                <a:path w="2934" h="10746" extrusionOk="0">
                  <a:moveTo>
                    <a:pt x="1299" y="0"/>
                  </a:moveTo>
                  <a:cubicBezTo>
                    <a:pt x="719" y="0"/>
                    <a:pt x="170" y="379"/>
                    <a:pt x="98" y="910"/>
                  </a:cubicBezTo>
                  <a:cubicBezTo>
                    <a:pt x="1" y="1443"/>
                    <a:pt x="412" y="1960"/>
                    <a:pt x="957" y="1960"/>
                  </a:cubicBezTo>
                  <a:cubicBezTo>
                    <a:pt x="966" y="1960"/>
                    <a:pt x="974" y="1960"/>
                    <a:pt x="983" y="1959"/>
                  </a:cubicBezTo>
                  <a:cubicBezTo>
                    <a:pt x="997" y="1960"/>
                    <a:pt x="1011" y="1961"/>
                    <a:pt x="1025" y="1961"/>
                  </a:cubicBezTo>
                  <a:cubicBezTo>
                    <a:pt x="1571" y="1961"/>
                    <a:pt x="1846" y="1346"/>
                    <a:pt x="1638" y="1074"/>
                  </a:cubicBezTo>
                  <a:cubicBezTo>
                    <a:pt x="1562" y="956"/>
                    <a:pt x="1444" y="904"/>
                    <a:pt x="1327" y="904"/>
                  </a:cubicBezTo>
                  <a:cubicBezTo>
                    <a:pt x="1120" y="904"/>
                    <a:pt x="912" y="1068"/>
                    <a:pt x="933" y="1320"/>
                  </a:cubicBezTo>
                  <a:cubicBezTo>
                    <a:pt x="950" y="1648"/>
                    <a:pt x="1294" y="1615"/>
                    <a:pt x="1343" y="1664"/>
                  </a:cubicBezTo>
                  <a:cubicBezTo>
                    <a:pt x="1376" y="1697"/>
                    <a:pt x="1343" y="1763"/>
                    <a:pt x="1343" y="1763"/>
                  </a:cubicBezTo>
                  <a:cubicBezTo>
                    <a:pt x="1294" y="1828"/>
                    <a:pt x="1229" y="1877"/>
                    <a:pt x="1163" y="1894"/>
                  </a:cubicBezTo>
                  <a:cubicBezTo>
                    <a:pt x="1147" y="1910"/>
                    <a:pt x="1130" y="1910"/>
                    <a:pt x="1097" y="1927"/>
                  </a:cubicBezTo>
                  <a:cubicBezTo>
                    <a:pt x="1065" y="1930"/>
                    <a:pt x="1032" y="1932"/>
                    <a:pt x="1000" y="1932"/>
                  </a:cubicBezTo>
                  <a:cubicBezTo>
                    <a:pt x="473" y="1932"/>
                    <a:pt x="71" y="1436"/>
                    <a:pt x="179" y="910"/>
                  </a:cubicBezTo>
                  <a:cubicBezTo>
                    <a:pt x="251" y="439"/>
                    <a:pt x="745" y="122"/>
                    <a:pt x="1262" y="122"/>
                  </a:cubicBezTo>
                  <a:cubicBezTo>
                    <a:pt x="1572" y="122"/>
                    <a:pt x="1890" y="236"/>
                    <a:pt x="2130" y="500"/>
                  </a:cubicBezTo>
                  <a:cubicBezTo>
                    <a:pt x="2753" y="1254"/>
                    <a:pt x="2622" y="2435"/>
                    <a:pt x="2245" y="3451"/>
                  </a:cubicBezTo>
                  <a:cubicBezTo>
                    <a:pt x="1425" y="5467"/>
                    <a:pt x="540" y="7500"/>
                    <a:pt x="1147" y="8975"/>
                  </a:cubicBezTo>
                  <a:cubicBezTo>
                    <a:pt x="1425" y="9729"/>
                    <a:pt x="1966" y="10352"/>
                    <a:pt x="2671" y="10745"/>
                  </a:cubicBezTo>
                  <a:cubicBezTo>
                    <a:pt x="1999" y="10335"/>
                    <a:pt x="1491" y="9696"/>
                    <a:pt x="1229" y="8942"/>
                  </a:cubicBezTo>
                  <a:cubicBezTo>
                    <a:pt x="671" y="7500"/>
                    <a:pt x="1556" y="5549"/>
                    <a:pt x="2392" y="3500"/>
                  </a:cubicBezTo>
                  <a:cubicBezTo>
                    <a:pt x="2786" y="2484"/>
                    <a:pt x="2933" y="1238"/>
                    <a:pt x="2245" y="419"/>
                  </a:cubicBezTo>
                  <a:cubicBezTo>
                    <a:pt x="1976" y="125"/>
                    <a:pt x="1632" y="0"/>
                    <a:pt x="129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5" name="Google Shape;2705;p2"/>
            <p:cNvSpPr/>
            <p:nvPr/>
          </p:nvSpPr>
          <p:spPr>
            <a:xfrm>
              <a:off x="1478525" y="3575425"/>
              <a:ext cx="94675" cy="93450"/>
            </a:xfrm>
            <a:custGeom>
              <a:avLst/>
              <a:gdLst/>
              <a:ahLst/>
              <a:cxnLst/>
              <a:rect l="l" t="t" r="r" b="b"/>
              <a:pathLst>
                <a:path w="3787" h="3738" extrusionOk="0">
                  <a:moveTo>
                    <a:pt x="3279" y="0"/>
                  </a:moveTo>
                  <a:cubicBezTo>
                    <a:pt x="3279" y="1"/>
                    <a:pt x="3293" y="268"/>
                    <a:pt x="3112" y="268"/>
                  </a:cubicBezTo>
                  <a:cubicBezTo>
                    <a:pt x="3098" y="268"/>
                    <a:pt x="3083" y="266"/>
                    <a:pt x="3066" y="263"/>
                  </a:cubicBezTo>
                  <a:cubicBezTo>
                    <a:pt x="2958" y="240"/>
                    <a:pt x="2813" y="180"/>
                    <a:pt x="2679" y="180"/>
                  </a:cubicBezTo>
                  <a:cubicBezTo>
                    <a:pt x="2528" y="180"/>
                    <a:pt x="2389" y="255"/>
                    <a:pt x="2328" y="541"/>
                  </a:cubicBezTo>
                  <a:cubicBezTo>
                    <a:pt x="2202" y="1062"/>
                    <a:pt x="2152" y="1642"/>
                    <a:pt x="1944" y="1642"/>
                  </a:cubicBezTo>
                  <a:cubicBezTo>
                    <a:pt x="1936" y="1642"/>
                    <a:pt x="1927" y="1641"/>
                    <a:pt x="1918" y="1640"/>
                  </a:cubicBezTo>
                  <a:lnTo>
                    <a:pt x="1869" y="1640"/>
                  </a:lnTo>
                  <a:cubicBezTo>
                    <a:pt x="1860" y="1641"/>
                    <a:pt x="1852" y="1642"/>
                    <a:pt x="1844" y="1642"/>
                  </a:cubicBezTo>
                  <a:cubicBezTo>
                    <a:pt x="1636" y="1642"/>
                    <a:pt x="1585" y="1062"/>
                    <a:pt x="1459" y="541"/>
                  </a:cubicBezTo>
                  <a:cubicBezTo>
                    <a:pt x="1389" y="252"/>
                    <a:pt x="1248" y="174"/>
                    <a:pt x="1098" y="174"/>
                  </a:cubicBezTo>
                  <a:cubicBezTo>
                    <a:pt x="967" y="174"/>
                    <a:pt x="828" y="232"/>
                    <a:pt x="722" y="263"/>
                  </a:cubicBezTo>
                  <a:cubicBezTo>
                    <a:pt x="705" y="266"/>
                    <a:pt x="690" y="268"/>
                    <a:pt x="675" y="268"/>
                  </a:cubicBezTo>
                  <a:cubicBezTo>
                    <a:pt x="495" y="268"/>
                    <a:pt x="509" y="1"/>
                    <a:pt x="509" y="0"/>
                  </a:cubicBezTo>
                  <a:lnTo>
                    <a:pt x="509" y="0"/>
                  </a:lnTo>
                  <a:cubicBezTo>
                    <a:pt x="509" y="0"/>
                    <a:pt x="279" y="82"/>
                    <a:pt x="132" y="673"/>
                  </a:cubicBezTo>
                  <a:cubicBezTo>
                    <a:pt x="1" y="1263"/>
                    <a:pt x="263" y="1492"/>
                    <a:pt x="1050" y="1853"/>
                  </a:cubicBezTo>
                  <a:cubicBezTo>
                    <a:pt x="1836" y="2230"/>
                    <a:pt x="1869" y="3508"/>
                    <a:pt x="1869" y="3508"/>
                  </a:cubicBezTo>
                  <a:lnTo>
                    <a:pt x="1902" y="3738"/>
                  </a:lnTo>
                  <a:lnTo>
                    <a:pt x="1918" y="3508"/>
                  </a:lnTo>
                  <a:cubicBezTo>
                    <a:pt x="1918" y="3508"/>
                    <a:pt x="1951" y="2213"/>
                    <a:pt x="2738" y="1853"/>
                  </a:cubicBezTo>
                  <a:cubicBezTo>
                    <a:pt x="3525" y="1492"/>
                    <a:pt x="3787" y="1263"/>
                    <a:pt x="3639" y="673"/>
                  </a:cubicBezTo>
                  <a:cubicBezTo>
                    <a:pt x="3508" y="66"/>
                    <a:pt x="3279" y="0"/>
                    <a:pt x="32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6" name="Google Shape;2706;p2"/>
            <p:cNvSpPr/>
            <p:nvPr/>
          </p:nvSpPr>
          <p:spPr>
            <a:xfrm>
              <a:off x="1508850" y="3510675"/>
              <a:ext cx="34025" cy="84450"/>
            </a:xfrm>
            <a:custGeom>
              <a:avLst/>
              <a:gdLst/>
              <a:ahLst/>
              <a:cxnLst/>
              <a:rect l="l" t="t" r="r" b="b"/>
              <a:pathLst>
                <a:path w="1361" h="3378" extrusionOk="0">
                  <a:moveTo>
                    <a:pt x="689" y="1"/>
                  </a:moveTo>
                  <a:lnTo>
                    <a:pt x="640" y="328"/>
                  </a:lnTo>
                  <a:cubicBezTo>
                    <a:pt x="607" y="607"/>
                    <a:pt x="509" y="869"/>
                    <a:pt x="361" y="1099"/>
                  </a:cubicBezTo>
                  <a:cubicBezTo>
                    <a:pt x="132" y="1443"/>
                    <a:pt x="1" y="1755"/>
                    <a:pt x="296" y="2164"/>
                  </a:cubicBezTo>
                  <a:cubicBezTo>
                    <a:pt x="492" y="2427"/>
                    <a:pt x="607" y="2738"/>
                    <a:pt x="640" y="3049"/>
                  </a:cubicBezTo>
                  <a:cubicBezTo>
                    <a:pt x="656" y="3131"/>
                    <a:pt x="673" y="3377"/>
                    <a:pt x="673" y="3377"/>
                  </a:cubicBezTo>
                  <a:cubicBezTo>
                    <a:pt x="689" y="3377"/>
                    <a:pt x="705" y="3131"/>
                    <a:pt x="705" y="3049"/>
                  </a:cubicBezTo>
                  <a:cubicBezTo>
                    <a:pt x="755" y="2738"/>
                    <a:pt x="869" y="2427"/>
                    <a:pt x="1066" y="2164"/>
                  </a:cubicBezTo>
                  <a:cubicBezTo>
                    <a:pt x="1361" y="1755"/>
                    <a:pt x="1230" y="1443"/>
                    <a:pt x="1000" y="1099"/>
                  </a:cubicBezTo>
                  <a:cubicBezTo>
                    <a:pt x="853" y="869"/>
                    <a:pt x="755" y="607"/>
                    <a:pt x="722" y="328"/>
                  </a:cubicBezTo>
                  <a:lnTo>
                    <a:pt x="689"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7" name="Google Shape;2707;p2"/>
            <p:cNvSpPr/>
            <p:nvPr/>
          </p:nvSpPr>
          <p:spPr>
            <a:xfrm>
              <a:off x="1456000" y="3486900"/>
              <a:ext cx="69675" cy="204100"/>
            </a:xfrm>
            <a:custGeom>
              <a:avLst/>
              <a:gdLst/>
              <a:ahLst/>
              <a:cxnLst/>
              <a:rect l="l" t="t" r="r" b="b"/>
              <a:pathLst>
                <a:path w="2787" h="8164" extrusionOk="0">
                  <a:moveTo>
                    <a:pt x="2082" y="1"/>
                  </a:moveTo>
                  <a:lnTo>
                    <a:pt x="2082" y="1"/>
                  </a:lnTo>
                  <a:cubicBezTo>
                    <a:pt x="2426" y="1116"/>
                    <a:pt x="967" y="1296"/>
                    <a:pt x="443" y="2919"/>
                  </a:cubicBezTo>
                  <a:cubicBezTo>
                    <a:pt x="0" y="4295"/>
                    <a:pt x="279" y="5230"/>
                    <a:pt x="1574" y="6148"/>
                  </a:cubicBezTo>
                  <a:cubicBezTo>
                    <a:pt x="2721" y="6951"/>
                    <a:pt x="2770" y="8016"/>
                    <a:pt x="2770" y="8164"/>
                  </a:cubicBezTo>
                  <a:cubicBezTo>
                    <a:pt x="2787" y="7656"/>
                    <a:pt x="2639" y="7164"/>
                    <a:pt x="2344" y="6771"/>
                  </a:cubicBezTo>
                  <a:cubicBezTo>
                    <a:pt x="2033" y="6328"/>
                    <a:pt x="1639" y="6082"/>
                    <a:pt x="1049" y="5574"/>
                  </a:cubicBezTo>
                  <a:cubicBezTo>
                    <a:pt x="885" y="5410"/>
                    <a:pt x="738" y="5213"/>
                    <a:pt x="656" y="4984"/>
                  </a:cubicBezTo>
                  <a:cubicBezTo>
                    <a:pt x="328" y="4148"/>
                    <a:pt x="984" y="3279"/>
                    <a:pt x="1311" y="2902"/>
                  </a:cubicBezTo>
                  <a:cubicBezTo>
                    <a:pt x="1721" y="2460"/>
                    <a:pt x="2442" y="1968"/>
                    <a:pt x="2573" y="1083"/>
                  </a:cubicBezTo>
                  <a:cubicBezTo>
                    <a:pt x="2721" y="198"/>
                    <a:pt x="2082" y="1"/>
                    <a:pt x="20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8" name="Google Shape;2708;p2"/>
            <p:cNvSpPr/>
            <p:nvPr/>
          </p:nvSpPr>
          <p:spPr>
            <a:xfrm>
              <a:off x="1380825" y="3251000"/>
              <a:ext cx="61250" cy="136775"/>
            </a:xfrm>
            <a:custGeom>
              <a:avLst/>
              <a:gdLst/>
              <a:ahLst/>
              <a:cxnLst/>
              <a:rect l="l" t="t" r="r" b="b"/>
              <a:pathLst>
                <a:path w="2450" h="5471" extrusionOk="0">
                  <a:moveTo>
                    <a:pt x="1008" y="0"/>
                  </a:moveTo>
                  <a:cubicBezTo>
                    <a:pt x="659" y="0"/>
                    <a:pt x="0" y="565"/>
                    <a:pt x="302" y="2438"/>
                  </a:cubicBezTo>
                  <a:cubicBezTo>
                    <a:pt x="614" y="4470"/>
                    <a:pt x="2171" y="5421"/>
                    <a:pt x="2450" y="5470"/>
                  </a:cubicBezTo>
                  <a:cubicBezTo>
                    <a:pt x="2450" y="5470"/>
                    <a:pt x="925" y="4470"/>
                    <a:pt x="794" y="2815"/>
                  </a:cubicBezTo>
                  <a:cubicBezTo>
                    <a:pt x="663" y="1143"/>
                    <a:pt x="1171" y="1094"/>
                    <a:pt x="1319" y="733"/>
                  </a:cubicBezTo>
                  <a:cubicBezTo>
                    <a:pt x="1483" y="373"/>
                    <a:pt x="1417" y="110"/>
                    <a:pt x="1089" y="12"/>
                  </a:cubicBezTo>
                  <a:cubicBezTo>
                    <a:pt x="1065" y="4"/>
                    <a:pt x="1037" y="0"/>
                    <a:pt x="100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9" name="Google Shape;2709;p2"/>
            <p:cNvSpPr/>
            <p:nvPr/>
          </p:nvSpPr>
          <p:spPr>
            <a:xfrm>
              <a:off x="1353950" y="3213700"/>
              <a:ext cx="131975" cy="177750"/>
            </a:xfrm>
            <a:custGeom>
              <a:avLst/>
              <a:gdLst/>
              <a:ahLst/>
              <a:cxnLst/>
              <a:rect l="l" t="t" r="r" b="b"/>
              <a:pathLst>
                <a:path w="5279" h="7110" extrusionOk="0">
                  <a:moveTo>
                    <a:pt x="3591" y="1"/>
                  </a:moveTo>
                  <a:cubicBezTo>
                    <a:pt x="3380" y="1"/>
                    <a:pt x="3183" y="27"/>
                    <a:pt x="3017" y="62"/>
                  </a:cubicBezTo>
                  <a:cubicBezTo>
                    <a:pt x="2590" y="127"/>
                    <a:pt x="2181" y="291"/>
                    <a:pt x="1820" y="553"/>
                  </a:cubicBezTo>
                  <a:cubicBezTo>
                    <a:pt x="1" y="1897"/>
                    <a:pt x="328" y="4291"/>
                    <a:pt x="869" y="5438"/>
                  </a:cubicBezTo>
                  <a:cubicBezTo>
                    <a:pt x="1164" y="6110"/>
                    <a:pt x="1656" y="6700"/>
                    <a:pt x="2263" y="7110"/>
                  </a:cubicBezTo>
                  <a:cubicBezTo>
                    <a:pt x="1673" y="6667"/>
                    <a:pt x="1214" y="6077"/>
                    <a:pt x="951" y="5405"/>
                  </a:cubicBezTo>
                  <a:cubicBezTo>
                    <a:pt x="443" y="4241"/>
                    <a:pt x="197" y="1963"/>
                    <a:pt x="1918" y="684"/>
                  </a:cubicBezTo>
                  <a:cubicBezTo>
                    <a:pt x="2344" y="376"/>
                    <a:pt x="2901" y="183"/>
                    <a:pt x="3416" y="183"/>
                  </a:cubicBezTo>
                  <a:cubicBezTo>
                    <a:pt x="3832" y="183"/>
                    <a:pt x="4221" y="309"/>
                    <a:pt x="4492" y="602"/>
                  </a:cubicBezTo>
                  <a:cubicBezTo>
                    <a:pt x="5138" y="1248"/>
                    <a:pt x="4670" y="2292"/>
                    <a:pt x="3967" y="2292"/>
                  </a:cubicBezTo>
                  <a:cubicBezTo>
                    <a:pt x="3956" y="2292"/>
                    <a:pt x="3945" y="2291"/>
                    <a:pt x="3935" y="2291"/>
                  </a:cubicBezTo>
                  <a:cubicBezTo>
                    <a:pt x="3905" y="2294"/>
                    <a:pt x="3875" y="2296"/>
                    <a:pt x="3845" y="2296"/>
                  </a:cubicBezTo>
                  <a:cubicBezTo>
                    <a:pt x="3584" y="2296"/>
                    <a:pt x="3344" y="2167"/>
                    <a:pt x="3197" y="1947"/>
                  </a:cubicBezTo>
                  <a:cubicBezTo>
                    <a:pt x="3148" y="1832"/>
                    <a:pt x="3131" y="1701"/>
                    <a:pt x="3131" y="1586"/>
                  </a:cubicBezTo>
                  <a:cubicBezTo>
                    <a:pt x="3161" y="1329"/>
                    <a:pt x="3244" y="1251"/>
                    <a:pt x="3299" y="1251"/>
                  </a:cubicBezTo>
                  <a:cubicBezTo>
                    <a:pt x="3334" y="1251"/>
                    <a:pt x="3357" y="1285"/>
                    <a:pt x="3344" y="1324"/>
                  </a:cubicBezTo>
                  <a:cubicBezTo>
                    <a:pt x="3300" y="1562"/>
                    <a:pt x="3498" y="1773"/>
                    <a:pt x="3732" y="1773"/>
                  </a:cubicBezTo>
                  <a:cubicBezTo>
                    <a:pt x="3755" y="1773"/>
                    <a:pt x="3779" y="1771"/>
                    <a:pt x="3803" y="1766"/>
                  </a:cubicBezTo>
                  <a:cubicBezTo>
                    <a:pt x="4213" y="1701"/>
                    <a:pt x="4312" y="1160"/>
                    <a:pt x="3951" y="947"/>
                  </a:cubicBezTo>
                  <a:cubicBezTo>
                    <a:pt x="3860" y="901"/>
                    <a:pt x="3764" y="880"/>
                    <a:pt x="3671" y="880"/>
                  </a:cubicBezTo>
                  <a:cubicBezTo>
                    <a:pt x="3359" y="880"/>
                    <a:pt x="3067" y="1111"/>
                    <a:pt x="3017" y="1438"/>
                  </a:cubicBezTo>
                  <a:cubicBezTo>
                    <a:pt x="2967" y="1766"/>
                    <a:pt x="3131" y="2110"/>
                    <a:pt x="3426" y="2258"/>
                  </a:cubicBezTo>
                  <a:lnTo>
                    <a:pt x="3443" y="2274"/>
                  </a:lnTo>
                  <a:lnTo>
                    <a:pt x="3459" y="2274"/>
                  </a:lnTo>
                  <a:cubicBezTo>
                    <a:pt x="3558" y="2324"/>
                    <a:pt x="3656" y="2356"/>
                    <a:pt x="3754" y="2389"/>
                  </a:cubicBezTo>
                  <a:cubicBezTo>
                    <a:pt x="3850" y="2411"/>
                    <a:pt x="3945" y="2421"/>
                    <a:pt x="4038" y="2421"/>
                  </a:cubicBezTo>
                  <a:cubicBezTo>
                    <a:pt x="4647" y="2421"/>
                    <a:pt x="5173" y="1983"/>
                    <a:pt x="5229" y="1471"/>
                  </a:cubicBezTo>
                  <a:cubicBezTo>
                    <a:pt x="5279" y="1061"/>
                    <a:pt x="5115" y="652"/>
                    <a:pt x="4803" y="389"/>
                  </a:cubicBezTo>
                  <a:cubicBezTo>
                    <a:pt x="4420" y="91"/>
                    <a:pt x="3981" y="1"/>
                    <a:pt x="359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0" name="Google Shape;2710;p2"/>
            <p:cNvSpPr/>
            <p:nvPr/>
          </p:nvSpPr>
          <p:spPr>
            <a:xfrm>
              <a:off x="1434675" y="3167175"/>
              <a:ext cx="182375" cy="128400"/>
            </a:xfrm>
            <a:custGeom>
              <a:avLst/>
              <a:gdLst/>
              <a:ahLst/>
              <a:cxnLst/>
              <a:rect l="l" t="t" r="r" b="b"/>
              <a:pathLst>
                <a:path w="7295" h="5136" extrusionOk="0">
                  <a:moveTo>
                    <a:pt x="1741" y="1"/>
                  </a:moveTo>
                  <a:cubicBezTo>
                    <a:pt x="1344" y="1"/>
                    <a:pt x="955" y="172"/>
                    <a:pt x="689" y="497"/>
                  </a:cubicBezTo>
                  <a:cubicBezTo>
                    <a:pt x="602" y="632"/>
                    <a:pt x="447" y="704"/>
                    <a:pt x="294" y="704"/>
                  </a:cubicBezTo>
                  <a:cubicBezTo>
                    <a:pt x="187" y="704"/>
                    <a:pt x="82" y="669"/>
                    <a:pt x="1" y="595"/>
                  </a:cubicBezTo>
                  <a:lnTo>
                    <a:pt x="1" y="595"/>
                  </a:lnTo>
                  <a:cubicBezTo>
                    <a:pt x="33" y="955"/>
                    <a:pt x="50" y="1021"/>
                    <a:pt x="1755" y="1742"/>
                  </a:cubicBezTo>
                  <a:cubicBezTo>
                    <a:pt x="3066" y="2283"/>
                    <a:pt x="3508" y="4250"/>
                    <a:pt x="3656" y="5135"/>
                  </a:cubicBezTo>
                  <a:cubicBezTo>
                    <a:pt x="3787" y="4250"/>
                    <a:pt x="4230" y="2283"/>
                    <a:pt x="5541" y="1742"/>
                  </a:cubicBezTo>
                  <a:cubicBezTo>
                    <a:pt x="7246" y="1021"/>
                    <a:pt x="7262" y="955"/>
                    <a:pt x="7295" y="595"/>
                  </a:cubicBezTo>
                  <a:lnTo>
                    <a:pt x="7295" y="595"/>
                  </a:lnTo>
                  <a:cubicBezTo>
                    <a:pt x="7214" y="669"/>
                    <a:pt x="7108" y="704"/>
                    <a:pt x="7001" y="704"/>
                  </a:cubicBezTo>
                  <a:cubicBezTo>
                    <a:pt x="6848" y="704"/>
                    <a:pt x="6693" y="632"/>
                    <a:pt x="6606" y="497"/>
                  </a:cubicBezTo>
                  <a:cubicBezTo>
                    <a:pt x="6341" y="172"/>
                    <a:pt x="5951" y="1"/>
                    <a:pt x="5555" y="1"/>
                  </a:cubicBezTo>
                  <a:cubicBezTo>
                    <a:pt x="5290" y="1"/>
                    <a:pt x="5023" y="77"/>
                    <a:pt x="4787" y="234"/>
                  </a:cubicBezTo>
                  <a:cubicBezTo>
                    <a:pt x="4213" y="644"/>
                    <a:pt x="3836" y="1464"/>
                    <a:pt x="3656" y="2660"/>
                  </a:cubicBezTo>
                  <a:cubicBezTo>
                    <a:pt x="3459" y="1464"/>
                    <a:pt x="3082" y="644"/>
                    <a:pt x="2509" y="234"/>
                  </a:cubicBezTo>
                  <a:cubicBezTo>
                    <a:pt x="2273" y="77"/>
                    <a:pt x="2005" y="1"/>
                    <a:pt x="174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1" name="Google Shape;2711;p2"/>
            <p:cNvSpPr/>
            <p:nvPr/>
          </p:nvSpPr>
          <p:spPr>
            <a:xfrm>
              <a:off x="1492450" y="3095975"/>
              <a:ext cx="66825" cy="111075"/>
            </a:xfrm>
            <a:custGeom>
              <a:avLst/>
              <a:gdLst/>
              <a:ahLst/>
              <a:cxnLst/>
              <a:rect l="l" t="t" r="r" b="b"/>
              <a:pathLst>
                <a:path w="2673" h="4443" extrusionOk="0">
                  <a:moveTo>
                    <a:pt x="1345" y="1"/>
                  </a:moveTo>
                  <a:cubicBezTo>
                    <a:pt x="1263" y="148"/>
                    <a:pt x="1148" y="296"/>
                    <a:pt x="1017" y="427"/>
                  </a:cubicBezTo>
                  <a:cubicBezTo>
                    <a:pt x="575" y="853"/>
                    <a:pt x="1" y="1722"/>
                    <a:pt x="738" y="2902"/>
                  </a:cubicBezTo>
                  <a:cubicBezTo>
                    <a:pt x="1017" y="3377"/>
                    <a:pt x="1230" y="3902"/>
                    <a:pt x="1345" y="4443"/>
                  </a:cubicBezTo>
                  <a:cubicBezTo>
                    <a:pt x="1460" y="3902"/>
                    <a:pt x="1656" y="3377"/>
                    <a:pt x="1951" y="2902"/>
                  </a:cubicBezTo>
                  <a:cubicBezTo>
                    <a:pt x="2673" y="1722"/>
                    <a:pt x="2115" y="853"/>
                    <a:pt x="1673" y="427"/>
                  </a:cubicBezTo>
                  <a:cubicBezTo>
                    <a:pt x="1542" y="296"/>
                    <a:pt x="1427" y="148"/>
                    <a:pt x="13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2" name="Google Shape;2712;p2"/>
            <p:cNvSpPr/>
            <p:nvPr/>
          </p:nvSpPr>
          <p:spPr>
            <a:xfrm>
              <a:off x="1449425" y="2991075"/>
              <a:ext cx="152875" cy="168025"/>
            </a:xfrm>
            <a:custGeom>
              <a:avLst/>
              <a:gdLst/>
              <a:ahLst/>
              <a:cxnLst/>
              <a:rect l="l" t="t" r="r" b="b"/>
              <a:pathLst>
                <a:path w="6115" h="6721" extrusionOk="0">
                  <a:moveTo>
                    <a:pt x="1601" y="0"/>
                  </a:moveTo>
                  <a:cubicBezTo>
                    <a:pt x="1200" y="0"/>
                    <a:pt x="807" y="160"/>
                    <a:pt x="574" y="460"/>
                  </a:cubicBezTo>
                  <a:cubicBezTo>
                    <a:pt x="1" y="1115"/>
                    <a:pt x="476" y="2066"/>
                    <a:pt x="1132" y="2115"/>
                  </a:cubicBezTo>
                  <a:cubicBezTo>
                    <a:pt x="1150" y="2116"/>
                    <a:pt x="1169" y="2116"/>
                    <a:pt x="1187" y="2116"/>
                  </a:cubicBezTo>
                  <a:cubicBezTo>
                    <a:pt x="1785" y="2116"/>
                    <a:pt x="2013" y="1598"/>
                    <a:pt x="1886" y="1295"/>
                  </a:cubicBezTo>
                  <a:cubicBezTo>
                    <a:pt x="1830" y="1115"/>
                    <a:pt x="1681" y="1006"/>
                    <a:pt x="1508" y="1006"/>
                  </a:cubicBezTo>
                  <a:cubicBezTo>
                    <a:pt x="1476" y="1006"/>
                    <a:pt x="1443" y="1009"/>
                    <a:pt x="1410" y="1017"/>
                  </a:cubicBezTo>
                  <a:cubicBezTo>
                    <a:pt x="1263" y="1033"/>
                    <a:pt x="1148" y="1164"/>
                    <a:pt x="1165" y="1328"/>
                  </a:cubicBezTo>
                  <a:cubicBezTo>
                    <a:pt x="1154" y="1473"/>
                    <a:pt x="1281" y="1572"/>
                    <a:pt x="1409" y="1572"/>
                  </a:cubicBezTo>
                  <a:cubicBezTo>
                    <a:pt x="1483" y="1572"/>
                    <a:pt x="1559" y="1538"/>
                    <a:pt x="1607" y="1459"/>
                  </a:cubicBezTo>
                  <a:cubicBezTo>
                    <a:pt x="1647" y="1402"/>
                    <a:pt x="1691" y="1379"/>
                    <a:pt x="1730" y="1379"/>
                  </a:cubicBezTo>
                  <a:cubicBezTo>
                    <a:pt x="1803" y="1379"/>
                    <a:pt x="1858" y="1461"/>
                    <a:pt x="1837" y="1558"/>
                  </a:cubicBezTo>
                  <a:cubicBezTo>
                    <a:pt x="1747" y="1802"/>
                    <a:pt x="1516" y="1955"/>
                    <a:pt x="1271" y="1955"/>
                  </a:cubicBezTo>
                  <a:cubicBezTo>
                    <a:pt x="1203" y="1955"/>
                    <a:pt x="1134" y="1943"/>
                    <a:pt x="1066" y="1918"/>
                  </a:cubicBezTo>
                  <a:cubicBezTo>
                    <a:pt x="656" y="1787"/>
                    <a:pt x="460" y="1050"/>
                    <a:pt x="1017" y="656"/>
                  </a:cubicBezTo>
                  <a:cubicBezTo>
                    <a:pt x="1140" y="570"/>
                    <a:pt x="1319" y="524"/>
                    <a:pt x="1519" y="524"/>
                  </a:cubicBezTo>
                  <a:cubicBezTo>
                    <a:pt x="2117" y="524"/>
                    <a:pt x="2902" y="936"/>
                    <a:pt x="2951" y="1918"/>
                  </a:cubicBezTo>
                  <a:cubicBezTo>
                    <a:pt x="2951" y="3082"/>
                    <a:pt x="2033" y="4115"/>
                    <a:pt x="1771" y="4902"/>
                  </a:cubicBezTo>
                  <a:cubicBezTo>
                    <a:pt x="1413" y="5975"/>
                    <a:pt x="1862" y="6645"/>
                    <a:pt x="1901" y="6719"/>
                  </a:cubicBezTo>
                  <a:lnTo>
                    <a:pt x="1901" y="6719"/>
                  </a:lnTo>
                  <a:cubicBezTo>
                    <a:pt x="1607" y="6146"/>
                    <a:pt x="1591" y="5491"/>
                    <a:pt x="1853" y="4934"/>
                  </a:cubicBezTo>
                  <a:cubicBezTo>
                    <a:pt x="2050" y="4410"/>
                    <a:pt x="2492" y="3852"/>
                    <a:pt x="2804" y="3148"/>
                  </a:cubicBezTo>
                  <a:cubicBezTo>
                    <a:pt x="2918" y="2918"/>
                    <a:pt x="3000" y="2689"/>
                    <a:pt x="3066" y="2443"/>
                  </a:cubicBezTo>
                  <a:cubicBezTo>
                    <a:pt x="3115" y="2689"/>
                    <a:pt x="3197" y="2918"/>
                    <a:pt x="3312" y="3148"/>
                  </a:cubicBezTo>
                  <a:cubicBezTo>
                    <a:pt x="3623" y="3852"/>
                    <a:pt x="4066" y="4410"/>
                    <a:pt x="4263" y="4934"/>
                  </a:cubicBezTo>
                  <a:cubicBezTo>
                    <a:pt x="4525" y="5491"/>
                    <a:pt x="4508" y="6146"/>
                    <a:pt x="4214" y="6719"/>
                  </a:cubicBezTo>
                  <a:lnTo>
                    <a:pt x="4214" y="6719"/>
                  </a:lnTo>
                  <a:cubicBezTo>
                    <a:pt x="4253" y="6645"/>
                    <a:pt x="4702" y="5975"/>
                    <a:pt x="4344" y="4902"/>
                  </a:cubicBezTo>
                  <a:cubicBezTo>
                    <a:pt x="4099" y="4115"/>
                    <a:pt x="3164" y="3082"/>
                    <a:pt x="3164" y="1918"/>
                  </a:cubicBezTo>
                  <a:cubicBezTo>
                    <a:pt x="3213" y="936"/>
                    <a:pt x="3999" y="524"/>
                    <a:pt x="4596" y="524"/>
                  </a:cubicBezTo>
                  <a:cubicBezTo>
                    <a:pt x="4796" y="524"/>
                    <a:pt x="4975" y="570"/>
                    <a:pt x="5098" y="656"/>
                  </a:cubicBezTo>
                  <a:cubicBezTo>
                    <a:pt x="5672" y="1050"/>
                    <a:pt x="5459" y="1787"/>
                    <a:pt x="5049" y="1918"/>
                  </a:cubicBezTo>
                  <a:cubicBezTo>
                    <a:pt x="4982" y="1943"/>
                    <a:pt x="4913" y="1955"/>
                    <a:pt x="4845" y="1955"/>
                  </a:cubicBezTo>
                  <a:cubicBezTo>
                    <a:pt x="4599" y="1955"/>
                    <a:pt x="4369" y="1802"/>
                    <a:pt x="4279" y="1558"/>
                  </a:cubicBezTo>
                  <a:cubicBezTo>
                    <a:pt x="4268" y="1461"/>
                    <a:pt x="4320" y="1379"/>
                    <a:pt x="4390" y="1379"/>
                  </a:cubicBezTo>
                  <a:cubicBezTo>
                    <a:pt x="4427" y="1379"/>
                    <a:pt x="4469" y="1402"/>
                    <a:pt x="4508" y="1459"/>
                  </a:cubicBezTo>
                  <a:cubicBezTo>
                    <a:pt x="4557" y="1538"/>
                    <a:pt x="4632" y="1572"/>
                    <a:pt x="4707" y="1572"/>
                  </a:cubicBezTo>
                  <a:cubicBezTo>
                    <a:pt x="4835" y="1572"/>
                    <a:pt x="4961" y="1473"/>
                    <a:pt x="4951" y="1328"/>
                  </a:cubicBezTo>
                  <a:cubicBezTo>
                    <a:pt x="4967" y="1164"/>
                    <a:pt x="4853" y="1033"/>
                    <a:pt x="4705" y="1017"/>
                  </a:cubicBezTo>
                  <a:cubicBezTo>
                    <a:pt x="4672" y="1009"/>
                    <a:pt x="4639" y="1006"/>
                    <a:pt x="4608" y="1006"/>
                  </a:cubicBezTo>
                  <a:cubicBezTo>
                    <a:pt x="4435" y="1006"/>
                    <a:pt x="4288" y="1115"/>
                    <a:pt x="4246" y="1295"/>
                  </a:cubicBezTo>
                  <a:cubicBezTo>
                    <a:pt x="4117" y="1602"/>
                    <a:pt x="4353" y="2115"/>
                    <a:pt x="4955" y="2115"/>
                  </a:cubicBezTo>
                  <a:cubicBezTo>
                    <a:pt x="4965" y="2115"/>
                    <a:pt x="4974" y="2115"/>
                    <a:pt x="4984" y="2115"/>
                  </a:cubicBezTo>
                  <a:cubicBezTo>
                    <a:pt x="5607" y="2082"/>
                    <a:pt x="6115" y="1115"/>
                    <a:pt x="5541" y="460"/>
                  </a:cubicBezTo>
                  <a:cubicBezTo>
                    <a:pt x="5309" y="160"/>
                    <a:pt x="4915" y="0"/>
                    <a:pt x="4514" y="0"/>
                  </a:cubicBezTo>
                  <a:cubicBezTo>
                    <a:pt x="4039" y="0"/>
                    <a:pt x="3552" y="225"/>
                    <a:pt x="3312" y="705"/>
                  </a:cubicBezTo>
                  <a:cubicBezTo>
                    <a:pt x="3197" y="886"/>
                    <a:pt x="3115" y="1082"/>
                    <a:pt x="3066" y="1279"/>
                  </a:cubicBezTo>
                  <a:cubicBezTo>
                    <a:pt x="3000" y="1082"/>
                    <a:pt x="2918" y="886"/>
                    <a:pt x="2804" y="705"/>
                  </a:cubicBezTo>
                  <a:cubicBezTo>
                    <a:pt x="2563" y="225"/>
                    <a:pt x="2077" y="0"/>
                    <a:pt x="1601" y="0"/>
                  </a:cubicBezTo>
                  <a:close/>
                  <a:moveTo>
                    <a:pt x="1901" y="6719"/>
                  </a:moveTo>
                  <a:cubicBezTo>
                    <a:pt x="1902" y="6720"/>
                    <a:pt x="1902" y="6720"/>
                    <a:pt x="1902" y="6721"/>
                  </a:cubicBezTo>
                  <a:cubicBezTo>
                    <a:pt x="1902" y="6720"/>
                    <a:pt x="1902" y="6720"/>
                    <a:pt x="1901" y="6719"/>
                  </a:cubicBezTo>
                  <a:close/>
                  <a:moveTo>
                    <a:pt x="4214" y="6719"/>
                  </a:moveTo>
                  <a:cubicBezTo>
                    <a:pt x="4214" y="6720"/>
                    <a:pt x="4214" y="6720"/>
                    <a:pt x="4213" y="6721"/>
                  </a:cubicBezTo>
                  <a:cubicBezTo>
                    <a:pt x="4214" y="6720"/>
                    <a:pt x="4214" y="6720"/>
                    <a:pt x="4214" y="6719"/>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3" name="Google Shape;2713;p2"/>
            <p:cNvSpPr/>
            <p:nvPr/>
          </p:nvSpPr>
          <p:spPr>
            <a:xfrm>
              <a:off x="1326075" y="3075900"/>
              <a:ext cx="129950" cy="205325"/>
            </a:xfrm>
            <a:custGeom>
              <a:avLst/>
              <a:gdLst/>
              <a:ahLst/>
              <a:cxnLst/>
              <a:rect l="l" t="t" r="r" b="b"/>
              <a:pathLst>
                <a:path w="5198" h="8213" extrusionOk="0">
                  <a:moveTo>
                    <a:pt x="4115" y="1"/>
                  </a:moveTo>
                  <a:cubicBezTo>
                    <a:pt x="4115" y="1"/>
                    <a:pt x="4181" y="623"/>
                    <a:pt x="3787" y="853"/>
                  </a:cubicBezTo>
                  <a:cubicBezTo>
                    <a:pt x="3394" y="1066"/>
                    <a:pt x="2837" y="1541"/>
                    <a:pt x="3427" y="2082"/>
                  </a:cubicBezTo>
                  <a:cubicBezTo>
                    <a:pt x="4017" y="2607"/>
                    <a:pt x="4197" y="3344"/>
                    <a:pt x="3673" y="4082"/>
                  </a:cubicBezTo>
                  <a:cubicBezTo>
                    <a:pt x="3673" y="4082"/>
                    <a:pt x="3968" y="2984"/>
                    <a:pt x="3246" y="2492"/>
                  </a:cubicBezTo>
                  <a:cubicBezTo>
                    <a:pt x="3043" y="2364"/>
                    <a:pt x="2881" y="2329"/>
                    <a:pt x="2766" y="2329"/>
                  </a:cubicBezTo>
                  <a:cubicBezTo>
                    <a:pt x="2630" y="2329"/>
                    <a:pt x="2558" y="2377"/>
                    <a:pt x="2558" y="2377"/>
                  </a:cubicBezTo>
                  <a:cubicBezTo>
                    <a:pt x="2607" y="2508"/>
                    <a:pt x="2656" y="2656"/>
                    <a:pt x="2656" y="2803"/>
                  </a:cubicBezTo>
                  <a:cubicBezTo>
                    <a:pt x="2673" y="3017"/>
                    <a:pt x="2197" y="3377"/>
                    <a:pt x="2542" y="3771"/>
                  </a:cubicBezTo>
                  <a:cubicBezTo>
                    <a:pt x="2886" y="4164"/>
                    <a:pt x="3132" y="4951"/>
                    <a:pt x="1935" y="5819"/>
                  </a:cubicBezTo>
                  <a:cubicBezTo>
                    <a:pt x="1935" y="5819"/>
                    <a:pt x="2542" y="4459"/>
                    <a:pt x="2181" y="3754"/>
                  </a:cubicBezTo>
                  <a:cubicBezTo>
                    <a:pt x="1820" y="3017"/>
                    <a:pt x="1361" y="3164"/>
                    <a:pt x="952" y="2574"/>
                  </a:cubicBezTo>
                  <a:cubicBezTo>
                    <a:pt x="952" y="2574"/>
                    <a:pt x="1" y="3098"/>
                    <a:pt x="739" y="4246"/>
                  </a:cubicBezTo>
                  <a:cubicBezTo>
                    <a:pt x="1607" y="5606"/>
                    <a:pt x="525" y="7295"/>
                    <a:pt x="1460" y="8213"/>
                  </a:cubicBezTo>
                  <a:cubicBezTo>
                    <a:pt x="1460" y="8213"/>
                    <a:pt x="1411" y="6868"/>
                    <a:pt x="2673" y="5623"/>
                  </a:cubicBezTo>
                  <a:cubicBezTo>
                    <a:pt x="3935" y="4393"/>
                    <a:pt x="5197" y="2853"/>
                    <a:pt x="41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4" name="Google Shape;2714;p2"/>
            <p:cNvSpPr/>
            <p:nvPr/>
          </p:nvSpPr>
          <p:spPr>
            <a:xfrm>
              <a:off x="1440425" y="3050500"/>
              <a:ext cx="75825" cy="113125"/>
            </a:xfrm>
            <a:custGeom>
              <a:avLst/>
              <a:gdLst/>
              <a:ahLst/>
              <a:cxnLst/>
              <a:rect l="l" t="t" r="r" b="b"/>
              <a:pathLst>
                <a:path w="3033" h="4525" extrusionOk="0">
                  <a:moveTo>
                    <a:pt x="2574" y="0"/>
                  </a:moveTo>
                  <a:lnTo>
                    <a:pt x="2574" y="0"/>
                  </a:lnTo>
                  <a:cubicBezTo>
                    <a:pt x="2541" y="279"/>
                    <a:pt x="2279" y="541"/>
                    <a:pt x="1623" y="820"/>
                  </a:cubicBezTo>
                  <a:cubicBezTo>
                    <a:pt x="967" y="1115"/>
                    <a:pt x="1213" y="1951"/>
                    <a:pt x="1279" y="2131"/>
                  </a:cubicBezTo>
                  <a:cubicBezTo>
                    <a:pt x="1326" y="2319"/>
                    <a:pt x="1388" y="2658"/>
                    <a:pt x="1192" y="2658"/>
                  </a:cubicBezTo>
                  <a:cubicBezTo>
                    <a:pt x="1183" y="2658"/>
                    <a:pt x="1174" y="2657"/>
                    <a:pt x="1164" y="2656"/>
                  </a:cubicBezTo>
                  <a:cubicBezTo>
                    <a:pt x="951" y="2623"/>
                    <a:pt x="1000" y="2508"/>
                    <a:pt x="1098" y="1836"/>
                  </a:cubicBezTo>
                  <a:cubicBezTo>
                    <a:pt x="1174" y="1316"/>
                    <a:pt x="839" y="1257"/>
                    <a:pt x="683" y="1257"/>
                  </a:cubicBezTo>
                  <a:cubicBezTo>
                    <a:pt x="637" y="1257"/>
                    <a:pt x="607" y="1262"/>
                    <a:pt x="607" y="1262"/>
                  </a:cubicBezTo>
                  <a:cubicBezTo>
                    <a:pt x="738" y="1443"/>
                    <a:pt x="721" y="1672"/>
                    <a:pt x="590" y="1836"/>
                  </a:cubicBezTo>
                  <a:cubicBezTo>
                    <a:pt x="344" y="2082"/>
                    <a:pt x="49" y="2361"/>
                    <a:pt x="295" y="3115"/>
                  </a:cubicBezTo>
                  <a:cubicBezTo>
                    <a:pt x="557" y="3852"/>
                    <a:pt x="0" y="4524"/>
                    <a:pt x="0" y="4524"/>
                  </a:cubicBezTo>
                  <a:cubicBezTo>
                    <a:pt x="3032" y="2017"/>
                    <a:pt x="2574" y="0"/>
                    <a:pt x="25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5" name="Google Shape;2715;p2"/>
            <p:cNvSpPr/>
            <p:nvPr/>
          </p:nvSpPr>
          <p:spPr>
            <a:xfrm>
              <a:off x="1290025" y="3265225"/>
              <a:ext cx="89775" cy="106575"/>
            </a:xfrm>
            <a:custGeom>
              <a:avLst/>
              <a:gdLst/>
              <a:ahLst/>
              <a:cxnLst/>
              <a:rect l="l" t="t" r="r" b="b"/>
              <a:pathLst>
                <a:path w="3591" h="4263" extrusionOk="0">
                  <a:moveTo>
                    <a:pt x="1869" y="0"/>
                  </a:moveTo>
                  <a:cubicBezTo>
                    <a:pt x="1869" y="0"/>
                    <a:pt x="2000" y="279"/>
                    <a:pt x="1656" y="525"/>
                  </a:cubicBezTo>
                  <a:cubicBezTo>
                    <a:pt x="1295" y="771"/>
                    <a:pt x="1" y="2426"/>
                    <a:pt x="3590" y="4262"/>
                  </a:cubicBezTo>
                  <a:cubicBezTo>
                    <a:pt x="3590" y="4262"/>
                    <a:pt x="2738" y="3770"/>
                    <a:pt x="2640" y="2475"/>
                  </a:cubicBezTo>
                  <a:cubicBezTo>
                    <a:pt x="2541" y="1180"/>
                    <a:pt x="2803" y="508"/>
                    <a:pt x="18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6" name="Google Shape;2716;p2"/>
            <p:cNvSpPr/>
            <p:nvPr/>
          </p:nvSpPr>
          <p:spPr>
            <a:xfrm>
              <a:off x="1180625" y="3330800"/>
              <a:ext cx="197125" cy="144875"/>
            </a:xfrm>
            <a:custGeom>
              <a:avLst/>
              <a:gdLst/>
              <a:ahLst/>
              <a:cxnLst/>
              <a:rect l="l" t="t" r="r" b="b"/>
              <a:pathLst>
                <a:path w="7885" h="5795" extrusionOk="0">
                  <a:moveTo>
                    <a:pt x="4661" y="0"/>
                  </a:moveTo>
                  <a:cubicBezTo>
                    <a:pt x="4523" y="0"/>
                    <a:pt x="4389" y="44"/>
                    <a:pt x="4262" y="131"/>
                  </a:cubicBezTo>
                  <a:cubicBezTo>
                    <a:pt x="3899" y="394"/>
                    <a:pt x="3670" y="608"/>
                    <a:pt x="3480" y="608"/>
                  </a:cubicBezTo>
                  <a:cubicBezTo>
                    <a:pt x="3421" y="608"/>
                    <a:pt x="3366" y="588"/>
                    <a:pt x="3311" y="541"/>
                  </a:cubicBezTo>
                  <a:lnTo>
                    <a:pt x="3311" y="541"/>
                  </a:lnTo>
                  <a:cubicBezTo>
                    <a:pt x="3311" y="541"/>
                    <a:pt x="3016" y="1180"/>
                    <a:pt x="3688" y="1393"/>
                  </a:cubicBezTo>
                  <a:cubicBezTo>
                    <a:pt x="4377" y="1590"/>
                    <a:pt x="4852" y="1721"/>
                    <a:pt x="4754" y="2098"/>
                  </a:cubicBezTo>
                  <a:cubicBezTo>
                    <a:pt x="4655" y="2475"/>
                    <a:pt x="3704" y="2541"/>
                    <a:pt x="2590" y="2704"/>
                  </a:cubicBezTo>
                  <a:cubicBezTo>
                    <a:pt x="1475" y="2885"/>
                    <a:pt x="590" y="3163"/>
                    <a:pt x="623" y="4130"/>
                  </a:cubicBezTo>
                  <a:cubicBezTo>
                    <a:pt x="648" y="4885"/>
                    <a:pt x="505" y="5250"/>
                    <a:pt x="246" y="5250"/>
                  </a:cubicBezTo>
                  <a:cubicBezTo>
                    <a:pt x="173" y="5250"/>
                    <a:pt x="90" y="5221"/>
                    <a:pt x="0" y="5163"/>
                  </a:cubicBezTo>
                  <a:lnTo>
                    <a:pt x="0" y="5163"/>
                  </a:lnTo>
                  <a:cubicBezTo>
                    <a:pt x="0" y="5163"/>
                    <a:pt x="248" y="5795"/>
                    <a:pt x="1194" y="5795"/>
                  </a:cubicBezTo>
                  <a:cubicBezTo>
                    <a:pt x="1388" y="5795"/>
                    <a:pt x="1612" y="5768"/>
                    <a:pt x="1869" y="5704"/>
                  </a:cubicBezTo>
                  <a:cubicBezTo>
                    <a:pt x="3377" y="5327"/>
                    <a:pt x="3573" y="4114"/>
                    <a:pt x="4213" y="3360"/>
                  </a:cubicBezTo>
                  <a:cubicBezTo>
                    <a:pt x="4852" y="2606"/>
                    <a:pt x="5491" y="1983"/>
                    <a:pt x="7884" y="1934"/>
                  </a:cubicBezTo>
                  <a:cubicBezTo>
                    <a:pt x="7884" y="1934"/>
                    <a:pt x="6425" y="1803"/>
                    <a:pt x="5868" y="951"/>
                  </a:cubicBezTo>
                  <a:cubicBezTo>
                    <a:pt x="5460" y="326"/>
                    <a:pt x="5042" y="0"/>
                    <a:pt x="46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7" name="Google Shape;2717;p2"/>
            <p:cNvSpPr/>
            <p:nvPr/>
          </p:nvSpPr>
          <p:spPr>
            <a:xfrm>
              <a:off x="1281000" y="3390500"/>
              <a:ext cx="192225" cy="157075"/>
            </a:xfrm>
            <a:custGeom>
              <a:avLst/>
              <a:gdLst/>
              <a:ahLst/>
              <a:cxnLst/>
              <a:rect l="l" t="t" r="r" b="b"/>
              <a:pathLst>
                <a:path w="7689" h="6283" extrusionOk="0">
                  <a:moveTo>
                    <a:pt x="3401" y="1"/>
                  </a:moveTo>
                  <a:cubicBezTo>
                    <a:pt x="3344" y="1"/>
                    <a:pt x="3287" y="2"/>
                    <a:pt x="3230" y="5"/>
                  </a:cubicBezTo>
                  <a:cubicBezTo>
                    <a:pt x="2673" y="21"/>
                    <a:pt x="2115" y="169"/>
                    <a:pt x="1624" y="464"/>
                  </a:cubicBezTo>
                  <a:cubicBezTo>
                    <a:pt x="1443" y="562"/>
                    <a:pt x="1296" y="677"/>
                    <a:pt x="1148" y="808"/>
                  </a:cubicBezTo>
                  <a:cubicBezTo>
                    <a:pt x="1" y="1808"/>
                    <a:pt x="362" y="3890"/>
                    <a:pt x="1706" y="4201"/>
                  </a:cubicBezTo>
                  <a:cubicBezTo>
                    <a:pt x="1847" y="4235"/>
                    <a:pt x="1993" y="4251"/>
                    <a:pt x="2136" y="4251"/>
                  </a:cubicBezTo>
                  <a:cubicBezTo>
                    <a:pt x="2623" y="4251"/>
                    <a:pt x="3092" y="4060"/>
                    <a:pt x="3345" y="3693"/>
                  </a:cubicBezTo>
                  <a:cubicBezTo>
                    <a:pt x="3656" y="3234"/>
                    <a:pt x="3656" y="2660"/>
                    <a:pt x="3345" y="2201"/>
                  </a:cubicBezTo>
                  <a:cubicBezTo>
                    <a:pt x="3144" y="1916"/>
                    <a:pt x="2814" y="1760"/>
                    <a:pt x="2477" y="1760"/>
                  </a:cubicBezTo>
                  <a:cubicBezTo>
                    <a:pt x="2291" y="1760"/>
                    <a:pt x="2104" y="1807"/>
                    <a:pt x="1935" y="1906"/>
                  </a:cubicBezTo>
                  <a:cubicBezTo>
                    <a:pt x="1640" y="2070"/>
                    <a:pt x="1509" y="2415"/>
                    <a:pt x="1607" y="2726"/>
                  </a:cubicBezTo>
                  <a:cubicBezTo>
                    <a:pt x="1640" y="2824"/>
                    <a:pt x="1689" y="2906"/>
                    <a:pt x="1755" y="2972"/>
                  </a:cubicBezTo>
                  <a:cubicBezTo>
                    <a:pt x="1856" y="3073"/>
                    <a:pt x="1997" y="3116"/>
                    <a:pt x="2137" y="3116"/>
                  </a:cubicBezTo>
                  <a:cubicBezTo>
                    <a:pt x="2381" y="3116"/>
                    <a:pt x="2625" y="2985"/>
                    <a:pt x="2656" y="2808"/>
                  </a:cubicBezTo>
                  <a:cubicBezTo>
                    <a:pt x="2715" y="2544"/>
                    <a:pt x="2511" y="2306"/>
                    <a:pt x="2268" y="2306"/>
                  </a:cubicBezTo>
                  <a:cubicBezTo>
                    <a:pt x="2239" y="2306"/>
                    <a:pt x="2210" y="2309"/>
                    <a:pt x="2181" y="2316"/>
                  </a:cubicBezTo>
                  <a:cubicBezTo>
                    <a:pt x="1919" y="2382"/>
                    <a:pt x="1935" y="2529"/>
                    <a:pt x="1837" y="2529"/>
                  </a:cubicBezTo>
                  <a:cubicBezTo>
                    <a:pt x="1832" y="2530"/>
                    <a:pt x="1828" y="2531"/>
                    <a:pt x="1824" y="2531"/>
                  </a:cubicBezTo>
                  <a:cubicBezTo>
                    <a:pt x="1753" y="2531"/>
                    <a:pt x="1738" y="2398"/>
                    <a:pt x="1738" y="2398"/>
                  </a:cubicBezTo>
                  <a:cubicBezTo>
                    <a:pt x="1738" y="2201"/>
                    <a:pt x="1853" y="2021"/>
                    <a:pt x="2033" y="1939"/>
                  </a:cubicBezTo>
                  <a:cubicBezTo>
                    <a:pt x="2175" y="1866"/>
                    <a:pt x="2325" y="1831"/>
                    <a:pt x="2473" y="1831"/>
                  </a:cubicBezTo>
                  <a:cubicBezTo>
                    <a:pt x="2786" y="1831"/>
                    <a:pt x="3090" y="1988"/>
                    <a:pt x="3279" y="2267"/>
                  </a:cubicBezTo>
                  <a:cubicBezTo>
                    <a:pt x="3558" y="2677"/>
                    <a:pt x="3541" y="3218"/>
                    <a:pt x="3263" y="3627"/>
                  </a:cubicBezTo>
                  <a:cubicBezTo>
                    <a:pt x="3024" y="3942"/>
                    <a:pt x="2592" y="4121"/>
                    <a:pt x="2153" y="4121"/>
                  </a:cubicBezTo>
                  <a:cubicBezTo>
                    <a:pt x="2019" y="4121"/>
                    <a:pt x="1885" y="4104"/>
                    <a:pt x="1755" y="4070"/>
                  </a:cubicBezTo>
                  <a:cubicBezTo>
                    <a:pt x="542" y="3775"/>
                    <a:pt x="214" y="1857"/>
                    <a:pt x="1263" y="939"/>
                  </a:cubicBezTo>
                  <a:cubicBezTo>
                    <a:pt x="1739" y="493"/>
                    <a:pt x="2320" y="324"/>
                    <a:pt x="2907" y="324"/>
                  </a:cubicBezTo>
                  <a:cubicBezTo>
                    <a:pt x="3614" y="324"/>
                    <a:pt x="4330" y="569"/>
                    <a:pt x="4886" y="874"/>
                  </a:cubicBezTo>
                  <a:cubicBezTo>
                    <a:pt x="5820" y="1415"/>
                    <a:pt x="6557" y="2251"/>
                    <a:pt x="6967" y="3250"/>
                  </a:cubicBezTo>
                  <a:cubicBezTo>
                    <a:pt x="7279" y="4054"/>
                    <a:pt x="7459" y="4906"/>
                    <a:pt x="7459" y="5775"/>
                  </a:cubicBezTo>
                  <a:cubicBezTo>
                    <a:pt x="7459" y="5939"/>
                    <a:pt x="7443" y="6119"/>
                    <a:pt x="7410" y="6283"/>
                  </a:cubicBezTo>
                  <a:cubicBezTo>
                    <a:pt x="7424" y="6227"/>
                    <a:pt x="7438" y="6171"/>
                    <a:pt x="7452" y="6105"/>
                  </a:cubicBezTo>
                  <a:lnTo>
                    <a:pt x="7452" y="6105"/>
                  </a:lnTo>
                  <a:cubicBezTo>
                    <a:pt x="7452" y="6132"/>
                    <a:pt x="7459" y="6152"/>
                    <a:pt x="7459" y="6152"/>
                  </a:cubicBezTo>
                  <a:lnTo>
                    <a:pt x="7459" y="6070"/>
                  </a:lnTo>
                  <a:cubicBezTo>
                    <a:pt x="7457" y="6082"/>
                    <a:pt x="7454" y="6094"/>
                    <a:pt x="7452" y="6105"/>
                  </a:cubicBezTo>
                  <a:lnTo>
                    <a:pt x="7452" y="6105"/>
                  </a:lnTo>
                  <a:cubicBezTo>
                    <a:pt x="7451" y="6089"/>
                    <a:pt x="7453" y="6071"/>
                    <a:pt x="7459" y="6053"/>
                  </a:cubicBezTo>
                  <a:cubicBezTo>
                    <a:pt x="7688" y="4857"/>
                    <a:pt x="7541" y="3627"/>
                    <a:pt x="7016" y="2529"/>
                  </a:cubicBezTo>
                  <a:cubicBezTo>
                    <a:pt x="6336" y="1105"/>
                    <a:pt x="4998" y="1"/>
                    <a:pt x="340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8" name="Google Shape;2718;p2"/>
            <p:cNvSpPr/>
            <p:nvPr/>
          </p:nvSpPr>
          <p:spPr>
            <a:xfrm>
              <a:off x="1387375" y="3438300"/>
              <a:ext cx="76025" cy="81825"/>
            </a:xfrm>
            <a:custGeom>
              <a:avLst/>
              <a:gdLst/>
              <a:ahLst/>
              <a:cxnLst/>
              <a:rect l="l" t="t" r="r" b="b"/>
              <a:pathLst>
                <a:path w="3041" h="3273" extrusionOk="0">
                  <a:moveTo>
                    <a:pt x="734" y="1"/>
                  </a:moveTo>
                  <a:cubicBezTo>
                    <a:pt x="66" y="1"/>
                    <a:pt x="1" y="784"/>
                    <a:pt x="1090" y="961"/>
                  </a:cubicBezTo>
                  <a:cubicBezTo>
                    <a:pt x="2352" y="1158"/>
                    <a:pt x="3040" y="3273"/>
                    <a:pt x="3040" y="3273"/>
                  </a:cubicBezTo>
                  <a:cubicBezTo>
                    <a:pt x="3040" y="3273"/>
                    <a:pt x="2729" y="994"/>
                    <a:pt x="1467" y="240"/>
                  </a:cubicBezTo>
                  <a:cubicBezTo>
                    <a:pt x="1179" y="69"/>
                    <a:pt x="930" y="1"/>
                    <a:pt x="7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9" name="Google Shape;2719;p2"/>
            <p:cNvSpPr/>
            <p:nvPr/>
          </p:nvSpPr>
          <p:spPr>
            <a:xfrm>
              <a:off x="1234700" y="3432000"/>
              <a:ext cx="130750" cy="112950"/>
            </a:xfrm>
            <a:custGeom>
              <a:avLst/>
              <a:gdLst/>
              <a:ahLst/>
              <a:cxnLst/>
              <a:rect l="l" t="t" r="r" b="b"/>
              <a:pathLst>
                <a:path w="5230" h="4518" extrusionOk="0">
                  <a:moveTo>
                    <a:pt x="2181" y="1"/>
                  </a:moveTo>
                  <a:lnTo>
                    <a:pt x="2181" y="1"/>
                  </a:lnTo>
                  <a:cubicBezTo>
                    <a:pt x="2017" y="197"/>
                    <a:pt x="1902" y="427"/>
                    <a:pt x="1820" y="673"/>
                  </a:cubicBezTo>
                  <a:cubicBezTo>
                    <a:pt x="1689" y="1082"/>
                    <a:pt x="1132" y="1312"/>
                    <a:pt x="574" y="1705"/>
                  </a:cubicBezTo>
                  <a:cubicBezTo>
                    <a:pt x="1" y="2082"/>
                    <a:pt x="99" y="2705"/>
                    <a:pt x="214" y="3033"/>
                  </a:cubicBezTo>
                  <a:cubicBezTo>
                    <a:pt x="279" y="3262"/>
                    <a:pt x="247" y="3508"/>
                    <a:pt x="132" y="3721"/>
                  </a:cubicBezTo>
                  <a:cubicBezTo>
                    <a:pt x="410" y="3492"/>
                    <a:pt x="722" y="3328"/>
                    <a:pt x="1066" y="3230"/>
                  </a:cubicBezTo>
                  <a:cubicBezTo>
                    <a:pt x="1673" y="3049"/>
                    <a:pt x="1656" y="2754"/>
                    <a:pt x="1656" y="2279"/>
                  </a:cubicBezTo>
                  <a:cubicBezTo>
                    <a:pt x="1642" y="1877"/>
                    <a:pt x="1816" y="1852"/>
                    <a:pt x="1859" y="1852"/>
                  </a:cubicBezTo>
                  <a:cubicBezTo>
                    <a:pt x="1866" y="1852"/>
                    <a:pt x="1869" y="1853"/>
                    <a:pt x="1869" y="1853"/>
                  </a:cubicBezTo>
                  <a:cubicBezTo>
                    <a:pt x="1874" y="1853"/>
                    <a:pt x="1878" y="1852"/>
                    <a:pt x="1882" y="1852"/>
                  </a:cubicBezTo>
                  <a:cubicBezTo>
                    <a:pt x="2162" y="1852"/>
                    <a:pt x="2098" y="2382"/>
                    <a:pt x="2066" y="2672"/>
                  </a:cubicBezTo>
                  <a:cubicBezTo>
                    <a:pt x="2050" y="2967"/>
                    <a:pt x="1951" y="3574"/>
                    <a:pt x="2492" y="4164"/>
                  </a:cubicBezTo>
                  <a:cubicBezTo>
                    <a:pt x="2734" y="4428"/>
                    <a:pt x="3055" y="4518"/>
                    <a:pt x="3375" y="4518"/>
                  </a:cubicBezTo>
                  <a:cubicBezTo>
                    <a:pt x="3770" y="4518"/>
                    <a:pt x="4165" y="4380"/>
                    <a:pt x="4410" y="4262"/>
                  </a:cubicBezTo>
                  <a:cubicBezTo>
                    <a:pt x="4514" y="4217"/>
                    <a:pt x="4626" y="4194"/>
                    <a:pt x="4739" y="4194"/>
                  </a:cubicBezTo>
                  <a:cubicBezTo>
                    <a:pt x="4910" y="4194"/>
                    <a:pt x="5081" y="4245"/>
                    <a:pt x="5230" y="4344"/>
                  </a:cubicBezTo>
                  <a:cubicBezTo>
                    <a:pt x="5082" y="3475"/>
                    <a:pt x="4656" y="3197"/>
                    <a:pt x="4017" y="3131"/>
                  </a:cubicBezTo>
                  <a:cubicBezTo>
                    <a:pt x="3394" y="3066"/>
                    <a:pt x="2541" y="2853"/>
                    <a:pt x="2197" y="1771"/>
                  </a:cubicBezTo>
                  <a:cubicBezTo>
                    <a:pt x="1869" y="705"/>
                    <a:pt x="2181" y="1"/>
                    <a:pt x="218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0" name="Google Shape;2720;p2"/>
            <p:cNvSpPr/>
            <p:nvPr/>
          </p:nvSpPr>
          <p:spPr>
            <a:xfrm>
              <a:off x="1255600" y="3507800"/>
              <a:ext cx="32400" cy="50025"/>
            </a:xfrm>
            <a:custGeom>
              <a:avLst/>
              <a:gdLst/>
              <a:ahLst/>
              <a:cxnLst/>
              <a:rect l="l" t="t" r="r" b="b"/>
              <a:pathLst>
                <a:path w="1296" h="2001" extrusionOk="0">
                  <a:moveTo>
                    <a:pt x="951" y="1"/>
                  </a:moveTo>
                  <a:lnTo>
                    <a:pt x="951" y="1"/>
                  </a:lnTo>
                  <a:cubicBezTo>
                    <a:pt x="951" y="1"/>
                    <a:pt x="935" y="99"/>
                    <a:pt x="509" y="362"/>
                  </a:cubicBezTo>
                  <a:cubicBezTo>
                    <a:pt x="165" y="525"/>
                    <a:pt x="1" y="935"/>
                    <a:pt x="115" y="1296"/>
                  </a:cubicBezTo>
                  <a:cubicBezTo>
                    <a:pt x="181" y="1525"/>
                    <a:pt x="230" y="1755"/>
                    <a:pt x="263" y="2001"/>
                  </a:cubicBezTo>
                  <a:cubicBezTo>
                    <a:pt x="263" y="2001"/>
                    <a:pt x="263" y="1853"/>
                    <a:pt x="771" y="1558"/>
                  </a:cubicBezTo>
                  <a:cubicBezTo>
                    <a:pt x="1296" y="1263"/>
                    <a:pt x="1099" y="837"/>
                    <a:pt x="1001" y="575"/>
                  </a:cubicBezTo>
                  <a:cubicBezTo>
                    <a:pt x="951" y="394"/>
                    <a:pt x="935" y="198"/>
                    <a:pt x="95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1" name="Google Shape;2721;p2"/>
            <p:cNvSpPr/>
            <p:nvPr/>
          </p:nvSpPr>
          <p:spPr>
            <a:xfrm>
              <a:off x="1113000" y="3292825"/>
              <a:ext cx="173375" cy="122025"/>
            </a:xfrm>
            <a:custGeom>
              <a:avLst/>
              <a:gdLst/>
              <a:ahLst/>
              <a:cxnLst/>
              <a:rect l="l" t="t" r="r" b="b"/>
              <a:pathLst>
                <a:path w="6935" h="4881" extrusionOk="0">
                  <a:moveTo>
                    <a:pt x="4995" y="0"/>
                  </a:moveTo>
                  <a:cubicBezTo>
                    <a:pt x="4771" y="0"/>
                    <a:pt x="4520" y="52"/>
                    <a:pt x="4246" y="175"/>
                  </a:cubicBezTo>
                  <a:cubicBezTo>
                    <a:pt x="2787" y="830"/>
                    <a:pt x="3049" y="3306"/>
                    <a:pt x="4787" y="3650"/>
                  </a:cubicBezTo>
                  <a:cubicBezTo>
                    <a:pt x="5000" y="3699"/>
                    <a:pt x="5197" y="3732"/>
                    <a:pt x="5360" y="3748"/>
                  </a:cubicBezTo>
                  <a:cubicBezTo>
                    <a:pt x="4901" y="3830"/>
                    <a:pt x="4475" y="3978"/>
                    <a:pt x="4049" y="4191"/>
                  </a:cubicBezTo>
                  <a:cubicBezTo>
                    <a:pt x="3902" y="4256"/>
                    <a:pt x="3672" y="4338"/>
                    <a:pt x="3623" y="4355"/>
                  </a:cubicBezTo>
                  <a:cubicBezTo>
                    <a:pt x="3170" y="4526"/>
                    <a:pt x="2742" y="4602"/>
                    <a:pt x="2356" y="4602"/>
                  </a:cubicBezTo>
                  <a:cubicBezTo>
                    <a:pt x="1525" y="4602"/>
                    <a:pt x="887" y="4252"/>
                    <a:pt x="607" y="3748"/>
                  </a:cubicBezTo>
                  <a:cubicBezTo>
                    <a:pt x="361" y="3355"/>
                    <a:pt x="345" y="2847"/>
                    <a:pt x="574" y="2437"/>
                  </a:cubicBezTo>
                  <a:cubicBezTo>
                    <a:pt x="574" y="2437"/>
                    <a:pt x="574" y="2420"/>
                    <a:pt x="591" y="2420"/>
                  </a:cubicBezTo>
                  <a:cubicBezTo>
                    <a:pt x="795" y="2106"/>
                    <a:pt x="1131" y="1959"/>
                    <a:pt x="1444" y="1959"/>
                  </a:cubicBezTo>
                  <a:cubicBezTo>
                    <a:pt x="1735" y="1959"/>
                    <a:pt x="2005" y="2085"/>
                    <a:pt x="2131" y="2322"/>
                  </a:cubicBezTo>
                  <a:cubicBezTo>
                    <a:pt x="2246" y="2453"/>
                    <a:pt x="2312" y="2617"/>
                    <a:pt x="2312" y="2797"/>
                  </a:cubicBezTo>
                  <a:cubicBezTo>
                    <a:pt x="2312" y="2945"/>
                    <a:pt x="2246" y="3092"/>
                    <a:pt x="2131" y="3207"/>
                  </a:cubicBezTo>
                  <a:cubicBezTo>
                    <a:pt x="2026" y="3304"/>
                    <a:pt x="1967" y="3335"/>
                    <a:pt x="1939" y="3335"/>
                  </a:cubicBezTo>
                  <a:cubicBezTo>
                    <a:pt x="1914" y="3335"/>
                    <a:pt x="1911" y="3312"/>
                    <a:pt x="1918" y="3289"/>
                  </a:cubicBezTo>
                  <a:cubicBezTo>
                    <a:pt x="2034" y="3029"/>
                    <a:pt x="1741" y="2853"/>
                    <a:pt x="1487" y="2853"/>
                  </a:cubicBezTo>
                  <a:cubicBezTo>
                    <a:pt x="1309" y="2853"/>
                    <a:pt x="1151" y="2939"/>
                    <a:pt x="1164" y="3142"/>
                  </a:cubicBezTo>
                  <a:cubicBezTo>
                    <a:pt x="1153" y="3416"/>
                    <a:pt x="1392" y="3544"/>
                    <a:pt x="1645" y="3544"/>
                  </a:cubicBezTo>
                  <a:cubicBezTo>
                    <a:pt x="1770" y="3544"/>
                    <a:pt x="1897" y="3513"/>
                    <a:pt x="2000" y="3453"/>
                  </a:cubicBezTo>
                  <a:lnTo>
                    <a:pt x="2033" y="3437"/>
                  </a:lnTo>
                  <a:cubicBezTo>
                    <a:pt x="2066" y="3420"/>
                    <a:pt x="2082" y="3404"/>
                    <a:pt x="2099" y="3388"/>
                  </a:cubicBezTo>
                  <a:lnTo>
                    <a:pt x="2115" y="3388"/>
                  </a:lnTo>
                  <a:cubicBezTo>
                    <a:pt x="2410" y="3092"/>
                    <a:pt x="2459" y="2617"/>
                    <a:pt x="2197" y="2289"/>
                  </a:cubicBezTo>
                  <a:cubicBezTo>
                    <a:pt x="2059" y="2021"/>
                    <a:pt x="1746" y="1873"/>
                    <a:pt x="1411" y="1873"/>
                  </a:cubicBezTo>
                  <a:cubicBezTo>
                    <a:pt x="1071" y="1873"/>
                    <a:pt x="707" y="2025"/>
                    <a:pt x="476" y="2355"/>
                  </a:cubicBezTo>
                  <a:cubicBezTo>
                    <a:pt x="0" y="3092"/>
                    <a:pt x="214" y="4092"/>
                    <a:pt x="951" y="4584"/>
                  </a:cubicBezTo>
                  <a:cubicBezTo>
                    <a:pt x="1316" y="4782"/>
                    <a:pt x="1738" y="4881"/>
                    <a:pt x="2151" y="4881"/>
                  </a:cubicBezTo>
                  <a:cubicBezTo>
                    <a:pt x="2183" y="4881"/>
                    <a:pt x="2214" y="4880"/>
                    <a:pt x="2246" y="4879"/>
                  </a:cubicBezTo>
                  <a:cubicBezTo>
                    <a:pt x="3148" y="4863"/>
                    <a:pt x="3869" y="4355"/>
                    <a:pt x="5049" y="3994"/>
                  </a:cubicBezTo>
                  <a:cubicBezTo>
                    <a:pt x="5475" y="3896"/>
                    <a:pt x="5918" y="3830"/>
                    <a:pt x="6360" y="3797"/>
                  </a:cubicBezTo>
                  <a:cubicBezTo>
                    <a:pt x="6557" y="3781"/>
                    <a:pt x="6754" y="3715"/>
                    <a:pt x="6934" y="3617"/>
                  </a:cubicBezTo>
                  <a:lnTo>
                    <a:pt x="6934" y="3617"/>
                  </a:lnTo>
                  <a:cubicBezTo>
                    <a:pt x="6934" y="3617"/>
                    <a:pt x="6803" y="3652"/>
                    <a:pt x="6640" y="3652"/>
                  </a:cubicBezTo>
                  <a:cubicBezTo>
                    <a:pt x="6488" y="3652"/>
                    <a:pt x="6307" y="3621"/>
                    <a:pt x="6180" y="3502"/>
                  </a:cubicBezTo>
                  <a:cubicBezTo>
                    <a:pt x="5918" y="3273"/>
                    <a:pt x="5934" y="3371"/>
                    <a:pt x="5639" y="3273"/>
                  </a:cubicBezTo>
                  <a:cubicBezTo>
                    <a:pt x="5475" y="3224"/>
                    <a:pt x="5377" y="3076"/>
                    <a:pt x="5377" y="2912"/>
                  </a:cubicBezTo>
                  <a:cubicBezTo>
                    <a:pt x="5180" y="3076"/>
                    <a:pt x="5147" y="3371"/>
                    <a:pt x="5295" y="3568"/>
                  </a:cubicBezTo>
                  <a:cubicBezTo>
                    <a:pt x="5295" y="3568"/>
                    <a:pt x="4574" y="3568"/>
                    <a:pt x="4393" y="3207"/>
                  </a:cubicBezTo>
                  <a:cubicBezTo>
                    <a:pt x="4229" y="2830"/>
                    <a:pt x="4426" y="2830"/>
                    <a:pt x="4574" y="2748"/>
                  </a:cubicBezTo>
                  <a:cubicBezTo>
                    <a:pt x="4721" y="2666"/>
                    <a:pt x="4770" y="2535"/>
                    <a:pt x="4606" y="2322"/>
                  </a:cubicBezTo>
                  <a:cubicBezTo>
                    <a:pt x="4459" y="2109"/>
                    <a:pt x="4475" y="1748"/>
                    <a:pt x="4754" y="1748"/>
                  </a:cubicBezTo>
                  <a:cubicBezTo>
                    <a:pt x="4674" y="1576"/>
                    <a:pt x="4498" y="1468"/>
                    <a:pt x="4320" y="1468"/>
                  </a:cubicBezTo>
                  <a:cubicBezTo>
                    <a:pt x="4279" y="1468"/>
                    <a:pt x="4237" y="1474"/>
                    <a:pt x="4197" y="1486"/>
                  </a:cubicBezTo>
                  <a:cubicBezTo>
                    <a:pt x="3770" y="1568"/>
                    <a:pt x="3754" y="2175"/>
                    <a:pt x="3754" y="2175"/>
                  </a:cubicBezTo>
                  <a:cubicBezTo>
                    <a:pt x="3754" y="2175"/>
                    <a:pt x="3459" y="1421"/>
                    <a:pt x="3951" y="1044"/>
                  </a:cubicBezTo>
                  <a:cubicBezTo>
                    <a:pt x="4134" y="898"/>
                    <a:pt x="4280" y="843"/>
                    <a:pt x="4395" y="843"/>
                  </a:cubicBezTo>
                  <a:cubicBezTo>
                    <a:pt x="4579" y="843"/>
                    <a:pt x="4681" y="984"/>
                    <a:pt x="4721" y="1126"/>
                  </a:cubicBezTo>
                  <a:cubicBezTo>
                    <a:pt x="4774" y="1311"/>
                    <a:pt x="4881" y="1464"/>
                    <a:pt x="5024" y="1464"/>
                  </a:cubicBezTo>
                  <a:cubicBezTo>
                    <a:pt x="5057" y="1464"/>
                    <a:pt x="5093" y="1456"/>
                    <a:pt x="5131" y="1437"/>
                  </a:cubicBezTo>
                  <a:cubicBezTo>
                    <a:pt x="5275" y="1371"/>
                    <a:pt x="5389" y="1267"/>
                    <a:pt x="5488" y="1267"/>
                  </a:cubicBezTo>
                  <a:cubicBezTo>
                    <a:pt x="5536" y="1267"/>
                    <a:pt x="5580" y="1291"/>
                    <a:pt x="5623" y="1355"/>
                  </a:cubicBezTo>
                  <a:cubicBezTo>
                    <a:pt x="5721" y="1601"/>
                    <a:pt x="5623" y="1896"/>
                    <a:pt x="5377" y="1994"/>
                  </a:cubicBezTo>
                  <a:cubicBezTo>
                    <a:pt x="5377" y="1994"/>
                    <a:pt x="5388" y="1995"/>
                    <a:pt x="5408" y="1995"/>
                  </a:cubicBezTo>
                  <a:cubicBezTo>
                    <a:pt x="5548" y="1995"/>
                    <a:pt x="6114" y="1957"/>
                    <a:pt x="6229" y="1355"/>
                  </a:cubicBezTo>
                  <a:cubicBezTo>
                    <a:pt x="6347" y="819"/>
                    <a:pt x="5880" y="0"/>
                    <a:pt x="49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2" name="Google Shape;2722;p2"/>
            <p:cNvSpPr/>
            <p:nvPr/>
          </p:nvSpPr>
          <p:spPr>
            <a:xfrm>
              <a:off x="1085550" y="3358250"/>
              <a:ext cx="116400" cy="82375"/>
            </a:xfrm>
            <a:custGeom>
              <a:avLst/>
              <a:gdLst/>
              <a:ahLst/>
              <a:cxnLst/>
              <a:rect l="l" t="t" r="r" b="b"/>
              <a:pathLst>
                <a:path w="4656" h="3295" extrusionOk="0">
                  <a:moveTo>
                    <a:pt x="853" y="0"/>
                  </a:moveTo>
                  <a:cubicBezTo>
                    <a:pt x="853" y="0"/>
                    <a:pt x="0" y="918"/>
                    <a:pt x="558" y="1705"/>
                  </a:cubicBezTo>
                  <a:cubicBezTo>
                    <a:pt x="869" y="2164"/>
                    <a:pt x="1377" y="2459"/>
                    <a:pt x="1934" y="2492"/>
                  </a:cubicBezTo>
                  <a:cubicBezTo>
                    <a:pt x="1869" y="2492"/>
                    <a:pt x="1475" y="2492"/>
                    <a:pt x="1295" y="2721"/>
                  </a:cubicBezTo>
                  <a:cubicBezTo>
                    <a:pt x="1180" y="2885"/>
                    <a:pt x="1131" y="3098"/>
                    <a:pt x="1164" y="3295"/>
                  </a:cubicBezTo>
                  <a:cubicBezTo>
                    <a:pt x="1216" y="3203"/>
                    <a:pt x="1310" y="3154"/>
                    <a:pt x="1404" y="3154"/>
                  </a:cubicBezTo>
                  <a:cubicBezTo>
                    <a:pt x="1428" y="3154"/>
                    <a:pt x="1452" y="3157"/>
                    <a:pt x="1475" y="3164"/>
                  </a:cubicBezTo>
                  <a:cubicBezTo>
                    <a:pt x="1591" y="3199"/>
                    <a:pt x="1754" y="3278"/>
                    <a:pt x="1939" y="3278"/>
                  </a:cubicBezTo>
                  <a:cubicBezTo>
                    <a:pt x="2096" y="3278"/>
                    <a:pt x="2269" y="3221"/>
                    <a:pt x="2443" y="3032"/>
                  </a:cubicBezTo>
                  <a:cubicBezTo>
                    <a:pt x="2820" y="2639"/>
                    <a:pt x="3311" y="2869"/>
                    <a:pt x="4655" y="2147"/>
                  </a:cubicBezTo>
                  <a:lnTo>
                    <a:pt x="4655" y="2147"/>
                  </a:lnTo>
                  <a:cubicBezTo>
                    <a:pt x="4655" y="2147"/>
                    <a:pt x="3926" y="2455"/>
                    <a:pt x="3109" y="2455"/>
                  </a:cubicBezTo>
                  <a:cubicBezTo>
                    <a:pt x="2647" y="2455"/>
                    <a:pt x="2157" y="2357"/>
                    <a:pt x="1754" y="2049"/>
                  </a:cubicBezTo>
                  <a:cubicBezTo>
                    <a:pt x="1098" y="1574"/>
                    <a:pt x="754" y="787"/>
                    <a:pt x="85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3" name="Google Shape;2723;p2"/>
            <p:cNvSpPr/>
            <p:nvPr/>
          </p:nvSpPr>
          <p:spPr>
            <a:xfrm>
              <a:off x="1239225" y="3172425"/>
              <a:ext cx="111075" cy="157150"/>
            </a:xfrm>
            <a:custGeom>
              <a:avLst/>
              <a:gdLst/>
              <a:ahLst/>
              <a:cxnLst/>
              <a:rect l="l" t="t" r="r" b="b"/>
              <a:pathLst>
                <a:path w="4443" h="6286" extrusionOk="0">
                  <a:moveTo>
                    <a:pt x="2648" y="0"/>
                  </a:moveTo>
                  <a:cubicBezTo>
                    <a:pt x="2147" y="0"/>
                    <a:pt x="1624" y="207"/>
                    <a:pt x="1279" y="614"/>
                  </a:cubicBezTo>
                  <a:cubicBezTo>
                    <a:pt x="0" y="2253"/>
                    <a:pt x="902" y="4270"/>
                    <a:pt x="1656" y="5122"/>
                  </a:cubicBezTo>
                  <a:cubicBezTo>
                    <a:pt x="2082" y="5646"/>
                    <a:pt x="2639" y="6040"/>
                    <a:pt x="3262" y="6286"/>
                  </a:cubicBezTo>
                  <a:cubicBezTo>
                    <a:pt x="2688" y="6023"/>
                    <a:pt x="2180" y="5630"/>
                    <a:pt x="1770" y="5138"/>
                  </a:cubicBezTo>
                  <a:cubicBezTo>
                    <a:pt x="1492" y="4745"/>
                    <a:pt x="1295" y="4302"/>
                    <a:pt x="1164" y="3843"/>
                  </a:cubicBezTo>
                  <a:cubicBezTo>
                    <a:pt x="1016" y="3319"/>
                    <a:pt x="967" y="2778"/>
                    <a:pt x="1000" y="2221"/>
                  </a:cubicBezTo>
                  <a:cubicBezTo>
                    <a:pt x="1131" y="745"/>
                    <a:pt x="1967" y="205"/>
                    <a:pt x="2721" y="172"/>
                  </a:cubicBezTo>
                  <a:cubicBezTo>
                    <a:pt x="3065" y="172"/>
                    <a:pt x="3393" y="319"/>
                    <a:pt x="3639" y="565"/>
                  </a:cubicBezTo>
                  <a:cubicBezTo>
                    <a:pt x="4295" y="1106"/>
                    <a:pt x="3934" y="2057"/>
                    <a:pt x="3393" y="2286"/>
                  </a:cubicBezTo>
                  <a:cubicBezTo>
                    <a:pt x="3270" y="2348"/>
                    <a:pt x="3133" y="2381"/>
                    <a:pt x="2997" y="2381"/>
                  </a:cubicBezTo>
                  <a:cubicBezTo>
                    <a:pt x="2879" y="2381"/>
                    <a:pt x="2762" y="2356"/>
                    <a:pt x="2655" y="2303"/>
                  </a:cubicBezTo>
                  <a:cubicBezTo>
                    <a:pt x="2475" y="2204"/>
                    <a:pt x="2360" y="2040"/>
                    <a:pt x="2328" y="1844"/>
                  </a:cubicBezTo>
                  <a:cubicBezTo>
                    <a:pt x="2328" y="1746"/>
                    <a:pt x="2356" y="1723"/>
                    <a:pt x="2409" y="1723"/>
                  </a:cubicBezTo>
                  <a:cubicBezTo>
                    <a:pt x="2454" y="1723"/>
                    <a:pt x="2518" y="1740"/>
                    <a:pt x="2597" y="1740"/>
                  </a:cubicBezTo>
                  <a:cubicBezTo>
                    <a:pt x="2657" y="1740"/>
                    <a:pt x="2726" y="1730"/>
                    <a:pt x="2803" y="1696"/>
                  </a:cubicBezTo>
                  <a:cubicBezTo>
                    <a:pt x="3000" y="1581"/>
                    <a:pt x="3049" y="1303"/>
                    <a:pt x="2885" y="1139"/>
                  </a:cubicBezTo>
                  <a:cubicBezTo>
                    <a:pt x="2811" y="1065"/>
                    <a:pt x="2709" y="1025"/>
                    <a:pt x="2606" y="1025"/>
                  </a:cubicBezTo>
                  <a:cubicBezTo>
                    <a:pt x="2410" y="1025"/>
                    <a:pt x="2206" y="1168"/>
                    <a:pt x="2164" y="1499"/>
                  </a:cubicBezTo>
                  <a:cubicBezTo>
                    <a:pt x="2131" y="1745"/>
                    <a:pt x="2213" y="1975"/>
                    <a:pt x="2377" y="2155"/>
                  </a:cubicBezTo>
                  <a:cubicBezTo>
                    <a:pt x="2393" y="2172"/>
                    <a:pt x="2426" y="2204"/>
                    <a:pt x="2442" y="2221"/>
                  </a:cubicBezTo>
                  <a:lnTo>
                    <a:pt x="2508" y="2270"/>
                  </a:lnTo>
                  <a:lnTo>
                    <a:pt x="2557" y="2303"/>
                  </a:lnTo>
                  <a:lnTo>
                    <a:pt x="2590" y="2319"/>
                  </a:lnTo>
                  <a:lnTo>
                    <a:pt x="2623" y="2352"/>
                  </a:lnTo>
                  <a:cubicBezTo>
                    <a:pt x="2754" y="2417"/>
                    <a:pt x="2893" y="2450"/>
                    <a:pt x="3030" y="2450"/>
                  </a:cubicBezTo>
                  <a:cubicBezTo>
                    <a:pt x="3168" y="2450"/>
                    <a:pt x="3303" y="2417"/>
                    <a:pt x="3426" y="2352"/>
                  </a:cubicBezTo>
                  <a:cubicBezTo>
                    <a:pt x="4016" y="2139"/>
                    <a:pt x="4442" y="1090"/>
                    <a:pt x="3754" y="450"/>
                  </a:cubicBezTo>
                  <a:cubicBezTo>
                    <a:pt x="3483" y="149"/>
                    <a:pt x="3073" y="0"/>
                    <a:pt x="26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4" name="Google Shape;2724;p2"/>
            <p:cNvSpPr/>
            <p:nvPr/>
          </p:nvSpPr>
          <p:spPr>
            <a:xfrm>
              <a:off x="237700" y="3810725"/>
              <a:ext cx="226650" cy="157775"/>
            </a:xfrm>
            <a:custGeom>
              <a:avLst/>
              <a:gdLst/>
              <a:ahLst/>
              <a:cxnLst/>
              <a:rect l="l" t="t" r="r" b="b"/>
              <a:pathLst>
                <a:path w="9066" h="6311" extrusionOk="0">
                  <a:moveTo>
                    <a:pt x="7050" y="0"/>
                  </a:moveTo>
                  <a:cubicBezTo>
                    <a:pt x="6598" y="0"/>
                    <a:pt x="6172" y="159"/>
                    <a:pt x="5901" y="489"/>
                  </a:cubicBezTo>
                  <a:cubicBezTo>
                    <a:pt x="5508" y="899"/>
                    <a:pt x="5475" y="1538"/>
                    <a:pt x="5803" y="1997"/>
                  </a:cubicBezTo>
                  <a:cubicBezTo>
                    <a:pt x="5885" y="2128"/>
                    <a:pt x="6016" y="2243"/>
                    <a:pt x="6164" y="2308"/>
                  </a:cubicBezTo>
                  <a:lnTo>
                    <a:pt x="6197" y="2325"/>
                  </a:lnTo>
                  <a:lnTo>
                    <a:pt x="6278" y="2341"/>
                  </a:lnTo>
                  <a:cubicBezTo>
                    <a:pt x="6311" y="2357"/>
                    <a:pt x="6344" y="2357"/>
                    <a:pt x="6377" y="2374"/>
                  </a:cubicBezTo>
                  <a:cubicBezTo>
                    <a:pt x="6440" y="2389"/>
                    <a:pt x="6505" y="2396"/>
                    <a:pt x="6569" y="2396"/>
                  </a:cubicBezTo>
                  <a:cubicBezTo>
                    <a:pt x="6786" y="2396"/>
                    <a:pt x="6999" y="2313"/>
                    <a:pt x="7164" y="2161"/>
                  </a:cubicBezTo>
                  <a:cubicBezTo>
                    <a:pt x="7559" y="1750"/>
                    <a:pt x="7278" y="1199"/>
                    <a:pt x="6934" y="1199"/>
                  </a:cubicBezTo>
                  <a:cubicBezTo>
                    <a:pt x="6907" y="1199"/>
                    <a:pt x="6880" y="1203"/>
                    <a:pt x="6852" y="1210"/>
                  </a:cubicBezTo>
                  <a:cubicBezTo>
                    <a:pt x="6541" y="1308"/>
                    <a:pt x="6459" y="1718"/>
                    <a:pt x="6705" y="1849"/>
                  </a:cubicBezTo>
                  <a:cubicBezTo>
                    <a:pt x="6755" y="1872"/>
                    <a:pt x="6810" y="1883"/>
                    <a:pt x="6864" y="1883"/>
                  </a:cubicBezTo>
                  <a:cubicBezTo>
                    <a:pt x="6968" y="1883"/>
                    <a:pt x="7072" y="1843"/>
                    <a:pt x="7147" y="1767"/>
                  </a:cubicBezTo>
                  <a:lnTo>
                    <a:pt x="7147" y="1767"/>
                  </a:lnTo>
                  <a:cubicBezTo>
                    <a:pt x="7180" y="1915"/>
                    <a:pt x="7131" y="2062"/>
                    <a:pt x="7000" y="2144"/>
                  </a:cubicBezTo>
                  <a:cubicBezTo>
                    <a:pt x="6855" y="2253"/>
                    <a:pt x="6674" y="2317"/>
                    <a:pt x="6491" y="2317"/>
                  </a:cubicBezTo>
                  <a:cubicBezTo>
                    <a:pt x="6425" y="2317"/>
                    <a:pt x="6360" y="2309"/>
                    <a:pt x="6295" y="2292"/>
                  </a:cubicBezTo>
                  <a:cubicBezTo>
                    <a:pt x="6213" y="2259"/>
                    <a:pt x="6115" y="2226"/>
                    <a:pt x="6049" y="2177"/>
                  </a:cubicBezTo>
                  <a:cubicBezTo>
                    <a:pt x="5541" y="1767"/>
                    <a:pt x="5492" y="1013"/>
                    <a:pt x="5951" y="554"/>
                  </a:cubicBezTo>
                  <a:cubicBezTo>
                    <a:pt x="6206" y="251"/>
                    <a:pt x="6602" y="107"/>
                    <a:pt x="7020" y="107"/>
                  </a:cubicBezTo>
                  <a:cubicBezTo>
                    <a:pt x="7891" y="107"/>
                    <a:pt x="8863" y="731"/>
                    <a:pt x="8885" y="1849"/>
                  </a:cubicBezTo>
                  <a:cubicBezTo>
                    <a:pt x="8901" y="2652"/>
                    <a:pt x="8475" y="3406"/>
                    <a:pt x="7754" y="3783"/>
                  </a:cubicBezTo>
                  <a:cubicBezTo>
                    <a:pt x="7737" y="3800"/>
                    <a:pt x="7721" y="3800"/>
                    <a:pt x="7688" y="3816"/>
                  </a:cubicBezTo>
                  <a:cubicBezTo>
                    <a:pt x="7606" y="3849"/>
                    <a:pt x="7508" y="3865"/>
                    <a:pt x="7426" y="3898"/>
                  </a:cubicBezTo>
                  <a:cubicBezTo>
                    <a:pt x="7201" y="3950"/>
                    <a:pt x="6977" y="3972"/>
                    <a:pt x="6754" y="3972"/>
                  </a:cubicBezTo>
                  <a:cubicBezTo>
                    <a:pt x="5172" y="3972"/>
                    <a:pt x="3640" y="2835"/>
                    <a:pt x="2301" y="2835"/>
                  </a:cubicBezTo>
                  <a:cubicBezTo>
                    <a:pt x="2149" y="2835"/>
                    <a:pt x="2000" y="2849"/>
                    <a:pt x="1853" y="2882"/>
                  </a:cubicBezTo>
                  <a:cubicBezTo>
                    <a:pt x="607" y="3161"/>
                    <a:pt x="246" y="4046"/>
                    <a:pt x="148" y="4587"/>
                  </a:cubicBezTo>
                  <a:cubicBezTo>
                    <a:pt x="1" y="5128"/>
                    <a:pt x="99" y="5734"/>
                    <a:pt x="542" y="6062"/>
                  </a:cubicBezTo>
                  <a:cubicBezTo>
                    <a:pt x="768" y="6232"/>
                    <a:pt x="1041" y="6310"/>
                    <a:pt x="1307" y="6310"/>
                  </a:cubicBezTo>
                  <a:cubicBezTo>
                    <a:pt x="1733" y="6310"/>
                    <a:pt x="2140" y="6110"/>
                    <a:pt x="2312" y="5767"/>
                  </a:cubicBezTo>
                  <a:cubicBezTo>
                    <a:pt x="2640" y="5226"/>
                    <a:pt x="2345" y="4521"/>
                    <a:pt x="1853" y="4390"/>
                  </a:cubicBezTo>
                  <a:cubicBezTo>
                    <a:pt x="1755" y="4351"/>
                    <a:pt x="1654" y="4332"/>
                    <a:pt x="1556" y="4332"/>
                  </a:cubicBezTo>
                  <a:cubicBezTo>
                    <a:pt x="1241" y="4332"/>
                    <a:pt x="949" y="4521"/>
                    <a:pt x="837" y="4832"/>
                  </a:cubicBezTo>
                  <a:cubicBezTo>
                    <a:pt x="787" y="4964"/>
                    <a:pt x="787" y="5095"/>
                    <a:pt x="804" y="5209"/>
                  </a:cubicBezTo>
                  <a:lnTo>
                    <a:pt x="804" y="5226"/>
                  </a:lnTo>
                  <a:cubicBezTo>
                    <a:pt x="820" y="5242"/>
                    <a:pt x="820" y="5259"/>
                    <a:pt x="820" y="5275"/>
                  </a:cubicBezTo>
                  <a:cubicBezTo>
                    <a:pt x="820" y="5275"/>
                    <a:pt x="820" y="5291"/>
                    <a:pt x="820" y="5291"/>
                  </a:cubicBezTo>
                  <a:cubicBezTo>
                    <a:pt x="894" y="5524"/>
                    <a:pt x="1113" y="5674"/>
                    <a:pt x="1335" y="5674"/>
                  </a:cubicBezTo>
                  <a:cubicBezTo>
                    <a:pt x="1411" y="5674"/>
                    <a:pt x="1487" y="5657"/>
                    <a:pt x="1558" y="5619"/>
                  </a:cubicBezTo>
                  <a:cubicBezTo>
                    <a:pt x="1904" y="5462"/>
                    <a:pt x="1797" y="4912"/>
                    <a:pt x="1469" y="4912"/>
                  </a:cubicBezTo>
                  <a:cubicBezTo>
                    <a:pt x="1455" y="4912"/>
                    <a:pt x="1441" y="4912"/>
                    <a:pt x="1427" y="4914"/>
                  </a:cubicBezTo>
                  <a:cubicBezTo>
                    <a:pt x="1050" y="4964"/>
                    <a:pt x="1099" y="5324"/>
                    <a:pt x="1050" y="5373"/>
                  </a:cubicBezTo>
                  <a:cubicBezTo>
                    <a:pt x="1036" y="5387"/>
                    <a:pt x="1021" y="5393"/>
                    <a:pt x="1006" y="5393"/>
                  </a:cubicBezTo>
                  <a:cubicBezTo>
                    <a:pt x="952" y="5393"/>
                    <a:pt x="899" y="5314"/>
                    <a:pt x="886" y="5275"/>
                  </a:cubicBezTo>
                  <a:cubicBezTo>
                    <a:pt x="820" y="5095"/>
                    <a:pt x="837" y="4882"/>
                    <a:pt x="919" y="4701"/>
                  </a:cubicBezTo>
                  <a:cubicBezTo>
                    <a:pt x="1072" y="4501"/>
                    <a:pt x="1311" y="4385"/>
                    <a:pt x="1554" y="4385"/>
                  </a:cubicBezTo>
                  <a:cubicBezTo>
                    <a:pt x="1649" y="4385"/>
                    <a:pt x="1745" y="4402"/>
                    <a:pt x="1836" y="4439"/>
                  </a:cubicBezTo>
                  <a:cubicBezTo>
                    <a:pt x="2295" y="4570"/>
                    <a:pt x="2541" y="5226"/>
                    <a:pt x="2230" y="5718"/>
                  </a:cubicBezTo>
                  <a:cubicBezTo>
                    <a:pt x="2071" y="6026"/>
                    <a:pt x="1694" y="6207"/>
                    <a:pt x="1310" y="6207"/>
                  </a:cubicBezTo>
                  <a:cubicBezTo>
                    <a:pt x="1060" y="6207"/>
                    <a:pt x="807" y="6131"/>
                    <a:pt x="607" y="5963"/>
                  </a:cubicBezTo>
                  <a:cubicBezTo>
                    <a:pt x="99" y="5554"/>
                    <a:pt x="99" y="4619"/>
                    <a:pt x="542" y="4046"/>
                  </a:cubicBezTo>
                  <a:cubicBezTo>
                    <a:pt x="887" y="3577"/>
                    <a:pt x="1464" y="3350"/>
                    <a:pt x="2078" y="3350"/>
                  </a:cubicBezTo>
                  <a:cubicBezTo>
                    <a:pt x="2280" y="3350"/>
                    <a:pt x="2486" y="3374"/>
                    <a:pt x="2689" y="3423"/>
                  </a:cubicBezTo>
                  <a:cubicBezTo>
                    <a:pt x="3492" y="3603"/>
                    <a:pt x="4328" y="3947"/>
                    <a:pt x="5197" y="4193"/>
                  </a:cubicBezTo>
                  <a:cubicBezTo>
                    <a:pt x="5523" y="4253"/>
                    <a:pt x="5856" y="4286"/>
                    <a:pt x="6185" y="4286"/>
                  </a:cubicBezTo>
                  <a:cubicBezTo>
                    <a:pt x="6765" y="4286"/>
                    <a:pt x="7334" y="4182"/>
                    <a:pt x="7836" y="3931"/>
                  </a:cubicBezTo>
                  <a:cubicBezTo>
                    <a:pt x="8606" y="3521"/>
                    <a:pt x="9065" y="2718"/>
                    <a:pt x="9032" y="1849"/>
                  </a:cubicBezTo>
                  <a:cubicBezTo>
                    <a:pt x="8988" y="653"/>
                    <a:pt x="7966" y="0"/>
                    <a:pt x="70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5" name="Google Shape;2725;p2"/>
            <p:cNvSpPr/>
            <p:nvPr/>
          </p:nvSpPr>
          <p:spPr>
            <a:xfrm>
              <a:off x="238125" y="3946675"/>
              <a:ext cx="77050" cy="154525"/>
            </a:xfrm>
            <a:custGeom>
              <a:avLst/>
              <a:gdLst/>
              <a:ahLst/>
              <a:cxnLst/>
              <a:rect l="l" t="t" r="r" b="b"/>
              <a:pathLst>
                <a:path w="3082" h="6181" extrusionOk="0">
                  <a:moveTo>
                    <a:pt x="0" y="1"/>
                  </a:moveTo>
                  <a:lnTo>
                    <a:pt x="0" y="6180"/>
                  </a:lnTo>
                  <a:cubicBezTo>
                    <a:pt x="0" y="6180"/>
                    <a:pt x="443" y="4804"/>
                    <a:pt x="803" y="4246"/>
                  </a:cubicBezTo>
                  <a:cubicBezTo>
                    <a:pt x="1082" y="3837"/>
                    <a:pt x="1049" y="3296"/>
                    <a:pt x="705" y="2951"/>
                  </a:cubicBezTo>
                  <a:cubicBezTo>
                    <a:pt x="475" y="2656"/>
                    <a:pt x="541" y="2329"/>
                    <a:pt x="705" y="2296"/>
                  </a:cubicBezTo>
                  <a:cubicBezTo>
                    <a:pt x="711" y="2295"/>
                    <a:pt x="717" y="2295"/>
                    <a:pt x="722" y="2295"/>
                  </a:cubicBezTo>
                  <a:cubicBezTo>
                    <a:pt x="873" y="2295"/>
                    <a:pt x="935" y="2498"/>
                    <a:pt x="951" y="2656"/>
                  </a:cubicBezTo>
                  <a:cubicBezTo>
                    <a:pt x="967" y="2804"/>
                    <a:pt x="885" y="3361"/>
                    <a:pt x="1721" y="3673"/>
                  </a:cubicBezTo>
                  <a:cubicBezTo>
                    <a:pt x="1859" y="3725"/>
                    <a:pt x="1989" y="3747"/>
                    <a:pt x="2110" y="3747"/>
                  </a:cubicBezTo>
                  <a:cubicBezTo>
                    <a:pt x="2707" y="3747"/>
                    <a:pt x="3082" y="3214"/>
                    <a:pt x="3082" y="3214"/>
                  </a:cubicBezTo>
                  <a:lnTo>
                    <a:pt x="3082" y="3214"/>
                  </a:lnTo>
                  <a:cubicBezTo>
                    <a:pt x="3055" y="3219"/>
                    <a:pt x="3030" y="3222"/>
                    <a:pt x="3005" y="3222"/>
                  </a:cubicBezTo>
                  <a:cubicBezTo>
                    <a:pt x="2736" y="3222"/>
                    <a:pt x="2554" y="2896"/>
                    <a:pt x="2524" y="2296"/>
                  </a:cubicBezTo>
                  <a:cubicBezTo>
                    <a:pt x="2491" y="1624"/>
                    <a:pt x="1901" y="1493"/>
                    <a:pt x="1033" y="1378"/>
                  </a:cubicBezTo>
                  <a:cubicBezTo>
                    <a:pt x="164" y="1263"/>
                    <a:pt x="82" y="362"/>
                    <a:pt x="82" y="362"/>
                  </a:cubicBezTo>
                  <a:cubicBezTo>
                    <a:pt x="66" y="230"/>
                    <a:pt x="33" y="116"/>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6" name="Google Shape;2726;p2"/>
            <p:cNvSpPr/>
            <p:nvPr/>
          </p:nvSpPr>
          <p:spPr>
            <a:xfrm>
              <a:off x="264350" y="3900300"/>
              <a:ext cx="161475" cy="92300"/>
            </a:xfrm>
            <a:custGeom>
              <a:avLst/>
              <a:gdLst/>
              <a:ahLst/>
              <a:cxnLst/>
              <a:rect l="l" t="t" r="r" b="b"/>
              <a:pathLst>
                <a:path w="6459" h="3692" extrusionOk="0">
                  <a:moveTo>
                    <a:pt x="948" y="1"/>
                  </a:moveTo>
                  <a:cubicBezTo>
                    <a:pt x="332" y="1"/>
                    <a:pt x="0" y="266"/>
                    <a:pt x="0" y="266"/>
                  </a:cubicBezTo>
                  <a:cubicBezTo>
                    <a:pt x="230" y="185"/>
                    <a:pt x="444" y="134"/>
                    <a:pt x="658" y="134"/>
                  </a:cubicBezTo>
                  <a:cubicBezTo>
                    <a:pt x="962" y="134"/>
                    <a:pt x="1267" y="236"/>
                    <a:pt x="1623" y="495"/>
                  </a:cubicBezTo>
                  <a:cubicBezTo>
                    <a:pt x="2213" y="938"/>
                    <a:pt x="1852" y="1692"/>
                    <a:pt x="1754" y="2200"/>
                  </a:cubicBezTo>
                  <a:cubicBezTo>
                    <a:pt x="1656" y="2692"/>
                    <a:pt x="2377" y="2921"/>
                    <a:pt x="2737" y="3085"/>
                  </a:cubicBezTo>
                  <a:cubicBezTo>
                    <a:pt x="3098" y="3249"/>
                    <a:pt x="2901" y="3692"/>
                    <a:pt x="2901" y="3692"/>
                  </a:cubicBezTo>
                  <a:cubicBezTo>
                    <a:pt x="4245" y="2872"/>
                    <a:pt x="3393" y="1938"/>
                    <a:pt x="3164" y="1659"/>
                  </a:cubicBezTo>
                  <a:cubicBezTo>
                    <a:pt x="2973" y="1441"/>
                    <a:pt x="3088" y="1201"/>
                    <a:pt x="3273" y="1201"/>
                  </a:cubicBezTo>
                  <a:cubicBezTo>
                    <a:pt x="3311" y="1201"/>
                    <a:pt x="3351" y="1211"/>
                    <a:pt x="3393" y="1233"/>
                  </a:cubicBezTo>
                  <a:cubicBezTo>
                    <a:pt x="3655" y="1364"/>
                    <a:pt x="3278" y="1872"/>
                    <a:pt x="3950" y="2299"/>
                  </a:cubicBezTo>
                  <a:cubicBezTo>
                    <a:pt x="4120" y="2410"/>
                    <a:pt x="4279" y="2452"/>
                    <a:pt x="4422" y="2452"/>
                  </a:cubicBezTo>
                  <a:cubicBezTo>
                    <a:pt x="4846" y="2452"/>
                    <a:pt x="5131" y="2085"/>
                    <a:pt x="5131" y="2085"/>
                  </a:cubicBezTo>
                  <a:lnTo>
                    <a:pt x="5131" y="2085"/>
                  </a:lnTo>
                  <a:cubicBezTo>
                    <a:pt x="5125" y="2086"/>
                    <a:pt x="5119" y="2086"/>
                    <a:pt x="5114" y="2086"/>
                  </a:cubicBezTo>
                  <a:cubicBezTo>
                    <a:pt x="4760" y="2086"/>
                    <a:pt x="4964" y="1575"/>
                    <a:pt x="4786" y="1413"/>
                  </a:cubicBezTo>
                  <a:cubicBezTo>
                    <a:pt x="4713" y="1350"/>
                    <a:pt x="4619" y="1321"/>
                    <a:pt x="4522" y="1321"/>
                  </a:cubicBezTo>
                  <a:cubicBezTo>
                    <a:pt x="4468" y="1321"/>
                    <a:pt x="4413" y="1330"/>
                    <a:pt x="4360" y="1348"/>
                  </a:cubicBezTo>
                  <a:cubicBezTo>
                    <a:pt x="4311" y="1359"/>
                    <a:pt x="4263" y="1364"/>
                    <a:pt x="4219" y="1364"/>
                  </a:cubicBezTo>
                  <a:cubicBezTo>
                    <a:pt x="4071" y="1364"/>
                    <a:pt x="3969" y="1305"/>
                    <a:pt x="4032" y="1217"/>
                  </a:cubicBezTo>
                  <a:cubicBezTo>
                    <a:pt x="4067" y="1170"/>
                    <a:pt x="4104" y="1152"/>
                    <a:pt x="4153" y="1152"/>
                  </a:cubicBezTo>
                  <a:cubicBezTo>
                    <a:pt x="4292" y="1152"/>
                    <a:pt x="4524" y="1295"/>
                    <a:pt x="5032" y="1331"/>
                  </a:cubicBezTo>
                  <a:cubicBezTo>
                    <a:pt x="5060" y="1333"/>
                    <a:pt x="5087" y="1334"/>
                    <a:pt x="5114" y="1334"/>
                  </a:cubicBezTo>
                  <a:cubicBezTo>
                    <a:pt x="5892" y="1334"/>
                    <a:pt x="6458" y="676"/>
                    <a:pt x="6458" y="676"/>
                  </a:cubicBezTo>
                  <a:lnTo>
                    <a:pt x="6458" y="676"/>
                  </a:lnTo>
                  <a:cubicBezTo>
                    <a:pt x="6004" y="924"/>
                    <a:pt x="5523" y="1020"/>
                    <a:pt x="5041" y="1020"/>
                  </a:cubicBezTo>
                  <a:cubicBezTo>
                    <a:pt x="3868" y="1020"/>
                    <a:pt x="2683" y="458"/>
                    <a:pt x="1836" y="168"/>
                  </a:cubicBezTo>
                  <a:cubicBezTo>
                    <a:pt x="1495" y="45"/>
                    <a:pt x="1198" y="1"/>
                    <a:pt x="94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7" name="Google Shape;2727;p2"/>
            <p:cNvSpPr/>
            <p:nvPr/>
          </p:nvSpPr>
          <p:spPr>
            <a:xfrm>
              <a:off x="306125" y="3808375"/>
              <a:ext cx="90200" cy="63350"/>
            </a:xfrm>
            <a:custGeom>
              <a:avLst/>
              <a:gdLst/>
              <a:ahLst/>
              <a:cxnLst/>
              <a:rect l="l" t="t" r="r" b="b"/>
              <a:pathLst>
                <a:path w="3608" h="2534" extrusionOk="0">
                  <a:moveTo>
                    <a:pt x="2521" y="1"/>
                  </a:moveTo>
                  <a:cubicBezTo>
                    <a:pt x="1931" y="1"/>
                    <a:pt x="1247" y="124"/>
                    <a:pt x="870" y="616"/>
                  </a:cubicBezTo>
                  <a:cubicBezTo>
                    <a:pt x="1" y="1763"/>
                    <a:pt x="525" y="2533"/>
                    <a:pt x="525" y="2533"/>
                  </a:cubicBezTo>
                  <a:cubicBezTo>
                    <a:pt x="525" y="2533"/>
                    <a:pt x="362" y="2173"/>
                    <a:pt x="1394" y="2156"/>
                  </a:cubicBezTo>
                  <a:cubicBezTo>
                    <a:pt x="2427" y="2156"/>
                    <a:pt x="2296" y="1501"/>
                    <a:pt x="2263" y="1271"/>
                  </a:cubicBezTo>
                  <a:cubicBezTo>
                    <a:pt x="2181" y="1025"/>
                    <a:pt x="2230" y="747"/>
                    <a:pt x="2410" y="550"/>
                  </a:cubicBezTo>
                  <a:cubicBezTo>
                    <a:pt x="2656" y="206"/>
                    <a:pt x="3607" y="124"/>
                    <a:pt x="3607" y="124"/>
                  </a:cubicBezTo>
                  <a:cubicBezTo>
                    <a:pt x="3607" y="124"/>
                    <a:pt x="3111" y="1"/>
                    <a:pt x="25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8" name="Google Shape;2728;p2"/>
            <p:cNvSpPr/>
            <p:nvPr/>
          </p:nvSpPr>
          <p:spPr>
            <a:xfrm>
              <a:off x="374975" y="3741375"/>
              <a:ext cx="56575" cy="67125"/>
            </a:xfrm>
            <a:custGeom>
              <a:avLst/>
              <a:gdLst/>
              <a:ahLst/>
              <a:cxnLst/>
              <a:rect l="l" t="t" r="r" b="b"/>
              <a:pathLst>
                <a:path w="2263" h="2685" extrusionOk="0">
                  <a:moveTo>
                    <a:pt x="1148" y="1"/>
                  </a:moveTo>
                  <a:cubicBezTo>
                    <a:pt x="1148" y="1"/>
                    <a:pt x="1345" y="542"/>
                    <a:pt x="1001" y="739"/>
                  </a:cubicBezTo>
                  <a:cubicBezTo>
                    <a:pt x="640" y="919"/>
                    <a:pt x="1" y="1345"/>
                    <a:pt x="263" y="2017"/>
                  </a:cubicBezTo>
                  <a:cubicBezTo>
                    <a:pt x="507" y="2684"/>
                    <a:pt x="1655" y="2431"/>
                    <a:pt x="2250" y="2603"/>
                  </a:cubicBezTo>
                  <a:lnTo>
                    <a:pt x="2250" y="2603"/>
                  </a:lnTo>
                  <a:cubicBezTo>
                    <a:pt x="2141" y="2555"/>
                    <a:pt x="1399" y="2112"/>
                    <a:pt x="1460" y="1443"/>
                  </a:cubicBezTo>
                  <a:cubicBezTo>
                    <a:pt x="1525" y="706"/>
                    <a:pt x="1443" y="181"/>
                    <a:pt x="1148" y="1"/>
                  </a:cubicBezTo>
                  <a:close/>
                  <a:moveTo>
                    <a:pt x="2250" y="2603"/>
                  </a:moveTo>
                  <a:lnTo>
                    <a:pt x="2250" y="2603"/>
                  </a:lnTo>
                  <a:cubicBezTo>
                    <a:pt x="2256" y="2606"/>
                    <a:pt x="2260" y="2608"/>
                    <a:pt x="2262" y="2608"/>
                  </a:cubicBezTo>
                  <a:cubicBezTo>
                    <a:pt x="2262" y="2608"/>
                    <a:pt x="2263" y="2607"/>
                    <a:pt x="2263" y="2607"/>
                  </a:cubicBezTo>
                  <a:cubicBezTo>
                    <a:pt x="2258" y="2606"/>
                    <a:pt x="2254" y="2604"/>
                    <a:pt x="2250" y="2603"/>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9" name="Google Shape;2729;p2"/>
            <p:cNvSpPr/>
            <p:nvPr/>
          </p:nvSpPr>
          <p:spPr>
            <a:xfrm>
              <a:off x="436450" y="3770900"/>
              <a:ext cx="79525" cy="107375"/>
            </a:xfrm>
            <a:custGeom>
              <a:avLst/>
              <a:gdLst/>
              <a:ahLst/>
              <a:cxnLst/>
              <a:rect l="l" t="t" r="r" b="b"/>
              <a:pathLst>
                <a:path w="3181" h="4295" extrusionOk="0">
                  <a:moveTo>
                    <a:pt x="377" y="0"/>
                  </a:moveTo>
                  <a:cubicBezTo>
                    <a:pt x="0" y="1328"/>
                    <a:pt x="541" y="1606"/>
                    <a:pt x="1099" y="2475"/>
                  </a:cubicBezTo>
                  <a:cubicBezTo>
                    <a:pt x="1640" y="3344"/>
                    <a:pt x="1049" y="4295"/>
                    <a:pt x="1049" y="4295"/>
                  </a:cubicBezTo>
                  <a:cubicBezTo>
                    <a:pt x="1443" y="4032"/>
                    <a:pt x="1787" y="3360"/>
                    <a:pt x="2475" y="2918"/>
                  </a:cubicBezTo>
                  <a:cubicBezTo>
                    <a:pt x="3180" y="2492"/>
                    <a:pt x="2885" y="1590"/>
                    <a:pt x="2885" y="1590"/>
                  </a:cubicBezTo>
                  <a:lnTo>
                    <a:pt x="2885" y="1590"/>
                  </a:lnTo>
                  <a:cubicBezTo>
                    <a:pt x="2846" y="1695"/>
                    <a:pt x="2744" y="1747"/>
                    <a:pt x="2578" y="1747"/>
                  </a:cubicBezTo>
                  <a:cubicBezTo>
                    <a:pt x="2537" y="1747"/>
                    <a:pt x="2492" y="1744"/>
                    <a:pt x="2443" y="1738"/>
                  </a:cubicBezTo>
                  <a:cubicBezTo>
                    <a:pt x="2412" y="1730"/>
                    <a:pt x="2381" y="1727"/>
                    <a:pt x="2352" y="1727"/>
                  </a:cubicBezTo>
                  <a:cubicBezTo>
                    <a:pt x="2117" y="1727"/>
                    <a:pt x="1946" y="1947"/>
                    <a:pt x="2033" y="2180"/>
                  </a:cubicBezTo>
                  <a:cubicBezTo>
                    <a:pt x="2088" y="2345"/>
                    <a:pt x="1958" y="2511"/>
                    <a:pt x="1798" y="2511"/>
                  </a:cubicBezTo>
                  <a:cubicBezTo>
                    <a:pt x="1768" y="2511"/>
                    <a:pt x="1737" y="2505"/>
                    <a:pt x="1705" y="2492"/>
                  </a:cubicBezTo>
                  <a:cubicBezTo>
                    <a:pt x="1558" y="2426"/>
                    <a:pt x="1558" y="2049"/>
                    <a:pt x="1771" y="1885"/>
                  </a:cubicBezTo>
                  <a:cubicBezTo>
                    <a:pt x="2000" y="1705"/>
                    <a:pt x="2131" y="1295"/>
                    <a:pt x="1951" y="689"/>
                  </a:cubicBezTo>
                  <a:cubicBezTo>
                    <a:pt x="1810" y="202"/>
                    <a:pt x="1330" y="96"/>
                    <a:pt x="1009" y="96"/>
                  </a:cubicBezTo>
                  <a:cubicBezTo>
                    <a:pt x="919" y="96"/>
                    <a:pt x="841" y="104"/>
                    <a:pt x="787" y="115"/>
                  </a:cubicBezTo>
                  <a:cubicBezTo>
                    <a:pt x="756" y="122"/>
                    <a:pt x="725" y="125"/>
                    <a:pt x="693" y="125"/>
                  </a:cubicBezTo>
                  <a:cubicBezTo>
                    <a:pt x="574" y="125"/>
                    <a:pt x="455" y="78"/>
                    <a:pt x="3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0" name="Google Shape;2730;p2"/>
            <p:cNvSpPr/>
            <p:nvPr/>
          </p:nvSpPr>
          <p:spPr>
            <a:xfrm>
              <a:off x="418425" y="3612200"/>
              <a:ext cx="202450" cy="202550"/>
            </a:xfrm>
            <a:custGeom>
              <a:avLst/>
              <a:gdLst/>
              <a:ahLst/>
              <a:cxnLst/>
              <a:rect l="l" t="t" r="r" b="b"/>
              <a:pathLst>
                <a:path w="8098" h="8102" extrusionOk="0">
                  <a:moveTo>
                    <a:pt x="5716" y="1"/>
                  </a:moveTo>
                  <a:cubicBezTo>
                    <a:pt x="5207" y="1"/>
                    <a:pt x="4711" y="178"/>
                    <a:pt x="4409" y="562"/>
                  </a:cubicBezTo>
                  <a:cubicBezTo>
                    <a:pt x="4114" y="1005"/>
                    <a:pt x="4065" y="1562"/>
                    <a:pt x="4295" y="2037"/>
                  </a:cubicBezTo>
                  <a:cubicBezTo>
                    <a:pt x="4502" y="2444"/>
                    <a:pt x="4838" y="2591"/>
                    <a:pt x="5167" y="2591"/>
                  </a:cubicBezTo>
                  <a:cubicBezTo>
                    <a:pt x="5515" y="2591"/>
                    <a:pt x="5855" y="2427"/>
                    <a:pt x="6032" y="2234"/>
                  </a:cubicBezTo>
                  <a:cubicBezTo>
                    <a:pt x="6212" y="2037"/>
                    <a:pt x="6294" y="1759"/>
                    <a:pt x="6229" y="1496"/>
                  </a:cubicBezTo>
                  <a:cubicBezTo>
                    <a:pt x="6181" y="1168"/>
                    <a:pt x="5951" y="1028"/>
                    <a:pt x="5743" y="1028"/>
                  </a:cubicBezTo>
                  <a:cubicBezTo>
                    <a:pt x="5598" y="1028"/>
                    <a:pt x="5463" y="1096"/>
                    <a:pt x="5409" y="1218"/>
                  </a:cubicBezTo>
                  <a:cubicBezTo>
                    <a:pt x="5262" y="1496"/>
                    <a:pt x="5327" y="1841"/>
                    <a:pt x="5737" y="1906"/>
                  </a:cubicBezTo>
                  <a:cubicBezTo>
                    <a:pt x="6098" y="1972"/>
                    <a:pt x="5901" y="2398"/>
                    <a:pt x="5475" y="2513"/>
                  </a:cubicBezTo>
                  <a:cubicBezTo>
                    <a:pt x="5395" y="2533"/>
                    <a:pt x="5313" y="2543"/>
                    <a:pt x="5233" y="2543"/>
                  </a:cubicBezTo>
                  <a:cubicBezTo>
                    <a:pt x="4869" y="2543"/>
                    <a:pt x="4524" y="2340"/>
                    <a:pt x="4377" y="2004"/>
                  </a:cubicBezTo>
                  <a:cubicBezTo>
                    <a:pt x="4180" y="1562"/>
                    <a:pt x="4229" y="1037"/>
                    <a:pt x="4508" y="644"/>
                  </a:cubicBezTo>
                  <a:cubicBezTo>
                    <a:pt x="4781" y="302"/>
                    <a:pt x="5248" y="132"/>
                    <a:pt x="5718" y="132"/>
                  </a:cubicBezTo>
                  <a:cubicBezTo>
                    <a:pt x="5812" y="132"/>
                    <a:pt x="5907" y="139"/>
                    <a:pt x="5999" y="152"/>
                  </a:cubicBezTo>
                  <a:cubicBezTo>
                    <a:pt x="7212" y="300"/>
                    <a:pt x="7901" y="1988"/>
                    <a:pt x="7180" y="3152"/>
                  </a:cubicBezTo>
                  <a:cubicBezTo>
                    <a:pt x="6950" y="3512"/>
                    <a:pt x="6622" y="3807"/>
                    <a:pt x="6229" y="4004"/>
                  </a:cubicBezTo>
                  <a:cubicBezTo>
                    <a:pt x="5836" y="4168"/>
                    <a:pt x="5393" y="4246"/>
                    <a:pt x="4877" y="4246"/>
                  </a:cubicBezTo>
                  <a:cubicBezTo>
                    <a:pt x="4465" y="4246"/>
                    <a:pt x="4007" y="4197"/>
                    <a:pt x="3492" y="4103"/>
                  </a:cubicBezTo>
                  <a:cubicBezTo>
                    <a:pt x="3185" y="4041"/>
                    <a:pt x="2886" y="4011"/>
                    <a:pt x="2599" y="4011"/>
                  </a:cubicBezTo>
                  <a:cubicBezTo>
                    <a:pt x="1277" y="4011"/>
                    <a:pt x="239" y="4664"/>
                    <a:pt x="131" y="5971"/>
                  </a:cubicBezTo>
                  <a:cubicBezTo>
                    <a:pt x="0" y="7577"/>
                    <a:pt x="1033" y="8102"/>
                    <a:pt x="1033" y="8102"/>
                  </a:cubicBezTo>
                  <a:lnTo>
                    <a:pt x="1000" y="8069"/>
                  </a:lnTo>
                  <a:cubicBezTo>
                    <a:pt x="443" y="7414"/>
                    <a:pt x="590" y="6217"/>
                    <a:pt x="590" y="6217"/>
                  </a:cubicBezTo>
                  <a:cubicBezTo>
                    <a:pt x="689" y="5709"/>
                    <a:pt x="951" y="5234"/>
                    <a:pt x="1344" y="4906"/>
                  </a:cubicBezTo>
                  <a:cubicBezTo>
                    <a:pt x="1925" y="4465"/>
                    <a:pt x="2659" y="4379"/>
                    <a:pt x="3142" y="4379"/>
                  </a:cubicBezTo>
                  <a:cubicBezTo>
                    <a:pt x="3450" y="4379"/>
                    <a:pt x="3655" y="4414"/>
                    <a:pt x="3655" y="4414"/>
                  </a:cubicBezTo>
                  <a:cubicBezTo>
                    <a:pt x="3901" y="4447"/>
                    <a:pt x="4147" y="4463"/>
                    <a:pt x="4360" y="4463"/>
                  </a:cubicBezTo>
                  <a:cubicBezTo>
                    <a:pt x="4465" y="4470"/>
                    <a:pt x="4573" y="4473"/>
                    <a:pt x="4681" y="4473"/>
                  </a:cubicBezTo>
                  <a:cubicBezTo>
                    <a:pt x="5643" y="4473"/>
                    <a:pt x="6723" y="4191"/>
                    <a:pt x="7327" y="3234"/>
                  </a:cubicBezTo>
                  <a:cubicBezTo>
                    <a:pt x="8098" y="1988"/>
                    <a:pt x="7343" y="169"/>
                    <a:pt x="6016" y="21"/>
                  </a:cubicBezTo>
                  <a:cubicBezTo>
                    <a:pt x="5916" y="8"/>
                    <a:pt x="5816" y="1"/>
                    <a:pt x="57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1" name="Google Shape;2731;p2"/>
            <p:cNvSpPr/>
            <p:nvPr/>
          </p:nvSpPr>
          <p:spPr>
            <a:xfrm>
              <a:off x="443425" y="3813925"/>
              <a:ext cx="25" cy="25"/>
            </a:xfrm>
            <a:custGeom>
              <a:avLst/>
              <a:gdLst/>
              <a:ahLst/>
              <a:cxnLst/>
              <a:rect l="l" t="t" r="r" b="b"/>
              <a:pathLst>
                <a:path w="1" h="1" extrusionOk="0">
                  <a:moveTo>
                    <a:pt x="0" y="0"/>
                  </a:moveTo>
                  <a:lnTo>
                    <a:pt x="0" y="0"/>
                  </a:lnTo>
                  <a:lnTo>
                    <a:pt x="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2" name="Google Shape;2732;p2"/>
            <p:cNvSpPr/>
            <p:nvPr/>
          </p:nvSpPr>
          <p:spPr>
            <a:xfrm>
              <a:off x="471700" y="3728400"/>
              <a:ext cx="116800" cy="59725"/>
            </a:xfrm>
            <a:custGeom>
              <a:avLst/>
              <a:gdLst/>
              <a:ahLst/>
              <a:cxnLst/>
              <a:rect l="l" t="t" r="r" b="b"/>
              <a:pathLst>
                <a:path w="4672" h="2389" extrusionOk="0">
                  <a:moveTo>
                    <a:pt x="1092" y="0"/>
                  </a:moveTo>
                  <a:cubicBezTo>
                    <a:pt x="402" y="0"/>
                    <a:pt x="0" y="225"/>
                    <a:pt x="0" y="225"/>
                  </a:cubicBezTo>
                  <a:cubicBezTo>
                    <a:pt x="83" y="210"/>
                    <a:pt x="164" y="202"/>
                    <a:pt x="240" y="202"/>
                  </a:cubicBezTo>
                  <a:cubicBezTo>
                    <a:pt x="731" y="202"/>
                    <a:pt x="1050" y="513"/>
                    <a:pt x="951" y="995"/>
                  </a:cubicBezTo>
                  <a:cubicBezTo>
                    <a:pt x="820" y="1405"/>
                    <a:pt x="967" y="1864"/>
                    <a:pt x="1328" y="2126"/>
                  </a:cubicBezTo>
                  <a:cubicBezTo>
                    <a:pt x="1656" y="2389"/>
                    <a:pt x="2557" y="2389"/>
                    <a:pt x="2557" y="2389"/>
                  </a:cubicBezTo>
                  <a:cubicBezTo>
                    <a:pt x="2295" y="2241"/>
                    <a:pt x="2541" y="1880"/>
                    <a:pt x="2705" y="1438"/>
                  </a:cubicBezTo>
                  <a:cubicBezTo>
                    <a:pt x="2860" y="1033"/>
                    <a:pt x="2438" y="879"/>
                    <a:pt x="2242" y="879"/>
                  </a:cubicBezTo>
                  <a:cubicBezTo>
                    <a:pt x="2231" y="879"/>
                    <a:pt x="2222" y="880"/>
                    <a:pt x="2213" y="881"/>
                  </a:cubicBezTo>
                  <a:cubicBezTo>
                    <a:pt x="2109" y="890"/>
                    <a:pt x="2033" y="910"/>
                    <a:pt x="1962" y="910"/>
                  </a:cubicBezTo>
                  <a:cubicBezTo>
                    <a:pt x="1909" y="910"/>
                    <a:pt x="1859" y="899"/>
                    <a:pt x="1803" y="864"/>
                  </a:cubicBezTo>
                  <a:cubicBezTo>
                    <a:pt x="1697" y="785"/>
                    <a:pt x="1741" y="578"/>
                    <a:pt x="2011" y="578"/>
                  </a:cubicBezTo>
                  <a:cubicBezTo>
                    <a:pt x="2076" y="578"/>
                    <a:pt x="2154" y="590"/>
                    <a:pt x="2246" y="618"/>
                  </a:cubicBezTo>
                  <a:cubicBezTo>
                    <a:pt x="2721" y="766"/>
                    <a:pt x="2590" y="1225"/>
                    <a:pt x="3311" y="1372"/>
                  </a:cubicBezTo>
                  <a:cubicBezTo>
                    <a:pt x="3369" y="1384"/>
                    <a:pt x="3422" y="1389"/>
                    <a:pt x="3473" y="1389"/>
                  </a:cubicBezTo>
                  <a:cubicBezTo>
                    <a:pt x="4074" y="1389"/>
                    <a:pt x="4219" y="642"/>
                    <a:pt x="4295" y="536"/>
                  </a:cubicBezTo>
                  <a:cubicBezTo>
                    <a:pt x="4409" y="389"/>
                    <a:pt x="4540" y="274"/>
                    <a:pt x="4672" y="159"/>
                  </a:cubicBezTo>
                  <a:lnTo>
                    <a:pt x="4672" y="159"/>
                  </a:lnTo>
                  <a:cubicBezTo>
                    <a:pt x="4462" y="274"/>
                    <a:pt x="4087" y="393"/>
                    <a:pt x="3548" y="393"/>
                  </a:cubicBezTo>
                  <a:cubicBezTo>
                    <a:pt x="3160" y="393"/>
                    <a:pt x="2687" y="331"/>
                    <a:pt x="2131" y="159"/>
                  </a:cubicBezTo>
                  <a:cubicBezTo>
                    <a:pt x="1738" y="41"/>
                    <a:pt x="1388" y="0"/>
                    <a:pt x="109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3" name="Google Shape;2733;p2"/>
            <p:cNvSpPr/>
            <p:nvPr/>
          </p:nvSpPr>
          <p:spPr>
            <a:xfrm>
              <a:off x="479075" y="3619275"/>
              <a:ext cx="79925" cy="83700"/>
            </a:xfrm>
            <a:custGeom>
              <a:avLst/>
              <a:gdLst/>
              <a:ahLst/>
              <a:cxnLst/>
              <a:rect l="l" t="t" r="r" b="b"/>
              <a:pathLst>
                <a:path w="3197" h="3348" extrusionOk="0">
                  <a:moveTo>
                    <a:pt x="1934" y="0"/>
                  </a:moveTo>
                  <a:lnTo>
                    <a:pt x="1934" y="0"/>
                  </a:lnTo>
                  <a:cubicBezTo>
                    <a:pt x="1492" y="279"/>
                    <a:pt x="1426" y="722"/>
                    <a:pt x="705" y="1344"/>
                  </a:cubicBezTo>
                  <a:cubicBezTo>
                    <a:pt x="0" y="1967"/>
                    <a:pt x="197" y="2410"/>
                    <a:pt x="344" y="2672"/>
                  </a:cubicBezTo>
                  <a:cubicBezTo>
                    <a:pt x="443" y="2803"/>
                    <a:pt x="410" y="3000"/>
                    <a:pt x="279" y="3082"/>
                  </a:cubicBezTo>
                  <a:cubicBezTo>
                    <a:pt x="1377" y="2984"/>
                    <a:pt x="1229" y="2344"/>
                    <a:pt x="1164" y="2148"/>
                  </a:cubicBezTo>
                  <a:cubicBezTo>
                    <a:pt x="1098" y="1951"/>
                    <a:pt x="1131" y="1836"/>
                    <a:pt x="1229" y="1836"/>
                  </a:cubicBezTo>
                  <a:cubicBezTo>
                    <a:pt x="1344" y="1836"/>
                    <a:pt x="1328" y="2066"/>
                    <a:pt x="1328" y="2344"/>
                  </a:cubicBezTo>
                  <a:cubicBezTo>
                    <a:pt x="1311" y="2639"/>
                    <a:pt x="1262" y="3279"/>
                    <a:pt x="2098" y="3344"/>
                  </a:cubicBezTo>
                  <a:cubicBezTo>
                    <a:pt x="2130" y="3347"/>
                    <a:pt x="2160" y="3348"/>
                    <a:pt x="2190" y="3348"/>
                  </a:cubicBezTo>
                  <a:cubicBezTo>
                    <a:pt x="2968" y="3348"/>
                    <a:pt x="3196" y="2557"/>
                    <a:pt x="3196" y="2557"/>
                  </a:cubicBezTo>
                  <a:lnTo>
                    <a:pt x="3196" y="2557"/>
                  </a:lnTo>
                  <a:cubicBezTo>
                    <a:pt x="3075" y="2591"/>
                    <a:pt x="2929" y="2615"/>
                    <a:pt x="2773" y="2615"/>
                  </a:cubicBezTo>
                  <a:cubicBezTo>
                    <a:pt x="2321" y="2615"/>
                    <a:pt x="1789" y="2412"/>
                    <a:pt x="1557" y="1656"/>
                  </a:cubicBezTo>
                  <a:cubicBezTo>
                    <a:pt x="1361" y="1066"/>
                    <a:pt x="1508" y="427"/>
                    <a:pt x="193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4" name="Google Shape;2734;p2"/>
            <p:cNvSpPr/>
            <p:nvPr/>
          </p:nvSpPr>
          <p:spPr>
            <a:xfrm>
              <a:off x="593800" y="3499825"/>
              <a:ext cx="48375" cy="191600"/>
            </a:xfrm>
            <a:custGeom>
              <a:avLst/>
              <a:gdLst/>
              <a:ahLst/>
              <a:cxnLst/>
              <a:rect l="l" t="t" r="r" b="b"/>
              <a:pathLst>
                <a:path w="1935" h="7664" extrusionOk="0">
                  <a:moveTo>
                    <a:pt x="1300" y="1"/>
                  </a:moveTo>
                  <a:cubicBezTo>
                    <a:pt x="984" y="1"/>
                    <a:pt x="738" y="369"/>
                    <a:pt x="738" y="369"/>
                  </a:cubicBezTo>
                  <a:cubicBezTo>
                    <a:pt x="1" y="1500"/>
                    <a:pt x="837" y="3287"/>
                    <a:pt x="984" y="5172"/>
                  </a:cubicBezTo>
                  <a:cubicBezTo>
                    <a:pt x="1115" y="7040"/>
                    <a:pt x="476" y="7663"/>
                    <a:pt x="476" y="7663"/>
                  </a:cubicBezTo>
                  <a:cubicBezTo>
                    <a:pt x="1164" y="7122"/>
                    <a:pt x="1328" y="5352"/>
                    <a:pt x="1197" y="3992"/>
                  </a:cubicBezTo>
                  <a:cubicBezTo>
                    <a:pt x="1066" y="2631"/>
                    <a:pt x="1083" y="1353"/>
                    <a:pt x="1345" y="1090"/>
                  </a:cubicBezTo>
                  <a:cubicBezTo>
                    <a:pt x="1607" y="828"/>
                    <a:pt x="1935" y="271"/>
                    <a:pt x="1509" y="58"/>
                  </a:cubicBezTo>
                  <a:cubicBezTo>
                    <a:pt x="1437" y="18"/>
                    <a:pt x="1367" y="1"/>
                    <a:pt x="13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5" name="Google Shape;2735;p2"/>
            <p:cNvSpPr/>
            <p:nvPr/>
          </p:nvSpPr>
          <p:spPr>
            <a:xfrm>
              <a:off x="548325" y="3474500"/>
              <a:ext cx="213525" cy="254625"/>
            </a:xfrm>
            <a:custGeom>
              <a:avLst/>
              <a:gdLst/>
              <a:ahLst/>
              <a:cxnLst/>
              <a:rect l="l" t="t" r="r" b="b"/>
              <a:pathLst>
                <a:path w="8541" h="10185" extrusionOk="0">
                  <a:moveTo>
                    <a:pt x="6282" y="0"/>
                  </a:moveTo>
                  <a:cubicBezTo>
                    <a:pt x="6080" y="0"/>
                    <a:pt x="5875" y="23"/>
                    <a:pt x="5672" y="71"/>
                  </a:cubicBezTo>
                  <a:cubicBezTo>
                    <a:pt x="4491" y="317"/>
                    <a:pt x="3721" y="1579"/>
                    <a:pt x="3508" y="2841"/>
                  </a:cubicBezTo>
                  <a:cubicBezTo>
                    <a:pt x="3246" y="4136"/>
                    <a:pt x="3508" y="5382"/>
                    <a:pt x="3459" y="6480"/>
                  </a:cubicBezTo>
                  <a:cubicBezTo>
                    <a:pt x="3508" y="7463"/>
                    <a:pt x="3147" y="8430"/>
                    <a:pt x="2443" y="9135"/>
                  </a:cubicBezTo>
                  <a:cubicBezTo>
                    <a:pt x="1770" y="9758"/>
                    <a:pt x="918" y="10119"/>
                    <a:pt x="0" y="10184"/>
                  </a:cubicBezTo>
                  <a:cubicBezTo>
                    <a:pt x="918" y="10151"/>
                    <a:pt x="1803" y="9807"/>
                    <a:pt x="2492" y="9201"/>
                  </a:cubicBezTo>
                  <a:cubicBezTo>
                    <a:pt x="3229" y="8496"/>
                    <a:pt x="3639" y="7512"/>
                    <a:pt x="3590" y="6480"/>
                  </a:cubicBezTo>
                  <a:cubicBezTo>
                    <a:pt x="3656" y="5365"/>
                    <a:pt x="3410" y="4119"/>
                    <a:pt x="3656" y="2874"/>
                  </a:cubicBezTo>
                  <a:cubicBezTo>
                    <a:pt x="3901" y="1628"/>
                    <a:pt x="4606" y="464"/>
                    <a:pt x="5704" y="218"/>
                  </a:cubicBezTo>
                  <a:cubicBezTo>
                    <a:pt x="5836" y="186"/>
                    <a:pt x="5967" y="153"/>
                    <a:pt x="6098" y="136"/>
                  </a:cubicBezTo>
                  <a:cubicBezTo>
                    <a:pt x="6122" y="135"/>
                    <a:pt x="6147" y="135"/>
                    <a:pt x="6172" y="135"/>
                  </a:cubicBezTo>
                  <a:cubicBezTo>
                    <a:pt x="6589" y="135"/>
                    <a:pt x="7003" y="266"/>
                    <a:pt x="7344" y="513"/>
                  </a:cubicBezTo>
                  <a:cubicBezTo>
                    <a:pt x="8048" y="1087"/>
                    <a:pt x="7966" y="2316"/>
                    <a:pt x="7540" y="2710"/>
                  </a:cubicBezTo>
                  <a:cubicBezTo>
                    <a:pt x="7341" y="2888"/>
                    <a:pt x="7117" y="2961"/>
                    <a:pt x="6918" y="2961"/>
                  </a:cubicBezTo>
                  <a:cubicBezTo>
                    <a:pt x="6658" y="2961"/>
                    <a:pt x="6441" y="2837"/>
                    <a:pt x="6376" y="2661"/>
                  </a:cubicBezTo>
                  <a:lnTo>
                    <a:pt x="6376" y="2661"/>
                  </a:lnTo>
                  <a:cubicBezTo>
                    <a:pt x="6376" y="2661"/>
                    <a:pt x="6411" y="2666"/>
                    <a:pt x="6464" y="2666"/>
                  </a:cubicBezTo>
                  <a:cubicBezTo>
                    <a:pt x="6602" y="2666"/>
                    <a:pt x="6863" y="2631"/>
                    <a:pt x="6934" y="2382"/>
                  </a:cubicBezTo>
                  <a:cubicBezTo>
                    <a:pt x="7065" y="2071"/>
                    <a:pt x="6868" y="1726"/>
                    <a:pt x="6540" y="1661"/>
                  </a:cubicBezTo>
                  <a:cubicBezTo>
                    <a:pt x="6485" y="1645"/>
                    <a:pt x="6429" y="1637"/>
                    <a:pt x="6376" y="1637"/>
                  </a:cubicBezTo>
                  <a:cubicBezTo>
                    <a:pt x="5987" y="1637"/>
                    <a:pt x="5677" y="2028"/>
                    <a:pt x="5836" y="2431"/>
                  </a:cubicBezTo>
                  <a:cubicBezTo>
                    <a:pt x="5925" y="2811"/>
                    <a:pt x="6440" y="3107"/>
                    <a:pt x="6982" y="3107"/>
                  </a:cubicBezTo>
                  <a:cubicBezTo>
                    <a:pt x="7236" y="3107"/>
                    <a:pt x="7496" y="3042"/>
                    <a:pt x="7721" y="2890"/>
                  </a:cubicBezTo>
                  <a:cubicBezTo>
                    <a:pt x="8130" y="2677"/>
                    <a:pt x="8540" y="1972"/>
                    <a:pt x="8245" y="1169"/>
                  </a:cubicBezTo>
                  <a:cubicBezTo>
                    <a:pt x="8017" y="459"/>
                    <a:pt x="7186" y="0"/>
                    <a:pt x="628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6" name="Google Shape;2736;p2"/>
            <p:cNvSpPr/>
            <p:nvPr/>
          </p:nvSpPr>
          <p:spPr>
            <a:xfrm>
              <a:off x="649525" y="3510075"/>
              <a:ext cx="62725" cy="52750"/>
            </a:xfrm>
            <a:custGeom>
              <a:avLst/>
              <a:gdLst/>
              <a:ahLst/>
              <a:cxnLst/>
              <a:rect l="l" t="t" r="r" b="b"/>
              <a:pathLst>
                <a:path w="2509" h="2110" extrusionOk="0">
                  <a:moveTo>
                    <a:pt x="690" y="1"/>
                  </a:moveTo>
                  <a:cubicBezTo>
                    <a:pt x="623" y="1"/>
                    <a:pt x="551" y="8"/>
                    <a:pt x="476" y="25"/>
                  </a:cubicBezTo>
                  <a:cubicBezTo>
                    <a:pt x="607" y="107"/>
                    <a:pt x="624" y="271"/>
                    <a:pt x="542" y="385"/>
                  </a:cubicBezTo>
                  <a:cubicBezTo>
                    <a:pt x="394" y="615"/>
                    <a:pt x="1" y="1320"/>
                    <a:pt x="558" y="1860"/>
                  </a:cubicBezTo>
                  <a:cubicBezTo>
                    <a:pt x="738" y="2045"/>
                    <a:pt x="991" y="2109"/>
                    <a:pt x="1257" y="2109"/>
                  </a:cubicBezTo>
                  <a:cubicBezTo>
                    <a:pt x="1792" y="2109"/>
                    <a:pt x="2377" y="1850"/>
                    <a:pt x="2509" y="1795"/>
                  </a:cubicBezTo>
                  <a:lnTo>
                    <a:pt x="2509" y="1795"/>
                  </a:lnTo>
                  <a:cubicBezTo>
                    <a:pt x="2509" y="1795"/>
                    <a:pt x="2476" y="1799"/>
                    <a:pt x="2424" y="1799"/>
                  </a:cubicBezTo>
                  <a:cubicBezTo>
                    <a:pt x="2208" y="1799"/>
                    <a:pt x="1653" y="1735"/>
                    <a:pt x="1574" y="1090"/>
                  </a:cubicBezTo>
                  <a:cubicBezTo>
                    <a:pt x="1474" y="400"/>
                    <a:pt x="1172" y="1"/>
                    <a:pt x="69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7" name="Google Shape;2737;p2"/>
            <p:cNvSpPr/>
            <p:nvPr/>
          </p:nvSpPr>
          <p:spPr>
            <a:xfrm>
              <a:off x="652400" y="3513550"/>
              <a:ext cx="120925" cy="136900"/>
            </a:xfrm>
            <a:custGeom>
              <a:avLst/>
              <a:gdLst/>
              <a:ahLst/>
              <a:cxnLst/>
              <a:rect l="l" t="t" r="r" b="b"/>
              <a:pathLst>
                <a:path w="4837" h="5476" extrusionOk="0">
                  <a:moveTo>
                    <a:pt x="4361" y="0"/>
                  </a:moveTo>
                  <a:lnTo>
                    <a:pt x="4361" y="0"/>
                  </a:lnTo>
                  <a:cubicBezTo>
                    <a:pt x="4492" y="558"/>
                    <a:pt x="4279" y="1148"/>
                    <a:pt x="3803" y="1492"/>
                  </a:cubicBezTo>
                  <a:cubicBezTo>
                    <a:pt x="3017" y="2049"/>
                    <a:pt x="1902" y="1771"/>
                    <a:pt x="1001" y="2410"/>
                  </a:cubicBezTo>
                  <a:cubicBezTo>
                    <a:pt x="99" y="3033"/>
                    <a:pt x="197" y="3951"/>
                    <a:pt x="181" y="4459"/>
                  </a:cubicBezTo>
                  <a:cubicBezTo>
                    <a:pt x="197" y="4803"/>
                    <a:pt x="132" y="5147"/>
                    <a:pt x="1" y="5475"/>
                  </a:cubicBezTo>
                  <a:cubicBezTo>
                    <a:pt x="312" y="5278"/>
                    <a:pt x="492" y="4934"/>
                    <a:pt x="460" y="4574"/>
                  </a:cubicBezTo>
                  <a:cubicBezTo>
                    <a:pt x="460" y="3931"/>
                    <a:pt x="531" y="3202"/>
                    <a:pt x="727" y="3202"/>
                  </a:cubicBezTo>
                  <a:cubicBezTo>
                    <a:pt x="741" y="3202"/>
                    <a:pt x="756" y="3206"/>
                    <a:pt x="771" y="3213"/>
                  </a:cubicBezTo>
                  <a:cubicBezTo>
                    <a:pt x="1001" y="3311"/>
                    <a:pt x="804" y="3574"/>
                    <a:pt x="722" y="3721"/>
                  </a:cubicBezTo>
                  <a:cubicBezTo>
                    <a:pt x="640" y="3869"/>
                    <a:pt x="476" y="4541"/>
                    <a:pt x="1197" y="4951"/>
                  </a:cubicBezTo>
                  <a:cubicBezTo>
                    <a:pt x="1197" y="4951"/>
                    <a:pt x="951" y="4426"/>
                    <a:pt x="1361" y="4147"/>
                  </a:cubicBezTo>
                  <a:cubicBezTo>
                    <a:pt x="1755" y="3869"/>
                    <a:pt x="2017" y="3705"/>
                    <a:pt x="1968" y="3115"/>
                  </a:cubicBezTo>
                  <a:cubicBezTo>
                    <a:pt x="1924" y="2611"/>
                    <a:pt x="2260" y="2170"/>
                    <a:pt x="2498" y="2170"/>
                  </a:cubicBezTo>
                  <a:cubicBezTo>
                    <a:pt x="2531" y="2170"/>
                    <a:pt x="2562" y="2179"/>
                    <a:pt x="2590" y="2197"/>
                  </a:cubicBezTo>
                  <a:cubicBezTo>
                    <a:pt x="2804" y="2344"/>
                    <a:pt x="2541" y="2557"/>
                    <a:pt x="2427" y="2607"/>
                  </a:cubicBezTo>
                  <a:cubicBezTo>
                    <a:pt x="2230" y="2721"/>
                    <a:pt x="2197" y="2984"/>
                    <a:pt x="2361" y="3148"/>
                  </a:cubicBezTo>
                  <a:cubicBezTo>
                    <a:pt x="2558" y="3393"/>
                    <a:pt x="2492" y="3705"/>
                    <a:pt x="2230" y="3787"/>
                  </a:cubicBezTo>
                  <a:cubicBezTo>
                    <a:pt x="2230" y="3787"/>
                    <a:pt x="2287" y="3794"/>
                    <a:pt x="2383" y="3794"/>
                  </a:cubicBezTo>
                  <a:cubicBezTo>
                    <a:pt x="2708" y="3794"/>
                    <a:pt x="3474" y="3716"/>
                    <a:pt x="3967" y="3033"/>
                  </a:cubicBezTo>
                  <a:cubicBezTo>
                    <a:pt x="4590" y="2148"/>
                    <a:pt x="4836" y="820"/>
                    <a:pt x="43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8" name="Google Shape;2738;p2"/>
            <p:cNvSpPr/>
            <p:nvPr/>
          </p:nvSpPr>
          <p:spPr>
            <a:xfrm>
              <a:off x="739675" y="3475325"/>
              <a:ext cx="73800" cy="48825"/>
            </a:xfrm>
            <a:custGeom>
              <a:avLst/>
              <a:gdLst/>
              <a:ahLst/>
              <a:cxnLst/>
              <a:rect l="l" t="t" r="r" b="b"/>
              <a:pathLst>
                <a:path w="2952" h="1953" extrusionOk="0">
                  <a:moveTo>
                    <a:pt x="922" y="1"/>
                  </a:moveTo>
                  <a:cubicBezTo>
                    <a:pt x="658" y="1"/>
                    <a:pt x="353" y="27"/>
                    <a:pt x="1" y="87"/>
                  </a:cubicBezTo>
                  <a:cubicBezTo>
                    <a:pt x="411" y="136"/>
                    <a:pt x="755" y="415"/>
                    <a:pt x="903" y="792"/>
                  </a:cubicBezTo>
                  <a:cubicBezTo>
                    <a:pt x="1108" y="1307"/>
                    <a:pt x="1476" y="1953"/>
                    <a:pt x="2235" y="1953"/>
                  </a:cubicBezTo>
                  <a:cubicBezTo>
                    <a:pt x="2443" y="1953"/>
                    <a:pt x="2680" y="1904"/>
                    <a:pt x="2951" y="1792"/>
                  </a:cubicBezTo>
                  <a:cubicBezTo>
                    <a:pt x="2788" y="1726"/>
                    <a:pt x="2656" y="1562"/>
                    <a:pt x="2656" y="1365"/>
                  </a:cubicBezTo>
                  <a:cubicBezTo>
                    <a:pt x="2656" y="1082"/>
                    <a:pt x="2620" y="1"/>
                    <a:pt x="92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9" name="Google Shape;2739;p2"/>
            <p:cNvSpPr/>
            <p:nvPr/>
          </p:nvSpPr>
          <p:spPr>
            <a:xfrm>
              <a:off x="806075" y="3474675"/>
              <a:ext cx="36075" cy="28450"/>
            </a:xfrm>
            <a:custGeom>
              <a:avLst/>
              <a:gdLst/>
              <a:ahLst/>
              <a:cxnLst/>
              <a:rect l="l" t="t" r="r" b="b"/>
              <a:pathLst>
                <a:path w="1443" h="1138" extrusionOk="0">
                  <a:moveTo>
                    <a:pt x="968" y="0"/>
                  </a:moveTo>
                  <a:cubicBezTo>
                    <a:pt x="791" y="0"/>
                    <a:pt x="636" y="133"/>
                    <a:pt x="623" y="326"/>
                  </a:cubicBezTo>
                  <a:cubicBezTo>
                    <a:pt x="623" y="485"/>
                    <a:pt x="749" y="589"/>
                    <a:pt x="881" y="589"/>
                  </a:cubicBezTo>
                  <a:cubicBezTo>
                    <a:pt x="939" y="589"/>
                    <a:pt x="999" y="568"/>
                    <a:pt x="1049" y="523"/>
                  </a:cubicBezTo>
                  <a:cubicBezTo>
                    <a:pt x="1049" y="523"/>
                    <a:pt x="1164" y="359"/>
                    <a:pt x="1049" y="293"/>
                  </a:cubicBezTo>
                  <a:cubicBezTo>
                    <a:pt x="1021" y="277"/>
                    <a:pt x="995" y="270"/>
                    <a:pt x="973" y="270"/>
                  </a:cubicBezTo>
                  <a:cubicBezTo>
                    <a:pt x="907" y="270"/>
                    <a:pt x="873" y="334"/>
                    <a:pt x="886" y="408"/>
                  </a:cubicBezTo>
                  <a:cubicBezTo>
                    <a:pt x="896" y="440"/>
                    <a:pt x="881" y="454"/>
                    <a:pt x="857" y="454"/>
                  </a:cubicBezTo>
                  <a:cubicBezTo>
                    <a:pt x="805" y="454"/>
                    <a:pt x="710" y="388"/>
                    <a:pt x="722" y="277"/>
                  </a:cubicBezTo>
                  <a:cubicBezTo>
                    <a:pt x="745" y="158"/>
                    <a:pt x="855" y="74"/>
                    <a:pt x="976" y="74"/>
                  </a:cubicBezTo>
                  <a:cubicBezTo>
                    <a:pt x="1022" y="74"/>
                    <a:pt x="1070" y="86"/>
                    <a:pt x="1115" y="113"/>
                  </a:cubicBezTo>
                  <a:cubicBezTo>
                    <a:pt x="1377" y="260"/>
                    <a:pt x="1312" y="834"/>
                    <a:pt x="722" y="900"/>
                  </a:cubicBezTo>
                  <a:cubicBezTo>
                    <a:pt x="708" y="901"/>
                    <a:pt x="694" y="902"/>
                    <a:pt x="680" y="902"/>
                  </a:cubicBezTo>
                  <a:cubicBezTo>
                    <a:pt x="320" y="902"/>
                    <a:pt x="0" y="506"/>
                    <a:pt x="0" y="506"/>
                  </a:cubicBezTo>
                  <a:lnTo>
                    <a:pt x="0" y="506"/>
                  </a:lnTo>
                  <a:cubicBezTo>
                    <a:pt x="0" y="703"/>
                    <a:pt x="66" y="883"/>
                    <a:pt x="213" y="1014"/>
                  </a:cubicBezTo>
                  <a:cubicBezTo>
                    <a:pt x="333" y="1094"/>
                    <a:pt x="470" y="1137"/>
                    <a:pt x="607" y="1137"/>
                  </a:cubicBezTo>
                  <a:cubicBezTo>
                    <a:pt x="696" y="1137"/>
                    <a:pt x="785" y="1119"/>
                    <a:pt x="869" y="1080"/>
                  </a:cubicBezTo>
                  <a:cubicBezTo>
                    <a:pt x="1082" y="1031"/>
                    <a:pt x="1263" y="867"/>
                    <a:pt x="1344" y="670"/>
                  </a:cubicBezTo>
                  <a:cubicBezTo>
                    <a:pt x="1443" y="424"/>
                    <a:pt x="1344" y="146"/>
                    <a:pt x="1115" y="31"/>
                  </a:cubicBezTo>
                  <a:cubicBezTo>
                    <a:pt x="1066" y="10"/>
                    <a:pt x="1016" y="0"/>
                    <a:pt x="9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0" name="Google Shape;2740;p2"/>
            <p:cNvSpPr/>
            <p:nvPr/>
          </p:nvSpPr>
          <p:spPr>
            <a:xfrm>
              <a:off x="238125" y="3656125"/>
              <a:ext cx="100400" cy="218525"/>
            </a:xfrm>
            <a:custGeom>
              <a:avLst/>
              <a:gdLst/>
              <a:ahLst/>
              <a:cxnLst/>
              <a:rect l="l" t="t" r="r" b="b"/>
              <a:pathLst>
                <a:path w="4016" h="8741" extrusionOk="0">
                  <a:moveTo>
                    <a:pt x="2088" y="0"/>
                  </a:moveTo>
                  <a:cubicBezTo>
                    <a:pt x="1563" y="0"/>
                    <a:pt x="1053" y="245"/>
                    <a:pt x="738" y="674"/>
                  </a:cubicBezTo>
                  <a:cubicBezTo>
                    <a:pt x="377" y="1182"/>
                    <a:pt x="328" y="1821"/>
                    <a:pt x="590" y="2362"/>
                  </a:cubicBezTo>
                  <a:cubicBezTo>
                    <a:pt x="835" y="2771"/>
                    <a:pt x="1272" y="3005"/>
                    <a:pt x="1722" y="3005"/>
                  </a:cubicBezTo>
                  <a:cubicBezTo>
                    <a:pt x="1904" y="3005"/>
                    <a:pt x="2088" y="2967"/>
                    <a:pt x="2262" y="2886"/>
                  </a:cubicBezTo>
                  <a:cubicBezTo>
                    <a:pt x="2950" y="2706"/>
                    <a:pt x="3098" y="1772"/>
                    <a:pt x="2491" y="1395"/>
                  </a:cubicBezTo>
                  <a:cubicBezTo>
                    <a:pt x="2407" y="1349"/>
                    <a:pt x="2321" y="1329"/>
                    <a:pt x="2238" y="1329"/>
                  </a:cubicBezTo>
                  <a:cubicBezTo>
                    <a:pt x="1901" y="1329"/>
                    <a:pt x="1619" y="1663"/>
                    <a:pt x="1737" y="2018"/>
                  </a:cubicBezTo>
                  <a:cubicBezTo>
                    <a:pt x="1875" y="2307"/>
                    <a:pt x="2198" y="2330"/>
                    <a:pt x="2327" y="2330"/>
                  </a:cubicBezTo>
                  <a:cubicBezTo>
                    <a:pt x="2351" y="2330"/>
                    <a:pt x="2369" y="2329"/>
                    <a:pt x="2377" y="2329"/>
                  </a:cubicBezTo>
                  <a:cubicBezTo>
                    <a:pt x="2442" y="2329"/>
                    <a:pt x="2442" y="2362"/>
                    <a:pt x="2442" y="2362"/>
                  </a:cubicBezTo>
                  <a:cubicBezTo>
                    <a:pt x="2500" y="2549"/>
                    <a:pt x="2253" y="2838"/>
                    <a:pt x="1803" y="2838"/>
                  </a:cubicBezTo>
                  <a:cubicBezTo>
                    <a:pt x="1741" y="2838"/>
                    <a:pt x="1675" y="2833"/>
                    <a:pt x="1606" y="2821"/>
                  </a:cubicBezTo>
                  <a:cubicBezTo>
                    <a:pt x="1410" y="2788"/>
                    <a:pt x="1229" y="2706"/>
                    <a:pt x="1098" y="2559"/>
                  </a:cubicBezTo>
                  <a:cubicBezTo>
                    <a:pt x="410" y="1903"/>
                    <a:pt x="738" y="526"/>
                    <a:pt x="1754" y="264"/>
                  </a:cubicBezTo>
                  <a:cubicBezTo>
                    <a:pt x="1901" y="223"/>
                    <a:pt x="2049" y="202"/>
                    <a:pt x="2196" y="202"/>
                  </a:cubicBezTo>
                  <a:cubicBezTo>
                    <a:pt x="2344" y="202"/>
                    <a:pt x="2491" y="223"/>
                    <a:pt x="2639" y="264"/>
                  </a:cubicBezTo>
                  <a:cubicBezTo>
                    <a:pt x="2836" y="329"/>
                    <a:pt x="3016" y="411"/>
                    <a:pt x="3164" y="526"/>
                  </a:cubicBezTo>
                  <a:cubicBezTo>
                    <a:pt x="3524" y="821"/>
                    <a:pt x="3737" y="1231"/>
                    <a:pt x="3754" y="1690"/>
                  </a:cubicBezTo>
                  <a:cubicBezTo>
                    <a:pt x="3819" y="2427"/>
                    <a:pt x="3442" y="3165"/>
                    <a:pt x="2868" y="3690"/>
                  </a:cubicBezTo>
                  <a:cubicBezTo>
                    <a:pt x="2295" y="4230"/>
                    <a:pt x="1541" y="4526"/>
                    <a:pt x="983" y="5066"/>
                  </a:cubicBezTo>
                  <a:cubicBezTo>
                    <a:pt x="410" y="5575"/>
                    <a:pt x="66" y="6279"/>
                    <a:pt x="16" y="7033"/>
                  </a:cubicBezTo>
                  <a:cubicBezTo>
                    <a:pt x="0" y="7755"/>
                    <a:pt x="393" y="8492"/>
                    <a:pt x="1033" y="8673"/>
                  </a:cubicBezTo>
                  <a:cubicBezTo>
                    <a:pt x="1167" y="8719"/>
                    <a:pt x="1306" y="8740"/>
                    <a:pt x="1442" y="8740"/>
                  </a:cubicBezTo>
                  <a:cubicBezTo>
                    <a:pt x="1935" y="8740"/>
                    <a:pt x="2396" y="8457"/>
                    <a:pt x="2524" y="8033"/>
                  </a:cubicBezTo>
                  <a:cubicBezTo>
                    <a:pt x="2721" y="7558"/>
                    <a:pt x="2508" y="7001"/>
                    <a:pt x="2049" y="6788"/>
                  </a:cubicBezTo>
                  <a:cubicBezTo>
                    <a:pt x="1951" y="6722"/>
                    <a:pt x="1836" y="6706"/>
                    <a:pt x="1705" y="6706"/>
                  </a:cubicBezTo>
                  <a:cubicBezTo>
                    <a:pt x="1661" y="6698"/>
                    <a:pt x="1618" y="6694"/>
                    <a:pt x="1576" y="6694"/>
                  </a:cubicBezTo>
                  <a:cubicBezTo>
                    <a:pt x="1248" y="6694"/>
                    <a:pt x="954" y="6911"/>
                    <a:pt x="852" y="7230"/>
                  </a:cubicBezTo>
                  <a:cubicBezTo>
                    <a:pt x="722" y="7724"/>
                    <a:pt x="1004" y="7991"/>
                    <a:pt x="1314" y="7991"/>
                  </a:cubicBezTo>
                  <a:cubicBezTo>
                    <a:pt x="1396" y="7991"/>
                    <a:pt x="1479" y="7972"/>
                    <a:pt x="1557" y="7935"/>
                  </a:cubicBezTo>
                  <a:cubicBezTo>
                    <a:pt x="1869" y="7771"/>
                    <a:pt x="1934" y="7361"/>
                    <a:pt x="1688" y="7115"/>
                  </a:cubicBezTo>
                  <a:cubicBezTo>
                    <a:pt x="1602" y="7048"/>
                    <a:pt x="1499" y="7015"/>
                    <a:pt x="1396" y="7015"/>
                  </a:cubicBezTo>
                  <a:cubicBezTo>
                    <a:pt x="1322" y="7015"/>
                    <a:pt x="1248" y="7032"/>
                    <a:pt x="1180" y="7066"/>
                  </a:cubicBezTo>
                  <a:cubicBezTo>
                    <a:pt x="1161" y="7078"/>
                    <a:pt x="1148" y="7082"/>
                    <a:pt x="1140" y="7082"/>
                  </a:cubicBezTo>
                  <a:cubicBezTo>
                    <a:pt x="1112" y="7082"/>
                    <a:pt x="1131" y="7033"/>
                    <a:pt x="1131" y="7033"/>
                  </a:cubicBezTo>
                  <a:cubicBezTo>
                    <a:pt x="1229" y="6812"/>
                    <a:pt x="1521" y="6784"/>
                    <a:pt x="1661" y="6784"/>
                  </a:cubicBezTo>
                  <a:cubicBezTo>
                    <a:pt x="1708" y="6784"/>
                    <a:pt x="1737" y="6788"/>
                    <a:pt x="1737" y="6788"/>
                  </a:cubicBezTo>
                  <a:cubicBezTo>
                    <a:pt x="1836" y="6788"/>
                    <a:pt x="1934" y="6804"/>
                    <a:pt x="2016" y="6837"/>
                  </a:cubicBezTo>
                  <a:cubicBezTo>
                    <a:pt x="2459" y="7033"/>
                    <a:pt x="2672" y="7558"/>
                    <a:pt x="2459" y="8000"/>
                  </a:cubicBezTo>
                  <a:cubicBezTo>
                    <a:pt x="2331" y="8384"/>
                    <a:pt x="1924" y="8638"/>
                    <a:pt x="1471" y="8638"/>
                  </a:cubicBezTo>
                  <a:cubicBezTo>
                    <a:pt x="1343" y="8638"/>
                    <a:pt x="1212" y="8618"/>
                    <a:pt x="1082" y="8574"/>
                  </a:cubicBezTo>
                  <a:cubicBezTo>
                    <a:pt x="508" y="8394"/>
                    <a:pt x="164" y="7722"/>
                    <a:pt x="180" y="7050"/>
                  </a:cubicBezTo>
                  <a:cubicBezTo>
                    <a:pt x="246" y="6345"/>
                    <a:pt x="574" y="5689"/>
                    <a:pt x="1115" y="5214"/>
                  </a:cubicBezTo>
                  <a:cubicBezTo>
                    <a:pt x="1639" y="4706"/>
                    <a:pt x="2410" y="4427"/>
                    <a:pt x="3000" y="3837"/>
                  </a:cubicBezTo>
                  <a:cubicBezTo>
                    <a:pt x="3590" y="3280"/>
                    <a:pt x="4016" y="2493"/>
                    <a:pt x="3934" y="1690"/>
                  </a:cubicBezTo>
                  <a:cubicBezTo>
                    <a:pt x="3868" y="919"/>
                    <a:pt x="3327" y="264"/>
                    <a:pt x="2557" y="67"/>
                  </a:cubicBezTo>
                  <a:cubicBezTo>
                    <a:pt x="2402" y="22"/>
                    <a:pt x="2244" y="0"/>
                    <a:pt x="20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1" name="Google Shape;2741;p2"/>
            <p:cNvSpPr/>
            <p:nvPr/>
          </p:nvSpPr>
          <p:spPr>
            <a:xfrm>
              <a:off x="240150" y="3738925"/>
              <a:ext cx="43075" cy="60275"/>
            </a:xfrm>
            <a:custGeom>
              <a:avLst/>
              <a:gdLst/>
              <a:ahLst/>
              <a:cxnLst/>
              <a:rect l="l" t="t" r="r" b="b"/>
              <a:pathLst>
                <a:path w="1723" h="2411" extrusionOk="0">
                  <a:moveTo>
                    <a:pt x="1509" y="1"/>
                  </a:moveTo>
                  <a:cubicBezTo>
                    <a:pt x="1509" y="1"/>
                    <a:pt x="1378" y="66"/>
                    <a:pt x="1361" y="148"/>
                  </a:cubicBezTo>
                  <a:cubicBezTo>
                    <a:pt x="1329" y="246"/>
                    <a:pt x="1230" y="328"/>
                    <a:pt x="1034" y="328"/>
                  </a:cubicBezTo>
                  <a:cubicBezTo>
                    <a:pt x="837" y="328"/>
                    <a:pt x="1" y="394"/>
                    <a:pt x="50" y="2410"/>
                  </a:cubicBezTo>
                  <a:cubicBezTo>
                    <a:pt x="50" y="2410"/>
                    <a:pt x="132" y="1672"/>
                    <a:pt x="755" y="1394"/>
                  </a:cubicBezTo>
                  <a:cubicBezTo>
                    <a:pt x="1394" y="1115"/>
                    <a:pt x="1722" y="853"/>
                    <a:pt x="1591" y="460"/>
                  </a:cubicBezTo>
                  <a:cubicBezTo>
                    <a:pt x="1476" y="83"/>
                    <a:pt x="1509" y="1"/>
                    <a:pt x="150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2" name="Google Shape;2742;p2"/>
            <p:cNvSpPr/>
            <p:nvPr/>
          </p:nvSpPr>
          <p:spPr>
            <a:xfrm>
              <a:off x="257375" y="3560675"/>
              <a:ext cx="159825" cy="250800"/>
            </a:xfrm>
            <a:custGeom>
              <a:avLst/>
              <a:gdLst/>
              <a:ahLst/>
              <a:cxnLst/>
              <a:rect l="l" t="t" r="r" b="b"/>
              <a:pathLst>
                <a:path w="6393" h="10032" extrusionOk="0">
                  <a:moveTo>
                    <a:pt x="5246" y="0"/>
                  </a:moveTo>
                  <a:lnTo>
                    <a:pt x="5246" y="0"/>
                  </a:lnTo>
                  <a:cubicBezTo>
                    <a:pt x="2885" y="672"/>
                    <a:pt x="4180" y="2197"/>
                    <a:pt x="4262" y="4426"/>
                  </a:cubicBezTo>
                  <a:cubicBezTo>
                    <a:pt x="4344" y="6278"/>
                    <a:pt x="3262" y="7983"/>
                    <a:pt x="1558" y="8704"/>
                  </a:cubicBezTo>
                  <a:cubicBezTo>
                    <a:pt x="230" y="9229"/>
                    <a:pt x="0" y="10032"/>
                    <a:pt x="0" y="10032"/>
                  </a:cubicBezTo>
                  <a:cubicBezTo>
                    <a:pt x="318" y="9500"/>
                    <a:pt x="677" y="9329"/>
                    <a:pt x="980" y="9329"/>
                  </a:cubicBezTo>
                  <a:cubicBezTo>
                    <a:pt x="1209" y="9329"/>
                    <a:pt x="1405" y="9427"/>
                    <a:pt x="1525" y="9540"/>
                  </a:cubicBezTo>
                  <a:cubicBezTo>
                    <a:pt x="1626" y="9641"/>
                    <a:pt x="1724" y="9673"/>
                    <a:pt x="1818" y="9673"/>
                  </a:cubicBezTo>
                  <a:cubicBezTo>
                    <a:pt x="1985" y="9673"/>
                    <a:pt x="2137" y="9573"/>
                    <a:pt x="2262" y="9573"/>
                  </a:cubicBezTo>
                  <a:cubicBezTo>
                    <a:pt x="2459" y="9589"/>
                    <a:pt x="2344" y="9802"/>
                    <a:pt x="2344" y="9802"/>
                  </a:cubicBezTo>
                  <a:cubicBezTo>
                    <a:pt x="2672" y="9638"/>
                    <a:pt x="2771" y="9229"/>
                    <a:pt x="2574" y="8934"/>
                  </a:cubicBezTo>
                  <a:cubicBezTo>
                    <a:pt x="2476" y="8779"/>
                    <a:pt x="2317" y="8697"/>
                    <a:pt x="2140" y="8697"/>
                  </a:cubicBezTo>
                  <a:cubicBezTo>
                    <a:pt x="2110" y="8697"/>
                    <a:pt x="2080" y="8699"/>
                    <a:pt x="2049" y="8704"/>
                  </a:cubicBezTo>
                  <a:cubicBezTo>
                    <a:pt x="2049" y="8704"/>
                    <a:pt x="2262" y="8655"/>
                    <a:pt x="3311" y="7803"/>
                  </a:cubicBezTo>
                  <a:cubicBezTo>
                    <a:pt x="4590" y="6754"/>
                    <a:pt x="4524" y="7114"/>
                    <a:pt x="5459" y="6622"/>
                  </a:cubicBezTo>
                  <a:cubicBezTo>
                    <a:pt x="6393" y="6131"/>
                    <a:pt x="6082" y="5147"/>
                    <a:pt x="6082" y="5147"/>
                  </a:cubicBezTo>
                  <a:lnTo>
                    <a:pt x="6082" y="5147"/>
                  </a:lnTo>
                  <a:cubicBezTo>
                    <a:pt x="6019" y="5257"/>
                    <a:pt x="5956" y="5443"/>
                    <a:pt x="5457" y="5443"/>
                  </a:cubicBezTo>
                  <a:cubicBezTo>
                    <a:pt x="5436" y="5443"/>
                    <a:pt x="5415" y="5443"/>
                    <a:pt x="5393" y="5442"/>
                  </a:cubicBezTo>
                  <a:cubicBezTo>
                    <a:pt x="5365" y="5440"/>
                    <a:pt x="5337" y="5439"/>
                    <a:pt x="5309" y="5439"/>
                  </a:cubicBezTo>
                  <a:cubicBezTo>
                    <a:pt x="4949" y="5439"/>
                    <a:pt x="4627" y="5632"/>
                    <a:pt x="4475" y="5967"/>
                  </a:cubicBezTo>
                  <a:cubicBezTo>
                    <a:pt x="4410" y="6082"/>
                    <a:pt x="4328" y="6180"/>
                    <a:pt x="4213" y="6262"/>
                  </a:cubicBezTo>
                  <a:cubicBezTo>
                    <a:pt x="4557" y="5918"/>
                    <a:pt x="4606" y="5147"/>
                    <a:pt x="4705" y="4508"/>
                  </a:cubicBezTo>
                  <a:cubicBezTo>
                    <a:pt x="4819" y="3869"/>
                    <a:pt x="5098" y="4082"/>
                    <a:pt x="5672" y="3688"/>
                  </a:cubicBezTo>
                  <a:cubicBezTo>
                    <a:pt x="6229" y="3311"/>
                    <a:pt x="5934" y="2803"/>
                    <a:pt x="5868" y="2672"/>
                  </a:cubicBezTo>
                  <a:cubicBezTo>
                    <a:pt x="5836" y="2525"/>
                    <a:pt x="5852" y="2377"/>
                    <a:pt x="5901" y="2230"/>
                  </a:cubicBezTo>
                  <a:lnTo>
                    <a:pt x="5901" y="2230"/>
                  </a:lnTo>
                  <a:cubicBezTo>
                    <a:pt x="5901" y="2230"/>
                    <a:pt x="5852" y="2344"/>
                    <a:pt x="5475" y="2394"/>
                  </a:cubicBezTo>
                  <a:cubicBezTo>
                    <a:pt x="5164" y="2426"/>
                    <a:pt x="4901" y="2672"/>
                    <a:pt x="4852" y="2984"/>
                  </a:cubicBezTo>
                  <a:cubicBezTo>
                    <a:pt x="4852" y="3130"/>
                    <a:pt x="4755" y="3309"/>
                    <a:pt x="4621" y="3309"/>
                  </a:cubicBezTo>
                  <a:cubicBezTo>
                    <a:pt x="4591" y="3309"/>
                    <a:pt x="4558" y="3300"/>
                    <a:pt x="4524" y="3279"/>
                  </a:cubicBezTo>
                  <a:cubicBezTo>
                    <a:pt x="4328" y="3180"/>
                    <a:pt x="4410" y="2885"/>
                    <a:pt x="4410" y="2885"/>
                  </a:cubicBezTo>
                  <a:cubicBezTo>
                    <a:pt x="4606" y="2295"/>
                    <a:pt x="5180" y="2525"/>
                    <a:pt x="5639" y="1836"/>
                  </a:cubicBezTo>
                  <a:cubicBezTo>
                    <a:pt x="6032" y="1230"/>
                    <a:pt x="5475" y="590"/>
                    <a:pt x="5278" y="410"/>
                  </a:cubicBezTo>
                  <a:cubicBezTo>
                    <a:pt x="5164" y="312"/>
                    <a:pt x="5147" y="132"/>
                    <a:pt x="524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3" name="Google Shape;2743;p2"/>
            <p:cNvSpPr/>
            <p:nvPr/>
          </p:nvSpPr>
          <p:spPr>
            <a:xfrm>
              <a:off x="297525" y="3497350"/>
              <a:ext cx="72975" cy="268650"/>
            </a:xfrm>
            <a:custGeom>
              <a:avLst/>
              <a:gdLst/>
              <a:ahLst/>
              <a:cxnLst/>
              <a:rect l="l" t="t" r="r" b="b"/>
              <a:pathLst>
                <a:path w="2919" h="10746" extrusionOk="0">
                  <a:moveTo>
                    <a:pt x="1626" y="0"/>
                  </a:moveTo>
                  <a:cubicBezTo>
                    <a:pt x="1290" y="0"/>
                    <a:pt x="943" y="125"/>
                    <a:pt x="673" y="419"/>
                  </a:cubicBezTo>
                  <a:cubicBezTo>
                    <a:pt x="1" y="1238"/>
                    <a:pt x="132" y="2468"/>
                    <a:pt x="509" y="3500"/>
                  </a:cubicBezTo>
                  <a:cubicBezTo>
                    <a:pt x="1361" y="5549"/>
                    <a:pt x="2246" y="7516"/>
                    <a:pt x="1689" y="8959"/>
                  </a:cubicBezTo>
                  <a:cubicBezTo>
                    <a:pt x="1443" y="9696"/>
                    <a:pt x="919" y="10336"/>
                    <a:pt x="247" y="10745"/>
                  </a:cubicBezTo>
                  <a:cubicBezTo>
                    <a:pt x="329" y="10696"/>
                    <a:pt x="1230" y="10286"/>
                    <a:pt x="1771" y="8975"/>
                  </a:cubicBezTo>
                  <a:cubicBezTo>
                    <a:pt x="2394" y="7500"/>
                    <a:pt x="1509" y="5451"/>
                    <a:pt x="689" y="3435"/>
                  </a:cubicBezTo>
                  <a:cubicBezTo>
                    <a:pt x="312" y="2435"/>
                    <a:pt x="181" y="1238"/>
                    <a:pt x="788" y="501"/>
                  </a:cubicBezTo>
                  <a:cubicBezTo>
                    <a:pt x="1014" y="225"/>
                    <a:pt x="1328" y="108"/>
                    <a:pt x="1638" y="108"/>
                  </a:cubicBezTo>
                  <a:cubicBezTo>
                    <a:pt x="2157" y="108"/>
                    <a:pt x="2666" y="438"/>
                    <a:pt x="2738" y="911"/>
                  </a:cubicBezTo>
                  <a:cubicBezTo>
                    <a:pt x="2846" y="1435"/>
                    <a:pt x="2446" y="1916"/>
                    <a:pt x="1934" y="1916"/>
                  </a:cubicBezTo>
                  <a:cubicBezTo>
                    <a:pt x="1902" y="1916"/>
                    <a:pt x="1869" y="1914"/>
                    <a:pt x="1837" y="1911"/>
                  </a:cubicBezTo>
                  <a:lnTo>
                    <a:pt x="1820" y="1911"/>
                  </a:lnTo>
                  <a:cubicBezTo>
                    <a:pt x="1804" y="1911"/>
                    <a:pt x="1771" y="1894"/>
                    <a:pt x="1755" y="1894"/>
                  </a:cubicBezTo>
                  <a:cubicBezTo>
                    <a:pt x="1689" y="1861"/>
                    <a:pt x="1623" y="1812"/>
                    <a:pt x="1591" y="1747"/>
                  </a:cubicBezTo>
                  <a:cubicBezTo>
                    <a:pt x="1591" y="1747"/>
                    <a:pt x="1542" y="1697"/>
                    <a:pt x="1591" y="1648"/>
                  </a:cubicBezTo>
                  <a:cubicBezTo>
                    <a:pt x="1623" y="1615"/>
                    <a:pt x="1984" y="1632"/>
                    <a:pt x="2000" y="1320"/>
                  </a:cubicBezTo>
                  <a:cubicBezTo>
                    <a:pt x="2011" y="1069"/>
                    <a:pt x="1807" y="904"/>
                    <a:pt x="1598" y="904"/>
                  </a:cubicBezTo>
                  <a:cubicBezTo>
                    <a:pt x="1481" y="904"/>
                    <a:pt x="1362" y="956"/>
                    <a:pt x="1279" y="1075"/>
                  </a:cubicBezTo>
                  <a:cubicBezTo>
                    <a:pt x="1069" y="1334"/>
                    <a:pt x="1354" y="1960"/>
                    <a:pt x="1913" y="1960"/>
                  </a:cubicBezTo>
                  <a:cubicBezTo>
                    <a:pt x="1920" y="1960"/>
                    <a:pt x="1928" y="1960"/>
                    <a:pt x="1935" y="1960"/>
                  </a:cubicBezTo>
                  <a:cubicBezTo>
                    <a:pt x="2492" y="1960"/>
                    <a:pt x="2918" y="1452"/>
                    <a:pt x="2820" y="894"/>
                  </a:cubicBezTo>
                  <a:cubicBezTo>
                    <a:pt x="2758" y="375"/>
                    <a:pt x="2208" y="0"/>
                    <a:pt x="162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4" name="Google Shape;2744;p2"/>
            <p:cNvSpPr/>
            <p:nvPr/>
          </p:nvSpPr>
          <p:spPr>
            <a:xfrm>
              <a:off x="303675" y="3765975"/>
              <a:ext cx="25" cy="25"/>
            </a:xfrm>
            <a:custGeom>
              <a:avLst/>
              <a:gdLst/>
              <a:ahLst/>
              <a:cxnLst/>
              <a:rect l="l" t="t" r="r" b="b"/>
              <a:pathLst>
                <a:path w="1" h="1" fill="none" extrusionOk="0">
                  <a:moveTo>
                    <a:pt x="1" y="0"/>
                  </a:moveTo>
                  <a:lnTo>
                    <a:pt x="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5" name="Google Shape;2745;p2"/>
            <p:cNvSpPr/>
            <p:nvPr/>
          </p:nvSpPr>
          <p:spPr>
            <a:xfrm>
              <a:off x="238525" y="3486900"/>
              <a:ext cx="69275" cy="204100"/>
            </a:xfrm>
            <a:custGeom>
              <a:avLst/>
              <a:gdLst/>
              <a:ahLst/>
              <a:cxnLst/>
              <a:rect l="l" t="t" r="r" b="b"/>
              <a:pathLst>
                <a:path w="2771" h="8164" extrusionOk="0">
                  <a:moveTo>
                    <a:pt x="689" y="1"/>
                  </a:moveTo>
                  <a:cubicBezTo>
                    <a:pt x="689" y="1"/>
                    <a:pt x="66" y="181"/>
                    <a:pt x="197" y="1083"/>
                  </a:cubicBezTo>
                  <a:cubicBezTo>
                    <a:pt x="345" y="1968"/>
                    <a:pt x="1049" y="2460"/>
                    <a:pt x="1459" y="2902"/>
                  </a:cubicBezTo>
                  <a:cubicBezTo>
                    <a:pt x="1803" y="3279"/>
                    <a:pt x="2459" y="4132"/>
                    <a:pt x="2131" y="4984"/>
                  </a:cubicBezTo>
                  <a:cubicBezTo>
                    <a:pt x="2033" y="5213"/>
                    <a:pt x="1902" y="5410"/>
                    <a:pt x="1721" y="5574"/>
                  </a:cubicBezTo>
                  <a:cubicBezTo>
                    <a:pt x="1148" y="6082"/>
                    <a:pt x="754" y="6328"/>
                    <a:pt x="443" y="6771"/>
                  </a:cubicBezTo>
                  <a:cubicBezTo>
                    <a:pt x="148" y="7164"/>
                    <a:pt x="0" y="7656"/>
                    <a:pt x="0" y="8164"/>
                  </a:cubicBezTo>
                  <a:cubicBezTo>
                    <a:pt x="0" y="8016"/>
                    <a:pt x="66" y="6951"/>
                    <a:pt x="1197" y="6148"/>
                  </a:cubicBezTo>
                  <a:cubicBezTo>
                    <a:pt x="2508" y="5230"/>
                    <a:pt x="2771" y="4312"/>
                    <a:pt x="2328" y="2919"/>
                  </a:cubicBezTo>
                  <a:cubicBezTo>
                    <a:pt x="1803" y="1296"/>
                    <a:pt x="345" y="1116"/>
                    <a:pt x="6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6" name="Google Shape;2746;p2"/>
            <p:cNvSpPr/>
            <p:nvPr/>
          </p:nvSpPr>
          <p:spPr>
            <a:xfrm>
              <a:off x="322125" y="3251000"/>
              <a:ext cx="61250" cy="136775"/>
            </a:xfrm>
            <a:custGeom>
              <a:avLst/>
              <a:gdLst/>
              <a:ahLst/>
              <a:cxnLst/>
              <a:rect l="l" t="t" r="r" b="b"/>
              <a:pathLst>
                <a:path w="2450" h="5471" extrusionOk="0">
                  <a:moveTo>
                    <a:pt x="1442" y="0"/>
                  </a:moveTo>
                  <a:cubicBezTo>
                    <a:pt x="1413" y="0"/>
                    <a:pt x="1385" y="4"/>
                    <a:pt x="1361" y="12"/>
                  </a:cubicBezTo>
                  <a:cubicBezTo>
                    <a:pt x="1033" y="110"/>
                    <a:pt x="967" y="373"/>
                    <a:pt x="1115" y="733"/>
                  </a:cubicBezTo>
                  <a:cubicBezTo>
                    <a:pt x="1279" y="1110"/>
                    <a:pt x="1787" y="1143"/>
                    <a:pt x="1656" y="2815"/>
                  </a:cubicBezTo>
                  <a:cubicBezTo>
                    <a:pt x="1525" y="4470"/>
                    <a:pt x="0" y="5470"/>
                    <a:pt x="0" y="5470"/>
                  </a:cubicBezTo>
                  <a:cubicBezTo>
                    <a:pt x="262" y="5421"/>
                    <a:pt x="1836" y="4470"/>
                    <a:pt x="2147" y="2438"/>
                  </a:cubicBezTo>
                  <a:cubicBezTo>
                    <a:pt x="2450" y="565"/>
                    <a:pt x="1791" y="0"/>
                    <a:pt x="144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7" name="Google Shape;2747;p2"/>
            <p:cNvSpPr/>
            <p:nvPr/>
          </p:nvSpPr>
          <p:spPr>
            <a:xfrm>
              <a:off x="277850" y="3213700"/>
              <a:ext cx="131975" cy="177750"/>
            </a:xfrm>
            <a:custGeom>
              <a:avLst/>
              <a:gdLst/>
              <a:ahLst/>
              <a:cxnLst/>
              <a:rect l="l" t="t" r="r" b="b"/>
              <a:pathLst>
                <a:path w="5279" h="7110" extrusionOk="0">
                  <a:moveTo>
                    <a:pt x="1698" y="1"/>
                  </a:moveTo>
                  <a:cubicBezTo>
                    <a:pt x="1308" y="1"/>
                    <a:pt x="876" y="91"/>
                    <a:pt x="493" y="389"/>
                  </a:cubicBezTo>
                  <a:cubicBezTo>
                    <a:pt x="165" y="652"/>
                    <a:pt x="1" y="1061"/>
                    <a:pt x="50" y="1471"/>
                  </a:cubicBezTo>
                  <a:cubicBezTo>
                    <a:pt x="107" y="1983"/>
                    <a:pt x="633" y="2421"/>
                    <a:pt x="1242" y="2421"/>
                  </a:cubicBezTo>
                  <a:cubicBezTo>
                    <a:pt x="1335" y="2421"/>
                    <a:pt x="1430" y="2411"/>
                    <a:pt x="1525" y="2389"/>
                  </a:cubicBezTo>
                  <a:cubicBezTo>
                    <a:pt x="1624" y="2373"/>
                    <a:pt x="1722" y="2340"/>
                    <a:pt x="1820" y="2291"/>
                  </a:cubicBezTo>
                  <a:lnTo>
                    <a:pt x="1837" y="2291"/>
                  </a:lnTo>
                  <a:lnTo>
                    <a:pt x="1853" y="2274"/>
                  </a:lnTo>
                  <a:cubicBezTo>
                    <a:pt x="2165" y="2110"/>
                    <a:pt x="2329" y="1783"/>
                    <a:pt x="2263" y="1455"/>
                  </a:cubicBezTo>
                  <a:cubicBezTo>
                    <a:pt x="2213" y="1118"/>
                    <a:pt x="1925" y="895"/>
                    <a:pt x="1617" y="895"/>
                  </a:cubicBezTo>
                  <a:cubicBezTo>
                    <a:pt x="1521" y="895"/>
                    <a:pt x="1422" y="916"/>
                    <a:pt x="1329" y="963"/>
                  </a:cubicBezTo>
                  <a:cubicBezTo>
                    <a:pt x="968" y="1160"/>
                    <a:pt x="1066" y="1717"/>
                    <a:pt x="1493" y="1766"/>
                  </a:cubicBezTo>
                  <a:cubicBezTo>
                    <a:pt x="1523" y="1774"/>
                    <a:pt x="1554" y="1778"/>
                    <a:pt x="1583" y="1778"/>
                  </a:cubicBezTo>
                  <a:cubicBezTo>
                    <a:pt x="1805" y="1778"/>
                    <a:pt x="1980" y="1572"/>
                    <a:pt x="1952" y="1340"/>
                  </a:cubicBezTo>
                  <a:cubicBezTo>
                    <a:pt x="1938" y="1300"/>
                    <a:pt x="1962" y="1266"/>
                    <a:pt x="1998" y="1266"/>
                  </a:cubicBezTo>
                  <a:cubicBezTo>
                    <a:pt x="2051" y="1266"/>
                    <a:pt x="2129" y="1341"/>
                    <a:pt x="2148" y="1586"/>
                  </a:cubicBezTo>
                  <a:cubicBezTo>
                    <a:pt x="2165" y="1717"/>
                    <a:pt x="2148" y="1848"/>
                    <a:pt x="2083" y="1963"/>
                  </a:cubicBezTo>
                  <a:cubicBezTo>
                    <a:pt x="1950" y="2184"/>
                    <a:pt x="1698" y="2312"/>
                    <a:pt x="1447" y="2312"/>
                  </a:cubicBezTo>
                  <a:cubicBezTo>
                    <a:pt x="1418" y="2312"/>
                    <a:pt x="1390" y="2310"/>
                    <a:pt x="1361" y="2307"/>
                  </a:cubicBezTo>
                  <a:cubicBezTo>
                    <a:pt x="1351" y="2308"/>
                    <a:pt x="1340" y="2308"/>
                    <a:pt x="1329" y="2308"/>
                  </a:cubicBezTo>
                  <a:cubicBezTo>
                    <a:pt x="626" y="2308"/>
                    <a:pt x="158" y="1249"/>
                    <a:pt x="804" y="619"/>
                  </a:cubicBezTo>
                  <a:cubicBezTo>
                    <a:pt x="1068" y="326"/>
                    <a:pt x="1453" y="200"/>
                    <a:pt x="1867" y="200"/>
                  </a:cubicBezTo>
                  <a:cubicBezTo>
                    <a:pt x="2379" y="200"/>
                    <a:pt x="2935" y="393"/>
                    <a:pt x="3361" y="701"/>
                  </a:cubicBezTo>
                  <a:cubicBezTo>
                    <a:pt x="5082" y="1996"/>
                    <a:pt x="4836" y="4258"/>
                    <a:pt x="4345" y="5405"/>
                  </a:cubicBezTo>
                  <a:cubicBezTo>
                    <a:pt x="4066" y="6094"/>
                    <a:pt x="3607" y="6684"/>
                    <a:pt x="3017" y="7110"/>
                  </a:cubicBezTo>
                  <a:cubicBezTo>
                    <a:pt x="3640" y="6700"/>
                    <a:pt x="4115" y="6126"/>
                    <a:pt x="4427" y="5438"/>
                  </a:cubicBezTo>
                  <a:cubicBezTo>
                    <a:pt x="4968" y="4291"/>
                    <a:pt x="5279" y="1930"/>
                    <a:pt x="3476" y="553"/>
                  </a:cubicBezTo>
                  <a:cubicBezTo>
                    <a:pt x="3115" y="307"/>
                    <a:pt x="2706" y="127"/>
                    <a:pt x="2279" y="62"/>
                  </a:cubicBezTo>
                  <a:cubicBezTo>
                    <a:pt x="2107" y="27"/>
                    <a:pt x="1908" y="1"/>
                    <a:pt x="169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8" name="Google Shape;2748;p2"/>
            <p:cNvSpPr/>
            <p:nvPr/>
          </p:nvSpPr>
          <p:spPr>
            <a:xfrm>
              <a:off x="308175" y="3075500"/>
              <a:ext cx="129925" cy="205325"/>
            </a:xfrm>
            <a:custGeom>
              <a:avLst/>
              <a:gdLst/>
              <a:ahLst/>
              <a:cxnLst/>
              <a:rect l="l" t="t" r="r" b="b"/>
              <a:pathLst>
                <a:path w="5197" h="8213" extrusionOk="0">
                  <a:moveTo>
                    <a:pt x="1066" y="0"/>
                  </a:moveTo>
                  <a:lnTo>
                    <a:pt x="1066" y="0"/>
                  </a:lnTo>
                  <a:cubicBezTo>
                    <a:pt x="1" y="2869"/>
                    <a:pt x="1279" y="4393"/>
                    <a:pt x="2525" y="5622"/>
                  </a:cubicBezTo>
                  <a:cubicBezTo>
                    <a:pt x="3787" y="6852"/>
                    <a:pt x="3738" y="8212"/>
                    <a:pt x="3738" y="8212"/>
                  </a:cubicBezTo>
                  <a:cubicBezTo>
                    <a:pt x="4656" y="7294"/>
                    <a:pt x="3591" y="5606"/>
                    <a:pt x="4459" y="4245"/>
                  </a:cubicBezTo>
                  <a:cubicBezTo>
                    <a:pt x="5197" y="3098"/>
                    <a:pt x="4230" y="2574"/>
                    <a:pt x="4230" y="2574"/>
                  </a:cubicBezTo>
                  <a:cubicBezTo>
                    <a:pt x="3820" y="3164"/>
                    <a:pt x="3361" y="3016"/>
                    <a:pt x="3001" y="3754"/>
                  </a:cubicBezTo>
                  <a:cubicBezTo>
                    <a:pt x="2640" y="4459"/>
                    <a:pt x="3246" y="5819"/>
                    <a:pt x="3246" y="5819"/>
                  </a:cubicBezTo>
                  <a:cubicBezTo>
                    <a:pt x="2050" y="4950"/>
                    <a:pt x="2296" y="4164"/>
                    <a:pt x="2640" y="3770"/>
                  </a:cubicBezTo>
                  <a:cubicBezTo>
                    <a:pt x="2984" y="3377"/>
                    <a:pt x="2509" y="3016"/>
                    <a:pt x="2509" y="2803"/>
                  </a:cubicBezTo>
                  <a:cubicBezTo>
                    <a:pt x="2525" y="2656"/>
                    <a:pt x="2574" y="2508"/>
                    <a:pt x="2624" y="2377"/>
                  </a:cubicBezTo>
                  <a:cubicBezTo>
                    <a:pt x="2624" y="2377"/>
                    <a:pt x="2552" y="2329"/>
                    <a:pt x="2416" y="2329"/>
                  </a:cubicBezTo>
                  <a:cubicBezTo>
                    <a:pt x="2300" y="2329"/>
                    <a:pt x="2138" y="2364"/>
                    <a:pt x="1935" y="2492"/>
                  </a:cubicBezTo>
                  <a:cubicBezTo>
                    <a:pt x="1197" y="2983"/>
                    <a:pt x="1509" y="4082"/>
                    <a:pt x="1509" y="4082"/>
                  </a:cubicBezTo>
                  <a:cubicBezTo>
                    <a:pt x="984" y="3344"/>
                    <a:pt x="1165" y="2590"/>
                    <a:pt x="1755" y="2082"/>
                  </a:cubicBezTo>
                  <a:cubicBezTo>
                    <a:pt x="2345" y="1557"/>
                    <a:pt x="1788" y="1066"/>
                    <a:pt x="1394" y="852"/>
                  </a:cubicBezTo>
                  <a:cubicBezTo>
                    <a:pt x="1001" y="623"/>
                    <a:pt x="1066" y="0"/>
                    <a:pt x="10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9" name="Google Shape;2749;p2"/>
            <p:cNvSpPr/>
            <p:nvPr/>
          </p:nvSpPr>
          <p:spPr>
            <a:xfrm>
              <a:off x="247950" y="3050500"/>
              <a:ext cx="75825" cy="112700"/>
            </a:xfrm>
            <a:custGeom>
              <a:avLst/>
              <a:gdLst/>
              <a:ahLst/>
              <a:cxnLst/>
              <a:rect l="l" t="t" r="r" b="b"/>
              <a:pathLst>
                <a:path w="3033" h="4508" extrusionOk="0">
                  <a:moveTo>
                    <a:pt x="443" y="0"/>
                  </a:moveTo>
                  <a:cubicBezTo>
                    <a:pt x="443" y="0"/>
                    <a:pt x="0" y="2016"/>
                    <a:pt x="3033" y="4508"/>
                  </a:cubicBezTo>
                  <a:cubicBezTo>
                    <a:pt x="3033" y="4508"/>
                    <a:pt x="2459" y="3836"/>
                    <a:pt x="2721" y="3082"/>
                  </a:cubicBezTo>
                  <a:cubicBezTo>
                    <a:pt x="2984" y="2328"/>
                    <a:pt x="2672" y="2066"/>
                    <a:pt x="2426" y="1803"/>
                  </a:cubicBezTo>
                  <a:cubicBezTo>
                    <a:pt x="2295" y="1656"/>
                    <a:pt x="2295" y="1410"/>
                    <a:pt x="2410" y="1246"/>
                  </a:cubicBezTo>
                  <a:cubicBezTo>
                    <a:pt x="2410" y="1246"/>
                    <a:pt x="2372" y="1239"/>
                    <a:pt x="2316" y="1239"/>
                  </a:cubicBezTo>
                  <a:cubicBezTo>
                    <a:pt x="2154" y="1239"/>
                    <a:pt x="1845" y="1302"/>
                    <a:pt x="1918" y="1803"/>
                  </a:cubicBezTo>
                  <a:cubicBezTo>
                    <a:pt x="2033" y="2492"/>
                    <a:pt x="2066" y="2606"/>
                    <a:pt x="1853" y="2623"/>
                  </a:cubicBezTo>
                  <a:cubicBezTo>
                    <a:pt x="1843" y="2624"/>
                    <a:pt x="1835" y="2625"/>
                    <a:pt x="1827" y="2625"/>
                  </a:cubicBezTo>
                  <a:cubicBezTo>
                    <a:pt x="1644" y="2625"/>
                    <a:pt x="1692" y="2287"/>
                    <a:pt x="1754" y="2115"/>
                  </a:cubicBezTo>
                  <a:cubicBezTo>
                    <a:pt x="1803" y="1918"/>
                    <a:pt x="2066" y="1098"/>
                    <a:pt x="1410" y="820"/>
                  </a:cubicBezTo>
                  <a:cubicBezTo>
                    <a:pt x="754" y="541"/>
                    <a:pt x="492" y="279"/>
                    <a:pt x="44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0" name="Google Shape;2750;p2"/>
            <p:cNvSpPr/>
            <p:nvPr/>
          </p:nvSpPr>
          <p:spPr>
            <a:xfrm>
              <a:off x="384000" y="3265225"/>
              <a:ext cx="90175" cy="106575"/>
            </a:xfrm>
            <a:custGeom>
              <a:avLst/>
              <a:gdLst/>
              <a:ahLst/>
              <a:cxnLst/>
              <a:rect l="l" t="t" r="r" b="b"/>
              <a:pathLst>
                <a:path w="3607" h="4263" extrusionOk="0">
                  <a:moveTo>
                    <a:pt x="1738" y="0"/>
                  </a:moveTo>
                  <a:lnTo>
                    <a:pt x="1738" y="0"/>
                  </a:lnTo>
                  <a:cubicBezTo>
                    <a:pt x="787" y="508"/>
                    <a:pt x="1066" y="1180"/>
                    <a:pt x="967" y="2475"/>
                  </a:cubicBezTo>
                  <a:cubicBezTo>
                    <a:pt x="869" y="3770"/>
                    <a:pt x="0" y="4262"/>
                    <a:pt x="0" y="4262"/>
                  </a:cubicBezTo>
                  <a:cubicBezTo>
                    <a:pt x="3606" y="2426"/>
                    <a:pt x="2295" y="771"/>
                    <a:pt x="1951" y="525"/>
                  </a:cubicBezTo>
                  <a:cubicBezTo>
                    <a:pt x="1607" y="263"/>
                    <a:pt x="1738" y="0"/>
                    <a:pt x="173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1" name="Google Shape;2751;p2"/>
            <p:cNvSpPr/>
            <p:nvPr/>
          </p:nvSpPr>
          <p:spPr>
            <a:xfrm>
              <a:off x="386050" y="3331025"/>
              <a:ext cx="197125" cy="144900"/>
            </a:xfrm>
            <a:custGeom>
              <a:avLst/>
              <a:gdLst/>
              <a:ahLst/>
              <a:cxnLst/>
              <a:rect l="l" t="t" r="r" b="b"/>
              <a:pathLst>
                <a:path w="7885" h="5796" extrusionOk="0">
                  <a:moveTo>
                    <a:pt x="3227" y="1"/>
                  </a:moveTo>
                  <a:cubicBezTo>
                    <a:pt x="2840" y="1"/>
                    <a:pt x="2424" y="335"/>
                    <a:pt x="2016" y="958"/>
                  </a:cubicBezTo>
                  <a:cubicBezTo>
                    <a:pt x="1475" y="1794"/>
                    <a:pt x="0" y="1925"/>
                    <a:pt x="0" y="1925"/>
                  </a:cubicBezTo>
                  <a:cubicBezTo>
                    <a:pt x="2393" y="1974"/>
                    <a:pt x="3033" y="2597"/>
                    <a:pt x="3672" y="3351"/>
                  </a:cubicBezTo>
                  <a:cubicBezTo>
                    <a:pt x="4311" y="4105"/>
                    <a:pt x="4491" y="5334"/>
                    <a:pt x="6016" y="5711"/>
                  </a:cubicBezTo>
                  <a:cubicBezTo>
                    <a:pt x="6263" y="5771"/>
                    <a:pt x="6480" y="5795"/>
                    <a:pt x="6669" y="5795"/>
                  </a:cubicBezTo>
                  <a:cubicBezTo>
                    <a:pt x="7633" y="5795"/>
                    <a:pt x="7884" y="5154"/>
                    <a:pt x="7884" y="5154"/>
                  </a:cubicBezTo>
                  <a:lnTo>
                    <a:pt x="7884" y="5154"/>
                  </a:lnTo>
                  <a:cubicBezTo>
                    <a:pt x="7798" y="5212"/>
                    <a:pt x="7718" y="5241"/>
                    <a:pt x="7647" y="5241"/>
                  </a:cubicBezTo>
                  <a:cubicBezTo>
                    <a:pt x="7396" y="5241"/>
                    <a:pt x="7249" y="4876"/>
                    <a:pt x="7262" y="4121"/>
                  </a:cubicBezTo>
                  <a:cubicBezTo>
                    <a:pt x="7294" y="3154"/>
                    <a:pt x="6409" y="2876"/>
                    <a:pt x="5295" y="2712"/>
                  </a:cubicBezTo>
                  <a:cubicBezTo>
                    <a:pt x="4180" y="2532"/>
                    <a:pt x="3246" y="2466"/>
                    <a:pt x="3131" y="2089"/>
                  </a:cubicBezTo>
                  <a:cubicBezTo>
                    <a:pt x="3033" y="1728"/>
                    <a:pt x="3508" y="1581"/>
                    <a:pt x="4196" y="1384"/>
                  </a:cubicBezTo>
                  <a:cubicBezTo>
                    <a:pt x="4885" y="1171"/>
                    <a:pt x="4573" y="548"/>
                    <a:pt x="4573" y="548"/>
                  </a:cubicBezTo>
                  <a:lnTo>
                    <a:pt x="4573" y="548"/>
                  </a:lnTo>
                  <a:cubicBezTo>
                    <a:pt x="4522" y="589"/>
                    <a:pt x="4470" y="607"/>
                    <a:pt x="4416" y="607"/>
                  </a:cubicBezTo>
                  <a:cubicBezTo>
                    <a:pt x="4228" y="607"/>
                    <a:pt x="4007" y="392"/>
                    <a:pt x="3639" y="138"/>
                  </a:cubicBezTo>
                  <a:cubicBezTo>
                    <a:pt x="3507" y="46"/>
                    <a:pt x="3369" y="1"/>
                    <a:pt x="32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2" name="Google Shape;2752;p2"/>
            <p:cNvSpPr/>
            <p:nvPr/>
          </p:nvSpPr>
          <p:spPr>
            <a:xfrm>
              <a:off x="290975" y="3390500"/>
              <a:ext cx="192225" cy="157075"/>
            </a:xfrm>
            <a:custGeom>
              <a:avLst/>
              <a:gdLst/>
              <a:ahLst/>
              <a:cxnLst/>
              <a:rect l="l" t="t" r="r" b="b"/>
              <a:pathLst>
                <a:path w="7689" h="6283" extrusionOk="0">
                  <a:moveTo>
                    <a:pt x="4290" y="1"/>
                  </a:moveTo>
                  <a:cubicBezTo>
                    <a:pt x="2708" y="1"/>
                    <a:pt x="1370" y="1104"/>
                    <a:pt x="689" y="2513"/>
                  </a:cubicBezTo>
                  <a:cubicBezTo>
                    <a:pt x="164" y="3627"/>
                    <a:pt x="0" y="4857"/>
                    <a:pt x="246" y="6053"/>
                  </a:cubicBezTo>
                  <a:lnTo>
                    <a:pt x="246" y="6070"/>
                  </a:lnTo>
                  <a:cubicBezTo>
                    <a:pt x="263" y="6152"/>
                    <a:pt x="263" y="6217"/>
                    <a:pt x="279" y="6283"/>
                  </a:cubicBezTo>
                  <a:cubicBezTo>
                    <a:pt x="263" y="6119"/>
                    <a:pt x="246" y="5955"/>
                    <a:pt x="230" y="5791"/>
                  </a:cubicBezTo>
                  <a:cubicBezTo>
                    <a:pt x="246" y="4922"/>
                    <a:pt x="427" y="4054"/>
                    <a:pt x="738" y="3250"/>
                  </a:cubicBezTo>
                  <a:cubicBezTo>
                    <a:pt x="1148" y="2251"/>
                    <a:pt x="1869" y="1398"/>
                    <a:pt x="2803" y="874"/>
                  </a:cubicBezTo>
                  <a:cubicBezTo>
                    <a:pt x="3346" y="554"/>
                    <a:pt x="4057" y="306"/>
                    <a:pt x="4762" y="306"/>
                  </a:cubicBezTo>
                  <a:cubicBezTo>
                    <a:pt x="5356" y="306"/>
                    <a:pt x="5946" y="482"/>
                    <a:pt x="6426" y="939"/>
                  </a:cubicBezTo>
                  <a:cubicBezTo>
                    <a:pt x="7475" y="1841"/>
                    <a:pt x="7147" y="3775"/>
                    <a:pt x="5934" y="4070"/>
                  </a:cubicBezTo>
                  <a:cubicBezTo>
                    <a:pt x="5805" y="4104"/>
                    <a:pt x="5671" y="4121"/>
                    <a:pt x="5539" y="4121"/>
                  </a:cubicBezTo>
                  <a:cubicBezTo>
                    <a:pt x="5098" y="4121"/>
                    <a:pt x="4665" y="3939"/>
                    <a:pt x="4426" y="3611"/>
                  </a:cubicBezTo>
                  <a:cubicBezTo>
                    <a:pt x="4147" y="3218"/>
                    <a:pt x="4131" y="2677"/>
                    <a:pt x="4410" y="2251"/>
                  </a:cubicBezTo>
                  <a:cubicBezTo>
                    <a:pt x="4596" y="1976"/>
                    <a:pt x="4900" y="1827"/>
                    <a:pt x="5214" y="1827"/>
                  </a:cubicBezTo>
                  <a:cubicBezTo>
                    <a:pt x="5369" y="1827"/>
                    <a:pt x="5526" y="1863"/>
                    <a:pt x="5672" y="1939"/>
                  </a:cubicBezTo>
                  <a:cubicBezTo>
                    <a:pt x="5852" y="2021"/>
                    <a:pt x="5967" y="2201"/>
                    <a:pt x="5967" y="2398"/>
                  </a:cubicBezTo>
                  <a:cubicBezTo>
                    <a:pt x="5967" y="2398"/>
                    <a:pt x="5967" y="2531"/>
                    <a:pt x="5869" y="2531"/>
                  </a:cubicBezTo>
                  <a:cubicBezTo>
                    <a:pt x="5864" y="2531"/>
                    <a:pt x="5858" y="2530"/>
                    <a:pt x="5852" y="2529"/>
                  </a:cubicBezTo>
                  <a:cubicBezTo>
                    <a:pt x="5754" y="2513"/>
                    <a:pt x="5787" y="2382"/>
                    <a:pt x="5524" y="2316"/>
                  </a:cubicBezTo>
                  <a:cubicBezTo>
                    <a:pt x="5493" y="2309"/>
                    <a:pt x="5463" y="2306"/>
                    <a:pt x="5433" y="2306"/>
                  </a:cubicBezTo>
                  <a:cubicBezTo>
                    <a:pt x="5178" y="2306"/>
                    <a:pt x="4976" y="2544"/>
                    <a:pt x="5049" y="2808"/>
                  </a:cubicBezTo>
                  <a:cubicBezTo>
                    <a:pt x="5080" y="2985"/>
                    <a:pt x="5317" y="3116"/>
                    <a:pt x="5561" y="3116"/>
                  </a:cubicBezTo>
                  <a:cubicBezTo>
                    <a:pt x="5701" y="3116"/>
                    <a:pt x="5843" y="3073"/>
                    <a:pt x="5951" y="2972"/>
                  </a:cubicBezTo>
                  <a:cubicBezTo>
                    <a:pt x="6016" y="2906"/>
                    <a:pt x="6065" y="2824"/>
                    <a:pt x="6082" y="2726"/>
                  </a:cubicBezTo>
                  <a:cubicBezTo>
                    <a:pt x="6196" y="2415"/>
                    <a:pt x="6049" y="2070"/>
                    <a:pt x="5770" y="1906"/>
                  </a:cubicBezTo>
                  <a:cubicBezTo>
                    <a:pt x="5601" y="1807"/>
                    <a:pt x="5414" y="1760"/>
                    <a:pt x="5228" y="1760"/>
                  </a:cubicBezTo>
                  <a:cubicBezTo>
                    <a:pt x="4890" y="1760"/>
                    <a:pt x="4556" y="1916"/>
                    <a:pt x="4344" y="2201"/>
                  </a:cubicBezTo>
                  <a:cubicBezTo>
                    <a:pt x="4049" y="2644"/>
                    <a:pt x="4049" y="3234"/>
                    <a:pt x="4344" y="3677"/>
                  </a:cubicBezTo>
                  <a:cubicBezTo>
                    <a:pt x="4659" y="4054"/>
                    <a:pt x="5109" y="4258"/>
                    <a:pt x="5568" y="4258"/>
                  </a:cubicBezTo>
                  <a:cubicBezTo>
                    <a:pt x="5707" y="4258"/>
                    <a:pt x="5846" y="4239"/>
                    <a:pt x="5983" y="4201"/>
                  </a:cubicBezTo>
                  <a:cubicBezTo>
                    <a:pt x="7344" y="3873"/>
                    <a:pt x="7688" y="1792"/>
                    <a:pt x="6557" y="808"/>
                  </a:cubicBezTo>
                  <a:cubicBezTo>
                    <a:pt x="6409" y="677"/>
                    <a:pt x="6246" y="562"/>
                    <a:pt x="6082" y="464"/>
                  </a:cubicBezTo>
                  <a:cubicBezTo>
                    <a:pt x="5590" y="169"/>
                    <a:pt x="5033" y="5"/>
                    <a:pt x="4459" y="5"/>
                  </a:cubicBezTo>
                  <a:cubicBezTo>
                    <a:pt x="4402" y="2"/>
                    <a:pt x="4346" y="1"/>
                    <a:pt x="429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3" name="Google Shape;2753;p2"/>
            <p:cNvSpPr/>
            <p:nvPr/>
          </p:nvSpPr>
          <p:spPr>
            <a:xfrm>
              <a:off x="300800" y="3438300"/>
              <a:ext cx="75925" cy="81825"/>
            </a:xfrm>
            <a:custGeom>
              <a:avLst/>
              <a:gdLst/>
              <a:ahLst/>
              <a:cxnLst/>
              <a:rect l="l" t="t" r="r" b="b"/>
              <a:pathLst>
                <a:path w="3037" h="3273" extrusionOk="0">
                  <a:moveTo>
                    <a:pt x="2307" y="1"/>
                  </a:moveTo>
                  <a:cubicBezTo>
                    <a:pt x="2111" y="1"/>
                    <a:pt x="1862" y="69"/>
                    <a:pt x="1574" y="240"/>
                  </a:cubicBezTo>
                  <a:cubicBezTo>
                    <a:pt x="312" y="1011"/>
                    <a:pt x="1" y="3273"/>
                    <a:pt x="1" y="3273"/>
                  </a:cubicBezTo>
                  <a:cubicBezTo>
                    <a:pt x="1" y="3273"/>
                    <a:pt x="673" y="1175"/>
                    <a:pt x="1935" y="961"/>
                  </a:cubicBezTo>
                  <a:cubicBezTo>
                    <a:pt x="3037" y="784"/>
                    <a:pt x="2974" y="1"/>
                    <a:pt x="230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4" name="Google Shape;2754;p2"/>
            <p:cNvSpPr/>
            <p:nvPr/>
          </p:nvSpPr>
          <p:spPr>
            <a:xfrm>
              <a:off x="398350" y="3432000"/>
              <a:ext cx="130725" cy="112950"/>
            </a:xfrm>
            <a:custGeom>
              <a:avLst/>
              <a:gdLst/>
              <a:ahLst/>
              <a:cxnLst/>
              <a:rect l="l" t="t" r="r" b="b"/>
              <a:pathLst>
                <a:path w="5229" h="4518" extrusionOk="0">
                  <a:moveTo>
                    <a:pt x="3049" y="1"/>
                  </a:moveTo>
                  <a:lnTo>
                    <a:pt x="3049" y="1"/>
                  </a:lnTo>
                  <a:cubicBezTo>
                    <a:pt x="3049" y="1"/>
                    <a:pt x="3360" y="705"/>
                    <a:pt x="3032" y="1771"/>
                  </a:cubicBezTo>
                  <a:cubicBezTo>
                    <a:pt x="2688" y="2853"/>
                    <a:pt x="1836" y="3066"/>
                    <a:pt x="1213" y="3131"/>
                  </a:cubicBezTo>
                  <a:cubicBezTo>
                    <a:pt x="574" y="3197"/>
                    <a:pt x="148" y="3475"/>
                    <a:pt x="0" y="4344"/>
                  </a:cubicBezTo>
                  <a:cubicBezTo>
                    <a:pt x="148" y="4245"/>
                    <a:pt x="320" y="4194"/>
                    <a:pt x="491" y="4194"/>
                  </a:cubicBezTo>
                  <a:cubicBezTo>
                    <a:pt x="603" y="4194"/>
                    <a:pt x="715" y="4217"/>
                    <a:pt x="820" y="4262"/>
                  </a:cubicBezTo>
                  <a:cubicBezTo>
                    <a:pt x="1064" y="4380"/>
                    <a:pt x="1459" y="4518"/>
                    <a:pt x="1855" y="4518"/>
                  </a:cubicBezTo>
                  <a:cubicBezTo>
                    <a:pt x="2175" y="4518"/>
                    <a:pt x="2496" y="4428"/>
                    <a:pt x="2737" y="4164"/>
                  </a:cubicBezTo>
                  <a:cubicBezTo>
                    <a:pt x="3278" y="3574"/>
                    <a:pt x="3180" y="2967"/>
                    <a:pt x="3147" y="2672"/>
                  </a:cubicBezTo>
                  <a:cubicBezTo>
                    <a:pt x="3115" y="2382"/>
                    <a:pt x="3067" y="1852"/>
                    <a:pt x="3347" y="1852"/>
                  </a:cubicBezTo>
                  <a:cubicBezTo>
                    <a:pt x="3352" y="1852"/>
                    <a:pt x="3356" y="1853"/>
                    <a:pt x="3360" y="1853"/>
                  </a:cubicBezTo>
                  <a:cubicBezTo>
                    <a:pt x="3360" y="1853"/>
                    <a:pt x="3364" y="1852"/>
                    <a:pt x="3370" y="1852"/>
                  </a:cubicBezTo>
                  <a:cubicBezTo>
                    <a:pt x="3412" y="1852"/>
                    <a:pt x="3590" y="1878"/>
                    <a:pt x="3590" y="2295"/>
                  </a:cubicBezTo>
                  <a:cubicBezTo>
                    <a:pt x="3573" y="2754"/>
                    <a:pt x="3557" y="3049"/>
                    <a:pt x="4163" y="3230"/>
                  </a:cubicBezTo>
                  <a:cubicBezTo>
                    <a:pt x="4508" y="3328"/>
                    <a:pt x="4819" y="3492"/>
                    <a:pt x="5098" y="3721"/>
                  </a:cubicBezTo>
                  <a:cubicBezTo>
                    <a:pt x="4983" y="3508"/>
                    <a:pt x="4950" y="3262"/>
                    <a:pt x="5016" y="3033"/>
                  </a:cubicBezTo>
                  <a:cubicBezTo>
                    <a:pt x="5130" y="2705"/>
                    <a:pt x="5229" y="2099"/>
                    <a:pt x="4655" y="1705"/>
                  </a:cubicBezTo>
                  <a:cubicBezTo>
                    <a:pt x="4098" y="1312"/>
                    <a:pt x="3541" y="1066"/>
                    <a:pt x="3409" y="673"/>
                  </a:cubicBezTo>
                  <a:cubicBezTo>
                    <a:pt x="3327" y="427"/>
                    <a:pt x="3213" y="197"/>
                    <a:pt x="30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5" name="Google Shape;2755;p2"/>
            <p:cNvSpPr/>
            <p:nvPr/>
          </p:nvSpPr>
          <p:spPr>
            <a:xfrm>
              <a:off x="476200" y="3507800"/>
              <a:ext cx="32400" cy="50025"/>
            </a:xfrm>
            <a:custGeom>
              <a:avLst/>
              <a:gdLst/>
              <a:ahLst/>
              <a:cxnLst/>
              <a:rect l="l" t="t" r="r" b="b"/>
              <a:pathLst>
                <a:path w="1296" h="2001" extrusionOk="0">
                  <a:moveTo>
                    <a:pt x="345" y="1"/>
                  </a:moveTo>
                  <a:lnTo>
                    <a:pt x="345" y="1"/>
                  </a:lnTo>
                  <a:cubicBezTo>
                    <a:pt x="361" y="198"/>
                    <a:pt x="345" y="394"/>
                    <a:pt x="295" y="575"/>
                  </a:cubicBezTo>
                  <a:cubicBezTo>
                    <a:pt x="197" y="837"/>
                    <a:pt x="0" y="1263"/>
                    <a:pt x="525" y="1558"/>
                  </a:cubicBezTo>
                  <a:cubicBezTo>
                    <a:pt x="1033" y="1853"/>
                    <a:pt x="1033" y="2001"/>
                    <a:pt x="1033" y="2001"/>
                  </a:cubicBezTo>
                  <a:cubicBezTo>
                    <a:pt x="1066" y="1755"/>
                    <a:pt x="1115" y="1525"/>
                    <a:pt x="1181" y="1296"/>
                  </a:cubicBezTo>
                  <a:cubicBezTo>
                    <a:pt x="1295" y="935"/>
                    <a:pt x="1131" y="525"/>
                    <a:pt x="787" y="362"/>
                  </a:cubicBezTo>
                  <a:cubicBezTo>
                    <a:pt x="361" y="99"/>
                    <a:pt x="345" y="1"/>
                    <a:pt x="3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6" name="Google Shape;2756;p2"/>
            <p:cNvSpPr/>
            <p:nvPr/>
          </p:nvSpPr>
          <p:spPr>
            <a:xfrm>
              <a:off x="477425" y="3292600"/>
              <a:ext cx="173375" cy="121550"/>
            </a:xfrm>
            <a:custGeom>
              <a:avLst/>
              <a:gdLst/>
              <a:ahLst/>
              <a:cxnLst/>
              <a:rect l="l" t="t" r="r" b="b"/>
              <a:pathLst>
                <a:path w="6935" h="4862" extrusionOk="0">
                  <a:moveTo>
                    <a:pt x="1970" y="1"/>
                  </a:moveTo>
                  <a:cubicBezTo>
                    <a:pt x="1076" y="1"/>
                    <a:pt x="603" y="825"/>
                    <a:pt x="722" y="1364"/>
                  </a:cubicBezTo>
                  <a:cubicBezTo>
                    <a:pt x="836" y="1966"/>
                    <a:pt x="1403" y="2004"/>
                    <a:pt x="1543" y="2004"/>
                  </a:cubicBezTo>
                  <a:cubicBezTo>
                    <a:pt x="1563" y="2004"/>
                    <a:pt x="1574" y="2003"/>
                    <a:pt x="1574" y="2003"/>
                  </a:cubicBezTo>
                  <a:cubicBezTo>
                    <a:pt x="1312" y="1905"/>
                    <a:pt x="1197" y="1593"/>
                    <a:pt x="1328" y="1348"/>
                  </a:cubicBezTo>
                  <a:cubicBezTo>
                    <a:pt x="1367" y="1275"/>
                    <a:pt x="1412" y="1248"/>
                    <a:pt x="1462" y="1248"/>
                  </a:cubicBezTo>
                  <a:cubicBezTo>
                    <a:pt x="1559" y="1248"/>
                    <a:pt x="1674" y="1348"/>
                    <a:pt x="1804" y="1413"/>
                  </a:cubicBezTo>
                  <a:cubicBezTo>
                    <a:pt x="1841" y="1432"/>
                    <a:pt x="1877" y="1441"/>
                    <a:pt x="1911" y="1441"/>
                  </a:cubicBezTo>
                  <a:cubicBezTo>
                    <a:pt x="2054" y="1441"/>
                    <a:pt x="2160" y="1287"/>
                    <a:pt x="2213" y="1102"/>
                  </a:cubicBezTo>
                  <a:cubicBezTo>
                    <a:pt x="2253" y="963"/>
                    <a:pt x="2359" y="830"/>
                    <a:pt x="2541" y="830"/>
                  </a:cubicBezTo>
                  <a:cubicBezTo>
                    <a:pt x="2660" y="830"/>
                    <a:pt x="2812" y="887"/>
                    <a:pt x="3000" y="1036"/>
                  </a:cubicBezTo>
                  <a:cubicBezTo>
                    <a:pt x="3492" y="1413"/>
                    <a:pt x="3180" y="2151"/>
                    <a:pt x="3180" y="2151"/>
                  </a:cubicBezTo>
                  <a:cubicBezTo>
                    <a:pt x="3180" y="2151"/>
                    <a:pt x="3180" y="1544"/>
                    <a:pt x="2754" y="1479"/>
                  </a:cubicBezTo>
                  <a:cubicBezTo>
                    <a:pt x="2707" y="1465"/>
                    <a:pt x="2660" y="1459"/>
                    <a:pt x="2613" y="1459"/>
                  </a:cubicBezTo>
                  <a:cubicBezTo>
                    <a:pt x="2436" y="1459"/>
                    <a:pt x="2275" y="1555"/>
                    <a:pt x="2197" y="1725"/>
                  </a:cubicBezTo>
                  <a:cubicBezTo>
                    <a:pt x="2459" y="1725"/>
                    <a:pt x="2476" y="2102"/>
                    <a:pt x="2328" y="2298"/>
                  </a:cubicBezTo>
                  <a:cubicBezTo>
                    <a:pt x="2181" y="2511"/>
                    <a:pt x="2230" y="2659"/>
                    <a:pt x="2377" y="2741"/>
                  </a:cubicBezTo>
                  <a:cubicBezTo>
                    <a:pt x="2508" y="2823"/>
                    <a:pt x="2721" y="2806"/>
                    <a:pt x="2541" y="3183"/>
                  </a:cubicBezTo>
                  <a:cubicBezTo>
                    <a:pt x="2377" y="3560"/>
                    <a:pt x="1656" y="3560"/>
                    <a:pt x="1656" y="3560"/>
                  </a:cubicBezTo>
                  <a:cubicBezTo>
                    <a:pt x="1804" y="3347"/>
                    <a:pt x="1771" y="3052"/>
                    <a:pt x="1574" y="2888"/>
                  </a:cubicBezTo>
                  <a:cubicBezTo>
                    <a:pt x="1574" y="3069"/>
                    <a:pt x="1459" y="3216"/>
                    <a:pt x="1295" y="3265"/>
                  </a:cubicBezTo>
                  <a:cubicBezTo>
                    <a:pt x="1017" y="3347"/>
                    <a:pt x="1017" y="3265"/>
                    <a:pt x="755" y="3495"/>
                  </a:cubicBezTo>
                  <a:cubicBezTo>
                    <a:pt x="623" y="3610"/>
                    <a:pt x="435" y="3638"/>
                    <a:pt x="279" y="3638"/>
                  </a:cubicBezTo>
                  <a:cubicBezTo>
                    <a:pt x="123" y="3638"/>
                    <a:pt x="1" y="3610"/>
                    <a:pt x="1" y="3610"/>
                  </a:cubicBezTo>
                  <a:lnTo>
                    <a:pt x="1" y="3610"/>
                  </a:lnTo>
                  <a:cubicBezTo>
                    <a:pt x="181" y="3708"/>
                    <a:pt x="378" y="3757"/>
                    <a:pt x="591" y="3774"/>
                  </a:cubicBezTo>
                  <a:cubicBezTo>
                    <a:pt x="1033" y="3806"/>
                    <a:pt x="1459" y="3888"/>
                    <a:pt x="1902" y="3987"/>
                  </a:cubicBezTo>
                  <a:cubicBezTo>
                    <a:pt x="3082" y="4347"/>
                    <a:pt x="3787" y="4839"/>
                    <a:pt x="4688" y="4855"/>
                  </a:cubicBezTo>
                  <a:cubicBezTo>
                    <a:pt x="4746" y="4859"/>
                    <a:pt x="4804" y="4862"/>
                    <a:pt x="4862" y="4862"/>
                  </a:cubicBezTo>
                  <a:cubicBezTo>
                    <a:pt x="5262" y="4862"/>
                    <a:pt x="5656" y="4763"/>
                    <a:pt x="6000" y="4577"/>
                  </a:cubicBezTo>
                  <a:cubicBezTo>
                    <a:pt x="6803" y="4118"/>
                    <a:pt x="6934" y="2954"/>
                    <a:pt x="6475" y="2347"/>
                  </a:cubicBezTo>
                  <a:cubicBezTo>
                    <a:pt x="6244" y="2009"/>
                    <a:pt x="5880" y="1854"/>
                    <a:pt x="5540" y="1854"/>
                  </a:cubicBezTo>
                  <a:cubicBezTo>
                    <a:pt x="5205" y="1854"/>
                    <a:pt x="4892" y="2005"/>
                    <a:pt x="4754" y="2282"/>
                  </a:cubicBezTo>
                  <a:cubicBezTo>
                    <a:pt x="4492" y="2610"/>
                    <a:pt x="4541" y="3085"/>
                    <a:pt x="4836" y="3364"/>
                  </a:cubicBezTo>
                  <a:lnTo>
                    <a:pt x="4852" y="3364"/>
                  </a:lnTo>
                  <a:cubicBezTo>
                    <a:pt x="4869" y="3380"/>
                    <a:pt x="4885" y="3397"/>
                    <a:pt x="4918" y="3413"/>
                  </a:cubicBezTo>
                  <a:lnTo>
                    <a:pt x="4951" y="3446"/>
                  </a:lnTo>
                  <a:cubicBezTo>
                    <a:pt x="5054" y="3505"/>
                    <a:pt x="5181" y="3536"/>
                    <a:pt x="5306" y="3536"/>
                  </a:cubicBezTo>
                  <a:cubicBezTo>
                    <a:pt x="5559" y="3536"/>
                    <a:pt x="5798" y="3409"/>
                    <a:pt x="5787" y="3134"/>
                  </a:cubicBezTo>
                  <a:cubicBezTo>
                    <a:pt x="5800" y="2930"/>
                    <a:pt x="5639" y="2845"/>
                    <a:pt x="5460" y="2845"/>
                  </a:cubicBezTo>
                  <a:cubicBezTo>
                    <a:pt x="5207" y="2845"/>
                    <a:pt x="4917" y="3016"/>
                    <a:pt x="5033" y="3265"/>
                  </a:cubicBezTo>
                  <a:cubicBezTo>
                    <a:pt x="5033" y="3290"/>
                    <a:pt x="5033" y="3319"/>
                    <a:pt x="5006" y="3319"/>
                  </a:cubicBezTo>
                  <a:cubicBezTo>
                    <a:pt x="4979" y="3319"/>
                    <a:pt x="4926" y="3290"/>
                    <a:pt x="4820" y="3200"/>
                  </a:cubicBezTo>
                  <a:cubicBezTo>
                    <a:pt x="4705" y="3085"/>
                    <a:pt x="4639" y="2938"/>
                    <a:pt x="4639" y="2790"/>
                  </a:cubicBezTo>
                  <a:cubicBezTo>
                    <a:pt x="4639" y="2610"/>
                    <a:pt x="4705" y="2446"/>
                    <a:pt x="4820" y="2315"/>
                  </a:cubicBezTo>
                  <a:cubicBezTo>
                    <a:pt x="4945" y="2072"/>
                    <a:pt x="5213" y="1945"/>
                    <a:pt x="5501" y="1945"/>
                  </a:cubicBezTo>
                  <a:cubicBezTo>
                    <a:pt x="5816" y="1945"/>
                    <a:pt x="6155" y="2096"/>
                    <a:pt x="6360" y="2413"/>
                  </a:cubicBezTo>
                  <a:cubicBezTo>
                    <a:pt x="6377" y="2413"/>
                    <a:pt x="6377" y="2413"/>
                    <a:pt x="6377" y="2429"/>
                  </a:cubicBezTo>
                  <a:cubicBezTo>
                    <a:pt x="6606" y="2839"/>
                    <a:pt x="6590" y="3347"/>
                    <a:pt x="6344" y="3741"/>
                  </a:cubicBezTo>
                  <a:cubicBezTo>
                    <a:pt x="6064" y="4244"/>
                    <a:pt x="5426" y="4595"/>
                    <a:pt x="4595" y="4595"/>
                  </a:cubicBezTo>
                  <a:cubicBezTo>
                    <a:pt x="4209" y="4595"/>
                    <a:pt x="3781" y="4519"/>
                    <a:pt x="3328" y="4347"/>
                  </a:cubicBezTo>
                  <a:cubicBezTo>
                    <a:pt x="3279" y="4331"/>
                    <a:pt x="3049" y="4249"/>
                    <a:pt x="2902" y="4183"/>
                  </a:cubicBezTo>
                  <a:cubicBezTo>
                    <a:pt x="2476" y="3970"/>
                    <a:pt x="2049" y="3823"/>
                    <a:pt x="1590" y="3741"/>
                  </a:cubicBezTo>
                  <a:cubicBezTo>
                    <a:pt x="1754" y="3708"/>
                    <a:pt x="1951" y="3692"/>
                    <a:pt x="2164" y="3642"/>
                  </a:cubicBezTo>
                  <a:cubicBezTo>
                    <a:pt x="3902" y="3298"/>
                    <a:pt x="4164" y="823"/>
                    <a:pt x="2705" y="167"/>
                  </a:cubicBezTo>
                  <a:cubicBezTo>
                    <a:pt x="2436" y="51"/>
                    <a:pt x="2190" y="1"/>
                    <a:pt x="19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7" name="Google Shape;2757;p2"/>
            <p:cNvSpPr/>
            <p:nvPr/>
          </p:nvSpPr>
          <p:spPr>
            <a:xfrm>
              <a:off x="561850" y="3357825"/>
              <a:ext cx="116800" cy="82800"/>
            </a:xfrm>
            <a:custGeom>
              <a:avLst/>
              <a:gdLst/>
              <a:ahLst/>
              <a:cxnLst/>
              <a:rect l="l" t="t" r="r" b="b"/>
              <a:pathLst>
                <a:path w="4672" h="3312" extrusionOk="0">
                  <a:moveTo>
                    <a:pt x="3819" y="1"/>
                  </a:moveTo>
                  <a:cubicBezTo>
                    <a:pt x="3901" y="804"/>
                    <a:pt x="3557" y="1574"/>
                    <a:pt x="2901" y="2050"/>
                  </a:cubicBezTo>
                  <a:cubicBezTo>
                    <a:pt x="2494" y="2367"/>
                    <a:pt x="1997" y="2468"/>
                    <a:pt x="1530" y="2468"/>
                  </a:cubicBezTo>
                  <a:cubicBezTo>
                    <a:pt x="719" y="2468"/>
                    <a:pt x="0" y="2164"/>
                    <a:pt x="0" y="2164"/>
                  </a:cubicBezTo>
                  <a:lnTo>
                    <a:pt x="0" y="2164"/>
                  </a:lnTo>
                  <a:cubicBezTo>
                    <a:pt x="1344" y="2869"/>
                    <a:pt x="1852" y="2640"/>
                    <a:pt x="2213" y="3049"/>
                  </a:cubicBezTo>
                  <a:cubicBezTo>
                    <a:pt x="2389" y="3233"/>
                    <a:pt x="2564" y="3288"/>
                    <a:pt x="2724" y="3288"/>
                  </a:cubicBezTo>
                  <a:cubicBezTo>
                    <a:pt x="2906" y="3288"/>
                    <a:pt x="3066" y="3216"/>
                    <a:pt x="3180" y="3181"/>
                  </a:cubicBezTo>
                  <a:cubicBezTo>
                    <a:pt x="3207" y="3174"/>
                    <a:pt x="3234" y="3171"/>
                    <a:pt x="3260" y="3171"/>
                  </a:cubicBezTo>
                  <a:cubicBezTo>
                    <a:pt x="3362" y="3171"/>
                    <a:pt x="3456" y="3220"/>
                    <a:pt x="3508" y="3312"/>
                  </a:cubicBezTo>
                  <a:cubicBezTo>
                    <a:pt x="3541" y="3099"/>
                    <a:pt x="3475" y="2902"/>
                    <a:pt x="3360" y="2722"/>
                  </a:cubicBezTo>
                  <a:cubicBezTo>
                    <a:pt x="3180" y="2525"/>
                    <a:pt x="2787" y="2509"/>
                    <a:pt x="2721" y="2509"/>
                  </a:cubicBezTo>
                  <a:cubicBezTo>
                    <a:pt x="3278" y="2476"/>
                    <a:pt x="3787" y="2181"/>
                    <a:pt x="4098" y="1722"/>
                  </a:cubicBezTo>
                  <a:cubicBezTo>
                    <a:pt x="4672" y="935"/>
                    <a:pt x="3819" y="1"/>
                    <a:pt x="381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8" name="Google Shape;2758;p2"/>
            <p:cNvSpPr/>
            <p:nvPr/>
          </p:nvSpPr>
          <p:spPr>
            <a:xfrm>
              <a:off x="413500" y="3172425"/>
              <a:ext cx="111475" cy="157150"/>
            </a:xfrm>
            <a:custGeom>
              <a:avLst/>
              <a:gdLst/>
              <a:ahLst/>
              <a:cxnLst/>
              <a:rect l="l" t="t" r="r" b="b"/>
              <a:pathLst>
                <a:path w="4459" h="6286" extrusionOk="0">
                  <a:moveTo>
                    <a:pt x="1806" y="0"/>
                  </a:moveTo>
                  <a:cubicBezTo>
                    <a:pt x="1382" y="0"/>
                    <a:pt x="976" y="149"/>
                    <a:pt x="705" y="450"/>
                  </a:cubicBezTo>
                  <a:cubicBezTo>
                    <a:pt x="0" y="1090"/>
                    <a:pt x="427" y="2139"/>
                    <a:pt x="1033" y="2352"/>
                  </a:cubicBezTo>
                  <a:cubicBezTo>
                    <a:pt x="1156" y="2417"/>
                    <a:pt x="1291" y="2450"/>
                    <a:pt x="1427" y="2450"/>
                  </a:cubicBezTo>
                  <a:cubicBezTo>
                    <a:pt x="1562" y="2450"/>
                    <a:pt x="1697" y="2417"/>
                    <a:pt x="1820" y="2352"/>
                  </a:cubicBezTo>
                  <a:lnTo>
                    <a:pt x="1853" y="2335"/>
                  </a:lnTo>
                  <a:lnTo>
                    <a:pt x="1902" y="2303"/>
                  </a:lnTo>
                  <a:lnTo>
                    <a:pt x="1951" y="2270"/>
                  </a:lnTo>
                  <a:lnTo>
                    <a:pt x="2000" y="2221"/>
                  </a:lnTo>
                  <a:cubicBezTo>
                    <a:pt x="2033" y="2204"/>
                    <a:pt x="2049" y="2188"/>
                    <a:pt x="2066" y="2155"/>
                  </a:cubicBezTo>
                  <a:cubicBezTo>
                    <a:pt x="2230" y="1975"/>
                    <a:pt x="2312" y="1745"/>
                    <a:pt x="2279" y="1499"/>
                  </a:cubicBezTo>
                  <a:cubicBezTo>
                    <a:pt x="2236" y="1168"/>
                    <a:pt x="2025" y="1025"/>
                    <a:pt x="1830" y="1025"/>
                  </a:cubicBezTo>
                  <a:cubicBezTo>
                    <a:pt x="1726" y="1025"/>
                    <a:pt x="1626" y="1065"/>
                    <a:pt x="1558" y="1139"/>
                  </a:cubicBezTo>
                  <a:cubicBezTo>
                    <a:pt x="1394" y="1303"/>
                    <a:pt x="1427" y="1581"/>
                    <a:pt x="1640" y="1696"/>
                  </a:cubicBezTo>
                  <a:cubicBezTo>
                    <a:pt x="1716" y="1730"/>
                    <a:pt x="1786" y="1740"/>
                    <a:pt x="1845" y="1740"/>
                  </a:cubicBezTo>
                  <a:cubicBezTo>
                    <a:pt x="1924" y="1740"/>
                    <a:pt x="1987" y="1723"/>
                    <a:pt x="2030" y="1723"/>
                  </a:cubicBezTo>
                  <a:cubicBezTo>
                    <a:pt x="2081" y="1723"/>
                    <a:pt x="2105" y="1746"/>
                    <a:pt x="2099" y="1844"/>
                  </a:cubicBezTo>
                  <a:cubicBezTo>
                    <a:pt x="2082" y="2040"/>
                    <a:pt x="1967" y="2204"/>
                    <a:pt x="1804" y="2303"/>
                  </a:cubicBezTo>
                  <a:cubicBezTo>
                    <a:pt x="1689" y="2348"/>
                    <a:pt x="1568" y="2373"/>
                    <a:pt x="1448" y="2373"/>
                  </a:cubicBezTo>
                  <a:cubicBezTo>
                    <a:pt x="1310" y="2373"/>
                    <a:pt x="1173" y="2340"/>
                    <a:pt x="1050" y="2270"/>
                  </a:cubicBezTo>
                  <a:cubicBezTo>
                    <a:pt x="509" y="2057"/>
                    <a:pt x="148" y="1106"/>
                    <a:pt x="787" y="565"/>
                  </a:cubicBezTo>
                  <a:cubicBezTo>
                    <a:pt x="1033" y="319"/>
                    <a:pt x="1377" y="172"/>
                    <a:pt x="1722" y="172"/>
                  </a:cubicBezTo>
                  <a:cubicBezTo>
                    <a:pt x="2476" y="205"/>
                    <a:pt x="3312" y="762"/>
                    <a:pt x="3443" y="2221"/>
                  </a:cubicBezTo>
                  <a:cubicBezTo>
                    <a:pt x="3475" y="2762"/>
                    <a:pt x="3426" y="3319"/>
                    <a:pt x="3279" y="3843"/>
                  </a:cubicBezTo>
                  <a:cubicBezTo>
                    <a:pt x="3148" y="4302"/>
                    <a:pt x="2935" y="4745"/>
                    <a:pt x="2656" y="5122"/>
                  </a:cubicBezTo>
                  <a:cubicBezTo>
                    <a:pt x="2262" y="5614"/>
                    <a:pt x="1754" y="6023"/>
                    <a:pt x="1181" y="6286"/>
                  </a:cubicBezTo>
                  <a:cubicBezTo>
                    <a:pt x="1804" y="6040"/>
                    <a:pt x="2361" y="5630"/>
                    <a:pt x="2787" y="5122"/>
                  </a:cubicBezTo>
                  <a:cubicBezTo>
                    <a:pt x="3541" y="4270"/>
                    <a:pt x="4459" y="2253"/>
                    <a:pt x="3180" y="614"/>
                  </a:cubicBezTo>
                  <a:cubicBezTo>
                    <a:pt x="2826" y="207"/>
                    <a:pt x="2304" y="0"/>
                    <a:pt x="180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9" name="Google Shape;2759;p2"/>
            <p:cNvSpPr/>
            <p:nvPr/>
          </p:nvSpPr>
          <p:spPr>
            <a:xfrm>
              <a:off x="238125" y="3575425"/>
              <a:ext cx="47150" cy="93450"/>
            </a:xfrm>
            <a:custGeom>
              <a:avLst/>
              <a:gdLst/>
              <a:ahLst/>
              <a:cxnLst/>
              <a:rect l="l" t="t" r="r" b="b"/>
              <a:pathLst>
                <a:path w="1886" h="3738" extrusionOk="0">
                  <a:moveTo>
                    <a:pt x="1377" y="0"/>
                  </a:moveTo>
                  <a:cubicBezTo>
                    <a:pt x="1377" y="0"/>
                    <a:pt x="1377" y="271"/>
                    <a:pt x="1217" y="271"/>
                  </a:cubicBezTo>
                  <a:cubicBezTo>
                    <a:pt x="1201" y="271"/>
                    <a:pt x="1183" y="269"/>
                    <a:pt x="1164" y="263"/>
                  </a:cubicBezTo>
                  <a:cubicBezTo>
                    <a:pt x="1065" y="240"/>
                    <a:pt x="927" y="182"/>
                    <a:pt x="795" y="182"/>
                  </a:cubicBezTo>
                  <a:cubicBezTo>
                    <a:pt x="642" y="182"/>
                    <a:pt x="496" y="259"/>
                    <a:pt x="426" y="558"/>
                  </a:cubicBezTo>
                  <a:cubicBezTo>
                    <a:pt x="299" y="1084"/>
                    <a:pt x="249" y="1657"/>
                    <a:pt x="34" y="1657"/>
                  </a:cubicBezTo>
                  <a:cubicBezTo>
                    <a:pt x="29" y="1657"/>
                    <a:pt x="23" y="1657"/>
                    <a:pt x="16" y="1656"/>
                  </a:cubicBezTo>
                  <a:cubicBezTo>
                    <a:pt x="8" y="1648"/>
                    <a:pt x="4" y="1644"/>
                    <a:pt x="2" y="1644"/>
                  </a:cubicBezTo>
                  <a:cubicBezTo>
                    <a:pt x="0" y="1644"/>
                    <a:pt x="0" y="1648"/>
                    <a:pt x="0" y="1656"/>
                  </a:cubicBezTo>
                  <a:lnTo>
                    <a:pt x="0" y="3738"/>
                  </a:lnTo>
                  <a:lnTo>
                    <a:pt x="16" y="3508"/>
                  </a:lnTo>
                  <a:cubicBezTo>
                    <a:pt x="16" y="3508"/>
                    <a:pt x="49" y="2213"/>
                    <a:pt x="836" y="1853"/>
                  </a:cubicBezTo>
                  <a:cubicBezTo>
                    <a:pt x="1623" y="1508"/>
                    <a:pt x="1885" y="1263"/>
                    <a:pt x="1754" y="689"/>
                  </a:cubicBezTo>
                  <a:cubicBezTo>
                    <a:pt x="1606" y="99"/>
                    <a:pt x="1377" y="0"/>
                    <a:pt x="13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0" name="Google Shape;2760;p2"/>
            <p:cNvSpPr/>
            <p:nvPr/>
          </p:nvSpPr>
          <p:spPr>
            <a:xfrm>
              <a:off x="238125" y="3510675"/>
              <a:ext cx="17225" cy="84450"/>
            </a:xfrm>
            <a:custGeom>
              <a:avLst/>
              <a:gdLst/>
              <a:ahLst/>
              <a:cxnLst/>
              <a:rect l="l" t="t" r="r" b="b"/>
              <a:pathLst>
                <a:path w="689" h="3378" extrusionOk="0">
                  <a:moveTo>
                    <a:pt x="0" y="1"/>
                  </a:moveTo>
                  <a:lnTo>
                    <a:pt x="0" y="3377"/>
                  </a:lnTo>
                  <a:cubicBezTo>
                    <a:pt x="16" y="3377"/>
                    <a:pt x="16" y="3115"/>
                    <a:pt x="33" y="3049"/>
                  </a:cubicBezTo>
                  <a:cubicBezTo>
                    <a:pt x="66" y="2722"/>
                    <a:pt x="197" y="2427"/>
                    <a:pt x="377" y="2164"/>
                  </a:cubicBezTo>
                  <a:cubicBezTo>
                    <a:pt x="688" y="1755"/>
                    <a:pt x="557" y="1443"/>
                    <a:pt x="311" y="1099"/>
                  </a:cubicBezTo>
                  <a:cubicBezTo>
                    <a:pt x="164" y="869"/>
                    <a:pt x="66" y="607"/>
                    <a:pt x="49" y="328"/>
                  </a:cubicBezTo>
                  <a:lnTo>
                    <a:pt x="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1" name="Google Shape;2761;p2"/>
            <p:cNvSpPr/>
            <p:nvPr/>
          </p:nvSpPr>
          <p:spPr>
            <a:xfrm>
              <a:off x="238125" y="3167175"/>
              <a:ext cx="91400" cy="128400"/>
            </a:xfrm>
            <a:custGeom>
              <a:avLst/>
              <a:gdLst/>
              <a:ahLst/>
              <a:cxnLst/>
              <a:rect l="l" t="t" r="r" b="b"/>
              <a:pathLst>
                <a:path w="3656" h="5136" extrusionOk="0">
                  <a:moveTo>
                    <a:pt x="1902" y="1"/>
                  </a:moveTo>
                  <a:cubicBezTo>
                    <a:pt x="1640" y="1"/>
                    <a:pt x="1377" y="77"/>
                    <a:pt x="1147" y="234"/>
                  </a:cubicBezTo>
                  <a:cubicBezTo>
                    <a:pt x="574" y="644"/>
                    <a:pt x="197" y="1464"/>
                    <a:pt x="0" y="2660"/>
                  </a:cubicBezTo>
                  <a:lnTo>
                    <a:pt x="0" y="5135"/>
                  </a:lnTo>
                  <a:cubicBezTo>
                    <a:pt x="131" y="4250"/>
                    <a:pt x="590" y="2283"/>
                    <a:pt x="1885" y="1742"/>
                  </a:cubicBezTo>
                  <a:cubicBezTo>
                    <a:pt x="3606" y="1021"/>
                    <a:pt x="3622" y="955"/>
                    <a:pt x="3655" y="595"/>
                  </a:cubicBezTo>
                  <a:lnTo>
                    <a:pt x="3655" y="595"/>
                  </a:lnTo>
                  <a:cubicBezTo>
                    <a:pt x="3568" y="669"/>
                    <a:pt x="3461" y="704"/>
                    <a:pt x="3354" y="704"/>
                  </a:cubicBezTo>
                  <a:cubicBezTo>
                    <a:pt x="3200" y="704"/>
                    <a:pt x="3047" y="632"/>
                    <a:pt x="2950" y="497"/>
                  </a:cubicBezTo>
                  <a:cubicBezTo>
                    <a:pt x="2685" y="172"/>
                    <a:pt x="2295" y="1"/>
                    <a:pt x="190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2" name="Google Shape;2762;p2"/>
            <p:cNvSpPr/>
            <p:nvPr/>
          </p:nvSpPr>
          <p:spPr>
            <a:xfrm>
              <a:off x="238125" y="3095975"/>
              <a:ext cx="33625" cy="110675"/>
            </a:xfrm>
            <a:custGeom>
              <a:avLst/>
              <a:gdLst/>
              <a:ahLst/>
              <a:cxnLst/>
              <a:rect l="l" t="t" r="r" b="b"/>
              <a:pathLst>
                <a:path w="1345" h="4427" extrusionOk="0">
                  <a:moveTo>
                    <a:pt x="0" y="1"/>
                  </a:moveTo>
                  <a:lnTo>
                    <a:pt x="0" y="4426"/>
                  </a:lnTo>
                  <a:cubicBezTo>
                    <a:pt x="115" y="3885"/>
                    <a:pt x="328" y="3377"/>
                    <a:pt x="623" y="2902"/>
                  </a:cubicBezTo>
                  <a:cubicBezTo>
                    <a:pt x="1344" y="1722"/>
                    <a:pt x="770" y="853"/>
                    <a:pt x="328" y="427"/>
                  </a:cubicBezTo>
                  <a:cubicBezTo>
                    <a:pt x="197" y="296"/>
                    <a:pt x="82" y="148"/>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3" name="Google Shape;2763;p2"/>
            <p:cNvSpPr/>
            <p:nvPr/>
          </p:nvSpPr>
          <p:spPr>
            <a:xfrm>
              <a:off x="238125" y="2991075"/>
              <a:ext cx="76225" cy="168025"/>
            </a:xfrm>
            <a:custGeom>
              <a:avLst/>
              <a:gdLst/>
              <a:ahLst/>
              <a:cxnLst/>
              <a:rect l="l" t="t" r="r" b="b"/>
              <a:pathLst>
                <a:path w="3049" h="6721" extrusionOk="0">
                  <a:moveTo>
                    <a:pt x="1449" y="0"/>
                  </a:moveTo>
                  <a:cubicBezTo>
                    <a:pt x="973" y="0"/>
                    <a:pt x="486" y="225"/>
                    <a:pt x="246" y="705"/>
                  </a:cubicBezTo>
                  <a:cubicBezTo>
                    <a:pt x="131" y="886"/>
                    <a:pt x="49" y="1082"/>
                    <a:pt x="0" y="1279"/>
                  </a:cubicBezTo>
                  <a:lnTo>
                    <a:pt x="0" y="2443"/>
                  </a:lnTo>
                  <a:cubicBezTo>
                    <a:pt x="49" y="2689"/>
                    <a:pt x="148" y="2935"/>
                    <a:pt x="262" y="3164"/>
                  </a:cubicBezTo>
                  <a:cubicBezTo>
                    <a:pt x="574" y="3852"/>
                    <a:pt x="1000" y="4410"/>
                    <a:pt x="1213" y="4934"/>
                  </a:cubicBezTo>
                  <a:cubicBezTo>
                    <a:pt x="1459" y="5508"/>
                    <a:pt x="1442" y="6147"/>
                    <a:pt x="1164" y="6721"/>
                  </a:cubicBezTo>
                  <a:cubicBezTo>
                    <a:pt x="1197" y="6655"/>
                    <a:pt x="1639" y="5983"/>
                    <a:pt x="1295" y="4902"/>
                  </a:cubicBezTo>
                  <a:cubicBezTo>
                    <a:pt x="1033" y="4115"/>
                    <a:pt x="115" y="3082"/>
                    <a:pt x="98" y="1918"/>
                  </a:cubicBezTo>
                  <a:cubicBezTo>
                    <a:pt x="160" y="936"/>
                    <a:pt x="948" y="524"/>
                    <a:pt x="1547" y="524"/>
                  </a:cubicBezTo>
                  <a:cubicBezTo>
                    <a:pt x="1747" y="524"/>
                    <a:pt x="1926" y="570"/>
                    <a:pt x="2049" y="656"/>
                  </a:cubicBezTo>
                  <a:cubicBezTo>
                    <a:pt x="2606" y="1050"/>
                    <a:pt x="2393" y="1787"/>
                    <a:pt x="1983" y="1918"/>
                  </a:cubicBezTo>
                  <a:cubicBezTo>
                    <a:pt x="1919" y="1939"/>
                    <a:pt x="1854" y="1949"/>
                    <a:pt x="1790" y="1949"/>
                  </a:cubicBezTo>
                  <a:cubicBezTo>
                    <a:pt x="1545" y="1949"/>
                    <a:pt x="1320" y="1805"/>
                    <a:pt x="1229" y="1558"/>
                  </a:cubicBezTo>
                  <a:cubicBezTo>
                    <a:pt x="1208" y="1461"/>
                    <a:pt x="1263" y="1379"/>
                    <a:pt x="1336" y="1379"/>
                  </a:cubicBezTo>
                  <a:cubicBezTo>
                    <a:pt x="1375" y="1379"/>
                    <a:pt x="1419" y="1402"/>
                    <a:pt x="1459" y="1459"/>
                  </a:cubicBezTo>
                  <a:cubicBezTo>
                    <a:pt x="1507" y="1532"/>
                    <a:pt x="1579" y="1564"/>
                    <a:pt x="1651" y="1564"/>
                  </a:cubicBezTo>
                  <a:cubicBezTo>
                    <a:pt x="1774" y="1564"/>
                    <a:pt x="1895" y="1467"/>
                    <a:pt x="1885" y="1312"/>
                  </a:cubicBezTo>
                  <a:cubicBezTo>
                    <a:pt x="1901" y="1164"/>
                    <a:pt x="1787" y="1017"/>
                    <a:pt x="1639" y="1017"/>
                  </a:cubicBezTo>
                  <a:cubicBezTo>
                    <a:pt x="1609" y="1009"/>
                    <a:pt x="1578" y="1006"/>
                    <a:pt x="1547" y="1006"/>
                  </a:cubicBezTo>
                  <a:cubicBezTo>
                    <a:pt x="1380" y="1006"/>
                    <a:pt x="1222" y="1115"/>
                    <a:pt x="1180" y="1295"/>
                  </a:cubicBezTo>
                  <a:cubicBezTo>
                    <a:pt x="1051" y="1602"/>
                    <a:pt x="1287" y="2115"/>
                    <a:pt x="1889" y="2115"/>
                  </a:cubicBezTo>
                  <a:cubicBezTo>
                    <a:pt x="1899" y="2115"/>
                    <a:pt x="1908" y="2115"/>
                    <a:pt x="1918" y="2115"/>
                  </a:cubicBezTo>
                  <a:cubicBezTo>
                    <a:pt x="2557" y="2082"/>
                    <a:pt x="3049" y="1115"/>
                    <a:pt x="2475" y="460"/>
                  </a:cubicBezTo>
                  <a:cubicBezTo>
                    <a:pt x="2243" y="160"/>
                    <a:pt x="1849" y="0"/>
                    <a:pt x="14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4" name="Google Shape;2764;p2"/>
            <p:cNvSpPr/>
            <p:nvPr/>
          </p:nvSpPr>
          <p:spPr>
            <a:xfrm>
              <a:off x="2169000" y="3231000"/>
              <a:ext cx="227050" cy="158225"/>
            </a:xfrm>
            <a:custGeom>
              <a:avLst/>
              <a:gdLst/>
              <a:ahLst/>
              <a:cxnLst/>
              <a:rect l="l" t="t" r="r" b="b"/>
              <a:pathLst>
                <a:path w="9082" h="6329" extrusionOk="0">
                  <a:moveTo>
                    <a:pt x="7074" y="1"/>
                  </a:moveTo>
                  <a:cubicBezTo>
                    <a:pt x="6620" y="1"/>
                    <a:pt x="6190" y="163"/>
                    <a:pt x="5918" y="501"/>
                  </a:cubicBezTo>
                  <a:cubicBezTo>
                    <a:pt x="5525" y="910"/>
                    <a:pt x="5492" y="1550"/>
                    <a:pt x="5820" y="2009"/>
                  </a:cubicBezTo>
                  <a:cubicBezTo>
                    <a:pt x="5902" y="2140"/>
                    <a:pt x="6033" y="2254"/>
                    <a:pt x="6180" y="2320"/>
                  </a:cubicBezTo>
                  <a:lnTo>
                    <a:pt x="6213" y="2336"/>
                  </a:lnTo>
                  <a:lnTo>
                    <a:pt x="6295" y="2353"/>
                  </a:lnTo>
                  <a:cubicBezTo>
                    <a:pt x="6328" y="2369"/>
                    <a:pt x="6361" y="2369"/>
                    <a:pt x="6394" y="2369"/>
                  </a:cubicBezTo>
                  <a:cubicBezTo>
                    <a:pt x="6466" y="2390"/>
                    <a:pt x="6540" y="2401"/>
                    <a:pt x="6613" y="2401"/>
                  </a:cubicBezTo>
                  <a:cubicBezTo>
                    <a:pt x="6820" y="2401"/>
                    <a:pt x="7023" y="2318"/>
                    <a:pt x="7180" y="2172"/>
                  </a:cubicBezTo>
                  <a:cubicBezTo>
                    <a:pt x="7575" y="1748"/>
                    <a:pt x="7295" y="1211"/>
                    <a:pt x="6953" y="1211"/>
                  </a:cubicBezTo>
                  <a:cubicBezTo>
                    <a:pt x="6925" y="1211"/>
                    <a:pt x="6897" y="1214"/>
                    <a:pt x="6869" y="1222"/>
                  </a:cubicBezTo>
                  <a:cubicBezTo>
                    <a:pt x="6557" y="1320"/>
                    <a:pt x="6476" y="1730"/>
                    <a:pt x="6721" y="1861"/>
                  </a:cubicBezTo>
                  <a:cubicBezTo>
                    <a:pt x="6772" y="1884"/>
                    <a:pt x="6826" y="1894"/>
                    <a:pt x="6880" y="1894"/>
                  </a:cubicBezTo>
                  <a:cubicBezTo>
                    <a:pt x="6983" y="1894"/>
                    <a:pt x="7083" y="1854"/>
                    <a:pt x="7148" y="1779"/>
                  </a:cubicBezTo>
                  <a:lnTo>
                    <a:pt x="7148" y="1779"/>
                  </a:lnTo>
                  <a:cubicBezTo>
                    <a:pt x="7197" y="1927"/>
                    <a:pt x="7148" y="2074"/>
                    <a:pt x="7016" y="2156"/>
                  </a:cubicBezTo>
                  <a:cubicBezTo>
                    <a:pt x="6871" y="2265"/>
                    <a:pt x="6691" y="2329"/>
                    <a:pt x="6507" y="2329"/>
                  </a:cubicBezTo>
                  <a:cubicBezTo>
                    <a:pt x="6442" y="2329"/>
                    <a:pt x="6376" y="2321"/>
                    <a:pt x="6312" y="2304"/>
                  </a:cubicBezTo>
                  <a:cubicBezTo>
                    <a:pt x="6230" y="2271"/>
                    <a:pt x="6131" y="2238"/>
                    <a:pt x="6066" y="2189"/>
                  </a:cubicBezTo>
                  <a:cubicBezTo>
                    <a:pt x="5558" y="1779"/>
                    <a:pt x="5508" y="1025"/>
                    <a:pt x="5984" y="566"/>
                  </a:cubicBezTo>
                  <a:cubicBezTo>
                    <a:pt x="6239" y="257"/>
                    <a:pt x="6633" y="111"/>
                    <a:pt x="7050" y="111"/>
                  </a:cubicBezTo>
                  <a:cubicBezTo>
                    <a:pt x="7916" y="111"/>
                    <a:pt x="8879" y="743"/>
                    <a:pt x="8901" y="1861"/>
                  </a:cubicBezTo>
                  <a:cubicBezTo>
                    <a:pt x="8918" y="2664"/>
                    <a:pt x="8492" y="3418"/>
                    <a:pt x="7770" y="3812"/>
                  </a:cubicBezTo>
                  <a:lnTo>
                    <a:pt x="7721" y="3828"/>
                  </a:lnTo>
                  <a:cubicBezTo>
                    <a:pt x="7623" y="3861"/>
                    <a:pt x="7541" y="3894"/>
                    <a:pt x="7443" y="3910"/>
                  </a:cubicBezTo>
                  <a:cubicBezTo>
                    <a:pt x="7216" y="3962"/>
                    <a:pt x="6990" y="3985"/>
                    <a:pt x="6766" y="3985"/>
                  </a:cubicBezTo>
                  <a:cubicBezTo>
                    <a:pt x="5179" y="3985"/>
                    <a:pt x="3644" y="2850"/>
                    <a:pt x="2302" y="2850"/>
                  </a:cubicBezTo>
                  <a:cubicBezTo>
                    <a:pt x="2156" y="2850"/>
                    <a:pt x="2011" y="2864"/>
                    <a:pt x="1870" y="2894"/>
                  </a:cubicBezTo>
                  <a:cubicBezTo>
                    <a:pt x="624" y="3172"/>
                    <a:pt x="263" y="4057"/>
                    <a:pt x="148" y="4598"/>
                  </a:cubicBezTo>
                  <a:cubicBezTo>
                    <a:pt x="1" y="5139"/>
                    <a:pt x="116" y="5746"/>
                    <a:pt x="558" y="6074"/>
                  </a:cubicBezTo>
                  <a:cubicBezTo>
                    <a:pt x="784" y="6249"/>
                    <a:pt x="1056" y="6329"/>
                    <a:pt x="1321" y="6329"/>
                  </a:cubicBezTo>
                  <a:cubicBezTo>
                    <a:pt x="1748" y="6329"/>
                    <a:pt x="2157" y="6122"/>
                    <a:pt x="2329" y="5779"/>
                  </a:cubicBezTo>
                  <a:cubicBezTo>
                    <a:pt x="2656" y="5238"/>
                    <a:pt x="2361" y="4533"/>
                    <a:pt x="1870" y="4418"/>
                  </a:cubicBezTo>
                  <a:cubicBezTo>
                    <a:pt x="1776" y="4379"/>
                    <a:pt x="1678" y="4360"/>
                    <a:pt x="1581" y="4360"/>
                  </a:cubicBezTo>
                  <a:cubicBezTo>
                    <a:pt x="1274" y="4360"/>
                    <a:pt x="978" y="4549"/>
                    <a:pt x="853" y="4861"/>
                  </a:cubicBezTo>
                  <a:cubicBezTo>
                    <a:pt x="821" y="4975"/>
                    <a:pt x="821" y="5107"/>
                    <a:pt x="837" y="5238"/>
                  </a:cubicBezTo>
                  <a:cubicBezTo>
                    <a:pt x="853" y="5254"/>
                    <a:pt x="853" y="5270"/>
                    <a:pt x="853" y="5287"/>
                  </a:cubicBezTo>
                  <a:cubicBezTo>
                    <a:pt x="853" y="5287"/>
                    <a:pt x="853" y="5303"/>
                    <a:pt x="853" y="5303"/>
                  </a:cubicBezTo>
                  <a:cubicBezTo>
                    <a:pt x="927" y="5537"/>
                    <a:pt x="1140" y="5679"/>
                    <a:pt x="1360" y="5679"/>
                  </a:cubicBezTo>
                  <a:cubicBezTo>
                    <a:pt x="1432" y="5679"/>
                    <a:pt x="1505" y="5664"/>
                    <a:pt x="1575" y="5631"/>
                  </a:cubicBezTo>
                  <a:cubicBezTo>
                    <a:pt x="1921" y="5489"/>
                    <a:pt x="1813" y="4923"/>
                    <a:pt x="1470" y="4923"/>
                  </a:cubicBezTo>
                  <a:cubicBezTo>
                    <a:pt x="1456" y="4923"/>
                    <a:pt x="1442" y="4924"/>
                    <a:pt x="1427" y="4926"/>
                  </a:cubicBezTo>
                  <a:cubicBezTo>
                    <a:pt x="1066" y="4975"/>
                    <a:pt x="1116" y="5320"/>
                    <a:pt x="1066" y="5385"/>
                  </a:cubicBezTo>
                  <a:cubicBezTo>
                    <a:pt x="1057" y="5395"/>
                    <a:pt x="1046" y="5399"/>
                    <a:pt x="1034" y="5399"/>
                  </a:cubicBezTo>
                  <a:cubicBezTo>
                    <a:pt x="983" y="5399"/>
                    <a:pt x="916" y="5327"/>
                    <a:pt x="902" y="5287"/>
                  </a:cubicBezTo>
                  <a:cubicBezTo>
                    <a:pt x="837" y="5107"/>
                    <a:pt x="853" y="4893"/>
                    <a:pt x="952" y="4713"/>
                  </a:cubicBezTo>
                  <a:cubicBezTo>
                    <a:pt x="1093" y="4512"/>
                    <a:pt x="1329" y="4397"/>
                    <a:pt x="1572" y="4397"/>
                  </a:cubicBezTo>
                  <a:cubicBezTo>
                    <a:pt x="1666" y="4397"/>
                    <a:pt x="1761" y="4414"/>
                    <a:pt x="1853" y="4451"/>
                  </a:cubicBezTo>
                  <a:cubicBezTo>
                    <a:pt x="2312" y="4582"/>
                    <a:pt x="2558" y="5221"/>
                    <a:pt x="2247" y="5729"/>
                  </a:cubicBezTo>
                  <a:cubicBezTo>
                    <a:pt x="2087" y="6038"/>
                    <a:pt x="1717" y="6219"/>
                    <a:pt x="1333" y="6219"/>
                  </a:cubicBezTo>
                  <a:cubicBezTo>
                    <a:pt x="1085" y="6219"/>
                    <a:pt x="830" y="6143"/>
                    <a:pt x="624" y="5975"/>
                  </a:cubicBezTo>
                  <a:cubicBezTo>
                    <a:pt x="116" y="5565"/>
                    <a:pt x="116" y="4631"/>
                    <a:pt x="558" y="4057"/>
                  </a:cubicBezTo>
                  <a:cubicBezTo>
                    <a:pt x="907" y="3584"/>
                    <a:pt x="1502" y="3347"/>
                    <a:pt x="2120" y="3347"/>
                  </a:cubicBezTo>
                  <a:cubicBezTo>
                    <a:pt x="2315" y="3347"/>
                    <a:pt x="2513" y="3371"/>
                    <a:pt x="2706" y="3418"/>
                  </a:cubicBezTo>
                  <a:cubicBezTo>
                    <a:pt x="3525" y="3631"/>
                    <a:pt x="4328" y="3959"/>
                    <a:pt x="5213" y="4205"/>
                  </a:cubicBezTo>
                  <a:cubicBezTo>
                    <a:pt x="5540" y="4264"/>
                    <a:pt x="5873" y="4298"/>
                    <a:pt x="6202" y="4298"/>
                  </a:cubicBezTo>
                  <a:cubicBezTo>
                    <a:pt x="6782" y="4298"/>
                    <a:pt x="7350" y="4194"/>
                    <a:pt x="7852" y="3943"/>
                  </a:cubicBezTo>
                  <a:cubicBezTo>
                    <a:pt x="8623" y="3533"/>
                    <a:pt x="9082" y="2713"/>
                    <a:pt x="9049" y="1861"/>
                  </a:cubicBezTo>
                  <a:cubicBezTo>
                    <a:pt x="9005" y="657"/>
                    <a:pt x="7989" y="1"/>
                    <a:pt x="70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5" name="Google Shape;2765;p2"/>
            <p:cNvSpPr/>
            <p:nvPr/>
          </p:nvSpPr>
          <p:spPr>
            <a:xfrm>
              <a:off x="2092800" y="3367250"/>
              <a:ext cx="153675" cy="154525"/>
            </a:xfrm>
            <a:custGeom>
              <a:avLst/>
              <a:gdLst/>
              <a:ahLst/>
              <a:cxnLst/>
              <a:rect l="l" t="t" r="r" b="b"/>
              <a:pathLst>
                <a:path w="6147" h="6181" extrusionOk="0">
                  <a:moveTo>
                    <a:pt x="3082" y="1"/>
                  </a:moveTo>
                  <a:cubicBezTo>
                    <a:pt x="3049" y="115"/>
                    <a:pt x="3016" y="230"/>
                    <a:pt x="3000" y="345"/>
                  </a:cubicBezTo>
                  <a:cubicBezTo>
                    <a:pt x="3000" y="345"/>
                    <a:pt x="2934" y="1263"/>
                    <a:pt x="2049" y="1378"/>
                  </a:cubicBezTo>
                  <a:cubicBezTo>
                    <a:pt x="1164" y="1492"/>
                    <a:pt x="607" y="1640"/>
                    <a:pt x="557" y="2295"/>
                  </a:cubicBezTo>
                  <a:cubicBezTo>
                    <a:pt x="512" y="2896"/>
                    <a:pt x="344" y="3222"/>
                    <a:pt x="76" y="3222"/>
                  </a:cubicBezTo>
                  <a:cubicBezTo>
                    <a:pt x="52" y="3222"/>
                    <a:pt x="26" y="3219"/>
                    <a:pt x="0" y="3213"/>
                  </a:cubicBezTo>
                  <a:lnTo>
                    <a:pt x="0" y="3213"/>
                  </a:lnTo>
                  <a:cubicBezTo>
                    <a:pt x="0" y="3213"/>
                    <a:pt x="377" y="3762"/>
                    <a:pt x="978" y="3762"/>
                  </a:cubicBezTo>
                  <a:cubicBezTo>
                    <a:pt x="1097" y="3762"/>
                    <a:pt x="1225" y="3740"/>
                    <a:pt x="1361" y="3689"/>
                  </a:cubicBezTo>
                  <a:cubicBezTo>
                    <a:pt x="2180" y="3361"/>
                    <a:pt x="2115" y="2804"/>
                    <a:pt x="2131" y="2656"/>
                  </a:cubicBezTo>
                  <a:cubicBezTo>
                    <a:pt x="2146" y="2518"/>
                    <a:pt x="2205" y="2309"/>
                    <a:pt x="2346" y="2309"/>
                  </a:cubicBezTo>
                  <a:cubicBezTo>
                    <a:pt x="2356" y="2309"/>
                    <a:pt x="2366" y="2310"/>
                    <a:pt x="2377" y="2312"/>
                  </a:cubicBezTo>
                  <a:cubicBezTo>
                    <a:pt x="2541" y="2345"/>
                    <a:pt x="2606" y="2656"/>
                    <a:pt x="2377" y="2951"/>
                  </a:cubicBezTo>
                  <a:cubicBezTo>
                    <a:pt x="2033" y="3312"/>
                    <a:pt x="1983" y="3853"/>
                    <a:pt x="2279" y="4246"/>
                  </a:cubicBezTo>
                  <a:cubicBezTo>
                    <a:pt x="2639" y="4803"/>
                    <a:pt x="3082" y="6180"/>
                    <a:pt x="3082" y="6180"/>
                  </a:cubicBezTo>
                  <a:cubicBezTo>
                    <a:pt x="3082" y="6180"/>
                    <a:pt x="3524" y="4803"/>
                    <a:pt x="3885" y="4246"/>
                  </a:cubicBezTo>
                  <a:cubicBezTo>
                    <a:pt x="4164" y="3853"/>
                    <a:pt x="4131" y="3312"/>
                    <a:pt x="3787" y="2951"/>
                  </a:cubicBezTo>
                  <a:cubicBezTo>
                    <a:pt x="3541" y="2656"/>
                    <a:pt x="3606" y="2328"/>
                    <a:pt x="3770" y="2312"/>
                  </a:cubicBezTo>
                  <a:cubicBezTo>
                    <a:pt x="3782" y="2310"/>
                    <a:pt x="3793" y="2309"/>
                    <a:pt x="3803" y="2309"/>
                  </a:cubicBezTo>
                  <a:cubicBezTo>
                    <a:pt x="3945" y="2309"/>
                    <a:pt x="4017" y="2504"/>
                    <a:pt x="4032" y="2656"/>
                  </a:cubicBezTo>
                  <a:cubicBezTo>
                    <a:pt x="4032" y="2820"/>
                    <a:pt x="3967" y="3377"/>
                    <a:pt x="4803" y="3689"/>
                  </a:cubicBezTo>
                  <a:cubicBezTo>
                    <a:pt x="4935" y="3736"/>
                    <a:pt x="5059" y="3756"/>
                    <a:pt x="5174" y="3756"/>
                  </a:cubicBezTo>
                  <a:cubicBezTo>
                    <a:pt x="5777" y="3756"/>
                    <a:pt x="6147" y="3213"/>
                    <a:pt x="6147" y="3213"/>
                  </a:cubicBezTo>
                  <a:lnTo>
                    <a:pt x="6147" y="3213"/>
                  </a:lnTo>
                  <a:cubicBezTo>
                    <a:pt x="6122" y="3219"/>
                    <a:pt x="6098" y="3222"/>
                    <a:pt x="6074" y="3222"/>
                  </a:cubicBezTo>
                  <a:cubicBezTo>
                    <a:pt x="5817" y="3222"/>
                    <a:pt x="5636" y="2896"/>
                    <a:pt x="5606" y="2295"/>
                  </a:cubicBezTo>
                  <a:cubicBezTo>
                    <a:pt x="5573" y="1623"/>
                    <a:pt x="4983" y="1492"/>
                    <a:pt x="4114" y="1378"/>
                  </a:cubicBezTo>
                  <a:cubicBezTo>
                    <a:pt x="3229" y="1263"/>
                    <a:pt x="3147" y="345"/>
                    <a:pt x="3147" y="345"/>
                  </a:cubicBezTo>
                  <a:cubicBezTo>
                    <a:pt x="3131" y="230"/>
                    <a:pt x="3115" y="115"/>
                    <a:pt x="30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6" name="Google Shape;2766;p2"/>
            <p:cNvSpPr/>
            <p:nvPr/>
          </p:nvSpPr>
          <p:spPr>
            <a:xfrm>
              <a:off x="2196050" y="3320650"/>
              <a:ext cx="161475" cy="92525"/>
            </a:xfrm>
            <a:custGeom>
              <a:avLst/>
              <a:gdLst/>
              <a:ahLst/>
              <a:cxnLst/>
              <a:rect l="l" t="t" r="r" b="b"/>
              <a:pathLst>
                <a:path w="6459" h="3701" extrusionOk="0">
                  <a:moveTo>
                    <a:pt x="952" y="0"/>
                  </a:moveTo>
                  <a:cubicBezTo>
                    <a:pt x="334" y="0"/>
                    <a:pt x="1" y="258"/>
                    <a:pt x="1" y="258"/>
                  </a:cubicBezTo>
                  <a:cubicBezTo>
                    <a:pt x="226" y="186"/>
                    <a:pt x="434" y="140"/>
                    <a:pt x="642" y="140"/>
                  </a:cubicBezTo>
                  <a:cubicBezTo>
                    <a:pt x="950" y="140"/>
                    <a:pt x="1255" y="240"/>
                    <a:pt x="1607" y="504"/>
                  </a:cubicBezTo>
                  <a:cubicBezTo>
                    <a:pt x="2214" y="947"/>
                    <a:pt x="1837" y="1701"/>
                    <a:pt x="1738" y="2193"/>
                  </a:cubicBezTo>
                  <a:cubicBezTo>
                    <a:pt x="1640" y="2701"/>
                    <a:pt x="2361" y="2914"/>
                    <a:pt x="2722" y="3078"/>
                  </a:cubicBezTo>
                  <a:cubicBezTo>
                    <a:pt x="3082" y="3242"/>
                    <a:pt x="2902" y="3701"/>
                    <a:pt x="2902" y="3701"/>
                  </a:cubicBezTo>
                  <a:cubicBezTo>
                    <a:pt x="4230" y="2881"/>
                    <a:pt x="3377" y="1930"/>
                    <a:pt x="3148" y="1668"/>
                  </a:cubicBezTo>
                  <a:cubicBezTo>
                    <a:pt x="2956" y="1435"/>
                    <a:pt x="3085" y="1214"/>
                    <a:pt x="3275" y="1214"/>
                  </a:cubicBezTo>
                  <a:cubicBezTo>
                    <a:pt x="3313" y="1214"/>
                    <a:pt x="3353" y="1223"/>
                    <a:pt x="3394" y="1242"/>
                  </a:cubicBezTo>
                  <a:cubicBezTo>
                    <a:pt x="3640" y="1373"/>
                    <a:pt x="3279" y="1881"/>
                    <a:pt x="3951" y="2307"/>
                  </a:cubicBezTo>
                  <a:cubicBezTo>
                    <a:pt x="4121" y="2419"/>
                    <a:pt x="4280" y="2461"/>
                    <a:pt x="4423" y="2461"/>
                  </a:cubicBezTo>
                  <a:cubicBezTo>
                    <a:pt x="4847" y="2461"/>
                    <a:pt x="5131" y="2094"/>
                    <a:pt x="5131" y="2094"/>
                  </a:cubicBezTo>
                  <a:lnTo>
                    <a:pt x="5131" y="2094"/>
                  </a:lnTo>
                  <a:cubicBezTo>
                    <a:pt x="5125" y="2094"/>
                    <a:pt x="5119" y="2095"/>
                    <a:pt x="5114" y="2095"/>
                  </a:cubicBezTo>
                  <a:cubicBezTo>
                    <a:pt x="4744" y="2095"/>
                    <a:pt x="4948" y="1584"/>
                    <a:pt x="4787" y="1422"/>
                  </a:cubicBezTo>
                  <a:cubicBezTo>
                    <a:pt x="4713" y="1359"/>
                    <a:pt x="4618" y="1322"/>
                    <a:pt x="4521" y="1322"/>
                  </a:cubicBezTo>
                  <a:cubicBezTo>
                    <a:pt x="4467" y="1322"/>
                    <a:pt x="4413" y="1333"/>
                    <a:pt x="4361" y="1357"/>
                  </a:cubicBezTo>
                  <a:cubicBezTo>
                    <a:pt x="4317" y="1363"/>
                    <a:pt x="4275" y="1367"/>
                    <a:pt x="4235" y="1367"/>
                  </a:cubicBezTo>
                  <a:cubicBezTo>
                    <a:pt x="4079" y="1367"/>
                    <a:pt x="3968" y="1317"/>
                    <a:pt x="4033" y="1225"/>
                  </a:cubicBezTo>
                  <a:cubicBezTo>
                    <a:pt x="4068" y="1178"/>
                    <a:pt x="4104" y="1160"/>
                    <a:pt x="4153" y="1160"/>
                  </a:cubicBezTo>
                  <a:cubicBezTo>
                    <a:pt x="4288" y="1160"/>
                    <a:pt x="4514" y="1300"/>
                    <a:pt x="5033" y="1324"/>
                  </a:cubicBezTo>
                  <a:cubicBezTo>
                    <a:pt x="5069" y="1327"/>
                    <a:pt x="5105" y="1328"/>
                    <a:pt x="5141" y="1328"/>
                  </a:cubicBezTo>
                  <a:cubicBezTo>
                    <a:pt x="5905" y="1328"/>
                    <a:pt x="6459" y="685"/>
                    <a:pt x="6459" y="685"/>
                  </a:cubicBezTo>
                  <a:lnTo>
                    <a:pt x="6459" y="685"/>
                  </a:lnTo>
                  <a:cubicBezTo>
                    <a:pt x="6006" y="933"/>
                    <a:pt x="5525" y="1028"/>
                    <a:pt x="5042" y="1028"/>
                  </a:cubicBezTo>
                  <a:cubicBezTo>
                    <a:pt x="3864" y="1028"/>
                    <a:pt x="2673" y="462"/>
                    <a:pt x="1837" y="160"/>
                  </a:cubicBezTo>
                  <a:cubicBezTo>
                    <a:pt x="1497" y="42"/>
                    <a:pt x="1202" y="0"/>
                    <a:pt x="95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7" name="Google Shape;2767;p2"/>
            <p:cNvSpPr/>
            <p:nvPr/>
          </p:nvSpPr>
          <p:spPr>
            <a:xfrm>
              <a:off x="2237850" y="3228800"/>
              <a:ext cx="90175" cy="63500"/>
            </a:xfrm>
            <a:custGeom>
              <a:avLst/>
              <a:gdLst/>
              <a:ahLst/>
              <a:cxnLst/>
              <a:rect l="l" t="t" r="r" b="b"/>
              <a:pathLst>
                <a:path w="3607" h="2540" extrusionOk="0">
                  <a:moveTo>
                    <a:pt x="2506" y="1"/>
                  </a:moveTo>
                  <a:cubicBezTo>
                    <a:pt x="1920" y="1"/>
                    <a:pt x="1243" y="125"/>
                    <a:pt x="869" y="621"/>
                  </a:cubicBezTo>
                  <a:cubicBezTo>
                    <a:pt x="1" y="1769"/>
                    <a:pt x="525" y="2539"/>
                    <a:pt x="525" y="2539"/>
                  </a:cubicBezTo>
                  <a:cubicBezTo>
                    <a:pt x="525" y="2539"/>
                    <a:pt x="361" y="2179"/>
                    <a:pt x="1394" y="2162"/>
                  </a:cubicBezTo>
                  <a:cubicBezTo>
                    <a:pt x="2427" y="2146"/>
                    <a:pt x="2295" y="1506"/>
                    <a:pt x="2263" y="1277"/>
                  </a:cubicBezTo>
                  <a:cubicBezTo>
                    <a:pt x="2181" y="1015"/>
                    <a:pt x="2230" y="752"/>
                    <a:pt x="2410" y="556"/>
                  </a:cubicBezTo>
                  <a:cubicBezTo>
                    <a:pt x="2640" y="212"/>
                    <a:pt x="3607" y="130"/>
                    <a:pt x="3607" y="130"/>
                  </a:cubicBezTo>
                  <a:cubicBezTo>
                    <a:pt x="3607" y="130"/>
                    <a:pt x="3103" y="1"/>
                    <a:pt x="250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8" name="Google Shape;2768;p2"/>
            <p:cNvSpPr/>
            <p:nvPr/>
          </p:nvSpPr>
          <p:spPr>
            <a:xfrm>
              <a:off x="2307100" y="3162375"/>
              <a:ext cx="56575" cy="67200"/>
            </a:xfrm>
            <a:custGeom>
              <a:avLst/>
              <a:gdLst/>
              <a:ahLst/>
              <a:cxnLst/>
              <a:rect l="l" t="t" r="r" b="b"/>
              <a:pathLst>
                <a:path w="2263" h="2688" extrusionOk="0">
                  <a:moveTo>
                    <a:pt x="1132" y="0"/>
                  </a:moveTo>
                  <a:cubicBezTo>
                    <a:pt x="1132" y="0"/>
                    <a:pt x="1345" y="541"/>
                    <a:pt x="984" y="738"/>
                  </a:cubicBezTo>
                  <a:cubicBezTo>
                    <a:pt x="624" y="918"/>
                    <a:pt x="1" y="1344"/>
                    <a:pt x="247" y="2016"/>
                  </a:cubicBezTo>
                  <a:cubicBezTo>
                    <a:pt x="492" y="2687"/>
                    <a:pt x="1669" y="2427"/>
                    <a:pt x="2260" y="2605"/>
                  </a:cubicBezTo>
                  <a:lnTo>
                    <a:pt x="2260" y="2605"/>
                  </a:lnTo>
                  <a:cubicBezTo>
                    <a:pt x="2204" y="2584"/>
                    <a:pt x="1380" y="2130"/>
                    <a:pt x="1460" y="1426"/>
                  </a:cubicBezTo>
                  <a:cubicBezTo>
                    <a:pt x="1525" y="705"/>
                    <a:pt x="1427" y="164"/>
                    <a:pt x="1132" y="0"/>
                  </a:cubicBezTo>
                  <a:close/>
                  <a:moveTo>
                    <a:pt x="2260" y="2605"/>
                  </a:moveTo>
                  <a:lnTo>
                    <a:pt x="2260" y="2605"/>
                  </a:lnTo>
                  <a:cubicBezTo>
                    <a:pt x="2261" y="2606"/>
                    <a:pt x="2262" y="2606"/>
                    <a:pt x="2263" y="2606"/>
                  </a:cubicBezTo>
                  <a:cubicBezTo>
                    <a:pt x="2262" y="2606"/>
                    <a:pt x="2261" y="2606"/>
                    <a:pt x="2260" y="2605"/>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9" name="Google Shape;2769;p2"/>
            <p:cNvSpPr/>
            <p:nvPr/>
          </p:nvSpPr>
          <p:spPr>
            <a:xfrm>
              <a:off x="2367750" y="3191450"/>
              <a:ext cx="79925" cy="107800"/>
            </a:xfrm>
            <a:custGeom>
              <a:avLst/>
              <a:gdLst/>
              <a:ahLst/>
              <a:cxnLst/>
              <a:rect l="l" t="t" r="r" b="b"/>
              <a:pathLst>
                <a:path w="3197" h="4312" extrusionOk="0">
                  <a:moveTo>
                    <a:pt x="378" y="1"/>
                  </a:moveTo>
                  <a:lnTo>
                    <a:pt x="378" y="1"/>
                  </a:lnTo>
                  <a:cubicBezTo>
                    <a:pt x="1" y="1345"/>
                    <a:pt x="542" y="1624"/>
                    <a:pt x="1099" y="2492"/>
                  </a:cubicBezTo>
                  <a:cubicBezTo>
                    <a:pt x="1656" y="3361"/>
                    <a:pt x="1050" y="4312"/>
                    <a:pt x="1050" y="4312"/>
                  </a:cubicBezTo>
                  <a:cubicBezTo>
                    <a:pt x="1443" y="4033"/>
                    <a:pt x="1804" y="3361"/>
                    <a:pt x="2492" y="2935"/>
                  </a:cubicBezTo>
                  <a:cubicBezTo>
                    <a:pt x="3197" y="2492"/>
                    <a:pt x="2902" y="1591"/>
                    <a:pt x="2902" y="1591"/>
                  </a:cubicBezTo>
                  <a:lnTo>
                    <a:pt x="2902" y="1591"/>
                  </a:lnTo>
                  <a:cubicBezTo>
                    <a:pt x="2864" y="1704"/>
                    <a:pt x="2768" y="1750"/>
                    <a:pt x="2606" y="1750"/>
                  </a:cubicBezTo>
                  <a:cubicBezTo>
                    <a:pt x="2558" y="1750"/>
                    <a:pt x="2503" y="1746"/>
                    <a:pt x="2443" y="1738"/>
                  </a:cubicBezTo>
                  <a:cubicBezTo>
                    <a:pt x="2415" y="1731"/>
                    <a:pt x="2388" y="1728"/>
                    <a:pt x="2361" y="1728"/>
                  </a:cubicBezTo>
                  <a:cubicBezTo>
                    <a:pt x="2136" y="1728"/>
                    <a:pt x="1960" y="1963"/>
                    <a:pt x="2033" y="2197"/>
                  </a:cubicBezTo>
                  <a:cubicBezTo>
                    <a:pt x="2099" y="2421"/>
                    <a:pt x="1954" y="2528"/>
                    <a:pt x="1809" y="2528"/>
                  </a:cubicBezTo>
                  <a:cubicBezTo>
                    <a:pt x="1774" y="2528"/>
                    <a:pt x="1738" y="2522"/>
                    <a:pt x="1705" y="2509"/>
                  </a:cubicBezTo>
                  <a:cubicBezTo>
                    <a:pt x="1558" y="2443"/>
                    <a:pt x="1558" y="2066"/>
                    <a:pt x="1771" y="1886"/>
                  </a:cubicBezTo>
                  <a:cubicBezTo>
                    <a:pt x="2000" y="1706"/>
                    <a:pt x="2132" y="1312"/>
                    <a:pt x="1951" y="689"/>
                  </a:cubicBezTo>
                  <a:cubicBezTo>
                    <a:pt x="1814" y="213"/>
                    <a:pt x="1350" y="111"/>
                    <a:pt x="1030" y="111"/>
                  </a:cubicBezTo>
                  <a:cubicBezTo>
                    <a:pt x="931" y="111"/>
                    <a:pt x="845" y="120"/>
                    <a:pt x="788" y="132"/>
                  </a:cubicBezTo>
                  <a:cubicBezTo>
                    <a:pt x="757" y="139"/>
                    <a:pt x="727" y="142"/>
                    <a:pt x="697" y="142"/>
                  </a:cubicBezTo>
                  <a:cubicBezTo>
                    <a:pt x="581" y="142"/>
                    <a:pt x="469" y="92"/>
                    <a:pt x="3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0" name="Google Shape;2770;p2"/>
            <p:cNvSpPr/>
            <p:nvPr/>
          </p:nvSpPr>
          <p:spPr>
            <a:xfrm>
              <a:off x="2350125" y="3032400"/>
              <a:ext cx="202875" cy="202925"/>
            </a:xfrm>
            <a:custGeom>
              <a:avLst/>
              <a:gdLst/>
              <a:ahLst/>
              <a:cxnLst/>
              <a:rect l="l" t="t" r="r" b="b"/>
              <a:pathLst>
                <a:path w="8115" h="8117" extrusionOk="0">
                  <a:moveTo>
                    <a:pt x="5742" y="0"/>
                  </a:moveTo>
                  <a:cubicBezTo>
                    <a:pt x="5218" y="0"/>
                    <a:pt x="4715" y="189"/>
                    <a:pt x="4410" y="577"/>
                  </a:cubicBezTo>
                  <a:cubicBezTo>
                    <a:pt x="4115" y="1003"/>
                    <a:pt x="4066" y="1560"/>
                    <a:pt x="4295" y="2036"/>
                  </a:cubicBezTo>
                  <a:cubicBezTo>
                    <a:pt x="4512" y="2453"/>
                    <a:pt x="4851" y="2603"/>
                    <a:pt x="5181" y="2603"/>
                  </a:cubicBezTo>
                  <a:cubicBezTo>
                    <a:pt x="5524" y="2603"/>
                    <a:pt x="5857" y="2441"/>
                    <a:pt x="6033" y="2249"/>
                  </a:cubicBezTo>
                  <a:cubicBezTo>
                    <a:pt x="6213" y="2052"/>
                    <a:pt x="6295" y="1773"/>
                    <a:pt x="6230" y="1495"/>
                  </a:cubicBezTo>
                  <a:cubicBezTo>
                    <a:pt x="6181" y="1173"/>
                    <a:pt x="5946" y="1031"/>
                    <a:pt x="5737" y="1031"/>
                  </a:cubicBezTo>
                  <a:cubicBezTo>
                    <a:pt x="5594" y="1031"/>
                    <a:pt x="5463" y="1097"/>
                    <a:pt x="5410" y="1216"/>
                  </a:cubicBezTo>
                  <a:cubicBezTo>
                    <a:pt x="5263" y="1511"/>
                    <a:pt x="5328" y="1855"/>
                    <a:pt x="5738" y="1921"/>
                  </a:cubicBezTo>
                  <a:cubicBezTo>
                    <a:pt x="6098" y="1970"/>
                    <a:pt x="5902" y="2413"/>
                    <a:pt x="5476" y="2511"/>
                  </a:cubicBezTo>
                  <a:cubicBezTo>
                    <a:pt x="5391" y="2536"/>
                    <a:pt x="5306" y="2548"/>
                    <a:pt x="5222" y="2548"/>
                  </a:cubicBezTo>
                  <a:cubicBezTo>
                    <a:pt x="4867" y="2548"/>
                    <a:pt x="4537" y="2334"/>
                    <a:pt x="4377" y="2003"/>
                  </a:cubicBezTo>
                  <a:cubicBezTo>
                    <a:pt x="4181" y="1560"/>
                    <a:pt x="4230" y="1036"/>
                    <a:pt x="4509" y="642"/>
                  </a:cubicBezTo>
                  <a:cubicBezTo>
                    <a:pt x="4779" y="305"/>
                    <a:pt x="5238" y="145"/>
                    <a:pt x="5702" y="145"/>
                  </a:cubicBezTo>
                  <a:cubicBezTo>
                    <a:pt x="5802" y="145"/>
                    <a:pt x="5902" y="153"/>
                    <a:pt x="6000" y="167"/>
                  </a:cubicBezTo>
                  <a:cubicBezTo>
                    <a:pt x="7213" y="298"/>
                    <a:pt x="7902" y="2003"/>
                    <a:pt x="7180" y="3150"/>
                  </a:cubicBezTo>
                  <a:cubicBezTo>
                    <a:pt x="6951" y="3511"/>
                    <a:pt x="6623" y="3806"/>
                    <a:pt x="6230" y="4003"/>
                  </a:cubicBezTo>
                  <a:cubicBezTo>
                    <a:pt x="5833" y="4168"/>
                    <a:pt x="5385" y="4251"/>
                    <a:pt x="4861" y="4251"/>
                  </a:cubicBezTo>
                  <a:cubicBezTo>
                    <a:pt x="4454" y="4251"/>
                    <a:pt x="4001" y="4201"/>
                    <a:pt x="3492" y="4101"/>
                  </a:cubicBezTo>
                  <a:cubicBezTo>
                    <a:pt x="3192" y="4044"/>
                    <a:pt x="2899" y="4015"/>
                    <a:pt x="2618" y="4015"/>
                  </a:cubicBezTo>
                  <a:cubicBezTo>
                    <a:pt x="1287" y="4015"/>
                    <a:pt x="240" y="4660"/>
                    <a:pt x="132" y="5986"/>
                  </a:cubicBezTo>
                  <a:cubicBezTo>
                    <a:pt x="1" y="7576"/>
                    <a:pt x="1034" y="8117"/>
                    <a:pt x="1034" y="8117"/>
                  </a:cubicBezTo>
                  <a:cubicBezTo>
                    <a:pt x="1034" y="8117"/>
                    <a:pt x="1017" y="8084"/>
                    <a:pt x="1001" y="8084"/>
                  </a:cubicBezTo>
                  <a:cubicBezTo>
                    <a:pt x="443" y="7428"/>
                    <a:pt x="591" y="6232"/>
                    <a:pt x="591" y="6232"/>
                  </a:cubicBezTo>
                  <a:cubicBezTo>
                    <a:pt x="689" y="5724"/>
                    <a:pt x="952" y="5248"/>
                    <a:pt x="1345" y="4920"/>
                  </a:cubicBezTo>
                  <a:cubicBezTo>
                    <a:pt x="1943" y="4467"/>
                    <a:pt x="2702" y="4383"/>
                    <a:pt x="3184" y="4383"/>
                  </a:cubicBezTo>
                  <a:cubicBezTo>
                    <a:pt x="3468" y="4383"/>
                    <a:pt x="3656" y="4412"/>
                    <a:pt x="3656" y="4412"/>
                  </a:cubicBezTo>
                  <a:cubicBezTo>
                    <a:pt x="3918" y="4445"/>
                    <a:pt x="4148" y="4461"/>
                    <a:pt x="4361" y="4478"/>
                  </a:cubicBezTo>
                  <a:cubicBezTo>
                    <a:pt x="4468" y="4485"/>
                    <a:pt x="4576" y="4488"/>
                    <a:pt x="4686" y="4488"/>
                  </a:cubicBezTo>
                  <a:cubicBezTo>
                    <a:pt x="5657" y="4488"/>
                    <a:pt x="6724" y="4206"/>
                    <a:pt x="7328" y="3249"/>
                  </a:cubicBezTo>
                  <a:cubicBezTo>
                    <a:pt x="8115" y="1986"/>
                    <a:pt x="7344" y="167"/>
                    <a:pt x="6033" y="19"/>
                  </a:cubicBezTo>
                  <a:cubicBezTo>
                    <a:pt x="5936" y="7"/>
                    <a:pt x="5839" y="0"/>
                    <a:pt x="574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 name="Google Shape;2771;p2"/>
            <p:cNvSpPr/>
            <p:nvPr/>
          </p:nvSpPr>
          <p:spPr>
            <a:xfrm>
              <a:off x="2403825" y="3148950"/>
              <a:ext cx="116400" cy="59325"/>
            </a:xfrm>
            <a:custGeom>
              <a:avLst/>
              <a:gdLst/>
              <a:ahLst/>
              <a:cxnLst/>
              <a:rect l="l" t="t" r="r" b="b"/>
              <a:pathLst>
                <a:path w="4656" h="2373" extrusionOk="0">
                  <a:moveTo>
                    <a:pt x="1085" y="1"/>
                  </a:moveTo>
                  <a:cubicBezTo>
                    <a:pt x="394" y="1"/>
                    <a:pt x="0" y="226"/>
                    <a:pt x="0" y="226"/>
                  </a:cubicBezTo>
                  <a:cubicBezTo>
                    <a:pt x="82" y="210"/>
                    <a:pt x="160" y="203"/>
                    <a:pt x="235" y="203"/>
                  </a:cubicBezTo>
                  <a:cubicBezTo>
                    <a:pt x="715" y="203"/>
                    <a:pt x="1034" y="511"/>
                    <a:pt x="934" y="980"/>
                  </a:cubicBezTo>
                  <a:cubicBezTo>
                    <a:pt x="803" y="1406"/>
                    <a:pt x="951" y="1865"/>
                    <a:pt x="1311" y="2111"/>
                  </a:cubicBezTo>
                  <a:cubicBezTo>
                    <a:pt x="1623" y="2373"/>
                    <a:pt x="2557" y="2373"/>
                    <a:pt x="2557" y="2373"/>
                  </a:cubicBezTo>
                  <a:cubicBezTo>
                    <a:pt x="2295" y="2242"/>
                    <a:pt x="2524" y="1881"/>
                    <a:pt x="2688" y="1439"/>
                  </a:cubicBezTo>
                  <a:cubicBezTo>
                    <a:pt x="2844" y="1033"/>
                    <a:pt x="2422" y="880"/>
                    <a:pt x="2225" y="880"/>
                  </a:cubicBezTo>
                  <a:cubicBezTo>
                    <a:pt x="2215" y="880"/>
                    <a:pt x="2205" y="881"/>
                    <a:pt x="2197" y="881"/>
                  </a:cubicBezTo>
                  <a:cubicBezTo>
                    <a:pt x="2102" y="891"/>
                    <a:pt x="2025" y="911"/>
                    <a:pt x="1950" y="911"/>
                  </a:cubicBezTo>
                  <a:cubicBezTo>
                    <a:pt x="1896" y="911"/>
                    <a:pt x="1843" y="900"/>
                    <a:pt x="1787" y="865"/>
                  </a:cubicBezTo>
                  <a:cubicBezTo>
                    <a:pt x="1694" y="786"/>
                    <a:pt x="1730" y="578"/>
                    <a:pt x="1996" y="578"/>
                  </a:cubicBezTo>
                  <a:cubicBezTo>
                    <a:pt x="2060" y="578"/>
                    <a:pt x="2137" y="590"/>
                    <a:pt x="2229" y="619"/>
                  </a:cubicBezTo>
                  <a:cubicBezTo>
                    <a:pt x="2721" y="767"/>
                    <a:pt x="2574" y="1226"/>
                    <a:pt x="3295" y="1373"/>
                  </a:cubicBezTo>
                  <a:cubicBezTo>
                    <a:pt x="3352" y="1385"/>
                    <a:pt x="3406" y="1390"/>
                    <a:pt x="3457" y="1390"/>
                  </a:cubicBezTo>
                  <a:cubicBezTo>
                    <a:pt x="4057" y="1390"/>
                    <a:pt x="4203" y="643"/>
                    <a:pt x="4278" y="537"/>
                  </a:cubicBezTo>
                  <a:cubicBezTo>
                    <a:pt x="4393" y="390"/>
                    <a:pt x="4524" y="258"/>
                    <a:pt x="4655" y="144"/>
                  </a:cubicBezTo>
                  <a:lnTo>
                    <a:pt x="4655" y="144"/>
                  </a:lnTo>
                  <a:cubicBezTo>
                    <a:pt x="4446" y="268"/>
                    <a:pt x="4075" y="386"/>
                    <a:pt x="3541" y="386"/>
                  </a:cubicBezTo>
                  <a:cubicBezTo>
                    <a:pt x="3156" y="386"/>
                    <a:pt x="2687" y="325"/>
                    <a:pt x="2131" y="160"/>
                  </a:cubicBezTo>
                  <a:cubicBezTo>
                    <a:pt x="1733" y="42"/>
                    <a:pt x="1382" y="1"/>
                    <a:pt x="108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 name="Google Shape;2772;p2"/>
            <p:cNvSpPr/>
            <p:nvPr/>
          </p:nvSpPr>
          <p:spPr>
            <a:xfrm>
              <a:off x="2409975" y="3039850"/>
              <a:ext cx="80750" cy="83700"/>
            </a:xfrm>
            <a:custGeom>
              <a:avLst/>
              <a:gdLst/>
              <a:ahLst/>
              <a:cxnLst/>
              <a:rect l="l" t="t" r="r" b="b"/>
              <a:pathLst>
                <a:path w="3230" h="3348" extrusionOk="0">
                  <a:moveTo>
                    <a:pt x="1967" y="0"/>
                  </a:moveTo>
                  <a:lnTo>
                    <a:pt x="1967" y="0"/>
                  </a:lnTo>
                  <a:cubicBezTo>
                    <a:pt x="1524" y="279"/>
                    <a:pt x="1459" y="721"/>
                    <a:pt x="721" y="1344"/>
                  </a:cubicBezTo>
                  <a:cubicBezTo>
                    <a:pt x="0" y="1951"/>
                    <a:pt x="213" y="2410"/>
                    <a:pt x="377" y="2672"/>
                  </a:cubicBezTo>
                  <a:cubicBezTo>
                    <a:pt x="475" y="2803"/>
                    <a:pt x="443" y="3000"/>
                    <a:pt x="311" y="3082"/>
                  </a:cubicBezTo>
                  <a:cubicBezTo>
                    <a:pt x="1410" y="2983"/>
                    <a:pt x="1246" y="2328"/>
                    <a:pt x="1180" y="2147"/>
                  </a:cubicBezTo>
                  <a:cubicBezTo>
                    <a:pt x="1131" y="1951"/>
                    <a:pt x="1147" y="1836"/>
                    <a:pt x="1262" y="1836"/>
                  </a:cubicBezTo>
                  <a:cubicBezTo>
                    <a:pt x="1377" y="1836"/>
                    <a:pt x="1361" y="2065"/>
                    <a:pt x="1344" y="2344"/>
                  </a:cubicBezTo>
                  <a:cubicBezTo>
                    <a:pt x="1344" y="2623"/>
                    <a:pt x="1279" y="3278"/>
                    <a:pt x="2131" y="3344"/>
                  </a:cubicBezTo>
                  <a:cubicBezTo>
                    <a:pt x="2162" y="3346"/>
                    <a:pt x="2193" y="3348"/>
                    <a:pt x="2223" y="3348"/>
                  </a:cubicBezTo>
                  <a:cubicBezTo>
                    <a:pt x="3001" y="3348"/>
                    <a:pt x="3229" y="2557"/>
                    <a:pt x="3229" y="2557"/>
                  </a:cubicBezTo>
                  <a:lnTo>
                    <a:pt x="3229" y="2557"/>
                  </a:lnTo>
                  <a:cubicBezTo>
                    <a:pt x="3108" y="2591"/>
                    <a:pt x="2961" y="2615"/>
                    <a:pt x="2806" y="2615"/>
                  </a:cubicBezTo>
                  <a:cubicBezTo>
                    <a:pt x="2353" y="2615"/>
                    <a:pt x="1822" y="2412"/>
                    <a:pt x="1590" y="1656"/>
                  </a:cubicBezTo>
                  <a:cubicBezTo>
                    <a:pt x="1393" y="1066"/>
                    <a:pt x="1541" y="426"/>
                    <a:pt x="19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 name="Google Shape;2773;p2"/>
            <p:cNvSpPr/>
            <p:nvPr/>
          </p:nvSpPr>
          <p:spPr>
            <a:xfrm>
              <a:off x="2584525" y="2933700"/>
              <a:ext cx="115600" cy="137300"/>
            </a:xfrm>
            <a:custGeom>
              <a:avLst/>
              <a:gdLst/>
              <a:ahLst/>
              <a:cxnLst/>
              <a:rect l="l" t="t" r="r" b="b"/>
              <a:pathLst>
                <a:path w="4624" h="5492" extrusionOk="0">
                  <a:moveTo>
                    <a:pt x="4328" y="1"/>
                  </a:moveTo>
                  <a:lnTo>
                    <a:pt x="4328" y="1"/>
                  </a:lnTo>
                  <a:cubicBezTo>
                    <a:pt x="4443" y="460"/>
                    <a:pt x="4312" y="951"/>
                    <a:pt x="4000" y="1296"/>
                  </a:cubicBezTo>
                  <a:cubicBezTo>
                    <a:pt x="3951" y="1378"/>
                    <a:pt x="3869" y="1443"/>
                    <a:pt x="3804" y="1509"/>
                  </a:cubicBezTo>
                  <a:cubicBezTo>
                    <a:pt x="3017" y="2082"/>
                    <a:pt x="1902" y="1787"/>
                    <a:pt x="1001" y="2427"/>
                  </a:cubicBezTo>
                  <a:cubicBezTo>
                    <a:pt x="99" y="3050"/>
                    <a:pt x="197" y="3967"/>
                    <a:pt x="181" y="4476"/>
                  </a:cubicBezTo>
                  <a:cubicBezTo>
                    <a:pt x="197" y="4820"/>
                    <a:pt x="132" y="5164"/>
                    <a:pt x="1" y="5492"/>
                  </a:cubicBezTo>
                  <a:cubicBezTo>
                    <a:pt x="296" y="5295"/>
                    <a:pt x="476" y="4935"/>
                    <a:pt x="443" y="4574"/>
                  </a:cubicBezTo>
                  <a:cubicBezTo>
                    <a:pt x="428" y="3931"/>
                    <a:pt x="498" y="3202"/>
                    <a:pt x="695" y="3202"/>
                  </a:cubicBezTo>
                  <a:cubicBezTo>
                    <a:pt x="709" y="3202"/>
                    <a:pt x="723" y="3206"/>
                    <a:pt x="738" y="3213"/>
                  </a:cubicBezTo>
                  <a:cubicBezTo>
                    <a:pt x="968" y="3328"/>
                    <a:pt x="788" y="3574"/>
                    <a:pt x="706" y="3722"/>
                  </a:cubicBezTo>
                  <a:cubicBezTo>
                    <a:pt x="607" y="3886"/>
                    <a:pt x="443" y="4541"/>
                    <a:pt x="1165" y="4951"/>
                  </a:cubicBezTo>
                  <a:cubicBezTo>
                    <a:pt x="1165" y="4951"/>
                    <a:pt x="935" y="4426"/>
                    <a:pt x="1328" y="4148"/>
                  </a:cubicBezTo>
                  <a:cubicBezTo>
                    <a:pt x="1738" y="3869"/>
                    <a:pt x="2000" y="3705"/>
                    <a:pt x="1951" y="3132"/>
                  </a:cubicBezTo>
                  <a:cubicBezTo>
                    <a:pt x="1908" y="2608"/>
                    <a:pt x="2251" y="2175"/>
                    <a:pt x="2478" y="2175"/>
                  </a:cubicBezTo>
                  <a:cubicBezTo>
                    <a:pt x="2507" y="2175"/>
                    <a:pt x="2534" y="2182"/>
                    <a:pt x="2558" y="2197"/>
                  </a:cubicBezTo>
                  <a:cubicBezTo>
                    <a:pt x="2787" y="2345"/>
                    <a:pt x="2525" y="2558"/>
                    <a:pt x="2394" y="2607"/>
                  </a:cubicBezTo>
                  <a:cubicBezTo>
                    <a:pt x="2214" y="2722"/>
                    <a:pt x="2181" y="2984"/>
                    <a:pt x="2328" y="3148"/>
                  </a:cubicBezTo>
                  <a:cubicBezTo>
                    <a:pt x="2541" y="3394"/>
                    <a:pt x="2476" y="3705"/>
                    <a:pt x="2197" y="3804"/>
                  </a:cubicBezTo>
                  <a:cubicBezTo>
                    <a:pt x="2197" y="3804"/>
                    <a:pt x="2254" y="3810"/>
                    <a:pt x="2349" y="3810"/>
                  </a:cubicBezTo>
                  <a:cubicBezTo>
                    <a:pt x="2675" y="3810"/>
                    <a:pt x="3452" y="3732"/>
                    <a:pt x="3935" y="3033"/>
                  </a:cubicBezTo>
                  <a:cubicBezTo>
                    <a:pt x="4295" y="2525"/>
                    <a:pt x="4508" y="1919"/>
                    <a:pt x="4574" y="1296"/>
                  </a:cubicBezTo>
                  <a:cubicBezTo>
                    <a:pt x="4623" y="853"/>
                    <a:pt x="4541" y="394"/>
                    <a:pt x="432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 name="Google Shape;2774;p2"/>
            <p:cNvSpPr/>
            <p:nvPr/>
          </p:nvSpPr>
          <p:spPr>
            <a:xfrm>
              <a:off x="2169825" y="3076675"/>
              <a:ext cx="99600" cy="218525"/>
            </a:xfrm>
            <a:custGeom>
              <a:avLst/>
              <a:gdLst/>
              <a:ahLst/>
              <a:cxnLst/>
              <a:rect l="l" t="t" r="r" b="b"/>
              <a:pathLst>
                <a:path w="3984" h="8741" extrusionOk="0">
                  <a:moveTo>
                    <a:pt x="2065" y="1"/>
                  </a:moveTo>
                  <a:cubicBezTo>
                    <a:pt x="1537" y="1"/>
                    <a:pt x="1034" y="245"/>
                    <a:pt x="706" y="674"/>
                  </a:cubicBezTo>
                  <a:cubicBezTo>
                    <a:pt x="361" y="1182"/>
                    <a:pt x="312" y="1822"/>
                    <a:pt x="574" y="2363"/>
                  </a:cubicBezTo>
                  <a:cubicBezTo>
                    <a:pt x="808" y="2784"/>
                    <a:pt x="1243" y="3021"/>
                    <a:pt x="1699" y="3021"/>
                  </a:cubicBezTo>
                  <a:cubicBezTo>
                    <a:pt x="1882" y="3021"/>
                    <a:pt x="2068" y="2983"/>
                    <a:pt x="2246" y="2904"/>
                  </a:cubicBezTo>
                  <a:cubicBezTo>
                    <a:pt x="2951" y="2723"/>
                    <a:pt x="3082" y="1789"/>
                    <a:pt x="2476" y="1412"/>
                  </a:cubicBezTo>
                  <a:cubicBezTo>
                    <a:pt x="2391" y="1367"/>
                    <a:pt x="2305" y="1346"/>
                    <a:pt x="2222" y="1346"/>
                  </a:cubicBezTo>
                  <a:cubicBezTo>
                    <a:pt x="1886" y="1346"/>
                    <a:pt x="1604" y="1680"/>
                    <a:pt x="1722" y="2035"/>
                  </a:cubicBezTo>
                  <a:cubicBezTo>
                    <a:pt x="1859" y="2324"/>
                    <a:pt x="2182" y="2347"/>
                    <a:pt x="2311" y="2347"/>
                  </a:cubicBezTo>
                  <a:cubicBezTo>
                    <a:pt x="2336" y="2347"/>
                    <a:pt x="2353" y="2346"/>
                    <a:pt x="2361" y="2346"/>
                  </a:cubicBezTo>
                  <a:cubicBezTo>
                    <a:pt x="2427" y="2346"/>
                    <a:pt x="2427" y="2379"/>
                    <a:pt x="2427" y="2379"/>
                  </a:cubicBezTo>
                  <a:cubicBezTo>
                    <a:pt x="2485" y="2569"/>
                    <a:pt x="2230" y="2851"/>
                    <a:pt x="1767" y="2851"/>
                  </a:cubicBezTo>
                  <a:cubicBezTo>
                    <a:pt x="1711" y="2851"/>
                    <a:pt x="1652" y="2847"/>
                    <a:pt x="1591" y="2838"/>
                  </a:cubicBezTo>
                  <a:cubicBezTo>
                    <a:pt x="1394" y="2805"/>
                    <a:pt x="1214" y="2723"/>
                    <a:pt x="1083" y="2576"/>
                  </a:cubicBezTo>
                  <a:cubicBezTo>
                    <a:pt x="411" y="1920"/>
                    <a:pt x="738" y="543"/>
                    <a:pt x="1755" y="281"/>
                  </a:cubicBezTo>
                  <a:cubicBezTo>
                    <a:pt x="1886" y="250"/>
                    <a:pt x="2025" y="234"/>
                    <a:pt x="2166" y="234"/>
                  </a:cubicBezTo>
                  <a:cubicBezTo>
                    <a:pt x="2324" y="234"/>
                    <a:pt x="2484" y="254"/>
                    <a:pt x="2640" y="297"/>
                  </a:cubicBezTo>
                  <a:cubicBezTo>
                    <a:pt x="2820" y="347"/>
                    <a:pt x="3000" y="445"/>
                    <a:pt x="3164" y="560"/>
                  </a:cubicBezTo>
                  <a:cubicBezTo>
                    <a:pt x="3508" y="838"/>
                    <a:pt x="3722" y="1264"/>
                    <a:pt x="3754" y="1707"/>
                  </a:cubicBezTo>
                  <a:cubicBezTo>
                    <a:pt x="3820" y="2445"/>
                    <a:pt x="3443" y="3182"/>
                    <a:pt x="2869" y="3723"/>
                  </a:cubicBezTo>
                  <a:cubicBezTo>
                    <a:pt x="2296" y="4248"/>
                    <a:pt x="1542" y="4559"/>
                    <a:pt x="968" y="5100"/>
                  </a:cubicBezTo>
                  <a:cubicBezTo>
                    <a:pt x="411" y="5608"/>
                    <a:pt x="66" y="6313"/>
                    <a:pt x="17" y="7067"/>
                  </a:cubicBezTo>
                  <a:cubicBezTo>
                    <a:pt x="1" y="7755"/>
                    <a:pt x="394" y="8493"/>
                    <a:pt x="1033" y="8673"/>
                  </a:cubicBezTo>
                  <a:cubicBezTo>
                    <a:pt x="1168" y="8719"/>
                    <a:pt x="1305" y="8741"/>
                    <a:pt x="1439" y="8741"/>
                  </a:cubicBezTo>
                  <a:cubicBezTo>
                    <a:pt x="1929" y="8741"/>
                    <a:pt x="2384" y="8455"/>
                    <a:pt x="2525" y="8018"/>
                  </a:cubicBezTo>
                  <a:cubicBezTo>
                    <a:pt x="2705" y="7542"/>
                    <a:pt x="2492" y="7001"/>
                    <a:pt x="2033" y="6788"/>
                  </a:cubicBezTo>
                  <a:cubicBezTo>
                    <a:pt x="1935" y="6723"/>
                    <a:pt x="1820" y="6690"/>
                    <a:pt x="1705" y="6690"/>
                  </a:cubicBezTo>
                  <a:cubicBezTo>
                    <a:pt x="1670" y="6686"/>
                    <a:pt x="1635" y="6683"/>
                    <a:pt x="1600" y="6683"/>
                  </a:cubicBezTo>
                  <a:cubicBezTo>
                    <a:pt x="1249" y="6683"/>
                    <a:pt x="941" y="6903"/>
                    <a:pt x="837" y="7231"/>
                  </a:cubicBezTo>
                  <a:cubicBezTo>
                    <a:pt x="720" y="7724"/>
                    <a:pt x="994" y="7991"/>
                    <a:pt x="1308" y="7991"/>
                  </a:cubicBezTo>
                  <a:cubicBezTo>
                    <a:pt x="1391" y="7991"/>
                    <a:pt x="1476" y="7973"/>
                    <a:pt x="1558" y="7936"/>
                  </a:cubicBezTo>
                  <a:cubicBezTo>
                    <a:pt x="1869" y="7772"/>
                    <a:pt x="1919" y="7362"/>
                    <a:pt x="1673" y="7116"/>
                  </a:cubicBezTo>
                  <a:cubicBezTo>
                    <a:pt x="1585" y="7048"/>
                    <a:pt x="1480" y="7009"/>
                    <a:pt x="1375" y="7009"/>
                  </a:cubicBezTo>
                  <a:cubicBezTo>
                    <a:pt x="1303" y="7009"/>
                    <a:pt x="1231" y="7027"/>
                    <a:pt x="1165" y="7067"/>
                  </a:cubicBezTo>
                  <a:cubicBezTo>
                    <a:pt x="1146" y="7078"/>
                    <a:pt x="1133" y="7083"/>
                    <a:pt x="1124" y="7083"/>
                  </a:cubicBezTo>
                  <a:cubicBezTo>
                    <a:pt x="1096" y="7083"/>
                    <a:pt x="1115" y="7034"/>
                    <a:pt x="1115" y="7034"/>
                  </a:cubicBezTo>
                  <a:cubicBezTo>
                    <a:pt x="1226" y="6813"/>
                    <a:pt x="1512" y="6785"/>
                    <a:pt x="1648" y="6785"/>
                  </a:cubicBezTo>
                  <a:cubicBezTo>
                    <a:pt x="1693" y="6785"/>
                    <a:pt x="1722" y="6788"/>
                    <a:pt x="1722" y="6788"/>
                  </a:cubicBezTo>
                  <a:cubicBezTo>
                    <a:pt x="1820" y="6788"/>
                    <a:pt x="1902" y="6805"/>
                    <a:pt x="1984" y="6837"/>
                  </a:cubicBezTo>
                  <a:cubicBezTo>
                    <a:pt x="2443" y="7034"/>
                    <a:pt x="2640" y="7559"/>
                    <a:pt x="2443" y="8001"/>
                  </a:cubicBezTo>
                  <a:cubicBezTo>
                    <a:pt x="2317" y="8379"/>
                    <a:pt x="1911" y="8631"/>
                    <a:pt x="1469" y="8631"/>
                  </a:cubicBezTo>
                  <a:cubicBezTo>
                    <a:pt x="1336" y="8631"/>
                    <a:pt x="1199" y="8608"/>
                    <a:pt x="1066" y="8559"/>
                  </a:cubicBezTo>
                  <a:cubicBezTo>
                    <a:pt x="492" y="8395"/>
                    <a:pt x="148" y="7723"/>
                    <a:pt x="165" y="7051"/>
                  </a:cubicBezTo>
                  <a:cubicBezTo>
                    <a:pt x="214" y="6346"/>
                    <a:pt x="542" y="5674"/>
                    <a:pt x="1083" y="5215"/>
                  </a:cubicBezTo>
                  <a:cubicBezTo>
                    <a:pt x="1623" y="4707"/>
                    <a:pt x="2394" y="4428"/>
                    <a:pt x="2984" y="3838"/>
                  </a:cubicBezTo>
                  <a:cubicBezTo>
                    <a:pt x="3574" y="3281"/>
                    <a:pt x="3984" y="2494"/>
                    <a:pt x="3918" y="1691"/>
                  </a:cubicBezTo>
                  <a:cubicBezTo>
                    <a:pt x="3853" y="904"/>
                    <a:pt x="3295" y="248"/>
                    <a:pt x="2541" y="68"/>
                  </a:cubicBezTo>
                  <a:cubicBezTo>
                    <a:pt x="2383" y="23"/>
                    <a:pt x="2223" y="1"/>
                    <a:pt x="206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 name="Google Shape;2775;p2"/>
            <p:cNvSpPr/>
            <p:nvPr/>
          </p:nvSpPr>
          <p:spPr>
            <a:xfrm>
              <a:off x="2171475" y="3159500"/>
              <a:ext cx="43050" cy="60250"/>
            </a:xfrm>
            <a:custGeom>
              <a:avLst/>
              <a:gdLst/>
              <a:ahLst/>
              <a:cxnLst/>
              <a:rect l="l" t="t" r="r" b="b"/>
              <a:pathLst>
                <a:path w="1722" h="2410" extrusionOk="0">
                  <a:moveTo>
                    <a:pt x="1508" y="0"/>
                  </a:moveTo>
                  <a:cubicBezTo>
                    <a:pt x="1508" y="0"/>
                    <a:pt x="1377" y="66"/>
                    <a:pt x="1361" y="148"/>
                  </a:cubicBezTo>
                  <a:cubicBezTo>
                    <a:pt x="1344" y="246"/>
                    <a:pt x="1230" y="328"/>
                    <a:pt x="1033" y="328"/>
                  </a:cubicBezTo>
                  <a:cubicBezTo>
                    <a:pt x="836" y="328"/>
                    <a:pt x="0" y="394"/>
                    <a:pt x="66" y="2410"/>
                  </a:cubicBezTo>
                  <a:cubicBezTo>
                    <a:pt x="66" y="2410"/>
                    <a:pt x="131" y="1672"/>
                    <a:pt x="771" y="1394"/>
                  </a:cubicBezTo>
                  <a:cubicBezTo>
                    <a:pt x="1394" y="1115"/>
                    <a:pt x="1721" y="853"/>
                    <a:pt x="1607" y="459"/>
                  </a:cubicBezTo>
                  <a:cubicBezTo>
                    <a:pt x="1492" y="82"/>
                    <a:pt x="1508" y="0"/>
                    <a:pt x="150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 name="Google Shape;2776;p2"/>
            <p:cNvSpPr/>
            <p:nvPr/>
          </p:nvSpPr>
          <p:spPr>
            <a:xfrm>
              <a:off x="2189100" y="2981250"/>
              <a:ext cx="159825" cy="250800"/>
            </a:xfrm>
            <a:custGeom>
              <a:avLst/>
              <a:gdLst/>
              <a:ahLst/>
              <a:cxnLst/>
              <a:rect l="l" t="t" r="r" b="b"/>
              <a:pathLst>
                <a:path w="6393" h="10032" extrusionOk="0">
                  <a:moveTo>
                    <a:pt x="5245" y="0"/>
                  </a:moveTo>
                  <a:cubicBezTo>
                    <a:pt x="2885" y="672"/>
                    <a:pt x="4164" y="2197"/>
                    <a:pt x="4262" y="4426"/>
                  </a:cubicBezTo>
                  <a:cubicBezTo>
                    <a:pt x="4344" y="6278"/>
                    <a:pt x="3262" y="7983"/>
                    <a:pt x="1557" y="8688"/>
                  </a:cubicBezTo>
                  <a:cubicBezTo>
                    <a:pt x="230" y="9228"/>
                    <a:pt x="0" y="10032"/>
                    <a:pt x="0" y="10032"/>
                  </a:cubicBezTo>
                  <a:cubicBezTo>
                    <a:pt x="308" y="9500"/>
                    <a:pt x="664" y="9329"/>
                    <a:pt x="964" y="9329"/>
                  </a:cubicBezTo>
                  <a:cubicBezTo>
                    <a:pt x="1192" y="9329"/>
                    <a:pt x="1388" y="9427"/>
                    <a:pt x="1508" y="9540"/>
                  </a:cubicBezTo>
                  <a:cubicBezTo>
                    <a:pt x="1615" y="9641"/>
                    <a:pt x="1717" y="9673"/>
                    <a:pt x="1814" y="9673"/>
                  </a:cubicBezTo>
                  <a:cubicBezTo>
                    <a:pt x="1984" y="9673"/>
                    <a:pt x="2137" y="9573"/>
                    <a:pt x="2262" y="9573"/>
                  </a:cubicBezTo>
                  <a:cubicBezTo>
                    <a:pt x="2442" y="9589"/>
                    <a:pt x="2328" y="9802"/>
                    <a:pt x="2328" y="9802"/>
                  </a:cubicBezTo>
                  <a:cubicBezTo>
                    <a:pt x="2656" y="9638"/>
                    <a:pt x="2770" y="9228"/>
                    <a:pt x="2557" y="8933"/>
                  </a:cubicBezTo>
                  <a:cubicBezTo>
                    <a:pt x="2473" y="8779"/>
                    <a:pt x="2305" y="8697"/>
                    <a:pt x="2135" y="8697"/>
                  </a:cubicBezTo>
                  <a:cubicBezTo>
                    <a:pt x="2106" y="8697"/>
                    <a:pt x="2077" y="8699"/>
                    <a:pt x="2049" y="8704"/>
                  </a:cubicBezTo>
                  <a:cubicBezTo>
                    <a:pt x="2049" y="8704"/>
                    <a:pt x="2262" y="8655"/>
                    <a:pt x="3295" y="7802"/>
                  </a:cubicBezTo>
                  <a:cubicBezTo>
                    <a:pt x="4590" y="6737"/>
                    <a:pt x="4524" y="7114"/>
                    <a:pt x="5458" y="6622"/>
                  </a:cubicBezTo>
                  <a:cubicBezTo>
                    <a:pt x="6393" y="6131"/>
                    <a:pt x="6065" y="5131"/>
                    <a:pt x="6065" y="5131"/>
                  </a:cubicBezTo>
                  <a:lnTo>
                    <a:pt x="6065" y="5131"/>
                  </a:lnTo>
                  <a:cubicBezTo>
                    <a:pt x="6018" y="5257"/>
                    <a:pt x="5955" y="5443"/>
                    <a:pt x="5442" y="5443"/>
                  </a:cubicBezTo>
                  <a:cubicBezTo>
                    <a:pt x="5421" y="5443"/>
                    <a:pt x="5399" y="5443"/>
                    <a:pt x="5376" y="5442"/>
                  </a:cubicBezTo>
                  <a:cubicBezTo>
                    <a:pt x="5340" y="5437"/>
                    <a:pt x="5304" y="5435"/>
                    <a:pt x="5269" y="5435"/>
                  </a:cubicBezTo>
                  <a:cubicBezTo>
                    <a:pt x="4932" y="5435"/>
                    <a:pt x="4623" y="5640"/>
                    <a:pt x="4475" y="5967"/>
                  </a:cubicBezTo>
                  <a:cubicBezTo>
                    <a:pt x="4409" y="6081"/>
                    <a:pt x="4311" y="6180"/>
                    <a:pt x="4213" y="6245"/>
                  </a:cubicBezTo>
                  <a:cubicBezTo>
                    <a:pt x="4541" y="5917"/>
                    <a:pt x="4606" y="5147"/>
                    <a:pt x="4704" y="4508"/>
                  </a:cubicBezTo>
                  <a:cubicBezTo>
                    <a:pt x="4803" y="3868"/>
                    <a:pt x="5098" y="4065"/>
                    <a:pt x="5672" y="3688"/>
                  </a:cubicBezTo>
                  <a:cubicBezTo>
                    <a:pt x="6229" y="3295"/>
                    <a:pt x="5934" y="2803"/>
                    <a:pt x="5868" y="2656"/>
                  </a:cubicBezTo>
                  <a:cubicBezTo>
                    <a:pt x="5835" y="2524"/>
                    <a:pt x="5852" y="2361"/>
                    <a:pt x="5885" y="2229"/>
                  </a:cubicBezTo>
                  <a:lnTo>
                    <a:pt x="5885" y="2229"/>
                  </a:lnTo>
                  <a:cubicBezTo>
                    <a:pt x="5885" y="2230"/>
                    <a:pt x="5851" y="2344"/>
                    <a:pt x="5458" y="2393"/>
                  </a:cubicBezTo>
                  <a:cubicBezTo>
                    <a:pt x="5147" y="2426"/>
                    <a:pt x="4901" y="2672"/>
                    <a:pt x="4852" y="2967"/>
                  </a:cubicBezTo>
                  <a:cubicBezTo>
                    <a:pt x="4852" y="3129"/>
                    <a:pt x="4751" y="3303"/>
                    <a:pt x="4605" y="3303"/>
                  </a:cubicBezTo>
                  <a:cubicBezTo>
                    <a:pt x="4575" y="3303"/>
                    <a:pt x="4542" y="3296"/>
                    <a:pt x="4508" y="3278"/>
                  </a:cubicBezTo>
                  <a:cubicBezTo>
                    <a:pt x="4327" y="3180"/>
                    <a:pt x="4393" y="2885"/>
                    <a:pt x="4393" y="2885"/>
                  </a:cubicBezTo>
                  <a:cubicBezTo>
                    <a:pt x="4606" y="2295"/>
                    <a:pt x="5180" y="2524"/>
                    <a:pt x="5622" y="1836"/>
                  </a:cubicBezTo>
                  <a:cubicBezTo>
                    <a:pt x="6032" y="1230"/>
                    <a:pt x="5475" y="590"/>
                    <a:pt x="5278" y="410"/>
                  </a:cubicBezTo>
                  <a:cubicBezTo>
                    <a:pt x="5163" y="312"/>
                    <a:pt x="5147" y="131"/>
                    <a:pt x="52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 name="Google Shape;2777;p2"/>
            <p:cNvSpPr/>
            <p:nvPr/>
          </p:nvSpPr>
          <p:spPr>
            <a:xfrm>
              <a:off x="2169825" y="2907475"/>
              <a:ext cx="69700" cy="204100"/>
            </a:xfrm>
            <a:custGeom>
              <a:avLst/>
              <a:gdLst/>
              <a:ahLst/>
              <a:cxnLst/>
              <a:rect l="l" t="t" r="r" b="b"/>
              <a:pathLst>
                <a:path w="2788" h="8164" extrusionOk="0">
                  <a:moveTo>
                    <a:pt x="689" y="1"/>
                  </a:moveTo>
                  <a:cubicBezTo>
                    <a:pt x="689" y="1"/>
                    <a:pt x="66" y="181"/>
                    <a:pt x="197" y="1083"/>
                  </a:cubicBezTo>
                  <a:cubicBezTo>
                    <a:pt x="296" y="1574"/>
                    <a:pt x="558" y="2017"/>
                    <a:pt x="919" y="2361"/>
                  </a:cubicBezTo>
                  <a:cubicBezTo>
                    <a:pt x="1115" y="2574"/>
                    <a:pt x="1312" y="2738"/>
                    <a:pt x="1460" y="2902"/>
                  </a:cubicBezTo>
                  <a:cubicBezTo>
                    <a:pt x="1804" y="3279"/>
                    <a:pt x="2459" y="4131"/>
                    <a:pt x="2132" y="4984"/>
                  </a:cubicBezTo>
                  <a:cubicBezTo>
                    <a:pt x="2033" y="5197"/>
                    <a:pt x="1902" y="5410"/>
                    <a:pt x="1722" y="5574"/>
                  </a:cubicBezTo>
                  <a:cubicBezTo>
                    <a:pt x="1148" y="6082"/>
                    <a:pt x="755" y="6328"/>
                    <a:pt x="443" y="6754"/>
                  </a:cubicBezTo>
                  <a:cubicBezTo>
                    <a:pt x="148" y="7164"/>
                    <a:pt x="1" y="7655"/>
                    <a:pt x="17" y="8164"/>
                  </a:cubicBezTo>
                  <a:cubicBezTo>
                    <a:pt x="17" y="8000"/>
                    <a:pt x="83" y="6934"/>
                    <a:pt x="1214" y="6147"/>
                  </a:cubicBezTo>
                  <a:cubicBezTo>
                    <a:pt x="2509" y="5230"/>
                    <a:pt x="2787" y="4295"/>
                    <a:pt x="2345" y="2918"/>
                  </a:cubicBezTo>
                  <a:cubicBezTo>
                    <a:pt x="2279" y="2722"/>
                    <a:pt x="2197" y="2541"/>
                    <a:pt x="2099" y="2361"/>
                  </a:cubicBezTo>
                  <a:cubicBezTo>
                    <a:pt x="1476" y="1230"/>
                    <a:pt x="394" y="968"/>
                    <a:pt x="6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 name="Google Shape;2778;p2"/>
            <p:cNvSpPr/>
            <p:nvPr/>
          </p:nvSpPr>
          <p:spPr>
            <a:xfrm>
              <a:off x="1943225" y="3231400"/>
              <a:ext cx="227050" cy="157625"/>
            </a:xfrm>
            <a:custGeom>
              <a:avLst/>
              <a:gdLst/>
              <a:ahLst/>
              <a:cxnLst/>
              <a:rect l="l" t="t" r="r" b="b"/>
              <a:pathLst>
                <a:path w="9082" h="6305" extrusionOk="0">
                  <a:moveTo>
                    <a:pt x="2006" y="1"/>
                  </a:moveTo>
                  <a:cubicBezTo>
                    <a:pt x="1093" y="1"/>
                    <a:pt x="82" y="653"/>
                    <a:pt x="49" y="1845"/>
                  </a:cubicBezTo>
                  <a:cubicBezTo>
                    <a:pt x="0" y="2714"/>
                    <a:pt x="476" y="3517"/>
                    <a:pt x="1246" y="3927"/>
                  </a:cubicBezTo>
                  <a:cubicBezTo>
                    <a:pt x="1740" y="4184"/>
                    <a:pt x="2291" y="4286"/>
                    <a:pt x="2857" y="4286"/>
                  </a:cubicBezTo>
                  <a:cubicBezTo>
                    <a:pt x="3192" y="4286"/>
                    <a:pt x="3533" y="4250"/>
                    <a:pt x="3869" y="4189"/>
                  </a:cubicBezTo>
                  <a:cubicBezTo>
                    <a:pt x="4754" y="3960"/>
                    <a:pt x="5573" y="3615"/>
                    <a:pt x="6393" y="3419"/>
                  </a:cubicBezTo>
                  <a:cubicBezTo>
                    <a:pt x="6594" y="3365"/>
                    <a:pt x="6800" y="3339"/>
                    <a:pt x="7002" y="3339"/>
                  </a:cubicBezTo>
                  <a:cubicBezTo>
                    <a:pt x="7611" y="3339"/>
                    <a:pt x="8192" y="3578"/>
                    <a:pt x="8524" y="4058"/>
                  </a:cubicBezTo>
                  <a:cubicBezTo>
                    <a:pt x="8966" y="4632"/>
                    <a:pt x="8999" y="5566"/>
                    <a:pt x="8458" y="5976"/>
                  </a:cubicBezTo>
                  <a:cubicBezTo>
                    <a:pt x="8248" y="6129"/>
                    <a:pt x="7995" y="6200"/>
                    <a:pt x="7751" y="6200"/>
                  </a:cubicBezTo>
                  <a:cubicBezTo>
                    <a:pt x="7367" y="6200"/>
                    <a:pt x="7002" y="6024"/>
                    <a:pt x="6852" y="5713"/>
                  </a:cubicBezTo>
                  <a:cubicBezTo>
                    <a:pt x="6540" y="5222"/>
                    <a:pt x="6786" y="4566"/>
                    <a:pt x="7245" y="4451"/>
                  </a:cubicBezTo>
                  <a:cubicBezTo>
                    <a:pt x="7341" y="4413"/>
                    <a:pt x="7439" y="4394"/>
                    <a:pt x="7536" y="4394"/>
                  </a:cubicBezTo>
                  <a:cubicBezTo>
                    <a:pt x="7771" y="4394"/>
                    <a:pt x="7996" y="4505"/>
                    <a:pt x="8147" y="4714"/>
                  </a:cubicBezTo>
                  <a:cubicBezTo>
                    <a:pt x="8245" y="4877"/>
                    <a:pt x="8245" y="5091"/>
                    <a:pt x="8180" y="5287"/>
                  </a:cubicBezTo>
                  <a:cubicBezTo>
                    <a:pt x="8167" y="5313"/>
                    <a:pt x="8114" y="5389"/>
                    <a:pt x="8067" y="5389"/>
                  </a:cubicBezTo>
                  <a:cubicBezTo>
                    <a:pt x="8055" y="5389"/>
                    <a:pt x="8043" y="5383"/>
                    <a:pt x="8032" y="5369"/>
                  </a:cubicBezTo>
                  <a:cubicBezTo>
                    <a:pt x="7966" y="5304"/>
                    <a:pt x="8032" y="4959"/>
                    <a:pt x="7655" y="4910"/>
                  </a:cubicBezTo>
                  <a:cubicBezTo>
                    <a:pt x="7641" y="4908"/>
                    <a:pt x="7627" y="4907"/>
                    <a:pt x="7614" y="4907"/>
                  </a:cubicBezTo>
                  <a:cubicBezTo>
                    <a:pt x="7285" y="4907"/>
                    <a:pt x="7177" y="5473"/>
                    <a:pt x="7508" y="5615"/>
                  </a:cubicBezTo>
                  <a:cubicBezTo>
                    <a:pt x="7578" y="5646"/>
                    <a:pt x="7651" y="5661"/>
                    <a:pt x="7722" y="5661"/>
                  </a:cubicBezTo>
                  <a:cubicBezTo>
                    <a:pt x="7952" y="5661"/>
                    <a:pt x="8166" y="5512"/>
                    <a:pt x="8229" y="5287"/>
                  </a:cubicBezTo>
                  <a:lnTo>
                    <a:pt x="8229" y="5271"/>
                  </a:lnTo>
                  <a:cubicBezTo>
                    <a:pt x="8245" y="5254"/>
                    <a:pt x="8245" y="5238"/>
                    <a:pt x="8245" y="5222"/>
                  </a:cubicBezTo>
                  <a:lnTo>
                    <a:pt x="8245" y="5205"/>
                  </a:lnTo>
                  <a:cubicBezTo>
                    <a:pt x="8278" y="5091"/>
                    <a:pt x="8262" y="4959"/>
                    <a:pt x="8229" y="4828"/>
                  </a:cubicBezTo>
                  <a:cubicBezTo>
                    <a:pt x="8116" y="4516"/>
                    <a:pt x="7824" y="4328"/>
                    <a:pt x="7510" y="4328"/>
                  </a:cubicBezTo>
                  <a:cubicBezTo>
                    <a:pt x="7411" y="4328"/>
                    <a:pt x="7310" y="4347"/>
                    <a:pt x="7212" y="4386"/>
                  </a:cubicBezTo>
                  <a:cubicBezTo>
                    <a:pt x="6721" y="4500"/>
                    <a:pt x="6426" y="5205"/>
                    <a:pt x="6770" y="5746"/>
                  </a:cubicBezTo>
                  <a:cubicBezTo>
                    <a:pt x="6942" y="6101"/>
                    <a:pt x="7352" y="6305"/>
                    <a:pt x="7775" y="6305"/>
                  </a:cubicBezTo>
                  <a:cubicBezTo>
                    <a:pt x="8037" y="6305"/>
                    <a:pt x="8305" y="6227"/>
                    <a:pt x="8524" y="6058"/>
                  </a:cubicBezTo>
                  <a:cubicBezTo>
                    <a:pt x="8966" y="5730"/>
                    <a:pt x="9081" y="5123"/>
                    <a:pt x="8934" y="4566"/>
                  </a:cubicBezTo>
                  <a:cubicBezTo>
                    <a:pt x="8835" y="4025"/>
                    <a:pt x="8475" y="3156"/>
                    <a:pt x="7212" y="2878"/>
                  </a:cubicBezTo>
                  <a:cubicBezTo>
                    <a:pt x="7067" y="2845"/>
                    <a:pt x="6919" y="2830"/>
                    <a:pt x="6768" y="2830"/>
                  </a:cubicBezTo>
                  <a:cubicBezTo>
                    <a:pt x="5438" y="2830"/>
                    <a:pt x="3898" y="3968"/>
                    <a:pt x="2323" y="3968"/>
                  </a:cubicBezTo>
                  <a:cubicBezTo>
                    <a:pt x="2101" y="3968"/>
                    <a:pt x="1879" y="3946"/>
                    <a:pt x="1656" y="3894"/>
                  </a:cubicBezTo>
                  <a:cubicBezTo>
                    <a:pt x="1557" y="3861"/>
                    <a:pt x="1459" y="3845"/>
                    <a:pt x="1377" y="3812"/>
                  </a:cubicBezTo>
                  <a:cubicBezTo>
                    <a:pt x="1361" y="3796"/>
                    <a:pt x="1344" y="3779"/>
                    <a:pt x="1312" y="3779"/>
                  </a:cubicBezTo>
                  <a:cubicBezTo>
                    <a:pt x="607" y="3402"/>
                    <a:pt x="164" y="2648"/>
                    <a:pt x="181" y="1845"/>
                  </a:cubicBezTo>
                  <a:cubicBezTo>
                    <a:pt x="203" y="727"/>
                    <a:pt x="1174" y="95"/>
                    <a:pt x="2045" y="95"/>
                  </a:cubicBezTo>
                  <a:cubicBezTo>
                    <a:pt x="2464" y="95"/>
                    <a:pt x="2859" y="241"/>
                    <a:pt x="3115" y="550"/>
                  </a:cubicBezTo>
                  <a:cubicBezTo>
                    <a:pt x="3574" y="993"/>
                    <a:pt x="3541" y="1763"/>
                    <a:pt x="3033" y="2156"/>
                  </a:cubicBezTo>
                  <a:cubicBezTo>
                    <a:pt x="2951" y="2222"/>
                    <a:pt x="2869" y="2255"/>
                    <a:pt x="2770" y="2288"/>
                  </a:cubicBezTo>
                  <a:cubicBezTo>
                    <a:pt x="2699" y="2307"/>
                    <a:pt x="2627" y="2316"/>
                    <a:pt x="2556" y="2316"/>
                  </a:cubicBezTo>
                  <a:cubicBezTo>
                    <a:pt x="2385" y="2316"/>
                    <a:pt x="2221" y="2261"/>
                    <a:pt x="2082" y="2156"/>
                  </a:cubicBezTo>
                  <a:cubicBezTo>
                    <a:pt x="1951" y="2058"/>
                    <a:pt x="1902" y="1911"/>
                    <a:pt x="1934" y="1763"/>
                  </a:cubicBezTo>
                  <a:lnTo>
                    <a:pt x="1934" y="1763"/>
                  </a:lnTo>
                  <a:cubicBezTo>
                    <a:pt x="2007" y="1846"/>
                    <a:pt x="2106" y="1890"/>
                    <a:pt x="2206" y="1890"/>
                  </a:cubicBezTo>
                  <a:cubicBezTo>
                    <a:pt x="2264" y="1890"/>
                    <a:pt x="2323" y="1875"/>
                    <a:pt x="2377" y="1845"/>
                  </a:cubicBezTo>
                  <a:cubicBezTo>
                    <a:pt x="2607" y="1714"/>
                    <a:pt x="2541" y="1304"/>
                    <a:pt x="2230" y="1222"/>
                  </a:cubicBezTo>
                  <a:cubicBezTo>
                    <a:pt x="2198" y="1213"/>
                    <a:pt x="2166" y="1208"/>
                    <a:pt x="2135" y="1208"/>
                  </a:cubicBezTo>
                  <a:cubicBezTo>
                    <a:pt x="1798" y="1208"/>
                    <a:pt x="1528" y="1751"/>
                    <a:pt x="1918" y="2156"/>
                  </a:cubicBezTo>
                  <a:cubicBezTo>
                    <a:pt x="2064" y="2315"/>
                    <a:pt x="2274" y="2401"/>
                    <a:pt x="2486" y="2401"/>
                  </a:cubicBezTo>
                  <a:cubicBezTo>
                    <a:pt x="2560" y="2401"/>
                    <a:pt x="2633" y="2391"/>
                    <a:pt x="2705" y="2370"/>
                  </a:cubicBezTo>
                  <a:cubicBezTo>
                    <a:pt x="2738" y="2370"/>
                    <a:pt x="2770" y="2353"/>
                    <a:pt x="2803" y="2337"/>
                  </a:cubicBezTo>
                  <a:lnTo>
                    <a:pt x="2869" y="2320"/>
                  </a:lnTo>
                  <a:lnTo>
                    <a:pt x="2902" y="2304"/>
                  </a:lnTo>
                  <a:cubicBezTo>
                    <a:pt x="3049" y="2238"/>
                    <a:pt x="3180" y="2140"/>
                    <a:pt x="3279" y="2009"/>
                  </a:cubicBezTo>
                  <a:cubicBezTo>
                    <a:pt x="3606" y="1534"/>
                    <a:pt x="3557" y="911"/>
                    <a:pt x="3164" y="501"/>
                  </a:cubicBezTo>
                  <a:cubicBezTo>
                    <a:pt x="2891" y="163"/>
                    <a:pt x="2461" y="1"/>
                    <a:pt x="200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9" name="Google Shape;2779;p2"/>
            <p:cNvSpPr/>
            <p:nvPr/>
          </p:nvSpPr>
          <p:spPr>
            <a:xfrm>
              <a:off x="1981750" y="3320875"/>
              <a:ext cx="161475" cy="92300"/>
            </a:xfrm>
            <a:custGeom>
              <a:avLst/>
              <a:gdLst/>
              <a:ahLst/>
              <a:cxnLst/>
              <a:rect l="l" t="t" r="r" b="b"/>
              <a:pathLst>
                <a:path w="6459" h="3692" extrusionOk="0">
                  <a:moveTo>
                    <a:pt x="5518" y="1"/>
                  </a:moveTo>
                  <a:cubicBezTo>
                    <a:pt x="5267" y="1"/>
                    <a:pt x="4968" y="44"/>
                    <a:pt x="4622" y="167"/>
                  </a:cubicBezTo>
                  <a:cubicBezTo>
                    <a:pt x="3778" y="468"/>
                    <a:pt x="2590" y="1022"/>
                    <a:pt x="1422" y="1022"/>
                  </a:cubicBezTo>
                  <a:cubicBezTo>
                    <a:pt x="936" y="1022"/>
                    <a:pt x="453" y="926"/>
                    <a:pt x="0" y="676"/>
                  </a:cubicBezTo>
                  <a:lnTo>
                    <a:pt x="0" y="676"/>
                  </a:lnTo>
                  <a:cubicBezTo>
                    <a:pt x="0" y="676"/>
                    <a:pt x="566" y="1334"/>
                    <a:pt x="1344" y="1334"/>
                  </a:cubicBezTo>
                  <a:cubicBezTo>
                    <a:pt x="1371" y="1334"/>
                    <a:pt x="1399" y="1333"/>
                    <a:pt x="1426" y="1331"/>
                  </a:cubicBezTo>
                  <a:cubicBezTo>
                    <a:pt x="1950" y="1295"/>
                    <a:pt x="2175" y="1158"/>
                    <a:pt x="2310" y="1158"/>
                  </a:cubicBezTo>
                  <a:cubicBezTo>
                    <a:pt x="2357" y="1158"/>
                    <a:pt x="2392" y="1174"/>
                    <a:pt x="2426" y="1216"/>
                  </a:cubicBezTo>
                  <a:cubicBezTo>
                    <a:pt x="2489" y="1305"/>
                    <a:pt x="2387" y="1364"/>
                    <a:pt x="2239" y="1364"/>
                  </a:cubicBezTo>
                  <a:cubicBezTo>
                    <a:pt x="2195" y="1364"/>
                    <a:pt x="2147" y="1359"/>
                    <a:pt x="2098" y="1348"/>
                  </a:cubicBezTo>
                  <a:cubicBezTo>
                    <a:pt x="2045" y="1330"/>
                    <a:pt x="1990" y="1321"/>
                    <a:pt x="1936" y="1321"/>
                  </a:cubicBezTo>
                  <a:cubicBezTo>
                    <a:pt x="1839" y="1321"/>
                    <a:pt x="1746" y="1350"/>
                    <a:pt x="1672" y="1413"/>
                  </a:cubicBezTo>
                  <a:cubicBezTo>
                    <a:pt x="1494" y="1575"/>
                    <a:pt x="1714" y="2086"/>
                    <a:pt x="1345" y="2086"/>
                  </a:cubicBezTo>
                  <a:cubicBezTo>
                    <a:pt x="1340" y="2086"/>
                    <a:pt x="1334" y="2085"/>
                    <a:pt x="1328" y="2085"/>
                  </a:cubicBezTo>
                  <a:lnTo>
                    <a:pt x="1328" y="2085"/>
                  </a:lnTo>
                  <a:cubicBezTo>
                    <a:pt x="1328" y="2085"/>
                    <a:pt x="1612" y="2452"/>
                    <a:pt x="2036" y="2452"/>
                  </a:cubicBezTo>
                  <a:cubicBezTo>
                    <a:pt x="2179" y="2452"/>
                    <a:pt x="2338" y="2410"/>
                    <a:pt x="2508" y="2298"/>
                  </a:cubicBezTo>
                  <a:cubicBezTo>
                    <a:pt x="3180" y="1872"/>
                    <a:pt x="2819" y="1364"/>
                    <a:pt x="3065" y="1233"/>
                  </a:cubicBezTo>
                  <a:cubicBezTo>
                    <a:pt x="3107" y="1211"/>
                    <a:pt x="3148" y="1201"/>
                    <a:pt x="3185" y="1201"/>
                  </a:cubicBezTo>
                  <a:cubicBezTo>
                    <a:pt x="3371" y="1201"/>
                    <a:pt x="3488" y="1441"/>
                    <a:pt x="3311" y="1659"/>
                  </a:cubicBezTo>
                  <a:cubicBezTo>
                    <a:pt x="3082" y="1938"/>
                    <a:pt x="2213" y="2888"/>
                    <a:pt x="3557" y="3692"/>
                  </a:cubicBezTo>
                  <a:cubicBezTo>
                    <a:pt x="3557" y="3692"/>
                    <a:pt x="3377" y="3233"/>
                    <a:pt x="3737" y="3085"/>
                  </a:cubicBezTo>
                  <a:cubicBezTo>
                    <a:pt x="4098" y="2921"/>
                    <a:pt x="4819" y="2692"/>
                    <a:pt x="4721" y="2200"/>
                  </a:cubicBezTo>
                  <a:cubicBezTo>
                    <a:pt x="4622" y="1692"/>
                    <a:pt x="4245" y="954"/>
                    <a:pt x="4852" y="495"/>
                  </a:cubicBezTo>
                  <a:cubicBezTo>
                    <a:pt x="5198" y="236"/>
                    <a:pt x="5499" y="134"/>
                    <a:pt x="5801" y="134"/>
                  </a:cubicBezTo>
                  <a:cubicBezTo>
                    <a:pt x="6014" y="134"/>
                    <a:pt x="6228" y="184"/>
                    <a:pt x="6458" y="266"/>
                  </a:cubicBezTo>
                  <a:cubicBezTo>
                    <a:pt x="6458" y="266"/>
                    <a:pt x="6135" y="1"/>
                    <a:pt x="551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 name="Google Shape;2780;p2"/>
            <p:cNvSpPr/>
            <p:nvPr/>
          </p:nvSpPr>
          <p:spPr>
            <a:xfrm>
              <a:off x="2011650" y="3228800"/>
              <a:ext cx="90175" cy="63075"/>
            </a:xfrm>
            <a:custGeom>
              <a:avLst/>
              <a:gdLst/>
              <a:ahLst/>
              <a:cxnLst/>
              <a:rect l="l" t="t" r="r" b="b"/>
              <a:pathLst>
                <a:path w="3607" h="2523" extrusionOk="0">
                  <a:moveTo>
                    <a:pt x="1101" y="1"/>
                  </a:moveTo>
                  <a:cubicBezTo>
                    <a:pt x="505" y="1"/>
                    <a:pt x="1" y="130"/>
                    <a:pt x="1" y="130"/>
                  </a:cubicBezTo>
                  <a:cubicBezTo>
                    <a:pt x="1" y="130"/>
                    <a:pt x="951" y="195"/>
                    <a:pt x="1197" y="556"/>
                  </a:cubicBezTo>
                  <a:cubicBezTo>
                    <a:pt x="1361" y="736"/>
                    <a:pt x="1427" y="1015"/>
                    <a:pt x="1345" y="1261"/>
                  </a:cubicBezTo>
                  <a:cubicBezTo>
                    <a:pt x="1296" y="1490"/>
                    <a:pt x="1181" y="2146"/>
                    <a:pt x="2213" y="2162"/>
                  </a:cubicBezTo>
                  <a:cubicBezTo>
                    <a:pt x="3246" y="2162"/>
                    <a:pt x="3082" y="2523"/>
                    <a:pt x="3082" y="2523"/>
                  </a:cubicBezTo>
                  <a:cubicBezTo>
                    <a:pt x="3082" y="2523"/>
                    <a:pt x="3607" y="1769"/>
                    <a:pt x="2738" y="621"/>
                  </a:cubicBezTo>
                  <a:cubicBezTo>
                    <a:pt x="2364" y="125"/>
                    <a:pt x="1688" y="1"/>
                    <a:pt x="110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 name="Google Shape;2781;p2"/>
            <p:cNvSpPr/>
            <p:nvPr/>
          </p:nvSpPr>
          <p:spPr>
            <a:xfrm>
              <a:off x="1976000" y="3162375"/>
              <a:ext cx="57000" cy="66800"/>
            </a:xfrm>
            <a:custGeom>
              <a:avLst/>
              <a:gdLst/>
              <a:ahLst/>
              <a:cxnLst/>
              <a:rect l="l" t="t" r="r" b="b"/>
              <a:pathLst>
                <a:path w="2280" h="2672" extrusionOk="0">
                  <a:moveTo>
                    <a:pt x="1132" y="0"/>
                  </a:moveTo>
                  <a:cubicBezTo>
                    <a:pt x="837" y="164"/>
                    <a:pt x="755" y="689"/>
                    <a:pt x="820" y="1410"/>
                  </a:cubicBezTo>
                  <a:cubicBezTo>
                    <a:pt x="886" y="2147"/>
                    <a:pt x="1" y="2606"/>
                    <a:pt x="1" y="2606"/>
                  </a:cubicBezTo>
                  <a:cubicBezTo>
                    <a:pt x="591" y="2410"/>
                    <a:pt x="1771" y="2672"/>
                    <a:pt x="2017" y="2000"/>
                  </a:cubicBezTo>
                  <a:cubicBezTo>
                    <a:pt x="2279" y="1344"/>
                    <a:pt x="1640" y="918"/>
                    <a:pt x="1279" y="721"/>
                  </a:cubicBezTo>
                  <a:cubicBezTo>
                    <a:pt x="919" y="525"/>
                    <a:pt x="1132" y="0"/>
                    <a:pt x="11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2" name="Google Shape;2782;p2"/>
            <p:cNvSpPr/>
            <p:nvPr/>
          </p:nvSpPr>
          <p:spPr>
            <a:xfrm>
              <a:off x="1891600" y="3191450"/>
              <a:ext cx="79925" cy="107400"/>
            </a:xfrm>
            <a:custGeom>
              <a:avLst/>
              <a:gdLst/>
              <a:ahLst/>
              <a:cxnLst/>
              <a:rect l="l" t="t" r="r" b="b"/>
              <a:pathLst>
                <a:path w="3197" h="4296" extrusionOk="0">
                  <a:moveTo>
                    <a:pt x="2803" y="1"/>
                  </a:moveTo>
                  <a:lnTo>
                    <a:pt x="2803" y="1"/>
                  </a:lnTo>
                  <a:cubicBezTo>
                    <a:pt x="2725" y="79"/>
                    <a:pt x="2606" y="126"/>
                    <a:pt x="2487" y="126"/>
                  </a:cubicBezTo>
                  <a:cubicBezTo>
                    <a:pt x="2455" y="126"/>
                    <a:pt x="2424" y="122"/>
                    <a:pt x="2393" y="116"/>
                  </a:cubicBezTo>
                  <a:cubicBezTo>
                    <a:pt x="2339" y="105"/>
                    <a:pt x="2261" y="96"/>
                    <a:pt x="2170" y="96"/>
                  </a:cubicBezTo>
                  <a:cubicBezTo>
                    <a:pt x="1853" y="96"/>
                    <a:pt x="1382" y="201"/>
                    <a:pt x="1229" y="673"/>
                  </a:cubicBezTo>
                  <a:cubicBezTo>
                    <a:pt x="1049" y="1296"/>
                    <a:pt x="1197" y="1689"/>
                    <a:pt x="1410" y="1869"/>
                  </a:cubicBezTo>
                  <a:cubicBezTo>
                    <a:pt x="1623" y="2066"/>
                    <a:pt x="1623" y="2427"/>
                    <a:pt x="1475" y="2492"/>
                  </a:cubicBezTo>
                  <a:cubicBezTo>
                    <a:pt x="1441" y="2509"/>
                    <a:pt x="1406" y="2517"/>
                    <a:pt x="1372" y="2517"/>
                  </a:cubicBezTo>
                  <a:cubicBezTo>
                    <a:pt x="1209" y="2517"/>
                    <a:pt x="1066" y="2343"/>
                    <a:pt x="1147" y="2181"/>
                  </a:cubicBezTo>
                  <a:cubicBezTo>
                    <a:pt x="1235" y="1946"/>
                    <a:pt x="1048" y="1712"/>
                    <a:pt x="820" y="1712"/>
                  </a:cubicBezTo>
                  <a:cubicBezTo>
                    <a:pt x="793" y="1712"/>
                    <a:pt x="765" y="1715"/>
                    <a:pt x="738" y="1722"/>
                  </a:cubicBezTo>
                  <a:cubicBezTo>
                    <a:pt x="677" y="1729"/>
                    <a:pt x="623" y="1734"/>
                    <a:pt x="575" y="1734"/>
                  </a:cubicBezTo>
                  <a:cubicBezTo>
                    <a:pt x="413" y="1734"/>
                    <a:pt x="317" y="1688"/>
                    <a:pt x="279" y="1574"/>
                  </a:cubicBezTo>
                  <a:lnTo>
                    <a:pt x="279" y="1574"/>
                  </a:lnTo>
                  <a:cubicBezTo>
                    <a:pt x="279" y="1575"/>
                    <a:pt x="0" y="2476"/>
                    <a:pt x="688" y="2919"/>
                  </a:cubicBezTo>
                  <a:cubicBezTo>
                    <a:pt x="1377" y="3345"/>
                    <a:pt x="1754" y="4033"/>
                    <a:pt x="2131" y="4295"/>
                  </a:cubicBezTo>
                  <a:cubicBezTo>
                    <a:pt x="2131" y="4295"/>
                    <a:pt x="1541" y="3345"/>
                    <a:pt x="2098" y="2476"/>
                  </a:cubicBezTo>
                  <a:cubicBezTo>
                    <a:pt x="2655" y="1607"/>
                    <a:pt x="3196" y="1329"/>
                    <a:pt x="28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 name="Google Shape;2783;p2"/>
            <p:cNvSpPr/>
            <p:nvPr/>
          </p:nvSpPr>
          <p:spPr>
            <a:xfrm>
              <a:off x="1786675" y="3032400"/>
              <a:ext cx="202875" cy="202925"/>
            </a:xfrm>
            <a:custGeom>
              <a:avLst/>
              <a:gdLst/>
              <a:ahLst/>
              <a:cxnLst/>
              <a:rect l="l" t="t" r="r" b="b"/>
              <a:pathLst>
                <a:path w="8115" h="8117" extrusionOk="0">
                  <a:moveTo>
                    <a:pt x="2373" y="0"/>
                  </a:moveTo>
                  <a:cubicBezTo>
                    <a:pt x="2277" y="0"/>
                    <a:pt x="2179" y="7"/>
                    <a:pt x="2083" y="19"/>
                  </a:cubicBezTo>
                  <a:cubicBezTo>
                    <a:pt x="771" y="167"/>
                    <a:pt x="1" y="1986"/>
                    <a:pt x="788" y="3249"/>
                  </a:cubicBezTo>
                  <a:cubicBezTo>
                    <a:pt x="1391" y="4206"/>
                    <a:pt x="2458" y="4488"/>
                    <a:pt x="3429" y="4488"/>
                  </a:cubicBezTo>
                  <a:cubicBezTo>
                    <a:pt x="3539" y="4488"/>
                    <a:pt x="3648" y="4485"/>
                    <a:pt x="3754" y="4478"/>
                  </a:cubicBezTo>
                  <a:cubicBezTo>
                    <a:pt x="3968" y="4478"/>
                    <a:pt x="4197" y="4445"/>
                    <a:pt x="4459" y="4412"/>
                  </a:cubicBezTo>
                  <a:cubicBezTo>
                    <a:pt x="4459" y="4412"/>
                    <a:pt x="4665" y="4378"/>
                    <a:pt x="4972" y="4378"/>
                  </a:cubicBezTo>
                  <a:cubicBezTo>
                    <a:pt x="5455" y="4378"/>
                    <a:pt x="6189" y="4463"/>
                    <a:pt x="6770" y="4904"/>
                  </a:cubicBezTo>
                  <a:cubicBezTo>
                    <a:pt x="7164" y="5248"/>
                    <a:pt x="7426" y="5724"/>
                    <a:pt x="7524" y="6232"/>
                  </a:cubicBezTo>
                  <a:cubicBezTo>
                    <a:pt x="7524" y="6232"/>
                    <a:pt x="7688" y="7428"/>
                    <a:pt x="7115" y="8084"/>
                  </a:cubicBezTo>
                  <a:cubicBezTo>
                    <a:pt x="7098" y="8084"/>
                    <a:pt x="7082" y="8100"/>
                    <a:pt x="7082" y="8117"/>
                  </a:cubicBezTo>
                  <a:cubicBezTo>
                    <a:pt x="7082" y="8117"/>
                    <a:pt x="8115" y="7576"/>
                    <a:pt x="7983" y="5986"/>
                  </a:cubicBezTo>
                  <a:cubicBezTo>
                    <a:pt x="7888" y="4670"/>
                    <a:pt x="6827" y="4016"/>
                    <a:pt x="5488" y="4016"/>
                  </a:cubicBezTo>
                  <a:cubicBezTo>
                    <a:pt x="5210" y="4016"/>
                    <a:pt x="4919" y="4044"/>
                    <a:pt x="4623" y="4101"/>
                  </a:cubicBezTo>
                  <a:cubicBezTo>
                    <a:pt x="4114" y="4201"/>
                    <a:pt x="3661" y="4251"/>
                    <a:pt x="3254" y="4251"/>
                  </a:cubicBezTo>
                  <a:cubicBezTo>
                    <a:pt x="2731" y="4251"/>
                    <a:pt x="2282" y="4168"/>
                    <a:pt x="1886" y="4003"/>
                  </a:cubicBezTo>
                  <a:cubicBezTo>
                    <a:pt x="1492" y="3822"/>
                    <a:pt x="1165" y="3527"/>
                    <a:pt x="935" y="3150"/>
                  </a:cubicBezTo>
                  <a:cubicBezTo>
                    <a:pt x="214" y="2003"/>
                    <a:pt x="902" y="315"/>
                    <a:pt x="2115" y="167"/>
                  </a:cubicBezTo>
                  <a:cubicBezTo>
                    <a:pt x="2214" y="153"/>
                    <a:pt x="2313" y="145"/>
                    <a:pt x="2413" y="145"/>
                  </a:cubicBezTo>
                  <a:cubicBezTo>
                    <a:pt x="2878" y="145"/>
                    <a:pt x="3337" y="305"/>
                    <a:pt x="3607" y="642"/>
                  </a:cubicBezTo>
                  <a:cubicBezTo>
                    <a:pt x="3886" y="1036"/>
                    <a:pt x="3935" y="1560"/>
                    <a:pt x="3738" y="2003"/>
                  </a:cubicBezTo>
                  <a:cubicBezTo>
                    <a:pt x="3580" y="2345"/>
                    <a:pt x="3254" y="2549"/>
                    <a:pt x="2902" y="2549"/>
                  </a:cubicBezTo>
                  <a:cubicBezTo>
                    <a:pt x="2816" y="2549"/>
                    <a:pt x="2727" y="2537"/>
                    <a:pt x="2640" y="2511"/>
                  </a:cubicBezTo>
                  <a:cubicBezTo>
                    <a:pt x="2214" y="2413"/>
                    <a:pt x="2033" y="1970"/>
                    <a:pt x="2378" y="1921"/>
                  </a:cubicBezTo>
                  <a:cubicBezTo>
                    <a:pt x="2787" y="1855"/>
                    <a:pt x="2853" y="1511"/>
                    <a:pt x="2705" y="1216"/>
                  </a:cubicBezTo>
                  <a:cubicBezTo>
                    <a:pt x="2652" y="1097"/>
                    <a:pt x="2521" y="1031"/>
                    <a:pt x="2379" y="1031"/>
                  </a:cubicBezTo>
                  <a:cubicBezTo>
                    <a:pt x="2169" y="1031"/>
                    <a:pt x="1935" y="1173"/>
                    <a:pt x="1886" y="1495"/>
                  </a:cubicBezTo>
                  <a:cubicBezTo>
                    <a:pt x="1820" y="1773"/>
                    <a:pt x="1902" y="2052"/>
                    <a:pt x="2083" y="2249"/>
                  </a:cubicBezTo>
                  <a:cubicBezTo>
                    <a:pt x="2258" y="2441"/>
                    <a:pt x="2591" y="2603"/>
                    <a:pt x="2934" y="2603"/>
                  </a:cubicBezTo>
                  <a:cubicBezTo>
                    <a:pt x="3264" y="2603"/>
                    <a:pt x="3603" y="2453"/>
                    <a:pt x="3820" y="2036"/>
                  </a:cubicBezTo>
                  <a:cubicBezTo>
                    <a:pt x="4049" y="1577"/>
                    <a:pt x="4000" y="1003"/>
                    <a:pt x="3705" y="577"/>
                  </a:cubicBezTo>
                  <a:cubicBezTo>
                    <a:pt x="3401" y="189"/>
                    <a:pt x="2897" y="0"/>
                    <a:pt x="23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 name="Google Shape;2784;p2"/>
            <p:cNvSpPr/>
            <p:nvPr/>
          </p:nvSpPr>
          <p:spPr>
            <a:xfrm>
              <a:off x="1819050" y="3148950"/>
              <a:ext cx="116825" cy="59325"/>
            </a:xfrm>
            <a:custGeom>
              <a:avLst/>
              <a:gdLst/>
              <a:ahLst/>
              <a:cxnLst/>
              <a:rect l="l" t="t" r="r" b="b"/>
              <a:pathLst>
                <a:path w="4673" h="2373" extrusionOk="0">
                  <a:moveTo>
                    <a:pt x="3587" y="1"/>
                  </a:moveTo>
                  <a:cubicBezTo>
                    <a:pt x="3291" y="1"/>
                    <a:pt x="2940" y="42"/>
                    <a:pt x="2541" y="160"/>
                  </a:cubicBezTo>
                  <a:cubicBezTo>
                    <a:pt x="1976" y="328"/>
                    <a:pt x="1497" y="391"/>
                    <a:pt x="1105" y="391"/>
                  </a:cubicBezTo>
                  <a:cubicBezTo>
                    <a:pt x="577" y="391"/>
                    <a:pt x="208" y="275"/>
                    <a:pt x="1" y="144"/>
                  </a:cubicBezTo>
                  <a:lnTo>
                    <a:pt x="1" y="144"/>
                  </a:lnTo>
                  <a:cubicBezTo>
                    <a:pt x="148" y="258"/>
                    <a:pt x="263" y="390"/>
                    <a:pt x="394" y="537"/>
                  </a:cubicBezTo>
                  <a:cubicBezTo>
                    <a:pt x="454" y="642"/>
                    <a:pt x="610" y="1393"/>
                    <a:pt x="1190" y="1393"/>
                  </a:cubicBezTo>
                  <a:cubicBezTo>
                    <a:pt x="1243" y="1393"/>
                    <a:pt x="1300" y="1387"/>
                    <a:pt x="1361" y="1373"/>
                  </a:cubicBezTo>
                  <a:cubicBezTo>
                    <a:pt x="2099" y="1226"/>
                    <a:pt x="1951" y="767"/>
                    <a:pt x="2427" y="619"/>
                  </a:cubicBezTo>
                  <a:cubicBezTo>
                    <a:pt x="2519" y="590"/>
                    <a:pt x="2598" y="578"/>
                    <a:pt x="2663" y="578"/>
                  </a:cubicBezTo>
                  <a:cubicBezTo>
                    <a:pt x="2932" y="578"/>
                    <a:pt x="2975" y="783"/>
                    <a:pt x="2869" y="849"/>
                  </a:cubicBezTo>
                  <a:cubicBezTo>
                    <a:pt x="2808" y="894"/>
                    <a:pt x="2754" y="908"/>
                    <a:pt x="2696" y="908"/>
                  </a:cubicBezTo>
                  <a:cubicBezTo>
                    <a:pt x="2629" y="908"/>
                    <a:pt x="2556" y="890"/>
                    <a:pt x="2459" y="881"/>
                  </a:cubicBezTo>
                  <a:cubicBezTo>
                    <a:pt x="2446" y="879"/>
                    <a:pt x="2430" y="877"/>
                    <a:pt x="2413" y="877"/>
                  </a:cubicBezTo>
                  <a:cubicBezTo>
                    <a:pt x="2219" y="877"/>
                    <a:pt x="1817" y="1047"/>
                    <a:pt x="1968" y="1439"/>
                  </a:cubicBezTo>
                  <a:cubicBezTo>
                    <a:pt x="2132" y="1881"/>
                    <a:pt x="2377" y="2242"/>
                    <a:pt x="2115" y="2373"/>
                  </a:cubicBezTo>
                  <a:cubicBezTo>
                    <a:pt x="2115" y="2373"/>
                    <a:pt x="3033" y="2373"/>
                    <a:pt x="3361" y="2111"/>
                  </a:cubicBezTo>
                  <a:cubicBezTo>
                    <a:pt x="3705" y="1865"/>
                    <a:pt x="3869" y="1406"/>
                    <a:pt x="3738" y="980"/>
                  </a:cubicBezTo>
                  <a:cubicBezTo>
                    <a:pt x="3625" y="500"/>
                    <a:pt x="3950" y="202"/>
                    <a:pt x="4430" y="202"/>
                  </a:cubicBezTo>
                  <a:cubicBezTo>
                    <a:pt x="4507" y="202"/>
                    <a:pt x="4588" y="210"/>
                    <a:pt x="4672" y="226"/>
                  </a:cubicBezTo>
                  <a:cubicBezTo>
                    <a:pt x="4672" y="226"/>
                    <a:pt x="4279" y="1"/>
                    <a:pt x="358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5" name="Google Shape;2785;p2"/>
            <p:cNvSpPr/>
            <p:nvPr/>
          </p:nvSpPr>
          <p:spPr>
            <a:xfrm>
              <a:off x="1848975" y="3039850"/>
              <a:ext cx="80750" cy="83700"/>
            </a:xfrm>
            <a:custGeom>
              <a:avLst/>
              <a:gdLst/>
              <a:ahLst/>
              <a:cxnLst/>
              <a:rect l="l" t="t" r="r" b="b"/>
              <a:pathLst>
                <a:path w="3230" h="3348" extrusionOk="0">
                  <a:moveTo>
                    <a:pt x="1262" y="0"/>
                  </a:moveTo>
                  <a:lnTo>
                    <a:pt x="1262" y="0"/>
                  </a:lnTo>
                  <a:cubicBezTo>
                    <a:pt x="1689" y="426"/>
                    <a:pt x="1836" y="1066"/>
                    <a:pt x="1639" y="1639"/>
                  </a:cubicBezTo>
                  <a:cubicBezTo>
                    <a:pt x="1410" y="2401"/>
                    <a:pt x="886" y="2601"/>
                    <a:pt x="436" y="2601"/>
                  </a:cubicBezTo>
                  <a:cubicBezTo>
                    <a:pt x="276" y="2601"/>
                    <a:pt x="125" y="2575"/>
                    <a:pt x="0" y="2541"/>
                  </a:cubicBezTo>
                  <a:lnTo>
                    <a:pt x="0" y="2541"/>
                  </a:lnTo>
                  <a:cubicBezTo>
                    <a:pt x="0" y="2541"/>
                    <a:pt x="229" y="3347"/>
                    <a:pt x="1008" y="3347"/>
                  </a:cubicBezTo>
                  <a:cubicBezTo>
                    <a:pt x="1037" y="3347"/>
                    <a:pt x="1068" y="3346"/>
                    <a:pt x="1099" y="3344"/>
                  </a:cubicBezTo>
                  <a:cubicBezTo>
                    <a:pt x="1951" y="3278"/>
                    <a:pt x="1902" y="2623"/>
                    <a:pt x="1885" y="2344"/>
                  </a:cubicBezTo>
                  <a:cubicBezTo>
                    <a:pt x="1869" y="2065"/>
                    <a:pt x="1869" y="1836"/>
                    <a:pt x="1967" y="1836"/>
                  </a:cubicBezTo>
                  <a:cubicBezTo>
                    <a:pt x="2082" y="1836"/>
                    <a:pt x="2115" y="1934"/>
                    <a:pt x="2049" y="2131"/>
                  </a:cubicBezTo>
                  <a:cubicBezTo>
                    <a:pt x="1984" y="2328"/>
                    <a:pt x="1836" y="2967"/>
                    <a:pt x="2934" y="3082"/>
                  </a:cubicBezTo>
                  <a:cubicBezTo>
                    <a:pt x="2787" y="2983"/>
                    <a:pt x="2754" y="2803"/>
                    <a:pt x="2869" y="2672"/>
                  </a:cubicBezTo>
                  <a:cubicBezTo>
                    <a:pt x="3000" y="2410"/>
                    <a:pt x="3229" y="1967"/>
                    <a:pt x="2492" y="1344"/>
                  </a:cubicBezTo>
                  <a:cubicBezTo>
                    <a:pt x="1771" y="721"/>
                    <a:pt x="1705" y="279"/>
                    <a:pt x="12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6" name="Google Shape;2786;p2"/>
            <p:cNvSpPr/>
            <p:nvPr/>
          </p:nvSpPr>
          <p:spPr>
            <a:xfrm>
              <a:off x="1765775" y="2920025"/>
              <a:ext cx="38150" cy="191950"/>
            </a:xfrm>
            <a:custGeom>
              <a:avLst/>
              <a:gdLst/>
              <a:ahLst/>
              <a:cxnLst/>
              <a:rect l="l" t="t" r="r" b="b"/>
              <a:pathLst>
                <a:path w="1526" h="7678" extrusionOk="0">
                  <a:moveTo>
                    <a:pt x="620" y="1"/>
                  </a:moveTo>
                  <a:cubicBezTo>
                    <a:pt x="554" y="1"/>
                    <a:pt x="483" y="17"/>
                    <a:pt x="411" y="56"/>
                  </a:cubicBezTo>
                  <a:cubicBezTo>
                    <a:pt x="1" y="302"/>
                    <a:pt x="329" y="843"/>
                    <a:pt x="591" y="1105"/>
                  </a:cubicBezTo>
                  <a:cubicBezTo>
                    <a:pt x="706" y="1203"/>
                    <a:pt x="755" y="1482"/>
                    <a:pt x="804" y="1859"/>
                  </a:cubicBezTo>
                  <a:cubicBezTo>
                    <a:pt x="837" y="2580"/>
                    <a:pt x="820" y="3302"/>
                    <a:pt x="738" y="4006"/>
                  </a:cubicBezTo>
                  <a:cubicBezTo>
                    <a:pt x="607" y="5367"/>
                    <a:pt x="771" y="7137"/>
                    <a:pt x="1460" y="7678"/>
                  </a:cubicBezTo>
                  <a:cubicBezTo>
                    <a:pt x="1460" y="7678"/>
                    <a:pt x="804" y="7055"/>
                    <a:pt x="952" y="5187"/>
                  </a:cubicBezTo>
                  <a:cubicBezTo>
                    <a:pt x="1050" y="3990"/>
                    <a:pt x="1411" y="2843"/>
                    <a:pt x="1476" y="1859"/>
                  </a:cubicBezTo>
                  <a:cubicBezTo>
                    <a:pt x="1525" y="1302"/>
                    <a:pt x="1460" y="794"/>
                    <a:pt x="1181" y="384"/>
                  </a:cubicBezTo>
                  <a:cubicBezTo>
                    <a:pt x="1181" y="384"/>
                    <a:pt x="944" y="1"/>
                    <a:pt x="6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7" name="Google Shape;2787;p2"/>
            <p:cNvSpPr/>
            <p:nvPr/>
          </p:nvSpPr>
          <p:spPr>
            <a:xfrm>
              <a:off x="1647350" y="2895075"/>
              <a:ext cx="212300" cy="254600"/>
            </a:xfrm>
            <a:custGeom>
              <a:avLst/>
              <a:gdLst/>
              <a:ahLst/>
              <a:cxnLst/>
              <a:rect l="l" t="t" r="r" b="b"/>
              <a:pathLst>
                <a:path w="8492" h="10184" extrusionOk="0">
                  <a:moveTo>
                    <a:pt x="2219" y="0"/>
                  </a:moveTo>
                  <a:cubicBezTo>
                    <a:pt x="1305" y="0"/>
                    <a:pt x="475" y="458"/>
                    <a:pt x="247" y="1169"/>
                  </a:cubicBezTo>
                  <a:cubicBezTo>
                    <a:pt x="1" y="1775"/>
                    <a:pt x="197" y="2464"/>
                    <a:pt x="722" y="2857"/>
                  </a:cubicBezTo>
                  <a:cubicBezTo>
                    <a:pt x="738" y="2873"/>
                    <a:pt x="755" y="2890"/>
                    <a:pt x="788" y="2890"/>
                  </a:cubicBezTo>
                  <a:cubicBezTo>
                    <a:pt x="1016" y="3031"/>
                    <a:pt x="1274" y="3101"/>
                    <a:pt x="1533" y="3101"/>
                  </a:cubicBezTo>
                  <a:cubicBezTo>
                    <a:pt x="1815" y="3101"/>
                    <a:pt x="2097" y="3019"/>
                    <a:pt x="2345" y="2857"/>
                  </a:cubicBezTo>
                  <a:cubicBezTo>
                    <a:pt x="2492" y="2759"/>
                    <a:pt x="2623" y="2611"/>
                    <a:pt x="2673" y="2431"/>
                  </a:cubicBezTo>
                  <a:cubicBezTo>
                    <a:pt x="2817" y="2041"/>
                    <a:pt x="2503" y="1638"/>
                    <a:pt x="2112" y="1638"/>
                  </a:cubicBezTo>
                  <a:cubicBezTo>
                    <a:pt x="2059" y="1638"/>
                    <a:pt x="2006" y="1645"/>
                    <a:pt x="1951" y="1661"/>
                  </a:cubicBezTo>
                  <a:cubicBezTo>
                    <a:pt x="1640" y="1726"/>
                    <a:pt x="1443" y="2070"/>
                    <a:pt x="1574" y="2382"/>
                  </a:cubicBezTo>
                  <a:cubicBezTo>
                    <a:pt x="1646" y="2631"/>
                    <a:pt x="1906" y="2665"/>
                    <a:pt x="2044" y="2665"/>
                  </a:cubicBezTo>
                  <a:cubicBezTo>
                    <a:pt x="2097" y="2665"/>
                    <a:pt x="2132" y="2660"/>
                    <a:pt x="2132" y="2660"/>
                  </a:cubicBezTo>
                  <a:lnTo>
                    <a:pt x="2132" y="2660"/>
                  </a:lnTo>
                  <a:cubicBezTo>
                    <a:pt x="2099" y="2742"/>
                    <a:pt x="2033" y="2824"/>
                    <a:pt x="1951" y="2873"/>
                  </a:cubicBezTo>
                  <a:cubicBezTo>
                    <a:pt x="1828" y="2939"/>
                    <a:pt x="1697" y="2972"/>
                    <a:pt x="1566" y="2972"/>
                  </a:cubicBezTo>
                  <a:cubicBezTo>
                    <a:pt x="1435" y="2972"/>
                    <a:pt x="1304" y="2939"/>
                    <a:pt x="1181" y="2873"/>
                  </a:cubicBezTo>
                  <a:cubicBezTo>
                    <a:pt x="1099" y="2824"/>
                    <a:pt x="1033" y="2775"/>
                    <a:pt x="951" y="2710"/>
                  </a:cubicBezTo>
                  <a:cubicBezTo>
                    <a:pt x="525" y="2333"/>
                    <a:pt x="443" y="1087"/>
                    <a:pt x="1165" y="513"/>
                  </a:cubicBezTo>
                  <a:cubicBezTo>
                    <a:pt x="1489" y="277"/>
                    <a:pt x="1879" y="148"/>
                    <a:pt x="2276" y="148"/>
                  </a:cubicBezTo>
                  <a:cubicBezTo>
                    <a:pt x="2321" y="148"/>
                    <a:pt x="2366" y="149"/>
                    <a:pt x="2410" y="153"/>
                  </a:cubicBezTo>
                  <a:cubicBezTo>
                    <a:pt x="2541" y="169"/>
                    <a:pt x="2673" y="185"/>
                    <a:pt x="2804" y="218"/>
                  </a:cubicBezTo>
                  <a:cubicBezTo>
                    <a:pt x="3902" y="464"/>
                    <a:pt x="4607" y="1644"/>
                    <a:pt x="4836" y="2873"/>
                  </a:cubicBezTo>
                  <a:cubicBezTo>
                    <a:pt x="5082" y="4136"/>
                    <a:pt x="4836" y="5365"/>
                    <a:pt x="4902" y="6496"/>
                  </a:cubicBezTo>
                  <a:cubicBezTo>
                    <a:pt x="4853" y="7512"/>
                    <a:pt x="5262" y="8496"/>
                    <a:pt x="6000" y="9200"/>
                  </a:cubicBezTo>
                  <a:cubicBezTo>
                    <a:pt x="6688" y="9807"/>
                    <a:pt x="7574" y="10151"/>
                    <a:pt x="8491" y="10184"/>
                  </a:cubicBezTo>
                  <a:cubicBezTo>
                    <a:pt x="7590" y="10118"/>
                    <a:pt x="6721" y="9758"/>
                    <a:pt x="6049" y="9135"/>
                  </a:cubicBezTo>
                  <a:cubicBezTo>
                    <a:pt x="5361" y="8446"/>
                    <a:pt x="4984" y="7479"/>
                    <a:pt x="5049" y="6496"/>
                  </a:cubicBezTo>
                  <a:cubicBezTo>
                    <a:pt x="5000" y="5381"/>
                    <a:pt x="5246" y="4168"/>
                    <a:pt x="5000" y="2873"/>
                  </a:cubicBezTo>
                  <a:lnTo>
                    <a:pt x="5000" y="2841"/>
                  </a:lnTo>
                  <a:cubicBezTo>
                    <a:pt x="4787" y="1579"/>
                    <a:pt x="4017" y="316"/>
                    <a:pt x="2836" y="71"/>
                  </a:cubicBezTo>
                  <a:cubicBezTo>
                    <a:pt x="2630" y="23"/>
                    <a:pt x="2423" y="0"/>
                    <a:pt x="221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8" name="Google Shape;2788;p2"/>
            <p:cNvSpPr/>
            <p:nvPr/>
          </p:nvSpPr>
          <p:spPr>
            <a:xfrm>
              <a:off x="1638750" y="2934525"/>
              <a:ext cx="116400" cy="136900"/>
            </a:xfrm>
            <a:custGeom>
              <a:avLst/>
              <a:gdLst/>
              <a:ahLst/>
              <a:cxnLst/>
              <a:rect l="l" t="t" r="r" b="b"/>
              <a:pathLst>
                <a:path w="4656" h="5476" extrusionOk="0">
                  <a:moveTo>
                    <a:pt x="296" y="1"/>
                  </a:moveTo>
                  <a:lnTo>
                    <a:pt x="296" y="1"/>
                  </a:lnTo>
                  <a:cubicBezTo>
                    <a:pt x="83" y="394"/>
                    <a:pt x="1" y="853"/>
                    <a:pt x="50" y="1295"/>
                  </a:cubicBezTo>
                  <a:cubicBezTo>
                    <a:pt x="115" y="1918"/>
                    <a:pt x="328" y="2508"/>
                    <a:pt x="689" y="3033"/>
                  </a:cubicBezTo>
                  <a:cubicBezTo>
                    <a:pt x="1182" y="3716"/>
                    <a:pt x="1948" y="3794"/>
                    <a:pt x="2273" y="3794"/>
                  </a:cubicBezTo>
                  <a:cubicBezTo>
                    <a:pt x="2369" y="3794"/>
                    <a:pt x="2426" y="3787"/>
                    <a:pt x="2426" y="3787"/>
                  </a:cubicBezTo>
                  <a:cubicBezTo>
                    <a:pt x="2164" y="3705"/>
                    <a:pt x="2099" y="3377"/>
                    <a:pt x="2295" y="3131"/>
                  </a:cubicBezTo>
                  <a:cubicBezTo>
                    <a:pt x="2459" y="2984"/>
                    <a:pt x="2426" y="2722"/>
                    <a:pt x="2230" y="2607"/>
                  </a:cubicBezTo>
                  <a:cubicBezTo>
                    <a:pt x="2115" y="2558"/>
                    <a:pt x="1836" y="2328"/>
                    <a:pt x="2066" y="2197"/>
                  </a:cubicBezTo>
                  <a:cubicBezTo>
                    <a:pt x="2094" y="2179"/>
                    <a:pt x="2125" y="2171"/>
                    <a:pt x="2158" y="2171"/>
                  </a:cubicBezTo>
                  <a:cubicBezTo>
                    <a:pt x="2396" y="2171"/>
                    <a:pt x="2732" y="2611"/>
                    <a:pt x="2689" y="3115"/>
                  </a:cubicBezTo>
                  <a:cubicBezTo>
                    <a:pt x="2640" y="3705"/>
                    <a:pt x="2918" y="3853"/>
                    <a:pt x="3312" y="4131"/>
                  </a:cubicBezTo>
                  <a:cubicBezTo>
                    <a:pt x="3721" y="4410"/>
                    <a:pt x="3476" y="4934"/>
                    <a:pt x="3476" y="4934"/>
                  </a:cubicBezTo>
                  <a:cubicBezTo>
                    <a:pt x="4197" y="4525"/>
                    <a:pt x="4033" y="3853"/>
                    <a:pt x="3951" y="3705"/>
                  </a:cubicBezTo>
                  <a:cubicBezTo>
                    <a:pt x="3853" y="3557"/>
                    <a:pt x="3672" y="3295"/>
                    <a:pt x="3902" y="3197"/>
                  </a:cubicBezTo>
                  <a:cubicBezTo>
                    <a:pt x="3917" y="3189"/>
                    <a:pt x="3931" y="3186"/>
                    <a:pt x="3945" y="3186"/>
                  </a:cubicBezTo>
                  <a:cubicBezTo>
                    <a:pt x="4142" y="3186"/>
                    <a:pt x="4213" y="3914"/>
                    <a:pt x="4213" y="4557"/>
                  </a:cubicBezTo>
                  <a:cubicBezTo>
                    <a:pt x="4164" y="4918"/>
                    <a:pt x="4344" y="5279"/>
                    <a:pt x="4656" y="5475"/>
                  </a:cubicBezTo>
                  <a:cubicBezTo>
                    <a:pt x="4508" y="5147"/>
                    <a:pt x="4459" y="4803"/>
                    <a:pt x="4459" y="4443"/>
                  </a:cubicBezTo>
                  <a:cubicBezTo>
                    <a:pt x="4459" y="3934"/>
                    <a:pt x="4557" y="3033"/>
                    <a:pt x="3639" y="2394"/>
                  </a:cubicBezTo>
                  <a:cubicBezTo>
                    <a:pt x="2738" y="1771"/>
                    <a:pt x="1640" y="2049"/>
                    <a:pt x="837" y="1492"/>
                  </a:cubicBezTo>
                  <a:cubicBezTo>
                    <a:pt x="771" y="1427"/>
                    <a:pt x="689" y="1361"/>
                    <a:pt x="623" y="1295"/>
                  </a:cubicBezTo>
                  <a:cubicBezTo>
                    <a:pt x="312" y="935"/>
                    <a:pt x="197" y="460"/>
                    <a:pt x="29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 name="Google Shape;2789;p2"/>
            <p:cNvSpPr/>
            <p:nvPr/>
          </p:nvSpPr>
          <p:spPr>
            <a:xfrm>
              <a:off x="2069850" y="3076275"/>
              <a:ext cx="99600" cy="218925"/>
            </a:xfrm>
            <a:custGeom>
              <a:avLst/>
              <a:gdLst/>
              <a:ahLst/>
              <a:cxnLst/>
              <a:rect l="l" t="t" r="r" b="b"/>
              <a:pathLst>
                <a:path w="3984" h="8757" extrusionOk="0">
                  <a:moveTo>
                    <a:pt x="1929" y="0"/>
                  </a:moveTo>
                  <a:cubicBezTo>
                    <a:pt x="1772" y="0"/>
                    <a:pt x="1614" y="22"/>
                    <a:pt x="1459" y="67"/>
                  </a:cubicBezTo>
                  <a:cubicBezTo>
                    <a:pt x="689" y="248"/>
                    <a:pt x="148" y="903"/>
                    <a:pt x="82" y="1690"/>
                  </a:cubicBezTo>
                  <a:cubicBezTo>
                    <a:pt x="0" y="2493"/>
                    <a:pt x="410" y="3280"/>
                    <a:pt x="1016" y="3837"/>
                  </a:cubicBezTo>
                  <a:cubicBezTo>
                    <a:pt x="1607" y="4428"/>
                    <a:pt x="2377" y="4706"/>
                    <a:pt x="2901" y="5214"/>
                  </a:cubicBezTo>
                  <a:cubicBezTo>
                    <a:pt x="3442" y="5673"/>
                    <a:pt x="3770" y="6345"/>
                    <a:pt x="3836" y="7050"/>
                  </a:cubicBezTo>
                  <a:cubicBezTo>
                    <a:pt x="3852" y="7722"/>
                    <a:pt x="3508" y="8394"/>
                    <a:pt x="2934" y="8558"/>
                  </a:cubicBezTo>
                  <a:cubicBezTo>
                    <a:pt x="2797" y="8608"/>
                    <a:pt x="2659" y="8631"/>
                    <a:pt x="2525" y="8631"/>
                  </a:cubicBezTo>
                  <a:cubicBezTo>
                    <a:pt x="2080" y="8631"/>
                    <a:pt x="1683" y="8379"/>
                    <a:pt x="1557" y="8001"/>
                  </a:cubicBezTo>
                  <a:cubicBezTo>
                    <a:pt x="1344" y="7558"/>
                    <a:pt x="1541" y="7017"/>
                    <a:pt x="2000" y="6837"/>
                  </a:cubicBezTo>
                  <a:cubicBezTo>
                    <a:pt x="2082" y="6804"/>
                    <a:pt x="2180" y="6788"/>
                    <a:pt x="2279" y="6788"/>
                  </a:cubicBezTo>
                  <a:cubicBezTo>
                    <a:pt x="2279" y="6788"/>
                    <a:pt x="2307" y="6785"/>
                    <a:pt x="2353" y="6785"/>
                  </a:cubicBezTo>
                  <a:cubicBezTo>
                    <a:pt x="2489" y="6785"/>
                    <a:pt x="2774" y="6812"/>
                    <a:pt x="2885" y="7034"/>
                  </a:cubicBezTo>
                  <a:cubicBezTo>
                    <a:pt x="2885" y="7034"/>
                    <a:pt x="2906" y="7076"/>
                    <a:pt x="2873" y="7076"/>
                  </a:cubicBezTo>
                  <a:cubicBezTo>
                    <a:pt x="2864" y="7076"/>
                    <a:pt x="2852" y="7073"/>
                    <a:pt x="2836" y="7067"/>
                  </a:cubicBezTo>
                  <a:cubicBezTo>
                    <a:pt x="2766" y="7024"/>
                    <a:pt x="2689" y="7003"/>
                    <a:pt x="2614" y="7003"/>
                  </a:cubicBezTo>
                  <a:cubicBezTo>
                    <a:pt x="2512" y="7003"/>
                    <a:pt x="2412" y="7041"/>
                    <a:pt x="2328" y="7116"/>
                  </a:cubicBezTo>
                  <a:cubicBezTo>
                    <a:pt x="2082" y="7345"/>
                    <a:pt x="2147" y="7771"/>
                    <a:pt x="2443" y="7935"/>
                  </a:cubicBezTo>
                  <a:cubicBezTo>
                    <a:pt x="2524" y="7973"/>
                    <a:pt x="2610" y="7991"/>
                    <a:pt x="2694" y="7991"/>
                  </a:cubicBezTo>
                  <a:cubicBezTo>
                    <a:pt x="3012" y="7991"/>
                    <a:pt x="3294" y="7724"/>
                    <a:pt x="3164" y="7230"/>
                  </a:cubicBezTo>
                  <a:cubicBezTo>
                    <a:pt x="3051" y="6919"/>
                    <a:pt x="2767" y="6706"/>
                    <a:pt x="2449" y="6706"/>
                  </a:cubicBezTo>
                  <a:cubicBezTo>
                    <a:pt x="2398" y="6706"/>
                    <a:pt x="2347" y="6711"/>
                    <a:pt x="2295" y="6722"/>
                  </a:cubicBezTo>
                  <a:cubicBezTo>
                    <a:pt x="2180" y="6722"/>
                    <a:pt x="2066" y="6739"/>
                    <a:pt x="1967" y="6804"/>
                  </a:cubicBezTo>
                  <a:cubicBezTo>
                    <a:pt x="1492" y="7017"/>
                    <a:pt x="1279" y="7558"/>
                    <a:pt x="1475" y="8034"/>
                  </a:cubicBezTo>
                  <a:cubicBezTo>
                    <a:pt x="1604" y="8471"/>
                    <a:pt x="2066" y="8757"/>
                    <a:pt x="2559" y="8757"/>
                  </a:cubicBezTo>
                  <a:cubicBezTo>
                    <a:pt x="2695" y="8757"/>
                    <a:pt x="2833" y="8735"/>
                    <a:pt x="2967" y="8689"/>
                  </a:cubicBezTo>
                  <a:cubicBezTo>
                    <a:pt x="3606" y="8509"/>
                    <a:pt x="3983" y="7771"/>
                    <a:pt x="3967" y="7067"/>
                  </a:cubicBezTo>
                  <a:cubicBezTo>
                    <a:pt x="3934" y="6313"/>
                    <a:pt x="3590" y="5608"/>
                    <a:pt x="3016" y="5100"/>
                  </a:cubicBezTo>
                  <a:cubicBezTo>
                    <a:pt x="2443" y="4559"/>
                    <a:pt x="1689" y="4280"/>
                    <a:pt x="1131" y="3723"/>
                  </a:cubicBezTo>
                  <a:cubicBezTo>
                    <a:pt x="558" y="3182"/>
                    <a:pt x="181" y="2444"/>
                    <a:pt x="246" y="1707"/>
                  </a:cubicBezTo>
                  <a:cubicBezTo>
                    <a:pt x="262" y="1264"/>
                    <a:pt x="476" y="838"/>
                    <a:pt x="836" y="559"/>
                  </a:cubicBezTo>
                  <a:cubicBezTo>
                    <a:pt x="984" y="444"/>
                    <a:pt x="1164" y="346"/>
                    <a:pt x="1361" y="297"/>
                  </a:cubicBezTo>
                  <a:cubicBezTo>
                    <a:pt x="1508" y="254"/>
                    <a:pt x="1664" y="233"/>
                    <a:pt x="1822" y="233"/>
                  </a:cubicBezTo>
                  <a:cubicBezTo>
                    <a:pt x="1964" y="233"/>
                    <a:pt x="2107" y="250"/>
                    <a:pt x="2246" y="281"/>
                  </a:cubicBezTo>
                  <a:cubicBezTo>
                    <a:pt x="3262" y="543"/>
                    <a:pt x="3590" y="1920"/>
                    <a:pt x="2901" y="2575"/>
                  </a:cubicBezTo>
                  <a:cubicBezTo>
                    <a:pt x="2770" y="2706"/>
                    <a:pt x="2590" y="2805"/>
                    <a:pt x="2410" y="2838"/>
                  </a:cubicBezTo>
                  <a:cubicBezTo>
                    <a:pt x="2346" y="2846"/>
                    <a:pt x="2286" y="2850"/>
                    <a:pt x="2229" y="2850"/>
                  </a:cubicBezTo>
                  <a:cubicBezTo>
                    <a:pt x="1757" y="2850"/>
                    <a:pt x="1514" y="2569"/>
                    <a:pt x="1557" y="2379"/>
                  </a:cubicBezTo>
                  <a:cubicBezTo>
                    <a:pt x="1557" y="2379"/>
                    <a:pt x="1557" y="2346"/>
                    <a:pt x="1623" y="2346"/>
                  </a:cubicBezTo>
                  <a:cubicBezTo>
                    <a:pt x="1633" y="2346"/>
                    <a:pt x="1653" y="2347"/>
                    <a:pt x="1680" y="2347"/>
                  </a:cubicBezTo>
                  <a:cubicBezTo>
                    <a:pt x="1818" y="2347"/>
                    <a:pt x="2138" y="2324"/>
                    <a:pt x="2262" y="2034"/>
                  </a:cubicBezTo>
                  <a:cubicBezTo>
                    <a:pt x="2381" y="1680"/>
                    <a:pt x="2109" y="1346"/>
                    <a:pt x="1777" y="1346"/>
                  </a:cubicBezTo>
                  <a:cubicBezTo>
                    <a:pt x="1695" y="1346"/>
                    <a:pt x="1609" y="1366"/>
                    <a:pt x="1525" y="1412"/>
                  </a:cubicBezTo>
                  <a:cubicBezTo>
                    <a:pt x="918" y="1789"/>
                    <a:pt x="1066" y="2706"/>
                    <a:pt x="1754" y="2903"/>
                  </a:cubicBezTo>
                  <a:cubicBezTo>
                    <a:pt x="1928" y="2983"/>
                    <a:pt x="2110" y="3021"/>
                    <a:pt x="2291" y="3021"/>
                  </a:cubicBezTo>
                  <a:cubicBezTo>
                    <a:pt x="2742" y="3021"/>
                    <a:pt x="3180" y="2784"/>
                    <a:pt x="3426" y="2362"/>
                  </a:cubicBezTo>
                  <a:cubicBezTo>
                    <a:pt x="3688" y="1821"/>
                    <a:pt x="3623" y="1166"/>
                    <a:pt x="3279" y="674"/>
                  </a:cubicBezTo>
                  <a:cubicBezTo>
                    <a:pt x="2963" y="245"/>
                    <a:pt x="2453" y="0"/>
                    <a:pt x="192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 name="Google Shape;2790;p2"/>
            <p:cNvSpPr/>
            <p:nvPr/>
          </p:nvSpPr>
          <p:spPr>
            <a:xfrm>
              <a:off x="2125175" y="3159075"/>
              <a:ext cx="42575" cy="60275"/>
            </a:xfrm>
            <a:custGeom>
              <a:avLst/>
              <a:gdLst/>
              <a:ahLst/>
              <a:cxnLst/>
              <a:rect l="l" t="t" r="r" b="b"/>
              <a:pathLst>
                <a:path w="1703" h="2411" extrusionOk="0">
                  <a:moveTo>
                    <a:pt x="197" y="1"/>
                  </a:moveTo>
                  <a:cubicBezTo>
                    <a:pt x="197" y="165"/>
                    <a:pt x="164" y="329"/>
                    <a:pt x="98" y="476"/>
                  </a:cubicBezTo>
                  <a:cubicBezTo>
                    <a:pt x="0" y="870"/>
                    <a:pt x="311" y="1132"/>
                    <a:pt x="951" y="1411"/>
                  </a:cubicBezTo>
                  <a:cubicBezTo>
                    <a:pt x="1574" y="1689"/>
                    <a:pt x="1656" y="2410"/>
                    <a:pt x="1656" y="2410"/>
                  </a:cubicBezTo>
                  <a:cubicBezTo>
                    <a:pt x="1702" y="521"/>
                    <a:pt x="958" y="344"/>
                    <a:pt x="710" y="344"/>
                  </a:cubicBezTo>
                  <a:cubicBezTo>
                    <a:pt x="696" y="344"/>
                    <a:pt x="683" y="344"/>
                    <a:pt x="672" y="345"/>
                  </a:cubicBezTo>
                  <a:cubicBezTo>
                    <a:pt x="475" y="345"/>
                    <a:pt x="377" y="263"/>
                    <a:pt x="344" y="165"/>
                  </a:cubicBezTo>
                  <a:cubicBezTo>
                    <a:pt x="328" y="67"/>
                    <a:pt x="197" y="1"/>
                    <a:pt x="19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 name="Google Shape;2791;p2"/>
            <p:cNvSpPr/>
            <p:nvPr/>
          </p:nvSpPr>
          <p:spPr>
            <a:xfrm>
              <a:off x="1990750" y="2981250"/>
              <a:ext cx="159850" cy="250800"/>
            </a:xfrm>
            <a:custGeom>
              <a:avLst/>
              <a:gdLst/>
              <a:ahLst/>
              <a:cxnLst/>
              <a:rect l="l" t="t" r="r" b="b"/>
              <a:pathLst>
                <a:path w="6394" h="10032" extrusionOk="0">
                  <a:moveTo>
                    <a:pt x="1148" y="0"/>
                  </a:moveTo>
                  <a:cubicBezTo>
                    <a:pt x="1246" y="131"/>
                    <a:pt x="1230" y="312"/>
                    <a:pt x="1115" y="410"/>
                  </a:cubicBezTo>
                  <a:cubicBezTo>
                    <a:pt x="919" y="590"/>
                    <a:pt x="361" y="1213"/>
                    <a:pt x="755" y="1836"/>
                  </a:cubicBezTo>
                  <a:cubicBezTo>
                    <a:pt x="1197" y="2524"/>
                    <a:pt x="1787" y="2295"/>
                    <a:pt x="1984" y="2885"/>
                  </a:cubicBezTo>
                  <a:cubicBezTo>
                    <a:pt x="1984" y="2885"/>
                    <a:pt x="2066" y="3180"/>
                    <a:pt x="1869" y="3278"/>
                  </a:cubicBezTo>
                  <a:cubicBezTo>
                    <a:pt x="1838" y="3296"/>
                    <a:pt x="1808" y="3303"/>
                    <a:pt x="1779" y="3303"/>
                  </a:cubicBezTo>
                  <a:cubicBezTo>
                    <a:pt x="1642" y="3303"/>
                    <a:pt x="1541" y="3129"/>
                    <a:pt x="1541" y="2967"/>
                  </a:cubicBezTo>
                  <a:cubicBezTo>
                    <a:pt x="1476" y="2672"/>
                    <a:pt x="1230" y="2426"/>
                    <a:pt x="935" y="2393"/>
                  </a:cubicBezTo>
                  <a:cubicBezTo>
                    <a:pt x="542" y="2344"/>
                    <a:pt x="493" y="2230"/>
                    <a:pt x="492" y="2229"/>
                  </a:cubicBezTo>
                  <a:lnTo>
                    <a:pt x="492" y="2229"/>
                  </a:lnTo>
                  <a:cubicBezTo>
                    <a:pt x="542" y="2361"/>
                    <a:pt x="558" y="2524"/>
                    <a:pt x="525" y="2656"/>
                  </a:cubicBezTo>
                  <a:cubicBezTo>
                    <a:pt x="460" y="2803"/>
                    <a:pt x="165" y="3311"/>
                    <a:pt x="722" y="3688"/>
                  </a:cubicBezTo>
                  <a:cubicBezTo>
                    <a:pt x="1296" y="4065"/>
                    <a:pt x="1574" y="3868"/>
                    <a:pt x="1689" y="4508"/>
                  </a:cubicBezTo>
                  <a:cubicBezTo>
                    <a:pt x="1787" y="5147"/>
                    <a:pt x="1837" y="5917"/>
                    <a:pt x="2181" y="6245"/>
                  </a:cubicBezTo>
                  <a:cubicBezTo>
                    <a:pt x="2066" y="6180"/>
                    <a:pt x="1984" y="6081"/>
                    <a:pt x="1918" y="5967"/>
                  </a:cubicBezTo>
                  <a:cubicBezTo>
                    <a:pt x="1770" y="5640"/>
                    <a:pt x="1461" y="5435"/>
                    <a:pt x="1125" y="5435"/>
                  </a:cubicBezTo>
                  <a:cubicBezTo>
                    <a:pt x="1089" y="5435"/>
                    <a:pt x="1053" y="5437"/>
                    <a:pt x="1017" y="5442"/>
                  </a:cubicBezTo>
                  <a:cubicBezTo>
                    <a:pt x="994" y="5443"/>
                    <a:pt x="972" y="5443"/>
                    <a:pt x="951" y="5443"/>
                  </a:cubicBezTo>
                  <a:cubicBezTo>
                    <a:pt x="438" y="5443"/>
                    <a:pt x="376" y="5257"/>
                    <a:pt x="329" y="5131"/>
                  </a:cubicBezTo>
                  <a:lnTo>
                    <a:pt x="329" y="5131"/>
                  </a:lnTo>
                  <a:cubicBezTo>
                    <a:pt x="328" y="5131"/>
                    <a:pt x="1" y="6131"/>
                    <a:pt x="935" y="6622"/>
                  </a:cubicBezTo>
                  <a:cubicBezTo>
                    <a:pt x="1869" y="7114"/>
                    <a:pt x="1804" y="6737"/>
                    <a:pt x="3082" y="7802"/>
                  </a:cubicBezTo>
                  <a:cubicBezTo>
                    <a:pt x="4131" y="8655"/>
                    <a:pt x="4344" y="8704"/>
                    <a:pt x="4344" y="8704"/>
                  </a:cubicBezTo>
                  <a:cubicBezTo>
                    <a:pt x="4314" y="8699"/>
                    <a:pt x="4283" y="8697"/>
                    <a:pt x="4253" y="8697"/>
                  </a:cubicBezTo>
                  <a:cubicBezTo>
                    <a:pt x="4076" y="8697"/>
                    <a:pt x="3918" y="8779"/>
                    <a:pt x="3820" y="8933"/>
                  </a:cubicBezTo>
                  <a:cubicBezTo>
                    <a:pt x="3623" y="9228"/>
                    <a:pt x="3722" y="9638"/>
                    <a:pt x="4049" y="9802"/>
                  </a:cubicBezTo>
                  <a:cubicBezTo>
                    <a:pt x="4049" y="9802"/>
                    <a:pt x="3935" y="9589"/>
                    <a:pt x="4131" y="9573"/>
                  </a:cubicBezTo>
                  <a:cubicBezTo>
                    <a:pt x="4138" y="9572"/>
                    <a:pt x="4144" y="9572"/>
                    <a:pt x="4151" y="9572"/>
                  </a:cubicBezTo>
                  <a:cubicBezTo>
                    <a:pt x="4275" y="9572"/>
                    <a:pt x="4422" y="9662"/>
                    <a:pt x="4583" y="9662"/>
                  </a:cubicBezTo>
                  <a:cubicBezTo>
                    <a:pt x="4675" y="9662"/>
                    <a:pt x="4771" y="9632"/>
                    <a:pt x="4869" y="9540"/>
                  </a:cubicBezTo>
                  <a:cubicBezTo>
                    <a:pt x="4989" y="9427"/>
                    <a:pt x="5185" y="9329"/>
                    <a:pt x="5414" y="9329"/>
                  </a:cubicBezTo>
                  <a:cubicBezTo>
                    <a:pt x="5716" y="9329"/>
                    <a:pt x="6076" y="9500"/>
                    <a:pt x="6393" y="10032"/>
                  </a:cubicBezTo>
                  <a:cubicBezTo>
                    <a:pt x="6393" y="10032"/>
                    <a:pt x="6164" y="9228"/>
                    <a:pt x="4836" y="8688"/>
                  </a:cubicBezTo>
                  <a:cubicBezTo>
                    <a:pt x="3131" y="7983"/>
                    <a:pt x="2050" y="6278"/>
                    <a:pt x="2132" y="4426"/>
                  </a:cubicBezTo>
                  <a:cubicBezTo>
                    <a:pt x="2214" y="2197"/>
                    <a:pt x="3508" y="672"/>
                    <a:pt x="11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 name="Google Shape;2792;p2"/>
            <p:cNvSpPr/>
            <p:nvPr/>
          </p:nvSpPr>
          <p:spPr>
            <a:xfrm>
              <a:off x="2103850" y="3186125"/>
              <a:ext cx="25" cy="25"/>
            </a:xfrm>
            <a:custGeom>
              <a:avLst/>
              <a:gdLst/>
              <a:ahLst/>
              <a:cxnLst/>
              <a:rect l="l" t="t" r="r" b="b"/>
              <a:pathLst>
                <a:path w="1" h="1" fill="none" extrusionOk="0">
                  <a:moveTo>
                    <a:pt x="1" y="1"/>
                  </a:moveTo>
                  <a:lnTo>
                    <a:pt x="1"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 name="Google Shape;2793;p2"/>
            <p:cNvSpPr/>
            <p:nvPr/>
          </p:nvSpPr>
          <p:spPr>
            <a:xfrm>
              <a:off x="2037050" y="2917525"/>
              <a:ext cx="68875" cy="268625"/>
            </a:xfrm>
            <a:custGeom>
              <a:avLst/>
              <a:gdLst/>
              <a:ahLst/>
              <a:cxnLst/>
              <a:rect l="l" t="t" r="r" b="b"/>
              <a:pathLst>
                <a:path w="2755" h="10745" extrusionOk="0">
                  <a:moveTo>
                    <a:pt x="1308" y="0"/>
                  </a:moveTo>
                  <a:cubicBezTo>
                    <a:pt x="728" y="0"/>
                    <a:pt x="172" y="379"/>
                    <a:pt x="99" y="910"/>
                  </a:cubicBezTo>
                  <a:cubicBezTo>
                    <a:pt x="1" y="1418"/>
                    <a:pt x="378" y="1910"/>
                    <a:pt x="902" y="1959"/>
                  </a:cubicBezTo>
                  <a:lnTo>
                    <a:pt x="1066" y="1959"/>
                  </a:lnTo>
                  <a:cubicBezTo>
                    <a:pt x="1591" y="1926"/>
                    <a:pt x="1853" y="1336"/>
                    <a:pt x="1656" y="1074"/>
                  </a:cubicBezTo>
                  <a:cubicBezTo>
                    <a:pt x="1574" y="956"/>
                    <a:pt x="1455" y="904"/>
                    <a:pt x="1337" y="904"/>
                  </a:cubicBezTo>
                  <a:cubicBezTo>
                    <a:pt x="1129" y="904"/>
                    <a:pt x="925" y="1068"/>
                    <a:pt x="935" y="1320"/>
                  </a:cubicBezTo>
                  <a:cubicBezTo>
                    <a:pt x="968" y="1648"/>
                    <a:pt x="1312" y="1615"/>
                    <a:pt x="1345" y="1664"/>
                  </a:cubicBezTo>
                  <a:cubicBezTo>
                    <a:pt x="1394" y="1697"/>
                    <a:pt x="1345" y="1762"/>
                    <a:pt x="1345" y="1762"/>
                  </a:cubicBezTo>
                  <a:cubicBezTo>
                    <a:pt x="1312" y="1828"/>
                    <a:pt x="1247" y="1877"/>
                    <a:pt x="1181" y="1894"/>
                  </a:cubicBezTo>
                  <a:cubicBezTo>
                    <a:pt x="1148" y="1894"/>
                    <a:pt x="1132" y="1910"/>
                    <a:pt x="1116" y="1910"/>
                  </a:cubicBezTo>
                  <a:lnTo>
                    <a:pt x="1099" y="1910"/>
                  </a:lnTo>
                  <a:cubicBezTo>
                    <a:pt x="1066" y="1914"/>
                    <a:pt x="1034" y="1916"/>
                    <a:pt x="1002" y="1916"/>
                  </a:cubicBezTo>
                  <a:cubicBezTo>
                    <a:pt x="488" y="1916"/>
                    <a:pt x="74" y="1435"/>
                    <a:pt x="198" y="910"/>
                  </a:cubicBezTo>
                  <a:cubicBezTo>
                    <a:pt x="269" y="438"/>
                    <a:pt x="765" y="114"/>
                    <a:pt x="1282" y="114"/>
                  </a:cubicBezTo>
                  <a:cubicBezTo>
                    <a:pt x="1591" y="114"/>
                    <a:pt x="1909" y="230"/>
                    <a:pt x="2148" y="500"/>
                  </a:cubicBezTo>
                  <a:cubicBezTo>
                    <a:pt x="2443" y="926"/>
                    <a:pt x="2591" y="1435"/>
                    <a:pt x="2558" y="1943"/>
                  </a:cubicBezTo>
                  <a:cubicBezTo>
                    <a:pt x="2525" y="2467"/>
                    <a:pt x="2427" y="2959"/>
                    <a:pt x="2247" y="3434"/>
                  </a:cubicBezTo>
                  <a:cubicBezTo>
                    <a:pt x="1427" y="5450"/>
                    <a:pt x="525" y="7499"/>
                    <a:pt x="1148" y="8975"/>
                  </a:cubicBezTo>
                  <a:cubicBezTo>
                    <a:pt x="1689" y="10286"/>
                    <a:pt x="2591" y="10696"/>
                    <a:pt x="2673" y="10745"/>
                  </a:cubicBezTo>
                  <a:cubicBezTo>
                    <a:pt x="2001" y="10335"/>
                    <a:pt x="1493" y="9696"/>
                    <a:pt x="1230" y="8942"/>
                  </a:cubicBezTo>
                  <a:cubicBezTo>
                    <a:pt x="673" y="7516"/>
                    <a:pt x="1574" y="5549"/>
                    <a:pt x="2410" y="3500"/>
                  </a:cubicBezTo>
                  <a:cubicBezTo>
                    <a:pt x="2591" y="3008"/>
                    <a:pt x="2705" y="2484"/>
                    <a:pt x="2722" y="1959"/>
                  </a:cubicBezTo>
                  <a:cubicBezTo>
                    <a:pt x="2755" y="1402"/>
                    <a:pt x="2591" y="861"/>
                    <a:pt x="2247" y="418"/>
                  </a:cubicBezTo>
                  <a:cubicBezTo>
                    <a:pt x="1983" y="125"/>
                    <a:pt x="1642" y="0"/>
                    <a:pt x="130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4" name="Google Shape;2794;p2"/>
            <p:cNvSpPr/>
            <p:nvPr/>
          </p:nvSpPr>
          <p:spPr>
            <a:xfrm>
              <a:off x="2122300" y="2996000"/>
              <a:ext cx="94675" cy="93450"/>
            </a:xfrm>
            <a:custGeom>
              <a:avLst/>
              <a:gdLst/>
              <a:ahLst/>
              <a:cxnLst/>
              <a:rect l="l" t="t" r="r" b="b"/>
              <a:pathLst>
                <a:path w="3787" h="3738" extrusionOk="0">
                  <a:moveTo>
                    <a:pt x="508" y="0"/>
                  </a:moveTo>
                  <a:cubicBezTo>
                    <a:pt x="508" y="0"/>
                    <a:pt x="279" y="66"/>
                    <a:pt x="131" y="672"/>
                  </a:cubicBezTo>
                  <a:cubicBezTo>
                    <a:pt x="0" y="1262"/>
                    <a:pt x="263" y="1492"/>
                    <a:pt x="1049" y="1852"/>
                  </a:cubicBezTo>
                  <a:cubicBezTo>
                    <a:pt x="1836" y="2229"/>
                    <a:pt x="1869" y="3508"/>
                    <a:pt x="1869" y="3508"/>
                  </a:cubicBezTo>
                  <a:lnTo>
                    <a:pt x="1902" y="3737"/>
                  </a:lnTo>
                  <a:lnTo>
                    <a:pt x="1918" y="3508"/>
                  </a:lnTo>
                  <a:cubicBezTo>
                    <a:pt x="1918" y="3508"/>
                    <a:pt x="1951" y="2213"/>
                    <a:pt x="2738" y="1852"/>
                  </a:cubicBezTo>
                  <a:cubicBezTo>
                    <a:pt x="3524" y="1492"/>
                    <a:pt x="3787" y="1262"/>
                    <a:pt x="3656" y="672"/>
                  </a:cubicBezTo>
                  <a:cubicBezTo>
                    <a:pt x="3508" y="66"/>
                    <a:pt x="3279" y="0"/>
                    <a:pt x="3279" y="0"/>
                  </a:cubicBezTo>
                  <a:lnTo>
                    <a:pt x="3279" y="0"/>
                  </a:lnTo>
                  <a:cubicBezTo>
                    <a:pt x="3279" y="0"/>
                    <a:pt x="3293" y="268"/>
                    <a:pt x="3112" y="268"/>
                  </a:cubicBezTo>
                  <a:cubicBezTo>
                    <a:pt x="3098" y="268"/>
                    <a:pt x="3082" y="266"/>
                    <a:pt x="3066" y="263"/>
                  </a:cubicBezTo>
                  <a:cubicBezTo>
                    <a:pt x="2959" y="232"/>
                    <a:pt x="2817" y="173"/>
                    <a:pt x="2684" y="173"/>
                  </a:cubicBezTo>
                  <a:cubicBezTo>
                    <a:pt x="2531" y="173"/>
                    <a:pt x="2389" y="251"/>
                    <a:pt x="2328" y="541"/>
                  </a:cubicBezTo>
                  <a:cubicBezTo>
                    <a:pt x="2200" y="1068"/>
                    <a:pt x="2150" y="1641"/>
                    <a:pt x="1936" y="1641"/>
                  </a:cubicBezTo>
                  <a:cubicBezTo>
                    <a:pt x="1930" y="1641"/>
                    <a:pt x="1924" y="1640"/>
                    <a:pt x="1918" y="1639"/>
                  </a:cubicBezTo>
                  <a:lnTo>
                    <a:pt x="1869" y="1639"/>
                  </a:lnTo>
                  <a:cubicBezTo>
                    <a:pt x="1863" y="1640"/>
                    <a:pt x="1857" y="1641"/>
                    <a:pt x="1851" y="1641"/>
                  </a:cubicBezTo>
                  <a:cubicBezTo>
                    <a:pt x="1637" y="1641"/>
                    <a:pt x="1587" y="1068"/>
                    <a:pt x="1459" y="541"/>
                  </a:cubicBezTo>
                  <a:cubicBezTo>
                    <a:pt x="1398" y="251"/>
                    <a:pt x="1256" y="173"/>
                    <a:pt x="1103" y="173"/>
                  </a:cubicBezTo>
                  <a:cubicBezTo>
                    <a:pt x="970" y="173"/>
                    <a:pt x="828" y="232"/>
                    <a:pt x="722" y="263"/>
                  </a:cubicBezTo>
                  <a:cubicBezTo>
                    <a:pt x="705" y="266"/>
                    <a:pt x="689" y="268"/>
                    <a:pt x="675" y="268"/>
                  </a:cubicBezTo>
                  <a:cubicBezTo>
                    <a:pt x="494" y="268"/>
                    <a:pt x="508" y="0"/>
                    <a:pt x="50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 name="Google Shape;2795;p2"/>
            <p:cNvSpPr/>
            <p:nvPr/>
          </p:nvSpPr>
          <p:spPr>
            <a:xfrm>
              <a:off x="2099750" y="2907475"/>
              <a:ext cx="69700" cy="204100"/>
            </a:xfrm>
            <a:custGeom>
              <a:avLst/>
              <a:gdLst/>
              <a:ahLst/>
              <a:cxnLst/>
              <a:rect l="l" t="t" r="r" b="b"/>
              <a:pathLst>
                <a:path w="2788" h="8164" extrusionOk="0">
                  <a:moveTo>
                    <a:pt x="2099" y="1"/>
                  </a:moveTo>
                  <a:cubicBezTo>
                    <a:pt x="2394" y="968"/>
                    <a:pt x="1312" y="1230"/>
                    <a:pt x="689" y="2361"/>
                  </a:cubicBezTo>
                  <a:cubicBezTo>
                    <a:pt x="591" y="2541"/>
                    <a:pt x="509" y="2722"/>
                    <a:pt x="460" y="2918"/>
                  </a:cubicBezTo>
                  <a:cubicBezTo>
                    <a:pt x="1" y="4295"/>
                    <a:pt x="279" y="5230"/>
                    <a:pt x="1591" y="6147"/>
                  </a:cubicBezTo>
                  <a:cubicBezTo>
                    <a:pt x="2722" y="6934"/>
                    <a:pt x="2771" y="8000"/>
                    <a:pt x="2771" y="8164"/>
                  </a:cubicBezTo>
                  <a:cubicBezTo>
                    <a:pt x="2787" y="7655"/>
                    <a:pt x="2640" y="7164"/>
                    <a:pt x="2345" y="6754"/>
                  </a:cubicBezTo>
                  <a:cubicBezTo>
                    <a:pt x="2033" y="6328"/>
                    <a:pt x="1640" y="6082"/>
                    <a:pt x="1066" y="5574"/>
                  </a:cubicBezTo>
                  <a:cubicBezTo>
                    <a:pt x="886" y="5410"/>
                    <a:pt x="738" y="5197"/>
                    <a:pt x="656" y="4984"/>
                  </a:cubicBezTo>
                  <a:cubicBezTo>
                    <a:pt x="329" y="4148"/>
                    <a:pt x="984" y="3279"/>
                    <a:pt x="1328" y="2902"/>
                  </a:cubicBezTo>
                  <a:cubicBezTo>
                    <a:pt x="1476" y="2738"/>
                    <a:pt x="1673" y="2558"/>
                    <a:pt x="1869" y="2361"/>
                  </a:cubicBezTo>
                  <a:cubicBezTo>
                    <a:pt x="2230" y="2017"/>
                    <a:pt x="2492" y="1574"/>
                    <a:pt x="2591" y="1083"/>
                  </a:cubicBezTo>
                  <a:cubicBezTo>
                    <a:pt x="2722" y="181"/>
                    <a:pt x="2099" y="1"/>
                    <a:pt x="209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 name="Google Shape;2796;p2"/>
            <p:cNvSpPr/>
            <p:nvPr/>
          </p:nvSpPr>
          <p:spPr>
            <a:xfrm>
              <a:off x="881475" y="3231000"/>
              <a:ext cx="226625" cy="158050"/>
            </a:xfrm>
            <a:custGeom>
              <a:avLst/>
              <a:gdLst/>
              <a:ahLst/>
              <a:cxnLst/>
              <a:rect l="l" t="t" r="r" b="b"/>
              <a:pathLst>
                <a:path w="9065" h="6322" extrusionOk="0">
                  <a:moveTo>
                    <a:pt x="7058" y="1"/>
                  </a:moveTo>
                  <a:cubicBezTo>
                    <a:pt x="6603" y="1"/>
                    <a:pt x="6173" y="163"/>
                    <a:pt x="5901" y="501"/>
                  </a:cubicBezTo>
                  <a:cubicBezTo>
                    <a:pt x="5508" y="910"/>
                    <a:pt x="5475" y="1550"/>
                    <a:pt x="5803" y="2009"/>
                  </a:cubicBezTo>
                  <a:cubicBezTo>
                    <a:pt x="5885" y="2140"/>
                    <a:pt x="6016" y="2254"/>
                    <a:pt x="6164" y="2320"/>
                  </a:cubicBezTo>
                  <a:lnTo>
                    <a:pt x="6196" y="2336"/>
                  </a:lnTo>
                  <a:lnTo>
                    <a:pt x="6278" y="2353"/>
                  </a:lnTo>
                  <a:cubicBezTo>
                    <a:pt x="6311" y="2369"/>
                    <a:pt x="6344" y="2369"/>
                    <a:pt x="6360" y="2369"/>
                  </a:cubicBezTo>
                  <a:cubicBezTo>
                    <a:pt x="6437" y="2390"/>
                    <a:pt x="6514" y="2401"/>
                    <a:pt x="6589" y="2401"/>
                  </a:cubicBezTo>
                  <a:cubicBezTo>
                    <a:pt x="6803" y="2401"/>
                    <a:pt x="7006" y="2318"/>
                    <a:pt x="7163" y="2172"/>
                  </a:cubicBezTo>
                  <a:cubicBezTo>
                    <a:pt x="7558" y="1762"/>
                    <a:pt x="7277" y="1211"/>
                    <a:pt x="6934" y="1211"/>
                  </a:cubicBezTo>
                  <a:cubicBezTo>
                    <a:pt x="6907" y="1211"/>
                    <a:pt x="6880" y="1215"/>
                    <a:pt x="6852" y="1222"/>
                  </a:cubicBezTo>
                  <a:cubicBezTo>
                    <a:pt x="6524" y="1320"/>
                    <a:pt x="6459" y="1730"/>
                    <a:pt x="6688" y="1861"/>
                  </a:cubicBezTo>
                  <a:cubicBezTo>
                    <a:pt x="6744" y="1884"/>
                    <a:pt x="6802" y="1894"/>
                    <a:pt x="6859" y="1894"/>
                  </a:cubicBezTo>
                  <a:cubicBezTo>
                    <a:pt x="6966" y="1894"/>
                    <a:pt x="7066" y="1854"/>
                    <a:pt x="7131" y="1779"/>
                  </a:cubicBezTo>
                  <a:lnTo>
                    <a:pt x="7131" y="1779"/>
                  </a:lnTo>
                  <a:cubicBezTo>
                    <a:pt x="7180" y="1927"/>
                    <a:pt x="7131" y="2074"/>
                    <a:pt x="6999" y="2156"/>
                  </a:cubicBezTo>
                  <a:cubicBezTo>
                    <a:pt x="6855" y="2265"/>
                    <a:pt x="6674" y="2329"/>
                    <a:pt x="6491" y="2329"/>
                  </a:cubicBezTo>
                  <a:cubicBezTo>
                    <a:pt x="6425" y="2329"/>
                    <a:pt x="6359" y="2321"/>
                    <a:pt x="6295" y="2304"/>
                  </a:cubicBezTo>
                  <a:cubicBezTo>
                    <a:pt x="6213" y="2271"/>
                    <a:pt x="6114" y="2238"/>
                    <a:pt x="6049" y="2189"/>
                  </a:cubicBezTo>
                  <a:cubicBezTo>
                    <a:pt x="5541" y="1779"/>
                    <a:pt x="5491" y="1025"/>
                    <a:pt x="5950" y="566"/>
                  </a:cubicBezTo>
                  <a:cubicBezTo>
                    <a:pt x="6206" y="257"/>
                    <a:pt x="6602" y="111"/>
                    <a:pt x="7020" y="111"/>
                  </a:cubicBezTo>
                  <a:cubicBezTo>
                    <a:pt x="7891" y="111"/>
                    <a:pt x="8862" y="743"/>
                    <a:pt x="8884" y="1861"/>
                  </a:cubicBezTo>
                  <a:cubicBezTo>
                    <a:pt x="8901" y="2664"/>
                    <a:pt x="8475" y="3418"/>
                    <a:pt x="7770" y="3812"/>
                  </a:cubicBezTo>
                  <a:lnTo>
                    <a:pt x="7704" y="3828"/>
                  </a:lnTo>
                  <a:cubicBezTo>
                    <a:pt x="7622" y="3861"/>
                    <a:pt x="7524" y="3894"/>
                    <a:pt x="7442" y="3910"/>
                  </a:cubicBezTo>
                  <a:cubicBezTo>
                    <a:pt x="7216" y="3962"/>
                    <a:pt x="6990" y="3985"/>
                    <a:pt x="6765" y="3985"/>
                  </a:cubicBezTo>
                  <a:cubicBezTo>
                    <a:pt x="5175" y="3985"/>
                    <a:pt x="3631" y="2850"/>
                    <a:pt x="2298" y="2850"/>
                  </a:cubicBezTo>
                  <a:cubicBezTo>
                    <a:pt x="2152" y="2850"/>
                    <a:pt x="2009" y="2864"/>
                    <a:pt x="1869" y="2894"/>
                  </a:cubicBezTo>
                  <a:cubicBezTo>
                    <a:pt x="607" y="3172"/>
                    <a:pt x="246" y="4057"/>
                    <a:pt x="148" y="4598"/>
                  </a:cubicBezTo>
                  <a:cubicBezTo>
                    <a:pt x="0" y="5139"/>
                    <a:pt x="115" y="5746"/>
                    <a:pt x="541" y="6074"/>
                  </a:cubicBezTo>
                  <a:cubicBezTo>
                    <a:pt x="768" y="6244"/>
                    <a:pt x="1041" y="6322"/>
                    <a:pt x="1307" y="6322"/>
                  </a:cubicBezTo>
                  <a:cubicBezTo>
                    <a:pt x="1732" y="6322"/>
                    <a:pt x="2140" y="6122"/>
                    <a:pt x="2312" y="5779"/>
                  </a:cubicBezTo>
                  <a:cubicBezTo>
                    <a:pt x="2639" y="5221"/>
                    <a:pt x="2361" y="4516"/>
                    <a:pt x="1853" y="4402"/>
                  </a:cubicBezTo>
                  <a:cubicBezTo>
                    <a:pt x="1759" y="4363"/>
                    <a:pt x="1661" y="4344"/>
                    <a:pt x="1565" y="4344"/>
                  </a:cubicBezTo>
                  <a:cubicBezTo>
                    <a:pt x="1258" y="4344"/>
                    <a:pt x="965" y="4532"/>
                    <a:pt x="853" y="4844"/>
                  </a:cubicBezTo>
                  <a:cubicBezTo>
                    <a:pt x="804" y="4975"/>
                    <a:pt x="804" y="5107"/>
                    <a:pt x="820" y="5221"/>
                  </a:cubicBezTo>
                  <a:lnTo>
                    <a:pt x="820" y="5238"/>
                  </a:lnTo>
                  <a:cubicBezTo>
                    <a:pt x="836" y="5254"/>
                    <a:pt x="836" y="5270"/>
                    <a:pt x="836" y="5287"/>
                  </a:cubicBezTo>
                  <a:cubicBezTo>
                    <a:pt x="836" y="5287"/>
                    <a:pt x="836" y="5303"/>
                    <a:pt x="836" y="5303"/>
                  </a:cubicBezTo>
                  <a:cubicBezTo>
                    <a:pt x="911" y="5528"/>
                    <a:pt x="1129" y="5677"/>
                    <a:pt x="1352" y="5677"/>
                  </a:cubicBezTo>
                  <a:cubicBezTo>
                    <a:pt x="1421" y="5677"/>
                    <a:pt x="1491" y="5662"/>
                    <a:pt x="1558" y="5631"/>
                  </a:cubicBezTo>
                  <a:cubicBezTo>
                    <a:pt x="1904" y="5489"/>
                    <a:pt x="1796" y="4923"/>
                    <a:pt x="1453" y="4923"/>
                  </a:cubicBezTo>
                  <a:cubicBezTo>
                    <a:pt x="1439" y="4923"/>
                    <a:pt x="1425" y="4924"/>
                    <a:pt x="1410" y="4926"/>
                  </a:cubicBezTo>
                  <a:cubicBezTo>
                    <a:pt x="1033" y="4975"/>
                    <a:pt x="1099" y="5320"/>
                    <a:pt x="1049" y="5385"/>
                  </a:cubicBezTo>
                  <a:cubicBezTo>
                    <a:pt x="1037" y="5395"/>
                    <a:pt x="1024" y="5399"/>
                    <a:pt x="1011" y="5399"/>
                  </a:cubicBezTo>
                  <a:cubicBezTo>
                    <a:pt x="955" y="5399"/>
                    <a:pt x="899" y="5327"/>
                    <a:pt x="886" y="5287"/>
                  </a:cubicBezTo>
                  <a:cubicBezTo>
                    <a:pt x="820" y="5107"/>
                    <a:pt x="836" y="4893"/>
                    <a:pt x="935" y="4713"/>
                  </a:cubicBezTo>
                  <a:cubicBezTo>
                    <a:pt x="1076" y="4512"/>
                    <a:pt x="1312" y="4397"/>
                    <a:pt x="1555" y="4397"/>
                  </a:cubicBezTo>
                  <a:cubicBezTo>
                    <a:pt x="1649" y="4397"/>
                    <a:pt x="1745" y="4414"/>
                    <a:pt x="1836" y="4451"/>
                  </a:cubicBezTo>
                  <a:cubicBezTo>
                    <a:pt x="2295" y="4582"/>
                    <a:pt x="2541" y="5221"/>
                    <a:pt x="2230" y="5729"/>
                  </a:cubicBezTo>
                  <a:cubicBezTo>
                    <a:pt x="2071" y="6038"/>
                    <a:pt x="1694" y="6219"/>
                    <a:pt x="1309" y="6219"/>
                  </a:cubicBezTo>
                  <a:cubicBezTo>
                    <a:pt x="1060" y="6219"/>
                    <a:pt x="807" y="6143"/>
                    <a:pt x="607" y="5975"/>
                  </a:cubicBezTo>
                  <a:cubicBezTo>
                    <a:pt x="66" y="5565"/>
                    <a:pt x="115" y="4648"/>
                    <a:pt x="541" y="4057"/>
                  </a:cubicBezTo>
                  <a:cubicBezTo>
                    <a:pt x="893" y="3593"/>
                    <a:pt x="1495" y="3350"/>
                    <a:pt x="2118" y="3350"/>
                  </a:cubicBezTo>
                  <a:cubicBezTo>
                    <a:pt x="2308" y="3350"/>
                    <a:pt x="2501" y="3372"/>
                    <a:pt x="2689" y="3418"/>
                  </a:cubicBezTo>
                  <a:cubicBezTo>
                    <a:pt x="3492" y="3631"/>
                    <a:pt x="4311" y="3959"/>
                    <a:pt x="5196" y="4205"/>
                  </a:cubicBezTo>
                  <a:cubicBezTo>
                    <a:pt x="5523" y="4264"/>
                    <a:pt x="5856" y="4298"/>
                    <a:pt x="6185" y="4298"/>
                  </a:cubicBezTo>
                  <a:cubicBezTo>
                    <a:pt x="6765" y="4298"/>
                    <a:pt x="7334" y="4194"/>
                    <a:pt x="7835" y="3943"/>
                  </a:cubicBezTo>
                  <a:cubicBezTo>
                    <a:pt x="8606" y="3533"/>
                    <a:pt x="9065" y="2713"/>
                    <a:pt x="9032" y="1861"/>
                  </a:cubicBezTo>
                  <a:cubicBezTo>
                    <a:pt x="8988" y="657"/>
                    <a:pt x="7972" y="1"/>
                    <a:pt x="705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 name="Google Shape;2797;p2"/>
            <p:cNvSpPr/>
            <p:nvPr/>
          </p:nvSpPr>
          <p:spPr>
            <a:xfrm>
              <a:off x="805250" y="3367250"/>
              <a:ext cx="153700" cy="154525"/>
            </a:xfrm>
            <a:custGeom>
              <a:avLst/>
              <a:gdLst/>
              <a:ahLst/>
              <a:cxnLst/>
              <a:rect l="l" t="t" r="r" b="b"/>
              <a:pathLst>
                <a:path w="6148" h="6181" extrusionOk="0">
                  <a:moveTo>
                    <a:pt x="3066" y="1"/>
                  </a:moveTo>
                  <a:cubicBezTo>
                    <a:pt x="3033" y="115"/>
                    <a:pt x="3017" y="230"/>
                    <a:pt x="3000" y="345"/>
                  </a:cubicBezTo>
                  <a:cubicBezTo>
                    <a:pt x="3000" y="345"/>
                    <a:pt x="2935" y="1263"/>
                    <a:pt x="2033" y="1378"/>
                  </a:cubicBezTo>
                  <a:cubicBezTo>
                    <a:pt x="1164" y="1492"/>
                    <a:pt x="574" y="1623"/>
                    <a:pt x="542" y="2295"/>
                  </a:cubicBezTo>
                  <a:cubicBezTo>
                    <a:pt x="511" y="2896"/>
                    <a:pt x="330" y="3222"/>
                    <a:pt x="73" y="3222"/>
                  </a:cubicBezTo>
                  <a:cubicBezTo>
                    <a:pt x="50" y="3222"/>
                    <a:pt x="25" y="3219"/>
                    <a:pt x="1" y="3213"/>
                  </a:cubicBezTo>
                  <a:lnTo>
                    <a:pt x="1" y="3213"/>
                  </a:lnTo>
                  <a:cubicBezTo>
                    <a:pt x="1" y="3213"/>
                    <a:pt x="366" y="3762"/>
                    <a:pt x="973" y="3762"/>
                  </a:cubicBezTo>
                  <a:cubicBezTo>
                    <a:pt x="1093" y="3762"/>
                    <a:pt x="1223" y="3740"/>
                    <a:pt x="1361" y="3689"/>
                  </a:cubicBezTo>
                  <a:cubicBezTo>
                    <a:pt x="2181" y="3361"/>
                    <a:pt x="2115" y="2804"/>
                    <a:pt x="2131" y="2656"/>
                  </a:cubicBezTo>
                  <a:cubicBezTo>
                    <a:pt x="2131" y="2518"/>
                    <a:pt x="2203" y="2309"/>
                    <a:pt x="2346" y="2309"/>
                  </a:cubicBezTo>
                  <a:cubicBezTo>
                    <a:pt x="2356" y="2309"/>
                    <a:pt x="2367" y="2310"/>
                    <a:pt x="2377" y="2312"/>
                  </a:cubicBezTo>
                  <a:cubicBezTo>
                    <a:pt x="2541" y="2345"/>
                    <a:pt x="2607" y="2656"/>
                    <a:pt x="2361" y="2951"/>
                  </a:cubicBezTo>
                  <a:cubicBezTo>
                    <a:pt x="2017" y="3312"/>
                    <a:pt x="1984" y="3853"/>
                    <a:pt x="2263" y="4246"/>
                  </a:cubicBezTo>
                  <a:cubicBezTo>
                    <a:pt x="2623" y="4803"/>
                    <a:pt x="3066" y="6180"/>
                    <a:pt x="3066" y="6180"/>
                  </a:cubicBezTo>
                  <a:cubicBezTo>
                    <a:pt x="3066" y="6180"/>
                    <a:pt x="3508" y="4803"/>
                    <a:pt x="3869" y="4246"/>
                  </a:cubicBezTo>
                  <a:cubicBezTo>
                    <a:pt x="4164" y="3853"/>
                    <a:pt x="4115" y="3312"/>
                    <a:pt x="3771" y="2951"/>
                  </a:cubicBezTo>
                  <a:cubicBezTo>
                    <a:pt x="3541" y="2656"/>
                    <a:pt x="3607" y="2328"/>
                    <a:pt x="3771" y="2312"/>
                  </a:cubicBezTo>
                  <a:cubicBezTo>
                    <a:pt x="3782" y="2310"/>
                    <a:pt x="3793" y="2309"/>
                    <a:pt x="3803" y="2309"/>
                  </a:cubicBezTo>
                  <a:cubicBezTo>
                    <a:pt x="3943" y="2309"/>
                    <a:pt x="4001" y="2504"/>
                    <a:pt x="4016" y="2656"/>
                  </a:cubicBezTo>
                  <a:cubicBezTo>
                    <a:pt x="4033" y="2820"/>
                    <a:pt x="3967" y="3377"/>
                    <a:pt x="4787" y="3689"/>
                  </a:cubicBezTo>
                  <a:cubicBezTo>
                    <a:pt x="4919" y="3736"/>
                    <a:pt x="5043" y="3756"/>
                    <a:pt x="5159" y="3756"/>
                  </a:cubicBezTo>
                  <a:cubicBezTo>
                    <a:pt x="5766" y="3756"/>
                    <a:pt x="6147" y="3213"/>
                    <a:pt x="6147" y="3213"/>
                  </a:cubicBezTo>
                  <a:lnTo>
                    <a:pt x="6147" y="3213"/>
                  </a:lnTo>
                  <a:cubicBezTo>
                    <a:pt x="6121" y="3219"/>
                    <a:pt x="6096" y="3222"/>
                    <a:pt x="6071" y="3222"/>
                  </a:cubicBezTo>
                  <a:cubicBezTo>
                    <a:pt x="5801" y="3222"/>
                    <a:pt x="5620" y="2896"/>
                    <a:pt x="5590" y="2295"/>
                  </a:cubicBezTo>
                  <a:cubicBezTo>
                    <a:pt x="5557" y="1623"/>
                    <a:pt x="4984" y="1492"/>
                    <a:pt x="4098" y="1378"/>
                  </a:cubicBezTo>
                  <a:cubicBezTo>
                    <a:pt x="3230" y="1263"/>
                    <a:pt x="3148" y="345"/>
                    <a:pt x="3148" y="345"/>
                  </a:cubicBezTo>
                  <a:cubicBezTo>
                    <a:pt x="3131" y="230"/>
                    <a:pt x="3099" y="115"/>
                    <a:pt x="306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 name="Google Shape;2798;p2"/>
            <p:cNvSpPr/>
            <p:nvPr/>
          </p:nvSpPr>
          <p:spPr>
            <a:xfrm>
              <a:off x="908525" y="3320650"/>
              <a:ext cx="161475" cy="92525"/>
            </a:xfrm>
            <a:custGeom>
              <a:avLst/>
              <a:gdLst/>
              <a:ahLst/>
              <a:cxnLst/>
              <a:rect l="l" t="t" r="r" b="b"/>
              <a:pathLst>
                <a:path w="6459" h="3701" extrusionOk="0">
                  <a:moveTo>
                    <a:pt x="952" y="0"/>
                  </a:moveTo>
                  <a:cubicBezTo>
                    <a:pt x="333" y="0"/>
                    <a:pt x="0" y="258"/>
                    <a:pt x="0" y="258"/>
                  </a:cubicBezTo>
                  <a:cubicBezTo>
                    <a:pt x="225" y="186"/>
                    <a:pt x="434" y="140"/>
                    <a:pt x="643" y="140"/>
                  </a:cubicBezTo>
                  <a:cubicBezTo>
                    <a:pt x="952" y="140"/>
                    <a:pt x="1261" y="240"/>
                    <a:pt x="1623" y="504"/>
                  </a:cubicBezTo>
                  <a:cubicBezTo>
                    <a:pt x="2213" y="947"/>
                    <a:pt x="1852" y="1701"/>
                    <a:pt x="1738" y="2193"/>
                  </a:cubicBezTo>
                  <a:cubicBezTo>
                    <a:pt x="1639" y="2701"/>
                    <a:pt x="2361" y="2914"/>
                    <a:pt x="2721" y="3078"/>
                  </a:cubicBezTo>
                  <a:cubicBezTo>
                    <a:pt x="3082" y="3242"/>
                    <a:pt x="2901" y="3701"/>
                    <a:pt x="2901" y="3701"/>
                  </a:cubicBezTo>
                  <a:cubicBezTo>
                    <a:pt x="4229" y="2881"/>
                    <a:pt x="3377" y="1930"/>
                    <a:pt x="3147" y="1668"/>
                  </a:cubicBezTo>
                  <a:cubicBezTo>
                    <a:pt x="2956" y="1435"/>
                    <a:pt x="3073" y="1214"/>
                    <a:pt x="3269" y="1214"/>
                  </a:cubicBezTo>
                  <a:cubicBezTo>
                    <a:pt x="3308" y="1214"/>
                    <a:pt x="3350" y="1223"/>
                    <a:pt x="3393" y="1242"/>
                  </a:cubicBezTo>
                  <a:cubicBezTo>
                    <a:pt x="3639" y="1373"/>
                    <a:pt x="3262" y="1881"/>
                    <a:pt x="3934" y="2307"/>
                  </a:cubicBezTo>
                  <a:cubicBezTo>
                    <a:pt x="4104" y="2419"/>
                    <a:pt x="4264" y="2461"/>
                    <a:pt x="4409" y="2461"/>
                  </a:cubicBezTo>
                  <a:cubicBezTo>
                    <a:pt x="4837" y="2461"/>
                    <a:pt x="5131" y="2094"/>
                    <a:pt x="5131" y="2094"/>
                  </a:cubicBezTo>
                  <a:lnTo>
                    <a:pt x="5131" y="2094"/>
                  </a:lnTo>
                  <a:cubicBezTo>
                    <a:pt x="5125" y="2094"/>
                    <a:pt x="5119" y="2095"/>
                    <a:pt x="5113" y="2095"/>
                  </a:cubicBezTo>
                  <a:cubicBezTo>
                    <a:pt x="4744" y="2095"/>
                    <a:pt x="4948" y="1584"/>
                    <a:pt x="4770" y="1422"/>
                  </a:cubicBezTo>
                  <a:cubicBezTo>
                    <a:pt x="4696" y="1359"/>
                    <a:pt x="4601" y="1322"/>
                    <a:pt x="4508" y="1322"/>
                  </a:cubicBezTo>
                  <a:cubicBezTo>
                    <a:pt x="4457" y="1322"/>
                    <a:pt x="4407" y="1333"/>
                    <a:pt x="4360" y="1357"/>
                  </a:cubicBezTo>
                  <a:cubicBezTo>
                    <a:pt x="4313" y="1363"/>
                    <a:pt x="4269" y="1367"/>
                    <a:pt x="4228" y="1367"/>
                  </a:cubicBezTo>
                  <a:cubicBezTo>
                    <a:pt x="4068" y="1367"/>
                    <a:pt x="3967" y="1317"/>
                    <a:pt x="4032" y="1225"/>
                  </a:cubicBezTo>
                  <a:cubicBezTo>
                    <a:pt x="4063" y="1178"/>
                    <a:pt x="4098" y="1160"/>
                    <a:pt x="4145" y="1160"/>
                  </a:cubicBezTo>
                  <a:cubicBezTo>
                    <a:pt x="4279" y="1160"/>
                    <a:pt x="4513" y="1300"/>
                    <a:pt x="5032" y="1324"/>
                  </a:cubicBezTo>
                  <a:cubicBezTo>
                    <a:pt x="5069" y="1327"/>
                    <a:pt x="5105" y="1328"/>
                    <a:pt x="5140" y="1328"/>
                  </a:cubicBezTo>
                  <a:cubicBezTo>
                    <a:pt x="5905" y="1328"/>
                    <a:pt x="6458" y="685"/>
                    <a:pt x="6458" y="685"/>
                  </a:cubicBezTo>
                  <a:lnTo>
                    <a:pt x="6458" y="685"/>
                  </a:lnTo>
                  <a:cubicBezTo>
                    <a:pt x="6005" y="933"/>
                    <a:pt x="5524" y="1028"/>
                    <a:pt x="5041" y="1028"/>
                  </a:cubicBezTo>
                  <a:cubicBezTo>
                    <a:pt x="3864" y="1028"/>
                    <a:pt x="2673" y="462"/>
                    <a:pt x="1836" y="160"/>
                  </a:cubicBezTo>
                  <a:cubicBezTo>
                    <a:pt x="1497" y="42"/>
                    <a:pt x="1201" y="0"/>
                    <a:pt x="95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 name="Google Shape;2799;p2"/>
            <p:cNvSpPr/>
            <p:nvPr/>
          </p:nvSpPr>
          <p:spPr>
            <a:xfrm>
              <a:off x="949900" y="3228800"/>
              <a:ext cx="90175" cy="63500"/>
            </a:xfrm>
            <a:custGeom>
              <a:avLst/>
              <a:gdLst/>
              <a:ahLst/>
              <a:cxnLst/>
              <a:rect l="l" t="t" r="r" b="b"/>
              <a:pathLst>
                <a:path w="3607" h="2540" extrusionOk="0">
                  <a:moveTo>
                    <a:pt x="2506" y="1"/>
                  </a:moveTo>
                  <a:cubicBezTo>
                    <a:pt x="1920" y="1"/>
                    <a:pt x="1243" y="125"/>
                    <a:pt x="869" y="621"/>
                  </a:cubicBezTo>
                  <a:cubicBezTo>
                    <a:pt x="1" y="1769"/>
                    <a:pt x="525" y="2539"/>
                    <a:pt x="525" y="2539"/>
                  </a:cubicBezTo>
                  <a:cubicBezTo>
                    <a:pt x="525" y="2539"/>
                    <a:pt x="361" y="2179"/>
                    <a:pt x="1394" y="2162"/>
                  </a:cubicBezTo>
                  <a:cubicBezTo>
                    <a:pt x="2427" y="2146"/>
                    <a:pt x="2312" y="1506"/>
                    <a:pt x="2263" y="1277"/>
                  </a:cubicBezTo>
                  <a:cubicBezTo>
                    <a:pt x="2181" y="1015"/>
                    <a:pt x="2246" y="752"/>
                    <a:pt x="2410" y="556"/>
                  </a:cubicBezTo>
                  <a:cubicBezTo>
                    <a:pt x="2656" y="212"/>
                    <a:pt x="3607" y="130"/>
                    <a:pt x="3607" y="130"/>
                  </a:cubicBezTo>
                  <a:cubicBezTo>
                    <a:pt x="3607" y="130"/>
                    <a:pt x="3103" y="1"/>
                    <a:pt x="250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0" name="Google Shape;2800;p2"/>
            <p:cNvSpPr/>
            <p:nvPr/>
          </p:nvSpPr>
          <p:spPr>
            <a:xfrm>
              <a:off x="1019150" y="3162375"/>
              <a:ext cx="56175" cy="67225"/>
            </a:xfrm>
            <a:custGeom>
              <a:avLst/>
              <a:gdLst/>
              <a:ahLst/>
              <a:cxnLst/>
              <a:rect l="l" t="t" r="r" b="b"/>
              <a:pathLst>
                <a:path w="2247" h="2689" extrusionOk="0">
                  <a:moveTo>
                    <a:pt x="1132" y="0"/>
                  </a:moveTo>
                  <a:cubicBezTo>
                    <a:pt x="1132" y="0"/>
                    <a:pt x="1345" y="541"/>
                    <a:pt x="984" y="738"/>
                  </a:cubicBezTo>
                  <a:cubicBezTo>
                    <a:pt x="624" y="918"/>
                    <a:pt x="1" y="1344"/>
                    <a:pt x="247" y="2016"/>
                  </a:cubicBezTo>
                  <a:cubicBezTo>
                    <a:pt x="493" y="2688"/>
                    <a:pt x="1673" y="2426"/>
                    <a:pt x="2246" y="2606"/>
                  </a:cubicBezTo>
                  <a:cubicBezTo>
                    <a:pt x="2246" y="2606"/>
                    <a:pt x="1378" y="2147"/>
                    <a:pt x="1443" y="1426"/>
                  </a:cubicBezTo>
                  <a:cubicBezTo>
                    <a:pt x="1509" y="705"/>
                    <a:pt x="1427" y="164"/>
                    <a:pt x="11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 name="Google Shape;2801;p2"/>
            <p:cNvSpPr/>
            <p:nvPr/>
          </p:nvSpPr>
          <p:spPr>
            <a:xfrm>
              <a:off x="1079800" y="3191450"/>
              <a:ext cx="79950" cy="107800"/>
            </a:xfrm>
            <a:custGeom>
              <a:avLst/>
              <a:gdLst/>
              <a:ahLst/>
              <a:cxnLst/>
              <a:rect l="l" t="t" r="r" b="b"/>
              <a:pathLst>
                <a:path w="3198" h="4312" extrusionOk="0">
                  <a:moveTo>
                    <a:pt x="394" y="1"/>
                  </a:moveTo>
                  <a:lnTo>
                    <a:pt x="394" y="1"/>
                  </a:lnTo>
                  <a:cubicBezTo>
                    <a:pt x="1" y="1345"/>
                    <a:pt x="542" y="1624"/>
                    <a:pt x="1099" y="2492"/>
                  </a:cubicBezTo>
                  <a:cubicBezTo>
                    <a:pt x="1656" y="3361"/>
                    <a:pt x="1066" y="4312"/>
                    <a:pt x="1066" y="4312"/>
                  </a:cubicBezTo>
                  <a:cubicBezTo>
                    <a:pt x="1460" y="4033"/>
                    <a:pt x="1804" y="3361"/>
                    <a:pt x="2509" y="2935"/>
                  </a:cubicBezTo>
                  <a:cubicBezTo>
                    <a:pt x="3197" y="2492"/>
                    <a:pt x="2918" y="1591"/>
                    <a:pt x="2918" y="1591"/>
                  </a:cubicBezTo>
                  <a:lnTo>
                    <a:pt x="2918" y="1591"/>
                  </a:lnTo>
                  <a:cubicBezTo>
                    <a:pt x="2868" y="1704"/>
                    <a:pt x="2779" y="1750"/>
                    <a:pt x="2621" y="1750"/>
                  </a:cubicBezTo>
                  <a:cubicBezTo>
                    <a:pt x="2573" y="1750"/>
                    <a:pt x="2520" y="1746"/>
                    <a:pt x="2459" y="1738"/>
                  </a:cubicBezTo>
                  <a:cubicBezTo>
                    <a:pt x="2432" y="1731"/>
                    <a:pt x="2404" y="1728"/>
                    <a:pt x="2377" y="1728"/>
                  </a:cubicBezTo>
                  <a:cubicBezTo>
                    <a:pt x="2149" y="1728"/>
                    <a:pt x="1962" y="1963"/>
                    <a:pt x="2050" y="2197"/>
                  </a:cubicBezTo>
                  <a:cubicBezTo>
                    <a:pt x="2102" y="2421"/>
                    <a:pt x="1955" y="2528"/>
                    <a:pt x="1818" y="2528"/>
                  </a:cubicBezTo>
                  <a:cubicBezTo>
                    <a:pt x="1784" y="2528"/>
                    <a:pt x="1751" y="2522"/>
                    <a:pt x="1722" y="2509"/>
                  </a:cubicBezTo>
                  <a:cubicBezTo>
                    <a:pt x="1574" y="2443"/>
                    <a:pt x="1574" y="2066"/>
                    <a:pt x="1787" y="1886"/>
                  </a:cubicBezTo>
                  <a:cubicBezTo>
                    <a:pt x="2001" y="1706"/>
                    <a:pt x="2148" y="1312"/>
                    <a:pt x="1951" y="689"/>
                  </a:cubicBezTo>
                  <a:cubicBezTo>
                    <a:pt x="1814" y="213"/>
                    <a:pt x="1360" y="111"/>
                    <a:pt x="1044" y="111"/>
                  </a:cubicBezTo>
                  <a:cubicBezTo>
                    <a:pt x="946" y="111"/>
                    <a:pt x="862" y="120"/>
                    <a:pt x="804" y="132"/>
                  </a:cubicBezTo>
                  <a:cubicBezTo>
                    <a:pt x="770" y="139"/>
                    <a:pt x="738" y="142"/>
                    <a:pt x="706" y="142"/>
                  </a:cubicBezTo>
                  <a:cubicBezTo>
                    <a:pt x="582" y="142"/>
                    <a:pt x="472" y="92"/>
                    <a:pt x="3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 name="Google Shape;2802;p2"/>
            <p:cNvSpPr/>
            <p:nvPr/>
          </p:nvSpPr>
          <p:spPr>
            <a:xfrm>
              <a:off x="1062175" y="3032775"/>
              <a:ext cx="202875" cy="202550"/>
            </a:xfrm>
            <a:custGeom>
              <a:avLst/>
              <a:gdLst/>
              <a:ahLst/>
              <a:cxnLst/>
              <a:rect l="l" t="t" r="r" b="b"/>
              <a:pathLst>
                <a:path w="8115" h="8102" extrusionOk="0">
                  <a:moveTo>
                    <a:pt x="5733" y="1"/>
                  </a:moveTo>
                  <a:cubicBezTo>
                    <a:pt x="5224" y="1"/>
                    <a:pt x="4728" y="178"/>
                    <a:pt x="4427" y="562"/>
                  </a:cubicBezTo>
                  <a:cubicBezTo>
                    <a:pt x="4132" y="1004"/>
                    <a:pt x="4082" y="1562"/>
                    <a:pt x="4312" y="2037"/>
                  </a:cubicBezTo>
                  <a:cubicBezTo>
                    <a:pt x="4519" y="2444"/>
                    <a:pt x="4855" y="2591"/>
                    <a:pt x="5184" y="2591"/>
                  </a:cubicBezTo>
                  <a:cubicBezTo>
                    <a:pt x="5532" y="2591"/>
                    <a:pt x="5873" y="2427"/>
                    <a:pt x="6049" y="2234"/>
                  </a:cubicBezTo>
                  <a:cubicBezTo>
                    <a:pt x="6230" y="2037"/>
                    <a:pt x="6312" y="1758"/>
                    <a:pt x="6246" y="1496"/>
                  </a:cubicBezTo>
                  <a:cubicBezTo>
                    <a:pt x="6198" y="1168"/>
                    <a:pt x="5968" y="1027"/>
                    <a:pt x="5757" y="1027"/>
                  </a:cubicBezTo>
                  <a:cubicBezTo>
                    <a:pt x="5609" y="1027"/>
                    <a:pt x="5471" y="1096"/>
                    <a:pt x="5410" y="1217"/>
                  </a:cubicBezTo>
                  <a:cubicBezTo>
                    <a:pt x="5279" y="1496"/>
                    <a:pt x="5345" y="1840"/>
                    <a:pt x="5754" y="1906"/>
                  </a:cubicBezTo>
                  <a:cubicBezTo>
                    <a:pt x="6099" y="1971"/>
                    <a:pt x="5918" y="2398"/>
                    <a:pt x="5476" y="2512"/>
                  </a:cubicBezTo>
                  <a:cubicBezTo>
                    <a:pt x="5398" y="2533"/>
                    <a:pt x="5319" y="2543"/>
                    <a:pt x="5241" y="2543"/>
                  </a:cubicBezTo>
                  <a:cubicBezTo>
                    <a:pt x="4887" y="2543"/>
                    <a:pt x="4541" y="2340"/>
                    <a:pt x="4394" y="2004"/>
                  </a:cubicBezTo>
                  <a:cubicBezTo>
                    <a:pt x="4197" y="1545"/>
                    <a:pt x="4246" y="1037"/>
                    <a:pt x="4525" y="644"/>
                  </a:cubicBezTo>
                  <a:cubicBezTo>
                    <a:pt x="4798" y="302"/>
                    <a:pt x="5265" y="131"/>
                    <a:pt x="5735" y="131"/>
                  </a:cubicBezTo>
                  <a:cubicBezTo>
                    <a:pt x="5829" y="131"/>
                    <a:pt x="5924" y="138"/>
                    <a:pt x="6017" y="152"/>
                  </a:cubicBezTo>
                  <a:cubicBezTo>
                    <a:pt x="7230" y="300"/>
                    <a:pt x="7934" y="2004"/>
                    <a:pt x="7197" y="3152"/>
                  </a:cubicBezTo>
                  <a:cubicBezTo>
                    <a:pt x="6967" y="3512"/>
                    <a:pt x="6623" y="3807"/>
                    <a:pt x="6246" y="4004"/>
                  </a:cubicBezTo>
                  <a:cubicBezTo>
                    <a:pt x="5854" y="4168"/>
                    <a:pt x="5405" y="4246"/>
                    <a:pt x="4887" y="4246"/>
                  </a:cubicBezTo>
                  <a:cubicBezTo>
                    <a:pt x="4474" y="4246"/>
                    <a:pt x="4017" y="4197"/>
                    <a:pt x="3509" y="4102"/>
                  </a:cubicBezTo>
                  <a:cubicBezTo>
                    <a:pt x="3202" y="4041"/>
                    <a:pt x="2902" y="4010"/>
                    <a:pt x="2615" y="4010"/>
                  </a:cubicBezTo>
                  <a:cubicBezTo>
                    <a:pt x="1289" y="4010"/>
                    <a:pt x="240" y="4664"/>
                    <a:pt x="132" y="5971"/>
                  </a:cubicBezTo>
                  <a:cubicBezTo>
                    <a:pt x="1" y="7577"/>
                    <a:pt x="1050" y="8102"/>
                    <a:pt x="1050" y="8102"/>
                  </a:cubicBezTo>
                  <a:cubicBezTo>
                    <a:pt x="1050" y="8102"/>
                    <a:pt x="1034" y="8069"/>
                    <a:pt x="1017" y="8069"/>
                  </a:cubicBezTo>
                  <a:cubicBezTo>
                    <a:pt x="460" y="7413"/>
                    <a:pt x="607" y="6217"/>
                    <a:pt x="607" y="6217"/>
                  </a:cubicBezTo>
                  <a:cubicBezTo>
                    <a:pt x="706" y="5709"/>
                    <a:pt x="968" y="5233"/>
                    <a:pt x="1361" y="4905"/>
                  </a:cubicBezTo>
                  <a:cubicBezTo>
                    <a:pt x="1942" y="4465"/>
                    <a:pt x="2676" y="4379"/>
                    <a:pt x="3159" y="4379"/>
                  </a:cubicBezTo>
                  <a:cubicBezTo>
                    <a:pt x="3467" y="4379"/>
                    <a:pt x="3673" y="4414"/>
                    <a:pt x="3673" y="4414"/>
                  </a:cubicBezTo>
                  <a:cubicBezTo>
                    <a:pt x="3935" y="4446"/>
                    <a:pt x="4164" y="4446"/>
                    <a:pt x="4377" y="4463"/>
                  </a:cubicBezTo>
                  <a:cubicBezTo>
                    <a:pt x="4467" y="4467"/>
                    <a:pt x="4558" y="4469"/>
                    <a:pt x="4650" y="4469"/>
                  </a:cubicBezTo>
                  <a:cubicBezTo>
                    <a:pt x="5635" y="4469"/>
                    <a:pt x="6730" y="4208"/>
                    <a:pt x="7344" y="3234"/>
                  </a:cubicBezTo>
                  <a:cubicBezTo>
                    <a:pt x="8115" y="1988"/>
                    <a:pt x="7361" y="185"/>
                    <a:pt x="6033" y="21"/>
                  </a:cubicBezTo>
                  <a:cubicBezTo>
                    <a:pt x="5934" y="7"/>
                    <a:pt x="5833" y="1"/>
                    <a:pt x="57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 name="Google Shape;2803;p2"/>
            <p:cNvSpPr/>
            <p:nvPr/>
          </p:nvSpPr>
          <p:spPr>
            <a:xfrm>
              <a:off x="1115875" y="3148950"/>
              <a:ext cx="116800" cy="59325"/>
            </a:xfrm>
            <a:custGeom>
              <a:avLst/>
              <a:gdLst/>
              <a:ahLst/>
              <a:cxnLst/>
              <a:rect l="l" t="t" r="r" b="b"/>
              <a:pathLst>
                <a:path w="4672" h="2373" extrusionOk="0">
                  <a:moveTo>
                    <a:pt x="1085" y="1"/>
                  </a:moveTo>
                  <a:cubicBezTo>
                    <a:pt x="394" y="1"/>
                    <a:pt x="0" y="226"/>
                    <a:pt x="0" y="226"/>
                  </a:cubicBezTo>
                  <a:cubicBezTo>
                    <a:pt x="84" y="210"/>
                    <a:pt x="164" y="203"/>
                    <a:pt x="240" y="203"/>
                  </a:cubicBezTo>
                  <a:cubicBezTo>
                    <a:pt x="732" y="203"/>
                    <a:pt x="1048" y="511"/>
                    <a:pt x="935" y="980"/>
                  </a:cubicBezTo>
                  <a:cubicBezTo>
                    <a:pt x="803" y="1406"/>
                    <a:pt x="967" y="1865"/>
                    <a:pt x="1328" y="2111"/>
                  </a:cubicBezTo>
                  <a:cubicBezTo>
                    <a:pt x="1639" y="2373"/>
                    <a:pt x="2557" y="2373"/>
                    <a:pt x="2557" y="2373"/>
                  </a:cubicBezTo>
                  <a:cubicBezTo>
                    <a:pt x="2295" y="2242"/>
                    <a:pt x="2524" y="1881"/>
                    <a:pt x="2688" y="1439"/>
                  </a:cubicBezTo>
                  <a:cubicBezTo>
                    <a:pt x="2844" y="1033"/>
                    <a:pt x="2422" y="880"/>
                    <a:pt x="2225" y="880"/>
                  </a:cubicBezTo>
                  <a:cubicBezTo>
                    <a:pt x="2215" y="880"/>
                    <a:pt x="2206" y="881"/>
                    <a:pt x="2197" y="881"/>
                  </a:cubicBezTo>
                  <a:cubicBezTo>
                    <a:pt x="2103" y="891"/>
                    <a:pt x="2025" y="911"/>
                    <a:pt x="1951" y="911"/>
                  </a:cubicBezTo>
                  <a:cubicBezTo>
                    <a:pt x="1896" y="911"/>
                    <a:pt x="1843" y="900"/>
                    <a:pt x="1787" y="865"/>
                  </a:cubicBezTo>
                  <a:cubicBezTo>
                    <a:pt x="1694" y="786"/>
                    <a:pt x="1740" y="578"/>
                    <a:pt x="2011" y="578"/>
                  </a:cubicBezTo>
                  <a:cubicBezTo>
                    <a:pt x="2076" y="578"/>
                    <a:pt x="2154" y="590"/>
                    <a:pt x="2246" y="619"/>
                  </a:cubicBezTo>
                  <a:cubicBezTo>
                    <a:pt x="2721" y="767"/>
                    <a:pt x="2590" y="1226"/>
                    <a:pt x="3311" y="1373"/>
                  </a:cubicBezTo>
                  <a:cubicBezTo>
                    <a:pt x="3367" y="1385"/>
                    <a:pt x="3420" y="1390"/>
                    <a:pt x="3470" y="1390"/>
                  </a:cubicBezTo>
                  <a:cubicBezTo>
                    <a:pt x="4060" y="1390"/>
                    <a:pt x="4219" y="643"/>
                    <a:pt x="4295" y="537"/>
                  </a:cubicBezTo>
                  <a:cubicBezTo>
                    <a:pt x="4409" y="390"/>
                    <a:pt x="4524" y="258"/>
                    <a:pt x="4672" y="144"/>
                  </a:cubicBezTo>
                  <a:lnTo>
                    <a:pt x="4672" y="144"/>
                  </a:lnTo>
                  <a:cubicBezTo>
                    <a:pt x="4462" y="268"/>
                    <a:pt x="4086" y="386"/>
                    <a:pt x="3547" y="386"/>
                  </a:cubicBezTo>
                  <a:cubicBezTo>
                    <a:pt x="3159" y="386"/>
                    <a:pt x="2687" y="325"/>
                    <a:pt x="2131" y="160"/>
                  </a:cubicBezTo>
                  <a:cubicBezTo>
                    <a:pt x="1733" y="42"/>
                    <a:pt x="1382" y="1"/>
                    <a:pt x="108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 name="Google Shape;2804;p2"/>
            <p:cNvSpPr/>
            <p:nvPr/>
          </p:nvSpPr>
          <p:spPr>
            <a:xfrm>
              <a:off x="1122825" y="3039850"/>
              <a:ext cx="80350" cy="83700"/>
            </a:xfrm>
            <a:custGeom>
              <a:avLst/>
              <a:gdLst/>
              <a:ahLst/>
              <a:cxnLst/>
              <a:rect l="l" t="t" r="r" b="b"/>
              <a:pathLst>
                <a:path w="3214" h="3348" extrusionOk="0">
                  <a:moveTo>
                    <a:pt x="1951" y="0"/>
                  </a:moveTo>
                  <a:cubicBezTo>
                    <a:pt x="1492" y="279"/>
                    <a:pt x="1427" y="721"/>
                    <a:pt x="722" y="1344"/>
                  </a:cubicBezTo>
                  <a:cubicBezTo>
                    <a:pt x="1" y="1951"/>
                    <a:pt x="198" y="2410"/>
                    <a:pt x="361" y="2672"/>
                  </a:cubicBezTo>
                  <a:cubicBezTo>
                    <a:pt x="460" y="2803"/>
                    <a:pt x="427" y="3000"/>
                    <a:pt x="296" y="3082"/>
                  </a:cubicBezTo>
                  <a:cubicBezTo>
                    <a:pt x="1394" y="2983"/>
                    <a:pt x="1230" y="2328"/>
                    <a:pt x="1165" y="2147"/>
                  </a:cubicBezTo>
                  <a:cubicBezTo>
                    <a:pt x="1115" y="1951"/>
                    <a:pt x="1132" y="1836"/>
                    <a:pt x="1247" y="1836"/>
                  </a:cubicBezTo>
                  <a:cubicBezTo>
                    <a:pt x="1345" y="1836"/>
                    <a:pt x="1345" y="2065"/>
                    <a:pt x="1329" y="2344"/>
                  </a:cubicBezTo>
                  <a:cubicBezTo>
                    <a:pt x="1329" y="2623"/>
                    <a:pt x="1263" y="3278"/>
                    <a:pt x="2115" y="3344"/>
                  </a:cubicBezTo>
                  <a:cubicBezTo>
                    <a:pt x="2147" y="3346"/>
                    <a:pt x="2178" y="3348"/>
                    <a:pt x="2208" y="3348"/>
                  </a:cubicBezTo>
                  <a:cubicBezTo>
                    <a:pt x="2986" y="3348"/>
                    <a:pt x="3214" y="2557"/>
                    <a:pt x="3214" y="2557"/>
                  </a:cubicBezTo>
                  <a:lnTo>
                    <a:pt x="3214" y="2557"/>
                  </a:lnTo>
                  <a:cubicBezTo>
                    <a:pt x="3092" y="2591"/>
                    <a:pt x="2946" y="2615"/>
                    <a:pt x="2790" y="2615"/>
                  </a:cubicBezTo>
                  <a:cubicBezTo>
                    <a:pt x="2338" y="2615"/>
                    <a:pt x="1806" y="2412"/>
                    <a:pt x="1574" y="1656"/>
                  </a:cubicBezTo>
                  <a:cubicBezTo>
                    <a:pt x="1378" y="1066"/>
                    <a:pt x="1525" y="426"/>
                    <a:pt x="195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 name="Google Shape;2805;p2"/>
            <p:cNvSpPr/>
            <p:nvPr/>
          </p:nvSpPr>
          <p:spPr>
            <a:xfrm>
              <a:off x="1248225" y="2920175"/>
              <a:ext cx="37725" cy="191800"/>
            </a:xfrm>
            <a:custGeom>
              <a:avLst/>
              <a:gdLst/>
              <a:ahLst/>
              <a:cxnLst/>
              <a:rect l="l" t="t" r="r" b="b"/>
              <a:pathLst>
                <a:path w="1509" h="7672" extrusionOk="0">
                  <a:moveTo>
                    <a:pt x="896" y="0"/>
                  </a:moveTo>
                  <a:cubicBezTo>
                    <a:pt x="569" y="0"/>
                    <a:pt x="328" y="378"/>
                    <a:pt x="328" y="378"/>
                  </a:cubicBezTo>
                  <a:cubicBezTo>
                    <a:pt x="50" y="788"/>
                    <a:pt x="1" y="1296"/>
                    <a:pt x="33" y="1853"/>
                  </a:cubicBezTo>
                  <a:cubicBezTo>
                    <a:pt x="99" y="2837"/>
                    <a:pt x="460" y="3984"/>
                    <a:pt x="558" y="5181"/>
                  </a:cubicBezTo>
                  <a:cubicBezTo>
                    <a:pt x="705" y="7065"/>
                    <a:pt x="50" y="7672"/>
                    <a:pt x="50" y="7672"/>
                  </a:cubicBezTo>
                  <a:cubicBezTo>
                    <a:pt x="738" y="7131"/>
                    <a:pt x="902" y="5361"/>
                    <a:pt x="771" y="4000"/>
                  </a:cubicBezTo>
                  <a:cubicBezTo>
                    <a:pt x="689" y="3296"/>
                    <a:pt x="673" y="2574"/>
                    <a:pt x="722" y="1853"/>
                  </a:cubicBezTo>
                  <a:cubicBezTo>
                    <a:pt x="755" y="1492"/>
                    <a:pt x="820" y="1214"/>
                    <a:pt x="919" y="1099"/>
                  </a:cubicBezTo>
                  <a:cubicBezTo>
                    <a:pt x="1181" y="837"/>
                    <a:pt x="1509" y="280"/>
                    <a:pt x="1099" y="50"/>
                  </a:cubicBezTo>
                  <a:cubicBezTo>
                    <a:pt x="1029" y="15"/>
                    <a:pt x="961" y="0"/>
                    <a:pt x="89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 name="Google Shape;2806;p2"/>
            <p:cNvSpPr/>
            <p:nvPr/>
          </p:nvSpPr>
          <p:spPr>
            <a:xfrm>
              <a:off x="1296575" y="2933700"/>
              <a:ext cx="116000" cy="137300"/>
            </a:xfrm>
            <a:custGeom>
              <a:avLst/>
              <a:gdLst/>
              <a:ahLst/>
              <a:cxnLst/>
              <a:rect l="l" t="t" r="r" b="b"/>
              <a:pathLst>
                <a:path w="4640" h="5492" extrusionOk="0">
                  <a:moveTo>
                    <a:pt x="4345" y="1"/>
                  </a:moveTo>
                  <a:lnTo>
                    <a:pt x="4345" y="1"/>
                  </a:lnTo>
                  <a:cubicBezTo>
                    <a:pt x="4443" y="460"/>
                    <a:pt x="4328" y="951"/>
                    <a:pt x="4017" y="1296"/>
                  </a:cubicBezTo>
                  <a:cubicBezTo>
                    <a:pt x="3951" y="1378"/>
                    <a:pt x="3886" y="1443"/>
                    <a:pt x="3804" y="1509"/>
                  </a:cubicBezTo>
                  <a:cubicBezTo>
                    <a:pt x="3017" y="2082"/>
                    <a:pt x="1902" y="1787"/>
                    <a:pt x="1001" y="2427"/>
                  </a:cubicBezTo>
                  <a:cubicBezTo>
                    <a:pt x="99" y="3050"/>
                    <a:pt x="197" y="3967"/>
                    <a:pt x="181" y="4476"/>
                  </a:cubicBezTo>
                  <a:cubicBezTo>
                    <a:pt x="197" y="4820"/>
                    <a:pt x="132" y="5164"/>
                    <a:pt x="1" y="5492"/>
                  </a:cubicBezTo>
                  <a:cubicBezTo>
                    <a:pt x="312" y="5295"/>
                    <a:pt x="476" y="4935"/>
                    <a:pt x="443" y="4574"/>
                  </a:cubicBezTo>
                  <a:cubicBezTo>
                    <a:pt x="443" y="3931"/>
                    <a:pt x="515" y="3202"/>
                    <a:pt x="711" y="3202"/>
                  </a:cubicBezTo>
                  <a:cubicBezTo>
                    <a:pt x="725" y="3202"/>
                    <a:pt x="740" y="3206"/>
                    <a:pt x="755" y="3213"/>
                  </a:cubicBezTo>
                  <a:cubicBezTo>
                    <a:pt x="984" y="3328"/>
                    <a:pt x="804" y="3574"/>
                    <a:pt x="706" y="3722"/>
                  </a:cubicBezTo>
                  <a:cubicBezTo>
                    <a:pt x="624" y="3886"/>
                    <a:pt x="460" y="4541"/>
                    <a:pt x="1181" y="4951"/>
                  </a:cubicBezTo>
                  <a:cubicBezTo>
                    <a:pt x="1181" y="4951"/>
                    <a:pt x="935" y="4426"/>
                    <a:pt x="1345" y="4148"/>
                  </a:cubicBezTo>
                  <a:cubicBezTo>
                    <a:pt x="1738" y="3869"/>
                    <a:pt x="2001" y="3705"/>
                    <a:pt x="1951" y="3132"/>
                  </a:cubicBezTo>
                  <a:cubicBezTo>
                    <a:pt x="1908" y="2608"/>
                    <a:pt x="2251" y="2175"/>
                    <a:pt x="2489" y="2175"/>
                  </a:cubicBezTo>
                  <a:cubicBezTo>
                    <a:pt x="2519" y="2175"/>
                    <a:pt x="2548" y="2182"/>
                    <a:pt x="2574" y="2197"/>
                  </a:cubicBezTo>
                  <a:cubicBezTo>
                    <a:pt x="2787" y="2345"/>
                    <a:pt x="2525" y="2558"/>
                    <a:pt x="2410" y="2607"/>
                  </a:cubicBezTo>
                  <a:cubicBezTo>
                    <a:pt x="2214" y="2722"/>
                    <a:pt x="2181" y="2984"/>
                    <a:pt x="2345" y="3148"/>
                  </a:cubicBezTo>
                  <a:cubicBezTo>
                    <a:pt x="2541" y="3394"/>
                    <a:pt x="2476" y="3705"/>
                    <a:pt x="2214" y="3804"/>
                  </a:cubicBezTo>
                  <a:cubicBezTo>
                    <a:pt x="2214" y="3804"/>
                    <a:pt x="2269" y="3810"/>
                    <a:pt x="2363" y="3810"/>
                  </a:cubicBezTo>
                  <a:cubicBezTo>
                    <a:pt x="2685" y="3810"/>
                    <a:pt x="3456" y="3732"/>
                    <a:pt x="3951" y="3033"/>
                  </a:cubicBezTo>
                  <a:cubicBezTo>
                    <a:pt x="4312" y="2525"/>
                    <a:pt x="4525" y="1919"/>
                    <a:pt x="4574" y="1296"/>
                  </a:cubicBezTo>
                  <a:cubicBezTo>
                    <a:pt x="4640" y="853"/>
                    <a:pt x="4558" y="394"/>
                    <a:pt x="43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 name="Google Shape;2807;p2"/>
            <p:cNvSpPr/>
            <p:nvPr/>
          </p:nvSpPr>
          <p:spPr>
            <a:xfrm>
              <a:off x="881875" y="3076675"/>
              <a:ext cx="100025" cy="218525"/>
            </a:xfrm>
            <a:custGeom>
              <a:avLst/>
              <a:gdLst/>
              <a:ahLst/>
              <a:cxnLst/>
              <a:rect l="l" t="t" r="r" b="b"/>
              <a:pathLst>
                <a:path w="4001" h="8741" extrusionOk="0">
                  <a:moveTo>
                    <a:pt x="2081" y="1"/>
                  </a:moveTo>
                  <a:cubicBezTo>
                    <a:pt x="1553" y="1"/>
                    <a:pt x="1050" y="245"/>
                    <a:pt x="722" y="674"/>
                  </a:cubicBezTo>
                  <a:cubicBezTo>
                    <a:pt x="378" y="1182"/>
                    <a:pt x="329" y="1822"/>
                    <a:pt x="591" y="2363"/>
                  </a:cubicBezTo>
                  <a:cubicBezTo>
                    <a:pt x="825" y="2784"/>
                    <a:pt x="1259" y="3021"/>
                    <a:pt x="1716" y="3021"/>
                  </a:cubicBezTo>
                  <a:cubicBezTo>
                    <a:pt x="1898" y="3021"/>
                    <a:pt x="2085" y="2983"/>
                    <a:pt x="2263" y="2904"/>
                  </a:cubicBezTo>
                  <a:cubicBezTo>
                    <a:pt x="2968" y="2723"/>
                    <a:pt x="3099" y="1789"/>
                    <a:pt x="2492" y="1412"/>
                  </a:cubicBezTo>
                  <a:cubicBezTo>
                    <a:pt x="2410" y="1371"/>
                    <a:pt x="2327" y="1352"/>
                    <a:pt x="2246" y="1352"/>
                  </a:cubicBezTo>
                  <a:cubicBezTo>
                    <a:pt x="1906" y="1352"/>
                    <a:pt x="1619" y="1680"/>
                    <a:pt x="1738" y="2051"/>
                  </a:cubicBezTo>
                  <a:cubicBezTo>
                    <a:pt x="1875" y="2324"/>
                    <a:pt x="2194" y="2347"/>
                    <a:pt x="2324" y="2347"/>
                  </a:cubicBezTo>
                  <a:cubicBezTo>
                    <a:pt x="2351" y="2347"/>
                    <a:pt x="2369" y="2346"/>
                    <a:pt x="2378" y="2346"/>
                  </a:cubicBezTo>
                  <a:cubicBezTo>
                    <a:pt x="2443" y="2346"/>
                    <a:pt x="2443" y="2379"/>
                    <a:pt x="2443" y="2379"/>
                  </a:cubicBezTo>
                  <a:cubicBezTo>
                    <a:pt x="2486" y="2566"/>
                    <a:pt x="2251" y="2855"/>
                    <a:pt x="1803" y="2855"/>
                  </a:cubicBezTo>
                  <a:cubicBezTo>
                    <a:pt x="1742" y="2855"/>
                    <a:pt x="1676" y="2850"/>
                    <a:pt x="1607" y="2838"/>
                  </a:cubicBezTo>
                  <a:cubicBezTo>
                    <a:pt x="1410" y="2805"/>
                    <a:pt x="1247" y="2723"/>
                    <a:pt x="1099" y="2576"/>
                  </a:cubicBezTo>
                  <a:cubicBezTo>
                    <a:pt x="411" y="1920"/>
                    <a:pt x="755" y="560"/>
                    <a:pt x="1755" y="281"/>
                  </a:cubicBezTo>
                  <a:cubicBezTo>
                    <a:pt x="1894" y="250"/>
                    <a:pt x="2037" y="234"/>
                    <a:pt x="2180" y="234"/>
                  </a:cubicBezTo>
                  <a:cubicBezTo>
                    <a:pt x="2340" y="234"/>
                    <a:pt x="2500" y="254"/>
                    <a:pt x="2656" y="297"/>
                  </a:cubicBezTo>
                  <a:cubicBezTo>
                    <a:pt x="2836" y="363"/>
                    <a:pt x="3017" y="445"/>
                    <a:pt x="3181" y="560"/>
                  </a:cubicBezTo>
                  <a:cubicBezTo>
                    <a:pt x="3525" y="855"/>
                    <a:pt x="3738" y="1264"/>
                    <a:pt x="3771" y="1707"/>
                  </a:cubicBezTo>
                  <a:cubicBezTo>
                    <a:pt x="3836" y="2445"/>
                    <a:pt x="3443" y="3199"/>
                    <a:pt x="2886" y="3723"/>
                  </a:cubicBezTo>
                  <a:cubicBezTo>
                    <a:pt x="2312" y="4248"/>
                    <a:pt x="1558" y="4559"/>
                    <a:pt x="984" y="5100"/>
                  </a:cubicBezTo>
                  <a:cubicBezTo>
                    <a:pt x="427" y="5608"/>
                    <a:pt x="83" y="6313"/>
                    <a:pt x="34" y="7067"/>
                  </a:cubicBezTo>
                  <a:cubicBezTo>
                    <a:pt x="1" y="7755"/>
                    <a:pt x="394" y="8493"/>
                    <a:pt x="1050" y="8673"/>
                  </a:cubicBezTo>
                  <a:cubicBezTo>
                    <a:pt x="1180" y="8719"/>
                    <a:pt x="1316" y="8741"/>
                    <a:pt x="1449" y="8741"/>
                  </a:cubicBezTo>
                  <a:cubicBezTo>
                    <a:pt x="1935" y="8741"/>
                    <a:pt x="2396" y="8455"/>
                    <a:pt x="2525" y="8018"/>
                  </a:cubicBezTo>
                  <a:cubicBezTo>
                    <a:pt x="2722" y="7542"/>
                    <a:pt x="2509" y="7001"/>
                    <a:pt x="2033" y="6788"/>
                  </a:cubicBezTo>
                  <a:cubicBezTo>
                    <a:pt x="1935" y="6723"/>
                    <a:pt x="1820" y="6706"/>
                    <a:pt x="1705" y="6706"/>
                  </a:cubicBezTo>
                  <a:cubicBezTo>
                    <a:pt x="1662" y="6699"/>
                    <a:pt x="1619" y="6695"/>
                    <a:pt x="1577" y="6695"/>
                  </a:cubicBezTo>
                  <a:cubicBezTo>
                    <a:pt x="1249" y="6695"/>
                    <a:pt x="955" y="6912"/>
                    <a:pt x="853" y="7231"/>
                  </a:cubicBezTo>
                  <a:cubicBezTo>
                    <a:pt x="723" y="7724"/>
                    <a:pt x="1005" y="7991"/>
                    <a:pt x="1315" y="7991"/>
                  </a:cubicBezTo>
                  <a:cubicBezTo>
                    <a:pt x="1396" y="7991"/>
                    <a:pt x="1480" y="7973"/>
                    <a:pt x="1558" y="7936"/>
                  </a:cubicBezTo>
                  <a:cubicBezTo>
                    <a:pt x="1869" y="7772"/>
                    <a:pt x="1935" y="7362"/>
                    <a:pt x="1673" y="7116"/>
                  </a:cubicBezTo>
                  <a:cubicBezTo>
                    <a:pt x="1596" y="7049"/>
                    <a:pt x="1497" y="7016"/>
                    <a:pt x="1396" y="7016"/>
                  </a:cubicBezTo>
                  <a:cubicBezTo>
                    <a:pt x="1323" y="7016"/>
                    <a:pt x="1249" y="7033"/>
                    <a:pt x="1181" y="7067"/>
                  </a:cubicBezTo>
                  <a:cubicBezTo>
                    <a:pt x="1162" y="7078"/>
                    <a:pt x="1149" y="7083"/>
                    <a:pt x="1141" y="7083"/>
                  </a:cubicBezTo>
                  <a:cubicBezTo>
                    <a:pt x="1112" y="7083"/>
                    <a:pt x="1132" y="7034"/>
                    <a:pt x="1132" y="7034"/>
                  </a:cubicBezTo>
                  <a:cubicBezTo>
                    <a:pt x="1230" y="6813"/>
                    <a:pt x="1522" y="6785"/>
                    <a:pt x="1662" y="6785"/>
                  </a:cubicBezTo>
                  <a:cubicBezTo>
                    <a:pt x="1709" y="6785"/>
                    <a:pt x="1738" y="6788"/>
                    <a:pt x="1738" y="6788"/>
                  </a:cubicBezTo>
                  <a:cubicBezTo>
                    <a:pt x="1837" y="6788"/>
                    <a:pt x="1919" y="6805"/>
                    <a:pt x="2001" y="6837"/>
                  </a:cubicBezTo>
                  <a:cubicBezTo>
                    <a:pt x="2459" y="7034"/>
                    <a:pt x="2656" y="7559"/>
                    <a:pt x="2459" y="8001"/>
                  </a:cubicBezTo>
                  <a:cubicBezTo>
                    <a:pt x="2319" y="8385"/>
                    <a:pt x="1909" y="8639"/>
                    <a:pt x="1464" y="8639"/>
                  </a:cubicBezTo>
                  <a:cubicBezTo>
                    <a:pt x="1338" y="8639"/>
                    <a:pt x="1209" y="8618"/>
                    <a:pt x="1083" y="8575"/>
                  </a:cubicBezTo>
                  <a:cubicBezTo>
                    <a:pt x="509" y="8395"/>
                    <a:pt x="148" y="7723"/>
                    <a:pt x="181" y="7051"/>
                  </a:cubicBezTo>
                  <a:cubicBezTo>
                    <a:pt x="230" y="6346"/>
                    <a:pt x="574" y="5690"/>
                    <a:pt x="1099" y="5215"/>
                  </a:cubicBezTo>
                  <a:cubicBezTo>
                    <a:pt x="1640" y="4707"/>
                    <a:pt x="2410" y="4428"/>
                    <a:pt x="3000" y="3838"/>
                  </a:cubicBezTo>
                  <a:cubicBezTo>
                    <a:pt x="3590" y="3281"/>
                    <a:pt x="4000" y="2494"/>
                    <a:pt x="3935" y="1691"/>
                  </a:cubicBezTo>
                  <a:cubicBezTo>
                    <a:pt x="3869" y="920"/>
                    <a:pt x="3312" y="265"/>
                    <a:pt x="2558" y="68"/>
                  </a:cubicBezTo>
                  <a:cubicBezTo>
                    <a:pt x="2399" y="23"/>
                    <a:pt x="2239" y="1"/>
                    <a:pt x="208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 name="Google Shape;2808;p2"/>
            <p:cNvSpPr/>
            <p:nvPr/>
          </p:nvSpPr>
          <p:spPr>
            <a:xfrm>
              <a:off x="883925" y="3159500"/>
              <a:ext cx="42650" cy="60250"/>
            </a:xfrm>
            <a:custGeom>
              <a:avLst/>
              <a:gdLst/>
              <a:ahLst/>
              <a:cxnLst/>
              <a:rect l="l" t="t" r="r" b="b"/>
              <a:pathLst>
                <a:path w="1706" h="2410" extrusionOk="0">
                  <a:moveTo>
                    <a:pt x="1509" y="0"/>
                  </a:moveTo>
                  <a:cubicBezTo>
                    <a:pt x="1509" y="0"/>
                    <a:pt x="1378" y="66"/>
                    <a:pt x="1345" y="148"/>
                  </a:cubicBezTo>
                  <a:cubicBezTo>
                    <a:pt x="1328" y="246"/>
                    <a:pt x="1214" y="328"/>
                    <a:pt x="1017" y="328"/>
                  </a:cubicBezTo>
                  <a:cubicBezTo>
                    <a:pt x="837" y="328"/>
                    <a:pt x="1" y="394"/>
                    <a:pt x="50" y="2410"/>
                  </a:cubicBezTo>
                  <a:cubicBezTo>
                    <a:pt x="50" y="2410"/>
                    <a:pt x="132" y="1672"/>
                    <a:pt x="755" y="1394"/>
                  </a:cubicBezTo>
                  <a:cubicBezTo>
                    <a:pt x="1394" y="1115"/>
                    <a:pt x="1705" y="853"/>
                    <a:pt x="1591" y="459"/>
                  </a:cubicBezTo>
                  <a:cubicBezTo>
                    <a:pt x="1476" y="82"/>
                    <a:pt x="1509" y="0"/>
                    <a:pt x="150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 name="Google Shape;2809;p2"/>
            <p:cNvSpPr/>
            <p:nvPr/>
          </p:nvSpPr>
          <p:spPr>
            <a:xfrm>
              <a:off x="901150" y="2981250"/>
              <a:ext cx="159825" cy="250800"/>
            </a:xfrm>
            <a:custGeom>
              <a:avLst/>
              <a:gdLst/>
              <a:ahLst/>
              <a:cxnLst/>
              <a:rect l="l" t="t" r="r" b="b"/>
              <a:pathLst>
                <a:path w="6393" h="10032" extrusionOk="0">
                  <a:moveTo>
                    <a:pt x="5245" y="0"/>
                  </a:moveTo>
                  <a:lnTo>
                    <a:pt x="5245" y="0"/>
                  </a:lnTo>
                  <a:cubicBezTo>
                    <a:pt x="2885" y="672"/>
                    <a:pt x="4180" y="2197"/>
                    <a:pt x="4262" y="4426"/>
                  </a:cubicBezTo>
                  <a:cubicBezTo>
                    <a:pt x="4344" y="6278"/>
                    <a:pt x="3262" y="7983"/>
                    <a:pt x="1557" y="8688"/>
                  </a:cubicBezTo>
                  <a:cubicBezTo>
                    <a:pt x="230" y="9228"/>
                    <a:pt x="0" y="10032"/>
                    <a:pt x="0" y="10032"/>
                  </a:cubicBezTo>
                  <a:cubicBezTo>
                    <a:pt x="317" y="9500"/>
                    <a:pt x="677" y="9329"/>
                    <a:pt x="980" y="9329"/>
                  </a:cubicBezTo>
                  <a:cubicBezTo>
                    <a:pt x="1208" y="9329"/>
                    <a:pt x="1405" y="9427"/>
                    <a:pt x="1525" y="9540"/>
                  </a:cubicBezTo>
                  <a:cubicBezTo>
                    <a:pt x="1625" y="9641"/>
                    <a:pt x="1724" y="9673"/>
                    <a:pt x="1818" y="9673"/>
                  </a:cubicBezTo>
                  <a:cubicBezTo>
                    <a:pt x="1984" y="9673"/>
                    <a:pt x="2137" y="9573"/>
                    <a:pt x="2262" y="9573"/>
                  </a:cubicBezTo>
                  <a:cubicBezTo>
                    <a:pt x="2459" y="9589"/>
                    <a:pt x="2344" y="9802"/>
                    <a:pt x="2344" y="9802"/>
                  </a:cubicBezTo>
                  <a:cubicBezTo>
                    <a:pt x="2672" y="9638"/>
                    <a:pt x="2770" y="9228"/>
                    <a:pt x="2574" y="8933"/>
                  </a:cubicBezTo>
                  <a:cubicBezTo>
                    <a:pt x="2475" y="8779"/>
                    <a:pt x="2317" y="8697"/>
                    <a:pt x="2150" y="8697"/>
                  </a:cubicBezTo>
                  <a:cubicBezTo>
                    <a:pt x="2122" y="8697"/>
                    <a:pt x="2094" y="8699"/>
                    <a:pt x="2065" y="8704"/>
                  </a:cubicBezTo>
                  <a:cubicBezTo>
                    <a:pt x="2065" y="8704"/>
                    <a:pt x="2262" y="8655"/>
                    <a:pt x="3311" y="7802"/>
                  </a:cubicBezTo>
                  <a:cubicBezTo>
                    <a:pt x="4606" y="6737"/>
                    <a:pt x="4524" y="7114"/>
                    <a:pt x="5458" y="6622"/>
                  </a:cubicBezTo>
                  <a:cubicBezTo>
                    <a:pt x="6393" y="6131"/>
                    <a:pt x="6081" y="5131"/>
                    <a:pt x="6081" y="5131"/>
                  </a:cubicBezTo>
                  <a:lnTo>
                    <a:pt x="6081" y="5131"/>
                  </a:lnTo>
                  <a:cubicBezTo>
                    <a:pt x="6034" y="5257"/>
                    <a:pt x="5972" y="5443"/>
                    <a:pt x="5459" y="5443"/>
                  </a:cubicBezTo>
                  <a:cubicBezTo>
                    <a:pt x="5437" y="5443"/>
                    <a:pt x="5416" y="5443"/>
                    <a:pt x="5393" y="5442"/>
                  </a:cubicBezTo>
                  <a:cubicBezTo>
                    <a:pt x="5355" y="5437"/>
                    <a:pt x="5318" y="5435"/>
                    <a:pt x="5281" y="5435"/>
                  </a:cubicBezTo>
                  <a:cubicBezTo>
                    <a:pt x="4932" y="5435"/>
                    <a:pt x="4625" y="5640"/>
                    <a:pt x="4491" y="5967"/>
                  </a:cubicBezTo>
                  <a:cubicBezTo>
                    <a:pt x="4426" y="6081"/>
                    <a:pt x="4327" y="6180"/>
                    <a:pt x="4213" y="6245"/>
                  </a:cubicBezTo>
                  <a:cubicBezTo>
                    <a:pt x="4557" y="5917"/>
                    <a:pt x="4606" y="5147"/>
                    <a:pt x="4721" y="4508"/>
                  </a:cubicBezTo>
                  <a:cubicBezTo>
                    <a:pt x="4819" y="3868"/>
                    <a:pt x="5098" y="4065"/>
                    <a:pt x="5672" y="3688"/>
                  </a:cubicBezTo>
                  <a:cubicBezTo>
                    <a:pt x="6229" y="3295"/>
                    <a:pt x="5934" y="2803"/>
                    <a:pt x="5868" y="2656"/>
                  </a:cubicBezTo>
                  <a:cubicBezTo>
                    <a:pt x="5852" y="2524"/>
                    <a:pt x="5852" y="2361"/>
                    <a:pt x="5901" y="2229"/>
                  </a:cubicBezTo>
                  <a:lnTo>
                    <a:pt x="5901" y="2229"/>
                  </a:lnTo>
                  <a:cubicBezTo>
                    <a:pt x="5901" y="2229"/>
                    <a:pt x="5852" y="2344"/>
                    <a:pt x="5475" y="2393"/>
                  </a:cubicBezTo>
                  <a:cubicBezTo>
                    <a:pt x="5163" y="2426"/>
                    <a:pt x="4918" y="2672"/>
                    <a:pt x="4852" y="2967"/>
                  </a:cubicBezTo>
                  <a:cubicBezTo>
                    <a:pt x="4852" y="3129"/>
                    <a:pt x="4751" y="3303"/>
                    <a:pt x="4615" y="3303"/>
                  </a:cubicBezTo>
                  <a:cubicBezTo>
                    <a:pt x="4586" y="3303"/>
                    <a:pt x="4556" y="3296"/>
                    <a:pt x="4524" y="3278"/>
                  </a:cubicBezTo>
                  <a:cubicBezTo>
                    <a:pt x="4327" y="3180"/>
                    <a:pt x="4409" y="2885"/>
                    <a:pt x="4409" y="2885"/>
                  </a:cubicBezTo>
                  <a:cubicBezTo>
                    <a:pt x="4606" y="2295"/>
                    <a:pt x="5196" y="2524"/>
                    <a:pt x="5639" y="1836"/>
                  </a:cubicBezTo>
                  <a:cubicBezTo>
                    <a:pt x="6032" y="1230"/>
                    <a:pt x="5475" y="590"/>
                    <a:pt x="5278" y="410"/>
                  </a:cubicBezTo>
                  <a:cubicBezTo>
                    <a:pt x="5163" y="312"/>
                    <a:pt x="5147" y="131"/>
                    <a:pt x="52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0" name="Google Shape;2810;p2"/>
            <p:cNvSpPr/>
            <p:nvPr/>
          </p:nvSpPr>
          <p:spPr>
            <a:xfrm>
              <a:off x="882300" y="2907475"/>
              <a:ext cx="69675" cy="204100"/>
            </a:xfrm>
            <a:custGeom>
              <a:avLst/>
              <a:gdLst/>
              <a:ahLst/>
              <a:cxnLst/>
              <a:rect l="l" t="t" r="r" b="b"/>
              <a:pathLst>
                <a:path w="2787" h="8164" extrusionOk="0">
                  <a:moveTo>
                    <a:pt x="689" y="1"/>
                  </a:moveTo>
                  <a:lnTo>
                    <a:pt x="689" y="1"/>
                  </a:lnTo>
                  <a:cubicBezTo>
                    <a:pt x="689" y="1"/>
                    <a:pt x="66" y="181"/>
                    <a:pt x="213" y="1083"/>
                  </a:cubicBezTo>
                  <a:cubicBezTo>
                    <a:pt x="295" y="1574"/>
                    <a:pt x="557" y="2017"/>
                    <a:pt x="934" y="2361"/>
                  </a:cubicBezTo>
                  <a:cubicBezTo>
                    <a:pt x="1115" y="2574"/>
                    <a:pt x="1311" y="2738"/>
                    <a:pt x="1459" y="2902"/>
                  </a:cubicBezTo>
                  <a:cubicBezTo>
                    <a:pt x="1803" y="3279"/>
                    <a:pt x="2459" y="4131"/>
                    <a:pt x="2131" y="4984"/>
                  </a:cubicBezTo>
                  <a:cubicBezTo>
                    <a:pt x="2049" y="5197"/>
                    <a:pt x="1902" y="5410"/>
                    <a:pt x="1721" y="5574"/>
                  </a:cubicBezTo>
                  <a:cubicBezTo>
                    <a:pt x="1148" y="6082"/>
                    <a:pt x="754" y="6328"/>
                    <a:pt x="443" y="6754"/>
                  </a:cubicBezTo>
                  <a:cubicBezTo>
                    <a:pt x="148" y="7164"/>
                    <a:pt x="0" y="7655"/>
                    <a:pt x="17" y="8164"/>
                  </a:cubicBezTo>
                  <a:cubicBezTo>
                    <a:pt x="17" y="8000"/>
                    <a:pt x="66" y="6934"/>
                    <a:pt x="1197" y="6147"/>
                  </a:cubicBezTo>
                  <a:cubicBezTo>
                    <a:pt x="2508" y="5230"/>
                    <a:pt x="2787" y="4295"/>
                    <a:pt x="2344" y="2918"/>
                  </a:cubicBezTo>
                  <a:cubicBezTo>
                    <a:pt x="2279" y="2722"/>
                    <a:pt x="2197" y="2541"/>
                    <a:pt x="2098" y="2361"/>
                  </a:cubicBezTo>
                  <a:cubicBezTo>
                    <a:pt x="1475" y="1230"/>
                    <a:pt x="394" y="968"/>
                    <a:pt x="6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1" name="Google Shape;2811;p2"/>
            <p:cNvSpPr/>
            <p:nvPr/>
          </p:nvSpPr>
          <p:spPr>
            <a:xfrm>
              <a:off x="655675" y="3231275"/>
              <a:ext cx="226650" cy="157750"/>
            </a:xfrm>
            <a:custGeom>
              <a:avLst/>
              <a:gdLst/>
              <a:ahLst/>
              <a:cxnLst/>
              <a:rect l="l" t="t" r="r" b="b"/>
              <a:pathLst>
                <a:path w="9066" h="6310" extrusionOk="0">
                  <a:moveTo>
                    <a:pt x="2000" y="1"/>
                  </a:moveTo>
                  <a:cubicBezTo>
                    <a:pt x="1085" y="1"/>
                    <a:pt x="66" y="653"/>
                    <a:pt x="34" y="1850"/>
                  </a:cubicBezTo>
                  <a:cubicBezTo>
                    <a:pt x="1" y="2719"/>
                    <a:pt x="460" y="3522"/>
                    <a:pt x="1230" y="3932"/>
                  </a:cubicBezTo>
                  <a:cubicBezTo>
                    <a:pt x="1742" y="4183"/>
                    <a:pt x="2308" y="4287"/>
                    <a:pt x="2885" y="4287"/>
                  </a:cubicBezTo>
                  <a:cubicBezTo>
                    <a:pt x="3212" y="4287"/>
                    <a:pt x="3543" y="4253"/>
                    <a:pt x="3869" y="4194"/>
                  </a:cubicBezTo>
                  <a:cubicBezTo>
                    <a:pt x="4754" y="3948"/>
                    <a:pt x="5574" y="3620"/>
                    <a:pt x="6377" y="3407"/>
                  </a:cubicBezTo>
                  <a:cubicBezTo>
                    <a:pt x="6574" y="3360"/>
                    <a:pt x="6773" y="3336"/>
                    <a:pt x="6969" y="3336"/>
                  </a:cubicBezTo>
                  <a:cubicBezTo>
                    <a:pt x="7590" y="3336"/>
                    <a:pt x="8175" y="3573"/>
                    <a:pt x="8524" y="4046"/>
                  </a:cubicBezTo>
                  <a:cubicBezTo>
                    <a:pt x="8950" y="4637"/>
                    <a:pt x="9000" y="5571"/>
                    <a:pt x="8459" y="5964"/>
                  </a:cubicBezTo>
                  <a:cubicBezTo>
                    <a:pt x="8258" y="6126"/>
                    <a:pt x="8003" y="6201"/>
                    <a:pt x="7753" y="6201"/>
                  </a:cubicBezTo>
                  <a:cubicBezTo>
                    <a:pt x="7369" y="6201"/>
                    <a:pt x="6995" y="6026"/>
                    <a:pt x="6836" y="5718"/>
                  </a:cubicBezTo>
                  <a:cubicBezTo>
                    <a:pt x="6525" y="5210"/>
                    <a:pt x="6770" y="4571"/>
                    <a:pt x="7229" y="4440"/>
                  </a:cubicBezTo>
                  <a:cubicBezTo>
                    <a:pt x="7321" y="4403"/>
                    <a:pt x="7417" y="4386"/>
                    <a:pt x="7511" y="4386"/>
                  </a:cubicBezTo>
                  <a:cubicBezTo>
                    <a:pt x="7754" y="4386"/>
                    <a:pt x="7989" y="4501"/>
                    <a:pt x="8131" y="4702"/>
                  </a:cubicBezTo>
                  <a:cubicBezTo>
                    <a:pt x="8229" y="4882"/>
                    <a:pt x="8246" y="5096"/>
                    <a:pt x="8180" y="5276"/>
                  </a:cubicBezTo>
                  <a:cubicBezTo>
                    <a:pt x="8167" y="5316"/>
                    <a:pt x="8111" y="5388"/>
                    <a:pt x="8055" y="5388"/>
                  </a:cubicBezTo>
                  <a:cubicBezTo>
                    <a:pt x="8042" y="5388"/>
                    <a:pt x="8029" y="5384"/>
                    <a:pt x="8016" y="5374"/>
                  </a:cubicBezTo>
                  <a:cubicBezTo>
                    <a:pt x="7967" y="5309"/>
                    <a:pt x="8016" y="4964"/>
                    <a:pt x="7656" y="4915"/>
                  </a:cubicBezTo>
                  <a:cubicBezTo>
                    <a:pt x="7641" y="4913"/>
                    <a:pt x="7626" y="4912"/>
                    <a:pt x="7612" y="4912"/>
                  </a:cubicBezTo>
                  <a:cubicBezTo>
                    <a:pt x="7269" y="4912"/>
                    <a:pt x="7162" y="5463"/>
                    <a:pt x="7508" y="5620"/>
                  </a:cubicBezTo>
                  <a:cubicBezTo>
                    <a:pt x="7574" y="5651"/>
                    <a:pt x="7644" y="5666"/>
                    <a:pt x="7714" y="5666"/>
                  </a:cubicBezTo>
                  <a:cubicBezTo>
                    <a:pt x="7937" y="5666"/>
                    <a:pt x="8154" y="5517"/>
                    <a:pt x="8229" y="5292"/>
                  </a:cubicBezTo>
                  <a:cubicBezTo>
                    <a:pt x="8229" y="5292"/>
                    <a:pt x="8229" y="5276"/>
                    <a:pt x="8229" y="5276"/>
                  </a:cubicBezTo>
                  <a:cubicBezTo>
                    <a:pt x="8229" y="5259"/>
                    <a:pt x="8229" y="5243"/>
                    <a:pt x="8246" y="5227"/>
                  </a:cubicBezTo>
                  <a:lnTo>
                    <a:pt x="8246" y="5210"/>
                  </a:lnTo>
                  <a:cubicBezTo>
                    <a:pt x="8262" y="5096"/>
                    <a:pt x="8262" y="4964"/>
                    <a:pt x="8229" y="4833"/>
                  </a:cubicBezTo>
                  <a:cubicBezTo>
                    <a:pt x="8104" y="4521"/>
                    <a:pt x="7809" y="4333"/>
                    <a:pt x="7501" y="4333"/>
                  </a:cubicBezTo>
                  <a:cubicBezTo>
                    <a:pt x="7405" y="4333"/>
                    <a:pt x="7307" y="4352"/>
                    <a:pt x="7213" y="4391"/>
                  </a:cubicBezTo>
                  <a:cubicBezTo>
                    <a:pt x="6721" y="4505"/>
                    <a:pt x="6426" y="5210"/>
                    <a:pt x="6754" y="5751"/>
                  </a:cubicBezTo>
                  <a:cubicBezTo>
                    <a:pt x="6926" y="6106"/>
                    <a:pt x="7336" y="6310"/>
                    <a:pt x="7763" y="6310"/>
                  </a:cubicBezTo>
                  <a:cubicBezTo>
                    <a:pt x="8028" y="6310"/>
                    <a:pt x="8299" y="6232"/>
                    <a:pt x="8524" y="6063"/>
                  </a:cubicBezTo>
                  <a:cubicBezTo>
                    <a:pt x="8950" y="5718"/>
                    <a:pt x="9065" y="5128"/>
                    <a:pt x="8934" y="4571"/>
                  </a:cubicBezTo>
                  <a:cubicBezTo>
                    <a:pt x="8819" y="4030"/>
                    <a:pt x="8459" y="3161"/>
                    <a:pt x="7213" y="2883"/>
                  </a:cubicBezTo>
                  <a:cubicBezTo>
                    <a:pt x="7066" y="2850"/>
                    <a:pt x="6917" y="2835"/>
                    <a:pt x="6765" y="2835"/>
                  </a:cubicBezTo>
                  <a:cubicBezTo>
                    <a:pt x="5432" y="2835"/>
                    <a:pt x="3908" y="3962"/>
                    <a:pt x="2333" y="3962"/>
                  </a:cubicBezTo>
                  <a:cubicBezTo>
                    <a:pt x="2103" y="3962"/>
                    <a:pt x="1872" y="3938"/>
                    <a:pt x="1640" y="3883"/>
                  </a:cubicBezTo>
                  <a:cubicBezTo>
                    <a:pt x="1558" y="3866"/>
                    <a:pt x="1460" y="3850"/>
                    <a:pt x="1361" y="3817"/>
                  </a:cubicBezTo>
                  <a:lnTo>
                    <a:pt x="1312" y="3801"/>
                  </a:lnTo>
                  <a:cubicBezTo>
                    <a:pt x="591" y="3407"/>
                    <a:pt x="148" y="2670"/>
                    <a:pt x="181" y="1850"/>
                  </a:cubicBezTo>
                  <a:cubicBezTo>
                    <a:pt x="203" y="732"/>
                    <a:pt x="1167" y="107"/>
                    <a:pt x="2033" y="107"/>
                  </a:cubicBezTo>
                  <a:cubicBezTo>
                    <a:pt x="2450" y="107"/>
                    <a:pt x="2843" y="252"/>
                    <a:pt x="3099" y="555"/>
                  </a:cubicBezTo>
                  <a:cubicBezTo>
                    <a:pt x="3558" y="1014"/>
                    <a:pt x="3525" y="1768"/>
                    <a:pt x="3017" y="2178"/>
                  </a:cubicBezTo>
                  <a:cubicBezTo>
                    <a:pt x="2935" y="2227"/>
                    <a:pt x="2853" y="2276"/>
                    <a:pt x="2755" y="2293"/>
                  </a:cubicBezTo>
                  <a:cubicBezTo>
                    <a:pt x="2689" y="2311"/>
                    <a:pt x="2621" y="2321"/>
                    <a:pt x="2552" y="2321"/>
                  </a:cubicBezTo>
                  <a:cubicBezTo>
                    <a:pt x="2381" y="2321"/>
                    <a:pt x="2207" y="2262"/>
                    <a:pt x="2066" y="2145"/>
                  </a:cubicBezTo>
                  <a:cubicBezTo>
                    <a:pt x="1935" y="2063"/>
                    <a:pt x="1886" y="1916"/>
                    <a:pt x="1919" y="1768"/>
                  </a:cubicBezTo>
                  <a:lnTo>
                    <a:pt x="1919" y="1768"/>
                  </a:lnTo>
                  <a:cubicBezTo>
                    <a:pt x="1991" y="1851"/>
                    <a:pt x="2090" y="1895"/>
                    <a:pt x="2190" y="1895"/>
                  </a:cubicBezTo>
                  <a:cubicBezTo>
                    <a:pt x="2248" y="1895"/>
                    <a:pt x="2307" y="1880"/>
                    <a:pt x="2361" y="1850"/>
                  </a:cubicBezTo>
                  <a:cubicBezTo>
                    <a:pt x="2591" y="1719"/>
                    <a:pt x="2525" y="1309"/>
                    <a:pt x="2214" y="1227"/>
                  </a:cubicBezTo>
                  <a:cubicBezTo>
                    <a:pt x="2182" y="1218"/>
                    <a:pt x="2150" y="1213"/>
                    <a:pt x="2120" y="1213"/>
                  </a:cubicBezTo>
                  <a:cubicBezTo>
                    <a:pt x="1782" y="1213"/>
                    <a:pt x="1512" y="1756"/>
                    <a:pt x="1902" y="2161"/>
                  </a:cubicBezTo>
                  <a:cubicBezTo>
                    <a:pt x="2063" y="2322"/>
                    <a:pt x="2270" y="2399"/>
                    <a:pt x="2482" y="2399"/>
                  </a:cubicBezTo>
                  <a:cubicBezTo>
                    <a:pt x="2551" y="2399"/>
                    <a:pt x="2620" y="2391"/>
                    <a:pt x="2689" y="2375"/>
                  </a:cubicBezTo>
                  <a:cubicBezTo>
                    <a:pt x="2722" y="2358"/>
                    <a:pt x="2755" y="2358"/>
                    <a:pt x="2787" y="2342"/>
                  </a:cubicBezTo>
                  <a:lnTo>
                    <a:pt x="2853" y="2325"/>
                  </a:lnTo>
                  <a:lnTo>
                    <a:pt x="2886" y="2309"/>
                  </a:lnTo>
                  <a:cubicBezTo>
                    <a:pt x="3050" y="2243"/>
                    <a:pt x="3164" y="2145"/>
                    <a:pt x="3263" y="1998"/>
                  </a:cubicBezTo>
                  <a:cubicBezTo>
                    <a:pt x="3590" y="1539"/>
                    <a:pt x="3541" y="916"/>
                    <a:pt x="3148" y="490"/>
                  </a:cubicBezTo>
                  <a:cubicBezTo>
                    <a:pt x="2877" y="159"/>
                    <a:pt x="2451" y="1"/>
                    <a:pt x="20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2" name="Google Shape;2812;p2"/>
            <p:cNvSpPr/>
            <p:nvPr/>
          </p:nvSpPr>
          <p:spPr>
            <a:xfrm>
              <a:off x="694200" y="3320875"/>
              <a:ext cx="161475" cy="92300"/>
            </a:xfrm>
            <a:custGeom>
              <a:avLst/>
              <a:gdLst/>
              <a:ahLst/>
              <a:cxnLst/>
              <a:rect l="l" t="t" r="r" b="b"/>
              <a:pathLst>
                <a:path w="6459" h="3692" extrusionOk="0">
                  <a:moveTo>
                    <a:pt x="5505" y="1"/>
                  </a:moveTo>
                  <a:cubicBezTo>
                    <a:pt x="5253" y="1"/>
                    <a:pt x="4952" y="44"/>
                    <a:pt x="4607" y="167"/>
                  </a:cubicBezTo>
                  <a:cubicBezTo>
                    <a:pt x="3774" y="468"/>
                    <a:pt x="2591" y="1030"/>
                    <a:pt x="1425" y="1030"/>
                  </a:cubicBezTo>
                  <a:cubicBezTo>
                    <a:pt x="938" y="1030"/>
                    <a:pt x="455" y="932"/>
                    <a:pt x="1" y="676"/>
                  </a:cubicBezTo>
                  <a:lnTo>
                    <a:pt x="1" y="676"/>
                  </a:lnTo>
                  <a:cubicBezTo>
                    <a:pt x="1" y="676"/>
                    <a:pt x="567" y="1334"/>
                    <a:pt x="1330" y="1334"/>
                  </a:cubicBezTo>
                  <a:cubicBezTo>
                    <a:pt x="1356" y="1334"/>
                    <a:pt x="1383" y="1333"/>
                    <a:pt x="1410" y="1331"/>
                  </a:cubicBezTo>
                  <a:cubicBezTo>
                    <a:pt x="1934" y="1295"/>
                    <a:pt x="2169" y="1158"/>
                    <a:pt x="2301" y="1158"/>
                  </a:cubicBezTo>
                  <a:cubicBezTo>
                    <a:pt x="2347" y="1158"/>
                    <a:pt x="2381" y="1174"/>
                    <a:pt x="2410" y="1216"/>
                  </a:cubicBezTo>
                  <a:cubicBezTo>
                    <a:pt x="2486" y="1305"/>
                    <a:pt x="2386" y="1364"/>
                    <a:pt x="2239" y="1364"/>
                  </a:cubicBezTo>
                  <a:cubicBezTo>
                    <a:pt x="2196" y="1364"/>
                    <a:pt x="2148" y="1359"/>
                    <a:pt x="2099" y="1348"/>
                  </a:cubicBezTo>
                  <a:cubicBezTo>
                    <a:pt x="2046" y="1330"/>
                    <a:pt x="1991" y="1321"/>
                    <a:pt x="1936" y="1321"/>
                  </a:cubicBezTo>
                  <a:cubicBezTo>
                    <a:pt x="1840" y="1321"/>
                    <a:pt x="1746" y="1350"/>
                    <a:pt x="1672" y="1413"/>
                  </a:cubicBezTo>
                  <a:cubicBezTo>
                    <a:pt x="1513" y="1572"/>
                    <a:pt x="1709" y="2087"/>
                    <a:pt x="1361" y="2087"/>
                  </a:cubicBezTo>
                  <a:cubicBezTo>
                    <a:pt x="1351" y="2087"/>
                    <a:pt x="1340" y="2086"/>
                    <a:pt x="1328" y="2085"/>
                  </a:cubicBezTo>
                  <a:lnTo>
                    <a:pt x="1328" y="2085"/>
                  </a:lnTo>
                  <a:cubicBezTo>
                    <a:pt x="1328" y="2085"/>
                    <a:pt x="1618" y="2459"/>
                    <a:pt x="2049" y="2459"/>
                  </a:cubicBezTo>
                  <a:cubicBezTo>
                    <a:pt x="2189" y="2459"/>
                    <a:pt x="2344" y="2419"/>
                    <a:pt x="2508" y="2315"/>
                  </a:cubicBezTo>
                  <a:cubicBezTo>
                    <a:pt x="3180" y="1872"/>
                    <a:pt x="2820" y="1380"/>
                    <a:pt x="3066" y="1249"/>
                  </a:cubicBezTo>
                  <a:cubicBezTo>
                    <a:pt x="3111" y="1222"/>
                    <a:pt x="3156" y="1210"/>
                    <a:pt x="3198" y="1210"/>
                  </a:cubicBezTo>
                  <a:cubicBezTo>
                    <a:pt x="3381" y="1210"/>
                    <a:pt x="3499" y="1445"/>
                    <a:pt x="3312" y="1659"/>
                  </a:cubicBezTo>
                  <a:cubicBezTo>
                    <a:pt x="3082" y="1938"/>
                    <a:pt x="2213" y="2888"/>
                    <a:pt x="3557" y="3692"/>
                  </a:cubicBezTo>
                  <a:cubicBezTo>
                    <a:pt x="3557" y="3692"/>
                    <a:pt x="3377" y="3233"/>
                    <a:pt x="3738" y="3085"/>
                  </a:cubicBezTo>
                  <a:cubicBezTo>
                    <a:pt x="4082" y="2921"/>
                    <a:pt x="4803" y="2708"/>
                    <a:pt x="4705" y="2200"/>
                  </a:cubicBezTo>
                  <a:cubicBezTo>
                    <a:pt x="4607" y="1708"/>
                    <a:pt x="4246" y="954"/>
                    <a:pt x="4836" y="512"/>
                  </a:cubicBezTo>
                  <a:cubicBezTo>
                    <a:pt x="5192" y="242"/>
                    <a:pt x="5498" y="142"/>
                    <a:pt x="5802" y="142"/>
                  </a:cubicBezTo>
                  <a:cubicBezTo>
                    <a:pt x="6016" y="142"/>
                    <a:pt x="6229" y="191"/>
                    <a:pt x="6459" y="266"/>
                  </a:cubicBezTo>
                  <a:cubicBezTo>
                    <a:pt x="6459" y="266"/>
                    <a:pt x="6127" y="1"/>
                    <a:pt x="550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3" name="Google Shape;2813;p2"/>
            <p:cNvSpPr/>
            <p:nvPr/>
          </p:nvSpPr>
          <p:spPr>
            <a:xfrm>
              <a:off x="723700" y="3228800"/>
              <a:ext cx="90600" cy="63075"/>
            </a:xfrm>
            <a:custGeom>
              <a:avLst/>
              <a:gdLst/>
              <a:ahLst/>
              <a:cxnLst/>
              <a:rect l="l" t="t" r="r" b="b"/>
              <a:pathLst>
                <a:path w="3624" h="2523" extrusionOk="0">
                  <a:moveTo>
                    <a:pt x="1107" y="1"/>
                  </a:moveTo>
                  <a:cubicBezTo>
                    <a:pt x="509" y="1"/>
                    <a:pt x="1" y="130"/>
                    <a:pt x="1" y="130"/>
                  </a:cubicBezTo>
                  <a:cubicBezTo>
                    <a:pt x="1" y="130"/>
                    <a:pt x="968" y="195"/>
                    <a:pt x="1197" y="556"/>
                  </a:cubicBezTo>
                  <a:cubicBezTo>
                    <a:pt x="1378" y="736"/>
                    <a:pt x="1427" y="1015"/>
                    <a:pt x="1361" y="1261"/>
                  </a:cubicBezTo>
                  <a:cubicBezTo>
                    <a:pt x="1312" y="1490"/>
                    <a:pt x="1197" y="2146"/>
                    <a:pt x="2230" y="2162"/>
                  </a:cubicBezTo>
                  <a:cubicBezTo>
                    <a:pt x="3263" y="2162"/>
                    <a:pt x="3099" y="2523"/>
                    <a:pt x="3099" y="2523"/>
                  </a:cubicBezTo>
                  <a:cubicBezTo>
                    <a:pt x="3099" y="2523"/>
                    <a:pt x="3623" y="1769"/>
                    <a:pt x="2738" y="621"/>
                  </a:cubicBezTo>
                  <a:cubicBezTo>
                    <a:pt x="2372" y="125"/>
                    <a:pt x="1696" y="1"/>
                    <a:pt x="110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4" name="Google Shape;2814;p2"/>
            <p:cNvSpPr/>
            <p:nvPr/>
          </p:nvSpPr>
          <p:spPr>
            <a:xfrm>
              <a:off x="688475" y="3162375"/>
              <a:ext cx="56575" cy="66800"/>
            </a:xfrm>
            <a:custGeom>
              <a:avLst/>
              <a:gdLst/>
              <a:ahLst/>
              <a:cxnLst/>
              <a:rect l="l" t="t" r="r" b="b"/>
              <a:pathLst>
                <a:path w="2263" h="2672" extrusionOk="0">
                  <a:moveTo>
                    <a:pt x="1115" y="0"/>
                  </a:moveTo>
                  <a:lnTo>
                    <a:pt x="1115" y="0"/>
                  </a:lnTo>
                  <a:cubicBezTo>
                    <a:pt x="836" y="164"/>
                    <a:pt x="738" y="689"/>
                    <a:pt x="803" y="1410"/>
                  </a:cubicBezTo>
                  <a:cubicBezTo>
                    <a:pt x="869" y="2147"/>
                    <a:pt x="0" y="2606"/>
                    <a:pt x="0" y="2606"/>
                  </a:cubicBezTo>
                  <a:cubicBezTo>
                    <a:pt x="590" y="2410"/>
                    <a:pt x="1770" y="2672"/>
                    <a:pt x="2016" y="2000"/>
                  </a:cubicBezTo>
                  <a:cubicBezTo>
                    <a:pt x="2262" y="1344"/>
                    <a:pt x="1639" y="918"/>
                    <a:pt x="1279" y="721"/>
                  </a:cubicBezTo>
                  <a:cubicBezTo>
                    <a:pt x="918" y="525"/>
                    <a:pt x="1115" y="0"/>
                    <a:pt x="11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5" name="Google Shape;2815;p2"/>
            <p:cNvSpPr/>
            <p:nvPr/>
          </p:nvSpPr>
          <p:spPr>
            <a:xfrm>
              <a:off x="604450" y="3191050"/>
              <a:ext cx="79125" cy="107800"/>
            </a:xfrm>
            <a:custGeom>
              <a:avLst/>
              <a:gdLst/>
              <a:ahLst/>
              <a:cxnLst/>
              <a:rect l="l" t="t" r="r" b="b"/>
              <a:pathLst>
                <a:path w="3165" h="4312" extrusionOk="0">
                  <a:moveTo>
                    <a:pt x="2787" y="0"/>
                  </a:moveTo>
                  <a:lnTo>
                    <a:pt x="2787" y="0"/>
                  </a:lnTo>
                  <a:cubicBezTo>
                    <a:pt x="2696" y="92"/>
                    <a:pt x="2584" y="142"/>
                    <a:pt x="2468" y="142"/>
                  </a:cubicBezTo>
                  <a:cubicBezTo>
                    <a:pt x="2438" y="142"/>
                    <a:pt x="2408" y="138"/>
                    <a:pt x="2378" y="132"/>
                  </a:cubicBezTo>
                  <a:cubicBezTo>
                    <a:pt x="2319" y="121"/>
                    <a:pt x="2239" y="112"/>
                    <a:pt x="2146" y="112"/>
                  </a:cubicBezTo>
                  <a:cubicBezTo>
                    <a:pt x="1822" y="112"/>
                    <a:pt x="1354" y="217"/>
                    <a:pt x="1214" y="689"/>
                  </a:cubicBezTo>
                  <a:cubicBezTo>
                    <a:pt x="1017" y="1312"/>
                    <a:pt x="1165" y="1705"/>
                    <a:pt x="1378" y="1885"/>
                  </a:cubicBezTo>
                  <a:cubicBezTo>
                    <a:pt x="1607" y="2082"/>
                    <a:pt x="1607" y="2443"/>
                    <a:pt x="1443" y="2508"/>
                  </a:cubicBezTo>
                  <a:cubicBezTo>
                    <a:pt x="1414" y="2518"/>
                    <a:pt x="1381" y="2523"/>
                    <a:pt x="1347" y="2523"/>
                  </a:cubicBezTo>
                  <a:cubicBezTo>
                    <a:pt x="1206" y="2523"/>
                    <a:pt x="1050" y="2434"/>
                    <a:pt x="1115" y="2197"/>
                  </a:cubicBezTo>
                  <a:cubicBezTo>
                    <a:pt x="1190" y="1972"/>
                    <a:pt x="1019" y="1748"/>
                    <a:pt x="802" y="1748"/>
                  </a:cubicBezTo>
                  <a:cubicBezTo>
                    <a:pt x="781" y="1748"/>
                    <a:pt x="760" y="1750"/>
                    <a:pt x="738" y="1754"/>
                  </a:cubicBezTo>
                  <a:cubicBezTo>
                    <a:pt x="680" y="1762"/>
                    <a:pt x="626" y="1766"/>
                    <a:pt x="579" y="1766"/>
                  </a:cubicBezTo>
                  <a:cubicBezTo>
                    <a:pt x="415" y="1766"/>
                    <a:pt x="318" y="1718"/>
                    <a:pt x="279" y="1590"/>
                  </a:cubicBezTo>
                  <a:lnTo>
                    <a:pt x="279" y="1590"/>
                  </a:lnTo>
                  <a:cubicBezTo>
                    <a:pt x="279" y="1591"/>
                    <a:pt x="1" y="2492"/>
                    <a:pt x="689" y="2935"/>
                  </a:cubicBezTo>
                  <a:cubicBezTo>
                    <a:pt x="1378" y="3361"/>
                    <a:pt x="1722" y="4049"/>
                    <a:pt x="2115" y="4311"/>
                  </a:cubicBezTo>
                  <a:cubicBezTo>
                    <a:pt x="2115" y="4311"/>
                    <a:pt x="1509" y="3361"/>
                    <a:pt x="2066" y="2492"/>
                  </a:cubicBezTo>
                  <a:cubicBezTo>
                    <a:pt x="2623" y="1623"/>
                    <a:pt x="3164" y="1345"/>
                    <a:pt x="278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6" name="Google Shape;2816;p2"/>
            <p:cNvSpPr/>
            <p:nvPr/>
          </p:nvSpPr>
          <p:spPr>
            <a:xfrm>
              <a:off x="498725" y="3032925"/>
              <a:ext cx="202825" cy="202400"/>
            </a:xfrm>
            <a:custGeom>
              <a:avLst/>
              <a:gdLst/>
              <a:ahLst/>
              <a:cxnLst/>
              <a:rect l="l" t="t" r="r" b="b"/>
              <a:pathLst>
                <a:path w="8113" h="8096" extrusionOk="0">
                  <a:moveTo>
                    <a:pt x="2361" y="0"/>
                  </a:moveTo>
                  <a:cubicBezTo>
                    <a:pt x="2268" y="0"/>
                    <a:pt x="2175" y="5"/>
                    <a:pt x="2083" y="15"/>
                  </a:cubicBezTo>
                  <a:cubicBezTo>
                    <a:pt x="771" y="162"/>
                    <a:pt x="1" y="1965"/>
                    <a:pt x="788" y="3228"/>
                  </a:cubicBezTo>
                  <a:cubicBezTo>
                    <a:pt x="1402" y="4202"/>
                    <a:pt x="2497" y="4463"/>
                    <a:pt x="3482" y="4463"/>
                  </a:cubicBezTo>
                  <a:cubicBezTo>
                    <a:pt x="3574" y="4463"/>
                    <a:pt x="3665" y="4461"/>
                    <a:pt x="3754" y="4457"/>
                  </a:cubicBezTo>
                  <a:cubicBezTo>
                    <a:pt x="3968" y="4457"/>
                    <a:pt x="4197" y="4440"/>
                    <a:pt x="4459" y="4408"/>
                  </a:cubicBezTo>
                  <a:cubicBezTo>
                    <a:pt x="4459" y="4408"/>
                    <a:pt x="4665" y="4373"/>
                    <a:pt x="4972" y="4373"/>
                  </a:cubicBezTo>
                  <a:cubicBezTo>
                    <a:pt x="5456" y="4373"/>
                    <a:pt x="6190" y="4459"/>
                    <a:pt x="6771" y="4899"/>
                  </a:cubicBezTo>
                  <a:cubicBezTo>
                    <a:pt x="7164" y="5227"/>
                    <a:pt x="7426" y="5703"/>
                    <a:pt x="7508" y="6211"/>
                  </a:cubicBezTo>
                  <a:cubicBezTo>
                    <a:pt x="7508" y="6211"/>
                    <a:pt x="7688" y="7407"/>
                    <a:pt x="7098" y="8063"/>
                  </a:cubicBezTo>
                  <a:cubicBezTo>
                    <a:pt x="7098" y="8079"/>
                    <a:pt x="7082" y="8079"/>
                    <a:pt x="7082" y="8095"/>
                  </a:cubicBezTo>
                  <a:lnTo>
                    <a:pt x="7082" y="8095"/>
                  </a:lnTo>
                  <a:cubicBezTo>
                    <a:pt x="7098" y="8079"/>
                    <a:pt x="8113" y="7546"/>
                    <a:pt x="7983" y="5965"/>
                  </a:cubicBezTo>
                  <a:cubicBezTo>
                    <a:pt x="7875" y="4649"/>
                    <a:pt x="6812" y="3995"/>
                    <a:pt x="5481" y="3995"/>
                  </a:cubicBezTo>
                  <a:cubicBezTo>
                    <a:pt x="5205" y="3995"/>
                    <a:pt x="4917" y="4023"/>
                    <a:pt x="4623" y="4080"/>
                  </a:cubicBezTo>
                  <a:cubicBezTo>
                    <a:pt x="4114" y="4180"/>
                    <a:pt x="3658" y="4230"/>
                    <a:pt x="3249" y="4230"/>
                  </a:cubicBezTo>
                  <a:cubicBezTo>
                    <a:pt x="2723" y="4230"/>
                    <a:pt x="2273" y="4147"/>
                    <a:pt x="1886" y="3982"/>
                  </a:cubicBezTo>
                  <a:cubicBezTo>
                    <a:pt x="1492" y="3801"/>
                    <a:pt x="1165" y="3506"/>
                    <a:pt x="919" y="3129"/>
                  </a:cubicBezTo>
                  <a:cubicBezTo>
                    <a:pt x="198" y="1982"/>
                    <a:pt x="902" y="294"/>
                    <a:pt x="2099" y="146"/>
                  </a:cubicBezTo>
                  <a:cubicBezTo>
                    <a:pt x="2200" y="132"/>
                    <a:pt x="2302" y="124"/>
                    <a:pt x="2404" y="124"/>
                  </a:cubicBezTo>
                  <a:cubicBezTo>
                    <a:pt x="2878" y="124"/>
                    <a:pt x="3337" y="284"/>
                    <a:pt x="3607" y="621"/>
                  </a:cubicBezTo>
                  <a:cubicBezTo>
                    <a:pt x="3886" y="1031"/>
                    <a:pt x="3935" y="1539"/>
                    <a:pt x="3738" y="1982"/>
                  </a:cubicBezTo>
                  <a:cubicBezTo>
                    <a:pt x="3580" y="2324"/>
                    <a:pt x="3254" y="2528"/>
                    <a:pt x="2902" y="2528"/>
                  </a:cubicBezTo>
                  <a:cubicBezTo>
                    <a:pt x="2816" y="2528"/>
                    <a:pt x="2727" y="2516"/>
                    <a:pt x="2640" y="2490"/>
                  </a:cubicBezTo>
                  <a:cubicBezTo>
                    <a:pt x="2214" y="2392"/>
                    <a:pt x="2033" y="1949"/>
                    <a:pt x="2361" y="1900"/>
                  </a:cubicBezTo>
                  <a:cubicBezTo>
                    <a:pt x="2771" y="1834"/>
                    <a:pt x="2853" y="1490"/>
                    <a:pt x="2705" y="1195"/>
                  </a:cubicBezTo>
                  <a:cubicBezTo>
                    <a:pt x="2652" y="1076"/>
                    <a:pt x="2521" y="1010"/>
                    <a:pt x="2378" y="1010"/>
                  </a:cubicBezTo>
                  <a:cubicBezTo>
                    <a:pt x="2166" y="1010"/>
                    <a:pt x="1928" y="1152"/>
                    <a:pt x="1869" y="1474"/>
                  </a:cubicBezTo>
                  <a:cubicBezTo>
                    <a:pt x="1820" y="1752"/>
                    <a:pt x="1902" y="2031"/>
                    <a:pt x="2083" y="2228"/>
                  </a:cubicBezTo>
                  <a:cubicBezTo>
                    <a:pt x="2251" y="2421"/>
                    <a:pt x="2588" y="2585"/>
                    <a:pt x="2935" y="2585"/>
                  </a:cubicBezTo>
                  <a:cubicBezTo>
                    <a:pt x="3265" y="2585"/>
                    <a:pt x="3605" y="2438"/>
                    <a:pt x="3820" y="2031"/>
                  </a:cubicBezTo>
                  <a:cubicBezTo>
                    <a:pt x="4050" y="1556"/>
                    <a:pt x="4000" y="982"/>
                    <a:pt x="3689" y="556"/>
                  </a:cubicBezTo>
                  <a:cubicBezTo>
                    <a:pt x="3396" y="165"/>
                    <a:pt x="2889" y="0"/>
                    <a:pt x="2361" y="0"/>
                  </a:cubicBezTo>
                  <a:close/>
                  <a:moveTo>
                    <a:pt x="7082" y="8095"/>
                  </a:moveTo>
                  <a:cubicBezTo>
                    <a:pt x="7082" y="8096"/>
                    <a:pt x="7082" y="8096"/>
                    <a:pt x="7082" y="8096"/>
                  </a:cubicBezTo>
                  <a:cubicBezTo>
                    <a:pt x="7082" y="8096"/>
                    <a:pt x="7082" y="8095"/>
                    <a:pt x="7082" y="8095"/>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7" name="Google Shape;2817;p2"/>
            <p:cNvSpPr/>
            <p:nvPr/>
          </p:nvSpPr>
          <p:spPr>
            <a:xfrm>
              <a:off x="531525" y="3148950"/>
              <a:ext cx="116400" cy="59325"/>
            </a:xfrm>
            <a:custGeom>
              <a:avLst/>
              <a:gdLst/>
              <a:ahLst/>
              <a:cxnLst/>
              <a:rect l="l" t="t" r="r" b="b"/>
              <a:pathLst>
                <a:path w="4656" h="2373" extrusionOk="0">
                  <a:moveTo>
                    <a:pt x="3570" y="1"/>
                  </a:moveTo>
                  <a:cubicBezTo>
                    <a:pt x="3274" y="1"/>
                    <a:pt x="2923" y="42"/>
                    <a:pt x="2524" y="160"/>
                  </a:cubicBezTo>
                  <a:cubicBezTo>
                    <a:pt x="1969" y="325"/>
                    <a:pt x="1499" y="386"/>
                    <a:pt x="1115" y="386"/>
                  </a:cubicBezTo>
                  <a:cubicBezTo>
                    <a:pt x="580" y="386"/>
                    <a:pt x="210" y="268"/>
                    <a:pt x="0" y="144"/>
                  </a:cubicBezTo>
                  <a:lnTo>
                    <a:pt x="0" y="144"/>
                  </a:lnTo>
                  <a:cubicBezTo>
                    <a:pt x="131" y="258"/>
                    <a:pt x="262" y="390"/>
                    <a:pt x="377" y="537"/>
                  </a:cubicBezTo>
                  <a:cubicBezTo>
                    <a:pt x="452" y="642"/>
                    <a:pt x="596" y="1393"/>
                    <a:pt x="1186" y="1393"/>
                  </a:cubicBezTo>
                  <a:cubicBezTo>
                    <a:pt x="1240" y="1393"/>
                    <a:pt x="1299" y="1387"/>
                    <a:pt x="1361" y="1373"/>
                  </a:cubicBezTo>
                  <a:cubicBezTo>
                    <a:pt x="2082" y="1226"/>
                    <a:pt x="1934" y="767"/>
                    <a:pt x="2426" y="619"/>
                  </a:cubicBezTo>
                  <a:cubicBezTo>
                    <a:pt x="2519" y="590"/>
                    <a:pt x="2597" y="578"/>
                    <a:pt x="2662" y="578"/>
                  </a:cubicBezTo>
                  <a:cubicBezTo>
                    <a:pt x="2931" y="578"/>
                    <a:pt x="2974" y="783"/>
                    <a:pt x="2869" y="849"/>
                  </a:cubicBezTo>
                  <a:cubicBezTo>
                    <a:pt x="2808" y="894"/>
                    <a:pt x="2750" y="908"/>
                    <a:pt x="2689" y="908"/>
                  </a:cubicBezTo>
                  <a:cubicBezTo>
                    <a:pt x="2620" y="908"/>
                    <a:pt x="2546" y="890"/>
                    <a:pt x="2459" y="881"/>
                  </a:cubicBezTo>
                  <a:cubicBezTo>
                    <a:pt x="2444" y="879"/>
                    <a:pt x="2427" y="877"/>
                    <a:pt x="2409" y="877"/>
                  </a:cubicBezTo>
                  <a:cubicBezTo>
                    <a:pt x="2205" y="877"/>
                    <a:pt x="1817" y="1047"/>
                    <a:pt x="1967" y="1439"/>
                  </a:cubicBezTo>
                  <a:cubicBezTo>
                    <a:pt x="2131" y="1881"/>
                    <a:pt x="2377" y="2225"/>
                    <a:pt x="2115" y="2373"/>
                  </a:cubicBezTo>
                  <a:cubicBezTo>
                    <a:pt x="2115" y="2373"/>
                    <a:pt x="3033" y="2373"/>
                    <a:pt x="3344" y="2111"/>
                  </a:cubicBezTo>
                  <a:cubicBezTo>
                    <a:pt x="3688" y="1865"/>
                    <a:pt x="3852" y="1406"/>
                    <a:pt x="3721" y="980"/>
                  </a:cubicBezTo>
                  <a:cubicBezTo>
                    <a:pt x="3608" y="500"/>
                    <a:pt x="3933" y="202"/>
                    <a:pt x="4413" y="202"/>
                  </a:cubicBezTo>
                  <a:cubicBezTo>
                    <a:pt x="4490" y="202"/>
                    <a:pt x="4571" y="210"/>
                    <a:pt x="4655" y="226"/>
                  </a:cubicBezTo>
                  <a:cubicBezTo>
                    <a:pt x="4655" y="226"/>
                    <a:pt x="4262" y="1"/>
                    <a:pt x="35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8" name="Google Shape;2818;p2"/>
            <p:cNvSpPr/>
            <p:nvPr/>
          </p:nvSpPr>
          <p:spPr>
            <a:xfrm>
              <a:off x="561425" y="3039850"/>
              <a:ext cx="80350" cy="83700"/>
            </a:xfrm>
            <a:custGeom>
              <a:avLst/>
              <a:gdLst/>
              <a:ahLst/>
              <a:cxnLst/>
              <a:rect l="l" t="t" r="r" b="b"/>
              <a:pathLst>
                <a:path w="3214" h="3348" extrusionOk="0">
                  <a:moveTo>
                    <a:pt x="1246" y="0"/>
                  </a:moveTo>
                  <a:lnTo>
                    <a:pt x="1246" y="0"/>
                  </a:lnTo>
                  <a:cubicBezTo>
                    <a:pt x="1689" y="426"/>
                    <a:pt x="1820" y="1066"/>
                    <a:pt x="1640" y="1639"/>
                  </a:cubicBezTo>
                  <a:cubicBezTo>
                    <a:pt x="1398" y="2401"/>
                    <a:pt x="880" y="2601"/>
                    <a:pt x="434" y="2601"/>
                  </a:cubicBezTo>
                  <a:cubicBezTo>
                    <a:pt x="275" y="2601"/>
                    <a:pt x="126" y="2575"/>
                    <a:pt x="1" y="2541"/>
                  </a:cubicBezTo>
                  <a:lnTo>
                    <a:pt x="1" y="2541"/>
                  </a:lnTo>
                  <a:cubicBezTo>
                    <a:pt x="1" y="2541"/>
                    <a:pt x="229" y="3347"/>
                    <a:pt x="1008" y="3347"/>
                  </a:cubicBezTo>
                  <a:cubicBezTo>
                    <a:pt x="1038" y="3347"/>
                    <a:pt x="1068" y="3346"/>
                    <a:pt x="1099" y="3344"/>
                  </a:cubicBezTo>
                  <a:cubicBezTo>
                    <a:pt x="1935" y="3278"/>
                    <a:pt x="1886" y="2623"/>
                    <a:pt x="1869" y="2344"/>
                  </a:cubicBezTo>
                  <a:cubicBezTo>
                    <a:pt x="1869" y="2065"/>
                    <a:pt x="1853" y="1836"/>
                    <a:pt x="1968" y="1836"/>
                  </a:cubicBezTo>
                  <a:cubicBezTo>
                    <a:pt x="2066" y="1836"/>
                    <a:pt x="2099" y="1934"/>
                    <a:pt x="2033" y="2131"/>
                  </a:cubicBezTo>
                  <a:cubicBezTo>
                    <a:pt x="1968" y="2328"/>
                    <a:pt x="1820" y="2967"/>
                    <a:pt x="2918" y="3082"/>
                  </a:cubicBezTo>
                  <a:cubicBezTo>
                    <a:pt x="2787" y="2983"/>
                    <a:pt x="2755" y="2803"/>
                    <a:pt x="2853" y="2672"/>
                  </a:cubicBezTo>
                  <a:cubicBezTo>
                    <a:pt x="3000" y="2410"/>
                    <a:pt x="3213" y="1967"/>
                    <a:pt x="2476" y="1344"/>
                  </a:cubicBezTo>
                  <a:cubicBezTo>
                    <a:pt x="1755" y="721"/>
                    <a:pt x="1689" y="279"/>
                    <a:pt x="124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9" name="Google Shape;2819;p2"/>
            <p:cNvSpPr/>
            <p:nvPr/>
          </p:nvSpPr>
          <p:spPr>
            <a:xfrm>
              <a:off x="478250" y="2920025"/>
              <a:ext cx="37725" cy="191950"/>
            </a:xfrm>
            <a:custGeom>
              <a:avLst/>
              <a:gdLst/>
              <a:ahLst/>
              <a:cxnLst/>
              <a:rect l="l" t="t" r="r" b="b"/>
              <a:pathLst>
                <a:path w="1509" h="7678" extrusionOk="0">
                  <a:moveTo>
                    <a:pt x="620" y="1"/>
                  </a:moveTo>
                  <a:cubicBezTo>
                    <a:pt x="553" y="1"/>
                    <a:pt x="483" y="17"/>
                    <a:pt x="410" y="56"/>
                  </a:cubicBezTo>
                  <a:cubicBezTo>
                    <a:pt x="0" y="302"/>
                    <a:pt x="328" y="843"/>
                    <a:pt x="590" y="1105"/>
                  </a:cubicBezTo>
                  <a:cubicBezTo>
                    <a:pt x="689" y="1203"/>
                    <a:pt x="754" y="1482"/>
                    <a:pt x="787" y="1859"/>
                  </a:cubicBezTo>
                  <a:cubicBezTo>
                    <a:pt x="836" y="2580"/>
                    <a:pt x="820" y="3302"/>
                    <a:pt x="738" y="4006"/>
                  </a:cubicBezTo>
                  <a:cubicBezTo>
                    <a:pt x="590" y="5367"/>
                    <a:pt x="754" y="7137"/>
                    <a:pt x="1459" y="7678"/>
                  </a:cubicBezTo>
                  <a:cubicBezTo>
                    <a:pt x="1459" y="7678"/>
                    <a:pt x="803" y="7055"/>
                    <a:pt x="951" y="5187"/>
                  </a:cubicBezTo>
                  <a:cubicBezTo>
                    <a:pt x="1049" y="3990"/>
                    <a:pt x="1410" y="2843"/>
                    <a:pt x="1476" y="1859"/>
                  </a:cubicBezTo>
                  <a:cubicBezTo>
                    <a:pt x="1508" y="1302"/>
                    <a:pt x="1459" y="794"/>
                    <a:pt x="1180" y="384"/>
                  </a:cubicBezTo>
                  <a:cubicBezTo>
                    <a:pt x="1180" y="384"/>
                    <a:pt x="944" y="1"/>
                    <a:pt x="6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0" name="Google Shape;2820;p2"/>
            <p:cNvSpPr/>
            <p:nvPr/>
          </p:nvSpPr>
          <p:spPr>
            <a:xfrm>
              <a:off x="351225" y="2934525"/>
              <a:ext cx="115975" cy="136900"/>
            </a:xfrm>
            <a:custGeom>
              <a:avLst/>
              <a:gdLst/>
              <a:ahLst/>
              <a:cxnLst/>
              <a:rect l="l" t="t" r="r" b="b"/>
              <a:pathLst>
                <a:path w="4639" h="5476" extrusionOk="0">
                  <a:moveTo>
                    <a:pt x="295" y="1"/>
                  </a:moveTo>
                  <a:lnTo>
                    <a:pt x="295" y="1"/>
                  </a:lnTo>
                  <a:cubicBezTo>
                    <a:pt x="82" y="394"/>
                    <a:pt x="0" y="853"/>
                    <a:pt x="49" y="1295"/>
                  </a:cubicBezTo>
                  <a:cubicBezTo>
                    <a:pt x="98" y="1918"/>
                    <a:pt x="328" y="2508"/>
                    <a:pt x="688" y="3033"/>
                  </a:cubicBezTo>
                  <a:cubicBezTo>
                    <a:pt x="1169" y="3716"/>
                    <a:pt x="1942" y="3794"/>
                    <a:pt x="2270" y="3794"/>
                  </a:cubicBezTo>
                  <a:cubicBezTo>
                    <a:pt x="2368" y="3794"/>
                    <a:pt x="2426" y="3787"/>
                    <a:pt x="2426" y="3787"/>
                  </a:cubicBezTo>
                  <a:cubicBezTo>
                    <a:pt x="2147" y="3705"/>
                    <a:pt x="2098" y="3377"/>
                    <a:pt x="2295" y="3131"/>
                  </a:cubicBezTo>
                  <a:cubicBezTo>
                    <a:pt x="2442" y="2984"/>
                    <a:pt x="2410" y="2722"/>
                    <a:pt x="2229" y="2607"/>
                  </a:cubicBezTo>
                  <a:cubicBezTo>
                    <a:pt x="2098" y="2558"/>
                    <a:pt x="1836" y="2328"/>
                    <a:pt x="2065" y="2197"/>
                  </a:cubicBezTo>
                  <a:cubicBezTo>
                    <a:pt x="2093" y="2179"/>
                    <a:pt x="2124" y="2171"/>
                    <a:pt x="2157" y="2171"/>
                  </a:cubicBezTo>
                  <a:cubicBezTo>
                    <a:pt x="2392" y="2171"/>
                    <a:pt x="2715" y="2611"/>
                    <a:pt x="2672" y="3115"/>
                  </a:cubicBezTo>
                  <a:cubicBezTo>
                    <a:pt x="2623" y="3705"/>
                    <a:pt x="2901" y="3853"/>
                    <a:pt x="3311" y="4131"/>
                  </a:cubicBezTo>
                  <a:cubicBezTo>
                    <a:pt x="3721" y="4410"/>
                    <a:pt x="3475" y="4934"/>
                    <a:pt x="3475" y="4934"/>
                  </a:cubicBezTo>
                  <a:cubicBezTo>
                    <a:pt x="4180" y="4525"/>
                    <a:pt x="4016" y="3853"/>
                    <a:pt x="3934" y="3705"/>
                  </a:cubicBezTo>
                  <a:cubicBezTo>
                    <a:pt x="3852" y="3557"/>
                    <a:pt x="3672" y="3295"/>
                    <a:pt x="3885" y="3197"/>
                  </a:cubicBezTo>
                  <a:cubicBezTo>
                    <a:pt x="3900" y="3189"/>
                    <a:pt x="3914" y="3186"/>
                    <a:pt x="3929" y="3186"/>
                  </a:cubicBezTo>
                  <a:cubicBezTo>
                    <a:pt x="4127" y="3186"/>
                    <a:pt x="4211" y="3914"/>
                    <a:pt x="4196" y="4557"/>
                  </a:cubicBezTo>
                  <a:cubicBezTo>
                    <a:pt x="4163" y="4918"/>
                    <a:pt x="4327" y="5279"/>
                    <a:pt x="4639" y="5475"/>
                  </a:cubicBezTo>
                  <a:cubicBezTo>
                    <a:pt x="4508" y="5147"/>
                    <a:pt x="4442" y="4803"/>
                    <a:pt x="4458" y="4443"/>
                  </a:cubicBezTo>
                  <a:cubicBezTo>
                    <a:pt x="4458" y="3934"/>
                    <a:pt x="4540" y="3033"/>
                    <a:pt x="3639" y="2394"/>
                  </a:cubicBezTo>
                  <a:cubicBezTo>
                    <a:pt x="2737" y="1771"/>
                    <a:pt x="1623" y="2049"/>
                    <a:pt x="836" y="1492"/>
                  </a:cubicBezTo>
                  <a:cubicBezTo>
                    <a:pt x="754" y="1427"/>
                    <a:pt x="688" y="1361"/>
                    <a:pt x="623" y="1295"/>
                  </a:cubicBezTo>
                  <a:cubicBezTo>
                    <a:pt x="311" y="935"/>
                    <a:pt x="180" y="460"/>
                    <a:pt x="29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1" name="Google Shape;2821;p2"/>
            <p:cNvSpPr/>
            <p:nvPr/>
          </p:nvSpPr>
          <p:spPr>
            <a:xfrm>
              <a:off x="782300" y="3076275"/>
              <a:ext cx="99600" cy="218925"/>
            </a:xfrm>
            <a:custGeom>
              <a:avLst/>
              <a:gdLst/>
              <a:ahLst/>
              <a:cxnLst/>
              <a:rect l="l" t="t" r="r" b="b"/>
              <a:pathLst>
                <a:path w="3984" h="8757" extrusionOk="0">
                  <a:moveTo>
                    <a:pt x="1919" y="0"/>
                  </a:moveTo>
                  <a:cubicBezTo>
                    <a:pt x="1762" y="0"/>
                    <a:pt x="1602" y="22"/>
                    <a:pt x="1443" y="67"/>
                  </a:cubicBezTo>
                  <a:cubicBezTo>
                    <a:pt x="689" y="248"/>
                    <a:pt x="132" y="903"/>
                    <a:pt x="66" y="1690"/>
                  </a:cubicBezTo>
                  <a:cubicBezTo>
                    <a:pt x="1" y="2493"/>
                    <a:pt x="410" y="3280"/>
                    <a:pt x="1001" y="3837"/>
                  </a:cubicBezTo>
                  <a:cubicBezTo>
                    <a:pt x="1591" y="4428"/>
                    <a:pt x="2361" y="4706"/>
                    <a:pt x="2902" y="5214"/>
                  </a:cubicBezTo>
                  <a:cubicBezTo>
                    <a:pt x="3426" y="5673"/>
                    <a:pt x="3771" y="6345"/>
                    <a:pt x="3820" y="7050"/>
                  </a:cubicBezTo>
                  <a:cubicBezTo>
                    <a:pt x="3853" y="7706"/>
                    <a:pt x="3492" y="8394"/>
                    <a:pt x="2918" y="8558"/>
                  </a:cubicBezTo>
                  <a:cubicBezTo>
                    <a:pt x="2786" y="8610"/>
                    <a:pt x="2651" y="8635"/>
                    <a:pt x="2517" y="8635"/>
                  </a:cubicBezTo>
                  <a:cubicBezTo>
                    <a:pt x="2104" y="8635"/>
                    <a:pt x="1715" y="8397"/>
                    <a:pt x="1541" y="8001"/>
                  </a:cubicBezTo>
                  <a:cubicBezTo>
                    <a:pt x="1345" y="7558"/>
                    <a:pt x="1541" y="7034"/>
                    <a:pt x="1984" y="6837"/>
                  </a:cubicBezTo>
                  <a:cubicBezTo>
                    <a:pt x="2082" y="6804"/>
                    <a:pt x="2164" y="6788"/>
                    <a:pt x="2263" y="6788"/>
                  </a:cubicBezTo>
                  <a:cubicBezTo>
                    <a:pt x="2263" y="6788"/>
                    <a:pt x="2291" y="6785"/>
                    <a:pt x="2337" y="6785"/>
                  </a:cubicBezTo>
                  <a:cubicBezTo>
                    <a:pt x="2473" y="6785"/>
                    <a:pt x="2759" y="6812"/>
                    <a:pt x="2869" y="7034"/>
                  </a:cubicBezTo>
                  <a:cubicBezTo>
                    <a:pt x="2869" y="7034"/>
                    <a:pt x="2887" y="7068"/>
                    <a:pt x="2864" y="7068"/>
                  </a:cubicBezTo>
                  <a:cubicBezTo>
                    <a:pt x="2856" y="7068"/>
                    <a:pt x="2842" y="7064"/>
                    <a:pt x="2820" y="7050"/>
                  </a:cubicBezTo>
                  <a:cubicBezTo>
                    <a:pt x="2754" y="7017"/>
                    <a:pt x="2683" y="7000"/>
                    <a:pt x="2612" y="7000"/>
                  </a:cubicBezTo>
                  <a:cubicBezTo>
                    <a:pt x="2508" y="7000"/>
                    <a:pt x="2407" y="7037"/>
                    <a:pt x="2328" y="7116"/>
                  </a:cubicBezTo>
                  <a:cubicBezTo>
                    <a:pt x="2066" y="7345"/>
                    <a:pt x="2132" y="7771"/>
                    <a:pt x="2443" y="7935"/>
                  </a:cubicBezTo>
                  <a:cubicBezTo>
                    <a:pt x="2521" y="7973"/>
                    <a:pt x="2605" y="7991"/>
                    <a:pt x="2686" y="7991"/>
                  </a:cubicBezTo>
                  <a:cubicBezTo>
                    <a:pt x="2996" y="7991"/>
                    <a:pt x="3278" y="7724"/>
                    <a:pt x="3148" y="7230"/>
                  </a:cubicBezTo>
                  <a:cubicBezTo>
                    <a:pt x="3049" y="6919"/>
                    <a:pt x="2754" y="6706"/>
                    <a:pt x="2444" y="6706"/>
                  </a:cubicBezTo>
                  <a:cubicBezTo>
                    <a:pt x="2395" y="6706"/>
                    <a:pt x="2345" y="6711"/>
                    <a:pt x="2295" y="6722"/>
                  </a:cubicBezTo>
                  <a:cubicBezTo>
                    <a:pt x="2164" y="6722"/>
                    <a:pt x="2050" y="6739"/>
                    <a:pt x="1951" y="6804"/>
                  </a:cubicBezTo>
                  <a:cubicBezTo>
                    <a:pt x="1492" y="7017"/>
                    <a:pt x="1279" y="7558"/>
                    <a:pt x="1476" y="8034"/>
                  </a:cubicBezTo>
                  <a:cubicBezTo>
                    <a:pt x="1605" y="8471"/>
                    <a:pt x="2056" y="8757"/>
                    <a:pt x="2545" y="8757"/>
                  </a:cubicBezTo>
                  <a:cubicBezTo>
                    <a:pt x="2680" y="8757"/>
                    <a:pt x="2817" y="8735"/>
                    <a:pt x="2951" y="8689"/>
                  </a:cubicBezTo>
                  <a:cubicBezTo>
                    <a:pt x="3607" y="8509"/>
                    <a:pt x="3984" y="7771"/>
                    <a:pt x="3967" y="7067"/>
                  </a:cubicBezTo>
                  <a:cubicBezTo>
                    <a:pt x="3918" y="6313"/>
                    <a:pt x="3574" y="5608"/>
                    <a:pt x="3017" y="5100"/>
                  </a:cubicBezTo>
                  <a:cubicBezTo>
                    <a:pt x="2427" y="4559"/>
                    <a:pt x="1673" y="4280"/>
                    <a:pt x="1115" y="3723"/>
                  </a:cubicBezTo>
                  <a:cubicBezTo>
                    <a:pt x="542" y="3182"/>
                    <a:pt x="165" y="2444"/>
                    <a:pt x="230" y="1707"/>
                  </a:cubicBezTo>
                  <a:cubicBezTo>
                    <a:pt x="263" y="1264"/>
                    <a:pt x="476" y="838"/>
                    <a:pt x="820" y="559"/>
                  </a:cubicBezTo>
                  <a:cubicBezTo>
                    <a:pt x="984" y="444"/>
                    <a:pt x="1164" y="346"/>
                    <a:pt x="1345" y="297"/>
                  </a:cubicBezTo>
                  <a:cubicBezTo>
                    <a:pt x="1501" y="254"/>
                    <a:pt x="1661" y="233"/>
                    <a:pt x="1818" y="233"/>
                  </a:cubicBezTo>
                  <a:cubicBezTo>
                    <a:pt x="1959" y="233"/>
                    <a:pt x="2098" y="250"/>
                    <a:pt x="2230" y="281"/>
                  </a:cubicBezTo>
                  <a:cubicBezTo>
                    <a:pt x="3263" y="543"/>
                    <a:pt x="3574" y="1920"/>
                    <a:pt x="2902" y="2575"/>
                  </a:cubicBezTo>
                  <a:cubicBezTo>
                    <a:pt x="2771" y="2706"/>
                    <a:pt x="2591" y="2805"/>
                    <a:pt x="2394" y="2838"/>
                  </a:cubicBezTo>
                  <a:cubicBezTo>
                    <a:pt x="2332" y="2846"/>
                    <a:pt x="2274" y="2850"/>
                    <a:pt x="2218" y="2850"/>
                  </a:cubicBezTo>
                  <a:cubicBezTo>
                    <a:pt x="1754" y="2850"/>
                    <a:pt x="1499" y="2567"/>
                    <a:pt x="1558" y="2362"/>
                  </a:cubicBezTo>
                  <a:cubicBezTo>
                    <a:pt x="1558" y="2362"/>
                    <a:pt x="1558" y="2346"/>
                    <a:pt x="1623" y="2346"/>
                  </a:cubicBezTo>
                  <a:cubicBezTo>
                    <a:pt x="1631" y="2346"/>
                    <a:pt x="1649" y="2347"/>
                    <a:pt x="1673" y="2347"/>
                  </a:cubicBezTo>
                  <a:cubicBezTo>
                    <a:pt x="1802" y="2347"/>
                    <a:pt x="2125" y="2324"/>
                    <a:pt x="2263" y="2034"/>
                  </a:cubicBezTo>
                  <a:cubicBezTo>
                    <a:pt x="2383" y="1675"/>
                    <a:pt x="2091" y="1337"/>
                    <a:pt x="1749" y="1337"/>
                  </a:cubicBezTo>
                  <a:cubicBezTo>
                    <a:pt x="1670" y="1337"/>
                    <a:pt x="1589" y="1355"/>
                    <a:pt x="1509" y="1395"/>
                  </a:cubicBezTo>
                  <a:cubicBezTo>
                    <a:pt x="919" y="1789"/>
                    <a:pt x="1050" y="2706"/>
                    <a:pt x="1738" y="2903"/>
                  </a:cubicBezTo>
                  <a:cubicBezTo>
                    <a:pt x="1916" y="2983"/>
                    <a:pt x="2103" y="3021"/>
                    <a:pt x="2285" y="3021"/>
                  </a:cubicBezTo>
                  <a:cubicBezTo>
                    <a:pt x="2741" y="3021"/>
                    <a:pt x="3176" y="2784"/>
                    <a:pt x="3410" y="2362"/>
                  </a:cubicBezTo>
                  <a:cubicBezTo>
                    <a:pt x="3672" y="1821"/>
                    <a:pt x="3623" y="1166"/>
                    <a:pt x="3279" y="674"/>
                  </a:cubicBezTo>
                  <a:cubicBezTo>
                    <a:pt x="2951" y="245"/>
                    <a:pt x="2448" y="0"/>
                    <a:pt x="191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2" name="Google Shape;2822;p2"/>
            <p:cNvSpPr/>
            <p:nvPr/>
          </p:nvSpPr>
          <p:spPr>
            <a:xfrm>
              <a:off x="837625" y="3159075"/>
              <a:ext cx="42550" cy="60275"/>
            </a:xfrm>
            <a:custGeom>
              <a:avLst/>
              <a:gdLst/>
              <a:ahLst/>
              <a:cxnLst/>
              <a:rect l="l" t="t" r="r" b="b"/>
              <a:pathLst>
                <a:path w="1702" h="2411" extrusionOk="0">
                  <a:moveTo>
                    <a:pt x="197" y="1"/>
                  </a:moveTo>
                  <a:cubicBezTo>
                    <a:pt x="197" y="165"/>
                    <a:pt x="164" y="329"/>
                    <a:pt x="99" y="476"/>
                  </a:cubicBezTo>
                  <a:cubicBezTo>
                    <a:pt x="1" y="870"/>
                    <a:pt x="312" y="1132"/>
                    <a:pt x="935" y="1411"/>
                  </a:cubicBezTo>
                  <a:cubicBezTo>
                    <a:pt x="1574" y="1689"/>
                    <a:pt x="1640" y="2410"/>
                    <a:pt x="1640" y="2410"/>
                  </a:cubicBezTo>
                  <a:cubicBezTo>
                    <a:pt x="1702" y="521"/>
                    <a:pt x="959" y="344"/>
                    <a:pt x="711" y="344"/>
                  </a:cubicBezTo>
                  <a:cubicBezTo>
                    <a:pt x="696" y="344"/>
                    <a:pt x="683" y="344"/>
                    <a:pt x="673" y="345"/>
                  </a:cubicBezTo>
                  <a:cubicBezTo>
                    <a:pt x="476" y="345"/>
                    <a:pt x="378" y="263"/>
                    <a:pt x="345" y="165"/>
                  </a:cubicBezTo>
                  <a:cubicBezTo>
                    <a:pt x="328" y="67"/>
                    <a:pt x="197" y="1"/>
                    <a:pt x="19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3" name="Google Shape;2823;p2"/>
            <p:cNvSpPr/>
            <p:nvPr/>
          </p:nvSpPr>
          <p:spPr>
            <a:xfrm>
              <a:off x="702800" y="2981250"/>
              <a:ext cx="159850" cy="250800"/>
            </a:xfrm>
            <a:custGeom>
              <a:avLst/>
              <a:gdLst/>
              <a:ahLst/>
              <a:cxnLst/>
              <a:rect l="l" t="t" r="r" b="b"/>
              <a:pathLst>
                <a:path w="6394" h="10032" extrusionOk="0">
                  <a:moveTo>
                    <a:pt x="509" y="2229"/>
                  </a:moveTo>
                  <a:cubicBezTo>
                    <a:pt x="509" y="2229"/>
                    <a:pt x="509" y="2230"/>
                    <a:pt x="510" y="2231"/>
                  </a:cubicBezTo>
                  <a:lnTo>
                    <a:pt x="510" y="2231"/>
                  </a:lnTo>
                  <a:cubicBezTo>
                    <a:pt x="509" y="2231"/>
                    <a:pt x="509" y="2230"/>
                    <a:pt x="509" y="2229"/>
                  </a:cubicBezTo>
                  <a:close/>
                  <a:moveTo>
                    <a:pt x="1148" y="0"/>
                  </a:moveTo>
                  <a:lnTo>
                    <a:pt x="1148" y="0"/>
                  </a:lnTo>
                  <a:cubicBezTo>
                    <a:pt x="1247" y="131"/>
                    <a:pt x="1247" y="312"/>
                    <a:pt x="1115" y="410"/>
                  </a:cubicBezTo>
                  <a:cubicBezTo>
                    <a:pt x="919" y="590"/>
                    <a:pt x="361" y="1213"/>
                    <a:pt x="771" y="1836"/>
                  </a:cubicBezTo>
                  <a:cubicBezTo>
                    <a:pt x="1214" y="2524"/>
                    <a:pt x="1787" y="2295"/>
                    <a:pt x="2001" y="2885"/>
                  </a:cubicBezTo>
                  <a:cubicBezTo>
                    <a:pt x="2001" y="2885"/>
                    <a:pt x="2066" y="3180"/>
                    <a:pt x="1886" y="3278"/>
                  </a:cubicBezTo>
                  <a:cubicBezTo>
                    <a:pt x="1852" y="3296"/>
                    <a:pt x="1819" y="3303"/>
                    <a:pt x="1788" y="3303"/>
                  </a:cubicBezTo>
                  <a:cubicBezTo>
                    <a:pt x="1642" y="3303"/>
                    <a:pt x="1542" y="3129"/>
                    <a:pt x="1542" y="2967"/>
                  </a:cubicBezTo>
                  <a:cubicBezTo>
                    <a:pt x="1492" y="2672"/>
                    <a:pt x="1247" y="2426"/>
                    <a:pt x="935" y="2393"/>
                  </a:cubicBezTo>
                  <a:cubicBezTo>
                    <a:pt x="572" y="2348"/>
                    <a:pt x="516" y="2246"/>
                    <a:pt x="510" y="2231"/>
                  </a:cubicBezTo>
                  <a:lnTo>
                    <a:pt x="510" y="2231"/>
                  </a:lnTo>
                  <a:cubicBezTo>
                    <a:pt x="558" y="2362"/>
                    <a:pt x="558" y="2525"/>
                    <a:pt x="525" y="2656"/>
                  </a:cubicBezTo>
                  <a:cubicBezTo>
                    <a:pt x="460" y="2803"/>
                    <a:pt x="165" y="3311"/>
                    <a:pt x="738" y="3688"/>
                  </a:cubicBezTo>
                  <a:cubicBezTo>
                    <a:pt x="1296" y="4065"/>
                    <a:pt x="1591" y="3868"/>
                    <a:pt x="1689" y="4508"/>
                  </a:cubicBezTo>
                  <a:cubicBezTo>
                    <a:pt x="1787" y="5147"/>
                    <a:pt x="1853" y="5917"/>
                    <a:pt x="2197" y="6245"/>
                  </a:cubicBezTo>
                  <a:cubicBezTo>
                    <a:pt x="2082" y="6180"/>
                    <a:pt x="1984" y="6081"/>
                    <a:pt x="1919" y="5967"/>
                  </a:cubicBezTo>
                  <a:cubicBezTo>
                    <a:pt x="1770" y="5640"/>
                    <a:pt x="1461" y="5435"/>
                    <a:pt x="1125" y="5435"/>
                  </a:cubicBezTo>
                  <a:cubicBezTo>
                    <a:pt x="1089" y="5435"/>
                    <a:pt x="1053" y="5437"/>
                    <a:pt x="1017" y="5442"/>
                  </a:cubicBezTo>
                  <a:cubicBezTo>
                    <a:pt x="994" y="5443"/>
                    <a:pt x="973" y="5443"/>
                    <a:pt x="951" y="5443"/>
                  </a:cubicBezTo>
                  <a:cubicBezTo>
                    <a:pt x="438" y="5443"/>
                    <a:pt x="376" y="5257"/>
                    <a:pt x="329" y="5131"/>
                  </a:cubicBezTo>
                  <a:lnTo>
                    <a:pt x="329" y="5131"/>
                  </a:lnTo>
                  <a:cubicBezTo>
                    <a:pt x="329" y="5131"/>
                    <a:pt x="1" y="6131"/>
                    <a:pt x="935" y="6622"/>
                  </a:cubicBezTo>
                  <a:cubicBezTo>
                    <a:pt x="1869" y="7114"/>
                    <a:pt x="1804" y="6737"/>
                    <a:pt x="3099" y="7802"/>
                  </a:cubicBezTo>
                  <a:cubicBezTo>
                    <a:pt x="4131" y="8655"/>
                    <a:pt x="4344" y="8704"/>
                    <a:pt x="4344" y="8704"/>
                  </a:cubicBezTo>
                  <a:cubicBezTo>
                    <a:pt x="4316" y="8699"/>
                    <a:pt x="4287" y="8697"/>
                    <a:pt x="4259" y="8697"/>
                  </a:cubicBezTo>
                  <a:cubicBezTo>
                    <a:pt x="4089" y="8697"/>
                    <a:pt x="3920" y="8779"/>
                    <a:pt x="3836" y="8933"/>
                  </a:cubicBezTo>
                  <a:cubicBezTo>
                    <a:pt x="3623" y="9228"/>
                    <a:pt x="3738" y="9638"/>
                    <a:pt x="4066" y="9802"/>
                  </a:cubicBezTo>
                  <a:cubicBezTo>
                    <a:pt x="4066" y="9802"/>
                    <a:pt x="3951" y="9589"/>
                    <a:pt x="4148" y="9573"/>
                  </a:cubicBezTo>
                  <a:cubicBezTo>
                    <a:pt x="4154" y="9572"/>
                    <a:pt x="4161" y="9572"/>
                    <a:pt x="4167" y="9572"/>
                  </a:cubicBezTo>
                  <a:cubicBezTo>
                    <a:pt x="4290" y="9572"/>
                    <a:pt x="4432" y="9662"/>
                    <a:pt x="4592" y="9662"/>
                  </a:cubicBezTo>
                  <a:cubicBezTo>
                    <a:pt x="4684" y="9662"/>
                    <a:pt x="4782" y="9632"/>
                    <a:pt x="4885" y="9540"/>
                  </a:cubicBezTo>
                  <a:cubicBezTo>
                    <a:pt x="5005" y="9427"/>
                    <a:pt x="5202" y="9329"/>
                    <a:pt x="5429" y="9329"/>
                  </a:cubicBezTo>
                  <a:cubicBezTo>
                    <a:pt x="5730" y="9329"/>
                    <a:pt x="6085" y="9500"/>
                    <a:pt x="6393" y="10032"/>
                  </a:cubicBezTo>
                  <a:cubicBezTo>
                    <a:pt x="6393" y="10032"/>
                    <a:pt x="6164" y="9228"/>
                    <a:pt x="4836" y="8688"/>
                  </a:cubicBezTo>
                  <a:cubicBezTo>
                    <a:pt x="3132" y="7983"/>
                    <a:pt x="2050" y="6278"/>
                    <a:pt x="2132" y="4426"/>
                  </a:cubicBezTo>
                  <a:cubicBezTo>
                    <a:pt x="2230" y="2197"/>
                    <a:pt x="3525" y="672"/>
                    <a:pt x="11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4" name="Google Shape;2824;p2"/>
            <p:cNvSpPr/>
            <p:nvPr/>
          </p:nvSpPr>
          <p:spPr>
            <a:xfrm>
              <a:off x="749525" y="2917525"/>
              <a:ext cx="68875" cy="268625"/>
            </a:xfrm>
            <a:custGeom>
              <a:avLst/>
              <a:gdLst/>
              <a:ahLst/>
              <a:cxnLst/>
              <a:rect l="l" t="t" r="r" b="b"/>
              <a:pathLst>
                <a:path w="2755" h="10745" extrusionOk="0">
                  <a:moveTo>
                    <a:pt x="1296" y="0"/>
                  </a:moveTo>
                  <a:cubicBezTo>
                    <a:pt x="713" y="0"/>
                    <a:pt x="161" y="379"/>
                    <a:pt x="99" y="910"/>
                  </a:cubicBezTo>
                  <a:cubicBezTo>
                    <a:pt x="0" y="1418"/>
                    <a:pt x="377" y="1910"/>
                    <a:pt x="902" y="1959"/>
                  </a:cubicBezTo>
                  <a:lnTo>
                    <a:pt x="1049" y="1959"/>
                  </a:lnTo>
                  <a:cubicBezTo>
                    <a:pt x="1574" y="1926"/>
                    <a:pt x="1836" y="1336"/>
                    <a:pt x="1640" y="1074"/>
                  </a:cubicBezTo>
                  <a:cubicBezTo>
                    <a:pt x="1563" y="956"/>
                    <a:pt x="1446" y="904"/>
                    <a:pt x="1329" y="904"/>
                  </a:cubicBezTo>
                  <a:cubicBezTo>
                    <a:pt x="1121" y="904"/>
                    <a:pt x="914" y="1068"/>
                    <a:pt x="935" y="1320"/>
                  </a:cubicBezTo>
                  <a:cubicBezTo>
                    <a:pt x="951" y="1648"/>
                    <a:pt x="1295" y="1615"/>
                    <a:pt x="1344" y="1664"/>
                  </a:cubicBezTo>
                  <a:cubicBezTo>
                    <a:pt x="1377" y="1697"/>
                    <a:pt x="1344" y="1762"/>
                    <a:pt x="1344" y="1762"/>
                  </a:cubicBezTo>
                  <a:cubicBezTo>
                    <a:pt x="1295" y="1828"/>
                    <a:pt x="1230" y="1877"/>
                    <a:pt x="1164" y="1894"/>
                  </a:cubicBezTo>
                  <a:cubicBezTo>
                    <a:pt x="1148" y="1910"/>
                    <a:pt x="1131" y="1910"/>
                    <a:pt x="1099" y="1910"/>
                  </a:cubicBezTo>
                  <a:cubicBezTo>
                    <a:pt x="1065" y="1914"/>
                    <a:pt x="1032" y="1916"/>
                    <a:pt x="999" y="1916"/>
                  </a:cubicBezTo>
                  <a:cubicBezTo>
                    <a:pt x="473" y="1916"/>
                    <a:pt x="73" y="1435"/>
                    <a:pt x="181" y="910"/>
                  </a:cubicBezTo>
                  <a:cubicBezTo>
                    <a:pt x="252" y="438"/>
                    <a:pt x="748" y="114"/>
                    <a:pt x="1265" y="114"/>
                  </a:cubicBezTo>
                  <a:cubicBezTo>
                    <a:pt x="1574" y="114"/>
                    <a:pt x="1892" y="230"/>
                    <a:pt x="2131" y="500"/>
                  </a:cubicBezTo>
                  <a:cubicBezTo>
                    <a:pt x="2443" y="926"/>
                    <a:pt x="2590" y="1435"/>
                    <a:pt x="2541" y="1943"/>
                  </a:cubicBezTo>
                  <a:cubicBezTo>
                    <a:pt x="2525" y="2467"/>
                    <a:pt x="2410" y="2959"/>
                    <a:pt x="2230" y="3434"/>
                  </a:cubicBezTo>
                  <a:cubicBezTo>
                    <a:pt x="1410" y="5450"/>
                    <a:pt x="525" y="7499"/>
                    <a:pt x="1148" y="8975"/>
                  </a:cubicBezTo>
                  <a:cubicBezTo>
                    <a:pt x="1426" y="9729"/>
                    <a:pt x="1967" y="10351"/>
                    <a:pt x="2672" y="10745"/>
                  </a:cubicBezTo>
                  <a:cubicBezTo>
                    <a:pt x="2000" y="10335"/>
                    <a:pt x="1476" y="9696"/>
                    <a:pt x="1230" y="8942"/>
                  </a:cubicBezTo>
                  <a:cubicBezTo>
                    <a:pt x="672" y="7499"/>
                    <a:pt x="1558" y="5549"/>
                    <a:pt x="2394" y="3500"/>
                  </a:cubicBezTo>
                  <a:cubicBezTo>
                    <a:pt x="2590" y="3008"/>
                    <a:pt x="2689" y="2484"/>
                    <a:pt x="2721" y="1959"/>
                  </a:cubicBezTo>
                  <a:cubicBezTo>
                    <a:pt x="2754" y="1402"/>
                    <a:pt x="2574" y="861"/>
                    <a:pt x="2246" y="418"/>
                  </a:cubicBezTo>
                  <a:cubicBezTo>
                    <a:pt x="1977" y="125"/>
                    <a:pt x="1631" y="0"/>
                    <a:pt x="129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5" name="Google Shape;2825;p2"/>
            <p:cNvSpPr/>
            <p:nvPr/>
          </p:nvSpPr>
          <p:spPr>
            <a:xfrm>
              <a:off x="834750" y="2996000"/>
              <a:ext cx="94700" cy="93450"/>
            </a:xfrm>
            <a:custGeom>
              <a:avLst/>
              <a:gdLst/>
              <a:ahLst/>
              <a:cxnLst/>
              <a:rect l="l" t="t" r="r" b="b"/>
              <a:pathLst>
                <a:path w="3788" h="3738" extrusionOk="0">
                  <a:moveTo>
                    <a:pt x="509" y="0"/>
                  </a:moveTo>
                  <a:lnTo>
                    <a:pt x="509" y="0"/>
                  </a:lnTo>
                  <a:cubicBezTo>
                    <a:pt x="509" y="0"/>
                    <a:pt x="279" y="66"/>
                    <a:pt x="148" y="672"/>
                  </a:cubicBezTo>
                  <a:cubicBezTo>
                    <a:pt x="1" y="1262"/>
                    <a:pt x="279" y="1492"/>
                    <a:pt x="1050" y="1852"/>
                  </a:cubicBezTo>
                  <a:cubicBezTo>
                    <a:pt x="1837" y="2229"/>
                    <a:pt x="1869" y="3508"/>
                    <a:pt x="1869" y="3508"/>
                  </a:cubicBezTo>
                  <a:lnTo>
                    <a:pt x="1902" y="3737"/>
                  </a:lnTo>
                  <a:lnTo>
                    <a:pt x="1919" y="3508"/>
                  </a:lnTo>
                  <a:cubicBezTo>
                    <a:pt x="1919" y="3508"/>
                    <a:pt x="1951" y="2213"/>
                    <a:pt x="2738" y="1852"/>
                  </a:cubicBezTo>
                  <a:cubicBezTo>
                    <a:pt x="3525" y="1492"/>
                    <a:pt x="3787" y="1262"/>
                    <a:pt x="3656" y="672"/>
                  </a:cubicBezTo>
                  <a:cubicBezTo>
                    <a:pt x="3509" y="66"/>
                    <a:pt x="3279" y="0"/>
                    <a:pt x="3279" y="0"/>
                  </a:cubicBezTo>
                  <a:lnTo>
                    <a:pt x="3279" y="0"/>
                  </a:lnTo>
                  <a:cubicBezTo>
                    <a:pt x="3279" y="0"/>
                    <a:pt x="3293" y="268"/>
                    <a:pt x="3112" y="268"/>
                  </a:cubicBezTo>
                  <a:cubicBezTo>
                    <a:pt x="3098" y="268"/>
                    <a:pt x="3083" y="266"/>
                    <a:pt x="3066" y="263"/>
                  </a:cubicBezTo>
                  <a:cubicBezTo>
                    <a:pt x="2959" y="232"/>
                    <a:pt x="2817" y="173"/>
                    <a:pt x="2685" y="173"/>
                  </a:cubicBezTo>
                  <a:cubicBezTo>
                    <a:pt x="2531" y="173"/>
                    <a:pt x="2390" y="251"/>
                    <a:pt x="2328" y="541"/>
                  </a:cubicBezTo>
                  <a:cubicBezTo>
                    <a:pt x="2201" y="1068"/>
                    <a:pt x="2151" y="1641"/>
                    <a:pt x="1937" y="1641"/>
                  </a:cubicBezTo>
                  <a:cubicBezTo>
                    <a:pt x="1931" y="1641"/>
                    <a:pt x="1925" y="1640"/>
                    <a:pt x="1919" y="1639"/>
                  </a:cubicBezTo>
                  <a:lnTo>
                    <a:pt x="1869" y="1639"/>
                  </a:lnTo>
                  <a:cubicBezTo>
                    <a:pt x="1863" y="1640"/>
                    <a:pt x="1857" y="1641"/>
                    <a:pt x="1851" y="1641"/>
                  </a:cubicBezTo>
                  <a:cubicBezTo>
                    <a:pt x="1637" y="1641"/>
                    <a:pt x="1587" y="1068"/>
                    <a:pt x="1460" y="541"/>
                  </a:cubicBezTo>
                  <a:cubicBezTo>
                    <a:pt x="1389" y="251"/>
                    <a:pt x="1249" y="173"/>
                    <a:pt x="1098" y="173"/>
                  </a:cubicBezTo>
                  <a:cubicBezTo>
                    <a:pt x="967" y="173"/>
                    <a:pt x="829" y="232"/>
                    <a:pt x="722" y="263"/>
                  </a:cubicBezTo>
                  <a:cubicBezTo>
                    <a:pt x="705" y="266"/>
                    <a:pt x="690" y="268"/>
                    <a:pt x="675" y="268"/>
                  </a:cubicBezTo>
                  <a:cubicBezTo>
                    <a:pt x="495" y="268"/>
                    <a:pt x="509" y="0"/>
                    <a:pt x="50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6" name="Google Shape;2826;p2"/>
            <p:cNvSpPr/>
            <p:nvPr/>
          </p:nvSpPr>
          <p:spPr>
            <a:xfrm>
              <a:off x="812225" y="2907475"/>
              <a:ext cx="69675" cy="204100"/>
            </a:xfrm>
            <a:custGeom>
              <a:avLst/>
              <a:gdLst/>
              <a:ahLst/>
              <a:cxnLst/>
              <a:rect l="l" t="t" r="r" b="b"/>
              <a:pathLst>
                <a:path w="2787" h="8164" extrusionOk="0">
                  <a:moveTo>
                    <a:pt x="2082" y="1"/>
                  </a:moveTo>
                  <a:lnTo>
                    <a:pt x="2082" y="1"/>
                  </a:lnTo>
                  <a:cubicBezTo>
                    <a:pt x="2377" y="968"/>
                    <a:pt x="1312" y="1230"/>
                    <a:pt x="689" y="2361"/>
                  </a:cubicBezTo>
                  <a:cubicBezTo>
                    <a:pt x="590" y="2541"/>
                    <a:pt x="508" y="2722"/>
                    <a:pt x="443" y="2918"/>
                  </a:cubicBezTo>
                  <a:cubicBezTo>
                    <a:pt x="0" y="4295"/>
                    <a:pt x="263" y="5230"/>
                    <a:pt x="1574" y="6147"/>
                  </a:cubicBezTo>
                  <a:cubicBezTo>
                    <a:pt x="2705" y="6934"/>
                    <a:pt x="2770" y="8000"/>
                    <a:pt x="2770" y="8164"/>
                  </a:cubicBezTo>
                  <a:cubicBezTo>
                    <a:pt x="2787" y="7655"/>
                    <a:pt x="2623" y="7164"/>
                    <a:pt x="2328" y="6754"/>
                  </a:cubicBezTo>
                  <a:cubicBezTo>
                    <a:pt x="2033" y="6328"/>
                    <a:pt x="1639" y="6082"/>
                    <a:pt x="1049" y="5574"/>
                  </a:cubicBezTo>
                  <a:cubicBezTo>
                    <a:pt x="869" y="5410"/>
                    <a:pt x="738" y="5197"/>
                    <a:pt x="656" y="4984"/>
                  </a:cubicBezTo>
                  <a:cubicBezTo>
                    <a:pt x="312" y="4148"/>
                    <a:pt x="984" y="3279"/>
                    <a:pt x="1312" y="2902"/>
                  </a:cubicBezTo>
                  <a:cubicBezTo>
                    <a:pt x="1459" y="2738"/>
                    <a:pt x="1656" y="2558"/>
                    <a:pt x="1852" y="2361"/>
                  </a:cubicBezTo>
                  <a:cubicBezTo>
                    <a:pt x="2229" y="2017"/>
                    <a:pt x="2475" y="1574"/>
                    <a:pt x="2574" y="1083"/>
                  </a:cubicBezTo>
                  <a:cubicBezTo>
                    <a:pt x="2721" y="181"/>
                    <a:pt x="2082" y="1"/>
                    <a:pt x="20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 name="Google Shape;2827;p2"/>
            <p:cNvSpPr/>
            <p:nvPr/>
          </p:nvSpPr>
          <p:spPr>
            <a:xfrm>
              <a:off x="2535775" y="4079275"/>
              <a:ext cx="38125" cy="191575"/>
            </a:xfrm>
            <a:custGeom>
              <a:avLst/>
              <a:gdLst/>
              <a:ahLst/>
              <a:cxnLst/>
              <a:rect l="l" t="t" r="r" b="b"/>
              <a:pathLst>
                <a:path w="1525" h="7663" extrusionOk="0">
                  <a:moveTo>
                    <a:pt x="884" y="0"/>
                  </a:moveTo>
                  <a:cubicBezTo>
                    <a:pt x="562" y="0"/>
                    <a:pt x="328" y="368"/>
                    <a:pt x="328" y="368"/>
                  </a:cubicBezTo>
                  <a:cubicBezTo>
                    <a:pt x="66" y="778"/>
                    <a:pt x="0" y="1286"/>
                    <a:pt x="33" y="1860"/>
                  </a:cubicBezTo>
                  <a:cubicBezTo>
                    <a:pt x="115" y="2827"/>
                    <a:pt x="476" y="3974"/>
                    <a:pt x="557" y="5171"/>
                  </a:cubicBezTo>
                  <a:cubicBezTo>
                    <a:pt x="705" y="7056"/>
                    <a:pt x="49" y="7662"/>
                    <a:pt x="49" y="7662"/>
                  </a:cubicBezTo>
                  <a:cubicBezTo>
                    <a:pt x="754" y="7122"/>
                    <a:pt x="918" y="5351"/>
                    <a:pt x="787" y="3991"/>
                  </a:cubicBezTo>
                  <a:cubicBezTo>
                    <a:pt x="705" y="3286"/>
                    <a:pt x="689" y="2565"/>
                    <a:pt x="721" y="1844"/>
                  </a:cubicBezTo>
                  <a:cubicBezTo>
                    <a:pt x="754" y="1483"/>
                    <a:pt x="820" y="1204"/>
                    <a:pt x="934" y="1090"/>
                  </a:cubicBezTo>
                  <a:cubicBezTo>
                    <a:pt x="1180" y="827"/>
                    <a:pt x="1525" y="270"/>
                    <a:pt x="1098" y="57"/>
                  </a:cubicBezTo>
                  <a:cubicBezTo>
                    <a:pt x="1024" y="17"/>
                    <a:pt x="952" y="0"/>
                    <a:pt x="88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 name="Google Shape;2828;p2"/>
            <p:cNvSpPr/>
            <p:nvPr/>
          </p:nvSpPr>
          <p:spPr>
            <a:xfrm>
              <a:off x="2480025" y="4053925"/>
              <a:ext cx="212300" cy="254625"/>
            </a:xfrm>
            <a:custGeom>
              <a:avLst/>
              <a:gdLst/>
              <a:ahLst/>
              <a:cxnLst/>
              <a:rect l="l" t="t" r="r" b="b"/>
              <a:pathLst>
                <a:path w="8492" h="10185" extrusionOk="0">
                  <a:moveTo>
                    <a:pt x="6266" y="1"/>
                  </a:moveTo>
                  <a:cubicBezTo>
                    <a:pt x="6064" y="1"/>
                    <a:pt x="5859" y="23"/>
                    <a:pt x="5656" y="71"/>
                  </a:cubicBezTo>
                  <a:cubicBezTo>
                    <a:pt x="4476" y="317"/>
                    <a:pt x="3705" y="1579"/>
                    <a:pt x="3492" y="2841"/>
                  </a:cubicBezTo>
                  <a:cubicBezTo>
                    <a:pt x="3492" y="2858"/>
                    <a:pt x="3492" y="2858"/>
                    <a:pt x="3492" y="2874"/>
                  </a:cubicBezTo>
                  <a:cubicBezTo>
                    <a:pt x="3246" y="4152"/>
                    <a:pt x="3492" y="5382"/>
                    <a:pt x="3443" y="6480"/>
                  </a:cubicBezTo>
                  <a:cubicBezTo>
                    <a:pt x="3509" y="7480"/>
                    <a:pt x="3132" y="8447"/>
                    <a:pt x="2443" y="9135"/>
                  </a:cubicBezTo>
                  <a:cubicBezTo>
                    <a:pt x="1771" y="9758"/>
                    <a:pt x="902" y="10119"/>
                    <a:pt x="1" y="10184"/>
                  </a:cubicBezTo>
                  <a:cubicBezTo>
                    <a:pt x="919" y="10152"/>
                    <a:pt x="1804" y="9807"/>
                    <a:pt x="2492" y="9201"/>
                  </a:cubicBezTo>
                  <a:cubicBezTo>
                    <a:pt x="3230" y="8496"/>
                    <a:pt x="3640" y="7513"/>
                    <a:pt x="3591" y="6496"/>
                  </a:cubicBezTo>
                  <a:cubicBezTo>
                    <a:pt x="3656" y="5365"/>
                    <a:pt x="3410" y="4120"/>
                    <a:pt x="3656" y="2874"/>
                  </a:cubicBezTo>
                  <a:cubicBezTo>
                    <a:pt x="3886" y="1645"/>
                    <a:pt x="4591" y="464"/>
                    <a:pt x="5705" y="219"/>
                  </a:cubicBezTo>
                  <a:cubicBezTo>
                    <a:pt x="5836" y="186"/>
                    <a:pt x="5967" y="169"/>
                    <a:pt x="6099" y="153"/>
                  </a:cubicBezTo>
                  <a:cubicBezTo>
                    <a:pt x="6123" y="152"/>
                    <a:pt x="6148" y="152"/>
                    <a:pt x="6173" y="152"/>
                  </a:cubicBezTo>
                  <a:cubicBezTo>
                    <a:pt x="6590" y="152"/>
                    <a:pt x="7004" y="282"/>
                    <a:pt x="7344" y="530"/>
                  </a:cubicBezTo>
                  <a:cubicBezTo>
                    <a:pt x="8049" y="1104"/>
                    <a:pt x="7967" y="2333"/>
                    <a:pt x="7541" y="2726"/>
                  </a:cubicBezTo>
                  <a:cubicBezTo>
                    <a:pt x="7475" y="2776"/>
                    <a:pt x="7393" y="2841"/>
                    <a:pt x="7311" y="2874"/>
                  </a:cubicBezTo>
                  <a:cubicBezTo>
                    <a:pt x="7197" y="2939"/>
                    <a:pt x="7066" y="2972"/>
                    <a:pt x="6934" y="2972"/>
                  </a:cubicBezTo>
                  <a:cubicBezTo>
                    <a:pt x="6803" y="2972"/>
                    <a:pt x="6672" y="2939"/>
                    <a:pt x="6557" y="2874"/>
                  </a:cubicBezTo>
                  <a:cubicBezTo>
                    <a:pt x="6476" y="2825"/>
                    <a:pt x="6410" y="2759"/>
                    <a:pt x="6377" y="2677"/>
                  </a:cubicBezTo>
                  <a:lnTo>
                    <a:pt x="6377" y="2677"/>
                  </a:lnTo>
                  <a:cubicBezTo>
                    <a:pt x="6377" y="2677"/>
                    <a:pt x="6402" y="2680"/>
                    <a:pt x="6440" y="2680"/>
                  </a:cubicBezTo>
                  <a:cubicBezTo>
                    <a:pt x="6570" y="2680"/>
                    <a:pt x="6859" y="2651"/>
                    <a:pt x="6934" y="2399"/>
                  </a:cubicBezTo>
                  <a:cubicBezTo>
                    <a:pt x="7066" y="2087"/>
                    <a:pt x="6869" y="1743"/>
                    <a:pt x="6541" y="1677"/>
                  </a:cubicBezTo>
                  <a:cubicBezTo>
                    <a:pt x="6492" y="1663"/>
                    <a:pt x="6440" y="1656"/>
                    <a:pt x="6387" y="1656"/>
                  </a:cubicBezTo>
                  <a:cubicBezTo>
                    <a:pt x="6066" y="1656"/>
                    <a:pt x="5710" y="1913"/>
                    <a:pt x="5836" y="2448"/>
                  </a:cubicBezTo>
                  <a:cubicBezTo>
                    <a:pt x="5885" y="2612"/>
                    <a:pt x="6000" y="2776"/>
                    <a:pt x="6164" y="2874"/>
                  </a:cubicBezTo>
                  <a:cubicBezTo>
                    <a:pt x="6408" y="3034"/>
                    <a:pt x="6687" y="3112"/>
                    <a:pt x="6965" y="3112"/>
                  </a:cubicBezTo>
                  <a:cubicBezTo>
                    <a:pt x="7228" y="3112"/>
                    <a:pt x="7490" y="3042"/>
                    <a:pt x="7721" y="2907"/>
                  </a:cubicBezTo>
                  <a:cubicBezTo>
                    <a:pt x="7738" y="2890"/>
                    <a:pt x="7754" y="2890"/>
                    <a:pt x="7787" y="2874"/>
                  </a:cubicBezTo>
                  <a:cubicBezTo>
                    <a:pt x="8295" y="2481"/>
                    <a:pt x="8492" y="1792"/>
                    <a:pt x="8246" y="1186"/>
                  </a:cubicBezTo>
                  <a:cubicBezTo>
                    <a:pt x="8018" y="461"/>
                    <a:pt x="7175" y="1"/>
                    <a:pt x="626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9" name="Google Shape;2829;p2"/>
            <p:cNvSpPr/>
            <p:nvPr/>
          </p:nvSpPr>
          <p:spPr>
            <a:xfrm>
              <a:off x="2585750" y="4089775"/>
              <a:ext cx="57825" cy="52575"/>
            </a:xfrm>
            <a:custGeom>
              <a:avLst/>
              <a:gdLst/>
              <a:ahLst/>
              <a:cxnLst/>
              <a:rect l="l" t="t" r="r" b="b"/>
              <a:pathLst>
                <a:path w="2313" h="2103" extrusionOk="0">
                  <a:moveTo>
                    <a:pt x="529" y="1"/>
                  </a:moveTo>
                  <a:cubicBezTo>
                    <a:pt x="456" y="1"/>
                    <a:pt x="378" y="10"/>
                    <a:pt x="296" y="30"/>
                  </a:cubicBezTo>
                  <a:cubicBezTo>
                    <a:pt x="427" y="96"/>
                    <a:pt x="443" y="260"/>
                    <a:pt x="362" y="374"/>
                  </a:cubicBezTo>
                  <a:cubicBezTo>
                    <a:pt x="247" y="555"/>
                    <a:pt x="1" y="997"/>
                    <a:pt x="116" y="1440"/>
                  </a:cubicBezTo>
                  <a:cubicBezTo>
                    <a:pt x="165" y="1587"/>
                    <a:pt x="247" y="1735"/>
                    <a:pt x="378" y="1850"/>
                  </a:cubicBezTo>
                  <a:cubicBezTo>
                    <a:pt x="560" y="2037"/>
                    <a:pt x="818" y="2102"/>
                    <a:pt x="1087" y="2102"/>
                  </a:cubicBezTo>
                  <a:cubicBezTo>
                    <a:pt x="1618" y="2102"/>
                    <a:pt x="2192" y="1849"/>
                    <a:pt x="2312" y="1784"/>
                  </a:cubicBezTo>
                  <a:lnTo>
                    <a:pt x="2312" y="1784"/>
                  </a:lnTo>
                  <a:cubicBezTo>
                    <a:pt x="2312" y="1784"/>
                    <a:pt x="2279" y="1788"/>
                    <a:pt x="2226" y="1788"/>
                  </a:cubicBezTo>
                  <a:cubicBezTo>
                    <a:pt x="2059" y="1788"/>
                    <a:pt x="1691" y="1750"/>
                    <a:pt x="1493" y="1440"/>
                  </a:cubicBezTo>
                  <a:cubicBezTo>
                    <a:pt x="1443" y="1325"/>
                    <a:pt x="1394" y="1210"/>
                    <a:pt x="1378" y="1096"/>
                  </a:cubicBezTo>
                  <a:cubicBezTo>
                    <a:pt x="1293" y="401"/>
                    <a:pt x="999" y="1"/>
                    <a:pt x="52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0" name="Google Shape;2830;p2"/>
            <p:cNvSpPr/>
            <p:nvPr/>
          </p:nvSpPr>
          <p:spPr>
            <a:xfrm>
              <a:off x="2671000" y="4055175"/>
              <a:ext cx="74200" cy="48425"/>
            </a:xfrm>
            <a:custGeom>
              <a:avLst/>
              <a:gdLst/>
              <a:ahLst/>
              <a:cxnLst/>
              <a:rect l="l" t="t" r="r" b="b"/>
              <a:pathLst>
                <a:path w="2968" h="1937" extrusionOk="0">
                  <a:moveTo>
                    <a:pt x="928" y="1"/>
                  </a:moveTo>
                  <a:cubicBezTo>
                    <a:pt x="661" y="1"/>
                    <a:pt x="354" y="27"/>
                    <a:pt x="0" y="87"/>
                  </a:cubicBezTo>
                  <a:cubicBezTo>
                    <a:pt x="410" y="136"/>
                    <a:pt x="771" y="398"/>
                    <a:pt x="918" y="791"/>
                  </a:cubicBezTo>
                  <a:cubicBezTo>
                    <a:pt x="1124" y="1293"/>
                    <a:pt x="1491" y="1936"/>
                    <a:pt x="2250" y="1936"/>
                  </a:cubicBezTo>
                  <a:cubicBezTo>
                    <a:pt x="2458" y="1936"/>
                    <a:pt x="2696" y="1888"/>
                    <a:pt x="2967" y="1775"/>
                  </a:cubicBezTo>
                  <a:cubicBezTo>
                    <a:pt x="2787" y="1709"/>
                    <a:pt x="2672" y="1545"/>
                    <a:pt x="2672" y="1365"/>
                  </a:cubicBezTo>
                  <a:cubicBezTo>
                    <a:pt x="2672" y="1082"/>
                    <a:pt x="2635" y="1"/>
                    <a:pt x="92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1" name="Google Shape;2831;p2"/>
            <p:cNvSpPr/>
            <p:nvPr/>
          </p:nvSpPr>
          <p:spPr>
            <a:xfrm>
              <a:off x="2737375" y="4054100"/>
              <a:ext cx="36500" cy="28550"/>
            </a:xfrm>
            <a:custGeom>
              <a:avLst/>
              <a:gdLst/>
              <a:ahLst/>
              <a:cxnLst/>
              <a:rect l="l" t="t" r="r" b="b"/>
              <a:pathLst>
                <a:path w="1460" h="1142" extrusionOk="0">
                  <a:moveTo>
                    <a:pt x="975" y="0"/>
                  </a:moveTo>
                  <a:cubicBezTo>
                    <a:pt x="802" y="0"/>
                    <a:pt x="640" y="133"/>
                    <a:pt x="640" y="326"/>
                  </a:cubicBezTo>
                  <a:cubicBezTo>
                    <a:pt x="640" y="489"/>
                    <a:pt x="764" y="595"/>
                    <a:pt x="901" y="595"/>
                  </a:cubicBezTo>
                  <a:cubicBezTo>
                    <a:pt x="956" y="595"/>
                    <a:pt x="1014" y="577"/>
                    <a:pt x="1066" y="539"/>
                  </a:cubicBezTo>
                  <a:cubicBezTo>
                    <a:pt x="1066" y="539"/>
                    <a:pt x="1181" y="359"/>
                    <a:pt x="1066" y="294"/>
                  </a:cubicBezTo>
                  <a:cubicBezTo>
                    <a:pt x="1037" y="277"/>
                    <a:pt x="1012" y="270"/>
                    <a:pt x="990" y="270"/>
                  </a:cubicBezTo>
                  <a:cubicBezTo>
                    <a:pt x="924" y="270"/>
                    <a:pt x="890" y="334"/>
                    <a:pt x="902" y="408"/>
                  </a:cubicBezTo>
                  <a:cubicBezTo>
                    <a:pt x="908" y="440"/>
                    <a:pt x="890" y="455"/>
                    <a:pt x="865" y="455"/>
                  </a:cubicBezTo>
                  <a:cubicBezTo>
                    <a:pt x="813" y="455"/>
                    <a:pt x="727" y="393"/>
                    <a:pt x="738" y="294"/>
                  </a:cubicBezTo>
                  <a:cubicBezTo>
                    <a:pt x="762" y="162"/>
                    <a:pt x="873" y="74"/>
                    <a:pt x="989" y="74"/>
                  </a:cubicBezTo>
                  <a:cubicBezTo>
                    <a:pt x="1032" y="74"/>
                    <a:pt x="1075" y="86"/>
                    <a:pt x="1115" y="113"/>
                  </a:cubicBezTo>
                  <a:cubicBezTo>
                    <a:pt x="1394" y="277"/>
                    <a:pt x="1312" y="851"/>
                    <a:pt x="738" y="900"/>
                  </a:cubicBezTo>
                  <a:cubicBezTo>
                    <a:pt x="724" y="901"/>
                    <a:pt x="709" y="902"/>
                    <a:pt x="695" y="902"/>
                  </a:cubicBezTo>
                  <a:cubicBezTo>
                    <a:pt x="321" y="902"/>
                    <a:pt x="17" y="507"/>
                    <a:pt x="17" y="507"/>
                  </a:cubicBezTo>
                  <a:lnTo>
                    <a:pt x="17" y="507"/>
                  </a:lnTo>
                  <a:cubicBezTo>
                    <a:pt x="1" y="703"/>
                    <a:pt x="83" y="884"/>
                    <a:pt x="230" y="1015"/>
                  </a:cubicBezTo>
                  <a:cubicBezTo>
                    <a:pt x="355" y="1098"/>
                    <a:pt x="492" y="1141"/>
                    <a:pt x="635" y="1141"/>
                  </a:cubicBezTo>
                  <a:cubicBezTo>
                    <a:pt x="718" y="1141"/>
                    <a:pt x="802" y="1127"/>
                    <a:pt x="886" y="1097"/>
                  </a:cubicBezTo>
                  <a:cubicBezTo>
                    <a:pt x="1099" y="1031"/>
                    <a:pt x="1263" y="867"/>
                    <a:pt x="1361" y="671"/>
                  </a:cubicBezTo>
                  <a:cubicBezTo>
                    <a:pt x="1460" y="425"/>
                    <a:pt x="1345" y="146"/>
                    <a:pt x="1115" y="31"/>
                  </a:cubicBezTo>
                  <a:cubicBezTo>
                    <a:pt x="1070" y="10"/>
                    <a:pt x="1022" y="0"/>
                    <a:pt x="97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2" name="Google Shape;2832;p2"/>
            <p:cNvSpPr/>
            <p:nvPr/>
          </p:nvSpPr>
          <p:spPr>
            <a:xfrm>
              <a:off x="2233350" y="4076475"/>
              <a:ext cx="69275" cy="268950"/>
            </a:xfrm>
            <a:custGeom>
              <a:avLst/>
              <a:gdLst/>
              <a:ahLst/>
              <a:cxnLst/>
              <a:rect l="l" t="t" r="r" b="b"/>
              <a:pathLst>
                <a:path w="2771" h="10758" extrusionOk="0">
                  <a:moveTo>
                    <a:pt x="1450" y="1"/>
                  </a:moveTo>
                  <a:cubicBezTo>
                    <a:pt x="1118" y="1"/>
                    <a:pt x="776" y="124"/>
                    <a:pt x="509" y="415"/>
                  </a:cubicBezTo>
                  <a:cubicBezTo>
                    <a:pt x="164" y="857"/>
                    <a:pt x="0" y="1415"/>
                    <a:pt x="33" y="1972"/>
                  </a:cubicBezTo>
                  <a:cubicBezTo>
                    <a:pt x="66" y="2496"/>
                    <a:pt x="164" y="3021"/>
                    <a:pt x="361" y="3513"/>
                  </a:cubicBezTo>
                  <a:cubicBezTo>
                    <a:pt x="1197" y="5562"/>
                    <a:pt x="2082" y="7512"/>
                    <a:pt x="1525" y="8955"/>
                  </a:cubicBezTo>
                  <a:cubicBezTo>
                    <a:pt x="1263" y="9709"/>
                    <a:pt x="754" y="10348"/>
                    <a:pt x="82" y="10758"/>
                  </a:cubicBezTo>
                  <a:cubicBezTo>
                    <a:pt x="787" y="10364"/>
                    <a:pt x="1328" y="9741"/>
                    <a:pt x="1607" y="8987"/>
                  </a:cubicBezTo>
                  <a:cubicBezTo>
                    <a:pt x="2213" y="7512"/>
                    <a:pt x="1344" y="5463"/>
                    <a:pt x="509" y="3447"/>
                  </a:cubicBezTo>
                  <a:cubicBezTo>
                    <a:pt x="328" y="2972"/>
                    <a:pt x="230" y="2464"/>
                    <a:pt x="197" y="1956"/>
                  </a:cubicBezTo>
                  <a:cubicBezTo>
                    <a:pt x="164" y="1447"/>
                    <a:pt x="312" y="939"/>
                    <a:pt x="607" y="513"/>
                  </a:cubicBezTo>
                  <a:cubicBezTo>
                    <a:pt x="846" y="243"/>
                    <a:pt x="1164" y="127"/>
                    <a:pt x="1474" y="127"/>
                  </a:cubicBezTo>
                  <a:cubicBezTo>
                    <a:pt x="1993" y="127"/>
                    <a:pt x="2492" y="451"/>
                    <a:pt x="2574" y="923"/>
                  </a:cubicBezTo>
                  <a:cubicBezTo>
                    <a:pt x="2682" y="1447"/>
                    <a:pt x="2267" y="1928"/>
                    <a:pt x="1753" y="1928"/>
                  </a:cubicBezTo>
                  <a:cubicBezTo>
                    <a:pt x="1721" y="1928"/>
                    <a:pt x="1689" y="1927"/>
                    <a:pt x="1656" y="1923"/>
                  </a:cubicBezTo>
                  <a:lnTo>
                    <a:pt x="1640" y="1923"/>
                  </a:lnTo>
                  <a:cubicBezTo>
                    <a:pt x="1623" y="1923"/>
                    <a:pt x="1607" y="1923"/>
                    <a:pt x="1590" y="1906"/>
                  </a:cubicBezTo>
                  <a:cubicBezTo>
                    <a:pt x="1508" y="1890"/>
                    <a:pt x="1443" y="1841"/>
                    <a:pt x="1410" y="1775"/>
                  </a:cubicBezTo>
                  <a:cubicBezTo>
                    <a:pt x="1410" y="1775"/>
                    <a:pt x="1377" y="1710"/>
                    <a:pt x="1410" y="1660"/>
                  </a:cubicBezTo>
                  <a:cubicBezTo>
                    <a:pt x="1443" y="1628"/>
                    <a:pt x="1803" y="1660"/>
                    <a:pt x="1820" y="1333"/>
                  </a:cubicBezTo>
                  <a:cubicBezTo>
                    <a:pt x="1830" y="1081"/>
                    <a:pt x="1626" y="917"/>
                    <a:pt x="1418" y="917"/>
                  </a:cubicBezTo>
                  <a:cubicBezTo>
                    <a:pt x="1300" y="917"/>
                    <a:pt x="1181" y="969"/>
                    <a:pt x="1099" y="1087"/>
                  </a:cubicBezTo>
                  <a:cubicBezTo>
                    <a:pt x="902" y="1349"/>
                    <a:pt x="1164" y="1939"/>
                    <a:pt x="1689" y="1972"/>
                  </a:cubicBezTo>
                  <a:lnTo>
                    <a:pt x="1853" y="1972"/>
                  </a:lnTo>
                  <a:cubicBezTo>
                    <a:pt x="2377" y="1939"/>
                    <a:pt x="2771" y="1431"/>
                    <a:pt x="2656" y="906"/>
                  </a:cubicBezTo>
                  <a:cubicBezTo>
                    <a:pt x="2593" y="384"/>
                    <a:pt x="2037" y="1"/>
                    <a:pt x="145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3" name="Google Shape;2833;p2"/>
            <p:cNvSpPr/>
            <p:nvPr/>
          </p:nvSpPr>
          <p:spPr>
            <a:xfrm>
              <a:off x="2253825" y="3830425"/>
              <a:ext cx="60900" cy="136775"/>
            </a:xfrm>
            <a:custGeom>
              <a:avLst/>
              <a:gdLst/>
              <a:ahLst/>
              <a:cxnLst/>
              <a:rect l="l" t="t" r="r" b="b"/>
              <a:pathLst>
                <a:path w="2436" h="5471" extrusionOk="0">
                  <a:moveTo>
                    <a:pt x="1430" y="0"/>
                  </a:moveTo>
                  <a:cubicBezTo>
                    <a:pt x="1399" y="0"/>
                    <a:pt x="1371" y="5"/>
                    <a:pt x="1345" y="12"/>
                  </a:cubicBezTo>
                  <a:cubicBezTo>
                    <a:pt x="1034" y="127"/>
                    <a:pt x="952" y="389"/>
                    <a:pt x="1116" y="750"/>
                  </a:cubicBezTo>
                  <a:cubicBezTo>
                    <a:pt x="1279" y="1110"/>
                    <a:pt x="1788" y="1160"/>
                    <a:pt x="1656" y="2815"/>
                  </a:cubicBezTo>
                  <a:cubicBezTo>
                    <a:pt x="1525" y="4471"/>
                    <a:pt x="1" y="5471"/>
                    <a:pt x="1" y="5471"/>
                  </a:cubicBezTo>
                  <a:cubicBezTo>
                    <a:pt x="263" y="5421"/>
                    <a:pt x="1820" y="4471"/>
                    <a:pt x="2148" y="2438"/>
                  </a:cubicBezTo>
                  <a:cubicBezTo>
                    <a:pt x="2435" y="565"/>
                    <a:pt x="1789" y="0"/>
                    <a:pt x="143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4" name="Google Shape;2834;p2"/>
            <p:cNvSpPr/>
            <p:nvPr/>
          </p:nvSpPr>
          <p:spPr>
            <a:xfrm>
              <a:off x="2209575" y="3793525"/>
              <a:ext cx="131575" cy="177375"/>
            </a:xfrm>
            <a:custGeom>
              <a:avLst/>
              <a:gdLst/>
              <a:ahLst/>
              <a:cxnLst/>
              <a:rect l="l" t="t" r="r" b="b"/>
              <a:pathLst>
                <a:path w="5263" h="7095" extrusionOk="0">
                  <a:moveTo>
                    <a:pt x="1672" y="1"/>
                  </a:moveTo>
                  <a:cubicBezTo>
                    <a:pt x="1284" y="1"/>
                    <a:pt x="856" y="88"/>
                    <a:pt x="476" y="374"/>
                  </a:cubicBezTo>
                  <a:cubicBezTo>
                    <a:pt x="165" y="652"/>
                    <a:pt x="1" y="1062"/>
                    <a:pt x="33" y="1472"/>
                  </a:cubicBezTo>
                  <a:cubicBezTo>
                    <a:pt x="105" y="1988"/>
                    <a:pt x="641" y="2417"/>
                    <a:pt x="1258" y="2417"/>
                  </a:cubicBezTo>
                  <a:cubicBezTo>
                    <a:pt x="1346" y="2417"/>
                    <a:pt x="1435" y="2408"/>
                    <a:pt x="1525" y="2390"/>
                  </a:cubicBezTo>
                  <a:cubicBezTo>
                    <a:pt x="1623" y="2357"/>
                    <a:pt x="1722" y="2324"/>
                    <a:pt x="1820" y="2275"/>
                  </a:cubicBezTo>
                  <a:lnTo>
                    <a:pt x="1837" y="2275"/>
                  </a:lnTo>
                  <a:lnTo>
                    <a:pt x="1853" y="2259"/>
                  </a:lnTo>
                  <a:cubicBezTo>
                    <a:pt x="2148" y="2095"/>
                    <a:pt x="2312" y="1767"/>
                    <a:pt x="2263" y="1439"/>
                  </a:cubicBezTo>
                  <a:cubicBezTo>
                    <a:pt x="2213" y="1102"/>
                    <a:pt x="1925" y="879"/>
                    <a:pt x="1616" y="879"/>
                  </a:cubicBezTo>
                  <a:cubicBezTo>
                    <a:pt x="1520" y="879"/>
                    <a:pt x="1422" y="901"/>
                    <a:pt x="1328" y="947"/>
                  </a:cubicBezTo>
                  <a:cubicBezTo>
                    <a:pt x="951" y="1144"/>
                    <a:pt x="1066" y="1701"/>
                    <a:pt x="1476" y="1750"/>
                  </a:cubicBezTo>
                  <a:cubicBezTo>
                    <a:pt x="1507" y="1758"/>
                    <a:pt x="1537" y="1762"/>
                    <a:pt x="1566" y="1762"/>
                  </a:cubicBezTo>
                  <a:cubicBezTo>
                    <a:pt x="1788" y="1762"/>
                    <a:pt x="1964" y="1556"/>
                    <a:pt x="1935" y="1324"/>
                  </a:cubicBezTo>
                  <a:cubicBezTo>
                    <a:pt x="1928" y="1285"/>
                    <a:pt x="1955" y="1251"/>
                    <a:pt x="1991" y="1251"/>
                  </a:cubicBezTo>
                  <a:cubicBezTo>
                    <a:pt x="2046" y="1251"/>
                    <a:pt x="2122" y="1330"/>
                    <a:pt x="2132" y="1587"/>
                  </a:cubicBezTo>
                  <a:cubicBezTo>
                    <a:pt x="2148" y="1701"/>
                    <a:pt x="2132" y="1832"/>
                    <a:pt x="2066" y="1947"/>
                  </a:cubicBezTo>
                  <a:cubicBezTo>
                    <a:pt x="1933" y="2168"/>
                    <a:pt x="1682" y="2296"/>
                    <a:pt x="1430" y="2296"/>
                  </a:cubicBezTo>
                  <a:cubicBezTo>
                    <a:pt x="1402" y="2296"/>
                    <a:pt x="1373" y="2295"/>
                    <a:pt x="1345" y="2291"/>
                  </a:cubicBezTo>
                  <a:cubicBezTo>
                    <a:pt x="1334" y="2292"/>
                    <a:pt x="1323" y="2292"/>
                    <a:pt x="1313" y="2292"/>
                  </a:cubicBezTo>
                  <a:cubicBezTo>
                    <a:pt x="609" y="2292"/>
                    <a:pt x="142" y="1233"/>
                    <a:pt x="787" y="603"/>
                  </a:cubicBezTo>
                  <a:cubicBezTo>
                    <a:pt x="1051" y="310"/>
                    <a:pt x="1436" y="184"/>
                    <a:pt x="1852" y="184"/>
                  </a:cubicBezTo>
                  <a:cubicBezTo>
                    <a:pt x="2365" y="184"/>
                    <a:pt x="2926" y="377"/>
                    <a:pt x="3361" y="685"/>
                  </a:cubicBezTo>
                  <a:cubicBezTo>
                    <a:pt x="5066" y="1980"/>
                    <a:pt x="4820" y="4242"/>
                    <a:pt x="4328" y="5389"/>
                  </a:cubicBezTo>
                  <a:cubicBezTo>
                    <a:pt x="4051" y="6074"/>
                    <a:pt x="3595" y="6662"/>
                    <a:pt x="3009" y="7088"/>
                  </a:cubicBezTo>
                  <a:lnTo>
                    <a:pt x="3009" y="7088"/>
                  </a:lnTo>
                  <a:cubicBezTo>
                    <a:pt x="3099" y="7032"/>
                    <a:pt x="3846" y="6596"/>
                    <a:pt x="4410" y="5439"/>
                  </a:cubicBezTo>
                  <a:cubicBezTo>
                    <a:pt x="4951" y="4291"/>
                    <a:pt x="5262" y="1914"/>
                    <a:pt x="3459" y="538"/>
                  </a:cubicBezTo>
                  <a:cubicBezTo>
                    <a:pt x="3099" y="292"/>
                    <a:pt x="2689" y="128"/>
                    <a:pt x="2263" y="62"/>
                  </a:cubicBezTo>
                  <a:cubicBezTo>
                    <a:pt x="2088" y="27"/>
                    <a:pt x="1886" y="1"/>
                    <a:pt x="1672" y="1"/>
                  </a:cubicBezTo>
                  <a:close/>
                  <a:moveTo>
                    <a:pt x="3009" y="7088"/>
                  </a:moveTo>
                  <a:lnTo>
                    <a:pt x="3009" y="7088"/>
                  </a:lnTo>
                  <a:cubicBezTo>
                    <a:pt x="3002" y="7092"/>
                    <a:pt x="2999" y="7094"/>
                    <a:pt x="3000" y="7094"/>
                  </a:cubicBezTo>
                  <a:cubicBezTo>
                    <a:pt x="3003" y="7092"/>
                    <a:pt x="3006" y="7090"/>
                    <a:pt x="3009" y="7088"/>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5" name="Google Shape;2835;p2"/>
            <p:cNvSpPr/>
            <p:nvPr/>
          </p:nvSpPr>
          <p:spPr>
            <a:xfrm>
              <a:off x="2239500" y="3655325"/>
              <a:ext cx="130325" cy="205325"/>
            </a:xfrm>
            <a:custGeom>
              <a:avLst/>
              <a:gdLst/>
              <a:ahLst/>
              <a:cxnLst/>
              <a:rect l="l" t="t" r="r" b="b"/>
              <a:pathLst>
                <a:path w="5213" h="8213" extrusionOk="0">
                  <a:moveTo>
                    <a:pt x="1098" y="1"/>
                  </a:moveTo>
                  <a:cubicBezTo>
                    <a:pt x="0" y="2853"/>
                    <a:pt x="1279" y="4377"/>
                    <a:pt x="2541" y="5623"/>
                  </a:cubicBezTo>
                  <a:cubicBezTo>
                    <a:pt x="3803" y="6852"/>
                    <a:pt x="3754" y="8213"/>
                    <a:pt x="3754" y="8213"/>
                  </a:cubicBezTo>
                  <a:cubicBezTo>
                    <a:pt x="4672" y="7278"/>
                    <a:pt x="3606" y="5590"/>
                    <a:pt x="4475" y="4246"/>
                  </a:cubicBezTo>
                  <a:cubicBezTo>
                    <a:pt x="5213" y="3099"/>
                    <a:pt x="4262" y="2574"/>
                    <a:pt x="4262" y="2574"/>
                  </a:cubicBezTo>
                  <a:cubicBezTo>
                    <a:pt x="3852" y="3164"/>
                    <a:pt x="3377" y="3000"/>
                    <a:pt x="3016" y="3738"/>
                  </a:cubicBezTo>
                  <a:cubicBezTo>
                    <a:pt x="2639" y="4476"/>
                    <a:pt x="3262" y="5803"/>
                    <a:pt x="3262" y="5803"/>
                  </a:cubicBezTo>
                  <a:cubicBezTo>
                    <a:pt x="2066" y="4935"/>
                    <a:pt x="2311" y="4164"/>
                    <a:pt x="2656" y="3754"/>
                  </a:cubicBezTo>
                  <a:cubicBezTo>
                    <a:pt x="3000" y="3361"/>
                    <a:pt x="2525" y="3017"/>
                    <a:pt x="2541" y="2787"/>
                  </a:cubicBezTo>
                  <a:cubicBezTo>
                    <a:pt x="2541" y="2640"/>
                    <a:pt x="2590" y="2509"/>
                    <a:pt x="2639" y="2378"/>
                  </a:cubicBezTo>
                  <a:cubicBezTo>
                    <a:pt x="2639" y="2378"/>
                    <a:pt x="2565" y="2323"/>
                    <a:pt x="2424" y="2323"/>
                  </a:cubicBezTo>
                  <a:cubicBezTo>
                    <a:pt x="2309" y="2323"/>
                    <a:pt x="2150" y="2359"/>
                    <a:pt x="1951" y="2492"/>
                  </a:cubicBezTo>
                  <a:cubicBezTo>
                    <a:pt x="1230" y="2984"/>
                    <a:pt x="1525" y="4082"/>
                    <a:pt x="1525" y="4082"/>
                  </a:cubicBezTo>
                  <a:cubicBezTo>
                    <a:pt x="1000" y="3345"/>
                    <a:pt x="1180" y="2591"/>
                    <a:pt x="1771" y="2066"/>
                  </a:cubicBezTo>
                  <a:cubicBezTo>
                    <a:pt x="2361" y="1542"/>
                    <a:pt x="1803" y="1066"/>
                    <a:pt x="1410" y="853"/>
                  </a:cubicBezTo>
                  <a:cubicBezTo>
                    <a:pt x="1017" y="624"/>
                    <a:pt x="1098" y="1"/>
                    <a:pt x="109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6" name="Google Shape;2836;p2"/>
            <p:cNvSpPr/>
            <p:nvPr/>
          </p:nvSpPr>
          <p:spPr>
            <a:xfrm>
              <a:off x="2179675" y="3629925"/>
              <a:ext cx="75425" cy="113125"/>
            </a:xfrm>
            <a:custGeom>
              <a:avLst/>
              <a:gdLst/>
              <a:ahLst/>
              <a:cxnLst/>
              <a:rect l="l" t="t" r="r" b="b"/>
              <a:pathLst>
                <a:path w="3017" h="4525" extrusionOk="0">
                  <a:moveTo>
                    <a:pt x="443" y="1"/>
                  </a:moveTo>
                  <a:cubicBezTo>
                    <a:pt x="443" y="17"/>
                    <a:pt x="0" y="2017"/>
                    <a:pt x="3016" y="4525"/>
                  </a:cubicBezTo>
                  <a:cubicBezTo>
                    <a:pt x="3016" y="4525"/>
                    <a:pt x="2459" y="3852"/>
                    <a:pt x="2721" y="3098"/>
                  </a:cubicBezTo>
                  <a:cubicBezTo>
                    <a:pt x="2983" y="2344"/>
                    <a:pt x="2672" y="2066"/>
                    <a:pt x="2426" y="1820"/>
                  </a:cubicBezTo>
                  <a:cubicBezTo>
                    <a:pt x="2295" y="1656"/>
                    <a:pt x="2279" y="1427"/>
                    <a:pt x="2410" y="1263"/>
                  </a:cubicBezTo>
                  <a:cubicBezTo>
                    <a:pt x="2410" y="1263"/>
                    <a:pt x="2365" y="1253"/>
                    <a:pt x="2302" y="1253"/>
                  </a:cubicBezTo>
                  <a:cubicBezTo>
                    <a:pt x="2136" y="1253"/>
                    <a:pt x="1847" y="1321"/>
                    <a:pt x="1918" y="1820"/>
                  </a:cubicBezTo>
                  <a:cubicBezTo>
                    <a:pt x="2033" y="2508"/>
                    <a:pt x="2065" y="2623"/>
                    <a:pt x="1852" y="2640"/>
                  </a:cubicBezTo>
                  <a:cubicBezTo>
                    <a:pt x="1847" y="2640"/>
                    <a:pt x="1842" y="2640"/>
                    <a:pt x="1837" y="2640"/>
                  </a:cubicBezTo>
                  <a:cubicBezTo>
                    <a:pt x="1626" y="2640"/>
                    <a:pt x="1690" y="2307"/>
                    <a:pt x="1754" y="2115"/>
                  </a:cubicBezTo>
                  <a:cubicBezTo>
                    <a:pt x="1803" y="1935"/>
                    <a:pt x="2049" y="1099"/>
                    <a:pt x="1393" y="820"/>
                  </a:cubicBezTo>
                  <a:cubicBezTo>
                    <a:pt x="754" y="541"/>
                    <a:pt x="492" y="279"/>
                    <a:pt x="44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7" name="Google Shape;2837;p2"/>
            <p:cNvSpPr/>
            <p:nvPr/>
          </p:nvSpPr>
          <p:spPr>
            <a:xfrm>
              <a:off x="2315725" y="3844650"/>
              <a:ext cx="89750" cy="106575"/>
            </a:xfrm>
            <a:custGeom>
              <a:avLst/>
              <a:gdLst/>
              <a:ahLst/>
              <a:cxnLst/>
              <a:rect l="l" t="t" r="r" b="b"/>
              <a:pathLst>
                <a:path w="3590" h="4263" extrusionOk="0">
                  <a:moveTo>
                    <a:pt x="1721" y="1"/>
                  </a:moveTo>
                  <a:lnTo>
                    <a:pt x="1721" y="1"/>
                  </a:lnTo>
                  <a:cubicBezTo>
                    <a:pt x="787" y="492"/>
                    <a:pt x="1065" y="1181"/>
                    <a:pt x="967" y="2476"/>
                  </a:cubicBezTo>
                  <a:cubicBezTo>
                    <a:pt x="852" y="3754"/>
                    <a:pt x="0" y="4262"/>
                    <a:pt x="0" y="4262"/>
                  </a:cubicBezTo>
                  <a:cubicBezTo>
                    <a:pt x="3590" y="2426"/>
                    <a:pt x="2295" y="755"/>
                    <a:pt x="1951" y="509"/>
                  </a:cubicBezTo>
                  <a:cubicBezTo>
                    <a:pt x="1606" y="263"/>
                    <a:pt x="1721" y="1"/>
                    <a:pt x="17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8" name="Google Shape;2838;p2"/>
            <p:cNvSpPr/>
            <p:nvPr/>
          </p:nvSpPr>
          <p:spPr>
            <a:xfrm>
              <a:off x="2317750" y="3910450"/>
              <a:ext cx="197150" cy="145050"/>
            </a:xfrm>
            <a:custGeom>
              <a:avLst/>
              <a:gdLst/>
              <a:ahLst/>
              <a:cxnLst/>
              <a:rect l="l" t="t" r="r" b="b"/>
              <a:pathLst>
                <a:path w="7886" h="5802" extrusionOk="0">
                  <a:moveTo>
                    <a:pt x="3221" y="1"/>
                  </a:moveTo>
                  <a:cubicBezTo>
                    <a:pt x="2841" y="1"/>
                    <a:pt x="2425" y="335"/>
                    <a:pt x="2017" y="958"/>
                  </a:cubicBezTo>
                  <a:cubicBezTo>
                    <a:pt x="1476" y="1794"/>
                    <a:pt x="1" y="1925"/>
                    <a:pt x="1" y="1925"/>
                  </a:cubicBezTo>
                  <a:cubicBezTo>
                    <a:pt x="2394" y="1974"/>
                    <a:pt x="3033" y="2597"/>
                    <a:pt x="3673" y="3351"/>
                  </a:cubicBezTo>
                  <a:cubicBezTo>
                    <a:pt x="4312" y="4105"/>
                    <a:pt x="4492" y="5335"/>
                    <a:pt x="6000" y="5712"/>
                  </a:cubicBezTo>
                  <a:cubicBezTo>
                    <a:pt x="6256" y="5775"/>
                    <a:pt x="6479" y="5801"/>
                    <a:pt x="6673" y="5801"/>
                  </a:cubicBezTo>
                  <a:cubicBezTo>
                    <a:pt x="7635" y="5801"/>
                    <a:pt x="7885" y="5154"/>
                    <a:pt x="7885" y="5154"/>
                  </a:cubicBezTo>
                  <a:lnTo>
                    <a:pt x="7885" y="5154"/>
                  </a:lnTo>
                  <a:cubicBezTo>
                    <a:pt x="7799" y="5212"/>
                    <a:pt x="7719" y="5241"/>
                    <a:pt x="7648" y="5241"/>
                  </a:cubicBezTo>
                  <a:cubicBezTo>
                    <a:pt x="7396" y="5241"/>
                    <a:pt x="7250" y="4876"/>
                    <a:pt x="7262" y="4122"/>
                  </a:cubicBezTo>
                  <a:cubicBezTo>
                    <a:pt x="7295" y="3155"/>
                    <a:pt x="6410" y="2876"/>
                    <a:pt x="5295" y="2712"/>
                  </a:cubicBezTo>
                  <a:cubicBezTo>
                    <a:pt x="4181" y="2532"/>
                    <a:pt x="3246" y="2466"/>
                    <a:pt x="3132" y="2089"/>
                  </a:cubicBezTo>
                  <a:cubicBezTo>
                    <a:pt x="3017" y="1729"/>
                    <a:pt x="3509" y="1581"/>
                    <a:pt x="4197" y="1384"/>
                  </a:cubicBezTo>
                  <a:cubicBezTo>
                    <a:pt x="4869" y="1171"/>
                    <a:pt x="4574" y="549"/>
                    <a:pt x="4574" y="548"/>
                  </a:cubicBezTo>
                  <a:lnTo>
                    <a:pt x="4574" y="548"/>
                  </a:lnTo>
                  <a:cubicBezTo>
                    <a:pt x="4522" y="589"/>
                    <a:pt x="4470" y="607"/>
                    <a:pt x="4414" y="607"/>
                  </a:cubicBezTo>
                  <a:cubicBezTo>
                    <a:pt x="4222" y="607"/>
                    <a:pt x="3992" y="393"/>
                    <a:pt x="3623" y="139"/>
                  </a:cubicBezTo>
                  <a:cubicBezTo>
                    <a:pt x="3496" y="46"/>
                    <a:pt x="3361" y="1"/>
                    <a:pt x="32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9" name="Google Shape;2839;p2"/>
            <p:cNvSpPr/>
            <p:nvPr/>
          </p:nvSpPr>
          <p:spPr>
            <a:xfrm>
              <a:off x="2222275" y="3970350"/>
              <a:ext cx="192625" cy="157075"/>
            </a:xfrm>
            <a:custGeom>
              <a:avLst/>
              <a:gdLst/>
              <a:ahLst/>
              <a:cxnLst/>
              <a:rect l="l" t="t" r="r" b="b"/>
              <a:pathLst>
                <a:path w="7705" h="6283" extrusionOk="0">
                  <a:moveTo>
                    <a:pt x="4289" y="0"/>
                  </a:moveTo>
                  <a:cubicBezTo>
                    <a:pt x="2692" y="0"/>
                    <a:pt x="1354" y="1104"/>
                    <a:pt x="673" y="2513"/>
                  </a:cubicBezTo>
                  <a:cubicBezTo>
                    <a:pt x="148" y="3611"/>
                    <a:pt x="1" y="4856"/>
                    <a:pt x="230" y="6053"/>
                  </a:cubicBezTo>
                  <a:lnTo>
                    <a:pt x="230" y="6069"/>
                  </a:lnTo>
                  <a:lnTo>
                    <a:pt x="263" y="6217"/>
                  </a:lnTo>
                  <a:lnTo>
                    <a:pt x="279" y="6282"/>
                  </a:lnTo>
                  <a:lnTo>
                    <a:pt x="279" y="6217"/>
                  </a:lnTo>
                  <a:cubicBezTo>
                    <a:pt x="263" y="6069"/>
                    <a:pt x="247" y="5922"/>
                    <a:pt x="230" y="5774"/>
                  </a:cubicBezTo>
                  <a:cubicBezTo>
                    <a:pt x="247" y="4906"/>
                    <a:pt x="427" y="4037"/>
                    <a:pt x="755" y="3234"/>
                  </a:cubicBezTo>
                  <a:cubicBezTo>
                    <a:pt x="1148" y="2234"/>
                    <a:pt x="1886" y="1398"/>
                    <a:pt x="2820" y="873"/>
                  </a:cubicBezTo>
                  <a:cubicBezTo>
                    <a:pt x="3366" y="552"/>
                    <a:pt x="4082" y="303"/>
                    <a:pt x="4790" y="303"/>
                  </a:cubicBezTo>
                  <a:cubicBezTo>
                    <a:pt x="5381" y="303"/>
                    <a:pt x="5966" y="476"/>
                    <a:pt x="6443" y="923"/>
                  </a:cubicBezTo>
                  <a:cubicBezTo>
                    <a:pt x="7492" y="1840"/>
                    <a:pt x="7164" y="3775"/>
                    <a:pt x="5951" y="4053"/>
                  </a:cubicBezTo>
                  <a:cubicBezTo>
                    <a:pt x="5813" y="4094"/>
                    <a:pt x="5671" y="4113"/>
                    <a:pt x="5530" y="4113"/>
                  </a:cubicBezTo>
                  <a:cubicBezTo>
                    <a:pt x="5099" y="4113"/>
                    <a:pt x="4681" y="3932"/>
                    <a:pt x="4459" y="3611"/>
                  </a:cubicBezTo>
                  <a:cubicBezTo>
                    <a:pt x="4164" y="3201"/>
                    <a:pt x="4148" y="2660"/>
                    <a:pt x="4426" y="2250"/>
                  </a:cubicBezTo>
                  <a:cubicBezTo>
                    <a:pt x="4616" y="1972"/>
                    <a:pt x="4919" y="1814"/>
                    <a:pt x="5233" y="1814"/>
                  </a:cubicBezTo>
                  <a:cubicBezTo>
                    <a:pt x="5381" y="1814"/>
                    <a:pt x="5531" y="1849"/>
                    <a:pt x="5672" y="1922"/>
                  </a:cubicBezTo>
                  <a:cubicBezTo>
                    <a:pt x="5853" y="2004"/>
                    <a:pt x="5967" y="2185"/>
                    <a:pt x="5967" y="2381"/>
                  </a:cubicBezTo>
                  <a:cubicBezTo>
                    <a:pt x="5967" y="2381"/>
                    <a:pt x="5967" y="2514"/>
                    <a:pt x="5884" y="2514"/>
                  </a:cubicBezTo>
                  <a:cubicBezTo>
                    <a:pt x="5879" y="2514"/>
                    <a:pt x="5874" y="2513"/>
                    <a:pt x="5869" y="2513"/>
                  </a:cubicBezTo>
                  <a:cubicBezTo>
                    <a:pt x="5771" y="2513"/>
                    <a:pt x="5803" y="2349"/>
                    <a:pt x="5541" y="2283"/>
                  </a:cubicBezTo>
                  <a:cubicBezTo>
                    <a:pt x="5512" y="2276"/>
                    <a:pt x="5482" y="2273"/>
                    <a:pt x="5454" y="2273"/>
                  </a:cubicBezTo>
                  <a:cubicBezTo>
                    <a:pt x="5197" y="2273"/>
                    <a:pt x="4990" y="2526"/>
                    <a:pt x="5049" y="2791"/>
                  </a:cubicBezTo>
                  <a:cubicBezTo>
                    <a:pt x="5091" y="2957"/>
                    <a:pt x="5329" y="3084"/>
                    <a:pt x="5569" y="3084"/>
                  </a:cubicBezTo>
                  <a:cubicBezTo>
                    <a:pt x="5709" y="3084"/>
                    <a:pt x="5849" y="3041"/>
                    <a:pt x="5951" y="2939"/>
                  </a:cubicBezTo>
                  <a:cubicBezTo>
                    <a:pt x="6016" y="2873"/>
                    <a:pt x="6066" y="2791"/>
                    <a:pt x="6098" y="2693"/>
                  </a:cubicBezTo>
                  <a:cubicBezTo>
                    <a:pt x="6197" y="2381"/>
                    <a:pt x="6066" y="2037"/>
                    <a:pt x="5771" y="1873"/>
                  </a:cubicBezTo>
                  <a:cubicBezTo>
                    <a:pt x="5603" y="1775"/>
                    <a:pt x="5419" y="1728"/>
                    <a:pt x="5237" y="1728"/>
                  </a:cubicBezTo>
                  <a:cubicBezTo>
                    <a:pt x="4902" y="1728"/>
                    <a:pt x="4573" y="1887"/>
                    <a:pt x="4361" y="2185"/>
                  </a:cubicBezTo>
                  <a:cubicBezTo>
                    <a:pt x="4049" y="2627"/>
                    <a:pt x="4049" y="3217"/>
                    <a:pt x="4361" y="3660"/>
                  </a:cubicBezTo>
                  <a:cubicBezTo>
                    <a:pt x="4666" y="4028"/>
                    <a:pt x="5118" y="4239"/>
                    <a:pt x="5589" y="4239"/>
                  </a:cubicBezTo>
                  <a:cubicBezTo>
                    <a:pt x="5725" y="4239"/>
                    <a:pt x="5864" y="4221"/>
                    <a:pt x="6000" y="4184"/>
                  </a:cubicBezTo>
                  <a:cubicBezTo>
                    <a:pt x="7344" y="3857"/>
                    <a:pt x="7705" y="1775"/>
                    <a:pt x="6557" y="775"/>
                  </a:cubicBezTo>
                  <a:cubicBezTo>
                    <a:pt x="6410" y="644"/>
                    <a:pt x="6246" y="546"/>
                    <a:pt x="6082" y="464"/>
                  </a:cubicBezTo>
                  <a:cubicBezTo>
                    <a:pt x="5590" y="169"/>
                    <a:pt x="5033" y="5"/>
                    <a:pt x="4459" y="5"/>
                  </a:cubicBezTo>
                  <a:cubicBezTo>
                    <a:pt x="4402" y="2"/>
                    <a:pt x="4345" y="0"/>
                    <a:pt x="42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0" name="Google Shape;2840;p2"/>
            <p:cNvSpPr/>
            <p:nvPr/>
          </p:nvSpPr>
          <p:spPr>
            <a:xfrm>
              <a:off x="2232125" y="4017725"/>
              <a:ext cx="76000" cy="81825"/>
            </a:xfrm>
            <a:custGeom>
              <a:avLst/>
              <a:gdLst/>
              <a:ahLst/>
              <a:cxnLst/>
              <a:rect l="l" t="t" r="r" b="b"/>
              <a:pathLst>
                <a:path w="3040" h="3273" extrusionOk="0">
                  <a:moveTo>
                    <a:pt x="2314" y="1"/>
                  </a:moveTo>
                  <a:cubicBezTo>
                    <a:pt x="2120" y="1"/>
                    <a:pt x="1874" y="69"/>
                    <a:pt x="1590" y="241"/>
                  </a:cubicBezTo>
                  <a:cubicBezTo>
                    <a:pt x="328" y="1011"/>
                    <a:pt x="0" y="3273"/>
                    <a:pt x="0" y="3273"/>
                  </a:cubicBezTo>
                  <a:cubicBezTo>
                    <a:pt x="0" y="3273"/>
                    <a:pt x="689" y="1175"/>
                    <a:pt x="1951" y="962"/>
                  </a:cubicBezTo>
                  <a:cubicBezTo>
                    <a:pt x="3040" y="784"/>
                    <a:pt x="2974" y="1"/>
                    <a:pt x="231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1" name="Google Shape;2841;p2"/>
            <p:cNvSpPr/>
            <p:nvPr/>
          </p:nvSpPr>
          <p:spPr>
            <a:xfrm>
              <a:off x="2330050" y="4011425"/>
              <a:ext cx="130350" cy="112975"/>
            </a:xfrm>
            <a:custGeom>
              <a:avLst/>
              <a:gdLst/>
              <a:ahLst/>
              <a:cxnLst/>
              <a:rect l="l" t="t" r="r" b="b"/>
              <a:pathLst>
                <a:path w="5214" h="4519" extrusionOk="0">
                  <a:moveTo>
                    <a:pt x="3050" y="1"/>
                  </a:moveTo>
                  <a:lnTo>
                    <a:pt x="3050" y="1"/>
                  </a:lnTo>
                  <a:cubicBezTo>
                    <a:pt x="3050" y="1"/>
                    <a:pt x="3361" y="706"/>
                    <a:pt x="3017" y="1771"/>
                  </a:cubicBezTo>
                  <a:cubicBezTo>
                    <a:pt x="2689" y="2853"/>
                    <a:pt x="1837" y="3066"/>
                    <a:pt x="1214" y="3131"/>
                  </a:cubicBezTo>
                  <a:cubicBezTo>
                    <a:pt x="574" y="3197"/>
                    <a:pt x="148" y="3476"/>
                    <a:pt x="1" y="4344"/>
                  </a:cubicBezTo>
                  <a:cubicBezTo>
                    <a:pt x="149" y="4246"/>
                    <a:pt x="321" y="4195"/>
                    <a:pt x="491" y="4195"/>
                  </a:cubicBezTo>
                  <a:cubicBezTo>
                    <a:pt x="604" y="4195"/>
                    <a:pt x="716" y="4217"/>
                    <a:pt x="820" y="4262"/>
                  </a:cubicBezTo>
                  <a:cubicBezTo>
                    <a:pt x="1065" y="4380"/>
                    <a:pt x="1460" y="4518"/>
                    <a:pt x="1856" y="4518"/>
                  </a:cubicBezTo>
                  <a:cubicBezTo>
                    <a:pt x="2176" y="4518"/>
                    <a:pt x="2496" y="4428"/>
                    <a:pt x="2738" y="4164"/>
                  </a:cubicBezTo>
                  <a:cubicBezTo>
                    <a:pt x="3099" y="3771"/>
                    <a:pt x="3246" y="3213"/>
                    <a:pt x="3148" y="2673"/>
                  </a:cubicBezTo>
                  <a:cubicBezTo>
                    <a:pt x="3132" y="2382"/>
                    <a:pt x="3068" y="1853"/>
                    <a:pt x="3348" y="1853"/>
                  </a:cubicBezTo>
                  <a:cubicBezTo>
                    <a:pt x="3352" y="1853"/>
                    <a:pt x="3357" y="1853"/>
                    <a:pt x="3361" y="1853"/>
                  </a:cubicBezTo>
                  <a:cubicBezTo>
                    <a:pt x="3361" y="1853"/>
                    <a:pt x="3364" y="1852"/>
                    <a:pt x="3370" y="1852"/>
                  </a:cubicBezTo>
                  <a:cubicBezTo>
                    <a:pt x="3413" y="1852"/>
                    <a:pt x="3588" y="1878"/>
                    <a:pt x="3574" y="2296"/>
                  </a:cubicBezTo>
                  <a:cubicBezTo>
                    <a:pt x="3574" y="2754"/>
                    <a:pt x="3541" y="3050"/>
                    <a:pt x="4164" y="3230"/>
                  </a:cubicBezTo>
                  <a:cubicBezTo>
                    <a:pt x="4508" y="3328"/>
                    <a:pt x="4820" y="3492"/>
                    <a:pt x="5082" y="3722"/>
                  </a:cubicBezTo>
                  <a:cubicBezTo>
                    <a:pt x="4984" y="3508"/>
                    <a:pt x="4951" y="3263"/>
                    <a:pt x="5016" y="3033"/>
                  </a:cubicBezTo>
                  <a:cubicBezTo>
                    <a:pt x="5131" y="2705"/>
                    <a:pt x="5213" y="2099"/>
                    <a:pt x="4656" y="1705"/>
                  </a:cubicBezTo>
                  <a:cubicBezTo>
                    <a:pt x="4099" y="1312"/>
                    <a:pt x="3541" y="1066"/>
                    <a:pt x="3410" y="673"/>
                  </a:cubicBezTo>
                  <a:cubicBezTo>
                    <a:pt x="3328" y="443"/>
                    <a:pt x="3197" y="214"/>
                    <a:pt x="305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2" name="Google Shape;2842;p2"/>
            <p:cNvSpPr/>
            <p:nvPr/>
          </p:nvSpPr>
          <p:spPr>
            <a:xfrm>
              <a:off x="2408325" y="4087250"/>
              <a:ext cx="31575" cy="50000"/>
            </a:xfrm>
            <a:custGeom>
              <a:avLst/>
              <a:gdLst/>
              <a:ahLst/>
              <a:cxnLst/>
              <a:rect l="l" t="t" r="r" b="b"/>
              <a:pathLst>
                <a:path w="1263" h="2000" extrusionOk="0">
                  <a:moveTo>
                    <a:pt x="312" y="0"/>
                  </a:moveTo>
                  <a:cubicBezTo>
                    <a:pt x="328" y="197"/>
                    <a:pt x="312" y="394"/>
                    <a:pt x="263" y="574"/>
                  </a:cubicBezTo>
                  <a:cubicBezTo>
                    <a:pt x="181" y="836"/>
                    <a:pt x="0" y="1246"/>
                    <a:pt x="443" y="1541"/>
                  </a:cubicBezTo>
                  <a:cubicBezTo>
                    <a:pt x="459" y="1541"/>
                    <a:pt x="476" y="1557"/>
                    <a:pt x="492" y="1557"/>
                  </a:cubicBezTo>
                  <a:cubicBezTo>
                    <a:pt x="1000" y="1852"/>
                    <a:pt x="1017" y="2000"/>
                    <a:pt x="1017" y="2000"/>
                  </a:cubicBezTo>
                  <a:cubicBezTo>
                    <a:pt x="1017" y="2000"/>
                    <a:pt x="1050" y="1770"/>
                    <a:pt x="1099" y="1541"/>
                  </a:cubicBezTo>
                  <a:cubicBezTo>
                    <a:pt x="1115" y="1459"/>
                    <a:pt x="1131" y="1377"/>
                    <a:pt x="1148" y="1295"/>
                  </a:cubicBezTo>
                  <a:cubicBezTo>
                    <a:pt x="1263" y="934"/>
                    <a:pt x="1099" y="541"/>
                    <a:pt x="771" y="361"/>
                  </a:cubicBezTo>
                  <a:cubicBezTo>
                    <a:pt x="329" y="99"/>
                    <a:pt x="312" y="0"/>
                    <a:pt x="31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3" name="Google Shape;2843;p2"/>
            <p:cNvSpPr/>
            <p:nvPr/>
          </p:nvSpPr>
          <p:spPr>
            <a:xfrm>
              <a:off x="2409150" y="3871850"/>
              <a:ext cx="172950" cy="122025"/>
            </a:xfrm>
            <a:custGeom>
              <a:avLst/>
              <a:gdLst/>
              <a:ahLst/>
              <a:cxnLst/>
              <a:rect l="l" t="t" r="r" b="b"/>
              <a:pathLst>
                <a:path w="6918" h="4881" extrusionOk="0">
                  <a:moveTo>
                    <a:pt x="1957" y="0"/>
                  </a:moveTo>
                  <a:cubicBezTo>
                    <a:pt x="1070" y="0"/>
                    <a:pt x="600" y="822"/>
                    <a:pt x="705" y="1371"/>
                  </a:cubicBezTo>
                  <a:cubicBezTo>
                    <a:pt x="839" y="1984"/>
                    <a:pt x="1450" y="2011"/>
                    <a:pt x="1558" y="2011"/>
                  </a:cubicBezTo>
                  <a:cubicBezTo>
                    <a:pt x="1568" y="2011"/>
                    <a:pt x="1574" y="2010"/>
                    <a:pt x="1574" y="2010"/>
                  </a:cubicBezTo>
                  <a:cubicBezTo>
                    <a:pt x="1312" y="1896"/>
                    <a:pt x="1197" y="1584"/>
                    <a:pt x="1328" y="1338"/>
                  </a:cubicBezTo>
                  <a:cubicBezTo>
                    <a:pt x="1367" y="1266"/>
                    <a:pt x="1412" y="1239"/>
                    <a:pt x="1462" y="1239"/>
                  </a:cubicBezTo>
                  <a:cubicBezTo>
                    <a:pt x="1558" y="1239"/>
                    <a:pt x="1674" y="1339"/>
                    <a:pt x="1803" y="1404"/>
                  </a:cubicBezTo>
                  <a:cubicBezTo>
                    <a:pt x="1843" y="1427"/>
                    <a:pt x="1881" y="1438"/>
                    <a:pt x="1917" y="1438"/>
                  </a:cubicBezTo>
                  <a:cubicBezTo>
                    <a:pt x="2057" y="1438"/>
                    <a:pt x="2161" y="1279"/>
                    <a:pt x="2213" y="1109"/>
                  </a:cubicBezTo>
                  <a:cubicBezTo>
                    <a:pt x="2253" y="968"/>
                    <a:pt x="2356" y="827"/>
                    <a:pt x="2543" y="827"/>
                  </a:cubicBezTo>
                  <a:cubicBezTo>
                    <a:pt x="2660" y="827"/>
                    <a:pt x="2811" y="882"/>
                    <a:pt x="3000" y="1027"/>
                  </a:cubicBezTo>
                  <a:cubicBezTo>
                    <a:pt x="3475" y="1404"/>
                    <a:pt x="3180" y="2142"/>
                    <a:pt x="3180" y="2142"/>
                  </a:cubicBezTo>
                  <a:cubicBezTo>
                    <a:pt x="3180" y="2142"/>
                    <a:pt x="3180" y="1535"/>
                    <a:pt x="2754" y="1470"/>
                  </a:cubicBezTo>
                  <a:cubicBezTo>
                    <a:pt x="2710" y="1457"/>
                    <a:pt x="2666" y="1451"/>
                    <a:pt x="2623" y="1451"/>
                  </a:cubicBezTo>
                  <a:cubicBezTo>
                    <a:pt x="2441" y="1451"/>
                    <a:pt x="2276" y="1556"/>
                    <a:pt x="2197" y="1715"/>
                  </a:cubicBezTo>
                  <a:cubicBezTo>
                    <a:pt x="2459" y="1715"/>
                    <a:pt x="2475" y="2092"/>
                    <a:pt x="2328" y="2306"/>
                  </a:cubicBezTo>
                  <a:cubicBezTo>
                    <a:pt x="2180" y="2502"/>
                    <a:pt x="2229" y="2650"/>
                    <a:pt x="2377" y="2732"/>
                  </a:cubicBezTo>
                  <a:cubicBezTo>
                    <a:pt x="2508" y="2814"/>
                    <a:pt x="2721" y="2814"/>
                    <a:pt x="2541" y="3191"/>
                  </a:cubicBezTo>
                  <a:cubicBezTo>
                    <a:pt x="2377" y="3568"/>
                    <a:pt x="1656" y="3584"/>
                    <a:pt x="1656" y="3584"/>
                  </a:cubicBezTo>
                  <a:cubicBezTo>
                    <a:pt x="1803" y="3371"/>
                    <a:pt x="1771" y="3076"/>
                    <a:pt x="1574" y="2912"/>
                  </a:cubicBezTo>
                  <a:cubicBezTo>
                    <a:pt x="1574" y="3076"/>
                    <a:pt x="1459" y="3223"/>
                    <a:pt x="1295" y="3273"/>
                  </a:cubicBezTo>
                  <a:cubicBezTo>
                    <a:pt x="1017" y="3371"/>
                    <a:pt x="1017" y="3273"/>
                    <a:pt x="754" y="3502"/>
                  </a:cubicBezTo>
                  <a:cubicBezTo>
                    <a:pt x="623" y="3617"/>
                    <a:pt x="435" y="3646"/>
                    <a:pt x="279" y="3646"/>
                  </a:cubicBezTo>
                  <a:cubicBezTo>
                    <a:pt x="123" y="3646"/>
                    <a:pt x="0" y="3617"/>
                    <a:pt x="0" y="3617"/>
                  </a:cubicBezTo>
                  <a:lnTo>
                    <a:pt x="0" y="3617"/>
                  </a:lnTo>
                  <a:cubicBezTo>
                    <a:pt x="181" y="3715"/>
                    <a:pt x="377" y="3781"/>
                    <a:pt x="590" y="3797"/>
                  </a:cubicBezTo>
                  <a:cubicBezTo>
                    <a:pt x="1033" y="3830"/>
                    <a:pt x="1459" y="3895"/>
                    <a:pt x="1902" y="3994"/>
                  </a:cubicBezTo>
                  <a:cubicBezTo>
                    <a:pt x="3082" y="4354"/>
                    <a:pt x="3787" y="4846"/>
                    <a:pt x="4688" y="4879"/>
                  </a:cubicBezTo>
                  <a:cubicBezTo>
                    <a:pt x="4721" y="4880"/>
                    <a:pt x="4754" y="4881"/>
                    <a:pt x="4786" y="4881"/>
                  </a:cubicBezTo>
                  <a:cubicBezTo>
                    <a:pt x="5210" y="4881"/>
                    <a:pt x="5619" y="4782"/>
                    <a:pt x="5999" y="4584"/>
                  </a:cubicBezTo>
                  <a:cubicBezTo>
                    <a:pt x="6786" y="4125"/>
                    <a:pt x="6917" y="2945"/>
                    <a:pt x="6458" y="2355"/>
                  </a:cubicBezTo>
                  <a:cubicBezTo>
                    <a:pt x="6236" y="2016"/>
                    <a:pt x="5876" y="1861"/>
                    <a:pt x="5536" y="1861"/>
                  </a:cubicBezTo>
                  <a:cubicBezTo>
                    <a:pt x="5200" y="1861"/>
                    <a:pt x="4884" y="2012"/>
                    <a:pt x="4737" y="2289"/>
                  </a:cubicBezTo>
                  <a:cubicBezTo>
                    <a:pt x="4491" y="2617"/>
                    <a:pt x="4524" y="3092"/>
                    <a:pt x="4836" y="3371"/>
                  </a:cubicBezTo>
                  <a:lnTo>
                    <a:pt x="4836" y="3387"/>
                  </a:lnTo>
                  <a:cubicBezTo>
                    <a:pt x="4868" y="3404"/>
                    <a:pt x="4885" y="3420"/>
                    <a:pt x="4901" y="3437"/>
                  </a:cubicBezTo>
                  <a:cubicBezTo>
                    <a:pt x="4918" y="3437"/>
                    <a:pt x="4934" y="3453"/>
                    <a:pt x="4950" y="3453"/>
                  </a:cubicBezTo>
                  <a:cubicBezTo>
                    <a:pt x="5048" y="3512"/>
                    <a:pt x="5174" y="3543"/>
                    <a:pt x="5298" y="3543"/>
                  </a:cubicBezTo>
                  <a:cubicBezTo>
                    <a:pt x="5551" y="3543"/>
                    <a:pt x="5797" y="3416"/>
                    <a:pt x="5786" y="3141"/>
                  </a:cubicBezTo>
                  <a:cubicBezTo>
                    <a:pt x="5800" y="2945"/>
                    <a:pt x="5637" y="2860"/>
                    <a:pt x="5456" y="2860"/>
                  </a:cubicBezTo>
                  <a:cubicBezTo>
                    <a:pt x="5199" y="2860"/>
                    <a:pt x="4907" y="3030"/>
                    <a:pt x="5032" y="3289"/>
                  </a:cubicBezTo>
                  <a:cubicBezTo>
                    <a:pt x="5040" y="3312"/>
                    <a:pt x="5037" y="3335"/>
                    <a:pt x="5011" y="3335"/>
                  </a:cubicBezTo>
                  <a:cubicBezTo>
                    <a:pt x="4980" y="3335"/>
                    <a:pt x="4917" y="3304"/>
                    <a:pt x="4803" y="3207"/>
                  </a:cubicBezTo>
                  <a:cubicBezTo>
                    <a:pt x="4705" y="3109"/>
                    <a:pt x="4639" y="2961"/>
                    <a:pt x="4639" y="2797"/>
                  </a:cubicBezTo>
                  <a:cubicBezTo>
                    <a:pt x="4639" y="2617"/>
                    <a:pt x="4705" y="2453"/>
                    <a:pt x="4803" y="2322"/>
                  </a:cubicBezTo>
                  <a:cubicBezTo>
                    <a:pt x="4937" y="2085"/>
                    <a:pt x="5212" y="1959"/>
                    <a:pt x="5504" y="1959"/>
                  </a:cubicBezTo>
                  <a:cubicBezTo>
                    <a:pt x="5820" y="1959"/>
                    <a:pt x="6156" y="2106"/>
                    <a:pt x="6360" y="2420"/>
                  </a:cubicBezTo>
                  <a:cubicBezTo>
                    <a:pt x="6360" y="2420"/>
                    <a:pt x="6376" y="2437"/>
                    <a:pt x="6376" y="2437"/>
                  </a:cubicBezTo>
                  <a:cubicBezTo>
                    <a:pt x="6590" y="2863"/>
                    <a:pt x="6573" y="3355"/>
                    <a:pt x="6344" y="3764"/>
                  </a:cubicBezTo>
                  <a:cubicBezTo>
                    <a:pt x="6064" y="4256"/>
                    <a:pt x="5428" y="4603"/>
                    <a:pt x="4594" y="4603"/>
                  </a:cubicBezTo>
                  <a:cubicBezTo>
                    <a:pt x="4204" y="4603"/>
                    <a:pt x="3771" y="4527"/>
                    <a:pt x="3311" y="4354"/>
                  </a:cubicBezTo>
                  <a:cubicBezTo>
                    <a:pt x="3279" y="4338"/>
                    <a:pt x="3049" y="4256"/>
                    <a:pt x="2885" y="4191"/>
                  </a:cubicBezTo>
                  <a:cubicBezTo>
                    <a:pt x="2475" y="3977"/>
                    <a:pt x="2033" y="3830"/>
                    <a:pt x="1574" y="3748"/>
                  </a:cubicBezTo>
                  <a:cubicBezTo>
                    <a:pt x="1754" y="3732"/>
                    <a:pt x="1951" y="3699"/>
                    <a:pt x="2164" y="3666"/>
                  </a:cubicBezTo>
                  <a:cubicBezTo>
                    <a:pt x="3901" y="3322"/>
                    <a:pt x="4164" y="830"/>
                    <a:pt x="2705" y="175"/>
                  </a:cubicBezTo>
                  <a:cubicBezTo>
                    <a:pt x="2431" y="52"/>
                    <a:pt x="2180" y="0"/>
                    <a:pt x="195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4" name="Google Shape;2844;p2"/>
            <p:cNvSpPr/>
            <p:nvPr/>
          </p:nvSpPr>
          <p:spPr>
            <a:xfrm>
              <a:off x="2493550" y="3937250"/>
              <a:ext cx="116400" cy="82800"/>
            </a:xfrm>
            <a:custGeom>
              <a:avLst/>
              <a:gdLst/>
              <a:ahLst/>
              <a:cxnLst/>
              <a:rect l="l" t="t" r="r" b="b"/>
              <a:pathLst>
                <a:path w="4656" h="3312" extrusionOk="0">
                  <a:moveTo>
                    <a:pt x="3820" y="1"/>
                  </a:moveTo>
                  <a:cubicBezTo>
                    <a:pt x="3902" y="804"/>
                    <a:pt x="3558" y="1591"/>
                    <a:pt x="2902" y="2050"/>
                  </a:cubicBezTo>
                  <a:cubicBezTo>
                    <a:pt x="2495" y="2367"/>
                    <a:pt x="1998" y="2468"/>
                    <a:pt x="1531" y="2468"/>
                  </a:cubicBezTo>
                  <a:cubicBezTo>
                    <a:pt x="720" y="2468"/>
                    <a:pt x="1" y="2165"/>
                    <a:pt x="1" y="2165"/>
                  </a:cubicBezTo>
                  <a:lnTo>
                    <a:pt x="1" y="2165"/>
                  </a:lnTo>
                  <a:cubicBezTo>
                    <a:pt x="1345" y="2869"/>
                    <a:pt x="1837" y="2640"/>
                    <a:pt x="2214" y="3050"/>
                  </a:cubicBezTo>
                  <a:cubicBezTo>
                    <a:pt x="2389" y="3233"/>
                    <a:pt x="2565" y="3288"/>
                    <a:pt x="2724" y="3288"/>
                  </a:cubicBezTo>
                  <a:cubicBezTo>
                    <a:pt x="2907" y="3288"/>
                    <a:pt x="3067" y="3216"/>
                    <a:pt x="3181" y="3181"/>
                  </a:cubicBezTo>
                  <a:cubicBezTo>
                    <a:pt x="3204" y="3174"/>
                    <a:pt x="3229" y="3171"/>
                    <a:pt x="3254" y="3171"/>
                  </a:cubicBezTo>
                  <a:cubicBezTo>
                    <a:pt x="3352" y="3171"/>
                    <a:pt x="3456" y="3221"/>
                    <a:pt x="3509" y="3312"/>
                  </a:cubicBezTo>
                  <a:cubicBezTo>
                    <a:pt x="3525" y="3099"/>
                    <a:pt x="3476" y="2886"/>
                    <a:pt x="3361" y="2722"/>
                  </a:cubicBezTo>
                  <a:cubicBezTo>
                    <a:pt x="3181" y="2509"/>
                    <a:pt x="2787" y="2492"/>
                    <a:pt x="2722" y="2492"/>
                  </a:cubicBezTo>
                  <a:cubicBezTo>
                    <a:pt x="3279" y="2460"/>
                    <a:pt x="3787" y="2181"/>
                    <a:pt x="4099" y="1722"/>
                  </a:cubicBezTo>
                  <a:cubicBezTo>
                    <a:pt x="4656" y="935"/>
                    <a:pt x="3820" y="1"/>
                    <a:pt x="38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5" name="Google Shape;2845;p2"/>
            <p:cNvSpPr/>
            <p:nvPr/>
          </p:nvSpPr>
          <p:spPr>
            <a:xfrm>
              <a:off x="2345225" y="3751925"/>
              <a:ext cx="111475" cy="157500"/>
            </a:xfrm>
            <a:custGeom>
              <a:avLst/>
              <a:gdLst/>
              <a:ahLst/>
              <a:cxnLst/>
              <a:rect l="l" t="t" r="r" b="b"/>
              <a:pathLst>
                <a:path w="4459" h="6300" extrusionOk="0">
                  <a:moveTo>
                    <a:pt x="1815" y="0"/>
                  </a:moveTo>
                  <a:cubicBezTo>
                    <a:pt x="1388" y="0"/>
                    <a:pt x="978" y="153"/>
                    <a:pt x="705" y="464"/>
                  </a:cubicBezTo>
                  <a:cubicBezTo>
                    <a:pt x="0" y="1103"/>
                    <a:pt x="443" y="2136"/>
                    <a:pt x="1033" y="2349"/>
                  </a:cubicBezTo>
                  <a:cubicBezTo>
                    <a:pt x="1156" y="2415"/>
                    <a:pt x="1291" y="2447"/>
                    <a:pt x="1426" y="2447"/>
                  </a:cubicBezTo>
                  <a:cubicBezTo>
                    <a:pt x="1561" y="2447"/>
                    <a:pt x="1697" y="2415"/>
                    <a:pt x="1820" y="2349"/>
                  </a:cubicBezTo>
                  <a:lnTo>
                    <a:pt x="1852" y="2333"/>
                  </a:lnTo>
                  <a:lnTo>
                    <a:pt x="1902" y="2300"/>
                  </a:lnTo>
                  <a:lnTo>
                    <a:pt x="1951" y="2267"/>
                  </a:lnTo>
                  <a:lnTo>
                    <a:pt x="2000" y="2218"/>
                  </a:lnTo>
                  <a:lnTo>
                    <a:pt x="2066" y="2152"/>
                  </a:lnTo>
                  <a:cubicBezTo>
                    <a:pt x="2229" y="1988"/>
                    <a:pt x="2311" y="1743"/>
                    <a:pt x="2279" y="1513"/>
                  </a:cubicBezTo>
                  <a:cubicBezTo>
                    <a:pt x="2246" y="1169"/>
                    <a:pt x="2038" y="1022"/>
                    <a:pt x="1843" y="1022"/>
                  </a:cubicBezTo>
                  <a:cubicBezTo>
                    <a:pt x="1740" y="1022"/>
                    <a:pt x="1641" y="1063"/>
                    <a:pt x="1574" y="1136"/>
                  </a:cubicBezTo>
                  <a:cubicBezTo>
                    <a:pt x="1410" y="1300"/>
                    <a:pt x="1443" y="1579"/>
                    <a:pt x="1639" y="1693"/>
                  </a:cubicBezTo>
                  <a:cubicBezTo>
                    <a:pt x="1720" y="1728"/>
                    <a:pt x="1793" y="1737"/>
                    <a:pt x="1855" y="1737"/>
                  </a:cubicBezTo>
                  <a:cubicBezTo>
                    <a:pt x="1936" y="1737"/>
                    <a:pt x="2001" y="1721"/>
                    <a:pt x="2045" y="1721"/>
                  </a:cubicBezTo>
                  <a:cubicBezTo>
                    <a:pt x="2097" y="1721"/>
                    <a:pt x="2121" y="1743"/>
                    <a:pt x="2115" y="1841"/>
                  </a:cubicBezTo>
                  <a:cubicBezTo>
                    <a:pt x="2098" y="2038"/>
                    <a:pt x="1967" y="2202"/>
                    <a:pt x="1803" y="2300"/>
                  </a:cubicBezTo>
                  <a:cubicBezTo>
                    <a:pt x="1689" y="2353"/>
                    <a:pt x="1571" y="2378"/>
                    <a:pt x="1455" y="2378"/>
                  </a:cubicBezTo>
                  <a:cubicBezTo>
                    <a:pt x="1321" y="2378"/>
                    <a:pt x="1189" y="2345"/>
                    <a:pt x="1066" y="2283"/>
                  </a:cubicBezTo>
                  <a:cubicBezTo>
                    <a:pt x="525" y="2054"/>
                    <a:pt x="164" y="1120"/>
                    <a:pt x="803" y="562"/>
                  </a:cubicBezTo>
                  <a:cubicBezTo>
                    <a:pt x="1049" y="317"/>
                    <a:pt x="1377" y="185"/>
                    <a:pt x="1738" y="185"/>
                  </a:cubicBezTo>
                  <a:cubicBezTo>
                    <a:pt x="2492" y="218"/>
                    <a:pt x="3311" y="759"/>
                    <a:pt x="3442" y="2234"/>
                  </a:cubicBezTo>
                  <a:cubicBezTo>
                    <a:pt x="3475" y="2775"/>
                    <a:pt x="3426" y="3333"/>
                    <a:pt x="3278" y="3873"/>
                  </a:cubicBezTo>
                  <a:cubicBezTo>
                    <a:pt x="3147" y="4316"/>
                    <a:pt x="2951" y="4759"/>
                    <a:pt x="2672" y="5152"/>
                  </a:cubicBezTo>
                  <a:cubicBezTo>
                    <a:pt x="2262" y="5644"/>
                    <a:pt x="1754" y="6037"/>
                    <a:pt x="1180" y="6299"/>
                  </a:cubicBezTo>
                  <a:cubicBezTo>
                    <a:pt x="1803" y="6053"/>
                    <a:pt x="2361" y="5644"/>
                    <a:pt x="2803" y="5119"/>
                  </a:cubicBezTo>
                  <a:cubicBezTo>
                    <a:pt x="3541" y="4267"/>
                    <a:pt x="4459" y="2251"/>
                    <a:pt x="3180" y="612"/>
                  </a:cubicBezTo>
                  <a:cubicBezTo>
                    <a:pt x="2828" y="206"/>
                    <a:pt x="2310" y="0"/>
                    <a:pt x="18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6" name="Google Shape;2846;p2"/>
            <p:cNvSpPr/>
            <p:nvPr/>
          </p:nvSpPr>
          <p:spPr>
            <a:xfrm>
              <a:off x="1647350" y="4053925"/>
              <a:ext cx="212300" cy="254625"/>
            </a:xfrm>
            <a:custGeom>
              <a:avLst/>
              <a:gdLst/>
              <a:ahLst/>
              <a:cxnLst/>
              <a:rect l="l" t="t" r="r" b="b"/>
              <a:pathLst>
                <a:path w="8492" h="10185" extrusionOk="0">
                  <a:moveTo>
                    <a:pt x="2211" y="1"/>
                  </a:moveTo>
                  <a:cubicBezTo>
                    <a:pt x="1306" y="1"/>
                    <a:pt x="475" y="461"/>
                    <a:pt x="247" y="1186"/>
                  </a:cubicBezTo>
                  <a:cubicBezTo>
                    <a:pt x="1" y="1776"/>
                    <a:pt x="197" y="2481"/>
                    <a:pt x="722" y="2874"/>
                  </a:cubicBezTo>
                  <a:cubicBezTo>
                    <a:pt x="738" y="2874"/>
                    <a:pt x="755" y="2890"/>
                    <a:pt x="788" y="2907"/>
                  </a:cubicBezTo>
                  <a:cubicBezTo>
                    <a:pt x="1015" y="3040"/>
                    <a:pt x="1273" y="3106"/>
                    <a:pt x="1531" y="3106"/>
                  </a:cubicBezTo>
                  <a:cubicBezTo>
                    <a:pt x="1813" y="3106"/>
                    <a:pt x="2097" y="3028"/>
                    <a:pt x="2345" y="2874"/>
                  </a:cubicBezTo>
                  <a:cubicBezTo>
                    <a:pt x="2492" y="2776"/>
                    <a:pt x="2623" y="2612"/>
                    <a:pt x="2673" y="2431"/>
                  </a:cubicBezTo>
                  <a:cubicBezTo>
                    <a:pt x="2817" y="2043"/>
                    <a:pt x="2505" y="1654"/>
                    <a:pt x="2116" y="1654"/>
                  </a:cubicBezTo>
                  <a:cubicBezTo>
                    <a:pt x="2063" y="1654"/>
                    <a:pt x="2007" y="1661"/>
                    <a:pt x="1951" y="1677"/>
                  </a:cubicBezTo>
                  <a:cubicBezTo>
                    <a:pt x="1640" y="1743"/>
                    <a:pt x="1443" y="2087"/>
                    <a:pt x="1574" y="2399"/>
                  </a:cubicBezTo>
                  <a:cubicBezTo>
                    <a:pt x="1645" y="2633"/>
                    <a:pt x="1899" y="2666"/>
                    <a:pt x="2038" y="2666"/>
                  </a:cubicBezTo>
                  <a:cubicBezTo>
                    <a:pt x="2094" y="2666"/>
                    <a:pt x="2132" y="2661"/>
                    <a:pt x="2132" y="2661"/>
                  </a:cubicBezTo>
                  <a:lnTo>
                    <a:pt x="2132" y="2661"/>
                  </a:lnTo>
                  <a:cubicBezTo>
                    <a:pt x="2099" y="2759"/>
                    <a:pt x="2033" y="2825"/>
                    <a:pt x="1951" y="2874"/>
                  </a:cubicBezTo>
                  <a:cubicBezTo>
                    <a:pt x="1828" y="2939"/>
                    <a:pt x="1697" y="2972"/>
                    <a:pt x="1566" y="2972"/>
                  </a:cubicBezTo>
                  <a:cubicBezTo>
                    <a:pt x="1435" y="2972"/>
                    <a:pt x="1304" y="2939"/>
                    <a:pt x="1181" y="2874"/>
                  </a:cubicBezTo>
                  <a:cubicBezTo>
                    <a:pt x="1099" y="2825"/>
                    <a:pt x="1033" y="2776"/>
                    <a:pt x="951" y="2710"/>
                  </a:cubicBezTo>
                  <a:cubicBezTo>
                    <a:pt x="525" y="2333"/>
                    <a:pt x="443" y="1087"/>
                    <a:pt x="1165" y="514"/>
                  </a:cubicBezTo>
                  <a:cubicBezTo>
                    <a:pt x="1489" y="278"/>
                    <a:pt x="1879" y="148"/>
                    <a:pt x="2276" y="148"/>
                  </a:cubicBezTo>
                  <a:cubicBezTo>
                    <a:pt x="2321" y="148"/>
                    <a:pt x="2366" y="150"/>
                    <a:pt x="2410" y="153"/>
                  </a:cubicBezTo>
                  <a:cubicBezTo>
                    <a:pt x="2541" y="169"/>
                    <a:pt x="2673" y="186"/>
                    <a:pt x="2804" y="219"/>
                  </a:cubicBezTo>
                  <a:cubicBezTo>
                    <a:pt x="3902" y="464"/>
                    <a:pt x="4607" y="1661"/>
                    <a:pt x="4836" y="2874"/>
                  </a:cubicBezTo>
                  <a:cubicBezTo>
                    <a:pt x="5082" y="4120"/>
                    <a:pt x="4836" y="5365"/>
                    <a:pt x="4902" y="6480"/>
                  </a:cubicBezTo>
                  <a:cubicBezTo>
                    <a:pt x="4853" y="7513"/>
                    <a:pt x="5246" y="8496"/>
                    <a:pt x="5984" y="9201"/>
                  </a:cubicBezTo>
                  <a:cubicBezTo>
                    <a:pt x="6688" y="9807"/>
                    <a:pt x="7574" y="10152"/>
                    <a:pt x="8491" y="10184"/>
                  </a:cubicBezTo>
                  <a:cubicBezTo>
                    <a:pt x="7590" y="10119"/>
                    <a:pt x="6721" y="9758"/>
                    <a:pt x="6049" y="9135"/>
                  </a:cubicBezTo>
                  <a:cubicBezTo>
                    <a:pt x="5344" y="8447"/>
                    <a:pt x="4984" y="7480"/>
                    <a:pt x="5049" y="6480"/>
                  </a:cubicBezTo>
                  <a:cubicBezTo>
                    <a:pt x="4984" y="5382"/>
                    <a:pt x="5246" y="4152"/>
                    <a:pt x="5000" y="2874"/>
                  </a:cubicBezTo>
                  <a:lnTo>
                    <a:pt x="5000" y="2841"/>
                  </a:lnTo>
                  <a:cubicBezTo>
                    <a:pt x="4787" y="1579"/>
                    <a:pt x="4017" y="333"/>
                    <a:pt x="2820" y="71"/>
                  </a:cubicBezTo>
                  <a:cubicBezTo>
                    <a:pt x="2617" y="23"/>
                    <a:pt x="2413" y="1"/>
                    <a:pt x="221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7" name="Google Shape;2847;p2"/>
            <p:cNvSpPr/>
            <p:nvPr/>
          </p:nvSpPr>
          <p:spPr>
            <a:xfrm>
              <a:off x="1695700" y="4089775"/>
              <a:ext cx="58225" cy="52575"/>
            </a:xfrm>
            <a:custGeom>
              <a:avLst/>
              <a:gdLst/>
              <a:ahLst/>
              <a:cxnLst/>
              <a:rect l="l" t="t" r="r" b="b"/>
              <a:pathLst>
                <a:path w="2329" h="2103" extrusionOk="0">
                  <a:moveTo>
                    <a:pt x="1800" y="1"/>
                  </a:moveTo>
                  <a:cubicBezTo>
                    <a:pt x="1326" y="1"/>
                    <a:pt x="1020" y="401"/>
                    <a:pt x="935" y="1096"/>
                  </a:cubicBezTo>
                  <a:cubicBezTo>
                    <a:pt x="919" y="1210"/>
                    <a:pt x="886" y="1325"/>
                    <a:pt x="821" y="1440"/>
                  </a:cubicBezTo>
                  <a:cubicBezTo>
                    <a:pt x="634" y="1750"/>
                    <a:pt x="260" y="1788"/>
                    <a:pt x="89" y="1788"/>
                  </a:cubicBezTo>
                  <a:cubicBezTo>
                    <a:pt x="35" y="1788"/>
                    <a:pt x="1" y="1784"/>
                    <a:pt x="1" y="1784"/>
                  </a:cubicBezTo>
                  <a:lnTo>
                    <a:pt x="1" y="1784"/>
                  </a:lnTo>
                  <a:cubicBezTo>
                    <a:pt x="131" y="1849"/>
                    <a:pt x="702" y="2102"/>
                    <a:pt x="1234" y="2102"/>
                  </a:cubicBezTo>
                  <a:cubicBezTo>
                    <a:pt x="1504" y="2102"/>
                    <a:pt x="1764" y="2037"/>
                    <a:pt x="1952" y="1850"/>
                  </a:cubicBezTo>
                  <a:cubicBezTo>
                    <a:pt x="2066" y="1735"/>
                    <a:pt x="2165" y="1587"/>
                    <a:pt x="2214" y="1440"/>
                  </a:cubicBezTo>
                  <a:cubicBezTo>
                    <a:pt x="2329" y="997"/>
                    <a:pt x="2083" y="555"/>
                    <a:pt x="1968" y="374"/>
                  </a:cubicBezTo>
                  <a:cubicBezTo>
                    <a:pt x="1870" y="260"/>
                    <a:pt x="1902" y="96"/>
                    <a:pt x="2033" y="30"/>
                  </a:cubicBezTo>
                  <a:cubicBezTo>
                    <a:pt x="1952" y="10"/>
                    <a:pt x="1874" y="1"/>
                    <a:pt x="18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8" name="Google Shape;2848;p2"/>
            <p:cNvSpPr/>
            <p:nvPr/>
          </p:nvSpPr>
          <p:spPr>
            <a:xfrm>
              <a:off x="1594500" y="4054775"/>
              <a:ext cx="74200" cy="48800"/>
            </a:xfrm>
            <a:custGeom>
              <a:avLst/>
              <a:gdLst/>
              <a:ahLst/>
              <a:cxnLst/>
              <a:rect l="l" t="t" r="r" b="b"/>
              <a:pathLst>
                <a:path w="2968" h="1952" extrusionOk="0">
                  <a:moveTo>
                    <a:pt x="2040" y="0"/>
                  </a:moveTo>
                  <a:cubicBezTo>
                    <a:pt x="332" y="0"/>
                    <a:pt x="295" y="1081"/>
                    <a:pt x="295" y="1365"/>
                  </a:cubicBezTo>
                  <a:cubicBezTo>
                    <a:pt x="295" y="1561"/>
                    <a:pt x="181" y="1725"/>
                    <a:pt x="0" y="1791"/>
                  </a:cubicBezTo>
                  <a:cubicBezTo>
                    <a:pt x="271" y="1904"/>
                    <a:pt x="509" y="1952"/>
                    <a:pt x="716" y="1952"/>
                  </a:cubicBezTo>
                  <a:cubicBezTo>
                    <a:pt x="1475" y="1952"/>
                    <a:pt x="1840" y="1306"/>
                    <a:pt x="2033" y="791"/>
                  </a:cubicBezTo>
                  <a:cubicBezTo>
                    <a:pt x="2197" y="414"/>
                    <a:pt x="2557" y="135"/>
                    <a:pt x="2967" y="86"/>
                  </a:cubicBezTo>
                  <a:cubicBezTo>
                    <a:pt x="2613" y="26"/>
                    <a:pt x="2306" y="0"/>
                    <a:pt x="20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9" name="Google Shape;2849;p2"/>
            <p:cNvSpPr/>
            <p:nvPr/>
          </p:nvSpPr>
          <p:spPr>
            <a:xfrm>
              <a:off x="1565800" y="4054150"/>
              <a:ext cx="36500" cy="28500"/>
            </a:xfrm>
            <a:custGeom>
              <a:avLst/>
              <a:gdLst/>
              <a:ahLst/>
              <a:cxnLst/>
              <a:rect l="l" t="t" r="r" b="b"/>
              <a:pathLst>
                <a:path w="1460" h="1140" extrusionOk="0">
                  <a:moveTo>
                    <a:pt x="478" y="0"/>
                  </a:moveTo>
                  <a:cubicBezTo>
                    <a:pt x="434" y="0"/>
                    <a:pt x="388" y="9"/>
                    <a:pt x="345" y="29"/>
                  </a:cubicBezTo>
                  <a:cubicBezTo>
                    <a:pt x="99" y="144"/>
                    <a:pt x="1" y="423"/>
                    <a:pt x="99" y="669"/>
                  </a:cubicBezTo>
                  <a:cubicBezTo>
                    <a:pt x="198" y="865"/>
                    <a:pt x="362" y="1029"/>
                    <a:pt x="575" y="1095"/>
                  </a:cubicBezTo>
                  <a:cubicBezTo>
                    <a:pt x="659" y="1125"/>
                    <a:pt x="743" y="1139"/>
                    <a:pt x="825" y="1139"/>
                  </a:cubicBezTo>
                  <a:cubicBezTo>
                    <a:pt x="968" y="1139"/>
                    <a:pt x="1106" y="1096"/>
                    <a:pt x="1230" y="1013"/>
                  </a:cubicBezTo>
                  <a:cubicBezTo>
                    <a:pt x="1378" y="882"/>
                    <a:pt x="1460" y="701"/>
                    <a:pt x="1460" y="521"/>
                  </a:cubicBezTo>
                  <a:lnTo>
                    <a:pt x="1460" y="521"/>
                  </a:lnTo>
                  <a:cubicBezTo>
                    <a:pt x="1460" y="521"/>
                    <a:pt x="1152" y="902"/>
                    <a:pt x="786" y="902"/>
                  </a:cubicBezTo>
                  <a:cubicBezTo>
                    <a:pt x="765" y="902"/>
                    <a:pt x="744" y="901"/>
                    <a:pt x="722" y="898"/>
                  </a:cubicBezTo>
                  <a:cubicBezTo>
                    <a:pt x="148" y="849"/>
                    <a:pt x="66" y="275"/>
                    <a:pt x="345" y="111"/>
                  </a:cubicBezTo>
                  <a:cubicBezTo>
                    <a:pt x="390" y="84"/>
                    <a:pt x="437" y="72"/>
                    <a:pt x="482" y="72"/>
                  </a:cubicBezTo>
                  <a:cubicBezTo>
                    <a:pt x="603" y="72"/>
                    <a:pt x="710" y="160"/>
                    <a:pt x="722" y="292"/>
                  </a:cubicBezTo>
                  <a:cubicBezTo>
                    <a:pt x="744" y="399"/>
                    <a:pt x="660" y="464"/>
                    <a:pt x="608" y="464"/>
                  </a:cubicBezTo>
                  <a:cubicBezTo>
                    <a:pt x="581" y="464"/>
                    <a:pt x="563" y="446"/>
                    <a:pt x="575" y="406"/>
                  </a:cubicBezTo>
                  <a:cubicBezTo>
                    <a:pt x="587" y="332"/>
                    <a:pt x="553" y="268"/>
                    <a:pt x="480" y="268"/>
                  </a:cubicBezTo>
                  <a:cubicBezTo>
                    <a:pt x="456" y="268"/>
                    <a:pt x="427" y="275"/>
                    <a:pt x="394" y="292"/>
                  </a:cubicBezTo>
                  <a:cubicBezTo>
                    <a:pt x="280" y="357"/>
                    <a:pt x="394" y="537"/>
                    <a:pt x="394" y="537"/>
                  </a:cubicBezTo>
                  <a:cubicBezTo>
                    <a:pt x="446" y="575"/>
                    <a:pt x="504" y="593"/>
                    <a:pt x="559" y="593"/>
                  </a:cubicBezTo>
                  <a:cubicBezTo>
                    <a:pt x="696" y="593"/>
                    <a:pt x="820" y="487"/>
                    <a:pt x="820" y="324"/>
                  </a:cubicBezTo>
                  <a:cubicBezTo>
                    <a:pt x="820" y="141"/>
                    <a:pt x="654" y="0"/>
                    <a:pt x="4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0" name="Google Shape;2850;p2"/>
            <p:cNvSpPr/>
            <p:nvPr/>
          </p:nvSpPr>
          <p:spPr>
            <a:xfrm>
              <a:off x="2154675" y="4090100"/>
              <a:ext cx="30350" cy="84850"/>
            </a:xfrm>
            <a:custGeom>
              <a:avLst/>
              <a:gdLst/>
              <a:ahLst/>
              <a:cxnLst/>
              <a:rect l="l" t="t" r="r" b="b"/>
              <a:pathLst>
                <a:path w="1214" h="3394" extrusionOk="0">
                  <a:moveTo>
                    <a:pt x="607" y="1"/>
                  </a:moveTo>
                  <a:lnTo>
                    <a:pt x="558" y="345"/>
                  </a:lnTo>
                  <a:cubicBezTo>
                    <a:pt x="525" y="607"/>
                    <a:pt x="443" y="870"/>
                    <a:pt x="295" y="1099"/>
                  </a:cubicBezTo>
                  <a:cubicBezTo>
                    <a:pt x="213" y="1197"/>
                    <a:pt x="148" y="1312"/>
                    <a:pt x="99" y="1427"/>
                  </a:cubicBezTo>
                  <a:cubicBezTo>
                    <a:pt x="0" y="1673"/>
                    <a:pt x="33" y="1968"/>
                    <a:pt x="230" y="2165"/>
                  </a:cubicBezTo>
                  <a:cubicBezTo>
                    <a:pt x="410" y="2427"/>
                    <a:pt x="525" y="2738"/>
                    <a:pt x="574" y="3050"/>
                  </a:cubicBezTo>
                  <a:cubicBezTo>
                    <a:pt x="590" y="3132"/>
                    <a:pt x="590" y="3394"/>
                    <a:pt x="607" y="3394"/>
                  </a:cubicBezTo>
                  <a:cubicBezTo>
                    <a:pt x="607" y="3394"/>
                    <a:pt x="623" y="3132"/>
                    <a:pt x="640" y="3050"/>
                  </a:cubicBezTo>
                  <a:cubicBezTo>
                    <a:pt x="672" y="2738"/>
                    <a:pt x="787" y="2427"/>
                    <a:pt x="984" y="2165"/>
                  </a:cubicBezTo>
                  <a:cubicBezTo>
                    <a:pt x="1164" y="1968"/>
                    <a:pt x="1213" y="1673"/>
                    <a:pt x="1098" y="1427"/>
                  </a:cubicBezTo>
                  <a:cubicBezTo>
                    <a:pt x="1049" y="1312"/>
                    <a:pt x="984" y="1197"/>
                    <a:pt x="918" y="1099"/>
                  </a:cubicBezTo>
                  <a:cubicBezTo>
                    <a:pt x="771" y="870"/>
                    <a:pt x="672" y="607"/>
                    <a:pt x="640" y="345"/>
                  </a:cubicBezTo>
                  <a:lnTo>
                    <a:pt x="607"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1" name="Google Shape;2851;p2"/>
            <p:cNvSpPr/>
            <p:nvPr/>
          </p:nvSpPr>
          <p:spPr>
            <a:xfrm>
              <a:off x="2024600" y="3830425"/>
              <a:ext cx="61250" cy="136775"/>
            </a:xfrm>
            <a:custGeom>
              <a:avLst/>
              <a:gdLst/>
              <a:ahLst/>
              <a:cxnLst/>
              <a:rect l="l" t="t" r="r" b="b"/>
              <a:pathLst>
                <a:path w="2450" h="5471" extrusionOk="0">
                  <a:moveTo>
                    <a:pt x="1007" y="0"/>
                  </a:moveTo>
                  <a:cubicBezTo>
                    <a:pt x="659" y="0"/>
                    <a:pt x="0" y="565"/>
                    <a:pt x="302" y="2438"/>
                  </a:cubicBezTo>
                  <a:cubicBezTo>
                    <a:pt x="614" y="4471"/>
                    <a:pt x="2187" y="5421"/>
                    <a:pt x="2449" y="5471"/>
                  </a:cubicBezTo>
                  <a:cubicBezTo>
                    <a:pt x="2449" y="5471"/>
                    <a:pt x="925" y="4487"/>
                    <a:pt x="794" y="2815"/>
                  </a:cubicBezTo>
                  <a:cubicBezTo>
                    <a:pt x="663" y="1143"/>
                    <a:pt x="1171" y="1110"/>
                    <a:pt x="1335" y="750"/>
                  </a:cubicBezTo>
                  <a:cubicBezTo>
                    <a:pt x="1482" y="389"/>
                    <a:pt x="1417" y="111"/>
                    <a:pt x="1089" y="12"/>
                  </a:cubicBezTo>
                  <a:cubicBezTo>
                    <a:pt x="1065" y="5"/>
                    <a:pt x="1037" y="0"/>
                    <a:pt x="100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2" name="Google Shape;2852;p2"/>
            <p:cNvSpPr/>
            <p:nvPr/>
          </p:nvSpPr>
          <p:spPr>
            <a:xfrm>
              <a:off x="1998125" y="3793125"/>
              <a:ext cx="131575" cy="177775"/>
            </a:xfrm>
            <a:custGeom>
              <a:avLst/>
              <a:gdLst/>
              <a:ahLst/>
              <a:cxnLst/>
              <a:rect l="l" t="t" r="r" b="b"/>
              <a:pathLst>
                <a:path w="5263" h="7111" extrusionOk="0">
                  <a:moveTo>
                    <a:pt x="3582" y="1"/>
                  </a:moveTo>
                  <a:cubicBezTo>
                    <a:pt x="3371" y="1"/>
                    <a:pt x="3173" y="27"/>
                    <a:pt x="3000" y="62"/>
                  </a:cubicBezTo>
                  <a:cubicBezTo>
                    <a:pt x="2574" y="127"/>
                    <a:pt x="2164" y="308"/>
                    <a:pt x="1804" y="554"/>
                  </a:cubicBezTo>
                  <a:cubicBezTo>
                    <a:pt x="1" y="1930"/>
                    <a:pt x="312" y="4291"/>
                    <a:pt x="853" y="5438"/>
                  </a:cubicBezTo>
                  <a:cubicBezTo>
                    <a:pt x="1417" y="6596"/>
                    <a:pt x="2165" y="7046"/>
                    <a:pt x="2254" y="7104"/>
                  </a:cubicBezTo>
                  <a:lnTo>
                    <a:pt x="2254" y="7104"/>
                  </a:lnTo>
                  <a:cubicBezTo>
                    <a:pt x="1668" y="6662"/>
                    <a:pt x="1212" y="6074"/>
                    <a:pt x="935" y="5405"/>
                  </a:cubicBezTo>
                  <a:cubicBezTo>
                    <a:pt x="443" y="4242"/>
                    <a:pt x="197" y="1980"/>
                    <a:pt x="1902" y="685"/>
                  </a:cubicBezTo>
                  <a:cubicBezTo>
                    <a:pt x="2337" y="376"/>
                    <a:pt x="2898" y="184"/>
                    <a:pt x="3411" y="184"/>
                  </a:cubicBezTo>
                  <a:cubicBezTo>
                    <a:pt x="3827" y="184"/>
                    <a:pt x="4212" y="310"/>
                    <a:pt x="4476" y="603"/>
                  </a:cubicBezTo>
                  <a:cubicBezTo>
                    <a:pt x="5121" y="1248"/>
                    <a:pt x="4654" y="2292"/>
                    <a:pt x="3951" y="2292"/>
                  </a:cubicBezTo>
                  <a:cubicBezTo>
                    <a:pt x="3940" y="2292"/>
                    <a:pt x="3929" y="2292"/>
                    <a:pt x="3918" y="2291"/>
                  </a:cubicBezTo>
                  <a:cubicBezTo>
                    <a:pt x="3882" y="2297"/>
                    <a:pt x="3846" y="2300"/>
                    <a:pt x="3810" y="2300"/>
                  </a:cubicBezTo>
                  <a:cubicBezTo>
                    <a:pt x="3566" y="2300"/>
                    <a:pt x="3326" y="2161"/>
                    <a:pt x="3197" y="1947"/>
                  </a:cubicBezTo>
                  <a:cubicBezTo>
                    <a:pt x="3131" y="1832"/>
                    <a:pt x="3115" y="1717"/>
                    <a:pt x="3131" y="1586"/>
                  </a:cubicBezTo>
                  <a:cubicBezTo>
                    <a:pt x="3151" y="1329"/>
                    <a:pt x="3231" y="1251"/>
                    <a:pt x="3283" y="1251"/>
                  </a:cubicBezTo>
                  <a:cubicBezTo>
                    <a:pt x="3318" y="1251"/>
                    <a:pt x="3341" y="1285"/>
                    <a:pt x="3328" y="1324"/>
                  </a:cubicBezTo>
                  <a:cubicBezTo>
                    <a:pt x="3299" y="1575"/>
                    <a:pt x="3483" y="1774"/>
                    <a:pt x="3712" y="1774"/>
                  </a:cubicBezTo>
                  <a:cubicBezTo>
                    <a:pt x="3736" y="1774"/>
                    <a:pt x="3762" y="1771"/>
                    <a:pt x="3787" y="1766"/>
                  </a:cubicBezTo>
                  <a:cubicBezTo>
                    <a:pt x="4197" y="1701"/>
                    <a:pt x="4312" y="1160"/>
                    <a:pt x="3951" y="963"/>
                  </a:cubicBezTo>
                  <a:cubicBezTo>
                    <a:pt x="3851" y="911"/>
                    <a:pt x="3749" y="888"/>
                    <a:pt x="3649" y="888"/>
                  </a:cubicBezTo>
                  <a:cubicBezTo>
                    <a:pt x="3341" y="888"/>
                    <a:pt x="3066" y="1116"/>
                    <a:pt x="3017" y="1439"/>
                  </a:cubicBezTo>
                  <a:cubicBezTo>
                    <a:pt x="2951" y="1783"/>
                    <a:pt x="3115" y="2111"/>
                    <a:pt x="3410" y="2258"/>
                  </a:cubicBezTo>
                  <a:lnTo>
                    <a:pt x="3427" y="2275"/>
                  </a:lnTo>
                  <a:lnTo>
                    <a:pt x="3443" y="2275"/>
                  </a:lnTo>
                  <a:cubicBezTo>
                    <a:pt x="3541" y="2324"/>
                    <a:pt x="3640" y="2373"/>
                    <a:pt x="3738" y="2389"/>
                  </a:cubicBezTo>
                  <a:cubicBezTo>
                    <a:pt x="3838" y="2412"/>
                    <a:pt x="3937" y="2422"/>
                    <a:pt x="4033" y="2422"/>
                  </a:cubicBezTo>
                  <a:cubicBezTo>
                    <a:pt x="4647" y="2422"/>
                    <a:pt x="5159" y="1996"/>
                    <a:pt x="5230" y="1471"/>
                  </a:cubicBezTo>
                  <a:cubicBezTo>
                    <a:pt x="5262" y="1062"/>
                    <a:pt x="5098" y="652"/>
                    <a:pt x="4787" y="390"/>
                  </a:cubicBezTo>
                  <a:cubicBezTo>
                    <a:pt x="4404" y="92"/>
                    <a:pt x="3972" y="1"/>
                    <a:pt x="3582" y="1"/>
                  </a:cubicBezTo>
                  <a:close/>
                  <a:moveTo>
                    <a:pt x="2254" y="7104"/>
                  </a:moveTo>
                  <a:cubicBezTo>
                    <a:pt x="2257" y="7106"/>
                    <a:pt x="2260" y="7108"/>
                    <a:pt x="2263" y="7110"/>
                  </a:cubicBezTo>
                  <a:cubicBezTo>
                    <a:pt x="2264" y="7110"/>
                    <a:pt x="2261" y="7108"/>
                    <a:pt x="2254" y="710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3" name="Google Shape;2853;p2"/>
            <p:cNvSpPr/>
            <p:nvPr/>
          </p:nvSpPr>
          <p:spPr>
            <a:xfrm>
              <a:off x="2078450" y="3746625"/>
              <a:ext cx="182375" cy="128375"/>
            </a:xfrm>
            <a:custGeom>
              <a:avLst/>
              <a:gdLst/>
              <a:ahLst/>
              <a:cxnLst/>
              <a:rect l="l" t="t" r="r" b="b"/>
              <a:pathLst>
                <a:path w="7295" h="5135" extrusionOk="0">
                  <a:moveTo>
                    <a:pt x="1752" y="0"/>
                  </a:moveTo>
                  <a:cubicBezTo>
                    <a:pt x="1358" y="0"/>
                    <a:pt x="964" y="171"/>
                    <a:pt x="689" y="496"/>
                  </a:cubicBezTo>
                  <a:cubicBezTo>
                    <a:pt x="604" y="638"/>
                    <a:pt x="459" y="709"/>
                    <a:pt x="310" y="709"/>
                  </a:cubicBezTo>
                  <a:cubicBezTo>
                    <a:pt x="201" y="709"/>
                    <a:pt x="91" y="670"/>
                    <a:pt x="0" y="594"/>
                  </a:cubicBezTo>
                  <a:lnTo>
                    <a:pt x="0" y="594"/>
                  </a:lnTo>
                  <a:cubicBezTo>
                    <a:pt x="33" y="955"/>
                    <a:pt x="50" y="1020"/>
                    <a:pt x="1754" y="1741"/>
                  </a:cubicBezTo>
                  <a:cubicBezTo>
                    <a:pt x="3066" y="2299"/>
                    <a:pt x="3508" y="4249"/>
                    <a:pt x="3656" y="5134"/>
                  </a:cubicBezTo>
                  <a:cubicBezTo>
                    <a:pt x="3787" y="4249"/>
                    <a:pt x="4229" y="2299"/>
                    <a:pt x="5541" y="1741"/>
                  </a:cubicBezTo>
                  <a:cubicBezTo>
                    <a:pt x="7245" y="1020"/>
                    <a:pt x="7278" y="955"/>
                    <a:pt x="7295" y="594"/>
                  </a:cubicBezTo>
                  <a:lnTo>
                    <a:pt x="7295" y="594"/>
                  </a:lnTo>
                  <a:cubicBezTo>
                    <a:pt x="7211" y="670"/>
                    <a:pt x="7105" y="709"/>
                    <a:pt x="6997" y="709"/>
                  </a:cubicBezTo>
                  <a:cubicBezTo>
                    <a:pt x="6850" y="709"/>
                    <a:pt x="6701" y="638"/>
                    <a:pt x="6606" y="496"/>
                  </a:cubicBezTo>
                  <a:cubicBezTo>
                    <a:pt x="6341" y="171"/>
                    <a:pt x="5951" y="0"/>
                    <a:pt x="5555" y="0"/>
                  </a:cubicBezTo>
                  <a:cubicBezTo>
                    <a:pt x="5290" y="0"/>
                    <a:pt x="5023" y="76"/>
                    <a:pt x="4787" y="233"/>
                  </a:cubicBezTo>
                  <a:cubicBezTo>
                    <a:pt x="4213" y="643"/>
                    <a:pt x="3836" y="1463"/>
                    <a:pt x="3656" y="2659"/>
                  </a:cubicBezTo>
                  <a:cubicBezTo>
                    <a:pt x="3459" y="1463"/>
                    <a:pt x="3082" y="643"/>
                    <a:pt x="2508" y="233"/>
                  </a:cubicBezTo>
                  <a:cubicBezTo>
                    <a:pt x="2279" y="76"/>
                    <a:pt x="2015" y="0"/>
                    <a:pt x="175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4" name="Google Shape;2854;p2"/>
            <p:cNvSpPr/>
            <p:nvPr/>
          </p:nvSpPr>
          <p:spPr>
            <a:xfrm>
              <a:off x="2136225" y="3675400"/>
              <a:ext cx="67225" cy="111075"/>
            </a:xfrm>
            <a:custGeom>
              <a:avLst/>
              <a:gdLst/>
              <a:ahLst/>
              <a:cxnLst/>
              <a:rect l="l" t="t" r="r" b="b"/>
              <a:pathLst>
                <a:path w="2689" h="4443" extrusionOk="0">
                  <a:moveTo>
                    <a:pt x="1361" y="1"/>
                  </a:moveTo>
                  <a:cubicBezTo>
                    <a:pt x="1263" y="148"/>
                    <a:pt x="1148" y="296"/>
                    <a:pt x="1017" y="427"/>
                  </a:cubicBezTo>
                  <a:cubicBezTo>
                    <a:pt x="574" y="853"/>
                    <a:pt x="1" y="1722"/>
                    <a:pt x="738" y="2902"/>
                  </a:cubicBezTo>
                  <a:cubicBezTo>
                    <a:pt x="1017" y="3378"/>
                    <a:pt x="1230" y="3886"/>
                    <a:pt x="1345" y="4443"/>
                  </a:cubicBezTo>
                  <a:cubicBezTo>
                    <a:pt x="1459" y="3886"/>
                    <a:pt x="1673" y="3378"/>
                    <a:pt x="1968" y="2902"/>
                  </a:cubicBezTo>
                  <a:cubicBezTo>
                    <a:pt x="2689" y="1722"/>
                    <a:pt x="2132" y="853"/>
                    <a:pt x="1673" y="427"/>
                  </a:cubicBezTo>
                  <a:cubicBezTo>
                    <a:pt x="1541" y="296"/>
                    <a:pt x="1443" y="148"/>
                    <a:pt x="13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5" name="Google Shape;2855;p2"/>
            <p:cNvSpPr/>
            <p:nvPr/>
          </p:nvSpPr>
          <p:spPr>
            <a:xfrm>
              <a:off x="2093200" y="3570500"/>
              <a:ext cx="152875" cy="168050"/>
            </a:xfrm>
            <a:custGeom>
              <a:avLst/>
              <a:gdLst/>
              <a:ahLst/>
              <a:cxnLst/>
              <a:rect l="l" t="t" r="r" b="b"/>
              <a:pathLst>
                <a:path w="6115" h="6722" extrusionOk="0">
                  <a:moveTo>
                    <a:pt x="4514" y="1"/>
                  </a:moveTo>
                  <a:cubicBezTo>
                    <a:pt x="4038" y="1"/>
                    <a:pt x="3552" y="225"/>
                    <a:pt x="3312" y="706"/>
                  </a:cubicBezTo>
                  <a:cubicBezTo>
                    <a:pt x="3197" y="886"/>
                    <a:pt x="3115" y="1083"/>
                    <a:pt x="3066" y="1296"/>
                  </a:cubicBezTo>
                  <a:cubicBezTo>
                    <a:pt x="3017" y="1083"/>
                    <a:pt x="2918" y="902"/>
                    <a:pt x="2803" y="722"/>
                  </a:cubicBezTo>
                  <a:cubicBezTo>
                    <a:pt x="2562" y="239"/>
                    <a:pt x="2071" y="14"/>
                    <a:pt x="1595" y="14"/>
                  </a:cubicBezTo>
                  <a:cubicBezTo>
                    <a:pt x="1199" y="14"/>
                    <a:pt x="814" y="170"/>
                    <a:pt x="591" y="460"/>
                  </a:cubicBezTo>
                  <a:cubicBezTo>
                    <a:pt x="1" y="1115"/>
                    <a:pt x="492" y="2082"/>
                    <a:pt x="1132" y="2115"/>
                  </a:cubicBezTo>
                  <a:cubicBezTo>
                    <a:pt x="1151" y="2116"/>
                    <a:pt x="1169" y="2117"/>
                    <a:pt x="1188" y="2117"/>
                  </a:cubicBezTo>
                  <a:cubicBezTo>
                    <a:pt x="1800" y="2117"/>
                    <a:pt x="2013" y="1598"/>
                    <a:pt x="1886" y="1296"/>
                  </a:cubicBezTo>
                  <a:cubicBezTo>
                    <a:pt x="1829" y="1127"/>
                    <a:pt x="1677" y="1007"/>
                    <a:pt x="1500" y="1007"/>
                  </a:cubicBezTo>
                  <a:cubicBezTo>
                    <a:pt x="1471" y="1007"/>
                    <a:pt x="1441" y="1010"/>
                    <a:pt x="1410" y="1017"/>
                  </a:cubicBezTo>
                  <a:cubicBezTo>
                    <a:pt x="1263" y="1033"/>
                    <a:pt x="1148" y="1181"/>
                    <a:pt x="1164" y="1328"/>
                  </a:cubicBezTo>
                  <a:cubicBezTo>
                    <a:pt x="1164" y="1484"/>
                    <a:pt x="1289" y="1581"/>
                    <a:pt x="1414" y="1581"/>
                  </a:cubicBezTo>
                  <a:cubicBezTo>
                    <a:pt x="1486" y="1581"/>
                    <a:pt x="1559" y="1548"/>
                    <a:pt x="1607" y="1476"/>
                  </a:cubicBezTo>
                  <a:cubicBezTo>
                    <a:pt x="1647" y="1414"/>
                    <a:pt x="1690" y="1388"/>
                    <a:pt x="1729" y="1388"/>
                  </a:cubicBezTo>
                  <a:cubicBezTo>
                    <a:pt x="1802" y="1388"/>
                    <a:pt x="1858" y="1478"/>
                    <a:pt x="1836" y="1574"/>
                  </a:cubicBezTo>
                  <a:cubicBezTo>
                    <a:pt x="1747" y="1805"/>
                    <a:pt x="1517" y="1955"/>
                    <a:pt x="1280" y="1955"/>
                  </a:cubicBezTo>
                  <a:cubicBezTo>
                    <a:pt x="1214" y="1955"/>
                    <a:pt x="1147" y="1944"/>
                    <a:pt x="1082" y="1919"/>
                  </a:cubicBezTo>
                  <a:cubicBezTo>
                    <a:pt x="673" y="1804"/>
                    <a:pt x="459" y="1066"/>
                    <a:pt x="1017" y="673"/>
                  </a:cubicBezTo>
                  <a:cubicBezTo>
                    <a:pt x="1143" y="580"/>
                    <a:pt x="1328" y="531"/>
                    <a:pt x="1534" y="531"/>
                  </a:cubicBezTo>
                  <a:cubicBezTo>
                    <a:pt x="2130" y="531"/>
                    <a:pt x="2906" y="944"/>
                    <a:pt x="2967" y="1919"/>
                  </a:cubicBezTo>
                  <a:cubicBezTo>
                    <a:pt x="2951" y="3099"/>
                    <a:pt x="2033" y="4131"/>
                    <a:pt x="1771" y="4902"/>
                  </a:cubicBezTo>
                  <a:cubicBezTo>
                    <a:pt x="1410" y="5984"/>
                    <a:pt x="1869" y="6672"/>
                    <a:pt x="1902" y="6721"/>
                  </a:cubicBezTo>
                  <a:cubicBezTo>
                    <a:pt x="1623" y="6164"/>
                    <a:pt x="1607" y="5508"/>
                    <a:pt x="1853" y="4935"/>
                  </a:cubicBezTo>
                  <a:cubicBezTo>
                    <a:pt x="2066" y="4410"/>
                    <a:pt x="2492" y="3853"/>
                    <a:pt x="2803" y="3164"/>
                  </a:cubicBezTo>
                  <a:cubicBezTo>
                    <a:pt x="2918" y="2935"/>
                    <a:pt x="3000" y="2689"/>
                    <a:pt x="3066" y="2459"/>
                  </a:cubicBezTo>
                  <a:cubicBezTo>
                    <a:pt x="3115" y="2689"/>
                    <a:pt x="3197" y="2935"/>
                    <a:pt x="3312" y="3164"/>
                  </a:cubicBezTo>
                  <a:cubicBezTo>
                    <a:pt x="3639" y="3853"/>
                    <a:pt x="4066" y="4410"/>
                    <a:pt x="4279" y="4935"/>
                  </a:cubicBezTo>
                  <a:cubicBezTo>
                    <a:pt x="4518" y="5493"/>
                    <a:pt x="4493" y="6129"/>
                    <a:pt x="4250" y="6677"/>
                  </a:cubicBezTo>
                  <a:lnTo>
                    <a:pt x="4250" y="6677"/>
                  </a:lnTo>
                  <a:cubicBezTo>
                    <a:pt x="4339" y="6500"/>
                    <a:pt x="4664" y="5862"/>
                    <a:pt x="4344" y="4902"/>
                  </a:cubicBezTo>
                  <a:cubicBezTo>
                    <a:pt x="4098" y="4131"/>
                    <a:pt x="3180" y="3082"/>
                    <a:pt x="3164" y="1919"/>
                  </a:cubicBezTo>
                  <a:cubicBezTo>
                    <a:pt x="3225" y="936"/>
                    <a:pt x="4005" y="524"/>
                    <a:pt x="4598" y="524"/>
                  </a:cubicBezTo>
                  <a:cubicBezTo>
                    <a:pt x="4797" y="524"/>
                    <a:pt x="4975" y="570"/>
                    <a:pt x="5098" y="656"/>
                  </a:cubicBezTo>
                  <a:cubicBezTo>
                    <a:pt x="5672" y="1066"/>
                    <a:pt x="5459" y="1787"/>
                    <a:pt x="5049" y="1919"/>
                  </a:cubicBezTo>
                  <a:cubicBezTo>
                    <a:pt x="4982" y="1943"/>
                    <a:pt x="4912" y="1955"/>
                    <a:pt x="4845" y="1955"/>
                  </a:cubicBezTo>
                  <a:cubicBezTo>
                    <a:pt x="4600" y="1955"/>
                    <a:pt x="4372" y="1802"/>
                    <a:pt x="4295" y="1558"/>
                  </a:cubicBezTo>
                  <a:cubicBezTo>
                    <a:pt x="4274" y="1462"/>
                    <a:pt x="4322" y="1379"/>
                    <a:pt x="4390" y="1379"/>
                  </a:cubicBezTo>
                  <a:cubicBezTo>
                    <a:pt x="4426" y="1379"/>
                    <a:pt x="4468" y="1403"/>
                    <a:pt x="4508" y="1460"/>
                  </a:cubicBezTo>
                  <a:cubicBezTo>
                    <a:pt x="4563" y="1538"/>
                    <a:pt x="4639" y="1572"/>
                    <a:pt x="4714" y="1572"/>
                  </a:cubicBezTo>
                  <a:cubicBezTo>
                    <a:pt x="4841" y="1572"/>
                    <a:pt x="4961" y="1473"/>
                    <a:pt x="4951" y="1328"/>
                  </a:cubicBezTo>
                  <a:cubicBezTo>
                    <a:pt x="4967" y="1165"/>
                    <a:pt x="4852" y="1033"/>
                    <a:pt x="4705" y="1017"/>
                  </a:cubicBezTo>
                  <a:cubicBezTo>
                    <a:pt x="4674" y="1009"/>
                    <a:pt x="4644" y="1006"/>
                    <a:pt x="4613" y="1006"/>
                  </a:cubicBezTo>
                  <a:cubicBezTo>
                    <a:pt x="4446" y="1006"/>
                    <a:pt x="4287" y="1116"/>
                    <a:pt x="4246" y="1296"/>
                  </a:cubicBezTo>
                  <a:cubicBezTo>
                    <a:pt x="4117" y="1586"/>
                    <a:pt x="4353" y="2116"/>
                    <a:pt x="4956" y="2116"/>
                  </a:cubicBezTo>
                  <a:cubicBezTo>
                    <a:pt x="4965" y="2116"/>
                    <a:pt x="4974" y="2115"/>
                    <a:pt x="4984" y="2115"/>
                  </a:cubicBezTo>
                  <a:cubicBezTo>
                    <a:pt x="5623" y="2082"/>
                    <a:pt x="6115" y="1115"/>
                    <a:pt x="5541" y="460"/>
                  </a:cubicBezTo>
                  <a:cubicBezTo>
                    <a:pt x="5308" y="160"/>
                    <a:pt x="4915" y="1"/>
                    <a:pt x="4514" y="1"/>
                  </a:cubicBezTo>
                  <a:close/>
                  <a:moveTo>
                    <a:pt x="4250" y="6677"/>
                  </a:moveTo>
                  <a:lnTo>
                    <a:pt x="4250" y="6677"/>
                  </a:lnTo>
                  <a:cubicBezTo>
                    <a:pt x="4239" y="6699"/>
                    <a:pt x="4231" y="6714"/>
                    <a:pt x="4230" y="6721"/>
                  </a:cubicBezTo>
                  <a:cubicBezTo>
                    <a:pt x="4236" y="6706"/>
                    <a:pt x="4243" y="6691"/>
                    <a:pt x="4250" y="6677"/>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6" name="Google Shape;2856;p2"/>
            <p:cNvSpPr/>
            <p:nvPr/>
          </p:nvSpPr>
          <p:spPr>
            <a:xfrm>
              <a:off x="1969850" y="3655325"/>
              <a:ext cx="129925" cy="205325"/>
            </a:xfrm>
            <a:custGeom>
              <a:avLst/>
              <a:gdLst/>
              <a:ahLst/>
              <a:cxnLst/>
              <a:rect l="l" t="t" r="r" b="b"/>
              <a:pathLst>
                <a:path w="5197" h="8213" extrusionOk="0">
                  <a:moveTo>
                    <a:pt x="4115" y="1"/>
                  </a:moveTo>
                  <a:cubicBezTo>
                    <a:pt x="4115" y="1"/>
                    <a:pt x="4180" y="624"/>
                    <a:pt x="3787" y="853"/>
                  </a:cubicBezTo>
                  <a:cubicBezTo>
                    <a:pt x="3394" y="1066"/>
                    <a:pt x="2836" y="1542"/>
                    <a:pt x="3427" y="2066"/>
                  </a:cubicBezTo>
                  <a:cubicBezTo>
                    <a:pt x="4033" y="2591"/>
                    <a:pt x="4197" y="3345"/>
                    <a:pt x="3672" y="4082"/>
                  </a:cubicBezTo>
                  <a:cubicBezTo>
                    <a:pt x="3672" y="4082"/>
                    <a:pt x="3984" y="2984"/>
                    <a:pt x="3246" y="2492"/>
                  </a:cubicBezTo>
                  <a:cubicBezTo>
                    <a:pt x="3047" y="2359"/>
                    <a:pt x="2888" y="2323"/>
                    <a:pt x="2773" y="2323"/>
                  </a:cubicBezTo>
                  <a:cubicBezTo>
                    <a:pt x="2632" y="2323"/>
                    <a:pt x="2558" y="2378"/>
                    <a:pt x="2558" y="2378"/>
                  </a:cubicBezTo>
                  <a:cubicBezTo>
                    <a:pt x="2623" y="2509"/>
                    <a:pt x="2656" y="2640"/>
                    <a:pt x="2673" y="2787"/>
                  </a:cubicBezTo>
                  <a:cubicBezTo>
                    <a:pt x="2689" y="3017"/>
                    <a:pt x="2197" y="3377"/>
                    <a:pt x="2541" y="3754"/>
                  </a:cubicBezTo>
                  <a:cubicBezTo>
                    <a:pt x="2902" y="4148"/>
                    <a:pt x="3131" y="4935"/>
                    <a:pt x="1935" y="5803"/>
                  </a:cubicBezTo>
                  <a:cubicBezTo>
                    <a:pt x="1935" y="5803"/>
                    <a:pt x="2541" y="4459"/>
                    <a:pt x="2181" y="3738"/>
                  </a:cubicBezTo>
                  <a:cubicBezTo>
                    <a:pt x="1820" y="3033"/>
                    <a:pt x="1361" y="3164"/>
                    <a:pt x="951" y="2574"/>
                  </a:cubicBezTo>
                  <a:cubicBezTo>
                    <a:pt x="951" y="2574"/>
                    <a:pt x="1" y="3099"/>
                    <a:pt x="738" y="4246"/>
                  </a:cubicBezTo>
                  <a:cubicBezTo>
                    <a:pt x="1607" y="5590"/>
                    <a:pt x="542" y="7295"/>
                    <a:pt x="1460" y="8213"/>
                  </a:cubicBezTo>
                  <a:cubicBezTo>
                    <a:pt x="1460" y="8213"/>
                    <a:pt x="1410" y="6852"/>
                    <a:pt x="2673" y="5623"/>
                  </a:cubicBezTo>
                  <a:cubicBezTo>
                    <a:pt x="3935" y="4394"/>
                    <a:pt x="5197" y="2869"/>
                    <a:pt x="41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7" name="Google Shape;2857;p2"/>
            <p:cNvSpPr/>
            <p:nvPr/>
          </p:nvSpPr>
          <p:spPr>
            <a:xfrm>
              <a:off x="2084175" y="3630325"/>
              <a:ext cx="75850" cy="112725"/>
            </a:xfrm>
            <a:custGeom>
              <a:avLst/>
              <a:gdLst/>
              <a:ahLst/>
              <a:cxnLst/>
              <a:rect l="l" t="t" r="r" b="b"/>
              <a:pathLst>
                <a:path w="3034" h="4509" extrusionOk="0">
                  <a:moveTo>
                    <a:pt x="2591" y="1"/>
                  </a:moveTo>
                  <a:cubicBezTo>
                    <a:pt x="2542" y="263"/>
                    <a:pt x="2279" y="525"/>
                    <a:pt x="1624" y="820"/>
                  </a:cubicBezTo>
                  <a:cubicBezTo>
                    <a:pt x="984" y="1099"/>
                    <a:pt x="1214" y="1935"/>
                    <a:pt x="1279" y="2115"/>
                  </a:cubicBezTo>
                  <a:cubicBezTo>
                    <a:pt x="1342" y="2304"/>
                    <a:pt x="1390" y="2642"/>
                    <a:pt x="1207" y="2642"/>
                  </a:cubicBezTo>
                  <a:cubicBezTo>
                    <a:pt x="1199" y="2642"/>
                    <a:pt x="1190" y="2641"/>
                    <a:pt x="1181" y="2640"/>
                  </a:cubicBezTo>
                  <a:cubicBezTo>
                    <a:pt x="952" y="2607"/>
                    <a:pt x="1001" y="2492"/>
                    <a:pt x="1099" y="1820"/>
                  </a:cubicBezTo>
                  <a:cubicBezTo>
                    <a:pt x="1175" y="1300"/>
                    <a:pt x="839" y="1242"/>
                    <a:pt x="683" y="1242"/>
                  </a:cubicBezTo>
                  <a:cubicBezTo>
                    <a:pt x="638" y="1242"/>
                    <a:pt x="607" y="1247"/>
                    <a:pt x="607" y="1247"/>
                  </a:cubicBezTo>
                  <a:cubicBezTo>
                    <a:pt x="739" y="1427"/>
                    <a:pt x="739" y="1656"/>
                    <a:pt x="607" y="1820"/>
                  </a:cubicBezTo>
                  <a:cubicBezTo>
                    <a:pt x="345" y="2066"/>
                    <a:pt x="50" y="2345"/>
                    <a:pt x="312" y="3099"/>
                  </a:cubicBezTo>
                  <a:cubicBezTo>
                    <a:pt x="575" y="3853"/>
                    <a:pt x="1" y="4509"/>
                    <a:pt x="1" y="4509"/>
                  </a:cubicBezTo>
                  <a:cubicBezTo>
                    <a:pt x="3033" y="2001"/>
                    <a:pt x="2591" y="1"/>
                    <a:pt x="259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8" name="Google Shape;2858;p2"/>
            <p:cNvSpPr/>
            <p:nvPr/>
          </p:nvSpPr>
          <p:spPr>
            <a:xfrm>
              <a:off x="1933800" y="3844250"/>
              <a:ext cx="89775" cy="106975"/>
            </a:xfrm>
            <a:custGeom>
              <a:avLst/>
              <a:gdLst/>
              <a:ahLst/>
              <a:cxnLst/>
              <a:rect l="l" t="t" r="r" b="b"/>
              <a:pathLst>
                <a:path w="3591" h="4279" extrusionOk="0">
                  <a:moveTo>
                    <a:pt x="1869" y="0"/>
                  </a:moveTo>
                  <a:cubicBezTo>
                    <a:pt x="1869" y="0"/>
                    <a:pt x="2000" y="279"/>
                    <a:pt x="1656" y="525"/>
                  </a:cubicBezTo>
                  <a:cubicBezTo>
                    <a:pt x="1312" y="771"/>
                    <a:pt x="0" y="2459"/>
                    <a:pt x="3590" y="4278"/>
                  </a:cubicBezTo>
                  <a:cubicBezTo>
                    <a:pt x="3590" y="4278"/>
                    <a:pt x="2738" y="3770"/>
                    <a:pt x="2639" y="2492"/>
                  </a:cubicBezTo>
                  <a:cubicBezTo>
                    <a:pt x="2541" y="1197"/>
                    <a:pt x="2820" y="508"/>
                    <a:pt x="18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9" name="Google Shape;2859;p2"/>
            <p:cNvSpPr/>
            <p:nvPr/>
          </p:nvSpPr>
          <p:spPr>
            <a:xfrm>
              <a:off x="1824375" y="3910225"/>
              <a:ext cx="197150" cy="144900"/>
            </a:xfrm>
            <a:custGeom>
              <a:avLst/>
              <a:gdLst/>
              <a:ahLst/>
              <a:cxnLst/>
              <a:rect l="l" t="t" r="r" b="b"/>
              <a:pathLst>
                <a:path w="7886" h="5796" extrusionOk="0">
                  <a:moveTo>
                    <a:pt x="1" y="5163"/>
                  </a:moveTo>
                  <a:lnTo>
                    <a:pt x="1" y="5163"/>
                  </a:lnTo>
                  <a:cubicBezTo>
                    <a:pt x="1" y="5164"/>
                    <a:pt x="1" y="5164"/>
                    <a:pt x="2" y="5164"/>
                  </a:cubicBezTo>
                  <a:lnTo>
                    <a:pt x="2" y="5164"/>
                  </a:lnTo>
                  <a:cubicBezTo>
                    <a:pt x="1" y="5164"/>
                    <a:pt x="1" y="5163"/>
                    <a:pt x="1" y="5163"/>
                  </a:cubicBezTo>
                  <a:close/>
                  <a:moveTo>
                    <a:pt x="4665" y="1"/>
                  </a:moveTo>
                  <a:cubicBezTo>
                    <a:pt x="4524" y="1"/>
                    <a:pt x="4389" y="44"/>
                    <a:pt x="4263" y="131"/>
                  </a:cubicBezTo>
                  <a:cubicBezTo>
                    <a:pt x="3900" y="394"/>
                    <a:pt x="3681" y="609"/>
                    <a:pt x="3488" y="609"/>
                  </a:cubicBezTo>
                  <a:cubicBezTo>
                    <a:pt x="3428" y="609"/>
                    <a:pt x="3370" y="588"/>
                    <a:pt x="3312" y="541"/>
                  </a:cubicBezTo>
                  <a:lnTo>
                    <a:pt x="3312" y="541"/>
                  </a:lnTo>
                  <a:cubicBezTo>
                    <a:pt x="3312" y="541"/>
                    <a:pt x="3017" y="1180"/>
                    <a:pt x="3689" y="1393"/>
                  </a:cubicBezTo>
                  <a:cubicBezTo>
                    <a:pt x="4377" y="1590"/>
                    <a:pt x="4853" y="1721"/>
                    <a:pt x="4754" y="2098"/>
                  </a:cubicBezTo>
                  <a:cubicBezTo>
                    <a:pt x="4656" y="2475"/>
                    <a:pt x="3705" y="2541"/>
                    <a:pt x="2591" y="2721"/>
                  </a:cubicBezTo>
                  <a:cubicBezTo>
                    <a:pt x="1476" y="2885"/>
                    <a:pt x="591" y="3164"/>
                    <a:pt x="624" y="4131"/>
                  </a:cubicBezTo>
                  <a:cubicBezTo>
                    <a:pt x="649" y="4885"/>
                    <a:pt x="505" y="5250"/>
                    <a:pt x="246" y="5250"/>
                  </a:cubicBezTo>
                  <a:cubicBezTo>
                    <a:pt x="174" y="5250"/>
                    <a:pt x="92" y="5221"/>
                    <a:pt x="2" y="5164"/>
                  </a:cubicBezTo>
                  <a:lnTo>
                    <a:pt x="2" y="5164"/>
                  </a:lnTo>
                  <a:cubicBezTo>
                    <a:pt x="24" y="5186"/>
                    <a:pt x="282" y="5795"/>
                    <a:pt x="1211" y="5795"/>
                  </a:cubicBezTo>
                  <a:cubicBezTo>
                    <a:pt x="1405" y="5795"/>
                    <a:pt x="1629" y="5769"/>
                    <a:pt x="1886" y="5704"/>
                  </a:cubicBezTo>
                  <a:cubicBezTo>
                    <a:pt x="3394" y="5327"/>
                    <a:pt x="3574" y="4114"/>
                    <a:pt x="4213" y="3360"/>
                  </a:cubicBezTo>
                  <a:cubicBezTo>
                    <a:pt x="4853" y="2606"/>
                    <a:pt x="5492" y="1983"/>
                    <a:pt x="7885" y="1934"/>
                  </a:cubicBezTo>
                  <a:cubicBezTo>
                    <a:pt x="7885" y="1934"/>
                    <a:pt x="6426" y="1803"/>
                    <a:pt x="5869" y="951"/>
                  </a:cubicBezTo>
                  <a:cubicBezTo>
                    <a:pt x="5472" y="326"/>
                    <a:pt x="5049" y="1"/>
                    <a:pt x="466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0" name="Google Shape;2860;p2"/>
            <p:cNvSpPr/>
            <p:nvPr/>
          </p:nvSpPr>
          <p:spPr>
            <a:xfrm>
              <a:off x="1924775" y="3969950"/>
              <a:ext cx="192225" cy="157075"/>
            </a:xfrm>
            <a:custGeom>
              <a:avLst/>
              <a:gdLst/>
              <a:ahLst/>
              <a:cxnLst/>
              <a:rect l="l" t="t" r="r" b="b"/>
              <a:pathLst>
                <a:path w="7689" h="6283" extrusionOk="0">
                  <a:moveTo>
                    <a:pt x="3400" y="0"/>
                  </a:moveTo>
                  <a:cubicBezTo>
                    <a:pt x="3344" y="0"/>
                    <a:pt x="3287" y="1"/>
                    <a:pt x="3230" y="4"/>
                  </a:cubicBezTo>
                  <a:cubicBezTo>
                    <a:pt x="2656" y="4"/>
                    <a:pt x="2099" y="168"/>
                    <a:pt x="1623" y="463"/>
                  </a:cubicBezTo>
                  <a:cubicBezTo>
                    <a:pt x="1443" y="545"/>
                    <a:pt x="1279" y="676"/>
                    <a:pt x="1148" y="807"/>
                  </a:cubicBezTo>
                  <a:cubicBezTo>
                    <a:pt x="1" y="1807"/>
                    <a:pt x="361" y="3873"/>
                    <a:pt x="1705" y="4200"/>
                  </a:cubicBezTo>
                  <a:cubicBezTo>
                    <a:pt x="1847" y="4239"/>
                    <a:pt x="1990" y="4257"/>
                    <a:pt x="2132" y="4257"/>
                  </a:cubicBezTo>
                  <a:cubicBezTo>
                    <a:pt x="2597" y="4257"/>
                    <a:pt x="3043" y="4057"/>
                    <a:pt x="3345" y="3692"/>
                  </a:cubicBezTo>
                  <a:cubicBezTo>
                    <a:pt x="3656" y="3233"/>
                    <a:pt x="3656" y="2643"/>
                    <a:pt x="3345" y="2201"/>
                  </a:cubicBezTo>
                  <a:cubicBezTo>
                    <a:pt x="3136" y="1908"/>
                    <a:pt x="2813" y="1755"/>
                    <a:pt x="2484" y="1755"/>
                  </a:cubicBezTo>
                  <a:cubicBezTo>
                    <a:pt x="2297" y="1755"/>
                    <a:pt x="2107" y="1805"/>
                    <a:pt x="1935" y="1906"/>
                  </a:cubicBezTo>
                  <a:cubicBezTo>
                    <a:pt x="1640" y="2070"/>
                    <a:pt x="1509" y="2414"/>
                    <a:pt x="1607" y="2725"/>
                  </a:cubicBezTo>
                  <a:cubicBezTo>
                    <a:pt x="1640" y="2824"/>
                    <a:pt x="1689" y="2906"/>
                    <a:pt x="1755" y="2971"/>
                  </a:cubicBezTo>
                  <a:cubicBezTo>
                    <a:pt x="1856" y="3072"/>
                    <a:pt x="1994" y="3115"/>
                    <a:pt x="2132" y="3115"/>
                  </a:cubicBezTo>
                  <a:cubicBezTo>
                    <a:pt x="2374" y="3115"/>
                    <a:pt x="2614" y="2984"/>
                    <a:pt x="2656" y="2807"/>
                  </a:cubicBezTo>
                  <a:cubicBezTo>
                    <a:pt x="2715" y="2543"/>
                    <a:pt x="2511" y="2305"/>
                    <a:pt x="2256" y="2305"/>
                  </a:cubicBezTo>
                  <a:cubicBezTo>
                    <a:pt x="2226" y="2305"/>
                    <a:pt x="2195" y="2309"/>
                    <a:pt x="2164" y="2315"/>
                  </a:cubicBezTo>
                  <a:cubicBezTo>
                    <a:pt x="1902" y="2381"/>
                    <a:pt x="1935" y="2512"/>
                    <a:pt x="1837" y="2529"/>
                  </a:cubicBezTo>
                  <a:cubicBezTo>
                    <a:pt x="1831" y="2529"/>
                    <a:pt x="1826" y="2530"/>
                    <a:pt x="1822" y="2530"/>
                  </a:cubicBezTo>
                  <a:cubicBezTo>
                    <a:pt x="1738" y="2530"/>
                    <a:pt x="1738" y="2397"/>
                    <a:pt x="1738" y="2397"/>
                  </a:cubicBezTo>
                  <a:cubicBezTo>
                    <a:pt x="1738" y="2201"/>
                    <a:pt x="1853" y="2020"/>
                    <a:pt x="2033" y="1938"/>
                  </a:cubicBezTo>
                  <a:cubicBezTo>
                    <a:pt x="2170" y="1865"/>
                    <a:pt x="2318" y="1830"/>
                    <a:pt x="2465" y="1830"/>
                  </a:cubicBezTo>
                  <a:cubicBezTo>
                    <a:pt x="2779" y="1830"/>
                    <a:pt x="3089" y="1988"/>
                    <a:pt x="3279" y="2266"/>
                  </a:cubicBezTo>
                  <a:cubicBezTo>
                    <a:pt x="3541" y="2676"/>
                    <a:pt x="3541" y="3217"/>
                    <a:pt x="3246" y="3627"/>
                  </a:cubicBezTo>
                  <a:cubicBezTo>
                    <a:pt x="3020" y="3941"/>
                    <a:pt x="2591" y="4120"/>
                    <a:pt x="2152" y="4120"/>
                  </a:cubicBezTo>
                  <a:cubicBezTo>
                    <a:pt x="2019" y="4120"/>
                    <a:pt x="1885" y="4104"/>
                    <a:pt x="1755" y="4069"/>
                  </a:cubicBezTo>
                  <a:cubicBezTo>
                    <a:pt x="542" y="3774"/>
                    <a:pt x="214" y="1856"/>
                    <a:pt x="1263" y="939"/>
                  </a:cubicBezTo>
                  <a:cubicBezTo>
                    <a:pt x="1742" y="490"/>
                    <a:pt x="2330" y="317"/>
                    <a:pt x="2923" y="317"/>
                  </a:cubicBezTo>
                  <a:cubicBezTo>
                    <a:pt x="3629" y="317"/>
                    <a:pt x="4342" y="561"/>
                    <a:pt x="4885" y="873"/>
                  </a:cubicBezTo>
                  <a:cubicBezTo>
                    <a:pt x="5820" y="1414"/>
                    <a:pt x="6557" y="2250"/>
                    <a:pt x="6951" y="3250"/>
                  </a:cubicBezTo>
                  <a:cubicBezTo>
                    <a:pt x="7278" y="4053"/>
                    <a:pt x="7442" y="4922"/>
                    <a:pt x="7459" y="5790"/>
                  </a:cubicBezTo>
                  <a:cubicBezTo>
                    <a:pt x="7459" y="5938"/>
                    <a:pt x="7442" y="6085"/>
                    <a:pt x="7426" y="6233"/>
                  </a:cubicBezTo>
                  <a:lnTo>
                    <a:pt x="7426" y="6282"/>
                  </a:lnTo>
                  <a:lnTo>
                    <a:pt x="7442" y="6233"/>
                  </a:lnTo>
                  <a:lnTo>
                    <a:pt x="7452" y="6150"/>
                  </a:lnTo>
                  <a:lnTo>
                    <a:pt x="7452" y="6150"/>
                  </a:lnTo>
                  <a:cubicBezTo>
                    <a:pt x="7452" y="6157"/>
                    <a:pt x="7454" y="6163"/>
                    <a:pt x="7459" y="6167"/>
                  </a:cubicBezTo>
                  <a:cubicBezTo>
                    <a:pt x="7459" y="6135"/>
                    <a:pt x="7459" y="6118"/>
                    <a:pt x="7459" y="6085"/>
                  </a:cubicBezTo>
                  <a:lnTo>
                    <a:pt x="7452" y="6150"/>
                  </a:lnTo>
                  <a:lnTo>
                    <a:pt x="7452" y="6150"/>
                  </a:lnTo>
                  <a:cubicBezTo>
                    <a:pt x="7450" y="6130"/>
                    <a:pt x="7459" y="6100"/>
                    <a:pt x="7459" y="6053"/>
                  </a:cubicBezTo>
                  <a:cubicBezTo>
                    <a:pt x="7688" y="4856"/>
                    <a:pt x="7541" y="3627"/>
                    <a:pt x="7016" y="2529"/>
                  </a:cubicBezTo>
                  <a:cubicBezTo>
                    <a:pt x="6335" y="1104"/>
                    <a:pt x="4997" y="0"/>
                    <a:pt x="340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1" name="Google Shape;2861;p2"/>
            <p:cNvSpPr/>
            <p:nvPr/>
          </p:nvSpPr>
          <p:spPr>
            <a:xfrm>
              <a:off x="2031250" y="4017725"/>
              <a:ext cx="75900" cy="81825"/>
            </a:xfrm>
            <a:custGeom>
              <a:avLst/>
              <a:gdLst/>
              <a:ahLst/>
              <a:cxnLst/>
              <a:rect l="l" t="t" r="r" b="b"/>
              <a:pathLst>
                <a:path w="3036" h="3273" extrusionOk="0">
                  <a:moveTo>
                    <a:pt x="729" y="1"/>
                  </a:moveTo>
                  <a:cubicBezTo>
                    <a:pt x="62" y="1"/>
                    <a:pt x="0" y="784"/>
                    <a:pt x="1102" y="962"/>
                  </a:cubicBezTo>
                  <a:cubicBezTo>
                    <a:pt x="2364" y="1175"/>
                    <a:pt x="3036" y="3273"/>
                    <a:pt x="3036" y="3273"/>
                  </a:cubicBezTo>
                  <a:cubicBezTo>
                    <a:pt x="3036" y="3273"/>
                    <a:pt x="2724" y="1011"/>
                    <a:pt x="1462" y="241"/>
                  </a:cubicBezTo>
                  <a:cubicBezTo>
                    <a:pt x="1175" y="69"/>
                    <a:pt x="926" y="1"/>
                    <a:pt x="72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2" name="Google Shape;2862;p2"/>
            <p:cNvSpPr/>
            <p:nvPr/>
          </p:nvSpPr>
          <p:spPr>
            <a:xfrm>
              <a:off x="1878875" y="4011425"/>
              <a:ext cx="130350" cy="112825"/>
            </a:xfrm>
            <a:custGeom>
              <a:avLst/>
              <a:gdLst/>
              <a:ahLst/>
              <a:cxnLst/>
              <a:rect l="l" t="t" r="r" b="b"/>
              <a:pathLst>
                <a:path w="5214" h="4513" extrusionOk="0">
                  <a:moveTo>
                    <a:pt x="2165" y="1"/>
                  </a:moveTo>
                  <a:cubicBezTo>
                    <a:pt x="2017" y="197"/>
                    <a:pt x="1886" y="427"/>
                    <a:pt x="1804" y="673"/>
                  </a:cubicBezTo>
                  <a:cubicBezTo>
                    <a:pt x="1673" y="1083"/>
                    <a:pt x="1132" y="1312"/>
                    <a:pt x="558" y="1689"/>
                  </a:cubicBezTo>
                  <a:cubicBezTo>
                    <a:pt x="1" y="2082"/>
                    <a:pt x="83" y="2689"/>
                    <a:pt x="198" y="3033"/>
                  </a:cubicBezTo>
                  <a:cubicBezTo>
                    <a:pt x="280" y="3263"/>
                    <a:pt x="247" y="3508"/>
                    <a:pt x="148" y="3738"/>
                  </a:cubicBezTo>
                  <a:cubicBezTo>
                    <a:pt x="411" y="3492"/>
                    <a:pt x="722" y="3328"/>
                    <a:pt x="1066" y="3246"/>
                  </a:cubicBezTo>
                  <a:cubicBezTo>
                    <a:pt x="1673" y="3050"/>
                    <a:pt x="1656" y="2771"/>
                    <a:pt x="1656" y="2296"/>
                  </a:cubicBezTo>
                  <a:cubicBezTo>
                    <a:pt x="1642" y="1878"/>
                    <a:pt x="1817" y="1852"/>
                    <a:pt x="1860" y="1852"/>
                  </a:cubicBezTo>
                  <a:cubicBezTo>
                    <a:pt x="1866" y="1852"/>
                    <a:pt x="1869" y="1853"/>
                    <a:pt x="1869" y="1853"/>
                  </a:cubicBezTo>
                  <a:cubicBezTo>
                    <a:pt x="1874" y="1853"/>
                    <a:pt x="1878" y="1853"/>
                    <a:pt x="1882" y="1853"/>
                  </a:cubicBezTo>
                  <a:cubicBezTo>
                    <a:pt x="2163" y="1853"/>
                    <a:pt x="2098" y="2382"/>
                    <a:pt x="2066" y="2673"/>
                  </a:cubicBezTo>
                  <a:cubicBezTo>
                    <a:pt x="1968" y="3213"/>
                    <a:pt x="2115" y="3754"/>
                    <a:pt x="2476" y="4164"/>
                  </a:cubicBezTo>
                  <a:cubicBezTo>
                    <a:pt x="2722" y="4425"/>
                    <a:pt x="3042" y="4513"/>
                    <a:pt x="3359" y="4513"/>
                  </a:cubicBezTo>
                  <a:cubicBezTo>
                    <a:pt x="3760" y="4513"/>
                    <a:pt x="4156" y="4372"/>
                    <a:pt x="4394" y="4262"/>
                  </a:cubicBezTo>
                  <a:cubicBezTo>
                    <a:pt x="4506" y="4214"/>
                    <a:pt x="4626" y="4189"/>
                    <a:pt x="4747" y="4189"/>
                  </a:cubicBezTo>
                  <a:cubicBezTo>
                    <a:pt x="4910" y="4189"/>
                    <a:pt x="5072" y="4234"/>
                    <a:pt x="5213" y="4328"/>
                  </a:cubicBezTo>
                  <a:cubicBezTo>
                    <a:pt x="5066" y="3459"/>
                    <a:pt x="4640" y="3197"/>
                    <a:pt x="4000" y="3131"/>
                  </a:cubicBezTo>
                  <a:cubicBezTo>
                    <a:pt x="3377" y="3066"/>
                    <a:pt x="2525" y="2853"/>
                    <a:pt x="2197" y="1771"/>
                  </a:cubicBezTo>
                  <a:cubicBezTo>
                    <a:pt x="1853" y="689"/>
                    <a:pt x="2164" y="1"/>
                    <a:pt x="216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3" name="Google Shape;2863;p2"/>
            <p:cNvSpPr/>
            <p:nvPr/>
          </p:nvSpPr>
          <p:spPr>
            <a:xfrm>
              <a:off x="1899375" y="4087250"/>
              <a:ext cx="31975" cy="50000"/>
            </a:xfrm>
            <a:custGeom>
              <a:avLst/>
              <a:gdLst/>
              <a:ahLst/>
              <a:cxnLst/>
              <a:rect l="l" t="t" r="r" b="b"/>
              <a:pathLst>
                <a:path w="1279" h="2000" extrusionOk="0">
                  <a:moveTo>
                    <a:pt x="951" y="0"/>
                  </a:moveTo>
                  <a:lnTo>
                    <a:pt x="951" y="0"/>
                  </a:lnTo>
                  <a:cubicBezTo>
                    <a:pt x="951" y="0"/>
                    <a:pt x="951" y="1"/>
                    <a:pt x="951" y="1"/>
                  </a:cubicBezTo>
                  <a:lnTo>
                    <a:pt x="951" y="1"/>
                  </a:lnTo>
                  <a:cubicBezTo>
                    <a:pt x="951" y="0"/>
                    <a:pt x="951" y="0"/>
                    <a:pt x="951" y="0"/>
                  </a:cubicBezTo>
                  <a:close/>
                  <a:moveTo>
                    <a:pt x="951" y="1"/>
                  </a:moveTo>
                  <a:cubicBezTo>
                    <a:pt x="950" y="12"/>
                    <a:pt x="926" y="113"/>
                    <a:pt x="509" y="361"/>
                  </a:cubicBezTo>
                  <a:cubicBezTo>
                    <a:pt x="164" y="541"/>
                    <a:pt x="0" y="934"/>
                    <a:pt x="115" y="1295"/>
                  </a:cubicBezTo>
                  <a:cubicBezTo>
                    <a:pt x="148" y="1377"/>
                    <a:pt x="164" y="1459"/>
                    <a:pt x="181" y="1541"/>
                  </a:cubicBezTo>
                  <a:cubicBezTo>
                    <a:pt x="230" y="1770"/>
                    <a:pt x="263" y="2000"/>
                    <a:pt x="263" y="2000"/>
                  </a:cubicBezTo>
                  <a:cubicBezTo>
                    <a:pt x="263" y="2000"/>
                    <a:pt x="263" y="1852"/>
                    <a:pt x="787" y="1557"/>
                  </a:cubicBezTo>
                  <a:cubicBezTo>
                    <a:pt x="804" y="1557"/>
                    <a:pt x="804" y="1541"/>
                    <a:pt x="820" y="1541"/>
                  </a:cubicBezTo>
                  <a:cubicBezTo>
                    <a:pt x="1279" y="1246"/>
                    <a:pt x="1099" y="836"/>
                    <a:pt x="1017" y="574"/>
                  </a:cubicBezTo>
                  <a:cubicBezTo>
                    <a:pt x="951" y="394"/>
                    <a:pt x="935" y="197"/>
                    <a:pt x="95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4" name="Google Shape;2864;p2"/>
            <p:cNvSpPr/>
            <p:nvPr/>
          </p:nvSpPr>
          <p:spPr>
            <a:xfrm>
              <a:off x="1757175" y="3872250"/>
              <a:ext cx="172950" cy="122050"/>
            </a:xfrm>
            <a:custGeom>
              <a:avLst/>
              <a:gdLst/>
              <a:ahLst/>
              <a:cxnLst/>
              <a:rect l="l" t="t" r="r" b="b"/>
              <a:pathLst>
                <a:path w="6918" h="4882" extrusionOk="0">
                  <a:moveTo>
                    <a:pt x="4978" y="1"/>
                  </a:moveTo>
                  <a:cubicBezTo>
                    <a:pt x="4754" y="1"/>
                    <a:pt x="4504" y="53"/>
                    <a:pt x="4230" y="175"/>
                  </a:cubicBezTo>
                  <a:cubicBezTo>
                    <a:pt x="2771" y="831"/>
                    <a:pt x="3033" y="3306"/>
                    <a:pt x="4771" y="3666"/>
                  </a:cubicBezTo>
                  <a:cubicBezTo>
                    <a:pt x="4984" y="3699"/>
                    <a:pt x="5180" y="3732"/>
                    <a:pt x="5344" y="3748"/>
                  </a:cubicBezTo>
                  <a:cubicBezTo>
                    <a:pt x="4885" y="3830"/>
                    <a:pt x="4459" y="3978"/>
                    <a:pt x="4033" y="4191"/>
                  </a:cubicBezTo>
                  <a:cubicBezTo>
                    <a:pt x="3885" y="4256"/>
                    <a:pt x="3656" y="4338"/>
                    <a:pt x="3607" y="4355"/>
                  </a:cubicBezTo>
                  <a:cubicBezTo>
                    <a:pt x="3152" y="4527"/>
                    <a:pt x="2723" y="4603"/>
                    <a:pt x="2336" y="4603"/>
                  </a:cubicBezTo>
                  <a:cubicBezTo>
                    <a:pt x="1507" y="4603"/>
                    <a:pt x="870" y="4256"/>
                    <a:pt x="591" y="3765"/>
                  </a:cubicBezTo>
                  <a:cubicBezTo>
                    <a:pt x="345" y="3355"/>
                    <a:pt x="328" y="2863"/>
                    <a:pt x="558" y="2437"/>
                  </a:cubicBezTo>
                  <a:cubicBezTo>
                    <a:pt x="558" y="2437"/>
                    <a:pt x="558" y="2421"/>
                    <a:pt x="574" y="2421"/>
                  </a:cubicBezTo>
                  <a:cubicBezTo>
                    <a:pt x="778" y="2106"/>
                    <a:pt x="1115" y="1959"/>
                    <a:pt x="1428" y="1959"/>
                  </a:cubicBezTo>
                  <a:cubicBezTo>
                    <a:pt x="1718" y="1959"/>
                    <a:pt x="1989" y="2086"/>
                    <a:pt x="2115" y="2322"/>
                  </a:cubicBezTo>
                  <a:cubicBezTo>
                    <a:pt x="2230" y="2453"/>
                    <a:pt x="2295" y="2617"/>
                    <a:pt x="2295" y="2798"/>
                  </a:cubicBezTo>
                  <a:cubicBezTo>
                    <a:pt x="2295" y="2945"/>
                    <a:pt x="2230" y="3093"/>
                    <a:pt x="2115" y="3207"/>
                  </a:cubicBezTo>
                  <a:cubicBezTo>
                    <a:pt x="2001" y="3304"/>
                    <a:pt x="1943" y="3335"/>
                    <a:pt x="1917" y="3335"/>
                  </a:cubicBezTo>
                  <a:cubicBezTo>
                    <a:pt x="1894" y="3335"/>
                    <a:pt x="1894" y="3312"/>
                    <a:pt x="1902" y="3289"/>
                  </a:cubicBezTo>
                  <a:cubicBezTo>
                    <a:pt x="2017" y="3030"/>
                    <a:pt x="1727" y="2861"/>
                    <a:pt x="1474" y="2861"/>
                  </a:cubicBezTo>
                  <a:cubicBezTo>
                    <a:pt x="1295" y="2861"/>
                    <a:pt x="1134" y="2945"/>
                    <a:pt x="1148" y="3142"/>
                  </a:cubicBezTo>
                  <a:cubicBezTo>
                    <a:pt x="1137" y="3416"/>
                    <a:pt x="1376" y="3544"/>
                    <a:pt x="1629" y="3544"/>
                  </a:cubicBezTo>
                  <a:cubicBezTo>
                    <a:pt x="1753" y="3544"/>
                    <a:pt x="1881" y="3513"/>
                    <a:pt x="1984" y="3453"/>
                  </a:cubicBezTo>
                  <a:cubicBezTo>
                    <a:pt x="2000" y="3453"/>
                    <a:pt x="2000" y="3437"/>
                    <a:pt x="2017" y="3437"/>
                  </a:cubicBezTo>
                  <a:cubicBezTo>
                    <a:pt x="2050" y="3421"/>
                    <a:pt x="2066" y="3404"/>
                    <a:pt x="2082" y="3388"/>
                  </a:cubicBezTo>
                  <a:lnTo>
                    <a:pt x="2082" y="3371"/>
                  </a:lnTo>
                  <a:cubicBezTo>
                    <a:pt x="2394" y="3076"/>
                    <a:pt x="2427" y="2617"/>
                    <a:pt x="2181" y="2290"/>
                  </a:cubicBezTo>
                  <a:cubicBezTo>
                    <a:pt x="2042" y="2013"/>
                    <a:pt x="1726" y="1861"/>
                    <a:pt x="1388" y="1861"/>
                  </a:cubicBezTo>
                  <a:cubicBezTo>
                    <a:pt x="1046" y="1861"/>
                    <a:pt x="682" y="2017"/>
                    <a:pt x="460" y="2355"/>
                  </a:cubicBezTo>
                  <a:cubicBezTo>
                    <a:pt x="1" y="2945"/>
                    <a:pt x="132" y="4125"/>
                    <a:pt x="919" y="4584"/>
                  </a:cubicBezTo>
                  <a:cubicBezTo>
                    <a:pt x="1299" y="4782"/>
                    <a:pt x="1708" y="4881"/>
                    <a:pt x="2132" y="4881"/>
                  </a:cubicBezTo>
                  <a:cubicBezTo>
                    <a:pt x="2164" y="4881"/>
                    <a:pt x="2197" y="4881"/>
                    <a:pt x="2230" y="4879"/>
                  </a:cubicBezTo>
                  <a:cubicBezTo>
                    <a:pt x="3131" y="4847"/>
                    <a:pt x="3836" y="4355"/>
                    <a:pt x="5016" y="3994"/>
                  </a:cubicBezTo>
                  <a:cubicBezTo>
                    <a:pt x="5443" y="3896"/>
                    <a:pt x="5885" y="3830"/>
                    <a:pt x="6328" y="3798"/>
                  </a:cubicBezTo>
                  <a:cubicBezTo>
                    <a:pt x="6541" y="3781"/>
                    <a:pt x="6737" y="3716"/>
                    <a:pt x="6918" y="3617"/>
                  </a:cubicBezTo>
                  <a:lnTo>
                    <a:pt x="6918" y="3617"/>
                  </a:lnTo>
                  <a:cubicBezTo>
                    <a:pt x="6918" y="3617"/>
                    <a:pt x="6795" y="3646"/>
                    <a:pt x="6639" y="3646"/>
                  </a:cubicBezTo>
                  <a:cubicBezTo>
                    <a:pt x="6483" y="3646"/>
                    <a:pt x="6295" y="3617"/>
                    <a:pt x="6164" y="3502"/>
                  </a:cubicBezTo>
                  <a:cubicBezTo>
                    <a:pt x="5902" y="3257"/>
                    <a:pt x="5902" y="3371"/>
                    <a:pt x="5623" y="3273"/>
                  </a:cubicBezTo>
                  <a:cubicBezTo>
                    <a:pt x="5459" y="3224"/>
                    <a:pt x="5344" y="3076"/>
                    <a:pt x="5344" y="2912"/>
                  </a:cubicBezTo>
                  <a:cubicBezTo>
                    <a:pt x="5148" y="3076"/>
                    <a:pt x="5115" y="3355"/>
                    <a:pt x="5262" y="3568"/>
                  </a:cubicBezTo>
                  <a:cubicBezTo>
                    <a:pt x="5262" y="3568"/>
                    <a:pt x="4541" y="3568"/>
                    <a:pt x="4377" y="3191"/>
                  </a:cubicBezTo>
                  <a:cubicBezTo>
                    <a:pt x="4197" y="2830"/>
                    <a:pt x="4410" y="2830"/>
                    <a:pt x="4541" y="2748"/>
                  </a:cubicBezTo>
                  <a:cubicBezTo>
                    <a:pt x="4689" y="2667"/>
                    <a:pt x="4738" y="2519"/>
                    <a:pt x="4590" y="2322"/>
                  </a:cubicBezTo>
                  <a:cubicBezTo>
                    <a:pt x="4426" y="2109"/>
                    <a:pt x="4459" y="1749"/>
                    <a:pt x="4721" y="1732"/>
                  </a:cubicBezTo>
                  <a:cubicBezTo>
                    <a:pt x="4638" y="1566"/>
                    <a:pt x="4474" y="1459"/>
                    <a:pt x="4296" y="1459"/>
                  </a:cubicBezTo>
                  <a:cubicBezTo>
                    <a:pt x="4263" y="1459"/>
                    <a:pt x="4230" y="1462"/>
                    <a:pt x="4197" y="1470"/>
                  </a:cubicBezTo>
                  <a:cubicBezTo>
                    <a:pt x="3754" y="1536"/>
                    <a:pt x="3754" y="2142"/>
                    <a:pt x="3754" y="2142"/>
                  </a:cubicBezTo>
                  <a:cubicBezTo>
                    <a:pt x="3754" y="2142"/>
                    <a:pt x="3459" y="1404"/>
                    <a:pt x="3935" y="1027"/>
                  </a:cubicBezTo>
                  <a:cubicBezTo>
                    <a:pt x="4125" y="881"/>
                    <a:pt x="4277" y="826"/>
                    <a:pt x="4394" y="826"/>
                  </a:cubicBezTo>
                  <a:cubicBezTo>
                    <a:pt x="4580" y="826"/>
                    <a:pt x="4681" y="963"/>
                    <a:pt x="4721" y="1093"/>
                  </a:cubicBezTo>
                  <a:cubicBezTo>
                    <a:pt x="4774" y="1278"/>
                    <a:pt x="4881" y="1432"/>
                    <a:pt x="5024" y="1432"/>
                  </a:cubicBezTo>
                  <a:cubicBezTo>
                    <a:pt x="5058" y="1432"/>
                    <a:pt x="5093" y="1423"/>
                    <a:pt x="5131" y="1404"/>
                  </a:cubicBezTo>
                  <a:cubicBezTo>
                    <a:pt x="5261" y="1340"/>
                    <a:pt x="5376" y="1247"/>
                    <a:pt x="5472" y="1247"/>
                  </a:cubicBezTo>
                  <a:cubicBezTo>
                    <a:pt x="5522" y="1247"/>
                    <a:pt x="5567" y="1272"/>
                    <a:pt x="5606" y="1339"/>
                  </a:cubicBezTo>
                  <a:cubicBezTo>
                    <a:pt x="5738" y="1585"/>
                    <a:pt x="5623" y="1896"/>
                    <a:pt x="5361" y="2011"/>
                  </a:cubicBezTo>
                  <a:cubicBezTo>
                    <a:pt x="5361" y="2011"/>
                    <a:pt x="5366" y="2011"/>
                    <a:pt x="5377" y="2011"/>
                  </a:cubicBezTo>
                  <a:cubicBezTo>
                    <a:pt x="5484" y="2011"/>
                    <a:pt x="6093" y="1984"/>
                    <a:pt x="6213" y="1372"/>
                  </a:cubicBezTo>
                  <a:cubicBezTo>
                    <a:pt x="6331" y="822"/>
                    <a:pt x="5863" y="1"/>
                    <a:pt x="49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5" name="Google Shape;2865;p2"/>
            <p:cNvSpPr/>
            <p:nvPr/>
          </p:nvSpPr>
          <p:spPr>
            <a:xfrm>
              <a:off x="1729325" y="3937675"/>
              <a:ext cx="116400" cy="82375"/>
            </a:xfrm>
            <a:custGeom>
              <a:avLst/>
              <a:gdLst/>
              <a:ahLst/>
              <a:cxnLst/>
              <a:rect l="l" t="t" r="r" b="b"/>
              <a:pathLst>
                <a:path w="4656" h="3295" extrusionOk="0">
                  <a:moveTo>
                    <a:pt x="852" y="0"/>
                  </a:moveTo>
                  <a:lnTo>
                    <a:pt x="852" y="0"/>
                  </a:lnTo>
                  <a:cubicBezTo>
                    <a:pt x="852" y="0"/>
                    <a:pt x="0" y="918"/>
                    <a:pt x="557" y="1721"/>
                  </a:cubicBezTo>
                  <a:cubicBezTo>
                    <a:pt x="885" y="2180"/>
                    <a:pt x="1393" y="2459"/>
                    <a:pt x="1951" y="2492"/>
                  </a:cubicBezTo>
                  <a:cubicBezTo>
                    <a:pt x="1885" y="2492"/>
                    <a:pt x="1492" y="2492"/>
                    <a:pt x="1311" y="2721"/>
                  </a:cubicBezTo>
                  <a:cubicBezTo>
                    <a:pt x="1180" y="2885"/>
                    <a:pt x="1131" y="3098"/>
                    <a:pt x="1164" y="3295"/>
                  </a:cubicBezTo>
                  <a:cubicBezTo>
                    <a:pt x="1218" y="3214"/>
                    <a:pt x="1316" y="3155"/>
                    <a:pt x="1422" y="3155"/>
                  </a:cubicBezTo>
                  <a:cubicBezTo>
                    <a:pt x="1445" y="3155"/>
                    <a:pt x="1468" y="3158"/>
                    <a:pt x="1492" y="3164"/>
                  </a:cubicBezTo>
                  <a:cubicBezTo>
                    <a:pt x="1600" y="3200"/>
                    <a:pt x="1767" y="3280"/>
                    <a:pt x="1959" y="3280"/>
                  </a:cubicBezTo>
                  <a:cubicBezTo>
                    <a:pt x="2116" y="3280"/>
                    <a:pt x="2289" y="3226"/>
                    <a:pt x="2459" y="3049"/>
                  </a:cubicBezTo>
                  <a:cubicBezTo>
                    <a:pt x="2819" y="2639"/>
                    <a:pt x="3327" y="2869"/>
                    <a:pt x="4655" y="2164"/>
                  </a:cubicBezTo>
                  <a:cubicBezTo>
                    <a:pt x="4655" y="2164"/>
                    <a:pt x="4655" y="2164"/>
                    <a:pt x="4655" y="2164"/>
                  </a:cubicBezTo>
                  <a:cubicBezTo>
                    <a:pt x="4631" y="2164"/>
                    <a:pt x="3922" y="2456"/>
                    <a:pt x="3121" y="2456"/>
                  </a:cubicBezTo>
                  <a:cubicBezTo>
                    <a:pt x="2658" y="2456"/>
                    <a:pt x="2164" y="2358"/>
                    <a:pt x="1754" y="2049"/>
                  </a:cubicBezTo>
                  <a:cubicBezTo>
                    <a:pt x="1115" y="1574"/>
                    <a:pt x="770" y="787"/>
                    <a:pt x="85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6" name="Google Shape;2866;p2"/>
            <p:cNvSpPr/>
            <p:nvPr/>
          </p:nvSpPr>
          <p:spPr>
            <a:xfrm>
              <a:off x="1882975" y="3751850"/>
              <a:ext cx="111075" cy="157150"/>
            </a:xfrm>
            <a:custGeom>
              <a:avLst/>
              <a:gdLst/>
              <a:ahLst/>
              <a:cxnLst/>
              <a:rect l="l" t="t" r="r" b="b"/>
              <a:pathLst>
                <a:path w="4443" h="6286" extrusionOk="0">
                  <a:moveTo>
                    <a:pt x="2649" y="1"/>
                  </a:moveTo>
                  <a:cubicBezTo>
                    <a:pt x="2148" y="1"/>
                    <a:pt x="1625" y="207"/>
                    <a:pt x="1279" y="615"/>
                  </a:cubicBezTo>
                  <a:cubicBezTo>
                    <a:pt x="1" y="2254"/>
                    <a:pt x="919" y="4270"/>
                    <a:pt x="1656" y="5122"/>
                  </a:cubicBezTo>
                  <a:cubicBezTo>
                    <a:pt x="2082" y="5630"/>
                    <a:pt x="2640" y="6040"/>
                    <a:pt x="3263" y="6286"/>
                  </a:cubicBezTo>
                  <a:cubicBezTo>
                    <a:pt x="2689" y="6024"/>
                    <a:pt x="2181" y="5630"/>
                    <a:pt x="1787" y="5139"/>
                  </a:cubicBezTo>
                  <a:cubicBezTo>
                    <a:pt x="1509" y="4745"/>
                    <a:pt x="1296" y="4319"/>
                    <a:pt x="1181" y="3860"/>
                  </a:cubicBezTo>
                  <a:cubicBezTo>
                    <a:pt x="1017" y="3319"/>
                    <a:pt x="968" y="2762"/>
                    <a:pt x="1017" y="2221"/>
                  </a:cubicBezTo>
                  <a:cubicBezTo>
                    <a:pt x="1148" y="746"/>
                    <a:pt x="1968" y="205"/>
                    <a:pt x="2722" y="172"/>
                  </a:cubicBezTo>
                  <a:cubicBezTo>
                    <a:pt x="3066" y="172"/>
                    <a:pt x="3410" y="320"/>
                    <a:pt x="3656" y="565"/>
                  </a:cubicBezTo>
                  <a:cubicBezTo>
                    <a:pt x="4295" y="1106"/>
                    <a:pt x="3935" y="2057"/>
                    <a:pt x="3394" y="2270"/>
                  </a:cubicBezTo>
                  <a:cubicBezTo>
                    <a:pt x="3271" y="2340"/>
                    <a:pt x="3134" y="2373"/>
                    <a:pt x="2998" y="2373"/>
                  </a:cubicBezTo>
                  <a:cubicBezTo>
                    <a:pt x="2880" y="2373"/>
                    <a:pt x="2763" y="2349"/>
                    <a:pt x="2656" y="2303"/>
                  </a:cubicBezTo>
                  <a:cubicBezTo>
                    <a:pt x="2476" y="2205"/>
                    <a:pt x="2361" y="2041"/>
                    <a:pt x="2345" y="1844"/>
                  </a:cubicBezTo>
                  <a:cubicBezTo>
                    <a:pt x="2345" y="1746"/>
                    <a:pt x="2371" y="1724"/>
                    <a:pt x="2420" y="1724"/>
                  </a:cubicBezTo>
                  <a:cubicBezTo>
                    <a:pt x="2463" y="1724"/>
                    <a:pt x="2524" y="1740"/>
                    <a:pt x="2600" y="1740"/>
                  </a:cubicBezTo>
                  <a:cubicBezTo>
                    <a:pt x="2659" y="1740"/>
                    <a:pt x="2727" y="1731"/>
                    <a:pt x="2804" y="1696"/>
                  </a:cubicBezTo>
                  <a:cubicBezTo>
                    <a:pt x="3017" y="1582"/>
                    <a:pt x="3050" y="1303"/>
                    <a:pt x="2886" y="1139"/>
                  </a:cubicBezTo>
                  <a:cubicBezTo>
                    <a:pt x="2817" y="1065"/>
                    <a:pt x="2718" y="1025"/>
                    <a:pt x="2614" y="1025"/>
                  </a:cubicBezTo>
                  <a:cubicBezTo>
                    <a:pt x="2418" y="1025"/>
                    <a:pt x="2207" y="1168"/>
                    <a:pt x="2164" y="1500"/>
                  </a:cubicBezTo>
                  <a:cubicBezTo>
                    <a:pt x="2132" y="1746"/>
                    <a:pt x="2214" y="1975"/>
                    <a:pt x="2394" y="2155"/>
                  </a:cubicBezTo>
                  <a:lnTo>
                    <a:pt x="2443" y="2221"/>
                  </a:lnTo>
                  <a:lnTo>
                    <a:pt x="2509" y="2270"/>
                  </a:lnTo>
                  <a:lnTo>
                    <a:pt x="2558" y="2303"/>
                  </a:lnTo>
                  <a:lnTo>
                    <a:pt x="2591" y="2319"/>
                  </a:lnTo>
                  <a:lnTo>
                    <a:pt x="2640" y="2352"/>
                  </a:lnTo>
                  <a:cubicBezTo>
                    <a:pt x="2763" y="2418"/>
                    <a:pt x="2898" y="2450"/>
                    <a:pt x="3033" y="2450"/>
                  </a:cubicBezTo>
                  <a:cubicBezTo>
                    <a:pt x="3168" y="2450"/>
                    <a:pt x="3304" y="2418"/>
                    <a:pt x="3427" y="2352"/>
                  </a:cubicBezTo>
                  <a:cubicBezTo>
                    <a:pt x="4017" y="2139"/>
                    <a:pt x="4443" y="1090"/>
                    <a:pt x="3754" y="451"/>
                  </a:cubicBezTo>
                  <a:cubicBezTo>
                    <a:pt x="3483" y="150"/>
                    <a:pt x="3074" y="1"/>
                    <a:pt x="26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7" name="Google Shape;2867;p2"/>
            <p:cNvSpPr/>
            <p:nvPr/>
          </p:nvSpPr>
          <p:spPr>
            <a:xfrm>
              <a:off x="1248225" y="4079275"/>
              <a:ext cx="37725" cy="191575"/>
            </a:xfrm>
            <a:custGeom>
              <a:avLst/>
              <a:gdLst/>
              <a:ahLst/>
              <a:cxnLst/>
              <a:rect l="l" t="t" r="r" b="b"/>
              <a:pathLst>
                <a:path w="1509" h="7663" extrusionOk="0">
                  <a:moveTo>
                    <a:pt x="884" y="0"/>
                  </a:moveTo>
                  <a:cubicBezTo>
                    <a:pt x="563" y="0"/>
                    <a:pt x="328" y="368"/>
                    <a:pt x="328" y="368"/>
                  </a:cubicBezTo>
                  <a:cubicBezTo>
                    <a:pt x="50" y="778"/>
                    <a:pt x="1" y="1286"/>
                    <a:pt x="33" y="1860"/>
                  </a:cubicBezTo>
                  <a:cubicBezTo>
                    <a:pt x="99" y="2827"/>
                    <a:pt x="460" y="3974"/>
                    <a:pt x="558" y="5171"/>
                  </a:cubicBezTo>
                  <a:cubicBezTo>
                    <a:pt x="705" y="7056"/>
                    <a:pt x="50" y="7662"/>
                    <a:pt x="50" y="7662"/>
                  </a:cubicBezTo>
                  <a:cubicBezTo>
                    <a:pt x="738" y="7122"/>
                    <a:pt x="902" y="5351"/>
                    <a:pt x="771" y="3991"/>
                  </a:cubicBezTo>
                  <a:cubicBezTo>
                    <a:pt x="689" y="3286"/>
                    <a:pt x="673" y="2565"/>
                    <a:pt x="722" y="1844"/>
                  </a:cubicBezTo>
                  <a:cubicBezTo>
                    <a:pt x="755" y="1483"/>
                    <a:pt x="820" y="1204"/>
                    <a:pt x="919" y="1090"/>
                  </a:cubicBezTo>
                  <a:cubicBezTo>
                    <a:pt x="1181" y="827"/>
                    <a:pt x="1509" y="270"/>
                    <a:pt x="1099" y="57"/>
                  </a:cubicBezTo>
                  <a:cubicBezTo>
                    <a:pt x="1024" y="17"/>
                    <a:pt x="952" y="0"/>
                    <a:pt x="88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8" name="Google Shape;2868;p2"/>
            <p:cNvSpPr/>
            <p:nvPr/>
          </p:nvSpPr>
          <p:spPr>
            <a:xfrm>
              <a:off x="1192100" y="4054075"/>
              <a:ext cx="212275" cy="254475"/>
            </a:xfrm>
            <a:custGeom>
              <a:avLst/>
              <a:gdLst/>
              <a:ahLst/>
              <a:cxnLst/>
              <a:rect l="l" t="t" r="r" b="b"/>
              <a:pathLst>
                <a:path w="8491" h="10179" extrusionOk="0">
                  <a:moveTo>
                    <a:pt x="6265" y="1"/>
                  </a:moveTo>
                  <a:cubicBezTo>
                    <a:pt x="6069" y="1"/>
                    <a:pt x="5869" y="21"/>
                    <a:pt x="5671" y="65"/>
                  </a:cubicBezTo>
                  <a:cubicBezTo>
                    <a:pt x="4491" y="327"/>
                    <a:pt x="3737" y="1573"/>
                    <a:pt x="3491" y="2835"/>
                  </a:cubicBezTo>
                  <a:lnTo>
                    <a:pt x="3491" y="2868"/>
                  </a:lnTo>
                  <a:cubicBezTo>
                    <a:pt x="3262" y="4163"/>
                    <a:pt x="3508" y="5376"/>
                    <a:pt x="3459" y="6474"/>
                  </a:cubicBezTo>
                  <a:cubicBezTo>
                    <a:pt x="3508" y="7474"/>
                    <a:pt x="3147" y="8441"/>
                    <a:pt x="2442" y="9129"/>
                  </a:cubicBezTo>
                  <a:cubicBezTo>
                    <a:pt x="1770" y="9752"/>
                    <a:pt x="918" y="10113"/>
                    <a:pt x="0" y="10178"/>
                  </a:cubicBezTo>
                  <a:cubicBezTo>
                    <a:pt x="918" y="10146"/>
                    <a:pt x="1803" y="9801"/>
                    <a:pt x="2508" y="9195"/>
                  </a:cubicBezTo>
                  <a:cubicBezTo>
                    <a:pt x="3245" y="8490"/>
                    <a:pt x="3639" y="7507"/>
                    <a:pt x="3590" y="6490"/>
                  </a:cubicBezTo>
                  <a:cubicBezTo>
                    <a:pt x="3672" y="5359"/>
                    <a:pt x="3426" y="4130"/>
                    <a:pt x="3672" y="2868"/>
                  </a:cubicBezTo>
                  <a:cubicBezTo>
                    <a:pt x="3901" y="1639"/>
                    <a:pt x="4606" y="475"/>
                    <a:pt x="5704" y="213"/>
                  </a:cubicBezTo>
                  <a:cubicBezTo>
                    <a:pt x="5835" y="180"/>
                    <a:pt x="5966" y="163"/>
                    <a:pt x="6098" y="147"/>
                  </a:cubicBezTo>
                  <a:cubicBezTo>
                    <a:pt x="6122" y="146"/>
                    <a:pt x="6147" y="146"/>
                    <a:pt x="6172" y="146"/>
                  </a:cubicBezTo>
                  <a:cubicBezTo>
                    <a:pt x="6589" y="146"/>
                    <a:pt x="7003" y="276"/>
                    <a:pt x="7343" y="524"/>
                  </a:cubicBezTo>
                  <a:cubicBezTo>
                    <a:pt x="8048" y="1098"/>
                    <a:pt x="7950" y="2327"/>
                    <a:pt x="7540" y="2720"/>
                  </a:cubicBezTo>
                  <a:cubicBezTo>
                    <a:pt x="7474" y="2770"/>
                    <a:pt x="7392" y="2835"/>
                    <a:pt x="7311" y="2868"/>
                  </a:cubicBezTo>
                  <a:cubicBezTo>
                    <a:pt x="7196" y="2933"/>
                    <a:pt x="7065" y="2966"/>
                    <a:pt x="6934" y="2966"/>
                  </a:cubicBezTo>
                  <a:cubicBezTo>
                    <a:pt x="6802" y="2966"/>
                    <a:pt x="6671" y="2933"/>
                    <a:pt x="6557" y="2868"/>
                  </a:cubicBezTo>
                  <a:cubicBezTo>
                    <a:pt x="6475" y="2819"/>
                    <a:pt x="6409" y="2753"/>
                    <a:pt x="6376" y="2671"/>
                  </a:cubicBezTo>
                  <a:lnTo>
                    <a:pt x="6376" y="2671"/>
                  </a:lnTo>
                  <a:cubicBezTo>
                    <a:pt x="6376" y="2671"/>
                    <a:pt x="6400" y="2674"/>
                    <a:pt x="6437" y="2674"/>
                  </a:cubicBezTo>
                  <a:cubicBezTo>
                    <a:pt x="6563" y="2674"/>
                    <a:pt x="6845" y="2645"/>
                    <a:pt x="6934" y="2393"/>
                  </a:cubicBezTo>
                  <a:cubicBezTo>
                    <a:pt x="7065" y="2081"/>
                    <a:pt x="6868" y="1737"/>
                    <a:pt x="6540" y="1671"/>
                  </a:cubicBezTo>
                  <a:cubicBezTo>
                    <a:pt x="6484" y="1655"/>
                    <a:pt x="6429" y="1648"/>
                    <a:pt x="6376" y="1648"/>
                  </a:cubicBezTo>
                  <a:cubicBezTo>
                    <a:pt x="5990" y="1648"/>
                    <a:pt x="5691" y="2039"/>
                    <a:pt x="5835" y="2442"/>
                  </a:cubicBezTo>
                  <a:cubicBezTo>
                    <a:pt x="5884" y="2606"/>
                    <a:pt x="5999" y="2770"/>
                    <a:pt x="6163" y="2868"/>
                  </a:cubicBezTo>
                  <a:cubicBezTo>
                    <a:pt x="6407" y="3028"/>
                    <a:pt x="6686" y="3106"/>
                    <a:pt x="6964" y="3106"/>
                  </a:cubicBezTo>
                  <a:cubicBezTo>
                    <a:pt x="7227" y="3106"/>
                    <a:pt x="7489" y="3036"/>
                    <a:pt x="7720" y="2901"/>
                  </a:cubicBezTo>
                  <a:cubicBezTo>
                    <a:pt x="7737" y="2884"/>
                    <a:pt x="7753" y="2884"/>
                    <a:pt x="7769" y="2868"/>
                  </a:cubicBezTo>
                  <a:cubicBezTo>
                    <a:pt x="8294" y="2475"/>
                    <a:pt x="8491" y="1786"/>
                    <a:pt x="8245" y="1180"/>
                  </a:cubicBezTo>
                  <a:cubicBezTo>
                    <a:pt x="8016" y="451"/>
                    <a:pt x="7176" y="1"/>
                    <a:pt x="626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9" name="Google Shape;2869;p2"/>
            <p:cNvSpPr/>
            <p:nvPr/>
          </p:nvSpPr>
          <p:spPr>
            <a:xfrm>
              <a:off x="1297800" y="4089775"/>
              <a:ext cx="58225" cy="52575"/>
            </a:xfrm>
            <a:custGeom>
              <a:avLst/>
              <a:gdLst/>
              <a:ahLst/>
              <a:cxnLst/>
              <a:rect l="l" t="t" r="r" b="b"/>
              <a:pathLst>
                <a:path w="2329" h="2103" extrusionOk="0">
                  <a:moveTo>
                    <a:pt x="540" y="1"/>
                  </a:moveTo>
                  <a:cubicBezTo>
                    <a:pt x="468" y="1"/>
                    <a:pt x="392" y="10"/>
                    <a:pt x="312" y="30"/>
                  </a:cubicBezTo>
                  <a:cubicBezTo>
                    <a:pt x="427" y="96"/>
                    <a:pt x="460" y="260"/>
                    <a:pt x="362" y="374"/>
                  </a:cubicBezTo>
                  <a:cubicBezTo>
                    <a:pt x="247" y="555"/>
                    <a:pt x="1" y="997"/>
                    <a:pt x="132" y="1440"/>
                  </a:cubicBezTo>
                  <a:cubicBezTo>
                    <a:pt x="165" y="1587"/>
                    <a:pt x="263" y="1735"/>
                    <a:pt x="378" y="1850"/>
                  </a:cubicBezTo>
                  <a:cubicBezTo>
                    <a:pt x="566" y="2037"/>
                    <a:pt x="825" y="2102"/>
                    <a:pt x="1095" y="2102"/>
                  </a:cubicBezTo>
                  <a:cubicBezTo>
                    <a:pt x="1627" y="2102"/>
                    <a:pt x="2198" y="1849"/>
                    <a:pt x="2329" y="1784"/>
                  </a:cubicBezTo>
                  <a:lnTo>
                    <a:pt x="2329" y="1784"/>
                  </a:lnTo>
                  <a:cubicBezTo>
                    <a:pt x="2329" y="1784"/>
                    <a:pt x="2296" y="1788"/>
                    <a:pt x="2242" y="1788"/>
                  </a:cubicBezTo>
                  <a:cubicBezTo>
                    <a:pt x="2076" y="1788"/>
                    <a:pt x="1708" y="1750"/>
                    <a:pt x="1509" y="1440"/>
                  </a:cubicBezTo>
                  <a:cubicBezTo>
                    <a:pt x="1443" y="1325"/>
                    <a:pt x="1411" y="1210"/>
                    <a:pt x="1394" y="1096"/>
                  </a:cubicBezTo>
                  <a:cubicBezTo>
                    <a:pt x="1309" y="401"/>
                    <a:pt x="1003" y="1"/>
                    <a:pt x="54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0" name="Google Shape;2870;p2"/>
            <p:cNvSpPr/>
            <p:nvPr/>
          </p:nvSpPr>
          <p:spPr>
            <a:xfrm>
              <a:off x="1383050" y="4054775"/>
              <a:ext cx="74200" cy="48800"/>
            </a:xfrm>
            <a:custGeom>
              <a:avLst/>
              <a:gdLst/>
              <a:ahLst/>
              <a:cxnLst/>
              <a:rect l="l" t="t" r="r" b="b"/>
              <a:pathLst>
                <a:path w="2968" h="1952" extrusionOk="0">
                  <a:moveTo>
                    <a:pt x="928" y="0"/>
                  </a:moveTo>
                  <a:cubicBezTo>
                    <a:pt x="661" y="0"/>
                    <a:pt x="354" y="26"/>
                    <a:pt x="0" y="86"/>
                  </a:cubicBezTo>
                  <a:cubicBezTo>
                    <a:pt x="410" y="135"/>
                    <a:pt x="771" y="414"/>
                    <a:pt x="918" y="791"/>
                  </a:cubicBezTo>
                  <a:cubicBezTo>
                    <a:pt x="1137" y="1306"/>
                    <a:pt x="1497" y="1952"/>
                    <a:pt x="2253" y="1952"/>
                  </a:cubicBezTo>
                  <a:cubicBezTo>
                    <a:pt x="2460" y="1952"/>
                    <a:pt x="2696" y="1904"/>
                    <a:pt x="2967" y="1791"/>
                  </a:cubicBezTo>
                  <a:cubicBezTo>
                    <a:pt x="2787" y="1725"/>
                    <a:pt x="2672" y="1561"/>
                    <a:pt x="2672" y="1365"/>
                  </a:cubicBezTo>
                  <a:cubicBezTo>
                    <a:pt x="2672" y="1081"/>
                    <a:pt x="2635" y="0"/>
                    <a:pt x="92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1" name="Google Shape;2871;p2"/>
            <p:cNvSpPr/>
            <p:nvPr/>
          </p:nvSpPr>
          <p:spPr>
            <a:xfrm>
              <a:off x="1449850" y="4054100"/>
              <a:ext cx="36075" cy="28550"/>
            </a:xfrm>
            <a:custGeom>
              <a:avLst/>
              <a:gdLst/>
              <a:ahLst/>
              <a:cxnLst/>
              <a:rect l="l" t="t" r="r" b="b"/>
              <a:pathLst>
                <a:path w="1443" h="1142" extrusionOk="0">
                  <a:moveTo>
                    <a:pt x="968" y="0"/>
                  </a:moveTo>
                  <a:cubicBezTo>
                    <a:pt x="791" y="0"/>
                    <a:pt x="636" y="133"/>
                    <a:pt x="623" y="326"/>
                  </a:cubicBezTo>
                  <a:cubicBezTo>
                    <a:pt x="623" y="489"/>
                    <a:pt x="756" y="595"/>
                    <a:pt x="897" y="595"/>
                  </a:cubicBezTo>
                  <a:cubicBezTo>
                    <a:pt x="955" y="595"/>
                    <a:pt x="1013" y="577"/>
                    <a:pt x="1066" y="539"/>
                  </a:cubicBezTo>
                  <a:cubicBezTo>
                    <a:pt x="1066" y="539"/>
                    <a:pt x="1180" y="359"/>
                    <a:pt x="1066" y="294"/>
                  </a:cubicBezTo>
                  <a:cubicBezTo>
                    <a:pt x="1037" y="277"/>
                    <a:pt x="1010" y="270"/>
                    <a:pt x="987" y="270"/>
                  </a:cubicBezTo>
                  <a:cubicBezTo>
                    <a:pt x="916" y="270"/>
                    <a:pt x="873" y="334"/>
                    <a:pt x="885" y="408"/>
                  </a:cubicBezTo>
                  <a:cubicBezTo>
                    <a:pt x="896" y="440"/>
                    <a:pt x="880" y="455"/>
                    <a:pt x="856" y="455"/>
                  </a:cubicBezTo>
                  <a:cubicBezTo>
                    <a:pt x="805" y="455"/>
                    <a:pt x="716" y="393"/>
                    <a:pt x="738" y="294"/>
                  </a:cubicBezTo>
                  <a:cubicBezTo>
                    <a:pt x="750" y="162"/>
                    <a:pt x="857" y="74"/>
                    <a:pt x="978" y="74"/>
                  </a:cubicBezTo>
                  <a:cubicBezTo>
                    <a:pt x="1023" y="74"/>
                    <a:pt x="1070" y="86"/>
                    <a:pt x="1115" y="113"/>
                  </a:cubicBezTo>
                  <a:cubicBezTo>
                    <a:pt x="1377" y="277"/>
                    <a:pt x="1295" y="851"/>
                    <a:pt x="721" y="900"/>
                  </a:cubicBezTo>
                  <a:cubicBezTo>
                    <a:pt x="707" y="901"/>
                    <a:pt x="693" y="902"/>
                    <a:pt x="680" y="902"/>
                  </a:cubicBezTo>
                  <a:cubicBezTo>
                    <a:pt x="319" y="902"/>
                    <a:pt x="0" y="507"/>
                    <a:pt x="0" y="507"/>
                  </a:cubicBezTo>
                  <a:lnTo>
                    <a:pt x="0" y="507"/>
                  </a:lnTo>
                  <a:cubicBezTo>
                    <a:pt x="0" y="703"/>
                    <a:pt x="82" y="884"/>
                    <a:pt x="213" y="1015"/>
                  </a:cubicBezTo>
                  <a:cubicBezTo>
                    <a:pt x="338" y="1098"/>
                    <a:pt x="482" y="1141"/>
                    <a:pt x="625" y="1141"/>
                  </a:cubicBezTo>
                  <a:cubicBezTo>
                    <a:pt x="708" y="1141"/>
                    <a:pt x="791" y="1127"/>
                    <a:pt x="869" y="1097"/>
                  </a:cubicBezTo>
                  <a:cubicBezTo>
                    <a:pt x="1082" y="1031"/>
                    <a:pt x="1262" y="867"/>
                    <a:pt x="1344" y="671"/>
                  </a:cubicBezTo>
                  <a:cubicBezTo>
                    <a:pt x="1443" y="425"/>
                    <a:pt x="1344" y="146"/>
                    <a:pt x="1115" y="31"/>
                  </a:cubicBezTo>
                  <a:cubicBezTo>
                    <a:pt x="1066" y="10"/>
                    <a:pt x="1016" y="0"/>
                    <a:pt x="9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2" name="Google Shape;2872;p2"/>
            <p:cNvSpPr/>
            <p:nvPr/>
          </p:nvSpPr>
          <p:spPr>
            <a:xfrm>
              <a:off x="945800" y="4076475"/>
              <a:ext cx="68875" cy="268950"/>
            </a:xfrm>
            <a:custGeom>
              <a:avLst/>
              <a:gdLst/>
              <a:ahLst/>
              <a:cxnLst/>
              <a:rect l="l" t="t" r="r" b="b"/>
              <a:pathLst>
                <a:path w="2755" h="10758" extrusionOk="0">
                  <a:moveTo>
                    <a:pt x="1447" y="1"/>
                  </a:moveTo>
                  <a:cubicBezTo>
                    <a:pt x="1116" y="1"/>
                    <a:pt x="776" y="124"/>
                    <a:pt x="509" y="415"/>
                  </a:cubicBezTo>
                  <a:cubicBezTo>
                    <a:pt x="165" y="857"/>
                    <a:pt x="1" y="1415"/>
                    <a:pt x="34" y="1972"/>
                  </a:cubicBezTo>
                  <a:cubicBezTo>
                    <a:pt x="50" y="2496"/>
                    <a:pt x="148" y="3021"/>
                    <a:pt x="345" y="3513"/>
                  </a:cubicBezTo>
                  <a:cubicBezTo>
                    <a:pt x="1181" y="5562"/>
                    <a:pt x="2066" y="7512"/>
                    <a:pt x="1525" y="8955"/>
                  </a:cubicBezTo>
                  <a:cubicBezTo>
                    <a:pt x="1267" y="9696"/>
                    <a:pt x="772" y="10310"/>
                    <a:pt x="117" y="10735"/>
                  </a:cubicBezTo>
                  <a:lnTo>
                    <a:pt x="117" y="10735"/>
                  </a:lnTo>
                  <a:cubicBezTo>
                    <a:pt x="306" y="10623"/>
                    <a:pt x="1109" y="10194"/>
                    <a:pt x="1607" y="8987"/>
                  </a:cubicBezTo>
                  <a:cubicBezTo>
                    <a:pt x="2214" y="7512"/>
                    <a:pt x="1345" y="5463"/>
                    <a:pt x="509" y="3447"/>
                  </a:cubicBezTo>
                  <a:cubicBezTo>
                    <a:pt x="329" y="2972"/>
                    <a:pt x="230" y="2464"/>
                    <a:pt x="198" y="1956"/>
                  </a:cubicBezTo>
                  <a:cubicBezTo>
                    <a:pt x="165" y="1447"/>
                    <a:pt x="312" y="939"/>
                    <a:pt x="607" y="513"/>
                  </a:cubicBezTo>
                  <a:cubicBezTo>
                    <a:pt x="847" y="243"/>
                    <a:pt x="1164" y="127"/>
                    <a:pt x="1474" y="127"/>
                  </a:cubicBezTo>
                  <a:cubicBezTo>
                    <a:pt x="1993" y="127"/>
                    <a:pt x="2492" y="451"/>
                    <a:pt x="2574" y="923"/>
                  </a:cubicBezTo>
                  <a:cubicBezTo>
                    <a:pt x="2682" y="1447"/>
                    <a:pt x="2267" y="1928"/>
                    <a:pt x="1754" y="1928"/>
                  </a:cubicBezTo>
                  <a:cubicBezTo>
                    <a:pt x="1722" y="1928"/>
                    <a:pt x="1689" y="1927"/>
                    <a:pt x="1656" y="1923"/>
                  </a:cubicBezTo>
                  <a:lnTo>
                    <a:pt x="1640" y="1923"/>
                  </a:lnTo>
                  <a:cubicBezTo>
                    <a:pt x="1624" y="1923"/>
                    <a:pt x="1607" y="1923"/>
                    <a:pt x="1591" y="1906"/>
                  </a:cubicBezTo>
                  <a:cubicBezTo>
                    <a:pt x="1509" y="1890"/>
                    <a:pt x="1443" y="1841"/>
                    <a:pt x="1410" y="1775"/>
                  </a:cubicBezTo>
                  <a:cubicBezTo>
                    <a:pt x="1410" y="1775"/>
                    <a:pt x="1378" y="1710"/>
                    <a:pt x="1410" y="1660"/>
                  </a:cubicBezTo>
                  <a:cubicBezTo>
                    <a:pt x="1443" y="1628"/>
                    <a:pt x="1804" y="1660"/>
                    <a:pt x="1820" y="1333"/>
                  </a:cubicBezTo>
                  <a:cubicBezTo>
                    <a:pt x="1831" y="1081"/>
                    <a:pt x="1627" y="917"/>
                    <a:pt x="1418" y="917"/>
                  </a:cubicBezTo>
                  <a:cubicBezTo>
                    <a:pt x="1301" y="917"/>
                    <a:pt x="1182" y="969"/>
                    <a:pt x="1099" y="1087"/>
                  </a:cubicBezTo>
                  <a:cubicBezTo>
                    <a:pt x="902" y="1349"/>
                    <a:pt x="1165" y="1939"/>
                    <a:pt x="1689" y="1972"/>
                  </a:cubicBezTo>
                  <a:lnTo>
                    <a:pt x="1853" y="1972"/>
                  </a:lnTo>
                  <a:cubicBezTo>
                    <a:pt x="2378" y="1923"/>
                    <a:pt x="2755" y="1431"/>
                    <a:pt x="2656" y="906"/>
                  </a:cubicBezTo>
                  <a:cubicBezTo>
                    <a:pt x="2583" y="384"/>
                    <a:pt x="2029" y="1"/>
                    <a:pt x="1447" y="1"/>
                  </a:cubicBezTo>
                  <a:close/>
                  <a:moveTo>
                    <a:pt x="117" y="10735"/>
                  </a:moveTo>
                  <a:cubicBezTo>
                    <a:pt x="101" y="10745"/>
                    <a:pt x="89" y="10752"/>
                    <a:pt x="83" y="10758"/>
                  </a:cubicBezTo>
                  <a:cubicBezTo>
                    <a:pt x="94" y="10750"/>
                    <a:pt x="106" y="10743"/>
                    <a:pt x="117" y="10735"/>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3" name="Google Shape;2873;p2"/>
            <p:cNvSpPr/>
            <p:nvPr/>
          </p:nvSpPr>
          <p:spPr>
            <a:xfrm>
              <a:off x="965875" y="3830425"/>
              <a:ext cx="61275" cy="136775"/>
            </a:xfrm>
            <a:custGeom>
              <a:avLst/>
              <a:gdLst/>
              <a:ahLst/>
              <a:cxnLst/>
              <a:rect l="l" t="t" r="r" b="b"/>
              <a:pathLst>
                <a:path w="2451" h="5471" extrusionOk="0">
                  <a:moveTo>
                    <a:pt x="1443" y="0"/>
                  </a:moveTo>
                  <a:cubicBezTo>
                    <a:pt x="1413" y="0"/>
                    <a:pt x="1386" y="5"/>
                    <a:pt x="1361" y="12"/>
                  </a:cubicBezTo>
                  <a:cubicBezTo>
                    <a:pt x="1034" y="127"/>
                    <a:pt x="968" y="389"/>
                    <a:pt x="1132" y="750"/>
                  </a:cubicBezTo>
                  <a:cubicBezTo>
                    <a:pt x="1280" y="1110"/>
                    <a:pt x="1788" y="1160"/>
                    <a:pt x="1657" y="2815"/>
                  </a:cubicBezTo>
                  <a:cubicBezTo>
                    <a:pt x="1525" y="4471"/>
                    <a:pt x="1" y="5471"/>
                    <a:pt x="1" y="5471"/>
                  </a:cubicBezTo>
                  <a:cubicBezTo>
                    <a:pt x="263" y="5421"/>
                    <a:pt x="1837" y="4471"/>
                    <a:pt x="2148" y="2438"/>
                  </a:cubicBezTo>
                  <a:cubicBezTo>
                    <a:pt x="2450" y="565"/>
                    <a:pt x="1792" y="0"/>
                    <a:pt x="144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4" name="Google Shape;2874;p2"/>
            <p:cNvSpPr/>
            <p:nvPr/>
          </p:nvSpPr>
          <p:spPr>
            <a:xfrm>
              <a:off x="921625" y="3793525"/>
              <a:ext cx="132400" cy="177375"/>
            </a:xfrm>
            <a:custGeom>
              <a:avLst/>
              <a:gdLst/>
              <a:ahLst/>
              <a:cxnLst/>
              <a:rect l="l" t="t" r="r" b="b"/>
              <a:pathLst>
                <a:path w="5296" h="7095" extrusionOk="0">
                  <a:moveTo>
                    <a:pt x="1680" y="1"/>
                  </a:moveTo>
                  <a:cubicBezTo>
                    <a:pt x="1291" y="1"/>
                    <a:pt x="856" y="88"/>
                    <a:pt x="476" y="374"/>
                  </a:cubicBezTo>
                  <a:cubicBezTo>
                    <a:pt x="165" y="652"/>
                    <a:pt x="1" y="1062"/>
                    <a:pt x="50" y="1472"/>
                  </a:cubicBezTo>
                  <a:cubicBezTo>
                    <a:pt x="107" y="1988"/>
                    <a:pt x="642" y="2417"/>
                    <a:pt x="1258" y="2417"/>
                  </a:cubicBezTo>
                  <a:cubicBezTo>
                    <a:pt x="1346" y="2417"/>
                    <a:pt x="1435" y="2408"/>
                    <a:pt x="1525" y="2390"/>
                  </a:cubicBezTo>
                  <a:cubicBezTo>
                    <a:pt x="1623" y="2357"/>
                    <a:pt x="1738" y="2324"/>
                    <a:pt x="1820" y="2275"/>
                  </a:cubicBezTo>
                  <a:lnTo>
                    <a:pt x="1837" y="2275"/>
                  </a:lnTo>
                  <a:lnTo>
                    <a:pt x="1869" y="2259"/>
                  </a:lnTo>
                  <a:cubicBezTo>
                    <a:pt x="2164" y="2095"/>
                    <a:pt x="2328" y="1767"/>
                    <a:pt x="2263" y="1439"/>
                  </a:cubicBezTo>
                  <a:cubicBezTo>
                    <a:pt x="2213" y="1102"/>
                    <a:pt x="1925" y="879"/>
                    <a:pt x="1617" y="879"/>
                  </a:cubicBezTo>
                  <a:cubicBezTo>
                    <a:pt x="1520" y="879"/>
                    <a:pt x="1422" y="901"/>
                    <a:pt x="1328" y="947"/>
                  </a:cubicBezTo>
                  <a:cubicBezTo>
                    <a:pt x="968" y="1144"/>
                    <a:pt x="1066" y="1701"/>
                    <a:pt x="1476" y="1750"/>
                  </a:cubicBezTo>
                  <a:cubicBezTo>
                    <a:pt x="1507" y="1758"/>
                    <a:pt x="1537" y="1762"/>
                    <a:pt x="1567" y="1762"/>
                  </a:cubicBezTo>
                  <a:cubicBezTo>
                    <a:pt x="1792" y="1762"/>
                    <a:pt x="1978" y="1556"/>
                    <a:pt x="1935" y="1324"/>
                  </a:cubicBezTo>
                  <a:cubicBezTo>
                    <a:pt x="1928" y="1285"/>
                    <a:pt x="1955" y="1251"/>
                    <a:pt x="1993" y="1251"/>
                  </a:cubicBezTo>
                  <a:cubicBezTo>
                    <a:pt x="2049" y="1251"/>
                    <a:pt x="2128" y="1330"/>
                    <a:pt x="2148" y="1587"/>
                  </a:cubicBezTo>
                  <a:cubicBezTo>
                    <a:pt x="2164" y="1701"/>
                    <a:pt x="2132" y="1832"/>
                    <a:pt x="2082" y="1947"/>
                  </a:cubicBezTo>
                  <a:cubicBezTo>
                    <a:pt x="1935" y="2168"/>
                    <a:pt x="1695" y="2296"/>
                    <a:pt x="1434" y="2296"/>
                  </a:cubicBezTo>
                  <a:cubicBezTo>
                    <a:pt x="1405" y="2296"/>
                    <a:pt x="1375" y="2295"/>
                    <a:pt x="1345" y="2291"/>
                  </a:cubicBezTo>
                  <a:cubicBezTo>
                    <a:pt x="1334" y="2292"/>
                    <a:pt x="1324" y="2292"/>
                    <a:pt x="1314" y="2292"/>
                  </a:cubicBezTo>
                  <a:cubicBezTo>
                    <a:pt x="625" y="2292"/>
                    <a:pt x="142" y="1233"/>
                    <a:pt x="788" y="603"/>
                  </a:cubicBezTo>
                  <a:cubicBezTo>
                    <a:pt x="1061" y="308"/>
                    <a:pt x="1454" y="179"/>
                    <a:pt x="1874" y="179"/>
                  </a:cubicBezTo>
                  <a:cubicBezTo>
                    <a:pt x="2386" y="179"/>
                    <a:pt x="2938" y="370"/>
                    <a:pt x="3361" y="685"/>
                  </a:cubicBezTo>
                  <a:cubicBezTo>
                    <a:pt x="5098" y="1947"/>
                    <a:pt x="4836" y="4242"/>
                    <a:pt x="4328" y="5389"/>
                  </a:cubicBezTo>
                  <a:cubicBezTo>
                    <a:pt x="4067" y="6074"/>
                    <a:pt x="3611" y="6662"/>
                    <a:pt x="3025" y="7088"/>
                  </a:cubicBezTo>
                  <a:lnTo>
                    <a:pt x="3025" y="7088"/>
                  </a:lnTo>
                  <a:cubicBezTo>
                    <a:pt x="3115" y="7032"/>
                    <a:pt x="3862" y="6596"/>
                    <a:pt x="4410" y="5439"/>
                  </a:cubicBezTo>
                  <a:cubicBezTo>
                    <a:pt x="4951" y="4291"/>
                    <a:pt x="5295" y="1898"/>
                    <a:pt x="3459" y="538"/>
                  </a:cubicBezTo>
                  <a:cubicBezTo>
                    <a:pt x="3115" y="292"/>
                    <a:pt x="2705" y="128"/>
                    <a:pt x="2263" y="62"/>
                  </a:cubicBezTo>
                  <a:cubicBezTo>
                    <a:pt x="2094" y="27"/>
                    <a:pt x="1894" y="1"/>
                    <a:pt x="1680" y="1"/>
                  </a:cubicBezTo>
                  <a:close/>
                  <a:moveTo>
                    <a:pt x="3025" y="7088"/>
                  </a:moveTo>
                  <a:cubicBezTo>
                    <a:pt x="3019" y="7092"/>
                    <a:pt x="3016" y="7094"/>
                    <a:pt x="3017" y="7094"/>
                  </a:cubicBezTo>
                  <a:cubicBezTo>
                    <a:pt x="3020" y="7092"/>
                    <a:pt x="3023" y="7090"/>
                    <a:pt x="3025" y="7088"/>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5" name="Google Shape;2875;p2"/>
            <p:cNvSpPr/>
            <p:nvPr/>
          </p:nvSpPr>
          <p:spPr>
            <a:xfrm>
              <a:off x="951950" y="3655325"/>
              <a:ext cx="130350" cy="205325"/>
            </a:xfrm>
            <a:custGeom>
              <a:avLst/>
              <a:gdLst/>
              <a:ahLst/>
              <a:cxnLst/>
              <a:rect l="l" t="t" r="r" b="b"/>
              <a:pathLst>
                <a:path w="5214" h="8213" extrusionOk="0">
                  <a:moveTo>
                    <a:pt x="1083" y="1"/>
                  </a:moveTo>
                  <a:lnTo>
                    <a:pt x="1083" y="1"/>
                  </a:lnTo>
                  <a:cubicBezTo>
                    <a:pt x="1" y="2853"/>
                    <a:pt x="1279" y="4377"/>
                    <a:pt x="2525" y="5623"/>
                  </a:cubicBezTo>
                  <a:cubicBezTo>
                    <a:pt x="3787" y="6852"/>
                    <a:pt x="3738" y="8213"/>
                    <a:pt x="3738" y="8213"/>
                  </a:cubicBezTo>
                  <a:cubicBezTo>
                    <a:pt x="4656" y="7278"/>
                    <a:pt x="3590" y="5590"/>
                    <a:pt x="4459" y="4246"/>
                  </a:cubicBezTo>
                  <a:cubicBezTo>
                    <a:pt x="5213" y="3099"/>
                    <a:pt x="4246" y="2574"/>
                    <a:pt x="4246" y="2574"/>
                  </a:cubicBezTo>
                  <a:cubicBezTo>
                    <a:pt x="3836" y="3164"/>
                    <a:pt x="3377" y="3000"/>
                    <a:pt x="3000" y="3738"/>
                  </a:cubicBezTo>
                  <a:cubicBezTo>
                    <a:pt x="2640" y="4476"/>
                    <a:pt x="3263" y="5803"/>
                    <a:pt x="3263" y="5803"/>
                  </a:cubicBezTo>
                  <a:cubicBezTo>
                    <a:pt x="2066" y="4935"/>
                    <a:pt x="2295" y="4164"/>
                    <a:pt x="2640" y="3754"/>
                  </a:cubicBezTo>
                  <a:cubicBezTo>
                    <a:pt x="2984" y="3361"/>
                    <a:pt x="2509" y="3017"/>
                    <a:pt x="2525" y="2787"/>
                  </a:cubicBezTo>
                  <a:cubicBezTo>
                    <a:pt x="2541" y="2640"/>
                    <a:pt x="2574" y="2509"/>
                    <a:pt x="2640" y="2378"/>
                  </a:cubicBezTo>
                  <a:cubicBezTo>
                    <a:pt x="2640" y="2378"/>
                    <a:pt x="2560" y="2323"/>
                    <a:pt x="2418" y="2323"/>
                  </a:cubicBezTo>
                  <a:cubicBezTo>
                    <a:pt x="2302" y="2323"/>
                    <a:pt x="2143" y="2359"/>
                    <a:pt x="1951" y="2492"/>
                  </a:cubicBezTo>
                  <a:cubicBezTo>
                    <a:pt x="1214" y="2984"/>
                    <a:pt x="1525" y="4082"/>
                    <a:pt x="1525" y="4082"/>
                  </a:cubicBezTo>
                  <a:cubicBezTo>
                    <a:pt x="1001" y="3345"/>
                    <a:pt x="1164" y="2591"/>
                    <a:pt x="1771" y="2066"/>
                  </a:cubicBezTo>
                  <a:cubicBezTo>
                    <a:pt x="2361" y="1542"/>
                    <a:pt x="1787" y="1066"/>
                    <a:pt x="1394" y="853"/>
                  </a:cubicBezTo>
                  <a:cubicBezTo>
                    <a:pt x="1017" y="624"/>
                    <a:pt x="1083" y="1"/>
                    <a:pt x="10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6" name="Google Shape;2876;p2"/>
            <p:cNvSpPr/>
            <p:nvPr/>
          </p:nvSpPr>
          <p:spPr>
            <a:xfrm>
              <a:off x="891725" y="3629925"/>
              <a:ext cx="75825" cy="113125"/>
            </a:xfrm>
            <a:custGeom>
              <a:avLst/>
              <a:gdLst/>
              <a:ahLst/>
              <a:cxnLst/>
              <a:rect l="l" t="t" r="r" b="b"/>
              <a:pathLst>
                <a:path w="3033" h="4525" extrusionOk="0">
                  <a:moveTo>
                    <a:pt x="459" y="1"/>
                  </a:moveTo>
                  <a:cubicBezTo>
                    <a:pt x="459" y="17"/>
                    <a:pt x="0" y="2017"/>
                    <a:pt x="3033" y="4525"/>
                  </a:cubicBezTo>
                  <a:cubicBezTo>
                    <a:pt x="3033" y="4525"/>
                    <a:pt x="2459" y="3852"/>
                    <a:pt x="2721" y="3098"/>
                  </a:cubicBezTo>
                  <a:cubicBezTo>
                    <a:pt x="2983" y="2344"/>
                    <a:pt x="2688" y="2066"/>
                    <a:pt x="2442" y="1820"/>
                  </a:cubicBezTo>
                  <a:cubicBezTo>
                    <a:pt x="2295" y="1656"/>
                    <a:pt x="2295" y="1427"/>
                    <a:pt x="2426" y="1263"/>
                  </a:cubicBezTo>
                  <a:cubicBezTo>
                    <a:pt x="2426" y="1263"/>
                    <a:pt x="2381" y="1253"/>
                    <a:pt x="2318" y="1253"/>
                  </a:cubicBezTo>
                  <a:cubicBezTo>
                    <a:pt x="2153" y="1253"/>
                    <a:pt x="1863" y="1321"/>
                    <a:pt x="1934" y="1820"/>
                  </a:cubicBezTo>
                  <a:cubicBezTo>
                    <a:pt x="2033" y="2508"/>
                    <a:pt x="2082" y="2623"/>
                    <a:pt x="1852" y="2640"/>
                  </a:cubicBezTo>
                  <a:cubicBezTo>
                    <a:pt x="1847" y="2640"/>
                    <a:pt x="1843" y="2640"/>
                    <a:pt x="1838" y="2640"/>
                  </a:cubicBezTo>
                  <a:cubicBezTo>
                    <a:pt x="1642" y="2640"/>
                    <a:pt x="1706" y="2307"/>
                    <a:pt x="1754" y="2115"/>
                  </a:cubicBezTo>
                  <a:cubicBezTo>
                    <a:pt x="1820" y="1935"/>
                    <a:pt x="2065" y="1099"/>
                    <a:pt x="1410" y="820"/>
                  </a:cubicBezTo>
                  <a:cubicBezTo>
                    <a:pt x="754" y="541"/>
                    <a:pt x="492" y="279"/>
                    <a:pt x="45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7" name="Google Shape;2877;p2"/>
            <p:cNvSpPr/>
            <p:nvPr/>
          </p:nvSpPr>
          <p:spPr>
            <a:xfrm>
              <a:off x="1028175" y="3844650"/>
              <a:ext cx="89775" cy="106575"/>
            </a:xfrm>
            <a:custGeom>
              <a:avLst/>
              <a:gdLst/>
              <a:ahLst/>
              <a:cxnLst/>
              <a:rect l="l" t="t" r="r" b="b"/>
              <a:pathLst>
                <a:path w="3591" h="4263" extrusionOk="0">
                  <a:moveTo>
                    <a:pt x="1722" y="1"/>
                  </a:moveTo>
                  <a:lnTo>
                    <a:pt x="1722" y="1"/>
                  </a:lnTo>
                  <a:cubicBezTo>
                    <a:pt x="771" y="492"/>
                    <a:pt x="1050" y="1181"/>
                    <a:pt x="951" y="2476"/>
                  </a:cubicBezTo>
                  <a:cubicBezTo>
                    <a:pt x="853" y="3754"/>
                    <a:pt x="0" y="4262"/>
                    <a:pt x="0" y="4262"/>
                  </a:cubicBezTo>
                  <a:cubicBezTo>
                    <a:pt x="3590" y="2426"/>
                    <a:pt x="2279" y="755"/>
                    <a:pt x="1935" y="509"/>
                  </a:cubicBezTo>
                  <a:cubicBezTo>
                    <a:pt x="1590" y="263"/>
                    <a:pt x="1722" y="1"/>
                    <a:pt x="172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8" name="Google Shape;2878;p2"/>
            <p:cNvSpPr/>
            <p:nvPr/>
          </p:nvSpPr>
          <p:spPr>
            <a:xfrm>
              <a:off x="1030225" y="3910450"/>
              <a:ext cx="196725" cy="145050"/>
            </a:xfrm>
            <a:custGeom>
              <a:avLst/>
              <a:gdLst/>
              <a:ahLst/>
              <a:cxnLst/>
              <a:rect l="l" t="t" r="r" b="b"/>
              <a:pathLst>
                <a:path w="7869" h="5802" extrusionOk="0">
                  <a:moveTo>
                    <a:pt x="3218" y="1"/>
                  </a:moveTo>
                  <a:cubicBezTo>
                    <a:pt x="2834" y="1"/>
                    <a:pt x="2412" y="335"/>
                    <a:pt x="2017" y="958"/>
                  </a:cubicBezTo>
                  <a:cubicBezTo>
                    <a:pt x="1459" y="1794"/>
                    <a:pt x="0" y="1925"/>
                    <a:pt x="0" y="1925"/>
                  </a:cubicBezTo>
                  <a:cubicBezTo>
                    <a:pt x="2377" y="1974"/>
                    <a:pt x="3016" y="2597"/>
                    <a:pt x="3656" y="3351"/>
                  </a:cubicBezTo>
                  <a:cubicBezTo>
                    <a:pt x="4295" y="4105"/>
                    <a:pt x="4475" y="5335"/>
                    <a:pt x="6000" y="5712"/>
                  </a:cubicBezTo>
                  <a:cubicBezTo>
                    <a:pt x="6253" y="5775"/>
                    <a:pt x="6474" y="5801"/>
                    <a:pt x="6666" y="5801"/>
                  </a:cubicBezTo>
                  <a:cubicBezTo>
                    <a:pt x="7619" y="5801"/>
                    <a:pt x="7868" y="5154"/>
                    <a:pt x="7868" y="5154"/>
                  </a:cubicBezTo>
                  <a:lnTo>
                    <a:pt x="7868" y="5154"/>
                  </a:lnTo>
                  <a:cubicBezTo>
                    <a:pt x="7782" y="5212"/>
                    <a:pt x="7702" y="5241"/>
                    <a:pt x="7631" y="5241"/>
                  </a:cubicBezTo>
                  <a:cubicBezTo>
                    <a:pt x="7380" y="5241"/>
                    <a:pt x="7236" y="4876"/>
                    <a:pt x="7262" y="4122"/>
                  </a:cubicBezTo>
                  <a:cubicBezTo>
                    <a:pt x="7278" y="3155"/>
                    <a:pt x="6393" y="2876"/>
                    <a:pt x="5278" y="2712"/>
                  </a:cubicBezTo>
                  <a:cubicBezTo>
                    <a:pt x="4164" y="2532"/>
                    <a:pt x="3230" y="2466"/>
                    <a:pt x="3131" y="2089"/>
                  </a:cubicBezTo>
                  <a:cubicBezTo>
                    <a:pt x="3016" y="1729"/>
                    <a:pt x="3508" y="1581"/>
                    <a:pt x="4180" y="1384"/>
                  </a:cubicBezTo>
                  <a:cubicBezTo>
                    <a:pt x="4869" y="1171"/>
                    <a:pt x="4557" y="548"/>
                    <a:pt x="4557" y="548"/>
                  </a:cubicBezTo>
                  <a:lnTo>
                    <a:pt x="4557" y="548"/>
                  </a:lnTo>
                  <a:cubicBezTo>
                    <a:pt x="4506" y="589"/>
                    <a:pt x="4454" y="607"/>
                    <a:pt x="4399" y="607"/>
                  </a:cubicBezTo>
                  <a:cubicBezTo>
                    <a:pt x="4212" y="607"/>
                    <a:pt x="3991" y="393"/>
                    <a:pt x="3623" y="139"/>
                  </a:cubicBezTo>
                  <a:cubicBezTo>
                    <a:pt x="3495" y="46"/>
                    <a:pt x="3359" y="1"/>
                    <a:pt x="321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9" name="Google Shape;2879;p2"/>
            <p:cNvSpPr/>
            <p:nvPr/>
          </p:nvSpPr>
          <p:spPr>
            <a:xfrm>
              <a:off x="934750" y="3969575"/>
              <a:ext cx="192200" cy="157025"/>
            </a:xfrm>
            <a:custGeom>
              <a:avLst/>
              <a:gdLst/>
              <a:ahLst/>
              <a:cxnLst/>
              <a:rect l="l" t="t" r="r" b="b"/>
              <a:pathLst>
                <a:path w="7688" h="6281" extrusionOk="0">
                  <a:moveTo>
                    <a:pt x="4322" y="0"/>
                  </a:moveTo>
                  <a:cubicBezTo>
                    <a:pt x="2726" y="0"/>
                    <a:pt x="1374" y="1109"/>
                    <a:pt x="672" y="2527"/>
                  </a:cubicBezTo>
                  <a:cubicBezTo>
                    <a:pt x="164" y="3625"/>
                    <a:pt x="0" y="4871"/>
                    <a:pt x="246" y="6051"/>
                  </a:cubicBezTo>
                  <a:lnTo>
                    <a:pt x="246" y="6084"/>
                  </a:lnTo>
                  <a:lnTo>
                    <a:pt x="263" y="6232"/>
                  </a:lnTo>
                  <a:lnTo>
                    <a:pt x="279" y="6281"/>
                  </a:lnTo>
                  <a:lnTo>
                    <a:pt x="279" y="6232"/>
                  </a:lnTo>
                  <a:cubicBezTo>
                    <a:pt x="263" y="6084"/>
                    <a:pt x="246" y="5936"/>
                    <a:pt x="246" y="5773"/>
                  </a:cubicBezTo>
                  <a:cubicBezTo>
                    <a:pt x="246" y="4904"/>
                    <a:pt x="426" y="4052"/>
                    <a:pt x="754" y="3248"/>
                  </a:cubicBezTo>
                  <a:cubicBezTo>
                    <a:pt x="1148" y="2248"/>
                    <a:pt x="1885" y="1429"/>
                    <a:pt x="2820" y="904"/>
                  </a:cubicBezTo>
                  <a:cubicBezTo>
                    <a:pt x="3368" y="590"/>
                    <a:pt x="4084" y="339"/>
                    <a:pt x="4791" y="339"/>
                  </a:cubicBezTo>
                  <a:cubicBezTo>
                    <a:pt x="5374" y="339"/>
                    <a:pt x="5952" y="509"/>
                    <a:pt x="6426" y="954"/>
                  </a:cubicBezTo>
                  <a:cubicBezTo>
                    <a:pt x="7491" y="1871"/>
                    <a:pt x="7147" y="3789"/>
                    <a:pt x="5950" y="4084"/>
                  </a:cubicBezTo>
                  <a:cubicBezTo>
                    <a:pt x="5816" y="4120"/>
                    <a:pt x="5676" y="4137"/>
                    <a:pt x="5538" y="4137"/>
                  </a:cubicBezTo>
                  <a:cubicBezTo>
                    <a:pt x="5103" y="4137"/>
                    <a:pt x="4679" y="3965"/>
                    <a:pt x="4442" y="3642"/>
                  </a:cubicBezTo>
                  <a:cubicBezTo>
                    <a:pt x="4164" y="3232"/>
                    <a:pt x="4147" y="2691"/>
                    <a:pt x="4410" y="2281"/>
                  </a:cubicBezTo>
                  <a:cubicBezTo>
                    <a:pt x="4599" y="2003"/>
                    <a:pt x="4910" y="1845"/>
                    <a:pt x="5229" y="1845"/>
                  </a:cubicBezTo>
                  <a:cubicBezTo>
                    <a:pt x="5378" y="1845"/>
                    <a:pt x="5530" y="1880"/>
                    <a:pt x="5672" y="1953"/>
                  </a:cubicBezTo>
                  <a:cubicBezTo>
                    <a:pt x="5852" y="2035"/>
                    <a:pt x="5967" y="2216"/>
                    <a:pt x="5967" y="2412"/>
                  </a:cubicBezTo>
                  <a:cubicBezTo>
                    <a:pt x="5967" y="2412"/>
                    <a:pt x="5952" y="2545"/>
                    <a:pt x="5867" y="2545"/>
                  </a:cubicBezTo>
                  <a:cubicBezTo>
                    <a:pt x="5862" y="2545"/>
                    <a:pt x="5857" y="2544"/>
                    <a:pt x="5852" y="2544"/>
                  </a:cubicBezTo>
                  <a:cubicBezTo>
                    <a:pt x="5770" y="2544"/>
                    <a:pt x="5786" y="2380"/>
                    <a:pt x="5524" y="2314"/>
                  </a:cubicBezTo>
                  <a:cubicBezTo>
                    <a:pt x="5495" y="2307"/>
                    <a:pt x="5465" y="2304"/>
                    <a:pt x="5437" y="2304"/>
                  </a:cubicBezTo>
                  <a:cubicBezTo>
                    <a:pt x="5180" y="2304"/>
                    <a:pt x="4975" y="2557"/>
                    <a:pt x="5049" y="2822"/>
                  </a:cubicBezTo>
                  <a:cubicBezTo>
                    <a:pt x="5080" y="2989"/>
                    <a:pt x="5316" y="3122"/>
                    <a:pt x="5559" y="3122"/>
                  </a:cubicBezTo>
                  <a:cubicBezTo>
                    <a:pt x="5699" y="3122"/>
                    <a:pt x="5842" y="3078"/>
                    <a:pt x="5950" y="2970"/>
                  </a:cubicBezTo>
                  <a:cubicBezTo>
                    <a:pt x="6016" y="2904"/>
                    <a:pt x="6065" y="2822"/>
                    <a:pt x="6081" y="2724"/>
                  </a:cubicBezTo>
                  <a:cubicBezTo>
                    <a:pt x="6180" y="2412"/>
                    <a:pt x="6049" y="2068"/>
                    <a:pt x="5770" y="1904"/>
                  </a:cubicBezTo>
                  <a:cubicBezTo>
                    <a:pt x="5602" y="1806"/>
                    <a:pt x="5417" y="1759"/>
                    <a:pt x="5232" y="1759"/>
                  </a:cubicBezTo>
                  <a:cubicBezTo>
                    <a:pt x="4892" y="1759"/>
                    <a:pt x="4556" y="1918"/>
                    <a:pt x="4344" y="2216"/>
                  </a:cubicBezTo>
                  <a:cubicBezTo>
                    <a:pt x="4033" y="2658"/>
                    <a:pt x="4033" y="3248"/>
                    <a:pt x="4344" y="3691"/>
                  </a:cubicBezTo>
                  <a:cubicBezTo>
                    <a:pt x="4613" y="4062"/>
                    <a:pt x="5082" y="4263"/>
                    <a:pt x="5571" y="4263"/>
                  </a:cubicBezTo>
                  <a:cubicBezTo>
                    <a:pt x="5708" y="4263"/>
                    <a:pt x="5847" y="4248"/>
                    <a:pt x="5983" y="4215"/>
                  </a:cubicBezTo>
                  <a:cubicBezTo>
                    <a:pt x="7344" y="3888"/>
                    <a:pt x="7688" y="1806"/>
                    <a:pt x="6557" y="806"/>
                  </a:cubicBezTo>
                  <a:cubicBezTo>
                    <a:pt x="6409" y="675"/>
                    <a:pt x="6245" y="560"/>
                    <a:pt x="6081" y="462"/>
                  </a:cubicBezTo>
                  <a:cubicBezTo>
                    <a:pt x="5590" y="167"/>
                    <a:pt x="5032" y="19"/>
                    <a:pt x="4459" y="3"/>
                  </a:cubicBezTo>
                  <a:cubicBezTo>
                    <a:pt x="4413" y="1"/>
                    <a:pt x="4367" y="0"/>
                    <a:pt x="43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0" name="Google Shape;2880;p2"/>
            <p:cNvSpPr/>
            <p:nvPr/>
          </p:nvSpPr>
          <p:spPr>
            <a:xfrm>
              <a:off x="944575" y="4017725"/>
              <a:ext cx="76025" cy="81825"/>
            </a:xfrm>
            <a:custGeom>
              <a:avLst/>
              <a:gdLst/>
              <a:ahLst/>
              <a:cxnLst/>
              <a:rect l="l" t="t" r="r" b="b"/>
              <a:pathLst>
                <a:path w="3041" h="3273" extrusionOk="0">
                  <a:moveTo>
                    <a:pt x="2307" y="1"/>
                  </a:moveTo>
                  <a:cubicBezTo>
                    <a:pt x="2110" y="1"/>
                    <a:pt x="1861" y="69"/>
                    <a:pt x="1574" y="241"/>
                  </a:cubicBezTo>
                  <a:cubicBezTo>
                    <a:pt x="312" y="1011"/>
                    <a:pt x="1" y="3273"/>
                    <a:pt x="1" y="3273"/>
                  </a:cubicBezTo>
                  <a:cubicBezTo>
                    <a:pt x="1" y="3273"/>
                    <a:pt x="689" y="1175"/>
                    <a:pt x="1951" y="962"/>
                  </a:cubicBezTo>
                  <a:cubicBezTo>
                    <a:pt x="3040" y="784"/>
                    <a:pt x="2975" y="1"/>
                    <a:pt x="230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1" name="Google Shape;2881;p2"/>
            <p:cNvSpPr/>
            <p:nvPr/>
          </p:nvSpPr>
          <p:spPr>
            <a:xfrm>
              <a:off x="1042525" y="4011425"/>
              <a:ext cx="130325" cy="112975"/>
            </a:xfrm>
            <a:custGeom>
              <a:avLst/>
              <a:gdLst/>
              <a:ahLst/>
              <a:cxnLst/>
              <a:rect l="l" t="t" r="r" b="b"/>
              <a:pathLst>
                <a:path w="5213" h="4519" extrusionOk="0">
                  <a:moveTo>
                    <a:pt x="3033" y="1"/>
                  </a:moveTo>
                  <a:lnTo>
                    <a:pt x="3033" y="1"/>
                  </a:lnTo>
                  <a:cubicBezTo>
                    <a:pt x="3033" y="1"/>
                    <a:pt x="3344" y="706"/>
                    <a:pt x="3016" y="1771"/>
                  </a:cubicBezTo>
                  <a:cubicBezTo>
                    <a:pt x="2672" y="2853"/>
                    <a:pt x="1836" y="3066"/>
                    <a:pt x="1197" y="3131"/>
                  </a:cubicBezTo>
                  <a:cubicBezTo>
                    <a:pt x="574" y="3197"/>
                    <a:pt x="131" y="3476"/>
                    <a:pt x="0" y="4344"/>
                  </a:cubicBezTo>
                  <a:cubicBezTo>
                    <a:pt x="138" y="4246"/>
                    <a:pt x="306" y="4195"/>
                    <a:pt x="479" y="4195"/>
                  </a:cubicBezTo>
                  <a:cubicBezTo>
                    <a:pt x="593" y="4195"/>
                    <a:pt x="709" y="4217"/>
                    <a:pt x="820" y="4262"/>
                  </a:cubicBezTo>
                  <a:cubicBezTo>
                    <a:pt x="1055" y="4380"/>
                    <a:pt x="1446" y="4518"/>
                    <a:pt x="1840" y="4518"/>
                  </a:cubicBezTo>
                  <a:cubicBezTo>
                    <a:pt x="2159" y="4518"/>
                    <a:pt x="2479" y="4428"/>
                    <a:pt x="2721" y="4164"/>
                  </a:cubicBezTo>
                  <a:cubicBezTo>
                    <a:pt x="3262" y="3574"/>
                    <a:pt x="3164" y="2968"/>
                    <a:pt x="3131" y="2673"/>
                  </a:cubicBezTo>
                  <a:cubicBezTo>
                    <a:pt x="3115" y="2398"/>
                    <a:pt x="3067" y="1853"/>
                    <a:pt x="3332" y="1853"/>
                  </a:cubicBezTo>
                  <a:cubicBezTo>
                    <a:pt x="3336" y="1853"/>
                    <a:pt x="3340" y="1853"/>
                    <a:pt x="3344" y="1853"/>
                  </a:cubicBezTo>
                  <a:cubicBezTo>
                    <a:pt x="3344" y="1853"/>
                    <a:pt x="3347" y="1852"/>
                    <a:pt x="3353" y="1852"/>
                  </a:cubicBezTo>
                  <a:cubicBezTo>
                    <a:pt x="3396" y="1852"/>
                    <a:pt x="3573" y="1878"/>
                    <a:pt x="3573" y="2296"/>
                  </a:cubicBezTo>
                  <a:cubicBezTo>
                    <a:pt x="3557" y="2754"/>
                    <a:pt x="3541" y="3050"/>
                    <a:pt x="4164" y="3230"/>
                  </a:cubicBezTo>
                  <a:cubicBezTo>
                    <a:pt x="4491" y="3328"/>
                    <a:pt x="4819" y="3492"/>
                    <a:pt x="5081" y="3722"/>
                  </a:cubicBezTo>
                  <a:cubicBezTo>
                    <a:pt x="4967" y="3508"/>
                    <a:pt x="4934" y="3263"/>
                    <a:pt x="5000" y="3033"/>
                  </a:cubicBezTo>
                  <a:cubicBezTo>
                    <a:pt x="5131" y="2705"/>
                    <a:pt x="5213" y="2099"/>
                    <a:pt x="4639" y="1705"/>
                  </a:cubicBezTo>
                  <a:cubicBezTo>
                    <a:pt x="4082" y="1312"/>
                    <a:pt x="3524" y="1066"/>
                    <a:pt x="3393" y="673"/>
                  </a:cubicBezTo>
                  <a:cubicBezTo>
                    <a:pt x="3311" y="443"/>
                    <a:pt x="3196" y="214"/>
                    <a:pt x="30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2" name="Google Shape;2882;p2"/>
            <p:cNvSpPr/>
            <p:nvPr/>
          </p:nvSpPr>
          <p:spPr>
            <a:xfrm>
              <a:off x="1120375" y="4087250"/>
              <a:ext cx="32000" cy="50000"/>
            </a:xfrm>
            <a:custGeom>
              <a:avLst/>
              <a:gdLst/>
              <a:ahLst/>
              <a:cxnLst/>
              <a:rect l="l" t="t" r="r" b="b"/>
              <a:pathLst>
                <a:path w="1280" h="2000" extrusionOk="0">
                  <a:moveTo>
                    <a:pt x="328" y="0"/>
                  </a:moveTo>
                  <a:cubicBezTo>
                    <a:pt x="328" y="0"/>
                    <a:pt x="328" y="0"/>
                    <a:pt x="328" y="1"/>
                  </a:cubicBezTo>
                  <a:lnTo>
                    <a:pt x="328" y="1"/>
                  </a:lnTo>
                  <a:cubicBezTo>
                    <a:pt x="328" y="1"/>
                    <a:pt x="328" y="0"/>
                    <a:pt x="328" y="0"/>
                  </a:cubicBezTo>
                  <a:close/>
                  <a:moveTo>
                    <a:pt x="328" y="1"/>
                  </a:moveTo>
                  <a:cubicBezTo>
                    <a:pt x="345" y="197"/>
                    <a:pt x="328" y="394"/>
                    <a:pt x="279" y="574"/>
                  </a:cubicBezTo>
                  <a:cubicBezTo>
                    <a:pt x="181" y="836"/>
                    <a:pt x="1" y="1246"/>
                    <a:pt x="459" y="1541"/>
                  </a:cubicBezTo>
                  <a:cubicBezTo>
                    <a:pt x="476" y="1541"/>
                    <a:pt x="476" y="1557"/>
                    <a:pt x="492" y="1557"/>
                  </a:cubicBezTo>
                  <a:cubicBezTo>
                    <a:pt x="1017" y="1852"/>
                    <a:pt x="1017" y="2000"/>
                    <a:pt x="1017" y="2000"/>
                  </a:cubicBezTo>
                  <a:cubicBezTo>
                    <a:pt x="1017" y="2000"/>
                    <a:pt x="1050" y="1770"/>
                    <a:pt x="1099" y="1541"/>
                  </a:cubicBezTo>
                  <a:cubicBezTo>
                    <a:pt x="1115" y="1459"/>
                    <a:pt x="1148" y="1377"/>
                    <a:pt x="1164" y="1295"/>
                  </a:cubicBezTo>
                  <a:cubicBezTo>
                    <a:pt x="1279" y="934"/>
                    <a:pt x="1115" y="541"/>
                    <a:pt x="771" y="361"/>
                  </a:cubicBezTo>
                  <a:cubicBezTo>
                    <a:pt x="353" y="113"/>
                    <a:pt x="330" y="12"/>
                    <a:pt x="32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3" name="Google Shape;2883;p2"/>
            <p:cNvSpPr/>
            <p:nvPr/>
          </p:nvSpPr>
          <p:spPr>
            <a:xfrm>
              <a:off x="1121600" y="3871850"/>
              <a:ext cx="172950" cy="122025"/>
            </a:xfrm>
            <a:custGeom>
              <a:avLst/>
              <a:gdLst/>
              <a:ahLst/>
              <a:cxnLst/>
              <a:rect l="l" t="t" r="r" b="b"/>
              <a:pathLst>
                <a:path w="6918" h="4881" extrusionOk="0">
                  <a:moveTo>
                    <a:pt x="1925" y="0"/>
                  </a:moveTo>
                  <a:cubicBezTo>
                    <a:pt x="1039" y="0"/>
                    <a:pt x="571" y="822"/>
                    <a:pt x="689" y="1371"/>
                  </a:cubicBezTo>
                  <a:cubicBezTo>
                    <a:pt x="824" y="1984"/>
                    <a:pt x="1434" y="2011"/>
                    <a:pt x="1542" y="2011"/>
                  </a:cubicBezTo>
                  <a:cubicBezTo>
                    <a:pt x="1552" y="2011"/>
                    <a:pt x="1558" y="2010"/>
                    <a:pt x="1558" y="2010"/>
                  </a:cubicBezTo>
                  <a:cubicBezTo>
                    <a:pt x="1296" y="1896"/>
                    <a:pt x="1164" y="1584"/>
                    <a:pt x="1296" y="1338"/>
                  </a:cubicBezTo>
                  <a:cubicBezTo>
                    <a:pt x="1340" y="1266"/>
                    <a:pt x="1387" y="1239"/>
                    <a:pt x="1437" y="1239"/>
                  </a:cubicBezTo>
                  <a:cubicBezTo>
                    <a:pt x="1533" y="1239"/>
                    <a:pt x="1641" y="1339"/>
                    <a:pt x="1771" y="1404"/>
                  </a:cubicBezTo>
                  <a:cubicBezTo>
                    <a:pt x="1814" y="1427"/>
                    <a:pt x="1855" y="1438"/>
                    <a:pt x="1893" y="1438"/>
                  </a:cubicBezTo>
                  <a:cubicBezTo>
                    <a:pt x="2040" y="1438"/>
                    <a:pt x="2142" y="1279"/>
                    <a:pt x="2181" y="1109"/>
                  </a:cubicBezTo>
                  <a:cubicBezTo>
                    <a:pt x="2221" y="968"/>
                    <a:pt x="2330" y="827"/>
                    <a:pt x="2518" y="827"/>
                  </a:cubicBezTo>
                  <a:cubicBezTo>
                    <a:pt x="2636" y="827"/>
                    <a:pt x="2785" y="882"/>
                    <a:pt x="2968" y="1027"/>
                  </a:cubicBezTo>
                  <a:cubicBezTo>
                    <a:pt x="3459" y="1404"/>
                    <a:pt x="3148" y="2142"/>
                    <a:pt x="3148" y="2142"/>
                  </a:cubicBezTo>
                  <a:cubicBezTo>
                    <a:pt x="3148" y="2142"/>
                    <a:pt x="3148" y="1535"/>
                    <a:pt x="2722" y="1470"/>
                  </a:cubicBezTo>
                  <a:cubicBezTo>
                    <a:pt x="2681" y="1457"/>
                    <a:pt x="2639" y="1451"/>
                    <a:pt x="2597" y="1451"/>
                  </a:cubicBezTo>
                  <a:cubicBezTo>
                    <a:pt x="2420" y="1451"/>
                    <a:pt x="2244" y="1556"/>
                    <a:pt x="2164" y="1715"/>
                  </a:cubicBezTo>
                  <a:cubicBezTo>
                    <a:pt x="2427" y="1715"/>
                    <a:pt x="2459" y="2092"/>
                    <a:pt x="2312" y="2306"/>
                  </a:cubicBezTo>
                  <a:cubicBezTo>
                    <a:pt x="2148" y="2502"/>
                    <a:pt x="2197" y="2650"/>
                    <a:pt x="2345" y="2732"/>
                  </a:cubicBezTo>
                  <a:cubicBezTo>
                    <a:pt x="2476" y="2814"/>
                    <a:pt x="2689" y="2814"/>
                    <a:pt x="2525" y="3191"/>
                  </a:cubicBezTo>
                  <a:cubicBezTo>
                    <a:pt x="2345" y="3551"/>
                    <a:pt x="1640" y="3584"/>
                    <a:pt x="1640" y="3584"/>
                  </a:cubicBezTo>
                  <a:cubicBezTo>
                    <a:pt x="1787" y="3371"/>
                    <a:pt x="1755" y="3076"/>
                    <a:pt x="1558" y="2912"/>
                  </a:cubicBezTo>
                  <a:cubicBezTo>
                    <a:pt x="1558" y="3076"/>
                    <a:pt x="1443" y="3223"/>
                    <a:pt x="1296" y="3273"/>
                  </a:cubicBezTo>
                  <a:cubicBezTo>
                    <a:pt x="1001" y="3371"/>
                    <a:pt x="1017" y="3273"/>
                    <a:pt x="755" y="3502"/>
                  </a:cubicBezTo>
                  <a:cubicBezTo>
                    <a:pt x="624" y="3617"/>
                    <a:pt x="435" y="3646"/>
                    <a:pt x="279" y="3646"/>
                  </a:cubicBezTo>
                  <a:cubicBezTo>
                    <a:pt x="124" y="3646"/>
                    <a:pt x="1" y="3617"/>
                    <a:pt x="1" y="3617"/>
                  </a:cubicBezTo>
                  <a:lnTo>
                    <a:pt x="1" y="3617"/>
                  </a:lnTo>
                  <a:cubicBezTo>
                    <a:pt x="181" y="3715"/>
                    <a:pt x="378" y="3781"/>
                    <a:pt x="574" y="3797"/>
                  </a:cubicBezTo>
                  <a:cubicBezTo>
                    <a:pt x="1017" y="3830"/>
                    <a:pt x="1460" y="3895"/>
                    <a:pt x="1886" y="3994"/>
                  </a:cubicBezTo>
                  <a:cubicBezTo>
                    <a:pt x="3066" y="4354"/>
                    <a:pt x="3787" y="4846"/>
                    <a:pt x="4689" y="4879"/>
                  </a:cubicBezTo>
                  <a:cubicBezTo>
                    <a:pt x="4720" y="4880"/>
                    <a:pt x="4752" y="4881"/>
                    <a:pt x="4784" y="4881"/>
                  </a:cubicBezTo>
                  <a:cubicBezTo>
                    <a:pt x="5196" y="4881"/>
                    <a:pt x="5618" y="4782"/>
                    <a:pt x="5984" y="4584"/>
                  </a:cubicBezTo>
                  <a:cubicBezTo>
                    <a:pt x="6770" y="4109"/>
                    <a:pt x="6918" y="2945"/>
                    <a:pt x="6459" y="2355"/>
                  </a:cubicBezTo>
                  <a:cubicBezTo>
                    <a:pt x="6228" y="2016"/>
                    <a:pt x="5864" y="1861"/>
                    <a:pt x="5524" y="1861"/>
                  </a:cubicBezTo>
                  <a:cubicBezTo>
                    <a:pt x="5188" y="1861"/>
                    <a:pt x="4876" y="2012"/>
                    <a:pt x="4738" y="2289"/>
                  </a:cubicBezTo>
                  <a:cubicBezTo>
                    <a:pt x="4492" y="2617"/>
                    <a:pt x="4525" y="3076"/>
                    <a:pt x="4820" y="3371"/>
                  </a:cubicBezTo>
                  <a:lnTo>
                    <a:pt x="4820" y="3387"/>
                  </a:lnTo>
                  <a:cubicBezTo>
                    <a:pt x="4836" y="3404"/>
                    <a:pt x="4869" y="3420"/>
                    <a:pt x="4885" y="3437"/>
                  </a:cubicBezTo>
                  <a:cubicBezTo>
                    <a:pt x="4902" y="3437"/>
                    <a:pt x="4902" y="3453"/>
                    <a:pt x="4918" y="3453"/>
                  </a:cubicBezTo>
                  <a:cubicBezTo>
                    <a:pt x="5021" y="3512"/>
                    <a:pt x="5149" y="3543"/>
                    <a:pt x="5273" y="3543"/>
                  </a:cubicBezTo>
                  <a:cubicBezTo>
                    <a:pt x="5526" y="3543"/>
                    <a:pt x="5765" y="3416"/>
                    <a:pt x="5754" y="3141"/>
                  </a:cubicBezTo>
                  <a:cubicBezTo>
                    <a:pt x="5768" y="2945"/>
                    <a:pt x="5607" y="2860"/>
                    <a:pt x="5429" y="2860"/>
                  </a:cubicBezTo>
                  <a:cubicBezTo>
                    <a:pt x="5178" y="2860"/>
                    <a:pt x="4892" y="3030"/>
                    <a:pt x="5016" y="3289"/>
                  </a:cubicBezTo>
                  <a:cubicBezTo>
                    <a:pt x="5016" y="3312"/>
                    <a:pt x="5013" y="3335"/>
                    <a:pt x="4988" y="3335"/>
                  </a:cubicBezTo>
                  <a:cubicBezTo>
                    <a:pt x="4959" y="3335"/>
                    <a:pt x="4901" y="3304"/>
                    <a:pt x="4787" y="3207"/>
                  </a:cubicBezTo>
                  <a:cubicBezTo>
                    <a:pt x="4672" y="3092"/>
                    <a:pt x="4607" y="2945"/>
                    <a:pt x="4607" y="2797"/>
                  </a:cubicBezTo>
                  <a:cubicBezTo>
                    <a:pt x="4607" y="2617"/>
                    <a:pt x="4672" y="2453"/>
                    <a:pt x="4787" y="2322"/>
                  </a:cubicBezTo>
                  <a:cubicBezTo>
                    <a:pt x="4921" y="2085"/>
                    <a:pt x="5192" y="1959"/>
                    <a:pt x="5481" y="1959"/>
                  </a:cubicBezTo>
                  <a:cubicBezTo>
                    <a:pt x="5792" y="1959"/>
                    <a:pt x="6124" y="2106"/>
                    <a:pt x="6328" y="2420"/>
                  </a:cubicBezTo>
                  <a:cubicBezTo>
                    <a:pt x="6328" y="2420"/>
                    <a:pt x="6344" y="2437"/>
                    <a:pt x="6361" y="2437"/>
                  </a:cubicBezTo>
                  <a:cubicBezTo>
                    <a:pt x="6574" y="2863"/>
                    <a:pt x="6557" y="3355"/>
                    <a:pt x="6311" y="3764"/>
                  </a:cubicBezTo>
                  <a:cubicBezTo>
                    <a:pt x="6032" y="4256"/>
                    <a:pt x="5395" y="4603"/>
                    <a:pt x="4567" y="4603"/>
                  </a:cubicBezTo>
                  <a:cubicBezTo>
                    <a:pt x="4179" y="4603"/>
                    <a:pt x="3750" y="4527"/>
                    <a:pt x="3295" y="4354"/>
                  </a:cubicBezTo>
                  <a:cubicBezTo>
                    <a:pt x="3246" y="4338"/>
                    <a:pt x="3017" y="4256"/>
                    <a:pt x="2869" y="4191"/>
                  </a:cubicBezTo>
                  <a:cubicBezTo>
                    <a:pt x="2459" y="3977"/>
                    <a:pt x="2017" y="3830"/>
                    <a:pt x="1558" y="3748"/>
                  </a:cubicBezTo>
                  <a:cubicBezTo>
                    <a:pt x="1722" y="3732"/>
                    <a:pt x="1918" y="3699"/>
                    <a:pt x="2132" y="3666"/>
                  </a:cubicBezTo>
                  <a:cubicBezTo>
                    <a:pt x="3869" y="3322"/>
                    <a:pt x="4131" y="830"/>
                    <a:pt x="2672" y="175"/>
                  </a:cubicBezTo>
                  <a:cubicBezTo>
                    <a:pt x="2398" y="52"/>
                    <a:pt x="2148" y="0"/>
                    <a:pt x="19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4" name="Google Shape;2884;p2"/>
            <p:cNvSpPr/>
            <p:nvPr/>
          </p:nvSpPr>
          <p:spPr>
            <a:xfrm>
              <a:off x="1206025" y="3937250"/>
              <a:ext cx="116400" cy="82800"/>
            </a:xfrm>
            <a:custGeom>
              <a:avLst/>
              <a:gdLst/>
              <a:ahLst/>
              <a:cxnLst/>
              <a:rect l="l" t="t" r="r" b="b"/>
              <a:pathLst>
                <a:path w="4656" h="3312" extrusionOk="0">
                  <a:moveTo>
                    <a:pt x="3803" y="1"/>
                  </a:moveTo>
                  <a:lnTo>
                    <a:pt x="3803" y="1"/>
                  </a:lnTo>
                  <a:cubicBezTo>
                    <a:pt x="3885" y="804"/>
                    <a:pt x="3541" y="1591"/>
                    <a:pt x="2902" y="2050"/>
                  </a:cubicBezTo>
                  <a:cubicBezTo>
                    <a:pt x="2488" y="2367"/>
                    <a:pt x="1989" y="2468"/>
                    <a:pt x="1523" y="2468"/>
                  </a:cubicBezTo>
                  <a:cubicBezTo>
                    <a:pt x="713" y="2468"/>
                    <a:pt x="0" y="2165"/>
                    <a:pt x="0" y="2165"/>
                  </a:cubicBezTo>
                  <a:lnTo>
                    <a:pt x="0" y="2165"/>
                  </a:lnTo>
                  <a:cubicBezTo>
                    <a:pt x="1328" y="2869"/>
                    <a:pt x="1836" y="2640"/>
                    <a:pt x="2213" y="3050"/>
                  </a:cubicBezTo>
                  <a:cubicBezTo>
                    <a:pt x="2389" y="3233"/>
                    <a:pt x="2565" y="3288"/>
                    <a:pt x="2722" y="3288"/>
                  </a:cubicBezTo>
                  <a:cubicBezTo>
                    <a:pt x="2902" y="3288"/>
                    <a:pt x="3059" y="3216"/>
                    <a:pt x="3164" y="3181"/>
                  </a:cubicBezTo>
                  <a:cubicBezTo>
                    <a:pt x="3191" y="3174"/>
                    <a:pt x="3217" y="3171"/>
                    <a:pt x="3244" y="3171"/>
                  </a:cubicBezTo>
                  <a:cubicBezTo>
                    <a:pt x="3346" y="3171"/>
                    <a:pt x="3439" y="3221"/>
                    <a:pt x="3492" y="3312"/>
                  </a:cubicBezTo>
                  <a:cubicBezTo>
                    <a:pt x="3524" y="3099"/>
                    <a:pt x="3475" y="2886"/>
                    <a:pt x="3344" y="2722"/>
                  </a:cubicBezTo>
                  <a:cubicBezTo>
                    <a:pt x="3180" y="2509"/>
                    <a:pt x="2770" y="2492"/>
                    <a:pt x="2705" y="2492"/>
                  </a:cubicBezTo>
                  <a:cubicBezTo>
                    <a:pt x="3262" y="2460"/>
                    <a:pt x="3770" y="2181"/>
                    <a:pt x="4098" y="1722"/>
                  </a:cubicBezTo>
                  <a:cubicBezTo>
                    <a:pt x="4655" y="935"/>
                    <a:pt x="3803" y="1"/>
                    <a:pt x="38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5" name="Google Shape;2885;p2"/>
            <p:cNvSpPr/>
            <p:nvPr/>
          </p:nvSpPr>
          <p:spPr>
            <a:xfrm>
              <a:off x="1057275" y="3751925"/>
              <a:ext cx="111475" cy="157500"/>
            </a:xfrm>
            <a:custGeom>
              <a:avLst/>
              <a:gdLst/>
              <a:ahLst/>
              <a:cxnLst/>
              <a:rect l="l" t="t" r="r" b="b"/>
              <a:pathLst>
                <a:path w="4459" h="6300" extrusionOk="0">
                  <a:moveTo>
                    <a:pt x="1820" y="0"/>
                  </a:moveTo>
                  <a:cubicBezTo>
                    <a:pt x="1392" y="0"/>
                    <a:pt x="978" y="153"/>
                    <a:pt x="705" y="464"/>
                  </a:cubicBezTo>
                  <a:cubicBezTo>
                    <a:pt x="0" y="1103"/>
                    <a:pt x="443" y="2136"/>
                    <a:pt x="1033" y="2349"/>
                  </a:cubicBezTo>
                  <a:cubicBezTo>
                    <a:pt x="1156" y="2415"/>
                    <a:pt x="1291" y="2447"/>
                    <a:pt x="1426" y="2447"/>
                  </a:cubicBezTo>
                  <a:cubicBezTo>
                    <a:pt x="1562" y="2447"/>
                    <a:pt x="1697" y="2415"/>
                    <a:pt x="1820" y="2349"/>
                  </a:cubicBezTo>
                  <a:lnTo>
                    <a:pt x="1869" y="2333"/>
                  </a:lnTo>
                  <a:lnTo>
                    <a:pt x="1902" y="2300"/>
                  </a:lnTo>
                  <a:lnTo>
                    <a:pt x="1951" y="2267"/>
                  </a:lnTo>
                  <a:cubicBezTo>
                    <a:pt x="1967" y="2251"/>
                    <a:pt x="1984" y="2234"/>
                    <a:pt x="2016" y="2218"/>
                  </a:cubicBezTo>
                  <a:lnTo>
                    <a:pt x="2066" y="2152"/>
                  </a:lnTo>
                  <a:cubicBezTo>
                    <a:pt x="2229" y="1988"/>
                    <a:pt x="2311" y="1743"/>
                    <a:pt x="2279" y="1513"/>
                  </a:cubicBezTo>
                  <a:cubicBezTo>
                    <a:pt x="2236" y="1169"/>
                    <a:pt x="2023" y="1022"/>
                    <a:pt x="1827" y="1022"/>
                  </a:cubicBezTo>
                  <a:cubicBezTo>
                    <a:pt x="1724" y="1022"/>
                    <a:pt x="1625" y="1063"/>
                    <a:pt x="1557" y="1136"/>
                  </a:cubicBezTo>
                  <a:cubicBezTo>
                    <a:pt x="1394" y="1300"/>
                    <a:pt x="1443" y="1579"/>
                    <a:pt x="1639" y="1693"/>
                  </a:cubicBezTo>
                  <a:cubicBezTo>
                    <a:pt x="1716" y="1728"/>
                    <a:pt x="1785" y="1737"/>
                    <a:pt x="1845" y="1737"/>
                  </a:cubicBezTo>
                  <a:cubicBezTo>
                    <a:pt x="1924" y="1737"/>
                    <a:pt x="1988" y="1721"/>
                    <a:pt x="2033" y="1721"/>
                  </a:cubicBezTo>
                  <a:cubicBezTo>
                    <a:pt x="2086" y="1721"/>
                    <a:pt x="2115" y="1743"/>
                    <a:pt x="2115" y="1841"/>
                  </a:cubicBezTo>
                  <a:cubicBezTo>
                    <a:pt x="2082" y="2038"/>
                    <a:pt x="1967" y="2202"/>
                    <a:pt x="1787" y="2300"/>
                  </a:cubicBezTo>
                  <a:cubicBezTo>
                    <a:pt x="1680" y="2353"/>
                    <a:pt x="1563" y="2378"/>
                    <a:pt x="1445" y="2378"/>
                  </a:cubicBezTo>
                  <a:cubicBezTo>
                    <a:pt x="1309" y="2378"/>
                    <a:pt x="1172" y="2345"/>
                    <a:pt x="1049" y="2283"/>
                  </a:cubicBezTo>
                  <a:cubicBezTo>
                    <a:pt x="508" y="2054"/>
                    <a:pt x="148" y="1120"/>
                    <a:pt x="787" y="562"/>
                  </a:cubicBezTo>
                  <a:cubicBezTo>
                    <a:pt x="1036" y="329"/>
                    <a:pt x="1344" y="184"/>
                    <a:pt x="1683" y="184"/>
                  </a:cubicBezTo>
                  <a:cubicBezTo>
                    <a:pt x="1701" y="184"/>
                    <a:pt x="1720" y="185"/>
                    <a:pt x="1738" y="185"/>
                  </a:cubicBezTo>
                  <a:cubicBezTo>
                    <a:pt x="2492" y="218"/>
                    <a:pt x="3311" y="759"/>
                    <a:pt x="3442" y="2234"/>
                  </a:cubicBezTo>
                  <a:cubicBezTo>
                    <a:pt x="3492" y="2775"/>
                    <a:pt x="3442" y="3333"/>
                    <a:pt x="3279" y="3873"/>
                  </a:cubicBezTo>
                  <a:cubicBezTo>
                    <a:pt x="3164" y="4316"/>
                    <a:pt x="2951" y="4759"/>
                    <a:pt x="2688" y="5152"/>
                  </a:cubicBezTo>
                  <a:cubicBezTo>
                    <a:pt x="2279" y="5644"/>
                    <a:pt x="1771" y="6037"/>
                    <a:pt x="1197" y="6299"/>
                  </a:cubicBezTo>
                  <a:cubicBezTo>
                    <a:pt x="1820" y="6053"/>
                    <a:pt x="2377" y="5644"/>
                    <a:pt x="2803" y="5119"/>
                  </a:cubicBezTo>
                  <a:cubicBezTo>
                    <a:pt x="3541" y="4283"/>
                    <a:pt x="4459" y="2251"/>
                    <a:pt x="3180" y="612"/>
                  </a:cubicBezTo>
                  <a:cubicBezTo>
                    <a:pt x="2837" y="206"/>
                    <a:pt x="2318" y="0"/>
                    <a:pt x="18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6" name="Google Shape;2886;p2"/>
            <p:cNvSpPr/>
            <p:nvPr/>
          </p:nvSpPr>
          <p:spPr>
            <a:xfrm>
              <a:off x="360225" y="4054075"/>
              <a:ext cx="211875" cy="254475"/>
            </a:xfrm>
            <a:custGeom>
              <a:avLst/>
              <a:gdLst/>
              <a:ahLst/>
              <a:cxnLst/>
              <a:rect l="l" t="t" r="r" b="b"/>
              <a:pathLst>
                <a:path w="8475" h="10179" extrusionOk="0">
                  <a:moveTo>
                    <a:pt x="2218" y="1"/>
                  </a:moveTo>
                  <a:cubicBezTo>
                    <a:pt x="1295" y="1"/>
                    <a:pt x="449" y="451"/>
                    <a:pt x="246" y="1180"/>
                  </a:cubicBezTo>
                  <a:cubicBezTo>
                    <a:pt x="1" y="1770"/>
                    <a:pt x="181" y="2475"/>
                    <a:pt x="705" y="2868"/>
                  </a:cubicBezTo>
                  <a:cubicBezTo>
                    <a:pt x="722" y="2868"/>
                    <a:pt x="738" y="2884"/>
                    <a:pt x="771" y="2901"/>
                  </a:cubicBezTo>
                  <a:cubicBezTo>
                    <a:pt x="999" y="3034"/>
                    <a:pt x="1256" y="3100"/>
                    <a:pt x="1515" y="3100"/>
                  </a:cubicBezTo>
                  <a:cubicBezTo>
                    <a:pt x="1797" y="3100"/>
                    <a:pt x="2080" y="3022"/>
                    <a:pt x="2328" y="2868"/>
                  </a:cubicBezTo>
                  <a:cubicBezTo>
                    <a:pt x="2476" y="2770"/>
                    <a:pt x="2607" y="2606"/>
                    <a:pt x="2656" y="2425"/>
                  </a:cubicBezTo>
                  <a:cubicBezTo>
                    <a:pt x="2800" y="2037"/>
                    <a:pt x="2501" y="1648"/>
                    <a:pt x="2116" y="1648"/>
                  </a:cubicBezTo>
                  <a:cubicBezTo>
                    <a:pt x="2062" y="1648"/>
                    <a:pt x="2007" y="1655"/>
                    <a:pt x="1951" y="1671"/>
                  </a:cubicBezTo>
                  <a:cubicBezTo>
                    <a:pt x="1623" y="1737"/>
                    <a:pt x="1427" y="2081"/>
                    <a:pt x="1558" y="2393"/>
                  </a:cubicBezTo>
                  <a:cubicBezTo>
                    <a:pt x="1628" y="2627"/>
                    <a:pt x="1882" y="2660"/>
                    <a:pt x="2022" y="2660"/>
                  </a:cubicBezTo>
                  <a:cubicBezTo>
                    <a:pt x="2078" y="2660"/>
                    <a:pt x="2115" y="2655"/>
                    <a:pt x="2115" y="2655"/>
                  </a:cubicBezTo>
                  <a:lnTo>
                    <a:pt x="2115" y="2655"/>
                  </a:lnTo>
                  <a:cubicBezTo>
                    <a:pt x="2082" y="2753"/>
                    <a:pt x="2017" y="2819"/>
                    <a:pt x="1935" y="2868"/>
                  </a:cubicBezTo>
                  <a:cubicBezTo>
                    <a:pt x="1820" y="2933"/>
                    <a:pt x="1689" y="2966"/>
                    <a:pt x="1558" y="2966"/>
                  </a:cubicBezTo>
                  <a:cubicBezTo>
                    <a:pt x="1427" y="2966"/>
                    <a:pt x="1296" y="2933"/>
                    <a:pt x="1181" y="2868"/>
                  </a:cubicBezTo>
                  <a:cubicBezTo>
                    <a:pt x="1099" y="2819"/>
                    <a:pt x="1017" y="2770"/>
                    <a:pt x="951" y="2704"/>
                  </a:cubicBezTo>
                  <a:cubicBezTo>
                    <a:pt x="509" y="2327"/>
                    <a:pt x="427" y="1081"/>
                    <a:pt x="1148" y="508"/>
                  </a:cubicBezTo>
                  <a:cubicBezTo>
                    <a:pt x="1472" y="272"/>
                    <a:pt x="1863" y="142"/>
                    <a:pt x="2260" y="142"/>
                  </a:cubicBezTo>
                  <a:cubicBezTo>
                    <a:pt x="2304" y="142"/>
                    <a:pt x="2349" y="144"/>
                    <a:pt x="2394" y="147"/>
                  </a:cubicBezTo>
                  <a:cubicBezTo>
                    <a:pt x="2525" y="163"/>
                    <a:pt x="2656" y="180"/>
                    <a:pt x="2787" y="213"/>
                  </a:cubicBezTo>
                  <a:cubicBezTo>
                    <a:pt x="3885" y="475"/>
                    <a:pt x="4590" y="1655"/>
                    <a:pt x="4836" y="2868"/>
                  </a:cubicBezTo>
                  <a:cubicBezTo>
                    <a:pt x="5066" y="4114"/>
                    <a:pt x="4836" y="5359"/>
                    <a:pt x="4902" y="6474"/>
                  </a:cubicBezTo>
                  <a:cubicBezTo>
                    <a:pt x="4852" y="7490"/>
                    <a:pt x="5246" y="8490"/>
                    <a:pt x="5983" y="9195"/>
                  </a:cubicBezTo>
                  <a:cubicBezTo>
                    <a:pt x="6672" y="9801"/>
                    <a:pt x="7557" y="10146"/>
                    <a:pt x="8475" y="10178"/>
                  </a:cubicBezTo>
                  <a:cubicBezTo>
                    <a:pt x="7573" y="10113"/>
                    <a:pt x="6705" y="9752"/>
                    <a:pt x="6033" y="9129"/>
                  </a:cubicBezTo>
                  <a:cubicBezTo>
                    <a:pt x="5328" y="8441"/>
                    <a:pt x="4967" y="7474"/>
                    <a:pt x="5033" y="6474"/>
                  </a:cubicBezTo>
                  <a:cubicBezTo>
                    <a:pt x="4984" y="5376"/>
                    <a:pt x="5229" y="4163"/>
                    <a:pt x="4984" y="2868"/>
                  </a:cubicBezTo>
                  <a:lnTo>
                    <a:pt x="4984" y="2835"/>
                  </a:lnTo>
                  <a:cubicBezTo>
                    <a:pt x="4754" y="1573"/>
                    <a:pt x="4000" y="327"/>
                    <a:pt x="2820" y="65"/>
                  </a:cubicBezTo>
                  <a:cubicBezTo>
                    <a:pt x="2619" y="21"/>
                    <a:pt x="2417" y="1"/>
                    <a:pt x="221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7" name="Google Shape;2887;p2"/>
            <p:cNvSpPr/>
            <p:nvPr/>
          </p:nvSpPr>
          <p:spPr>
            <a:xfrm>
              <a:off x="407775" y="4089775"/>
              <a:ext cx="58200" cy="52575"/>
            </a:xfrm>
            <a:custGeom>
              <a:avLst/>
              <a:gdLst/>
              <a:ahLst/>
              <a:cxnLst/>
              <a:rect l="l" t="t" r="r" b="b"/>
              <a:pathLst>
                <a:path w="2328" h="2103" extrusionOk="0">
                  <a:moveTo>
                    <a:pt x="1799" y="1"/>
                  </a:moveTo>
                  <a:cubicBezTo>
                    <a:pt x="1325" y="1"/>
                    <a:pt x="1019" y="401"/>
                    <a:pt x="934" y="1096"/>
                  </a:cubicBezTo>
                  <a:cubicBezTo>
                    <a:pt x="918" y="1210"/>
                    <a:pt x="885" y="1325"/>
                    <a:pt x="820" y="1440"/>
                  </a:cubicBezTo>
                  <a:cubicBezTo>
                    <a:pt x="621" y="1750"/>
                    <a:pt x="253" y="1788"/>
                    <a:pt x="86" y="1788"/>
                  </a:cubicBezTo>
                  <a:cubicBezTo>
                    <a:pt x="33" y="1788"/>
                    <a:pt x="0" y="1784"/>
                    <a:pt x="0" y="1784"/>
                  </a:cubicBezTo>
                  <a:lnTo>
                    <a:pt x="0" y="1784"/>
                  </a:lnTo>
                  <a:cubicBezTo>
                    <a:pt x="131" y="1849"/>
                    <a:pt x="701" y="2102"/>
                    <a:pt x="1233" y="2102"/>
                  </a:cubicBezTo>
                  <a:cubicBezTo>
                    <a:pt x="1503" y="2102"/>
                    <a:pt x="1763" y="2037"/>
                    <a:pt x="1951" y="1850"/>
                  </a:cubicBezTo>
                  <a:cubicBezTo>
                    <a:pt x="2065" y="1735"/>
                    <a:pt x="2164" y="1587"/>
                    <a:pt x="2213" y="1440"/>
                  </a:cubicBezTo>
                  <a:cubicBezTo>
                    <a:pt x="2328" y="997"/>
                    <a:pt x="2082" y="555"/>
                    <a:pt x="1967" y="374"/>
                  </a:cubicBezTo>
                  <a:cubicBezTo>
                    <a:pt x="1869" y="260"/>
                    <a:pt x="1901" y="96"/>
                    <a:pt x="2033" y="30"/>
                  </a:cubicBezTo>
                  <a:cubicBezTo>
                    <a:pt x="1951" y="10"/>
                    <a:pt x="1873" y="1"/>
                    <a:pt x="179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8" name="Google Shape;2888;p2"/>
            <p:cNvSpPr/>
            <p:nvPr/>
          </p:nvSpPr>
          <p:spPr>
            <a:xfrm>
              <a:off x="306550" y="4054775"/>
              <a:ext cx="74200" cy="48800"/>
            </a:xfrm>
            <a:custGeom>
              <a:avLst/>
              <a:gdLst/>
              <a:ahLst/>
              <a:cxnLst/>
              <a:rect l="l" t="t" r="r" b="b"/>
              <a:pathLst>
                <a:path w="2968" h="1952" extrusionOk="0">
                  <a:moveTo>
                    <a:pt x="2046" y="0"/>
                  </a:moveTo>
                  <a:cubicBezTo>
                    <a:pt x="349" y="0"/>
                    <a:pt x="312" y="1081"/>
                    <a:pt x="312" y="1365"/>
                  </a:cubicBezTo>
                  <a:cubicBezTo>
                    <a:pt x="312" y="1561"/>
                    <a:pt x="181" y="1725"/>
                    <a:pt x="0" y="1791"/>
                  </a:cubicBezTo>
                  <a:cubicBezTo>
                    <a:pt x="272" y="1904"/>
                    <a:pt x="509" y="1952"/>
                    <a:pt x="716" y="1952"/>
                  </a:cubicBezTo>
                  <a:cubicBezTo>
                    <a:pt x="1476" y="1952"/>
                    <a:pt x="1843" y="1306"/>
                    <a:pt x="2049" y="791"/>
                  </a:cubicBezTo>
                  <a:cubicBezTo>
                    <a:pt x="2213" y="414"/>
                    <a:pt x="2557" y="135"/>
                    <a:pt x="2967" y="86"/>
                  </a:cubicBezTo>
                  <a:cubicBezTo>
                    <a:pt x="2616" y="26"/>
                    <a:pt x="2310" y="0"/>
                    <a:pt x="204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9" name="Google Shape;2889;p2"/>
            <p:cNvSpPr/>
            <p:nvPr/>
          </p:nvSpPr>
          <p:spPr>
            <a:xfrm>
              <a:off x="278275" y="4054150"/>
              <a:ext cx="36075" cy="28500"/>
            </a:xfrm>
            <a:custGeom>
              <a:avLst/>
              <a:gdLst/>
              <a:ahLst/>
              <a:cxnLst/>
              <a:rect l="l" t="t" r="r" b="b"/>
              <a:pathLst>
                <a:path w="1443" h="1140" extrusionOk="0">
                  <a:moveTo>
                    <a:pt x="468" y="0"/>
                  </a:moveTo>
                  <a:cubicBezTo>
                    <a:pt x="422" y="0"/>
                    <a:pt x="375" y="9"/>
                    <a:pt x="328" y="29"/>
                  </a:cubicBezTo>
                  <a:cubicBezTo>
                    <a:pt x="99" y="144"/>
                    <a:pt x="0" y="423"/>
                    <a:pt x="99" y="669"/>
                  </a:cubicBezTo>
                  <a:cubicBezTo>
                    <a:pt x="181" y="865"/>
                    <a:pt x="361" y="1029"/>
                    <a:pt x="574" y="1095"/>
                  </a:cubicBezTo>
                  <a:cubicBezTo>
                    <a:pt x="652" y="1125"/>
                    <a:pt x="735" y="1139"/>
                    <a:pt x="818" y="1139"/>
                  </a:cubicBezTo>
                  <a:cubicBezTo>
                    <a:pt x="961" y="1139"/>
                    <a:pt x="1105" y="1096"/>
                    <a:pt x="1230" y="1013"/>
                  </a:cubicBezTo>
                  <a:cubicBezTo>
                    <a:pt x="1361" y="882"/>
                    <a:pt x="1443" y="701"/>
                    <a:pt x="1443" y="521"/>
                  </a:cubicBezTo>
                  <a:lnTo>
                    <a:pt x="1443" y="521"/>
                  </a:lnTo>
                  <a:cubicBezTo>
                    <a:pt x="1443" y="521"/>
                    <a:pt x="1135" y="902"/>
                    <a:pt x="783" y="902"/>
                  </a:cubicBezTo>
                  <a:cubicBezTo>
                    <a:pt x="763" y="902"/>
                    <a:pt x="742" y="901"/>
                    <a:pt x="722" y="898"/>
                  </a:cubicBezTo>
                  <a:cubicBezTo>
                    <a:pt x="148" y="849"/>
                    <a:pt x="66" y="275"/>
                    <a:pt x="345" y="111"/>
                  </a:cubicBezTo>
                  <a:cubicBezTo>
                    <a:pt x="385" y="84"/>
                    <a:pt x="428" y="72"/>
                    <a:pt x="471" y="72"/>
                  </a:cubicBezTo>
                  <a:cubicBezTo>
                    <a:pt x="587" y="72"/>
                    <a:pt x="698" y="160"/>
                    <a:pt x="722" y="292"/>
                  </a:cubicBezTo>
                  <a:cubicBezTo>
                    <a:pt x="732" y="399"/>
                    <a:pt x="652" y="464"/>
                    <a:pt x="599" y="464"/>
                  </a:cubicBezTo>
                  <a:cubicBezTo>
                    <a:pt x="572" y="464"/>
                    <a:pt x="552" y="446"/>
                    <a:pt x="558" y="406"/>
                  </a:cubicBezTo>
                  <a:cubicBezTo>
                    <a:pt x="582" y="332"/>
                    <a:pt x="542" y="268"/>
                    <a:pt x="472" y="268"/>
                  </a:cubicBezTo>
                  <a:cubicBezTo>
                    <a:pt x="449" y="268"/>
                    <a:pt x="422" y="275"/>
                    <a:pt x="394" y="292"/>
                  </a:cubicBezTo>
                  <a:cubicBezTo>
                    <a:pt x="263" y="357"/>
                    <a:pt x="394" y="537"/>
                    <a:pt x="394" y="537"/>
                  </a:cubicBezTo>
                  <a:cubicBezTo>
                    <a:pt x="441" y="575"/>
                    <a:pt x="497" y="593"/>
                    <a:pt x="552" y="593"/>
                  </a:cubicBezTo>
                  <a:cubicBezTo>
                    <a:pt x="687" y="593"/>
                    <a:pt x="820" y="487"/>
                    <a:pt x="820" y="324"/>
                  </a:cubicBezTo>
                  <a:cubicBezTo>
                    <a:pt x="807" y="141"/>
                    <a:pt x="648" y="0"/>
                    <a:pt x="4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0" name="Google Shape;2890;p2"/>
            <p:cNvSpPr/>
            <p:nvPr/>
          </p:nvSpPr>
          <p:spPr>
            <a:xfrm>
              <a:off x="866725" y="4090100"/>
              <a:ext cx="30350" cy="84850"/>
            </a:xfrm>
            <a:custGeom>
              <a:avLst/>
              <a:gdLst/>
              <a:ahLst/>
              <a:cxnLst/>
              <a:rect l="l" t="t" r="r" b="b"/>
              <a:pathLst>
                <a:path w="1214" h="3394" extrusionOk="0">
                  <a:moveTo>
                    <a:pt x="607" y="1"/>
                  </a:moveTo>
                  <a:lnTo>
                    <a:pt x="574" y="345"/>
                  </a:lnTo>
                  <a:cubicBezTo>
                    <a:pt x="541" y="607"/>
                    <a:pt x="443" y="870"/>
                    <a:pt x="295" y="1099"/>
                  </a:cubicBezTo>
                  <a:cubicBezTo>
                    <a:pt x="230" y="1197"/>
                    <a:pt x="164" y="1312"/>
                    <a:pt x="115" y="1427"/>
                  </a:cubicBezTo>
                  <a:cubicBezTo>
                    <a:pt x="0" y="1673"/>
                    <a:pt x="49" y="1968"/>
                    <a:pt x="230" y="2165"/>
                  </a:cubicBezTo>
                  <a:cubicBezTo>
                    <a:pt x="426" y="2427"/>
                    <a:pt x="541" y="2738"/>
                    <a:pt x="574" y="3050"/>
                  </a:cubicBezTo>
                  <a:cubicBezTo>
                    <a:pt x="590" y="3132"/>
                    <a:pt x="607" y="3394"/>
                    <a:pt x="607" y="3394"/>
                  </a:cubicBezTo>
                  <a:cubicBezTo>
                    <a:pt x="623" y="3394"/>
                    <a:pt x="623" y="3132"/>
                    <a:pt x="640" y="3050"/>
                  </a:cubicBezTo>
                  <a:cubicBezTo>
                    <a:pt x="689" y="2738"/>
                    <a:pt x="803" y="2427"/>
                    <a:pt x="984" y="2165"/>
                  </a:cubicBezTo>
                  <a:cubicBezTo>
                    <a:pt x="1180" y="1968"/>
                    <a:pt x="1213" y="1673"/>
                    <a:pt x="1115" y="1427"/>
                  </a:cubicBezTo>
                  <a:cubicBezTo>
                    <a:pt x="1066" y="1312"/>
                    <a:pt x="1000" y="1197"/>
                    <a:pt x="935" y="1099"/>
                  </a:cubicBezTo>
                  <a:cubicBezTo>
                    <a:pt x="771" y="870"/>
                    <a:pt x="689" y="607"/>
                    <a:pt x="656" y="345"/>
                  </a:cubicBezTo>
                  <a:lnTo>
                    <a:pt x="607"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1" name="Google Shape;2891;p2"/>
            <p:cNvSpPr/>
            <p:nvPr/>
          </p:nvSpPr>
          <p:spPr>
            <a:xfrm>
              <a:off x="737025" y="3830425"/>
              <a:ext cx="60875" cy="136775"/>
            </a:xfrm>
            <a:custGeom>
              <a:avLst/>
              <a:gdLst/>
              <a:ahLst/>
              <a:cxnLst/>
              <a:rect l="l" t="t" r="r" b="b"/>
              <a:pathLst>
                <a:path w="2435" h="5471" extrusionOk="0">
                  <a:moveTo>
                    <a:pt x="1006" y="0"/>
                  </a:moveTo>
                  <a:cubicBezTo>
                    <a:pt x="646" y="0"/>
                    <a:pt x="0" y="565"/>
                    <a:pt x="287" y="2438"/>
                  </a:cubicBezTo>
                  <a:cubicBezTo>
                    <a:pt x="615" y="4471"/>
                    <a:pt x="2172" y="5421"/>
                    <a:pt x="2435" y="5471"/>
                  </a:cubicBezTo>
                  <a:cubicBezTo>
                    <a:pt x="2435" y="5471"/>
                    <a:pt x="910" y="4487"/>
                    <a:pt x="779" y="2815"/>
                  </a:cubicBezTo>
                  <a:cubicBezTo>
                    <a:pt x="648" y="1143"/>
                    <a:pt x="1156" y="1110"/>
                    <a:pt x="1320" y="750"/>
                  </a:cubicBezTo>
                  <a:cubicBezTo>
                    <a:pt x="1484" y="389"/>
                    <a:pt x="1402" y="111"/>
                    <a:pt x="1090" y="12"/>
                  </a:cubicBezTo>
                  <a:cubicBezTo>
                    <a:pt x="1065" y="5"/>
                    <a:pt x="1036" y="0"/>
                    <a:pt x="100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2" name="Google Shape;2892;p2"/>
            <p:cNvSpPr/>
            <p:nvPr/>
          </p:nvSpPr>
          <p:spPr>
            <a:xfrm>
              <a:off x="709775" y="3793125"/>
              <a:ext cx="132375" cy="177775"/>
            </a:xfrm>
            <a:custGeom>
              <a:avLst/>
              <a:gdLst/>
              <a:ahLst/>
              <a:cxnLst/>
              <a:rect l="l" t="t" r="r" b="b"/>
              <a:pathLst>
                <a:path w="5295" h="7111" extrusionOk="0">
                  <a:moveTo>
                    <a:pt x="3607" y="1"/>
                  </a:moveTo>
                  <a:cubicBezTo>
                    <a:pt x="3396" y="1"/>
                    <a:pt x="3199" y="27"/>
                    <a:pt x="3033" y="62"/>
                  </a:cubicBezTo>
                  <a:cubicBezTo>
                    <a:pt x="2590" y="127"/>
                    <a:pt x="2180" y="291"/>
                    <a:pt x="1836" y="554"/>
                  </a:cubicBezTo>
                  <a:cubicBezTo>
                    <a:pt x="0" y="1898"/>
                    <a:pt x="345" y="4291"/>
                    <a:pt x="886" y="5438"/>
                  </a:cubicBezTo>
                  <a:cubicBezTo>
                    <a:pt x="1181" y="6110"/>
                    <a:pt x="1656" y="6700"/>
                    <a:pt x="2279" y="7110"/>
                  </a:cubicBezTo>
                  <a:cubicBezTo>
                    <a:pt x="1689" y="6667"/>
                    <a:pt x="1230" y="6077"/>
                    <a:pt x="968" y="5405"/>
                  </a:cubicBezTo>
                  <a:cubicBezTo>
                    <a:pt x="459" y="4242"/>
                    <a:pt x="197" y="1963"/>
                    <a:pt x="1935" y="685"/>
                  </a:cubicBezTo>
                  <a:cubicBezTo>
                    <a:pt x="2361" y="376"/>
                    <a:pt x="2917" y="184"/>
                    <a:pt x="3432" y="184"/>
                  </a:cubicBezTo>
                  <a:cubicBezTo>
                    <a:pt x="3848" y="184"/>
                    <a:pt x="4237" y="310"/>
                    <a:pt x="4508" y="603"/>
                  </a:cubicBezTo>
                  <a:cubicBezTo>
                    <a:pt x="5154" y="1248"/>
                    <a:pt x="4671" y="2292"/>
                    <a:pt x="3982" y="2292"/>
                  </a:cubicBezTo>
                  <a:cubicBezTo>
                    <a:pt x="3972" y="2292"/>
                    <a:pt x="3961" y="2292"/>
                    <a:pt x="3951" y="2291"/>
                  </a:cubicBezTo>
                  <a:cubicBezTo>
                    <a:pt x="3913" y="2297"/>
                    <a:pt x="3875" y="2300"/>
                    <a:pt x="3837" y="2300"/>
                  </a:cubicBezTo>
                  <a:cubicBezTo>
                    <a:pt x="3586" y="2300"/>
                    <a:pt x="3356" y="2161"/>
                    <a:pt x="3213" y="1947"/>
                  </a:cubicBezTo>
                  <a:cubicBezTo>
                    <a:pt x="3164" y="1832"/>
                    <a:pt x="3131" y="1717"/>
                    <a:pt x="3148" y="1586"/>
                  </a:cubicBezTo>
                  <a:cubicBezTo>
                    <a:pt x="3177" y="1329"/>
                    <a:pt x="3255" y="1251"/>
                    <a:pt x="3308" y="1251"/>
                  </a:cubicBezTo>
                  <a:cubicBezTo>
                    <a:pt x="3343" y="1251"/>
                    <a:pt x="3367" y="1285"/>
                    <a:pt x="3361" y="1324"/>
                  </a:cubicBezTo>
                  <a:cubicBezTo>
                    <a:pt x="3316" y="1575"/>
                    <a:pt x="3512" y="1774"/>
                    <a:pt x="3744" y="1774"/>
                  </a:cubicBezTo>
                  <a:cubicBezTo>
                    <a:pt x="3769" y="1774"/>
                    <a:pt x="3794" y="1771"/>
                    <a:pt x="3820" y="1766"/>
                  </a:cubicBezTo>
                  <a:cubicBezTo>
                    <a:pt x="4229" y="1701"/>
                    <a:pt x="4328" y="1160"/>
                    <a:pt x="3967" y="963"/>
                  </a:cubicBezTo>
                  <a:cubicBezTo>
                    <a:pt x="3871" y="911"/>
                    <a:pt x="3771" y="888"/>
                    <a:pt x="3672" y="888"/>
                  </a:cubicBezTo>
                  <a:cubicBezTo>
                    <a:pt x="3366" y="888"/>
                    <a:pt x="3082" y="1116"/>
                    <a:pt x="3033" y="1439"/>
                  </a:cubicBezTo>
                  <a:cubicBezTo>
                    <a:pt x="2984" y="1783"/>
                    <a:pt x="3148" y="2111"/>
                    <a:pt x="3443" y="2258"/>
                  </a:cubicBezTo>
                  <a:lnTo>
                    <a:pt x="3459" y="2275"/>
                  </a:lnTo>
                  <a:lnTo>
                    <a:pt x="3475" y="2275"/>
                  </a:lnTo>
                  <a:cubicBezTo>
                    <a:pt x="3574" y="2324"/>
                    <a:pt x="3672" y="2373"/>
                    <a:pt x="3787" y="2389"/>
                  </a:cubicBezTo>
                  <a:cubicBezTo>
                    <a:pt x="3882" y="2412"/>
                    <a:pt x="3978" y="2422"/>
                    <a:pt x="4071" y="2422"/>
                  </a:cubicBezTo>
                  <a:cubicBezTo>
                    <a:pt x="4667" y="2422"/>
                    <a:pt x="5189" y="1996"/>
                    <a:pt x="5246" y="1471"/>
                  </a:cubicBezTo>
                  <a:cubicBezTo>
                    <a:pt x="5295" y="1062"/>
                    <a:pt x="5131" y="652"/>
                    <a:pt x="4819" y="390"/>
                  </a:cubicBezTo>
                  <a:cubicBezTo>
                    <a:pt x="4436" y="92"/>
                    <a:pt x="3998" y="1"/>
                    <a:pt x="360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3" name="Google Shape;2893;p2"/>
            <p:cNvSpPr/>
            <p:nvPr/>
          </p:nvSpPr>
          <p:spPr>
            <a:xfrm>
              <a:off x="790900" y="3746625"/>
              <a:ext cx="182400" cy="128375"/>
            </a:xfrm>
            <a:custGeom>
              <a:avLst/>
              <a:gdLst/>
              <a:ahLst/>
              <a:cxnLst/>
              <a:rect l="l" t="t" r="r" b="b"/>
              <a:pathLst>
                <a:path w="7296" h="5135" extrusionOk="0">
                  <a:moveTo>
                    <a:pt x="1741" y="0"/>
                  </a:moveTo>
                  <a:cubicBezTo>
                    <a:pt x="1344" y="0"/>
                    <a:pt x="955" y="171"/>
                    <a:pt x="689" y="496"/>
                  </a:cubicBezTo>
                  <a:cubicBezTo>
                    <a:pt x="595" y="638"/>
                    <a:pt x="446" y="709"/>
                    <a:pt x="299" y="709"/>
                  </a:cubicBezTo>
                  <a:cubicBezTo>
                    <a:pt x="191" y="709"/>
                    <a:pt x="84" y="670"/>
                    <a:pt x="1" y="594"/>
                  </a:cubicBezTo>
                  <a:lnTo>
                    <a:pt x="1" y="594"/>
                  </a:lnTo>
                  <a:cubicBezTo>
                    <a:pt x="17" y="955"/>
                    <a:pt x="50" y="1020"/>
                    <a:pt x="1755" y="1741"/>
                  </a:cubicBezTo>
                  <a:cubicBezTo>
                    <a:pt x="3066" y="2299"/>
                    <a:pt x="3509" y="4249"/>
                    <a:pt x="3640" y="5134"/>
                  </a:cubicBezTo>
                  <a:cubicBezTo>
                    <a:pt x="3787" y="4249"/>
                    <a:pt x="4230" y="2299"/>
                    <a:pt x="5541" y="1741"/>
                  </a:cubicBezTo>
                  <a:cubicBezTo>
                    <a:pt x="7246" y="1020"/>
                    <a:pt x="7262" y="955"/>
                    <a:pt x="7295" y="594"/>
                  </a:cubicBezTo>
                  <a:lnTo>
                    <a:pt x="7295" y="594"/>
                  </a:lnTo>
                  <a:cubicBezTo>
                    <a:pt x="7205" y="670"/>
                    <a:pt x="7094" y="709"/>
                    <a:pt x="6985" y="709"/>
                  </a:cubicBezTo>
                  <a:cubicBezTo>
                    <a:pt x="6837" y="709"/>
                    <a:pt x="6692" y="638"/>
                    <a:pt x="6607" y="496"/>
                  </a:cubicBezTo>
                  <a:cubicBezTo>
                    <a:pt x="6331" y="171"/>
                    <a:pt x="5938" y="0"/>
                    <a:pt x="5543" y="0"/>
                  </a:cubicBezTo>
                  <a:cubicBezTo>
                    <a:pt x="5280" y="0"/>
                    <a:pt x="5017" y="76"/>
                    <a:pt x="4787" y="233"/>
                  </a:cubicBezTo>
                  <a:cubicBezTo>
                    <a:pt x="4213" y="643"/>
                    <a:pt x="3836" y="1463"/>
                    <a:pt x="3640" y="2659"/>
                  </a:cubicBezTo>
                  <a:cubicBezTo>
                    <a:pt x="3459" y="1463"/>
                    <a:pt x="3082" y="643"/>
                    <a:pt x="2509" y="233"/>
                  </a:cubicBezTo>
                  <a:cubicBezTo>
                    <a:pt x="2273" y="76"/>
                    <a:pt x="2005" y="0"/>
                    <a:pt x="174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4" name="Google Shape;2894;p2"/>
            <p:cNvSpPr/>
            <p:nvPr/>
          </p:nvSpPr>
          <p:spPr>
            <a:xfrm>
              <a:off x="848700" y="3675400"/>
              <a:ext cx="67225" cy="111075"/>
            </a:xfrm>
            <a:custGeom>
              <a:avLst/>
              <a:gdLst/>
              <a:ahLst/>
              <a:cxnLst/>
              <a:rect l="l" t="t" r="r" b="b"/>
              <a:pathLst>
                <a:path w="2689" h="4443" extrusionOk="0">
                  <a:moveTo>
                    <a:pt x="1344" y="1"/>
                  </a:moveTo>
                  <a:cubicBezTo>
                    <a:pt x="1262" y="148"/>
                    <a:pt x="1147" y="296"/>
                    <a:pt x="1000" y="427"/>
                  </a:cubicBezTo>
                  <a:cubicBezTo>
                    <a:pt x="557" y="853"/>
                    <a:pt x="0" y="1722"/>
                    <a:pt x="721" y="2902"/>
                  </a:cubicBezTo>
                  <a:cubicBezTo>
                    <a:pt x="1016" y="3378"/>
                    <a:pt x="1213" y="3886"/>
                    <a:pt x="1344" y="4443"/>
                  </a:cubicBezTo>
                  <a:cubicBezTo>
                    <a:pt x="1459" y="3886"/>
                    <a:pt x="1672" y="3378"/>
                    <a:pt x="1951" y="2902"/>
                  </a:cubicBezTo>
                  <a:cubicBezTo>
                    <a:pt x="2688" y="1722"/>
                    <a:pt x="2115" y="853"/>
                    <a:pt x="1672" y="427"/>
                  </a:cubicBezTo>
                  <a:cubicBezTo>
                    <a:pt x="1541" y="296"/>
                    <a:pt x="1426" y="148"/>
                    <a:pt x="13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5" name="Google Shape;2895;p2"/>
            <p:cNvSpPr/>
            <p:nvPr/>
          </p:nvSpPr>
          <p:spPr>
            <a:xfrm>
              <a:off x="805650" y="3570500"/>
              <a:ext cx="152875" cy="168050"/>
            </a:xfrm>
            <a:custGeom>
              <a:avLst/>
              <a:gdLst/>
              <a:ahLst/>
              <a:cxnLst/>
              <a:rect l="l" t="t" r="r" b="b"/>
              <a:pathLst>
                <a:path w="6115" h="6722" extrusionOk="0">
                  <a:moveTo>
                    <a:pt x="4515" y="1"/>
                  </a:moveTo>
                  <a:cubicBezTo>
                    <a:pt x="4039" y="1"/>
                    <a:pt x="3552" y="225"/>
                    <a:pt x="3312" y="706"/>
                  </a:cubicBezTo>
                  <a:cubicBezTo>
                    <a:pt x="3197" y="886"/>
                    <a:pt x="3099" y="1083"/>
                    <a:pt x="3050" y="1296"/>
                  </a:cubicBezTo>
                  <a:cubicBezTo>
                    <a:pt x="3001" y="1083"/>
                    <a:pt x="2919" y="902"/>
                    <a:pt x="2804" y="722"/>
                  </a:cubicBezTo>
                  <a:cubicBezTo>
                    <a:pt x="2562" y="239"/>
                    <a:pt x="2071" y="14"/>
                    <a:pt x="1593" y="14"/>
                  </a:cubicBezTo>
                  <a:cubicBezTo>
                    <a:pt x="1195" y="14"/>
                    <a:pt x="805" y="170"/>
                    <a:pt x="575" y="460"/>
                  </a:cubicBezTo>
                  <a:cubicBezTo>
                    <a:pt x="1" y="1115"/>
                    <a:pt x="476" y="2082"/>
                    <a:pt x="1132" y="2115"/>
                  </a:cubicBezTo>
                  <a:cubicBezTo>
                    <a:pt x="1151" y="2116"/>
                    <a:pt x="1169" y="2117"/>
                    <a:pt x="1187" y="2117"/>
                  </a:cubicBezTo>
                  <a:cubicBezTo>
                    <a:pt x="1784" y="2117"/>
                    <a:pt x="1997" y="1598"/>
                    <a:pt x="1870" y="1296"/>
                  </a:cubicBezTo>
                  <a:cubicBezTo>
                    <a:pt x="1827" y="1127"/>
                    <a:pt x="1665" y="1007"/>
                    <a:pt x="1495" y="1007"/>
                  </a:cubicBezTo>
                  <a:cubicBezTo>
                    <a:pt x="1467" y="1007"/>
                    <a:pt x="1439" y="1010"/>
                    <a:pt x="1411" y="1017"/>
                  </a:cubicBezTo>
                  <a:cubicBezTo>
                    <a:pt x="1263" y="1033"/>
                    <a:pt x="1148" y="1181"/>
                    <a:pt x="1165" y="1328"/>
                  </a:cubicBezTo>
                  <a:cubicBezTo>
                    <a:pt x="1154" y="1484"/>
                    <a:pt x="1275" y="1581"/>
                    <a:pt x="1403" y="1581"/>
                  </a:cubicBezTo>
                  <a:cubicBezTo>
                    <a:pt x="1477" y="1581"/>
                    <a:pt x="1553" y="1548"/>
                    <a:pt x="1607" y="1476"/>
                  </a:cubicBezTo>
                  <a:cubicBezTo>
                    <a:pt x="1647" y="1414"/>
                    <a:pt x="1689" y="1388"/>
                    <a:pt x="1726" y="1388"/>
                  </a:cubicBezTo>
                  <a:cubicBezTo>
                    <a:pt x="1795" y="1388"/>
                    <a:pt x="1848" y="1478"/>
                    <a:pt x="1837" y="1574"/>
                  </a:cubicBezTo>
                  <a:cubicBezTo>
                    <a:pt x="1747" y="1805"/>
                    <a:pt x="1517" y="1955"/>
                    <a:pt x="1273" y="1955"/>
                  </a:cubicBezTo>
                  <a:cubicBezTo>
                    <a:pt x="1204" y="1955"/>
                    <a:pt x="1134" y="1944"/>
                    <a:pt x="1066" y="1919"/>
                  </a:cubicBezTo>
                  <a:cubicBezTo>
                    <a:pt x="657" y="1804"/>
                    <a:pt x="460" y="1066"/>
                    <a:pt x="1017" y="673"/>
                  </a:cubicBezTo>
                  <a:cubicBezTo>
                    <a:pt x="1144" y="580"/>
                    <a:pt x="1328" y="531"/>
                    <a:pt x="1534" y="531"/>
                  </a:cubicBezTo>
                  <a:cubicBezTo>
                    <a:pt x="2130" y="531"/>
                    <a:pt x="2903" y="944"/>
                    <a:pt x="2951" y="1919"/>
                  </a:cubicBezTo>
                  <a:cubicBezTo>
                    <a:pt x="2951" y="3099"/>
                    <a:pt x="2017" y="4131"/>
                    <a:pt x="1771" y="4902"/>
                  </a:cubicBezTo>
                  <a:cubicBezTo>
                    <a:pt x="1411" y="5984"/>
                    <a:pt x="1870" y="6672"/>
                    <a:pt x="1902" y="6721"/>
                  </a:cubicBezTo>
                  <a:cubicBezTo>
                    <a:pt x="1607" y="6164"/>
                    <a:pt x="1591" y="5508"/>
                    <a:pt x="1853" y="4935"/>
                  </a:cubicBezTo>
                  <a:cubicBezTo>
                    <a:pt x="2050" y="4410"/>
                    <a:pt x="2476" y="3853"/>
                    <a:pt x="2804" y="3164"/>
                  </a:cubicBezTo>
                  <a:cubicBezTo>
                    <a:pt x="2919" y="2935"/>
                    <a:pt x="3001" y="2689"/>
                    <a:pt x="3050" y="2459"/>
                  </a:cubicBezTo>
                  <a:cubicBezTo>
                    <a:pt x="3115" y="2689"/>
                    <a:pt x="3197" y="2935"/>
                    <a:pt x="3312" y="3164"/>
                  </a:cubicBezTo>
                  <a:cubicBezTo>
                    <a:pt x="3623" y="3853"/>
                    <a:pt x="4066" y="4410"/>
                    <a:pt x="4263" y="4935"/>
                  </a:cubicBezTo>
                  <a:cubicBezTo>
                    <a:pt x="4509" y="5508"/>
                    <a:pt x="4492" y="6164"/>
                    <a:pt x="4214" y="6721"/>
                  </a:cubicBezTo>
                  <a:cubicBezTo>
                    <a:pt x="4246" y="6656"/>
                    <a:pt x="4705" y="5984"/>
                    <a:pt x="4345" y="4902"/>
                  </a:cubicBezTo>
                  <a:cubicBezTo>
                    <a:pt x="4082" y="4131"/>
                    <a:pt x="3165" y="3082"/>
                    <a:pt x="3165" y="1919"/>
                  </a:cubicBezTo>
                  <a:cubicBezTo>
                    <a:pt x="3214" y="936"/>
                    <a:pt x="3999" y="524"/>
                    <a:pt x="4597" y="524"/>
                  </a:cubicBezTo>
                  <a:cubicBezTo>
                    <a:pt x="4797" y="524"/>
                    <a:pt x="4975" y="570"/>
                    <a:pt x="5099" y="656"/>
                  </a:cubicBezTo>
                  <a:cubicBezTo>
                    <a:pt x="5656" y="1066"/>
                    <a:pt x="5459" y="1787"/>
                    <a:pt x="5050" y="1919"/>
                  </a:cubicBezTo>
                  <a:cubicBezTo>
                    <a:pt x="4982" y="1943"/>
                    <a:pt x="4913" y="1955"/>
                    <a:pt x="4845" y="1955"/>
                  </a:cubicBezTo>
                  <a:cubicBezTo>
                    <a:pt x="4600" y="1955"/>
                    <a:pt x="4369" y="1802"/>
                    <a:pt x="4279" y="1558"/>
                  </a:cubicBezTo>
                  <a:cubicBezTo>
                    <a:pt x="4258" y="1462"/>
                    <a:pt x="4313" y="1379"/>
                    <a:pt x="4386" y="1379"/>
                  </a:cubicBezTo>
                  <a:cubicBezTo>
                    <a:pt x="4425" y="1379"/>
                    <a:pt x="4469" y="1403"/>
                    <a:pt x="4509" y="1460"/>
                  </a:cubicBezTo>
                  <a:cubicBezTo>
                    <a:pt x="4557" y="1538"/>
                    <a:pt x="4630" y="1572"/>
                    <a:pt x="4703" y="1572"/>
                  </a:cubicBezTo>
                  <a:cubicBezTo>
                    <a:pt x="4827" y="1572"/>
                    <a:pt x="4951" y="1473"/>
                    <a:pt x="4951" y="1328"/>
                  </a:cubicBezTo>
                  <a:cubicBezTo>
                    <a:pt x="4968" y="1165"/>
                    <a:pt x="4853" y="1033"/>
                    <a:pt x="4705" y="1017"/>
                  </a:cubicBezTo>
                  <a:cubicBezTo>
                    <a:pt x="4672" y="1009"/>
                    <a:pt x="4640" y="1006"/>
                    <a:pt x="4608" y="1006"/>
                  </a:cubicBezTo>
                  <a:cubicBezTo>
                    <a:pt x="4434" y="1006"/>
                    <a:pt x="4285" y="1116"/>
                    <a:pt x="4230" y="1296"/>
                  </a:cubicBezTo>
                  <a:cubicBezTo>
                    <a:pt x="4101" y="1586"/>
                    <a:pt x="4353" y="2116"/>
                    <a:pt x="4956" y="2116"/>
                  </a:cubicBezTo>
                  <a:cubicBezTo>
                    <a:pt x="4966" y="2116"/>
                    <a:pt x="4975" y="2115"/>
                    <a:pt x="4984" y="2115"/>
                  </a:cubicBezTo>
                  <a:cubicBezTo>
                    <a:pt x="5607" y="2082"/>
                    <a:pt x="6115" y="1115"/>
                    <a:pt x="5541" y="460"/>
                  </a:cubicBezTo>
                  <a:cubicBezTo>
                    <a:pt x="5309" y="160"/>
                    <a:pt x="4916" y="1"/>
                    <a:pt x="45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6" name="Google Shape;2896;p2"/>
            <p:cNvSpPr/>
            <p:nvPr/>
          </p:nvSpPr>
          <p:spPr>
            <a:xfrm>
              <a:off x="681900" y="3655325"/>
              <a:ext cx="130350" cy="205325"/>
            </a:xfrm>
            <a:custGeom>
              <a:avLst/>
              <a:gdLst/>
              <a:ahLst/>
              <a:cxnLst/>
              <a:rect l="l" t="t" r="r" b="b"/>
              <a:pathLst>
                <a:path w="5214" h="8213" extrusionOk="0">
                  <a:moveTo>
                    <a:pt x="4115" y="1"/>
                  </a:moveTo>
                  <a:cubicBezTo>
                    <a:pt x="4115" y="1"/>
                    <a:pt x="4197" y="624"/>
                    <a:pt x="3804" y="853"/>
                  </a:cubicBezTo>
                  <a:cubicBezTo>
                    <a:pt x="3410" y="1066"/>
                    <a:pt x="2853" y="1542"/>
                    <a:pt x="3443" y="2066"/>
                  </a:cubicBezTo>
                  <a:cubicBezTo>
                    <a:pt x="4033" y="2591"/>
                    <a:pt x="4213" y="3345"/>
                    <a:pt x="3689" y="4082"/>
                  </a:cubicBezTo>
                  <a:cubicBezTo>
                    <a:pt x="3689" y="4082"/>
                    <a:pt x="3984" y="2984"/>
                    <a:pt x="3263" y="2492"/>
                  </a:cubicBezTo>
                  <a:cubicBezTo>
                    <a:pt x="3064" y="2359"/>
                    <a:pt x="2904" y="2323"/>
                    <a:pt x="2789" y="2323"/>
                  </a:cubicBezTo>
                  <a:cubicBezTo>
                    <a:pt x="2649" y="2323"/>
                    <a:pt x="2574" y="2378"/>
                    <a:pt x="2574" y="2378"/>
                  </a:cubicBezTo>
                  <a:cubicBezTo>
                    <a:pt x="2623" y="2509"/>
                    <a:pt x="2656" y="2640"/>
                    <a:pt x="2673" y="2787"/>
                  </a:cubicBezTo>
                  <a:cubicBezTo>
                    <a:pt x="2689" y="3017"/>
                    <a:pt x="2214" y="3377"/>
                    <a:pt x="2558" y="3754"/>
                  </a:cubicBezTo>
                  <a:cubicBezTo>
                    <a:pt x="2902" y="4148"/>
                    <a:pt x="3148" y="4935"/>
                    <a:pt x="1951" y="5803"/>
                  </a:cubicBezTo>
                  <a:cubicBezTo>
                    <a:pt x="1951" y="5803"/>
                    <a:pt x="2558" y="4459"/>
                    <a:pt x="2197" y="3738"/>
                  </a:cubicBezTo>
                  <a:cubicBezTo>
                    <a:pt x="1837" y="3033"/>
                    <a:pt x="1378" y="3164"/>
                    <a:pt x="952" y="2574"/>
                  </a:cubicBezTo>
                  <a:cubicBezTo>
                    <a:pt x="952" y="2574"/>
                    <a:pt x="1" y="3099"/>
                    <a:pt x="738" y="4246"/>
                  </a:cubicBezTo>
                  <a:cubicBezTo>
                    <a:pt x="1607" y="5590"/>
                    <a:pt x="542" y="7295"/>
                    <a:pt x="1460" y="8213"/>
                  </a:cubicBezTo>
                  <a:cubicBezTo>
                    <a:pt x="1460" y="8213"/>
                    <a:pt x="1410" y="6852"/>
                    <a:pt x="2673" y="5623"/>
                  </a:cubicBezTo>
                  <a:cubicBezTo>
                    <a:pt x="3935" y="4394"/>
                    <a:pt x="5213" y="2869"/>
                    <a:pt x="41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7" name="Google Shape;2897;p2"/>
            <p:cNvSpPr/>
            <p:nvPr/>
          </p:nvSpPr>
          <p:spPr>
            <a:xfrm>
              <a:off x="796650" y="3630325"/>
              <a:ext cx="75425" cy="112725"/>
            </a:xfrm>
            <a:custGeom>
              <a:avLst/>
              <a:gdLst/>
              <a:ahLst/>
              <a:cxnLst/>
              <a:rect l="l" t="t" r="r" b="b"/>
              <a:pathLst>
                <a:path w="3017" h="4509" extrusionOk="0">
                  <a:moveTo>
                    <a:pt x="2574" y="1"/>
                  </a:moveTo>
                  <a:lnTo>
                    <a:pt x="2574" y="1"/>
                  </a:lnTo>
                  <a:cubicBezTo>
                    <a:pt x="2525" y="263"/>
                    <a:pt x="2262" y="525"/>
                    <a:pt x="1623" y="820"/>
                  </a:cubicBezTo>
                  <a:cubicBezTo>
                    <a:pt x="967" y="1099"/>
                    <a:pt x="1213" y="1935"/>
                    <a:pt x="1263" y="2115"/>
                  </a:cubicBezTo>
                  <a:cubicBezTo>
                    <a:pt x="1325" y="2304"/>
                    <a:pt x="1373" y="2642"/>
                    <a:pt x="1190" y="2642"/>
                  </a:cubicBezTo>
                  <a:cubicBezTo>
                    <a:pt x="1182" y="2642"/>
                    <a:pt x="1173" y="2641"/>
                    <a:pt x="1164" y="2640"/>
                  </a:cubicBezTo>
                  <a:cubicBezTo>
                    <a:pt x="951" y="2607"/>
                    <a:pt x="1000" y="2492"/>
                    <a:pt x="1099" y="1820"/>
                  </a:cubicBezTo>
                  <a:cubicBezTo>
                    <a:pt x="1175" y="1300"/>
                    <a:pt x="839" y="1242"/>
                    <a:pt x="683" y="1242"/>
                  </a:cubicBezTo>
                  <a:cubicBezTo>
                    <a:pt x="637" y="1242"/>
                    <a:pt x="607" y="1247"/>
                    <a:pt x="607" y="1247"/>
                  </a:cubicBezTo>
                  <a:cubicBezTo>
                    <a:pt x="738" y="1427"/>
                    <a:pt x="722" y="1656"/>
                    <a:pt x="590" y="1820"/>
                  </a:cubicBezTo>
                  <a:cubicBezTo>
                    <a:pt x="345" y="2066"/>
                    <a:pt x="33" y="2345"/>
                    <a:pt x="295" y="3099"/>
                  </a:cubicBezTo>
                  <a:cubicBezTo>
                    <a:pt x="558" y="3853"/>
                    <a:pt x="0" y="4509"/>
                    <a:pt x="0" y="4509"/>
                  </a:cubicBezTo>
                  <a:cubicBezTo>
                    <a:pt x="3016" y="2001"/>
                    <a:pt x="2574" y="1"/>
                    <a:pt x="25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8" name="Google Shape;2898;p2"/>
            <p:cNvSpPr/>
            <p:nvPr/>
          </p:nvSpPr>
          <p:spPr>
            <a:xfrm>
              <a:off x="646250" y="3844250"/>
              <a:ext cx="89775" cy="106975"/>
            </a:xfrm>
            <a:custGeom>
              <a:avLst/>
              <a:gdLst/>
              <a:ahLst/>
              <a:cxnLst/>
              <a:rect l="l" t="t" r="r" b="b"/>
              <a:pathLst>
                <a:path w="3591" h="4279" extrusionOk="0">
                  <a:moveTo>
                    <a:pt x="1869" y="0"/>
                  </a:moveTo>
                  <a:cubicBezTo>
                    <a:pt x="1869" y="0"/>
                    <a:pt x="2000" y="279"/>
                    <a:pt x="1640" y="525"/>
                  </a:cubicBezTo>
                  <a:cubicBezTo>
                    <a:pt x="1296" y="771"/>
                    <a:pt x="1" y="2459"/>
                    <a:pt x="3590" y="4278"/>
                  </a:cubicBezTo>
                  <a:cubicBezTo>
                    <a:pt x="3590" y="4278"/>
                    <a:pt x="2738" y="3770"/>
                    <a:pt x="2640" y="2492"/>
                  </a:cubicBezTo>
                  <a:cubicBezTo>
                    <a:pt x="2525" y="1197"/>
                    <a:pt x="2804" y="508"/>
                    <a:pt x="18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9" name="Google Shape;2899;p2"/>
            <p:cNvSpPr/>
            <p:nvPr/>
          </p:nvSpPr>
          <p:spPr>
            <a:xfrm>
              <a:off x="536850" y="3910225"/>
              <a:ext cx="197125" cy="144900"/>
            </a:xfrm>
            <a:custGeom>
              <a:avLst/>
              <a:gdLst/>
              <a:ahLst/>
              <a:cxnLst/>
              <a:rect l="l" t="t" r="r" b="b"/>
              <a:pathLst>
                <a:path w="7885" h="5796" extrusionOk="0">
                  <a:moveTo>
                    <a:pt x="4661" y="1"/>
                  </a:moveTo>
                  <a:cubicBezTo>
                    <a:pt x="4523" y="1"/>
                    <a:pt x="4389" y="44"/>
                    <a:pt x="4262" y="131"/>
                  </a:cubicBezTo>
                  <a:cubicBezTo>
                    <a:pt x="3887" y="394"/>
                    <a:pt x="3665" y="609"/>
                    <a:pt x="3478" y="609"/>
                  </a:cubicBezTo>
                  <a:cubicBezTo>
                    <a:pt x="3420" y="609"/>
                    <a:pt x="3366" y="588"/>
                    <a:pt x="3311" y="541"/>
                  </a:cubicBezTo>
                  <a:lnTo>
                    <a:pt x="3311" y="541"/>
                  </a:lnTo>
                  <a:cubicBezTo>
                    <a:pt x="3311" y="541"/>
                    <a:pt x="3016" y="1180"/>
                    <a:pt x="3688" y="1393"/>
                  </a:cubicBezTo>
                  <a:cubicBezTo>
                    <a:pt x="4377" y="1590"/>
                    <a:pt x="4852" y="1721"/>
                    <a:pt x="4754" y="2098"/>
                  </a:cubicBezTo>
                  <a:cubicBezTo>
                    <a:pt x="4655" y="2475"/>
                    <a:pt x="3705" y="2541"/>
                    <a:pt x="2590" y="2721"/>
                  </a:cubicBezTo>
                  <a:cubicBezTo>
                    <a:pt x="1475" y="2885"/>
                    <a:pt x="590" y="3164"/>
                    <a:pt x="623" y="4131"/>
                  </a:cubicBezTo>
                  <a:cubicBezTo>
                    <a:pt x="649" y="4885"/>
                    <a:pt x="495" y="5250"/>
                    <a:pt x="239" y="5250"/>
                  </a:cubicBezTo>
                  <a:cubicBezTo>
                    <a:pt x="167" y="5250"/>
                    <a:pt x="87" y="5221"/>
                    <a:pt x="0" y="5163"/>
                  </a:cubicBezTo>
                  <a:lnTo>
                    <a:pt x="0" y="5163"/>
                  </a:lnTo>
                  <a:cubicBezTo>
                    <a:pt x="0" y="5163"/>
                    <a:pt x="260" y="5795"/>
                    <a:pt x="1209" y="5795"/>
                  </a:cubicBezTo>
                  <a:cubicBezTo>
                    <a:pt x="1404" y="5795"/>
                    <a:pt x="1628" y="5769"/>
                    <a:pt x="1885" y="5704"/>
                  </a:cubicBezTo>
                  <a:cubicBezTo>
                    <a:pt x="3393" y="5327"/>
                    <a:pt x="3574" y="4114"/>
                    <a:pt x="4213" y="3360"/>
                  </a:cubicBezTo>
                  <a:cubicBezTo>
                    <a:pt x="4852" y="2606"/>
                    <a:pt x="5491" y="1983"/>
                    <a:pt x="7885" y="1934"/>
                  </a:cubicBezTo>
                  <a:cubicBezTo>
                    <a:pt x="7885" y="1934"/>
                    <a:pt x="6409" y="1820"/>
                    <a:pt x="5868" y="951"/>
                  </a:cubicBezTo>
                  <a:cubicBezTo>
                    <a:pt x="5460" y="326"/>
                    <a:pt x="5042" y="1"/>
                    <a:pt x="46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0" name="Google Shape;2900;p2"/>
            <p:cNvSpPr/>
            <p:nvPr/>
          </p:nvSpPr>
          <p:spPr>
            <a:xfrm>
              <a:off x="637250" y="3969950"/>
              <a:ext cx="192200" cy="157075"/>
            </a:xfrm>
            <a:custGeom>
              <a:avLst/>
              <a:gdLst/>
              <a:ahLst/>
              <a:cxnLst/>
              <a:rect l="l" t="t" r="r" b="b"/>
              <a:pathLst>
                <a:path w="7688" h="6283" extrusionOk="0">
                  <a:moveTo>
                    <a:pt x="7458" y="6085"/>
                  </a:moveTo>
                  <a:lnTo>
                    <a:pt x="7458" y="6085"/>
                  </a:lnTo>
                  <a:cubicBezTo>
                    <a:pt x="7448" y="6106"/>
                    <a:pt x="7444" y="6121"/>
                    <a:pt x="7447" y="6137"/>
                  </a:cubicBezTo>
                  <a:lnTo>
                    <a:pt x="7447" y="6137"/>
                  </a:lnTo>
                  <a:lnTo>
                    <a:pt x="7458" y="6085"/>
                  </a:lnTo>
                  <a:close/>
                  <a:moveTo>
                    <a:pt x="3398" y="0"/>
                  </a:moveTo>
                  <a:cubicBezTo>
                    <a:pt x="3342" y="0"/>
                    <a:pt x="3286" y="1"/>
                    <a:pt x="3229" y="4"/>
                  </a:cubicBezTo>
                  <a:cubicBezTo>
                    <a:pt x="2656" y="4"/>
                    <a:pt x="2098" y="168"/>
                    <a:pt x="1607" y="463"/>
                  </a:cubicBezTo>
                  <a:cubicBezTo>
                    <a:pt x="1443" y="545"/>
                    <a:pt x="1279" y="676"/>
                    <a:pt x="1131" y="807"/>
                  </a:cubicBezTo>
                  <a:cubicBezTo>
                    <a:pt x="0" y="1807"/>
                    <a:pt x="344" y="3873"/>
                    <a:pt x="1705" y="4200"/>
                  </a:cubicBezTo>
                  <a:cubicBezTo>
                    <a:pt x="1838" y="4233"/>
                    <a:pt x="1976" y="4249"/>
                    <a:pt x="2113" y="4249"/>
                  </a:cubicBezTo>
                  <a:cubicBezTo>
                    <a:pt x="2598" y="4249"/>
                    <a:pt x="3076" y="4050"/>
                    <a:pt x="3344" y="3692"/>
                  </a:cubicBezTo>
                  <a:cubicBezTo>
                    <a:pt x="3639" y="3233"/>
                    <a:pt x="3639" y="2643"/>
                    <a:pt x="3344" y="2201"/>
                  </a:cubicBezTo>
                  <a:cubicBezTo>
                    <a:pt x="3135" y="1908"/>
                    <a:pt x="2805" y="1748"/>
                    <a:pt x="2470" y="1748"/>
                  </a:cubicBezTo>
                  <a:cubicBezTo>
                    <a:pt x="2281" y="1748"/>
                    <a:pt x="2090" y="1799"/>
                    <a:pt x="1918" y="1906"/>
                  </a:cubicBezTo>
                  <a:cubicBezTo>
                    <a:pt x="1623" y="2070"/>
                    <a:pt x="1492" y="2414"/>
                    <a:pt x="1590" y="2725"/>
                  </a:cubicBezTo>
                  <a:cubicBezTo>
                    <a:pt x="1623" y="2824"/>
                    <a:pt x="1672" y="2906"/>
                    <a:pt x="1738" y="2971"/>
                  </a:cubicBezTo>
                  <a:cubicBezTo>
                    <a:pt x="1839" y="3072"/>
                    <a:pt x="1977" y="3115"/>
                    <a:pt x="2115" y="3115"/>
                  </a:cubicBezTo>
                  <a:cubicBezTo>
                    <a:pt x="2357" y="3115"/>
                    <a:pt x="2597" y="2984"/>
                    <a:pt x="2639" y="2807"/>
                  </a:cubicBezTo>
                  <a:cubicBezTo>
                    <a:pt x="2698" y="2543"/>
                    <a:pt x="2494" y="2305"/>
                    <a:pt x="2239" y="2305"/>
                  </a:cubicBezTo>
                  <a:cubicBezTo>
                    <a:pt x="2209" y="2305"/>
                    <a:pt x="2178" y="2309"/>
                    <a:pt x="2147" y="2315"/>
                  </a:cubicBezTo>
                  <a:cubicBezTo>
                    <a:pt x="1885" y="2381"/>
                    <a:pt x="1918" y="2529"/>
                    <a:pt x="1820" y="2529"/>
                  </a:cubicBezTo>
                  <a:cubicBezTo>
                    <a:pt x="1815" y="2529"/>
                    <a:pt x="1811" y="2530"/>
                    <a:pt x="1807" y="2530"/>
                  </a:cubicBezTo>
                  <a:cubicBezTo>
                    <a:pt x="1736" y="2530"/>
                    <a:pt x="1721" y="2397"/>
                    <a:pt x="1721" y="2397"/>
                  </a:cubicBezTo>
                  <a:cubicBezTo>
                    <a:pt x="1721" y="2201"/>
                    <a:pt x="1836" y="2020"/>
                    <a:pt x="2016" y="1938"/>
                  </a:cubicBezTo>
                  <a:cubicBezTo>
                    <a:pt x="2158" y="1865"/>
                    <a:pt x="2308" y="1830"/>
                    <a:pt x="2455" y="1830"/>
                  </a:cubicBezTo>
                  <a:cubicBezTo>
                    <a:pt x="2769" y="1830"/>
                    <a:pt x="3073" y="1988"/>
                    <a:pt x="3262" y="2266"/>
                  </a:cubicBezTo>
                  <a:cubicBezTo>
                    <a:pt x="3541" y="2676"/>
                    <a:pt x="3524" y="3217"/>
                    <a:pt x="3246" y="3627"/>
                  </a:cubicBezTo>
                  <a:cubicBezTo>
                    <a:pt x="3007" y="3941"/>
                    <a:pt x="2575" y="4120"/>
                    <a:pt x="2136" y="4120"/>
                  </a:cubicBezTo>
                  <a:cubicBezTo>
                    <a:pt x="2002" y="4120"/>
                    <a:pt x="1868" y="4104"/>
                    <a:pt x="1738" y="4069"/>
                  </a:cubicBezTo>
                  <a:cubicBezTo>
                    <a:pt x="525" y="3774"/>
                    <a:pt x="197" y="1856"/>
                    <a:pt x="1246" y="939"/>
                  </a:cubicBezTo>
                  <a:cubicBezTo>
                    <a:pt x="1722" y="492"/>
                    <a:pt x="2302" y="323"/>
                    <a:pt x="2890" y="323"/>
                  </a:cubicBezTo>
                  <a:cubicBezTo>
                    <a:pt x="3597" y="323"/>
                    <a:pt x="4313" y="569"/>
                    <a:pt x="4868" y="873"/>
                  </a:cubicBezTo>
                  <a:cubicBezTo>
                    <a:pt x="5803" y="1414"/>
                    <a:pt x="6540" y="2250"/>
                    <a:pt x="6934" y="3250"/>
                  </a:cubicBezTo>
                  <a:cubicBezTo>
                    <a:pt x="7262" y="4053"/>
                    <a:pt x="7442" y="4922"/>
                    <a:pt x="7442" y="5790"/>
                  </a:cubicBezTo>
                  <a:cubicBezTo>
                    <a:pt x="7442" y="5938"/>
                    <a:pt x="7425" y="6085"/>
                    <a:pt x="7409" y="6233"/>
                  </a:cubicBezTo>
                  <a:lnTo>
                    <a:pt x="7409" y="6282"/>
                  </a:lnTo>
                  <a:lnTo>
                    <a:pt x="7425" y="6233"/>
                  </a:lnTo>
                  <a:lnTo>
                    <a:pt x="7446" y="6141"/>
                  </a:lnTo>
                  <a:lnTo>
                    <a:pt x="7446" y="6141"/>
                  </a:lnTo>
                  <a:cubicBezTo>
                    <a:pt x="7448" y="6153"/>
                    <a:pt x="7452" y="6161"/>
                    <a:pt x="7458" y="6167"/>
                  </a:cubicBezTo>
                  <a:cubicBezTo>
                    <a:pt x="7452" y="6155"/>
                    <a:pt x="7448" y="6146"/>
                    <a:pt x="7447" y="6137"/>
                  </a:cubicBezTo>
                  <a:lnTo>
                    <a:pt x="7447" y="6137"/>
                  </a:lnTo>
                  <a:lnTo>
                    <a:pt x="7446" y="6141"/>
                  </a:lnTo>
                  <a:lnTo>
                    <a:pt x="7446" y="6141"/>
                  </a:lnTo>
                  <a:cubicBezTo>
                    <a:pt x="7442" y="6122"/>
                    <a:pt x="7442" y="6094"/>
                    <a:pt x="7442" y="6053"/>
                  </a:cubicBezTo>
                  <a:cubicBezTo>
                    <a:pt x="7688" y="4856"/>
                    <a:pt x="7524" y="3627"/>
                    <a:pt x="7016" y="2529"/>
                  </a:cubicBezTo>
                  <a:cubicBezTo>
                    <a:pt x="6319" y="1104"/>
                    <a:pt x="4980" y="0"/>
                    <a:pt x="339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1" name="Google Shape;2901;p2"/>
            <p:cNvSpPr/>
            <p:nvPr/>
          </p:nvSpPr>
          <p:spPr>
            <a:xfrm>
              <a:off x="743600" y="4017725"/>
              <a:ext cx="76025" cy="81825"/>
            </a:xfrm>
            <a:custGeom>
              <a:avLst/>
              <a:gdLst/>
              <a:ahLst/>
              <a:cxnLst/>
              <a:rect l="l" t="t" r="r" b="b"/>
              <a:pathLst>
                <a:path w="3041" h="3273" extrusionOk="0">
                  <a:moveTo>
                    <a:pt x="734" y="1"/>
                  </a:moveTo>
                  <a:cubicBezTo>
                    <a:pt x="66" y="1"/>
                    <a:pt x="1" y="784"/>
                    <a:pt x="1090" y="962"/>
                  </a:cubicBezTo>
                  <a:cubicBezTo>
                    <a:pt x="2352" y="1175"/>
                    <a:pt x="3040" y="3273"/>
                    <a:pt x="3040" y="3273"/>
                  </a:cubicBezTo>
                  <a:cubicBezTo>
                    <a:pt x="3040" y="3273"/>
                    <a:pt x="2729" y="1011"/>
                    <a:pt x="1467" y="241"/>
                  </a:cubicBezTo>
                  <a:cubicBezTo>
                    <a:pt x="1179" y="69"/>
                    <a:pt x="930" y="1"/>
                    <a:pt x="7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2" name="Google Shape;2902;p2"/>
            <p:cNvSpPr/>
            <p:nvPr/>
          </p:nvSpPr>
          <p:spPr>
            <a:xfrm>
              <a:off x="590925" y="4011425"/>
              <a:ext cx="130350" cy="112825"/>
            </a:xfrm>
            <a:custGeom>
              <a:avLst/>
              <a:gdLst/>
              <a:ahLst/>
              <a:cxnLst/>
              <a:rect l="l" t="t" r="r" b="b"/>
              <a:pathLst>
                <a:path w="5214" h="4513" extrusionOk="0">
                  <a:moveTo>
                    <a:pt x="2181" y="1"/>
                  </a:moveTo>
                  <a:lnTo>
                    <a:pt x="2181" y="1"/>
                  </a:lnTo>
                  <a:cubicBezTo>
                    <a:pt x="2017" y="197"/>
                    <a:pt x="1902" y="427"/>
                    <a:pt x="1820" y="673"/>
                  </a:cubicBezTo>
                  <a:cubicBezTo>
                    <a:pt x="1689" y="1083"/>
                    <a:pt x="1132" y="1312"/>
                    <a:pt x="558" y="1689"/>
                  </a:cubicBezTo>
                  <a:cubicBezTo>
                    <a:pt x="1" y="2082"/>
                    <a:pt x="83" y="2689"/>
                    <a:pt x="214" y="3033"/>
                  </a:cubicBezTo>
                  <a:cubicBezTo>
                    <a:pt x="263" y="3263"/>
                    <a:pt x="247" y="3508"/>
                    <a:pt x="132" y="3722"/>
                  </a:cubicBezTo>
                  <a:cubicBezTo>
                    <a:pt x="394" y="3492"/>
                    <a:pt x="706" y="3312"/>
                    <a:pt x="1050" y="3230"/>
                  </a:cubicBezTo>
                  <a:cubicBezTo>
                    <a:pt x="1673" y="3050"/>
                    <a:pt x="1656" y="2754"/>
                    <a:pt x="1640" y="2279"/>
                  </a:cubicBezTo>
                  <a:cubicBezTo>
                    <a:pt x="1626" y="1878"/>
                    <a:pt x="1812" y="1852"/>
                    <a:pt x="1859" y="1852"/>
                  </a:cubicBezTo>
                  <a:cubicBezTo>
                    <a:pt x="1866" y="1852"/>
                    <a:pt x="1870" y="1853"/>
                    <a:pt x="1870" y="1853"/>
                  </a:cubicBezTo>
                  <a:cubicBezTo>
                    <a:pt x="1874" y="1853"/>
                    <a:pt x="1878" y="1853"/>
                    <a:pt x="1882" y="1853"/>
                  </a:cubicBezTo>
                  <a:cubicBezTo>
                    <a:pt x="2163" y="1853"/>
                    <a:pt x="2099" y="2382"/>
                    <a:pt x="2083" y="2673"/>
                  </a:cubicBezTo>
                  <a:cubicBezTo>
                    <a:pt x="1968" y="3213"/>
                    <a:pt x="2115" y="3754"/>
                    <a:pt x="2492" y="4164"/>
                  </a:cubicBezTo>
                  <a:cubicBezTo>
                    <a:pt x="2731" y="4425"/>
                    <a:pt x="3047" y="4513"/>
                    <a:pt x="3362" y="4513"/>
                  </a:cubicBezTo>
                  <a:cubicBezTo>
                    <a:pt x="3760" y="4513"/>
                    <a:pt x="4156" y="4372"/>
                    <a:pt x="4394" y="4262"/>
                  </a:cubicBezTo>
                  <a:cubicBezTo>
                    <a:pt x="4513" y="4214"/>
                    <a:pt x="4634" y="4189"/>
                    <a:pt x="4754" y="4189"/>
                  </a:cubicBezTo>
                  <a:cubicBezTo>
                    <a:pt x="4915" y="4189"/>
                    <a:pt x="5072" y="4234"/>
                    <a:pt x="5213" y="4328"/>
                  </a:cubicBezTo>
                  <a:cubicBezTo>
                    <a:pt x="5082" y="3459"/>
                    <a:pt x="4640" y="3197"/>
                    <a:pt x="4017" y="3131"/>
                  </a:cubicBezTo>
                  <a:cubicBezTo>
                    <a:pt x="3378" y="3066"/>
                    <a:pt x="2525" y="2853"/>
                    <a:pt x="2197" y="1771"/>
                  </a:cubicBezTo>
                  <a:cubicBezTo>
                    <a:pt x="1853" y="689"/>
                    <a:pt x="2181" y="1"/>
                    <a:pt x="218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3" name="Google Shape;2903;p2"/>
            <p:cNvSpPr/>
            <p:nvPr/>
          </p:nvSpPr>
          <p:spPr>
            <a:xfrm>
              <a:off x="611425" y="4087250"/>
              <a:ext cx="32000" cy="50425"/>
            </a:xfrm>
            <a:custGeom>
              <a:avLst/>
              <a:gdLst/>
              <a:ahLst/>
              <a:cxnLst/>
              <a:rect l="l" t="t" r="r" b="b"/>
              <a:pathLst>
                <a:path w="1280" h="2017" extrusionOk="0">
                  <a:moveTo>
                    <a:pt x="968" y="0"/>
                  </a:moveTo>
                  <a:cubicBezTo>
                    <a:pt x="968" y="0"/>
                    <a:pt x="968" y="1"/>
                    <a:pt x="968" y="1"/>
                  </a:cubicBezTo>
                  <a:lnTo>
                    <a:pt x="968" y="1"/>
                  </a:lnTo>
                  <a:cubicBezTo>
                    <a:pt x="968" y="0"/>
                    <a:pt x="968" y="0"/>
                    <a:pt x="968" y="0"/>
                  </a:cubicBezTo>
                  <a:close/>
                  <a:moveTo>
                    <a:pt x="968" y="1"/>
                  </a:moveTo>
                  <a:cubicBezTo>
                    <a:pt x="966" y="11"/>
                    <a:pt x="943" y="113"/>
                    <a:pt x="509" y="361"/>
                  </a:cubicBezTo>
                  <a:cubicBezTo>
                    <a:pt x="164" y="541"/>
                    <a:pt x="0" y="934"/>
                    <a:pt x="132" y="1311"/>
                  </a:cubicBezTo>
                  <a:cubicBezTo>
                    <a:pt x="148" y="1393"/>
                    <a:pt x="164" y="1459"/>
                    <a:pt x="181" y="1541"/>
                  </a:cubicBezTo>
                  <a:cubicBezTo>
                    <a:pt x="230" y="1787"/>
                    <a:pt x="263" y="2016"/>
                    <a:pt x="263" y="2016"/>
                  </a:cubicBezTo>
                  <a:cubicBezTo>
                    <a:pt x="263" y="2016"/>
                    <a:pt x="263" y="1869"/>
                    <a:pt x="787" y="1574"/>
                  </a:cubicBezTo>
                  <a:cubicBezTo>
                    <a:pt x="804" y="1574"/>
                    <a:pt x="820" y="1557"/>
                    <a:pt x="836" y="1541"/>
                  </a:cubicBezTo>
                  <a:cubicBezTo>
                    <a:pt x="1279" y="1246"/>
                    <a:pt x="1099" y="836"/>
                    <a:pt x="1017" y="574"/>
                  </a:cubicBezTo>
                  <a:cubicBezTo>
                    <a:pt x="968" y="394"/>
                    <a:pt x="951" y="197"/>
                    <a:pt x="96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4" name="Google Shape;2904;p2"/>
            <p:cNvSpPr/>
            <p:nvPr/>
          </p:nvSpPr>
          <p:spPr>
            <a:xfrm>
              <a:off x="469650" y="3872250"/>
              <a:ext cx="172950" cy="121625"/>
            </a:xfrm>
            <a:custGeom>
              <a:avLst/>
              <a:gdLst/>
              <a:ahLst/>
              <a:cxnLst/>
              <a:rect l="l" t="t" r="r" b="b"/>
              <a:pathLst>
                <a:path w="6918" h="4865" extrusionOk="0">
                  <a:moveTo>
                    <a:pt x="4961" y="1"/>
                  </a:moveTo>
                  <a:cubicBezTo>
                    <a:pt x="4737" y="1"/>
                    <a:pt x="4487" y="53"/>
                    <a:pt x="4213" y="175"/>
                  </a:cubicBezTo>
                  <a:cubicBezTo>
                    <a:pt x="2754" y="831"/>
                    <a:pt x="3016" y="3322"/>
                    <a:pt x="4754" y="3666"/>
                  </a:cubicBezTo>
                  <a:cubicBezTo>
                    <a:pt x="4967" y="3699"/>
                    <a:pt x="5163" y="3732"/>
                    <a:pt x="5344" y="3748"/>
                  </a:cubicBezTo>
                  <a:cubicBezTo>
                    <a:pt x="4885" y="3847"/>
                    <a:pt x="4442" y="3994"/>
                    <a:pt x="4032" y="4191"/>
                  </a:cubicBezTo>
                  <a:cubicBezTo>
                    <a:pt x="3868" y="4273"/>
                    <a:pt x="3639" y="4338"/>
                    <a:pt x="3590" y="4355"/>
                  </a:cubicBezTo>
                  <a:cubicBezTo>
                    <a:pt x="3135" y="4527"/>
                    <a:pt x="2706" y="4603"/>
                    <a:pt x="2319" y="4603"/>
                  </a:cubicBezTo>
                  <a:cubicBezTo>
                    <a:pt x="1490" y="4603"/>
                    <a:pt x="853" y="4256"/>
                    <a:pt x="574" y="3765"/>
                  </a:cubicBezTo>
                  <a:cubicBezTo>
                    <a:pt x="344" y="3355"/>
                    <a:pt x="328" y="2863"/>
                    <a:pt x="541" y="2453"/>
                  </a:cubicBezTo>
                  <a:cubicBezTo>
                    <a:pt x="541" y="2453"/>
                    <a:pt x="541" y="2437"/>
                    <a:pt x="557" y="2421"/>
                  </a:cubicBezTo>
                  <a:cubicBezTo>
                    <a:pt x="761" y="2106"/>
                    <a:pt x="1098" y="1959"/>
                    <a:pt x="1413" y="1959"/>
                  </a:cubicBezTo>
                  <a:cubicBezTo>
                    <a:pt x="1706" y="1959"/>
                    <a:pt x="1980" y="2086"/>
                    <a:pt x="2115" y="2322"/>
                  </a:cubicBezTo>
                  <a:cubicBezTo>
                    <a:pt x="2213" y="2453"/>
                    <a:pt x="2278" y="2634"/>
                    <a:pt x="2278" y="2798"/>
                  </a:cubicBezTo>
                  <a:cubicBezTo>
                    <a:pt x="2278" y="2962"/>
                    <a:pt x="2213" y="3109"/>
                    <a:pt x="2115" y="3207"/>
                  </a:cubicBezTo>
                  <a:cubicBezTo>
                    <a:pt x="2000" y="3304"/>
                    <a:pt x="1938" y="3335"/>
                    <a:pt x="1907" y="3335"/>
                  </a:cubicBezTo>
                  <a:cubicBezTo>
                    <a:pt x="1880" y="3335"/>
                    <a:pt x="1878" y="3312"/>
                    <a:pt x="1885" y="3289"/>
                  </a:cubicBezTo>
                  <a:cubicBezTo>
                    <a:pt x="2001" y="3037"/>
                    <a:pt x="1705" y="2866"/>
                    <a:pt x="1450" y="2866"/>
                  </a:cubicBezTo>
                  <a:cubicBezTo>
                    <a:pt x="1274" y="2866"/>
                    <a:pt x="1118" y="2948"/>
                    <a:pt x="1131" y="3142"/>
                  </a:cubicBezTo>
                  <a:cubicBezTo>
                    <a:pt x="1120" y="3416"/>
                    <a:pt x="1359" y="3551"/>
                    <a:pt x="1612" y="3551"/>
                  </a:cubicBezTo>
                  <a:cubicBezTo>
                    <a:pt x="1736" y="3551"/>
                    <a:pt x="1864" y="3518"/>
                    <a:pt x="1967" y="3453"/>
                  </a:cubicBezTo>
                  <a:cubicBezTo>
                    <a:pt x="1983" y="3453"/>
                    <a:pt x="2000" y="3453"/>
                    <a:pt x="2000" y="3437"/>
                  </a:cubicBezTo>
                  <a:cubicBezTo>
                    <a:pt x="2033" y="3421"/>
                    <a:pt x="2049" y="3404"/>
                    <a:pt x="2065" y="3388"/>
                  </a:cubicBezTo>
                  <a:lnTo>
                    <a:pt x="2082" y="3371"/>
                  </a:lnTo>
                  <a:cubicBezTo>
                    <a:pt x="2377" y="3093"/>
                    <a:pt x="2426" y="2617"/>
                    <a:pt x="2164" y="2290"/>
                  </a:cubicBezTo>
                  <a:cubicBezTo>
                    <a:pt x="2033" y="2005"/>
                    <a:pt x="1721" y="1853"/>
                    <a:pt x="1386" y="1853"/>
                  </a:cubicBezTo>
                  <a:cubicBezTo>
                    <a:pt x="1046" y="1853"/>
                    <a:pt x="682" y="2009"/>
                    <a:pt x="459" y="2339"/>
                  </a:cubicBezTo>
                  <a:cubicBezTo>
                    <a:pt x="0" y="2929"/>
                    <a:pt x="131" y="4093"/>
                    <a:pt x="934" y="4552"/>
                  </a:cubicBezTo>
                  <a:cubicBezTo>
                    <a:pt x="1300" y="4765"/>
                    <a:pt x="1708" y="4865"/>
                    <a:pt x="2132" y="4865"/>
                  </a:cubicBezTo>
                  <a:cubicBezTo>
                    <a:pt x="2164" y="4865"/>
                    <a:pt x="2197" y="4864"/>
                    <a:pt x="2229" y="4863"/>
                  </a:cubicBezTo>
                  <a:cubicBezTo>
                    <a:pt x="3131" y="4830"/>
                    <a:pt x="3836" y="4338"/>
                    <a:pt x="5016" y="3978"/>
                  </a:cubicBezTo>
                  <a:cubicBezTo>
                    <a:pt x="5458" y="3879"/>
                    <a:pt x="5885" y="3814"/>
                    <a:pt x="6327" y="3765"/>
                  </a:cubicBezTo>
                  <a:cubicBezTo>
                    <a:pt x="6540" y="3748"/>
                    <a:pt x="6737" y="3699"/>
                    <a:pt x="6917" y="3601"/>
                  </a:cubicBezTo>
                  <a:lnTo>
                    <a:pt x="6917" y="3601"/>
                  </a:lnTo>
                  <a:cubicBezTo>
                    <a:pt x="6917" y="3601"/>
                    <a:pt x="6794" y="3630"/>
                    <a:pt x="6639" y="3630"/>
                  </a:cubicBezTo>
                  <a:cubicBezTo>
                    <a:pt x="6483" y="3630"/>
                    <a:pt x="6294" y="3601"/>
                    <a:pt x="6163" y="3486"/>
                  </a:cubicBezTo>
                  <a:cubicBezTo>
                    <a:pt x="5901" y="3240"/>
                    <a:pt x="5901" y="3355"/>
                    <a:pt x="5622" y="3257"/>
                  </a:cubicBezTo>
                  <a:cubicBezTo>
                    <a:pt x="5458" y="3207"/>
                    <a:pt x="5344" y="3060"/>
                    <a:pt x="5344" y="2896"/>
                  </a:cubicBezTo>
                  <a:cubicBezTo>
                    <a:pt x="5147" y="3060"/>
                    <a:pt x="5114" y="3355"/>
                    <a:pt x="5262" y="3568"/>
                  </a:cubicBezTo>
                  <a:cubicBezTo>
                    <a:pt x="5262" y="3568"/>
                    <a:pt x="4557" y="3568"/>
                    <a:pt x="4377" y="3191"/>
                  </a:cubicBezTo>
                  <a:cubicBezTo>
                    <a:pt x="4196" y="2814"/>
                    <a:pt x="4409" y="2830"/>
                    <a:pt x="4540" y="2732"/>
                  </a:cubicBezTo>
                  <a:cubicBezTo>
                    <a:pt x="4688" y="2650"/>
                    <a:pt x="4737" y="2519"/>
                    <a:pt x="4590" y="2306"/>
                  </a:cubicBezTo>
                  <a:cubicBezTo>
                    <a:pt x="4426" y="2093"/>
                    <a:pt x="4459" y="1732"/>
                    <a:pt x="4721" y="1732"/>
                  </a:cubicBezTo>
                  <a:cubicBezTo>
                    <a:pt x="4639" y="1555"/>
                    <a:pt x="4467" y="1458"/>
                    <a:pt x="4280" y="1458"/>
                  </a:cubicBezTo>
                  <a:cubicBezTo>
                    <a:pt x="4241" y="1458"/>
                    <a:pt x="4202" y="1462"/>
                    <a:pt x="4163" y="1470"/>
                  </a:cubicBezTo>
                  <a:cubicBezTo>
                    <a:pt x="3737" y="1552"/>
                    <a:pt x="3737" y="2158"/>
                    <a:pt x="3737" y="2158"/>
                  </a:cubicBezTo>
                  <a:cubicBezTo>
                    <a:pt x="3737" y="2158"/>
                    <a:pt x="3442" y="1404"/>
                    <a:pt x="3918" y="1027"/>
                  </a:cubicBezTo>
                  <a:cubicBezTo>
                    <a:pt x="4107" y="882"/>
                    <a:pt x="4257" y="827"/>
                    <a:pt x="4374" y="827"/>
                  </a:cubicBezTo>
                  <a:cubicBezTo>
                    <a:pt x="4562" y="827"/>
                    <a:pt x="4664" y="968"/>
                    <a:pt x="4704" y="1109"/>
                  </a:cubicBezTo>
                  <a:cubicBezTo>
                    <a:pt x="4757" y="1295"/>
                    <a:pt x="4853" y="1448"/>
                    <a:pt x="5001" y="1448"/>
                  </a:cubicBezTo>
                  <a:cubicBezTo>
                    <a:pt x="5036" y="1448"/>
                    <a:pt x="5073" y="1440"/>
                    <a:pt x="5114" y="1421"/>
                  </a:cubicBezTo>
                  <a:cubicBezTo>
                    <a:pt x="5247" y="1354"/>
                    <a:pt x="5365" y="1251"/>
                    <a:pt x="5463" y="1251"/>
                  </a:cubicBezTo>
                  <a:cubicBezTo>
                    <a:pt x="5510" y="1251"/>
                    <a:pt x="5552" y="1275"/>
                    <a:pt x="5590" y="1339"/>
                  </a:cubicBezTo>
                  <a:cubicBezTo>
                    <a:pt x="5721" y="1601"/>
                    <a:pt x="5606" y="1896"/>
                    <a:pt x="5344" y="2011"/>
                  </a:cubicBezTo>
                  <a:cubicBezTo>
                    <a:pt x="5344" y="2011"/>
                    <a:pt x="5349" y="2011"/>
                    <a:pt x="5360" y="2011"/>
                  </a:cubicBezTo>
                  <a:cubicBezTo>
                    <a:pt x="5467" y="2011"/>
                    <a:pt x="6078" y="1984"/>
                    <a:pt x="6212" y="1372"/>
                  </a:cubicBezTo>
                  <a:cubicBezTo>
                    <a:pt x="6317" y="822"/>
                    <a:pt x="5847" y="1"/>
                    <a:pt x="49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5" name="Google Shape;2905;p2"/>
            <p:cNvSpPr/>
            <p:nvPr/>
          </p:nvSpPr>
          <p:spPr>
            <a:xfrm>
              <a:off x="441775" y="3937675"/>
              <a:ext cx="116400" cy="82375"/>
            </a:xfrm>
            <a:custGeom>
              <a:avLst/>
              <a:gdLst/>
              <a:ahLst/>
              <a:cxnLst/>
              <a:rect l="l" t="t" r="r" b="b"/>
              <a:pathLst>
                <a:path w="4656" h="3295" extrusionOk="0">
                  <a:moveTo>
                    <a:pt x="836" y="0"/>
                  </a:moveTo>
                  <a:cubicBezTo>
                    <a:pt x="836" y="0"/>
                    <a:pt x="1" y="918"/>
                    <a:pt x="558" y="1705"/>
                  </a:cubicBezTo>
                  <a:cubicBezTo>
                    <a:pt x="869" y="2164"/>
                    <a:pt x="1377" y="2459"/>
                    <a:pt x="1935" y="2492"/>
                  </a:cubicBezTo>
                  <a:cubicBezTo>
                    <a:pt x="1869" y="2492"/>
                    <a:pt x="1476" y="2492"/>
                    <a:pt x="1295" y="2705"/>
                  </a:cubicBezTo>
                  <a:cubicBezTo>
                    <a:pt x="1181" y="2885"/>
                    <a:pt x="1131" y="3082"/>
                    <a:pt x="1148" y="3295"/>
                  </a:cubicBezTo>
                  <a:cubicBezTo>
                    <a:pt x="1200" y="3204"/>
                    <a:pt x="1304" y="3154"/>
                    <a:pt x="1402" y="3154"/>
                  </a:cubicBezTo>
                  <a:cubicBezTo>
                    <a:pt x="1427" y="3154"/>
                    <a:pt x="1452" y="3157"/>
                    <a:pt x="1476" y="3164"/>
                  </a:cubicBezTo>
                  <a:cubicBezTo>
                    <a:pt x="1591" y="3199"/>
                    <a:pt x="1754" y="3278"/>
                    <a:pt x="1939" y="3278"/>
                  </a:cubicBezTo>
                  <a:cubicBezTo>
                    <a:pt x="2096" y="3278"/>
                    <a:pt x="2270" y="3221"/>
                    <a:pt x="2443" y="3033"/>
                  </a:cubicBezTo>
                  <a:cubicBezTo>
                    <a:pt x="2820" y="2639"/>
                    <a:pt x="3312" y="2869"/>
                    <a:pt x="4656" y="2148"/>
                  </a:cubicBezTo>
                  <a:lnTo>
                    <a:pt x="4656" y="2148"/>
                  </a:lnTo>
                  <a:cubicBezTo>
                    <a:pt x="4656" y="2148"/>
                    <a:pt x="3926" y="2455"/>
                    <a:pt x="3109" y="2455"/>
                  </a:cubicBezTo>
                  <a:cubicBezTo>
                    <a:pt x="2647" y="2455"/>
                    <a:pt x="2157" y="2357"/>
                    <a:pt x="1754" y="2049"/>
                  </a:cubicBezTo>
                  <a:cubicBezTo>
                    <a:pt x="1099" y="1574"/>
                    <a:pt x="754" y="787"/>
                    <a:pt x="8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6" name="Google Shape;2906;p2"/>
            <p:cNvSpPr/>
            <p:nvPr/>
          </p:nvSpPr>
          <p:spPr>
            <a:xfrm>
              <a:off x="595450" y="3752025"/>
              <a:ext cx="111075" cy="156975"/>
            </a:xfrm>
            <a:custGeom>
              <a:avLst/>
              <a:gdLst/>
              <a:ahLst/>
              <a:cxnLst/>
              <a:rect l="l" t="t" r="r" b="b"/>
              <a:pathLst>
                <a:path w="4443" h="6279" extrusionOk="0">
                  <a:moveTo>
                    <a:pt x="2639" y="0"/>
                  </a:moveTo>
                  <a:cubicBezTo>
                    <a:pt x="2143" y="0"/>
                    <a:pt x="1623" y="202"/>
                    <a:pt x="1279" y="608"/>
                  </a:cubicBezTo>
                  <a:cubicBezTo>
                    <a:pt x="0" y="2247"/>
                    <a:pt x="918" y="4279"/>
                    <a:pt x="1656" y="5115"/>
                  </a:cubicBezTo>
                  <a:cubicBezTo>
                    <a:pt x="2082" y="5640"/>
                    <a:pt x="2639" y="6033"/>
                    <a:pt x="3262" y="6279"/>
                  </a:cubicBezTo>
                  <a:cubicBezTo>
                    <a:pt x="2688" y="6017"/>
                    <a:pt x="2180" y="5623"/>
                    <a:pt x="1771" y="5132"/>
                  </a:cubicBezTo>
                  <a:cubicBezTo>
                    <a:pt x="1508" y="4738"/>
                    <a:pt x="1295" y="4312"/>
                    <a:pt x="1180" y="3853"/>
                  </a:cubicBezTo>
                  <a:cubicBezTo>
                    <a:pt x="1017" y="3312"/>
                    <a:pt x="967" y="2755"/>
                    <a:pt x="1017" y="2214"/>
                  </a:cubicBezTo>
                  <a:cubicBezTo>
                    <a:pt x="1148" y="739"/>
                    <a:pt x="1967" y="181"/>
                    <a:pt x="2721" y="165"/>
                  </a:cubicBezTo>
                  <a:cubicBezTo>
                    <a:pt x="3065" y="165"/>
                    <a:pt x="3410" y="296"/>
                    <a:pt x="3656" y="558"/>
                  </a:cubicBezTo>
                  <a:cubicBezTo>
                    <a:pt x="4295" y="1099"/>
                    <a:pt x="3934" y="2034"/>
                    <a:pt x="3393" y="2263"/>
                  </a:cubicBezTo>
                  <a:cubicBezTo>
                    <a:pt x="3275" y="2331"/>
                    <a:pt x="3143" y="2364"/>
                    <a:pt x="3012" y="2364"/>
                  </a:cubicBezTo>
                  <a:cubicBezTo>
                    <a:pt x="2889" y="2364"/>
                    <a:pt x="2767" y="2335"/>
                    <a:pt x="2656" y="2279"/>
                  </a:cubicBezTo>
                  <a:cubicBezTo>
                    <a:pt x="2475" y="2198"/>
                    <a:pt x="2361" y="2017"/>
                    <a:pt x="2344" y="1821"/>
                  </a:cubicBezTo>
                  <a:cubicBezTo>
                    <a:pt x="2344" y="1734"/>
                    <a:pt x="2367" y="1713"/>
                    <a:pt x="2412" y="1713"/>
                  </a:cubicBezTo>
                  <a:cubicBezTo>
                    <a:pt x="2456" y="1713"/>
                    <a:pt x="2520" y="1733"/>
                    <a:pt x="2602" y="1733"/>
                  </a:cubicBezTo>
                  <a:cubicBezTo>
                    <a:pt x="2660" y="1733"/>
                    <a:pt x="2727" y="1723"/>
                    <a:pt x="2803" y="1689"/>
                  </a:cubicBezTo>
                  <a:cubicBezTo>
                    <a:pt x="3000" y="1558"/>
                    <a:pt x="3049" y="1296"/>
                    <a:pt x="2885" y="1116"/>
                  </a:cubicBezTo>
                  <a:cubicBezTo>
                    <a:pt x="2812" y="1048"/>
                    <a:pt x="2711" y="1009"/>
                    <a:pt x="2608" y="1009"/>
                  </a:cubicBezTo>
                  <a:cubicBezTo>
                    <a:pt x="2412" y="1009"/>
                    <a:pt x="2207" y="1149"/>
                    <a:pt x="2164" y="1493"/>
                  </a:cubicBezTo>
                  <a:cubicBezTo>
                    <a:pt x="2131" y="1722"/>
                    <a:pt x="2213" y="1968"/>
                    <a:pt x="2377" y="2148"/>
                  </a:cubicBezTo>
                  <a:lnTo>
                    <a:pt x="2443" y="2214"/>
                  </a:lnTo>
                  <a:cubicBezTo>
                    <a:pt x="2459" y="2230"/>
                    <a:pt x="2475" y="2247"/>
                    <a:pt x="2492" y="2263"/>
                  </a:cubicBezTo>
                  <a:lnTo>
                    <a:pt x="2541" y="2296"/>
                  </a:lnTo>
                  <a:lnTo>
                    <a:pt x="2574" y="2312"/>
                  </a:lnTo>
                  <a:lnTo>
                    <a:pt x="2623" y="2345"/>
                  </a:lnTo>
                  <a:cubicBezTo>
                    <a:pt x="2746" y="2402"/>
                    <a:pt x="2881" y="2431"/>
                    <a:pt x="3016" y="2431"/>
                  </a:cubicBezTo>
                  <a:cubicBezTo>
                    <a:pt x="3151" y="2431"/>
                    <a:pt x="3287" y="2402"/>
                    <a:pt x="3410" y="2345"/>
                  </a:cubicBezTo>
                  <a:cubicBezTo>
                    <a:pt x="4000" y="2132"/>
                    <a:pt x="4442" y="1083"/>
                    <a:pt x="3737" y="444"/>
                  </a:cubicBezTo>
                  <a:cubicBezTo>
                    <a:pt x="3473" y="148"/>
                    <a:pt x="3064" y="0"/>
                    <a:pt x="263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7" name="Google Shape;2907;p2"/>
            <p:cNvSpPr/>
            <p:nvPr/>
          </p:nvSpPr>
          <p:spPr>
            <a:xfrm>
              <a:off x="2587000" y="4969575"/>
              <a:ext cx="226625" cy="157775"/>
            </a:xfrm>
            <a:custGeom>
              <a:avLst/>
              <a:gdLst/>
              <a:ahLst/>
              <a:cxnLst/>
              <a:rect l="l" t="t" r="r" b="b"/>
              <a:pathLst>
                <a:path w="9065" h="6311" extrusionOk="0">
                  <a:moveTo>
                    <a:pt x="2015" y="1"/>
                  </a:moveTo>
                  <a:cubicBezTo>
                    <a:pt x="1099" y="1"/>
                    <a:pt x="77" y="653"/>
                    <a:pt x="33" y="1850"/>
                  </a:cubicBezTo>
                  <a:cubicBezTo>
                    <a:pt x="0" y="2718"/>
                    <a:pt x="475" y="3522"/>
                    <a:pt x="1246" y="3931"/>
                  </a:cubicBezTo>
                  <a:cubicBezTo>
                    <a:pt x="1740" y="4189"/>
                    <a:pt x="2291" y="4291"/>
                    <a:pt x="2857" y="4291"/>
                  </a:cubicBezTo>
                  <a:cubicBezTo>
                    <a:pt x="3192" y="4291"/>
                    <a:pt x="3533" y="4255"/>
                    <a:pt x="3868" y="4194"/>
                  </a:cubicBezTo>
                  <a:cubicBezTo>
                    <a:pt x="4754" y="3948"/>
                    <a:pt x="5573" y="3620"/>
                    <a:pt x="6393" y="3423"/>
                  </a:cubicBezTo>
                  <a:cubicBezTo>
                    <a:pt x="6594" y="3370"/>
                    <a:pt x="6801" y="3343"/>
                    <a:pt x="7005" y="3343"/>
                  </a:cubicBezTo>
                  <a:cubicBezTo>
                    <a:pt x="7613" y="3343"/>
                    <a:pt x="8192" y="3580"/>
                    <a:pt x="8524" y="4046"/>
                  </a:cubicBezTo>
                  <a:cubicBezTo>
                    <a:pt x="8966" y="4620"/>
                    <a:pt x="8999" y="5571"/>
                    <a:pt x="8458" y="5964"/>
                  </a:cubicBezTo>
                  <a:cubicBezTo>
                    <a:pt x="8244" y="6126"/>
                    <a:pt x="7987" y="6201"/>
                    <a:pt x="7739" y="6201"/>
                  </a:cubicBezTo>
                  <a:cubicBezTo>
                    <a:pt x="7359" y="6201"/>
                    <a:pt x="7000" y="6025"/>
                    <a:pt x="6852" y="5718"/>
                  </a:cubicBezTo>
                  <a:cubicBezTo>
                    <a:pt x="6540" y="5226"/>
                    <a:pt x="6786" y="4571"/>
                    <a:pt x="7245" y="4440"/>
                  </a:cubicBezTo>
                  <a:cubicBezTo>
                    <a:pt x="7332" y="4403"/>
                    <a:pt x="7424" y="4385"/>
                    <a:pt x="7517" y="4385"/>
                  </a:cubicBezTo>
                  <a:cubicBezTo>
                    <a:pt x="7755" y="4385"/>
                    <a:pt x="7993" y="4501"/>
                    <a:pt x="8147" y="4702"/>
                  </a:cubicBezTo>
                  <a:cubicBezTo>
                    <a:pt x="8229" y="4882"/>
                    <a:pt x="8245" y="5095"/>
                    <a:pt x="8179" y="5275"/>
                  </a:cubicBezTo>
                  <a:cubicBezTo>
                    <a:pt x="8166" y="5314"/>
                    <a:pt x="8113" y="5394"/>
                    <a:pt x="8067" y="5394"/>
                  </a:cubicBezTo>
                  <a:cubicBezTo>
                    <a:pt x="8054" y="5394"/>
                    <a:pt x="8042" y="5388"/>
                    <a:pt x="8032" y="5374"/>
                  </a:cubicBezTo>
                  <a:cubicBezTo>
                    <a:pt x="7966" y="5325"/>
                    <a:pt x="8032" y="4964"/>
                    <a:pt x="7655" y="4915"/>
                  </a:cubicBezTo>
                  <a:cubicBezTo>
                    <a:pt x="7641" y="4913"/>
                    <a:pt x="7627" y="4912"/>
                    <a:pt x="7614" y="4912"/>
                  </a:cubicBezTo>
                  <a:cubicBezTo>
                    <a:pt x="7285" y="4912"/>
                    <a:pt x="7176" y="5478"/>
                    <a:pt x="7507" y="5620"/>
                  </a:cubicBezTo>
                  <a:cubicBezTo>
                    <a:pt x="7580" y="5652"/>
                    <a:pt x="7656" y="5668"/>
                    <a:pt x="7729" y="5668"/>
                  </a:cubicBezTo>
                  <a:cubicBezTo>
                    <a:pt x="7951" y="5668"/>
                    <a:pt x="8155" y="5526"/>
                    <a:pt x="8229" y="5292"/>
                  </a:cubicBezTo>
                  <a:cubicBezTo>
                    <a:pt x="8229" y="5292"/>
                    <a:pt x="8229" y="5275"/>
                    <a:pt x="8229" y="5275"/>
                  </a:cubicBezTo>
                  <a:cubicBezTo>
                    <a:pt x="8245" y="5259"/>
                    <a:pt x="8245" y="5243"/>
                    <a:pt x="8245" y="5226"/>
                  </a:cubicBezTo>
                  <a:lnTo>
                    <a:pt x="8245" y="5210"/>
                  </a:lnTo>
                  <a:cubicBezTo>
                    <a:pt x="8278" y="5095"/>
                    <a:pt x="8261" y="4964"/>
                    <a:pt x="8229" y="4833"/>
                  </a:cubicBezTo>
                  <a:cubicBezTo>
                    <a:pt x="8115" y="4531"/>
                    <a:pt x="7818" y="4335"/>
                    <a:pt x="7500" y="4335"/>
                  </a:cubicBezTo>
                  <a:cubicBezTo>
                    <a:pt x="7405" y="4335"/>
                    <a:pt x="7307" y="4352"/>
                    <a:pt x="7212" y="4390"/>
                  </a:cubicBezTo>
                  <a:cubicBezTo>
                    <a:pt x="6721" y="4521"/>
                    <a:pt x="6425" y="5210"/>
                    <a:pt x="6770" y="5767"/>
                  </a:cubicBezTo>
                  <a:cubicBezTo>
                    <a:pt x="6941" y="6110"/>
                    <a:pt x="7349" y="6310"/>
                    <a:pt x="7771" y="6310"/>
                  </a:cubicBezTo>
                  <a:cubicBezTo>
                    <a:pt x="8034" y="6310"/>
                    <a:pt x="8303" y="6232"/>
                    <a:pt x="8524" y="6062"/>
                  </a:cubicBezTo>
                  <a:cubicBezTo>
                    <a:pt x="8966" y="5734"/>
                    <a:pt x="9064" y="5128"/>
                    <a:pt x="8917" y="4571"/>
                  </a:cubicBezTo>
                  <a:cubicBezTo>
                    <a:pt x="8835" y="4046"/>
                    <a:pt x="8474" y="3161"/>
                    <a:pt x="7212" y="2882"/>
                  </a:cubicBezTo>
                  <a:cubicBezTo>
                    <a:pt x="7067" y="2850"/>
                    <a:pt x="6919" y="2835"/>
                    <a:pt x="6768" y="2835"/>
                  </a:cubicBezTo>
                  <a:cubicBezTo>
                    <a:pt x="5437" y="2835"/>
                    <a:pt x="3898" y="3973"/>
                    <a:pt x="2323" y="3973"/>
                  </a:cubicBezTo>
                  <a:cubicBezTo>
                    <a:pt x="2101" y="3973"/>
                    <a:pt x="1878" y="3950"/>
                    <a:pt x="1656" y="3899"/>
                  </a:cubicBezTo>
                  <a:cubicBezTo>
                    <a:pt x="1557" y="3866"/>
                    <a:pt x="1475" y="3849"/>
                    <a:pt x="1377" y="3817"/>
                  </a:cubicBezTo>
                  <a:lnTo>
                    <a:pt x="1311" y="3784"/>
                  </a:lnTo>
                  <a:cubicBezTo>
                    <a:pt x="607" y="3407"/>
                    <a:pt x="164" y="2669"/>
                    <a:pt x="180" y="1850"/>
                  </a:cubicBezTo>
                  <a:cubicBezTo>
                    <a:pt x="214" y="732"/>
                    <a:pt x="1181" y="107"/>
                    <a:pt x="2048" y="107"/>
                  </a:cubicBezTo>
                  <a:cubicBezTo>
                    <a:pt x="2465" y="107"/>
                    <a:pt x="2859" y="251"/>
                    <a:pt x="3114" y="555"/>
                  </a:cubicBezTo>
                  <a:cubicBezTo>
                    <a:pt x="3573" y="1014"/>
                    <a:pt x="3541" y="1768"/>
                    <a:pt x="3032" y="2178"/>
                  </a:cubicBezTo>
                  <a:cubicBezTo>
                    <a:pt x="2951" y="2227"/>
                    <a:pt x="2869" y="2276"/>
                    <a:pt x="2770" y="2292"/>
                  </a:cubicBezTo>
                  <a:cubicBezTo>
                    <a:pt x="2700" y="2311"/>
                    <a:pt x="2630" y="2320"/>
                    <a:pt x="2560" y="2320"/>
                  </a:cubicBezTo>
                  <a:cubicBezTo>
                    <a:pt x="2387" y="2320"/>
                    <a:pt x="2218" y="2262"/>
                    <a:pt x="2065" y="2145"/>
                  </a:cubicBezTo>
                  <a:cubicBezTo>
                    <a:pt x="1951" y="2063"/>
                    <a:pt x="1885" y="1915"/>
                    <a:pt x="1934" y="1768"/>
                  </a:cubicBezTo>
                  <a:lnTo>
                    <a:pt x="1934" y="1768"/>
                  </a:lnTo>
                  <a:cubicBezTo>
                    <a:pt x="2007" y="1851"/>
                    <a:pt x="2106" y="1894"/>
                    <a:pt x="2206" y="1894"/>
                  </a:cubicBezTo>
                  <a:cubicBezTo>
                    <a:pt x="2264" y="1894"/>
                    <a:pt x="2323" y="1880"/>
                    <a:pt x="2377" y="1850"/>
                  </a:cubicBezTo>
                  <a:cubicBezTo>
                    <a:pt x="2606" y="1719"/>
                    <a:pt x="2541" y="1309"/>
                    <a:pt x="2213" y="1227"/>
                  </a:cubicBezTo>
                  <a:cubicBezTo>
                    <a:pt x="2183" y="1217"/>
                    <a:pt x="2152" y="1213"/>
                    <a:pt x="2123" y="1213"/>
                  </a:cubicBezTo>
                  <a:cubicBezTo>
                    <a:pt x="1797" y="1213"/>
                    <a:pt x="1527" y="1756"/>
                    <a:pt x="1918" y="2161"/>
                  </a:cubicBezTo>
                  <a:cubicBezTo>
                    <a:pt x="2066" y="2322"/>
                    <a:pt x="2280" y="2399"/>
                    <a:pt x="2495" y="2399"/>
                  </a:cubicBezTo>
                  <a:cubicBezTo>
                    <a:pt x="2565" y="2399"/>
                    <a:pt x="2636" y="2390"/>
                    <a:pt x="2705" y="2374"/>
                  </a:cubicBezTo>
                  <a:cubicBezTo>
                    <a:pt x="2737" y="2358"/>
                    <a:pt x="2770" y="2358"/>
                    <a:pt x="2787" y="2341"/>
                  </a:cubicBezTo>
                  <a:lnTo>
                    <a:pt x="2869" y="2325"/>
                  </a:lnTo>
                  <a:lnTo>
                    <a:pt x="2901" y="2309"/>
                  </a:lnTo>
                  <a:cubicBezTo>
                    <a:pt x="3049" y="2243"/>
                    <a:pt x="3180" y="2145"/>
                    <a:pt x="3278" y="1997"/>
                  </a:cubicBezTo>
                  <a:cubicBezTo>
                    <a:pt x="3606" y="1538"/>
                    <a:pt x="3557" y="915"/>
                    <a:pt x="3164" y="489"/>
                  </a:cubicBezTo>
                  <a:cubicBezTo>
                    <a:pt x="2893" y="159"/>
                    <a:pt x="2467" y="1"/>
                    <a:pt x="20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8" name="Google Shape;2908;p2"/>
            <p:cNvSpPr/>
            <p:nvPr/>
          </p:nvSpPr>
          <p:spPr>
            <a:xfrm>
              <a:off x="2625500" y="5059175"/>
              <a:ext cx="161900" cy="92700"/>
            </a:xfrm>
            <a:custGeom>
              <a:avLst/>
              <a:gdLst/>
              <a:ahLst/>
              <a:cxnLst/>
              <a:rect l="l" t="t" r="r" b="b"/>
              <a:pathLst>
                <a:path w="6476" h="3708" extrusionOk="0">
                  <a:moveTo>
                    <a:pt x="5522" y="0"/>
                  </a:moveTo>
                  <a:cubicBezTo>
                    <a:pt x="5269" y="0"/>
                    <a:pt x="4969" y="44"/>
                    <a:pt x="4623" y="167"/>
                  </a:cubicBezTo>
                  <a:cubicBezTo>
                    <a:pt x="3779" y="468"/>
                    <a:pt x="2601" y="1029"/>
                    <a:pt x="1433" y="1029"/>
                  </a:cubicBezTo>
                  <a:cubicBezTo>
                    <a:pt x="946" y="1029"/>
                    <a:pt x="460" y="931"/>
                    <a:pt x="1" y="675"/>
                  </a:cubicBezTo>
                  <a:lnTo>
                    <a:pt x="1" y="675"/>
                  </a:lnTo>
                  <a:cubicBezTo>
                    <a:pt x="1" y="675"/>
                    <a:pt x="571" y="1335"/>
                    <a:pt x="1323" y="1335"/>
                  </a:cubicBezTo>
                  <a:cubicBezTo>
                    <a:pt x="1357" y="1335"/>
                    <a:pt x="1392" y="1334"/>
                    <a:pt x="1427" y="1331"/>
                  </a:cubicBezTo>
                  <a:cubicBezTo>
                    <a:pt x="1939" y="1295"/>
                    <a:pt x="2165" y="1164"/>
                    <a:pt x="2301" y="1164"/>
                  </a:cubicBezTo>
                  <a:cubicBezTo>
                    <a:pt x="2352" y="1164"/>
                    <a:pt x="2391" y="1183"/>
                    <a:pt x="2427" y="1233"/>
                  </a:cubicBezTo>
                  <a:cubicBezTo>
                    <a:pt x="2487" y="1317"/>
                    <a:pt x="2405" y="1366"/>
                    <a:pt x="2265" y="1366"/>
                  </a:cubicBezTo>
                  <a:cubicBezTo>
                    <a:pt x="2216" y="1366"/>
                    <a:pt x="2159" y="1360"/>
                    <a:pt x="2099" y="1347"/>
                  </a:cubicBezTo>
                  <a:cubicBezTo>
                    <a:pt x="2058" y="1332"/>
                    <a:pt x="2015" y="1325"/>
                    <a:pt x="1970" y="1325"/>
                  </a:cubicBezTo>
                  <a:cubicBezTo>
                    <a:pt x="1869" y="1325"/>
                    <a:pt x="1763" y="1361"/>
                    <a:pt x="1673" y="1429"/>
                  </a:cubicBezTo>
                  <a:cubicBezTo>
                    <a:pt x="1511" y="1575"/>
                    <a:pt x="1716" y="2102"/>
                    <a:pt x="1346" y="2102"/>
                  </a:cubicBezTo>
                  <a:cubicBezTo>
                    <a:pt x="1340" y="2102"/>
                    <a:pt x="1334" y="2102"/>
                    <a:pt x="1329" y="2101"/>
                  </a:cubicBezTo>
                  <a:lnTo>
                    <a:pt x="1329" y="2101"/>
                  </a:lnTo>
                  <a:cubicBezTo>
                    <a:pt x="1329" y="2101"/>
                    <a:pt x="1614" y="2461"/>
                    <a:pt x="2041" y="2461"/>
                  </a:cubicBezTo>
                  <a:cubicBezTo>
                    <a:pt x="2183" y="2461"/>
                    <a:pt x="2341" y="2421"/>
                    <a:pt x="2509" y="2314"/>
                  </a:cubicBezTo>
                  <a:cubicBezTo>
                    <a:pt x="3181" y="1872"/>
                    <a:pt x="2820" y="1380"/>
                    <a:pt x="3066" y="1249"/>
                  </a:cubicBezTo>
                  <a:cubicBezTo>
                    <a:pt x="3109" y="1226"/>
                    <a:pt x="3152" y="1216"/>
                    <a:pt x="3192" y="1216"/>
                  </a:cubicBezTo>
                  <a:cubicBezTo>
                    <a:pt x="3378" y="1216"/>
                    <a:pt x="3501" y="1445"/>
                    <a:pt x="3312" y="1675"/>
                  </a:cubicBezTo>
                  <a:cubicBezTo>
                    <a:pt x="3082" y="1937"/>
                    <a:pt x="2214" y="2888"/>
                    <a:pt x="3558" y="3708"/>
                  </a:cubicBezTo>
                  <a:cubicBezTo>
                    <a:pt x="3558" y="3708"/>
                    <a:pt x="3377" y="3249"/>
                    <a:pt x="3738" y="3085"/>
                  </a:cubicBezTo>
                  <a:cubicBezTo>
                    <a:pt x="4099" y="2937"/>
                    <a:pt x="4804" y="2708"/>
                    <a:pt x="4705" y="2216"/>
                  </a:cubicBezTo>
                  <a:cubicBezTo>
                    <a:pt x="4607" y="1708"/>
                    <a:pt x="4246" y="954"/>
                    <a:pt x="4836" y="511"/>
                  </a:cubicBezTo>
                  <a:cubicBezTo>
                    <a:pt x="5198" y="247"/>
                    <a:pt x="5507" y="147"/>
                    <a:pt x="5820" y="147"/>
                  </a:cubicBezTo>
                  <a:cubicBezTo>
                    <a:pt x="6031" y="147"/>
                    <a:pt x="6244" y="193"/>
                    <a:pt x="6475" y="265"/>
                  </a:cubicBezTo>
                  <a:cubicBezTo>
                    <a:pt x="6475" y="265"/>
                    <a:pt x="6144" y="0"/>
                    <a:pt x="55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9" name="Google Shape;2909;p2"/>
            <p:cNvSpPr/>
            <p:nvPr/>
          </p:nvSpPr>
          <p:spPr>
            <a:xfrm>
              <a:off x="2655425" y="4967250"/>
              <a:ext cx="90175" cy="63325"/>
            </a:xfrm>
            <a:custGeom>
              <a:avLst/>
              <a:gdLst/>
              <a:ahLst/>
              <a:cxnLst/>
              <a:rect l="l" t="t" r="r" b="b"/>
              <a:pathLst>
                <a:path w="3607" h="2533" extrusionOk="0">
                  <a:moveTo>
                    <a:pt x="1086" y="0"/>
                  </a:moveTo>
                  <a:cubicBezTo>
                    <a:pt x="496" y="0"/>
                    <a:pt x="0" y="123"/>
                    <a:pt x="0" y="123"/>
                  </a:cubicBezTo>
                  <a:cubicBezTo>
                    <a:pt x="0" y="123"/>
                    <a:pt x="951" y="205"/>
                    <a:pt x="1197" y="549"/>
                  </a:cubicBezTo>
                  <a:cubicBezTo>
                    <a:pt x="1377" y="746"/>
                    <a:pt x="1426" y="1025"/>
                    <a:pt x="1345" y="1271"/>
                  </a:cubicBezTo>
                  <a:cubicBezTo>
                    <a:pt x="1312" y="1500"/>
                    <a:pt x="1181" y="2156"/>
                    <a:pt x="2213" y="2156"/>
                  </a:cubicBezTo>
                  <a:cubicBezTo>
                    <a:pt x="3262" y="2172"/>
                    <a:pt x="3082" y="2533"/>
                    <a:pt x="3082" y="2533"/>
                  </a:cubicBezTo>
                  <a:cubicBezTo>
                    <a:pt x="3082" y="2533"/>
                    <a:pt x="3607" y="1762"/>
                    <a:pt x="2738" y="615"/>
                  </a:cubicBezTo>
                  <a:cubicBezTo>
                    <a:pt x="2361" y="123"/>
                    <a:pt x="1676" y="0"/>
                    <a:pt x="108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0" name="Google Shape;2910;p2"/>
            <p:cNvSpPr/>
            <p:nvPr/>
          </p:nvSpPr>
          <p:spPr>
            <a:xfrm>
              <a:off x="2620175" y="4900650"/>
              <a:ext cx="56575" cy="66825"/>
            </a:xfrm>
            <a:custGeom>
              <a:avLst/>
              <a:gdLst/>
              <a:ahLst/>
              <a:cxnLst/>
              <a:rect l="l" t="t" r="r" b="b"/>
              <a:pathLst>
                <a:path w="2263" h="2673" extrusionOk="0">
                  <a:moveTo>
                    <a:pt x="1115" y="1"/>
                  </a:moveTo>
                  <a:lnTo>
                    <a:pt x="1115" y="1"/>
                  </a:lnTo>
                  <a:cubicBezTo>
                    <a:pt x="820" y="165"/>
                    <a:pt x="738" y="689"/>
                    <a:pt x="804" y="1427"/>
                  </a:cubicBezTo>
                  <a:cubicBezTo>
                    <a:pt x="870" y="2164"/>
                    <a:pt x="1" y="2623"/>
                    <a:pt x="1" y="2623"/>
                  </a:cubicBezTo>
                  <a:cubicBezTo>
                    <a:pt x="591" y="2410"/>
                    <a:pt x="1755" y="2673"/>
                    <a:pt x="2017" y="2017"/>
                  </a:cubicBezTo>
                  <a:cubicBezTo>
                    <a:pt x="2263" y="1345"/>
                    <a:pt x="1624" y="919"/>
                    <a:pt x="1263" y="722"/>
                  </a:cubicBezTo>
                  <a:cubicBezTo>
                    <a:pt x="902" y="542"/>
                    <a:pt x="1115" y="1"/>
                    <a:pt x="11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1" name="Google Shape;2911;p2"/>
            <p:cNvSpPr/>
            <p:nvPr/>
          </p:nvSpPr>
          <p:spPr>
            <a:xfrm>
              <a:off x="2535350" y="4929750"/>
              <a:ext cx="79950" cy="107400"/>
            </a:xfrm>
            <a:custGeom>
              <a:avLst/>
              <a:gdLst/>
              <a:ahLst/>
              <a:cxnLst/>
              <a:rect l="l" t="t" r="r" b="b"/>
              <a:pathLst>
                <a:path w="3198" h="4296" extrusionOk="0">
                  <a:moveTo>
                    <a:pt x="2820" y="1"/>
                  </a:moveTo>
                  <a:cubicBezTo>
                    <a:pt x="2729" y="78"/>
                    <a:pt x="2618" y="125"/>
                    <a:pt x="2502" y="125"/>
                  </a:cubicBezTo>
                  <a:cubicBezTo>
                    <a:pt x="2472" y="125"/>
                    <a:pt x="2441" y="122"/>
                    <a:pt x="2410" y="115"/>
                  </a:cubicBezTo>
                  <a:cubicBezTo>
                    <a:pt x="2357" y="109"/>
                    <a:pt x="2284" y="103"/>
                    <a:pt x="2200" y="103"/>
                  </a:cubicBezTo>
                  <a:cubicBezTo>
                    <a:pt x="1876" y="103"/>
                    <a:pt x="1390" y="194"/>
                    <a:pt x="1247" y="689"/>
                  </a:cubicBezTo>
                  <a:cubicBezTo>
                    <a:pt x="1050" y="1295"/>
                    <a:pt x="1197" y="1689"/>
                    <a:pt x="1410" y="1886"/>
                  </a:cubicBezTo>
                  <a:cubicBezTo>
                    <a:pt x="1640" y="2066"/>
                    <a:pt x="1640" y="2443"/>
                    <a:pt x="1476" y="2492"/>
                  </a:cubicBezTo>
                  <a:cubicBezTo>
                    <a:pt x="1440" y="2510"/>
                    <a:pt x="1404" y="2518"/>
                    <a:pt x="1369" y="2518"/>
                  </a:cubicBezTo>
                  <a:cubicBezTo>
                    <a:pt x="1211" y="2518"/>
                    <a:pt x="1081" y="2355"/>
                    <a:pt x="1148" y="2181"/>
                  </a:cubicBezTo>
                  <a:cubicBezTo>
                    <a:pt x="1236" y="1947"/>
                    <a:pt x="1064" y="1727"/>
                    <a:pt x="829" y="1727"/>
                  </a:cubicBezTo>
                  <a:cubicBezTo>
                    <a:pt x="800" y="1727"/>
                    <a:pt x="769" y="1731"/>
                    <a:pt x="738" y="1738"/>
                  </a:cubicBezTo>
                  <a:cubicBezTo>
                    <a:pt x="678" y="1746"/>
                    <a:pt x="624" y="1750"/>
                    <a:pt x="576" y="1750"/>
                  </a:cubicBezTo>
                  <a:cubicBezTo>
                    <a:pt x="414" y="1750"/>
                    <a:pt x="321" y="1704"/>
                    <a:pt x="296" y="1591"/>
                  </a:cubicBezTo>
                  <a:lnTo>
                    <a:pt x="296" y="1591"/>
                  </a:lnTo>
                  <a:cubicBezTo>
                    <a:pt x="296" y="1591"/>
                    <a:pt x="1" y="2492"/>
                    <a:pt x="706" y="2918"/>
                  </a:cubicBezTo>
                  <a:cubicBezTo>
                    <a:pt x="1394" y="3361"/>
                    <a:pt x="1738" y="4033"/>
                    <a:pt x="2115" y="4295"/>
                  </a:cubicBezTo>
                  <a:cubicBezTo>
                    <a:pt x="2115" y="4295"/>
                    <a:pt x="1525" y="3344"/>
                    <a:pt x="2082" y="2476"/>
                  </a:cubicBezTo>
                  <a:cubicBezTo>
                    <a:pt x="2640" y="1607"/>
                    <a:pt x="3197" y="1345"/>
                    <a:pt x="28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2" name="Google Shape;2912;p2"/>
            <p:cNvSpPr/>
            <p:nvPr/>
          </p:nvSpPr>
          <p:spPr>
            <a:xfrm>
              <a:off x="2430850" y="4771075"/>
              <a:ext cx="202425" cy="202550"/>
            </a:xfrm>
            <a:custGeom>
              <a:avLst/>
              <a:gdLst/>
              <a:ahLst/>
              <a:cxnLst/>
              <a:rect l="l" t="t" r="r" b="b"/>
              <a:pathLst>
                <a:path w="8097" h="8102" extrusionOk="0">
                  <a:moveTo>
                    <a:pt x="2382" y="0"/>
                  </a:moveTo>
                  <a:cubicBezTo>
                    <a:pt x="2282" y="0"/>
                    <a:pt x="2182" y="7"/>
                    <a:pt x="2083" y="21"/>
                  </a:cubicBezTo>
                  <a:cubicBezTo>
                    <a:pt x="755" y="168"/>
                    <a:pt x="1" y="1987"/>
                    <a:pt x="771" y="3233"/>
                  </a:cubicBezTo>
                  <a:cubicBezTo>
                    <a:pt x="1366" y="4176"/>
                    <a:pt x="2410" y="4477"/>
                    <a:pt x="3369" y="4477"/>
                  </a:cubicBezTo>
                  <a:cubicBezTo>
                    <a:pt x="3494" y="4477"/>
                    <a:pt x="3618" y="4472"/>
                    <a:pt x="3738" y="4463"/>
                  </a:cubicBezTo>
                  <a:cubicBezTo>
                    <a:pt x="3951" y="4463"/>
                    <a:pt x="4181" y="4446"/>
                    <a:pt x="4443" y="4413"/>
                  </a:cubicBezTo>
                  <a:cubicBezTo>
                    <a:pt x="4443" y="4413"/>
                    <a:pt x="4649" y="4379"/>
                    <a:pt x="4956" y="4379"/>
                  </a:cubicBezTo>
                  <a:cubicBezTo>
                    <a:pt x="5439" y="4379"/>
                    <a:pt x="6173" y="4464"/>
                    <a:pt x="6754" y="4905"/>
                  </a:cubicBezTo>
                  <a:cubicBezTo>
                    <a:pt x="7148" y="5233"/>
                    <a:pt x="7410" y="5708"/>
                    <a:pt x="7492" y="6216"/>
                  </a:cubicBezTo>
                  <a:cubicBezTo>
                    <a:pt x="7492" y="6216"/>
                    <a:pt x="7672" y="7413"/>
                    <a:pt x="7082" y="8069"/>
                  </a:cubicBezTo>
                  <a:cubicBezTo>
                    <a:pt x="7082" y="8069"/>
                    <a:pt x="7066" y="8085"/>
                    <a:pt x="7066" y="8101"/>
                  </a:cubicBezTo>
                  <a:lnTo>
                    <a:pt x="7066" y="8101"/>
                  </a:lnTo>
                  <a:cubicBezTo>
                    <a:pt x="7082" y="8085"/>
                    <a:pt x="8097" y="7552"/>
                    <a:pt x="7984" y="5971"/>
                  </a:cubicBezTo>
                  <a:cubicBezTo>
                    <a:pt x="7876" y="4664"/>
                    <a:pt x="6826" y="4010"/>
                    <a:pt x="5500" y="4010"/>
                  </a:cubicBezTo>
                  <a:cubicBezTo>
                    <a:pt x="5213" y="4010"/>
                    <a:pt x="4913" y="4041"/>
                    <a:pt x="4607" y="4102"/>
                  </a:cubicBezTo>
                  <a:cubicBezTo>
                    <a:pt x="4091" y="4196"/>
                    <a:pt x="3630" y="4246"/>
                    <a:pt x="3217" y="4246"/>
                  </a:cubicBezTo>
                  <a:cubicBezTo>
                    <a:pt x="2697" y="4246"/>
                    <a:pt x="2253" y="4168"/>
                    <a:pt x="1870" y="4004"/>
                  </a:cubicBezTo>
                  <a:cubicBezTo>
                    <a:pt x="1476" y="3807"/>
                    <a:pt x="1148" y="3512"/>
                    <a:pt x="919" y="3151"/>
                  </a:cubicBezTo>
                  <a:cubicBezTo>
                    <a:pt x="198" y="1987"/>
                    <a:pt x="886" y="299"/>
                    <a:pt x="2099" y="152"/>
                  </a:cubicBezTo>
                  <a:cubicBezTo>
                    <a:pt x="2197" y="137"/>
                    <a:pt x="2296" y="130"/>
                    <a:pt x="2395" y="130"/>
                  </a:cubicBezTo>
                  <a:cubicBezTo>
                    <a:pt x="2860" y="130"/>
                    <a:pt x="3320" y="292"/>
                    <a:pt x="3591" y="643"/>
                  </a:cubicBezTo>
                  <a:cubicBezTo>
                    <a:pt x="3869" y="1037"/>
                    <a:pt x="3919" y="1545"/>
                    <a:pt x="3722" y="1987"/>
                  </a:cubicBezTo>
                  <a:cubicBezTo>
                    <a:pt x="3574" y="2337"/>
                    <a:pt x="3228" y="2543"/>
                    <a:pt x="2874" y="2543"/>
                  </a:cubicBezTo>
                  <a:cubicBezTo>
                    <a:pt x="2796" y="2543"/>
                    <a:pt x="2717" y="2533"/>
                    <a:pt x="2640" y="2512"/>
                  </a:cubicBezTo>
                  <a:cubicBezTo>
                    <a:pt x="2197" y="2397"/>
                    <a:pt x="2017" y="1971"/>
                    <a:pt x="2361" y="1906"/>
                  </a:cubicBezTo>
                  <a:cubicBezTo>
                    <a:pt x="2771" y="1840"/>
                    <a:pt x="2837" y="1496"/>
                    <a:pt x="2706" y="1217"/>
                  </a:cubicBezTo>
                  <a:cubicBezTo>
                    <a:pt x="2645" y="1096"/>
                    <a:pt x="2507" y="1027"/>
                    <a:pt x="2359" y="1027"/>
                  </a:cubicBezTo>
                  <a:cubicBezTo>
                    <a:pt x="2148" y="1027"/>
                    <a:pt x="1918" y="1168"/>
                    <a:pt x="1870" y="1496"/>
                  </a:cubicBezTo>
                  <a:cubicBezTo>
                    <a:pt x="1804" y="1758"/>
                    <a:pt x="1886" y="2037"/>
                    <a:pt x="2066" y="2233"/>
                  </a:cubicBezTo>
                  <a:cubicBezTo>
                    <a:pt x="2243" y="2427"/>
                    <a:pt x="2584" y="2590"/>
                    <a:pt x="2931" y="2590"/>
                  </a:cubicBezTo>
                  <a:cubicBezTo>
                    <a:pt x="3261" y="2590"/>
                    <a:pt x="3596" y="2443"/>
                    <a:pt x="3804" y="2037"/>
                  </a:cubicBezTo>
                  <a:cubicBezTo>
                    <a:pt x="4033" y="1561"/>
                    <a:pt x="3984" y="1004"/>
                    <a:pt x="3689" y="561"/>
                  </a:cubicBezTo>
                  <a:cubicBezTo>
                    <a:pt x="3388" y="178"/>
                    <a:pt x="2891" y="0"/>
                    <a:pt x="2382" y="0"/>
                  </a:cubicBezTo>
                  <a:close/>
                  <a:moveTo>
                    <a:pt x="7066" y="8101"/>
                  </a:moveTo>
                  <a:lnTo>
                    <a:pt x="7066" y="8101"/>
                  </a:lnTo>
                  <a:cubicBezTo>
                    <a:pt x="7065" y="8101"/>
                    <a:pt x="7065" y="8101"/>
                    <a:pt x="7066" y="8101"/>
                  </a:cubicBezTo>
                  <a:cubicBezTo>
                    <a:pt x="7066" y="8101"/>
                    <a:pt x="7066" y="8101"/>
                    <a:pt x="7066" y="810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3" name="Google Shape;2913;p2"/>
            <p:cNvSpPr/>
            <p:nvPr/>
          </p:nvSpPr>
          <p:spPr>
            <a:xfrm>
              <a:off x="2608300" y="4972775"/>
              <a:ext cx="25" cy="25"/>
            </a:xfrm>
            <a:custGeom>
              <a:avLst/>
              <a:gdLst/>
              <a:ahLst/>
              <a:cxnLst/>
              <a:rect l="l" t="t" r="r" b="b"/>
              <a:pathLst>
                <a:path w="1" h="1" extrusionOk="0">
                  <a:moveTo>
                    <a:pt x="0" y="1"/>
                  </a:moveTo>
                  <a:lnTo>
                    <a:pt x="0" y="1"/>
                  </a:lnTo>
                  <a:lnTo>
                    <a:pt x="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4" name="Google Shape;2914;p2"/>
            <p:cNvSpPr/>
            <p:nvPr/>
          </p:nvSpPr>
          <p:spPr>
            <a:xfrm>
              <a:off x="2463225" y="4887425"/>
              <a:ext cx="116425" cy="59550"/>
            </a:xfrm>
            <a:custGeom>
              <a:avLst/>
              <a:gdLst/>
              <a:ahLst/>
              <a:cxnLst/>
              <a:rect l="l" t="t" r="r" b="b"/>
              <a:pathLst>
                <a:path w="4657" h="2382" extrusionOk="0">
                  <a:moveTo>
                    <a:pt x="3567" y="1"/>
                  </a:moveTo>
                  <a:cubicBezTo>
                    <a:pt x="3272" y="1"/>
                    <a:pt x="2922" y="40"/>
                    <a:pt x="2525" y="153"/>
                  </a:cubicBezTo>
                  <a:cubicBezTo>
                    <a:pt x="1964" y="319"/>
                    <a:pt x="1488" y="380"/>
                    <a:pt x="1099" y="380"/>
                  </a:cubicBezTo>
                  <a:cubicBezTo>
                    <a:pt x="568" y="380"/>
                    <a:pt x="200" y="266"/>
                    <a:pt x="1" y="153"/>
                  </a:cubicBezTo>
                  <a:lnTo>
                    <a:pt x="1" y="153"/>
                  </a:lnTo>
                  <a:cubicBezTo>
                    <a:pt x="132" y="268"/>
                    <a:pt x="263" y="399"/>
                    <a:pt x="378" y="530"/>
                  </a:cubicBezTo>
                  <a:cubicBezTo>
                    <a:pt x="438" y="636"/>
                    <a:pt x="597" y="1399"/>
                    <a:pt x="1189" y="1399"/>
                  </a:cubicBezTo>
                  <a:cubicBezTo>
                    <a:pt x="1238" y="1399"/>
                    <a:pt x="1290" y="1393"/>
                    <a:pt x="1345" y="1382"/>
                  </a:cubicBezTo>
                  <a:cubicBezTo>
                    <a:pt x="2083" y="1218"/>
                    <a:pt x="1935" y="759"/>
                    <a:pt x="2410" y="612"/>
                  </a:cubicBezTo>
                  <a:cubicBezTo>
                    <a:pt x="2502" y="584"/>
                    <a:pt x="2581" y="573"/>
                    <a:pt x="2646" y="573"/>
                  </a:cubicBezTo>
                  <a:cubicBezTo>
                    <a:pt x="2931" y="573"/>
                    <a:pt x="2976" y="791"/>
                    <a:pt x="2869" y="858"/>
                  </a:cubicBezTo>
                  <a:cubicBezTo>
                    <a:pt x="2808" y="896"/>
                    <a:pt x="2751" y="909"/>
                    <a:pt x="2690" y="909"/>
                  </a:cubicBezTo>
                  <a:cubicBezTo>
                    <a:pt x="2621" y="909"/>
                    <a:pt x="2547" y="892"/>
                    <a:pt x="2460" y="874"/>
                  </a:cubicBezTo>
                  <a:cubicBezTo>
                    <a:pt x="2451" y="873"/>
                    <a:pt x="2441" y="873"/>
                    <a:pt x="2431" y="873"/>
                  </a:cubicBezTo>
                  <a:cubicBezTo>
                    <a:pt x="2234" y="873"/>
                    <a:pt x="1812" y="1027"/>
                    <a:pt x="1968" y="1448"/>
                  </a:cubicBezTo>
                  <a:cubicBezTo>
                    <a:pt x="2132" y="1874"/>
                    <a:pt x="2361" y="2234"/>
                    <a:pt x="2099" y="2382"/>
                  </a:cubicBezTo>
                  <a:cubicBezTo>
                    <a:pt x="2099" y="2382"/>
                    <a:pt x="3017" y="2382"/>
                    <a:pt x="3345" y="2120"/>
                  </a:cubicBezTo>
                  <a:cubicBezTo>
                    <a:pt x="3689" y="1857"/>
                    <a:pt x="3853" y="1399"/>
                    <a:pt x="3722" y="989"/>
                  </a:cubicBezTo>
                  <a:cubicBezTo>
                    <a:pt x="3623" y="494"/>
                    <a:pt x="3938" y="195"/>
                    <a:pt x="4415" y="195"/>
                  </a:cubicBezTo>
                  <a:cubicBezTo>
                    <a:pt x="4491" y="195"/>
                    <a:pt x="4572" y="202"/>
                    <a:pt x="4656" y="218"/>
                  </a:cubicBezTo>
                  <a:cubicBezTo>
                    <a:pt x="4656" y="218"/>
                    <a:pt x="4261" y="1"/>
                    <a:pt x="356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5" name="Google Shape;2915;p2"/>
            <p:cNvSpPr/>
            <p:nvPr/>
          </p:nvSpPr>
          <p:spPr>
            <a:xfrm>
              <a:off x="2493150" y="4777725"/>
              <a:ext cx="80350" cy="84125"/>
            </a:xfrm>
            <a:custGeom>
              <a:avLst/>
              <a:gdLst/>
              <a:ahLst/>
              <a:cxnLst/>
              <a:rect l="l" t="t" r="r" b="b"/>
              <a:pathLst>
                <a:path w="3214" h="3365" extrusionOk="0">
                  <a:moveTo>
                    <a:pt x="1246" y="0"/>
                  </a:moveTo>
                  <a:lnTo>
                    <a:pt x="1246" y="0"/>
                  </a:lnTo>
                  <a:cubicBezTo>
                    <a:pt x="1672" y="443"/>
                    <a:pt x="1820" y="1082"/>
                    <a:pt x="1640" y="1656"/>
                  </a:cubicBezTo>
                  <a:cubicBezTo>
                    <a:pt x="1398" y="2417"/>
                    <a:pt x="880" y="2617"/>
                    <a:pt x="434" y="2617"/>
                  </a:cubicBezTo>
                  <a:cubicBezTo>
                    <a:pt x="275" y="2617"/>
                    <a:pt x="125" y="2592"/>
                    <a:pt x="0" y="2557"/>
                  </a:cubicBezTo>
                  <a:lnTo>
                    <a:pt x="0" y="2557"/>
                  </a:lnTo>
                  <a:cubicBezTo>
                    <a:pt x="0" y="2558"/>
                    <a:pt x="229" y="3364"/>
                    <a:pt x="1008" y="3364"/>
                  </a:cubicBezTo>
                  <a:cubicBezTo>
                    <a:pt x="1038" y="3364"/>
                    <a:pt x="1068" y="3363"/>
                    <a:pt x="1099" y="3361"/>
                  </a:cubicBezTo>
                  <a:cubicBezTo>
                    <a:pt x="1935" y="3295"/>
                    <a:pt x="1885" y="2639"/>
                    <a:pt x="1869" y="2361"/>
                  </a:cubicBezTo>
                  <a:cubicBezTo>
                    <a:pt x="1869" y="2066"/>
                    <a:pt x="1853" y="1836"/>
                    <a:pt x="1967" y="1836"/>
                  </a:cubicBezTo>
                  <a:cubicBezTo>
                    <a:pt x="2066" y="1836"/>
                    <a:pt x="2099" y="1951"/>
                    <a:pt x="2033" y="2148"/>
                  </a:cubicBezTo>
                  <a:cubicBezTo>
                    <a:pt x="1967" y="2344"/>
                    <a:pt x="1820" y="2984"/>
                    <a:pt x="2918" y="3098"/>
                  </a:cubicBezTo>
                  <a:cubicBezTo>
                    <a:pt x="2787" y="3000"/>
                    <a:pt x="2754" y="2820"/>
                    <a:pt x="2853" y="2689"/>
                  </a:cubicBezTo>
                  <a:cubicBezTo>
                    <a:pt x="3000" y="2443"/>
                    <a:pt x="3213" y="1984"/>
                    <a:pt x="2476" y="1361"/>
                  </a:cubicBezTo>
                  <a:cubicBezTo>
                    <a:pt x="1754" y="738"/>
                    <a:pt x="1689" y="295"/>
                    <a:pt x="124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6" name="Google Shape;2916;p2"/>
            <p:cNvSpPr/>
            <p:nvPr/>
          </p:nvSpPr>
          <p:spPr>
            <a:xfrm>
              <a:off x="2409550" y="4658725"/>
              <a:ext cx="48375" cy="191550"/>
            </a:xfrm>
            <a:custGeom>
              <a:avLst/>
              <a:gdLst/>
              <a:ahLst/>
              <a:cxnLst/>
              <a:rect l="l" t="t" r="r" b="b"/>
              <a:pathLst>
                <a:path w="1935" h="7662" extrusionOk="0">
                  <a:moveTo>
                    <a:pt x="631" y="1"/>
                  </a:moveTo>
                  <a:cubicBezTo>
                    <a:pt x="565" y="1"/>
                    <a:pt x="497" y="17"/>
                    <a:pt x="427" y="56"/>
                  </a:cubicBezTo>
                  <a:cubicBezTo>
                    <a:pt x="1" y="286"/>
                    <a:pt x="328" y="843"/>
                    <a:pt x="591" y="1105"/>
                  </a:cubicBezTo>
                  <a:cubicBezTo>
                    <a:pt x="853" y="1367"/>
                    <a:pt x="869" y="2630"/>
                    <a:pt x="738" y="4006"/>
                  </a:cubicBezTo>
                  <a:cubicBezTo>
                    <a:pt x="607" y="5367"/>
                    <a:pt x="771" y="7137"/>
                    <a:pt x="1459" y="7662"/>
                  </a:cubicBezTo>
                  <a:cubicBezTo>
                    <a:pt x="1459" y="7662"/>
                    <a:pt x="820" y="7055"/>
                    <a:pt x="951" y="5170"/>
                  </a:cubicBezTo>
                  <a:cubicBezTo>
                    <a:pt x="1099" y="3302"/>
                    <a:pt x="1935" y="1499"/>
                    <a:pt x="1197" y="384"/>
                  </a:cubicBezTo>
                  <a:cubicBezTo>
                    <a:pt x="1197" y="384"/>
                    <a:pt x="949" y="1"/>
                    <a:pt x="63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7" name="Google Shape;2917;p2"/>
            <p:cNvSpPr/>
            <p:nvPr/>
          </p:nvSpPr>
          <p:spPr>
            <a:xfrm>
              <a:off x="2290300" y="4633350"/>
              <a:ext cx="213525" cy="254625"/>
            </a:xfrm>
            <a:custGeom>
              <a:avLst/>
              <a:gdLst/>
              <a:ahLst/>
              <a:cxnLst/>
              <a:rect l="l" t="t" r="r" b="b"/>
              <a:pathLst>
                <a:path w="8541" h="10185" extrusionOk="0">
                  <a:moveTo>
                    <a:pt x="2250" y="1"/>
                  </a:moveTo>
                  <a:cubicBezTo>
                    <a:pt x="1350" y="1"/>
                    <a:pt x="510" y="462"/>
                    <a:pt x="296" y="1186"/>
                  </a:cubicBezTo>
                  <a:cubicBezTo>
                    <a:pt x="1" y="1973"/>
                    <a:pt x="411" y="2677"/>
                    <a:pt x="820" y="2907"/>
                  </a:cubicBezTo>
                  <a:cubicBezTo>
                    <a:pt x="1036" y="3051"/>
                    <a:pt x="1288" y="3112"/>
                    <a:pt x="1537" y="3112"/>
                  </a:cubicBezTo>
                  <a:cubicBezTo>
                    <a:pt x="2084" y="3112"/>
                    <a:pt x="2615" y="2815"/>
                    <a:pt x="2705" y="2432"/>
                  </a:cubicBezTo>
                  <a:cubicBezTo>
                    <a:pt x="2849" y="2043"/>
                    <a:pt x="2551" y="1654"/>
                    <a:pt x="2165" y="1654"/>
                  </a:cubicBezTo>
                  <a:cubicBezTo>
                    <a:pt x="2111" y="1654"/>
                    <a:pt x="2056" y="1662"/>
                    <a:pt x="2001" y="1678"/>
                  </a:cubicBezTo>
                  <a:cubicBezTo>
                    <a:pt x="1673" y="1743"/>
                    <a:pt x="1476" y="2087"/>
                    <a:pt x="1607" y="2399"/>
                  </a:cubicBezTo>
                  <a:cubicBezTo>
                    <a:pt x="1677" y="2633"/>
                    <a:pt x="1932" y="2666"/>
                    <a:pt x="2071" y="2666"/>
                  </a:cubicBezTo>
                  <a:cubicBezTo>
                    <a:pt x="2127" y="2666"/>
                    <a:pt x="2164" y="2661"/>
                    <a:pt x="2164" y="2661"/>
                  </a:cubicBezTo>
                  <a:lnTo>
                    <a:pt x="2164" y="2661"/>
                  </a:lnTo>
                  <a:cubicBezTo>
                    <a:pt x="2099" y="2838"/>
                    <a:pt x="1880" y="2968"/>
                    <a:pt x="1618" y="2968"/>
                  </a:cubicBezTo>
                  <a:cubicBezTo>
                    <a:pt x="1420" y="2968"/>
                    <a:pt x="1198" y="2894"/>
                    <a:pt x="1001" y="2710"/>
                  </a:cubicBezTo>
                  <a:cubicBezTo>
                    <a:pt x="574" y="2333"/>
                    <a:pt x="476" y="1088"/>
                    <a:pt x="1197" y="514"/>
                  </a:cubicBezTo>
                  <a:cubicBezTo>
                    <a:pt x="1522" y="278"/>
                    <a:pt x="1912" y="148"/>
                    <a:pt x="2309" y="148"/>
                  </a:cubicBezTo>
                  <a:cubicBezTo>
                    <a:pt x="2354" y="148"/>
                    <a:pt x="2398" y="150"/>
                    <a:pt x="2443" y="153"/>
                  </a:cubicBezTo>
                  <a:cubicBezTo>
                    <a:pt x="2574" y="170"/>
                    <a:pt x="2705" y="186"/>
                    <a:pt x="2836" y="219"/>
                  </a:cubicBezTo>
                  <a:cubicBezTo>
                    <a:pt x="3935" y="465"/>
                    <a:pt x="4656" y="1645"/>
                    <a:pt x="4885" y="2874"/>
                  </a:cubicBezTo>
                  <a:cubicBezTo>
                    <a:pt x="5115" y="4104"/>
                    <a:pt x="4885" y="5382"/>
                    <a:pt x="4951" y="6497"/>
                  </a:cubicBezTo>
                  <a:cubicBezTo>
                    <a:pt x="4902" y="7513"/>
                    <a:pt x="5295" y="8496"/>
                    <a:pt x="6033" y="9201"/>
                  </a:cubicBezTo>
                  <a:cubicBezTo>
                    <a:pt x="6721" y="9808"/>
                    <a:pt x="7606" y="10152"/>
                    <a:pt x="8541" y="10185"/>
                  </a:cubicBezTo>
                  <a:cubicBezTo>
                    <a:pt x="7623" y="10119"/>
                    <a:pt x="6754" y="9758"/>
                    <a:pt x="6082" y="9136"/>
                  </a:cubicBezTo>
                  <a:cubicBezTo>
                    <a:pt x="5377" y="8447"/>
                    <a:pt x="5017" y="7480"/>
                    <a:pt x="5082" y="6480"/>
                  </a:cubicBezTo>
                  <a:cubicBezTo>
                    <a:pt x="5033" y="5382"/>
                    <a:pt x="5279" y="4153"/>
                    <a:pt x="5033" y="2841"/>
                  </a:cubicBezTo>
                  <a:cubicBezTo>
                    <a:pt x="4803" y="1579"/>
                    <a:pt x="4049" y="334"/>
                    <a:pt x="2853" y="71"/>
                  </a:cubicBezTo>
                  <a:cubicBezTo>
                    <a:pt x="2653" y="24"/>
                    <a:pt x="2450" y="1"/>
                    <a:pt x="225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8" name="Google Shape;2918;p2"/>
            <p:cNvSpPr/>
            <p:nvPr/>
          </p:nvSpPr>
          <p:spPr>
            <a:xfrm>
              <a:off x="2339475" y="4669200"/>
              <a:ext cx="62725" cy="52700"/>
            </a:xfrm>
            <a:custGeom>
              <a:avLst/>
              <a:gdLst/>
              <a:ahLst/>
              <a:cxnLst/>
              <a:rect l="l" t="t" r="r" b="b"/>
              <a:pathLst>
                <a:path w="2509" h="2108" extrusionOk="0">
                  <a:moveTo>
                    <a:pt x="1800" y="1"/>
                  </a:moveTo>
                  <a:cubicBezTo>
                    <a:pt x="1330" y="1"/>
                    <a:pt x="1034" y="401"/>
                    <a:pt x="935" y="1096"/>
                  </a:cubicBezTo>
                  <a:cubicBezTo>
                    <a:pt x="854" y="1747"/>
                    <a:pt x="267" y="1803"/>
                    <a:pt x="67" y="1803"/>
                  </a:cubicBezTo>
                  <a:cubicBezTo>
                    <a:pt x="26" y="1803"/>
                    <a:pt x="1" y="1801"/>
                    <a:pt x="1" y="1801"/>
                  </a:cubicBezTo>
                  <a:lnTo>
                    <a:pt x="1" y="1801"/>
                  </a:lnTo>
                  <a:cubicBezTo>
                    <a:pt x="132" y="1856"/>
                    <a:pt x="717" y="2108"/>
                    <a:pt x="1253" y="2108"/>
                  </a:cubicBezTo>
                  <a:cubicBezTo>
                    <a:pt x="1518" y="2108"/>
                    <a:pt x="1772" y="2046"/>
                    <a:pt x="1951" y="1866"/>
                  </a:cubicBezTo>
                  <a:cubicBezTo>
                    <a:pt x="2509" y="1309"/>
                    <a:pt x="2132" y="604"/>
                    <a:pt x="1968" y="375"/>
                  </a:cubicBezTo>
                  <a:cubicBezTo>
                    <a:pt x="1869" y="260"/>
                    <a:pt x="1902" y="96"/>
                    <a:pt x="2033" y="31"/>
                  </a:cubicBezTo>
                  <a:cubicBezTo>
                    <a:pt x="1951" y="11"/>
                    <a:pt x="1874" y="1"/>
                    <a:pt x="18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9" name="Google Shape;2919;p2"/>
            <p:cNvSpPr/>
            <p:nvPr/>
          </p:nvSpPr>
          <p:spPr>
            <a:xfrm>
              <a:off x="2278025" y="4672825"/>
              <a:ext cx="120900" cy="136875"/>
            </a:xfrm>
            <a:custGeom>
              <a:avLst/>
              <a:gdLst/>
              <a:ahLst/>
              <a:cxnLst/>
              <a:rect l="l" t="t" r="r" b="b"/>
              <a:pathLst>
                <a:path w="4836" h="5475" extrusionOk="0">
                  <a:moveTo>
                    <a:pt x="475" y="0"/>
                  </a:moveTo>
                  <a:lnTo>
                    <a:pt x="475" y="0"/>
                  </a:lnTo>
                  <a:cubicBezTo>
                    <a:pt x="0" y="820"/>
                    <a:pt x="246" y="2148"/>
                    <a:pt x="869" y="3033"/>
                  </a:cubicBezTo>
                  <a:cubicBezTo>
                    <a:pt x="1350" y="3712"/>
                    <a:pt x="2102" y="3796"/>
                    <a:pt x="2443" y="3796"/>
                  </a:cubicBezTo>
                  <a:cubicBezTo>
                    <a:pt x="2555" y="3796"/>
                    <a:pt x="2623" y="3787"/>
                    <a:pt x="2623" y="3787"/>
                  </a:cubicBezTo>
                  <a:cubicBezTo>
                    <a:pt x="2344" y="3705"/>
                    <a:pt x="2295" y="3377"/>
                    <a:pt x="2492" y="3131"/>
                  </a:cubicBezTo>
                  <a:cubicBezTo>
                    <a:pt x="2639" y="2983"/>
                    <a:pt x="2606" y="2721"/>
                    <a:pt x="2426" y="2606"/>
                  </a:cubicBezTo>
                  <a:cubicBezTo>
                    <a:pt x="2295" y="2541"/>
                    <a:pt x="2033" y="2328"/>
                    <a:pt x="2262" y="2197"/>
                  </a:cubicBezTo>
                  <a:cubicBezTo>
                    <a:pt x="2290" y="2179"/>
                    <a:pt x="2321" y="2170"/>
                    <a:pt x="2353" y="2170"/>
                  </a:cubicBezTo>
                  <a:cubicBezTo>
                    <a:pt x="2588" y="2170"/>
                    <a:pt x="2912" y="2611"/>
                    <a:pt x="2869" y="3115"/>
                  </a:cubicBezTo>
                  <a:cubicBezTo>
                    <a:pt x="2819" y="3688"/>
                    <a:pt x="3082" y="3852"/>
                    <a:pt x="3491" y="4131"/>
                  </a:cubicBezTo>
                  <a:cubicBezTo>
                    <a:pt x="3885" y="4426"/>
                    <a:pt x="3655" y="4950"/>
                    <a:pt x="3655" y="4950"/>
                  </a:cubicBezTo>
                  <a:cubicBezTo>
                    <a:pt x="4360" y="4541"/>
                    <a:pt x="4196" y="3869"/>
                    <a:pt x="4114" y="3721"/>
                  </a:cubicBezTo>
                  <a:cubicBezTo>
                    <a:pt x="4032" y="3557"/>
                    <a:pt x="3852" y="3311"/>
                    <a:pt x="4065" y="3197"/>
                  </a:cubicBezTo>
                  <a:cubicBezTo>
                    <a:pt x="4078" y="3191"/>
                    <a:pt x="4091" y="3188"/>
                    <a:pt x="4103" y="3188"/>
                  </a:cubicBezTo>
                  <a:cubicBezTo>
                    <a:pt x="4305" y="3188"/>
                    <a:pt x="4392" y="3924"/>
                    <a:pt x="4377" y="4557"/>
                  </a:cubicBezTo>
                  <a:cubicBezTo>
                    <a:pt x="4344" y="4934"/>
                    <a:pt x="4524" y="5278"/>
                    <a:pt x="4835" y="5475"/>
                  </a:cubicBezTo>
                  <a:cubicBezTo>
                    <a:pt x="4704" y="5163"/>
                    <a:pt x="4639" y="4803"/>
                    <a:pt x="4655" y="4459"/>
                  </a:cubicBezTo>
                  <a:cubicBezTo>
                    <a:pt x="4639" y="3951"/>
                    <a:pt x="4737" y="3016"/>
                    <a:pt x="3836" y="2410"/>
                  </a:cubicBezTo>
                  <a:cubicBezTo>
                    <a:pt x="2918" y="1787"/>
                    <a:pt x="1819" y="2066"/>
                    <a:pt x="1033" y="1492"/>
                  </a:cubicBezTo>
                  <a:cubicBezTo>
                    <a:pt x="557" y="1148"/>
                    <a:pt x="344" y="558"/>
                    <a:pt x="47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0" name="Google Shape;2920;p2"/>
            <p:cNvSpPr/>
            <p:nvPr/>
          </p:nvSpPr>
          <p:spPr>
            <a:xfrm>
              <a:off x="2238675" y="4634225"/>
              <a:ext cx="73775" cy="48800"/>
            </a:xfrm>
            <a:custGeom>
              <a:avLst/>
              <a:gdLst/>
              <a:ahLst/>
              <a:cxnLst/>
              <a:rect l="l" t="t" r="r" b="b"/>
              <a:pathLst>
                <a:path w="2951" h="1952" extrusionOk="0">
                  <a:moveTo>
                    <a:pt x="2032" y="0"/>
                  </a:moveTo>
                  <a:cubicBezTo>
                    <a:pt x="320" y="0"/>
                    <a:pt x="296" y="1096"/>
                    <a:pt x="296" y="1380"/>
                  </a:cubicBezTo>
                  <a:cubicBezTo>
                    <a:pt x="296" y="1561"/>
                    <a:pt x="164" y="1725"/>
                    <a:pt x="0" y="1790"/>
                  </a:cubicBezTo>
                  <a:cubicBezTo>
                    <a:pt x="268" y="1903"/>
                    <a:pt x="502" y="1951"/>
                    <a:pt x="708" y="1951"/>
                  </a:cubicBezTo>
                  <a:cubicBezTo>
                    <a:pt x="1459" y="1951"/>
                    <a:pt x="1827" y="1305"/>
                    <a:pt x="2033" y="790"/>
                  </a:cubicBezTo>
                  <a:cubicBezTo>
                    <a:pt x="2181" y="413"/>
                    <a:pt x="2541" y="135"/>
                    <a:pt x="2951" y="85"/>
                  </a:cubicBezTo>
                  <a:cubicBezTo>
                    <a:pt x="2600" y="26"/>
                    <a:pt x="2296" y="0"/>
                    <a:pt x="20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1" name="Google Shape;2921;p2"/>
            <p:cNvSpPr/>
            <p:nvPr/>
          </p:nvSpPr>
          <p:spPr>
            <a:xfrm>
              <a:off x="2209575" y="4633575"/>
              <a:ext cx="36500" cy="28500"/>
            </a:xfrm>
            <a:custGeom>
              <a:avLst/>
              <a:gdLst/>
              <a:ahLst/>
              <a:cxnLst/>
              <a:rect l="l" t="t" r="r" b="b"/>
              <a:pathLst>
                <a:path w="1460" h="1140" extrusionOk="0">
                  <a:moveTo>
                    <a:pt x="485" y="0"/>
                  </a:moveTo>
                  <a:cubicBezTo>
                    <a:pt x="439" y="0"/>
                    <a:pt x="391" y="10"/>
                    <a:pt x="345" y="29"/>
                  </a:cubicBezTo>
                  <a:cubicBezTo>
                    <a:pt x="115" y="144"/>
                    <a:pt x="1" y="423"/>
                    <a:pt x="115" y="669"/>
                  </a:cubicBezTo>
                  <a:cubicBezTo>
                    <a:pt x="197" y="882"/>
                    <a:pt x="361" y="1029"/>
                    <a:pt x="591" y="1095"/>
                  </a:cubicBezTo>
                  <a:cubicBezTo>
                    <a:pt x="669" y="1125"/>
                    <a:pt x="751" y="1140"/>
                    <a:pt x="834" y="1140"/>
                  </a:cubicBezTo>
                  <a:cubicBezTo>
                    <a:pt x="975" y="1140"/>
                    <a:pt x="1116" y="1096"/>
                    <a:pt x="1230" y="1013"/>
                  </a:cubicBezTo>
                  <a:cubicBezTo>
                    <a:pt x="1378" y="882"/>
                    <a:pt x="1460" y="702"/>
                    <a:pt x="1460" y="521"/>
                  </a:cubicBezTo>
                  <a:lnTo>
                    <a:pt x="1460" y="521"/>
                  </a:lnTo>
                  <a:cubicBezTo>
                    <a:pt x="1459" y="521"/>
                    <a:pt x="1152" y="902"/>
                    <a:pt x="800" y="902"/>
                  </a:cubicBezTo>
                  <a:cubicBezTo>
                    <a:pt x="779" y="902"/>
                    <a:pt x="759" y="901"/>
                    <a:pt x="738" y="898"/>
                  </a:cubicBezTo>
                  <a:cubicBezTo>
                    <a:pt x="165" y="849"/>
                    <a:pt x="83" y="275"/>
                    <a:pt x="345" y="111"/>
                  </a:cubicBezTo>
                  <a:cubicBezTo>
                    <a:pt x="389" y="85"/>
                    <a:pt x="436" y="73"/>
                    <a:pt x="482" y="73"/>
                  </a:cubicBezTo>
                  <a:cubicBezTo>
                    <a:pt x="604" y="73"/>
                    <a:pt x="714" y="160"/>
                    <a:pt x="738" y="292"/>
                  </a:cubicBezTo>
                  <a:cubicBezTo>
                    <a:pt x="749" y="403"/>
                    <a:pt x="662" y="469"/>
                    <a:pt x="610" y="469"/>
                  </a:cubicBezTo>
                  <a:cubicBezTo>
                    <a:pt x="586" y="469"/>
                    <a:pt x="569" y="454"/>
                    <a:pt x="574" y="423"/>
                  </a:cubicBezTo>
                  <a:cubicBezTo>
                    <a:pt x="587" y="336"/>
                    <a:pt x="552" y="268"/>
                    <a:pt x="479" y="268"/>
                  </a:cubicBezTo>
                  <a:cubicBezTo>
                    <a:pt x="455" y="268"/>
                    <a:pt x="426" y="276"/>
                    <a:pt x="394" y="292"/>
                  </a:cubicBezTo>
                  <a:cubicBezTo>
                    <a:pt x="279" y="357"/>
                    <a:pt x="394" y="538"/>
                    <a:pt x="394" y="538"/>
                  </a:cubicBezTo>
                  <a:cubicBezTo>
                    <a:pt x="447" y="581"/>
                    <a:pt x="507" y="600"/>
                    <a:pt x="565" y="600"/>
                  </a:cubicBezTo>
                  <a:cubicBezTo>
                    <a:pt x="705" y="600"/>
                    <a:pt x="837" y="487"/>
                    <a:pt x="837" y="325"/>
                  </a:cubicBezTo>
                  <a:cubicBezTo>
                    <a:pt x="824" y="142"/>
                    <a:pt x="665" y="0"/>
                    <a:pt x="48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2" name="Google Shape;2922;p2"/>
            <p:cNvSpPr/>
            <p:nvPr/>
          </p:nvSpPr>
          <p:spPr>
            <a:xfrm>
              <a:off x="2714025" y="4814975"/>
              <a:ext cx="99600" cy="218525"/>
            </a:xfrm>
            <a:custGeom>
              <a:avLst/>
              <a:gdLst/>
              <a:ahLst/>
              <a:cxnLst/>
              <a:rect l="l" t="t" r="r" b="b"/>
              <a:pathLst>
                <a:path w="3984" h="8741" extrusionOk="0">
                  <a:moveTo>
                    <a:pt x="1912" y="0"/>
                  </a:moveTo>
                  <a:cubicBezTo>
                    <a:pt x="1756" y="0"/>
                    <a:pt x="1597" y="22"/>
                    <a:pt x="1443" y="68"/>
                  </a:cubicBezTo>
                  <a:cubicBezTo>
                    <a:pt x="689" y="248"/>
                    <a:pt x="132" y="904"/>
                    <a:pt x="66" y="1690"/>
                  </a:cubicBezTo>
                  <a:cubicBezTo>
                    <a:pt x="0" y="2493"/>
                    <a:pt x="410" y="3280"/>
                    <a:pt x="1000" y="3838"/>
                  </a:cubicBezTo>
                  <a:cubicBezTo>
                    <a:pt x="1590" y="4428"/>
                    <a:pt x="2361" y="4706"/>
                    <a:pt x="2902" y="5214"/>
                  </a:cubicBezTo>
                  <a:cubicBezTo>
                    <a:pt x="3426" y="5673"/>
                    <a:pt x="3754" y="6345"/>
                    <a:pt x="3820" y="7050"/>
                  </a:cubicBezTo>
                  <a:cubicBezTo>
                    <a:pt x="3836" y="7722"/>
                    <a:pt x="3492" y="8394"/>
                    <a:pt x="2918" y="8558"/>
                  </a:cubicBezTo>
                  <a:cubicBezTo>
                    <a:pt x="2785" y="8608"/>
                    <a:pt x="2648" y="8631"/>
                    <a:pt x="2515" y="8631"/>
                  </a:cubicBezTo>
                  <a:cubicBezTo>
                    <a:pt x="2073" y="8631"/>
                    <a:pt x="1667" y="8379"/>
                    <a:pt x="1541" y="8001"/>
                  </a:cubicBezTo>
                  <a:cubicBezTo>
                    <a:pt x="1328" y="7558"/>
                    <a:pt x="1541" y="7017"/>
                    <a:pt x="1984" y="6837"/>
                  </a:cubicBezTo>
                  <a:cubicBezTo>
                    <a:pt x="2082" y="6804"/>
                    <a:pt x="2164" y="6788"/>
                    <a:pt x="2262" y="6788"/>
                  </a:cubicBezTo>
                  <a:cubicBezTo>
                    <a:pt x="2262" y="6788"/>
                    <a:pt x="2291" y="6785"/>
                    <a:pt x="2336" y="6785"/>
                  </a:cubicBezTo>
                  <a:cubicBezTo>
                    <a:pt x="2472" y="6785"/>
                    <a:pt x="2758" y="6813"/>
                    <a:pt x="2869" y="7034"/>
                  </a:cubicBezTo>
                  <a:cubicBezTo>
                    <a:pt x="2869" y="7034"/>
                    <a:pt x="2890" y="7076"/>
                    <a:pt x="2856" y="7076"/>
                  </a:cubicBezTo>
                  <a:cubicBezTo>
                    <a:pt x="2848" y="7076"/>
                    <a:pt x="2836" y="7073"/>
                    <a:pt x="2820" y="7067"/>
                  </a:cubicBezTo>
                  <a:cubicBezTo>
                    <a:pt x="2749" y="7024"/>
                    <a:pt x="2673" y="7003"/>
                    <a:pt x="2597" y="7003"/>
                  </a:cubicBezTo>
                  <a:cubicBezTo>
                    <a:pt x="2496" y="7003"/>
                    <a:pt x="2396" y="7041"/>
                    <a:pt x="2312" y="7116"/>
                  </a:cubicBezTo>
                  <a:cubicBezTo>
                    <a:pt x="2066" y="7345"/>
                    <a:pt x="2131" y="7771"/>
                    <a:pt x="2443" y="7935"/>
                  </a:cubicBezTo>
                  <a:cubicBezTo>
                    <a:pt x="2521" y="7973"/>
                    <a:pt x="2604" y="7991"/>
                    <a:pt x="2686" y="7991"/>
                  </a:cubicBezTo>
                  <a:cubicBezTo>
                    <a:pt x="2996" y="7991"/>
                    <a:pt x="3277" y="7724"/>
                    <a:pt x="3148" y="7231"/>
                  </a:cubicBezTo>
                  <a:cubicBezTo>
                    <a:pt x="3044" y="6890"/>
                    <a:pt x="2739" y="6683"/>
                    <a:pt x="2403" y="6683"/>
                  </a:cubicBezTo>
                  <a:cubicBezTo>
                    <a:pt x="2367" y="6683"/>
                    <a:pt x="2331" y="6685"/>
                    <a:pt x="2295" y="6690"/>
                  </a:cubicBezTo>
                  <a:cubicBezTo>
                    <a:pt x="2180" y="6690"/>
                    <a:pt x="2049" y="6722"/>
                    <a:pt x="1951" y="6788"/>
                  </a:cubicBezTo>
                  <a:cubicBezTo>
                    <a:pt x="1492" y="7001"/>
                    <a:pt x="1279" y="7542"/>
                    <a:pt x="1476" y="8017"/>
                  </a:cubicBezTo>
                  <a:cubicBezTo>
                    <a:pt x="1604" y="8455"/>
                    <a:pt x="2066" y="8740"/>
                    <a:pt x="2552" y="8740"/>
                  </a:cubicBezTo>
                  <a:cubicBezTo>
                    <a:pt x="2685" y="8740"/>
                    <a:pt x="2820" y="8719"/>
                    <a:pt x="2951" y="8673"/>
                  </a:cubicBezTo>
                  <a:cubicBezTo>
                    <a:pt x="3606" y="8493"/>
                    <a:pt x="3983" y="7755"/>
                    <a:pt x="3967" y="7050"/>
                  </a:cubicBezTo>
                  <a:cubicBezTo>
                    <a:pt x="3918" y="6296"/>
                    <a:pt x="3574" y="5575"/>
                    <a:pt x="3016" y="5083"/>
                  </a:cubicBezTo>
                  <a:cubicBezTo>
                    <a:pt x="2426" y="4542"/>
                    <a:pt x="1672" y="4264"/>
                    <a:pt x="1115" y="3706"/>
                  </a:cubicBezTo>
                  <a:cubicBezTo>
                    <a:pt x="541" y="3182"/>
                    <a:pt x="164" y="2428"/>
                    <a:pt x="230" y="1707"/>
                  </a:cubicBezTo>
                  <a:cubicBezTo>
                    <a:pt x="246" y="1248"/>
                    <a:pt x="459" y="838"/>
                    <a:pt x="820" y="543"/>
                  </a:cubicBezTo>
                  <a:cubicBezTo>
                    <a:pt x="967" y="428"/>
                    <a:pt x="1148" y="346"/>
                    <a:pt x="1344" y="281"/>
                  </a:cubicBezTo>
                  <a:cubicBezTo>
                    <a:pt x="1492" y="240"/>
                    <a:pt x="1640" y="219"/>
                    <a:pt x="1787" y="219"/>
                  </a:cubicBezTo>
                  <a:cubicBezTo>
                    <a:pt x="1935" y="219"/>
                    <a:pt x="2082" y="240"/>
                    <a:pt x="2230" y="281"/>
                  </a:cubicBezTo>
                  <a:cubicBezTo>
                    <a:pt x="3246" y="543"/>
                    <a:pt x="3574" y="1920"/>
                    <a:pt x="2902" y="2575"/>
                  </a:cubicBezTo>
                  <a:cubicBezTo>
                    <a:pt x="2754" y="2707"/>
                    <a:pt x="2590" y="2805"/>
                    <a:pt x="2394" y="2838"/>
                  </a:cubicBezTo>
                  <a:cubicBezTo>
                    <a:pt x="2332" y="2846"/>
                    <a:pt x="2273" y="2851"/>
                    <a:pt x="2217" y="2851"/>
                  </a:cubicBezTo>
                  <a:cubicBezTo>
                    <a:pt x="1754" y="2851"/>
                    <a:pt x="1499" y="2569"/>
                    <a:pt x="1558" y="2379"/>
                  </a:cubicBezTo>
                  <a:cubicBezTo>
                    <a:pt x="1558" y="2379"/>
                    <a:pt x="1558" y="2346"/>
                    <a:pt x="1607" y="2346"/>
                  </a:cubicBezTo>
                  <a:cubicBezTo>
                    <a:pt x="1617" y="2346"/>
                    <a:pt x="1637" y="2347"/>
                    <a:pt x="1663" y="2347"/>
                  </a:cubicBezTo>
                  <a:cubicBezTo>
                    <a:pt x="1802" y="2347"/>
                    <a:pt x="2125" y="2324"/>
                    <a:pt x="2262" y="2035"/>
                  </a:cubicBezTo>
                  <a:cubicBezTo>
                    <a:pt x="2381" y="1680"/>
                    <a:pt x="2098" y="1346"/>
                    <a:pt x="1762" y="1346"/>
                  </a:cubicBezTo>
                  <a:cubicBezTo>
                    <a:pt x="1679" y="1346"/>
                    <a:pt x="1593" y="1366"/>
                    <a:pt x="1508" y="1412"/>
                  </a:cubicBezTo>
                  <a:cubicBezTo>
                    <a:pt x="886" y="1789"/>
                    <a:pt x="1033" y="2723"/>
                    <a:pt x="1738" y="2903"/>
                  </a:cubicBezTo>
                  <a:cubicBezTo>
                    <a:pt x="1908" y="2981"/>
                    <a:pt x="2087" y="3018"/>
                    <a:pt x="2264" y="3018"/>
                  </a:cubicBezTo>
                  <a:cubicBezTo>
                    <a:pt x="2719" y="3018"/>
                    <a:pt x="3162" y="2775"/>
                    <a:pt x="3410" y="2362"/>
                  </a:cubicBezTo>
                  <a:cubicBezTo>
                    <a:pt x="3672" y="1821"/>
                    <a:pt x="3623" y="1166"/>
                    <a:pt x="3279" y="674"/>
                  </a:cubicBezTo>
                  <a:cubicBezTo>
                    <a:pt x="2951" y="245"/>
                    <a:pt x="2438" y="0"/>
                    <a:pt x="191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3" name="Google Shape;2923;p2"/>
            <p:cNvSpPr/>
            <p:nvPr/>
          </p:nvSpPr>
          <p:spPr>
            <a:xfrm>
              <a:off x="2768925" y="4897800"/>
              <a:ext cx="43050" cy="60250"/>
            </a:xfrm>
            <a:custGeom>
              <a:avLst/>
              <a:gdLst/>
              <a:ahLst/>
              <a:cxnLst/>
              <a:rect l="l" t="t" r="r" b="b"/>
              <a:pathLst>
                <a:path w="1722" h="2410" extrusionOk="0">
                  <a:moveTo>
                    <a:pt x="198" y="0"/>
                  </a:moveTo>
                  <a:lnTo>
                    <a:pt x="198" y="0"/>
                  </a:lnTo>
                  <a:cubicBezTo>
                    <a:pt x="214" y="164"/>
                    <a:pt x="181" y="328"/>
                    <a:pt x="116" y="475"/>
                  </a:cubicBezTo>
                  <a:cubicBezTo>
                    <a:pt x="1" y="852"/>
                    <a:pt x="329" y="1115"/>
                    <a:pt x="952" y="1393"/>
                  </a:cubicBezTo>
                  <a:cubicBezTo>
                    <a:pt x="1345" y="1590"/>
                    <a:pt x="1607" y="1967"/>
                    <a:pt x="1656" y="2410"/>
                  </a:cubicBezTo>
                  <a:cubicBezTo>
                    <a:pt x="1722" y="393"/>
                    <a:pt x="886" y="328"/>
                    <a:pt x="689" y="328"/>
                  </a:cubicBezTo>
                  <a:cubicBezTo>
                    <a:pt x="675" y="329"/>
                    <a:pt x="660" y="330"/>
                    <a:pt x="647" y="330"/>
                  </a:cubicBezTo>
                  <a:cubicBezTo>
                    <a:pt x="476" y="330"/>
                    <a:pt x="377" y="240"/>
                    <a:pt x="361" y="164"/>
                  </a:cubicBezTo>
                  <a:cubicBezTo>
                    <a:pt x="345" y="66"/>
                    <a:pt x="198" y="0"/>
                    <a:pt x="19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4" name="Google Shape;2924;p2"/>
            <p:cNvSpPr/>
            <p:nvPr/>
          </p:nvSpPr>
          <p:spPr>
            <a:xfrm>
              <a:off x="2634525" y="4719950"/>
              <a:ext cx="159850" cy="250800"/>
            </a:xfrm>
            <a:custGeom>
              <a:avLst/>
              <a:gdLst/>
              <a:ahLst/>
              <a:cxnLst/>
              <a:rect l="l" t="t" r="r" b="b"/>
              <a:pathLst>
                <a:path w="6394" h="10032" extrusionOk="0">
                  <a:moveTo>
                    <a:pt x="1148" y="0"/>
                  </a:moveTo>
                  <a:lnTo>
                    <a:pt x="1148" y="0"/>
                  </a:lnTo>
                  <a:cubicBezTo>
                    <a:pt x="1246" y="115"/>
                    <a:pt x="1230" y="295"/>
                    <a:pt x="1115" y="410"/>
                  </a:cubicBezTo>
                  <a:cubicBezTo>
                    <a:pt x="918" y="574"/>
                    <a:pt x="361" y="1197"/>
                    <a:pt x="754" y="1820"/>
                  </a:cubicBezTo>
                  <a:cubicBezTo>
                    <a:pt x="1197" y="2508"/>
                    <a:pt x="1787" y="2295"/>
                    <a:pt x="1984" y="2869"/>
                  </a:cubicBezTo>
                  <a:cubicBezTo>
                    <a:pt x="1984" y="2869"/>
                    <a:pt x="2066" y="3164"/>
                    <a:pt x="1869" y="3262"/>
                  </a:cubicBezTo>
                  <a:cubicBezTo>
                    <a:pt x="1835" y="3284"/>
                    <a:pt x="1803" y="3293"/>
                    <a:pt x="1772" y="3293"/>
                  </a:cubicBezTo>
                  <a:cubicBezTo>
                    <a:pt x="1639" y="3293"/>
                    <a:pt x="1541" y="3114"/>
                    <a:pt x="1541" y="2967"/>
                  </a:cubicBezTo>
                  <a:cubicBezTo>
                    <a:pt x="1476" y="2656"/>
                    <a:pt x="1230" y="2426"/>
                    <a:pt x="918" y="2377"/>
                  </a:cubicBezTo>
                  <a:cubicBezTo>
                    <a:pt x="542" y="2328"/>
                    <a:pt x="492" y="2213"/>
                    <a:pt x="492" y="2213"/>
                  </a:cubicBezTo>
                  <a:lnTo>
                    <a:pt x="492" y="2213"/>
                  </a:lnTo>
                  <a:cubicBezTo>
                    <a:pt x="541" y="2361"/>
                    <a:pt x="558" y="2508"/>
                    <a:pt x="525" y="2656"/>
                  </a:cubicBezTo>
                  <a:cubicBezTo>
                    <a:pt x="459" y="2803"/>
                    <a:pt x="164" y="3295"/>
                    <a:pt x="722" y="3672"/>
                  </a:cubicBezTo>
                  <a:cubicBezTo>
                    <a:pt x="1295" y="4049"/>
                    <a:pt x="1574" y="3852"/>
                    <a:pt x="1689" y="4491"/>
                  </a:cubicBezTo>
                  <a:cubicBezTo>
                    <a:pt x="1787" y="5131"/>
                    <a:pt x="1836" y="5917"/>
                    <a:pt x="2181" y="6245"/>
                  </a:cubicBezTo>
                  <a:cubicBezTo>
                    <a:pt x="2066" y="6163"/>
                    <a:pt x="1984" y="6065"/>
                    <a:pt x="1918" y="5950"/>
                  </a:cubicBezTo>
                  <a:cubicBezTo>
                    <a:pt x="1765" y="5629"/>
                    <a:pt x="1442" y="5422"/>
                    <a:pt x="1080" y="5422"/>
                  </a:cubicBezTo>
                  <a:cubicBezTo>
                    <a:pt x="1053" y="5422"/>
                    <a:pt x="1027" y="5424"/>
                    <a:pt x="1000" y="5426"/>
                  </a:cubicBezTo>
                  <a:cubicBezTo>
                    <a:pt x="957" y="5428"/>
                    <a:pt x="917" y="5429"/>
                    <a:pt x="880" y="5429"/>
                  </a:cubicBezTo>
                  <a:cubicBezTo>
                    <a:pt x="419" y="5429"/>
                    <a:pt x="373" y="5252"/>
                    <a:pt x="312" y="5131"/>
                  </a:cubicBezTo>
                  <a:lnTo>
                    <a:pt x="312" y="5131"/>
                  </a:lnTo>
                  <a:cubicBezTo>
                    <a:pt x="312" y="5131"/>
                    <a:pt x="1" y="6114"/>
                    <a:pt x="935" y="6606"/>
                  </a:cubicBezTo>
                  <a:cubicBezTo>
                    <a:pt x="1869" y="7098"/>
                    <a:pt x="1804" y="6737"/>
                    <a:pt x="3082" y="7786"/>
                  </a:cubicBezTo>
                  <a:cubicBezTo>
                    <a:pt x="4131" y="8655"/>
                    <a:pt x="4344" y="8704"/>
                    <a:pt x="4344" y="8704"/>
                  </a:cubicBezTo>
                  <a:cubicBezTo>
                    <a:pt x="4307" y="8695"/>
                    <a:pt x="4270" y="8691"/>
                    <a:pt x="4234" y="8691"/>
                  </a:cubicBezTo>
                  <a:cubicBezTo>
                    <a:pt x="4065" y="8691"/>
                    <a:pt x="3914" y="8782"/>
                    <a:pt x="3820" y="8917"/>
                  </a:cubicBezTo>
                  <a:cubicBezTo>
                    <a:pt x="3623" y="9229"/>
                    <a:pt x="3721" y="9638"/>
                    <a:pt x="4049" y="9802"/>
                  </a:cubicBezTo>
                  <a:cubicBezTo>
                    <a:pt x="4049" y="9802"/>
                    <a:pt x="3934" y="9589"/>
                    <a:pt x="4131" y="9573"/>
                  </a:cubicBezTo>
                  <a:cubicBezTo>
                    <a:pt x="4138" y="9572"/>
                    <a:pt x="4145" y="9572"/>
                    <a:pt x="4152" y="9572"/>
                  </a:cubicBezTo>
                  <a:cubicBezTo>
                    <a:pt x="4285" y="9572"/>
                    <a:pt x="4429" y="9662"/>
                    <a:pt x="4587" y="9662"/>
                  </a:cubicBezTo>
                  <a:cubicBezTo>
                    <a:pt x="4677" y="9662"/>
                    <a:pt x="4771" y="9632"/>
                    <a:pt x="4869" y="9540"/>
                  </a:cubicBezTo>
                  <a:cubicBezTo>
                    <a:pt x="4988" y="9421"/>
                    <a:pt x="5183" y="9322"/>
                    <a:pt x="5410" y="9322"/>
                  </a:cubicBezTo>
                  <a:cubicBezTo>
                    <a:pt x="5713" y="9322"/>
                    <a:pt x="6074" y="9498"/>
                    <a:pt x="6393" y="10032"/>
                  </a:cubicBezTo>
                  <a:cubicBezTo>
                    <a:pt x="6393" y="10032"/>
                    <a:pt x="6164" y="9212"/>
                    <a:pt x="4836" y="8688"/>
                  </a:cubicBezTo>
                  <a:cubicBezTo>
                    <a:pt x="3131" y="7966"/>
                    <a:pt x="2049" y="6262"/>
                    <a:pt x="2131" y="4409"/>
                  </a:cubicBezTo>
                  <a:cubicBezTo>
                    <a:pt x="2213" y="2180"/>
                    <a:pt x="3508" y="656"/>
                    <a:pt x="11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5" name="Google Shape;2925;p2"/>
            <p:cNvSpPr/>
            <p:nvPr/>
          </p:nvSpPr>
          <p:spPr>
            <a:xfrm>
              <a:off x="2680825" y="4656025"/>
              <a:ext cx="73375" cy="268825"/>
            </a:xfrm>
            <a:custGeom>
              <a:avLst/>
              <a:gdLst/>
              <a:ahLst/>
              <a:cxnLst/>
              <a:rect l="l" t="t" r="r" b="b"/>
              <a:pathLst>
                <a:path w="2935" h="10753" extrusionOk="0">
                  <a:moveTo>
                    <a:pt x="1307" y="0"/>
                  </a:moveTo>
                  <a:cubicBezTo>
                    <a:pt x="729" y="0"/>
                    <a:pt x="178" y="382"/>
                    <a:pt x="115" y="902"/>
                  </a:cubicBezTo>
                  <a:cubicBezTo>
                    <a:pt x="1" y="1459"/>
                    <a:pt x="427" y="1967"/>
                    <a:pt x="1001" y="1967"/>
                  </a:cubicBezTo>
                  <a:cubicBezTo>
                    <a:pt x="1008" y="1967"/>
                    <a:pt x="1015" y="1967"/>
                    <a:pt x="1022" y="1967"/>
                  </a:cubicBezTo>
                  <a:cubicBezTo>
                    <a:pt x="1565" y="1967"/>
                    <a:pt x="1850" y="1341"/>
                    <a:pt x="1656" y="1082"/>
                  </a:cubicBezTo>
                  <a:cubicBezTo>
                    <a:pt x="1572" y="956"/>
                    <a:pt x="1451" y="900"/>
                    <a:pt x="1332" y="900"/>
                  </a:cubicBezTo>
                  <a:cubicBezTo>
                    <a:pt x="1125" y="900"/>
                    <a:pt x="925" y="1068"/>
                    <a:pt x="935" y="1328"/>
                  </a:cubicBezTo>
                  <a:cubicBezTo>
                    <a:pt x="968" y="1639"/>
                    <a:pt x="1312" y="1607"/>
                    <a:pt x="1345" y="1656"/>
                  </a:cubicBezTo>
                  <a:cubicBezTo>
                    <a:pt x="1394" y="1689"/>
                    <a:pt x="1345" y="1754"/>
                    <a:pt x="1345" y="1754"/>
                  </a:cubicBezTo>
                  <a:cubicBezTo>
                    <a:pt x="1312" y="1820"/>
                    <a:pt x="1246" y="1869"/>
                    <a:pt x="1181" y="1902"/>
                  </a:cubicBezTo>
                  <a:lnTo>
                    <a:pt x="1115" y="1918"/>
                  </a:lnTo>
                  <a:lnTo>
                    <a:pt x="1099" y="1918"/>
                  </a:lnTo>
                  <a:cubicBezTo>
                    <a:pt x="1066" y="1922"/>
                    <a:pt x="1034" y="1924"/>
                    <a:pt x="1002" y="1924"/>
                  </a:cubicBezTo>
                  <a:cubicBezTo>
                    <a:pt x="488" y="1924"/>
                    <a:pt x="74" y="1443"/>
                    <a:pt x="197" y="918"/>
                  </a:cubicBezTo>
                  <a:cubicBezTo>
                    <a:pt x="269" y="446"/>
                    <a:pt x="764" y="122"/>
                    <a:pt x="1282" y="122"/>
                  </a:cubicBezTo>
                  <a:cubicBezTo>
                    <a:pt x="1591" y="122"/>
                    <a:pt x="1909" y="238"/>
                    <a:pt x="2148" y="508"/>
                  </a:cubicBezTo>
                  <a:cubicBezTo>
                    <a:pt x="2771" y="1230"/>
                    <a:pt x="2623" y="2426"/>
                    <a:pt x="2246" y="3442"/>
                  </a:cubicBezTo>
                  <a:cubicBezTo>
                    <a:pt x="1427" y="5458"/>
                    <a:pt x="542" y="7507"/>
                    <a:pt x="1164" y="8966"/>
                  </a:cubicBezTo>
                  <a:cubicBezTo>
                    <a:pt x="1427" y="9737"/>
                    <a:pt x="1984" y="10359"/>
                    <a:pt x="2689" y="10753"/>
                  </a:cubicBezTo>
                  <a:cubicBezTo>
                    <a:pt x="2000" y="10343"/>
                    <a:pt x="1492" y="9704"/>
                    <a:pt x="1230" y="8950"/>
                  </a:cubicBezTo>
                  <a:cubicBezTo>
                    <a:pt x="673" y="7507"/>
                    <a:pt x="1574" y="5557"/>
                    <a:pt x="2410" y="3508"/>
                  </a:cubicBezTo>
                  <a:cubicBezTo>
                    <a:pt x="2787" y="2475"/>
                    <a:pt x="2935" y="1230"/>
                    <a:pt x="2246" y="426"/>
                  </a:cubicBezTo>
                  <a:cubicBezTo>
                    <a:pt x="1983" y="127"/>
                    <a:pt x="1640" y="0"/>
                    <a:pt x="130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6" name="Google Shape;2926;p2"/>
            <p:cNvSpPr/>
            <p:nvPr/>
          </p:nvSpPr>
          <p:spPr>
            <a:xfrm>
              <a:off x="2743925" y="4646175"/>
              <a:ext cx="69300" cy="203700"/>
            </a:xfrm>
            <a:custGeom>
              <a:avLst/>
              <a:gdLst/>
              <a:ahLst/>
              <a:cxnLst/>
              <a:rect l="l" t="t" r="r" b="b"/>
              <a:pathLst>
                <a:path w="2772" h="8148" extrusionOk="0">
                  <a:moveTo>
                    <a:pt x="2083" y="1"/>
                  </a:moveTo>
                  <a:cubicBezTo>
                    <a:pt x="2427" y="1099"/>
                    <a:pt x="968" y="1279"/>
                    <a:pt x="444" y="2902"/>
                  </a:cubicBezTo>
                  <a:cubicBezTo>
                    <a:pt x="1" y="4279"/>
                    <a:pt x="263" y="5230"/>
                    <a:pt x="1575" y="6131"/>
                  </a:cubicBezTo>
                  <a:cubicBezTo>
                    <a:pt x="2706" y="6934"/>
                    <a:pt x="2771" y="8000"/>
                    <a:pt x="2771" y="8147"/>
                  </a:cubicBezTo>
                  <a:cubicBezTo>
                    <a:pt x="2771" y="7639"/>
                    <a:pt x="2624" y="7164"/>
                    <a:pt x="2329" y="6754"/>
                  </a:cubicBezTo>
                  <a:cubicBezTo>
                    <a:pt x="2017" y="6328"/>
                    <a:pt x="1624" y="6066"/>
                    <a:pt x="1050" y="5557"/>
                  </a:cubicBezTo>
                  <a:cubicBezTo>
                    <a:pt x="870" y="5394"/>
                    <a:pt x="739" y="5197"/>
                    <a:pt x="657" y="4967"/>
                  </a:cubicBezTo>
                  <a:cubicBezTo>
                    <a:pt x="312" y="4131"/>
                    <a:pt x="968" y="3263"/>
                    <a:pt x="1312" y="2902"/>
                  </a:cubicBezTo>
                  <a:cubicBezTo>
                    <a:pt x="1722" y="2443"/>
                    <a:pt x="2427" y="1968"/>
                    <a:pt x="2574" y="1066"/>
                  </a:cubicBezTo>
                  <a:cubicBezTo>
                    <a:pt x="2706" y="181"/>
                    <a:pt x="2083" y="1"/>
                    <a:pt x="20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7" name="Google Shape;2927;p2"/>
            <p:cNvSpPr/>
            <p:nvPr/>
          </p:nvSpPr>
          <p:spPr>
            <a:xfrm>
              <a:off x="2668825" y="4410175"/>
              <a:ext cx="60800" cy="136450"/>
            </a:xfrm>
            <a:custGeom>
              <a:avLst/>
              <a:gdLst/>
              <a:ahLst/>
              <a:cxnLst/>
              <a:rect l="l" t="t" r="r" b="b"/>
              <a:pathLst>
                <a:path w="2432" h="5458" extrusionOk="0">
                  <a:moveTo>
                    <a:pt x="990" y="0"/>
                  </a:moveTo>
                  <a:cubicBezTo>
                    <a:pt x="629" y="0"/>
                    <a:pt x="0" y="573"/>
                    <a:pt x="284" y="2425"/>
                  </a:cubicBezTo>
                  <a:cubicBezTo>
                    <a:pt x="612" y="4458"/>
                    <a:pt x="2169" y="5409"/>
                    <a:pt x="2431" y="5458"/>
                  </a:cubicBezTo>
                  <a:cubicBezTo>
                    <a:pt x="2431" y="5458"/>
                    <a:pt x="907" y="4474"/>
                    <a:pt x="776" y="2802"/>
                  </a:cubicBezTo>
                  <a:cubicBezTo>
                    <a:pt x="645" y="1130"/>
                    <a:pt x="1153" y="1098"/>
                    <a:pt x="1317" y="737"/>
                  </a:cubicBezTo>
                  <a:cubicBezTo>
                    <a:pt x="1481" y="376"/>
                    <a:pt x="1399" y="114"/>
                    <a:pt x="1087" y="16"/>
                  </a:cubicBezTo>
                  <a:cubicBezTo>
                    <a:pt x="1058" y="6"/>
                    <a:pt x="1026" y="0"/>
                    <a:pt x="99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8" name="Google Shape;2928;p2"/>
            <p:cNvSpPr/>
            <p:nvPr/>
          </p:nvSpPr>
          <p:spPr>
            <a:xfrm>
              <a:off x="2641900" y="4372750"/>
              <a:ext cx="131575" cy="177575"/>
            </a:xfrm>
            <a:custGeom>
              <a:avLst/>
              <a:gdLst/>
              <a:ahLst/>
              <a:cxnLst/>
              <a:rect l="l" t="t" r="r" b="b"/>
              <a:pathLst>
                <a:path w="5263" h="7103" extrusionOk="0">
                  <a:moveTo>
                    <a:pt x="3588" y="0"/>
                  </a:moveTo>
                  <a:cubicBezTo>
                    <a:pt x="3375" y="0"/>
                    <a:pt x="3173" y="25"/>
                    <a:pt x="3000" y="54"/>
                  </a:cubicBezTo>
                  <a:cubicBezTo>
                    <a:pt x="2574" y="120"/>
                    <a:pt x="2164" y="300"/>
                    <a:pt x="1820" y="546"/>
                  </a:cubicBezTo>
                  <a:cubicBezTo>
                    <a:pt x="1" y="1923"/>
                    <a:pt x="328" y="4283"/>
                    <a:pt x="869" y="5430"/>
                  </a:cubicBezTo>
                  <a:cubicBezTo>
                    <a:pt x="1164" y="6102"/>
                    <a:pt x="1640" y="6692"/>
                    <a:pt x="2263" y="7102"/>
                  </a:cubicBezTo>
                  <a:cubicBezTo>
                    <a:pt x="1672" y="6660"/>
                    <a:pt x="1213" y="6070"/>
                    <a:pt x="935" y="5398"/>
                  </a:cubicBezTo>
                  <a:cubicBezTo>
                    <a:pt x="443" y="4250"/>
                    <a:pt x="197" y="1972"/>
                    <a:pt x="1918" y="693"/>
                  </a:cubicBezTo>
                  <a:cubicBezTo>
                    <a:pt x="2347" y="383"/>
                    <a:pt x="2909" y="189"/>
                    <a:pt x="3427" y="189"/>
                  </a:cubicBezTo>
                  <a:cubicBezTo>
                    <a:pt x="3839" y="189"/>
                    <a:pt x="4223" y="312"/>
                    <a:pt x="4492" y="595"/>
                  </a:cubicBezTo>
                  <a:cubicBezTo>
                    <a:pt x="5138" y="1241"/>
                    <a:pt x="4654" y="2300"/>
                    <a:pt x="3966" y="2300"/>
                  </a:cubicBezTo>
                  <a:cubicBezTo>
                    <a:pt x="3955" y="2300"/>
                    <a:pt x="3945" y="2300"/>
                    <a:pt x="3934" y="2300"/>
                  </a:cubicBezTo>
                  <a:cubicBezTo>
                    <a:pt x="3905" y="2303"/>
                    <a:pt x="3875" y="2305"/>
                    <a:pt x="3845" y="2305"/>
                  </a:cubicBezTo>
                  <a:cubicBezTo>
                    <a:pt x="3581" y="2305"/>
                    <a:pt x="3329" y="2175"/>
                    <a:pt x="3197" y="1939"/>
                  </a:cubicBezTo>
                  <a:cubicBezTo>
                    <a:pt x="3131" y="1841"/>
                    <a:pt x="3115" y="1710"/>
                    <a:pt x="3131" y="1578"/>
                  </a:cubicBezTo>
                  <a:cubicBezTo>
                    <a:pt x="3151" y="1327"/>
                    <a:pt x="3227" y="1247"/>
                    <a:pt x="3280" y="1247"/>
                  </a:cubicBezTo>
                  <a:cubicBezTo>
                    <a:pt x="3316" y="1247"/>
                    <a:pt x="3341" y="1285"/>
                    <a:pt x="3328" y="1333"/>
                  </a:cubicBezTo>
                  <a:cubicBezTo>
                    <a:pt x="3299" y="1564"/>
                    <a:pt x="3487" y="1770"/>
                    <a:pt x="3712" y="1770"/>
                  </a:cubicBezTo>
                  <a:cubicBezTo>
                    <a:pt x="3742" y="1770"/>
                    <a:pt x="3773" y="1766"/>
                    <a:pt x="3803" y="1759"/>
                  </a:cubicBezTo>
                  <a:cubicBezTo>
                    <a:pt x="4213" y="1693"/>
                    <a:pt x="4311" y="1152"/>
                    <a:pt x="3951" y="956"/>
                  </a:cubicBezTo>
                  <a:cubicBezTo>
                    <a:pt x="3857" y="909"/>
                    <a:pt x="3759" y="887"/>
                    <a:pt x="3663" y="887"/>
                  </a:cubicBezTo>
                  <a:cubicBezTo>
                    <a:pt x="3354" y="887"/>
                    <a:pt x="3066" y="1110"/>
                    <a:pt x="3017" y="1447"/>
                  </a:cubicBezTo>
                  <a:cubicBezTo>
                    <a:pt x="2951" y="1775"/>
                    <a:pt x="3131" y="2103"/>
                    <a:pt x="3426" y="2267"/>
                  </a:cubicBezTo>
                  <a:lnTo>
                    <a:pt x="3459" y="2267"/>
                  </a:lnTo>
                  <a:cubicBezTo>
                    <a:pt x="3557" y="2316"/>
                    <a:pt x="3656" y="2365"/>
                    <a:pt x="3754" y="2382"/>
                  </a:cubicBezTo>
                  <a:cubicBezTo>
                    <a:pt x="3857" y="2407"/>
                    <a:pt x="3960" y="2419"/>
                    <a:pt x="4060" y="2419"/>
                  </a:cubicBezTo>
                  <a:cubicBezTo>
                    <a:pt x="4659" y="2419"/>
                    <a:pt x="5173" y="1986"/>
                    <a:pt x="5229" y="1480"/>
                  </a:cubicBezTo>
                  <a:cubicBezTo>
                    <a:pt x="5262" y="1054"/>
                    <a:pt x="5115" y="644"/>
                    <a:pt x="4787" y="382"/>
                  </a:cubicBezTo>
                  <a:cubicBezTo>
                    <a:pt x="4415" y="84"/>
                    <a:pt x="3981" y="0"/>
                    <a:pt x="35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9" name="Google Shape;2929;p2"/>
            <p:cNvSpPr/>
            <p:nvPr/>
          </p:nvSpPr>
          <p:spPr>
            <a:xfrm>
              <a:off x="2613625" y="4235175"/>
              <a:ext cx="129925" cy="204925"/>
            </a:xfrm>
            <a:custGeom>
              <a:avLst/>
              <a:gdLst/>
              <a:ahLst/>
              <a:cxnLst/>
              <a:rect l="l" t="t" r="r" b="b"/>
              <a:pathLst>
                <a:path w="5197" h="8197" extrusionOk="0">
                  <a:moveTo>
                    <a:pt x="4115" y="0"/>
                  </a:moveTo>
                  <a:cubicBezTo>
                    <a:pt x="4115" y="1"/>
                    <a:pt x="4180" y="607"/>
                    <a:pt x="3803" y="836"/>
                  </a:cubicBezTo>
                  <a:cubicBezTo>
                    <a:pt x="3410" y="1066"/>
                    <a:pt x="2836" y="1525"/>
                    <a:pt x="3426" y="2049"/>
                  </a:cubicBezTo>
                  <a:cubicBezTo>
                    <a:pt x="4033" y="2574"/>
                    <a:pt x="4197" y="3328"/>
                    <a:pt x="3689" y="4065"/>
                  </a:cubicBezTo>
                  <a:cubicBezTo>
                    <a:pt x="3689" y="4065"/>
                    <a:pt x="3984" y="2967"/>
                    <a:pt x="3246" y="2475"/>
                  </a:cubicBezTo>
                  <a:cubicBezTo>
                    <a:pt x="3054" y="2343"/>
                    <a:pt x="2896" y="2306"/>
                    <a:pt x="2779" y="2306"/>
                  </a:cubicBezTo>
                  <a:cubicBezTo>
                    <a:pt x="2637" y="2306"/>
                    <a:pt x="2558" y="2361"/>
                    <a:pt x="2558" y="2361"/>
                  </a:cubicBezTo>
                  <a:cubicBezTo>
                    <a:pt x="2623" y="2492"/>
                    <a:pt x="2656" y="2639"/>
                    <a:pt x="2672" y="2787"/>
                  </a:cubicBezTo>
                  <a:cubicBezTo>
                    <a:pt x="2689" y="3000"/>
                    <a:pt x="2213" y="3361"/>
                    <a:pt x="2558" y="3754"/>
                  </a:cubicBezTo>
                  <a:cubicBezTo>
                    <a:pt x="2902" y="4131"/>
                    <a:pt x="3148" y="4918"/>
                    <a:pt x="1935" y="5803"/>
                  </a:cubicBezTo>
                  <a:cubicBezTo>
                    <a:pt x="1935" y="5803"/>
                    <a:pt x="2558" y="4442"/>
                    <a:pt x="2197" y="3738"/>
                  </a:cubicBezTo>
                  <a:cubicBezTo>
                    <a:pt x="1820" y="3000"/>
                    <a:pt x="1377" y="3148"/>
                    <a:pt x="951" y="2557"/>
                  </a:cubicBezTo>
                  <a:cubicBezTo>
                    <a:pt x="951" y="2557"/>
                    <a:pt x="1" y="3082"/>
                    <a:pt x="738" y="4229"/>
                  </a:cubicBezTo>
                  <a:cubicBezTo>
                    <a:pt x="1607" y="5573"/>
                    <a:pt x="525" y="7278"/>
                    <a:pt x="1459" y="8196"/>
                  </a:cubicBezTo>
                  <a:cubicBezTo>
                    <a:pt x="1459" y="8196"/>
                    <a:pt x="1410" y="6836"/>
                    <a:pt x="2672" y="5606"/>
                  </a:cubicBezTo>
                  <a:cubicBezTo>
                    <a:pt x="3934" y="4377"/>
                    <a:pt x="5197" y="2852"/>
                    <a:pt x="41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0" name="Google Shape;2930;p2"/>
            <p:cNvSpPr/>
            <p:nvPr/>
          </p:nvSpPr>
          <p:spPr>
            <a:xfrm>
              <a:off x="2727950" y="4209775"/>
              <a:ext cx="75825" cy="112700"/>
            </a:xfrm>
            <a:custGeom>
              <a:avLst/>
              <a:gdLst/>
              <a:ahLst/>
              <a:cxnLst/>
              <a:rect l="l" t="t" r="r" b="b"/>
              <a:pathLst>
                <a:path w="3033" h="4508" extrusionOk="0">
                  <a:moveTo>
                    <a:pt x="2591" y="0"/>
                  </a:moveTo>
                  <a:cubicBezTo>
                    <a:pt x="2541" y="262"/>
                    <a:pt x="2279" y="525"/>
                    <a:pt x="1623" y="820"/>
                  </a:cubicBezTo>
                  <a:cubicBezTo>
                    <a:pt x="984" y="1098"/>
                    <a:pt x="1214" y="1934"/>
                    <a:pt x="1279" y="2115"/>
                  </a:cubicBezTo>
                  <a:cubicBezTo>
                    <a:pt x="1342" y="2287"/>
                    <a:pt x="1390" y="2641"/>
                    <a:pt x="1206" y="2641"/>
                  </a:cubicBezTo>
                  <a:cubicBezTo>
                    <a:pt x="1198" y="2641"/>
                    <a:pt x="1190" y="2640"/>
                    <a:pt x="1181" y="2639"/>
                  </a:cubicBezTo>
                  <a:cubicBezTo>
                    <a:pt x="968" y="2606"/>
                    <a:pt x="1001" y="2492"/>
                    <a:pt x="1099" y="1820"/>
                  </a:cubicBezTo>
                  <a:cubicBezTo>
                    <a:pt x="1188" y="1300"/>
                    <a:pt x="845" y="1241"/>
                    <a:pt x="685" y="1241"/>
                  </a:cubicBezTo>
                  <a:cubicBezTo>
                    <a:pt x="638" y="1241"/>
                    <a:pt x="607" y="1246"/>
                    <a:pt x="607" y="1246"/>
                  </a:cubicBezTo>
                  <a:cubicBezTo>
                    <a:pt x="738" y="1426"/>
                    <a:pt x="738" y="1656"/>
                    <a:pt x="607" y="1820"/>
                  </a:cubicBezTo>
                  <a:cubicBezTo>
                    <a:pt x="345" y="2065"/>
                    <a:pt x="50" y="2344"/>
                    <a:pt x="312" y="3098"/>
                  </a:cubicBezTo>
                  <a:cubicBezTo>
                    <a:pt x="574" y="3852"/>
                    <a:pt x="1" y="4508"/>
                    <a:pt x="1" y="4508"/>
                  </a:cubicBezTo>
                  <a:cubicBezTo>
                    <a:pt x="3033" y="2016"/>
                    <a:pt x="2591" y="0"/>
                    <a:pt x="259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1" name="Google Shape;2931;p2"/>
            <p:cNvSpPr/>
            <p:nvPr/>
          </p:nvSpPr>
          <p:spPr>
            <a:xfrm>
              <a:off x="2577575" y="4424075"/>
              <a:ext cx="90175" cy="106575"/>
            </a:xfrm>
            <a:custGeom>
              <a:avLst/>
              <a:gdLst/>
              <a:ahLst/>
              <a:cxnLst/>
              <a:rect l="l" t="t" r="r" b="b"/>
              <a:pathLst>
                <a:path w="3607" h="4263" extrusionOk="0">
                  <a:moveTo>
                    <a:pt x="1885" y="1"/>
                  </a:moveTo>
                  <a:cubicBezTo>
                    <a:pt x="1885" y="1"/>
                    <a:pt x="2000" y="279"/>
                    <a:pt x="1656" y="525"/>
                  </a:cubicBezTo>
                  <a:cubicBezTo>
                    <a:pt x="1311" y="771"/>
                    <a:pt x="0" y="2443"/>
                    <a:pt x="3606" y="4262"/>
                  </a:cubicBezTo>
                  <a:cubicBezTo>
                    <a:pt x="3606" y="4262"/>
                    <a:pt x="2754" y="3771"/>
                    <a:pt x="2639" y="2476"/>
                  </a:cubicBezTo>
                  <a:cubicBezTo>
                    <a:pt x="2541" y="1197"/>
                    <a:pt x="2819" y="509"/>
                    <a:pt x="188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2" name="Google Shape;2932;p2"/>
            <p:cNvSpPr/>
            <p:nvPr/>
          </p:nvSpPr>
          <p:spPr>
            <a:xfrm>
              <a:off x="2468550" y="4489825"/>
              <a:ext cx="196725" cy="144725"/>
            </a:xfrm>
            <a:custGeom>
              <a:avLst/>
              <a:gdLst/>
              <a:ahLst/>
              <a:cxnLst/>
              <a:rect l="l" t="t" r="r" b="b"/>
              <a:pathLst>
                <a:path w="7869" h="5789" extrusionOk="0">
                  <a:moveTo>
                    <a:pt x="4658" y="1"/>
                  </a:moveTo>
                  <a:cubicBezTo>
                    <a:pt x="4514" y="1"/>
                    <a:pt x="4376" y="47"/>
                    <a:pt x="4246" y="141"/>
                  </a:cubicBezTo>
                  <a:cubicBezTo>
                    <a:pt x="3878" y="395"/>
                    <a:pt x="3657" y="609"/>
                    <a:pt x="3470" y="609"/>
                  </a:cubicBezTo>
                  <a:cubicBezTo>
                    <a:pt x="3415" y="609"/>
                    <a:pt x="3364" y="591"/>
                    <a:pt x="3312" y="551"/>
                  </a:cubicBezTo>
                  <a:lnTo>
                    <a:pt x="3312" y="551"/>
                  </a:lnTo>
                  <a:cubicBezTo>
                    <a:pt x="3312" y="551"/>
                    <a:pt x="3001" y="1174"/>
                    <a:pt x="3689" y="1387"/>
                  </a:cubicBezTo>
                  <a:cubicBezTo>
                    <a:pt x="4361" y="1583"/>
                    <a:pt x="4853" y="1714"/>
                    <a:pt x="4738" y="2091"/>
                  </a:cubicBezTo>
                  <a:cubicBezTo>
                    <a:pt x="4640" y="2468"/>
                    <a:pt x="3705" y="2550"/>
                    <a:pt x="2591" y="2714"/>
                  </a:cubicBezTo>
                  <a:cubicBezTo>
                    <a:pt x="1476" y="2878"/>
                    <a:pt x="591" y="3157"/>
                    <a:pt x="607" y="4124"/>
                  </a:cubicBezTo>
                  <a:cubicBezTo>
                    <a:pt x="633" y="4887"/>
                    <a:pt x="491" y="5245"/>
                    <a:pt x="242" y="5245"/>
                  </a:cubicBezTo>
                  <a:cubicBezTo>
                    <a:pt x="170" y="5245"/>
                    <a:pt x="89" y="5215"/>
                    <a:pt x="1" y="5157"/>
                  </a:cubicBezTo>
                  <a:lnTo>
                    <a:pt x="1" y="5157"/>
                  </a:lnTo>
                  <a:cubicBezTo>
                    <a:pt x="1" y="5157"/>
                    <a:pt x="249" y="5788"/>
                    <a:pt x="1195" y="5788"/>
                  </a:cubicBezTo>
                  <a:cubicBezTo>
                    <a:pt x="1389" y="5788"/>
                    <a:pt x="1613" y="5762"/>
                    <a:pt x="1870" y="5698"/>
                  </a:cubicBezTo>
                  <a:cubicBezTo>
                    <a:pt x="3378" y="5321"/>
                    <a:pt x="3558" y="4108"/>
                    <a:pt x="4197" y="3354"/>
                  </a:cubicBezTo>
                  <a:cubicBezTo>
                    <a:pt x="4836" y="2600"/>
                    <a:pt x="5476" y="1977"/>
                    <a:pt x="7869" y="1928"/>
                  </a:cubicBezTo>
                  <a:cubicBezTo>
                    <a:pt x="7869" y="1928"/>
                    <a:pt x="6410" y="1813"/>
                    <a:pt x="5853" y="960"/>
                  </a:cubicBezTo>
                  <a:cubicBezTo>
                    <a:pt x="5459" y="329"/>
                    <a:pt x="5040" y="1"/>
                    <a:pt x="465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3" name="Google Shape;2933;p2"/>
            <p:cNvSpPr/>
            <p:nvPr/>
          </p:nvSpPr>
          <p:spPr>
            <a:xfrm>
              <a:off x="2568550" y="4549400"/>
              <a:ext cx="192225" cy="156625"/>
            </a:xfrm>
            <a:custGeom>
              <a:avLst/>
              <a:gdLst/>
              <a:ahLst/>
              <a:cxnLst/>
              <a:rect l="l" t="t" r="r" b="b"/>
              <a:pathLst>
                <a:path w="7689" h="6265" extrusionOk="0">
                  <a:moveTo>
                    <a:pt x="3368" y="1"/>
                  </a:moveTo>
                  <a:cubicBezTo>
                    <a:pt x="3322" y="1"/>
                    <a:pt x="3276" y="2"/>
                    <a:pt x="3230" y="3"/>
                  </a:cubicBezTo>
                  <a:cubicBezTo>
                    <a:pt x="2672" y="20"/>
                    <a:pt x="2115" y="167"/>
                    <a:pt x="1623" y="462"/>
                  </a:cubicBezTo>
                  <a:cubicBezTo>
                    <a:pt x="1443" y="561"/>
                    <a:pt x="1295" y="676"/>
                    <a:pt x="1148" y="807"/>
                  </a:cubicBezTo>
                  <a:cubicBezTo>
                    <a:pt x="0" y="1807"/>
                    <a:pt x="361" y="3888"/>
                    <a:pt x="1705" y="4216"/>
                  </a:cubicBezTo>
                  <a:cubicBezTo>
                    <a:pt x="1842" y="4253"/>
                    <a:pt x="1980" y="4271"/>
                    <a:pt x="2117" y="4271"/>
                  </a:cubicBezTo>
                  <a:cubicBezTo>
                    <a:pt x="2587" y="4271"/>
                    <a:pt x="3039" y="4060"/>
                    <a:pt x="3344" y="3692"/>
                  </a:cubicBezTo>
                  <a:cubicBezTo>
                    <a:pt x="3656" y="3249"/>
                    <a:pt x="3656" y="2659"/>
                    <a:pt x="3344" y="2216"/>
                  </a:cubicBezTo>
                  <a:cubicBezTo>
                    <a:pt x="3143" y="1919"/>
                    <a:pt x="2810" y="1759"/>
                    <a:pt x="2472" y="1759"/>
                  </a:cubicBezTo>
                  <a:cubicBezTo>
                    <a:pt x="2288" y="1759"/>
                    <a:pt x="2102" y="1807"/>
                    <a:pt x="1935" y="1905"/>
                  </a:cubicBezTo>
                  <a:cubicBezTo>
                    <a:pt x="1640" y="2069"/>
                    <a:pt x="1508" y="2413"/>
                    <a:pt x="1607" y="2724"/>
                  </a:cubicBezTo>
                  <a:cubicBezTo>
                    <a:pt x="1640" y="2823"/>
                    <a:pt x="1689" y="2905"/>
                    <a:pt x="1754" y="2970"/>
                  </a:cubicBezTo>
                  <a:cubicBezTo>
                    <a:pt x="1857" y="3073"/>
                    <a:pt x="1999" y="3115"/>
                    <a:pt x="2140" y="3115"/>
                  </a:cubicBezTo>
                  <a:cubicBezTo>
                    <a:pt x="2384" y="3115"/>
                    <a:pt x="2625" y="2989"/>
                    <a:pt x="2656" y="2823"/>
                  </a:cubicBezTo>
                  <a:cubicBezTo>
                    <a:pt x="2715" y="2557"/>
                    <a:pt x="2508" y="2305"/>
                    <a:pt x="2251" y="2305"/>
                  </a:cubicBezTo>
                  <a:cubicBezTo>
                    <a:pt x="2223" y="2305"/>
                    <a:pt x="2194" y="2308"/>
                    <a:pt x="2164" y="2315"/>
                  </a:cubicBezTo>
                  <a:cubicBezTo>
                    <a:pt x="1918" y="2380"/>
                    <a:pt x="1935" y="2528"/>
                    <a:pt x="1836" y="2544"/>
                  </a:cubicBezTo>
                  <a:cubicBezTo>
                    <a:pt x="1754" y="2544"/>
                    <a:pt x="1738" y="2397"/>
                    <a:pt x="1738" y="2397"/>
                  </a:cubicBezTo>
                  <a:cubicBezTo>
                    <a:pt x="1738" y="2200"/>
                    <a:pt x="1853" y="2020"/>
                    <a:pt x="2033" y="1938"/>
                  </a:cubicBezTo>
                  <a:cubicBezTo>
                    <a:pt x="2174" y="1870"/>
                    <a:pt x="2324" y="1837"/>
                    <a:pt x="2471" y="1837"/>
                  </a:cubicBezTo>
                  <a:cubicBezTo>
                    <a:pt x="2785" y="1837"/>
                    <a:pt x="3089" y="1987"/>
                    <a:pt x="3279" y="2265"/>
                  </a:cubicBezTo>
                  <a:cubicBezTo>
                    <a:pt x="3557" y="2692"/>
                    <a:pt x="3541" y="3216"/>
                    <a:pt x="3262" y="3626"/>
                  </a:cubicBezTo>
                  <a:cubicBezTo>
                    <a:pt x="3021" y="3944"/>
                    <a:pt x="2581" y="4134"/>
                    <a:pt x="2136" y="4134"/>
                  </a:cubicBezTo>
                  <a:cubicBezTo>
                    <a:pt x="2008" y="4134"/>
                    <a:pt x="1879" y="4118"/>
                    <a:pt x="1754" y="4085"/>
                  </a:cubicBezTo>
                  <a:cubicBezTo>
                    <a:pt x="541" y="3790"/>
                    <a:pt x="214" y="1856"/>
                    <a:pt x="1263" y="938"/>
                  </a:cubicBezTo>
                  <a:cubicBezTo>
                    <a:pt x="1739" y="491"/>
                    <a:pt x="2325" y="318"/>
                    <a:pt x="2915" y="318"/>
                  </a:cubicBezTo>
                  <a:cubicBezTo>
                    <a:pt x="3624" y="318"/>
                    <a:pt x="4340" y="567"/>
                    <a:pt x="4885" y="889"/>
                  </a:cubicBezTo>
                  <a:cubicBezTo>
                    <a:pt x="5819" y="1413"/>
                    <a:pt x="6557" y="2249"/>
                    <a:pt x="6950" y="3249"/>
                  </a:cubicBezTo>
                  <a:cubicBezTo>
                    <a:pt x="7278" y="4052"/>
                    <a:pt x="7442" y="4904"/>
                    <a:pt x="7459" y="5773"/>
                  </a:cubicBezTo>
                  <a:cubicBezTo>
                    <a:pt x="7459" y="5937"/>
                    <a:pt x="7442" y="6101"/>
                    <a:pt x="7409" y="6265"/>
                  </a:cubicBezTo>
                  <a:cubicBezTo>
                    <a:pt x="7426" y="6216"/>
                    <a:pt x="7442" y="6134"/>
                    <a:pt x="7459" y="6068"/>
                  </a:cubicBezTo>
                  <a:cubicBezTo>
                    <a:pt x="7459" y="6063"/>
                    <a:pt x="7459" y="6058"/>
                    <a:pt x="7459" y="6052"/>
                  </a:cubicBezTo>
                  <a:cubicBezTo>
                    <a:pt x="7688" y="4872"/>
                    <a:pt x="7540" y="3626"/>
                    <a:pt x="7016" y="2528"/>
                  </a:cubicBezTo>
                  <a:cubicBezTo>
                    <a:pt x="6331" y="1109"/>
                    <a:pt x="4979" y="1"/>
                    <a:pt x="336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4" name="Google Shape;2934;p2"/>
            <p:cNvSpPr/>
            <p:nvPr/>
          </p:nvSpPr>
          <p:spPr>
            <a:xfrm>
              <a:off x="2675000" y="4597175"/>
              <a:ext cx="76350" cy="81825"/>
            </a:xfrm>
            <a:custGeom>
              <a:avLst/>
              <a:gdLst/>
              <a:ahLst/>
              <a:cxnLst/>
              <a:rect l="l" t="t" r="r" b="b"/>
              <a:pathLst>
                <a:path w="3054" h="3273" extrusionOk="0">
                  <a:moveTo>
                    <a:pt x="730" y="0"/>
                  </a:moveTo>
                  <a:cubicBezTo>
                    <a:pt x="63" y="0"/>
                    <a:pt x="1" y="784"/>
                    <a:pt x="1102" y="961"/>
                  </a:cubicBezTo>
                  <a:cubicBezTo>
                    <a:pt x="2365" y="1174"/>
                    <a:pt x="3053" y="3272"/>
                    <a:pt x="3053" y="3272"/>
                  </a:cubicBezTo>
                  <a:cubicBezTo>
                    <a:pt x="3053" y="3272"/>
                    <a:pt x="2725" y="1010"/>
                    <a:pt x="1463" y="240"/>
                  </a:cubicBezTo>
                  <a:cubicBezTo>
                    <a:pt x="1176" y="68"/>
                    <a:pt x="927" y="0"/>
                    <a:pt x="73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5" name="Google Shape;2935;p2"/>
            <p:cNvSpPr/>
            <p:nvPr/>
          </p:nvSpPr>
          <p:spPr>
            <a:xfrm>
              <a:off x="2522650" y="4590850"/>
              <a:ext cx="130350" cy="112975"/>
            </a:xfrm>
            <a:custGeom>
              <a:avLst/>
              <a:gdLst/>
              <a:ahLst/>
              <a:cxnLst/>
              <a:rect l="l" t="t" r="r" b="b"/>
              <a:pathLst>
                <a:path w="5214" h="4519" extrusionOk="0">
                  <a:moveTo>
                    <a:pt x="2181" y="1"/>
                  </a:moveTo>
                  <a:lnTo>
                    <a:pt x="2181" y="1"/>
                  </a:lnTo>
                  <a:cubicBezTo>
                    <a:pt x="2017" y="198"/>
                    <a:pt x="1886" y="427"/>
                    <a:pt x="1820" y="673"/>
                  </a:cubicBezTo>
                  <a:cubicBezTo>
                    <a:pt x="1689" y="1083"/>
                    <a:pt x="1132" y="1312"/>
                    <a:pt x="558" y="1706"/>
                  </a:cubicBezTo>
                  <a:cubicBezTo>
                    <a:pt x="1" y="2083"/>
                    <a:pt x="83" y="2706"/>
                    <a:pt x="197" y="3033"/>
                  </a:cubicBezTo>
                  <a:cubicBezTo>
                    <a:pt x="263" y="3263"/>
                    <a:pt x="247" y="3509"/>
                    <a:pt x="132" y="3722"/>
                  </a:cubicBezTo>
                  <a:cubicBezTo>
                    <a:pt x="394" y="3492"/>
                    <a:pt x="705" y="3328"/>
                    <a:pt x="1050" y="3230"/>
                  </a:cubicBezTo>
                  <a:cubicBezTo>
                    <a:pt x="1673" y="3050"/>
                    <a:pt x="1656" y="2755"/>
                    <a:pt x="1640" y="2279"/>
                  </a:cubicBezTo>
                  <a:cubicBezTo>
                    <a:pt x="1626" y="1901"/>
                    <a:pt x="1791" y="1868"/>
                    <a:pt x="1849" y="1868"/>
                  </a:cubicBezTo>
                  <a:cubicBezTo>
                    <a:pt x="1862" y="1868"/>
                    <a:pt x="1869" y="1870"/>
                    <a:pt x="1869" y="1870"/>
                  </a:cubicBezTo>
                  <a:cubicBezTo>
                    <a:pt x="1878" y="1869"/>
                    <a:pt x="1886" y="1868"/>
                    <a:pt x="1894" y="1868"/>
                  </a:cubicBezTo>
                  <a:cubicBezTo>
                    <a:pt x="2161" y="1868"/>
                    <a:pt x="2098" y="2387"/>
                    <a:pt x="2066" y="2689"/>
                  </a:cubicBezTo>
                  <a:cubicBezTo>
                    <a:pt x="1968" y="3214"/>
                    <a:pt x="2115" y="3755"/>
                    <a:pt x="2492" y="4164"/>
                  </a:cubicBezTo>
                  <a:cubicBezTo>
                    <a:pt x="2734" y="4428"/>
                    <a:pt x="3054" y="4518"/>
                    <a:pt x="3373" y="4518"/>
                  </a:cubicBezTo>
                  <a:cubicBezTo>
                    <a:pt x="3767" y="4518"/>
                    <a:pt x="4158" y="4381"/>
                    <a:pt x="4394" y="4263"/>
                  </a:cubicBezTo>
                  <a:cubicBezTo>
                    <a:pt x="4504" y="4217"/>
                    <a:pt x="4618" y="4195"/>
                    <a:pt x="4730" y="4195"/>
                  </a:cubicBezTo>
                  <a:cubicBezTo>
                    <a:pt x="4899" y="4195"/>
                    <a:pt x="5065" y="4246"/>
                    <a:pt x="5213" y="4345"/>
                  </a:cubicBezTo>
                  <a:cubicBezTo>
                    <a:pt x="5082" y="3460"/>
                    <a:pt x="4639" y="3197"/>
                    <a:pt x="4017" y="3132"/>
                  </a:cubicBezTo>
                  <a:cubicBezTo>
                    <a:pt x="3377" y="3066"/>
                    <a:pt x="2525" y="2853"/>
                    <a:pt x="2197" y="1771"/>
                  </a:cubicBezTo>
                  <a:cubicBezTo>
                    <a:pt x="1853" y="690"/>
                    <a:pt x="2181" y="1"/>
                    <a:pt x="218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6" name="Google Shape;2936;p2"/>
            <p:cNvSpPr/>
            <p:nvPr/>
          </p:nvSpPr>
          <p:spPr>
            <a:xfrm>
              <a:off x="2543150" y="4667075"/>
              <a:ext cx="32400" cy="49625"/>
            </a:xfrm>
            <a:custGeom>
              <a:avLst/>
              <a:gdLst/>
              <a:ahLst/>
              <a:cxnLst/>
              <a:rect l="l" t="t" r="r" b="b"/>
              <a:pathLst>
                <a:path w="1296" h="1985" extrusionOk="0">
                  <a:moveTo>
                    <a:pt x="967" y="1"/>
                  </a:moveTo>
                  <a:lnTo>
                    <a:pt x="967" y="1"/>
                  </a:lnTo>
                  <a:cubicBezTo>
                    <a:pt x="967" y="1"/>
                    <a:pt x="950" y="83"/>
                    <a:pt x="508" y="345"/>
                  </a:cubicBezTo>
                  <a:cubicBezTo>
                    <a:pt x="164" y="525"/>
                    <a:pt x="0" y="919"/>
                    <a:pt x="115" y="1296"/>
                  </a:cubicBezTo>
                  <a:cubicBezTo>
                    <a:pt x="181" y="1509"/>
                    <a:pt x="230" y="1755"/>
                    <a:pt x="262" y="1984"/>
                  </a:cubicBezTo>
                  <a:cubicBezTo>
                    <a:pt x="262" y="1984"/>
                    <a:pt x="279" y="1837"/>
                    <a:pt x="787" y="1542"/>
                  </a:cubicBezTo>
                  <a:cubicBezTo>
                    <a:pt x="1295" y="1263"/>
                    <a:pt x="1098" y="837"/>
                    <a:pt x="1016" y="558"/>
                  </a:cubicBezTo>
                  <a:cubicBezTo>
                    <a:pt x="967" y="378"/>
                    <a:pt x="935" y="181"/>
                    <a:pt x="96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7" name="Google Shape;2937;p2"/>
            <p:cNvSpPr/>
            <p:nvPr/>
          </p:nvSpPr>
          <p:spPr>
            <a:xfrm>
              <a:off x="2401350" y="4451675"/>
              <a:ext cx="172950" cy="122150"/>
            </a:xfrm>
            <a:custGeom>
              <a:avLst/>
              <a:gdLst/>
              <a:ahLst/>
              <a:cxnLst/>
              <a:rect l="l" t="t" r="r" b="b"/>
              <a:pathLst>
                <a:path w="6918" h="4886" extrusionOk="0">
                  <a:moveTo>
                    <a:pt x="4961" y="1"/>
                  </a:moveTo>
                  <a:cubicBezTo>
                    <a:pt x="4738" y="1"/>
                    <a:pt x="4488" y="53"/>
                    <a:pt x="4213" y="175"/>
                  </a:cubicBezTo>
                  <a:cubicBezTo>
                    <a:pt x="2755" y="831"/>
                    <a:pt x="3017" y="3306"/>
                    <a:pt x="4754" y="3667"/>
                  </a:cubicBezTo>
                  <a:cubicBezTo>
                    <a:pt x="4967" y="3699"/>
                    <a:pt x="5164" y="3732"/>
                    <a:pt x="5344" y="3749"/>
                  </a:cubicBezTo>
                  <a:cubicBezTo>
                    <a:pt x="4885" y="3831"/>
                    <a:pt x="4443" y="3978"/>
                    <a:pt x="4033" y="4191"/>
                  </a:cubicBezTo>
                  <a:cubicBezTo>
                    <a:pt x="3869" y="4273"/>
                    <a:pt x="3640" y="4339"/>
                    <a:pt x="3591" y="4355"/>
                  </a:cubicBezTo>
                  <a:cubicBezTo>
                    <a:pt x="3136" y="4527"/>
                    <a:pt x="2707" y="4603"/>
                    <a:pt x="2319" y="4603"/>
                  </a:cubicBezTo>
                  <a:cubicBezTo>
                    <a:pt x="1491" y="4603"/>
                    <a:pt x="854" y="4256"/>
                    <a:pt x="575" y="3765"/>
                  </a:cubicBezTo>
                  <a:cubicBezTo>
                    <a:pt x="345" y="3355"/>
                    <a:pt x="329" y="2863"/>
                    <a:pt x="542" y="2454"/>
                  </a:cubicBezTo>
                  <a:cubicBezTo>
                    <a:pt x="542" y="2437"/>
                    <a:pt x="558" y="2437"/>
                    <a:pt x="558" y="2421"/>
                  </a:cubicBezTo>
                  <a:cubicBezTo>
                    <a:pt x="771" y="2106"/>
                    <a:pt x="1107" y="1959"/>
                    <a:pt x="1420" y="1959"/>
                  </a:cubicBezTo>
                  <a:cubicBezTo>
                    <a:pt x="1710" y="1959"/>
                    <a:pt x="1981" y="2086"/>
                    <a:pt x="2115" y="2323"/>
                  </a:cubicBezTo>
                  <a:cubicBezTo>
                    <a:pt x="2214" y="2454"/>
                    <a:pt x="2279" y="2618"/>
                    <a:pt x="2279" y="2798"/>
                  </a:cubicBezTo>
                  <a:cubicBezTo>
                    <a:pt x="2279" y="2945"/>
                    <a:pt x="2214" y="3093"/>
                    <a:pt x="2115" y="3208"/>
                  </a:cubicBezTo>
                  <a:cubicBezTo>
                    <a:pt x="2001" y="3304"/>
                    <a:pt x="1938" y="3335"/>
                    <a:pt x="1908" y="3335"/>
                  </a:cubicBezTo>
                  <a:cubicBezTo>
                    <a:pt x="1881" y="3335"/>
                    <a:pt x="1878" y="3312"/>
                    <a:pt x="1886" y="3290"/>
                  </a:cubicBezTo>
                  <a:cubicBezTo>
                    <a:pt x="2001" y="3030"/>
                    <a:pt x="1711" y="2861"/>
                    <a:pt x="1458" y="2861"/>
                  </a:cubicBezTo>
                  <a:cubicBezTo>
                    <a:pt x="1279" y="2861"/>
                    <a:pt x="1118" y="2945"/>
                    <a:pt x="1132" y="3142"/>
                  </a:cubicBezTo>
                  <a:cubicBezTo>
                    <a:pt x="1121" y="3417"/>
                    <a:pt x="1367" y="3544"/>
                    <a:pt x="1620" y="3544"/>
                  </a:cubicBezTo>
                  <a:cubicBezTo>
                    <a:pt x="1744" y="3544"/>
                    <a:pt x="1870" y="3513"/>
                    <a:pt x="1968" y="3454"/>
                  </a:cubicBezTo>
                  <a:lnTo>
                    <a:pt x="2001" y="3437"/>
                  </a:lnTo>
                  <a:cubicBezTo>
                    <a:pt x="2033" y="3421"/>
                    <a:pt x="2050" y="3404"/>
                    <a:pt x="2066" y="3388"/>
                  </a:cubicBezTo>
                  <a:lnTo>
                    <a:pt x="2083" y="3388"/>
                  </a:lnTo>
                  <a:cubicBezTo>
                    <a:pt x="2378" y="3093"/>
                    <a:pt x="2427" y="2634"/>
                    <a:pt x="2164" y="2290"/>
                  </a:cubicBezTo>
                  <a:cubicBezTo>
                    <a:pt x="2034" y="2021"/>
                    <a:pt x="1722" y="1874"/>
                    <a:pt x="1387" y="1874"/>
                  </a:cubicBezTo>
                  <a:cubicBezTo>
                    <a:pt x="1047" y="1874"/>
                    <a:pt x="683" y="2025"/>
                    <a:pt x="460" y="2355"/>
                  </a:cubicBezTo>
                  <a:cubicBezTo>
                    <a:pt x="1" y="2962"/>
                    <a:pt x="132" y="4126"/>
                    <a:pt x="919" y="4585"/>
                  </a:cubicBezTo>
                  <a:cubicBezTo>
                    <a:pt x="1263" y="4785"/>
                    <a:pt x="1657" y="4886"/>
                    <a:pt x="2047" y="4886"/>
                  </a:cubicBezTo>
                  <a:cubicBezTo>
                    <a:pt x="2103" y="4886"/>
                    <a:pt x="2158" y="4884"/>
                    <a:pt x="2214" y="4880"/>
                  </a:cubicBezTo>
                  <a:cubicBezTo>
                    <a:pt x="3115" y="4863"/>
                    <a:pt x="3836" y="4371"/>
                    <a:pt x="5017" y="4011"/>
                  </a:cubicBezTo>
                  <a:cubicBezTo>
                    <a:pt x="5443" y="3896"/>
                    <a:pt x="5885" y="3831"/>
                    <a:pt x="6328" y="3798"/>
                  </a:cubicBezTo>
                  <a:cubicBezTo>
                    <a:pt x="6525" y="3781"/>
                    <a:pt x="6738" y="3732"/>
                    <a:pt x="6918" y="3634"/>
                  </a:cubicBezTo>
                  <a:lnTo>
                    <a:pt x="6918" y="3634"/>
                  </a:lnTo>
                  <a:cubicBezTo>
                    <a:pt x="6918" y="3634"/>
                    <a:pt x="6795" y="3663"/>
                    <a:pt x="6639" y="3663"/>
                  </a:cubicBezTo>
                  <a:cubicBezTo>
                    <a:pt x="6484" y="3663"/>
                    <a:pt x="6295" y="3634"/>
                    <a:pt x="6164" y="3519"/>
                  </a:cubicBezTo>
                  <a:cubicBezTo>
                    <a:pt x="5902" y="3273"/>
                    <a:pt x="5902" y="3372"/>
                    <a:pt x="5623" y="3290"/>
                  </a:cubicBezTo>
                  <a:cubicBezTo>
                    <a:pt x="5459" y="3240"/>
                    <a:pt x="5344" y="3093"/>
                    <a:pt x="5344" y="2913"/>
                  </a:cubicBezTo>
                  <a:cubicBezTo>
                    <a:pt x="5148" y="3077"/>
                    <a:pt x="5115" y="3372"/>
                    <a:pt x="5262" y="3585"/>
                  </a:cubicBezTo>
                  <a:cubicBezTo>
                    <a:pt x="5262" y="3585"/>
                    <a:pt x="4541" y="3585"/>
                    <a:pt x="4377" y="3208"/>
                  </a:cubicBezTo>
                  <a:cubicBezTo>
                    <a:pt x="4197" y="2831"/>
                    <a:pt x="4410" y="2847"/>
                    <a:pt x="4541" y="2765"/>
                  </a:cubicBezTo>
                  <a:cubicBezTo>
                    <a:pt x="4689" y="2667"/>
                    <a:pt x="4738" y="2536"/>
                    <a:pt x="4590" y="2323"/>
                  </a:cubicBezTo>
                  <a:cubicBezTo>
                    <a:pt x="4426" y="2126"/>
                    <a:pt x="4459" y="1749"/>
                    <a:pt x="4722" y="1749"/>
                  </a:cubicBezTo>
                  <a:cubicBezTo>
                    <a:pt x="4643" y="1580"/>
                    <a:pt x="4483" y="1483"/>
                    <a:pt x="4305" y="1483"/>
                  </a:cubicBezTo>
                  <a:cubicBezTo>
                    <a:pt x="4259" y="1483"/>
                    <a:pt x="4212" y="1489"/>
                    <a:pt x="4164" y="1503"/>
                  </a:cubicBezTo>
                  <a:cubicBezTo>
                    <a:pt x="3738" y="1569"/>
                    <a:pt x="3738" y="2175"/>
                    <a:pt x="3738" y="2175"/>
                  </a:cubicBezTo>
                  <a:cubicBezTo>
                    <a:pt x="3738" y="2175"/>
                    <a:pt x="3427" y="1421"/>
                    <a:pt x="3918" y="1044"/>
                  </a:cubicBezTo>
                  <a:cubicBezTo>
                    <a:pt x="4101" y="899"/>
                    <a:pt x="4250" y="844"/>
                    <a:pt x="4368" y="844"/>
                  </a:cubicBezTo>
                  <a:cubicBezTo>
                    <a:pt x="4556" y="844"/>
                    <a:pt x="4665" y="985"/>
                    <a:pt x="4705" y="1126"/>
                  </a:cubicBezTo>
                  <a:cubicBezTo>
                    <a:pt x="4758" y="1311"/>
                    <a:pt x="4854" y="1465"/>
                    <a:pt x="5001" y="1465"/>
                  </a:cubicBezTo>
                  <a:cubicBezTo>
                    <a:pt x="5036" y="1465"/>
                    <a:pt x="5074" y="1456"/>
                    <a:pt x="5115" y="1437"/>
                  </a:cubicBezTo>
                  <a:cubicBezTo>
                    <a:pt x="5248" y="1371"/>
                    <a:pt x="5358" y="1267"/>
                    <a:pt x="5456" y="1267"/>
                  </a:cubicBezTo>
                  <a:cubicBezTo>
                    <a:pt x="5503" y="1267"/>
                    <a:pt x="5548" y="1291"/>
                    <a:pt x="5590" y="1355"/>
                  </a:cubicBezTo>
                  <a:cubicBezTo>
                    <a:pt x="5705" y="1601"/>
                    <a:pt x="5590" y="1896"/>
                    <a:pt x="5344" y="2011"/>
                  </a:cubicBezTo>
                  <a:cubicBezTo>
                    <a:pt x="5344" y="2011"/>
                    <a:pt x="5350" y="2011"/>
                    <a:pt x="5361" y="2011"/>
                  </a:cubicBezTo>
                  <a:cubicBezTo>
                    <a:pt x="5468" y="2011"/>
                    <a:pt x="6079" y="1984"/>
                    <a:pt x="6213" y="1372"/>
                  </a:cubicBezTo>
                  <a:cubicBezTo>
                    <a:pt x="6318" y="822"/>
                    <a:pt x="5848" y="1"/>
                    <a:pt x="49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8" name="Google Shape;2938;p2"/>
            <p:cNvSpPr/>
            <p:nvPr/>
          </p:nvSpPr>
          <p:spPr>
            <a:xfrm>
              <a:off x="2373500" y="4517100"/>
              <a:ext cx="116400" cy="82800"/>
            </a:xfrm>
            <a:custGeom>
              <a:avLst/>
              <a:gdLst/>
              <a:ahLst/>
              <a:cxnLst/>
              <a:rect l="l" t="t" r="r" b="b"/>
              <a:pathLst>
                <a:path w="4656" h="3312" extrusionOk="0">
                  <a:moveTo>
                    <a:pt x="836" y="1"/>
                  </a:moveTo>
                  <a:cubicBezTo>
                    <a:pt x="836" y="1"/>
                    <a:pt x="0" y="919"/>
                    <a:pt x="558" y="1722"/>
                  </a:cubicBezTo>
                  <a:cubicBezTo>
                    <a:pt x="869" y="2181"/>
                    <a:pt x="1377" y="2459"/>
                    <a:pt x="1934" y="2492"/>
                  </a:cubicBezTo>
                  <a:cubicBezTo>
                    <a:pt x="1869" y="2492"/>
                    <a:pt x="1475" y="2492"/>
                    <a:pt x="1295" y="2722"/>
                  </a:cubicBezTo>
                  <a:cubicBezTo>
                    <a:pt x="1180" y="2885"/>
                    <a:pt x="1115" y="3099"/>
                    <a:pt x="1148" y="3312"/>
                  </a:cubicBezTo>
                  <a:cubicBezTo>
                    <a:pt x="1198" y="3223"/>
                    <a:pt x="1288" y="3164"/>
                    <a:pt x="1386" y="3164"/>
                  </a:cubicBezTo>
                  <a:cubicBezTo>
                    <a:pt x="1415" y="3164"/>
                    <a:pt x="1445" y="3169"/>
                    <a:pt x="1475" y="3180"/>
                  </a:cubicBezTo>
                  <a:cubicBezTo>
                    <a:pt x="1589" y="3215"/>
                    <a:pt x="1750" y="3288"/>
                    <a:pt x="1932" y="3288"/>
                  </a:cubicBezTo>
                  <a:cubicBezTo>
                    <a:pt x="2091" y="3288"/>
                    <a:pt x="2267" y="3233"/>
                    <a:pt x="2443" y="3049"/>
                  </a:cubicBezTo>
                  <a:cubicBezTo>
                    <a:pt x="2820" y="2640"/>
                    <a:pt x="3311" y="2869"/>
                    <a:pt x="4655" y="2164"/>
                  </a:cubicBezTo>
                  <a:cubicBezTo>
                    <a:pt x="4655" y="2164"/>
                    <a:pt x="4655" y="2164"/>
                    <a:pt x="4655" y="2164"/>
                  </a:cubicBezTo>
                  <a:cubicBezTo>
                    <a:pt x="4631" y="2164"/>
                    <a:pt x="3916" y="2456"/>
                    <a:pt x="3114" y="2456"/>
                  </a:cubicBezTo>
                  <a:cubicBezTo>
                    <a:pt x="2651" y="2456"/>
                    <a:pt x="2158" y="2358"/>
                    <a:pt x="1754" y="2049"/>
                  </a:cubicBezTo>
                  <a:cubicBezTo>
                    <a:pt x="1098" y="1574"/>
                    <a:pt x="754" y="787"/>
                    <a:pt x="83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9" name="Google Shape;2939;p2"/>
            <p:cNvSpPr/>
            <p:nvPr/>
          </p:nvSpPr>
          <p:spPr>
            <a:xfrm>
              <a:off x="2526750" y="4331500"/>
              <a:ext cx="111075" cy="156950"/>
            </a:xfrm>
            <a:custGeom>
              <a:avLst/>
              <a:gdLst/>
              <a:ahLst/>
              <a:cxnLst/>
              <a:rect l="l" t="t" r="r" b="b"/>
              <a:pathLst>
                <a:path w="4443" h="6278" extrusionOk="0">
                  <a:moveTo>
                    <a:pt x="2632" y="1"/>
                  </a:moveTo>
                  <a:cubicBezTo>
                    <a:pt x="2136" y="1"/>
                    <a:pt x="1621" y="203"/>
                    <a:pt x="1279" y="606"/>
                  </a:cubicBezTo>
                  <a:cubicBezTo>
                    <a:pt x="1" y="2245"/>
                    <a:pt x="902" y="4261"/>
                    <a:pt x="1656" y="5113"/>
                  </a:cubicBezTo>
                  <a:cubicBezTo>
                    <a:pt x="2082" y="5638"/>
                    <a:pt x="2640" y="6031"/>
                    <a:pt x="3262" y="6277"/>
                  </a:cubicBezTo>
                  <a:cubicBezTo>
                    <a:pt x="2689" y="6015"/>
                    <a:pt x="2181" y="5622"/>
                    <a:pt x="1771" y="5130"/>
                  </a:cubicBezTo>
                  <a:cubicBezTo>
                    <a:pt x="1492" y="4736"/>
                    <a:pt x="1295" y="4310"/>
                    <a:pt x="1164" y="3851"/>
                  </a:cubicBezTo>
                  <a:cubicBezTo>
                    <a:pt x="1017" y="3310"/>
                    <a:pt x="951" y="2753"/>
                    <a:pt x="1000" y="2212"/>
                  </a:cubicBezTo>
                  <a:cubicBezTo>
                    <a:pt x="1132" y="737"/>
                    <a:pt x="1968" y="180"/>
                    <a:pt x="2722" y="163"/>
                  </a:cubicBezTo>
                  <a:cubicBezTo>
                    <a:pt x="3066" y="163"/>
                    <a:pt x="3394" y="294"/>
                    <a:pt x="3639" y="557"/>
                  </a:cubicBezTo>
                  <a:cubicBezTo>
                    <a:pt x="4279" y="1098"/>
                    <a:pt x="3934" y="2032"/>
                    <a:pt x="3394" y="2261"/>
                  </a:cubicBezTo>
                  <a:cubicBezTo>
                    <a:pt x="3275" y="2329"/>
                    <a:pt x="3143" y="2362"/>
                    <a:pt x="3010" y="2362"/>
                  </a:cubicBezTo>
                  <a:cubicBezTo>
                    <a:pt x="2885" y="2362"/>
                    <a:pt x="2758" y="2333"/>
                    <a:pt x="2640" y="2278"/>
                  </a:cubicBezTo>
                  <a:cubicBezTo>
                    <a:pt x="2476" y="2196"/>
                    <a:pt x="2361" y="2015"/>
                    <a:pt x="2328" y="1819"/>
                  </a:cubicBezTo>
                  <a:cubicBezTo>
                    <a:pt x="2328" y="1732"/>
                    <a:pt x="2354" y="1711"/>
                    <a:pt x="2401" y="1711"/>
                  </a:cubicBezTo>
                  <a:cubicBezTo>
                    <a:pt x="2448" y="1711"/>
                    <a:pt x="2515" y="1731"/>
                    <a:pt x="2600" y="1731"/>
                  </a:cubicBezTo>
                  <a:cubicBezTo>
                    <a:pt x="2660" y="1731"/>
                    <a:pt x="2728" y="1721"/>
                    <a:pt x="2803" y="1688"/>
                  </a:cubicBezTo>
                  <a:cubicBezTo>
                    <a:pt x="3017" y="1573"/>
                    <a:pt x="3049" y="1294"/>
                    <a:pt x="2885" y="1130"/>
                  </a:cubicBezTo>
                  <a:cubicBezTo>
                    <a:pt x="2817" y="1056"/>
                    <a:pt x="2717" y="1016"/>
                    <a:pt x="2614" y="1016"/>
                  </a:cubicBezTo>
                  <a:cubicBezTo>
                    <a:pt x="2420" y="1016"/>
                    <a:pt x="2213" y="1159"/>
                    <a:pt x="2181" y="1491"/>
                  </a:cubicBezTo>
                  <a:cubicBezTo>
                    <a:pt x="2148" y="1737"/>
                    <a:pt x="2213" y="1983"/>
                    <a:pt x="2377" y="2147"/>
                  </a:cubicBezTo>
                  <a:lnTo>
                    <a:pt x="2443" y="2212"/>
                  </a:lnTo>
                  <a:cubicBezTo>
                    <a:pt x="2459" y="2229"/>
                    <a:pt x="2476" y="2245"/>
                    <a:pt x="2508" y="2261"/>
                  </a:cubicBezTo>
                  <a:lnTo>
                    <a:pt x="2558" y="2294"/>
                  </a:lnTo>
                  <a:lnTo>
                    <a:pt x="2590" y="2327"/>
                  </a:lnTo>
                  <a:lnTo>
                    <a:pt x="2623" y="2343"/>
                  </a:lnTo>
                  <a:cubicBezTo>
                    <a:pt x="2746" y="2409"/>
                    <a:pt x="2881" y="2442"/>
                    <a:pt x="3019" y="2442"/>
                  </a:cubicBezTo>
                  <a:cubicBezTo>
                    <a:pt x="3156" y="2442"/>
                    <a:pt x="3295" y="2409"/>
                    <a:pt x="3426" y="2343"/>
                  </a:cubicBezTo>
                  <a:cubicBezTo>
                    <a:pt x="4016" y="2130"/>
                    <a:pt x="4443" y="1081"/>
                    <a:pt x="3754" y="458"/>
                  </a:cubicBezTo>
                  <a:cubicBezTo>
                    <a:pt x="3480" y="153"/>
                    <a:pt x="3063" y="1"/>
                    <a:pt x="26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0" name="Google Shape;2940;p2"/>
            <p:cNvSpPr/>
            <p:nvPr/>
          </p:nvSpPr>
          <p:spPr>
            <a:xfrm>
              <a:off x="1525250" y="4969700"/>
              <a:ext cx="226625" cy="157825"/>
            </a:xfrm>
            <a:custGeom>
              <a:avLst/>
              <a:gdLst/>
              <a:ahLst/>
              <a:cxnLst/>
              <a:rect l="l" t="t" r="r" b="b"/>
              <a:pathLst>
                <a:path w="9065" h="6313" extrusionOk="0">
                  <a:moveTo>
                    <a:pt x="7076" y="0"/>
                  </a:moveTo>
                  <a:cubicBezTo>
                    <a:pt x="6621" y="0"/>
                    <a:pt x="6190" y="163"/>
                    <a:pt x="5917" y="501"/>
                  </a:cubicBezTo>
                  <a:cubicBezTo>
                    <a:pt x="5524" y="910"/>
                    <a:pt x="5475" y="1533"/>
                    <a:pt x="5803" y="1992"/>
                  </a:cubicBezTo>
                  <a:cubicBezTo>
                    <a:pt x="5901" y="2140"/>
                    <a:pt x="6032" y="2238"/>
                    <a:pt x="6180" y="2304"/>
                  </a:cubicBezTo>
                  <a:lnTo>
                    <a:pt x="6212" y="2320"/>
                  </a:lnTo>
                  <a:lnTo>
                    <a:pt x="6294" y="2336"/>
                  </a:lnTo>
                  <a:cubicBezTo>
                    <a:pt x="6311" y="2353"/>
                    <a:pt x="6344" y="2353"/>
                    <a:pt x="6376" y="2369"/>
                  </a:cubicBezTo>
                  <a:cubicBezTo>
                    <a:pt x="6445" y="2385"/>
                    <a:pt x="6516" y="2394"/>
                    <a:pt x="6586" y="2394"/>
                  </a:cubicBezTo>
                  <a:cubicBezTo>
                    <a:pt x="6801" y="2394"/>
                    <a:pt x="7015" y="2317"/>
                    <a:pt x="7163" y="2156"/>
                  </a:cubicBezTo>
                  <a:cubicBezTo>
                    <a:pt x="7554" y="1751"/>
                    <a:pt x="7284" y="1208"/>
                    <a:pt x="6958" y="1208"/>
                  </a:cubicBezTo>
                  <a:cubicBezTo>
                    <a:pt x="6929" y="1208"/>
                    <a:pt x="6898" y="1212"/>
                    <a:pt x="6868" y="1222"/>
                  </a:cubicBezTo>
                  <a:cubicBezTo>
                    <a:pt x="6540" y="1304"/>
                    <a:pt x="6475" y="1714"/>
                    <a:pt x="6704" y="1845"/>
                  </a:cubicBezTo>
                  <a:cubicBezTo>
                    <a:pt x="6758" y="1875"/>
                    <a:pt x="6817" y="1889"/>
                    <a:pt x="6875" y="1889"/>
                  </a:cubicBezTo>
                  <a:cubicBezTo>
                    <a:pt x="6975" y="1889"/>
                    <a:pt x="7074" y="1846"/>
                    <a:pt x="7147" y="1763"/>
                  </a:cubicBezTo>
                  <a:lnTo>
                    <a:pt x="7147" y="1763"/>
                  </a:lnTo>
                  <a:cubicBezTo>
                    <a:pt x="7196" y="1910"/>
                    <a:pt x="7130" y="2058"/>
                    <a:pt x="7016" y="2140"/>
                  </a:cubicBezTo>
                  <a:cubicBezTo>
                    <a:pt x="6875" y="2257"/>
                    <a:pt x="6701" y="2315"/>
                    <a:pt x="6524" y="2315"/>
                  </a:cubicBezTo>
                  <a:cubicBezTo>
                    <a:pt x="6453" y="2315"/>
                    <a:pt x="6381" y="2306"/>
                    <a:pt x="6311" y="2287"/>
                  </a:cubicBezTo>
                  <a:cubicBezTo>
                    <a:pt x="6212" y="2271"/>
                    <a:pt x="6131" y="2222"/>
                    <a:pt x="6049" y="2173"/>
                  </a:cubicBezTo>
                  <a:cubicBezTo>
                    <a:pt x="5557" y="1763"/>
                    <a:pt x="5508" y="1009"/>
                    <a:pt x="5967" y="550"/>
                  </a:cubicBezTo>
                  <a:cubicBezTo>
                    <a:pt x="6222" y="246"/>
                    <a:pt x="6617" y="102"/>
                    <a:pt x="7036" y="102"/>
                  </a:cubicBezTo>
                  <a:cubicBezTo>
                    <a:pt x="7907" y="102"/>
                    <a:pt x="8879" y="727"/>
                    <a:pt x="8901" y="1845"/>
                  </a:cubicBezTo>
                  <a:cubicBezTo>
                    <a:pt x="8917" y="2664"/>
                    <a:pt x="8474" y="3402"/>
                    <a:pt x="7770" y="3795"/>
                  </a:cubicBezTo>
                  <a:lnTo>
                    <a:pt x="7704" y="3812"/>
                  </a:lnTo>
                  <a:cubicBezTo>
                    <a:pt x="7622" y="3844"/>
                    <a:pt x="7524" y="3877"/>
                    <a:pt x="7425" y="3894"/>
                  </a:cubicBezTo>
                  <a:cubicBezTo>
                    <a:pt x="7201" y="3946"/>
                    <a:pt x="6977" y="3968"/>
                    <a:pt x="6753" y="3968"/>
                  </a:cubicBezTo>
                  <a:cubicBezTo>
                    <a:pt x="5174" y="3968"/>
                    <a:pt x="3630" y="2834"/>
                    <a:pt x="2298" y="2834"/>
                  </a:cubicBezTo>
                  <a:cubicBezTo>
                    <a:pt x="2152" y="2834"/>
                    <a:pt x="2009" y="2847"/>
                    <a:pt x="1869" y="2877"/>
                  </a:cubicBezTo>
                  <a:cubicBezTo>
                    <a:pt x="607" y="3156"/>
                    <a:pt x="246" y="4041"/>
                    <a:pt x="148" y="4582"/>
                  </a:cubicBezTo>
                  <a:cubicBezTo>
                    <a:pt x="0" y="5123"/>
                    <a:pt x="115" y="5729"/>
                    <a:pt x="557" y="6057"/>
                  </a:cubicBezTo>
                  <a:cubicBezTo>
                    <a:pt x="777" y="6233"/>
                    <a:pt x="1045" y="6313"/>
                    <a:pt x="1308" y="6313"/>
                  </a:cubicBezTo>
                  <a:cubicBezTo>
                    <a:pt x="1730" y="6313"/>
                    <a:pt x="2139" y="6106"/>
                    <a:pt x="2311" y="5762"/>
                  </a:cubicBezTo>
                  <a:cubicBezTo>
                    <a:pt x="2639" y="5221"/>
                    <a:pt x="2361" y="4516"/>
                    <a:pt x="1869" y="4402"/>
                  </a:cubicBezTo>
                  <a:cubicBezTo>
                    <a:pt x="1771" y="4363"/>
                    <a:pt x="1670" y="4344"/>
                    <a:pt x="1572" y="4344"/>
                  </a:cubicBezTo>
                  <a:cubicBezTo>
                    <a:pt x="1257" y="4344"/>
                    <a:pt x="965" y="4532"/>
                    <a:pt x="853" y="4844"/>
                  </a:cubicBezTo>
                  <a:cubicBezTo>
                    <a:pt x="820" y="4959"/>
                    <a:pt x="803" y="5090"/>
                    <a:pt x="836" y="5221"/>
                  </a:cubicBezTo>
                  <a:lnTo>
                    <a:pt x="836" y="5238"/>
                  </a:lnTo>
                  <a:cubicBezTo>
                    <a:pt x="836" y="5238"/>
                    <a:pt x="836" y="5254"/>
                    <a:pt x="836" y="5270"/>
                  </a:cubicBezTo>
                  <a:cubicBezTo>
                    <a:pt x="853" y="5287"/>
                    <a:pt x="853" y="5287"/>
                    <a:pt x="836" y="5303"/>
                  </a:cubicBezTo>
                  <a:cubicBezTo>
                    <a:pt x="910" y="5525"/>
                    <a:pt x="1122" y="5663"/>
                    <a:pt x="1341" y="5663"/>
                  </a:cubicBezTo>
                  <a:cubicBezTo>
                    <a:pt x="1414" y="5663"/>
                    <a:pt x="1488" y="5647"/>
                    <a:pt x="1557" y="5615"/>
                  </a:cubicBezTo>
                  <a:cubicBezTo>
                    <a:pt x="1904" y="5473"/>
                    <a:pt x="1796" y="4923"/>
                    <a:pt x="1468" y="4923"/>
                  </a:cubicBezTo>
                  <a:cubicBezTo>
                    <a:pt x="1455" y="4923"/>
                    <a:pt x="1441" y="4924"/>
                    <a:pt x="1426" y="4926"/>
                  </a:cubicBezTo>
                  <a:cubicBezTo>
                    <a:pt x="1049" y="4959"/>
                    <a:pt x="1098" y="5320"/>
                    <a:pt x="1049" y="5369"/>
                  </a:cubicBezTo>
                  <a:cubicBezTo>
                    <a:pt x="1039" y="5383"/>
                    <a:pt x="1026" y="5389"/>
                    <a:pt x="1014" y="5389"/>
                  </a:cubicBezTo>
                  <a:cubicBezTo>
                    <a:pt x="968" y="5389"/>
                    <a:pt x="915" y="5313"/>
                    <a:pt x="902" y="5287"/>
                  </a:cubicBezTo>
                  <a:cubicBezTo>
                    <a:pt x="820" y="5090"/>
                    <a:pt x="836" y="4877"/>
                    <a:pt x="934" y="4713"/>
                  </a:cubicBezTo>
                  <a:cubicBezTo>
                    <a:pt x="1074" y="4504"/>
                    <a:pt x="1303" y="4394"/>
                    <a:pt x="1542" y="4394"/>
                  </a:cubicBezTo>
                  <a:cubicBezTo>
                    <a:pt x="1640" y="4394"/>
                    <a:pt x="1740" y="4413"/>
                    <a:pt x="1836" y="4451"/>
                  </a:cubicBezTo>
                  <a:cubicBezTo>
                    <a:pt x="2295" y="4566"/>
                    <a:pt x="2541" y="5221"/>
                    <a:pt x="2229" y="5713"/>
                  </a:cubicBezTo>
                  <a:cubicBezTo>
                    <a:pt x="2069" y="6024"/>
                    <a:pt x="1692" y="6207"/>
                    <a:pt x="1308" y="6207"/>
                  </a:cubicBezTo>
                  <a:cubicBezTo>
                    <a:pt x="1066" y="6207"/>
                    <a:pt x="820" y="6134"/>
                    <a:pt x="623" y="5975"/>
                  </a:cubicBezTo>
                  <a:cubicBezTo>
                    <a:pt x="66" y="5566"/>
                    <a:pt x="115" y="4631"/>
                    <a:pt x="541" y="4058"/>
                  </a:cubicBezTo>
                  <a:cubicBezTo>
                    <a:pt x="902" y="3584"/>
                    <a:pt x="1491" y="3347"/>
                    <a:pt x="2105" y="3347"/>
                  </a:cubicBezTo>
                  <a:cubicBezTo>
                    <a:pt x="2299" y="3347"/>
                    <a:pt x="2496" y="3371"/>
                    <a:pt x="2688" y="3418"/>
                  </a:cubicBezTo>
                  <a:cubicBezTo>
                    <a:pt x="3492" y="3615"/>
                    <a:pt x="4327" y="3959"/>
                    <a:pt x="5213" y="4189"/>
                  </a:cubicBezTo>
                  <a:cubicBezTo>
                    <a:pt x="5533" y="4248"/>
                    <a:pt x="5862" y="4282"/>
                    <a:pt x="6189" y="4282"/>
                  </a:cubicBezTo>
                  <a:cubicBezTo>
                    <a:pt x="6765" y="4282"/>
                    <a:pt x="7333" y="4177"/>
                    <a:pt x="7835" y="3926"/>
                  </a:cubicBezTo>
                  <a:cubicBezTo>
                    <a:pt x="8606" y="3517"/>
                    <a:pt x="9065" y="2713"/>
                    <a:pt x="9032" y="1845"/>
                  </a:cubicBezTo>
                  <a:cubicBezTo>
                    <a:pt x="8999" y="653"/>
                    <a:pt x="7988" y="0"/>
                    <a:pt x="70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1" name="Google Shape;2941;p2"/>
            <p:cNvSpPr/>
            <p:nvPr/>
          </p:nvSpPr>
          <p:spPr>
            <a:xfrm>
              <a:off x="1551875" y="5059175"/>
              <a:ext cx="161475" cy="92300"/>
            </a:xfrm>
            <a:custGeom>
              <a:avLst/>
              <a:gdLst/>
              <a:ahLst/>
              <a:cxnLst/>
              <a:rect l="l" t="t" r="r" b="b"/>
              <a:pathLst>
                <a:path w="6459" h="3692" extrusionOk="0">
                  <a:moveTo>
                    <a:pt x="961" y="0"/>
                  </a:moveTo>
                  <a:cubicBezTo>
                    <a:pt x="340" y="0"/>
                    <a:pt x="1" y="265"/>
                    <a:pt x="1" y="265"/>
                  </a:cubicBezTo>
                  <a:cubicBezTo>
                    <a:pt x="232" y="193"/>
                    <a:pt x="445" y="147"/>
                    <a:pt x="655" y="147"/>
                  </a:cubicBezTo>
                  <a:cubicBezTo>
                    <a:pt x="966" y="147"/>
                    <a:pt x="1271" y="247"/>
                    <a:pt x="1623" y="511"/>
                  </a:cubicBezTo>
                  <a:cubicBezTo>
                    <a:pt x="2213" y="954"/>
                    <a:pt x="1853" y="1708"/>
                    <a:pt x="1754" y="2200"/>
                  </a:cubicBezTo>
                  <a:cubicBezTo>
                    <a:pt x="1656" y="2708"/>
                    <a:pt x="2377" y="2921"/>
                    <a:pt x="2738" y="3085"/>
                  </a:cubicBezTo>
                  <a:cubicBezTo>
                    <a:pt x="3099" y="3249"/>
                    <a:pt x="2902" y="3691"/>
                    <a:pt x="2902" y="3691"/>
                  </a:cubicBezTo>
                  <a:cubicBezTo>
                    <a:pt x="4246" y="2872"/>
                    <a:pt x="3394" y="1937"/>
                    <a:pt x="3164" y="1659"/>
                  </a:cubicBezTo>
                  <a:cubicBezTo>
                    <a:pt x="2973" y="1441"/>
                    <a:pt x="3088" y="1200"/>
                    <a:pt x="3274" y="1200"/>
                  </a:cubicBezTo>
                  <a:cubicBezTo>
                    <a:pt x="3311" y="1200"/>
                    <a:pt x="3352" y="1210"/>
                    <a:pt x="3394" y="1233"/>
                  </a:cubicBezTo>
                  <a:cubicBezTo>
                    <a:pt x="3656" y="1364"/>
                    <a:pt x="3279" y="1872"/>
                    <a:pt x="3951" y="2298"/>
                  </a:cubicBezTo>
                  <a:cubicBezTo>
                    <a:pt x="4120" y="2410"/>
                    <a:pt x="4280" y="2451"/>
                    <a:pt x="4423" y="2451"/>
                  </a:cubicBezTo>
                  <a:cubicBezTo>
                    <a:pt x="4847" y="2451"/>
                    <a:pt x="5131" y="2085"/>
                    <a:pt x="5131" y="2085"/>
                  </a:cubicBezTo>
                  <a:lnTo>
                    <a:pt x="5131" y="2085"/>
                  </a:lnTo>
                  <a:cubicBezTo>
                    <a:pt x="5125" y="2085"/>
                    <a:pt x="5120" y="2085"/>
                    <a:pt x="5114" y="2085"/>
                  </a:cubicBezTo>
                  <a:cubicBezTo>
                    <a:pt x="4761" y="2085"/>
                    <a:pt x="4964" y="1574"/>
                    <a:pt x="4787" y="1413"/>
                  </a:cubicBezTo>
                  <a:cubicBezTo>
                    <a:pt x="4713" y="1350"/>
                    <a:pt x="4620" y="1320"/>
                    <a:pt x="4523" y="1320"/>
                  </a:cubicBezTo>
                  <a:cubicBezTo>
                    <a:pt x="4469" y="1320"/>
                    <a:pt x="4414" y="1330"/>
                    <a:pt x="4361" y="1347"/>
                  </a:cubicBezTo>
                  <a:cubicBezTo>
                    <a:pt x="4312" y="1359"/>
                    <a:pt x="4264" y="1364"/>
                    <a:pt x="4220" y="1364"/>
                  </a:cubicBezTo>
                  <a:cubicBezTo>
                    <a:pt x="4072" y="1364"/>
                    <a:pt x="3970" y="1305"/>
                    <a:pt x="4033" y="1216"/>
                  </a:cubicBezTo>
                  <a:cubicBezTo>
                    <a:pt x="4066" y="1174"/>
                    <a:pt x="4103" y="1158"/>
                    <a:pt x="4151" y="1158"/>
                  </a:cubicBezTo>
                  <a:cubicBezTo>
                    <a:pt x="4290" y="1158"/>
                    <a:pt x="4521" y="1294"/>
                    <a:pt x="5033" y="1331"/>
                  </a:cubicBezTo>
                  <a:cubicBezTo>
                    <a:pt x="5060" y="1333"/>
                    <a:pt x="5088" y="1333"/>
                    <a:pt x="5115" y="1333"/>
                  </a:cubicBezTo>
                  <a:cubicBezTo>
                    <a:pt x="5892" y="1333"/>
                    <a:pt x="6459" y="675"/>
                    <a:pt x="6459" y="675"/>
                  </a:cubicBezTo>
                  <a:lnTo>
                    <a:pt x="6459" y="675"/>
                  </a:lnTo>
                  <a:cubicBezTo>
                    <a:pt x="6005" y="931"/>
                    <a:pt x="5521" y="1029"/>
                    <a:pt x="5034" y="1029"/>
                  </a:cubicBezTo>
                  <a:cubicBezTo>
                    <a:pt x="3868" y="1029"/>
                    <a:pt x="2685" y="468"/>
                    <a:pt x="1853" y="167"/>
                  </a:cubicBezTo>
                  <a:cubicBezTo>
                    <a:pt x="1512" y="44"/>
                    <a:pt x="1213" y="0"/>
                    <a:pt x="9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2" name="Google Shape;2942;p2"/>
            <p:cNvSpPr/>
            <p:nvPr/>
          </p:nvSpPr>
          <p:spPr>
            <a:xfrm>
              <a:off x="1593675" y="4967250"/>
              <a:ext cx="90175" cy="63325"/>
            </a:xfrm>
            <a:custGeom>
              <a:avLst/>
              <a:gdLst/>
              <a:ahLst/>
              <a:cxnLst/>
              <a:rect l="l" t="t" r="r" b="b"/>
              <a:pathLst>
                <a:path w="3607" h="2533" extrusionOk="0">
                  <a:moveTo>
                    <a:pt x="2521" y="0"/>
                  </a:moveTo>
                  <a:cubicBezTo>
                    <a:pt x="1931" y="0"/>
                    <a:pt x="1246" y="123"/>
                    <a:pt x="869" y="615"/>
                  </a:cubicBezTo>
                  <a:cubicBezTo>
                    <a:pt x="1" y="1762"/>
                    <a:pt x="525" y="2533"/>
                    <a:pt x="525" y="2533"/>
                  </a:cubicBezTo>
                  <a:cubicBezTo>
                    <a:pt x="525" y="2533"/>
                    <a:pt x="361" y="2172"/>
                    <a:pt x="1394" y="2156"/>
                  </a:cubicBezTo>
                  <a:cubicBezTo>
                    <a:pt x="2426" y="2139"/>
                    <a:pt x="2312" y="1500"/>
                    <a:pt x="2263" y="1271"/>
                  </a:cubicBezTo>
                  <a:cubicBezTo>
                    <a:pt x="2181" y="1008"/>
                    <a:pt x="2246" y="746"/>
                    <a:pt x="2426" y="549"/>
                  </a:cubicBezTo>
                  <a:cubicBezTo>
                    <a:pt x="2656" y="205"/>
                    <a:pt x="3607" y="123"/>
                    <a:pt x="3607" y="123"/>
                  </a:cubicBezTo>
                  <a:cubicBezTo>
                    <a:pt x="3607" y="123"/>
                    <a:pt x="3111" y="0"/>
                    <a:pt x="25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3" name="Google Shape;2943;p2"/>
            <p:cNvSpPr/>
            <p:nvPr/>
          </p:nvSpPr>
          <p:spPr>
            <a:xfrm>
              <a:off x="1662925" y="4900250"/>
              <a:ext cx="56575" cy="67225"/>
            </a:xfrm>
            <a:custGeom>
              <a:avLst/>
              <a:gdLst/>
              <a:ahLst/>
              <a:cxnLst/>
              <a:rect l="l" t="t" r="r" b="b"/>
              <a:pathLst>
                <a:path w="2263" h="2689" extrusionOk="0">
                  <a:moveTo>
                    <a:pt x="1132" y="0"/>
                  </a:moveTo>
                  <a:cubicBezTo>
                    <a:pt x="1132" y="0"/>
                    <a:pt x="1345" y="541"/>
                    <a:pt x="984" y="738"/>
                  </a:cubicBezTo>
                  <a:cubicBezTo>
                    <a:pt x="624" y="935"/>
                    <a:pt x="1" y="1344"/>
                    <a:pt x="247" y="2017"/>
                  </a:cubicBezTo>
                  <a:cubicBezTo>
                    <a:pt x="492" y="2689"/>
                    <a:pt x="1673" y="2426"/>
                    <a:pt x="2263" y="2623"/>
                  </a:cubicBezTo>
                  <a:cubicBezTo>
                    <a:pt x="2263" y="2623"/>
                    <a:pt x="1394" y="2164"/>
                    <a:pt x="1459" y="1443"/>
                  </a:cubicBezTo>
                  <a:cubicBezTo>
                    <a:pt x="1525" y="705"/>
                    <a:pt x="1427" y="181"/>
                    <a:pt x="11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4" name="Google Shape;2944;p2"/>
            <p:cNvSpPr/>
            <p:nvPr/>
          </p:nvSpPr>
          <p:spPr>
            <a:xfrm>
              <a:off x="1723975" y="4929750"/>
              <a:ext cx="79525" cy="107800"/>
            </a:xfrm>
            <a:custGeom>
              <a:avLst/>
              <a:gdLst/>
              <a:ahLst/>
              <a:cxnLst/>
              <a:rect l="l" t="t" r="r" b="b"/>
              <a:pathLst>
                <a:path w="3181" h="4312" extrusionOk="0">
                  <a:moveTo>
                    <a:pt x="378" y="1"/>
                  </a:moveTo>
                  <a:lnTo>
                    <a:pt x="378" y="1"/>
                  </a:lnTo>
                  <a:cubicBezTo>
                    <a:pt x="1" y="1345"/>
                    <a:pt x="542" y="1607"/>
                    <a:pt x="1099" y="2476"/>
                  </a:cubicBezTo>
                  <a:cubicBezTo>
                    <a:pt x="1656" y="3361"/>
                    <a:pt x="1050" y="4311"/>
                    <a:pt x="1050" y="4311"/>
                  </a:cubicBezTo>
                  <a:cubicBezTo>
                    <a:pt x="1443" y="4049"/>
                    <a:pt x="1788" y="3361"/>
                    <a:pt x="2492" y="2918"/>
                  </a:cubicBezTo>
                  <a:cubicBezTo>
                    <a:pt x="3181" y="2492"/>
                    <a:pt x="2902" y="1591"/>
                    <a:pt x="2902" y="1591"/>
                  </a:cubicBezTo>
                  <a:lnTo>
                    <a:pt x="2902" y="1591"/>
                  </a:lnTo>
                  <a:cubicBezTo>
                    <a:pt x="2863" y="1695"/>
                    <a:pt x="2761" y="1748"/>
                    <a:pt x="2587" y="1748"/>
                  </a:cubicBezTo>
                  <a:cubicBezTo>
                    <a:pt x="2544" y="1748"/>
                    <a:pt x="2496" y="1745"/>
                    <a:pt x="2443" y="1738"/>
                  </a:cubicBezTo>
                  <a:cubicBezTo>
                    <a:pt x="2414" y="1731"/>
                    <a:pt x="2385" y="1727"/>
                    <a:pt x="2357" y="1727"/>
                  </a:cubicBezTo>
                  <a:cubicBezTo>
                    <a:pt x="2134" y="1727"/>
                    <a:pt x="1961" y="1947"/>
                    <a:pt x="2033" y="2181"/>
                  </a:cubicBezTo>
                  <a:cubicBezTo>
                    <a:pt x="2098" y="2413"/>
                    <a:pt x="1949" y="2513"/>
                    <a:pt x="1811" y="2513"/>
                  </a:cubicBezTo>
                  <a:cubicBezTo>
                    <a:pt x="1773" y="2513"/>
                    <a:pt x="1737" y="2506"/>
                    <a:pt x="1706" y="2492"/>
                  </a:cubicBezTo>
                  <a:cubicBezTo>
                    <a:pt x="1558" y="2426"/>
                    <a:pt x="1558" y="2066"/>
                    <a:pt x="1771" y="1886"/>
                  </a:cubicBezTo>
                  <a:cubicBezTo>
                    <a:pt x="1984" y="1705"/>
                    <a:pt x="2132" y="1312"/>
                    <a:pt x="1952" y="689"/>
                  </a:cubicBezTo>
                  <a:cubicBezTo>
                    <a:pt x="1815" y="219"/>
                    <a:pt x="1362" y="104"/>
                    <a:pt x="1042" y="104"/>
                  </a:cubicBezTo>
                  <a:cubicBezTo>
                    <a:pt x="938" y="104"/>
                    <a:pt x="848" y="116"/>
                    <a:pt x="788" y="132"/>
                  </a:cubicBezTo>
                  <a:cubicBezTo>
                    <a:pt x="769" y="134"/>
                    <a:pt x="750" y="135"/>
                    <a:pt x="731" y="135"/>
                  </a:cubicBezTo>
                  <a:cubicBezTo>
                    <a:pt x="600" y="135"/>
                    <a:pt x="464" y="86"/>
                    <a:pt x="3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5" name="Google Shape;2945;p2"/>
            <p:cNvSpPr/>
            <p:nvPr/>
          </p:nvSpPr>
          <p:spPr>
            <a:xfrm>
              <a:off x="1731350" y="4972775"/>
              <a:ext cx="25" cy="25"/>
            </a:xfrm>
            <a:custGeom>
              <a:avLst/>
              <a:gdLst/>
              <a:ahLst/>
              <a:cxnLst/>
              <a:rect l="l" t="t" r="r" b="b"/>
              <a:pathLst>
                <a:path w="1" h="1" extrusionOk="0">
                  <a:moveTo>
                    <a:pt x="1" y="1"/>
                  </a:moveTo>
                  <a:lnTo>
                    <a:pt x="1" y="1"/>
                  </a:lnTo>
                  <a:lnTo>
                    <a:pt x="1"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6" name="Google Shape;2946;p2"/>
            <p:cNvSpPr/>
            <p:nvPr/>
          </p:nvSpPr>
          <p:spPr>
            <a:xfrm>
              <a:off x="1705950" y="4771225"/>
              <a:ext cx="202875" cy="202400"/>
            </a:xfrm>
            <a:custGeom>
              <a:avLst/>
              <a:gdLst/>
              <a:ahLst/>
              <a:cxnLst/>
              <a:rect l="l" t="t" r="r" b="b"/>
              <a:pathLst>
                <a:path w="8115" h="8096" extrusionOk="0">
                  <a:moveTo>
                    <a:pt x="5771" y="1"/>
                  </a:moveTo>
                  <a:cubicBezTo>
                    <a:pt x="5237" y="1"/>
                    <a:pt x="4722" y="177"/>
                    <a:pt x="4426" y="572"/>
                  </a:cubicBezTo>
                  <a:cubicBezTo>
                    <a:pt x="4115" y="998"/>
                    <a:pt x="4066" y="1555"/>
                    <a:pt x="4312" y="2031"/>
                  </a:cubicBezTo>
                  <a:cubicBezTo>
                    <a:pt x="4519" y="2445"/>
                    <a:pt x="4855" y="2592"/>
                    <a:pt x="5182" y="2592"/>
                  </a:cubicBezTo>
                  <a:cubicBezTo>
                    <a:pt x="5528" y="2592"/>
                    <a:pt x="5864" y="2429"/>
                    <a:pt x="6033" y="2244"/>
                  </a:cubicBezTo>
                  <a:cubicBezTo>
                    <a:pt x="6213" y="2031"/>
                    <a:pt x="6295" y="1752"/>
                    <a:pt x="6246" y="1490"/>
                  </a:cubicBezTo>
                  <a:cubicBezTo>
                    <a:pt x="6188" y="1162"/>
                    <a:pt x="5960" y="1021"/>
                    <a:pt x="5752" y="1021"/>
                  </a:cubicBezTo>
                  <a:cubicBezTo>
                    <a:pt x="5606" y="1021"/>
                    <a:pt x="5471" y="1090"/>
                    <a:pt x="5410" y="1211"/>
                  </a:cubicBezTo>
                  <a:cubicBezTo>
                    <a:pt x="5262" y="1490"/>
                    <a:pt x="5344" y="1850"/>
                    <a:pt x="5754" y="1916"/>
                  </a:cubicBezTo>
                  <a:cubicBezTo>
                    <a:pt x="6098" y="1965"/>
                    <a:pt x="5902" y="2391"/>
                    <a:pt x="5475" y="2506"/>
                  </a:cubicBezTo>
                  <a:cubicBezTo>
                    <a:pt x="5391" y="2531"/>
                    <a:pt x="5306" y="2543"/>
                    <a:pt x="5222" y="2543"/>
                  </a:cubicBezTo>
                  <a:cubicBezTo>
                    <a:pt x="4867" y="2543"/>
                    <a:pt x="4536" y="2329"/>
                    <a:pt x="4377" y="1998"/>
                  </a:cubicBezTo>
                  <a:cubicBezTo>
                    <a:pt x="4181" y="1555"/>
                    <a:pt x="4230" y="1031"/>
                    <a:pt x="4508" y="637"/>
                  </a:cubicBezTo>
                  <a:cubicBezTo>
                    <a:pt x="4778" y="300"/>
                    <a:pt x="5237" y="140"/>
                    <a:pt x="5711" y="140"/>
                  </a:cubicBezTo>
                  <a:cubicBezTo>
                    <a:pt x="5813" y="140"/>
                    <a:pt x="5915" y="148"/>
                    <a:pt x="6016" y="162"/>
                  </a:cubicBezTo>
                  <a:cubicBezTo>
                    <a:pt x="7229" y="293"/>
                    <a:pt x="7918" y="1998"/>
                    <a:pt x="7197" y="3145"/>
                  </a:cubicBezTo>
                  <a:cubicBezTo>
                    <a:pt x="6951" y="3506"/>
                    <a:pt x="6623" y="3801"/>
                    <a:pt x="6246" y="3998"/>
                  </a:cubicBezTo>
                  <a:cubicBezTo>
                    <a:pt x="5853" y="4162"/>
                    <a:pt x="5410" y="4240"/>
                    <a:pt x="4894" y="4240"/>
                  </a:cubicBezTo>
                  <a:cubicBezTo>
                    <a:pt x="4482" y="4240"/>
                    <a:pt x="4024" y="4190"/>
                    <a:pt x="3508" y="4096"/>
                  </a:cubicBezTo>
                  <a:cubicBezTo>
                    <a:pt x="3202" y="4035"/>
                    <a:pt x="2902" y="4004"/>
                    <a:pt x="2615" y="4004"/>
                  </a:cubicBezTo>
                  <a:cubicBezTo>
                    <a:pt x="1289" y="4004"/>
                    <a:pt x="240" y="4658"/>
                    <a:pt x="132" y="5965"/>
                  </a:cubicBezTo>
                  <a:cubicBezTo>
                    <a:pt x="1" y="7571"/>
                    <a:pt x="1050" y="8095"/>
                    <a:pt x="1050" y="8095"/>
                  </a:cubicBezTo>
                  <a:cubicBezTo>
                    <a:pt x="1050" y="8095"/>
                    <a:pt x="1033" y="8079"/>
                    <a:pt x="1017" y="8063"/>
                  </a:cubicBezTo>
                  <a:cubicBezTo>
                    <a:pt x="443" y="7423"/>
                    <a:pt x="607" y="6227"/>
                    <a:pt x="607" y="6227"/>
                  </a:cubicBezTo>
                  <a:cubicBezTo>
                    <a:pt x="689" y="5702"/>
                    <a:pt x="951" y="5243"/>
                    <a:pt x="1345" y="4899"/>
                  </a:cubicBezTo>
                  <a:cubicBezTo>
                    <a:pt x="1926" y="4458"/>
                    <a:pt x="2666" y="4373"/>
                    <a:pt x="3154" y="4373"/>
                  </a:cubicBezTo>
                  <a:cubicBezTo>
                    <a:pt x="3464" y="4373"/>
                    <a:pt x="3672" y="4407"/>
                    <a:pt x="3672" y="4407"/>
                  </a:cubicBezTo>
                  <a:cubicBezTo>
                    <a:pt x="3918" y="4440"/>
                    <a:pt x="4148" y="4457"/>
                    <a:pt x="4361" y="4457"/>
                  </a:cubicBezTo>
                  <a:cubicBezTo>
                    <a:pt x="4467" y="4463"/>
                    <a:pt x="4576" y="4467"/>
                    <a:pt x="4686" y="4467"/>
                  </a:cubicBezTo>
                  <a:cubicBezTo>
                    <a:pt x="5657" y="4467"/>
                    <a:pt x="6724" y="4184"/>
                    <a:pt x="7328" y="3227"/>
                  </a:cubicBezTo>
                  <a:cubicBezTo>
                    <a:pt x="8114" y="1981"/>
                    <a:pt x="7360" y="178"/>
                    <a:pt x="6033" y="15"/>
                  </a:cubicBezTo>
                  <a:cubicBezTo>
                    <a:pt x="5946" y="5"/>
                    <a:pt x="5858" y="1"/>
                    <a:pt x="577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7" name="Google Shape;2947;p2"/>
            <p:cNvSpPr/>
            <p:nvPr/>
          </p:nvSpPr>
          <p:spPr>
            <a:xfrm>
              <a:off x="1759650" y="4887250"/>
              <a:ext cx="116800" cy="59725"/>
            </a:xfrm>
            <a:custGeom>
              <a:avLst/>
              <a:gdLst/>
              <a:ahLst/>
              <a:cxnLst/>
              <a:rect l="l" t="t" r="r" b="b"/>
              <a:pathLst>
                <a:path w="4672" h="2389" extrusionOk="0">
                  <a:moveTo>
                    <a:pt x="1085" y="0"/>
                  </a:moveTo>
                  <a:cubicBezTo>
                    <a:pt x="394" y="0"/>
                    <a:pt x="0" y="225"/>
                    <a:pt x="0" y="225"/>
                  </a:cubicBezTo>
                  <a:cubicBezTo>
                    <a:pt x="83" y="210"/>
                    <a:pt x="164" y="203"/>
                    <a:pt x="240" y="203"/>
                  </a:cubicBezTo>
                  <a:cubicBezTo>
                    <a:pt x="731" y="203"/>
                    <a:pt x="1050" y="513"/>
                    <a:pt x="951" y="996"/>
                  </a:cubicBezTo>
                  <a:cubicBezTo>
                    <a:pt x="820" y="1406"/>
                    <a:pt x="967" y="1864"/>
                    <a:pt x="1328" y="2127"/>
                  </a:cubicBezTo>
                  <a:cubicBezTo>
                    <a:pt x="1639" y="2389"/>
                    <a:pt x="2557" y="2389"/>
                    <a:pt x="2557" y="2389"/>
                  </a:cubicBezTo>
                  <a:cubicBezTo>
                    <a:pt x="2295" y="2241"/>
                    <a:pt x="2541" y="1881"/>
                    <a:pt x="2705" y="1455"/>
                  </a:cubicBezTo>
                  <a:cubicBezTo>
                    <a:pt x="2860" y="1034"/>
                    <a:pt x="2438" y="880"/>
                    <a:pt x="2241" y="880"/>
                  </a:cubicBezTo>
                  <a:cubicBezTo>
                    <a:pt x="2231" y="880"/>
                    <a:pt x="2222" y="880"/>
                    <a:pt x="2213" y="881"/>
                  </a:cubicBezTo>
                  <a:cubicBezTo>
                    <a:pt x="2109" y="890"/>
                    <a:pt x="2033" y="911"/>
                    <a:pt x="1962" y="911"/>
                  </a:cubicBezTo>
                  <a:cubicBezTo>
                    <a:pt x="1909" y="911"/>
                    <a:pt x="1859" y="900"/>
                    <a:pt x="1803" y="865"/>
                  </a:cubicBezTo>
                  <a:cubicBezTo>
                    <a:pt x="1696" y="798"/>
                    <a:pt x="1742" y="580"/>
                    <a:pt x="2018" y="580"/>
                  </a:cubicBezTo>
                  <a:cubicBezTo>
                    <a:pt x="2081" y="580"/>
                    <a:pt x="2157" y="591"/>
                    <a:pt x="2246" y="619"/>
                  </a:cubicBezTo>
                  <a:cubicBezTo>
                    <a:pt x="2721" y="783"/>
                    <a:pt x="2590" y="1242"/>
                    <a:pt x="3311" y="1389"/>
                  </a:cubicBezTo>
                  <a:cubicBezTo>
                    <a:pt x="3368" y="1400"/>
                    <a:pt x="3421" y="1406"/>
                    <a:pt x="3471" y="1406"/>
                  </a:cubicBezTo>
                  <a:cubicBezTo>
                    <a:pt x="4073" y="1406"/>
                    <a:pt x="4219" y="643"/>
                    <a:pt x="4295" y="537"/>
                  </a:cubicBezTo>
                  <a:cubicBezTo>
                    <a:pt x="4409" y="406"/>
                    <a:pt x="4540" y="275"/>
                    <a:pt x="4672" y="160"/>
                  </a:cubicBezTo>
                  <a:lnTo>
                    <a:pt x="4672" y="160"/>
                  </a:lnTo>
                  <a:cubicBezTo>
                    <a:pt x="4462" y="274"/>
                    <a:pt x="4087" y="394"/>
                    <a:pt x="3548" y="394"/>
                  </a:cubicBezTo>
                  <a:cubicBezTo>
                    <a:pt x="3160" y="394"/>
                    <a:pt x="2687" y="332"/>
                    <a:pt x="2131" y="160"/>
                  </a:cubicBezTo>
                  <a:cubicBezTo>
                    <a:pt x="1733" y="42"/>
                    <a:pt x="1381" y="0"/>
                    <a:pt x="108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8" name="Google Shape;2948;p2"/>
            <p:cNvSpPr/>
            <p:nvPr/>
          </p:nvSpPr>
          <p:spPr>
            <a:xfrm>
              <a:off x="1766600" y="4778125"/>
              <a:ext cx="80350" cy="84125"/>
            </a:xfrm>
            <a:custGeom>
              <a:avLst/>
              <a:gdLst/>
              <a:ahLst/>
              <a:cxnLst/>
              <a:rect l="l" t="t" r="r" b="b"/>
              <a:pathLst>
                <a:path w="3214" h="3365" extrusionOk="0">
                  <a:moveTo>
                    <a:pt x="1951" y="1"/>
                  </a:moveTo>
                  <a:lnTo>
                    <a:pt x="1951" y="1"/>
                  </a:lnTo>
                  <a:cubicBezTo>
                    <a:pt x="1509" y="279"/>
                    <a:pt x="1443" y="722"/>
                    <a:pt x="722" y="1345"/>
                  </a:cubicBezTo>
                  <a:cubicBezTo>
                    <a:pt x="1" y="1968"/>
                    <a:pt x="197" y="2427"/>
                    <a:pt x="361" y="2689"/>
                  </a:cubicBezTo>
                  <a:cubicBezTo>
                    <a:pt x="460" y="2804"/>
                    <a:pt x="427" y="3000"/>
                    <a:pt x="296" y="3099"/>
                  </a:cubicBezTo>
                  <a:cubicBezTo>
                    <a:pt x="1394" y="2984"/>
                    <a:pt x="1246" y="2345"/>
                    <a:pt x="1181" y="2148"/>
                  </a:cubicBezTo>
                  <a:cubicBezTo>
                    <a:pt x="1115" y="1951"/>
                    <a:pt x="1132" y="1837"/>
                    <a:pt x="1246" y="1837"/>
                  </a:cubicBezTo>
                  <a:cubicBezTo>
                    <a:pt x="1361" y="1837"/>
                    <a:pt x="1345" y="2066"/>
                    <a:pt x="1345" y="2361"/>
                  </a:cubicBezTo>
                  <a:cubicBezTo>
                    <a:pt x="1328" y="2640"/>
                    <a:pt x="1279" y="3295"/>
                    <a:pt x="2115" y="3361"/>
                  </a:cubicBezTo>
                  <a:cubicBezTo>
                    <a:pt x="2146" y="3363"/>
                    <a:pt x="2176" y="3365"/>
                    <a:pt x="2206" y="3365"/>
                  </a:cubicBezTo>
                  <a:cubicBezTo>
                    <a:pt x="2985" y="3365"/>
                    <a:pt x="3213" y="2558"/>
                    <a:pt x="3213" y="2558"/>
                  </a:cubicBezTo>
                  <a:lnTo>
                    <a:pt x="3213" y="2558"/>
                  </a:lnTo>
                  <a:cubicBezTo>
                    <a:pt x="3088" y="2592"/>
                    <a:pt x="2938" y="2618"/>
                    <a:pt x="2777" y="2618"/>
                  </a:cubicBezTo>
                  <a:cubicBezTo>
                    <a:pt x="2327" y="2618"/>
                    <a:pt x="1804" y="2418"/>
                    <a:pt x="1574" y="1656"/>
                  </a:cubicBezTo>
                  <a:cubicBezTo>
                    <a:pt x="1378" y="1083"/>
                    <a:pt x="1525" y="443"/>
                    <a:pt x="195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9" name="Google Shape;2949;p2"/>
            <p:cNvSpPr/>
            <p:nvPr/>
          </p:nvSpPr>
          <p:spPr>
            <a:xfrm>
              <a:off x="1881750" y="4658700"/>
              <a:ext cx="48375" cy="191575"/>
            </a:xfrm>
            <a:custGeom>
              <a:avLst/>
              <a:gdLst/>
              <a:ahLst/>
              <a:cxnLst/>
              <a:rect l="l" t="t" r="r" b="b"/>
              <a:pathLst>
                <a:path w="1935" h="7663" extrusionOk="0">
                  <a:moveTo>
                    <a:pt x="1294" y="0"/>
                  </a:moveTo>
                  <a:cubicBezTo>
                    <a:pt x="973" y="0"/>
                    <a:pt x="738" y="369"/>
                    <a:pt x="738" y="369"/>
                  </a:cubicBezTo>
                  <a:cubicBezTo>
                    <a:pt x="1" y="1500"/>
                    <a:pt x="820" y="3286"/>
                    <a:pt x="968" y="5171"/>
                  </a:cubicBezTo>
                  <a:cubicBezTo>
                    <a:pt x="1115" y="7056"/>
                    <a:pt x="460" y="7663"/>
                    <a:pt x="460" y="7663"/>
                  </a:cubicBezTo>
                  <a:cubicBezTo>
                    <a:pt x="1164" y="7122"/>
                    <a:pt x="1312" y="5351"/>
                    <a:pt x="1181" y="3991"/>
                  </a:cubicBezTo>
                  <a:cubicBezTo>
                    <a:pt x="1050" y="2631"/>
                    <a:pt x="1066" y="1352"/>
                    <a:pt x="1328" y="1090"/>
                  </a:cubicBezTo>
                  <a:cubicBezTo>
                    <a:pt x="1591" y="828"/>
                    <a:pt x="1935" y="287"/>
                    <a:pt x="1509" y="57"/>
                  </a:cubicBezTo>
                  <a:cubicBezTo>
                    <a:pt x="1434" y="17"/>
                    <a:pt x="1362" y="0"/>
                    <a:pt x="12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0" name="Google Shape;2950;p2"/>
            <p:cNvSpPr/>
            <p:nvPr/>
          </p:nvSpPr>
          <p:spPr>
            <a:xfrm>
              <a:off x="1835850" y="4633500"/>
              <a:ext cx="213525" cy="254475"/>
            </a:xfrm>
            <a:custGeom>
              <a:avLst/>
              <a:gdLst/>
              <a:ahLst/>
              <a:cxnLst/>
              <a:rect l="l" t="t" r="r" b="b"/>
              <a:pathLst>
                <a:path w="8541" h="10179" extrusionOk="0">
                  <a:moveTo>
                    <a:pt x="6282" y="1"/>
                  </a:moveTo>
                  <a:cubicBezTo>
                    <a:pt x="6086" y="1"/>
                    <a:pt x="5886" y="22"/>
                    <a:pt x="5689" y="65"/>
                  </a:cubicBezTo>
                  <a:cubicBezTo>
                    <a:pt x="4508" y="328"/>
                    <a:pt x="3738" y="1573"/>
                    <a:pt x="3509" y="2835"/>
                  </a:cubicBezTo>
                  <a:cubicBezTo>
                    <a:pt x="3263" y="4147"/>
                    <a:pt x="3509" y="5376"/>
                    <a:pt x="3459" y="6474"/>
                  </a:cubicBezTo>
                  <a:cubicBezTo>
                    <a:pt x="3525" y="7474"/>
                    <a:pt x="3148" y="8441"/>
                    <a:pt x="2459" y="9130"/>
                  </a:cubicBezTo>
                  <a:cubicBezTo>
                    <a:pt x="1787" y="9752"/>
                    <a:pt x="919" y="10113"/>
                    <a:pt x="1" y="10179"/>
                  </a:cubicBezTo>
                  <a:cubicBezTo>
                    <a:pt x="935" y="10146"/>
                    <a:pt x="1820" y="9802"/>
                    <a:pt x="2509" y="9195"/>
                  </a:cubicBezTo>
                  <a:cubicBezTo>
                    <a:pt x="3246" y="8490"/>
                    <a:pt x="3656" y="7507"/>
                    <a:pt x="3607" y="6491"/>
                  </a:cubicBezTo>
                  <a:cubicBezTo>
                    <a:pt x="3672" y="5360"/>
                    <a:pt x="3443" y="4130"/>
                    <a:pt x="3672" y="2868"/>
                  </a:cubicBezTo>
                  <a:cubicBezTo>
                    <a:pt x="3902" y="1622"/>
                    <a:pt x="4607" y="475"/>
                    <a:pt x="5705" y="213"/>
                  </a:cubicBezTo>
                  <a:cubicBezTo>
                    <a:pt x="5836" y="180"/>
                    <a:pt x="5967" y="164"/>
                    <a:pt x="6098" y="147"/>
                  </a:cubicBezTo>
                  <a:cubicBezTo>
                    <a:pt x="6143" y="144"/>
                    <a:pt x="6188" y="142"/>
                    <a:pt x="6232" y="142"/>
                  </a:cubicBezTo>
                  <a:cubicBezTo>
                    <a:pt x="6630" y="142"/>
                    <a:pt x="7020" y="272"/>
                    <a:pt x="7344" y="508"/>
                  </a:cubicBezTo>
                  <a:cubicBezTo>
                    <a:pt x="8049" y="1082"/>
                    <a:pt x="7967" y="2327"/>
                    <a:pt x="7541" y="2704"/>
                  </a:cubicBezTo>
                  <a:cubicBezTo>
                    <a:pt x="7342" y="2882"/>
                    <a:pt x="7118" y="2955"/>
                    <a:pt x="6918" y="2955"/>
                  </a:cubicBezTo>
                  <a:cubicBezTo>
                    <a:pt x="6659" y="2955"/>
                    <a:pt x="6442" y="2831"/>
                    <a:pt x="6377" y="2655"/>
                  </a:cubicBezTo>
                  <a:lnTo>
                    <a:pt x="6377" y="2655"/>
                  </a:lnTo>
                  <a:cubicBezTo>
                    <a:pt x="6377" y="2655"/>
                    <a:pt x="6414" y="2660"/>
                    <a:pt x="6470" y="2660"/>
                  </a:cubicBezTo>
                  <a:cubicBezTo>
                    <a:pt x="6610" y="2660"/>
                    <a:pt x="6864" y="2627"/>
                    <a:pt x="6934" y="2393"/>
                  </a:cubicBezTo>
                  <a:cubicBezTo>
                    <a:pt x="7065" y="2081"/>
                    <a:pt x="6869" y="1737"/>
                    <a:pt x="6541" y="1672"/>
                  </a:cubicBezTo>
                  <a:cubicBezTo>
                    <a:pt x="6494" y="1658"/>
                    <a:pt x="6444" y="1651"/>
                    <a:pt x="6391" y="1651"/>
                  </a:cubicBezTo>
                  <a:cubicBezTo>
                    <a:pt x="6077" y="1651"/>
                    <a:pt x="5710" y="1905"/>
                    <a:pt x="5836" y="2426"/>
                  </a:cubicBezTo>
                  <a:cubicBezTo>
                    <a:pt x="5926" y="2809"/>
                    <a:pt x="6457" y="3106"/>
                    <a:pt x="7004" y="3106"/>
                  </a:cubicBezTo>
                  <a:cubicBezTo>
                    <a:pt x="7253" y="3106"/>
                    <a:pt x="7506" y="3045"/>
                    <a:pt x="7721" y="2901"/>
                  </a:cubicBezTo>
                  <a:cubicBezTo>
                    <a:pt x="8131" y="2671"/>
                    <a:pt x="8541" y="1967"/>
                    <a:pt x="8246" y="1180"/>
                  </a:cubicBezTo>
                  <a:cubicBezTo>
                    <a:pt x="8030" y="452"/>
                    <a:pt x="7193" y="1"/>
                    <a:pt x="62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1" name="Google Shape;2951;p2"/>
            <p:cNvSpPr/>
            <p:nvPr/>
          </p:nvSpPr>
          <p:spPr>
            <a:xfrm>
              <a:off x="1937475" y="4669200"/>
              <a:ext cx="62325" cy="52700"/>
            </a:xfrm>
            <a:custGeom>
              <a:avLst/>
              <a:gdLst/>
              <a:ahLst/>
              <a:cxnLst/>
              <a:rect l="l" t="t" r="r" b="b"/>
              <a:pathLst>
                <a:path w="2493" h="2108" extrusionOk="0">
                  <a:moveTo>
                    <a:pt x="709" y="1"/>
                  </a:moveTo>
                  <a:cubicBezTo>
                    <a:pt x="636" y="1"/>
                    <a:pt x="558" y="11"/>
                    <a:pt x="476" y="31"/>
                  </a:cubicBezTo>
                  <a:cubicBezTo>
                    <a:pt x="591" y="96"/>
                    <a:pt x="624" y="276"/>
                    <a:pt x="525" y="375"/>
                  </a:cubicBezTo>
                  <a:cubicBezTo>
                    <a:pt x="378" y="604"/>
                    <a:pt x="1" y="1309"/>
                    <a:pt x="542" y="1866"/>
                  </a:cubicBezTo>
                  <a:cubicBezTo>
                    <a:pt x="726" y="2045"/>
                    <a:pt x="981" y="2107"/>
                    <a:pt x="1247" y="2107"/>
                  </a:cubicBezTo>
                  <a:cubicBezTo>
                    <a:pt x="1787" y="2107"/>
                    <a:pt x="2372" y="1850"/>
                    <a:pt x="2492" y="1784"/>
                  </a:cubicBezTo>
                  <a:lnTo>
                    <a:pt x="2492" y="1784"/>
                  </a:lnTo>
                  <a:cubicBezTo>
                    <a:pt x="2492" y="1784"/>
                    <a:pt x="2459" y="1788"/>
                    <a:pt x="2405" y="1788"/>
                  </a:cubicBezTo>
                  <a:cubicBezTo>
                    <a:pt x="2187" y="1788"/>
                    <a:pt x="1637" y="1725"/>
                    <a:pt x="1558" y="1096"/>
                  </a:cubicBezTo>
                  <a:cubicBezTo>
                    <a:pt x="1473" y="401"/>
                    <a:pt x="1179" y="1"/>
                    <a:pt x="70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2" name="Google Shape;2952;p2"/>
            <p:cNvSpPr/>
            <p:nvPr/>
          </p:nvSpPr>
          <p:spPr>
            <a:xfrm>
              <a:off x="1940350" y="4672400"/>
              <a:ext cx="120500" cy="136900"/>
            </a:xfrm>
            <a:custGeom>
              <a:avLst/>
              <a:gdLst/>
              <a:ahLst/>
              <a:cxnLst/>
              <a:rect l="l" t="t" r="r" b="b"/>
              <a:pathLst>
                <a:path w="4820" h="5476" extrusionOk="0">
                  <a:moveTo>
                    <a:pt x="4344" y="1"/>
                  </a:moveTo>
                  <a:lnTo>
                    <a:pt x="4344" y="1"/>
                  </a:lnTo>
                  <a:cubicBezTo>
                    <a:pt x="4475" y="558"/>
                    <a:pt x="4262" y="1148"/>
                    <a:pt x="3803" y="1492"/>
                  </a:cubicBezTo>
                  <a:cubicBezTo>
                    <a:pt x="3017" y="2066"/>
                    <a:pt x="1902" y="1771"/>
                    <a:pt x="1000" y="2410"/>
                  </a:cubicBezTo>
                  <a:cubicBezTo>
                    <a:pt x="99" y="3033"/>
                    <a:pt x="197" y="3951"/>
                    <a:pt x="181" y="4459"/>
                  </a:cubicBezTo>
                  <a:cubicBezTo>
                    <a:pt x="197" y="4803"/>
                    <a:pt x="132" y="5148"/>
                    <a:pt x="1" y="5476"/>
                  </a:cubicBezTo>
                  <a:cubicBezTo>
                    <a:pt x="296" y="5279"/>
                    <a:pt x="476" y="4918"/>
                    <a:pt x="443" y="4558"/>
                  </a:cubicBezTo>
                  <a:cubicBezTo>
                    <a:pt x="428" y="3915"/>
                    <a:pt x="513" y="3186"/>
                    <a:pt x="697" y="3186"/>
                  </a:cubicBezTo>
                  <a:cubicBezTo>
                    <a:pt x="711" y="3186"/>
                    <a:pt x="724" y="3190"/>
                    <a:pt x="738" y="3197"/>
                  </a:cubicBezTo>
                  <a:cubicBezTo>
                    <a:pt x="968" y="3312"/>
                    <a:pt x="787" y="3558"/>
                    <a:pt x="705" y="3705"/>
                  </a:cubicBezTo>
                  <a:cubicBezTo>
                    <a:pt x="607" y="3853"/>
                    <a:pt x="460" y="4525"/>
                    <a:pt x="1164" y="4935"/>
                  </a:cubicBezTo>
                  <a:cubicBezTo>
                    <a:pt x="1165" y="4935"/>
                    <a:pt x="1165" y="4935"/>
                    <a:pt x="1165" y="4935"/>
                  </a:cubicBezTo>
                  <a:cubicBezTo>
                    <a:pt x="1174" y="4935"/>
                    <a:pt x="957" y="4422"/>
                    <a:pt x="1345" y="4148"/>
                  </a:cubicBezTo>
                  <a:cubicBezTo>
                    <a:pt x="1754" y="3869"/>
                    <a:pt x="2017" y="3705"/>
                    <a:pt x="1968" y="3132"/>
                  </a:cubicBezTo>
                  <a:cubicBezTo>
                    <a:pt x="1924" y="2608"/>
                    <a:pt x="2267" y="2175"/>
                    <a:pt x="2494" y="2175"/>
                  </a:cubicBezTo>
                  <a:cubicBezTo>
                    <a:pt x="2523" y="2175"/>
                    <a:pt x="2550" y="2182"/>
                    <a:pt x="2574" y="2197"/>
                  </a:cubicBezTo>
                  <a:cubicBezTo>
                    <a:pt x="2803" y="2345"/>
                    <a:pt x="2541" y="2558"/>
                    <a:pt x="2410" y="2607"/>
                  </a:cubicBezTo>
                  <a:cubicBezTo>
                    <a:pt x="2230" y="2722"/>
                    <a:pt x="2197" y="2984"/>
                    <a:pt x="2345" y="3148"/>
                  </a:cubicBezTo>
                  <a:cubicBezTo>
                    <a:pt x="2558" y="3394"/>
                    <a:pt x="2492" y="3705"/>
                    <a:pt x="2213" y="3804"/>
                  </a:cubicBezTo>
                  <a:cubicBezTo>
                    <a:pt x="2213" y="3804"/>
                    <a:pt x="2270" y="3810"/>
                    <a:pt x="2365" y="3810"/>
                  </a:cubicBezTo>
                  <a:cubicBezTo>
                    <a:pt x="2691" y="3810"/>
                    <a:pt x="3468" y="3732"/>
                    <a:pt x="3951" y="3033"/>
                  </a:cubicBezTo>
                  <a:cubicBezTo>
                    <a:pt x="4590" y="2148"/>
                    <a:pt x="4820" y="820"/>
                    <a:pt x="43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3" name="Google Shape;2953;p2"/>
            <p:cNvSpPr/>
            <p:nvPr/>
          </p:nvSpPr>
          <p:spPr>
            <a:xfrm>
              <a:off x="2027225" y="4634225"/>
              <a:ext cx="74200" cy="48800"/>
            </a:xfrm>
            <a:custGeom>
              <a:avLst/>
              <a:gdLst/>
              <a:ahLst/>
              <a:cxnLst/>
              <a:rect l="l" t="t" r="r" b="b"/>
              <a:pathLst>
                <a:path w="2968" h="1952" extrusionOk="0">
                  <a:moveTo>
                    <a:pt x="915" y="0"/>
                  </a:moveTo>
                  <a:cubicBezTo>
                    <a:pt x="652" y="0"/>
                    <a:pt x="349" y="26"/>
                    <a:pt x="1" y="85"/>
                  </a:cubicBezTo>
                  <a:cubicBezTo>
                    <a:pt x="410" y="135"/>
                    <a:pt x="755" y="413"/>
                    <a:pt x="918" y="790"/>
                  </a:cubicBezTo>
                  <a:cubicBezTo>
                    <a:pt x="1124" y="1305"/>
                    <a:pt x="1492" y="1951"/>
                    <a:pt x="2251" y="1951"/>
                  </a:cubicBezTo>
                  <a:cubicBezTo>
                    <a:pt x="2459" y="1951"/>
                    <a:pt x="2696" y="1903"/>
                    <a:pt x="2967" y="1790"/>
                  </a:cubicBezTo>
                  <a:cubicBezTo>
                    <a:pt x="2787" y="1725"/>
                    <a:pt x="2672" y="1561"/>
                    <a:pt x="2672" y="1380"/>
                  </a:cubicBezTo>
                  <a:cubicBezTo>
                    <a:pt x="2672" y="1096"/>
                    <a:pt x="2623" y="0"/>
                    <a:pt x="9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4" name="Google Shape;2954;p2"/>
            <p:cNvSpPr/>
            <p:nvPr/>
          </p:nvSpPr>
          <p:spPr>
            <a:xfrm>
              <a:off x="2093600" y="4633575"/>
              <a:ext cx="36500" cy="28500"/>
            </a:xfrm>
            <a:custGeom>
              <a:avLst/>
              <a:gdLst/>
              <a:ahLst/>
              <a:cxnLst/>
              <a:rect l="l" t="t" r="r" b="b"/>
              <a:pathLst>
                <a:path w="1460" h="1140" extrusionOk="0">
                  <a:moveTo>
                    <a:pt x="976" y="0"/>
                  </a:moveTo>
                  <a:cubicBezTo>
                    <a:pt x="796" y="0"/>
                    <a:pt x="637" y="142"/>
                    <a:pt x="624" y="325"/>
                  </a:cubicBezTo>
                  <a:cubicBezTo>
                    <a:pt x="624" y="488"/>
                    <a:pt x="756" y="593"/>
                    <a:pt x="898" y="593"/>
                  </a:cubicBezTo>
                  <a:cubicBezTo>
                    <a:pt x="955" y="593"/>
                    <a:pt x="1014" y="575"/>
                    <a:pt x="1066" y="538"/>
                  </a:cubicBezTo>
                  <a:cubicBezTo>
                    <a:pt x="1066" y="538"/>
                    <a:pt x="1181" y="357"/>
                    <a:pt x="1066" y="292"/>
                  </a:cubicBezTo>
                  <a:cubicBezTo>
                    <a:pt x="1038" y="275"/>
                    <a:pt x="1011" y="268"/>
                    <a:pt x="988" y="268"/>
                  </a:cubicBezTo>
                  <a:cubicBezTo>
                    <a:pt x="918" y="268"/>
                    <a:pt x="878" y="333"/>
                    <a:pt x="902" y="406"/>
                  </a:cubicBezTo>
                  <a:cubicBezTo>
                    <a:pt x="908" y="439"/>
                    <a:pt x="890" y="453"/>
                    <a:pt x="865" y="453"/>
                  </a:cubicBezTo>
                  <a:cubicBezTo>
                    <a:pt x="813" y="453"/>
                    <a:pt x="728" y="391"/>
                    <a:pt x="739" y="292"/>
                  </a:cubicBezTo>
                  <a:cubicBezTo>
                    <a:pt x="750" y="160"/>
                    <a:pt x="867" y="73"/>
                    <a:pt x="986" y="73"/>
                  </a:cubicBezTo>
                  <a:cubicBezTo>
                    <a:pt x="1031" y="73"/>
                    <a:pt x="1075" y="85"/>
                    <a:pt x="1116" y="111"/>
                  </a:cubicBezTo>
                  <a:cubicBezTo>
                    <a:pt x="1394" y="275"/>
                    <a:pt x="1312" y="849"/>
                    <a:pt x="722" y="898"/>
                  </a:cubicBezTo>
                  <a:cubicBezTo>
                    <a:pt x="708" y="899"/>
                    <a:pt x="693" y="900"/>
                    <a:pt x="679" y="900"/>
                  </a:cubicBezTo>
                  <a:cubicBezTo>
                    <a:pt x="319" y="900"/>
                    <a:pt x="1" y="521"/>
                    <a:pt x="1" y="521"/>
                  </a:cubicBezTo>
                  <a:lnTo>
                    <a:pt x="1" y="521"/>
                  </a:lnTo>
                  <a:cubicBezTo>
                    <a:pt x="1" y="702"/>
                    <a:pt x="83" y="882"/>
                    <a:pt x="230" y="1013"/>
                  </a:cubicBezTo>
                  <a:cubicBezTo>
                    <a:pt x="345" y="1096"/>
                    <a:pt x="485" y="1140"/>
                    <a:pt x="627" y="1140"/>
                  </a:cubicBezTo>
                  <a:cubicBezTo>
                    <a:pt x="709" y="1140"/>
                    <a:pt x="792" y="1125"/>
                    <a:pt x="870" y="1095"/>
                  </a:cubicBezTo>
                  <a:cubicBezTo>
                    <a:pt x="1083" y="1029"/>
                    <a:pt x="1263" y="865"/>
                    <a:pt x="1345" y="669"/>
                  </a:cubicBezTo>
                  <a:cubicBezTo>
                    <a:pt x="1460" y="423"/>
                    <a:pt x="1345" y="144"/>
                    <a:pt x="1116" y="29"/>
                  </a:cubicBezTo>
                  <a:cubicBezTo>
                    <a:pt x="1069" y="10"/>
                    <a:pt x="1022" y="0"/>
                    <a:pt x="9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5" name="Google Shape;2955;p2"/>
            <p:cNvSpPr/>
            <p:nvPr/>
          </p:nvSpPr>
          <p:spPr>
            <a:xfrm>
              <a:off x="1526050" y="4814975"/>
              <a:ext cx="99625" cy="218525"/>
            </a:xfrm>
            <a:custGeom>
              <a:avLst/>
              <a:gdLst/>
              <a:ahLst/>
              <a:cxnLst/>
              <a:rect l="l" t="t" r="r" b="b"/>
              <a:pathLst>
                <a:path w="3985" h="8741" extrusionOk="0">
                  <a:moveTo>
                    <a:pt x="2067" y="1"/>
                  </a:moveTo>
                  <a:cubicBezTo>
                    <a:pt x="1538" y="1"/>
                    <a:pt x="1034" y="248"/>
                    <a:pt x="706" y="690"/>
                  </a:cubicBezTo>
                  <a:cubicBezTo>
                    <a:pt x="362" y="1182"/>
                    <a:pt x="312" y="1821"/>
                    <a:pt x="575" y="2362"/>
                  </a:cubicBezTo>
                  <a:cubicBezTo>
                    <a:pt x="809" y="2784"/>
                    <a:pt x="1243" y="3021"/>
                    <a:pt x="1693" y="3021"/>
                  </a:cubicBezTo>
                  <a:cubicBezTo>
                    <a:pt x="1874" y="3021"/>
                    <a:pt x="2057" y="2983"/>
                    <a:pt x="2230" y="2903"/>
                  </a:cubicBezTo>
                  <a:cubicBezTo>
                    <a:pt x="2935" y="2723"/>
                    <a:pt x="3083" y="1789"/>
                    <a:pt x="2460" y="1412"/>
                  </a:cubicBezTo>
                  <a:cubicBezTo>
                    <a:pt x="2381" y="1371"/>
                    <a:pt x="2300" y="1352"/>
                    <a:pt x="2221" y="1352"/>
                  </a:cubicBezTo>
                  <a:cubicBezTo>
                    <a:pt x="1890" y="1352"/>
                    <a:pt x="1603" y="1680"/>
                    <a:pt x="1722" y="2051"/>
                  </a:cubicBezTo>
                  <a:cubicBezTo>
                    <a:pt x="1859" y="2324"/>
                    <a:pt x="2166" y="2347"/>
                    <a:pt x="2303" y="2347"/>
                  </a:cubicBezTo>
                  <a:cubicBezTo>
                    <a:pt x="2330" y="2347"/>
                    <a:pt x="2350" y="2346"/>
                    <a:pt x="2361" y="2346"/>
                  </a:cubicBezTo>
                  <a:cubicBezTo>
                    <a:pt x="2427" y="2346"/>
                    <a:pt x="2427" y="2379"/>
                    <a:pt x="2427" y="2379"/>
                  </a:cubicBezTo>
                  <a:cubicBezTo>
                    <a:pt x="2471" y="2570"/>
                    <a:pt x="2225" y="2866"/>
                    <a:pt x="1760" y="2866"/>
                  </a:cubicBezTo>
                  <a:cubicBezTo>
                    <a:pt x="1706" y="2866"/>
                    <a:pt x="1650" y="2863"/>
                    <a:pt x="1591" y="2854"/>
                  </a:cubicBezTo>
                  <a:cubicBezTo>
                    <a:pt x="1394" y="2805"/>
                    <a:pt x="1214" y="2723"/>
                    <a:pt x="1083" y="2575"/>
                  </a:cubicBezTo>
                  <a:cubicBezTo>
                    <a:pt x="394" y="1920"/>
                    <a:pt x="739" y="543"/>
                    <a:pt x="1738" y="281"/>
                  </a:cubicBezTo>
                  <a:cubicBezTo>
                    <a:pt x="1886" y="240"/>
                    <a:pt x="2038" y="219"/>
                    <a:pt x="2189" y="219"/>
                  </a:cubicBezTo>
                  <a:cubicBezTo>
                    <a:pt x="2341" y="219"/>
                    <a:pt x="2492" y="240"/>
                    <a:pt x="2640" y="281"/>
                  </a:cubicBezTo>
                  <a:cubicBezTo>
                    <a:pt x="3279" y="445"/>
                    <a:pt x="3722" y="1018"/>
                    <a:pt x="3755" y="1690"/>
                  </a:cubicBezTo>
                  <a:cubicBezTo>
                    <a:pt x="3804" y="2428"/>
                    <a:pt x="3427" y="3166"/>
                    <a:pt x="2853" y="3690"/>
                  </a:cubicBezTo>
                  <a:cubicBezTo>
                    <a:pt x="2296" y="4231"/>
                    <a:pt x="1542" y="4542"/>
                    <a:pt x="968" y="5067"/>
                  </a:cubicBezTo>
                  <a:cubicBezTo>
                    <a:pt x="411" y="5575"/>
                    <a:pt x="67" y="6280"/>
                    <a:pt x="17" y="7050"/>
                  </a:cubicBezTo>
                  <a:cubicBezTo>
                    <a:pt x="1" y="7771"/>
                    <a:pt x="378" y="8493"/>
                    <a:pt x="1034" y="8673"/>
                  </a:cubicBezTo>
                  <a:cubicBezTo>
                    <a:pt x="1164" y="8719"/>
                    <a:pt x="1299" y="8740"/>
                    <a:pt x="1433" y="8740"/>
                  </a:cubicBezTo>
                  <a:cubicBezTo>
                    <a:pt x="1919" y="8740"/>
                    <a:pt x="2380" y="8455"/>
                    <a:pt x="2509" y="8017"/>
                  </a:cubicBezTo>
                  <a:cubicBezTo>
                    <a:pt x="2706" y="7542"/>
                    <a:pt x="2492" y="7001"/>
                    <a:pt x="2033" y="6788"/>
                  </a:cubicBezTo>
                  <a:cubicBezTo>
                    <a:pt x="1935" y="6722"/>
                    <a:pt x="1804" y="6690"/>
                    <a:pt x="1689" y="6690"/>
                  </a:cubicBezTo>
                  <a:cubicBezTo>
                    <a:pt x="1653" y="6685"/>
                    <a:pt x="1617" y="6683"/>
                    <a:pt x="1582" y="6683"/>
                  </a:cubicBezTo>
                  <a:cubicBezTo>
                    <a:pt x="1246" y="6683"/>
                    <a:pt x="941" y="6890"/>
                    <a:pt x="837" y="7231"/>
                  </a:cubicBezTo>
                  <a:cubicBezTo>
                    <a:pt x="706" y="7714"/>
                    <a:pt x="993" y="7990"/>
                    <a:pt x="1305" y="7990"/>
                  </a:cubicBezTo>
                  <a:cubicBezTo>
                    <a:pt x="1385" y="7990"/>
                    <a:pt x="1465" y="7972"/>
                    <a:pt x="1542" y="7935"/>
                  </a:cubicBezTo>
                  <a:cubicBezTo>
                    <a:pt x="1853" y="7771"/>
                    <a:pt x="1919" y="7345"/>
                    <a:pt x="1673" y="7116"/>
                  </a:cubicBezTo>
                  <a:cubicBezTo>
                    <a:pt x="1589" y="7041"/>
                    <a:pt x="1488" y="7003"/>
                    <a:pt x="1387" y="7003"/>
                  </a:cubicBezTo>
                  <a:cubicBezTo>
                    <a:pt x="1311" y="7003"/>
                    <a:pt x="1235" y="7024"/>
                    <a:pt x="1165" y="7067"/>
                  </a:cubicBezTo>
                  <a:cubicBezTo>
                    <a:pt x="1148" y="7073"/>
                    <a:pt x="1137" y="7076"/>
                    <a:pt x="1128" y="7076"/>
                  </a:cubicBezTo>
                  <a:cubicBezTo>
                    <a:pt x="1095" y="7076"/>
                    <a:pt x="1116" y="7034"/>
                    <a:pt x="1116" y="7034"/>
                  </a:cubicBezTo>
                  <a:cubicBezTo>
                    <a:pt x="1214" y="6813"/>
                    <a:pt x="1506" y="6785"/>
                    <a:pt x="1646" y="6785"/>
                  </a:cubicBezTo>
                  <a:cubicBezTo>
                    <a:pt x="1692" y="6785"/>
                    <a:pt x="1722" y="6788"/>
                    <a:pt x="1722" y="6788"/>
                  </a:cubicBezTo>
                  <a:cubicBezTo>
                    <a:pt x="1820" y="6788"/>
                    <a:pt x="1902" y="6804"/>
                    <a:pt x="2001" y="6837"/>
                  </a:cubicBezTo>
                  <a:cubicBezTo>
                    <a:pt x="2443" y="7034"/>
                    <a:pt x="2640" y="7558"/>
                    <a:pt x="2443" y="8001"/>
                  </a:cubicBezTo>
                  <a:cubicBezTo>
                    <a:pt x="2270" y="8398"/>
                    <a:pt x="1881" y="8635"/>
                    <a:pt x="1467" y="8635"/>
                  </a:cubicBezTo>
                  <a:cubicBezTo>
                    <a:pt x="1334" y="8635"/>
                    <a:pt x="1198" y="8610"/>
                    <a:pt x="1066" y="8558"/>
                  </a:cubicBezTo>
                  <a:cubicBezTo>
                    <a:pt x="493" y="8394"/>
                    <a:pt x="132" y="7722"/>
                    <a:pt x="165" y="7050"/>
                  </a:cubicBezTo>
                  <a:cubicBezTo>
                    <a:pt x="230" y="6345"/>
                    <a:pt x="558" y="5673"/>
                    <a:pt x="1083" y="5214"/>
                  </a:cubicBezTo>
                  <a:cubicBezTo>
                    <a:pt x="1640" y="4706"/>
                    <a:pt x="2394" y="4428"/>
                    <a:pt x="2984" y="3838"/>
                  </a:cubicBezTo>
                  <a:cubicBezTo>
                    <a:pt x="3574" y="3280"/>
                    <a:pt x="3984" y="2493"/>
                    <a:pt x="3918" y="1690"/>
                  </a:cubicBezTo>
                  <a:cubicBezTo>
                    <a:pt x="3853" y="904"/>
                    <a:pt x="3296" y="248"/>
                    <a:pt x="2542" y="68"/>
                  </a:cubicBezTo>
                  <a:cubicBezTo>
                    <a:pt x="2384" y="23"/>
                    <a:pt x="2225" y="1"/>
                    <a:pt x="206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6" name="Google Shape;2956;p2"/>
            <p:cNvSpPr/>
            <p:nvPr/>
          </p:nvSpPr>
          <p:spPr>
            <a:xfrm>
              <a:off x="1527700" y="4897800"/>
              <a:ext cx="43050" cy="60250"/>
            </a:xfrm>
            <a:custGeom>
              <a:avLst/>
              <a:gdLst/>
              <a:ahLst/>
              <a:cxnLst/>
              <a:rect l="l" t="t" r="r" b="b"/>
              <a:pathLst>
                <a:path w="1722" h="2410" extrusionOk="0">
                  <a:moveTo>
                    <a:pt x="1509" y="0"/>
                  </a:moveTo>
                  <a:cubicBezTo>
                    <a:pt x="1508" y="0"/>
                    <a:pt x="1377" y="66"/>
                    <a:pt x="1361" y="164"/>
                  </a:cubicBezTo>
                  <a:cubicBezTo>
                    <a:pt x="1331" y="240"/>
                    <a:pt x="1244" y="330"/>
                    <a:pt x="1076" y="330"/>
                  </a:cubicBezTo>
                  <a:cubicBezTo>
                    <a:pt x="1062" y="330"/>
                    <a:pt x="1048" y="329"/>
                    <a:pt x="1033" y="328"/>
                  </a:cubicBezTo>
                  <a:cubicBezTo>
                    <a:pt x="836" y="328"/>
                    <a:pt x="1" y="393"/>
                    <a:pt x="50" y="2410"/>
                  </a:cubicBezTo>
                  <a:cubicBezTo>
                    <a:pt x="50" y="2410"/>
                    <a:pt x="132" y="1672"/>
                    <a:pt x="771" y="1393"/>
                  </a:cubicBezTo>
                  <a:cubicBezTo>
                    <a:pt x="1394" y="1115"/>
                    <a:pt x="1722" y="852"/>
                    <a:pt x="1607" y="475"/>
                  </a:cubicBezTo>
                  <a:cubicBezTo>
                    <a:pt x="1476" y="82"/>
                    <a:pt x="1509" y="0"/>
                    <a:pt x="150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7" name="Google Shape;2957;p2"/>
            <p:cNvSpPr/>
            <p:nvPr/>
          </p:nvSpPr>
          <p:spPr>
            <a:xfrm>
              <a:off x="1544900" y="4719950"/>
              <a:ext cx="160250" cy="250800"/>
            </a:xfrm>
            <a:custGeom>
              <a:avLst/>
              <a:gdLst/>
              <a:ahLst/>
              <a:cxnLst/>
              <a:rect l="l" t="t" r="r" b="b"/>
              <a:pathLst>
                <a:path w="6410" h="10032" extrusionOk="0">
                  <a:moveTo>
                    <a:pt x="5263" y="0"/>
                  </a:moveTo>
                  <a:lnTo>
                    <a:pt x="5263" y="0"/>
                  </a:lnTo>
                  <a:cubicBezTo>
                    <a:pt x="2902" y="656"/>
                    <a:pt x="4181" y="2180"/>
                    <a:pt x="4279" y="4409"/>
                  </a:cubicBezTo>
                  <a:cubicBezTo>
                    <a:pt x="4361" y="6262"/>
                    <a:pt x="3279" y="7966"/>
                    <a:pt x="1575" y="8688"/>
                  </a:cubicBezTo>
                  <a:cubicBezTo>
                    <a:pt x="230" y="9212"/>
                    <a:pt x="1" y="10032"/>
                    <a:pt x="1" y="10032"/>
                  </a:cubicBezTo>
                  <a:cubicBezTo>
                    <a:pt x="317" y="9493"/>
                    <a:pt x="670" y="9317"/>
                    <a:pt x="970" y="9317"/>
                  </a:cubicBezTo>
                  <a:cubicBezTo>
                    <a:pt x="1199" y="9317"/>
                    <a:pt x="1398" y="9419"/>
                    <a:pt x="1525" y="9540"/>
                  </a:cubicBezTo>
                  <a:cubicBezTo>
                    <a:pt x="1629" y="9632"/>
                    <a:pt x="1727" y="9662"/>
                    <a:pt x="1819" y="9662"/>
                  </a:cubicBezTo>
                  <a:cubicBezTo>
                    <a:pt x="1979" y="9662"/>
                    <a:pt x="2120" y="9572"/>
                    <a:pt x="2243" y="9572"/>
                  </a:cubicBezTo>
                  <a:cubicBezTo>
                    <a:pt x="2250" y="9572"/>
                    <a:pt x="2256" y="9572"/>
                    <a:pt x="2263" y="9573"/>
                  </a:cubicBezTo>
                  <a:cubicBezTo>
                    <a:pt x="2460" y="9589"/>
                    <a:pt x="2345" y="9802"/>
                    <a:pt x="2345" y="9802"/>
                  </a:cubicBezTo>
                  <a:cubicBezTo>
                    <a:pt x="2673" y="9638"/>
                    <a:pt x="2787" y="9229"/>
                    <a:pt x="2574" y="8917"/>
                  </a:cubicBezTo>
                  <a:cubicBezTo>
                    <a:pt x="2493" y="8782"/>
                    <a:pt x="2334" y="8691"/>
                    <a:pt x="2170" y="8691"/>
                  </a:cubicBezTo>
                  <a:cubicBezTo>
                    <a:pt x="2136" y="8691"/>
                    <a:pt x="2101" y="8695"/>
                    <a:pt x="2066" y="8704"/>
                  </a:cubicBezTo>
                  <a:cubicBezTo>
                    <a:pt x="2066" y="8704"/>
                    <a:pt x="2263" y="8655"/>
                    <a:pt x="3312" y="7786"/>
                  </a:cubicBezTo>
                  <a:cubicBezTo>
                    <a:pt x="4607" y="6737"/>
                    <a:pt x="4541" y="7098"/>
                    <a:pt x="5476" y="6606"/>
                  </a:cubicBezTo>
                  <a:cubicBezTo>
                    <a:pt x="6410" y="6114"/>
                    <a:pt x="6082" y="5131"/>
                    <a:pt x="6082" y="5131"/>
                  </a:cubicBezTo>
                  <a:lnTo>
                    <a:pt x="6082" y="5131"/>
                  </a:lnTo>
                  <a:cubicBezTo>
                    <a:pt x="6037" y="5252"/>
                    <a:pt x="5977" y="5429"/>
                    <a:pt x="5514" y="5429"/>
                  </a:cubicBezTo>
                  <a:cubicBezTo>
                    <a:pt x="5477" y="5429"/>
                    <a:pt x="5437" y="5428"/>
                    <a:pt x="5394" y="5426"/>
                  </a:cubicBezTo>
                  <a:cubicBezTo>
                    <a:pt x="5368" y="5424"/>
                    <a:pt x="5343" y="5422"/>
                    <a:pt x="5317" y="5422"/>
                  </a:cubicBezTo>
                  <a:cubicBezTo>
                    <a:pt x="4967" y="5422"/>
                    <a:pt x="4630" y="5629"/>
                    <a:pt x="4492" y="5950"/>
                  </a:cubicBezTo>
                  <a:cubicBezTo>
                    <a:pt x="4427" y="6065"/>
                    <a:pt x="4328" y="6163"/>
                    <a:pt x="4214" y="6245"/>
                  </a:cubicBezTo>
                  <a:cubicBezTo>
                    <a:pt x="4558" y="5917"/>
                    <a:pt x="4623" y="5131"/>
                    <a:pt x="4722" y="4491"/>
                  </a:cubicBezTo>
                  <a:cubicBezTo>
                    <a:pt x="4820" y="3852"/>
                    <a:pt x="5115" y="4065"/>
                    <a:pt x="5672" y="3672"/>
                  </a:cubicBezTo>
                  <a:cubicBezTo>
                    <a:pt x="6246" y="3295"/>
                    <a:pt x="5951" y="2787"/>
                    <a:pt x="5885" y="2656"/>
                  </a:cubicBezTo>
                  <a:cubicBezTo>
                    <a:pt x="5853" y="2508"/>
                    <a:pt x="5853" y="2361"/>
                    <a:pt x="5902" y="2213"/>
                  </a:cubicBezTo>
                  <a:lnTo>
                    <a:pt x="5902" y="2213"/>
                  </a:lnTo>
                  <a:cubicBezTo>
                    <a:pt x="5902" y="2213"/>
                    <a:pt x="5852" y="2328"/>
                    <a:pt x="5476" y="2377"/>
                  </a:cubicBezTo>
                  <a:cubicBezTo>
                    <a:pt x="5164" y="2426"/>
                    <a:pt x="4918" y="2656"/>
                    <a:pt x="4869" y="2967"/>
                  </a:cubicBezTo>
                  <a:cubicBezTo>
                    <a:pt x="4869" y="3114"/>
                    <a:pt x="4772" y="3293"/>
                    <a:pt x="4629" y="3293"/>
                  </a:cubicBezTo>
                  <a:cubicBezTo>
                    <a:pt x="4597" y="3293"/>
                    <a:pt x="4562" y="3284"/>
                    <a:pt x="4525" y="3262"/>
                  </a:cubicBezTo>
                  <a:cubicBezTo>
                    <a:pt x="4345" y="3164"/>
                    <a:pt x="4410" y="2869"/>
                    <a:pt x="4410" y="2869"/>
                  </a:cubicBezTo>
                  <a:cubicBezTo>
                    <a:pt x="4623" y="2295"/>
                    <a:pt x="5197" y="2508"/>
                    <a:pt x="5640" y="1820"/>
                  </a:cubicBezTo>
                  <a:cubicBezTo>
                    <a:pt x="6033" y="1213"/>
                    <a:pt x="5492" y="574"/>
                    <a:pt x="5279" y="410"/>
                  </a:cubicBezTo>
                  <a:cubicBezTo>
                    <a:pt x="5164" y="295"/>
                    <a:pt x="5148" y="115"/>
                    <a:pt x="52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8" name="Google Shape;2958;p2"/>
            <p:cNvSpPr/>
            <p:nvPr/>
          </p:nvSpPr>
          <p:spPr>
            <a:xfrm>
              <a:off x="1585075" y="4656200"/>
              <a:ext cx="73375" cy="268650"/>
            </a:xfrm>
            <a:custGeom>
              <a:avLst/>
              <a:gdLst/>
              <a:ahLst/>
              <a:cxnLst/>
              <a:rect l="l" t="t" r="r" b="b"/>
              <a:pathLst>
                <a:path w="2935" h="10746" extrusionOk="0">
                  <a:moveTo>
                    <a:pt x="1630" y="1"/>
                  </a:moveTo>
                  <a:cubicBezTo>
                    <a:pt x="1296" y="1"/>
                    <a:pt x="953" y="125"/>
                    <a:pt x="689" y="419"/>
                  </a:cubicBezTo>
                  <a:cubicBezTo>
                    <a:pt x="0" y="1239"/>
                    <a:pt x="148" y="2468"/>
                    <a:pt x="525" y="3501"/>
                  </a:cubicBezTo>
                  <a:cubicBezTo>
                    <a:pt x="1361" y="5550"/>
                    <a:pt x="2246" y="7500"/>
                    <a:pt x="1689" y="8959"/>
                  </a:cubicBezTo>
                  <a:cubicBezTo>
                    <a:pt x="1443" y="9697"/>
                    <a:pt x="935" y="10336"/>
                    <a:pt x="263" y="10746"/>
                  </a:cubicBezTo>
                  <a:cubicBezTo>
                    <a:pt x="951" y="10352"/>
                    <a:pt x="1492" y="9730"/>
                    <a:pt x="1787" y="8976"/>
                  </a:cubicBezTo>
                  <a:cubicBezTo>
                    <a:pt x="2393" y="7500"/>
                    <a:pt x="1508" y="5468"/>
                    <a:pt x="689" y="3435"/>
                  </a:cubicBezTo>
                  <a:cubicBezTo>
                    <a:pt x="312" y="2436"/>
                    <a:pt x="197" y="1239"/>
                    <a:pt x="803" y="501"/>
                  </a:cubicBezTo>
                  <a:cubicBezTo>
                    <a:pt x="1037" y="231"/>
                    <a:pt x="1350" y="115"/>
                    <a:pt x="1658" y="115"/>
                  </a:cubicBezTo>
                  <a:cubicBezTo>
                    <a:pt x="2173" y="115"/>
                    <a:pt x="2672" y="439"/>
                    <a:pt x="2754" y="911"/>
                  </a:cubicBezTo>
                  <a:cubicBezTo>
                    <a:pt x="2862" y="1436"/>
                    <a:pt x="2462" y="1917"/>
                    <a:pt x="1936" y="1917"/>
                  </a:cubicBezTo>
                  <a:cubicBezTo>
                    <a:pt x="1903" y="1917"/>
                    <a:pt x="1870" y="1915"/>
                    <a:pt x="1836" y="1911"/>
                  </a:cubicBezTo>
                  <a:lnTo>
                    <a:pt x="1820" y="1911"/>
                  </a:lnTo>
                  <a:lnTo>
                    <a:pt x="1771" y="1895"/>
                  </a:lnTo>
                  <a:cubicBezTo>
                    <a:pt x="1689" y="1862"/>
                    <a:pt x="1639" y="1813"/>
                    <a:pt x="1590" y="1747"/>
                  </a:cubicBezTo>
                  <a:cubicBezTo>
                    <a:pt x="1590" y="1747"/>
                    <a:pt x="1557" y="1698"/>
                    <a:pt x="1590" y="1649"/>
                  </a:cubicBezTo>
                  <a:cubicBezTo>
                    <a:pt x="1623" y="1616"/>
                    <a:pt x="1984" y="1632"/>
                    <a:pt x="2000" y="1321"/>
                  </a:cubicBezTo>
                  <a:cubicBezTo>
                    <a:pt x="2011" y="1069"/>
                    <a:pt x="1806" y="905"/>
                    <a:pt x="1598" y="905"/>
                  </a:cubicBezTo>
                  <a:cubicBezTo>
                    <a:pt x="1480" y="905"/>
                    <a:pt x="1361" y="957"/>
                    <a:pt x="1279" y="1075"/>
                  </a:cubicBezTo>
                  <a:cubicBezTo>
                    <a:pt x="1085" y="1334"/>
                    <a:pt x="1370" y="1960"/>
                    <a:pt x="1929" y="1960"/>
                  </a:cubicBezTo>
                  <a:cubicBezTo>
                    <a:pt x="1936" y="1960"/>
                    <a:pt x="1944" y="1960"/>
                    <a:pt x="1951" y="1960"/>
                  </a:cubicBezTo>
                  <a:cubicBezTo>
                    <a:pt x="2508" y="1960"/>
                    <a:pt x="2934" y="1452"/>
                    <a:pt x="2836" y="895"/>
                  </a:cubicBezTo>
                  <a:cubicBezTo>
                    <a:pt x="2763" y="375"/>
                    <a:pt x="2210" y="1"/>
                    <a:pt x="163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9" name="Google Shape;2959;p2"/>
            <p:cNvSpPr/>
            <p:nvPr/>
          </p:nvSpPr>
          <p:spPr>
            <a:xfrm>
              <a:off x="1526050" y="4646175"/>
              <a:ext cx="69700" cy="203700"/>
            </a:xfrm>
            <a:custGeom>
              <a:avLst/>
              <a:gdLst/>
              <a:ahLst/>
              <a:cxnLst/>
              <a:rect l="l" t="t" r="r" b="b"/>
              <a:pathLst>
                <a:path w="2788" h="8148" extrusionOk="0">
                  <a:moveTo>
                    <a:pt x="706" y="1"/>
                  </a:moveTo>
                  <a:cubicBezTo>
                    <a:pt x="706" y="1"/>
                    <a:pt x="67" y="181"/>
                    <a:pt x="214" y="1066"/>
                  </a:cubicBezTo>
                  <a:cubicBezTo>
                    <a:pt x="362" y="1968"/>
                    <a:pt x="1066" y="2443"/>
                    <a:pt x="1476" y="2902"/>
                  </a:cubicBezTo>
                  <a:cubicBezTo>
                    <a:pt x="1804" y="3263"/>
                    <a:pt x="2476" y="4131"/>
                    <a:pt x="2132" y="4967"/>
                  </a:cubicBezTo>
                  <a:cubicBezTo>
                    <a:pt x="2050" y="5197"/>
                    <a:pt x="1919" y="5394"/>
                    <a:pt x="1738" y="5557"/>
                  </a:cubicBezTo>
                  <a:cubicBezTo>
                    <a:pt x="1148" y="6066"/>
                    <a:pt x="755" y="6328"/>
                    <a:pt x="460" y="6754"/>
                  </a:cubicBezTo>
                  <a:cubicBezTo>
                    <a:pt x="165" y="7164"/>
                    <a:pt x="1" y="7639"/>
                    <a:pt x="17" y="8147"/>
                  </a:cubicBezTo>
                  <a:cubicBezTo>
                    <a:pt x="17" y="8000"/>
                    <a:pt x="67" y="6934"/>
                    <a:pt x="1214" y="6131"/>
                  </a:cubicBezTo>
                  <a:cubicBezTo>
                    <a:pt x="2509" y="5230"/>
                    <a:pt x="2787" y="4295"/>
                    <a:pt x="2345" y="2902"/>
                  </a:cubicBezTo>
                  <a:cubicBezTo>
                    <a:pt x="1820" y="1279"/>
                    <a:pt x="362" y="1099"/>
                    <a:pt x="70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0" name="Google Shape;2960;p2"/>
            <p:cNvSpPr/>
            <p:nvPr/>
          </p:nvSpPr>
          <p:spPr>
            <a:xfrm>
              <a:off x="1610075" y="4410175"/>
              <a:ext cx="60800" cy="136450"/>
            </a:xfrm>
            <a:custGeom>
              <a:avLst/>
              <a:gdLst/>
              <a:ahLst/>
              <a:cxnLst/>
              <a:rect l="l" t="t" r="r" b="b"/>
              <a:pathLst>
                <a:path w="2432" h="5458" extrusionOk="0">
                  <a:moveTo>
                    <a:pt x="1437" y="0"/>
                  </a:moveTo>
                  <a:cubicBezTo>
                    <a:pt x="1403" y="0"/>
                    <a:pt x="1372" y="6"/>
                    <a:pt x="1344" y="16"/>
                  </a:cubicBezTo>
                  <a:cubicBezTo>
                    <a:pt x="1016" y="114"/>
                    <a:pt x="951" y="376"/>
                    <a:pt x="1115" y="737"/>
                  </a:cubicBezTo>
                  <a:cubicBezTo>
                    <a:pt x="1279" y="1098"/>
                    <a:pt x="1770" y="1147"/>
                    <a:pt x="1639" y="2802"/>
                  </a:cubicBezTo>
                  <a:cubicBezTo>
                    <a:pt x="1508" y="4474"/>
                    <a:pt x="0" y="5458"/>
                    <a:pt x="0" y="5458"/>
                  </a:cubicBezTo>
                  <a:cubicBezTo>
                    <a:pt x="262" y="5409"/>
                    <a:pt x="1820" y="4458"/>
                    <a:pt x="2147" y="2425"/>
                  </a:cubicBezTo>
                  <a:cubicBezTo>
                    <a:pt x="2431" y="573"/>
                    <a:pt x="1789" y="0"/>
                    <a:pt x="14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1" name="Google Shape;2961;p2"/>
            <p:cNvSpPr/>
            <p:nvPr/>
          </p:nvSpPr>
          <p:spPr>
            <a:xfrm>
              <a:off x="1565800" y="4372575"/>
              <a:ext cx="131975" cy="177750"/>
            </a:xfrm>
            <a:custGeom>
              <a:avLst/>
              <a:gdLst/>
              <a:ahLst/>
              <a:cxnLst/>
              <a:rect l="l" t="t" r="r" b="b"/>
              <a:pathLst>
                <a:path w="5279" h="7110" extrusionOk="0">
                  <a:moveTo>
                    <a:pt x="1689" y="0"/>
                  </a:moveTo>
                  <a:cubicBezTo>
                    <a:pt x="1298" y="0"/>
                    <a:pt x="859" y="91"/>
                    <a:pt x="476" y="389"/>
                  </a:cubicBezTo>
                  <a:cubicBezTo>
                    <a:pt x="165" y="651"/>
                    <a:pt x="1" y="1061"/>
                    <a:pt x="50" y="1487"/>
                  </a:cubicBezTo>
                  <a:cubicBezTo>
                    <a:pt x="107" y="1999"/>
                    <a:pt x="633" y="2437"/>
                    <a:pt x="1231" y="2437"/>
                  </a:cubicBezTo>
                  <a:cubicBezTo>
                    <a:pt x="1322" y="2437"/>
                    <a:pt x="1416" y="2427"/>
                    <a:pt x="1509" y="2405"/>
                  </a:cubicBezTo>
                  <a:cubicBezTo>
                    <a:pt x="1624" y="2372"/>
                    <a:pt x="1722" y="2339"/>
                    <a:pt x="1820" y="2290"/>
                  </a:cubicBezTo>
                  <a:lnTo>
                    <a:pt x="1837" y="2290"/>
                  </a:lnTo>
                  <a:lnTo>
                    <a:pt x="1853" y="2274"/>
                  </a:lnTo>
                  <a:cubicBezTo>
                    <a:pt x="2148" y="2110"/>
                    <a:pt x="2312" y="1782"/>
                    <a:pt x="2247" y="1454"/>
                  </a:cubicBezTo>
                  <a:cubicBezTo>
                    <a:pt x="2197" y="1117"/>
                    <a:pt x="1909" y="894"/>
                    <a:pt x="1600" y="894"/>
                  </a:cubicBezTo>
                  <a:cubicBezTo>
                    <a:pt x="1504" y="894"/>
                    <a:pt x="1406" y="916"/>
                    <a:pt x="1312" y="963"/>
                  </a:cubicBezTo>
                  <a:cubicBezTo>
                    <a:pt x="952" y="1159"/>
                    <a:pt x="1050" y="1717"/>
                    <a:pt x="1460" y="1766"/>
                  </a:cubicBezTo>
                  <a:cubicBezTo>
                    <a:pt x="1492" y="1773"/>
                    <a:pt x="1524" y="1777"/>
                    <a:pt x="1555" y="1777"/>
                  </a:cubicBezTo>
                  <a:cubicBezTo>
                    <a:pt x="1789" y="1777"/>
                    <a:pt x="1964" y="1571"/>
                    <a:pt x="1935" y="1340"/>
                  </a:cubicBezTo>
                  <a:cubicBezTo>
                    <a:pt x="1922" y="1301"/>
                    <a:pt x="1945" y="1267"/>
                    <a:pt x="1980" y="1267"/>
                  </a:cubicBezTo>
                  <a:cubicBezTo>
                    <a:pt x="2033" y="1267"/>
                    <a:pt x="2112" y="1345"/>
                    <a:pt x="2132" y="1602"/>
                  </a:cubicBezTo>
                  <a:cubicBezTo>
                    <a:pt x="2148" y="1717"/>
                    <a:pt x="2132" y="1848"/>
                    <a:pt x="2066" y="1962"/>
                  </a:cubicBezTo>
                  <a:cubicBezTo>
                    <a:pt x="1934" y="2183"/>
                    <a:pt x="1682" y="2312"/>
                    <a:pt x="1418" y="2312"/>
                  </a:cubicBezTo>
                  <a:cubicBezTo>
                    <a:pt x="1389" y="2312"/>
                    <a:pt x="1359" y="2310"/>
                    <a:pt x="1329" y="2307"/>
                  </a:cubicBezTo>
                  <a:cubicBezTo>
                    <a:pt x="1318" y="2307"/>
                    <a:pt x="1308" y="2307"/>
                    <a:pt x="1297" y="2307"/>
                  </a:cubicBezTo>
                  <a:cubicBezTo>
                    <a:pt x="609" y="2307"/>
                    <a:pt x="125" y="1248"/>
                    <a:pt x="771" y="618"/>
                  </a:cubicBezTo>
                  <a:cubicBezTo>
                    <a:pt x="1052" y="323"/>
                    <a:pt x="1446" y="194"/>
                    <a:pt x="1865" y="194"/>
                  </a:cubicBezTo>
                  <a:cubicBezTo>
                    <a:pt x="2375" y="194"/>
                    <a:pt x="2922" y="385"/>
                    <a:pt x="3345" y="700"/>
                  </a:cubicBezTo>
                  <a:cubicBezTo>
                    <a:pt x="5082" y="1962"/>
                    <a:pt x="4820" y="4257"/>
                    <a:pt x="4328" y="5405"/>
                  </a:cubicBezTo>
                  <a:cubicBezTo>
                    <a:pt x="4050" y="6093"/>
                    <a:pt x="3607" y="6683"/>
                    <a:pt x="3017" y="7109"/>
                  </a:cubicBezTo>
                  <a:cubicBezTo>
                    <a:pt x="3623" y="6699"/>
                    <a:pt x="4115" y="6126"/>
                    <a:pt x="4410" y="5437"/>
                  </a:cubicBezTo>
                  <a:cubicBezTo>
                    <a:pt x="4951" y="4290"/>
                    <a:pt x="5279" y="1913"/>
                    <a:pt x="3459" y="553"/>
                  </a:cubicBezTo>
                  <a:cubicBezTo>
                    <a:pt x="3099" y="307"/>
                    <a:pt x="2689" y="127"/>
                    <a:pt x="2263" y="61"/>
                  </a:cubicBezTo>
                  <a:cubicBezTo>
                    <a:pt x="2096" y="27"/>
                    <a:pt x="1899" y="0"/>
                    <a:pt x="16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2" name="Google Shape;2962;p2"/>
            <p:cNvSpPr/>
            <p:nvPr/>
          </p:nvSpPr>
          <p:spPr>
            <a:xfrm>
              <a:off x="1595725" y="4234775"/>
              <a:ext cx="130325" cy="204900"/>
            </a:xfrm>
            <a:custGeom>
              <a:avLst/>
              <a:gdLst/>
              <a:ahLst/>
              <a:cxnLst/>
              <a:rect l="l" t="t" r="r" b="b"/>
              <a:pathLst>
                <a:path w="5213" h="8196" extrusionOk="0">
                  <a:moveTo>
                    <a:pt x="1099" y="0"/>
                  </a:moveTo>
                  <a:cubicBezTo>
                    <a:pt x="0" y="2852"/>
                    <a:pt x="1279" y="4376"/>
                    <a:pt x="2541" y="5606"/>
                  </a:cubicBezTo>
                  <a:cubicBezTo>
                    <a:pt x="3803" y="6852"/>
                    <a:pt x="3754" y="8196"/>
                    <a:pt x="3754" y="8196"/>
                  </a:cubicBezTo>
                  <a:cubicBezTo>
                    <a:pt x="4656" y="7294"/>
                    <a:pt x="3607" y="5589"/>
                    <a:pt x="4459" y="4245"/>
                  </a:cubicBezTo>
                  <a:cubicBezTo>
                    <a:pt x="5213" y="3082"/>
                    <a:pt x="4246" y="2573"/>
                    <a:pt x="4246" y="2573"/>
                  </a:cubicBezTo>
                  <a:cubicBezTo>
                    <a:pt x="3836" y="3147"/>
                    <a:pt x="3377" y="3000"/>
                    <a:pt x="3016" y="3737"/>
                  </a:cubicBezTo>
                  <a:cubicBezTo>
                    <a:pt x="2656" y="4442"/>
                    <a:pt x="3279" y="5803"/>
                    <a:pt x="3279" y="5803"/>
                  </a:cubicBezTo>
                  <a:cubicBezTo>
                    <a:pt x="2066" y="4934"/>
                    <a:pt x="2312" y="4147"/>
                    <a:pt x="2656" y="3754"/>
                  </a:cubicBezTo>
                  <a:cubicBezTo>
                    <a:pt x="3000" y="3360"/>
                    <a:pt x="2525" y="3000"/>
                    <a:pt x="2541" y="2787"/>
                  </a:cubicBezTo>
                  <a:cubicBezTo>
                    <a:pt x="2558" y="2639"/>
                    <a:pt x="2590" y="2491"/>
                    <a:pt x="2639" y="2360"/>
                  </a:cubicBezTo>
                  <a:cubicBezTo>
                    <a:pt x="2639" y="2360"/>
                    <a:pt x="2571" y="2315"/>
                    <a:pt x="2442" y="2315"/>
                  </a:cubicBezTo>
                  <a:cubicBezTo>
                    <a:pt x="2326" y="2315"/>
                    <a:pt x="2161" y="2352"/>
                    <a:pt x="1951" y="2491"/>
                  </a:cubicBezTo>
                  <a:cubicBezTo>
                    <a:pt x="1230" y="2967"/>
                    <a:pt x="1525" y="4081"/>
                    <a:pt x="1525" y="4081"/>
                  </a:cubicBezTo>
                  <a:cubicBezTo>
                    <a:pt x="1000" y="3344"/>
                    <a:pt x="1181" y="2590"/>
                    <a:pt x="1771" y="2065"/>
                  </a:cubicBezTo>
                  <a:cubicBezTo>
                    <a:pt x="2361" y="1541"/>
                    <a:pt x="1804" y="1065"/>
                    <a:pt x="1410" y="836"/>
                  </a:cubicBezTo>
                  <a:cubicBezTo>
                    <a:pt x="1017" y="623"/>
                    <a:pt x="1099" y="0"/>
                    <a:pt x="109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3" name="Google Shape;2963;p2"/>
            <p:cNvSpPr/>
            <p:nvPr/>
          </p:nvSpPr>
          <p:spPr>
            <a:xfrm>
              <a:off x="1535475" y="4209350"/>
              <a:ext cx="75850" cy="113125"/>
            </a:xfrm>
            <a:custGeom>
              <a:avLst/>
              <a:gdLst/>
              <a:ahLst/>
              <a:cxnLst/>
              <a:rect l="l" t="t" r="r" b="b"/>
              <a:pathLst>
                <a:path w="3034" h="4525" extrusionOk="0">
                  <a:moveTo>
                    <a:pt x="460" y="1"/>
                  </a:moveTo>
                  <a:cubicBezTo>
                    <a:pt x="460" y="17"/>
                    <a:pt x="1" y="2033"/>
                    <a:pt x="3033" y="4525"/>
                  </a:cubicBezTo>
                  <a:cubicBezTo>
                    <a:pt x="3033" y="4525"/>
                    <a:pt x="2476" y="3853"/>
                    <a:pt x="2738" y="3099"/>
                  </a:cubicBezTo>
                  <a:cubicBezTo>
                    <a:pt x="3001" y="2345"/>
                    <a:pt x="2689" y="2066"/>
                    <a:pt x="2443" y="1820"/>
                  </a:cubicBezTo>
                  <a:cubicBezTo>
                    <a:pt x="2312" y="1656"/>
                    <a:pt x="2296" y="1427"/>
                    <a:pt x="2427" y="1263"/>
                  </a:cubicBezTo>
                  <a:cubicBezTo>
                    <a:pt x="2427" y="1263"/>
                    <a:pt x="2382" y="1253"/>
                    <a:pt x="2319" y="1253"/>
                  </a:cubicBezTo>
                  <a:cubicBezTo>
                    <a:pt x="2154" y="1253"/>
                    <a:pt x="1864" y="1322"/>
                    <a:pt x="1935" y="1820"/>
                  </a:cubicBezTo>
                  <a:cubicBezTo>
                    <a:pt x="2033" y="2509"/>
                    <a:pt x="2083" y="2623"/>
                    <a:pt x="1870" y="2640"/>
                  </a:cubicBezTo>
                  <a:cubicBezTo>
                    <a:pt x="1860" y="2641"/>
                    <a:pt x="1850" y="2642"/>
                    <a:pt x="1842" y="2642"/>
                  </a:cubicBezTo>
                  <a:cubicBezTo>
                    <a:pt x="1646" y="2642"/>
                    <a:pt x="1708" y="2303"/>
                    <a:pt x="1755" y="2115"/>
                  </a:cubicBezTo>
                  <a:cubicBezTo>
                    <a:pt x="1820" y="1935"/>
                    <a:pt x="2066" y="1099"/>
                    <a:pt x="1411" y="820"/>
                  </a:cubicBezTo>
                  <a:cubicBezTo>
                    <a:pt x="755" y="542"/>
                    <a:pt x="493" y="279"/>
                    <a:pt x="4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4" name="Google Shape;2964;p2"/>
            <p:cNvSpPr/>
            <p:nvPr/>
          </p:nvSpPr>
          <p:spPr>
            <a:xfrm>
              <a:off x="1671950" y="4424075"/>
              <a:ext cx="89750" cy="106575"/>
            </a:xfrm>
            <a:custGeom>
              <a:avLst/>
              <a:gdLst/>
              <a:ahLst/>
              <a:cxnLst/>
              <a:rect l="l" t="t" r="r" b="b"/>
              <a:pathLst>
                <a:path w="3590" h="4263" extrusionOk="0">
                  <a:moveTo>
                    <a:pt x="1721" y="1"/>
                  </a:moveTo>
                  <a:cubicBezTo>
                    <a:pt x="787" y="509"/>
                    <a:pt x="1049" y="1197"/>
                    <a:pt x="951" y="2476"/>
                  </a:cubicBezTo>
                  <a:cubicBezTo>
                    <a:pt x="853" y="3771"/>
                    <a:pt x="0" y="4262"/>
                    <a:pt x="0" y="4262"/>
                  </a:cubicBezTo>
                  <a:cubicBezTo>
                    <a:pt x="3590" y="2443"/>
                    <a:pt x="2295" y="788"/>
                    <a:pt x="1934" y="525"/>
                  </a:cubicBezTo>
                  <a:cubicBezTo>
                    <a:pt x="1590" y="263"/>
                    <a:pt x="1721" y="1"/>
                    <a:pt x="17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5" name="Google Shape;2965;p2"/>
            <p:cNvSpPr/>
            <p:nvPr/>
          </p:nvSpPr>
          <p:spPr>
            <a:xfrm>
              <a:off x="1674000" y="4489900"/>
              <a:ext cx="196725" cy="145025"/>
            </a:xfrm>
            <a:custGeom>
              <a:avLst/>
              <a:gdLst/>
              <a:ahLst/>
              <a:cxnLst/>
              <a:rect l="l" t="t" r="r" b="b"/>
              <a:pathLst>
                <a:path w="7869" h="5801" extrusionOk="0">
                  <a:moveTo>
                    <a:pt x="3218" y="0"/>
                  </a:moveTo>
                  <a:cubicBezTo>
                    <a:pt x="2834" y="0"/>
                    <a:pt x="2412" y="334"/>
                    <a:pt x="2016" y="957"/>
                  </a:cubicBezTo>
                  <a:cubicBezTo>
                    <a:pt x="1459" y="1810"/>
                    <a:pt x="0" y="1925"/>
                    <a:pt x="0" y="1925"/>
                  </a:cubicBezTo>
                  <a:cubicBezTo>
                    <a:pt x="2393" y="1990"/>
                    <a:pt x="3033" y="2613"/>
                    <a:pt x="3655" y="3367"/>
                  </a:cubicBezTo>
                  <a:cubicBezTo>
                    <a:pt x="4295" y="4121"/>
                    <a:pt x="4475" y="5334"/>
                    <a:pt x="5999" y="5711"/>
                  </a:cubicBezTo>
                  <a:cubicBezTo>
                    <a:pt x="6253" y="5774"/>
                    <a:pt x="6473" y="5801"/>
                    <a:pt x="6666" y="5801"/>
                  </a:cubicBezTo>
                  <a:cubicBezTo>
                    <a:pt x="7618" y="5801"/>
                    <a:pt x="7868" y="5154"/>
                    <a:pt x="7868" y="5154"/>
                  </a:cubicBezTo>
                  <a:lnTo>
                    <a:pt x="7868" y="5154"/>
                  </a:lnTo>
                  <a:cubicBezTo>
                    <a:pt x="7785" y="5212"/>
                    <a:pt x="7707" y="5241"/>
                    <a:pt x="7637" y="5241"/>
                  </a:cubicBezTo>
                  <a:cubicBezTo>
                    <a:pt x="7390" y="5241"/>
                    <a:pt x="7236" y="4878"/>
                    <a:pt x="7262" y="4137"/>
                  </a:cubicBezTo>
                  <a:cubicBezTo>
                    <a:pt x="7278" y="3170"/>
                    <a:pt x="6409" y="2892"/>
                    <a:pt x="5295" y="2711"/>
                  </a:cubicBezTo>
                  <a:cubicBezTo>
                    <a:pt x="4164" y="2531"/>
                    <a:pt x="3246" y="2465"/>
                    <a:pt x="3131" y="2088"/>
                  </a:cubicBezTo>
                  <a:cubicBezTo>
                    <a:pt x="3016" y="1728"/>
                    <a:pt x="3508" y="1580"/>
                    <a:pt x="4180" y="1384"/>
                  </a:cubicBezTo>
                  <a:cubicBezTo>
                    <a:pt x="4868" y="1187"/>
                    <a:pt x="4557" y="548"/>
                    <a:pt x="4557" y="548"/>
                  </a:cubicBezTo>
                  <a:lnTo>
                    <a:pt x="4557" y="548"/>
                  </a:lnTo>
                  <a:cubicBezTo>
                    <a:pt x="4505" y="588"/>
                    <a:pt x="4454" y="606"/>
                    <a:pt x="4399" y="606"/>
                  </a:cubicBezTo>
                  <a:cubicBezTo>
                    <a:pt x="4212" y="606"/>
                    <a:pt x="3991" y="392"/>
                    <a:pt x="3623" y="138"/>
                  </a:cubicBezTo>
                  <a:cubicBezTo>
                    <a:pt x="3495" y="45"/>
                    <a:pt x="3359" y="0"/>
                    <a:pt x="321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6" name="Google Shape;2966;p2"/>
            <p:cNvSpPr/>
            <p:nvPr/>
          </p:nvSpPr>
          <p:spPr>
            <a:xfrm>
              <a:off x="1578525" y="4549000"/>
              <a:ext cx="192200" cy="157450"/>
            </a:xfrm>
            <a:custGeom>
              <a:avLst/>
              <a:gdLst/>
              <a:ahLst/>
              <a:cxnLst/>
              <a:rect l="l" t="t" r="r" b="b"/>
              <a:pathLst>
                <a:path w="7688" h="6298" extrusionOk="0">
                  <a:moveTo>
                    <a:pt x="4322" y="0"/>
                  </a:moveTo>
                  <a:cubicBezTo>
                    <a:pt x="2725" y="0"/>
                    <a:pt x="1374" y="1109"/>
                    <a:pt x="688" y="2527"/>
                  </a:cubicBezTo>
                  <a:cubicBezTo>
                    <a:pt x="164" y="3626"/>
                    <a:pt x="0" y="4871"/>
                    <a:pt x="246" y="6068"/>
                  </a:cubicBezTo>
                  <a:lnTo>
                    <a:pt x="246" y="6084"/>
                  </a:lnTo>
                  <a:cubicBezTo>
                    <a:pt x="262" y="6150"/>
                    <a:pt x="279" y="6232"/>
                    <a:pt x="295" y="6297"/>
                  </a:cubicBezTo>
                  <a:cubicBezTo>
                    <a:pt x="262" y="6133"/>
                    <a:pt x="246" y="5970"/>
                    <a:pt x="230" y="5789"/>
                  </a:cubicBezTo>
                  <a:cubicBezTo>
                    <a:pt x="246" y="4920"/>
                    <a:pt x="410" y="4068"/>
                    <a:pt x="738" y="3249"/>
                  </a:cubicBezTo>
                  <a:cubicBezTo>
                    <a:pt x="1147" y="2249"/>
                    <a:pt x="1885" y="1429"/>
                    <a:pt x="2819" y="888"/>
                  </a:cubicBezTo>
                  <a:cubicBezTo>
                    <a:pt x="3374" y="575"/>
                    <a:pt x="4089" y="326"/>
                    <a:pt x="4795" y="326"/>
                  </a:cubicBezTo>
                  <a:cubicBezTo>
                    <a:pt x="5383" y="326"/>
                    <a:pt x="5965" y="499"/>
                    <a:pt x="6442" y="954"/>
                  </a:cubicBezTo>
                  <a:cubicBezTo>
                    <a:pt x="7491" y="1872"/>
                    <a:pt x="7147" y="3773"/>
                    <a:pt x="5950" y="4085"/>
                  </a:cubicBezTo>
                  <a:cubicBezTo>
                    <a:pt x="5820" y="4119"/>
                    <a:pt x="5686" y="4135"/>
                    <a:pt x="5552" y="4135"/>
                  </a:cubicBezTo>
                  <a:cubicBezTo>
                    <a:pt x="5113" y="4135"/>
                    <a:pt x="4681" y="3956"/>
                    <a:pt x="4442" y="3642"/>
                  </a:cubicBezTo>
                  <a:cubicBezTo>
                    <a:pt x="4163" y="3232"/>
                    <a:pt x="4147" y="2691"/>
                    <a:pt x="4426" y="2265"/>
                  </a:cubicBezTo>
                  <a:cubicBezTo>
                    <a:pt x="4618" y="1994"/>
                    <a:pt x="4927" y="1840"/>
                    <a:pt x="5245" y="1840"/>
                  </a:cubicBezTo>
                  <a:cubicBezTo>
                    <a:pt x="5388" y="1840"/>
                    <a:pt x="5534" y="1871"/>
                    <a:pt x="5671" y="1937"/>
                  </a:cubicBezTo>
                  <a:cubicBezTo>
                    <a:pt x="5852" y="2036"/>
                    <a:pt x="5966" y="2200"/>
                    <a:pt x="5966" y="2396"/>
                  </a:cubicBezTo>
                  <a:cubicBezTo>
                    <a:pt x="5966" y="2396"/>
                    <a:pt x="5966" y="2545"/>
                    <a:pt x="5882" y="2545"/>
                  </a:cubicBezTo>
                  <a:cubicBezTo>
                    <a:pt x="5877" y="2545"/>
                    <a:pt x="5873" y="2545"/>
                    <a:pt x="5868" y="2544"/>
                  </a:cubicBezTo>
                  <a:cubicBezTo>
                    <a:pt x="5770" y="2527"/>
                    <a:pt x="5786" y="2396"/>
                    <a:pt x="5524" y="2331"/>
                  </a:cubicBezTo>
                  <a:cubicBezTo>
                    <a:pt x="5493" y="2324"/>
                    <a:pt x="5463" y="2320"/>
                    <a:pt x="5433" y="2320"/>
                  </a:cubicBezTo>
                  <a:cubicBezTo>
                    <a:pt x="5181" y="2320"/>
                    <a:pt x="4990" y="2558"/>
                    <a:pt x="5049" y="2822"/>
                  </a:cubicBezTo>
                  <a:cubicBezTo>
                    <a:pt x="5080" y="3000"/>
                    <a:pt x="5317" y="3130"/>
                    <a:pt x="5561" y="3130"/>
                  </a:cubicBezTo>
                  <a:cubicBezTo>
                    <a:pt x="5701" y="3130"/>
                    <a:pt x="5843" y="3088"/>
                    <a:pt x="5950" y="2986"/>
                  </a:cubicBezTo>
                  <a:cubicBezTo>
                    <a:pt x="6016" y="2904"/>
                    <a:pt x="6065" y="2822"/>
                    <a:pt x="6081" y="2740"/>
                  </a:cubicBezTo>
                  <a:cubicBezTo>
                    <a:pt x="6196" y="2429"/>
                    <a:pt x="6065" y="2085"/>
                    <a:pt x="5770" y="1921"/>
                  </a:cubicBezTo>
                  <a:cubicBezTo>
                    <a:pt x="5598" y="1814"/>
                    <a:pt x="5407" y="1763"/>
                    <a:pt x="5218" y="1763"/>
                  </a:cubicBezTo>
                  <a:cubicBezTo>
                    <a:pt x="4883" y="1763"/>
                    <a:pt x="4553" y="1923"/>
                    <a:pt x="4344" y="2216"/>
                  </a:cubicBezTo>
                  <a:cubicBezTo>
                    <a:pt x="4049" y="2658"/>
                    <a:pt x="4049" y="3249"/>
                    <a:pt x="4344" y="3691"/>
                  </a:cubicBezTo>
                  <a:cubicBezTo>
                    <a:pt x="4613" y="4062"/>
                    <a:pt x="5082" y="4264"/>
                    <a:pt x="5571" y="4264"/>
                  </a:cubicBezTo>
                  <a:cubicBezTo>
                    <a:pt x="5708" y="4264"/>
                    <a:pt x="5847" y="4248"/>
                    <a:pt x="5983" y="4216"/>
                  </a:cubicBezTo>
                  <a:cubicBezTo>
                    <a:pt x="7343" y="3888"/>
                    <a:pt x="7688" y="1806"/>
                    <a:pt x="6557" y="806"/>
                  </a:cubicBezTo>
                  <a:cubicBezTo>
                    <a:pt x="6409" y="675"/>
                    <a:pt x="6262" y="560"/>
                    <a:pt x="6081" y="462"/>
                  </a:cubicBezTo>
                  <a:cubicBezTo>
                    <a:pt x="5589" y="183"/>
                    <a:pt x="5032" y="19"/>
                    <a:pt x="4458" y="3"/>
                  </a:cubicBezTo>
                  <a:cubicBezTo>
                    <a:pt x="4413" y="1"/>
                    <a:pt x="4367" y="0"/>
                    <a:pt x="43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7" name="Google Shape;2967;p2"/>
            <p:cNvSpPr/>
            <p:nvPr/>
          </p:nvSpPr>
          <p:spPr>
            <a:xfrm>
              <a:off x="1588350" y="4597175"/>
              <a:ext cx="76000" cy="81825"/>
            </a:xfrm>
            <a:custGeom>
              <a:avLst/>
              <a:gdLst/>
              <a:ahLst/>
              <a:cxnLst/>
              <a:rect l="l" t="t" r="r" b="b"/>
              <a:pathLst>
                <a:path w="3040" h="3273" extrusionOk="0">
                  <a:moveTo>
                    <a:pt x="2307" y="0"/>
                  </a:moveTo>
                  <a:cubicBezTo>
                    <a:pt x="2110" y="0"/>
                    <a:pt x="1861" y="68"/>
                    <a:pt x="1574" y="240"/>
                  </a:cubicBezTo>
                  <a:cubicBezTo>
                    <a:pt x="312" y="1010"/>
                    <a:pt x="0" y="3272"/>
                    <a:pt x="0" y="3272"/>
                  </a:cubicBezTo>
                  <a:cubicBezTo>
                    <a:pt x="0" y="3272"/>
                    <a:pt x="689" y="1174"/>
                    <a:pt x="1951" y="961"/>
                  </a:cubicBezTo>
                  <a:cubicBezTo>
                    <a:pt x="3040" y="784"/>
                    <a:pt x="2975" y="0"/>
                    <a:pt x="230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8" name="Google Shape;2968;p2"/>
            <p:cNvSpPr/>
            <p:nvPr/>
          </p:nvSpPr>
          <p:spPr>
            <a:xfrm>
              <a:off x="1686275" y="4591275"/>
              <a:ext cx="130350" cy="112650"/>
            </a:xfrm>
            <a:custGeom>
              <a:avLst/>
              <a:gdLst/>
              <a:ahLst/>
              <a:cxnLst/>
              <a:rect l="l" t="t" r="r" b="b"/>
              <a:pathLst>
                <a:path w="5214" h="4506" extrusionOk="0">
                  <a:moveTo>
                    <a:pt x="3050" y="0"/>
                  </a:moveTo>
                  <a:cubicBezTo>
                    <a:pt x="3050" y="1"/>
                    <a:pt x="3361" y="689"/>
                    <a:pt x="3017" y="1771"/>
                  </a:cubicBezTo>
                  <a:cubicBezTo>
                    <a:pt x="2673" y="2852"/>
                    <a:pt x="1837" y="3066"/>
                    <a:pt x="1198" y="3131"/>
                  </a:cubicBezTo>
                  <a:cubicBezTo>
                    <a:pt x="575" y="3197"/>
                    <a:pt x="132" y="3459"/>
                    <a:pt x="1" y="4328"/>
                  </a:cubicBezTo>
                  <a:cubicBezTo>
                    <a:pt x="142" y="4234"/>
                    <a:pt x="299" y="4188"/>
                    <a:pt x="460" y="4188"/>
                  </a:cubicBezTo>
                  <a:cubicBezTo>
                    <a:pt x="580" y="4188"/>
                    <a:pt x="702" y="4213"/>
                    <a:pt x="821" y="4262"/>
                  </a:cubicBezTo>
                  <a:cubicBezTo>
                    <a:pt x="1057" y="4371"/>
                    <a:pt x="1450" y="4506"/>
                    <a:pt x="1845" y="4506"/>
                  </a:cubicBezTo>
                  <a:cubicBezTo>
                    <a:pt x="2162" y="4506"/>
                    <a:pt x="2481" y="4419"/>
                    <a:pt x="2722" y="4164"/>
                  </a:cubicBezTo>
                  <a:cubicBezTo>
                    <a:pt x="3099" y="3754"/>
                    <a:pt x="3246" y="3197"/>
                    <a:pt x="3132" y="2672"/>
                  </a:cubicBezTo>
                  <a:cubicBezTo>
                    <a:pt x="3132" y="2370"/>
                    <a:pt x="3070" y="1851"/>
                    <a:pt x="3336" y="1851"/>
                  </a:cubicBezTo>
                  <a:cubicBezTo>
                    <a:pt x="3344" y="1851"/>
                    <a:pt x="3353" y="1852"/>
                    <a:pt x="3361" y="1853"/>
                  </a:cubicBezTo>
                  <a:cubicBezTo>
                    <a:pt x="3361" y="1853"/>
                    <a:pt x="3365" y="1852"/>
                    <a:pt x="3371" y="1852"/>
                  </a:cubicBezTo>
                  <a:cubicBezTo>
                    <a:pt x="3415" y="1852"/>
                    <a:pt x="3589" y="1877"/>
                    <a:pt x="3574" y="2279"/>
                  </a:cubicBezTo>
                  <a:cubicBezTo>
                    <a:pt x="3558" y="2754"/>
                    <a:pt x="3541" y="3049"/>
                    <a:pt x="4164" y="3229"/>
                  </a:cubicBezTo>
                  <a:cubicBezTo>
                    <a:pt x="4509" y="3311"/>
                    <a:pt x="4820" y="3475"/>
                    <a:pt x="5082" y="3721"/>
                  </a:cubicBezTo>
                  <a:cubicBezTo>
                    <a:pt x="4968" y="3508"/>
                    <a:pt x="4951" y="3262"/>
                    <a:pt x="5017" y="3033"/>
                  </a:cubicBezTo>
                  <a:cubicBezTo>
                    <a:pt x="5131" y="2689"/>
                    <a:pt x="5213" y="2082"/>
                    <a:pt x="4656" y="1689"/>
                  </a:cubicBezTo>
                  <a:cubicBezTo>
                    <a:pt x="4082" y="1295"/>
                    <a:pt x="3525" y="1066"/>
                    <a:pt x="3394" y="672"/>
                  </a:cubicBezTo>
                  <a:cubicBezTo>
                    <a:pt x="3328" y="427"/>
                    <a:pt x="3197" y="197"/>
                    <a:pt x="30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9" name="Google Shape;2969;p2"/>
            <p:cNvSpPr/>
            <p:nvPr/>
          </p:nvSpPr>
          <p:spPr>
            <a:xfrm>
              <a:off x="1764150" y="4667075"/>
              <a:ext cx="31975" cy="49625"/>
            </a:xfrm>
            <a:custGeom>
              <a:avLst/>
              <a:gdLst/>
              <a:ahLst/>
              <a:cxnLst/>
              <a:rect l="l" t="t" r="r" b="b"/>
              <a:pathLst>
                <a:path w="1279" h="1985" extrusionOk="0">
                  <a:moveTo>
                    <a:pt x="328" y="1"/>
                  </a:moveTo>
                  <a:cubicBezTo>
                    <a:pt x="345" y="181"/>
                    <a:pt x="328" y="378"/>
                    <a:pt x="279" y="558"/>
                  </a:cubicBezTo>
                  <a:cubicBezTo>
                    <a:pt x="181" y="837"/>
                    <a:pt x="0" y="1263"/>
                    <a:pt x="508" y="1542"/>
                  </a:cubicBezTo>
                  <a:cubicBezTo>
                    <a:pt x="1017" y="1837"/>
                    <a:pt x="1033" y="1984"/>
                    <a:pt x="1033" y="1984"/>
                  </a:cubicBezTo>
                  <a:cubicBezTo>
                    <a:pt x="1049" y="1755"/>
                    <a:pt x="1099" y="1509"/>
                    <a:pt x="1164" y="1296"/>
                  </a:cubicBezTo>
                  <a:cubicBezTo>
                    <a:pt x="1279" y="919"/>
                    <a:pt x="1115" y="525"/>
                    <a:pt x="771" y="345"/>
                  </a:cubicBezTo>
                  <a:cubicBezTo>
                    <a:pt x="345" y="83"/>
                    <a:pt x="328" y="1"/>
                    <a:pt x="32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0" name="Google Shape;2970;p2"/>
            <p:cNvSpPr/>
            <p:nvPr/>
          </p:nvSpPr>
          <p:spPr>
            <a:xfrm>
              <a:off x="1765375" y="4451100"/>
              <a:ext cx="173375" cy="122200"/>
            </a:xfrm>
            <a:custGeom>
              <a:avLst/>
              <a:gdLst/>
              <a:ahLst/>
              <a:cxnLst/>
              <a:rect l="l" t="t" r="r" b="b"/>
              <a:pathLst>
                <a:path w="6935" h="4888" extrusionOk="0">
                  <a:moveTo>
                    <a:pt x="1933" y="1"/>
                  </a:moveTo>
                  <a:cubicBezTo>
                    <a:pt x="1052" y="1"/>
                    <a:pt x="585" y="827"/>
                    <a:pt x="689" y="1362"/>
                  </a:cubicBezTo>
                  <a:cubicBezTo>
                    <a:pt x="818" y="1964"/>
                    <a:pt x="1386" y="2002"/>
                    <a:pt x="1526" y="2002"/>
                  </a:cubicBezTo>
                  <a:cubicBezTo>
                    <a:pt x="1546" y="2002"/>
                    <a:pt x="1558" y="2001"/>
                    <a:pt x="1558" y="2001"/>
                  </a:cubicBezTo>
                  <a:cubicBezTo>
                    <a:pt x="1295" y="1903"/>
                    <a:pt x="1181" y="1592"/>
                    <a:pt x="1312" y="1346"/>
                  </a:cubicBezTo>
                  <a:cubicBezTo>
                    <a:pt x="1351" y="1273"/>
                    <a:pt x="1396" y="1246"/>
                    <a:pt x="1446" y="1246"/>
                  </a:cubicBezTo>
                  <a:cubicBezTo>
                    <a:pt x="1542" y="1246"/>
                    <a:pt x="1658" y="1346"/>
                    <a:pt x="1787" y="1411"/>
                  </a:cubicBezTo>
                  <a:cubicBezTo>
                    <a:pt x="1825" y="1430"/>
                    <a:pt x="1861" y="1439"/>
                    <a:pt x="1895" y="1439"/>
                  </a:cubicBezTo>
                  <a:cubicBezTo>
                    <a:pt x="2037" y="1439"/>
                    <a:pt x="2144" y="1285"/>
                    <a:pt x="2197" y="1100"/>
                  </a:cubicBezTo>
                  <a:cubicBezTo>
                    <a:pt x="2237" y="961"/>
                    <a:pt x="2336" y="828"/>
                    <a:pt x="2517" y="828"/>
                  </a:cubicBezTo>
                  <a:cubicBezTo>
                    <a:pt x="2636" y="828"/>
                    <a:pt x="2789" y="885"/>
                    <a:pt x="2984" y="1034"/>
                  </a:cubicBezTo>
                  <a:cubicBezTo>
                    <a:pt x="3459" y="1411"/>
                    <a:pt x="3164" y="2149"/>
                    <a:pt x="3164" y="2149"/>
                  </a:cubicBezTo>
                  <a:cubicBezTo>
                    <a:pt x="3164" y="2149"/>
                    <a:pt x="3164" y="1542"/>
                    <a:pt x="2738" y="1477"/>
                  </a:cubicBezTo>
                  <a:cubicBezTo>
                    <a:pt x="2690" y="1463"/>
                    <a:pt x="2643" y="1457"/>
                    <a:pt x="2597" y="1457"/>
                  </a:cubicBezTo>
                  <a:cubicBezTo>
                    <a:pt x="2419" y="1457"/>
                    <a:pt x="2259" y="1554"/>
                    <a:pt x="2181" y="1723"/>
                  </a:cubicBezTo>
                  <a:cubicBezTo>
                    <a:pt x="2443" y="1723"/>
                    <a:pt x="2459" y="2100"/>
                    <a:pt x="2312" y="2313"/>
                  </a:cubicBezTo>
                  <a:cubicBezTo>
                    <a:pt x="2164" y="2509"/>
                    <a:pt x="2213" y="2657"/>
                    <a:pt x="2361" y="2739"/>
                  </a:cubicBezTo>
                  <a:cubicBezTo>
                    <a:pt x="2492" y="2821"/>
                    <a:pt x="2705" y="2804"/>
                    <a:pt x="2525" y="3181"/>
                  </a:cubicBezTo>
                  <a:cubicBezTo>
                    <a:pt x="2361" y="3558"/>
                    <a:pt x="1640" y="3558"/>
                    <a:pt x="1640" y="3558"/>
                  </a:cubicBezTo>
                  <a:cubicBezTo>
                    <a:pt x="1787" y="3345"/>
                    <a:pt x="1754" y="3050"/>
                    <a:pt x="1558" y="2886"/>
                  </a:cubicBezTo>
                  <a:lnTo>
                    <a:pt x="1558" y="2886"/>
                  </a:lnTo>
                  <a:cubicBezTo>
                    <a:pt x="1574" y="3067"/>
                    <a:pt x="1459" y="3231"/>
                    <a:pt x="1295" y="3280"/>
                  </a:cubicBezTo>
                  <a:cubicBezTo>
                    <a:pt x="1000" y="3378"/>
                    <a:pt x="1017" y="3280"/>
                    <a:pt x="754" y="3509"/>
                  </a:cubicBezTo>
                  <a:cubicBezTo>
                    <a:pt x="623" y="3624"/>
                    <a:pt x="435" y="3653"/>
                    <a:pt x="279" y="3653"/>
                  </a:cubicBezTo>
                  <a:cubicBezTo>
                    <a:pt x="123" y="3653"/>
                    <a:pt x="1" y="3624"/>
                    <a:pt x="0" y="3624"/>
                  </a:cubicBezTo>
                  <a:lnTo>
                    <a:pt x="0" y="3624"/>
                  </a:lnTo>
                  <a:cubicBezTo>
                    <a:pt x="181" y="3722"/>
                    <a:pt x="377" y="3788"/>
                    <a:pt x="591" y="3804"/>
                  </a:cubicBezTo>
                  <a:cubicBezTo>
                    <a:pt x="1033" y="3837"/>
                    <a:pt x="1459" y="3903"/>
                    <a:pt x="1902" y="4001"/>
                  </a:cubicBezTo>
                  <a:cubicBezTo>
                    <a:pt x="3066" y="4362"/>
                    <a:pt x="3787" y="4853"/>
                    <a:pt x="4688" y="4886"/>
                  </a:cubicBezTo>
                  <a:cubicBezTo>
                    <a:pt x="4721" y="4887"/>
                    <a:pt x="4754" y="4888"/>
                    <a:pt x="4786" y="4888"/>
                  </a:cubicBezTo>
                  <a:cubicBezTo>
                    <a:pt x="5210" y="4888"/>
                    <a:pt x="5618" y="4789"/>
                    <a:pt x="5983" y="4591"/>
                  </a:cubicBezTo>
                  <a:cubicBezTo>
                    <a:pt x="6737" y="4099"/>
                    <a:pt x="6934" y="3100"/>
                    <a:pt x="6459" y="2362"/>
                  </a:cubicBezTo>
                  <a:cubicBezTo>
                    <a:pt x="6234" y="2030"/>
                    <a:pt x="5871" y="1874"/>
                    <a:pt x="5529" y="1874"/>
                  </a:cubicBezTo>
                  <a:cubicBezTo>
                    <a:pt x="5196" y="1874"/>
                    <a:pt x="4883" y="2021"/>
                    <a:pt x="4738" y="2296"/>
                  </a:cubicBezTo>
                  <a:cubicBezTo>
                    <a:pt x="4492" y="2624"/>
                    <a:pt x="4524" y="3100"/>
                    <a:pt x="4836" y="3378"/>
                  </a:cubicBezTo>
                  <a:cubicBezTo>
                    <a:pt x="4852" y="3395"/>
                    <a:pt x="4869" y="3411"/>
                    <a:pt x="4901" y="3427"/>
                  </a:cubicBezTo>
                  <a:lnTo>
                    <a:pt x="4934" y="3460"/>
                  </a:lnTo>
                  <a:cubicBezTo>
                    <a:pt x="5032" y="3520"/>
                    <a:pt x="5158" y="3551"/>
                    <a:pt x="5282" y="3551"/>
                  </a:cubicBezTo>
                  <a:cubicBezTo>
                    <a:pt x="5535" y="3551"/>
                    <a:pt x="5781" y="3423"/>
                    <a:pt x="5770" y="3149"/>
                  </a:cubicBezTo>
                  <a:cubicBezTo>
                    <a:pt x="5784" y="2946"/>
                    <a:pt x="5622" y="2861"/>
                    <a:pt x="5442" y="2861"/>
                  </a:cubicBezTo>
                  <a:cubicBezTo>
                    <a:pt x="5185" y="2861"/>
                    <a:pt x="4891" y="3036"/>
                    <a:pt x="5016" y="3296"/>
                  </a:cubicBezTo>
                  <a:cubicBezTo>
                    <a:pt x="5024" y="3319"/>
                    <a:pt x="5021" y="3342"/>
                    <a:pt x="4994" y="3342"/>
                  </a:cubicBezTo>
                  <a:cubicBezTo>
                    <a:pt x="4964" y="3342"/>
                    <a:pt x="4901" y="3311"/>
                    <a:pt x="4787" y="3214"/>
                  </a:cubicBezTo>
                  <a:cubicBezTo>
                    <a:pt x="4688" y="3100"/>
                    <a:pt x="4623" y="2952"/>
                    <a:pt x="4623" y="2804"/>
                  </a:cubicBezTo>
                  <a:cubicBezTo>
                    <a:pt x="4623" y="2624"/>
                    <a:pt x="4688" y="2460"/>
                    <a:pt x="4787" y="2313"/>
                  </a:cubicBezTo>
                  <a:cubicBezTo>
                    <a:pt x="4919" y="2080"/>
                    <a:pt x="5187" y="1957"/>
                    <a:pt x="5474" y="1957"/>
                  </a:cubicBezTo>
                  <a:cubicBezTo>
                    <a:pt x="5794" y="1957"/>
                    <a:pt x="6137" y="2108"/>
                    <a:pt x="6344" y="2427"/>
                  </a:cubicBezTo>
                  <a:lnTo>
                    <a:pt x="6360" y="2444"/>
                  </a:lnTo>
                  <a:cubicBezTo>
                    <a:pt x="6573" y="2854"/>
                    <a:pt x="6557" y="3362"/>
                    <a:pt x="6328" y="3755"/>
                  </a:cubicBezTo>
                  <a:cubicBezTo>
                    <a:pt x="6048" y="4259"/>
                    <a:pt x="5409" y="4609"/>
                    <a:pt x="4574" y="4609"/>
                  </a:cubicBezTo>
                  <a:cubicBezTo>
                    <a:pt x="4185" y="4609"/>
                    <a:pt x="3753" y="4533"/>
                    <a:pt x="3295" y="4362"/>
                  </a:cubicBezTo>
                  <a:cubicBezTo>
                    <a:pt x="3262" y="4345"/>
                    <a:pt x="3033" y="4263"/>
                    <a:pt x="2869" y="4198"/>
                  </a:cubicBezTo>
                  <a:cubicBezTo>
                    <a:pt x="2459" y="3985"/>
                    <a:pt x="2017" y="3837"/>
                    <a:pt x="1558" y="3755"/>
                  </a:cubicBezTo>
                  <a:cubicBezTo>
                    <a:pt x="1738" y="3722"/>
                    <a:pt x="1935" y="3706"/>
                    <a:pt x="2148" y="3657"/>
                  </a:cubicBezTo>
                  <a:cubicBezTo>
                    <a:pt x="3885" y="3313"/>
                    <a:pt x="4147" y="838"/>
                    <a:pt x="2689" y="182"/>
                  </a:cubicBezTo>
                  <a:cubicBezTo>
                    <a:pt x="2411" y="55"/>
                    <a:pt x="2159" y="1"/>
                    <a:pt x="19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1" name="Google Shape;2971;p2"/>
            <p:cNvSpPr/>
            <p:nvPr/>
          </p:nvSpPr>
          <p:spPr>
            <a:xfrm>
              <a:off x="1849800" y="4517100"/>
              <a:ext cx="116400" cy="82400"/>
            </a:xfrm>
            <a:custGeom>
              <a:avLst/>
              <a:gdLst/>
              <a:ahLst/>
              <a:cxnLst/>
              <a:rect l="l" t="t" r="r" b="b"/>
              <a:pathLst>
                <a:path w="4656" h="3296" extrusionOk="0">
                  <a:moveTo>
                    <a:pt x="3803" y="1"/>
                  </a:moveTo>
                  <a:cubicBezTo>
                    <a:pt x="3901" y="787"/>
                    <a:pt x="3541" y="1574"/>
                    <a:pt x="2901" y="2049"/>
                  </a:cubicBezTo>
                  <a:cubicBezTo>
                    <a:pt x="2499" y="2357"/>
                    <a:pt x="2009" y="2456"/>
                    <a:pt x="1547" y="2456"/>
                  </a:cubicBezTo>
                  <a:cubicBezTo>
                    <a:pt x="729" y="2456"/>
                    <a:pt x="0" y="2148"/>
                    <a:pt x="0" y="2148"/>
                  </a:cubicBezTo>
                  <a:lnTo>
                    <a:pt x="0" y="2148"/>
                  </a:lnTo>
                  <a:cubicBezTo>
                    <a:pt x="1344" y="2869"/>
                    <a:pt x="1836" y="2623"/>
                    <a:pt x="2213" y="3033"/>
                  </a:cubicBezTo>
                  <a:cubicBezTo>
                    <a:pt x="2386" y="3221"/>
                    <a:pt x="2559" y="3278"/>
                    <a:pt x="2717" y="3278"/>
                  </a:cubicBezTo>
                  <a:cubicBezTo>
                    <a:pt x="2902" y="3278"/>
                    <a:pt x="3065" y="3200"/>
                    <a:pt x="3180" y="3164"/>
                  </a:cubicBezTo>
                  <a:cubicBezTo>
                    <a:pt x="3203" y="3157"/>
                    <a:pt x="3228" y="3154"/>
                    <a:pt x="3252" y="3154"/>
                  </a:cubicBezTo>
                  <a:cubicBezTo>
                    <a:pt x="3346" y="3154"/>
                    <a:pt x="3439" y="3204"/>
                    <a:pt x="3491" y="3295"/>
                  </a:cubicBezTo>
                  <a:cubicBezTo>
                    <a:pt x="3524" y="3082"/>
                    <a:pt x="3475" y="2869"/>
                    <a:pt x="3360" y="2705"/>
                  </a:cubicBezTo>
                  <a:cubicBezTo>
                    <a:pt x="3180" y="2508"/>
                    <a:pt x="2787" y="2492"/>
                    <a:pt x="2721" y="2492"/>
                  </a:cubicBezTo>
                  <a:cubicBezTo>
                    <a:pt x="3262" y="2459"/>
                    <a:pt x="3786" y="2164"/>
                    <a:pt x="4098" y="1705"/>
                  </a:cubicBezTo>
                  <a:cubicBezTo>
                    <a:pt x="4655" y="919"/>
                    <a:pt x="3803" y="1"/>
                    <a:pt x="38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2" name="Google Shape;2972;p2"/>
            <p:cNvSpPr/>
            <p:nvPr/>
          </p:nvSpPr>
          <p:spPr>
            <a:xfrm>
              <a:off x="1701050" y="4331700"/>
              <a:ext cx="111475" cy="157150"/>
            </a:xfrm>
            <a:custGeom>
              <a:avLst/>
              <a:gdLst/>
              <a:ahLst/>
              <a:cxnLst/>
              <a:rect l="l" t="t" r="r" b="b"/>
              <a:pathLst>
                <a:path w="4459" h="6286" extrusionOk="0">
                  <a:moveTo>
                    <a:pt x="1811" y="0"/>
                  </a:moveTo>
                  <a:cubicBezTo>
                    <a:pt x="1385" y="0"/>
                    <a:pt x="976" y="149"/>
                    <a:pt x="705" y="450"/>
                  </a:cubicBezTo>
                  <a:cubicBezTo>
                    <a:pt x="0" y="1090"/>
                    <a:pt x="443" y="2139"/>
                    <a:pt x="1033" y="2335"/>
                  </a:cubicBezTo>
                  <a:cubicBezTo>
                    <a:pt x="1156" y="2401"/>
                    <a:pt x="1291" y="2434"/>
                    <a:pt x="1428" y="2434"/>
                  </a:cubicBezTo>
                  <a:cubicBezTo>
                    <a:pt x="1565" y="2434"/>
                    <a:pt x="1705" y="2401"/>
                    <a:pt x="1836" y="2335"/>
                  </a:cubicBezTo>
                  <a:lnTo>
                    <a:pt x="1869" y="2319"/>
                  </a:lnTo>
                  <a:lnTo>
                    <a:pt x="1901" y="2286"/>
                  </a:lnTo>
                  <a:lnTo>
                    <a:pt x="1951" y="2253"/>
                  </a:lnTo>
                  <a:lnTo>
                    <a:pt x="2016" y="2204"/>
                  </a:lnTo>
                  <a:cubicBezTo>
                    <a:pt x="2033" y="2188"/>
                    <a:pt x="2049" y="2171"/>
                    <a:pt x="2082" y="2155"/>
                  </a:cubicBezTo>
                  <a:cubicBezTo>
                    <a:pt x="2246" y="1975"/>
                    <a:pt x="2328" y="1729"/>
                    <a:pt x="2295" y="1499"/>
                  </a:cubicBezTo>
                  <a:cubicBezTo>
                    <a:pt x="2252" y="1155"/>
                    <a:pt x="2040" y="1009"/>
                    <a:pt x="1843" y="1009"/>
                  </a:cubicBezTo>
                  <a:cubicBezTo>
                    <a:pt x="1740" y="1009"/>
                    <a:pt x="1641" y="1049"/>
                    <a:pt x="1574" y="1122"/>
                  </a:cubicBezTo>
                  <a:cubicBezTo>
                    <a:pt x="1410" y="1286"/>
                    <a:pt x="1459" y="1565"/>
                    <a:pt x="1656" y="1680"/>
                  </a:cubicBezTo>
                  <a:cubicBezTo>
                    <a:pt x="1732" y="1714"/>
                    <a:pt x="1801" y="1723"/>
                    <a:pt x="1861" y="1723"/>
                  </a:cubicBezTo>
                  <a:cubicBezTo>
                    <a:pt x="1940" y="1723"/>
                    <a:pt x="2002" y="1707"/>
                    <a:pt x="2046" y="1707"/>
                  </a:cubicBezTo>
                  <a:cubicBezTo>
                    <a:pt x="2096" y="1707"/>
                    <a:pt x="2121" y="1729"/>
                    <a:pt x="2115" y="1827"/>
                  </a:cubicBezTo>
                  <a:cubicBezTo>
                    <a:pt x="2098" y="2024"/>
                    <a:pt x="1983" y="2188"/>
                    <a:pt x="1803" y="2286"/>
                  </a:cubicBezTo>
                  <a:cubicBezTo>
                    <a:pt x="1697" y="2339"/>
                    <a:pt x="1579" y="2364"/>
                    <a:pt x="1461" y="2364"/>
                  </a:cubicBezTo>
                  <a:cubicBezTo>
                    <a:pt x="1325" y="2364"/>
                    <a:pt x="1188" y="2331"/>
                    <a:pt x="1065" y="2270"/>
                  </a:cubicBezTo>
                  <a:cubicBezTo>
                    <a:pt x="525" y="2040"/>
                    <a:pt x="164" y="1106"/>
                    <a:pt x="803" y="549"/>
                  </a:cubicBezTo>
                  <a:cubicBezTo>
                    <a:pt x="1049" y="303"/>
                    <a:pt x="1393" y="155"/>
                    <a:pt x="1738" y="155"/>
                  </a:cubicBezTo>
                  <a:cubicBezTo>
                    <a:pt x="2492" y="204"/>
                    <a:pt x="3311" y="745"/>
                    <a:pt x="3442" y="2204"/>
                  </a:cubicBezTo>
                  <a:cubicBezTo>
                    <a:pt x="3491" y="2761"/>
                    <a:pt x="3442" y="3319"/>
                    <a:pt x="3295" y="3843"/>
                  </a:cubicBezTo>
                  <a:cubicBezTo>
                    <a:pt x="3164" y="4302"/>
                    <a:pt x="2950" y="4728"/>
                    <a:pt x="2688" y="5122"/>
                  </a:cubicBezTo>
                  <a:cubicBezTo>
                    <a:pt x="2278" y="5614"/>
                    <a:pt x="1770" y="6007"/>
                    <a:pt x="1197" y="6286"/>
                  </a:cubicBezTo>
                  <a:cubicBezTo>
                    <a:pt x="1819" y="6023"/>
                    <a:pt x="2377" y="5630"/>
                    <a:pt x="2803" y="5122"/>
                  </a:cubicBezTo>
                  <a:cubicBezTo>
                    <a:pt x="3557" y="4269"/>
                    <a:pt x="4458" y="2253"/>
                    <a:pt x="3180" y="614"/>
                  </a:cubicBezTo>
                  <a:cubicBezTo>
                    <a:pt x="2834" y="207"/>
                    <a:pt x="2311" y="0"/>
                    <a:pt x="181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3" name="Google Shape;2973;p2"/>
            <p:cNvSpPr/>
            <p:nvPr/>
          </p:nvSpPr>
          <p:spPr>
            <a:xfrm>
              <a:off x="1299450" y="4969575"/>
              <a:ext cx="226625" cy="157775"/>
            </a:xfrm>
            <a:custGeom>
              <a:avLst/>
              <a:gdLst/>
              <a:ahLst/>
              <a:cxnLst/>
              <a:rect l="l" t="t" r="r" b="b"/>
              <a:pathLst>
                <a:path w="9065" h="6311" extrusionOk="0">
                  <a:moveTo>
                    <a:pt x="2012" y="1"/>
                  </a:moveTo>
                  <a:cubicBezTo>
                    <a:pt x="1092" y="1"/>
                    <a:pt x="66" y="653"/>
                    <a:pt x="33" y="1850"/>
                  </a:cubicBezTo>
                  <a:cubicBezTo>
                    <a:pt x="1" y="2718"/>
                    <a:pt x="459" y="3522"/>
                    <a:pt x="1230" y="3931"/>
                  </a:cubicBezTo>
                  <a:cubicBezTo>
                    <a:pt x="1732" y="4182"/>
                    <a:pt x="2300" y="4287"/>
                    <a:pt x="2880" y="4287"/>
                  </a:cubicBezTo>
                  <a:cubicBezTo>
                    <a:pt x="3210" y="4287"/>
                    <a:pt x="3542" y="4253"/>
                    <a:pt x="3869" y="4194"/>
                  </a:cubicBezTo>
                  <a:cubicBezTo>
                    <a:pt x="4754" y="3948"/>
                    <a:pt x="5557" y="3620"/>
                    <a:pt x="6377" y="3423"/>
                  </a:cubicBezTo>
                  <a:cubicBezTo>
                    <a:pt x="6583" y="3370"/>
                    <a:pt x="6792" y="3343"/>
                    <a:pt x="6996" y="3343"/>
                  </a:cubicBezTo>
                  <a:cubicBezTo>
                    <a:pt x="7607" y="3343"/>
                    <a:pt x="8180" y="3580"/>
                    <a:pt x="8524" y="4046"/>
                  </a:cubicBezTo>
                  <a:cubicBezTo>
                    <a:pt x="8950" y="4636"/>
                    <a:pt x="8999" y="5571"/>
                    <a:pt x="8458" y="5964"/>
                  </a:cubicBezTo>
                  <a:cubicBezTo>
                    <a:pt x="8251" y="6126"/>
                    <a:pt x="7995" y="6201"/>
                    <a:pt x="7745" y="6201"/>
                  </a:cubicBezTo>
                  <a:cubicBezTo>
                    <a:pt x="7363" y="6201"/>
                    <a:pt x="6994" y="6025"/>
                    <a:pt x="6836" y="5718"/>
                  </a:cubicBezTo>
                  <a:cubicBezTo>
                    <a:pt x="6524" y="5226"/>
                    <a:pt x="6770" y="4571"/>
                    <a:pt x="7229" y="4440"/>
                  </a:cubicBezTo>
                  <a:cubicBezTo>
                    <a:pt x="7321" y="4403"/>
                    <a:pt x="7416" y="4385"/>
                    <a:pt x="7511" y="4385"/>
                  </a:cubicBezTo>
                  <a:cubicBezTo>
                    <a:pt x="7754" y="4385"/>
                    <a:pt x="7989" y="4501"/>
                    <a:pt x="8131" y="4702"/>
                  </a:cubicBezTo>
                  <a:cubicBezTo>
                    <a:pt x="8229" y="4882"/>
                    <a:pt x="8245" y="5095"/>
                    <a:pt x="8163" y="5275"/>
                  </a:cubicBezTo>
                  <a:cubicBezTo>
                    <a:pt x="8151" y="5314"/>
                    <a:pt x="8097" y="5394"/>
                    <a:pt x="8051" y="5394"/>
                  </a:cubicBezTo>
                  <a:cubicBezTo>
                    <a:pt x="8038" y="5394"/>
                    <a:pt x="8026" y="5388"/>
                    <a:pt x="8016" y="5374"/>
                  </a:cubicBezTo>
                  <a:cubicBezTo>
                    <a:pt x="7967" y="5325"/>
                    <a:pt x="8016" y="4964"/>
                    <a:pt x="7639" y="4915"/>
                  </a:cubicBezTo>
                  <a:cubicBezTo>
                    <a:pt x="7625" y="4913"/>
                    <a:pt x="7611" y="4912"/>
                    <a:pt x="7598" y="4912"/>
                  </a:cubicBezTo>
                  <a:cubicBezTo>
                    <a:pt x="7269" y="4912"/>
                    <a:pt x="7161" y="5478"/>
                    <a:pt x="7508" y="5620"/>
                  </a:cubicBezTo>
                  <a:cubicBezTo>
                    <a:pt x="7577" y="5652"/>
                    <a:pt x="7650" y="5668"/>
                    <a:pt x="7722" y="5668"/>
                  </a:cubicBezTo>
                  <a:cubicBezTo>
                    <a:pt x="7942" y="5668"/>
                    <a:pt x="8155" y="5526"/>
                    <a:pt x="8229" y="5292"/>
                  </a:cubicBezTo>
                  <a:cubicBezTo>
                    <a:pt x="8229" y="5292"/>
                    <a:pt x="8229" y="5275"/>
                    <a:pt x="8229" y="5275"/>
                  </a:cubicBezTo>
                  <a:cubicBezTo>
                    <a:pt x="8229" y="5259"/>
                    <a:pt x="8229" y="5243"/>
                    <a:pt x="8229" y="5226"/>
                  </a:cubicBezTo>
                  <a:lnTo>
                    <a:pt x="8229" y="5210"/>
                  </a:lnTo>
                  <a:cubicBezTo>
                    <a:pt x="8262" y="5095"/>
                    <a:pt x="8262" y="4964"/>
                    <a:pt x="8213" y="4833"/>
                  </a:cubicBezTo>
                  <a:cubicBezTo>
                    <a:pt x="8099" y="4531"/>
                    <a:pt x="7802" y="4335"/>
                    <a:pt x="7484" y="4335"/>
                  </a:cubicBezTo>
                  <a:cubicBezTo>
                    <a:pt x="7389" y="4335"/>
                    <a:pt x="7291" y="4352"/>
                    <a:pt x="7196" y="4390"/>
                  </a:cubicBezTo>
                  <a:cubicBezTo>
                    <a:pt x="6705" y="4521"/>
                    <a:pt x="6426" y="5210"/>
                    <a:pt x="6754" y="5767"/>
                  </a:cubicBezTo>
                  <a:cubicBezTo>
                    <a:pt x="6925" y="6110"/>
                    <a:pt x="7333" y="6310"/>
                    <a:pt x="7755" y="6310"/>
                  </a:cubicBezTo>
                  <a:cubicBezTo>
                    <a:pt x="8018" y="6310"/>
                    <a:pt x="8287" y="6232"/>
                    <a:pt x="8508" y="6062"/>
                  </a:cubicBezTo>
                  <a:cubicBezTo>
                    <a:pt x="8950" y="5734"/>
                    <a:pt x="9065" y="5128"/>
                    <a:pt x="8917" y="4571"/>
                  </a:cubicBezTo>
                  <a:cubicBezTo>
                    <a:pt x="8835" y="4046"/>
                    <a:pt x="8475" y="3161"/>
                    <a:pt x="7213" y="2882"/>
                  </a:cubicBezTo>
                  <a:cubicBezTo>
                    <a:pt x="7066" y="2850"/>
                    <a:pt x="6916" y="2835"/>
                    <a:pt x="6765" y="2835"/>
                  </a:cubicBezTo>
                  <a:cubicBezTo>
                    <a:pt x="5425" y="2835"/>
                    <a:pt x="3894" y="3973"/>
                    <a:pt x="2311" y="3973"/>
                  </a:cubicBezTo>
                  <a:cubicBezTo>
                    <a:pt x="2088" y="3973"/>
                    <a:pt x="1864" y="3950"/>
                    <a:pt x="1640" y="3899"/>
                  </a:cubicBezTo>
                  <a:cubicBezTo>
                    <a:pt x="1558" y="3866"/>
                    <a:pt x="1459" y="3849"/>
                    <a:pt x="1377" y="3817"/>
                  </a:cubicBezTo>
                  <a:lnTo>
                    <a:pt x="1312" y="3784"/>
                  </a:lnTo>
                  <a:cubicBezTo>
                    <a:pt x="591" y="3407"/>
                    <a:pt x="164" y="2669"/>
                    <a:pt x="181" y="1850"/>
                  </a:cubicBezTo>
                  <a:cubicBezTo>
                    <a:pt x="203" y="732"/>
                    <a:pt x="1167" y="107"/>
                    <a:pt x="2033" y="107"/>
                  </a:cubicBezTo>
                  <a:cubicBezTo>
                    <a:pt x="2449" y="107"/>
                    <a:pt x="2843" y="251"/>
                    <a:pt x="3098" y="555"/>
                  </a:cubicBezTo>
                  <a:cubicBezTo>
                    <a:pt x="3557" y="1014"/>
                    <a:pt x="3525" y="1768"/>
                    <a:pt x="3017" y="2178"/>
                  </a:cubicBezTo>
                  <a:cubicBezTo>
                    <a:pt x="2951" y="2227"/>
                    <a:pt x="2853" y="2276"/>
                    <a:pt x="2771" y="2292"/>
                  </a:cubicBezTo>
                  <a:cubicBezTo>
                    <a:pt x="2700" y="2311"/>
                    <a:pt x="2629" y="2320"/>
                    <a:pt x="2558" y="2320"/>
                  </a:cubicBezTo>
                  <a:cubicBezTo>
                    <a:pt x="2380" y="2320"/>
                    <a:pt x="2206" y="2262"/>
                    <a:pt x="2066" y="2145"/>
                  </a:cubicBezTo>
                  <a:cubicBezTo>
                    <a:pt x="1935" y="2063"/>
                    <a:pt x="1886" y="1915"/>
                    <a:pt x="1918" y="1768"/>
                  </a:cubicBezTo>
                  <a:lnTo>
                    <a:pt x="1918" y="1768"/>
                  </a:lnTo>
                  <a:cubicBezTo>
                    <a:pt x="1991" y="1851"/>
                    <a:pt x="2090" y="1894"/>
                    <a:pt x="2190" y="1894"/>
                  </a:cubicBezTo>
                  <a:cubicBezTo>
                    <a:pt x="2248" y="1894"/>
                    <a:pt x="2307" y="1880"/>
                    <a:pt x="2361" y="1850"/>
                  </a:cubicBezTo>
                  <a:cubicBezTo>
                    <a:pt x="2607" y="1719"/>
                    <a:pt x="2525" y="1309"/>
                    <a:pt x="2213" y="1227"/>
                  </a:cubicBezTo>
                  <a:cubicBezTo>
                    <a:pt x="2182" y="1217"/>
                    <a:pt x="2150" y="1213"/>
                    <a:pt x="2119" y="1213"/>
                  </a:cubicBezTo>
                  <a:cubicBezTo>
                    <a:pt x="1781" y="1213"/>
                    <a:pt x="1511" y="1756"/>
                    <a:pt x="1902" y="2161"/>
                  </a:cubicBezTo>
                  <a:cubicBezTo>
                    <a:pt x="2063" y="2322"/>
                    <a:pt x="2270" y="2399"/>
                    <a:pt x="2481" y="2399"/>
                  </a:cubicBezTo>
                  <a:cubicBezTo>
                    <a:pt x="2551" y="2399"/>
                    <a:pt x="2620" y="2390"/>
                    <a:pt x="2689" y="2374"/>
                  </a:cubicBezTo>
                  <a:cubicBezTo>
                    <a:pt x="2721" y="2358"/>
                    <a:pt x="2754" y="2358"/>
                    <a:pt x="2787" y="2341"/>
                  </a:cubicBezTo>
                  <a:lnTo>
                    <a:pt x="2869" y="2325"/>
                  </a:lnTo>
                  <a:lnTo>
                    <a:pt x="2902" y="2309"/>
                  </a:lnTo>
                  <a:cubicBezTo>
                    <a:pt x="3049" y="2243"/>
                    <a:pt x="3180" y="2145"/>
                    <a:pt x="3262" y="1997"/>
                  </a:cubicBezTo>
                  <a:cubicBezTo>
                    <a:pt x="3590" y="1538"/>
                    <a:pt x="3541" y="915"/>
                    <a:pt x="3164" y="489"/>
                  </a:cubicBezTo>
                  <a:cubicBezTo>
                    <a:pt x="2893" y="159"/>
                    <a:pt x="2466" y="1"/>
                    <a:pt x="201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4" name="Google Shape;2974;p2"/>
            <p:cNvSpPr/>
            <p:nvPr/>
          </p:nvSpPr>
          <p:spPr>
            <a:xfrm>
              <a:off x="1337975" y="5059175"/>
              <a:ext cx="161475" cy="92700"/>
            </a:xfrm>
            <a:custGeom>
              <a:avLst/>
              <a:gdLst/>
              <a:ahLst/>
              <a:cxnLst/>
              <a:rect l="l" t="t" r="r" b="b"/>
              <a:pathLst>
                <a:path w="6459" h="3708" extrusionOk="0">
                  <a:moveTo>
                    <a:pt x="5511" y="0"/>
                  </a:moveTo>
                  <a:cubicBezTo>
                    <a:pt x="5261" y="0"/>
                    <a:pt x="4964" y="44"/>
                    <a:pt x="4623" y="167"/>
                  </a:cubicBezTo>
                  <a:cubicBezTo>
                    <a:pt x="3779" y="468"/>
                    <a:pt x="2592" y="1029"/>
                    <a:pt x="1426" y="1029"/>
                  </a:cubicBezTo>
                  <a:cubicBezTo>
                    <a:pt x="938" y="1029"/>
                    <a:pt x="454" y="931"/>
                    <a:pt x="0" y="675"/>
                  </a:cubicBezTo>
                  <a:lnTo>
                    <a:pt x="0" y="675"/>
                  </a:lnTo>
                  <a:cubicBezTo>
                    <a:pt x="0" y="675"/>
                    <a:pt x="555" y="1335"/>
                    <a:pt x="1321" y="1335"/>
                  </a:cubicBezTo>
                  <a:cubicBezTo>
                    <a:pt x="1356" y="1335"/>
                    <a:pt x="1391" y="1334"/>
                    <a:pt x="1426" y="1331"/>
                  </a:cubicBezTo>
                  <a:cubicBezTo>
                    <a:pt x="1938" y="1295"/>
                    <a:pt x="2165" y="1164"/>
                    <a:pt x="2301" y="1164"/>
                  </a:cubicBezTo>
                  <a:cubicBezTo>
                    <a:pt x="2352" y="1164"/>
                    <a:pt x="2390" y="1183"/>
                    <a:pt x="2426" y="1233"/>
                  </a:cubicBezTo>
                  <a:cubicBezTo>
                    <a:pt x="2487" y="1317"/>
                    <a:pt x="2395" y="1366"/>
                    <a:pt x="2257" y="1366"/>
                  </a:cubicBezTo>
                  <a:cubicBezTo>
                    <a:pt x="2209" y="1366"/>
                    <a:pt x="2154" y="1360"/>
                    <a:pt x="2098" y="1347"/>
                  </a:cubicBezTo>
                  <a:cubicBezTo>
                    <a:pt x="2053" y="1332"/>
                    <a:pt x="2006" y="1325"/>
                    <a:pt x="1959" y="1325"/>
                  </a:cubicBezTo>
                  <a:cubicBezTo>
                    <a:pt x="1854" y="1325"/>
                    <a:pt x="1751" y="1361"/>
                    <a:pt x="1672" y="1429"/>
                  </a:cubicBezTo>
                  <a:cubicBezTo>
                    <a:pt x="1495" y="1575"/>
                    <a:pt x="1715" y="2102"/>
                    <a:pt x="1345" y="2102"/>
                  </a:cubicBezTo>
                  <a:cubicBezTo>
                    <a:pt x="1340" y="2102"/>
                    <a:pt x="1334" y="2102"/>
                    <a:pt x="1328" y="2101"/>
                  </a:cubicBezTo>
                  <a:lnTo>
                    <a:pt x="1328" y="2101"/>
                  </a:lnTo>
                  <a:cubicBezTo>
                    <a:pt x="1328" y="2101"/>
                    <a:pt x="1614" y="2461"/>
                    <a:pt x="2040" y="2461"/>
                  </a:cubicBezTo>
                  <a:cubicBezTo>
                    <a:pt x="2182" y="2461"/>
                    <a:pt x="2340" y="2421"/>
                    <a:pt x="2508" y="2314"/>
                  </a:cubicBezTo>
                  <a:cubicBezTo>
                    <a:pt x="3180" y="1872"/>
                    <a:pt x="2803" y="1380"/>
                    <a:pt x="3066" y="1249"/>
                  </a:cubicBezTo>
                  <a:cubicBezTo>
                    <a:pt x="3109" y="1226"/>
                    <a:pt x="3151" y="1216"/>
                    <a:pt x="3190" y="1216"/>
                  </a:cubicBezTo>
                  <a:cubicBezTo>
                    <a:pt x="3373" y="1216"/>
                    <a:pt x="3484" y="1445"/>
                    <a:pt x="3295" y="1675"/>
                  </a:cubicBezTo>
                  <a:cubicBezTo>
                    <a:pt x="3066" y="1937"/>
                    <a:pt x="2213" y="2888"/>
                    <a:pt x="3557" y="3708"/>
                  </a:cubicBezTo>
                  <a:cubicBezTo>
                    <a:pt x="3557" y="3708"/>
                    <a:pt x="3361" y="3249"/>
                    <a:pt x="3721" y="3085"/>
                  </a:cubicBezTo>
                  <a:cubicBezTo>
                    <a:pt x="4082" y="2937"/>
                    <a:pt x="4803" y="2708"/>
                    <a:pt x="4705" y="2216"/>
                  </a:cubicBezTo>
                  <a:cubicBezTo>
                    <a:pt x="4606" y="1708"/>
                    <a:pt x="4229" y="954"/>
                    <a:pt x="4836" y="511"/>
                  </a:cubicBezTo>
                  <a:cubicBezTo>
                    <a:pt x="5188" y="247"/>
                    <a:pt x="5499" y="147"/>
                    <a:pt x="5811" y="147"/>
                  </a:cubicBezTo>
                  <a:cubicBezTo>
                    <a:pt x="6022" y="147"/>
                    <a:pt x="6234" y="193"/>
                    <a:pt x="6459" y="265"/>
                  </a:cubicBezTo>
                  <a:cubicBezTo>
                    <a:pt x="6459" y="265"/>
                    <a:pt x="6127" y="0"/>
                    <a:pt x="551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5" name="Google Shape;2975;p2"/>
            <p:cNvSpPr/>
            <p:nvPr/>
          </p:nvSpPr>
          <p:spPr>
            <a:xfrm>
              <a:off x="1367875" y="4967250"/>
              <a:ext cx="90175" cy="63325"/>
            </a:xfrm>
            <a:custGeom>
              <a:avLst/>
              <a:gdLst/>
              <a:ahLst/>
              <a:cxnLst/>
              <a:rect l="l" t="t" r="r" b="b"/>
              <a:pathLst>
                <a:path w="3607" h="2533" extrusionOk="0">
                  <a:moveTo>
                    <a:pt x="1087" y="0"/>
                  </a:moveTo>
                  <a:cubicBezTo>
                    <a:pt x="497" y="0"/>
                    <a:pt x="1" y="123"/>
                    <a:pt x="1" y="123"/>
                  </a:cubicBezTo>
                  <a:cubicBezTo>
                    <a:pt x="1" y="123"/>
                    <a:pt x="952" y="205"/>
                    <a:pt x="1197" y="549"/>
                  </a:cubicBezTo>
                  <a:cubicBezTo>
                    <a:pt x="1361" y="746"/>
                    <a:pt x="1427" y="1025"/>
                    <a:pt x="1345" y="1271"/>
                  </a:cubicBezTo>
                  <a:cubicBezTo>
                    <a:pt x="1296" y="1500"/>
                    <a:pt x="1181" y="2156"/>
                    <a:pt x="2214" y="2156"/>
                  </a:cubicBezTo>
                  <a:cubicBezTo>
                    <a:pt x="3246" y="2172"/>
                    <a:pt x="3082" y="2533"/>
                    <a:pt x="3082" y="2533"/>
                  </a:cubicBezTo>
                  <a:cubicBezTo>
                    <a:pt x="3082" y="2533"/>
                    <a:pt x="3607" y="1762"/>
                    <a:pt x="2738" y="615"/>
                  </a:cubicBezTo>
                  <a:cubicBezTo>
                    <a:pt x="2361" y="123"/>
                    <a:pt x="1677" y="0"/>
                    <a:pt x="108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6" name="Google Shape;2976;p2"/>
            <p:cNvSpPr/>
            <p:nvPr/>
          </p:nvSpPr>
          <p:spPr>
            <a:xfrm>
              <a:off x="1332225" y="4900650"/>
              <a:ext cx="56575" cy="66825"/>
            </a:xfrm>
            <a:custGeom>
              <a:avLst/>
              <a:gdLst/>
              <a:ahLst/>
              <a:cxnLst/>
              <a:rect l="l" t="t" r="r" b="b"/>
              <a:pathLst>
                <a:path w="2263" h="2673" extrusionOk="0">
                  <a:moveTo>
                    <a:pt x="1132" y="1"/>
                  </a:moveTo>
                  <a:lnTo>
                    <a:pt x="1132" y="1"/>
                  </a:lnTo>
                  <a:cubicBezTo>
                    <a:pt x="837" y="165"/>
                    <a:pt x="738" y="689"/>
                    <a:pt x="804" y="1427"/>
                  </a:cubicBezTo>
                  <a:cubicBezTo>
                    <a:pt x="870" y="2164"/>
                    <a:pt x="1" y="2623"/>
                    <a:pt x="1" y="2623"/>
                  </a:cubicBezTo>
                  <a:cubicBezTo>
                    <a:pt x="591" y="2410"/>
                    <a:pt x="1771" y="2673"/>
                    <a:pt x="2017" y="2017"/>
                  </a:cubicBezTo>
                  <a:cubicBezTo>
                    <a:pt x="2263" y="1345"/>
                    <a:pt x="1640" y="919"/>
                    <a:pt x="1279" y="722"/>
                  </a:cubicBezTo>
                  <a:cubicBezTo>
                    <a:pt x="919" y="542"/>
                    <a:pt x="1132" y="1"/>
                    <a:pt x="11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7" name="Google Shape;2977;p2"/>
            <p:cNvSpPr/>
            <p:nvPr/>
          </p:nvSpPr>
          <p:spPr>
            <a:xfrm>
              <a:off x="1247825" y="4929750"/>
              <a:ext cx="79525" cy="107400"/>
            </a:xfrm>
            <a:custGeom>
              <a:avLst/>
              <a:gdLst/>
              <a:ahLst/>
              <a:cxnLst/>
              <a:rect l="l" t="t" r="r" b="b"/>
              <a:pathLst>
                <a:path w="3181" h="4296" extrusionOk="0">
                  <a:moveTo>
                    <a:pt x="2803" y="1"/>
                  </a:moveTo>
                  <a:lnTo>
                    <a:pt x="2803" y="1"/>
                  </a:lnTo>
                  <a:cubicBezTo>
                    <a:pt x="2725" y="78"/>
                    <a:pt x="2606" y="125"/>
                    <a:pt x="2487" y="125"/>
                  </a:cubicBezTo>
                  <a:cubicBezTo>
                    <a:pt x="2456" y="125"/>
                    <a:pt x="2424" y="122"/>
                    <a:pt x="2393" y="115"/>
                  </a:cubicBezTo>
                  <a:cubicBezTo>
                    <a:pt x="2343" y="109"/>
                    <a:pt x="2272" y="103"/>
                    <a:pt x="2190" y="103"/>
                  </a:cubicBezTo>
                  <a:cubicBezTo>
                    <a:pt x="1869" y="103"/>
                    <a:pt x="1373" y="194"/>
                    <a:pt x="1230" y="689"/>
                  </a:cubicBezTo>
                  <a:cubicBezTo>
                    <a:pt x="1049" y="1295"/>
                    <a:pt x="1197" y="1689"/>
                    <a:pt x="1410" y="1886"/>
                  </a:cubicBezTo>
                  <a:cubicBezTo>
                    <a:pt x="1623" y="2066"/>
                    <a:pt x="1623" y="2443"/>
                    <a:pt x="1475" y="2492"/>
                  </a:cubicBezTo>
                  <a:cubicBezTo>
                    <a:pt x="1437" y="2510"/>
                    <a:pt x="1398" y="2518"/>
                    <a:pt x="1361" y="2518"/>
                  </a:cubicBezTo>
                  <a:cubicBezTo>
                    <a:pt x="1195" y="2518"/>
                    <a:pt x="1067" y="2355"/>
                    <a:pt x="1148" y="2181"/>
                  </a:cubicBezTo>
                  <a:cubicBezTo>
                    <a:pt x="1220" y="1947"/>
                    <a:pt x="1047" y="1727"/>
                    <a:pt x="824" y="1727"/>
                  </a:cubicBezTo>
                  <a:cubicBezTo>
                    <a:pt x="796" y="1727"/>
                    <a:pt x="767" y="1731"/>
                    <a:pt x="738" y="1738"/>
                  </a:cubicBezTo>
                  <a:cubicBezTo>
                    <a:pt x="677" y="1746"/>
                    <a:pt x="623" y="1750"/>
                    <a:pt x="575" y="1750"/>
                  </a:cubicBezTo>
                  <a:cubicBezTo>
                    <a:pt x="413" y="1750"/>
                    <a:pt x="317" y="1704"/>
                    <a:pt x="279" y="1591"/>
                  </a:cubicBezTo>
                  <a:lnTo>
                    <a:pt x="279" y="1591"/>
                  </a:lnTo>
                  <a:cubicBezTo>
                    <a:pt x="279" y="1591"/>
                    <a:pt x="0" y="2492"/>
                    <a:pt x="689" y="2918"/>
                  </a:cubicBezTo>
                  <a:cubicBezTo>
                    <a:pt x="1377" y="3361"/>
                    <a:pt x="1738" y="4033"/>
                    <a:pt x="2131" y="4295"/>
                  </a:cubicBezTo>
                  <a:cubicBezTo>
                    <a:pt x="2131" y="4295"/>
                    <a:pt x="1525" y="3344"/>
                    <a:pt x="2082" y="2476"/>
                  </a:cubicBezTo>
                  <a:cubicBezTo>
                    <a:pt x="2639" y="1607"/>
                    <a:pt x="3180" y="1345"/>
                    <a:pt x="28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8" name="Google Shape;2978;p2"/>
            <p:cNvSpPr/>
            <p:nvPr/>
          </p:nvSpPr>
          <p:spPr>
            <a:xfrm>
              <a:off x="1142925" y="4771200"/>
              <a:ext cx="202850" cy="202425"/>
            </a:xfrm>
            <a:custGeom>
              <a:avLst/>
              <a:gdLst/>
              <a:ahLst/>
              <a:cxnLst/>
              <a:rect l="l" t="t" r="r" b="b"/>
              <a:pathLst>
                <a:path w="8114" h="8097" extrusionOk="0">
                  <a:moveTo>
                    <a:pt x="2354" y="1"/>
                  </a:moveTo>
                  <a:cubicBezTo>
                    <a:pt x="2263" y="1"/>
                    <a:pt x="2172" y="6"/>
                    <a:pt x="2082" y="16"/>
                  </a:cubicBezTo>
                  <a:cubicBezTo>
                    <a:pt x="754" y="179"/>
                    <a:pt x="0" y="1982"/>
                    <a:pt x="787" y="3228"/>
                  </a:cubicBezTo>
                  <a:cubicBezTo>
                    <a:pt x="1376" y="4185"/>
                    <a:pt x="2454" y="4468"/>
                    <a:pt x="3428" y="4468"/>
                  </a:cubicBezTo>
                  <a:cubicBezTo>
                    <a:pt x="3538" y="4468"/>
                    <a:pt x="3647" y="4464"/>
                    <a:pt x="3754" y="4458"/>
                  </a:cubicBezTo>
                  <a:cubicBezTo>
                    <a:pt x="3950" y="4458"/>
                    <a:pt x="4196" y="4441"/>
                    <a:pt x="4442" y="4408"/>
                  </a:cubicBezTo>
                  <a:cubicBezTo>
                    <a:pt x="4442" y="4408"/>
                    <a:pt x="4650" y="4374"/>
                    <a:pt x="4961" y="4374"/>
                  </a:cubicBezTo>
                  <a:cubicBezTo>
                    <a:pt x="5449" y="4374"/>
                    <a:pt x="6189" y="4459"/>
                    <a:pt x="6770" y="4900"/>
                  </a:cubicBezTo>
                  <a:cubicBezTo>
                    <a:pt x="7163" y="5228"/>
                    <a:pt x="7425" y="5703"/>
                    <a:pt x="7507" y="6211"/>
                  </a:cubicBezTo>
                  <a:cubicBezTo>
                    <a:pt x="7507" y="6211"/>
                    <a:pt x="7671" y="7408"/>
                    <a:pt x="7097" y="8064"/>
                  </a:cubicBezTo>
                  <a:lnTo>
                    <a:pt x="7065" y="8096"/>
                  </a:lnTo>
                  <a:cubicBezTo>
                    <a:pt x="7065" y="8096"/>
                    <a:pt x="8114" y="7572"/>
                    <a:pt x="7983" y="5966"/>
                  </a:cubicBezTo>
                  <a:cubicBezTo>
                    <a:pt x="7875" y="4659"/>
                    <a:pt x="6826" y="4005"/>
                    <a:pt x="5499" y="4005"/>
                  </a:cubicBezTo>
                  <a:cubicBezTo>
                    <a:pt x="5212" y="4005"/>
                    <a:pt x="4912" y="4036"/>
                    <a:pt x="4606" y="4097"/>
                  </a:cubicBezTo>
                  <a:cubicBezTo>
                    <a:pt x="4097" y="4191"/>
                    <a:pt x="3640" y="4241"/>
                    <a:pt x="3229" y="4241"/>
                  </a:cubicBezTo>
                  <a:cubicBezTo>
                    <a:pt x="2713" y="4241"/>
                    <a:pt x="2268" y="4163"/>
                    <a:pt x="1885" y="3999"/>
                  </a:cubicBezTo>
                  <a:cubicBezTo>
                    <a:pt x="1492" y="3802"/>
                    <a:pt x="1147" y="3507"/>
                    <a:pt x="918" y="3146"/>
                  </a:cubicBezTo>
                  <a:cubicBezTo>
                    <a:pt x="197" y="1982"/>
                    <a:pt x="885" y="294"/>
                    <a:pt x="2098" y="147"/>
                  </a:cubicBezTo>
                  <a:cubicBezTo>
                    <a:pt x="2199" y="132"/>
                    <a:pt x="2300" y="125"/>
                    <a:pt x="2401" y="125"/>
                  </a:cubicBezTo>
                  <a:cubicBezTo>
                    <a:pt x="2875" y="125"/>
                    <a:pt x="3333" y="287"/>
                    <a:pt x="3590" y="638"/>
                  </a:cubicBezTo>
                  <a:cubicBezTo>
                    <a:pt x="3885" y="1032"/>
                    <a:pt x="3934" y="1540"/>
                    <a:pt x="3721" y="1982"/>
                  </a:cubicBezTo>
                  <a:cubicBezTo>
                    <a:pt x="3573" y="2332"/>
                    <a:pt x="3238" y="2538"/>
                    <a:pt x="2879" y="2538"/>
                  </a:cubicBezTo>
                  <a:cubicBezTo>
                    <a:pt x="2800" y="2538"/>
                    <a:pt x="2719" y="2528"/>
                    <a:pt x="2639" y="2507"/>
                  </a:cubicBezTo>
                  <a:cubicBezTo>
                    <a:pt x="2196" y="2392"/>
                    <a:pt x="2016" y="1966"/>
                    <a:pt x="2360" y="1901"/>
                  </a:cubicBezTo>
                  <a:cubicBezTo>
                    <a:pt x="2770" y="1835"/>
                    <a:pt x="2852" y="1491"/>
                    <a:pt x="2705" y="1212"/>
                  </a:cubicBezTo>
                  <a:cubicBezTo>
                    <a:pt x="2644" y="1091"/>
                    <a:pt x="2508" y="1022"/>
                    <a:pt x="2363" y="1022"/>
                  </a:cubicBezTo>
                  <a:cubicBezTo>
                    <a:pt x="2155" y="1022"/>
                    <a:pt x="1927" y="1163"/>
                    <a:pt x="1869" y="1491"/>
                  </a:cubicBezTo>
                  <a:cubicBezTo>
                    <a:pt x="1819" y="1753"/>
                    <a:pt x="1885" y="2032"/>
                    <a:pt x="2082" y="2228"/>
                  </a:cubicBezTo>
                  <a:cubicBezTo>
                    <a:pt x="2250" y="2422"/>
                    <a:pt x="2587" y="2585"/>
                    <a:pt x="2932" y="2585"/>
                  </a:cubicBezTo>
                  <a:cubicBezTo>
                    <a:pt x="3260" y="2585"/>
                    <a:pt x="3595" y="2438"/>
                    <a:pt x="3803" y="2032"/>
                  </a:cubicBezTo>
                  <a:cubicBezTo>
                    <a:pt x="4032" y="1556"/>
                    <a:pt x="4000" y="999"/>
                    <a:pt x="3688" y="556"/>
                  </a:cubicBezTo>
                  <a:cubicBezTo>
                    <a:pt x="3395" y="166"/>
                    <a:pt x="2876" y="1"/>
                    <a:pt x="235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9" name="Google Shape;2979;p2"/>
            <p:cNvSpPr/>
            <p:nvPr/>
          </p:nvSpPr>
          <p:spPr>
            <a:xfrm>
              <a:off x="1175275" y="4887425"/>
              <a:ext cx="116825" cy="59550"/>
            </a:xfrm>
            <a:custGeom>
              <a:avLst/>
              <a:gdLst/>
              <a:ahLst/>
              <a:cxnLst/>
              <a:rect l="l" t="t" r="r" b="b"/>
              <a:pathLst>
                <a:path w="4673" h="2382" extrusionOk="0">
                  <a:moveTo>
                    <a:pt x="3576" y="1"/>
                  </a:moveTo>
                  <a:cubicBezTo>
                    <a:pt x="3281" y="1"/>
                    <a:pt x="2933" y="40"/>
                    <a:pt x="2542" y="153"/>
                  </a:cubicBezTo>
                  <a:cubicBezTo>
                    <a:pt x="1980" y="319"/>
                    <a:pt x="1504" y="380"/>
                    <a:pt x="1114" y="380"/>
                  </a:cubicBezTo>
                  <a:cubicBezTo>
                    <a:pt x="581" y="380"/>
                    <a:pt x="209" y="266"/>
                    <a:pt x="1" y="153"/>
                  </a:cubicBezTo>
                  <a:lnTo>
                    <a:pt x="1" y="153"/>
                  </a:lnTo>
                  <a:cubicBezTo>
                    <a:pt x="132" y="268"/>
                    <a:pt x="263" y="399"/>
                    <a:pt x="378" y="530"/>
                  </a:cubicBezTo>
                  <a:cubicBezTo>
                    <a:pt x="454" y="636"/>
                    <a:pt x="599" y="1399"/>
                    <a:pt x="1202" y="1399"/>
                  </a:cubicBezTo>
                  <a:cubicBezTo>
                    <a:pt x="1252" y="1399"/>
                    <a:pt x="1305" y="1393"/>
                    <a:pt x="1361" y="1382"/>
                  </a:cubicBezTo>
                  <a:cubicBezTo>
                    <a:pt x="2083" y="1218"/>
                    <a:pt x="1952" y="759"/>
                    <a:pt x="2427" y="612"/>
                  </a:cubicBezTo>
                  <a:cubicBezTo>
                    <a:pt x="2516" y="584"/>
                    <a:pt x="2591" y="573"/>
                    <a:pt x="2655" y="573"/>
                  </a:cubicBezTo>
                  <a:cubicBezTo>
                    <a:pt x="2931" y="573"/>
                    <a:pt x="2976" y="791"/>
                    <a:pt x="2869" y="858"/>
                  </a:cubicBezTo>
                  <a:cubicBezTo>
                    <a:pt x="2808" y="896"/>
                    <a:pt x="2751" y="909"/>
                    <a:pt x="2690" y="909"/>
                  </a:cubicBezTo>
                  <a:cubicBezTo>
                    <a:pt x="2621" y="909"/>
                    <a:pt x="2547" y="892"/>
                    <a:pt x="2460" y="874"/>
                  </a:cubicBezTo>
                  <a:cubicBezTo>
                    <a:pt x="2451" y="873"/>
                    <a:pt x="2441" y="873"/>
                    <a:pt x="2431" y="873"/>
                  </a:cubicBezTo>
                  <a:cubicBezTo>
                    <a:pt x="2234" y="873"/>
                    <a:pt x="1812" y="1027"/>
                    <a:pt x="1968" y="1448"/>
                  </a:cubicBezTo>
                  <a:cubicBezTo>
                    <a:pt x="2132" y="1874"/>
                    <a:pt x="2378" y="2234"/>
                    <a:pt x="2115" y="2382"/>
                  </a:cubicBezTo>
                  <a:cubicBezTo>
                    <a:pt x="2115" y="2382"/>
                    <a:pt x="3033" y="2382"/>
                    <a:pt x="3345" y="2120"/>
                  </a:cubicBezTo>
                  <a:cubicBezTo>
                    <a:pt x="3705" y="1857"/>
                    <a:pt x="3853" y="1399"/>
                    <a:pt x="3722" y="989"/>
                  </a:cubicBezTo>
                  <a:cubicBezTo>
                    <a:pt x="3623" y="494"/>
                    <a:pt x="3938" y="195"/>
                    <a:pt x="4425" y="195"/>
                  </a:cubicBezTo>
                  <a:cubicBezTo>
                    <a:pt x="4504" y="195"/>
                    <a:pt x="4586" y="202"/>
                    <a:pt x="4672" y="218"/>
                  </a:cubicBezTo>
                  <a:cubicBezTo>
                    <a:pt x="4672" y="218"/>
                    <a:pt x="4269" y="1"/>
                    <a:pt x="35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0" name="Google Shape;2980;p2"/>
            <p:cNvSpPr/>
            <p:nvPr/>
          </p:nvSpPr>
          <p:spPr>
            <a:xfrm>
              <a:off x="1204800" y="4777725"/>
              <a:ext cx="80750" cy="84125"/>
            </a:xfrm>
            <a:custGeom>
              <a:avLst/>
              <a:gdLst/>
              <a:ahLst/>
              <a:cxnLst/>
              <a:rect l="l" t="t" r="r" b="b"/>
              <a:pathLst>
                <a:path w="3230" h="3365" extrusionOk="0">
                  <a:moveTo>
                    <a:pt x="1262" y="0"/>
                  </a:moveTo>
                  <a:lnTo>
                    <a:pt x="1262" y="0"/>
                  </a:lnTo>
                  <a:cubicBezTo>
                    <a:pt x="1688" y="443"/>
                    <a:pt x="1836" y="1082"/>
                    <a:pt x="1639" y="1656"/>
                  </a:cubicBezTo>
                  <a:cubicBezTo>
                    <a:pt x="1410" y="2417"/>
                    <a:pt x="886" y="2617"/>
                    <a:pt x="436" y="2617"/>
                  </a:cubicBezTo>
                  <a:cubicBezTo>
                    <a:pt x="276" y="2617"/>
                    <a:pt x="125" y="2592"/>
                    <a:pt x="0" y="2557"/>
                  </a:cubicBezTo>
                  <a:lnTo>
                    <a:pt x="0" y="2557"/>
                  </a:lnTo>
                  <a:cubicBezTo>
                    <a:pt x="0" y="2557"/>
                    <a:pt x="244" y="3364"/>
                    <a:pt x="1009" y="3364"/>
                  </a:cubicBezTo>
                  <a:cubicBezTo>
                    <a:pt x="1038" y="3364"/>
                    <a:pt x="1068" y="3363"/>
                    <a:pt x="1098" y="3361"/>
                  </a:cubicBezTo>
                  <a:cubicBezTo>
                    <a:pt x="1951" y="3295"/>
                    <a:pt x="1902" y="2639"/>
                    <a:pt x="1885" y="2361"/>
                  </a:cubicBezTo>
                  <a:cubicBezTo>
                    <a:pt x="1885" y="2066"/>
                    <a:pt x="1869" y="1836"/>
                    <a:pt x="1967" y="1836"/>
                  </a:cubicBezTo>
                  <a:cubicBezTo>
                    <a:pt x="2082" y="1836"/>
                    <a:pt x="2115" y="1951"/>
                    <a:pt x="2049" y="2148"/>
                  </a:cubicBezTo>
                  <a:cubicBezTo>
                    <a:pt x="1983" y="2344"/>
                    <a:pt x="1836" y="2984"/>
                    <a:pt x="2934" y="3098"/>
                  </a:cubicBezTo>
                  <a:cubicBezTo>
                    <a:pt x="2787" y="3000"/>
                    <a:pt x="2770" y="2803"/>
                    <a:pt x="2869" y="2689"/>
                  </a:cubicBezTo>
                  <a:cubicBezTo>
                    <a:pt x="3016" y="2443"/>
                    <a:pt x="3229" y="1984"/>
                    <a:pt x="2508" y="1361"/>
                  </a:cubicBezTo>
                  <a:cubicBezTo>
                    <a:pt x="1770" y="738"/>
                    <a:pt x="1705" y="295"/>
                    <a:pt x="12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1" name="Google Shape;2981;p2"/>
            <p:cNvSpPr/>
            <p:nvPr/>
          </p:nvSpPr>
          <p:spPr>
            <a:xfrm>
              <a:off x="1122025" y="4658725"/>
              <a:ext cx="47950" cy="191550"/>
            </a:xfrm>
            <a:custGeom>
              <a:avLst/>
              <a:gdLst/>
              <a:ahLst/>
              <a:cxnLst/>
              <a:rect l="l" t="t" r="r" b="b"/>
              <a:pathLst>
                <a:path w="1918" h="7662" extrusionOk="0">
                  <a:moveTo>
                    <a:pt x="620" y="1"/>
                  </a:moveTo>
                  <a:cubicBezTo>
                    <a:pt x="553" y="1"/>
                    <a:pt x="483" y="17"/>
                    <a:pt x="410" y="56"/>
                  </a:cubicBezTo>
                  <a:cubicBezTo>
                    <a:pt x="0" y="286"/>
                    <a:pt x="328" y="843"/>
                    <a:pt x="590" y="1105"/>
                  </a:cubicBezTo>
                  <a:cubicBezTo>
                    <a:pt x="852" y="1367"/>
                    <a:pt x="869" y="2630"/>
                    <a:pt x="738" y="4006"/>
                  </a:cubicBezTo>
                  <a:cubicBezTo>
                    <a:pt x="607" y="5367"/>
                    <a:pt x="754" y="7137"/>
                    <a:pt x="1459" y="7662"/>
                  </a:cubicBezTo>
                  <a:cubicBezTo>
                    <a:pt x="1459" y="7662"/>
                    <a:pt x="803" y="7055"/>
                    <a:pt x="951" y="5170"/>
                  </a:cubicBezTo>
                  <a:cubicBezTo>
                    <a:pt x="1098" y="3302"/>
                    <a:pt x="1918" y="1499"/>
                    <a:pt x="1180" y="384"/>
                  </a:cubicBezTo>
                  <a:cubicBezTo>
                    <a:pt x="1180" y="384"/>
                    <a:pt x="944" y="1"/>
                    <a:pt x="6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2" name="Google Shape;2982;p2"/>
            <p:cNvSpPr/>
            <p:nvPr/>
          </p:nvSpPr>
          <p:spPr>
            <a:xfrm>
              <a:off x="1002350" y="4633500"/>
              <a:ext cx="213525" cy="254475"/>
            </a:xfrm>
            <a:custGeom>
              <a:avLst/>
              <a:gdLst/>
              <a:ahLst/>
              <a:cxnLst/>
              <a:rect l="l" t="t" r="r" b="b"/>
              <a:pathLst>
                <a:path w="8541" h="10179" extrusionOk="0">
                  <a:moveTo>
                    <a:pt x="2275" y="1"/>
                  </a:moveTo>
                  <a:cubicBezTo>
                    <a:pt x="1360" y="1"/>
                    <a:pt x="512" y="452"/>
                    <a:pt x="296" y="1180"/>
                  </a:cubicBezTo>
                  <a:cubicBezTo>
                    <a:pt x="1" y="1967"/>
                    <a:pt x="411" y="2671"/>
                    <a:pt x="820" y="2901"/>
                  </a:cubicBezTo>
                  <a:cubicBezTo>
                    <a:pt x="1044" y="3047"/>
                    <a:pt x="1302" y="3110"/>
                    <a:pt x="1555" y="3110"/>
                  </a:cubicBezTo>
                  <a:cubicBezTo>
                    <a:pt x="2098" y="3110"/>
                    <a:pt x="2616" y="2817"/>
                    <a:pt x="2705" y="2426"/>
                  </a:cubicBezTo>
                  <a:cubicBezTo>
                    <a:pt x="2849" y="2037"/>
                    <a:pt x="2551" y="1648"/>
                    <a:pt x="2165" y="1648"/>
                  </a:cubicBezTo>
                  <a:cubicBezTo>
                    <a:pt x="2112" y="1648"/>
                    <a:pt x="2056" y="1656"/>
                    <a:pt x="2001" y="1672"/>
                  </a:cubicBezTo>
                  <a:cubicBezTo>
                    <a:pt x="1673" y="1737"/>
                    <a:pt x="1476" y="2081"/>
                    <a:pt x="1607" y="2393"/>
                  </a:cubicBezTo>
                  <a:cubicBezTo>
                    <a:pt x="1695" y="2645"/>
                    <a:pt x="1978" y="2674"/>
                    <a:pt x="2103" y="2674"/>
                  </a:cubicBezTo>
                  <a:cubicBezTo>
                    <a:pt x="2141" y="2674"/>
                    <a:pt x="2164" y="2671"/>
                    <a:pt x="2164" y="2671"/>
                  </a:cubicBezTo>
                  <a:lnTo>
                    <a:pt x="2164" y="2671"/>
                  </a:lnTo>
                  <a:cubicBezTo>
                    <a:pt x="2100" y="2838"/>
                    <a:pt x="1888" y="2963"/>
                    <a:pt x="1630" y="2963"/>
                  </a:cubicBezTo>
                  <a:cubicBezTo>
                    <a:pt x="1432" y="2963"/>
                    <a:pt x="1207" y="2889"/>
                    <a:pt x="1001" y="2704"/>
                  </a:cubicBezTo>
                  <a:cubicBezTo>
                    <a:pt x="575" y="2327"/>
                    <a:pt x="476" y="1082"/>
                    <a:pt x="1197" y="508"/>
                  </a:cubicBezTo>
                  <a:cubicBezTo>
                    <a:pt x="1522" y="272"/>
                    <a:pt x="1912" y="142"/>
                    <a:pt x="2309" y="142"/>
                  </a:cubicBezTo>
                  <a:cubicBezTo>
                    <a:pt x="2354" y="142"/>
                    <a:pt x="2398" y="144"/>
                    <a:pt x="2443" y="147"/>
                  </a:cubicBezTo>
                  <a:cubicBezTo>
                    <a:pt x="2574" y="164"/>
                    <a:pt x="2705" y="180"/>
                    <a:pt x="2837" y="213"/>
                  </a:cubicBezTo>
                  <a:cubicBezTo>
                    <a:pt x="3935" y="475"/>
                    <a:pt x="4640" y="1639"/>
                    <a:pt x="4885" y="2868"/>
                  </a:cubicBezTo>
                  <a:cubicBezTo>
                    <a:pt x="5131" y="4098"/>
                    <a:pt x="4885" y="5376"/>
                    <a:pt x="4951" y="6491"/>
                  </a:cubicBezTo>
                  <a:cubicBezTo>
                    <a:pt x="4902" y="7507"/>
                    <a:pt x="5295" y="8490"/>
                    <a:pt x="6033" y="9195"/>
                  </a:cubicBezTo>
                  <a:cubicBezTo>
                    <a:pt x="6738" y="9802"/>
                    <a:pt x="7623" y="10146"/>
                    <a:pt x="8541" y="10179"/>
                  </a:cubicBezTo>
                  <a:cubicBezTo>
                    <a:pt x="7623" y="10113"/>
                    <a:pt x="6770" y="9752"/>
                    <a:pt x="6098" y="9130"/>
                  </a:cubicBezTo>
                  <a:cubicBezTo>
                    <a:pt x="5394" y="8441"/>
                    <a:pt x="5017" y="7474"/>
                    <a:pt x="5082" y="6491"/>
                  </a:cubicBezTo>
                  <a:cubicBezTo>
                    <a:pt x="5033" y="5376"/>
                    <a:pt x="5279" y="4147"/>
                    <a:pt x="5033" y="2835"/>
                  </a:cubicBezTo>
                  <a:cubicBezTo>
                    <a:pt x="4803" y="1590"/>
                    <a:pt x="4049" y="344"/>
                    <a:pt x="2869" y="65"/>
                  </a:cubicBezTo>
                  <a:cubicBezTo>
                    <a:pt x="2672" y="22"/>
                    <a:pt x="2472" y="1"/>
                    <a:pt x="227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3" name="Google Shape;2983;p2"/>
            <p:cNvSpPr/>
            <p:nvPr/>
          </p:nvSpPr>
          <p:spPr>
            <a:xfrm>
              <a:off x="1051950" y="4669200"/>
              <a:ext cx="62725" cy="52700"/>
            </a:xfrm>
            <a:custGeom>
              <a:avLst/>
              <a:gdLst/>
              <a:ahLst/>
              <a:cxnLst/>
              <a:rect l="l" t="t" r="r" b="b"/>
              <a:pathLst>
                <a:path w="2509" h="2108" extrusionOk="0">
                  <a:moveTo>
                    <a:pt x="1788" y="1"/>
                  </a:moveTo>
                  <a:cubicBezTo>
                    <a:pt x="1325" y="1"/>
                    <a:pt x="1020" y="401"/>
                    <a:pt x="934" y="1096"/>
                  </a:cubicBezTo>
                  <a:cubicBezTo>
                    <a:pt x="853" y="1747"/>
                    <a:pt x="267" y="1803"/>
                    <a:pt x="67" y="1803"/>
                  </a:cubicBezTo>
                  <a:cubicBezTo>
                    <a:pt x="25" y="1803"/>
                    <a:pt x="0" y="1801"/>
                    <a:pt x="0" y="1801"/>
                  </a:cubicBezTo>
                  <a:lnTo>
                    <a:pt x="0" y="1801"/>
                  </a:lnTo>
                  <a:cubicBezTo>
                    <a:pt x="121" y="1856"/>
                    <a:pt x="702" y="2108"/>
                    <a:pt x="1241" y="2108"/>
                  </a:cubicBezTo>
                  <a:cubicBezTo>
                    <a:pt x="1509" y="2108"/>
                    <a:pt x="1766" y="2046"/>
                    <a:pt x="1951" y="1866"/>
                  </a:cubicBezTo>
                  <a:cubicBezTo>
                    <a:pt x="2508" y="1309"/>
                    <a:pt x="2115" y="604"/>
                    <a:pt x="1967" y="375"/>
                  </a:cubicBezTo>
                  <a:cubicBezTo>
                    <a:pt x="1869" y="276"/>
                    <a:pt x="1902" y="96"/>
                    <a:pt x="2016" y="31"/>
                  </a:cubicBezTo>
                  <a:cubicBezTo>
                    <a:pt x="1937" y="11"/>
                    <a:pt x="1861" y="1"/>
                    <a:pt x="17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4" name="Google Shape;2984;p2"/>
            <p:cNvSpPr/>
            <p:nvPr/>
          </p:nvSpPr>
          <p:spPr>
            <a:xfrm>
              <a:off x="990475" y="4672825"/>
              <a:ext cx="120900" cy="136875"/>
            </a:xfrm>
            <a:custGeom>
              <a:avLst/>
              <a:gdLst/>
              <a:ahLst/>
              <a:cxnLst/>
              <a:rect l="l" t="t" r="r" b="b"/>
              <a:pathLst>
                <a:path w="4836" h="5475" extrusionOk="0">
                  <a:moveTo>
                    <a:pt x="476" y="0"/>
                  </a:moveTo>
                  <a:lnTo>
                    <a:pt x="476" y="0"/>
                  </a:lnTo>
                  <a:cubicBezTo>
                    <a:pt x="0" y="820"/>
                    <a:pt x="230" y="2148"/>
                    <a:pt x="869" y="3033"/>
                  </a:cubicBezTo>
                  <a:cubicBezTo>
                    <a:pt x="1352" y="3731"/>
                    <a:pt x="2129" y="3810"/>
                    <a:pt x="2455" y="3810"/>
                  </a:cubicBezTo>
                  <a:cubicBezTo>
                    <a:pt x="2550" y="3810"/>
                    <a:pt x="2607" y="3803"/>
                    <a:pt x="2607" y="3803"/>
                  </a:cubicBezTo>
                  <a:cubicBezTo>
                    <a:pt x="2328" y="3705"/>
                    <a:pt x="2279" y="3393"/>
                    <a:pt x="2476" y="3147"/>
                  </a:cubicBezTo>
                  <a:cubicBezTo>
                    <a:pt x="2623" y="2983"/>
                    <a:pt x="2607" y="2721"/>
                    <a:pt x="2410" y="2606"/>
                  </a:cubicBezTo>
                  <a:cubicBezTo>
                    <a:pt x="2295" y="2557"/>
                    <a:pt x="2017" y="2344"/>
                    <a:pt x="2246" y="2197"/>
                  </a:cubicBezTo>
                  <a:cubicBezTo>
                    <a:pt x="2272" y="2182"/>
                    <a:pt x="2301" y="2175"/>
                    <a:pt x="2331" y="2175"/>
                  </a:cubicBezTo>
                  <a:cubicBezTo>
                    <a:pt x="2570" y="2175"/>
                    <a:pt x="2913" y="2608"/>
                    <a:pt x="2869" y="3131"/>
                  </a:cubicBezTo>
                  <a:cubicBezTo>
                    <a:pt x="2820" y="3705"/>
                    <a:pt x="3082" y="3869"/>
                    <a:pt x="3475" y="4147"/>
                  </a:cubicBezTo>
                  <a:cubicBezTo>
                    <a:pt x="3869" y="4442"/>
                    <a:pt x="3639" y="4950"/>
                    <a:pt x="3639" y="4950"/>
                  </a:cubicBezTo>
                  <a:cubicBezTo>
                    <a:pt x="4361" y="4541"/>
                    <a:pt x="4197" y="3885"/>
                    <a:pt x="4115" y="3721"/>
                  </a:cubicBezTo>
                  <a:cubicBezTo>
                    <a:pt x="4016" y="3574"/>
                    <a:pt x="3836" y="3311"/>
                    <a:pt x="4066" y="3213"/>
                  </a:cubicBezTo>
                  <a:cubicBezTo>
                    <a:pt x="4079" y="3207"/>
                    <a:pt x="4092" y="3204"/>
                    <a:pt x="4104" y="3204"/>
                  </a:cubicBezTo>
                  <a:cubicBezTo>
                    <a:pt x="4304" y="3204"/>
                    <a:pt x="4376" y="3925"/>
                    <a:pt x="4361" y="4573"/>
                  </a:cubicBezTo>
                  <a:cubicBezTo>
                    <a:pt x="4344" y="4934"/>
                    <a:pt x="4524" y="5278"/>
                    <a:pt x="4836" y="5475"/>
                  </a:cubicBezTo>
                  <a:cubicBezTo>
                    <a:pt x="4688" y="5163"/>
                    <a:pt x="4623" y="4803"/>
                    <a:pt x="4639" y="4459"/>
                  </a:cubicBezTo>
                  <a:cubicBezTo>
                    <a:pt x="4639" y="3951"/>
                    <a:pt x="4738" y="3016"/>
                    <a:pt x="3820" y="2410"/>
                  </a:cubicBezTo>
                  <a:cubicBezTo>
                    <a:pt x="2918" y="1787"/>
                    <a:pt x="1820" y="2066"/>
                    <a:pt x="1017" y="1492"/>
                  </a:cubicBezTo>
                  <a:cubicBezTo>
                    <a:pt x="558" y="1148"/>
                    <a:pt x="345" y="558"/>
                    <a:pt x="4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5" name="Google Shape;2985;p2"/>
            <p:cNvSpPr/>
            <p:nvPr/>
          </p:nvSpPr>
          <p:spPr>
            <a:xfrm>
              <a:off x="950325" y="4634225"/>
              <a:ext cx="74600" cy="48800"/>
            </a:xfrm>
            <a:custGeom>
              <a:avLst/>
              <a:gdLst/>
              <a:ahLst/>
              <a:cxnLst/>
              <a:rect l="l" t="t" r="r" b="b"/>
              <a:pathLst>
                <a:path w="2984" h="1952" extrusionOk="0">
                  <a:moveTo>
                    <a:pt x="2063" y="0"/>
                  </a:moveTo>
                  <a:cubicBezTo>
                    <a:pt x="344" y="0"/>
                    <a:pt x="295" y="1096"/>
                    <a:pt x="295" y="1380"/>
                  </a:cubicBezTo>
                  <a:cubicBezTo>
                    <a:pt x="295" y="1561"/>
                    <a:pt x="180" y="1725"/>
                    <a:pt x="0" y="1790"/>
                  </a:cubicBezTo>
                  <a:cubicBezTo>
                    <a:pt x="271" y="1903"/>
                    <a:pt x="508" y="1951"/>
                    <a:pt x="716" y="1951"/>
                  </a:cubicBezTo>
                  <a:cubicBezTo>
                    <a:pt x="1476" y="1951"/>
                    <a:pt x="1843" y="1305"/>
                    <a:pt x="2049" y="790"/>
                  </a:cubicBezTo>
                  <a:cubicBezTo>
                    <a:pt x="2213" y="413"/>
                    <a:pt x="2557" y="135"/>
                    <a:pt x="2983" y="85"/>
                  </a:cubicBezTo>
                  <a:cubicBezTo>
                    <a:pt x="2633" y="26"/>
                    <a:pt x="2328" y="0"/>
                    <a:pt x="20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6" name="Google Shape;2986;p2"/>
            <p:cNvSpPr/>
            <p:nvPr/>
          </p:nvSpPr>
          <p:spPr>
            <a:xfrm>
              <a:off x="922050" y="4633575"/>
              <a:ext cx="36475" cy="28500"/>
            </a:xfrm>
            <a:custGeom>
              <a:avLst/>
              <a:gdLst/>
              <a:ahLst/>
              <a:cxnLst/>
              <a:rect l="l" t="t" r="r" b="b"/>
              <a:pathLst>
                <a:path w="1459" h="1140" extrusionOk="0">
                  <a:moveTo>
                    <a:pt x="476" y="0"/>
                  </a:moveTo>
                  <a:cubicBezTo>
                    <a:pt x="432" y="0"/>
                    <a:pt x="388" y="10"/>
                    <a:pt x="344" y="29"/>
                  </a:cubicBezTo>
                  <a:cubicBezTo>
                    <a:pt x="98" y="144"/>
                    <a:pt x="0" y="423"/>
                    <a:pt x="98" y="669"/>
                  </a:cubicBezTo>
                  <a:cubicBezTo>
                    <a:pt x="180" y="882"/>
                    <a:pt x="361" y="1029"/>
                    <a:pt x="574" y="1095"/>
                  </a:cubicBezTo>
                  <a:cubicBezTo>
                    <a:pt x="652" y="1125"/>
                    <a:pt x="735" y="1140"/>
                    <a:pt x="817" y="1140"/>
                  </a:cubicBezTo>
                  <a:cubicBezTo>
                    <a:pt x="961" y="1140"/>
                    <a:pt x="1105" y="1096"/>
                    <a:pt x="1229" y="1013"/>
                  </a:cubicBezTo>
                  <a:cubicBezTo>
                    <a:pt x="1377" y="882"/>
                    <a:pt x="1459" y="702"/>
                    <a:pt x="1443" y="521"/>
                  </a:cubicBezTo>
                  <a:lnTo>
                    <a:pt x="1443" y="521"/>
                  </a:lnTo>
                  <a:cubicBezTo>
                    <a:pt x="1443" y="521"/>
                    <a:pt x="1135" y="902"/>
                    <a:pt x="783" y="902"/>
                  </a:cubicBezTo>
                  <a:cubicBezTo>
                    <a:pt x="762" y="902"/>
                    <a:pt x="742" y="901"/>
                    <a:pt x="721" y="898"/>
                  </a:cubicBezTo>
                  <a:cubicBezTo>
                    <a:pt x="148" y="849"/>
                    <a:pt x="66" y="275"/>
                    <a:pt x="344" y="111"/>
                  </a:cubicBezTo>
                  <a:cubicBezTo>
                    <a:pt x="384" y="85"/>
                    <a:pt x="429" y="73"/>
                    <a:pt x="474" y="73"/>
                  </a:cubicBezTo>
                  <a:cubicBezTo>
                    <a:pt x="593" y="73"/>
                    <a:pt x="709" y="160"/>
                    <a:pt x="721" y="292"/>
                  </a:cubicBezTo>
                  <a:cubicBezTo>
                    <a:pt x="732" y="403"/>
                    <a:pt x="645" y="469"/>
                    <a:pt x="593" y="469"/>
                  </a:cubicBezTo>
                  <a:cubicBezTo>
                    <a:pt x="569" y="469"/>
                    <a:pt x="552" y="454"/>
                    <a:pt x="557" y="423"/>
                  </a:cubicBezTo>
                  <a:cubicBezTo>
                    <a:pt x="582" y="336"/>
                    <a:pt x="542" y="268"/>
                    <a:pt x="471" y="268"/>
                  </a:cubicBezTo>
                  <a:cubicBezTo>
                    <a:pt x="448" y="268"/>
                    <a:pt x="422" y="276"/>
                    <a:pt x="394" y="292"/>
                  </a:cubicBezTo>
                  <a:cubicBezTo>
                    <a:pt x="262" y="357"/>
                    <a:pt x="394" y="538"/>
                    <a:pt x="394" y="538"/>
                  </a:cubicBezTo>
                  <a:cubicBezTo>
                    <a:pt x="441" y="581"/>
                    <a:pt x="498" y="600"/>
                    <a:pt x="553" y="600"/>
                  </a:cubicBezTo>
                  <a:cubicBezTo>
                    <a:pt x="688" y="600"/>
                    <a:pt x="820" y="487"/>
                    <a:pt x="820" y="325"/>
                  </a:cubicBezTo>
                  <a:cubicBezTo>
                    <a:pt x="807" y="142"/>
                    <a:pt x="648" y="0"/>
                    <a:pt x="4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7" name="Google Shape;2987;p2"/>
            <p:cNvSpPr/>
            <p:nvPr/>
          </p:nvSpPr>
          <p:spPr>
            <a:xfrm>
              <a:off x="1426075" y="4814975"/>
              <a:ext cx="100000" cy="218525"/>
            </a:xfrm>
            <a:custGeom>
              <a:avLst/>
              <a:gdLst/>
              <a:ahLst/>
              <a:cxnLst/>
              <a:rect l="l" t="t" r="r" b="b"/>
              <a:pathLst>
                <a:path w="4000" h="8741" extrusionOk="0">
                  <a:moveTo>
                    <a:pt x="1919" y="0"/>
                  </a:moveTo>
                  <a:cubicBezTo>
                    <a:pt x="1761" y="0"/>
                    <a:pt x="1601" y="22"/>
                    <a:pt x="1443" y="68"/>
                  </a:cubicBezTo>
                  <a:cubicBezTo>
                    <a:pt x="689" y="248"/>
                    <a:pt x="132" y="904"/>
                    <a:pt x="82" y="1690"/>
                  </a:cubicBezTo>
                  <a:cubicBezTo>
                    <a:pt x="0" y="2493"/>
                    <a:pt x="410" y="3280"/>
                    <a:pt x="1000" y="3838"/>
                  </a:cubicBezTo>
                  <a:cubicBezTo>
                    <a:pt x="1590" y="4428"/>
                    <a:pt x="2361" y="4706"/>
                    <a:pt x="2902" y="5214"/>
                  </a:cubicBezTo>
                  <a:cubicBezTo>
                    <a:pt x="3443" y="5673"/>
                    <a:pt x="3770" y="6345"/>
                    <a:pt x="3820" y="7050"/>
                  </a:cubicBezTo>
                  <a:cubicBezTo>
                    <a:pt x="3852" y="7722"/>
                    <a:pt x="3508" y="8394"/>
                    <a:pt x="2918" y="8558"/>
                  </a:cubicBezTo>
                  <a:cubicBezTo>
                    <a:pt x="2790" y="8610"/>
                    <a:pt x="2657" y="8635"/>
                    <a:pt x="2526" y="8635"/>
                  </a:cubicBezTo>
                  <a:cubicBezTo>
                    <a:pt x="2120" y="8635"/>
                    <a:pt x="1731" y="8398"/>
                    <a:pt x="1558" y="8001"/>
                  </a:cubicBezTo>
                  <a:cubicBezTo>
                    <a:pt x="1345" y="7558"/>
                    <a:pt x="1541" y="7034"/>
                    <a:pt x="2000" y="6837"/>
                  </a:cubicBezTo>
                  <a:cubicBezTo>
                    <a:pt x="2082" y="6804"/>
                    <a:pt x="2181" y="6788"/>
                    <a:pt x="2262" y="6788"/>
                  </a:cubicBezTo>
                  <a:cubicBezTo>
                    <a:pt x="2262" y="6788"/>
                    <a:pt x="2292" y="6785"/>
                    <a:pt x="2339" y="6785"/>
                  </a:cubicBezTo>
                  <a:cubicBezTo>
                    <a:pt x="2480" y="6785"/>
                    <a:pt x="2775" y="6813"/>
                    <a:pt x="2885" y="7034"/>
                  </a:cubicBezTo>
                  <a:cubicBezTo>
                    <a:pt x="2885" y="7034"/>
                    <a:pt x="2896" y="7076"/>
                    <a:pt x="2858" y="7076"/>
                  </a:cubicBezTo>
                  <a:cubicBezTo>
                    <a:pt x="2849" y="7076"/>
                    <a:pt x="2836" y="7073"/>
                    <a:pt x="2820" y="7067"/>
                  </a:cubicBezTo>
                  <a:cubicBezTo>
                    <a:pt x="2757" y="7024"/>
                    <a:pt x="2681" y="7003"/>
                    <a:pt x="2606" y="7003"/>
                  </a:cubicBezTo>
                  <a:cubicBezTo>
                    <a:pt x="2505" y="7003"/>
                    <a:pt x="2403" y="7041"/>
                    <a:pt x="2328" y="7116"/>
                  </a:cubicBezTo>
                  <a:cubicBezTo>
                    <a:pt x="2082" y="7345"/>
                    <a:pt x="2131" y="7771"/>
                    <a:pt x="2443" y="7935"/>
                  </a:cubicBezTo>
                  <a:cubicBezTo>
                    <a:pt x="2524" y="7973"/>
                    <a:pt x="2610" y="7991"/>
                    <a:pt x="2692" y="7991"/>
                  </a:cubicBezTo>
                  <a:cubicBezTo>
                    <a:pt x="3007" y="7991"/>
                    <a:pt x="3281" y="7724"/>
                    <a:pt x="3164" y="7231"/>
                  </a:cubicBezTo>
                  <a:cubicBezTo>
                    <a:pt x="3060" y="6890"/>
                    <a:pt x="2742" y="6683"/>
                    <a:pt x="2403" y="6683"/>
                  </a:cubicBezTo>
                  <a:cubicBezTo>
                    <a:pt x="2367" y="6683"/>
                    <a:pt x="2331" y="6685"/>
                    <a:pt x="2295" y="6690"/>
                  </a:cubicBezTo>
                  <a:cubicBezTo>
                    <a:pt x="2181" y="6690"/>
                    <a:pt x="2066" y="6722"/>
                    <a:pt x="1967" y="6788"/>
                  </a:cubicBezTo>
                  <a:cubicBezTo>
                    <a:pt x="1492" y="7001"/>
                    <a:pt x="1279" y="7542"/>
                    <a:pt x="1476" y="8017"/>
                  </a:cubicBezTo>
                  <a:cubicBezTo>
                    <a:pt x="1617" y="8455"/>
                    <a:pt x="2071" y="8740"/>
                    <a:pt x="2561" y="8740"/>
                  </a:cubicBezTo>
                  <a:cubicBezTo>
                    <a:pt x="2696" y="8740"/>
                    <a:pt x="2833" y="8719"/>
                    <a:pt x="2967" y="8673"/>
                  </a:cubicBezTo>
                  <a:cubicBezTo>
                    <a:pt x="3623" y="8493"/>
                    <a:pt x="4000" y="7755"/>
                    <a:pt x="3984" y="7050"/>
                  </a:cubicBezTo>
                  <a:cubicBezTo>
                    <a:pt x="3934" y="6296"/>
                    <a:pt x="3590" y="5575"/>
                    <a:pt x="3016" y="5083"/>
                  </a:cubicBezTo>
                  <a:cubicBezTo>
                    <a:pt x="2443" y="4559"/>
                    <a:pt x="1672" y="4264"/>
                    <a:pt x="1131" y="3706"/>
                  </a:cubicBezTo>
                  <a:cubicBezTo>
                    <a:pt x="558" y="3182"/>
                    <a:pt x="181" y="2428"/>
                    <a:pt x="230" y="1707"/>
                  </a:cubicBezTo>
                  <a:cubicBezTo>
                    <a:pt x="263" y="1248"/>
                    <a:pt x="476" y="838"/>
                    <a:pt x="820" y="543"/>
                  </a:cubicBezTo>
                  <a:cubicBezTo>
                    <a:pt x="984" y="428"/>
                    <a:pt x="1164" y="346"/>
                    <a:pt x="1345" y="281"/>
                  </a:cubicBezTo>
                  <a:cubicBezTo>
                    <a:pt x="1492" y="240"/>
                    <a:pt x="1644" y="219"/>
                    <a:pt x="1795" y="219"/>
                  </a:cubicBezTo>
                  <a:cubicBezTo>
                    <a:pt x="1947" y="219"/>
                    <a:pt x="2099" y="240"/>
                    <a:pt x="2246" y="281"/>
                  </a:cubicBezTo>
                  <a:cubicBezTo>
                    <a:pt x="3262" y="543"/>
                    <a:pt x="3590" y="1920"/>
                    <a:pt x="2902" y="2575"/>
                  </a:cubicBezTo>
                  <a:cubicBezTo>
                    <a:pt x="2771" y="2707"/>
                    <a:pt x="2590" y="2805"/>
                    <a:pt x="2394" y="2838"/>
                  </a:cubicBezTo>
                  <a:cubicBezTo>
                    <a:pt x="2332" y="2846"/>
                    <a:pt x="2273" y="2851"/>
                    <a:pt x="2218" y="2851"/>
                  </a:cubicBezTo>
                  <a:cubicBezTo>
                    <a:pt x="1757" y="2851"/>
                    <a:pt x="1514" y="2569"/>
                    <a:pt x="1558" y="2379"/>
                  </a:cubicBezTo>
                  <a:cubicBezTo>
                    <a:pt x="1558" y="2379"/>
                    <a:pt x="1558" y="2346"/>
                    <a:pt x="1623" y="2346"/>
                  </a:cubicBezTo>
                  <a:cubicBezTo>
                    <a:pt x="1634" y="2346"/>
                    <a:pt x="1653" y="2347"/>
                    <a:pt x="1680" y="2347"/>
                  </a:cubicBezTo>
                  <a:cubicBezTo>
                    <a:pt x="1818" y="2347"/>
                    <a:pt x="2139" y="2324"/>
                    <a:pt x="2262" y="2035"/>
                  </a:cubicBezTo>
                  <a:cubicBezTo>
                    <a:pt x="2381" y="1680"/>
                    <a:pt x="2099" y="1346"/>
                    <a:pt x="1771" y="1346"/>
                  </a:cubicBezTo>
                  <a:cubicBezTo>
                    <a:pt x="1690" y="1346"/>
                    <a:pt x="1606" y="1366"/>
                    <a:pt x="1525" y="1412"/>
                  </a:cubicBezTo>
                  <a:cubicBezTo>
                    <a:pt x="902" y="1789"/>
                    <a:pt x="1050" y="2723"/>
                    <a:pt x="1754" y="2903"/>
                  </a:cubicBezTo>
                  <a:cubicBezTo>
                    <a:pt x="1924" y="2981"/>
                    <a:pt x="2103" y="3018"/>
                    <a:pt x="2280" y="3018"/>
                  </a:cubicBezTo>
                  <a:cubicBezTo>
                    <a:pt x="2734" y="3018"/>
                    <a:pt x="3174" y="2775"/>
                    <a:pt x="3410" y="2362"/>
                  </a:cubicBezTo>
                  <a:cubicBezTo>
                    <a:pt x="3672" y="1821"/>
                    <a:pt x="3623" y="1166"/>
                    <a:pt x="3279" y="674"/>
                  </a:cubicBezTo>
                  <a:cubicBezTo>
                    <a:pt x="2951" y="245"/>
                    <a:pt x="2448" y="0"/>
                    <a:pt x="191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8" name="Google Shape;2988;p2"/>
            <p:cNvSpPr/>
            <p:nvPr/>
          </p:nvSpPr>
          <p:spPr>
            <a:xfrm>
              <a:off x="1480975" y="4897800"/>
              <a:ext cx="43050" cy="60250"/>
            </a:xfrm>
            <a:custGeom>
              <a:avLst/>
              <a:gdLst/>
              <a:ahLst/>
              <a:cxnLst/>
              <a:rect l="l" t="t" r="r" b="b"/>
              <a:pathLst>
                <a:path w="1722" h="2410" extrusionOk="0">
                  <a:moveTo>
                    <a:pt x="214" y="0"/>
                  </a:moveTo>
                  <a:cubicBezTo>
                    <a:pt x="214" y="0"/>
                    <a:pt x="247" y="82"/>
                    <a:pt x="116" y="475"/>
                  </a:cubicBezTo>
                  <a:cubicBezTo>
                    <a:pt x="1" y="852"/>
                    <a:pt x="329" y="1115"/>
                    <a:pt x="968" y="1393"/>
                  </a:cubicBezTo>
                  <a:cubicBezTo>
                    <a:pt x="1591" y="1672"/>
                    <a:pt x="1673" y="2410"/>
                    <a:pt x="1673" y="2410"/>
                  </a:cubicBezTo>
                  <a:cubicBezTo>
                    <a:pt x="1722" y="393"/>
                    <a:pt x="886" y="328"/>
                    <a:pt x="689" y="328"/>
                  </a:cubicBezTo>
                  <a:cubicBezTo>
                    <a:pt x="675" y="329"/>
                    <a:pt x="661" y="330"/>
                    <a:pt x="647" y="330"/>
                  </a:cubicBezTo>
                  <a:cubicBezTo>
                    <a:pt x="478" y="330"/>
                    <a:pt x="392" y="240"/>
                    <a:pt x="362" y="164"/>
                  </a:cubicBezTo>
                  <a:cubicBezTo>
                    <a:pt x="345" y="66"/>
                    <a:pt x="214" y="0"/>
                    <a:pt x="21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9" name="Google Shape;2989;p2"/>
            <p:cNvSpPr/>
            <p:nvPr/>
          </p:nvSpPr>
          <p:spPr>
            <a:xfrm>
              <a:off x="1346975" y="4719950"/>
              <a:ext cx="159850" cy="250800"/>
            </a:xfrm>
            <a:custGeom>
              <a:avLst/>
              <a:gdLst/>
              <a:ahLst/>
              <a:cxnLst/>
              <a:rect l="l" t="t" r="r" b="b"/>
              <a:pathLst>
                <a:path w="6394" h="10032" extrusionOk="0">
                  <a:moveTo>
                    <a:pt x="1148" y="0"/>
                  </a:moveTo>
                  <a:lnTo>
                    <a:pt x="1148" y="0"/>
                  </a:lnTo>
                  <a:cubicBezTo>
                    <a:pt x="1247" y="115"/>
                    <a:pt x="1230" y="295"/>
                    <a:pt x="1116" y="410"/>
                  </a:cubicBezTo>
                  <a:cubicBezTo>
                    <a:pt x="902" y="574"/>
                    <a:pt x="362" y="1197"/>
                    <a:pt x="755" y="1820"/>
                  </a:cubicBezTo>
                  <a:cubicBezTo>
                    <a:pt x="1197" y="2508"/>
                    <a:pt x="1788" y="2295"/>
                    <a:pt x="1984" y="2869"/>
                  </a:cubicBezTo>
                  <a:cubicBezTo>
                    <a:pt x="1984" y="2869"/>
                    <a:pt x="2066" y="3164"/>
                    <a:pt x="1870" y="3262"/>
                  </a:cubicBezTo>
                  <a:cubicBezTo>
                    <a:pt x="1836" y="3284"/>
                    <a:pt x="1803" y="3293"/>
                    <a:pt x="1773" y="3293"/>
                  </a:cubicBezTo>
                  <a:cubicBezTo>
                    <a:pt x="1639" y="3293"/>
                    <a:pt x="1542" y="3114"/>
                    <a:pt x="1542" y="2967"/>
                  </a:cubicBezTo>
                  <a:cubicBezTo>
                    <a:pt x="1476" y="2656"/>
                    <a:pt x="1230" y="2426"/>
                    <a:pt x="919" y="2377"/>
                  </a:cubicBezTo>
                  <a:cubicBezTo>
                    <a:pt x="542" y="2328"/>
                    <a:pt x="493" y="2213"/>
                    <a:pt x="493" y="2213"/>
                  </a:cubicBezTo>
                  <a:lnTo>
                    <a:pt x="493" y="2213"/>
                  </a:lnTo>
                  <a:cubicBezTo>
                    <a:pt x="542" y="2361"/>
                    <a:pt x="542" y="2492"/>
                    <a:pt x="525" y="2639"/>
                  </a:cubicBezTo>
                  <a:cubicBezTo>
                    <a:pt x="460" y="2787"/>
                    <a:pt x="148" y="3278"/>
                    <a:pt x="722" y="3672"/>
                  </a:cubicBezTo>
                  <a:cubicBezTo>
                    <a:pt x="1296" y="4049"/>
                    <a:pt x="1574" y="3852"/>
                    <a:pt x="1673" y="4491"/>
                  </a:cubicBezTo>
                  <a:cubicBezTo>
                    <a:pt x="1771" y="5114"/>
                    <a:pt x="1837" y="5901"/>
                    <a:pt x="2181" y="6229"/>
                  </a:cubicBezTo>
                  <a:cubicBezTo>
                    <a:pt x="2066" y="6163"/>
                    <a:pt x="1968" y="6049"/>
                    <a:pt x="1919" y="5934"/>
                  </a:cubicBezTo>
                  <a:cubicBezTo>
                    <a:pt x="1766" y="5613"/>
                    <a:pt x="1442" y="5406"/>
                    <a:pt x="1080" y="5406"/>
                  </a:cubicBezTo>
                  <a:cubicBezTo>
                    <a:pt x="1054" y="5406"/>
                    <a:pt x="1027" y="5407"/>
                    <a:pt x="1001" y="5409"/>
                  </a:cubicBezTo>
                  <a:cubicBezTo>
                    <a:pt x="958" y="5412"/>
                    <a:pt x="918" y="5413"/>
                    <a:pt x="880" y="5413"/>
                  </a:cubicBezTo>
                  <a:cubicBezTo>
                    <a:pt x="417" y="5413"/>
                    <a:pt x="358" y="5236"/>
                    <a:pt x="312" y="5114"/>
                  </a:cubicBezTo>
                  <a:lnTo>
                    <a:pt x="312" y="5114"/>
                  </a:lnTo>
                  <a:cubicBezTo>
                    <a:pt x="312" y="5114"/>
                    <a:pt x="1" y="6114"/>
                    <a:pt x="935" y="6590"/>
                  </a:cubicBezTo>
                  <a:cubicBezTo>
                    <a:pt x="1870" y="7081"/>
                    <a:pt x="1788" y="6721"/>
                    <a:pt x="3083" y="7786"/>
                  </a:cubicBezTo>
                  <a:cubicBezTo>
                    <a:pt x="4132" y="8638"/>
                    <a:pt x="4328" y="8688"/>
                    <a:pt x="4328" y="8688"/>
                  </a:cubicBezTo>
                  <a:cubicBezTo>
                    <a:pt x="4294" y="8679"/>
                    <a:pt x="4260" y="8675"/>
                    <a:pt x="4226" y="8675"/>
                  </a:cubicBezTo>
                  <a:cubicBezTo>
                    <a:pt x="4066" y="8675"/>
                    <a:pt x="3915" y="8768"/>
                    <a:pt x="3820" y="8917"/>
                  </a:cubicBezTo>
                  <a:cubicBezTo>
                    <a:pt x="3623" y="9212"/>
                    <a:pt x="3722" y="9622"/>
                    <a:pt x="4050" y="9786"/>
                  </a:cubicBezTo>
                  <a:cubicBezTo>
                    <a:pt x="4050" y="9786"/>
                    <a:pt x="3935" y="9589"/>
                    <a:pt x="4132" y="9573"/>
                  </a:cubicBezTo>
                  <a:cubicBezTo>
                    <a:pt x="4138" y="9572"/>
                    <a:pt x="4145" y="9572"/>
                    <a:pt x="4151" y="9572"/>
                  </a:cubicBezTo>
                  <a:cubicBezTo>
                    <a:pt x="4275" y="9572"/>
                    <a:pt x="4423" y="9662"/>
                    <a:pt x="4583" y="9662"/>
                  </a:cubicBezTo>
                  <a:cubicBezTo>
                    <a:pt x="4675" y="9662"/>
                    <a:pt x="4771" y="9632"/>
                    <a:pt x="4869" y="9540"/>
                  </a:cubicBezTo>
                  <a:cubicBezTo>
                    <a:pt x="4988" y="9421"/>
                    <a:pt x="5183" y="9322"/>
                    <a:pt x="5410" y="9322"/>
                  </a:cubicBezTo>
                  <a:cubicBezTo>
                    <a:pt x="5713" y="9322"/>
                    <a:pt x="6075" y="9498"/>
                    <a:pt x="6394" y="10032"/>
                  </a:cubicBezTo>
                  <a:cubicBezTo>
                    <a:pt x="6394" y="10032"/>
                    <a:pt x="6164" y="9212"/>
                    <a:pt x="4836" y="8688"/>
                  </a:cubicBezTo>
                  <a:cubicBezTo>
                    <a:pt x="3115" y="7966"/>
                    <a:pt x="2033" y="6262"/>
                    <a:pt x="2132" y="4409"/>
                  </a:cubicBezTo>
                  <a:cubicBezTo>
                    <a:pt x="2214" y="2180"/>
                    <a:pt x="3509" y="656"/>
                    <a:pt x="11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0" name="Google Shape;2990;p2"/>
            <p:cNvSpPr/>
            <p:nvPr/>
          </p:nvSpPr>
          <p:spPr>
            <a:xfrm>
              <a:off x="1393300" y="4656025"/>
              <a:ext cx="73375" cy="268425"/>
            </a:xfrm>
            <a:custGeom>
              <a:avLst/>
              <a:gdLst/>
              <a:ahLst/>
              <a:cxnLst/>
              <a:rect l="l" t="t" r="r" b="b"/>
              <a:pathLst>
                <a:path w="2935" h="10737" extrusionOk="0">
                  <a:moveTo>
                    <a:pt x="1298" y="0"/>
                  </a:moveTo>
                  <a:cubicBezTo>
                    <a:pt x="719" y="0"/>
                    <a:pt x="171" y="382"/>
                    <a:pt x="99" y="902"/>
                  </a:cubicBezTo>
                  <a:cubicBezTo>
                    <a:pt x="0" y="1443"/>
                    <a:pt x="426" y="1967"/>
                    <a:pt x="984" y="1967"/>
                  </a:cubicBezTo>
                  <a:cubicBezTo>
                    <a:pt x="991" y="1967"/>
                    <a:pt x="998" y="1967"/>
                    <a:pt x="1005" y="1967"/>
                  </a:cubicBezTo>
                  <a:cubicBezTo>
                    <a:pt x="1565" y="1967"/>
                    <a:pt x="1850" y="1341"/>
                    <a:pt x="1639" y="1066"/>
                  </a:cubicBezTo>
                  <a:cubicBezTo>
                    <a:pt x="1563" y="948"/>
                    <a:pt x="1445" y="895"/>
                    <a:pt x="1328" y="895"/>
                  </a:cubicBezTo>
                  <a:cubicBezTo>
                    <a:pt x="1121" y="895"/>
                    <a:pt x="913" y="1060"/>
                    <a:pt x="934" y="1312"/>
                  </a:cubicBezTo>
                  <a:cubicBezTo>
                    <a:pt x="951" y="1639"/>
                    <a:pt x="1295" y="1607"/>
                    <a:pt x="1344" y="1656"/>
                  </a:cubicBezTo>
                  <a:cubicBezTo>
                    <a:pt x="1377" y="1689"/>
                    <a:pt x="1344" y="1754"/>
                    <a:pt x="1344" y="1754"/>
                  </a:cubicBezTo>
                  <a:cubicBezTo>
                    <a:pt x="1295" y="1820"/>
                    <a:pt x="1230" y="1869"/>
                    <a:pt x="1164" y="1885"/>
                  </a:cubicBezTo>
                  <a:lnTo>
                    <a:pt x="1098" y="1918"/>
                  </a:lnTo>
                  <a:cubicBezTo>
                    <a:pt x="1066" y="1922"/>
                    <a:pt x="1033" y="1924"/>
                    <a:pt x="1001" y="1924"/>
                  </a:cubicBezTo>
                  <a:cubicBezTo>
                    <a:pt x="474" y="1924"/>
                    <a:pt x="72" y="1427"/>
                    <a:pt x="180" y="902"/>
                  </a:cubicBezTo>
                  <a:cubicBezTo>
                    <a:pt x="252" y="431"/>
                    <a:pt x="746" y="113"/>
                    <a:pt x="1263" y="113"/>
                  </a:cubicBezTo>
                  <a:cubicBezTo>
                    <a:pt x="1573" y="113"/>
                    <a:pt x="1891" y="228"/>
                    <a:pt x="2131" y="492"/>
                  </a:cubicBezTo>
                  <a:cubicBezTo>
                    <a:pt x="2754" y="1246"/>
                    <a:pt x="2606" y="2426"/>
                    <a:pt x="2246" y="3442"/>
                  </a:cubicBezTo>
                  <a:cubicBezTo>
                    <a:pt x="1426" y="5458"/>
                    <a:pt x="541" y="7491"/>
                    <a:pt x="1148" y="8966"/>
                  </a:cubicBezTo>
                  <a:cubicBezTo>
                    <a:pt x="1426" y="9720"/>
                    <a:pt x="1967" y="10343"/>
                    <a:pt x="2672" y="10736"/>
                  </a:cubicBezTo>
                  <a:cubicBezTo>
                    <a:pt x="2000" y="10327"/>
                    <a:pt x="1492" y="9687"/>
                    <a:pt x="1230" y="8933"/>
                  </a:cubicBezTo>
                  <a:cubicBezTo>
                    <a:pt x="672" y="7491"/>
                    <a:pt x="1557" y="5540"/>
                    <a:pt x="2393" y="3492"/>
                  </a:cubicBezTo>
                  <a:cubicBezTo>
                    <a:pt x="2787" y="2475"/>
                    <a:pt x="2934" y="1230"/>
                    <a:pt x="2246" y="426"/>
                  </a:cubicBezTo>
                  <a:cubicBezTo>
                    <a:pt x="1976" y="127"/>
                    <a:pt x="1632" y="0"/>
                    <a:pt x="129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1" name="Google Shape;2991;p2"/>
            <p:cNvSpPr/>
            <p:nvPr/>
          </p:nvSpPr>
          <p:spPr>
            <a:xfrm>
              <a:off x="1478125" y="4734275"/>
              <a:ext cx="95075" cy="93475"/>
            </a:xfrm>
            <a:custGeom>
              <a:avLst/>
              <a:gdLst/>
              <a:ahLst/>
              <a:cxnLst/>
              <a:rect l="l" t="t" r="r" b="b"/>
              <a:pathLst>
                <a:path w="3803" h="3739" extrusionOk="0">
                  <a:moveTo>
                    <a:pt x="508" y="1"/>
                  </a:moveTo>
                  <a:cubicBezTo>
                    <a:pt x="508" y="1"/>
                    <a:pt x="295" y="83"/>
                    <a:pt x="148" y="673"/>
                  </a:cubicBezTo>
                  <a:cubicBezTo>
                    <a:pt x="0" y="1279"/>
                    <a:pt x="279" y="1493"/>
                    <a:pt x="1066" y="1870"/>
                  </a:cubicBezTo>
                  <a:cubicBezTo>
                    <a:pt x="1852" y="2230"/>
                    <a:pt x="1885" y="3509"/>
                    <a:pt x="1885" y="3509"/>
                  </a:cubicBezTo>
                  <a:lnTo>
                    <a:pt x="1902" y="3738"/>
                  </a:lnTo>
                  <a:lnTo>
                    <a:pt x="1918" y="3509"/>
                  </a:lnTo>
                  <a:cubicBezTo>
                    <a:pt x="1918" y="3509"/>
                    <a:pt x="1967" y="2214"/>
                    <a:pt x="2754" y="1870"/>
                  </a:cubicBezTo>
                  <a:cubicBezTo>
                    <a:pt x="3524" y="1509"/>
                    <a:pt x="3803" y="1279"/>
                    <a:pt x="3655" y="673"/>
                  </a:cubicBezTo>
                  <a:cubicBezTo>
                    <a:pt x="3524" y="83"/>
                    <a:pt x="3295" y="1"/>
                    <a:pt x="3295" y="1"/>
                  </a:cubicBezTo>
                  <a:cubicBezTo>
                    <a:pt x="3295" y="1"/>
                    <a:pt x="3295" y="268"/>
                    <a:pt x="3125" y="268"/>
                  </a:cubicBezTo>
                  <a:cubicBezTo>
                    <a:pt x="3112" y="268"/>
                    <a:pt x="3097" y="267"/>
                    <a:pt x="3082" y="263"/>
                  </a:cubicBezTo>
                  <a:cubicBezTo>
                    <a:pt x="2974" y="240"/>
                    <a:pt x="2829" y="181"/>
                    <a:pt x="2693" y="181"/>
                  </a:cubicBezTo>
                  <a:cubicBezTo>
                    <a:pt x="2540" y="181"/>
                    <a:pt x="2397" y="256"/>
                    <a:pt x="2328" y="542"/>
                  </a:cubicBezTo>
                  <a:cubicBezTo>
                    <a:pt x="2217" y="1062"/>
                    <a:pt x="2168" y="1643"/>
                    <a:pt x="1945" y="1643"/>
                  </a:cubicBezTo>
                  <a:cubicBezTo>
                    <a:pt x="1936" y="1643"/>
                    <a:pt x="1927" y="1642"/>
                    <a:pt x="1918" y="1640"/>
                  </a:cubicBezTo>
                  <a:lnTo>
                    <a:pt x="1885" y="1640"/>
                  </a:lnTo>
                  <a:cubicBezTo>
                    <a:pt x="1876" y="1642"/>
                    <a:pt x="1868" y="1643"/>
                    <a:pt x="1860" y="1643"/>
                  </a:cubicBezTo>
                  <a:cubicBezTo>
                    <a:pt x="1652" y="1643"/>
                    <a:pt x="1601" y="1062"/>
                    <a:pt x="1475" y="542"/>
                  </a:cubicBezTo>
                  <a:cubicBezTo>
                    <a:pt x="1406" y="256"/>
                    <a:pt x="1268" y="181"/>
                    <a:pt x="1119" y="181"/>
                  </a:cubicBezTo>
                  <a:cubicBezTo>
                    <a:pt x="987" y="181"/>
                    <a:pt x="846" y="240"/>
                    <a:pt x="738" y="263"/>
                  </a:cubicBezTo>
                  <a:cubicBezTo>
                    <a:pt x="721" y="267"/>
                    <a:pt x="705" y="268"/>
                    <a:pt x="691" y="268"/>
                  </a:cubicBezTo>
                  <a:cubicBezTo>
                    <a:pt x="508" y="268"/>
                    <a:pt x="508" y="1"/>
                    <a:pt x="50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2" name="Google Shape;2992;p2"/>
            <p:cNvSpPr/>
            <p:nvPr/>
          </p:nvSpPr>
          <p:spPr>
            <a:xfrm>
              <a:off x="1508850" y="4669550"/>
              <a:ext cx="34025" cy="84850"/>
            </a:xfrm>
            <a:custGeom>
              <a:avLst/>
              <a:gdLst/>
              <a:ahLst/>
              <a:cxnLst/>
              <a:rect l="l" t="t" r="r" b="b"/>
              <a:pathLst>
                <a:path w="1361" h="3394" extrusionOk="0">
                  <a:moveTo>
                    <a:pt x="673" y="0"/>
                  </a:moveTo>
                  <a:lnTo>
                    <a:pt x="640" y="344"/>
                  </a:lnTo>
                  <a:cubicBezTo>
                    <a:pt x="607" y="607"/>
                    <a:pt x="509" y="869"/>
                    <a:pt x="361" y="1098"/>
                  </a:cubicBezTo>
                  <a:cubicBezTo>
                    <a:pt x="132" y="1443"/>
                    <a:pt x="1" y="1770"/>
                    <a:pt x="296" y="2164"/>
                  </a:cubicBezTo>
                  <a:cubicBezTo>
                    <a:pt x="492" y="2426"/>
                    <a:pt x="607" y="2737"/>
                    <a:pt x="640" y="3065"/>
                  </a:cubicBezTo>
                  <a:cubicBezTo>
                    <a:pt x="656" y="3147"/>
                    <a:pt x="673" y="3393"/>
                    <a:pt x="673" y="3393"/>
                  </a:cubicBezTo>
                  <a:cubicBezTo>
                    <a:pt x="689" y="3393"/>
                    <a:pt x="705" y="3131"/>
                    <a:pt x="705" y="3065"/>
                  </a:cubicBezTo>
                  <a:cubicBezTo>
                    <a:pt x="755" y="2737"/>
                    <a:pt x="869" y="2426"/>
                    <a:pt x="1066" y="2164"/>
                  </a:cubicBezTo>
                  <a:cubicBezTo>
                    <a:pt x="1361" y="1754"/>
                    <a:pt x="1230" y="1443"/>
                    <a:pt x="1000" y="1098"/>
                  </a:cubicBezTo>
                  <a:cubicBezTo>
                    <a:pt x="853" y="869"/>
                    <a:pt x="755" y="607"/>
                    <a:pt x="722" y="344"/>
                  </a:cubicBezTo>
                  <a:lnTo>
                    <a:pt x="673"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3" name="Google Shape;2993;p2"/>
            <p:cNvSpPr/>
            <p:nvPr/>
          </p:nvSpPr>
          <p:spPr>
            <a:xfrm>
              <a:off x="1456400" y="4646175"/>
              <a:ext cx="69275" cy="204100"/>
            </a:xfrm>
            <a:custGeom>
              <a:avLst/>
              <a:gdLst/>
              <a:ahLst/>
              <a:cxnLst/>
              <a:rect l="l" t="t" r="r" b="b"/>
              <a:pathLst>
                <a:path w="2771" h="8164" extrusionOk="0">
                  <a:moveTo>
                    <a:pt x="2082" y="1"/>
                  </a:moveTo>
                  <a:lnTo>
                    <a:pt x="2082" y="1"/>
                  </a:lnTo>
                  <a:cubicBezTo>
                    <a:pt x="2426" y="1115"/>
                    <a:pt x="968" y="1296"/>
                    <a:pt x="443" y="2918"/>
                  </a:cubicBezTo>
                  <a:cubicBezTo>
                    <a:pt x="0" y="4295"/>
                    <a:pt x="263" y="5230"/>
                    <a:pt x="1574" y="6148"/>
                  </a:cubicBezTo>
                  <a:cubicBezTo>
                    <a:pt x="2705" y="6934"/>
                    <a:pt x="2771" y="8000"/>
                    <a:pt x="2771" y="8164"/>
                  </a:cubicBezTo>
                  <a:cubicBezTo>
                    <a:pt x="2771" y="7656"/>
                    <a:pt x="2623" y="7164"/>
                    <a:pt x="2328" y="6754"/>
                  </a:cubicBezTo>
                  <a:cubicBezTo>
                    <a:pt x="2017" y="6328"/>
                    <a:pt x="1623" y="6066"/>
                    <a:pt x="1033" y="5557"/>
                  </a:cubicBezTo>
                  <a:cubicBezTo>
                    <a:pt x="869" y="5394"/>
                    <a:pt x="738" y="5197"/>
                    <a:pt x="656" y="4984"/>
                  </a:cubicBezTo>
                  <a:cubicBezTo>
                    <a:pt x="312" y="4148"/>
                    <a:pt x="968" y="3279"/>
                    <a:pt x="1312" y="2902"/>
                  </a:cubicBezTo>
                  <a:cubicBezTo>
                    <a:pt x="1722" y="2443"/>
                    <a:pt x="2426" y="1968"/>
                    <a:pt x="2574" y="1083"/>
                  </a:cubicBezTo>
                  <a:cubicBezTo>
                    <a:pt x="2705" y="181"/>
                    <a:pt x="2082" y="1"/>
                    <a:pt x="20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4" name="Google Shape;2994;p2"/>
            <p:cNvSpPr/>
            <p:nvPr/>
          </p:nvSpPr>
          <p:spPr>
            <a:xfrm>
              <a:off x="1380900" y="4410175"/>
              <a:ext cx="60775" cy="136450"/>
            </a:xfrm>
            <a:custGeom>
              <a:avLst/>
              <a:gdLst/>
              <a:ahLst/>
              <a:cxnLst/>
              <a:rect l="l" t="t" r="r" b="b"/>
              <a:pathLst>
                <a:path w="2431" h="5458" extrusionOk="0">
                  <a:moveTo>
                    <a:pt x="993" y="0"/>
                  </a:moveTo>
                  <a:cubicBezTo>
                    <a:pt x="641" y="0"/>
                    <a:pt x="1" y="573"/>
                    <a:pt x="299" y="2425"/>
                  </a:cubicBezTo>
                  <a:cubicBezTo>
                    <a:pt x="611" y="4458"/>
                    <a:pt x="2168" y="5409"/>
                    <a:pt x="2430" y="5458"/>
                  </a:cubicBezTo>
                  <a:cubicBezTo>
                    <a:pt x="2430" y="5458"/>
                    <a:pt x="922" y="4474"/>
                    <a:pt x="791" y="2802"/>
                  </a:cubicBezTo>
                  <a:cubicBezTo>
                    <a:pt x="660" y="1130"/>
                    <a:pt x="1168" y="1098"/>
                    <a:pt x="1316" y="737"/>
                  </a:cubicBezTo>
                  <a:cubicBezTo>
                    <a:pt x="1480" y="376"/>
                    <a:pt x="1414" y="114"/>
                    <a:pt x="1086" y="16"/>
                  </a:cubicBezTo>
                  <a:cubicBezTo>
                    <a:pt x="1059" y="6"/>
                    <a:pt x="1027" y="0"/>
                    <a:pt x="9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5" name="Google Shape;2995;p2"/>
            <p:cNvSpPr/>
            <p:nvPr/>
          </p:nvSpPr>
          <p:spPr>
            <a:xfrm>
              <a:off x="1353950" y="4372750"/>
              <a:ext cx="131975" cy="177575"/>
            </a:xfrm>
            <a:custGeom>
              <a:avLst/>
              <a:gdLst/>
              <a:ahLst/>
              <a:cxnLst/>
              <a:rect l="l" t="t" r="r" b="b"/>
              <a:pathLst>
                <a:path w="5279" h="7103" extrusionOk="0">
                  <a:moveTo>
                    <a:pt x="3593" y="0"/>
                  </a:moveTo>
                  <a:cubicBezTo>
                    <a:pt x="3382" y="0"/>
                    <a:pt x="3184" y="25"/>
                    <a:pt x="3017" y="54"/>
                  </a:cubicBezTo>
                  <a:cubicBezTo>
                    <a:pt x="2590" y="120"/>
                    <a:pt x="2181" y="300"/>
                    <a:pt x="1820" y="546"/>
                  </a:cubicBezTo>
                  <a:cubicBezTo>
                    <a:pt x="1" y="1890"/>
                    <a:pt x="328" y="4283"/>
                    <a:pt x="869" y="5430"/>
                  </a:cubicBezTo>
                  <a:cubicBezTo>
                    <a:pt x="1164" y="6119"/>
                    <a:pt x="1656" y="6692"/>
                    <a:pt x="2263" y="7102"/>
                  </a:cubicBezTo>
                  <a:cubicBezTo>
                    <a:pt x="1673" y="6676"/>
                    <a:pt x="1214" y="6086"/>
                    <a:pt x="951" y="5398"/>
                  </a:cubicBezTo>
                  <a:cubicBezTo>
                    <a:pt x="443" y="4250"/>
                    <a:pt x="197" y="1955"/>
                    <a:pt x="1918" y="693"/>
                  </a:cubicBezTo>
                  <a:cubicBezTo>
                    <a:pt x="2345" y="376"/>
                    <a:pt x="2901" y="184"/>
                    <a:pt x="3416" y="184"/>
                  </a:cubicBezTo>
                  <a:cubicBezTo>
                    <a:pt x="3832" y="184"/>
                    <a:pt x="4221" y="309"/>
                    <a:pt x="4492" y="595"/>
                  </a:cubicBezTo>
                  <a:cubicBezTo>
                    <a:pt x="5138" y="1241"/>
                    <a:pt x="4670" y="2300"/>
                    <a:pt x="3966" y="2300"/>
                  </a:cubicBezTo>
                  <a:cubicBezTo>
                    <a:pt x="3956" y="2300"/>
                    <a:pt x="3945" y="2300"/>
                    <a:pt x="3935" y="2300"/>
                  </a:cubicBezTo>
                  <a:cubicBezTo>
                    <a:pt x="3905" y="2303"/>
                    <a:pt x="3875" y="2305"/>
                    <a:pt x="3846" y="2305"/>
                  </a:cubicBezTo>
                  <a:cubicBezTo>
                    <a:pt x="3584" y="2305"/>
                    <a:pt x="3344" y="2175"/>
                    <a:pt x="3197" y="1939"/>
                  </a:cubicBezTo>
                  <a:cubicBezTo>
                    <a:pt x="3148" y="1841"/>
                    <a:pt x="3131" y="1710"/>
                    <a:pt x="3131" y="1578"/>
                  </a:cubicBezTo>
                  <a:cubicBezTo>
                    <a:pt x="3160" y="1327"/>
                    <a:pt x="3241" y="1247"/>
                    <a:pt x="3295" y="1247"/>
                  </a:cubicBezTo>
                  <a:cubicBezTo>
                    <a:pt x="3333" y="1247"/>
                    <a:pt x="3358" y="1285"/>
                    <a:pt x="3344" y="1333"/>
                  </a:cubicBezTo>
                  <a:cubicBezTo>
                    <a:pt x="3300" y="1569"/>
                    <a:pt x="3496" y="1766"/>
                    <a:pt x="3727" y="1766"/>
                  </a:cubicBezTo>
                  <a:cubicBezTo>
                    <a:pt x="3752" y="1766"/>
                    <a:pt x="3778" y="1764"/>
                    <a:pt x="3803" y="1759"/>
                  </a:cubicBezTo>
                  <a:cubicBezTo>
                    <a:pt x="4213" y="1693"/>
                    <a:pt x="4312" y="1152"/>
                    <a:pt x="3951" y="956"/>
                  </a:cubicBezTo>
                  <a:cubicBezTo>
                    <a:pt x="3857" y="909"/>
                    <a:pt x="3759" y="887"/>
                    <a:pt x="3663" y="887"/>
                  </a:cubicBezTo>
                  <a:cubicBezTo>
                    <a:pt x="3354" y="887"/>
                    <a:pt x="3067" y="1110"/>
                    <a:pt x="3017" y="1447"/>
                  </a:cubicBezTo>
                  <a:cubicBezTo>
                    <a:pt x="2967" y="1775"/>
                    <a:pt x="3131" y="2103"/>
                    <a:pt x="3426" y="2267"/>
                  </a:cubicBezTo>
                  <a:lnTo>
                    <a:pt x="3459" y="2267"/>
                  </a:lnTo>
                  <a:cubicBezTo>
                    <a:pt x="3558" y="2316"/>
                    <a:pt x="3656" y="2365"/>
                    <a:pt x="3754" y="2382"/>
                  </a:cubicBezTo>
                  <a:cubicBezTo>
                    <a:pt x="3857" y="2407"/>
                    <a:pt x="3960" y="2419"/>
                    <a:pt x="4060" y="2419"/>
                  </a:cubicBezTo>
                  <a:cubicBezTo>
                    <a:pt x="4659" y="2419"/>
                    <a:pt x="5173" y="1986"/>
                    <a:pt x="5229" y="1480"/>
                  </a:cubicBezTo>
                  <a:cubicBezTo>
                    <a:pt x="5279" y="1054"/>
                    <a:pt x="5115" y="644"/>
                    <a:pt x="4803" y="382"/>
                  </a:cubicBezTo>
                  <a:cubicBezTo>
                    <a:pt x="4421" y="84"/>
                    <a:pt x="3983" y="0"/>
                    <a:pt x="35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6" name="Google Shape;2996;p2"/>
            <p:cNvSpPr/>
            <p:nvPr/>
          </p:nvSpPr>
          <p:spPr>
            <a:xfrm>
              <a:off x="1434675" y="4326125"/>
              <a:ext cx="182375" cy="128300"/>
            </a:xfrm>
            <a:custGeom>
              <a:avLst/>
              <a:gdLst/>
              <a:ahLst/>
              <a:cxnLst/>
              <a:rect l="l" t="t" r="r" b="b"/>
              <a:pathLst>
                <a:path w="7295" h="5132" extrusionOk="0">
                  <a:moveTo>
                    <a:pt x="1742" y="1"/>
                  </a:moveTo>
                  <a:cubicBezTo>
                    <a:pt x="1353" y="1"/>
                    <a:pt x="968" y="172"/>
                    <a:pt x="706" y="493"/>
                  </a:cubicBezTo>
                  <a:cubicBezTo>
                    <a:pt x="611" y="635"/>
                    <a:pt x="462" y="706"/>
                    <a:pt x="312" y="706"/>
                  </a:cubicBezTo>
                  <a:cubicBezTo>
                    <a:pt x="202" y="706"/>
                    <a:pt x="91" y="668"/>
                    <a:pt x="1" y="591"/>
                  </a:cubicBezTo>
                  <a:lnTo>
                    <a:pt x="1" y="591"/>
                  </a:lnTo>
                  <a:cubicBezTo>
                    <a:pt x="33" y="952"/>
                    <a:pt x="50" y="1018"/>
                    <a:pt x="1771" y="1739"/>
                  </a:cubicBezTo>
                  <a:cubicBezTo>
                    <a:pt x="3066" y="2296"/>
                    <a:pt x="3525" y="4247"/>
                    <a:pt x="3656" y="5132"/>
                  </a:cubicBezTo>
                  <a:cubicBezTo>
                    <a:pt x="3787" y="4263"/>
                    <a:pt x="4230" y="2296"/>
                    <a:pt x="5541" y="1739"/>
                  </a:cubicBezTo>
                  <a:cubicBezTo>
                    <a:pt x="7246" y="1018"/>
                    <a:pt x="7262" y="952"/>
                    <a:pt x="7295" y="591"/>
                  </a:cubicBezTo>
                  <a:lnTo>
                    <a:pt x="7295" y="591"/>
                  </a:lnTo>
                  <a:cubicBezTo>
                    <a:pt x="7212" y="668"/>
                    <a:pt x="7102" y="706"/>
                    <a:pt x="6992" y="706"/>
                  </a:cubicBezTo>
                  <a:cubicBezTo>
                    <a:pt x="6842" y="706"/>
                    <a:pt x="6691" y="635"/>
                    <a:pt x="6606" y="493"/>
                  </a:cubicBezTo>
                  <a:cubicBezTo>
                    <a:pt x="6344" y="172"/>
                    <a:pt x="5959" y="1"/>
                    <a:pt x="5570" y="1"/>
                  </a:cubicBezTo>
                  <a:cubicBezTo>
                    <a:pt x="5304" y="1"/>
                    <a:pt x="5036" y="81"/>
                    <a:pt x="4803" y="247"/>
                  </a:cubicBezTo>
                  <a:cubicBezTo>
                    <a:pt x="4230" y="657"/>
                    <a:pt x="3853" y="1476"/>
                    <a:pt x="3656" y="2657"/>
                  </a:cubicBezTo>
                  <a:cubicBezTo>
                    <a:pt x="3459" y="1460"/>
                    <a:pt x="3082" y="641"/>
                    <a:pt x="2509" y="247"/>
                  </a:cubicBezTo>
                  <a:cubicBezTo>
                    <a:pt x="2276" y="81"/>
                    <a:pt x="2007" y="1"/>
                    <a:pt x="174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7" name="Google Shape;2997;p2"/>
            <p:cNvSpPr/>
            <p:nvPr/>
          </p:nvSpPr>
          <p:spPr>
            <a:xfrm>
              <a:off x="1492450" y="4254850"/>
              <a:ext cx="66825" cy="111075"/>
            </a:xfrm>
            <a:custGeom>
              <a:avLst/>
              <a:gdLst/>
              <a:ahLst/>
              <a:cxnLst/>
              <a:rect l="l" t="t" r="r" b="b"/>
              <a:pathLst>
                <a:path w="2673" h="4443" extrusionOk="0">
                  <a:moveTo>
                    <a:pt x="1345" y="0"/>
                  </a:moveTo>
                  <a:cubicBezTo>
                    <a:pt x="1263" y="164"/>
                    <a:pt x="1148" y="312"/>
                    <a:pt x="1017" y="426"/>
                  </a:cubicBezTo>
                  <a:cubicBezTo>
                    <a:pt x="575" y="853"/>
                    <a:pt x="1" y="1721"/>
                    <a:pt x="738" y="2918"/>
                  </a:cubicBezTo>
                  <a:cubicBezTo>
                    <a:pt x="1017" y="3377"/>
                    <a:pt x="1230" y="3901"/>
                    <a:pt x="1345" y="4442"/>
                  </a:cubicBezTo>
                  <a:cubicBezTo>
                    <a:pt x="1460" y="3901"/>
                    <a:pt x="1656" y="3377"/>
                    <a:pt x="1951" y="2918"/>
                  </a:cubicBezTo>
                  <a:cubicBezTo>
                    <a:pt x="2673" y="1721"/>
                    <a:pt x="2115" y="869"/>
                    <a:pt x="1673" y="426"/>
                  </a:cubicBezTo>
                  <a:cubicBezTo>
                    <a:pt x="1542" y="312"/>
                    <a:pt x="1427" y="164"/>
                    <a:pt x="13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8" name="Google Shape;2998;p2"/>
            <p:cNvSpPr/>
            <p:nvPr/>
          </p:nvSpPr>
          <p:spPr>
            <a:xfrm>
              <a:off x="1449425" y="4150150"/>
              <a:ext cx="152875" cy="167825"/>
            </a:xfrm>
            <a:custGeom>
              <a:avLst/>
              <a:gdLst/>
              <a:ahLst/>
              <a:cxnLst/>
              <a:rect l="l" t="t" r="r" b="b"/>
              <a:pathLst>
                <a:path w="6115" h="6713" extrusionOk="0">
                  <a:moveTo>
                    <a:pt x="1601" y="0"/>
                  </a:moveTo>
                  <a:cubicBezTo>
                    <a:pt x="1200" y="0"/>
                    <a:pt x="807" y="159"/>
                    <a:pt x="574" y="451"/>
                  </a:cubicBezTo>
                  <a:cubicBezTo>
                    <a:pt x="1" y="1107"/>
                    <a:pt x="476" y="2074"/>
                    <a:pt x="1132" y="2106"/>
                  </a:cubicBezTo>
                  <a:cubicBezTo>
                    <a:pt x="1150" y="2107"/>
                    <a:pt x="1169" y="2108"/>
                    <a:pt x="1187" y="2108"/>
                  </a:cubicBezTo>
                  <a:cubicBezTo>
                    <a:pt x="1785" y="2108"/>
                    <a:pt x="2013" y="1589"/>
                    <a:pt x="1886" y="1287"/>
                  </a:cubicBezTo>
                  <a:cubicBezTo>
                    <a:pt x="1830" y="1118"/>
                    <a:pt x="1677" y="998"/>
                    <a:pt x="1500" y="998"/>
                  </a:cubicBezTo>
                  <a:cubicBezTo>
                    <a:pt x="1471" y="998"/>
                    <a:pt x="1441" y="1001"/>
                    <a:pt x="1410" y="1008"/>
                  </a:cubicBezTo>
                  <a:cubicBezTo>
                    <a:pt x="1263" y="1025"/>
                    <a:pt x="1148" y="1156"/>
                    <a:pt x="1165" y="1320"/>
                  </a:cubicBezTo>
                  <a:cubicBezTo>
                    <a:pt x="1154" y="1475"/>
                    <a:pt x="1282" y="1572"/>
                    <a:pt x="1410" y="1572"/>
                  </a:cubicBezTo>
                  <a:cubicBezTo>
                    <a:pt x="1484" y="1572"/>
                    <a:pt x="1559" y="1539"/>
                    <a:pt x="1607" y="1467"/>
                  </a:cubicBezTo>
                  <a:cubicBezTo>
                    <a:pt x="1649" y="1401"/>
                    <a:pt x="1695" y="1375"/>
                    <a:pt x="1735" y="1375"/>
                  </a:cubicBezTo>
                  <a:cubicBezTo>
                    <a:pt x="1805" y="1375"/>
                    <a:pt x="1857" y="1455"/>
                    <a:pt x="1837" y="1549"/>
                  </a:cubicBezTo>
                  <a:cubicBezTo>
                    <a:pt x="1747" y="1793"/>
                    <a:pt x="1516" y="1946"/>
                    <a:pt x="1271" y="1946"/>
                  </a:cubicBezTo>
                  <a:cubicBezTo>
                    <a:pt x="1203" y="1946"/>
                    <a:pt x="1134" y="1935"/>
                    <a:pt x="1066" y="1910"/>
                  </a:cubicBezTo>
                  <a:cubicBezTo>
                    <a:pt x="656" y="1779"/>
                    <a:pt x="460" y="1057"/>
                    <a:pt x="1017" y="648"/>
                  </a:cubicBezTo>
                  <a:cubicBezTo>
                    <a:pt x="1140" y="561"/>
                    <a:pt x="1319" y="515"/>
                    <a:pt x="1519" y="515"/>
                  </a:cubicBezTo>
                  <a:cubicBezTo>
                    <a:pt x="2117" y="515"/>
                    <a:pt x="2902" y="927"/>
                    <a:pt x="2951" y="1910"/>
                  </a:cubicBezTo>
                  <a:cubicBezTo>
                    <a:pt x="2951" y="3074"/>
                    <a:pt x="2033" y="4123"/>
                    <a:pt x="1771" y="4893"/>
                  </a:cubicBezTo>
                  <a:cubicBezTo>
                    <a:pt x="1417" y="5955"/>
                    <a:pt x="1853" y="6622"/>
                    <a:pt x="1900" y="6708"/>
                  </a:cubicBezTo>
                  <a:lnTo>
                    <a:pt x="1900" y="6708"/>
                  </a:lnTo>
                  <a:cubicBezTo>
                    <a:pt x="1607" y="6152"/>
                    <a:pt x="1591" y="5498"/>
                    <a:pt x="1853" y="4926"/>
                  </a:cubicBezTo>
                  <a:cubicBezTo>
                    <a:pt x="2050" y="4401"/>
                    <a:pt x="2492" y="3844"/>
                    <a:pt x="2804" y="3139"/>
                  </a:cubicBezTo>
                  <a:cubicBezTo>
                    <a:pt x="2918" y="2926"/>
                    <a:pt x="3000" y="2680"/>
                    <a:pt x="3066" y="2434"/>
                  </a:cubicBezTo>
                  <a:cubicBezTo>
                    <a:pt x="3115" y="2680"/>
                    <a:pt x="3197" y="2926"/>
                    <a:pt x="3312" y="3139"/>
                  </a:cubicBezTo>
                  <a:cubicBezTo>
                    <a:pt x="3623" y="3844"/>
                    <a:pt x="4066" y="4401"/>
                    <a:pt x="4263" y="4926"/>
                  </a:cubicBezTo>
                  <a:cubicBezTo>
                    <a:pt x="4524" y="5498"/>
                    <a:pt x="4508" y="6152"/>
                    <a:pt x="4216" y="6708"/>
                  </a:cubicBezTo>
                  <a:lnTo>
                    <a:pt x="4216" y="6708"/>
                  </a:lnTo>
                  <a:cubicBezTo>
                    <a:pt x="4263" y="6622"/>
                    <a:pt x="4698" y="5955"/>
                    <a:pt x="4344" y="4893"/>
                  </a:cubicBezTo>
                  <a:cubicBezTo>
                    <a:pt x="4099" y="4123"/>
                    <a:pt x="3164" y="3074"/>
                    <a:pt x="3164" y="1910"/>
                  </a:cubicBezTo>
                  <a:cubicBezTo>
                    <a:pt x="3213" y="927"/>
                    <a:pt x="3999" y="515"/>
                    <a:pt x="4596" y="515"/>
                  </a:cubicBezTo>
                  <a:cubicBezTo>
                    <a:pt x="4796" y="515"/>
                    <a:pt x="4975" y="561"/>
                    <a:pt x="5098" y="648"/>
                  </a:cubicBezTo>
                  <a:cubicBezTo>
                    <a:pt x="5672" y="1057"/>
                    <a:pt x="5459" y="1779"/>
                    <a:pt x="5049" y="1910"/>
                  </a:cubicBezTo>
                  <a:cubicBezTo>
                    <a:pt x="4982" y="1935"/>
                    <a:pt x="4913" y="1946"/>
                    <a:pt x="4845" y="1946"/>
                  </a:cubicBezTo>
                  <a:cubicBezTo>
                    <a:pt x="4599" y="1946"/>
                    <a:pt x="4369" y="1793"/>
                    <a:pt x="4279" y="1549"/>
                  </a:cubicBezTo>
                  <a:cubicBezTo>
                    <a:pt x="4268" y="1455"/>
                    <a:pt x="4318" y="1375"/>
                    <a:pt x="4384" y="1375"/>
                  </a:cubicBezTo>
                  <a:cubicBezTo>
                    <a:pt x="4423" y="1375"/>
                    <a:pt x="4467" y="1401"/>
                    <a:pt x="4508" y="1467"/>
                  </a:cubicBezTo>
                  <a:cubicBezTo>
                    <a:pt x="4557" y="1539"/>
                    <a:pt x="4631" y="1572"/>
                    <a:pt x="4705" y="1572"/>
                  </a:cubicBezTo>
                  <a:cubicBezTo>
                    <a:pt x="4834" y="1572"/>
                    <a:pt x="4961" y="1475"/>
                    <a:pt x="4951" y="1320"/>
                  </a:cubicBezTo>
                  <a:cubicBezTo>
                    <a:pt x="4967" y="1156"/>
                    <a:pt x="4853" y="1025"/>
                    <a:pt x="4705" y="1008"/>
                  </a:cubicBezTo>
                  <a:cubicBezTo>
                    <a:pt x="4672" y="1001"/>
                    <a:pt x="4639" y="997"/>
                    <a:pt x="4608" y="997"/>
                  </a:cubicBezTo>
                  <a:cubicBezTo>
                    <a:pt x="4435" y="997"/>
                    <a:pt x="4288" y="1107"/>
                    <a:pt x="4246" y="1287"/>
                  </a:cubicBezTo>
                  <a:cubicBezTo>
                    <a:pt x="4117" y="1594"/>
                    <a:pt x="4353" y="2107"/>
                    <a:pt x="4955" y="2107"/>
                  </a:cubicBezTo>
                  <a:cubicBezTo>
                    <a:pt x="4965" y="2107"/>
                    <a:pt x="4974" y="2107"/>
                    <a:pt x="4984" y="2106"/>
                  </a:cubicBezTo>
                  <a:cubicBezTo>
                    <a:pt x="5607" y="2074"/>
                    <a:pt x="6115" y="1107"/>
                    <a:pt x="5541" y="451"/>
                  </a:cubicBezTo>
                  <a:cubicBezTo>
                    <a:pt x="5309" y="159"/>
                    <a:pt x="4915" y="0"/>
                    <a:pt x="4515" y="0"/>
                  </a:cubicBezTo>
                  <a:cubicBezTo>
                    <a:pt x="4039" y="0"/>
                    <a:pt x="3552" y="224"/>
                    <a:pt x="3312" y="713"/>
                  </a:cubicBezTo>
                  <a:cubicBezTo>
                    <a:pt x="3197" y="877"/>
                    <a:pt x="3115" y="1074"/>
                    <a:pt x="3066" y="1271"/>
                  </a:cubicBezTo>
                  <a:cubicBezTo>
                    <a:pt x="3000" y="1074"/>
                    <a:pt x="2918" y="877"/>
                    <a:pt x="2804" y="713"/>
                  </a:cubicBezTo>
                  <a:cubicBezTo>
                    <a:pt x="2563" y="224"/>
                    <a:pt x="2077" y="0"/>
                    <a:pt x="1601" y="0"/>
                  </a:cubicBezTo>
                  <a:close/>
                  <a:moveTo>
                    <a:pt x="1900" y="6708"/>
                  </a:moveTo>
                  <a:cubicBezTo>
                    <a:pt x="1901" y="6710"/>
                    <a:pt x="1901" y="6711"/>
                    <a:pt x="1902" y="6712"/>
                  </a:cubicBezTo>
                  <a:cubicBezTo>
                    <a:pt x="1902" y="6711"/>
                    <a:pt x="1901" y="6710"/>
                    <a:pt x="1900" y="6708"/>
                  </a:cubicBezTo>
                  <a:close/>
                  <a:moveTo>
                    <a:pt x="4216" y="6708"/>
                  </a:moveTo>
                  <a:lnTo>
                    <a:pt x="4216" y="6708"/>
                  </a:lnTo>
                  <a:cubicBezTo>
                    <a:pt x="4215" y="6710"/>
                    <a:pt x="4214" y="6711"/>
                    <a:pt x="4213" y="6712"/>
                  </a:cubicBezTo>
                  <a:cubicBezTo>
                    <a:pt x="4214" y="6711"/>
                    <a:pt x="4215" y="6710"/>
                    <a:pt x="4216" y="6708"/>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9" name="Google Shape;2999;p2"/>
            <p:cNvSpPr/>
            <p:nvPr/>
          </p:nvSpPr>
          <p:spPr>
            <a:xfrm>
              <a:off x="1326075" y="4235175"/>
              <a:ext cx="129950" cy="204925"/>
            </a:xfrm>
            <a:custGeom>
              <a:avLst/>
              <a:gdLst/>
              <a:ahLst/>
              <a:cxnLst/>
              <a:rect l="l" t="t" r="r" b="b"/>
              <a:pathLst>
                <a:path w="5198" h="8197" extrusionOk="0">
                  <a:moveTo>
                    <a:pt x="4115" y="0"/>
                  </a:moveTo>
                  <a:lnTo>
                    <a:pt x="4115" y="0"/>
                  </a:lnTo>
                  <a:cubicBezTo>
                    <a:pt x="4115" y="1"/>
                    <a:pt x="4181" y="607"/>
                    <a:pt x="3787" y="836"/>
                  </a:cubicBezTo>
                  <a:cubicBezTo>
                    <a:pt x="3394" y="1066"/>
                    <a:pt x="2837" y="1525"/>
                    <a:pt x="3427" y="2049"/>
                  </a:cubicBezTo>
                  <a:cubicBezTo>
                    <a:pt x="4017" y="2574"/>
                    <a:pt x="4197" y="3328"/>
                    <a:pt x="3673" y="4065"/>
                  </a:cubicBezTo>
                  <a:cubicBezTo>
                    <a:pt x="3673" y="4065"/>
                    <a:pt x="3968" y="2967"/>
                    <a:pt x="3246" y="2475"/>
                  </a:cubicBezTo>
                  <a:cubicBezTo>
                    <a:pt x="3047" y="2343"/>
                    <a:pt x="2888" y="2306"/>
                    <a:pt x="2773" y="2306"/>
                  </a:cubicBezTo>
                  <a:cubicBezTo>
                    <a:pt x="2632" y="2306"/>
                    <a:pt x="2558" y="2361"/>
                    <a:pt x="2558" y="2361"/>
                  </a:cubicBezTo>
                  <a:cubicBezTo>
                    <a:pt x="2607" y="2492"/>
                    <a:pt x="2656" y="2639"/>
                    <a:pt x="2656" y="2787"/>
                  </a:cubicBezTo>
                  <a:cubicBezTo>
                    <a:pt x="2673" y="3000"/>
                    <a:pt x="2197" y="3361"/>
                    <a:pt x="2542" y="3754"/>
                  </a:cubicBezTo>
                  <a:cubicBezTo>
                    <a:pt x="2886" y="4131"/>
                    <a:pt x="3132" y="4918"/>
                    <a:pt x="1935" y="5803"/>
                  </a:cubicBezTo>
                  <a:cubicBezTo>
                    <a:pt x="1935" y="5803"/>
                    <a:pt x="2542" y="4442"/>
                    <a:pt x="2181" y="3738"/>
                  </a:cubicBezTo>
                  <a:cubicBezTo>
                    <a:pt x="1820" y="3000"/>
                    <a:pt x="1361" y="3148"/>
                    <a:pt x="952" y="2557"/>
                  </a:cubicBezTo>
                  <a:cubicBezTo>
                    <a:pt x="952" y="2557"/>
                    <a:pt x="1" y="3082"/>
                    <a:pt x="739" y="4229"/>
                  </a:cubicBezTo>
                  <a:cubicBezTo>
                    <a:pt x="1607" y="5573"/>
                    <a:pt x="525" y="7278"/>
                    <a:pt x="1460" y="8196"/>
                  </a:cubicBezTo>
                  <a:cubicBezTo>
                    <a:pt x="1460" y="8196"/>
                    <a:pt x="1411" y="6836"/>
                    <a:pt x="2673" y="5606"/>
                  </a:cubicBezTo>
                  <a:cubicBezTo>
                    <a:pt x="3935" y="4377"/>
                    <a:pt x="5197" y="2852"/>
                    <a:pt x="41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0" name="Google Shape;3000;p2"/>
            <p:cNvSpPr/>
            <p:nvPr/>
          </p:nvSpPr>
          <p:spPr>
            <a:xfrm>
              <a:off x="1440425" y="4209775"/>
              <a:ext cx="75825" cy="112700"/>
            </a:xfrm>
            <a:custGeom>
              <a:avLst/>
              <a:gdLst/>
              <a:ahLst/>
              <a:cxnLst/>
              <a:rect l="l" t="t" r="r" b="b"/>
              <a:pathLst>
                <a:path w="3033" h="4508" extrusionOk="0">
                  <a:moveTo>
                    <a:pt x="2574" y="0"/>
                  </a:moveTo>
                  <a:lnTo>
                    <a:pt x="2574" y="0"/>
                  </a:lnTo>
                  <a:cubicBezTo>
                    <a:pt x="2541" y="262"/>
                    <a:pt x="2279" y="525"/>
                    <a:pt x="1623" y="820"/>
                  </a:cubicBezTo>
                  <a:cubicBezTo>
                    <a:pt x="967" y="1098"/>
                    <a:pt x="1213" y="1934"/>
                    <a:pt x="1279" y="2115"/>
                  </a:cubicBezTo>
                  <a:cubicBezTo>
                    <a:pt x="1326" y="2287"/>
                    <a:pt x="1388" y="2641"/>
                    <a:pt x="1191" y="2641"/>
                  </a:cubicBezTo>
                  <a:cubicBezTo>
                    <a:pt x="1182" y="2641"/>
                    <a:pt x="1173" y="2640"/>
                    <a:pt x="1164" y="2639"/>
                  </a:cubicBezTo>
                  <a:cubicBezTo>
                    <a:pt x="951" y="2606"/>
                    <a:pt x="1000" y="2492"/>
                    <a:pt x="1098" y="1820"/>
                  </a:cubicBezTo>
                  <a:cubicBezTo>
                    <a:pt x="1174" y="1300"/>
                    <a:pt x="839" y="1241"/>
                    <a:pt x="683" y="1241"/>
                  </a:cubicBezTo>
                  <a:cubicBezTo>
                    <a:pt x="637" y="1241"/>
                    <a:pt x="607" y="1246"/>
                    <a:pt x="607" y="1246"/>
                  </a:cubicBezTo>
                  <a:cubicBezTo>
                    <a:pt x="738" y="1426"/>
                    <a:pt x="721" y="1656"/>
                    <a:pt x="590" y="1820"/>
                  </a:cubicBezTo>
                  <a:cubicBezTo>
                    <a:pt x="344" y="2065"/>
                    <a:pt x="49" y="2344"/>
                    <a:pt x="295" y="3098"/>
                  </a:cubicBezTo>
                  <a:cubicBezTo>
                    <a:pt x="557" y="3852"/>
                    <a:pt x="0" y="4508"/>
                    <a:pt x="0" y="4508"/>
                  </a:cubicBezTo>
                  <a:cubicBezTo>
                    <a:pt x="3032" y="2016"/>
                    <a:pt x="2574" y="0"/>
                    <a:pt x="25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1" name="Google Shape;3001;p2"/>
            <p:cNvSpPr/>
            <p:nvPr/>
          </p:nvSpPr>
          <p:spPr>
            <a:xfrm>
              <a:off x="1290025" y="4424075"/>
              <a:ext cx="89775" cy="106575"/>
            </a:xfrm>
            <a:custGeom>
              <a:avLst/>
              <a:gdLst/>
              <a:ahLst/>
              <a:cxnLst/>
              <a:rect l="l" t="t" r="r" b="b"/>
              <a:pathLst>
                <a:path w="3591" h="4263" extrusionOk="0">
                  <a:moveTo>
                    <a:pt x="1869" y="1"/>
                  </a:moveTo>
                  <a:cubicBezTo>
                    <a:pt x="1869" y="1"/>
                    <a:pt x="2000" y="279"/>
                    <a:pt x="1656" y="525"/>
                  </a:cubicBezTo>
                  <a:cubicBezTo>
                    <a:pt x="1295" y="771"/>
                    <a:pt x="1" y="2443"/>
                    <a:pt x="3590" y="4262"/>
                  </a:cubicBezTo>
                  <a:cubicBezTo>
                    <a:pt x="3590" y="4262"/>
                    <a:pt x="2738" y="3771"/>
                    <a:pt x="2640" y="2476"/>
                  </a:cubicBezTo>
                  <a:cubicBezTo>
                    <a:pt x="2541" y="1197"/>
                    <a:pt x="2803" y="509"/>
                    <a:pt x="18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2" name="Google Shape;3002;p2"/>
            <p:cNvSpPr/>
            <p:nvPr/>
          </p:nvSpPr>
          <p:spPr>
            <a:xfrm>
              <a:off x="1180625" y="4489825"/>
              <a:ext cx="197125" cy="144725"/>
            </a:xfrm>
            <a:custGeom>
              <a:avLst/>
              <a:gdLst/>
              <a:ahLst/>
              <a:cxnLst/>
              <a:rect l="l" t="t" r="r" b="b"/>
              <a:pathLst>
                <a:path w="7885" h="5789" extrusionOk="0">
                  <a:moveTo>
                    <a:pt x="4671" y="1"/>
                  </a:moveTo>
                  <a:cubicBezTo>
                    <a:pt x="4529" y="1"/>
                    <a:pt x="4392" y="47"/>
                    <a:pt x="4262" y="141"/>
                  </a:cubicBezTo>
                  <a:cubicBezTo>
                    <a:pt x="3894" y="395"/>
                    <a:pt x="3663" y="609"/>
                    <a:pt x="3471" y="609"/>
                  </a:cubicBezTo>
                  <a:cubicBezTo>
                    <a:pt x="3415" y="609"/>
                    <a:pt x="3363" y="591"/>
                    <a:pt x="3311" y="551"/>
                  </a:cubicBezTo>
                  <a:lnTo>
                    <a:pt x="3311" y="551"/>
                  </a:lnTo>
                  <a:cubicBezTo>
                    <a:pt x="3311" y="551"/>
                    <a:pt x="3016" y="1174"/>
                    <a:pt x="3688" y="1387"/>
                  </a:cubicBezTo>
                  <a:cubicBezTo>
                    <a:pt x="4377" y="1583"/>
                    <a:pt x="4852" y="1714"/>
                    <a:pt x="4754" y="2091"/>
                  </a:cubicBezTo>
                  <a:cubicBezTo>
                    <a:pt x="4655" y="2468"/>
                    <a:pt x="3704" y="2550"/>
                    <a:pt x="2590" y="2714"/>
                  </a:cubicBezTo>
                  <a:cubicBezTo>
                    <a:pt x="1475" y="2878"/>
                    <a:pt x="590" y="3157"/>
                    <a:pt x="623" y="4124"/>
                  </a:cubicBezTo>
                  <a:cubicBezTo>
                    <a:pt x="648" y="4887"/>
                    <a:pt x="506" y="5245"/>
                    <a:pt x="250" y="5245"/>
                  </a:cubicBezTo>
                  <a:cubicBezTo>
                    <a:pt x="176" y="5245"/>
                    <a:pt x="92" y="5215"/>
                    <a:pt x="0" y="5157"/>
                  </a:cubicBezTo>
                  <a:lnTo>
                    <a:pt x="0" y="5157"/>
                  </a:lnTo>
                  <a:cubicBezTo>
                    <a:pt x="0" y="5157"/>
                    <a:pt x="248" y="5788"/>
                    <a:pt x="1194" y="5788"/>
                  </a:cubicBezTo>
                  <a:cubicBezTo>
                    <a:pt x="1388" y="5788"/>
                    <a:pt x="1612" y="5762"/>
                    <a:pt x="1869" y="5698"/>
                  </a:cubicBezTo>
                  <a:cubicBezTo>
                    <a:pt x="3377" y="5321"/>
                    <a:pt x="3573" y="4108"/>
                    <a:pt x="4213" y="3354"/>
                  </a:cubicBezTo>
                  <a:cubicBezTo>
                    <a:pt x="4852" y="2600"/>
                    <a:pt x="5491" y="1977"/>
                    <a:pt x="7884" y="1928"/>
                  </a:cubicBezTo>
                  <a:cubicBezTo>
                    <a:pt x="7884" y="1928"/>
                    <a:pt x="6425" y="1813"/>
                    <a:pt x="5868" y="960"/>
                  </a:cubicBezTo>
                  <a:cubicBezTo>
                    <a:pt x="5463" y="329"/>
                    <a:pt x="5049" y="1"/>
                    <a:pt x="467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3" name="Google Shape;3003;p2"/>
            <p:cNvSpPr/>
            <p:nvPr/>
          </p:nvSpPr>
          <p:spPr>
            <a:xfrm>
              <a:off x="1281000" y="4549400"/>
              <a:ext cx="192225" cy="156625"/>
            </a:xfrm>
            <a:custGeom>
              <a:avLst/>
              <a:gdLst/>
              <a:ahLst/>
              <a:cxnLst/>
              <a:rect l="l" t="t" r="r" b="b"/>
              <a:pathLst>
                <a:path w="7689" h="6265" extrusionOk="0">
                  <a:moveTo>
                    <a:pt x="3368" y="1"/>
                  </a:moveTo>
                  <a:cubicBezTo>
                    <a:pt x="3322" y="1"/>
                    <a:pt x="3276" y="2"/>
                    <a:pt x="3230" y="3"/>
                  </a:cubicBezTo>
                  <a:cubicBezTo>
                    <a:pt x="2673" y="20"/>
                    <a:pt x="2115" y="167"/>
                    <a:pt x="1624" y="462"/>
                  </a:cubicBezTo>
                  <a:cubicBezTo>
                    <a:pt x="1443" y="561"/>
                    <a:pt x="1296" y="676"/>
                    <a:pt x="1148" y="807"/>
                  </a:cubicBezTo>
                  <a:cubicBezTo>
                    <a:pt x="1" y="1807"/>
                    <a:pt x="362" y="3888"/>
                    <a:pt x="1706" y="4216"/>
                  </a:cubicBezTo>
                  <a:cubicBezTo>
                    <a:pt x="1842" y="4248"/>
                    <a:pt x="1981" y="4264"/>
                    <a:pt x="2120" y="4264"/>
                  </a:cubicBezTo>
                  <a:cubicBezTo>
                    <a:pt x="2613" y="4264"/>
                    <a:pt x="3089" y="4063"/>
                    <a:pt x="3345" y="3692"/>
                  </a:cubicBezTo>
                  <a:cubicBezTo>
                    <a:pt x="3656" y="3249"/>
                    <a:pt x="3656" y="2659"/>
                    <a:pt x="3345" y="2216"/>
                  </a:cubicBezTo>
                  <a:cubicBezTo>
                    <a:pt x="3143" y="1919"/>
                    <a:pt x="2811" y="1759"/>
                    <a:pt x="2473" y="1759"/>
                  </a:cubicBezTo>
                  <a:cubicBezTo>
                    <a:pt x="2288" y="1759"/>
                    <a:pt x="2103" y="1807"/>
                    <a:pt x="1935" y="1905"/>
                  </a:cubicBezTo>
                  <a:cubicBezTo>
                    <a:pt x="1640" y="2069"/>
                    <a:pt x="1509" y="2413"/>
                    <a:pt x="1607" y="2724"/>
                  </a:cubicBezTo>
                  <a:cubicBezTo>
                    <a:pt x="1640" y="2823"/>
                    <a:pt x="1689" y="2905"/>
                    <a:pt x="1755" y="2970"/>
                  </a:cubicBezTo>
                  <a:cubicBezTo>
                    <a:pt x="1857" y="3078"/>
                    <a:pt x="1998" y="3123"/>
                    <a:pt x="2139" y="3123"/>
                  </a:cubicBezTo>
                  <a:cubicBezTo>
                    <a:pt x="2383" y="3123"/>
                    <a:pt x="2625" y="2989"/>
                    <a:pt x="2656" y="2823"/>
                  </a:cubicBezTo>
                  <a:cubicBezTo>
                    <a:pt x="2715" y="2557"/>
                    <a:pt x="2509" y="2305"/>
                    <a:pt x="2264" y="2305"/>
                  </a:cubicBezTo>
                  <a:cubicBezTo>
                    <a:pt x="2237" y="2305"/>
                    <a:pt x="2209" y="2308"/>
                    <a:pt x="2181" y="2315"/>
                  </a:cubicBezTo>
                  <a:cubicBezTo>
                    <a:pt x="1919" y="2380"/>
                    <a:pt x="1935" y="2528"/>
                    <a:pt x="1837" y="2544"/>
                  </a:cubicBezTo>
                  <a:cubicBezTo>
                    <a:pt x="1755" y="2544"/>
                    <a:pt x="1738" y="2397"/>
                    <a:pt x="1738" y="2397"/>
                  </a:cubicBezTo>
                  <a:cubicBezTo>
                    <a:pt x="1738" y="2200"/>
                    <a:pt x="1853" y="2020"/>
                    <a:pt x="2033" y="1938"/>
                  </a:cubicBezTo>
                  <a:cubicBezTo>
                    <a:pt x="2175" y="1864"/>
                    <a:pt x="2325" y="1829"/>
                    <a:pt x="2473" y="1829"/>
                  </a:cubicBezTo>
                  <a:cubicBezTo>
                    <a:pt x="2786" y="1829"/>
                    <a:pt x="3090" y="1987"/>
                    <a:pt x="3279" y="2265"/>
                  </a:cubicBezTo>
                  <a:cubicBezTo>
                    <a:pt x="3558" y="2675"/>
                    <a:pt x="3541" y="3216"/>
                    <a:pt x="3263" y="3626"/>
                  </a:cubicBezTo>
                  <a:cubicBezTo>
                    <a:pt x="3019" y="3947"/>
                    <a:pt x="2574" y="4127"/>
                    <a:pt x="2124" y="4127"/>
                  </a:cubicBezTo>
                  <a:cubicBezTo>
                    <a:pt x="2000" y="4127"/>
                    <a:pt x="1876" y="4113"/>
                    <a:pt x="1755" y="4085"/>
                  </a:cubicBezTo>
                  <a:cubicBezTo>
                    <a:pt x="542" y="3773"/>
                    <a:pt x="214" y="1856"/>
                    <a:pt x="1263" y="938"/>
                  </a:cubicBezTo>
                  <a:cubicBezTo>
                    <a:pt x="1737" y="494"/>
                    <a:pt x="2314" y="324"/>
                    <a:pt x="2899" y="324"/>
                  </a:cubicBezTo>
                  <a:cubicBezTo>
                    <a:pt x="3608" y="324"/>
                    <a:pt x="4328" y="574"/>
                    <a:pt x="4886" y="889"/>
                  </a:cubicBezTo>
                  <a:cubicBezTo>
                    <a:pt x="5820" y="1413"/>
                    <a:pt x="6557" y="2249"/>
                    <a:pt x="6967" y="3249"/>
                  </a:cubicBezTo>
                  <a:cubicBezTo>
                    <a:pt x="7279" y="4052"/>
                    <a:pt x="7459" y="4904"/>
                    <a:pt x="7459" y="5773"/>
                  </a:cubicBezTo>
                  <a:cubicBezTo>
                    <a:pt x="7459" y="5937"/>
                    <a:pt x="7443" y="6101"/>
                    <a:pt x="7410" y="6265"/>
                  </a:cubicBezTo>
                  <a:cubicBezTo>
                    <a:pt x="7424" y="6223"/>
                    <a:pt x="7438" y="6157"/>
                    <a:pt x="7452" y="6097"/>
                  </a:cubicBezTo>
                  <a:lnTo>
                    <a:pt x="7452" y="6097"/>
                  </a:lnTo>
                  <a:cubicBezTo>
                    <a:pt x="7450" y="6133"/>
                    <a:pt x="7459" y="6150"/>
                    <a:pt x="7459" y="6150"/>
                  </a:cubicBezTo>
                  <a:lnTo>
                    <a:pt x="7459" y="6068"/>
                  </a:lnTo>
                  <a:cubicBezTo>
                    <a:pt x="7457" y="6078"/>
                    <a:pt x="7454" y="6087"/>
                    <a:pt x="7452" y="6097"/>
                  </a:cubicBezTo>
                  <a:lnTo>
                    <a:pt x="7452" y="6097"/>
                  </a:lnTo>
                  <a:cubicBezTo>
                    <a:pt x="7453" y="6084"/>
                    <a:pt x="7455" y="6069"/>
                    <a:pt x="7459" y="6052"/>
                  </a:cubicBezTo>
                  <a:cubicBezTo>
                    <a:pt x="7688" y="4872"/>
                    <a:pt x="7541" y="3626"/>
                    <a:pt x="7016" y="2528"/>
                  </a:cubicBezTo>
                  <a:cubicBezTo>
                    <a:pt x="6331" y="1109"/>
                    <a:pt x="4979" y="1"/>
                    <a:pt x="336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4" name="Google Shape;3004;p2"/>
            <p:cNvSpPr/>
            <p:nvPr/>
          </p:nvSpPr>
          <p:spPr>
            <a:xfrm>
              <a:off x="1387375" y="4597175"/>
              <a:ext cx="76025" cy="81825"/>
            </a:xfrm>
            <a:custGeom>
              <a:avLst/>
              <a:gdLst/>
              <a:ahLst/>
              <a:cxnLst/>
              <a:rect l="l" t="t" r="r" b="b"/>
              <a:pathLst>
                <a:path w="3041" h="3273" extrusionOk="0">
                  <a:moveTo>
                    <a:pt x="734" y="0"/>
                  </a:moveTo>
                  <a:cubicBezTo>
                    <a:pt x="66" y="0"/>
                    <a:pt x="1" y="784"/>
                    <a:pt x="1090" y="961"/>
                  </a:cubicBezTo>
                  <a:cubicBezTo>
                    <a:pt x="2352" y="1174"/>
                    <a:pt x="3040" y="3272"/>
                    <a:pt x="3040" y="3272"/>
                  </a:cubicBezTo>
                  <a:cubicBezTo>
                    <a:pt x="3040" y="3272"/>
                    <a:pt x="2729" y="1010"/>
                    <a:pt x="1467" y="240"/>
                  </a:cubicBezTo>
                  <a:cubicBezTo>
                    <a:pt x="1179" y="68"/>
                    <a:pt x="930" y="0"/>
                    <a:pt x="73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5" name="Google Shape;3005;p2"/>
            <p:cNvSpPr/>
            <p:nvPr/>
          </p:nvSpPr>
          <p:spPr>
            <a:xfrm>
              <a:off x="1234700" y="4590850"/>
              <a:ext cx="130750" cy="112975"/>
            </a:xfrm>
            <a:custGeom>
              <a:avLst/>
              <a:gdLst/>
              <a:ahLst/>
              <a:cxnLst/>
              <a:rect l="l" t="t" r="r" b="b"/>
              <a:pathLst>
                <a:path w="5230" h="4519" extrusionOk="0">
                  <a:moveTo>
                    <a:pt x="2181" y="1"/>
                  </a:moveTo>
                  <a:lnTo>
                    <a:pt x="2181" y="1"/>
                  </a:lnTo>
                  <a:cubicBezTo>
                    <a:pt x="2017" y="198"/>
                    <a:pt x="1902" y="427"/>
                    <a:pt x="1820" y="673"/>
                  </a:cubicBezTo>
                  <a:cubicBezTo>
                    <a:pt x="1689" y="1083"/>
                    <a:pt x="1132" y="1312"/>
                    <a:pt x="574" y="1706"/>
                  </a:cubicBezTo>
                  <a:cubicBezTo>
                    <a:pt x="1" y="2083"/>
                    <a:pt x="99" y="2706"/>
                    <a:pt x="214" y="3033"/>
                  </a:cubicBezTo>
                  <a:cubicBezTo>
                    <a:pt x="279" y="3263"/>
                    <a:pt x="247" y="3509"/>
                    <a:pt x="132" y="3722"/>
                  </a:cubicBezTo>
                  <a:cubicBezTo>
                    <a:pt x="410" y="3492"/>
                    <a:pt x="722" y="3312"/>
                    <a:pt x="1066" y="3230"/>
                  </a:cubicBezTo>
                  <a:cubicBezTo>
                    <a:pt x="1673" y="3050"/>
                    <a:pt x="1656" y="2755"/>
                    <a:pt x="1656" y="2279"/>
                  </a:cubicBezTo>
                  <a:cubicBezTo>
                    <a:pt x="1643" y="1901"/>
                    <a:pt x="1796" y="1868"/>
                    <a:pt x="1850" y="1868"/>
                  </a:cubicBezTo>
                  <a:cubicBezTo>
                    <a:pt x="1862" y="1868"/>
                    <a:pt x="1869" y="1870"/>
                    <a:pt x="1869" y="1870"/>
                  </a:cubicBezTo>
                  <a:cubicBezTo>
                    <a:pt x="1878" y="1869"/>
                    <a:pt x="1886" y="1868"/>
                    <a:pt x="1894" y="1868"/>
                  </a:cubicBezTo>
                  <a:cubicBezTo>
                    <a:pt x="2161" y="1868"/>
                    <a:pt x="2098" y="2387"/>
                    <a:pt x="2082" y="2689"/>
                  </a:cubicBezTo>
                  <a:cubicBezTo>
                    <a:pt x="1984" y="3214"/>
                    <a:pt x="2132" y="3755"/>
                    <a:pt x="2492" y="4164"/>
                  </a:cubicBezTo>
                  <a:cubicBezTo>
                    <a:pt x="2734" y="4428"/>
                    <a:pt x="3055" y="4518"/>
                    <a:pt x="3375" y="4518"/>
                  </a:cubicBezTo>
                  <a:cubicBezTo>
                    <a:pt x="3770" y="4518"/>
                    <a:pt x="4165" y="4381"/>
                    <a:pt x="4410" y="4263"/>
                  </a:cubicBezTo>
                  <a:cubicBezTo>
                    <a:pt x="4514" y="4217"/>
                    <a:pt x="4626" y="4195"/>
                    <a:pt x="4739" y="4195"/>
                  </a:cubicBezTo>
                  <a:cubicBezTo>
                    <a:pt x="4910" y="4195"/>
                    <a:pt x="5081" y="4246"/>
                    <a:pt x="5230" y="4345"/>
                  </a:cubicBezTo>
                  <a:cubicBezTo>
                    <a:pt x="5082" y="3460"/>
                    <a:pt x="4656" y="3197"/>
                    <a:pt x="4017" y="3132"/>
                  </a:cubicBezTo>
                  <a:cubicBezTo>
                    <a:pt x="3394" y="3066"/>
                    <a:pt x="2541" y="2853"/>
                    <a:pt x="2197" y="1771"/>
                  </a:cubicBezTo>
                  <a:cubicBezTo>
                    <a:pt x="1869" y="690"/>
                    <a:pt x="2181" y="1"/>
                    <a:pt x="218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6" name="Google Shape;3006;p2"/>
            <p:cNvSpPr/>
            <p:nvPr/>
          </p:nvSpPr>
          <p:spPr>
            <a:xfrm>
              <a:off x="1255600" y="4667075"/>
              <a:ext cx="32400" cy="49625"/>
            </a:xfrm>
            <a:custGeom>
              <a:avLst/>
              <a:gdLst/>
              <a:ahLst/>
              <a:cxnLst/>
              <a:rect l="l" t="t" r="r" b="b"/>
              <a:pathLst>
                <a:path w="1296" h="1985" extrusionOk="0">
                  <a:moveTo>
                    <a:pt x="951" y="1"/>
                  </a:moveTo>
                  <a:cubicBezTo>
                    <a:pt x="951" y="1"/>
                    <a:pt x="935" y="83"/>
                    <a:pt x="509" y="345"/>
                  </a:cubicBezTo>
                  <a:cubicBezTo>
                    <a:pt x="165" y="525"/>
                    <a:pt x="1" y="919"/>
                    <a:pt x="115" y="1296"/>
                  </a:cubicBezTo>
                  <a:cubicBezTo>
                    <a:pt x="181" y="1509"/>
                    <a:pt x="230" y="1755"/>
                    <a:pt x="263" y="1984"/>
                  </a:cubicBezTo>
                  <a:cubicBezTo>
                    <a:pt x="263" y="1984"/>
                    <a:pt x="263" y="1837"/>
                    <a:pt x="771" y="1542"/>
                  </a:cubicBezTo>
                  <a:cubicBezTo>
                    <a:pt x="1296" y="1263"/>
                    <a:pt x="1099" y="837"/>
                    <a:pt x="1001" y="558"/>
                  </a:cubicBezTo>
                  <a:cubicBezTo>
                    <a:pt x="951" y="378"/>
                    <a:pt x="935" y="181"/>
                    <a:pt x="95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7" name="Google Shape;3007;p2"/>
            <p:cNvSpPr/>
            <p:nvPr/>
          </p:nvSpPr>
          <p:spPr>
            <a:xfrm>
              <a:off x="1113400" y="4451675"/>
              <a:ext cx="172975" cy="122150"/>
            </a:xfrm>
            <a:custGeom>
              <a:avLst/>
              <a:gdLst/>
              <a:ahLst/>
              <a:cxnLst/>
              <a:rect l="l" t="t" r="r" b="b"/>
              <a:pathLst>
                <a:path w="6919" h="4886" extrusionOk="0">
                  <a:moveTo>
                    <a:pt x="4978" y="1"/>
                  </a:moveTo>
                  <a:cubicBezTo>
                    <a:pt x="4754" y="1"/>
                    <a:pt x="4504" y="53"/>
                    <a:pt x="4230" y="175"/>
                  </a:cubicBezTo>
                  <a:cubicBezTo>
                    <a:pt x="2771" y="831"/>
                    <a:pt x="3033" y="3306"/>
                    <a:pt x="4771" y="3667"/>
                  </a:cubicBezTo>
                  <a:cubicBezTo>
                    <a:pt x="4984" y="3699"/>
                    <a:pt x="5181" y="3732"/>
                    <a:pt x="5344" y="3749"/>
                  </a:cubicBezTo>
                  <a:cubicBezTo>
                    <a:pt x="4885" y="3831"/>
                    <a:pt x="4459" y="3978"/>
                    <a:pt x="4033" y="4191"/>
                  </a:cubicBezTo>
                  <a:cubicBezTo>
                    <a:pt x="3886" y="4273"/>
                    <a:pt x="3656" y="4339"/>
                    <a:pt x="3607" y="4355"/>
                  </a:cubicBezTo>
                  <a:cubicBezTo>
                    <a:pt x="3153" y="4527"/>
                    <a:pt x="2723" y="4603"/>
                    <a:pt x="2336" y="4603"/>
                  </a:cubicBezTo>
                  <a:cubicBezTo>
                    <a:pt x="1507" y="4603"/>
                    <a:pt x="870" y="4256"/>
                    <a:pt x="591" y="3765"/>
                  </a:cubicBezTo>
                  <a:cubicBezTo>
                    <a:pt x="345" y="3355"/>
                    <a:pt x="329" y="2863"/>
                    <a:pt x="558" y="2454"/>
                  </a:cubicBezTo>
                  <a:lnTo>
                    <a:pt x="575" y="2421"/>
                  </a:lnTo>
                  <a:cubicBezTo>
                    <a:pt x="779" y="2106"/>
                    <a:pt x="1115" y="1959"/>
                    <a:pt x="1428" y="1959"/>
                  </a:cubicBezTo>
                  <a:cubicBezTo>
                    <a:pt x="1719" y="1959"/>
                    <a:pt x="1989" y="2086"/>
                    <a:pt x="2115" y="2323"/>
                  </a:cubicBezTo>
                  <a:cubicBezTo>
                    <a:pt x="2230" y="2454"/>
                    <a:pt x="2296" y="2618"/>
                    <a:pt x="2296" y="2798"/>
                  </a:cubicBezTo>
                  <a:cubicBezTo>
                    <a:pt x="2296" y="2945"/>
                    <a:pt x="2230" y="3093"/>
                    <a:pt x="2115" y="3208"/>
                  </a:cubicBezTo>
                  <a:cubicBezTo>
                    <a:pt x="2010" y="3304"/>
                    <a:pt x="1951" y="3335"/>
                    <a:pt x="1923" y="3335"/>
                  </a:cubicBezTo>
                  <a:cubicBezTo>
                    <a:pt x="1898" y="3335"/>
                    <a:pt x="1895" y="3312"/>
                    <a:pt x="1902" y="3290"/>
                  </a:cubicBezTo>
                  <a:cubicBezTo>
                    <a:pt x="2018" y="3030"/>
                    <a:pt x="1727" y="2861"/>
                    <a:pt x="1474" y="2861"/>
                  </a:cubicBezTo>
                  <a:cubicBezTo>
                    <a:pt x="1295" y="2861"/>
                    <a:pt x="1135" y="2945"/>
                    <a:pt x="1148" y="3142"/>
                  </a:cubicBezTo>
                  <a:cubicBezTo>
                    <a:pt x="1137" y="3417"/>
                    <a:pt x="1376" y="3544"/>
                    <a:pt x="1629" y="3544"/>
                  </a:cubicBezTo>
                  <a:cubicBezTo>
                    <a:pt x="1754" y="3544"/>
                    <a:pt x="1881" y="3513"/>
                    <a:pt x="1984" y="3454"/>
                  </a:cubicBezTo>
                  <a:lnTo>
                    <a:pt x="2017" y="3437"/>
                  </a:lnTo>
                  <a:cubicBezTo>
                    <a:pt x="2050" y="3421"/>
                    <a:pt x="2066" y="3404"/>
                    <a:pt x="2083" y="3388"/>
                  </a:cubicBezTo>
                  <a:lnTo>
                    <a:pt x="2099" y="3388"/>
                  </a:lnTo>
                  <a:cubicBezTo>
                    <a:pt x="2394" y="3093"/>
                    <a:pt x="2443" y="2634"/>
                    <a:pt x="2181" y="2290"/>
                  </a:cubicBezTo>
                  <a:cubicBezTo>
                    <a:pt x="2043" y="2021"/>
                    <a:pt x="1730" y="1874"/>
                    <a:pt x="1395" y="1874"/>
                  </a:cubicBezTo>
                  <a:cubicBezTo>
                    <a:pt x="1055" y="1874"/>
                    <a:pt x="691" y="2025"/>
                    <a:pt x="460" y="2355"/>
                  </a:cubicBezTo>
                  <a:cubicBezTo>
                    <a:pt x="1" y="2962"/>
                    <a:pt x="148" y="4126"/>
                    <a:pt x="935" y="4585"/>
                  </a:cubicBezTo>
                  <a:cubicBezTo>
                    <a:pt x="1284" y="4773"/>
                    <a:pt x="1684" y="4885"/>
                    <a:pt x="2079" y="4885"/>
                  </a:cubicBezTo>
                  <a:cubicBezTo>
                    <a:pt x="2130" y="4885"/>
                    <a:pt x="2180" y="4883"/>
                    <a:pt x="2230" y="4880"/>
                  </a:cubicBezTo>
                  <a:cubicBezTo>
                    <a:pt x="3132" y="4863"/>
                    <a:pt x="3853" y="4371"/>
                    <a:pt x="5033" y="4011"/>
                  </a:cubicBezTo>
                  <a:cubicBezTo>
                    <a:pt x="5459" y="3896"/>
                    <a:pt x="5902" y="3831"/>
                    <a:pt x="6344" y="3798"/>
                  </a:cubicBezTo>
                  <a:cubicBezTo>
                    <a:pt x="6541" y="3781"/>
                    <a:pt x="6738" y="3732"/>
                    <a:pt x="6918" y="3634"/>
                  </a:cubicBezTo>
                  <a:lnTo>
                    <a:pt x="6918" y="3634"/>
                  </a:lnTo>
                  <a:cubicBezTo>
                    <a:pt x="6918" y="3634"/>
                    <a:pt x="6795" y="3663"/>
                    <a:pt x="6639" y="3663"/>
                  </a:cubicBezTo>
                  <a:cubicBezTo>
                    <a:pt x="6484" y="3663"/>
                    <a:pt x="6295" y="3634"/>
                    <a:pt x="6164" y="3519"/>
                  </a:cubicBezTo>
                  <a:cubicBezTo>
                    <a:pt x="5902" y="3273"/>
                    <a:pt x="5918" y="3372"/>
                    <a:pt x="5623" y="3290"/>
                  </a:cubicBezTo>
                  <a:cubicBezTo>
                    <a:pt x="5459" y="3240"/>
                    <a:pt x="5361" y="3077"/>
                    <a:pt x="5361" y="2913"/>
                  </a:cubicBezTo>
                  <a:cubicBezTo>
                    <a:pt x="5164" y="3077"/>
                    <a:pt x="5131" y="3372"/>
                    <a:pt x="5279" y="3585"/>
                  </a:cubicBezTo>
                  <a:cubicBezTo>
                    <a:pt x="5279" y="3585"/>
                    <a:pt x="4558" y="3585"/>
                    <a:pt x="4377" y="3208"/>
                  </a:cubicBezTo>
                  <a:cubicBezTo>
                    <a:pt x="4213" y="2831"/>
                    <a:pt x="4410" y="2847"/>
                    <a:pt x="4558" y="2765"/>
                  </a:cubicBezTo>
                  <a:cubicBezTo>
                    <a:pt x="4705" y="2667"/>
                    <a:pt x="4754" y="2536"/>
                    <a:pt x="4590" y="2323"/>
                  </a:cubicBezTo>
                  <a:cubicBezTo>
                    <a:pt x="4443" y="2126"/>
                    <a:pt x="4459" y="1749"/>
                    <a:pt x="4738" y="1749"/>
                  </a:cubicBezTo>
                  <a:cubicBezTo>
                    <a:pt x="4660" y="1580"/>
                    <a:pt x="4489" y="1483"/>
                    <a:pt x="4315" y="1483"/>
                  </a:cubicBezTo>
                  <a:cubicBezTo>
                    <a:pt x="4270" y="1483"/>
                    <a:pt x="4225" y="1489"/>
                    <a:pt x="4181" y="1503"/>
                  </a:cubicBezTo>
                  <a:cubicBezTo>
                    <a:pt x="3754" y="1569"/>
                    <a:pt x="3738" y="2175"/>
                    <a:pt x="3738" y="2175"/>
                  </a:cubicBezTo>
                  <a:cubicBezTo>
                    <a:pt x="3738" y="2175"/>
                    <a:pt x="3443" y="1421"/>
                    <a:pt x="3935" y="1044"/>
                  </a:cubicBezTo>
                  <a:cubicBezTo>
                    <a:pt x="4118" y="899"/>
                    <a:pt x="4264" y="844"/>
                    <a:pt x="4379" y="844"/>
                  </a:cubicBezTo>
                  <a:cubicBezTo>
                    <a:pt x="4563" y="844"/>
                    <a:pt x="4665" y="985"/>
                    <a:pt x="4705" y="1126"/>
                  </a:cubicBezTo>
                  <a:cubicBezTo>
                    <a:pt x="4758" y="1311"/>
                    <a:pt x="4865" y="1465"/>
                    <a:pt x="5008" y="1465"/>
                  </a:cubicBezTo>
                  <a:cubicBezTo>
                    <a:pt x="5041" y="1465"/>
                    <a:pt x="5077" y="1456"/>
                    <a:pt x="5115" y="1437"/>
                  </a:cubicBezTo>
                  <a:cubicBezTo>
                    <a:pt x="5259" y="1371"/>
                    <a:pt x="5373" y="1267"/>
                    <a:pt x="5472" y="1267"/>
                  </a:cubicBezTo>
                  <a:cubicBezTo>
                    <a:pt x="5520" y="1267"/>
                    <a:pt x="5564" y="1291"/>
                    <a:pt x="5607" y="1355"/>
                  </a:cubicBezTo>
                  <a:cubicBezTo>
                    <a:pt x="5705" y="1601"/>
                    <a:pt x="5607" y="1896"/>
                    <a:pt x="5361" y="2011"/>
                  </a:cubicBezTo>
                  <a:cubicBezTo>
                    <a:pt x="5361" y="2011"/>
                    <a:pt x="5367" y="2011"/>
                    <a:pt x="5377" y="2011"/>
                  </a:cubicBezTo>
                  <a:cubicBezTo>
                    <a:pt x="5484" y="2011"/>
                    <a:pt x="6094" y="1984"/>
                    <a:pt x="6213" y="1372"/>
                  </a:cubicBezTo>
                  <a:cubicBezTo>
                    <a:pt x="6331" y="822"/>
                    <a:pt x="5864" y="1"/>
                    <a:pt x="49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8" name="Google Shape;3008;p2"/>
            <p:cNvSpPr/>
            <p:nvPr/>
          </p:nvSpPr>
          <p:spPr>
            <a:xfrm>
              <a:off x="1085550" y="4517100"/>
              <a:ext cx="116400" cy="82800"/>
            </a:xfrm>
            <a:custGeom>
              <a:avLst/>
              <a:gdLst/>
              <a:ahLst/>
              <a:cxnLst/>
              <a:rect l="l" t="t" r="r" b="b"/>
              <a:pathLst>
                <a:path w="4656" h="3312" extrusionOk="0">
                  <a:moveTo>
                    <a:pt x="853" y="1"/>
                  </a:moveTo>
                  <a:cubicBezTo>
                    <a:pt x="853" y="1"/>
                    <a:pt x="0" y="919"/>
                    <a:pt x="558" y="1722"/>
                  </a:cubicBezTo>
                  <a:cubicBezTo>
                    <a:pt x="869" y="2181"/>
                    <a:pt x="1377" y="2459"/>
                    <a:pt x="1934" y="2492"/>
                  </a:cubicBezTo>
                  <a:cubicBezTo>
                    <a:pt x="1869" y="2492"/>
                    <a:pt x="1475" y="2492"/>
                    <a:pt x="1295" y="2722"/>
                  </a:cubicBezTo>
                  <a:cubicBezTo>
                    <a:pt x="1180" y="2885"/>
                    <a:pt x="1131" y="3099"/>
                    <a:pt x="1164" y="3312"/>
                  </a:cubicBezTo>
                  <a:cubicBezTo>
                    <a:pt x="1215" y="3223"/>
                    <a:pt x="1304" y="3164"/>
                    <a:pt x="1395" y="3164"/>
                  </a:cubicBezTo>
                  <a:cubicBezTo>
                    <a:pt x="1422" y="3164"/>
                    <a:pt x="1449" y="3169"/>
                    <a:pt x="1475" y="3180"/>
                  </a:cubicBezTo>
                  <a:cubicBezTo>
                    <a:pt x="1589" y="3215"/>
                    <a:pt x="1750" y="3288"/>
                    <a:pt x="1932" y="3288"/>
                  </a:cubicBezTo>
                  <a:cubicBezTo>
                    <a:pt x="2091" y="3288"/>
                    <a:pt x="2267" y="3233"/>
                    <a:pt x="2443" y="3049"/>
                  </a:cubicBezTo>
                  <a:cubicBezTo>
                    <a:pt x="2820" y="2640"/>
                    <a:pt x="3311" y="2869"/>
                    <a:pt x="4655" y="2164"/>
                  </a:cubicBezTo>
                  <a:cubicBezTo>
                    <a:pt x="4655" y="2164"/>
                    <a:pt x="4655" y="2164"/>
                    <a:pt x="4655" y="2164"/>
                  </a:cubicBezTo>
                  <a:cubicBezTo>
                    <a:pt x="4631" y="2164"/>
                    <a:pt x="3916" y="2456"/>
                    <a:pt x="3114" y="2456"/>
                  </a:cubicBezTo>
                  <a:cubicBezTo>
                    <a:pt x="2651" y="2456"/>
                    <a:pt x="2158" y="2358"/>
                    <a:pt x="1754" y="2049"/>
                  </a:cubicBezTo>
                  <a:cubicBezTo>
                    <a:pt x="1098" y="1574"/>
                    <a:pt x="754" y="787"/>
                    <a:pt x="85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9" name="Google Shape;3009;p2"/>
            <p:cNvSpPr/>
            <p:nvPr/>
          </p:nvSpPr>
          <p:spPr>
            <a:xfrm>
              <a:off x="1239225" y="4331500"/>
              <a:ext cx="111075" cy="156950"/>
            </a:xfrm>
            <a:custGeom>
              <a:avLst/>
              <a:gdLst/>
              <a:ahLst/>
              <a:cxnLst/>
              <a:rect l="l" t="t" r="r" b="b"/>
              <a:pathLst>
                <a:path w="4443" h="6278" extrusionOk="0">
                  <a:moveTo>
                    <a:pt x="2632" y="1"/>
                  </a:moveTo>
                  <a:cubicBezTo>
                    <a:pt x="2136" y="1"/>
                    <a:pt x="1620" y="203"/>
                    <a:pt x="1279" y="606"/>
                  </a:cubicBezTo>
                  <a:cubicBezTo>
                    <a:pt x="0" y="2245"/>
                    <a:pt x="902" y="4261"/>
                    <a:pt x="1656" y="5113"/>
                  </a:cubicBezTo>
                  <a:cubicBezTo>
                    <a:pt x="2082" y="5638"/>
                    <a:pt x="2639" y="6031"/>
                    <a:pt x="3262" y="6277"/>
                  </a:cubicBezTo>
                  <a:cubicBezTo>
                    <a:pt x="2688" y="6015"/>
                    <a:pt x="2180" y="5622"/>
                    <a:pt x="1770" y="5130"/>
                  </a:cubicBezTo>
                  <a:cubicBezTo>
                    <a:pt x="1492" y="4736"/>
                    <a:pt x="1295" y="4310"/>
                    <a:pt x="1164" y="3851"/>
                  </a:cubicBezTo>
                  <a:cubicBezTo>
                    <a:pt x="1016" y="3310"/>
                    <a:pt x="967" y="2753"/>
                    <a:pt x="1000" y="2212"/>
                  </a:cubicBezTo>
                  <a:cubicBezTo>
                    <a:pt x="1131" y="737"/>
                    <a:pt x="1967" y="180"/>
                    <a:pt x="2721" y="163"/>
                  </a:cubicBezTo>
                  <a:cubicBezTo>
                    <a:pt x="3065" y="163"/>
                    <a:pt x="3393" y="294"/>
                    <a:pt x="3639" y="557"/>
                  </a:cubicBezTo>
                  <a:cubicBezTo>
                    <a:pt x="4295" y="1098"/>
                    <a:pt x="3934" y="2032"/>
                    <a:pt x="3393" y="2261"/>
                  </a:cubicBezTo>
                  <a:cubicBezTo>
                    <a:pt x="3274" y="2329"/>
                    <a:pt x="3143" y="2362"/>
                    <a:pt x="3011" y="2362"/>
                  </a:cubicBezTo>
                  <a:cubicBezTo>
                    <a:pt x="2889" y="2362"/>
                    <a:pt x="2766" y="2333"/>
                    <a:pt x="2655" y="2278"/>
                  </a:cubicBezTo>
                  <a:cubicBezTo>
                    <a:pt x="2475" y="2196"/>
                    <a:pt x="2360" y="2015"/>
                    <a:pt x="2328" y="1819"/>
                  </a:cubicBezTo>
                  <a:cubicBezTo>
                    <a:pt x="2328" y="1732"/>
                    <a:pt x="2353" y="1711"/>
                    <a:pt x="2401" y="1711"/>
                  </a:cubicBezTo>
                  <a:cubicBezTo>
                    <a:pt x="2447" y="1711"/>
                    <a:pt x="2515" y="1731"/>
                    <a:pt x="2600" y="1731"/>
                  </a:cubicBezTo>
                  <a:cubicBezTo>
                    <a:pt x="2659" y="1731"/>
                    <a:pt x="2727" y="1721"/>
                    <a:pt x="2803" y="1688"/>
                  </a:cubicBezTo>
                  <a:cubicBezTo>
                    <a:pt x="3000" y="1573"/>
                    <a:pt x="3049" y="1294"/>
                    <a:pt x="2885" y="1130"/>
                  </a:cubicBezTo>
                  <a:cubicBezTo>
                    <a:pt x="2811" y="1056"/>
                    <a:pt x="2709" y="1016"/>
                    <a:pt x="2606" y="1016"/>
                  </a:cubicBezTo>
                  <a:cubicBezTo>
                    <a:pt x="2410" y="1016"/>
                    <a:pt x="2206" y="1159"/>
                    <a:pt x="2164" y="1491"/>
                  </a:cubicBezTo>
                  <a:cubicBezTo>
                    <a:pt x="2131" y="1737"/>
                    <a:pt x="2213" y="1983"/>
                    <a:pt x="2377" y="2147"/>
                  </a:cubicBezTo>
                  <a:cubicBezTo>
                    <a:pt x="2393" y="2179"/>
                    <a:pt x="2426" y="2196"/>
                    <a:pt x="2442" y="2212"/>
                  </a:cubicBezTo>
                  <a:lnTo>
                    <a:pt x="2508" y="2261"/>
                  </a:lnTo>
                  <a:lnTo>
                    <a:pt x="2557" y="2294"/>
                  </a:lnTo>
                  <a:lnTo>
                    <a:pt x="2590" y="2327"/>
                  </a:lnTo>
                  <a:lnTo>
                    <a:pt x="2623" y="2343"/>
                  </a:lnTo>
                  <a:cubicBezTo>
                    <a:pt x="2754" y="2409"/>
                    <a:pt x="2893" y="2442"/>
                    <a:pt x="3030" y="2442"/>
                  </a:cubicBezTo>
                  <a:cubicBezTo>
                    <a:pt x="3168" y="2442"/>
                    <a:pt x="3303" y="2409"/>
                    <a:pt x="3426" y="2343"/>
                  </a:cubicBezTo>
                  <a:cubicBezTo>
                    <a:pt x="4016" y="2130"/>
                    <a:pt x="4442" y="1081"/>
                    <a:pt x="3754" y="458"/>
                  </a:cubicBezTo>
                  <a:cubicBezTo>
                    <a:pt x="3479" y="153"/>
                    <a:pt x="3063" y="1"/>
                    <a:pt x="26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0" name="Google Shape;3010;p2"/>
            <p:cNvSpPr/>
            <p:nvPr/>
          </p:nvSpPr>
          <p:spPr>
            <a:xfrm>
              <a:off x="237300" y="4969700"/>
              <a:ext cx="227050" cy="157825"/>
            </a:xfrm>
            <a:custGeom>
              <a:avLst/>
              <a:gdLst/>
              <a:ahLst/>
              <a:cxnLst/>
              <a:rect l="l" t="t" r="r" b="b"/>
              <a:pathLst>
                <a:path w="9082" h="6313" extrusionOk="0">
                  <a:moveTo>
                    <a:pt x="7085" y="0"/>
                  </a:moveTo>
                  <a:cubicBezTo>
                    <a:pt x="6630" y="0"/>
                    <a:pt x="6201" y="163"/>
                    <a:pt x="5934" y="501"/>
                  </a:cubicBezTo>
                  <a:cubicBezTo>
                    <a:pt x="5540" y="910"/>
                    <a:pt x="5491" y="1533"/>
                    <a:pt x="5819" y="1992"/>
                  </a:cubicBezTo>
                  <a:cubicBezTo>
                    <a:pt x="5901" y="2140"/>
                    <a:pt x="6032" y="2238"/>
                    <a:pt x="6196" y="2304"/>
                  </a:cubicBezTo>
                  <a:lnTo>
                    <a:pt x="6229" y="2320"/>
                  </a:lnTo>
                  <a:lnTo>
                    <a:pt x="6294" y="2336"/>
                  </a:lnTo>
                  <a:cubicBezTo>
                    <a:pt x="6327" y="2353"/>
                    <a:pt x="6360" y="2353"/>
                    <a:pt x="6393" y="2369"/>
                  </a:cubicBezTo>
                  <a:cubicBezTo>
                    <a:pt x="6461" y="2385"/>
                    <a:pt x="6531" y="2394"/>
                    <a:pt x="6600" y="2394"/>
                  </a:cubicBezTo>
                  <a:cubicBezTo>
                    <a:pt x="6812" y="2394"/>
                    <a:pt x="7019" y="2317"/>
                    <a:pt x="7180" y="2156"/>
                  </a:cubicBezTo>
                  <a:cubicBezTo>
                    <a:pt x="7570" y="1751"/>
                    <a:pt x="7300" y="1208"/>
                    <a:pt x="6962" y="1208"/>
                  </a:cubicBezTo>
                  <a:cubicBezTo>
                    <a:pt x="6931" y="1208"/>
                    <a:pt x="6900" y="1212"/>
                    <a:pt x="6868" y="1222"/>
                  </a:cubicBezTo>
                  <a:cubicBezTo>
                    <a:pt x="6557" y="1304"/>
                    <a:pt x="6491" y="1714"/>
                    <a:pt x="6721" y="1845"/>
                  </a:cubicBezTo>
                  <a:cubicBezTo>
                    <a:pt x="6775" y="1875"/>
                    <a:pt x="6833" y="1889"/>
                    <a:pt x="6891" y="1889"/>
                  </a:cubicBezTo>
                  <a:cubicBezTo>
                    <a:pt x="6992" y="1889"/>
                    <a:pt x="7091" y="1846"/>
                    <a:pt x="7163" y="1763"/>
                  </a:cubicBezTo>
                  <a:lnTo>
                    <a:pt x="7163" y="1763"/>
                  </a:lnTo>
                  <a:cubicBezTo>
                    <a:pt x="7196" y="1910"/>
                    <a:pt x="7147" y="2058"/>
                    <a:pt x="7016" y="2140"/>
                  </a:cubicBezTo>
                  <a:cubicBezTo>
                    <a:pt x="6875" y="2257"/>
                    <a:pt x="6701" y="2315"/>
                    <a:pt x="6530" y="2315"/>
                  </a:cubicBezTo>
                  <a:cubicBezTo>
                    <a:pt x="6461" y="2315"/>
                    <a:pt x="6393" y="2306"/>
                    <a:pt x="6327" y="2287"/>
                  </a:cubicBezTo>
                  <a:cubicBezTo>
                    <a:pt x="6229" y="2271"/>
                    <a:pt x="6147" y="2222"/>
                    <a:pt x="6065" y="2173"/>
                  </a:cubicBezTo>
                  <a:cubicBezTo>
                    <a:pt x="5557" y="1763"/>
                    <a:pt x="5524" y="1009"/>
                    <a:pt x="5983" y="550"/>
                  </a:cubicBezTo>
                  <a:cubicBezTo>
                    <a:pt x="6239" y="246"/>
                    <a:pt x="6632" y="102"/>
                    <a:pt x="7049" y="102"/>
                  </a:cubicBezTo>
                  <a:cubicBezTo>
                    <a:pt x="7915" y="102"/>
                    <a:pt x="8879" y="727"/>
                    <a:pt x="8901" y="1845"/>
                  </a:cubicBezTo>
                  <a:cubicBezTo>
                    <a:pt x="8917" y="2664"/>
                    <a:pt x="8491" y="3402"/>
                    <a:pt x="7770" y="3795"/>
                  </a:cubicBezTo>
                  <a:lnTo>
                    <a:pt x="7704" y="3812"/>
                  </a:lnTo>
                  <a:cubicBezTo>
                    <a:pt x="7622" y="3844"/>
                    <a:pt x="7540" y="3877"/>
                    <a:pt x="7442" y="3894"/>
                  </a:cubicBezTo>
                  <a:cubicBezTo>
                    <a:pt x="7215" y="3946"/>
                    <a:pt x="6990" y="3968"/>
                    <a:pt x="6765" y="3968"/>
                  </a:cubicBezTo>
                  <a:cubicBezTo>
                    <a:pt x="5178" y="3968"/>
                    <a:pt x="3643" y="2834"/>
                    <a:pt x="2302" y="2834"/>
                  </a:cubicBezTo>
                  <a:cubicBezTo>
                    <a:pt x="2155" y="2834"/>
                    <a:pt x="2011" y="2847"/>
                    <a:pt x="1869" y="2877"/>
                  </a:cubicBezTo>
                  <a:cubicBezTo>
                    <a:pt x="623" y="3156"/>
                    <a:pt x="262" y="4041"/>
                    <a:pt x="148" y="4582"/>
                  </a:cubicBezTo>
                  <a:cubicBezTo>
                    <a:pt x="0" y="5123"/>
                    <a:pt x="115" y="5729"/>
                    <a:pt x="558" y="6057"/>
                  </a:cubicBezTo>
                  <a:cubicBezTo>
                    <a:pt x="784" y="6233"/>
                    <a:pt x="1055" y="6313"/>
                    <a:pt x="1320" y="6313"/>
                  </a:cubicBezTo>
                  <a:cubicBezTo>
                    <a:pt x="1747" y="6313"/>
                    <a:pt x="2156" y="6106"/>
                    <a:pt x="2328" y="5762"/>
                  </a:cubicBezTo>
                  <a:cubicBezTo>
                    <a:pt x="2656" y="5221"/>
                    <a:pt x="2361" y="4516"/>
                    <a:pt x="1869" y="4402"/>
                  </a:cubicBezTo>
                  <a:cubicBezTo>
                    <a:pt x="1770" y="4356"/>
                    <a:pt x="1666" y="4335"/>
                    <a:pt x="1563" y="4335"/>
                  </a:cubicBezTo>
                  <a:cubicBezTo>
                    <a:pt x="1257" y="4335"/>
                    <a:pt x="963" y="4525"/>
                    <a:pt x="853" y="4844"/>
                  </a:cubicBezTo>
                  <a:cubicBezTo>
                    <a:pt x="820" y="4959"/>
                    <a:pt x="803" y="5090"/>
                    <a:pt x="836" y="5221"/>
                  </a:cubicBezTo>
                  <a:lnTo>
                    <a:pt x="836" y="5238"/>
                  </a:lnTo>
                  <a:cubicBezTo>
                    <a:pt x="836" y="5238"/>
                    <a:pt x="836" y="5254"/>
                    <a:pt x="836" y="5270"/>
                  </a:cubicBezTo>
                  <a:cubicBezTo>
                    <a:pt x="836" y="5287"/>
                    <a:pt x="836" y="5287"/>
                    <a:pt x="836" y="5303"/>
                  </a:cubicBezTo>
                  <a:cubicBezTo>
                    <a:pt x="910" y="5525"/>
                    <a:pt x="1122" y="5663"/>
                    <a:pt x="1341" y="5663"/>
                  </a:cubicBezTo>
                  <a:cubicBezTo>
                    <a:pt x="1414" y="5663"/>
                    <a:pt x="1488" y="5647"/>
                    <a:pt x="1557" y="5615"/>
                  </a:cubicBezTo>
                  <a:cubicBezTo>
                    <a:pt x="1904" y="5473"/>
                    <a:pt x="1797" y="4923"/>
                    <a:pt x="1454" y="4923"/>
                  </a:cubicBezTo>
                  <a:cubicBezTo>
                    <a:pt x="1439" y="4923"/>
                    <a:pt x="1425" y="4924"/>
                    <a:pt x="1410" y="4926"/>
                  </a:cubicBezTo>
                  <a:cubicBezTo>
                    <a:pt x="1049" y="4959"/>
                    <a:pt x="1115" y="5320"/>
                    <a:pt x="1066" y="5369"/>
                  </a:cubicBezTo>
                  <a:cubicBezTo>
                    <a:pt x="1052" y="5383"/>
                    <a:pt x="1037" y="5389"/>
                    <a:pt x="1022" y="5389"/>
                  </a:cubicBezTo>
                  <a:cubicBezTo>
                    <a:pt x="968" y="5389"/>
                    <a:pt x="915" y="5313"/>
                    <a:pt x="902" y="5287"/>
                  </a:cubicBezTo>
                  <a:cubicBezTo>
                    <a:pt x="836" y="5090"/>
                    <a:pt x="853" y="4877"/>
                    <a:pt x="935" y="4713"/>
                  </a:cubicBezTo>
                  <a:cubicBezTo>
                    <a:pt x="1085" y="4505"/>
                    <a:pt x="1317" y="4387"/>
                    <a:pt x="1555" y="4387"/>
                  </a:cubicBezTo>
                  <a:cubicBezTo>
                    <a:pt x="1655" y="4387"/>
                    <a:pt x="1756" y="4407"/>
                    <a:pt x="1852" y="4451"/>
                  </a:cubicBezTo>
                  <a:cubicBezTo>
                    <a:pt x="2311" y="4566"/>
                    <a:pt x="2557" y="5221"/>
                    <a:pt x="2246" y="5713"/>
                  </a:cubicBezTo>
                  <a:cubicBezTo>
                    <a:pt x="2085" y="6024"/>
                    <a:pt x="1709" y="6207"/>
                    <a:pt x="1325" y="6207"/>
                  </a:cubicBezTo>
                  <a:cubicBezTo>
                    <a:pt x="1082" y="6207"/>
                    <a:pt x="836" y="6134"/>
                    <a:pt x="639" y="5975"/>
                  </a:cubicBezTo>
                  <a:cubicBezTo>
                    <a:pt x="115" y="5566"/>
                    <a:pt x="115" y="4631"/>
                    <a:pt x="558" y="4058"/>
                  </a:cubicBezTo>
                  <a:cubicBezTo>
                    <a:pt x="903" y="3576"/>
                    <a:pt x="1492" y="3345"/>
                    <a:pt x="2104" y="3345"/>
                  </a:cubicBezTo>
                  <a:cubicBezTo>
                    <a:pt x="2304" y="3345"/>
                    <a:pt x="2507" y="3370"/>
                    <a:pt x="2705" y="3418"/>
                  </a:cubicBezTo>
                  <a:cubicBezTo>
                    <a:pt x="3508" y="3615"/>
                    <a:pt x="4344" y="3959"/>
                    <a:pt x="5229" y="4189"/>
                  </a:cubicBezTo>
                  <a:cubicBezTo>
                    <a:pt x="5550" y="4248"/>
                    <a:pt x="5879" y="4282"/>
                    <a:pt x="6205" y="4282"/>
                  </a:cubicBezTo>
                  <a:cubicBezTo>
                    <a:pt x="6781" y="4282"/>
                    <a:pt x="7350" y="4177"/>
                    <a:pt x="7852" y="3926"/>
                  </a:cubicBezTo>
                  <a:cubicBezTo>
                    <a:pt x="8622" y="3517"/>
                    <a:pt x="9081" y="2713"/>
                    <a:pt x="9048" y="1845"/>
                  </a:cubicBezTo>
                  <a:cubicBezTo>
                    <a:pt x="9015" y="653"/>
                    <a:pt x="7997" y="0"/>
                    <a:pt x="708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1" name="Google Shape;3011;p2"/>
            <p:cNvSpPr/>
            <p:nvPr/>
          </p:nvSpPr>
          <p:spPr>
            <a:xfrm>
              <a:off x="264350" y="5059175"/>
              <a:ext cx="161475" cy="92300"/>
            </a:xfrm>
            <a:custGeom>
              <a:avLst/>
              <a:gdLst/>
              <a:ahLst/>
              <a:cxnLst/>
              <a:rect l="l" t="t" r="r" b="b"/>
              <a:pathLst>
                <a:path w="6459" h="3692" extrusionOk="0">
                  <a:moveTo>
                    <a:pt x="948" y="0"/>
                  </a:moveTo>
                  <a:cubicBezTo>
                    <a:pt x="332" y="0"/>
                    <a:pt x="0" y="265"/>
                    <a:pt x="0" y="265"/>
                  </a:cubicBezTo>
                  <a:cubicBezTo>
                    <a:pt x="225" y="193"/>
                    <a:pt x="434" y="147"/>
                    <a:pt x="643" y="147"/>
                  </a:cubicBezTo>
                  <a:cubicBezTo>
                    <a:pt x="952" y="147"/>
                    <a:pt x="1261" y="247"/>
                    <a:pt x="1623" y="511"/>
                  </a:cubicBezTo>
                  <a:cubicBezTo>
                    <a:pt x="2213" y="954"/>
                    <a:pt x="1852" y="1708"/>
                    <a:pt x="1754" y="2200"/>
                  </a:cubicBezTo>
                  <a:cubicBezTo>
                    <a:pt x="1656" y="2708"/>
                    <a:pt x="2360" y="2921"/>
                    <a:pt x="2721" y="3085"/>
                  </a:cubicBezTo>
                  <a:cubicBezTo>
                    <a:pt x="3082" y="3249"/>
                    <a:pt x="2901" y="3691"/>
                    <a:pt x="2901" y="3691"/>
                  </a:cubicBezTo>
                  <a:cubicBezTo>
                    <a:pt x="4245" y="2872"/>
                    <a:pt x="3377" y="1937"/>
                    <a:pt x="3147" y="1659"/>
                  </a:cubicBezTo>
                  <a:cubicBezTo>
                    <a:pt x="2957" y="1441"/>
                    <a:pt x="3083" y="1200"/>
                    <a:pt x="3272" y="1200"/>
                  </a:cubicBezTo>
                  <a:cubicBezTo>
                    <a:pt x="3310" y="1200"/>
                    <a:pt x="3351" y="1210"/>
                    <a:pt x="3393" y="1233"/>
                  </a:cubicBezTo>
                  <a:cubicBezTo>
                    <a:pt x="3639" y="1364"/>
                    <a:pt x="3278" y="1872"/>
                    <a:pt x="3950" y="2298"/>
                  </a:cubicBezTo>
                  <a:cubicBezTo>
                    <a:pt x="4120" y="2410"/>
                    <a:pt x="4279" y="2451"/>
                    <a:pt x="4422" y="2451"/>
                  </a:cubicBezTo>
                  <a:cubicBezTo>
                    <a:pt x="4846" y="2451"/>
                    <a:pt x="5131" y="2085"/>
                    <a:pt x="5131" y="2085"/>
                  </a:cubicBezTo>
                  <a:lnTo>
                    <a:pt x="5131" y="2085"/>
                  </a:lnTo>
                  <a:cubicBezTo>
                    <a:pt x="5124" y="2085"/>
                    <a:pt x="5119" y="2085"/>
                    <a:pt x="5113" y="2085"/>
                  </a:cubicBezTo>
                  <a:cubicBezTo>
                    <a:pt x="4744" y="2085"/>
                    <a:pt x="4948" y="1574"/>
                    <a:pt x="4786" y="1413"/>
                  </a:cubicBezTo>
                  <a:cubicBezTo>
                    <a:pt x="4702" y="1350"/>
                    <a:pt x="4605" y="1320"/>
                    <a:pt x="4511" y="1320"/>
                  </a:cubicBezTo>
                  <a:cubicBezTo>
                    <a:pt x="4458" y="1320"/>
                    <a:pt x="4407" y="1330"/>
                    <a:pt x="4360" y="1347"/>
                  </a:cubicBezTo>
                  <a:cubicBezTo>
                    <a:pt x="4311" y="1359"/>
                    <a:pt x="4263" y="1364"/>
                    <a:pt x="4219" y="1364"/>
                  </a:cubicBezTo>
                  <a:cubicBezTo>
                    <a:pt x="4071" y="1364"/>
                    <a:pt x="3969" y="1305"/>
                    <a:pt x="4032" y="1216"/>
                  </a:cubicBezTo>
                  <a:cubicBezTo>
                    <a:pt x="4066" y="1174"/>
                    <a:pt x="4102" y="1158"/>
                    <a:pt x="4148" y="1158"/>
                  </a:cubicBezTo>
                  <a:cubicBezTo>
                    <a:pt x="4283" y="1158"/>
                    <a:pt x="4508" y="1294"/>
                    <a:pt x="5032" y="1331"/>
                  </a:cubicBezTo>
                  <a:cubicBezTo>
                    <a:pt x="5060" y="1333"/>
                    <a:pt x="5087" y="1333"/>
                    <a:pt x="5114" y="1333"/>
                  </a:cubicBezTo>
                  <a:cubicBezTo>
                    <a:pt x="5892" y="1333"/>
                    <a:pt x="6458" y="675"/>
                    <a:pt x="6458" y="675"/>
                  </a:cubicBezTo>
                  <a:lnTo>
                    <a:pt x="6458" y="675"/>
                  </a:lnTo>
                  <a:cubicBezTo>
                    <a:pt x="5999" y="931"/>
                    <a:pt x="5513" y="1029"/>
                    <a:pt x="5026" y="1029"/>
                  </a:cubicBezTo>
                  <a:cubicBezTo>
                    <a:pt x="3858" y="1029"/>
                    <a:pt x="2680" y="468"/>
                    <a:pt x="1836" y="167"/>
                  </a:cubicBezTo>
                  <a:cubicBezTo>
                    <a:pt x="1495" y="44"/>
                    <a:pt x="1198" y="0"/>
                    <a:pt x="9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2" name="Google Shape;3012;p2"/>
            <p:cNvSpPr/>
            <p:nvPr/>
          </p:nvSpPr>
          <p:spPr>
            <a:xfrm>
              <a:off x="306125" y="4967250"/>
              <a:ext cx="90200" cy="63325"/>
            </a:xfrm>
            <a:custGeom>
              <a:avLst/>
              <a:gdLst/>
              <a:ahLst/>
              <a:cxnLst/>
              <a:rect l="l" t="t" r="r" b="b"/>
              <a:pathLst>
                <a:path w="3608" h="2533" extrusionOk="0">
                  <a:moveTo>
                    <a:pt x="2521" y="0"/>
                  </a:moveTo>
                  <a:cubicBezTo>
                    <a:pt x="1931" y="0"/>
                    <a:pt x="1247" y="123"/>
                    <a:pt x="870" y="615"/>
                  </a:cubicBezTo>
                  <a:cubicBezTo>
                    <a:pt x="1" y="1762"/>
                    <a:pt x="525" y="2533"/>
                    <a:pt x="525" y="2533"/>
                  </a:cubicBezTo>
                  <a:cubicBezTo>
                    <a:pt x="525" y="2533"/>
                    <a:pt x="362" y="2172"/>
                    <a:pt x="1394" y="2172"/>
                  </a:cubicBezTo>
                  <a:cubicBezTo>
                    <a:pt x="2427" y="2172"/>
                    <a:pt x="2296" y="1517"/>
                    <a:pt x="2263" y="1287"/>
                  </a:cubicBezTo>
                  <a:cubicBezTo>
                    <a:pt x="2181" y="1025"/>
                    <a:pt x="2230" y="763"/>
                    <a:pt x="2410" y="566"/>
                  </a:cubicBezTo>
                  <a:cubicBezTo>
                    <a:pt x="2656" y="205"/>
                    <a:pt x="3607" y="123"/>
                    <a:pt x="3607" y="123"/>
                  </a:cubicBezTo>
                  <a:cubicBezTo>
                    <a:pt x="3607" y="123"/>
                    <a:pt x="3111" y="0"/>
                    <a:pt x="25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3" name="Google Shape;3013;p2"/>
            <p:cNvSpPr/>
            <p:nvPr/>
          </p:nvSpPr>
          <p:spPr>
            <a:xfrm>
              <a:off x="374975" y="4900250"/>
              <a:ext cx="56575" cy="67225"/>
            </a:xfrm>
            <a:custGeom>
              <a:avLst/>
              <a:gdLst/>
              <a:ahLst/>
              <a:cxnLst/>
              <a:rect l="l" t="t" r="r" b="b"/>
              <a:pathLst>
                <a:path w="2263" h="2689" extrusionOk="0">
                  <a:moveTo>
                    <a:pt x="1148" y="0"/>
                  </a:moveTo>
                  <a:cubicBezTo>
                    <a:pt x="1148" y="0"/>
                    <a:pt x="1345" y="541"/>
                    <a:pt x="1001" y="738"/>
                  </a:cubicBezTo>
                  <a:cubicBezTo>
                    <a:pt x="640" y="935"/>
                    <a:pt x="1" y="1344"/>
                    <a:pt x="263" y="2017"/>
                  </a:cubicBezTo>
                  <a:cubicBezTo>
                    <a:pt x="509" y="2689"/>
                    <a:pt x="1673" y="2426"/>
                    <a:pt x="2263" y="2623"/>
                  </a:cubicBezTo>
                  <a:cubicBezTo>
                    <a:pt x="2263" y="2623"/>
                    <a:pt x="1394" y="2164"/>
                    <a:pt x="1460" y="1443"/>
                  </a:cubicBezTo>
                  <a:cubicBezTo>
                    <a:pt x="1525" y="705"/>
                    <a:pt x="1443" y="181"/>
                    <a:pt x="11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4" name="Google Shape;3014;p2"/>
            <p:cNvSpPr/>
            <p:nvPr/>
          </p:nvSpPr>
          <p:spPr>
            <a:xfrm>
              <a:off x="436050" y="4929750"/>
              <a:ext cx="79925" cy="107800"/>
            </a:xfrm>
            <a:custGeom>
              <a:avLst/>
              <a:gdLst/>
              <a:ahLst/>
              <a:cxnLst/>
              <a:rect l="l" t="t" r="r" b="b"/>
              <a:pathLst>
                <a:path w="3197" h="4312" extrusionOk="0">
                  <a:moveTo>
                    <a:pt x="377" y="1"/>
                  </a:moveTo>
                  <a:lnTo>
                    <a:pt x="377" y="1"/>
                  </a:lnTo>
                  <a:cubicBezTo>
                    <a:pt x="0" y="1345"/>
                    <a:pt x="541" y="1607"/>
                    <a:pt x="1098" y="2476"/>
                  </a:cubicBezTo>
                  <a:cubicBezTo>
                    <a:pt x="1656" y="3361"/>
                    <a:pt x="1049" y="4311"/>
                    <a:pt x="1049" y="4311"/>
                  </a:cubicBezTo>
                  <a:cubicBezTo>
                    <a:pt x="1459" y="4049"/>
                    <a:pt x="1803" y="3361"/>
                    <a:pt x="2491" y="2918"/>
                  </a:cubicBezTo>
                  <a:cubicBezTo>
                    <a:pt x="3196" y="2492"/>
                    <a:pt x="2901" y="1591"/>
                    <a:pt x="2901" y="1591"/>
                  </a:cubicBezTo>
                  <a:lnTo>
                    <a:pt x="2901" y="1591"/>
                  </a:lnTo>
                  <a:cubicBezTo>
                    <a:pt x="2862" y="1695"/>
                    <a:pt x="2760" y="1748"/>
                    <a:pt x="2594" y="1748"/>
                  </a:cubicBezTo>
                  <a:cubicBezTo>
                    <a:pt x="2553" y="1748"/>
                    <a:pt x="2508" y="1745"/>
                    <a:pt x="2459" y="1738"/>
                  </a:cubicBezTo>
                  <a:cubicBezTo>
                    <a:pt x="2428" y="1731"/>
                    <a:pt x="2397" y="1727"/>
                    <a:pt x="2368" y="1727"/>
                  </a:cubicBezTo>
                  <a:cubicBezTo>
                    <a:pt x="2133" y="1727"/>
                    <a:pt x="1962" y="1947"/>
                    <a:pt x="2049" y="2181"/>
                  </a:cubicBezTo>
                  <a:cubicBezTo>
                    <a:pt x="2101" y="2413"/>
                    <a:pt x="1959" y="2513"/>
                    <a:pt x="1824" y="2513"/>
                  </a:cubicBezTo>
                  <a:cubicBezTo>
                    <a:pt x="1788" y="2513"/>
                    <a:pt x="1752" y="2506"/>
                    <a:pt x="1721" y="2492"/>
                  </a:cubicBezTo>
                  <a:cubicBezTo>
                    <a:pt x="1557" y="2426"/>
                    <a:pt x="1557" y="2066"/>
                    <a:pt x="1787" y="1886"/>
                  </a:cubicBezTo>
                  <a:cubicBezTo>
                    <a:pt x="2000" y="1705"/>
                    <a:pt x="2147" y="1312"/>
                    <a:pt x="1951" y="689"/>
                  </a:cubicBezTo>
                  <a:cubicBezTo>
                    <a:pt x="1814" y="219"/>
                    <a:pt x="1370" y="104"/>
                    <a:pt x="1047" y="104"/>
                  </a:cubicBezTo>
                  <a:cubicBezTo>
                    <a:pt x="943" y="104"/>
                    <a:pt x="851" y="116"/>
                    <a:pt x="787" y="132"/>
                  </a:cubicBezTo>
                  <a:cubicBezTo>
                    <a:pt x="763" y="134"/>
                    <a:pt x="740" y="136"/>
                    <a:pt x="717" y="136"/>
                  </a:cubicBezTo>
                  <a:cubicBezTo>
                    <a:pt x="593" y="136"/>
                    <a:pt x="474" y="97"/>
                    <a:pt x="37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5" name="Google Shape;3015;p2"/>
            <p:cNvSpPr/>
            <p:nvPr/>
          </p:nvSpPr>
          <p:spPr>
            <a:xfrm>
              <a:off x="418425" y="4771100"/>
              <a:ext cx="202450" cy="202525"/>
            </a:xfrm>
            <a:custGeom>
              <a:avLst/>
              <a:gdLst/>
              <a:ahLst/>
              <a:cxnLst/>
              <a:rect l="l" t="t" r="r" b="b"/>
              <a:pathLst>
                <a:path w="8098" h="8101" extrusionOk="0">
                  <a:moveTo>
                    <a:pt x="5732" y="0"/>
                  </a:moveTo>
                  <a:cubicBezTo>
                    <a:pt x="5217" y="0"/>
                    <a:pt x="4714" y="189"/>
                    <a:pt x="4409" y="577"/>
                  </a:cubicBezTo>
                  <a:cubicBezTo>
                    <a:pt x="4114" y="1003"/>
                    <a:pt x="4082" y="1560"/>
                    <a:pt x="4311" y="2036"/>
                  </a:cubicBezTo>
                  <a:cubicBezTo>
                    <a:pt x="4518" y="2442"/>
                    <a:pt x="4854" y="2589"/>
                    <a:pt x="5182" y="2589"/>
                  </a:cubicBezTo>
                  <a:cubicBezTo>
                    <a:pt x="5527" y="2589"/>
                    <a:pt x="5864" y="2426"/>
                    <a:pt x="6032" y="2232"/>
                  </a:cubicBezTo>
                  <a:cubicBezTo>
                    <a:pt x="6212" y="2036"/>
                    <a:pt x="6294" y="1757"/>
                    <a:pt x="6245" y="1478"/>
                  </a:cubicBezTo>
                  <a:cubicBezTo>
                    <a:pt x="6187" y="1158"/>
                    <a:pt x="5956" y="1022"/>
                    <a:pt x="5747" y="1022"/>
                  </a:cubicBezTo>
                  <a:cubicBezTo>
                    <a:pt x="5603" y="1022"/>
                    <a:pt x="5469" y="1086"/>
                    <a:pt x="5409" y="1200"/>
                  </a:cubicBezTo>
                  <a:cubicBezTo>
                    <a:pt x="5262" y="1495"/>
                    <a:pt x="5344" y="1839"/>
                    <a:pt x="5754" y="1905"/>
                  </a:cubicBezTo>
                  <a:cubicBezTo>
                    <a:pt x="6098" y="1954"/>
                    <a:pt x="5917" y="2396"/>
                    <a:pt x="5475" y="2495"/>
                  </a:cubicBezTo>
                  <a:cubicBezTo>
                    <a:pt x="5390" y="2520"/>
                    <a:pt x="5305" y="2532"/>
                    <a:pt x="5222" y="2532"/>
                  </a:cubicBezTo>
                  <a:cubicBezTo>
                    <a:pt x="4867" y="2532"/>
                    <a:pt x="4536" y="2318"/>
                    <a:pt x="4377" y="1986"/>
                  </a:cubicBezTo>
                  <a:cubicBezTo>
                    <a:pt x="4180" y="1544"/>
                    <a:pt x="4229" y="1019"/>
                    <a:pt x="4524" y="626"/>
                  </a:cubicBezTo>
                  <a:cubicBezTo>
                    <a:pt x="4794" y="288"/>
                    <a:pt x="5242" y="129"/>
                    <a:pt x="5712" y="129"/>
                  </a:cubicBezTo>
                  <a:cubicBezTo>
                    <a:pt x="5813" y="129"/>
                    <a:pt x="5915" y="136"/>
                    <a:pt x="6016" y="151"/>
                  </a:cubicBezTo>
                  <a:cubicBezTo>
                    <a:pt x="7229" y="282"/>
                    <a:pt x="7917" y="1986"/>
                    <a:pt x="7196" y="3134"/>
                  </a:cubicBezTo>
                  <a:cubicBezTo>
                    <a:pt x="6950" y="3494"/>
                    <a:pt x="6622" y="3790"/>
                    <a:pt x="6229" y="3986"/>
                  </a:cubicBezTo>
                  <a:cubicBezTo>
                    <a:pt x="5842" y="4152"/>
                    <a:pt x="5392" y="4235"/>
                    <a:pt x="4869" y="4235"/>
                  </a:cubicBezTo>
                  <a:cubicBezTo>
                    <a:pt x="4462" y="4235"/>
                    <a:pt x="4010" y="4185"/>
                    <a:pt x="3508" y="4085"/>
                  </a:cubicBezTo>
                  <a:cubicBezTo>
                    <a:pt x="3212" y="4028"/>
                    <a:pt x="2921" y="4000"/>
                    <a:pt x="2643" y="4000"/>
                  </a:cubicBezTo>
                  <a:cubicBezTo>
                    <a:pt x="1303" y="4000"/>
                    <a:pt x="240" y="4653"/>
                    <a:pt x="131" y="5970"/>
                  </a:cubicBezTo>
                  <a:cubicBezTo>
                    <a:pt x="0" y="7560"/>
                    <a:pt x="1033" y="8100"/>
                    <a:pt x="1033" y="8100"/>
                  </a:cubicBezTo>
                  <a:lnTo>
                    <a:pt x="1000" y="8068"/>
                  </a:lnTo>
                  <a:cubicBezTo>
                    <a:pt x="443" y="7428"/>
                    <a:pt x="590" y="6232"/>
                    <a:pt x="590" y="6232"/>
                  </a:cubicBezTo>
                  <a:cubicBezTo>
                    <a:pt x="689" y="5707"/>
                    <a:pt x="951" y="5248"/>
                    <a:pt x="1344" y="4904"/>
                  </a:cubicBezTo>
                  <a:cubicBezTo>
                    <a:pt x="1925" y="4463"/>
                    <a:pt x="2659" y="4378"/>
                    <a:pt x="3142" y="4378"/>
                  </a:cubicBezTo>
                  <a:cubicBezTo>
                    <a:pt x="3450" y="4378"/>
                    <a:pt x="3655" y="4412"/>
                    <a:pt x="3655" y="4412"/>
                  </a:cubicBezTo>
                  <a:cubicBezTo>
                    <a:pt x="3901" y="4445"/>
                    <a:pt x="4147" y="4462"/>
                    <a:pt x="4360" y="4462"/>
                  </a:cubicBezTo>
                  <a:cubicBezTo>
                    <a:pt x="4479" y="4471"/>
                    <a:pt x="4601" y="4476"/>
                    <a:pt x="4725" y="4476"/>
                  </a:cubicBezTo>
                  <a:cubicBezTo>
                    <a:pt x="5676" y="4476"/>
                    <a:pt x="6732" y="4175"/>
                    <a:pt x="7327" y="3232"/>
                  </a:cubicBezTo>
                  <a:cubicBezTo>
                    <a:pt x="8098" y="1986"/>
                    <a:pt x="7343" y="167"/>
                    <a:pt x="6016" y="20"/>
                  </a:cubicBezTo>
                  <a:cubicBezTo>
                    <a:pt x="5921" y="7"/>
                    <a:pt x="5826" y="0"/>
                    <a:pt x="57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6" name="Google Shape;3016;p2"/>
            <p:cNvSpPr/>
            <p:nvPr/>
          </p:nvSpPr>
          <p:spPr>
            <a:xfrm>
              <a:off x="443425" y="4972775"/>
              <a:ext cx="25" cy="25"/>
            </a:xfrm>
            <a:custGeom>
              <a:avLst/>
              <a:gdLst/>
              <a:ahLst/>
              <a:cxnLst/>
              <a:rect l="l" t="t" r="r" b="b"/>
              <a:pathLst>
                <a:path w="1" h="1" extrusionOk="0">
                  <a:moveTo>
                    <a:pt x="0" y="1"/>
                  </a:moveTo>
                  <a:lnTo>
                    <a:pt x="0" y="1"/>
                  </a:lnTo>
                  <a:lnTo>
                    <a:pt x="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7" name="Google Shape;3017;p2"/>
            <p:cNvSpPr/>
            <p:nvPr/>
          </p:nvSpPr>
          <p:spPr>
            <a:xfrm>
              <a:off x="472100" y="4887250"/>
              <a:ext cx="116800" cy="59725"/>
            </a:xfrm>
            <a:custGeom>
              <a:avLst/>
              <a:gdLst/>
              <a:ahLst/>
              <a:cxnLst/>
              <a:rect l="l" t="t" r="r" b="b"/>
              <a:pathLst>
                <a:path w="4672" h="2389" extrusionOk="0">
                  <a:moveTo>
                    <a:pt x="1086" y="0"/>
                  </a:moveTo>
                  <a:cubicBezTo>
                    <a:pt x="394" y="0"/>
                    <a:pt x="0" y="225"/>
                    <a:pt x="0" y="225"/>
                  </a:cubicBezTo>
                  <a:cubicBezTo>
                    <a:pt x="84" y="210"/>
                    <a:pt x="164" y="203"/>
                    <a:pt x="239" y="203"/>
                  </a:cubicBezTo>
                  <a:cubicBezTo>
                    <a:pt x="728" y="203"/>
                    <a:pt x="1034" y="513"/>
                    <a:pt x="935" y="996"/>
                  </a:cubicBezTo>
                  <a:cubicBezTo>
                    <a:pt x="804" y="1406"/>
                    <a:pt x="968" y="1864"/>
                    <a:pt x="1312" y="2127"/>
                  </a:cubicBezTo>
                  <a:cubicBezTo>
                    <a:pt x="1640" y="2389"/>
                    <a:pt x="2541" y="2389"/>
                    <a:pt x="2541" y="2389"/>
                  </a:cubicBezTo>
                  <a:cubicBezTo>
                    <a:pt x="2279" y="2241"/>
                    <a:pt x="2525" y="1881"/>
                    <a:pt x="2689" y="1455"/>
                  </a:cubicBezTo>
                  <a:cubicBezTo>
                    <a:pt x="2845" y="1034"/>
                    <a:pt x="2422" y="880"/>
                    <a:pt x="2225" y="880"/>
                  </a:cubicBezTo>
                  <a:cubicBezTo>
                    <a:pt x="2215" y="880"/>
                    <a:pt x="2206" y="880"/>
                    <a:pt x="2197" y="881"/>
                  </a:cubicBezTo>
                  <a:cubicBezTo>
                    <a:pt x="2093" y="890"/>
                    <a:pt x="2017" y="911"/>
                    <a:pt x="1946" y="911"/>
                  </a:cubicBezTo>
                  <a:cubicBezTo>
                    <a:pt x="1893" y="911"/>
                    <a:pt x="1843" y="900"/>
                    <a:pt x="1787" y="865"/>
                  </a:cubicBezTo>
                  <a:cubicBezTo>
                    <a:pt x="1680" y="798"/>
                    <a:pt x="1736" y="580"/>
                    <a:pt x="2017" y="580"/>
                  </a:cubicBezTo>
                  <a:cubicBezTo>
                    <a:pt x="2081" y="580"/>
                    <a:pt x="2157" y="591"/>
                    <a:pt x="2246" y="619"/>
                  </a:cubicBezTo>
                  <a:cubicBezTo>
                    <a:pt x="2721" y="783"/>
                    <a:pt x="2574" y="1242"/>
                    <a:pt x="3311" y="1389"/>
                  </a:cubicBezTo>
                  <a:cubicBezTo>
                    <a:pt x="3367" y="1400"/>
                    <a:pt x="3419" y="1406"/>
                    <a:pt x="3468" y="1406"/>
                  </a:cubicBezTo>
                  <a:cubicBezTo>
                    <a:pt x="4060" y="1406"/>
                    <a:pt x="4218" y="643"/>
                    <a:pt x="4279" y="537"/>
                  </a:cubicBezTo>
                  <a:cubicBezTo>
                    <a:pt x="4393" y="406"/>
                    <a:pt x="4524" y="275"/>
                    <a:pt x="4672" y="160"/>
                  </a:cubicBezTo>
                  <a:lnTo>
                    <a:pt x="4672" y="160"/>
                  </a:lnTo>
                  <a:cubicBezTo>
                    <a:pt x="4462" y="274"/>
                    <a:pt x="4087" y="394"/>
                    <a:pt x="3549" y="394"/>
                  </a:cubicBezTo>
                  <a:cubicBezTo>
                    <a:pt x="3161" y="394"/>
                    <a:pt x="2688" y="332"/>
                    <a:pt x="2131" y="160"/>
                  </a:cubicBezTo>
                  <a:cubicBezTo>
                    <a:pt x="1733" y="42"/>
                    <a:pt x="1382" y="0"/>
                    <a:pt x="108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8" name="Google Shape;3018;p2"/>
            <p:cNvSpPr/>
            <p:nvPr/>
          </p:nvSpPr>
          <p:spPr>
            <a:xfrm>
              <a:off x="479075" y="4778125"/>
              <a:ext cx="80325" cy="84125"/>
            </a:xfrm>
            <a:custGeom>
              <a:avLst/>
              <a:gdLst/>
              <a:ahLst/>
              <a:cxnLst/>
              <a:rect l="l" t="t" r="r" b="b"/>
              <a:pathLst>
                <a:path w="3213" h="3365" extrusionOk="0">
                  <a:moveTo>
                    <a:pt x="1934" y="1"/>
                  </a:moveTo>
                  <a:lnTo>
                    <a:pt x="1934" y="1"/>
                  </a:lnTo>
                  <a:cubicBezTo>
                    <a:pt x="1492" y="279"/>
                    <a:pt x="1426" y="722"/>
                    <a:pt x="705" y="1345"/>
                  </a:cubicBezTo>
                  <a:cubicBezTo>
                    <a:pt x="0" y="1968"/>
                    <a:pt x="197" y="2427"/>
                    <a:pt x="344" y="2689"/>
                  </a:cubicBezTo>
                  <a:cubicBezTo>
                    <a:pt x="459" y="2804"/>
                    <a:pt x="426" y="3000"/>
                    <a:pt x="295" y="3099"/>
                  </a:cubicBezTo>
                  <a:cubicBezTo>
                    <a:pt x="1393" y="2984"/>
                    <a:pt x="1229" y="2345"/>
                    <a:pt x="1164" y="2148"/>
                  </a:cubicBezTo>
                  <a:cubicBezTo>
                    <a:pt x="1098" y="1951"/>
                    <a:pt x="1131" y="1837"/>
                    <a:pt x="1246" y="1837"/>
                  </a:cubicBezTo>
                  <a:cubicBezTo>
                    <a:pt x="1344" y="1837"/>
                    <a:pt x="1344" y="2066"/>
                    <a:pt x="1328" y="2361"/>
                  </a:cubicBezTo>
                  <a:cubicBezTo>
                    <a:pt x="1328" y="2640"/>
                    <a:pt x="1262" y="3295"/>
                    <a:pt x="2115" y="3361"/>
                  </a:cubicBezTo>
                  <a:cubicBezTo>
                    <a:pt x="2146" y="3363"/>
                    <a:pt x="2176" y="3365"/>
                    <a:pt x="2205" y="3365"/>
                  </a:cubicBezTo>
                  <a:cubicBezTo>
                    <a:pt x="2984" y="3365"/>
                    <a:pt x="3213" y="2558"/>
                    <a:pt x="3213" y="2558"/>
                  </a:cubicBezTo>
                  <a:lnTo>
                    <a:pt x="3213" y="2558"/>
                  </a:lnTo>
                  <a:cubicBezTo>
                    <a:pt x="3088" y="2592"/>
                    <a:pt x="2937" y="2618"/>
                    <a:pt x="2777" y="2618"/>
                  </a:cubicBezTo>
                  <a:cubicBezTo>
                    <a:pt x="2327" y="2618"/>
                    <a:pt x="1803" y="2418"/>
                    <a:pt x="1574" y="1656"/>
                  </a:cubicBezTo>
                  <a:cubicBezTo>
                    <a:pt x="1377" y="1083"/>
                    <a:pt x="1508" y="443"/>
                    <a:pt x="19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9" name="Google Shape;3019;p2"/>
            <p:cNvSpPr/>
            <p:nvPr/>
          </p:nvSpPr>
          <p:spPr>
            <a:xfrm>
              <a:off x="593800" y="4658700"/>
              <a:ext cx="48375" cy="191575"/>
            </a:xfrm>
            <a:custGeom>
              <a:avLst/>
              <a:gdLst/>
              <a:ahLst/>
              <a:cxnLst/>
              <a:rect l="l" t="t" r="r" b="b"/>
              <a:pathLst>
                <a:path w="1935" h="7663" extrusionOk="0">
                  <a:moveTo>
                    <a:pt x="1301" y="0"/>
                  </a:moveTo>
                  <a:cubicBezTo>
                    <a:pt x="989" y="0"/>
                    <a:pt x="755" y="369"/>
                    <a:pt x="755" y="369"/>
                  </a:cubicBezTo>
                  <a:cubicBezTo>
                    <a:pt x="1" y="1500"/>
                    <a:pt x="837" y="3286"/>
                    <a:pt x="984" y="5171"/>
                  </a:cubicBezTo>
                  <a:cubicBezTo>
                    <a:pt x="1115" y="7056"/>
                    <a:pt x="476" y="7663"/>
                    <a:pt x="476" y="7663"/>
                  </a:cubicBezTo>
                  <a:cubicBezTo>
                    <a:pt x="1164" y="7122"/>
                    <a:pt x="1328" y="5351"/>
                    <a:pt x="1197" y="3991"/>
                  </a:cubicBezTo>
                  <a:cubicBezTo>
                    <a:pt x="1066" y="2631"/>
                    <a:pt x="1083" y="1352"/>
                    <a:pt x="1345" y="1090"/>
                  </a:cubicBezTo>
                  <a:cubicBezTo>
                    <a:pt x="1607" y="828"/>
                    <a:pt x="1935" y="287"/>
                    <a:pt x="1509" y="57"/>
                  </a:cubicBezTo>
                  <a:cubicBezTo>
                    <a:pt x="1437" y="17"/>
                    <a:pt x="1367" y="0"/>
                    <a:pt x="130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0" name="Google Shape;3020;p2"/>
            <p:cNvSpPr/>
            <p:nvPr/>
          </p:nvSpPr>
          <p:spPr>
            <a:xfrm>
              <a:off x="548325" y="4633350"/>
              <a:ext cx="213525" cy="254625"/>
            </a:xfrm>
            <a:custGeom>
              <a:avLst/>
              <a:gdLst/>
              <a:ahLst/>
              <a:cxnLst/>
              <a:rect l="l" t="t" r="r" b="b"/>
              <a:pathLst>
                <a:path w="8541" h="10185" extrusionOk="0">
                  <a:moveTo>
                    <a:pt x="6280" y="1"/>
                  </a:moveTo>
                  <a:cubicBezTo>
                    <a:pt x="6079" y="1"/>
                    <a:pt x="5874" y="24"/>
                    <a:pt x="5672" y="71"/>
                  </a:cubicBezTo>
                  <a:cubicBezTo>
                    <a:pt x="4475" y="334"/>
                    <a:pt x="3721" y="1596"/>
                    <a:pt x="3492" y="2841"/>
                  </a:cubicBezTo>
                  <a:cubicBezTo>
                    <a:pt x="3246" y="4153"/>
                    <a:pt x="3492" y="5382"/>
                    <a:pt x="3442" y="6497"/>
                  </a:cubicBezTo>
                  <a:cubicBezTo>
                    <a:pt x="3508" y="7480"/>
                    <a:pt x="3147" y="8447"/>
                    <a:pt x="2443" y="9136"/>
                  </a:cubicBezTo>
                  <a:cubicBezTo>
                    <a:pt x="1770" y="9758"/>
                    <a:pt x="902" y="10119"/>
                    <a:pt x="0" y="10185"/>
                  </a:cubicBezTo>
                  <a:cubicBezTo>
                    <a:pt x="918" y="10152"/>
                    <a:pt x="1803" y="9808"/>
                    <a:pt x="2492" y="9201"/>
                  </a:cubicBezTo>
                  <a:cubicBezTo>
                    <a:pt x="3229" y="8496"/>
                    <a:pt x="3639" y="7513"/>
                    <a:pt x="3590" y="6497"/>
                  </a:cubicBezTo>
                  <a:cubicBezTo>
                    <a:pt x="3656" y="5366"/>
                    <a:pt x="3410" y="4136"/>
                    <a:pt x="3656" y="2874"/>
                  </a:cubicBezTo>
                  <a:cubicBezTo>
                    <a:pt x="3901" y="1628"/>
                    <a:pt x="4606" y="465"/>
                    <a:pt x="5704" y="219"/>
                  </a:cubicBezTo>
                  <a:cubicBezTo>
                    <a:pt x="5819" y="186"/>
                    <a:pt x="5950" y="170"/>
                    <a:pt x="6098" y="153"/>
                  </a:cubicBezTo>
                  <a:cubicBezTo>
                    <a:pt x="6143" y="150"/>
                    <a:pt x="6187" y="148"/>
                    <a:pt x="6231" y="148"/>
                  </a:cubicBezTo>
                  <a:cubicBezTo>
                    <a:pt x="6626" y="148"/>
                    <a:pt x="7003" y="278"/>
                    <a:pt x="7327" y="514"/>
                  </a:cubicBezTo>
                  <a:cubicBezTo>
                    <a:pt x="8048" y="1088"/>
                    <a:pt x="7966" y="2333"/>
                    <a:pt x="7540" y="2710"/>
                  </a:cubicBezTo>
                  <a:cubicBezTo>
                    <a:pt x="7334" y="2888"/>
                    <a:pt x="7109" y="2961"/>
                    <a:pt x="6911" y="2961"/>
                  </a:cubicBezTo>
                  <a:cubicBezTo>
                    <a:pt x="6653" y="2961"/>
                    <a:pt x="6441" y="2837"/>
                    <a:pt x="6376" y="2661"/>
                  </a:cubicBezTo>
                  <a:lnTo>
                    <a:pt x="6376" y="2661"/>
                  </a:lnTo>
                  <a:cubicBezTo>
                    <a:pt x="6376" y="2661"/>
                    <a:pt x="6413" y="2666"/>
                    <a:pt x="6467" y="2666"/>
                  </a:cubicBezTo>
                  <a:cubicBezTo>
                    <a:pt x="6603" y="2666"/>
                    <a:pt x="6852" y="2633"/>
                    <a:pt x="6934" y="2399"/>
                  </a:cubicBezTo>
                  <a:cubicBezTo>
                    <a:pt x="7049" y="2087"/>
                    <a:pt x="6868" y="1743"/>
                    <a:pt x="6540" y="1678"/>
                  </a:cubicBezTo>
                  <a:cubicBezTo>
                    <a:pt x="6485" y="1662"/>
                    <a:pt x="6429" y="1654"/>
                    <a:pt x="6375" y="1654"/>
                  </a:cubicBezTo>
                  <a:cubicBezTo>
                    <a:pt x="5987" y="1654"/>
                    <a:pt x="5677" y="2043"/>
                    <a:pt x="5836" y="2432"/>
                  </a:cubicBezTo>
                  <a:cubicBezTo>
                    <a:pt x="5925" y="2823"/>
                    <a:pt x="6443" y="3116"/>
                    <a:pt x="6986" y="3116"/>
                  </a:cubicBezTo>
                  <a:cubicBezTo>
                    <a:pt x="7239" y="3116"/>
                    <a:pt x="7497" y="3053"/>
                    <a:pt x="7721" y="2907"/>
                  </a:cubicBezTo>
                  <a:cubicBezTo>
                    <a:pt x="8130" y="2677"/>
                    <a:pt x="8540" y="1973"/>
                    <a:pt x="8245" y="1186"/>
                  </a:cubicBezTo>
                  <a:cubicBezTo>
                    <a:pt x="8017" y="462"/>
                    <a:pt x="7186" y="1"/>
                    <a:pt x="62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1" name="Google Shape;3021;p2"/>
            <p:cNvSpPr/>
            <p:nvPr/>
          </p:nvSpPr>
          <p:spPr>
            <a:xfrm>
              <a:off x="649525" y="4669200"/>
              <a:ext cx="62725" cy="52700"/>
            </a:xfrm>
            <a:custGeom>
              <a:avLst/>
              <a:gdLst/>
              <a:ahLst/>
              <a:cxnLst/>
              <a:rect l="l" t="t" r="r" b="b"/>
              <a:pathLst>
                <a:path w="2509" h="2108" extrusionOk="0">
                  <a:moveTo>
                    <a:pt x="709" y="1"/>
                  </a:moveTo>
                  <a:cubicBezTo>
                    <a:pt x="636" y="1"/>
                    <a:pt x="558" y="11"/>
                    <a:pt x="476" y="31"/>
                  </a:cubicBezTo>
                  <a:cubicBezTo>
                    <a:pt x="607" y="96"/>
                    <a:pt x="624" y="276"/>
                    <a:pt x="542" y="375"/>
                  </a:cubicBezTo>
                  <a:cubicBezTo>
                    <a:pt x="394" y="604"/>
                    <a:pt x="1" y="1309"/>
                    <a:pt x="558" y="1866"/>
                  </a:cubicBezTo>
                  <a:cubicBezTo>
                    <a:pt x="737" y="2045"/>
                    <a:pt x="989" y="2107"/>
                    <a:pt x="1253" y="2107"/>
                  </a:cubicBezTo>
                  <a:cubicBezTo>
                    <a:pt x="1789" y="2107"/>
                    <a:pt x="2377" y="1850"/>
                    <a:pt x="2509" y="1784"/>
                  </a:cubicBezTo>
                  <a:lnTo>
                    <a:pt x="2509" y="1784"/>
                  </a:lnTo>
                  <a:cubicBezTo>
                    <a:pt x="2509" y="1784"/>
                    <a:pt x="2475" y="1788"/>
                    <a:pt x="2421" y="1788"/>
                  </a:cubicBezTo>
                  <a:cubicBezTo>
                    <a:pt x="2204" y="1788"/>
                    <a:pt x="1653" y="1725"/>
                    <a:pt x="1574" y="1096"/>
                  </a:cubicBezTo>
                  <a:cubicBezTo>
                    <a:pt x="1475" y="401"/>
                    <a:pt x="1180" y="1"/>
                    <a:pt x="70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2" name="Google Shape;3022;p2"/>
            <p:cNvSpPr/>
            <p:nvPr/>
          </p:nvSpPr>
          <p:spPr>
            <a:xfrm>
              <a:off x="652400" y="4672400"/>
              <a:ext cx="120925" cy="136900"/>
            </a:xfrm>
            <a:custGeom>
              <a:avLst/>
              <a:gdLst/>
              <a:ahLst/>
              <a:cxnLst/>
              <a:rect l="l" t="t" r="r" b="b"/>
              <a:pathLst>
                <a:path w="4837" h="5476" extrusionOk="0">
                  <a:moveTo>
                    <a:pt x="4361" y="1"/>
                  </a:moveTo>
                  <a:lnTo>
                    <a:pt x="4361" y="1"/>
                  </a:lnTo>
                  <a:cubicBezTo>
                    <a:pt x="4492" y="558"/>
                    <a:pt x="4279" y="1148"/>
                    <a:pt x="3803" y="1492"/>
                  </a:cubicBezTo>
                  <a:cubicBezTo>
                    <a:pt x="3017" y="2066"/>
                    <a:pt x="1902" y="1771"/>
                    <a:pt x="1001" y="2410"/>
                  </a:cubicBezTo>
                  <a:cubicBezTo>
                    <a:pt x="99" y="3033"/>
                    <a:pt x="197" y="3951"/>
                    <a:pt x="181" y="4459"/>
                  </a:cubicBezTo>
                  <a:cubicBezTo>
                    <a:pt x="197" y="4803"/>
                    <a:pt x="132" y="5148"/>
                    <a:pt x="1" y="5476"/>
                  </a:cubicBezTo>
                  <a:cubicBezTo>
                    <a:pt x="312" y="5279"/>
                    <a:pt x="476" y="4918"/>
                    <a:pt x="443" y="4558"/>
                  </a:cubicBezTo>
                  <a:cubicBezTo>
                    <a:pt x="443" y="3915"/>
                    <a:pt x="515" y="3186"/>
                    <a:pt x="711" y="3186"/>
                  </a:cubicBezTo>
                  <a:cubicBezTo>
                    <a:pt x="725" y="3186"/>
                    <a:pt x="739" y="3190"/>
                    <a:pt x="755" y="3197"/>
                  </a:cubicBezTo>
                  <a:cubicBezTo>
                    <a:pt x="984" y="3312"/>
                    <a:pt x="787" y="3558"/>
                    <a:pt x="705" y="3705"/>
                  </a:cubicBezTo>
                  <a:cubicBezTo>
                    <a:pt x="624" y="3853"/>
                    <a:pt x="460" y="4525"/>
                    <a:pt x="1181" y="4935"/>
                  </a:cubicBezTo>
                  <a:cubicBezTo>
                    <a:pt x="1181" y="4935"/>
                    <a:pt x="1181" y="4935"/>
                    <a:pt x="1181" y="4935"/>
                  </a:cubicBezTo>
                  <a:cubicBezTo>
                    <a:pt x="1190" y="4935"/>
                    <a:pt x="958" y="4422"/>
                    <a:pt x="1361" y="4148"/>
                  </a:cubicBezTo>
                  <a:cubicBezTo>
                    <a:pt x="1771" y="3869"/>
                    <a:pt x="2017" y="3705"/>
                    <a:pt x="1968" y="3132"/>
                  </a:cubicBezTo>
                  <a:cubicBezTo>
                    <a:pt x="1924" y="2608"/>
                    <a:pt x="2267" y="2175"/>
                    <a:pt x="2505" y="2175"/>
                  </a:cubicBezTo>
                  <a:cubicBezTo>
                    <a:pt x="2536" y="2175"/>
                    <a:pt x="2564" y="2182"/>
                    <a:pt x="2590" y="2197"/>
                  </a:cubicBezTo>
                  <a:cubicBezTo>
                    <a:pt x="2804" y="2345"/>
                    <a:pt x="2541" y="2558"/>
                    <a:pt x="2427" y="2607"/>
                  </a:cubicBezTo>
                  <a:cubicBezTo>
                    <a:pt x="2230" y="2722"/>
                    <a:pt x="2197" y="2984"/>
                    <a:pt x="2361" y="3148"/>
                  </a:cubicBezTo>
                  <a:cubicBezTo>
                    <a:pt x="2558" y="3394"/>
                    <a:pt x="2492" y="3705"/>
                    <a:pt x="2230" y="3804"/>
                  </a:cubicBezTo>
                  <a:cubicBezTo>
                    <a:pt x="2230" y="3804"/>
                    <a:pt x="2286" y="3810"/>
                    <a:pt x="2379" y="3810"/>
                  </a:cubicBezTo>
                  <a:cubicBezTo>
                    <a:pt x="2702" y="3810"/>
                    <a:pt x="3472" y="3732"/>
                    <a:pt x="3967" y="3033"/>
                  </a:cubicBezTo>
                  <a:cubicBezTo>
                    <a:pt x="4590" y="2148"/>
                    <a:pt x="4836" y="820"/>
                    <a:pt x="43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3" name="Google Shape;3023;p2"/>
            <p:cNvSpPr/>
            <p:nvPr/>
          </p:nvSpPr>
          <p:spPr>
            <a:xfrm>
              <a:off x="739675" y="4634225"/>
              <a:ext cx="73800" cy="48800"/>
            </a:xfrm>
            <a:custGeom>
              <a:avLst/>
              <a:gdLst/>
              <a:ahLst/>
              <a:cxnLst/>
              <a:rect l="l" t="t" r="r" b="b"/>
              <a:pathLst>
                <a:path w="2952" h="1952" extrusionOk="0">
                  <a:moveTo>
                    <a:pt x="915" y="0"/>
                  </a:moveTo>
                  <a:cubicBezTo>
                    <a:pt x="652" y="0"/>
                    <a:pt x="349" y="26"/>
                    <a:pt x="1" y="85"/>
                  </a:cubicBezTo>
                  <a:cubicBezTo>
                    <a:pt x="411" y="135"/>
                    <a:pt x="755" y="413"/>
                    <a:pt x="919" y="790"/>
                  </a:cubicBezTo>
                  <a:cubicBezTo>
                    <a:pt x="1112" y="1305"/>
                    <a:pt x="1477" y="1951"/>
                    <a:pt x="2236" y="1951"/>
                  </a:cubicBezTo>
                  <a:cubicBezTo>
                    <a:pt x="2443" y="1951"/>
                    <a:pt x="2680" y="1903"/>
                    <a:pt x="2951" y="1790"/>
                  </a:cubicBezTo>
                  <a:cubicBezTo>
                    <a:pt x="2771" y="1725"/>
                    <a:pt x="2656" y="1561"/>
                    <a:pt x="2656" y="1380"/>
                  </a:cubicBezTo>
                  <a:cubicBezTo>
                    <a:pt x="2656" y="1096"/>
                    <a:pt x="2619" y="0"/>
                    <a:pt x="9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4" name="Google Shape;3024;p2"/>
            <p:cNvSpPr/>
            <p:nvPr/>
          </p:nvSpPr>
          <p:spPr>
            <a:xfrm>
              <a:off x="805650" y="4633575"/>
              <a:ext cx="36500" cy="28500"/>
            </a:xfrm>
            <a:custGeom>
              <a:avLst/>
              <a:gdLst/>
              <a:ahLst/>
              <a:cxnLst/>
              <a:rect l="l" t="t" r="r" b="b"/>
              <a:pathLst>
                <a:path w="1460" h="1140" extrusionOk="0">
                  <a:moveTo>
                    <a:pt x="984" y="0"/>
                  </a:moveTo>
                  <a:cubicBezTo>
                    <a:pt x="812" y="0"/>
                    <a:pt x="653" y="142"/>
                    <a:pt x="640" y="325"/>
                  </a:cubicBezTo>
                  <a:cubicBezTo>
                    <a:pt x="640" y="488"/>
                    <a:pt x="773" y="593"/>
                    <a:pt x="908" y="593"/>
                  </a:cubicBezTo>
                  <a:cubicBezTo>
                    <a:pt x="963" y="593"/>
                    <a:pt x="1019" y="575"/>
                    <a:pt x="1066" y="538"/>
                  </a:cubicBezTo>
                  <a:cubicBezTo>
                    <a:pt x="1066" y="538"/>
                    <a:pt x="1181" y="357"/>
                    <a:pt x="1066" y="292"/>
                  </a:cubicBezTo>
                  <a:cubicBezTo>
                    <a:pt x="1038" y="275"/>
                    <a:pt x="1012" y="268"/>
                    <a:pt x="990" y="268"/>
                  </a:cubicBezTo>
                  <a:cubicBezTo>
                    <a:pt x="924" y="268"/>
                    <a:pt x="890" y="333"/>
                    <a:pt x="903" y="406"/>
                  </a:cubicBezTo>
                  <a:cubicBezTo>
                    <a:pt x="908" y="439"/>
                    <a:pt x="890" y="453"/>
                    <a:pt x="865" y="453"/>
                  </a:cubicBezTo>
                  <a:cubicBezTo>
                    <a:pt x="813" y="453"/>
                    <a:pt x="728" y="391"/>
                    <a:pt x="739" y="292"/>
                  </a:cubicBezTo>
                  <a:cubicBezTo>
                    <a:pt x="762" y="160"/>
                    <a:pt x="873" y="73"/>
                    <a:pt x="995" y="73"/>
                  </a:cubicBezTo>
                  <a:cubicBezTo>
                    <a:pt x="1041" y="73"/>
                    <a:pt x="1087" y="85"/>
                    <a:pt x="1132" y="111"/>
                  </a:cubicBezTo>
                  <a:cubicBezTo>
                    <a:pt x="1394" y="275"/>
                    <a:pt x="1312" y="849"/>
                    <a:pt x="739" y="898"/>
                  </a:cubicBezTo>
                  <a:cubicBezTo>
                    <a:pt x="724" y="899"/>
                    <a:pt x="710" y="900"/>
                    <a:pt x="695" y="900"/>
                  </a:cubicBezTo>
                  <a:cubicBezTo>
                    <a:pt x="336" y="900"/>
                    <a:pt x="17" y="521"/>
                    <a:pt x="17" y="521"/>
                  </a:cubicBezTo>
                  <a:lnTo>
                    <a:pt x="17" y="521"/>
                  </a:lnTo>
                  <a:cubicBezTo>
                    <a:pt x="1" y="702"/>
                    <a:pt x="83" y="882"/>
                    <a:pt x="230" y="1013"/>
                  </a:cubicBezTo>
                  <a:cubicBezTo>
                    <a:pt x="355" y="1096"/>
                    <a:pt x="499" y="1140"/>
                    <a:pt x="642" y="1140"/>
                  </a:cubicBezTo>
                  <a:cubicBezTo>
                    <a:pt x="725" y="1140"/>
                    <a:pt x="808" y="1125"/>
                    <a:pt x="886" y="1095"/>
                  </a:cubicBezTo>
                  <a:cubicBezTo>
                    <a:pt x="1099" y="1029"/>
                    <a:pt x="1280" y="865"/>
                    <a:pt x="1361" y="669"/>
                  </a:cubicBezTo>
                  <a:cubicBezTo>
                    <a:pt x="1460" y="423"/>
                    <a:pt x="1361" y="144"/>
                    <a:pt x="1116" y="29"/>
                  </a:cubicBezTo>
                  <a:cubicBezTo>
                    <a:pt x="1072" y="10"/>
                    <a:pt x="1028" y="0"/>
                    <a:pt x="98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5" name="Google Shape;3025;p2"/>
            <p:cNvSpPr/>
            <p:nvPr/>
          </p:nvSpPr>
          <p:spPr>
            <a:xfrm>
              <a:off x="238125" y="4814975"/>
              <a:ext cx="100000" cy="218525"/>
            </a:xfrm>
            <a:custGeom>
              <a:avLst/>
              <a:gdLst/>
              <a:ahLst/>
              <a:cxnLst/>
              <a:rect l="l" t="t" r="r" b="b"/>
              <a:pathLst>
                <a:path w="4000" h="8741" extrusionOk="0">
                  <a:moveTo>
                    <a:pt x="2073" y="1"/>
                  </a:moveTo>
                  <a:cubicBezTo>
                    <a:pt x="1547" y="1"/>
                    <a:pt x="1033" y="248"/>
                    <a:pt x="705" y="690"/>
                  </a:cubicBezTo>
                  <a:cubicBezTo>
                    <a:pt x="361" y="1182"/>
                    <a:pt x="311" y="1821"/>
                    <a:pt x="574" y="2362"/>
                  </a:cubicBezTo>
                  <a:cubicBezTo>
                    <a:pt x="816" y="2778"/>
                    <a:pt x="1247" y="3015"/>
                    <a:pt x="1698" y="3015"/>
                  </a:cubicBezTo>
                  <a:cubicBezTo>
                    <a:pt x="1886" y="3015"/>
                    <a:pt x="2078" y="2974"/>
                    <a:pt x="2262" y="2887"/>
                  </a:cubicBezTo>
                  <a:cubicBezTo>
                    <a:pt x="2950" y="2707"/>
                    <a:pt x="3098" y="1772"/>
                    <a:pt x="2491" y="1395"/>
                  </a:cubicBezTo>
                  <a:cubicBezTo>
                    <a:pt x="2410" y="1354"/>
                    <a:pt x="2326" y="1336"/>
                    <a:pt x="2245" y="1336"/>
                  </a:cubicBezTo>
                  <a:cubicBezTo>
                    <a:pt x="1906" y="1336"/>
                    <a:pt x="1618" y="1664"/>
                    <a:pt x="1737" y="2035"/>
                  </a:cubicBezTo>
                  <a:cubicBezTo>
                    <a:pt x="1874" y="2308"/>
                    <a:pt x="2193" y="2330"/>
                    <a:pt x="2324" y="2330"/>
                  </a:cubicBezTo>
                  <a:cubicBezTo>
                    <a:pt x="2350" y="2330"/>
                    <a:pt x="2369" y="2330"/>
                    <a:pt x="2377" y="2330"/>
                  </a:cubicBezTo>
                  <a:cubicBezTo>
                    <a:pt x="2442" y="2330"/>
                    <a:pt x="2442" y="2362"/>
                    <a:pt x="2442" y="2362"/>
                  </a:cubicBezTo>
                  <a:cubicBezTo>
                    <a:pt x="2501" y="2553"/>
                    <a:pt x="2243" y="2850"/>
                    <a:pt x="1776" y="2850"/>
                  </a:cubicBezTo>
                  <a:cubicBezTo>
                    <a:pt x="1722" y="2850"/>
                    <a:pt x="1666" y="2846"/>
                    <a:pt x="1606" y="2838"/>
                  </a:cubicBezTo>
                  <a:cubicBezTo>
                    <a:pt x="1410" y="2789"/>
                    <a:pt x="1229" y="2707"/>
                    <a:pt x="1098" y="2559"/>
                  </a:cubicBezTo>
                  <a:cubicBezTo>
                    <a:pt x="410" y="1920"/>
                    <a:pt x="738" y="543"/>
                    <a:pt x="1754" y="281"/>
                  </a:cubicBezTo>
                  <a:cubicBezTo>
                    <a:pt x="1901" y="240"/>
                    <a:pt x="2049" y="219"/>
                    <a:pt x="2196" y="219"/>
                  </a:cubicBezTo>
                  <a:cubicBezTo>
                    <a:pt x="2344" y="219"/>
                    <a:pt x="2491" y="240"/>
                    <a:pt x="2639" y="281"/>
                  </a:cubicBezTo>
                  <a:cubicBezTo>
                    <a:pt x="2836" y="330"/>
                    <a:pt x="3016" y="412"/>
                    <a:pt x="3164" y="543"/>
                  </a:cubicBezTo>
                  <a:cubicBezTo>
                    <a:pt x="3524" y="822"/>
                    <a:pt x="3737" y="1248"/>
                    <a:pt x="3754" y="1707"/>
                  </a:cubicBezTo>
                  <a:cubicBezTo>
                    <a:pt x="3819" y="2444"/>
                    <a:pt x="3442" y="3182"/>
                    <a:pt x="2868" y="3706"/>
                  </a:cubicBezTo>
                  <a:cubicBezTo>
                    <a:pt x="2295" y="4247"/>
                    <a:pt x="1541" y="4559"/>
                    <a:pt x="983" y="5083"/>
                  </a:cubicBezTo>
                  <a:cubicBezTo>
                    <a:pt x="410" y="5591"/>
                    <a:pt x="66" y="6296"/>
                    <a:pt x="33" y="7050"/>
                  </a:cubicBezTo>
                  <a:cubicBezTo>
                    <a:pt x="0" y="7771"/>
                    <a:pt x="393" y="8493"/>
                    <a:pt x="1033" y="8673"/>
                  </a:cubicBezTo>
                  <a:cubicBezTo>
                    <a:pt x="1167" y="8719"/>
                    <a:pt x="1305" y="8740"/>
                    <a:pt x="1440" y="8740"/>
                  </a:cubicBezTo>
                  <a:cubicBezTo>
                    <a:pt x="1934" y="8740"/>
                    <a:pt x="2396" y="8455"/>
                    <a:pt x="2524" y="8017"/>
                  </a:cubicBezTo>
                  <a:cubicBezTo>
                    <a:pt x="2705" y="7558"/>
                    <a:pt x="2508" y="7017"/>
                    <a:pt x="2049" y="6788"/>
                  </a:cubicBezTo>
                  <a:cubicBezTo>
                    <a:pt x="1951" y="6739"/>
                    <a:pt x="1836" y="6706"/>
                    <a:pt x="1705" y="6706"/>
                  </a:cubicBezTo>
                  <a:cubicBezTo>
                    <a:pt x="1662" y="6699"/>
                    <a:pt x="1618" y="6695"/>
                    <a:pt x="1576" y="6695"/>
                  </a:cubicBezTo>
                  <a:cubicBezTo>
                    <a:pt x="1245" y="6695"/>
                    <a:pt x="938" y="6913"/>
                    <a:pt x="836" y="7247"/>
                  </a:cubicBezTo>
                  <a:cubicBezTo>
                    <a:pt x="720" y="7724"/>
                    <a:pt x="989" y="7998"/>
                    <a:pt x="1300" y="7998"/>
                  </a:cubicBezTo>
                  <a:cubicBezTo>
                    <a:pt x="1385" y="7998"/>
                    <a:pt x="1473" y="7977"/>
                    <a:pt x="1557" y="7935"/>
                  </a:cubicBezTo>
                  <a:cubicBezTo>
                    <a:pt x="1869" y="7771"/>
                    <a:pt x="1918" y="7362"/>
                    <a:pt x="1672" y="7116"/>
                  </a:cubicBezTo>
                  <a:cubicBezTo>
                    <a:pt x="1595" y="7049"/>
                    <a:pt x="1491" y="7015"/>
                    <a:pt x="1388" y="7015"/>
                  </a:cubicBezTo>
                  <a:cubicBezTo>
                    <a:pt x="1314" y="7015"/>
                    <a:pt x="1242" y="7032"/>
                    <a:pt x="1180" y="7067"/>
                  </a:cubicBezTo>
                  <a:cubicBezTo>
                    <a:pt x="1161" y="7078"/>
                    <a:pt x="1148" y="7082"/>
                    <a:pt x="1138" y="7082"/>
                  </a:cubicBezTo>
                  <a:cubicBezTo>
                    <a:pt x="1105" y="7082"/>
                    <a:pt x="1115" y="7034"/>
                    <a:pt x="1115" y="7034"/>
                  </a:cubicBezTo>
                  <a:cubicBezTo>
                    <a:pt x="1234" y="6808"/>
                    <a:pt x="1568" y="6787"/>
                    <a:pt x="1691" y="6787"/>
                  </a:cubicBezTo>
                  <a:cubicBezTo>
                    <a:pt x="1720" y="6787"/>
                    <a:pt x="1737" y="6788"/>
                    <a:pt x="1737" y="6788"/>
                  </a:cubicBezTo>
                  <a:cubicBezTo>
                    <a:pt x="1819" y="6788"/>
                    <a:pt x="1918" y="6821"/>
                    <a:pt x="2000" y="6854"/>
                  </a:cubicBezTo>
                  <a:cubicBezTo>
                    <a:pt x="2459" y="7034"/>
                    <a:pt x="2655" y="7558"/>
                    <a:pt x="2442" y="8001"/>
                  </a:cubicBezTo>
                  <a:cubicBezTo>
                    <a:pt x="2315" y="8394"/>
                    <a:pt x="1914" y="8640"/>
                    <a:pt x="1473" y="8640"/>
                  </a:cubicBezTo>
                  <a:cubicBezTo>
                    <a:pt x="1344" y="8640"/>
                    <a:pt x="1212" y="8619"/>
                    <a:pt x="1082" y="8575"/>
                  </a:cubicBezTo>
                  <a:cubicBezTo>
                    <a:pt x="508" y="8411"/>
                    <a:pt x="148" y="7722"/>
                    <a:pt x="180" y="7067"/>
                  </a:cubicBezTo>
                  <a:cubicBezTo>
                    <a:pt x="229" y="6345"/>
                    <a:pt x="557" y="5690"/>
                    <a:pt x="1098" y="5214"/>
                  </a:cubicBezTo>
                  <a:cubicBezTo>
                    <a:pt x="1639" y="4706"/>
                    <a:pt x="2410" y="4428"/>
                    <a:pt x="3000" y="3838"/>
                  </a:cubicBezTo>
                  <a:cubicBezTo>
                    <a:pt x="3590" y="3297"/>
                    <a:pt x="3999" y="2493"/>
                    <a:pt x="3934" y="1707"/>
                  </a:cubicBezTo>
                  <a:cubicBezTo>
                    <a:pt x="3868" y="920"/>
                    <a:pt x="3311" y="264"/>
                    <a:pt x="2541" y="68"/>
                  </a:cubicBezTo>
                  <a:cubicBezTo>
                    <a:pt x="2387" y="23"/>
                    <a:pt x="2229" y="1"/>
                    <a:pt x="20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6" name="Google Shape;3026;p2"/>
            <p:cNvSpPr/>
            <p:nvPr/>
          </p:nvSpPr>
          <p:spPr>
            <a:xfrm>
              <a:off x="240150" y="4897800"/>
              <a:ext cx="43075" cy="60250"/>
            </a:xfrm>
            <a:custGeom>
              <a:avLst/>
              <a:gdLst/>
              <a:ahLst/>
              <a:cxnLst/>
              <a:rect l="l" t="t" r="r" b="b"/>
              <a:pathLst>
                <a:path w="1723" h="2410" extrusionOk="0">
                  <a:moveTo>
                    <a:pt x="1509" y="0"/>
                  </a:moveTo>
                  <a:lnTo>
                    <a:pt x="1509" y="0"/>
                  </a:lnTo>
                  <a:cubicBezTo>
                    <a:pt x="1509" y="0"/>
                    <a:pt x="1378" y="66"/>
                    <a:pt x="1361" y="164"/>
                  </a:cubicBezTo>
                  <a:cubicBezTo>
                    <a:pt x="1331" y="240"/>
                    <a:pt x="1245" y="330"/>
                    <a:pt x="1076" y="330"/>
                  </a:cubicBezTo>
                  <a:cubicBezTo>
                    <a:pt x="1062" y="330"/>
                    <a:pt x="1048" y="329"/>
                    <a:pt x="1034" y="328"/>
                  </a:cubicBezTo>
                  <a:cubicBezTo>
                    <a:pt x="837" y="328"/>
                    <a:pt x="1" y="393"/>
                    <a:pt x="50" y="2410"/>
                  </a:cubicBezTo>
                  <a:cubicBezTo>
                    <a:pt x="50" y="2410"/>
                    <a:pt x="132" y="1672"/>
                    <a:pt x="755" y="1393"/>
                  </a:cubicBezTo>
                  <a:cubicBezTo>
                    <a:pt x="1394" y="1115"/>
                    <a:pt x="1722" y="852"/>
                    <a:pt x="1591" y="475"/>
                  </a:cubicBezTo>
                  <a:cubicBezTo>
                    <a:pt x="1476" y="82"/>
                    <a:pt x="1509" y="0"/>
                    <a:pt x="150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7" name="Google Shape;3027;p2"/>
            <p:cNvSpPr/>
            <p:nvPr/>
          </p:nvSpPr>
          <p:spPr>
            <a:xfrm>
              <a:off x="257375" y="4719950"/>
              <a:ext cx="159825" cy="250800"/>
            </a:xfrm>
            <a:custGeom>
              <a:avLst/>
              <a:gdLst/>
              <a:ahLst/>
              <a:cxnLst/>
              <a:rect l="l" t="t" r="r" b="b"/>
              <a:pathLst>
                <a:path w="6393" h="10032" extrusionOk="0">
                  <a:moveTo>
                    <a:pt x="5246" y="0"/>
                  </a:moveTo>
                  <a:cubicBezTo>
                    <a:pt x="2885" y="656"/>
                    <a:pt x="4180" y="2180"/>
                    <a:pt x="4262" y="4409"/>
                  </a:cubicBezTo>
                  <a:cubicBezTo>
                    <a:pt x="4344" y="6262"/>
                    <a:pt x="3262" y="7966"/>
                    <a:pt x="1558" y="8688"/>
                  </a:cubicBezTo>
                  <a:cubicBezTo>
                    <a:pt x="230" y="9212"/>
                    <a:pt x="0" y="10032"/>
                    <a:pt x="0" y="10032"/>
                  </a:cubicBezTo>
                  <a:cubicBezTo>
                    <a:pt x="316" y="9493"/>
                    <a:pt x="675" y="9317"/>
                    <a:pt x="976" y="9317"/>
                  </a:cubicBezTo>
                  <a:cubicBezTo>
                    <a:pt x="1207" y="9317"/>
                    <a:pt x="1404" y="9419"/>
                    <a:pt x="1525" y="9540"/>
                  </a:cubicBezTo>
                  <a:cubicBezTo>
                    <a:pt x="1623" y="9632"/>
                    <a:pt x="1719" y="9662"/>
                    <a:pt x="1811" y="9662"/>
                  </a:cubicBezTo>
                  <a:cubicBezTo>
                    <a:pt x="1971" y="9662"/>
                    <a:pt x="2119" y="9572"/>
                    <a:pt x="2243" y="9572"/>
                  </a:cubicBezTo>
                  <a:cubicBezTo>
                    <a:pt x="2249" y="9572"/>
                    <a:pt x="2256" y="9572"/>
                    <a:pt x="2262" y="9573"/>
                  </a:cubicBezTo>
                  <a:cubicBezTo>
                    <a:pt x="2459" y="9589"/>
                    <a:pt x="2344" y="9802"/>
                    <a:pt x="2344" y="9802"/>
                  </a:cubicBezTo>
                  <a:cubicBezTo>
                    <a:pt x="2672" y="9638"/>
                    <a:pt x="2771" y="9229"/>
                    <a:pt x="2574" y="8917"/>
                  </a:cubicBezTo>
                  <a:cubicBezTo>
                    <a:pt x="2479" y="8782"/>
                    <a:pt x="2329" y="8691"/>
                    <a:pt x="2159" y="8691"/>
                  </a:cubicBezTo>
                  <a:cubicBezTo>
                    <a:pt x="2123" y="8691"/>
                    <a:pt x="2087" y="8695"/>
                    <a:pt x="2049" y="8704"/>
                  </a:cubicBezTo>
                  <a:cubicBezTo>
                    <a:pt x="2049" y="8704"/>
                    <a:pt x="2262" y="8655"/>
                    <a:pt x="3311" y="7786"/>
                  </a:cubicBezTo>
                  <a:cubicBezTo>
                    <a:pt x="4590" y="6737"/>
                    <a:pt x="4524" y="7098"/>
                    <a:pt x="5459" y="6606"/>
                  </a:cubicBezTo>
                  <a:cubicBezTo>
                    <a:pt x="6393" y="6114"/>
                    <a:pt x="6082" y="5131"/>
                    <a:pt x="6082" y="5131"/>
                  </a:cubicBezTo>
                  <a:lnTo>
                    <a:pt x="6082" y="5131"/>
                  </a:lnTo>
                  <a:cubicBezTo>
                    <a:pt x="6021" y="5252"/>
                    <a:pt x="5960" y="5429"/>
                    <a:pt x="5511" y="5429"/>
                  </a:cubicBezTo>
                  <a:cubicBezTo>
                    <a:pt x="5474" y="5429"/>
                    <a:pt x="5435" y="5428"/>
                    <a:pt x="5393" y="5426"/>
                  </a:cubicBezTo>
                  <a:cubicBezTo>
                    <a:pt x="5366" y="5424"/>
                    <a:pt x="5340" y="5422"/>
                    <a:pt x="5314" y="5422"/>
                  </a:cubicBezTo>
                  <a:cubicBezTo>
                    <a:pt x="4952" y="5422"/>
                    <a:pt x="4628" y="5629"/>
                    <a:pt x="4475" y="5950"/>
                  </a:cubicBezTo>
                  <a:cubicBezTo>
                    <a:pt x="4410" y="6065"/>
                    <a:pt x="4328" y="6163"/>
                    <a:pt x="4213" y="6245"/>
                  </a:cubicBezTo>
                  <a:cubicBezTo>
                    <a:pt x="4557" y="5917"/>
                    <a:pt x="4606" y="5131"/>
                    <a:pt x="4705" y="4491"/>
                  </a:cubicBezTo>
                  <a:cubicBezTo>
                    <a:pt x="4819" y="3852"/>
                    <a:pt x="5098" y="4065"/>
                    <a:pt x="5672" y="3672"/>
                  </a:cubicBezTo>
                  <a:cubicBezTo>
                    <a:pt x="6229" y="3295"/>
                    <a:pt x="5934" y="2787"/>
                    <a:pt x="5868" y="2656"/>
                  </a:cubicBezTo>
                  <a:cubicBezTo>
                    <a:pt x="5836" y="2508"/>
                    <a:pt x="5852" y="2361"/>
                    <a:pt x="5901" y="2213"/>
                  </a:cubicBezTo>
                  <a:lnTo>
                    <a:pt x="5901" y="2213"/>
                  </a:lnTo>
                  <a:cubicBezTo>
                    <a:pt x="5901" y="2213"/>
                    <a:pt x="5852" y="2328"/>
                    <a:pt x="5475" y="2377"/>
                  </a:cubicBezTo>
                  <a:cubicBezTo>
                    <a:pt x="5164" y="2426"/>
                    <a:pt x="4901" y="2656"/>
                    <a:pt x="4852" y="2967"/>
                  </a:cubicBezTo>
                  <a:cubicBezTo>
                    <a:pt x="4852" y="3114"/>
                    <a:pt x="4755" y="3293"/>
                    <a:pt x="4621" y="3293"/>
                  </a:cubicBezTo>
                  <a:cubicBezTo>
                    <a:pt x="4591" y="3293"/>
                    <a:pt x="4558" y="3284"/>
                    <a:pt x="4524" y="3262"/>
                  </a:cubicBezTo>
                  <a:cubicBezTo>
                    <a:pt x="4328" y="3164"/>
                    <a:pt x="4410" y="2869"/>
                    <a:pt x="4410" y="2869"/>
                  </a:cubicBezTo>
                  <a:cubicBezTo>
                    <a:pt x="4606" y="2295"/>
                    <a:pt x="5180" y="2508"/>
                    <a:pt x="5639" y="1820"/>
                  </a:cubicBezTo>
                  <a:cubicBezTo>
                    <a:pt x="6032" y="1213"/>
                    <a:pt x="5475" y="574"/>
                    <a:pt x="5278" y="410"/>
                  </a:cubicBezTo>
                  <a:cubicBezTo>
                    <a:pt x="5164" y="295"/>
                    <a:pt x="5147" y="115"/>
                    <a:pt x="524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8" name="Google Shape;3028;p2"/>
            <p:cNvSpPr/>
            <p:nvPr/>
          </p:nvSpPr>
          <p:spPr>
            <a:xfrm>
              <a:off x="297525" y="4656025"/>
              <a:ext cx="72975" cy="268825"/>
            </a:xfrm>
            <a:custGeom>
              <a:avLst/>
              <a:gdLst/>
              <a:ahLst/>
              <a:cxnLst/>
              <a:rect l="l" t="t" r="r" b="b"/>
              <a:pathLst>
                <a:path w="2919" h="10753" extrusionOk="0">
                  <a:moveTo>
                    <a:pt x="1624" y="0"/>
                  </a:moveTo>
                  <a:cubicBezTo>
                    <a:pt x="1289" y="0"/>
                    <a:pt x="942" y="127"/>
                    <a:pt x="673" y="426"/>
                  </a:cubicBezTo>
                  <a:cubicBezTo>
                    <a:pt x="1" y="1246"/>
                    <a:pt x="148" y="2475"/>
                    <a:pt x="525" y="3508"/>
                  </a:cubicBezTo>
                  <a:cubicBezTo>
                    <a:pt x="1361" y="5557"/>
                    <a:pt x="2246" y="7507"/>
                    <a:pt x="1689" y="8950"/>
                  </a:cubicBezTo>
                  <a:cubicBezTo>
                    <a:pt x="1443" y="9704"/>
                    <a:pt x="919" y="10343"/>
                    <a:pt x="247" y="10753"/>
                  </a:cubicBezTo>
                  <a:cubicBezTo>
                    <a:pt x="951" y="10376"/>
                    <a:pt x="1492" y="9737"/>
                    <a:pt x="1771" y="8983"/>
                  </a:cubicBezTo>
                  <a:cubicBezTo>
                    <a:pt x="2394" y="7507"/>
                    <a:pt x="1509" y="5475"/>
                    <a:pt x="689" y="3442"/>
                  </a:cubicBezTo>
                  <a:cubicBezTo>
                    <a:pt x="312" y="2443"/>
                    <a:pt x="181" y="1246"/>
                    <a:pt x="788" y="508"/>
                  </a:cubicBezTo>
                  <a:cubicBezTo>
                    <a:pt x="1014" y="233"/>
                    <a:pt x="1328" y="115"/>
                    <a:pt x="1638" y="115"/>
                  </a:cubicBezTo>
                  <a:cubicBezTo>
                    <a:pt x="2157" y="115"/>
                    <a:pt x="2666" y="446"/>
                    <a:pt x="2738" y="918"/>
                  </a:cubicBezTo>
                  <a:cubicBezTo>
                    <a:pt x="2846" y="1443"/>
                    <a:pt x="2446" y="1924"/>
                    <a:pt x="1934" y="1924"/>
                  </a:cubicBezTo>
                  <a:cubicBezTo>
                    <a:pt x="1902" y="1924"/>
                    <a:pt x="1869" y="1922"/>
                    <a:pt x="1837" y="1918"/>
                  </a:cubicBezTo>
                  <a:lnTo>
                    <a:pt x="1820" y="1918"/>
                  </a:lnTo>
                  <a:lnTo>
                    <a:pt x="1755" y="1902"/>
                  </a:lnTo>
                  <a:cubicBezTo>
                    <a:pt x="1689" y="1869"/>
                    <a:pt x="1623" y="1820"/>
                    <a:pt x="1591" y="1754"/>
                  </a:cubicBezTo>
                  <a:cubicBezTo>
                    <a:pt x="1591" y="1754"/>
                    <a:pt x="1542" y="1689"/>
                    <a:pt x="1591" y="1656"/>
                  </a:cubicBezTo>
                  <a:cubicBezTo>
                    <a:pt x="1623" y="1623"/>
                    <a:pt x="1984" y="1639"/>
                    <a:pt x="2000" y="1328"/>
                  </a:cubicBezTo>
                  <a:cubicBezTo>
                    <a:pt x="2011" y="1069"/>
                    <a:pt x="1811" y="908"/>
                    <a:pt x="1605" y="908"/>
                  </a:cubicBezTo>
                  <a:cubicBezTo>
                    <a:pt x="1485" y="908"/>
                    <a:pt x="1363" y="962"/>
                    <a:pt x="1279" y="1082"/>
                  </a:cubicBezTo>
                  <a:cubicBezTo>
                    <a:pt x="1069" y="1341"/>
                    <a:pt x="1370" y="1967"/>
                    <a:pt x="1914" y="1967"/>
                  </a:cubicBezTo>
                  <a:cubicBezTo>
                    <a:pt x="1921" y="1967"/>
                    <a:pt x="1928" y="1967"/>
                    <a:pt x="1935" y="1967"/>
                  </a:cubicBezTo>
                  <a:cubicBezTo>
                    <a:pt x="2509" y="1967"/>
                    <a:pt x="2918" y="1459"/>
                    <a:pt x="2820" y="902"/>
                  </a:cubicBezTo>
                  <a:cubicBezTo>
                    <a:pt x="2758" y="382"/>
                    <a:pt x="2207" y="0"/>
                    <a:pt x="162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9" name="Google Shape;3029;p2"/>
            <p:cNvSpPr/>
            <p:nvPr/>
          </p:nvSpPr>
          <p:spPr>
            <a:xfrm>
              <a:off x="238525" y="4646175"/>
              <a:ext cx="69275" cy="203700"/>
            </a:xfrm>
            <a:custGeom>
              <a:avLst/>
              <a:gdLst/>
              <a:ahLst/>
              <a:cxnLst/>
              <a:rect l="l" t="t" r="r" b="b"/>
              <a:pathLst>
                <a:path w="2771" h="8148" extrusionOk="0">
                  <a:moveTo>
                    <a:pt x="689" y="1"/>
                  </a:moveTo>
                  <a:lnTo>
                    <a:pt x="689" y="1"/>
                  </a:lnTo>
                  <a:cubicBezTo>
                    <a:pt x="689" y="1"/>
                    <a:pt x="66" y="181"/>
                    <a:pt x="197" y="1066"/>
                  </a:cubicBezTo>
                  <a:cubicBezTo>
                    <a:pt x="345" y="1968"/>
                    <a:pt x="1049" y="2443"/>
                    <a:pt x="1459" y="2902"/>
                  </a:cubicBezTo>
                  <a:cubicBezTo>
                    <a:pt x="1803" y="3263"/>
                    <a:pt x="2459" y="4131"/>
                    <a:pt x="2131" y="4967"/>
                  </a:cubicBezTo>
                  <a:cubicBezTo>
                    <a:pt x="2033" y="5197"/>
                    <a:pt x="1902" y="5394"/>
                    <a:pt x="1721" y="5557"/>
                  </a:cubicBezTo>
                  <a:cubicBezTo>
                    <a:pt x="1148" y="6066"/>
                    <a:pt x="754" y="6328"/>
                    <a:pt x="443" y="6754"/>
                  </a:cubicBezTo>
                  <a:cubicBezTo>
                    <a:pt x="148" y="7164"/>
                    <a:pt x="0" y="7639"/>
                    <a:pt x="0" y="8147"/>
                  </a:cubicBezTo>
                  <a:cubicBezTo>
                    <a:pt x="17" y="8000"/>
                    <a:pt x="66" y="6934"/>
                    <a:pt x="1197" y="6131"/>
                  </a:cubicBezTo>
                  <a:cubicBezTo>
                    <a:pt x="2508" y="5230"/>
                    <a:pt x="2771" y="4295"/>
                    <a:pt x="2328" y="2902"/>
                  </a:cubicBezTo>
                  <a:cubicBezTo>
                    <a:pt x="1803" y="1279"/>
                    <a:pt x="361" y="1099"/>
                    <a:pt x="6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0" name="Google Shape;3030;p2"/>
            <p:cNvSpPr/>
            <p:nvPr/>
          </p:nvSpPr>
          <p:spPr>
            <a:xfrm>
              <a:off x="322125" y="4410175"/>
              <a:ext cx="61175" cy="136450"/>
            </a:xfrm>
            <a:custGeom>
              <a:avLst/>
              <a:gdLst/>
              <a:ahLst/>
              <a:cxnLst/>
              <a:rect l="l" t="t" r="r" b="b"/>
              <a:pathLst>
                <a:path w="2447" h="5458" extrusionOk="0">
                  <a:moveTo>
                    <a:pt x="1454" y="0"/>
                  </a:moveTo>
                  <a:cubicBezTo>
                    <a:pt x="1420" y="0"/>
                    <a:pt x="1388" y="6"/>
                    <a:pt x="1361" y="16"/>
                  </a:cubicBezTo>
                  <a:cubicBezTo>
                    <a:pt x="1033" y="114"/>
                    <a:pt x="967" y="376"/>
                    <a:pt x="1115" y="737"/>
                  </a:cubicBezTo>
                  <a:cubicBezTo>
                    <a:pt x="1279" y="1098"/>
                    <a:pt x="1787" y="1147"/>
                    <a:pt x="1656" y="2802"/>
                  </a:cubicBezTo>
                  <a:cubicBezTo>
                    <a:pt x="1525" y="4474"/>
                    <a:pt x="0" y="5458"/>
                    <a:pt x="0" y="5458"/>
                  </a:cubicBezTo>
                  <a:cubicBezTo>
                    <a:pt x="262" y="5409"/>
                    <a:pt x="1836" y="4458"/>
                    <a:pt x="2147" y="2425"/>
                  </a:cubicBezTo>
                  <a:cubicBezTo>
                    <a:pt x="2446" y="573"/>
                    <a:pt x="1806" y="0"/>
                    <a:pt x="145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1" name="Google Shape;3031;p2"/>
            <p:cNvSpPr/>
            <p:nvPr/>
          </p:nvSpPr>
          <p:spPr>
            <a:xfrm>
              <a:off x="277850" y="4372650"/>
              <a:ext cx="131975" cy="177675"/>
            </a:xfrm>
            <a:custGeom>
              <a:avLst/>
              <a:gdLst/>
              <a:ahLst/>
              <a:cxnLst/>
              <a:rect l="l" t="t" r="r" b="b"/>
              <a:pathLst>
                <a:path w="5279" h="7107" extrusionOk="0">
                  <a:moveTo>
                    <a:pt x="1721" y="1"/>
                  </a:moveTo>
                  <a:cubicBezTo>
                    <a:pt x="1325" y="1"/>
                    <a:pt x="884" y="93"/>
                    <a:pt x="493" y="386"/>
                  </a:cubicBezTo>
                  <a:cubicBezTo>
                    <a:pt x="165" y="648"/>
                    <a:pt x="1" y="1058"/>
                    <a:pt x="50" y="1484"/>
                  </a:cubicBezTo>
                  <a:cubicBezTo>
                    <a:pt x="107" y="1996"/>
                    <a:pt x="633" y="2434"/>
                    <a:pt x="1242" y="2434"/>
                  </a:cubicBezTo>
                  <a:cubicBezTo>
                    <a:pt x="1335" y="2434"/>
                    <a:pt x="1430" y="2424"/>
                    <a:pt x="1525" y="2402"/>
                  </a:cubicBezTo>
                  <a:cubicBezTo>
                    <a:pt x="1624" y="2369"/>
                    <a:pt x="1722" y="2336"/>
                    <a:pt x="1820" y="2287"/>
                  </a:cubicBezTo>
                  <a:lnTo>
                    <a:pt x="1837" y="2287"/>
                  </a:lnTo>
                  <a:lnTo>
                    <a:pt x="1853" y="2271"/>
                  </a:lnTo>
                  <a:cubicBezTo>
                    <a:pt x="2165" y="2123"/>
                    <a:pt x="2329" y="1779"/>
                    <a:pt x="2263" y="1451"/>
                  </a:cubicBezTo>
                  <a:cubicBezTo>
                    <a:pt x="2225" y="1114"/>
                    <a:pt x="1931" y="891"/>
                    <a:pt x="1619" y="891"/>
                  </a:cubicBezTo>
                  <a:cubicBezTo>
                    <a:pt x="1521" y="891"/>
                    <a:pt x="1422" y="913"/>
                    <a:pt x="1329" y="960"/>
                  </a:cubicBezTo>
                  <a:cubicBezTo>
                    <a:pt x="968" y="1173"/>
                    <a:pt x="1083" y="1697"/>
                    <a:pt x="1493" y="1763"/>
                  </a:cubicBezTo>
                  <a:cubicBezTo>
                    <a:pt x="1518" y="1768"/>
                    <a:pt x="1543" y="1770"/>
                    <a:pt x="1568" y="1770"/>
                  </a:cubicBezTo>
                  <a:cubicBezTo>
                    <a:pt x="1797" y="1770"/>
                    <a:pt x="1981" y="1573"/>
                    <a:pt x="1952" y="1337"/>
                  </a:cubicBezTo>
                  <a:cubicBezTo>
                    <a:pt x="1938" y="1289"/>
                    <a:pt x="1963" y="1251"/>
                    <a:pt x="2000" y="1251"/>
                  </a:cubicBezTo>
                  <a:cubicBezTo>
                    <a:pt x="2052" y="1251"/>
                    <a:pt x="2129" y="1331"/>
                    <a:pt x="2148" y="1582"/>
                  </a:cubicBezTo>
                  <a:cubicBezTo>
                    <a:pt x="2165" y="1714"/>
                    <a:pt x="2148" y="1828"/>
                    <a:pt x="2083" y="1943"/>
                  </a:cubicBezTo>
                  <a:cubicBezTo>
                    <a:pt x="1949" y="2166"/>
                    <a:pt x="1694" y="2308"/>
                    <a:pt x="1427" y="2308"/>
                  </a:cubicBezTo>
                  <a:cubicBezTo>
                    <a:pt x="1400" y="2308"/>
                    <a:pt x="1372" y="2307"/>
                    <a:pt x="1345" y="2304"/>
                  </a:cubicBezTo>
                  <a:cubicBezTo>
                    <a:pt x="1340" y="2304"/>
                    <a:pt x="1334" y="2304"/>
                    <a:pt x="1329" y="2304"/>
                  </a:cubicBezTo>
                  <a:cubicBezTo>
                    <a:pt x="633" y="2304"/>
                    <a:pt x="153" y="1250"/>
                    <a:pt x="788" y="599"/>
                  </a:cubicBezTo>
                  <a:cubicBezTo>
                    <a:pt x="1056" y="316"/>
                    <a:pt x="1441" y="193"/>
                    <a:pt x="1853" y="193"/>
                  </a:cubicBezTo>
                  <a:cubicBezTo>
                    <a:pt x="2371" y="193"/>
                    <a:pt x="2932" y="387"/>
                    <a:pt x="3361" y="697"/>
                  </a:cubicBezTo>
                  <a:cubicBezTo>
                    <a:pt x="5082" y="1976"/>
                    <a:pt x="4836" y="4238"/>
                    <a:pt x="4345" y="5402"/>
                  </a:cubicBezTo>
                  <a:cubicBezTo>
                    <a:pt x="4066" y="6074"/>
                    <a:pt x="3607" y="6664"/>
                    <a:pt x="3017" y="7106"/>
                  </a:cubicBezTo>
                  <a:cubicBezTo>
                    <a:pt x="3640" y="6696"/>
                    <a:pt x="4115" y="6123"/>
                    <a:pt x="4410" y="5434"/>
                  </a:cubicBezTo>
                  <a:cubicBezTo>
                    <a:pt x="4968" y="4287"/>
                    <a:pt x="5279" y="1927"/>
                    <a:pt x="3476" y="550"/>
                  </a:cubicBezTo>
                  <a:cubicBezTo>
                    <a:pt x="3115" y="304"/>
                    <a:pt x="2706" y="124"/>
                    <a:pt x="2279" y="58"/>
                  </a:cubicBezTo>
                  <a:cubicBezTo>
                    <a:pt x="2113" y="25"/>
                    <a:pt x="1923" y="1"/>
                    <a:pt x="17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2" name="Google Shape;3032;p2"/>
            <p:cNvSpPr/>
            <p:nvPr/>
          </p:nvSpPr>
          <p:spPr>
            <a:xfrm>
              <a:off x="308175" y="4234775"/>
              <a:ext cx="129925" cy="205325"/>
            </a:xfrm>
            <a:custGeom>
              <a:avLst/>
              <a:gdLst/>
              <a:ahLst/>
              <a:cxnLst/>
              <a:rect l="l" t="t" r="r" b="b"/>
              <a:pathLst>
                <a:path w="5197" h="8213" extrusionOk="0">
                  <a:moveTo>
                    <a:pt x="1083" y="0"/>
                  </a:moveTo>
                  <a:cubicBezTo>
                    <a:pt x="1" y="2868"/>
                    <a:pt x="1279" y="4393"/>
                    <a:pt x="2525" y="5622"/>
                  </a:cubicBezTo>
                  <a:cubicBezTo>
                    <a:pt x="3787" y="6852"/>
                    <a:pt x="3738" y="8212"/>
                    <a:pt x="3738" y="8212"/>
                  </a:cubicBezTo>
                  <a:cubicBezTo>
                    <a:pt x="4656" y="7278"/>
                    <a:pt x="3591" y="5589"/>
                    <a:pt x="4459" y="4245"/>
                  </a:cubicBezTo>
                  <a:cubicBezTo>
                    <a:pt x="5197" y="3082"/>
                    <a:pt x="4230" y="2573"/>
                    <a:pt x="4230" y="2573"/>
                  </a:cubicBezTo>
                  <a:cubicBezTo>
                    <a:pt x="3820" y="3147"/>
                    <a:pt x="3361" y="3000"/>
                    <a:pt x="3001" y="3737"/>
                  </a:cubicBezTo>
                  <a:cubicBezTo>
                    <a:pt x="2640" y="4442"/>
                    <a:pt x="3246" y="5803"/>
                    <a:pt x="3246" y="5803"/>
                  </a:cubicBezTo>
                  <a:cubicBezTo>
                    <a:pt x="2050" y="4934"/>
                    <a:pt x="2296" y="4147"/>
                    <a:pt x="2640" y="3754"/>
                  </a:cubicBezTo>
                  <a:cubicBezTo>
                    <a:pt x="2984" y="3360"/>
                    <a:pt x="2509" y="3016"/>
                    <a:pt x="2525" y="2787"/>
                  </a:cubicBezTo>
                  <a:cubicBezTo>
                    <a:pt x="2542" y="2639"/>
                    <a:pt x="2574" y="2491"/>
                    <a:pt x="2640" y="2360"/>
                  </a:cubicBezTo>
                  <a:cubicBezTo>
                    <a:pt x="2640" y="2360"/>
                    <a:pt x="2563" y="2312"/>
                    <a:pt x="2426" y="2312"/>
                  </a:cubicBezTo>
                  <a:cubicBezTo>
                    <a:pt x="2309" y="2312"/>
                    <a:pt x="2147" y="2347"/>
                    <a:pt x="1951" y="2475"/>
                  </a:cubicBezTo>
                  <a:cubicBezTo>
                    <a:pt x="1214" y="2967"/>
                    <a:pt x="1525" y="4081"/>
                    <a:pt x="1525" y="4081"/>
                  </a:cubicBezTo>
                  <a:cubicBezTo>
                    <a:pt x="1001" y="3327"/>
                    <a:pt x="1165" y="2573"/>
                    <a:pt x="1771" y="2065"/>
                  </a:cubicBezTo>
                  <a:cubicBezTo>
                    <a:pt x="2361" y="1541"/>
                    <a:pt x="1788" y="1065"/>
                    <a:pt x="1394" y="836"/>
                  </a:cubicBezTo>
                  <a:cubicBezTo>
                    <a:pt x="1001" y="623"/>
                    <a:pt x="1083" y="0"/>
                    <a:pt x="10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3" name="Google Shape;3033;p2"/>
            <p:cNvSpPr/>
            <p:nvPr/>
          </p:nvSpPr>
          <p:spPr>
            <a:xfrm>
              <a:off x="247950" y="4209350"/>
              <a:ext cx="75825" cy="112725"/>
            </a:xfrm>
            <a:custGeom>
              <a:avLst/>
              <a:gdLst/>
              <a:ahLst/>
              <a:cxnLst/>
              <a:rect l="l" t="t" r="r" b="b"/>
              <a:pathLst>
                <a:path w="3033" h="4509" extrusionOk="0">
                  <a:moveTo>
                    <a:pt x="443" y="1"/>
                  </a:moveTo>
                  <a:cubicBezTo>
                    <a:pt x="443" y="1"/>
                    <a:pt x="0" y="2017"/>
                    <a:pt x="3033" y="4508"/>
                  </a:cubicBezTo>
                  <a:cubicBezTo>
                    <a:pt x="3033" y="4508"/>
                    <a:pt x="2459" y="3836"/>
                    <a:pt x="2721" y="3082"/>
                  </a:cubicBezTo>
                  <a:cubicBezTo>
                    <a:pt x="2984" y="2328"/>
                    <a:pt x="2672" y="2066"/>
                    <a:pt x="2426" y="1820"/>
                  </a:cubicBezTo>
                  <a:cubicBezTo>
                    <a:pt x="2295" y="1656"/>
                    <a:pt x="2295" y="1410"/>
                    <a:pt x="2410" y="1246"/>
                  </a:cubicBezTo>
                  <a:cubicBezTo>
                    <a:pt x="2410" y="1246"/>
                    <a:pt x="2373" y="1239"/>
                    <a:pt x="2319" y="1239"/>
                  </a:cubicBezTo>
                  <a:cubicBezTo>
                    <a:pt x="2158" y="1239"/>
                    <a:pt x="1844" y="1304"/>
                    <a:pt x="1918" y="1820"/>
                  </a:cubicBezTo>
                  <a:cubicBezTo>
                    <a:pt x="2033" y="2492"/>
                    <a:pt x="2066" y="2607"/>
                    <a:pt x="1853" y="2640"/>
                  </a:cubicBezTo>
                  <a:cubicBezTo>
                    <a:pt x="1848" y="2640"/>
                    <a:pt x="1843" y="2640"/>
                    <a:pt x="1839" y="2640"/>
                  </a:cubicBezTo>
                  <a:cubicBezTo>
                    <a:pt x="1642" y="2640"/>
                    <a:pt x="1690" y="2292"/>
                    <a:pt x="1754" y="2115"/>
                  </a:cubicBezTo>
                  <a:cubicBezTo>
                    <a:pt x="1803" y="1919"/>
                    <a:pt x="2066" y="1099"/>
                    <a:pt x="1410" y="820"/>
                  </a:cubicBezTo>
                  <a:cubicBezTo>
                    <a:pt x="754" y="542"/>
                    <a:pt x="492" y="279"/>
                    <a:pt x="44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4" name="Google Shape;3034;p2"/>
            <p:cNvSpPr/>
            <p:nvPr/>
          </p:nvSpPr>
          <p:spPr>
            <a:xfrm>
              <a:off x="384000" y="4424075"/>
              <a:ext cx="90175" cy="106575"/>
            </a:xfrm>
            <a:custGeom>
              <a:avLst/>
              <a:gdLst/>
              <a:ahLst/>
              <a:cxnLst/>
              <a:rect l="l" t="t" r="r" b="b"/>
              <a:pathLst>
                <a:path w="3607" h="4263" extrusionOk="0">
                  <a:moveTo>
                    <a:pt x="1738" y="1"/>
                  </a:moveTo>
                  <a:lnTo>
                    <a:pt x="1738" y="1"/>
                  </a:lnTo>
                  <a:cubicBezTo>
                    <a:pt x="787" y="509"/>
                    <a:pt x="1066" y="1197"/>
                    <a:pt x="967" y="2476"/>
                  </a:cubicBezTo>
                  <a:cubicBezTo>
                    <a:pt x="869" y="3771"/>
                    <a:pt x="0" y="4262"/>
                    <a:pt x="0" y="4262"/>
                  </a:cubicBezTo>
                  <a:cubicBezTo>
                    <a:pt x="3606" y="2443"/>
                    <a:pt x="2295" y="788"/>
                    <a:pt x="1951" y="525"/>
                  </a:cubicBezTo>
                  <a:cubicBezTo>
                    <a:pt x="1607" y="263"/>
                    <a:pt x="1738" y="1"/>
                    <a:pt x="17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5" name="Google Shape;3035;p2"/>
            <p:cNvSpPr/>
            <p:nvPr/>
          </p:nvSpPr>
          <p:spPr>
            <a:xfrm>
              <a:off x="386050" y="4489900"/>
              <a:ext cx="197125" cy="145025"/>
            </a:xfrm>
            <a:custGeom>
              <a:avLst/>
              <a:gdLst/>
              <a:ahLst/>
              <a:cxnLst/>
              <a:rect l="l" t="t" r="r" b="b"/>
              <a:pathLst>
                <a:path w="7885" h="5801" extrusionOk="0">
                  <a:moveTo>
                    <a:pt x="3227" y="0"/>
                  </a:moveTo>
                  <a:cubicBezTo>
                    <a:pt x="2840" y="0"/>
                    <a:pt x="2424" y="334"/>
                    <a:pt x="2016" y="957"/>
                  </a:cubicBezTo>
                  <a:cubicBezTo>
                    <a:pt x="1475" y="1810"/>
                    <a:pt x="0" y="1925"/>
                    <a:pt x="0" y="1925"/>
                  </a:cubicBezTo>
                  <a:cubicBezTo>
                    <a:pt x="2393" y="1990"/>
                    <a:pt x="3033" y="2613"/>
                    <a:pt x="3672" y="3367"/>
                  </a:cubicBezTo>
                  <a:cubicBezTo>
                    <a:pt x="4311" y="4121"/>
                    <a:pt x="4491" y="5334"/>
                    <a:pt x="6016" y="5711"/>
                  </a:cubicBezTo>
                  <a:cubicBezTo>
                    <a:pt x="6269" y="5774"/>
                    <a:pt x="6490" y="5801"/>
                    <a:pt x="6682" y="5801"/>
                  </a:cubicBezTo>
                  <a:cubicBezTo>
                    <a:pt x="7635" y="5801"/>
                    <a:pt x="7884" y="5154"/>
                    <a:pt x="7884" y="5154"/>
                  </a:cubicBezTo>
                  <a:lnTo>
                    <a:pt x="7884" y="5154"/>
                  </a:lnTo>
                  <a:cubicBezTo>
                    <a:pt x="7798" y="5212"/>
                    <a:pt x="7718" y="5241"/>
                    <a:pt x="7647" y="5241"/>
                  </a:cubicBezTo>
                  <a:cubicBezTo>
                    <a:pt x="7395" y="5241"/>
                    <a:pt x="7249" y="4878"/>
                    <a:pt x="7262" y="4137"/>
                  </a:cubicBezTo>
                  <a:cubicBezTo>
                    <a:pt x="7294" y="3170"/>
                    <a:pt x="6409" y="2892"/>
                    <a:pt x="5295" y="2711"/>
                  </a:cubicBezTo>
                  <a:cubicBezTo>
                    <a:pt x="4180" y="2531"/>
                    <a:pt x="3246" y="2465"/>
                    <a:pt x="3131" y="2088"/>
                  </a:cubicBezTo>
                  <a:cubicBezTo>
                    <a:pt x="3033" y="1728"/>
                    <a:pt x="3508" y="1580"/>
                    <a:pt x="4196" y="1384"/>
                  </a:cubicBezTo>
                  <a:cubicBezTo>
                    <a:pt x="4885" y="1187"/>
                    <a:pt x="4573" y="548"/>
                    <a:pt x="4573" y="548"/>
                  </a:cubicBezTo>
                  <a:lnTo>
                    <a:pt x="4573" y="548"/>
                  </a:lnTo>
                  <a:cubicBezTo>
                    <a:pt x="4522" y="588"/>
                    <a:pt x="4470" y="606"/>
                    <a:pt x="4416" y="606"/>
                  </a:cubicBezTo>
                  <a:cubicBezTo>
                    <a:pt x="4228" y="606"/>
                    <a:pt x="4007" y="392"/>
                    <a:pt x="3639" y="138"/>
                  </a:cubicBezTo>
                  <a:cubicBezTo>
                    <a:pt x="3507" y="45"/>
                    <a:pt x="3369" y="0"/>
                    <a:pt x="32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6" name="Google Shape;3036;p2"/>
            <p:cNvSpPr/>
            <p:nvPr/>
          </p:nvSpPr>
          <p:spPr>
            <a:xfrm>
              <a:off x="290975" y="4549000"/>
              <a:ext cx="192225" cy="157450"/>
            </a:xfrm>
            <a:custGeom>
              <a:avLst/>
              <a:gdLst/>
              <a:ahLst/>
              <a:cxnLst/>
              <a:rect l="l" t="t" r="r" b="b"/>
              <a:pathLst>
                <a:path w="7689" h="6298" extrusionOk="0">
                  <a:moveTo>
                    <a:pt x="4322" y="0"/>
                  </a:moveTo>
                  <a:cubicBezTo>
                    <a:pt x="2726" y="0"/>
                    <a:pt x="1374" y="1109"/>
                    <a:pt x="673" y="2527"/>
                  </a:cubicBezTo>
                  <a:cubicBezTo>
                    <a:pt x="148" y="3626"/>
                    <a:pt x="0" y="4871"/>
                    <a:pt x="230" y="6068"/>
                  </a:cubicBezTo>
                  <a:lnTo>
                    <a:pt x="230" y="6084"/>
                  </a:lnTo>
                  <a:cubicBezTo>
                    <a:pt x="246" y="6150"/>
                    <a:pt x="263" y="6232"/>
                    <a:pt x="279" y="6297"/>
                  </a:cubicBezTo>
                  <a:cubicBezTo>
                    <a:pt x="246" y="6133"/>
                    <a:pt x="230" y="5970"/>
                    <a:pt x="230" y="5789"/>
                  </a:cubicBezTo>
                  <a:cubicBezTo>
                    <a:pt x="246" y="4920"/>
                    <a:pt x="410" y="4068"/>
                    <a:pt x="738" y="3265"/>
                  </a:cubicBezTo>
                  <a:cubicBezTo>
                    <a:pt x="1131" y="2249"/>
                    <a:pt x="1869" y="1429"/>
                    <a:pt x="2803" y="888"/>
                  </a:cubicBezTo>
                  <a:cubicBezTo>
                    <a:pt x="3346" y="568"/>
                    <a:pt x="4057" y="320"/>
                    <a:pt x="4762" y="320"/>
                  </a:cubicBezTo>
                  <a:cubicBezTo>
                    <a:pt x="5356" y="320"/>
                    <a:pt x="5946" y="496"/>
                    <a:pt x="6426" y="954"/>
                  </a:cubicBezTo>
                  <a:cubicBezTo>
                    <a:pt x="7475" y="1872"/>
                    <a:pt x="7147" y="3789"/>
                    <a:pt x="5934" y="4085"/>
                  </a:cubicBezTo>
                  <a:cubicBezTo>
                    <a:pt x="5804" y="4119"/>
                    <a:pt x="5670" y="4135"/>
                    <a:pt x="5536" y="4135"/>
                  </a:cubicBezTo>
                  <a:cubicBezTo>
                    <a:pt x="5097" y="4135"/>
                    <a:pt x="4665" y="3956"/>
                    <a:pt x="4426" y="3642"/>
                  </a:cubicBezTo>
                  <a:cubicBezTo>
                    <a:pt x="4147" y="3232"/>
                    <a:pt x="4131" y="2691"/>
                    <a:pt x="4410" y="2265"/>
                  </a:cubicBezTo>
                  <a:cubicBezTo>
                    <a:pt x="4599" y="1986"/>
                    <a:pt x="4910" y="1829"/>
                    <a:pt x="5229" y="1829"/>
                  </a:cubicBezTo>
                  <a:cubicBezTo>
                    <a:pt x="5379" y="1829"/>
                    <a:pt x="5530" y="1864"/>
                    <a:pt x="5672" y="1937"/>
                  </a:cubicBezTo>
                  <a:cubicBezTo>
                    <a:pt x="5852" y="2036"/>
                    <a:pt x="5967" y="2200"/>
                    <a:pt x="5967" y="2413"/>
                  </a:cubicBezTo>
                  <a:cubicBezTo>
                    <a:pt x="5967" y="2413"/>
                    <a:pt x="5967" y="2545"/>
                    <a:pt x="5869" y="2545"/>
                  </a:cubicBezTo>
                  <a:cubicBezTo>
                    <a:pt x="5864" y="2545"/>
                    <a:pt x="5858" y="2545"/>
                    <a:pt x="5852" y="2544"/>
                  </a:cubicBezTo>
                  <a:cubicBezTo>
                    <a:pt x="5754" y="2527"/>
                    <a:pt x="5787" y="2396"/>
                    <a:pt x="5524" y="2331"/>
                  </a:cubicBezTo>
                  <a:cubicBezTo>
                    <a:pt x="5493" y="2324"/>
                    <a:pt x="5463" y="2320"/>
                    <a:pt x="5433" y="2320"/>
                  </a:cubicBezTo>
                  <a:cubicBezTo>
                    <a:pt x="5178" y="2320"/>
                    <a:pt x="4976" y="2558"/>
                    <a:pt x="5049" y="2822"/>
                  </a:cubicBezTo>
                  <a:cubicBezTo>
                    <a:pt x="5080" y="3000"/>
                    <a:pt x="5317" y="3130"/>
                    <a:pt x="5561" y="3130"/>
                  </a:cubicBezTo>
                  <a:cubicBezTo>
                    <a:pt x="5701" y="3130"/>
                    <a:pt x="5843" y="3088"/>
                    <a:pt x="5951" y="2986"/>
                  </a:cubicBezTo>
                  <a:cubicBezTo>
                    <a:pt x="6016" y="2904"/>
                    <a:pt x="6065" y="2822"/>
                    <a:pt x="6082" y="2740"/>
                  </a:cubicBezTo>
                  <a:cubicBezTo>
                    <a:pt x="6180" y="2429"/>
                    <a:pt x="6049" y="2085"/>
                    <a:pt x="5770" y="1921"/>
                  </a:cubicBezTo>
                  <a:cubicBezTo>
                    <a:pt x="5593" y="1814"/>
                    <a:pt x="5400" y="1763"/>
                    <a:pt x="5211" y="1763"/>
                  </a:cubicBezTo>
                  <a:cubicBezTo>
                    <a:pt x="4877" y="1763"/>
                    <a:pt x="4554" y="1923"/>
                    <a:pt x="4344" y="2216"/>
                  </a:cubicBezTo>
                  <a:cubicBezTo>
                    <a:pt x="4033" y="2658"/>
                    <a:pt x="4033" y="3249"/>
                    <a:pt x="4344" y="3691"/>
                  </a:cubicBezTo>
                  <a:cubicBezTo>
                    <a:pt x="4646" y="4069"/>
                    <a:pt x="5093" y="4272"/>
                    <a:pt x="5559" y="4272"/>
                  </a:cubicBezTo>
                  <a:cubicBezTo>
                    <a:pt x="5700" y="4272"/>
                    <a:pt x="5843" y="4254"/>
                    <a:pt x="5983" y="4216"/>
                  </a:cubicBezTo>
                  <a:cubicBezTo>
                    <a:pt x="7327" y="3888"/>
                    <a:pt x="7688" y="1806"/>
                    <a:pt x="6557" y="823"/>
                  </a:cubicBezTo>
                  <a:cubicBezTo>
                    <a:pt x="6409" y="675"/>
                    <a:pt x="6246" y="560"/>
                    <a:pt x="6082" y="462"/>
                  </a:cubicBezTo>
                  <a:cubicBezTo>
                    <a:pt x="5590" y="183"/>
                    <a:pt x="5033" y="19"/>
                    <a:pt x="4459" y="3"/>
                  </a:cubicBezTo>
                  <a:cubicBezTo>
                    <a:pt x="4413" y="1"/>
                    <a:pt x="4367" y="0"/>
                    <a:pt x="43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7" name="Google Shape;3037;p2"/>
            <p:cNvSpPr/>
            <p:nvPr/>
          </p:nvSpPr>
          <p:spPr>
            <a:xfrm>
              <a:off x="300800" y="4597175"/>
              <a:ext cx="75925" cy="81825"/>
            </a:xfrm>
            <a:custGeom>
              <a:avLst/>
              <a:gdLst/>
              <a:ahLst/>
              <a:cxnLst/>
              <a:rect l="l" t="t" r="r" b="b"/>
              <a:pathLst>
                <a:path w="3037" h="3273" extrusionOk="0">
                  <a:moveTo>
                    <a:pt x="2307" y="0"/>
                  </a:moveTo>
                  <a:cubicBezTo>
                    <a:pt x="2111" y="0"/>
                    <a:pt x="1862" y="68"/>
                    <a:pt x="1574" y="240"/>
                  </a:cubicBezTo>
                  <a:cubicBezTo>
                    <a:pt x="312" y="1010"/>
                    <a:pt x="1" y="3272"/>
                    <a:pt x="1" y="3272"/>
                  </a:cubicBezTo>
                  <a:cubicBezTo>
                    <a:pt x="1" y="3272"/>
                    <a:pt x="673" y="1174"/>
                    <a:pt x="1935" y="961"/>
                  </a:cubicBezTo>
                  <a:cubicBezTo>
                    <a:pt x="3037" y="784"/>
                    <a:pt x="2974" y="0"/>
                    <a:pt x="230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8" name="Google Shape;3038;p2"/>
            <p:cNvSpPr/>
            <p:nvPr/>
          </p:nvSpPr>
          <p:spPr>
            <a:xfrm>
              <a:off x="398350" y="4591275"/>
              <a:ext cx="130725" cy="112650"/>
            </a:xfrm>
            <a:custGeom>
              <a:avLst/>
              <a:gdLst/>
              <a:ahLst/>
              <a:cxnLst/>
              <a:rect l="l" t="t" r="r" b="b"/>
              <a:pathLst>
                <a:path w="5229" h="4506" extrusionOk="0">
                  <a:moveTo>
                    <a:pt x="3049" y="0"/>
                  </a:moveTo>
                  <a:lnTo>
                    <a:pt x="3049" y="0"/>
                  </a:lnTo>
                  <a:cubicBezTo>
                    <a:pt x="3049" y="0"/>
                    <a:pt x="3360" y="689"/>
                    <a:pt x="3032" y="1771"/>
                  </a:cubicBezTo>
                  <a:cubicBezTo>
                    <a:pt x="2688" y="2852"/>
                    <a:pt x="1836" y="3066"/>
                    <a:pt x="1213" y="3131"/>
                  </a:cubicBezTo>
                  <a:cubicBezTo>
                    <a:pt x="574" y="3197"/>
                    <a:pt x="148" y="3459"/>
                    <a:pt x="0" y="4328"/>
                  </a:cubicBezTo>
                  <a:cubicBezTo>
                    <a:pt x="141" y="4234"/>
                    <a:pt x="304" y="4188"/>
                    <a:pt x="466" y="4188"/>
                  </a:cubicBezTo>
                  <a:cubicBezTo>
                    <a:pt x="587" y="4188"/>
                    <a:pt x="708" y="4213"/>
                    <a:pt x="820" y="4262"/>
                  </a:cubicBezTo>
                  <a:cubicBezTo>
                    <a:pt x="1065" y="4371"/>
                    <a:pt x="1462" y="4506"/>
                    <a:pt x="1859" y="4506"/>
                  </a:cubicBezTo>
                  <a:cubicBezTo>
                    <a:pt x="2178" y="4506"/>
                    <a:pt x="2497" y="4419"/>
                    <a:pt x="2737" y="4164"/>
                  </a:cubicBezTo>
                  <a:cubicBezTo>
                    <a:pt x="3098" y="3754"/>
                    <a:pt x="3245" y="3197"/>
                    <a:pt x="3147" y="2672"/>
                  </a:cubicBezTo>
                  <a:cubicBezTo>
                    <a:pt x="3131" y="2370"/>
                    <a:pt x="3069" y="1851"/>
                    <a:pt x="3335" y="1851"/>
                  </a:cubicBezTo>
                  <a:cubicBezTo>
                    <a:pt x="3343" y="1851"/>
                    <a:pt x="3352" y="1852"/>
                    <a:pt x="3360" y="1853"/>
                  </a:cubicBezTo>
                  <a:cubicBezTo>
                    <a:pt x="3360" y="1853"/>
                    <a:pt x="3364" y="1852"/>
                    <a:pt x="3370" y="1852"/>
                  </a:cubicBezTo>
                  <a:cubicBezTo>
                    <a:pt x="3414" y="1852"/>
                    <a:pt x="3590" y="1877"/>
                    <a:pt x="3590" y="2279"/>
                  </a:cubicBezTo>
                  <a:cubicBezTo>
                    <a:pt x="3573" y="2754"/>
                    <a:pt x="3557" y="3049"/>
                    <a:pt x="4163" y="3229"/>
                  </a:cubicBezTo>
                  <a:cubicBezTo>
                    <a:pt x="4508" y="3311"/>
                    <a:pt x="4819" y="3492"/>
                    <a:pt x="5098" y="3721"/>
                  </a:cubicBezTo>
                  <a:cubicBezTo>
                    <a:pt x="4983" y="3508"/>
                    <a:pt x="4950" y="3262"/>
                    <a:pt x="5016" y="3033"/>
                  </a:cubicBezTo>
                  <a:cubicBezTo>
                    <a:pt x="5130" y="2689"/>
                    <a:pt x="5229" y="2082"/>
                    <a:pt x="4655" y="1689"/>
                  </a:cubicBezTo>
                  <a:cubicBezTo>
                    <a:pt x="4098" y="1295"/>
                    <a:pt x="3541" y="1066"/>
                    <a:pt x="3409" y="672"/>
                  </a:cubicBezTo>
                  <a:cubicBezTo>
                    <a:pt x="3327" y="427"/>
                    <a:pt x="3213" y="197"/>
                    <a:pt x="30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9" name="Google Shape;3039;p2"/>
            <p:cNvSpPr/>
            <p:nvPr/>
          </p:nvSpPr>
          <p:spPr>
            <a:xfrm>
              <a:off x="476200" y="4667075"/>
              <a:ext cx="32400" cy="49625"/>
            </a:xfrm>
            <a:custGeom>
              <a:avLst/>
              <a:gdLst/>
              <a:ahLst/>
              <a:cxnLst/>
              <a:rect l="l" t="t" r="r" b="b"/>
              <a:pathLst>
                <a:path w="1296" h="1985" extrusionOk="0">
                  <a:moveTo>
                    <a:pt x="345" y="1"/>
                  </a:moveTo>
                  <a:lnTo>
                    <a:pt x="345" y="1"/>
                  </a:lnTo>
                  <a:cubicBezTo>
                    <a:pt x="361" y="181"/>
                    <a:pt x="345" y="378"/>
                    <a:pt x="295" y="558"/>
                  </a:cubicBezTo>
                  <a:cubicBezTo>
                    <a:pt x="197" y="837"/>
                    <a:pt x="0" y="1263"/>
                    <a:pt x="525" y="1542"/>
                  </a:cubicBezTo>
                  <a:cubicBezTo>
                    <a:pt x="1033" y="1837"/>
                    <a:pt x="1033" y="1984"/>
                    <a:pt x="1033" y="1984"/>
                  </a:cubicBezTo>
                  <a:cubicBezTo>
                    <a:pt x="1066" y="1755"/>
                    <a:pt x="1115" y="1509"/>
                    <a:pt x="1181" y="1296"/>
                  </a:cubicBezTo>
                  <a:cubicBezTo>
                    <a:pt x="1295" y="919"/>
                    <a:pt x="1131" y="525"/>
                    <a:pt x="787" y="345"/>
                  </a:cubicBezTo>
                  <a:cubicBezTo>
                    <a:pt x="361" y="83"/>
                    <a:pt x="345" y="1"/>
                    <a:pt x="3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0" name="Google Shape;3040;p2"/>
            <p:cNvSpPr/>
            <p:nvPr/>
          </p:nvSpPr>
          <p:spPr>
            <a:xfrm>
              <a:off x="477825" y="4451100"/>
              <a:ext cx="172975" cy="122200"/>
            </a:xfrm>
            <a:custGeom>
              <a:avLst/>
              <a:gdLst/>
              <a:ahLst/>
              <a:cxnLst/>
              <a:rect l="l" t="t" r="r" b="b"/>
              <a:pathLst>
                <a:path w="6919" h="4888" extrusionOk="0">
                  <a:moveTo>
                    <a:pt x="1934" y="1"/>
                  </a:moveTo>
                  <a:cubicBezTo>
                    <a:pt x="1053" y="1"/>
                    <a:pt x="588" y="827"/>
                    <a:pt x="706" y="1362"/>
                  </a:cubicBezTo>
                  <a:cubicBezTo>
                    <a:pt x="825" y="1974"/>
                    <a:pt x="1435" y="2002"/>
                    <a:pt x="1542" y="2002"/>
                  </a:cubicBezTo>
                  <a:cubicBezTo>
                    <a:pt x="1552" y="2002"/>
                    <a:pt x="1558" y="2001"/>
                    <a:pt x="1558" y="2001"/>
                  </a:cubicBezTo>
                  <a:cubicBezTo>
                    <a:pt x="1296" y="1903"/>
                    <a:pt x="1181" y="1592"/>
                    <a:pt x="1312" y="1329"/>
                  </a:cubicBezTo>
                  <a:cubicBezTo>
                    <a:pt x="1355" y="1265"/>
                    <a:pt x="1399" y="1241"/>
                    <a:pt x="1447" y="1241"/>
                  </a:cubicBezTo>
                  <a:cubicBezTo>
                    <a:pt x="1545" y="1241"/>
                    <a:pt x="1655" y="1345"/>
                    <a:pt x="1788" y="1411"/>
                  </a:cubicBezTo>
                  <a:cubicBezTo>
                    <a:pt x="1825" y="1430"/>
                    <a:pt x="1862" y="1439"/>
                    <a:pt x="1896" y="1439"/>
                  </a:cubicBezTo>
                  <a:cubicBezTo>
                    <a:pt x="2043" y="1439"/>
                    <a:pt x="2158" y="1285"/>
                    <a:pt x="2197" y="1100"/>
                  </a:cubicBezTo>
                  <a:cubicBezTo>
                    <a:pt x="2238" y="959"/>
                    <a:pt x="2346" y="817"/>
                    <a:pt x="2534" y="817"/>
                  </a:cubicBezTo>
                  <a:cubicBezTo>
                    <a:pt x="2652" y="817"/>
                    <a:pt x="2801" y="873"/>
                    <a:pt x="2984" y="1018"/>
                  </a:cubicBezTo>
                  <a:cubicBezTo>
                    <a:pt x="3476" y="1395"/>
                    <a:pt x="3164" y="2149"/>
                    <a:pt x="3164" y="2149"/>
                  </a:cubicBezTo>
                  <a:cubicBezTo>
                    <a:pt x="3164" y="2149"/>
                    <a:pt x="3164" y="1526"/>
                    <a:pt x="2738" y="1477"/>
                  </a:cubicBezTo>
                  <a:cubicBezTo>
                    <a:pt x="2691" y="1463"/>
                    <a:pt x="2644" y="1457"/>
                    <a:pt x="2597" y="1457"/>
                  </a:cubicBezTo>
                  <a:cubicBezTo>
                    <a:pt x="2420" y="1457"/>
                    <a:pt x="2259" y="1554"/>
                    <a:pt x="2181" y="1723"/>
                  </a:cubicBezTo>
                  <a:cubicBezTo>
                    <a:pt x="2443" y="1723"/>
                    <a:pt x="2476" y="2100"/>
                    <a:pt x="2312" y="2296"/>
                  </a:cubicBezTo>
                  <a:cubicBezTo>
                    <a:pt x="2165" y="2509"/>
                    <a:pt x="2214" y="2641"/>
                    <a:pt x="2361" y="2739"/>
                  </a:cubicBezTo>
                  <a:cubicBezTo>
                    <a:pt x="2509" y="2821"/>
                    <a:pt x="2705" y="2804"/>
                    <a:pt x="2525" y="3181"/>
                  </a:cubicBezTo>
                  <a:cubicBezTo>
                    <a:pt x="2361" y="3558"/>
                    <a:pt x="1640" y="3558"/>
                    <a:pt x="1640" y="3558"/>
                  </a:cubicBezTo>
                  <a:cubicBezTo>
                    <a:pt x="1788" y="3345"/>
                    <a:pt x="1755" y="3050"/>
                    <a:pt x="1558" y="2886"/>
                  </a:cubicBezTo>
                  <a:lnTo>
                    <a:pt x="1558" y="2886"/>
                  </a:lnTo>
                  <a:cubicBezTo>
                    <a:pt x="1574" y="3067"/>
                    <a:pt x="1460" y="3231"/>
                    <a:pt x="1279" y="3280"/>
                  </a:cubicBezTo>
                  <a:cubicBezTo>
                    <a:pt x="1001" y="3378"/>
                    <a:pt x="1001" y="3280"/>
                    <a:pt x="739" y="3509"/>
                  </a:cubicBezTo>
                  <a:cubicBezTo>
                    <a:pt x="616" y="3624"/>
                    <a:pt x="431" y="3653"/>
                    <a:pt x="278" y="3653"/>
                  </a:cubicBezTo>
                  <a:cubicBezTo>
                    <a:pt x="124" y="3653"/>
                    <a:pt x="1" y="3624"/>
                    <a:pt x="1" y="3624"/>
                  </a:cubicBezTo>
                  <a:lnTo>
                    <a:pt x="1" y="3624"/>
                  </a:lnTo>
                  <a:cubicBezTo>
                    <a:pt x="165" y="3722"/>
                    <a:pt x="378" y="3788"/>
                    <a:pt x="575" y="3804"/>
                  </a:cubicBezTo>
                  <a:cubicBezTo>
                    <a:pt x="1017" y="3837"/>
                    <a:pt x="1460" y="3903"/>
                    <a:pt x="1886" y="4001"/>
                  </a:cubicBezTo>
                  <a:cubicBezTo>
                    <a:pt x="3066" y="4362"/>
                    <a:pt x="3787" y="4853"/>
                    <a:pt x="4689" y="4886"/>
                  </a:cubicBezTo>
                  <a:cubicBezTo>
                    <a:pt x="4720" y="4887"/>
                    <a:pt x="4752" y="4888"/>
                    <a:pt x="4784" y="4888"/>
                  </a:cubicBezTo>
                  <a:cubicBezTo>
                    <a:pt x="5197" y="4888"/>
                    <a:pt x="5618" y="4789"/>
                    <a:pt x="5984" y="4591"/>
                  </a:cubicBezTo>
                  <a:cubicBezTo>
                    <a:pt x="6787" y="4132"/>
                    <a:pt x="6918" y="2952"/>
                    <a:pt x="6459" y="2362"/>
                  </a:cubicBezTo>
                  <a:cubicBezTo>
                    <a:pt x="6228" y="2024"/>
                    <a:pt x="5864" y="1868"/>
                    <a:pt x="5524" y="1868"/>
                  </a:cubicBezTo>
                  <a:cubicBezTo>
                    <a:pt x="5189" y="1868"/>
                    <a:pt x="4876" y="2020"/>
                    <a:pt x="4738" y="2296"/>
                  </a:cubicBezTo>
                  <a:cubicBezTo>
                    <a:pt x="4476" y="2624"/>
                    <a:pt x="4525" y="3100"/>
                    <a:pt x="4820" y="3378"/>
                  </a:cubicBezTo>
                  <a:lnTo>
                    <a:pt x="4836" y="3378"/>
                  </a:lnTo>
                  <a:cubicBezTo>
                    <a:pt x="4853" y="3395"/>
                    <a:pt x="4869" y="3411"/>
                    <a:pt x="4902" y="3427"/>
                  </a:cubicBezTo>
                  <a:lnTo>
                    <a:pt x="4935" y="3460"/>
                  </a:lnTo>
                  <a:cubicBezTo>
                    <a:pt x="5037" y="3519"/>
                    <a:pt x="5163" y="3550"/>
                    <a:pt x="5286" y="3550"/>
                  </a:cubicBezTo>
                  <a:cubicBezTo>
                    <a:pt x="5540" y="3550"/>
                    <a:pt x="5782" y="3419"/>
                    <a:pt x="5771" y="3132"/>
                  </a:cubicBezTo>
                  <a:cubicBezTo>
                    <a:pt x="5784" y="2938"/>
                    <a:pt x="5628" y="2856"/>
                    <a:pt x="5452" y="2856"/>
                  </a:cubicBezTo>
                  <a:cubicBezTo>
                    <a:pt x="5197" y="2856"/>
                    <a:pt x="4900" y="3028"/>
                    <a:pt x="5017" y="3280"/>
                  </a:cubicBezTo>
                  <a:cubicBezTo>
                    <a:pt x="5017" y="3304"/>
                    <a:pt x="5017" y="3333"/>
                    <a:pt x="4990" y="3333"/>
                  </a:cubicBezTo>
                  <a:cubicBezTo>
                    <a:pt x="4963" y="3333"/>
                    <a:pt x="4910" y="3304"/>
                    <a:pt x="4804" y="3214"/>
                  </a:cubicBezTo>
                  <a:cubicBezTo>
                    <a:pt x="4689" y="3100"/>
                    <a:pt x="4623" y="2952"/>
                    <a:pt x="4623" y="2804"/>
                  </a:cubicBezTo>
                  <a:cubicBezTo>
                    <a:pt x="4623" y="2624"/>
                    <a:pt x="4689" y="2460"/>
                    <a:pt x="4804" y="2313"/>
                  </a:cubicBezTo>
                  <a:cubicBezTo>
                    <a:pt x="4929" y="2078"/>
                    <a:pt x="5196" y="1955"/>
                    <a:pt x="5483" y="1955"/>
                  </a:cubicBezTo>
                  <a:cubicBezTo>
                    <a:pt x="5799" y="1955"/>
                    <a:pt x="6139" y="2103"/>
                    <a:pt x="6344" y="2411"/>
                  </a:cubicBezTo>
                  <a:lnTo>
                    <a:pt x="6361" y="2444"/>
                  </a:lnTo>
                  <a:cubicBezTo>
                    <a:pt x="6590" y="2854"/>
                    <a:pt x="6574" y="3345"/>
                    <a:pt x="6328" y="3755"/>
                  </a:cubicBezTo>
                  <a:cubicBezTo>
                    <a:pt x="6048" y="4259"/>
                    <a:pt x="5410" y="4609"/>
                    <a:pt x="4579" y="4609"/>
                  </a:cubicBezTo>
                  <a:cubicBezTo>
                    <a:pt x="4193" y="4609"/>
                    <a:pt x="3765" y="4533"/>
                    <a:pt x="3312" y="4362"/>
                  </a:cubicBezTo>
                  <a:cubicBezTo>
                    <a:pt x="3263" y="4345"/>
                    <a:pt x="3033" y="4263"/>
                    <a:pt x="2886" y="4198"/>
                  </a:cubicBezTo>
                  <a:cubicBezTo>
                    <a:pt x="2460" y="3985"/>
                    <a:pt x="2033" y="3837"/>
                    <a:pt x="1574" y="3755"/>
                  </a:cubicBezTo>
                  <a:cubicBezTo>
                    <a:pt x="1738" y="3722"/>
                    <a:pt x="1935" y="3706"/>
                    <a:pt x="2148" y="3657"/>
                  </a:cubicBezTo>
                  <a:cubicBezTo>
                    <a:pt x="3886" y="3313"/>
                    <a:pt x="4148" y="838"/>
                    <a:pt x="2689" y="182"/>
                  </a:cubicBezTo>
                  <a:cubicBezTo>
                    <a:pt x="2412" y="55"/>
                    <a:pt x="2159" y="1"/>
                    <a:pt x="19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1" name="Google Shape;3041;p2"/>
            <p:cNvSpPr/>
            <p:nvPr/>
          </p:nvSpPr>
          <p:spPr>
            <a:xfrm>
              <a:off x="561850" y="4517100"/>
              <a:ext cx="116800" cy="82400"/>
            </a:xfrm>
            <a:custGeom>
              <a:avLst/>
              <a:gdLst/>
              <a:ahLst/>
              <a:cxnLst/>
              <a:rect l="l" t="t" r="r" b="b"/>
              <a:pathLst>
                <a:path w="4672" h="3296" extrusionOk="0">
                  <a:moveTo>
                    <a:pt x="3819" y="1"/>
                  </a:moveTo>
                  <a:cubicBezTo>
                    <a:pt x="3901" y="787"/>
                    <a:pt x="3557" y="1574"/>
                    <a:pt x="2901" y="2049"/>
                  </a:cubicBezTo>
                  <a:cubicBezTo>
                    <a:pt x="2499" y="2357"/>
                    <a:pt x="2009" y="2456"/>
                    <a:pt x="1547" y="2456"/>
                  </a:cubicBezTo>
                  <a:cubicBezTo>
                    <a:pt x="729" y="2456"/>
                    <a:pt x="0" y="2148"/>
                    <a:pt x="0" y="2148"/>
                  </a:cubicBezTo>
                  <a:lnTo>
                    <a:pt x="0" y="2148"/>
                  </a:lnTo>
                  <a:cubicBezTo>
                    <a:pt x="1344" y="2869"/>
                    <a:pt x="1852" y="2623"/>
                    <a:pt x="2213" y="3033"/>
                  </a:cubicBezTo>
                  <a:cubicBezTo>
                    <a:pt x="2386" y="3221"/>
                    <a:pt x="2559" y="3278"/>
                    <a:pt x="2717" y="3278"/>
                  </a:cubicBezTo>
                  <a:cubicBezTo>
                    <a:pt x="2902" y="3278"/>
                    <a:pt x="3065" y="3200"/>
                    <a:pt x="3180" y="3164"/>
                  </a:cubicBezTo>
                  <a:cubicBezTo>
                    <a:pt x="3207" y="3157"/>
                    <a:pt x="3234" y="3154"/>
                    <a:pt x="3260" y="3154"/>
                  </a:cubicBezTo>
                  <a:cubicBezTo>
                    <a:pt x="3362" y="3154"/>
                    <a:pt x="3456" y="3204"/>
                    <a:pt x="3508" y="3295"/>
                  </a:cubicBezTo>
                  <a:cubicBezTo>
                    <a:pt x="3541" y="3082"/>
                    <a:pt x="3475" y="2869"/>
                    <a:pt x="3360" y="2705"/>
                  </a:cubicBezTo>
                  <a:cubicBezTo>
                    <a:pt x="3180" y="2508"/>
                    <a:pt x="2787" y="2492"/>
                    <a:pt x="2721" y="2492"/>
                  </a:cubicBezTo>
                  <a:cubicBezTo>
                    <a:pt x="3278" y="2459"/>
                    <a:pt x="3787" y="2164"/>
                    <a:pt x="4098" y="1705"/>
                  </a:cubicBezTo>
                  <a:cubicBezTo>
                    <a:pt x="4672" y="919"/>
                    <a:pt x="3819" y="1"/>
                    <a:pt x="381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2" name="Google Shape;3042;p2"/>
            <p:cNvSpPr/>
            <p:nvPr/>
          </p:nvSpPr>
          <p:spPr>
            <a:xfrm>
              <a:off x="413500" y="4331700"/>
              <a:ext cx="111075" cy="157150"/>
            </a:xfrm>
            <a:custGeom>
              <a:avLst/>
              <a:gdLst/>
              <a:ahLst/>
              <a:cxnLst/>
              <a:rect l="l" t="t" r="r" b="b"/>
              <a:pathLst>
                <a:path w="4443" h="6286" extrusionOk="0">
                  <a:moveTo>
                    <a:pt x="1795" y="0"/>
                  </a:moveTo>
                  <a:cubicBezTo>
                    <a:pt x="1369" y="0"/>
                    <a:pt x="960" y="149"/>
                    <a:pt x="689" y="450"/>
                  </a:cubicBezTo>
                  <a:cubicBezTo>
                    <a:pt x="0" y="1090"/>
                    <a:pt x="427" y="2122"/>
                    <a:pt x="1033" y="2335"/>
                  </a:cubicBezTo>
                  <a:cubicBezTo>
                    <a:pt x="1156" y="2401"/>
                    <a:pt x="1291" y="2434"/>
                    <a:pt x="1427" y="2434"/>
                  </a:cubicBezTo>
                  <a:cubicBezTo>
                    <a:pt x="1562" y="2434"/>
                    <a:pt x="1697" y="2401"/>
                    <a:pt x="1820" y="2335"/>
                  </a:cubicBezTo>
                  <a:lnTo>
                    <a:pt x="1853" y="2319"/>
                  </a:lnTo>
                  <a:lnTo>
                    <a:pt x="1902" y="2286"/>
                  </a:lnTo>
                  <a:lnTo>
                    <a:pt x="1951" y="2253"/>
                  </a:lnTo>
                  <a:lnTo>
                    <a:pt x="2000" y="2204"/>
                  </a:lnTo>
                  <a:cubicBezTo>
                    <a:pt x="2033" y="2188"/>
                    <a:pt x="2049" y="2171"/>
                    <a:pt x="2066" y="2155"/>
                  </a:cubicBezTo>
                  <a:cubicBezTo>
                    <a:pt x="2230" y="1975"/>
                    <a:pt x="2312" y="1729"/>
                    <a:pt x="2279" y="1499"/>
                  </a:cubicBezTo>
                  <a:cubicBezTo>
                    <a:pt x="2236" y="1155"/>
                    <a:pt x="2024" y="1009"/>
                    <a:pt x="1827" y="1009"/>
                  </a:cubicBezTo>
                  <a:cubicBezTo>
                    <a:pt x="1724" y="1009"/>
                    <a:pt x="1625" y="1049"/>
                    <a:pt x="1558" y="1122"/>
                  </a:cubicBezTo>
                  <a:cubicBezTo>
                    <a:pt x="1394" y="1286"/>
                    <a:pt x="1427" y="1565"/>
                    <a:pt x="1640" y="1680"/>
                  </a:cubicBezTo>
                  <a:cubicBezTo>
                    <a:pt x="1716" y="1714"/>
                    <a:pt x="1786" y="1723"/>
                    <a:pt x="1845" y="1723"/>
                  </a:cubicBezTo>
                  <a:cubicBezTo>
                    <a:pt x="1924" y="1723"/>
                    <a:pt x="1987" y="1707"/>
                    <a:pt x="2030" y="1707"/>
                  </a:cubicBezTo>
                  <a:cubicBezTo>
                    <a:pt x="2081" y="1707"/>
                    <a:pt x="2105" y="1729"/>
                    <a:pt x="2099" y="1827"/>
                  </a:cubicBezTo>
                  <a:cubicBezTo>
                    <a:pt x="2082" y="2024"/>
                    <a:pt x="1967" y="2188"/>
                    <a:pt x="1804" y="2286"/>
                  </a:cubicBezTo>
                  <a:cubicBezTo>
                    <a:pt x="1689" y="2339"/>
                    <a:pt x="1568" y="2364"/>
                    <a:pt x="1448" y="2364"/>
                  </a:cubicBezTo>
                  <a:cubicBezTo>
                    <a:pt x="1309" y="2364"/>
                    <a:pt x="1172" y="2331"/>
                    <a:pt x="1050" y="2270"/>
                  </a:cubicBezTo>
                  <a:cubicBezTo>
                    <a:pt x="509" y="2040"/>
                    <a:pt x="148" y="1090"/>
                    <a:pt x="787" y="549"/>
                  </a:cubicBezTo>
                  <a:cubicBezTo>
                    <a:pt x="1033" y="303"/>
                    <a:pt x="1377" y="155"/>
                    <a:pt x="1722" y="155"/>
                  </a:cubicBezTo>
                  <a:cubicBezTo>
                    <a:pt x="2476" y="188"/>
                    <a:pt x="3312" y="745"/>
                    <a:pt x="3443" y="2204"/>
                  </a:cubicBezTo>
                  <a:cubicBezTo>
                    <a:pt x="3475" y="2761"/>
                    <a:pt x="3426" y="3319"/>
                    <a:pt x="3279" y="3843"/>
                  </a:cubicBezTo>
                  <a:cubicBezTo>
                    <a:pt x="3148" y="4302"/>
                    <a:pt x="2935" y="4728"/>
                    <a:pt x="2656" y="5122"/>
                  </a:cubicBezTo>
                  <a:cubicBezTo>
                    <a:pt x="2262" y="5614"/>
                    <a:pt x="1754" y="6007"/>
                    <a:pt x="1181" y="6286"/>
                  </a:cubicBezTo>
                  <a:cubicBezTo>
                    <a:pt x="1804" y="6040"/>
                    <a:pt x="2361" y="5630"/>
                    <a:pt x="2787" y="5122"/>
                  </a:cubicBezTo>
                  <a:cubicBezTo>
                    <a:pt x="3525" y="4269"/>
                    <a:pt x="4443" y="2253"/>
                    <a:pt x="3164" y="614"/>
                  </a:cubicBezTo>
                  <a:cubicBezTo>
                    <a:pt x="2818" y="207"/>
                    <a:pt x="2295" y="0"/>
                    <a:pt x="17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3" name="Google Shape;3043;p2"/>
            <p:cNvSpPr/>
            <p:nvPr/>
          </p:nvSpPr>
          <p:spPr>
            <a:xfrm>
              <a:off x="238125" y="4734275"/>
              <a:ext cx="47150" cy="93475"/>
            </a:xfrm>
            <a:custGeom>
              <a:avLst/>
              <a:gdLst/>
              <a:ahLst/>
              <a:cxnLst/>
              <a:rect l="l" t="t" r="r" b="b"/>
              <a:pathLst>
                <a:path w="1886" h="3739" extrusionOk="0">
                  <a:moveTo>
                    <a:pt x="1377" y="1"/>
                  </a:moveTo>
                  <a:cubicBezTo>
                    <a:pt x="1377" y="1"/>
                    <a:pt x="1377" y="268"/>
                    <a:pt x="1207" y="268"/>
                  </a:cubicBezTo>
                  <a:cubicBezTo>
                    <a:pt x="1194" y="268"/>
                    <a:pt x="1179" y="267"/>
                    <a:pt x="1164" y="263"/>
                  </a:cubicBezTo>
                  <a:cubicBezTo>
                    <a:pt x="1063" y="240"/>
                    <a:pt x="923" y="181"/>
                    <a:pt x="789" y="181"/>
                  </a:cubicBezTo>
                  <a:cubicBezTo>
                    <a:pt x="638" y="181"/>
                    <a:pt x="496" y="256"/>
                    <a:pt x="426" y="542"/>
                  </a:cubicBezTo>
                  <a:cubicBezTo>
                    <a:pt x="300" y="1062"/>
                    <a:pt x="250" y="1643"/>
                    <a:pt x="42" y="1643"/>
                  </a:cubicBezTo>
                  <a:cubicBezTo>
                    <a:pt x="34" y="1643"/>
                    <a:pt x="25" y="1642"/>
                    <a:pt x="16" y="1640"/>
                  </a:cubicBezTo>
                  <a:lnTo>
                    <a:pt x="0" y="1640"/>
                  </a:lnTo>
                  <a:lnTo>
                    <a:pt x="0" y="3738"/>
                  </a:lnTo>
                  <a:lnTo>
                    <a:pt x="16" y="3509"/>
                  </a:lnTo>
                  <a:cubicBezTo>
                    <a:pt x="16" y="3509"/>
                    <a:pt x="49" y="2214"/>
                    <a:pt x="836" y="1870"/>
                  </a:cubicBezTo>
                  <a:cubicBezTo>
                    <a:pt x="1623" y="1509"/>
                    <a:pt x="1885" y="1279"/>
                    <a:pt x="1754" y="673"/>
                  </a:cubicBezTo>
                  <a:cubicBezTo>
                    <a:pt x="1606" y="83"/>
                    <a:pt x="1377" y="1"/>
                    <a:pt x="137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4" name="Google Shape;3044;p2"/>
            <p:cNvSpPr/>
            <p:nvPr/>
          </p:nvSpPr>
          <p:spPr>
            <a:xfrm>
              <a:off x="238125" y="4669550"/>
              <a:ext cx="17225" cy="84850"/>
            </a:xfrm>
            <a:custGeom>
              <a:avLst/>
              <a:gdLst/>
              <a:ahLst/>
              <a:cxnLst/>
              <a:rect l="l" t="t" r="r" b="b"/>
              <a:pathLst>
                <a:path w="689" h="3394" extrusionOk="0">
                  <a:moveTo>
                    <a:pt x="0" y="0"/>
                  </a:moveTo>
                  <a:lnTo>
                    <a:pt x="0" y="3393"/>
                  </a:lnTo>
                  <a:cubicBezTo>
                    <a:pt x="16" y="3393"/>
                    <a:pt x="16" y="3131"/>
                    <a:pt x="33" y="3065"/>
                  </a:cubicBezTo>
                  <a:cubicBezTo>
                    <a:pt x="66" y="2737"/>
                    <a:pt x="197" y="2426"/>
                    <a:pt x="377" y="2164"/>
                  </a:cubicBezTo>
                  <a:cubicBezTo>
                    <a:pt x="688" y="1754"/>
                    <a:pt x="557" y="1443"/>
                    <a:pt x="311" y="1098"/>
                  </a:cubicBezTo>
                  <a:cubicBezTo>
                    <a:pt x="164" y="869"/>
                    <a:pt x="66" y="607"/>
                    <a:pt x="49" y="344"/>
                  </a:cubicBezTo>
                  <a:lnTo>
                    <a:pt x="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5" name="Google Shape;3045;p2"/>
            <p:cNvSpPr/>
            <p:nvPr/>
          </p:nvSpPr>
          <p:spPr>
            <a:xfrm>
              <a:off x="238125" y="4326125"/>
              <a:ext cx="91400" cy="128300"/>
            </a:xfrm>
            <a:custGeom>
              <a:avLst/>
              <a:gdLst/>
              <a:ahLst/>
              <a:cxnLst/>
              <a:rect l="l" t="t" r="r" b="b"/>
              <a:pathLst>
                <a:path w="3656" h="5132" extrusionOk="0">
                  <a:moveTo>
                    <a:pt x="1914" y="1"/>
                  </a:moveTo>
                  <a:cubicBezTo>
                    <a:pt x="1648" y="1"/>
                    <a:pt x="1380" y="81"/>
                    <a:pt x="1147" y="247"/>
                  </a:cubicBezTo>
                  <a:cubicBezTo>
                    <a:pt x="574" y="657"/>
                    <a:pt x="197" y="1476"/>
                    <a:pt x="0" y="2657"/>
                  </a:cubicBezTo>
                  <a:lnTo>
                    <a:pt x="0" y="5132"/>
                  </a:lnTo>
                  <a:cubicBezTo>
                    <a:pt x="131" y="4263"/>
                    <a:pt x="590" y="2296"/>
                    <a:pt x="1885" y="1739"/>
                  </a:cubicBezTo>
                  <a:cubicBezTo>
                    <a:pt x="3606" y="1018"/>
                    <a:pt x="3622" y="952"/>
                    <a:pt x="3655" y="591"/>
                  </a:cubicBezTo>
                  <a:lnTo>
                    <a:pt x="3655" y="591"/>
                  </a:lnTo>
                  <a:cubicBezTo>
                    <a:pt x="3565" y="668"/>
                    <a:pt x="3454" y="706"/>
                    <a:pt x="3344" y="706"/>
                  </a:cubicBezTo>
                  <a:cubicBezTo>
                    <a:pt x="3194" y="706"/>
                    <a:pt x="3045" y="635"/>
                    <a:pt x="2950" y="493"/>
                  </a:cubicBezTo>
                  <a:cubicBezTo>
                    <a:pt x="2688" y="172"/>
                    <a:pt x="2303" y="1"/>
                    <a:pt x="191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6" name="Google Shape;3046;p2"/>
            <p:cNvSpPr/>
            <p:nvPr/>
          </p:nvSpPr>
          <p:spPr>
            <a:xfrm>
              <a:off x="238125" y="4254850"/>
              <a:ext cx="33625" cy="111075"/>
            </a:xfrm>
            <a:custGeom>
              <a:avLst/>
              <a:gdLst/>
              <a:ahLst/>
              <a:cxnLst/>
              <a:rect l="l" t="t" r="r" b="b"/>
              <a:pathLst>
                <a:path w="1345" h="4443" extrusionOk="0">
                  <a:moveTo>
                    <a:pt x="0" y="0"/>
                  </a:moveTo>
                  <a:lnTo>
                    <a:pt x="0" y="4442"/>
                  </a:lnTo>
                  <a:cubicBezTo>
                    <a:pt x="115" y="3901"/>
                    <a:pt x="328" y="3377"/>
                    <a:pt x="623" y="2918"/>
                  </a:cubicBezTo>
                  <a:cubicBezTo>
                    <a:pt x="1344" y="1721"/>
                    <a:pt x="770" y="853"/>
                    <a:pt x="328" y="426"/>
                  </a:cubicBezTo>
                  <a:cubicBezTo>
                    <a:pt x="197" y="295"/>
                    <a:pt x="82" y="164"/>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7" name="Google Shape;3047;p2"/>
            <p:cNvSpPr/>
            <p:nvPr/>
          </p:nvSpPr>
          <p:spPr>
            <a:xfrm>
              <a:off x="238125" y="4150150"/>
              <a:ext cx="76225" cy="167825"/>
            </a:xfrm>
            <a:custGeom>
              <a:avLst/>
              <a:gdLst/>
              <a:ahLst/>
              <a:cxnLst/>
              <a:rect l="l" t="t" r="r" b="b"/>
              <a:pathLst>
                <a:path w="3049" h="6713" extrusionOk="0">
                  <a:moveTo>
                    <a:pt x="1449" y="0"/>
                  </a:moveTo>
                  <a:cubicBezTo>
                    <a:pt x="973" y="0"/>
                    <a:pt x="486" y="224"/>
                    <a:pt x="246" y="713"/>
                  </a:cubicBezTo>
                  <a:cubicBezTo>
                    <a:pt x="131" y="877"/>
                    <a:pt x="49" y="1074"/>
                    <a:pt x="0" y="1271"/>
                  </a:cubicBezTo>
                  <a:lnTo>
                    <a:pt x="0" y="2434"/>
                  </a:lnTo>
                  <a:cubicBezTo>
                    <a:pt x="49" y="2680"/>
                    <a:pt x="148" y="2926"/>
                    <a:pt x="262" y="3139"/>
                  </a:cubicBezTo>
                  <a:cubicBezTo>
                    <a:pt x="574" y="3844"/>
                    <a:pt x="1000" y="4401"/>
                    <a:pt x="1213" y="4926"/>
                  </a:cubicBezTo>
                  <a:cubicBezTo>
                    <a:pt x="1459" y="5499"/>
                    <a:pt x="1442" y="6155"/>
                    <a:pt x="1164" y="6712"/>
                  </a:cubicBezTo>
                  <a:cubicBezTo>
                    <a:pt x="1197" y="6647"/>
                    <a:pt x="1639" y="5975"/>
                    <a:pt x="1295" y="4893"/>
                  </a:cubicBezTo>
                  <a:cubicBezTo>
                    <a:pt x="1033" y="4123"/>
                    <a:pt x="115" y="3074"/>
                    <a:pt x="98" y="1910"/>
                  </a:cubicBezTo>
                  <a:cubicBezTo>
                    <a:pt x="160" y="927"/>
                    <a:pt x="948" y="515"/>
                    <a:pt x="1547" y="515"/>
                  </a:cubicBezTo>
                  <a:cubicBezTo>
                    <a:pt x="1747" y="515"/>
                    <a:pt x="1926" y="561"/>
                    <a:pt x="2049" y="648"/>
                  </a:cubicBezTo>
                  <a:cubicBezTo>
                    <a:pt x="2606" y="1057"/>
                    <a:pt x="2393" y="1779"/>
                    <a:pt x="1983" y="1910"/>
                  </a:cubicBezTo>
                  <a:cubicBezTo>
                    <a:pt x="1916" y="1935"/>
                    <a:pt x="1847" y="1946"/>
                    <a:pt x="1781" y="1946"/>
                  </a:cubicBezTo>
                  <a:cubicBezTo>
                    <a:pt x="1540" y="1946"/>
                    <a:pt x="1319" y="1793"/>
                    <a:pt x="1229" y="1549"/>
                  </a:cubicBezTo>
                  <a:cubicBezTo>
                    <a:pt x="1208" y="1464"/>
                    <a:pt x="1263" y="1379"/>
                    <a:pt x="1335" y="1379"/>
                  </a:cubicBezTo>
                  <a:cubicBezTo>
                    <a:pt x="1374" y="1379"/>
                    <a:pt x="1419" y="1404"/>
                    <a:pt x="1459" y="1467"/>
                  </a:cubicBezTo>
                  <a:cubicBezTo>
                    <a:pt x="1507" y="1539"/>
                    <a:pt x="1579" y="1572"/>
                    <a:pt x="1652" y="1572"/>
                  </a:cubicBezTo>
                  <a:cubicBezTo>
                    <a:pt x="1777" y="1572"/>
                    <a:pt x="1901" y="1475"/>
                    <a:pt x="1901" y="1320"/>
                  </a:cubicBezTo>
                  <a:cubicBezTo>
                    <a:pt x="1918" y="1156"/>
                    <a:pt x="1803" y="1025"/>
                    <a:pt x="1639" y="1008"/>
                  </a:cubicBezTo>
                  <a:cubicBezTo>
                    <a:pt x="1611" y="1001"/>
                    <a:pt x="1583" y="998"/>
                    <a:pt x="1554" y="998"/>
                  </a:cubicBezTo>
                  <a:cubicBezTo>
                    <a:pt x="1385" y="998"/>
                    <a:pt x="1222" y="1118"/>
                    <a:pt x="1180" y="1287"/>
                  </a:cubicBezTo>
                  <a:cubicBezTo>
                    <a:pt x="1053" y="1589"/>
                    <a:pt x="1281" y="2108"/>
                    <a:pt x="1864" y="2108"/>
                  </a:cubicBezTo>
                  <a:cubicBezTo>
                    <a:pt x="1882" y="2108"/>
                    <a:pt x="1900" y="2107"/>
                    <a:pt x="1918" y="2106"/>
                  </a:cubicBezTo>
                  <a:cubicBezTo>
                    <a:pt x="2557" y="2074"/>
                    <a:pt x="3049" y="1107"/>
                    <a:pt x="2475" y="451"/>
                  </a:cubicBezTo>
                  <a:cubicBezTo>
                    <a:pt x="2243" y="159"/>
                    <a:pt x="1850" y="0"/>
                    <a:pt x="14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8" name="Google Shape;3048;p2"/>
            <p:cNvSpPr/>
            <p:nvPr/>
          </p:nvSpPr>
          <p:spPr>
            <a:xfrm>
              <a:off x="2169000" y="4390150"/>
              <a:ext cx="227050" cy="157950"/>
            </a:xfrm>
            <a:custGeom>
              <a:avLst/>
              <a:gdLst/>
              <a:ahLst/>
              <a:cxnLst/>
              <a:rect l="l" t="t" r="r" b="b"/>
              <a:pathLst>
                <a:path w="9082" h="6318" extrusionOk="0">
                  <a:moveTo>
                    <a:pt x="7067" y="0"/>
                  </a:moveTo>
                  <a:cubicBezTo>
                    <a:pt x="6615" y="0"/>
                    <a:pt x="6189" y="159"/>
                    <a:pt x="5918" y="489"/>
                  </a:cubicBezTo>
                  <a:cubicBezTo>
                    <a:pt x="5525" y="915"/>
                    <a:pt x="5492" y="1538"/>
                    <a:pt x="5820" y="1997"/>
                  </a:cubicBezTo>
                  <a:cubicBezTo>
                    <a:pt x="5902" y="2145"/>
                    <a:pt x="6033" y="2243"/>
                    <a:pt x="6180" y="2308"/>
                  </a:cubicBezTo>
                  <a:lnTo>
                    <a:pt x="6213" y="2325"/>
                  </a:lnTo>
                  <a:lnTo>
                    <a:pt x="6295" y="2341"/>
                  </a:lnTo>
                  <a:cubicBezTo>
                    <a:pt x="6328" y="2358"/>
                    <a:pt x="6361" y="2358"/>
                    <a:pt x="6394" y="2374"/>
                  </a:cubicBezTo>
                  <a:cubicBezTo>
                    <a:pt x="6457" y="2389"/>
                    <a:pt x="6521" y="2396"/>
                    <a:pt x="6586" y="2396"/>
                  </a:cubicBezTo>
                  <a:cubicBezTo>
                    <a:pt x="6802" y="2396"/>
                    <a:pt x="7016" y="2313"/>
                    <a:pt x="7180" y="2161"/>
                  </a:cubicBezTo>
                  <a:cubicBezTo>
                    <a:pt x="7571" y="1755"/>
                    <a:pt x="7301" y="1212"/>
                    <a:pt x="6963" y="1212"/>
                  </a:cubicBezTo>
                  <a:cubicBezTo>
                    <a:pt x="6932" y="1212"/>
                    <a:pt x="6901" y="1217"/>
                    <a:pt x="6869" y="1227"/>
                  </a:cubicBezTo>
                  <a:cubicBezTo>
                    <a:pt x="6557" y="1309"/>
                    <a:pt x="6476" y="1718"/>
                    <a:pt x="6721" y="1849"/>
                  </a:cubicBezTo>
                  <a:cubicBezTo>
                    <a:pt x="6775" y="1880"/>
                    <a:pt x="6834" y="1894"/>
                    <a:pt x="6891" y="1894"/>
                  </a:cubicBezTo>
                  <a:cubicBezTo>
                    <a:pt x="6990" y="1894"/>
                    <a:pt x="7085" y="1851"/>
                    <a:pt x="7148" y="1768"/>
                  </a:cubicBezTo>
                  <a:lnTo>
                    <a:pt x="7148" y="1768"/>
                  </a:lnTo>
                  <a:cubicBezTo>
                    <a:pt x="7197" y="1915"/>
                    <a:pt x="7148" y="2063"/>
                    <a:pt x="7016" y="2145"/>
                  </a:cubicBezTo>
                  <a:cubicBezTo>
                    <a:pt x="6871" y="2253"/>
                    <a:pt x="6691" y="2317"/>
                    <a:pt x="6507" y="2317"/>
                  </a:cubicBezTo>
                  <a:cubicBezTo>
                    <a:pt x="6442" y="2317"/>
                    <a:pt x="6376" y="2309"/>
                    <a:pt x="6312" y="2292"/>
                  </a:cubicBezTo>
                  <a:cubicBezTo>
                    <a:pt x="6230" y="2276"/>
                    <a:pt x="6131" y="2226"/>
                    <a:pt x="6066" y="2177"/>
                  </a:cubicBezTo>
                  <a:cubicBezTo>
                    <a:pt x="5558" y="1768"/>
                    <a:pt x="5508" y="1014"/>
                    <a:pt x="5984" y="555"/>
                  </a:cubicBezTo>
                  <a:cubicBezTo>
                    <a:pt x="6239" y="251"/>
                    <a:pt x="6633" y="107"/>
                    <a:pt x="7049" y="107"/>
                  </a:cubicBezTo>
                  <a:cubicBezTo>
                    <a:pt x="7915" y="107"/>
                    <a:pt x="8879" y="731"/>
                    <a:pt x="8901" y="1849"/>
                  </a:cubicBezTo>
                  <a:cubicBezTo>
                    <a:pt x="8918" y="2669"/>
                    <a:pt x="8475" y="3407"/>
                    <a:pt x="7770" y="3784"/>
                  </a:cubicBezTo>
                  <a:lnTo>
                    <a:pt x="7705" y="3816"/>
                  </a:lnTo>
                  <a:cubicBezTo>
                    <a:pt x="7623" y="3849"/>
                    <a:pt x="7525" y="3882"/>
                    <a:pt x="7443" y="3898"/>
                  </a:cubicBezTo>
                  <a:cubicBezTo>
                    <a:pt x="7218" y="3950"/>
                    <a:pt x="6994" y="3973"/>
                    <a:pt x="6770" y="3973"/>
                  </a:cubicBezTo>
                  <a:cubicBezTo>
                    <a:pt x="5185" y="3973"/>
                    <a:pt x="3645" y="2835"/>
                    <a:pt x="2314" y="2835"/>
                  </a:cubicBezTo>
                  <a:cubicBezTo>
                    <a:pt x="2163" y="2835"/>
                    <a:pt x="2015" y="2850"/>
                    <a:pt x="1870" y="2882"/>
                  </a:cubicBezTo>
                  <a:cubicBezTo>
                    <a:pt x="607" y="3161"/>
                    <a:pt x="247" y="4046"/>
                    <a:pt x="148" y="4587"/>
                  </a:cubicBezTo>
                  <a:cubicBezTo>
                    <a:pt x="1" y="5128"/>
                    <a:pt x="116" y="5734"/>
                    <a:pt x="558" y="6062"/>
                  </a:cubicBezTo>
                  <a:cubicBezTo>
                    <a:pt x="778" y="6238"/>
                    <a:pt x="1046" y="6317"/>
                    <a:pt x="1309" y="6317"/>
                  </a:cubicBezTo>
                  <a:cubicBezTo>
                    <a:pt x="1734" y="6317"/>
                    <a:pt x="2146" y="6111"/>
                    <a:pt x="2329" y="5767"/>
                  </a:cubicBezTo>
                  <a:cubicBezTo>
                    <a:pt x="2656" y="5226"/>
                    <a:pt x="2361" y="4521"/>
                    <a:pt x="1870" y="4407"/>
                  </a:cubicBezTo>
                  <a:cubicBezTo>
                    <a:pt x="1770" y="4363"/>
                    <a:pt x="1667" y="4342"/>
                    <a:pt x="1566" y="4342"/>
                  </a:cubicBezTo>
                  <a:cubicBezTo>
                    <a:pt x="1254" y="4342"/>
                    <a:pt x="965" y="4539"/>
                    <a:pt x="853" y="4849"/>
                  </a:cubicBezTo>
                  <a:cubicBezTo>
                    <a:pt x="821" y="4964"/>
                    <a:pt x="821" y="5095"/>
                    <a:pt x="837" y="5226"/>
                  </a:cubicBezTo>
                  <a:cubicBezTo>
                    <a:pt x="837" y="5242"/>
                    <a:pt x="837" y="5259"/>
                    <a:pt x="853" y="5275"/>
                  </a:cubicBezTo>
                  <a:cubicBezTo>
                    <a:pt x="853" y="5275"/>
                    <a:pt x="853" y="5292"/>
                    <a:pt x="853" y="5292"/>
                  </a:cubicBezTo>
                  <a:cubicBezTo>
                    <a:pt x="915" y="5526"/>
                    <a:pt x="1125" y="5667"/>
                    <a:pt x="1351" y="5667"/>
                  </a:cubicBezTo>
                  <a:cubicBezTo>
                    <a:pt x="1425" y="5667"/>
                    <a:pt x="1501" y="5652"/>
                    <a:pt x="1575" y="5619"/>
                  </a:cubicBezTo>
                  <a:cubicBezTo>
                    <a:pt x="1925" y="5476"/>
                    <a:pt x="1811" y="4913"/>
                    <a:pt x="1457" y="4913"/>
                  </a:cubicBezTo>
                  <a:cubicBezTo>
                    <a:pt x="1447" y="4913"/>
                    <a:pt x="1437" y="4914"/>
                    <a:pt x="1427" y="4915"/>
                  </a:cubicBezTo>
                  <a:cubicBezTo>
                    <a:pt x="1050" y="4964"/>
                    <a:pt x="1116" y="5324"/>
                    <a:pt x="1050" y="5374"/>
                  </a:cubicBezTo>
                  <a:cubicBezTo>
                    <a:pt x="1040" y="5383"/>
                    <a:pt x="1030" y="5387"/>
                    <a:pt x="1018" y="5387"/>
                  </a:cubicBezTo>
                  <a:cubicBezTo>
                    <a:pt x="972" y="5387"/>
                    <a:pt x="916" y="5318"/>
                    <a:pt x="902" y="5292"/>
                  </a:cubicBezTo>
                  <a:cubicBezTo>
                    <a:pt x="837" y="5095"/>
                    <a:pt x="853" y="4882"/>
                    <a:pt x="935" y="4718"/>
                  </a:cubicBezTo>
                  <a:cubicBezTo>
                    <a:pt x="1086" y="4510"/>
                    <a:pt x="1317" y="4392"/>
                    <a:pt x="1550" y="4392"/>
                  </a:cubicBezTo>
                  <a:cubicBezTo>
                    <a:pt x="1647" y="4392"/>
                    <a:pt x="1745" y="4412"/>
                    <a:pt x="1837" y="4456"/>
                  </a:cubicBezTo>
                  <a:cubicBezTo>
                    <a:pt x="2312" y="4570"/>
                    <a:pt x="2558" y="5226"/>
                    <a:pt x="2230" y="5718"/>
                  </a:cubicBezTo>
                  <a:cubicBezTo>
                    <a:pt x="2079" y="6029"/>
                    <a:pt x="1701" y="6211"/>
                    <a:pt x="1314" y="6211"/>
                  </a:cubicBezTo>
                  <a:cubicBezTo>
                    <a:pt x="1069" y="6211"/>
                    <a:pt x="821" y="6139"/>
                    <a:pt x="624" y="5980"/>
                  </a:cubicBezTo>
                  <a:cubicBezTo>
                    <a:pt x="116" y="5554"/>
                    <a:pt x="116" y="4636"/>
                    <a:pt x="558" y="4062"/>
                  </a:cubicBezTo>
                  <a:cubicBezTo>
                    <a:pt x="904" y="3580"/>
                    <a:pt x="1483" y="3350"/>
                    <a:pt x="2091" y="3350"/>
                  </a:cubicBezTo>
                  <a:cubicBezTo>
                    <a:pt x="2290" y="3350"/>
                    <a:pt x="2491" y="3375"/>
                    <a:pt x="2689" y="3423"/>
                  </a:cubicBezTo>
                  <a:cubicBezTo>
                    <a:pt x="3509" y="3620"/>
                    <a:pt x="4328" y="3964"/>
                    <a:pt x="5213" y="4193"/>
                  </a:cubicBezTo>
                  <a:cubicBezTo>
                    <a:pt x="5549" y="4255"/>
                    <a:pt x="5890" y="4291"/>
                    <a:pt x="6226" y="4291"/>
                  </a:cubicBezTo>
                  <a:cubicBezTo>
                    <a:pt x="6793" y="4291"/>
                    <a:pt x="7348" y="4188"/>
                    <a:pt x="7852" y="3931"/>
                  </a:cubicBezTo>
                  <a:cubicBezTo>
                    <a:pt x="8623" y="3521"/>
                    <a:pt x="9082" y="2718"/>
                    <a:pt x="9049" y="1849"/>
                  </a:cubicBezTo>
                  <a:cubicBezTo>
                    <a:pt x="9005" y="653"/>
                    <a:pt x="7983" y="0"/>
                    <a:pt x="70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9" name="Google Shape;3049;p2"/>
            <p:cNvSpPr/>
            <p:nvPr/>
          </p:nvSpPr>
          <p:spPr>
            <a:xfrm>
              <a:off x="2092800" y="4526125"/>
              <a:ext cx="153675" cy="154500"/>
            </a:xfrm>
            <a:custGeom>
              <a:avLst/>
              <a:gdLst/>
              <a:ahLst/>
              <a:cxnLst/>
              <a:rect l="l" t="t" r="r" b="b"/>
              <a:pathLst>
                <a:path w="6147" h="6180" extrusionOk="0">
                  <a:moveTo>
                    <a:pt x="3082" y="0"/>
                  </a:moveTo>
                  <a:cubicBezTo>
                    <a:pt x="3049" y="115"/>
                    <a:pt x="3016" y="230"/>
                    <a:pt x="3000" y="361"/>
                  </a:cubicBezTo>
                  <a:cubicBezTo>
                    <a:pt x="3000" y="361"/>
                    <a:pt x="2934" y="1262"/>
                    <a:pt x="2049" y="1377"/>
                  </a:cubicBezTo>
                  <a:cubicBezTo>
                    <a:pt x="1164" y="1508"/>
                    <a:pt x="590" y="1623"/>
                    <a:pt x="557" y="2295"/>
                  </a:cubicBezTo>
                  <a:cubicBezTo>
                    <a:pt x="527" y="2896"/>
                    <a:pt x="346" y="3221"/>
                    <a:pt x="76" y="3221"/>
                  </a:cubicBezTo>
                  <a:cubicBezTo>
                    <a:pt x="52" y="3221"/>
                    <a:pt x="26" y="3218"/>
                    <a:pt x="0" y="3213"/>
                  </a:cubicBezTo>
                  <a:lnTo>
                    <a:pt x="0" y="3213"/>
                  </a:lnTo>
                  <a:cubicBezTo>
                    <a:pt x="0" y="3213"/>
                    <a:pt x="377" y="3761"/>
                    <a:pt x="978" y="3761"/>
                  </a:cubicBezTo>
                  <a:cubicBezTo>
                    <a:pt x="1097" y="3761"/>
                    <a:pt x="1225" y="3740"/>
                    <a:pt x="1361" y="3688"/>
                  </a:cubicBezTo>
                  <a:cubicBezTo>
                    <a:pt x="2180" y="3360"/>
                    <a:pt x="2115" y="2819"/>
                    <a:pt x="2131" y="2656"/>
                  </a:cubicBezTo>
                  <a:cubicBezTo>
                    <a:pt x="2146" y="2518"/>
                    <a:pt x="2205" y="2308"/>
                    <a:pt x="2346" y="2308"/>
                  </a:cubicBezTo>
                  <a:cubicBezTo>
                    <a:pt x="2356" y="2308"/>
                    <a:pt x="2366" y="2309"/>
                    <a:pt x="2377" y="2311"/>
                  </a:cubicBezTo>
                  <a:cubicBezTo>
                    <a:pt x="2541" y="2344"/>
                    <a:pt x="2606" y="2656"/>
                    <a:pt x="2377" y="2951"/>
                  </a:cubicBezTo>
                  <a:cubicBezTo>
                    <a:pt x="2033" y="3311"/>
                    <a:pt x="1983" y="3852"/>
                    <a:pt x="2279" y="4262"/>
                  </a:cubicBezTo>
                  <a:cubicBezTo>
                    <a:pt x="2639" y="4819"/>
                    <a:pt x="3082" y="6180"/>
                    <a:pt x="3082" y="6180"/>
                  </a:cubicBezTo>
                  <a:cubicBezTo>
                    <a:pt x="3082" y="6180"/>
                    <a:pt x="3524" y="4803"/>
                    <a:pt x="3885" y="4262"/>
                  </a:cubicBezTo>
                  <a:cubicBezTo>
                    <a:pt x="4164" y="3852"/>
                    <a:pt x="4131" y="3311"/>
                    <a:pt x="3787" y="2951"/>
                  </a:cubicBezTo>
                  <a:cubicBezTo>
                    <a:pt x="3541" y="2656"/>
                    <a:pt x="3606" y="2344"/>
                    <a:pt x="3770" y="2311"/>
                  </a:cubicBezTo>
                  <a:cubicBezTo>
                    <a:pt x="3782" y="2309"/>
                    <a:pt x="3793" y="2308"/>
                    <a:pt x="3803" y="2308"/>
                  </a:cubicBezTo>
                  <a:cubicBezTo>
                    <a:pt x="3945" y="2308"/>
                    <a:pt x="4017" y="2503"/>
                    <a:pt x="4032" y="2656"/>
                  </a:cubicBezTo>
                  <a:cubicBezTo>
                    <a:pt x="4032" y="2819"/>
                    <a:pt x="3967" y="3377"/>
                    <a:pt x="4803" y="3688"/>
                  </a:cubicBezTo>
                  <a:cubicBezTo>
                    <a:pt x="4938" y="3740"/>
                    <a:pt x="5066" y="3761"/>
                    <a:pt x="5184" y="3761"/>
                  </a:cubicBezTo>
                  <a:cubicBezTo>
                    <a:pt x="5781" y="3761"/>
                    <a:pt x="6147" y="3213"/>
                    <a:pt x="6147" y="3213"/>
                  </a:cubicBezTo>
                  <a:lnTo>
                    <a:pt x="6147" y="3213"/>
                  </a:lnTo>
                  <a:cubicBezTo>
                    <a:pt x="6122" y="3218"/>
                    <a:pt x="6098" y="3221"/>
                    <a:pt x="6074" y="3221"/>
                  </a:cubicBezTo>
                  <a:cubicBezTo>
                    <a:pt x="5817" y="3221"/>
                    <a:pt x="5636" y="2896"/>
                    <a:pt x="5606" y="2295"/>
                  </a:cubicBezTo>
                  <a:cubicBezTo>
                    <a:pt x="5573" y="1623"/>
                    <a:pt x="4983" y="1492"/>
                    <a:pt x="4114" y="1377"/>
                  </a:cubicBezTo>
                  <a:cubicBezTo>
                    <a:pt x="3229" y="1262"/>
                    <a:pt x="3147" y="361"/>
                    <a:pt x="3147" y="361"/>
                  </a:cubicBezTo>
                  <a:cubicBezTo>
                    <a:pt x="3131" y="230"/>
                    <a:pt x="3115" y="115"/>
                    <a:pt x="308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0" name="Google Shape;3050;p2"/>
            <p:cNvSpPr/>
            <p:nvPr/>
          </p:nvSpPr>
          <p:spPr>
            <a:xfrm>
              <a:off x="2196050" y="4479725"/>
              <a:ext cx="161475" cy="92300"/>
            </a:xfrm>
            <a:custGeom>
              <a:avLst/>
              <a:gdLst/>
              <a:ahLst/>
              <a:cxnLst/>
              <a:rect l="l" t="t" r="r" b="b"/>
              <a:pathLst>
                <a:path w="6459" h="3692" extrusionOk="0">
                  <a:moveTo>
                    <a:pt x="948" y="1"/>
                  </a:moveTo>
                  <a:cubicBezTo>
                    <a:pt x="332" y="1"/>
                    <a:pt x="1" y="266"/>
                    <a:pt x="1" y="266"/>
                  </a:cubicBezTo>
                  <a:cubicBezTo>
                    <a:pt x="226" y="193"/>
                    <a:pt x="434" y="147"/>
                    <a:pt x="642" y="147"/>
                  </a:cubicBezTo>
                  <a:cubicBezTo>
                    <a:pt x="950" y="147"/>
                    <a:pt x="1255" y="248"/>
                    <a:pt x="1607" y="512"/>
                  </a:cubicBezTo>
                  <a:cubicBezTo>
                    <a:pt x="2214" y="955"/>
                    <a:pt x="1837" y="1709"/>
                    <a:pt x="1738" y="2200"/>
                  </a:cubicBezTo>
                  <a:cubicBezTo>
                    <a:pt x="1640" y="2709"/>
                    <a:pt x="2361" y="2922"/>
                    <a:pt x="2722" y="3086"/>
                  </a:cubicBezTo>
                  <a:cubicBezTo>
                    <a:pt x="3082" y="3249"/>
                    <a:pt x="2902" y="3692"/>
                    <a:pt x="2902" y="3692"/>
                  </a:cubicBezTo>
                  <a:cubicBezTo>
                    <a:pt x="4230" y="2872"/>
                    <a:pt x="3377" y="1938"/>
                    <a:pt x="3148" y="1659"/>
                  </a:cubicBezTo>
                  <a:cubicBezTo>
                    <a:pt x="2957" y="1442"/>
                    <a:pt x="3072" y="1201"/>
                    <a:pt x="3267" y="1201"/>
                  </a:cubicBezTo>
                  <a:cubicBezTo>
                    <a:pt x="3306" y="1201"/>
                    <a:pt x="3349" y="1211"/>
                    <a:pt x="3394" y="1233"/>
                  </a:cubicBezTo>
                  <a:cubicBezTo>
                    <a:pt x="3640" y="1364"/>
                    <a:pt x="3263" y="1873"/>
                    <a:pt x="3935" y="2299"/>
                  </a:cubicBezTo>
                  <a:cubicBezTo>
                    <a:pt x="4108" y="2410"/>
                    <a:pt x="4271" y="2452"/>
                    <a:pt x="4416" y="2452"/>
                  </a:cubicBezTo>
                  <a:cubicBezTo>
                    <a:pt x="4847" y="2452"/>
                    <a:pt x="5131" y="2086"/>
                    <a:pt x="5131" y="2086"/>
                  </a:cubicBezTo>
                  <a:lnTo>
                    <a:pt x="5131" y="2086"/>
                  </a:lnTo>
                  <a:cubicBezTo>
                    <a:pt x="5125" y="2086"/>
                    <a:pt x="5119" y="2086"/>
                    <a:pt x="5114" y="2086"/>
                  </a:cubicBezTo>
                  <a:cubicBezTo>
                    <a:pt x="4744" y="2086"/>
                    <a:pt x="4948" y="1575"/>
                    <a:pt x="4771" y="1414"/>
                  </a:cubicBezTo>
                  <a:cubicBezTo>
                    <a:pt x="4697" y="1351"/>
                    <a:pt x="4603" y="1321"/>
                    <a:pt x="4507" y="1321"/>
                  </a:cubicBezTo>
                  <a:cubicBezTo>
                    <a:pt x="4452" y="1321"/>
                    <a:pt x="4397" y="1330"/>
                    <a:pt x="4344" y="1348"/>
                  </a:cubicBezTo>
                  <a:cubicBezTo>
                    <a:pt x="4296" y="1359"/>
                    <a:pt x="4248" y="1365"/>
                    <a:pt x="4204" y="1365"/>
                  </a:cubicBezTo>
                  <a:cubicBezTo>
                    <a:pt x="4057" y="1365"/>
                    <a:pt x="3957" y="1305"/>
                    <a:pt x="4033" y="1217"/>
                  </a:cubicBezTo>
                  <a:cubicBezTo>
                    <a:pt x="4067" y="1175"/>
                    <a:pt x="4102" y="1159"/>
                    <a:pt x="4149" y="1159"/>
                  </a:cubicBezTo>
                  <a:cubicBezTo>
                    <a:pt x="4284" y="1159"/>
                    <a:pt x="4509" y="1295"/>
                    <a:pt x="5033" y="1332"/>
                  </a:cubicBezTo>
                  <a:cubicBezTo>
                    <a:pt x="5061" y="1333"/>
                    <a:pt x="5088" y="1334"/>
                    <a:pt x="5115" y="1334"/>
                  </a:cubicBezTo>
                  <a:cubicBezTo>
                    <a:pt x="5893" y="1334"/>
                    <a:pt x="6459" y="676"/>
                    <a:pt x="6459" y="676"/>
                  </a:cubicBezTo>
                  <a:lnTo>
                    <a:pt x="6459" y="676"/>
                  </a:lnTo>
                  <a:cubicBezTo>
                    <a:pt x="6000" y="932"/>
                    <a:pt x="5513" y="1030"/>
                    <a:pt x="5023" y="1030"/>
                  </a:cubicBezTo>
                  <a:cubicBezTo>
                    <a:pt x="3852" y="1030"/>
                    <a:pt x="2669" y="468"/>
                    <a:pt x="1837" y="168"/>
                  </a:cubicBezTo>
                  <a:cubicBezTo>
                    <a:pt x="1496" y="45"/>
                    <a:pt x="1198" y="1"/>
                    <a:pt x="94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1" name="Google Shape;3051;p2"/>
            <p:cNvSpPr/>
            <p:nvPr/>
          </p:nvSpPr>
          <p:spPr>
            <a:xfrm>
              <a:off x="2237850" y="4387825"/>
              <a:ext cx="90175" cy="63325"/>
            </a:xfrm>
            <a:custGeom>
              <a:avLst/>
              <a:gdLst/>
              <a:ahLst/>
              <a:cxnLst/>
              <a:rect l="l" t="t" r="r" b="b"/>
              <a:pathLst>
                <a:path w="3607" h="2533" extrusionOk="0">
                  <a:moveTo>
                    <a:pt x="2521" y="0"/>
                  </a:moveTo>
                  <a:cubicBezTo>
                    <a:pt x="1931" y="0"/>
                    <a:pt x="1246" y="123"/>
                    <a:pt x="869" y="615"/>
                  </a:cubicBezTo>
                  <a:cubicBezTo>
                    <a:pt x="1" y="1762"/>
                    <a:pt x="525" y="2533"/>
                    <a:pt x="525" y="2533"/>
                  </a:cubicBezTo>
                  <a:cubicBezTo>
                    <a:pt x="525" y="2533"/>
                    <a:pt x="361" y="2172"/>
                    <a:pt x="1394" y="2156"/>
                  </a:cubicBezTo>
                  <a:cubicBezTo>
                    <a:pt x="2427" y="2156"/>
                    <a:pt x="2295" y="1500"/>
                    <a:pt x="2263" y="1270"/>
                  </a:cubicBezTo>
                  <a:cubicBezTo>
                    <a:pt x="2181" y="1025"/>
                    <a:pt x="2230" y="746"/>
                    <a:pt x="2410" y="549"/>
                  </a:cubicBezTo>
                  <a:cubicBezTo>
                    <a:pt x="2640" y="205"/>
                    <a:pt x="3607" y="123"/>
                    <a:pt x="3607" y="123"/>
                  </a:cubicBezTo>
                  <a:cubicBezTo>
                    <a:pt x="3607" y="123"/>
                    <a:pt x="3111" y="0"/>
                    <a:pt x="25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2" name="Google Shape;3052;p2"/>
            <p:cNvSpPr/>
            <p:nvPr/>
          </p:nvSpPr>
          <p:spPr>
            <a:xfrm>
              <a:off x="2307100" y="4320825"/>
              <a:ext cx="56575" cy="67000"/>
            </a:xfrm>
            <a:custGeom>
              <a:avLst/>
              <a:gdLst/>
              <a:ahLst/>
              <a:cxnLst/>
              <a:rect l="l" t="t" r="r" b="b"/>
              <a:pathLst>
                <a:path w="2263" h="2680" extrusionOk="0">
                  <a:moveTo>
                    <a:pt x="1132" y="0"/>
                  </a:moveTo>
                  <a:cubicBezTo>
                    <a:pt x="1132" y="0"/>
                    <a:pt x="1345" y="541"/>
                    <a:pt x="984" y="738"/>
                  </a:cubicBezTo>
                  <a:cubicBezTo>
                    <a:pt x="624" y="934"/>
                    <a:pt x="1" y="1344"/>
                    <a:pt x="247" y="2016"/>
                  </a:cubicBezTo>
                  <a:cubicBezTo>
                    <a:pt x="489" y="2679"/>
                    <a:pt x="1642" y="2433"/>
                    <a:pt x="2239" y="2599"/>
                  </a:cubicBezTo>
                  <a:lnTo>
                    <a:pt x="2239" y="2599"/>
                  </a:lnTo>
                  <a:cubicBezTo>
                    <a:pt x="2098" y="2538"/>
                    <a:pt x="1385" y="2099"/>
                    <a:pt x="1460" y="1443"/>
                  </a:cubicBezTo>
                  <a:cubicBezTo>
                    <a:pt x="1525" y="705"/>
                    <a:pt x="1427" y="180"/>
                    <a:pt x="1132" y="0"/>
                  </a:cubicBezTo>
                  <a:close/>
                  <a:moveTo>
                    <a:pt x="2239" y="2599"/>
                  </a:moveTo>
                  <a:cubicBezTo>
                    <a:pt x="2250" y="2604"/>
                    <a:pt x="2258" y="2607"/>
                    <a:pt x="2261" y="2607"/>
                  </a:cubicBezTo>
                  <a:cubicBezTo>
                    <a:pt x="2262" y="2607"/>
                    <a:pt x="2263" y="2607"/>
                    <a:pt x="2263" y="2606"/>
                  </a:cubicBezTo>
                  <a:cubicBezTo>
                    <a:pt x="2255" y="2604"/>
                    <a:pt x="2247" y="2602"/>
                    <a:pt x="2239" y="2599"/>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3" name="Google Shape;3053;p2"/>
            <p:cNvSpPr/>
            <p:nvPr/>
          </p:nvSpPr>
          <p:spPr>
            <a:xfrm>
              <a:off x="2367750" y="4350325"/>
              <a:ext cx="79925" cy="107800"/>
            </a:xfrm>
            <a:custGeom>
              <a:avLst/>
              <a:gdLst/>
              <a:ahLst/>
              <a:cxnLst/>
              <a:rect l="l" t="t" r="r" b="b"/>
              <a:pathLst>
                <a:path w="3197" h="4312" extrusionOk="0">
                  <a:moveTo>
                    <a:pt x="378" y="0"/>
                  </a:moveTo>
                  <a:lnTo>
                    <a:pt x="378" y="0"/>
                  </a:lnTo>
                  <a:cubicBezTo>
                    <a:pt x="1" y="1344"/>
                    <a:pt x="542" y="1607"/>
                    <a:pt x="1099" y="2475"/>
                  </a:cubicBezTo>
                  <a:cubicBezTo>
                    <a:pt x="1656" y="3344"/>
                    <a:pt x="1083" y="4311"/>
                    <a:pt x="1083" y="4311"/>
                  </a:cubicBezTo>
                  <a:cubicBezTo>
                    <a:pt x="1443" y="4049"/>
                    <a:pt x="1804" y="3361"/>
                    <a:pt x="2492" y="2918"/>
                  </a:cubicBezTo>
                  <a:cubicBezTo>
                    <a:pt x="3197" y="2492"/>
                    <a:pt x="2902" y="1590"/>
                    <a:pt x="2902" y="1590"/>
                  </a:cubicBezTo>
                  <a:lnTo>
                    <a:pt x="2902" y="1590"/>
                  </a:lnTo>
                  <a:cubicBezTo>
                    <a:pt x="2863" y="1695"/>
                    <a:pt x="2760" y="1748"/>
                    <a:pt x="2587" y="1748"/>
                  </a:cubicBezTo>
                  <a:cubicBezTo>
                    <a:pt x="2543" y="1748"/>
                    <a:pt x="2495" y="1744"/>
                    <a:pt x="2443" y="1738"/>
                  </a:cubicBezTo>
                  <a:cubicBezTo>
                    <a:pt x="2414" y="1731"/>
                    <a:pt x="2385" y="1727"/>
                    <a:pt x="2357" y="1727"/>
                  </a:cubicBezTo>
                  <a:cubicBezTo>
                    <a:pt x="2134" y="1727"/>
                    <a:pt x="1960" y="1947"/>
                    <a:pt x="2033" y="2180"/>
                  </a:cubicBezTo>
                  <a:cubicBezTo>
                    <a:pt x="2098" y="2413"/>
                    <a:pt x="1959" y="2513"/>
                    <a:pt x="1817" y="2513"/>
                  </a:cubicBezTo>
                  <a:cubicBezTo>
                    <a:pt x="1779" y="2513"/>
                    <a:pt x="1740" y="2506"/>
                    <a:pt x="1705" y="2492"/>
                  </a:cubicBezTo>
                  <a:cubicBezTo>
                    <a:pt x="1558" y="2426"/>
                    <a:pt x="1558" y="2066"/>
                    <a:pt x="1771" y="1885"/>
                  </a:cubicBezTo>
                  <a:cubicBezTo>
                    <a:pt x="2000" y="1705"/>
                    <a:pt x="2132" y="1312"/>
                    <a:pt x="1951" y="689"/>
                  </a:cubicBezTo>
                  <a:cubicBezTo>
                    <a:pt x="1811" y="203"/>
                    <a:pt x="1330" y="96"/>
                    <a:pt x="1009" y="96"/>
                  </a:cubicBezTo>
                  <a:cubicBezTo>
                    <a:pt x="919" y="96"/>
                    <a:pt x="841" y="104"/>
                    <a:pt x="788" y="115"/>
                  </a:cubicBezTo>
                  <a:cubicBezTo>
                    <a:pt x="757" y="122"/>
                    <a:pt x="726" y="125"/>
                    <a:pt x="695" y="125"/>
                  </a:cubicBezTo>
                  <a:cubicBezTo>
                    <a:pt x="580" y="125"/>
                    <a:pt x="469" y="78"/>
                    <a:pt x="3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4" name="Google Shape;3054;p2"/>
            <p:cNvSpPr/>
            <p:nvPr/>
          </p:nvSpPr>
          <p:spPr>
            <a:xfrm>
              <a:off x="2349725" y="4191650"/>
              <a:ext cx="202875" cy="202550"/>
            </a:xfrm>
            <a:custGeom>
              <a:avLst/>
              <a:gdLst/>
              <a:ahLst/>
              <a:cxnLst/>
              <a:rect l="l" t="t" r="r" b="b"/>
              <a:pathLst>
                <a:path w="8115" h="8102" extrusionOk="0">
                  <a:moveTo>
                    <a:pt x="5733" y="0"/>
                  </a:moveTo>
                  <a:cubicBezTo>
                    <a:pt x="5224" y="0"/>
                    <a:pt x="4728" y="178"/>
                    <a:pt x="4426" y="561"/>
                  </a:cubicBezTo>
                  <a:cubicBezTo>
                    <a:pt x="4131" y="1004"/>
                    <a:pt x="4082" y="1561"/>
                    <a:pt x="4311" y="2036"/>
                  </a:cubicBezTo>
                  <a:cubicBezTo>
                    <a:pt x="4520" y="2446"/>
                    <a:pt x="4859" y="2592"/>
                    <a:pt x="5190" y="2592"/>
                  </a:cubicBezTo>
                  <a:cubicBezTo>
                    <a:pt x="5536" y="2592"/>
                    <a:pt x="5873" y="2433"/>
                    <a:pt x="6049" y="2250"/>
                  </a:cubicBezTo>
                  <a:cubicBezTo>
                    <a:pt x="6229" y="2036"/>
                    <a:pt x="6295" y="1758"/>
                    <a:pt x="6246" y="1496"/>
                  </a:cubicBezTo>
                  <a:cubicBezTo>
                    <a:pt x="6188" y="1167"/>
                    <a:pt x="5959" y="1027"/>
                    <a:pt x="5751" y="1027"/>
                  </a:cubicBezTo>
                  <a:cubicBezTo>
                    <a:pt x="5606" y="1027"/>
                    <a:pt x="5470" y="1096"/>
                    <a:pt x="5410" y="1217"/>
                  </a:cubicBezTo>
                  <a:cubicBezTo>
                    <a:pt x="5279" y="1496"/>
                    <a:pt x="5344" y="1856"/>
                    <a:pt x="5754" y="1905"/>
                  </a:cubicBezTo>
                  <a:cubicBezTo>
                    <a:pt x="6098" y="1971"/>
                    <a:pt x="5918" y="2397"/>
                    <a:pt x="5475" y="2512"/>
                  </a:cubicBezTo>
                  <a:cubicBezTo>
                    <a:pt x="5395" y="2533"/>
                    <a:pt x="5314" y="2543"/>
                    <a:pt x="5234" y="2543"/>
                  </a:cubicBezTo>
                  <a:cubicBezTo>
                    <a:pt x="4875" y="2543"/>
                    <a:pt x="4541" y="2339"/>
                    <a:pt x="4393" y="2004"/>
                  </a:cubicBezTo>
                  <a:cubicBezTo>
                    <a:pt x="4197" y="1561"/>
                    <a:pt x="4246" y="1037"/>
                    <a:pt x="4525" y="643"/>
                  </a:cubicBezTo>
                  <a:cubicBezTo>
                    <a:pt x="4791" y="311"/>
                    <a:pt x="5240" y="140"/>
                    <a:pt x="5698" y="140"/>
                  </a:cubicBezTo>
                  <a:cubicBezTo>
                    <a:pt x="5804" y="140"/>
                    <a:pt x="5911" y="149"/>
                    <a:pt x="6016" y="168"/>
                  </a:cubicBezTo>
                  <a:cubicBezTo>
                    <a:pt x="7229" y="299"/>
                    <a:pt x="7918" y="1987"/>
                    <a:pt x="7196" y="3151"/>
                  </a:cubicBezTo>
                  <a:cubicBezTo>
                    <a:pt x="6967" y="3512"/>
                    <a:pt x="6623" y="3807"/>
                    <a:pt x="6229" y="4003"/>
                  </a:cubicBezTo>
                  <a:cubicBezTo>
                    <a:pt x="5842" y="4169"/>
                    <a:pt x="5392" y="4252"/>
                    <a:pt x="4869" y="4252"/>
                  </a:cubicBezTo>
                  <a:cubicBezTo>
                    <a:pt x="4462" y="4252"/>
                    <a:pt x="4010" y="4202"/>
                    <a:pt x="3508" y="4102"/>
                  </a:cubicBezTo>
                  <a:cubicBezTo>
                    <a:pt x="3202" y="4041"/>
                    <a:pt x="2903" y="4010"/>
                    <a:pt x="2616" y="4010"/>
                  </a:cubicBezTo>
                  <a:cubicBezTo>
                    <a:pt x="1289" y="4010"/>
                    <a:pt x="239" y="4666"/>
                    <a:pt x="132" y="5987"/>
                  </a:cubicBezTo>
                  <a:cubicBezTo>
                    <a:pt x="1" y="7577"/>
                    <a:pt x="1050" y="8101"/>
                    <a:pt x="1050" y="8101"/>
                  </a:cubicBezTo>
                  <a:lnTo>
                    <a:pt x="1017" y="8068"/>
                  </a:lnTo>
                  <a:cubicBezTo>
                    <a:pt x="443" y="7413"/>
                    <a:pt x="607" y="6216"/>
                    <a:pt x="607" y="6216"/>
                  </a:cubicBezTo>
                  <a:cubicBezTo>
                    <a:pt x="689" y="5708"/>
                    <a:pt x="951" y="5249"/>
                    <a:pt x="1361" y="4905"/>
                  </a:cubicBezTo>
                  <a:cubicBezTo>
                    <a:pt x="1932" y="4464"/>
                    <a:pt x="2668" y="4378"/>
                    <a:pt x="3154" y="4378"/>
                  </a:cubicBezTo>
                  <a:cubicBezTo>
                    <a:pt x="3464" y="4378"/>
                    <a:pt x="3672" y="4413"/>
                    <a:pt x="3672" y="4413"/>
                  </a:cubicBezTo>
                  <a:cubicBezTo>
                    <a:pt x="3918" y="4446"/>
                    <a:pt x="4164" y="4462"/>
                    <a:pt x="4377" y="4462"/>
                  </a:cubicBezTo>
                  <a:cubicBezTo>
                    <a:pt x="4482" y="4469"/>
                    <a:pt x="4589" y="4473"/>
                    <a:pt x="4698" y="4473"/>
                  </a:cubicBezTo>
                  <a:cubicBezTo>
                    <a:pt x="5660" y="4473"/>
                    <a:pt x="6740" y="4190"/>
                    <a:pt x="7344" y="3233"/>
                  </a:cubicBezTo>
                  <a:cubicBezTo>
                    <a:pt x="8114" y="1987"/>
                    <a:pt x="7360" y="168"/>
                    <a:pt x="6033" y="20"/>
                  </a:cubicBezTo>
                  <a:cubicBezTo>
                    <a:pt x="5933" y="7"/>
                    <a:pt x="5833" y="0"/>
                    <a:pt x="57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5" name="Google Shape;3055;p2"/>
            <p:cNvSpPr/>
            <p:nvPr/>
          </p:nvSpPr>
          <p:spPr>
            <a:xfrm>
              <a:off x="2403825" y="4307825"/>
              <a:ext cx="116400" cy="59325"/>
            </a:xfrm>
            <a:custGeom>
              <a:avLst/>
              <a:gdLst/>
              <a:ahLst/>
              <a:cxnLst/>
              <a:rect l="l" t="t" r="r" b="b"/>
              <a:pathLst>
                <a:path w="4656" h="2373" extrusionOk="0">
                  <a:moveTo>
                    <a:pt x="1085" y="0"/>
                  </a:moveTo>
                  <a:cubicBezTo>
                    <a:pt x="394" y="0"/>
                    <a:pt x="0" y="225"/>
                    <a:pt x="0" y="225"/>
                  </a:cubicBezTo>
                  <a:cubicBezTo>
                    <a:pt x="81" y="210"/>
                    <a:pt x="160" y="202"/>
                    <a:pt x="234" y="202"/>
                  </a:cubicBezTo>
                  <a:cubicBezTo>
                    <a:pt x="715" y="202"/>
                    <a:pt x="1034" y="513"/>
                    <a:pt x="934" y="996"/>
                  </a:cubicBezTo>
                  <a:cubicBezTo>
                    <a:pt x="803" y="1405"/>
                    <a:pt x="951" y="1864"/>
                    <a:pt x="1311" y="2127"/>
                  </a:cubicBezTo>
                  <a:cubicBezTo>
                    <a:pt x="1588" y="2360"/>
                    <a:pt x="2357" y="2373"/>
                    <a:pt x="2525" y="2373"/>
                  </a:cubicBezTo>
                  <a:cubicBezTo>
                    <a:pt x="2546" y="2373"/>
                    <a:pt x="2557" y="2372"/>
                    <a:pt x="2557" y="2372"/>
                  </a:cubicBezTo>
                  <a:cubicBezTo>
                    <a:pt x="2295" y="2241"/>
                    <a:pt x="2524" y="1881"/>
                    <a:pt x="2688" y="1438"/>
                  </a:cubicBezTo>
                  <a:cubicBezTo>
                    <a:pt x="2844" y="1033"/>
                    <a:pt x="2422" y="880"/>
                    <a:pt x="2225" y="880"/>
                  </a:cubicBezTo>
                  <a:cubicBezTo>
                    <a:pt x="2215" y="880"/>
                    <a:pt x="2205" y="880"/>
                    <a:pt x="2197" y="881"/>
                  </a:cubicBezTo>
                  <a:cubicBezTo>
                    <a:pt x="2102" y="890"/>
                    <a:pt x="2025" y="910"/>
                    <a:pt x="1950" y="910"/>
                  </a:cubicBezTo>
                  <a:cubicBezTo>
                    <a:pt x="1896" y="910"/>
                    <a:pt x="1843" y="899"/>
                    <a:pt x="1787" y="864"/>
                  </a:cubicBezTo>
                  <a:cubicBezTo>
                    <a:pt x="1693" y="784"/>
                    <a:pt x="1730" y="584"/>
                    <a:pt x="2005" y="584"/>
                  </a:cubicBezTo>
                  <a:cubicBezTo>
                    <a:pt x="2067" y="584"/>
                    <a:pt x="2142" y="594"/>
                    <a:pt x="2229" y="619"/>
                  </a:cubicBezTo>
                  <a:cubicBezTo>
                    <a:pt x="2721" y="766"/>
                    <a:pt x="2574" y="1241"/>
                    <a:pt x="3295" y="1389"/>
                  </a:cubicBezTo>
                  <a:cubicBezTo>
                    <a:pt x="3346" y="1398"/>
                    <a:pt x="3395" y="1402"/>
                    <a:pt x="3441" y="1402"/>
                  </a:cubicBezTo>
                  <a:cubicBezTo>
                    <a:pt x="4055" y="1402"/>
                    <a:pt x="4202" y="643"/>
                    <a:pt x="4278" y="537"/>
                  </a:cubicBezTo>
                  <a:cubicBezTo>
                    <a:pt x="4393" y="389"/>
                    <a:pt x="4524" y="274"/>
                    <a:pt x="4655" y="160"/>
                  </a:cubicBezTo>
                  <a:lnTo>
                    <a:pt x="4655" y="160"/>
                  </a:lnTo>
                  <a:cubicBezTo>
                    <a:pt x="4446" y="274"/>
                    <a:pt x="4076" y="394"/>
                    <a:pt x="3542" y="394"/>
                  </a:cubicBezTo>
                  <a:cubicBezTo>
                    <a:pt x="3157" y="394"/>
                    <a:pt x="2687" y="331"/>
                    <a:pt x="2131" y="160"/>
                  </a:cubicBezTo>
                  <a:cubicBezTo>
                    <a:pt x="1733" y="42"/>
                    <a:pt x="1382" y="0"/>
                    <a:pt x="108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6" name="Google Shape;3056;p2"/>
            <p:cNvSpPr/>
            <p:nvPr/>
          </p:nvSpPr>
          <p:spPr>
            <a:xfrm>
              <a:off x="2409975" y="4198700"/>
              <a:ext cx="80750" cy="83700"/>
            </a:xfrm>
            <a:custGeom>
              <a:avLst/>
              <a:gdLst/>
              <a:ahLst/>
              <a:cxnLst/>
              <a:rect l="l" t="t" r="r" b="b"/>
              <a:pathLst>
                <a:path w="3230" h="3348" extrusionOk="0">
                  <a:moveTo>
                    <a:pt x="1967" y="1"/>
                  </a:moveTo>
                  <a:cubicBezTo>
                    <a:pt x="1524" y="279"/>
                    <a:pt x="1459" y="722"/>
                    <a:pt x="721" y="1345"/>
                  </a:cubicBezTo>
                  <a:cubicBezTo>
                    <a:pt x="0" y="1968"/>
                    <a:pt x="213" y="2426"/>
                    <a:pt x="377" y="2689"/>
                  </a:cubicBezTo>
                  <a:cubicBezTo>
                    <a:pt x="475" y="2803"/>
                    <a:pt x="443" y="3000"/>
                    <a:pt x="311" y="3099"/>
                  </a:cubicBezTo>
                  <a:cubicBezTo>
                    <a:pt x="1410" y="2984"/>
                    <a:pt x="1246" y="2345"/>
                    <a:pt x="1180" y="2148"/>
                  </a:cubicBezTo>
                  <a:cubicBezTo>
                    <a:pt x="1131" y="1951"/>
                    <a:pt x="1147" y="1836"/>
                    <a:pt x="1262" y="1836"/>
                  </a:cubicBezTo>
                  <a:cubicBezTo>
                    <a:pt x="1377" y="1836"/>
                    <a:pt x="1361" y="2066"/>
                    <a:pt x="1344" y="2345"/>
                  </a:cubicBezTo>
                  <a:cubicBezTo>
                    <a:pt x="1344" y="2640"/>
                    <a:pt x="1279" y="3279"/>
                    <a:pt x="2131" y="3344"/>
                  </a:cubicBezTo>
                  <a:cubicBezTo>
                    <a:pt x="2162" y="3347"/>
                    <a:pt x="2193" y="3348"/>
                    <a:pt x="2223" y="3348"/>
                  </a:cubicBezTo>
                  <a:cubicBezTo>
                    <a:pt x="3001" y="3348"/>
                    <a:pt x="3229" y="2558"/>
                    <a:pt x="3229" y="2558"/>
                  </a:cubicBezTo>
                  <a:lnTo>
                    <a:pt x="3229" y="2558"/>
                  </a:lnTo>
                  <a:cubicBezTo>
                    <a:pt x="3108" y="2591"/>
                    <a:pt x="2961" y="2615"/>
                    <a:pt x="2806" y="2615"/>
                  </a:cubicBezTo>
                  <a:cubicBezTo>
                    <a:pt x="2353" y="2615"/>
                    <a:pt x="1822" y="2413"/>
                    <a:pt x="1590" y="1656"/>
                  </a:cubicBezTo>
                  <a:cubicBezTo>
                    <a:pt x="1393" y="1082"/>
                    <a:pt x="1541" y="427"/>
                    <a:pt x="196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7" name="Google Shape;3057;p2"/>
            <p:cNvSpPr/>
            <p:nvPr/>
          </p:nvSpPr>
          <p:spPr>
            <a:xfrm>
              <a:off x="2584525" y="4092575"/>
              <a:ext cx="115600" cy="137300"/>
            </a:xfrm>
            <a:custGeom>
              <a:avLst/>
              <a:gdLst/>
              <a:ahLst/>
              <a:cxnLst/>
              <a:rect l="l" t="t" r="r" b="b"/>
              <a:pathLst>
                <a:path w="4624" h="5492" extrusionOk="0">
                  <a:moveTo>
                    <a:pt x="4328" y="0"/>
                  </a:moveTo>
                  <a:cubicBezTo>
                    <a:pt x="4443" y="459"/>
                    <a:pt x="4312" y="935"/>
                    <a:pt x="4000" y="1295"/>
                  </a:cubicBezTo>
                  <a:cubicBezTo>
                    <a:pt x="3951" y="1377"/>
                    <a:pt x="3869" y="1443"/>
                    <a:pt x="3804" y="1508"/>
                  </a:cubicBezTo>
                  <a:cubicBezTo>
                    <a:pt x="3017" y="2082"/>
                    <a:pt x="1902" y="1787"/>
                    <a:pt x="1001" y="2426"/>
                  </a:cubicBezTo>
                  <a:cubicBezTo>
                    <a:pt x="99" y="3049"/>
                    <a:pt x="197" y="3967"/>
                    <a:pt x="181" y="4475"/>
                  </a:cubicBezTo>
                  <a:cubicBezTo>
                    <a:pt x="197" y="4819"/>
                    <a:pt x="132" y="5163"/>
                    <a:pt x="1" y="5491"/>
                  </a:cubicBezTo>
                  <a:cubicBezTo>
                    <a:pt x="296" y="5295"/>
                    <a:pt x="476" y="4934"/>
                    <a:pt x="443" y="4573"/>
                  </a:cubicBezTo>
                  <a:cubicBezTo>
                    <a:pt x="428" y="3930"/>
                    <a:pt x="498" y="3202"/>
                    <a:pt x="695" y="3202"/>
                  </a:cubicBezTo>
                  <a:cubicBezTo>
                    <a:pt x="709" y="3202"/>
                    <a:pt x="723" y="3205"/>
                    <a:pt x="738" y="3213"/>
                  </a:cubicBezTo>
                  <a:cubicBezTo>
                    <a:pt x="968" y="3328"/>
                    <a:pt x="788" y="3574"/>
                    <a:pt x="706" y="3721"/>
                  </a:cubicBezTo>
                  <a:cubicBezTo>
                    <a:pt x="607" y="3885"/>
                    <a:pt x="443" y="4541"/>
                    <a:pt x="1165" y="4950"/>
                  </a:cubicBezTo>
                  <a:cubicBezTo>
                    <a:pt x="1165" y="4950"/>
                    <a:pt x="935" y="4426"/>
                    <a:pt x="1328" y="4147"/>
                  </a:cubicBezTo>
                  <a:cubicBezTo>
                    <a:pt x="1738" y="3869"/>
                    <a:pt x="2000" y="3705"/>
                    <a:pt x="1951" y="3131"/>
                  </a:cubicBezTo>
                  <a:cubicBezTo>
                    <a:pt x="1908" y="2608"/>
                    <a:pt x="2251" y="2175"/>
                    <a:pt x="2478" y="2175"/>
                  </a:cubicBezTo>
                  <a:cubicBezTo>
                    <a:pt x="2507" y="2175"/>
                    <a:pt x="2534" y="2182"/>
                    <a:pt x="2558" y="2197"/>
                  </a:cubicBezTo>
                  <a:cubicBezTo>
                    <a:pt x="2787" y="2344"/>
                    <a:pt x="2525" y="2557"/>
                    <a:pt x="2394" y="2606"/>
                  </a:cubicBezTo>
                  <a:cubicBezTo>
                    <a:pt x="2214" y="2721"/>
                    <a:pt x="2181" y="2983"/>
                    <a:pt x="2328" y="3147"/>
                  </a:cubicBezTo>
                  <a:cubicBezTo>
                    <a:pt x="2541" y="3393"/>
                    <a:pt x="2476" y="3705"/>
                    <a:pt x="2197" y="3803"/>
                  </a:cubicBezTo>
                  <a:cubicBezTo>
                    <a:pt x="2197" y="3803"/>
                    <a:pt x="2244" y="3808"/>
                    <a:pt x="2325" y="3808"/>
                  </a:cubicBezTo>
                  <a:cubicBezTo>
                    <a:pt x="2635" y="3808"/>
                    <a:pt x="3440" y="3736"/>
                    <a:pt x="3935" y="3033"/>
                  </a:cubicBezTo>
                  <a:cubicBezTo>
                    <a:pt x="4295" y="2524"/>
                    <a:pt x="4508" y="1918"/>
                    <a:pt x="4574" y="1295"/>
                  </a:cubicBezTo>
                  <a:cubicBezTo>
                    <a:pt x="4623" y="853"/>
                    <a:pt x="4541" y="394"/>
                    <a:pt x="432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8" name="Google Shape;3058;p2"/>
            <p:cNvSpPr/>
            <p:nvPr/>
          </p:nvSpPr>
          <p:spPr>
            <a:xfrm>
              <a:off x="2169825" y="4235550"/>
              <a:ext cx="99600" cy="218525"/>
            </a:xfrm>
            <a:custGeom>
              <a:avLst/>
              <a:gdLst/>
              <a:ahLst/>
              <a:cxnLst/>
              <a:rect l="l" t="t" r="r" b="b"/>
              <a:pathLst>
                <a:path w="3984" h="8741" extrusionOk="0">
                  <a:moveTo>
                    <a:pt x="2065" y="0"/>
                  </a:moveTo>
                  <a:cubicBezTo>
                    <a:pt x="1537" y="0"/>
                    <a:pt x="1034" y="245"/>
                    <a:pt x="706" y="674"/>
                  </a:cubicBezTo>
                  <a:cubicBezTo>
                    <a:pt x="361" y="1182"/>
                    <a:pt x="312" y="1821"/>
                    <a:pt x="574" y="2362"/>
                  </a:cubicBezTo>
                  <a:cubicBezTo>
                    <a:pt x="808" y="2783"/>
                    <a:pt x="1243" y="3021"/>
                    <a:pt x="1699" y="3021"/>
                  </a:cubicBezTo>
                  <a:cubicBezTo>
                    <a:pt x="1882" y="3021"/>
                    <a:pt x="2068" y="2983"/>
                    <a:pt x="2246" y="2903"/>
                  </a:cubicBezTo>
                  <a:cubicBezTo>
                    <a:pt x="2951" y="2723"/>
                    <a:pt x="3082" y="1788"/>
                    <a:pt x="2476" y="1411"/>
                  </a:cubicBezTo>
                  <a:cubicBezTo>
                    <a:pt x="2392" y="1366"/>
                    <a:pt x="2306" y="1346"/>
                    <a:pt x="2223" y="1346"/>
                  </a:cubicBezTo>
                  <a:cubicBezTo>
                    <a:pt x="1886" y="1346"/>
                    <a:pt x="1603" y="1682"/>
                    <a:pt x="1722" y="2051"/>
                  </a:cubicBezTo>
                  <a:cubicBezTo>
                    <a:pt x="1858" y="2324"/>
                    <a:pt x="2177" y="2347"/>
                    <a:pt x="2308" y="2347"/>
                  </a:cubicBezTo>
                  <a:cubicBezTo>
                    <a:pt x="2334" y="2347"/>
                    <a:pt x="2353" y="2346"/>
                    <a:pt x="2361" y="2346"/>
                  </a:cubicBezTo>
                  <a:cubicBezTo>
                    <a:pt x="2427" y="2346"/>
                    <a:pt x="2427" y="2379"/>
                    <a:pt x="2427" y="2379"/>
                  </a:cubicBezTo>
                  <a:cubicBezTo>
                    <a:pt x="2485" y="2570"/>
                    <a:pt x="2228" y="2866"/>
                    <a:pt x="1760" y="2866"/>
                  </a:cubicBezTo>
                  <a:cubicBezTo>
                    <a:pt x="1706" y="2866"/>
                    <a:pt x="1650" y="2862"/>
                    <a:pt x="1591" y="2854"/>
                  </a:cubicBezTo>
                  <a:cubicBezTo>
                    <a:pt x="1394" y="2805"/>
                    <a:pt x="1214" y="2723"/>
                    <a:pt x="1083" y="2575"/>
                  </a:cubicBezTo>
                  <a:cubicBezTo>
                    <a:pt x="411" y="1936"/>
                    <a:pt x="738" y="559"/>
                    <a:pt x="1755" y="297"/>
                  </a:cubicBezTo>
                  <a:cubicBezTo>
                    <a:pt x="1894" y="256"/>
                    <a:pt x="2041" y="235"/>
                    <a:pt x="2191" y="235"/>
                  </a:cubicBezTo>
                  <a:cubicBezTo>
                    <a:pt x="2341" y="235"/>
                    <a:pt x="2492" y="256"/>
                    <a:pt x="2640" y="297"/>
                  </a:cubicBezTo>
                  <a:cubicBezTo>
                    <a:pt x="2820" y="346"/>
                    <a:pt x="3000" y="428"/>
                    <a:pt x="3164" y="559"/>
                  </a:cubicBezTo>
                  <a:cubicBezTo>
                    <a:pt x="3508" y="838"/>
                    <a:pt x="3722" y="1264"/>
                    <a:pt x="3754" y="1706"/>
                  </a:cubicBezTo>
                  <a:cubicBezTo>
                    <a:pt x="3820" y="2444"/>
                    <a:pt x="3443" y="3182"/>
                    <a:pt x="2869" y="3706"/>
                  </a:cubicBezTo>
                  <a:cubicBezTo>
                    <a:pt x="2296" y="4247"/>
                    <a:pt x="1542" y="4559"/>
                    <a:pt x="968" y="5083"/>
                  </a:cubicBezTo>
                  <a:cubicBezTo>
                    <a:pt x="411" y="5591"/>
                    <a:pt x="66" y="6296"/>
                    <a:pt x="17" y="7066"/>
                  </a:cubicBezTo>
                  <a:cubicBezTo>
                    <a:pt x="1" y="7755"/>
                    <a:pt x="394" y="8492"/>
                    <a:pt x="1033" y="8673"/>
                  </a:cubicBezTo>
                  <a:cubicBezTo>
                    <a:pt x="1168" y="8719"/>
                    <a:pt x="1306" y="8740"/>
                    <a:pt x="1441" y="8740"/>
                  </a:cubicBezTo>
                  <a:cubicBezTo>
                    <a:pt x="1930" y="8740"/>
                    <a:pt x="2384" y="8457"/>
                    <a:pt x="2525" y="8033"/>
                  </a:cubicBezTo>
                  <a:cubicBezTo>
                    <a:pt x="2705" y="7558"/>
                    <a:pt x="2492" y="7001"/>
                    <a:pt x="2033" y="6788"/>
                  </a:cubicBezTo>
                  <a:cubicBezTo>
                    <a:pt x="1908" y="6729"/>
                    <a:pt x="1776" y="6702"/>
                    <a:pt x="1647" y="6702"/>
                  </a:cubicBezTo>
                  <a:cubicBezTo>
                    <a:pt x="1304" y="6702"/>
                    <a:pt x="980" y="6897"/>
                    <a:pt x="837" y="7230"/>
                  </a:cubicBezTo>
                  <a:cubicBezTo>
                    <a:pt x="720" y="7724"/>
                    <a:pt x="994" y="7991"/>
                    <a:pt x="1308" y="7991"/>
                  </a:cubicBezTo>
                  <a:cubicBezTo>
                    <a:pt x="1391" y="7991"/>
                    <a:pt x="1476" y="7973"/>
                    <a:pt x="1558" y="7935"/>
                  </a:cubicBezTo>
                  <a:cubicBezTo>
                    <a:pt x="1869" y="7771"/>
                    <a:pt x="1919" y="7361"/>
                    <a:pt x="1673" y="7116"/>
                  </a:cubicBezTo>
                  <a:cubicBezTo>
                    <a:pt x="1587" y="7049"/>
                    <a:pt x="1484" y="7015"/>
                    <a:pt x="1381" y="7015"/>
                  </a:cubicBezTo>
                  <a:cubicBezTo>
                    <a:pt x="1307" y="7015"/>
                    <a:pt x="1233" y="7032"/>
                    <a:pt x="1165" y="7066"/>
                  </a:cubicBezTo>
                  <a:cubicBezTo>
                    <a:pt x="1146" y="7078"/>
                    <a:pt x="1133" y="7082"/>
                    <a:pt x="1124" y="7082"/>
                  </a:cubicBezTo>
                  <a:cubicBezTo>
                    <a:pt x="1096" y="7082"/>
                    <a:pt x="1115" y="7034"/>
                    <a:pt x="1115" y="7034"/>
                  </a:cubicBezTo>
                  <a:cubicBezTo>
                    <a:pt x="1226" y="6812"/>
                    <a:pt x="1512" y="6785"/>
                    <a:pt x="1648" y="6785"/>
                  </a:cubicBezTo>
                  <a:cubicBezTo>
                    <a:pt x="1693" y="6785"/>
                    <a:pt x="1722" y="6788"/>
                    <a:pt x="1722" y="6788"/>
                  </a:cubicBezTo>
                  <a:cubicBezTo>
                    <a:pt x="1820" y="6788"/>
                    <a:pt x="1902" y="6804"/>
                    <a:pt x="1984" y="6837"/>
                  </a:cubicBezTo>
                  <a:cubicBezTo>
                    <a:pt x="2443" y="7034"/>
                    <a:pt x="2640" y="7558"/>
                    <a:pt x="2443" y="8001"/>
                  </a:cubicBezTo>
                  <a:cubicBezTo>
                    <a:pt x="2315" y="8384"/>
                    <a:pt x="1898" y="8638"/>
                    <a:pt x="1449" y="8638"/>
                  </a:cubicBezTo>
                  <a:cubicBezTo>
                    <a:pt x="1322" y="8638"/>
                    <a:pt x="1193" y="8618"/>
                    <a:pt x="1066" y="8574"/>
                  </a:cubicBezTo>
                  <a:cubicBezTo>
                    <a:pt x="492" y="8361"/>
                    <a:pt x="148" y="7722"/>
                    <a:pt x="165" y="7050"/>
                  </a:cubicBezTo>
                  <a:cubicBezTo>
                    <a:pt x="214" y="6345"/>
                    <a:pt x="542" y="5690"/>
                    <a:pt x="1083" y="5214"/>
                  </a:cubicBezTo>
                  <a:cubicBezTo>
                    <a:pt x="1623" y="4706"/>
                    <a:pt x="2394" y="4427"/>
                    <a:pt x="2984" y="3837"/>
                  </a:cubicBezTo>
                  <a:cubicBezTo>
                    <a:pt x="3574" y="3280"/>
                    <a:pt x="3984" y="2493"/>
                    <a:pt x="3918" y="1690"/>
                  </a:cubicBezTo>
                  <a:cubicBezTo>
                    <a:pt x="3853" y="920"/>
                    <a:pt x="3295" y="264"/>
                    <a:pt x="2541" y="67"/>
                  </a:cubicBezTo>
                  <a:cubicBezTo>
                    <a:pt x="2383" y="22"/>
                    <a:pt x="2223" y="0"/>
                    <a:pt x="20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9" name="Google Shape;3059;p2"/>
            <p:cNvSpPr/>
            <p:nvPr/>
          </p:nvSpPr>
          <p:spPr>
            <a:xfrm>
              <a:off x="2171475" y="4318350"/>
              <a:ext cx="43050" cy="60275"/>
            </a:xfrm>
            <a:custGeom>
              <a:avLst/>
              <a:gdLst/>
              <a:ahLst/>
              <a:cxnLst/>
              <a:rect l="l" t="t" r="r" b="b"/>
              <a:pathLst>
                <a:path w="1722" h="2411" extrusionOk="0">
                  <a:moveTo>
                    <a:pt x="1508" y="1"/>
                  </a:moveTo>
                  <a:cubicBezTo>
                    <a:pt x="1508" y="1"/>
                    <a:pt x="1377" y="66"/>
                    <a:pt x="1361" y="165"/>
                  </a:cubicBezTo>
                  <a:cubicBezTo>
                    <a:pt x="1346" y="241"/>
                    <a:pt x="1246" y="330"/>
                    <a:pt x="1076" y="330"/>
                  </a:cubicBezTo>
                  <a:cubicBezTo>
                    <a:pt x="1062" y="330"/>
                    <a:pt x="1048" y="330"/>
                    <a:pt x="1033" y="329"/>
                  </a:cubicBezTo>
                  <a:cubicBezTo>
                    <a:pt x="836" y="329"/>
                    <a:pt x="0" y="394"/>
                    <a:pt x="66" y="2410"/>
                  </a:cubicBezTo>
                  <a:cubicBezTo>
                    <a:pt x="66" y="2410"/>
                    <a:pt x="131" y="1673"/>
                    <a:pt x="771" y="1394"/>
                  </a:cubicBezTo>
                  <a:cubicBezTo>
                    <a:pt x="1394" y="1115"/>
                    <a:pt x="1721" y="853"/>
                    <a:pt x="1607" y="476"/>
                  </a:cubicBezTo>
                  <a:cubicBezTo>
                    <a:pt x="1492" y="83"/>
                    <a:pt x="1508" y="1"/>
                    <a:pt x="150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0" name="Google Shape;3060;p2"/>
            <p:cNvSpPr/>
            <p:nvPr/>
          </p:nvSpPr>
          <p:spPr>
            <a:xfrm>
              <a:off x="2189100" y="4140525"/>
              <a:ext cx="159825" cy="250800"/>
            </a:xfrm>
            <a:custGeom>
              <a:avLst/>
              <a:gdLst/>
              <a:ahLst/>
              <a:cxnLst/>
              <a:rect l="l" t="t" r="r" b="b"/>
              <a:pathLst>
                <a:path w="6393" h="10032" extrusionOk="0">
                  <a:moveTo>
                    <a:pt x="5245" y="0"/>
                  </a:moveTo>
                  <a:lnTo>
                    <a:pt x="5245" y="0"/>
                  </a:lnTo>
                  <a:cubicBezTo>
                    <a:pt x="2885" y="656"/>
                    <a:pt x="4164" y="2180"/>
                    <a:pt x="4262" y="4409"/>
                  </a:cubicBezTo>
                  <a:cubicBezTo>
                    <a:pt x="4344" y="6261"/>
                    <a:pt x="3262" y="7966"/>
                    <a:pt x="1557" y="8687"/>
                  </a:cubicBezTo>
                  <a:cubicBezTo>
                    <a:pt x="230" y="9212"/>
                    <a:pt x="0" y="10031"/>
                    <a:pt x="0" y="10031"/>
                  </a:cubicBezTo>
                  <a:cubicBezTo>
                    <a:pt x="310" y="9488"/>
                    <a:pt x="667" y="9314"/>
                    <a:pt x="972" y="9314"/>
                  </a:cubicBezTo>
                  <a:cubicBezTo>
                    <a:pt x="1200" y="9314"/>
                    <a:pt x="1398" y="9411"/>
                    <a:pt x="1525" y="9523"/>
                  </a:cubicBezTo>
                  <a:cubicBezTo>
                    <a:pt x="1627" y="9625"/>
                    <a:pt x="1726" y="9657"/>
                    <a:pt x="1822" y="9657"/>
                  </a:cubicBezTo>
                  <a:cubicBezTo>
                    <a:pt x="1978" y="9657"/>
                    <a:pt x="2122" y="9572"/>
                    <a:pt x="2243" y="9572"/>
                  </a:cubicBezTo>
                  <a:cubicBezTo>
                    <a:pt x="2249" y="9572"/>
                    <a:pt x="2256" y="9572"/>
                    <a:pt x="2262" y="9573"/>
                  </a:cubicBezTo>
                  <a:cubicBezTo>
                    <a:pt x="2459" y="9589"/>
                    <a:pt x="2328" y="9786"/>
                    <a:pt x="2328" y="9786"/>
                  </a:cubicBezTo>
                  <a:cubicBezTo>
                    <a:pt x="2656" y="9638"/>
                    <a:pt x="2770" y="9228"/>
                    <a:pt x="2557" y="8917"/>
                  </a:cubicBezTo>
                  <a:cubicBezTo>
                    <a:pt x="2472" y="8774"/>
                    <a:pt x="2299" y="8681"/>
                    <a:pt x="2126" y="8681"/>
                  </a:cubicBezTo>
                  <a:cubicBezTo>
                    <a:pt x="2100" y="8681"/>
                    <a:pt x="2074" y="8683"/>
                    <a:pt x="2049" y="8687"/>
                  </a:cubicBezTo>
                  <a:lnTo>
                    <a:pt x="2049" y="8687"/>
                  </a:lnTo>
                  <a:cubicBezTo>
                    <a:pt x="2054" y="8687"/>
                    <a:pt x="2274" y="8645"/>
                    <a:pt x="3295" y="7786"/>
                  </a:cubicBezTo>
                  <a:cubicBezTo>
                    <a:pt x="4590" y="6737"/>
                    <a:pt x="4524" y="7097"/>
                    <a:pt x="5458" y="6606"/>
                  </a:cubicBezTo>
                  <a:cubicBezTo>
                    <a:pt x="6393" y="6114"/>
                    <a:pt x="6065" y="5131"/>
                    <a:pt x="6065" y="5130"/>
                  </a:cubicBezTo>
                  <a:lnTo>
                    <a:pt x="6065" y="5130"/>
                  </a:lnTo>
                  <a:cubicBezTo>
                    <a:pt x="6019" y="5252"/>
                    <a:pt x="5960" y="5429"/>
                    <a:pt x="5497" y="5429"/>
                  </a:cubicBezTo>
                  <a:cubicBezTo>
                    <a:pt x="5460" y="5429"/>
                    <a:pt x="5420" y="5428"/>
                    <a:pt x="5376" y="5426"/>
                  </a:cubicBezTo>
                  <a:cubicBezTo>
                    <a:pt x="5351" y="5423"/>
                    <a:pt x="5325" y="5422"/>
                    <a:pt x="5300" y="5422"/>
                  </a:cubicBezTo>
                  <a:cubicBezTo>
                    <a:pt x="4952" y="5422"/>
                    <a:pt x="4628" y="5629"/>
                    <a:pt x="4475" y="5950"/>
                  </a:cubicBezTo>
                  <a:cubicBezTo>
                    <a:pt x="4409" y="6065"/>
                    <a:pt x="4311" y="6163"/>
                    <a:pt x="4213" y="6245"/>
                  </a:cubicBezTo>
                  <a:cubicBezTo>
                    <a:pt x="4541" y="5901"/>
                    <a:pt x="4606" y="5130"/>
                    <a:pt x="4704" y="4491"/>
                  </a:cubicBezTo>
                  <a:cubicBezTo>
                    <a:pt x="4803" y="3852"/>
                    <a:pt x="5098" y="4065"/>
                    <a:pt x="5672" y="3672"/>
                  </a:cubicBezTo>
                  <a:cubicBezTo>
                    <a:pt x="6229" y="3295"/>
                    <a:pt x="5934" y="2787"/>
                    <a:pt x="5868" y="2655"/>
                  </a:cubicBezTo>
                  <a:cubicBezTo>
                    <a:pt x="5835" y="2508"/>
                    <a:pt x="5852" y="2360"/>
                    <a:pt x="5885" y="2213"/>
                  </a:cubicBezTo>
                  <a:lnTo>
                    <a:pt x="5885" y="2213"/>
                  </a:lnTo>
                  <a:cubicBezTo>
                    <a:pt x="5885" y="2213"/>
                    <a:pt x="5852" y="2328"/>
                    <a:pt x="5458" y="2377"/>
                  </a:cubicBezTo>
                  <a:cubicBezTo>
                    <a:pt x="5147" y="2426"/>
                    <a:pt x="4901" y="2655"/>
                    <a:pt x="4852" y="2967"/>
                  </a:cubicBezTo>
                  <a:cubicBezTo>
                    <a:pt x="4852" y="3113"/>
                    <a:pt x="4754" y="3293"/>
                    <a:pt x="4612" y="3293"/>
                  </a:cubicBezTo>
                  <a:cubicBezTo>
                    <a:pt x="4579" y="3293"/>
                    <a:pt x="4544" y="3283"/>
                    <a:pt x="4508" y="3262"/>
                  </a:cubicBezTo>
                  <a:cubicBezTo>
                    <a:pt x="4327" y="3164"/>
                    <a:pt x="4393" y="2868"/>
                    <a:pt x="4393" y="2868"/>
                  </a:cubicBezTo>
                  <a:cubicBezTo>
                    <a:pt x="4606" y="2295"/>
                    <a:pt x="5180" y="2508"/>
                    <a:pt x="5622" y="1819"/>
                  </a:cubicBezTo>
                  <a:cubicBezTo>
                    <a:pt x="6032" y="1213"/>
                    <a:pt x="5475" y="574"/>
                    <a:pt x="5278" y="410"/>
                  </a:cubicBezTo>
                  <a:cubicBezTo>
                    <a:pt x="5163" y="295"/>
                    <a:pt x="5147" y="115"/>
                    <a:pt x="52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1" name="Google Shape;3061;p2"/>
            <p:cNvSpPr/>
            <p:nvPr/>
          </p:nvSpPr>
          <p:spPr>
            <a:xfrm>
              <a:off x="2169825" y="4066350"/>
              <a:ext cx="69700" cy="204100"/>
            </a:xfrm>
            <a:custGeom>
              <a:avLst/>
              <a:gdLst/>
              <a:ahLst/>
              <a:cxnLst/>
              <a:rect l="l" t="t" r="r" b="b"/>
              <a:pathLst>
                <a:path w="2788" h="8164" extrusionOk="0">
                  <a:moveTo>
                    <a:pt x="689" y="0"/>
                  </a:moveTo>
                  <a:cubicBezTo>
                    <a:pt x="689" y="0"/>
                    <a:pt x="66" y="197"/>
                    <a:pt x="197" y="1082"/>
                  </a:cubicBezTo>
                  <a:cubicBezTo>
                    <a:pt x="296" y="1574"/>
                    <a:pt x="558" y="2033"/>
                    <a:pt x="919" y="2377"/>
                  </a:cubicBezTo>
                  <a:cubicBezTo>
                    <a:pt x="1115" y="2574"/>
                    <a:pt x="1312" y="2738"/>
                    <a:pt x="1460" y="2901"/>
                  </a:cubicBezTo>
                  <a:cubicBezTo>
                    <a:pt x="1804" y="3278"/>
                    <a:pt x="2459" y="4131"/>
                    <a:pt x="2132" y="4983"/>
                  </a:cubicBezTo>
                  <a:cubicBezTo>
                    <a:pt x="2033" y="5213"/>
                    <a:pt x="1902" y="5409"/>
                    <a:pt x="1722" y="5573"/>
                  </a:cubicBezTo>
                  <a:cubicBezTo>
                    <a:pt x="1148" y="6081"/>
                    <a:pt x="755" y="6327"/>
                    <a:pt x="443" y="6770"/>
                  </a:cubicBezTo>
                  <a:cubicBezTo>
                    <a:pt x="148" y="7163"/>
                    <a:pt x="1" y="7655"/>
                    <a:pt x="17" y="8163"/>
                  </a:cubicBezTo>
                  <a:cubicBezTo>
                    <a:pt x="17" y="8016"/>
                    <a:pt x="83" y="6950"/>
                    <a:pt x="1214" y="6147"/>
                  </a:cubicBezTo>
                  <a:cubicBezTo>
                    <a:pt x="2509" y="5229"/>
                    <a:pt x="2787" y="4311"/>
                    <a:pt x="2345" y="2918"/>
                  </a:cubicBezTo>
                  <a:cubicBezTo>
                    <a:pt x="2279" y="2721"/>
                    <a:pt x="2197" y="2541"/>
                    <a:pt x="2099" y="2377"/>
                  </a:cubicBezTo>
                  <a:cubicBezTo>
                    <a:pt x="1476" y="1246"/>
                    <a:pt x="394" y="984"/>
                    <a:pt x="6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2" name="Google Shape;3062;p2"/>
            <p:cNvSpPr/>
            <p:nvPr/>
          </p:nvSpPr>
          <p:spPr>
            <a:xfrm>
              <a:off x="1943225" y="4390050"/>
              <a:ext cx="227050" cy="157875"/>
            </a:xfrm>
            <a:custGeom>
              <a:avLst/>
              <a:gdLst/>
              <a:ahLst/>
              <a:cxnLst/>
              <a:rect l="l" t="t" r="r" b="b"/>
              <a:pathLst>
                <a:path w="9082" h="6315" extrusionOk="0">
                  <a:moveTo>
                    <a:pt x="2004" y="1"/>
                  </a:moveTo>
                  <a:cubicBezTo>
                    <a:pt x="1086" y="1"/>
                    <a:pt x="66" y="649"/>
                    <a:pt x="33" y="1853"/>
                  </a:cubicBezTo>
                  <a:cubicBezTo>
                    <a:pt x="0" y="2722"/>
                    <a:pt x="459" y="3525"/>
                    <a:pt x="1246" y="3935"/>
                  </a:cubicBezTo>
                  <a:cubicBezTo>
                    <a:pt x="1740" y="4192"/>
                    <a:pt x="2291" y="4295"/>
                    <a:pt x="2857" y="4295"/>
                  </a:cubicBezTo>
                  <a:cubicBezTo>
                    <a:pt x="3192" y="4295"/>
                    <a:pt x="3533" y="4259"/>
                    <a:pt x="3869" y="4197"/>
                  </a:cubicBezTo>
                  <a:cubicBezTo>
                    <a:pt x="4754" y="3968"/>
                    <a:pt x="5573" y="3624"/>
                    <a:pt x="6393" y="3427"/>
                  </a:cubicBezTo>
                  <a:cubicBezTo>
                    <a:pt x="6594" y="3374"/>
                    <a:pt x="6800" y="3347"/>
                    <a:pt x="7002" y="3347"/>
                  </a:cubicBezTo>
                  <a:cubicBezTo>
                    <a:pt x="7611" y="3347"/>
                    <a:pt x="8192" y="3587"/>
                    <a:pt x="8524" y="4066"/>
                  </a:cubicBezTo>
                  <a:cubicBezTo>
                    <a:pt x="8966" y="4640"/>
                    <a:pt x="8999" y="5574"/>
                    <a:pt x="8458" y="5984"/>
                  </a:cubicBezTo>
                  <a:cubicBezTo>
                    <a:pt x="8248" y="6137"/>
                    <a:pt x="7995" y="6208"/>
                    <a:pt x="7751" y="6208"/>
                  </a:cubicBezTo>
                  <a:cubicBezTo>
                    <a:pt x="7367" y="6208"/>
                    <a:pt x="7002" y="6032"/>
                    <a:pt x="6852" y="5722"/>
                  </a:cubicBezTo>
                  <a:cubicBezTo>
                    <a:pt x="6540" y="5230"/>
                    <a:pt x="6786" y="4574"/>
                    <a:pt x="7245" y="4460"/>
                  </a:cubicBezTo>
                  <a:cubicBezTo>
                    <a:pt x="7343" y="4416"/>
                    <a:pt x="7444" y="4395"/>
                    <a:pt x="7542" y="4395"/>
                  </a:cubicBezTo>
                  <a:cubicBezTo>
                    <a:pt x="7775" y="4395"/>
                    <a:pt x="7997" y="4510"/>
                    <a:pt x="8147" y="4706"/>
                  </a:cubicBezTo>
                  <a:cubicBezTo>
                    <a:pt x="8245" y="4886"/>
                    <a:pt x="8245" y="5099"/>
                    <a:pt x="8180" y="5279"/>
                  </a:cubicBezTo>
                  <a:cubicBezTo>
                    <a:pt x="8167" y="5318"/>
                    <a:pt x="8113" y="5397"/>
                    <a:pt x="8067" y="5397"/>
                  </a:cubicBezTo>
                  <a:cubicBezTo>
                    <a:pt x="8054" y="5397"/>
                    <a:pt x="8043" y="5392"/>
                    <a:pt x="8032" y="5378"/>
                  </a:cubicBezTo>
                  <a:cubicBezTo>
                    <a:pt x="7966" y="5328"/>
                    <a:pt x="8032" y="4968"/>
                    <a:pt x="7655" y="4919"/>
                  </a:cubicBezTo>
                  <a:cubicBezTo>
                    <a:pt x="7641" y="4917"/>
                    <a:pt x="7627" y="4916"/>
                    <a:pt x="7614" y="4916"/>
                  </a:cubicBezTo>
                  <a:cubicBezTo>
                    <a:pt x="7285" y="4916"/>
                    <a:pt x="7177" y="5482"/>
                    <a:pt x="7508" y="5623"/>
                  </a:cubicBezTo>
                  <a:cubicBezTo>
                    <a:pt x="7581" y="5656"/>
                    <a:pt x="7657" y="5671"/>
                    <a:pt x="7731" y="5671"/>
                  </a:cubicBezTo>
                  <a:cubicBezTo>
                    <a:pt x="7957" y="5671"/>
                    <a:pt x="8167" y="5530"/>
                    <a:pt x="8229" y="5296"/>
                  </a:cubicBezTo>
                  <a:lnTo>
                    <a:pt x="8229" y="5279"/>
                  </a:lnTo>
                  <a:cubicBezTo>
                    <a:pt x="8245" y="5263"/>
                    <a:pt x="8245" y="5246"/>
                    <a:pt x="8245" y="5230"/>
                  </a:cubicBezTo>
                  <a:lnTo>
                    <a:pt x="8245" y="5214"/>
                  </a:lnTo>
                  <a:cubicBezTo>
                    <a:pt x="8278" y="5099"/>
                    <a:pt x="8262" y="4968"/>
                    <a:pt x="8229" y="4837"/>
                  </a:cubicBezTo>
                  <a:cubicBezTo>
                    <a:pt x="8115" y="4534"/>
                    <a:pt x="7818" y="4338"/>
                    <a:pt x="7500" y="4338"/>
                  </a:cubicBezTo>
                  <a:cubicBezTo>
                    <a:pt x="7405" y="4338"/>
                    <a:pt x="7307" y="4356"/>
                    <a:pt x="7212" y="4394"/>
                  </a:cubicBezTo>
                  <a:cubicBezTo>
                    <a:pt x="6721" y="4525"/>
                    <a:pt x="6426" y="5214"/>
                    <a:pt x="6770" y="5771"/>
                  </a:cubicBezTo>
                  <a:cubicBezTo>
                    <a:pt x="6941" y="6114"/>
                    <a:pt x="7349" y="6314"/>
                    <a:pt x="7771" y="6314"/>
                  </a:cubicBezTo>
                  <a:cubicBezTo>
                    <a:pt x="8034" y="6314"/>
                    <a:pt x="8303" y="6236"/>
                    <a:pt x="8524" y="6066"/>
                  </a:cubicBezTo>
                  <a:cubicBezTo>
                    <a:pt x="8966" y="5738"/>
                    <a:pt x="9081" y="5132"/>
                    <a:pt x="8934" y="4574"/>
                  </a:cubicBezTo>
                  <a:cubicBezTo>
                    <a:pt x="8835" y="4050"/>
                    <a:pt x="8475" y="3165"/>
                    <a:pt x="7212" y="2886"/>
                  </a:cubicBezTo>
                  <a:cubicBezTo>
                    <a:pt x="7067" y="2854"/>
                    <a:pt x="6919" y="2839"/>
                    <a:pt x="6768" y="2839"/>
                  </a:cubicBezTo>
                  <a:cubicBezTo>
                    <a:pt x="5438" y="2839"/>
                    <a:pt x="3898" y="3977"/>
                    <a:pt x="2323" y="3977"/>
                  </a:cubicBezTo>
                  <a:cubicBezTo>
                    <a:pt x="2101" y="3977"/>
                    <a:pt x="1879" y="3954"/>
                    <a:pt x="1656" y="3902"/>
                  </a:cubicBezTo>
                  <a:cubicBezTo>
                    <a:pt x="1557" y="3870"/>
                    <a:pt x="1459" y="3853"/>
                    <a:pt x="1377" y="3820"/>
                  </a:cubicBezTo>
                  <a:cubicBezTo>
                    <a:pt x="1361" y="3804"/>
                    <a:pt x="1344" y="3804"/>
                    <a:pt x="1312" y="3788"/>
                  </a:cubicBezTo>
                  <a:cubicBezTo>
                    <a:pt x="607" y="3411"/>
                    <a:pt x="164" y="2657"/>
                    <a:pt x="181" y="1853"/>
                  </a:cubicBezTo>
                  <a:cubicBezTo>
                    <a:pt x="203" y="736"/>
                    <a:pt x="1174" y="104"/>
                    <a:pt x="2045" y="104"/>
                  </a:cubicBezTo>
                  <a:cubicBezTo>
                    <a:pt x="2464" y="104"/>
                    <a:pt x="2859" y="250"/>
                    <a:pt x="3115" y="559"/>
                  </a:cubicBezTo>
                  <a:cubicBezTo>
                    <a:pt x="3574" y="1018"/>
                    <a:pt x="3541" y="1772"/>
                    <a:pt x="3033" y="2181"/>
                  </a:cubicBezTo>
                  <a:cubicBezTo>
                    <a:pt x="2951" y="2230"/>
                    <a:pt x="2869" y="2280"/>
                    <a:pt x="2770" y="2296"/>
                  </a:cubicBezTo>
                  <a:cubicBezTo>
                    <a:pt x="2706" y="2313"/>
                    <a:pt x="2640" y="2321"/>
                    <a:pt x="2575" y="2321"/>
                  </a:cubicBezTo>
                  <a:cubicBezTo>
                    <a:pt x="2391" y="2321"/>
                    <a:pt x="2211" y="2257"/>
                    <a:pt x="2066" y="2149"/>
                  </a:cubicBezTo>
                  <a:cubicBezTo>
                    <a:pt x="1951" y="2067"/>
                    <a:pt x="1885" y="1919"/>
                    <a:pt x="1934" y="1772"/>
                  </a:cubicBezTo>
                  <a:lnTo>
                    <a:pt x="1934" y="1772"/>
                  </a:lnTo>
                  <a:cubicBezTo>
                    <a:pt x="2010" y="1847"/>
                    <a:pt x="2114" y="1887"/>
                    <a:pt x="2218" y="1887"/>
                  </a:cubicBezTo>
                  <a:cubicBezTo>
                    <a:pt x="2272" y="1887"/>
                    <a:pt x="2326" y="1876"/>
                    <a:pt x="2377" y="1853"/>
                  </a:cubicBezTo>
                  <a:cubicBezTo>
                    <a:pt x="2607" y="1722"/>
                    <a:pt x="2541" y="1313"/>
                    <a:pt x="2213" y="1214"/>
                  </a:cubicBezTo>
                  <a:cubicBezTo>
                    <a:pt x="2187" y="1207"/>
                    <a:pt x="2160" y="1204"/>
                    <a:pt x="2134" y="1204"/>
                  </a:cubicBezTo>
                  <a:cubicBezTo>
                    <a:pt x="1804" y="1204"/>
                    <a:pt x="1523" y="1755"/>
                    <a:pt x="1918" y="2165"/>
                  </a:cubicBezTo>
                  <a:cubicBezTo>
                    <a:pt x="2064" y="2310"/>
                    <a:pt x="2272" y="2393"/>
                    <a:pt x="2483" y="2393"/>
                  </a:cubicBezTo>
                  <a:cubicBezTo>
                    <a:pt x="2558" y="2393"/>
                    <a:pt x="2632" y="2383"/>
                    <a:pt x="2705" y="2362"/>
                  </a:cubicBezTo>
                  <a:cubicBezTo>
                    <a:pt x="2738" y="2362"/>
                    <a:pt x="2770" y="2362"/>
                    <a:pt x="2787" y="2345"/>
                  </a:cubicBezTo>
                  <a:lnTo>
                    <a:pt x="2869" y="2329"/>
                  </a:lnTo>
                  <a:lnTo>
                    <a:pt x="2902" y="2312"/>
                  </a:lnTo>
                  <a:cubicBezTo>
                    <a:pt x="3049" y="2247"/>
                    <a:pt x="3180" y="2132"/>
                    <a:pt x="3262" y="2001"/>
                  </a:cubicBezTo>
                  <a:cubicBezTo>
                    <a:pt x="3590" y="1542"/>
                    <a:pt x="3541" y="903"/>
                    <a:pt x="3164" y="493"/>
                  </a:cubicBezTo>
                  <a:cubicBezTo>
                    <a:pt x="2892" y="161"/>
                    <a:pt x="2460" y="1"/>
                    <a:pt x="200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3" name="Google Shape;3063;p2"/>
            <p:cNvSpPr/>
            <p:nvPr/>
          </p:nvSpPr>
          <p:spPr>
            <a:xfrm>
              <a:off x="1981750" y="4479725"/>
              <a:ext cx="161475" cy="92725"/>
            </a:xfrm>
            <a:custGeom>
              <a:avLst/>
              <a:gdLst/>
              <a:ahLst/>
              <a:cxnLst/>
              <a:rect l="l" t="t" r="r" b="b"/>
              <a:pathLst>
                <a:path w="6459" h="3709" extrusionOk="0">
                  <a:moveTo>
                    <a:pt x="5518" y="1"/>
                  </a:moveTo>
                  <a:cubicBezTo>
                    <a:pt x="5267" y="1"/>
                    <a:pt x="4968" y="45"/>
                    <a:pt x="4622" y="168"/>
                  </a:cubicBezTo>
                  <a:cubicBezTo>
                    <a:pt x="3778" y="468"/>
                    <a:pt x="2592" y="1030"/>
                    <a:pt x="1425" y="1030"/>
                  </a:cubicBezTo>
                  <a:cubicBezTo>
                    <a:pt x="938" y="1030"/>
                    <a:pt x="454" y="932"/>
                    <a:pt x="0" y="676"/>
                  </a:cubicBezTo>
                  <a:lnTo>
                    <a:pt x="0" y="676"/>
                  </a:lnTo>
                  <a:cubicBezTo>
                    <a:pt x="0" y="676"/>
                    <a:pt x="566" y="1334"/>
                    <a:pt x="1344" y="1334"/>
                  </a:cubicBezTo>
                  <a:cubicBezTo>
                    <a:pt x="1371" y="1334"/>
                    <a:pt x="1399" y="1333"/>
                    <a:pt x="1426" y="1332"/>
                  </a:cubicBezTo>
                  <a:cubicBezTo>
                    <a:pt x="1950" y="1295"/>
                    <a:pt x="2175" y="1159"/>
                    <a:pt x="2310" y="1159"/>
                  </a:cubicBezTo>
                  <a:cubicBezTo>
                    <a:pt x="2357" y="1159"/>
                    <a:pt x="2392" y="1175"/>
                    <a:pt x="2426" y="1217"/>
                  </a:cubicBezTo>
                  <a:cubicBezTo>
                    <a:pt x="2487" y="1315"/>
                    <a:pt x="2394" y="1367"/>
                    <a:pt x="2254" y="1367"/>
                  </a:cubicBezTo>
                  <a:cubicBezTo>
                    <a:pt x="2206" y="1367"/>
                    <a:pt x="2153" y="1361"/>
                    <a:pt x="2098" y="1348"/>
                  </a:cubicBezTo>
                  <a:cubicBezTo>
                    <a:pt x="2051" y="1332"/>
                    <a:pt x="2002" y="1325"/>
                    <a:pt x="1953" y="1325"/>
                  </a:cubicBezTo>
                  <a:cubicBezTo>
                    <a:pt x="1851" y="1325"/>
                    <a:pt x="1750" y="1358"/>
                    <a:pt x="1672" y="1414"/>
                  </a:cubicBezTo>
                  <a:cubicBezTo>
                    <a:pt x="1494" y="1575"/>
                    <a:pt x="1714" y="2102"/>
                    <a:pt x="1345" y="2102"/>
                  </a:cubicBezTo>
                  <a:cubicBezTo>
                    <a:pt x="1339" y="2102"/>
                    <a:pt x="1334" y="2102"/>
                    <a:pt x="1328" y="2102"/>
                  </a:cubicBezTo>
                  <a:lnTo>
                    <a:pt x="1328" y="2102"/>
                  </a:lnTo>
                  <a:cubicBezTo>
                    <a:pt x="1328" y="2102"/>
                    <a:pt x="1614" y="2462"/>
                    <a:pt x="2040" y="2462"/>
                  </a:cubicBezTo>
                  <a:cubicBezTo>
                    <a:pt x="2182" y="2462"/>
                    <a:pt x="2340" y="2422"/>
                    <a:pt x="2508" y="2315"/>
                  </a:cubicBezTo>
                  <a:cubicBezTo>
                    <a:pt x="3180" y="1873"/>
                    <a:pt x="2819" y="1381"/>
                    <a:pt x="3065" y="1250"/>
                  </a:cubicBezTo>
                  <a:cubicBezTo>
                    <a:pt x="3108" y="1227"/>
                    <a:pt x="3151" y="1216"/>
                    <a:pt x="3189" y="1216"/>
                  </a:cubicBezTo>
                  <a:cubicBezTo>
                    <a:pt x="3373" y="1216"/>
                    <a:pt x="3487" y="1446"/>
                    <a:pt x="3311" y="1676"/>
                  </a:cubicBezTo>
                  <a:cubicBezTo>
                    <a:pt x="3082" y="1938"/>
                    <a:pt x="2213" y="2889"/>
                    <a:pt x="3557" y="3708"/>
                  </a:cubicBezTo>
                  <a:cubicBezTo>
                    <a:pt x="3557" y="3708"/>
                    <a:pt x="3377" y="3249"/>
                    <a:pt x="3737" y="3086"/>
                  </a:cubicBezTo>
                  <a:cubicBezTo>
                    <a:pt x="4098" y="2922"/>
                    <a:pt x="4819" y="2709"/>
                    <a:pt x="4721" y="2200"/>
                  </a:cubicBezTo>
                  <a:cubicBezTo>
                    <a:pt x="4622" y="1709"/>
                    <a:pt x="4245" y="955"/>
                    <a:pt x="4852" y="512"/>
                  </a:cubicBezTo>
                  <a:cubicBezTo>
                    <a:pt x="5204" y="248"/>
                    <a:pt x="5509" y="147"/>
                    <a:pt x="5817" y="147"/>
                  </a:cubicBezTo>
                  <a:cubicBezTo>
                    <a:pt x="6025" y="147"/>
                    <a:pt x="6233" y="193"/>
                    <a:pt x="6458" y="266"/>
                  </a:cubicBezTo>
                  <a:cubicBezTo>
                    <a:pt x="6458" y="266"/>
                    <a:pt x="6135" y="1"/>
                    <a:pt x="551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4" name="Google Shape;3064;p2"/>
            <p:cNvSpPr/>
            <p:nvPr/>
          </p:nvSpPr>
          <p:spPr>
            <a:xfrm>
              <a:off x="2011650" y="4387825"/>
              <a:ext cx="90175" cy="63325"/>
            </a:xfrm>
            <a:custGeom>
              <a:avLst/>
              <a:gdLst/>
              <a:ahLst/>
              <a:cxnLst/>
              <a:rect l="l" t="t" r="r" b="b"/>
              <a:pathLst>
                <a:path w="3607" h="2533" extrusionOk="0">
                  <a:moveTo>
                    <a:pt x="1087" y="0"/>
                  </a:moveTo>
                  <a:cubicBezTo>
                    <a:pt x="497" y="0"/>
                    <a:pt x="1" y="123"/>
                    <a:pt x="1" y="123"/>
                  </a:cubicBezTo>
                  <a:cubicBezTo>
                    <a:pt x="1" y="123"/>
                    <a:pt x="951" y="205"/>
                    <a:pt x="1197" y="549"/>
                  </a:cubicBezTo>
                  <a:cubicBezTo>
                    <a:pt x="1361" y="746"/>
                    <a:pt x="1427" y="1025"/>
                    <a:pt x="1345" y="1270"/>
                  </a:cubicBezTo>
                  <a:cubicBezTo>
                    <a:pt x="1296" y="1500"/>
                    <a:pt x="1181" y="2156"/>
                    <a:pt x="2213" y="2156"/>
                  </a:cubicBezTo>
                  <a:cubicBezTo>
                    <a:pt x="3246" y="2172"/>
                    <a:pt x="3082" y="2533"/>
                    <a:pt x="3082" y="2533"/>
                  </a:cubicBezTo>
                  <a:cubicBezTo>
                    <a:pt x="3082" y="2533"/>
                    <a:pt x="3607" y="1762"/>
                    <a:pt x="2738" y="615"/>
                  </a:cubicBezTo>
                  <a:cubicBezTo>
                    <a:pt x="2361" y="123"/>
                    <a:pt x="1677" y="0"/>
                    <a:pt x="108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5" name="Google Shape;3065;p2"/>
            <p:cNvSpPr/>
            <p:nvPr/>
          </p:nvSpPr>
          <p:spPr>
            <a:xfrm>
              <a:off x="1976000" y="4321225"/>
              <a:ext cx="57000" cy="66825"/>
            </a:xfrm>
            <a:custGeom>
              <a:avLst/>
              <a:gdLst/>
              <a:ahLst/>
              <a:cxnLst/>
              <a:rect l="l" t="t" r="r" b="b"/>
              <a:pathLst>
                <a:path w="2280" h="2673" extrusionOk="0">
                  <a:moveTo>
                    <a:pt x="1132" y="1"/>
                  </a:moveTo>
                  <a:lnTo>
                    <a:pt x="1132" y="1"/>
                  </a:lnTo>
                  <a:cubicBezTo>
                    <a:pt x="837" y="164"/>
                    <a:pt x="755" y="689"/>
                    <a:pt x="820" y="1427"/>
                  </a:cubicBezTo>
                  <a:cubicBezTo>
                    <a:pt x="886" y="2164"/>
                    <a:pt x="1" y="2623"/>
                    <a:pt x="1" y="2623"/>
                  </a:cubicBezTo>
                  <a:cubicBezTo>
                    <a:pt x="591" y="2410"/>
                    <a:pt x="1771" y="2672"/>
                    <a:pt x="2017" y="2017"/>
                  </a:cubicBezTo>
                  <a:cubicBezTo>
                    <a:pt x="2279" y="1345"/>
                    <a:pt x="1640" y="918"/>
                    <a:pt x="1279" y="722"/>
                  </a:cubicBezTo>
                  <a:cubicBezTo>
                    <a:pt x="919" y="525"/>
                    <a:pt x="1132" y="1"/>
                    <a:pt x="11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6" name="Google Shape;3066;p2"/>
            <p:cNvSpPr/>
            <p:nvPr/>
          </p:nvSpPr>
          <p:spPr>
            <a:xfrm>
              <a:off x="1891600" y="4350325"/>
              <a:ext cx="79925" cy="107375"/>
            </a:xfrm>
            <a:custGeom>
              <a:avLst/>
              <a:gdLst/>
              <a:ahLst/>
              <a:cxnLst/>
              <a:rect l="l" t="t" r="r" b="b"/>
              <a:pathLst>
                <a:path w="3197" h="4295" extrusionOk="0">
                  <a:moveTo>
                    <a:pt x="2803" y="0"/>
                  </a:moveTo>
                  <a:lnTo>
                    <a:pt x="2803" y="0"/>
                  </a:lnTo>
                  <a:cubicBezTo>
                    <a:pt x="2725" y="78"/>
                    <a:pt x="2606" y="125"/>
                    <a:pt x="2487" y="125"/>
                  </a:cubicBezTo>
                  <a:cubicBezTo>
                    <a:pt x="2455" y="125"/>
                    <a:pt x="2424" y="122"/>
                    <a:pt x="2393" y="115"/>
                  </a:cubicBezTo>
                  <a:cubicBezTo>
                    <a:pt x="2339" y="104"/>
                    <a:pt x="2262" y="96"/>
                    <a:pt x="2173" y="96"/>
                  </a:cubicBezTo>
                  <a:cubicBezTo>
                    <a:pt x="1856" y="96"/>
                    <a:pt x="1383" y="203"/>
                    <a:pt x="1229" y="689"/>
                  </a:cubicBezTo>
                  <a:cubicBezTo>
                    <a:pt x="1049" y="1295"/>
                    <a:pt x="1197" y="1689"/>
                    <a:pt x="1410" y="1885"/>
                  </a:cubicBezTo>
                  <a:cubicBezTo>
                    <a:pt x="1623" y="2066"/>
                    <a:pt x="1623" y="2426"/>
                    <a:pt x="1475" y="2492"/>
                  </a:cubicBezTo>
                  <a:cubicBezTo>
                    <a:pt x="1441" y="2509"/>
                    <a:pt x="1406" y="2517"/>
                    <a:pt x="1372" y="2517"/>
                  </a:cubicBezTo>
                  <a:cubicBezTo>
                    <a:pt x="1209" y="2517"/>
                    <a:pt x="1066" y="2343"/>
                    <a:pt x="1147" y="2180"/>
                  </a:cubicBezTo>
                  <a:cubicBezTo>
                    <a:pt x="1235" y="1947"/>
                    <a:pt x="1050" y="1727"/>
                    <a:pt x="824" y="1727"/>
                  </a:cubicBezTo>
                  <a:cubicBezTo>
                    <a:pt x="796" y="1727"/>
                    <a:pt x="767" y="1731"/>
                    <a:pt x="738" y="1738"/>
                  </a:cubicBezTo>
                  <a:cubicBezTo>
                    <a:pt x="679" y="1745"/>
                    <a:pt x="626" y="1749"/>
                    <a:pt x="578" y="1749"/>
                  </a:cubicBezTo>
                  <a:cubicBezTo>
                    <a:pt x="414" y="1749"/>
                    <a:pt x="317" y="1701"/>
                    <a:pt x="279" y="1574"/>
                  </a:cubicBezTo>
                  <a:lnTo>
                    <a:pt x="279" y="1574"/>
                  </a:lnTo>
                  <a:cubicBezTo>
                    <a:pt x="279" y="1574"/>
                    <a:pt x="0" y="2475"/>
                    <a:pt x="688" y="2918"/>
                  </a:cubicBezTo>
                  <a:cubicBezTo>
                    <a:pt x="1377" y="3344"/>
                    <a:pt x="1737" y="4033"/>
                    <a:pt x="2131" y="4295"/>
                  </a:cubicBezTo>
                  <a:cubicBezTo>
                    <a:pt x="2131" y="4295"/>
                    <a:pt x="1524" y="3344"/>
                    <a:pt x="2082" y="2475"/>
                  </a:cubicBezTo>
                  <a:cubicBezTo>
                    <a:pt x="2639" y="1607"/>
                    <a:pt x="3196" y="1328"/>
                    <a:pt x="280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7" name="Google Shape;3067;p2"/>
            <p:cNvSpPr/>
            <p:nvPr/>
          </p:nvSpPr>
          <p:spPr>
            <a:xfrm>
              <a:off x="1786675" y="4191650"/>
              <a:ext cx="202875" cy="202550"/>
            </a:xfrm>
            <a:custGeom>
              <a:avLst/>
              <a:gdLst/>
              <a:ahLst/>
              <a:cxnLst/>
              <a:rect l="l" t="t" r="r" b="b"/>
              <a:pathLst>
                <a:path w="8115" h="8102" extrusionOk="0">
                  <a:moveTo>
                    <a:pt x="2389" y="0"/>
                  </a:moveTo>
                  <a:cubicBezTo>
                    <a:pt x="2287" y="0"/>
                    <a:pt x="2185" y="7"/>
                    <a:pt x="2083" y="20"/>
                  </a:cubicBezTo>
                  <a:cubicBezTo>
                    <a:pt x="755" y="168"/>
                    <a:pt x="1" y="1971"/>
                    <a:pt x="788" y="3233"/>
                  </a:cubicBezTo>
                  <a:cubicBezTo>
                    <a:pt x="1382" y="4176"/>
                    <a:pt x="2426" y="4477"/>
                    <a:pt x="3386" y="4477"/>
                  </a:cubicBezTo>
                  <a:cubicBezTo>
                    <a:pt x="3510" y="4477"/>
                    <a:pt x="3634" y="4472"/>
                    <a:pt x="3754" y="4462"/>
                  </a:cubicBezTo>
                  <a:cubicBezTo>
                    <a:pt x="3951" y="4462"/>
                    <a:pt x="4197" y="4430"/>
                    <a:pt x="4443" y="4397"/>
                  </a:cubicBezTo>
                  <a:cubicBezTo>
                    <a:pt x="4443" y="4397"/>
                    <a:pt x="4633" y="4367"/>
                    <a:pt x="4920" y="4367"/>
                  </a:cubicBezTo>
                  <a:cubicBezTo>
                    <a:pt x="5407" y="4367"/>
                    <a:pt x="6173" y="4452"/>
                    <a:pt x="6770" y="4905"/>
                  </a:cubicBezTo>
                  <a:cubicBezTo>
                    <a:pt x="7164" y="5233"/>
                    <a:pt x="7426" y="5708"/>
                    <a:pt x="7508" y="6216"/>
                  </a:cubicBezTo>
                  <a:cubicBezTo>
                    <a:pt x="7508" y="6216"/>
                    <a:pt x="7672" y="7413"/>
                    <a:pt x="7098" y="8068"/>
                  </a:cubicBezTo>
                  <a:lnTo>
                    <a:pt x="7082" y="8101"/>
                  </a:lnTo>
                  <a:cubicBezTo>
                    <a:pt x="7082" y="8101"/>
                    <a:pt x="8115" y="7577"/>
                    <a:pt x="7983" y="5970"/>
                  </a:cubicBezTo>
                  <a:cubicBezTo>
                    <a:pt x="7876" y="4663"/>
                    <a:pt x="6826" y="4010"/>
                    <a:pt x="5509" y="4010"/>
                  </a:cubicBezTo>
                  <a:cubicBezTo>
                    <a:pt x="5224" y="4010"/>
                    <a:pt x="4927" y="4040"/>
                    <a:pt x="4623" y="4102"/>
                  </a:cubicBezTo>
                  <a:cubicBezTo>
                    <a:pt x="4126" y="4193"/>
                    <a:pt x="3680" y="4239"/>
                    <a:pt x="3278" y="4239"/>
                  </a:cubicBezTo>
                  <a:cubicBezTo>
                    <a:pt x="2739" y="4239"/>
                    <a:pt x="2280" y="4156"/>
                    <a:pt x="1886" y="3987"/>
                  </a:cubicBezTo>
                  <a:cubicBezTo>
                    <a:pt x="1492" y="3807"/>
                    <a:pt x="1165" y="3512"/>
                    <a:pt x="919" y="3135"/>
                  </a:cubicBezTo>
                  <a:cubicBezTo>
                    <a:pt x="198" y="1987"/>
                    <a:pt x="902" y="299"/>
                    <a:pt x="2099" y="151"/>
                  </a:cubicBezTo>
                  <a:cubicBezTo>
                    <a:pt x="2199" y="137"/>
                    <a:pt x="2301" y="130"/>
                    <a:pt x="2402" y="130"/>
                  </a:cubicBezTo>
                  <a:cubicBezTo>
                    <a:pt x="2877" y="130"/>
                    <a:pt x="3337" y="292"/>
                    <a:pt x="3607" y="643"/>
                  </a:cubicBezTo>
                  <a:cubicBezTo>
                    <a:pt x="3886" y="1037"/>
                    <a:pt x="3935" y="1545"/>
                    <a:pt x="3738" y="1987"/>
                  </a:cubicBezTo>
                  <a:cubicBezTo>
                    <a:pt x="3577" y="2336"/>
                    <a:pt x="3240" y="2543"/>
                    <a:pt x="2880" y="2543"/>
                  </a:cubicBezTo>
                  <a:cubicBezTo>
                    <a:pt x="2800" y="2543"/>
                    <a:pt x="2720" y="2533"/>
                    <a:pt x="2640" y="2512"/>
                  </a:cubicBezTo>
                  <a:cubicBezTo>
                    <a:pt x="2214" y="2397"/>
                    <a:pt x="2033" y="1971"/>
                    <a:pt x="2361" y="1905"/>
                  </a:cubicBezTo>
                  <a:cubicBezTo>
                    <a:pt x="2771" y="1840"/>
                    <a:pt x="2853" y="1496"/>
                    <a:pt x="2705" y="1200"/>
                  </a:cubicBezTo>
                  <a:cubicBezTo>
                    <a:pt x="2652" y="1088"/>
                    <a:pt x="2522" y="1023"/>
                    <a:pt x="2378" y="1023"/>
                  </a:cubicBezTo>
                  <a:cubicBezTo>
                    <a:pt x="2167" y="1023"/>
                    <a:pt x="1928" y="1163"/>
                    <a:pt x="1869" y="1496"/>
                  </a:cubicBezTo>
                  <a:cubicBezTo>
                    <a:pt x="1820" y="1758"/>
                    <a:pt x="1902" y="2036"/>
                    <a:pt x="2083" y="2233"/>
                  </a:cubicBezTo>
                  <a:cubicBezTo>
                    <a:pt x="2251" y="2427"/>
                    <a:pt x="2588" y="2590"/>
                    <a:pt x="2935" y="2590"/>
                  </a:cubicBezTo>
                  <a:cubicBezTo>
                    <a:pt x="3265" y="2590"/>
                    <a:pt x="3605" y="2443"/>
                    <a:pt x="3820" y="2036"/>
                  </a:cubicBezTo>
                  <a:cubicBezTo>
                    <a:pt x="4049" y="1561"/>
                    <a:pt x="4000" y="987"/>
                    <a:pt x="3689" y="561"/>
                  </a:cubicBezTo>
                  <a:cubicBezTo>
                    <a:pt x="3401" y="178"/>
                    <a:pt x="2907" y="0"/>
                    <a:pt x="23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8" name="Google Shape;3068;p2"/>
            <p:cNvSpPr/>
            <p:nvPr/>
          </p:nvSpPr>
          <p:spPr>
            <a:xfrm>
              <a:off x="1819050" y="4307825"/>
              <a:ext cx="116825" cy="59325"/>
            </a:xfrm>
            <a:custGeom>
              <a:avLst/>
              <a:gdLst/>
              <a:ahLst/>
              <a:cxnLst/>
              <a:rect l="l" t="t" r="r" b="b"/>
              <a:pathLst>
                <a:path w="4673" h="2373" extrusionOk="0">
                  <a:moveTo>
                    <a:pt x="3587" y="0"/>
                  </a:moveTo>
                  <a:cubicBezTo>
                    <a:pt x="3291" y="0"/>
                    <a:pt x="2940" y="42"/>
                    <a:pt x="2541" y="160"/>
                  </a:cubicBezTo>
                  <a:cubicBezTo>
                    <a:pt x="1970" y="329"/>
                    <a:pt x="1487" y="392"/>
                    <a:pt x="1094" y="392"/>
                  </a:cubicBezTo>
                  <a:cubicBezTo>
                    <a:pt x="572" y="392"/>
                    <a:pt x="206" y="281"/>
                    <a:pt x="1" y="160"/>
                  </a:cubicBezTo>
                  <a:lnTo>
                    <a:pt x="1" y="160"/>
                  </a:lnTo>
                  <a:cubicBezTo>
                    <a:pt x="148" y="274"/>
                    <a:pt x="263" y="389"/>
                    <a:pt x="394" y="537"/>
                  </a:cubicBezTo>
                  <a:cubicBezTo>
                    <a:pt x="455" y="643"/>
                    <a:pt x="613" y="1405"/>
                    <a:pt x="1205" y="1405"/>
                  </a:cubicBezTo>
                  <a:cubicBezTo>
                    <a:pt x="1254" y="1405"/>
                    <a:pt x="1306" y="1400"/>
                    <a:pt x="1361" y="1389"/>
                  </a:cubicBezTo>
                  <a:cubicBezTo>
                    <a:pt x="2099" y="1225"/>
                    <a:pt x="1951" y="766"/>
                    <a:pt x="2427" y="619"/>
                  </a:cubicBezTo>
                  <a:cubicBezTo>
                    <a:pt x="2519" y="590"/>
                    <a:pt x="2597" y="578"/>
                    <a:pt x="2662" y="578"/>
                  </a:cubicBezTo>
                  <a:cubicBezTo>
                    <a:pt x="2932" y="578"/>
                    <a:pt x="2975" y="785"/>
                    <a:pt x="2869" y="864"/>
                  </a:cubicBezTo>
                  <a:cubicBezTo>
                    <a:pt x="2813" y="899"/>
                    <a:pt x="2763" y="910"/>
                    <a:pt x="2711" y="910"/>
                  </a:cubicBezTo>
                  <a:cubicBezTo>
                    <a:pt x="2639" y="910"/>
                    <a:pt x="2563" y="890"/>
                    <a:pt x="2459" y="881"/>
                  </a:cubicBezTo>
                  <a:cubicBezTo>
                    <a:pt x="2451" y="880"/>
                    <a:pt x="2443" y="880"/>
                    <a:pt x="2433" y="880"/>
                  </a:cubicBezTo>
                  <a:cubicBezTo>
                    <a:pt x="2249" y="880"/>
                    <a:pt x="1812" y="1033"/>
                    <a:pt x="1968" y="1438"/>
                  </a:cubicBezTo>
                  <a:cubicBezTo>
                    <a:pt x="2132" y="1881"/>
                    <a:pt x="2377" y="2241"/>
                    <a:pt x="2115" y="2372"/>
                  </a:cubicBezTo>
                  <a:cubicBezTo>
                    <a:pt x="2115" y="2372"/>
                    <a:pt x="3033" y="2372"/>
                    <a:pt x="3361" y="2127"/>
                  </a:cubicBezTo>
                  <a:cubicBezTo>
                    <a:pt x="3705" y="1864"/>
                    <a:pt x="3869" y="1405"/>
                    <a:pt x="3738" y="996"/>
                  </a:cubicBezTo>
                  <a:cubicBezTo>
                    <a:pt x="3625" y="501"/>
                    <a:pt x="3950" y="202"/>
                    <a:pt x="4430" y="202"/>
                  </a:cubicBezTo>
                  <a:cubicBezTo>
                    <a:pt x="4507" y="202"/>
                    <a:pt x="4588" y="209"/>
                    <a:pt x="4672" y="225"/>
                  </a:cubicBezTo>
                  <a:cubicBezTo>
                    <a:pt x="4672" y="225"/>
                    <a:pt x="4279" y="0"/>
                    <a:pt x="358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9" name="Google Shape;3069;p2"/>
            <p:cNvSpPr/>
            <p:nvPr/>
          </p:nvSpPr>
          <p:spPr>
            <a:xfrm>
              <a:off x="1848975" y="4198700"/>
              <a:ext cx="80750" cy="83700"/>
            </a:xfrm>
            <a:custGeom>
              <a:avLst/>
              <a:gdLst/>
              <a:ahLst/>
              <a:cxnLst/>
              <a:rect l="l" t="t" r="r" b="b"/>
              <a:pathLst>
                <a:path w="3230" h="3348" extrusionOk="0">
                  <a:moveTo>
                    <a:pt x="1262" y="1"/>
                  </a:moveTo>
                  <a:lnTo>
                    <a:pt x="1262" y="1"/>
                  </a:lnTo>
                  <a:cubicBezTo>
                    <a:pt x="1689" y="427"/>
                    <a:pt x="1836" y="1066"/>
                    <a:pt x="1639" y="1640"/>
                  </a:cubicBezTo>
                  <a:cubicBezTo>
                    <a:pt x="1410" y="2401"/>
                    <a:pt x="886" y="2601"/>
                    <a:pt x="436" y="2601"/>
                  </a:cubicBezTo>
                  <a:cubicBezTo>
                    <a:pt x="276" y="2601"/>
                    <a:pt x="125" y="2576"/>
                    <a:pt x="0" y="2541"/>
                  </a:cubicBezTo>
                  <a:lnTo>
                    <a:pt x="0" y="2541"/>
                  </a:lnTo>
                  <a:cubicBezTo>
                    <a:pt x="0" y="2541"/>
                    <a:pt x="229" y="3348"/>
                    <a:pt x="1008" y="3348"/>
                  </a:cubicBezTo>
                  <a:cubicBezTo>
                    <a:pt x="1037" y="3348"/>
                    <a:pt x="1068" y="3347"/>
                    <a:pt x="1099" y="3344"/>
                  </a:cubicBezTo>
                  <a:cubicBezTo>
                    <a:pt x="1951" y="3279"/>
                    <a:pt x="1902" y="2623"/>
                    <a:pt x="1885" y="2345"/>
                  </a:cubicBezTo>
                  <a:cubicBezTo>
                    <a:pt x="1869" y="2066"/>
                    <a:pt x="1869" y="1836"/>
                    <a:pt x="1967" y="1836"/>
                  </a:cubicBezTo>
                  <a:cubicBezTo>
                    <a:pt x="2082" y="1836"/>
                    <a:pt x="2115" y="1935"/>
                    <a:pt x="2049" y="2131"/>
                  </a:cubicBezTo>
                  <a:cubicBezTo>
                    <a:pt x="1984" y="2328"/>
                    <a:pt x="1836" y="2967"/>
                    <a:pt x="2934" y="3082"/>
                  </a:cubicBezTo>
                  <a:cubicBezTo>
                    <a:pt x="2787" y="2984"/>
                    <a:pt x="2754" y="2803"/>
                    <a:pt x="2869" y="2672"/>
                  </a:cubicBezTo>
                  <a:cubicBezTo>
                    <a:pt x="3000" y="2426"/>
                    <a:pt x="3229" y="1968"/>
                    <a:pt x="2492" y="1345"/>
                  </a:cubicBezTo>
                  <a:cubicBezTo>
                    <a:pt x="1771" y="722"/>
                    <a:pt x="1705" y="279"/>
                    <a:pt x="12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0" name="Google Shape;3070;p2"/>
            <p:cNvSpPr/>
            <p:nvPr/>
          </p:nvSpPr>
          <p:spPr>
            <a:xfrm>
              <a:off x="1765775" y="4079275"/>
              <a:ext cx="38550" cy="191575"/>
            </a:xfrm>
            <a:custGeom>
              <a:avLst/>
              <a:gdLst/>
              <a:ahLst/>
              <a:cxnLst/>
              <a:rect l="l" t="t" r="r" b="b"/>
              <a:pathLst>
                <a:path w="1542" h="7663" extrusionOk="0">
                  <a:moveTo>
                    <a:pt x="625" y="0"/>
                  </a:moveTo>
                  <a:cubicBezTo>
                    <a:pt x="557" y="0"/>
                    <a:pt x="485" y="17"/>
                    <a:pt x="411" y="57"/>
                  </a:cubicBezTo>
                  <a:cubicBezTo>
                    <a:pt x="1" y="286"/>
                    <a:pt x="329" y="827"/>
                    <a:pt x="591" y="1090"/>
                  </a:cubicBezTo>
                  <a:cubicBezTo>
                    <a:pt x="706" y="1204"/>
                    <a:pt x="755" y="1483"/>
                    <a:pt x="804" y="1860"/>
                  </a:cubicBezTo>
                  <a:cubicBezTo>
                    <a:pt x="837" y="2565"/>
                    <a:pt x="820" y="3286"/>
                    <a:pt x="738" y="3991"/>
                  </a:cubicBezTo>
                  <a:cubicBezTo>
                    <a:pt x="607" y="5351"/>
                    <a:pt x="771" y="7122"/>
                    <a:pt x="1460" y="7662"/>
                  </a:cubicBezTo>
                  <a:cubicBezTo>
                    <a:pt x="1460" y="7662"/>
                    <a:pt x="804" y="7040"/>
                    <a:pt x="952" y="5171"/>
                  </a:cubicBezTo>
                  <a:cubicBezTo>
                    <a:pt x="1050" y="3974"/>
                    <a:pt x="1411" y="2827"/>
                    <a:pt x="1476" y="1860"/>
                  </a:cubicBezTo>
                  <a:cubicBezTo>
                    <a:pt x="1542" y="1335"/>
                    <a:pt x="1443" y="811"/>
                    <a:pt x="1181" y="368"/>
                  </a:cubicBezTo>
                  <a:cubicBezTo>
                    <a:pt x="1181" y="368"/>
                    <a:pt x="947" y="0"/>
                    <a:pt x="6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1" name="Google Shape;3071;p2"/>
            <p:cNvSpPr/>
            <p:nvPr/>
          </p:nvSpPr>
          <p:spPr>
            <a:xfrm>
              <a:off x="1639150" y="4093400"/>
              <a:ext cx="116000" cy="136875"/>
            </a:xfrm>
            <a:custGeom>
              <a:avLst/>
              <a:gdLst/>
              <a:ahLst/>
              <a:cxnLst/>
              <a:rect l="l" t="t" r="r" b="b"/>
              <a:pathLst>
                <a:path w="4640" h="5475" extrusionOk="0">
                  <a:moveTo>
                    <a:pt x="296" y="0"/>
                  </a:moveTo>
                  <a:cubicBezTo>
                    <a:pt x="83" y="393"/>
                    <a:pt x="1" y="852"/>
                    <a:pt x="50" y="1295"/>
                  </a:cubicBezTo>
                  <a:cubicBezTo>
                    <a:pt x="99" y="1918"/>
                    <a:pt x="329" y="2508"/>
                    <a:pt x="673" y="3032"/>
                  </a:cubicBezTo>
                  <a:cubicBezTo>
                    <a:pt x="1166" y="3715"/>
                    <a:pt x="1942" y="3793"/>
                    <a:pt x="2271" y="3793"/>
                  </a:cubicBezTo>
                  <a:cubicBezTo>
                    <a:pt x="2369" y="3793"/>
                    <a:pt x="2427" y="3786"/>
                    <a:pt x="2427" y="3786"/>
                  </a:cubicBezTo>
                  <a:cubicBezTo>
                    <a:pt x="2148" y="3704"/>
                    <a:pt x="2099" y="3377"/>
                    <a:pt x="2296" y="3131"/>
                  </a:cubicBezTo>
                  <a:cubicBezTo>
                    <a:pt x="2443" y="2983"/>
                    <a:pt x="2410" y="2721"/>
                    <a:pt x="2230" y="2606"/>
                  </a:cubicBezTo>
                  <a:cubicBezTo>
                    <a:pt x="2099" y="2557"/>
                    <a:pt x="1837" y="2328"/>
                    <a:pt x="2066" y="2196"/>
                  </a:cubicBezTo>
                  <a:cubicBezTo>
                    <a:pt x="2094" y="2178"/>
                    <a:pt x="2125" y="2170"/>
                    <a:pt x="2158" y="2170"/>
                  </a:cubicBezTo>
                  <a:cubicBezTo>
                    <a:pt x="2393" y="2170"/>
                    <a:pt x="2716" y="2611"/>
                    <a:pt x="2673" y="3114"/>
                  </a:cubicBezTo>
                  <a:cubicBezTo>
                    <a:pt x="2624" y="3704"/>
                    <a:pt x="2902" y="3852"/>
                    <a:pt x="3296" y="4147"/>
                  </a:cubicBezTo>
                  <a:cubicBezTo>
                    <a:pt x="3705" y="4426"/>
                    <a:pt x="3460" y="4950"/>
                    <a:pt x="3460" y="4950"/>
                  </a:cubicBezTo>
                  <a:cubicBezTo>
                    <a:pt x="4181" y="4540"/>
                    <a:pt x="4017" y="3868"/>
                    <a:pt x="3935" y="3721"/>
                  </a:cubicBezTo>
                  <a:cubicBezTo>
                    <a:pt x="3837" y="3557"/>
                    <a:pt x="3656" y="3311"/>
                    <a:pt x="3886" y="3196"/>
                  </a:cubicBezTo>
                  <a:cubicBezTo>
                    <a:pt x="3899" y="3191"/>
                    <a:pt x="3912" y="3188"/>
                    <a:pt x="3924" y="3188"/>
                  </a:cubicBezTo>
                  <a:cubicBezTo>
                    <a:pt x="4124" y="3188"/>
                    <a:pt x="4197" y="3909"/>
                    <a:pt x="4197" y="4557"/>
                  </a:cubicBezTo>
                  <a:cubicBezTo>
                    <a:pt x="4164" y="4917"/>
                    <a:pt x="4328" y="5278"/>
                    <a:pt x="4640" y="5475"/>
                  </a:cubicBezTo>
                  <a:cubicBezTo>
                    <a:pt x="4509" y="5147"/>
                    <a:pt x="4443" y="4803"/>
                    <a:pt x="4459" y="4442"/>
                  </a:cubicBezTo>
                  <a:cubicBezTo>
                    <a:pt x="4443" y="3934"/>
                    <a:pt x="4541" y="3016"/>
                    <a:pt x="3640" y="2393"/>
                  </a:cubicBezTo>
                  <a:cubicBezTo>
                    <a:pt x="2722" y="1787"/>
                    <a:pt x="1624" y="2049"/>
                    <a:pt x="837" y="1492"/>
                  </a:cubicBezTo>
                  <a:cubicBezTo>
                    <a:pt x="755" y="1426"/>
                    <a:pt x="689" y="1360"/>
                    <a:pt x="624" y="1295"/>
                  </a:cubicBezTo>
                  <a:cubicBezTo>
                    <a:pt x="312" y="934"/>
                    <a:pt x="181" y="459"/>
                    <a:pt x="29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2" name="Google Shape;3072;p2"/>
            <p:cNvSpPr/>
            <p:nvPr/>
          </p:nvSpPr>
          <p:spPr>
            <a:xfrm>
              <a:off x="2069850" y="4235300"/>
              <a:ext cx="99600" cy="218775"/>
            </a:xfrm>
            <a:custGeom>
              <a:avLst/>
              <a:gdLst/>
              <a:ahLst/>
              <a:cxnLst/>
              <a:rect l="l" t="t" r="r" b="b"/>
              <a:pathLst>
                <a:path w="3984" h="8751" extrusionOk="0">
                  <a:moveTo>
                    <a:pt x="1907" y="1"/>
                  </a:moveTo>
                  <a:cubicBezTo>
                    <a:pt x="1753" y="1"/>
                    <a:pt x="1597" y="21"/>
                    <a:pt x="1443" y="61"/>
                  </a:cubicBezTo>
                  <a:cubicBezTo>
                    <a:pt x="689" y="258"/>
                    <a:pt x="131" y="913"/>
                    <a:pt x="66" y="1700"/>
                  </a:cubicBezTo>
                  <a:cubicBezTo>
                    <a:pt x="0" y="2487"/>
                    <a:pt x="410" y="3290"/>
                    <a:pt x="1000" y="3847"/>
                  </a:cubicBezTo>
                  <a:cubicBezTo>
                    <a:pt x="1590" y="4437"/>
                    <a:pt x="2361" y="4716"/>
                    <a:pt x="2901" y="5208"/>
                  </a:cubicBezTo>
                  <a:cubicBezTo>
                    <a:pt x="3426" y="5683"/>
                    <a:pt x="3770" y="6355"/>
                    <a:pt x="3819" y="7060"/>
                  </a:cubicBezTo>
                  <a:cubicBezTo>
                    <a:pt x="3852" y="7716"/>
                    <a:pt x="3492" y="8404"/>
                    <a:pt x="2918" y="8568"/>
                  </a:cubicBezTo>
                  <a:cubicBezTo>
                    <a:pt x="2791" y="8608"/>
                    <a:pt x="2661" y="8627"/>
                    <a:pt x="2534" y="8627"/>
                  </a:cubicBezTo>
                  <a:cubicBezTo>
                    <a:pt x="2089" y="8627"/>
                    <a:pt x="1681" y="8393"/>
                    <a:pt x="1541" y="8011"/>
                  </a:cubicBezTo>
                  <a:cubicBezTo>
                    <a:pt x="1344" y="7568"/>
                    <a:pt x="1541" y="7027"/>
                    <a:pt x="2000" y="6847"/>
                  </a:cubicBezTo>
                  <a:cubicBezTo>
                    <a:pt x="2082" y="6814"/>
                    <a:pt x="2164" y="6798"/>
                    <a:pt x="2262" y="6798"/>
                  </a:cubicBezTo>
                  <a:cubicBezTo>
                    <a:pt x="2262" y="6798"/>
                    <a:pt x="2292" y="6795"/>
                    <a:pt x="2339" y="6795"/>
                  </a:cubicBezTo>
                  <a:cubicBezTo>
                    <a:pt x="2479" y="6795"/>
                    <a:pt x="2774" y="6822"/>
                    <a:pt x="2885" y="7044"/>
                  </a:cubicBezTo>
                  <a:cubicBezTo>
                    <a:pt x="2885" y="7044"/>
                    <a:pt x="2894" y="7078"/>
                    <a:pt x="2867" y="7078"/>
                  </a:cubicBezTo>
                  <a:cubicBezTo>
                    <a:pt x="2857" y="7078"/>
                    <a:pt x="2842" y="7073"/>
                    <a:pt x="2820" y="7060"/>
                  </a:cubicBezTo>
                  <a:cubicBezTo>
                    <a:pt x="2753" y="7027"/>
                    <a:pt x="2682" y="7010"/>
                    <a:pt x="2612" y="7010"/>
                  </a:cubicBezTo>
                  <a:cubicBezTo>
                    <a:pt x="2508" y="7010"/>
                    <a:pt x="2406" y="7047"/>
                    <a:pt x="2328" y="7126"/>
                  </a:cubicBezTo>
                  <a:cubicBezTo>
                    <a:pt x="2066" y="7355"/>
                    <a:pt x="2131" y="7781"/>
                    <a:pt x="2443" y="7945"/>
                  </a:cubicBezTo>
                  <a:cubicBezTo>
                    <a:pt x="2524" y="7983"/>
                    <a:pt x="2609" y="8001"/>
                    <a:pt x="2692" y="8001"/>
                  </a:cubicBezTo>
                  <a:cubicBezTo>
                    <a:pt x="3006" y="8001"/>
                    <a:pt x="3277" y="7734"/>
                    <a:pt x="3147" y="7240"/>
                  </a:cubicBezTo>
                  <a:cubicBezTo>
                    <a:pt x="3044" y="6899"/>
                    <a:pt x="2739" y="6692"/>
                    <a:pt x="2402" y="6692"/>
                  </a:cubicBezTo>
                  <a:cubicBezTo>
                    <a:pt x="2367" y="6692"/>
                    <a:pt x="2331" y="6695"/>
                    <a:pt x="2295" y="6699"/>
                  </a:cubicBezTo>
                  <a:cubicBezTo>
                    <a:pt x="2180" y="6699"/>
                    <a:pt x="2066" y="6732"/>
                    <a:pt x="1967" y="6781"/>
                  </a:cubicBezTo>
                  <a:cubicBezTo>
                    <a:pt x="1492" y="7011"/>
                    <a:pt x="1279" y="7552"/>
                    <a:pt x="1475" y="8027"/>
                  </a:cubicBezTo>
                  <a:cubicBezTo>
                    <a:pt x="1604" y="8464"/>
                    <a:pt x="2066" y="8750"/>
                    <a:pt x="2551" y="8750"/>
                  </a:cubicBezTo>
                  <a:cubicBezTo>
                    <a:pt x="2685" y="8750"/>
                    <a:pt x="2820" y="8729"/>
                    <a:pt x="2951" y="8683"/>
                  </a:cubicBezTo>
                  <a:cubicBezTo>
                    <a:pt x="3606" y="8502"/>
                    <a:pt x="3983" y="7765"/>
                    <a:pt x="3967" y="7060"/>
                  </a:cubicBezTo>
                  <a:cubicBezTo>
                    <a:pt x="3918" y="6306"/>
                    <a:pt x="3574" y="5601"/>
                    <a:pt x="3016" y="5093"/>
                  </a:cubicBezTo>
                  <a:cubicBezTo>
                    <a:pt x="2443" y="4552"/>
                    <a:pt x="1672" y="4274"/>
                    <a:pt x="1115" y="3716"/>
                  </a:cubicBezTo>
                  <a:cubicBezTo>
                    <a:pt x="574" y="3159"/>
                    <a:pt x="164" y="2438"/>
                    <a:pt x="230" y="1700"/>
                  </a:cubicBezTo>
                  <a:cubicBezTo>
                    <a:pt x="262" y="1258"/>
                    <a:pt x="476" y="848"/>
                    <a:pt x="820" y="553"/>
                  </a:cubicBezTo>
                  <a:cubicBezTo>
                    <a:pt x="984" y="438"/>
                    <a:pt x="1164" y="356"/>
                    <a:pt x="1344" y="290"/>
                  </a:cubicBezTo>
                  <a:cubicBezTo>
                    <a:pt x="1492" y="249"/>
                    <a:pt x="1643" y="229"/>
                    <a:pt x="1795" y="229"/>
                  </a:cubicBezTo>
                  <a:cubicBezTo>
                    <a:pt x="1947" y="229"/>
                    <a:pt x="2098" y="249"/>
                    <a:pt x="2246" y="290"/>
                  </a:cubicBezTo>
                  <a:cubicBezTo>
                    <a:pt x="3246" y="553"/>
                    <a:pt x="3574" y="1930"/>
                    <a:pt x="2901" y="2585"/>
                  </a:cubicBezTo>
                  <a:cubicBezTo>
                    <a:pt x="2754" y="2716"/>
                    <a:pt x="2590" y="2815"/>
                    <a:pt x="2393" y="2847"/>
                  </a:cubicBezTo>
                  <a:cubicBezTo>
                    <a:pt x="2332" y="2856"/>
                    <a:pt x="2273" y="2860"/>
                    <a:pt x="2218" y="2860"/>
                  </a:cubicBezTo>
                  <a:cubicBezTo>
                    <a:pt x="1757" y="2860"/>
                    <a:pt x="1514" y="2577"/>
                    <a:pt x="1557" y="2372"/>
                  </a:cubicBezTo>
                  <a:cubicBezTo>
                    <a:pt x="1557" y="2372"/>
                    <a:pt x="1557" y="2356"/>
                    <a:pt x="1623" y="2356"/>
                  </a:cubicBezTo>
                  <a:cubicBezTo>
                    <a:pt x="1633" y="2356"/>
                    <a:pt x="1653" y="2357"/>
                    <a:pt x="1678" y="2357"/>
                  </a:cubicBezTo>
                  <a:cubicBezTo>
                    <a:pt x="1813" y="2357"/>
                    <a:pt x="2125" y="2333"/>
                    <a:pt x="2262" y="2044"/>
                  </a:cubicBezTo>
                  <a:cubicBezTo>
                    <a:pt x="2382" y="1685"/>
                    <a:pt x="2091" y="1347"/>
                    <a:pt x="1749" y="1347"/>
                  </a:cubicBezTo>
                  <a:cubicBezTo>
                    <a:pt x="1670" y="1347"/>
                    <a:pt x="1588" y="1365"/>
                    <a:pt x="1508" y="1405"/>
                  </a:cubicBezTo>
                  <a:cubicBezTo>
                    <a:pt x="918" y="1798"/>
                    <a:pt x="1049" y="2716"/>
                    <a:pt x="1738" y="2897"/>
                  </a:cubicBezTo>
                  <a:cubicBezTo>
                    <a:pt x="1918" y="2982"/>
                    <a:pt x="2106" y="3022"/>
                    <a:pt x="2291" y="3022"/>
                  </a:cubicBezTo>
                  <a:cubicBezTo>
                    <a:pt x="2745" y="3022"/>
                    <a:pt x="3177" y="2780"/>
                    <a:pt x="3410" y="2372"/>
                  </a:cubicBezTo>
                  <a:cubicBezTo>
                    <a:pt x="3672" y="1831"/>
                    <a:pt x="3623" y="1176"/>
                    <a:pt x="3279" y="684"/>
                  </a:cubicBezTo>
                  <a:cubicBezTo>
                    <a:pt x="2948" y="239"/>
                    <a:pt x="2439" y="1"/>
                    <a:pt x="190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3" name="Google Shape;3073;p2"/>
            <p:cNvSpPr/>
            <p:nvPr/>
          </p:nvSpPr>
          <p:spPr>
            <a:xfrm>
              <a:off x="2125175" y="4318350"/>
              <a:ext cx="42625" cy="60275"/>
            </a:xfrm>
            <a:custGeom>
              <a:avLst/>
              <a:gdLst/>
              <a:ahLst/>
              <a:cxnLst/>
              <a:rect l="l" t="t" r="r" b="b"/>
              <a:pathLst>
                <a:path w="1705" h="2411" extrusionOk="0">
                  <a:moveTo>
                    <a:pt x="197" y="1"/>
                  </a:moveTo>
                  <a:cubicBezTo>
                    <a:pt x="197" y="165"/>
                    <a:pt x="164" y="312"/>
                    <a:pt x="98" y="460"/>
                  </a:cubicBezTo>
                  <a:cubicBezTo>
                    <a:pt x="0" y="853"/>
                    <a:pt x="311" y="1115"/>
                    <a:pt x="951" y="1394"/>
                  </a:cubicBezTo>
                  <a:cubicBezTo>
                    <a:pt x="1574" y="1673"/>
                    <a:pt x="1656" y="2410"/>
                    <a:pt x="1656" y="2410"/>
                  </a:cubicBezTo>
                  <a:cubicBezTo>
                    <a:pt x="1705" y="394"/>
                    <a:pt x="869" y="329"/>
                    <a:pt x="672" y="329"/>
                  </a:cubicBezTo>
                  <a:cubicBezTo>
                    <a:pt x="475" y="329"/>
                    <a:pt x="377" y="247"/>
                    <a:pt x="344" y="148"/>
                  </a:cubicBezTo>
                  <a:cubicBezTo>
                    <a:pt x="328" y="66"/>
                    <a:pt x="197" y="1"/>
                    <a:pt x="19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4" name="Google Shape;3074;p2"/>
            <p:cNvSpPr/>
            <p:nvPr/>
          </p:nvSpPr>
          <p:spPr>
            <a:xfrm>
              <a:off x="1990750" y="4140525"/>
              <a:ext cx="159850" cy="250800"/>
            </a:xfrm>
            <a:custGeom>
              <a:avLst/>
              <a:gdLst/>
              <a:ahLst/>
              <a:cxnLst/>
              <a:rect l="l" t="t" r="r" b="b"/>
              <a:pathLst>
                <a:path w="6394" h="10032" extrusionOk="0">
                  <a:moveTo>
                    <a:pt x="1148" y="0"/>
                  </a:moveTo>
                  <a:lnTo>
                    <a:pt x="1148" y="0"/>
                  </a:lnTo>
                  <a:cubicBezTo>
                    <a:pt x="1246" y="115"/>
                    <a:pt x="1230" y="295"/>
                    <a:pt x="1115" y="410"/>
                  </a:cubicBezTo>
                  <a:cubicBezTo>
                    <a:pt x="919" y="574"/>
                    <a:pt x="361" y="1197"/>
                    <a:pt x="755" y="1819"/>
                  </a:cubicBezTo>
                  <a:cubicBezTo>
                    <a:pt x="1197" y="2508"/>
                    <a:pt x="1787" y="2295"/>
                    <a:pt x="1984" y="2868"/>
                  </a:cubicBezTo>
                  <a:cubicBezTo>
                    <a:pt x="1984" y="2868"/>
                    <a:pt x="2066" y="3164"/>
                    <a:pt x="1869" y="3262"/>
                  </a:cubicBezTo>
                  <a:cubicBezTo>
                    <a:pt x="1836" y="3283"/>
                    <a:pt x="1803" y="3293"/>
                    <a:pt x="1773" y="3293"/>
                  </a:cubicBezTo>
                  <a:cubicBezTo>
                    <a:pt x="1639" y="3293"/>
                    <a:pt x="1541" y="3113"/>
                    <a:pt x="1541" y="2967"/>
                  </a:cubicBezTo>
                  <a:cubicBezTo>
                    <a:pt x="1492" y="2655"/>
                    <a:pt x="1230" y="2426"/>
                    <a:pt x="935" y="2377"/>
                  </a:cubicBezTo>
                  <a:cubicBezTo>
                    <a:pt x="542" y="2328"/>
                    <a:pt x="492" y="2213"/>
                    <a:pt x="492" y="2213"/>
                  </a:cubicBezTo>
                  <a:lnTo>
                    <a:pt x="492" y="2213"/>
                  </a:lnTo>
                  <a:cubicBezTo>
                    <a:pt x="542" y="2360"/>
                    <a:pt x="558" y="2508"/>
                    <a:pt x="525" y="2655"/>
                  </a:cubicBezTo>
                  <a:cubicBezTo>
                    <a:pt x="460" y="2803"/>
                    <a:pt x="165" y="3295"/>
                    <a:pt x="722" y="3672"/>
                  </a:cubicBezTo>
                  <a:cubicBezTo>
                    <a:pt x="1296" y="4049"/>
                    <a:pt x="1574" y="3852"/>
                    <a:pt x="1689" y="4491"/>
                  </a:cubicBezTo>
                  <a:cubicBezTo>
                    <a:pt x="1787" y="5130"/>
                    <a:pt x="1837" y="5901"/>
                    <a:pt x="2181" y="6245"/>
                  </a:cubicBezTo>
                  <a:cubicBezTo>
                    <a:pt x="2066" y="6163"/>
                    <a:pt x="1984" y="6065"/>
                    <a:pt x="1918" y="5950"/>
                  </a:cubicBezTo>
                  <a:cubicBezTo>
                    <a:pt x="1766" y="5629"/>
                    <a:pt x="1442" y="5422"/>
                    <a:pt x="1093" y="5422"/>
                  </a:cubicBezTo>
                  <a:cubicBezTo>
                    <a:pt x="1068" y="5422"/>
                    <a:pt x="1043" y="5423"/>
                    <a:pt x="1017" y="5426"/>
                  </a:cubicBezTo>
                  <a:cubicBezTo>
                    <a:pt x="974" y="5428"/>
                    <a:pt x="934" y="5429"/>
                    <a:pt x="896" y="5429"/>
                  </a:cubicBezTo>
                  <a:cubicBezTo>
                    <a:pt x="434" y="5429"/>
                    <a:pt x="374" y="5252"/>
                    <a:pt x="329" y="5130"/>
                  </a:cubicBezTo>
                  <a:lnTo>
                    <a:pt x="329" y="5130"/>
                  </a:lnTo>
                  <a:cubicBezTo>
                    <a:pt x="328" y="5131"/>
                    <a:pt x="1" y="6114"/>
                    <a:pt x="935" y="6606"/>
                  </a:cubicBezTo>
                  <a:cubicBezTo>
                    <a:pt x="1869" y="7097"/>
                    <a:pt x="1804" y="6737"/>
                    <a:pt x="3082" y="7786"/>
                  </a:cubicBezTo>
                  <a:cubicBezTo>
                    <a:pt x="4131" y="8655"/>
                    <a:pt x="4344" y="8687"/>
                    <a:pt x="4344" y="8687"/>
                  </a:cubicBezTo>
                  <a:cubicBezTo>
                    <a:pt x="4317" y="8683"/>
                    <a:pt x="4290" y="8681"/>
                    <a:pt x="4263" y="8681"/>
                  </a:cubicBezTo>
                  <a:cubicBezTo>
                    <a:pt x="4082" y="8681"/>
                    <a:pt x="3920" y="8774"/>
                    <a:pt x="3820" y="8917"/>
                  </a:cubicBezTo>
                  <a:cubicBezTo>
                    <a:pt x="3623" y="9228"/>
                    <a:pt x="3722" y="9638"/>
                    <a:pt x="4049" y="9786"/>
                  </a:cubicBezTo>
                  <a:cubicBezTo>
                    <a:pt x="4049" y="9786"/>
                    <a:pt x="3935" y="9589"/>
                    <a:pt x="4131" y="9573"/>
                  </a:cubicBezTo>
                  <a:cubicBezTo>
                    <a:pt x="4138" y="9572"/>
                    <a:pt x="4144" y="9572"/>
                    <a:pt x="4151" y="9572"/>
                  </a:cubicBezTo>
                  <a:cubicBezTo>
                    <a:pt x="4272" y="9572"/>
                    <a:pt x="4416" y="9657"/>
                    <a:pt x="4572" y="9657"/>
                  </a:cubicBezTo>
                  <a:cubicBezTo>
                    <a:pt x="4667" y="9657"/>
                    <a:pt x="4767" y="9625"/>
                    <a:pt x="4869" y="9523"/>
                  </a:cubicBezTo>
                  <a:cubicBezTo>
                    <a:pt x="4988" y="9411"/>
                    <a:pt x="5182" y="9314"/>
                    <a:pt x="5409" y="9314"/>
                  </a:cubicBezTo>
                  <a:cubicBezTo>
                    <a:pt x="5713" y="9314"/>
                    <a:pt x="6075" y="9488"/>
                    <a:pt x="6393" y="10031"/>
                  </a:cubicBezTo>
                  <a:cubicBezTo>
                    <a:pt x="6393" y="10031"/>
                    <a:pt x="6164" y="9212"/>
                    <a:pt x="4836" y="8687"/>
                  </a:cubicBezTo>
                  <a:cubicBezTo>
                    <a:pt x="3131" y="7966"/>
                    <a:pt x="2050" y="6261"/>
                    <a:pt x="2132" y="4409"/>
                  </a:cubicBezTo>
                  <a:cubicBezTo>
                    <a:pt x="2214" y="2180"/>
                    <a:pt x="3508" y="656"/>
                    <a:pt x="11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5" name="Google Shape;3075;p2"/>
            <p:cNvSpPr/>
            <p:nvPr/>
          </p:nvSpPr>
          <p:spPr>
            <a:xfrm>
              <a:off x="2104275" y="4345400"/>
              <a:ext cx="25" cy="25"/>
            </a:xfrm>
            <a:custGeom>
              <a:avLst/>
              <a:gdLst/>
              <a:ahLst/>
              <a:cxnLst/>
              <a:rect l="l" t="t" r="r" b="b"/>
              <a:pathLst>
                <a:path w="1" h="1" fill="none" extrusionOk="0">
                  <a:moveTo>
                    <a:pt x="0" y="1"/>
                  </a:moveTo>
                  <a:lnTo>
                    <a:pt x="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6" name="Google Shape;3076;p2"/>
            <p:cNvSpPr/>
            <p:nvPr/>
          </p:nvSpPr>
          <p:spPr>
            <a:xfrm>
              <a:off x="2037050" y="4076475"/>
              <a:ext cx="68875" cy="268550"/>
            </a:xfrm>
            <a:custGeom>
              <a:avLst/>
              <a:gdLst/>
              <a:ahLst/>
              <a:cxnLst/>
              <a:rect l="l" t="t" r="r" b="b"/>
              <a:pathLst>
                <a:path w="2755" h="10742" extrusionOk="0">
                  <a:moveTo>
                    <a:pt x="1316" y="1"/>
                  </a:moveTo>
                  <a:cubicBezTo>
                    <a:pt x="733" y="1"/>
                    <a:pt x="172" y="384"/>
                    <a:pt x="99" y="906"/>
                  </a:cubicBezTo>
                  <a:cubicBezTo>
                    <a:pt x="1" y="1431"/>
                    <a:pt x="378" y="1923"/>
                    <a:pt x="902" y="1972"/>
                  </a:cubicBezTo>
                  <a:lnTo>
                    <a:pt x="1066" y="1972"/>
                  </a:lnTo>
                  <a:cubicBezTo>
                    <a:pt x="1591" y="1939"/>
                    <a:pt x="1853" y="1333"/>
                    <a:pt x="1656" y="1070"/>
                  </a:cubicBezTo>
                  <a:cubicBezTo>
                    <a:pt x="1574" y="958"/>
                    <a:pt x="1454" y="907"/>
                    <a:pt x="1336" y="907"/>
                  </a:cubicBezTo>
                  <a:cubicBezTo>
                    <a:pt x="1128" y="907"/>
                    <a:pt x="925" y="1065"/>
                    <a:pt x="935" y="1316"/>
                  </a:cubicBezTo>
                  <a:cubicBezTo>
                    <a:pt x="968" y="1644"/>
                    <a:pt x="1312" y="1611"/>
                    <a:pt x="1345" y="1660"/>
                  </a:cubicBezTo>
                  <a:cubicBezTo>
                    <a:pt x="1394" y="1693"/>
                    <a:pt x="1345" y="1759"/>
                    <a:pt x="1345" y="1759"/>
                  </a:cubicBezTo>
                  <a:cubicBezTo>
                    <a:pt x="1312" y="1824"/>
                    <a:pt x="1247" y="1874"/>
                    <a:pt x="1181" y="1906"/>
                  </a:cubicBezTo>
                  <a:cubicBezTo>
                    <a:pt x="1148" y="1906"/>
                    <a:pt x="1132" y="1906"/>
                    <a:pt x="1116" y="1923"/>
                  </a:cubicBezTo>
                  <a:lnTo>
                    <a:pt x="1099" y="1923"/>
                  </a:lnTo>
                  <a:cubicBezTo>
                    <a:pt x="1074" y="1925"/>
                    <a:pt x="1049" y="1926"/>
                    <a:pt x="1024" y="1926"/>
                  </a:cubicBezTo>
                  <a:cubicBezTo>
                    <a:pt x="500" y="1926"/>
                    <a:pt x="72" y="1439"/>
                    <a:pt x="198" y="906"/>
                  </a:cubicBezTo>
                  <a:cubicBezTo>
                    <a:pt x="269" y="435"/>
                    <a:pt x="763" y="118"/>
                    <a:pt x="1280" y="118"/>
                  </a:cubicBezTo>
                  <a:cubicBezTo>
                    <a:pt x="1590" y="118"/>
                    <a:pt x="1908" y="232"/>
                    <a:pt x="2148" y="497"/>
                  </a:cubicBezTo>
                  <a:cubicBezTo>
                    <a:pt x="2443" y="923"/>
                    <a:pt x="2591" y="1431"/>
                    <a:pt x="2558" y="1956"/>
                  </a:cubicBezTo>
                  <a:cubicBezTo>
                    <a:pt x="2525" y="2464"/>
                    <a:pt x="2427" y="2955"/>
                    <a:pt x="2247" y="3447"/>
                  </a:cubicBezTo>
                  <a:cubicBezTo>
                    <a:pt x="1427" y="5463"/>
                    <a:pt x="525" y="7496"/>
                    <a:pt x="1148" y="8971"/>
                  </a:cubicBezTo>
                  <a:cubicBezTo>
                    <a:pt x="1689" y="10299"/>
                    <a:pt x="2591" y="10692"/>
                    <a:pt x="2673" y="10741"/>
                  </a:cubicBezTo>
                  <a:cubicBezTo>
                    <a:pt x="2001" y="10331"/>
                    <a:pt x="1493" y="9692"/>
                    <a:pt x="1247" y="8938"/>
                  </a:cubicBezTo>
                  <a:cubicBezTo>
                    <a:pt x="673" y="7512"/>
                    <a:pt x="1574" y="5545"/>
                    <a:pt x="2410" y="3496"/>
                  </a:cubicBezTo>
                  <a:cubicBezTo>
                    <a:pt x="2591" y="3005"/>
                    <a:pt x="2705" y="2496"/>
                    <a:pt x="2722" y="1972"/>
                  </a:cubicBezTo>
                  <a:cubicBezTo>
                    <a:pt x="2755" y="1415"/>
                    <a:pt x="2591" y="857"/>
                    <a:pt x="2247" y="415"/>
                  </a:cubicBezTo>
                  <a:cubicBezTo>
                    <a:pt x="1985" y="124"/>
                    <a:pt x="1647" y="1"/>
                    <a:pt x="13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7" name="Google Shape;3077;p2"/>
            <p:cNvSpPr/>
            <p:nvPr/>
          </p:nvSpPr>
          <p:spPr>
            <a:xfrm>
              <a:off x="2122300" y="4154850"/>
              <a:ext cx="94675" cy="93450"/>
            </a:xfrm>
            <a:custGeom>
              <a:avLst/>
              <a:gdLst/>
              <a:ahLst/>
              <a:cxnLst/>
              <a:rect l="l" t="t" r="r" b="b"/>
              <a:pathLst>
                <a:path w="3787" h="3738" extrusionOk="0">
                  <a:moveTo>
                    <a:pt x="508" y="1"/>
                  </a:moveTo>
                  <a:cubicBezTo>
                    <a:pt x="508" y="1"/>
                    <a:pt x="279" y="83"/>
                    <a:pt x="131" y="673"/>
                  </a:cubicBezTo>
                  <a:cubicBezTo>
                    <a:pt x="0" y="1279"/>
                    <a:pt x="263" y="1492"/>
                    <a:pt x="1049" y="1853"/>
                  </a:cubicBezTo>
                  <a:cubicBezTo>
                    <a:pt x="1836" y="2230"/>
                    <a:pt x="1869" y="3508"/>
                    <a:pt x="1869" y="3508"/>
                  </a:cubicBezTo>
                  <a:lnTo>
                    <a:pt x="1902" y="3738"/>
                  </a:lnTo>
                  <a:lnTo>
                    <a:pt x="1918" y="3508"/>
                  </a:lnTo>
                  <a:cubicBezTo>
                    <a:pt x="1918" y="3508"/>
                    <a:pt x="1951" y="2214"/>
                    <a:pt x="2738" y="1853"/>
                  </a:cubicBezTo>
                  <a:cubicBezTo>
                    <a:pt x="3524" y="1509"/>
                    <a:pt x="3787" y="1279"/>
                    <a:pt x="3656" y="673"/>
                  </a:cubicBezTo>
                  <a:cubicBezTo>
                    <a:pt x="3508" y="83"/>
                    <a:pt x="3279" y="1"/>
                    <a:pt x="3279" y="1"/>
                  </a:cubicBezTo>
                  <a:lnTo>
                    <a:pt x="3279" y="1"/>
                  </a:lnTo>
                  <a:cubicBezTo>
                    <a:pt x="3279" y="1"/>
                    <a:pt x="3293" y="268"/>
                    <a:pt x="3112" y="268"/>
                  </a:cubicBezTo>
                  <a:cubicBezTo>
                    <a:pt x="3098" y="268"/>
                    <a:pt x="3082" y="267"/>
                    <a:pt x="3066" y="263"/>
                  </a:cubicBezTo>
                  <a:cubicBezTo>
                    <a:pt x="2957" y="240"/>
                    <a:pt x="2813" y="180"/>
                    <a:pt x="2678" y="180"/>
                  </a:cubicBezTo>
                  <a:cubicBezTo>
                    <a:pt x="2527" y="180"/>
                    <a:pt x="2389" y="255"/>
                    <a:pt x="2328" y="542"/>
                  </a:cubicBezTo>
                  <a:cubicBezTo>
                    <a:pt x="2202" y="1062"/>
                    <a:pt x="2151" y="1643"/>
                    <a:pt x="1944" y="1643"/>
                  </a:cubicBezTo>
                  <a:cubicBezTo>
                    <a:pt x="1935" y="1643"/>
                    <a:pt x="1927" y="1642"/>
                    <a:pt x="1918" y="1640"/>
                  </a:cubicBezTo>
                  <a:lnTo>
                    <a:pt x="1869" y="1640"/>
                  </a:lnTo>
                  <a:cubicBezTo>
                    <a:pt x="1860" y="1642"/>
                    <a:pt x="1852" y="1643"/>
                    <a:pt x="1843" y="1643"/>
                  </a:cubicBezTo>
                  <a:cubicBezTo>
                    <a:pt x="1636" y="1643"/>
                    <a:pt x="1585" y="1062"/>
                    <a:pt x="1459" y="542"/>
                  </a:cubicBezTo>
                  <a:cubicBezTo>
                    <a:pt x="1398" y="255"/>
                    <a:pt x="1260" y="180"/>
                    <a:pt x="1109" y="180"/>
                  </a:cubicBezTo>
                  <a:cubicBezTo>
                    <a:pt x="974" y="180"/>
                    <a:pt x="830" y="240"/>
                    <a:pt x="722" y="263"/>
                  </a:cubicBezTo>
                  <a:cubicBezTo>
                    <a:pt x="705" y="267"/>
                    <a:pt x="689" y="268"/>
                    <a:pt x="675" y="268"/>
                  </a:cubicBezTo>
                  <a:cubicBezTo>
                    <a:pt x="494" y="268"/>
                    <a:pt x="508" y="1"/>
                    <a:pt x="50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8" name="Google Shape;3078;p2"/>
            <p:cNvSpPr/>
            <p:nvPr/>
          </p:nvSpPr>
          <p:spPr>
            <a:xfrm>
              <a:off x="2099750" y="4066350"/>
              <a:ext cx="69700" cy="204100"/>
            </a:xfrm>
            <a:custGeom>
              <a:avLst/>
              <a:gdLst/>
              <a:ahLst/>
              <a:cxnLst/>
              <a:rect l="l" t="t" r="r" b="b"/>
              <a:pathLst>
                <a:path w="2788" h="8164" extrusionOk="0">
                  <a:moveTo>
                    <a:pt x="2083" y="0"/>
                  </a:moveTo>
                  <a:lnTo>
                    <a:pt x="2083" y="0"/>
                  </a:lnTo>
                  <a:cubicBezTo>
                    <a:pt x="2378" y="984"/>
                    <a:pt x="1312" y="1230"/>
                    <a:pt x="689" y="2377"/>
                  </a:cubicBezTo>
                  <a:cubicBezTo>
                    <a:pt x="591" y="2541"/>
                    <a:pt x="509" y="2721"/>
                    <a:pt x="443" y="2918"/>
                  </a:cubicBezTo>
                  <a:cubicBezTo>
                    <a:pt x="1" y="4295"/>
                    <a:pt x="263" y="5229"/>
                    <a:pt x="1574" y="6147"/>
                  </a:cubicBezTo>
                  <a:cubicBezTo>
                    <a:pt x="2705" y="6950"/>
                    <a:pt x="2771" y="8016"/>
                    <a:pt x="2771" y="8163"/>
                  </a:cubicBezTo>
                  <a:cubicBezTo>
                    <a:pt x="2787" y="7655"/>
                    <a:pt x="2623" y="7180"/>
                    <a:pt x="2345" y="6770"/>
                  </a:cubicBezTo>
                  <a:cubicBezTo>
                    <a:pt x="2033" y="6327"/>
                    <a:pt x="1640" y="6081"/>
                    <a:pt x="1066" y="5573"/>
                  </a:cubicBezTo>
                  <a:cubicBezTo>
                    <a:pt x="886" y="5409"/>
                    <a:pt x="738" y="5213"/>
                    <a:pt x="656" y="4983"/>
                  </a:cubicBezTo>
                  <a:cubicBezTo>
                    <a:pt x="329" y="4147"/>
                    <a:pt x="984" y="3278"/>
                    <a:pt x="1328" y="2918"/>
                  </a:cubicBezTo>
                  <a:cubicBezTo>
                    <a:pt x="1476" y="2738"/>
                    <a:pt x="1673" y="2574"/>
                    <a:pt x="1869" y="2377"/>
                  </a:cubicBezTo>
                  <a:cubicBezTo>
                    <a:pt x="2230" y="2033"/>
                    <a:pt x="2476" y="1574"/>
                    <a:pt x="2574" y="1082"/>
                  </a:cubicBezTo>
                  <a:cubicBezTo>
                    <a:pt x="2722" y="197"/>
                    <a:pt x="2083" y="0"/>
                    <a:pt x="20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9" name="Google Shape;3079;p2"/>
            <p:cNvSpPr/>
            <p:nvPr/>
          </p:nvSpPr>
          <p:spPr>
            <a:xfrm>
              <a:off x="881475" y="4390150"/>
              <a:ext cx="226625" cy="157775"/>
            </a:xfrm>
            <a:custGeom>
              <a:avLst/>
              <a:gdLst/>
              <a:ahLst/>
              <a:cxnLst/>
              <a:rect l="l" t="t" r="r" b="b"/>
              <a:pathLst>
                <a:path w="9065" h="6311" extrusionOk="0">
                  <a:moveTo>
                    <a:pt x="7059" y="0"/>
                  </a:moveTo>
                  <a:cubicBezTo>
                    <a:pt x="6607" y="0"/>
                    <a:pt x="6183" y="159"/>
                    <a:pt x="5918" y="489"/>
                  </a:cubicBezTo>
                  <a:cubicBezTo>
                    <a:pt x="5524" y="915"/>
                    <a:pt x="5475" y="1538"/>
                    <a:pt x="5803" y="1997"/>
                  </a:cubicBezTo>
                  <a:cubicBezTo>
                    <a:pt x="5901" y="2145"/>
                    <a:pt x="6032" y="2243"/>
                    <a:pt x="6180" y="2308"/>
                  </a:cubicBezTo>
                  <a:lnTo>
                    <a:pt x="6213" y="2325"/>
                  </a:lnTo>
                  <a:lnTo>
                    <a:pt x="6278" y="2341"/>
                  </a:lnTo>
                  <a:cubicBezTo>
                    <a:pt x="6311" y="2358"/>
                    <a:pt x="6344" y="2358"/>
                    <a:pt x="6377" y="2374"/>
                  </a:cubicBezTo>
                  <a:cubicBezTo>
                    <a:pt x="6445" y="2390"/>
                    <a:pt x="6516" y="2398"/>
                    <a:pt x="6586" y="2398"/>
                  </a:cubicBezTo>
                  <a:cubicBezTo>
                    <a:pt x="6802" y="2398"/>
                    <a:pt x="7015" y="2322"/>
                    <a:pt x="7163" y="2161"/>
                  </a:cubicBezTo>
                  <a:cubicBezTo>
                    <a:pt x="7554" y="1755"/>
                    <a:pt x="7284" y="1212"/>
                    <a:pt x="6946" y="1212"/>
                  </a:cubicBezTo>
                  <a:cubicBezTo>
                    <a:pt x="6915" y="1212"/>
                    <a:pt x="6884" y="1217"/>
                    <a:pt x="6852" y="1227"/>
                  </a:cubicBezTo>
                  <a:cubicBezTo>
                    <a:pt x="6541" y="1309"/>
                    <a:pt x="6475" y="1718"/>
                    <a:pt x="6704" y="1849"/>
                  </a:cubicBezTo>
                  <a:cubicBezTo>
                    <a:pt x="6759" y="1880"/>
                    <a:pt x="6817" y="1894"/>
                    <a:pt x="6875" y="1894"/>
                  </a:cubicBezTo>
                  <a:cubicBezTo>
                    <a:pt x="6975" y="1894"/>
                    <a:pt x="7074" y="1851"/>
                    <a:pt x="7147" y="1768"/>
                  </a:cubicBezTo>
                  <a:lnTo>
                    <a:pt x="7147" y="1768"/>
                  </a:lnTo>
                  <a:cubicBezTo>
                    <a:pt x="7180" y="1915"/>
                    <a:pt x="7131" y="2063"/>
                    <a:pt x="6999" y="2145"/>
                  </a:cubicBezTo>
                  <a:cubicBezTo>
                    <a:pt x="6855" y="2253"/>
                    <a:pt x="6683" y="2317"/>
                    <a:pt x="6504" y="2317"/>
                  </a:cubicBezTo>
                  <a:cubicBezTo>
                    <a:pt x="6440" y="2317"/>
                    <a:pt x="6376" y="2309"/>
                    <a:pt x="6311" y="2292"/>
                  </a:cubicBezTo>
                  <a:cubicBezTo>
                    <a:pt x="6213" y="2276"/>
                    <a:pt x="6131" y="2226"/>
                    <a:pt x="6049" y="2177"/>
                  </a:cubicBezTo>
                  <a:cubicBezTo>
                    <a:pt x="5541" y="1768"/>
                    <a:pt x="5508" y="1014"/>
                    <a:pt x="5967" y="555"/>
                  </a:cubicBezTo>
                  <a:cubicBezTo>
                    <a:pt x="6222" y="251"/>
                    <a:pt x="6616" y="107"/>
                    <a:pt x="7032" y="107"/>
                  </a:cubicBezTo>
                  <a:cubicBezTo>
                    <a:pt x="7898" y="107"/>
                    <a:pt x="8862" y="731"/>
                    <a:pt x="8884" y="1849"/>
                  </a:cubicBezTo>
                  <a:cubicBezTo>
                    <a:pt x="8917" y="2669"/>
                    <a:pt x="8475" y="3407"/>
                    <a:pt x="7753" y="3784"/>
                  </a:cubicBezTo>
                  <a:lnTo>
                    <a:pt x="7704" y="3816"/>
                  </a:lnTo>
                  <a:cubicBezTo>
                    <a:pt x="7606" y="3849"/>
                    <a:pt x="7524" y="3882"/>
                    <a:pt x="7426" y="3898"/>
                  </a:cubicBezTo>
                  <a:cubicBezTo>
                    <a:pt x="7203" y="3950"/>
                    <a:pt x="6980" y="3973"/>
                    <a:pt x="6758" y="3973"/>
                  </a:cubicBezTo>
                  <a:cubicBezTo>
                    <a:pt x="5184" y="3973"/>
                    <a:pt x="3644" y="2835"/>
                    <a:pt x="2313" y="2835"/>
                  </a:cubicBezTo>
                  <a:cubicBezTo>
                    <a:pt x="2163" y="2835"/>
                    <a:pt x="2014" y="2850"/>
                    <a:pt x="1869" y="2882"/>
                  </a:cubicBezTo>
                  <a:cubicBezTo>
                    <a:pt x="607" y="3161"/>
                    <a:pt x="246" y="4046"/>
                    <a:pt x="148" y="4587"/>
                  </a:cubicBezTo>
                  <a:cubicBezTo>
                    <a:pt x="0" y="5128"/>
                    <a:pt x="99" y="5734"/>
                    <a:pt x="558" y="6062"/>
                  </a:cubicBezTo>
                  <a:cubicBezTo>
                    <a:pt x="778" y="6232"/>
                    <a:pt x="1047" y="6310"/>
                    <a:pt x="1311" y="6310"/>
                  </a:cubicBezTo>
                  <a:cubicBezTo>
                    <a:pt x="1732" y="6310"/>
                    <a:pt x="2140" y="6110"/>
                    <a:pt x="2312" y="5767"/>
                  </a:cubicBezTo>
                  <a:cubicBezTo>
                    <a:pt x="2639" y="5226"/>
                    <a:pt x="2361" y="4521"/>
                    <a:pt x="1853" y="4407"/>
                  </a:cubicBezTo>
                  <a:cubicBezTo>
                    <a:pt x="1757" y="4363"/>
                    <a:pt x="1657" y="4342"/>
                    <a:pt x="1558" y="4342"/>
                  </a:cubicBezTo>
                  <a:cubicBezTo>
                    <a:pt x="1254" y="4342"/>
                    <a:pt x="964" y="4539"/>
                    <a:pt x="853" y="4849"/>
                  </a:cubicBezTo>
                  <a:cubicBezTo>
                    <a:pt x="804" y="4964"/>
                    <a:pt x="804" y="5095"/>
                    <a:pt x="820" y="5226"/>
                  </a:cubicBezTo>
                  <a:cubicBezTo>
                    <a:pt x="836" y="5242"/>
                    <a:pt x="836" y="5259"/>
                    <a:pt x="836" y="5275"/>
                  </a:cubicBezTo>
                  <a:cubicBezTo>
                    <a:pt x="836" y="5275"/>
                    <a:pt x="836" y="5292"/>
                    <a:pt x="836" y="5292"/>
                  </a:cubicBezTo>
                  <a:cubicBezTo>
                    <a:pt x="910" y="5526"/>
                    <a:pt x="1123" y="5667"/>
                    <a:pt x="1343" y="5667"/>
                  </a:cubicBezTo>
                  <a:cubicBezTo>
                    <a:pt x="1415" y="5667"/>
                    <a:pt x="1488" y="5652"/>
                    <a:pt x="1558" y="5619"/>
                  </a:cubicBezTo>
                  <a:cubicBezTo>
                    <a:pt x="1908" y="5476"/>
                    <a:pt x="1794" y="4913"/>
                    <a:pt x="1440" y="4913"/>
                  </a:cubicBezTo>
                  <a:cubicBezTo>
                    <a:pt x="1430" y="4913"/>
                    <a:pt x="1420" y="4914"/>
                    <a:pt x="1410" y="4915"/>
                  </a:cubicBezTo>
                  <a:cubicBezTo>
                    <a:pt x="1049" y="4964"/>
                    <a:pt x="1099" y="5324"/>
                    <a:pt x="1049" y="5374"/>
                  </a:cubicBezTo>
                  <a:cubicBezTo>
                    <a:pt x="1037" y="5383"/>
                    <a:pt x="1023" y="5387"/>
                    <a:pt x="1010" y="5387"/>
                  </a:cubicBezTo>
                  <a:cubicBezTo>
                    <a:pt x="955" y="5387"/>
                    <a:pt x="899" y="5318"/>
                    <a:pt x="886" y="5292"/>
                  </a:cubicBezTo>
                  <a:cubicBezTo>
                    <a:pt x="820" y="5095"/>
                    <a:pt x="836" y="4882"/>
                    <a:pt x="935" y="4718"/>
                  </a:cubicBezTo>
                  <a:cubicBezTo>
                    <a:pt x="1073" y="4510"/>
                    <a:pt x="1302" y="4392"/>
                    <a:pt x="1539" y="4392"/>
                  </a:cubicBezTo>
                  <a:cubicBezTo>
                    <a:pt x="1639" y="4392"/>
                    <a:pt x="1740" y="4412"/>
                    <a:pt x="1836" y="4456"/>
                  </a:cubicBezTo>
                  <a:cubicBezTo>
                    <a:pt x="2295" y="4570"/>
                    <a:pt x="2541" y="5226"/>
                    <a:pt x="2230" y="5718"/>
                  </a:cubicBezTo>
                  <a:cubicBezTo>
                    <a:pt x="2069" y="6029"/>
                    <a:pt x="1693" y="6211"/>
                    <a:pt x="1305" y="6211"/>
                  </a:cubicBezTo>
                  <a:cubicBezTo>
                    <a:pt x="1060" y="6211"/>
                    <a:pt x="810" y="6139"/>
                    <a:pt x="607" y="5980"/>
                  </a:cubicBezTo>
                  <a:cubicBezTo>
                    <a:pt x="66" y="5570"/>
                    <a:pt x="115" y="4636"/>
                    <a:pt x="541" y="4062"/>
                  </a:cubicBezTo>
                  <a:cubicBezTo>
                    <a:pt x="890" y="3589"/>
                    <a:pt x="1485" y="3352"/>
                    <a:pt x="2103" y="3352"/>
                  </a:cubicBezTo>
                  <a:cubicBezTo>
                    <a:pt x="2298" y="3352"/>
                    <a:pt x="2496" y="3376"/>
                    <a:pt x="2689" y="3423"/>
                  </a:cubicBezTo>
                  <a:cubicBezTo>
                    <a:pt x="3492" y="3620"/>
                    <a:pt x="4311" y="3964"/>
                    <a:pt x="5196" y="4193"/>
                  </a:cubicBezTo>
                  <a:cubicBezTo>
                    <a:pt x="5523" y="4253"/>
                    <a:pt x="5856" y="4286"/>
                    <a:pt x="6185" y="4286"/>
                  </a:cubicBezTo>
                  <a:cubicBezTo>
                    <a:pt x="6765" y="4286"/>
                    <a:pt x="7334" y="4182"/>
                    <a:pt x="7835" y="3931"/>
                  </a:cubicBezTo>
                  <a:cubicBezTo>
                    <a:pt x="8606" y="3521"/>
                    <a:pt x="9065" y="2718"/>
                    <a:pt x="9048" y="1849"/>
                  </a:cubicBezTo>
                  <a:cubicBezTo>
                    <a:pt x="9004" y="653"/>
                    <a:pt x="7975" y="0"/>
                    <a:pt x="705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0" name="Google Shape;3080;p2"/>
            <p:cNvSpPr/>
            <p:nvPr/>
          </p:nvSpPr>
          <p:spPr>
            <a:xfrm>
              <a:off x="805250" y="4526125"/>
              <a:ext cx="153700" cy="154500"/>
            </a:xfrm>
            <a:custGeom>
              <a:avLst/>
              <a:gdLst/>
              <a:ahLst/>
              <a:cxnLst/>
              <a:rect l="l" t="t" r="r" b="b"/>
              <a:pathLst>
                <a:path w="6148" h="6180" extrusionOk="0">
                  <a:moveTo>
                    <a:pt x="3066" y="0"/>
                  </a:moveTo>
                  <a:cubicBezTo>
                    <a:pt x="3033" y="115"/>
                    <a:pt x="3000" y="230"/>
                    <a:pt x="3000" y="361"/>
                  </a:cubicBezTo>
                  <a:cubicBezTo>
                    <a:pt x="3000" y="361"/>
                    <a:pt x="2918" y="1262"/>
                    <a:pt x="2033" y="1377"/>
                  </a:cubicBezTo>
                  <a:cubicBezTo>
                    <a:pt x="1148" y="1508"/>
                    <a:pt x="574" y="1623"/>
                    <a:pt x="542" y="2295"/>
                  </a:cubicBezTo>
                  <a:cubicBezTo>
                    <a:pt x="511" y="2896"/>
                    <a:pt x="330" y="3221"/>
                    <a:pt x="73" y="3221"/>
                  </a:cubicBezTo>
                  <a:cubicBezTo>
                    <a:pt x="50" y="3221"/>
                    <a:pt x="25" y="3218"/>
                    <a:pt x="1" y="3213"/>
                  </a:cubicBezTo>
                  <a:lnTo>
                    <a:pt x="1" y="3213"/>
                  </a:lnTo>
                  <a:cubicBezTo>
                    <a:pt x="1" y="3213"/>
                    <a:pt x="366" y="3761"/>
                    <a:pt x="964" y="3761"/>
                  </a:cubicBezTo>
                  <a:cubicBezTo>
                    <a:pt x="1082" y="3761"/>
                    <a:pt x="1209" y="3740"/>
                    <a:pt x="1345" y="3688"/>
                  </a:cubicBezTo>
                  <a:cubicBezTo>
                    <a:pt x="2181" y="3360"/>
                    <a:pt x="2115" y="2819"/>
                    <a:pt x="2115" y="2656"/>
                  </a:cubicBezTo>
                  <a:cubicBezTo>
                    <a:pt x="2130" y="2518"/>
                    <a:pt x="2203" y="2308"/>
                    <a:pt x="2346" y="2308"/>
                  </a:cubicBezTo>
                  <a:cubicBezTo>
                    <a:pt x="2356" y="2308"/>
                    <a:pt x="2367" y="2309"/>
                    <a:pt x="2377" y="2311"/>
                  </a:cubicBezTo>
                  <a:cubicBezTo>
                    <a:pt x="2541" y="2344"/>
                    <a:pt x="2607" y="2656"/>
                    <a:pt x="2361" y="2951"/>
                  </a:cubicBezTo>
                  <a:cubicBezTo>
                    <a:pt x="2017" y="3311"/>
                    <a:pt x="1984" y="3852"/>
                    <a:pt x="2263" y="4262"/>
                  </a:cubicBezTo>
                  <a:cubicBezTo>
                    <a:pt x="2623" y="4819"/>
                    <a:pt x="3066" y="6180"/>
                    <a:pt x="3066" y="6180"/>
                  </a:cubicBezTo>
                  <a:cubicBezTo>
                    <a:pt x="3066" y="6180"/>
                    <a:pt x="3508" y="4803"/>
                    <a:pt x="3869" y="4262"/>
                  </a:cubicBezTo>
                  <a:cubicBezTo>
                    <a:pt x="4164" y="3852"/>
                    <a:pt x="4115" y="3311"/>
                    <a:pt x="3771" y="2951"/>
                  </a:cubicBezTo>
                  <a:cubicBezTo>
                    <a:pt x="3541" y="2656"/>
                    <a:pt x="3607" y="2344"/>
                    <a:pt x="3771" y="2311"/>
                  </a:cubicBezTo>
                  <a:cubicBezTo>
                    <a:pt x="3781" y="2309"/>
                    <a:pt x="3791" y="2308"/>
                    <a:pt x="3800" y="2308"/>
                  </a:cubicBezTo>
                  <a:cubicBezTo>
                    <a:pt x="3929" y="2308"/>
                    <a:pt x="4001" y="2503"/>
                    <a:pt x="4016" y="2656"/>
                  </a:cubicBezTo>
                  <a:cubicBezTo>
                    <a:pt x="4033" y="2819"/>
                    <a:pt x="3967" y="3377"/>
                    <a:pt x="4787" y="3688"/>
                  </a:cubicBezTo>
                  <a:cubicBezTo>
                    <a:pt x="4922" y="3740"/>
                    <a:pt x="5050" y="3761"/>
                    <a:pt x="5169" y="3761"/>
                  </a:cubicBezTo>
                  <a:cubicBezTo>
                    <a:pt x="5770" y="3761"/>
                    <a:pt x="6147" y="3213"/>
                    <a:pt x="6147" y="3213"/>
                  </a:cubicBezTo>
                  <a:lnTo>
                    <a:pt x="6147" y="3213"/>
                  </a:lnTo>
                  <a:cubicBezTo>
                    <a:pt x="6121" y="3218"/>
                    <a:pt x="6096" y="3221"/>
                    <a:pt x="6071" y="3221"/>
                  </a:cubicBezTo>
                  <a:cubicBezTo>
                    <a:pt x="5801" y="3221"/>
                    <a:pt x="5620" y="2896"/>
                    <a:pt x="5590" y="2295"/>
                  </a:cubicBezTo>
                  <a:cubicBezTo>
                    <a:pt x="5557" y="1623"/>
                    <a:pt x="4984" y="1492"/>
                    <a:pt x="4098" y="1377"/>
                  </a:cubicBezTo>
                  <a:cubicBezTo>
                    <a:pt x="3230" y="1262"/>
                    <a:pt x="3148" y="361"/>
                    <a:pt x="3148" y="361"/>
                  </a:cubicBezTo>
                  <a:cubicBezTo>
                    <a:pt x="3131" y="230"/>
                    <a:pt x="3099" y="115"/>
                    <a:pt x="30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1" name="Google Shape;3081;p2"/>
            <p:cNvSpPr/>
            <p:nvPr/>
          </p:nvSpPr>
          <p:spPr>
            <a:xfrm>
              <a:off x="908525" y="4479725"/>
              <a:ext cx="161475" cy="92300"/>
            </a:xfrm>
            <a:custGeom>
              <a:avLst/>
              <a:gdLst/>
              <a:ahLst/>
              <a:cxnLst/>
              <a:rect l="l" t="t" r="r" b="b"/>
              <a:pathLst>
                <a:path w="6459" h="3692" extrusionOk="0">
                  <a:moveTo>
                    <a:pt x="948" y="1"/>
                  </a:moveTo>
                  <a:cubicBezTo>
                    <a:pt x="332" y="1"/>
                    <a:pt x="0" y="266"/>
                    <a:pt x="0" y="266"/>
                  </a:cubicBezTo>
                  <a:cubicBezTo>
                    <a:pt x="225" y="193"/>
                    <a:pt x="434" y="147"/>
                    <a:pt x="643" y="147"/>
                  </a:cubicBezTo>
                  <a:cubicBezTo>
                    <a:pt x="952" y="147"/>
                    <a:pt x="1261" y="248"/>
                    <a:pt x="1623" y="512"/>
                  </a:cubicBezTo>
                  <a:cubicBezTo>
                    <a:pt x="2213" y="955"/>
                    <a:pt x="1852" y="1709"/>
                    <a:pt x="1738" y="2200"/>
                  </a:cubicBezTo>
                  <a:cubicBezTo>
                    <a:pt x="1639" y="2709"/>
                    <a:pt x="2361" y="2922"/>
                    <a:pt x="2721" y="3086"/>
                  </a:cubicBezTo>
                  <a:cubicBezTo>
                    <a:pt x="3082" y="3249"/>
                    <a:pt x="2901" y="3692"/>
                    <a:pt x="2901" y="3692"/>
                  </a:cubicBezTo>
                  <a:cubicBezTo>
                    <a:pt x="4229" y="2872"/>
                    <a:pt x="3377" y="1938"/>
                    <a:pt x="3147" y="1659"/>
                  </a:cubicBezTo>
                  <a:cubicBezTo>
                    <a:pt x="2957" y="1442"/>
                    <a:pt x="3083" y="1201"/>
                    <a:pt x="3272" y="1201"/>
                  </a:cubicBezTo>
                  <a:cubicBezTo>
                    <a:pt x="3310" y="1201"/>
                    <a:pt x="3352" y="1211"/>
                    <a:pt x="3393" y="1233"/>
                  </a:cubicBezTo>
                  <a:cubicBezTo>
                    <a:pt x="3623" y="1364"/>
                    <a:pt x="3262" y="1873"/>
                    <a:pt x="3934" y="2299"/>
                  </a:cubicBezTo>
                  <a:cubicBezTo>
                    <a:pt x="4104" y="2410"/>
                    <a:pt x="4264" y="2452"/>
                    <a:pt x="4409" y="2452"/>
                  </a:cubicBezTo>
                  <a:cubicBezTo>
                    <a:pt x="4837" y="2452"/>
                    <a:pt x="5131" y="2086"/>
                    <a:pt x="5131" y="2086"/>
                  </a:cubicBezTo>
                  <a:lnTo>
                    <a:pt x="5131" y="2086"/>
                  </a:lnTo>
                  <a:cubicBezTo>
                    <a:pt x="5125" y="2086"/>
                    <a:pt x="5119" y="2086"/>
                    <a:pt x="5113" y="2086"/>
                  </a:cubicBezTo>
                  <a:cubicBezTo>
                    <a:pt x="4744" y="2086"/>
                    <a:pt x="4948" y="1575"/>
                    <a:pt x="4770" y="1414"/>
                  </a:cubicBezTo>
                  <a:cubicBezTo>
                    <a:pt x="4697" y="1351"/>
                    <a:pt x="4603" y="1321"/>
                    <a:pt x="4510" y="1321"/>
                  </a:cubicBezTo>
                  <a:cubicBezTo>
                    <a:pt x="4459" y="1321"/>
                    <a:pt x="4407" y="1330"/>
                    <a:pt x="4360" y="1348"/>
                  </a:cubicBezTo>
                  <a:cubicBezTo>
                    <a:pt x="4308" y="1359"/>
                    <a:pt x="4258" y="1365"/>
                    <a:pt x="4213" y="1365"/>
                  </a:cubicBezTo>
                  <a:cubicBezTo>
                    <a:pt x="4062" y="1365"/>
                    <a:pt x="3969" y="1305"/>
                    <a:pt x="4032" y="1217"/>
                  </a:cubicBezTo>
                  <a:cubicBezTo>
                    <a:pt x="4062" y="1175"/>
                    <a:pt x="4096" y="1159"/>
                    <a:pt x="4141" y="1159"/>
                  </a:cubicBezTo>
                  <a:cubicBezTo>
                    <a:pt x="4274" y="1159"/>
                    <a:pt x="4508" y="1295"/>
                    <a:pt x="5032" y="1332"/>
                  </a:cubicBezTo>
                  <a:cubicBezTo>
                    <a:pt x="5060" y="1333"/>
                    <a:pt x="5087" y="1334"/>
                    <a:pt x="5114" y="1334"/>
                  </a:cubicBezTo>
                  <a:cubicBezTo>
                    <a:pt x="5892" y="1334"/>
                    <a:pt x="6458" y="676"/>
                    <a:pt x="6458" y="676"/>
                  </a:cubicBezTo>
                  <a:lnTo>
                    <a:pt x="6458" y="676"/>
                  </a:lnTo>
                  <a:cubicBezTo>
                    <a:pt x="6000" y="932"/>
                    <a:pt x="5512" y="1030"/>
                    <a:pt x="5023" y="1030"/>
                  </a:cubicBezTo>
                  <a:cubicBezTo>
                    <a:pt x="3852" y="1030"/>
                    <a:pt x="2668" y="468"/>
                    <a:pt x="1836" y="168"/>
                  </a:cubicBezTo>
                  <a:cubicBezTo>
                    <a:pt x="1495" y="45"/>
                    <a:pt x="1198" y="1"/>
                    <a:pt x="94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2" name="Google Shape;3082;p2"/>
            <p:cNvSpPr/>
            <p:nvPr/>
          </p:nvSpPr>
          <p:spPr>
            <a:xfrm>
              <a:off x="949900" y="4387825"/>
              <a:ext cx="90175" cy="63325"/>
            </a:xfrm>
            <a:custGeom>
              <a:avLst/>
              <a:gdLst/>
              <a:ahLst/>
              <a:cxnLst/>
              <a:rect l="l" t="t" r="r" b="b"/>
              <a:pathLst>
                <a:path w="3607" h="2533" extrusionOk="0">
                  <a:moveTo>
                    <a:pt x="2521" y="0"/>
                  </a:moveTo>
                  <a:cubicBezTo>
                    <a:pt x="1931" y="0"/>
                    <a:pt x="1246" y="123"/>
                    <a:pt x="869" y="615"/>
                  </a:cubicBezTo>
                  <a:cubicBezTo>
                    <a:pt x="1" y="1762"/>
                    <a:pt x="525" y="2533"/>
                    <a:pt x="525" y="2533"/>
                  </a:cubicBezTo>
                  <a:cubicBezTo>
                    <a:pt x="525" y="2533"/>
                    <a:pt x="361" y="2172"/>
                    <a:pt x="1394" y="2156"/>
                  </a:cubicBezTo>
                  <a:cubicBezTo>
                    <a:pt x="2427" y="2156"/>
                    <a:pt x="2312" y="1500"/>
                    <a:pt x="2263" y="1270"/>
                  </a:cubicBezTo>
                  <a:cubicBezTo>
                    <a:pt x="2181" y="1025"/>
                    <a:pt x="2246" y="746"/>
                    <a:pt x="2410" y="549"/>
                  </a:cubicBezTo>
                  <a:cubicBezTo>
                    <a:pt x="2656" y="205"/>
                    <a:pt x="3607" y="123"/>
                    <a:pt x="3607" y="123"/>
                  </a:cubicBezTo>
                  <a:cubicBezTo>
                    <a:pt x="3607" y="123"/>
                    <a:pt x="3111" y="0"/>
                    <a:pt x="25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3" name="Google Shape;3083;p2"/>
            <p:cNvSpPr/>
            <p:nvPr/>
          </p:nvSpPr>
          <p:spPr>
            <a:xfrm>
              <a:off x="1019150" y="4320825"/>
              <a:ext cx="56175" cy="67075"/>
            </a:xfrm>
            <a:custGeom>
              <a:avLst/>
              <a:gdLst/>
              <a:ahLst/>
              <a:cxnLst/>
              <a:rect l="l" t="t" r="r" b="b"/>
              <a:pathLst>
                <a:path w="2247" h="2683" extrusionOk="0">
                  <a:moveTo>
                    <a:pt x="1132" y="0"/>
                  </a:moveTo>
                  <a:cubicBezTo>
                    <a:pt x="1132" y="0"/>
                    <a:pt x="1345" y="541"/>
                    <a:pt x="984" y="738"/>
                  </a:cubicBezTo>
                  <a:cubicBezTo>
                    <a:pt x="624" y="934"/>
                    <a:pt x="1" y="1344"/>
                    <a:pt x="247" y="2016"/>
                  </a:cubicBezTo>
                  <a:cubicBezTo>
                    <a:pt x="491" y="2683"/>
                    <a:pt x="1654" y="2430"/>
                    <a:pt x="2233" y="2602"/>
                  </a:cubicBezTo>
                  <a:lnTo>
                    <a:pt x="2233" y="2602"/>
                  </a:lnTo>
                  <a:cubicBezTo>
                    <a:pt x="2121" y="2552"/>
                    <a:pt x="1383" y="2110"/>
                    <a:pt x="1443" y="1443"/>
                  </a:cubicBezTo>
                  <a:cubicBezTo>
                    <a:pt x="1509" y="705"/>
                    <a:pt x="1427" y="180"/>
                    <a:pt x="1132" y="0"/>
                  </a:cubicBezTo>
                  <a:close/>
                  <a:moveTo>
                    <a:pt x="2233" y="2602"/>
                  </a:moveTo>
                  <a:cubicBezTo>
                    <a:pt x="2240" y="2605"/>
                    <a:pt x="2244" y="2607"/>
                    <a:pt x="2246" y="2607"/>
                  </a:cubicBezTo>
                  <a:cubicBezTo>
                    <a:pt x="2246" y="2607"/>
                    <a:pt x="2246" y="2607"/>
                    <a:pt x="2246" y="2606"/>
                  </a:cubicBezTo>
                  <a:cubicBezTo>
                    <a:pt x="2242" y="2605"/>
                    <a:pt x="2237" y="2604"/>
                    <a:pt x="2233" y="2602"/>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4" name="Google Shape;3084;p2"/>
            <p:cNvSpPr/>
            <p:nvPr/>
          </p:nvSpPr>
          <p:spPr>
            <a:xfrm>
              <a:off x="1079800" y="4350325"/>
              <a:ext cx="79950" cy="107800"/>
            </a:xfrm>
            <a:custGeom>
              <a:avLst/>
              <a:gdLst/>
              <a:ahLst/>
              <a:cxnLst/>
              <a:rect l="l" t="t" r="r" b="b"/>
              <a:pathLst>
                <a:path w="3198" h="4312" extrusionOk="0">
                  <a:moveTo>
                    <a:pt x="394" y="0"/>
                  </a:moveTo>
                  <a:lnTo>
                    <a:pt x="394" y="0"/>
                  </a:lnTo>
                  <a:cubicBezTo>
                    <a:pt x="1" y="1344"/>
                    <a:pt x="542" y="1607"/>
                    <a:pt x="1099" y="2475"/>
                  </a:cubicBezTo>
                  <a:cubicBezTo>
                    <a:pt x="1656" y="3344"/>
                    <a:pt x="1066" y="4311"/>
                    <a:pt x="1066" y="4311"/>
                  </a:cubicBezTo>
                  <a:cubicBezTo>
                    <a:pt x="1460" y="4049"/>
                    <a:pt x="1804" y="3361"/>
                    <a:pt x="2509" y="2918"/>
                  </a:cubicBezTo>
                  <a:cubicBezTo>
                    <a:pt x="3197" y="2492"/>
                    <a:pt x="2918" y="1590"/>
                    <a:pt x="2918" y="1590"/>
                  </a:cubicBezTo>
                  <a:lnTo>
                    <a:pt x="2918" y="1590"/>
                  </a:lnTo>
                  <a:cubicBezTo>
                    <a:pt x="2866" y="1695"/>
                    <a:pt x="2772" y="1748"/>
                    <a:pt x="2602" y="1748"/>
                  </a:cubicBezTo>
                  <a:cubicBezTo>
                    <a:pt x="2559" y="1748"/>
                    <a:pt x="2512" y="1744"/>
                    <a:pt x="2459" y="1738"/>
                  </a:cubicBezTo>
                  <a:cubicBezTo>
                    <a:pt x="2430" y="1731"/>
                    <a:pt x="2401" y="1727"/>
                    <a:pt x="2373" y="1727"/>
                  </a:cubicBezTo>
                  <a:cubicBezTo>
                    <a:pt x="2147" y="1727"/>
                    <a:pt x="1962" y="1947"/>
                    <a:pt x="2050" y="2180"/>
                  </a:cubicBezTo>
                  <a:cubicBezTo>
                    <a:pt x="2101" y="2413"/>
                    <a:pt x="1960" y="2513"/>
                    <a:pt x="1825" y="2513"/>
                  </a:cubicBezTo>
                  <a:cubicBezTo>
                    <a:pt x="1789" y="2513"/>
                    <a:pt x="1753" y="2506"/>
                    <a:pt x="1722" y="2492"/>
                  </a:cubicBezTo>
                  <a:cubicBezTo>
                    <a:pt x="1574" y="2426"/>
                    <a:pt x="1574" y="2066"/>
                    <a:pt x="1787" y="1885"/>
                  </a:cubicBezTo>
                  <a:cubicBezTo>
                    <a:pt x="2001" y="1705"/>
                    <a:pt x="2148" y="1312"/>
                    <a:pt x="1951" y="689"/>
                  </a:cubicBezTo>
                  <a:cubicBezTo>
                    <a:pt x="1811" y="203"/>
                    <a:pt x="1340" y="96"/>
                    <a:pt x="1024" y="96"/>
                  </a:cubicBezTo>
                  <a:cubicBezTo>
                    <a:pt x="935" y="96"/>
                    <a:pt x="858" y="104"/>
                    <a:pt x="804" y="115"/>
                  </a:cubicBezTo>
                  <a:cubicBezTo>
                    <a:pt x="770" y="122"/>
                    <a:pt x="736" y="125"/>
                    <a:pt x="704" y="125"/>
                  </a:cubicBezTo>
                  <a:cubicBezTo>
                    <a:pt x="581" y="125"/>
                    <a:pt x="472" y="78"/>
                    <a:pt x="3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5" name="Google Shape;3085;p2"/>
            <p:cNvSpPr/>
            <p:nvPr/>
          </p:nvSpPr>
          <p:spPr>
            <a:xfrm>
              <a:off x="1062175" y="4191775"/>
              <a:ext cx="202875" cy="202425"/>
            </a:xfrm>
            <a:custGeom>
              <a:avLst/>
              <a:gdLst/>
              <a:ahLst/>
              <a:cxnLst/>
              <a:rect l="l" t="t" r="r" b="b"/>
              <a:pathLst>
                <a:path w="8115" h="8097" extrusionOk="0">
                  <a:moveTo>
                    <a:pt x="5761" y="1"/>
                  </a:moveTo>
                  <a:cubicBezTo>
                    <a:pt x="5242" y="1"/>
                    <a:pt x="4734" y="166"/>
                    <a:pt x="4427" y="556"/>
                  </a:cubicBezTo>
                  <a:cubicBezTo>
                    <a:pt x="4132" y="999"/>
                    <a:pt x="4082" y="1556"/>
                    <a:pt x="4312" y="2031"/>
                  </a:cubicBezTo>
                  <a:cubicBezTo>
                    <a:pt x="4521" y="2441"/>
                    <a:pt x="4859" y="2587"/>
                    <a:pt x="5191" y="2587"/>
                  </a:cubicBezTo>
                  <a:cubicBezTo>
                    <a:pt x="5536" y="2587"/>
                    <a:pt x="5874" y="2428"/>
                    <a:pt x="6049" y="2245"/>
                  </a:cubicBezTo>
                  <a:cubicBezTo>
                    <a:pt x="6230" y="2031"/>
                    <a:pt x="6312" y="1753"/>
                    <a:pt x="6246" y="1491"/>
                  </a:cubicBezTo>
                  <a:cubicBezTo>
                    <a:pt x="6198" y="1162"/>
                    <a:pt x="5968" y="1022"/>
                    <a:pt x="5757" y="1022"/>
                  </a:cubicBezTo>
                  <a:cubicBezTo>
                    <a:pt x="5609" y="1022"/>
                    <a:pt x="5471" y="1091"/>
                    <a:pt x="5410" y="1212"/>
                  </a:cubicBezTo>
                  <a:cubicBezTo>
                    <a:pt x="5279" y="1491"/>
                    <a:pt x="5345" y="1851"/>
                    <a:pt x="5754" y="1900"/>
                  </a:cubicBezTo>
                  <a:cubicBezTo>
                    <a:pt x="6099" y="1966"/>
                    <a:pt x="5918" y="2392"/>
                    <a:pt x="5476" y="2507"/>
                  </a:cubicBezTo>
                  <a:cubicBezTo>
                    <a:pt x="5398" y="2528"/>
                    <a:pt x="5319" y="2538"/>
                    <a:pt x="5241" y="2538"/>
                  </a:cubicBezTo>
                  <a:cubicBezTo>
                    <a:pt x="4887" y="2538"/>
                    <a:pt x="4541" y="2334"/>
                    <a:pt x="4394" y="1999"/>
                  </a:cubicBezTo>
                  <a:cubicBezTo>
                    <a:pt x="4197" y="1556"/>
                    <a:pt x="4246" y="1032"/>
                    <a:pt x="4525" y="638"/>
                  </a:cubicBezTo>
                  <a:cubicBezTo>
                    <a:pt x="4791" y="306"/>
                    <a:pt x="5240" y="135"/>
                    <a:pt x="5698" y="135"/>
                  </a:cubicBezTo>
                  <a:cubicBezTo>
                    <a:pt x="5805" y="135"/>
                    <a:pt x="5911" y="144"/>
                    <a:pt x="6017" y="163"/>
                  </a:cubicBezTo>
                  <a:cubicBezTo>
                    <a:pt x="7230" y="294"/>
                    <a:pt x="7934" y="1999"/>
                    <a:pt x="7197" y="3146"/>
                  </a:cubicBezTo>
                  <a:cubicBezTo>
                    <a:pt x="6967" y="3507"/>
                    <a:pt x="6623" y="3802"/>
                    <a:pt x="6246" y="3998"/>
                  </a:cubicBezTo>
                  <a:cubicBezTo>
                    <a:pt x="5850" y="4164"/>
                    <a:pt x="5396" y="4247"/>
                    <a:pt x="4871" y="4247"/>
                  </a:cubicBezTo>
                  <a:cubicBezTo>
                    <a:pt x="4462" y="4247"/>
                    <a:pt x="4011" y="4197"/>
                    <a:pt x="3509" y="4097"/>
                  </a:cubicBezTo>
                  <a:cubicBezTo>
                    <a:pt x="3203" y="4036"/>
                    <a:pt x="2903" y="4005"/>
                    <a:pt x="2617" y="4005"/>
                  </a:cubicBezTo>
                  <a:cubicBezTo>
                    <a:pt x="1290" y="4005"/>
                    <a:pt x="240" y="4661"/>
                    <a:pt x="132" y="5982"/>
                  </a:cubicBezTo>
                  <a:cubicBezTo>
                    <a:pt x="1" y="7572"/>
                    <a:pt x="1050" y="8096"/>
                    <a:pt x="1050" y="8096"/>
                  </a:cubicBezTo>
                  <a:lnTo>
                    <a:pt x="1017" y="8063"/>
                  </a:lnTo>
                  <a:cubicBezTo>
                    <a:pt x="460" y="7408"/>
                    <a:pt x="607" y="6211"/>
                    <a:pt x="607" y="6211"/>
                  </a:cubicBezTo>
                  <a:cubicBezTo>
                    <a:pt x="706" y="5703"/>
                    <a:pt x="968" y="5244"/>
                    <a:pt x="1361" y="4900"/>
                  </a:cubicBezTo>
                  <a:cubicBezTo>
                    <a:pt x="1942" y="4459"/>
                    <a:pt x="2676" y="4373"/>
                    <a:pt x="3159" y="4373"/>
                  </a:cubicBezTo>
                  <a:cubicBezTo>
                    <a:pt x="3467" y="4373"/>
                    <a:pt x="3673" y="4408"/>
                    <a:pt x="3673" y="4408"/>
                  </a:cubicBezTo>
                  <a:cubicBezTo>
                    <a:pt x="3935" y="4441"/>
                    <a:pt x="4164" y="4457"/>
                    <a:pt x="4377" y="4457"/>
                  </a:cubicBezTo>
                  <a:cubicBezTo>
                    <a:pt x="4467" y="4462"/>
                    <a:pt x="4558" y="4464"/>
                    <a:pt x="4650" y="4464"/>
                  </a:cubicBezTo>
                  <a:cubicBezTo>
                    <a:pt x="5635" y="4464"/>
                    <a:pt x="6730" y="4202"/>
                    <a:pt x="7344" y="3228"/>
                  </a:cubicBezTo>
                  <a:cubicBezTo>
                    <a:pt x="8115" y="1982"/>
                    <a:pt x="7361" y="179"/>
                    <a:pt x="6033" y="15"/>
                  </a:cubicBezTo>
                  <a:cubicBezTo>
                    <a:pt x="5943" y="6"/>
                    <a:pt x="5852" y="1"/>
                    <a:pt x="57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6" name="Google Shape;3086;p2"/>
            <p:cNvSpPr/>
            <p:nvPr/>
          </p:nvSpPr>
          <p:spPr>
            <a:xfrm>
              <a:off x="1115875" y="4307825"/>
              <a:ext cx="116800" cy="59325"/>
            </a:xfrm>
            <a:custGeom>
              <a:avLst/>
              <a:gdLst/>
              <a:ahLst/>
              <a:cxnLst/>
              <a:rect l="l" t="t" r="r" b="b"/>
              <a:pathLst>
                <a:path w="4672" h="2373" extrusionOk="0">
                  <a:moveTo>
                    <a:pt x="1085" y="0"/>
                  </a:moveTo>
                  <a:cubicBezTo>
                    <a:pt x="394" y="0"/>
                    <a:pt x="0" y="225"/>
                    <a:pt x="0" y="225"/>
                  </a:cubicBezTo>
                  <a:cubicBezTo>
                    <a:pt x="84" y="210"/>
                    <a:pt x="164" y="202"/>
                    <a:pt x="240" y="202"/>
                  </a:cubicBezTo>
                  <a:cubicBezTo>
                    <a:pt x="731" y="202"/>
                    <a:pt x="1048" y="513"/>
                    <a:pt x="935" y="996"/>
                  </a:cubicBezTo>
                  <a:cubicBezTo>
                    <a:pt x="803" y="1405"/>
                    <a:pt x="967" y="1864"/>
                    <a:pt x="1328" y="2127"/>
                  </a:cubicBezTo>
                  <a:cubicBezTo>
                    <a:pt x="1605" y="2360"/>
                    <a:pt x="2361" y="2373"/>
                    <a:pt x="2525" y="2373"/>
                  </a:cubicBezTo>
                  <a:cubicBezTo>
                    <a:pt x="2546" y="2373"/>
                    <a:pt x="2557" y="2372"/>
                    <a:pt x="2557" y="2372"/>
                  </a:cubicBezTo>
                  <a:cubicBezTo>
                    <a:pt x="2295" y="2241"/>
                    <a:pt x="2524" y="1881"/>
                    <a:pt x="2688" y="1438"/>
                  </a:cubicBezTo>
                  <a:cubicBezTo>
                    <a:pt x="2844" y="1033"/>
                    <a:pt x="2422" y="880"/>
                    <a:pt x="2225" y="880"/>
                  </a:cubicBezTo>
                  <a:cubicBezTo>
                    <a:pt x="2215" y="880"/>
                    <a:pt x="2206" y="880"/>
                    <a:pt x="2197" y="881"/>
                  </a:cubicBezTo>
                  <a:cubicBezTo>
                    <a:pt x="2103" y="890"/>
                    <a:pt x="2025" y="910"/>
                    <a:pt x="1951" y="910"/>
                  </a:cubicBezTo>
                  <a:cubicBezTo>
                    <a:pt x="1896" y="910"/>
                    <a:pt x="1843" y="899"/>
                    <a:pt x="1787" y="864"/>
                  </a:cubicBezTo>
                  <a:cubicBezTo>
                    <a:pt x="1693" y="784"/>
                    <a:pt x="1741" y="584"/>
                    <a:pt x="2020" y="584"/>
                  </a:cubicBezTo>
                  <a:cubicBezTo>
                    <a:pt x="2083" y="584"/>
                    <a:pt x="2158" y="594"/>
                    <a:pt x="2246" y="619"/>
                  </a:cubicBezTo>
                  <a:cubicBezTo>
                    <a:pt x="2721" y="766"/>
                    <a:pt x="2590" y="1241"/>
                    <a:pt x="3311" y="1389"/>
                  </a:cubicBezTo>
                  <a:cubicBezTo>
                    <a:pt x="3362" y="1398"/>
                    <a:pt x="3409" y="1402"/>
                    <a:pt x="3455" y="1402"/>
                  </a:cubicBezTo>
                  <a:cubicBezTo>
                    <a:pt x="4057" y="1402"/>
                    <a:pt x="4219" y="643"/>
                    <a:pt x="4295" y="537"/>
                  </a:cubicBezTo>
                  <a:cubicBezTo>
                    <a:pt x="4409" y="389"/>
                    <a:pt x="4524" y="274"/>
                    <a:pt x="4672" y="160"/>
                  </a:cubicBezTo>
                  <a:lnTo>
                    <a:pt x="4672" y="160"/>
                  </a:lnTo>
                  <a:cubicBezTo>
                    <a:pt x="4462" y="274"/>
                    <a:pt x="4087" y="394"/>
                    <a:pt x="3549" y="394"/>
                  </a:cubicBezTo>
                  <a:cubicBezTo>
                    <a:pt x="3160" y="394"/>
                    <a:pt x="2687" y="331"/>
                    <a:pt x="2131" y="160"/>
                  </a:cubicBezTo>
                  <a:cubicBezTo>
                    <a:pt x="1733" y="42"/>
                    <a:pt x="1382" y="0"/>
                    <a:pt x="108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7" name="Google Shape;3087;p2"/>
            <p:cNvSpPr/>
            <p:nvPr/>
          </p:nvSpPr>
          <p:spPr>
            <a:xfrm>
              <a:off x="1122825" y="4198700"/>
              <a:ext cx="80350" cy="83700"/>
            </a:xfrm>
            <a:custGeom>
              <a:avLst/>
              <a:gdLst/>
              <a:ahLst/>
              <a:cxnLst/>
              <a:rect l="l" t="t" r="r" b="b"/>
              <a:pathLst>
                <a:path w="3214" h="3348" extrusionOk="0">
                  <a:moveTo>
                    <a:pt x="1951" y="1"/>
                  </a:moveTo>
                  <a:cubicBezTo>
                    <a:pt x="1492" y="279"/>
                    <a:pt x="1427" y="722"/>
                    <a:pt x="722" y="1345"/>
                  </a:cubicBezTo>
                  <a:cubicBezTo>
                    <a:pt x="1" y="1968"/>
                    <a:pt x="198" y="2426"/>
                    <a:pt x="361" y="2689"/>
                  </a:cubicBezTo>
                  <a:cubicBezTo>
                    <a:pt x="460" y="2803"/>
                    <a:pt x="427" y="3000"/>
                    <a:pt x="296" y="3099"/>
                  </a:cubicBezTo>
                  <a:cubicBezTo>
                    <a:pt x="1394" y="2984"/>
                    <a:pt x="1230" y="2345"/>
                    <a:pt x="1165" y="2148"/>
                  </a:cubicBezTo>
                  <a:cubicBezTo>
                    <a:pt x="1115" y="1951"/>
                    <a:pt x="1132" y="1836"/>
                    <a:pt x="1247" y="1836"/>
                  </a:cubicBezTo>
                  <a:cubicBezTo>
                    <a:pt x="1345" y="1836"/>
                    <a:pt x="1345" y="2066"/>
                    <a:pt x="1329" y="2345"/>
                  </a:cubicBezTo>
                  <a:cubicBezTo>
                    <a:pt x="1329" y="2640"/>
                    <a:pt x="1263" y="3279"/>
                    <a:pt x="2115" y="3344"/>
                  </a:cubicBezTo>
                  <a:cubicBezTo>
                    <a:pt x="2147" y="3347"/>
                    <a:pt x="2178" y="3348"/>
                    <a:pt x="2208" y="3348"/>
                  </a:cubicBezTo>
                  <a:cubicBezTo>
                    <a:pt x="2986" y="3348"/>
                    <a:pt x="3214" y="2558"/>
                    <a:pt x="3214" y="2558"/>
                  </a:cubicBezTo>
                  <a:lnTo>
                    <a:pt x="3214" y="2558"/>
                  </a:lnTo>
                  <a:cubicBezTo>
                    <a:pt x="3092" y="2591"/>
                    <a:pt x="2946" y="2615"/>
                    <a:pt x="2790" y="2615"/>
                  </a:cubicBezTo>
                  <a:cubicBezTo>
                    <a:pt x="2338" y="2615"/>
                    <a:pt x="1806" y="2413"/>
                    <a:pt x="1574" y="1656"/>
                  </a:cubicBezTo>
                  <a:cubicBezTo>
                    <a:pt x="1378" y="1082"/>
                    <a:pt x="1525" y="443"/>
                    <a:pt x="195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8" name="Google Shape;3088;p2"/>
            <p:cNvSpPr/>
            <p:nvPr/>
          </p:nvSpPr>
          <p:spPr>
            <a:xfrm>
              <a:off x="1296575" y="4092575"/>
              <a:ext cx="116000" cy="137300"/>
            </a:xfrm>
            <a:custGeom>
              <a:avLst/>
              <a:gdLst/>
              <a:ahLst/>
              <a:cxnLst/>
              <a:rect l="l" t="t" r="r" b="b"/>
              <a:pathLst>
                <a:path w="4640" h="5492" extrusionOk="0">
                  <a:moveTo>
                    <a:pt x="4345" y="0"/>
                  </a:moveTo>
                  <a:lnTo>
                    <a:pt x="4345" y="0"/>
                  </a:lnTo>
                  <a:cubicBezTo>
                    <a:pt x="4443" y="459"/>
                    <a:pt x="4328" y="935"/>
                    <a:pt x="4017" y="1295"/>
                  </a:cubicBezTo>
                  <a:cubicBezTo>
                    <a:pt x="3951" y="1377"/>
                    <a:pt x="3886" y="1443"/>
                    <a:pt x="3804" y="1508"/>
                  </a:cubicBezTo>
                  <a:cubicBezTo>
                    <a:pt x="3017" y="2082"/>
                    <a:pt x="1902" y="1787"/>
                    <a:pt x="1001" y="2426"/>
                  </a:cubicBezTo>
                  <a:cubicBezTo>
                    <a:pt x="99" y="3049"/>
                    <a:pt x="197" y="3967"/>
                    <a:pt x="181" y="4475"/>
                  </a:cubicBezTo>
                  <a:cubicBezTo>
                    <a:pt x="197" y="4819"/>
                    <a:pt x="132" y="5163"/>
                    <a:pt x="1" y="5491"/>
                  </a:cubicBezTo>
                  <a:cubicBezTo>
                    <a:pt x="312" y="5295"/>
                    <a:pt x="476" y="4934"/>
                    <a:pt x="443" y="4573"/>
                  </a:cubicBezTo>
                  <a:cubicBezTo>
                    <a:pt x="443" y="3930"/>
                    <a:pt x="515" y="3202"/>
                    <a:pt x="711" y="3202"/>
                  </a:cubicBezTo>
                  <a:cubicBezTo>
                    <a:pt x="725" y="3202"/>
                    <a:pt x="740" y="3205"/>
                    <a:pt x="755" y="3213"/>
                  </a:cubicBezTo>
                  <a:cubicBezTo>
                    <a:pt x="984" y="3328"/>
                    <a:pt x="804" y="3574"/>
                    <a:pt x="706" y="3721"/>
                  </a:cubicBezTo>
                  <a:cubicBezTo>
                    <a:pt x="624" y="3885"/>
                    <a:pt x="460" y="4541"/>
                    <a:pt x="1181" y="4950"/>
                  </a:cubicBezTo>
                  <a:cubicBezTo>
                    <a:pt x="1181" y="4950"/>
                    <a:pt x="935" y="4426"/>
                    <a:pt x="1345" y="4147"/>
                  </a:cubicBezTo>
                  <a:cubicBezTo>
                    <a:pt x="1738" y="3869"/>
                    <a:pt x="2001" y="3705"/>
                    <a:pt x="1951" y="3131"/>
                  </a:cubicBezTo>
                  <a:cubicBezTo>
                    <a:pt x="1908" y="2608"/>
                    <a:pt x="2251" y="2175"/>
                    <a:pt x="2489" y="2175"/>
                  </a:cubicBezTo>
                  <a:cubicBezTo>
                    <a:pt x="2519" y="2175"/>
                    <a:pt x="2548" y="2182"/>
                    <a:pt x="2574" y="2197"/>
                  </a:cubicBezTo>
                  <a:cubicBezTo>
                    <a:pt x="2787" y="2344"/>
                    <a:pt x="2525" y="2557"/>
                    <a:pt x="2410" y="2606"/>
                  </a:cubicBezTo>
                  <a:cubicBezTo>
                    <a:pt x="2214" y="2721"/>
                    <a:pt x="2181" y="2983"/>
                    <a:pt x="2345" y="3147"/>
                  </a:cubicBezTo>
                  <a:cubicBezTo>
                    <a:pt x="2541" y="3393"/>
                    <a:pt x="2476" y="3705"/>
                    <a:pt x="2214" y="3803"/>
                  </a:cubicBezTo>
                  <a:cubicBezTo>
                    <a:pt x="2214" y="3803"/>
                    <a:pt x="2260" y="3808"/>
                    <a:pt x="2340" y="3808"/>
                  </a:cubicBezTo>
                  <a:cubicBezTo>
                    <a:pt x="2646" y="3808"/>
                    <a:pt x="3443" y="3736"/>
                    <a:pt x="3951" y="3033"/>
                  </a:cubicBezTo>
                  <a:cubicBezTo>
                    <a:pt x="4312" y="2524"/>
                    <a:pt x="4525" y="1918"/>
                    <a:pt x="4574" y="1295"/>
                  </a:cubicBezTo>
                  <a:cubicBezTo>
                    <a:pt x="4640" y="853"/>
                    <a:pt x="4558" y="394"/>
                    <a:pt x="43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9" name="Google Shape;3089;p2"/>
            <p:cNvSpPr/>
            <p:nvPr/>
          </p:nvSpPr>
          <p:spPr>
            <a:xfrm>
              <a:off x="881875" y="4235550"/>
              <a:ext cx="100025" cy="218525"/>
            </a:xfrm>
            <a:custGeom>
              <a:avLst/>
              <a:gdLst/>
              <a:ahLst/>
              <a:cxnLst/>
              <a:rect l="l" t="t" r="r" b="b"/>
              <a:pathLst>
                <a:path w="4001" h="8741" extrusionOk="0">
                  <a:moveTo>
                    <a:pt x="2081" y="0"/>
                  </a:moveTo>
                  <a:cubicBezTo>
                    <a:pt x="1553" y="0"/>
                    <a:pt x="1050" y="245"/>
                    <a:pt x="722" y="674"/>
                  </a:cubicBezTo>
                  <a:cubicBezTo>
                    <a:pt x="378" y="1182"/>
                    <a:pt x="329" y="1821"/>
                    <a:pt x="591" y="2362"/>
                  </a:cubicBezTo>
                  <a:cubicBezTo>
                    <a:pt x="825" y="2783"/>
                    <a:pt x="1259" y="3021"/>
                    <a:pt x="1716" y="3021"/>
                  </a:cubicBezTo>
                  <a:cubicBezTo>
                    <a:pt x="1898" y="3021"/>
                    <a:pt x="2085" y="2983"/>
                    <a:pt x="2263" y="2903"/>
                  </a:cubicBezTo>
                  <a:cubicBezTo>
                    <a:pt x="2968" y="2723"/>
                    <a:pt x="3099" y="1788"/>
                    <a:pt x="2492" y="1411"/>
                  </a:cubicBezTo>
                  <a:cubicBezTo>
                    <a:pt x="2408" y="1366"/>
                    <a:pt x="2322" y="1346"/>
                    <a:pt x="2239" y="1346"/>
                  </a:cubicBezTo>
                  <a:cubicBezTo>
                    <a:pt x="1903" y="1346"/>
                    <a:pt x="1620" y="1682"/>
                    <a:pt x="1738" y="2051"/>
                  </a:cubicBezTo>
                  <a:cubicBezTo>
                    <a:pt x="1875" y="2324"/>
                    <a:pt x="2194" y="2347"/>
                    <a:pt x="2324" y="2347"/>
                  </a:cubicBezTo>
                  <a:cubicBezTo>
                    <a:pt x="2351" y="2347"/>
                    <a:pt x="2369" y="2346"/>
                    <a:pt x="2378" y="2346"/>
                  </a:cubicBezTo>
                  <a:cubicBezTo>
                    <a:pt x="2443" y="2346"/>
                    <a:pt x="2443" y="2379"/>
                    <a:pt x="2443" y="2379"/>
                  </a:cubicBezTo>
                  <a:cubicBezTo>
                    <a:pt x="2487" y="2570"/>
                    <a:pt x="2241" y="2866"/>
                    <a:pt x="1776" y="2866"/>
                  </a:cubicBezTo>
                  <a:cubicBezTo>
                    <a:pt x="1723" y="2866"/>
                    <a:pt x="1666" y="2862"/>
                    <a:pt x="1607" y="2854"/>
                  </a:cubicBezTo>
                  <a:cubicBezTo>
                    <a:pt x="1410" y="2805"/>
                    <a:pt x="1247" y="2723"/>
                    <a:pt x="1099" y="2575"/>
                  </a:cubicBezTo>
                  <a:cubicBezTo>
                    <a:pt x="411" y="1936"/>
                    <a:pt x="755" y="559"/>
                    <a:pt x="1755" y="297"/>
                  </a:cubicBezTo>
                  <a:cubicBezTo>
                    <a:pt x="1902" y="256"/>
                    <a:pt x="2054" y="235"/>
                    <a:pt x="2205" y="235"/>
                  </a:cubicBezTo>
                  <a:cubicBezTo>
                    <a:pt x="2357" y="235"/>
                    <a:pt x="2509" y="256"/>
                    <a:pt x="2656" y="297"/>
                  </a:cubicBezTo>
                  <a:cubicBezTo>
                    <a:pt x="2836" y="346"/>
                    <a:pt x="3017" y="428"/>
                    <a:pt x="3181" y="559"/>
                  </a:cubicBezTo>
                  <a:cubicBezTo>
                    <a:pt x="3525" y="838"/>
                    <a:pt x="3738" y="1264"/>
                    <a:pt x="3771" y="1706"/>
                  </a:cubicBezTo>
                  <a:cubicBezTo>
                    <a:pt x="3836" y="2444"/>
                    <a:pt x="3443" y="3182"/>
                    <a:pt x="2886" y="3706"/>
                  </a:cubicBezTo>
                  <a:cubicBezTo>
                    <a:pt x="2312" y="4247"/>
                    <a:pt x="1558" y="4559"/>
                    <a:pt x="984" y="5083"/>
                  </a:cubicBezTo>
                  <a:cubicBezTo>
                    <a:pt x="427" y="5591"/>
                    <a:pt x="83" y="6296"/>
                    <a:pt x="34" y="7066"/>
                  </a:cubicBezTo>
                  <a:cubicBezTo>
                    <a:pt x="1" y="7755"/>
                    <a:pt x="394" y="8492"/>
                    <a:pt x="1050" y="8673"/>
                  </a:cubicBezTo>
                  <a:cubicBezTo>
                    <a:pt x="1181" y="8719"/>
                    <a:pt x="1317" y="8740"/>
                    <a:pt x="1451" y="8740"/>
                  </a:cubicBezTo>
                  <a:cubicBezTo>
                    <a:pt x="1936" y="8740"/>
                    <a:pt x="2397" y="8457"/>
                    <a:pt x="2525" y="8033"/>
                  </a:cubicBezTo>
                  <a:cubicBezTo>
                    <a:pt x="2722" y="7558"/>
                    <a:pt x="2509" y="7001"/>
                    <a:pt x="2033" y="6788"/>
                  </a:cubicBezTo>
                  <a:cubicBezTo>
                    <a:pt x="1935" y="6722"/>
                    <a:pt x="1820" y="6706"/>
                    <a:pt x="1705" y="6706"/>
                  </a:cubicBezTo>
                  <a:cubicBezTo>
                    <a:pt x="1662" y="6698"/>
                    <a:pt x="1619" y="6695"/>
                    <a:pt x="1577" y="6695"/>
                  </a:cubicBezTo>
                  <a:cubicBezTo>
                    <a:pt x="1249" y="6695"/>
                    <a:pt x="955" y="6911"/>
                    <a:pt x="853" y="7230"/>
                  </a:cubicBezTo>
                  <a:cubicBezTo>
                    <a:pt x="723" y="7724"/>
                    <a:pt x="1005" y="7991"/>
                    <a:pt x="1315" y="7991"/>
                  </a:cubicBezTo>
                  <a:cubicBezTo>
                    <a:pt x="1396" y="7991"/>
                    <a:pt x="1480" y="7973"/>
                    <a:pt x="1558" y="7935"/>
                  </a:cubicBezTo>
                  <a:cubicBezTo>
                    <a:pt x="1869" y="7771"/>
                    <a:pt x="1935" y="7361"/>
                    <a:pt x="1673" y="7116"/>
                  </a:cubicBezTo>
                  <a:cubicBezTo>
                    <a:pt x="1596" y="7049"/>
                    <a:pt x="1497" y="7015"/>
                    <a:pt x="1396" y="7015"/>
                  </a:cubicBezTo>
                  <a:cubicBezTo>
                    <a:pt x="1323" y="7015"/>
                    <a:pt x="1249" y="7032"/>
                    <a:pt x="1181" y="7066"/>
                  </a:cubicBezTo>
                  <a:cubicBezTo>
                    <a:pt x="1162" y="7078"/>
                    <a:pt x="1149" y="7082"/>
                    <a:pt x="1141" y="7082"/>
                  </a:cubicBezTo>
                  <a:cubicBezTo>
                    <a:pt x="1112" y="7082"/>
                    <a:pt x="1132" y="7034"/>
                    <a:pt x="1132" y="7034"/>
                  </a:cubicBezTo>
                  <a:cubicBezTo>
                    <a:pt x="1230" y="6812"/>
                    <a:pt x="1522" y="6785"/>
                    <a:pt x="1662" y="6785"/>
                  </a:cubicBezTo>
                  <a:cubicBezTo>
                    <a:pt x="1709" y="6785"/>
                    <a:pt x="1738" y="6788"/>
                    <a:pt x="1738" y="6788"/>
                  </a:cubicBezTo>
                  <a:cubicBezTo>
                    <a:pt x="1837" y="6788"/>
                    <a:pt x="1919" y="6804"/>
                    <a:pt x="2001" y="6837"/>
                  </a:cubicBezTo>
                  <a:cubicBezTo>
                    <a:pt x="2459" y="7034"/>
                    <a:pt x="2656" y="7558"/>
                    <a:pt x="2459" y="8001"/>
                  </a:cubicBezTo>
                  <a:cubicBezTo>
                    <a:pt x="2319" y="8384"/>
                    <a:pt x="1909" y="8638"/>
                    <a:pt x="1464" y="8638"/>
                  </a:cubicBezTo>
                  <a:cubicBezTo>
                    <a:pt x="1338" y="8638"/>
                    <a:pt x="1209" y="8618"/>
                    <a:pt x="1083" y="8574"/>
                  </a:cubicBezTo>
                  <a:cubicBezTo>
                    <a:pt x="509" y="8361"/>
                    <a:pt x="148" y="7722"/>
                    <a:pt x="181" y="7050"/>
                  </a:cubicBezTo>
                  <a:cubicBezTo>
                    <a:pt x="230" y="6345"/>
                    <a:pt x="574" y="5690"/>
                    <a:pt x="1099" y="5214"/>
                  </a:cubicBezTo>
                  <a:cubicBezTo>
                    <a:pt x="1640" y="4706"/>
                    <a:pt x="2410" y="4427"/>
                    <a:pt x="3000" y="3837"/>
                  </a:cubicBezTo>
                  <a:cubicBezTo>
                    <a:pt x="3590" y="3280"/>
                    <a:pt x="4000" y="2493"/>
                    <a:pt x="3935" y="1690"/>
                  </a:cubicBezTo>
                  <a:cubicBezTo>
                    <a:pt x="3869" y="920"/>
                    <a:pt x="3312" y="264"/>
                    <a:pt x="2558" y="67"/>
                  </a:cubicBezTo>
                  <a:cubicBezTo>
                    <a:pt x="2399" y="22"/>
                    <a:pt x="2239" y="0"/>
                    <a:pt x="208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0" name="Google Shape;3090;p2"/>
            <p:cNvSpPr/>
            <p:nvPr/>
          </p:nvSpPr>
          <p:spPr>
            <a:xfrm>
              <a:off x="883925" y="4318350"/>
              <a:ext cx="42650" cy="60275"/>
            </a:xfrm>
            <a:custGeom>
              <a:avLst/>
              <a:gdLst/>
              <a:ahLst/>
              <a:cxnLst/>
              <a:rect l="l" t="t" r="r" b="b"/>
              <a:pathLst>
                <a:path w="1706" h="2411" extrusionOk="0">
                  <a:moveTo>
                    <a:pt x="1509" y="1"/>
                  </a:moveTo>
                  <a:lnTo>
                    <a:pt x="1509" y="1"/>
                  </a:lnTo>
                  <a:cubicBezTo>
                    <a:pt x="1509" y="1"/>
                    <a:pt x="1378" y="66"/>
                    <a:pt x="1345" y="165"/>
                  </a:cubicBezTo>
                  <a:cubicBezTo>
                    <a:pt x="1330" y="241"/>
                    <a:pt x="1230" y="330"/>
                    <a:pt x="1060" y="330"/>
                  </a:cubicBezTo>
                  <a:cubicBezTo>
                    <a:pt x="1046" y="330"/>
                    <a:pt x="1032" y="330"/>
                    <a:pt x="1017" y="329"/>
                  </a:cubicBezTo>
                  <a:cubicBezTo>
                    <a:pt x="837" y="329"/>
                    <a:pt x="1" y="394"/>
                    <a:pt x="50" y="2410"/>
                  </a:cubicBezTo>
                  <a:cubicBezTo>
                    <a:pt x="50" y="2410"/>
                    <a:pt x="132" y="1673"/>
                    <a:pt x="755" y="1394"/>
                  </a:cubicBezTo>
                  <a:cubicBezTo>
                    <a:pt x="1394" y="1115"/>
                    <a:pt x="1705" y="853"/>
                    <a:pt x="1591" y="476"/>
                  </a:cubicBezTo>
                  <a:cubicBezTo>
                    <a:pt x="1476" y="83"/>
                    <a:pt x="1509" y="1"/>
                    <a:pt x="150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1" name="Google Shape;3091;p2"/>
            <p:cNvSpPr/>
            <p:nvPr/>
          </p:nvSpPr>
          <p:spPr>
            <a:xfrm>
              <a:off x="901550" y="4140100"/>
              <a:ext cx="159425" cy="250825"/>
            </a:xfrm>
            <a:custGeom>
              <a:avLst/>
              <a:gdLst/>
              <a:ahLst/>
              <a:cxnLst/>
              <a:rect l="l" t="t" r="r" b="b"/>
              <a:pathLst>
                <a:path w="6377" h="10033" extrusionOk="0">
                  <a:moveTo>
                    <a:pt x="5246" y="1"/>
                  </a:moveTo>
                  <a:lnTo>
                    <a:pt x="5246" y="1"/>
                  </a:lnTo>
                  <a:cubicBezTo>
                    <a:pt x="2885" y="673"/>
                    <a:pt x="4180" y="2197"/>
                    <a:pt x="4262" y="4426"/>
                  </a:cubicBezTo>
                  <a:cubicBezTo>
                    <a:pt x="4344" y="6278"/>
                    <a:pt x="3262" y="7983"/>
                    <a:pt x="1558" y="8688"/>
                  </a:cubicBezTo>
                  <a:cubicBezTo>
                    <a:pt x="230" y="9229"/>
                    <a:pt x="1" y="10032"/>
                    <a:pt x="1" y="10032"/>
                  </a:cubicBezTo>
                  <a:cubicBezTo>
                    <a:pt x="318" y="9500"/>
                    <a:pt x="677" y="9330"/>
                    <a:pt x="980" y="9330"/>
                  </a:cubicBezTo>
                  <a:cubicBezTo>
                    <a:pt x="1209" y="9330"/>
                    <a:pt x="1405" y="9427"/>
                    <a:pt x="1525" y="9540"/>
                  </a:cubicBezTo>
                  <a:cubicBezTo>
                    <a:pt x="1628" y="9637"/>
                    <a:pt x="1726" y="9667"/>
                    <a:pt x="1819" y="9667"/>
                  </a:cubicBezTo>
                  <a:cubicBezTo>
                    <a:pt x="1969" y="9667"/>
                    <a:pt x="2106" y="9589"/>
                    <a:pt x="2225" y="9589"/>
                  </a:cubicBezTo>
                  <a:cubicBezTo>
                    <a:pt x="2232" y="9589"/>
                    <a:pt x="2239" y="9589"/>
                    <a:pt x="2246" y="9590"/>
                  </a:cubicBezTo>
                  <a:cubicBezTo>
                    <a:pt x="2443" y="9606"/>
                    <a:pt x="2328" y="9803"/>
                    <a:pt x="2328" y="9803"/>
                  </a:cubicBezTo>
                  <a:cubicBezTo>
                    <a:pt x="2656" y="9655"/>
                    <a:pt x="2754" y="9245"/>
                    <a:pt x="2558" y="8934"/>
                  </a:cubicBezTo>
                  <a:cubicBezTo>
                    <a:pt x="2458" y="8791"/>
                    <a:pt x="2296" y="8698"/>
                    <a:pt x="2126" y="8698"/>
                  </a:cubicBezTo>
                  <a:cubicBezTo>
                    <a:pt x="2100" y="8698"/>
                    <a:pt x="2075" y="8700"/>
                    <a:pt x="2049" y="8704"/>
                  </a:cubicBezTo>
                  <a:cubicBezTo>
                    <a:pt x="2049" y="8704"/>
                    <a:pt x="2246" y="8672"/>
                    <a:pt x="3295" y="7803"/>
                  </a:cubicBezTo>
                  <a:cubicBezTo>
                    <a:pt x="4590" y="6754"/>
                    <a:pt x="4508" y="7114"/>
                    <a:pt x="5442" y="6623"/>
                  </a:cubicBezTo>
                  <a:cubicBezTo>
                    <a:pt x="6377" y="6131"/>
                    <a:pt x="6065" y="5148"/>
                    <a:pt x="6065" y="5147"/>
                  </a:cubicBezTo>
                  <a:lnTo>
                    <a:pt x="6065" y="5147"/>
                  </a:lnTo>
                  <a:cubicBezTo>
                    <a:pt x="6020" y="5269"/>
                    <a:pt x="5960" y="5446"/>
                    <a:pt x="5498" y="5446"/>
                  </a:cubicBezTo>
                  <a:cubicBezTo>
                    <a:pt x="5460" y="5446"/>
                    <a:pt x="5420" y="5445"/>
                    <a:pt x="5377" y="5443"/>
                  </a:cubicBezTo>
                  <a:cubicBezTo>
                    <a:pt x="5350" y="5440"/>
                    <a:pt x="5324" y="5439"/>
                    <a:pt x="5297" y="5439"/>
                  </a:cubicBezTo>
                  <a:cubicBezTo>
                    <a:pt x="4936" y="5439"/>
                    <a:pt x="4613" y="5646"/>
                    <a:pt x="4475" y="5967"/>
                  </a:cubicBezTo>
                  <a:cubicBezTo>
                    <a:pt x="4410" y="6082"/>
                    <a:pt x="4311" y="6180"/>
                    <a:pt x="4197" y="6262"/>
                  </a:cubicBezTo>
                  <a:cubicBezTo>
                    <a:pt x="4541" y="5918"/>
                    <a:pt x="4590" y="5147"/>
                    <a:pt x="4705" y="4508"/>
                  </a:cubicBezTo>
                  <a:cubicBezTo>
                    <a:pt x="4803" y="3869"/>
                    <a:pt x="5082" y="4082"/>
                    <a:pt x="5656" y="3689"/>
                  </a:cubicBezTo>
                  <a:cubicBezTo>
                    <a:pt x="6213" y="3312"/>
                    <a:pt x="5918" y="2804"/>
                    <a:pt x="5852" y="2672"/>
                  </a:cubicBezTo>
                  <a:cubicBezTo>
                    <a:pt x="5836" y="2525"/>
                    <a:pt x="5836" y="2377"/>
                    <a:pt x="5885" y="2230"/>
                  </a:cubicBezTo>
                  <a:lnTo>
                    <a:pt x="5885" y="2230"/>
                  </a:lnTo>
                  <a:cubicBezTo>
                    <a:pt x="5885" y="2230"/>
                    <a:pt x="5836" y="2345"/>
                    <a:pt x="5459" y="2394"/>
                  </a:cubicBezTo>
                  <a:cubicBezTo>
                    <a:pt x="5147" y="2443"/>
                    <a:pt x="4902" y="2672"/>
                    <a:pt x="4836" y="2984"/>
                  </a:cubicBezTo>
                  <a:cubicBezTo>
                    <a:pt x="4836" y="3130"/>
                    <a:pt x="4738" y="3310"/>
                    <a:pt x="4605" y="3310"/>
                  </a:cubicBezTo>
                  <a:cubicBezTo>
                    <a:pt x="4574" y="3310"/>
                    <a:pt x="4542" y="3300"/>
                    <a:pt x="4508" y="3279"/>
                  </a:cubicBezTo>
                  <a:cubicBezTo>
                    <a:pt x="4311" y="3181"/>
                    <a:pt x="4410" y="2885"/>
                    <a:pt x="4410" y="2885"/>
                  </a:cubicBezTo>
                  <a:cubicBezTo>
                    <a:pt x="4607" y="2295"/>
                    <a:pt x="5180" y="2525"/>
                    <a:pt x="5639" y="1836"/>
                  </a:cubicBezTo>
                  <a:cubicBezTo>
                    <a:pt x="6033" y="1214"/>
                    <a:pt x="5475" y="591"/>
                    <a:pt x="5279" y="410"/>
                  </a:cubicBezTo>
                  <a:cubicBezTo>
                    <a:pt x="5164" y="312"/>
                    <a:pt x="5147" y="132"/>
                    <a:pt x="524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2" name="Google Shape;3092;p2"/>
            <p:cNvSpPr/>
            <p:nvPr/>
          </p:nvSpPr>
          <p:spPr>
            <a:xfrm>
              <a:off x="947450" y="4345400"/>
              <a:ext cx="25" cy="25"/>
            </a:xfrm>
            <a:custGeom>
              <a:avLst/>
              <a:gdLst/>
              <a:ahLst/>
              <a:cxnLst/>
              <a:rect l="l" t="t" r="r" b="b"/>
              <a:pathLst>
                <a:path w="1" h="1" fill="none" extrusionOk="0">
                  <a:moveTo>
                    <a:pt x="0" y="1"/>
                  </a:moveTo>
                  <a:lnTo>
                    <a:pt x="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3" name="Google Shape;3093;p2"/>
            <p:cNvSpPr/>
            <p:nvPr/>
          </p:nvSpPr>
          <p:spPr>
            <a:xfrm>
              <a:off x="882300" y="4066350"/>
              <a:ext cx="69675" cy="204100"/>
            </a:xfrm>
            <a:custGeom>
              <a:avLst/>
              <a:gdLst/>
              <a:ahLst/>
              <a:cxnLst/>
              <a:rect l="l" t="t" r="r" b="b"/>
              <a:pathLst>
                <a:path w="2787" h="8164" extrusionOk="0">
                  <a:moveTo>
                    <a:pt x="689" y="0"/>
                  </a:moveTo>
                  <a:cubicBezTo>
                    <a:pt x="689" y="0"/>
                    <a:pt x="66" y="197"/>
                    <a:pt x="213" y="1082"/>
                  </a:cubicBezTo>
                  <a:cubicBezTo>
                    <a:pt x="295" y="1574"/>
                    <a:pt x="557" y="2033"/>
                    <a:pt x="934" y="2377"/>
                  </a:cubicBezTo>
                  <a:cubicBezTo>
                    <a:pt x="1115" y="2574"/>
                    <a:pt x="1311" y="2738"/>
                    <a:pt x="1459" y="2901"/>
                  </a:cubicBezTo>
                  <a:cubicBezTo>
                    <a:pt x="1803" y="3278"/>
                    <a:pt x="2459" y="4131"/>
                    <a:pt x="2131" y="4983"/>
                  </a:cubicBezTo>
                  <a:cubicBezTo>
                    <a:pt x="2049" y="5213"/>
                    <a:pt x="1902" y="5409"/>
                    <a:pt x="1721" y="5573"/>
                  </a:cubicBezTo>
                  <a:cubicBezTo>
                    <a:pt x="1148" y="6081"/>
                    <a:pt x="754" y="6327"/>
                    <a:pt x="443" y="6770"/>
                  </a:cubicBezTo>
                  <a:cubicBezTo>
                    <a:pt x="148" y="7163"/>
                    <a:pt x="0" y="7655"/>
                    <a:pt x="17" y="8163"/>
                  </a:cubicBezTo>
                  <a:cubicBezTo>
                    <a:pt x="17" y="8016"/>
                    <a:pt x="66" y="6950"/>
                    <a:pt x="1197" y="6147"/>
                  </a:cubicBezTo>
                  <a:cubicBezTo>
                    <a:pt x="2508" y="5229"/>
                    <a:pt x="2787" y="4311"/>
                    <a:pt x="2344" y="2918"/>
                  </a:cubicBezTo>
                  <a:cubicBezTo>
                    <a:pt x="2279" y="2721"/>
                    <a:pt x="2197" y="2541"/>
                    <a:pt x="2098" y="2377"/>
                  </a:cubicBezTo>
                  <a:cubicBezTo>
                    <a:pt x="1475" y="1246"/>
                    <a:pt x="394" y="984"/>
                    <a:pt x="6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4" name="Google Shape;3094;p2"/>
            <p:cNvSpPr/>
            <p:nvPr/>
          </p:nvSpPr>
          <p:spPr>
            <a:xfrm>
              <a:off x="655675" y="4389875"/>
              <a:ext cx="226650" cy="158050"/>
            </a:xfrm>
            <a:custGeom>
              <a:avLst/>
              <a:gdLst/>
              <a:ahLst/>
              <a:cxnLst/>
              <a:rect l="l" t="t" r="r" b="b"/>
              <a:pathLst>
                <a:path w="9066" h="6322" extrusionOk="0">
                  <a:moveTo>
                    <a:pt x="1992" y="0"/>
                  </a:moveTo>
                  <a:cubicBezTo>
                    <a:pt x="1079" y="0"/>
                    <a:pt x="66" y="656"/>
                    <a:pt x="34" y="1860"/>
                  </a:cubicBezTo>
                  <a:cubicBezTo>
                    <a:pt x="1" y="2729"/>
                    <a:pt x="460" y="3532"/>
                    <a:pt x="1230" y="3942"/>
                  </a:cubicBezTo>
                  <a:cubicBezTo>
                    <a:pt x="1742" y="4193"/>
                    <a:pt x="2308" y="4297"/>
                    <a:pt x="2885" y="4297"/>
                  </a:cubicBezTo>
                  <a:cubicBezTo>
                    <a:pt x="3212" y="4297"/>
                    <a:pt x="3543" y="4264"/>
                    <a:pt x="3869" y="4204"/>
                  </a:cubicBezTo>
                  <a:cubicBezTo>
                    <a:pt x="4754" y="3975"/>
                    <a:pt x="5574" y="3631"/>
                    <a:pt x="6377" y="3434"/>
                  </a:cubicBezTo>
                  <a:cubicBezTo>
                    <a:pt x="6577" y="3382"/>
                    <a:pt x="6780" y="3356"/>
                    <a:pt x="6979" y="3356"/>
                  </a:cubicBezTo>
                  <a:cubicBezTo>
                    <a:pt x="7596" y="3356"/>
                    <a:pt x="8177" y="3602"/>
                    <a:pt x="8524" y="4073"/>
                  </a:cubicBezTo>
                  <a:cubicBezTo>
                    <a:pt x="8950" y="4647"/>
                    <a:pt x="9000" y="5581"/>
                    <a:pt x="8459" y="5991"/>
                  </a:cubicBezTo>
                  <a:cubicBezTo>
                    <a:pt x="8262" y="6150"/>
                    <a:pt x="8014" y="6222"/>
                    <a:pt x="7768" y="6222"/>
                  </a:cubicBezTo>
                  <a:cubicBezTo>
                    <a:pt x="7379" y="6222"/>
                    <a:pt x="6997" y="6040"/>
                    <a:pt x="6836" y="5729"/>
                  </a:cubicBezTo>
                  <a:cubicBezTo>
                    <a:pt x="6525" y="5237"/>
                    <a:pt x="6770" y="4581"/>
                    <a:pt x="7229" y="4467"/>
                  </a:cubicBezTo>
                  <a:cubicBezTo>
                    <a:pt x="7327" y="4423"/>
                    <a:pt x="7429" y="4402"/>
                    <a:pt x="7529" y="4402"/>
                  </a:cubicBezTo>
                  <a:cubicBezTo>
                    <a:pt x="7766" y="4402"/>
                    <a:pt x="7993" y="4517"/>
                    <a:pt x="8131" y="4713"/>
                  </a:cubicBezTo>
                  <a:cubicBezTo>
                    <a:pt x="8229" y="4893"/>
                    <a:pt x="8246" y="5106"/>
                    <a:pt x="8180" y="5286"/>
                  </a:cubicBezTo>
                  <a:cubicBezTo>
                    <a:pt x="8167" y="5325"/>
                    <a:pt x="8114" y="5404"/>
                    <a:pt x="8059" y="5404"/>
                  </a:cubicBezTo>
                  <a:cubicBezTo>
                    <a:pt x="8045" y="5404"/>
                    <a:pt x="8030" y="5399"/>
                    <a:pt x="8016" y="5385"/>
                  </a:cubicBezTo>
                  <a:cubicBezTo>
                    <a:pt x="7967" y="5335"/>
                    <a:pt x="8016" y="4975"/>
                    <a:pt x="7656" y="4926"/>
                  </a:cubicBezTo>
                  <a:cubicBezTo>
                    <a:pt x="7641" y="4924"/>
                    <a:pt x="7627" y="4923"/>
                    <a:pt x="7613" y="4923"/>
                  </a:cubicBezTo>
                  <a:cubicBezTo>
                    <a:pt x="7269" y="4923"/>
                    <a:pt x="7161" y="5489"/>
                    <a:pt x="7508" y="5630"/>
                  </a:cubicBezTo>
                  <a:cubicBezTo>
                    <a:pt x="7577" y="5663"/>
                    <a:pt x="7650" y="5678"/>
                    <a:pt x="7723" y="5678"/>
                  </a:cubicBezTo>
                  <a:cubicBezTo>
                    <a:pt x="7942" y="5678"/>
                    <a:pt x="8155" y="5537"/>
                    <a:pt x="8229" y="5303"/>
                  </a:cubicBezTo>
                  <a:cubicBezTo>
                    <a:pt x="8229" y="5303"/>
                    <a:pt x="8229" y="5286"/>
                    <a:pt x="8229" y="5286"/>
                  </a:cubicBezTo>
                  <a:cubicBezTo>
                    <a:pt x="8229" y="5270"/>
                    <a:pt x="8229" y="5253"/>
                    <a:pt x="8246" y="5237"/>
                  </a:cubicBezTo>
                  <a:lnTo>
                    <a:pt x="8246" y="5221"/>
                  </a:lnTo>
                  <a:cubicBezTo>
                    <a:pt x="8262" y="5106"/>
                    <a:pt x="8262" y="4975"/>
                    <a:pt x="8229" y="4844"/>
                  </a:cubicBezTo>
                  <a:cubicBezTo>
                    <a:pt x="8103" y="4541"/>
                    <a:pt x="7803" y="4345"/>
                    <a:pt x="7492" y="4345"/>
                  </a:cubicBezTo>
                  <a:cubicBezTo>
                    <a:pt x="7398" y="4345"/>
                    <a:pt x="7304" y="4363"/>
                    <a:pt x="7213" y="4401"/>
                  </a:cubicBezTo>
                  <a:cubicBezTo>
                    <a:pt x="6721" y="4532"/>
                    <a:pt x="6426" y="5221"/>
                    <a:pt x="6754" y="5778"/>
                  </a:cubicBezTo>
                  <a:cubicBezTo>
                    <a:pt x="6926" y="6121"/>
                    <a:pt x="7333" y="6321"/>
                    <a:pt x="7759" y="6321"/>
                  </a:cubicBezTo>
                  <a:cubicBezTo>
                    <a:pt x="8025" y="6321"/>
                    <a:pt x="8297" y="6243"/>
                    <a:pt x="8524" y="6073"/>
                  </a:cubicBezTo>
                  <a:cubicBezTo>
                    <a:pt x="8950" y="5745"/>
                    <a:pt x="9065" y="5139"/>
                    <a:pt x="8934" y="4581"/>
                  </a:cubicBezTo>
                  <a:cubicBezTo>
                    <a:pt x="8819" y="4057"/>
                    <a:pt x="8459" y="3172"/>
                    <a:pt x="7213" y="2893"/>
                  </a:cubicBezTo>
                  <a:cubicBezTo>
                    <a:pt x="7066" y="2861"/>
                    <a:pt x="6917" y="2846"/>
                    <a:pt x="6765" y="2846"/>
                  </a:cubicBezTo>
                  <a:cubicBezTo>
                    <a:pt x="5426" y="2846"/>
                    <a:pt x="3894" y="3984"/>
                    <a:pt x="2312" y="3984"/>
                  </a:cubicBezTo>
                  <a:cubicBezTo>
                    <a:pt x="2089" y="3984"/>
                    <a:pt x="1865" y="3961"/>
                    <a:pt x="1640" y="3909"/>
                  </a:cubicBezTo>
                  <a:cubicBezTo>
                    <a:pt x="1558" y="3877"/>
                    <a:pt x="1460" y="3860"/>
                    <a:pt x="1361" y="3827"/>
                  </a:cubicBezTo>
                  <a:lnTo>
                    <a:pt x="1312" y="3795"/>
                  </a:lnTo>
                  <a:cubicBezTo>
                    <a:pt x="591" y="3418"/>
                    <a:pt x="148" y="2664"/>
                    <a:pt x="181" y="1860"/>
                  </a:cubicBezTo>
                  <a:cubicBezTo>
                    <a:pt x="203" y="743"/>
                    <a:pt x="1167" y="111"/>
                    <a:pt x="2033" y="111"/>
                  </a:cubicBezTo>
                  <a:cubicBezTo>
                    <a:pt x="2449" y="111"/>
                    <a:pt x="2843" y="257"/>
                    <a:pt x="3099" y="566"/>
                  </a:cubicBezTo>
                  <a:cubicBezTo>
                    <a:pt x="3558" y="1025"/>
                    <a:pt x="3525" y="1779"/>
                    <a:pt x="3017" y="2188"/>
                  </a:cubicBezTo>
                  <a:cubicBezTo>
                    <a:pt x="2935" y="2237"/>
                    <a:pt x="2853" y="2287"/>
                    <a:pt x="2755" y="2303"/>
                  </a:cubicBezTo>
                  <a:cubicBezTo>
                    <a:pt x="2694" y="2320"/>
                    <a:pt x="2632" y="2328"/>
                    <a:pt x="2568" y="2328"/>
                  </a:cubicBezTo>
                  <a:cubicBezTo>
                    <a:pt x="2392" y="2328"/>
                    <a:pt x="2211" y="2264"/>
                    <a:pt x="2066" y="2156"/>
                  </a:cubicBezTo>
                  <a:cubicBezTo>
                    <a:pt x="1935" y="2074"/>
                    <a:pt x="1886" y="1926"/>
                    <a:pt x="1919" y="1779"/>
                  </a:cubicBezTo>
                  <a:lnTo>
                    <a:pt x="1919" y="1779"/>
                  </a:lnTo>
                  <a:cubicBezTo>
                    <a:pt x="1994" y="1854"/>
                    <a:pt x="2098" y="1894"/>
                    <a:pt x="2202" y="1894"/>
                  </a:cubicBezTo>
                  <a:cubicBezTo>
                    <a:pt x="2256" y="1894"/>
                    <a:pt x="2310" y="1883"/>
                    <a:pt x="2361" y="1860"/>
                  </a:cubicBezTo>
                  <a:cubicBezTo>
                    <a:pt x="2591" y="1729"/>
                    <a:pt x="2525" y="1320"/>
                    <a:pt x="2214" y="1221"/>
                  </a:cubicBezTo>
                  <a:cubicBezTo>
                    <a:pt x="2186" y="1214"/>
                    <a:pt x="2159" y="1211"/>
                    <a:pt x="2132" y="1211"/>
                  </a:cubicBezTo>
                  <a:cubicBezTo>
                    <a:pt x="1788" y="1211"/>
                    <a:pt x="1507" y="1762"/>
                    <a:pt x="1902" y="2172"/>
                  </a:cubicBezTo>
                  <a:cubicBezTo>
                    <a:pt x="2060" y="2317"/>
                    <a:pt x="2262" y="2400"/>
                    <a:pt x="2470" y="2400"/>
                  </a:cubicBezTo>
                  <a:cubicBezTo>
                    <a:pt x="2543" y="2400"/>
                    <a:pt x="2616" y="2390"/>
                    <a:pt x="2689" y="2369"/>
                  </a:cubicBezTo>
                  <a:cubicBezTo>
                    <a:pt x="2722" y="2369"/>
                    <a:pt x="2755" y="2369"/>
                    <a:pt x="2787" y="2352"/>
                  </a:cubicBezTo>
                  <a:lnTo>
                    <a:pt x="2853" y="2336"/>
                  </a:lnTo>
                  <a:lnTo>
                    <a:pt x="2886" y="2319"/>
                  </a:lnTo>
                  <a:cubicBezTo>
                    <a:pt x="3050" y="2254"/>
                    <a:pt x="3164" y="2139"/>
                    <a:pt x="3263" y="2008"/>
                  </a:cubicBezTo>
                  <a:cubicBezTo>
                    <a:pt x="3590" y="1549"/>
                    <a:pt x="3541" y="910"/>
                    <a:pt x="3148" y="500"/>
                  </a:cubicBezTo>
                  <a:cubicBezTo>
                    <a:pt x="2876" y="163"/>
                    <a:pt x="2446" y="0"/>
                    <a:pt x="199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5" name="Google Shape;3095;p2"/>
            <p:cNvSpPr/>
            <p:nvPr/>
          </p:nvSpPr>
          <p:spPr>
            <a:xfrm>
              <a:off x="694200" y="4479725"/>
              <a:ext cx="161475" cy="92725"/>
            </a:xfrm>
            <a:custGeom>
              <a:avLst/>
              <a:gdLst/>
              <a:ahLst/>
              <a:cxnLst/>
              <a:rect l="l" t="t" r="r" b="b"/>
              <a:pathLst>
                <a:path w="6459" h="3709" extrusionOk="0">
                  <a:moveTo>
                    <a:pt x="5505" y="1"/>
                  </a:moveTo>
                  <a:cubicBezTo>
                    <a:pt x="5253" y="1"/>
                    <a:pt x="4952" y="45"/>
                    <a:pt x="4607" y="168"/>
                  </a:cubicBezTo>
                  <a:cubicBezTo>
                    <a:pt x="3774" y="468"/>
                    <a:pt x="2591" y="1030"/>
                    <a:pt x="1425" y="1030"/>
                  </a:cubicBezTo>
                  <a:cubicBezTo>
                    <a:pt x="938" y="1030"/>
                    <a:pt x="455" y="932"/>
                    <a:pt x="1" y="676"/>
                  </a:cubicBezTo>
                  <a:lnTo>
                    <a:pt x="1" y="676"/>
                  </a:lnTo>
                  <a:cubicBezTo>
                    <a:pt x="1" y="676"/>
                    <a:pt x="567" y="1334"/>
                    <a:pt x="1330" y="1334"/>
                  </a:cubicBezTo>
                  <a:cubicBezTo>
                    <a:pt x="1356" y="1334"/>
                    <a:pt x="1383" y="1333"/>
                    <a:pt x="1410" y="1332"/>
                  </a:cubicBezTo>
                  <a:cubicBezTo>
                    <a:pt x="1934" y="1295"/>
                    <a:pt x="2169" y="1159"/>
                    <a:pt x="2301" y="1159"/>
                  </a:cubicBezTo>
                  <a:cubicBezTo>
                    <a:pt x="2347" y="1159"/>
                    <a:pt x="2381" y="1175"/>
                    <a:pt x="2410" y="1217"/>
                  </a:cubicBezTo>
                  <a:cubicBezTo>
                    <a:pt x="2483" y="1315"/>
                    <a:pt x="2393" y="1367"/>
                    <a:pt x="2254" y="1367"/>
                  </a:cubicBezTo>
                  <a:cubicBezTo>
                    <a:pt x="2206" y="1367"/>
                    <a:pt x="2153" y="1361"/>
                    <a:pt x="2099" y="1348"/>
                  </a:cubicBezTo>
                  <a:cubicBezTo>
                    <a:pt x="2051" y="1332"/>
                    <a:pt x="2002" y="1325"/>
                    <a:pt x="1954" y="1325"/>
                  </a:cubicBezTo>
                  <a:cubicBezTo>
                    <a:pt x="1851" y="1325"/>
                    <a:pt x="1750" y="1358"/>
                    <a:pt x="1672" y="1414"/>
                  </a:cubicBezTo>
                  <a:cubicBezTo>
                    <a:pt x="1495" y="1575"/>
                    <a:pt x="1699" y="2102"/>
                    <a:pt x="1329" y="2102"/>
                  </a:cubicBezTo>
                  <a:cubicBezTo>
                    <a:pt x="1323" y="2102"/>
                    <a:pt x="1318" y="2102"/>
                    <a:pt x="1312" y="2102"/>
                  </a:cubicBezTo>
                  <a:lnTo>
                    <a:pt x="1312" y="2102"/>
                  </a:lnTo>
                  <a:cubicBezTo>
                    <a:pt x="1312" y="2102"/>
                    <a:pt x="1607" y="2462"/>
                    <a:pt x="2038" y="2462"/>
                  </a:cubicBezTo>
                  <a:cubicBezTo>
                    <a:pt x="2182" y="2462"/>
                    <a:pt x="2340" y="2422"/>
                    <a:pt x="2508" y="2315"/>
                  </a:cubicBezTo>
                  <a:cubicBezTo>
                    <a:pt x="3180" y="1873"/>
                    <a:pt x="2803" y="1381"/>
                    <a:pt x="3066" y="1250"/>
                  </a:cubicBezTo>
                  <a:cubicBezTo>
                    <a:pt x="3109" y="1227"/>
                    <a:pt x="3151" y="1216"/>
                    <a:pt x="3190" y="1216"/>
                  </a:cubicBezTo>
                  <a:cubicBezTo>
                    <a:pt x="3373" y="1216"/>
                    <a:pt x="3484" y="1446"/>
                    <a:pt x="3295" y="1676"/>
                  </a:cubicBezTo>
                  <a:cubicBezTo>
                    <a:pt x="3066" y="1938"/>
                    <a:pt x="2213" y="2889"/>
                    <a:pt x="3541" y="3708"/>
                  </a:cubicBezTo>
                  <a:cubicBezTo>
                    <a:pt x="3557" y="3708"/>
                    <a:pt x="3377" y="3249"/>
                    <a:pt x="3738" y="3086"/>
                  </a:cubicBezTo>
                  <a:cubicBezTo>
                    <a:pt x="4082" y="2922"/>
                    <a:pt x="4803" y="2709"/>
                    <a:pt x="4705" y="2200"/>
                  </a:cubicBezTo>
                  <a:cubicBezTo>
                    <a:pt x="4607" y="1709"/>
                    <a:pt x="4246" y="955"/>
                    <a:pt x="4836" y="512"/>
                  </a:cubicBezTo>
                  <a:cubicBezTo>
                    <a:pt x="5198" y="248"/>
                    <a:pt x="5507" y="147"/>
                    <a:pt x="5816" y="147"/>
                  </a:cubicBezTo>
                  <a:cubicBezTo>
                    <a:pt x="6025" y="147"/>
                    <a:pt x="6234" y="193"/>
                    <a:pt x="6459" y="266"/>
                  </a:cubicBezTo>
                  <a:cubicBezTo>
                    <a:pt x="6459" y="266"/>
                    <a:pt x="6127" y="1"/>
                    <a:pt x="550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6" name="Google Shape;3096;p2"/>
            <p:cNvSpPr/>
            <p:nvPr/>
          </p:nvSpPr>
          <p:spPr>
            <a:xfrm>
              <a:off x="723700" y="4387825"/>
              <a:ext cx="90600" cy="63325"/>
            </a:xfrm>
            <a:custGeom>
              <a:avLst/>
              <a:gdLst/>
              <a:ahLst/>
              <a:cxnLst/>
              <a:rect l="l" t="t" r="r" b="b"/>
              <a:pathLst>
                <a:path w="3624" h="2533" extrusionOk="0">
                  <a:moveTo>
                    <a:pt x="1093" y="0"/>
                  </a:moveTo>
                  <a:cubicBezTo>
                    <a:pt x="501" y="0"/>
                    <a:pt x="1" y="123"/>
                    <a:pt x="1" y="123"/>
                  </a:cubicBezTo>
                  <a:cubicBezTo>
                    <a:pt x="1" y="123"/>
                    <a:pt x="968" y="205"/>
                    <a:pt x="1197" y="549"/>
                  </a:cubicBezTo>
                  <a:cubicBezTo>
                    <a:pt x="1378" y="746"/>
                    <a:pt x="1427" y="1025"/>
                    <a:pt x="1361" y="1270"/>
                  </a:cubicBezTo>
                  <a:cubicBezTo>
                    <a:pt x="1312" y="1500"/>
                    <a:pt x="1197" y="2156"/>
                    <a:pt x="2230" y="2156"/>
                  </a:cubicBezTo>
                  <a:cubicBezTo>
                    <a:pt x="3263" y="2172"/>
                    <a:pt x="3099" y="2533"/>
                    <a:pt x="3099" y="2533"/>
                  </a:cubicBezTo>
                  <a:cubicBezTo>
                    <a:pt x="3099" y="2533"/>
                    <a:pt x="3623" y="1762"/>
                    <a:pt x="2738" y="615"/>
                  </a:cubicBezTo>
                  <a:cubicBezTo>
                    <a:pt x="2369" y="123"/>
                    <a:pt x="1685" y="0"/>
                    <a:pt x="10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7" name="Google Shape;3097;p2"/>
            <p:cNvSpPr/>
            <p:nvPr/>
          </p:nvSpPr>
          <p:spPr>
            <a:xfrm>
              <a:off x="688475" y="4321225"/>
              <a:ext cx="56575" cy="66825"/>
            </a:xfrm>
            <a:custGeom>
              <a:avLst/>
              <a:gdLst/>
              <a:ahLst/>
              <a:cxnLst/>
              <a:rect l="l" t="t" r="r" b="b"/>
              <a:pathLst>
                <a:path w="2263" h="2673" extrusionOk="0">
                  <a:moveTo>
                    <a:pt x="1115" y="1"/>
                  </a:moveTo>
                  <a:lnTo>
                    <a:pt x="1115" y="1"/>
                  </a:lnTo>
                  <a:cubicBezTo>
                    <a:pt x="836" y="164"/>
                    <a:pt x="738" y="689"/>
                    <a:pt x="803" y="1427"/>
                  </a:cubicBezTo>
                  <a:cubicBezTo>
                    <a:pt x="869" y="2164"/>
                    <a:pt x="0" y="2607"/>
                    <a:pt x="0" y="2607"/>
                  </a:cubicBezTo>
                  <a:cubicBezTo>
                    <a:pt x="590" y="2410"/>
                    <a:pt x="1770" y="2672"/>
                    <a:pt x="2016" y="2017"/>
                  </a:cubicBezTo>
                  <a:cubicBezTo>
                    <a:pt x="2262" y="1345"/>
                    <a:pt x="1639" y="918"/>
                    <a:pt x="1279" y="722"/>
                  </a:cubicBezTo>
                  <a:cubicBezTo>
                    <a:pt x="918" y="525"/>
                    <a:pt x="1115" y="1"/>
                    <a:pt x="11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8" name="Google Shape;3098;p2"/>
            <p:cNvSpPr/>
            <p:nvPr/>
          </p:nvSpPr>
          <p:spPr>
            <a:xfrm>
              <a:off x="603650" y="4350325"/>
              <a:ext cx="80325" cy="107375"/>
            </a:xfrm>
            <a:custGeom>
              <a:avLst/>
              <a:gdLst/>
              <a:ahLst/>
              <a:cxnLst/>
              <a:rect l="l" t="t" r="r" b="b"/>
              <a:pathLst>
                <a:path w="3213" h="4295" extrusionOk="0">
                  <a:moveTo>
                    <a:pt x="2819" y="0"/>
                  </a:moveTo>
                  <a:lnTo>
                    <a:pt x="2819" y="0"/>
                  </a:lnTo>
                  <a:cubicBezTo>
                    <a:pt x="2729" y="78"/>
                    <a:pt x="2617" y="125"/>
                    <a:pt x="2502" y="125"/>
                  </a:cubicBezTo>
                  <a:cubicBezTo>
                    <a:pt x="2471" y="125"/>
                    <a:pt x="2440" y="122"/>
                    <a:pt x="2410" y="115"/>
                  </a:cubicBezTo>
                  <a:cubicBezTo>
                    <a:pt x="2356" y="104"/>
                    <a:pt x="2278" y="96"/>
                    <a:pt x="2188" y="96"/>
                  </a:cubicBezTo>
                  <a:cubicBezTo>
                    <a:pt x="1867" y="96"/>
                    <a:pt x="1387" y="203"/>
                    <a:pt x="1246" y="689"/>
                  </a:cubicBezTo>
                  <a:cubicBezTo>
                    <a:pt x="1066" y="1295"/>
                    <a:pt x="1197" y="1689"/>
                    <a:pt x="1426" y="1885"/>
                  </a:cubicBezTo>
                  <a:cubicBezTo>
                    <a:pt x="1639" y="2066"/>
                    <a:pt x="1639" y="2426"/>
                    <a:pt x="1475" y="2492"/>
                  </a:cubicBezTo>
                  <a:cubicBezTo>
                    <a:pt x="1444" y="2506"/>
                    <a:pt x="1408" y="2513"/>
                    <a:pt x="1370" y="2513"/>
                  </a:cubicBezTo>
                  <a:cubicBezTo>
                    <a:pt x="1233" y="2513"/>
                    <a:pt x="1086" y="2413"/>
                    <a:pt x="1164" y="2180"/>
                  </a:cubicBezTo>
                  <a:cubicBezTo>
                    <a:pt x="1237" y="1947"/>
                    <a:pt x="1063" y="1727"/>
                    <a:pt x="840" y="1727"/>
                  </a:cubicBezTo>
                  <a:cubicBezTo>
                    <a:pt x="812" y="1727"/>
                    <a:pt x="783" y="1731"/>
                    <a:pt x="754" y="1738"/>
                  </a:cubicBezTo>
                  <a:cubicBezTo>
                    <a:pt x="695" y="1745"/>
                    <a:pt x="642" y="1749"/>
                    <a:pt x="594" y="1749"/>
                  </a:cubicBezTo>
                  <a:cubicBezTo>
                    <a:pt x="430" y="1749"/>
                    <a:pt x="333" y="1701"/>
                    <a:pt x="295" y="1574"/>
                  </a:cubicBezTo>
                  <a:lnTo>
                    <a:pt x="295" y="1574"/>
                  </a:lnTo>
                  <a:cubicBezTo>
                    <a:pt x="295" y="1574"/>
                    <a:pt x="0" y="2475"/>
                    <a:pt x="705" y="2918"/>
                  </a:cubicBezTo>
                  <a:cubicBezTo>
                    <a:pt x="1393" y="3344"/>
                    <a:pt x="1738" y="4033"/>
                    <a:pt x="2131" y="4295"/>
                  </a:cubicBezTo>
                  <a:cubicBezTo>
                    <a:pt x="2131" y="4295"/>
                    <a:pt x="1524" y="3344"/>
                    <a:pt x="2082" y="2475"/>
                  </a:cubicBezTo>
                  <a:cubicBezTo>
                    <a:pt x="2639" y="1607"/>
                    <a:pt x="3213" y="1328"/>
                    <a:pt x="281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9" name="Google Shape;3099;p2"/>
            <p:cNvSpPr/>
            <p:nvPr/>
          </p:nvSpPr>
          <p:spPr>
            <a:xfrm>
              <a:off x="499150" y="4191775"/>
              <a:ext cx="202850" cy="202425"/>
            </a:xfrm>
            <a:custGeom>
              <a:avLst/>
              <a:gdLst/>
              <a:ahLst/>
              <a:cxnLst/>
              <a:rect l="l" t="t" r="r" b="b"/>
              <a:pathLst>
                <a:path w="8114" h="8097" extrusionOk="0">
                  <a:moveTo>
                    <a:pt x="2354" y="1"/>
                  </a:moveTo>
                  <a:cubicBezTo>
                    <a:pt x="2263" y="1"/>
                    <a:pt x="2172" y="6"/>
                    <a:pt x="2082" y="15"/>
                  </a:cubicBezTo>
                  <a:cubicBezTo>
                    <a:pt x="754" y="179"/>
                    <a:pt x="0" y="1966"/>
                    <a:pt x="771" y="3228"/>
                  </a:cubicBezTo>
                  <a:cubicBezTo>
                    <a:pt x="1374" y="4185"/>
                    <a:pt x="2454" y="4468"/>
                    <a:pt x="3416" y="4468"/>
                  </a:cubicBezTo>
                  <a:cubicBezTo>
                    <a:pt x="3525" y="4468"/>
                    <a:pt x="3633" y="4464"/>
                    <a:pt x="3737" y="4457"/>
                  </a:cubicBezTo>
                  <a:cubicBezTo>
                    <a:pt x="3951" y="4457"/>
                    <a:pt x="4196" y="4425"/>
                    <a:pt x="4442" y="4392"/>
                  </a:cubicBezTo>
                  <a:cubicBezTo>
                    <a:pt x="4442" y="4392"/>
                    <a:pt x="4630" y="4362"/>
                    <a:pt x="4915" y="4362"/>
                  </a:cubicBezTo>
                  <a:cubicBezTo>
                    <a:pt x="5396" y="4362"/>
                    <a:pt x="6156" y="4447"/>
                    <a:pt x="6754" y="4900"/>
                  </a:cubicBezTo>
                  <a:cubicBezTo>
                    <a:pt x="7147" y="5228"/>
                    <a:pt x="7409" y="5703"/>
                    <a:pt x="7508" y="6211"/>
                  </a:cubicBezTo>
                  <a:cubicBezTo>
                    <a:pt x="7508" y="6211"/>
                    <a:pt x="7671" y="7408"/>
                    <a:pt x="7098" y="8063"/>
                  </a:cubicBezTo>
                  <a:lnTo>
                    <a:pt x="7065" y="8096"/>
                  </a:lnTo>
                  <a:cubicBezTo>
                    <a:pt x="7065" y="8096"/>
                    <a:pt x="8114" y="7572"/>
                    <a:pt x="7983" y="5965"/>
                  </a:cubicBezTo>
                  <a:cubicBezTo>
                    <a:pt x="7875" y="4658"/>
                    <a:pt x="6826" y="4005"/>
                    <a:pt x="5500" y="4005"/>
                  </a:cubicBezTo>
                  <a:cubicBezTo>
                    <a:pt x="5213" y="4005"/>
                    <a:pt x="4913" y="4035"/>
                    <a:pt x="4606" y="4097"/>
                  </a:cubicBezTo>
                  <a:cubicBezTo>
                    <a:pt x="4116" y="4188"/>
                    <a:pt x="3674" y="4234"/>
                    <a:pt x="3274" y="4234"/>
                  </a:cubicBezTo>
                  <a:cubicBezTo>
                    <a:pt x="2738" y="4234"/>
                    <a:pt x="2280" y="4151"/>
                    <a:pt x="1885" y="3982"/>
                  </a:cubicBezTo>
                  <a:cubicBezTo>
                    <a:pt x="1492" y="3802"/>
                    <a:pt x="1148" y="3507"/>
                    <a:pt x="918" y="3130"/>
                  </a:cubicBezTo>
                  <a:cubicBezTo>
                    <a:pt x="197" y="1982"/>
                    <a:pt x="885" y="294"/>
                    <a:pt x="2098" y="146"/>
                  </a:cubicBezTo>
                  <a:cubicBezTo>
                    <a:pt x="2196" y="132"/>
                    <a:pt x="2295" y="125"/>
                    <a:pt x="2394" y="125"/>
                  </a:cubicBezTo>
                  <a:cubicBezTo>
                    <a:pt x="2860" y="125"/>
                    <a:pt x="3320" y="287"/>
                    <a:pt x="3590" y="638"/>
                  </a:cubicBezTo>
                  <a:cubicBezTo>
                    <a:pt x="3869" y="1032"/>
                    <a:pt x="3918" y="1540"/>
                    <a:pt x="3721" y="1982"/>
                  </a:cubicBezTo>
                  <a:cubicBezTo>
                    <a:pt x="3573" y="2331"/>
                    <a:pt x="3228" y="2538"/>
                    <a:pt x="2873" y="2538"/>
                  </a:cubicBezTo>
                  <a:cubicBezTo>
                    <a:pt x="2795" y="2538"/>
                    <a:pt x="2716" y="2528"/>
                    <a:pt x="2639" y="2507"/>
                  </a:cubicBezTo>
                  <a:cubicBezTo>
                    <a:pt x="2197" y="2392"/>
                    <a:pt x="2016" y="1966"/>
                    <a:pt x="2361" y="1900"/>
                  </a:cubicBezTo>
                  <a:cubicBezTo>
                    <a:pt x="2770" y="1835"/>
                    <a:pt x="2836" y="1491"/>
                    <a:pt x="2705" y="1195"/>
                  </a:cubicBezTo>
                  <a:cubicBezTo>
                    <a:pt x="2645" y="1083"/>
                    <a:pt x="2513" y="1018"/>
                    <a:pt x="2371" y="1018"/>
                  </a:cubicBezTo>
                  <a:cubicBezTo>
                    <a:pt x="2161" y="1018"/>
                    <a:pt x="1927" y="1158"/>
                    <a:pt x="1869" y="1491"/>
                  </a:cubicBezTo>
                  <a:cubicBezTo>
                    <a:pt x="1803" y="1753"/>
                    <a:pt x="1885" y="2031"/>
                    <a:pt x="2066" y="2228"/>
                  </a:cubicBezTo>
                  <a:cubicBezTo>
                    <a:pt x="2242" y="2422"/>
                    <a:pt x="2583" y="2585"/>
                    <a:pt x="2931" y="2585"/>
                  </a:cubicBezTo>
                  <a:cubicBezTo>
                    <a:pt x="3260" y="2585"/>
                    <a:pt x="3596" y="2438"/>
                    <a:pt x="3803" y="2031"/>
                  </a:cubicBezTo>
                  <a:cubicBezTo>
                    <a:pt x="4033" y="1556"/>
                    <a:pt x="3983" y="982"/>
                    <a:pt x="3688" y="556"/>
                  </a:cubicBezTo>
                  <a:cubicBezTo>
                    <a:pt x="3381" y="166"/>
                    <a:pt x="2872" y="1"/>
                    <a:pt x="235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0" name="Google Shape;3100;p2"/>
            <p:cNvSpPr/>
            <p:nvPr/>
          </p:nvSpPr>
          <p:spPr>
            <a:xfrm>
              <a:off x="531100" y="4307825"/>
              <a:ext cx="116825" cy="59325"/>
            </a:xfrm>
            <a:custGeom>
              <a:avLst/>
              <a:gdLst/>
              <a:ahLst/>
              <a:cxnLst/>
              <a:rect l="l" t="t" r="r" b="b"/>
              <a:pathLst>
                <a:path w="4673" h="2373" extrusionOk="0">
                  <a:moveTo>
                    <a:pt x="3587" y="0"/>
                  </a:moveTo>
                  <a:cubicBezTo>
                    <a:pt x="3291" y="0"/>
                    <a:pt x="2940" y="42"/>
                    <a:pt x="2541" y="160"/>
                  </a:cubicBezTo>
                  <a:cubicBezTo>
                    <a:pt x="1970" y="329"/>
                    <a:pt x="1487" y="392"/>
                    <a:pt x="1094" y="392"/>
                  </a:cubicBezTo>
                  <a:cubicBezTo>
                    <a:pt x="572" y="392"/>
                    <a:pt x="206" y="281"/>
                    <a:pt x="1" y="160"/>
                  </a:cubicBezTo>
                  <a:lnTo>
                    <a:pt x="1" y="160"/>
                  </a:lnTo>
                  <a:cubicBezTo>
                    <a:pt x="148" y="274"/>
                    <a:pt x="279" y="389"/>
                    <a:pt x="394" y="537"/>
                  </a:cubicBezTo>
                  <a:cubicBezTo>
                    <a:pt x="455" y="643"/>
                    <a:pt x="613" y="1405"/>
                    <a:pt x="1205" y="1405"/>
                  </a:cubicBezTo>
                  <a:cubicBezTo>
                    <a:pt x="1254" y="1405"/>
                    <a:pt x="1306" y="1400"/>
                    <a:pt x="1361" y="1389"/>
                  </a:cubicBezTo>
                  <a:cubicBezTo>
                    <a:pt x="2099" y="1225"/>
                    <a:pt x="1951" y="766"/>
                    <a:pt x="2427" y="619"/>
                  </a:cubicBezTo>
                  <a:cubicBezTo>
                    <a:pt x="2522" y="590"/>
                    <a:pt x="2603" y="578"/>
                    <a:pt x="2669" y="578"/>
                  </a:cubicBezTo>
                  <a:cubicBezTo>
                    <a:pt x="2947" y="578"/>
                    <a:pt x="2988" y="785"/>
                    <a:pt x="2869" y="864"/>
                  </a:cubicBezTo>
                  <a:cubicBezTo>
                    <a:pt x="2813" y="899"/>
                    <a:pt x="2764" y="910"/>
                    <a:pt x="2711" y="910"/>
                  </a:cubicBezTo>
                  <a:cubicBezTo>
                    <a:pt x="2640" y="910"/>
                    <a:pt x="2563" y="890"/>
                    <a:pt x="2459" y="881"/>
                  </a:cubicBezTo>
                  <a:cubicBezTo>
                    <a:pt x="2451" y="880"/>
                    <a:pt x="2443" y="880"/>
                    <a:pt x="2433" y="880"/>
                  </a:cubicBezTo>
                  <a:cubicBezTo>
                    <a:pt x="2250" y="880"/>
                    <a:pt x="1828" y="1033"/>
                    <a:pt x="1984" y="1438"/>
                  </a:cubicBezTo>
                  <a:cubicBezTo>
                    <a:pt x="2148" y="1881"/>
                    <a:pt x="2394" y="2241"/>
                    <a:pt x="2115" y="2372"/>
                  </a:cubicBezTo>
                  <a:cubicBezTo>
                    <a:pt x="2115" y="2372"/>
                    <a:pt x="3033" y="2372"/>
                    <a:pt x="3345" y="2127"/>
                  </a:cubicBezTo>
                  <a:cubicBezTo>
                    <a:pt x="3705" y="1864"/>
                    <a:pt x="3853" y="1405"/>
                    <a:pt x="3722" y="996"/>
                  </a:cubicBezTo>
                  <a:cubicBezTo>
                    <a:pt x="3637" y="501"/>
                    <a:pt x="3954" y="202"/>
                    <a:pt x="4431" y="202"/>
                  </a:cubicBezTo>
                  <a:cubicBezTo>
                    <a:pt x="4508" y="202"/>
                    <a:pt x="4588" y="209"/>
                    <a:pt x="4672" y="225"/>
                  </a:cubicBezTo>
                  <a:cubicBezTo>
                    <a:pt x="4672" y="225"/>
                    <a:pt x="4279" y="0"/>
                    <a:pt x="358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1" name="Google Shape;3101;p2"/>
            <p:cNvSpPr/>
            <p:nvPr/>
          </p:nvSpPr>
          <p:spPr>
            <a:xfrm>
              <a:off x="561425" y="4198700"/>
              <a:ext cx="80350" cy="83700"/>
            </a:xfrm>
            <a:custGeom>
              <a:avLst/>
              <a:gdLst/>
              <a:ahLst/>
              <a:cxnLst/>
              <a:rect l="l" t="t" r="r" b="b"/>
              <a:pathLst>
                <a:path w="3214" h="3348" extrusionOk="0">
                  <a:moveTo>
                    <a:pt x="1246" y="1"/>
                  </a:moveTo>
                  <a:lnTo>
                    <a:pt x="1246" y="1"/>
                  </a:lnTo>
                  <a:cubicBezTo>
                    <a:pt x="1689" y="427"/>
                    <a:pt x="1820" y="1066"/>
                    <a:pt x="1640" y="1640"/>
                  </a:cubicBezTo>
                  <a:cubicBezTo>
                    <a:pt x="1398" y="2401"/>
                    <a:pt x="880" y="2601"/>
                    <a:pt x="434" y="2601"/>
                  </a:cubicBezTo>
                  <a:cubicBezTo>
                    <a:pt x="275" y="2601"/>
                    <a:pt x="126" y="2576"/>
                    <a:pt x="1" y="2541"/>
                  </a:cubicBezTo>
                  <a:lnTo>
                    <a:pt x="1" y="2541"/>
                  </a:lnTo>
                  <a:cubicBezTo>
                    <a:pt x="1" y="2541"/>
                    <a:pt x="229" y="3348"/>
                    <a:pt x="1008" y="3348"/>
                  </a:cubicBezTo>
                  <a:cubicBezTo>
                    <a:pt x="1038" y="3348"/>
                    <a:pt x="1068" y="3347"/>
                    <a:pt x="1099" y="3344"/>
                  </a:cubicBezTo>
                  <a:cubicBezTo>
                    <a:pt x="1935" y="3279"/>
                    <a:pt x="1886" y="2623"/>
                    <a:pt x="1869" y="2345"/>
                  </a:cubicBezTo>
                  <a:cubicBezTo>
                    <a:pt x="1869" y="2066"/>
                    <a:pt x="1853" y="1836"/>
                    <a:pt x="1968" y="1836"/>
                  </a:cubicBezTo>
                  <a:cubicBezTo>
                    <a:pt x="2066" y="1836"/>
                    <a:pt x="2099" y="1935"/>
                    <a:pt x="2033" y="2131"/>
                  </a:cubicBezTo>
                  <a:cubicBezTo>
                    <a:pt x="1968" y="2328"/>
                    <a:pt x="1820" y="2967"/>
                    <a:pt x="2918" y="3082"/>
                  </a:cubicBezTo>
                  <a:cubicBezTo>
                    <a:pt x="2787" y="2984"/>
                    <a:pt x="2755" y="2803"/>
                    <a:pt x="2853" y="2672"/>
                  </a:cubicBezTo>
                  <a:cubicBezTo>
                    <a:pt x="3000" y="2426"/>
                    <a:pt x="3213" y="1968"/>
                    <a:pt x="2476" y="1345"/>
                  </a:cubicBezTo>
                  <a:cubicBezTo>
                    <a:pt x="1755" y="722"/>
                    <a:pt x="1689" y="279"/>
                    <a:pt x="124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2" name="Google Shape;3102;p2"/>
            <p:cNvSpPr/>
            <p:nvPr/>
          </p:nvSpPr>
          <p:spPr>
            <a:xfrm>
              <a:off x="478250" y="4079275"/>
              <a:ext cx="38550" cy="191575"/>
            </a:xfrm>
            <a:custGeom>
              <a:avLst/>
              <a:gdLst/>
              <a:ahLst/>
              <a:cxnLst/>
              <a:rect l="l" t="t" r="r" b="b"/>
              <a:pathLst>
                <a:path w="1542" h="7663" extrusionOk="0">
                  <a:moveTo>
                    <a:pt x="625" y="0"/>
                  </a:moveTo>
                  <a:cubicBezTo>
                    <a:pt x="557" y="0"/>
                    <a:pt x="485" y="17"/>
                    <a:pt x="410" y="57"/>
                  </a:cubicBezTo>
                  <a:cubicBezTo>
                    <a:pt x="0" y="286"/>
                    <a:pt x="328" y="827"/>
                    <a:pt x="590" y="1090"/>
                  </a:cubicBezTo>
                  <a:cubicBezTo>
                    <a:pt x="689" y="1204"/>
                    <a:pt x="754" y="1483"/>
                    <a:pt x="787" y="1860"/>
                  </a:cubicBezTo>
                  <a:cubicBezTo>
                    <a:pt x="836" y="2565"/>
                    <a:pt x="820" y="3286"/>
                    <a:pt x="738" y="3991"/>
                  </a:cubicBezTo>
                  <a:cubicBezTo>
                    <a:pt x="590" y="5351"/>
                    <a:pt x="754" y="7122"/>
                    <a:pt x="1459" y="7662"/>
                  </a:cubicBezTo>
                  <a:cubicBezTo>
                    <a:pt x="1459" y="7662"/>
                    <a:pt x="803" y="7040"/>
                    <a:pt x="951" y="5171"/>
                  </a:cubicBezTo>
                  <a:cubicBezTo>
                    <a:pt x="1049" y="3974"/>
                    <a:pt x="1410" y="2827"/>
                    <a:pt x="1476" y="1860"/>
                  </a:cubicBezTo>
                  <a:cubicBezTo>
                    <a:pt x="1541" y="1335"/>
                    <a:pt x="1443" y="811"/>
                    <a:pt x="1180" y="368"/>
                  </a:cubicBezTo>
                  <a:cubicBezTo>
                    <a:pt x="1180" y="368"/>
                    <a:pt x="946" y="0"/>
                    <a:pt x="6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3" name="Google Shape;3103;p2"/>
            <p:cNvSpPr/>
            <p:nvPr/>
          </p:nvSpPr>
          <p:spPr>
            <a:xfrm>
              <a:off x="351225" y="4092975"/>
              <a:ext cx="115975" cy="137725"/>
            </a:xfrm>
            <a:custGeom>
              <a:avLst/>
              <a:gdLst/>
              <a:ahLst/>
              <a:cxnLst/>
              <a:rect l="l" t="t" r="r" b="b"/>
              <a:pathLst>
                <a:path w="4639" h="5509" extrusionOk="0">
                  <a:moveTo>
                    <a:pt x="295" y="1"/>
                  </a:moveTo>
                  <a:lnTo>
                    <a:pt x="295" y="1"/>
                  </a:lnTo>
                  <a:cubicBezTo>
                    <a:pt x="82" y="394"/>
                    <a:pt x="0" y="853"/>
                    <a:pt x="49" y="1296"/>
                  </a:cubicBezTo>
                  <a:cubicBezTo>
                    <a:pt x="115" y="1918"/>
                    <a:pt x="328" y="2525"/>
                    <a:pt x="688" y="3033"/>
                  </a:cubicBezTo>
                  <a:cubicBezTo>
                    <a:pt x="1171" y="3731"/>
                    <a:pt x="1949" y="3810"/>
                    <a:pt x="2274" y="3810"/>
                  </a:cubicBezTo>
                  <a:cubicBezTo>
                    <a:pt x="2369" y="3810"/>
                    <a:pt x="2426" y="3803"/>
                    <a:pt x="2426" y="3803"/>
                  </a:cubicBezTo>
                  <a:cubicBezTo>
                    <a:pt x="2147" y="3705"/>
                    <a:pt x="2098" y="3394"/>
                    <a:pt x="2295" y="3148"/>
                  </a:cubicBezTo>
                  <a:cubicBezTo>
                    <a:pt x="2442" y="2984"/>
                    <a:pt x="2426" y="2722"/>
                    <a:pt x="2229" y="2607"/>
                  </a:cubicBezTo>
                  <a:cubicBezTo>
                    <a:pt x="2114" y="2558"/>
                    <a:pt x="1836" y="2345"/>
                    <a:pt x="2065" y="2197"/>
                  </a:cubicBezTo>
                  <a:cubicBezTo>
                    <a:pt x="2091" y="2182"/>
                    <a:pt x="2120" y="2175"/>
                    <a:pt x="2151" y="2175"/>
                  </a:cubicBezTo>
                  <a:cubicBezTo>
                    <a:pt x="2389" y="2175"/>
                    <a:pt x="2732" y="2608"/>
                    <a:pt x="2688" y="3131"/>
                  </a:cubicBezTo>
                  <a:cubicBezTo>
                    <a:pt x="2639" y="3705"/>
                    <a:pt x="2901" y="3869"/>
                    <a:pt x="3311" y="4164"/>
                  </a:cubicBezTo>
                  <a:cubicBezTo>
                    <a:pt x="3721" y="4443"/>
                    <a:pt x="3475" y="4967"/>
                    <a:pt x="3475" y="4967"/>
                  </a:cubicBezTo>
                  <a:cubicBezTo>
                    <a:pt x="4180" y="4557"/>
                    <a:pt x="4016" y="3885"/>
                    <a:pt x="3934" y="3738"/>
                  </a:cubicBezTo>
                  <a:cubicBezTo>
                    <a:pt x="3852" y="3574"/>
                    <a:pt x="3672" y="3328"/>
                    <a:pt x="3885" y="3213"/>
                  </a:cubicBezTo>
                  <a:cubicBezTo>
                    <a:pt x="3898" y="3208"/>
                    <a:pt x="3911" y="3205"/>
                    <a:pt x="3924" y="3205"/>
                  </a:cubicBezTo>
                  <a:cubicBezTo>
                    <a:pt x="4125" y="3205"/>
                    <a:pt x="4212" y="3926"/>
                    <a:pt x="4196" y="4574"/>
                  </a:cubicBezTo>
                  <a:cubicBezTo>
                    <a:pt x="4163" y="4951"/>
                    <a:pt x="4327" y="5295"/>
                    <a:pt x="4639" y="5508"/>
                  </a:cubicBezTo>
                  <a:cubicBezTo>
                    <a:pt x="4508" y="5180"/>
                    <a:pt x="4442" y="4836"/>
                    <a:pt x="4458" y="4475"/>
                  </a:cubicBezTo>
                  <a:cubicBezTo>
                    <a:pt x="4458" y="3967"/>
                    <a:pt x="4540" y="3049"/>
                    <a:pt x="3639" y="2427"/>
                  </a:cubicBezTo>
                  <a:cubicBezTo>
                    <a:pt x="2737" y="1820"/>
                    <a:pt x="1623" y="2066"/>
                    <a:pt x="836" y="1492"/>
                  </a:cubicBezTo>
                  <a:cubicBezTo>
                    <a:pt x="754" y="1443"/>
                    <a:pt x="688" y="1377"/>
                    <a:pt x="623" y="1296"/>
                  </a:cubicBezTo>
                  <a:cubicBezTo>
                    <a:pt x="311" y="951"/>
                    <a:pt x="180" y="460"/>
                    <a:pt x="29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4" name="Google Shape;3104;p2"/>
            <p:cNvSpPr/>
            <p:nvPr/>
          </p:nvSpPr>
          <p:spPr>
            <a:xfrm>
              <a:off x="782300" y="4235350"/>
              <a:ext cx="99600" cy="218725"/>
            </a:xfrm>
            <a:custGeom>
              <a:avLst/>
              <a:gdLst/>
              <a:ahLst/>
              <a:cxnLst/>
              <a:rect l="l" t="t" r="r" b="b"/>
              <a:pathLst>
                <a:path w="3984" h="8749" extrusionOk="0">
                  <a:moveTo>
                    <a:pt x="1894" y="1"/>
                  </a:moveTo>
                  <a:cubicBezTo>
                    <a:pt x="1745" y="1"/>
                    <a:pt x="1593" y="20"/>
                    <a:pt x="1443" y="59"/>
                  </a:cubicBezTo>
                  <a:cubicBezTo>
                    <a:pt x="689" y="256"/>
                    <a:pt x="132" y="911"/>
                    <a:pt x="66" y="1698"/>
                  </a:cubicBezTo>
                  <a:cubicBezTo>
                    <a:pt x="1" y="2485"/>
                    <a:pt x="410" y="3288"/>
                    <a:pt x="1001" y="3845"/>
                  </a:cubicBezTo>
                  <a:cubicBezTo>
                    <a:pt x="1591" y="4435"/>
                    <a:pt x="2361" y="4714"/>
                    <a:pt x="2902" y="5206"/>
                  </a:cubicBezTo>
                  <a:cubicBezTo>
                    <a:pt x="3426" y="5681"/>
                    <a:pt x="3771" y="6353"/>
                    <a:pt x="3820" y="7058"/>
                  </a:cubicBezTo>
                  <a:cubicBezTo>
                    <a:pt x="3853" y="7714"/>
                    <a:pt x="3492" y="8402"/>
                    <a:pt x="2918" y="8566"/>
                  </a:cubicBezTo>
                  <a:cubicBezTo>
                    <a:pt x="2786" y="8618"/>
                    <a:pt x="2651" y="8643"/>
                    <a:pt x="2517" y="8643"/>
                  </a:cubicBezTo>
                  <a:cubicBezTo>
                    <a:pt x="2104" y="8643"/>
                    <a:pt x="1715" y="8405"/>
                    <a:pt x="1541" y="8009"/>
                  </a:cubicBezTo>
                  <a:cubicBezTo>
                    <a:pt x="1345" y="7566"/>
                    <a:pt x="1541" y="7042"/>
                    <a:pt x="1984" y="6845"/>
                  </a:cubicBezTo>
                  <a:cubicBezTo>
                    <a:pt x="2082" y="6812"/>
                    <a:pt x="2164" y="6796"/>
                    <a:pt x="2263" y="6796"/>
                  </a:cubicBezTo>
                  <a:cubicBezTo>
                    <a:pt x="2263" y="6796"/>
                    <a:pt x="2291" y="6793"/>
                    <a:pt x="2337" y="6793"/>
                  </a:cubicBezTo>
                  <a:cubicBezTo>
                    <a:pt x="2473" y="6793"/>
                    <a:pt x="2759" y="6820"/>
                    <a:pt x="2869" y="7042"/>
                  </a:cubicBezTo>
                  <a:cubicBezTo>
                    <a:pt x="2869" y="7042"/>
                    <a:pt x="2887" y="7076"/>
                    <a:pt x="2864" y="7076"/>
                  </a:cubicBezTo>
                  <a:cubicBezTo>
                    <a:pt x="2856" y="7076"/>
                    <a:pt x="2842" y="7071"/>
                    <a:pt x="2820" y="7058"/>
                  </a:cubicBezTo>
                  <a:cubicBezTo>
                    <a:pt x="2754" y="7025"/>
                    <a:pt x="2683" y="7008"/>
                    <a:pt x="2612" y="7008"/>
                  </a:cubicBezTo>
                  <a:cubicBezTo>
                    <a:pt x="2508" y="7008"/>
                    <a:pt x="2407" y="7045"/>
                    <a:pt x="2328" y="7124"/>
                  </a:cubicBezTo>
                  <a:cubicBezTo>
                    <a:pt x="2066" y="7353"/>
                    <a:pt x="2132" y="7779"/>
                    <a:pt x="2443" y="7943"/>
                  </a:cubicBezTo>
                  <a:cubicBezTo>
                    <a:pt x="2521" y="7981"/>
                    <a:pt x="2605" y="7999"/>
                    <a:pt x="2686" y="7999"/>
                  </a:cubicBezTo>
                  <a:cubicBezTo>
                    <a:pt x="2996" y="7999"/>
                    <a:pt x="3278" y="7732"/>
                    <a:pt x="3148" y="7238"/>
                  </a:cubicBezTo>
                  <a:cubicBezTo>
                    <a:pt x="3003" y="6901"/>
                    <a:pt x="2673" y="6696"/>
                    <a:pt x="2325" y="6696"/>
                  </a:cubicBezTo>
                  <a:cubicBezTo>
                    <a:pt x="2200" y="6696"/>
                    <a:pt x="2073" y="6723"/>
                    <a:pt x="1951" y="6779"/>
                  </a:cubicBezTo>
                  <a:cubicBezTo>
                    <a:pt x="1492" y="7009"/>
                    <a:pt x="1279" y="7550"/>
                    <a:pt x="1476" y="8025"/>
                  </a:cubicBezTo>
                  <a:cubicBezTo>
                    <a:pt x="1605" y="8462"/>
                    <a:pt x="2056" y="8748"/>
                    <a:pt x="2545" y="8748"/>
                  </a:cubicBezTo>
                  <a:cubicBezTo>
                    <a:pt x="2680" y="8748"/>
                    <a:pt x="2817" y="8727"/>
                    <a:pt x="2951" y="8681"/>
                  </a:cubicBezTo>
                  <a:cubicBezTo>
                    <a:pt x="3607" y="8500"/>
                    <a:pt x="3984" y="7763"/>
                    <a:pt x="3967" y="7058"/>
                  </a:cubicBezTo>
                  <a:cubicBezTo>
                    <a:pt x="3918" y="6304"/>
                    <a:pt x="3574" y="5599"/>
                    <a:pt x="3017" y="5091"/>
                  </a:cubicBezTo>
                  <a:cubicBezTo>
                    <a:pt x="2427" y="4550"/>
                    <a:pt x="1673" y="4272"/>
                    <a:pt x="1115" y="3714"/>
                  </a:cubicBezTo>
                  <a:cubicBezTo>
                    <a:pt x="574" y="3157"/>
                    <a:pt x="165" y="2436"/>
                    <a:pt x="230" y="1698"/>
                  </a:cubicBezTo>
                  <a:cubicBezTo>
                    <a:pt x="263" y="1256"/>
                    <a:pt x="476" y="846"/>
                    <a:pt x="820" y="551"/>
                  </a:cubicBezTo>
                  <a:cubicBezTo>
                    <a:pt x="984" y="436"/>
                    <a:pt x="1164" y="354"/>
                    <a:pt x="1345" y="288"/>
                  </a:cubicBezTo>
                  <a:cubicBezTo>
                    <a:pt x="1492" y="247"/>
                    <a:pt x="1644" y="227"/>
                    <a:pt x="1793" y="227"/>
                  </a:cubicBezTo>
                  <a:cubicBezTo>
                    <a:pt x="1943" y="227"/>
                    <a:pt x="2091" y="247"/>
                    <a:pt x="2230" y="288"/>
                  </a:cubicBezTo>
                  <a:cubicBezTo>
                    <a:pt x="3263" y="551"/>
                    <a:pt x="3574" y="1928"/>
                    <a:pt x="2902" y="2583"/>
                  </a:cubicBezTo>
                  <a:cubicBezTo>
                    <a:pt x="2771" y="2714"/>
                    <a:pt x="2591" y="2813"/>
                    <a:pt x="2394" y="2845"/>
                  </a:cubicBezTo>
                  <a:cubicBezTo>
                    <a:pt x="2332" y="2854"/>
                    <a:pt x="2274" y="2858"/>
                    <a:pt x="2218" y="2858"/>
                  </a:cubicBezTo>
                  <a:cubicBezTo>
                    <a:pt x="1754" y="2858"/>
                    <a:pt x="1499" y="2575"/>
                    <a:pt x="1558" y="2370"/>
                  </a:cubicBezTo>
                  <a:cubicBezTo>
                    <a:pt x="1558" y="2370"/>
                    <a:pt x="1558" y="2354"/>
                    <a:pt x="1623" y="2354"/>
                  </a:cubicBezTo>
                  <a:cubicBezTo>
                    <a:pt x="1631" y="2354"/>
                    <a:pt x="1649" y="2355"/>
                    <a:pt x="1673" y="2355"/>
                  </a:cubicBezTo>
                  <a:cubicBezTo>
                    <a:pt x="1802" y="2355"/>
                    <a:pt x="2125" y="2331"/>
                    <a:pt x="2263" y="2042"/>
                  </a:cubicBezTo>
                  <a:cubicBezTo>
                    <a:pt x="2383" y="1683"/>
                    <a:pt x="2091" y="1345"/>
                    <a:pt x="1749" y="1345"/>
                  </a:cubicBezTo>
                  <a:cubicBezTo>
                    <a:pt x="1670" y="1345"/>
                    <a:pt x="1589" y="1363"/>
                    <a:pt x="1509" y="1403"/>
                  </a:cubicBezTo>
                  <a:cubicBezTo>
                    <a:pt x="919" y="1796"/>
                    <a:pt x="1050" y="2714"/>
                    <a:pt x="1738" y="2895"/>
                  </a:cubicBezTo>
                  <a:cubicBezTo>
                    <a:pt x="1918" y="2980"/>
                    <a:pt x="2107" y="3020"/>
                    <a:pt x="2291" y="3020"/>
                  </a:cubicBezTo>
                  <a:cubicBezTo>
                    <a:pt x="2745" y="3020"/>
                    <a:pt x="3177" y="2778"/>
                    <a:pt x="3410" y="2370"/>
                  </a:cubicBezTo>
                  <a:cubicBezTo>
                    <a:pt x="3672" y="1829"/>
                    <a:pt x="3623" y="1174"/>
                    <a:pt x="3279" y="682"/>
                  </a:cubicBezTo>
                  <a:cubicBezTo>
                    <a:pt x="2946" y="246"/>
                    <a:pt x="2432" y="1"/>
                    <a:pt x="18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5" name="Google Shape;3105;p2"/>
            <p:cNvSpPr/>
            <p:nvPr/>
          </p:nvSpPr>
          <p:spPr>
            <a:xfrm>
              <a:off x="837625" y="4318350"/>
              <a:ext cx="42650" cy="60275"/>
            </a:xfrm>
            <a:custGeom>
              <a:avLst/>
              <a:gdLst/>
              <a:ahLst/>
              <a:cxnLst/>
              <a:rect l="l" t="t" r="r" b="b"/>
              <a:pathLst>
                <a:path w="1706" h="2411" extrusionOk="0">
                  <a:moveTo>
                    <a:pt x="197" y="1"/>
                  </a:moveTo>
                  <a:cubicBezTo>
                    <a:pt x="197" y="165"/>
                    <a:pt x="164" y="312"/>
                    <a:pt x="99" y="460"/>
                  </a:cubicBezTo>
                  <a:cubicBezTo>
                    <a:pt x="1" y="853"/>
                    <a:pt x="312" y="1115"/>
                    <a:pt x="935" y="1394"/>
                  </a:cubicBezTo>
                  <a:cubicBezTo>
                    <a:pt x="1574" y="1673"/>
                    <a:pt x="1640" y="2410"/>
                    <a:pt x="1640" y="2410"/>
                  </a:cubicBezTo>
                  <a:cubicBezTo>
                    <a:pt x="1705" y="394"/>
                    <a:pt x="869" y="329"/>
                    <a:pt x="673" y="329"/>
                  </a:cubicBezTo>
                  <a:cubicBezTo>
                    <a:pt x="476" y="329"/>
                    <a:pt x="378" y="247"/>
                    <a:pt x="345" y="148"/>
                  </a:cubicBezTo>
                  <a:cubicBezTo>
                    <a:pt x="328" y="66"/>
                    <a:pt x="197" y="1"/>
                    <a:pt x="19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6" name="Google Shape;3106;p2"/>
            <p:cNvSpPr/>
            <p:nvPr/>
          </p:nvSpPr>
          <p:spPr>
            <a:xfrm>
              <a:off x="702800" y="4140525"/>
              <a:ext cx="159850" cy="250800"/>
            </a:xfrm>
            <a:custGeom>
              <a:avLst/>
              <a:gdLst/>
              <a:ahLst/>
              <a:cxnLst/>
              <a:rect l="l" t="t" r="r" b="b"/>
              <a:pathLst>
                <a:path w="6394" h="10032" extrusionOk="0">
                  <a:moveTo>
                    <a:pt x="509" y="2213"/>
                  </a:moveTo>
                  <a:cubicBezTo>
                    <a:pt x="509" y="2213"/>
                    <a:pt x="509" y="2213"/>
                    <a:pt x="509" y="2213"/>
                  </a:cubicBezTo>
                  <a:lnTo>
                    <a:pt x="509" y="2213"/>
                  </a:lnTo>
                  <a:cubicBezTo>
                    <a:pt x="509" y="2213"/>
                    <a:pt x="509" y="2213"/>
                    <a:pt x="509" y="2213"/>
                  </a:cubicBezTo>
                  <a:close/>
                  <a:moveTo>
                    <a:pt x="1148" y="0"/>
                  </a:moveTo>
                  <a:lnTo>
                    <a:pt x="1148" y="0"/>
                  </a:lnTo>
                  <a:cubicBezTo>
                    <a:pt x="1247" y="115"/>
                    <a:pt x="1247" y="295"/>
                    <a:pt x="1115" y="410"/>
                  </a:cubicBezTo>
                  <a:cubicBezTo>
                    <a:pt x="919" y="574"/>
                    <a:pt x="361" y="1197"/>
                    <a:pt x="771" y="1819"/>
                  </a:cubicBezTo>
                  <a:cubicBezTo>
                    <a:pt x="1214" y="2508"/>
                    <a:pt x="1787" y="2295"/>
                    <a:pt x="2001" y="2868"/>
                  </a:cubicBezTo>
                  <a:cubicBezTo>
                    <a:pt x="2001" y="2868"/>
                    <a:pt x="2066" y="3164"/>
                    <a:pt x="1886" y="3262"/>
                  </a:cubicBezTo>
                  <a:cubicBezTo>
                    <a:pt x="1849" y="3283"/>
                    <a:pt x="1814" y="3293"/>
                    <a:pt x="1781" y="3293"/>
                  </a:cubicBezTo>
                  <a:cubicBezTo>
                    <a:pt x="1639" y="3293"/>
                    <a:pt x="1542" y="3113"/>
                    <a:pt x="1542" y="2967"/>
                  </a:cubicBezTo>
                  <a:cubicBezTo>
                    <a:pt x="1492" y="2655"/>
                    <a:pt x="1247" y="2426"/>
                    <a:pt x="935" y="2377"/>
                  </a:cubicBezTo>
                  <a:cubicBezTo>
                    <a:pt x="558" y="2330"/>
                    <a:pt x="512" y="2222"/>
                    <a:pt x="509" y="2213"/>
                  </a:cubicBezTo>
                  <a:lnTo>
                    <a:pt x="509" y="2213"/>
                  </a:lnTo>
                  <a:cubicBezTo>
                    <a:pt x="558" y="2361"/>
                    <a:pt x="558" y="2508"/>
                    <a:pt x="525" y="2655"/>
                  </a:cubicBezTo>
                  <a:cubicBezTo>
                    <a:pt x="460" y="2803"/>
                    <a:pt x="165" y="3295"/>
                    <a:pt x="738" y="3672"/>
                  </a:cubicBezTo>
                  <a:cubicBezTo>
                    <a:pt x="1296" y="4049"/>
                    <a:pt x="1591" y="3852"/>
                    <a:pt x="1689" y="4491"/>
                  </a:cubicBezTo>
                  <a:cubicBezTo>
                    <a:pt x="1787" y="5130"/>
                    <a:pt x="1853" y="5901"/>
                    <a:pt x="2197" y="6245"/>
                  </a:cubicBezTo>
                  <a:cubicBezTo>
                    <a:pt x="2082" y="6163"/>
                    <a:pt x="1984" y="6065"/>
                    <a:pt x="1919" y="5950"/>
                  </a:cubicBezTo>
                  <a:cubicBezTo>
                    <a:pt x="1766" y="5629"/>
                    <a:pt x="1442" y="5422"/>
                    <a:pt x="1093" y="5422"/>
                  </a:cubicBezTo>
                  <a:cubicBezTo>
                    <a:pt x="1068" y="5422"/>
                    <a:pt x="1043" y="5423"/>
                    <a:pt x="1017" y="5426"/>
                  </a:cubicBezTo>
                  <a:cubicBezTo>
                    <a:pt x="974" y="5428"/>
                    <a:pt x="934" y="5429"/>
                    <a:pt x="896" y="5429"/>
                  </a:cubicBezTo>
                  <a:cubicBezTo>
                    <a:pt x="434" y="5429"/>
                    <a:pt x="374" y="5252"/>
                    <a:pt x="329" y="5130"/>
                  </a:cubicBezTo>
                  <a:lnTo>
                    <a:pt x="329" y="5130"/>
                  </a:lnTo>
                  <a:cubicBezTo>
                    <a:pt x="329" y="5131"/>
                    <a:pt x="1" y="6114"/>
                    <a:pt x="935" y="6606"/>
                  </a:cubicBezTo>
                  <a:cubicBezTo>
                    <a:pt x="1869" y="7097"/>
                    <a:pt x="1804" y="6737"/>
                    <a:pt x="3099" y="7786"/>
                  </a:cubicBezTo>
                  <a:cubicBezTo>
                    <a:pt x="4119" y="8645"/>
                    <a:pt x="4339" y="8687"/>
                    <a:pt x="4344" y="8687"/>
                  </a:cubicBezTo>
                  <a:lnTo>
                    <a:pt x="4344" y="8687"/>
                  </a:lnTo>
                  <a:cubicBezTo>
                    <a:pt x="4319" y="8683"/>
                    <a:pt x="4293" y="8681"/>
                    <a:pt x="4268" y="8681"/>
                  </a:cubicBezTo>
                  <a:cubicBezTo>
                    <a:pt x="4095" y="8681"/>
                    <a:pt x="3922" y="8774"/>
                    <a:pt x="3836" y="8917"/>
                  </a:cubicBezTo>
                  <a:cubicBezTo>
                    <a:pt x="3623" y="9228"/>
                    <a:pt x="3738" y="9638"/>
                    <a:pt x="4066" y="9786"/>
                  </a:cubicBezTo>
                  <a:cubicBezTo>
                    <a:pt x="4066" y="9786"/>
                    <a:pt x="3951" y="9589"/>
                    <a:pt x="4148" y="9573"/>
                  </a:cubicBezTo>
                  <a:cubicBezTo>
                    <a:pt x="4154" y="9572"/>
                    <a:pt x="4161" y="9572"/>
                    <a:pt x="4167" y="9572"/>
                  </a:cubicBezTo>
                  <a:cubicBezTo>
                    <a:pt x="4287" y="9572"/>
                    <a:pt x="4425" y="9657"/>
                    <a:pt x="4581" y="9657"/>
                  </a:cubicBezTo>
                  <a:cubicBezTo>
                    <a:pt x="4676" y="9657"/>
                    <a:pt x="4777" y="9625"/>
                    <a:pt x="4885" y="9523"/>
                  </a:cubicBezTo>
                  <a:cubicBezTo>
                    <a:pt x="5005" y="9411"/>
                    <a:pt x="5199" y="9314"/>
                    <a:pt x="5425" y="9314"/>
                  </a:cubicBezTo>
                  <a:cubicBezTo>
                    <a:pt x="5726" y="9314"/>
                    <a:pt x="6084" y="9488"/>
                    <a:pt x="6393" y="10031"/>
                  </a:cubicBezTo>
                  <a:cubicBezTo>
                    <a:pt x="6393" y="10031"/>
                    <a:pt x="6164" y="9212"/>
                    <a:pt x="4836" y="8687"/>
                  </a:cubicBezTo>
                  <a:cubicBezTo>
                    <a:pt x="3132" y="7966"/>
                    <a:pt x="2050" y="6261"/>
                    <a:pt x="2132" y="4409"/>
                  </a:cubicBezTo>
                  <a:cubicBezTo>
                    <a:pt x="2230" y="2180"/>
                    <a:pt x="3525" y="656"/>
                    <a:pt x="11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7" name="Google Shape;3107;p2"/>
            <p:cNvSpPr/>
            <p:nvPr/>
          </p:nvSpPr>
          <p:spPr>
            <a:xfrm>
              <a:off x="749525" y="4076475"/>
              <a:ext cx="68875" cy="268950"/>
            </a:xfrm>
            <a:custGeom>
              <a:avLst/>
              <a:gdLst/>
              <a:ahLst/>
              <a:cxnLst/>
              <a:rect l="l" t="t" r="r" b="b"/>
              <a:pathLst>
                <a:path w="2755" h="10758" extrusionOk="0">
                  <a:moveTo>
                    <a:pt x="1304" y="1"/>
                  </a:moveTo>
                  <a:cubicBezTo>
                    <a:pt x="718" y="1"/>
                    <a:pt x="161" y="384"/>
                    <a:pt x="99" y="906"/>
                  </a:cubicBezTo>
                  <a:cubicBezTo>
                    <a:pt x="0" y="1431"/>
                    <a:pt x="377" y="1923"/>
                    <a:pt x="902" y="1972"/>
                  </a:cubicBezTo>
                  <a:lnTo>
                    <a:pt x="1049" y="1972"/>
                  </a:lnTo>
                  <a:cubicBezTo>
                    <a:pt x="1574" y="1939"/>
                    <a:pt x="1836" y="1333"/>
                    <a:pt x="1640" y="1070"/>
                  </a:cubicBezTo>
                  <a:cubicBezTo>
                    <a:pt x="1563" y="952"/>
                    <a:pt x="1446" y="900"/>
                    <a:pt x="1329" y="900"/>
                  </a:cubicBezTo>
                  <a:cubicBezTo>
                    <a:pt x="1121" y="900"/>
                    <a:pt x="914" y="1065"/>
                    <a:pt x="935" y="1316"/>
                  </a:cubicBezTo>
                  <a:cubicBezTo>
                    <a:pt x="951" y="1644"/>
                    <a:pt x="1295" y="1611"/>
                    <a:pt x="1344" y="1660"/>
                  </a:cubicBezTo>
                  <a:cubicBezTo>
                    <a:pt x="1377" y="1693"/>
                    <a:pt x="1344" y="1759"/>
                    <a:pt x="1344" y="1759"/>
                  </a:cubicBezTo>
                  <a:cubicBezTo>
                    <a:pt x="1295" y="1824"/>
                    <a:pt x="1230" y="1874"/>
                    <a:pt x="1164" y="1906"/>
                  </a:cubicBezTo>
                  <a:cubicBezTo>
                    <a:pt x="1148" y="1906"/>
                    <a:pt x="1131" y="1906"/>
                    <a:pt x="1099" y="1923"/>
                  </a:cubicBezTo>
                  <a:cubicBezTo>
                    <a:pt x="1073" y="1925"/>
                    <a:pt x="1047" y="1926"/>
                    <a:pt x="1022" y="1926"/>
                  </a:cubicBezTo>
                  <a:cubicBezTo>
                    <a:pt x="485" y="1926"/>
                    <a:pt x="71" y="1439"/>
                    <a:pt x="181" y="906"/>
                  </a:cubicBezTo>
                  <a:cubicBezTo>
                    <a:pt x="252" y="435"/>
                    <a:pt x="746" y="118"/>
                    <a:pt x="1263" y="118"/>
                  </a:cubicBezTo>
                  <a:cubicBezTo>
                    <a:pt x="1573" y="118"/>
                    <a:pt x="1891" y="232"/>
                    <a:pt x="2131" y="497"/>
                  </a:cubicBezTo>
                  <a:cubicBezTo>
                    <a:pt x="2443" y="923"/>
                    <a:pt x="2590" y="1431"/>
                    <a:pt x="2541" y="1956"/>
                  </a:cubicBezTo>
                  <a:cubicBezTo>
                    <a:pt x="2525" y="2464"/>
                    <a:pt x="2410" y="2955"/>
                    <a:pt x="2230" y="3447"/>
                  </a:cubicBezTo>
                  <a:cubicBezTo>
                    <a:pt x="1410" y="5463"/>
                    <a:pt x="525" y="7496"/>
                    <a:pt x="1148" y="8971"/>
                  </a:cubicBezTo>
                  <a:cubicBezTo>
                    <a:pt x="1426" y="9725"/>
                    <a:pt x="1967" y="10364"/>
                    <a:pt x="2672" y="10758"/>
                  </a:cubicBezTo>
                  <a:cubicBezTo>
                    <a:pt x="2000" y="10348"/>
                    <a:pt x="1492" y="9709"/>
                    <a:pt x="1230" y="8955"/>
                  </a:cubicBezTo>
                  <a:cubicBezTo>
                    <a:pt x="689" y="7512"/>
                    <a:pt x="1558" y="5562"/>
                    <a:pt x="2410" y="3513"/>
                  </a:cubicBezTo>
                  <a:cubicBezTo>
                    <a:pt x="2590" y="3021"/>
                    <a:pt x="2689" y="2496"/>
                    <a:pt x="2721" y="1972"/>
                  </a:cubicBezTo>
                  <a:cubicBezTo>
                    <a:pt x="2754" y="1415"/>
                    <a:pt x="2574" y="857"/>
                    <a:pt x="2246" y="415"/>
                  </a:cubicBezTo>
                  <a:cubicBezTo>
                    <a:pt x="1979" y="124"/>
                    <a:pt x="1637" y="1"/>
                    <a:pt x="130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8" name="Google Shape;3108;p2"/>
            <p:cNvSpPr/>
            <p:nvPr/>
          </p:nvSpPr>
          <p:spPr>
            <a:xfrm>
              <a:off x="834350" y="4154850"/>
              <a:ext cx="95100" cy="93450"/>
            </a:xfrm>
            <a:custGeom>
              <a:avLst/>
              <a:gdLst/>
              <a:ahLst/>
              <a:cxnLst/>
              <a:rect l="l" t="t" r="r" b="b"/>
              <a:pathLst>
                <a:path w="3804" h="3738" extrusionOk="0">
                  <a:moveTo>
                    <a:pt x="509" y="1"/>
                  </a:moveTo>
                  <a:cubicBezTo>
                    <a:pt x="509" y="1"/>
                    <a:pt x="295" y="83"/>
                    <a:pt x="148" y="673"/>
                  </a:cubicBezTo>
                  <a:cubicBezTo>
                    <a:pt x="0" y="1279"/>
                    <a:pt x="279" y="1492"/>
                    <a:pt x="1066" y="1853"/>
                  </a:cubicBezTo>
                  <a:cubicBezTo>
                    <a:pt x="1836" y="2230"/>
                    <a:pt x="1885" y="3508"/>
                    <a:pt x="1885" y="3508"/>
                  </a:cubicBezTo>
                  <a:lnTo>
                    <a:pt x="1902" y="3738"/>
                  </a:lnTo>
                  <a:lnTo>
                    <a:pt x="1935" y="3508"/>
                  </a:lnTo>
                  <a:cubicBezTo>
                    <a:pt x="1935" y="3508"/>
                    <a:pt x="1967" y="2214"/>
                    <a:pt x="2754" y="1853"/>
                  </a:cubicBezTo>
                  <a:cubicBezTo>
                    <a:pt x="3541" y="1509"/>
                    <a:pt x="3803" y="1279"/>
                    <a:pt x="3656" y="673"/>
                  </a:cubicBezTo>
                  <a:cubicBezTo>
                    <a:pt x="3525" y="83"/>
                    <a:pt x="3295" y="1"/>
                    <a:pt x="3295" y="1"/>
                  </a:cubicBezTo>
                  <a:cubicBezTo>
                    <a:pt x="3295" y="1"/>
                    <a:pt x="3295" y="268"/>
                    <a:pt x="3125" y="268"/>
                  </a:cubicBezTo>
                  <a:cubicBezTo>
                    <a:pt x="3112" y="268"/>
                    <a:pt x="3098" y="267"/>
                    <a:pt x="3082" y="263"/>
                  </a:cubicBezTo>
                  <a:cubicBezTo>
                    <a:pt x="2974" y="240"/>
                    <a:pt x="2829" y="180"/>
                    <a:pt x="2693" y="180"/>
                  </a:cubicBezTo>
                  <a:cubicBezTo>
                    <a:pt x="2540" y="180"/>
                    <a:pt x="2397" y="255"/>
                    <a:pt x="2328" y="542"/>
                  </a:cubicBezTo>
                  <a:cubicBezTo>
                    <a:pt x="2218" y="1062"/>
                    <a:pt x="2168" y="1643"/>
                    <a:pt x="1946" y="1643"/>
                  </a:cubicBezTo>
                  <a:cubicBezTo>
                    <a:pt x="1937" y="1643"/>
                    <a:pt x="1928" y="1642"/>
                    <a:pt x="1918" y="1640"/>
                  </a:cubicBezTo>
                  <a:lnTo>
                    <a:pt x="1885" y="1640"/>
                  </a:lnTo>
                  <a:cubicBezTo>
                    <a:pt x="1877" y="1642"/>
                    <a:pt x="1868" y="1643"/>
                    <a:pt x="1860" y="1643"/>
                  </a:cubicBezTo>
                  <a:cubicBezTo>
                    <a:pt x="1652" y="1643"/>
                    <a:pt x="1602" y="1062"/>
                    <a:pt x="1476" y="542"/>
                  </a:cubicBezTo>
                  <a:cubicBezTo>
                    <a:pt x="1406" y="255"/>
                    <a:pt x="1268" y="180"/>
                    <a:pt x="1119" y="180"/>
                  </a:cubicBezTo>
                  <a:cubicBezTo>
                    <a:pt x="987" y="180"/>
                    <a:pt x="846" y="240"/>
                    <a:pt x="738" y="263"/>
                  </a:cubicBezTo>
                  <a:cubicBezTo>
                    <a:pt x="721" y="267"/>
                    <a:pt x="706" y="268"/>
                    <a:pt x="691" y="268"/>
                  </a:cubicBezTo>
                  <a:cubicBezTo>
                    <a:pt x="509" y="268"/>
                    <a:pt x="509" y="1"/>
                    <a:pt x="50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9" name="Google Shape;3109;p2"/>
            <p:cNvSpPr/>
            <p:nvPr/>
          </p:nvSpPr>
          <p:spPr>
            <a:xfrm>
              <a:off x="812225" y="4066350"/>
              <a:ext cx="69675" cy="204100"/>
            </a:xfrm>
            <a:custGeom>
              <a:avLst/>
              <a:gdLst/>
              <a:ahLst/>
              <a:cxnLst/>
              <a:rect l="l" t="t" r="r" b="b"/>
              <a:pathLst>
                <a:path w="2787" h="8164" extrusionOk="0">
                  <a:moveTo>
                    <a:pt x="2082" y="0"/>
                  </a:moveTo>
                  <a:lnTo>
                    <a:pt x="2082" y="0"/>
                  </a:lnTo>
                  <a:cubicBezTo>
                    <a:pt x="2377" y="984"/>
                    <a:pt x="1312" y="1230"/>
                    <a:pt x="689" y="2377"/>
                  </a:cubicBezTo>
                  <a:cubicBezTo>
                    <a:pt x="590" y="2541"/>
                    <a:pt x="508" y="2721"/>
                    <a:pt x="443" y="2918"/>
                  </a:cubicBezTo>
                  <a:cubicBezTo>
                    <a:pt x="0" y="4295"/>
                    <a:pt x="263" y="5229"/>
                    <a:pt x="1574" y="6147"/>
                  </a:cubicBezTo>
                  <a:cubicBezTo>
                    <a:pt x="2705" y="6950"/>
                    <a:pt x="2770" y="8016"/>
                    <a:pt x="2770" y="8163"/>
                  </a:cubicBezTo>
                  <a:cubicBezTo>
                    <a:pt x="2787" y="7655"/>
                    <a:pt x="2623" y="7163"/>
                    <a:pt x="2328" y="6770"/>
                  </a:cubicBezTo>
                  <a:cubicBezTo>
                    <a:pt x="2033" y="6327"/>
                    <a:pt x="1639" y="6081"/>
                    <a:pt x="1049" y="5573"/>
                  </a:cubicBezTo>
                  <a:cubicBezTo>
                    <a:pt x="869" y="5409"/>
                    <a:pt x="738" y="5213"/>
                    <a:pt x="656" y="4983"/>
                  </a:cubicBezTo>
                  <a:cubicBezTo>
                    <a:pt x="312" y="4147"/>
                    <a:pt x="984" y="3278"/>
                    <a:pt x="1312" y="2918"/>
                  </a:cubicBezTo>
                  <a:cubicBezTo>
                    <a:pt x="1459" y="2738"/>
                    <a:pt x="1656" y="2574"/>
                    <a:pt x="1852" y="2377"/>
                  </a:cubicBezTo>
                  <a:cubicBezTo>
                    <a:pt x="2229" y="2033"/>
                    <a:pt x="2475" y="1574"/>
                    <a:pt x="2574" y="1082"/>
                  </a:cubicBezTo>
                  <a:cubicBezTo>
                    <a:pt x="2721" y="197"/>
                    <a:pt x="2082" y="0"/>
                    <a:pt x="208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0" name="Google Shape;3110;p2"/>
            <p:cNvSpPr/>
            <p:nvPr/>
          </p:nvSpPr>
          <p:spPr>
            <a:xfrm>
              <a:off x="2253825" y="4989600"/>
              <a:ext cx="60825" cy="136450"/>
            </a:xfrm>
            <a:custGeom>
              <a:avLst/>
              <a:gdLst/>
              <a:ahLst/>
              <a:cxnLst/>
              <a:rect l="l" t="t" r="r" b="b"/>
              <a:pathLst>
                <a:path w="2433" h="5458" extrusionOk="0">
                  <a:moveTo>
                    <a:pt x="1442" y="1"/>
                  </a:moveTo>
                  <a:cubicBezTo>
                    <a:pt x="1407" y="1"/>
                    <a:pt x="1374" y="6"/>
                    <a:pt x="1345" y="16"/>
                  </a:cubicBezTo>
                  <a:cubicBezTo>
                    <a:pt x="1034" y="114"/>
                    <a:pt x="952" y="377"/>
                    <a:pt x="1116" y="737"/>
                  </a:cubicBezTo>
                  <a:cubicBezTo>
                    <a:pt x="1279" y="1098"/>
                    <a:pt x="1788" y="1147"/>
                    <a:pt x="1656" y="2803"/>
                  </a:cubicBezTo>
                  <a:cubicBezTo>
                    <a:pt x="1525" y="4474"/>
                    <a:pt x="1" y="5458"/>
                    <a:pt x="1" y="5458"/>
                  </a:cubicBezTo>
                  <a:cubicBezTo>
                    <a:pt x="263" y="5409"/>
                    <a:pt x="1820" y="4458"/>
                    <a:pt x="2148" y="2426"/>
                  </a:cubicBezTo>
                  <a:cubicBezTo>
                    <a:pt x="2432" y="573"/>
                    <a:pt x="1804" y="1"/>
                    <a:pt x="144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1" name="Google Shape;3111;p2"/>
            <p:cNvSpPr/>
            <p:nvPr/>
          </p:nvSpPr>
          <p:spPr>
            <a:xfrm>
              <a:off x="2209575" y="4952000"/>
              <a:ext cx="131975" cy="178150"/>
            </a:xfrm>
            <a:custGeom>
              <a:avLst/>
              <a:gdLst/>
              <a:ahLst/>
              <a:cxnLst/>
              <a:rect l="l" t="t" r="r" b="b"/>
              <a:pathLst>
                <a:path w="5279" h="7126" extrusionOk="0">
                  <a:moveTo>
                    <a:pt x="1688" y="0"/>
                  </a:moveTo>
                  <a:cubicBezTo>
                    <a:pt x="1298" y="0"/>
                    <a:pt x="859" y="91"/>
                    <a:pt x="476" y="389"/>
                  </a:cubicBezTo>
                  <a:cubicBezTo>
                    <a:pt x="165" y="668"/>
                    <a:pt x="1" y="1061"/>
                    <a:pt x="50" y="1487"/>
                  </a:cubicBezTo>
                  <a:cubicBezTo>
                    <a:pt x="107" y="1999"/>
                    <a:pt x="632" y="2437"/>
                    <a:pt x="1242" y="2437"/>
                  </a:cubicBezTo>
                  <a:cubicBezTo>
                    <a:pt x="1335" y="2437"/>
                    <a:pt x="1430" y="2427"/>
                    <a:pt x="1525" y="2405"/>
                  </a:cubicBezTo>
                  <a:cubicBezTo>
                    <a:pt x="1623" y="2372"/>
                    <a:pt x="1722" y="2340"/>
                    <a:pt x="1820" y="2290"/>
                  </a:cubicBezTo>
                  <a:lnTo>
                    <a:pt x="1837" y="2290"/>
                  </a:lnTo>
                  <a:lnTo>
                    <a:pt x="1853" y="2274"/>
                  </a:lnTo>
                  <a:cubicBezTo>
                    <a:pt x="2148" y="2110"/>
                    <a:pt x="2312" y="1782"/>
                    <a:pt x="2246" y="1455"/>
                  </a:cubicBezTo>
                  <a:cubicBezTo>
                    <a:pt x="2209" y="1117"/>
                    <a:pt x="1924" y="894"/>
                    <a:pt x="1609" y="894"/>
                  </a:cubicBezTo>
                  <a:cubicBezTo>
                    <a:pt x="1511" y="894"/>
                    <a:pt x="1409" y="916"/>
                    <a:pt x="1312" y="963"/>
                  </a:cubicBezTo>
                  <a:cubicBezTo>
                    <a:pt x="951" y="1176"/>
                    <a:pt x="1066" y="1717"/>
                    <a:pt x="1476" y="1766"/>
                  </a:cubicBezTo>
                  <a:cubicBezTo>
                    <a:pt x="1507" y="1774"/>
                    <a:pt x="1537" y="1777"/>
                    <a:pt x="1566" y="1777"/>
                  </a:cubicBezTo>
                  <a:cubicBezTo>
                    <a:pt x="1788" y="1777"/>
                    <a:pt x="1964" y="1571"/>
                    <a:pt x="1935" y="1340"/>
                  </a:cubicBezTo>
                  <a:cubicBezTo>
                    <a:pt x="1928" y="1301"/>
                    <a:pt x="1955" y="1267"/>
                    <a:pt x="1991" y="1267"/>
                  </a:cubicBezTo>
                  <a:cubicBezTo>
                    <a:pt x="2046" y="1267"/>
                    <a:pt x="2122" y="1345"/>
                    <a:pt x="2132" y="1602"/>
                  </a:cubicBezTo>
                  <a:cubicBezTo>
                    <a:pt x="2148" y="1717"/>
                    <a:pt x="2132" y="1848"/>
                    <a:pt x="2082" y="1963"/>
                  </a:cubicBezTo>
                  <a:cubicBezTo>
                    <a:pt x="1935" y="2184"/>
                    <a:pt x="1695" y="2312"/>
                    <a:pt x="1434" y="2312"/>
                  </a:cubicBezTo>
                  <a:cubicBezTo>
                    <a:pt x="1405" y="2312"/>
                    <a:pt x="1375" y="2310"/>
                    <a:pt x="1345" y="2307"/>
                  </a:cubicBezTo>
                  <a:cubicBezTo>
                    <a:pt x="1334" y="2307"/>
                    <a:pt x="1323" y="2308"/>
                    <a:pt x="1312" y="2308"/>
                  </a:cubicBezTo>
                  <a:cubicBezTo>
                    <a:pt x="609" y="2308"/>
                    <a:pt x="142" y="1264"/>
                    <a:pt x="787" y="619"/>
                  </a:cubicBezTo>
                  <a:cubicBezTo>
                    <a:pt x="1059" y="325"/>
                    <a:pt x="1444" y="199"/>
                    <a:pt x="1858" y="199"/>
                  </a:cubicBezTo>
                  <a:cubicBezTo>
                    <a:pt x="2370" y="199"/>
                    <a:pt x="2926" y="392"/>
                    <a:pt x="3361" y="701"/>
                  </a:cubicBezTo>
                  <a:cubicBezTo>
                    <a:pt x="5066" y="1995"/>
                    <a:pt x="4820" y="4257"/>
                    <a:pt x="4328" y="5421"/>
                  </a:cubicBezTo>
                  <a:cubicBezTo>
                    <a:pt x="4054" y="6083"/>
                    <a:pt x="3605" y="6665"/>
                    <a:pt x="3044" y="7105"/>
                  </a:cubicBezTo>
                  <a:lnTo>
                    <a:pt x="3044" y="7105"/>
                  </a:lnTo>
                  <a:cubicBezTo>
                    <a:pt x="3190" y="7007"/>
                    <a:pt x="3881" y="6554"/>
                    <a:pt x="4410" y="5454"/>
                  </a:cubicBezTo>
                  <a:cubicBezTo>
                    <a:pt x="4951" y="4290"/>
                    <a:pt x="5279" y="1930"/>
                    <a:pt x="3459" y="553"/>
                  </a:cubicBezTo>
                  <a:cubicBezTo>
                    <a:pt x="3115" y="307"/>
                    <a:pt x="2705" y="143"/>
                    <a:pt x="2263" y="61"/>
                  </a:cubicBezTo>
                  <a:cubicBezTo>
                    <a:pt x="2096" y="27"/>
                    <a:pt x="1899" y="0"/>
                    <a:pt x="1688" y="0"/>
                  </a:cubicBezTo>
                  <a:close/>
                  <a:moveTo>
                    <a:pt x="3044" y="7105"/>
                  </a:moveTo>
                  <a:cubicBezTo>
                    <a:pt x="3022" y="7119"/>
                    <a:pt x="3012" y="7126"/>
                    <a:pt x="3017" y="7126"/>
                  </a:cubicBezTo>
                  <a:cubicBezTo>
                    <a:pt x="3026" y="7119"/>
                    <a:pt x="3035" y="7112"/>
                    <a:pt x="3044" y="7105"/>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2" name="Google Shape;3112;p2"/>
            <p:cNvSpPr/>
            <p:nvPr/>
          </p:nvSpPr>
          <p:spPr>
            <a:xfrm>
              <a:off x="2239500" y="4814200"/>
              <a:ext cx="130325" cy="205325"/>
            </a:xfrm>
            <a:custGeom>
              <a:avLst/>
              <a:gdLst/>
              <a:ahLst/>
              <a:cxnLst/>
              <a:rect l="l" t="t" r="r" b="b"/>
              <a:pathLst>
                <a:path w="5213" h="8213" extrusionOk="0">
                  <a:moveTo>
                    <a:pt x="1098" y="0"/>
                  </a:moveTo>
                  <a:lnTo>
                    <a:pt x="1098" y="0"/>
                  </a:lnTo>
                  <a:cubicBezTo>
                    <a:pt x="0" y="2852"/>
                    <a:pt x="1279" y="4377"/>
                    <a:pt x="2541" y="5606"/>
                  </a:cubicBezTo>
                  <a:cubicBezTo>
                    <a:pt x="3803" y="6852"/>
                    <a:pt x="3754" y="8212"/>
                    <a:pt x="3754" y="8212"/>
                  </a:cubicBezTo>
                  <a:cubicBezTo>
                    <a:pt x="4655" y="7294"/>
                    <a:pt x="3590" y="5590"/>
                    <a:pt x="4459" y="4246"/>
                  </a:cubicBezTo>
                  <a:cubicBezTo>
                    <a:pt x="5213" y="3098"/>
                    <a:pt x="4262" y="2574"/>
                    <a:pt x="4262" y="2574"/>
                  </a:cubicBezTo>
                  <a:cubicBezTo>
                    <a:pt x="3852" y="3164"/>
                    <a:pt x="3377" y="3000"/>
                    <a:pt x="3016" y="3737"/>
                  </a:cubicBezTo>
                  <a:cubicBezTo>
                    <a:pt x="2639" y="4475"/>
                    <a:pt x="3262" y="5803"/>
                    <a:pt x="3262" y="5803"/>
                  </a:cubicBezTo>
                  <a:cubicBezTo>
                    <a:pt x="2066" y="4934"/>
                    <a:pt x="2311" y="4164"/>
                    <a:pt x="2656" y="3754"/>
                  </a:cubicBezTo>
                  <a:cubicBezTo>
                    <a:pt x="3000" y="3360"/>
                    <a:pt x="2525" y="3016"/>
                    <a:pt x="2541" y="2787"/>
                  </a:cubicBezTo>
                  <a:cubicBezTo>
                    <a:pt x="2541" y="2639"/>
                    <a:pt x="2590" y="2508"/>
                    <a:pt x="2639" y="2361"/>
                  </a:cubicBezTo>
                  <a:cubicBezTo>
                    <a:pt x="2639" y="2361"/>
                    <a:pt x="2571" y="2315"/>
                    <a:pt x="2442" y="2315"/>
                  </a:cubicBezTo>
                  <a:cubicBezTo>
                    <a:pt x="2326" y="2315"/>
                    <a:pt x="2160" y="2352"/>
                    <a:pt x="1951" y="2492"/>
                  </a:cubicBezTo>
                  <a:cubicBezTo>
                    <a:pt x="1230" y="2983"/>
                    <a:pt x="1525" y="4082"/>
                    <a:pt x="1525" y="4082"/>
                  </a:cubicBezTo>
                  <a:cubicBezTo>
                    <a:pt x="1000" y="3344"/>
                    <a:pt x="1180" y="2590"/>
                    <a:pt x="1771" y="2066"/>
                  </a:cubicBezTo>
                  <a:cubicBezTo>
                    <a:pt x="2361" y="1541"/>
                    <a:pt x="1803" y="1066"/>
                    <a:pt x="1410" y="836"/>
                  </a:cubicBezTo>
                  <a:cubicBezTo>
                    <a:pt x="1017" y="623"/>
                    <a:pt x="1098" y="0"/>
                    <a:pt x="109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3" name="Google Shape;3113;p2"/>
            <p:cNvSpPr/>
            <p:nvPr/>
          </p:nvSpPr>
          <p:spPr>
            <a:xfrm>
              <a:off x="2179675" y="4788775"/>
              <a:ext cx="75425" cy="113125"/>
            </a:xfrm>
            <a:custGeom>
              <a:avLst/>
              <a:gdLst/>
              <a:ahLst/>
              <a:cxnLst/>
              <a:rect l="l" t="t" r="r" b="b"/>
              <a:pathLst>
                <a:path w="3017" h="4525" extrusionOk="0">
                  <a:moveTo>
                    <a:pt x="443" y="1"/>
                  </a:moveTo>
                  <a:cubicBezTo>
                    <a:pt x="443" y="17"/>
                    <a:pt x="0" y="2033"/>
                    <a:pt x="3016" y="4525"/>
                  </a:cubicBezTo>
                  <a:cubicBezTo>
                    <a:pt x="3016" y="4525"/>
                    <a:pt x="2459" y="3853"/>
                    <a:pt x="2721" y="3099"/>
                  </a:cubicBezTo>
                  <a:cubicBezTo>
                    <a:pt x="2983" y="2345"/>
                    <a:pt x="2672" y="2083"/>
                    <a:pt x="2426" y="1820"/>
                  </a:cubicBezTo>
                  <a:cubicBezTo>
                    <a:pt x="2295" y="1656"/>
                    <a:pt x="2279" y="1427"/>
                    <a:pt x="2410" y="1263"/>
                  </a:cubicBezTo>
                  <a:cubicBezTo>
                    <a:pt x="2410" y="1263"/>
                    <a:pt x="2371" y="1256"/>
                    <a:pt x="2316" y="1256"/>
                  </a:cubicBezTo>
                  <a:cubicBezTo>
                    <a:pt x="2154" y="1256"/>
                    <a:pt x="1845" y="1319"/>
                    <a:pt x="1918" y="1820"/>
                  </a:cubicBezTo>
                  <a:cubicBezTo>
                    <a:pt x="2033" y="2509"/>
                    <a:pt x="2065" y="2624"/>
                    <a:pt x="1852" y="2640"/>
                  </a:cubicBezTo>
                  <a:cubicBezTo>
                    <a:pt x="1842" y="2641"/>
                    <a:pt x="1833" y="2642"/>
                    <a:pt x="1824" y="2642"/>
                  </a:cubicBezTo>
                  <a:cubicBezTo>
                    <a:pt x="1628" y="2642"/>
                    <a:pt x="1691" y="2304"/>
                    <a:pt x="1754" y="2115"/>
                  </a:cubicBezTo>
                  <a:cubicBezTo>
                    <a:pt x="1803" y="1935"/>
                    <a:pt x="2049" y="1099"/>
                    <a:pt x="1393" y="821"/>
                  </a:cubicBezTo>
                  <a:cubicBezTo>
                    <a:pt x="754" y="542"/>
                    <a:pt x="492" y="280"/>
                    <a:pt x="44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4" name="Google Shape;3114;p2"/>
            <p:cNvSpPr/>
            <p:nvPr/>
          </p:nvSpPr>
          <p:spPr>
            <a:xfrm>
              <a:off x="2315725" y="5003500"/>
              <a:ext cx="89750" cy="106575"/>
            </a:xfrm>
            <a:custGeom>
              <a:avLst/>
              <a:gdLst/>
              <a:ahLst/>
              <a:cxnLst/>
              <a:rect l="l" t="t" r="r" b="b"/>
              <a:pathLst>
                <a:path w="3590" h="4263" extrusionOk="0">
                  <a:moveTo>
                    <a:pt x="1721" y="1"/>
                  </a:moveTo>
                  <a:lnTo>
                    <a:pt x="1721" y="1"/>
                  </a:lnTo>
                  <a:cubicBezTo>
                    <a:pt x="787" y="509"/>
                    <a:pt x="1065" y="1181"/>
                    <a:pt x="967" y="2476"/>
                  </a:cubicBezTo>
                  <a:cubicBezTo>
                    <a:pt x="852" y="3771"/>
                    <a:pt x="0" y="4263"/>
                    <a:pt x="0" y="4263"/>
                  </a:cubicBezTo>
                  <a:cubicBezTo>
                    <a:pt x="3590" y="2443"/>
                    <a:pt x="2295" y="771"/>
                    <a:pt x="1951" y="526"/>
                  </a:cubicBezTo>
                  <a:cubicBezTo>
                    <a:pt x="1590" y="280"/>
                    <a:pt x="1721" y="1"/>
                    <a:pt x="17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5" name="Google Shape;3115;p2"/>
            <p:cNvSpPr/>
            <p:nvPr/>
          </p:nvSpPr>
          <p:spPr>
            <a:xfrm>
              <a:off x="2409150" y="5030950"/>
              <a:ext cx="172950" cy="121500"/>
            </a:xfrm>
            <a:custGeom>
              <a:avLst/>
              <a:gdLst/>
              <a:ahLst/>
              <a:cxnLst/>
              <a:rect l="l" t="t" r="r" b="b"/>
              <a:pathLst>
                <a:path w="6918" h="4860" extrusionOk="0">
                  <a:moveTo>
                    <a:pt x="1949" y="0"/>
                  </a:moveTo>
                  <a:cubicBezTo>
                    <a:pt x="1068" y="0"/>
                    <a:pt x="601" y="827"/>
                    <a:pt x="705" y="1362"/>
                  </a:cubicBezTo>
                  <a:cubicBezTo>
                    <a:pt x="834" y="1964"/>
                    <a:pt x="1402" y="2002"/>
                    <a:pt x="1543" y="2002"/>
                  </a:cubicBezTo>
                  <a:cubicBezTo>
                    <a:pt x="1563" y="2002"/>
                    <a:pt x="1574" y="2001"/>
                    <a:pt x="1574" y="2001"/>
                  </a:cubicBezTo>
                  <a:cubicBezTo>
                    <a:pt x="1312" y="1903"/>
                    <a:pt x="1197" y="1591"/>
                    <a:pt x="1328" y="1329"/>
                  </a:cubicBezTo>
                  <a:cubicBezTo>
                    <a:pt x="1365" y="1265"/>
                    <a:pt x="1408" y="1241"/>
                    <a:pt x="1455" y="1241"/>
                  </a:cubicBezTo>
                  <a:cubicBezTo>
                    <a:pt x="1553" y="1241"/>
                    <a:pt x="1671" y="1344"/>
                    <a:pt x="1803" y="1411"/>
                  </a:cubicBezTo>
                  <a:cubicBezTo>
                    <a:pt x="1841" y="1430"/>
                    <a:pt x="1877" y="1438"/>
                    <a:pt x="1911" y="1438"/>
                  </a:cubicBezTo>
                  <a:cubicBezTo>
                    <a:pt x="2054" y="1438"/>
                    <a:pt x="2160" y="1285"/>
                    <a:pt x="2213" y="1099"/>
                  </a:cubicBezTo>
                  <a:cubicBezTo>
                    <a:pt x="2253" y="958"/>
                    <a:pt x="2356" y="817"/>
                    <a:pt x="2543" y="817"/>
                  </a:cubicBezTo>
                  <a:cubicBezTo>
                    <a:pt x="2660" y="817"/>
                    <a:pt x="2811" y="872"/>
                    <a:pt x="3000" y="1017"/>
                  </a:cubicBezTo>
                  <a:cubicBezTo>
                    <a:pt x="3475" y="1394"/>
                    <a:pt x="3180" y="2148"/>
                    <a:pt x="3180" y="2148"/>
                  </a:cubicBezTo>
                  <a:cubicBezTo>
                    <a:pt x="3180" y="2148"/>
                    <a:pt x="3180" y="1526"/>
                    <a:pt x="2754" y="1476"/>
                  </a:cubicBezTo>
                  <a:cubicBezTo>
                    <a:pt x="2707" y="1463"/>
                    <a:pt x="2659" y="1456"/>
                    <a:pt x="2613" y="1456"/>
                  </a:cubicBezTo>
                  <a:cubicBezTo>
                    <a:pt x="2435" y="1456"/>
                    <a:pt x="2275" y="1553"/>
                    <a:pt x="2197" y="1722"/>
                  </a:cubicBezTo>
                  <a:cubicBezTo>
                    <a:pt x="2459" y="1722"/>
                    <a:pt x="2475" y="2099"/>
                    <a:pt x="2328" y="2296"/>
                  </a:cubicBezTo>
                  <a:cubicBezTo>
                    <a:pt x="2180" y="2509"/>
                    <a:pt x="2229" y="2657"/>
                    <a:pt x="2377" y="2739"/>
                  </a:cubicBezTo>
                  <a:cubicBezTo>
                    <a:pt x="2508" y="2820"/>
                    <a:pt x="2721" y="2804"/>
                    <a:pt x="2541" y="3181"/>
                  </a:cubicBezTo>
                  <a:cubicBezTo>
                    <a:pt x="2377" y="3558"/>
                    <a:pt x="1656" y="3558"/>
                    <a:pt x="1656" y="3558"/>
                  </a:cubicBezTo>
                  <a:cubicBezTo>
                    <a:pt x="1803" y="3345"/>
                    <a:pt x="1771" y="3050"/>
                    <a:pt x="1574" y="2886"/>
                  </a:cubicBezTo>
                  <a:cubicBezTo>
                    <a:pt x="1574" y="3066"/>
                    <a:pt x="1459" y="3214"/>
                    <a:pt x="1295" y="3263"/>
                  </a:cubicBezTo>
                  <a:cubicBezTo>
                    <a:pt x="1017" y="3345"/>
                    <a:pt x="1017" y="3263"/>
                    <a:pt x="754" y="3493"/>
                  </a:cubicBezTo>
                  <a:cubicBezTo>
                    <a:pt x="618" y="3603"/>
                    <a:pt x="419" y="3630"/>
                    <a:pt x="260" y="3630"/>
                  </a:cubicBezTo>
                  <a:cubicBezTo>
                    <a:pt x="114" y="3630"/>
                    <a:pt x="0" y="3607"/>
                    <a:pt x="0" y="3607"/>
                  </a:cubicBezTo>
                  <a:lnTo>
                    <a:pt x="0" y="3607"/>
                  </a:lnTo>
                  <a:cubicBezTo>
                    <a:pt x="181" y="3706"/>
                    <a:pt x="377" y="3755"/>
                    <a:pt x="590" y="3771"/>
                  </a:cubicBezTo>
                  <a:cubicBezTo>
                    <a:pt x="1033" y="3804"/>
                    <a:pt x="1459" y="3886"/>
                    <a:pt x="1902" y="3984"/>
                  </a:cubicBezTo>
                  <a:cubicBezTo>
                    <a:pt x="3082" y="4345"/>
                    <a:pt x="3787" y="4837"/>
                    <a:pt x="4688" y="4853"/>
                  </a:cubicBezTo>
                  <a:cubicBezTo>
                    <a:pt x="4746" y="4857"/>
                    <a:pt x="4804" y="4859"/>
                    <a:pt x="4861" y="4859"/>
                  </a:cubicBezTo>
                  <a:cubicBezTo>
                    <a:pt x="5258" y="4859"/>
                    <a:pt x="5641" y="4761"/>
                    <a:pt x="5999" y="4574"/>
                  </a:cubicBezTo>
                  <a:cubicBezTo>
                    <a:pt x="6786" y="4115"/>
                    <a:pt x="6917" y="2952"/>
                    <a:pt x="6458" y="2345"/>
                  </a:cubicBezTo>
                  <a:cubicBezTo>
                    <a:pt x="6236" y="2015"/>
                    <a:pt x="5876" y="1864"/>
                    <a:pt x="5536" y="1864"/>
                  </a:cubicBezTo>
                  <a:cubicBezTo>
                    <a:pt x="5200" y="1864"/>
                    <a:pt x="4884" y="2011"/>
                    <a:pt x="4737" y="2280"/>
                  </a:cubicBezTo>
                  <a:cubicBezTo>
                    <a:pt x="4491" y="2607"/>
                    <a:pt x="4524" y="3083"/>
                    <a:pt x="4836" y="3361"/>
                  </a:cubicBezTo>
                  <a:lnTo>
                    <a:pt x="4836" y="3378"/>
                  </a:lnTo>
                  <a:cubicBezTo>
                    <a:pt x="4868" y="3394"/>
                    <a:pt x="4885" y="3411"/>
                    <a:pt x="4901" y="3427"/>
                  </a:cubicBezTo>
                  <a:lnTo>
                    <a:pt x="4950" y="3460"/>
                  </a:lnTo>
                  <a:cubicBezTo>
                    <a:pt x="5047" y="3519"/>
                    <a:pt x="5171" y="3550"/>
                    <a:pt x="5295" y="3550"/>
                  </a:cubicBezTo>
                  <a:cubicBezTo>
                    <a:pt x="5549" y="3550"/>
                    <a:pt x="5797" y="3419"/>
                    <a:pt x="5786" y="3132"/>
                  </a:cubicBezTo>
                  <a:cubicBezTo>
                    <a:pt x="5800" y="2938"/>
                    <a:pt x="5641" y="2856"/>
                    <a:pt x="5462" y="2856"/>
                  </a:cubicBezTo>
                  <a:cubicBezTo>
                    <a:pt x="5205" y="2856"/>
                    <a:pt x="4906" y="3027"/>
                    <a:pt x="5032" y="3279"/>
                  </a:cubicBezTo>
                  <a:cubicBezTo>
                    <a:pt x="5040" y="3302"/>
                    <a:pt x="5037" y="3325"/>
                    <a:pt x="5011" y="3325"/>
                  </a:cubicBezTo>
                  <a:cubicBezTo>
                    <a:pt x="4980" y="3325"/>
                    <a:pt x="4917" y="3294"/>
                    <a:pt x="4803" y="3197"/>
                  </a:cubicBezTo>
                  <a:cubicBezTo>
                    <a:pt x="4705" y="3099"/>
                    <a:pt x="4639" y="2952"/>
                    <a:pt x="4639" y="2788"/>
                  </a:cubicBezTo>
                  <a:cubicBezTo>
                    <a:pt x="4639" y="2624"/>
                    <a:pt x="4705" y="2460"/>
                    <a:pt x="4803" y="2312"/>
                  </a:cubicBezTo>
                  <a:cubicBezTo>
                    <a:pt x="4936" y="2078"/>
                    <a:pt x="5207" y="1955"/>
                    <a:pt x="5497" y="1955"/>
                  </a:cubicBezTo>
                  <a:cubicBezTo>
                    <a:pt x="5814" y="1955"/>
                    <a:pt x="6154" y="2102"/>
                    <a:pt x="6360" y="2411"/>
                  </a:cubicBezTo>
                  <a:cubicBezTo>
                    <a:pt x="6360" y="2411"/>
                    <a:pt x="6376" y="2427"/>
                    <a:pt x="6376" y="2443"/>
                  </a:cubicBezTo>
                  <a:cubicBezTo>
                    <a:pt x="6590" y="2853"/>
                    <a:pt x="6573" y="3361"/>
                    <a:pt x="6344" y="3755"/>
                  </a:cubicBezTo>
                  <a:cubicBezTo>
                    <a:pt x="6064" y="4258"/>
                    <a:pt x="5426" y="4609"/>
                    <a:pt x="4590" y="4609"/>
                  </a:cubicBezTo>
                  <a:cubicBezTo>
                    <a:pt x="4201" y="4609"/>
                    <a:pt x="3769" y="4533"/>
                    <a:pt x="3311" y="4361"/>
                  </a:cubicBezTo>
                  <a:cubicBezTo>
                    <a:pt x="3279" y="4345"/>
                    <a:pt x="3049" y="4263"/>
                    <a:pt x="2885" y="4197"/>
                  </a:cubicBezTo>
                  <a:cubicBezTo>
                    <a:pt x="2475" y="3984"/>
                    <a:pt x="2033" y="3837"/>
                    <a:pt x="1574" y="3755"/>
                  </a:cubicBezTo>
                  <a:cubicBezTo>
                    <a:pt x="1754" y="3722"/>
                    <a:pt x="1951" y="3706"/>
                    <a:pt x="2164" y="3656"/>
                  </a:cubicBezTo>
                  <a:cubicBezTo>
                    <a:pt x="3901" y="3312"/>
                    <a:pt x="4164" y="837"/>
                    <a:pt x="2705" y="182"/>
                  </a:cubicBezTo>
                  <a:cubicBezTo>
                    <a:pt x="2428" y="55"/>
                    <a:pt x="2175" y="0"/>
                    <a:pt x="19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6" name="Google Shape;3116;p2"/>
            <p:cNvSpPr/>
            <p:nvPr/>
          </p:nvSpPr>
          <p:spPr>
            <a:xfrm>
              <a:off x="2493550" y="5096525"/>
              <a:ext cx="116400" cy="82400"/>
            </a:xfrm>
            <a:custGeom>
              <a:avLst/>
              <a:gdLst/>
              <a:ahLst/>
              <a:cxnLst/>
              <a:rect l="l" t="t" r="r" b="b"/>
              <a:pathLst>
                <a:path w="4656" h="3296" extrusionOk="0">
                  <a:moveTo>
                    <a:pt x="3820" y="1"/>
                  </a:moveTo>
                  <a:cubicBezTo>
                    <a:pt x="3902" y="788"/>
                    <a:pt x="3558" y="1574"/>
                    <a:pt x="2902" y="2050"/>
                  </a:cubicBezTo>
                  <a:cubicBezTo>
                    <a:pt x="2500" y="2357"/>
                    <a:pt x="2009" y="2456"/>
                    <a:pt x="1548" y="2456"/>
                  </a:cubicBezTo>
                  <a:cubicBezTo>
                    <a:pt x="730" y="2456"/>
                    <a:pt x="1" y="2148"/>
                    <a:pt x="1" y="2148"/>
                  </a:cubicBezTo>
                  <a:lnTo>
                    <a:pt x="1" y="2148"/>
                  </a:lnTo>
                  <a:cubicBezTo>
                    <a:pt x="1345" y="2869"/>
                    <a:pt x="1837" y="2640"/>
                    <a:pt x="2214" y="3033"/>
                  </a:cubicBezTo>
                  <a:cubicBezTo>
                    <a:pt x="2387" y="3221"/>
                    <a:pt x="2560" y="3278"/>
                    <a:pt x="2718" y="3278"/>
                  </a:cubicBezTo>
                  <a:cubicBezTo>
                    <a:pt x="2903" y="3278"/>
                    <a:pt x="3066" y="3200"/>
                    <a:pt x="3181" y="3164"/>
                  </a:cubicBezTo>
                  <a:cubicBezTo>
                    <a:pt x="3204" y="3158"/>
                    <a:pt x="3229" y="3154"/>
                    <a:pt x="3254" y="3154"/>
                  </a:cubicBezTo>
                  <a:cubicBezTo>
                    <a:pt x="3352" y="3154"/>
                    <a:pt x="3456" y="3204"/>
                    <a:pt x="3509" y="3295"/>
                  </a:cubicBezTo>
                  <a:cubicBezTo>
                    <a:pt x="3525" y="3099"/>
                    <a:pt x="3476" y="2886"/>
                    <a:pt x="3361" y="2722"/>
                  </a:cubicBezTo>
                  <a:cubicBezTo>
                    <a:pt x="3181" y="2509"/>
                    <a:pt x="2787" y="2492"/>
                    <a:pt x="2722" y="2492"/>
                  </a:cubicBezTo>
                  <a:cubicBezTo>
                    <a:pt x="3279" y="2459"/>
                    <a:pt x="3787" y="2164"/>
                    <a:pt x="4099" y="1705"/>
                  </a:cubicBezTo>
                  <a:cubicBezTo>
                    <a:pt x="4656" y="919"/>
                    <a:pt x="3820" y="1"/>
                    <a:pt x="38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7" name="Google Shape;3117;p2"/>
            <p:cNvSpPr/>
            <p:nvPr/>
          </p:nvSpPr>
          <p:spPr>
            <a:xfrm>
              <a:off x="2345225" y="4911125"/>
              <a:ext cx="111475" cy="157150"/>
            </a:xfrm>
            <a:custGeom>
              <a:avLst/>
              <a:gdLst/>
              <a:ahLst/>
              <a:cxnLst/>
              <a:rect l="l" t="t" r="r" b="b"/>
              <a:pathLst>
                <a:path w="4459" h="6286" extrusionOk="0">
                  <a:moveTo>
                    <a:pt x="1805" y="0"/>
                  </a:moveTo>
                  <a:cubicBezTo>
                    <a:pt x="1382" y="0"/>
                    <a:pt x="976" y="149"/>
                    <a:pt x="705" y="451"/>
                  </a:cubicBezTo>
                  <a:cubicBezTo>
                    <a:pt x="0" y="1090"/>
                    <a:pt x="443" y="2139"/>
                    <a:pt x="1033" y="2336"/>
                  </a:cubicBezTo>
                  <a:cubicBezTo>
                    <a:pt x="1156" y="2401"/>
                    <a:pt x="1291" y="2434"/>
                    <a:pt x="1426" y="2434"/>
                  </a:cubicBezTo>
                  <a:cubicBezTo>
                    <a:pt x="1561" y="2434"/>
                    <a:pt x="1697" y="2401"/>
                    <a:pt x="1820" y="2336"/>
                  </a:cubicBezTo>
                  <a:lnTo>
                    <a:pt x="1852" y="2319"/>
                  </a:lnTo>
                  <a:lnTo>
                    <a:pt x="1902" y="2303"/>
                  </a:lnTo>
                  <a:lnTo>
                    <a:pt x="1951" y="2254"/>
                  </a:lnTo>
                  <a:lnTo>
                    <a:pt x="2000" y="2204"/>
                  </a:lnTo>
                  <a:lnTo>
                    <a:pt x="2066" y="2155"/>
                  </a:lnTo>
                  <a:cubicBezTo>
                    <a:pt x="2229" y="1975"/>
                    <a:pt x="2311" y="1729"/>
                    <a:pt x="2279" y="1500"/>
                  </a:cubicBezTo>
                  <a:cubicBezTo>
                    <a:pt x="2246" y="1156"/>
                    <a:pt x="2038" y="1016"/>
                    <a:pt x="1843" y="1016"/>
                  </a:cubicBezTo>
                  <a:cubicBezTo>
                    <a:pt x="1740" y="1016"/>
                    <a:pt x="1642" y="1055"/>
                    <a:pt x="1574" y="1123"/>
                  </a:cubicBezTo>
                  <a:cubicBezTo>
                    <a:pt x="1410" y="1286"/>
                    <a:pt x="1443" y="1565"/>
                    <a:pt x="1639" y="1696"/>
                  </a:cubicBezTo>
                  <a:cubicBezTo>
                    <a:pt x="1714" y="1728"/>
                    <a:pt x="1782" y="1738"/>
                    <a:pt x="1840" y="1738"/>
                  </a:cubicBezTo>
                  <a:cubicBezTo>
                    <a:pt x="1935" y="1738"/>
                    <a:pt x="2008" y="1712"/>
                    <a:pt x="2054" y="1712"/>
                  </a:cubicBezTo>
                  <a:cubicBezTo>
                    <a:pt x="2100" y="1712"/>
                    <a:pt x="2121" y="1736"/>
                    <a:pt x="2115" y="1827"/>
                  </a:cubicBezTo>
                  <a:cubicBezTo>
                    <a:pt x="2098" y="2024"/>
                    <a:pt x="1967" y="2204"/>
                    <a:pt x="1803" y="2286"/>
                  </a:cubicBezTo>
                  <a:cubicBezTo>
                    <a:pt x="1689" y="2340"/>
                    <a:pt x="1571" y="2365"/>
                    <a:pt x="1455" y="2365"/>
                  </a:cubicBezTo>
                  <a:cubicBezTo>
                    <a:pt x="1321" y="2365"/>
                    <a:pt x="1189" y="2331"/>
                    <a:pt x="1066" y="2270"/>
                  </a:cubicBezTo>
                  <a:cubicBezTo>
                    <a:pt x="525" y="2040"/>
                    <a:pt x="164" y="1106"/>
                    <a:pt x="803" y="549"/>
                  </a:cubicBezTo>
                  <a:cubicBezTo>
                    <a:pt x="1049" y="303"/>
                    <a:pt x="1377" y="172"/>
                    <a:pt x="1738" y="155"/>
                  </a:cubicBezTo>
                  <a:cubicBezTo>
                    <a:pt x="2492" y="205"/>
                    <a:pt x="3311" y="746"/>
                    <a:pt x="3442" y="2204"/>
                  </a:cubicBezTo>
                  <a:cubicBezTo>
                    <a:pt x="3492" y="2762"/>
                    <a:pt x="3426" y="3319"/>
                    <a:pt x="3278" y="3844"/>
                  </a:cubicBezTo>
                  <a:cubicBezTo>
                    <a:pt x="3147" y="4302"/>
                    <a:pt x="2951" y="4745"/>
                    <a:pt x="2672" y="5138"/>
                  </a:cubicBezTo>
                  <a:cubicBezTo>
                    <a:pt x="2279" y="5614"/>
                    <a:pt x="1754" y="6024"/>
                    <a:pt x="1180" y="6286"/>
                  </a:cubicBezTo>
                  <a:cubicBezTo>
                    <a:pt x="1803" y="6040"/>
                    <a:pt x="2361" y="5630"/>
                    <a:pt x="2803" y="5122"/>
                  </a:cubicBezTo>
                  <a:cubicBezTo>
                    <a:pt x="3541" y="4270"/>
                    <a:pt x="4459" y="2254"/>
                    <a:pt x="3180" y="614"/>
                  </a:cubicBezTo>
                  <a:cubicBezTo>
                    <a:pt x="2826" y="207"/>
                    <a:pt x="2303" y="0"/>
                    <a:pt x="180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8" name="Google Shape;3118;p2"/>
            <p:cNvSpPr/>
            <p:nvPr/>
          </p:nvSpPr>
          <p:spPr>
            <a:xfrm>
              <a:off x="2024650" y="4989600"/>
              <a:ext cx="61200" cy="136450"/>
            </a:xfrm>
            <a:custGeom>
              <a:avLst/>
              <a:gdLst/>
              <a:ahLst/>
              <a:cxnLst/>
              <a:rect l="l" t="t" r="r" b="b"/>
              <a:pathLst>
                <a:path w="2448" h="5458" extrusionOk="0">
                  <a:moveTo>
                    <a:pt x="996" y="1"/>
                  </a:moveTo>
                  <a:cubicBezTo>
                    <a:pt x="645" y="1"/>
                    <a:pt x="1" y="584"/>
                    <a:pt x="300" y="2426"/>
                  </a:cubicBezTo>
                  <a:cubicBezTo>
                    <a:pt x="612" y="4458"/>
                    <a:pt x="2185" y="5409"/>
                    <a:pt x="2447" y="5458"/>
                  </a:cubicBezTo>
                  <a:cubicBezTo>
                    <a:pt x="2447" y="5458"/>
                    <a:pt x="923" y="4474"/>
                    <a:pt x="792" y="2803"/>
                  </a:cubicBezTo>
                  <a:cubicBezTo>
                    <a:pt x="661" y="1147"/>
                    <a:pt x="1169" y="1098"/>
                    <a:pt x="1333" y="737"/>
                  </a:cubicBezTo>
                  <a:cubicBezTo>
                    <a:pt x="1480" y="377"/>
                    <a:pt x="1415" y="114"/>
                    <a:pt x="1087" y="16"/>
                  </a:cubicBezTo>
                  <a:cubicBezTo>
                    <a:pt x="1060" y="6"/>
                    <a:pt x="1029" y="1"/>
                    <a:pt x="99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9" name="Google Shape;3119;p2"/>
            <p:cNvSpPr/>
            <p:nvPr/>
          </p:nvSpPr>
          <p:spPr>
            <a:xfrm>
              <a:off x="1998125" y="4952000"/>
              <a:ext cx="131575" cy="177750"/>
            </a:xfrm>
            <a:custGeom>
              <a:avLst/>
              <a:gdLst/>
              <a:ahLst/>
              <a:cxnLst/>
              <a:rect l="l" t="t" r="r" b="b"/>
              <a:pathLst>
                <a:path w="5263" h="7110" extrusionOk="0">
                  <a:moveTo>
                    <a:pt x="3591" y="0"/>
                  </a:moveTo>
                  <a:cubicBezTo>
                    <a:pt x="3380" y="0"/>
                    <a:pt x="3183" y="27"/>
                    <a:pt x="3017" y="61"/>
                  </a:cubicBezTo>
                  <a:cubicBezTo>
                    <a:pt x="2574" y="143"/>
                    <a:pt x="2164" y="307"/>
                    <a:pt x="1820" y="553"/>
                  </a:cubicBezTo>
                  <a:cubicBezTo>
                    <a:pt x="1" y="1930"/>
                    <a:pt x="329" y="4290"/>
                    <a:pt x="869" y="5438"/>
                  </a:cubicBezTo>
                  <a:cubicBezTo>
                    <a:pt x="1422" y="6619"/>
                    <a:pt x="2175" y="7053"/>
                    <a:pt x="2256" y="7104"/>
                  </a:cubicBezTo>
                  <a:lnTo>
                    <a:pt x="2256" y="7104"/>
                  </a:lnTo>
                  <a:cubicBezTo>
                    <a:pt x="1669" y="6662"/>
                    <a:pt x="1213" y="6091"/>
                    <a:pt x="951" y="5405"/>
                  </a:cubicBezTo>
                  <a:cubicBezTo>
                    <a:pt x="443" y="4257"/>
                    <a:pt x="197" y="1979"/>
                    <a:pt x="1919" y="701"/>
                  </a:cubicBezTo>
                  <a:cubicBezTo>
                    <a:pt x="2348" y="390"/>
                    <a:pt x="2909" y="197"/>
                    <a:pt x="3427" y="197"/>
                  </a:cubicBezTo>
                  <a:cubicBezTo>
                    <a:pt x="3839" y="197"/>
                    <a:pt x="4223" y="319"/>
                    <a:pt x="4492" y="602"/>
                  </a:cubicBezTo>
                  <a:cubicBezTo>
                    <a:pt x="5138" y="1248"/>
                    <a:pt x="4654" y="2308"/>
                    <a:pt x="3966" y="2308"/>
                  </a:cubicBezTo>
                  <a:cubicBezTo>
                    <a:pt x="3956" y="2308"/>
                    <a:pt x="3945" y="2307"/>
                    <a:pt x="3935" y="2307"/>
                  </a:cubicBezTo>
                  <a:cubicBezTo>
                    <a:pt x="3905" y="2310"/>
                    <a:pt x="3875" y="2312"/>
                    <a:pt x="3846" y="2312"/>
                  </a:cubicBezTo>
                  <a:cubicBezTo>
                    <a:pt x="3584" y="2312"/>
                    <a:pt x="3344" y="2182"/>
                    <a:pt x="3197" y="1946"/>
                  </a:cubicBezTo>
                  <a:cubicBezTo>
                    <a:pt x="3148" y="1848"/>
                    <a:pt x="3115" y="1717"/>
                    <a:pt x="3131" y="1586"/>
                  </a:cubicBezTo>
                  <a:cubicBezTo>
                    <a:pt x="3151" y="1334"/>
                    <a:pt x="3227" y="1254"/>
                    <a:pt x="3283" y="1254"/>
                  </a:cubicBezTo>
                  <a:cubicBezTo>
                    <a:pt x="3322" y="1254"/>
                    <a:pt x="3351" y="1293"/>
                    <a:pt x="3345" y="1340"/>
                  </a:cubicBezTo>
                  <a:cubicBezTo>
                    <a:pt x="3300" y="1576"/>
                    <a:pt x="3496" y="1773"/>
                    <a:pt x="3727" y="1773"/>
                  </a:cubicBezTo>
                  <a:cubicBezTo>
                    <a:pt x="3752" y="1773"/>
                    <a:pt x="3778" y="1771"/>
                    <a:pt x="3804" y="1766"/>
                  </a:cubicBezTo>
                  <a:cubicBezTo>
                    <a:pt x="4213" y="1700"/>
                    <a:pt x="4312" y="1159"/>
                    <a:pt x="3951" y="963"/>
                  </a:cubicBezTo>
                  <a:cubicBezTo>
                    <a:pt x="3857" y="916"/>
                    <a:pt x="3759" y="894"/>
                    <a:pt x="3663" y="894"/>
                  </a:cubicBezTo>
                  <a:cubicBezTo>
                    <a:pt x="3355" y="894"/>
                    <a:pt x="3067" y="1117"/>
                    <a:pt x="3017" y="1455"/>
                  </a:cubicBezTo>
                  <a:cubicBezTo>
                    <a:pt x="2951" y="1782"/>
                    <a:pt x="3115" y="2110"/>
                    <a:pt x="3410" y="2274"/>
                  </a:cubicBezTo>
                  <a:lnTo>
                    <a:pt x="3459" y="2274"/>
                  </a:lnTo>
                  <a:cubicBezTo>
                    <a:pt x="3541" y="2323"/>
                    <a:pt x="3656" y="2372"/>
                    <a:pt x="3754" y="2389"/>
                  </a:cubicBezTo>
                  <a:cubicBezTo>
                    <a:pt x="3850" y="2411"/>
                    <a:pt x="3945" y="2421"/>
                    <a:pt x="4037" y="2421"/>
                  </a:cubicBezTo>
                  <a:cubicBezTo>
                    <a:pt x="4643" y="2421"/>
                    <a:pt x="5158" y="1983"/>
                    <a:pt x="5230" y="1471"/>
                  </a:cubicBezTo>
                  <a:cubicBezTo>
                    <a:pt x="5262" y="1061"/>
                    <a:pt x="5098" y="668"/>
                    <a:pt x="4803" y="389"/>
                  </a:cubicBezTo>
                  <a:cubicBezTo>
                    <a:pt x="4420" y="91"/>
                    <a:pt x="3982" y="0"/>
                    <a:pt x="3591" y="0"/>
                  </a:cubicBezTo>
                  <a:close/>
                  <a:moveTo>
                    <a:pt x="2256" y="7104"/>
                  </a:moveTo>
                  <a:lnTo>
                    <a:pt x="2256" y="7104"/>
                  </a:lnTo>
                  <a:cubicBezTo>
                    <a:pt x="2258" y="7106"/>
                    <a:pt x="2260" y="7108"/>
                    <a:pt x="2263" y="7109"/>
                  </a:cubicBezTo>
                  <a:cubicBezTo>
                    <a:pt x="2264" y="7109"/>
                    <a:pt x="2261" y="7108"/>
                    <a:pt x="2256" y="710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0" name="Google Shape;3120;p2"/>
            <p:cNvSpPr/>
            <p:nvPr/>
          </p:nvSpPr>
          <p:spPr>
            <a:xfrm>
              <a:off x="2078450" y="4905600"/>
              <a:ext cx="182775" cy="128675"/>
            </a:xfrm>
            <a:custGeom>
              <a:avLst/>
              <a:gdLst/>
              <a:ahLst/>
              <a:cxnLst/>
              <a:rect l="l" t="t" r="r" b="b"/>
              <a:pathLst>
                <a:path w="7311" h="5147" extrusionOk="0">
                  <a:moveTo>
                    <a:pt x="1746" y="0"/>
                  </a:moveTo>
                  <a:cubicBezTo>
                    <a:pt x="1353" y="0"/>
                    <a:pt x="963" y="175"/>
                    <a:pt x="689" y="508"/>
                  </a:cubicBezTo>
                  <a:cubicBezTo>
                    <a:pt x="605" y="638"/>
                    <a:pt x="462" y="705"/>
                    <a:pt x="316" y="705"/>
                  </a:cubicBezTo>
                  <a:cubicBezTo>
                    <a:pt x="205" y="705"/>
                    <a:pt x="92" y="667"/>
                    <a:pt x="0" y="590"/>
                  </a:cubicBezTo>
                  <a:lnTo>
                    <a:pt x="0" y="590"/>
                  </a:lnTo>
                  <a:cubicBezTo>
                    <a:pt x="33" y="950"/>
                    <a:pt x="50" y="1016"/>
                    <a:pt x="1754" y="1737"/>
                  </a:cubicBezTo>
                  <a:cubicBezTo>
                    <a:pt x="3066" y="2294"/>
                    <a:pt x="3508" y="4261"/>
                    <a:pt x="3656" y="5146"/>
                  </a:cubicBezTo>
                  <a:cubicBezTo>
                    <a:pt x="3787" y="4261"/>
                    <a:pt x="4229" y="2294"/>
                    <a:pt x="5541" y="1737"/>
                  </a:cubicBezTo>
                  <a:cubicBezTo>
                    <a:pt x="7245" y="1016"/>
                    <a:pt x="7278" y="950"/>
                    <a:pt x="7311" y="590"/>
                  </a:cubicBezTo>
                  <a:lnTo>
                    <a:pt x="7311" y="590"/>
                  </a:lnTo>
                  <a:cubicBezTo>
                    <a:pt x="7219" y="667"/>
                    <a:pt x="7106" y="705"/>
                    <a:pt x="6994" y="705"/>
                  </a:cubicBezTo>
                  <a:cubicBezTo>
                    <a:pt x="6846" y="705"/>
                    <a:pt x="6700" y="638"/>
                    <a:pt x="6606" y="508"/>
                  </a:cubicBezTo>
                  <a:cubicBezTo>
                    <a:pt x="6342" y="175"/>
                    <a:pt x="5955" y="0"/>
                    <a:pt x="5561" y="0"/>
                  </a:cubicBezTo>
                  <a:cubicBezTo>
                    <a:pt x="5295" y="0"/>
                    <a:pt x="5025" y="80"/>
                    <a:pt x="4787" y="245"/>
                  </a:cubicBezTo>
                  <a:cubicBezTo>
                    <a:pt x="4229" y="655"/>
                    <a:pt x="3836" y="1475"/>
                    <a:pt x="3656" y="2655"/>
                  </a:cubicBezTo>
                  <a:cubicBezTo>
                    <a:pt x="3459" y="1458"/>
                    <a:pt x="3082" y="639"/>
                    <a:pt x="2508" y="245"/>
                  </a:cubicBezTo>
                  <a:cubicBezTo>
                    <a:pt x="2277" y="80"/>
                    <a:pt x="2011" y="0"/>
                    <a:pt x="174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1" name="Google Shape;3121;p2"/>
            <p:cNvSpPr/>
            <p:nvPr/>
          </p:nvSpPr>
          <p:spPr>
            <a:xfrm>
              <a:off x="2136225" y="4834275"/>
              <a:ext cx="67225" cy="111075"/>
            </a:xfrm>
            <a:custGeom>
              <a:avLst/>
              <a:gdLst/>
              <a:ahLst/>
              <a:cxnLst/>
              <a:rect l="l" t="t" r="r" b="b"/>
              <a:pathLst>
                <a:path w="2689" h="4443" extrusionOk="0">
                  <a:moveTo>
                    <a:pt x="1361" y="0"/>
                  </a:moveTo>
                  <a:cubicBezTo>
                    <a:pt x="1263" y="164"/>
                    <a:pt x="1148" y="295"/>
                    <a:pt x="1017" y="427"/>
                  </a:cubicBezTo>
                  <a:cubicBezTo>
                    <a:pt x="574" y="853"/>
                    <a:pt x="1" y="1721"/>
                    <a:pt x="738" y="2902"/>
                  </a:cubicBezTo>
                  <a:cubicBezTo>
                    <a:pt x="1017" y="3377"/>
                    <a:pt x="1230" y="3902"/>
                    <a:pt x="1345" y="4442"/>
                  </a:cubicBezTo>
                  <a:cubicBezTo>
                    <a:pt x="1459" y="3902"/>
                    <a:pt x="1673" y="3377"/>
                    <a:pt x="1968" y="2902"/>
                  </a:cubicBezTo>
                  <a:cubicBezTo>
                    <a:pt x="2689" y="1721"/>
                    <a:pt x="2132" y="853"/>
                    <a:pt x="1673" y="427"/>
                  </a:cubicBezTo>
                  <a:cubicBezTo>
                    <a:pt x="1541" y="295"/>
                    <a:pt x="1443" y="164"/>
                    <a:pt x="13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2" name="Google Shape;3122;p2"/>
            <p:cNvSpPr/>
            <p:nvPr/>
          </p:nvSpPr>
          <p:spPr>
            <a:xfrm>
              <a:off x="2093200" y="4729700"/>
              <a:ext cx="152875" cy="167700"/>
            </a:xfrm>
            <a:custGeom>
              <a:avLst/>
              <a:gdLst/>
              <a:ahLst/>
              <a:cxnLst/>
              <a:rect l="l" t="t" r="r" b="b"/>
              <a:pathLst>
                <a:path w="6115" h="6708" extrusionOk="0">
                  <a:moveTo>
                    <a:pt x="1595" y="1"/>
                  </a:moveTo>
                  <a:cubicBezTo>
                    <a:pt x="1199" y="1"/>
                    <a:pt x="814" y="156"/>
                    <a:pt x="591" y="446"/>
                  </a:cubicBezTo>
                  <a:cubicBezTo>
                    <a:pt x="1" y="1102"/>
                    <a:pt x="492" y="2069"/>
                    <a:pt x="1132" y="2102"/>
                  </a:cubicBezTo>
                  <a:cubicBezTo>
                    <a:pt x="1151" y="2103"/>
                    <a:pt x="1169" y="2103"/>
                    <a:pt x="1188" y="2103"/>
                  </a:cubicBezTo>
                  <a:cubicBezTo>
                    <a:pt x="1800" y="2103"/>
                    <a:pt x="2013" y="1584"/>
                    <a:pt x="1886" y="1282"/>
                  </a:cubicBezTo>
                  <a:cubicBezTo>
                    <a:pt x="1829" y="1114"/>
                    <a:pt x="1677" y="993"/>
                    <a:pt x="1500" y="993"/>
                  </a:cubicBezTo>
                  <a:cubicBezTo>
                    <a:pt x="1471" y="993"/>
                    <a:pt x="1441" y="996"/>
                    <a:pt x="1410" y="1003"/>
                  </a:cubicBezTo>
                  <a:cubicBezTo>
                    <a:pt x="1263" y="1020"/>
                    <a:pt x="1148" y="1167"/>
                    <a:pt x="1164" y="1315"/>
                  </a:cubicBezTo>
                  <a:cubicBezTo>
                    <a:pt x="1164" y="1471"/>
                    <a:pt x="1289" y="1567"/>
                    <a:pt x="1414" y="1567"/>
                  </a:cubicBezTo>
                  <a:cubicBezTo>
                    <a:pt x="1486" y="1567"/>
                    <a:pt x="1559" y="1535"/>
                    <a:pt x="1607" y="1462"/>
                  </a:cubicBezTo>
                  <a:cubicBezTo>
                    <a:pt x="1647" y="1399"/>
                    <a:pt x="1692" y="1374"/>
                    <a:pt x="1731" y="1374"/>
                  </a:cubicBezTo>
                  <a:cubicBezTo>
                    <a:pt x="1803" y="1374"/>
                    <a:pt x="1858" y="1459"/>
                    <a:pt x="1836" y="1544"/>
                  </a:cubicBezTo>
                  <a:cubicBezTo>
                    <a:pt x="1747" y="1788"/>
                    <a:pt x="1516" y="1942"/>
                    <a:pt x="1279" y="1942"/>
                  </a:cubicBezTo>
                  <a:cubicBezTo>
                    <a:pt x="1213" y="1942"/>
                    <a:pt x="1146" y="1930"/>
                    <a:pt x="1082" y="1905"/>
                  </a:cubicBezTo>
                  <a:cubicBezTo>
                    <a:pt x="673" y="1790"/>
                    <a:pt x="459" y="1053"/>
                    <a:pt x="1017" y="659"/>
                  </a:cubicBezTo>
                  <a:cubicBezTo>
                    <a:pt x="1143" y="567"/>
                    <a:pt x="1328" y="517"/>
                    <a:pt x="1534" y="517"/>
                  </a:cubicBezTo>
                  <a:cubicBezTo>
                    <a:pt x="2130" y="517"/>
                    <a:pt x="2906" y="931"/>
                    <a:pt x="2967" y="1905"/>
                  </a:cubicBezTo>
                  <a:cubicBezTo>
                    <a:pt x="2951" y="3069"/>
                    <a:pt x="2033" y="4118"/>
                    <a:pt x="1771" y="4888"/>
                  </a:cubicBezTo>
                  <a:cubicBezTo>
                    <a:pt x="1410" y="5970"/>
                    <a:pt x="1869" y="6642"/>
                    <a:pt x="1902" y="6708"/>
                  </a:cubicBezTo>
                  <a:cubicBezTo>
                    <a:pt x="1623" y="6150"/>
                    <a:pt x="1607" y="5495"/>
                    <a:pt x="1853" y="4921"/>
                  </a:cubicBezTo>
                  <a:cubicBezTo>
                    <a:pt x="2066" y="4396"/>
                    <a:pt x="2492" y="3839"/>
                    <a:pt x="2803" y="3134"/>
                  </a:cubicBezTo>
                  <a:cubicBezTo>
                    <a:pt x="2918" y="2921"/>
                    <a:pt x="3000" y="2675"/>
                    <a:pt x="3066" y="2430"/>
                  </a:cubicBezTo>
                  <a:cubicBezTo>
                    <a:pt x="3115" y="2675"/>
                    <a:pt x="3197" y="2921"/>
                    <a:pt x="3312" y="3134"/>
                  </a:cubicBezTo>
                  <a:cubicBezTo>
                    <a:pt x="3639" y="3839"/>
                    <a:pt x="4066" y="4396"/>
                    <a:pt x="4279" y="4921"/>
                  </a:cubicBezTo>
                  <a:cubicBezTo>
                    <a:pt x="4518" y="5479"/>
                    <a:pt x="4493" y="6116"/>
                    <a:pt x="4250" y="6663"/>
                  </a:cubicBezTo>
                  <a:lnTo>
                    <a:pt x="4250" y="6663"/>
                  </a:lnTo>
                  <a:cubicBezTo>
                    <a:pt x="4339" y="6486"/>
                    <a:pt x="4664" y="5849"/>
                    <a:pt x="4344" y="4888"/>
                  </a:cubicBezTo>
                  <a:cubicBezTo>
                    <a:pt x="4098" y="4118"/>
                    <a:pt x="3180" y="3069"/>
                    <a:pt x="3164" y="1905"/>
                  </a:cubicBezTo>
                  <a:cubicBezTo>
                    <a:pt x="3225" y="931"/>
                    <a:pt x="3992" y="517"/>
                    <a:pt x="4584" y="517"/>
                  </a:cubicBezTo>
                  <a:cubicBezTo>
                    <a:pt x="4788" y="517"/>
                    <a:pt x="4972" y="567"/>
                    <a:pt x="5098" y="659"/>
                  </a:cubicBezTo>
                  <a:cubicBezTo>
                    <a:pt x="5672" y="1053"/>
                    <a:pt x="5459" y="1790"/>
                    <a:pt x="5049" y="1905"/>
                  </a:cubicBezTo>
                  <a:cubicBezTo>
                    <a:pt x="4982" y="1930"/>
                    <a:pt x="4912" y="1942"/>
                    <a:pt x="4845" y="1942"/>
                  </a:cubicBezTo>
                  <a:cubicBezTo>
                    <a:pt x="4600" y="1942"/>
                    <a:pt x="4372" y="1788"/>
                    <a:pt x="4295" y="1544"/>
                  </a:cubicBezTo>
                  <a:cubicBezTo>
                    <a:pt x="4274" y="1459"/>
                    <a:pt x="4322" y="1374"/>
                    <a:pt x="4389" y="1374"/>
                  </a:cubicBezTo>
                  <a:cubicBezTo>
                    <a:pt x="4426" y="1374"/>
                    <a:pt x="4468" y="1399"/>
                    <a:pt x="4508" y="1462"/>
                  </a:cubicBezTo>
                  <a:cubicBezTo>
                    <a:pt x="4562" y="1535"/>
                    <a:pt x="4639" y="1567"/>
                    <a:pt x="4713" y="1567"/>
                  </a:cubicBezTo>
                  <a:cubicBezTo>
                    <a:pt x="4840" y="1567"/>
                    <a:pt x="4961" y="1471"/>
                    <a:pt x="4951" y="1315"/>
                  </a:cubicBezTo>
                  <a:cubicBezTo>
                    <a:pt x="4967" y="1167"/>
                    <a:pt x="4852" y="1020"/>
                    <a:pt x="4705" y="1003"/>
                  </a:cubicBezTo>
                  <a:cubicBezTo>
                    <a:pt x="4677" y="996"/>
                    <a:pt x="4648" y="993"/>
                    <a:pt x="4620" y="993"/>
                  </a:cubicBezTo>
                  <a:cubicBezTo>
                    <a:pt x="4451" y="993"/>
                    <a:pt x="4288" y="1114"/>
                    <a:pt x="4246" y="1282"/>
                  </a:cubicBezTo>
                  <a:cubicBezTo>
                    <a:pt x="4119" y="1584"/>
                    <a:pt x="4347" y="2103"/>
                    <a:pt x="4930" y="2103"/>
                  </a:cubicBezTo>
                  <a:cubicBezTo>
                    <a:pt x="4947" y="2103"/>
                    <a:pt x="4965" y="2103"/>
                    <a:pt x="4984" y="2102"/>
                  </a:cubicBezTo>
                  <a:cubicBezTo>
                    <a:pt x="5623" y="2069"/>
                    <a:pt x="6115" y="1102"/>
                    <a:pt x="5541" y="446"/>
                  </a:cubicBezTo>
                  <a:cubicBezTo>
                    <a:pt x="5310" y="156"/>
                    <a:pt x="4921" y="1"/>
                    <a:pt x="4523" y="1"/>
                  </a:cubicBezTo>
                  <a:cubicBezTo>
                    <a:pt x="4044" y="1"/>
                    <a:pt x="3553" y="225"/>
                    <a:pt x="3312" y="708"/>
                  </a:cubicBezTo>
                  <a:cubicBezTo>
                    <a:pt x="3197" y="872"/>
                    <a:pt x="3115" y="1069"/>
                    <a:pt x="3066" y="1266"/>
                  </a:cubicBezTo>
                  <a:cubicBezTo>
                    <a:pt x="3017" y="1069"/>
                    <a:pt x="2918" y="872"/>
                    <a:pt x="2803" y="708"/>
                  </a:cubicBezTo>
                  <a:cubicBezTo>
                    <a:pt x="2562" y="225"/>
                    <a:pt x="2071" y="1"/>
                    <a:pt x="1595" y="1"/>
                  </a:cubicBezTo>
                  <a:close/>
                  <a:moveTo>
                    <a:pt x="4250" y="6663"/>
                  </a:moveTo>
                  <a:lnTo>
                    <a:pt x="4250" y="6663"/>
                  </a:lnTo>
                  <a:cubicBezTo>
                    <a:pt x="4239" y="6685"/>
                    <a:pt x="4231" y="6700"/>
                    <a:pt x="4230" y="6708"/>
                  </a:cubicBezTo>
                  <a:cubicBezTo>
                    <a:pt x="4236" y="6693"/>
                    <a:pt x="4243" y="6678"/>
                    <a:pt x="4250" y="6663"/>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3" name="Google Shape;3123;p2"/>
            <p:cNvSpPr/>
            <p:nvPr/>
          </p:nvSpPr>
          <p:spPr>
            <a:xfrm>
              <a:off x="1969850" y="4814600"/>
              <a:ext cx="129925" cy="204925"/>
            </a:xfrm>
            <a:custGeom>
              <a:avLst/>
              <a:gdLst/>
              <a:ahLst/>
              <a:cxnLst/>
              <a:rect l="l" t="t" r="r" b="b"/>
              <a:pathLst>
                <a:path w="5197" h="8197" extrusionOk="0">
                  <a:moveTo>
                    <a:pt x="4115" y="1"/>
                  </a:moveTo>
                  <a:cubicBezTo>
                    <a:pt x="4115" y="1"/>
                    <a:pt x="4180" y="607"/>
                    <a:pt x="3787" y="837"/>
                  </a:cubicBezTo>
                  <a:cubicBezTo>
                    <a:pt x="3394" y="1066"/>
                    <a:pt x="2836" y="1525"/>
                    <a:pt x="3427" y="2050"/>
                  </a:cubicBezTo>
                  <a:cubicBezTo>
                    <a:pt x="4033" y="2574"/>
                    <a:pt x="4197" y="3328"/>
                    <a:pt x="3672" y="4066"/>
                  </a:cubicBezTo>
                  <a:cubicBezTo>
                    <a:pt x="3672" y="4066"/>
                    <a:pt x="3984" y="2967"/>
                    <a:pt x="3246" y="2476"/>
                  </a:cubicBezTo>
                  <a:cubicBezTo>
                    <a:pt x="3047" y="2343"/>
                    <a:pt x="2888" y="2306"/>
                    <a:pt x="2773" y="2306"/>
                  </a:cubicBezTo>
                  <a:cubicBezTo>
                    <a:pt x="2632" y="2306"/>
                    <a:pt x="2558" y="2361"/>
                    <a:pt x="2558" y="2361"/>
                  </a:cubicBezTo>
                  <a:cubicBezTo>
                    <a:pt x="2623" y="2492"/>
                    <a:pt x="2656" y="2640"/>
                    <a:pt x="2673" y="2787"/>
                  </a:cubicBezTo>
                  <a:cubicBezTo>
                    <a:pt x="2689" y="3000"/>
                    <a:pt x="2197" y="3361"/>
                    <a:pt x="2541" y="3754"/>
                  </a:cubicBezTo>
                  <a:cubicBezTo>
                    <a:pt x="2902" y="4148"/>
                    <a:pt x="3131" y="4918"/>
                    <a:pt x="1935" y="5803"/>
                  </a:cubicBezTo>
                  <a:cubicBezTo>
                    <a:pt x="1935" y="5803"/>
                    <a:pt x="2541" y="4443"/>
                    <a:pt x="2181" y="3738"/>
                  </a:cubicBezTo>
                  <a:cubicBezTo>
                    <a:pt x="1820" y="3033"/>
                    <a:pt x="1361" y="3148"/>
                    <a:pt x="951" y="2558"/>
                  </a:cubicBezTo>
                  <a:cubicBezTo>
                    <a:pt x="951" y="2558"/>
                    <a:pt x="1" y="3082"/>
                    <a:pt x="738" y="4230"/>
                  </a:cubicBezTo>
                  <a:cubicBezTo>
                    <a:pt x="1607" y="5574"/>
                    <a:pt x="542" y="7278"/>
                    <a:pt x="1460" y="8196"/>
                  </a:cubicBezTo>
                  <a:cubicBezTo>
                    <a:pt x="1460" y="8196"/>
                    <a:pt x="1410" y="6836"/>
                    <a:pt x="2673" y="5606"/>
                  </a:cubicBezTo>
                  <a:cubicBezTo>
                    <a:pt x="3935" y="4377"/>
                    <a:pt x="5197" y="2853"/>
                    <a:pt x="41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4" name="Google Shape;3124;p2"/>
            <p:cNvSpPr/>
            <p:nvPr/>
          </p:nvSpPr>
          <p:spPr>
            <a:xfrm>
              <a:off x="2084175" y="4789200"/>
              <a:ext cx="75850" cy="113125"/>
            </a:xfrm>
            <a:custGeom>
              <a:avLst/>
              <a:gdLst/>
              <a:ahLst/>
              <a:cxnLst/>
              <a:rect l="l" t="t" r="r" b="b"/>
              <a:pathLst>
                <a:path w="3034" h="4525" extrusionOk="0">
                  <a:moveTo>
                    <a:pt x="2591" y="0"/>
                  </a:moveTo>
                  <a:lnTo>
                    <a:pt x="2591" y="0"/>
                  </a:lnTo>
                  <a:cubicBezTo>
                    <a:pt x="2542" y="279"/>
                    <a:pt x="2279" y="525"/>
                    <a:pt x="1624" y="820"/>
                  </a:cubicBezTo>
                  <a:cubicBezTo>
                    <a:pt x="984" y="1099"/>
                    <a:pt x="1214" y="1935"/>
                    <a:pt x="1279" y="2115"/>
                  </a:cubicBezTo>
                  <a:cubicBezTo>
                    <a:pt x="1342" y="2303"/>
                    <a:pt x="1390" y="2641"/>
                    <a:pt x="1207" y="2641"/>
                  </a:cubicBezTo>
                  <a:cubicBezTo>
                    <a:pt x="1199" y="2641"/>
                    <a:pt x="1190" y="2641"/>
                    <a:pt x="1181" y="2639"/>
                  </a:cubicBezTo>
                  <a:cubicBezTo>
                    <a:pt x="952" y="2607"/>
                    <a:pt x="1001" y="2492"/>
                    <a:pt x="1099" y="1820"/>
                  </a:cubicBezTo>
                  <a:cubicBezTo>
                    <a:pt x="1172" y="1319"/>
                    <a:pt x="863" y="1255"/>
                    <a:pt x="701" y="1255"/>
                  </a:cubicBezTo>
                  <a:cubicBezTo>
                    <a:pt x="646" y="1255"/>
                    <a:pt x="607" y="1262"/>
                    <a:pt x="607" y="1262"/>
                  </a:cubicBezTo>
                  <a:cubicBezTo>
                    <a:pt x="739" y="1426"/>
                    <a:pt x="739" y="1656"/>
                    <a:pt x="607" y="1820"/>
                  </a:cubicBezTo>
                  <a:cubicBezTo>
                    <a:pt x="345" y="2066"/>
                    <a:pt x="50" y="2344"/>
                    <a:pt x="312" y="3098"/>
                  </a:cubicBezTo>
                  <a:cubicBezTo>
                    <a:pt x="575" y="3852"/>
                    <a:pt x="1" y="4524"/>
                    <a:pt x="1" y="4524"/>
                  </a:cubicBezTo>
                  <a:cubicBezTo>
                    <a:pt x="3033" y="2017"/>
                    <a:pt x="2591" y="1"/>
                    <a:pt x="259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5" name="Google Shape;3125;p2"/>
            <p:cNvSpPr/>
            <p:nvPr/>
          </p:nvSpPr>
          <p:spPr>
            <a:xfrm>
              <a:off x="1933800" y="5003500"/>
              <a:ext cx="89775" cy="106575"/>
            </a:xfrm>
            <a:custGeom>
              <a:avLst/>
              <a:gdLst/>
              <a:ahLst/>
              <a:cxnLst/>
              <a:rect l="l" t="t" r="r" b="b"/>
              <a:pathLst>
                <a:path w="3591" h="4263" extrusionOk="0">
                  <a:moveTo>
                    <a:pt x="1869" y="1"/>
                  </a:moveTo>
                  <a:cubicBezTo>
                    <a:pt x="1869" y="1"/>
                    <a:pt x="2000" y="280"/>
                    <a:pt x="1656" y="526"/>
                  </a:cubicBezTo>
                  <a:cubicBezTo>
                    <a:pt x="1312" y="771"/>
                    <a:pt x="0" y="2443"/>
                    <a:pt x="3590" y="4263"/>
                  </a:cubicBezTo>
                  <a:cubicBezTo>
                    <a:pt x="3590" y="4263"/>
                    <a:pt x="2738" y="3771"/>
                    <a:pt x="2639" y="2476"/>
                  </a:cubicBezTo>
                  <a:cubicBezTo>
                    <a:pt x="2541" y="1198"/>
                    <a:pt x="2820" y="509"/>
                    <a:pt x="18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6" name="Google Shape;3126;p2"/>
            <p:cNvSpPr/>
            <p:nvPr/>
          </p:nvSpPr>
          <p:spPr>
            <a:xfrm>
              <a:off x="1756775" y="5031100"/>
              <a:ext cx="172950" cy="122050"/>
            </a:xfrm>
            <a:custGeom>
              <a:avLst/>
              <a:gdLst/>
              <a:ahLst/>
              <a:cxnLst/>
              <a:rect l="l" t="t" r="r" b="b"/>
              <a:pathLst>
                <a:path w="6918" h="4882" extrusionOk="0">
                  <a:moveTo>
                    <a:pt x="4994" y="1"/>
                  </a:moveTo>
                  <a:cubicBezTo>
                    <a:pt x="4770" y="1"/>
                    <a:pt x="4520" y="53"/>
                    <a:pt x="4246" y="176"/>
                  </a:cubicBezTo>
                  <a:cubicBezTo>
                    <a:pt x="2787" y="831"/>
                    <a:pt x="3049" y="3306"/>
                    <a:pt x="4787" y="3667"/>
                  </a:cubicBezTo>
                  <a:cubicBezTo>
                    <a:pt x="4983" y="3700"/>
                    <a:pt x="5196" y="3732"/>
                    <a:pt x="5360" y="3749"/>
                  </a:cubicBezTo>
                  <a:cubicBezTo>
                    <a:pt x="4901" y="3831"/>
                    <a:pt x="4459" y="3995"/>
                    <a:pt x="4049" y="4191"/>
                  </a:cubicBezTo>
                  <a:cubicBezTo>
                    <a:pt x="3901" y="4273"/>
                    <a:pt x="3672" y="4339"/>
                    <a:pt x="3623" y="4355"/>
                  </a:cubicBezTo>
                  <a:cubicBezTo>
                    <a:pt x="3163" y="4528"/>
                    <a:pt x="2732" y="4603"/>
                    <a:pt x="2344" y="4603"/>
                  </a:cubicBezTo>
                  <a:cubicBezTo>
                    <a:pt x="1515" y="4603"/>
                    <a:pt x="886" y="4257"/>
                    <a:pt x="607" y="3765"/>
                  </a:cubicBezTo>
                  <a:cubicBezTo>
                    <a:pt x="361" y="3355"/>
                    <a:pt x="344" y="2864"/>
                    <a:pt x="558" y="2454"/>
                  </a:cubicBezTo>
                  <a:cubicBezTo>
                    <a:pt x="574" y="2437"/>
                    <a:pt x="574" y="2437"/>
                    <a:pt x="574" y="2421"/>
                  </a:cubicBezTo>
                  <a:cubicBezTo>
                    <a:pt x="787" y="2107"/>
                    <a:pt x="1123" y="1960"/>
                    <a:pt x="1436" y="1960"/>
                  </a:cubicBezTo>
                  <a:cubicBezTo>
                    <a:pt x="1726" y="1960"/>
                    <a:pt x="1997" y="2086"/>
                    <a:pt x="2131" y="2323"/>
                  </a:cubicBezTo>
                  <a:cubicBezTo>
                    <a:pt x="2246" y="2454"/>
                    <a:pt x="2295" y="2634"/>
                    <a:pt x="2295" y="2798"/>
                  </a:cubicBezTo>
                  <a:cubicBezTo>
                    <a:pt x="2295" y="2946"/>
                    <a:pt x="2246" y="3093"/>
                    <a:pt x="2131" y="3208"/>
                  </a:cubicBezTo>
                  <a:cubicBezTo>
                    <a:pt x="2017" y="3305"/>
                    <a:pt x="1959" y="3335"/>
                    <a:pt x="1930" y="3335"/>
                  </a:cubicBezTo>
                  <a:cubicBezTo>
                    <a:pt x="1905" y="3335"/>
                    <a:pt x="1902" y="3313"/>
                    <a:pt x="1902" y="3290"/>
                  </a:cubicBezTo>
                  <a:cubicBezTo>
                    <a:pt x="2027" y="3030"/>
                    <a:pt x="1740" y="2861"/>
                    <a:pt x="1489" y="2861"/>
                  </a:cubicBezTo>
                  <a:cubicBezTo>
                    <a:pt x="1311" y="2861"/>
                    <a:pt x="1150" y="2946"/>
                    <a:pt x="1164" y="3142"/>
                  </a:cubicBezTo>
                  <a:cubicBezTo>
                    <a:pt x="1153" y="3417"/>
                    <a:pt x="1392" y="3544"/>
                    <a:pt x="1645" y="3544"/>
                  </a:cubicBezTo>
                  <a:cubicBezTo>
                    <a:pt x="1769" y="3544"/>
                    <a:pt x="1897" y="3513"/>
                    <a:pt x="2000" y="3454"/>
                  </a:cubicBezTo>
                  <a:lnTo>
                    <a:pt x="2033" y="3437"/>
                  </a:lnTo>
                  <a:cubicBezTo>
                    <a:pt x="2049" y="3421"/>
                    <a:pt x="2082" y="3405"/>
                    <a:pt x="2098" y="3388"/>
                  </a:cubicBezTo>
                  <a:lnTo>
                    <a:pt x="2098" y="3372"/>
                  </a:lnTo>
                  <a:cubicBezTo>
                    <a:pt x="2393" y="3093"/>
                    <a:pt x="2443" y="2618"/>
                    <a:pt x="2180" y="2290"/>
                  </a:cubicBezTo>
                  <a:cubicBezTo>
                    <a:pt x="2042" y="2013"/>
                    <a:pt x="1730" y="1862"/>
                    <a:pt x="1394" y="1862"/>
                  </a:cubicBezTo>
                  <a:cubicBezTo>
                    <a:pt x="1054" y="1862"/>
                    <a:pt x="690" y="2017"/>
                    <a:pt x="459" y="2356"/>
                  </a:cubicBezTo>
                  <a:cubicBezTo>
                    <a:pt x="0" y="2946"/>
                    <a:pt x="131" y="4126"/>
                    <a:pt x="935" y="4585"/>
                  </a:cubicBezTo>
                  <a:cubicBezTo>
                    <a:pt x="1300" y="4783"/>
                    <a:pt x="1722" y="4882"/>
                    <a:pt x="2134" y="4882"/>
                  </a:cubicBezTo>
                  <a:cubicBezTo>
                    <a:pt x="2166" y="4882"/>
                    <a:pt x="2198" y="4881"/>
                    <a:pt x="2229" y="4880"/>
                  </a:cubicBezTo>
                  <a:cubicBezTo>
                    <a:pt x="3131" y="4847"/>
                    <a:pt x="3852" y="4355"/>
                    <a:pt x="5032" y="3995"/>
                  </a:cubicBezTo>
                  <a:cubicBezTo>
                    <a:pt x="5459" y="3896"/>
                    <a:pt x="5901" y="3831"/>
                    <a:pt x="6344" y="3798"/>
                  </a:cubicBezTo>
                  <a:cubicBezTo>
                    <a:pt x="6540" y="3782"/>
                    <a:pt x="6737" y="3716"/>
                    <a:pt x="6917" y="3618"/>
                  </a:cubicBezTo>
                  <a:lnTo>
                    <a:pt x="6917" y="3618"/>
                  </a:lnTo>
                  <a:cubicBezTo>
                    <a:pt x="6917" y="3618"/>
                    <a:pt x="6810" y="3644"/>
                    <a:pt x="6668" y="3644"/>
                  </a:cubicBezTo>
                  <a:cubicBezTo>
                    <a:pt x="6516" y="3644"/>
                    <a:pt x="6324" y="3614"/>
                    <a:pt x="6180" y="3487"/>
                  </a:cubicBezTo>
                  <a:cubicBezTo>
                    <a:pt x="5934" y="3257"/>
                    <a:pt x="5934" y="3355"/>
                    <a:pt x="5639" y="3257"/>
                  </a:cubicBezTo>
                  <a:cubicBezTo>
                    <a:pt x="5475" y="3224"/>
                    <a:pt x="5377" y="3060"/>
                    <a:pt x="5377" y="2896"/>
                  </a:cubicBezTo>
                  <a:cubicBezTo>
                    <a:pt x="5180" y="3060"/>
                    <a:pt x="5147" y="3355"/>
                    <a:pt x="5295" y="3552"/>
                  </a:cubicBezTo>
                  <a:cubicBezTo>
                    <a:pt x="5295" y="3552"/>
                    <a:pt x="4573" y="3552"/>
                    <a:pt x="4393" y="3191"/>
                  </a:cubicBezTo>
                  <a:cubicBezTo>
                    <a:pt x="4229" y="2814"/>
                    <a:pt x="4426" y="2814"/>
                    <a:pt x="4573" y="2733"/>
                  </a:cubicBezTo>
                  <a:cubicBezTo>
                    <a:pt x="4721" y="2651"/>
                    <a:pt x="4770" y="2519"/>
                    <a:pt x="4606" y="2306"/>
                  </a:cubicBezTo>
                  <a:cubicBezTo>
                    <a:pt x="4459" y="2093"/>
                    <a:pt x="4491" y="1733"/>
                    <a:pt x="4754" y="1733"/>
                  </a:cubicBezTo>
                  <a:cubicBezTo>
                    <a:pt x="4674" y="1560"/>
                    <a:pt x="4498" y="1452"/>
                    <a:pt x="4320" y="1452"/>
                  </a:cubicBezTo>
                  <a:cubicBezTo>
                    <a:pt x="4279" y="1452"/>
                    <a:pt x="4237" y="1458"/>
                    <a:pt x="4196" y="1470"/>
                  </a:cubicBezTo>
                  <a:cubicBezTo>
                    <a:pt x="3770" y="1552"/>
                    <a:pt x="3754" y="2159"/>
                    <a:pt x="3754" y="2159"/>
                  </a:cubicBezTo>
                  <a:cubicBezTo>
                    <a:pt x="3754" y="2159"/>
                    <a:pt x="3459" y="1405"/>
                    <a:pt x="3951" y="1028"/>
                  </a:cubicBezTo>
                  <a:cubicBezTo>
                    <a:pt x="4134" y="883"/>
                    <a:pt x="4280" y="827"/>
                    <a:pt x="4395" y="827"/>
                  </a:cubicBezTo>
                  <a:cubicBezTo>
                    <a:pt x="4578" y="827"/>
                    <a:pt x="4681" y="969"/>
                    <a:pt x="4721" y="1110"/>
                  </a:cubicBezTo>
                  <a:cubicBezTo>
                    <a:pt x="4774" y="1295"/>
                    <a:pt x="4891" y="1449"/>
                    <a:pt x="5029" y="1449"/>
                  </a:cubicBezTo>
                  <a:cubicBezTo>
                    <a:pt x="5062" y="1449"/>
                    <a:pt x="5096" y="1440"/>
                    <a:pt x="5131" y="1421"/>
                  </a:cubicBezTo>
                  <a:cubicBezTo>
                    <a:pt x="5261" y="1345"/>
                    <a:pt x="5377" y="1248"/>
                    <a:pt x="5479" y="1248"/>
                  </a:cubicBezTo>
                  <a:cubicBezTo>
                    <a:pt x="5530" y="1248"/>
                    <a:pt x="5578" y="1273"/>
                    <a:pt x="5622" y="1339"/>
                  </a:cubicBezTo>
                  <a:cubicBezTo>
                    <a:pt x="5737" y="1602"/>
                    <a:pt x="5622" y="1897"/>
                    <a:pt x="5360" y="2011"/>
                  </a:cubicBezTo>
                  <a:cubicBezTo>
                    <a:pt x="5360" y="2011"/>
                    <a:pt x="5366" y="2012"/>
                    <a:pt x="5376" y="2012"/>
                  </a:cubicBezTo>
                  <a:cubicBezTo>
                    <a:pt x="5484" y="2012"/>
                    <a:pt x="6095" y="1984"/>
                    <a:pt x="6229" y="1372"/>
                  </a:cubicBezTo>
                  <a:cubicBezTo>
                    <a:pt x="6347" y="822"/>
                    <a:pt x="5879" y="1"/>
                    <a:pt x="49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7" name="Google Shape;3127;p2"/>
            <p:cNvSpPr/>
            <p:nvPr/>
          </p:nvSpPr>
          <p:spPr>
            <a:xfrm>
              <a:off x="1729325" y="5096525"/>
              <a:ext cx="116400" cy="82800"/>
            </a:xfrm>
            <a:custGeom>
              <a:avLst/>
              <a:gdLst/>
              <a:ahLst/>
              <a:cxnLst/>
              <a:rect l="l" t="t" r="r" b="b"/>
              <a:pathLst>
                <a:path w="4656" h="3312" extrusionOk="0">
                  <a:moveTo>
                    <a:pt x="852" y="1"/>
                  </a:moveTo>
                  <a:lnTo>
                    <a:pt x="852" y="1"/>
                  </a:lnTo>
                  <a:cubicBezTo>
                    <a:pt x="852" y="1"/>
                    <a:pt x="0" y="919"/>
                    <a:pt x="557" y="1722"/>
                  </a:cubicBezTo>
                  <a:cubicBezTo>
                    <a:pt x="885" y="2181"/>
                    <a:pt x="1393" y="2459"/>
                    <a:pt x="1951" y="2492"/>
                  </a:cubicBezTo>
                  <a:cubicBezTo>
                    <a:pt x="1885" y="2492"/>
                    <a:pt x="1492" y="2492"/>
                    <a:pt x="1311" y="2722"/>
                  </a:cubicBezTo>
                  <a:cubicBezTo>
                    <a:pt x="1180" y="2886"/>
                    <a:pt x="1131" y="3099"/>
                    <a:pt x="1164" y="3312"/>
                  </a:cubicBezTo>
                  <a:cubicBezTo>
                    <a:pt x="1216" y="3221"/>
                    <a:pt x="1310" y="3171"/>
                    <a:pt x="1412" y="3171"/>
                  </a:cubicBezTo>
                  <a:cubicBezTo>
                    <a:pt x="1438" y="3171"/>
                    <a:pt x="1465" y="3174"/>
                    <a:pt x="1492" y="3181"/>
                  </a:cubicBezTo>
                  <a:cubicBezTo>
                    <a:pt x="1597" y="3216"/>
                    <a:pt x="1758" y="3288"/>
                    <a:pt x="1942" y="3288"/>
                  </a:cubicBezTo>
                  <a:cubicBezTo>
                    <a:pt x="2104" y="3288"/>
                    <a:pt x="2283" y="3233"/>
                    <a:pt x="2459" y="3050"/>
                  </a:cubicBezTo>
                  <a:cubicBezTo>
                    <a:pt x="2819" y="2640"/>
                    <a:pt x="3327" y="2869"/>
                    <a:pt x="4655" y="2164"/>
                  </a:cubicBezTo>
                  <a:cubicBezTo>
                    <a:pt x="4655" y="2164"/>
                    <a:pt x="4655" y="2164"/>
                    <a:pt x="4655" y="2164"/>
                  </a:cubicBezTo>
                  <a:cubicBezTo>
                    <a:pt x="4631" y="2164"/>
                    <a:pt x="3922" y="2457"/>
                    <a:pt x="3121" y="2457"/>
                  </a:cubicBezTo>
                  <a:cubicBezTo>
                    <a:pt x="2658" y="2457"/>
                    <a:pt x="2164" y="2359"/>
                    <a:pt x="1754" y="2050"/>
                  </a:cubicBezTo>
                  <a:cubicBezTo>
                    <a:pt x="1115" y="1574"/>
                    <a:pt x="770" y="804"/>
                    <a:pt x="85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8" name="Google Shape;3128;p2"/>
            <p:cNvSpPr/>
            <p:nvPr/>
          </p:nvSpPr>
          <p:spPr>
            <a:xfrm>
              <a:off x="1882975" y="4910950"/>
              <a:ext cx="111075" cy="156925"/>
            </a:xfrm>
            <a:custGeom>
              <a:avLst/>
              <a:gdLst/>
              <a:ahLst/>
              <a:cxnLst/>
              <a:rect l="l" t="t" r="r" b="b"/>
              <a:pathLst>
                <a:path w="4443" h="6277" extrusionOk="0">
                  <a:moveTo>
                    <a:pt x="2633" y="0"/>
                  </a:moveTo>
                  <a:cubicBezTo>
                    <a:pt x="2137" y="0"/>
                    <a:pt x="1621" y="202"/>
                    <a:pt x="1279" y="605"/>
                  </a:cubicBezTo>
                  <a:cubicBezTo>
                    <a:pt x="1" y="2244"/>
                    <a:pt x="919" y="4260"/>
                    <a:pt x="1656" y="5113"/>
                  </a:cubicBezTo>
                  <a:cubicBezTo>
                    <a:pt x="2082" y="5637"/>
                    <a:pt x="2640" y="6031"/>
                    <a:pt x="3263" y="6276"/>
                  </a:cubicBezTo>
                  <a:cubicBezTo>
                    <a:pt x="2689" y="6014"/>
                    <a:pt x="2181" y="5621"/>
                    <a:pt x="1787" y="5129"/>
                  </a:cubicBezTo>
                  <a:cubicBezTo>
                    <a:pt x="1509" y="4736"/>
                    <a:pt x="1296" y="4309"/>
                    <a:pt x="1181" y="3851"/>
                  </a:cubicBezTo>
                  <a:cubicBezTo>
                    <a:pt x="1017" y="3326"/>
                    <a:pt x="968" y="2769"/>
                    <a:pt x="1017" y="2211"/>
                  </a:cubicBezTo>
                  <a:cubicBezTo>
                    <a:pt x="1148" y="736"/>
                    <a:pt x="1968" y="195"/>
                    <a:pt x="2722" y="162"/>
                  </a:cubicBezTo>
                  <a:cubicBezTo>
                    <a:pt x="3066" y="162"/>
                    <a:pt x="3410" y="310"/>
                    <a:pt x="3656" y="556"/>
                  </a:cubicBezTo>
                  <a:cubicBezTo>
                    <a:pt x="4295" y="1097"/>
                    <a:pt x="3935" y="2047"/>
                    <a:pt x="3394" y="2277"/>
                  </a:cubicBezTo>
                  <a:cubicBezTo>
                    <a:pt x="3271" y="2338"/>
                    <a:pt x="3134" y="2372"/>
                    <a:pt x="2998" y="2372"/>
                  </a:cubicBezTo>
                  <a:cubicBezTo>
                    <a:pt x="2880" y="2372"/>
                    <a:pt x="2763" y="2347"/>
                    <a:pt x="2656" y="2293"/>
                  </a:cubicBezTo>
                  <a:cubicBezTo>
                    <a:pt x="2476" y="2195"/>
                    <a:pt x="2361" y="2031"/>
                    <a:pt x="2345" y="1834"/>
                  </a:cubicBezTo>
                  <a:cubicBezTo>
                    <a:pt x="2345" y="1737"/>
                    <a:pt x="2371" y="1714"/>
                    <a:pt x="2420" y="1714"/>
                  </a:cubicBezTo>
                  <a:cubicBezTo>
                    <a:pt x="2463" y="1714"/>
                    <a:pt x="2524" y="1731"/>
                    <a:pt x="2600" y="1731"/>
                  </a:cubicBezTo>
                  <a:cubicBezTo>
                    <a:pt x="2659" y="1731"/>
                    <a:pt x="2727" y="1721"/>
                    <a:pt x="2804" y="1687"/>
                  </a:cubicBezTo>
                  <a:cubicBezTo>
                    <a:pt x="3017" y="1572"/>
                    <a:pt x="3050" y="1293"/>
                    <a:pt x="2886" y="1130"/>
                  </a:cubicBezTo>
                  <a:cubicBezTo>
                    <a:pt x="2817" y="1056"/>
                    <a:pt x="2718" y="1015"/>
                    <a:pt x="2614" y="1015"/>
                  </a:cubicBezTo>
                  <a:cubicBezTo>
                    <a:pt x="2418" y="1015"/>
                    <a:pt x="2207" y="1158"/>
                    <a:pt x="2164" y="1490"/>
                  </a:cubicBezTo>
                  <a:cubicBezTo>
                    <a:pt x="2132" y="1736"/>
                    <a:pt x="2214" y="1982"/>
                    <a:pt x="2394" y="2146"/>
                  </a:cubicBezTo>
                  <a:lnTo>
                    <a:pt x="2443" y="2211"/>
                  </a:lnTo>
                  <a:lnTo>
                    <a:pt x="2509" y="2261"/>
                  </a:lnTo>
                  <a:lnTo>
                    <a:pt x="2558" y="2293"/>
                  </a:lnTo>
                  <a:lnTo>
                    <a:pt x="2591" y="2326"/>
                  </a:lnTo>
                  <a:lnTo>
                    <a:pt x="2640" y="2343"/>
                  </a:lnTo>
                  <a:cubicBezTo>
                    <a:pt x="2763" y="2408"/>
                    <a:pt x="2898" y="2441"/>
                    <a:pt x="3033" y="2441"/>
                  </a:cubicBezTo>
                  <a:cubicBezTo>
                    <a:pt x="3168" y="2441"/>
                    <a:pt x="3304" y="2408"/>
                    <a:pt x="3427" y="2343"/>
                  </a:cubicBezTo>
                  <a:cubicBezTo>
                    <a:pt x="4017" y="2129"/>
                    <a:pt x="4443" y="1080"/>
                    <a:pt x="3754" y="458"/>
                  </a:cubicBezTo>
                  <a:cubicBezTo>
                    <a:pt x="3480" y="153"/>
                    <a:pt x="3064" y="0"/>
                    <a:pt x="26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9" name="Google Shape;3129;p2"/>
            <p:cNvSpPr/>
            <p:nvPr/>
          </p:nvSpPr>
          <p:spPr>
            <a:xfrm>
              <a:off x="965875" y="4989600"/>
              <a:ext cx="61200" cy="136450"/>
            </a:xfrm>
            <a:custGeom>
              <a:avLst/>
              <a:gdLst/>
              <a:ahLst/>
              <a:cxnLst/>
              <a:rect l="l" t="t" r="r" b="b"/>
              <a:pathLst>
                <a:path w="2448" h="5458" extrusionOk="0">
                  <a:moveTo>
                    <a:pt x="1455" y="1"/>
                  </a:moveTo>
                  <a:cubicBezTo>
                    <a:pt x="1420" y="1"/>
                    <a:pt x="1389" y="6"/>
                    <a:pt x="1361" y="16"/>
                  </a:cubicBezTo>
                  <a:cubicBezTo>
                    <a:pt x="1034" y="114"/>
                    <a:pt x="968" y="377"/>
                    <a:pt x="1132" y="737"/>
                  </a:cubicBezTo>
                  <a:cubicBezTo>
                    <a:pt x="1280" y="1098"/>
                    <a:pt x="1788" y="1147"/>
                    <a:pt x="1657" y="2803"/>
                  </a:cubicBezTo>
                  <a:cubicBezTo>
                    <a:pt x="1525" y="4474"/>
                    <a:pt x="1" y="5458"/>
                    <a:pt x="1" y="5458"/>
                  </a:cubicBezTo>
                  <a:cubicBezTo>
                    <a:pt x="263" y="5409"/>
                    <a:pt x="1837" y="4458"/>
                    <a:pt x="2148" y="2426"/>
                  </a:cubicBezTo>
                  <a:cubicBezTo>
                    <a:pt x="2447" y="573"/>
                    <a:pt x="1806" y="1"/>
                    <a:pt x="145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0" name="Google Shape;3130;p2"/>
            <p:cNvSpPr/>
            <p:nvPr/>
          </p:nvSpPr>
          <p:spPr>
            <a:xfrm>
              <a:off x="922050" y="4952000"/>
              <a:ext cx="131975" cy="177750"/>
            </a:xfrm>
            <a:custGeom>
              <a:avLst/>
              <a:gdLst/>
              <a:ahLst/>
              <a:cxnLst/>
              <a:rect l="l" t="t" r="r" b="b"/>
              <a:pathLst>
                <a:path w="5279" h="7110" extrusionOk="0">
                  <a:moveTo>
                    <a:pt x="1681" y="0"/>
                  </a:moveTo>
                  <a:cubicBezTo>
                    <a:pt x="1290" y="0"/>
                    <a:pt x="859" y="91"/>
                    <a:pt x="475" y="389"/>
                  </a:cubicBezTo>
                  <a:cubicBezTo>
                    <a:pt x="164" y="668"/>
                    <a:pt x="0" y="1061"/>
                    <a:pt x="33" y="1487"/>
                  </a:cubicBezTo>
                  <a:cubicBezTo>
                    <a:pt x="104" y="1999"/>
                    <a:pt x="619" y="2437"/>
                    <a:pt x="1225" y="2437"/>
                  </a:cubicBezTo>
                  <a:cubicBezTo>
                    <a:pt x="1318" y="2437"/>
                    <a:pt x="1413" y="2427"/>
                    <a:pt x="1508" y="2405"/>
                  </a:cubicBezTo>
                  <a:cubicBezTo>
                    <a:pt x="1606" y="2372"/>
                    <a:pt x="1721" y="2340"/>
                    <a:pt x="1803" y="2290"/>
                  </a:cubicBezTo>
                  <a:lnTo>
                    <a:pt x="1820" y="2290"/>
                  </a:lnTo>
                  <a:lnTo>
                    <a:pt x="1852" y="2274"/>
                  </a:lnTo>
                  <a:cubicBezTo>
                    <a:pt x="2147" y="2110"/>
                    <a:pt x="2311" y="1782"/>
                    <a:pt x="2246" y="1455"/>
                  </a:cubicBezTo>
                  <a:cubicBezTo>
                    <a:pt x="2196" y="1117"/>
                    <a:pt x="1908" y="894"/>
                    <a:pt x="1600" y="894"/>
                  </a:cubicBezTo>
                  <a:cubicBezTo>
                    <a:pt x="1503" y="894"/>
                    <a:pt x="1405" y="916"/>
                    <a:pt x="1311" y="963"/>
                  </a:cubicBezTo>
                  <a:cubicBezTo>
                    <a:pt x="951" y="1176"/>
                    <a:pt x="1049" y="1717"/>
                    <a:pt x="1459" y="1766"/>
                  </a:cubicBezTo>
                  <a:cubicBezTo>
                    <a:pt x="1490" y="1774"/>
                    <a:pt x="1520" y="1777"/>
                    <a:pt x="1550" y="1777"/>
                  </a:cubicBezTo>
                  <a:cubicBezTo>
                    <a:pt x="1775" y="1777"/>
                    <a:pt x="1961" y="1571"/>
                    <a:pt x="1918" y="1340"/>
                  </a:cubicBezTo>
                  <a:cubicBezTo>
                    <a:pt x="1911" y="1301"/>
                    <a:pt x="1938" y="1267"/>
                    <a:pt x="1976" y="1267"/>
                  </a:cubicBezTo>
                  <a:cubicBezTo>
                    <a:pt x="2032" y="1267"/>
                    <a:pt x="2111" y="1345"/>
                    <a:pt x="2131" y="1602"/>
                  </a:cubicBezTo>
                  <a:cubicBezTo>
                    <a:pt x="2147" y="1717"/>
                    <a:pt x="2115" y="1848"/>
                    <a:pt x="2065" y="1963"/>
                  </a:cubicBezTo>
                  <a:cubicBezTo>
                    <a:pt x="1918" y="2184"/>
                    <a:pt x="1678" y="2312"/>
                    <a:pt x="1417" y="2312"/>
                  </a:cubicBezTo>
                  <a:cubicBezTo>
                    <a:pt x="1388" y="2312"/>
                    <a:pt x="1358" y="2310"/>
                    <a:pt x="1328" y="2307"/>
                  </a:cubicBezTo>
                  <a:cubicBezTo>
                    <a:pt x="1317" y="2307"/>
                    <a:pt x="1307" y="2308"/>
                    <a:pt x="1297" y="2308"/>
                  </a:cubicBezTo>
                  <a:cubicBezTo>
                    <a:pt x="608" y="2308"/>
                    <a:pt x="125" y="1248"/>
                    <a:pt x="771" y="619"/>
                  </a:cubicBezTo>
                  <a:cubicBezTo>
                    <a:pt x="1042" y="325"/>
                    <a:pt x="1431" y="199"/>
                    <a:pt x="1847" y="199"/>
                  </a:cubicBezTo>
                  <a:cubicBezTo>
                    <a:pt x="2362" y="199"/>
                    <a:pt x="2918" y="392"/>
                    <a:pt x="3344" y="701"/>
                  </a:cubicBezTo>
                  <a:cubicBezTo>
                    <a:pt x="5081" y="1979"/>
                    <a:pt x="4819" y="4257"/>
                    <a:pt x="4311" y="5421"/>
                  </a:cubicBezTo>
                  <a:cubicBezTo>
                    <a:pt x="4050" y="6090"/>
                    <a:pt x="3594" y="6677"/>
                    <a:pt x="3008" y="7103"/>
                  </a:cubicBezTo>
                  <a:lnTo>
                    <a:pt x="3008" y="7103"/>
                  </a:lnTo>
                  <a:cubicBezTo>
                    <a:pt x="3098" y="7047"/>
                    <a:pt x="3845" y="6611"/>
                    <a:pt x="4393" y="5454"/>
                  </a:cubicBezTo>
                  <a:cubicBezTo>
                    <a:pt x="4950" y="4290"/>
                    <a:pt x="5278" y="1913"/>
                    <a:pt x="3459" y="553"/>
                  </a:cubicBezTo>
                  <a:cubicBezTo>
                    <a:pt x="3098" y="307"/>
                    <a:pt x="2688" y="127"/>
                    <a:pt x="2262" y="61"/>
                  </a:cubicBezTo>
                  <a:cubicBezTo>
                    <a:pt x="2090" y="27"/>
                    <a:pt x="1891" y="0"/>
                    <a:pt x="1681" y="0"/>
                  </a:cubicBezTo>
                  <a:close/>
                  <a:moveTo>
                    <a:pt x="3008" y="7103"/>
                  </a:moveTo>
                  <a:cubicBezTo>
                    <a:pt x="3002" y="7107"/>
                    <a:pt x="2999" y="7109"/>
                    <a:pt x="3000" y="7109"/>
                  </a:cubicBezTo>
                  <a:cubicBezTo>
                    <a:pt x="3003" y="7107"/>
                    <a:pt x="3006" y="7105"/>
                    <a:pt x="3008" y="7103"/>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1" name="Google Shape;3131;p2"/>
            <p:cNvSpPr/>
            <p:nvPr/>
          </p:nvSpPr>
          <p:spPr>
            <a:xfrm>
              <a:off x="951950" y="4814200"/>
              <a:ext cx="130350" cy="204900"/>
            </a:xfrm>
            <a:custGeom>
              <a:avLst/>
              <a:gdLst/>
              <a:ahLst/>
              <a:cxnLst/>
              <a:rect l="l" t="t" r="r" b="b"/>
              <a:pathLst>
                <a:path w="5214" h="8196" extrusionOk="0">
                  <a:moveTo>
                    <a:pt x="1083" y="0"/>
                  </a:moveTo>
                  <a:lnTo>
                    <a:pt x="1083" y="0"/>
                  </a:lnTo>
                  <a:cubicBezTo>
                    <a:pt x="1" y="2852"/>
                    <a:pt x="1279" y="4377"/>
                    <a:pt x="2525" y="5606"/>
                  </a:cubicBezTo>
                  <a:cubicBezTo>
                    <a:pt x="3787" y="6852"/>
                    <a:pt x="3738" y="8196"/>
                    <a:pt x="3738" y="8196"/>
                  </a:cubicBezTo>
                  <a:cubicBezTo>
                    <a:pt x="4656" y="7278"/>
                    <a:pt x="3590" y="5590"/>
                    <a:pt x="4459" y="4229"/>
                  </a:cubicBezTo>
                  <a:cubicBezTo>
                    <a:pt x="5213" y="3098"/>
                    <a:pt x="4246" y="2574"/>
                    <a:pt x="4246" y="2574"/>
                  </a:cubicBezTo>
                  <a:cubicBezTo>
                    <a:pt x="3836" y="3164"/>
                    <a:pt x="3377" y="3000"/>
                    <a:pt x="3000" y="3737"/>
                  </a:cubicBezTo>
                  <a:cubicBezTo>
                    <a:pt x="2640" y="4475"/>
                    <a:pt x="3263" y="5803"/>
                    <a:pt x="3263" y="5803"/>
                  </a:cubicBezTo>
                  <a:cubicBezTo>
                    <a:pt x="2066" y="4934"/>
                    <a:pt x="2295" y="4164"/>
                    <a:pt x="2640" y="3754"/>
                  </a:cubicBezTo>
                  <a:cubicBezTo>
                    <a:pt x="3000" y="3360"/>
                    <a:pt x="2509" y="3016"/>
                    <a:pt x="2525" y="2787"/>
                  </a:cubicBezTo>
                  <a:cubicBezTo>
                    <a:pt x="2541" y="2639"/>
                    <a:pt x="2574" y="2508"/>
                    <a:pt x="2640" y="2361"/>
                  </a:cubicBezTo>
                  <a:cubicBezTo>
                    <a:pt x="2640" y="2361"/>
                    <a:pt x="2572" y="2315"/>
                    <a:pt x="2443" y="2315"/>
                  </a:cubicBezTo>
                  <a:cubicBezTo>
                    <a:pt x="2326" y="2315"/>
                    <a:pt x="2161" y="2352"/>
                    <a:pt x="1951" y="2492"/>
                  </a:cubicBezTo>
                  <a:cubicBezTo>
                    <a:pt x="1214" y="2983"/>
                    <a:pt x="1525" y="4082"/>
                    <a:pt x="1525" y="4082"/>
                  </a:cubicBezTo>
                  <a:cubicBezTo>
                    <a:pt x="1001" y="3344"/>
                    <a:pt x="1164" y="2590"/>
                    <a:pt x="1771" y="2066"/>
                  </a:cubicBezTo>
                  <a:cubicBezTo>
                    <a:pt x="2361" y="1541"/>
                    <a:pt x="1787" y="1066"/>
                    <a:pt x="1394" y="836"/>
                  </a:cubicBezTo>
                  <a:cubicBezTo>
                    <a:pt x="1017" y="623"/>
                    <a:pt x="1083" y="0"/>
                    <a:pt x="10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2" name="Google Shape;3132;p2"/>
            <p:cNvSpPr/>
            <p:nvPr/>
          </p:nvSpPr>
          <p:spPr>
            <a:xfrm>
              <a:off x="891725" y="4788775"/>
              <a:ext cx="75825" cy="113125"/>
            </a:xfrm>
            <a:custGeom>
              <a:avLst/>
              <a:gdLst/>
              <a:ahLst/>
              <a:cxnLst/>
              <a:rect l="l" t="t" r="r" b="b"/>
              <a:pathLst>
                <a:path w="3033" h="4525" extrusionOk="0">
                  <a:moveTo>
                    <a:pt x="459" y="1"/>
                  </a:moveTo>
                  <a:cubicBezTo>
                    <a:pt x="459" y="17"/>
                    <a:pt x="0" y="2033"/>
                    <a:pt x="3033" y="4525"/>
                  </a:cubicBezTo>
                  <a:cubicBezTo>
                    <a:pt x="3033" y="4525"/>
                    <a:pt x="2459" y="3853"/>
                    <a:pt x="2721" y="3099"/>
                  </a:cubicBezTo>
                  <a:cubicBezTo>
                    <a:pt x="2983" y="2345"/>
                    <a:pt x="2688" y="2083"/>
                    <a:pt x="2442" y="1820"/>
                  </a:cubicBezTo>
                  <a:cubicBezTo>
                    <a:pt x="2295" y="1656"/>
                    <a:pt x="2295" y="1427"/>
                    <a:pt x="2426" y="1263"/>
                  </a:cubicBezTo>
                  <a:cubicBezTo>
                    <a:pt x="2426" y="1263"/>
                    <a:pt x="2388" y="1256"/>
                    <a:pt x="2332" y="1256"/>
                  </a:cubicBezTo>
                  <a:cubicBezTo>
                    <a:pt x="2170" y="1256"/>
                    <a:pt x="1861" y="1319"/>
                    <a:pt x="1934" y="1820"/>
                  </a:cubicBezTo>
                  <a:cubicBezTo>
                    <a:pt x="2033" y="2509"/>
                    <a:pt x="2082" y="2624"/>
                    <a:pt x="1852" y="2640"/>
                  </a:cubicBezTo>
                  <a:cubicBezTo>
                    <a:pt x="1843" y="2641"/>
                    <a:pt x="1835" y="2642"/>
                    <a:pt x="1826" y="2642"/>
                  </a:cubicBezTo>
                  <a:cubicBezTo>
                    <a:pt x="1645" y="2642"/>
                    <a:pt x="1707" y="2304"/>
                    <a:pt x="1754" y="2115"/>
                  </a:cubicBezTo>
                  <a:cubicBezTo>
                    <a:pt x="1820" y="1935"/>
                    <a:pt x="2065" y="1099"/>
                    <a:pt x="1410" y="821"/>
                  </a:cubicBezTo>
                  <a:cubicBezTo>
                    <a:pt x="754" y="542"/>
                    <a:pt x="492" y="280"/>
                    <a:pt x="45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3" name="Google Shape;3133;p2"/>
            <p:cNvSpPr/>
            <p:nvPr/>
          </p:nvSpPr>
          <p:spPr>
            <a:xfrm>
              <a:off x="1028175" y="5003500"/>
              <a:ext cx="89775" cy="106575"/>
            </a:xfrm>
            <a:custGeom>
              <a:avLst/>
              <a:gdLst/>
              <a:ahLst/>
              <a:cxnLst/>
              <a:rect l="l" t="t" r="r" b="b"/>
              <a:pathLst>
                <a:path w="3591" h="4263" extrusionOk="0">
                  <a:moveTo>
                    <a:pt x="1722" y="1"/>
                  </a:moveTo>
                  <a:cubicBezTo>
                    <a:pt x="771" y="509"/>
                    <a:pt x="1050" y="1181"/>
                    <a:pt x="951" y="2476"/>
                  </a:cubicBezTo>
                  <a:cubicBezTo>
                    <a:pt x="853" y="3771"/>
                    <a:pt x="0" y="4263"/>
                    <a:pt x="0" y="4263"/>
                  </a:cubicBezTo>
                  <a:cubicBezTo>
                    <a:pt x="3590" y="2443"/>
                    <a:pt x="2279" y="771"/>
                    <a:pt x="1935" y="526"/>
                  </a:cubicBezTo>
                  <a:cubicBezTo>
                    <a:pt x="1590" y="280"/>
                    <a:pt x="1722" y="1"/>
                    <a:pt x="172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4" name="Google Shape;3134;p2"/>
            <p:cNvSpPr/>
            <p:nvPr/>
          </p:nvSpPr>
          <p:spPr>
            <a:xfrm>
              <a:off x="1121200" y="5030950"/>
              <a:ext cx="173350" cy="121500"/>
            </a:xfrm>
            <a:custGeom>
              <a:avLst/>
              <a:gdLst/>
              <a:ahLst/>
              <a:cxnLst/>
              <a:rect l="l" t="t" r="r" b="b"/>
              <a:pathLst>
                <a:path w="6934" h="4860" extrusionOk="0">
                  <a:moveTo>
                    <a:pt x="1948" y="0"/>
                  </a:moveTo>
                  <a:cubicBezTo>
                    <a:pt x="1063" y="0"/>
                    <a:pt x="588" y="827"/>
                    <a:pt x="705" y="1362"/>
                  </a:cubicBezTo>
                  <a:cubicBezTo>
                    <a:pt x="834" y="1964"/>
                    <a:pt x="1403" y="2002"/>
                    <a:pt x="1543" y="2002"/>
                  </a:cubicBezTo>
                  <a:cubicBezTo>
                    <a:pt x="1563" y="2002"/>
                    <a:pt x="1574" y="2001"/>
                    <a:pt x="1574" y="2001"/>
                  </a:cubicBezTo>
                  <a:cubicBezTo>
                    <a:pt x="1312" y="1903"/>
                    <a:pt x="1197" y="1591"/>
                    <a:pt x="1312" y="1329"/>
                  </a:cubicBezTo>
                  <a:cubicBezTo>
                    <a:pt x="1354" y="1265"/>
                    <a:pt x="1400" y="1241"/>
                    <a:pt x="1450" y="1241"/>
                  </a:cubicBezTo>
                  <a:cubicBezTo>
                    <a:pt x="1553" y="1241"/>
                    <a:pt x="1671" y="1344"/>
                    <a:pt x="1803" y="1411"/>
                  </a:cubicBezTo>
                  <a:cubicBezTo>
                    <a:pt x="1841" y="1430"/>
                    <a:pt x="1877" y="1438"/>
                    <a:pt x="1911" y="1438"/>
                  </a:cubicBezTo>
                  <a:cubicBezTo>
                    <a:pt x="2054" y="1438"/>
                    <a:pt x="2160" y="1285"/>
                    <a:pt x="2213" y="1099"/>
                  </a:cubicBezTo>
                  <a:cubicBezTo>
                    <a:pt x="2253" y="958"/>
                    <a:pt x="2356" y="817"/>
                    <a:pt x="2543" y="817"/>
                  </a:cubicBezTo>
                  <a:cubicBezTo>
                    <a:pt x="2660" y="817"/>
                    <a:pt x="2811" y="872"/>
                    <a:pt x="3000" y="1017"/>
                  </a:cubicBezTo>
                  <a:cubicBezTo>
                    <a:pt x="3475" y="1394"/>
                    <a:pt x="3180" y="2148"/>
                    <a:pt x="3180" y="2148"/>
                  </a:cubicBezTo>
                  <a:cubicBezTo>
                    <a:pt x="3180" y="2148"/>
                    <a:pt x="3180" y="1526"/>
                    <a:pt x="2738" y="1476"/>
                  </a:cubicBezTo>
                  <a:cubicBezTo>
                    <a:pt x="2694" y="1463"/>
                    <a:pt x="2648" y="1456"/>
                    <a:pt x="2603" y="1456"/>
                  </a:cubicBezTo>
                  <a:cubicBezTo>
                    <a:pt x="2429" y="1456"/>
                    <a:pt x="2258" y="1553"/>
                    <a:pt x="2180" y="1722"/>
                  </a:cubicBezTo>
                  <a:cubicBezTo>
                    <a:pt x="2459" y="1722"/>
                    <a:pt x="2475" y="2099"/>
                    <a:pt x="2328" y="2296"/>
                  </a:cubicBezTo>
                  <a:cubicBezTo>
                    <a:pt x="2180" y="2509"/>
                    <a:pt x="2230" y="2657"/>
                    <a:pt x="2361" y="2739"/>
                  </a:cubicBezTo>
                  <a:cubicBezTo>
                    <a:pt x="2508" y="2820"/>
                    <a:pt x="2705" y="2804"/>
                    <a:pt x="2541" y="3181"/>
                  </a:cubicBezTo>
                  <a:cubicBezTo>
                    <a:pt x="2361" y="3558"/>
                    <a:pt x="1639" y="3558"/>
                    <a:pt x="1639" y="3558"/>
                  </a:cubicBezTo>
                  <a:cubicBezTo>
                    <a:pt x="1803" y="3345"/>
                    <a:pt x="1754" y="3050"/>
                    <a:pt x="1557" y="2886"/>
                  </a:cubicBezTo>
                  <a:lnTo>
                    <a:pt x="1557" y="2886"/>
                  </a:lnTo>
                  <a:cubicBezTo>
                    <a:pt x="1574" y="3066"/>
                    <a:pt x="1459" y="3214"/>
                    <a:pt x="1295" y="3263"/>
                  </a:cubicBezTo>
                  <a:cubicBezTo>
                    <a:pt x="1000" y="3345"/>
                    <a:pt x="1017" y="3263"/>
                    <a:pt x="754" y="3493"/>
                  </a:cubicBezTo>
                  <a:cubicBezTo>
                    <a:pt x="618" y="3603"/>
                    <a:pt x="420" y="3630"/>
                    <a:pt x="260" y="3630"/>
                  </a:cubicBezTo>
                  <a:cubicBezTo>
                    <a:pt x="114" y="3630"/>
                    <a:pt x="0" y="3607"/>
                    <a:pt x="0" y="3607"/>
                  </a:cubicBezTo>
                  <a:lnTo>
                    <a:pt x="0" y="3607"/>
                  </a:lnTo>
                  <a:cubicBezTo>
                    <a:pt x="181" y="3706"/>
                    <a:pt x="377" y="3755"/>
                    <a:pt x="574" y="3771"/>
                  </a:cubicBezTo>
                  <a:cubicBezTo>
                    <a:pt x="1017" y="3804"/>
                    <a:pt x="1459" y="3886"/>
                    <a:pt x="1885" y="3984"/>
                  </a:cubicBezTo>
                  <a:cubicBezTo>
                    <a:pt x="3065" y="4345"/>
                    <a:pt x="3787" y="4837"/>
                    <a:pt x="4688" y="4853"/>
                  </a:cubicBezTo>
                  <a:cubicBezTo>
                    <a:pt x="4746" y="4857"/>
                    <a:pt x="4804" y="4859"/>
                    <a:pt x="4861" y="4859"/>
                  </a:cubicBezTo>
                  <a:cubicBezTo>
                    <a:pt x="5258" y="4859"/>
                    <a:pt x="5641" y="4761"/>
                    <a:pt x="6000" y="4574"/>
                  </a:cubicBezTo>
                  <a:cubicBezTo>
                    <a:pt x="6786" y="4115"/>
                    <a:pt x="6934" y="2952"/>
                    <a:pt x="6475" y="2345"/>
                  </a:cubicBezTo>
                  <a:cubicBezTo>
                    <a:pt x="6244" y="2015"/>
                    <a:pt x="5880" y="1864"/>
                    <a:pt x="5540" y="1864"/>
                  </a:cubicBezTo>
                  <a:cubicBezTo>
                    <a:pt x="5204" y="1864"/>
                    <a:pt x="4892" y="2011"/>
                    <a:pt x="4754" y="2280"/>
                  </a:cubicBezTo>
                  <a:cubicBezTo>
                    <a:pt x="4508" y="2607"/>
                    <a:pt x="4541" y="3083"/>
                    <a:pt x="4836" y="3361"/>
                  </a:cubicBezTo>
                  <a:lnTo>
                    <a:pt x="4836" y="3378"/>
                  </a:lnTo>
                  <a:cubicBezTo>
                    <a:pt x="4869" y="3394"/>
                    <a:pt x="4885" y="3411"/>
                    <a:pt x="4901" y="3427"/>
                  </a:cubicBezTo>
                  <a:lnTo>
                    <a:pt x="4934" y="3460"/>
                  </a:lnTo>
                  <a:cubicBezTo>
                    <a:pt x="5036" y="3519"/>
                    <a:pt x="5164" y="3550"/>
                    <a:pt x="5290" y="3550"/>
                  </a:cubicBezTo>
                  <a:cubicBezTo>
                    <a:pt x="5549" y="3550"/>
                    <a:pt x="5797" y="3419"/>
                    <a:pt x="5786" y="3132"/>
                  </a:cubicBezTo>
                  <a:cubicBezTo>
                    <a:pt x="5793" y="2938"/>
                    <a:pt x="5633" y="2856"/>
                    <a:pt x="5456" y="2856"/>
                  </a:cubicBezTo>
                  <a:cubicBezTo>
                    <a:pt x="5199" y="2856"/>
                    <a:pt x="4906" y="3027"/>
                    <a:pt x="5032" y="3279"/>
                  </a:cubicBezTo>
                  <a:cubicBezTo>
                    <a:pt x="5032" y="3302"/>
                    <a:pt x="5029" y="3325"/>
                    <a:pt x="5004" y="3325"/>
                  </a:cubicBezTo>
                  <a:cubicBezTo>
                    <a:pt x="4975" y="3325"/>
                    <a:pt x="4917" y="3294"/>
                    <a:pt x="4803" y="3197"/>
                  </a:cubicBezTo>
                  <a:cubicBezTo>
                    <a:pt x="4688" y="3099"/>
                    <a:pt x="4639" y="2952"/>
                    <a:pt x="4639" y="2788"/>
                  </a:cubicBezTo>
                  <a:cubicBezTo>
                    <a:pt x="4639" y="2624"/>
                    <a:pt x="4688" y="2460"/>
                    <a:pt x="4803" y="2312"/>
                  </a:cubicBezTo>
                  <a:cubicBezTo>
                    <a:pt x="4936" y="2078"/>
                    <a:pt x="5207" y="1955"/>
                    <a:pt x="5497" y="1955"/>
                  </a:cubicBezTo>
                  <a:cubicBezTo>
                    <a:pt x="5814" y="1955"/>
                    <a:pt x="6154" y="2102"/>
                    <a:pt x="6360" y="2411"/>
                  </a:cubicBezTo>
                  <a:cubicBezTo>
                    <a:pt x="6360" y="2411"/>
                    <a:pt x="6360" y="2427"/>
                    <a:pt x="6377" y="2443"/>
                  </a:cubicBezTo>
                  <a:cubicBezTo>
                    <a:pt x="6590" y="2853"/>
                    <a:pt x="6573" y="3361"/>
                    <a:pt x="6344" y="3755"/>
                  </a:cubicBezTo>
                  <a:cubicBezTo>
                    <a:pt x="6064" y="4258"/>
                    <a:pt x="5426" y="4609"/>
                    <a:pt x="4590" y="4609"/>
                  </a:cubicBezTo>
                  <a:cubicBezTo>
                    <a:pt x="4201" y="4609"/>
                    <a:pt x="3769" y="4533"/>
                    <a:pt x="3311" y="4361"/>
                  </a:cubicBezTo>
                  <a:cubicBezTo>
                    <a:pt x="3279" y="4345"/>
                    <a:pt x="3033" y="4263"/>
                    <a:pt x="2885" y="4197"/>
                  </a:cubicBezTo>
                  <a:cubicBezTo>
                    <a:pt x="2475" y="3984"/>
                    <a:pt x="2033" y="3837"/>
                    <a:pt x="1574" y="3755"/>
                  </a:cubicBezTo>
                  <a:cubicBezTo>
                    <a:pt x="1754" y="3722"/>
                    <a:pt x="1951" y="3706"/>
                    <a:pt x="2148" y="3656"/>
                  </a:cubicBezTo>
                  <a:cubicBezTo>
                    <a:pt x="3901" y="3312"/>
                    <a:pt x="4164" y="837"/>
                    <a:pt x="2705" y="182"/>
                  </a:cubicBezTo>
                  <a:cubicBezTo>
                    <a:pt x="2428" y="55"/>
                    <a:pt x="2174" y="0"/>
                    <a:pt x="19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5" name="Google Shape;3135;p2"/>
            <p:cNvSpPr/>
            <p:nvPr/>
          </p:nvSpPr>
          <p:spPr>
            <a:xfrm>
              <a:off x="1206025" y="5096525"/>
              <a:ext cx="116400" cy="82400"/>
            </a:xfrm>
            <a:custGeom>
              <a:avLst/>
              <a:gdLst/>
              <a:ahLst/>
              <a:cxnLst/>
              <a:rect l="l" t="t" r="r" b="b"/>
              <a:pathLst>
                <a:path w="4656" h="3296" extrusionOk="0">
                  <a:moveTo>
                    <a:pt x="3803" y="1"/>
                  </a:moveTo>
                  <a:lnTo>
                    <a:pt x="3803" y="1"/>
                  </a:lnTo>
                  <a:cubicBezTo>
                    <a:pt x="3885" y="788"/>
                    <a:pt x="3541" y="1574"/>
                    <a:pt x="2902" y="2050"/>
                  </a:cubicBezTo>
                  <a:cubicBezTo>
                    <a:pt x="2493" y="2357"/>
                    <a:pt x="2001" y="2456"/>
                    <a:pt x="1540" y="2456"/>
                  </a:cubicBezTo>
                  <a:cubicBezTo>
                    <a:pt x="723" y="2456"/>
                    <a:pt x="0" y="2148"/>
                    <a:pt x="0" y="2148"/>
                  </a:cubicBezTo>
                  <a:lnTo>
                    <a:pt x="0" y="2148"/>
                  </a:lnTo>
                  <a:cubicBezTo>
                    <a:pt x="1328" y="2869"/>
                    <a:pt x="1836" y="2640"/>
                    <a:pt x="2213" y="3033"/>
                  </a:cubicBezTo>
                  <a:cubicBezTo>
                    <a:pt x="2386" y="3221"/>
                    <a:pt x="2560" y="3278"/>
                    <a:pt x="2715" y="3278"/>
                  </a:cubicBezTo>
                  <a:cubicBezTo>
                    <a:pt x="2899" y="3278"/>
                    <a:pt x="3058" y="3200"/>
                    <a:pt x="3164" y="3164"/>
                  </a:cubicBezTo>
                  <a:cubicBezTo>
                    <a:pt x="3191" y="3158"/>
                    <a:pt x="3217" y="3154"/>
                    <a:pt x="3244" y="3154"/>
                  </a:cubicBezTo>
                  <a:cubicBezTo>
                    <a:pt x="3346" y="3154"/>
                    <a:pt x="3439" y="3204"/>
                    <a:pt x="3492" y="3295"/>
                  </a:cubicBezTo>
                  <a:cubicBezTo>
                    <a:pt x="3524" y="3099"/>
                    <a:pt x="3475" y="2886"/>
                    <a:pt x="3344" y="2722"/>
                  </a:cubicBezTo>
                  <a:cubicBezTo>
                    <a:pt x="3180" y="2509"/>
                    <a:pt x="2770" y="2492"/>
                    <a:pt x="2705" y="2492"/>
                  </a:cubicBezTo>
                  <a:cubicBezTo>
                    <a:pt x="3262" y="2459"/>
                    <a:pt x="3770" y="2164"/>
                    <a:pt x="4098" y="1705"/>
                  </a:cubicBezTo>
                  <a:cubicBezTo>
                    <a:pt x="4655" y="919"/>
                    <a:pt x="3803" y="1"/>
                    <a:pt x="38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6" name="Google Shape;3136;p2"/>
            <p:cNvSpPr/>
            <p:nvPr/>
          </p:nvSpPr>
          <p:spPr>
            <a:xfrm>
              <a:off x="1057275" y="4911125"/>
              <a:ext cx="111475" cy="157150"/>
            </a:xfrm>
            <a:custGeom>
              <a:avLst/>
              <a:gdLst/>
              <a:ahLst/>
              <a:cxnLst/>
              <a:rect l="l" t="t" r="r" b="b"/>
              <a:pathLst>
                <a:path w="4459" h="6286" extrusionOk="0">
                  <a:moveTo>
                    <a:pt x="1811" y="0"/>
                  </a:moveTo>
                  <a:cubicBezTo>
                    <a:pt x="1386" y="0"/>
                    <a:pt x="976" y="149"/>
                    <a:pt x="705" y="451"/>
                  </a:cubicBezTo>
                  <a:cubicBezTo>
                    <a:pt x="0" y="1090"/>
                    <a:pt x="443" y="2139"/>
                    <a:pt x="1033" y="2336"/>
                  </a:cubicBezTo>
                  <a:cubicBezTo>
                    <a:pt x="1156" y="2401"/>
                    <a:pt x="1291" y="2434"/>
                    <a:pt x="1426" y="2434"/>
                  </a:cubicBezTo>
                  <a:cubicBezTo>
                    <a:pt x="1562" y="2434"/>
                    <a:pt x="1697" y="2401"/>
                    <a:pt x="1820" y="2336"/>
                  </a:cubicBezTo>
                  <a:lnTo>
                    <a:pt x="1869" y="2319"/>
                  </a:lnTo>
                  <a:lnTo>
                    <a:pt x="1902" y="2303"/>
                  </a:lnTo>
                  <a:lnTo>
                    <a:pt x="1951" y="2254"/>
                  </a:lnTo>
                  <a:cubicBezTo>
                    <a:pt x="1967" y="2237"/>
                    <a:pt x="1984" y="2221"/>
                    <a:pt x="2016" y="2204"/>
                  </a:cubicBezTo>
                  <a:lnTo>
                    <a:pt x="2066" y="2155"/>
                  </a:lnTo>
                  <a:cubicBezTo>
                    <a:pt x="2229" y="1975"/>
                    <a:pt x="2311" y="1729"/>
                    <a:pt x="2279" y="1500"/>
                  </a:cubicBezTo>
                  <a:cubicBezTo>
                    <a:pt x="2236" y="1156"/>
                    <a:pt x="2024" y="1016"/>
                    <a:pt x="1827" y="1016"/>
                  </a:cubicBezTo>
                  <a:cubicBezTo>
                    <a:pt x="1724" y="1016"/>
                    <a:pt x="1625" y="1055"/>
                    <a:pt x="1557" y="1123"/>
                  </a:cubicBezTo>
                  <a:cubicBezTo>
                    <a:pt x="1394" y="1286"/>
                    <a:pt x="1443" y="1565"/>
                    <a:pt x="1639" y="1696"/>
                  </a:cubicBezTo>
                  <a:cubicBezTo>
                    <a:pt x="1710" y="1728"/>
                    <a:pt x="1775" y="1738"/>
                    <a:pt x="1832" y="1738"/>
                  </a:cubicBezTo>
                  <a:cubicBezTo>
                    <a:pt x="1923" y="1738"/>
                    <a:pt x="1995" y="1712"/>
                    <a:pt x="2043" y="1712"/>
                  </a:cubicBezTo>
                  <a:cubicBezTo>
                    <a:pt x="2090" y="1712"/>
                    <a:pt x="2115" y="1736"/>
                    <a:pt x="2115" y="1827"/>
                  </a:cubicBezTo>
                  <a:cubicBezTo>
                    <a:pt x="2082" y="2024"/>
                    <a:pt x="1967" y="2204"/>
                    <a:pt x="1787" y="2286"/>
                  </a:cubicBezTo>
                  <a:cubicBezTo>
                    <a:pt x="1680" y="2340"/>
                    <a:pt x="1563" y="2365"/>
                    <a:pt x="1445" y="2365"/>
                  </a:cubicBezTo>
                  <a:cubicBezTo>
                    <a:pt x="1309" y="2365"/>
                    <a:pt x="1172" y="2331"/>
                    <a:pt x="1049" y="2270"/>
                  </a:cubicBezTo>
                  <a:cubicBezTo>
                    <a:pt x="508" y="2040"/>
                    <a:pt x="148" y="1106"/>
                    <a:pt x="787" y="549"/>
                  </a:cubicBezTo>
                  <a:cubicBezTo>
                    <a:pt x="1033" y="303"/>
                    <a:pt x="1377" y="172"/>
                    <a:pt x="1721" y="155"/>
                  </a:cubicBezTo>
                  <a:cubicBezTo>
                    <a:pt x="2475" y="205"/>
                    <a:pt x="3295" y="746"/>
                    <a:pt x="3442" y="2204"/>
                  </a:cubicBezTo>
                  <a:cubicBezTo>
                    <a:pt x="3475" y="2762"/>
                    <a:pt x="3426" y="3319"/>
                    <a:pt x="3279" y="3844"/>
                  </a:cubicBezTo>
                  <a:cubicBezTo>
                    <a:pt x="3147" y="4302"/>
                    <a:pt x="2934" y="4745"/>
                    <a:pt x="2672" y="5138"/>
                  </a:cubicBezTo>
                  <a:cubicBezTo>
                    <a:pt x="2262" y="5614"/>
                    <a:pt x="1754" y="6024"/>
                    <a:pt x="1180" y="6286"/>
                  </a:cubicBezTo>
                  <a:cubicBezTo>
                    <a:pt x="1803" y="6040"/>
                    <a:pt x="2361" y="5630"/>
                    <a:pt x="2803" y="5122"/>
                  </a:cubicBezTo>
                  <a:cubicBezTo>
                    <a:pt x="3541" y="4270"/>
                    <a:pt x="4459" y="2254"/>
                    <a:pt x="3180" y="614"/>
                  </a:cubicBezTo>
                  <a:cubicBezTo>
                    <a:pt x="2835" y="207"/>
                    <a:pt x="2312" y="0"/>
                    <a:pt x="181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7" name="Google Shape;3137;p2"/>
            <p:cNvSpPr/>
            <p:nvPr/>
          </p:nvSpPr>
          <p:spPr>
            <a:xfrm>
              <a:off x="737075" y="4989600"/>
              <a:ext cx="60825" cy="136450"/>
            </a:xfrm>
            <a:custGeom>
              <a:avLst/>
              <a:gdLst/>
              <a:ahLst/>
              <a:cxnLst/>
              <a:rect l="l" t="t" r="r" b="b"/>
              <a:pathLst>
                <a:path w="2433" h="5458" extrusionOk="0">
                  <a:moveTo>
                    <a:pt x="997" y="1"/>
                  </a:moveTo>
                  <a:cubicBezTo>
                    <a:pt x="646" y="1"/>
                    <a:pt x="1" y="584"/>
                    <a:pt x="285" y="2426"/>
                  </a:cubicBezTo>
                  <a:cubicBezTo>
                    <a:pt x="613" y="4458"/>
                    <a:pt x="2170" y="5409"/>
                    <a:pt x="2433" y="5458"/>
                  </a:cubicBezTo>
                  <a:cubicBezTo>
                    <a:pt x="2433" y="5458"/>
                    <a:pt x="908" y="4474"/>
                    <a:pt x="777" y="2803"/>
                  </a:cubicBezTo>
                  <a:cubicBezTo>
                    <a:pt x="646" y="1147"/>
                    <a:pt x="1154" y="1098"/>
                    <a:pt x="1318" y="737"/>
                  </a:cubicBezTo>
                  <a:cubicBezTo>
                    <a:pt x="1482" y="377"/>
                    <a:pt x="1400" y="114"/>
                    <a:pt x="1088" y="16"/>
                  </a:cubicBezTo>
                  <a:cubicBezTo>
                    <a:pt x="1061" y="6"/>
                    <a:pt x="1031" y="1"/>
                    <a:pt x="99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8" name="Google Shape;3138;p2"/>
            <p:cNvSpPr/>
            <p:nvPr/>
          </p:nvSpPr>
          <p:spPr>
            <a:xfrm>
              <a:off x="709775" y="4952000"/>
              <a:ext cx="132375" cy="177750"/>
            </a:xfrm>
            <a:custGeom>
              <a:avLst/>
              <a:gdLst/>
              <a:ahLst/>
              <a:cxnLst/>
              <a:rect l="l" t="t" r="r" b="b"/>
              <a:pathLst>
                <a:path w="5295" h="7110" extrusionOk="0">
                  <a:moveTo>
                    <a:pt x="3607" y="0"/>
                  </a:moveTo>
                  <a:cubicBezTo>
                    <a:pt x="3396" y="0"/>
                    <a:pt x="3199" y="27"/>
                    <a:pt x="3033" y="61"/>
                  </a:cubicBezTo>
                  <a:cubicBezTo>
                    <a:pt x="2590" y="127"/>
                    <a:pt x="2180" y="307"/>
                    <a:pt x="1836" y="553"/>
                  </a:cubicBezTo>
                  <a:cubicBezTo>
                    <a:pt x="0" y="1913"/>
                    <a:pt x="345" y="4290"/>
                    <a:pt x="886" y="5438"/>
                  </a:cubicBezTo>
                  <a:cubicBezTo>
                    <a:pt x="1181" y="6126"/>
                    <a:pt x="1656" y="6700"/>
                    <a:pt x="2279" y="7109"/>
                  </a:cubicBezTo>
                  <a:cubicBezTo>
                    <a:pt x="1689" y="6683"/>
                    <a:pt x="1230" y="6093"/>
                    <a:pt x="968" y="5405"/>
                  </a:cubicBezTo>
                  <a:cubicBezTo>
                    <a:pt x="459" y="4257"/>
                    <a:pt x="197" y="1963"/>
                    <a:pt x="1935" y="701"/>
                  </a:cubicBezTo>
                  <a:cubicBezTo>
                    <a:pt x="2361" y="383"/>
                    <a:pt x="2917" y="191"/>
                    <a:pt x="3432" y="191"/>
                  </a:cubicBezTo>
                  <a:cubicBezTo>
                    <a:pt x="3848" y="191"/>
                    <a:pt x="4237" y="317"/>
                    <a:pt x="4508" y="602"/>
                  </a:cubicBezTo>
                  <a:cubicBezTo>
                    <a:pt x="5154" y="1248"/>
                    <a:pt x="4670" y="2308"/>
                    <a:pt x="3982" y="2308"/>
                  </a:cubicBezTo>
                  <a:cubicBezTo>
                    <a:pt x="3972" y="2308"/>
                    <a:pt x="3961" y="2307"/>
                    <a:pt x="3951" y="2307"/>
                  </a:cubicBezTo>
                  <a:cubicBezTo>
                    <a:pt x="3921" y="2310"/>
                    <a:pt x="3891" y="2312"/>
                    <a:pt x="3862" y="2312"/>
                  </a:cubicBezTo>
                  <a:cubicBezTo>
                    <a:pt x="3601" y="2312"/>
                    <a:pt x="3360" y="2182"/>
                    <a:pt x="3213" y="1946"/>
                  </a:cubicBezTo>
                  <a:cubicBezTo>
                    <a:pt x="3164" y="1848"/>
                    <a:pt x="3131" y="1717"/>
                    <a:pt x="3148" y="1586"/>
                  </a:cubicBezTo>
                  <a:cubicBezTo>
                    <a:pt x="3177" y="1334"/>
                    <a:pt x="3251" y="1254"/>
                    <a:pt x="3304" y="1254"/>
                  </a:cubicBezTo>
                  <a:cubicBezTo>
                    <a:pt x="3341" y="1254"/>
                    <a:pt x="3367" y="1293"/>
                    <a:pt x="3361" y="1340"/>
                  </a:cubicBezTo>
                  <a:cubicBezTo>
                    <a:pt x="3317" y="1571"/>
                    <a:pt x="3504" y="1777"/>
                    <a:pt x="3728" y="1777"/>
                  </a:cubicBezTo>
                  <a:cubicBezTo>
                    <a:pt x="3758" y="1777"/>
                    <a:pt x="3789" y="1774"/>
                    <a:pt x="3820" y="1766"/>
                  </a:cubicBezTo>
                  <a:cubicBezTo>
                    <a:pt x="4229" y="1700"/>
                    <a:pt x="4328" y="1159"/>
                    <a:pt x="3967" y="963"/>
                  </a:cubicBezTo>
                  <a:cubicBezTo>
                    <a:pt x="3874" y="916"/>
                    <a:pt x="3775" y="894"/>
                    <a:pt x="3679" y="894"/>
                  </a:cubicBezTo>
                  <a:cubicBezTo>
                    <a:pt x="3371" y="894"/>
                    <a:pt x="3083" y="1117"/>
                    <a:pt x="3033" y="1455"/>
                  </a:cubicBezTo>
                  <a:cubicBezTo>
                    <a:pt x="2984" y="1782"/>
                    <a:pt x="3148" y="2110"/>
                    <a:pt x="3443" y="2274"/>
                  </a:cubicBezTo>
                  <a:lnTo>
                    <a:pt x="3475" y="2274"/>
                  </a:lnTo>
                  <a:cubicBezTo>
                    <a:pt x="3574" y="2323"/>
                    <a:pt x="3672" y="2372"/>
                    <a:pt x="3787" y="2389"/>
                  </a:cubicBezTo>
                  <a:cubicBezTo>
                    <a:pt x="3880" y="2411"/>
                    <a:pt x="3973" y="2421"/>
                    <a:pt x="4065" y="2421"/>
                  </a:cubicBezTo>
                  <a:cubicBezTo>
                    <a:pt x="4663" y="2421"/>
                    <a:pt x="5189" y="1983"/>
                    <a:pt x="5246" y="1471"/>
                  </a:cubicBezTo>
                  <a:cubicBezTo>
                    <a:pt x="5295" y="1061"/>
                    <a:pt x="5131" y="651"/>
                    <a:pt x="4819" y="389"/>
                  </a:cubicBezTo>
                  <a:cubicBezTo>
                    <a:pt x="4436" y="91"/>
                    <a:pt x="3998" y="0"/>
                    <a:pt x="360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9" name="Google Shape;3139;p2"/>
            <p:cNvSpPr/>
            <p:nvPr/>
          </p:nvSpPr>
          <p:spPr>
            <a:xfrm>
              <a:off x="790900" y="4905600"/>
              <a:ext cx="182400" cy="128675"/>
            </a:xfrm>
            <a:custGeom>
              <a:avLst/>
              <a:gdLst/>
              <a:ahLst/>
              <a:cxnLst/>
              <a:rect l="l" t="t" r="r" b="b"/>
              <a:pathLst>
                <a:path w="7296" h="5147" extrusionOk="0">
                  <a:moveTo>
                    <a:pt x="1734" y="0"/>
                  </a:moveTo>
                  <a:cubicBezTo>
                    <a:pt x="1340" y="0"/>
                    <a:pt x="953" y="175"/>
                    <a:pt x="689" y="508"/>
                  </a:cubicBezTo>
                  <a:cubicBezTo>
                    <a:pt x="596" y="638"/>
                    <a:pt x="449" y="705"/>
                    <a:pt x="304" y="705"/>
                  </a:cubicBezTo>
                  <a:cubicBezTo>
                    <a:pt x="194" y="705"/>
                    <a:pt x="86" y="667"/>
                    <a:pt x="1" y="590"/>
                  </a:cubicBezTo>
                  <a:lnTo>
                    <a:pt x="1" y="590"/>
                  </a:lnTo>
                  <a:cubicBezTo>
                    <a:pt x="17" y="950"/>
                    <a:pt x="50" y="1016"/>
                    <a:pt x="1755" y="1737"/>
                  </a:cubicBezTo>
                  <a:cubicBezTo>
                    <a:pt x="3066" y="2294"/>
                    <a:pt x="3509" y="4261"/>
                    <a:pt x="3640" y="5146"/>
                  </a:cubicBezTo>
                  <a:cubicBezTo>
                    <a:pt x="3787" y="4261"/>
                    <a:pt x="4230" y="2294"/>
                    <a:pt x="5541" y="1737"/>
                  </a:cubicBezTo>
                  <a:cubicBezTo>
                    <a:pt x="7246" y="1016"/>
                    <a:pt x="7262" y="950"/>
                    <a:pt x="7295" y="590"/>
                  </a:cubicBezTo>
                  <a:lnTo>
                    <a:pt x="7295" y="590"/>
                  </a:lnTo>
                  <a:cubicBezTo>
                    <a:pt x="7203" y="667"/>
                    <a:pt x="7090" y="705"/>
                    <a:pt x="6980" y="705"/>
                  </a:cubicBezTo>
                  <a:cubicBezTo>
                    <a:pt x="6833" y="705"/>
                    <a:pt x="6691" y="638"/>
                    <a:pt x="6607" y="508"/>
                  </a:cubicBezTo>
                  <a:cubicBezTo>
                    <a:pt x="6333" y="175"/>
                    <a:pt x="5942" y="0"/>
                    <a:pt x="5550" y="0"/>
                  </a:cubicBezTo>
                  <a:cubicBezTo>
                    <a:pt x="5285" y="0"/>
                    <a:pt x="5019" y="80"/>
                    <a:pt x="4787" y="245"/>
                  </a:cubicBezTo>
                  <a:cubicBezTo>
                    <a:pt x="4213" y="655"/>
                    <a:pt x="3836" y="1475"/>
                    <a:pt x="3640" y="2655"/>
                  </a:cubicBezTo>
                  <a:cubicBezTo>
                    <a:pt x="3459" y="1458"/>
                    <a:pt x="3082" y="639"/>
                    <a:pt x="2509" y="245"/>
                  </a:cubicBezTo>
                  <a:cubicBezTo>
                    <a:pt x="2271" y="80"/>
                    <a:pt x="2001" y="0"/>
                    <a:pt x="173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0" name="Google Shape;3140;p2"/>
            <p:cNvSpPr/>
            <p:nvPr/>
          </p:nvSpPr>
          <p:spPr>
            <a:xfrm>
              <a:off x="848700" y="4834275"/>
              <a:ext cx="67225" cy="111075"/>
            </a:xfrm>
            <a:custGeom>
              <a:avLst/>
              <a:gdLst/>
              <a:ahLst/>
              <a:cxnLst/>
              <a:rect l="l" t="t" r="r" b="b"/>
              <a:pathLst>
                <a:path w="2689" h="4443" extrusionOk="0">
                  <a:moveTo>
                    <a:pt x="1344" y="0"/>
                  </a:moveTo>
                  <a:cubicBezTo>
                    <a:pt x="1262" y="164"/>
                    <a:pt x="1147" y="312"/>
                    <a:pt x="1000" y="427"/>
                  </a:cubicBezTo>
                  <a:cubicBezTo>
                    <a:pt x="557" y="853"/>
                    <a:pt x="0" y="1721"/>
                    <a:pt x="721" y="2902"/>
                  </a:cubicBezTo>
                  <a:cubicBezTo>
                    <a:pt x="1016" y="3377"/>
                    <a:pt x="1213" y="3902"/>
                    <a:pt x="1344" y="4442"/>
                  </a:cubicBezTo>
                  <a:cubicBezTo>
                    <a:pt x="1459" y="3902"/>
                    <a:pt x="1672" y="3377"/>
                    <a:pt x="1951" y="2902"/>
                  </a:cubicBezTo>
                  <a:cubicBezTo>
                    <a:pt x="2688" y="1721"/>
                    <a:pt x="2115" y="853"/>
                    <a:pt x="1672" y="427"/>
                  </a:cubicBezTo>
                  <a:cubicBezTo>
                    <a:pt x="1541" y="295"/>
                    <a:pt x="1426" y="164"/>
                    <a:pt x="13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1" name="Google Shape;3141;p2"/>
            <p:cNvSpPr/>
            <p:nvPr/>
          </p:nvSpPr>
          <p:spPr>
            <a:xfrm>
              <a:off x="805650" y="4729700"/>
              <a:ext cx="152875" cy="167700"/>
            </a:xfrm>
            <a:custGeom>
              <a:avLst/>
              <a:gdLst/>
              <a:ahLst/>
              <a:cxnLst/>
              <a:rect l="l" t="t" r="r" b="b"/>
              <a:pathLst>
                <a:path w="6115" h="6708" extrusionOk="0">
                  <a:moveTo>
                    <a:pt x="1593" y="1"/>
                  </a:moveTo>
                  <a:cubicBezTo>
                    <a:pt x="1195" y="1"/>
                    <a:pt x="805" y="156"/>
                    <a:pt x="575" y="446"/>
                  </a:cubicBezTo>
                  <a:cubicBezTo>
                    <a:pt x="1" y="1102"/>
                    <a:pt x="476" y="2069"/>
                    <a:pt x="1132" y="2102"/>
                  </a:cubicBezTo>
                  <a:cubicBezTo>
                    <a:pt x="1151" y="2103"/>
                    <a:pt x="1169" y="2103"/>
                    <a:pt x="1187" y="2103"/>
                  </a:cubicBezTo>
                  <a:cubicBezTo>
                    <a:pt x="1784" y="2103"/>
                    <a:pt x="1997" y="1584"/>
                    <a:pt x="1870" y="1282"/>
                  </a:cubicBezTo>
                  <a:cubicBezTo>
                    <a:pt x="1827" y="1114"/>
                    <a:pt x="1665" y="993"/>
                    <a:pt x="1495" y="993"/>
                  </a:cubicBezTo>
                  <a:cubicBezTo>
                    <a:pt x="1467" y="993"/>
                    <a:pt x="1439" y="996"/>
                    <a:pt x="1411" y="1003"/>
                  </a:cubicBezTo>
                  <a:cubicBezTo>
                    <a:pt x="1263" y="1020"/>
                    <a:pt x="1148" y="1167"/>
                    <a:pt x="1165" y="1315"/>
                  </a:cubicBezTo>
                  <a:cubicBezTo>
                    <a:pt x="1154" y="1471"/>
                    <a:pt x="1275" y="1567"/>
                    <a:pt x="1403" y="1567"/>
                  </a:cubicBezTo>
                  <a:cubicBezTo>
                    <a:pt x="1477" y="1567"/>
                    <a:pt x="1553" y="1535"/>
                    <a:pt x="1607" y="1462"/>
                  </a:cubicBezTo>
                  <a:cubicBezTo>
                    <a:pt x="1648" y="1399"/>
                    <a:pt x="1690" y="1374"/>
                    <a:pt x="1727" y="1374"/>
                  </a:cubicBezTo>
                  <a:cubicBezTo>
                    <a:pt x="1796" y="1374"/>
                    <a:pt x="1847" y="1459"/>
                    <a:pt x="1837" y="1544"/>
                  </a:cubicBezTo>
                  <a:cubicBezTo>
                    <a:pt x="1747" y="1788"/>
                    <a:pt x="1516" y="1942"/>
                    <a:pt x="1271" y="1942"/>
                  </a:cubicBezTo>
                  <a:cubicBezTo>
                    <a:pt x="1203" y="1942"/>
                    <a:pt x="1134" y="1930"/>
                    <a:pt x="1066" y="1905"/>
                  </a:cubicBezTo>
                  <a:cubicBezTo>
                    <a:pt x="657" y="1790"/>
                    <a:pt x="460" y="1053"/>
                    <a:pt x="1017" y="659"/>
                  </a:cubicBezTo>
                  <a:cubicBezTo>
                    <a:pt x="1144" y="567"/>
                    <a:pt x="1328" y="517"/>
                    <a:pt x="1534" y="517"/>
                  </a:cubicBezTo>
                  <a:cubicBezTo>
                    <a:pt x="2130" y="517"/>
                    <a:pt x="2903" y="931"/>
                    <a:pt x="2951" y="1905"/>
                  </a:cubicBezTo>
                  <a:cubicBezTo>
                    <a:pt x="2951" y="3069"/>
                    <a:pt x="2017" y="4118"/>
                    <a:pt x="1771" y="4888"/>
                  </a:cubicBezTo>
                  <a:cubicBezTo>
                    <a:pt x="1417" y="5950"/>
                    <a:pt x="1853" y="6617"/>
                    <a:pt x="1900" y="6703"/>
                  </a:cubicBezTo>
                  <a:lnTo>
                    <a:pt x="1900" y="6703"/>
                  </a:lnTo>
                  <a:cubicBezTo>
                    <a:pt x="1607" y="6147"/>
                    <a:pt x="1592" y="5493"/>
                    <a:pt x="1853" y="4921"/>
                  </a:cubicBezTo>
                  <a:cubicBezTo>
                    <a:pt x="2050" y="4396"/>
                    <a:pt x="2492" y="3839"/>
                    <a:pt x="2804" y="3134"/>
                  </a:cubicBezTo>
                  <a:cubicBezTo>
                    <a:pt x="2919" y="2921"/>
                    <a:pt x="3001" y="2675"/>
                    <a:pt x="3050" y="2430"/>
                  </a:cubicBezTo>
                  <a:cubicBezTo>
                    <a:pt x="3115" y="2675"/>
                    <a:pt x="3197" y="2921"/>
                    <a:pt x="3312" y="3134"/>
                  </a:cubicBezTo>
                  <a:cubicBezTo>
                    <a:pt x="3623" y="3839"/>
                    <a:pt x="4066" y="4396"/>
                    <a:pt x="4263" y="4921"/>
                  </a:cubicBezTo>
                  <a:cubicBezTo>
                    <a:pt x="4524" y="5493"/>
                    <a:pt x="4509" y="6147"/>
                    <a:pt x="4216" y="6703"/>
                  </a:cubicBezTo>
                  <a:lnTo>
                    <a:pt x="4216" y="6703"/>
                  </a:lnTo>
                  <a:cubicBezTo>
                    <a:pt x="4263" y="6617"/>
                    <a:pt x="4699" y="5950"/>
                    <a:pt x="4345" y="4888"/>
                  </a:cubicBezTo>
                  <a:cubicBezTo>
                    <a:pt x="4082" y="4118"/>
                    <a:pt x="3165" y="3069"/>
                    <a:pt x="3165" y="1905"/>
                  </a:cubicBezTo>
                  <a:cubicBezTo>
                    <a:pt x="3213" y="931"/>
                    <a:pt x="3986" y="517"/>
                    <a:pt x="4582" y="517"/>
                  </a:cubicBezTo>
                  <a:cubicBezTo>
                    <a:pt x="4788" y="517"/>
                    <a:pt x="4972" y="567"/>
                    <a:pt x="5099" y="659"/>
                  </a:cubicBezTo>
                  <a:cubicBezTo>
                    <a:pt x="5656" y="1053"/>
                    <a:pt x="5459" y="1790"/>
                    <a:pt x="5050" y="1905"/>
                  </a:cubicBezTo>
                  <a:cubicBezTo>
                    <a:pt x="4982" y="1930"/>
                    <a:pt x="4913" y="1942"/>
                    <a:pt x="4845" y="1942"/>
                  </a:cubicBezTo>
                  <a:cubicBezTo>
                    <a:pt x="4600" y="1942"/>
                    <a:pt x="4369" y="1788"/>
                    <a:pt x="4279" y="1544"/>
                  </a:cubicBezTo>
                  <a:cubicBezTo>
                    <a:pt x="4258" y="1459"/>
                    <a:pt x="4312" y="1374"/>
                    <a:pt x="4385" y="1374"/>
                  </a:cubicBezTo>
                  <a:cubicBezTo>
                    <a:pt x="4424" y="1374"/>
                    <a:pt x="4468" y="1399"/>
                    <a:pt x="4509" y="1462"/>
                  </a:cubicBezTo>
                  <a:cubicBezTo>
                    <a:pt x="4557" y="1535"/>
                    <a:pt x="4629" y="1567"/>
                    <a:pt x="4702" y="1567"/>
                  </a:cubicBezTo>
                  <a:cubicBezTo>
                    <a:pt x="4826" y="1567"/>
                    <a:pt x="4951" y="1471"/>
                    <a:pt x="4951" y="1315"/>
                  </a:cubicBezTo>
                  <a:cubicBezTo>
                    <a:pt x="4968" y="1167"/>
                    <a:pt x="4853" y="1020"/>
                    <a:pt x="4705" y="1003"/>
                  </a:cubicBezTo>
                  <a:cubicBezTo>
                    <a:pt x="4675" y="996"/>
                    <a:pt x="4645" y="993"/>
                    <a:pt x="4615" y="993"/>
                  </a:cubicBezTo>
                  <a:cubicBezTo>
                    <a:pt x="4439" y="993"/>
                    <a:pt x="4286" y="1114"/>
                    <a:pt x="4230" y="1282"/>
                  </a:cubicBezTo>
                  <a:cubicBezTo>
                    <a:pt x="4103" y="1584"/>
                    <a:pt x="4346" y="2103"/>
                    <a:pt x="4930" y="2103"/>
                  </a:cubicBezTo>
                  <a:cubicBezTo>
                    <a:pt x="4948" y="2103"/>
                    <a:pt x="4966" y="2103"/>
                    <a:pt x="4984" y="2102"/>
                  </a:cubicBezTo>
                  <a:cubicBezTo>
                    <a:pt x="5607" y="2069"/>
                    <a:pt x="6115" y="1102"/>
                    <a:pt x="5541" y="446"/>
                  </a:cubicBezTo>
                  <a:cubicBezTo>
                    <a:pt x="5311" y="156"/>
                    <a:pt x="4921" y="1"/>
                    <a:pt x="4523" y="1"/>
                  </a:cubicBezTo>
                  <a:cubicBezTo>
                    <a:pt x="4045" y="1"/>
                    <a:pt x="3554" y="225"/>
                    <a:pt x="3312" y="708"/>
                  </a:cubicBezTo>
                  <a:cubicBezTo>
                    <a:pt x="3197" y="872"/>
                    <a:pt x="3115" y="1069"/>
                    <a:pt x="3050" y="1266"/>
                  </a:cubicBezTo>
                  <a:cubicBezTo>
                    <a:pt x="3001" y="1069"/>
                    <a:pt x="2919" y="872"/>
                    <a:pt x="2804" y="708"/>
                  </a:cubicBezTo>
                  <a:cubicBezTo>
                    <a:pt x="2562" y="225"/>
                    <a:pt x="2071" y="1"/>
                    <a:pt x="1593" y="1"/>
                  </a:cubicBezTo>
                  <a:close/>
                  <a:moveTo>
                    <a:pt x="1900" y="6703"/>
                  </a:moveTo>
                  <a:cubicBezTo>
                    <a:pt x="1901" y="6705"/>
                    <a:pt x="1902" y="6706"/>
                    <a:pt x="1902" y="6708"/>
                  </a:cubicBezTo>
                  <a:cubicBezTo>
                    <a:pt x="1902" y="6706"/>
                    <a:pt x="1901" y="6705"/>
                    <a:pt x="1900" y="6703"/>
                  </a:cubicBezTo>
                  <a:close/>
                  <a:moveTo>
                    <a:pt x="4216" y="6703"/>
                  </a:moveTo>
                  <a:cubicBezTo>
                    <a:pt x="4215" y="6705"/>
                    <a:pt x="4214" y="6706"/>
                    <a:pt x="4214" y="6708"/>
                  </a:cubicBezTo>
                  <a:cubicBezTo>
                    <a:pt x="4214" y="6706"/>
                    <a:pt x="4215" y="6705"/>
                    <a:pt x="4216" y="6703"/>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2" name="Google Shape;3142;p2"/>
            <p:cNvSpPr/>
            <p:nvPr/>
          </p:nvSpPr>
          <p:spPr>
            <a:xfrm>
              <a:off x="681900" y="4814600"/>
              <a:ext cx="130350" cy="204925"/>
            </a:xfrm>
            <a:custGeom>
              <a:avLst/>
              <a:gdLst/>
              <a:ahLst/>
              <a:cxnLst/>
              <a:rect l="l" t="t" r="r" b="b"/>
              <a:pathLst>
                <a:path w="5214" h="8197" extrusionOk="0">
                  <a:moveTo>
                    <a:pt x="4115" y="1"/>
                  </a:moveTo>
                  <a:lnTo>
                    <a:pt x="4115" y="1"/>
                  </a:lnTo>
                  <a:cubicBezTo>
                    <a:pt x="4115" y="1"/>
                    <a:pt x="4197" y="607"/>
                    <a:pt x="3804" y="837"/>
                  </a:cubicBezTo>
                  <a:cubicBezTo>
                    <a:pt x="3410" y="1066"/>
                    <a:pt x="2853" y="1525"/>
                    <a:pt x="3443" y="2050"/>
                  </a:cubicBezTo>
                  <a:cubicBezTo>
                    <a:pt x="4033" y="2574"/>
                    <a:pt x="4213" y="3328"/>
                    <a:pt x="3689" y="4066"/>
                  </a:cubicBezTo>
                  <a:cubicBezTo>
                    <a:pt x="3689" y="4066"/>
                    <a:pt x="3984" y="2967"/>
                    <a:pt x="3263" y="2476"/>
                  </a:cubicBezTo>
                  <a:cubicBezTo>
                    <a:pt x="3064" y="2343"/>
                    <a:pt x="2904" y="2306"/>
                    <a:pt x="2789" y="2306"/>
                  </a:cubicBezTo>
                  <a:cubicBezTo>
                    <a:pt x="2649" y="2306"/>
                    <a:pt x="2574" y="2361"/>
                    <a:pt x="2574" y="2361"/>
                  </a:cubicBezTo>
                  <a:cubicBezTo>
                    <a:pt x="2623" y="2492"/>
                    <a:pt x="2656" y="2640"/>
                    <a:pt x="2673" y="2787"/>
                  </a:cubicBezTo>
                  <a:cubicBezTo>
                    <a:pt x="2689" y="3000"/>
                    <a:pt x="2214" y="3361"/>
                    <a:pt x="2558" y="3754"/>
                  </a:cubicBezTo>
                  <a:cubicBezTo>
                    <a:pt x="2902" y="4148"/>
                    <a:pt x="3148" y="4918"/>
                    <a:pt x="1951" y="5803"/>
                  </a:cubicBezTo>
                  <a:cubicBezTo>
                    <a:pt x="1951" y="5803"/>
                    <a:pt x="2558" y="4443"/>
                    <a:pt x="2197" y="3738"/>
                  </a:cubicBezTo>
                  <a:cubicBezTo>
                    <a:pt x="1837" y="3033"/>
                    <a:pt x="1378" y="3148"/>
                    <a:pt x="952" y="2558"/>
                  </a:cubicBezTo>
                  <a:cubicBezTo>
                    <a:pt x="952" y="2558"/>
                    <a:pt x="1" y="3082"/>
                    <a:pt x="738" y="4230"/>
                  </a:cubicBezTo>
                  <a:cubicBezTo>
                    <a:pt x="1607" y="5574"/>
                    <a:pt x="542" y="7278"/>
                    <a:pt x="1460" y="8196"/>
                  </a:cubicBezTo>
                  <a:cubicBezTo>
                    <a:pt x="1460" y="8196"/>
                    <a:pt x="1410" y="6836"/>
                    <a:pt x="2673" y="5606"/>
                  </a:cubicBezTo>
                  <a:cubicBezTo>
                    <a:pt x="3935" y="4377"/>
                    <a:pt x="5213" y="2853"/>
                    <a:pt x="41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3" name="Google Shape;3143;p2"/>
            <p:cNvSpPr/>
            <p:nvPr/>
          </p:nvSpPr>
          <p:spPr>
            <a:xfrm>
              <a:off x="796650" y="4789200"/>
              <a:ext cx="75425" cy="113125"/>
            </a:xfrm>
            <a:custGeom>
              <a:avLst/>
              <a:gdLst/>
              <a:ahLst/>
              <a:cxnLst/>
              <a:rect l="l" t="t" r="r" b="b"/>
              <a:pathLst>
                <a:path w="3017" h="4525" extrusionOk="0">
                  <a:moveTo>
                    <a:pt x="2574" y="0"/>
                  </a:moveTo>
                  <a:lnTo>
                    <a:pt x="2574" y="0"/>
                  </a:lnTo>
                  <a:cubicBezTo>
                    <a:pt x="2525" y="279"/>
                    <a:pt x="2262" y="525"/>
                    <a:pt x="1623" y="820"/>
                  </a:cubicBezTo>
                  <a:cubicBezTo>
                    <a:pt x="967" y="1099"/>
                    <a:pt x="1213" y="1935"/>
                    <a:pt x="1263" y="2115"/>
                  </a:cubicBezTo>
                  <a:cubicBezTo>
                    <a:pt x="1325" y="2303"/>
                    <a:pt x="1373" y="2641"/>
                    <a:pt x="1190" y="2641"/>
                  </a:cubicBezTo>
                  <a:cubicBezTo>
                    <a:pt x="1182" y="2641"/>
                    <a:pt x="1173" y="2641"/>
                    <a:pt x="1164" y="2639"/>
                  </a:cubicBezTo>
                  <a:cubicBezTo>
                    <a:pt x="951" y="2607"/>
                    <a:pt x="1000" y="2492"/>
                    <a:pt x="1099" y="1820"/>
                  </a:cubicBezTo>
                  <a:cubicBezTo>
                    <a:pt x="1172" y="1319"/>
                    <a:pt x="863" y="1255"/>
                    <a:pt x="700" y="1255"/>
                  </a:cubicBezTo>
                  <a:cubicBezTo>
                    <a:pt x="645" y="1255"/>
                    <a:pt x="607" y="1262"/>
                    <a:pt x="607" y="1262"/>
                  </a:cubicBezTo>
                  <a:cubicBezTo>
                    <a:pt x="738" y="1426"/>
                    <a:pt x="722" y="1656"/>
                    <a:pt x="590" y="1820"/>
                  </a:cubicBezTo>
                  <a:cubicBezTo>
                    <a:pt x="345" y="2066"/>
                    <a:pt x="33" y="2344"/>
                    <a:pt x="295" y="3098"/>
                  </a:cubicBezTo>
                  <a:cubicBezTo>
                    <a:pt x="558" y="3852"/>
                    <a:pt x="0" y="4524"/>
                    <a:pt x="0" y="4524"/>
                  </a:cubicBezTo>
                  <a:cubicBezTo>
                    <a:pt x="3016" y="2017"/>
                    <a:pt x="2574" y="1"/>
                    <a:pt x="25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4" name="Google Shape;3144;p2"/>
            <p:cNvSpPr/>
            <p:nvPr/>
          </p:nvSpPr>
          <p:spPr>
            <a:xfrm>
              <a:off x="646250" y="5003500"/>
              <a:ext cx="89775" cy="106575"/>
            </a:xfrm>
            <a:custGeom>
              <a:avLst/>
              <a:gdLst/>
              <a:ahLst/>
              <a:cxnLst/>
              <a:rect l="l" t="t" r="r" b="b"/>
              <a:pathLst>
                <a:path w="3591" h="4263" extrusionOk="0">
                  <a:moveTo>
                    <a:pt x="1869" y="1"/>
                  </a:moveTo>
                  <a:cubicBezTo>
                    <a:pt x="1869" y="1"/>
                    <a:pt x="2000" y="280"/>
                    <a:pt x="1640" y="526"/>
                  </a:cubicBezTo>
                  <a:cubicBezTo>
                    <a:pt x="1296" y="771"/>
                    <a:pt x="1" y="2443"/>
                    <a:pt x="3590" y="4263"/>
                  </a:cubicBezTo>
                  <a:cubicBezTo>
                    <a:pt x="3590" y="4263"/>
                    <a:pt x="2738" y="3771"/>
                    <a:pt x="2640" y="2476"/>
                  </a:cubicBezTo>
                  <a:cubicBezTo>
                    <a:pt x="2525" y="1198"/>
                    <a:pt x="2804" y="509"/>
                    <a:pt x="18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5" name="Google Shape;3145;p2"/>
            <p:cNvSpPr/>
            <p:nvPr/>
          </p:nvSpPr>
          <p:spPr>
            <a:xfrm>
              <a:off x="469225" y="5031100"/>
              <a:ext cx="172950" cy="122050"/>
            </a:xfrm>
            <a:custGeom>
              <a:avLst/>
              <a:gdLst/>
              <a:ahLst/>
              <a:cxnLst/>
              <a:rect l="l" t="t" r="r" b="b"/>
              <a:pathLst>
                <a:path w="6918" h="4882" extrusionOk="0">
                  <a:moveTo>
                    <a:pt x="4978" y="1"/>
                  </a:moveTo>
                  <a:cubicBezTo>
                    <a:pt x="4754" y="1"/>
                    <a:pt x="4504" y="53"/>
                    <a:pt x="4230" y="176"/>
                  </a:cubicBezTo>
                  <a:cubicBezTo>
                    <a:pt x="2771" y="831"/>
                    <a:pt x="3033" y="3306"/>
                    <a:pt x="4771" y="3667"/>
                  </a:cubicBezTo>
                  <a:cubicBezTo>
                    <a:pt x="4984" y="3700"/>
                    <a:pt x="5180" y="3732"/>
                    <a:pt x="5361" y="3749"/>
                  </a:cubicBezTo>
                  <a:cubicBezTo>
                    <a:pt x="4902" y="3831"/>
                    <a:pt x="4459" y="3995"/>
                    <a:pt x="4049" y="4191"/>
                  </a:cubicBezTo>
                  <a:cubicBezTo>
                    <a:pt x="3885" y="4273"/>
                    <a:pt x="3656" y="4339"/>
                    <a:pt x="3607" y="4355"/>
                  </a:cubicBezTo>
                  <a:cubicBezTo>
                    <a:pt x="3152" y="4528"/>
                    <a:pt x="2723" y="4603"/>
                    <a:pt x="2336" y="4603"/>
                  </a:cubicBezTo>
                  <a:cubicBezTo>
                    <a:pt x="1507" y="4603"/>
                    <a:pt x="870" y="4257"/>
                    <a:pt x="591" y="3765"/>
                  </a:cubicBezTo>
                  <a:cubicBezTo>
                    <a:pt x="361" y="3355"/>
                    <a:pt x="345" y="2864"/>
                    <a:pt x="558" y="2454"/>
                  </a:cubicBezTo>
                  <a:cubicBezTo>
                    <a:pt x="558" y="2454"/>
                    <a:pt x="558" y="2421"/>
                    <a:pt x="574" y="2421"/>
                  </a:cubicBezTo>
                  <a:cubicBezTo>
                    <a:pt x="778" y="2107"/>
                    <a:pt x="1115" y="1960"/>
                    <a:pt x="1430" y="1960"/>
                  </a:cubicBezTo>
                  <a:cubicBezTo>
                    <a:pt x="1723" y="1960"/>
                    <a:pt x="1997" y="2086"/>
                    <a:pt x="2132" y="2323"/>
                  </a:cubicBezTo>
                  <a:cubicBezTo>
                    <a:pt x="2230" y="2454"/>
                    <a:pt x="2295" y="2634"/>
                    <a:pt x="2295" y="2798"/>
                  </a:cubicBezTo>
                  <a:cubicBezTo>
                    <a:pt x="2295" y="2946"/>
                    <a:pt x="2230" y="3093"/>
                    <a:pt x="2132" y="3208"/>
                  </a:cubicBezTo>
                  <a:cubicBezTo>
                    <a:pt x="2017" y="3305"/>
                    <a:pt x="1955" y="3335"/>
                    <a:pt x="1924" y="3335"/>
                  </a:cubicBezTo>
                  <a:cubicBezTo>
                    <a:pt x="1897" y="3335"/>
                    <a:pt x="1895" y="3313"/>
                    <a:pt x="1902" y="3290"/>
                  </a:cubicBezTo>
                  <a:cubicBezTo>
                    <a:pt x="2017" y="3030"/>
                    <a:pt x="1727" y="2861"/>
                    <a:pt x="1474" y="2861"/>
                  </a:cubicBezTo>
                  <a:cubicBezTo>
                    <a:pt x="1295" y="2861"/>
                    <a:pt x="1135" y="2946"/>
                    <a:pt x="1148" y="3142"/>
                  </a:cubicBezTo>
                  <a:cubicBezTo>
                    <a:pt x="1137" y="3417"/>
                    <a:pt x="1376" y="3544"/>
                    <a:pt x="1629" y="3544"/>
                  </a:cubicBezTo>
                  <a:cubicBezTo>
                    <a:pt x="1753" y="3544"/>
                    <a:pt x="1881" y="3513"/>
                    <a:pt x="1984" y="3454"/>
                  </a:cubicBezTo>
                  <a:lnTo>
                    <a:pt x="2017" y="3437"/>
                  </a:lnTo>
                  <a:cubicBezTo>
                    <a:pt x="2050" y="3421"/>
                    <a:pt x="2066" y="3405"/>
                    <a:pt x="2082" y="3388"/>
                  </a:cubicBezTo>
                  <a:lnTo>
                    <a:pt x="2099" y="3372"/>
                  </a:lnTo>
                  <a:cubicBezTo>
                    <a:pt x="2394" y="3093"/>
                    <a:pt x="2443" y="2618"/>
                    <a:pt x="2181" y="2290"/>
                  </a:cubicBezTo>
                  <a:cubicBezTo>
                    <a:pt x="2042" y="2013"/>
                    <a:pt x="1730" y="1862"/>
                    <a:pt x="1395" y="1862"/>
                  </a:cubicBezTo>
                  <a:cubicBezTo>
                    <a:pt x="1055" y="1862"/>
                    <a:pt x="691" y="2017"/>
                    <a:pt x="460" y="2356"/>
                  </a:cubicBezTo>
                  <a:cubicBezTo>
                    <a:pt x="1" y="2946"/>
                    <a:pt x="148" y="4109"/>
                    <a:pt x="935" y="4585"/>
                  </a:cubicBezTo>
                  <a:cubicBezTo>
                    <a:pt x="1300" y="4783"/>
                    <a:pt x="1722" y="4882"/>
                    <a:pt x="2135" y="4882"/>
                  </a:cubicBezTo>
                  <a:cubicBezTo>
                    <a:pt x="2167" y="4882"/>
                    <a:pt x="2198" y="4881"/>
                    <a:pt x="2230" y="4880"/>
                  </a:cubicBezTo>
                  <a:cubicBezTo>
                    <a:pt x="3131" y="4847"/>
                    <a:pt x="3853" y="4355"/>
                    <a:pt x="5033" y="3995"/>
                  </a:cubicBezTo>
                  <a:cubicBezTo>
                    <a:pt x="5459" y="3896"/>
                    <a:pt x="5902" y="3831"/>
                    <a:pt x="6344" y="3798"/>
                  </a:cubicBezTo>
                  <a:cubicBezTo>
                    <a:pt x="6541" y="3782"/>
                    <a:pt x="6754" y="3716"/>
                    <a:pt x="6918" y="3618"/>
                  </a:cubicBezTo>
                  <a:lnTo>
                    <a:pt x="6918" y="3618"/>
                  </a:lnTo>
                  <a:cubicBezTo>
                    <a:pt x="6918" y="3618"/>
                    <a:pt x="6807" y="3644"/>
                    <a:pt x="6663" y="3644"/>
                  </a:cubicBezTo>
                  <a:cubicBezTo>
                    <a:pt x="6509" y="3644"/>
                    <a:pt x="6316" y="3614"/>
                    <a:pt x="6180" y="3487"/>
                  </a:cubicBezTo>
                  <a:cubicBezTo>
                    <a:pt x="5918" y="3257"/>
                    <a:pt x="5918" y="3355"/>
                    <a:pt x="5639" y="3257"/>
                  </a:cubicBezTo>
                  <a:cubicBezTo>
                    <a:pt x="5475" y="3224"/>
                    <a:pt x="5361" y="3060"/>
                    <a:pt x="5361" y="2896"/>
                  </a:cubicBezTo>
                  <a:cubicBezTo>
                    <a:pt x="5164" y="3060"/>
                    <a:pt x="5131" y="3355"/>
                    <a:pt x="5279" y="3552"/>
                  </a:cubicBezTo>
                  <a:cubicBezTo>
                    <a:pt x="5279" y="3552"/>
                    <a:pt x="4574" y="3552"/>
                    <a:pt x="4394" y="3191"/>
                  </a:cubicBezTo>
                  <a:cubicBezTo>
                    <a:pt x="4213" y="2814"/>
                    <a:pt x="4426" y="2814"/>
                    <a:pt x="4557" y="2733"/>
                  </a:cubicBezTo>
                  <a:cubicBezTo>
                    <a:pt x="4705" y="2651"/>
                    <a:pt x="4754" y="2519"/>
                    <a:pt x="4607" y="2306"/>
                  </a:cubicBezTo>
                  <a:cubicBezTo>
                    <a:pt x="4443" y="2093"/>
                    <a:pt x="4476" y="1733"/>
                    <a:pt x="4738" y="1733"/>
                  </a:cubicBezTo>
                  <a:cubicBezTo>
                    <a:pt x="4658" y="1560"/>
                    <a:pt x="4492" y="1452"/>
                    <a:pt x="4310" y="1452"/>
                  </a:cubicBezTo>
                  <a:cubicBezTo>
                    <a:pt x="4268" y="1452"/>
                    <a:pt x="4224" y="1458"/>
                    <a:pt x="4180" y="1470"/>
                  </a:cubicBezTo>
                  <a:cubicBezTo>
                    <a:pt x="3754" y="1552"/>
                    <a:pt x="3754" y="2159"/>
                    <a:pt x="3754" y="2159"/>
                  </a:cubicBezTo>
                  <a:cubicBezTo>
                    <a:pt x="3754" y="2159"/>
                    <a:pt x="3459" y="1405"/>
                    <a:pt x="3935" y="1028"/>
                  </a:cubicBezTo>
                  <a:cubicBezTo>
                    <a:pt x="4124" y="883"/>
                    <a:pt x="4274" y="827"/>
                    <a:pt x="4391" y="827"/>
                  </a:cubicBezTo>
                  <a:cubicBezTo>
                    <a:pt x="4579" y="827"/>
                    <a:pt x="4681" y="969"/>
                    <a:pt x="4721" y="1110"/>
                  </a:cubicBezTo>
                  <a:cubicBezTo>
                    <a:pt x="4774" y="1295"/>
                    <a:pt x="4870" y="1449"/>
                    <a:pt x="5018" y="1449"/>
                  </a:cubicBezTo>
                  <a:cubicBezTo>
                    <a:pt x="5053" y="1449"/>
                    <a:pt x="5090" y="1440"/>
                    <a:pt x="5131" y="1421"/>
                  </a:cubicBezTo>
                  <a:cubicBezTo>
                    <a:pt x="5262" y="1345"/>
                    <a:pt x="5377" y="1248"/>
                    <a:pt x="5474" y="1248"/>
                  </a:cubicBezTo>
                  <a:cubicBezTo>
                    <a:pt x="5524" y="1248"/>
                    <a:pt x="5568" y="1273"/>
                    <a:pt x="5607" y="1339"/>
                  </a:cubicBezTo>
                  <a:cubicBezTo>
                    <a:pt x="5738" y="1602"/>
                    <a:pt x="5623" y="1897"/>
                    <a:pt x="5361" y="2011"/>
                  </a:cubicBezTo>
                  <a:cubicBezTo>
                    <a:pt x="5361" y="2011"/>
                    <a:pt x="5366" y="2012"/>
                    <a:pt x="5377" y="2012"/>
                  </a:cubicBezTo>
                  <a:cubicBezTo>
                    <a:pt x="5484" y="2012"/>
                    <a:pt x="6095" y="1984"/>
                    <a:pt x="6229" y="1372"/>
                  </a:cubicBezTo>
                  <a:cubicBezTo>
                    <a:pt x="6334" y="822"/>
                    <a:pt x="5864" y="1"/>
                    <a:pt x="49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6" name="Google Shape;3146;p2"/>
            <p:cNvSpPr/>
            <p:nvPr/>
          </p:nvSpPr>
          <p:spPr>
            <a:xfrm>
              <a:off x="441775" y="5096525"/>
              <a:ext cx="116400" cy="82800"/>
            </a:xfrm>
            <a:custGeom>
              <a:avLst/>
              <a:gdLst/>
              <a:ahLst/>
              <a:cxnLst/>
              <a:rect l="l" t="t" r="r" b="b"/>
              <a:pathLst>
                <a:path w="4656" h="3312" extrusionOk="0">
                  <a:moveTo>
                    <a:pt x="836" y="1"/>
                  </a:moveTo>
                  <a:cubicBezTo>
                    <a:pt x="836" y="1"/>
                    <a:pt x="1" y="919"/>
                    <a:pt x="558" y="1722"/>
                  </a:cubicBezTo>
                  <a:cubicBezTo>
                    <a:pt x="869" y="2181"/>
                    <a:pt x="1377" y="2459"/>
                    <a:pt x="1935" y="2492"/>
                  </a:cubicBezTo>
                  <a:cubicBezTo>
                    <a:pt x="1869" y="2492"/>
                    <a:pt x="1476" y="2492"/>
                    <a:pt x="1295" y="2722"/>
                  </a:cubicBezTo>
                  <a:cubicBezTo>
                    <a:pt x="1181" y="2886"/>
                    <a:pt x="1131" y="3099"/>
                    <a:pt x="1148" y="3312"/>
                  </a:cubicBezTo>
                  <a:cubicBezTo>
                    <a:pt x="1202" y="3217"/>
                    <a:pt x="1312" y="3156"/>
                    <a:pt x="1423" y="3156"/>
                  </a:cubicBezTo>
                  <a:cubicBezTo>
                    <a:pt x="1446" y="3156"/>
                    <a:pt x="1469" y="3159"/>
                    <a:pt x="1492" y="3164"/>
                  </a:cubicBezTo>
                  <a:cubicBezTo>
                    <a:pt x="1598" y="3200"/>
                    <a:pt x="1757" y="3278"/>
                    <a:pt x="1941" y="3278"/>
                  </a:cubicBezTo>
                  <a:cubicBezTo>
                    <a:pt x="2096" y="3278"/>
                    <a:pt x="2270" y="3221"/>
                    <a:pt x="2443" y="3033"/>
                  </a:cubicBezTo>
                  <a:cubicBezTo>
                    <a:pt x="2820" y="2640"/>
                    <a:pt x="3312" y="2869"/>
                    <a:pt x="4656" y="2148"/>
                  </a:cubicBezTo>
                  <a:lnTo>
                    <a:pt x="4656" y="2148"/>
                  </a:lnTo>
                  <a:cubicBezTo>
                    <a:pt x="4656" y="2148"/>
                    <a:pt x="3926" y="2456"/>
                    <a:pt x="3109" y="2456"/>
                  </a:cubicBezTo>
                  <a:cubicBezTo>
                    <a:pt x="2647" y="2456"/>
                    <a:pt x="2157" y="2357"/>
                    <a:pt x="1754" y="2050"/>
                  </a:cubicBezTo>
                  <a:cubicBezTo>
                    <a:pt x="1099" y="1574"/>
                    <a:pt x="754" y="804"/>
                    <a:pt x="83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7" name="Google Shape;3147;p2"/>
            <p:cNvSpPr/>
            <p:nvPr/>
          </p:nvSpPr>
          <p:spPr>
            <a:xfrm>
              <a:off x="595025" y="4910950"/>
              <a:ext cx="111075" cy="156925"/>
            </a:xfrm>
            <a:custGeom>
              <a:avLst/>
              <a:gdLst/>
              <a:ahLst/>
              <a:cxnLst/>
              <a:rect l="l" t="t" r="r" b="b"/>
              <a:pathLst>
                <a:path w="4443" h="6277" extrusionOk="0">
                  <a:moveTo>
                    <a:pt x="2633" y="0"/>
                  </a:moveTo>
                  <a:cubicBezTo>
                    <a:pt x="2137" y="0"/>
                    <a:pt x="1621" y="202"/>
                    <a:pt x="1279" y="605"/>
                  </a:cubicBezTo>
                  <a:cubicBezTo>
                    <a:pt x="1" y="2244"/>
                    <a:pt x="902" y="4260"/>
                    <a:pt x="1656" y="5113"/>
                  </a:cubicBezTo>
                  <a:cubicBezTo>
                    <a:pt x="2083" y="5637"/>
                    <a:pt x="2640" y="6031"/>
                    <a:pt x="3263" y="6276"/>
                  </a:cubicBezTo>
                  <a:cubicBezTo>
                    <a:pt x="2689" y="6014"/>
                    <a:pt x="2181" y="5621"/>
                    <a:pt x="1788" y="5129"/>
                  </a:cubicBezTo>
                  <a:cubicBezTo>
                    <a:pt x="1509" y="4736"/>
                    <a:pt x="1312" y="4309"/>
                    <a:pt x="1181" y="3851"/>
                  </a:cubicBezTo>
                  <a:cubicBezTo>
                    <a:pt x="1034" y="3326"/>
                    <a:pt x="984" y="2769"/>
                    <a:pt x="1017" y="2211"/>
                  </a:cubicBezTo>
                  <a:cubicBezTo>
                    <a:pt x="1148" y="736"/>
                    <a:pt x="1984" y="195"/>
                    <a:pt x="2738" y="162"/>
                  </a:cubicBezTo>
                  <a:cubicBezTo>
                    <a:pt x="3082" y="162"/>
                    <a:pt x="3410" y="310"/>
                    <a:pt x="3656" y="556"/>
                  </a:cubicBezTo>
                  <a:cubicBezTo>
                    <a:pt x="4312" y="1097"/>
                    <a:pt x="3951" y="2047"/>
                    <a:pt x="3410" y="2277"/>
                  </a:cubicBezTo>
                  <a:cubicBezTo>
                    <a:pt x="3287" y="2338"/>
                    <a:pt x="3150" y="2372"/>
                    <a:pt x="3012" y="2372"/>
                  </a:cubicBezTo>
                  <a:cubicBezTo>
                    <a:pt x="2892" y="2372"/>
                    <a:pt x="2770" y="2347"/>
                    <a:pt x="2656" y="2293"/>
                  </a:cubicBezTo>
                  <a:cubicBezTo>
                    <a:pt x="2492" y="2195"/>
                    <a:pt x="2378" y="2031"/>
                    <a:pt x="2345" y="1834"/>
                  </a:cubicBezTo>
                  <a:cubicBezTo>
                    <a:pt x="2345" y="1737"/>
                    <a:pt x="2371" y="1714"/>
                    <a:pt x="2422" y="1714"/>
                  </a:cubicBezTo>
                  <a:cubicBezTo>
                    <a:pt x="2465" y="1714"/>
                    <a:pt x="2527" y="1731"/>
                    <a:pt x="2607" y="1731"/>
                  </a:cubicBezTo>
                  <a:cubicBezTo>
                    <a:pt x="2668" y="1731"/>
                    <a:pt x="2739" y="1721"/>
                    <a:pt x="2820" y="1687"/>
                  </a:cubicBezTo>
                  <a:cubicBezTo>
                    <a:pt x="3017" y="1572"/>
                    <a:pt x="3050" y="1293"/>
                    <a:pt x="2886" y="1130"/>
                  </a:cubicBezTo>
                  <a:cubicBezTo>
                    <a:pt x="2817" y="1056"/>
                    <a:pt x="2718" y="1015"/>
                    <a:pt x="2614" y="1015"/>
                  </a:cubicBezTo>
                  <a:cubicBezTo>
                    <a:pt x="2420" y="1015"/>
                    <a:pt x="2213" y="1158"/>
                    <a:pt x="2181" y="1490"/>
                  </a:cubicBezTo>
                  <a:cubicBezTo>
                    <a:pt x="2148" y="1736"/>
                    <a:pt x="2214" y="1982"/>
                    <a:pt x="2378" y="2146"/>
                  </a:cubicBezTo>
                  <a:lnTo>
                    <a:pt x="2443" y="2211"/>
                  </a:lnTo>
                  <a:cubicBezTo>
                    <a:pt x="2460" y="2228"/>
                    <a:pt x="2476" y="2244"/>
                    <a:pt x="2509" y="2261"/>
                  </a:cubicBezTo>
                  <a:lnTo>
                    <a:pt x="2558" y="2293"/>
                  </a:lnTo>
                  <a:lnTo>
                    <a:pt x="2591" y="2326"/>
                  </a:lnTo>
                  <a:lnTo>
                    <a:pt x="2623" y="2343"/>
                  </a:lnTo>
                  <a:cubicBezTo>
                    <a:pt x="2755" y="2408"/>
                    <a:pt x="2894" y="2441"/>
                    <a:pt x="3031" y="2441"/>
                  </a:cubicBezTo>
                  <a:cubicBezTo>
                    <a:pt x="3168" y="2441"/>
                    <a:pt x="3304" y="2408"/>
                    <a:pt x="3427" y="2343"/>
                  </a:cubicBezTo>
                  <a:cubicBezTo>
                    <a:pt x="4017" y="2129"/>
                    <a:pt x="4443" y="1080"/>
                    <a:pt x="3754" y="458"/>
                  </a:cubicBezTo>
                  <a:cubicBezTo>
                    <a:pt x="3480" y="153"/>
                    <a:pt x="3064" y="0"/>
                    <a:pt x="26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148" name="Google Shape;3148;p2"/>
          <p:cNvSpPr txBox="1">
            <a:spLocks noGrp="1"/>
          </p:cNvSpPr>
          <p:nvPr>
            <p:ph type="ctrTitle"/>
          </p:nvPr>
        </p:nvSpPr>
        <p:spPr>
          <a:xfrm>
            <a:off x="939305" y="1856273"/>
            <a:ext cx="7265100" cy="1431000"/>
          </a:xfrm>
          <a:prstGeom prst="rect">
            <a:avLst/>
          </a:prstGeom>
        </p:spPr>
        <p:txBody>
          <a:bodyPr spcFirstLastPara="1" wrap="square" lIns="91425" tIns="91425" rIns="91425" bIns="91425" anchor="ctr" anchorCtr="0">
            <a:noAutofit/>
          </a:bodyPr>
          <a:lstStyle>
            <a:lvl1pPr lvl="0" rtl="0">
              <a:spcBef>
                <a:spcPts val="0"/>
              </a:spcBef>
              <a:spcAft>
                <a:spcPts val="0"/>
              </a:spcAft>
              <a:buClr>
                <a:schemeClr val="lt1"/>
              </a:buClr>
              <a:buSzPts val="4000"/>
              <a:buNone/>
              <a:defRPr sz="4000">
                <a:solidFill>
                  <a:schemeClr val="lt1"/>
                </a:solidFill>
              </a:defRPr>
            </a:lvl1pPr>
            <a:lvl2pPr lvl="1" algn="ctr" rtl="0">
              <a:spcBef>
                <a:spcPts val="0"/>
              </a:spcBef>
              <a:spcAft>
                <a:spcPts val="0"/>
              </a:spcAft>
              <a:buSzPts val="5200"/>
              <a:buNone/>
              <a:defRPr sz="5200"/>
            </a:lvl2pPr>
            <a:lvl3pPr lvl="2" algn="ctr" rtl="0">
              <a:spcBef>
                <a:spcPts val="0"/>
              </a:spcBef>
              <a:spcAft>
                <a:spcPts val="0"/>
              </a:spcAft>
              <a:buSzPts val="5200"/>
              <a:buNone/>
              <a:defRPr sz="5200"/>
            </a:lvl3pPr>
            <a:lvl4pPr lvl="3" algn="ctr" rtl="0">
              <a:spcBef>
                <a:spcPts val="0"/>
              </a:spcBef>
              <a:spcAft>
                <a:spcPts val="0"/>
              </a:spcAft>
              <a:buSzPts val="5200"/>
              <a:buNone/>
              <a:defRPr sz="5200"/>
            </a:lvl4pPr>
            <a:lvl5pPr lvl="4" algn="ctr" rtl="0">
              <a:spcBef>
                <a:spcPts val="0"/>
              </a:spcBef>
              <a:spcAft>
                <a:spcPts val="0"/>
              </a:spcAft>
              <a:buSzPts val="5200"/>
              <a:buNone/>
              <a:defRPr sz="5200"/>
            </a:lvl5pPr>
            <a:lvl6pPr lvl="5" algn="ctr" rtl="0">
              <a:spcBef>
                <a:spcPts val="0"/>
              </a:spcBef>
              <a:spcAft>
                <a:spcPts val="0"/>
              </a:spcAft>
              <a:buSzPts val="5200"/>
              <a:buNone/>
              <a:defRPr sz="5200"/>
            </a:lvl6pPr>
            <a:lvl7pPr lvl="6" algn="ctr" rtl="0">
              <a:spcBef>
                <a:spcPts val="0"/>
              </a:spcBef>
              <a:spcAft>
                <a:spcPts val="0"/>
              </a:spcAft>
              <a:buSzPts val="5200"/>
              <a:buNone/>
              <a:defRPr sz="5200"/>
            </a:lvl7pPr>
            <a:lvl8pPr lvl="7" algn="ctr" rtl="0">
              <a:spcBef>
                <a:spcPts val="0"/>
              </a:spcBef>
              <a:spcAft>
                <a:spcPts val="0"/>
              </a:spcAft>
              <a:buSzPts val="5200"/>
              <a:buNone/>
              <a:defRPr sz="5200"/>
            </a:lvl8pPr>
            <a:lvl9pPr lvl="8" algn="ctr" rtl="0">
              <a:spcBef>
                <a:spcPts val="0"/>
              </a:spcBef>
              <a:spcAft>
                <a:spcPts val="0"/>
              </a:spcAft>
              <a:buSzPts val="5200"/>
              <a:buNone/>
              <a:defRPr sz="5200"/>
            </a:lvl9pPr>
          </a:lstStyle>
          <a:p>
            <a:endParaRPr/>
          </a:p>
        </p:txBody>
      </p:sp>
      <p:sp>
        <p:nvSpPr>
          <p:cNvPr id="3149" name="Google Shape;3149;p2"/>
          <p:cNvSpPr/>
          <p:nvPr/>
        </p:nvSpPr>
        <p:spPr>
          <a:xfrm>
            <a:off x="904575" y="762000"/>
            <a:ext cx="7334400" cy="3619800"/>
          </a:xfrm>
          <a:prstGeom prst="roundRect">
            <a:avLst>
              <a:gd name="adj" fmla="val 16667"/>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0" name="Google Shape;3150;p2"/>
          <p:cNvSpPr/>
          <p:nvPr/>
        </p:nvSpPr>
        <p:spPr>
          <a:xfrm>
            <a:off x="974183" y="834747"/>
            <a:ext cx="7206600" cy="3473700"/>
          </a:xfrm>
          <a:prstGeom prst="roundRect">
            <a:avLst>
              <a:gd name="adj" fmla="val 16667"/>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1" name="Google Shape;3151;p2"/>
          <p:cNvSpPr/>
          <p:nvPr/>
        </p:nvSpPr>
        <p:spPr>
          <a:xfrm>
            <a:off x="1012748" y="866454"/>
            <a:ext cx="7129500" cy="3404100"/>
          </a:xfrm>
          <a:prstGeom prst="roundRect">
            <a:avLst>
              <a:gd name="adj" fmla="val 16667"/>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2" name="Google Shape;3152;p2"/>
          <p:cNvSpPr/>
          <p:nvPr/>
        </p:nvSpPr>
        <p:spPr>
          <a:xfrm>
            <a:off x="950272" y="2362644"/>
            <a:ext cx="7243500" cy="481500"/>
          </a:xfrm>
          <a:prstGeom prst="rect">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3" name="Google Shape;3153;p2"/>
          <p:cNvSpPr/>
          <p:nvPr/>
        </p:nvSpPr>
        <p:spPr>
          <a:xfrm>
            <a:off x="4012231" y="806231"/>
            <a:ext cx="1076400" cy="3531300"/>
          </a:xfrm>
          <a:prstGeom prst="rect">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4" name="Google Shape;3154;p2"/>
          <p:cNvSpPr txBox="1">
            <a:spLocks noGrp="1"/>
          </p:cNvSpPr>
          <p:nvPr>
            <p:ph type="ctrTitle" idx="2"/>
          </p:nvPr>
        </p:nvSpPr>
        <p:spPr>
          <a:xfrm>
            <a:off x="1811888" y="2239900"/>
            <a:ext cx="5607000" cy="3891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700"/>
              <a:buFont typeface="Montserrat ExtraLight"/>
              <a:buNone/>
              <a:defRPr sz="2700">
                <a:latin typeface="Montserrat ExtraLight"/>
                <a:ea typeface="Montserrat ExtraLight"/>
                <a:cs typeface="Montserrat ExtraLight"/>
                <a:sym typeface="Montserrat ExtraLight"/>
              </a:defRPr>
            </a:lvl1pPr>
            <a:lvl2pPr lvl="1" algn="ctr" rtl="0">
              <a:spcBef>
                <a:spcPts val="0"/>
              </a:spcBef>
              <a:spcAft>
                <a:spcPts val="0"/>
              </a:spcAft>
              <a:buClr>
                <a:schemeClr val="lt1"/>
              </a:buClr>
              <a:buSzPts val="2700"/>
              <a:buNone/>
              <a:defRPr sz="2700">
                <a:solidFill>
                  <a:schemeClr val="lt1"/>
                </a:solidFill>
              </a:defRPr>
            </a:lvl2pPr>
            <a:lvl3pPr lvl="2" algn="ctr" rtl="0">
              <a:spcBef>
                <a:spcPts val="0"/>
              </a:spcBef>
              <a:spcAft>
                <a:spcPts val="0"/>
              </a:spcAft>
              <a:buClr>
                <a:schemeClr val="lt1"/>
              </a:buClr>
              <a:buSzPts val="2700"/>
              <a:buNone/>
              <a:defRPr sz="2700">
                <a:solidFill>
                  <a:schemeClr val="lt1"/>
                </a:solidFill>
              </a:defRPr>
            </a:lvl3pPr>
            <a:lvl4pPr lvl="3" algn="ctr" rtl="0">
              <a:spcBef>
                <a:spcPts val="0"/>
              </a:spcBef>
              <a:spcAft>
                <a:spcPts val="0"/>
              </a:spcAft>
              <a:buClr>
                <a:schemeClr val="lt1"/>
              </a:buClr>
              <a:buSzPts val="2700"/>
              <a:buNone/>
              <a:defRPr sz="2700">
                <a:solidFill>
                  <a:schemeClr val="lt1"/>
                </a:solidFill>
              </a:defRPr>
            </a:lvl4pPr>
            <a:lvl5pPr lvl="4" algn="ctr" rtl="0">
              <a:spcBef>
                <a:spcPts val="0"/>
              </a:spcBef>
              <a:spcAft>
                <a:spcPts val="0"/>
              </a:spcAft>
              <a:buClr>
                <a:schemeClr val="lt1"/>
              </a:buClr>
              <a:buSzPts val="2700"/>
              <a:buNone/>
              <a:defRPr sz="2700">
                <a:solidFill>
                  <a:schemeClr val="lt1"/>
                </a:solidFill>
              </a:defRPr>
            </a:lvl5pPr>
            <a:lvl6pPr lvl="5" algn="ctr" rtl="0">
              <a:spcBef>
                <a:spcPts val="0"/>
              </a:spcBef>
              <a:spcAft>
                <a:spcPts val="0"/>
              </a:spcAft>
              <a:buClr>
                <a:schemeClr val="lt1"/>
              </a:buClr>
              <a:buSzPts val="2700"/>
              <a:buNone/>
              <a:defRPr sz="2700">
                <a:solidFill>
                  <a:schemeClr val="lt1"/>
                </a:solidFill>
              </a:defRPr>
            </a:lvl6pPr>
            <a:lvl7pPr lvl="6" algn="ctr" rtl="0">
              <a:spcBef>
                <a:spcPts val="0"/>
              </a:spcBef>
              <a:spcAft>
                <a:spcPts val="0"/>
              </a:spcAft>
              <a:buClr>
                <a:schemeClr val="lt1"/>
              </a:buClr>
              <a:buSzPts val="2700"/>
              <a:buNone/>
              <a:defRPr sz="2700">
                <a:solidFill>
                  <a:schemeClr val="lt1"/>
                </a:solidFill>
              </a:defRPr>
            </a:lvl7pPr>
            <a:lvl8pPr lvl="7" algn="ctr" rtl="0">
              <a:spcBef>
                <a:spcPts val="0"/>
              </a:spcBef>
              <a:spcAft>
                <a:spcPts val="0"/>
              </a:spcAft>
              <a:buClr>
                <a:schemeClr val="lt1"/>
              </a:buClr>
              <a:buSzPts val="2700"/>
              <a:buNone/>
              <a:defRPr sz="2700">
                <a:solidFill>
                  <a:schemeClr val="lt1"/>
                </a:solidFill>
              </a:defRPr>
            </a:lvl8pPr>
            <a:lvl9pPr lvl="8" algn="ctr" rtl="0">
              <a:spcBef>
                <a:spcPts val="0"/>
              </a:spcBef>
              <a:spcAft>
                <a:spcPts val="0"/>
              </a:spcAft>
              <a:buClr>
                <a:schemeClr val="lt1"/>
              </a:buClr>
              <a:buSzPts val="2700"/>
              <a:buNone/>
              <a:defRPr sz="2700">
                <a:solidFill>
                  <a:schemeClr val="lt1"/>
                </a:solidFill>
              </a:defRPr>
            </a:lvl9pPr>
          </a:lstStyle>
          <a:p>
            <a:endParaRPr/>
          </a:p>
        </p:txBody>
      </p:sp>
      <p:grpSp>
        <p:nvGrpSpPr>
          <p:cNvPr id="3155" name="Google Shape;3155;p2"/>
          <p:cNvGrpSpPr/>
          <p:nvPr/>
        </p:nvGrpSpPr>
        <p:grpSpPr>
          <a:xfrm>
            <a:off x="2694786" y="3089525"/>
            <a:ext cx="3841204" cy="14425"/>
            <a:chOff x="2327075" y="3089525"/>
            <a:chExt cx="3841204" cy="14425"/>
          </a:xfrm>
        </p:grpSpPr>
        <p:sp>
          <p:nvSpPr>
            <p:cNvPr id="3156" name="Google Shape;3156;p2"/>
            <p:cNvSpPr/>
            <p:nvPr/>
          </p:nvSpPr>
          <p:spPr>
            <a:xfrm rot="-5400000">
              <a:off x="5205729" y="2141400"/>
              <a:ext cx="14400" cy="1910700"/>
            </a:xfrm>
            <a:prstGeom prst="rect">
              <a:avLst/>
            </a:prstGeom>
            <a:gradFill>
              <a:gsLst>
                <a:gs pos="0">
                  <a:srgbClr val="FFE599"/>
                </a:gs>
                <a:gs pos="100000">
                  <a:srgbClr val="978344"/>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7" name="Google Shape;3157;p2"/>
            <p:cNvSpPr/>
            <p:nvPr/>
          </p:nvSpPr>
          <p:spPr>
            <a:xfrm rot="5400000">
              <a:off x="3285125" y="2131475"/>
              <a:ext cx="14400" cy="1930500"/>
            </a:xfrm>
            <a:prstGeom prst="rect">
              <a:avLst/>
            </a:prstGeom>
            <a:gradFill>
              <a:gsLst>
                <a:gs pos="0">
                  <a:srgbClr val="FFE599"/>
                </a:gs>
                <a:gs pos="100000">
                  <a:srgbClr val="978344"/>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58" name="Google Shape;3158;p2"/>
          <p:cNvGrpSpPr/>
          <p:nvPr/>
        </p:nvGrpSpPr>
        <p:grpSpPr>
          <a:xfrm>
            <a:off x="4195243" y="3311350"/>
            <a:ext cx="753514" cy="487979"/>
            <a:chOff x="3231375" y="3825450"/>
            <a:chExt cx="452425" cy="292975"/>
          </a:xfrm>
        </p:grpSpPr>
        <p:sp>
          <p:nvSpPr>
            <p:cNvPr id="3159" name="Google Shape;3159;p2"/>
            <p:cNvSpPr/>
            <p:nvPr/>
          </p:nvSpPr>
          <p:spPr>
            <a:xfrm>
              <a:off x="3457150" y="3827650"/>
              <a:ext cx="226650" cy="158225"/>
            </a:xfrm>
            <a:custGeom>
              <a:avLst/>
              <a:gdLst/>
              <a:ahLst/>
              <a:cxnLst/>
              <a:rect l="l" t="t" r="r" b="b"/>
              <a:pathLst>
                <a:path w="9066" h="6329" extrusionOk="0">
                  <a:moveTo>
                    <a:pt x="7067" y="1"/>
                  </a:moveTo>
                  <a:cubicBezTo>
                    <a:pt x="6612" y="1"/>
                    <a:pt x="6185" y="163"/>
                    <a:pt x="5918" y="501"/>
                  </a:cubicBezTo>
                  <a:cubicBezTo>
                    <a:pt x="5525" y="910"/>
                    <a:pt x="5476" y="1550"/>
                    <a:pt x="5803" y="2009"/>
                  </a:cubicBezTo>
                  <a:cubicBezTo>
                    <a:pt x="5902" y="2140"/>
                    <a:pt x="6033" y="2254"/>
                    <a:pt x="6180" y="2320"/>
                  </a:cubicBezTo>
                  <a:lnTo>
                    <a:pt x="6213" y="2336"/>
                  </a:lnTo>
                  <a:lnTo>
                    <a:pt x="6279" y="2353"/>
                  </a:lnTo>
                  <a:cubicBezTo>
                    <a:pt x="6312" y="2369"/>
                    <a:pt x="6344" y="2369"/>
                    <a:pt x="6377" y="2369"/>
                  </a:cubicBezTo>
                  <a:cubicBezTo>
                    <a:pt x="6450" y="2390"/>
                    <a:pt x="6524" y="2401"/>
                    <a:pt x="6599" y="2401"/>
                  </a:cubicBezTo>
                  <a:cubicBezTo>
                    <a:pt x="6810" y="2401"/>
                    <a:pt x="7018" y="2318"/>
                    <a:pt x="7164" y="2172"/>
                  </a:cubicBezTo>
                  <a:cubicBezTo>
                    <a:pt x="7558" y="1748"/>
                    <a:pt x="7279" y="1211"/>
                    <a:pt x="6936" y="1211"/>
                  </a:cubicBezTo>
                  <a:cubicBezTo>
                    <a:pt x="6909" y="1211"/>
                    <a:pt x="6881" y="1214"/>
                    <a:pt x="6852" y="1222"/>
                  </a:cubicBezTo>
                  <a:cubicBezTo>
                    <a:pt x="6541" y="1320"/>
                    <a:pt x="6475" y="1730"/>
                    <a:pt x="6705" y="1861"/>
                  </a:cubicBezTo>
                  <a:cubicBezTo>
                    <a:pt x="6756" y="1884"/>
                    <a:pt x="6810" y="1894"/>
                    <a:pt x="6864" y="1894"/>
                  </a:cubicBezTo>
                  <a:cubicBezTo>
                    <a:pt x="6968" y="1894"/>
                    <a:pt x="7072" y="1854"/>
                    <a:pt x="7147" y="1779"/>
                  </a:cubicBezTo>
                  <a:lnTo>
                    <a:pt x="7147" y="1779"/>
                  </a:lnTo>
                  <a:cubicBezTo>
                    <a:pt x="7180" y="1927"/>
                    <a:pt x="7131" y="2074"/>
                    <a:pt x="7016" y="2156"/>
                  </a:cubicBezTo>
                  <a:cubicBezTo>
                    <a:pt x="6859" y="2265"/>
                    <a:pt x="6684" y="2329"/>
                    <a:pt x="6505" y="2329"/>
                  </a:cubicBezTo>
                  <a:cubicBezTo>
                    <a:pt x="6441" y="2329"/>
                    <a:pt x="6376" y="2321"/>
                    <a:pt x="6312" y="2304"/>
                  </a:cubicBezTo>
                  <a:cubicBezTo>
                    <a:pt x="6213" y="2271"/>
                    <a:pt x="6131" y="2238"/>
                    <a:pt x="6049" y="2189"/>
                  </a:cubicBezTo>
                  <a:cubicBezTo>
                    <a:pt x="5541" y="1779"/>
                    <a:pt x="5508" y="1025"/>
                    <a:pt x="5967" y="566"/>
                  </a:cubicBezTo>
                  <a:cubicBezTo>
                    <a:pt x="6223" y="257"/>
                    <a:pt x="6617" y="111"/>
                    <a:pt x="7033" y="111"/>
                  </a:cubicBezTo>
                  <a:cubicBezTo>
                    <a:pt x="7899" y="111"/>
                    <a:pt x="8863" y="743"/>
                    <a:pt x="8885" y="1861"/>
                  </a:cubicBezTo>
                  <a:cubicBezTo>
                    <a:pt x="8918" y="2664"/>
                    <a:pt x="8475" y="3418"/>
                    <a:pt x="7770" y="3812"/>
                  </a:cubicBezTo>
                  <a:lnTo>
                    <a:pt x="7705" y="3828"/>
                  </a:lnTo>
                  <a:cubicBezTo>
                    <a:pt x="7623" y="3861"/>
                    <a:pt x="7524" y="3894"/>
                    <a:pt x="7443" y="3910"/>
                  </a:cubicBezTo>
                  <a:cubicBezTo>
                    <a:pt x="7216" y="3962"/>
                    <a:pt x="6990" y="3985"/>
                    <a:pt x="6765" y="3985"/>
                  </a:cubicBezTo>
                  <a:cubicBezTo>
                    <a:pt x="5176" y="3985"/>
                    <a:pt x="3631" y="2850"/>
                    <a:pt x="2299" y="2850"/>
                  </a:cubicBezTo>
                  <a:cubicBezTo>
                    <a:pt x="2153" y="2850"/>
                    <a:pt x="2010" y="2864"/>
                    <a:pt x="1869" y="2894"/>
                  </a:cubicBezTo>
                  <a:cubicBezTo>
                    <a:pt x="607" y="3172"/>
                    <a:pt x="247" y="4057"/>
                    <a:pt x="148" y="4598"/>
                  </a:cubicBezTo>
                  <a:cubicBezTo>
                    <a:pt x="1" y="5139"/>
                    <a:pt x="116" y="5746"/>
                    <a:pt x="558" y="6074"/>
                  </a:cubicBezTo>
                  <a:cubicBezTo>
                    <a:pt x="784" y="6249"/>
                    <a:pt x="1053" y="6329"/>
                    <a:pt x="1315" y="6329"/>
                  </a:cubicBezTo>
                  <a:cubicBezTo>
                    <a:pt x="1737" y="6329"/>
                    <a:pt x="2140" y="6122"/>
                    <a:pt x="2312" y="5779"/>
                  </a:cubicBezTo>
                  <a:cubicBezTo>
                    <a:pt x="2656" y="5238"/>
                    <a:pt x="2361" y="4533"/>
                    <a:pt x="1869" y="4418"/>
                  </a:cubicBezTo>
                  <a:cubicBezTo>
                    <a:pt x="1772" y="4379"/>
                    <a:pt x="1671" y="4360"/>
                    <a:pt x="1572" y="4360"/>
                  </a:cubicBezTo>
                  <a:cubicBezTo>
                    <a:pt x="1258" y="4360"/>
                    <a:pt x="966" y="4549"/>
                    <a:pt x="853" y="4861"/>
                  </a:cubicBezTo>
                  <a:cubicBezTo>
                    <a:pt x="820" y="4975"/>
                    <a:pt x="804" y="5107"/>
                    <a:pt x="837" y="5238"/>
                  </a:cubicBezTo>
                  <a:cubicBezTo>
                    <a:pt x="837" y="5254"/>
                    <a:pt x="837" y="5270"/>
                    <a:pt x="853" y="5287"/>
                  </a:cubicBezTo>
                  <a:cubicBezTo>
                    <a:pt x="853" y="5287"/>
                    <a:pt x="853" y="5303"/>
                    <a:pt x="853" y="5303"/>
                  </a:cubicBezTo>
                  <a:cubicBezTo>
                    <a:pt x="915" y="5537"/>
                    <a:pt x="1125" y="5679"/>
                    <a:pt x="1351" y="5679"/>
                  </a:cubicBezTo>
                  <a:cubicBezTo>
                    <a:pt x="1425" y="5679"/>
                    <a:pt x="1501" y="5664"/>
                    <a:pt x="1574" y="5631"/>
                  </a:cubicBezTo>
                  <a:cubicBezTo>
                    <a:pt x="1905" y="5489"/>
                    <a:pt x="1812" y="4923"/>
                    <a:pt x="1470" y="4923"/>
                  </a:cubicBezTo>
                  <a:cubicBezTo>
                    <a:pt x="1456" y="4923"/>
                    <a:pt x="1442" y="4924"/>
                    <a:pt x="1427" y="4926"/>
                  </a:cubicBezTo>
                  <a:cubicBezTo>
                    <a:pt x="1050" y="4975"/>
                    <a:pt x="1115" y="5320"/>
                    <a:pt x="1050" y="5385"/>
                  </a:cubicBezTo>
                  <a:cubicBezTo>
                    <a:pt x="1041" y="5395"/>
                    <a:pt x="1030" y="5399"/>
                    <a:pt x="1019" y="5399"/>
                  </a:cubicBezTo>
                  <a:cubicBezTo>
                    <a:pt x="972" y="5399"/>
                    <a:pt x="916" y="5327"/>
                    <a:pt x="902" y="5287"/>
                  </a:cubicBezTo>
                  <a:cubicBezTo>
                    <a:pt x="837" y="5107"/>
                    <a:pt x="837" y="4893"/>
                    <a:pt x="935" y="4713"/>
                  </a:cubicBezTo>
                  <a:cubicBezTo>
                    <a:pt x="1089" y="4512"/>
                    <a:pt x="1319" y="4397"/>
                    <a:pt x="1558" y="4397"/>
                  </a:cubicBezTo>
                  <a:cubicBezTo>
                    <a:pt x="1651" y="4397"/>
                    <a:pt x="1745" y="4414"/>
                    <a:pt x="1837" y="4451"/>
                  </a:cubicBezTo>
                  <a:cubicBezTo>
                    <a:pt x="2296" y="4582"/>
                    <a:pt x="2542" y="5221"/>
                    <a:pt x="2230" y="5729"/>
                  </a:cubicBezTo>
                  <a:cubicBezTo>
                    <a:pt x="2081" y="6038"/>
                    <a:pt x="1709" y="6219"/>
                    <a:pt x="1325" y="6219"/>
                  </a:cubicBezTo>
                  <a:cubicBezTo>
                    <a:pt x="1077" y="6219"/>
                    <a:pt x="824" y="6143"/>
                    <a:pt x="624" y="5975"/>
                  </a:cubicBezTo>
                  <a:cubicBezTo>
                    <a:pt x="99" y="5565"/>
                    <a:pt x="116" y="4648"/>
                    <a:pt x="542" y="4057"/>
                  </a:cubicBezTo>
                  <a:cubicBezTo>
                    <a:pt x="903" y="3584"/>
                    <a:pt x="1492" y="3347"/>
                    <a:pt x="2106" y="3347"/>
                  </a:cubicBezTo>
                  <a:cubicBezTo>
                    <a:pt x="2300" y="3347"/>
                    <a:pt x="2496" y="3371"/>
                    <a:pt x="2689" y="3418"/>
                  </a:cubicBezTo>
                  <a:cubicBezTo>
                    <a:pt x="3509" y="3631"/>
                    <a:pt x="4328" y="3959"/>
                    <a:pt x="5213" y="4205"/>
                  </a:cubicBezTo>
                  <a:cubicBezTo>
                    <a:pt x="5540" y="4264"/>
                    <a:pt x="5870" y="4298"/>
                    <a:pt x="6197" y="4298"/>
                  </a:cubicBezTo>
                  <a:cubicBezTo>
                    <a:pt x="6772" y="4298"/>
                    <a:pt x="7334" y="4194"/>
                    <a:pt x="7836" y="3943"/>
                  </a:cubicBezTo>
                  <a:cubicBezTo>
                    <a:pt x="8606" y="3533"/>
                    <a:pt x="9065" y="2713"/>
                    <a:pt x="9049" y="1861"/>
                  </a:cubicBezTo>
                  <a:cubicBezTo>
                    <a:pt x="9005" y="657"/>
                    <a:pt x="7981" y="1"/>
                    <a:pt x="7067" y="1"/>
                  </a:cubicBezTo>
                  <a:close/>
                </a:path>
              </a:pathLst>
            </a:custGeom>
            <a:gradFill>
              <a:gsLst>
                <a:gs pos="0">
                  <a:srgbClr val="FFE599"/>
                </a:gs>
                <a:gs pos="100000">
                  <a:srgbClr val="978344"/>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0" name="Google Shape;3160;p2"/>
            <p:cNvSpPr/>
            <p:nvPr/>
          </p:nvSpPr>
          <p:spPr>
            <a:xfrm>
              <a:off x="3380950" y="3963900"/>
              <a:ext cx="153675" cy="154525"/>
            </a:xfrm>
            <a:custGeom>
              <a:avLst/>
              <a:gdLst/>
              <a:ahLst/>
              <a:cxnLst/>
              <a:rect l="l" t="t" r="r" b="b"/>
              <a:pathLst>
                <a:path w="6147" h="6181" extrusionOk="0">
                  <a:moveTo>
                    <a:pt x="3065" y="1"/>
                  </a:moveTo>
                  <a:cubicBezTo>
                    <a:pt x="3032" y="115"/>
                    <a:pt x="3016" y="230"/>
                    <a:pt x="3000" y="345"/>
                  </a:cubicBezTo>
                  <a:cubicBezTo>
                    <a:pt x="3000" y="345"/>
                    <a:pt x="2918" y="1263"/>
                    <a:pt x="2033" y="1378"/>
                  </a:cubicBezTo>
                  <a:cubicBezTo>
                    <a:pt x="1164" y="1492"/>
                    <a:pt x="574" y="1623"/>
                    <a:pt x="541" y="2295"/>
                  </a:cubicBezTo>
                  <a:cubicBezTo>
                    <a:pt x="511" y="2896"/>
                    <a:pt x="330" y="3222"/>
                    <a:pt x="73" y="3222"/>
                  </a:cubicBezTo>
                  <a:cubicBezTo>
                    <a:pt x="49" y="3222"/>
                    <a:pt x="25" y="3219"/>
                    <a:pt x="0" y="3213"/>
                  </a:cubicBezTo>
                  <a:lnTo>
                    <a:pt x="0" y="3213"/>
                  </a:lnTo>
                  <a:cubicBezTo>
                    <a:pt x="0" y="3213"/>
                    <a:pt x="366" y="3762"/>
                    <a:pt x="973" y="3762"/>
                  </a:cubicBezTo>
                  <a:cubicBezTo>
                    <a:pt x="1093" y="3762"/>
                    <a:pt x="1222" y="3740"/>
                    <a:pt x="1361" y="3689"/>
                  </a:cubicBezTo>
                  <a:cubicBezTo>
                    <a:pt x="2180" y="3361"/>
                    <a:pt x="2115" y="2804"/>
                    <a:pt x="2131" y="2656"/>
                  </a:cubicBezTo>
                  <a:cubicBezTo>
                    <a:pt x="2131" y="2518"/>
                    <a:pt x="2203" y="2309"/>
                    <a:pt x="2346" y="2309"/>
                  </a:cubicBezTo>
                  <a:cubicBezTo>
                    <a:pt x="2356" y="2309"/>
                    <a:pt x="2366" y="2310"/>
                    <a:pt x="2377" y="2312"/>
                  </a:cubicBezTo>
                  <a:cubicBezTo>
                    <a:pt x="2541" y="2345"/>
                    <a:pt x="2606" y="2656"/>
                    <a:pt x="2360" y="2951"/>
                  </a:cubicBezTo>
                  <a:cubicBezTo>
                    <a:pt x="2016" y="3312"/>
                    <a:pt x="1983" y="3853"/>
                    <a:pt x="2262" y="4246"/>
                  </a:cubicBezTo>
                  <a:cubicBezTo>
                    <a:pt x="2623" y="4803"/>
                    <a:pt x="3065" y="6180"/>
                    <a:pt x="3065" y="6180"/>
                  </a:cubicBezTo>
                  <a:cubicBezTo>
                    <a:pt x="3065" y="6180"/>
                    <a:pt x="3508" y="4803"/>
                    <a:pt x="3868" y="4246"/>
                  </a:cubicBezTo>
                  <a:cubicBezTo>
                    <a:pt x="4163" y="3853"/>
                    <a:pt x="4114" y="3312"/>
                    <a:pt x="3770" y="2951"/>
                  </a:cubicBezTo>
                  <a:cubicBezTo>
                    <a:pt x="3541" y="2656"/>
                    <a:pt x="3606" y="2328"/>
                    <a:pt x="3770" y="2312"/>
                  </a:cubicBezTo>
                  <a:cubicBezTo>
                    <a:pt x="3782" y="2310"/>
                    <a:pt x="3792" y="2309"/>
                    <a:pt x="3803" y="2309"/>
                  </a:cubicBezTo>
                  <a:cubicBezTo>
                    <a:pt x="3943" y="2309"/>
                    <a:pt x="4001" y="2504"/>
                    <a:pt x="4016" y="2656"/>
                  </a:cubicBezTo>
                  <a:cubicBezTo>
                    <a:pt x="4032" y="2820"/>
                    <a:pt x="3967" y="3377"/>
                    <a:pt x="4786" y="3689"/>
                  </a:cubicBezTo>
                  <a:cubicBezTo>
                    <a:pt x="4918" y="3736"/>
                    <a:pt x="5043" y="3756"/>
                    <a:pt x="5159" y="3756"/>
                  </a:cubicBezTo>
                  <a:cubicBezTo>
                    <a:pt x="5766" y="3756"/>
                    <a:pt x="6147" y="3213"/>
                    <a:pt x="6147" y="3213"/>
                  </a:cubicBezTo>
                  <a:lnTo>
                    <a:pt x="6147" y="3213"/>
                  </a:lnTo>
                  <a:cubicBezTo>
                    <a:pt x="6121" y="3219"/>
                    <a:pt x="6095" y="3222"/>
                    <a:pt x="6071" y="3222"/>
                  </a:cubicBezTo>
                  <a:cubicBezTo>
                    <a:pt x="5803" y="3222"/>
                    <a:pt x="5635" y="2896"/>
                    <a:pt x="5590" y="2295"/>
                  </a:cubicBezTo>
                  <a:cubicBezTo>
                    <a:pt x="5557" y="1623"/>
                    <a:pt x="4983" y="1492"/>
                    <a:pt x="4098" y="1378"/>
                  </a:cubicBezTo>
                  <a:cubicBezTo>
                    <a:pt x="3229" y="1263"/>
                    <a:pt x="3147" y="345"/>
                    <a:pt x="3147" y="345"/>
                  </a:cubicBezTo>
                  <a:cubicBezTo>
                    <a:pt x="3131" y="230"/>
                    <a:pt x="3098" y="115"/>
                    <a:pt x="3065" y="1"/>
                  </a:cubicBezTo>
                  <a:close/>
                </a:path>
              </a:pathLst>
            </a:custGeom>
            <a:gradFill>
              <a:gsLst>
                <a:gs pos="0">
                  <a:srgbClr val="FFE599"/>
                </a:gs>
                <a:gs pos="100000">
                  <a:srgbClr val="978344"/>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1" name="Google Shape;3161;p2"/>
            <p:cNvSpPr/>
            <p:nvPr/>
          </p:nvSpPr>
          <p:spPr>
            <a:xfrm>
              <a:off x="3483800" y="3917300"/>
              <a:ext cx="161875" cy="92525"/>
            </a:xfrm>
            <a:custGeom>
              <a:avLst/>
              <a:gdLst/>
              <a:ahLst/>
              <a:cxnLst/>
              <a:rect l="l" t="t" r="r" b="b"/>
              <a:pathLst>
                <a:path w="6475" h="3701" extrusionOk="0">
                  <a:moveTo>
                    <a:pt x="958" y="0"/>
                  </a:moveTo>
                  <a:cubicBezTo>
                    <a:pt x="333" y="0"/>
                    <a:pt x="0" y="258"/>
                    <a:pt x="0" y="258"/>
                  </a:cubicBezTo>
                  <a:cubicBezTo>
                    <a:pt x="232" y="186"/>
                    <a:pt x="445" y="140"/>
                    <a:pt x="655" y="140"/>
                  </a:cubicBezTo>
                  <a:cubicBezTo>
                    <a:pt x="966" y="140"/>
                    <a:pt x="1271" y="240"/>
                    <a:pt x="1623" y="504"/>
                  </a:cubicBezTo>
                  <a:cubicBezTo>
                    <a:pt x="2213" y="947"/>
                    <a:pt x="1853" y="1701"/>
                    <a:pt x="1754" y="2193"/>
                  </a:cubicBezTo>
                  <a:cubicBezTo>
                    <a:pt x="1656" y="2701"/>
                    <a:pt x="2361" y="2914"/>
                    <a:pt x="2721" y="3078"/>
                  </a:cubicBezTo>
                  <a:cubicBezTo>
                    <a:pt x="3098" y="3242"/>
                    <a:pt x="2902" y="3701"/>
                    <a:pt x="2902" y="3701"/>
                  </a:cubicBezTo>
                  <a:cubicBezTo>
                    <a:pt x="4246" y="2881"/>
                    <a:pt x="3377" y="1930"/>
                    <a:pt x="3147" y="1668"/>
                  </a:cubicBezTo>
                  <a:cubicBezTo>
                    <a:pt x="2970" y="1435"/>
                    <a:pt x="3100" y="1214"/>
                    <a:pt x="3291" y="1214"/>
                  </a:cubicBezTo>
                  <a:cubicBezTo>
                    <a:pt x="3329" y="1214"/>
                    <a:pt x="3369" y="1223"/>
                    <a:pt x="3410" y="1242"/>
                  </a:cubicBezTo>
                  <a:cubicBezTo>
                    <a:pt x="3656" y="1373"/>
                    <a:pt x="3279" y="1881"/>
                    <a:pt x="3951" y="2307"/>
                  </a:cubicBezTo>
                  <a:cubicBezTo>
                    <a:pt x="4120" y="2419"/>
                    <a:pt x="4280" y="2461"/>
                    <a:pt x="4425" y="2461"/>
                  </a:cubicBezTo>
                  <a:cubicBezTo>
                    <a:pt x="4854" y="2461"/>
                    <a:pt x="5147" y="2094"/>
                    <a:pt x="5147" y="2094"/>
                  </a:cubicBezTo>
                  <a:lnTo>
                    <a:pt x="5147" y="2094"/>
                  </a:lnTo>
                  <a:cubicBezTo>
                    <a:pt x="5141" y="2094"/>
                    <a:pt x="5135" y="2095"/>
                    <a:pt x="5130" y="2095"/>
                  </a:cubicBezTo>
                  <a:cubicBezTo>
                    <a:pt x="4760" y="2095"/>
                    <a:pt x="4964" y="1584"/>
                    <a:pt x="4787" y="1422"/>
                  </a:cubicBezTo>
                  <a:cubicBezTo>
                    <a:pt x="4712" y="1359"/>
                    <a:pt x="4618" y="1322"/>
                    <a:pt x="4520" y="1322"/>
                  </a:cubicBezTo>
                  <a:cubicBezTo>
                    <a:pt x="4467" y="1322"/>
                    <a:pt x="4413" y="1333"/>
                    <a:pt x="4360" y="1357"/>
                  </a:cubicBezTo>
                  <a:cubicBezTo>
                    <a:pt x="4317" y="1363"/>
                    <a:pt x="4274" y="1367"/>
                    <a:pt x="4234" y="1367"/>
                  </a:cubicBezTo>
                  <a:cubicBezTo>
                    <a:pt x="4079" y="1367"/>
                    <a:pt x="3971" y="1317"/>
                    <a:pt x="4049" y="1225"/>
                  </a:cubicBezTo>
                  <a:cubicBezTo>
                    <a:pt x="4079" y="1178"/>
                    <a:pt x="4114" y="1160"/>
                    <a:pt x="4162" y="1160"/>
                  </a:cubicBezTo>
                  <a:cubicBezTo>
                    <a:pt x="4295" y="1160"/>
                    <a:pt x="4530" y="1300"/>
                    <a:pt x="5049" y="1324"/>
                  </a:cubicBezTo>
                  <a:cubicBezTo>
                    <a:pt x="5085" y="1327"/>
                    <a:pt x="5121" y="1328"/>
                    <a:pt x="5157" y="1328"/>
                  </a:cubicBezTo>
                  <a:cubicBezTo>
                    <a:pt x="5921" y="1328"/>
                    <a:pt x="6475" y="685"/>
                    <a:pt x="6475" y="685"/>
                  </a:cubicBezTo>
                  <a:lnTo>
                    <a:pt x="6475" y="685"/>
                  </a:lnTo>
                  <a:cubicBezTo>
                    <a:pt x="6022" y="933"/>
                    <a:pt x="5541" y="1028"/>
                    <a:pt x="5057" y="1028"/>
                  </a:cubicBezTo>
                  <a:cubicBezTo>
                    <a:pt x="3880" y="1028"/>
                    <a:pt x="2689" y="462"/>
                    <a:pt x="1853" y="160"/>
                  </a:cubicBezTo>
                  <a:cubicBezTo>
                    <a:pt x="1509" y="42"/>
                    <a:pt x="1210" y="0"/>
                    <a:pt x="958" y="0"/>
                  </a:cubicBezTo>
                  <a:close/>
                </a:path>
              </a:pathLst>
            </a:custGeom>
            <a:gradFill>
              <a:gsLst>
                <a:gs pos="0">
                  <a:srgbClr val="FFE599"/>
                </a:gs>
                <a:gs pos="100000">
                  <a:srgbClr val="978344"/>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2" name="Google Shape;3162;p2"/>
            <p:cNvSpPr/>
            <p:nvPr/>
          </p:nvSpPr>
          <p:spPr>
            <a:xfrm>
              <a:off x="3525600" y="3825600"/>
              <a:ext cx="90175" cy="62925"/>
            </a:xfrm>
            <a:custGeom>
              <a:avLst/>
              <a:gdLst/>
              <a:ahLst/>
              <a:cxnLst/>
              <a:rect l="l" t="t" r="r" b="b"/>
              <a:pathLst>
                <a:path w="3607" h="2517" extrusionOk="0">
                  <a:moveTo>
                    <a:pt x="2520" y="1"/>
                  </a:moveTo>
                  <a:cubicBezTo>
                    <a:pt x="1930" y="1"/>
                    <a:pt x="1246" y="124"/>
                    <a:pt x="869" y="615"/>
                  </a:cubicBezTo>
                  <a:cubicBezTo>
                    <a:pt x="0" y="1763"/>
                    <a:pt x="525" y="2517"/>
                    <a:pt x="525" y="2517"/>
                  </a:cubicBezTo>
                  <a:cubicBezTo>
                    <a:pt x="525" y="2517"/>
                    <a:pt x="361" y="2156"/>
                    <a:pt x="1393" y="2156"/>
                  </a:cubicBezTo>
                  <a:cubicBezTo>
                    <a:pt x="2426" y="2140"/>
                    <a:pt x="2311" y="1484"/>
                    <a:pt x="2262" y="1255"/>
                  </a:cubicBezTo>
                  <a:cubicBezTo>
                    <a:pt x="2180" y="1009"/>
                    <a:pt x="2246" y="730"/>
                    <a:pt x="2410" y="550"/>
                  </a:cubicBezTo>
                  <a:cubicBezTo>
                    <a:pt x="2656" y="206"/>
                    <a:pt x="3606" y="124"/>
                    <a:pt x="3606" y="124"/>
                  </a:cubicBezTo>
                  <a:cubicBezTo>
                    <a:pt x="3606" y="124"/>
                    <a:pt x="3110" y="1"/>
                    <a:pt x="2520" y="1"/>
                  </a:cubicBezTo>
                  <a:close/>
                </a:path>
              </a:pathLst>
            </a:custGeom>
            <a:gradFill>
              <a:gsLst>
                <a:gs pos="0">
                  <a:srgbClr val="FFE599"/>
                </a:gs>
                <a:gs pos="100000">
                  <a:srgbClr val="978344"/>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3" name="Google Shape;3163;p2"/>
            <p:cNvSpPr/>
            <p:nvPr/>
          </p:nvSpPr>
          <p:spPr>
            <a:xfrm>
              <a:off x="3231375" y="3827650"/>
              <a:ext cx="226625" cy="158025"/>
            </a:xfrm>
            <a:custGeom>
              <a:avLst/>
              <a:gdLst/>
              <a:ahLst/>
              <a:cxnLst/>
              <a:rect l="l" t="t" r="r" b="b"/>
              <a:pathLst>
                <a:path w="9065" h="6321" extrusionOk="0">
                  <a:moveTo>
                    <a:pt x="1989" y="0"/>
                  </a:moveTo>
                  <a:cubicBezTo>
                    <a:pt x="1077" y="0"/>
                    <a:pt x="66" y="652"/>
                    <a:pt x="33" y="1845"/>
                  </a:cubicBezTo>
                  <a:cubicBezTo>
                    <a:pt x="0" y="2713"/>
                    <a:pt x="459" y="3533"/>
                    <a:pt x="1230" y="3943"/>
                  </a:cubicBezTo>
                  <a:cubicBezTo>
                    <a:pt x="1732" y="4194"/>
                    <a:pt x="2300" y="4298"/>
                    <a:pt x="2876" y="4298"/>
                  </a:cubicBezTo>
                  <a:cubicBezTo>
                    <a:pt x="3203" y="4298"/>
                    <a:pt x="3532" y="4264"/>
                    <a:pt x="3852" y="4205"/>
                  </a:cubicBezTo>
                  <a:cubicBezTo>
                    <a:pt x="4737" y="3959"/>
                    <a:pt x="5557" y="3615"/>
                    <a:pt x="6376" y="3418"/>
                  </a:cubicBezTo>
                  <a:cubicBezTo>
                    <a:pt x="6573" y="3371"/>
                    <a:pt x="6772" y="3347"/>
                    <a:pt x="6967" y="3347"/>
                  </a:cubicBezTo>
                  <a:cubicBezTo>
                    <a:pt x="7583" y="3347"/>
                    <a:pt x="8162" y="3584"/>
                    <a:pt x="8524" y="4057"/>
                  </a:cubicBezTo>
                  <a:cubicBezTo>
                    <a:pt x="8950" y="4631"/>
                    <a:pt x="8999" y="5565"/>
                    <a:pt x="8442" y="5975"/>
                  </a:cubicBezTo>
                  <a:cubicBezTo>
                    <a:pt x="8228" y="6137"/>
                    <a:pt x="7973" y="6212"/>
                    <a:pt x="7727" y="6212"/>
                  </a:cubicBezTo>
                  <a:cubicBezTo>
                    <a:pt x="7351" y="6212"/>
                    <a:pt x="6994" y="6037"/>
                    <a:pt x="6835" y="5729"/>
                  </a:cubicBezTo>
                  <a:cubicBezTo>
                    <a:pt x="6524" y="5221"/>
                    <a:pt x="6770" y="4582"/>
                    <a:pt x="7229" y="4451"/>
                  </a:cubicBezTo>
                  <a:cubicBezTo>
                    <a:pt x="7324" y="4413"/>
                    <a:pt x="7424" y="4394"/>
                    <a:pt x="7523" y="4394"/>
                  </a:cubicBezTo>
                  <a:cubicBezTo>
                    <a:pt x="7761" y="4394"/>
                    <a:pt x="7991" y="4504"/>
                    <a:pt x="8130" y="4713"/>
                  </a:cubicBezTo>
                  <a:cubicBezTo>
                    <a:pt x="8229" y="4893"/>
                    <a:pt x="8245" y="5107"/>
                    <a:pt x="8163" y="5287"/>
                  </a:cubicBezTo>
                  <a:cubicBezTo>
                    <a:pt x="8163" y="5326"/>
                    <a:pt x="8112" y="5405"/>
                    <a:pt x="8059" y="5405"/>
                  </a:cubicBezTo>
                  <a:cubicBezTo>
                    <a:pt x="8044" y="5405"/>
                    <a:pt x="8030" y="5399"/>
                    <a:pt x="8016" y="5385"/>
                  </a:cubicBezTo>
                  <a:cubicBezTo>
                    <a:pt x="7966" y="5320"/>
                    <a:pt x="8016" y="4975"/>
                    <a:pt x="7655" y="4926"/>
                  </a:cubicBezTo>
                  <a:cubicBezTo>
                    <a:pt x="7640" y="4924"/>
                    <a:pt x="7626" y="4923"/>
                    <a:pt x="7612" y="4923"/>
                  </a:cubicBezTo>
                  <a:cubicBezTo>
                    <a:pt x="7269" y="4923"/>
                    <a:pt x="7161" y="5489"/>
                    <a:pt x="7507" y="5631"/>
                  </a:cubicBezTo>
                  <a:cubicBezTo>
                    <a:pt x="7574" y="5662"/>
                    <a:pt x="7644" y="5677"/>
                    <a:pt x="7713" y="5677"/>
                  </a:cubicBezTo>
                  <a:cubicBezTo>
                    <a:pt x="7936" y="5677"/>
                    <a:pt x="8154" y="5528"/>
                    <a:pt x="8229" y="5303"/>
                  </a:cubicBezTo>
                  <a:cubicBezTo>
                    <a:pt x="8229" y="5303"/>
                    <a:pt x="8229" y="5287"/>
                    <a:pt x="8229" y="5287"/>
                  </a:cubicBezTo>
                  <a:cubicBezTo>
                    <a:pt x="8229" y="5270"/>
                    <a:pt x="8229" y="5254"/>
                    <a:pt x="8245" y="5238"/>
                  </a:cubicBezTo>
                  <a:lnTo>
                    <a:pt x="8245" y="5221"/>
                  </a:lnTo>
                  <a:cubicBezTo>
                    <a:pt x="8261" y="5107"/>
                    <a:pt x="8261" y="4975"/>
                    <a:pt x="8229" y="4844"/>
                  </a:cubicBezTo>
                  <a:cubicBezTo>
                    <a:pt x="8104" y="4532"/>
                    <a:pt x="7808" y="4344"/>
                    <a:pt x="7501" y="4344"/>
                  </a:cubicBezTo>
                  <a:cubicBezTo>
                    <a:pt x="7404" y="4344"/>
                    <a:pt x="7306" y="4363"/>
                    <a:pt x="7212" y="4402"/>
                  </a:cubicBezTo>
                  <a:cubicBezTo>
                    <a:pt x="6721" y="4516"/>
                    <a:pt x="6426" y="5221"/>
                    <a:pt x="6753" y="5762"/>
                  </a:cubicBezTo>
                  <a:cubicBezTo>
                    <a:pt x="6926" y="6117"/>
                    <a:pt x="7336" y="6321"/>
                    <a:pt x="7763" y="6321"/>
                  </a:cubicBezTo>
                  <a:cubicBezTo>
                    <a:pt x="8027" y="6321"/>
                    <a:pt x="8298" y="6243"/>
                    <a:pt x="8524" y="6074"/>
                  </a:cubicBezTo>
                  <a:cubicBezTo>
                    <a:pt x="8950" y="5729"/>
                    <a:pt x="9065" y="5139"/>
                    <a:pt x="8934" y="4582"/>
                  </a:cubicBezTo>
                  <a:cubicBezTo>
                    <a:pt x="8819" y="4041"/>
                    <a:pt x="8458" y="3172"/>
                    <a:pt x="7212" y="2894"/>
                  </a:cubicBezTo>
                  <a:cubicBezTo>
                    <a:pt x="7066" y="2861"/>
                    <a:pt x="6916" y="2846"/>
                    <a:pt x="6764" y="2846"/>
                  </a:cubicBezTo>
                  <a:cubicBezTo>
                    <a:pt x="5425" y="2846"/>
                    <a:pt x="3894" y="3984"/>
                    <a:pt x="2311" y="3984"/>
                  </a:cubicBezTo>
                  <a:cubicBezTo>
                    <a:pt x="2088" y="3984"/>
                    <a:pt x="1864" y="3962"/>
                    <a:pt x="1639" y="3910"/>
                  </a:cubicBezTo>
                  <a:cubicBezTo>
                    <a:pt x="1557" y="3877"/>
                    <a:pt x="1459" y="3861"/>
                    <a:pt x="1361" y="3828"/>
                  </a:cubicBezTo>
                  <a:lnTo>
                    <a:pt x="1312" y="3795"/>
                  </a:lnTo>
                  <a:cubicBezTo>
                    <a:pt x="590" y="3418"/>
                    <a:pt x="148" y="2664"/>
                    <a:pt x="181" y="1861"/>
                  </a:cubicBezTo>
                  <a:cubicBezTo>
                    <a:pt x="203" y="743"/>
                    <a:pt x="1166" y="111"/>
                    <a:pt x="2032" y="111"/>
                  </a:cubicBezTo>
                  <a:cubicBezTo>
                    <a:pt x="2449" y="111"/>
                    <a:pt x="2843" y="257"/>
                    <a:pt x="3098" y="566"/>
                  </a:cubicBezTo>
                  <a:cubicBezTo>
                    <a:pt x="3557" y="1009"/>
                    <a:pt x="3524" y="1779"/>
                    <a:pt x="3016" y="2172"/>
                  </a:cubicBezTo>
                  <a:cubicBezTo>
                    <a:pt x="2934" y="2238"/>
                    <a:pt x="2852" y="2271"/>
                    <a:pt x="2754" y="2304"/>
                  </a:cubicBezTo>
                  <a:cubicBezTo>
                    <a:pt x="2697" y="2316"/>
                    <a:pt x="2637" y="2322"/>
                    <a:pt x="2577" y="2322"/>
                  </a:cubicBezTo>
                  <a:cubicBezTo>
                    <a:pt x="2397" y="2322"/>
                    <a:pt x="2213" y="2267"/>
                    <a:pt x="2066" y="2156"/>
                  </a:cubicBezTo>
                  <a:cubicBezTo>
                    <a:pt x="1934" y="2074"/>
                    <a:pt x="1885" y="1910"/>
                    <a:pt x="1918" y="1779"/>
                  </a:cubicBezTo>
                  <a:lnTo>
                    <a:pt x="1918" y="1779"/>
                  </a:lnTo>
                  <a:cubicBezTo>
                    <a:pt x="1993" y="1854"/>
                    <a:pt x="2097" y="1894"/>
                    <a:pt x="2201" y="1894"/>
                  </a:cubicBezTo>
                  <a:cubicBezTo>
                    <a:pt x="2256" y="1894"/>
                    <a:pt x="2310" y="1884"/>
                    <a:pt x="2361" y="1861"/>
                  </a:cubicBezTo>
                  <a:cubicBezTo>
                    <a:pt x="2590" y="1714"/>
                    <a:pt x="2525" y="1320"/>
                    <a:pt x="2213" y="1222"/>
                  </a:cubicBezTo>
                  <a:cubicBezTo>
                    <a:pt x="2185" y="1214"/>
                    <a:pt x="2157" y="1211"/>
                    <a:pt x="2129" y="1211"/>
                  </a:cubicBezTo>
                  <a:cubicBezTo>
                    <a:pt x="1787" y="1211"/>
                    <a:pt x="1507" y="1748"/>
                    <a:pt x="1902" y="2172"/>
                  </a:cubicBezTo>
                  <a:cubicBezTo>
                    <a:pt x="2059" y="2318"/>
                    <a:pt x="2262" y="2401"/>
                    <a:pt x="2469" y="2401"/>
                  </a:cubicBezTo>
                  <a:cubicBezTo>
                    <a:pt x="2542" y="2401"/>
                    <a:pt x="2616" y="2390"/>
                    <a:pt x="2688" y="2369"/>
                  </a:cubicBezTo>
                  <a:cubicBezTo>
                    <a:pt x="2721" y="2369"/>
                    <a:pt x="2754" y="2353"/>
                    <a:pt x="2787" y="2353"/>
                  </a:cubicBezTo>
                  <a:lnTo>
                    <a:pt x="2852" y="2320"/>
                  </a:lnTo>
                  <a:lnTo>
                    <a:pt x="2885" y="2320"/>
                  </a:lnTo>
                  <a:cubicBezTo>
                    <a:pt x="3049" y="2254"/>
                    <a:pt x="3164" y="2140"/>
                    <a:pt x="3262" y="2009"/>
                  </a:cubicBezTo>
                  <a:cubicBezTo>
                    <a:pt x="3590" y="1550"/>
                    <a:pt x="3541" y="910"/>
                    <a:pt x="3147" y="501"/>
                  </a:cubicBezTo>
                  <a:cubicBezTo>
                    <a:pt x="2875" y="162"/>
                    <a:pt x="2444" y="0"/>
                    <a:pt x="1989" y="0"/>
                  </a:cubicBezTo>
                  <a:close/>
                </a:path>
              </a:pathLst>
            </a:custGeom>
            <a:gradFill>
              <a:gsLst>
                <a:gs pos="0">
                  <a:srgbClr val="FFE599"/>
                </a:gs>
                <a:gs pos="100000">
                  <a:srgbClr val="978344"/>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4" name="Google Shape;3164;p2"/>
            <p:cNvSpPr/>
            <p:nvPr/>
          </p:nvSpPr>
          <p:spPr>
            <a:xfrm>
              <a:off x="3269475" y="3917525"/>
              <a:ext cx="161475" cy="92300"/>
            </a:xfrm>
            <a:custGeom>
              <a:avLst/>
              <a:gdLst/>
              <a:ahLst/>
              <a:cxnLst/>
              <a:rect l="l" t="t" r="r" b="b"/>
              <a:pathLst>
                <a:path w="6459" h="3692" extrusionOk="0">
                  <a:moveTo>
                    <a:pt x="5519" y="1"/>
                  </a:moveTo>
                  <a:cubicBezTo>
                    <a:pt x="5268" y="1"/>
                    <a:pt x="4969" y="44"/>
                    <a:pt x="4623" y="167"/>
                  </a:cubicBezTo>
                  <a:cubicBezTo>
                    <a:pt x="3778" y="468"/>
                    <a:pt x="2591" y="1022"/>
                    <a:pt x="1423" y="1022"/>
                  </a:cubicBezTo>
                  <a:cubicBezTo>
                    <a:pt x="937" y="1022"/>
                    <a:pt x="454" y="926"/>
                    <a:pt x="1" y="676"/>
                  </a:cubicBezTo>
                  <a:lnTo>
                    <a:pt x="1" y="676"/>
                  </a:lnTo>
                  <a:cubicBezTo>
                    <a:pt x="1" y="676"/>
                    <a:pt x="582" y="1334"/>
                    <a:pt x="1346" y="1334"/>
                  </a:cubicBezTo>
                  <a:cubicBezTo>
                    <a:pt x="1373" y="1334"/>
                    <a:pt x="1400" y="1333"/>
                    <a:pt x="1427" y="1331"/>
                  </a:cubicBezTo>
                  <a:cubicBezTo>
                    <a:pt x="1951" y="1295"/>
                    <a:pt x="2176" y="1158"/>
                    <a:pt x="2311" y="1158"/>
                  </a:cubicBezTo>
                  <a:cubicBezTo>
                    <a:pt x="2357" y="1158"/>
                    <a:pt x="2393" y="1174"/>
                    <a:pt x="2427" y="1216"/>
                  </a:cubicBezTo>
                  <a:cubicBezTo>
                    <a:pt x="2490" y="1305"/>
                    <a:pt x="2387" y="1364"/>
                    <a:pt x="2240" y="1364"/>
                  </a:cubicBezTo>
                  <a:cubicBezTo>
                    <a:pt x="2196" y="1364"/>
                    <a:pt x="2148" y="1359"/>
                    <a:pt x="2099" y="1348"/>
                  </a:cubicBezTo>
                  <a:cubicBezTo>
                    <a:pt x="2046" y="1330"/>
                    <a:pt x="1991" y="1321"/>
                    <a:pt x="1937" y="1321"/>
                  </a:cubicBezTo>
                  <a:cubicBezTo>
                    <a:pt x="1840" y="1321"/>
                    <a:pt x="1746" y="1350"/>
                    <a:pt x="1673" y="1413"/>
                  </a:cubicBezTo>
                  <a:cubicBezTo>
                    <a:pt x="1495" y="1575"/>
                    <a:pt x="1715" y="2086"/>
                    <a:pt x="1346" y="2086"/>
                  </a:cubicBezTo>
                  <a:cubicBezTo>
                    <a:pt x="1340" y="2086"/>
                    <a:pt x="1334" y="2085"/>
                    <a:pt x="1328" y="2085"/>
                  </a:cubicBezTo>
                  <a:lnTo>
                    <a:pt x="1328" y="2085"/>
                  </a:lnTo>
                  <a:cubicBezTo>
                    <a:pt x="1328" y="2085"/>
                    <a:pt x="1612" y="2452"/>
                    <a:pt x="2037" y="2452"/>
                  </a:cubicBezTo>
                  <a:cubicBezTo>
                    <a:pt x="2180" y="2452"/>
                    <a:pt x="2339" y="2410"/>
                    <a:pt x="2509" y="2298"/>
                  </a:cubicBezTo>
                  <a:cubicBezTo>
                    <a:pt x="3181" y="1872"/>
                    <a:pt x="2820" y="1364"/>
                    <a:pt x="3066" y="1233"/>
                  </a:cubicBezTo>
                  <a:cubicBezTo>
                    <a:pt x="3107" y="1211"/>
                    <a:pt x="3148" y="1201"/>
                    <a:pt x="3186" y="1201"/>
                  </a:cubicBezTo>
                  <a:cubicBezTo>
                    <a:pt x="3372" y="1201"/>
                    <a:pt x="3489" y="1441"/>
                    <a:pt x="3312" y="1659"/>
                  </a:cubicBezTo>
                  <a:cubicBezTo>
                    <a:pt x="3082" y="1938"/>
                    <a:pt x="2213" y="2888"/>
                    <a:pt x="3558" y="3692"/>
                  </a:cubicBezTo>
                  <a:cubicBezTo>
                    <a:pt x="3574" y="3692"/>
                    <a:pt x="3394" y="3233"/>
                    <a:pt x="3738" y="3085"/>
                  </a:cubicBezTo>
                  <a:cubicBezTo>
                    <a:pt x="4098" y="2921"/>
                    <a:pt x="4820" y="2692"/>
                    <a:pt x="4721" y="2200"/>
                  </a:cubicBezTo>
                  <a:cubicBezTo>
                    <a:pt x="4623" y="1692"/>
                    <a:pt x="4246" y="954"/>
                    <a:pt x="4852" y="495"/>
                  </a:cubicBezTo>
                  <a:cubicBezTo>
                    <a:pt x="5199" y="236"/>
                    <a:pt x="5500" y="134"/>
                    <a:pt x="5802" y="134"/>
                  </a:cubicBezTo>
                  <a:cubicBezTo>
                    <a:pt x="6015" y="134"/>
                    <a:pt x="6228" y="184"/>
                    <a:pt x="6459" y="266"/>
                  </a:cubicBezTo>
                  <a:cubicBezTo>
                    <a:pt x="6459" y="266"/>
                    <a:pt x="6136" y="1"/>
                    <a:pt x="5519" y="1"/>
                  </a:cubicBezTo>
                  <a:close/>
                </a:path>
              </a:pathLst>
            </a:custGeom>
            <a:gradFill>
              <a:gsLst>
                <a:gs pos="0">
                  <a:srgbClr val="FFE599"/>
                </a:gs>
                <a:gs pos="100000">
                  <a:srgbClr val="978344"/>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5" name="Google Shape;3165;p2"/>
            <p:cNvSpPr/>
            <p:nvPr/>
          </p:nvSpPr>
          <p:spPr>
            <a:xfrm>
              <a:off x="3299400" y="3825450"/>
              <a:ext cx="90575" cy="63075"/>
            </a:xfrm>
            <a:custGeom>
              <a:avLst/>
              <a:gdLst/>
              <a:ahLst/>
              <a:cxnLst/>
              <a:rect l="l" t="t" r="r" b="b"/>
              <a:pathLst>
                <a:path w="3623" h="2523" extrusionOk="0">
                  <a:moveTo>
                    <a:pt x="1109" y="1"/>
                  </a:moveTo>
                  <a:cubicBezTo>
                    <a:pt x="508" y="1"/>
                    <a:pt x="0" y="130"/>
                    <a:pt x="0" y="130"/>
                  </a:cubicBezTo>
                  <a:cubicBezTo>
                    <a:pt x="0" y="130"/>
                    <a:pt x="967" y="195"/>
                    <a:pt x="1197" y="556"/>
                  </a:cubicBezTo>
                  <a:cubicBezTo>
                    <a:pt x="1377" y="736"/>
                    <a:pt x="1443" y="1015"/>
                    <a:pt x="1361" y="1261"/>
                  </a:cubicBezTo>
                  <a:cubicBezTo>
                    <a:pt x="1312" y="1490"/>
                    <a:pt x="1197" y="2146"/>
                    <a:pt x="2229" y="2162"/>
                  </a:cubicBezTo>
                  <a:cubicBezTo>
                    <a:pt x="3262" y="2162"/>
                    <a:pt x="3098" y="2523"/>
                    <a:pt x="3098" y="2523"/>
                  </a:cubicBezTo>
                  <a:cubicBezTo>
                    <a:pt x="3098" y="2523"/>
                    <a:pt x="3623" y="1769"/>
                    <a:pt x="2754" y="621"/>
                  </a:cubicBezTo>
                  <a:cubicBezTo>
                    <a:pt x="2380" y="125"/>
                    <a:pt x="1700" y="1"/>
                    <a:pt x="1109" y="1"/>
                  </a:cubicBezTo>
                  <a:close/>
                </a:path>
              </a:pathLst>
            </a:custGeom>
            <a:gradFill>
              <a:gsLst>
                <a:gs pos="0">
                  <a:srgbClr val="FFE599"/>
                </a:gs>
                <a:gs pos="100000">
                  <a:srgbClr val="978344"/>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166" name="Google Shape;3166;p2"/>
          <p:cNvSpPr txBox="1">
            <a:spLocks noGrp="1"/>
          </p:cNvSpPr>
          <p:nvPr>
            <p:ph type="ctrTitle" idx="3"/>
          </p:nvPr>
        </p:nvSpPr>
        <p:spPr>
          <a:xfrm>
            <a:off x="1811888" y="2608525"/>
            <a:ext cx="5607000" cy="389100"/>
          </a:xfrm>
          <a:prstGeom prst="rect">
            <a:avLst/>
          </a:prstGeom>
        </p:spPr>
        <p:txBody>
          <a:bodyPr spcFirstLastPara="1" wrap="square" lIns="91425" tIns="91425" rIns="91425" bIns="91425" anchor="b" anchorCtr="0">
            <a:noAutofit/>
          </a:bodyPr>
          <a:lstStyle>
            <a:lvl1pPr lvl="0" algn="ctr" rtl="0">
              <a:spcBef>
                <a:spcPts val="0"/>
              </a:spcBef>
              <a:spcAft>
                <a:spcPts val="0"/>
              </a:spcAft>
              <a:buClr>
                <a:schemeClr val="dk2"/>
              </a:buClr>
              <a:buSzPts val="1600"/>
              <a:buFont typeface="EB Garamond"/>
              <a:buNone/>
              <a:defRPr sz="1600">
                <a:solidFill>
                  <a:schemeClr val="dk2"/>
                </a:solidFill>
                <a:latin typeface="EB Garamond"/>
                <a:ea typeface="EB Garamond"/>
                <a:cs typeface="EB Garamond"/>
                <a:sym typeface="EB Garamond"/>
              </a:defRPr>
            </a:lvl1pPr>
            <a:lvl2pPr lvl="1" algn="ctr" rtl="0">
              <a:spcBef>
                <a:spcPts val="0"/>
              </a:spcBef>
              <a:spcAft>
                <a:spcPts val="0"/>
              </a:spcAft>
              <a:buClr>
                <a:schemeClr val="lt1"/>
              </a:buClr>
              <a:buSzPts val="2700"/>
              <a:buNone/>
              <a:defRPr sz="2700">
                <a:solidFill>
                  <a:schemeClr val="lt1"/>
                </a:solidFill>
              </a:defRPr>
            </a:lvl2pPr>
            <a:lvl3pPr lvl="2" algn="ctr" rtl="0">
              <a:spcBef>
                <a:spcPts val="0"/>
              </a:spcBef>
              <a:spcAft>
                <a:spcPts val="0"/>
              </a:spcAft>
              <a:buClr>
                <a:schemeClr val="lt1"/>
              </a:buClr>
              <a:buSzPts val="2700"/>
              <a:buNone/>
              <a:defRPr sz="2700">
                <a:solidFill>
                  <a:schemeClr val="lt1"/>
                </a:solidFill>
              </a:defRPr>
            </a:lvl3pPr>
            <a:lvl4pPr lvl="3" algn="ctr" rtl="0">
              <a:spcBef>
                <a:spcPts val="0"/>
              </a:spcBef>
              <a:spcAft>
                <a:spcPts val="0"/>
              </a:spcAft>
              <a:buClr>
                <a:schemeClr val="lt1"/>
              </a:buClr>
              <a:buSzPts val="2700"/>
              <a:buNone/>
              <a:defRPr sz="2700">
                <a:solidFill>
                  <a:schemeClr val="lt1"/>
                </a:solidFill>
              </a:defRPr>
            </a:lvl4pPr>
            <a:lvl5pPr lvl="4" algn="ctr" rtl="0">
              <a:spcBef>
                <a:spcPts val="0"/>
              </a:spcBef>
              <a:spcAft>
                <a:spcPts val="0"/>
              </a:spcAft>
              <a:buClr>
                <a:schemeClr val="lt1"/>
              </a:buClr>
              <a:buSzPts val="2700"/>
              <a:buNone/>
              <a:defRPr sz="2700">
                <a:solidFill>
                  <a:schemeClr val="lt1"/>
                </a:solidFill>
              </a:defRPr>
            </a:lvl5pPr>
            <a:lvl6pPr lvl="5" algn="ctr" rtl="0">
              <a:spcBef>
                <a:spcPts val="0"/>
              </a:spcBef>
              <a:spcAft>
                <a:spcPts val="0"/>
              </a:spcAft>
              <a:buClr>
                <a:schemeClr val="lt1"/>
              </a:buClr>
              <a:buSzPts val="2700"/>
              <a:buNone/>
              <a:defRPr sz="2700">
                <a:solidFill>
                  <a:schemeClr val="lt1"/>
                </a:solidFill>
              </a:defRPr>
            </a:lvl6pPr>
            <a:lvl7pPr lvl="6" algn="ctr" rtl="0">
              <a:spcBef>
                <a:spcPts val="0"/>
              </a:spcBef>
              <a:spcAft>
                <a:spcPts val="0"/>
              </a:spcAft>
              <a:buClr>
                <a:schemeClr val="lt1"/>
              </a:buClr>
              <a:buSzPts val="2700"/>
              <a:buNone/>
              <a:defRPr sz="2700">
                <a:solidFill>
                  <a:schemeClr val="lt1"/>
                </a:solidFill>
              </a:defRPr>
            </a:lvl7pPr>
            <a:lvl8pPr lvl="7" algn="ctr" rtl="0">
              <a:spcBef>
                <a:spcPts val="0"/>
              </a:spcBef>
              <a:spcAft>
                <a:spcPts val="0"/>
              </a:spcAft>
              <a:buClr>
                <a:schemeClr val="lt1"/>
              </a:buClr>
              <a:buSzPts val="2700"/>
              <a:buNone/>
              <a:defRPr sz="2700">
                <a:solidFill>
                  <a:schemeClr val="lt1"/>
                </a:solidFill>
              </a:defRPr>
            </a:lvl8pPr>
            <a:lvl9pPr lvl="8" algn="ctr" rtl="0">
              <a:spcBef>
                <a:spcPts val="0"/>
              </a:spcBef>
              <a:spcAft>
                <a:spcPts val="0"/>
              </a:spcAft>
              <a:buClr>
                <a:schemeClr val="lt1"/>
              </a:buClr>
              <a:buSzPts val="2700"/>
              <a:buNone/>
              <a:defRPr sz="2700">
                <a:solidFill>
                  <a:schemeClr val="lt1"/>
                </a:solidFill>
              </a:defRPr>
            </a:lvl9pPr>
          </a:lstStyle>
          <a:p>
            <a:endParaRPr/>
          </a:p>
        </p:txBody>
      </p:sp>
    </p:spTree>
  </p:cSld>
  <p:clrMapOvr>
    <a:masterClrMapping/>
  </p:clrMapOvr>
  <p:extLst>
    <p:ext uri="{DCECCB84-F9BA-43D5-87BE-67443E8EF086}">
      <p15:sldGuideLst xmlns:p15="http://schemas.microsoft.com/office/powerpoint/2012/main">
        <p15:guide id="1" pos="454">
          <p15:clr>
            <a:srgbClr val="FA7B17"/>
          </p15:clr>
        </p15:guide>
        <p15:guide id="2" orient="horz" pos="454">
          <p15:clr>
            <a:srgbClr val="FA7B17"/>
          </p15:clr>
        </p15:guide>
        <p15:guide id="3" orient="horz" pos="2787">
          <p15:clr>
            <a:srgbClr val="FA7B17"/>
          </p15:clr>
        </p15:guide>
        <p15:guide id="4" pos="5306">
          <p15:clr>
            <a:srgbClr val="FA7B17"/>
          </p15:clr>
        </p15:guide>
      </p15:sldGuideLst>
    </p:ext>
  </p:extLst>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Big number">
  <p:cSld name="BIG_NUMBER">
    <p:spTree>
      <p:nvGrpSpPr>
        <p:cNvPr id="1" name="Shape 5805"/>
        <p:cNvGrpSpPr/>
        <p:nvPr/>
      </p:nvGrpSpPr>
      <p:grpSpPr>
        <a:xfrm>
          <a:off x="0" y="0"/>
          <a:ext cx="0" cy="0"/>
          <a:chOff x="0" y="0"/>
          <a:chExt cx="0" cy="0"/>
        </a:xfrm>
      </p:grpSpPr>
      <p:sp>
        <p:nvSpPr>
          <p:cNvPr id="5806" name="Google Shape;5806;p11"/>
          <p:cNvSpPr txBox="1">
            <a:spLocks noGrp="1"/>
          </p:cNvSpPr>
          <p:nvPr>
            <p:ph type="title" hasCustomPrompt="1"/>
          </p:nvPr>
        </p:nvSpPr>
        <p:spPr>
          <a:xfrm>
            <a:off x="707250" y="1182325"/>
            <a:ext cx="7729500" cy="19635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lt1"/>
              </a:buClr>
              <a:buSzPts val="12000"/>
              <a:buFont typeface="Montserrat SemiBold"/>
              <a:buNone/>
              <a:defRPr sz="12000">
                <a:solidFill>
                  <a:schemeClr val="lt1"/>
                </a:solidFill>
                <a:latin typeface="Montserrat SemiBold"/>
                <a:ea typeface="Montserrat SemiBold"/>
                <a:cs typeface="Montserrat SemiBold"/>
                <a:sym typeface="Montserrat SemiBold"/>
              </a:defRPr>
            </a:lvl1pPr>
            <a:lvl2pPr lvl="1" algn="ctr" rtl="0">
              <a:spcBef>
                <a:spcPts val="0"/>
              </a:spcBef>
              <a:spcAft>
                <a:spcPts val="0"/>
              </a:spcAft>
              <a:buClr>
                <a:srgbClr val="F64646"/>
              </a:buClr>
              <a:buSzPts val="12000"/>
              <a:buNone/>
              <a:defRPr sz="12000">
                <a:solidFill>
                  <a:srgbClr val="F64646"/>
                </a:solidFill>
              </a:defRPr>
            </a:lvl2pPr>
            <a:lvl3pPr lvl="2" algn="ctr" rtl="0">
              <a:spcBef>
                <a:spcPts val="0"/>
              </a:spcBef>
              <a:spcAft>
                <a:spcPts val="0"/>
              </a:spcAft>
              <a:buClr>
                <a:srgbClr val="F64646"/>
              </a:buClr>
              <a:buSzPts val="12000"/>
              <a:buNone/>
              <a:defRPr sz="12000">
                <a:solidFill>
                  <a:srgbClr val="F64646"/>
                </a:solidFill>
              </a:defRPr>
            </a:lvl3pPr>
            <a:lvl4pPr lvl="3" algn="ctr" rtl="0">
              <a:spcBef>
                <a:spcPts val="0"/>
              </a:spcBef>
              <a:spcAft>
                <a:spcPts val="0"/>
              </a:spcAft>
              <a:buClr>
                <a:srgbClr val="F64646"/>
              </a:buClr>
              <a:buSzPts val="12000"/>
              <a:buNone/>
              <a:defRPr sz="12000">
                <a:solidFill>
                  <a:srgbClr val="F64646"/>
                </a:solidFill>
              </a:defRPr>
            </a:lvl4pPr>
            <a:lvl5pPr lvl="4" algn="ctr" rtl="0">
              <a:spcBef>
                <a:spcPts val="0"/>
              </a:spcBef>
              <a:spcAft>
                <a:spcPts val="0"/>
              </a:spcAft>
              <a:buClr>
                <a:srgbClr val="F64646"/>
              </a:buClr>
              <a:buSzPts val="12000"/>
              <a:buNone/>
              <a:defRPr sz="12000">
                <a:solidFill>
                  <a:srgbClr val="F64646"/>
                </a:solidFill>
              </a:defRPr>
            </a:lvl5pPr>
            <a:lvl6pPr lvl="5" algn="ctr" rtl="0">
              <a:spcBef>
                <a:spcPts val="0"/>
              </a:spcBef>
              <a:spcAft>
                <a:spcPts val="0"/>
              </a:spcAft>
              <a:buClr>
                <a:srgbClr val="F64646"/>
              </a:buClr>
              <a:buSzPts val="12000"/>
              <a:buNone/>
              <a:defRPr sz="12000">
                <a:solidFill>
                  <a:srgbClr val="F64646"/>
                </a:solidFill>
              </a:defRPr>
            </a:lvl6pPr>
            <a:lvl7pPr lvl="6" algn="ctr" rtl="0">
              <a:spcBef>
                <a:spcPts val="0"/>
              </a:spcBef>
              <a:spcAft>
                <a:spcPts val="0"/>
              </a:spcAft>
              <a:buClr>
                <a:srgbClr val="F64646"/>
              </a:buClr>
              <a:buSzPts val="12000"/>
              <a:buNone/>
              <a:defRPr sz="12000">
                <a:solidFill>
                  <a:srgbClr val="F64646"/>
                </a:solidFill>
              </a:defRPr>
            </a:lvl7pPr>
            <a:lvl8pPr lvl="7" algn="ctr" rtl="0">
              <a:spcBef>
                <a:spcPts val="0"/>
              </a:spcBef>
              <a:spcAft>
                <a:spcPts val="0"/>
              </a:spcAft>
              <a:buClr>
                <a:srgbClr val="F64646"/>
              </a:buClr>
              <a:buSzPts val="12000"/>
              <a:buNone/>
              <a:defRPr sz="12000">
                <a:solidFill>
                  <a:srgbClr val="F64646"/>
                </a:solidFill>
              </a:defRPr>
            </a:lvl8pPr>
            <a:lvl9pPr lvl="8" algn="ctr" rtl="0">
              <a:spcBef>
                <a:spcPts val="0"/>
              </a:spcBef>
              <a:spcAft>
                <a:spcPts val="0"/>
              </a:spcAft>
              <a:buClr>
                <a:srgbClr val="F64646"/>
              </a:buClr>
              <a:buSzPts val="12000"/>
              <a:buNone/>
              <a:defRPr sz="12000">
                <a:solidFill>
                  <a:srgbClr val="F64646"/>
                </a:solidFill>
              </a:defRPr>
            </a:lvl9pPr>
          </a:lstStyle>
          <a:p>
            <a:r>
              <a:t>xx%</a:t>
            </a:r>
          </a:p>
        </p:txBody>
      </p:sp>
      <p:sp>
        <p:nvSpPr>
          <p:cNvPr id="5807" name="Google Shape;5807;p11"/>
          <p:cNvSpPr txBox="1">
            <a:spLocks noGrp="1"/>
          </p:cNvSpPr>
          <p:nvPr>
            <p:ph type="title" idx="2"/>
          </p:nvPr>
        </p:nvSpPr>
        <p:spPr>
          <a:xfrm>
            <a:off x="993150" y="2932750"/>
            <a:ext cx="7157700" cy="4824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dk2"/>
              </a:buClr>
              <a:buSzPts val="2200"/>
              <a:buFont typeface="EB Garamond"/>
              <a:buNone/>
              <a:defRPr sz="2200">
                <a:solidFill>
                  <a:schemeClr val="dk2"/>
                </a:solidFill>
                <a:latin typeface="EB Garamond"/>
                <a:ea typeface="EB Garamond"/>
                <a:cs typeface="EB Garamond"/>
                <a:sym typeface="EB Garamond"/>
              </a:defRPr>
            </a:lvl1pPr>
            <a:lvl2pPr lvl="1" algn="ctr" rtl="0">
              <a:spcBef>
                <a:spcPts val="0"/>
              </a:spcBef>
              <a:spcAft>
                <a:spcPts val="0"/>
              </a:spcAft>
              <a:buClr>
                <a:schemeClr val="accent1"/>
              </a:buClr>
              <a:buSzPts val="2800"/>
              <a:buNone/>
              <a:defRPr>
                <a:solidFill>
                  <a:schemeClr val="accent1"/>
                </a:solidFill>
              </a:defRPr>
            </a:lvl2pPr>
            <a:lvl3pPr lvl="2" algn="ctr" rtl="0">
              <a:spcBef>
                <a:spcPts val="0"/>
              </a:spcBef>
              <a:spcAft>
                <a:spcPts val="0"/>
              </a:spcAft>
              <a:buClr>
                <a:schemeClr val="accent1"/>
              </a:buClr>
              <a:buSzPts val="2800"/>
              <a:buNone/>
              <a:defRPr>
                <a:solidFill>
                  <a:schemeClr val="accent1"/>
                </a:solidFill>
              </a:defRPr>
            </a:lvl3pPr>
            <a:lvl4pPr lvl="3" algn="ctr" rtl="0">
              <a:spcBef>
                <a:spcPts val="0"/>
              </a:spcBef>
              <a:spcAft>
                <a:spcPts val="0"/>
              </a:spcAft>
              <a:buClr>
                <a:schemeClr val="accent1"/>
              </a:buClr>
              <a:buSzPts val="2800"/>
              <a:buNone/>
              <a:defRPr>
                <a:solidFill>
                  <a:schemeClr val="accent1"/>
                </a:solidFill>
              </a:defRPr>
            </a:lvl4pPr>
            <a:lvl5pPr lvl="4" algn="ctr" rtl="0">
              <a:spcBef>
                <a:spcPts val="0"/>
              </a:spcBef>
              <a:spcAft>
                <a:spcPts val="0"/>
              </a:spcAft>
              <a:buClr>
                <a:schemeClr val="accent1"/>
              </a:buClr>
              <a:buSzPts val="2800"/>
              <a:buNone/>
              <a:defRPr>
                <a:solidFill>
                  <a:schemeClr val="accent1"/>
                </a:solidFill>
              </a:defRPr>
            </a:lvl5pPr>
            <a:lvl6pPr lvl="5" algn="ctr" rtl="0">
              <a:spcBef>
                <a:spcPts val="0"/>
              </a:spcBef>
              <a:spcAft>
                <a:spcPts val="0"/>
              </a:spcAft>
              <a:buClr>
                <a:schemeClr val="accent1"/>
              </a:buClr>
              <a:buSzPts val="2800"/>
              <a:buNone/>
              <a:defRPr>
                <a:solidFill>
                  <a:schemeClr val="accent1"/>
                </a:solidFill>
              </a:defRPr>
            </a:lvl6pPr>
            <a:lvl7pPr lvl="6" algn="ctr" rtl="0">
              <a:spcBef>
                <a:spcPts val="0"/>
              </a:spcBef>
              <a:spcAft>
                <a:spcPts val="0"/>
              </a:spcAft>
              <a:buClr>
                <a:schemeClr val="accent1"/>
              </a:buClr>
              <a:buSzPts val="2800"/>
              <a:buNone/>
              <a:defRPr>
                <a:solidFill>
                  <a:schemeClr val="accent1"/>
                </a:solidFill>
              </a:defRPr>
            </a:lvl7pPr>
            <a:lvl8pPr lvl="7" algn="ctr" rtl="0">
              <a:spcBef>
                <a:spcPts val="0"/>
              </a:spcBef>
              <a:spcAft>
                <a:spcPts val="0"/>
              </a:spcAft>
              <a:buClr>
                <a:schemeClr val="accent1"/>
              </a:buClr>
              <a:buSzPts val="2800"/>
              <a:buNone/>
              <a:defRPr>
                <a:solidFill>
                  <a:schemeClr val="accent1"/>
                </a:solidFill>
              </a:defRPr>
            </a:lvl8pPr>
            <a:lvl9pPr lvl="8" algn="ctr" rtl="0">
              <a:spcBef>
                <a:spcPts val="0"/>
              </a:spcBef>
              <a:spcAft>
                <a:spcPts val="0"/>
              </a:spcAft>
              <a:buClr>
                <a:schemeClr val="accent1"/>
              </a:buClr>
              <a:buSzPts val="2800"/>
              <a:buNone/>
              <a:defRPr>
                <a:solidFill>
                  <a:schemeClr val="accent1"/>
                </a:solidFill>
              </a:defRPr>
            </a:lvl9pPr>
          </a:lstStyle>
          <a:p>
            <a:endParaRPr/>
          </a:p>
        </p:txBody>
      </p:sp>
      <p:grpSp>
        <p:nvGrpSpPr>
          <p:cNvPr id="5808" name="Google Shape;5808;p11"/>
          <p:cNvGrpSpPr/>
          <p:nvPr/>
        </p:nvGrpSpPr>
        <p:grpSpPr>
          <a:xfrm>
            <a:off x="2487598" y="2828288"/>
            <a:ext cx="4168804" cy="14425"/>
            <a:chOff x="2487598" y="2675888"/>
            <a:chExt cx="4168804" cy="14425"/>
          </a:xfrm>
        </p:grpSpPr>
        <p:sp>
          <p:nvSpPr>
            <p:cNvPr id="5809" name="Google Shape;5809;p11"/>
            <p:cNvSpPr/>
            <p:nvPr/>
          </p:nvSpPr>
          <p:spPr>
            <a:xfrm rot="-5400000">
              <a:off x="5612402" y="1646313"/>
              <a:ext cx="14400" cy="2073600"/>
            </a:xfrm>
            <a:prstGeom prst="rect">
              <a:avLst/>
            </a:prstGeom>
            <a:gradFill>
              <a:gsLst>
                <a:gs pos="0">
                  <a:srgbClr val="FFE599"/>
                </a:gs>
                <a:gs pos="100000">
                  <a:srgbClr val="978344"/>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0" name="Google Shape;5810;p11"/>
            <p:cNvSpPr/>
            <p:nvPr/>
          </p:nvSpPr>
          <p:spPr>
            <a:xfrm rot="5400000">
              <a:off x="3527998" y="1635488"/>
              <a:ext cx="14400" cy="2095200"/>
            </a:xfrm>
            <a:prstGeom prst="rect">
              <a:avLst/>
            </a:prstGeom>
            <a:gradFill>
              <a:gsLst>
                <a:gs pos="0">
                  <a:srgbClr val="FFE599"/>
                </a:gs>
                <a:gs pos="100000">
                  <a:srgbClr val="978344"/>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Blank" type="blank">
  <p:cSld name="BLANK">
    <p:spTree>
      <p:nvGrpSpPr>
        <p:cNvPr id="1" name="Shape 5811"/>
        <p:cNvGrpSpPr/>
        <p:nvPr/>
      </p:nvGrpSpPr>
      <p:grpSpPr>
        <a:xfrm>
          <a:off x="0" y="0"/>
          <a:ext cx="0" cy="0"/>
          <a:chOff x="0" y="0"/>
          <a:chExt cx="0" cy="0"/>
        </a:xfrm>
      </p:grpSpPr>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Title and numbers">
  <p:cSld name="CUSTOM_10">
    <p:spTree>
      <p:nvGrpSpPr>
        <p:cNvPr id="1" name="Shape 5812"/>
        <p:cNvGrpSpPr/>
        <p:nvPr/>
      </p:nvGrpSpPr>
      <p:grpSpPr>
        <a:xfrm>
          <a:off x="0" y="0"/>
          <a:ext cx="0" cy="0"/>
          <a:chOff x="0" y="0"/>
          <a:chExt cx="0" cy="0"/>
        </a:xfrm>
      </p:grpSpPr>
      <p:sp>
        <p:nvSpPr>
          <p:cNvPr id="5813" name="Google Shape;5813;p13"/>
          <p:cNvSpPr txBox="1">
            <a:spLocks noGrp="1"/>
          </p:cNvSpPr>
          <p:nvPr>
            <p:ph type="title" hasCustomPrompt="1"/>
          </p:nvPr>
        </p:nvSpPr>
        <p:spPr>
          <a:xfrm>
            <a:off x="707250" y="919825"/>
            <a:ext cx="7729500" cy="5826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lt1"/>
              </a:buClr>
              <a:buSzPts val="4800"/>
              <a:buFont typeface="Montserrat SemiBold"/>
              <a:buNone/>
              <a:defRPr sz="4800">
                <a:solidFill>
                  <a:schemeClr val="lt1"/>
                </a:solidFill>
                <a:latin typeface="Montserrat SemiBold"/>
                <a:ea typeface="Montserrat SemiBold"/>
                <a:cs typeface="Montserrat SemiBold"/>
                <a:sym typeface="Montserrat SemiBold"/>
              </a:defRPr>
            </a:lvl1pPr>
            <a:lvl2pPr lvl="1" algn="ctr" rtl="0">
              <a:spcBef>
                <a:spcPts val="0"/>
              </a:spcBef>
              <a:spcAft>
                <a:spcPts val="0"/>
              </a:spcAft>
              <a:buClr>
                <a:srgbClr val="F64646"/>
              </a:buClr>
              <a:buSzPts val="12000"/>
              <a:buNone/>
              <a:defRPr sz="12000">
                <a:solidFill>
                  <a:srgbClr val="F64646"/>
                </a:solidFill>
              </a:defRPr>
            </a:lvl2pPr>
            <a:lvl3pPr lvl="2" algn="ctr" rtl="0">
              <a:spcBef>
                <a:spcPts val="0"/>
              </a:spcBef>
              <a:spcAft>
                <a:spcPts val="0"/>
              </a:spcAft>
              <a:buClr>
                <a:srgbClr val="F64646"/>
              </a:buClr>
              <a:buSzPts val="12000"/>
              <a:buNone/>
              <a:defRPr sz="12000">
                <a:solidFill>
                  <a:srgbClr val="F64646"/>
                </a:solidFill>
              </a:defRPr>
            </a:lvl3pPr>
            <a:lvl4pPr lvl="3" algn="ctr" rtl="0">
              <a:spcBef>
                <a:spcPts val="0"/>
              </a:spcBef>
              <a:spcAft>
                <a:spcPts val="0"/>
              </a:spcAft>
              <a:buClr>
                <a:srgbClr val="F64646"/>
              </a:buClr>
              <a:buSzPts val="12000"/>
              <a:buNone/>
              <a:defRPr sz="12000">
                <a:solidFill>
                  <a:srgbClr val="F64646"/>
                </a:solidFill>
              </a:defRPr>
            </a:lvl4pPr>
            <a:lvl5pPr lvl="4" algn="ctr" rtl="0">
              <a:spcBef>
                <a:spcPts val="0"/>
              </a:spcBef>
              <a:spcAft>
                <a:spcPts val="0"/>
              </a:spcAft>
              <a:buClr>
                <a:srgbClr val="F64646"/>
              </a:buClr>
              <a:buSzPts val="12000"/>
              <a:buNone/>
              <a:defRPr sz="12000">
                <a:solidFill>
                  <a:srgbClr val="F64646"/>
                </a:solidFill>
              </a:defRPr>
            </a:lvl5pPr>
            <a:lvl6pPr lvl="5" algn="ctr" rtl="0">
              <a:spcBef>
                <a:spcPts val="0"/>
              </a:spcBef>
              <a:spcAft>
                <a:spcPts val="0"/>
              </a:spcAft>
              <a:buClr>
                <a:srgbClr val="F64646"/>
              </a:buClr>
              <a:buSzPts val="12000"/>
              <a:buNone/>
              <a:defRPr sz="12000">
                <a:solidFill>
                  <a:srgbClr val="F64646"/>
                </a:solidFill>
              </a:defRPr>
            </a:lvl6pPr>
            <a:lvl7pPr lvl="6" algn="ctr" rtl="0">
              <a:spcBef>
                <a:spcPts val="0"/>
              </a:spcBef>
              <a:spcAft>
                <a:spcPts val="0"/>
              </a:spcAft>
              <a:buClr>
                <a:srgbClr val="F64646"/>
              </a:buClr>
              <a:buSzPts val="12000"/>
              <a:buNone/>
              <a:defRPr sz="12000">
                <a:solidFill>
                  <a:srgbClr val="F64646"/>
                </a:solidFill>
              </a:defRPr>
            </a:lvl7pPr>
            <a:lvl8pPr lvl="7" algn="ctr" rtl="0">
              <a:spcBef>
                <a:spcPts val="0"/>
              </a:spcBef>
              <a:spcAft>
                <a:spcPts val="0"/>
              </a:spcAft>
              <a:buClr>
                <a:srgbClr val="F64646"/>
              </a:buClr>
              <a:buSzPts val="12000"/>
              <a:buNone/>
              <a:defRPr sz="12000">
                <a:solidFill>
                  <a:srgbClr val="F64646"/>
                </a:solidFill>
              </a:defRPr>
            </a:lvl8pPr>
            <a:lvl9pPr lvl="8" algn="ctr" rtl="0">
              <a:spcBef>
                <a:spcPts val="0"/>
              </a:spcBef>
              <a:spcAft>
                <a:spcPts val="0"/>
              </a:spcAft>
              <a:buClr>
                <a:srgbClr val="F64646"/>
              </a:buClr>
              <a:buSzPts val="12000"/>
              <a:buNone/>
              <a:defRPr sz="12000">
                <a:solidFill>
                  <a:srgbClr val="F64646"/>
                </a:solidFill>
              </a:defRPr>
            </a:lvl9pPr>
          </a:lstStyle>
          <a:p>
            <a:r>
              <a:t>xx%</a:t>
            </a:r>
          </a:p>
        </p:txBody>
      </p:sp>
      <p:sp>
        <p:nvSpPr>
          <p:cNvPr id="5814" name="Google Shape;5814;p13"/>
          <p:cNvSpPr txBox="1">
            <a:spLocks noGrp="1"/>
          </p:cNvSpPr>
          <p:nvPr>
            <p:ph type="title" idx="2"/>
          </p:nvPr>
        </p:nvSpPr>
        <p:spPr>
          <a:xfrm>
            <a:off x="993150" y="1362500"/>
            <a:ext cx="7157700" cy="4824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dk2"/>
              </a:buClr>
              <a:buSzPts val="1800"/>
              <a:buFont typeface="EB Garamond"/>
              <a:buNone/>
              <a:defRPr sz="1800">
                <a:solidFill>
                  <a:schemeClr val="dk2"/>
                </a:solidFill>
                <a:latin typeface="EB Garamond"/>
                <a:ea typeface="EB Garamond"/>
                <a:cs typeface="EB Garamond"/>
                <a:sym typeface="EB Garamond"/>
              </a:defRPr>
            </a:lvl1pPr>
            <a:lvl2pPr lvl="1" algn="ctr" rtl="0">
              <a:spcBef>
                <a:spcPts val="0"/>
              </a:spcBef>
              <a:spcAft>
                <a:spcPts val="0"/>
              </a:spcAft>
              <a:buClr>
                <a:schemeClr val="accent1"/>
              </a:buClr>
              <a:buSzPts val="2800"/>
              <a:buNone/>
              <a:defRPr>
                <a:solidFill>
                  <a:schemeClr val="accent1"/>
                </a:solidFill>
              </a:defRPr>
            </a:lvl2pPr>
            <a:lvl3pPr lvl="2" algn="ctr" rtl="0">
              <a:spcBef>
                <a:spcPts val="0"/>
              </a:spcBef>
              <a:spcAft>
                <a:spcPts val="0"/>
              </a:spcAft>
              <a:buClr>
                <a:schemeClr val="accent1"/>
              </a:buClr>
              <a:buSzPts val="2800"/>
              <a:buNone/>
              <a:defRPr>
                <a:solidFill>
                  <a:schemeClr val="accent1"/>
                </a:solidFill>
              </a:defRPr>
            </a:lvl3pPr>
            <a:lvl4pPr lvl="3" algn="ctr" rtl="0">
              <a:spcBef>
                <a:spcPts val="0"/>
              </a:spcBef>
              <a:spcAft>
                <a:spcPts val="0"/>
              </a:spcAft>
              <a:buClr>
                <a:schemeClr val="accent1"/>
              </a:buClr>
              <a:buSzPts val="2800"/>
              <a:buNone/>
              <a:defRPr>
                <a:solidFill>
                  <a:schemeClr val="accent1"/>
                </a:solidFill>
              </a:defRPr>
            </a:lvl4pPr>
            <a:lvl5pPr lvl="4" algn="ctr" rtl="0">
              <a:spcBef>
                <a:spcPts val="0"/>
              </a:spcBef>
              <a:spcAft>
                <a:spcPts val="0"/>
              </a:spcAft>
              <a:buClr>
                <a:schemeClr val="accent1"/>
              </a:buClr>
              <a:buSzPts val="2800"/>
              <a:buNone/>
              <a:defRPr>
                <a:solidFill>
                  <a:schemeClr val="accent1"/>
                </a:solidFill>
              </a:defRPr>
            </a:lvl5pPr>
            <a:lvl6pPr lvl="5" algn="ctr" rtl="0">
              <a:spcBef>
                <a:spcPts val="0"/>
              </a:spcBef>
              <a:spcAft>
                <a:spcPts val="0"/>
              </a:spcAft>
              <a:buClr>
                <a:schemeClr val="accent1"/>
              </a:buClr>
              <a:buSzPts val="2800"/>
              <a:buNone/>
              <a:defRPr>
                <a:solidFill>
                  <a:schemeClr val="accent1"/>
                </a:solidFill>
              </a:defRPr>
            </a:lvl6pPr>
            <a:lvl7pPr lvl="6" algn="ctr" rtl="0">
              <a:spcBef>
                <a:spcPts val="0"/>
              </a:spcBef>
              <a:spcAft>
                <a:spcPts val="0"/>
              </a:spcAft>
              <a:buClr>
                <a:schemeClr val="accent1"/>
              </a:buClr>
              <a:buSzPts val="2800"/>
              <a:buNone/>
              <a:defRPr>
                <a:solidFill>
                  <a:schemeClr val="accent1"/>
                </a:solidFill>
              </a:defRPr>
            </a:lvl7pPr>
            <a:lvl8pPr lvl="7" algn="ctr" rtl="0">
              <a:spcBef>
                <a:spcPts val="0"/>
              </a:spcBef>
              <a:spcAft>
                <a:spcPts val="0"/>
              </a:spcAft>
              <a:buClr>
                <a:schemeClr val="accent1"/>
              </a:buClr>
              <a:buSzPts val="2800"/>
              <a:buNone/>
              <a:defRPr>
                <a:solidFill>
                  <a:schemeClr val="accent1"/>
                </a:solidFill>
              </a:defRPr>
            </a:lvl8pPr>
            <a:lvl9pPr lvl="8" algn="ctr" rtl="0">
              <a:spcBef>
                <a:spcPts val="0"/>
              </a:spcBef>
              <a:spcAft>
                <a:spcPts val="0"/>
              </a:spcAft>
              <a:buClr>
                <a:schemeClr val="accent1"/>
              </a:buClr>
              <a:buSzPts val="2800"/>
              <a:buNone/>
              <a:defRPr>
                <a:solidFill>
                  <a:schemeClr val="accent1"/>
                </a:solidFill>
              </a:defRPr>
            </a:lvl9pPr>
          </a:lstStyle>
          <a:p>
            <a:endParaRPr/>
          </a:p>
        </p:txBody>
      </p:sp>
      <p:sp>
        <p:nvSpPr>
          <p:cNvPr id="5815" name="Google Shape;5815;p13"/>
          <p:cNvSpPr txBox="1">
            <a:spLocks noGrp="1"/>
          </p:cNvSpPr>
          <p:nvPr>
            <p:ph type="title" idx="3" hasCustomPrompt="1"/>
          </p:nvPr>
        </p:nvSpPr>
        <p:spPr>
          <a:xfrm>
            <a:off x="707250" y="2184013"/>
            <a:ext cx="7729500" cy="5826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rgbClr val="FFF2CC"/>
              </a:buClr>
              <a:buSzPts val="4800"/>
              <a:buFont typeface="Montserrat SemiBold"/>
              <a:buNone/>
              <a:defRPr sz="4800">
                <a:solidFill>
                  <a:srgbClr val="FFF2CC"/>
                </a:solidFill>
                <a:latin typeface="Montserrat SemiBold"/>
                <a:ea typeface="Montserrat SemiBold"/>
                <a:cs typeface="Montserrat SemiBold"/>
                <a:sym typeface="Montserrat SemiBold"/>
              </a:defRPr>
            </a:lvl1pPr>
            <a:lvl2pPr lvl="1" algn="ctr" rtl="0">
              <a:spcBef>
                <a:spcPts val="0"/>
              </a:spcBef>
              <a:spcAft>
                <a:spcPts val="0"/>
              </a:spcAft>
              <a:buClr>
                <a:srgbClr val="F64646"/>
              </a:buClr>
              <a:buSzPts val="12000"/>
              <a:buNone/>
              <a:defRPr sz="12000">
                <a:solidFill>
                  <a:srgbClr val="F64646"/>
                </a:solidFill>
              </a:defRPr>
            </a:lvl2pPr>
            <a:lvl3pPr lvl="2" algn="ctr" rtl="0">
              <a:spcBef>
                <a:spcPts val="0"/>
              </a:spcBef>
              <a:spcAft>
                <a:spcPts val="0"/>
              </a:spcAft>
              <a:buClr>
                <a:srgbClr val="F64646"/>
              </a:buClr>
              <a:buSzPts val="12000"/>
              <a:buNone/>
              <a:defRPr sz="12000">
                <a:solidFill>
                  <a:srgbClr val="F64646"/>
                </a:solidFill>
              </a:defRPr>
            </a:lvl3pPr>
            <a:lvl4pPr lvl="3" algn="ctr" rtl="0">
              <a:spcBef>
                <a:spcPts val="0"/>
              </a:spcBef>
              <a:spcAft>
                <a:spcPts val="0"/>
              </a:spcAft>
              <a:buClr>
                <a:srgbClr val="F64646"/>
              </a:buClr>
              <a:buSzPts val="12000"/>
              <a:buNone/>
              <a:defRPr sz="12000">
                <a:solidFill>
                  <a:srgbClr val="F64646"/>
                </a:solidFill>
              </a:defRPr>
            </a:lvl4pPr>
            <a:lvl5pPr lvl="4" algn="ctr" rtl="0">
              <a:spcBef>
                <a:spcPts val="0"/>
              </a:spcBef>
              <a:spcAft>
                <a:spcPts val="0"/>
              </a:spcAft>
              <a:buClr>
                <a:srgbClr val="F64646"/>
              </a:buClr>
              <a:buSzPts val="12000"/>
              <a:buNone/>
              <a:defRPr sz="12000">
                <a:solidFill>
                  <a:srgbClr val="F64646"/>
                </a:solidFill>
              </a:defRPr>
            </a:lvl5pPr>
            <a:lvl6pPr lvl="5" algn="ctr" rtl="0">
              <a:spcBef>
                <a:spcPts val="0"/>
              </a:spcBef>
              <a:spcAft>
                <a:spcPts val="0"/>
              </a:spcAft>
              <a:buClr>
                <a:srgbClr val="F64646"/>
              </a:buClr>
              <a:buSzPts val="12000"/>
              <a:buNone/>
              <a:defRPr sz="12000">
                <a:solidFill>
                  <a:srgbClr val="F64646"/>
                </a:solidFill>
              </a:defRPr>
            </a:lvl6pPr>
            <a:lvl7pPr lvl="6" algn="ctr" rtl="0">
              <a:spcBef>
                <a:spcPts val="0"/>
              </a:spcBef>
              <a:spcAft>
                <a:spcPts val="0"/>
              </a:spcAft>
              <a:buClr>
                <a:srgbClr val="F64646"/>
              </a:buClr>
              <a:buSzPts val="12000"/>
              <a:buNone/>
              <a:defRPr sz="12000">
                <a:solidFill>
                  <a:srgbClr val="F64646"/>
                </a:solidFill>
              </a:defRPr>
            </a:lvl7pPr>
            <a:lvl8pPr lvl="7" algn="ctr" rtl="0">
              <a:spcBef>
                <a:spcPts val="0"/>
              </a:spcBef>
              <a:spcAft>
                <a:spcPts val="0"/>
              </a:spcAft>
              <a:buClr>
                <a:srgbClr val="F64646"/>
              </a:buClr>
              <a:buSzPts val="12000"/>
              <a:buNone/>
              <a:defRPr sz="12000">
                <a:solidFill>
                  <a:srgbClr val="F64646"/>
                </a:solidFill>
              </a:defRPr>
            </a:lvl8pPr>
            <a:lvl9pPr lvl="8" algn="ctr" rtl="0">
              <a:spcBef>
                <a:spcPts val="0"/>
              </a:spcBef>
              <a:spcAft>
                <a:spcPts val="0"/>
              </a:spcAft>
              <a:buClr>
                <a:srgbClr val="F64646"/>
              </a:buClr>
              <a:buSzPts val="12000"/>
              <a:buNone/>
              <a:defRPr sz="12000">
                <a:solidFill>
                  <a:srgbClr val="F64646"/>
                </a:solidFill>
              </a:defRPr>
            </a:lvl9pPr>
          </a:lstStyle>
          <a:p>
            <a:r>
              <a:t>xx%</a:t>
            </a:r>
          </a:p>
        </p:txBody>
      </p:sp>
      <p:sp>
        <p:nvSpPr>
          <p:cNvPr id="5816" name="Google Shape;5816;p13"/>
          <p:cNvSpPr txBox="1">
            <a:spLocks noGrp="1"/>
          </p:cNvSpPr>
          <p:nvPr>
            <p:ph type="title" idx="4"/>
          </p:nvPr>
        </p:nvSpPr>
        <p:spPr>
          <a:xfrm>
            <a:off x="993150" y="2626688"/>
            <a:ext cx="7157700" cy="4824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dk2"/>
              </a:buClr>
              <a:buSzPts val="1800"/>
              <a:buFont typeface="EB Garamond"/>
              <a:buNone/>
              <a:defRPr sz="1800">
                <a:solidFill>
                  <a:schemeClr val="dk2"/>
                </a:solidFill>
                <a:latin typeface="EB Garamond"/>
                <a:ea typeface="EB Garamond"/>
                <a:cs typeface="EB Garamond"/>
                <a:sym typeface="EB Garamond"/>
              </a:defRPr>
            </a:lvl1pPr>
            <a:lvl2pPr lvl="1" algn="ctr" rtl="0">
              <a:spcBef>
                <a:spcPts val="0"/>
              </a:spcBef>
              <a:spcAft>
                <a:spcPts val="0"/>
              </a:spcAft>
              <a:buClr>
                <a:schemeClr val="accent1"/>
              </a:buClr>
              <a:buSzPts val="2800"/>
              <a:buNone/>
              <a:defRPr>
                <a:solidFill>
                  <a:schemeClr val="accent1"/>
                </a:solidFill>
              </a:defRPr>
            </a:lvl2pPr>
            <a:lvl3pPr lvl="2" algn="ctr" rtl="0">
              <a:spcBef>
                <a:spcPts val="0"/>
              </a:spcBef>
              <a:spcAft>
                <a:spcPts val="0"/>
              </a:spcAft>
              <a:buClr>
                <a:schemeClr val="accent1"/>
              </a:buClr>
              <a:buSzPts val="2800"/>
              <a:buNone/>
              <a:defRPr>
                <a:solidFill>
                  <a:schemeClr val="accent1"/>
                </a:solidFill>
              </a:defRPr>
            </a:lvl3pPr>
            <a:lvl4pPr lvl="3" algn="ctr" rtl="0">
              <a:spcBef>
                <a:spcPts val="0"/>
              </a:spcBef>
              <a:spcAft>
                <a:spcPts val="0"/>
              </a:spcAft>
              <a:buClr>
                <a:schemeClr val="accent1"/>
              </a:buClr>
              <a:buSzPts val="2800"/>
              <a:buNone/>
              <a:defRPr>
                <a:solidFill>
                  <a:schemeClr val="accent1"/>
                </a:solidFill>
              </a:defRPr>
            </a:lvl4pPr>
            <a:lvl5pPr lvl="4" algn="ctr" rtl="0">
              <a:spcBef>
                <a:spcPts val="0"/>
              </a:spcBef>
              <a:spcAft>
                <a:spcPts val="0"/>
              </a:spcAft>
              <a:buClr>
                <a:schemeClr val="accent1"/>
              </a:buClr>
              <a:buSzPts val="2800"/>
              <a:buNone/>
              <a:defRPr>
                <a:solidFill>
                  <a:schemeClr val="accent1"/>
                </a:solidFill>
              </a:defRPr>
            </a:lvl5pPr>
            <a:lvl6pPr lvl="5" algn="ctr" rtl="0">
              <a:spcBef>
                <a:spcPts val="0"/>
              </a:spcBef>
              <a:spcAft>
                <a:spcPts val="0"/>
              </a:spcAft>
              <a:buClr>
                <a:schemeClr val="accent1"/>
              </a:buClr>
              <a:buSzPts val="2800"/>
              <a:buNone/>
              <a:defRPr>
                <a:solidFill>
                  <a:schemeClr val="accent1"/>
                </a:solidFill>
              </a:defRPr>
            </a:lvl6pPr>
            <a:lvl7pPr lvl="6" algn="ctr" rtl="0">
              <a:spcBef>
                <a:spcPts val="0"/>
              </a:spcBef>
              <a:spcAft>
                <a:spcPts val="0"/>
              </a:spcAft>
              <a:buClr>
                <a:schemeClr val="accent1"/>
              </a:buClr>
              <a:buSzPts val="2800"/>
              <a:buNone/>
              <a:defRPr>
                <a:solidFill>
                  <a:schemeClr val="accent1"/>
                </a:solidFill>
              </a:defRPr>
            </a:lvl7pPr>
            <a:lvl8pPr lvl="7" algn="ctr" rtl="0">
              <a:spcBef>
                <a:spcPts val="0"/>
              </a:spcBef>
              <a:spcAft>
                <a:spcPts val="0"/>
              </a:spcAft>
              <a:buClr>
                <a:schemeClr val="accent1"/>
              </a:buClr>
              <a:buSzPts val="2800"/>
              <a:buNone/>
              <a:defRPr>
                <a:solidFill>
                  <a:schemeClr val="accent1"/>
                </a:solidFill>
              </a:defRPr>
            </a:lvl8pPr>
            <a:lvl9pPr lvl="8" algn="ctr" rtl="0">
              <a:spcBef>
                <a:spcPts val="0"/>
              </a:spcBef>
              <a:spcAft>
                <a:spcPts val="0"/>
              </a:spcAft>
              <a:buClr>
                <a:schemeClr val="accent1"/>
              </a:buClr>
              <a:buSzPts val="2800"/>
              <a:buNone/>
              <a:defRPr>
                <a:solidFill>
                  <a:schemeClr val="accent1"/>
                </a:solidFill>
              </a:defRPr>
            </a:lvl9pPr>
          </a:lstStyle>
          <a:p>
            <a:endParaRPr/>
          </a:p>
        </p:txBody>
      </p:sp>
      <p:sp>
        <p:nvSpPr>
          <p:cNvPr id="5817" name="Google Shape;5817;p13"/>
          <p:cNvSpPr txBox="1">
            <a:spLocks noGrp="1"/>
          </p:cNvSpPr>
          <p:nvPr>
            <p:ph type="title" idx="5" hasCustomPrompt="1"/>
          </p:nvPr>
        </p:nvSpPr>
        <p:spPr>
          <a:xfrm>
            <a:off x="707250" y="3448213"/>
            <a:ext cx="7729500" cy="582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4800"/>
              <a:buFont typeface="Montserrat SemiBold"/>
              <a:buNone/>
              <a:defRPr sz="4800">
                <a:latin typeface="Montserrat SemiBold"/>
                <a:ea typeface="Montserrat SemiBold"/>
                <a:cs typeface="Montserrat SemiBold"/>
                <a:sym typeface="Montserrat SemiBold"/>
              </a:defRPr>
            </a:lvl1pPr>
            <a:lvl2pPr lvl="1" algn="ctr" rtl="0">
              <a:spcBef>
                <a:spcPts val="0"/>
              </a:spcBef>
              <a:spcAft>
                <a:spcPts val="0"/>
              </a:spcAft>
              <a:buClr>
                <a:srgbClr val="F64646"/>
              </a:buClr>
              <a:buSzPts val="12000"/>
              <a:buNone/>
              <a:defRPr sz="12000">
                <a:solidFill>
                  <a:srgbClr val="F64646"/>
                </a:solidFill>
              </a:defRPr>
            </a:lvl2pPr>
            <a:lvl3pPr lvl="2" algn="ctr" rtl="0">
              <a:spcBef>
                <a:spcPts val="0"/>
              </a:spcBef>
              <a:spcAft>
                <a:spcPts val="0"/>
              </a:spcAft>
              <a:buClr>
                <a:srgbClr val="F64646"/>
              </a:buClr>
              <a:buSzPts val="12000"/>
              <a:buNone/>
              <a:defRPr sz="12000">
                <a:solidFill>
                  <a:srgbClr val="F64646"/>
                </a:solidFill>
              </a:defRPr>
            </a:lvl3pPr>
            <a:lvl4pPr lvl="3" algn="ctr" rtl="0">
              <a:spcBef>
                <a:spcPts val="0"/>
              </a:spcBef>
              <a:spcAft>
                <a:spcPts val="0"/>
              </a:spcAft>
              <a:buClr>
                <a:srgbClr val="F64646"/>
              </a:buClr>
              <a:buSzPts val="12000"/>
              <a:buNone/>
              <a:defRPr sz="12000">
                <a:solidFill>
                  <a:srgbClr val="F64646"/>
                </a:solidFill>
              </a:defRPr>
            </a:lvl4pPr>
            <a:lvl5pPr lvl="4" algn="ctr" rtl="0">
              <a:spcBef>
                <a:spcPts val="0"/>
              </a:spcBef>
              <a:spcAft>
                <a:spcPts val="0"/>
              </a:spcAft>
              <a:buClr>
                <a:srgbClr val="F64646"/>
              </a:buClr>
              <a:buSzPts val="12000"/>
              <a:buNone/>
              <a:defRPr sz="12000">
                <a:solidFill>
                  <a:srgbClr val="F64646"/>
                </a:solidFill>
              </a:defRPr>
            </a:lvl5pPr>
            <a:lvl6pPr lvl="5" algn="ctr" rtl="0">
              <a:spcBef>
                <a:spcPts val="0"/>
              </a:spcBef>
              <a:spcAft>
                <a:spcPts val="0"/>
              </a:spcAft>
              <a:buClr>
                <a:srgbClr val="F64646"/>
              </a:buClr>
              <a:buSzPts val="12000"/>
              <a:buNone/>
              <a:defRPr sz="12000">
                <a:solidFill>
                  <a:srgbClr val="F64646"/>
                </a:solidFill>
              </a:defRPr>
            </a:lvl6pPr>
            <a:lvl7pPr lvl="6" algn="ctr" rtl="0">
              <a:spcBef>
                <a:spcPts val="0"/>
              </a:spcBef>
              <a:spcAft>
                <a:spcPts val="0"/>
              </a:spcAft>
              <a:buClr>
                <a:srgbClr val="F64646"/>
              </a:buClr>
              <a:buSzPts val="12000"/>
              <a:buNone/>
              <a:defRPr sz="12000">
                <a:solidFill>
                  <a:srgbClr val="F64646"/>
                </a:solidFill>
              </a:defRPr>
            </a:lvl7pPr>
            <a:lvl8pPr lvl="7" algn="ctr" rtl="0">
              <a:spcBef>
                <a:spcPts val="0"/>
              </a:spcBef>
              <a:spcAft>
                <a:spcPts val="0"/>
              </a:spcAft>
              <a:buClr>
                <a:srgbClr val="F64646"/>
              </a:buClr>
              <a:buSzPts val="12000"/>
              <a:buNone/>
              <a:defRPr sz="12000">
                <a:solidFill>
                  <a:srgbClr val="F64646"/>
                </a:solidFill>
              </a:defRPr>
            </a:lvl8pPr>
            <a:lvl9pPr lvl="8" algn="ctr" rtl="0">
              <a:spcBef>
                <a:spcPts val="0"/>
              </a:spcBef>
              <a:spcAft>
                <a:spcPts val="0"/>
              </a:spcAft>
              <a:buClr>
                <a:srgbClr val="F64646"/>
              </a:buClr>
              <a:buSzPts val="12000"/>
              <a:buNone/>
              <a:defRPr sz="12000">
                <a:solidFill>
                  <a:srgbClr val="F64646"/>
                </a:solidFill>
              </a:defRPr>
            </a:lvl9pPr>
          </a:lstStyle>
          <a:p>
            <a:r>
              <a:t>xx%</a:t>
            </a:r>
          </a:p>
        </p:txBody>
      </p:sp>
      <p:sp>
        <p:nvSpPr>
          <p:cNvPr id="5818" name="Google Shape;5818;p13"/>
          <p:cNvSpPr txBox="1">
            <a:spLocks noGrp="1"/>
          </p:cNvSpPr>
          <p:nvPr>
            <p:ph type="title" idx="6"/>
          </p:nvPr>
        </p:nvSpPr>
        <p:spPr>
          <a:xfrm>
            <a:off x="993150" y="3890888"/>
            <a:ext cx="7157700" cy="4824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dk2"/>
              </a:buClr>
              <a:buSzPts val="1800"/>
              <a:buFont typeface="EB Garamond"/>
              <a:buNone/>
              <a:defRPr sz="1800">
                <a:solidFill>
                  <a:schemeClr val="dk2"/>
                </a:solidFill>
                <a:latin typeface="EB Garamond"/>
                <a:ea typeface="EB Garamond"/>
                <a:cs typeface="EB Garamond"/>
                <a:sym typeface="EB Garamond"/>
              </a:defRPr>
            </a:lvl1pPr>
            <a:lvl2pPr lvl="1" algn="ctr" rtl="0">
              <a:spcBef>
                <a:spcPts val="0"/>
              </a:spcBef>
              <a:spcAft>
                <a:spcPts val="0"/>
              </a:spcAft>
              <a:buClr>
                <a:schemeClr val="accent1"/>
              </a:buClr>
              <a:buSzPts val="2800"/>
              <a:buNone/>
              <a:defRPr>
                <a:solidFill>
                  <a:schemeClr val="accent1"/>
                </a:solidFill>
              </a:defRPr>
            </a:lvl2pPr>
            <a:lvl3pPr lvl="2" algn="ctr" rtl="0">
              <a:spcBef>
                <a:spcPts val="0"/>
              </a:spcBef>
              <a:spcAft>
                <a:spcPts val="0"/>
              </a:spcAft>
              <a:buClr>
                <a:schemeClr val="accent1"/>
              </a:buClr>
              <a:buSzPts val="2800"/>
              <a:buNone/>
              <a:defRPr>
                <a:solidFill>
                  <a:schemeClr val="accent1"/>
                </a:solidFill>
              </a:defRPr>
            </a:lvl3pPr>
            <a:lvl4pPr lvl="3" algn="ctr" rtl="0">
              <a:spcBef>
                <a:spcPts val="0"/>
              </a:spcBef>
              <a:spcAft>
                <a:spcPts val="0"/>
              </a:spcAft>
              <a:buClr>
                <a:schemeClr val="accent1"/>
              </a:buClr>
              <a:buSzPts val="2800"/>
              <a:buNone/>
              <a:defRPr>
                <a:solidFill>
                  <a:schemeClr val="accent1"/>
                </a:solidFill>
              </a:defRPr>
            </a:lvl4pPr>
            <a:lvl5pPr lvl="4" algn="ctr" rtl="0">
              <a:spcBef>
                <a:spcPts val="0"/>
              </a:spcBef>
              <a:spcAft>
                <a:spcPts val="0"/>
              </a:spcAft>
              <a:buClr>
                <a:schemeClr val="accent1"/>
              </a:buClr>
              <a:buSzPts val="2800"/>
              <a:buNone/>
              <a:defRPr>
                <a:solidFill>
                  <a:schemeClr val="accent1"/>
                </a:solidFill>
              </a:defRPr>
            </a:lvl5pPr>
            <a:lvl6pPr lvl="5" algn="ctr" rtl="0">
              <a:spcBef>
                <a:spcPts val="0"/>
              </a:spcBef>
              <a:spcAft>
                <a:spcPts val="0"/>
              </a:spcAft>
              <a:buClr>
                <a:schemeClr val="accent1"/>
              </a:buClr>
              <a:buSzPts val="2800"/>
              <a:buNone/>
              <a:defRPr>
                <a:solidFill>
                  <a:schemeClr val="accent1"/>
                </a:solidFill>
              </a:defRPr>
            </a:lvl6pPr>
            <a:lvl7pPr lvl="6" algn="ctr" rtl="0">
              <a:spcBef>
                <a:spcPts val="0"/>
              </a:spcBef>
              <a:spcAft>
                <a:spcPts val="0"/>
              </a:spcAft>
              <a:buClr>
                <a:schemeClr val="accent1"/>
              </a:buClr>
              <a:buSzPts val="2800"/>
              <a:buNone/>
              <a:defRPr>
                <a:solidFill>
                  <a:schemeClr val="accent1"/>
                </a:solidFill>
              </a:defRPr>
            </a:lvl7pPr>
            <a:lvl8pPr lvl="7" algn="ctr" rtl="0">
              <a:spcBef>
                <a:spcPts val="0"/>
              </a:spcBef>
              <a:spcAft>
                <a:spcPts val="0"/>
              </a:spcAft>
              <a:buClr>
                <a:schemeClr val="accent1"/>
              </a:buClr>
              <a:buSzPts val="2800"/>
              <a:buNone/>
              <a:defRPr>
                <a:solidFill>
                  <a:schemeClr val="accent1"/>
                </a:solidFill>
              </a:defRPr>
            </a:lvl8pPr>
            <a:lvl9pPr lvl="8" algn="ctr" rtl="0">
              <a:spcBef>
                <a:spcPts val="0"/>
              </a:spcBef>
              <a:spcAft>
                <a:spcPts val="0"/>
              </a:spcAft>
              <a:buClr>
                <a:schemeClr val="accent1"/>
              </a:buClr>
              <a:buSzPts val="2800"/>
              <a:buNone/>
              <a:defRPr>
                <a:solidFill>
                  <a:schemeClr val="accent1"/>
                </a:solidFill>
              </a:defRPr>
            </a:lvl9pPr>
          </a:lstStyle>
          <a:p>
            <a:endParaRPr/>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Title and six colums">
  <p:cSld name="CUSTOM_1">
    <p:spTree>
      <p:nvGrpSpPr>
        <p:cNvPr id="1" name="Shape 5819"/>
        <p:cNvGrpSpPr/>
        <p:nvPr/>
      </p:nvGrpSpPr>
      <p:grpSpPr>
        <a:xfrm>
          <a:off x="0" y="0"/>
          <a:ext cx="0" cy="0"/>
          <a:chOff x="0" y="0"/>
          <a:chExt cx="0" cy="0"/>
        </a:xfrm>
      </p:grpSpPr>
      <p:sp>
        <p:nvSpPr>
          <p:cNvPr id="5820" name="Google Shape;5820;p14"/>
          <p:cNvSpPr/>
          <p:nvPr/>
        </p:nvSpPr>
        <p:spPr>
          <a:xfrm>
            <a:off x="8616761" y="2539058"/>
            <a:ext cx="33" cy="555"/>
          </a:xfrm>
          <a:custGeom>
            <a:avLst/>
            <a:gdLst/>
            <a:ahLst/>
            <a:cxnLst/>
            <a:rect l="l" t="t" r="r" b="b"/>
            <a:pathLst>
              <a:path w="1" h="17" extrusionOk="0">
                <a:moveTo>
                  <a:pt x="1" y="0"/>
                </a:moveTo>
                <a:lnTo>
                  <a:pt x="1" y="17"/>
                </a:lnTo>
                <a:lnTo>
                  <a:pt x="1" y="17"/>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1" name="Google Shape;5821;p14"/>
          <p:cNvSpPr/>
          <p:nvPr/>
        </p:nvSpPr>
        <p:spPr>
          <a:xfrm>
            <a:off x="8570220" y="2899376"/>
            <a:ext cx="75491" cy="68963"/>
          </a:xfrm>
          <a:custGeom>
            <a:avLst/>
            <a:gdLst/>
            <a:ahLst/>
            <a:cxnLst/>
            <a:rect l="l" t="t" r="r" b="b"/>
            <a:pathLst>
              <a:path w="2313" h="2113" extrusionOk="0">
                <a:moveTo>
                  <a:pt x="1803" y="0"/>
                </a:moveTo>
                <a:cubicBezTo>
                  <a:pt x="1322" y="0"/>
                  <a:pt x="1021" y="400"/>
                  <a:pt x="935" y="1090"/>
                </a:cubicBezTo>
                <a:cubicBezTo>
                  <a:pt x="919" y="1221"/>
                  <a:pt x="870" y="1336"/>
                  <a:pt x="821" y="1434"/>
                </a:cubicBezTo>
                <a:cubicBezTo>
                  <a:pt x="620" y="1760"/>
                  <a:pt x="247" y="1798"/>
                  <a:pt x="82" y="1798"/>
                </a:cubicBezTo>
                <a:cubicBezTo>
                  <a:pt x="32" y="1798"/>
                  <a:pt x="1" y="1795"/>
                  <a:pt x="1" y="1795"/>
                </a:cubicBezTo>
                <a:lnTo>
                  <a:pt x="1" y="1795"/>
                </a:lnTo>
                <a:cubicBezTo>
                  <a:pt x="121" y="1860"/>
                  <a:pt x="695" y="2113"/>
                  <a:pt x="1231" y="2113"/>
                </a:cubicBezTo>
                <a:cubicBezTo>
                  <a:pt x="1502" y="2113"/>
                  <a:pt x="1764" y="2048"/>
                  <a:pt x="1952" y="1860"/>
                </a:cubicBezTo>
                <a:cubicBezTo>
                  <a:pt x="2066" y="1746"/>
                  <a:pt x="2148" y="1598"/>
                  <a:pt x="2197" y="1434"/>
                </a:cubicBezTo>
                <a:cubicBezTo>
                  <a:pt x="2312" y="992"/>
                  <a:pt x="2066" y="565"/>
                  <a:pt x="1952" y="385"/>
                </a:cubicBezTo>
                <a:cubicBezTo>
                  <a:pt x="1870" y="270"/>
                  <a:pt x="1886" y="106"/>
                  <a:pt x="2017" y="24"/>
                </a:cubicBezTo>
                <a:cubicBezTo>
                  <a:pt x="1942" y="8"/>
                  <a:pt x="1871" y="0"/>
                  <a:pt x="180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2" name="Google Shape;5822;p14"/>
          <p:cNvSpPr/>
          <p:nvPr/>
        </p:nvSpPr>
        <p:spPr>
          <a:xfrm>
            <a:off x="8438104" y="2854010"/>
            <a:ext cx="96868" cy="63741"/>
          </a:xfrm>
          <a:custGeom>
            <a:avLst/>
            <a:gdLst/>
            <a:ahLst/>
            <a:cxnLst/>
            <a:rect l="l" t="t" r="r" b="b"/>
            <a:pathLst>
              <a:path w="2968" h="1953" extrusionOk="0">
                <a:moveTo>
                  <a:pt x="2040" y="1"/>
                </a:moveTo>
                <a:cubicBezTo>
                  <a:pt x="332" y="1"/>
                  <a:pt x="295" y="1082"/>
                  <a:pt x="295" y="1365"/>
                </a:cubicBezTo>
                <a:cubicBezTo>
                  <a:pt x="295" y="1562"/>
                  <a:pt x="181" y="1726"/>
                  <a:pt x="0" y="1791"/>
                </a:cubicBezTo>
                <a:cubicBezTo>
                  <a:pt x="271" y="1904"/>
                  <a:pt x="509" y="1952"/>
                  <a:pt x="716" y="1952"/>
                </a:cubicBezTo>
                <a:cubicBezTo>
                  <a:pt x="1476" y="1952"/>
                  <a:pt x="1843" y="1306"/>
                  <a:pt x="2049" y="792"/>
                </a:cubicBezTo>
                <a:cubicBezTo>
                  <a:pt x="2213" y="415"/>
                  <a:pt x="2557" y="136"/>
                  <a:pt x="2967" y="87"/>
                </a:cubicBezTo>
                <a:cubicBezTo>
                  <a:pt x="2613" y="27"/>
                  <a:pt x="2306" y="1"/>
                  <a:pt x="204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3" name="Google Shape;5823;p14"/>
          <p:cNvSpPr/>
          <p:nvPr/>
        </p:nvSpPr>
        <p:spPr>
          <a:xfrm>
            <a:off x="8400636" y="2853129"/>
            <a:ext cx="47651" cy="37272"/>
          </a:xfrm>
          <a:custGeom>
            <a:avLst/>
            <a:gdLst/>
            <a:ahLst/>
            <a:cxnLst/>
            <a:rect l="l" t="t" r="r" b="b"/>
            <a:pathLst>
              <a:path w="1460" h="1142" extrusionOk="0">
                <a:moveTo>
                  <a:pt x="485" y="1"/>
                </a:moveTo>
                <a:cubicBezTo>
                  <a:pt x="438" y="1"/>
                  <a:pt x="391" y="11"/>
                  <a:pt x="345" y="32"/>
                </a:cubicBezTo>
                <a:cubicBezTo>
                  <a:pt x="99" y="147"/>
                  <a:pt x="1" y="425"/>
                  <a:pt x="99" y="671"/>
                </a:cubicBezTo>
                <a:cubicBezTo>
                  <a:pt x="198" y="868"/>
                  <a:pt x="362" y="1032"/>
                  <a:pt x="575" y="1097"/>
                </a:cubicBezTo>
                <a:cubicBezTo>
                  <a:pt x="659" y="1127"/>
                  <a:pt x="743" y="1142"/>
                  <a:pt x="825" y="1142"/>
                </a:cubicBezTo>
                <a:cubicBezTo>
                  <a:pt x="968" y="1142"/>
                  <a:pt x="1106" y="1098"/>
                  <a:pt x="1230" y="1015"/>
                </a:cubicBezTo>
                <a:cubicBezTo>
                  <a:pt x="1378" y="884"/>
                  <a:pt x="1460" y="704"/>
                  <a:pt x="1443" y="507"/>
                </a:cubicBezTo>
                <a:lnTo>
                  <a:pt x="1443" y="507"/>
                </a:lnTo>
                <a:cubicBezTo>
                  <a:pt x="1443" y="507"/>
                  <a:pt x="1124" y="902"/>
                  <a:pt x="764" y="902"/>
                </a:cubicBezTo>
                <a:cubicBezTo>
                  <a:pt x="750" y="902"/>
                  <a:pt x="736" y="902"/>
                  <a:pt x="722" y="901"/>
                </a:cubicBezTo>
                <a:cubicBezTo>
                  <a:pt x="148" y="851"/>
                  <a:pt x="66" y="261"/>
                  <a:pt x="345" y="114"/>
                </a:cubicBezTo>
                <a:cubicBezTo>
                  <a:pt x="385" y="87"/>
                  <a:pt x="429" y="75"/>
                  <a:pt x="472" y="75"/>
                </a:cubicBezTo>
                <a:cubicBezTo>
                  <a:pt x="587" y="75"/>
                  <a:pt x="698" y="163"/>
                  <a:pt x="722" y="294"/>
                </a:cubicBezTo>
                <a:cubicBezTo>
                  <a:pt x="733" y="393"/>
                  <a:pt x="648" y="456"/>
                  <a:pt x="595" y="456"/>
                </a:cubicBezTo>
                <a:cubicBezTo>
                  <a:pt x="570" y="456"/>
                  <a:pt x="553" y="441"/>
                  <a:pt x="558" y="409"/>
                </a:cubicBezTo>
                <a:cubicBezTo>
                  <a:pt x="583" y="335"/>
                  <a:pt x="552" y="270"/>
                  <a:pt x="480" y="270"/>
                </a:cubicBezTo>
                <a:cubicBezTo>
                  <a:pt x="456" y="270"/>
                  <a:pt x="427" y="278"/>
                  <a:pt x="394" y="294"/>
                </a:cubicBezTo>
                <a:cubicBezTo>
                  <a:pt x="280" y="360"/>
                  <a:pt x="394" y="540"/>
                  <a:pt x="394" y="540"/>
                </a:cubicBezTo>
                <a:cubicBezTo>
                  <a:pt x="446" y="578"/>
                  <a:pt x="504" y="595"/>
                  <a:pt x="559" y="595"/>
                </a:cubicBezTo>
                <a:cubicBezTo>
                  <a:pt x="696" y="595"/>
                  <a:pt x="820" y="490"/>
                  <a:pt x="820" y="327"/>
                </a:cubicBezTo>
                <a:cubicBezTo>
                  <a:pt x="820" y="133"/>
                  <a:pt x="658" y="1"/>
                  <a:pt x="48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4" name="Google Shape;5824;p14"/>
          <p:cNvSpPr/>
          <p:nvPr/>
        </p:nvSpPr>
        <p:spPr>
          <a:xfrm>
            <a:off x="9169412" y="2900159"/>
            <a:ext cx="39622" cy="110249"/>
          </a:xfrm>
          <a:custGeom>
            <a:avLst/>
            <a:gdLst/>
            <a:ahLst/>
            <a:cxnLst/>
            <a:rect l="l" t="t" r="r" b="b"/>
            <a:pathLst>
              <a:path w="1214" h="3378" extrusionOk="0">
                <a:moveTo>
                  <a:pt x="607" y="0"/>
                </a:moveTo>
                <a:lnTo>
                  <a:pt x="558" y="328"/>
                </a:lnTo>
                <a:cubicBezTo>
                  <a:pt x="525" y="607"/>
                  <a:pt x="443" y="869"/>
                  <a:pt x="295" y="1099"/>
                </a:cubicBezTo>
                <a:cubicBezTo>
                  <a:pt x="213" y="1197"/>
                  <a:pt x="148" y="1295"/>
                  <a:pt x="99" y="1410"/>
                </a:cubicBezTo>
                <a:cubicBezTo>
                  <a:pt x="0" y="1656"/>
                  <a:pt x="33" y="1951"/>
                  <a:pt x="230" y="2164"/>
                </a:cubicBezTo>
                <a:cubicBezTo>
                  <a:pt x="410" y="2426"/>
                  <a:pt x="525" y="2738"/>
                  <a:pt x="574" y="3049"/>
                </a:cubicBezTo>
                <a:cubicBezTo>
                  <a:pt x="590" y="3131"/>
                  <a:pt x="590" y="3377"/>
                  <a:pt x="607" y="3377"/>
                </a:cubicBezTo>
                <a:cubicBezTo>
                  <a:pt x="607" y="3377"/>
                  <a:pt x="623" y="3131"/>
                  <a:pt x="639" y="3049"/>
                </a:cubicBezTo>
                <a:cubicBezTo>
                  <a:pt x="672" y="2738"/>
                  <a:pt x="787" y="2426"/>
                  <a:pt x="984" y="2164"/>
                </a:cubicBezTo>
                <a:cubicBezTo>
                  <a:pt x="1164" y="1951"/>
                  <a:pt x="1213" y="1656"/>
                  <a:pt x="1098" y="1410"/>
                </a:cubicBezTo>
                <a:cubicBezTo>
                  <a:pt x="1049" y="1295"/>
                  <a:pt x="984" y="1197"/>
                  <a:pt x="918" y="1099"/>
                </a:cubicBezTo>
                <a:cubicBezTo>
                  <a:pt x="771" y="869"/>
                  <a:pt x="672" y="607"/>
                  <a:pt x="639" y="328"/>
                </a:cubicBezTo>
                <a:lnTo>
                  <a:pt x="607"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5" name="Google Shape;5825;p14"/>
          <p:cNvSpPr/>
          <p:nvPr/>
        </p:nvSpPr>
        <p:spPr>
          <a:xfrm>
            <a:off x="8999599" y="2561121"/>
            <a:ext cx="79962" cy="178592"/>
          </a:xfrm>
          <a:custGeom>
            <a:avLst/>
            <a:gdLst/>
            <a:ahLst/>
            <a:cxnLst/>
            <a:rect l="l" t="t" r="r" b="b"/>
            <a:pathLst>
              <a:path w="2450" h="5472" extrusionOk="0">
                <a:moveTo>
                  <a:pt x="1007" y="1"/>
                </a:moveTo>
                <a:cubicBezTo>
                  <a:pt x="659" y="1"/>
                  <a:pt x="0" y="565"/>
                  <a:pt x="302" y="2439"/>
                </a:cubicBezTo>
                <a:cubicBezTo>
                  <a:pt x="614" y="4471"/>
                  <a:pt x="2187" y="5422"/>
                  <a:pt x="2449" y="5471"/>
                </a:cubicBezTo>
                <a:cubicBezTo>
                  <a:pt x="2449" y="5471"/>
                  <a:pt x="925" y="4488"/>
                  <a:pt x="794" y="2816"/>
                </a:cubicBezTo>
                <a:cubicBezTo>
                  <a:pt x="663" y="1144"/>
                  <a:pt x="1171" y="1095"/>
                  <a:pt x="1335" y="734"/>
                </a:cubicBezTo>
                <a:cubicBezTo>
                  <a:pt x="1482" y="373"/>
                  <a:pt x="1417" y="111"/>
                  <a:pt x="1089" y="13"/>
                </a:cubicBezTo>
                <a:cubicBezTo>
                  <a:pt x="1065" y="5"/>
                  <a:pt x="1037" y="1"/>
                  <a:pt x="100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6" name="Google Shape;5826;p14"/>
          <p:cNvSpPr/>
          <p:nvPr/>
        </p:nvSpPr>
        <p:spPr>
          <a:xfrm>
            <a:off x="8965036" y="2512458"/>
            <a:ext cx="171771" cy="232053"/>
          </a:xfrm>
          <a:custGeom>
            <a:avLst/>
            <a:gdLst/>
            <a:ahLst/>
            <a:cxnLst/>
            <a:rect l="l" t="t" r="r" b="b"/>
            <a:pathLst>
              <a:path w="5263" h="7110" extrusionOk="0">
                <a:moveTo>
                  <a:pt x="3582" y="0"/>
                </a:moveTo>
                <a:cubicBezTo>
                  <a:pt x="3371" y="0"/>
                  <a:pt x="3173" y="27"/>
                  <a:pt x="3000" y="61"/>
                </a:cubicBezTo>
                <a:cubicBezTo>
                  <a:pt x="2574" y="127"/>
                  <a:pt x="2164" y="291"/>
                  <a:pt x="1804" y="553"/>
                </a:cubicBezTo>
                <a:cubicBezTo>
                  <a:pt x="1" y="1930"/>
                  <a:pt x="312" y="4290"/>
                  <a:pt x="853" y="5438"/>
                </a:cubicBezTo>
                <a:cubicBezTo>
                  <a:pt x="1148" y="6110"/>
                  <a:pt x="1640" y="6683"/>
                  <a:pt x="2263" y="7110"/>
                </a:cubicBezTo>
                <a:cubicBezTo>
                  <a:pt x="1673" y="6667"/>
                  <a:pt x="1214" y="6077"/>
                  <a:pt x="935" y="5405"/>
                </a:cubicBezTo>
                <a:cubicBezTo>
                  <a:pt x="443" y="4241"/>
                  <a:pt x="197" y="1979"/>
                  <a:pt x="1902" y="684"/>
                </a:cubicBezTo>
                <a:cubicBezTo>
                  <a:pt x="2337" y="376"/>
                  <a:pt x="2898" y="183"/>
                  <a:pt x="3411" y="183"/>
                </a:cubicBezTo>
                <a:cubicBezTo>
                  <a:pt x="3827" y="183"/>
                  <a:pt x="4212" y="309"/>
                  <a:pt x="4476" y="602"/>
                </a:cubicBezTo>
                <a:cubicBezTo>
                  <a:pt x="5121" y="1232"/>
                  <a:pt x="4654" y="2291"/>
                  <a:pt x="3950" y="2291"/>
                </a:cubicBezTo>
                <a:cubicBezTo>
                  <a:pt x="3940" y="2291"/>
                  <a:pt x="3929" y="2291"/>
                  <a:pt x="3918" y="2291"/>
                </a:cubicBezTo>
                <a:cubicBezTo>
                  <a:pt x="3890" y="2294"/>
                  <a:pt x="3862" y="2296"/>
                  <a:pt x="3833" y="2296"/>
                </a:cubicBezTo>
                <a:cubicBezTo>
                  <a:pt x="3581" y="2296"/>
                  <a:pt x="3330" y="2167"/>
                  <a:pt x="3197" y="1946"/>
                </a:cubicBezTo>
                <a:cubicBezTo>
                  <a:pt x="3131" y="1832"/>
                  <a:pt x="3115" y="1700"/>
                  <a:pt x="3131" y="1586"/>
                </a:cubicBezTo>
                <a:cubicBezTo>
                  <a:pt x="3151" y="1329"/>
                  <a:pt x="3231" y="1251"/>
                  <a:pt x="3283" y="1251"/>
                </a:cubicBezTo>
                <a:cubicBezTo>
                  <a:pt x="3318" y="1251"/>
                  <a:pt x="3341" y="1284"/>
                  <a:pt x="3328" y="1323"/>
                </a:cubicBezTo>
                <a:cubicBezTo>
                  <a:pt x="3299" y="1555"/>
                  <a:pt x="3475" y="1761"/>
                  <a:pt x="3697" y="1761"/>
                </a:cubicBezTo>
                <a:cubicBezTo>
                  <a:pt x="3726" y="1761"/>
                  <a:pt x="3756" y="1757"/>
                  <a:pt x="3787" y="1750"/>
                </a:cubicBezTo>
                <a:cubicBezTo>
                  <a:pt x="4197" y="1700"/>
                  <a:pt x="4312" y="1160"/>
                  <a:pt x="3951" y="946"/>
                </a:cubicBezTo>
                <a:cubicBezTo>
                  <a:pt x="3854" y="900"/>
                  <a:pt x="3753" y="878"/>
                  <a:pt x="3656" y="878"/>
                </a:cubicBezTo>
                <a:cubicBezTo>
                  <a:pt x="3345" y="878"/>
                  <a:pt x="3067" y="1101"/>
                  <a:pt x="3017" y="1438"/>
                </a:cubicBezTo>
                <a:cubicBezTo>
                  <a:pt x="2951" y="1766"/>
                  <a:pt x="3115" y="2094"/>
                  <a:pt x="3410" y="2258"/>
                </a:cubicBezTo>
                <a:lnTo>
                  <a:pt x="3427" y="2274"/>
                </a:lnTo>
                <a:lnTo>
                  <a:pt x="3443" y="2274"/>
                </a:lnTo>
                <a:cubicBezTo>
                  <a:pt x="3541" y="2323"/>
                  <a:pt x="3640" y="2356"/>
                  <a:pt x="3754" y="2389"/>
                </a:cubicBezTo>
                <a:cubicBezTo>
                  <a:pt x="3850" y="2411"/>
                  <a:pt x="3945" y="2421"/>
                  <a:pt x="4037" y="2421"/>
                </a:cubicBezTo>
                <a:cubicBezTo>
                  <a:pt x="4643" y="2421"/>
                  <a:pt x="5158" y="1983"/>
                  <a:pt x="5230" y="1471"/>
                </a:cubicBezTo>
                <a:cubicBezTo>
                  <a:pt x="5262" y="1061"/>
                  <a:pt x="5098" y="651"/>
                  <a:pt x="4787" y="389"/>
                </a:cubicBezTo>
                <a:cubicBezTo>
                  <a:pt x="4404" y="91"/>
                  <a:pt x="3972" y="0"/>
                  <a:pt x="358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7" name="Google Shape;5827;p14"/>
          <p:cNvSpPr/>
          <p:nvPr/>
        </p:nvSpPr>
        <p:spPr>
          <a:xfrm>
            <a:off x="9145326" y="2358246"/>
            <a:ext cx="87762" cy="145008"/>
          </a:xfrm>
          <a:custGeom>
            <a:avLst/>
            <a:gdLst/>
            <a:ahLst/>
            <a:cxnLst/>
            <a:rect l="l" t="t" r="r" b="b"/>
            <a:pathLst>
              <a:path w="2689" h="4443" extrusionOk="0">
                <a:moveTo>
                  <a:pt x="1345" y="0"/>
                </a:moveTo>
                <a:cubicBezTo>
                  <a:pt x="1263" y="164"/>
                  <a:pt x="1148" y="312"/>
                  <a:pt x="1017" y="443"/>
                </a:cubicBezTo>
                <a:cubicBezTo>
                  <a:pt x="574" y="852"/>
                  <a:pt x="1" y="1721"/>
                  <a:pt x="738" y="2918"/>
                </a:cubicBezTo>
                <a:cubicBezTo>
                  <a:pt x="1017" y="3393"/>
                  <a:pt x="1230" y="3901"/>
                  <a:pt x="1345" y="4442"/>
                </a:cubicBezTo>
                <a:cubicBezTo>
                  <a:pt x="1459" y="3901"/>
                  <a:pt x="1673" y="3393"/>
                  <a:pt x="1968" y="2918"/>
                </a:cubicBezTo>
                <a:cubicBezTo>
                  <a:pt x="2689" y="1721"/>
                  <a:pt x="2115" y="869"/>
                  <a:pt x="1673" y="443"/>
                </a:cubicBezTo>
                <a:cubicBezTo>
                  <a:pt x="1541" y="312"/>
                  <a:pt x="1443" y="164"/>
                  <a:pt x="13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8" name="Google Shape;5828;p14"/>
          <p:cNvSpPr/>
          <p:nvPr/>
        </p:nvSpPr>
        <p:spPr>
          <a:xfrm>
            <a:off x="8928123" y="2332561"/>
            <a:ext cx="169617" cy="268052"/>
          </a:xfrm>
          <a:custGeom>
            <a:avLst/>
            <a:gdLst/>
            <a:ahLst/>
            <a:cxnLst/>
            <a:rect l="l" t="t" r="r" b="b"/>
            <a:pathLst>
              <a:path w="5197" h="8213" extrusionOk="0">
                <a:moveTo>
                  <a:pt x="4115" y="0"/>
                </a:moveTo>
                <a:cubicBezTo>
                  <a:pt x="4115" y="1"/>
                  <a:pt x="4180" y="623"/>
                  <a:pt x="3787" y="836"/>
                </a:cubicBezTo>
                <a:cubicBezTo>
                  <a:pt x="3394" y="1066"/>
                  <a:pt x="2836" y="1541"/>
                  <a:pt x="3427" y="2066"/>
                </a:cubicBezTo>
                <a:cubicBezTo>
                  <a:pt x="4033" y="2574"/>
                  <a:pt x="4197" y="3344"/>
                  <a:pt x="3672" y="4082"/>
                </a:cubicBezTo>
                <a:cubicBezTo>
                  <a:pt x="3672" y="4082"/>
                  <a:pt x="3984" y="2967"/>
                  <a:pt x="3246" y="2492"/>
                </a:cubicBezTo>
                <a:cubicBezTo>
                  <a:pt x="3037" y="2352"/>
                  <a:pt x="2871" y="2315"/>
                  <a:pt x="2755" y="2315"/>
                </a:cubicBezTo>
                <a:cubicBezTo>
                  <a:pt x="2626" y="2315"/>
                  <a:pt x="2558" y="2361"/>
                  <a:pt x="2558" y="2361"/>
                </a:cubicBezTo>
                <a:cubicBezTo>
                  <a:pt x="2623" y="2492"/>
                  <a:pt x="2656" y="2639"/>
                  <a:pt x="2673" y="2787"/>
                </a:cubicBezTo>
                <a:cubicBezTo>
                  <a:pt x="2689" y="3000"/>
                  <a:pt x="2197" y="3361"/>
                  <a:pt x="2558" y="3754"/>
                </a:cubicBezTo>
                <a:cubicBezTo>
                  <a:pt x="2902" y="4147"/>
                  <a:pt x="3131" y="4934"/>
                  <a:pt x="1935" y="5803"/>
                </a:cubicBezTo>
                <a:cubicBezTo>
                  <a:pt x="1935" y="5803"/>
                  <a:pt x="2558" y="4442"/>
                  <a:pt x="2197" y="3738"/>
                </a:cubicBezTo>
                <a:cubicBezTo>
                  <a:pt x="1837" y="3033"/>
                  <a:pt x="1378" y="3147"/>
                  <a:pt x="968" y="2574"/>
                </a:cubicBezTo>
                <a:cubicBezTo>
                  <a:pt x="968" y="2574"/>
                  <a:pt x="1" y="3082"/>
                  <a:pt x="738" y="4246"/>
                </a:cubicBezTo>
                <a:cubicBezTo>
                  <a:pt x="1607" y="5590"/>
                  <a:pt x="542" y="7278"/>
                  <a:pt x="1460" y="8212"/>
                </a:cubicBezTo>
                <a:cubicBezTo>
                  <a:pt x="1460" y="8212"/>
                  <a:pt x="1410" y="6852"/>
                  <a:pt x="2673" y="5623"/>
                </a:cubicBezTo>
                <a:cubicBezTo>
                  <a:pt x="3935" y="4393"/>
                  <a:pt x="5197" y="2869"/>
                  <a:pt x="41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9" name="Google Shape;5829;p14"/>
          <p:cNvSpPr/>
          <p:nvPr/>
        </p:nvSpPr>
        <p:spPr>
          <a:xfrm>
            <a:off x="9077374" y="2299401"/>
            <a:ext cx="98990" cy="147685"/>
          </a:xfrm>
          <a:custGeom>
            <a:avLst/>
            <a:gdLst/>
            <a:ahLst/>
            <a:cxnLst/>
            <a:rect l="l" t="t" r="r" b="b"/>
            <a:pathLst>
              <a:path w="3033" h="4525" extrusionOk="0">
                <a:moveTo>
                  <a:pt x="2574" y="0"/>
                </a:moveTo>
                <a:cubicBezTo>
                  <a:pt x="2542" y="279"/>
                  <a:pt x="2279" y="541"/>
                  <a:pt x="1624" y="820"/>
                </a:cubicBezTo>
                <a:cubicBezTo>
                  <a:pt x="968" y="1115"/>
                  <a:pt x="1214" y="1934"/>
                  <a:pt x="1279" y="2131"/>
                </a:cubicBezTo>
                <a:cubicBezTo>
                  <a:pt x="1344" y="2307"/>
                  <a:pt x="1392" y="2656"/>
                  <a:pt x="1195" y="2656"/>
                </a:cubicBezTo>
                <a:cubicBezTo>
                  <a:pt x="1190" y="2656"/>
                  <a:pt x="1186" y="2656"/>
                  <a:pt x="1181" y="2655"/>
                </a:cubicBezTo>
                <a:cubicBezTo>
                  <a:pt x="952" y="2623"/>
                  <a:pt x="1001" y="2508"/>
                  <a:pt x="1099" y="1836"/>
                </a:cubicBezTo>
                <a:cubicBezTo>
                  <a:pt x="1188" y="1316"/>
                  <a:pt x="845" y="1257"/>
                  <a:pt x="685" y="1257"/>
                </a:cubicBezTo>
                <a:cubicBezTo>
                  <a:pt x="638" y="1257"/>
                  <a:pt x="607" y="1262"/>
                  <a:pt x="607" y="1262"/>
                </a:cubicBezTo>
                <a:cubicBezTo>
                  <a:pt x="739" y="1426"/>
                  <a:pt x="739" y="1672"/>
                  <a:pt x="591" y="1836"/>
                </a:cubicBezTo>
                <a:cubicBezTo>
                  <a:pt x="345" y="2082"/>
                  <a:pt x="50" y="2360"/>
                  <a:pt x="312" y="3114"/>
                </a:cubicBezTo>
                <a:cubicBezTo>
                  <a:pt x="575" y="3868"/>
                  <a:pt x="1" y="4524"/>
                  <a:pt x="1" y="4524"/>
                </a:cubicBezTo>
                <a:cubicBezTo>
                  <a:pt x="3033" y="2016"/>
                  <a:pt x="2574" y="1"/>
                  <a:pt x="25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0" name="Google Shape;5830;p14"/>
          <p:cNvSpPr/>
          <p:nvPr/>
        </p:nvSpPr>
        <p:spPr>
          <a:xfrm>
            <a:off x="8881060" y="2579724"/>
            <a:ext cx="117169" cy="139101"/>
          </a:xfrm>
          <a:custGeom>
            <a:avLst/>
            <a:gdLst/>
            <a:ahLst/>
            <a:cxnLst/>
            <a:rect l="l" t="t" r="r" b="b"/>
            <a:pathLst>
              <a:path w="3590" h="4262" extrusionOk="0">
                <a:moveTo>
                  <a:pt x="1869" y="0"/>
                </a:moveTo>
                <a:lnTo>
                  <a:pt x="1869" y="0"/>
                </a:lnTo>
                <a:cubicBezTo>
                  <a:pt x="1869" y="0"/>
                  <a:pt x="2000" y="279"/>
                  <a:pt x="1656" y="525"/>
                </a:cubicBezTo>
                <a:cubicBezTo>
                  <a:pt x="1312" y="770"/>
                  <a:pt x="0" y="2426"/>
                  <a:pt x="3590" y="4262"/>
                </a:cubicBezTo>
                <a:cubicBezTo>
                  <a:pt x="3590" y="4262"/>
                  <a:pt x="2738" y="3770"/>
                  <a:pt x="2639" y="2475"/>
                </a:cubicBezTo>
                <a:cubicBezTo>
                  <a:pt x="2541" y="1180"/>
                  <a:pt x="2820" y="508"/>
                  <a:pt x="18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1" name="Google Shape;5831;p14"/>
          <p:cNvSpPr/>
          <p:nvPr/>
        </p:nvSpPr>
        <p:spPr>
          <a:xfrm>
            <a:off x="8738760" y="2665104"/>
            <a:ext cx="256824" cy="189330"/>
          </a:xfrm>
          <a:custGeom>
            <a:avLst/>
            <a:gdLst/>
            <a:ahLst/>
            <a:cxnLst/>
            <a:rect l="l" t="t" r="r" b="b"/>
            <a:pathLst>
              <a:path w="7869" h="5801" extrusionOk="0">
                <a:moveTo>
                  <a:pt x="4651" y="0"/>
                </a:moveTo>
                <a:cubicBezTo>
                  <a:pt x="4509" y="0"/>
                  <a:pt x="4373" y="45"/>
                  <a:pt x="4246" y="138"/>
                </a:cubicBezTo>
                <a:cubicBezTo>
                  <a:pt x="3881" y="402"/>
                  <a:pt x="3661" y="608"/>
                  <a:pt x="3474" y="608"/>
                </a:cubicBezTo>
                <a:cubicBezTo>
                  <a:pt x="3418" y="608"/>
                  <a:pt x="3365" y="589"/>
                  <a:pt x="3311" y="548"/>
                </a:cubicBezTo>
                <a:lnTo>
                  <a:pt x="3311" y="548"/>
                </a:lnTo>
                <a:cubicBezTo>
                  <a:pt x="3311" y="548"/>
                  <a:pt x="3000" y="1187"/>
                  <a:pt x="3688" y="1384"/>
                </a:cubicBezTo>
                <a:cubicBezTo>
                  <a:pt x="4360" y="1597"/>
                  <a:pt x="4836" y="1728"/>
                  <a:pt x="4737" y="2105"/>
                </a:cubicBezTo>
                <a:cubicBezTo>
                  <a:pt x="4639" y="2482"/>
                  <a:pt x="3688" y="2547"/>
                  <a:pt x="2574" y="2711"/>
                </a:cubicBezTo>
                <a:cubicBezTo>
                  <a:pt x="1459" y="2875"/>
                  <a:pt x="574" y="3170"/>
                  <a:pt x="607" y="4137"/>
                </a:cubicBezTo>
                <a:cubicBezTo>
                  <a:pt x="632" y="4884"/>
                  <a:pt x="491" y="5249"/>
                  <a:pt x="245" y="5249"/>
                </a:cubicBezTo>
                <a:cubicBezTo>
                  <a:pt x="172" y="5249"/>
                  <a:pt x="90" y="5217"/>
                  <a:pt x="0" y="5154"/>
                </a:cubicBezTo>
                <a:lnTo>
                  <a:pt x="0" y="5154"/>
                </a:lnTo>
                <a:cubicBezTo>
                  <a:pt x="0" y="5154"/>
                  <a:pt x="250" y="5800"/>
                  <a:pt x="1203" y="5800"/>
                </a:cubicBezTo>
                <a:cubicBezTo>
                  <a:pt x="1395" y="5800"/>
                  <a:pt x="1616" y="5774"/>
                  <a:pt x="1869" y="5711"/>
                </a:cubicBezTo>
                <a:cubicBezTo>
                  <a:pt x="3377" y="5334"/>
                  <a:pt x="3557" y="4121"/>
                  <a:pt x="4196" y="3367"/>
                </a:cubicBezTo>
                <a:cubicBezTo>
                  <a:pt x="4836" y="2613"/>
                  <a:pt x="5475" y="1990"/>
                  <a:pt x="7868" y="1924"/>
                </a:cubicBezTo>
                <a:cubicBezTo>
                  <a:pt x="7868" y="1924"/>
                  <a:pt x="6409" y="1810"/>
                  <a:pt x="5852" y="957"/>
                </a:cubicBezTo>
                <a:cubicBezTo>
                  <a:pt x="5456" y="334"/>
                  <a:pt x="5035" y="0"/>
                  <a:pt x="465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2" name="Google Shape;5832;p14"/>
          <p:cNvSpPr/>
          <p:nvPr/>
        </p:nvSpPr>
        <p:spPr>
          <a:xfrm>
            <a:off x="8869278" y="2743271"/>
            <a:ext cx="250950" cy="205061"/>
          </a:xfrm>
          <a:custGeom>
            <a:avLst/>
            <a:gdLst/>
            <a:ahLst/>
            <a:cxnLst/>
            <a:rect l="l" t="t" r="r" b="b"/>
            <a:pathLst>
              <a:path w="7689" h="6283" extrusionOk="0">
                <a:moveTo>
                  <a:pt x="3400" y="1"/>
                </a:moveTo>
                <a:cubicBezTo>
                  <a:pt x="3344" y="1"/>
                  <a:pt x="3287" y="2"/>
                  <a:pt x="3230" y="5"/>
                </a:cubicBezTo>
                <a:cubicBezTo>
                  <a:pt x="2656" y="5"/>
                  <a:pt x="2115" y="169"/>
                  <a:pt x="1607" y="464"/>
                </a:cubicBezTo>
                <a:cubicBezTo>
                  <a:pt x="1443" y="546"/>
                  <a:pt x="1279" y="677"/>
                  <a:pt x="1132" y="808"/>
                </a:cubicBezTo>
                <a:cubicBezTo>
                  <a:pt x="1" y="1808"/>
                  <a:pt x="361" y="3873"/>
                  <a:pt x="1705" y="4201"/>
                </a:cubicBezTo>
                <a:cubicBezTo>
                  <a:pt x="1847" y="4239"/>
                  <a:pt x="1990" y="4258"/>
                  <a:pt x="2132" y="4258"/>
                </a:cubicBezTo>
                <a:cubicBezTo>
                  <a:pt x="2597" y="4258"/>
                  <a:pt x="3043" y="4057"/>
                  <a:pt x="3345" y="3693"/>
                </a:cubicBezTo>
                <a:cubicBezTo>
                  <a:pt x="3656" y="3234"/>
                  <a:pt x="3656" y="2644"/>
                  <a:pt x="3345" y="2201"/>
                </a:cubicBezTo>
                <a:cubicBezTo>
                  <a:pt x="3133" y="1916"/>
                  <a:pt x="2806" y="1760"/>
                  <a:pt x="2468" y="1760"/>
                </a:cubicBezTo>
                <a:cubicBezTo>
                  <a:pt x="2282" y="1760"/>
                  <a:pt x="2093" y="1807"/>
                  <a:pt x="1918" y="1906"/>
                </a:cubicBezTo>
                <a:cubicBezTo>
                  <a:pt x="1640" y="2070"/>
                  <a:pt x="1509" y="2398"/>
                  <a:pt x="1607" y="2709"/>
                </a:cubicBezTo>
                <a:cubicBezTo>
                  <a:pt x="1640" y="2808"/>
                  <a:pt x="1689" y="2890"/>
                  <a:pt x="1755" y="2955"/>
                </a:cubicBezTo>
                <a:cubicBezTo>
                  <a:pt x="1857" y="3058"/>
                  <a:pt x="1997" y="3100"/>
                  <a:pt x="2136" y="3100"/>
                </a:cubicBezTo>
                <a:cubicBezTo>
                  <a:pt x="2376" y="3100"/>
                  <a:pt x="2615" y="2974"/>
                  <a:pt x="2656" y="2808"/>
                </a:cubicBezTo>
                <a:cubicBezTo>
                  <a:pt x="2715" y="2542"/>
                  <a:pt x="2509" y="2290"/>
                  <a:pt x="2252" y="2290"/>
                </a:cubicBezTo>
                <a:cubicBezTo>
                  <a:pt x="2223" y="2290"/>
                  <a:pt x="2194" y="2293"/>
                  <a:pt x="2164" y="2300"/>
                </a:cubicBezTo>
                <a:cubicBezTo>
                  <a:pt x="1902" y="2365"/>
                  <a:pt x="1935" y="2513"/>
                  <a:pt x="1837" y="2529"/>
                </a:cubicBezTo>
                <a:cubicBezTo>
                  <a:pt x="1738" y="2529"/>
                  <a:pt x="1738" y="2382"/>
                  <a:pt x="1738" y="2382"/>
                </a:cubicBezTo>
                <a:cubicBezTo>
                  <a:pt x="1738" y="2185"/>
                  <a:pt x="1853" y="2005"/>
                  <a:pt x="2033" y="1923"/>
                </a:cubicBezTo>
                <a:cubicBezTo>
                  <a:pt x="2169" y="1855"/>
                  <a:pt x="2317" y="1822"/>
                  <a:pt x="2464" y="1822"/>
                </a:cubicBezTo>
                <a:cubicBezTo>
                  <a:pt x="2778" y="1822"/>
                  <a:pt x="3089" y="1971"/>
                  <a:pt x="3279" y="2250"/>
                </a:cubicBezTo>
                <a:cubicBezTo>
                  <a:pt x="3541" y="2677"/>
                  <a:pt x="3541" y="3201"/>
                  <a:pt x="3246" y="3611"/>
                </a:cubicBezTo>
                <a:cubicBezTo>
                  <a:pt x="3017" y="3929"/>
                  <a:pt x="2581" y="4119"/>
                  <a:pt x="2136" y="4119"/>
                </a:cubicBezTo>
                <a:cubicBezTo>
                  <a:pt x="2008" y="4119"/>
                  <a:pt x="1879" y="4103"/>
                  <a:pt x="1755" y="4070"/>
                </a:cubicBezTo>
                <a:cubicBezTo>
                  <a:pt x="542" y="3775"/>
                  <a:pt x="214" y="1841"/>
                  <a:pt x="1263" y="923"/>
                </a:cubicBezTo>
                <a:cubicBezTo>
                  <a:pt x="1740" y="476"/>
                  <a:pt x="2321" y="303"/>
                  <a:pt x="2910" y="303"/>
                </a:cubicBezTo>
                <a:cubicBezTo>
                  <a:pt x="3616" y="303"/>
                  <a:pt x="4331" y="552"/>
                  <a:pt x="4885" y="874"/>
                </a:cubicBezTo>
                <a:cubicBezTo>
                  <a:pt x="5820" y="1398"/>
                  <a:pt x="6557" y="2234"/>
                  <a:pt x="6951" y="3234"/>
                </a:cubicBezTo>
                <a:cubicBezTo>
                  <a:pt x="7278" y="4053"/>
                  <a:pt x="7442" y="4906"/>
                  <a:pt x="7459" y="5775"/>
                </a:cubicBezTo>
                <a:cubicBezTo>
                  <a:pt x="7459" y="5922"/>
                  <a:pt x="7442" y="6070"/>
                  <a:pt x="7426" y="6217"/>
                </a:cubicBezTo>
                <a:lnTo>
                  <a:pt x="7426" y="6283"/>
                </a:lnTo>
                <a:cubicBezTo>
                  <a:pt x="7426" y="6250"/>
                  <a:pt x="7426" y="6233"/>
                  <a:pt x="7442" y="6217"/>
                </a:cubicBezTo>
                <a:lnTo>
                  <a:pt x="7459" y="6070"/>
                </a:lnTo>
                <a:cubicBezTo>
                  <a:pt x="7459" y="6064"/>
                  <a:pt x="7459" y="6059"/>
                  <a:pt x="7459" y="6053"/>
                </a:cubicBezTo>
                <a:cubicBezTo>
                  <a:pt x="7688" y="4857"/>
                  <a:pt x="7541" y="3627"/>
                  <a:pt x="7016" y="2529"/>
                </a:cubicBezTo>
                <a:cubicBezTo>
                  <a:pt x="6335" y="1104"/>
                  <a:pt x="4997" y="1"/>
                  <a:pt x="34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3" name="Google Shape;5833;p14"/>
          <p:cNvSpPr/>
          <p:nvPr/>
        </p:nvSpPr>
        <p:spPr>
          <a:xfrm>
            <a:off x="9008444" y="2805902"/>
            <a:ext cx="98924" cy="106594"/>
          </a:xfrm>
          <a:custGeom>
            <a:avLst/>
            <a:gdLst/>
            <a:ahLst/>
            <a:cxnLst/>
            <a:rect l="l" t="t" r="r" b="b"/>
            <a:pathLst>
              <a:path w="3031" h="3266" extrusionOk="0">
                <a:moveTo>
                  <a:pt x="715" y="1"/>
                </a:moveTo>
                <a:cubicBezTo>
                  <a:pt x="57" y="1"/>
                  <a:pt x="0" y="778"/>
                  <a:pt x="1097" y="954"/>
                </a:cubicBezTo>
                <a:cubicBezTo>
                  <a:pt x="2342" y="1167"/>
                  <a:pt x="3031" y="3265"/>
                  <a:pt x="3031" y="3265"/>
                </a:cubicBezTo>
                <a:cubicBezTo>
                  <a:pt x="3031" y="3265"/>
                  <a:pt x="2736" y="987"/>
                  <a:pt x="1457" y="249"/>
                </a:cubicBezTo>
                <a:cubicBezTo>
                  <a:pt x="1165" y="71"/>
                  <a:pt x="913" y="1"/>
                  <a:pt x="7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4" name="Google Shape;5834;p14"/>
          <p:cNvSpPr/>
          <p:nvPr/>
        </p:nvSpPr>
        <p:spPr>
          <a:xfrm>
            <a:off x="8809355" y="2797449"/>
            <a:ext cx="170172" cy="146934"/>
          </a:xfrm>
          <a:custGeom>
            <a:avLst/>
            <a:gdLst/>
            <a:ahLst/>
            <a:cxnLst/>
            <a:rect l="l" t="t" r="r" b="b"/>
            <a:pathLst>
              <a:path w="5214" h="4502" extrusionOk="0">
                <a:moveTo>
                  <a:pt x="2181" y="0"/>
                </a:moveTo>
                <a:lnTo>
                  <a:pt x="2181" y="0"/>
                </a:lnTo>
                <a:cubicBezTo>
                  <a:pt x="2017" y="197"/>
                  <a:pt x="1902" y="426"/>
                  <a:pt x="1820" y="672"/>
                </a:cubicBezTo>
                <a:cubicBezTo>
                  <a:pt x="1689" y="1082"/>
                  <a:pt x="1132" y="1312"/>
                  <a:pt x="575" y="1689"/>
                </a:cubicBezTo>
                <a:cubicBezTo>
                  <a:pt x="1" y="2082"/>
                  <a:pt x="83" y="2688"/>
                  <a:pt x="214" y="3033"/>
                </a:cubicBezTo>
                <a:cubicBezTo>
                  <a:pt x="280" y="3262"/>
                  <a:pt x="247" y="3508"/>
                  <a:pt x="132" y="3721"/>
                </a:cubicBezTo>
                <a:cubicBezTo>
                  <a:pt x="394" y="3475"/>
                  <a:pt x="722" y="3311"/>
                  <a:pt x="1066" y="3229"/>
                </a:cubicBezTo>
                <a:cubicBezTo>
                  <a:pt x="1673" y="3033"/>
                  <a:pt x="1656" y="2754"/>
                  <a:pt x="1640" y="2279"/>
                </a:cubicBezTo>
                <a:cubicBezTo>
                  <a:pt x="1640" y="1861"/>
                  <a:pt x="1817" y="1836"/>
                  <a:pt x="1860" y="1836"/>
                </a:cubicBezTo>
                <a:cubicBezTo>
                  <a:pt x="1866" y="1836"/>
                  <a:pt x="1869" y="1836"/>
                  <a:pt x="1869" y="1836"/>
                </a:cubicBezTo>
                <a:cubicBezTo>
                  <a:pt x="1874" y="1836"/>
                  <a:pt x="1878" y="1836"/>
                  <a:pt x="1882" y="1836"/>
                </a:cubicBezTo>
                <a:cubicBezTo>
                  <a:pt x="2163" y="1836"/>
                  <a:pt x="2098" y="2365"/>
                  <a:pt x="2066" y="2656"/>
                </a:cubicBezTo>
                <a:cubicBezTo>
                  <a:pt x="1968" y="3197"/>
                  <a:pt x="2115" y="3754"/>
                  <a:pt x="2476" y="4147"/>
                </a:cubicBezTo>
                <a:cubicBezTo>
                  <a:pt x="2718" y="4411"/>
                  <a:pt x="3038" y="4501"/>
                  <a:pt x="3358" y="4501"/>
                </a:cubicBezTo>
                <a:cubicBezTo>
                  <a:pt x="3754" y="4501"/>
                  <a:pt x="4149" y="4363"/>
                  <a:pt x="4394" y="4246"/>
                </a:cubicBezTo>
                <a:cubicBezTo>
                  <a:pt x="4498" y="4200"/>
                  <a:pt x="4610" y="4178"/>
                  <a:pt x="4723" y="4178"/>
                </a:cubicBezTo>
                <a:cubicBezTo>
                  <a:pt x="4893" y="4178"/>
                  <a:pt x="5065" y="4229"/>
                  <a:pt x="5213" y="4328"/>
                </a:cubicBezTo>
                <a:cubicBezTo>
                  <a:pt x="5082" y="3459"/>
                  <a:pt x="4640" y="3197"/>
                  <a:pt x="4017" y="3131"/>
                </a:cubicBezTo>
                <a:cubicBezTo>
                  <a:pt x="3377" y="3065"/>
                  <a:pt x="2542" y="2836"/>
                  <a:pt x="2197" y="1771"/>
                </a:cubicBezTo>
                <a:cubicBezTo>
                  <a:pt x="1870" y="689"/>
                  <a:pt x="2181" y="1"/>
                  <a:pt x="218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5" name="Google Shape;5835;p14"/>
          <p:cNvSpPr/>
          <p:nvPr/>
        </p:nvSpPr>
        <p:spPr>
          <a:xfrm>
            <a:off x="8836118" y="2896406"/>
            <a:ext cx="41743" cy="65308"/>
          </a:xfrm>
          <a:custGeom>
            <a:avLst/>
            <a:gdLst/>
            <a:ahLst/>
            <a:cxnLst/>
            <a:rect l="l" t="t" r="r" b="b"/>
            <a:pathLst>
              <a:path w="1279" h="2001" extrusionOk="0">
                <a:moveTo>
                  <a:pt x="951" y="1"/>
                </a:moveTo>
                <a:cubicBezTo>
                  <a:pt x="951" y="1"/>
                  <a:pt x="951" y="1"/>
                  <a:pt x="951" y="2"/>
                </a:cubicBezTo>
                <a:lnTo>
                  <a:pt x="951" y="2"/>
                </a:lnTo>
                <a:cubicBezTo>
                  <a:pt x="951" y="1"/>
                  <a:pt x="951" y="1"/>
                  <a:pt x="951" y="1"/>
                </a:cubicBezTo>
                <a:close/>
                <a:moveTo>
                  <a:pt x="951" y="2"/>
                </a:moveTo>
                <a:lnTo>
                  <a:pt x="951" y="2"/>
                </a:lnTo>
                <a:cubicBezTo>
                  <a:pt x="950" y="12"/>
                  <a:pt x="926" y="113"/>
                  <a:pt x="509" y="345"/>
                </a:cubicBezTo>
                <a:cubicBezTo>
                  <a:pt x="164" y="525"/>
                  <a:pt x="0" y="935"/>
                  <a:pt x="115" y="1296"/>
                </a:cubicBezTo>
                <a:cubicBezTo>
                  <a:pt x="148" y="1378"/>
                  <a:pt x="164" y="1443"/>
                  <a:pt x="181" y="1525"/>
                </a:cubicBezTo>
                <a:cubicBezTo>
                  <a:pt x="230" y="1771"/>
                  <a:pt x="263" y="2000"/>
                  <a:pt x="263" y="2000"/>
                </a:cubicBezTo>
                <a:cubicBezTo>
                  <a:pt x="263" y="2000"/>
                  <a:pt x="263" y="1853"/>
                  <a:pt x="787" y="1558"/>
                </a:cubicBezTo>
                <a:cubicBezTo>
                  <a:pt x="804" y="1541"/>
                  <a:pt x="804" y="1541"/>
                  <a:pt x="820" y="1525"/>
                </a:cubicBezTo>
                <a:cubicBezTo>
                  <a:pt x="1279" y="1246"/>
                  <a:pt x="1099" y="837"/>
                  <a:pt x="1017" y="574"/>
                </a:cubicBezTo>
                <a:cubicBezTo>
                  <a:pt x="951" y="378"/>
                  <a:pt x="935" y="198"/>
                  <a:pt x="951" y="2"/>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6" name="Google Shape;5836;p14"/>
          <p:cNvSpPr/>
          <p:nvPr/>
        </p:nvSpPr>
        <p:spPr>
          <a:xfrm>
            <a:off x="8650476" y="2615593"/>
            <a:ext cx="225786" cy="159467"/>
          </a:xfrm>
          <a:custGeom>
            <a:avLst/>
            <a:gdLst/>
            <a:ahLst/>
            <a:cxnLst/>
            <a:rect l="l" t="t" r="r" b="b"/>
            <a:pathLst>
              <a:path w="6918" h="4886" extrusionOk="0">
                <a:moveTo>
                  <a:pt x="4977" y="0"/>
                </a:moveTo>
                <a:cubicBezTo>
                  <a:pt x="4754" y="0"/>
                  <a:pt x="4504" y="54"/>
                  <a:pt x="4230" y="180"/>
                </a:cubicBezTo>
                <a:cubicBezTo>
                  <a:pt x="2771" y="835"/>
                  <a:pt x="3033" y="3310"/>
                  <a:pt x="4771" y="3655"/>
                </a:cubicBezTo>
                <a:cubicBezTo>
                  <a:pt x="4984" y="3704"/>
                  <a:pt x="5180" y="3736"/>
                  <a:pt x="5344" y="3753"/>
                </a:cubicBezTo>
                <a:cubicBezTo>
                  <a:pt x="4885" y="3835"/>
                  <a:pt x="4459" y="3982"/>
                  <a:pt x="4033" y="4195"/>
                </a:cubicBezTo>
                <a:cubicBezTo>
                  <a:pt x="3885" y="4261"/>
                  <a:pt x="3656" y="4343"/>
                  <a:pt x="3607" y="4359"/>
                </a:cubicBezTo>
                <a:cubicBezTo>
                  <a:pt x="3154" y="4531"/>
                  <a:pt x="2726" y="4607"/>
                  <a:pt x="2340" y="4607"/>
                </a:cubicBezTo>
                <a:cubicBezTo>
                  <a:pt x="1509" y="4607"/>
                  <a:pt x="870" y="4256"/>
                  <a:pt x="591" y="3753"/>
                </a:cubicBezTo>
                <a:cubicBezTo>
                  <a:pt x="345" y="3359"/>
                  <a:pt x="328" y="2851"/>
                  <a:pt x="558" y="2442"/>
                </a:cubicBezTo>
                <a:cubicBezTo>
                  <a:pt x="558" y="2442"/>
                  <a:pt x="558" y="2425"/>
                  <a:pt x="558" y="2425"/>
                </a:cubicBezTo>
                <a:cubicBezTo>
                  <a:pt x="772" y="2109"/>
                  <a:pt x="1115" y="1957"/>
                  <a:pt x="1432" y="1957"/>
                </a:cubicBezTo>
                <a:cubicBezTo>
                  <a:pt x="1722" y="1957"/>
                  <a:pt x="1990" y="2084"/>
                  <a:pt x="2115" y="2327"/>
                </a:cubicBezTo>
                <a:cubicBezTo>
                  <a:pt x="2230" y="2458"/>
                  <a:pt x="2295" y="2622"/>
                  <a:pt x="2295" y="2802"/>
                </a:cubicBezTo>
                <a:cubicBezTo>
                  <a:pt x="2295" y="2950"/>
                  <a:pt x="2230" y="3097"/>
                  <a:pt x="2115" y="3212"/>
                </a:cubicBezTo>
                <a:cubicBezTo>
                  <a:pt x="2009" y="3309"/>
                  <a:pt x="1951" y="3339"/>
                  <a:pt x="1922" y="3339"/>
                </a:cubicBezTo>
                <a:cubicBezTo>
                  <a:pt x="1897" y="3339"/>
                  <a:pt x="1894" y="3317"/>
                  <a:pt x="1902" y="3294"/>
                </a:cubicBezTo>
                <a:cubicBezTo>
                  <a:pt x="2018" y="3034"/>
                  <a:pt x="1725" y="2858"/>
                  <a:pt x="1471" y="2858"/>
                </a:cubicBezTo>
                <a:cubicBezTo>
                  <a:pt x="1293" y="2858"/>
                  <a:pt x="1135" y="2944"/>
                  <a:pt x="1148" y="3146"/>
                </a:cubicBezTo>
                <a:cubicBezTo>
                  <a:pt x="1137" y="3421"/>
                  <a:pt x="1376" y="3548"/>
                  <a:pt x="1629" y="3548"/>
                </a:cubicBezTo>
                <a:cubicBezTo>
                  <a:pt x="1753" y="3548"/>
                  <a:pt x="1881" y="3517"/>
                  <a:pt x="1984" y="3458"/>
                </a:cubicBezTo>
                <a:lnTo>
                  <a:pt x="2017" y="3425"/>
                </a:lnTo>
                <a:cubicBezTo>
                  <a:pt x="2050" y="3409"/>
                  <a:pt x="2066" y="3392"/>
                  <a:pt x="2082" y="3376"/>
                </a:cubicBezTo>
                <a:lnTo>
                  <a:pt x="2099" y="3376"/>
                </a:lnTo>
                <a:cubicBezTo>
                  <a:pt x="2394" y="3097"/>
                  <a:pt x="2427" y="2622"/>
                  <a:pt x="2181" y="2294"/>
                </a:cubicBezTo>
                <a:cubicBezTo>
                  <a:pt x="2043" y="2019"/>
                  <a:pt x="1734" y="1872"/>
                  <a:pt x="1401" y="1872"/>
                </a:cubicBezTo>
                <a:cubicBezTo>
                  <a:pt x="1059" y="1872"/>
                  <a:pt x="692" y="2027"/>
                  <a:pt x="460" y="2360"/>
                </a:cubicBezTo>
                <a:cubicBezTo>
                  <a:pt x="1" y="2966"/>
                  <a:pt x="132" y="4130"/>
                  <a:pt x="935" y="4589"/>
                </a:cubicBezTo>
                <a:cubicBezTo>
                  <a:pt x="1300" y="4787"/>
                  <a:pt x="1722" y="4886"/>
                  <a:pt x="2135" y="4886"/>
                </a:cubicBezTo>
                <a:cubicBezTo>
                  <a:pt x="2167" y="4886"/>
                  <a:pt x="2198" y="4885"/>
                  <a:pt x="2230" y="4884"/>
                </a:cubicBezTo>
                <a:cubicBezTo>
                  <a:pt x="3131" y="4867"/>
                  <a:pt x="3853" y="4359"/>
                  <a:pt x="5033" y="3999"/>
                </a:cubicBezTo>
                <a:cubicBezTo>
                  <a:pt x="5459" y="3900"/>
                  <a:pt x="5902" y="3835"/>
                  <a:pt x="6344" y="3802"/>
                </a:cubicBezTo>
                <a:cubicBezTo>
                  <a:pt x="6541" y="3786"/>
                  <a:pt x="6737" y="3720"/>
                  <a:pt x="6918" y="3622"/>
                </a:cubicBezTo>
                <a:lnTo>
                  <a:pt x="6918" y="3622"/>
                </a:lnTo>
                <a:cubicBezTo>
                  <a:pt x="6918" y="3622"/>
                  <a:pt x="6787" y="3657"/>
                  <a:pt x="6624" y="3657"/>
                </a:cubicBezTo>
                <a:cubicBezTo>
                  <a:pt x="6471" y="3657"/>
                  <a:pt x="6291" y="3626"/>
                  <a:pt x="6164" y="3507"/>
                </a:cubicBezTo>
                <a:cubicBezTo>
                  <a:pt x="5902" y="3278"/>
                  <a:pt x="5918" y="3376"/>
                  <a:pt x="5623" y="3278"/>
                </a:cubicBezTo>
                <a:cubicBezTo>
                  <a:pt x="5459" y="3228"/>
                  <a:pt x="5361" y="3081"/>
                  <a:pt x="5361" y="2917"/>
                </a:cubicBezTo>
                <a:cubicBezTo>
                  <a:pt x="5164" y="3081"/>
                  <a:pt x="5131" y="3376"/>
                  <a:pt x="5279" y="3573"/>
                </a:cubicBezTo>
                <a:cubicBezTo>
                  <a:pt x="5279" y="3573"/>
                  <a:pt x="4557" y="3573"/>
                  <a:pt x="4377" y="3212"/>
                </a:cubicBezTo>
                <a:cubicBezTo>
                  <a:pt x="4213" y="2835"/>
                  <a:pt x="4410" y="2835"/>
                  <a:pt x="4557" y="2753"/>
                </a:cubicBezTo>
                <a:cubicBezTo>
                  <a:pt x="4689" y="2671"/>
                  <a:pt x="4738" y="2540"/>
                  <a:pt x="4590" y="2327"/>
                </a:cubicBezTo>
                <a:cubicBezTo>
                  <a:pt x="4443" y="2114"/>
                  <a:pt x="4459" y="1753"/>
                  <a:pt x="4738" y="1737"/>
                </a:cubicBezTo>
                <a:cubicBezTo>
                  <a:pt x="4658" y="1578"/>
                  <a:pt x="4482" y="1472"/>
                  <a:pt x="4305" y="1472"/>
                </a:cubicBezTo>
                <a:cubicBezTo>
                  <a:pt x="4263" y="1472"/>
                  <a:pt x="4221" y="1478"/>
                  <a:pt x="4180" y="1491"/>
                </a:cubicBezTo>
                <a:cubicBezTo>
                  <a:pt x="3738" y="1556"/>
                  <a:pt x="3738" y="2163"/>
                  <a:pt x="3738" y="2163"/>
                </a:cubicBezTo>
                <a:cubicBezTo>
                  <a:pt x="3738" y="2163"/>
                  <a:pt x="3443" y="1425"/>
                  <a:pt x="3918" y="1048"/>
                </a:cubicBezTo>
                <a:cubicBezTo>
                  <a:pt x="4107" y="903"/>
                  <a:pt x="4258" y="848"/>
                  <a:pt x="4375" y="848"/>
                </a:cubicBezTo>
                <a:cubicBezTo>
                  <a:pt x="4562" y="848"/>
                  <a:pt x="4665" y="989"/>
                  <a:pt x="4705" y="1130"/>
                </a:cubicBezTo>
                <a:cubicBezTo>
                  <a:pt x="4757" y="1300"/>
                  <a:pt x="4861" y="1459"/>
                  <a:pt x="5001" y="1459"/>
                </a:cubicBezTo>
                <a:cubicBezTo>
                  <a:pt x="5037" y="1459"/>
                  <a:pt x="5075" y="1449"/>
                  <a:pt x="5115" y="1425"/>
                </a:cubicBezTo>
                <a:cubicBezTo>
                  <a:pt x="5255" y="1361"/>
                  <a:pt x="5367" y="1267"/>
                  <a:pt x="5464" y="1267"/>
                </a:cubicBezTo>
                <a:cubicBezTo>
                  <a:pt x="5515" y="1267"/>
                  <a:pt x="5562" y="1293"/>
                  <a:pt x="5606" y="1360"/>
                </a:cubicBezTo>
                <a:cubicBezTo>
                  <a:pt x="5721" y="1606"/>
                  <a:pt x="5606" y="1917"/>
                  <a:pt x="5344" y="2032"/>
                </a:cubicBezTo>
                <a:cubicBezTo>
                  <a:pt x="5344" y="2032"/>
                  <a:pt x="5350" y="2032"/>
                  <a:pt x="5360" y="2032"/>
                </a:cubicBezTo>
                <a:cubicBezTo>
                  <a:pt x="5468" y="2032"/>
                  <a:pt x="6079" y="2005"/>
                  <a:pt x="6213" y="1393"/>
                </a:cubicBezTo>
                <a:cubicBezTo>
                  <a:pt x="6331" y="843"/>
                  <a:pt x="5863" y="0"/>
                  <a:pt x="49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7" name="Google Shape;5837;p14"/>
          <p:cNvSpPr/>
          <p:nvPr/>
        </p:nvSpPr>
        <p:spPr>
          <a:xfrm>
            <a:off x="8614118" y="2701136"/>
            <a:ext cx="151960" cy="107573"/>
          </a:xfrm>
          <a:custGeom>
            <a:avLst/>
            <a:gdLst/>
            <a:ahLst/>
            <a:cxnLst/>
            <a:rect l="l" t="t" r="r" b="b"/>
            <a:pathLst>
              <a:path w="4656" h="3296" extrusionOk="0">
                <a:moveTo>
                  <a:pt x="852" y="1"/>
                </a:moveTo>
                <a:cubicBezTo>
                  <a:pt x="852" y="1"/>
                  <a:pt x="0" y="919"/>
                  <a:pt x="557" y="1706"/>
                </a:cubicBezTo>
                <a:cubicBezTo>
                  <a:pt x="885" y="2165"/>
                  <a:pt x="1393" y="2460"/>
                  <a:pt x="1951" y="2492"/>
                </a:cubicBezTo>
                <a:cubicBezTo>
                  <a:pt x="1885" y="2492"/>
                  <a:pt x="1475" y="2492"/>
                  <a:pt x="1311" y="2705"/>
                </a:cubicBezTo>
                <a:cubicBezTo>
                  <a:pt x="1180" y="2886"/>
                  <a:pt x="1131" y="3099"/>
                  <a:pt x="1164" y="3296"/>
                </a:cubicBezTo>
                <a:cubicBezTo>
                  <a:pt x="1216" y="3204"/>
                  <a:pt x="1310" y="3154"/>
                  <a:pt x="1412" y="3154"/>
                </a:cubicBezTo>
                <a:cubicBezTo>
                  <a:pt x="1438" y="3154"/>
                  <a:pt x="1465" y="3158"/>
                  <a:pt x="1492" y="3164"/>
                </a:cubicBezTo>
                <a:cubicBezTo>
                  <a:pt x="1598" y="3200"/>
                  <a:pt x="1757" y="3278"/>
                  <a:pt x="1940" y="3278"/>
                </a:cubicBezTo>
                <a:cubicBezTo>
                  <a:pt x="2096" y="3278"/>
                  <a:pt x="2269" y="3222"/>
                  <a:pt x="2442" y="3033"/>
                </a:cubicBezTo>
                <a:cubicBezTo>
                  <a:pt x="2836" y="2640"/>
                  <a:pt x="3327" y="2869"/>
                  <a:pt x="4655" y="2148"/>
                </a:cubicBezTo>
                <a:lnTo>
                  <a:pt x="4655" y="2148"/>
                </a:lnTo>
                <a:cubicBezTo>
                  <a:pt x="4655" y="2148"/>
                  <a:pt x="3932" y="2456"/>
                  <a:pt x="3116" y="2456"/>
                </a:cubicBezTo>
                <a:cubicBezTo>
                  <a:pt x="2654" y="2456"/>
                  <a:pt x="2162" y="2358"/>
                  <a:pt x="1754" y="2050"/>
                </a:cubicBezTo>
                <a:cubicBezTo>
                  <a:pt x="1115" y="1574"/>
                  <a:pt x="770" y="788"/>
                  <a:pt x="85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8" name="Google Shape;5838;p14"/>
          <p:cNvSpPr/>
          <p:nvPr/>
        </p:nvSpPr>
        <p:spPr>
          <a:xfrm>
            <a:off x="8815263" y="2458574"/>
            <a:ext cx="144454" cy="205159"/>
          </a:xfrm>
          <a:custGeom>
            <a:avLst/>
            <a:gdLst/>
            <a:ahLst/>
            <a:cxnLst/>
            <a:rect l="l" t="t" r="r" b="b"/>
            <a:pathLst>
              <a:path w="4426" h="6286" extrusionOk="0">
                <a:moveTo>
                  <a:pt x="2636" y="0"/>
                </a:moveTo>
                <a:cubicBezTo>
                  <a:pt x="2142" y="0"/>
                  <a:pt x="1624" y="206"/>
                  <a:pt x="1279" y="614"/>
                </a:cubicBezTo>
                <a:cubicBezTo>
                  <a:pt x="0" y="2253"/>
                  <a:pt x="902" y="4269"/>
                  <a:pt x="1656" y="5122"/>
                </a:cubicBezTo>
                <a:cubicBezTo>
                  <a:pt x="2082" y="5630"/>
                  <a:pt x="2639" y="6040"/>
                  <a:pt x="3262" y="6285"/>
                </a:cubicBezTo>
                <a:cubicBezTo>
                  <a:pt x="2672" y="6023"/>
                  <a:pt x="2164" y="5630"/>
                  <a:pt x="1770" y="5138"/>
                </a:cubicBezTo>
                <a:cubicBezTo>
                  <a:pt x="1492" y="4745"/>
                  <a:pt x="1295" y="4302"/>
                  <a:pt x="1164" y="3860"/>
                </a:cubicBezTo>
                <a:cubicBezTo>
                  <a:pt x="1016" y="3319"/>
                  <a:pt x="951" y="2761"/>
                  <a:pt x="1000" y="2220"/>
                </a:cubicBezTo>
                <a:cubicBezTo>
                  <a:pt x="1131" y="745"/>
                  <a:pt x="1951" y="188"/>
                  <a:pt x="2705" y="172"/>
                </a:cubicBezTo>
                <a:cubicBezTo>
                  <a:pt x="3065" y="172"/>
                  <a:pt x="3393" y="303"/>
                  <a:pt x="3639" y="565"/>
                </a:cubicBezTo>
                <a:cubicBezTo>
                  <a:pt x="4278" y="1106"/>
                  <a:pt x="3918" y="2040"/>
                  <a:pt x="3377" y="2270"/>
                </a:cubicBezTo>
                <a:cubicBezTo>
                  <a:pt x="3258" y="2337"/>
                  <a:pt x="3131" y="2370"/>
                  <a:pt x="3002" y="2370"/>
                </a:cubicBezTo>
                <a:cubicBezTo>
                  <a:pt x="2881" y="2370"/>
                  <a:pt x="2758" y="2341"/>
                  <a:pt x="2639" y="2286"/>
                </a:cubicBezTo>
                <a:cubicBezTo>
                  <a:pt x="2475" y="2204"/>
                  <a:pt x="2344" y="2024"/>
                  <a:pt x="2328" y="1827"/>
                </a:cubicBezTo>
                <a:cubicBezTo>
                  <a:pt x="2322" y="1741"/>
                  <a:pt x="2343" y="1719"/>
                  <a:pt x="2389" y="1719"/>
                </a:cubicBezTo>
                <a:cubicBezTo>
                  <a:pt x="2433" y="1719"/>
                  <a:pt x="2499" y="1740"/>
                  <a:pt x="2584" y="1740"/>
                </a:cubicBezTo>
                <a:cubicBezTo>
                  <a:pt x="2643" y="1740"/>
                  <a:pt x="2711" y="1730"/>
                  <a:pt x="2787" y="1696"/>
                </a:cubicBezTo>
                <a:cubicBezTo>
                  <a:pt x="3000" y="1565"/>
                  <a:pt x="3033" y="1286"/>
                  <a:pt x="2869" y="1122"/>
                </a:cubicBezTo>
                <a:cubicBezTo>
                  <a:pt x="2801" y="1054"/>
                  <a:pt x="2702" y="1016"/>
                  <a:pt x="2599" y="1016"/>
                </a:cubicBezTo>
                <a:cubicBezTo>
                  <a:pt x="2404" y="1016"/>
                  <a:pt x="2196" y="1155"/>
                  <a:pt x="2164" y="1499"/>
                </a:cubicBezTo>
                <a:cubicBezTo>
                  <a:pt x="2131" y="1729"/>
                  <a:pt x="2197" y="1975"/>
                  <a:pt x="2361" y="2155"/>
                </a:cubicBezTo>
                <a:cubicBezTo>
                  <a:pt x="2377" y="2171"/>
                  <a:pt x="2410" y="2188"/>
                  <a:pt x="2426" y="2220"/>
                </a:cubicBezTo>
                <a:lnTo>
                  <a:pt x="2475" y="2270"/>
                </a:lnTo>
                <a:lnTo>
                  <a:pt x="2524" y="2302"/>
                </a:lnTo>
                <a:lnTo>
                  <a:pt x="2574" y="2319"/>
                </a:lnTo>
                <a:lnTo>
                  <a:pt x="2606" y="2352"/>
                </a:lnTo>
                <a:cubicBezTo>
                  <a:pt x="2729" y="2409"/>
                  <a:pt x="2865" y="2438"/>
                  <a:pt x="3002" y="2438"/>
                </a:cubicBezTo>
                <a:cubicBezTo>
                  <a:pt x="3139" y="2438"/>
                  <a:pt x="3278" y="2409"/>
                  <a:pt x="3410" y="2352"/>
                </a:cubicBezTo>
                <a:cubicBezTo>
                  <a:pt x="4000" y="2139"/>
                  <a:pt x="4426" y="1089"/>
                  <a:pt x="3721" y="450"/>
                </a:cubicBezTo>
                <a:cubicBezTo>
                  <a:pt x="3457" y="149"/>
                  <a:pt x="3056" y="0"/>
                  <a:pt x="26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9" name="Google Shape;5839;p14"/>
          <p:cNvSpPr/>
          <p:nvPr/>
        </p:nvSpPr>
        <p:spPr>
          <a:xfrm>
            <a:off x="8249263" y="2853129"/>
            <a:ext cx="47096" cy="36913"/>
          </a:xfrm>
          <a:custGeom>
            <a:avLst/>
            <a:gdLst/>
            <a:ahLst/>
            <a:cxnLst/>
            <a:rect l="l" t="t" r="r" b="b"/>
            <a:pathLst>
              <a:path w="1443" h="1131" extrusionOk="0">
                <a:moveTo>
                  <a:pt x="968" y="1"/>
                </a:moveTo>
                <a:cubicBezTo>
                  <a:pt x="791" y="1"/>
                  <a:pt x="636" y="133"/>
                  <a:pt x="623" y="327"/>
                </a:cubicBezTo>
                <a:cubicBezTo>
                  <a:pt x="623" y="486"/>
                  <a:pt x="749" y="590"/>
                  <a:pt x="886" y="590"/>
                </a:cubicBezTo>
                <a:cubicBezTo>
                  <a:pt x="947" y="590"/>
                  <a:pt x="1010" y="569"/>
                  <a:pt x="1066" y="524"/>
                </a:cubicBezTo>
                <a:cubicBezTo>
                  <a:pt x="1066" y="524"/>
                  <a:pt x="1164" y="360"/>
                  <a:pt x="1066" y="294"/>
                </a:cubicBezTo>
                <a:cubicBezTo>
                  <a:pt x="1037" y="278"/>
                  <a:pt x="1010" y="270"/>
                  <a:pt x="987" y="270"/>
                </a:cubicBezTo>
                <a:cubicBezTo>
                  <a:pt x="916" y="270"/>
                  <a:pt x="873" y="335"/>
                  <a:pt x="885" y="409"/>
                </a:cubicBezTo>
                <a:cubicBezTo>
                  <a:pt x="896" y="440"/>
                  <a:pt x="881" y="455"/>
                  <a:pt x="857" y="455"/>
                </a:cubicBezTo>
                <a:cubicBezTo>
                  <a:pt x="807" y="455"/>
                  <a:pt x="715" y="389"/>
                  <a:pt x="738" y="278"/>
                </a:cubicBezTo>
                <a:cubicBezTo>
                  <a:pt x="749" y="150"/>
                  <a:pt x="851" y="72"/>
                  <a:pt x="968" y="72"/>
                </a:cubicBezTo>
                <a:cubicBezTo>
                  <a:pt x="1016" y="72"/>
                  <a:pt x="1067" y="85"/>
                  <a:pt x="1115" y="114"/>
                </a:cubicBezTo>
                <a:cubicBezTo>
                  <a:pt x="1377" y="261"/>
                  <a:pt x="1295" y="851"/>
                  <a:pt x="721" y="901"/>
                </a:cubicBezTo>
                <a:cubicBezTo>
                  <a:pt x="707" y="902"/>
                  <a:pt x="693" y="902"/>
                  <a:pt x="680" y="902"/>
                </a:cubicBezTo>
                <a:cubicBezTo>
                  <a:pt x="319" y="902"/>
                  <a:pt x="0" y="507"/>
                  <a:pt x="0" y="507"/>
                </a:cubicBezTo>
                <a:lnTo>
                  <a:pt x="0" y="507"/>
                </a:lnTo>
                <a:cubicBezTo>
                  <a:pt x="0" y="704"/>
                  <a:pt x="82" y="884"/>
                  <a:pt x="213" y="1015"/>
                </a:cubicBezTo>
                <a:cubicBezTo>
                  <a:pt x="331" y="1094"/>
                  <a:pt x="466" y="1131"/>
                  <a:pt x="601" y="1131"/>
                </a:cubicBezTo>
                <a:cubicBezTo>
                  <a:pt x="692" y="1131"/>
                  <a:pt x="783" y="1114"/>
                  <a:pt x="869" y="1081"/>
                </a:cubicBezTo>
                <a:cubicBezTo>
                  <a:pt x="1082" y="1032"/>
                  <a:pt x="1262" y="868"/>
                  <a:pt x="1344" y="671"/>
                </a:cubicBezTo>
                <a:cubicBezTo>
                  <a:pt x="1443" y="425"/>
                  <a:pt x="1344" y="147"/>
                  <a:pt x="1115" y="32"/>
                </a:cubicBezTo>
                <a:cubicBezTo>
                  <a:pt x="1066" y="11"/>
                  <a:pt x="1016" y="1"/>
                  <a:pt x="96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0" name="Google Shape;5840;p14"/>
          <p:cNvSpPr/>
          <p:nvPr/>
        </p:nvSpPr>
        <p:spPr>
          <a:xfrm>
            <a:off x="8347143" y="4048314"/>
            <a:ext cx="296414" cy="205975"/>
          </a:xfrm>
          <a:custGeom>
            <a:avLst/>
            <a:gdLst/>
            <a:ahLst/>
            <a:cxnLst/>
            <a:rect l="l" t="t" r="r" b="b"/>
            <a:pathLst>
              <a:path w="9082" h="6311" extrusionOk="0">
                <a:moveTo>
                  <a:pt x="7070" y="0"/>
                </a:moveTo>
                <a:cubicBezTo>
                  <a:pt x="6617" y="0"/>
                  <a:pt x="6189" y="159"/>
                  <a:pt x="5918" y="489"/>
                </a:cubicBezTo>
                <a:cubicBezTo>
                  <a:pt x="5541" y="899"/>
                  <a:pt x="5492" y="1538"/>
                  <a:pt x="5820" y="1997"/>
                </a:cubicBezTo>
                <a:cubicBezTo>
                  <a:pt x="5902" y="2128"/>
                  <a:pt x="6033" y="2243"/>
                  <a:pt x="6197" y="2308"/>
                </a:cubicBezTo>
                <a:lnTo>
                  <a:pt x="6213" y="2325"/>
                </a:lnTo>
                <a:lnTo>
                  <a:pt x="6295" y="2341"/>
                </a:lnTo>
                <a:cubicBezTo>
                  <a:pt x="6328" y="2357"/>
                  <a:pt x="6361" y="2357"/>
                  <a:pt x="6393" y="2374"/>
                </a:cubicBezTo>
                <a:cubicBezTo>
                  <a:pt x="6457" y="2389"/>
                  <a:pt x="6521" y="2396"/>
                  <a:pt x="6585" y="2396"/>
                </a:cubicBezTo>
                <a:cubicBezTo>
                  <a:pt x="6802" y="2396"/>
                  <a:pt x="7016" y="2313"/>
                  <a:pt x="7180" y="2161"/>
                </a:cubicBezTo>
                <a:cubicBezTo>
                  <a:pt x="7575" y="1750"/>
                  <a:pt x="7294" y="1199"/>
                  <a:pt x="6951" y="1199"/>
                </a:cubicBezTo>
                <a:cubicBezTo>
                  <a:pt x="6924" y="1199"/>
                  <a:pt x="6896" y="1203"/>
                  <a:pt x="6869" y="1210"/>
                </a:cubicBezTo>
                <a:cubicBezTo>
                  <a:pt x="6557" y="1308"/>
                  <a:pt x="6492" y="1718"/>
                  <a:pt x="6721" y="1849"/>
                </a:cubicBezTo>
                <a:cubicBezTo>
                  <a:pt x="6772" y="1872"/>
                  <a:pt x="6826" y="1883"/>
                  <a:pt x="6881" y="1883"/>
                </a:cubicBezTo>
                <a:cubicBezTo>
                  <a:pt x="6985" y="1883"/>
                  <a:pt x="7088" y="1843"/>
                  <a:pt x="7164" y="1767"/>
                </a:cubicBezTo>
                <a:lnTo>
                  <a:pt x="7164" y="1767"/>
                </a:lnTo>
                <a:cubicBezTo>
                  <a:pt x="7197" y="1915"/>
                  <a:pt x="7147" y="2062"/>
                  <a:pt x="7016" y="2144"/>
                </a:cubicBezTo>
                <a:cubicBezTo>
                  <a:pt x="6871" y="2253"/>
                  <a:pt x="6691" y="2317"/>
                  <a:pt x="6507" y="2317"/>
                </a:cubicBezTo>
                <a:cubicBezTo>
                  <a:pt x="6442" y="2317"/>
                  <a:pt x="6376" y="2309"/>
                  <a:pt x="6311" y="2292"/>
                </a:cubicBezTo>
                <a:cubicBezTo>
                  <a:pt x="6229" y="2259"/>
                  <a:pt x="6148" y="2226"/>
                  <a:pt x="6066" y="2177"/>
                </a:cubicBezTo>
                <a:cubicBezTo>
                  <a:pt x="5557" y="1767"/>
                  <a:pt x="5525" y="1013"/>
                  <a:pt x="5984" y="554"/>
                </a:cubicBezTo>
                <a:cubicBezTo>
                  <a:pt x="6239" y="251"/>
                  <a:pt x="6633" y="107"/>
                  <a:pt x="7049" y="107"/>
                </a:cubicBezTo>
                <a:cubicBezTo>
                  <a:pt x="7915" y="107"/>
                  <a:pt x="8879" y="731"/>
                  <a:pt x="8901" y="1849"/>
                </a:cubicBezTo>
                <a:cubicBezTo>
                  <a:pt x="8918" y="2652"/>
                  <a:pt x="8491" y="3406"/>
                  <a:pt x="7770" y="3783"/>
                </a:cubicBezTo>
                <a:lnTo>
                  <a:pt x="7705" y="3816"/>
                </a:lnTo>
                <a:cubicBezTo>
                  <a:pt x="7623" y="3849"/>
                  <a:pt x="7524" y="3865"/>
                  <a:pt x="7442" y="3898"/>
                </a:cubicBezTo>
                <a:cubicBezTo>
                  <a:pt x="7218" y="3950"/>
                  <a:pt x="6994" y="3972"/>
                  <a:pt x="6771" y="3972"/>
                </a:cubicBezTo>
                <a:cubicBezTo>
                  <a:pt x="5188" y="3972"/>
                  <a:pt x="3657" y="2835"/>
                  <a:pt x="2318" y="2835"/>
                </a:cubicBezTo>
                <a:cubicBezTo>
                  <a:pt x="2166" y="2835"/>
                  <a:pt x="2016" y="2849"/>
                  <a:pt x="1869" y="2882"/>
                </a:cubicBezTo>
                <a:cubicBezTo>
                  <a:pt x="624" y="3161"/>
                  <a:pt x="247" y="4046"/>
                  <a:pt x="148" y="4587"/>
                </a:cubicBezTo>
                <a:cubicBezTo>
                  <a:pt x="1" y="5128"/>
                  <a:pt x="115" y="5734"/>
                  <a:pt x="558" y="6062"/>
                </a:cubicBezTo>
                <a:cubicBezTo>
                  <a:pt x="785" y="6232"/>
                  <a:pt x="1058" y="6310"/>
                  <a:pt x="1324" y="6310"/>
                </a:cubicBezTo>
                <a:cubicBezTo>
                  <a:pt x="1749" y="6310"/>
                  <a:pt x="2157" y="6110"/>
                  <a:pt x="2328" y="5767"/>
                </a:cubicBezTo>
                <a:cubicBezTo>
                  <a:pt x="2656" y="5226"/>
                  <a:pt x="2361" y="4521"/>
                  <a:pt x="1869" y="4390"/>
                </a:cubicBezTo>
                <a:cubicBezTo>
                  <a:pt x="1771" y="4351"/>
                  <a:pt x="1671" y="4332"/>
                  <a:pt x="1572" y="4332"/>
                </a:cubicBezTo>
                <a:cubicBezTo>
                  <a:pt x="1258" y="4332"/>
                  <a:pt x="965" y="4521"/>
                  <a:pt x="853" y="4832"/>
                </a:cubicBezTo>
                <a:cubicBezTo>
                  <a:pt x="804" y="4964"/>
                  <a:pt x="804" y="5095"/>
                  <a:pt x="820" y="5226"/>
                </a:cubicBezTo>
                <a:lnTo>
                  <a:pt x="837" y="5275"/>
                </a:lnTo>
                <a:cubicBezTo>
                  <a:pt x="837" y="5275"/>
                  <a:pt x="837" y="5291"/>
                  <a:pt x="837" y="5291"/>
                </a:cubicBezTo>
                <a:cubicBezTo>
                  <a:pt x="911" y="5526"/>
                  <a:pt x="1124" y="5667"/>
                  <a:pt x="1343" y="5667"/>
                </a:cubicBezTo>
                <a:cubicBezTo>
                  <a:pt x="1416" y="5667"/>
                  <a:pt x="1489" y="5652"/>
                  <a:pt x="1558" y="5619"/>
                </a:cubicBezTo>
                <a:cubicBezTo>
                  <a:pt x="1909" y="5476"/>
                  <a:pt x="1794" y="4913"/>
                  <a:pt x="1440" y="4913"/>
                </a:cubicBezTo>
                <a:cubicBezTo>
                  <a:pt x="1431" y="4913"/>
                  <a:pt x="1421" y="4914"/>
                  <a:pt x="1410" y="4914"/>
                </a:cubicBezTo>
                <a:cubicBezTo>
                  <a:pt x="1050" y="4964"/>
                  <a:pt x="1099" y="5324"/>
                  <a:pt x="1050" y="5373"/>
                </a:cubicBezTo>
                <a:cubicBezTo>
                  <a:pt x="1039" y="5387"/>
                  <a:pt x="1027" y="5393"/>
                  <a:pt x="1015" y="5393"/>
                </a:cubicBezTo>
                <a:cubicBezTo>
                  <a:pt x="969" y="5393"/>
                  <a:pt x="915" y="5314"/>
                  <a:pt x="902" y="5275"/>
                </a:cubicBezTo>
                <a:cubicBezTo>
                  <a:pt x="820" y="5095"/>
                  <a:pt x="837" y="4882"/>
                  <a:pt x="935" y="4701"/>
                </a:cubicBezTo>
                <a:cubicBezTo>
                  <a:pt x="1073" y="4506"/>
                  <a:pt x="1300" y="4391"/>
                  <a:pt x="1537" y="4391"/>
                </a:cubicBezTo>
                <a:cubicBezTo>
                  <a:pt x="1637" y="4391"/>
                  <a:pt x="1739" y="4412"/>
                  <a:pt x="1837" y="4455"/>
                </a:cubicBezTo>
                <a:cubicBezTo>
                  <a:pt x="2296" y="4570"/>
                  <a:pt x="2541" y="5226"/>
                  <a:pt x="2230" y="5718"/>
                </a:cubicBezTo>
                <a:cubicBezTo>
                  <a:pt x="2069" y="6029"/>
                  <a:pt x="1693" y="6211"/>
                  <a:pt x="1305" y="6211"/>
                </a:cubicBezTo>
                <a:cubicBezTo>
                  <a:pt x="1060" y="6211"/>
                  <a:pt x="810" y="6138"/>
                  <a:pt x="607" y="5980"/>
                </a:cubicBezTo>
                <a:cubicBezTo>
                  <a:pt x="66" y="5570"/>
                  <a:pt x="115" y="4636"/>
                  <a:pt x="542" y="4062"/>
                </a:cubicBezTo>
                <a:cubicBezTo>
                  <a:pt x="910" y="3583"/>
                  <a:pt x="1491" y="3343"/>
                  <a:pt x="2098" y="3343"/>
                </a:cubicBezTo>
                <a:cubicBezTo>
                  <a:pt x="2300" y="3343"/>
                  <a:pt x="2505" y="3370"/>
                  <a:pt x="2705" y="3423"/>
                </a:cubicBezTo>
                <a:cubicBezTo>
                  <a:pt x="3525" y="3620"/>
                  <a:pt x="4344" y="3947"/>
                  <a:pt x="5230" y="4193"/>
                </a:cubicBezTo>
                <a:cubicBezTo>
                  <a:pt x="5550" y="4253"/>
                  <a:pt x="5879" y="4286"/>
                  <a:pt x="6206" y="4286"/>
                </a:cubicBezTo>
                <a:cubicBezTo>
                  <a:pt x="6782" y="4286"/>
                  <a:pt x="7350" y="4182"/>
                  <a:pt x="7852" y="3931"/>
                </a:cubicBezTo>
                <a:cubicBezTo>
                  <a:pt x="8623" y="3521"/>
                  <a:pt x="9082" y="2718"/>
                  <a:pt x="9049" y="1849"/>
                </a:cubicBezTo>
                <a:cubicBezTo>
                  <a:pt x="9016" y="653"/>
                  <a:pt x="7990" y="0"/>
                  <a:pt x="707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1" name="Google Shape;5841;p14"/>
          <p:cNvSpPr/>
          <p:nvPr/>
        </p:nvSpPr>
        <p:spPr>
          <a:xfrm>
            <a:off x="8248186" y="4225797"/>
            <a:ext cx="201178" cy="201732"/>
          </a:xfrm>
          <a:custGeom>
            <a:avLst/>
            <a:gdLst/>
            <a:ahLst/>
            <a:cxnLst/>
            <a:rect l="l" t="t" r="r" b="b"/>
            <a:pathLst>
              <a:path w="6164" h="6181" extrusionOk="0">
                <a:moveTo>
                  <a:pt x="3082" y="1"/>
                </a:moveTo>
                <a:cubicBezTo>
                  <a:pt x="3033" y="116"/>
                  <a:pt x="3016" y="230"/>
                  <a:pt x="3000" y="362"/>
                </a:cubicBezTo>
                <a:cubicBezTo>
                  <a:pt x="3000" y="362"/>
                  <a:pt x="2918" y="1263"/>
                  <a:pt x="2033" y="1378"/>
                </a:cubicBezTo>
                <a:cubicBezTo>
                  <a:pt x="1164" y="1509"/>
                  <a:pt x="590" y="1624"/>
                  <a:pt x="558" y="2296"/>
                </a:cubicBezTo>
                <a:cubicBezTo>
                  <a:pt x="528" y="2896"/>
                  <a:pt x="333" y="3222"/>
                  <a:pt x="73" y="3222"/>
                </a:cubicBezTo>
                <a:cubicBezTo>
                  <a:pt x="49" y="3222"/>
                  <a:pt x="25" y="3219"/>
                  <a:pt x="0" y="3214"/>
                </a:cubicBezTo>
                <a:lnTo>
                  <a:pt x="0" y="3214"/>
                </a:lnTo>
                <a:cubicBezTo>
                  <a:pt x="0" y="3214"/>
                  <a:pt x="366" y="3762"/>
                  <a:pt x="973" y="3762"/>
                </a:cubicBezTo>
                <a:cubicBezTo>
                  <a:pt x="1093" y="3762"/>
                  <a:pt x="1223" y="3740"/>
                  <a:pt x="1361" y="3689"/>
                </a:cubicBezTo>
                <a:cubicBezTo>
                  <a:pt x="2180" y="3361"/>
                  <a:pt x="2115" y="2820"/>
                  <a:pt x="2131" y="2656"/>
                </a:cubicBezTo>
                <a:cubicBezTo>
                  <a:pt x="2147" y="2518"/>
                  <a:pt x="2205" y="2309"/>
                  <a:pt x="2346" y="2309"/>
                </a:cubicBezTo>
                <a:cubicBezTo>
                  <a:pt x="2356" y="2309"/>
                  <a:pt x="2366" y="2310"/>
                  <a:pt x="2377" y="2312"/>
                </a:cubicBezTo>
                <a:cubicBezTo>
                  <a:pt x="2541" y="2345"/>
                  <a:pt x="2607" y="2656"/>
                  <a:pt x="2377" y="2951"/>
                </a:cubicBezTo>
                <a:cubicBezTo>
                  <a:pt x="2033" y="3312"/>
                  <a:pt x="2000" y="3853"/>
                  <a:pt x="2279" y="4263"/>
                </a:cubicBezTo>
                <a:cubicBezTo>
                  <a:pt x="2639" y="4820"/>
                  <a:pt x="3082" y="6180"/>
                  <a:pt x="3082" y="6180"/>
                </a:cubicBezTo>
                <a:cubicBezTo>
                  <a:pt x="3082" y="6180"/>
                  <a:pt x="3524" y="4804"/>
                  <a:pt x="3885" y="4263"/>
                </a:cubicBezTo>
                <a:cubicBezTo>
                  <a:pt x="4180" y="3853"/>
                  <a:pt x="4131" y="3312"/>
                  <a:pt x="3787" y="2951"/>
                </a:cubicBezTo>
                <a:cubicBezTo>
                  <a:pt x="3557" y="2656"/>
                  <a:pt x="3623" y="2345"/>
                  <a:pt x="3787" y="2312"/>
                </a:cubicBezTo>
                <a:cubicBezTo>
                  <a:pt x="3797" y="2310"/>
                  <a:pt x="3807" y="2309"/>
                  <a:pt x="3817" y="2309"/>
                </a:cubicBezTo>
                <a:cubicBezTo>
                  <a:pt x="3945" y="2309"/>
                  <a:pt x="4017" y="2504"/>
                  <a:pt x="4033" y="2656"/>
                </a:cubicBezTo>
                <a:cubicBezTo>
                  <a:pt x="4033" y="2820"/>
                  <a:pt x="3983" y="3378"/>
                  <a:pt x="4803" y="3689"/>
                </a:cubicBezTo>
                <a:cubicBezTo>
                  <a:pt x="4935" y="3736"/>
                  <a:pt x="5059" y="3756"/>
                  <a:pt x="5175" y="3756"/>
                </a:cubicBezTo>
                <a:cubicBezTo>
                  <a:pt x="5782" y="3756"/>
                  <a:pt x="6163" y="3214"/>
                  <a:pt x="6164" y="3214"/>
                </a:cubicBezTo>
                <a:lnTo>
                  <a:pt x="6164" y="3214"/>
                </a:lnTo>
                <a:cubicBezTo>
                  <a:pt x="6137" y="3219"/>
                  <a:pt x="6112" y="3222"/>
                  <a:pt x="6087" y="3222"/>
                </a:cubicBezTo>
                <a:cubicBezTo>
                  <a:pt x="5815" y="3222"/>
                  <a:pt x="5620" y="2896"/>
                  <a:pt x="5590" y="2296"/>
                </a:cubicBezTo>
                <a:cubicBezTo>
                  <a:pt x="5557" y="1624"/>
                  <a:pt x="4983" y="1493"/>
                  <a:pt x="4115" y="1378"/>
                </a:cubicBezTo>
                <a:cubicBezTo>
                  <a:pt x="3229" y="1263"/>
                  <a:pt x="3147" y="362"/>
                  <a:pt x="3147" y="362"/>
                </a:cubicBezTo>
                <a:cubicBezTo>
                  <a:pt x="3131" y="230"/>
                  <a:pt x="3115" y="116"/>
                  <a:pt x="30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2" name="Google Shape;5842;p14"/>
          <p:cNvSpPr/>
          <p:nvPr/>
        </p:nvSpPr>
        <p:spPr>
          <a:xfrm>
            <a:off x="8382979" y="4165254"/>
            <a:ext cx="210838" cy="120498"/>
          </a:xfrm>
          <a:custGeom>
            <a:avLst/>
            <a:gdLst/>
            <a:ahLst/>
            <a:cxnLst/>
            <a:rect l="l" t="t" r="r" b="b"/>
            <a:pathLst>
              <a:path w="6460" h="3692" extrusionOk="0">
                <a:moveTo>
                  <a:pt x="954" y="1"/>
                </a:moveTo>
                <a:cubicBezTo>
                  <a:pt x="333" y="1"/>
                  <a:pt x="1" y="266"/>
                  <a:pt x="1" y="266"/>
                </a:cubicBezTo>
                <a:cubicBezTo>
                  <a:pt x="238" y="192"/>
                  <a:pt x="455" y="142"/>
                  <a:pt x="670" y="142"/>
                </a:cubicBezTo>
                <a:cubicBezTo>
                  <a:pt x="976" y="142"/>
                  <a:pt x="1277" y="242"/>
                  <a:pt x="1624" y="512"/>
                </a:cubicBezTo>
                <a:cubicBezTo>
                  <a:pt x="2214" y="954"/>
                  <a:pt x="1853" y="1708"/>
                  <a:pt x="1755" y="2200"/>
                </a:cubicBezTo>
                <a:cubicBezTo>
                  <a:pt x="1657" y="2708"/>
                  <a:pt x="2361" y="2921"/>
                  <a:pt x="2738" y="3085"/>
                </a:cubicBezTo>
                <a:cubicBezTo>
                  <a:pt x="3099" y="3249"/>
                  <a:pt x="2902" y="3692"/>
                  <a:pt x="2902" y="3692"/>
                </a:cubicBezTo>
                <a:cubicBezTo>
                  <a:pt x="4246" y="2872"/>
                  <a:pt x="3378" y="1938"/>
                  <a:pt x="3148" y="1659"/>
                </a:cubicBezTo>
                <a:cubicBezTo>
                  <a:pt x="2973" y="1443"/>
                  <a:pt x="3086" y="1216"/>
                  <a:pt x="3269" y="1216"/>
                </a:cubicBezTo>
                <a:cubicBezTo>
                  <a:pt x="3308" y="1216"/>
                  <a:pt x="3351" y="1226"/>
                  <a:pt x="3394" y="1249"/>
                </a:cubicBezTo>
                <a:cubicBezTo>
                  <a:pt x="3640" y="1381"/>
                  <a:pt x="3263" y="1872"/>
                  <a:pt x="3951" y="2315"/>
                </a:cubicBezTo>
                <a:cubicBezTo>
                  <a:pt x="4116" y="2419"/>
                  <a:pt x="4271" y="2459"/>
                  <a:pt x="4411" y="2459"/>
                </a:cubicBezTo>
                <a:cubicBezTo>
                  <a:pt x="4842" y="2459"/>
                  <a:pt x="5131" y="2085"/>
                  <a:pt x="5131" y="2085"/>
                </a:cubicBezTo>
                <a:lnTo>
                  <a:pt x="5131" y="2085"/>
                </a:lnTo>
                <a:cubicBezTo>
                  <a:pt x="5120" y="2086"/>
                  <a:pt x="5109" y="2087"/>
                  <a:pt x="5098" y="2087"/>
                </a:cubicBezTo>
                <a:cubicBezTo>
                  <a:pt x="4750" y="2087"/>
                  <a:pt x="4946" y="1573"/>
                  <a:pt x="4787" y="1413"/>
                </a:cubicBezTo>
                <a:cubicBezTo>
                  <a:pt x="4703" y="1350"/>
                  <a:pt x="4606" y="1321"/>
                  <a:pt x="4512" y="1321"/>
                </a:cubicBezTo>
                <a:cubicBezTo>
                  <a:pt x="4459" y="1321"/>
                  <a:pt x="4408" y="1330"/>
                  <a:pt x="4361" y="1348"/>
                </a:cubicBezTo>
                <a:cubicBezTo>
                  <a:pt x="4307" y="1360"/>
                  <a:pt x="4253" y="1367"/>
                  <a:pt x="4205" y="1367"/>
                </a:cubicBezTo>
                <a:cubicBezTo>
                  <a:pt x="4066" y="1367"/>
                  <a:pt x="3972" y="1314"/>
                  <a:pt x="4033" y="1217"/>
                </a:cubicBezTo>
                <a:cubicBezTo>
                  <a:pt x="4067" y="1175"/>
                  <a:pt x="4103" y="1159"/>
                  <a:pt x="4149" y="1159"/>
                </a:cubicBezTo>
                <a:cubicBezTo>
                  <a:pt x="4284" y="1159"/>
                  <a:pt x="4509" y="1295"/>
                  <a:pt x="5033" y="1331"/>
                </a:cubicBezTo>
                <a:cubicBezTo>
                  <a:pt x="5061" y="1333"/>
                  <a:pt x="5088" y="1334"/>
                  <a:pt x="5115" y="1334"/>
                </a:cubicBezTo>
                <a:cubicBezTo>
                  <a:pt x="5893" y="1334"/>
                  <a:pt x="6459" y="676"/>
                  <a:pt x="6459" y="676"/>
                </a:cubicBezTo>
                <a:lnTo>
                  <a:pt x="6459" y="676"/>
                </a:lnTo>
                <a:cubicBezTo>
                  <a:pt x="6005" y="932"/>
                  <a:pt x="5521" y="1030"/>
                  <a:pt x="5034" y="1030"/>
                </a:cubicBezTo>
                <a:cubicBezTo>
                  <a:pt x="3869" y="1030"/>
                  <a:pt x="2686" y="468"/>
                  <a:pt x="1853" y="168"/>
                </a:cubicBezTo>
                <a:cubicBezTo>
                  <a:pt x="1508" y="45"/>
                  <a:pt x="1207" y="1"/>
                  <a:pt x="95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3" name="Google Shape;5843;p14"/>
          <p:cNvSpPr/>
          <p:nvPr/>
        </p:nvSpPr>
        <p:spPr>
          <a:xfrm>
            <a:off x="8437027" y="4045246"/>
            <a:ext cx="118246" cy="82703"/>
          </a:xfrm>
          <a:custGeom>
            <a:avLst/>
            <a:gdLst/>
            <a:ahLst/>
            <a:cxnLst/>
            <a:rect l="l" t="t" r="r" b="b"/>
            <a:pathLst>
              <a:path w="3623" h="2534" extrusionOk="0">
                <a:moveTo>
                  <a:pt x="2529" y="1"/>
                </a:moveTo>
                <a:cubicBezTo>
                  <a:pt x="1935" y="1"/>
                  <a:pt x="1246" y="124"/>
                  <a:pt x="869" y="616"/>
                </a:cubicBezTo>
                <a:cubicBezTo>
                  <a:pt x="1" y="1763"/>
                  <a:pt x="525" y="2533"/>
                  <a:pt x="525" y="2533"/>
                </a:cubicBezTo>
                <a:cubicBezTo>
                  <a:pt x="525" y="2533"/>
                  <a:pt x="361" y="2173"/>
                  <a:pt x="1394" y="2156"/>
                </a:cubicBezTo>
                <a:cubicBezTo>
                  <a:pt x="2426" y="2156"/>
                  <a:pt x="2312" y="1501"/>
                  <a:pt x="2263" y="1271"/>
                </a:cubicBezTo>
                <a:cubicBezTo>
                  <a:pt x="2181" y="1025"/>
                  <a:pt x="2246" y="747"/>
                  <a:pt x="2426" y="550"/>
                </a:cubicBezTo>
                <a:cubicBezTo>
                  <a:pt x="2656" y="206"/>
                  <a:pt x="3623" y="124"/>
                  <a:pt x="3623" y="124"/>
                </a:cubicBezTo>
                <a:cubicBezTo>
                  <a:pt x="3623" y="124"/>
                  <a:pt x="3123" y="1"/>
                  <a:pt x="252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4" name="Google Shape;5844;p14"/>
          <p:cNvSpPr/>
          <p:nvPr/>
        </p:nvSpPr>
        <p:spPr>
          <a:xfrm>
            <a:off x="8527432" y="3957777"/>
            <a:ext cx="73859" cy="87599"/>
          </a:xfrm>
          <a:custGeom>
            <a:avLst/>
            <a:gdLst/>
            <a:ahLst/>
            <a:cxnLst/>
            <a:rect l="l" t="t" r="r" b="b"/>
            <a:pathLst>
              <a:path w="2263" h="2684" extrusionOk="0">
                <a:moveTo>
                  <a:pt x="1132" y="1"/>
                </a:moveTo>
                <a:cubicBezTo>
                  <a:pt x="1132" y="1"/>
                  <a:pt x="1345" y="542"/>
                  <a:pt x="984" y="739"/>
                </a:cubicBezTo>
                <a:cubicBezTo>
                  <a:pt x="624" y="919"/>
                  <a:pt x="1" y="1345"/>
                  <a:pt x="247" y="2017"/>
                </a:cubicBezTo>
                <a:cubicBezTo>
                  <a:pt x="490" y="2684"/>
                  <a:pt x="1670" y="2431"/>
                  <a:pt x="2249" y="2603"/>
                </a:cubicBezTo>
                <a:lnTo>
                  <a:pt x="2249" y="2603"/>
                </a:lnTo>
                <a:cubicBezTo>
                  <a:pt x="2138" y="2553"/>
                  <a:pt x="1399" y="2110"/>
                  <a:pt x="1459" y="1443"/>
                </a:cubicBezTo>
                <a:cubicBezTo>
                  <a:pt x="1525" y="706"/>
                  <a:pt x="1427" y="181"/>
                  <a:pt x="1132" y="1"/>
                </a:cubicBezTo>
                <a:close/>
                <a:moveTo>
                  <a:pt x="2249" y="2603"/>
                </a:moveTo>
                <a:cubicBezTo>
                  <a:pt x="2256" y="2606"/>
                  <a:pt x="2260" y="2608"/>
                  <a:pt x="2262" y="2608"/>
                </a:cubicBezTo>
                <a:cubicBezTo>
                  <a:pt x="2262" y="2608"/>
                  <a:pt x="2263" y="2607"/>
                  <a:pt x="2263" y="2607"/>
                </a:cubicBezTo>
                <a:cubicBezTo>
                  <a:pt x="2258" y="2606"/>
                  <a:pt x="2253" y="2604"/>
                  <a:pt x="2249" y="2603"/>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5" name="Google Shape;5845;p14"/>
          <p:cNvSpPr/>
          <p:nvPr/>
        </p:nvSpPr>
        <p:spPr>
          <a:xfrm>
            <a:off x="8607133" y="3996322"/>
            <a:ext cx="103820" cy="140700"/>
          </a:xfrm>
          <a:custGeom>
            <a:avLst/>
            <a:gdLst/>
            <a:ahLst/>
            <a:cxnLst/>
            <a:rect l="l" t="t" r="r" b="b"/>
            <a:pathLst>
              <a:path w="3181" h="4311" extrusionOk="0">
                <a:moveTo>
                  <a:pt x="378" y="0"/>
                </a:moveTo>
                <a:lnTo>
                  <a:pt x="378" y="0"/>
                </a:lnTo>
                <a:cubicBezTo>
                  <a:pt x="1" y="1344"/>
                  <a:pt x="542" y="1606"/>
                  <a:pt x="1099" y="2475"/>
                </a:cubicBezTo>
                <a:cubicBezTo>
                  <a:pt x="1640" y="3344"/>
                  <a:pt x="1050" y="4311"/>
                  <a:pt x="1050" y="4311"/>
                </a:cubicBezTo>
                <a:cubicBezTo>
                  <a:pt x="1443" y="4032"/>
                  <a:pt x="1788" y="3360"/>
                  <a:pt x="2492" y="2918"/>
                </a:cubicBezTo>
                <a:cubicBezTo>
                  <a:pt x="3181" y="2492"/>
                  <a:pt x="2902" y="1590"/>
                  <a:pt x="2902" y="1590"/>
                </a:cubicBezTo>
                <a:lnTo>
                  <a:pt x="2902" y="1590"/>
                </a:lnTo>
                <a:cubicBezTo>
                  <a:pt x="2863" y="1695"/>
                  <a:pt x="2761" y="1747"/>
                  <a:pt x="2587" y="1747"/>
                </a:cubicBezTo>
                <a:cubicBezTo>
                  <a:pt x="2544" y="1747"/>
                  <a:pt x="2496" y="1744"/>
                  <a:pt x="2443" y="1738"/>
                </a:cubicBezTo>
                <a:cubicBezTo>
                  <a:pt x="2414" y="1730"/>
                  <a:pt x="2385" y="1727"/>
                  <a:pt x="2357" y="1727"/>
                </a:cubicBezTo>
                <a:cubicBezTo>
                  <a:pt x="2134" y="1727"/>
                  <a:pt x="1961" y="1947"/>
                  <a:pt x="2033" y="2180"/>
                </a:cubicBezTo>
                <a:cubicBezTo>
                  <a:pt x="2114" y="2354"/>
                  <a:pt x="1975" y="2518"/>
                  <a:pt x="1814" y="2518"/>
                </a:cubicBezTo>
                <a:cubicBezTo>
                  <a:pt x="1778" y="2518"/>
                  <a:pt x="1742" y="2510"/>
                  <a:pt x="1706" y="2492"/>
                </a:cubicBezTo>
                <a:cubicBezTo>
                  <a:pt x="1558" y="2426"/>
                  <a:pt x="1558" y="2065"/>
                  <a:pt x="1771" y="1885"/>
                </a:cubicBezTo>
                <a:cubicBezTo>
                  <a:pt x="1984" y="1705"/>
                  <a:pt x="2132" y="1311"/>
                  <a:pt x="1952" y="689"/>
                </a:cubicBezTo>
                <a:cubicBezTo>
                  <a:pt x="1798" y="202"/>
                  <a:pt x="1325" y="96"/>
                  <a:pt x="1008" y="96"/>
                </a:cubicBezTo>
                <a:cubicBezTo>
                  <a:pt x="918" y="96"/>
                  <a:pt x="842" y="104"/>
                  <a:pt x="788" y="115"/>
                </a:cubicBezTo>
                <a:cubicBezTo>
                  <a:pt x="757" y="122"/>
                  <a:pt x="725" y="125"/>
                  <a:pt x="694" y="125"/>
                </a:cubicBezTo>
                <a:cubicBezTo>
                  <a:pt x="575" y="125"/>
                  <a:pt x="456" y="78"/>
                  <a:pt x="3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6" name="Google Shape;5846;p14"/>
          <p:cNvSpPr/>
          <p:nvPr/>
        </p:nvSpPr>
        <p:spPr>
          <a:xfrm>
            <a:off x="8616761" y="4052491"/>
            <a:ext cx="33" cy="33"/>
          </a:xfrm>
          <a:custGeom>
            <a:avLst/>
            <a:gdLst/>
            <a:ahLst/>
            <a:cxnLst/>
            <a:rect l="l" t="t" r="r" b="b"/>
            <a:pathLst>
              <a:path w="1" h="1" extrusionOk="0">
                <a:moveTo>
                  <a:pt x="1" y="0"/>
                </a:moveTo>
                <a:lnTo>
                  <a:pt x="1" y="0"/>
                </a:lnTo>
                <a:lnTo>
                  <a:pt x="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7" name="Google Shape;5847;p14"/>
          <p:cNvSpPr/>
          <p:nvPr/>
        </p:nvSpPr>
        <p:spPr>
          <a:xfrm>
            <a:off x="8583602" y="3788813"/>
            <a:ext cx="264853" cy="264755"/>
          </a:xfrm>
          <a:custGeom>
            <a:avLst/>
            <a:gdLst/>
            <a:ahLst/>
            <a:cxnLst/>
            <a:rect l="l" t="t" r="r" b="b"/>
            <a:pathLst>
              <a:path w="8115" h="8112" extrusionOk="0">
                <a:moveTo>
                  <a:pt x="5777" y="1"/>
                </a:moveTo>
                <a:cubicBezTo>
                  <a:pt x="5253" y="1"/>
                  <a:pt x="4736" y="177"/>
                  <a:pt x="4426" y="572"/>
                </a:cubicBezTo>
                <a:cubicBezTo>
                  <a:pt x="4131" y="998"/>
                  <a:pt x="4082" y="1572"/>
                  <a:pt x="4312" y="2031"/>
                </a:cubicBezTo>
                <a:cubicBezTo>
                  <a:pt x="4521" y="2449"/>
                  <a:pt x="4859" y="2599"/>
                  <a:pt x="5191" y="2599"/>
                </a:cubicBezTo>
                <a:cubicBezTo>
                  <a:pt x="5536" y="2599"/>
                  <a:pt x="5874" y="2436"/>
                  <a:pt x="6049" y="2244"/>
                </a:cubicBezTo>
                <a:cubicBezTo>
                  <a:pt x="6229" y="2047"/>
                  <a:pt x="6295" y="1769"/>
                  <a:pt x="6246" y="1490"/>
                </a:cubicBezTo>
                <a:cubicBezTo>
                  <a:pt x="6197" y="1169"/>
                  <a:pt x="5965" y="1033"/>
                  <a:pt x="5752" y="1033"/>
                </a:cubicBezTo>
                <a:cubicBezTo>
                  <a:pt x="5606" y="1033"/>
                  <a:pt x="5470" y="1098"/>
                  <a:pt x="5410" y="1211"/>
                </a:cubicBezTo>
                <a:cubicBezTo>
                  <a:pt x="5279" y="1506"/>
                  <a:pt x="5344" y="1851"/>
                  <a:pt x="5754" y="1916"/>
                </a:cubicBezTo>
                <a:cubicBezTo>
                  <a:pt x="6098" y="1965"/>
                  <a:pt x="5918" y="2408"/>
                  <a:pt x="5475" y="2506"/>
                </a:cubicBezTo>
                <a:cubicBezTo>
                  <a:pt x="5391" y="2532"/>
                  <a:pt x="5305" y="2545"/>
                  <a:pt x="5219" y="2545"/>
                </a:cubicBezTo>
                <a:cubicBezTo>
                  <a:pt x="4873" y="2545"/>
                  <a:pt x="4538" y="2340"/>
                  <a:pt x="4394" y="1998"/>
                </a:cubicBezTo>
                <a:cubicBezTo>
                  <a:pt x="4197" y="1555"/>
                  <a:pt x="4246" y="1031"/>
                  <a:pt x="4525" y="638"/>
                </a:cubicBezTo>
                <a:cubicBezTo>
                  <a:pt x="4795" y="300"/>
                  <a:pt x="5254" y="140"/>
                  <a:pt x="5719" y="140"/>
                </a:cubicBezTo>
                <a:cubicBezTo>
                  <a:pt x="5818" y="140"/>
                  <a:pt x="5918" y="148"/>
                  <a:pt x="6016" y="162"/>
                </a:cubicBezTo>
                <a:cubicBezTo>
                  <a:pt x="7229" y="293"/>
                  <a:pt x="7934" y="1998"/>
                  <a:pt x="7197" y="3145"/>
                </a:cubicBezTo>
                <a:cubicBezTo>
                  <a:pt x="6967" y="3522"/>
                  <a:pt x="6639" y="3817"/>
                  <a:pt x="6246" y="3998"/>
                </a:cubicBezTo>
                <a:cubicBezTo>
                  <a:pt x="5849" y="4164"/>
                  <a:pt x="5396" y="4247"/>
                  <a:pt x="4871" y="4247"/>
                </a:cubicBezTo>
                <a:cubicBezTo>
                  <a:pt x="4462" y="4247"/>
                  <a:pt x="4010" y="4197"/>
                  <a:pt x="3508" y="4096"/>
                </a:cubicBezTo>
                <a:cubicBezTo>
                  <a:pt x="3208" y="4039"/>
                  <a:pt x="2914" y="4010"/>
                  <a:pt x="2632" y="4010"/>
                </a:cubicBezTo>
                <a:cubicBezTo>
                  <a:pt x="1298" y="4010"/>
                  <a:pt x="240" y="4655"/>
                  <a:pt x="132" y="5981"/>
                </a:cubicBezTo>
                <a:cubicBezTo>
                  <a:pt x="1" y="7571"/>
                  <a:pt x="1050" y="8112"/>
                  <a:pt x="1050" y="8112"/>
                </a:cubicBezTo>
                <a:cubicBezTo>
                  <a:pt x="1050" y="8112"/>
                  <a:pt x="1033" y="8079"/>
                  <a:pt x="1017" y="8079"/>
                </a:cubicBezTo>
                <a:cubicBezTo>
                  <a:pt x="443" y="7424"/>
                  <a:pt x="607" y="6227"/>
                  <a:pt x="607" y="6227"/>
                </a:cubicBezTo>
                <a:cubicBezTo>
                  <a:pt x="689" y="5719"/>
                  <a:pt x="951" y="5244"/>
                  <a:pt x="1345" y="4916"/>
                </a:cubicBezTo>
                <a:cubicBezTo>
                  <a:pt x="1926" y="4475"/>
                  <a:pt x="2666" y="4389"/>
                  <a:pt x="3154" y="4389"/>
                </a:cubicBezTo>
                <a:cubicBezTo>
                  <a:pt x="3464" y="4389"/>
                  <a:pt x="3672" y="4424"/>
                  <a:pt x="3672" y="4424"/>
                </a:cubicBezTo>
                <a:cubicBezTo>
                  <a:pt x="3918" y="4440"/>
                  <a:pt x="4164" y="4457"/>
                  <a:pt x="4377" y="4473"/>
                </a:cubicBezTo>
                <a:cubicBezTo>
                  <a:pt x="4466" y="4477"/>
                  <a:pt x="4556" y="4480"/>
                  <a:pt x="4647" y="4480"/>
                </a:cubicBezTo>
                <a:cubicBezTo>
                  <a:pt x="5621" y="4480"/>
                  <a:pt x="6729" y="4218"/>
                  <a:pt x="7344" y="3244"/>
                </a:cubicBezTo>
                <a:cubicBezTo>
                  <a:pt x="8114" y="1982"/>
                  <a:pt x="7360" y="179"/>
                  <a:pt x="6033" y="15"/>
                </a:cubicBezTo>
                <a:cubicBezTo>
                  <a:pt x="5948" y="6"/>
                  <a:pt x="5862" y="1"/>
                  <a:pt x="577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8" name="Google Shape;5848;p14"/>
          <p:cNvSpPr/>
          <p:nvPr/>
        </p:nvSpPr>
        <p:spPr>
          <a:xfrm>
            <a:off x="8653674" y="3940839"/>
            <a:ext cx="152515" cy="77971"/>
          </a:xfrm>
          <a:custGeom>
            <a:avLst/>
            <a:gdLst/>
            <a:ahLst/>
            <a:cxnLst/>
            <a:rect l="l" t="t" r="r" b="b"/>
            <a:pathLst>
              <a:path w="4673" h="2389" extrusionOk="0">
                <a:moveTo>
                  <a:pt x="1092" y="0"/>
                </a:moveTo>
                <a:cubicBezTo>
                  <a:pt x="395" y="0"/>
                  <a:pt x="1" y="225"/>
                  <a:pt x="1" y="225"/>
                </a:cubicBezTo>
                <a:cubicBezTo>
                  <a:pt x="84" y="210"/>
                  <a:pt x="165" y="202"/>
                  <a:pt x="241" y="202"/>
                </a:cubicBezTo>
                <a:cubicBezTo>
                  <a:pt x="732" y="202"/>
                  <a:pt x="1049" y="513"/>
                  <a:pt x="935" y="995"/>
                </a:cubicBezTo>
                <a:cubicBezTo>
                  <a:pt x="821" y="1405"/>
                  <a:pt x="968" y="1864"/>
                  <a:pt x="1329" y="2126"/>
                </a:cubicBezTo>
                <a:cubicBezTo>
                  <a:pt x="1640" y="2389"/>
                  <a:pt x="2558" y="2389"/>
                  <a:pt x="2558" y="2389"/>
                </a:cubicBezTo>
                <a:cubicBezTo>
                  <a:pt x="2296" y="2241"/>
                  <a:pt x="2542" y="1880"/>
                  <a:pt x="2706" y="1438"/>
                </a:cubicBezTo>
                <a:cubicBezTo>
                  <a:pt x="2861" y="1033"/>
                  <a:pt x="2439" y="879"/>
                  <a:pt x="2242" y="879"/>
                </a:cubicBezTo>
                <a:cubicBezTo>
                  <a:pt x="2232" y="879"/>
                  <a:pt x="2223" y="880"/>
                  <a:pt x="2214" y="881"/>
                </a:cubicBezTo>
                <a:cubicBezTo>
                  <a:pt x="2110" y="890"/>
                  <a:pt x="2034" y="910"/>
                  <a:pt x="1963" y="910"/>
                </a:cubicBezTo>
                <a:cubicBezTo>
                  <a:pt x="1910" y="910"/>
                  <a:pt x="1860" y="899"/>
                  <a:pt x="1804" y="864"/>
                </a:cubicBezTo>
                <a:cubicBezTo>
                  <a:pt x="1698" y="785"/>
                  <a:pt x="1742" y="578"/>
                  <a:pt x="2012" y="578"/>
                </a:cubicBezTo>
                <a:cubicBezTo>
                  <a:pt x="2077" y="578"/>
                  <a:pt x="2154" y="590"/>
                  <a:pt x="2247" y="618"/>
                </a:cubicBezTo>
                <a:cubicBezTo>
                  <a:pt x="2738" y="766"/>
                  <a:pt x="2591" y="1241"/>
                  <a:pt x="3312" y="1372"/>
                </a:cubicBezTo>
                <a:cubicBezTo>
                  <a:pt x="3369" y="1384"/>
                  <a:pt x="3423" y="1389"/>
                  <a:pt x="3474" y="1389"/>
                </a:cubicBezTo>
                <a:cubicBezTo>
                  <a:pt x="4075" y="1389"/>
                  <a:pt x="4220" y="642"/>
                  <a:pt x="4296" y="536"/>
                </a:cubicBezTo>
                <a:cubicBezTo>
                  <a:pt x="4410" y="389"/>
                  <a:pt x="4541" y="258"/>
                  <a:pt x="4673" y="159"/>
                </a:cubicBezTo>
                <a:lnTo>
                  <a:pt x="4673" y="159"/>
                </a:lnTo>
                <a:cubicBezTo>
                  <a:pt x="4464" y="273"/>
                  <a:pt x="4092" y="386"/>
                  <a:pt x="3562" y="386"/>
                </a:cubicBezTo>
                <a:cubicBezTo>
                  <a:pt x="3175" y="386"/>
                  <a:pt x="2702" y="326"/>
                  <a:pt x="2148" y="159"/>
                </a:cubicBezTo>
                <a:cubicBezTo>
                  <a:pt x="1745" y="41"/>
                  <a:pt x="1390" y="0"/>
                  <a:pt x="109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9" name="Google Shape;5849;p14"/>
          <p:cNvSpPr/>
          <p:nvPr/>
        </p:nvSpPr>
        <p:spPr>
          <a:xfrm>
            <a:off x="8662780" y="3798376"/>
            <a:ext cx="104897" cy="109270"/>
          </a:xfrm>
          <a:custGeom>
            <a:avLst/>
            <a:gdLst/>
            <a:ahLst/>
            <a:cxnLst/>
            <a:rect l="l" t="t" r="r" b="b"/>
            <a:pathLst>
              <a:path w="3214" h="3348" extrusionOk="0">
                <a:moveTo>
                  <a:pt x="1951" y="0"/>
                </a:moveTo>
                <a:cubicBezTo>
                  <a:pt x="1509" y="279"/>
                  <a:pt x="1443" y="722"/>
                  <a:pt x="722" y="1344"/>
                </a:cubicBezTo>
                <a:cubicBezTo>
                  <a:pt x="1" y="1967"/>
                  <a:pt x="214" y="2426"/>
                  <a:pt x="361" y="2672"/>
                </a:cubicBezTo>
                <a:cubicBezTo>
                  <a:pt x="460" y="2803"/>
                  <a:pt x="427" y="3000"/>
                  <a:pt x="296" y="3082"/>
                </a:cubicBezTo>
                <a:cubicBezTo>
                  <a:pt x="1394" y="2984"/>
                  <a:pt x="1246" y="2344"/>
                  <a:pt x="1181" y="2148"/>
                </a:cubicBezTo>
                <a:cubicBezTo>
                  <a:pt x="1115" y="1951"/>
                  <a:pt x="1148" y="1836"/>
                  <a:pt x="1246" y="1836"/>
                </a:cubicBezTo>
                <a:cubicBezTo>
                  <a:pt x="1361" y="1836"/>
                  <a:pt x="1345" y="2066"/>
                  <a:pt x="1345" y="2344"/>
                </a:cubicBezTo>
                <a:cubicBezTo>
                  <a:pt x="1328" y="2639"/>
                  <a:pt x="1279" y="3279"/>
                  <a:pt x="2115" y="3344"/>
                </a:cubicBezTo>
                <a:cubicBezTo>
                  <a:pt x="2147" y="3347"/>
                  <a:pt x="2177" y="3348"/>
                  <a:pt x="2207" y="3348"/>
                </a:cubicBezTo>
                <a:cubicBezTo>
                  <a:pt x="2985" y="3348"/>
                  <a:pt x="3213" y="2557"/>
                  <a:pt x="3213" y="2557"/>
                </a:cubicBezTo>
                <a:lnTo>
                  <a:pt x="3213" y="2557"/>
                </a:lnTo>
                <a:cubicBezTo>
                  <a:pt x="3092" y="2591"/>
                  <a:pt x="2946" y="2615"/>
                  <a:pt x="2790" y="2615"/>
                </a:cubicBezTo>
                <a:cubicBezTo>
                  <a:pt x="2338" y="2615"/>
                  <a:pt x="1806" y="2412"/>
                  <a:pt x="1574" y="1656"/>
                </a:cubicBezTo>
                <a:cubicBezTo>
                  <a:pt x="1378" y="1082"/>
                  <a:pt x="1525" y="427"/>
                  <a:pt x="195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0" name="Google Shape;5850;p14"/>
          <p:cNvSpPr/>
          <p:nvPr/>
        </p:nvSpPr>
        <p:spPr>
          <a:xfrm>
            <a:off x="8813108" y="3642271"/>
            <a:ext cx="63154" cy="250297"/>
          </a:xfrm>
          <a:custGeom>
            <a:avLst/>
            <a:gdLst/>
            <a:ahLst/>
            <a:cxnLst/>
            <a:rect l="l" t="t" r="r" b="b"/>
            <a:pathLst>
              <a:path w="1935" h="7669" extrusionOk="0">
                <a:moveTo>
                  <a:pt x="1293" y="0"/>
                </a:moveTo>
                <a:cubicBezTo>
                  <a:pt x="980" y="0"/>
                  <a:pt x="738" y="374"/>
                  <a:pt x="738" y="374"/>
                </a:cubicBezTo>
                <a:cubicBezTo>
                  <a:pt x="1" y="1505"/>
                  <a:pt x="820" y="3292"/>
                  <a:pt x="968" y="5177"/>
                </a:cubicBezTo>
                <a:cubicBezTo>
                  <a:pt x="1115" y="7045"/>
                  <a:pt x="460" y="7668"/>
                  <a:pt x="460" y="7668"/>
                </a:cubicBezTo>
                <a:cubicBezTo>
                  <a:pt x="1164" y="7127"/>
                  <a:pt x="1312" y="5357"/>
                  <a:pt x="1181" y="3997"/>
                </a:cubicBezTo>
                <a:cubicBezTo>
                  <a:pt x="1050" y="2636"/>
                  <a:pt x="1066" y="1358"/>
                  <a:pt x="1328" y="1095"/>
                </a:cubicBezTo>
                <a:cubicBezTo>
                  <a:pt x="1591" y="833"/>
                  <a:pt x="1935" y="292"/>
                  <a:pt x="1509" y="63"/>
                </a:cubicBezTo>
                <a:cubicBezTo>
                  <a:pt x="1435" y="18"/>
                  <a:pt x="1362" y="0"/>
                  <a:pt x="12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1" name="Google Shape;5851;p14"/>
          <p:cNvSpPr/>
          <p:nvPr/>
        </p:nvSpPr>
        <p:spPr>
          <a:xfrm>
            <a:off x="8753186" y="3609568"/>
            <a:ext cx="279312" cy="332217"/>
          </a:xfrm>
          <a:custGeom>
            <a:avLst/>
            <a:gdLst/>
            <a:ahLst/>
            <a:cxnLst/>
            <a:rect l="l" t="t" r="r" b="b"/>
            <a:pathLst>
              <a:path w="8558" h="10179" extrusionOk="0">
                <a:moveTo>
                  <a:pt x="6283" y="0"/>
                </a:moveTo>
                <a:cubicBezTo>
                  <a:pt x="6087" y="0"/>
                  <a:pt x="5887" y="21"/>
                  <a:pt x="5689" y="65"/>
                </a:cubicBezTo>
                <a:cubicBezTo>
                  <a:pt x="4492" y="327"/>
                  <a:pt x="3738" y="1573"/>
                  <a:pt x="3509" y="2835"/>
                </a:cubicBezTo>
                <a:cubicBezTo>
                  <a:pt x="3263" y="4146"/>
                  <a:pt x="3509" y="5376"/>
                  <a:pt x="3459" y="6474"/>
                </a:cubicBezTo>
                <a:cubicBezTo>
                  <a:pt x="3509" y="7457"/>
                  <a:pt x="3148" y="8424"/>
                  <a:pt x="2443" y="9129"/>
                </a:cubicBezTo>
                <a:cubicBezTo>
                  <a:pt x="1771" y="9752"/>
                  <a:pt x="919" y="10113"/>
                  <a:pt x="1" y="10178"/>
                </a:cubicBezTo>
                <a:cubicBezTo>
                  <a:pt x="919" y="10145"/>
                  <a:pt x="1804" y="9801"/>
                  <a:pt x="2509" y="9195"/>
                </a:cubicBezTo>
                <a:cubicBezTo>
                  <a:pt x="3246" y="8490"/>
                  <a:pt x="3640" y="7506"/>
                  <a:pt x="3590" y="6474"/>
                </a:cubicBezTo>
                <a:cubicBezTo>
                  <a:pt x="3656" y="5359"/>
                  <a:pt x="3427" y="4113"/>
                  <a:pt x="3672" y="2868"/>
                </a:cubicBezTo>
                <a:cubicBezTo>
                  <a:pt x="3902" y="1622"/>
                  <a:pt x="4607" y="475"/>
                  <a:pt x="5721" y="212"/>
                </a:cubicBezTo>
                <a:cubicBezTo>
                  <a:pt x="5836" y="180"/>
                  <a:pt x="5967" y="147"/>
                  <a:pt x="6098" y="147"/>
                </a:cubicBezTo>
                <a:cubicBezTo>
                  <a:pt x="6145" y="143"/>
                  <a:pt x="6191" y="142"/>
                  <a:pt x="6236" y="142"/>
                </a:cubicBezTo>
                <a:cubicBezTo>
                  <a:pt x="6643" y="142"/>
                  <a:pt x="7020" y="272"/>
                  <a:pt x="7344" y="507"/>
                </a:cubicBezTo>
                <a:cubicBezTo>
                  <a:pt x="8065" y="1081"/>
                  <a:pt x="7967" y="2310"/>
                  <a:pt x="7557" y="2704"/>
                </a:cubicBezTo>
                <a:cubicBezTo>
                  <a:pt x="7351" y="2882"/>
                  <a:pt x="7126" y="2955"/>
                  <a:pt x="6928" y="2955"/>
                </a:cubicBezTo>
                <a:cubicBezTo>
                  <a:pt x="6670" y="2955"/>
                  <a:pt x="6458" y="2831"/>
                  <a:pt x="6393" y="2655"/>
                </a:cubicBezTo>
                <a:lnTo>
                  <a:pt x="6393" y="2655"/>
                </a:lnTo>
                <a:cubicBezTo>
                  <a:pt x="6393" y="2655"/>
                  <a:pt x="6427" y="2660"/>
                  <a:pt x="6478" y="2660"/>
                </a:cubicBezTo>
                <a:cubicBezTo>
                  <a:pt x="6613" y="2660"/>
                  <a:pt x="6868" y="2625"/>
                  <a:pt x="6951" y="2376"/>
                </a:cubicBezTo>
                <a:cubicBezTo>
                  <a:pt x="7065" y="2065"/>
                  <a:pt x="6885" y="1720"/>
                  <a:pt x="6557" y="1671"/>
                </a:cubicBezTo>
                <a:cubicBezTo>
                  <a:pt x="6501" y="1655"/>
                  <a:pt x="6446" y="1648"/>
                  <a:pt x="6393" y="1648"/>
                </a:cubicBezTo>
                <a:cubicBezTo>
                  <a:pt x="6007" y="1648"/>
                  <a:pt x="5709" y="2036"/>
                  <a:pt x="5852" y="2425"/>
                </a:cubicBezTo>
                <a:cubicBezTo>
                  <a:pt x="5942" y="2805"/>
                  <a:pt x="6457" y="3093"/>
                  <a:pt x="7000" y="3093"/>
                </a:cubicBezTo>
                <a:cubicBezTo>
                  <a:pt x="7253" y="3093"/>
                  <a:pt x="7513" y="3030"/>
                  <a:pt x="7737" y="2884"/>
                </a:cubicBezTo>
                <a:cubicBezTo>
                  <a:pt x="8147" y="2671"/>
                  <a:pt x="8557" y="1966"/>
                  <a:pt x="8262" y="1163"/>
                </a:cubicBezTo>
                <a:cubicBezTo>
                  <a:pt x="8033" y="449"/>
                  <a:pt x="7194" y="0"/>
                  <a:pt x="62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2" name="Google Shape;5852;p14"/>
          <p:cNvSpPr/>
          <p:nvPr/>
        </p:nvSpPr>
        <p:spPr>
          <a:xfrm>
            <a:off x="8885857" y="3655815"/>
            <a:ext cx="81365" cy="68865"/>
          </a:xfrm>
          <a:custGeom>
            <a:avLst/>
            <a:gdLst/>
            <a:ahLst/>
            <a:cxnLst/>
            <a:rect l="l" t="t" r="r" b="b"/>
            <a:pathLst>
              <a:path w="2493" h="2110" extrusionOk="0">
                <a:moveTo>
                  <a:pt x="686" y="1"/>
                </a:moveTo>
                <a:cubicBezTo>
                  <a:pt x="619" y="1"/>
                  <a:pt x="549" y="8"/>
                  <a:pt x="476" y="25"/>
                </a:cubicBezTo>
                <a:cubicBezTo>
                  <a:pt x="591" y="107"/>
                  <a:pt x="624" y="271"/>
                  <a:pt x="525" y="385"/>
                </a:cubicBezTo>
                <a:cubicBezTo>
                  <a:pt x="378" y="615"/>
                  <a:pt x="1" y="1320"/>
                  <a:pt x="542" y="1860"/>
                </a:cubicBezTo>
                <a:cubicBezTo>
                  <a:pt x="727" y="2045"/>
                  <a:pt x="984" y="2109"/>
                  <a:pt x="1251" y="2109"/>
                </a:cubicBezTo>
                <a:cubicBezTo>
                  <a:pt x="1790" y="2109"/>
                  <a:pt x="2372" y="1850"/>
                  <a:pt x="2492" y="1795"/>
                </a:cubicBezTo>
                <a:lnTo>
                  <a:pt x="2492" y="1795"/>
                </a:lnTo>
                <a:cubicBezTo>
                  <a:pt x="2492" y="1795"/>
                  <a:pt x="2460" y="1799"/>
                  <a:pt x="2407" y="1799"/>
                </a:cubicBezTo>
                <a:cubicBezTo>
                  <a:pt x="2192" y="1799"/>
                  <a:pt x="1637" y="1735"/>
                  <a:pt x="1558" y="1090"/>
                </a:cubicBezTo>
                <a:cubicBezTo>
                  <a:pt x="1472" y="400"/>
                  <a:pt x="1159" y="1"/>
                  <a:pt x="68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3" name="Google Shape;5853;p14"/>
          <p:cNvSpPr/>
          <p:nvPr/>
        </p:nvSpPr>
        <p:spPr>
          <a:xfrm>
            <a:off x="8889611" y="3660352"/>
            <a:ext cx="157313" cy="178723"/>
          </a:xfrm>
          <a:custGeom>
            <a:avLst/>
            <a:gdLst/>
            <a:ahLst/>
            <a:cxnLst/>
            <a:rect l="l" t="t" r="r" b="b"/>
            <a:pathLst>
              <a:path w="4820" h="5476" extrusionOk="0">
                <a:moveTo>
                  <a:pt x="4344" y="0"/>
                </a:moveTo>
                <a:cubicBezTo>
                  <a:pt x="4475" y="558"/>
                  <a:pt x="4262" y="1148"/>
                  <a:pt x="3803" y="1492"/>
                </a:cubicBezTo>
                <a:cubicBezTo>
                  <a:pt x="3017" y="2049"/>
                  <a:pt x="1902" y="1771"/>
                  <a:pt x="1000" y="2410"/>
                </a:cubicBezTo>
                <a:cubicBezTo>
                  <a:pt x="99" y="3033"/>
                  <a:pt x="197" y="3951"/>
                  <a:pt x="181" y="4459"/>
                </a:cubicBezTo>
                <a:cubicBezTo>
                  <a:pt x="197" y="4803"/>
                  <a:pt x="132" y="5147"/>
                  <a:pt x="1" y="5475"/>
                </a:cubicBezTo>
                <a:cubicBezTo>
                  <a:pt x="296" y="5278"/>
                  <a:pt x="476" y="4934"/>
                  <a:pt x="460" y="4574"/>
                </a:cubicBezTo>
                <a:cubicBezTo>
                  <a:pt x="444" y="3931"/>
                  <a:pt x="515" y="3202"/>
                  <a:pt x="711" y="3202"/>
                </a:cubicBezTo>
                <a:cubicBezTo>
                  <a:pt x="725" y="3202"/>
                  <a:pt x="739" y="3206"/>
                  <a:pt x="755" y="3213"/>
                </a:cubicBezTo>
                <a:cubicBezTo>
                  <a:pt x="984" y="3311"/>
                  <a:pt x="804" y="3574"/>
                  <a:pt x="722" y="3721"/>
                </a:cubicBezTo>
                <a:cubicBezTo>
                  <a:pt x="623" y="3869"/>
                  <a:pt x="460" y="4541"/>
                  <a:pt x="1181" y="4951"/>
                </a:cubicBezTo>
                <a:cubicBezTo>
                  <a:pt x="1181" y="4951"/>
                  <a:pt x="951" y="4426"/>
                  <a:pt x="1345" y="4147"/>
                </a:cubicBezTo>
                <a:cubicBezTo>
                  <a:pt x="1754" y="3869"/>
                  <a:pt x="2017" y="3705"/>
                  <a:pt x="1968" y="3115"/>
                </a:cubicBezTo>
                <a:cubicBezTo>
                  <a:pt x="1924" y="2611"/>
                  <a:pt x="2260" y="2170"/>
                  <a:pt x="2487" y="2170"/>
                </a:cubicBezTo>
                <a:cubicBezTo>
                  <a:pt x="2519" y="2170"/>
                  <a:pt x="2548" y="2179"/>
                  <a:pt x="2574" y="2197"/>
                </a:cubicBezTo>
                <a:cubicBezTo>
                  <a:pt x="2803" y="2344"/>
                  <a:pt x="2541" y="2557"/>
                  <a:pt x="2410" y="2607"/>
                </a:cubicBezTo>
                <a:cubicBezTo>
                  <a:pt x="2230" y="2721"/>
                  <a:pt x="2197" y="2984"/>
                  <a:pt x="2345" y="3148"/>
                </a:cubicBezTo>
                <a:cubicBezTo>
                  <a:pt x="2558" y="3393"/>
                  <a:pt x="2492" y="3705"/>
                  <a:pt x="2213" y="3787"/>
                </a:cubicBezTo>
                <a:cubicBezTo>
                  <a:pt x="2213" y="3787"/>
                  <a:pt x="2272" y="3794"/>
                  <a:pt x="2369" y="3794"/>
                </a:cubicBezTo>
                <a:cubicBezTo>
                  <a:pt x="2697" y="3794"/>
                  <a:pt x="3470" y="3716"/>
                  <a:pt x="3951" y="3033"/>
                </a:cubicBezTo>
                <a:cubicBezTo>
                  <a:pt x="4590" y="2148"/>
                  <a:pt x="4820" y="820"/>
                  <a:pt x="43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4" name="Google Shape;5854;p14"/>
          <p:cNvSpPr/>
          <p:nvPr/>
        </p:nvSpPr>
        <p:spPr>
          <a:xfrm>
            <a:off x="9002504" y="3610449"/>
            <a:ext cx="97390" cy="63741"/>
          </a:xfrm>
          <a:custGeom>
            <a:avLst/>
            <a:gdLst/>
            <a:ahLst/>
            <a:cxnLst/>
            <a:rect l="l" t="t" r="r" b="b"/>
            <a:pathLst>
              <a:path w="2984" h="1953" extrusionOk="0">
                <a:moveTo>
                  <a:pt x="928" y="1"/>
                </a:moveTo>
                <a:cubicBezTo>
                  <a:pt x="661" y="1"/>
                  <a:pt x="354" y="27"/>
                  <a:pt x="0" y="87"/>
                </a:cubicBezTo>
                <a:cubicBezTo>
                  <a:pt x="426" y="136"/>
                  <a:pt x="771" y="415"/>
                  <a:pt x="934" y="792"/>
                </a:cubicBezTo>
                <a:cubicBezTo>
                  <a:pt x="1140" y="1307"/>
                  <a:pt x="1508" y="1953"/>
                  <a:pt x="2267" y="1953"/>
                </a:cubicBezTo>
                <a:cubicBezTo>
                  <a:pt x="2475" y="1953"/>
                  <a:pt x="2712" y="1904"/>
                  <a:pt x="2983" y="1792"/>
                </a:cubicBezTo>
                <a:cubicBezTo>
                  <a:pt x="2803" y="1726"/>
                  <a:pt x="2688" y="1562"/>
                  <a:pt x="2688" y="1365"/>
                </a:cubicBezTo>
                <a:cubicBezTo>
                  <a:pt x="2688" y="1082"/>
                  <a:pt x="2639" y="1"/>
                  <a:pt x="92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5" name="Google Shape;5855;p14"/>
          <p:cNvSpPr/>
          <p:nvPr/>
        </p:nvSpPr>
        <p:spPr>
          <a:xfrm>
            <a:off x="9089679" y="3609601"/>
            <a:ext cx="47651" cy="37141"/>
          </a:xfrm>
          <a:custGeom>
            <a:avLst/>
            <a:gdLst/>
            <a:ahLst/>
            <a:cxnLst/>
            <a:rect l="l" t="t" r="r" b="b"/>
            <a:pathLst>
              <a:path w="1460" h="1138" extrusionOk="0">
                <a:moveTo>
                  <a:pt x="969" y="0"/>
                </a:moveTo>
                <a:cubicBezTo>
                  <a:pt x="791" y="0"/>
                  <a:pt x="637" y="133"/>
                  <a:pt x="624" y="326"/>
                </a:cubicBezTo>
                <a:cubicBezTo>
                  <a:pt x="624" y="485"/>
                  <a:pt x="749" y="589"/>
                  <a:pt x="887" y="589"/>
                </a:cubicBezTo>
                <a:cubicBezTo>
                  <a:pt x="948" y="589"/>
                  <a:pt x="1011" y="568"/>
                  <a:pt x="1066" y="523"/>
                </a:cubicBezTo>
                <a:cubicBezTo>
                  <a:pt x="1066" y="523"/>
                  <a:pt x="1181" y="359"/>
                  <a:pt x="1066" y="293"/>
                </a:cubicBezTo>
                <a:cubicBezTo>
                  <a:pt x="1038" y="277"/>
                  <a:pt x="1011" y="270"/>
                  <a:pt x="988" y="270"/>
                </a:cubicBezTo>
                <a:cubicBezTo>
                  <a:pt x="918" y="270"/>
                  <a:pt x="878" y="334"/>
                  <a:pt x="902" y="408"/>
                </a:cubicBezTo>
                <a:cubicBezTo>
                  <a:pt x="908" y="440"/>
                  <a:pt x="891" y="454"/>
                  <a:pt x="867" y="454"/>
                </a:cubicBezTo>
                <a:cubicBezTo>
                  <a:pt x="815" y="454"/>
                  <a:pt x="727" y="388"/>
                  <a:pt x="739" y="277"/>
                </a:cubicBezTo>
                <a:cubicBezTo>
                  <a:pt x="750" y="149"/>
                  <a:pt x="860" y="71"/>
                  <a:pt x="976" y="71"/>
                </a:cubicBezTo>
                <a:cubicBezTo>
                  <a:pt x="1024" y="71"/>
                  <a:pt x="1072" y="84"/>
                  <a:pt x="1116" y="113"/>
                </a:cubicBezTo>
                <a:cubicBezTo>
                  <a:pt x="1394" y="260"/>
                  <a:pt x="1312" y="851"/>
                  <a:pt x="722" y="900"/>
                </a:cubicBezTo>
                <a:cubicBezTo>
                  <a:pt x="708" y="901"/>
                  <a:pt x="694" y="902"/>
                  <a:pt x="680" y="902"/>
                </a:cubicBezTo>
                <a:cubicBezTo>
                  <a:pt x="320" y="902"/>
                  <a:pt x="1" y="506"/>
                  <a:pt x="1" y="506"/>
                </a:cubicBezTo>
                <a:lnTo>
                  <a:pt x="1" y="506"/>
                </a:lnTo>
                <a:cubicBezTo>
                  <a:pt x="1" y="703"/>
                  <a:pt x="83" y="883"/>
                  <a:pt x="230" y="1014"/>
                </a:cubicBezTo>
                <a:cubicBezTo>
                  <a:pt x="340" y="1094"/>
                  <a:pt x="473" y="1137"/>
                  <a:pt x="608" y="1137"/>
                </a:cubicBezTo>
                <a:cubicBezTo>
                  <a:pt x="696" y="1137"/>
                  <a:pt x="786" y="1119"/>
                  <a:pt x="870" y="1080"/>
                </a:cubicBezTo>
                <a:cubicBezTo>
                  <a:pt x="1083" y="1031"/>
                  <a:pt x="1263" y="867"/>
                  <a:pt x="1345" y="670"/>
                </a:cubicBezTo>
                <a:cubicBezTo>
                  <a:pt x="1460" y="424"/>
                  <a:pt x="1345" y="146"/>
                  <a:pt x="1116" y="31"/>
                </a:cubicBezTo>
                <a:cubicBezTo>
                  <a:pt x="1066" y="10"/>
                  <a:pt x="1017" y="0"/>
                  <a:pt x="9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6" name="Google Shape;5856;p14"/>
          <p:cNvSpPr/>
          <p:nvPr/>
        </p:nvSpPr>
        <p:spPr>
          <a:xfrm>
            <a:off x="8348742" y="3846484"/>
            <a:ext cx="130028" cy="285284"/>
          </a:xfrm>
          <a:custGeom>
            <a:avLst/>
            <a:gdLst/>
            <a:ahLst/>
            <a:cxnLst/>
            <a:rect l="l" t="t" r="r" b="b"/>
            <a:pathLst>
              <a:path w="3984" h="8741" extrusionOk="0">
                <a:moveTo>
                  <a:pt x="2072" y="0"/>
                </a:moveTo>
                <a:cubicBezTo>
                  <a:pt x="1547" y="0"/>
                  <a:pt x="1034" y="245"/>
                  <a:pt x="706" y="674"/>
                </a:cubicBezTo>
                <a:cubicBezTo>
                  <a:pt x="362" y="1182"/>
                  <a:pt x="312" y="1821"/>
                  <a:pt x="575" y="2362"/>
                </a:cubicBezTo>
                <a:cubicBezTo>
                  <a:pt x="809" y="2783"/>
                  <a:pt x="1252" y="3021"/>
                  <a:pt x="1707" y="3021"/>
                </a:cubicBezTo>
                <a:cubicBezTo>
                  <a:pt x="1889" y="3021"/>
                  <a:pt x="2073" y="2983"/>
                  <a:pt x="2247" y="2903"/>
                </a:cubicBezTo>
                <a:cubicBezTo>
                  <a:pt x="2951" y="2723"/>
                  <a:pt x="3099" y="1788"/>
                  <a:pt x="2476" y="1411"/>
                </a:cubicBezTo>
                <a:cubicBezTo>
                  <a:pt x="2392" y="1366"/>
                  <a:pt x="2306" y="1345"/>
                  <a:pt x="2223" y="1345"/>
                </a:cubicBezTo>
                <a:cubicBezTo>
                  <a:pt x="1886" y="1345"/>
                  <a:pt x="1604" y="1682"/>
                  <a:pt x="1722" y="2050"/>
                </a:cubicBezTo>
                <a:cubicBezTo>
                  <a:pt x="1859" y="2324"/>
                  <a:pt x="2177" y="2346"/>
                  <a:pt x="2308" y="2346"/>
                </a:cubicBezTo>
                <a:cubicBezTo>
                  <a:pt x="2334" y="2346"/>
                  <a:pt x="2353" y="2346"/>
                  <a:pt x="2361" y="2346"/>
                </a:cubicBezTo>
                <a:cubicBezTo>
                  <a:pt x="2427" y="2346"/>
                  <a:pt x="2427" y="2378"/>
                  <a:pt x="2427" y="2378"/>
                </a:cubicBezTo>
                <a:cubicBezTo>
                  <a:pt x="2485" y="2566"/>
                  <a:pt x="2238" y="2855"/>
                  <a:pt x="1787" y="2855"/>
                </a:cubicBezTo>
                <a:cubicBezTo>
                  <a:pt x="1726" y="2855"/>
                  <a:pt x="1660" y="2849"/>
                  <a:pt x="1591" y="2837"/>
                </a:cubicBezTo>
                <a:cubicBezTo>
                  <a:pt x="1411" y="2804"/>
                  <a:pt x="1230" y="2723"/>
                  <a:pt x="1083" y="2575"/>
                </a:cubicBezTo>
                <a:cubicBezTo>
                  <a:pt x="411" y="1936"/>
                  <a:pt x="739" y="559"/>
                  <a:pt x="1755" y="297"/>
                </a:cubicBezTo>
                <a:cubicBezTo>
                  <a:pt x="1902" y="256"/>
                  <a:pt x="2050" y="235"/>
                  <a:pt x="2197" y="235"/>
                </a:cubicBezTo>
                <a:cubicBezTo>
                  <a:pt x="2345" y="235"/>
                  <a:pt x="2492" y="256"/>
                  <a:pt x="2640" y="297"/>
                </a:cubicBezTo>
                <a:cubicBezTo>
                  <a:pt x="3279" y="461"/>
                  <a:pt x="3738" y="1034"/>
                  <a:pt x="3755" y="1706"/>
                </a:cubicBezTo>
                <a:cubicBezTo>
                  <a:pt x="3820" y="2444"/>
                  <a:pt x="3443" y="3181"/>
                  <a:pt x="2869" y="3706"/>
                </a:cubicBezTo>
                <a:cubicBezTo>
                  <a:pt x="2296" y="4247"/>
                  <a:pt x="1558" y="4558"/>
                  <a:pt x="984" y="5083"/>
                </a:cubicBezTo>
                <a:cubicBezTo>
                  <a:pt x="411" y="5591"/>
                  <a:pt x="66" y="6296"/>
                  <a:pt x="17" y="7066"/>
                </a:cubicBezTo>
                <a:cubicBezTo>
                  <a:pt x="1" y="7755"/>
                  <a:pt x="378" y="8492"/>
                  <a:pt x="1034" y="8673"/>
                </a:cubicBezTo>
                <a:cubicBezTo>
                  <a:pt x="1165" y="8719"/>
                  <a:pt x="1301" y="8740"/>
                  <a:pt x="1434" y="8740"/>
                </a:cubicBezTo>
                <a:cubicBezTo>
                  <a:pt x="1920" y="8740"/>
                  <a:pt x="2380" y="8457"/>
                  <a:pt x="2509" y="8033"/>
                </a:cubicBezTo>
                <a:cubicBezTo>
                  <a:pt x="2706" y="7542"/>
                  <a:pt x="2492" y="7001"/>
                  <a:pt x="2033" y="6788"/>
                </a:cubicBezTo>
                <a:cubicBezTo>
                  <a:pt x="1919" y="6722"/>
                  <a:pt x="1804" y="6706"/>
                  <a:pt x="1689" y="6706"/>
                </a:cubicBezTo>
                <a:cubicBezTo>
                  <a:pt x="1646" y="6698"/>
                  <a:pt x="1603" y="6694"/>
                  <a:pt x="1560" y="6694"/>
                </a:cubicBezTo>
                <a:cubicBezTo>
                  <a:pt x="1233" y="6694"/>
                  <a:pt x="938" y="6911"/>
                  <a:pt x="837" y="7230"/>
                </a:cubicBezTo>
                <a:cubicBezTo>
                  <a:pt x="707" y="7724"/>
                  <a:pt x="989" y="7991"/>
                  <a:pt x="1299" y="7991"/>
                </a:cubicBezTo>
                <a:cubicBezTo>
                  <a:pt x="1380" y="7991"/>
                  <a:pt x="1463" y="7972"/>
                  <a:pt x="1542" y="7935"/>
                </a:cubicBezTo>
                <a:cubicBezTo>
                  <a:pt x="1853" y="7771"/>
                  <a:pt x="1919" y="7361"/>
                  <a:pt x="1673" y="7115"/>
                </a:cubicBezTo>
                <a:cubicBezTo>
                  <a:pt x="1587" y="7048"/>
                  <a:pt x="1484" y="7015"/>
                  <a:pt x="1381" y="7015"/>
                </a:cubicBezTo>
                <a:cubicBezTo>
                  <a:pt x="1307" y="7015"/>
                  <a:pt x="1233" y="7032"/>
                  <a:pt x="1165" y="7066"/>
                </a:cubicBezTo>
                <a:cubicBezTo>
                  <a:pt x="1146" y="7078"/>
                  <a:pt x="1133" y="7082"/>
                  <a:pt x="1124" y="7082"/>
                </a:cubicBezTo>
                <a:cubicBezTo>
                  <a:pt x="1096" y="7082"/>
                  <a:pt x="1116" y="7033"/>
                  <a:pt x="1116" y="7033"/>
                </a:cubicBezTo>
                <a:cubicBezTo>
                  <a:pt x="1214" y="6812"/>
                  <a:pt x="1506" y="6784"/>
                  <a:pt x="1646" y="6784"/>
                </a:cubicBezTo>
                <a:cubicBezTo>
                  <a:pt x="1692" y="6784"/>
                  <a:pt x="1722" y="6788"/>
                  <a:pt x="1722" y="6788"/>
                </a:cubicBezTo>
                <a:cubicBezTo>
                  <a:pt x="1820" y="6788"/>
                  <a:pt x="1919" y="6804"/>
                  <a:pt x="2001" y="6837"/>
                </a:cubicBezTo>
                <a:cubicBezTo>
                  <a:pt x="2443" y="7033"/>
                  <a:pt x="2640" y="7558"/>
                  <a:pt x="2443" y="8000"/>
                </a:cubicBezTo>
                <a:cubicBezTo>
                  <a:pt x="2267" y="8403"/>
                  <a:pt x="1869" y="8642"/>
                  <a:pt x="1448" y="8642"/>
                </a:cubicBezTo>
                <a:cubicBezTo>
                  <a:pt x="1321" y="8642"/>
                  <a:pt x="1192" y="8620"/>
                  <a:pt x="1066" y="8574"/>
                </a:cubicBezTo>
                <a:cubicBezTo>
                  <a:pt x="493" y="8394"/>
                  <a:pt x="132" y="7722"/>
                  <a:pt x="165" y="7050"/>
                </a:cubicBezTo>
                <a:cubicBezTo>
                  <a:pt x="230" y="6345"/>
                  <a:pt x="558" y="5689"/>
                  <a:pt x="1083" y="5214"/>
                </a:cubicBezTo>
                <a:cubicBezTo>
                  <a:pt x="1640" y="4706"/>
                  <a:pt x="2394" y="4427"/>
                  <a:pt x="2984" y="3837"/>
                </a:cubicBezTo>
                <a:cubicBezTo>
                  <a:pt x="3574" y="3280"/>
                  <a:pt x="3984" y="2493"/>
                  <a:pt x="3918" y="1690"/>
                </a:cubicBezTo>
                <a:cubicBezTo>
                  <a:pt x="3853" y="919"/>
                  <a:pt x="3296" y="264"/>
                  <a:pt x="2542" y="67"/>
                </a:cubicBezTo>
                <a:cubicBezTo>
                  <a:pt x="2387" y="22"/>
                  <a:pt x="2229" y="0"/>
                  <a:pt x="20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7" name="Google Shape;5857;p14"/>
          <p:cNvSpPr/>
          <p:nvPr/>
        </p:nvSpPr>
        <p:spPr>
          <a:xfrm>
            <a:off x="8351418" y="3954579"/>
            <a:ext cx="55680" cy="78689"/>
          </a:xfrm>
          <a:custGeom>
            <a:avLst/>
            <a:gdLst/>
            <a:ahLst/>
            <a:cxnLst/>
            <a:rect l="l" t="t" r="r" b="b"/>
            <a:pathLst>
              <a:path w="1706" h="2411" extrusionOk="0">
                <a:moveTo>
                  <a:pt x="1509" y="1"/>
                </a:moveTo>
                <a:cubicBezTo>
                  <a:pt x="1509" y="1"/>
                  <a:pt x="1361" y="66"/>
                  <a:pt x="1345" y="148"/>
                </a:cubicBezTo>
                <a:cubicBezTo>
                  <a:pt x="1329" y="246"/>
                  <a:pt x="1214" y="328"/>
                  <a:pt x="1017" y="328"/>
                </a:cubicBezTo>
                <a:cubicBezTo>
                  <a:pt x="820" y="328"/>
                  <a:pt x="1" y="394"/>
                  <a:pt x="50" y="2410"/>
                </a:cubicBezTo>
                <a:cubicBezTo>
                  <a:pt x="99" y="1968"/>
                  <a:pt x="361" y="1591"/>
                  <a:pt x="755" y="1394"/>
                </a:cubicBezTo>
                <a:cubicBezTo>
                  <a:pt x="1378" y="1115"/>
                  <a:pt x="1706" y="853"/>
                  <a:pt x="1591" y="460"/>
                </a:cubicBezTo>
                <a:cubicBezTo>
                  <a:pt x="1476" y="83"/>
                  <a:pt x="1509" y="1"/>
                  <a:pt x="150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8" name="Google Shape;5858;p14"/>
          <p:cNvSpPr/>
          <p:nvPr/>
        </p:nvSpPr>
        <p:spPr>
          <a:xfrm>
            <a:off x="8373351" y="3721874"/>
            <a:ext cx="209206" cy="327419"/>
          </a:xfrm>
          <a:custGeom>
            <a:avLst/>
            <a:gdLst/>
            <a:ahLst/>
            <a:cxnLst/>
            <a:rect l="l" t="t" r="r" b="b"/>
            <a:pathLst>
              <a:path w="6410" h="10032" extrusionOk="0">
                <a:moveTo>
                  <a:pt x="5263" y="0"/>
                </a:moveTo>
                <a:cubicBezTo>
                  <a:pt x="2886" y="672"/>
                  <a:pt x="4181" y="2197"/>
                  <a:pt x="4263" y="4426"/>
                </a:cubicBezTo>
                <a:cubicBezTo>
                  <a:pt x="4361" y="6278"/>
                  <a:pt x="3279" y="7983"/>
                  <a:pt x="1558" y="8704"/>
                </a:cubicBezTo>
                <a:cubicBezTo>
                  <a:pt x="247" y="9229"/>
                  <a:pt x="1" y="10032"/>
                  <a:pt x="1" y="10032"/>
                </a:cubicBezTo>
                <a:cubicBezTo>
                  <a:pt x="318" y="9500"/>
                  <a:pt x="673" y="9329"/>
                  <a:pt x="973" y="9329"/>
                </a:cubicBezTo>
                <a:cubicBezTo>
                  <a:pt x="1201" y="9329"/>
                  <a:pt x="1398" y="9427"/>
                  <a:pt x="1525" y="9540"/>
                </a:cubicBezTo>
                <a:cubicBezTo>
                  <a:pt x="1632" y="9641"/>
                  <a:pt x="1732" y="9673"/>
                  <a:pt x="1826" y="9673"/>
                </a:cubicBezTo>
                <a:cubicBezTo>
                  <a:pt x="1992" y="9673"/>
                  <a:pt x="2137" y="9573"/>
                  <a:pt x="2263" y="9573"/>
                </a:cubicBezTo>
                <a:cubicBezTo>
                  <a:pt x="2460" y="9589"/>
                  <a:pt x="2345" y="9802"/>
                  <a:pt x="2345" y="9802"/>
                </a:cubicBezTo>
                <a:cubicBezTo>
                  <a:pt x="2673" y="9638"/>
                  <a:pt x="2771" y="9229"/>
                  <a:pt x="2574" y="8934"/>
                </a:cubicBezTo>
                <a:cubicBezTo>
                  <a:pt x="2490" y="8779"/>
                  <a:pt x="2322" y="8697"/>
                  <a:pt x="2152" y="8697"/>
                </a:cubicBezTo>
                <a:cubicBezTo>
                  <a:pt x="2123" y="8697"/>
                  <a:pt x="2095" y="8699"/>
                  <a:pt x="2066" y="8704"/>
                </a:cubicBezTo>
                <a:cubicBezTo>
                  <a:pt x="2066" y="8704"/>
                  <a:pt x="2263" y="8655"/>
                  <a:pt x="3312" y="7803"/>
                </a:cubicBezTo>
                <a:cubicBezTo>
                  <a:pt x="4607" y="6754"/>
                  <a:pt x="4525" y="7114"/>
                  <a:pt x="5459" y="6622"/>
                </a:cubicBezTo>
                <a:cubicBezTo>
                  <a:pt x="6410" y="6131"/>
                  <a:pt x="6082" y="5147"/>
                  <a:pt x="6082" y="5147"/>
                </a:cubicBezTo>
                <a:lnTo>
                  <a:pt x="6082" y="5147"/>
                </a:lnTo>
                <a:cubicBezTo>
                  <a:pt x="6035" y="5257"/>
                  <a:pt x="5973" y="5443"/>
                  <a:pt x="5459" y="5443"/>
                </a:cubicBezTo>
                <a:cubicBezTo>
                  <a:pt x="5438" y="5443"/>
                  <a:pt x="5416" y="5443"/>
                  <a:pt x="5394" y="5442"/>
                </a:cubicBezTo>
                <a:cubicBezTo>
                  <a:pt x="5366" y="5440"/>
                  <a:pt x="5339" y="5439"/>
                  <a:pt x="5312" y="5439"/>
                </a:cubicBezTo>
                <a:cubicBezTo>
                  <a:pt x="4963" y="5439"/>
                  <a:pt x="4629" y="5632"/>
                  <a:pt x="4492" y="5967"/>
                </a:cubicBezTo>
                <a:cubicBezTo>
                  <a:pt x="4427" y="6082"/>
                  <a:pt x="4328" y="6180"/>
                  <a:pt x="4214" y="6262"/>
                </a:cubicBezTo>
                <a:cubicBezTo>
                  <a:pt x="4558" y="5918"/>
                  <a:pt x="4623" y="5147"/>
                  <a:pt x="4722" y="4508"/>
                </a:cubicBezTo>
                <a:cubicBezTo>
                  <a:pt x="4820" y="3869"/>
                  <a:pt x="5115" y="4082"/>
                  <a:pt x="5672" y="3688"/>
                </a:cubicBezTo>
                <a:cubicBezTo>
                  <a:pt x="6246" y="3311"/>
                  <a:pt x="5951" y="2803"/>
                  <a:pt x="5885" y="2672"/>
                </a:cubicBezTo>
                <a:cubicBezTo>
                  <a:pt x="5853" y="2525"/>
                  <a:pt x="5853" y="2377"/>
                  <a:pt x="5902" y="2230"/>
                </a:cubicBezTo>
                <a:lnTo>
                  <a:pt x="5902" y="2230"/>
                </a:lnTo>
                <a:cubicBezTo>
                  <a:pt x="5902" y="2230"/>
                  <a:pt x="5852" y="2344"/>
                  <a:pt x="5476" y="2394"/>
                </a:cubicBezTo>
                <a:cubicBezTo>
                  <a:pt x="5164" y="2426"/>
                  <a:pt x="4918" y="2672"/>
                  <a:pt x="4869" y="2984"/>
                </a:cubicBezTo>
                <a:cubicBezTo>
                  <a:pt x="4869" y="3130"/>
                  <a:pt x="4772" y="3309"/>
                  <a:pt x="4629" y="3309"/>
                </a:cubicBezTo>
                <a:cubicBezTo>
                  <a:pt x="4597" y="3309"/>
                  <a:pt x="4562" y="3300"/>
                  <a:pt x="4525" y="3279"/>
                </a:cubicBezTo>
                <a:cubicBezTo>
                  <a:pt x="4345" y="3180"/>
                  <a:pt x="4410" y="2885"/>
                  <a:pt x="4410" y="2885"/>
                </a:cubicBezTo>
                <a:cubicBezTo>
                  <a:pt x="4623" y="2295"/>
                  <a:pt x="5197" y="2525"/>
                  <a:pt x="5640" y="1836"/>
                </a:cubicBezTo>
                <a:cubicBezTo>
                  <a:pt x="6049" y="1230"/>
                  <a:pt x="5492" y="590"/>
                  <a:pt x="5279" y="410"/>
                </a:cubicBezTo>
                <a:cubicBezTo>
                  <a:pt x="5164" y="312"/>
                  <a:pt x="5148" y="132"/>
                  <a:pt x="52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9" name="Google Shape;5859;p14"/>
          <p:cNvSpPr/>
          <p:nvPr/>
        </p:nvSpPr>
        <p:spPr>
          <a:xfrm>
            <a:off x="8425799" y="3639203"/>
            <a:ext cx="95791" cy="350723"/>
          </a:xfrm>
          <a:custGeom>
            <a:avLst/>
            <a:gdLst/>
            <a:ahLst/>
            <a:cxnLst/>
            <a:rect l="l" t="t" r="r" b="b"/>
            <a:pathLst>
              <a:path w="2935" h="10746" extrusionOk="0">
                <a:moveTo>
                  <a:pt x="1637" y="0"/>
                </a:moveTo>
                <a:cubicBezTo>
                  <a:pt x="1303" y="0"/>
                  <a:pt x="959" y="125"/>
                  <a:pt x="689" y="419"/>
                </a:cubicBezTo>
                <a:cubicBezTo>
                  <a:pt x="0" y="1238"/>
                  <a:pt x="148" y="2468"/>
                  <a:pt x="525" y="3500"/>
                </a:cubicBezTo>
                <a:cubicBezTo>
                  <a:pt x="1361" y="5549"/>
                  <a:pt x="2246" y="7500"/>
                  <a:pt x="1705" y="8959"/>
                </a:cubicBezTo>
                <a:cubicBezTo>
                  <a:pt x="1443" y="9696"/>
                  <a:pt x="935" y="10336"/>
                  <a:pt x="263" y="10745"/>
                </a:cubicBezTo>
                <a:cubicBezTo>
                  <a:pt x="951" y="10352"/>
                  <a:pt x="1492" y="9729"/>
                  <a:pt x="1787" y="8975"/>
                </a:cubicBezTo>
                <a:cubicBezTo>
                  <a:pt x="2393" y="7500"/>
                  <a:pt x="1525" y="5451"/>
                  <a:pt x="689" y="3435"/>
                </a:cubicBezTo>
                <a:cubicBezTo>
                  <a:pt x="312" y="2435"/>
                  <a:pt x="197" y="1238"/>
                  <a:pt x="803" y="501"/>
                </a:cubicBezTo>
                <a:cubicBezTo>
                  <a:pt x="1030" y="225"/>
                  <a:pt x="1341" y="108"/>
                  <a:pt x="1649" y="108"/>
                </a:cubicBezTo>
                <a:cubicBezTo>
                  <a:pt x="2165" y="108"/>
                  <a:pt x="2672" y="438"/>
                  <a:pt x="2754" y="911"/>
                </a:cubicBezTo>
                <a:cubicBezTo>
                  <a:pt x="2862" y="1435"/>
                  <a:pt x="2462" y="1916"/>
                  <a:pt x="1936" y="1916"/>
                </a:cubicBezTo>
                <a:cubicBezTo>
                  <a:pt x="1903" y="1916"/>
                  <a:pt x="1870" y="1914"/>
                  <a:pt x="1836" y="1911"/>
                </a:cubicBezTo>
                <a:lnTo>
                  <a:pt x="1820" y="1911"/>
                </a:lnTo>
                <a:cubicBezTo>
                  <a:pt x="1803" y="1911"/>
                  <a:pt x="1787" y="1894"/>
                  <a:pt x="1771" y="1894"/>
                </a:cubicBezTo>
                <a:cubicBezTo>
                  <a:pt x="1689" y="1861"/>
                  <a:pt x="1639" y="1812"/>
                  <a:pt x="1590" y="1747"/>
                </a:cubicBezTo>
                <a:cubicBezTo>
                  <a:pt x="1590" y="1747"/>
                  <a:pt x="1557" y="1697"/>
                  <a:pt x="1590" y="1648"/>
                </a:cubicBezTo>
                <a:cubicBezTo>
                  <a:pt x="1639" y="1615"/>
                  <a:pt x="1984" y="1632"/>
                  <a:pt x="2000" y="1320"/>
                </a:cubicBezTo>
                <a:cubicBezTo>
                  <a:pt x="2021" y="1069"/>
                  <a:pt x="1814" y="904"/>
                  <a:pt x="1602" y="904"/>
                </a:cubicBezTo>
                <a:cubicBezTo>
                  <a:pt x="1482" y="904"/>
                  <a:pt x="1361" y="956"/>
                  <a:pt x="1279" y="1075"/>
                </a:cubicBezTo>
                <a:cubicBezTo>
                  <a:pt x="1085" y="1334"/>
                  <a:pt x="1370" y="1960"/>
                  <a:pt x="1929" y="1960"/>
                </a:cubicBezTo>
                <a:cubicBezTo>
                  <a:pt x="1936" y="1960"/>
                  <a:pt x="1944" y="1960"/>
                  <a:pt x="1951" y="1960"/>
                </a:cubicBezTo>
                <a:cubicBezTo>
                  <a:pt x="2508" y="1960"/>
                  <a:pt x="2934" y="1452"/>
                  <a:pt x="2836" y="894"/>
                </a:cubicBezTo>
                <a:cubicBezTo>
                  <a:pt x="2763" y="375"/>
                  <a:pt x="2216" y="0"/>
                  <a:pt x="16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0" name="Google Shape;5860;p14"/>
          <p:cNvSpPr/>
          <p:nvPr/>
        </p:nvSpPr>
        <p:spPr>
          <a:xfrm>
            <a:off x="8348742" y="3625560"/>
            <a:ext cx="90993" cy="266453"/>
          </a:xfrm>
          <a:custGeom>
            <a:avLst/>
            <a:gdLst/>
            <a:ahLst/>
            <a:cxnLst/>
            <a:rect l="l" t="t" r="r" b="b"/>
            <a:pathLst>
              <a:path w="2788" h="8164" extrusionOk="0">
                <a:moveTo>
                  <a:pt x="706" y="1"/>
                </a:moveTo>
                <a:cubicBezTo>
                  <a:pt x="706" y="1"/>
                  <a:pt x="67" y="181"/>
                  <a:pt x="214" y="1083"/>
                </a:cubicBezTo>
                <a:cubicBezTo>
                  <a:pt x="345" y="1968"/>
                  <a:pt x="1066" y="2460"/>
                  <a:pt x="1476" y="2902"/>
                </a:cubicBezTo>
                <a:cubicBezTo>
                  <a:pt x="1804" y="3279"/>
                  <a:pt x="2476" y="4132"/>
                  <a:pt x="2132" y="4984"/>
                </a:cubicBezTo>
                <a:cubicBezTo>
                  <a:pt x="2050" y="5213"/>
                  <a:pt x="1919" y="5410"/>
                  <a:pt x="1738" y="5574"/>
                </a:cubicBezTo>
                <a:cubicBezTo>
                  <a:pt x="1148" y="6082"/>
                  <a:pt x="755" y="6328"/>
                  <a:pt x="460" y="6754"/>
                </a:cubicBezTo>
                <a:cubicBezTo>
                  <a:pt x="165" y="7164"/>
                  <a:pt x="1" y="7656"/>
                  <a:pt x="17" y="8164"/>
                </a:cubicBezTo>
                <a:cubicBezTo>
                  <a:pt x="17" y="8016"/>
                  <a:pt x="66" y="6951"/>
                  <a:pt x="1214" y="6148"/>
                </a:cubicBezTo>
                <a:cubicBezTo>
                  <a:pt x="2509" y="5230"/>
                  <a:pt x="2787" y="4312"/>
                  <a:pt x="2345" y="2919"/>
                </a:cubicBezTo>
                <a:cubicBezTo>
                  <a:pt x="1820" y="1296"/>
                  <a:pt x="362" y="1116"/>
                  <a:pt x="70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1" name="Google Shape;5861;p14"/>
          <p:cNvSpPr/>
          <p:nvPr/>
        </p:nvSpPr>
        <p:spPr>
          <a:xfrm>
            <a:off x="8458437" y="3317593"/>
            <a:ext cx="79472" cy="178560"/>
          </a:xfrm>
          <a:custGeom>
            <a:avLst/>
            <a:gdLst/>
            <a:ahLst/>
            <a:cxnLst/>
            <a:rect l="l" t="t" r="r" b="b"/>
            <a:pathLst>
              <a:path w="2435" h="5471" extrusionOk="0">
                <a:moveTo>
                  <a:pt x="1426" y="0"/>
                </a:moveTo>
                <a:cubicBezTo>
                  <a:pt x="1396" y="0"/>
                  <a:pt x="1369" y="4"/>
                  <a:pt x="1344" y="12"/>
                </a:cubicBezTo>
                <a:cubicBezTo>
                  <a:pt x="1016" y="110"/>
                  <a:pt x="951" y="373"/>
                  <a:pt x="1115" y="733"/>
                </a:cubicBezTo>
                <a:cubicBezTo>
                  <a:pt x="1262" y="1094"/>
                  <a:pt x="1770" y="1143"/>
                  <a:pt x="1639" y="2815"/>
                </a:cubicBezTo>
                <a:cubicBezTo>
                  <a:pt x="1508" y="4470"/>
                  <a:pt x="0" y="5470"/>
                  <a:pt x="0" y="5470"/>
                </a:cubicBezTo>
                <a:cubicBezTo>
                  <a:pt x="262" y="5421"/>
                  <a:pt x="1820" y="4470"/>
                  <a:pt x="2147" y="2438"/>
                </a:cubicBezTo>
                <a:cubicBezTo>
                  <a:pt x="2434" y="565"/>
                  <a:pt x="1775" y="0"/>
                  <a:pt x="142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2" name="Google Shape;5862;p14"/>
          <p:cNvSpPr/>
          <p:nvPr/>
        </p:nvSpPr>
        <p:spPr>
          <a:xfrm>
            <a:off x="8400636" y="3268898"/>
            <a:ext cx="172848" cy="232053"/>
          </a:xfrm>
          <a:custGeom>
            <a:avLst/>
            <a:gdLst/>
            <a:ahLst/>
            <a:cxnLst/>
            <a:rect l="l" t="t" r="r" b="b"/>
            <a:pathLst>
              <a:path w="5296" h="7110" extrusionOk="0">
                <a:moveTo>
                  <a:pt x="1689" y="1"/>
                </a:moveTo>
                <a:cubicBezTo>
                  <a:pt x="1298" y="1"/>
                  <a:pt x="859" y="91"/>
                  <a:pt x="476" y="389"/>
                </a:cubicBezTo>
                <a:cubicBezTo>
                  <a:pt x="165" y="668"/>
                  <a:pt x="1" y="1078"/>
                  <a:pt x="50" y="1488"/>
                </a:cubicBezTo>
                <a:cubicBezTo>
                  <a:pt x="107" y="1985"/>
                  <a:pt x="632" y="2421"/>
                  <a:pt x="1231" y="2421"/>
                </a:cubicBezTo>
                <a:cubicBezTo>
                  <a:pt x="1322" y="2421"/>
                  <a:pt x="1415" y="2411"/>
                  <a:pt x="1509" y="2389"/>
                </a:cubicBezTo>
                <a:cubicBezTo>
                  <a:pt x="1624" y="2373"/>
                  <a:pt x="1722" y="2340"/>
                  <a:pt x="1820" y="2291"/>
                </a:cubicBezTo>
                <a:lnTo>
                  <a:pt x="1837" y="2291"/>
                </a:lnTo>
                <a:lnTo>
                  <a:pt x="1853" y="2274"/>
                </a:lnTo>
                <a:cubicBezTo>
                  <a:pt x="2148" y="2110"/>
                  <a:pt x="2312" y="1783"/>
                  <a:pt x="2263" y="1455"/>
                </a:cubicBezTo>
                <a:cubicBezTo>
                  <a:pt x="2213" y="1118"/>
                  <a:pt x="1925" y="895"/>
                  <a:pt x="1617" y="895"/>
                </a:cubicBezTo>
                <a:cubicBezTo>
                  <a:pt x="1520" y="895"/>
                  <a:pt x="1422" y="916"/>
                  <a:pt x="1329" y="963"/>
                </a:cubicBezTo>
                <a:cubicBezTo>
                  <a:pt x="968" y="1160"/>
                  <a:pt x="1066" y="1717"/>
                  <a:pt x="1476" y="1766"/>
                </a:cubicBezTo>
                <a:cubicBezTo>
                  <a:pt x="1507" y="1774"/>
                  <a:pt x="1537" y="1778"/>
                  <a:pt x="1567" y="1778"/>
                </a:cubicBezTo>
                <a:cubicBezTo>
                  <a:pt x="1792" y="1778"/>
                  <a:pt x="1978" y="1572"/>
                  <a:pt x="1935" y="1340"/>
                </a:cubicBezTo>
                <a:cubicBezTo>
                  <a:pt x="1928" y="1300"/>
                  <a:pt x="1956" y="1266"/>
                  <a:pt x="1994" y="1266"/>
                </a:cubicBezTo>
                <a:cubicBezTo>
                  <a:pt x="2051" y="1266"/>
                  <a:pt x="2129" y="1341"/>
                  <a:pt x="2148" y="1586"/>
                </a:cubicBezTo>
                <a:cubicBezTo>
                  <a:pt x="2165" y="1717"/>
                  <a:pt x="2132" y="1848"/>
                  <a:pt x="2083" y="1963"/>
                </a:cubicBezTo>
                <a:cubicBezTo>
                  <a:pt x="1935" y="2184"/>
                  <a:pt x="1695" y="2312"/>
                  <a:pt x="1434" y="2312"/>
                </a:cubicBezTo>
                <a:cubicBezTo>
                  <a:pt x="1405" y="2312"/>
                  <a:pt x="1375" y="2310"/>
                  <a:pt x="1345" y="2307"/>
                </a:cubicBezTo>
                <a:cubicBezTo>
                  <a:pt x="1335" y="2308"/>
                  <a:pt x="1324" y="2308"/>
                  <a:pt x="1314" y="2308"/>
                </a:cubicBezTo>
                <a:cubicBezTo>
                  <a:pt x="625" y="2308"/>
                  <a:pt x="142" y="1249"/>
                  <a:pt x="788" y="619"/>
                </a:cubicBezTo>
                <a:cubicBezTo>
                  <a:pt x="1061" y="323"/>
                  <a:pt x="1454" y="194"/>
                  <a:pt x="1875" y="194"/>
                </a:cubicBezTo>
                <a:cubicBezTo>
                  <a:pt x="2386" y="194"/>
                  <a:pt x="2938" y="386"/>
                  <a:pt x="3361" y="701"/>
                </a:cubicBezTo>
                <a:cubicBezTo>
                  <a:pt x="5099" y="1963"/>
                  <a:pt x="4836" y="4258"/>
                  <a:pt x="4328" y="5405"/>
                </a:cubicBezTo>
                <a:cubicBezTo>
                  <a:pt x="4066" y="6094"/>
                  <a:pt x="3607" y="6684"/>
                  <a:pt x="3017" y="7110"/>
                </a:cubicBezTo>
                <a:cubicBezTo>
                  <a:pt x="3623" y="6700"/>
                  <a:pt x="4115" y="6126"/>
                  <a:pt x="4410" y="5438"/>
                </a:cubicBezTo>
                <a:cubicBezTo>
                  <a:pt x="4951" y="4307"/>
                  <a:pt x="5295" y="1914"/>
                  <a:pt x="3459" y="553"/>
                </a:cubicBezTo>
                <a:cubicBezTo>
                  <a:pt x="3115" y="307"/>
                  <a:pt x="2705" y="144"/>
                  <a:pt x="2263" y="62"/>
                </a:cubicBezTo>
                <a:cubicBezTo>
                  <a:pt x="2096" y="27"/>
                  <a:pt x="1899" y="1"/>
                  <a:pt x="16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3" name="Google Shape;5863;p14"/>
          <p:cNvSpPr/>
          <p:nvPr/>
        </p:nvSpPr>
        <p:spPr>
          <a:xfrm>
            <a:off x="8439703" y="3088478"/>
            <a:ext cx="170139" cy="268052"/>
          </a:xfrm>
          <a:custGeom>
            <a:avLst/>
            <a:gdLst/>
            <a:ahLst/>
            <a:cxnLst/>
            <a:rect l="l" t="t" r="r" b="b"/>
            <a:pathLst>
              <a:path w="5213" h="8213" extrusionOk="0">
                <a:moveTo>
                  <a:pt x="1082" y="0"/>
                </a:moveTo>
                <a:cubicBezTo>
                  <a:pt x="0" y="2869"/>
                  <a:pt x="1279" y="4393"/>
                  <a:pt x="2541" y="5622"/>
                </a:cubicBezTo>
                <a:cubicBezTo>
                  <a:pt x="3803" y="6852"/>
                  <a:pt x="3738" y="8212"/>
                  <a:pt x="3738" y="8212"/>
                </a:cubicBezTo>
                <a:cubicBezTo>
                  <a:pt x="4656" y="7294"/>
                  <a:pt x="3590" y="5606"/>
                  <a:pt x="4459" y="4245"/>
                </a:cubicBezTo>
                <a:cubicBezTo>
                  <a:pt x="5213" y="3098"/>
                  <a:pt x="4246" y="2574"/>
                  <a:pt x="4246" y="2574"/>
                </a:cubicBezTo>
                <a:cubicBezTo>
                  <a:pt x="3836" y="3164"/>
                  <a:pt x="3377" y="3016"/>
                  <a:pt x="3000" y="3754"/>
                </a:cubicBezTo>
                <a:cubicBezTo>
                  <a:pt x="2656" y="4459"/>
                  <a:pt x="3262" y="5819"/>
                  <a:pt x="3262" y="5819"/>
                </a:cubicBezTo>
                <a:cubicBezTo>
                  <a:pt x="2066" y="4950"/>
                  <a:pt x="2295" y="4164"/>
                  <a:pt x="2639" y="3770"/>
                </a:cubicBezTo>
                <a:cubicBezTo>
                  <a:pt x="2984" y="3377"/>
                  <a:pt x="2508" y="3016"/>
                  <a:pt x="2525" y="2803"/>
                </a:cubicBezTo>
                <a:cubicBezTo>
                  <a:pt x="2541" y="2656"/>
                  <a:pt x="2574" y="2508"/>
                  <a:pt x="2639" y="2377"/>
                </a:cubicBezTo>
                <a:cubicBezTo>
                  <a:pt x="2639" y="2377"/>
                  <a:pt x="2563" y="2329"/>
                  <a:pt x="2425" y="2329"/>
                </a:cubicBezTo>
                <a:cubicBezTo>
                  <a:pt x="2308" y="2329"/>
                  <a:pt x="2147" y="2364"/>
                  <a:pt x="1951" y="2492"/>
                </a:cubicBezTo>
                <a:cubicBezTo>
                  <a:pt x="1213" y="2983"/>
                  <a:pt x="1525" y="4082"/>
                  <a:pt x="1525" y="4082"/>
                </a:cubicBezTo>
                <a:cubicBezTo>
                  <a:pt x="1000" y="3344"/>
                  <a:pt x="1164" y="2590"/>
                  <a:pt x="1771" y="2082"/>
                </a:cubicBezTo>
                <a:cubicBezTo>
                  <a:pt x="2361" y="1557"/>
                  <a:pt x="1787" y="1066"/>
                  <a:pt x="1394" y="852"/>
                </a:cubicBezTo>
                <a:cubicBezTo>
                  <a:pt x="1017" y="623"/>
                  <a:pt x="1082" y="0"/>
                  <a:pt x="108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4" name="Google Shape;5864;p14"/>
          <p:cNvSpPr/>
          <p:nvPr/>
        </p:nvSpPr>
        <p:spPr>
          <a:xfrm>
            <a:off x="8361079" y="3055840"/>
            <a:ext cx="98990" cy="147130"/>
          </a:xfrm>
          <a:custGeom>
            <a:avLst/>
            <a:gdLst/>
            <a:ahLst/>
            <a:cxnLst/>
            <a:rect l="l" t="t" r="r" b="b"/>
            <a:pathLst>
              <a:path w="3033" h="4508" extrusionOk="0">
                <a:moveTo>
                  <a:pt x="459" y="0"/>
                </a:moveTo>
                <a:lnTo>
                  <a:pt x="459" y="0"/>
                </a:lnTo>
                <a:cubicBezTo>
                  <a:pt x="459" y="1"/>
                  <a:pt x="0" y="2000"/>
                  <a:pt x="3032" y="4508"/>
                </a:cubicBezTo>
                <a:cubicBezTo>
                  <a:pt x="3032" y="4508"/>
                  <a:pt x="2475" y="3836"/>
                  <a:pt x="2737" y="3082"/>
                </a:cubicBezTo>
                <a:cubicBezTo>
                  <a:pt x="3000" y="2328"/>
                  <a:pt x="2688" y="2049"/>
                  <a:pt x="2442" y="1803"/>
                </a:cubicBezTo>
                <a:cubicBezTo>
                  <a:pt x="2311" y="1639"/>
                  <a:pt x="2295" y="1410"/>
                  <a:pt x="2426" y="1230"/>
                </a:cubicBezTo>
                <a:cubicBezTo>
                  <a:pt x="2426" y="1230"/>
                  <a:pt x="2397" y="1225"/>
                  <a:pt x="2352" y="1225"/>
                </a:cubicBezTo>
                <a:cubicBezTo>
                  <a:pt x="2198" y="1225"/>
                  <a:pt x="1858" y="1284"/>
                  <a:pt x="1934" y="1820"/>
                </a:cubicBezTo>
                <a:cubicBezTo>
                  <a:pt x="2032" y="2492"/>
                  <a:pt x="2082" y="2623"/>
                  <a:pt x="1869" y="2639"/>
                </a:cubicBezTo>
                <a:cubicBezTo>
                  <a:pt x="1863" y="2640"/>
                  <a:pt x="1858" y="2640"/>
                  <a:pt x="1853" y="2640"/>
                </a:cubicBezTo>
                <a:cubicBezTo>
                  <a:pt x="1642" y="2640"/>
                  <a:pt x="1706" y="2307"/>
                  <a:pt x="1754" y="2115"/>
                </a:cubicBezTo>
                <a:cubicBezTo>
                  <a:pt x="1819" y="1934"/>
                  <a:pt x="2065" y="1098"/>
                  <a:pt x="1410" y="820"/>
                </a:cubicBezTo>
                <a:cubicBezTo>
                  <a:pt x="754" y="525"/>
                  <a:pt x="492" y="279"/>
                  <a:pt x="45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5" name="Google Shape;5865;p14"/>
          <p:cNvSpPr/>
          <p:nvPr/>
        </p:nvSpPr>
        <p:spPr>
          <a:xfrm>
            <a:off x="8539215" y="3336164"/>
            <a:ext cx="117169" cy="139134"/>
          </a:xfrm>
          <a:custGeom>
            <a:avLst/>
            <a:gdLst/>
            <a:ahLst/>
            <a:cxnLst/>
            <a:rect l="l" t="t" r="r" b="b"/>
            <a:pathLst>
              <a:path w="3590" h="4263" extrusionOk="0">
                <a:moveTo>
                  <a:pt x="1721" y="0"/>
                </a:moveTo>
                <a:lnTo>
                  <a:pt x="1721" y="0"/>
                </a:lnTo>
                <a:cubicBezTo>
                  <a:pt x="787" y="508"/>
                  <a:pt x="1066" y="1180"/>
                  <a:pt x="951" y="2475"/>
                </a:cubicBezTo>
                <a:cubicBezTo>
                  <a:pt x="853" y="3770"/>
                  <a:pt x="0" y="4262"/>
                  <a:pt x="0" y="4262"/>
                </a:cubicBezTo>
                <a:cubicBezTo>
                  <a:pt x="3590" y="2443"/>
                  <a:pt x="2295" y="771"/>
                  <a:pt x="1951" y="525"/>
                </a:cubicBezTo>
                <a:cubicBezTo>
                  <a:pt x="1590" y="279"/>
                  <a:pt x="1721" y="0"/>
                  <a:pt x="17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6" name="Google Shape;5866;p14"/>
          <p:cNvSpPr/>
          <p:nvPr/>
        </p:nvSpPr>
        <p:spPr>
          <a:xfrm>
            <a:off x="8541891" y="3421772"/>
            <a:ext cx="256824" cy="189134"/>
          </a:xfrm>
          <a:custGeom>
            <a:avLst/>
            <a:gdLst/>
            <a:ahLst/>
            <a:cxnLst/>
            <a:rect l="l" t="t" r="r" b="b"/>
            <a:pathLst>
              <a:path w="7869" h="5795" extrusionOk="0">
                <a:moveTo>
                  <a:pt x="3223" y="0"/>
                </a:moveTo>
                <a:cubicBezTo>
                  <a:pt x="2842" y="0"/>
                  <a:pt x="2425" y="326"/>
                  <a:pt x="2016" y="951"/>
                </a:cubicBezTo>
                <a:cubicBezTo>
                  <a:pt x="1459" y="1803"/>
                  <a:pt x="0" y="1918"/>
                  <a:pt x="0" y="1918"/>
                </a:cubicBezTo>
                <a:cubicBezTo>
                  <a:pt x="2393" y="1983"/>
                  <a:pt x="3033" y="2606"/>
                  <a:pt x="3672" y="3360"/>
                </a:cubicBezTo>
                <a:cubicBezTo>
                  <a:pt x="4311" y="4114"/>
                  <a:pt x="4491" y="5327"/>
                  <a:pt x="5999" y="5704"/>
                </a:cubicBezTo>
                <a:cubicBezTo>
                  <a:pt x="6259" y="5768"/>
                  <a:pt x="6485" y="5795"/>
                  <a:pt x="6680" y="5795"/>
                </a:cubicBezTo>
                <a:cubicBezTo>
                  <a:pt x="7631" y="5795"/>
                  <a:pt x="7868" y="5163"/>
                  <a:pt x="7868" y="5163"/>
                </a:cubicBezTo>
                <a:lnTo>
                  <a:pt x="7868" y="5163"/>
                </a:lnTo>
                <a:cubicBezTo>
                  <a:pt x="7781" y="5221"/>
                  <a:pt x="7702" y="5250"/>
                  <a:pt x="7631" y="5250"/>
                </a:cubicBezTo>
                <a:cubicBezTo>
                  <a:pt x="7380" y="5250"/>
                  <a:pt x="7236" y="4885"/>
                  <a:pt x="7262" y="4130"/>
                </a:cubicBezTo>
                <a:cubicBezTo>
                  <a:pt x="7278" y="3163"/>
                  <a:pt x="6409" y="2885"/>
                  <a:pt x="5295" y="2704"/>
                </a:cubicBezTo>
                <a:cubicBezTo>
                  <a:pt x="4180" y="2541"/>
                  <a:pt x="3246" y="2459"/>
                  <a:pt x="3131" y="2098"/>
                </a:cubicBezTo>
                <a:cubicBezTo>
                  <a:pt x="3016" y="1721"/>
                  <a:pt x="3508" y="1590"/>
                  <a:pt x="4196" y="1377"/>
                </a:cubicBezTo>
                <a:cubicBezTo>
                  <a:pt x="4868" y="1180"/>
                  <a:pt x="4573" y="541"/>
                  <a:pt x="4573" y="541"/>
                </a:cubicBezTo>
                <a:lnTo>
                  <a:pt x="4573" y="541"/>
                </a:lnTo>
                <a:cubicBezTo>
                  <a:pt x="4519" y="588"/>
                  <a:pt x="4463" y="608"/>
                  <a:pt x="4404" y="608"/>
                </a:cubicBezTo>
                <a:cubicBezTo>
                  <a:pt x="4214" y="608"/>
                  <a:pt x="3985" y="394"/>
                  <a:pt x="3623" y="131"/>
                </a:cubicBezTo>
                <a:cubicBezTo>
                  <a:pt x="3496" y="44"/>
                  <a:pt x="3362" y="0"/>
                  <a:pt x="322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7" name="Google Shape;5867;p14"/>
          <p:cNvSpPr/>
          <p:nvPr/>
        </p:nvSpPr>
        <p:spPr>
          <a:xfrm>
            <a:off x="8417248" y="3499710"/>
            <a:ext cx="251439" cy="205061"/>
          </a:xfrm>
          <a:custGeom>
            <a:avLst/>
            <a:gdLst/>
            <a:ahLst/>
            <a:cxnLst/>
            <a:rect l="l" t="t" r="r" b="b"/>
            <a:pathLst>
              <a:path w="7704" h="6283" extrusionOk="0">
                <a:moveTo>
                  <a:pt x="4289" y="1"/>
                </a:moveTo>
                <a:cubicBezTo>
                  <a:pt x="2707" y="1"/>
                  <a:pt x="1369" y="1105"/>
                  <a:pt x="672" y="2529"/>
                </a:cubicBezTo>
                <a:cubicBezTo>
                  <a:pt x="148" y="3627"/>
                  <a:pt x="0" y="4857"/>
                  <a:pt x="230" y="6053"/>
                </a:cubicBezTo>
                <a:lnTo>
                  <a:pt x="230" y="6086"/>
                </a:lnTo>
                <a:cubicBezTo>
                  <a:pt x="246" y="6152"/>
                  <a:pt x="262" y="6217"/>
                  <a:pt x="279" y="6283"/>
                </a:cubicBezTo>
                <a:cubicBezTo>
                  <a:pt x="246" y="6119"/>
                  <a:pt x="230" y="5955"/>
                  <a:pt x="230" y="5791"/>
                </a:cubicBezTo>
                <a:cubicBezTo>
                  <a:pt x="246" y="4922"/>
                  <a:pt x="410" y="4054"/>
                  <a:pt x="738" y="3250"/>
                </a:cubicBezTo>
                <a:cubicBezTo>
                  <a:pt x="1147" y="2251"/>
                  <a:pt x="1869" y="1398"/>
                  <a:pt x="2819" y="874"/>
                </a:cubicBezTo>
                <a:cubicBezTo>
                  <a:pt x="3365" y="561"/>
                  <a:pt x="4076" y="311"/>
                  <a:pt x="4780" y="311"/>
                </a:cubicBezTo>
                <a:cubicBezTo>
                  <a:pt x="5367" y="311"/>
                  <a:pt x="5949" y="485"/>
                  <a:pt x="6425" y="939"/>
                </a:cubicBezTo>
                <a:cubicBezTo>
                  <a:pt x="7474" y="1841"/>
                  <a:pt x="7147" y="3759"/>
                  <a:pt x="5934" y="4070"/>
                </a:cubicBezTo>
                <a:cubicBezTo>
                  <a:pt x="5808" y="4100"/>
                  <a:pt x="5679" y="4114"/>
                  <a:pt x="5550" y="4114"/>
                </a:cubicBezTo>
                <a:cubicBezTo>
                  <a:pt x="5106" y="4114"/>
                  <a:pt x="4671" y="3941"/>
                  <a:pt x="4442" y="3611"/>
                </a:cubicBezTo>
                <a:cubicBezTo>
                  <a:pt x="4147" y="3218"/>
                  <a:pt x="4147" y="2677"/>
                  <a:pt x="4409" y="2251"/>
                </a:cubicBezTo>
                <a:cubicBezTo>
                  <a:pt x="4596" y="1976"/>
                  <a:pt x="4900" y="1820"/>
                  <a:pt x="5218" y="1820"/>
                </a:cubicBezTo>
                <a:cubicBezTo>
                  <a:pt x="5375" y="1820"/>
                  <a:pt x="5536" y="1858"/>
                  <a:pt x="5688" y="1939"/>
                </a:cubicBezTo>
                <a:cubicBezTo>
                  <a:pt x="5852" y="2021"/>
                  <a:pt x="5966" y="2201"/>
                  <a:pt x="5966" y="2398"/>
                </a:cubicBezTo>
                <a:cubicBezTo>
                  <a:pt x="5966" y="2398"/>
                  <a:pt x="5966" y="2531"/>
                  <a:pt x="5883" y="2531"/>
                </a:cubicBezTo>
                <a:cubicBezTo>
                  <a:pt x="5878" y="2531"/>
                  <a:pt x="5873" y="2530"/>
                  <a:pt x="5868" y="2529"/>
                </a:cubicBezTo>
                <a:cubicBezTo>
                  <a:pt x="5770" y="2513"/>
                  <a:pt x="5803" y="2382"/>
                  <a:pt x="5540" y="2316"/>
                </a:cubicBezTo>
                <a:cubicBezTo>
                  <a:pt x="5509" y="2309"/>
                  <a:pt x="5479" y="2306"/>
                  <a:pt x="5449" y="2306"/>
                </a:cubicBezTo>
                <a:cubicBezTo>
                  <a:pt x="5194" y="2306"/>
                  <a:pt x="4990" y="2544"/>
                  <a:pt x="5049" y="2808"/>
                </a:cubicBezTo>
                <a:cubicBezTo>
                  <a:pt x="5090" y="2985"/>
                  <a:pt x="5331" y="3116"/>
                  <a:pt x="5572" y="3116"/>
                </a:cubicBezTo>
                <a:cubicBezTo>
                  <a:pt x="5710" y="3116"/>
                  <a:pt x="5849" y="3073"/>
                  <a:pt x="5950" y="2972"/>
                </a:cubicBezTo>
                <a:cubicBezTo>
                  <a:pt x="6016" y="2906"/>
                  <a:pt x="6065" y="2824"/>
                  <a:pt x="6098" y="2726"/>
                </a:cubicBezTo>
                <a:cubicBezTo>
                  <a:pt x="6196" y="2415"/>
                  <a:pt x="6065" y="2070"/>
                  <a:pt x="5786" y="1906"/>
                </a:cubicBezTo>
                <a:cubicBezTo>
                  <a:pt x="5609" y="1800"/>
                  <a:pt x="5416" y="1749"/>
                  <a:pt x="5227" y="1749"/>
                </a:cubicBezTo>
                <a:cubicBezTo>
                  <a:pt x="4893" y="1749"/>
                  <a:pt x="4570" y="1908"/>
                  <a:pt x="4360" y="2201"/>
                </a:cubicBezTo>
                <a:cubicBezTo>
                  <a:pt x="4049" y="2644"/>
                  <a:pt x="4049" y="3234"/>
                  <a:pt x="4360" y="3677"/>
                </a:cubicBezTo>
                <a:cubicBezTo>
                  <a:pt x="4616" y="4048"/>
                  <a:pt x="5092" y="4249"/>
                  <a:pt x="5585" y="4249"/>
                </a:cubicBezTo>
                <a:cubicBezTo>
                  <a:pt x="5723" y="4249"/>
                  <a:pt x="5863" y="4233"/>
                  <a:pt x="5999" y="4201"/>
                </a:cubicBezTo>
                <a:cubicBezTo>
                  <a:pt x="7343" y="3873"/>
                  <a:pt x="7704" y="1792"/>
                  <a:pt x="6557" y="808"/>
                </a:cubicBezTo>
                <a:cubicBezTo>
                  <a:pt x="6409" y="677"/>
                  <a:pt x="6245" y="562"/>
                  <a:pt x="6081" y="464"/>
                </a:cubicBezTo>
                <a:cubicBezTo>
                  <a:pt x="5589" y="169"/>
                  <a:pt x="5032" y="21"/>
                  <a:pt x="4458" y="5"/>
                </a:cubicBezTo>
                <a:cubicBezTo>
                  <a:pt x="4402" y="2"/>
                  <a:pt x="4346" y="1"/>
                  <a:pt x="42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8" name="Google Shape;5868;p14"/>
          <p:cNvSpPr/>
          <p:nvPr/>
        </p:nvSpPr>
        <p:spPr>
          <a:xfrm>
            <a:off x="8430075" y="3562113"/>
            <a:ext cx="99218" cy="106823"/>
          </a:xfrm>
          <a:custGeom>
            <a:avLst/>
            <a:gdLst/>
            <a:ahLst/>
            <a:cxnLst/>
            <a:rect l="l" t="t" r="r" b="b"/>
            <a:pathLst>
              <a:path w="3040" h="3273" extrusionOk="0">
                <a:moveTo>
                  <a:pt x="2307" y="1"/>
                </a:moveTo>
                <a:cubicBezTo>
                  <a:pt x="2110" y="1"/>
                  <a:pt x="1861" y="69"/>
                  <a:pt x="1574" y="240"/>
                </a:cubicBezTo>
                <a:cubicBezTo>
                  <a:pt x="312" y="1011"/>
                  <a:pt x="0" y="3273"/>
                  <a:pt x="0" y="3273"/>
                </a:cubicBezTo>
                <a:cubicBezTo>
                  <a:pt x="0" y="3273"/>
                  <a:pt x="689" y="1175"/>
                  <a:pt x="1951" y="961"/>
                </a:cubicBezTo>
                <a:cubicBezTo>
                  <a:pt x="3040" y="784"/>
                  <a:pt x="2975" y="1"/>
                  <a:pt x="230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9" name="Google Shape;5869;p14"/>
          <p:cNvSpPr/>
          <p:nvPr/>
        </p:nvSpPr>
        <p:spPr>
          <a:xfrm>
            <a:off x="8557916" y="3553888"/>
            <a:ext cx="169617" cy="147065"/>
          </a:xfrm>
          <a:custGeom>
            <a:avLst/>
            <a:gdLst/>
            <a:ahLst/>
            <a:cxnLst/>
            <a:rect l="l" t="t" r="r" b="b"/>
            <a:pathLst>
              <a:path w="5197" h="4506" extrusionOk="0">
                <a:moveTo>
                  <a:pt x="3033" y="1"/>
                </a:moveTo>
                <a:cubicBezTo>
                  <a:pt x="3033" y="1"/>
                  <a:pt x="3345" y="689"/>
                  <a:pt x="3001" y="1771"/>
                </a:cubicBezTo>
                <a:cubicBezTo>
                  <a:pt x="2673" y="2853"/>
                  <a:pt x="1837" y="3066"/>
                  <a:pt x="1198" y="3131"/>
                </a:cubicBezTo>
                <a:cubicBezTo>
                  <a:pt x="575" y="3197"/>
                  <a:pt x="132" y="3459"/>
                  <a:pt x="1" y="4328"/>
                </a:cubicBezTo>
                <a:cubicBezTo>
                  <a:pt x="142" y="4234"/>
                  <a:pt x="299" y="4188"/>
                  <a:pt x="460" y="4188"/>
                </a:cubicBezTo>
                <a:cubicBezTo>
                  <a:pt x="580" y="4188"/>
                  <a:pt x="702" y="4213"/>
                  <a:pt x="821" y="4262"/>
                </a:cubicBezTo>
                <a:cubicBezTo>
                  <a:pt x="1057" y="4371"/>
                  <a:pt x="1450" y="4506"/>
                  <a:pt x="1845" y="4506"/>
                </a:cubicBezTo>
                <a:cubicBezTo>
                  <a:pt x="2162" y="4506"/>
                  <a:pt x="2481" y="4419"/>
                  <a:pt x="2722" y="4164"/>
                </a:cubicBezTo>
                <a:cubicBezTo>
                  <a:pt x="3279" y="3574"/>
                  <a:pt x="3164" y="2967"/>
                  <a:pt x="3132" y="2672"/>
                </a:cubicBezTo>
                <a:cubicBezTo>
                  <a:pt x="3116" y="2382"/>
                  <a:pt x="3052" y="1852"/>
                  <a:pt x="3332" y="1852"/>
                </a:cubicBezTo>
                <a:cubicBezTo>
                  <a:pt x="3336" y="1852"/>
                  <a:pt x="3340" y="1853"/>
                  <a:pt x="3345" y="1853"/>
                </a:cubicBezTo>
                <a:cubicBezTo>
                  <a:pt x="3345" y="1853"/>
                  <a:pt x="3348" y="1852"/>
                  <a:pt x="3355" y="1852"/>
                </a:cubicBezTo>
                <a:cubicBezTo>
                  <a:pt x="3398" y="1852"/>
                  <a:pt x="3572" y="1877"/>
                  <a:pt x="3558" y="2279"/>
                </a:cubicBezTo>
                <a:cubicBezTo>
                  <a:pt x="3558" y="2754"/>
                  <a:pt x="3525" y="3049"/>
                  <a:pt x="4148" y="3230"/>
                </a:cubicBezTo>
                <a:cubicBezTo>
                  <a:pt x="4492" y="3312"/>
                  <a:pt x="4804" y="3492"/>
                  <a:pt x="5066" y="3721"/>
                </a:cubicBezTo>
                <a:cubicBezTo>
                  <a:pt x="4968" y="3508"/>
                  <a:pt x="4935" y="3262"/>
                  <a:pt x="5000" y="3033"/>
                </a:cubicBezTo>
                <a:cubicBezTo>
                  <a:pt x="5115" y="2689"/>
                  <a:pt x="5197" y="2082"/>
                  <a:pt x="4640" y="1689"/>
                </a:cubicBezTo>
                <a:cubicBezTo>
                  <a:pt x="4066" y="1312"/>
                  <a:pt x="3509" y="1066"/>
                  <a:pt x="3394" y="673"/>
                </a:cubicBezTo>
                <a:cubicBezTo>
                  <a:pt x="3312" y="427"/>
                  <a:pt x="3181" y="197"/>
                  <a:pt x="30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0" name="Google Shape;5870;p14"/>
          <p:cNvSpPr/>
          <p:nvPr/>
        </p:nvSpPr>
        <p:spPr>
          <a:xfrm>
            <a:off x="8659582" y="3652845"/>
            <a:ext cx="42298" cy="65308"/>
          </a:xfrm>
          <a:custGeom>
            <a:avLst/>
            <a:gdLst/>
            <a:ahLst/>
            <a:cxnLst/>
            <a:rect l="l" t="t" r="r" b="b"/>
            <a:pathLst>
              <a:path w="1296" h="2001" extrusionOk="0">
                <a:moveTo>
                  <a:pt x="328" y="1"/>
                </a:moveTo>
                <a:cubicBezTo>
                  <a:pt x="345" y="198"/>
                  <a:pt x="328" y="394"/>
                  <a:pt x="279" y="575"/>
                </a:cubicBezTo>
                <a:cubicBezTo>
                  <a:pt x="181" y="837"/>
                  <a:pt x="0" y="1263"/>
                  <a:pt x="508" y="1558"/>
                </a:cubicBezTo>
                <a:cubicBezTo>
                  <a:pt x="1017" y="1853"/>
                  <a:pt x="1033" y="2001"/>
                  <a:pt x="1033" y="2001"/>
                </a:cubicBezTo>
                <a:cubicBezTo>
                  <a:pt x="1066" y="1755"/>
                  <a:pt x="1115" y="1525"/>
                  <a:pt x="1180" y="1296"/>
                </a:cubicBezTo>
                <a:cubicBezTo>
                  <a:pt x="1295" y="935"/>
                  <a:pt x="1115" y="525"/>
                  <a:pt x="787" y="362"/>
                </a:cubicBezTo>
                <a:cubicBezTo>
                  <a:pt x="345" y="100"/>
                  <a:pt x="328" y="1"/>
                  <a:pt x="32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1" name="Google Shape;5871;p14"/>
          <p:cNvSpPr/>
          <p:nvPr/>
        </p:nvSpPr>
        <p:spPr>
          <a:xfrm>
            <a:off x="8660659" y="3371445"/>
            <a:ext cx="227385" cy="158618"/>
          </a:xfrm>
          <a:custGeom>
            <a:avLst/>
            <a:gdLst/>
            <a:ahLst/>
            <a:cxnLst/>
            <a:rect l="l" t="t" r="r" b="b"/>
            <a:pathLst>
              <a:path w="6967" h="4860" extrusionOk="0">
                <a:moveTo>
                  <a:pt x="1949" y="0"/>
                </a:moveTo>
                <a:cubicBezTo>
                  <a:pt x="1068" y="0"/>
                  <a:pt x="604" y="826"/>
                  <a:pt x="721" y="1362"/>
                </a:cubicBezTo>
                <a:cubicBezTo>
                  <a:pt x="836" y="1964"/>
                  <a:pt x="1403" y="2002"/>
                  <a:pt x="1542" y="2002"/>
                </a:cubicBezTo>
                <a:cubicBezTo>
                  <a:pt x="1562" y="2002"/>
                  <a:pt x="1574" y="2001"/>
                  <a:pt x="1574" y="2001"/>
                </a:cubicBezTo>
                <a:cubicBezTo>
                  <a:pt x="1311" y="1903"/>
                  <a:pt x="1197" y="1591"/>
                  <a:pt x="1328" y="1329"/>
                </a:cubicBezTo>
                <a:cubicBezTo>
                  <a:pt x="1365" y="1265"/>
                  <a:pt x="1408" y="1241"/>
                  <a:pt x="1455" y="1241"/>
                </a:cubicBezTo>
                <a:cubicBezTo>
                  <a:pt x="1553" y="1241"/>
                  <a:pt x="1670" y="1344"/>
                  <a:pt x="1803" y="1411"/>
                </a:cubicBezTo>
                <a:cubicBezTo>
                  <a:pt x="1841" y="1430"/>
                  <a:pt x="1877" y="1438"/>
                  <a:pt x="1911" y="1438"/>
                </a:cubicBezTo>
                <a:cubicBezTo>
                  <a:pt x="2053" y="1438"/>
                  <a:pt x="2160" y="1285"/>
                  <a:pt x="2213" y="1099"/>
                </a:cubicBezTo>
                <a:cubicBezTo>
                  <a:pt x="2253" y="960"/>
                  <a:pt x="2359" y="821"/>
                  <a:pt x="2543" y="821"/>
                </a:cubicBezTo>
                <a:cubicBezTo>
                  <a:pt x="2661" y="821"/>
                  <a:pt x="2813" y="879"/>
                  <a:pt x="3000" y="1034"/>
                </a:cubicBezTo>
                <a:cubicBezTo>
                  <a:pt x="3491" y="1411"/>
                  <a:pt x="3180" y="2148"/>
                  <a:pt x="3180" y="2148"/>
                </a:cubicBezTo>
                <a:cubicBezTo>
                  <a:pt x="3180" y="2148"/>
                  <a:pt x="3180" y="1542"/>
                  <a:pt x="2754" y="1476"/>
                </a:cubicBezTo>
                <a:cubicBezTo>
                  <a:pt x="2706" y="1463"/>
                  <a:pt x="2659" y="1456"/>
                  <a:pt x="2613" y="1456"/>
                </a:cubicBezTo>
                <a:cubicBezTo>
                  <a:pt x="2435" y="1456"/>
                  <a:pt x="2275" y="1553"/>
                  <a:pt x="2197" y="1722"/>
                </a:cubicBezTo>
                <a:cubicBezTo>
                  <a:pt x="2459" y="1722"/>
                  <a:pt x="2475" y="2099"/>
                  <a:pt x="2328" y="2296"/>
                </a:cubicBezTo>
                <a:cubicBezTo>
                  <a:pt x="2180" y="2509"/>
                  <a:pt x="2229" y="2657"/>
                  <a:pt x="2377" y="2738"/>
                </a:cubicBezTo>
                <a:cubicBezTo>
                  <a:pt x="2508" y="2820"/>
                  <a:pt x="2721" y="2804"/>
                  <a:pt x="2541" y="3181"/>
                </a:cubicBezTo>
                <a:cubicBezTo>
                  <a:pt x="2360" y="3558"/>
                  <a:pt x="1656" y="3558"/>
                  <a:pt x="1656" y="3558"/>
                </a:cubicBezTo>
                <a:cubicBezTo>
                  <a:pt x="1803" y="3345"/>
                  <a:pt x="1770" y="3050"/>
                  <a:pt x="1574" y="2886"/>
                </a:cubicBezTo>
                <a:cubicBezTo>
                  <a:pt x="1574" y="3066"/>
                  <a:pt x="1459" y="3214"/>
                  <a:pt x="1295" y="3263"/>
                </a:cubicBezTo>
                <a:cubicBezTo>
                  <a:pt x="1016" y="3345"/>
                  <a:pt x="1016" y="3263"/>
                  <a:pt x="754" y="3492"/>
                </a:cubicBezTo>
                <a:cubicBezTo>
                  <a:pt x="623" y="3607"/>
                  <a:pt x="434" y="3636"/>
                  <a:pt x="279" y="3636"/>
                </a:cubicBezTo>
                <a:cubicBezTo>
                  <a:pt x="123" y="3636"/>
                  <a:pt x="0" y="3607"/>
                  <a:pt x="0" y="3607"/>
                </a:cubicBezTo>
                <a:lnTo>
                  <a:pt x="0" y="3607"/>
                </a:lnTo>
                <a:cubicBezTo>
                  <a:pt x="180" y="3706"/>
                  <a:pt x="377" y="3755"/>
                  <a:pt x="590" y="3771"/>
                </a:cubicBezTo>
                <a:cubicBezTo>
                  <a:pt x="1033" y="3804"/>
                  <a:pt x="1475" y="3886"/>
                  <a:pt x="1901" y="3984"/>
                </a:cubicBezTo>
                <a:cubicBezTo>
                  <a:pt x="3082" y="4345"/>
                  <a:pt x="3786" y="4837"/>
                  <a:pt x="4688" y="4853"/>
                </a:cubicBezTo>
                <a:cubicBezTo>
                  <a:pt x="4753" y="4858"/>
                  <a:pt x="4818" y="4860"/>
                  <a:pt x="4883" y="4860"/>
                </a:cubicBezTo>
                <a:cubicBezTo>
                  <a:pt x="5276" y="4860"/>
                  <a:pt x="5664" y="4774"/>
                  <a:pt x="6016" y="4591"/>
                </a:cubicBezTo>
                <a:cubicBezTo>
                  <a:pt x="6753" y="4099"/>
                  <a:pt x="6966" y="3099"/>
                  <a:pt x="6475" y="2361"/>
                </a:cubicBezTo>
                <a:cubicBezTo>
                  <a:pt x="6252" y="2023"/>
                  <a:pt x="5892" y="1868"/>
                  <a:pt x="5552" y="1868"/>
                </a:cubicBezTo>
                <a:cubicBezTo>
                  <a:pt x="5216" y="1868"/>
                  <a:pt x="4900" y="2019"/>
                  <a:pt x="4754" y="2296"/>
                </a:cubicBezTo>
                <a:cubicBezTo>
                  <a:pt x="4508" y="2624"/>
                  <a:pt x="4557" y="3099"/>
                  <a:pt x="4852" y="3378"/>
                </a:cubicBezTo>
                <a:cubicBezTo>
                  <a:pt x="4868" y="3394"/>
                  <a:pt x="4885" y="3411"/>
                  <a:pt x="4917" y="3427"/>
                </a:cubicBezTo>
                <a:cubicBezTo>
                  <a:pt x="4917" y="3427"/>
                  <a:pt x="4934" y="3443"/>
                  <a:pt x="4950" y="3460"/>
                </a:cubicBezTo>
                <a:cubicBezTo>
                  <a:pt x="5053" y="3519"/>
                  <a:pt x="5181" y="3550"/>
                  <a:pt x="5305" y="3550"/>
                </a:cubicBezTo>
                <a:cubicBezTo>
                  <a:pt x="5558" y="3550"/>
                  <a:pt x="5797" y="3423"/>
                  <a:pt x="5786" y="3148"/>
                </a:cubicBezTo>
                <a:cubicBezTo>
                  <a:pt x="5800" y="2944"/>
                  <a:pt x="5639" y="2859"/>
                  <a:pt x="5460" y="2859"/>
                </a:cubicBezTo>
                <a:cubicBezTo>
                  <a:pt x="5207" y="2859"/>
                  <a:pt x="4917" y="3030"/>
                  <a:pt x="5032" y="3279"/>
                </a:cubicBezTo>
                <a:cubicBezTo>
                  <a:pt x="5032" y="3304"/>
                  <a:pt x="5032" y="3333"/>
                  <a:pt x="5006" y="3333"/>
                </a:cubicBezTo>
                <a:cubicBezTo>
                  <a:pt x="4979" y="3333"/>
                  <a:pt x="4926" y="3304"/>
                  <a:pt x="4819" y="3214"/>
                </a:cubicBezTo>
                <a:cubicBezTo>
                  <a:pt x="4704" y="3099"/>
                  <a:pt x="4639" y="2952"/>
                  <a:pt x="4639" y="2804"/>
                </a:cubicBezTo>
                <a:cubicBezTo>
                  <a:pt x="4639" y="2624"/>
                  <a:pt x="4704" y="2460"/>
                  <a:pt x="4819" y="2329"/>
                </a:cubicBezTo>
                <a:cubicBezTo>
                  <a:pt x="4944" y="2086"/>
                  <a:pt x="5212" y="1959"/>
                  <a:pt x="5500" y="1959"/>
                </a:cubicBezTo>
                <a:cubicBezTo>
                  <a:pt x="5815" y="1959"/>
                  <a:pt x="6155" y="2110"/>
                  <a:pt x="6360" y="2427"/>
                </a:cubicBezTo>
                <a:cubicBezTo>
                  <a:pt x="6376" y="2427"/>
                  <a:pt x="6376" y="2427"/>
                  <a:pt x="6376" y="2443"/>
                </a:cubicBezTo>
                <a:cubicBezTo>
                  <a:pt x="6589" y="2853"/>
                  <a:pt x="6573" y="3361"/>
                  <a:pt x="6344" y="3755"/>
                </a:cubicBezTo>
                <a:cubicBezTo>
                  <a:pt x="6064" y="4258"/>
                  <a:pt x="5425" y="4609"/>
                  <a:pt x="4595" y="4609"/>
                </a:cubicBezTo>
                <a:cubicBezTo>
                  <a:pt x="4208" y="4609"/>
                  <a:pt x="3780" y="4533"/>
                  <a:pt x="3328" y="4361"/>
                </a:cubicBezTo>
                <a:cubicBezTo>
                  <a:pt x="3278" y="4345"/>
                  <a:pt x="3049" y="4263"/>
                  <a:pt x="2901" y="4197"/>
                </a:cubicBezTo>
                <a:cubicBezTo>
                  <a:pt x="2475" y="3984"/>
                  <a:pt x="2033" y="3837"/>
                  <a:pt x="1574" y="3755"/>
                </a:cubicBezTo>
                <a:cubicBezTo>
                  <a:pt x="1754" y="3722"/>
                  <a:pt x="1951" y="3706"/>
                  <a:pt x="2164" y="3656"/>
                </a:cubicBezTo>
                <a:cubicBezTo>
                  <a:pt x="3901" y="3312"/>
                  <a:pt x="4163" y="837"/>
                  <a:pt x="2705" y="181"/>
                </a:cubicBezTo>
                <a:cubicBezTo>
                  <a:pt x="2427" y="55"/>
                  <a:pt x="2175" y="0"/>
                  <a:pt x="19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2" name="Google Shape;5872;p14"/>
          <p:cNvSpPr/>
          <p:nvPr/>
        </p:nvSpPr>
        <p:spPr>
          <a:xfrm>
            <a:off x="8771398" y="3457053"/>
            <a:ext cx="151960" cy="108095"/>
          </a:xfrm>
          <a:custGeom>
            <a:avLst/>
            <a:gdLst/>
            <a:ahLst/>
            <a:cxnLst/>
            <a:rect l="l" t="t" r="r" b="b"/>
            <a:pathLst>
              <a:path w="4656" h="3312" extrusionOk="0">
                <a:moveTo>
                  <a:pt x="3803" y="1"/>
                </a:moveTo>
                <a:lnTo>
                  <a:pt x="3803" y="1"/>
                </a:lnTo>
                <a:cubicBezTo>
                  <a:pt x="3901" y="804"/>
                  <a:pt x="3557" y="1591"/>
                  <a:pt x="2901" y="2066"/>
                </a:cubicBezTo>
                <a:cubicBezTo>
                  <a:pt x="2499" y="2374"/>
                  <a:pt x="2009" y="2472"/>
                  <a:pt x="1547" y="2472"/>
                </a:cubicBezTo>
                <a:cubicBezTo>
                  <a:pt x="730" y="2472"/>
                  <a:pt x="0" y="2165"/>
                  <a:pt x="0" y="2164"/>
                </a:cubicBezTo>
                <a:lnTo>
                  <a:pt x="0" y="2164"/>
                </a:lnTo>
                <a:cubicBezTo>
                  <a:pt x="1344" y="2886"/>
                  <a:pt x="1836" y="2640"/>
                  <a:pt x="2213" y="3049"/>
                </a:cubicBezTo>
                <a:cubicBezTo>
                  <a:pt x="2379" y="3238"/>
                  <a:pt x="2551" y="3295"/>
                  <a:pt x="2710" y="3295"/>
                </a:cubicBezTo>
                <a:cubicBezTo>
                  <a:pt x="2897" y="3295"/>
                  <a:pt x="3065" y="3216"/>
                  <a:pt x="3180" y="3181"/>
                </a:cubicBezTo>
                <a:cubicBezTo>
                  <a:pt x="3203" y="3174"/>
                  <a:pt x="3228" y="3171"/>
                  <a:pt x="3252" y="3171"/>
                </a:cubicBezTo>
                <a:cubicBezTo>
                  <a:pt x="3346" y="3171"/>
                  <a:pt x="3439" y="3220"/>
                  <a:pt x="3491" y="3312"/>
                </a:cubicBezTo>
                <a:cubicBezTo>
                  <a:pt x="3524" y="3099"/>
                  <a:pt x="3475" y="2902"/>
                  <a:pt x="3360" y="2722"/>
                </a:cubicBezTo>
                <a:cubicBezTo>
                  <a:pt x="3180" y="2525"/>
                  <a:pt x="2787" y="2509"/>
                  <a:pt x="2721" y="2509"/>
                </a:cubicBezTo>
                <a:cubicBezTo>
                  <a:pt x="3278" y="2476"/>
                  <a:pt x="3786" y="2181"/>
                  <a:pt x="4098" y="1722"/>
                </a:cubicBezTo>
                <a:cubicBezTo>
                  <a:pt x="4655" y="935"/>
                  <a:pt x="3803" y="1"/>
                  <a:pt x="38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3" name="Google Shape;5873;p14"/>
          <p:cNvSpPr/>
          <p:nvPr/>
        </p:nvSpPr>
        <p:spPr>
          <a:xfrm>
            <a:off x="8577205" y="3215013"/>
            <a:ext cx="145531" cy="205159"/>
          </a:xfrm>
          <a:custGeom>
            <a:avLst/>
            <a:gdLst/>
            <a:ahLst/>
            <a:cxnLst/>
            <a:rect l="l" t="t" r="r" b="b"/>
            <a:pathLst>
              <a:path w="4459" h="6286" extrusionOk="0">
                <a:moveTo>
                  <a:pt x="1811" y="0"/>
                </a:moveTo>
                <a:cubicBezTo>
                  <a:pt x="1385" y="0"/>
                  <a:pt x="976" y="149"/>
                  <a:pt x="705" y="450"/>
                </a:cubicBezTo>
                <a:cubicBezTo>
                  <a:pt x="0" y="1090"/>
                  <a:pt x="443" y="2139"/>
                  <a:pt x="1033" y="2352"/>
                </a:cubicBezTo>
                <a:cubicBezTo>
                  <a:pt x="1156" y="2409"/>
                  <a:pt x="1291" y="2438"/>
                  <a:pt x="1428" y="2438"/>
                </a:cubicBezTo>
                <a:cubicBezTo>
                  <a:pt x="1565" y="2438"/>
                  <a:pt x="1705" y="2409"/>
                  <a:pt x="1836" y="2352"/>
                </a:cubicBezTo>
                <a:lnTo>
                  <a:pt x="1869" y="2319"/>
                </a:lnTo>
                <a:lnTo>
                  <a:pt x="1901" y="2303"/>
                </a:lnTo>
                <a:lnTo>
                  <a:pt x="1951" y="2270"/>
                </a:lnTo>
                <a:lnTo>
                  <a:pt x="2016" y="2221"/>
                </a:lnTo>
                <a:cubicBezTo>
                  <a:pt x="2033" y="2188"/>
                  <a:pt x="2049" y="2172"/>
                  <a:pt x="2082" y="2155"/>
                </a:cubicBezTo>
                <a:cubicBezTo>
                  <a:pt x="2246" y="1975"/>
                  <a:pt x="2328" y="1745"/>
                  <a:pt x="2295" y="1499"/>
                </a:cubicBezTo>
                <a:cubicBezTo>
                  <a:pt x="2251" y="1162"/>
                  <a:pt x="2034" y="1020"/>
                  <a:pt x="1836" y="1020"/>
                </a:cubicBezTo>
                <a:cubicBezTo>
                  <a:pt x="1735" y="1020"/>
                  <a:pt x="1640" y="1056"/>
                  <a:pt x="1574" y="1122"/>
                </a:cubicBezTo>
                <a:cubicBezTo>
                  <a:pt x="1410" y="1303"/>
                  <a:pt x="1459" y="1581"/>
                  <a:pt x="1656" y="1696"/>
                </a:cubicBezTo>
                <a:cubicBezTo>
                  <a:pt x="1732" y="1730"/>
                  <a:pt x="1801" y="1740"/>
                  <a:pt x="1861" y="1740"/>
                </a:cubicBezTo>
                <a:cubicBezTo>
                  <a:pt x="1940" y="1740"/>
                  <a:pt x="2002" y="1723"/>
                  <a:pt x="2046" y="1723"/>
                </a:cubicBezTo>
                <a:cubicBezTo>
                  <a:pt x="2096" y="1723"/>
                  <a:pt x="2121" y="1746"/>
                  <a:pt x="2115" y="1844"/>
                </a:cubicBezTo>
                <a:cubicBezTo>
                  <a:pt x="2098" y="2024"/>
                  <a:pt x="1983" y="2204"/>
                  <a:pt x="1803" y="2303"/>
                </a:cubicBezTo>
                <a:cubicBezTo>
                  <a:pt x="1697" y="2348"/>
                  <a:pt x="1579" y="2373"/>
                  <a:pt x="1462" y="2373"/>
                </a:cubicBezTo>
                <a:cubicBezTo>
                  <a:pt x="1326" y="2373"/>
                  <a:pt x="1188" y="2340"/>
                  <a:pt x="1065" y="2270"/>
                </a:cubicBezTo>
                <a:cubicBezTo>
                  <a:pt x="525" y="2040"/>
                  <a:pt x="164" y="1106"/>
                  <a:pt x="803" y="565"/>
                </a:cubicBezTo>
                <a:cubicBezTo>
                  <a:pt x="1049" y="319"/>
                  <a:pt x="1393" y="172"/>
                  <a:pt x="1738" y="172"/>
                </a:cubicBezTo>
                <a:cubicBezTo>
                  <a:pt x="2492" y="205"/>
                  <a:pt x="3311" y="745"/>
                  <a:pt x="3442" y="2221"/>
                </a:cubicBezTo>
                <a:cubicBezTo>
                  <a:pt x="3491" y="2762"/>
                  <a:pt x="3442" y="3319"/>
                  <a:pt x="3278" y="3843"/>
                </a:cubicBezTo>
                <a:cubicBezTo>
                  <a:pt x="3164" y="4302"/>
                  <a:pt x="2950" y="4745"/>
                  <a:pt x="2672" y="5122"/>
                </a:cubicBezTo>
                <a:cubicBezTo>
                  <a:pt x="2262" y="5614"/>
                  <a:pt x="1754" y="6007"/>
                  <a:pt x="1180" y="6286"/>
                </a:cubicBezTo>
                <a:cubicBezTo>
                  <a:pt x="1819" y="6040"/>
                  <a:pt x="2377" y="5630"/>
                  <a:pt x="2803" y="5122"/>
                </a:cubicBezTo>
                <a:cubicBezTo>
                  <a:pt x="3557" y="4270"/>
                  <a:pt x="4458" y="2253"/>
                  <a:pt x="3180" y="614"/>
                </a:cubicBezTo>
                <a:cubicBezTo>
                  <a:pt x="2834" y="207"/>
                  <a:pt x="2311" y="0"/>
                  <a:pt x="181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4" name="Google Shape;5874;p14"/>
          <p:cNvSpPr/>
          <p:nvPr/>
        </p:nvSpPr>
        <p:spPr>
          <a:xfrm>
            <a:off x="8052916" y="4047922"/>
            <a:ext cx="295859" cy="206367"/>
          </a:xfrm>
          <a:custGeom>
            <a:avLst/>
            <a:gdLst/>
            <a:ahLst/>
            <a:cxnLst/>
            <a:rect l="l" t="t" r="r" b="b"/>
            <a:pathLst>
              <a:path w="9065" h="6323" extrusionOk="0">
                <a:moveTo>
                  <a:pt x="2002" y="1"/>
                </a:moveTo>
                <a:cubicBezTo>
                  <a:pt x="1084" y="1"/>
                  <a:pt x="66" y="653"/>
                  <a:pt x="33" y="1845"/>
                </a:cubicBezTo>
                <a:cubicBezTo>
                  <a:pt x="1" y="2714"/>
                  <a:pt x="459" y="3533"/>
                  <a:pt x="1230" y="3943"/>
                </a:cubicBezTo>
                <a:cubicBezTo>
                  <a:pt x="1732" y="4194"/>
                  <a:pt x="2300" y="4298"/>
                  <a:pt x="2876" y="4298"/>
                </a:cubicBezTo>
                <a:cubicBezTo>
                  <a:pt x="3203" y="4298"/>
                  <a:pt x="3532" y="4265"/>
                  <a:pt x="3852" y="4205"/>
                </a:cubicBezTo>
                <a:cubicBezTo>
                  <a:pt x="4754" y="3959"/>
                  <a:pt x="5557" y="3615"/>
                  <a:pt x="6377" y="3418"/>
                </a:cubicBezTo>
                <a:cubicBezTo>
                  <a:pt x="6573" y="3371"/>
                  <a:pt x="6772" y="3348"/>
                  <a:pt x="6967" y="3348"/>
                </a:cubicBezTo>
                <a:cubicBezTo>
                  <a:pt x="7584" y="3348"/>
                  <a:pt x="8163" y="3584"/>
                  <a:pt x="8524" y="4058"/>
                </a:cubicBezTo>
                <a:cubicBezTo>
                  <a:pt x="8950" y="4648"/>
                  <a:pt x="8999" y="5582"/>
                  <a:pt x="8458" y="5975"/>
                </a:cubicBezTo>
                <a:cubicBezTo>
                  <a:pt x="8238" y="6137"/>
                  <a:pt x="7980" y="6212"/>
                  <a:pt x="7731" y="6212"/>
                </a:cubicBezTo>
                <a:cubicBezTo>
                  <a:pt x="7351" y="6212"/>
                  <a:pt x="6994" y="6037"/>
                  <a:pt x="6836" y="5730"/>
                </a:cubicBezTo>
                <a:cubicBezTo>
                  <a:pt x="6524" y="5238"/>
                  <a:pt x="6770" y="4582"/>
                  <a:pt x="7229" y="4451"/>
                </a:cubicBezTo>
                <a:cubicBezTo>
                  <a:pt x="7321" y="4414"/>
                  <a:pt x="7416" y="4397"/>
                  <a:pt x="7511" y="4397"/>
                </a:cubicBezTo>
                <a:cubicBezTo>
                  <a:pt x="7754" y="4397"/>
                  <a:pt x="7989" y="4513"/>
                  <a:pt x="8131" y="4713"/>
                </a:cubicBezTo>
                <a:cubicBezTo>
                  <a:pt x="8229" y="4894"/>
                  <a:pt x="8245" y="5107"/>
                  <a:pt x="8163" y="5287"/>
                </a:cubicBezTo>
                <a:cubicBezTo>
                  <a:pt x="8163" y="5326"/>
                  <a:pt x="8113" y="5405"/>
                  <a:pt x="8067" y="5405"/>
                </a:cubicBezTo>
                <a:cubicBezTo>
                  <a:pt x="8055" y="5405"/>
                  <a:pt x="8043" y="5399"/>
                  <a:pt x="8032" y="5385"/>
                </a:cubicBezTo>
                <a:cubicBezTo>
                  <a:pt x="7983" y="5336"/>
                  <a:pt x="8032" y="4976"/>
                  <a:pt x="7655" y="4926"/>
                </a:cubicBezTo>
                <a:cubicBezTo>
                  <a:pt x="7641" y="4925"/>
                  <a:pt x="7628" y="4924"/>
                  <a:pt x="7614" y="4924"/>
                </a:cubicBezTo>
                <a:cubicBezTo>
                  <a:pt x="7285" y="4924"/>
                  <a:pt x="7178" y="5489"/>
                  <a:pt x="7524" y="5631"/>
                </a:cubicBezTo>
                <a:cubicBezTo>
                  <a:pt x="7593" y="5664"/>
                  <a:pt x="7666" y="5679"/>
                  <a:pt x="7739" y="5679"/>
                </a:cubicBezTo>
                <a:cubicBezTo>
                  <a:pt x="7958" y="5679"/>
                  <a:pt x="8171" y="5538"/>
                  <a:pt x="8245" y="5303"/>
                </a:cubicBezTo>
                <a:cubicBezTo>
                  <a:pt x="8245" y="5303"/>
                  <a:pt x="8245" y="5287"/>
                  <a:pt x="8245" y="5287"/>
                </a:cubicBezTo>
                <a:lnTo>
                  <a:pt x="8245" y="5238"/>
                </a:lnTo>
                <a:lnTo>
                  <a:pt x="8245" y="5221"/>
                </a:lnTo>
                <a:cubicBezTo>
                  <a:pt x="8278" y="5107"/>
                  <a:pt x="8262" y="4976"/>
                  <a:pt x="8229" y="4844"/>
                </a:cubicBezTo>
                <a:cubicBezTo>
                  <a:pt x="8117" y="4533"/>
                  <a:pt x="7815" y="4344"/>
                  <a:pt x="7503" y="4344"/>
                </a:cubicBezTo>
                <a:cubicBezTo>
                  <a:pt x="7405" y="4344"/>
                  <a:pt x="7307" y="4363"/>
                  <a:pt x="7213" y="4402"/>
                </a:cubicBezTo>
                <a:cubicBezTo>
                  <a:pt x="6721" y="4533"/>
                  <a:pt x="6426" y="5221"/>
                  <a:pt x="6754" y="5779"/>
                </a:cubicBezTo>
                <a:cubicBezTo>
                  <a:pt x="6925" y="6122"/>
                  <a:pt x="7333" y="6322"/>
                  <a:pt x="7758" y="6322"/>
                </a:cubicBezTo>
                <a:cubicBezTo>
                  <a:pt x="8024" y="6322"/>
                  <a:pt x="8297" y="6244"/>
                  <a:pt x="8524" y="6074"/>
                </a:cubicBezTo>
                <a:cubicBezTo>
                  <a:pt x="8950" y="5746"/>
                  <a:pt x="9065" y="5140"/>
                  <a:pt x="8934" y="4582"/>
                </a:cubicBezTo>
                <a:cubicBezTo>
                  <a:pt x="8819" y="4058"/>
                  <a:pt x="8458" y="3173"/>
                  <a:pt x="7213" y="2894"/>
                </a:cubicBezTo>
                <a:cubicBezTo>
                  <a:pt x="7066" y="2861"/>
                  <a:pt x="6916" y="2847"/>
                  <a:pt x="6765" y="2847"/>
                </a:cubicBezTo>
                <a:cubicBezTo>
                  <a:pt x="5425" y="2847"/>
                  <a:pt x="3894" y="3984"/>
                  <a:pt x="2311" y="3984"/>
                </a:cubicBezTo>
                <a:cubicBezTo>
                  <a:pt x="2088" y="3984"/>
                  <a:pt x="1864" y="3962"/>
                  <a:pt x="1640" y="3910"/>
                </a:cubicBezTo>
                <a:cubicBezTo>
                  <a:pt x="1558" y="3877"/>
                  <a:pt x="1459" y="3861"/>
                  <a:pt x="1377" y="3828"/>
                </a:cubicBezTo>
                <a:lnTo>
                  <a:pt x="1312" y="3795"/>
                </a:lnTo>
                <a:cubicBezTo>
                  <a:pt x="591" y="3418"/>
                  <a:pt x="164" y="2664"/>
                  <a:pt x="181" y="1861"/>
                </a:cubicBezTo>
                <a:cubicBezTo>
                  <a:pt x="203" y="743"/>
                  <a:pt x="1167" y="111"/>
                  <a:pt x="2033" y="111"/>
                </a:cubicBezTo>
                <a:cubicBezTo>
                  <a:pt x="2449" y="111"/>
                  <a:pt x="2843" y="258"/>
                  <a:pt x="3098" y="566"/>
                </a:cubicBezTo>
                <a:cubicBezTo>
                  <a:pt x="3557" y="1025"/>
                  <a:pt x="3525" y="1779"/>
                  <a:pt x="3017" y="2173"/>
                </a:cubicBezTo>
                <a:cubicBezTo>
                  <a:pt x="2935" y="2238"/>
                  <a:pt x="2853" y="2271"/>
                  <a:pt x="2754" y="2304"/>
                </a:cubicBezTo>
                <a:cubicBezTo>
                  <a:pt x="2694" y="2321"/>
                  <a:pt x="2631" y="2329"/>
                  <a:pt x="2568" y="2329"/>
                </a:cubicBezTo>
                <a:cubicBezTo>
                  <a:pt x="2391" y="2329"/>
                  <a:pt x="2211" y="2265"/>
                  <a:pt x="2066" y="2156"/>
                </a:cubicBezTo>
                <a:cubicBezTo>
                  <a:pt x="1935" y="2074"/>
                  <a:pt x="1886" y="1927"/>
                  <a:pt x="1918" y="1779"/>
                </a:cubicBezTo>
                <a:lnTo>
                  <a:pt x="1918" y="1779"/>
                </a:lnTo>
                <a:cubicBezTo>
                  <a:pt x="1994" y="1855"/>
                  <a:pt x="2097" y="1895"/>
                  <a:pt x="2201" y="1895"/>
                </a:cubicBezTo>
                <a:cubicBezTo>
                  <a:pt x="2256" y="1895"/>
                  <a:pt x="2310" y="1884"/>
                  <a:pt x="2361" y="1861"/>
                </a:cubicBezTo>
                <a:cubicBezTo>
                  <a:pt x="2590" y="1730"/>
                  <a:pt x="2525" y="1320"/>
                  <a:pt x="2213" y="1222"/>
                </a:cubicBezTo>
                <a:cubicBezTo>
                  <a:pt x="2185" y="1215"/>
                  <a:pt x="2157" y="1211"/>
                  <a:pt x="2129" y="1211"/>
                </a:cubicBezTo>
                <a:cubicBezTo>
                  <a:pt x="1787" y="1211"/>
                  <a:pt x="1508" y="1748"/>
                  <a:pt x="1902" y="2173"/>
                </a:cubicBezTo>
                <a:cubicBezTo>
                  <a:pt x="2060" y="2318"/>
                  <a:pt x="2262" y="2401"/>
                  <a:pt x="2470" y="2401"/>
                </a:cubicBezTo>
                <a:cubicBezTo>
                  <a:pt x="2543" y="2401"/>
                  <a:pt x="2616" y="2391"/>
                  <a:pt x="2689" y="2369"/>
                </a:cubicBezTo>
                <a:cubicBezTo>
                  <a:pt x="2721" y="2369"/>
                  <a:pt x="2754" y="2369"/>
                  <a:pt x="2787" y="2353"/>
                </a:cubicBezTo>
                <a:lnTo>
                  <a:pt x="2869" y="2337"/>
                </a:lnTo>
                <a:lnTo>
                  <a:pt x="2885" y="2320"/>
                </a:lnTo>
                <a:cubicBezTo>
                  <a:pt x="3049" y="2255"/>
                  <a:pt x="3180" y="2140"/>
                  <a:pt x="3262" y="2009"/>
                </a:cubicBezTo>
                <a:cubicBezTo>
                  <a:pt x="3590" y="1550"/>
                  <a:pt x="3541" y="911"/>
                  <a:pt x="3164" y="501"/>
                </a:cubicBezTo>
                <a:cubicBezTo>
                  <a:pt x="2891" y="163"/>
                  <a:pt x="2459" y="1"/>
                  <a:pt x="200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5" name="Google Shape;5875;p14"/>
          <p:cNvSpPr/>
          <p:nvPr/>
        </p:nvSpPr>
        <p:spPr>
          <a:xfrm>
            <a:off x="8103210" y="4165254"/>
            <a:ext cx="210806" cy="121052"/>
          </a:xfrm>
          <a:custGeom>
            <a:avLst/>
            <a:gdLst/>
            <a:ahLst/>
            <a:cxnLst/>
            <a:rect l="l" t="t" r="r" b="b"/>
            <a:pathLst>
              <a:path w="6459" h="3709" extrusionOk="0">
                <a:moveTo>
                  <a:pt x="5511" y="1"/>
                </a:moveTo>
                <a:cubicBezTo>
                  <a:pt x="5261" y="1"/>
                  <a:pt x="4964" y="45"/>
                  <a:pt x="4623" y="168"/>
                </a:cubicBezTo>
                <a:cubicBezTo>
                  <a:pt x="3779" y="468"/>
                  <a:pt x="2592" y="1030"/>
                  <a:pt x="1426" y="1030"/>
                </a:cubicBezTo>
                <a:cubicBezTo>
                  <a:pt x="938" y="1030"/>
                  <a:pt x="454" y="932"/>
                  <a:pt x="0" y="676"/>
                </a:cubicBezTo>
                <a:lnTo>
                  <a:pt x="0" y="676"/>
                </a:lnTo>
                <a:cubicBezTo>
                  <a:pt x="0" y="676"/>
                  <a:pt x="567" y="1334"/>
                  <a:pt x="1344" y="1334"/>
                </a:cubicBezTo>
                <a:cubicBezTo>
                  <a:pt x="1371" y="1334"/>
                  <a:pt x="1399" y="1333"/>
                  <a:pt x="1426" y="1331"/>
                </a:cubicBezTo>
                <a:cubicBezTo>
                  <a:pt x="1951" y="1295"/>
                  <a:pt x="2185" y="1159"/>
                  <a:pt x="2317" y="1159"/>
                </a:cubicBezTo>
                <a:cubicBezTo>
                  <a:pt x="2363" y="1159"/>
                  <a:pt x="2397" y="1175"/>
                  <a:pt x="2426" y="1217"/>
                </a:cubicBezTo>
                <a:cubicBezTo>
                  <a:pt x="2499" y="1314"/>
                  <a:pt x="2409" y="1367"/>
                  <a:pt x="2263" y="1367"/>
                </a:cubicBezTo>
                <a:cubicBezTo>
                  <a:pt x="2213" y="1367"/>
                  <a:pt x="2157" y="1360"/>
                  <a:pt x="2098" y="1348"/>
                </a:cubicBezTo>
                <a:cubicBezTo>
                  <a:pt x="2051" y="1330"/>
                  <a:pt x="2000" y="1321"/>
                  <a:pt x="1948" y="1321"/>
                </a:cubicBezTo>
                <a:cubicBezTo>
                  <a:pt x="1856" y="1321"/>
                  <a:pt x="1762" y="1350"/>
                  <a:pt x="1689" y="1413"/>
                </a:cubicBezTo>
                <a:cubicBezTo>
                  <a:pt x="1514" y="1573"/>
                  <a:pt x="1709" y="2087"/>
                  <a:pt x="1361" y="2087"/>
                </a:cubicBezTo>
                <a:cubicBezTo>
                  <a:pt x="1351" y="2087"/>
                  <a:pt x="1340" y="2086"/>
                  <a:pt x="1328" y="2085"/>
                </a:cubicBezTo>
                <a:lnTo>
                  <a:pt x="1328" y="2085"/>
                </a:lnTo>
                <a:cubicBezTo>
                  <a:pt x="1328" y="2085"/>
                  <a:pt x="1617" y="2459"/>
                  <a:pt x="2055" y="2459"/>
                </a:cubicBezTo>
                <a:cubicBezTo>
                  <a:pt x="2198" y="2459"/>
                  <a:pt x="2356" y="2419"/>
                  <a:pt x="2525" y="2315"/>
                </a:cubicBezTo>
                <a:cubicBezTo>
                  <a:pt x="3197" y="1872"/>
                  <a:pt x="2820" y="1381"/>
                  <a:pt x="3065" y="1249"/>
                </a:cubicBezTo>
                <a:cubicBezTo>
                  <a:pt x="3111" y="1226"/>
                  <a:pt x="3156" y="1216"/>
                  <a:pt x="3197" y="1216"/>
                </a:cubicBezTo>
                <a:cubicBezTo>
                  <a:pt x="3389" y="1216"/>
                  <a:pt x="3501" y="1446"/>
                  <a:pt x="3311" y="1676"/>
                </a:cubicBezTo>
                <a:cubicBezTo>
                  <a:pt x="3082" y="1938"/>
                  <a:pt x="2230" y="2889"/>
                  <a:pt x="3557" y="3708"/>
                </a:cubicBezTo>
                <a:lnTo>
                  <a:pt x="3557" y="3708"/>
                </a:lnTo>
                <a:cubicBezTo>
                  <a:pt x="3557" y="3708"/>
                  <a:pt x="3377" y="3249"/>
                  <a:pt x="3738" y="3085"/>
                </a:cubicBezTo>
                <a:cubicBezTo>
                  <a:pt x="4098" y="2921"/>
                  <a:pt x="4803" y="2708"/>
                  <a:pt x="4705" y="2200"/>
                </a:cubicBezTo>
                <a:cubicBezTo>
                  <a:pt x="4606" y="1708"/>
                  <a:pt x="4246" y="954"/>
                  <a:pt x="4836" y="512"/>
                </a:cubicBezTo>
                <a:cubicBezTo>
                  <a:pt x="5192" y="242"/>
                  <a:pt x="5497" y="142"/>
                  <a:pt x="5802" y="142"/>
                </a:cubicBezTo>
                <a:cubicBezTo>
                  <a:pt x="6015" y="142"/>
                  <a:pt x="6229" y="192"/>
                  <a:pt x="6458" y="266"/>
                </a:cubicBezTo>
                <a:cubicBezTo>
                  <a:pt x="6458" y="266"/>
                  <a:pt x="6127" y="1"/>
                  <a:pt x="551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6" name="Google Shape;5876;p14"/>
          <p:cNvSpPr/>
          <p:nvPr/>
        </p:nvSpPr>
        <p:spPr>
          <a:xfrm>
            <a:off x="8142245" y="4045246"/>
            <a:ext cx="117723" cy="82703"/>
          </a:xfrm>
          <a:custGeom>
            <a:avLst/>
            <a:gdLst/>
            <a:ahLst/>
            <a:cxnLst/>
            <a:rect l="l" t="t" r="r" b="b"/>
            <a:pathLst>
              <a:path w="3607" h="2534" extrusionOk="0">
                <a:moveTo>
                  <a:pt x="1087" y="1"/>
                </a:moveTo>
                <a:cubicBezTo>
                  <a:pt x="497" y="1"/>
                  <a:pt x="1" y="124"/>
                  <a:pt x="1" y="124"/>
                </a:cubicBezTo>
                <a:cubicBezTo>
                  <a:pt x="1" y="124"/>
                  <a:pt x="952" y="206"/>
                  <a:pt x="1197" y="550"/>
                </a:cubicBezTo>
                <a:cubicBezTo>
                  <a:pt x="1361" y="747"/>
                  <a:pt x="1427" y="1025"/>
                  <a:pt x="1345" y="1271"/>
                </a:cubicBezTo>
                <a:cubicBezTo>
                  <a:pt x="1296" y="1501"/>
                  <a:pt x="1181" y="2156"/>
                  <a:pt x="2214" y="2156"/>
                </a:cubicBezTo>
                <a:cubicBezTo>
                  <a:pt x="3246" y="2173"/>
                  <a:pt x="3082" y="2533"/>
                  <a:pt x="3082" y="2533"/>
                </a:cubicBezTo>
                <a:cubicBezTo>
                  <a:pt x="3082" y="2533"/>
                  <a:pt x="3607" y="1763"/>
                  <a:pt x="2738" y="616"/>
                </a:cubicBezTo>
                <a:cubicBezTo>
                  <a:pt x="2361" y="124"/>
                  <a:pt x="1677" y="1"/>
                  <a:pt x="108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7" name="Google Shape;5877;p14"/>
          <p:cNvSpPr/>
          <p:nvPr/>
        </p:nvSpPr>
        <p:spPr>
          <a:xfrm>
            <a:off x="8095704" y="3958332"/>
            <a:ext cx="73859" cy="87240"/>
          </a:xfrm>
          <a:custGeom>
            <a:avLst/>
            <a:gdLst/>
            <a:ahLst/>
            <a:cxnLst/>
            <a:rect l="l" t="t" r="r" b="b"/>
            <a:pathLst>
              <a:path w="2263" h="2673" extrusionOk="0">
                <a:moveTo>
                  <a:pt x="1115" y="0"/>
                </a:moveTo>
                <a:lnTo>
                  <a:pt x="1115" y="0"/>
                </a:lnTo>
                <a:cubicBezTo>
                  <a:pt x="820" y="164"/>
                  <a:pt x="738" y="705"/>
                  <a:pt x="804" y="1443"/>
                </a:cubicBezTo>
                <a:cubicBezTo>
                  <a:pt x="870" y="2180"/>
                  <a:pt x="1" y="2623"/>
                  <a:pt x="1" y="2623"/>
                </a:cubicBezTo>
                <a:cubicBezTo>
                  <a:pt x="591" y="2410"/>
                  <a:pt x="1771" y="2672"/>
                  <a:pt x="2017" y="2016"/>
                </a:cubicBezTo>
                <a:cubicBezTo>
                  <a:pt x="2263" y="1361"/>
                  <a:pt x="1624" y="935"/>
                  <a:pt x="1263" y="738"/>
                </a:cubicBezTo>
                <a:cubicBezTo>
                  <a:pt x="919" y="541"/>
                  <a:pt x="1115" y="0"/>
                  <a:pt x="11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8" name="Google Shape;5878;p14"/>
          <p:cNvSpPr/>
          <p:nvPr/>
        </p:nvSpPr>
        <p:spPr>
          <a:xfrm>
            <a:off x="7985519" y="3996322"/>
            <a:ext cx="103820" cy="140178"/>
          </a:xfrm>
          <a:custGeom>
            <a:avLst/>
            <a:gdLst/>
            <a:ahLst/>
            <a:cxnLst/>
            <a:rect l="l" t="t" r="r" b="b"/>
            <a:pathLst>
              <a:path w="3181" h="4295" extrusionOk="0">
                <a:moveTo>
                  <a:pt x="2803" y="0"/>
                </a:moveTo>
                <a:lnTo>
                  <a:pt x="2803" y="0"/>
                </a:lnTo>
                <a:cubicBezTo>
                  <a:pt x="2725" y="78"/>
                  <a:pt x="2606" y="125"/>
                  <a:pt x="2487" y="125"/>
                </a:cubicBezTo>
                <a:cubicBezTo>
                  <a:pt x="2456" y="125"/>
                  <a:pt x="2424" y="122"/>
                  <a:pt x="2393" y="115"/>
                </a:cubicBezTo>
                <a:cubicBezTo>
                  <a:pt x="2339" y="104"/>
                  <a:pt x="2262" y="96"/>
                  <a:pt x="2172" y="96"/>
                </a:cubicBezTo>
                <a:cubicBezTo>
                  <a:pt x="1851" y="96"/>
                  <a:pt x="1370" y="202"/>
                  <a:pt x="1230" y="689"/>
                </a:cubicBezTo>
                <a:cubicBezTo>
                  <a:pt x="1049" y="1295"/>
                  <a:pt x="1197" y="1688"/>
                  <a:pt x="1410" y="1869"/>
                </a:cubicBezTo>
                <a:cubicBezTo>
                  <a:pt x="1623" y="2065"/>
                  <a:pt x="1623" y="2426"/>
                  <a:pt x="1475" y="2492"/>
                </a:cubicBezTo>
                <a:cubicBezTo>
                  <a:pt x="1438" y="2509"/>
                  <a:pt x="1401" y="2516"/>
                  <a:pt x="1366" y="2516"/>
                </a:cubicBezTo>
                <a:cubicBezTo>
                  <a:pt x="1198" y="2516"/>
                  <a:pt x="1066" y="2343"/>
                  <a:pt x="1148" y="2180"/>
                </a:cubicBezTo>
                <a:cubicBezTo>
                  <a:pt x="1221" y="1946"/>
                  <a:pt x="1045" y="1711"/>
                  <a:pt x="819" y="1711"/>
                </a:cubicBezTo>
                <a:cubicBezTo>
                  <a:pt x="793" y="1711"/>
                  <a:pt x="766" y="1714"/>
                  <a:pt x="738" y="1721"/>
                </a:cubicBezTo>
                <a:cubicBezTo>
                  <a:pt x="677" y="1729"/>
                  <a:pt x="623" y="1733"/>
                  <a:pt x="575" y="1733"/>
                </a:cubicBezTo>
                <a:cubicBezTo>
                  <a:pt x="413" y="1733"/>
                  <a:pt x="317" y="1687"/>
                  <a:pt x="279" y="1574"/>
                </a:cubicBezTo>
                <a:lnTo>
                  <a:pt x="279" y="1574"/>
                </a:lnTo>
                <a:cubicBezTo>
                  <a:pt x="279" y="1574"/>
                  <a:pt x="0" y="2475"/>
                  <a:pt x="689" y="2918"/>
                </a:cubicBezTo>
                <a:cubicBezTo>
                  <a:pt x="1393" y="3344"/>
                  <a:pt x="1738" y="4032"/>
                  <a:pt x="2115" y="4295"/>
                </a:cubicBezTo>
                <a:cubicBezTo>
                  <a:pt x="2115" y="4295"/>
                  <a:pt x="1508" y="3344"/>
                  <a:pt x="2066" y="2475"/>
                </a:cubicBezTo>
                <a:cubicBezTo>
                  <a:pt x="2623" y="1606"/>
                  <a:pt x="3180" y="1328"/>
                  <a:pt x="280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9" name="Google Shape;5879;p14"/>
          <p:cNvSpPr/>
          <p:nvPr/>
        </p:nvSpPr>
        <p:spPr>
          <a:xfrm>
            <a:off x="7848572" y="3789140"/>
            <a:ext cx="264821" cy="263907"/>
          </a:xfrm>
          <a:custGeom>
            <a:avLst/>
            <a:gdLst/>
            <a:ahLst/>
            <a:cxnLst/>
            <a:rect l="l" t="t" r="r" b="b"/>
            <a:pathLst>
              <a:path w="8114" h="8086" extrusionOk="0">
                <a:moveTo>
                  <a:pt x="2382" y="1"/>
                </a:moveTo>
                <a:cubicBezTo>
                  <a:pt x="2282" y="1"/>
                  <a:pt x="2181" y="8"/>
                  <a:pt x="2082" y="21"/>
                </a:cubicBezTo>
                <a:cubicBezTo>
                  <a:pt x="754" y="169"/>
                  <a:pt x="0" y="1972"/>
                  <a:pt x="787" y="3234"/>
                </a:cubicBezTo>
                <a:cubicBezTo>
                  <a:pt x="1376" y="4191"/>
                  <a:pt x="2454" y="4473"/>
                  <a:pt x="3416" y="4473"/>
                </a:cubicBezTo>
                <a:cubicBezTo>
                  <a:pt x="3525" y="4473"/>
                  <a:pt x="3632" y="4470"/>
                  <a:pt x="3737" y="4463"/>
                </a:cubicBezTo>
                <a:cubicBezTo>
                  <a:pt x="3950" y="4463"/>
                  <a:pt x="4196" y="4430"/>
                  <a:pt x="4442" y="4398"/>
                </a:cubicBezTo>
                <a:cubicBezTo>
                  <a:pt x="4442" y="4398"/>
                  <a:pt x="4638" y="4367"/>
                  <a:pt x="4932" y="4367"/>
                </a:cubicBezTo>
                <a:cubicBezTo>
                  <a:pt x="5419" y="4367"/>
                  <a:pt x="6177" y="4450"/>
                  <a:pt x="6770" y="4889"/>
                </a:cubicBezTo>
                <a:cubicBezTo>
                  <a:pt x="7163" y="5234"/>
                  <a:pt x="7425" y="5692"/>
                  <a:pt x="7507" y="6217"/>
                </a:cubicBezTo>
                <a:cubicBezTo>
                  <a:pt x="7507" y="6217"/>
                  <a:pt x="7671" y="7414"/>
                  <a:pt x="7097" y="8053"/>
                </a:cubicBezTo>
                <a:lnTo>
                  <a:pt x="7065" y="8086"/>
                </a:lnTo>
                <a:cubicBezTo>
                  <a:pt x="7065" y="8086"/>
                  <a:pt x="8114" y="7577"/>
                  <a:pt x="7983" y="5971"/>
                </a:cubicBezTo>
                <a:cubicBezTo>
                  <a:pt x="7874" y="4655"/>
                  <a:pt x="6811" y="4001"/>
                  <a:pt x="5471" y="4001"/>
                </a:cubicBezTo>
                <a:cubicBezTo>
                  <a:pt x="5193" y="4001"/>
                  <a:pt x="4902" y="4030"/>
                  <a:pt x="4606" y="4086"/>
                </a:cubicBezTo>
                <a:cubicBezTo>
                  <a:pt x="4104" y="4187"/>
                  <a:pt x="3649" y="4237"/>
                  <a:pt x="3240" y="4237"/>
                </a:cubicBezTo>
                <a:cubicBezTo>
                  <a:pt x="2714" y="4237"/>
                  <a:pt x="2263" y="4154"/>
                  <a:pt x="1885" y="3988"/>
                </a:cubicBezTo>
                <a:cubicBezTo>
                  <a:pt x="1492" y="3807"/>
                  <a:pt x="1147" y="3512"/>
                  <a:pt x="918" y="3135"/>
                </a:cubicBezTo>
                <a:cubicBezTo>
                  <a:pt x="197" y="1988"/>
                  <a:pt x="885" y="300"/>
                  <a:pt x="2098" y="152"/>
                </a:cubicBezTo>
                <a:cubicBezTo>
                  <a:pt x="2199" y="138"/>
                  <a:pt x="2301" y="130"/>
                  <a:pt x="2403" y="130"/>
                </a:cubicBezTo>
                <a:cubicBezTo>
                  <a:pt x="2877" y="130"/>
                  <a:pt x="3333" y="290"/>
                  <a:pt x="3590" y="628"/>
                </a:cubicBezTo>
                <a:cubicBezTo>
                  <a:pt x="3885" y="1021"/>
                  <a:pt x="3934" y="1545"/>
                  <a:pt x="3721" y="1988"/>
                </a:cubicBezTo>
                <a:cubicBezTo>
                  <a:pt x="3576" y="2330"/>
                  <a:pt x="3252" y="2535"/>
                  <a:pt x="2901" y="2535"/>
                </a:cubicBezTo>
                <a:cubicBezTo>
                  <a:pt x="2815" y="2535"/>
                  <a:pt x="2727" y="2522"/>
                  <a:pt x="2639" y="2496"/>
                </a:cubicBezTo>
                <a:cubicBezTo>
                  <a:pt x="2196" y="2398"/>
                  <a:pt x="2016" y="1955"/>
                  <a:pt x="2360" y="1906"/>
                </a:cubicBezTo>
                <a:cubicBezTo>
                  <a:pt x="2770" y="1841"/>
                  <a:pt x="2852" y="1496"/>
                  <a:pt x="2705" y="1201"/>
                </a:cubicBezTo>
                <a:cubicBezTo>
                  <a:pt x="2645" y="1082"/>
                  <a:pt x="2513" y="1016"/>
                  <a:pt x="2370" y="1016"/>
                </a:cubicBezTo>
                <a:cubicBezTo>
                  <a:pt x="2160" y="1016"/>
                  <a:pt x="1927" y="1158"/>
                  <a:pt x="1869" y="1480"/>
                </a:cubicBezTo>
                <a:cubicBezTo>
                  <a:pt x="1819" y="1759"/>
                  <a:pt x="1885" y="2037"/>
                  <a:pt x="2082" y="2234"/>
                </a:cubicBezTo>
                <a:cubicBezTo>
                  <a:pt x="2250" y="2427"/>
                  <a:pt x="2587" y="2591"/>
                  <a:pt x="2932" y="2591"/>
                </a:cubicBezTo>
                <a:cubicBezTo>
                  <a:pt x="3260" y="2591"/>
                  <a:pt x="3595" y="2444"/>
                  <a:pt x="3803" y="2037"/>
                </a:cubicBezTo>
                <a:cubicBezTo>
                  <a:pt x="4032" y="1562"/>
                  <a:pt x="4000" y="988"/>
                  <a:pt x="3688" y="562"/>
                </a:cubicBezTo>
                <a:cubicBezTo>
                  <a:pt x="3400" y="178"/>
                  <a:pt x="2895" y="1"/>
                  <a:pt x="23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0" name="Google Shape;5880;p14"/>
          <p:cNvSpPr/>
          <p:nvPr/>
        </p:nvSpPr>
        <p:spPr>
          <a:xfrm>
            <a:off x="7890805" y="3940839"/>
            <a:ext cx="152515" cy="77971"/>
          </a:xfrm>
          <a:custGeom>
            <a:avLst/>
            <a:gdLst/>
            <a:ahLst/>
            <a:cxnLst/>
            <a:rect l="l" t="t" r="r" b="b"/>
            <a:pathLst>
              <a:path w="4673" h="2389" extrusionOk="0">
                <a:moveTo>
                  <a:pt x="3575" y="0"/>
                </a:moveTo>
                <a:cubicBezTo>
                  <a:pt x="3276" y="0"/>
                  <a:pt x="2924" y="41"/>
                  <a:pt x="2525" y="159"/>
                </a:cubicBezTo>
                <a:cubicBezTo>
                  <a:pt x="1971" y="326"/>
                  <a:pt x="1499" y="386"/>
                  <a:pt x="1111" y="386"/>
                </a:cubicBezTo>
                <a:cubicBezTo>
                  <a:pt x="581" y="386"/>
                  <a:pt x="209" y="273"/>
                  <a:pt x="1" y="159"/>
                </a:cubicBezTo>
                <a:lnTo>
                  <a:pt x="1" y="159"/>
                </a:lnTo>
                <a:cubicBezTo>
                  <a:pt x="132" y="274"/>
                  <a:pt x="263" y="389"/>
                  <a:pt x="378" y="536"/>
                </a:cubicBezTo>
                <a:cubicBezTo>
                  <a:pt x="453" y="641"/>
                  <a:pt x="597" y="1392"/>
                  <a:pt x="1187" y="1392"/>
                </a:cubicBezTo>
                <a:cubicBezTo>
                  <a:pt x="1241" y="1392"/>
                  <a:pt x="1299" y="1386"/>
                  <a:pt x="1361" y="1372"/>
                </a:cubicBezTo>
                <a:cubicBezTo>
                  <a:pt x="2083" y="1225"/>
                  <a:pt x="1952" y="766"/>
                  <a:pt x="2427" y="618"/>
                </a:cubicBezTo>
                <a:cubicBezTo>
                  <a:pt x="2519" y="590"/>
                  <a:pt x="2597" y="578"/>
                  <a:pt x="2662" y="578"/>
                </a:cubicBezTo>
                <a:cubicBezTo>
                  <a:pt x="2932" y="578"/>
                  <a:pt x="2975" y="785"/>
                  <a:pt x="2869" y="864"/>
                </a:cubicBezTo>
                <a:cubicBezTo>
                  <a:pt x="2814" y="899"/>
                  <a:pt x="2761" y="910"/>
                  <a:pt x="2706" y="910"/>
                </a:cubicBezTo>
                <a:cubicBezTo>
                  <a:pt x="2632" y="910"/>
                  <a:pt x="2554" y="890"/>
                  <a:pt x="2460" y="881"/>
                </a:cubicBezTo>
                <a:cubicBezTo>
                  <a:pt x="2446" y="878"/>
                  <a:pt x="2430" y="876"/>
                  <a:pt x="2413" y="876"/>
                </a:cubicBezTo>
                <a:cubicBezTo>
                  <a:pt x="2219" y="876"/>
                  <a:pt x="1817" y="1047"/>
                  <a:pt x="1968" y="1438"/>
                </a:cubicBezTo>
                <a:cubicBezTo>
                  <a:pt x="2132" y="1880"/>
                  <a:pt x="2378" y="2241"/>
                  <a:pt x="2115" y="2389"/>
                </a:cubicBezTo>
                <a:cubicBezTo>
                  <a:pt x="2115" y="2389"/>
                  <a:pt x="3033" y="2389"/>
                  <a:pt x="3345" y="2126"/>
                </a:cubicBezTo>
                <a:cubicBezTo>
                  <a:pt x="3705" y="1864"/>
                  <a:pt x="3853" y="1405"/>
                  <a:pt x="3722" y="995"/>
                </a:cubicBezTo>
                <a:cubicBezTo>
                  <a:pt x="3623" y="501"/>
                  <a:pt x="3938" y="201"/>
                  <a:pt x="4425" y="201"/>
                </a:cubicBezTo>
                <a:cubicBezTo>
                  <a:pt x="4504" y="201"/>
                  <a:pt x="4586" y="209"/>
                  <a:pt x="4672" y="225"/>
                </a:cubicBezTo>
                <a:cubicBezTo>
                  <a:pt x="4672" y="225"/>
                  <a:pt x="4271" y="0"/>
                  <a:pt x="357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1" name="Google Shape;5881;p14"/>
          <p:cNvSpPr/>
          <p:nvPr/>
        </p:nvSpPr>
        <p:spPr>
          <a:xfrm>
            <a:off x="7929872" y="3797821"/>
            <a:ext cx="104897" cy="109825"/>
          </a:xfrm>
          <a:custGeom>
            <a:avLst/>
            <a:gdLst/>
            <a:ahLst/>
            <a:cxnLst/>
            <a:rect l="l" t="t" r="r" b="b"/>
            <a:pathLst>
              <a:path w="3214" h="3365" extrusionOk="0">
                <a:moveTo>
                  <a:pt x="1263" y="1"/>
                </a:moveTo>
                <a:lnTo>
                  <a:pt x="1263" y="1"/>
                </a:lnTo>
                <a:cubicBezTo>
                  <a:pt x="1689" y="444"/>
                  <a:pt x="1836" y="1083"/>
                  <a:pt x="1640" y="1656"/>
                </a:cubicBezTo>
                <a:cubicBezTo>
                  <a:pt x="1410" y="2418"/>
                  <a:pt x="886" y="2618"/>
                  <a:pt x="437" y="2618"/>
                </a:cubicBezTo>
                <a:cubicBezTo>
                  <a:pt x="276" y="2618"/>
                  <a:pt x="125" y="2592"/>
                  <a:pt x="1" y="2558"/>
                </a:cubicBezTo>
                <a:lnTo>
                  <a:pt x="1" y="2558"/>
                </a:lnTo>
                <a:cubicBezTo>
                  <a:pt x="1" y="2558"/>
                  <a:pt x="229" y="3365"/>
                  <a:pt x="1008" y="3365"/>
                </a:cubicBezTo>
                <a:cubicBezTo>
                  <a:pt x="1038" y="3365"/>
                  <a:pt x="1068" y="3364"/>
                  <a:pt x="1099" y="3361"/>
                </a:cubicBezTo>
                <a:cubicBezTo>
                  <a:pt x="1951" y="3296"/>
                  <a:pt x="1886" y="2640"/>
                  <a:pt x="1886" y="2361"/>
                </a:cubicBezTo>
                <a:cubicBezTo>
                  <a:pt x="1869" y="2083"/>
                  <a:pt x="1853" y="1853"/>
                  <a:pt x="1967" y="1853"/>
                </a:cubicBezTo>
                <a:cubicBezTo>
                  <a:pt x="2082" y="1853"/>
                  <a:pt x="2115" y="1952"/>
                  <a:pt x="2049" y="2148"/>
                </a:cubicBezTo>
                <a:cubicBezTo>
                  <a:pt x="1984" y="2345"/>
                  <a:pt x="1820" y="2984"/>
                  <a:pt x="2918" y="3099"/>
                </a:cubicBezTo>
                <a:cubicBezTo>
                  <a:pt x="2787" y="3001"/>
                  <a:pt x="2754" y="2820"/>
                  <a:pt x="2853" y="2689"/>
                </a:cubicBezTo>
                <a:cubicBezTo>
                  <a:pt x="3000" y="2427"/>
                  <a:pt x="3213" y="1984"/>
                  <a:pt x="2492" y="1361"/>
                </a:cubicBezTo>
                <a:cubicBezTo>
                  <a:pt x="1754" y="739"/>
                  <a:pt x="1689" y="296"/>
                  <a:pt x="12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2" name="Google Shape;5882;p14"/>
          <p:cNvSpPr/>
          <p:nvPr/>
        </p:nvSpPr>
        <p:spPr>
          <a:xfrm>
            <a:off x="7821287" y="3642271"/>
            <a:ext cx="62599" cy="250297"/>
          </a:xfrm>
          <a:custGeom>
            <a:avLst/>
            <a:gdLst/>
            <a:ahLst/>
            <a:cxnLst/>
            <a:rect l="l" t="t" r="r" b="b"/>
            <a:pathLst>
              <a:path w="1918" h="7669" extrusionOk="0">
                <a:moveTo>
                  <a:pt x="631" y="0"/>
                </a:moveTo>
                <a:cubicBezTo>
                  <a:pt x="561" y="0"/>
                  <a:pt x="487" y="18"/>
                  <a:pt x="410" y="63"/>
                </a:cubicBezTo>
                <a:cubicBezTo>
                  <a:pt x="0" y="292"/>
                  <a:pt x="328" y="833"/>
                  <a:pt x="590" y="1095"/>
                </a:cubicBezTo>
                <a:cubicBezTo>
                  <a:pt x="852" y="1358"/>
                  <a:pt x="869" y="2636"/>
                  <a:pt x="738" y="3997"/>
                </a:cubicBezTo>
                <a:cubicBezTo>
                  <a:pt x="607" y="5357"/>
                  <a:pt x="754" y="7127"/>
                  <a:pt x="1459" y="7668"/>
                </a:cubicBezTo>
                <a:cubicBezTo>
                  <a:pt x="1459" y="7668"/>
                  <a:pt x="803" y="7045"/>
                  <a:pt x="951" y="5177"/>
                </a:cubicBezTo>
                <a:cubicBezTo>
                  <a:pt x="1098" y="3292"/>
                  <a:pt x="1918" y="1505"/>
                  <a:pt x="1180" y="374"/>
                </a:cubicBezTo>
                <a:cubicBezTo>
                  <a:pt x="1180" y="374"/>
                  <a:pt x="949" y="0"/>
                  <a:pt x="63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3" name="Google Shape;5883;p14"/>
          <p:cNvSpPr/>
          <p:nvPr/>
        </p:nvSpPr>
        <p:spPr>
          <a:xfrm>
            <a:off x="7665052" y="3609568"/>
            <a:ext cx="279312" cy="332217"/>
          </a:xfrm>
          <a:custGeom>
            <a:avLst/>
            <a:gdLst/>
            <a:ahLst/>
            <a:cxnLst/>
            <a:rect l="l" t="t" r="r" b="b"/>
            <a:pathLst>
              <a:path w="8558" h="10179" extrusionOk="0">
                <a:moveTo>
                  <a:pt x="2275" y="0"/>
                </a:moveTo>
                <a:cubicBezTo>
                  <a:pt x="1364" y="0"/>
                  <a:pt x="525" y="449"/>
                  <a:pt x="296" y="1163"/>
                </a:cubicBezTo>
                <a:cubicBezTo>
                  <a:pt x="1" y="1966"/>
                  <a:pt x="411" y="2671"/>
                  <a:pt x="820" y="2884"/>
                </a:cubicBezTo>
                <a:cubicBezTo>
                  <a:pt x="1045" y="3036"/>
                  <a:pt x="1305" y="3101"/>
                  <a:pt x="1559" y="3101"/>
                </a:cubicBezTo>
                <a:cubicBezTo>
                  <a:pt x="2103" y="3101"/>
                  <a:pt x="2621" y="2805"/>
                  <a:pt x="2722" y="2425"/>
                </a:cubicBezTo>
                <a:cubicBezTo>
                  <a:pt x="2851" y="2036"/>
                  <a:pt x="2551" y="1648"/>
                  <a:pt x="2165" y="1648"/>
                </a:cubicBezTo>
                <a:cubicBezTo>
                  <a:pt x="2112" y="1648"/>
                  <a:pt x="2056" y="1655"/>
                  <a:pt x="2001" y="1671"/>
                </a:cubicBezTo>
                <a:cubicBezTo>
                  <a:pt x="1673" y="1737"/>
                  <a:pt x="1492" y="2081"/>
                  <a:pt x="1607" y="2376"/>
                </a:cubicBezTo>
                <a:cubicBezTo>
                  <a:pt x="1690" y="2625"/>
                  <a:pt x="1945" y="2660"/>
                  <a:pt x="2080" y="2660"/>
                </a:cubicBezTo>
                <a:cubicBezTo>
                  <a:pt x="2131" y="2660"/>
                  <a:pt x="2164" y="2655"/>
                  <a:pt x="2164" y="2655"/>
                </a:cubicBezTo>
                <a:lnTo>
                  <a:pt x="2164" y="2655"/>
                </a:lnTo>
                <a:cubicBezTo>
                  <a:pt x="2099" y="2832"/>
                  <a:pt x="1885" y="2961"/>
                  <a:pt x="1625" y="2961"/>
                </a:cubicBezTo>
                <a:cubicBezTo>
                  <a:pt x="1428" y="2961"/>
                  <a:pt x="1205" y="2887"/>
                  <a:pt x="1001" y="2704"/>
                </a:cubicBezTo>
                <a:cubicBezTo>
                  <a:pt x="575" y="2327"/>
                  <a:pt x="493" y="1081"/>
                  <a:pt x="1214" y="507"/>
                </a:cubicBezTo>
                <a:cubicBezTo>
                  <a:pt x="1538" y="272"/>
                  <a:pt x="1915" y="142"/>
                  <a:pt x="2310" y="142"/>
                </a:cubicBezTo>
                <a:cubicBezTo>
                  <a:pt x="2354" y="142"/>
                  <a:pt x="2398" y="143"/>
                  <a:pt x="2443" y="147"/>
                </a:cubicBezTo>
                <a:cubicBezTo>
                  <a:pt x="2574" y="147"/>
                  <a:pt x="2705" y="180"/>
                  <a:pt x="2837" y="212"/>
                </a:cubicBezTo>
                <a:cubicBezTo>
                  <a:pt x="3935" y="475"/>
                  <a:pt x="4656" y="1638"/>
                  <a:pt x="4885" y="2868"/>
                </a:cubicBezTo>
                <a:cubicBezTo>
                  <a:pt x="5115" y="4097"/>
                  <a:pt x="4885" y="5359"/>
                  <a:pt x="4951" y="6490"/>
                </a:cubicBezTo>
                <a:cubicBezTo>
                  <a:pt x="4902" y="7506"/>
                  <a:pt x="5295" y="8490"/>
                  <a:pt x="6049" y="9195"/>
                </a:cubicBezTo>
                <a:cubicBezTo>
                  <a:pt x="6738" y="9801"/>
                  <a:pt x="7623" y="10145"/>
                  <a:pt x="8557" y="10178"/>
                </a:cubicBezTo>
                <a:cubicBezTo>
                  <a:pt x="7639" y="10113"/>
                  <a:pt x="6770" y="9752"/>
                  <a:pt x="6098" y="9129"/>
                </a:cubicBezTo>
                <a:cubicBezTo>
                  <a:pt x="5394" y="8441"/>
                  <a:pt x="5033" y="7474"/>
                  <a:pt x="5082" y="6474"/>
                </a:cubicBezTo>
                <a:cubicBezTo>
                  <a:pt x="5033" y="5376"/>
                  <a:pt x="5279" y="4146"/>
                  <a:pt x="5049" y="2835"/>
                </a:cubicBezTo>
                <a:cubicBezTo>
                  <a:pt x="4803" y="1573"/>
                  <a:pt x="4049" y="327"/>
                  <a:pt x="2869" y="65"/>
                </a:cubicBezTo>
                <a:cubicBezTo>
                  <a:pt x="2671" y="21"/>
                  <a:pt x="2471" y="0"/>
                  <a:pt x="227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4" name="Google Shape;5884;p14"/>
          <p:cNvSpPr/>
          <p:nvPr/>
        </p:nvSpPr>
        <p:spPr>
          <a:xfrm>
            <a:off x="7729805" y="3655815"/>
            <a:ext cx="81333" cy="68996"/>
          </a:xfrm>
          <a:custGeom>
            <a:avLst/>
            <a:gdLst/>
            <a:ahLst/>
            <a:cxnLst/>
            <a:rect l="l" t="t" r="r" b="b"/>
            <a:pathLst>
              <a:path w="2492" h="2114" extrusionOk="0">
                <a:moveTo>
                  <a:pt x="1802" y="1"/>
                </a:moveTo>
                <a:cubicBezTo>
                  <a:pt x="1321" y="1"/>
                  <a:pt x="1021" y="400"/>
                  <a:pt x="934" y="1090"/>
                </a:cubicBezTo>
                <a:cubicBezTo>
                  <a:pt x="855" y="1735"/>
                  <a:pt x="301" y="1799"/>
                  <a:pt x="85" y="1799"/>
                </a:cubicBezTo>
                <a:cubicBezTo>
                  <a:pt x="33" y="1799"/>
                  <a:pt x="0" y="1795"/>
                  <a:pt x="0" y="1795"/>
                </a:cubicBezTo>
                <a:lnTo>
                  <a:pt x="0" y="1795"/>
                </a:lnTo>
                <a:cubicBezTo>
                  <a:pt x="120" y="1860"/>
                  <a:pt x="694" y="2113"/>
                  <a:pt x="1230" y="2113"/>
                </a:cubicBezTo>
                <a:cubicBezTo>
                  <a:pt x="1501" y="2113"/>
                  <a:pt x="1763" y="2048"/>
                  <a:pt x="1951" y="1860"/>
                </a:cubicBezTo>
                <a:cubicBezTo>
                  <a:pt x="2492" y="1320"/>
                  <a:pt x="2115" y="615"/>
                  <a:pt x="1967" y="385"/>
                </a:cubicBezTo>
                <a:cubicBezTo>
                  <a:pt x="1869" y="271"/>
                  <a:pt x="1902" y="107"/>
                  <a:pt x="2016" y="25"/>
                </a:cubicBezTo>
                <a:cubicBezTo>
                  <a:pt x="1941" y="8"/>
                  <a:pt x="1870" y="1"/>
                  <a:pt x="180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5" name="Google Shape;5885;p14"/>
          <p:cNvSpPr/>
          <p:nvPr/>
        </p:nvSpPr>
        <p:spPr>
          <a:xfrm>
            <a:off x="7649027" y="3660874"/>
            <a:ext cx="157835" cy="178723"/>
          </a:xfrm>
          <a:custGeom>
            <a:avLst/>
            <a:gdLst/>
            <a:ahLst/>
            <a:cxnLst/>
            <a:rect l="l" t="t" r="r" b="b"/>
            <a:pathLst>
              <a:path w="4836" h="5476" extrusionOk="0">
                <a:moveTo>
                  <a:pt x="475" y="1"/>
                </a:moveTo>
                <a:lnTo>
                  <a:pt x="475" y="1"/>
                </a:lnTo>
                <a:cubicBezTo>
                  <a:pt x="0" y="820"/>
                  <a:pt x="246" y="2148"/>
                  <a:pt x="869" y="3033"/>
                </a:cubicBezTo>
                <a:cubicBezTo>
                  <a:pt x="1362" y="3716"/>
                  <a:pt x="2128" y="3794"/>
                  <a:pt x="2453" y="3794"/>
                </a:cubicBezTo>
                <a:cubicBezTo>
                  <a:pt x="2549" y="3794"/>
                  <a:pt x="2606" y="3787"/>
                  <a:pt x="2606" y="3787"/>
                </a:cubicBezTo>
                <a:cubicBezTo>
                  <a:pt x="2344" y="3705"/>
                  <a:pt x="2295" y="3377"/>
                  <a:pt x="2475" y="3148"/>
                </a:cubicBezTo>
                <a:cubicBezTo>
                  <a:pt x="2639" y="2984"/>
                  <a:pt x="2606" y="2722"/>
                  <a:pt x="2426" y="2607"/>
                </a:cubicBezTo>
                <a:cubicBezTo>
                  <a:pt x="2295" y="2558"/>
                  <a:pt x="2033" y="2345"/>
                  <a:pt x="2262" y="2197"/>
                </a:cubicBezTo>
                <a:cubicBezTo>
                  <a:pt x="2288" y="2182"/>
                  <a:pt x="2317" y="2175"/>
                  <a:pt x="2347" y="2175"/>
                </a:cubicBezTo>
                <a:cubicBezTo>
                  <a:pt x="2582" y="2175"/>
                  <a:pt x="2912" y="2607"/>
                  <a:pt x="2869" y="3115"/>
                </a:cubicBezTo>
                <a:cubicBezTo>
                  <a:pt x="2819" y="3705"/>
                  <a:pt x="3082" y="3869"/>
                  <a:pt x="3491" y="4148"/>
                </a:cubicBezTo>
                <a:cubicBezTo>
                  <a:pt x="3885" y="4426"/>
                  <a:pt x="3655" y="4951"/>
                  <a:pt x="3655" y="4951"/>
                </a:cubicBezTo>
                <a:cubicBezTo>
                  <a:pt x="4360" y="4541"/>
                  <a:pt x="4196" y="3869"/>
                  <a:pt x="4114" y="3722"/>
                </a:cubicBezTo>
                <a:cubicBezTo>
                  <a:pt x="4032" y="3574"/>
                  <a:pt x="3836" y="3312"/>
                  <a:pt x="4065" y="3213"/>
                </a:cubicBezTo>
                <a:cubicBezTo>
                  <a:pt x="4079" y="3208"/>
                  <a:pt x="4092" y="3205"/>
                  <a:pt x="4104" y="3205"/>
                </a:cubicBezTo>
                <a:cubicBezTo>
                  <a:pt x="4306" y="3205"/>
                  <a:pt x="4392" y="3926"/>
                  <a:pt x="4377" y="4574"/>
                </a:cubicBezTo>
                <a:cubicBezTo>
                  <a:pt x="4360" y="4935"/>
                  <a:pt x="4524" y="5279"/>
                  <a:pt x="4836" y="5475"/>
                </a:cubicBezTo>
                <a:cubicBezTo>
                  <a:pt x="4704" y="5148"/>
                  <a:pt x="4639" y="4803"/>
                  <a:pt x="4655" y="4459"/>
                </a:cubicBezTo>
                <a:cubicBezTo>
                  <a:pt x="4639" y="3935"/>
                  <a:pt x="4737" y="3017"/>
                  <a:pt x="3836" y="2410"/>
                </a:cubicBezTo>
                <a:cubicBezTo>
                  <a:pt x="2918" y="1787"/>
                  <a:pt x="1820" y="2050"/>
                  <a:pt x="1033" y="1492"/>
                </a:cubicBezTo>
                <a:cubicBezTo>
                  <a:pt x="557" y="1148"/>
                  <a:pt x="344" y="558"/>
                  <a:pt x="47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6" name="Google Shape;5886;p14"/>
          <p:cNvSpPr/>
          <p:nvPr/>
        </p:nvSpPr>
        <p:spPr>
          <a:xfrm>
            <a:off x="7597655" y="3610449"/>
            <a:ext cx="96868" cy="63741"/>
          </a:xfrm>
          <a:custGeom>
            <a:avLst/>
            <a:gdLst/>
            <a:ahLst/>
            <a:cxnLst/>
            <a:rect l="l" t="t" r="r" b="b"/>
            <a:pathLst>
              <a:path w="2968" h="1953" extrusionOk="0">
                <a:moveTo>
                  <a:pt x="2039" y="1"/>
                </a:moveTo>
                <a:cubicBezTo>
                  <a:pt x="328" y="1"/>
                  <a:pt x="279" y="1082"/>
                  <a:pt x="279" y="1365"/>
                </a:cubicBezTo>
                <a:cubicBezTo>
                  <a:pt x="279" y="1562"/>
                  <a:pt x="164" y="1726"/>
                  <a:pt x="1" y="1792"/>
                </a:cubicBezTo>
                <a:cubicBezTo>
                  <a:pt x="268" y="1904"/>
                  <a:pt x="502" y="1953"/>
                  <a:pt x="708" y="1953"/>
                </a:cubicBezTo>
                <a:cubicBezTo>
                  <a:pt x="1460" y="1953"/>
                  <a:pt x="1827" y="1307"/>
                  <a:pt x="2033" y="792"/>
                </a:cubicBezTo>
                <a:cubicBezTo>
                  <a:pt x="2197" y="415"/>
                  <a:pt x="2541" y="136"/>
                  <a:pt x="2967" y="87"/>
                </a:cubicBezTo>
                <a:cubicBezTo>
                  <a:pt x="2613" y="27"/>
                  <a:pt x="2306" y="1"/>
                  <a:pt x="203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7" name="Google Shape;5887;p14"/>
          <p:cNvSpPr/>
          <p:nvPr/>
        </p:nvSpPr>
        <p:spPr>
          <a:xfrm>
            <a:off x="7560220" y="3609601"/>
            <a:ext cx="47096" cy="37272"/>
          </a:xfrm>
          <a:custGeom>
            <a:avLst/>
            <a:gdLst/>
            <a:ahLst/>
            <a:cxnLst/>
            <a:rect l="l" t="t" r="r" b="b"/>
            <a:pathLst>
              <a:path w="1443" h="1142" extrusionOk="0">
                <a:moveTo>
                  <a:pt x="475" y="0"/>
                </a:moveTo>
                <a:cubicBezTo>
                  <a:pt x="427" y="0"/>
                  <a:pt x="377" y="10"/>
                  <a:pt x="328" y="31"/>
                </a:cubicBezTo>
                <a:cubicBezTo>
                  <a:pt x="98" y="146"/>
                  <a:pt x="0" y="424"/>
                  <a:pt x="98" y="670"/>
                </a:cubicBezTo>
                <a:cubicBezTo>
                  <a:pt x="180" y="867"/>
                  <a:pt x="361" y="1031"/>
                  <a:pt x="574" y="1096"/>
                </a:cubicBezTo>
                <a:cubicBezTo>
                  <a:pt x="652" y="1127"/>
                  <a:pt x="735" y="1141"/>
                  <a:pt x="817" y="1141"/>
                </a:cubicBezTo>
                <a:cubicBezTo>
                  <a:pt x="961" y="1141"/>
                  <a:pt x="1105" y="1098"/>
                  <a:pt x="1229" y="1014"/>
                </a:cubicBezTo>
                <a:cubicBezTo>
                  <a:pt x="1361" y="883"/>
                  <a:pt x="1443" y="703"/>
                  <a:pt x="1443" y="506"/>
                </a:cubicBezTo>
                <a:lnTo>
                  <a:pt x="1443" y="506"/>
                </a:lnTo>
                <a:cubicBezTo>
                  <a:pt x="1442" y="506"/>
                  <a:pt x="1123" y="902"/>
                  <a:pt x="763" y="902"/>
                </a:cubicBezTo>
                <a:cubicBezTo>
                  <a:pt x="749" y="902"/>
                  <a:pt x="735" y="901"/>
                  <a:pt x="721" y="900"/>
                </a:cubicBezTo>
                <a:cubicBezTo>
                  <a:pt x="148" y="851"/>
                  <a:pt x="66" y="260"/>
                  <a:pt x="344" y="113"/>
                </a:cubicBezTo>
                <a:cubicBezTo>
                  <a:pt x="384" y="86"/>
                  <a:pt x="428" y="74"/>
                  <a:pt x="471" y="74"/>
                </a:cubicBezTo>
                <a:cubicBezTo>
                  <a:pt x="587" y="74"/>
                  <a:pt x="697" y="162"/>
                  <a:pt x="721" y="293"/>
                </a:cubicBezTo>
                <a:cubicBezTo>
                  <a:pt x="732" y="401"/>
                  <a:pt x="651" y="466"/>
                  <a:pt x="599" y="466"/>
                </a:cubicBezTo>
                <a:cubicBezTo>
                  <a:pt x="571" y="466"/>
                  <a:pt x="552" y="448"/>
                  <a:pt x="557" y="408"/>
                </a:cubicBezTo>
                <a:cubicBezTo>
                  <a:pt x="582" y="334"/>
                  <a:pt x="542" y="270"/>
                  <a:pt x="472" y="270"/>
                </a:cubicBezTo>
                <a:cubicBezTo>
                  <a:pt x="449" y="270"/>
                  <a:pt x="422" y="277"/>
                  <a:pt x="394" y="293"/>
                </a:cubicBezTo>
                <a:cubicBezTo>
                  <a:pt x="262" y="359"/>
                  <a:pt x="394" y="539"/>
                  <a:pt x="394" y="539"/>
                </a:cubicBezTo>
                <a:cubicBezTo>
                  <a:pt x="441" y="577"/>
                  <a:pt x="496" y="594"/>
                  <a:pt x="552" y="594"/>
                </a:cubicBezTo>
                <a:cubicBezTo>
                  <a:pt x="687" y="594"/>
                  <a:pt x="820" y="489"/>
                  <a:pt x="820" y="326"/>
                </a:cubicBezTo>
                <a:cubicBezTo>
                  <a:pt x="807" y="133"/>
                  <a:pt x="652" y="0"/>
                  <a:pt x="47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8" name="Google Shape;5888;p14"/>
          <p:cNvSpPr/>
          <p:nvPr/>
        </p:nvSpPr>
        <p:spPr>
          <a:xfrm>
            <a:off x="8218225" y="3846222"/>
            <a:ext cx="130550" cy="285480"/>
          </a:xfrm>
          <a:custGeom>
            <a:avLst/>
            <a:gdLst/>
            <a:ahLst/>
            <a:cxnLst/>
            <a:rect l="l" t="t" r="r" b="b"/>
            <a:pathLst>
              <a:path w="4000" h="8747" extrusionOk="0">
                <a:moveTo>
                  <a:pt x="1894" y="0"/>
                </a:moveTo>
                <a:cubicBezTo>
                  <a:pt x="1745" y="0"/>
                  <a:pt x="1593" y="19"/>
                  <a:pt x="1443" y="59"/>
                </a:cubicBezTo>
                <a:cubicBezTo>
                  <a:pt x="689" y="255"/>
                  <a:pt x="132" y="911"/>
                  <a:pt x="66" y="1698"/>
                </a:cubicBezTo>
                <a:cubicBezTo>
                  <a:pt x="0" y="2485"/>
                  <a:pt x="410" y="3288"/>
                  <a:pt x="1000" y="3845"/>
                </a:cubicBezTo>
                <a:cubicBezTo>
                  <a:pt x="1590" y="4435"/>
                  <a:pt x="2361" y="4714"/>
                  <a:pt x="2902" y="5206"/>
                </a:cubicBezTo>
                <a:cubicBezTo>
                  <a:pt x="3443" y="5681"/>
                  <a:pt x="3770" y="6353"/>
                  <a:pt x="3820" y="7058"/>
                </a:cubicBezTo>
                <a:cubicBezTo>
                  <a:pt x="3852" y="7713"/>
                  <a:pt x="3492" y="8402"/>
                  <a:pt x="2918" y="8566"/>
                </a:cubicBezTo>
                <a:cubicBezTo>
                  <a:pt x="2786" y="8615"/>
                  <a:pt x="2651" y="8638"/>
                  <a:pt x="2519" y="8638"/>
                </a:cubicBezTo>
                <a:cubicBezTo>
                  <a:pt x="2081" y="8638"/>
                  <a:pt x="1684" y="8383"/>
                  <a:pt x="1558" y="7992"/>
                </a:cubicBezTo>
                <a:cubicBezTo>
                  <a:pt x="1345" y="7550"/>
                  <a:pt x="1541" y="7025"/>
                  <a:pt x="2000" y="6845"/>
                </a:cubicBezTo>
                <a:cubicBezTo>
                  <a:pt x="2082" y="6812"/>
                  <a:pt x="2180" y="6796"/>
                  <a:pt x="2262" y="6796"/>
                </a:cubicBezTo>
                <a:cubicBezTo>
                  <a:pt x="2262" y="6796"/>
                  <a:pt x="2292" y="6792"/>
                  <a:pt x="2339" y="6792"/>
                </a:cubicBezTo>
                <a:cubicBezTo>
                  <a:pt x="2480" y="6792"/>
                  <a:pt x="2775" y="6820"/>
                  <a:pt x="2885" y="7041"/>
                </a:cubicBezTo>
                <a:cubicBezTo>
                  <a:pt x="2885" y="7041"/>
                  <a:pt x="2894" y="7076"/>
                  <a:pt x="2867" y="7076"/>
                </a:cubicBezTo>
                <a:cubicBezTo>
                  <a:pt x="2857" y="7076"/>
                  <a:pt x="2842" y="7071"/>
                  <a:pt x="2820" y="7058"/>
                </a:cubicBezTo>
                <a:cubicBezTo>
                  <a:pt x="2758" y="7024"/>
                  <a:pt x="2688" y="7007"/>
                  <a:pt x="2617" y="7007"/>
                </a:cubicBezTo>
                <a:cubicBezTo>
                  <a:pt x="2517" y="7007"/>
                  <a:pt x="2414" y="7040"/>
                  <a:pt x="2328" y="7107"/>
                </a:cubicBezTo>
                <a:cubicBezTo>
                  <a:pt x="2082" y="7353"/>
                  <a:pt x="2131" y="7779"/>
                  <a:pt x="2443" y="7927"/>
                </a:cubicBezTo>
                <a:cubicBezTo>
                  <a:pt x="2529" y="7970"/>
                  <a:pt x="2619" y="7991"/>
                  <a:pt x="2706" y="7991"/>
                </a:cubicBezTo>
                <a:cubicBezTo>
                  <a:pt x="3015" y="7991"/>
                  <a:pt x="3279" y="7724"/>
                  <a:pt x="3164" y="7238"/>
                </a:cubicBezTo>
                <a:cubicBezTo>
                  <a:pt x="3062" y="6904"/>
                  <a:pt x="2755" y="6686"/>
                  <a:pt x="2424" y="6686"/>
                </a:cubicBezTo>
                <a:cubicBezTo>
                  <a:pt x="2381" y="6686"/>
                  <a:pt x="2338" y="6690"/>
                  <a:pt x="2295" y="6697"/>
                </a:cubicBezTo>
                <a:cubicBezTo>
                  <a:pt x="2180" y="6697"/>
                  <a:pt x="2066" y="6730"/>
                  <a:pt x="1967" y="6779"/>
                </a:cubicBezTo>
                <a:cubicBezTo>
                  <a:pt x="1492" y="7009"/>
                  <a:pt x="1295" y="7550"/>
                  <a:pt x="1476" y="8025"/>
                </a:cubicBezTo>
                <a:cubicBezTo>
                  <a:pt x="1618" y="8452"/>
                  <a:pt x="2077" y="8746"/>
                  <a:pt x="2571" y="8746"/>
                </a:cubicBezTo>
                <a:cubicBezTo>
                  <a:pt x="2702" y="8746"/>
                  <a:pt x="2836" y="8725"/>
                  <a:pt x="2967" y="8681"/>
                </a:cubicBezTo>
                <a:cubicBezTo>
                  <a:pt x="3623" y="8500"/>
                  <a:pt x="4000" y="7763"/>
                  <a:pt x="3984" y="7041"/>
                </a:cubicBezTo>
                <a:cubicBezTo>
                  <a:pt x="3934" y="6287"/>
                  <a:pt x="3574" y="5583"/>
                  <a:pt x="3016" y="5091"/>
                </a:cubicBezTo>
                <a:cubicBezTo>
                  <a:pt x="2443" y="4550"/>
                  <a:pt x="1672" y="4271"/>
                  <a:pt x="1131" y="3714"/>
                </a:cubicBezTo>
                <a:cubicBezTo>
                  <a:pt x="574" y="3157"/>
                  <a:pt x="181" y="2435"/>
                  <a:pt x="230" y="1714"/>
                </a:cubicBezTo>
                <a:cubicBezTo>
                  <a:pt x="263" y="1255"/>
                  <a:pt x="476" y="829"/>
                  <a:pt x="820" y="550"/>
                </a:cubicBezTo>
                <a:cubicBezTo>
                  <a:pt x="984" y="436"/>
                  <a:pt x="1164" y="337"/>
                  <a:pt x="1345" y="288"/>
                </a:cubicBezTo>
                <a:cubicBezTo>
                  <a:pt x="1492" y="247"/>
                  <a:pt x="1644" y="227"/>
                  <a:pt x="1795" y="227"/>
                </a:cubicBezTo>
                <a:cubicBezTo>
                  <a:pt x="1947" y="227"/>
                  <a:pt x="2099" y="247"/>
                  <a:pt x="2246" y="288"/>
                </a:cubicBezTo>
                <a:cubicBezTo>
                  <a:pt x="3262" y="550"/>
                  <a:pt x="3590" y="1927"/>
                  <a:pt x="2902" y="2583"/>
                </a:cubicBezTo>
                <a:cubicBezTo>
                  <a:pt x="2771" y="2714"/>
                  <a:pt x="2590" y="2812"/>
                  <a:pt x="2394" y="2845"/>
                </a:cubicBezTo>
                <a:cubicBezTo>
                  <a:pt x="2332" y="2854"/>
                  <a:pt x="2274" y="2858"/>
                  <a:pt x="2218" y="2858"/>
                </a:cubicBezTo>
                <a:cubicBezTo>
                  <a:pt x="1757" y="2858"/>
                  <a:pt x="1514" y="2575"/>
                  <a:pt x="1558" y="2370"/>
                </a:cubicBezTo>
                <a:cubicBezTo>
                  <a:pt x="1558" y="2370"/>
                  <a:pt x="1558" y="2354"/>
                  <a:pt x="1623" y="2354"/>
                </a:cubicBezTo>
                <a:cubicBezTo>
                  <a:pt x="1634" y="2354"/>
                  <a:pt x="1653" y="2354"/>
                  <a:pt x="1680" y="2354"/>
                </a:cubicBezTo>
                <a:cubicBezTo>
                  <a:pt x="1818" y="2354"/>
                  <a:pt x="2139" y="2331"/>
                  <a:pt x="2262" y="2042"/>
                </a:cubicBezTo>
                <a:cubicBezTo>
                  <a:pt x="2382" y="1683"/>
                  <a:pt x="2091" y="1345"/>
                  <a:pt x="1758" y="1345"/>
                </a:cubicBezTo>
                <a:cubicBezTo>
                  <a:pt x="1681" y="1345"/>
                  <a:pt x="1602" y="1363"/>
                  <a:pt x="1525" y="1403"/>
                </a:cubicBezTo>
                <a:cubicBezTo>
                  <a:pt x="902" y="1780"/>
                  <a:pt x="1049" y="2731"/>
                  <a:pt x="1754" y="2894"/>
                </a:cubicBezTo>
                <a:cubicBezTo>
                  <a:pt x="1929" y="2975"/>
                  <a:pt x="2113" y="3013"/>
                  <a:pt x="2294" y="3013"/>
                </a:cubicBezTo>
                <a:cubicBezTo>
                  <a:pt x="2743" y="3013"/>
                  <a:pt x="3176" y="2779"/>
                  <a:pt x="3410" y="2370"/>
                </a:cubicBezTo>
                <a:cubicBezTo>
                  <a:pt x="3672" y="1813"/>
                  <a:pt x="3623" y="1173"/>
                  <a:pt x="3279" y="682"/>
                </a:cubicBezTo>
                <a:cubicBezTo>
                  <a:pt x="2945" y="246"/>
                  <a:pt x="2432" y="0"/>
                  <a:pt x="18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9" name="Google Shape;5889;p14"/>
          <p:cNvSpPr/>
          <p:nvPr/>
        </p:nvSpPr>
        <p:spPr>
          <a:xfrm>
            <a:off x="8289897" y="3954579"/>
            <a:ext cx="56202" cy="78689"/>
          </a:xfrm>
          <a:custGeom>
            <a:avLst/>
            <a:gdLst/>
            <a:ahLst/>
            <a:cxnLst/>
            <a:rect l="l" t="t" r="r" b="b"/>
            <a:pathLst>
              <a:path w="1722" h="2411" extrusionOk="0">
                <a:moveTo>
                  <a:pt x="214" y="1"/>
                </a:moveTo>
                <a:cubicBezTo>
                  <a:pt x="214" y="1"/>
                  <a:pt x="247" y="83"/>
                  <a:pt x="116" y="460"/>
                </a:cubicBezTo>
                <a:cubicBezTo>
                  <a:pt x="1" y="853"/>
                  <a:pt x="329" y="1115"/>
                  <a:pt x="968" y="1394"/>
                </a:cubicBezTo>
                <a:cubicBezTo>
                  <a:pt x="1591" y="1672"/>
                  <a:pt x="1673" y="2410"/>
                  <a:pt x="1673" y="2410"/>
                </a:cubicBezTo>
                <a:cubicBezTo>
                  <a:pt x="1722" y="394"/>
                  <a:pt x="886" y="328"/>
                  <a:pt x="689" y="328"/>
                </a:cubicBezTo>
                <a:cubicBezTo>
                  <a:pt x="675" y="330"/>
                  <a:pt x="661" y="330"/>
                  <a:pt x="647" y="330"/>
                </a:cubicBezTo>
                <a:cubicBezTo>
                  <a:pt x="478" y="330"/>
                  <a:pt x="392" y="239"/>
                  <a:pt x="361" y="148"/>
                </a:cubicBezTo>
                <a:cubicBezTo>
                  <a:pt x="345" y="66"/>
                  <a:pt x="214" y="1"/>
                  <a:pt x="21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0" name="Google Shape;5890;p14"/>
          <p:cNvSpPr/>
          <p:nvPr/>
        </p:nvSpPr>
        <p:spPr>
          <a:xfrm>
            <a:off x="8114992" y="3721874"/>
            <a:ext cx="208652" cy="327419"/>
          </a:xfrm>
          <a:custGeom>
            <a:avLst/>
            <a:gdLst/>
            <a:ahLst/>
            <a:cxnLst/>
            <a:rect l="l" t="t" r="r" b="b"/>
            <a:pathLst>
              <a:path w="6393" h="10032" extrusionOk="0">
                <a:moveTo>
                  <a:pt x="1147" y="0"/>
                </a:moveTo>
                <a:cubicBezTo>
                  <a:pt x="1246" y="132"/>
                  <a:pt x="1229" y="312"/>
                  <a:pt x="1115" y="410"/>
                </a:cubicBezTo>
                <a:cubicBezTo>
                  <a:pt x="901" y="590"/>
                  <a:pt x="361" y="1213"/>
                  <a:pt x="754" y="1836"/>
                </a:cubicBezTo>
                <a:cubicBezTo>
                  <a:pt x="1196" y="2525"/>
                  <a:pt x="1787" y="2295"/>
                  <a:pt x="1983" y="2885"/>
                </a:cubicBezTo>
                <a:cubicBezTo>
                  <a:pt x="1983" y="2885"/>
                  <a:pt x="2065" y="3180"/>
                  <a:pt x="1869" y="3279"/>
                </a:cubicBezTo>
                <a:cubicBezTo>
                  <a:pt x="1837" y="3296"/>
                  <a:pt x="1807" y="3303"/>
                  <a:pt x="1778" y="3303"/>
                </a:cubicBezTo>
                <a:cubicBezTo>
                  <a:pt x="1641" y="3303"/>
                  <a:pt x="1541" y="3130"/>
                  <a:pt x="1541" y="2967"/>
                </a:cubicBezTo>
                <a:cubicBezTo>
                  <a:pt x="1475" y="2672"/>
                  <a:pt x="1229" y="2443"/>
                  <a:pt x="918" y="2394"/>
                </a:cubicBezTo>
                <a:cubicBezTo>
                  <a:pt x="541" y="2344"/>
                  <a:pt x="492" y="2230"/>
                  <a:pt x="492" y="2230"/>
                </a:cubicBezTo>
                <a:lnTo>
                  <a:pt x="492" y="2230"/>
                </a:lnTo>
                <a:cubicBezTo>
                  <a:pt x="541" y="2377"/>
                  <a:pt x="541" y="2525"/>
                  <a:pt x="508" y="2656"/>
                </a:cubicBezTo>
                <a:cubicBezTo>
                  <a:pt x="459" y="2803"/>
                  <a:pt x="147" y="3311"/>
                  <a:pt x="721" y="3688"/>
                </a:cubicBezTo>
                <a:cubicBezTo>
                  <a:pt x="1295" y="4065"/>
                  <a:pt x="1573" y="3869"/>
                  <a:pt x="1672" y="4508"/>
                </a:cubicBezTo>
                <a:cubicBezTo>
                  <a:pt x="1787" y="5147"/>
                  <a:pt x="1836" y="5918"/>
                  <a:pt x="2180" y="6245"/>
                </a:cubicBezTo>
                <a:cubicBezTo>
                  <a:pt x="2065" y="6180"/>
                  <a:pt x="1967" y="6082"/>
                  <a:pt x="1918" y="5967"/>
                </a:cubicBezTo>
                <a:cubicBezTo>
                  <a:pt x="1766" y="5632"/>
                  <a:pt x="1444" y="5439"/>
                  <a:pt x="1084" y="5439"/>
                </a:cubicBezTo>
                <a:cubicBezTo>
                  <a:pt x="1056" y="5439"/>
                  <a:pt x="1028" y="5440"/>
                  <a:pt x="1000" y="5442"/>
                </a:cubicBezTo>
                <a:cubicBezTo>
                  <a:pt x="977" y="5443"/>
                  <a:pt x="955" y="5443"/>
                  <a:pt x="934" y="5443"/>
                </a:cubicBezTo>
                <a:cubicBezTo>
                  <a:pt x="421" y="5443"/>
                  <a:pt x="359" y="5257"/>
                  <a:pt x="311" y="5131"/>
                </a:cubicBezTo>
                <a:lnTo>
                  <a:pt x="311" y="5131"/>
                </a:lnTo>
                <a:cubicBezTo>
                  <a:pt x="311" y="5131"/>
                  <a:pt x="0" y="6131"/>
                  <a:pt x="934" y="6622"/>
                </a:cubicBezTo>
                <a:cubicBezTo>
                  <a:pt x="1869" y="7114"/>
                  <a:pt x="1787" y="6737"/>
                  <a:pt x="3081" y="7803"/>
                </a:cubicBezTo>
                <a:cubicBezTo>
                  <a:pt x="4131" y="8655"/>
                  <a:pt x="4327" y="8704"/>
                  <a:pt x="4327" y="8704"/>
                </a:cubicBezTo>
                <a:cubicBezTo>
                  <a:pt x="4299" y="8699"/>
                  <a:pt x="4270" y="8697"/>
                  <a:pt x="4242" y="8697"/>
                </a:cubicBezTo>
                <a:cubicBezTo>
                  <a:pt x="4075" y="8697"/>
                  <a:pt x="3917" y="8779"/>
                  <a:pt x="3819" y="8934"/>
                </a:cubicBezTo>
                <a:cubicBezTo>
                  <a:pt x="3622" y="9229"/>
                  <a:pt x="3721" y="9655"/>
                  <a:pt x="4049" y="9802"/>
                </a:cubicBezTo>
                <a:cubicBezTo>
                  <a:pt x="4049" y="9802"/>
                  <a:pt x="3934" y="9589"/>
                  <a:pt x="4131" y="9573"/>
                </a:cubicBezTo>
                <a:cubicBezTo>
                  <a:pt x="4256" y="9573"/>
                  <a:pt x="4408" y="9673"/>
                  <a:pt x="4575" y="9673"/>
                </a:cubicBezTo>
                <a:cubicBezTo>
                  <a:pt x="4669" y="9673"/>
                  <a:pt x="4767" y="9641"/>
                  <a:pt x="4868" y="9540"/>
                </a:cubicBezTo>
                <a:cubicBezTo>
                  <a:pt x="4988" y="9427"/>
                  <a:pt x="5184" y="9329"/>
                  <a:pt x="5413" y="9329"/>
                </a:cubicBezTo>
                <a:cubicBezTo>
                  <a:pt x="5716" y="9329"/>
                  <a:pt x="6075" y="9500"/>
                  <a:pt x="6393" y="10032"/>
                </a:cubicBezTo>
                <a:cubicBezTo>
                  <a:pt x="6393" y="10032"/>
                  <a:pt x="6147" y="9229"/>
                  <a:pt x="4835" y="8704"/>
                </a:cubicBezTo>
                <a:cubicBezTo>
                  <a:pt x="3114" y="7983"/>
                  <a:pt x="2032" y="6278"/>
                  <a:pt x="2131" y="4426"/>
                </a:cubicBezTo>
                <a:cubicBezTo>
                  <a:pt x="2213" y="2197"/>
                  <a:pt x="3508" y="672"/>
                  <a:pt x="11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1" name="Google Shape;5891;p14"/>
          <p:cNvSpPr/>
          <p:nvPr/>
        </p:nvSpPr>
        <p:spPr>
          <a:xfrm>
            <a:off x="8175470" y="3638681"/>
            <a:ext cx="95758" cy="350723"/>
          </a:xfrm>
          <a:custGeom>
            <a:avLst/>
            <a:gdLst/>
            <a:ahLst/>
            <a:cxnLst/>
            <a:rect l="l" t="t" r="r" b="b"/>
            <a:pathLst>
              <a:path w="2934" h="10746" extrusionOk="0">
                <a:moveTo>
                  <a:pt x="1295" y="0"/>
                </a:moveTo>
                <a:cubicBezTo>
                  <a:pt x="712" y="0"/>
                  <a:pt x="160" y="379"/>
                  <a:pt x="97" y="910"/>
                </a:cubicBezTo>
                <a:cubicBezTo>
                  <a:pt x="1" y="1443"/>
                  <a:pt x="412" y="1960"/>
                  <a:pt x="957" y="1960"/>
                </a:cubicBezTo>
                <a:cubicBezTo>
                  <a:pt x="966" y="1960"/>
                  <a:pt x="974" y="1960"/>
                  <a:pt x="983" y="1959"/>
                </a:cubicBezTo>
                <a:cubicBezTo>
                  <a:pt x="997" y="1960"/>
                  <a:pt x="1011" y="1961"/>
                  <a:pt x="1025" y="1961"/>
                </a:cubicBezTo>
                <a:cubicBezTo>
                  <a:pt x="1571" y="1961"/>
                  <a:pt x="1846" y="1346"/>
                  <a:pt x="1638" y="1074"/>
                </a:cubicBezTo>
                <a:cubicBezTo>
                  <a:pt x="1562" y="956"/>
                  <a:pt x="1444" y="904"/>
                  <a:pt x="1327" y="904"/>
                </a:cubicBezTo>
                <a:cubicBezTo>
                  <a:pt x="1120" y="904"/>
                  <a:pt x="912" y="1068"/>
                  <a:pt x="933" y="1320"/>
                </a:cubicBezTo>
                <a:cubicBezTo>
                  <a:pt x="950" y="1648"/>
                  <a:pt x="1294" y="1615"/>
                  <a:pt x="1343" y="1664"/>
                </a:cubicBezTo>
                <a:cubicBezTo>
                  <a:pt x="1376" y="1697"/>
                  <a:pt x="1343" y="1763"/>
                  <a:pt x="1343" y="1763"/>
                </a:cubicBezTo>
                <a:cubicBezTo>
                  <a:pt x="1294" y="1828"/>
                  <a:pt x="1228" y="1877"/>
                  <a:pt x="1163" y="1894"/>
                </a:cubicBezTo>
                <a:cubicBezTo>
                  <a:pt x="1147" y="1910"/>
                  <a:pt x="1130" y="1910"/>
                  <a:pt x="1114" y="1927"/>
                </a:cubicBezTo>
                <a:lnTo>
                  <a:pt x="1097" y="1927"/>
                </a:lnTo>
                <a:cubicBezTo>
                  <a:pt x="1065" y="1930"/>
                  <a:pt x="1032" y="1932"/>
                  <a:pt x="1000" y="1932"/>
                </a:cubicBezTo>
                <a:cubicBezTo>
                  <a:pt x="473" y="1932"/>
                  <a:pt x="71" y="1436"/>
                  <a:pt x="179" y="910"/>
                </a:cubicBezTo>
                <a:cubicBezTo>
                  <a:pt x="251" y="439"/>
                  <a:pt x="745" y="122"/>
                  <a:pt x="1262" y="122"/>
                </a:cubicBezTo>
                <a:cubicBezTo>
                  <a:pt x="1572" y="122"/>
                  <a:pt x="1890" y="236"/>
                  <a:pt x="2130" y="500"/>
                </a:cubicBezTo>
                <a:cubicBezTo>
                  <a:pt x="2753" y="1254"/>
                  <a:pt x="2622" y="2435"/>
                  <a:pt x="2245" y="3451"/>
                </a:cubicBezTo>
                <a:cubicBezTo>
                  <a:pt x="1425" y="5467"/>
                  <a:pt x="540" y="7500"/>
                  <a:pt x="1147" y="8975"/>
                </a:cubicBezTo>
                <a:cubicBezTo>
                  <a:pt x="1425" y="9729"/>
                  <a:pt x="1966" y="10352"/>
                  <a:pt x="2671" y="10745"/>
                </a:cubicBezTo>
                <a:cubicBezTo>
                  <a:pt x="1999" y="10335"/>
                  <a:pt x="1491" y="9696"/>
                  <a:pt x="1228" y="8942"/>
                </a:cubicBezTo>
                <a:cubicBezTo>
                  <a:pt x="688" y="7500"/>
                  <a:pt x="1556" y="5549"/>
                  <a:pt x="2409" y="3500"/>
                </a:cubicBezTo>
                <a:cubicBezTo>
                  <a:pt x="2786" y="2484"/>
                  <a:pt x="2933" y="1238"/>
                  <a:pt x="2245" y="419"/>
                </a:cubicBezTo>
                <a:cubicBezTo>
                  <a:pt x="1976" y="125"/>
                  <a:pt x="1630" y="0"/>
                  <a:pt x="12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2" name="Google Shape;5892;p14"/>
          <p:cNvSpPr/>
          <p:nvPr/>
        </p:nvSpPr>
        <p:spPr>
          <a:xfrm>
            <a:off x="8286176" y="3741130"/>
            <a:ext cx="124120" cy="121999"/>
          </a:xfrm>
          <a:custGeom>
            <a:avLst/>
            <a:gdLst/>
            <a:ahLst/>
            <a:cxnLst/>
            <a:rect l="l" t="t" r="r" b="b"/>
            <a:pathLst>
              <a:path w="3803" h="3738" extrusionOk="0">
                <a:moveTo>
                  <a:pt x="3295" y="0"/>
                </a:moveTo>
                <a:lnTo>
                  <a:pt x="3295" y="0"/>
                </a:lnTo>
                <a:cubicBezTo>
                  <a:pt x="3295" y="1"/>
                  <a:pt x="3309" y="268"/>
                  <a:pt x="3128" y="268"/>
                </a:cubicBezTo>
                <a:cubicBezTo>
                  <a:pt x="3114" y="268"/>
                  <a:pt x="3099" y="266"/>
                  <a:pt x="3082" y="263"/>
                </a:cubicBezTo>
                <a:cubicBezTo>
                  <a:pt x="2974" y="240"/>
                  <a:pt x="2829" y="180"/>
                  <a:pt x="2695" y="180"/>
                </a:cubicBezTo>
                <a:cubicBezTo>
                  <a:pt x="2544" y="180"/>
                  <a:pt x="2405" y="255"/>
                  <a:pt x="2344" y="541"/>
                </a:cubicBezTo>
                <a:cubicBezTo>
                  <a:pt x="2218" y="1062"/>
                  <a:pt x="2168" y="1642"/>
                  <a:pt x="1960" y="1642"/>
                </a:cubicBezTo>
                <a:cubicBezTo>
                  <a:pt x="1952" y="1642"/>
                  <a:pt x="1943" y="1641"/>
                  <a:pt x="1934" y="1640"/>
                </a:cubicBezTo>
                <a:lnTo>
                  <a:pt x="1885" y="1640"/>
                </a:lnTo>
                <a:cubicBezTo>
                  <a:pt x="1876" y="1641"/>
                  <a:pt x="1868" y="1642"/>
                  <a:pt x="1860" y="1642"/>
                </a:cubicBezTo>
                <a:cubicBezTo>
                  <a:pt x="1652" y="1642"/>
                  <a:pt x="1601" y="1062"/>
                  <a:pt x="1475" y="541"/>
                </a:cubicBezTo>
                <a:cubicBezTo>
                  <a:pt x="1405" y="252"/>
                  <a:pt x="1264" y="174"/>
                  <a:pt x="1114" y="174"/>
                </a:cubicBezTo>
                <a:cubicBezTo>
                  <a:pt x="983" y="174"/>
                  <a:pt x="844" y="232"/>
                  <a:pt x="738" y="263"/>
                </a:cubicBezTo>
                <a:cubicBezTo>
                  <a:pt x="721" y="266"/>
                  <a:pt x="705" y="268"/>
                  <a:pt x="691" y="268"/>
                </a:cubicBezTo>
                <a:cubicBezTo>
                  <a:pt x="511" y="268"/>
                  <a:pt x="525" y="1"/>
                  <a:pt x="525" y="0"/>
                </a:cubicBezTo>
                <a:lnTo>
                  <a:pt x="525" y="0"/>
                </a:lnTo>
                <a:cubicBezTo>
                  <a:pt x="525" y="1"/>
                  <a:pt x="295" y="83"/>
                  <a:pt x="148" y="673"/>
                </a:cubicBezTo>
                <a:cubicBezTo>
                  <a:pt x="0" y="1263"/>
                  <a:pt x="279" y="1492"/>
                  <a:pt x="1066" y="1853"/>
                </a:cubicBezTo>
                <a:cubicBezTo>
                  <a:pt x="1852" y="2230"/>
                  <a:pt x="1885" y="3508"/>
                  <a:pt x="1885" y="3508"/>
                </a:cubicBezTo>
                <a:lnTo>
                  <a:pt x="1918" y="3738"/>
                </a:lnTo>
                <a:lnTo>
                  <a:pt x="1934" y="3508"/>
                </a:lnTo>
                <a:cubicBezTo>
                  <a:pt x="1934" y="3508"/>
                  <a:pt x="1967" y="2213"/>
                  <a:pt x="2754" y="1853"/>
                </a:cubicBezTo>
                <a:cubicBezTo>
                  <a:pt x="3541" y="1492"/>
                  <a:pt x="3803" y="1263"/>
                  <a:pt x="3672" y="673"/>
                </a:cubicBezTo>
                <a:cubicBezTo>
                  <a:pt x="3524" y="66"/>
                  <a:pt x="3295" y="1"/>
                  <a:pt x="32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3" name="Google Shape;5893;p14"/>
          <p:cNvSpPr/>
          <p:nvPr/>
        </p:nvSpPr>
        <p:spPr>
          <a:xfrm>
            <a:off x="8326288" y="3656599"/>
            <a:ext cx="44420" cy="110249"/>
          </a:xfrm>
          <a:custGeom>
            <a:avLst/>
            <a:gdLst/>
            <a:ahLst/>
            <a:cxnLst/>
            <a:rect l="l" t="t" r="r" b="b"/>
            <a:pathLst>
              <a:path w="1361" h="3378" extrusionOk="0">
                <a:moveTo>
                  <a:pt x="689" y="1"/>
                </a:moveTo>
                <a:lnTo>
                  <a:pt x="640" y="328"/>
                </a:lnTo>
                <a:cubicBezTo>
                  <a:pt x="607" y="607"/>
                  <a:pt x="509" y="869"/>
                  <a:pt x="361" y="1099"/>
                </a:cubicBezTo>
                <a:cubicBezTo>
                  <a:pt x="132" y="1443"/>
                  <a:pt x="0" y="1755"/>
                  <a:pt x="296" y="2164"/>
                </a:cubicBezTo>
                <a:cubicBezTo>
                  <a:pt x="492" y="2427"/>
                  <a:pt x="607" y="2738"/>
                  <a:pt x="656" y="3049"/>
                </a:cubicBezTo>
                <a:cubicBezTo>
                  <a:pt x="656" y="3131"/>
                  <a:pt x="673" y="3377"/>
                  <a:pt x="689" y="3377"/>
                </a:cubicBezTo>
                <a:cubicBezTo>
                  <a:pt x="689" y="3377"/>
                  <a:pt x="705" y="3131"/>
                  <a:pt x="722" y="3049"/>
                </a:cubicBezTo>
                <a:cubicBezTo>
                  <a:pt x="754" y="2738"/>
                  <a:pt x="869" y="2427"/>
                  <a:pt x="1066" y="2164"/>
                </a:cubicBezTo>
                <a:cubicBezTo>
                  <a:pt x="1361" y="1755"/>
                  <a:pt x="1230" y="1443"/>
                  <a:pt x="1000" y="1099"/>
                </a:cubicBezTo>
                <a:cubicBezTo>
                  <a:pt x="853" y="869"/>
                  <a:pt x="754" y="607"/>
                  <a:pt x="722" y="328"/>
                </a:cubicBezTo>
                <a:lnTo>
                  <a:pt x="689"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4" name="Google Shape;5894;p14"/>
          <p:cNvSpPr/>
          <p:nvPr/>
        </p:nvSpPr>
        <p:spPr>
          <a:xfrm>
            <a:off x="8257292" y="3625560"/>
            <a:ext cx="90439" cy="266453"/>
          </a:xfrm>
          <a:custGeom>
            <a:avLst/>
            <a:gdLst/>
            <a:ahLst/>
            <a:cxnLst/>
            <a:rect l="l" t="t" r="r" b="b"/>
            <a:pathLst>
              <a:path w="2771" h="8164" extrusionOk="0">
                <a:moveTo>
                  <a:pt x="2082" y="1"/>
                </a:moveTo>
                <a:lnTo>
                  <a:pt x="2082" y="1"/>
                </a:lnTo>
                <a:cubicBezTo>
                  <a:pt x="2410" y="1116"/>
                  <a:pt x="967" y="1296"/>
                  <a:pt x="443" y="2919"/>
                </a:cubicBezTo>
                <a:cubicBezTo>
                  <a:pt x="0" y="4295"/>
                  <a:pt x="262" y="5230"/>
                  <a:pt x="1574" y="6148"/>
                </a:cubicBezTo>
                <a:cubicBezTo>
                  <a:pt x="2705" y="6951"/>
                  <a:pt x="2754" y="8016"/>
                  <a:pt x="2770" y="8164"/>
                </a:cubicBezTo>
                <a:cubicBezTo>
                  <a:pt x="2770" y="7656"/>
                  <a:pt x="2623" y="7164"/>
                  <a:pt x="2344" y="6771"/>
                </a:cubicBezTo>
                <a:cubicBezTo>
                  <a:pt x="2033" y="6328"/>
                  <a:pt x="1639" y="6082"/>
                  <a:pt x="1049" y="5574"/>
                </a:cubicBezTo>
                <a:cubicBezTo>
                  <a:pt x="869" y="5410"/>
                  <a:pt x="738" y="5213"/>
                  <a:pt x="639" y="4984"/>
                </a:cubicBezTo>
                <a:cubicBezTo>
                  <a:pt x="311" y="4148"/>
                  <a:pt x="967" y="3279"/>
                  <a:pt x="1311" y="2902"/>
                </a:cubicBezTo>
                <a:cubicBezTo>
                  <a:pt x="1721" y="2460"/>
                  <a:pt x="2426" y="1968"/>
                  <a:pt x="2573" y="1083"/>
                </a:cubicBezTo>
                <a:cubicBezTo>
                  <a:pt x="2705" y="198"/>
                  <a:pt x="2082" y="1"/>
                  <a:pt x="20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5" name="Google Shape;5895;p14"/>
          <p:cNvSpPr/>
          <p:nvPr/>
        </p:nvSpPr>
        <p:spPr>
          <a:xfrm>
            <a:off x="8159118" y="3317593"/>
            <a:ext cx="79472" cy="178560"/>
          </a:xfrm>
          <a:custGeom>
            <a:avLst/>
            <a:gdLst/>
            <a:ahLst/>
            <a:cxnLst/>
            <a:rect l="l" t="t" r="r" b="b"/>
            <a:pathLst>
              <a:path w="2435" h="5471" extrusionOk="0">
                <a:moveTo>
                  <a:pt x="1009" y="0"/>
                </a:moveTo>
                <a:cubicBezTo>
                  <a:pt x="660" y="0"/>
                  <a:pt x="0" y="565"/>
                  <a:pt x="287" y="2438"/>
                </a:cubicBezTo>
                <a:cubicBezTo>
                  <a:pt x="615" y="4470"/>
                  <a:pt x="2172" y="5421"/>
                  <a:pt x="2434" y="5470"/>
                </a:cubicBezTo>
                <a:cubicBezTo>
                  <a:pt x="2434" y="5470"/>
                  <a:pt x="910" y="4487"/>
                  <a:pt x="779" y="2815"/>
                </a:cubicBezTo>
                <a:cubicBezTo>
                  <a:pt x="648" y="1143"/>
                  <a:pt x="1156" y="1094"/>
                  <a:pt x="1320" y="733"/>
                </a:cubicBezTo>
                <a:cubicBezTo>
                  <a:pt x="1484" y="373"/>
                  <a:pt x="1418" y="110"/>
                  <a:pt x="1090" y="12"/>
                </a:cubicBezTo>
                <a:cubicBezTo>
                  <a:pt x="1066" y="4"/>
                  <a:pt x="1038" y="0"/>
                  <a:pt x="100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6" name="Google Shape;5896;p14"/>
          <p:cNvSpPr/>
          <p:nvPr/>
        </p:nvSpPr>
        <p:spPr>
          <a:xfrm>
            <a:off x="8124066" y="3268898"/>
            <a:ext cx="172293" cy="232053"/>
          </a:xfrm>
          <a:custGeom>
            <a:avLst/>
            <a:gdLst/>
            <a:ahLst/>
            <a:cxnLst/>
            <a:rect l="l" t="t" r="r" b="b"/>
            <a:pathLst>
              <a:path w="5279" h="7110" extrusionOk="0">
                <a:moveTo>
                  <a:pt x="3591" y="1"/>
                </a:moveTo>
                <a:cubicBezTo>
                  <a:pt x="3380" y="1"/>
                  <a:pt x="3183" y="27"/>
                  <a:pt x="3017" y="62"/>
                </a:cubicBezTo>
                <a:cubicBezTo>
                  <a:pt x="2590" y="127"/>
                  <a:pt x="2181" y="291"/>
                  <a:pt x="1820" y="553"/>
                </a:cubicBezTo>
                <a:cubicBezTo>
                  <a:pt x="1" y="1897"/>
                  <a:pt x="328" y="4291"/>
                  <a:pt x="869" y="5438"/>
                </a:cubicBezTo>
                <a:cubicBezTo>
                  <a:pt x="1164" y="6110"/>
                  <a:pt x="1656" y="6700"/>
                  <a:pt x="2263" y="7110"/>
                </a:cubicBezTo>
                <a:cubicBezTo>
                  <a:pt x="1672" y="6667"/>
                  <a:pt x="1230" y="6077"/>
                  <a:pt x="951" y="5405"/>
                </a:cubicBezTo>
                <a:cubicBezTo>
                  <a:pt x="443" y="4241"/>
                  <a:pt x="197" y="1963"/>
                  <a:pt x="1918" y="684"/>
                </a:cubicBezTo>
                <a:cubicBezTo>
                  <a:pt x="2344" y="376"/>
                  <a:pt x="2901" y="183"/>
                  <a:pt x="3416" y="183"/>
                </a:cubicBezTo>
                <a:cubicBezTo>
                  <a:pt x="3832" y="183"/>
                  <a:pt x="4221" y="309"/>
                  <a:pt x="4492" y="602"/>
                </a:cubicBezTo>
                <a:cubicBezTo>
                  <a:pt x="5138" y="1248"/>
                  <a:pt x="4670" y="2292"/>
                  <a:pt x="3967" y="2292"/>
                </a:cubicBezTo>
                <a:cubicBezTo>
                  <a:pt x="3956" y="2292"/>
                  <a:pt x="3945" y="2291"/>
                  <a:pt x="3934" y="2291"/>
                </a:cubicBezTo>
                <a:cubicBezTo>
                  <a:pt x="3905" y="2294"/>
                  <a:pt x="3875" y="2296"/>
                  <a:pt x="3845" y="2296"/>
                </a:cubicBezTo>
                <a:cubicBezTo>
                  <a:pt x="3584" y="2296"/>
                  <a:pt x="3344" y="2167"/>
                  <a:pt x="3197" y="1947"/>
                </a:cubicBezTo>
                <a:cubicBezTo>
                  <a:pt x="3148" y="1832"/>
                  <a:pt x="3131" y="1701"/>
                  <a:pt x="3131" y="1586"/>
                </a:cubicBezTo>
                <a:cubicBezTo>
                  <a:pt x="3161" y="1329"/>
                  <a:pt x="3244" y="1251"/>
                  <a:pt x="3299" y="1251"/>
                </a:cubicBezTo>
                <a:cubicBezTo>
                  <a:pt x="3334" y="1251"/>
                  <a:pt x="3357" y="1285"/>
                  <a:pt x="3344" y="1324"/>
                </a:cubicBezTo>
                <a:cubicBezTo>
                  <a:pt x="3315" y="1562"/>
                  <a:pt x="3501" y="1773"/>
                  <a:pt x="3732" y="1773"/>
                </a:cubicBezTo>
                <a:cubicBezTo>
                  <a:pt x="3755" y="1773"/>
                  <a:pt x="3779" y="1771"/>
                  <a:pt x="3803" y="1766"/>
                </a:cubicBezTo>
                <a:cubicBezTo>
                  <a:pt x="4213" y="1701"/>
                  <a:pt x="4328" y="1160"/>
                  <a:pt x="3951" y="947"/>
                </a:cubicBezTo>
                <a:cubicBezTo>
                  <a:pt x="3860" y="901"/>
                  <a:pt x="3764" y="880"/>
                  <a:pt x="3671" y="880"/>
                </a:cubicBezTo>
                <a:cubicBezTo>
                  <a:pt x="3359" y="880"/>
                  <a:pt x="3067" y="1111"/>
                  <a:pt x="3017" y="1438"/>
                </a:cubicBezTo>
                <a:cubicBezTo>
                  <a:pt x="2967" y="1766"/>
                  <a:pt x="3131" y="2110"/>
                  <a:pt x="3426" y="2258"/>
                </a:cubicBezTo>
                <a:lnTo>
                  <a:pt x="3443" y="2274"/>
                </a:lnTo>
                <a:lnTo>
                  <a:pt x="3459" y="2274"/>
                </a:lnTo>
                <a:cubicBezTo>
                  <a:pt x="3557" y="2324"/>
                  <a:pt x="3656" y="2356"/>
                  <a:pt x="3754" y="2389"/>
                </a:cubicBezTo>
                <a:cubicBezTo>
                  <a:pt x="3850" y="2411"/>
                  <a:pt x="3945" y="2421"/>
                  <a:pt x="4038" y="2421"/>
                </a:cubicBezTo>
                <a:cubicBezTo>
                  <a:pt x="4647" y="2421"/>
                  <a:pt x="5175" y="1983"/>
                  <a:pt x="5246" y="1471"/>
                </a:cubicBezTo>
                <a:cubicBezTo>
                  <a:pt x="5279" y="1061"/>
                  <a:pt x="5115" y="652"/>
                  <a:pt x="4803" y="389"/>
                </a:cubicBezTo>
                <a:cubicBezTo>
                  <a:pt x="4420" y="91"/>
                  <a:pt x="3981" y="1"/>
                  <a:pt x="359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7" name="Google Shape;5897;p14"/>
          <p:cNvSpPr/>
          <p:nvPr/>
        </p:nvSpPr>
        <p:spPr>
          <a:xfrm>
            <a:off x="8229452" y="3208159"/>
            <a:ext cx="238091" cy="167626"/>
          </a:xfrm>
          <a:custGeom>
            <a:avLst/>
            <a:gdLst/>
            <a:ahLst/>
            <a:cxnLst/>
            <a:rect l="l" t="t" r="r" b="b"/>
            <a:pathLst>
              <a:path w="7295" h="5136" extrusionOk="0">
                <a:moveTo>
                  <a:pt x="1741" y="1"/>
                </a:moveTo>
                <a:cubicBezTo>
                  <a:pt x="1344" y="1"/>
                  <a:pt x="955" y="172"/>
                  <a:pt x="689" y="497"/>
                </a:cubicBezTo>
                <a:cubicBezTo>
                  <a:pt x="602" y="632"/>
                  <a:pt x="447" y="704"/>
                  <a:pt x="294" y="704"/>
                </a:cubicBezTo>
                <a:cubicBezTo>
                  <a:pt x="187" y="704"/>
                  <a:pt x="82" y="669"/>
                  <a:pt x="1" y="595"/>
                </a:cubicBezTo>
                <a:lnTo>
                  <a:pt x="1" y="595"/>
                </a:lnTo>
                <a:cubicBezTo>
                  <a:pt x="33" y="955"/>
                  <a:pt x="50" y="1021"/>
                  <a:pt x="1755" y="1742"/>
                </a:cubicBezTo>
                <a:cubicBezTo>
                  <a:pt x="3066" y="2283"/>
                  <a:pt x="3508" y="4250"/>
                  <a:pt x="3656" y="5135"/>
                </a:cubicBezTo>
                <a:cubicBezTo>
                  <a:pt x="3787" y="4250"/>
                  <a:pt x="4230" y="2283"/>
                  <a:pt x="5541" y="1742"/>
                </a:cubicBezTo>
                <a:cubicBezTo>
                  <a:pt x="7246" y="1021"/>
                  <a:pt x="7262" y="955"/>
                  <a:pt x="7295" y="595"/>
                </a:cubicBezTo>
                <a:lnTo>
                  <a:pt x="7295" y="595"/>
                </a:lnTo>
                <a:cubicBezTo>
                  <a:pt x="7214" y="669"/>
                  <a:pt x="7108" y="704"/>
                  <a:pt x="7001" y="704"/>
                </a:cubicBezTo>
                <a:cubicBezTo>
                  <a:pt x="6848" y="704"/>
                  <a:pt x="6693" y="632"/>
                  <a:pt x="6606" y="497"/>
                </a:cubicBezTo>
                <a:cubicBezTo>
                  <a:pt x="6341" y="172"/>
                  <a:pt x="5951" y="1"/>
                  <a:pt x="5555" y="1"/>
                </a:cubicBezTo>
                <a:cubicBezTo>
                  <a:pt x="5290" y="1"/>
                  <a:pt x="5023" y="77"/>
                  <a:pt x="4787" y="234"/>
                </a:cubicBezTo>
                <a:cubicBezTo>
                  <a:pt x="4213" y="644"/>
                  <a:pt x="3836" y="1464"/>
                  <a:pt x="3656" y="2660"/>
                </a:cubicBezTo>
                <a:cubicBezTo>
                  <a:pt x="3459" y="1464"/>
                  <a:pt x="3082" y="644"/>
                  <a:pt x="2509" y="234"/>
                </a:cubicBezTo>
                <a:cubicBezTo>
                  <a:pt x="2273" y="77"/>
                  <a:pt x="2005" y="1"/>
                  <a:pt x="174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8" name="Google Shape;5898;p14"/>
          <p:cNvSpPr/>
          <p:nvPr/>
        </p:nvSpPr>
        <p:spPr>
          <a:xfrm>
            <a:off x="8304877" y="3115208"/>
            <a:ext cx="87240" cy="145008"/>
          </a:xfrm>
          <a:custGeom>
            <a:avLst/>
            <a:gdLst/>
            <a:ahLst/>
            <a:cxnLst/>
            <a:rect l="l" t="t" r="r" b="b"/>
            <a:pathLst>
              <a:path w="2673" h="4443" extrusionOk="0">
                <a:moveTo>
                  <a:pt x="1345" y="1"/>
                </a:moveTo>
                <a:cubicBezTo>
                  <a:pt x="1263" y="148"/>
                  <a:pt x="1148" y="296"/>
                  <a:pt x="1017" y="427"/>
                </a:cubicBezTo>
                <a:cubicBezTo>
                  <a:pt x="575" y="853"/>
                  <a:pt x="1" y="1722"/>
                  <a:pt x="738" y="2902"/>
                </a:cubicBezTo>
                <a:cubicBezTo>
                  <a:pt x="1017" y="3377"/>
                  <a:pt x="1230" y="3902"/>
                  <a:pt x="1345" y="4443"/>
                </a:cubicBezTo>
                <a:cubicBezTo>
                  <a:pt x="1460" y="3902"/>
                  <a:pt x="1656" y="3377"/>
                  <a:pt x="1951" y="2902"/>
                </a:cubicBezTo>
                <a:cubicBezTo>
                  <a:pt x="2673" y="1722"/>
                  <a:pt x="2115" y="853"/>
                  <a:pt x="1673" y="427"/>
                </a:cubicBezTo>
                <a:cubicBezTo>
                  <a:pt x="1542" y="296"/>
                  <a:pt x="1427" y="148"/>
                  <a:pt x="13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9" name="Google Shape;5899;p14"/>
          <p:cNvSpPr/>
          <p:nvPr/>
        </p:nvSpPr>
        <p:spPr>
          <a:xfrm>
            <a:off x="8248708" y="2978163"/>
            <a:ext cx="199578" cy="218932"/>
          </a:xfrm>
          <a:custGeom>
            <a:avLst/>
            <a:gdLst/>
            <a:ahLst/>
            <a:cxnLst/>
            <a:rect l="l" t="t" r="r" b="b"/>
            <a:pathLst>
              <a:path w="6115" h="6708" extrusionOk="0">
                <a:moveTo>
                  <a:pt x="1593" y="1"/>
                </a:moveTo>
                <a:cubicBezTo>
                  <a:pt x="1195" y="1"/>
                  <a:pt x="805" y="156"/>
                  <a:pt x="574" y="446"/>
                </a:cubicBezTo>
                <a:cubicBezTo>
                  <a:pt x="1" y="1102"/>
                  <a:pt x="476" y="2069"/>
                  <a:pt x="1132" y="2102"/>
                </a:cubicBezTo>
                <a:cubicBezTo>
                  <a:pt x="1151" y="2103"/>
                  <a:pt x="1171" y="2103"/>
                  <a:pt x="1190" y="2103"/>
                </a:cubicBezTo>
                <a:cubicBezTo>
                  <a:pt x="1801" y="2103"/>
                  <a:pt x="2013" y="1600"/>
                  <a:pt x="1886" y="1282"/>
                </a:cubicBezTo>
                <a:cubicBezTo>
                  <a:pt x="1828" y="1108"/>
                  <a:pt x="1667" y="998"/>
                  <a:pt x="1482" y="998"/>
                </a:cubicBezTo>
                <a:cubicBezTo>
                  <a:pt x="1459" y="998"/>
                  <a:pt x="1435" y="1000"/>
                  <a:pt x="1410" y="1003"/>
                </a:cubicBezTo>
                <a:cubicBezTo>
                  <a:pt x="1263" y="1020"/>
                  <a:pt x="1148" y="1167"/>
                  <a:pt x="1165" y="1315"/>
                </a:cubicBezTo>
                <a:cubicBezTo>
                  <a:pt x="1154" y="1470"/>
                  <a:pt x="1282" y="1567"/>
                  <a:pt x="1410" y="1567"/>
                </a:cubicBezTo>
                <a:cubicBezTo>
                  <a:pt x="1484" y="1567"/>
                  <a:pt x="1559" y="1535"/>
                  <a:pt x="1607" y="1462"/>
                </a:cubicBezTo>
                <a:cubicBezTo>
                  <a:pt x="1647" y="1400"/>
                  <a:pt x="1689" y="1375"/>
                  <a:pt x="1725" y="1375"/>
                </a:cubicBezTo>
                <a:cubicBezTo>
                  <a:pt x="1795" y="1375"/>
                  <a:pt x="1847" y="1464"/>
                  <a:pt x="1837" y="1561"/>
                </a:cubicBezTo>
                <a:cubicBezTo>
                  <a:pt x="1746" y="1808"/>
                  <a:pt x="1510" y="1952"/>
                  <a:pt x="1262" y="1952"/>
                </a:cubicBezTo>
                <a:cubicBezTo>
                  <a:pt x="1197" y="1952"/>
                  <a:pt x="1131" y="1942"/>
                  <a:pt x="1066" y="1921"/>
                </a:cubicBezTo>
                <a:cubicBezTo>
                  <a:pt x="656" y="1790"/>
                  <a:pt x="460" y="1053"/>
                  <a:pt x="1017" y="659"/>
                </a:cubicBezTo>
                <a:cubicBezTo>
                  <a:pt x="1141" y="573"/>
                  <a:pt x="1320" y="527"/>
                  <a:pt x="1521" y="527"/>
                </a:cubicBezTo>
                <a:cubicBezTo>
                  <a:pt x="2118" y="527"/>
                  <a:pt x="2902" y="936"/>
                  <a:pt x="2951" y="1905"/>
                </a:cubicBezTo>
                <a:cubicBezTo>
                  <a:pt x="2951" y="3085"/>
                  <a:pt x="2033" y="4118"/>
                  <a:pt x="1771" y="4888"/>
                </a:cubicBezTo>
                <a:cubicBezTo>
                  <a:pt x="1410" y="5970"/>
                  <a:pt x="1869" y="6658"/>
                  <a:pt x="1902" y="6708"/>
                </a:cubicBezTo>
                <a:cubicBezTo>
                  <a:pt x="1607" y="6150"/>
                  <a:pt x="1591" y="5495"/>
                  <a:pt x="1853" y="4921"/>
                </a:cubicBezTo>
                <a:cubicBezTo>
                  <a:pt x="2050" y="4396"/>
                  <a:pt x="2492" y="3855"/>
                  <a:pt x="2804" y="3151"/>
                </a:cubicBezTo>
                <a:cubicBezTo>
                  <a:pt x="2918" y="2921"/>
                  <a:pt x="3000" y="2692"/>
                  <a:pt x="3066" y="2446"/>
                </a:cubicBezTo>
                <a:cubicBezTo>
                  <a:pt x="3115" y="2692"/>
                  <a:pt x="3197" y="2921"/>
                  <a:pt x="3312" y="3151"/>
                </a:cubicBezTo>
                <a:cubicBezTo>
                  <a:pt x="3623" y="3855"/>
                  <a:pt x="4066" y="4396"/>
                  <a:pt x="4263" y="4921"/>
                </a:cubicBezTo>
                <a:cubicBezTo>
                  <a:pt x="4525" y="5495"/>
                  <a:pt x="4508" y="6150"/>
                  <a:pt x="4213" y="6708"/>
                </a:cubicBezTo>
                <a:cubicBezTo>
                  <a:pt x="4246" y="6658"/>
                  <a:pt x="4705" y="5970"/>
                  <a:pt x="4344" y="4888"/>
                </a:cubicBezTo>
                <a:cubicBezTo>
                  <a:pt x="4082" y="4118"/>
                  <a:pt x="3164" y="3085"/>
                  <a:pt x="3164" y="1905"/>
                </a:cubicBezTo>
                <a:cubicBezTo>
                  <a:pt x="3213" y="936"/>
                  <a:pt x="3997" y="527"/>
                  <a:pt x="4595" y="527"/>
                </a:cubicBezTo>
                <a:cubicBezTo>
                  <a:pt x="4795" y="527"/>
                  <a:pt x="4975" y="573"/>
                  <a:pt x="5098" y="659"/>
                </a:cubicBezTo>
                <a:cubicBezTo>
                  <a:pt x="5656" y="1053"/>
                  <a:pt x="5459" y="1790"/>
                  <a:pt x="5049" y="1921"/>
                </a:cubicBezTo>
                <a:cubicBezTo>
                  <a:pt x="4985" y="1942"/>
                  <a:pt x="4919" y="1952"/>
                  <a:pt x="4854" y="1952"/>
                </a:cubicBezTo>
                <a:cubicBezTo>
                  <a:pt x="4605" y="1952"/>
                  <a:pt x="4370" y="1808"/>
                  <a:pt x="4279" y="1561"/>
                </a:cubicBezTo>
                <a:cubicBezTo>
                  <a:pt x="4268" y="1464"/>
                  <a:pt x="4321" y="1375"/>
                  <a:pt x="4390" y="1375"/>
                </a:cubicBezTo>
                <a:cubicBezTo>
                  <a:pt x="4427" y="1375"/>
                  <a:pt x="4469" y="1400"/>
                  <a:pt x="4508" y="1462"/>
                </a:cubicBezTo>
                <a:cubicBezTo>
                  <a:pt x="4556" y="1535"/>
                  <a:pt x="4631" y="1567"/>
                  <a:pt x="4705" y="1567"/>
                </a:cubicBezTo>
                <a:cubicBezTo>
                  <a:pt x="4834" y="1567"/>
                  <a:pt x="4961" y="1470"/>
                  <a:pt x="4951" y="1315"/>
                </a:cubicBezTo>
                <a:cubicBezTo>
                  <a:pt x="4967" y="1167"/>
                  <a:pt x="4853" y="1020"/>
                  <a:pt x="4705" y="1003"/>
                </a:cubicBezTo>
                <a:cubicBezTo>
                  <a:pt x="4681" y="1000"/>
                  <a:pt x="4657" y="998"/>
                  <a:pt x="4633" y="998"/>
                </a:cubicBezTo>
                <a:cubicBezTo>
                  <a:pt x="4449" y="998"/>
                  <a:pt x="4288" y="1108"/>
                  <a:pt x="4230" y="1282"/>
                </a:cubicBezTo>
                <a:cubicBezTo>
                  <a:pt x="4118" y="1584"/>
                  <a:pt x="4347" y="2103"/>
                  <a:pt x="4930" y="2103"/>
                </a:cubicBezTo>
                <a:cubicBezTo>
                  <a:pt x="4948" y="2103"/>
                  <a:pt x="4966" y="2103"/>
                  <a:pt x="4984" y="2102"/>
                </a:cubicBezTo>
                <a:cubicBezTo>
                  <a:pt x="5607" y="2085"/>
                  <a:pt x="6115" y="1102"/>
                  <a:pt x="5541" y="446"/>
                </a:cubicBezTo>
                <a:cubicBezTo>
                  <a:pt x="5310" y="156"/>
                  <a:pt x="4921" y="1"/>
                  <a:pt x="4523" y="1"/>
                </a:cubicBezTo>
                <a:cubicBezTo>
                  <a:pt x="4044" y="1"/>
                  <a:pt x="3553" y="225"/>
                  <a:pt x="3312" y="708"/>
                </a:cubicBezTo>
                <a:cubicBezTo>
                  <a:pt x="3197" y="889"/>
                  <a:pt x="3115" y="1069"/>
                  <a:pt x="3066" y="1282"/>
                </a:cubicBezTo>
                <a:cubicBezTo>
                  <a:pt x="3000" y="1069"/>
                  <a:pt x="2918" y="889"/>
                  <a:pt x="2804" y="708"/>
                </a:cubicBezTo>
                <a:cubicBezTo>
                  <a:pt x="2562" y="225"/>
                  <a:pt x="2071" y="1"/>
                  <a:pt x="15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0" name="Google Shape;5900;p14"/>
          <p:cNvSpPr/>
          <p:nvPr/>
        </p:nvSpPr>
        <p:spPr>
          <a:xfrm>
            <a:off x="8087153" y="3089000"/>
            <a:ext cx="170139" cy="268052"/>
          </a:xfrm>
          <a:custGeom>
            <a:avLst/>
            <a:gdLst/>
            <a:ahLst/>
            <a:cxnLst/>
            <a:rect l="l" t="t" r="r" b="b"/>
            <a:pathLst>
              <a:path w="5213" h="8213" extrusionOk="0">
                <a:moveTo>
                  <a:pt x="4115" y="1"/>
                </a:moveTo>
                <a:cubicBezTo>
                  <a:pt x="4115" y="1"/>
                  <a:pt x="4180" y="623"/>
                  <a:pt x="3803" y="853"/>
                </a:cubicBezTo>
                <a:cubicBezTo>
                  <a:pt x="3410" y="1066"/>
                  <a:pt x="2836" y="1541"/>
                  <a:pt x="3443" y="2082"/>
                </a:cubicBezTo>
                <a:cubicBezTo>
                  <a:pt x="4033" y="2607"/>
                  <a:pt x="4197" y="3344"/>
                  <a:pt x="3689" y="4082"/>
                </a:cubicBezTo>
                <a:cubicBezTo>
                  <a:pt x="3689" y="4082"/>
                  <a:pt x="3984" y="2984"/>
                  <a:pt x="3246" y="2492"/>
                </a:cubicBezTo>
                <a:cubicBezTo>
                  <a:pt x="3050" y="2364"/>
                  <a:pt x="2889" y="2329"/>
                  <a:pt x="2772" y="2329"/>
                </a:cubicBezTo>
                <a:cubicBezTo>
                  <a:pt x="2634" y="2329"/>
                  <a:pt x="2558" y="2377"/>
                  <a:pt x="2558" y="2377"/>
                </a:cubicBezTo>
                <a:cubicBezTo>
                  <a:pt x="2623" y="2508"/>
                  <a:pt x="2656" y="2656"/>
                  <a:pt x="2672" y="2803"/>
                </a:cubicBezTo>
                <a:cubicBezTo>
                  <a:pt x="2689" y="3017"/>
                  <a:pt x="2213" y="3377"/>
                  <a:pt x="2558" y="3771"/>
                </a:cubicBezTo>
                <a:cubicBezTo>
                  <a:pt x="2902" y="4164"/>
                  <a:pt x="3148" y="4951"/>
                  <a:pt x="1935" y="5819"/>
                </a:cubicBezTo>
                <a:cubicBezTo>
                  <a:pt x="1935" y="5819"/>
                  <a:pt x="2558" y="4459"/>
                  <a:pt x="2197" y="3754"/>
                </a:cubicBezTo>
                <a:cubicBezTo>
                  <a:pt x="1820" y="3017"/>
                  <a:pt x="1377" y="3164"/>
                  <a:pt x="951" y="2574"/>
                </a:cubicBezTo>
                <a:cubicBezTo>
                  <a:pt x="951" y="2574"/>
                  <a:pt x="1" y="3098"/>
                  <a:pt x="738" y="4246"/>
                </a:cubicBezTo>
                <a:cubicBezTo>
                  <a:pt x="1607" y="5606"/>
                  <a:pt x="525" y="7295"/>
                  <a:pt x="1459" y="8213"/>
                </a:cubicBezTo>
                <a:cubicBezTo>
                  <a:pt x="1459" y="8213"/>
                  <a:pt x="1410" y="6868"/>
                  <a:pt x="2672" y="5623"/>
                </a:cubicBezTo>
                <a:cubicBezTo>
                  <a:pt x="3934" y="4393"/>
                  <a:pt x="5213" y="2853"/>
                  <a:pt x="41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1" name="Google Shape;5901;p14"/>
          <p:cNvSpPr/>
          <p:nvPr/>
        </p:nvSpPr>
        <p:spPr>
          <a:xfrm>
            <a:off x="8236959" y="3055840"/>
            <a:ext cx="98990" cy="147685"/>
          </a:xfrm>
          <a:custGeom>
            <a:avLst/>
            <a:gdLst/>
            <a:ahLst/>
            <a:cxnLst/>
            <a:rect l="l" t="t" r="r" b="b"/>
            <a:pathLst>
              <a:path w="3033" h="4525" extrusionOk="0">
                <a:moveTo>
                  <a:pt x="2574" y="0"/>
                </a:moveTo>
                <a:cubicBezTo>
                  <a:pt x="2541" y="279"/>
                  <a:pt x="2279" y="541"/>
                  <a:pt x="1623" y="820"/>
                </a:cubicBezTo>
                <a:cubicBezTo>
                  <a:pt x="967" y="1115"/>
                  <a:pt x="1213" y="1951"/>
                  <a:pt x="1279" y="2131"/>
                </a:cubicBezTo>
                <a:cubicBezTo>
                  <a:pt x="1326" y="2319"/>
                  <a:pt x="1388" y="2658"/>
                  <a:pt x="1192" y="2658"/>
                </a:cubicBezTo>
                <a:cubicBezTo>
                  <a:pt x="1183" y="2658"/>
                  <a:pt x="1174" y="2657"/>
                  <a:pt x="1164" y="2656"/>
                </a:cubicBezTo>
                <a:cubicBezTo>
                  <a:pt x="951" y="2623"/>
                  <a:pt x="1000" y="2508"/>
                  <a:pt x="1098" y="1836"/>
                </a:cubicBezTo>
                <a:cubicBezTo>
                  <a:pt x="1174" y="1316"/>
                  <a:pt x="839" y="1257"/>
                  <a:pt x="683" y="1257"/>
                </a:cubicBezTo>
                <a:cubicBezTo>
                  <a:pt x="637" y="1257"/>
                  <a:pt x="607" y="1262"/>
                  <a:pt x="607" y="1262"/>
                </a:cubicBezTo>
                <a:cubicBezTo>
                  <a:pt x="738" y="1426"/>
                  <a:pt x="721" y="1672"/>
                  <a:pt x="590" y="1836"/>
                </a:cubicBezTo>
                <a:cubicBezTo>
                  <a:pt x="344" y="2082"/>
                  <a:pt x="49" y="2361"/>
                  <a:pt x="295" y="3115"/>
                </a:cubicBezTo>
                <a:cubicBezTo>
                  <a:pt x="557" y="3852"/>
                  <a:pt x="0" y="4524"/>
                  <a:pt x="0" y="4524"/>
                </a:cubicBezTo>
                <a:cubicBezTo>
                  <a:pt x="3032" y="2017"/>
                  <a:pt x="2574" y="1"/>
                  <a:pt x="25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2" name="Google Shape;5902;p14"/>
          <p:cNvSpPr/>
          <p:nvPr/>
        </p:nvSpPr>
        <p:spPr>
          <a:xfrm>
            <a:off x="8040611" y="3336164"/>
            <a:ext cx="117201" cy="139134"/>
          </a:xfrm>
          <a:custGeom>
            <a:avLst/>
            <a:gdLst/>
            <a:ahLst/>
            <a:cxnLst/>
            <a:rect l="l" t="t" r="r" b="b"/>
            <a:pathLst>
              <a:path w="3591" h="4263" extrusionOk="0">
                <a:moveTo>
                  <a:pt x="1869" y="0"/>
                </a:moveTo>
                <a:cubicBezTo>
                  <a:pt x="1869" y="0"/>
                  <a:pt x="2000" y="279"/>
                  <a:pt x="1656" y="525"/>
                </a:cubicBezTo>
                <a:cubicBezTo>
                  <a:pt x="1295" y="771"/>
                  <a:pt x="1" y="2426"/>
                  <a:pt x="3590" y="4262"/>
                </a:cubicBezTo>
                <a:cubicBezTo>
                  <a:pt x="3590" y="4262"/>
                  <a:pt x="2738" y="3770"/>
                  <a:pt x="2640" y="2475"/>
                </a:cubicBezTo>
                <a:cubicBezTo>
                  <a:pt x="2541" y="1180"/>
                  <a:pt x="2803" y="508"/>
                  <a:pt x="18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3" name="Google Shape;5903;p14"/>
          <p:cNvSpPr/>
          <p:nvPr/>
        </p:nvSpPr>
        <p:spPr>
          <a:xfrm>
            <a:off x="7897790" y="3421772"/>
            <a:ext cx="257347" cy="189134"/>
          </a:xfrm>
          <a:custGeom>
            <a:avLst/>
            <a:gdLst/>
            <a:ahLst/>
            <a:cxnLst/>
            <a:rect l="l" t="t" r="r" b="b"/>
            <a:pathLst>
              <a:path w="7885" h="5795" extrusionOk="0">
                <a:moveTo>
                  <a:pt x="4661" y="0"/>
                </a:moveTo>
                <a:cubicBezTo>
                  <a:pt x="4523" y="0"/>
                  <a:pt x="4389" y="44"/>
                  <a:pt x="4262" y="131"/>
                </a:cubicBezTo>
                <a:cubicBezTo>
                  <a:pt x="3899" y="394"/>
                  <a:pt x="3670" y="608"/>
                  <a:pt x="3480" y="608"/>
                </a:cubicBezTo>
                <a:cubicBezTo>
                  <a:pt x="3421" y="608"/>
                  <a:pt x="3366" y="588"/>
                  <a:pt x="3311" y="541"/>
                </a:cubicBezTo>
                <a:lnTo>
                  <a:pt x="3311" y="541"/>
                </a:lnTo>
                <a:cubicBezTo>
                  <a:pt x="3311" y="541"/>
                  <a:pt x="3016" y="1180"/>
                  <a:pt x="3688" y="1393"/>
                </a:cubicBezTo>
                <a:cubicBezTo>
                  <a:pt x="4377" y="1590"/>
                  <a:pt x="4852" y="1721"/>
                  <a:pt x="4754" y="2098"/>
                </a:cubicBezTo>
                <a:cubicBezTo>
                  <a:pt x="4655" y="2475"/>
                  <a:pt x="3704" y="2541"/>
                  <a:pt x="2590" y="2704"/>
                </a:cubicBezTo>
                <a:cubicBezTo>
                  <a:pt x="1475" y="2885"/>
                  <a:pt x="590" y="3163"/>
                  <a:pt x="623" y="4130"/>
                </a:cubicBezTo>
                <a:cubicBezTo>
                  <a:pt x="648" y="4885"/>
                  <a:pt x="505" y="5250"/>
                  <a:pt x="246" y="5250"/>
                </a:cubicBezTo>
                <a:cubicBezTo>
                  <a:pt x="173" y="5250"/>
                  <a:pt x="90" y="5221"/>
                  <a:pt x="0" y="5163"/>
                </a:cubicBezTo>
                <a:lnTo>
                  <a:pt x="0" y="5163"/>
                </a:lnTo>
                <a:cubicBezTo>
                  <a:pt x="0" y="5163"/>
                  <a:pt x="248" y="5795"/>
                  <a:pt x="1194" y="5795"/>
                </a:cubicBezTo>
                <a:cubicBezTo>
                  <a:pt x="1388" y="5795"/>
                  <a:pt x="1612" y="5768"/>
                  <a:pt x="1869" y="5704"/>
                </a:cubicBezTo>
                <a:cubicBezTo>
                  <a:pt x="3377" y="5327"/>
                  <a:pt x="3573" y="4114"/>
                  <a:pt x="4213" y="3360"/>
                </a:cubicBezTo>
                <a:cubicBezTo>
                  <a:pt x="4852" y="2606"/>
                  <a:pt x="5491" y="1983"/>
                  <a:pt x="7884" y="1934"/>
                </a:cubicBezTo>
                <a:cubicBezTo>
                  <a:pt x="7884" y="1934"/>
                  <a:pt x="6409" y="1803"/>
                  <a:pt x="5868" y="951"/>
                </a:cubicBezTo>
                <a:cubicBezTo>
                  <a:pt x="5460" y="326"/>
                  <a:pt x="5042" y="0"/>
                  <a:pt x="46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4" name="Google Shape;5904;p14"/>
          <p:cNvSpPr/>
          <p:nvPr/>
        </p:nvSpPr>
        <p:spPr>
          <a:xfrm>
            <a:off x="8028829" y="3499710"/>
            <a:ext cx="250950" cy="205061"/>
          </a:xfrm>
          <a:custGeom>
            <a:avLst/>
            <a:gdLst/>
            <a:ahLst/>
            <a:cxnLst/>
            <a:rect l="l" t="t" r="r" b="b"/>
            <a:pathLst>
              <a:path w="7689" h="6283" extrusionOk="0">
                <a:moveTo>
                  <a:pt x="3399" y="1"/>
                </a:moveTo>
                <a:cubicBezTo>
                  <a:pt x="3343" y="1"/>
                  <a:pt x="3287" y="2"/>
                  <a:pt x="3230" y="5"/>
                </a:cubicBezTo>
                <a:cubicBezTo>
                  <a:pt x="2656" y="21"/>
                  <a:pt x="2099" y="169"/>
                  <a:pt x="1607" y="464"/>
                </a:cubicBezTo>
                <a:cubicBezTo>
                  <a:pt x="1443" y="562"/>
                  <a:pt x="1279" y="677"/>
                  <a:pt x="1132" y="808"/>
                </a:cubicBezTo>
                <a:cubicBezTo>
                  <a:pt x="1" y="1808"/>
                  <a:pt x="362" y="3890"/>
                  <a:pt x="1706" y="4201"/>
                </a:cubicBezTo>
                <a:cubicBezTo>
                  <a:pt x="1844" y="4235"/>
                  <a:pt x="1986" y="4251"/>
                  <a:pt x="2127" y="4251"/>
                </a:cubicBezTo>
                <a:cubicBezTo>
                  <a:pt x="2608" y="4251"/>
                  <a:pt x="3079" y="4060"/>
                  <a:pt x="3345" y="3693"/>
                </a:cubicBezTo>
                <a:cubicBezTo>
                  <a:pt x="3656" y="3234"/>
                  <a:pt x="3656" y="2660"/>
                  <a:pt x="3345" y="2201"/>
                </a:cubicBezTo>
                <a:cubicBezTo>
                  <a:pt x="3133" y="1916"/>
                  <a:pt x="2799" y="1760"/>
                  <a:pt x="2461" y="1760"/>
                </a:cubicBezTo>
                <a:cubicBezTo>
                  <a:pt x="2275" y="1760"/>
                  <a:pt x="2088" y="1807"/>
                  <a:pt x="1919" y="1906"/>
                </a:cubicBezTo>
                <a:cubicBezTo>
                  <a:pt x="1640" y="2070"/>
                  <a:pt x="1509" y="2415"/>
                  <a:pt x="1607" y="2726"/>
                </a:cubicBezTo>
                <a:cubicBezTo>
                  <a:pt x="1624" y="2824"/>
                  <a:pt x="1673" y="2906"/>
                  <a:pt x="1738" y="2972"/>
                </a:cubicBezTo>
                <a:cubicBezTo>
                  <a:pt x="1846" y="3073"/>
                  <a:pt x="1988" y="3116"/>
                  <a:pt x="2127" y="3116"/>
                </a:cubicBezTo>
                <a:cubicBezTo>
                  <a:pt x="2372" y="3116"/>
                  <a:pt x="2609" y="2985"/>
                  <a:pt x="2640" y="2808"/>
                </a:cubicBezTo>
                <a:cubicBezTo>
                  <a:pt x="2713" y="2544"/>
                  <a:pt x="2511" y="2306"/>
                  <a:pt x="2256" y="2306"/>
                </a:cubicBezTo>
                <a:cubicBezTo>
                  <a:pt x="2226" y="2306"/>
                  <a:pt x="2196" y="2309"/>
                  <a:pt x="2165" y="2316"/>
                </a:cubicBezTo>
                <a:cubicBezTo>
                  <a:pt x="1902" y="2382"/>
                  <a:pt x="1919" y="2529"/>
                  <a:pt x="1837" y="2529"/>
                </a:cubicBezTo>
                <a:cubicBezTo>
                  <a:pt x="1832" y="2530"/>
                  <a:pt x="1827" y="2531"/>
                  <a:pt x="1822" y="2531"/>
                </a:cubicBezTo>
                <a:cubicBezTo>
                  <a:pt x="1738" y="2531"/>
                  <a:pt x="1738" y="2398"/>
                  <a:pt x="1738" y="2398"/>
                </a:cubicBezTo>
                <a:cubicBezTo>
                  <a:pt x="1722" y="2201"/>
                  <a:pt x="1837" y="2021"/>
                  <a:pt x="2017" y="1939"/>
                </a:cubicBezTo>
                <a:cubicBezTo>
                  <a:pt x="2153" y="1866"/>
                  <a:pt x="2301" y="1831"/>
                  <a:pt x="2449" y="1831"/>
                </a:cubicBezTo>
                <a:cubicBezTo>
                  <a:pt x="2762" y="1831"/>
                  <a:pt x="3073" y="1988"/>
                  <a:pt x="3263" y="2267"/>
                </a:cubicBezTo>
                <a:cubicBezTo>
                  <a:pt x="3525" y="2677"/>
                  <a:pt x="3525" y="3218"/>
                  <a:pt x="3230" y="3627"/>
                </a:cubicBezTo>
                <a:cubicBezTo>
                  <a:pt x="3004" y="3942"/>
                  <a:pt x="2575" y="4121"/>
                  <a:pt x="2136" y="4121"/>
                </a:cubicBezTo>
                <a:cubicBezTo>
                  <a:pt x="2003" y="4121"/>
                  <a:pt x="1868" y="4104"/>
                  <a:pt x="1738" y="4070"/>
                </a:cubicBezTo>
                <a:cubicBezTo>
                  <a:pt x="525" y="3775"/>
                  <a:pt x="198" y="1857"/>
                  <a:pt x="1247" y="939"/>
                </a:cubicBezTo>
                <a:cubicBezTo>
                  <a:pt x="1726" y="490"/>
                  <a:pt x="2311" y="318"/>
                  <a:pt x="2902" y="318"/>
                </a:cubicBezTo>
                <a:cubicBezTo>
                  <a:pt x="3605" y="318"/>
                  <a:pt x="4317" y="562"/>
                  <a:pt x="4869" y="874"/>
                </a:cubicBezTo>
                <a:cubicBezTo>
                  <a:pt x="5803" y="1415"/>
                  <a:pt x="6541" y="2251"/>
                  <a:pt x="6934" y="3250"/>
                </a:cubicBezTo>
                <a:cubicBezTo>
                  <a:pt x="7262" y="4054"/>
                  <a:pt x="7443" y="4922"/>
                  <a:pt x="7443" y="5791"/>
                </a:cubicBezTo>
                <a:cubicBezTo>
                  <a:pt x="7443" y="5955"/>
                  <a:pt x="7426" y="6119"/>
                  <a:pt x="7393" y="6283"/>
                </a:cubicBezTo>
                <a:cubicBezTo>
                  <a:pt x="7410" y="6217"/>
                  <a:pt x="7426" y="6152"/>
                  <a:pt x="7443" y="6086"/>
                </a:cubicBezTo>
                <a:cubicBezTo>
                  <a:pt x="7443" y="6103"/>
                  <a:pt x="7443" y="6135"/>
                  <a:pt x="7443" y="6152"/>
                </a:cubicBezTo>
                <a:cubicBezTo>
                  <a:pt x="7443" y="6135"/>
                  <a:pt x="7443" y="6103"/>
                  <a:pt x="7459" y="6053"/>
                </a:cubicBezTo>
                <a:cubicBezTo>
                  <a:pt x="7688" y="4857"/>
                  <a:pt x="7541" y="3627"/>
                  <a:pt x="7016" y="2529"/>
                </a:cubicBezTo>
                <a:cubicBezTo>
                  <a:pt x="6320" y="1105"/>
                  <a:pt x="4981" y="1"/>
                  <a:pt x="339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5" name="Google Shape;5905;p14"/>
          <p:cNvSpPr/>
          <p:nvPr/>
        </p:nvSpPr>
        <p:spPr>
          <a:xfrm>
            <a:off x="8167702" y="3562113"/>
            <a:ext cx="99251" cy="106823"/>
          </a:xfrm>
          <a:custGeom>
            <a:avLst/>
            <a:gdLst/>
            <a:ahLst/>
            <a:cxnLst/>
            <a:rect l="l" t="t" r="r" b="b"/>
            <a:pathLst>
              <a:path w="3041" h="3273" extrusionOk="0">
                <a:moveTo>
                  <a:pt x="733" y="1"/>
                </a:moveTo>
                <a:cubicBezTo>
                  <a:pt x="66" y="1"/>
                  <a:pt x="1" y="784"/>
                  <a:pt x="1089" y="961"/>
                </a:cubicBezTo>
                <a:cubicBezTo>
                  <a:pt x="2352" y="1158"/>
                  <a:pt x="3040" y="3273"/>
                  <a:pt x="3040" y="3273"/>
                </a:cubicBezTo>
                <a:cubicBezTo>
                  <a:pt x="3040" y="3273"/>
                  <a:pt x="2729" y="994"/>
                  <a:pt x="1466" y="240"/>
                </a:cubicBezTo>
                <a:cubicBezTo>
                  <a:pt x="1179" y="69"/>
                  <a:pt x="930" y="1"/>
                  <a:pt x="7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6" name="Google Shape;5906;p14"/>
          <p:cNvSpPr/>
          <p:nvPr/>
        </p:nvSpPr>
        <p:spPr>
          <a:xfrm>
            <a:off x="7968385" y="3553888"/>
            <a:ext cx="170694" cy="147456"/>
          </a:xfrm>
          <a:custGeom>
            <a:avLst/>
            <a:gdLst/>
            <a:ahLst/>
            <a:cxnLst/>
            <a:rect l="l" t="t" r="r" b="b"/>
            <a:pathLst>
              <a:path w="5230" h="4518" extrusionOk="0">
                <a:moveTo>
                  <a:pt x="2181" y="1"/>
                </a:moveTo>
                <a:cubicBezTo>
                  <a:pt x="2017" y="197"/>
                  <a:pt x="1902" y="427"/>
                  <a:pt x="1820" y="673"/>
                </a:cubicBezTo>
                <a:cubicBezTo>
                  <a:pt x="1689" y="1082"/>
                  <a:pt x="1132" y="1312"/>
                  <a:pt x="574" y="1705"/>
                </a:cubicBezTo>
                <a:cubicBezTo>
                  <a:pt x="1" y="2082"/>
                  <a:pt x="99" y="2705"/>
                  <a:pt x="214" y="3033"/>
                </a:cubicBezTo>
                <a:cubicBezTo>
                  <a:pt x="279" y="3262"/>
                  <a:pt x="247" y="3508"/>
                  <a:pt x="132" y="3721"/>
                </a:cubicBezTo>
                <a:cubicBezTo>
                  <a:pt x="410" y="3492"/>
                  <a:pt x="722" y="3328"/>
                  <a:pt x="1066" y="3230"/>
                </a:cubicBezTo>
                <a:cubicBezTo>
                  <a:pt x="1673" y="3049"/>
                  <a:pt x="1656" y="2754"/>
                  <a:pt x="1656" y="2279"/>
                </a:cubicBezTo>
                <a:cubicBezTo>
                  <a:pt x="1642" y="1877"/>
                  <a:pt x="1816" y="1852"/>
                  <a:pt x="1859" y="1852"/>
                </a:cubicBezTo>
                <a:cubicBezTo>
                  <a:pt x="1866" y="1852"/>
                  <a:pt x="1869" y="1853"/>
                  <a:pt x="1869" y="1853"/>
                </a:cubicBezTo>
                <a:cubicBezTo>
                  <a:pt x="1874" y="1853"/>
                  <a:pt x="1878" y="1852"/>
                  <a:pt x="1882" y="1852"/>
                </a:cubicBezTo>
                <a:cubicBezTo>
                  <a:pt x="2162" y="1852"/>
                  <a:pt x="2098" y="2382"/>
                  <a:pt x="2066" y="2672"/>
                </a:cubicBezTo>
                <a:cubicBezTo>
                  <a:pt x="2050" y="2967"/>
                  <a:pt x="1951" y="3574"/>
                  <a:pt x="2492" y="4164"/>
                </a:cubicBezTo>
                <a:cubicBezTo>
                  <a:pt x="2734" y="4428"/>
                  <a:pt x="3055" y="4518"/>
                  <a:pt x="3375" y="4518"/>
                </a:cubicBezTo>
                <a:cubicBezTo>
                  <a:pt x="3770" y="4518"/>
                  <a:pt x="4165" y="4380"/>
                  <a:pt x="4410" y="4262"/>
                </a:cubicBezTo>
                <a:cubicBezTo>
                  <a:pt x="4514" y="4217"/>
                  <a:pt x="4626" y="4194"/>
                  <a:pt x="4739" y="4194"/>
                </a:cubicBezTo>
                <a:cubicBezTo>
                  <a:pt x="4910" y="4194"/>
                  <a:pt x="5081" y="4245"/>
                  <a:pt x="5230" y="4344"/>
                </a:cubicBezTo>
                <a:cubicBezTo>
                  <a:pt x="5082" y="3475"/>
                  <a:pt x="4639" y="3197"/>
                  <a:pt x="4017" y="3131"/>
                </a:cubicBezTo>
                <a:cubicBezTo>
                  <a:pt x="3394" y="3066"/>
                  <a:pt x="2541" y="2853"/>
                  <a:pt x="2197" y="1771"/>
                </a:cubicBezTo>
                <a:cubicBezTo>
                  <a:pt x="1869" y="706"/>
                  <a:pt x="2181" y="1"/>
                  <a:pt x="218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7" name="Google Shape;5907;p14"/>
          <p:cNvSpPr/>
          <p:nvPr/>
        </p:nvSpPr>
        <p:spPr>
          <a:xfrm>
            <a:off x="7995670" y="3652845"/>
            <a:ext cx="42298" cy="65308"/>
          </a:xfrm>
          <a:custGeom>
            <a:avLst/>
            <a:gdLst/>
            <a:ahLst/>
            <a:cxnLst/>
            <a:rect l="l" t="t" r="r" b="b"/>
            <a:pathLst>
              <a:path w="1296" h="2001" extrusionOk="0">
                <a:moveTo>
                  <a:pt x="951" y="1"/>
                </a:moveTo>
                <a:cubicBezTo>
                  <a:pt x="951" y="1"/>
                  <a:pt x="935" y="100"/>
                  <a:pt x="509" y="362"/>
                </a:cubicBezTo>
                <a:cubicBezTo>
                  <a:pt x="165" y="525"/>
                  <a:pt x="1" y="935"/>
                  <a:pt x="115" y="1296"/>
                </a:cubicBezTo>
                <a:cubicBezTo>
                  <a:pt x="181" y="1525"/>
                  <a:pt x="230" y="1755"/>
                  <a:pt x="263" y="2001"/>
                </a:cubicBezTo>
                <a:cubicBezTo>
                  <a:pt x="263" y="2001"/>
                  <a:pt x="263" y="1853"/>
                  <a:pt x="771" y="1558"/>
                </a:cubicBezTo>
                <a:cubicBezTo>
                  <a:pt x="1296" y="1263"/>
                  <a:pt x="1099" y="837"/>
                  <a:pt x="1001" y="575"/>
                </a:cubicBezTo>
                <a:cubicBezTo>
                  <a:pt x="951" y="394"/>
                  <a:pt x="935" y="198"/>
                  <a:pt x="95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8" name="Google Shape;5908;p14"/>
          <p:cNvSpPr/>
          <p:nvPr/>
        </p:nvSpPr>
        <p:spPr>
          <a:xfrm>
            <a:off x="7808983" y="3372195"/>
            <a:ext cx="226308" cy="159304"/>
          </a:xfrm>
          <a:custGeom>
            <a:avLst/>
            <a:gdLst/>
            <a:ahLst/>
            <a:cxnLst/>
            <a:rect l="l" t="t" r="r" b="b"/>
            <a:pathLst>
              <a:path w="6934" h="4881" extrusionOk="0">
                <a:moveTo>
                  <a:pt x="5011" y="0"/>
                </a:moveTo>
                <a:cubicBezTo>
                  <a:pt x="4787" y="0"/>
                  <a:pt x="4536" y="52"/>
                  <a:pt x="4262" y="175"/>
                </a:cubicBezTo>
                <a:cubicBezTo>
                  <a:pt x="2787" y="830"/>
                  <a:pt x="3065" y="3306"/>
                  <a:pt x="4803" y="3650"/>
                </a:cubicBezTo>
                <a:cubicBezTo>
                  <a:pt x="4999" y="3699"/>
                  <a:pt x="5213" y="3732"/>
                  <a:pt x="5376" y="3748"/>
                </a:cubicBezTo>
                <a:cubicBezTo>
                  <a:pt x="4917" y="3830"/>
                  <a:pt x="4475" y="3978"/>
                  <a:pt x="4065" y="4191"/>
                </a:cubicBezTo>
                <a:cubicBezTo>
                  <a:pt x="3918" y="4256"/>
                  <a:pt x="3672" y="4338"/>
                  <a:pt x="3639" y="4355"/>
                </a:cubicBezTo>
                <a:cubicBezTo>
                  <a:pt x="3186" y="4526"/>
                  <a:pt x="2758" y="4602"/>
                  <a:pt x="2372" y="4602"/>
                </a:cubicBezTo>
                <a:cubicBezTo>
                  <a:pt x="1541" y="4602"/>
                  <a:pt x="903" y="4252"/>
                  <a:pt x="623" y="3748"/>
                </a:cubicBezTo>
                <a:cubicBezTo>
                  <a:pt x="377" y="3355"/>
                  <a:pt x="361" y="2847"/>
                  <a:pt x="574" y="2437"/>
                </a:cubicBezTo>
                <a:cubicBezTo>
                  <a:pt x="590" y="2437"/>
                  <a:pt x="590" y="2420"/>
                  <a:pt x="590" y="2420"/>
                </a:cubicBezTo>
                <a:cubicBezTo>
                  <a:pt x="803" y="2106"/>
                  <a:pt x="1139" y="1959"/>
                  <a:pt x="1452" y="1959"/>
                </a:cubicBezTo>
                <a:cubicBezTo>
                  <a:pt x="1742" y="1959"/>
                  <a:pt x="2013" y="2085"/>
                  <a:pt x="2147" y="2322"/>
                </a:cubicBezTo>
                <a:cubicBezTo>
                  <a:pt x="2262" y="2453"/>
                  <a:pt x="2311" y="2617"/>
                  <a:pt x="2311" y="2797"/>
                </a:cubicBezTo>
                <a:cubicBezTo>
                  <a:pt x="2311" y="2945"/>
                  <a:pt x="2262" y="3092"/>
                  <a:pt x="2147" y="3207"/>
                </a:cubicBezTo>
                <a:cubicBezTo>
                  <a:pt x="2033" y="3304"/>
                  <a:pt x="1975" y="3335"/>
                  <a:pt x="1946" y="3335"/>
                </a:cubicBezTo>
                <a:cubicBezTo>
                  <a:pt x="1921" y="3335"/>
                  <a:pt x="1918" y="3312"/>
                  <a:pt x="1918" y="3289"/>
                </a:cubicBezTo>
                <a:cubicBezTo>
                  <a:pt x="2043" y="3029"/>
                  <a:pt x="1749" y="2853"/>
                  <a:pt x="1492" y="2853"/>
                </a:cubicBezTo>
                <a:cubicBezTo>
                  <a:pt x="1312" y="2853"/>
                  <a:pt x="1150" y="2939"/>
                  <a:pt x="1164" y="3142"/>
                </a:cubicBezTo>
                <a:cubicBezTo>
                  <a:pt x="1164" y="3416"/>
                  <a:pt x="1407" y="3544"/>
                  <a:pt x="1660" y="3544"/>
                </a:cubicBezTo>
                <a:cubicBezTo>
                  <a:pt x="1786" y="3544"/>
                  <a:pt x="1913" y="3513"/>
                  <a:pt x="2016" y="3453"/>
                </a:cubicBezTo>
                <a:lnTo>
                  <a:pt x="2049" y="3437"/>
                </a:lnTo>
                <a:cubicBezTo>
                  <a:pt x="2065" y="3420"/>
                  <a:pt x="2098" y="3404"/>
                  <a:pt x="2115" y="3388"/>
                </a:cubicBezTo>
                <a:cubicBezTo>
                  <a:pt x="2410" y="3092"/>
                  <a:pt x="2459" y="2617"/>
                  <a:pt x="2197" y="2289"/>
                </a:cubicBezTo>
                <a:cubicBezTo>
                  <a:pt x="2058" y="2021"/>
                  <a:pt x="1746" y="1873"/>
                  <a:pt x="1411" y="1873"/>
                </a:cubicBezTo>
                <a:cubicBezTo>
                  <a:pt x="1070" y="1873"/>
                  <a:pt x="706" y="2025"/>
                  <a:pt x="475" y="2355"/>
                </a:cubicBezTo>
                <a:cubicBezTo>
                  <a:pt x="0" y="3092"/>
                  <a:pt x="213" y="4092"/>
                  <a:pt x="951" y="4584"/>
                </a:cubicBezTo>
                <a:cubicBezTo>
                  <a:pt x="1316" y="4782"/>
                  <a:pt x="1738" y="4881"/>
                  <a:pt x="2151" y="4881"/>
                </a:cubicBezTo>
                <a:cubicBezTo>
                  <a:pt x="2182" y="4881"/>
                  <a:pt x="2214" y="4880"/>
                  <a:pt x="2246" y="4879"/>
                </a:cubicBezTo>
                <a:cubicBezTo>
                  <a:pt x="3147" y="4863"/>
                  <a:pt x="3868" y="4355"/>
                  <a:pt x="5049" y="3994"/>
                </a:cubicBezTo>
                <a:cubicBezTo>
                  <a:pt x="5475" y="3896"/>
                  <a:pt x="5917" y="3830"/>
                  <a:pt x="6360" y="3797"/>
                </a:cubicBezTo>
                <a:cubicBezTo>
                  <a:pt x="6557" y="3781"/>
                  <a:pt x="6753" y="3715"/>
                  <a:pt x="6934" y="3617"/>
                </a:cubicBezTo>
                <a:lnTo>
                  <a:pt x="6934" y="3617"/>
                </a:lnTo>
                <a:cubicBezTo>
                  <a:pt x="6934" y="3617"/>
                  <a:pt x="6803" y="3652"/>
                  <a:pt x="6640" y="3652"/>
                </a:cubicBezTo>
                <a:cubicBezTo>
                  <a:pt x="6487" y="3652"/>
                  <a:pt x="6307" y="3621"/>
                  <a:pt x="6180" y="3502"/>
                </a:cubicBezTo>
                <a:cubicBezTo>
                  <a:pt x="5917" y="3273"/>
                  <a:pt x="5934" y="3371"/>
                  <a:pt x="5639" y="3273"/>
                </a:cubicBezTo>
                <a:cubicBezTo>
                  <a:pt x="5475" y="3240"/>
                  <a:pt x="5376" y="3076"/>
                  <a:pt x="5376" y="2912"/>
                </a:cubicBezTo>
                <a:cubicBezTo>
                  <a:pt x="5180" y="3076"/>
                  <a:pt x="5147" y="3371"/>
                  <a:pt x="5294" y="3568"/>
                </a:cubicBezTo>
                <a:cubicBezTo>
                  <a:pt x="5294" y="3568"/>
                  <a:pt x="4573" y="3568"/>
                  <a:pt x="4393" y="3207"/>
                </a:cubicBezTo>
                <a:cubicBezTo>
                  <a:pt x="4229" y="2830"/>
                  <a:pt x="4426" y="2830"/>
                  <a:pt x="4573" y="2748"/>
                </a:cubicBezTo>
                <a:cubicBezTo>
                  <a:pt x="4721" y="2666"/>
                  <a:pt x="4754" y="2535"/>
                  <a:pt x="4606" y="2322"/>
                </a:cubicBezTo>
                <a:cubicBezTo>
                  <a:pt x="4459" y="2109"/>
                  <a:pt x="4475" y="1748"/>
                  <a:pt x="4754" y="1748"/>
                </a:cubicBezTo>
                <a:cubicBezTo>
                  <a:pt x="4674" y="1576"/>
                  <a:pt x="4497" y="1468"/>
                  <a:pt x="4320" y="1468"/>
                </a:cubicBezTo>
                <a:cubicBezTo>
                  <a:pt x="4278" y="1468"/>
                  <a:pt x="4237" y="1474"/>
                  <a:pt x="4196" y="1486"/>
                </a:cubicBezTo>
                <a:cubicBezTo>
                  <a:pt x="3770" y="1568"/>
                  <a:pt x="3754" y="2175"/>
                  <a:pt x="3754" y="2175"/>
                </a:cubicBezTo>
                <a:cubicBezTo>
                  <a:pt x="3754" y="2175"/>
                  <a:pt x="3459" y="1421"/>
                  <a:pt x="3950" y="1044"/>
                </a:cubicBezTo>
                <a:cubicBezTo>
                  <a:pt x="4133" y="898"/>
                  <a:pt x="4280" y="843"/>
                  <a:pt x="4395" y="843"/>
                </a:cubicBezTo>
                <a:cubicBezTo>
                  <a:pt x="4578" y="843"/>
                  <a:pt x="4680" y="984"/>
                  <a:pt x="4721" y="1126"/>
                </a:cubicBezTo>
                <a:cubicBezTo>
                  <a:pt x="4774" y="1311"/>
                  <a:pt x="4880" y="1464"/>
                  <a:pt x="5023" y="1464"/>
                </a:cubicBezTo>
                <a:cubicBezTo>
                  <a:pt x="5057" y="1464"/>
                  <a:pt x="5093" y="1456"/>
                  <a:pt x="5131" y="1437"/>
                </a:cubicBezTo>
                <a:cubicBezTo>
                  <a:pt x="5274" y="1371"/>
                  <a:pt x="5388" y="1267"/>
                  <a:pt x="5487" y="1267"/>
                </a:cubicBezTo>
                <a:cubicBezTo>
                  <a:pt x="5535" y="1267"/>
                  <a:pt x="5580" y="1291"/>
                  <a:pt x="5622" y="1355"/>
                </a:cubicBezTo>
                <a:cubicBezTo>
                  <a:pt x="5737" y="1601"/>
                  <a:pt x="5622" y="1896"/>
                  <a:pt x="5376" y="1994"/>
                </a:cubicBezTo>
                <a:cubicBezTo>
                  <a:pt x="5376" y="1994"/>
                  <a:pt x="5388" y="1995"/>
                  <a:pt x="5408" y="1995"/>
                </a:cubicBezTo>
                <a:cubicBezTo>
                  <a:pt x="5548" y="1995"/>
                  <a:pt x="6116" y="1957"/>
                  <a:pt x="6245" y="1355"/>
                </a:cubicBezTo>
                <a:cubicBezTo>
                  <a:pt x="6363" y="819"/>
                  <a:pt x="5896" y="0"/>
                  <a:pt x="501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9" name="Google Shape;5909;p14"/>
          <p:cNvSpPr/>
          <p:nvPr/>
        </p:nvSpPr>
        <p:spPr>
          <a:xfrm>
            <a:off x="7773669" y="3457608"/>
            <a:ext cx="151960" cy="107541"/>
          </a:xfrm>
          <a:custGeom>
            <a:avLst/>
            <a:gdLst/>
            <a:ahLst/>
            <a:cxnLst/>
            <a:rect l="l" t="t" r="r" b="b"/>
            <a:pathLst>
              <a:path w="4656" h="3295" extrusionOk="0">
                <a:moveTo>
                  <a:pt x="836" y="0"/>
                </a:moveTo>
                <a:cubicBezTo>
                  <a:pt x="836" y="0"/>
                  <a:pt x="0" y="918"/>
                  <a:pt x="558" y="1705"/>
                </a:cubicBezTo>
                <a:cubicBezTo>
                  <a:pt x="869" y="2164"/>
                  <a:pt x="1377" y="2459"/>
                  <a:pt x="1934" y="2492"/>
                </a:cubicBezTo>
                <a:cubicBezTo>
                  <a:pt x="1869" y="2492"/>
                  <a:pt x="1475" y="2492"/>
                  <a:pt x="1295" y="2721"/>
                </a:cubicBezTo>
                <a:cubicBezTo>
                  <a:pt x="1180" y="2885"/>
                  <a:pt x="1131" y="3098"/>
                  <a:pt x="1164" y="3295"/>
                </a:cubicBezTo>
                <a:cubicBezTo>
                  <a:pt x="1216" y="3203"/>
                  <a:pt x="1310" y="3154"/>
                  <a:pt x="1404" y="3154"/>
                </a:cubicBezTo>
                <a:cubicBezTo>
                  <a:pt x="1428" y="3154"/>
                  <a:pt x="1452" y="3157"/>
                  <a:pt x="1475" y="3164"/>
                </a:cubicBezTo>
                <a:cubicBezTo>
                  <a:pt x="1591" y="3199"/>
                  <a:pt x="1754" y="3278"/>
                  <a:pt x="1939" y="3278"/>
                </a:cubicBezTo>
                <a:cubicBezTo>
                  <a:pt x="2096" y="3278"/>
                  <a:pt x="2269" y="3221"/>
                  <a:pt x="2443" y="3032"/>
                </a:cubicBezTo>
                <a:cubicBezTo>
                  <a:pt x="2820" y="2639"/>
                  <a:pt x="3311" y="2869"/>
                  <a:pt x="4655" y="2147"/>
                </a:cubicBezTo>
                <a:lnTo>
                  <a:pt x="4655" y="2147"/>
                </a:lnTo>
                <a:cubicBezTo>
                  <a:pt x="4655" y="2148"/>
                  <a:pt x="3926" y="2455"/>
                  <a:pt x="3109" y="2455"/>
                </a:cubicBezTo>
                <a:cubicBezTo>
                  <a:pt x="2647" y="2455"/>
                  <a:pt x="2157" y="2357"/>
                  <a:pt x="1754" y="2049"/>
                </a:cubicBezTo>
                <a:cubicBezTo>
                  <a:pt x="1115" y="1574"/>
                  <a:pt x="771" y="787"/>
                  <a:pt x="8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0" name="Google Shape;5910;p14"/>
          <p:cNvSpPr/>
          <p:nvPr/>
        </p:nvSpPr>
        <p:spPr>
          <a:xfrm>
            <a:off x="7974259" y="3215013"/>
            <a:ext cx="145041" cy="205159"/>
          </a:xfrm>
          <a:custGeom>
            <a:avLst/>
            <a:gdLst/>
            <a:ahLst/>
            <a:cxnLst/>
            <a:rect l="l" t="t" r="r" b="b"/>
            <a:pathLst>
              <a:path w="4444" h="6286" extrusionOk="0">
                <a:moveTo>
                  <a:pt x="2649" y="0"/>
                </a:moveTo>
                <a:cubicBezTo>
                  <a:pt x="2148" y="0"/>
                  <a:pt x="1625" y="207"/>
                  <a:pt x="1280" y="614"/>
                </a:cubicBezTo>
                <a:cubicBezTo>
                  <a:pt x="1" y="2253"/>
                  <a:pt x="903" y="4270"/>
                  <a:pt x="1657" y="5122"/>
                </a:cubicBezTo>
                <a:cubicBezTo>
                  <a:pt x="2083" y="5646"/>
                  <a:pt x="2640" y="6040"/>
                  <a:pt x="3263" y="6286"/>
                </a:cubicBezTo>
                <a:cubicBezTo>
                  <a:pt x="2689" y="6023"/>
                  <a:pt x="2181" y="5630"/>
                  <a:pt x="1771" y="5138"/>
                </a:cubicBezTo>
                <a:cubicBezTo>
                  <a:pt x="1493" y="4745"/>
                  <a:pt x="1280" y="4319"/>
                  <a:pt x="1165" y="3843"/>
                </a:cubicBezTo>
                <a:cubicBezTo>
                  <a:pt x="1001" y="3319"/>
                  <a:pt x="952" y="2778"/>
                  <a:pt x="1001" y="2221"/>
                </a:cubicBezTo>
                <a:cubicBezTo>
                  <a:pt x="1132" y="745"/>
                  <a:pt x="1952" y="205"/>
                  <a:pt x="2706" y="172"/>
                </a:cubicBezTo>
                <a:cubicBezTo>
                  <a:pt x="3050" y="172"/>
                  <a:pt x="3394" y="319"/>
                  <a:pt x="3640" y="565"/>
                </a:cubicBezTo>
                <a:cubicBezTo>
                  <a:pt x="4279" y="1106"/>
                  <a:pt x="3919" y="2057"/>
                  <a:pt x="3378" y="2286"/>
                </a:cubicBezTo>
                <a:cubicBezTo>
                  <a:pt x="3255" y="2348"/>
                  <a:pt x="3118" y="2381"/>
                  <a:pt x="2982" y="2381"/>
                </a:cubicBezTo>
                <a:cubicBezTo>
                  <a:pt x="2864" y="2381"/>
                  <a:pt x="2747" y="2356"/>
                  <a:pt x="2640" y="2303"/>
                </a:cubicBezTo>
                <a:cubicBezTo>
                  <a:pt x="2460" y="2204"/>
                  <a:pt x="2345" y="2040"/>
                  <a:pt x="2329" y="1844"/>
                </a:cubicBezTo>
                <a:cubicBezTo>
                  <a:pt x="2329" y="1746"/>
                  <a:pt x="2357" y="1723"/>
                  <a:pt x="2410" y="1723"/>
                </a:cubicBezTo>
                <a:cubicBezTo>
                  <a:pt x="2455" y="1723"/>
                  <a:pt x="2519" y="1740"/>
                  <a:pt x="2598" y="1740"/>
                </a:cubicBezTo>
                <a:cubicBezTo>
                  <a:pt x="2658" y="1740"/>
                  <a:pt x="2727" y="1730"/>
                  <a:pt x="2804" y="1696"/>
                </a:cubicBezTo>
                <a:cubicBezTo>
                  <a:pt x="3001" y="1581"/>
                  <a:pt x="3050" y="1303"/>
                  <a:pt x="2886" y="1139"/>
                </a:cubicBezTo>
                <a:cubicBezTo>
                  <a:pt x="2812" y="1065"/>
                  <a:pt x="2710" y="1025"/>
                  <a:pt x="2607" y="1025"/>
                </a:cubicBezTo>
                <a:cubicBezTo>
                  <a:pt x="2411" y="1025"/>
                  <a:pt x="2207" y="1168"/>
                  <a:pt x="2165" y="1499"/>
                </a:cubicBezTo>
                <a:cubicBezTo>
                  <a:pt x="2132" y="1745"/>
                  <a:pt x="2214" y="1975"/>
                  <a:pt x="2378" y="2155"/>
                </a:cubicBezTo>
                <a:cubicBezTo>
                  <a:pt x="2394" y="2172"/>
                  <a:pt x="2427" y="2204"/>
                  <a:pt x="2443" y="2221"/>
                </a:cubicBezTo>
                <a:lnTo>
                  <a:pt x="2509" y="2270"/>
                </a:lnTo>
                <a:lnTo>
                  <a:pt x="2558" y="2303"/>
                </a:lnTo>
                <a:lnTo>
                  <a:pt x="2591" y="2319"/>
                </a:lnTo>
                <a:lnTo>
                  <a:pt x="2624" y="2352"/>
                </a:lnTo>
                <a:cubicBezTo>
                  <a:pt x="2755" y="2417"/>
                  <a:pt x="2894" y="2450"/>
                  <a:pt x="3031" y="2450"/>
                </a:cubicBezTo>
                <a:cubicBezTo>
                  <a:pt x="3169" y="2450"/>
                  <a:pt x="3304" y="2417"/>
                  <a:pt x="3427" y="2352"/>
                </a:cubicBezTo>
                <a:cubicBezTo>
                  <a:pt x="4017" y="2139"/>
                  <a:pt x="4443" y="1090"/>
                  <a:pt x="3755" y="450"/>
                </a:cubicBezTo>
                <a:cubicBezTo>
                  <a:pt x="3484" y="149"/>
                  <a:pt x="3074" y="0"/>
                  <a:pt x="26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1" name="Google Shape;5911;p14"/>
          <p:cNvSpPr/>
          <p:nvPr/>
        </p:nvSpPr>
        <p:spPr>
          <a:xfrm>
            <a:off x="6935375" y="4052491"/>
            <a:ext cx="33" cy="33"/>
          </a:xfrm>
          <a:custGeom>
            <a:avLst/>
            <a:gdLst/>
            <a:ahLst/>
            <a:cxnLst/>
            <a:rect l="l" t="t" r="r" b="b"/>
            <a:pathLst>
              <a:path w="1" h="1" extrusionOk="0">
                <a:moveTo>
                  <a:pt x="0" y="0"/>
                </a:moveTo>
                <a:lnTo>
                  <a:pt x="0" y="0"/>
                </a:lnTo>
                <a:lnTo>
                  <a:pt x="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2" name="Google Shape;5912;p14"/>
          <p:cNvSpPr/>
          <p:nvPr/>
        </p:nvSpPr>
        <p:spPr>
          <a:xfrm>
            <a:off x="9191344" y="3198140"/>
            <a:ext cx="56202" cy="78656"/>
          </a:xfrm>
          <a:custGeom>
            <a:avLst/>
            <a:gdLst/>
            <a:ahLst/>
            <a:cxnLst/>
            <a:rect l="l" t="t" r="r" b="b"/>
            <a:pathLst>
              <a:path w="1722" h="2410" extrusionOk="0">
                <a:moveTo>
                  <a:pt x="1525" y="0"/>
                </a:moveTo>
                <a:cubicBezTo>
                  <a:pt x="1525" y="0"/>
                  <a:pt x="1377" y="66"/>
                  <a:pt x="1361" y="148"/>
                </a:cubicBezTo>
                <a:cubicBezTo>
                  <a:pt x="1344" y="246"/>
                  <a:pt x="1230" y="328"/>
                  <a:pt x="1033" y="328"/>
                </a:cubicBezTo>
                <a:cubicBezTo>
                  <a:pt x="836" y="328"/>
                  <a:pt x="0" y="394"/>
                  <a:pt x="66" y="2410"/>
                </a:cubicBezTo>
                <a:cubicBezTo>
                  <a:pt x="66" y="2410"/>
                  <a:pt x="131" y="1672"/>
                  <a:pt x="771" y="1394"/>
                </a:cubicBezTo>
                <a:cubicBezTo>
                  <a:pt x="1394" y="1115"/>
                  <a:pt x="1721" y="853"/>
                  <a:pt x="1607" y="459"/>
                </a:cubicBezTo>
                <a:cubicBezTo>
                  <a:pt x="1492" y="82"/>
                  <a:pt x="1525" y="0"/>
                  <a:pt x="15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3" name="Google Shape;5913;p14"/>
          <p:cNvSpPr/>
          <p:nvPr/>
        </p:nvSpPr>
        <p:spPr>
          <a:xfrm>
            <a:off x="8893364" y="3291483"/>
            <a:ext cx="296414" cy="206171"/>
          </a:xfrm>
          <a:custGeom>
            <a:avLst/>
            <a:gdLst/>
            <a:ahLst/>
            <a:cxnLst/>
            <a:rect l="l" t="t" r="r" b="b"/>
            <a:pathLst>
              <a:path w="9082" h="6317" extrusionOk="0">
                <a:moveTo>
                  <a:pt x="2001" y="0"/>
                </a:moveTo>
                <a:cubicBezTo>
                  <a:pt x="1084" y="0"/>
                  <a:pt x="66" y="652"/>
                  <a:pt x="33" y="1845"/>
                </a:cubicBezTo>
                <a:cubicBezTo>
                  <a:pt x="0" y="2713"/>
                  <a:pt x="459" y="3533"/>
                  <a:pt x="1230" y="3943"/>
                </a:cubicBezTo>
                <a:cubicBezTo>
                  <a:pt x="1723" y="4200"/>
                  <a:pt x="2282" y="4302"/>
                  <a:pt x="2852" y="4302"/>
                </a:cubicBezTo>
                <a:cubicBezTo>
                  <a:pt x="3190" y="4302"/>
                  <a:pt x="3533" y="4266"/>
                  <a:pt x="3869" y="4205"/>
                </a:cubicBezTo>
                <a:cubicBezTo>
                  <a:pt x="4754" y="3959"/>
                  <a:pt x="5573" y="3631"/>
                  <a:pt x="6377" y="3418"/>
                </a:cubicBezTo>
                <a:cubicBezTo>
                  <a:pt x="6578" y="3370"/>
                  <a:pt x="6783" y="3345"/>
                  <a:pt x="6984" y="3345"/>
                </a:cubicBezTo>
                <a:cubicBezTo>
                  <a:pt x="7599" y="3345"/>
                  <a:pt x="8178" y="3576"/>
                  <a:pt x="8524" y="4057"/>
                </a:cubicBezTo>
                <a:cubicBezTo>
                  <a:pt x="8966" y="4631"/>
                  <a:pt x="8999" y="5582"/>
                  <a:pt x="8458" y="5975"/>
                </a:cubicBezTo>
                <a:cubicBezTo>
                  <a:pt x="8244" y="6137"/>
                  <a:pt x="7987" y="6212"/>
                  <a:pt x="7738" y="6212"/>
                </a:cubicBezTo>
                <a:cubicBezTo>
                  <a:pt x="7357" y="6212"/>
                  <a:pt x="6994" y="6037"/>
                  <a:pt x="6835" y="5729"/>
                </a:cubicBezTo>
                <a:cubicBezTo>
                  <a:pt x="6524" y="5221"/>
                  <a:pt x="6770" y="4582"/>
                  <a:pt x="7229" y="4451"/>
                </a:cubicBezTo>
                <a:cubicBezTo>
                  <a:pt x="7325" y="4413"/>
                  <a:pt x="7424" y="4394"/>
                  <a:pt x="7523" y="4394"/>
                </a:cubicBezTo>
                <a:cubicBezTo>
                  <a:pt x="7761" y="4394"/>
                  <a:pt x="7991" y="4504"/>
                  <a:pt x="8130" y="4713"/>
                </a:cubicBezTo>
                <a:cubicBezTo>
                  <a:pt x="8229" y="4893"/>
                  <a:pt x="8245" y="5107"/>
                  <a:pt x="8180" y="5287"/>
                </a:cubicBezTo>
                <a:cubicBezTo>
                  <a:pt x="8166" y="5314"/>
                  <a:pt x="8108" y="5397"/>
                  <a:pt x="8051" y="5397"/>
                </a:cubicBezTo>
                <a:cubicBezTo>
                  <a:pt x="8039" y="5397"/>
                  <a:pt x="8027" y="5394"/>
                  <a:pt x="8016" y="5385"/>
                </a:cubicBezTo>
                <a:cubicBezTo>
                  <a:pt x="7966" y="5320"/>
                  <a:pt x="8016" y="4975"/>
                  <a:pt x="7655" y="4926"/>
                </a:cubicBezTo>
                <a:cubicBezTo>
                  <a:pt x="7640" y="4924"/>
                  <a:pt x="7625" y="4923"/>
                  <a:pt x="7611" y="4923"/>
                </a:cubicBezTo>
                <a:cubicBezTo>
                  <a:pt x="7268" y="4923"/>
                  <a:pt x="7161" y="5473"/>
                  <a:pt x="7508" y="5615"/>
                </a:cubicBezTo>
                <a:cubicBezTo>
                  <a:pt x="7583" y="5652"/>
                  <a:pt x="7661" y="5670"/>
                  <a:pt x="7736" y="5670"/>
                </a:cubicBezTo>
                <a:cubicBezTo>
                  <a:pt x="7955" y="5670"/>
                  <a:pt x="8156" y="5523"/>
                  <a:pt x="8229" y="5303"/>
                </a:cubicBezTo>
                <a:lnTo>
                  <a:pt x="8229" y="5270"/>
                </a:lnTo>
                <a:lnTo>
                  <a:pt x="8245" y="5238"/>
                </a:lnTo>
                <a:lnTo>
                  <a:pt x="8245" y="5221"/>
                </a:lnTo>
                <a:cubicBezTo>
                  <a:pt x="8262" y="5090"/>
                  <a:pt x="8262" y="4975"/>
                  <a:pt x="8229" y="4844"/>
                </a:cubicBezTo>
                <a:cubicBezTo>
                  <a:pt x="8105" y="4534"/>
                  <a:pt x="7812" y="4337"/>
                  <a:pt x="7500" y="4337"/>
                </a:cubicBezTo>
                <a:cubicBezTo>
                  <a:pt x="7399" y="4337"/>
                  <a:pt x="7296" y="4358"/>
                  <a:pt x="7196" y="4402"/>
                </a:cubicBezTo>
                <a:cubicBezTo>
                  <a:pt x="6704" y="4516"/>
                  <a:pt x="6409" y="5221"/>
                  <a:pt x="6754" y="5762"/>
                </a:cubicBezTo>
                <a:cubicBezTo>
                  <a:pt x="6927" y="6109"/>
                  <a:pt x="7342" y="6316"/>
                  <a:pt x="7769" y="6316"/>
                </a:cubicBezTo>
                <a:cubicBezTo>
                  <a:pt x="8028" y="6316"/>
                  <a:pt x="8291" y="6241"/>
                  <a:pt x="8507" y="6074"/>
                </a:cubicBezTo>
                <a:cubicBezTo>
                  <a:pt x="8966" y="5746"/>
                  <a:pt x="9081" y="5139"/>
                  <a:pt x="8934" y="4582"/>
                </a:cubicBezTo>
                <a:cubicBezTo>
                  <a:pt x="8835" y="4041"/>
                  <a:pt x="8475" y="3172"/>
                  <a:pt x="7212" y="2894"/>
                </a:cubicBezTo>
                <a:cubicBezTo>
                  <a:pt x="7067" y="2861"/>
                  <a:pt x="6919" y="2846"/>
                  <a:pt x="6768" y="2846"/>
                </a:cubicBezTo>
                <a:cubicBezTo>
                  <a:pt x="5438" y="2846"/>
                  <a:pt x="3897" y="3984"/>
                  <a:pt x="2312" y="3984"/>
                </a:cubicBezTo>
                <a:cubicBezTo>
                  <a:pt x="2088" y="3984"/>
                  <a:pt x="1864" y="3962"/>
                  <a:pt x="1639" y="3910"/>
                </a:cubicBezTo>
                <a:cubicBezTo>
                  <a:pt x="1557" y="3877"/>
                  <a:pt x="1476" y="3861"/>
                  <a:pt x="1377" y="3828"/>
                </a:cubicBezTo>
                <a:lnTo>
                  <a:pt x="1312" y="3795"/>
                </a:lnTo>
                <a:cubicBezTo>
                  <a:pt x="607" y="3418"/>
                  <a:pt x="164" y="2664"/>
                  <a:pt x="181" y="1861"/>
                </a:cubicBezTo>
                <a:cubicBezTo>
                  <a:pt x="203" y="743"/>
                  <a:pt x="1174" y="111"/>
                  <a:pt x="2045" y="111"/>
                </a:cubicBezTo>
                <a:cubicBezTo>
                  <a:pt x="2464" y="111"/>
                  <a:pt x="2859" y="257"/>
                  <a:pt x="3115" y="566"/>
                </a:cubicBezTo>
                <a:cubicBezTo>
                  <a:pt x="3574" y="1009"/>
                  <a:pt x="3524" y="1779"/>
                  <a:pt x="3016" y="2172"/>
                </a:cubicBezTo>
                <a:cubicBezTo>
                  <a:pt x="2951" y="2238"/>
                  <a:pt x="2852" y="2271"/>
                  <a:pt x="2770" y="2304"/>
                </a:cubicBezTo>
                <a:cubicBezTo>
                  <a:pt x="2709" y="2316"/>
                  <a:pt x="2646" y="2322"/>
                  <a:pt x="2584" y="2322"/>
                </a:cubicBezTo>
                <a:cubicBezTo>
                  <a:pt x="2398" y="2322"/>
                  <a:pt x="2213" y="2267"/>
                  <a:pt x="2066" y="2156"/>
                </a:cubicBezTo>
                <a:cubicBezTo>
                  <a:pt x="1951" y="2074"/>
                  <a:pt x="1885" y="1910"/>
                  <a:pt x="1934" y="1779"/>
                </a:cubicBezTo>
                <a:lnTo>
                  <a:pt x="1934" y="1779"/>
                </a:lnTo>
                <a:cubicBezTo>
                  <a:pt x="2010" y="1854"/>
                  <a:pt x="2106" y="1894"/>
                  <a:pt x="2206" y="1894"/>
                </a:cubicBezTo>
                <a:cubicBezTo>
                  <a:pt x="2257" y="1894"/>
                  <a:pt x="2310" y="1884"/>
                  <a:pt x="2361" y="1861"/>
                </a:cubicBezTo>
                <a:cubicBezTo>
                  <a:pt x="2607" y="1730"/>
                  <a:pt x="2541" y="1320"/>
                  <a:pt x="2213" y="1222"/>
                </a:cubicBezTo>
                <a:cubicBezTo>
                  <a:pt x="2185" y="1214"/>
                  <a:pt x="2157" y="1211"/>
                  <a:pt x="2129" y="1211"/>
                </a:cubicBezTo>
                <a:cubicBezTo>
                  <a:pt x="1787" y="1211"/>
                  <a:pt x="1507" y="1748"/>
                  <a:pt x="1902" y="2172"/>
                </a:cubicBezTo>
                <a:cubicBezTo>
                  <a:pt x="2059" y="2318"/>
                  <a:pt x="2262" y="2401"/>
                  <a:pt x="2476" y="2401"/>
                </a:cubicBezTo>
                <a:cubicBezTo>
                  <a:pt x="2551" y="2401"/>
                  <a:pt x="2628" y="2390"/>
                  <a:pt x="2705" y="2369"/>
                </a:cubicBezTo>
                <a:cubicBezTo>
                  <a:pt x="2738" y="2369"/>
                  <a:pt x="2754" y="2353"/>
                  <a:pt x="2787" y="2353"/>
                </a:cubicBezTo>
                <a:lnTo>
                  <a:pt x="2869" y="2320"/>
                </a:lnTo>
                <a:lnTo>
                  <a:pt x="2902" y="2320"/>
                </a:lnTo>
                <a:cubicBezTo>
                  <a:pt x="3049" y="2254"/>
                  <a:pt x="3180" y="2140"/>
                  <a:pt x="3262" y="2009"/>
                </a:cubicBezTo>
                <a:cubicBezTo>
                  <a:pt x="3590" y="1550"/>
                  <a:pt x="3557" y="910"/>
                  <a:pt x="3164" y="501"/>
                </a:cubicBezTo>
                <a:cubicBezTo>
                  <a:pt x="2891" y="162"/>
                  <a:pt x="2459" y="0"/>
                  <a:pt x="200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4" name="Google Shape;5914;p14"/>
          <p:cNvSpPr/>
          <p:nvPr/>
        </p:nvSpPr>
        <p:spPr>
          <a:xfrm>
            <a:off x="8943658" y="3408815"/>
            <a:ext cx="210806" cy="120498"/>
          </a:xfrm>
          <a:custGeom>
            <a:avLst/>
            <a:gdLst/>
            <a:ahLst/>
            <a:cxnLst/>
            <a:rect l="l" t="t" r="r" b="b"/>
            <a:pathLst>
              <a:path w="6459" h="3692" extrusionOk="0">
                <a:moveTo>
                  <a:pt x="5518" y="1"/>
                </a:moveTo>
                <a:cubicBezTo>
                  <a:pt x="5267" y="1"/>
                  <a:pt x="4968" y="44"/>
                  <a:pt x="4622" y="167"/>
                </a:cubicBezTo>
                <a:cubicBezTo>
                  <a:pt x="3778" y="468"/>
                  <a:pt x="2590" y="1022"/>
                  <a:pt x="1422" y="1022"/>
                </a:cubicBezTo>
                <a:cubicBezTo>
                  <a:pt x="936" y="1022"/>
                  <a:pt x="453" y="926"/>
                  <a:pt x="0" y="676"/>
                </a:cubicBezTo>
                <a:lnTo>
                  <a:pt x="0" y="676"/>
                </a:lnTo>
                <a:cubicBezTo>
                  <a:pt x="0" y="676"/>
                  <a:pt x="582" y="1334"/>
                  <a:pt x="1360" y="1334"/>
                </a:cubicBezTo>
                <a:cubicBezTo>
                  <a:pt x="1387" y="1334"/>
                  <a:pt x="1415" y="1333"/>
                  <a:pt x="1443" y="1331"/>
                </a:cubicBezTo>
                <a:cubicBezTo>
                  <a:pt x="1955" y="1295"/>
                  <a:pt x="2186" y="1158"/>
                  <a:pt x="2324" y="1158"/>
                </a:cubicBezTo>
                <a:cubicBezTo>
                  <a:pt x="2372" y="1158"/>
                  <a:pt x="2409" y="1174"/>
                  <a:pt x="2442" y="1216"/>
                </a:cubicBezTo>
                <a:cubicBezTo>
                  <a:pt x="2506" y="1305"/>
                  <a:pt x="2403" y="1364"/>
                  <a:pt x="2255" y="1364"/>
                </a:cubicBezTo>
                <a:cubicBezTo>
                  <a:pt x="2211" y="1364"/>
                  <a:pt x="2163" y="1359"/>
                  <a:pt x="2115" y="1348"/>
                </a:cubicBezTo>
                <a:cubicBezTo>
                  <a:pt x="2062" y="1330"/>
                  <a:pt x="2007" y="1321"/>
                  <a:pt x="1952" y="1321"/>
                </a:cubicBezTo>
                <a:cubicBezTo>
                  <a:pt x="1856" y="1321"/>
                  <a:pt x="1762" y="1350"/>
                  <a:pt x="1688" y="1413"/>
                </a:cubicBezTo>
                <a:cubicBezTo>
                  <a:pt x="1513" y="1572"/>
                  <a:pt x="1709" y="2087"/>
                  <a:pt x="1376" y="2087"/>
                </a:cubicBezTo>
                <a:cubicBezTo>
                  <a:pt x="1366" y="2087"/>
                  <a:pt x="1355" y="2086"/>
                  <a:pt x="1344" y="2085"/>
                </a:cubicBezTo>
                <a:lnTo>
                  <a:pt x="1344" y="2085"/>
                </a:lnTo>
                <a:cubicBezTo>
                  <a:pt x="1344" y="2085"/>
                  <a:pt x="1628" y="2452"/>
                  <a:pt x="2052" y="2452"/>
                </a:cubicBezTo>
                <a:cubicBezTo>
                  <a:pt x="2196" y="2452"/>
                  <a:pt x="2355" y="2410"/>
                  <a:pt x="2524" y="2298"/>
                </a:cubicBezTo>
                <a:cubicBezTo>
                  <a:pt x="3196" y="1872"/>
                  <a:pt x="2819" y="1364"/>
                  <a:pt x="3082" y="1233"/>
                </a:cubicBezTo>
                <a:cubicBezTo>
                  <a:pt x="3123" y="1211"/>
                  <a:pt x="3164" y="1201"/>
                  <a:pt x="3202" y="1201"/>
                </a:cubicBezTo>
                <a:cubicBezTo>
                  <a:pt x="3387" y="1201"/>
                  <a:pt x="3502" y="1441"/>
                  <a:pt x="3311" y="1659"/>
                </a:cubicBezTo>
                <a:cubicBezTo>
                  <a:pt x="3082" y="1938"/>
                  <a:pt x="2229" y="2888"/>
                  <a:pt x="3573" y="3692"/>
                </a:cubicBezTo>
                <a:cubicBezTo>
                  <a:pt x="3573" y="3692"/>
                  <a:pt x="3377" y="3233"/>
                  <a:pt x="3737" y="3085"/>
                </a:cubicBezTo>
                <a:cubicBezTo>
                  <a:pt x="4098" y="2921"/>
                  <a:pt x="4819" y="2708"/>
                  <a:pt x="4721" y="2200"/>
                </a:cubicBezTo>
                <a:cubicBezTo>
                  <a:pt x="4622" y="1708"/>
                  <a:pt x="4245" y="954"/>
                  <a:pt x="4852" y="512"/>
                </a:cubicBezTo>
                <a:cubicBezTo>
                  <a:pt x="5199" y="242"/>
                  <a:pt x="5500" y="142"/>
                  <a:pt x="5803" y="142"/>
                </a:cubicBezTo>
                <a:cubicBezTo>
                  <a:pt x="6015" y="142"/>
                  <a:pt x="6228" y="191"/>
                  <a:pt x="6458" y="266"/>
                </a:cubicBezTo>
                <a:cubicBezTo>
                  <a:pt x="6458" y="266"/>
                  <a:pt x="6135" y="1"/>
                  <a:pt x="551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5" name="Google Shape;5915;p14"/>
          <p:cNvSpPr/>
          <p:nvPr/>
        </p:nvSpPr>
        <p:spPr>
          <a:xfrm>
            <a:off x="8982693" y="3288611"/>
            <a:ext cx="117723" cy="82344"/>
          </a:xfrm>
          <a:custGeom>
            <a:avLst/>
            <a:gdLst/>
            <a:ahLst/>
            <a:cxnLst/>
            <a:rect l="l" t="t" r="r" b="b"/>
            <a:pathLst>
              <a:path w="3607" h="2523" extrusionOk="0">
                <a:moveTo>
                  <a:pt x="1101" y="1"/>
                </a:moveTo>
                <a:cubicBezTo>
                  <a:pt x="505" y="1"/>
                  <a:pt x="1" y="130"/>
                  <a:pt x="1" y="130"/>
                </a:cubicBezTo>
                <a:cubicBezTo>
                  <a:pt x="1" y="130"/>
                  <a:pt x="951" y="195"/>
                  <a:pt x="1197" y="556"/>
                </a:cubicBezTo>
                <a:cubicBezTo>
                  <a:pt x="1361" y="736"/>
                  <a:pt x="1427" y="1015"/>
                  <a:pt x="1345" y="1261"/>
                </a:cubicBezTo>
                <a:cubicBezTo>
                  <a:pt x="1296" y="1490"/>
                  <a:pt x="1181" y="2146"/>
                  <a:pt x="2213" y="2162"/>
                </a:cubicBezTo>
                <a:cubicBezTo>
                  <a:pt x="3246" y="2162"/>
                  <a:pt x="3082" y="2523"/>
                  <a:pt x="3082" y="2523"/>
                </a:cubicBezTo>
                <a:cubicBezTo>
                  <a:pt x="3082" y="2523"/>
                  <a:pt x="3607" y="1769"/>
                  <a:pt x="2738" y="621"/>
                </a:cubicBezTo>
                <a:cubicBezTo>
                  <a:pt x="2364" y="125"/>
                  <a:pt x="1688" y="1"/>
                  <a:pt x="110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6" name="Google Shape;5916;p14"/>
          <p:cNvSpPr/>
          <p:nvPr/>
        </p:nvSpPr>
        <p:spPr>
          <a:xfrm>
            <a:off x="8936707" y="3201893"/>
            <a:ext cx="73826" cy="87207"/>
          </a:xfrm>
          <a:custGeom>
            <a:avLst/>
            <a:gdLst/>
            <a:ahLst/>
            <a:cxnLst/>
            <a:rect l="l" t="t" r="r" b="b"/>
            <a:pathLst>
              <a:path w="2262" h="2672" extrusionOk="0">
                <a:moveTo>
                  <a:pt x="1115" y="0"/>
                </a:moveTo>
                <a:cubicBezTo>
                  <a:pt x="820" y="164"/>
                  <a:pt x="738" y="689"/>
                  <a:pt x="803" y="1410"/>
                </a:cubicBezTo>
                <a:cubicBezTo>
                  <a:pt x="869" y="2147"/>
                  <a:pt x="0" y="2606"/>
                  <a:pt x="0" y="2606"/>
                </a:cubicBezTo>
                <a:cubicBezTo>
                  <a:pt x="574" y="2410"/>
                  <a:pt x="1754" y="2672"/>
                  <a:pt x="2000" y="2000"/>
                </a:cubicBezTo>
                <a:cubicBezTo>
                  <a:pt x="2262" y="1344"/>
                  <a:pt x="1623" y="918"/>
                  <a:pt x="1262" y="721"/>
                </a:cubicBezTo>
                <a:cubicBezTo>
                  <a:pt x="902" y="525"/>
                  <a:pt x="1115" y="0"/>
                  <a:pt x="11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7" name="Google Shape;5917;p14"/>
          <p:cNvSpPr/>
          <p:nvPr/>
        </p:nvSpPr>
        <p:spPr>
          <a:xfrm>
            <a:off x="8825968" y="3239328"/>
            <a:ext cx="104342" cy="140733"/>
          </a:xfrm>
          <a:custGeom>
            <a:avLst/>
            <a:gdLst/>
            <a:ahLst/>
            <a:cxnLst/>
            <a:rect l="l" t="t" r="r" b="b"/>
            <a:pathLst>
              <a:path w="3197" h="4312" extrusionOk="0">
                <a:moveTo>
                  <a:pt x="2803" y="0"/>
                </a:moveTo>
                <a:lnTo>
                  <a:pt x="2803" y="0"/>
                </a:lnTo>
                <a:cubicBezTo>
                  <a:pt x="2725" y="92"/>
                  <a:pt x="2605" y="142"/>
                  <a:pt x="2485" y="142"/>
                </a:cubicBezTo>
                <a:cubicBezTo>
                  <a:pt x="2454" y="142"/>
                  <a:pt x="2423" y="138"/>
                  <a:pt x="2393" y="132"/>
                </a:cubicBezTo>
                <a:cubicBezTo>
                  <a:pt x="2339" y="121"/>
                  <a:pt x="2261" y="112"/>
                  <a:pt x="2170" y="112"/>
                </a:cubicBezTo>
                <a:cubicBezTo>
                  <a:pt x="1853" y="112"/>
                  <a:pt x="1382" y="217"/>
                  <a:pt x="1229" y="689"/>
                </a:cubicBezTo>
                <a:cubicBezTo>
                  <a:pt x="1049" y="1312"/>
                  <a:pt x="1197" y="1705"/>
                  <a:pt x="1410" y="1885"/>
                </a:cubicBezTo>
                <a:cubicBezTo>
                  <a:pt x="1623" y="2082"/>
                  <a:pt x="1623" y="2443"/>
                  <a:pt x="1475" y="2508"/>
                </a:cubicBezTo>
                <a:cubicBezTo>
                  <a:pt x="1441" y="2525"/>
                  <a:pt x="1406" y="2533"/>
                  <a:pt x="1372" y="2533"/>
                </a:cubicBezTo>
                <a:cubicBezTo>
                  <a:pt x="1209" y="2533"/>
                  <a:pt x="1066" y="2359"/>
                  <a:pt x="1147" y="2197"/>
                </a:cubicBezTo>
                <a:cubicBezTo>
                  <a:pt x="1235" y="1962"/>
                  <a:pt x="1048" y="1728"/>
                  <a:pt x="820" y="1728"/>
                </a:cubicBezTo>
                <a:cubicBezTo>
                  <a:pt x="793" y="1728"/>
                  <a:pt x="765" y="1731"/>
                  <a:pt x="738" y="1738"/>
                </a:cubicBezTo>
                <a:cubicBezTo>
                  <a:pt x="677" y="1745"/>
                  <a:pt x="623" y="1750"/>
                  <a:pt x="575" y="1750"/>
                </a:cubicBezTo>
                <a:cubicBezTo>
                  <a:pt x="413" y="1750"/>
                  <a:pt x="317" y="1704"/>
                  <a:pt x="279" y="1590"/>
                </a:cubicBezTo>
                <a:lnTo>
                  <a:pt x="279" y="1590"/>
                </a:lnTo>
                <a:cubicBezTo>
                  <a:pt x="279" y="1591"/>
                  <a:pt x="0" y="2492"/>
                  <a:pt x="688" y="2935"/>
                </a:cubicBezTo>
                <a:cubicBezTo>
                  <a:pt x="1377" y="3361"/>
                  <a:pt x="1737" y="4049"/>
                  <a:pt x="2131" y="4311"/>
                </a:cubicBezTo>
                <a:cubicBezTo>
                  <a:pt x="2131" y="4311"/>
                  <a:pt x="1524" y="3361"/>
                  <a:pt x="2082" y="2492"/>
                </a:cubicBezTo>
                <a:cubicBezTo>
                  <a:pt x="2639" y="1623"/>
                  <a:pt x="3196" y="1345"/>
                  <a:pt x="280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8" name="Google Shape;5918;p14"/>
          <p:cNvSpPr/>
          <p:nvPr/>
        </p:nvSpPr>
        <p:spPr>
          <a:xfrm>
            <a:off x="8688988" y="3032211"/>
            <a:ext cx="264853" cy="264396"/>
          </a:xfrm>
          <a:custGeom>
            <a:avLst/>
            <a:gdLst/>
            <a:ahLst/>
            <a:cxnLst/>
            <a:rect l="l" t="t" r="r" b="b"/>
            <a:pathLst>
              <a:path w="8115" h="8101" extrusionOk="0">
                <a:moveTo>
                  <a:pt x="2373" y="0"/>
                </a:moveTo>
                <a:cubicBezTo>
                  <a:pt x="2277" y="0"/>
                  <a:pt x="2179" y="7"/>
                  <a:pt x="2083" y="19"/>
                </a:cubicBezTo>
                <a:cubicBezTo>
                  <a:pt x="755" y="167"/>
                  <a:pt x="1" y="1986"/>
                  <a:pt x="788" y="3249"/>
                </a:cubicBezTo>
                <a:cubicBezTo>
                  <a:pt x="1391" y="4206"/>
                  <a:pt x="2458" y="4488"/>
                  <a:pt x="3429" y="4488"/>
                </a:cubicBezTo>
                <a:cubicBezTo>
                  <a:pt x="3539" y="4488"/>
                  <a:pt x="3648" y="4485"/>
                  <a:pt x="3754" y="4478"/>
                </a:cubicBezTo>
                <a:cubicBezTo>
                  <a:pt x="3951" y="4478"/>
                  <a:pt x="4197" y="4445"/>
                  <a:pt x="4443" y="4412"/>
                </a:cubicBezTo>
                <a:cubicBezTo>
                  <a:pt x="4443" y="4412"/>
                  <a:pt x="4651" y="4378"/>
                  <a:pt x="4962" y="4378"/>
                </a:cubicBezTo>
                <a:cubicBezTo>
                  <a:pt x="5449" y="4378"/>
                  <a:pt x="6189" y="4463"/>
                  <a:pt x="6770" y="4904"/>
                </a:cubicBezTo>
                <a:cubicBezTo>
                  <a:pt x="7164" y="5248"/>
                  <a:pt x="7426" y="5707"/>
                  <a:pt x="7508" y="6232"/>
                </a:cubicBezTo>
                <a:cubicBezTo>
                  <a:pt x="7508" y="6232"/>
                  <a:pt x="7672" y="7428"/>
                  <a:pt x="7098" y="8068"/>
                </a:cubicBezTo>
                <a:cubicBezTo>
                  <a:pt x="7098" y="8084"/>
                  <a:pt x="7082" y="8100"/>
                  <a:pt x="7082" y="8100"/>
                </a:cubicBezTo>
                <a:cubicBezTo>
                  <a:pt x="7082" y="8100"/>
                  <a:pt x="8115" y="7576"/>
                  <a:pt x="7983" y="5986"/>
                </a:cubicBezTo>
                <a:cubicBezTo>
                  <a:pt x="7875" y="4670"/>
                  <a:pt x="6811" y="4016"/>
                  <a:pt x="5481" y="4016"/>
                </a:cubicBezTo>
                <a:cubicBezTo>
                  <a:pt x="5205" y="4016"/>
                  <a:pt x="4917" y="4044"/>
                  <a:pt x="4623" y="4101"/>
                </a:cubicBezTo>
                <a:cubicBezTo>
                  <a:pt x="4114" y="4201"/>
                  <a:pt x="3658" y="4251"/>
                  <a:pt x="3249" y="4251"/>
                </a:cubicBezTo>
                <a:cubicBezTo>
                  <a:pt x="2723" y="4251"/>
                  <a:pt x="2273" y="4168"/>
                  <a:pt x="1886" y="4003"/>
                </a:cubicBezTo>
                <a:cubicBezTo>
                  <a:pt x="1492" y="3822"/>
                  <a:pt x="1165" y="3527"/>
                  <a:pt x="919" y="3150"/>
                </a:cubicBezTo>
                <a:cubicBezTo>
                  <a:pt x="198" y="2003"/>
                  <a:pt x="902" y="315"/>
                  <a:pt x="2099" y="167"/>
                </a:cubicBezTo>
                <a:cubicBezTo>
                  <a:pt x="2200" y="153"/>
                  <a:pt x="2302" y="145"/>
                  <a:pt x="2404" y="145"/>
                </a:cubicBezTo>
                <a:cubicBezTo>
                  <a:pt x="2877" y="145"/>
                  <a:pt x="3334" y="305"/>
                  <a:pt x="3591" y="642"/>
                </a:cubicBezTo>
                <a:cubicBezTo>
                  <a:pt x="3886" y="1036"/>
                  <a:pt x="3935" y="1560"/>
                  <a:pt x="3738" y="2003"/>
                </a:cubicBezTo>
                <a:cubicBezTo>
                  <a:pt x="3580" y="2345"/>
                  <a:pt x="3254" y="2549"/>
                  <a:pt x="2902" y="2549"/>
                </a:cubicBezTo>
                <a:cubicBezTo>
                  <a:pt x="2816" y="2549"/>
                  <a:pt x="2727" y="2537"/>
                  <a:pt x="2640" y="2511"/>
                </a:cubicBezTo>
                <a:cubicBezTo>
                  <a:pt x="2214" y="2413"/>
                  <a:pt x="2033" y="1970"/>
                  <a:pt x="2361" y="1921"/>
                </a:cubicBezTo>
                <a:cubicBezTo>
                  <a:pt x="2771" y="1855"/>
                  <a:pt x="2853" y="1511"/>
                  <a:pt x="2705" y="1216"/>
                </a:cubicBezTo>
                <a:cubicBezTo>
                  <a:pt x="2652" y="1097"/>
                  <a:pt x="2521" y="1031"/>
                  <a:pt x="2378" y="1031"/>
                </a:cubicBezTo>
                <a:cubicBezTo>
                  <a:pt x="2166" y="1031"/>
                  <a:pt x="1928" y="1173"/>
                  <a:pt x="1869" y="1495"/>
                </a:cubicBezTo>
                <a:cubicBezTo>
                  <a:pt x="1820" y="1773"/>
                  <a:pt x="1902" y="2052"/>
                  <a:pt x="2083" y="2249"/>
                </a:cubicBezTo>
                <a:cubicBezTo>
                  <a:pt x="2250" y="2441"/>
                  <a:pt x="2583" y="2603"/>
                  <a:pt x="2928" y="2603"/>
                </a:cubicBezTo>
                <a:cubicBezTo>
                  <a:pt x="3260" y="2603"/>
                  <a:pt x="3603" y="2453"/>
                  <a:pt x="3820" y="2036"/>
                </a:cubicBezTo>
                <a:cubicBezTo>
                  <a:pt x="4049" y="1577"/>
                  <a:pt x="4000" y="1003"/>
                  <a:pt x="3689" y="577"/>
                </a:cubicBezTo>
                <a:cubicBezTo>
                  <a:pt x="3398" y="189"/>
                  <a:pt x="2897" y="0"/>
                  <a:pt x="23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9" name="Google Shape;5919;p14"/>
          <p:cNvSpPr/>
          <p:nvPr/>
        </p:nvSpPr>
        <p:spPr>
          <a:xfrm>
            <a:off x="8731254" y="3184367"/>
            <a:ext cx="152515" cy="77449"/>
          </a:xfrm>
          <a:custGeom>
            <a:avLst/>
            <a:gdLst/>
            <a:ahLst/>
            <a:cxnLst/>
            <a:rect l="l" t="t" r="r" b="b"/>
            <a:pathLst>
              <a:path w="4673" h="2373" extrusionOk="0">
                <a:moveTo>
                  <a:pt x="3580" y="1"/>
                </a:moveTo>
                <a:cubicBezTo>
                  <a:pt x="3284" y="1"/>
                  <a:pt x="2935" y="42"/>
                  <a:pt x="2541" y="160"/>
                </a:cubicBezTo>
                <a:cubicBezTo>
                  <a:pt x="1976" y="328"/>
                  <a:pt x="1497" y="391"/>
                  <a:pt x="1105" y="391"/>
                </a:cubicBezTo>
                <a:cubicBezTo>
                  <a:pt x="577" y="391"/>
                  <a:pt x="208" y="275"/>
                  <a:pt x="1" y="144"/>
                </a:cubicBezTo>
                <a:lnTo>
                  <a:pt x="1" y="144"/>
                </a:lnTo>
                <a:cubicBezTo>
                  <a:pt x="132" y="258"/>
                  <a:pt x="263" y="390"/>
                  <a:pt x="378" y="537"/>
                </a:cubicBezTo>
                <a:cubicBezTo>
                  <a:pt x="453" y="642"/>
                  <a:pt x="597" y="1393"/>
                  <a:pt x="1187" y="1393"/>
                </a:cubicBezTo>
                <a:cubicBezTo>
                  <a:pt x="1241" y="1393"/>
                  <a:pt x="1299" y="1387"/>
                  <a:pt x="1361" y="1373"/>
                </a:cubicBezTo>
                <a:cubicBezTo>
                  <a:pt x="2082" y="1226"/>
                  <a:pt x="1951" y="767"/>
                  <a:pt x="2427" y="619"/>
                </a:cubicBezTo>
                <a:cubicBezTo>
                  <a:pt x="2519" y="590"/>
                  <a:pt x="2598" y="578"/>
                  <a:pt x="2663" y="578"/>
                </a:cubicBezTo>
                <a:cubicBezTo>
                  <a:pt x="2932" y="578"/>
                  <a:pt x="2975" y="783"/>
                  <a:pt x="2869" y="849"/>
                </a:cubicBezTo>
                <a:cubicBezTo>
                  <a:pt x="2808" y="894"/>
                  <a:pt x="2754" y="908"/>
                  <a:pt x="2696" y="908"/>
                </a:cubicBezTo>
                <a:cubicBezTo>
                  <a:pt x="2629" y="908"/>
                  <a:pt x="2556" y="890"/>
                  <a:pt x="2459" y="881"/>
                </a:cubicBezTo>
                <a:cubicBezTo>
                  <a:pt x="2446" y="879"/>
                  <a:pt x="2430" y="877"/>
                  <a:pt x="2413" y="877"/>
                </a:cubicBezTo>
                <a:cubicBezTo>
                  <a:pt x="2219" y="877"/>
                  <a:pt x="1817" y="1047"/>
                  <a:pt x="1968" y="1439"/>
                </a:cubicBezTo>
                <a:cubicBezTo>
                  <a:pt x="2132" y="1881"/>
                  <a:pt x="2377" y="2242"/>
                  <a:pt x="2115" y="2373"/>
                </a:cubicBezTo>
                <a:cubicBezTo>
                  <a:pt x="2115" y="2373"/>
                  <a:pt x="3033" y="2373"/>
                  <a:pt x="3345" y="2111"/>
                </a:cubicBezTo>
                <a:cubicBezTo>
                  <a:pt x="3689" y="1865"/>
                  <a:pt x="3853" y="1406"/>
                  <a:pt x="3722" y="980"/>
                </a:cubicBezTo>
                <a:cubicBezTo>
                  <a:pt x="3623" y="500"/>
                  <a:pt x="3950" y="202"/>
                  <a:pt x="4430" y="202"/>
                </a:cubicBezTo>
                <a:cubicBezTo>
                  <a:pt x="4507" y="202"/>
                  <a:pt x="4588" y="210"/>
                  <a:pt x="4672" y="226"/>
                </a:cubicBezTo>
                <a:cubicBezTo>
                  <a:pt x="4672" y="226"/>
                  <a:pt x="4271" y="1"/>
                  <a:pt x="35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0" name="Google Shape;5920;p14"/>
          <p:cNvSpPr/>
          <p:nvPr/>
        </p:nvSpPr>
        <p:spPr>
          <a:xfrm>
            <a:off x="8770321" y="3041937"/>
            <a:ext cx="105419" cy="109270"/>
          </a:xfrm>
          <a:custGeom>
            <a:avLst/>
            <a:gdLst/>
            <a:ahLst/>
            <a:cxnLst/>
            <a:rect l="l" t="t" r="r" b="b"/>
            <a:pathLst>
              <a:path w="3230" h="3348" extrusionOk="0">
                <a:moveTo>
                  <a:pt x="1246" y="0"/>
                </a:moveTo>
                <a:lnTo>
                  <a:pt x="1246" y="0"/>
                </a:lnTo>
                <a:cubicBezTo>
                  <a:pt x="1672" y="426"/>
                  <a:pt x="1820" y="1066"/>
                  <a:pt x="1639" y="1639"/>
                </a:cubicBezTo>
                <a:cubicBezTo>
                  <a:pt x="1398" y="2401"/>
                  <a:pt x="880" y="2601"/>
                  <a:pt x="434" y="2601"/>
                </a:cubicBezTo>
                <a:cubicBezTo>
                  <a:pt x="275" y="2601"/>
                  <a:pt x="125" y="2575"/>
                  <a:pt x="0" y="2541"/>
                </a:cubicBezTo>
                <a:lnTo>
                  <a:pt x="0" y="2541"/>
                </a:lnTo>
                <a:cubicBezTo>
                  <a:pt x="0" y="2541"/>
                  <a:pt x="229" y="3347"/>
                  <a:pt x="1008" y="3347"/>
                </a:cubicBezTo>
                <a:cubicBezTo>
                  <a:pt x="1037" y="3347"/>
                  <a:pt x="1068" y="3346"/>
                  <a:pt x="1099" y="3344"/>
                </a:cubicBezTo>
                <a:cubicBezTo>
                  <a:pt x="1934" y="3278"/>
                  <a:pt x="1885" y="2623"/>
                  <a:pt x="1869" y="2344"/>
                </a:cubicBezTo>
                <a:cubicBezTo>
                  <a:pt x="1869" y="2065"/>
                  <a:pt x="1853" y="1836"/>
                  <a:pt x="1967" y="1836"/>
                </a:cubicBezTo>
                <a:cubicBezTo>
                  <a:pt x="2066" y="1836"/>
                  <a:pt x="2098" y="1934"/>
                  <a:pt x="2033" y="2131"/>
                </a:cubicBezTo>
                <a:cubicBezTo>
                  <a:pt x="1967" y="2328"/>
                  <a:pt x="1820" y="2967"/>
                  <a:pt x="2918" y="3082"/>
                </a:cubicBezTo>
                <a:cubicBezTo>
                  <a:pt x="2787" y="2983"/>
                  <a:pt x="2754" y="2803"/>
                  <a:pt x="2852" y="2672"/>
                </a:cubicBezTo>
                <a:cubicBezTo>
                  <a:pt x="3000" y="2410"/>
                  <a:pt x="3229" y="1951"/>
                  <a:pt x="2492" y="1328"/>
                </a:cubicBezTo>
                <a:cubicBezTo>
                  <a:pt x="1771" y="705"/>
                  <a:pt x="1705" y="279"/>
                  <a:pt x="124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1" name="Google Shape;5921;p14"/>
          <p:cNvSpPr/>
          <p:nvPr/>
        </p:nvSpPr>
        <p:spPr>
          <a:xfrm>
            <a:off x="8661181" y="2885505"/>
            <a:ext cx="49772" cy="250591"/>
          </a:xfrm>
          <a:custGeom>
            <a:avLst/>
            <a:gdLst/>
            <a:ahLst/>
            <a:cxnLst/>
            <a:rect l="l" t="t" r="r" b="b"/>
            <a:pathLst>
              <a:path w="1525" h="7678" extrusionOk="0">
                <a:moveTo>
                  <a:pt x="631" y="1"/>
                </a:moveTo>
                <a:cubicBezTo>
                  <a:pt x="565" y="1"/>
                  <a:pt x="497" y="17"/>
                  <a:pt x="427" y="56"/>
                </a:cubicBezTo>
                <a:cubicBezTo>
                  <a:pt x="0" y="302"/>
                  <a:pt x="345" y="843"/>
                  <a:pt x="591" y="1105"/>
                </a:cubicBezTo>
                <a:cubicBezTo>
                  <a:pt x="705" y="1203"/>
                  <a:pt x="771" y="1482"/>
                  <a:pt x="804" y="1859"/>
                </a:cubicBezTo>
                <a:cubicBezTo>
                  <a:pt x="836" y="2580"/>
                  <a:pt x="820" y="3302"/>
                  <a:pt x="738" y="4006"/>
                </a:cubicBezTo>
                <a:cubicBezTo>
                  <a:pt x="607" y="5367"/>
                  <a:pt x="771" y="7137"/>
                  <a:pt x="1476" y="7678"/>
                </a:cubicBezTo>
                <a:cubicBezTo>
                  <a:pt x="1476" y="7678"/>
                  <a:pt x="820" y="7055"/>
                  <a:pt x="968" y="5170"/>
                </a:cubicBezTo>
                <a:cubicBezTo>
                  <a:pt x="1066" y="3990"/>
                  <a:pt x="1427" y="2843"/>
                  <a:pt x="1492" y="1859"/>
                </a:cubicBezTo>
                <a:cubicBezTo>
                  <a:pt x="1525" y="1302"/>
                  <a:pt x="1459" y="794"/>
                  <a:pt x="1197" y="384"/>
                </a:cubicBezTo>
                <a:cubicBezTo>
                  <a:pt x="1197" y="384"/>
                  <a:pt x="949" y="1"/>
                  <a:pt x="63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2" name="Google Shape;5922;p14"/>
          <p:cNvSpPr/>
          <p:nvPr/>
        </p:nvSpPr>
        <p:spPr>
          <a:xfrm>
            <a:off x="8507654" y="2852933"/>
            <a:ext cx="276603" cy="332380"/>
          </a:xfrm>
          <a:custGeom>
            <a:avLst/>
            <a:gdLst/>
            <a:ahLst/>
            <a:cxnLst/>
            <a:rect l="l" t="t" r="r" b="b"/>
            <a:pathLst>
              <a:path w="8475" h="10184" extrusionOk="0">
                <a:moveTo>
                  <a:pt x="2199" y="0"/>
                </a:moveTo>
                <a:cubicBezTo>
                  <a:pt x="1300" y="0"/>
                  <a:pt x="461" y="458"/>
                  <a:pt x="246" y="1169"/>
                </a:cubicBezTo>
                <a:cubicBezTo>
                  <a:pt x="0" y="1775"/>
                  <a:pt x="197" y="2464"/>
                  <a:pt x="721" y="2857"/>
                </a:cubicBezTo>
                <a:cubicBezTo>
                  <a:pt x="738" y="2873"/>
                  <a:pt x="754" y="2890"/>
                  <a:pt x="771" y="2890"/>
                </a:cubicBezTo>
                <a:cubicBezTo>
                  <a:pt x="999" y="3031"/>
                  <a:pt x="1257" y="3101"/>
                  <a:pt x="1516" y="3101"/>
                </a:cubicBezTo>
                <a:cubicBezTo>
                  <a:pt x="1798" y="3101"/>
                  <a:pt x="2080" y="3019"/>
                  <a:pt x="2328" y="2857"/>
                </a:cubicBezTo>
                <a:cubicBezTo>
                  <a:pt x="2492" y="2759"/>
                  <a:pt x="2606" y="2611"/>
                  <a:pt x="2656" y="2431"/>
                </a:cubicBezTo>
                <a:cubicBezTo>
                  <a:pt x="2800" y="2041"/>
                  <a:pt x="2499" y="1638"/>
                  <a:pt x="2111" y="1638"/>
                </a:cubicBezTo>
                <a:cubicBezTo>
                  <a:pt x="2059" y="1638"/>
                  <a:pt x="2005" y="1645"/>
                  <a:pt x="1951" y="1661"/>
                </a:cubicBezTo>
                <a:cubicBezTo>
                  <a:pt x="1623" y="1726"/>
                  <a:pt x="1426" y="2070"/>
                  <a:pt x="1557" y="2382"/>
                </a:cubicBezTo>
                <a:cubicBezTo>
                  <a:pt x="1629" y="2631"/>
                  <a:pt x="1889" y="2665"/>
                  <a:pt x="2027" y="2665"/>
                </a:cubicBezTo>
                <a:cubicBezTo>
                  <a:pt x="2080" y="2665"/>
                  <a:pt x="2115" y="2660"/>
                  <a:pt x="2115" y="2660"/>
                </a:cubicBezTo>
                <a:lnTo>
                  <a:pt x="2115" y="2660"/>
                </a:lnTo>
                <a:cubicBezTo>
                  <a:pt x="2082" y="2742"/>
                  <a:pt x="2016" y="2824"/>
                  <a:pt x="1934" y="2873"/>
                </a:cubicBezTo>
                <a:cubicBezTo>
                  <a:pt x="1820" y="2939"/>
                  <a:pt x="1688" y="2972"/>
                  <a:pt x="1557" y="2972"/>
                </a:cubicBezTo>
                <a:cubicBezTo>
                  <a:pt x="1426" y="2972"/>
                  <a:pt x="1295" y="2939"/>
                  <a:pt x="1180" y="2873"/>
                </a:cubicBezTo>
                <a:cubicBezTo>
                  <a:pt x="1098" y="2824"/>
                  <a:pt x="1016" y="2775"/>
                  <a:pt x="951" y="2710"/>
                </a:cubicBezTo>
                <a:cubicBezTo>
                  <a:pt x="508" y="2333"/>
                  <a:pt x="426" y="1087"/>
                  <a:pt x="1131" y="513"/>
                </a:cubicBezTo>
                <a:cubicBezTo>
                  <a:pt x="1455" y="277"/>
                  <a:pt x="1846" y="148"/>
                  <a:pt x="2243" y="148"/>
                </a:cubicBezTo>
                <a:cubicBezTo>
                  <a:pt x="2287" y="148"/>
                  <a:pt x="2332" y="149"/>
                  <a:pt x="2377" y="153"/>
                </a:cubicBezTo>
                <a:cubicBezTo>
                  <a:pt x="2524" y="169"/>
                  <a:pt x="2656" y="185"/>
                  <a:pt x="2770" y="218"/>
                </a:cubicBezTo>
                <a:cubicBezTo>
                  <a:pt x="3869" y="464"/>
                  <a:pt x="4590" y="1644"/>
                  <a:pt x="4819" y="2873"/>
                </a:cubicBezTo>
                <a:cubicBezTo>
                  <a:pt x="5065" y="4136"/>
                  <a:pt x="4819" y="5365"/>
                  <a:pt x="4885" y="6496"/>
                </a:cubicBezTo>
                <a:cubicBezTo>
                  <a:pt x="4836" y="7512"/>
                  <a:pt x="5229" y="8496"/>
                  <a:pt x="5967" y="9200"/>
                </a:cubicBezTo>
                <a:cubicBezTo>
                  <a:pt x="6671" y="9807"/>
                  <a:pt x="7557" y="10151"/>
                  <a:pt x="8474" y="10184"/>
                </a:cubicBezTo>
                <a:cubicBezTo>
                  <a:pt x="7573" y="10118"/>
                  <a:pt x="6704" y="9758"/>
                  <a:pt x="6032" y="9135"/>
                </a:cubicBezTo>
                <a:cubicBezTo>
                  <a:pt x="5327" y="8446"/>
                  <a:pt x="4967" y="7479"/>
                  <a:pt x="5032" y="6480"/>
                </a:cubicBezTo>
                <a:cubicBezTo>
                  <a:pt x="4967" y="5381"/>
                  <a:pt x="5229" y="4152"/>
                  <a:pt x="4983" y="2857"/>
                </a:cubicBezTo>
                <a:lnTo>
                  <a:pt x="4983" y="2841"/>
                </a:lnTo>
                <a:cubicBezTo>
                  <a:pt x="4754" y="1579"/>
                  <a:pt x="4000" y="316"/>
                  <a:pt x="2803" y="71"/>
                </a:cubicBezTo>
                <a:cubicBezTo>
                  <a:pt x="2603" y="23"/>
                  <a:pt x="2400" y="0"/>
                  <a:pt x="219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3" name="Google Shape;5923;p14"/>
          <p:cNvSpPr/>
          <p:nvPr/>
        </p:nvSpPr>
        <p:spPr>
          <a:xfrm>
            <a:off x="8495872" y="2904435"/>
            <a:ext cx="151438" cy="178723"/>
          </a:xfrm>
          <a:custGeom>
            <a:avLst/>
            <a:gdLst/>
            <a:ahLst/>
            <a:cxnLst/>
            <a:rect l="l" t="t" r="r" b="b"/>
            <a:pathLst>
              <a:path w="4640" h="5476" extrusionOk="0">
                <a:moveTo>
                  <a:pt x="279" y="1"/>
                </a:moveTo>
                <a:lnTo>
                  <a:pt x="279" y="1"/>
                </a:lnTo>
                <a:cubicBezTo>
                  <a:pt x="83" y="394"/>
                  <a:pt x="1" y="837"/>
                  <a:pt x="66" y="1279"/>
                </a:cubicBezTo>
                <a:cubicBezTo>
                  <a:pt x="115" y="1902"/>
                  <a:pt x="328" y="2508"/>
                  <a:pt x="689" y="3017"/>
                </a:cubicBezTo>
                <a:cubicBezTo>
                  <a:pt x="1184" y="3715"/>
                  <a:pt x="1955" y="3794"/>
                  <a:pt x="2277" y="3794"/>
                </a:cubicBezTo>
                <a:cubicBezTo>
                  <a:pt x="2371" y="3794"/>
                  <a:pt x="2426" y="3787"/>
                  <a:pt x="2426" y="3787"/>
                </a:cubicBezTo>
                <a:cubicBezTo>
                  <a:pt x="2164" y="3689"/>
                  <a:pt x="2115" y="3377"/>
                  <a:pt x="2295" y="3131"/>
                </a:cubicBezTo>
                <a:cubicBezTo>
                  <a:pt x="2459" y="2967"/>
                  <a:pt x="2426" y="2705"/>
                  <a:pt x="2230" y="2590"/>
                </a:cubicBezTo>
                <a:cubicBezTo>
                  <a:pt x="2115" y="2541"/>
                  <a:pt x="1836" y="2328"/>
                  <a:pt x="2066" y="2181"/>
                </a:cubicBezTo>
                <a:cubicBezTo>
                  <a:pt x="2094" y="2166"/>
                  <a:pt x="2124" y="2159"/>
                  <a:pt x="2155" y="2159"/>
                </a:cubicBezTo>
                <a:cubicBezTo>
                  <a:pt x="2402" y="2159"/>
                  <a:pt x="2732" y="2592"/>
                  <a:pt x="2689" y="3115"/>
                </a:cubicBezTo>
                <a:cubicBezTo>
                  <a:pt x="2640" y="3689"/>
                  <a:pt x="2902" y="3853"/>
                  <a:pt x="3295" y="4131"/>
                </a:cubicBezTo>
                <a:cubicBezTo>
                  <a:pt x="3705" y="4426"/>
                  <a:pt x="3459" y="4934"/>
                  <a:pt x="3459" y="4934"/>
                </a:cubicBezTo>
                <a:cubicBezTo>
                  <a:pt x="4180" y="4525"/>
                  <a:pt x="4016" y="3869"/>
                  <a:pt x="3934" y="3705"/>
                </a:cubicBezTo>
                <a:cubicBezTo>
                  <a:pt x="3836" y="3557"/>
                  <a:pt x="3656" y="3295"/>
                  <a:pt x="3885" y="3197"/>
                </a:cubicBezTo>
                <a:cubicBezTo>
                  <a:pt x="3899" y="3191"/>
                  <a:pt x="3912" y="3188"/>
                  <a:pt x="3924" y="3188"/>
                </a:cubicBezTo>
                <a:cubicBezTo>
                  <a:pt x="4124" y="3188"/>
                  <a:pt x="4197" y="3909"/>
                  <a:pt x="4197" y="4557"/>
                </a:cubicBezTo>
                <a:cubicBezTo>
                  <a:pt x="4164" y="4918"/>
                  <a:pt x="4328" y="5279"/>
                  <a:pt x="4639" y="5475"/>
                </a:cubicBezTo>
                <a:cubicBezTo>
                  <a:pt x="4508" y="5147"/>
                  <a:pt x="4443" y="4803"/>
                  <a:pt x="4459" y="4459"/>
                </a:cubicBezTo>
                <a:cubicBezTo>
                  <a:pt x="4459" y="3951"/>
                  <a:pt x="4541" y="3033"/>
                  <a:pt x="3639" y="2410"/>
                </a:cubicBezTo>
                <a:cubicBezTo>
                  <a:pt x="2722" y="1787"/>
                  <a:pt x="1623" y="2066"/>
                  <a:pt x="837" y="1492"/>
                </a:cubicBezTo>
                <a:cubicBezTo>
                  <a:pt x="755" y="1443"/>
                  <a:pt x="673" y="1377"/>
                  <a:pt x="607" y="1295"/>
                </a:cubicBezTo>
                <a:cubicBezTo>
                  <a:pt x="296" y="951"/>
                  <a:pt x="181" y="460"/>
                  <a:pt x="27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4" name="Google Shape;5924;p14"/>
          <p:cNvSpPr/>
          <p:nvPr/>
        </p:nvSpPr>
        <p:spPr>
          <a:xfrm>
            <a:off x="9058673" y="3089424"/>
            <a:ext cx="130550" cy="285611"/>
          </a:xfrm>
          <a:custGeom>
            <a:avLst/>
            <a:gdLst/>
            <a:ahLst/>
            <a:cxnLst/>
            <a:rect l="l" t="t" r="r" b="b"/>
            <a:pathLst>
              <a:path w="4000" h="8751" extrusionOk="0">
                <a:moveTo>
                  <a:pt x="1941" y="0"/>
                </a:moveTo>
                <a:cubicBezTo>
                  <a:pt x="1780" y="0"/>
                  <a:pt x="1618" y="23"/>
                  <a:pt x="1459" y="69"/>
                </a:cubicBezTo>
                <a:cubicBezTo>
                  <a:pt x="689" y="266"/>
                  <a:pt x="148" y="922"/>
                  <a:pt x="82" y="1709"/>
                </a:cubicBezTo>
                <a:cubicBezTo>
                  <a:pt x="0" y="2495"/>
                  <a:pt x="410" y="3299"/>
                  <a:pt x="1016" y="3839"/>
                </a:cubicBezTo>
                <a:cubicBezTo>
                  <a:pt x="1590" y="4430"/>
                  <a:pt x="2377" y="4708"/>
                  <a:pt x="2901" y="5216"/>
                </a:cubicBezTo>
                <a:cubicBezTo>
                  <a:pt x="3442" y="5692"/>
                  <a:pt x="3770" y="6347"/>
                  <a:pt x="3836" y="7069"/>
                </a:cubicBezTo>
                <a:cubicBezTo>
                  <a:pt x="3852" y="7724"/>
                  <a:pt x="3508" y="8413"/>
                  <a:pt x="2918" y="8577"/>
                </a:cubicBezTo>
                <a:cubicBezTo>
                  <a:pt x="2788" y="8621"/>
                  <a:pt x="2656" y="8642"/>
                  <a:pt x="2527" y="8642"/>
                </a:cubicBezTo>
                <a:cubicBezTo>
                  <a:pt x="2086" y="8642"/>
                  <a:pt x="1684" y="8396"/>
                  <a:pt x="1557" y="8003"/>
                </a:cubicBezTo>
                <a:cubicBezTo>
                  <a:pt x="1344" y="7560"/>
                  <a:pt x="1541" y="7036"/>
                  <a:pt x="2000" y="6855"/>
                </a:cubicBezTo>
                <a:cubicBezTo>
                  <a:pt x="2082" y="6806"/>
                  <a:pt x="2180" y="6790"/>
                  <a:pt x="2262" y="6790"/>
                </a:cubicBezTo>
                <a:cubicBezTo>
                  <a:pt x="2262" y="6790"/>
                  <a:pt x="2292" y="6787"/>
                  <a:pt x="2339" y="6787"/>
                </a:cubicBezTo>
                <a:cubicBezTo>
                  <a:pt x="2479" y="6787"/>
                  <a:pt x="2774" y="6814"/>
                  <a:pt x="2885" y="7036"/>
                </a:cubicBezTo>
                <a:cubicBezTo>
                  <a:pt x="2885" y="7036"/>
                  <a:pt x="2904" y="7084"/>
                  <a:pt x="2876" y="7084"/>
                </a:cubicBezTo>
                <a:cubicBezTo>
                  <a:pt x="2868" y="7084"/>
                  <a:pt x="2855" y="7080"/>
                  <a:pt x="2836" y="7069"/>
                </a:cubicBezTo>
                <a:cubicBezTo>
                  <a:pt x="2768" y="7034"/>
                  <a:pt x="2694" y="7017"/>
                  <a:pt x="2620" y="7017"/>
                </a:cubicBezTo>
                <a:cubicBezTo>
                  <a:pt x="2517" y="7017"/>
                  <a:pt x="2414" y="7051"/>
                  <a:pt x="2328" y="7118"/>
                </a:cubicBezTo>
                <a:cubicBezTo>
                  <a:pt x="2082" y="7364"/>
                  <a:pt x="2147" y="7773"/>
                  <a:pt x="2443" y="7937"/>
                </a:cubicBezTo>
                <a:cubicBezTo>
                  <a:pt x="2529" y="7980"/>
                  <a:pt x="2619" y="8001"/>
                  <a:pt x="2707" y="8001"/>
                </a:cubicBezTo>
                <a:cubicBezTo>
                  <a:pt x="3020" y="8001"/>
                  <a:pt x="3292" y="7732"/>
                  <a:pt x="3164" y="7232"/>
                </a:cubicBezTo>
                <a:cubicBezTo>
                  <a:pt x="3062" y="6913"/>
                  <a:pt x="2768" y="6697"/>
                  <a:pt x="2440" y="6697"/>
                </a:cubicBezTo>
                <a:cubicBezTo>
                  <a:pt x="2398" y="6697"/>
                  <a:pt x="2355" y="6700"/>
                  <a:pt x="2311" y="6708"/>
                </a:cubicBezTo>
                <a:cubicBezTo>
                  <a:pt x="2180" y="6708"/>
                  <a:pt x="2066" y="6741"/>
                  <a:pt x="1967" y="6790"/>
                </a:cubicBezTo>
                <a:cubicBezTo>
                  <a:pt x="1508" y="7003"/>
                  <a:pt x="1295" y="7560"/>
                  <a:pt x="1492" y="8036"/>
                </a:cubicBezTo>
                <a:cubicBezTo>
                  <a:pt x="1622" y="8466"/>
                  <a:pt x="2084" y="8751"/>
                  <a:pt x="2581" y="8751"/>
                </a:cubicBezTo>
                <a:cubicBezTo>
                  <a:pt x="2709" y="8751"/>
                  <a:pt x="2839" y="8732"/>
                  <a:pt x="2967" y="8691"/>
                </a:cubicBezTo>
                <a:cubicBezTo>
                  <a:pt x="3623" y="8495"/>
                  <a:pt x="4000" y="7773"/>
                  <a:pt x="3983" y="7052"/>
                </a:cubicBezTo>
                <a:cubicBezTo>
                  <a:pt x="3934" y="6298"/>
                  <a:pt x="3590" y="5593"/>
                  <a:pt x="3033" y="5085"/>
                </a:cubicBezTo>
                <a:cubicBezTo>
                  <a:pt x="2459" y="4544"/>
                  <a:pt x="1689" y="4266"/>
                  <a:pt x="1131" y="3708"/>
                </a:cubicBezTo>
                <a:cubicBezTo>
                  <a:pt x="574" y="3184"/>
                  <a:pt x="181" y="2430"/>
                  <a:pt x="246" y="1709"/>
                </a:cubicBezTo>
                <a:cubicBezTo>
                  <a:pt x="279" y="1250"/>
                  <a:pt x="492" y="840"/>
                  <a:pt x="836" y="545"/>
                </a:cubicBezTo>
                <a:cubicBezTo>
                  <a:pt x="1000" y="430"/>
                  <a:pt x="1180" y="348"/>
                  <a:pt x="1361" y="283"/>
                </a:cubicBezTo>
                <a:cubicBezTo>
                  <a:pt x="1508" y="242"/>
                  <a:pt x="1660" y="221"/>
                  <a:pt x="1811" y="221"/>
                </a:cubicBezTo>
                <a:cubicBezTo>
                  <a:pt x="1963" y="221"/>
                  <a:pt x="2115" y="242"/>
                  <a:pt x="2262" y="283"/>
                </a:cubicBezTo>
                <a:cubicBezTo>
                  <a:pt x="3262" y="545"/>
                  <a:pt x="3590" y="1922"/>
                  <a:pt x="2918" y="2561"/>
                </a:cubicBezTo>
                <a:cubicBezTo>
                  <a:pt x="2787" y="2708"/>
                  <a:pt x="2606" y="2790"/>
                  <a:pt x="2410" y="2840"/>
                </a:cubicBezTo>
                <a:cubicBezTo>
                  <a:pt x="2351" y="2848"/>
                  <a:pt x="2294" y="2852"/>
                  <a:pt x="2240" y="2852"/>
                </a:cubicBezTo>
                <a:cubicBezTo>
                  <a:pt x="1773" y="2852"/>
                  <a:pt x="1515" y="2555"/>
                  <a:pt x="1574" y="2364"/>
                </a:cubicBezTo>
                <a:cubicBezTo>
                  <a:pt x="1574" y="2364"/>
                  <a:pt x="1574" y="2331"/>
                  <a:pt x="1639" y="2331"/>
                </a:cubicBezTo>
                <a:cubicBezTo>
                  <a:pt x="1650" y="2331"/>
                  <a:pt x="1671" y="2332"/>
                  <a:pt x="1698" y="2332"/>
                </a:cubicBezTo>
                <a:cubicBezTo>
                  <a:pt x="1835" y="2332"/>
                  <a:pt x="2142" y="2310"/>
                  <a:pt x="2279" y="2036"/>
                </a:cubicBezTo>
                <a:cubicBezTo>
                  <a:pt x="2398" y="1666"/>
                  <a:pt x="2110" y="1338"/>
                  <a:pt x="1771" y="1338"/>
                </a:cubicBezTo>
                <a:cubicBezTo>
                  <a:pt x="1690" y="1338"/>
                  <a:pt x="1607" y="1356"/>
                  <a:pt x="1525" y="1397"/>
                </a:cubicBezTo>
                <a:cubicBezTo>
                  <a:pt x="935" y="1791"/>
                  <a:pt x="1082" y="2692"/>
                  <a:pt x="1754" y="2889"/>
                </a:cubicBezTo>
                <a:cubicBezTo>
                  <a:pt x="1932" y="2969"/>
                  <a:pt x="2119" y="3007"/>
                  <a:pt x="2301" y="3007"/>
                </a:cubicBezTo>
                <a:cubicBezTo>
                  <a:pt x="2757" y="3007"/>
                  <a:pt x="3192" y="2769"/>
                  <a:pt x="3426" y="2348"/>
                </a:cubicBezTo>
                <a:cubicBezTo>
                  <a:pt x="3688" y="1807"/>
                  <a:pt x="3639" y="1168"/>
                  <a:pt x="3295" y="676"/>
                </a:cubicBezTo>
                <a:cubicBezTo>
                  <a:pt x="2969" y="238"/>
                  <a:pt x="2462" y="0"/>
                  <a:pt x="194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5" name="Google Shape;5925;p14"/>
          <p:cNvSpPr/>
          <p:nvPr/>
        </p:nvSpPr>
        <p:spPr>
          <a:xfrm>
            <a:off x="9130900" y="3197585"/>
            <a:ext cx="55582" cy="78689"/>
          </a:xfrm>
          <a:custGeom>
            <a:avLst/>
            <a:gdLst/>
            <a:ahLst/>
            <a:cxnLst/>
            <a:rect l="l" t="t" r="r" b="b"/>
            <a:pathLst>
              <a:path w="1703" h="2411" extrusionOk="0">
                <a:moveTo>
                  <a:pt x="197" y="1"/>
                </a:moveTo>
                <a:cubicBezTo>
                  <a:pt x="197" y="165"/>
                  <a:pt x="164" y="329"/>
                  <a:pt x="115" y="476"/>
                </a:cubicBezTo>
                <a:cubicBezTo>
                  <a:pt x="0" y="870"/>
                  <a:pt x="311" y="1132"/>
                  <a:pt x="951" y="1411"/>
                </a:cubicBezTo>
                <a:cubicBezTo>
                  <a:pt x="1328" y="1607"/>
                  <a:pt x="1590" y="1984"/>
                  <a:pt x="1656" y="2410"/>
                </a:cubicBezTo>
                <a:cubicBezTo>
                  <a:pt x="1702" y="521"/>
                  <a:pt x="973" y="344"/>
                  <a:pt x="726" y="344"/>
                </a:cubicBezTo>
                <a:cubicBezTo>
                  <a:pt x="712" y="344"/>
                  <a:pt x="699" y="344"/>
                  <a:pt x="688" y="345"/>
                </a:cubicBezTo>
                <a:cubicBezTo>
                  <a:pt x="492" y="345"/>
                  <a:pt x="377" y="263"/>
                  <a:pt x="361" y="165"/>
                </a:cubicBezTo>
                <a:cubicBezTo>
                  <a:pt x="328" y="67"/>
                  <a:pt x="197" y="1"/>
                  <a:pt x="19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6" name="Google Shape;5926;p14"/>
          <p:cNvSpPr/>
          <p:nvPr/>
        </p:nvSpPr>
        <p:spPr>
          <a:xfrm>
            <a:off x="8955408" y="2965434"/>
            <a:ext cx="208684" cy="327419"/>
          </a:xfrm>
          <a:custGeom>
            <a:avLst/>
            <a:gdLst/>
            <a:ahLst/>
            <a:cxnLst/>
            <a:rect l="l" t="t" r="r" b="b"/>
            <a:pathLst>
              <a:path w="6394" h="10032" extrusionOk="0">
                <a:moveTo>
                  <a:pt x="1148" y="0"/>
                </a:moveTo>
                <a:lnTo>
                  <a:pt x="1148" y="0"/>
                </a:lnTo>
                <a:cubicBezTo>
                  <a:pt x="1246" y="131"/>
                  <a:pt x="1230" y="312"/>
                  <a:pt x="1115" y="410"/>
                </a:cubicBezTo>
                <a:cubicBezTo>
                  <a:pt x="919" y="590"/>
                  <a:pt x="361" y="1213"/>
                  <a:pt x="755" y="1836"/>
                </a:cubicBezTo>
                <a:cubicBezTo>
                  <a:pt x="1197" y="2524"/>
                  <a:pt x="1787" y="2295"/>
                  <a:pt x="1984" y="2885"/>
                </a:cubicBezTo>
                <a:cubicBezTo>
                  <a:pt x="1984" y="2885"/>
                  <a:pt x="2066" y="3180"/>
                  <a:pt x="1869" y="3278"/>
                </a:cubicBezTo>
                <a:cubicBezTo>
                  <a:pt x="1839" y="3295"/>
                  <a:pt x="1810" y="3302"/>
                  <a:pt x="1783" y="3302"/>
                </a:cubicBezTo>
                <a:cubicBezTo>
                  <a:pt x="1644" y="3302"/>
                  <a:pt x="1541" y="3117"/>
                  <a:pt x="1541" y="2967"/>
                </a:cubicBezTo>
                <a:cubicBezTo>
                  <a:pt x="1476" y="2656"/>
                  <a:pt x="1230" y="2426"/>
                  <a:pt x="935" y="2393"/>
                </a:cubicBezTo>
                <a:cubicBezTo>
                  <a:pt x="542" y="2328"/>
                  <a:pt x="493" y="2230"/>
                  <a:pt x="492" y="2229"/>
                </a:cubicBezTo>
                <a:lnTo>
                  <a:pt x="492" y="2229"/>
                </a:lnTo>
                <a:cubicBezTo>
                  <a:pt x="542" y="2361"/>
                  <a:pt x="558" y="2508"/>
                  <a:pt x="525" y="2656"/>
                </a:cubicBezTo>
                <a:cubicBezTo>
                  <a:pt x="460" y="2803"/>
                  <a:pt x="165" y="3311"/>
                  <a:pt x="722" y="3688"/>
                </a:cubicBezTo>
                <a:cubicBezTo>
                  <a:pt x="1296" y="4065"/>
                  <a:pt x="1574" y="3868"/>
                  <a:pt x="1689" y="4508"/>
                </a:cubicBezTo>
                <a:cubicBezTo>
                  <a:pt x="1787" y="5147"/>
                  <a:pt x="1837" y="5917"/>
                  <a:pt x="2181" y="6245"/>
                </a:cubicBezTo>
                <a:cubicBezTo>
                  <a:pt x="2066" y="6180"/>
                  <a:pt x="1984" y="6081"/>
                  <a:pt x="1918" y="5967"/>
                </a:cubicBezTo>
                <a:cubicBezTo>
                  <a:pt x="1766" y="5630"/>
                  <a:pt x="1442" y="5422"/>
                  <a:pt x="1093" y="5422"/>
                </a:cubicBezTo>
                <a:cubicBezTo>
                  <a:pt x="1068" y="5422"/>
                  <a:pt x="1042" y="5423"/>
                  <a:pt x="1017" y="5426"/>
                </a:cubicBezTo>
                <a:cubicBezTo>
                  <a:pt x="974" y="5428"/>
                  <a:pt x="934" y="5429"/>
                  <a:pt x="896" y="5429"/>
                </a:cubicBezTo>
                <a:cubicBezTo>
                  <a:pt x="434" y="5429"/>
                  <a:pt x="374" y="5252"/>
                  <a:pt x="329" y="5131"/>
                </a:cubicBezTo>
                <a:lnTo>
                  <a:pt x="329" y="5131"/>
                </a:lnTo>
                <a:cubicBezTo>
                  <a:pt x="328" y="5131"/>
                  <a:pt x="1" y="6131"/>
                  <a:pt x="935" y="6622"/>
                </a:cubicBezTo>
                <a:cubicBezTo>
                  <a:pt x="1869" y="7098"/>
                  <a:pt x="1804" y="6737"/>
                  <a:pt x="3082" y="7802"/>
                </a:cubicBezTo>
                <a:cubicBezTo>
                  <a:pt x="4131" y="8655"/>
                  <a:pt x="4344" y="8704"/>
                  <a:pt x="4344" y="8704"/>
                </a:cubicBezTo>
                <a:cubicBezTo>
                  <a:pt x="4314" y="8699"/>
                  <a:pt x="4283" y="8697"/>
                  <a:pt x="4253" y="8697"/>
                </a:cubicBezTo>
                <a:cubicBezTo>
                  <a:pt x="4076" y="8697"/>
                  <a:pt x="3918" y="8779"/>
                  <a:pt x="3820" y="8933"/>
                </a:cubicBezTo>
                <a:cubicBezTo>
                  <a:pt x="3623" y="9228"/>
                  <a:pt x="3722" y="9638"/>
                  <a:pt x="4049" y="9802"/>
                </a:cubicBezTo>
                <a:cubicBezTo>
                  <a:pt x="4049" y="9802"/>
                  <a:pt x="3935" y="9589"/>
                  <a:pt x="4131" y="9573"/>
                </a:cubicBezTo>
                <a:cubicBezTo>
                  <a:pt x="4138" y="9572"/>
                  <a:pt x="4144" y="9572"/>
                  <a:pt x="4151" y="9572"/>
                </a:cubicBezTo>
                <a:cubicBezTo>
                  <a:pt x="4275" y="9572"/>
                  <a:pt x="4422" y="9662"/>
                  <a:pt x="4583" y="9662"/>
                </a:cubicBezTo>
                <a:cubicBezTo>
                  <a:pt x="4675" y="9662"/>
                  <a:pt x="4771" y="9632"/>
                  <a:pt x="4869" y="9540"/>
                </a:cubicBezTo>
                <a:cubicBezTo>
                  <a:pt x="4989" y="9427"/>
                  <a:pt x="5188" y="9329"/>
                  <a:pt x="5419" y="9329"/>
                </a:cubicBezTo>
                <a:cubicBezTo>
                  <a:pt x="5724" y="9329"/>
                  <a:pt x="6085" y="9500"/>
                  <a:pt x="6393" y="10032"/>
                </a:cubicBezTo>
                <a:cubicBezTo>
                  <a:pt x="6393" y="10032"/>
                  <a:pt x="6164" y="9228"/>
                  <a:pt x="4836" y="8688"/>
                </a:cubicBezTo>
                <a:cubicBezTo>
                  <a:pt x="3131" y="7983"/>
                  <a:pt x="2050" y="6278"/>
                  <a:pt x="2132" y="4426"/>
                </a:cubicBezTo>
                <a:cubicBezTo>
                  <a:pt x="2230" y="2197"/>
                  <a:pt x="3508" y="672"/>
                  <a:pt x="11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7" name="Google Shape;5927;p14"/>
          <p:cNvSpPr/>
          <p:nvPr/>
        </p:nvSpPr>
        <p:spPr>
          <a:xfrm>
            <a:off x="9103060" y="3232899"/>
            <a:ext cx="33" cy="33"/>
          </a:xfrm>
          <a:custGeom>
            <a:avLst/>
            <a:gdLst/>
            <a:ahLst/>
            <a:cxnLst/>
            <a:rect l="l" t="t" r="r" b="b"/>
            <a:pathLst>
              <a:path w="1" h="1" fill="none" extrusionOk="0">
                <a:moveTo>
                  <a:pt x="1" y="1"/>
                </a:moveTo>
                <a:lnTo>
                  <a:pt x="1"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8" name="Google Shape;5928;p14"/>
          <p:cNvSpPr/>
          <p:nvPr/>
        </p:nvSpPr>
        <p:spPr>
          <a:xfrm>
            <a:off x="9015853" y="2882241"/>
            <a:ext cx="89916" cy="350690"/>
          </a:xfrm>
          <a:custGeom>
            <a:avLst/>
            <a:gdLst/>
            <a:ahLst/>
            <a:cxnLst/>
            <a:rect l="l" t="t" r="r" b="b"/>
            <a:pathLst>
              <a:path w="2755" h="10745" extrusionOk="0">
                <a:moveTo>
                  <a:pt x="1301" y="0"/>
                </a:moveTo>
                <a:cubicBezTo>
                  <a:pt x="721" y="0"/>
                  <a:pt x="172" y="379"/>
                  <a:pt x="99" y="910"/>
                </a:cubicBezTo>
                <a:cubicBezTo>
                  <a:pt x="1" y="1418"/>
                  <a:pt x="378" y="1910"/>
                  <a:pt x="902" y="1959"/>
                </a:cubicBezTo>
                <a:lnTo>
                  <a:pt x="1066" y="1959"/>
                </a:lnTo>
                <a:cubicBezTo>
                  <a:pt x="1591" y="1926"/>
                  <a:pt x="1853" y="1336"/>
                  <a:pt x="1656" y="1074"/>
                </a:cubicBezTo>
                <a:cubicBezTo>
                  <a:pt x="1574" y="956"/>
                  <a:pt x="1455" y="904"/>
                  <a:pt x="1337" y="904"/>
                </a:cubicBezTo>
                <a:cubicBezTo>
                  <a:pt x="1129" y="904"/>
                  <a:pt x="925" y="1068"/>
                  <a:pt x="935" y="1320"/>
                </a:cubicBezTo>
                <a:cubicBezTo>
                  <a:pt x="968" y="1648"/>
                  <a:pt x="1312" y="1615"/>
                  <a:pt x="1345" y="1664"/>
                </a:cubicBezTo>
                <a:cubicBezTo>
                  <a:pt x="1394" y="1697"/>
                  <a:pt x="1345" y="1762"/>
                  <a:pt x="1345" y="1762"/>
                </a:cubicBezTo>
                <a:cubicBezTo>
                  <a:pt x="1312" y="1828"/>
                  <a:pt x="1247" y="1877"/>
                  <a:pt x="1181" y="1894"/>
                </a:cubicBezTo>
                <a:cubicBezTo>
                  <a:pt x="1148" y="1910"/>
                  <a:pt x="1132" y="1910"/>
                  <a:pt x="1116" y="1910"/>
                </a:cubicBezTo>
                <a:lnTo>
                  <a:pt x="1099" y="1910"/>
                </a:lnTo>
                <a:cubicBezTo>
                  <a:pt x="1066" y="1914"/>
                  <a:pt x="1034" y="1916"/>
                  <a:pt x="1002" y="1916"/>
                </a:cubicBezTo>
                <a:cubicBezTo>
                  <a:pt x="488" y="1916"/>
                  <a:pt x="74" y="1435"/>
                  <a:pt x="198" y="910"/>
                </a:cubicBezTo>
                <a:cubicBezTo>
                  <a:pt x="269" y="438"/>
                  <a:pt x="765" y="114"/>
                  <a:pt x="1282" y="114"/>
                </a:cubicBezTo>
                <a:cubicBezTo>
                  <a:pt x="1591" y="114"/>
                  <a:pt x="1909" y="230"/>
                  <a:pt x="2148" y="500"/>
                </a:cubicBezTo>
                <a:cubicBezTo>
                  <a:pt x="2443" y="926"/>
                  <a:pt x="2591" y="1435"/>
                  <a:pt x="2558" y="1943"/>
                </a:cubicBezTo>
                <a:cubicBezTo>
                  <a:pt x="2525" y="2467"/>
                  <a:pt x="2427" y="2959"/>
                  <a:pt x="2247" y="3434"/>
                </a:cubicBezTo>
                <a:cubicBezTo>
                  <a:pt x="1427" y="5450"/>
                  <a:pt x="525" y="7499"/>
                  <a:pt x="1148" y="8975"/>
                </a:cubicBezTo>
                <a:cubicBezTo>
                  <a:pt x="1689" y="10286"/>
                  <a:pt x="2591" y="10696"/>
                  <a:pt x="2673" y="10745"/>
                </a:cubicBezTo>
                <a:cubicBezTo>
                  <a:pt x="2001" y="10335"/>
                  <a:pt x="1493" y="9696"/>
                  <a:pt x="1247" y="8942"/>
                </a:cubicBezTo>
                <a:cubicBezTo>
                  <a:pt x="673" y="7516"/>
                  <a:pt x="1574" y="5549"/>
                  <a:pt x="2410" y="3500"/>
                </a:cubicBezTo>
                <a:cubicBezTo>
                  <a:pt x="2591" y="3008"/>
                  <a:pt x="2705" y="2484"/>
                  <a:pt x="2722" y="1959"/>
                </a:cubicBezTo>
                <a:cubicBezTo>
                  <a:pt x="2755" y="1402"/>
                  <a:pt x="2591" y="844"/>
                  <a:pt x="2247" y="418"/>
                </a:cubicBezTo>
                <a:cubicBezTo>
                  <a:pt x="1977" y="125"/>
                  <a:pt x="1634" y="0"/>
                  <a:pt x="130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9" name="Google Shape;5929;p14"/>
          <p:cNvSpPr/>
          <p:nvPr/>
        </p:nvSpPr>
        <p:spPr>
          <a:xfrm>
            <a:off x="9127146" y="2984690"/>
            <a:ext cx="123598" cy="121999"/>
          </a:xfrm>
          <a:custGeom>
            <a:avLst/>
            <a:gdLst/>
            <a:ahLst/>
            <a:cxnLst/>
            <a:rect l="l" t="t" r="r" b="b"/>
            <a:pathLst>
              <a:path w="3787" h="3738" extrusionOk="0">
                <a:moveTo>
                  <a:pt x="3279" y="0"/>
                </a:moveTo>
                <a:cubicBezTo>
                  <a:pt x="3279" y="0"/>
                  <a:pt x="3279" y="268"/>
                  <a:pt x="3109" y="268"/>
                </a:cubicBezTo>
                <a:cubicBezTo>
                  <a:pt x="3096" y="268"/>
                  <a:pt x="3081" y="266"/>
                  <a:pt x="3065" y="263"/>
                </a:cubicBezTo>
                <a:cubicBezTo>
                  <a:pt x="2959" y="232"/>
                  <a:pt x="2817" y="173"/>
                  <a:pt x="2684" y="173"/>
                </a:cubicBezTo>
                <a:cubicBezTo>
                  <a:pt x="2531" y="173"/>
                  <a:pt x="2389" y="251"/>
                  <a:pt x="2328" y="541"/>
                </a:cubicBezTo>
                <a:cubicBezTo>
                  <a:pt x="2200" y="1068"/>
                  <a:pt x="2150" y="1641"/>
                  <a:pt x="1936" y="1641"/>
                </a:cubicBezTo>
                <a:cubicBezTo>
                  <a:pt x="1930" y="1641"/>
                  <a:pt x="1924" y="1640"/>
                  <a:pt x="1918" y="1639"/>
                </a:cubicBezTo>
                <a:lnTo>
                  <a:pt x="1869" y="1639"/>
                </a:lnTo>
                <a:cubicBezTo>
                  <a:pt x="1863" y="1640"/>
                  <a:pt x="1857" y="1641"/>
                  <a:pt x="1851" y="1641"/>
                </a:cubicBezTo>
                <a:cubicBezTo>
                  <a:pt x="1637" y="1641"/>
                  <a:pt x="1587" y="1068"/>
                  <a:pt x="1459" y="541"/>
                </a:cubicBezTo>
                <a:cubicBezTo>
                  <a:pt x="1389" y="251"/>
                  <a:pt x="1248" y="173"/>
                  <a:pt x="1097" y="173"/>
                </a:cubicBezTo>
                <a:cubicBezTo>
                  <a:pt x="966" y="173"/>
                  <a:pt x="828" y="232"/>
                  <a:pt x="722" y="263"/>
                </a:cubicBezTo>
                <a:cubicBezTo>
                  <a:pt x="705" y="266"/>
                  <a:pt x="689" y="268"/>
                  <a:pt x="675" y="268"/>
                </a:cubicBezTo>
                <a:cubicBezTo>
                  <a:pt x="494" y="268"/>
                  <a:pt x="508" y="0"/>
                  <a:pt x="508" y="0"/>
                </a:cubicBezTo>
                <a:lnTo>
                  <a:pt x="508" y="0"/>
                </a:lnTo>
                <a:cubicBezTo>
                  <a:pt x="508" y="0"/>
                  <a:pt x="279" y="66"/>
                  <a:pt x="131" y="672"/>
                </a:cubicBezTo>
                <a:cubicBezTo>
                  <a:pt x="0" y="1262"/>
                  <a:pt x="263" y="1492"/>
                  <a:pt x="1049" y="1852"/>
                </a:cubicBezTo>
                <a:cubicBezTo>
                  <a:pt x="1836" y="2229"/>
                  <a:pt x="1869" y="3508"/>
                  <a:pt x="1869" y="3508"/>
                </a:cubicBezTo>
                <a:lnTo>
                  <a:pt x="1885" y="3737"/>
                </a:lnTo>
                <a:lnTo>
                  <a:pt x="1902" y="3508"/>
                </a:lnTo>
                <a:cubicBezTo>
                  <a:pt x="1902" y="3508"/>
                  <a:pt x="1934" y="2213"/>
                  <a:pt x="2721" y="1852"/>
                </a:cubicBezTo>
                <a:cubicBezTo>
                  <a:pt x="3508" y="1492"/>
                  <a:pt x="3787" y="1262"/>
                  <a:pt x="3639" y="672"/>
                </a:cubicBezTo>
                <a:cubicBezTo>
                  <a:pt x="3508" y="66"/>
                  <a:pt x="3279" y="0"/>
                  <a:pt x="32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0" name="Google Shape;5930;p14"/>
          <p:cNvSpPr/>
          <p:nvPr/>
        </p:nvSpPr>
        <p:spPr>
          <a:xfrm>
            <a:off x="9097707" y="2869121"/>
            <a:ext cx="90993" cy="266453"/>
          </a:xfrm>
          <a:custGeom>
            <a:avLst/>
            <a:gdLst/>
            <a:ahLst/>
            <a:cxnLst/>
            <a:rect l="l" t="t" r="r" b="b"/>
            <a:pathLst>
              <a:path w="2788" h="8164" extrusionOk="0">
                <a:moveTo>
                  <a:pt x="2099" y="1"/>
                </a:moveTo>
                <a:lnTo>
                  <a:pt x="2099" y="1"/>
                </a:lnTo>
                <a:cubicBezTo>
                  <a:pt x="2394" y="968"/>
                  <a:pt x="1312" y="1230"/>
                  <a:pt x="689" y="2361"/>
                </a:cubicBezTo>
                <a:cubicBezTo>
                  <a:pt x="591" y="2541"/>
                  <a:pt x="509" y="2722"/>
                  <a:pt x="443" y="2918"/>
                </a:cubicBezTo>
                <a:cubicBezTo>
                  <a:pt x="1" y="4295"/>
                  <a:pt x="279" y="5230"/>
                  <a:pt x="1574" y="6147"/>
                </a:cubicBezTo>
                <a:cubicBezTo>
                  <a:pt x="2722" y="6934"/>
                  <a:pt x="2771" y="8000"/>
                  <a:pt x="2771" y="8164"/>
                </a:cubicBezTo>
                <a:cubicBezTo>
                  <a:pt x="2787" y="7655"/>
                  <a:pt x="2640" y="7164"/>
                  <a:pt x="2345" y="6754"/>
                </a:cubicBezTo>
                <a:cubicBezTo>
                  <a:pt x="2033" y="6328"/>
                  <a:pt x="1640" y="6082"/>
                  <a:pt x="1066" y="5574"/>
                </a:cubicBezTo>
                <a:cubicBezTo>
                  <a:pt x="886" y="5410"/>
                  <a:pt x="738" y="5213"/>
                  <a:pt x="656" y="4984"/>
                </a:cubicBezTo>
                <a:cubicBezTo>
                  <a:pt x="312" y="4148"/>
                  <a:pt x="968" y="3279"/>
                  <a:pt x="1312" y="2902"/>
                </a:cubicBezTo>
                <a:cubicBezTo>
                  <a:pt x="1476" y="2738"/>
                  <a:pt x="1673" y="2558"/>
                  <a:pt x="1853" y="2361"/>
                </a:cubicBezTo>
                <a:cubicBezTo>
                  <a:pt x="2230" y="2033"/>
                  <a:pt x="2492" y="1574"/>
                  <a:pt x="2591" y="1083"/>
                </a:cubicBezTo>
                <a:cubicBezTo>
                  <a:pt x="2722" y="181"/>
                  <a:pt x="2099" y="1"/>
                  <a:pt x="209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1" name="Google Shape;5931;p14"/>
          <p:cNvSpPr/>
          <p:nvPr/>
        </p:nvSpPr>
        <p:spPr>
          <a:xfrm>
            <a:off x="8570220" y="4412614"/>
            <a:ext cx="75491" cy="68637"/>
          </a:xfrm>
          <a:custGeom>
            <a:avLst/>
            <a:gdLst/>
            <a:ahLst/>
            <a:cxnLst/>
            <a:rect l="l" t="t" r="r" b="b"/>
            <a:pathLst>
              <a:path w="2313" h="2103" extrusionOk="0">
                <a:moveTo>
                  <a:pt x="1784" y="1"/>
                </a:moveTo>
                <a:cubicBezTo>
                  <a:pt x="1314" y="1"/>
                  <a:pt x="1020" y="401"/>
                  <a:pt x="935" y="1096"/>
                </a:cubicBezTo>
                <a:cubicBezTo>
                  <a:pt x="919" y="1210"/>
                  <a:pt x="870" y="1325"/>
                  <a:pt x="821" y="1440"/>
                </a:cubicBezTo>
                <a:cubicBezTo>
                  <a:pt x="622" y="1750"/>
                  <a:pt x="254" y="1788"/>
                  <a:pt x="87" y="1788"/>
                </a:cubicBezTo>
                <a:cubicBezTo>
                  <a:pt x="34" y="1788"/>
                  <a:pt x="1" y="1784"/>
                  <a:pt x="1" y="1784"/>
                </a:cubicBezTo>
                <a:lnTo>
                  <a:pt x="1" y="1784"/>
                </a:lnTo>
                <a:cubicBezTo>
                  <a:pt x="121" y="1849"/>
                  <a:pt x="695" y="2102"/>
                  <a:pt x="1231" y="2102"/>
                </a:cubicBezTo>
                <a:cubicBezTo>
                  <a:pt x="1502" y="2102"/>
                  <a:pt x="1764" y="2037"/>
                  <a:pt x="1952" y="1850"/>
                </a:cubicBezTo>
                <a:cubicBezTo>
                  <a:pt x="2066" y="1735"/>
                  <a:pt x="2148" y="1587"/>
                  <a:pt x="2197" y="1440"/>
                </a:cubicBezTo>
                <a:cubicBezTo>
                  <a:pt x="2312" y="997"/>
                  <a:pt x="2066" y="555"/>
                  <a:pt x="1952" y="374"/>
                </a:cubicBezTo>
                <a:cubicBezTo>
                  <a:pt x="1870" y="260"/>
                  <a:pt x="1886" y="96"/>
                  <a:pt x="2017" y="30"/>
                </a:cubicBezTo>
                <a:cubicBezTo>
                  <a:pt x="1935" y="10"/>
                  <a:pt x="1857" y="1"/>
                  <a:pt x="178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2" name="Google Shape;5932;p14"/>
          <p:cNvSpPr/>
          <p:nvPr/>
        </p:nvSpPr>
        <p:spPr>
          <a:xfrm>
            <a:off x="8438104" y="4366921"/>
            <a:ext cx="96868" cy="63708"/>
          </a:xfrm>
          <a:custGeom>
            <a:avLst/>
            <a:gdLst/>
            <a:ahLst/>
            <a:cxnLst/>
            <a:rect l="l" t="t" r="r" b="b"/>
            <a:pathLst>
              <a:path w="2968" h="1952" extrusionOk="0">
                <a:moveTo>
                  <a:pt x="2040" y="0"/>
                </a:moveTo>
                <a:cubicBezTo>
                  <a:pt x="332" y="0"/>
                  <a:pt x="295" y="1081"/>
                  <a:pt x="295" y="1365"/>
                </a:cubicBezTo>
                <a:cubicBezTo>
                  <a:pt x="295" y="1561"/>
                  <a:pt x="181" y="1725"/>
                  <a:pt x="0" y="1791"/>
                </a:cubicBezTo>
                <a:cubicBezTo>
                  <a:pt x="271" y="1904"/>
                  <a:pt x="509" y="1952"/>
                  <a:pt x="716" y="1952"/>
                </a:cubicBezTo>
                <a:cubicBezTo>
                  <a:pt x="1475" y="1952"/>
                  <a:pt x="1840" y="1306"/>
                  <a:pt x="2033" y="791"/>
                </a:cubicBezTo>
                <a:cubicBezTo>
                  <a:pt x="2197" y="414"/>
                  <a:pt x="2557" y="135"/>
                  <a:pt x="2967" y="86"/>
                </a:cubicBezTo>
                <a:cubicBezTo>
                  <a:pt x="2613" y="26"/>
                  <a:pt x="2306" y="0"/>
                  <a:pt x="20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3" name="Google Shape;5933;p14"/>
          <p:cNvSpPr/>
          <p:nvPr/>
        </p:nvSpPr>
        <p:spPr>
          <a:xfrm>
            <a:off x="8400636" y="4366105"/>
            <a:ext cx="47651" cy="37207"/>
          </a:xfrm>
          <a:custGeom>
            <a:avLst/>
            <a:gdLst/>
            <a:ahLst/>
            <a:cxnLst/>
            <a:rect l="l" t="t" r="r" b="b"/>
            <a:pathLst>
              <a:path w="1460" h="1140" extrusionOk="0">
                <a:moveTo>
                  <a:pt x="478" y="0"/>
                </a:moveTo>
                <a:cubicBezTo>
                  <a:pt x="434" y="0"/>
                  <a:pt x="388" y="9"/>
                  <a:pt x="345" y="29"/>
                </a:cubicBezTo>
                <a:cubicBezTo>
                  <a:pt x="99" y="144"/>
                  <a:pt x="1" y="423"/>
                  <a:pt x="99" y="669"/>
                </a:cubicBezTo>
                <a:cubicBezTo>
                  <a:pt x="198" y="865"/>
                  <a:pt x="362" y="1029"/>
                  <a:pt x="575" y="1095"/>
                </a:cubicBezTo>
                <a:cubicBezTo>
                  <a:pt x="659" y="1125"/>
                  <a:pt x="743" y="1139"/>
                  <a:pt x="825" y="1139"/>
                </a:cubicBezTo>
                <a:cubicBezTo>
                  <a:pt x="968" y="1139"/>
                  <a:pt x="1106" y="1096"/>
                  <a:pt x="1230" y="1013"/>
                </a:cubicBezTo>
                <a:cubicBezTo>
                  <a:pt x="1378" y="882"/>
                  <a:pt x="1460" y="701"/>
                  <a:pt x="1443" y="521"/>
                </a:cubicBezTo>
                <a:lnTo>
                  <a:pt x="1443" y="521"/>
                </a:lnTo>
                <a:cubicBezTo>
                  <a:pt x="1443" y="521"/>
                  <a:pt x="1150" y="902"/>
                  <a:pt x="786" y="902"/>
                </a:cubicBezTo>
                <a:cubicBezTo>
                  <a:pt x="765" y="902"/>
                  <a:pt x="744" y="901"/>
                  <a:pt x="722" y="898"/>
                </a:cubicBezTo>
                <a:cubicBezTo>
                  <a:pt x="148" y="849"/>
                  <a:pt x="66" y="275"/>
                  <a:pt x="345" y="111"/>
                </a:cubicBezTo>
                <a:cubicBezTo>
                  <a:pt x="390" y="84"/>
                  <a:pt x="437" y="72"/>
                  <a:pt x="482" y="72"/>
                </a:cubicBezTo>
                <a:cubicBezTo>
                  <a:pt x="603" y="72"/>
                  <a:pt x="710" y="160"/>
                  <a:pt x="722" y="292"/>
                </a:cubicBezTo>
                <a:cubicBezTo>
                  <a:pt x="744" y="399"/>
                  <a:pt x="660" y="464"/>
                  <a:pt x="608" y="464"/>
                </a:cubicBezTo>
                <a:cubicBezTo>
                  <a:pt x="581" y="464"/>
                  <a:pt x="563" y="446"/>
                  <a:pt x="575" y="406"/>
                </a:cubicBezTo>
                <a:cubicBezTo>
                  <a:pt x="587" y="332"/>
                  <a:pt x="553" y="268"/>
                  <a:pt x="480" y="268"/>
                </a:cubicBezTo>
                <a:cubicBezTo>
                  <a:pt x="456" y="268"/>
                  <a:pt x="427" y="275"/>
                  <a:pt x="394" y="292"/>
                </a:cubicBezTo>
                <a:cubicBezTo>
                  <a:pt x="280" y="357"/>
                  <a:pt x="394" y="537"/>
                  <a:pt x="394" y="537"/>
                </a:cubicBezTo>
                <a:cubicBezTo>
                  <a:pt x="446" y="575"/>
                  <a:pt x="504" y="593"/>
                  <a:pt x="559" y="593"/>
                </a:cubicBezTo>
                <a:cubicBezTo>
                  <a:pt x="696" y="593"/>
                  <a:pt x="820" y="487"/>
                  <a:pt x="820" y="324"/>
                </a:cubicBezTo>
                <a:cubicBezTo>
                  <a:pt x="820" y="141"/>
                  <a:pt x="654" y="0"/>
                  <a:pt x="4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4" name="Google Shape;5934;p14"/>
          <p:cNvSpPr/>
          <p:nvPr/>
        </p:nvSpPr>
        <p:spPr>
          <a:xfrm>
            <a:off x="8999599" y="4074032"/>
            <a:ext cx="79962" cy="178560"/>
          </a:xfrm>
          <a:custGeom>
            <a:avLst/>
            <a:gdLst/>
            <a:ahLst/>
            <a:cxnLst/>
            <a:rect l="l" t="t" r="r" b="b"/>
            <a:pathLst>
              <a:path w="2450" h="5471" extrusionOk="0">
                <a:moveTo>
                  <a:pt x="1007" y="0"/>
                </a:moveTo>
                <a:cubicBezTo>
                  <a:pt x="659" y="0"/>
                  <a:pt x="0" y="565"/>
                  <a:pt x="302" y="2438"/>
                </a:cubicBezTo>
                <a:cubicBezTo>
                  <a:pt x="614" y="4471"/>
                  <a:pt x="2187" y="5421"/>
                  <a:pt x="2449" y="5471"/>
                </a:cubicBezTo>
                <a:cubicBezTo>
                  <a:pt x="2449" y="5471"/>
                  <a:pt x="925" y="4487"/>
                  <a:pt x="794" y="2815"/>
                </a:cubicBezTo>
                <a:cubicBezTo>
                  <a:pt x="663" y="1143"/>
                  <a:pt x="1171" y="1110"/>
                  <a:pt x="1335" y="750"/>
                </a:cubicBezTo>
                <a:cubicBezTo>
                  <a:pt x="1482" y="389"/>
                  <a:pt x="1417" y="111"/>
                  <a:pt x="1089" y="12"/>
                </a:cubicBezTo>
                <a:cubicBezTo>
                  <a:pt x="1065" y="5"/>
                  <a:pt x="1037" y="0"/>
                  <a:pt x="100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5" name="Google Shape;5935;p14"/>
          <p:cNvSpPr/>
          <p:nvPr/>
        </p:nvSpPr>
        <p:spPr>
          <a:xfrm>
            <a:off x="8965036" y="4025337"/>
            <a:ext cx="171771" cy="232085"/>
          </a:xfrm>
          <a:custGeom>
            <a:avLst/>
            <a:gdLst/>
            <a:ahLst/>
            <a:cxnLst/>
            <a:rect l="l" t="t" r="r" b="b"/>
            <a:pathLst>
              <a:path w="5263" h="7111" extrusionOk="0">
                <a:moveTo>
                  <a:pt x="3582" y="1"/>
                </a:moveTo>
                <a:cubicBezTo>
                  <a:pt x="3371" y="1"/>
                  <a:pt x="3173" y="27"/>
                  <a:pt x="3000" y="62"/>
                </a:cubicBezTo>
                <a:cubicBezTo>
                  <a:pt x="2574" y="127"/>
                  <a:pt x="2164" y="308"/>
                  <a:pt x="1804" y="554"/>
                </a:cubicBezTo>
                <a:cubicBezTo>
                  <a:pt x="1" y="1930"/>
                  <a:pt x="312" y="4291"/>
                  <a:pt x="853" y="5438"/>
                </a:cubicBezTo>
                <a:cubicBezTo>
                  <a:pt x="1417" y="6596"/>
                  <a:pt x="2165" y="7046"/>
                  <a:pt x="2254" y="7104"/>
                </a:cubicBezTo>
                <a:lnTo>
                  <a:pt x="2254" y="7104"/>
                </a:lnTo>
                <a:cubicBezTo>
                  <a:pt x="1668" y="6662"/>
                  <a:pt x="1212" y="6074"/>
                  <a:pt x="935" y="5405"/>
                </a:cubicBezTo>
                <a:cubicBezTo>
                  <a:pt x="443" y="4242"/>
                  <a:pt x="197" y="1980"/>
                  <a:pt x="1902" y="685"/>
                </a:cubicBezTo>
                <a:cubicBezTo>
                  <a:pt x="2337" y="376"/>
                  <a:pt x="2898" y="184"/>
                  <a:pt x="3411" y="184"/>
                </a:cubicBezTo>
                <a:cubicBezTo>
                  <a:pt x="3827" y="184"/>
                  <a:pt x="4212" y="310"/>
                  <a:pt x="4476" y="603"/>
                </a:cubicBezTo>
                <a:cubicBezTo>
                  <a:pt x="5121" y="1248"/>
                  <a:pt x="4654" y="2292"/>
                  <a:pt x="3951" y="2292"/>
                </a:cubicBezTo>
                <a:cubicBezTo>
                  <a:pt x="3940" y="2292"/>
                  <a:pt x="3929" y="2292"/>
                  <a:pt x="3918" y="2291"/>
                </a:cubicBezTo>
                <a:cubicBezTo>
                  <a:pt x="3882" y="2297"/>
                  <a:pt x="3846" y="2300"/>
                  <a:pt x="3810" y="2300"/>
                </a:cubicBezTo>
                <a:cubicBezTo>
                  <a:pt x="3566" y="2300"/>
                  <a:pt x="3326" y="2161"/>
                  <a:pt x="3197" y="1947"/>
                </a:cubicBezTo>
                <a:cubicBezTo>
                  <a:pt x="3131" y="1832"/>
                  <a:pt x="3115" y="1717"/>
                  <a:pt x="3131" y="1586"/>
                </a:cubicBezTo>
                <a:cubicBezTo>
                  <a:pt x="3151" y="1329"/>
                  <a:pt x="3231" y="1251"/>
                  <a:pt x="3283" y="1251"/>
                </a:cubicBezTo>
                <a:cubicBezTo>
                  <a:pt x="3318" y="1251"/>
                  <a:pt x="3341" y="1285"/>
                  <a:pt x="3328" y="1324"/>
                </a:cubicBezTo>
                <a:cubicBezTo>
                  <a:pt x="3299" y="1575"/>
                  <a:pt x="3483" y="1774"/>
                  <a:pt x="3712" y="1774"/>
                </a:cubicBezTo>
                <a:cubicBezTo>
                  <a:pt x="3736" y="1774"/>
                  <a:pt x="3762" y="1771"/>
                  <a:pt x="3787" y="1766"/>
                </a:cubicBezTo>
                <a:cubicBezTo>
                  <a:pt x="4197" y="1701"/>
                  <a:pt x="4312" y="1160"/>
                  <a:pt x="3951" y="963"/>
                </a:cubicBezTo>
                <a:cubicBezTo>
                  <a:pt x="3851" y="911"/>
                  <a:pt x="3749" y="888"/>
                  <a:pt x="3649" y="888"/>
                </a:cubicBezTo>
                <a:cubicBezTo>
                  <a:pt x="3341" y="888"/>
                  <a:pt x="3066" y="1116"/>
                  <a:pt x="3017" y="1439"/>
                </a:cubicBezTo>
                <a:cubicBezTo>
                  <a:pt x="2951" y="1783"/>
                  <a:pt x="3115" y="2111"/>
                  <a:pt x="3410" y="2258"/>
                </a:cubicBezTo>
                <a:lnTo>
                  <a:pt x="3427" y="2275"/>
                </a:lnTo>
                <a:lnTo>
                  <a:pt x="3443" y="2275"/>
                </a:lnTo>
                <a:cubicBezTo>
                  <a:pt x="3541" y="2324"/>
                  <a:pt x="3640" y="2373"/>
                  <a:pt x="3754" y="2389"/>
                </a:cubicBezTo>
                <a:cubicBezTo>
                  <a:pt x="3852" y="2412"/>
                  <a:pt x="3949" y="2422"/>
                  <a:pt x="4043" y="2422"/>
                </a:cubicBezTo>
                <a:cubicBezTo>
                  <a:pt x="4647" y="2422"/>
                  <a:pt x="5159" y="1996"/>
                  <a:pt x="5230" y="1471"/>
                </a:cubicBezTo>
                <a:cubicBezTo>
                  <a:pt x="5262" y="1062"/>
                  <a:pt x="5098" y="652"/>
                  <a:pt x="4787" y="390"/>
                </a:cubicBezTo>
                <a:cubicBezTo>
                  <a:pt x="4404" y="92"/>
                  <a:pt x="3972" y="1"/>
                  <a:pt x="3582" y="1"/>
                </a:cubicBezTo>
                <a:close/>
                <a:moveTo>
                  <a:pt x="2254" y="7104"/>
                </a:moveTo>
                <a:cubicBezTo>
                  <a:pt x="2257" y="7106"/>
                  <a:pt x="2260" y="7108"/>
                  <a:pt x="2263" y="7110"/>
                </a:cubicBezTo>
                <a:cubicBezTo>
                  <a:pt x="2264" y="7110"/>
                  <a:pt x="2261" y="7108"/>
                  <a:pt x="2254" y="710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6" name="Google Shape;5936;p14"/>
          <p:cNvSpPr/>
          <p:nvPr/>
        </p:nvSpPr>
        <p:spPr>
          <a:xfrm>
            <a:off x="9145326" y="3871647"/>
            <a:ext cx="87762" cy="145008"/>
          </a:xfrm>
          <a:custGeom>
            <a:avLst/>
            <a:gdLst/>
            <a:ahLst/>
            <a:cxnLst/>
            <a:rect l="l" t="t" r="r" b="b"/>
            <a:pathLst>
              <a:path w="2689" h="4443" extrusionOk="0">
                <a:moveTo>
                  <a:pt x="1345" y="1"/>
                </a:moveTo>
                <a:cubicBezTo>
                  <a:pt x="1263" y="148"/>
                  <a:pt x="1148" y="296"/>
                  <a:pt x="1017" y="427"/>
                </a:cubicBezTo>
                <a:cubicBezTo>
                  <a:pt x="574" y="853"/>
                  <a:pt x="1" y="1722"/>
                  <a:pt x="738" y="2902"/>
                </a:cubicBezTo>
                <a:cubicBezTo>
                  <a:pt x="1017" y="3378"/>
                  <a:pt x="1230" y="3886"/>
                  <a:pt x="1345" y="4443"/>
                </a:cubicBezTo>
                <a:cubicBezTo>
                  <a:pt x="1459" y="3886"/>
                  <a:pt x="1673" y="3378"/>
                  <a:pt x="1968" y="2902"/>
                </a:cubicBezTo>
                <a:cubicBezTo>
                  <a:pt x="2689" y="1722"/>
                  <a:pt x="2115" y="853"/>
                  <a:pt x="1673" y="427"/>
                </a:cubicBezTo>
                <a:cubicBezTo>
                  <a:pt x="1541" y="296"/>
                  <a:pt x="1443" y="148"/>
                  <a:pt x="13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7" name="Google Shape;5937;p14"/>
          <p:cNvSpPr/>
          <p:nvPr/>
        </p:nvSpPr>
        <p:spPr>
          <a:xfrm>
            <a:off x="8928123" y="3845439"/>
            <a:ext cx="169617" cy="268052"/>
          </a:xfrm>
          <a:custGeom>
            <a:avLst/>
            <a:gdLst/>
            <a:ahLst/>
            <a:cxnLst/>
            <a:rect l="l" t="t" r="r" b="b"/>
            <a:pathLst>
              <a:path w="5197" h="8213" extrusionOk="0">
                <a:moveTo>
                  <a:pt x="4115" y="1"/>
                </a:moveTo>
                <a:lnTo>
                  <a:pt x="4115" y="1"/>
                </a:lnTo>
                <a:cubicBezTo>
                  <a:pt x="4115" y="1"/>
                  <a:pt x="4180" y="624"/>
                  <a:pt x="3787" y="853"/>
                </a:cubicBezTo>
                <a:cubicBezTo>
                  <a:pt x="3394" y="1066"/>
                  <a:pt x="2836" y="1542"/>
                  <a:pt x="3427" y="2066"/>
                </a:cubicBezTo>
                <a:cubicBezTo>
                  <a:pt x="4033" y="2591"/>
                  <a:pt x="4197" y="3345"/>
                  <a:pt x="3672" y="4082"/>
                </a:cubicBezTo>
                <a:cubicBezTo>
                  <a:pt x="3672" y="4082"/>
                  <a:pt x="3984" y="2984"/>
                  <a:pt x="3246" y="2492"/>
                </a:cubicBezTo>
                <a:cubicBezTo>
                  <a:pt x="3047" y="2359"/>
                  <a:pt x="2888" y="2323"/>
                  <a:pt x="2773" y="2323"/>
                </a:cubicBezTo>
                <a:cubicBezTo>
                  <a:pt x="2632" y="2323"/>
                  <a:pt x="2558" y="2378"/>
                  <a:pt x="2558" y="2378"/>
                </a:cubicBezTo>
                <a:cubicBezTo>
                  <a:pt x="2623" y="2509"/>
                  <a:pt x="2656" y="2640"/>
                  <a:pt x="2673" y="2787"/>
                </a:cubicBezTo>
                <a:cubicBezTo>
                  <a:pt x="2689" y="3017"/>
                  <a:pt x="2197" y="3377"/>
                  <a:pt x="2558" y="3754"/>
                </a:cubicBezTo>
                <a:cubicBezTo>
                  <a:pt x="2902" y="4148"/>
                  <a:pt x="3131" y="4935"/>
                  <a:pt x="1935" y="5803"/>
                </a:cubicBezTo>
                <a:cubicBezTo>
                  <a:pt x="1935" y="5803"/>
                  <a:pt x="2558" y="4459"/>
                  <a:pt x="2197" y="3738"/>
                </a:cubicBezTo>
                <a:cubicBezTo>
                  <a:pt x="1837" y="3033"/>
                  <a:pt x="1378" y="3164"/>
                  <a:pt x="968" y="2574"/>
                </a:cubicBezTo>
                <a:cubicBezTo>
                  <a:pt x="968" y="2574"/>
                  <a:pt x="1" y="3099"/>
                  <a:pt x="738" y="4246"/>
                </a:cubicBezTo>
                <a:cubicBezTo>
                  <a:pt x="1607" y="5590"/>
                  <a:pt x="542" y="7295"/>
                  <a:pt x="1460" y="8213"/>
                </a:cubicBezTo>
                <a:cubicBezTo>
                  <a:pt x="1460" y="8213"/>
                  <a:pt x="1410" y="6852"/>
                  <a:pt x="2673" y="5623"/>
                </a:cubicBezTo>
                <a:cubicBezTo>
                  <a:pt x="3935" y="4394"/>
                  <a:pt x="5197" y="2869"/>
                  <a:pt x="41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8" name="Google Shape;5938;p14"/>
          <p:cNvSpPr/>
          <p:nvPr/>
        </p:nvSpPr>
        <p:spPr>
          <a:xfrm>
            <a:off x="9077374" y="3812802"/>
            <a:ext cx="98990" cy="147162"/>
          </a:xfrm>
          <a:custGeom>
            <a:avLst/>
            <a:gdLst/>
            <a:ahLst/>
            <a:cxnLst/>
            <a:rect l="l" t="t" r="r" b="b"/>
            <a:pathLst>
              <a:path w="3033" h="4509" extrusionOk="0">
                <a:moveTo>
                  <a:pt x="2574" y="1"/>
                </a:moveTo>
                <a:lnTo>
                  <a:pt x="2574" y="1"/>
                </a:lnTo>
                <a:cubicBezTo>
                  <a:pt x="2542" y="263"/>
                  <a:pt x="2279" y="525"/>
                  <a:pt x="1624" y="820"/>
                </a:cubicBezTo>
                <a:cubicBezTo>
                  <a:pt x="968" y="1099"/>
                  <a:pt x="1214" y="1935"/>
                  <a:pt x="1279" y="2115"/>
                </a:cubicBezTo>
                <a:cubicBezTo>
                  <a:pt x="1342" y="2304"/>
                  <a:pt x="1390" y="2642"/>
                  <a:pt x="1207" y="2642"/>
                </a:cubicBezTo>
                <a:cubicBezTo>
                  <a:pt x="1199" y="2642"/>
                  <a:pt x="1190" y="2641"/>
                  <a:pt x="1181" y="2640"/>
                </a:cubicBezTo>
                <a:cubicBezTo>
                  <a:pt x="952" y="2607"/>
                  <a:pt x="1001" y="2492"/>
                  <a:pt x="1099" y="1820"/>
                </a:cubicBezTo>
                <a:cubicBezTo>
                  <a:pt x="1188" y="1300"/>
                  <a:pt x="845" y="1242"/>
                  <a:pt x="685" y="1242"/>
                </a:cubicBezTo>
                <a:cubicBezTo>
                  <a:pt x="638" y="1242"/>
                  <a:pt x="607" y="1247"/>
                  <a:pt x="607" y="1247"/>
                </a:cubicBezTo>
                <a:cubicBezTo>
                  <a:pt x="739" y="1427"/>
                  <a:pt x="739" y="1656"/>
                  <a:pt x="591" y="1820"/>
                </a:cubicBezTo>
                <a:cubicBezTo>
                  <a:pt x="345" y="2066"/>
                  <a:pt x="50" y="2345"/>
                  <a:pt x="312" y="3099"/>
                </a:cubicBezTo>
                <a:cubicBezTo>
                  <a:pt x="575" y="3853"/>
                  <a:pt x="1" y="4509"/>
                  <a:pt x="1" y="4509"/>
                </a:cubicBezTo>
                <a:cubicBezTo>
                  <a:pt x="3033" y="2001"/>
                  <a:pt x="2574" y="1"/>
                  <a:pt x="25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9" name="Google Shape;5939;p14"/>
          <p:cNvSpPr/>
          <p:nvPr/>
        </p:nvSpPr>
        <p:spPr>
          <a:xfrm>
            <a:off x="8881060" y="4092603"/>
            <a:ext cx="117169" cy="139134"/>
          </a:xfrm>
          <a:custGeom>
            <a:avLst/>
            <a:gdLst/>
            <a:ahLst/>
            <a:cxnLst/>
            <a:rect l="l" t="t" r="r" b="b"/>
            <a:pathLst>
              <a:path w="3590" h="4263" extrusionOk="0">
                <a:moveTo>
                  <a:pt x="1869" y="1"/>
                </a:moveTo>
                <a:lnTo>
                  <a:pt x="1869" y="1"/>
                </a:lnTo>
                <a:cubicBezTo>
                  <a:pt x="1869" y="1"/>
                  <a:pt x="2000" y="279"/>
                  <a:pt x="1656" y="525"/>
                </a:cubicBezTo>
                <a:cubicBezTo>
                  <a:pt x="1312" y="771"/>
                  <a:pt x="0" y="2443"/>
                  <a:pt x="3590" y="4262"/>
                </a:cubicBezTo>
                <a:cubicBezTo>
                  <a:pt x="3590" y="4262"/>
                  <a:pt x="2738" y="3771"/>
                  <a:pt x="2639" y="2476"/>
                </a:cubicBezTo>
                <a:cubicBezTo>
                  <a:pt x="2541" y="1197"/>
                  <a:pt x="2820" y="509"/>
                  <a:pt x="18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0" name="Google Shape;5940;p14"/>
          <p:cNvSpPr/>
          <p:nvPr/>
        </p:nvSpPr>
        <p:spPr>
          <a:xfrm>
            <a:off x="8738760" y="4178211"/>
            <a:ext cx="256824" cy="189167"/>
          </a:xfrm>
          <a:custGeom>
            <a:avLst/>
            <a:gdLst/>
            <a:ahLst/>
            <a:cxnLst/>
            <a:rect l="l" t="t" r="r" b="b"/>
            <a:pathLst>
              <a:path w="7869" h="5796" extrusionOk="0">
                <a:moveTo>
                  <a:pt x="4648" y="1"/>
                </a:moveTo>
                <a:cubicBezTo>
                  <a:pt x="4507" y="1"/>
                  <a:pt x="4372" y="44"/>
                  <a:pt x="4246" y="131"/>
                </a:cubicBezTo>
                <a:cubicBezTo>
                  <a:pt x="3883" y="394"/>
                  <a:pt x="3664" y="609"/>
                  <a:pt x="3478" y="609"/>
                </a:cubicBezTo>
                <a:cubicBezTo>
                  <a:pt x="3420" y="609"/>
                  <a:pt x="3366" y="588"/>
                  <a:pt x="3311" y="541"/>
                </a:cubicBezTo>
                <a:lnTo>
                  <a:pt x="3311" y="541"/>
                </a:lnTo>
                <a:cubicBezTo>
                  <a:pt x="3311" y="541"/>
                  <a:pt x="3000" y="1180"/>
                  <a:pt x="3688" y="1393"/>
                </a:cubicBezTo>
                <a:cubicBezTo>
                  <a:pt x="4360" y="1590"/>
                  <a:pt x="4836" y="1721"/>
                  <a:pt x="4737" y="2098"/>
                </a:cubicBezTo>
                <a:cubicBezTo>
                  <a:pt x="4639" y="2475"/>
                  <a:pt x="3688" y="2541"/>
                  <a:pt x="2574" y="2721"/>
                </a:cubicBezTo>
                <a:cubicBezTo>
                  <a:pt x="1459" y="2885"/>
                  <a:pt x="574" y="3164"/>
                  <a:pt x="607" y="4131"/>
                </a:cubicBezTo>
                <a:cubicBezTo>
                  <a:pt x="632" y="4885"/>
                  <a:pt x="488" y="5250"/>
                  <a:pt x="237" y="5250"/>
                </a:cubicBezTo>
                <a:cubicBezTo>
                  <a:pt x="166" y="5250"/>
                  <a:pt x="87" y="5221"/>
                  <a:pt x="0" y="5163"/>
                </a:cubicBezTo>
                <a:lnTo>
                  <a:pt x="0" y="5163"/>
                </a:lnTo>
                <a:cubicBezTo>
                  <a:pt x="0" y="5164"/>
                  <a:pt x="249" y="5795"/>
                  <a:pt x="1194" y="5795"/>
                </a:cubicBezTo>
                <a:cubicBezTo>
                  <a:pt x="1388" y="5795"/>
                  <a:pt x="1612" y="5769"/>
                  <a:pt x="1869" y="5704"/>
                </a:cubicBezTo>
                <a:cubicBezTo>
                  <a:pt x="3377" y="5327"/>
                  <a:pt x="3557" y="4114"/>
                  <a:pt x="4196" y="3360"/>
                </a:cubicBezTo>
                <a:cubicBezTo>
                  <a:pt x="4836" y="2606"/>
                  <a:pt x="5475" y="1983"/>
                  <a:pt x="7868" y="1934"/>
                </a:cubicBezTo>
                <a:cubicBezTo>
                  <a:pt x="7868" y="1934"/>
                  <a:pt x="6409" y="1820"/>
                  <a:pt x="5852" y="951"/>
                </a:cubicBezTo>
                <a:cubicBezTo>
                  <a:pt x="5455" y="326"/>
                  <a:pt x="5032" y="1"/>
                  <a:pt x="464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1" name="Google Shape;5941;p14"/>
          <p:cNvSpPr/>
          <p:nvPr/>
        </p:nvSpPr>
        <p:spPr>
          <a:xfrm>
            <a:off x="8869278" y="4256215"/>
            <a:ext cx="250950" cy="205551"/>
          </a:xfrm>
          <a:custGeom>
            <a:avLst/>
            <a:gdLst/>
            <a:ahLst/>
            <a:cxnLst/>
            <a:rect l="l" t="t" r="r" b="b"/>
            <a:pathLst>
              <a:path w="7689" h="6298" extrusionOk="0">
                <a:moveTo>
                  <a:pt x="3368" y="1"/>
                </a:moveTo>
                <a:cubicBezTo>
                  <a:pt x="3322" y="1"/>
                  <a:pt x="3276" y="1"/>
                  <a:pt x="3230" y="3"/>
                </a:cubicBezTo>
                <a:cubicBezTo>
                  <a:pt x="2656" y="20"/>
                  <a:pt x="2099" y="167"/>
                  <a:pt x="1607" y="462"/>
                </a:cubicBezTo>
                <a:cubicBezTo>
                  <a:pt x="1443" y="561"/>
                  <a:pt x="1279" y="675"/>
                  <a:pt x="1132" y="806"/>
                </a:cubicBezTo>
                <a:cubicBezTo>
                  <a:pt x="1" y="1806"/>
                  <a:pt x="361" y="3888"/>
                  <a:pt x="1705" y="4199"/>
                </a:cubicBezTo>
                <a:cubicBezTo>
                  <a:pt x="1850" y="4242"/>
                  <a:pt x="1997" y="4263"/>
                  <a:pt x="2141" y="4263"/>
                </a:cubicBezTo>
                <a:cubicBezTo>
                  <a:pt x="2603" y="4263"/>
                  <a:pt x="3045" y="4053"/>
                  <a:pt x="3345" y="3691"/>
                </a:cubicBezTo>
                <a:cubicBezTo>
                  <a:pt x="3656" y="3232"/>
                  <a:pt x="3656" y="2659"/>
                  <a:pt x="3345" y="2200"/>
                </a:cubicBezTo>
                <a:cubicBezTo>
                  <a:pt x="3133" y="1914"/>
                  <a:pt x="2806" y="1758"/>
                  <a:pt x="2468" y="1758"/>
                </a:cubicBezTo>
                <a:cubicBezTo>
                  <a:pt x="2282" y="1758"/>
                  <a:pt x="2093" y="1806"/>
                  <a:pt x="1918" y="1905"/>
                </a:cubicBezTo>
                <a:cubicBezTo>
                  <a:pt x="1640" y="2069"/>
                  <a:pt x="1509" y="2413"/>
                  <a:pt x="1607" y="2724"/>
                </a:cubicBezTo>
                <a:cubicBezTo>
                  <a:pt x="1640" y="2823"/>
                  <a:pt x="1689" y="2905"/>
                  <a:pt x="1755" y="2970"/>
                </a:cubicBezTo>
                <a:cubicBezTo>
                  <a:pt x="1856" y="3071"/>
                  <a:pt x="1994" y="3114"/>
                  <a:pt x="2132" y="3114"/>
                </a:cubicBezTo>
                <a:cubicBezTo>
                  <a:pt x="2374" y="3114"/>
                  <a:pt x="2614" y="2983"/>
                  <a:pt x="2656" y="2806"/>
                </a:cubicBezTo>
                <a:cubicBezTo>
                  <a:pt x="2715" y="2555"/>
                  <a:pt x="2509" y="2305"/>
                  <a:pt x="2252" y="2305"/>
                </a:cubicBezTo>
                <a:cubicBezTo>
                  <a:pt x="2223" y="2305"/>
                  <a:pt x="2194" y="2308"/>
                  <a:pt x="2164" y="2314"/>
                </a:cubicBezTo>
                <a:cubicBezTo>
                  <a:pt x="1902" y="2380"/>
                  <a:pt x="1935" y="2528"/>
                  <a:pt x="1837" y="2528"/>
                </a:cubicBezTo>
                <a:cubicBezTo>
                  <a:pt x="1831" y="2528"/>
                  <a:pt x="1826" y="2529"/>
                  <a:pt x="1822" y="2529"/>
                </a:cubicBezTo>
                <a:cubicBezTo>
                  <a:pt x="1738" y="2529"/>
                  <a:pt x="1738" y="2396"/>
                  <a:pt x="1738" y="2396"/>
                </a:cubicBezTo>
                <a:cubicBezTo>
                  <a:pt x="1738" y="2200"/>
                  <a:pt x="1853" y="2019"/>
                  <a:pt x="2033" y="1937"/>
                </a:cubicBezTo>
                <a:cubicBezTo>
                  <a:pt x="2170" y="1864"/>
                  <a:pt x="2318" y="1829"/>
                  <a:pt x="2465" y="1829"/>
                </a:cubicBezTo>
                <a:cubicBezTo>
                  <a:pt x="2779" y="1829"/>
                  <a:pt x="3089" y="1987"/>
                  <a:pt x="3279" y="2265"/>
                </a:cubicBezTo>
                <a:cubicBezTo>
                  <a:pt x="3541" y="2675"/>
                  <a:pt x="3541" y="3216"/>
                  <a:pt x="3246" y="3626"/>
                </a:cubicBezTo>
                <a:cubicBezTo>
                  <a:pt x="3017" y="3944"/>
                  <a:pt x="2581" y="4133"/>
                  <a:pt x="2136" y="4133"/>
                </a:cubicBezTo>
                <a:cubicBezTo>
                  <a:pt x="2008" y="4133"/>
                  <a:pt x="1879" y="4118"/>
                  <a:pt x="1755" y="4085"/>
                </a:cubicBezTo>
                <a:cubicBezTo>
                  <a:pt x="542" y="3790"/>
                  <a:pt x="214" y="1855"/>
                  <a:pt x="1263" y="938"/>
                </a:cubicBezTo>
                <a:cubicBezTo>
                  <a:pt x="1740" y="491"/>
                  <a:pt x="2321" y="318"/>
                  <a:pt x="2910" y="318"/>
                </a:cubicBezTo>
                <a:cubicBezTo>
                  <a:pt x="3616" y="318"/>
                  <a:pt x="4331" y="567"/>
                  <a:pt x="4885" y="888"/>
                </a:cubicBezTo>
                <a:cubicBezTo>
                  <a:pt x="5820" y="1413"/>
                  <a:pt x="6557" y="2249"/>
                  <a:pt x="6951" y="3249"/>
                </a:cubicBezTo>
                <a:cubicBezTo>
                  <a:pt x="7278" y="4052"/>
                  <a:pt x="7442" y="4921"/>
                  <a:pt x="7459" y="5789"/>
                </a:cubicBezTo>
                <a:cubicBezTo>
                  <a:pt x="7459" y="5937"/>
                  <a:pt x="7442" y="6084"/>
                  <a:pt x="7426" y="6232"/>
                </a:cubicBezTo>
                <a:lnTo>
                  <a:pt x="7426" y="6297"/>
                </a:lnTo>
                <a:cubicBezTo>
                  <a:pt x="7426" y="6265"/>
                  <a:pt x="7426" y="6248"/>
                  <a:pt x="7442" y="6232"/>
                </a:cubicBezTo>
                <a:lnTo>
                  <a:pt x="7459" y="6084"/>
                </a:lnTo>
                <a:cubicBezTo>
                  <a:pt x="7459" y="6074"/>
                  <a:pt x="7459" y="6063"/>
                  <a:pt x="7459" y="6052"/>
                </a:cubicBezTo>
                <a:cubicBezTo>
                  <a:pt x="7688" y="4855"/>
                  <a:pt x="7541" y="3626"/>
                  <a:pt x="7016" y="2528"/>
                </a:cubicBezTo>
                <a:cubicBezTo>
                  <a:pt x="6331" y="1109"/>
                  <a:pt x="4979" y="1"/>
                  <a:pt x="336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2" name="Google Shape;5942;p14"/>
          <p:cNvSpPr/>
          <p:nvPr/>
        </p:nvSpPr>
        <p:spPr>
          <a:xfrm>
            <a:off x="9008281" y="4318552"/>
            <a:ext cx="99087" cy="106823"/>
          </a:xfrm>
          <a:custGeom>
            <a:avLst/>
            <a:gdLst/>
            <a:ahLst/>
            <a:cxnLst/>
            <a:rect l="l" t="t" r="r" b="b"/>
            <a:pathLst>
              <a:path w="3036" h="3273" extrusionOk="0">
                <a:moveTo>
                  <a:pt x="729" y="1"/>
                </a:moveTo>
                <a:cubicBezTo>
                  <a:pt x="62" y="1"/>
                  <a:pt x="0" y="784"/>
                  <a:pt x="1102" y="962"/>
                </a:cubicBezTo>
                <a:cubicBezTo>
                  <a:pt x="2347" y="1175"/>
                  <a:pt x="3036" y="3273"/>
                  <a:pt x="3036" y="3273"/>
                </a:cubicBezTo>
                <a:cubicBezTo>
                  <a:pt x="3036" y="3273"/>
                  <a:pt x="2741" y="1011"/>
                  <a:pt x="1462" y="241"/>
                </a:cubicBezTo>
                <a:cubicBezTo>
                  <a:pt x="1175" y="69"/>
                  <a:pt x="926" y="1"/>
                  <a:pt x="72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3" name="Google Shape;5943;p14"/>
          <p:cNvSpPr/>
          <p:nvPr/>
        </p:nvSpPr>
        <p:spPr>
          <a:xfrm>
            <a:off x="8808833" y="4310328"/>
            <a:ext cx="170694" cy="147293"/>
          </a:xfrm>
          <a:custGeom>
            <a:avLst/>
            <a:gdLst/>
            <a:ahLst/>
            <a:cxnLst/>
            <a:rect l="l" t="t" r="r" b="b"/>
            <a:pathLst>
              <a:path w="5230" h="4513" extrusionOk="0">
                <a:moveTo>
                  <a:pt x="2181" y="1"/>
                </a:moveTo>
                <a:cubicBezTo>
                  <a:pt x="2017" y="197"/>
                  <a:pt x="1902" y="427"/>
                  <a:pt x="1820" y="673"/>
                </a:cubicBezTo>
                <a:cubicBezTo>
                  <a:pt x="1689" y="1083"/>
                  <a:pt x="1131" y="1312"/>
                  <a:pt x="574" y="1689"/>
                </a:cubicBezTo>
                <a:cubicBezTo>
                  <a:pt x="0" y="2082"/>
                  <a:pt x="99" y="2689"/>
                  <a:pt x="214" y="3033"/>
                </a:cubicBezTo>
                <a:cubicBezTo>
                  <a:pt x="279" y="3263"/>
                  <a:pt x="246" y="3508"/>
                  <a:pt x="132" y="3722"/>
                </a:cubicBezTo>
                <a:cubicBezTo>
                  <a:pt x="394" y="3492"/>
                  <a:pt x="722" y="3312"/>
                  <a:pt x="1066" y="3230"/>
                </a:cubicBezTo>
                <a:cubicBezTo>
                  <a:pt x="1672" y="3050"/>
                  <a:pt x="1656" y="2754"/>
                  <a:pt x="1640" y="2279"/>
                </a:cubicBezTo>
                <a:cubicBezTo>
                  <a:pt x="1640" y="1878"/>
                  <a:pt x="1815" y="1852"/>
                  <a:pt x="1859" y="1852"/>
                </a:cubicBezTo>
                <a:cubicBezTo>
                  <a:pt x="1866" y="1852"/>
                  <a:pt x="1869" y="1853"/>
                  <a:pt x="1869" y="1853"/>
                </a:cubicBezTo>
                <a:cubicBezTo>
                  <a:pt x="1877" y="1852"/>
                  <a:pt x="1886" y="1852"/>
                  <a:pt x="1893" y="1852"/>
                </a:cubicBezTo>
                <a:cubicBezTo>
                  <a:pt x="2160" y="1852"/>
                  <a:pt x="2098" y="2386"/>
                  <a:pt x="2066" y="2673"/>
                </a:cubicBezTo>
                <a:cubicBezTo>
                  <a:pt x="1967" y="3197"/>
                  <a:pt x="2115" y="3754"/>
                  <a:pt x="2492" y="4164"/>
                </a:cubicBezTo>
                <a:cubicBezTo>
                  <a:pt x="2731" y="4425"/>
                  <a:pt x="3047" y="4513"/>
                  <a:pt x="3363" y="4513"/>
                </a:cubicBezTo>
                <a:cubicBezTo>
                  <a:pt x="3762" y="4513"/>
                  <a:pt x="4163" y="4372"/>
                  <a:pt x="4410" y="4262"/>
                </a:cubicBezTo>
                <a:cubicBezTo>
                  <a:pt x="4522" y="4214"/>
                  <a:pt x="4642" y="4189"/>
                  <a:pt x="4763" y="4189"/>
                </a:cubicBezTo>
                <a:cubicBezTo>
                  <a:pt x="4926" y="4189"/>
                  <a:pt x="5088" y="4234"/>
                  <a:pt x="5229" y="4328"/>
                </a:cubicBezTo>
                <a:cubicBezTo>
                  <a:pt x="5082" y="3459"/>
                  <a:pt x="4639" y="3197"/>
                  <a:pt x="4016" y="3131"/>
                </a:cubicBezTo>
                <a:cubicBezTo>
                  <a:pt x="3393" y="3066"/>
                  <a:pt x="2541" y="2853"/>
                  <a:pt x="2197" y="1771"/>
                </a:cubicBezTo>
                <a:cubicBezTo>
                  <a:pt x="1869" y="689"/>
                  <a:pt x="2180" y="1"/>
                  <a:pt x="218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4" name="Google Shape;5944;p14"/>
          <p:cNvSpPr/>
          <p:nvPr/>
        </p:nvSpPr>
        <p:spPr>
          <a:xfrm>
            <a:off x="8836118" y="4409317"/>
            <a:ext cx="41743" cy="65275"/>
          </a:xfrm>
          <a:custGeom>
            <a:avLst/>
            <a:gdLst/>
            <a:ahLst/>
            <a:cxnLst/>
            <a:rect l="l" t="t" r="r" b="b"/>
            <a:pathLst>
              <a:path w="1279" h="2000" extrusionOk="0">
                <a:moveTo>
                  <a:pt x="951" y="0"/>
                </a:moveTo>
                <a:cubicBezTo>
                  <a:pt x="951" y="0"/>
                  <a:pt x="951" y="1"/>
                  <a:pt x="951" y="1"/>
                </a:cubicBezTo>
                <a:lnTo>
                  <a:pt x="951" y="1"/>
                </a:lnTo>
                <a:cubicBezTo>
                  <a:pt x="951" y="0"/>
                  <a:pt x="951" y="0"/>
                  <a:pt x="951" y="0"/>
                </a:cubicBezTo>
                <a:close/>
                <a:moveTo>
                  <a:pt x="951" y="1"/>
                </a:moveTo>
                <a:cubicBezTo>
                  <a:pt x="950" y="12"/>
                  <a:pt x="926" y="113"/>
                  <a:pt x="509" y="361"/>
                </a:cubicBezTo>
                <a:cubicBezTo>
                  <a:pt x="164" y="541"/>
                  <a:pt x="0" y="934"/>
                  <a:pt x="115" y="1295"/>
                </a:cubicBezTo>
                <a:cubicBezTo>
                  <a:pt x="148" y="1377"/>
                  <a:pt x="164" y="1459"/>
                  <a:pt x="181" y="1541"/>
                </a:cubicBezTo>
                <a:cubicBezTo>
                  <a:pt x="230" y="1770"/>
                  <a:pt x="263" y="2000"/>
                  <a:pt x="263" y="2000"/>
                </a:cubicBezTo>
                <a:cubicBezTo>
                  <a:pt x="263" y="2000"/>
                  <a:pt x="263" y="1852"/>
                  <a:pt x="787" y="1557"/>
                </a:cubicBezTo>
                <a:cubicBezTo>
                  <a:pt x="804" y="1557"/>
                  <a:pt x="804" y="1541"/>
                  <a:pt x="820" y="1541"/>
                </a:cubicBezTo>
                <a:cubicBezTo>
                  <a:pt x="1279" y="1246"/>
                  <a:pt x="1099" y="836"/>
                  <a:pt x="1017" y="574"/>
                </a:cubicBezTo>
                <a:cubicBezTo>
                  <a:pt x="951" y="394"/>
                  <a:pt x="935" y="197"/>
                  <a:pt x="95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5" name="Google Shape;5945;p14"/>
          <p:cNvSpPr/>
          <p:nvPr/>
        </p:nvSpPr>
        <p:spPr>
          <a:xfrm>
            <a:off x="8650476" y="4128700"/>
            <a:ext cx="225786" cy="159271"/>
          </a:xfrm>
          <a:custGeom>
            <a:avLst/>
            <a:gdLst/>
            <a:ahLst/>
            <a:cxnLst/>
            <a:rect l="l" t="t" r="r" b="b"/>
            <a:pathLst>
              <a:path w="6918" h="4880" extrusionOk="0">
                <a:moveTo>
                  <a:pt x="4972" y="0"/>
                </a:moveTo>
                <a:cubicBezTo>
                  <a:pt x="4750" y="0"/>
                  <a:pt x="4501" y="52"/>
                  <a:pt x="4230" y="173"/>
                </a:cubicBezTo>
                <a:cubicBezTo>
                  <a:pt x="2771" y="829"/>
                  <a:pt x="3033" y="3304"/>
                  <a:pt x="4771" y="3664"/>
                </a:cubicBezTo>
                <a:cubicBezTo>
                  <a:pt x="4984" y="3697"/>
                  <a:pt x="5180" y="3730"/>
                  <a:pt x="5344" y="3746"/>
                </a:cubicBezTo>
                <a:cubicBezTo>
                  <a:pt x="4885" y="3828"/>
                  <a:pt x="4459" y="3976"/>
                  <a:pt x="4033" y="4189"/>
                </a:cubicBezTo>
                <a:cubicBezTo>
                  <a:pt x="3885" y="4254"/>
                  <a:pt x="3656" y="4336"/>
                  <a:pt x="3607" y="4353"/>
                </a:cubicBezTo>
                <a:cubicBezTo>
                  <a:pt x="3152" y="4525"/>
                  <a:pt x="2723" y="4601"/>
                  <a:pt x="2336" y="4601"/>
                </a:cubicBezTo>
                <a:cubicBezTo>
                  <a:pt x="1507" y="4601"/>
                  <a:pt x="870" y="4254"/>
                  <a:pt x="591" y="3763"/>
                </a:cubicBezTo>
                <a:cubicBezTo>
                  <a:pt x="345" y="3353"/>
                  <a:pt x="328" y="2861"/>
                  <a:pt x="558" y="2435"/>
                </a:cubicBezTo>
                <a:cubicBezTo>
                  <a:pt x="558" y="2435"/>
                  <a:pt x="558" y="2419"/>
                  <a:pt x="558" y="2419"/>
                </a:cubicBezTo>
                <a:cubicBezTo>
                  <a:pt x="771" y="2104"/>
                  <a:pt x="1111" y="1957"/>
                  <a:pt x="1426" y="1957"/>
                </a:cubicBezTo>
                <a:cubicBezTo>
                  <a:pt x="1718" y="1957"/>
                  <a:pt x="1989" y="2084"/>
                  <a:pt x="2115" y="2320"/>
                </a:cubicBezTo>
                <a:cubicBezTo>
                  <a:pt x="2230" y="2451"/>
                  <a:pt x="2295" y="2615"/>
                  <a:pt x="2295" y="2796"/>
                </a:cubicBezTo>
                <a:cubicBezTo>
                  <a:pt x="2295" y="2943"/>
                  <a:pt x="2230" y="3091"/>
                  <a:pt x="2115" y="3205"/>
                </a:cubicBezTo>
                <a:cubicBezTo>
                  <a:pt x="2009" y="3302"/>
                  <a:pt x="1951" y="3333"/>
                  <a:pt x="1922" y="3333"/>
                </a:cubicBezTo>
                <a:cubicBezTo>
                  <a:pt x="1897" y="3333"/>
                  <a:pt x="1894" y="3310"/>
                  <a:pt x="1902" y="3287"/>
                </a:cubicBezTo>
                <a:cubicBezTo>
                  <a:pt x="2017" y="3028"/>
                  <a:pt x="1727" y="2859"/>
                  <a:pt x="1474" y="2859"/>
                </a:cubicBezTo>
                <a:cubicBezTo>
                  <a:pt x="1295" y="2859"/>
                  <a:pt x="1134" y="2943"/>
                  <a:pt x="1148" y="3140"/>
                </a:cubicBezTo>
                <a:cubicBezTo>
                  <a:pt x="1137" y="3414"/>
                  <a:pt x="1376" y="3542"/>
                  <a:pt x="1629" y="3542"/>
                </a:cubicBezTo>
                <a:cubicBezTo>
                  <a:pt x="1753" y="3542"/>
                  <a:pt x="1881" y="3511"/>
                  <a:pt x="1984" y="3451"/>
                </a:cubicBezTo>
                <a:cubicBezTo>
                  <a:pt x="2000" y="3451"/>
                  <a:pt x="2000" y="3435"/>
                  <a:pt x="2017" y="3435"/>
                </a:cubicBezTo>
                <a:cubicBezTo>
                  <a:pt x="2050" y="3419"/>
                  <a:pt x="2066" y="3402"/>
                  <a:pt x="2082" y="3386"/>
                </a:cubicBezTo>
                <a:lnTo>
                  <a:pt x="2099" y="3369"/>
                </a:lnTo>
                <a:cubicBezTo>
                  <a:pt x="2394" y="3074"/>
                  <a:pt x="2427" y="2615"/>
                  <a:pt x="2181" y="2288"/>
                </a:cubicBezTo>
                <a:cubicBezTo>
                  <a:pt x="2042" y="2011"/>
                  <a:pt x="1730" y="1859"/>
                  <a:pt x="1395" y="1859"/>
                </a:cubicBezTo>
                <a:cubicBezTo>
                  <a:pt x="1055" y="1859"/>
                  <a:pt x="691" y="2015"/>
                  <a:pt x="460" y="2353"/>
                </a:cubicBezTo>
                <a:cubicBezTo>
                  <a:pt x="1" y="2943"/>
                  <a:pt x="132" y="4123"/>
                  <a:pt x="935" y="4582"/>
                </a:cubicBezTo>
                <a:cubicBezTo>
                  <a:pt x="1300" y="4780"/>
                  <a:pt x="1722" y="4879"/>
                  <a:pt x="2135" y="4879"/>
                </a:cubicBezTo>
                <a:cubicBezTo>
                  <a:pt x="2167" y="4879"/>
                  <a:pt x="2198" y="4879"/>
                  <a:pt x="2230" y="4877"/>
                </a:cubicBezTo>
                <a:cubicBezTo>
                  <a:pt x="3131" y="4845"/>
                  <a:pt x="3853" y="4353"/>
                  <a:pt x="5033" y="3992"/>
                </a:cubicBezTo>
                <a:cubicBezTo>
                  <a:pt x="5459" y="3894"/>
                  <a:pt x="5902" y="3828"/>
                  <a:pt x="6344" y="3796"/>
                </a:cubicBezTo>
                <a:cubicBezTo>
                  <a:pt x="6541" y="3779"/>
                  <a:pt x="6737" y="3714"/>
                  <a:pt x="6918" y="3615"/>
                </a:cubicBezTo>
                <a:lnTo>
                  <a:pt x="6918" y="3615"/>
                </a:lnTo>
                <a:cubicBezTo>
                  <a:pt x="6918" y="3615"/>
                  <a:pt x="6795" y="3644"/>
                  <a:pt x="6639" y="3644"/>
                </a:cubicBezTo>
                <a:cubicBezTo>
                  <a:pt x="6483" y="3644"/>
                  <a:pt x="6295" y="3615"/>
                  <a:pt x="6164" y="3500"/>
                </a:cubicBezTo>
                <a:cubicBezTo>
                  <a:pt x="5902" y="3255"/>
                  <a:pt x="5918" y="3369"/>
                  <a:pt x="5623" y="3271"/>
                </a:cubicBezTo>
                <a:cubicBezTo>
                  <a:pt x="5459" y="3222"/>
                  <a:pt x="5361" y="3074"/>
                  <a:pt x="5361" y="2910"/>
                </a:cubicBezTo>
                <a:cubicBezTo>
                  <a:pt x="5164" y="3074"/>
                  <a:pt x="5131" y="3353"/>
                  <a:pt x="5279" y="3566"/>
                </a:cubicBezTo>
                <a:cubicBezTo>
                  <a:pt x="5279" y="3566"/>
                  <a:pt x="4557" y="3566"/>
                  <a:pt x="4377" y="3189"/>
                </a:cubicBezTo>
                <a:cubicBezTo>
                  <a:pt x="4213" y="2828"/>
                  <a:pt x="4410" y="2828"/>
                  <a:pt x="4557" y="2746"/>
                </a:cubicBezTo>
                <a:cubicBezTo>
                  <a:pt x="4689" y="2665"/>
                  <a:pt x="4738" y="2517"/>
                  <a:pt x="4590" y="2320"/>
                </a:cubicBezTo>
                <a:cubicBezTo>
                  <a:pt x="4443" y="2107"/>
                  <a:pt x="4459" y="1747"/>
                  <a:pt x="4738" y="1730"/>
                </a:cubicBezTo>
                <a:cubicBezTo>
                  <a:pt x="4660" y="1561"/>
                  <a:pt x="4489" y="1464"/>
                  <a:pt x="4315" y="1464"/>
                </a:cubicBezTo>
                <a:cubicBezTo>
                  <a:pt x="4270" y="1464"/>
                  <a:pt x="4224" y="1471"/>
                  <a:pt x="4180" y="1484"/>
                </a:cubicBezTo>
                <a:cubicBezTo>
                  <a:pt x="3738" y="1550"/>
                  <a:pt x="3738" y="2156"/>
                  <a:pt x="3738" y="2156"/>
                </a:cubicBezTo>
                <a:cubicBezTo>
                  <a:pt x="3738" y="2156"/>
                  <a:pt x="3443" y="1419"/>
                  <a:pt x="3918" y="1042"/>
                </a:cubicBezTo>
                <a:cubicBezTo>
                  <a:pt x="4109" y="895"/>
                  <a:pt x="4260" y="840"/>
                  <a:pt x="4378" y="840"/>
                </a:cubicBezTo>
                <a:cubicBezTo>
                  <a:pt x="4563" y="840"/>
                  <a:pt x="4665" y="977"/>
                  <a:pt x="4705" y="1107"/>
                </a:cubicBezTo>
                <a:cubicBezTo>
                  <a:pt x="4758" y="1293"/>
                  <a:pt x="4865" y="1446"/>
                  <a:pt x="5007" y="1446"/>
                </a:cubicBezTo>
                <a:cubicBezTo>
                  <a:pt x="5041" y="1446"/>
                  <a:pt x="5077" y="1438"/>
                  <a:pt x="5115" y="1419"/>
                </a:cubicBezTo>
                <a:cubicBezTo>
                  <a:pt x="5255" y="1354"/>
                  <a:pt x="5367" y="1261"/>
                  <a:pt x="5464" y="1261"/>
                </a:cubicBezTo>
                <a:cubicBezTo>
                  <a:pt x="5515" y="1261"/>
                  <a:pt x="5562" y="1286"/>
                  <a:pt x="5606" y="1353"/>
                </a:cubicBezTo>
                <a:cubicBezTo>
                  <a:pt x="5721" y="1599"/>
                  <a:pt x="5606" y="1911"/>
                  <a:pt x="5344" y="2009"/>
                </a:cubicBezTo>
                <a:cubicBezTo>
                  <a:pt x="5344" y="2009"/>
                  <a:pt x="5355" y="2010"/>
                  <a:pt x="5375" y="2010"/>
                </a:cubicBezTo>
                <a:cubicBezTo>
                  <a:pt x="5516" y="2010"/>
                  <a:pt x="6084" y="1972"/>
                  <a:pt x="6213" y="1370"/>
                </a:cubicBezTo>
                <a:cubicBezTo>
                  <a:pt x="6331" y="832"/>
                  <a:pt x="5861" y="0"/>
                  <a:pt x="49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6" name="Google Shape;5946;p14"/>
          <p:cNvSpPr/>
          <p:nvPr/>
        </p:nvSpPr>
        <p:spPr>
          <a:xfrm>
            <a:off x="8614118" y="4214047"/>
            <a:ext cx="151960" cy="107541"/>
          </a:xfrm>
          <a:custGeom>
            <a:avLst/>
            <a:gdLst/>
            <a:ahLst/>
            <a:cxnLst/>
            <a:rect l="l" t="t" r="r" b="b"/>
            <a:pathLst>
              <a:path w="4656" h="3295" extrusionOk="0">
                <a:moveTo>
                  <a:pt x="852" y="0"/>
                </a:moveTo>
                <a:cubicBezTo>
                  <a:pt x="852" y="1"/>
                  <a:pt x="0" y="918"/>
                  <a:pt x="557" y="1721"/>
                </a:cubicBezTo>
                <a:cubicBezTo>
                  <a:pt x="885" y="2180"/>
                  <a:pt x="1393" y="2459"/>
                  <a:pt x="1951" y="2492"/>
                </a:cubicBezTo>
                <a:cubicBezTo>
                  <a:pt x="1885" y="2492"/>
                  <a:pt x="1475" y="2492"/>
                  <a:pt x="1311" y="2721"/>
                </a:cubicBezTo>
                <a:cubicBezTo>
                  <a:pt x="1180" y="2885"/>
                  <a:pt x="1131" y="3098"/>
                  <a:pt x="1164" y="3295"/>
                </a:cubicBezTo>
                <a:cubicBezTo>
                  <a:pt x="1218" y="3214"/>
                  <a:pt x="1316" y="3155"/>
                  <a:pt x="1422" y="3155"/>
                </a:cubicBezTo>
                <a:cubicBezTo>
                  <a:pt x="1445" y="3155"/>
                  <a:pt x="1468" y="3158"/>
                  <a:pt x="1492" y="3164"/>
                </a:cubicBezTo>
                <a:cubicBezTo>
                  <a:pt x="1600" y="3200"/>
                  <a:pt x="1762" y="3280"/>
                  <a:pt x="1949" y="3280"/>
                </a:cubicBezTo>
                <a:cubicBezTo>
                  <a:pt x="2103" y="3280"/>
                  <a:pt x="2273" y="3226"/>
                  <a:pt x="2442" y="3049"/>
                </a:cubicBezTo>
                <a:cubicBezTo>
                  <a:pt x="2836" y="2639"/>
                  <a:pt x="3327" y="2869"/>
                  <a:pt x="4655" y="2164"/>
                </a:cubicBezTo>
                <a:cubicBezTo>
                  <a:pt x="4655" y="2164"/>
                  <a:pt x="4655" y="2164"/>
                  <a:pt x="4655" y="2164"/>
                </a:cubicBezTo>
                <a:cubicBezTo>
                  <a:pt x="4631" y="2164"/>
                  <a:pt x="3922" y="2456"/>
                  <a:pt x="3121" y="2456"/>
                </a:cubicBezTo>
                <a:cubicBezTo>
                  <a:pt x="2658" y="2456"/>
                  <a:pt x="2164" y="2358"/>
                  <a:pt x="1754" y="2049"/>
                </a:cubicBezTo>
                <a:cubicBezTo>
                  <a:pt x="1115" y="1574"/>
                  <a:pt x="770" y="787"/>
                  <a:pt x="85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7" name="Google Shape;5947;p14"/>
          <p:cNvSpPr/>
          <p:nvPr/>
        </p:nvSpPr>
        <p:spPr>
          <a:xfrm>
            <a:off x="8815263" y="3971681"/>
            <a:ext cx="144454" cy="204931"/>
          </a:xfrm>
          <a:custGeom>
            <a:avLst/>
            <a:gdLst/>
            <a:ahLst/>
            <a:cxnLst/>
            <a:rect l="l" t="t" r="r" b="b"/>
            <a:pathLst>
              <a:path w="4426" h="6279" extrusionOk="0">
                <a:moveTo>
                  <a:pt x="2630" y="0"/>
                </a:moveTo>
                <a:cubicBezTo>
                  <a:pt x="2138" y="0"/>
                  <a:pt x="1623" y="202"/>
                  <a:pt x="1279" y="608"/>
                </a:cubicBezTo>
                <a:cubicBezTo>
                  <a:pt x="0" y="2247"/>
                  <a:pt x="902" y="4263"/>
                  <a:pt x="1656" y="5115"/>
                </a:cubicBezTo>
                <a:cubicBezTo>
                  <a:pt x="2082" y="5640"/>
                  <a:pt x="2639" y="6033"/>
                  <a:pt x="3262" y="6279"/>
                </a:cubicBezTo>
                <a:cubicBezTo>
                  <a:pt x="2688" y="6017"/>
                  <a:pt x="2180" y="5623"/>
                  <a:pt x="1770" y="5132"/>
                </a:cubicBezTo>
                <a:cubicBezTo>
                  <a:pt x="1492" y="4738"/>
                  <a:pt x="1295" y="4312"/>
                  <a:pt x="1164" y="3853"/>
                </a:cubicBezTo>
                <a:cubicBezTo>
                  <a:pt x="1016" y="3312"/>
                  <a:pt x="951" y="2755"/>
                  <a:pt x="1000" y="2214"/>
                </a:cubicBezTo>
                <a:cubicBezTo>
                  <a:pt x="1131" y="739"/>
                  <a:pt x="1951" y="181"/>
                  <a:pt x="2705" y="165"/>
                </a:cubicBezTo>
                <a:cubicBezTo>
                  <a:pt x="3065" y="165"/>
                  <a:pt x="3393" y="313"/>
                  <a:pt x="3639" y="558"/>
                </a:cubicBezTo>
                <a:cubicBezTo>
                  <a:pt x="4278" y="1099"/>
                  <a:pt x="3918" y="2034"/>
                  <a:pt x="3377" y="2263"/>
                </a:cubicBezTo>
                <a:cubicBezTo>
                  <a:pt x="3258" y="2331"/>
                  <a:pt x="3131" y="2364"/>
                  <a:pt x="3002" y="2364"/>
                </a:cubicBezTo>
                <a:cubicBezTo>
                  <a:pt x="2881" y="2364"/>
                  <a:pt x="2758" y="2335"/>
                  <a:pt x="2639" y="2279"/>
                </a:cubicBezTo>
                <a:cubicBezTo>
                  <a:pt x="2475" y="2198"/>
                  <a:pt x="2344" y="2017"/>
                  <a:pt x="2328" y="1821"/>
                </a:cubicBezTo>
                <a:cubicBezTo>
                  <a:pt x="2322" y="1734"/>
                  <a:pt x="2343" y="1713"/>
                  <a:pt x="2389" y="1713"/>
                </a:cubicBezTo>
                <a:cubicBezTo>
                  <a:pt x="2433" y="1713"/>
                  <a:pt x="2499" y="1733"/>
                  <a:pt x="2584" y="1733"/>
                </a:cubicBezTo>
                <a:cubicBezTo>
                  <a:pt x="2643" y="1733"/>
                  <a:pt x="2711" y="1723"/>
                  <a:pt x="2787" y="1689"/>
                </a:cubicBezTo>
                <a:cubicBezTo>
                  <a:pt x="3000" y="1575"/>
                  <a:pt x="3033" y="1296"/>
                  <a:pt x="2869" y="1116"/>
                </a:cubicBezTo>
                <a:cubicBezTo>
                  <a:pt x="2801" y="1048"/>
                  <a:pt x="2702" y="1009"/>
                  <a:pt x="2599" y="1009"/>
                </a:cubicBezTo>
                <a:cubicBezTo>
                  <a:pt x="2404" y="1009"/>
                  <a:pt x="2196" y="1149"/>
                  <a:pt x="2164" y="1493"/>
                </a:cubicBezTo>
                <a:cubicBezTo>
                  <a:pt x="2131" y="1739"/>
                  <a:pt x="2197" y="1968"/>
                  <a:pt x="2361" y="2148"/>
                </a:cubicBezTo>
                <a:cubicBezTo>
                  <a:pt x="2377" y="2165"/>
                  <a:pt x="2410" y="2198"/>
                  <a:pt x="2426" y="2214"/>
                </a:cubicBezTo>
                <a:lnTo>
                  <a:pt x="2475" y="2263"/>
                </a:lnTo>
                <a:lnTo>
                  <a:pt x="2524" y="2296"/>
                </a:lnTo>
                <a:lnTo>
                  <a:pt x="2574" y="2312"/>
                </a:lnTo>
                <a:lnTo>
                  <a:pt x="2606" y="2345"/>
                </a:lnTo>
                <a:cubicBezTo>
                  <a:pt x="2729" y="2402"/>
                  <a:pt x="2865" y="2431"/>
                  <a:pt x="3002" y="2431"/>
                </a:cubicBezTo>
                <a:cubicBezTo>
                  <a:pt x="3139" y="2431"/>
                  <a:pt x="3278" y="2402"/>
                  <a:pt x="3410" y="2345"/>
                </a:cubicBezTo>
                <a:cubicBezTo>
                  <a:pt x="4000" y="2132"/>
                  <a:pt x="4426" y="1083"/>
                  <a:pt x="3721" y="444"/>
                </a:cubicBezTo>
                <a:cubicBezTo>
                  <a:pt x="3456" y="148"/>
                  <a:pt x="3051" y="0"/>
                  <a:pt x="263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8" name="Google Shape;5948;p14"/>
          <p:cNvSpPr/>
          <p:nvPr/>
        </p:nvSpPr>
        <p:spPr>
          <a:xfrm>
            <a:off x="7984965" y="4398906"/>
            <a:ext cx="50327" cy="250101"/>
          </a:xfrm>
          <a:custGeom>
            <a:avLst/>
            <a:gdLst/>
            <a:ahLst/>
            <a:cxnLst/>
            <a:rect l="l" t="t" r="r" b="b"/>
            <a:pathLst>
              <a:path w="1542" h="7663" extrusionOk="0">
                <a:moveTo>
                  <a:pt x="908" y="0"/>
                </a:moveTo>
                <a:cubicBezTo>
                  <a:pt x="596" y="0"/>
                  <a:pt x="361" y="368"/>
                  <a:pt x="361" y="368"/>
                </a:cubicBezTo>
                <a:cubicBezTo>
                  <a:pt x="99" y="811"/>
                  <a:pt x="1" y="1335"/>
                  <a:pt x="66" y="1860"/>
                </a:cubicBezTo>
                <a:cubicBezTo>
                  <a:pt x="132" y="2827"/>
                  <a:pt x="493" y="3974"/>
                  <a:pt x="591" y="5171"/>
                </a:cubicBezTo>
                <a:cubicBezTo>
                  <a:pt x="738" y="7056"/>
                  <a:pt x="83" y="7662"/>
                  <a:pt x="83" y="7662"/>
                </a:cubicBezTo>
                <a:cubicBezTo>
                  <a:pt x="771" y="7122"/>
                  <a:pt x="935" y="5351"/>
                  <a:pt x="804" y="3991"/>
                </a:cubicBezTo>
                <a:cubicBezTo>
                  <a:pt x="722" y="3286"/>
                  <a:pt x="706" y="2565"/>
                  <a:pt x="755" y="1844"/>
                </a:cubicBezTo>
                <a:cubicBezTo>
                  <a:pt x="788" y="1483"/>
                  <a:pt x="853" y="1204"/>
                  <a:pt x="952" y="1090"/>
                </a:cubicBezTo>
                <a:cubicBezTo>
                  <a:pt x="1214" y="827"/>
                  <a:pt x="1542" y="270"/>
                  <a:pt x="1115" y="57"/>
                </a:cubicBezTo>
                <a:cubicBezTo>
                  <a:pt x="1044" y="17"/>
                  <a:pt x="974" y="0"/>
                  <a:pt x="90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9" name="Google Shape;5949;p14"/>
          <p:cNvSpPr/>
          <p:nvPr/>
        </p:nvSpPr>
        <p:spPr>
          <a:xfrm>
            <a:off x="7912738" y="4366007"/>
            <a:ext cx="277712" cy="332217"/>
          </a:xfrm>
          <a:custGeom>
            <a:avLst/>
            <a:gdLst/>
            <a:ahLst/>
            <a:cxnLst/>
            <a:rect l="l" t="t" r="r" b="b"/>
            <a:pathLst>
              <a:path w="8509" h="10179" extrusionOk="0">
                <a:moveTo>
                  <a:pt x="6272" y="1"/>
                </a:moveTo>
                <a:cubicBezTo>
                  <a:pt x="6074" y="1"/>
                  <a:pt x="5873" y="21"/>
                  <a:pt x="5672" y="65"/>
                </a:cubicBezTo>
                <a:cubicBezTo>
                  <a:pt x="4492" y="327"/>
                  <a:pt x="3738" y="1573"/>
                  <a:pt x="3492" y="2835"/>
                </a:cubicBezTo>
                <a:lnTo>
                  <a:pt x="3492" y="2868"/>
                </a:lnTo>
                <a:cubicBezTo>
                  <a:pt x="3263" y="4163"/>
                  <a:pt x="3492" y="5376"/>
                  <a:pt x="3460" y="6474"/>
                </a:cubicBezTo>
                <a:cubicBezTo>
                  <a:pt x="3509" y="7474"/>
                  <a:pt x="3148" y="8441"/>
                  <a:pt x="2443" y="9129"/>
                </a:cubicBezTo>
                <a:cubicBezTo>
                  <a:pt x="1771" y="9752"/>
                  <a:pt x="919" y="10113"/>
                  <a:pt x="1" y="10178"/>
                </a:cubicBezTo>
                <a:cubicBezTo>
                  <a:pt x="919" y="10146"/>
                  <a:pt x="1804" y="9801"/>
                  <a:pt x="2509" y="9195"/>
                </a:cubicBezTo>
                <a:cubicBezTo>
                  <a:pt x="3246" y="8490"/>
                  <a:pt x="3640" y="7507"/>
                  <a:pt x="3591" y="6490"/>
                </a:cubicBezTo>
                <a:cubicBezTo>
                  <a:pt x="3656" y="5359"/>
                  <a:pt x="3427" y="4130"/>
                  <a:pt x="3673" y="2868"/>
                </a:cubicBezTo>
                <a:cubicBezTo>
                  <a:pt x="3902" y="1639"/>
                  <a:pt x="4607" y="475"/>
                  <a:pt x="5722" y="213"/>
                </a:cubicBezTo>
                <a:cubicBezTo>
                  <a:pt x="5836" y="180"/>
                  <a:pt x="5967" y="163"/>
                  <a:pt x="6099" y="147"/>
                </a:cubicBezTo>
                <a:cubicBezTo>
                  <a:pt x="6124" y="146"/>
                  <a:pt x="6150" y="146"/>
                  <a:pt x="6175" y="146"/>
                </a:cubicBezTo>
                <a:cubicBezTo>
                  <a:pt x="6605" y="146"/>
                  <a:pt x="7004" y="276"/>
                  <a:pt x="7344" y="524"/>
                </a:cubicBezTo>
                <a:cubicBezTo>
                  <a:pt x="8066" y="1098"/>
                  <a:pt x="7967" y="2327"/>
                  <a:pt x="7557" y="2720"/>
                </a:cubicBezTo>
                <a:cubicBezTo>
                  <a:pt x="7492" y="2770"/>
                  <a:pt x="7410" y="2835"/>
                  <a:pt x="7328" y="2868"/>
                </a:cubicBezTo>
                <a:cubicBezTo>
                  <a:pt x="7205" y="2933"/>
                  <a:pt x="7074" y="2966"/>
                  <a:pt x="6943" y="2966"/>
                </a:cubicBezTo>
                <a:cubicBezTo>
                  <a:pt x="6812" y="2966"/>
                  <a:pt x="6680" y="2933"/>
                  <a:pt x="6558" y="2868"/>
                </a:cubicBezTo>
                <a:cubicBezTo>
                  <a:pt x="6476" y="2819"/>
                  <a:pt x="6426" y="2753"/>
                  <a:pt x="6394" y="2671"/>
                </a:cubicBezTo>
                <a:lnTo>
                  <a:pt x="6394" y="2671"/>
                </a:lnTo>
                <a:cubicBezTo>
                  <a:pt x="6394" y="2671"/>
                  <a:pt x="6417" y="2674"/>
                  <a:pt x="6455" y="2674"/>
                </a:cubicBezTo>
                <a:cubicBezTo>
                  <a:pt x="6580" y="2674"/>
                  <a:pt x="6863" y="2645"/>
                  <a:pt x="6951" y="2393"/>
                </a:cubicBezTo>
                <a:cubicBezTo>
                  <a:pt x="7066" y="2081"/>
                  <a:pt x="6885" y="1737"/>
                  <a:pt x="6558" y="1671"/>
                </a:cubicBezTo>
                <a:cubicBezTo>
                  <a:pt x="6502" y="1655"/>
                  <a:pt x="6447" y="1648"/>
                  <a:pt x="6393" y="1648"/>
                </a:cubicBezTo>
                <a:cubicBezTo>
                  <a:pt x="6004" y="1648"/>
                  <a:pt x="5692" y="2039"/>
                  <a:pt x="5836" y="2442"/>
                </a:cubicBezTo>
                <a:cubicBezTo>
                  <a:pt x="5902" y="2606"/>
                  <a:pt x="6017" y="2770"/>
                  <a:pt x="6181" y="2868"/>
                </a:cubicBezTo>
                <a:cubicBezTo>
                  <a:pt x="6416" y="3028"/>
                  <a:pt x="6691" y="3106"/>
                  <a:pt x="6969" y="3106"/>
                </a:cubicBezTo>
                <a:cubicBezTo>
                  <a:pt x="7233" y="3106"/>
                  <a:pt x="7499" y="3036"/>
                  <a:pt x="7738" y="2901"/>
                </a:cubicBezTo>
                <a:cubicBezTo>
                  <a:pt x="7754" y="2884"/>
                  <a:pt x="7770" y="2884"/>
                  <a:pt x="7787" y="2868"/>
                </a:cubicBezTo>
                <a:cubicBezTo>
                  <a:pt x="8311" y="2475"/>
                  <a:pt x="8508" y="1786"/>
                  <a:pt x="8262" y="1180"/>
                </a:cubicBezTo>
                <a:cubicBezTo>
                  <a:pt x="8019" y="451"/>
                  <a:pt x="7189" y="1"/>
                  <a:pt x="62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0" name="Google Shape;5950;p14"/>
          <p:cNvSpPr/>
          <p:nvPr/>
        </p:nvSpPr>
        <p:spPr>
          <a:xfrm>
            <a:off x="8050762" y="4412614"/>
            <a:ext cx="76013" cy="68637"/>
          </a:xfrm>
          <a:custGeom>
            <a:avLst/>
            <a:gdLst/>
            <a:ahLst/>
            <a:cxnLst/>
            <a:rect l="l" t="t" r="r" b="b"/>
            <a:pathLst>
              <a:path w="2329" h="2103" extrusionOk="0">
                <a:moveTo>
                  <a:pt x="540" y="1"/>
                </a:moveTo>
                <a:cubicBezTo>
                  <a:pt x="468" y="1"/>
                  <a:pt x="392" y="10"/>
                  <a:pt x="312" y="30"/>
                </a:cubicBezTo>
                <a:cubicBezTo>
                  <a:pt x="427" y="96"/>
                  <a:pt x="460" y="260"/>
                  <a:pt x="362" y="374"/>
                </a:cubicBezTo>
                <a:cubicBezTo>
                  <a:pt x="247" y="555"/>
                  <a:pt x="1" y="997"/>
                  <a:pt x="132" y="1440"/>
                </a:cubicBezTo>
                <a:cubicBezTo>
                  <a:pt x="165" y="1587"/>
                  <a:pt x="263" y="1735"/>
                  <a:pt x="378" y="1850"/>
                </a:cubicBezTo>
                <a:cubicBezTo>
                  <a:pt x="565" y="2037"/>
                  <a:pt x="825" y="2102"/>
                  <a:pt x="1095" y="2102"/>
                </a:cubicBezTo>
                <a:cubicBezTo>
                  <a:pt x="1627" y="2102"/>
                  <a:pt x="2198" y="1849"/>
                  <a:pt x="2329" y="1784"/>
                </a:cubicBezTo>
                <a:lnTo>
                  <a:pt x="2329" y="1784"/>
                </a:lnTo>
                <a:cubicBezTo>
                  <a:pt x="2328" y="1784"/>
                  <a:pt x="2296" y="1788"/>
                  <a:pt x="2242" y="1788"/>
                </a:cubicBezTo>
                <a:cubicBezTo>
                  <a:pt x="2076" y="1788"/>
                  <a:pt x="1708" y="1750"/>
                  <a:pt x="1509" y="1440"/>
                </a:cubicBezTo>
                <a:cubicBezTo>
                  <a:pt x="1443" y="1325"/>
                  <a:pt x="1411" y="1210"/>
                  <a:pt x="1394" y="1096"/>
                </a:cubicBezTo>
                <a:cubicBezTo>
                  <a:pt x="1309" y="401"/>
                  <a:pt x="1003" y="1"/>
                  <a:pt x="54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1" name="Google Shape;5951;p14"/>
          <p:cNvSpPr/>
          <p:nvPr/>
        </p:nvSpPr>
        <p:spPr>
          <a:xfrm>
            <a:off x="8162578" y="4366921"/>
            <a:ext cx="96346" cy="63708"/>
          </a:xfrm>
          <a:custGeom>
            <a:avLst/>
            <a:gdLst/>
            <a:ahLst/>
            <a:cxnLst/>
            <a:rect l="l" t="t" r="r" b="b"/>
            <a:pathLst>
              <a:path w="2952" h="1952" extrusionOk="0">
                <a:moveTo>
                  <a:pt x="922" y="0"/>
                </a:moveTo>
                <a:cubicBezTo>
                  <a:pt x="657" y="0"/>
                  <a:pt x="352" y="26"/>
                  <a:pt x="1" y="86"/>
                </a:cubicBezTo>
                <a:cubicBezTo>
                  <a:pt x="411" y="135"/>
                  <a:pt x="771" y="414"/>
                  <a:pt x="919" y="791"/>
                </a:cubicBezTo>
                <a:cubicBezTo>
                  <a:pt x="1125" y="1306"/>
                  <a:pt x="1482" y="1952"/>
                  <a:pt x="2237" y="1952"/>
                </a:cubicBezTo>
                <a:cubicBezTo>
                  <a:pt x="2444" y="1952"/>
                  <a:pt x="2680" y="1904"/>
                  <a:pt x="2951" y="1791"/>
                </a:cubicBezTo>
                <a:cubicBezTo>
                  <a:pt x="2771" y="1725"/>
                  <a:pt x="2656" y="1561"/>
                  <a:pt x="2656" y="1365"/>
                </a:cubicBezTo>
                <a:cubicBezTo>
                  <a:pt x="2656" y="1081"/>
                  <a:pt x="2619" y="0"/>
                  <a:pt x="9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2" name="Google Shape;5952;p14"/>
          <p:cNvSpPr/>
          <p:nvPr/>
        </p:nvSpPr>
        <p:spPr>
          <a:xfrm>
            <a:off x="8249263" y="4366040"/>
            <a:ext cx="47096" cy="37272"/>
          </a:xfrm>
          <a:custGeom>
            <a:avLst/>
            <a:gdLst/>
            <a:ahLst/>
            <a:cxnLst/>
            <a:rect l="l" t="t" r="r" b="b"/>
            <a:pathLst>
              <a:path w="1443" h="1142" extrusionOk="0">
                <a:moveTo>
                  <a:pt x="968" y="0"/>
                </a:moveTo>
                <a:cubicBezTo>
                  <a:pt x="791" y="0"/>
                  <a:pt x="636" y="133"/>
                  <a:pt x="623" y="326"/>
                </a:cubicBezTo>
                <a:cubicBezTo>
                  <a:pt x="623" y="489"/>
                  <a:pt x="756" y="595"/>
                  <a:pt x="897" y="595"/>
                </a:cubicBezTo>
                <a:cubicBezTo>
                  <a:pt x="955" y="595"/>
                  <a:pt x="1013" y="577"/>
                  <a:pt x="1066" y="539"/>
                </a:cubicBezTo>
                <a:cubicBezTo>
                  <a:pt x="1066" y="539"/>
                  <a:pt x="1164" y="359"/>
                  <a:pt x="1066" y="294"/>
                </a:cubicBezTo>
                <a:cubicBezTo>
                  <a:pt x="1037" y="277"/>
                  <a:pt x="1010" y="270"/>
                  <a:pt x="987" y="270"/>
                </a:cubicBezTo>
                <a:cubicBezTo>
                  <a:pt x="916" y="270"/>
                  <a:pt x="873" y="334"/>
                  <a:pt x="885" y="408"/>
                </a:cubicBezTo>
                <a:cubicBezTo>
                  <a:pt x="896" y="440"/>
                  <a:pt x="880" y="455"/>
                  <a:pt x="856" y="455"/>
                </a:cubicBezTo>
                <a:cubicBezTo>
                  <a:pt x="805" y="455"/>
                  <a:pt x="716" y="393"/>
                  <a:pt x="738" y="294"/>
                </a:cubicBezTo>
                <a:cubicBezTo>
                  <a:pt x="750" y="162"/>
                  <a:pt x="857" y="74"/>
                  <a:pt x="978" y="74"/>
                </a:cubicBezTo>
                <a:cubicBezTo>
                  <a:pt x="1023" y="74"/>
                  <a:pt x="1070" y="86"/>
                  <a:pt x="1115" y="113"/>
                </a:cubicBezTo>
                <a:cubicBezTo>
                  <a:pt x="1377" y="277"/>
                  <a:pt x="1295" y="851"/>
                  <a:pt x="721" y="900"/>
                </a:cubicBezTo>
                <a:cubicBezTo>
                  <a:pt x="707" y="901"/>
                  <a:pt x="693" y="902"/>
                  <a:pt x="680" y="902"/>
                </a:cubicBezTo>
                <a:cubicBezTo>
                  <a:pt x="319" y="902"/>
                  <a:pt x="0" y="507"/>
                  <a:pt x="0" y="507"/>
                </a:cubicBezTo>
                <a:lnTo>
                  <a:pt x="0" y="507"/>
                </a:lnTo>
                <a:cubicBezTo>
                  <a:pt x="0" y="703"/>
                  <a:pt x="82" y="884"/>
                  <a:pt x="213" y="1015"/>
                </a:cubicBezTo>
                <a:cubicBezTo>
                  <a:pt x="338" y="1098"/>
                  <a:pt x="482" y="1141"/>
                  <a:pt x="625" y="1141"/>
                </a:cubicBezTo>
                <a:cubicBezTo>
                  <a:pt x="708" y="1141"/>
                  <a:pt x="791" y="1127"/>
                  <a:pt x="869" y="1097"/>
                </a:cubicBezTo>
                <a:cubicBezTo>
                  <a:pt x="1082" y="1031"/>
                  <a:pt x="1262" y="867"/>
                  <a:pt x="1344" y="671"/>
                </a:cubicBezTo>
                <a:cubicBezTo>
                  <a:pt x="1443" y="425"/>
                  <a:pt x="1344" y="146"/>
                  <a:pt x="1115" y="31"/>
                </a:cubicBezTo>
                <a:cubicBezTo>
                  <a:pt x="1066" y="10"/>
                  <a:pt x="1016" y="0"/>
                  <a:pt x="9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3" name="Google Shape;5953;p14"/>
          <p:cNvSpPr/>
          <p:nvPr/>
        </p:nvSpPr>
        <p:spPr>
          <a:xfrm>
            <a:off x="7591226" y="4395251"/>
            <a:ext cx="89916" cy="351114"/>
          </a:xfrm>
          <a:custGeom>
            <a:avLst/>
            <a:gdLst/>
            <a:ahLst/>
            <a:cxnLst/>
            <a:rect l="l" t="t" r="r" b="b"/>
            <a:pathLst>
              <a:path w="2755" h="10758" extrusionOk="0">
                <a:moveTo>
                  <a:pt x="1447" y="1"/>
                </a:moveTo>
                <a:cubicBezTo>
                  <a:pt x="1116" y="1"/>
                  <a:pt x="776" y="124"/>
                  <a:pt x="509" y="415"/>
                </a:cubicBezTo>
                <a:cubicBezTo>
                  <a:pt x="165" y="857"/>
                  <a:pt x="1" y="1415"/>
                  <a:pt x="34" y="1972"/>
                </a:cubicBezTo>
                <a:cubicBezTo>
                  <a:pt x="50" y="2496"/>
                  <a:pt x="148" y="3021"/>
                  <a:pt x="345" y="3513"/>
                </a:cubicBezTo>
                <a:cubicBezTo>
                  <a:pt x="1181" y="5562"/>
                  <a:pt x="2066" y="7512"/>
                  <a:pt x="1525" y="8955"/>
                </a:cubicBezTo>
                <a:cubicBezTo>
                  <a:pt x="1267" y="9696"/>
                  <a:pt x="772" y="10310"/>
                  <a:pt x="117" y="10735"/>
                </a:cubicBezTo>
                <a:lnTo>
                  <a:pt x="117" y="10735"/>
                </a:lnTo>
                <a:cubicBezTo>
                  <a:pt x="306" y="10623"/>
                  <a:pt x="1109" y="10194"/>
                  <a:pt x="1607" y="8987"/>
                </a:cubicBezTo>
                <a:cubicBezTo>
                  <a:pt x="2214" y="7512"/>
                  <a:pt x="1345" y="5463"/>
                  <a:pt x="509" y="3447"/>
                </a:cubicBezTo>
                <a:cubicBezTo>
                  <a:pt x="329" y="2972"/>
                  <a:pt x="230" y="2464"/>
                  <a:pt x="198" y="1956"/>
                </a:cubicBezTo>
                <a:cubicBezTo>
                  <a:pt x="165" y="1447"/>
                  <a:pt x="312" y="939"/>
                  <a:pt x="607" y="513"/>
                </a:cubicBezTo>
                <a:cubicBezTo>
                  <a:pt x="847" y="243"/>
                  <a:pt x="1164" y="127"/>
                  <a:pt x="1474" y="127"/>
                </a:cubicBezTo>
                <a:cubicBezTo>
                  <a:pt x="1993" y="127"/>
                  <a:pt x="2492" y="451"/>
                  <a:pt x="2574" y="923"/>
                </a:cubicBezTo>
                <a:cubicBezTo>
                  <a:pt x="2682" y="1447"/>
                  <a:pt x="2267" y="1928"/>
                  <a:pt x="1754" y="1928"/>
                </a:cubicBezTo>
                <a:cubicBezTo>
                  <a:pt x="1721" y="1928"/>
                  <a:pt x="1689" y="1927"/>
                  <a:pt x="1656" y="1923"/>
                </a:cubicBezTo>
                <a:lnTo>
                  <a:pt x="1640" y="1923"/>
                </a:lnTo>
                <a:cubicBezTo>
                  <a:pt x="1624" y="1923"/>
                  <a:pt x="1607" y="1923"/>
                  <a:pt x="1591" y="1906"/>
                </a:cubicBezTo>
                <a:cubicBezTo>
                  <a:pt x="1509" y="1890"/>
                  <a:pt x="1443" y="1841"/>
                  <a:pt x="1410" y="1775"/>
                </a:cubicBezTo>
                <a:cubicBezTo>
                  <a:pt x="1410" y="1775"/>
                  <a:pt x="1378" y="1710"/>
                  <a:pt x="1410" y="1660"/>
                </a:cubicBezTo>
                <a:cubicBezTo>
                  <a:pt x="1443" y="1628"/>
                  <a:pt x="1804" y="1660"/>
                  <a:pt x="1820" y="1333"/>
                </a:cubicBezTo>
                <a:cubicBezTo>
                  <a:pt x="1831" y="1081"/>
                  <a:pt x="1627" y="917"/>
                  <a:pt x="1418" y="917"/>
                </a:cubicBezTo>
                <a:cubicBezTo>
                  <a:pt x="1301" y="917"/>
                  <a:pt x="1182" y="969"/>
                  <a:pt x="1099" y="1087"/>
                </a:cubicBezTo>
                <a:cubicBezTo>
                  <a:pt x="902" y="1349"/>
                  <a:pt x="1165" y="1939"/>
                  <a:pt x="1689" y="1972"/>
                </a:cubicBezTo>
                <a:lnTo>
                  <a:pt x="1853" y="1972"/>
                </a:lnTo>
                <a:cubicBezTo>
                  <a:pt x="2378" y="1923"/>
                  <a:pt x="2755" y="1431"/>
                  <a:pt x="2656" y="906"/>
                </a:cubicBezTo>
                <a:cubicBezTo>
                  <a:pt x="2583" y="384"/>
                  <a:pt x="2029" y="1"/>
                  <a:pt x="1447" y="1"/>
                </a:cubicBezTo>
                <a:close/>
                <a:moveTo>
                  <a:pt x="117" y="10735"/>
                </a:moveTo>
                <a:lnTo>
                  <a:pt x="117" y="10735"/>
                </a:lnTo>
                <a:cubicBezTo>
                  <a:pt x="101" y="10745"/>
                  <a:pt x="89" y="10752"/>
                  <a:pt x="83" y="10758"/>
                </a:cubicBezTo>
                <a:cubicBezTo>
                  <a:pt x="94" y="10750"/>
                  <a:pt x="106" y="10743"/>
                  <a:pt x="117" y="10735"/>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4" name="Google Shape;5954;p14"/>
          <p:cNvSpPr/>
          <p:nvPr/>
        </p:nvSpPr>
        <p:spPr>
          <a:xfrm>
            <a:off x="7617434" y="4074032"/>
            <a:ext cx="79995" cy="178560"/>
          </a:xfrm>
          <a:custGeom>
            <a:avLst/>
            <a:gdLst/>
            <a:ahLst/>
            <a:cxnLst/>
            <a:rect l="l" t="t" r="r" b="b"/>
            <a:pathLst>
              <a:path w="2451" h="5471" extrusionOk="0">
                <a:moveTo>
                  <a:pt x="1443" y="0"/>
                </a:moveTo>
                <a:cubicBezTo>
                  <a:pt x="1413" y="0"/>
                  <a:pt x="1386" y="5"/>
                  <a:pt x="1361" y="12"/>
                </a:cubicBezTo>
                <a:cubicBezTo>
                  <a:pt x="1034" y="127"/>
                  <a:pt x="968" y="389"/>
                  <a:pt x="1116" y="750"/>
                </a:cubicBezTo>
                <a:cubicBezTo>
                  <a:pt x="1280" y="1110"/>
                  <a:pt x="1788" y="1160"/>
                  <a:pt x="1657" y="2815"/>
                </a:cubicBezTo>
                <a:cubicBezTo>
                  <a:pt x="1525" y="4471"/>
                  <a:pt x="1" y="5471"/>
                  <a:pt x="1" y="5471"/>
                </a:cubicBezTo>
                <a:cubicBezTo>
                  <a:pt x="263" y="5421"/>
                  <a:pt x="1837" y="4471"/>
                  <a:pt x="2148" y="2438"/>
                </a:cubicBezTo>
                <a:cubicBezTo>
                  <a:pt x="2450" y="565"/>
                  <a:pt x="1792" y="0"/>
                  <a:pt x="144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5" name="Google Shape;5955;p14"/>
          <p:cNvSpPr/>
          <p:nvPr/>
        </p:nvSpPr>
        <p:spPr>
          <a:xfrm>
            <a:off x="7559665" y="4025859"/>
            <a:ext cx="172848" cy="231563"/>
          </a:xfrm>
          <a:custGeom>
            <a:avLst/>
            <a:gdLst/>
            <a:ahLst/>
            <a:cxnLst/>
            <a:rect l="l" t="t" r="r" b="b"/>
            <a:pathLst>
              <a:path w="5296" h="7095" extrusionOk="0">
                <a:moveTo>
                  <a:pt x="1680" y="1"/>
                </a:moveTo>
                <a:cubicBezTo>
                  <a:pt x="1291" y="1"/>
                  <a:pt x="856" y="88"/>
                  <a:pt x="476" y="374"/>
                </a:cubicBezTo>
                <a:cubicBezTo>
                  <a:pt x="165" y="652"/>
                  <a:pt x="1" y="1062"/>
                  <a:pt x="50" y="1472"/>
                </a:cubicBezTo>
                <a:cubicBezTo>
                  <a:pt x="122" y="1988"/>
                  <a:pt x="658" y="2417"/>
                  <a:pt x="1263" y="2417"/>
                </a:cubicBezTo>
                <a:cubicBezTo>
                  <a:pt x="1349" y="2417"/>
                  <a:pt x="1437" y="2408"/>
                  <a:pt x="1525" y="2390"/>
                </a:cubicBezTo>
                <a:cubicBezTo>
                  <a:pt x="1623" y="2357"/>
                  <a:pt x="1738" y="2324"/>
                  <a:pt x="1820" y="2275"/>
                </a:cubicBezTo>
                <a:lnTo>
                  <a:pt x="1837" y="2275"/>
                </a:lnTo>
                <a:lnTo>
                  <a:pt x="1869" y="2259"/>
                </a:lnTo>
                <a:cubicBezTo>
                  <a:pt x="2164" y="2095"/>
                  <a:pt x="2328" y="1767"/>
                  <a:pt x="2263" y="1439"/>
                </a:cubicBezTo>
                <a:cubicBezTo>
                  <a:pt x="2213" y="1102"/>
                  <a:pt x="1925" y="879"/>
                  <a:pt x="1617" y="879"/>
                </a:cubicBezTo>
                <a:cubicBezTo>
                  <a:pt x="1520" y="879"/>
                  <a:pt x="1422" y="901"/>
                  <a:pt x="1328" y="947"/>
                </a:cubicBezTo>
                <a:cubicBezTo>
                  <a:pt x="968" y="1144"/>
                  <a:pt x="1066" y="1701"/>
                  <a:pt x="1476" y="1750"/>
                </a:cubicBezTo>
                <a:cubicBezTo>
                  <a:pt x="1507" y="1758"/>
                  <a:pt x="1537" y="1762"/>
                  <a:pt x="1567" y="1762"/>
                </a:cubicBezTo>
                <a:cubicBezTo>
                  <a:pt x="1792" y="1762"/>
                  <a:pt x="1978" y="1556"/>
                  <a:pt x="1935" y="1324"/>
                </a:cubicBezTo>
                <a:cubicBezTo>
                  <a:pt x="1928" y="1285"/>
                  <a:pt x="1955" y="1251"/>
                  <a:pt x="1993" y="1251"/>
                </a:cubicBezTo>
                <a:cubicBezTo>
                  <a:pt x="2049" y="1251"/>
                  <a:pt x="2128" y="1330"/>
                  <a:pt x="2148" y="1587"/>
                </a:cubicBezTo>
                <a:cubicBezTo>
                  <a:pt x="2164" y="1701"/>
                  <a:pt x="2132" y="1832"/>
                  <a:pt x="2082" y="1947"/>
                </a:cubicBezTo>
                <a:cubicBezTo>
                  <a:pt x="1935" y="2168"/>
                  <a:pt x="1695" y="2296"/>
                  <a:pt x="1434" y="2296"/>
                </a:cubicBezTo>
                <a:cubicBezTo>
                  <a:pt x="1405" y="2296"/>
                  <a:pt x="1375" y="2295"/>
                  <a:pt x="1345" y="2291"/>
                </a:cubicBezTo>
                <a:cubicBezTo>
                  <a:pt x="1334" y="2292"/>
                  <a:pt x="1324" y="2292"/>
                  <a:pt x="1314" y="2292"/>
                </a:cubicBezTo>
                <a:cubicBezTo>
                  <a:pt x="625" y="2292"/>
                  <a:pt x="142" y="1233"/>
                  <a:pt x="788" y="603"/>
                </a:cubicBezTo>
                <a:cubicBezTo>
                  <a:pt x="1061" y="308"/>
                  <a:pt x="1454" y="179"/>
                  <a:pt x="1874" y="179"/>
                </a:cubicBezTo>
                <a:cubicBezTo>
                  <a:pt x="2386" y="179"/>
                  <a:pt x="2938" y="370"/>
                  <a:pt x="3361" y="685"/>
                </a:cubicBezTo>
                <a:cubicBezTo>
                  <a:pt x="5098" y="1947"/>
                  <a:pt x="4836" y="4242"/>
                  <a:pt x="4328" y="5389"/>
                </a:cubicBezTo>
                <a:cubicBezTo>
                  <a:pt x="4067" y="6074"/>
                  <a:pt x="3611" y="6662"/>
                  <a:pt x="3025" y="7088"/>
                </a:cubicBezTo>
                <a:lnTo>
                  <a:pt x="3025" y="7088"/>
                </a:lnTo>
                <a:cubicBezTo>
                  <a:pt x="3115" y="7032"/>
                  <a:pt x="3862" y="6596"/>
                  <a:pt x="4410" y="5439"/>
                </a:cubicBezTo>
                <a:cubicBezTo>
                  <a:pt x="4951" y="4291"/>
                  <a:pt x="5295" y="1898"/>
                  <a:pt x="3459" y="538"/>
                </a:cubicBezTo>
                <a:cubicBezTo>
                  <a:pt x="3115" y="292"/>
                  <a:pt x="2705" y="128"/>
                  <a:pt x="2263" y="62"/>
                </a:cubicBezTo>
                <a:cubicBezTo>
                  <a:pt x="2094" y="27"/>
                  <a:pt x="1894" y="1"/>
                  <a:pt x="1680" y="1"/>
                </a:cubicBezTo>
                <a:close/>
                <a:moveTo>
                  <a:pt x="3025" y="7088"/>
                </a:moveTo>
                <a:cubicBezTo>
                  <a:pt x="3019" y="7092"/>
                  <a:pt x="3016" y="7094"/>
                  <a:pt x="3017" y="7094"/>
                </a:cubicBezTo>
                <a:cubicBezTo>
                  <a:pt x="3020" y="7092"/>
                  <a:pt x="3023" y="7090"/>
                  <a:pt x="3025" y="7088"/>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6" name="Google Shape;5956;p14"/>
          <p:cNvSpPr/>
          <p:nvPr/>
        </p:nvSpPr>
        <p:spPr>
          <a:xfrm>
            <a:off x="7599255" y="3845439"/>
            <a:ext cx="170172" cy="268052"/>
          </a:xfrm>
          <a:custGeom>
            <a:avLst/>
            <a:gdLst/>
            <a:ahLst/>
            <a:cxnLst/>
            <a:rect l="l" t="t" r="r" b="b"/>
            <a:pathLst>
              <a:path w="5214" h="8213" extrusionOk="0">
                <a:moveTo>
                  <a:pt x="1099" y="1"/>
                </a:moveTo>
                <a:cubicBezTo>
                  <a:pt x="1" y="2853"/>
                  <a:pt x="1279" y="4377"/>
                  <a:pt x="2541" y="5623"/>
                </a:cubicBezTo>
                <a:cubicBezTo>
                  <a:pt x="3803" y="6852"/>
                  <a:pt x="3754" y="8213"/>
                  <a:pt x="3754" y="8213"/>
                </a:cubicBezTo>
                <a:cubicBezTo>
                  <a:pt x="4656" y="7278"/>
                  <a:pt x="3590" y="5590"/>
                  <a:pt x="4459" y="4246"/>
                </a:cubicBezTo>
                <a:cubicBezTo>
                  <a:pt x="5213" y="3099"/>
                  <a:pt x="4246" y="2574"/>
                  <a:pt x="4246" y="2574"/>
                </a:cubicBezTo>
                <a:cubicBezTo>
                  <a:pt x="3836" y="3164"/>
                  <a:pt x="3377" y="3000"/>
                  <a:pt x="3017" y="3738"/>
                </a:cubicBezTo>
                <a:cubicBezTo>
                  <a:pt x="2656" y="4476"/>
                  <a:pt x="3279" y="5803"/>
                  <a:pt x="3279" y="5803"/>
                </a:cubicBezTo>
                <a:cubicBezTo>
                  <a:pt x="2066" y="4935"/>
                  <a:pt x="2312" y="4164"/>
                  <a:pt x="2656" y="3754"/>
                </a:cubicBezTo>
                <a:cubicBezTo>
                  <a:pt x="3000" y="3361"/>
                  <a:pt x="2525" y="3017"/>
                  <a:pt x="2541" y="2787"/>
                </a:cubicBezTo>
                <a:cubicBezTo>
                  <a:pt x="2558" y="2640"/>
                  <a:pt x="2591" y="2509"/>
                  <a:pt x="2640" y="2378"/>
                </a:cubicBezTo>
                <a:cubicBezTo>
                  <a:pt x="2640" y="2378"/>
                  <a:pt x="2565" y="2323"/>
                  <a:pt x="2427" y="2323"/>
                </a:cubicBezTo>
                <a:cubicBezTo>
                  <a:pt x="2315" y="2323"/>
                  <a:pt x="2159" y="2359"/>
                  <a:pt x="1968" y="2492"/>
                </a:cubicBezTo>
                <a:cubicBezTo>
                  <a:pt x="1230" y="2984"/>
                  <a:pt x="1525" y="4082"/>
                  <a:pt x="1525" y="4082"/>
                </a:cubicBezTo>
                <a:cubicBezTo>
                  <a:pt x="1001" y="3345"/>
                  <a:pt x="1181" y="2591"/>
                  <a:pt x="1771" y="2066"/>
                </a:cubicBezTo>
                <a:cubicBezTo>
                  <a:pt x="2377" y="1542"/>
                  <a:pt x="1804" y="1066"/>
                  <a:pt x="1410" y="853"/>
                </a:cubicBezTo>
                <a:cubicBezTo>
                  <a:pt x="1017" y="624"/>
                  <a:pt x="1099" y="1"/>
                  <a:pt x="109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7" name="Google Shape;5957;p14"/>
          <p:cNvSpPr/>
          <p:nvPr/>
        </p:nvSpPr>
        <p:spPr>
          <a:xfrm>
            <a:off x="7520631" y="3812279"/>
            <a:ext cx="98990" cy="147685"/>
          </a:xfrm>
          <a:custGeom>
            <a:avLst/>
            <a:gdLst/>
            <a:ahLst/>
            <a:cxnLst/>
            <a:rect l="l" t="t" r="r" b="b"/>
            <a:pathLst>
              <a:path w="3033" h="4525" extrusionOk="0">
                <a:moveTo>
                  <a:pt x="459" y="1"/>
                </a:moveTo>
                <a:cubicBezTo>
                  <a:pt x="459" y="17"/>
                  <a:pt x="0" y="2017"/>
                  <a:pt x="3033" y="4525"/>
                </a:cubicBezTo>
                <a:cubicBezTo>
                  <a:pt x="3033" y="4525"/>
                  <a:pt x="2475" y="3852"/>
                  <a:pt x="2738" y="3098"/>
                </a:cubicBezTo>
                <a:cubicBezTo>
                  <a:pt x="3000" y="2344"/>
                  <a:pt x="2688" y="2066"/>
                  <a:pt x="2442" y="1820"/>
                </a:cubicBezTo>
                <a:cubicBezTo>
                  <a:pt x="2295" y="1656"/>
                  <a:pt x="2295" y="1427"/>
                  <a:pt x="2426" y="1263"/>
                </a:cubicBezTo>
                <a:cubicBezTo>
                  <a:pt x="2426" y="1263"/>
                  <a:pt x="2381" y="1253"/>
                  <a:pt x="2318" y="1253"/>
                </a:cubicBezTo>
                <a:cubicBezTo>
                  <a:pt x="2153" y="1253"/>
                  <a:pt x="1863" y="1321"/>
                  <a:pt x="1934" y="1820"/>
                </a:cubicBezTo>
                <a:cubicBezTo>
                  <a:pt x="2033" y="2508"/>
                  <a:pt x="2082" y="2623"/>
                  <a:pt x="1852" y="2640"/>
                </a:cubicBezTo>
                <a:cubicBezTo>
                  <a:pt x="1847" y="2640"/>
                  <a:pt x="1843" y="2640"/>
                  <a:pt x="1838" y="2640"/>
                </a:cubicBezTo>
                <a:cubicBezTo>
                  <a:pt x="1642" y="2640"/>
                  <a:pt x="1706" y="2307"/>
                  <a:pt x="1754" y="2115"/>
                </a:cubicBezTo>
                <a:cubicBezTo>
                  <a:pt x="1820" y="1935"/>
                  <a:pt x="2065" y="1099"/>
                  <a:pt x="1410" y="820"/>
                </a:cubicBezTo>
                <a:cubicBezTo>
                  <a:pt x="754" y="541"/>
                  <a:pt x="492" y="279"/>
                  <a:pt x="45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8" name="Google Shape;5958;p14"/>
          <p:cNvSpPr/>
          <p:nvPr/>
        </p:nvSpPr>
        <p:spPr>
          <a:xfrm>
            <a:off x="7698766" y="4092603"/>
            <a:ext cx="117201" cy="139134"/>
          </a:xfrm>
          <a:custGeom>
            <a:avLst/>
            <a:gdLst/>
            <a:ahLst/>
            <a:cxnLst/>
            <a:rect l="l" t="t" r="r" b="b"/>
            <a:pathLst>
              <a:path w="3591" h="4263" extrusionOk="0">
                <a:moveTo>
                  <a:pt x="1722" y="1"/>
                </a:moveTo>
                <a:lnTo>
                  <a:pt x="1722" y="1"/>
                </a:lnTo>
                <a:cubicBezTo>
                  <a:pt x="771" y="492"/>
                  <a:pt x="1050" y="1181"/>
                  <a:pt x="951" y="2476"/>
                </a:cubicBezTo>
                <a:cubicBezTo>
                  <a:pt x="853" y="3754"/>
                  <a:pt x="0" y="4262"/>
                  <a:pt x="0" y="4262"/>
                </a:cubicBezTo>
                <a:cubicBezTo>
                  <a:pt x="3590" y="2426"/>
                  <a:pt x="2279" y="755"/>
                  <a:pt x="1935" y="509"/>
                </a:cubicBezTo>
                <a:cubicBezTo>
                  <a:pt x="1590" y="263"/>
                  <a:pt x="1722" y="1"/>
                  <a:pt x="172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9" name="Google Shape;5959;p14"/>
          <p:cNvSpPr/>
          <p:nvPr/>
        </p:nvSpPr>
        <p:spPr>
          <a:xfrm>
            <a:off x="7701443" y="4178505"/>
            <a:ext cx="256824" cy="189363"/>
          </a:xfrm>
          <a:custGeom>
            <a:avLst/>
            <a:gdLst/>
            <a:ahLst/>
            <a:cxnLst/>
            <a:rect l="l" t="t" r="r" b="b"/>
            <a:pathLst>
              <a:path w="7869" h="5802" extrusionOk="0">
                <a:moveTo>
                  <a:pt x="3218" y="1"/>
                </a:moveTo>
                <a:cubicBezTo>
                  <a:pt x="2833" y="1"/>
                  <a:pt x="2408" y="335"/>
                  <a:pt x="2000" y="958"/>
                </a:cubicBezTo>
                <a:cubicBezTo>
                  <a:pt x="1459" y="1794"/>
                  <a:pt x="0" y="1925"/>
                  <a:pt x="0" y="1925"/>
                </a:cubicBezTo>
                <a:cubicBezTo>
                  <a:pt x="2377" y="1974"/>
                  <a:pt x="3016" y="2597"/>
                  <a:pt x="3656" y="3351"/>
                </a:cubicBezTo>
                <a:cubicBezTo>
                  <a:pt x="4295" y="4105"/>
                  <a:pt x="4475" y="5335"/>
                  <a:pt x="6000" y="5712"/>
                </a:cubicBezTo>
                <a:cubicBezTo>
                  <a:pt x="6253" y="5775"/>
                  <a:pt x="6474" y="5801"/>
                  <a:pt x="6666" y="5801"/>
                </a:cubicBezTo>
                <a:cubicBezTo>
                  <a:pt x="7618" y="5801"/>
                  <a:pt x="7868" y="5155"/>
                  <a:pt x="7868" y="5154"/>
                </a:cubicBezTo>
                <a:lnTo>
                  <a:pt x="7868" y="5154"/>
                </a:lnTo>
                <a:cubicBezTo>
                  <a:pt x="7782" y="5212"/>
                  <a:pt x="7702" y="5241"/>
                  <a:pt x="7631" y="5241"/>
                </a:cubicBezTo>
                <a:cubicBezTo>
                  <a:pt x="7380" y="5241"/>
                  <a:pt x="7236" y="4876"/>
                  <a:pt x="7262" y="4122"/>
                </a:cubicBezTo>
                <a:cubicBezTo>
                  <a:pt x="7278" y="3155"/>
                  <a:pt x="6393" y="2876"/>
                  <a:pt x="5278" y="2712"/>
                </a:cubicBezTo>
                <a:cubicBezTo>
                  <a:pt x="4164" y="2532"/>
                  <a:pt x="3230" y="2466"/>
                  <a:pt x="3131" y="2089"/>
                </a:cubicBezTo>
                <a:cubicBezTo>
                  <a:pt x="3016" y="1729"/>
                  <a:pt x="3508" y="1581"/>
                  <a:pt x="4180" y="1384"/>
                </a:cubicBezTo>
                <a:cubicBezTo>
                  <a:pt x="4869" y="1171"/>
                  <a:pt x="4557" y="549"/>
                  <a:pt x="4557" y="548"/>
                </a:cubicBezTo>
                <a:lnTo>
                  <a:pt x="4557" y="548"/>
                </a:lnTo>
                <a:cubicBezTo>
                  <a:pt x="4506" y="589"/>
                  <a:pt x="4454" y="607"/>
                  <a:pt x="4399" y="607"/>
                </a:cubicBezTo>
                <a:cubicBezTo>
                  <a:pt x="4212" y="607"/>
                  <a:pt x="3991" y="393"/>
                  <a:pt x="3623" y="139"/>
                </a:cubicBezTo>
                <a:cubicBezTo>
                  <a:pt x="3495" y="46"/>
                  <a:pt x="3359" y="1"/>
                  <a:pt x="321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0" name="Google Shape;5960;p14"/>
          <p:cNvSpPr/>
          <p:nvPr/>
        </p:nvSpPr>
        <p:spPr>
          <a:xfrm>
            <a:off x="7576800" y="4255693"/>
            <a:ext cx="250917" cy="203397"/>
          </a:xfrm>
          <a:custGeom>
            <a:avLst/>
            <a:gdLst/>
            <a:ahLst/>
            <a:cxnLst/>
            <a:rect l="l" t="t" r="r" b="b"/>
            <a:pathLst>
              <a:path w="7688" h="6232" extrusionOk="0">
                <a:moveTo>
                  <a:pt x="4322" y="0"/>
                </a:moveTo>
                <a:cubicBezTo>
                  <a:pt x="2726" y="0"/>
                  <a:pt x="1374" y="1109"/>
                  <a:pt x="672" y="2527"/>
                </a:cubicBezTo>
                <a:cubicBezTo>
                  <a:pt x="164" y="3625"/>
                  <a:pt x="0" y="4871"/>
                  <a:pt x="246" y="6051"/>
                </a:cubicBezTo>
                <a:lnTo>
                  <a:pt x="246" y="6084"/>
                </a:lnTo>
                <a:lnTo>
                  <a:pt x="279" y="6232"/>
                </a:lnTo>
                <a:cubicBezTo>
                  <a:pt x="263" y="6084"/>
                  <a:pt x="246" y="5936"/>
                  <a:pt x="246" y="5773"/>
                </a:cubicBezTo>
                <a:cubicBezTo>
                  <a:pt x="246" y="4904"/>
                  <a:pt x="426" y="4052"/>
                  <a:pt x="754" y="3248"/>
                </a:cubicBezTo>
                <a:cubicBezTo>
                  <a:pt x="1148" y="2248"/>
                  <a:pt x="1885" y="1429"/>
                  <a:pt x="2820" y="904"/>
                </a:cubicBezTo>
                <a:cubicBezTo>
                  <a:pt x="3368" y="590"/>
                  <a:pt x="4084" y="339"/>
                  <a:pt x="4791" y="339"/>
                </a:cubicBezTo>
                <a:cubicBezTo>
                  <a:pt x="5374" y="339"/>
                  <a:pt x="5952" y="509"/>
                  <a:pt x="6426" y="954"/>
                </a:cubicBezTo>
                <a:cubicBezTo>
                  <a:pt x="7491" y="1871"/>
                  <a:pt x="7147" y="3789"/>
                  <a:pt x="5950" y="4084"/>
                </a:cubicBezTo>
                <a:cubicBezTo>
                  <a:pt x="5816" y="4120"/>
                  <a:pt x="5676" y="4137"/>
                  <a:pt x="5538" y="4137"/>
                </a:cubicBezTo>
                <a:cubicBezTo>
                  <a:pt x="5103" y="4137"/>
                  <a:pt x="4679" y="3965"/>
                  <a:pt x="4442" y="3642"/>
                </a:cubicBezTo>
                <a:cubicBezTo>
                  <a:pt x="4164" y="3232"/>
                  <a:pt x="4147" y="2691"/>
                  <a:pt x="4426" y="2281"/>
                </a:cubicBezTo>
                <a:cubicBezTo>
                  <a:pt x="4604" y="2003"/>
                  <a:pt x="4911" y="1845"/>
                  <a:pt x="5229" y="1845"/>
                </a:cubicBezTo>
                <a:cubicBezTo>
                  <a:pt x="5378" y="1845"/>
                  <a:pt x="5530" y="1880"/>
                  <a:pt x="5672" y="1953"/>
                </a:cubicBezTo>
                <a:cubicBezTo>
                  <a:pt x="5852" y="2035"/>
                  <a:pt x="5967" y="2216"/>
                  <a:pt x="5967" y="2412"/>
                </a:cubicBezTo>
                <a:cubicBezTo>
                  <a:pt x="5967" y="2412"/>
                  <a:pt x="5952" y="2545"/>
                  <a:pt x="5867" y="2545"/>
                </a:cubicBezTo>
                <a:cubicBezTo>
                  <a:pt x="5862" y="2545"/>
                  <a:pt x="5857" y="2544"/>
                  <a:pt x="5852" y="2544"/>
                </a:cubicBezTo>
                <a:cubicBezTo>
                  <a:pt x="5770" y="2544"/>
                  <a:pt x="5786" y="2380"/>
                  <a:pt x="5524" y="2314"/>
                </a:cubicBezTo>
                <a:cubicBezTo>
                  <a:pt x="5495" y="2307"/>
                  <a:pt x="5465" y="2304"/>
                  <a:pt x="5437" y="2304"/>
                </a:cubicBezTo>
                <a:cubicBezTo>
                  <a:pt x="5180" y="2304"/>
                  <a:pt x="4975" y="2557"/>
                  <a:pt x="5049" y="2822"/>
                </a:cubicBezTo>
                <a:cubicBezTo>
                  <a:pt x="5080" y="2989"/>
                  <a:pt x="5316" y="3122"/>
                  <a:pt x="5559" y="3122"/>
                </a:cubicBezTo>
                <a:cubicBezTo>
                  <a:pt x="5699" y="3122"/>
                  <a:pt x="5842" y="3078"/>
                  <a:pt x="5950" y="2970"/>
                </a:cubicBezTo>
                <a:cubicBezTo>
                  <a:pt x="6016" y="2904"/>
                  <a:pt x="6065" y="2822"/>
                  <a:pt x="6081" y="2724"/>
                </a:cubicBezTo>
                <a:cubicBezTo>
                  <a:pt x="6180" y="2412"/>
                  <a:pt x="6049" y="2068"/>
                  <a:pt x="5770" y="1904"/>
                </a:cubicBezTo>
                <a:cubicBezTo>
                  <a:pt x="5602" y="1806"/>
                  <a:pt x="5417" y="1759"/>
                  <a:pt x="5232" y="1759"/>
                </a:cubicBezTo>
                <a:cubicBezTo>
                  <a:pt x="4892" y="1759"/>
                  <a:pt x="4556" y="1918"/>
                  <a:pt x="4344" y="2216"/>
                </a:cubicBezTo>
                <a:cubicBezTo>
                  <a:pt x="4033" y="2658"/>
                  <a:pt x="4033" y="3248"/>
                  <a:pt x="4344" y="3691"/>
                </a:cubicBezTo>
                <a:cubicBezTo>
                  <a:pt x="4613" y="4062"/>
                  <a:pt x="5092" y="4263"/>
                  <a:pt x="5578" y="4263"/>
                </a:cubicBezTo>
                <a:cubicBezTo>
                  <a:pt x="5714" y="4263"/>
                  <a:pt x="5850" y="4248"/>
                  <a:pt x="5983" y="4215"/>
                </a:cubicBezTo>
                <a:cubicBezTo>
                  <a:pt x="7344" y="3888"/>
                  <a:pt x="7688" y="1806"/>
                  <a:pt x="6557" y="806"/>
                </a:cubicBezTo>
                <a:cubicBezTo>
                  <a:pt x="6409" y="675"/>
                  <a:pt x="6245" y="560"/>
                  <a:pt x="6081" y="462"/>
                </a:cubicBezTo>
                <a:cubicBezTo>
                  <a:pt x="5590" y="167"/>
                  <a:pt x="5032" y="19"/>
                  <a:pt x="4459" y="3"/>
                </a:cubicBezTo>
                <a:cubicBezTo>
                  <a:pt x="4413" y="1"/>
                  <a:pt x="4367" y="0"/>
                  <a:pt x="43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1" name="Google Shape;5961;p14"/>
          <p:cNvSpPr/>
          <p:nvPr/>
        </p:nvSpPr>
        <p:spPr>
          <a:xfrm>
            <a:off x="7589627" y="4318552"/>
            <a:ext cx="99251" cy="106823"/>
          </a:xfrm>
          <a:custGeom>
            <a:avLst/>
            <a:gdLst/>
            <a:ahLst/>
            <a:cxnLst/>
            <a:rect l="l" t="t" r="r" b="b"/>
            <a:pathLst>
              <a:path w="3041" h="3273" extrusionOk="0">
                <a:moveTo>
                  <a:pt x="2307" y="1"/>
                </a:moveTo>
                <a:cubicBezTo>
                  <a:pt x="2110" y="1"/>
                  <a:pt x="1861" y="69"/>
                  <a:pt x="1574" y="241"/>
                </a:cubicBezTo>
                <a:cubicBezTo>
                  <a:pt x="312" y="1011"/>
                  <a:pt x="1" y="3273"/>
                  <a:pt x="1" y="3273"/>
                </a:cubicBezTo>
                <a:cubicBezTo>
                  <a:pt x="1" y="3273"/>
                  <a:pt x="689" y="1175"/>
                  <a:pt x="1951" y="962"/>
                </a:cubicBezTo>
                <a:cubicBezTo>
                  <a:pt x="3040" y="784"/>
                  <a:pt x="2975" y="1"/>
                  <a:pt x="230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2" name="Google Shape;5962;p14"/>
          <p:cNvSpPr/>
          <p:nvPr/>
        </p:nvSpPr>
        <p:spPr>
          <a:xfrm>
            <a:off x="7717500" y="4310328"/>
            <a:ext cx="170139" cy="147489"/>
          </a:xfrm>
          <a:custGeom>
            <a:avLst/>
            <a:gdLst/>
            <a:ahLst/>
            <a:cxnLst/>
            <a:rect l="l" t="t" r="r" b="b"/>
            <a:pathLst>
              <a:path w="5213" h="4519" extrusionOk="0">
                <a:moveTo>
                  <a:pt x="3033" y="1"/>
                </a:moveTo>
                <a:cubicBezTo>
                  <a:pt x="3033" y="1"/>
                  <a:pt x="3360" y="706"/>
                  <a:pt x="3016" y="1771"/>
                </a:cubicBezTo>
                <a:cubicBezTo>
                  <a:pt x="2688" y="2853"/>
                  <a:pt x="1836" y="3066"/>
                  <a:pt x="1197" y="3131"/>
                </a:cubicBezTo>
                <a:cubicBezTo>
                  <a:pt x="574" y="3197"/>
                  <a:pt x="131" y="3476"/>
                  <a:pt x="0" y="4344"/>
                </a:cubicBezTo>
                <a:cubicBezTo>
                  <a:pt x="138" y="4246"/>
                  <a:pt x="306" y="4195"/>
                  <a:pt x="479" y="4195"/>
                </a:cubicBezTo>
                <a:cubicBezTo>
                  <a:pt x="593" y="4195"/>
                  <a:pt x="709" y="4217"/>
                  <a:pt x="820" y="4262"/>
                </a:cubicBezTo>
                <a:cubicBezTo>
                  <a:pt x="1055" y="4380"/>
                  <a:pt x="1446" y="4518"/>
                  <a:pt x="1840" y="4518"/>
                </a:cubicBezTo>
                <a:cubicBezTo>
                  <a:pt x="2159" y="4518"/>
                  <a:pt x="2479" y="4428"/>
                  <a:pt x="2721" y="4164"/>
                </a:cubicBezTo>
                <a:cubicBezTo>
                  <a:pt x="3262" y="3574"/>
                  <a:pt x="3164" y="2968"/>
                  <a:pt x="3131" y="2673"/>
                </a:cubicBezTo>
                <a:cubicBezTo>
                  <a:pt x="3115" y="2398"/>
                  <a:pt x="3067" y="1853"/>
                  <a:pt x="3348" y="1853"/>
                </a:cubicBezTo>
                <a:cubicBezTo>
                  <a:pt x="3352" y="1853"/>
                  <a:pt x="3356" y="1853"/>
                  <a:pt x="3360" y="1853"/>
                </a:cubicBezTo>
                <a:cubicBezTo>
                  <a:pt x="3360" y="1853"/>
                  <a:pt x="3364" y="1852"/>
                  <a:pt x="3369" y="1852"/>
                </a:cubicBezTo>
                <a:cubicBezTo>
                  <a:pt x="3409" y="1852"/>
                  <a:pt x="3573" y="1878"/>
                  <a:pt x="3573" y="2296"/>
                </a:cubicBezTo>
                <a:cubicBezTo>
                  <a:pt x="3557" y="2754"/>
                  <a:pt x="3541" y="3050"/>
                  <a:pt x="4164" y="3230"/>
                </a:cubicBezTo>
                <a:cubicBezTo>
                  <a:pt x="4491" y="3328"/>
                  <a:pt x="4819" y="3492"/>
                  <a:pt x="5081" y="3722"/>
                </a:cubicBezTo>
                <a:cubicBezTo>
                  <a:pt x="4967" y="3508"/>
                  <a:pt x="4950" y="3263"/>
                  <a:pt x="5000" y="3033"/>
                </a:cubicBezTo>
                <a:cubicBezTo>
                  <a:pt x="5131" y="2705"/>
                  <a:pt x="5213" y="2099"/>
                  <a:pt x="4655" y="1705"/>
                </a:cubicBezTo>
                <a:cubicBezTo>
                  <a:pt x="4082" y="1312"/>
                  <a:pt x="3524" y="1066"/>
                  <a:pt x="3393" y="673"/>
                </a:cubicBezTo>
                <a:cubicBezTo>
                  <a:pt x="3311" y="443"/>
                  <a:pt x="3196" y="214"/>
                  <a:pt x="30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3" name="Google Shape;5963;p14"/>
          <p:cNvSpPr/>
          <p:nvPr/>
        </p:nvSpPr>
        <p:spPr>
          <a:xfrm>
            <a:off x="7819133" y="4409317"/>
            <a:ext cx="41776" cy="65275"/>
          </a:xfrm>
          <a:custGeom>
            <a:avLst/>
            <a:gdLst/>
            <a:ahLst/>
            <a:cxnLst/>
            <a:rect l="l" t="t" r="r" b="b"/>
            <a:pathLst>
              <a:path w="1280" h="2000" extrusionOk="0">
                <a:moveTo>
                  <a:pt x="328" y="0"/>
                </a:moveTo>
                <a:cubicBezTo>
                  <a:pt x="328" y="0"/>
                  <a:pt x="328" y="0"/>
                  <a:pt x="328" y="1"/>
                </a:cubicBezTo>
                <a:lnTo>
                  <a:pt x="328" y="1"/>
                </a:lnTo>
                <a:cubicBezTo>
                  <a:pt x="328" y="1"/>
                  <a:pt x="328" y="0"/>
                  <a:pt x="328" y="0"/>
                </a:cubicBezTo>
                <a:close/>
                <a:moveTo>
                  <a:pt x="328" y="1"/>
                </a:moveTo>
                <a:lnTo>
                  <a:pt x="328" y="1"/>
                </a:lnTo>
                <a:cubicBezTo>
                  <a:pt x="345" y="197"/>
                  <a:pt x="328" y="394"/>
                  <a:pt x="263" y="574"/>
                </a:cubicBezTo>
                <a:cubicBezTo>
                  <a:pt x="181" y="836"/>
                  <a:pt x="1" y="1246"/>
                  <a:pt x="459" y="1541"/>
                </a:cubicBezTo>
                <a:cubicBezTo>
                  <a:pt x="476" y="1541"/>
                  <a:pt x="476" y="1557"/>
                  <a:pt x="492" y="1557"/>
                </a:cubicBezTo>
                <a:cubicBezTo>
                  <a:pt x="1017" y="1852"/>
                  <a:pt x="1017" y="2000"/>
                  <a:pt x="1017" y="2000"/>
                </a:cubicBezTo>
                <a:cubicBezTo>
                  <a:pt x="1017" y="2000"/>
                  <a:pt x="1050" y="1770"/>
                  <a:pt x="1099" y="1541"/>
                </a:cubicBezTo>
                <a:cubicBezTo>
                  <a:pt x="1115" y="1459"/>
                  <a:pt x="1148" y="1377"/>
                  <a:pt x="1164" y="1295"/>
                </a:cubicBezTo>
                <a:cubicBezTo>
                  <a:pt x="1279" y="934"/>
                  <a:pt x="1115" y="525"/>
                  <a:pt x="771" y="361"/>
                </a:cubicBezTo>
                <a:cubicBezTo>
                  <a:pt x="353" y="113"/>
                  <a:pt x="330" y="12"/>
                  <a:pt x="32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4" name="Google Shape;5964;p14"/>
          <p:cNvSpPr/>
          <p:nvPr/>
        </p:nvSpPr>
        <p:spPr>
          <a:xfrm>
            <a:off x="7820733" y="4128113"/>
            <a:ext cx="225786" cy="159304"/>
          </a:xfrm>
          <a:custGeom>
            <a:avLst/>
            <a:gdLst/>
            <a:ahLst/>
            <a:cxnLst/>
            <a:rect l="l" t="t" r="r" b="b"/>
            <a:pathLst>
              <a:path w="6918" h="4881" extrusionOk="0">
                <a:moveTo>
                  <a:pt x="1941" y="0"/>
                </a:moveTo>
                <a:cubicBezTo>
                  <a:pt x="1055" y="0"/>
                  <a:pt x="588" y="822"/>
                  <a:pt x="706" y="1371"/>
                </a:cubicBezTo>
                <a:cubicBezTo>
                  <a:pt x="825" y="1984"/>
                  <a:pt x="1434" y="2011"/>
                  <a:pt x="1542" y="2011"/>
                </a:cubicBezTo>
                <a:cubicBezTo>
                  <a:pt x="1552" y="2011"/>
                  <a:pt x="1558" y="2010"/>
                  <a:pt x="1558" y="2010"/>
                </a:cubicBezTo>
                <a:cubicBezTo>
                  <a:pt x="1296" y="1896"/>
                  <a:pt x="1181" y="1584"/>
                  <a:pt x="1312" y="1338"/>
                </a:cubicBezTo>
                <a:cubicBezTo>
                  <a:pt x="1357" y="1266"/>
                  <a:pt x="1403" y="1239"/>
                  <a:pt x="1453" y="1239"/>
                </a:cubicBezTo>
                <a:cubicBezTo>
                  <a:pt x="1549" y="1239"/>
                  <a:pt x="1658" y="1339"/>
                  <a:pt x="1787" y="1404"/>
                </a:cubicBezTo>
                <a:cubicBezTo>
                  <a:pt x="1831" y="1427"/>
                  <a:pt x="1872" y="1438"/>
                  <a:pt x="1909" y="1438"/>
                </a:cubicBezTo>
                <a:cubicBezTo>
                  <a:pt x="2056" y="1438"/>
                  <a:pt x="2158" y="1279"/>
                  <a:pt x="2197" y="1109"/>
                </a:cubicBezTo>
                <a:cubicBezTo>
                  <a:pt x="2237" y="968"/>
                  <a:pt x="2346" y="827"/>
                  <a:pt x="2534" y="827"/>
                </a:cubicBezTo>
                <a:cubicBezTo>
                  <a:pt x="2652" y="827"/>
                  <a:pt x="2801" y="882"/>
                  <a:pt x="2984" y="1027"/>
                </a:cubicBezTo>
                <a:cubicBezTo>
                  <a:pt x="3476" y="1404"/>
                  <a:pt x="3164" y="2142"/>
                  <a:pt x="3164" y="2142"/>
                </a:cubicBezTo>
                <a:cubicBezTo>
                  <a:pt x="3164" y="2142"/>
                  <a:pt x="3164" y="1535"/>
                  <a:pt x="2738" y="1470"/>
                </a:cubicBezTo>
                <a:cubicBezTo>
                  <a:pt x="2694" y="1457"/>
                  <a:pt x="2650" y="1451"/>
                  <a:pt x="2607" y="1451"/>
                </a:cubicBezTo>
                <a:cubicBezTo>
                  <a:pt x="2425" y="1451"/>
                  <a:pt x="2260" y="1556"/>
                  <a:pt x="2181" y="1715"/>
                </a:cubicBezTo>
                <a:cubicBezTo>
                  <a:pt x="2443" y="1715"/>
                  <a:pt x="2459" y="2092"/>
                  <a:pt x="2312" y="2306"/>
                </a:cubicBezTo>
                <a:cubicBezTo>
                  <a:pt x="2164" y="2502"/>
                  <a:pt x="2214" y="2650"/>
                  <a:pt x="2361" y="2732"/>
                </a:cubicBezTo>
                <a:cubicBezTo>
                  <a:pt x="2492" y="2814"/>
                  <a:pt x="2705" y="2814"/>
                  <a:pt x="2525" y="3191"/>
                </a:cubicBezTo>
                <a:cubicBezTo>
                  <a:pt x="2374" y="3537"/>
                  <a:pt x="1752" y="3551"/>
                  <a:pt x="1653" y="3551"/>
                </a:cubicBezTo>
                <a:cubicBezTo>
                  <a:pt x="1644" y="3551"/>
                  <a:pt x="1640" y="3551"/>
                  <a:pt x="1640" y="3551"/>
                </a:cubicBezTo>
                <a:cubicBezTo>
                  <a:pt x="1787" y="3355"/>
                  <a:pt x="1755" y="3060"/>
                  <a:pt x="1558" y="2896"/>
                </a:cubicBezTo>
                <a:lnTo>
                  <a:pt x="1558" y="2896"/>
                </a:lnTo>
                <a:cubicBezTo>
                  <a:pt x="1574" y="3060"/>
                  <a:pt x="1460" y="3223"/>
                  <a:pt x="1279" y="3273"/>
                </a:cubicBezTo>
                <a:cubicBezTo>
                  <a:pt x="1001" y="3371"/>
                  <a:pt x="1017" y="3273"/>
                  <a:pt x="738" y="3502"/>
                </a:cubicBezTo>
                <a:cubicBezTo>
                  <a:pt x="607" y="3617"/>
                  <a:pt x="423" y="3646"/>
                  <a:pt x="271" y="3646"/>
                </a:cubicBezTo>
                <a:cubicBezTo>
                  <a:pt x="120" y="3646"/>
                  <a:pt x="1" y="3617"/>
                  <a:pt x="1" y="3617"/>
                </a:cubicBezTo>
                <a:lnTo>
                  <a:pt x="1" y="3617"/>
                </a:lnTo>
                <a:cubicBezTo>
                  <a:pt x="181" y="3715"/>
                  <a:pt x="378" y="3781"/>
                  <a:pt x="574" y="3797"/>
                </a:cubicBezTo>
                <a:cubicBezTo>
                  <a:pt x="1017" y="3830"/>
                  <a:pt x="1460" y="3895"/>
                  <a:pt x="1886" y="3994"/>
                </a:cubicBezTo>
                <a:cubicBezTo>
                  <a:pt x="3066" y="4354"/>
                  <a:pt x="3787" y="4846"/>
                  <a:pt x="4689" y="4879"/>
                </a:cubicBezTo>
                <a:cubicBezTo>
                  <a:pt x="4720" y="4880"/>
                  <a:pt x="4752" y="4881"/>
                  <a:pt x="4784" y="4881"/>
                </a:cubicBezTo>
                <a:cubicBezTo>
                  <a:pt x="5196" y="4881"/>
                  <a:pt x="5618" y="4782"/>
                  <a:pt x="5984" y="4584"/>
                </a:cubicBezTo>
                <a:cubicBezTo>
                  <a:pt x="6770" y="4109"/>
                  <a:pt x="6918" y="2945"/>
                  <a:pt x="6459" y="2355"/>
                </a:cubicBezTo>
                <a:cubicBezTo>
                  <a:pt x="6228" y="2016"/>
                  <a:pt x="5864" y="1861"/>
                  <a:pt x="5524" y="1861"/>
                </a:cubicBezTo>
                <a:cubicBezTo>
                  <a:pt x="5188" y="1861"/>
                  <a:pt x="4876" y="2012"/>
                  <a:pt x="4738" y="2289"/>
                </a:cubicBezTo>
                <a:cubicBezTo>
                  <a:pt x="4492" y="2617"/>
                  <a:pt x="4525" y="3092"/>
                  <a:pt x="4820" y="3371"/>
                </a:cubicBezTo>
                <a:lnTo>
                  <a:pt x="4836" y="3387"/>
                </a:lnTo>
                <a:cubicBezTo>
                  <a:pt x="4853" y="3404"/>
                  <a:pt x="4869" y="3420"/>
                  <a:pt x="4902" y="3437"/>
                </a:cubicBezTo>
                <a:cubicBezTo>
                  <a:pt x="4918" y="3437"/>
                  <a:pt x="4918" y="3453"/>
                  <a:pt x="4934" y="3453"/>
                </a:cubicBezTo>
                <a:cubicBezTo>
                  <a:pt x="5037" y="3512"/>
                  <a:pt x="5165" y="3543"/>
                  <a:pt x="5290" y="3543"/>
                </a:cubicBezTo>
                <a:cubicBezTo>
                  <a:pt x="5542" y="3543"/>
                  <a:pt x="5781" y="3416"/>
                  <a:pt x="5770" y="3141"/>
                </a:cubicBezTo>
                <a:cubicBezTo>
                  <a:pt x="5784" y="2945"/>
                  <a:pt x="5623" y="2860"/>
                  <a:pt x="5445" y="2860"/>
                </a:cubicBezTo>
                <a:cubicBezTo>
                  <a:pt x="5191" y="2860"/>
                  <a:pt x="4901" y="3030"/>
                  <a:pt x="5016" y="3289"/>
                </a:cubicBezTo>
                <a:cubicBezTo>
                  <a:pt x="5024" y="3312"/>
                  <a:pt x="5025" y="3335"/>
                  <a:pt x="5002" y="3335"/>
                </a:cubicBezTo>
                <a:cubicBezTo>
                  <a:pt x="4975" y="3335"/>
                  <a:pt x="4918" y="3304"/>
                  <a:pt x="4803" y="3207"/>
                </a:cubicBezTo>
                <a:cubicBezTo>
                  <a:pt x="4689" y="3109"/>
                  <a:pt x="4623" y="2961"/>
                  <a:pt x="4623" y="2797"/>
                </a:cubicBezTo>
                <a:cubicBezTo>
                  <a:pt x="4623" y="2617"/>
                  <a:pt x="4689" y="2453"/>
                  <a:pt x="4803" y="2322"/>
                </a:cubicBezTo>
                <a:cubicBezTo>
                  <a:pt x="4930" y="2085"/>
                  <a:pt x="5200" y="1959"/>
                  <a:pt x="5491" y="1959"/>
                </a:cubicBezTo>
                <a:cubicBezTo>
                  <a:pt x="5804" y="1959"/>
                  <a:pt x="6140" y="2106"/>
                  <a:pt x="6344" y="2420"/>
                </a:cubicBezTo>
                <a:cubicBezTo>
                  <a:pt x="6344" y="2420"/>
                  <a:pt x="6344" y="2437"/>
                  <a:pt x="6361" y="2437"/>
                </a:cubicBezTo>
                <a:cubicBezTo>
                  <a:pt x="6574" y="2863"/>
                  <a:pt x="6574" y="3355"/>
                  <a:pt x="6328" y="3764"/>
                </a:cubicBezTo>
                <a:cubicBezTo>
                  <a:pt x="6049" y="4256"/>
                  <a:pt x="5412" y="4603"/>
                  <a:pt x="4583" y="4603"/>
                </a:cubicBezTo>
                <a:cubicBezTo>
                  <a:pt x="4195" y="4603"/>
                  <a:pt x="3766" y="4527"/>
                  <a:pt x="3312" y="4354"/>
                </a:cubicBezTo>
                <a:cubicBezTo>
                  <a:pt x="3263" y="4338"/>
                  <a:pt x="3033" y="4256"/>
                  <a:pt x="2886" y="4191"/>
                </a:cubicBezTo>
                <a:cubicBezTo>
                  <a:pt x="2459" y="3977"/>
                  <a:pt x="2017" y="3830"/>
                  <a:pt x="1574" y="3748"/>
                </a:cubicBezTo>
                <a:cubicBezTo>
                  <a:pt x="1738" y="3732"/>
                  <a:pt x="1935" y="3699"/>
                  <a:pt x="2148" y="3666"/>
                </a:cubicBezTo>
                <a:cubicBezTo>
                  <a:pt x="3885" y="3322"/>
                  <a:pt x="4148" y="830"/>
                  <a:pt x="2689" y="175"/>
                </a:cubicBezTo>
                <a:cubicBezTo>
                  <a:pt x="2415" y="52"/>
                  <a:pt x="2164" y="0"/>
                  <a:pt x="194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5" name="Google Shape;5965;p14"/>
          <p:cNvSpPr/>
          <p:nvPr/>
        </p:nvSpPr>
        <p:spPr>
          <a:xfrm>
            <a:off x="7930395" y="4213492"/>
            <a:ext cx="152515" cy="108095"/>
          </a:xfrm>
          <a:custGeom>
            <a:avLst/>
            <a:gdLst/>
            <a:ahLst/>
            <a:cxnLst/>
            <a:rect l="l" t="t" r="r" b="b"/>
            <a:pathLst>
              <a:path w="4673" h="3312" extrusionOk="0">
                <a:moveTo>
                  <a:pt x="3820" y="1"/>
                </a:moveTo>
                <a:lnTo>
                  <a:pt x="3820" y="1"/>
                </a:lnTo>
                <a:cubicBezTo>
                  <a:pt x="3902" y="804"/>
                  <a:pt x="3558" y="1591"/>
                  <a:pt x="2919" y="2050"/>
                </a:cubicBezTo>
                <a:cubicBezTo>
                  <a:pt x="2505" y="2367"/>
                  <a:pt x="2004" y="2468"/>
                  <a:pt x="1535" y="2468"/>
                </a:cubicBezTo>
                <a:cubicBezTo>
                  <a:pt x="720" y="2468"/>
                  <a:pt x="1" y="2165"/>
                  <a:pt x="1" y="2165"/>
                </a:cubicBezTo>
                <a:lnTo>
                  <a:pt x="1" y="2165"/>
                </a:lnTo>
                <a:cubicBezTo>
                  <a:pt x="1345" y="2869"/>
                  <a:pt x="1853" y="2640"/>
                  <a:pt x="2214" y="3050"/>
                </a:cubicBezTo>
                <a:cubicBezTo>
                  <a:pt x="2389" y="3233"/>
                  <a:pt x="2565" y="3288"/>
                  <a:pt x="2724" y="3288"/>
                </a:cubicBezTo>
                <a:cubicBezTo>
                  <a:pt x="2907" y="3288"/>
                  <a:pt x="3067" y="3216"/>
                  <a:pt x="3181" y="3181"/>
                </a:cubicBezTo>
                <a:cubicBezTo>
                  <a:pt x="3208" y="3174"/>
                  <a:pt x="3234" y="3171"/>
                  <a:pt x="3261" y="3171"/>
                </a:cubicBezTo>
                <a:cubicBezTo>
                  <a:pt x="3363" y="3171"/>
                  <a:pt x="3456" y="3221"/>
                  <a:pt x="3509" y="3312"/>
                </a:cubicBezTo>
                <a:cubicBezTo>
                  <a:pt x="3541" y="3099"/>
                  <a:pt x="3492" y="2886"/>
                  <a:pt x="3361" y="2722"/>
                </a:cubicBezTo>
                <a:cubicBezTo>
                  <a:pt x="3181" y="2509"/>
                  <a:pt x="2787" y="2492"/>
                  <a:pt x="2722" y="2492"/>
                </a:cubicBezTo>
                <a:cubicBezTo>
                  <a:pt x="3279" y="2460"/>
                  <a:pt x="3787" y="2181"/>
                  <a:pt x="4115" y="1722"/>
                </a:cubicBezTo>
                <a:cubicBezTo>
                  <a:pt x="4672" y="935"/>
                  <a:pt x="3820" y="1"/>
                  <a:pt x="38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6" name="Google Shape;5966;p14"/>
          <p:cNvSpPr/>
          <p:nvPr/>
        </p:nvSpPr>
        <p:spPr>
          <a:xfrm>
            <a:off x="7736756" y="3971550"/>
            <a:ext cx="145531" cy="205616"/>
          </a:xfrm>
          <a:custGeom>
            <a:avLst/>
            <a:gdLst/>
            <a:ahLst/>
            <a:cxnLst/>
            <a:rect l="l" t="t" r="r" b="b"/>
            <a:pathLst>
              <a:path w="4459" h="6300" extrusionOk="0">
                <a:moveTo>
                  <a:pt x="1815" y="0"/>
                </a:moveTo>
                <a:cubicBezTo>
                  <a:pt x="1388" y="0"/>
                  <a:pt x="978" y="153"/>
                  <a:pt x="705" y="464"/>
                </a:cubicBezTo>
                <a:cubicBezTo>
                  <a:pt x="0" y="1103"/>
                  <a:pt x="443" y="2136"/>
                  <a:pt x="1033" y="2349"/>
                </a:cubicBezTo>
                <a:cubicBezTo>
                  <a:pt x="1156" y="2415"/>
                  <a:pt x="1291" y="2447"/>
                  <a:pt x="1426" y="2447"/>
                </a:cubicBezTo>
                <a:cubicBezTo>
                  <a:pt x="1562" y="2447"/>
                  <a:pt x="1697" y="2415"/>
                  <a:pt x="1820" y="2349"/>
                </a:cubicBezTo>
                <a:lnTo>
                  <a:pt x="1869" y="2333"/>
                </a:lnTo>
                <a:lnTo>
                  <a:pt x="1902" y="2300"/>
                </a:lnTo>
                <a:lnTo>
                  <a:pt x="1951" y="2267"/>
                </a:lnTo>
                <a:lnTo>
                  <a:pt x="2016" y="2218"/>
                </a:lnTo>
                <a:cubicBezTo>
                  <a:pt x="2033" y="2202"/>
                  <a:pt x="2049" y="2185"/>
                  <a:pt x="2066" y="2152"/>
                </a:cubicBezTo>
                <a:cubicBezTo>
                  <a:pt x="2229" y="1988"/>
                  <a:pt x="2311" y="1743"/>
                  <a:pt x="2279" y="1513"/>
                </a:cubicBezTo>
                <a:cubicBezTo>
                  <a:pt x="2236" y="1169"/>
                  <a:pt x="2023" y="1022"/>
                  <a:pt x="1827" y="1022"/>
                </a:cubicBezTo>
                <a:cubicBezTo>
                  <a:pt x="1724" y="1022"/>
                  <a:pt x="1625" y="1063"/>
                  <a:pt x="1557" y="1136"/>
                </a:cubicBezTo>
                <a:cubicBezTo>
                  <a:pt x="1394" y="1300"/>
                  <a:pt x="1443" y="1579"/>
                  <a:pt x="1639" y="1693"/>
                </a:cubicBezTo>
                <a:cubicBezTo>
                  <a:pt x="1716" y="1728"/>
                  <a:pt x="1785" y="1737"/>
                  <a:pt x="1845" y="1737"/>
                </a:cubicBezTo>
                <a:cubicBezTo>
                  <a:pt x="1924" y="1737"/>
                  <a:pt x="1988" y="1721"/>
                  <a:pt x="2033" y="1721"/>
                </a:cubicBezTo>
                <a:cubicBezTo>
                  <a:pt x="2086" y="1721"/>
                  <a:pt x="2115" y="1743"/>
                  <a:pt x="2115" y="1841"/>
                </a:cubicBezTo>
                <a:cubicBezTo>
                  <a:pt x="2082" y="2038"/>
                  <a:pt x="1967" y="2202"/>
                  <a:pt x="1787" y="2300"/>
                </a:cubicBezTo>
                <a:cubicBezTo>
                  <a:pt x="1680" y="2353"/>
                  <a:pt x="1563" y="2378"/>
                  <a:pt x="1445" y="2378"/>
                </a:cubicBezTo>
                <a:cubicBezTo>
                  <a:pt x="1309" y="2378"/>
                  <a:pt x="1172" y="2345"/>
                  <a:pt x="1049" y="2283"/>
                </a:cubicBezTo>
                <a:cubicBezTo>
                  <a:pt x="508" y="2054"/>
                  <a:pt x="148" y="1120"/>
                  <a:pt x="787" y="562"/>
                </a:cubicBezTo>
                <a:cubicBezTo>
                  <a:pt x="1036" y="329"/>
                  <a:pt x="1344" y="184"/>
                  <a:pt x="1683" y="184"/>
                </a:cubicBezTo>
                <a:cubicBezTo>
                  <a:pt x="1701" y="184"/>
                  <a:pt x="1720" y="185"/>
                  <a:pt x="1738" y="185"/>
                </a:cubicBezTo>
                <a:cubicBezTo>
                  <a:pt x="2492" y="218"/>
                  <a:pt x="3311" y="759"/>
                  <a:pt x="3442" y="2234"/>
                </a:cubicBezTo>
                <a:cubicBezTo>
                  <a:pt x="3492" y="2775"/>
                  <a:pt x="3442" y="3333"/>
                  <a:pt x="3279" y="3873"/>
                </a:cubicBezTo>
                <a:cubicBezTo>
                  <a:pt x="3164" y="4316"/>
                  <a:pt x="2951" y="4759"/>
                  <a:pt x="2672" y="5152"/>
                </a:cubicBezTo>
                <a:cubicBezTo>
                  <a:pt x="2279" y="5644"/>
                  <a:pt x="1771" y="6037"/>
                  <a:pt x="1197" y="6299"/>
                </a:cubicBezTo>
                <a:cubicBezTo>
                  <a:pt x="1820" y="6053"/>
                  <a:pt x="2377" y="5644"/>
                  <a:pt x="2803" y="5119"/>
                </a:cubicBezTo>
                <a:cubicBezTo>
                  <a:pt x="3541" y="4283"/>
                  <a:pt x="4459" y="2251"/>
                  <a:pt x="3180" y="612"/>
                </a:cubicBezTo>
                <a:cubicBezTo>
                  <a:pt x="2828" y="206"/>
                  <a:pt x="2310" y="0"/>
                  <a:pt x="18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7" name="Google Shape;5967;p14"/>
          <p:cNvSpPr/>
          <p:nvPr/>
        </p:nvSpPr>
        <p:spPr>
          <a:xfrm>
            <a:off x="6826235" y="4366007"/>
            <a:ext cx="277125" cy="332217"/>
          </a:xfrm>
          <a:custGeom>
            <a:avLst/>
            <a:gdLst/>
            <a:ahLst/>
            <a:cxnLst/>
            <a:rect l="l" t="t" r="r" b="b"/>
            <a:pathLst>
              <a:path w="8491" h="10179" extrusionOk="0">
                <a:moveTo>
                  <a:pt x="2225" y="1"/>
                </a:moveTo>
                <a:cubicBezTo>
                  <a:pt x="1310" y="1"/>
                  <a:pt x="462" y="451"/>
                  <a:pt x="246" y="1180"/>
                </a:cubicBezTo>
                <a:cubicBezTo>
                  <a:pt x="0" y="1770"/>
                  <a:pt x="197" y="2475"/>
                  <a:pt x="721" y="2868"/>
                </a:cubicBezTo>
                <a:cubicBezTo>
                  <a:pt x="738" y="2868"/>
                  <a:pt x="754" y="2884"/>
                  <a:pt x="771" y="2901"/>
                </a:cubicBezTo>
                <a:cubicBezTo>
                  <a:pt x="998" y="3034"/>
                  <a:pt x="1256" y="3100"/>
                  <a:pt x="1514" y="3100"/>
                </a:cubicBezTo>
                <a:cubicBezTo>
                  <a:pt x="1796" y="3100"/>
                  <a:pt x="2080" y="3022"/>
                  <a:pt x="2328" y="2868"/>
                </a:cubicBezTo>
                <a:cubicBezTo>
                  <a:pt x="2492" y="2770"/>
                  <a:pt x="2606" y="2606"/>
                  <a:pt x="2656" y="2425"/>
                </a:cubicBezTo>
                <a:cubicBezTo>
                  <a:pt x="2800" y="2037"/>
                  <a:pt x="2501" y="1648"/>
                  <a:pt x="2115" y="1648"/>
                </a:cubicBezTo>
                <a:cubicBezTo>
                  <a:pt x="2062" y="1648"/>
                  <a:pt x="2007" y="1655"/>
                  <a:pt x="1951" y="1671"/>
                </a:cubicBezTo>
                <a:cubicBezTo>
                  <a:pt x="1623" y="1737"/>
                  <a:pt x="1443" y="2081"/>
                  <a:pt x="1557" y="2393"/>
                </a:cubicBezTo>
                <a:cubicBezTo>
                  <a:pt x="1639" y="2627"/>
                  <a:pt x="1889" y="2660"/>
                  <a:pt x="2024" y="2660"/>
                </a:cubicBezTo>
                <a:cubicBezTo>
                  <a:pt x="2079" y="2660"/>
                  <a:pt x="2115" y="2655"/>
                  <a:pt x="2115" y="2655"/>
                </a:cubicBezTo>
                <a:lnTo>
                  <a:pt x="2115" y="2655"/>
                </a:lnTo>
                <a:cubicBezTo>
                  <a:pt x="2082" y="2753"/>
                  <a:pt x="2016" y="2819"/>
                  <a:pt x="1934" y="2868"/>
                </a:cubicBezTo>
                <a:cubicBezTo>
                  <a:pt x="1820" y="2933"/>
                  <a:pt x="1689" y="2966"/>
                  <a:pt x="1557" y="2966"/>
                </a:cubicBezTo>
                <a:cubicBezTo>
                  <a:pt x="1426" y="2966"/>
                  <a:pt x="1295" y="2933"/>
                  <a:pt x="1180" y="2868"/>
                </a:cubicBezTo>
                <a:cubicBezTo>
                  <a:pt x="1098" y="2819"/>
                  <a:pt x="1016" y="2770"/>
                  <a:pt x="951" y="2704"/>
                </a:cubicBezTo>
                <a:cubicBezTo>
                  <a:pt x="525" y="2327"/>
                  <a:pt x="426" y="1081"/>
                  <a:pt x="1148" y="508"/>
                </a:cubicBezTo>
                <a:cubicBezTo>
                  <a:pt x="1472" y="272"/>
                  <a:pt x="1862" y="142"/>
                  <a:pt x="2259" y="142"/>
                </a:cubicBezTo>
                <a:cubicBezTo>
                  <a:pt x="2304" y="142"/>
                  <a:pt x="2349" y="144"/>
                  <a:pt x="2393" y="147"/>
                </a:cubicBezTo>
                <a:cubicBezTo>
                  <a:pt x="2524" y="163"/>
                  <a:pt x="2656" y="180"/>
                  <a:pt x="2787" y="213"/>
                </a:cubicBezTo>
                <a:cubicBezTo>
                  <a:pt x="3885" y="475"/>
                  <a:pt x="4590" y="1655"/>
                  <a:pt x="4819" y="2868"/>
                </a:cubicBezTo>
                <a:cubicBezTo>
                  <a:pt x="5065" y="4114"/>
                  <a:pt x="4819" y="5359"/>
                  <a:pt x="4901" y="6474"/>
                </a:cubicBezTo>
                <a:cubicBezTo>
                  <a:pt x="4852" y="7490"/>
                  <a:pt x="5245" y="8490"/>
                  <a:pt x="5983" y="9195"/>
                </a:cubicBezTo>
                <a:cubicBezTo>
                  <a:pt x="6688" y="9801"/>
                  <a:pt x="7573" y="10146"/>
                  <a:pt x="8491" y="10178"/>
                </a:cubicBezTo>
                <a:cubicBezTo>
                  <a:pt x="7589" y="10113"/>
                  <a:pt x="6721" y="9736"/>
                  <a:pt x="6049" y="9129"/>
                </a:cubicBezTo>
                <a:cubicBezTo>
                  <a:pt x="5344" y="8425"/>
                  <a:pt x="4983" y="7457"/>
                  <a:pt x="5032" y="6474"/>
                </a:cubicBezTo>
                <a:cubicBezTo>
                  <a:pt x="4983" y="5376"/>
                  <a:pt x="5229" y="4146"/>
                  <a:pt x="5000" y="2852"/>
                </a:cubicBezTo>
                <a:lnTo>
                  <a:pt x="5000" y="2835"/>
                </a:lnTo>
                <a:cubicBezTo>
                  <a:pt x="4770" y="1573"/>
                  <a:pt x="4000" y="327"/>
                  <a:pt x="2820" y="65"/>
                </a:cubicBezTo>
                <a:cubicBezTo>
                  <a:pt x="2622" y="21"/>
                  <a:pt x="2422" y="1"/>
                  <a:pt x="22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8" name="Google Shape;5968;p14"/>
          <p:cNvSpPr/>
          <p:nvPr/>
        </p:nvSpPr>
        <p:spPr>
          <a:xfrm>
            <a:off x="6889356" y="4412614"/>
            <a:ext cx="75458" cy="68637"/>
          </a:xfrm>
          <a:custGeom>
            <a:avLst/>
            <a:gdLst/>
            <a:ahLst/>
            <a:cxnLst/>
            <a:rect l="l" t="t" r="r" b="b"/>
            <a:pathLst>
              <a:path w="2312" h="2103" extrusionOk="0">
                <a:moveTo>
                  <a:pt x="1784" y="1"/>
                </a:moveTo>
                <a:cubicBezTo>
                  <a:pt x="1313" y="1"/>
                  <a:pt x="1020" y="401"/>
                  <a:pt x="935" y="1096"/>
                </a:cubicBezTo>
                <a:cubicBezTo>
                  <a:pt x="918" y="1210"/>
                  <a:pt x="869" y="1325"/>
                  <a:pt x="820" y="1440"/>
                </a:cubicBezTo>
                <a:cubicBezTo>
                  <a:pt x="621" y="1750"/>
                  <a:pt x="253" y="1788"/>
                  <a:pt x="87" y="1788"/>
                </a:cubicBezTo>
                <a:cubicBezTo>
                  <a:pt x="33" y="1788"/>
                  <a:pt x="0" y="1784"/>
                  <a:pt x="0" y="1784"/>
                </a:cubicBezTo>
                <a:lnTo>
                  <a:pt x="0" y="1784"/>
                </a:lnTo>
                <a:cubicBezTo>
                  <a:pt x="120" y="1849"/>
                  <a:pt x="694" y="2102"/>
                  <a:pt x="1230" y="2102"/>
                </a:cubicBezTo>
                <a:cubicBezTo>
                  <a:pt x="1502" y="2102"/>
                  <a:pt x="1763" y="2037"/>
                  <a:pt x="1951" y="1850"/>
                </a:cubicBezTo>
                <a:cubicBezTo>
                  <a:pt x="2066" y="1735"/>
                  <a:pt x="2148" y="1587"/>
                  <a:pt x="2197" y="1440"/>
                </a:cubicBezTo>
                <a:cubicBezTo>
                  <a:pt x="2312" y="997"/>
                  <a:pt x="2066" y="555"/>
                  <a:pt x="1951" y="374"/>
                </a:cubicBezTo>
                <a:cubicBezTo>
                  <a:pt x="1869" y="260"/>
                  <a:pt x="1885" y="96"/>
                  <a:pt x="2017" y="30"/>
                </a:cubicBezTo>
                <a:cubicBezTo>
                  <a:pt x="1935" y="10"/>
                  <a:pt x="1857" y="1"/>
                  <a:pt x="178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9" name="Google Shape;5969;p14"/>
          <p:cNvSpPr/>
          <p:nvPr/>
        </p:nvSpPr>
        <p:spPr>
          <a:xfrm>
            <a:off x="6757207" y="4366921"/>
            <a:ext cx="96868" cy="63708"/>
          </a:xfrm>
          <a:custGeom>
            <a:avLst/>
            <a:gdLst/>
            <a:ahLst/>
            <a:cxnLst/>
            <a:rect l="l" t="t" r="r" b="b"/>
            <a:pathLst>
              <a:path w="2968" h="1952" extrusionOk="0">
                <a:moveTo>
                  <a:pt x="2040" y="0"/>
                </a:moveTo>
                <a:cubicBezTo>
                  <a:pt x="333" y="0"/>
                  <a:pt x="296" y="1081"/>
                  <a:pt x="296" y="1365"/>
                </a:cubicBezTo>
                <a:cubicBezTo>
                  <a:pt x="296" y="1561"/>
                  <a:pt x="165" y="1725"/>
                  <a:pt x="1" y="1791"/>
                </a:cubicBezTo>
                <a:cubicBezTo>
                  <a:pt x="268" y="1904"/>
                  <a:pt x="503" y="1952"/>
                  <a:pt x="708" y="1952"/>
                </a:cubicBezTo>
                <a:cubicBezTo>
                  <a:pt x="1461" y="1952"/>
                  <a:pt x="1831" y="1306"/>
                  <a:pt x="2050" y="791"/>
                </a:cubicBezTo>
                <a:cubicBezTo>
                  <a:pt x="2197" y="414"/>
                  <a:pt x="2558" y="135"/>
                  <a:pt x="2968" y="86"/>
                </a:cubicBezTo>
                <a:cubicBezTo>
                  <a:pt x="2614" y="26"/>
                  <a:pt x="2307" y="0"/>
                  <a:pt x="20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0" name="Google Shape;5970;p14"/>
          <p:cNvSpPr/>
          <p:nvPr/>
        </p:nvSpPr>
        <p:spPr>
          <a:xfrm>
            <a:off x="6719772" y="4366105"/>
            <a:ext cx="47096" cy="37207"/>
          </a:xfrm>
          <a:custGeom>
            <a:avLst/>
            <a:gdLst/>
            <a:ahLst/>
            <a:cxnLst/>
            <a:rect l="l" t="t" r="r" b="b"/>
            <a:pathLst>
              <a:path w="1443" h="1140" extrusionOk="0">
                <a:moveTo>
                  <a:pt x="468" y="0"/>
                </a:moveTo>
                <a:cubicBezTo>
                  <a:pt x="422" y="0"/>
                  <a:pt x="375" y="9"/>
                  <a:pt x="328" y="29"/>
                </a:cubicBezTo>
                <a:cubicBezTo>
                  <a:pt x="99" y="144"/>
                  <a:pt x="0" y="423"/>
                  <a:pt x="99" y="669"/>
                </a:cubicBezTo>
                <a:cubicBezTo>
                  <a:pt x="181" y="865"/>
                  <a:pt x="361" y="1029"/>
                  <a:pt x="574" y="1095"/>
                </a:cubicBezTo>
                <a:cubicBezTo>
                  <a:pt x="652" y="1125"/>
                  <a:pt x="735" y="1139"/>
                  <a:pt x="818" y="1139"/>
                </a:cubicBezTo>
                <a:cubicBezTo>
                  <a:pt x="961" y="1139"/>
                  <a:pt x="1105" y="1096"/>
                  <a:pt x="1230" y="1013"/>
                </a:cubicBezTo>
                <a:cubicBezTo>
                  <a:pt x="1361" y="882"/>
                  <a:pt x="1443" y="701"/>
                  <a:pt x="1443" y="521"/>
                </a:cubicBezTo>
                <a:lnTo>
                  <a:pt x="1443" y="521"/>
                </a:lnTo>
                <a:cubicBezTo>
                  <a:pt x="1443" y="521"/>
                  <a:pt x="1135" y="902"/>
                  <a:pt x="783" y="902"/>
                </a:cubicBezTo>
                <a:cubicBezTo>
                  <a:pt x="763" y="902"/>
                  <a:pt x="742" y="901"/>
                  <a:pt x="722" y="898"/>
                </a:cubicBezTo>
                <a:cubicBezTo>
                  <a:pt x="148" y="849"/>
                  <a:pt x="66" y="275"/>
                  <a:pt x="345" y="111"/>
                </a:cubicBezTo>
                <a:cubicBezTo>
                  <a:pt x="385" y="84"/>
                  <a:pt x="428" y="72"/>
                  <a:pt x="471" y="72"/>
                </a:cubicBezTo>
                <a:cubicBezTo>
                  <a:pt x="587" y="72"/>
                  <a:pt x="698" y="160"/>
                  <a:pt x="722" y="292"/>
                </a:cubicBezTo>
                <a:cubicBezTo>
                  <a:pt x="732" y="399"/>
                  <a:pt x="652" y="464"/>
                  <a:pt x="599" y="464"/>
                </a:cubicBezTo>
                <a:cubicBezTo>
                  <a:pt x="572" y="464"/>
                  <a:pt x="552" y="446"/>
                  <a:pt x="558" y="406"/>
                </a:cubicBezTo>
                <a:cubicBezTo>
                  <a:pt x="582" y="332"/>
                  <a:pt x="542" y="268"/>
                  <a:pt x="472" y="268"/>
                </a:cubicBezTo>
                <a:cubicBezTo>
                  <a:pt x="449" y="268"/>
                  <a:pt x="422" y="275"/>
                  <a:pt x="394" y="292"/>
                </a:cubicBezTo>
                <a:cubicBezTo>
                  <a:pt x="263" y="357"/>
                  <a:pt x="394" y="537"/>
                  <a:pt x="394" y="537"/>
                </a:cubicBezTo>
                <a:cubicBezTo>
                  <a:pt x="441" y="575"/>
                  <a:pt x="497" y="593"/>
                  <a:pt x="552" y="593"/>
                </a:cubicBezTo>
                <a:cubicBezTo>
                  <a:pt x="687" y="593"/>
                  <a:pt x="820" y="487"/>
                  <a:pt x="820" y="324"/>
                </a:cubicBezTo>
                <a:cubicBezTo>
                  <a:pt x="807" y="141"/>
                  <a:pt x="648" y="0"/>
                  <a:pt x="4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1" name="Google Shape;5971;p14"/>
          <p:cNvSpPr/>
          <p:nvPr/>
        </p:nvSpPr>
        <p:spPr>
          <a:xfrm>
            <a:off x="7487993" y="4413038"/>
            <a:ext cx="39622" cy="110772"/>
          </a:xfrm>
          <a:custGeom>
            <a:avLst/>
            <a:gdLst/>
            <a:ahLst/>
            <a:cxnLst/>
            <a:rect l="l" t="t" r="r" b="b"/>
            <a:pathLst>
              <a:path w="1214" h="3394" extrusionOk="0">
                <a:moveTo>
                  <a:pt x="607" y="1"/>
                </a:moveTo>
                <a:lnTo>
                  <a:pt x="574" y="345"/>
                </a:lnTo>
                <a:cubicBezTo>
                  <a:pt x="541" y="607"/>
                  <a:pt x="443" y="870"/>
                  <a:pt x="295" y="1099"/>
                </a:cubicBezTo>
                <a:cubicBezTo>
                  <a:pt x="230" y="1197"/>
                  <a:pt x="164" y="1312"/>
                  <a:pt x="115" y="1427"/>
                </a:cubicBezTo>
                <a:cubicBezTo>
                  <a:pt x="0" y="1673"/>
                  <a:pt x="49" y="1968"/>
                  <a:pt x="230" y="2165"/>
                </a:cubicBezTo>
                <a:cubicBezTo>
                  <a:pt x="426" y="2427"/>
                  <a:pt x="541" y="2738"/>
                  <a:pt x="574" y="3050"/>
                </a:cubicBezTo>
                <a:cubicBezTo>
                  <a:pt x="590" y="3132"/>
                  <a:pt x="607" y="3394"/>
                  <a:pt x="607" y="3394"/>
                </a:cubicBezTo>
                <a:cubicBezTo>
                  <a:pt x="623" y="3394"/>
                  <a:pt x="623" y="3132"/>
                  <a:pt x="640" y="3050"/>
                </a:cubicBezTo>
                <a:cubicBezTo>
                  <a:pt x="689" y="2738"/>
                  <a:pt x="803" y="2427"/>
                  <a:pt x="1000" y="2165"/>
                </a:cubicBezTo>
                <a:cubicBezTo>
                  <a:pt x="1180" y="1968"/>
                  <a:pt x="1213" y="1673"/>
                  <a:pt x="1115" y="1427"/>
                </a:cubicBezTo>
                <a:cubicBezTo>
                  <a:pt x="1066" y="1312"/>
                  <a:pt x="1000" y="1197"/>
                  <a:pt x="918" y="1099"/>
                </a:cubicBezTo>
                <a:cubicBezTo>
                  <a:pt x="771" y="870"/>
                  <a:pt x="689" y="607"/>
                  <a:pt x="656" y="345"/>
                </a:cubicBezTo>
                <a:lnTo>
                  <a:pt x="607"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2" name="Google Shape;5972;p14"/>
          <p:cNvSpPr/>
          <p:nvPr/>
        </p:nvSpPr>
        <p:spPr>
          <a:xfrm>
            <a:off x="7318670" y="4074032"/>
            <a:ext cx="79472" cy="178560"/>
          </a:xfrm>
          <a:custGeom>
            <a:avLst/>
            <a:gdLst/>
            <a:ahLst/>
            <a:cxnLst/>
            <a:rect l="l" t="t" r="r" b="b"/>
            <a:pathLst>
              <a:path w="2435" h="5471" extrusionOk="0">
                <a:moveTo>
                  <a:pt x="1006" y="0"/>
                </a:moveTo>
                <a:cubicBezTo>
                  <a:pt x="646" y="0"/>
                  <a:pt x="0" y="565"/>
                  <a:pt x="287" y="2438"/>
                </a:cubicBezTo>
                <a:cubicBezTo>
                  <a:pt x="615" y="4471"/>
                  <a:pt x="2172" y="5421"/>
                  <a:pt x="2435" y="5471"/>
                </a:cubicBezTo>
                <a:cubicBezTo>
                  <a:pt x="2435" y="5471"/>
                  <a:pt x="910" y="4487"/>
                  <a:pt x="779" y="2815"/>
                </a:cubicBezTo>
                <a:cubicBezTo>
                  <a:pt x="648" y="1143"/>
                  <a:pt x="1156" y="1110"/>
                  <a:pt x="1320" y="750"/>
                </a:cubicBezTo>
                <a:cubicBezTo>
                  <a:pt x="1484" y="389"/>
                  <a:pt x="1402" y="111"/>
                  <a:pt x="1090" y="12"/>
                </a:cubicBezTo>
                <a:cubicBezTo>
                  <a:pt x="1065" y="5"/>
                  <a:pt x="1036" y="0"/>
                  <a:pt x="100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3" name="Google Shape;5973;p14"/>
          <p:cNvSpPr/>
          <p:nvPr/>
        </p:nvSpPr>
        <p:spPr>
          <a:xfrm>
            <a:off x="7283095" y="4025337"/>
            <a:ext cx="172816" cy="232085"/>
          </a:xfrm>
          <a:custGeom>
            <a:avLst/>
            <a:gdLst/>
            <a:ahLst/>
            <a:cxnLst/>
            <a:rect l="l" t="t" r="r" b="b"/>
            <a:pathLst>
              <a:path w="5295" h="7111" extrusionOk="0">
                <a:moveTo>
                  <a:pt x="3607" y="1"/>
                </a:moveTo>
                <a:cubicBezTo>
                  <a:pt x="3396" y="1"/>
                  <a:pt x="3199" y="27"/>
                  <a:pt x="3033" y="62"/>
                </a:cubicBezTo>
                <a:cubicBezTo>
                  <a:pt x="2590" y="127"/>
                  <a:pt x="2180" y="308"/>
                  <a:pt x="1836" y="554"/>
                </a:cubicBezTo>
                <a:cubicBezTo>
                  <a:pt x="0" y="1898"/>
                  <a:pt x="345" y="4291"/>
                  <a:pt x="886" y="5438"/>
                </a:cubicBezTo>
                <a:cubicBezTo>
                  <a:pt x="1181" y="6110"/>
                  <a:pt x="1656" y="6700"/>
                  <a:pt x="2279" y="7110"/>
                </a:cubicBezTo>
                <a:cubicBezTo>
                  <a:pt x="1689" y="6667"/>
                  <a:pt x="1230" y="6077"/>
                  <a:pt x="967" y="5405"/>
                </a:cubicBezTo>
                <a:cubicBezTo>
                  <a:pt x="459" y="4242"/>
                  <a:pt x="197" y="1963"/>
                  <a:pt x="1935" y="685"/>
                </a:cubicBezTo>
                <a:cubicBezTo>
                  <a:pt x="2361" y="376"/>
                  <a:pt x="2917" y="184"/>
                  <a:pt x="3432" y="184"/>
                </a:cubicBezTo>
                <a:cubicBezTo>
                  <a:pt x="3848" y="184"/>
                  <a:pt x="4237" y="310"/>
                  <a:pt x="4508" y="603"/>
                </a:cubicBezTo>
                <a:cubicBezTo>
                  <a:pt x="5154" y="1248"/>
                  <a:pt x="4671" y="2292"/>
                  <a:pt x="3982" y="2292"/>
                </a:cubicBezTo>
                <a:cubicBezTo>
                  <a:pt x="3972" y="2292"/>
                  <a:pt x="3961" y="2292"/>
                  <a:pt x="3951" y="2291"/>
                </a:cubicBezTo>
                <a:cubicBezTo>
                  <a:pt x="3913" y="2297"/>
                  <a:pt x="3875" y="2300"/>
                  <a:pt x="3837" y="2300"/>
                </a:cubicBezTo>
                <a:cubicBezTo>
                  <a:pt x="3586" y="2300"/>
                  <a:pt x="3356" y="2161"/>
                  <a:pt x="3213" y="1947"/>
                </a:cubicBezTo>
                <a:cubicBezTo>
                  <a:pt x="3164" y="1832"/>
                  <a:pt x="3131" y="1717"/>
                  <a:pt x="3148" y="1586"/>
                </a:cubicBezTo>
                <a:cubicBezTo>
                  <a:pt x="3167" y="1329"/>
                  <a:pt x="3247" y="1251"/>
                  <a:pt x="3303" y="1251"/>
                </a:cubicBezTo>
                <a:cubicBezTo>
                  <a:pt x="3340" y="1251"/>
                  <a:pt x="3367" y="1285"/>
                  <a:pt x="3361" y="1324"/>
                </a:cubicBezTo>
                <a:cubicBezTo>
                  <a:pt x="3316" y="1575"/>
                  <a:pt x="3512" y="1774"/>
                  <a:pt x="3744" y="1774"/>
                </a:cubicBezTo>
                <a:cubicBezTo>
                  <a:pt x="3769" y="1774"/>
                  <a:pt x="3794" y="1771"/>
                  <a:pt x="3820" y="1766"/>
                </a:cubicBezTo>
                <a:cubicBezTo>
                  <a:pt x="4229" y="1701"/>
                  <a:pt x="4328" y="1160"/>
                  <a:pt x="3967" y="963"/>
                </a:cubicBezTo>
                <a:cubicBezTo>
                  <a:pt x="3871" y="911"/>
                  <a:pt x="3771" y="888"/>
                  <a:pt x="3672" y="888"/>
                </a:cubicBezTo>
                <a:cubicBezTo>
                  <a:pt x="3366" y="888"/>
                  <a:pt x="3082" y="1116"/>
                  <a:pt x="3033" y="1439"/>
                </a:cubicBezTo>
                <a:cubicBezTo>
                  <a:pt x="2984" y="1783"/>
                  <a:pt x="3148" y="2111"/>
                  <a:pt x="3443" y="2258"/>
                </a:cubicBezTo>
                <a:lnTo>
                  <a:pt x="3459" y="2275"/>
                </a:lnTo>
                <a:lnTo>
                  <a:pt x="3475" y="2275"/>
                </a:lnTo>
                <a:cubicBezTo>
                  <a:pt x="3574" y="2324"/>
                  <a:pt x="3672" y="2373"/>
                  <a:pt x="3787" y="2389"/>
                </a:cubicBezTo>
                <a:cubicBezTo>
                  <a:pt x="3882" y="2412"/>
                  <a:pt x="3978" y="2422"/>
                  <a:pt x="4072" y="2422"/>
                </a:cubicBezTo>
                <a:cubicBezTo>
                  <a:pt x="4671" y="2422"/>
                  <a:pt x="5203" y="1996"/>
                  <a:pt x="5246" y="1471"/>
                </a:cubicBezTo>
                <a:cubicBezTo>
                  <a:pt x="5295" y="1062"/>
                  <a:pt x="5131" y="652"/>
                  <a:pt x="4819" y="390"/>
                </a:cubicBezTo>
                <a:cubicBezTo>
                  <a:pt x="4436" y="92"/>
                  <a:pt x="3998" y="1"/>
                  <a:pt x="360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4" name="Google Shape;5974;p14"/>
          <p:cNvSpPr/>
          <p:nvPr/>
        </p:nvSpPr>
        <p:spPr>
          <a:xfrm>
            <a:off x="7388482" y="3964631"/>
            <a:ext cx="238645" cy="167594"/>
          </a:xfrm>
          <a:custGeom>
            <a:avLst/>
            <a:gdLst/>
            <a:ahLst/>
            <a:cxnLst/>
            <a:rect l="l" t="t" r="r" b="b"/>
            <a:pathLst>
              <a:path w="7312" h="5135" extrusionOk="0">
                <a:moveTo>
                  <a:pt x="1757" y="0"/>
                </a:moveTo>
                <a:cubicBezTo>
                  <a:pt x="1360" y="0"/>
                  <a:pt x="971" y="171"/>
                  <a:pt x="705" y="496"/>
                </a:cubicBezTo>
                <a:cubicBezTo>
                  <a:pt x="611" y="638"/>
                  <a:pt x="462" y="709"/>
                  <a:pt x="311" y="709"/>
                </a:cubicBezTo>
                <a:cubicBezTo>
                  <a:pt x="201" y="709"/>
                  <a:pt x="91" y="670"/>
                  <a:pt x="0" y="594"/>
                </a:cubicBezTo>
                <a:lnTo>
                  <a:pt x="0" y="594"/>
                </a:lnTo>
                <a:cubicBezTo>
                  <a:pt x="33" y="955"/>
                  <a:pt x="66" y="1020"/>
                  <a:pt x="1771" y="1741"/>
                </a:cubicBezTo>
                <a:cubicBezTo>
                  <a:pt x="3082" y="2299"/>
                  <a:pt x="3525" y="4249"/>
                  <a:pt x="3656" y="5134"/>
                </a:cubicBezTo>
                <a:cubicBezTo>
                  <a:pt x="3803" y="4249"/>
                  <a:pt x="4246" y="2299"/>
                  <a:pt x="5557" y="1741"/>
                </a:cubicBezTo>
                <a:cubicBezTo>
                  <a:pt x="7262" y="1020"/>
                  <a:pt x="7278" y="955"/>
                  <a:pt x="7311" y="594"/>
                </a:cubicBezTo>
                <a:lnTo>
                  <a:pt x="7311" y="594"/>
                </a:lnTo>
                <a:cubicBezTo>
                  <a:pt x="7221" y="670"/>
                  <a:pt x="7110" y="709"/>
                  <a:pt x="7001" y="709"/>
                </a:cubicBezTo>
                <a:cubicBezTo>
                  <a:pt x="6853" y="709"/>
                  <a:pt x="6708" y="638"/>
                  <a:pt x="6623" y="496"/>
                </a:cubicBezTo>
                <a:cubicBezTo>
                  <a:pt x="6347" y="171"/>
                  <a:pt x="5954" y="0"/>
                  <a:pt x="5559" y="0"/>
                </a:cubicBezTo>
                <a:cubicBezTo>
                  <a:pt x="5296" y="0"/>
                  <a:pt x="5033" y="76"/>
                  <a:pt x="4803" y="233"/>
                </a:cubicBezTo>
                <a:cubicBezTo>
                  <a:pt x="4229" y="643"/>
                  <a:pt x="3852" y="1463"/>
                  <a:pt x="3656" y="2659"/>
                </a:cubicBezTo>
                <a:cubicBezTo>
                  <a:pt x="3475" y="1463"/>
                  <a:pt x="3098" y="643"/>
                  <a:pt x="2525" y="233"/>
                </a:cubicBezTo>
                <a:cubicBezTo>
                  <a:pt x="2289" y="76"/>
                  <a:pt x="2021" y="0"/>
                  <a:pt x="175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5" name="Google Shape;5975;p14"/>
          <p:cNvSpPr/>
          <p:nvPr/>
        </p:nvSpPr>
        <p:spPr>
          <a:xfrm>
            <a:off x="7464462" y="3871647"/>
            <a:ext cx="87207" cy="145008"/>
          </a:xfrm>
          <a:custGeom>
            <a:avLst/>
            <a:gdLst/>
            <a:ahLst/>
            <a:cxnLst/>
            <a:rect l="l" t="t" r="r" b="b"/>
            <a:pathLst>
              <a:path w="2672" h="4443" extrusionOk="0">
                <a:moveTo>
                  <a:pt x="1344" y="1"/>
                </a:moveTo>
                <a:cubicBezTo>
                  <a:pt x="1262" y="148"/>
                  <a:pt x="1147" y="296"/>
                  <a:pt x="1000" y="427"/>
                </a:cubicBezTo>
                <a:cubicBezTo>
                  <a:pt x="557" y="853"/>
                  <a:pt x="0" y="1722"/>
                  <a:pt x="721" y="2902"/>
                </a:cubicBezTo>
                <a:cubicBezTo>
                  <a:pt x="1016" y="3378"/>
                  <a:pt x="1213" y="3886"/>
                  <a:pt x="1344" y="4443"/>
                </a:cubicBezTo>
                <a:cubicBezTo>
                  <a:pt x="1459" y="3886"/>
                  <a:pt x="1672" y="3378"/>
                  <a:pt x="1951" y="2902"/>
                </a:cubicBezTo>
                <a:cubicBezTo>
                  <a:pt x="2672" y="1722"/>
                  <a:pt x="2115" y="853"/>
                  <a:pt x="1672" y="427"/>
                </a:cubicBezTo>
                <a:cubicBezTo>
                  <a:pt x="1541" y="296"/>
                  <a:pt x="1426" y="148"/>
                  <a:pt x="13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6" name="Google Shape;5976;p14"/>
          <p:cNvSpPr/>
          <p:nvPr/>
        </p:nvSpPr>
        <p:spPr>
          <a:xfrm>
            <a:off x="7408260" y="3734700"/>
            <a:ext cx="199578" cy="219389"/>
          </a:xfrm>
          <a:custGeom>
            <a:avLst/>
            <a:gdLst/>
            <a:ahLst/>
            <a:cxnLst/>
            <a:rect l="l" t="t" r="r" b="b"/>
            <a:pathLst>
              <a:path w="6115" h="6722" extrusionOk="0">
                <a:moveTo>
                  <a:pt x="1900" y="6717"/>
                </a:moveTo>
                <a:cubicBezTo>
                  <a:pt x="1901" y="6718"/>
                  <a:pt x="1902" y="6720"/>
                  <a:pt x="1902" y="6721"/>
                </a:cubicBezTo>
                <a:cubicBezTo>
                  <a:pt x="1902" y="6720"/>
                  <a:pt x="1901" y="6719"/>
                  <a:pt x="1900" y="6717"/>
                </a:cubicBezTo>
                <a:close/>
                <a:moveTo>
                  <a:pt x="1601" y="1"/>
                </a:moveTo>
                <a:cubicBezTo>
                  <a:pt x="1200" y="1"/>
                  <a:pt x="807" y="160"/>
                  <a:pt x="575" y="460"/>
                </a:cubicBezTo>
                <a:cubicBezTo>
                  <a:pt x="1" y="1115"/>
                  <a:pt x="476" y="2066"/>
                  <a:pt x="1132" y="2115"/>
                </a:cubicBezTo>
                <a:cubicBezTo>
                  <a:pt x="1151" y="2116"/>
                  <a:pt x="1169" y="2117"/>
                  <a:pt x="1187" y="2117"/>
                </a:cubicBezTo>
                <a:cubicBezTo>
                  <a:pt x="1784" y="2117"/>
                  <a:pt x="1997" y="1598"/>
                  <a:pt x="1870" y="1296"/>
                </a:cubicBezTo>
                <a:cubicBezTo>
                  <a:pt x="1828" y="1116"/>
                  <a:pt x="1669" y="1006"/>
                  <a:pt x="1502" y="1006"/>
                </a:cubicBezTo>
                <a:cubicBezTo>
                  <a:pt x="1472" y="1006"/>
                  <a:pt x="1441" y="1009"/>
                  <a:pt x="1411" y="1017"/>
                </a:cubicBezTo>
                <a:cubicBezTo>
                  <a:pt x="1263" y="1033"/>
                  <a:pt x="1148" y="1165"/>
                  <a:pt x="1165" y="1328"/>
                </a:cubicBezTo>
                <a:cubicBezTo>
                  <a:pt x="1154" y="1473"/>
                  <a:pt x="1274" y="1572"/>
                  <a:pt x="1402" y="1572"/>
                </a:cubicBezTo>
                <a:cubicBezTo>
                  <a:pt x="1476" y="1572"/>
                  <a:pt x="1553" y="1538"/>
                  <a:pt x="1607" y="1460"/>
                </a:cubicBezTo>
                <a:cubicBezTo>
                  <a:pt x="1647" y="1403"/>
                  <a:pt x="1689" y="1379"/>
                  <a:pt x="1726" y="1379"/>
                </a:cubicBezTo>
                <a:cubicBezTo>
                  <a:pt x="1795" y="1379"/>
                  <a:pt x="1847" y="1462"/>
                  <a:pt x="1837" y="1558"/>
                </a:cubicBezTo>
                <a:cubicBezTo>
                  <a:pt x="1747" y="1802"/>
                  <a:pt x="1516" y="1955"/>
                  <a:pt x="1271" y="1955"/>
                </a:cubicBezTo>
                <a:cubicBezTo>
                  <a:pt x="1203" y="1955"/>
                  <a:pt x="1134" y="1943"/>
                  <a:pt x="1066" y="1919"/>
                </a:cubicBezTo>
                <a:cubicBezTo>
                  <a:pt x="657" y="1787"/>
                  <a:pt x="460" y="1050"/>
                  <a:pt x="1017" y="656"/>
                </a:cubicBezTo>
                <a:cubicBezTo>
                  <a:pt x="1141" y="570"/>
                  <a:pt x="1319" y="524"/>
                  <a:pt x="1519" y="524"/>
                </a:cubicBezTo>
                <a:cubicBezTo>
                  <a:pt x="2117" y="524"/>
                  <a:pt x="2902" y="936"/>
                  <a:pt x="2951" y="1919"/>
                </a:cubicBezTo>
                <a:cubicBezTo>
                  <a:pt x="2951" y="3082"/>
                  <a:pt x="2017" y="4115"/>
                  <a:pt x="1771" y="4902"/>
                </a:cubicBezTo>
                <a:cubicBezTo>
                  <a:pt x="1417" y="5964"/>
                  <a:pt x="1853" y="6631"/>
                  <a:pt x="1900" y="6717"/>
                </a:cubicBezTo>
                <a:lnTo>
                  <a:pt x="1900" y="6717"/>
                </a:lnTo>
                <a:cubicBezTo>
                  <a:pt x="1607" y="6161"/>
                  <a:pt x="1592" y="5507"/>
                  <a:pt x="1853" y="4935"/>
                </a:cubicBezTo>
                <a:cubicBezTo>
                  <a:pt x="2050" y="4394"/>
                  <a:pt x="2476" y="3853"/>
                  <a:pt x="2804" y="3148"/>
                </a:cubicBezTo>
                <a:cubicBezTo>
                  <a:pt x="2919" y="2918"/>
                  <a:pt x="3001" y="2689"/>
                  <a:pt x="3050" y="2443"/>
                </a:cubicBezTo>
                <a:cubicBezTo>
                  <a:pt x="3115" y="2689"/>
                  <a:pt x="3197" y="2918"/>
                  <a:pt x="3312" y="3148"/>
                </a:cubicBezTo>
                <a:cubicBezTo>
                  <a:pt x="3623" y="3853"/>
                  <a:pt x="4066" y="4410"/>
                  <a:pt x="4263" y="4935"/>
                </a:cubicBezTo>
                <a:cubicBezTo>
                  <a:pt x="4509" y="5508"/>
                  <a:pt x="4492" y="6164"/>
                  <a:pt x="4214" y="6721"/>
                </a:cubicBezTo>
                <a:cubicBezTo>
                  <a:pt x="4246" y="6656"/>
                  <a:pt x="4705" y="5984"/>
                  <a:pt x="4345" y="4902"/>
                </a:cubicBezTo>
                <a:cubicBezTo>
                  <a:pt x="4082" y="4131"/>
                  <a:pt x="3164" y="3082"/>
                  <a:pt x="3164" y="1919"/>
                </a:cubicBezTo>
                <a:cubicBezTo>
                  <a:pt x="3214" y="936"/>
                  <a:pt x="3999" y="524"/>
                  <a:pt x="4597" y="524"/>
                </a:cubicBezTo>
                <a:cubicBezTo>
                  <a:pt x="4796" y="524"/>
                  <a:pt x="4975" y="570"/>
                  <a:pt x="5099" y="656"/>
                </a:cubicBezTo>
                <a:cubicBezTo>
                  <a:pt x="5656" y="1066"/>
                  <a:pt x="5459" y="1787"/>
                  <a:pt x="5033" y="1919"/>
                </a:cubicBezTo>
                <a:cubicBezTo>
                  <a:pt x="4969" y="1943"/>
                  <a:pt x="4903" y="1955"/>
                  <a:pt x="4837" y="1955"/>
                </a:cubicBezTo>
                <a:cubicBezTo>
                  <a:pt x="4600" y="1955"/>
                  <a:pt x="4369" y="1802"/>
                  <a:pt x="4279" y="1558"/>
                </a:cubicBezTo>
                <a:cubicBezTo>
                  <a:pt x="4258" y="1462"/>
                  <a:pt x="4313" y="1379"/>
                  <a:pt x="4386" y="1379"/>
                </a:cubicBezTo>
                <a:cubicBezTo>
                  <a:pt x="4425" y="1379"/>
                  <a:pt x="4469" y="1403"/>
                  <a:pt x="4509" y="1460"/>
                </a:cubicBezTo>
                <a:cubicBezTo>
                  <a:pt x="4557" y="1538"/>
                  <a:pt x="4630" y="1572"/>
                  <a:pt x="4703" y="1572"/>
                </a:cubicBezTo>
                <a:cubicBezTo>
                  <a:pt x="4827" y="1572"/>
                  <a:pt x="4951" y="1473"/>
                  <a:pt x="4951" y="1328"/>
                </a:cubicBezTo>
                <a:cubicBezTo>
                  <a:pt x="4968" y="1165"/>
                  <a:pt x="4853" y="1033"/>
                  <a:pt x="4705" y="1017"/>
                </a:cubicBezTo>
                <a:cubicBezTo>
                  <a:pt x="4672" y="1009"/>
                  <a:pt x="4640" y="1006"/>
                  <a:pt x="4608" y="1006"/>
                </a:cubicBezTo>
                <a:cubicBezTo>
                  <a:pt x="4434" y="1006"/>
                  <a:pt x="4285" y="1116"/>
                  <a:pt x="4230" y="1296"/>
                </a:cubicBezTo>
                <a:cubicBezTo>
                  <a:pt x="4101" y="1586"/>
                  <a:pt x="4353" y="2116"/>
                  <a:pt x="4956" y="2116"/>
                </a:cubicBezTo>
                <a:cubicBezTo>
                  <a:pt x="4965" y="2116"/>
                  <a:pt x="4975" y="2115"/>
                  <a:pt x="4984" y="2115"/>
                </a:cubicBezTo>
                <a:cubicBezTo>
                  <a:pt x="5607" y="2082"/>
                  <a:pt x="6115" y="1115"/>
                  <a:pt x="5525" y="460"/>
                </a:cubicBezTo>
                <a:cubicBezTo>
                  <a:pt x="5300" y="160"/>
                  <a:pt x="4911" y="1"/>
                  <a:pt x="4512" y="1"/>
                </a:cubicBezTo>
                <a:cubicBezTo>
                  <a:pt x="4039" y="1"/>
                  <a:pt x="3552" y="225"/>
                  <a:pt x="3312" y="706"/>
                </a:cubicBezTo>
                <a:cubicBezTo>
                  <a:pt x="3197" y="886"/>
                  <a:pt x="3099" y="1083"/>
                  <a:pt x="3050" y="1279"/>
                </a:cubicBezTo>
                <a:cubicBezTo>
                  <a:pt x="3001" y="1083"/>
                  <a:pt x="2919" y="886"/>
                  <a:pt x="2804" y="706"/>
                </a:cubicBezTo>
                <a:cubicBezTo>
                  <a:pt x="2564" y="225"/>
                  <a:pt x="2077" y="1"/>
                  <a:pt x="160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7" name="Google Shape;5977;p14"/>
          <p:cNvSpPr/>
          <p:nvPr/>
        </p:nvSpPr>
        <p:spPr>
          <a:xfrm>
            <a:off x="7246704" y="3845439"/>
            <a:ext cx="170172" cy="268052"/>
          </a:xfrm>
          <a:custGeom>
            <a:avLst/>
            <a:gdLst/>
            <a:ahLst/>
            <a:cxnLst/>
            <a:rect l="l" t="t" r="r" b="b"/>
            <a:pathLst>
              <a:path w="5214" h="8213" extrusionOk="0">
                <a:moveTo>
                  <a:pt x="4115" y="1"/>
                </a:moveTo>
                <a:cubicBezTo>
                  <a:pt x="4115" y="1"/>
                  <a:pt x="4197" y="624"/>
                  <a:pt x="3804" y="853"/>
                </a:cubicBezTo>
                <a:cubicBezTo>
                  <a:pt x="3410" y="1066"/>
                  <a:pt x="2836" y="1542"/>
                  <a:pt x="3443" y="2066"/>
                </a:cubicBezTo>
                <a:cubicBezTo>
                  <a:pt x="4033" y="2591"/>
                  <a:pt x="4213" y="3345"/>
                  <a:pt x="3689" y="4082"/>
                </a:cubicBezTo>
                <a:cubicBezTo>
                  <a:pt x="3689" y="4082"/>
                  <a:pt x="3984" y="2984"/>
                  <a:pt x="3246" y="2492"/>
                </a:cubicBezTo>
                <a:cubicBezTo>
                  <a:pt x="3054" y="2359"/>
                  <a:pt x="2899" y="2323"/>
                  <a:pt x="2786" y="2323"/>
                </a:cubicBezTo>
                <a:cubicBezTo>
                  <a:pt x="2649" y="2323"/>
                  <a:pt x="2574" y="2378"/>
                  <a:pt x="2574" y="2378"/>
                </a:cubicBezTo>
                <a:cubicBezTo>
                  <a:pt x="2623" y="2509"/>
                  <a:pt x="2656" y="2640"/>
                  <a:pt x="2673" y="2787"/>
                </a:cubicBezTo>
                <a:cubicBezTo>
                  <a:pt x="2689" y="3017"/>
                  <a:pt x="2214" y="3377"/>
                  <a:pt x="2558" y="3754"/>
                </a:cubicBezTo>
                <a:cubicBezTo>
                  <a:pt x="2902" y="4148"/>
                  <a:pt x="3148" y="4935"/>
                  <a:pt x="1951" y="5803"/>
                </a:cubicBezTo>
                <a:cubicBezTo>
                  <a:pt x="1951" y="5803"/>
                  <a:pt x="2558" y="4459"/>
                  <a:pt x="2197" y="3738"/>
                </a:cubicBezTo>
                <a:cubicBezTo>
                  <a:pt x="1837" y="3033"/>
                  <a:pt x="1378" y="3164"/>
                  <a:pt x="968" y="2574"/>
                </a:cubicBezTo>
                <a:cubicBezTo>
                  <a:pt x="968" y="2574"/>
                  <a:pt x="1" y="3099"/>
                  <a:pt x="755" y="4246"/>
                </a:cubicBezTo>
                <a:cubicBezTo>
                  <a:pt x="1624" y="5590"/>
                  <a:pt x="542" y="7295"/>
                  <a:pt x="1476" y="8213"/>
                </a:cubicBezTo>
                <a:cubicBezTo>
                  <a:pt x="1476" y="8213"/>
                  <a:pt x="1410" y="6852"/>
                  <a:pt x="2673" y="5623"/>
                </a:cubicBezTo>
                <a:cubicBezTo>
                  <a:pt x="3935" y="4394"/>
                  <a:pt x="5213" y="2869"/>
                  <a:pt x="41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8" name="Google Shape;5978;p14"/>
          <p:cNvSpPr/>
          <p:nvPr/>
        </p:nvSpPr>
        <p:spPr>
          <a:xfrm>
            <a:off x="7395956" y="3812802"/>
            <a:ext cx="99022" cy="147162"/>
          </a:xfrm>
          <a:custGeom>
            <a:avLst/>
            <a:gdLst/>
            <a:ahLst/>
            <a:cxnLst/>
            <a:rect l="l" t="t" r="r" b="b"/>
            <a:pathLst>
              <a:path w="3034" h="4509" extrusionOk="0">
                <a:moveTo>
                  <a:pt x="2591" y="1"/>
                </a:moveTo>
                <a:cubicBezTo>
                  <a:pt x="2542" y="263"/>
                  <a:pt x="2279" y="525"/>
                  <a:pt x="1640" y="820"/>
                </a:cubicBezTo>
                <a:cubicBezTo>
                  <a:pt x="984" y="1099"/>
                  <a:pt x="1230" y="1935"/>
                  <a:pt x="1279" y="2115"/>
                </a:cubicBezTo>
                <a:cubicBezTo>
                  <a:pt x="1342" y="2304"/>
                  <a:pt x="1390" y="2642"/>
                  <a:pt x="1207" y="2642"/>
                </a:cubicBezTo>
                <a:cubicBezTo>
                  <a:pt x="1199" y="2642"/>
                  <a:pt x="1190" y="2641"/>
                  <a:pt x="1181" y="2640"/>
                </a:cubicBezTo>
                <a:cubicBezTo>
                  <a:pt x="968" y="2607"/>
                  <a:pt x="1017" y="2492"/>
                  <a:pt x="1116" y="1820"/>
                </a:cubicBezTo>
                <a:cubicBezTo>
                  <a:pt x="1192" y="1300"/>
                  <a:pt x="856" y="1242"/>
                  <a:pt x="700" y="1242"/>
                </a:cubicBezTo>
                <a:cubicBezTo>
                  <a:pt x="654" y="1242"/>
                  <a:pt x="624" y="1247"/>
                  <a:pt x="624" y="1247"/>
                </a:cubicBezTo>
                <a:cubicBezTo>
                  <a:pt x="755" y="1427"/>
                  <a:pt x="739" y="1656"/>
                  <a:pt x="607" y="1820"/>
                </a:cubicBezTo>
                <a:cubicBezTo>
                  <a:pt x="362" y="2066"/>
                  <a:pt x="50" y="2345"/>
                  <a:pt x="312" y="3099"/>
                </a:cubicBezTo>
                <a:cubicBezTo>
                  <a:pt x="575" y="3853"/>
                  <a:pt x="1" y="4509"/>
                  <a:pt x="1" y="4509"/>
                </a:cubicBezTo>
                <a:cubicBezTo>
                  <a:pt x="3033" y="2001"/>
                  <a:pt x="2591" y="1"/>
                  <a:pt x="259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9" name="Google Shape;5979;p14"/>
          <p:cNvSpPr/>
          <p:nvPr/>
        </p:nvSpPr>
        <p:spPr>
          <a:xfrm>
            <a:off x="7200163" y="4092081"/>
            <a:ext cx="117201" cy="139656"/>
          </a:xfrm>
          <a:custGeom>
            <a:avLst/>
            <a:gdLst/>
            <a:ahLst/>
            <a:cxnLst/>
            <a:rect l="l" t="t" r="r" b="b"/>
            <a:pathLst>
              <a:path w="3591" h="4279" extrusionOk="0">
                <a:moveTo>
                  <a:pt x="1869" y="0"/>
                </a:moveTo>
                <a:cubicBezTo>
                  <a:pt x="1869" y="0"/>
                  <a:pt x="2000" y="279"/>
                  <a:pt x="1640" y="525"/>
                </a:cubicBezTo>
                <a:cubicBezTo>
                  <a:pt x="1296" y="771"/>
                  <a:pt x="1" y="2459"/>
                  <a:pt x="3590" y="4278"/>
                </a:cubicBezTo>
                <a:cubicBezTo>
                  <a:pt x="3590" y="4278"/>
                  <a:pt x="2738" y="3770"/>
                  <a:pt x="2623" y="2492"/>
                </a:cubicBezTo>
                <a:cubicBezTo>
                  <a:pt x="2525" y="1197"/>
                  <a:pt x="2804" y="508"/>
                  <a:pt x="18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0" name="Google Shape;5980;p14"/>
          <p:cNvSpPr/>
          <p:nvPr/>
        </p:nvSpPr>
        <p:spPr>
          <a:xfrm>
            <a:off x="7057342" y="4178211"/>
            <a:ext cx="257347" cy="189167"/>
          </a:xfrm>
          <a:custGeom>
            <a:avLst/>
            <a:gdLst/>
            <a:ahLst/>
            <a:cxnLst/>
            <a:rect l="l" t="t" r="r" b="b"/>
            <a:pathLst>
              <a:path w="7885" h="5796" extrusionOk="0">
                <a:moveTo>
                  <a:pt x="0" y="5163"/>
                </a:moveTo>
                <a:cubicBezTo>
                  <a:pt x="1" y="5164"/>
                  <a:pt x="1" y="5164"/>
                  <a:pt x="1" y="5164"/>
                </a:cubicBezTo>
                <a:lnTo>
                  <a:pt x="1" y="5164"/>
                </a:lnTo>
                <a:cubicBezTo>
                  <a:pt x="1" y="5164"/>
                  <a:pt x="1" y="5163"/>
                  <a:pt x="0" y="5163"/>
                </a:cubicBezTo>
                <a:close/>
                <a:moveTo>
                  <a:pt x="4661" y="1"/>
                </a:moveTo>
                <a:cubicBezTo>
                  <a:pt x="4523" y="1"/>
                  <a:pt x="4389" y="44"/>
                  <a:pt x="4262" y="131"/>
                </a:cubicBezTo>
                <a:cubicBezTo>
                  <a:pt x="3887" y="394"/>
                  <a:pt x="3665" y="609"/>
                  <a:pt x="3478" y="609"/>
                </a:cubicBezTo>
                <a:cubicBezTo>
                  <a:pt x="3420" y="609"/>
                  <a:pt x="3366" y="588"/>
                  <a:pt x="3311" y="541"/>
                </a:cubicBezTo>
                <a:lnTo>
                  <a:pt x="3311" y="541"/>
                </a:lnTo>
                <a:cubicBezTo>
                  <a:pt x="3311" y="541"/>
                  <a:pt x="3016" y="1180"/>
                  <a:pt x="3688" y="1393"/>
                </a:cubicBezTo>
                <a:cubicBezTo>
                  <a:pt x="4377" y="1590"/>
                  <a:pt x="4852" y="1721"/>
                  <a:pt x="4754" y="2098"/>
                </a:cubicBezTo>
                <a:cubicBezTo>
                  <a:pt x="4655" y="2475"/>
                  <a:pt x="3705" y="2541"/>
                  <a:pt x="2590" y="2721"/>
                </a:cubicBezTo>
                <a:cubicBezTo>
                  <a:pt x="1475" y="2885"/>
                  <a:pt x="590" y="3164"/>
                  <a:pt x="623" y="4131"/>
                </a:cubicBezTo>
                <a:cubicBezTo>
                  <a:pt x="649" y="4885"/>
                  <a:pt x="495" y="5250"/>
                  <a:pt x="239" y="5250"/>
                </a:cubicBezTo>
                <a:cubicBezTo>
                  <a:pt x="167" y="5250"/>
                  <a:pt x="88" y="5221"/>
                  <a:pt x="1" y="5164"/>
                </a:cubicBezTo>
                <a:lnTo>
                  <a:pt x="1" y="5164"/>
                </a:lnTo>
                <a:cubicBezTo>
                  <a:pt x="24" y="5188"/>
                  <a:pt x="283" y="5795"/>
                  <a:pt x="1210" y="5795"/>
                </a:cubicBezTo>
                <a:cubicBezTo>
                  <a:pt x="1405" y="5795"/>
                  <a:pt x="1628" y="5769"/>
                  <a:pt x="1885" y="5704"/>
                </a:cubicBezTo>
                <a:cubicBezTo>
                  <a:pt x="3377" y="5327"/>
                  <a:pt x="3574" y="4114"/>
                  <a:pt x="4213" y="3360"/>
                </a:cubicBezTo>
                <a:cubicBezTo>
                  <a:pt x="4852" y="2606"/>
                  <a:pt x="5491" y="1983"/>
                  <a:pt x="7884" y="1934"/>
                </a:cubicBezTo>
                <a:cubicBezTo>
                  <a:pt x="7884" y="1934"/>
                  <a:pt x="6409" y="1803"/>
                  <a:pt x="5868" y="951"/>
                </a:cubicBezTo>
                <a:cubicBezTo>
                  <a:pt x="5460" y="326"/>
                  <a:pt x="5042" y="1"/>
                  <a:pt x="46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1" name="Google Shape;5981;p14"/>
          <p:cNvSpPr/>
          <p:nvPr/>
        </p:nvSpPr>
        <p:spPr>
          <a:xfrm>
            <a:off x="7188414" y="4256215"/>
            <a:ext cx="250917" cy="203397"/>
          </a:xfrm>
          <a:custGeom>
            <a:avLst/>
            <a:gdLst/>
            <a:ahLst/>
            <a:cxnLst/>
            <a:rect l="l" t="t" r="r" b="b"/>
            <a:pathLst>
              <a:path w="7688" h="6232" extrusionOk="0">
                <a:moveTo>
                  <a:pt x="3366" y="1"/>
                </a:moveTo>
                <a:cubicBezTo>
                  <a:pt x="3321" y="1"/>
                  <a:pt x="3275" y="1"/>
                  <a:pt x="3229" y="3"/>
                </a:cubicBezTo>
                <a:cubicBezTo>
                  <a:pt x="2656" y="20"/>
                  <a:pt x="2098" y="167"/>
                  <a:pt x="1606" y="462"/>
                </a:cubicBezTo>
                <a:cubicBezTo>
                  <a:pt x="1426" y="561"/>
                  <a:pt x="1279" y="675"/>
                  <a:pt x="1131" y="806"/>
                </a:cubicBezTo>
                <a:cubicBezTo>
                  <a:pt x="0" y="1806"/>
                  <a:pt x="344" y="3888"/>
                  <a:pt x="1705" y="4199"/>
                </a:cubicBezTo>
                <a:cubicBezTo>
                  <a:pt x="1843" y="4233"/>
                  <a:pt x="1985" y="4250"/>
                  <a:pt x="2127" y="4250"/>
                </a:cubicBezTo>
                <a:cubicBezTo>
                  <a:pt x="2607" y="4250"/>
                  <a:pt x="3078" y="4058"/>
                  <a:pt x="3344" y="3691"/>
                </a:cubicBezTo>
                <a:cubicBezTo>
                  <a:pt x="3639" y="3249"/>
                  <a:pt x="3639" y="2659"/>
                  <a:pt x="3344" y="2200"/>
                </a:cubicBezTo>
                <a:cubicBezTo>
                  <a:pt x="3133" y="1914"/>
                  <a:pt x="2798" y="1758"/>
                  <a:pt x="2460" y="1758"/>
                </a:cubicBezTo>
                <a:cubicBezTo>
                  <a:pt x="2274" y="1758"/>
                  <a:pt x="2087" y="1806"/>
                  <a:pt x="1918" y="1905"/>
                </a:cubicBezTo>
                <a:cubicBezTo>
                  <a:pt x="1639" y="2069"/>
                  <a:pt x="1492" y="2413"/>
                  <a:pt x="1606" y="2724"/>
                </a:cubicBezTo>
                <a:cubicBezTo>
                  <a:pt x="1623" y="2823"/>
                  <a:pt x="1672" y="2905"/>
                  <a:pt x="1738" y="2970"/>
                </a:cubicBezTo>
                <a:cubicBezTo>
                  <a:pt x="1845" y="3071"/>
                  <a:pt x="1987" y="3114"/>
                  <a:pt x="2127" y="3114"/>
                </a:cubicBezTo>
                <a:cubicBezTo>
                  <a:pt x="2371" y="3114"/>
                  <a:pt x="2608" y="2983"/>
                  <a:pt x="2639" y="2806"/>
                </a:cubicBezTo>
                <a:cubicBezTo>
                  <a:pt x="2711" y="2547"/>
                  <a:pt x="2504" y="2300"/>
                  <a:pt x="2253" y="2300"/>
                </a:cubicBezTo>
                <a:cubicBezTo>
                  <a:pt x="2218" y="2300"/>
                  <a:pt x="2183" y="2305"/>
                  <a:pt x="2147" y="2314"/>
                </a:cubicBezTo>
                <a:cubicBezTo>
                  <a:pt x="1885" y="2380"/>
                  <a:pt x="1902" y="2528"/>
                  <a:pt x="1820" y="2528"/>
                </a:cubicBezTo>
                <a:cubicBezTo>
                  <a:pt x="1814" y="2528"/>
                  <a:pt x="1809" y="2529"/>
                  <a:pt x="1805" y="2529"/>
                </a:cubicBezTo>
                <a:cubicBezTo>
                  <a:pt x="1721" y="2529"/>
                  <a:pt x="1721" y="2396"/>
                  <a:pt x="1721" y="2396"/>
                </a:cubicBezTo>
                <a:cubicBezTo>
                  <a:pt x="1721" y="2200"/>
                  <a:pt x="1820" y="2019"/>
                  <a:pt x="2000" y="1937"/>
                </a:cubicBezTo>
                <a:cubicBezTo>
                  <a:pt x="2141" y="1864"/>
                  <a:pt x="2293" y="1829"/>
                  <a:pt x="2443" y="1829"/>
                </a:cubicBezTo>
                <a:cubicBezTo>
                  <a:pt x="2762" y="1829"/>
                  <a:pt x="3073" y="1987"/>
                  <a:pt x="3262" y="2265"/>
                </a:cubicBezTo>
                <a:cubicBezTo>
                  <a:pt x="3524" y="2675"/>
                  <a:pt x="3524" y="3216"/>
                  <a:pt x="3229" y="3626"/>
                </a:cubicBezTo>
                <a:cubicBezTo>
                  <a:pt x="3003" y="3940"/>
                  <a:pt x="2574" y="4119"/>
                  <a:pt x="2135" y="4119"/>
                </a:cubicBezTo>
                <a:cubicBezTo>
                  <a:pt x="2002" y="4119"/>
                  <a:pt x="1868" y="4103"/>
                  <a:pt x="1738" y="4068"/>
                </a:cubicBezTo>
                <a:cubicBezTo>
                  <a:pt x="525" y="3773"/>
                  <a:pt x="180" y="1855"/>
                  <a:pt x="1246" y="938"/>
                </a:cubicBezTo>
                <a:cubicBezTo>
                  <a:pt x="1722" y="491"/>
                  <a:pt x="2302" y="322"/>
                  <a:pt x="2888" y="322"/>
                </a:cubicBezTo>
                <a:cubicBezTo>
                  <a:pt x="3593" y="322"/>
                  <a:pt x="4306" y="568"/>
                  <a:pt x="4852" y="872"/>
                </a:cubicBezTo>
                <a:cubicBezTo>
                  <a:pt x="5803" y="1413"/>
                  <a:pt x="6524" y="2249"/>
                  <a:pt x="6934" y="3249"/>
                </a:cubicBezTo>
                <a:cubicBezTo>
                  <a:pt x="7261" y="4052"/>
                  <a:pt x="7442" y="4921"/>
                  <a:pt x="7442" y="5789"/>
                </a:cubicBezTo>
                <a:cubicBezTo>
                  <a:pt x="7442" y="5937"/>
                  <a:pt x="7425" y="6084"/>
                  <a:pt x="7409" y="6232"/>
                </a:cubicBezTo>
                <a:lnTo>
                  <a:pt x="7442" y="6084"/>
                </a:lnTo>
                <a:cubicBezTo>
                  <a:pt x="7442" y="6073"/>
                  <a:pt x="7442" y="6061"/>
                  <a:pt x="7442" y="6052"/>
                </a:cubicBezTo>
                <a:cubicBezTo>
                  <a:pt x="7688" y="4855"/>
                  <a:pt x="7524" y="3626"/>
                  <a:pt x="6999" y="2528"/>
                </a:cubicBezTo>
                <a:cubicBezTo>
                  <a:pt x="6314" y="1109"/>
                  <a:pt x="4962" y="1"/>
                  <a:pt x="336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2" name="Google Shape;5982;p14"/>
          <p:cNvSpPr/>
          <p:nvPr/>
        </p:nvSpPr>
        <p:spPr>
          <a:xfrm>
            <a:off x="7327254" y="4318552"/>
            <a:ext cx="99251" cy="106823"/>
          </a:xfrm>
          <a:custGeom>
            <a:avLst/>
            <a:gdLst/>
            <a:ahLst/>
            <a:cxnLst/>
            <a:rect l="l" t="t" r="r" b="b"/>
            <a:pathLst>
              <a:path w="3041" h="3273" extrusionOk="0">
                <a:moveTo>
                  <a:pt x="734" y="1"/>
                </a:moveTo>
                <a:cubicBezTo>
                  <a:pt x="66" y="1"/>
                  <a:pt x="1" y="784"/>
                  <a:pt x="1090" y="962"/>
                </a:cubicBezTo>
                <a:cubicBezTo>
                  <a:pt x="2352" y="1175"/>
                  <a:pt x="3040" y="3273"/>
                  <a:pt x="3040" y="3273"/>
                </a:cubicBezTo>
                <a:cubicBezTo>
                  <a:pt x="3040" y="3273"/>
                  <a:pt x="2729" y="1011"/>
                  <a:pt x="1467" y="241"/>
                </a:cubicBezTo>
                <a:cubicBezTo>
                  <a:pt x="1179" y="69"/>
                  <a:pt x="930" y="1"/>
                  <a:pt x="7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3" name="Google Shape;5983;p14"/>
          <p:cNvSpPr/>
          <p:nvPr/>
        </p:nvSpPr>
        <p:spPr>
          <a:xfrm>
            <a:off x="7127936" y="4310328"/>
            <a:ext cx="170694" cy="147293"/>
          </a:xfrm>
          <a:custGeom>
            <a:avLst/>
            <a:gdLst/>
            <a:ahLst/>
            <a:cxnLst/>
            <a:rect l="l" t="t" r="r" b="b"/>
            <a:pathLst>
              <a:path w="5230" h="4513" extrusionOk="0">
                <a:moveTo>
                  <a:pt x="2181" y="1"/>
                </a:moveTo>
                <a:lnTo>
                  <a:pt x="2181" y="1"/>
                </a:lnTo>
                <a:cubicBezTo>
                  <a:pt x="2017" y="197"/>
                  <a:pt x="1902" y="427"/>
                  <a:pt x="1820" y="673"/>
                </a:cubicBezTo>
                <a:cubicBezTo>
                  <a:pt x="1689" y="1083"/>
                  <a:pt x="1132" y="1312"/>
                  <a:pt x="575" y="1689"/>
                </a:cubicBezTo>
                <a:cubicBezTo>
                  <a:pt x="1" y="2082"/>
                  <a:pt x="99" y="2689"/>
                  <a:pt x="214" y="3033"/>
                </a:cubicBezTo>
                <a:cubicBezTo>
                  <a:pt x="280" y="3263"/>
                  <a:pt x="247" y="3508"/>
                  <a:pt x="132" y="3722"/>
                </a:cubicBezTo>
                <a:cubicBezTo>
                  <a:pt x="394" y="3492"/>
                  <a:pt x="722" y="3312"/>
                  <a:pt x="1066" y="3230"/>
                </a:cubicBezTo>
                <a:cubicBezTo>
                  <a:pt x="1673" y="3050"/>
                  <a:pt x="1656" y="2754"/>
                  <a:pt x="1640" y="2279"/>
                </a:cubicBezTo>
                <a:cubicBezTo>
                  <a:pt x="1640" y="1878"/>
                  <a:pt x="1816" y="1852"/>
                  <a:pt x="1860" y="1852"/>
                </a:cubicBezTo>
                <a:cubicBezTo>
                  <a:pt x="1866" y="1852"/>
                  <a:pt x="1870" y="1853"/>
                  <a:pt x="1870" y="1853"/>
                </a:cubicBezTo>
                <a:cubicBezTo>
                  <a:pt x="1878" y="1852"/>
                  <a:pt x="1886" y="1852"/>
                  <a:pt x="1894" y="1852"/>
                </a:cubicBezTo>
                <a:cubicBezTo>
                  <a:pt x="2161" y="1852"/>
                  <a:pt x="2098" y="2386"/>
                  <a:pt x="2066" y="2673"/>
                </a:cubicBezTo>
                <a:cubicBezTo>
                  <a:pt x="1968" y="3197"/>
                  <a:pt x="2115" y="3754"/>
                  <a:pt x="2492" y="4164"/>
                </a:cubicBezTo>
                <a:cubicBezTo>
                  <a:pt x="2731" y="4425"/>
                  <a:pt x="3047" y="4513"/>
                  <a:pt x="3363" y="4513"/>
                </a:cubicBezTo>
                <a:cubicBezTo>
                  <a:pt x="3763" y="4513"/>
                  <a:pt x="4163" y="4372"/>
                  <a:pt x="4410" y="4262"/>
                </a:cubicBezTo>
                <a:cubicBezTo>
                  <a:pt x="4522" y="4214"/>
                  <a:pt x="4643" y="4189"/>
                  <a:pt x="4763" y="4189"/>
                </a:cubicBezTo>
                <a:cubicBezTo>
                  <a:pt x="4926" y="4189"/>
                  <a:pt x="5089" y="4234"/>
                  <a:pt x="5230" y="4328"/>
                </a:cubicBezTo>
                <a:cubicBezTo>
                  <a:pt x="5082" y="3459"/>
                  <a:pt x="4640" y="3197"/>
                  <a:pt x="4017" y="3131"/>
                </a:cubicBezTo>
                <a:cubicBezTo>
                  <a:pt x="3394" y="3066"/>
                  <a:pt x="2542" y="2853"/>
                  <a:pt x="2197" y="1771"/>
                </a:cubicBezTo>
                <a:cubicBezTo>
                  <a:pt x="1870" y="689"/>
                  <a:pt x="2181" y="1"/>
                  <a:pt x="218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4" name="Google Shape;5984;p14"/>
          <p:cNvSpPr/>
          <p:nvPr/>
        </p:nvSpPr>
        <p:spPr>
          <a:xfrm>
            <a:off x="7155221" y="4409317"/>
            <a:ext cx="41221" cy="65275"/>
          </a:xfrm>
          <a:custGeom>
            <a:avLst/>
            <a:gdLst/>
            <a:ahLst/>
            <a:cxnLst/>
            <a:rect l="l" t="t" r="r" b="b"/>
            <a:pathLst>
              <a:path w="1263" h="2000" extrusionOk="0">
                <a:moveTo>
                  <a:pt x="952" y="0"/>
                </a:moveTo>
                <a:cubicBezTo>
                  <a:pt x="952" y="0"/>
                  <a:pt x="935" y="99"/>
                  <a:pt x="509" y="361"/>
                </a:cubicBezTo>
                <a:cubicBezTo>
                  <a:pt x="165" y="541"/>
                  <a:pt x="1" y="934"/>
                  <a:pt x="116" y="1295"/>
                </a:cubicBezTo>
                <a:cubicBezTo>
                  <a:pt x="132" y="1377"/>
                  <a:pt x="148" y="1459"/>
                  <a:pt x="165" y="1541"/>
                </a:cubicBezTo>
                <a:cubicBezTo>
                  <a:pt x="214" y="1770"/>
                  <a:pt x="247" y="2000"/>
                  <a:pt x="247" y="2000"/>
                </a:cubicBezTo>
                <a:cubicBezTo>
                  <a:pt x="247" y="2000"/>
                  <a:pt x="247" y="1852"/>
                  <a:pt x="771" y="1557"/>
                </a:cubicBezTo>
                <a:cubicBezTo>
                  <a:pt x="788" y="1557"/>
                  <a:pt x="804" y="1541"/>
                  <a:pt x="820" y="1541"/>
                </a:cubicBezTo>
                <a:cubicBezTo>
                  <a:pt x="1263" y="1246"/>
                  <a:pt x="1083" y="836"/>
                  <a:pt x="1001" y="574"/>
                </a:cubicBezTo>
                <a:cubicBezTo>
                  <a:pt x="952" y="394"/>
                  <a:pt x="935" y="197"/>
                  <a:pt x="95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5" name="Google Shape;5985;p14"/>
          <p:cNvSpPr/>
          <p:nvPr/>
        </p:nvSpPr>
        <p:spPr>
          <a:xfrm>
            <a:off x="6969057" y="4128635"/>
            <a:ext cx="225786" cy="159336"/>
          </a:xfrm>
          <a:custGeom>
            <a:avLst/>
            <a:gdLst/>
            <a:ahLst/>
            <a:cxnLst/>
            <a:rect l="l" t="t" r="r" b="b"/>
            <a:pathLst>
              <a:path w="6918" h="4882" extrusionOk="0">
                <a:moveTo>
                  <a:pt x="4979" y="1"/>
                </a:moveTo>
                <a:cubicBezTo>
                  <a:pt x="4755" y="1"/>
                  <a:pt x="4504" y="53"/>
                  <a:pt x="4230" y="175"/>
                </a:cubicBezTo>
                <a:cubicBezTo>
                  <a:pt x="2771" y="831"/>
                  <a:pt x="3033" y="3306"/>
                  <a:pt x="4787" y="3666"/>
                </a:cubicBezTo>
                <a:cubicBezTo>
                  <a:pt x="4984" y="3699"/>
                  <a:pt x="5197" y="3732"/>
                  <a:pt x="5361" y="3748"/>
                </a:cubicBezTo>
                <a:cubicBezTo>
                  <a:pt x="4902" y="3830"/>
                  <a:pt x="4459" y="3978"/>
                  <a:pt x="4049" y="4191"/>
                </a:cubicBezTo>
                <a:cubicBezTo>
                  <a:pt x="3902" y="4256"/>
                  <a:pt x="3656" y="4338"/>
                  <a:pt x="3623" y="4355"/>
                </a:cubicBezTo>
                <a:cubicBezTo>
                  <a:pt x="3164" y="4527"/>
                  <a:pt x="2731" y="4603"/>
                  <a:pt x="2341" y="4603"/>
                </a:cubicBezTo>
                <a:cubicBezTo>
                  <a:pt x="1507" y="4603"/>
                  <a:pt x="870" y="4256"/>
                  <a:pt x="591" y="3765"/>
                </a:cubicBezTo>
                <a:cubicBezTo>
                  <a:pt x="361" y="3355"/>
                  <a:pt x="345" y="2863"/>
                  <a:pt x="558" y="2437"/>
                </a:cubicBezTo>
                <a:cubicBezTo>
                  <a:pt x="558" y="2437"/>
                  <a:pt x="574" y="2421"/>
                  <a:pt x="574" y="2421"/>
                </a:cubicBezTo>
                <a:cubicBezTo>
                  <a:pt x="787" y="2106"/>
                  <a:pt x="1123" y="1959"/>
                  <a:pt x="1436" y="1959"/>
                </a:cubicBezTo>
                <a:cubicBezTo>
                  <a:pt x="1727" y="1959"/>
                  <a:pt x="1997" y="2086"/>
                  <a:pt x="2132" y="2322"/>
                </a:cubicBezTo>
                <a:cubicBezTo>
                  <a:pt x="2230" y="2453"/>
                  <a:pt x="2295" y="2617"/>
                  <a:pt x="2295" y="2798"/>
                </a:cubicBezTo>
                <a:cubicBezTo>
                  <a:pt x="2295" y="2945"/>
                  <a:pt x="2230" y="3093"/>
                  <a:pt x="2132" y="3207"/>
                </a:cubicBezTo>
                <a:cubicBezTo>
                  <a:pt x="2017" y="3304"/>
                  <a:pt x="1955" y="3335"/>
                  <a:pt x="1924" y="3335"/>
                </a:cubicBezTo>
                <a:cubicBezTo>
                  <a:pt x="1897" y="3335"/>
                  <a:pt x="1895" y="3312"/>
                  <a:pt x="1902" y="3289"/>
                </a:cubicBezTo>
                <a:cubicBezTo>
                  <a:pt x="2027" y="3030"/>
                  <a:pt x="1735" y="2861"/>
                  <a:pt x="1479" y="2861"/>
                </a:cubicBezTo>
                <a:cubicBezTo>
                  <a:pt x="1298" y="2861"/>
                  <a:pt x="1135" y="2945"/>
                  <a:pt x="1148" y="3142"/>
                </a:cubicBezTo>
                <a:cubicBezTo>
                  <a:pt x="1137" y="3416"/>
                  <a:pt x="1384" y="3544"/>
                  <a:pt x="1636" y="3544"/>
                </a:cubicBezTo>
                <a:cubicBezTo>
                  <a:pt x="1761" y="3544"/>
                  <a:pt x="1887" y="3513"/>
                  <a:pt x="1984" y="3453"/>
                </a:cubicBezTo>
                <a:cubicBezTo>
                  <a:pt x="2000" y="3453"/>
                  <a:pt x="2017" y="3437"/>
                  <a:pt x="2033" y="3437"/>
                </a:cubicBezTo>
                <a:cubicBezTo>
                  <a:pt x="2050" y="3421"/>
                  <a:pt x="2066" y="3404"/>
                  <a:pt x="2099" y="3388"/>
                </a:cubicBezTo>
                <a:lnTo>
                  <a:pt x="2099" y="3371"/>
                </a:lnTo>
                <a:cubicBezTo>
                  <a:pt x="2394" y="3076"/>
                  <a:pt x="2427" y="2617"/>
                  <a:pt x="2181" y="2290"/>
                </a:cubicBezTo>
                <a:cubicBezTo>
                  <a:pt x="2042" y="2013"/>
                  <a:pt x="1726" y="1861"/>
                  <a:pt x="1388" y="1861"/>
                </a:cubicBezTo>
                <a:cubicBezTo>
                  <a:pt x="1046" y="1861"/>
                  <a:pt x="682" y="2017"/>
                  <a:pt x="460" y="2355"/>
                </a:cubicBezTo>
                <a:cubicBezTo>
                  <a:pt x="1" y="2945"/>
                  <a:pt x="132" y="4109"/>
                  <a:pt x="935" y="4584"/>
                </a:cubicBezTo>
                <a:cubicBezTo>
                  <a:pt x="1300" y="4782"/>
                  <a:pt x="1708" y="4881"/>
                  <a:pt x="2132" y="4881"/>
                </a:cubicBezTo>
                <a:cubicBezTo>
                  <a:pt x="2164" y="4881"/>
                  <a:pt x="2197" y="4881"/>
                  <a:pt x="2230" y="4879"/>
                </a:cubicBezTo>
                <a:cubicBezTo>
                  <a:pt x="3131" y="4847"/>
                  <a:pt x="3853" y="4355"/>
                  <a:pt x="5033" y="3994"/>
                </a:cubicBezTo>
                <a:cubicBezTo>
                  <a:pt x="5459" y="3896"/>
                  <a:pt x="5902" y="3830"/>
                  <a:pt x="6328" y="3798"/>
                </a:cubicBezTo>
                <a:cubicBezTo>
                  <a:pt x="6541" y="3781"/>
                  <a:pt x="6738" y="3716"/>
                  <a:pt x="6918" y="3617"/>
                </a:cubicBezTo>
                <a:lnTo>
                  <a:pt x="6918" y="3617"/>
                </a:lnTo>
                <a:cubicBezTo>
                  <a:pt x="6918" y="3617"/>
                  <a:pt x="6795" y="3646"/>
                  <a:pt x="6639" y="3646"/>
                </a:cubicBezTo>
                <a:cubicBezTo>
                  <a:pt x="6483" y="3646"/>
                  <a:pt x="6295" y="3617"/>
                  <a:pt x="6164" y="3502"/>
                </a:cubicBezTo>
                <a:cubicBezTo>
                  <a:pt x="5902" y="3257"/>
                  <a:pt x="5918" y="3371"/>
                  <a:pt x="5623" y="3273"/>
                </a:cubicBezTo>
                <a:cubicBezTo>
                  <a:pt x="5459" y="3224"/>
                  <a:pt x="5344" y="3076"/>
                  <a:pt x="5361" y="2912"/>
                </a:cubicBezTo>
                <a:lnTo>
                  <a:pt x="5361" y="2912"/>
                </a:lnTo>
                <a:cubicBezTo>
                  <a:pt x="5164" y="3076"/>
                  <a:pt x="5115" y="3355"/>
                  <a:pt x="5279" y="3568"/>
                </a:cubicBezTo>
                <a:cubicBezTo>
                  <a:pt x="5279" y="3568"/>
                  <a:pt x="4557" y="3568"/>
                  <a:pt x="4377" y="3191"/>
                </a:cubicBezTo>
                <a:cubicBezTo>
                  <a:pt x="4197" y="2830"/>
                  <a:pt x="4410" y="2830"/>
                  <a:pt x="4557" y="2748"/>
                </a:cubicBezTo>
                <a:cubicBezTo>
                  <a:pt x="4689" y="2667"/>
                  <a:pt x="4738" y="2519"/>
                  <a:pt x="4590" y="2322"/>
                </a:cubicBezTo>
                <a:cubicBezTo>
                  <a:pt x="4443" y="2109"/>
                  <a:pt x="4459" y="1749"/>
                  <a:pt x="4738" y="1732"/>
                </a:cubicBezTo>
                <a:cubicBezTo>
                  <a:pt x="4660" y="1563"/>
                  <a:pt x="4489" y="1466"/>
                  <a:pt x="4315" y="1466"/>
                </a:cubicBezTo>
                <a:cubicBezTo>
                  <a:pt x="4270" y="1466"/>
                  <a:pt x="4224" y="1473"/>
                  <a:pt x="4180" y="1486"/>
                </a:cubicBezTo>
                <a:cubicBezTo>
                  <a:pt x="3738" y="1552"/>
                  <a:pt x="3738" y="2158"/>
                  <a:pt x="3738" y="2158"/>
                </a:cubicBezTo>
                <a:cubicBezTo>
                  <a:pt x="3738" y="2158"/>
                  <a:pt x="3443" y="1421"/>
                  <a:pt x="3918" y="1044"/>
                </a:cubicBezTo>
                <a:cubicBezTo>
                  <a:pt x="4109" y="897"/>
                  <a:pt x="4260" y="842"/>
                  <a:pt x="4378" y="842"/>
                </a:cubicBezTo>
                <a:cubicBezTo>
                  <a:pt x="4563" y="842"/>
                  <a:pt x="4665" y="979"/>
                  <a:pt x="4705" y="1109"/>
                </a:cubicBezTo>
                <a:cubicBezTo>
                  <a:pt x="4758" y="1295"/>
                  <a:pt x="4865" y="1448"/>
                  <a:pt x="5007" y="1448"/>
                </a:cubicBezTo>
                <a:cubicBezTo>
                  <a:pt x="5041" y="1448"/>
                  <a:pt x="5077" y="1440"/>
                  <a:pt x="5115" y="1421"/>
                </a:cubicBezTo>
                <a:cubicBezTo>
                  <a:pt x="5255" y="1356"/>
                  <a:pt x="5367" y="1263"/>
                  <a:pt x="5464" y="1263"/>
                </a:cubicBezTo>
                <a:cubicBezTo>
                  <a:pt x="5515" y="1263"/>
                  <a:pt x="5562" y="1288"/>
                  <a:pt x="5607" y="1355"/>
                </a:cubicBezTo>
                <a:cubicBezTo>
                  <a:pt x="5721" y="1601"/>
                  <a:pt x="5607" y="1896"/>
                  <a:pt x="5361" y="2011"/>
                </a:cubicBezTo>
                <a:cubicBezTo>
                  <a:pt x="5361" y="2011"/>
                  <a:pt x="5366" y="2011"/>
                  <a:pt x="5377" y="2011"/>
                </a:cubicBezTo>
                <a:cubicBezTo>
                  <a:pt x="5484" y="2011"/>
                  <a:pt x="6095" y="1984"/>
                  <a:pt x="6229" y="1372"/>
                </a:cubicBezTo>
                <a:cubicBezTo>
                  <a:pt x="6347" y="822"/>
                  <a:pt x="5869" y="1"/>
                  <a:pt x="497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6" name="Google Shape;5986;p14"/>
          <p:cNvSpPr/>
          <p:nvPr/>
        </p:nvSpPr>
        <p:spPr>
          <a:xfrm>
            <a:off x="6933221" y="4214047"/>
            <a:ext cx="151960" cy="107541"/>
          </a:xfrm>
          <a:custGeom>
            <a:avLst/>
            <a:gdLst/>
            <a:ahLst/>
            <a:cxnLst/>
            <a:rect l="l" t="t" r="r" b="b"/>
            <a:pathLst>
              <a:path w="4656" h="3295" extrusionOk="0">
                <a:moveTo>
                  <a:pt x="836" y="0"/>
                </a:moveTo>
                <a:lnTo>
                  <a:pt x="836" y="0"/>
                </a:lnTo>
                <a:cubicBezTo>
                  <a:pt x="836" y="1"/>
                  <a:pt x="1" y="918"/>
                  <a:pt x="558" y="1721"/>
                </a:cubicBezTo>
                <a:cubicBezTo>
                  <a:pt x="869" y="2180"/>
                  <a:pt x="1377" y="2459"/>
                  <a:pt x="1935" y="2492"/>
                </a:cubicBezTo>
                <a:cubicBezTo>
                  <a:pt x="1869" y="2492"/>
                  <a:pt x="1476" y="2492"/>
                  <a:pt x="1295" y="2721"/>
                </a:cubicBezTo>
                <a:cubicBezTo>
                  <a:pt x="1181" y="2885"/>
                  <a:pt x="1131" y="3098"/>
                  <a:pt x="1148" y="3295"/>
                </a:cubicBezTo>
                <a:cubicBezTo>
                  <a:pt x="1202" y="3214"/>
                  <a:pt x="1311" y="3155"/>
                  <a:pt x="1412" y="3155"/>
                </a:cubicBezTo>
                <a:cubicBezTo>
                  <a:pt x="1434" y="3155"/>
                  <a:pt x="1455" y="3158"/>
                  <a:pt x="1476" y="3164"/>
                </a:cubicBezTo>
                <a:cubicBezTo>
                  <a:pt x="1593" y="3200"/>
                  <a:pt x="1759" y="3280"/>
                  <a:pt x="1948" y="3280"/>
                </a:cubicBezTo>
                <a:cubicBezTo>
                  <a:pt x="2103" y="3280"/>
                  <a:pt x="2273" y="3226"/>
                  <a:pt x="2443" y="3049"/>
                </a:cubicBezTo>
                <a:cubicBezTo>
                  <a:pt x="2820" y="2639"/>
                  <a:pt x="3312" y="2869"/>
                  <a:pt x="4656" y="2164"/>
                </a:cubicBezTo>
                <a:cubicBezTo>
                  <a:pt x="4656" y="2164"/>
                  <a:pt x="4655" y="2164"/>
                  <a:pt x="4655" y="2164"/>
                </a:cubicBezTo>
                <a:cubicBezTo>
                  <a:pt x="4631" y="2164"/>
                  <a:pt x="3916" y="2456"/>
                  <a:pt x="3114" y="2456"/>
                </a:cubicBezTo>
                <a:cubicBezTo>
                  <a:pt x="2651" y="2456"/>
                  <a:pt x="2158" y="2358"/>
                  <a:pt x="1754" y="2049"/>
                </a:cubicBezTo>
                <a:cubicBezTo>
                  <a:pt x="1099" y="1574"/>
                  <a:pt x="754" y="787"/>
                  <a:pt x="8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7" name="Google Shape;5987;p14"/>
          <p:cNvSpPr/>
          <p:nvPr/>
        </p:nvSpPr>
        <p:spPr>
          <a:xfrm>
            <a:off x="7133289" y="3971453"/>
            <a:ext cx="145008" cy="205159"/>
          </a:xfrm>
          <a:custGeom>
            <a:avLst/>
            <a:gdLst/>
            <a:ahLst/>
            <a:cxnLst/>
            <a:rect l="l" t="t" r="r" b="b"/>
            <a:pathLst>
              <a:path w="4443" h="6286" extrusionOk="0">
                <a:moveTo>
                  <a:pt x="2649" y="1"/>
                </a:moveTo>
                <a:cubicBezTo>
                  <a:pt x="2148" y="1"/>
                  <a:pt x="1625" y="207"/>
                  <a:pt x="1279" y="615"/>
                </a:cubicBezTo>
                <a:cubicBezTo>
                  <a:pt x="1" y="2254"/>
                  <a:pt x="902" y="4270"/>
                  <a:pt x="1656" y="5122"/>
                </a:cubicBezTo>
                <a:cubicBezTo>
                  <a:pt x="2083" y="5647"/>
                  <a:pt x="2640" y="6040"/>
                  <a:pt x="3279" y="6286"/>
                </a:cubicBezTo>
                <a:cubicBezTo>
                  <a:pt x="2705" y="6024"/>
                  <a:pt x="2197" y="5630"/>
                  <a:pt x="1787" y="5139"/>
                </a:cubicBezTo>
                <a:cubicBezTo>
                  <a:pt x="1509" y="4745"/>
                  <a:pt x="1312" y="4319"/>
                  <a:pt x="1181" y="3860"/>
                </a:cubicBezTo>
                <a:cubicBezTo>
                  <a:pt x="1033" y="3319"/>
                  <a:pt x="984" y="2762"/>
                  <a:pt x="1017" y="2221"/>
                </a:cubicBezTo>
                <a:cubicBezTo>
                  <a:pt x="1148" y="746"/>
                  <a:pt x="1984" y="205"/>
                  <a:pt x="2722" y="172"/>
                </a:cubicBezTo>
                <a:cubicBezTo>
                  <a:pt x="3082" y="172"/>
                  <a:pt x="3410" y="320"/>
                  <a:pt x="3656" y="565"/>
                </a:cubicBezTo>
                <a:cubicBezTo>
                  <a:pt x="4295" y="1106"/>
                  <a:pt x="3935" y="2057"/>
                  <a:pt x="3394" y="2270"/>
                </a:cubicBezTo>
                <a:cubicBezTo>
                  <a:pt x="3271" y="2340"/>
                  <a:pt x="3138" y="2373"/>
                  <a:pt x="3004" y="2373"/>
                </a:cubicBezTo>
                <a:cubicBezTo>
                  <a:pt x="2888" y="2373"/>
                  <a:pt x="2770" y="2349"/>
                  <a:pt x="2656" y="2303"/>
                </a:cubicBezTo>
                <a:cubicBezTo>
                  <a:pt x="2492" y="2205"/>
                  <a:pt x="2378" y="2041"/>
                  <a:pt x="2345" y="1844"/>
                </a:cubicBezTo>
                <a:cubicBezTo>
                  <a:pt x="2345" y="1746"/>
                  <a:pt x="2371" y="1724"/>
                  <a:pt x="2422" y="1724"/>
                </a:cubicBezTo>
                <a:cubicBezTo>
                  <a:pt x="2465" y="1724"/>
                  <a:pt x="2527" y="1740"/>
                  <a:pt x="2607" y="1740"/>
                </a:cubicBezTo>
                <a:cubicBezTo>
                  <a:pt x="2668" y="1740"/>
                  <a:pt x="2739" y="1731"/>
                  <a:pt x="2820" y="1696"/>
                </a:cubicBezTo>
                <a:cubicBezTo>
                  <a:pt x="3017" y="1582"/>
                  <a:pt x="3050" y="1303"/>
                  <a:pt x="2886" y="1139"/>
                </a:cubicBezTo>
                <a:cubicBezTo>
                  <a:pt x="2817" y="1065"/>
                  <a:pt x="2718" y="1025"/>
                  <a:pt x="2614" y="1025"/>
                </a:cubicBezTo>
                <a:cubicBezTo>
                  <a:pt x="2420" y="1025"/>
                  <a:pt x="2213" y="1168"/>
                  <a:pt x="2181" y="1500"/>
                </a:cubicBezTo>
                <a:cubicBezTo>
                  <a:pt x="2148" y="1746"/>
                  <a:pt x="2214" y="1975"/>
                  <a:pt x="2378" y="2155"/>
                </a:cubicBezTo>
                <a:cubicBezTo>
                  <a:pt x="2410" y="2172"/>
                  <a:pt x="2427" y="2205"/>
                  <a:pt x="2443" y="2221"/>
                </a:cubicBezTo>
                <a:cubicBezTo>
                  <a:pt x="2460" y="2237"/>
                  <a:pt x="2476" y="2254"/>
                  <a:pt x="2509" y="2270"/>
                </a:cubicBezTo>
                <a:lnTo>
                  <a:pt x="2558" y="2303"/>
                </a:lnTo>
                <a:lnTo>
                  <a:pt x="2591" y="2319"/>
                </a:lnTo>
                <a:lnTo>
                  <a:pt x="2623" y="2352"/>
                </a:lnTo>
                <a:cubicBezTo>
                  <a:pt x="2755" y="2418"/>
                  <a:pt x="2894" y="2450"/>
                  <a:pt x="3031" y="2450"/>
                </a:cubicBezTo>
                <a:cubicBezTo>
                  <a:pt x="3168" y="2450"/>
                  <a:pt x="3304" y="2418"/>
                  <a:pt x="3427" y="2352"/>
                </a:cubicBezTo>
                <a:cubicBezTo>
                  <a:pt x="4017" y="2139"/>
                  <a:pt x="4443" y="1090"/>
                  <a:pt x="3754" y="451"/>
                </a:cubicBezTo>
                <a:cubicBezTo>
                  <a:pt x="3483" y="150"/>
                  <a:pt x="3074" y="1"/>
                  <a:pt x="26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8" name="Google Shape;5988;p14"/>
          <p:cNvSpPr/>
          <p:nvPr/>
        </p:nvSpPr>
        <p:spPr>
          <a:xfrm>
            <a:off x="8813108" y="5155345"/>
            <a:ext cx="63154" cy="250101"/>
          </a:xfrm>
          <a:custGeom>
            <a:avLst/>
            <a:gdLst/>
            <a:ahLst/>
            <a:cxnLst/>
            <a:rect l="l" t="t" r="r" b="b"/>
            <a:pathLst>
              <a:path w="1935" h="7663" extrusionOk="0">
                <a:moveTo>
                  <a:pt x="1300" y="0"/>
                </a:moveTo>
                <a:cubicBezTo>
                  <a:pt x="984" y="0"/>
                  <a:pt x="738" y="369"/>
                  <a:pt x="738" y="369"/>
                </a:cubicBezTo>
                <a:cubicBezTo>
                  <a:pt x="1" y="1500"/>
                  <a:pt x="820" y="3286"/>
                  <a:pt x="968" y="5171"/>
                </a:cubicBezTo>
                <a:cubicBezTo>
                  <a:pt x="1115" y="7056"/>
                  <a:pt x="460" y="7663"/>
                  <a:pt x="460" y="7663"/>
                </a:cubicBezTo>
                <a:cubicBezTo>
                  <a:pt x="1164" y="7122"/>
                  <a:pt x="1312" y="5351"/>
                  <a:pt x="1181" y="3991"/>
                </a:cubicBezTo>
                <a:cubicBezTo>
                  <a:pt x="1050" y="2631"/>
                  <a:pt x="1066" y="1352"/>
                  <a:pt x="1328" y="1090"/>
                </a:cubicBezTo>
                <a:cubicBezTo>
                  <a:pt x="1591" y="828"/>
                  <a:pt x="1935" y="287"/>
                  <a:pt x="1509" y="57"/>
                </a:cubicBezTo>
                <a:cubicBezTo>
                  <a:pt x="1437" y="17"/>
                  <a:pt x="1367" y="0"/>
                  <a:pt x="130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9" name="Google Shape;5989;p14"/>
          <p:cNvSpPr/>
          <p:nvPr/>
        </p:nvSpPr>
        <p:spPr>
          <a:xfrm>
            <a:off x="8753741" y="5122447"/>
            <a:ext cx="278202" cy="332217"/>
          </a:xfrm>
          <a:custGeom>
            <a:avLst/>
            <a:gdLst/>
            <a:ahLst/>
            <a:cxnLst/>
            <a:rect l="l" t="t" r="r" b="b"/>
            <a:pathLst>
              <a:path w="8524" h="10179" extrusionOk="0">
                <a:moveTo>
                  <a:pt x="6265" y="1"/>
                </a:moveTo>
                <a:cubicBezTo>
                  <a:pt x="6069" y="1"/>
                  <a:pt x="5869" y="22"/>
                  <a:pt x="5672" y="65"/>
                </a:cubicBezTo>
                <a:cubicBezTo>
                  <a:pt x="4491" y="328"/>
                  <a:pt x="3721" y="1573"/>
                  <a:pt x="3492" y="2835"/>
                </a:cubicBezTo>
                <a:cubicBezTo>
                  <a:pt x="3246" y="4147"/>
                  <a:pt x="3492" y="5376"/>
                  <a:pt x="3442" y="6474"/>
                </a:cubicBezTo>
                <a:cubicBezTo>
                  <a:pt x="3508" y="7474"/>
                  <a:pt x="3147" y="8441"/>
                  <a:pt x="2442" y="9130"/>
                </a:cubicBezTo>
                <a:cubicBezTo>
                  <a:pt x="1770" y="9752"/>
                  <a:pt x="902" y="10113"/>
                  <a:pt x="0" y="10179"/>
                </a:cubicBezTo>
                <a:cubicBezTo>
                  <a:pt x="918" y="10146"/>
                  <a:pt x="1803" y="9802"/>
                  <a:pt x="2492" y="9195"/>
                </a:cubicBezTo>
                <a:cubicBezTo>
                  <a:pt x="3246" y="8490"/>
                  <a:pt x="3639" y="7507"/>
                  <a:pt x="3590" y="6491"/>
                </a:cubicBezTo>
                <a:cubicBezTo>
                  <a:pt x="3655" y="5360"/>
                  <a:pt x="3426" y="4130"/>
                  <a:pt x="3655" y="2868"/>
                </a:cubicBezTo>
                <a:cubicBezTo>
                  <a:pt x="3901" y="1622"/>
                  <a:pt x="4590" y="475"/>
                  <a:pt x="5688" y="213"/>
                </a:cubicBezTo>
                <a:cubicBezTo>
                  <a:pt x="5819" y="180"/>
                  <a:pt x="5950" y="164"/>
                  <a:pt x="6081" y="147"/>
                </a:cubicBezTo>
                <a:cubicBezTo>
                  <a:pt x="6126" y="144"/>
                  <a:pt x="6171" y="142"/>
                  <a:pt x="6215" y="142"/>
                </a:cubicBezTo>
                <a:cubicBezTo>
                  <a:pt x="6612" y="142"/>
                  <a:pt x="7003" y="272"/>
                  <a:pt x="7327" y="508"/>
                </a:cubicBezTo>
                <a:cubicBezTo>
                  <a:pt x="8032" y="1082"/>
                  <a:pt x="7950" y="2327"/>
                  <a:pt x="7524" y="2704"/>
                </a:cubicBezTo>
                <a:cubicBezTo>
                  <a:pt x="7325" y="2882"/>
                  <a:pt x="7101" y="2955"/>
                  <a:pt x="6901" y="2955"/>
                </a:cubicBezTo>
                <a:cubicBezTo>
                  <a:pt x="6642" y="2955"/>
                  <a:pt x="6425" y="2831"/>
                  <a:pt x="6360" y="2655"/>
                </a:cubicBezTo>
                <a:lnTo>
                  <a:pt x="6360" y="2655"/>
                </a:lnTo>
                <a:cubicBezTo>
                  <a:pt x="6360" y="2655"/>
                  <a:pt x="6397" y="2660"/>
                  <a:pt x="6453" y="2660"/>
                </a:cubicBezTo>
                <a:cubicBezTo>
                  <a:pt x="6593" y="2660"/>
                  <a:pt x="6847" y="2627"/>
                  <a:pt x="6917" y="2393"/>
                </a:cubicBezTo>
                <a:cubicBezTo>
                  <a:pt x="7048" y="2081"/>
                  <a:pt x="6852" y="1737"/>
                  <a:pt x="6524" y="1672"/>
                </a:cubicBezTo>
                <a:cubicBezTo>
                  <a:pt x="6477" y="1658"/>
                  <a:pt x="6427" y="1651"/>
                  <a:pt x="6374" y="1651"/>
                </a:cubicBezTo>
                <a:cubicBezTo>
                  <a:pt x="6060" y="1651"/>
                  <a:pt x="5693" y="1905"/>
                  <a:pt x="5819" y="2426"/>
                </a:cubicBezTo>
                <a:cubicBezTo>
                  <a:pt x="5909" y="2809"/>
                  <a:pt x="6440" y="3106"/>
                  <a:pt x="6987" y="3106"/>
                </a:cubicBezTo>
                <a:cubicBezTo>
                  <a:pt x="7236" y="3106"/>
                  <a:pt x="7489" y="3045"/>
                  <a:pt x="7704" y="2901"/>
                </a:cubicBezTo>
                <a:cubicBezTo>
                  <a:pt x="8114" y="2671"/>
                  <a:pt x="8524" y="1967"/>
                  <a:pt x="8229" y="1180"/>
                </a:cubicBezTo>
                <a:cubicBezTo>
                  <a:pt x="8013" y="452"/>
                  <a:pt x="7176" y="1"/>
                  <a:pt x="626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0" name="Google Shape;5990;p14"/>
          <p:cNvSpPr/>
          <p:nvPr/>
        </p:nvSpPr>
        <p:spPr>
          <a:xfrm>
            <a:off x="8885857" y="5169053"/>
            <a:ext cx="81365" cy="68800"/>
          </a:xfrm>
          <a:custGeom>
            <a:avLst/>
            <a:gdLst/>
            <a:ahLst/>
            <a:cxnLst/>
            <a:rect l="l" t="t" r="r" b="b"/>
            <a:pathLst>
              <a:path w="2493" h="2108" extrusionOk="0">
                <a:moveTo>
                  <a:pt x="704" y="1"/>
                </a:moveTo>
                <a:cubicBezTo>
                  <a:pt x="632" y="1"/>
                  <a:pt x="556" y="11"/>
                  <a:pt x="476" y="31"/>
                </a:cubicBezTo>
                <a:cubicBezTo>
                  <a:pt x="591" y="96"/>
                  <a:pt x="624" y="276"/>
                  <a:pt x="525" y="375"/>
                </a:cubicBezTo>
                <a:cubicBezTo>
                  <a:pt x="378" y="604"/>
                  <a:pt x="1" y="1309"/>
                  <a:pt x="542" y="1866"/>
                </a:cubicBezTo>
                <a:cubicBezTo>
                  <a:pt x="726" y="2045"/>
                  <a:pt x="981" y="2107"/>
                  <a:pt x="1247" y="2107"/>
                </a:cubicBezTo>
                <a:cubicBezTo>
                  <a:pt x="1787" y="2107"/>
                  <a:pt x="2372" y="1850"/>
                  <a:pt x="2492" y="1784"/>
                </a:cubicBezTo>
                <a:lnTo>
                  <a:pt x="2492" y="1784"/>
                </a:lnTo>
                <a:cubicBezTo>
                  <a:pt x="2492" y="1784"/>
                  <a:pt x="2459" y="1788"/>
                  <a:pt x="2405" y="1788"/>
                </a:cubicBezTo>
                <a:cubicBezTo>
                  <a:pt x="2187" y="1788"/>
                  <a:pt x="1637" y="1725"/>
                  <a:pt x="1558" y="1096"/>
                </a:cubicBezTo>
                <a:cubicBezTo>
                  <a:pt x="1473" y="401"/>
                  <a:pt x="1167" y="1"/>
                  <a:pt x="70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1" name="Google Shape;5991;p14"/>
          <p:cNvSpPr/>
          <p:nvPr/>
        </p:nvSpPr>
        <p:spPr>
          <a:xfrm>
            <a:off x="8889611" y="5173231"/>
            <a:ext cx="157313" cy="178723"/>
          </a:xfrm>
          <a:custGeom>
            <a:avLst/>
            <a:gdLst/>
            <a:ahLst/>
            <a:cxnLst/>
            <a:rect l="l" t="t" r="r" b="b"/>
            <a:pathLst>
              <a:path w="4820" h="5476" extrusionOk="0">
                <a:moveTo>
                  <a:pt x="4344" y="1"/>
                </a:moveTo>
                <a:cubicBezTo>
                  <a:pt x="4475" y="558"/>
                  <a:pt x="4262" y="1148"/>
                  <a:pt x="3803" y="1492"/>
                </a:cubicBezTo>
                <a:cubicBezTo>
                  <a:pt x="3017" y="2066"/>
                  <a:pt x="1902" y="1771"/>
                  <a:pt x="1000" y="2410"/>
                </a:cubicBezTo>
                <a:cubicBezTo>
                  <a:pt x="99" y="3033"/>
                  <a:pt x="197" y="3951"/>
                  <a:pt x="181" y="4459"/>
                </a:cubicBezTo>
                <a:cubicBezTo>
                  <a:pt x="197" y="4803"/>
                  <a:pt x="132" y="5148"/>
                  <a:pt x="1" y="5476"/>
                </a:cubicBezTo>
                <a:cubicBezTo>
                  <a:pt x="296" y="5279"/>
                  <a:pt x="476" y="4918"/>
                  <a:pt x="443" y="4558"/>
                </a:cubicBezTo>
                <a:cubicBezTo>
                  <a:pt x="428" y="3915"/>
                  <a:pt x="498" y="3186"/>
                  <a:pt x="695" y="3186"/>
                </a:cubicBezTo>
                <a:cubicBezTo>
                  <a:pt x="709" y="3186"/>
                  <a:pt x="723" y="3190"/>
                  <a:pt x="738" y="3197"/>
                </a:cubicBezTo>
                <a:cubicBezTo>
                  <a:pt x="968" y="3312"/>
                  <a:pt x="787" y="3558"/>
                  <a:pt x="705" y="3705"/>
                </a:cubicBezTo>
                <a:cubicBezTo>
                  <a:pt x="607" y="3853"/>
                  <a:pt x="443" y="4525"/>
                  <a:pt x="1164" y="4935"/>
                </a:cubicBezTo>
                <a:cubicBezTo>
                  <a:pt x="1165" y="4935"/>
                  <a:pt x="1165" y="4935"/>
                  <a:pt x="1165" y="4935"/>
                </a:cubicBezTo>
                <a:cubicBezTo>
                  <a:pt x="1174" y="4935"/>
                  <a:pt x="957" y="4422"/>
                  <a:pt x="1345" y="4148"/>
                </a:cubicBezTo>
                <a:cubicBezTo>
                  <a:pt x="1754" y="3869"/>
                  <a:pt x="2017" y="3705"/>
                  <a:pt x="1968" y="3132"/>
                </a:cubicBezTo>
                <a:cubicBezTo>
                  <a:pt x="1924" y="2608"/>
                  <a:pt x="2267" y="2175"/>
                  <a:pt x="2494" y="2175"/>
                </a:cubicBezTo>
                <a:cubicBezTo>
                  <a:pt x="2523" y="2175"/>
                  <a:pt x="2550" y="2182"/>
                  <a:pt x="2574" y="2197"/>
                </a:cubicBezTo>
                <a:cubicBezTo>
                  <a:pt x="2803" y="2345"/>
                  <a:pt x="2541" y="2558"/>
                  <a:pt x="2410" y="2607"/>
                </a:cubicBezTo>
                <a:cubicBezTo>
                  <a:pt x="2230" y="2722"/>
                  <a:pt x="2197" y="2984"/>
                  <a:pt x="2345" y="3148"/>
                </a:cubicBezTo>
                <a:cubicBezTo>
                  <a:pt x="2558" y="3394"/>
                  <a:pt x="2492" y="3705"/>
                  <a:pt x="2213" y="3804"/>
                </a:cubicBezTo>
                <a:cubicBezTo>
                  <a:pt x="2213" y="3804"/>
                  <a:pt x="2270" y="3810"/>
                  <a:pt x="2365" y="3810"/>
                </a:cubicBezTo>
                <a:cubicBezTo>
                  <a:pt x="2691" y="3810"/>
                  <a:pt x="3468" y="3732"/>
                  <a:pt x="3951" y="3033"/>
                </a:cubicBezTo>
                <a:cubicBezTo>
                  <a:pt x="4590" y="2148"/>
                  <a:pt x="4820" y="820"/>
                  <a:pt x="43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2" name="Google Shape;5992;p14"/>
          <p:cNvSpPr/>
          <p:nvPr/>
        </p:nvSpPr>
        <p:spPr>
          <a:xfrm>
            <a:off x="9002504" y="5123393"/>
            <a:ext cx="97390" cy="63708"/>
          </a:xfrm>
          <a:custGeom>
            <a:avLst/>
            <a:gdLst/>
            <a:ahLst/>
            <a:cxnLst/>
            <a:rect l="l" t="t" r="r" b="b"/>
            <a:pathLst>
              <a:path w="2984" h="1952" extrusionOk="0">
                <a:moveTo>
                  <a:pt x="920" y="0"/>
                </a:moveTo>
                <a:cubicBezTo>
                  <a:pt x="655" y="0"/>
                  <a:pt x="351" y="26"/>
                  <a:pt x="0" y="85"/>
                </a:cubicBezTo>
                <a:cubicBezTo>
                  <a:pt x="426" y="135"/>
                  <a:pt x="771" y="413"/>
                  <a:pt x="934" y="790"/>
                </a:cubicBezTo>
                <a:cubicBezTo>
                  <a:pt x="1140" y="1305"/>
                  <a:pt x="1508" y="1951"/>
                  <a:pt x="2267" y="1951"/>
                </a:cubicBezTo>
                <a:cubicBezTo>
                  <a:pt x="2475" y="1951"/>
                  <a:pt x="2712" y="1903"/>
                  <a:pt x="2983" y="1790"/>
                </a:cubicBezTo>
                <a:cubicBezTo>
                  <a:pt x="2803" y="1725"/>
                  <a:pt x="2688" y="1561"/>
                  <a:pt x="2688" y="1380"/>
                </a:cubicBezTo>
                <a:cubicBezTo>
                  <a:pt x="2688" y="1096"/>
                  <a:pt x="2639" y="0"/>
                  <a:pt x="9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3" name="Google Shape;5993;p14"/>
          <p:cNvSpPr/>
          <p:nvPr/>
        </p:nvSpPr>
        <p:spPr>
          <a:xfrm>
            <a:off x="9089679" y="5122545"/>
            <a:ext cx="47651" cy="37207"/>
          </a:xfrm>
          <a:custGeom>
            <a:avLst/>
            <a:gdLst/>
            <a:ahLst/>
            <a:cxnLst/>
            <a:rect l="l" t="t" r="r" b="b"/>
            <a:pathLst>
              <a:path w="1460" h="1140" extrusionOk="0">
                <a:moveTo>
                  <a:pt x="976" y="0"/>
                </a:moveTo>
                <a:cubicBezTo>
                  <a:pt x="796" y="0"/>
                  <a:pt x="637" y="142"/>
                  <a:pt x="624" y="325"/>
                </a:cubicBezTo>
                <a:cubicBezTo>
                  <a:pt x="624" y="488"/>
                  <a:pt x="756" y="593"/>
                  <a:pt x="898" y="593"/>
                </a:cubicBezTo>
                <a:cubicBezTo>
                  <a:pt x="955" y="593"/>
                  <a:pt x="1014" y="575"/>
                  <a:pt x="1066" y="538"/>
                </a:cubicBezTo>
                <a:cubicBezTo>
                  <a:pt x="1066" y="538"/>
                  <a:pt x="1181" y="357"/>
                  <a:pt x="1066" y="292"/>
                </a:cubicBezTo>
                <a:cubicBezTo>
                  <a:pt x="1038" y="275"/>
                  <a:pt x="1011" y="268"/>
                  <a:pt x="988" y="268"/>
                </a:cubicBezTo>
                <a:cubicBezTo>
                  <a:pt x="918" y="268"/>
                  <a:pt x="878" y="333"/>
                  <a:pt x="902" y="406"/>
                </a:cubicBezTo>
                <a:cubicBezTo>
                  <a:pt x="908" y="439"/>
                  <a:pt x="890" y="453"/>
                  <a:pt x="865" y="453"/>
                </a:cubicBezTo>
                <a:cubicBezTo>
                  <a:pt x="813" y="453"/>
                  <a:pt x="727" y="391"/>
                  <a:pt x="739" y="292"/>
                </a:cubicBezTo>
                <a:cubicBezTo>
                  <a:pt x="750" y="160"/>
                  <a:pt x="867" y="73"/>
                  <a:pt x="986" y="73"/>
                </a:cubicBezTo>
                <a:cubicBezTo>
                  <a:pt x="1031" y="73"/>
                  <a:pt x="1075" y="85"/>
                  <a:pt x="1116" y="111"/>
                </a:cubicBezTo>
                <a:cubicBezTo>
                  <a:pt x="1394" y="275"/>
                  <a:pt x="1312" y="849"/>
                  <a:pt x="722" y="898"/>
                </a:cubicBezTo>
                <a:cubicBezTo>
                  <a:pt x="708" y="899"/>
                  <a:pt x="693" y="900"/>
                  <a:pt x="679" y="900"/>
                </a:cubicBezTo>
                <a:cubicBezTo>
                  <a:pt x="319" y="900"/>
                  <a:pt x="1" y="521"/>
                  <a:pt x="1" y="521"/>
                </a:cubicBezTo>
                <a:lnTo>
                  <a:pt x="1" y="521"/>
                </a:lnTo>
                <a:cubicBezTo>
                  <a:pt x="1" y="702"/>
                  <a:pt x="83" y="882"/>
                  <a:pt x="230" y="1013"/>
                </a:cubicBezTo>
                <a:cubicBezTo>
                  <a:pt x="345" y="1096"/>
                  <a:pt x="485" y="1140"/>
                  <a:pt x="627" y="1140"/>
                </a:cubicBezTo>
                <a:cubicBezTo>
                  <a:pt x="709" y="1140"/>
                  <a:pt x="792" y="1125"/>
                  <a:pt x="870" y="1095"/>
                </a:cubicBezTo>
                <a:cubicBezTo>
                  <a:pt x="1083" y="1029"/>
                  <a:pt x="1263" y="865"/>
                  <a:pt x="1345" y="669"/>
                </a:cubicBezTo>
                <a:cubicBezTo>
                  <a:pt x="1460" y="423"/>
                  <a:pt x="1345" y="144"/>
                  <a:pt x="1116" y="29"/>
                </a:cubicBezTo>
                <a:cubicBezTo>
                  <a:pt x="1069" y="10"/>
                  <a:pt x="1022" y="0"/>
                  <a:pt x="9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4" name="Google Shape;5994;p14"/>
          <p:cNvSpPr/>
          <p:nvPr/>
        </p:nvSpPr>
        <p:spPr>
          <a:xfrm>
            <a:off x="8373351" y="5235307"/>
            <a:ext cx="209206" cy="327419"/>
          </a:xfrm>
          <a:custGeom>
            <a:avLst/>
            <a:gdLst/>
            <a:ahLst/>
            <a:cxnLst/>
            <a:rect l="l" t="t" r="r" b="b"/>
            <a:pathLst>
              <a:path w="6410" h="10032" extrusionOk="0">
                <a:moveTo>
                  <a:pt x="5263" y="0"/>
                </a:moveTo>
                <a:cubicBezTo>
                  <a:pt x="2886" y="656"/>
                  <a:pt x="4181" y="2180"/>
                  <a:pt x="4263" y="4409"/>
                </a:cubicBezTo>
                <a:cubicBezTo>
                  <a:pt x="4361" y="6262"/>
                  <a:pt x="3279" y="7966"/>
                  <a:pt x="1558" y="8688"/>
                </a:cubicBezTo>
                <a:cubicBezTo>
                  <a:pt x="247" y="9212"/>
                  <a:pt x="1" y="10032"/>
                  <a:pt x="1" y="10032"/>
                </a:cubicBezTo>
                <a:cubicBezTo>
                  <a:pt x="317" y="9493"/>
                  <a:pt x="670" y="9317"/>
                  <a:pt x="970" y="9317"/>
                </a:cubicBezTo>
                <a:cubicBezTo>
                  <a:pt x="1199" y="9317"/>
                  <a:pt x="1398" y="9419"/>
                  <a:pt x="1525" y="9540"/>
                </a:cubicBezTo>
                <a:cubicBezTo>
                  <a:pt x="1629" y="9632"/>
                  <a:pt x="1727" y="9662"/>
                  <a:pt x="1819" y="9662"/>
                </a:cubicBezTo>
                <a:cubicBezTo>
                  <a:pt x="1979" y="9662"/>
                  <a:pt x="2120" y="9572"/>
                  <a:pt x="2243" y="9572"/>
                </a:cubicBezTo>
                <a:cubicBezTo>
                  <a:pt x="2250" y="9572"/>
                  <a:pt x="2256" y="9572"/>
                  <a:pt x="2263" y="9573"/>
                </a:cubicBezTo>
                <a:cubicBezTo>
                  <a:pt x="2460" y="9589"/>
                  <a:pt x="2345" y="9802"/>
                  <a:pt x="2345" y="9802"/>
                </a:cubicBezTo>
                <a:cubicBezTo>
                  <a:pt x="2673" y="9638"/>
                  <a:pt x="2771" y="9229"/>
                  <a:pt x="2574" y="8917"/>
                </a:cubicBezTo>
                <a:cubicBezTo>
                  <a:pt x="2493" y="8782"/>
                  <a:pt x="2334" y="8691"/>
                  <a:pt x="2170" y="8691"/>
                </a:cubicBezTo>
                <a:cubicBezTo>
                  <a:pt x="2136" y="8691"/>
                  <a:pt x="2101" y="8695"/>
                  <a:pt x="2066" y="8704"/>
                </a:cubicBezTo>
                <a:cubicBezTo>
                  <a:pt x="2066" y="8704"/>
                  <a:pt x="2263" y="8655"/>
                  <a:pt x="3312" y="7786"/>
                </a:cubicBezTo>
                <a:cubicBezTo>
                  <a:pt x="4607" y="6737"/>
                  <a:pt x="4525" y="7098"/>
                  <a:pt x="5459" y="6606"/>
                </a:cubicBezTo>
                <a:cubicBezTo>
                  <a:pt x="6410" y="6114"/>
                  <a:pt x="6082" y="5131"/>
                  <a:pt x="6082" y="5131"/>
                </a:cubicBezTo>
                <a:lnTo>
                  <a:pt x="6082" y="5131"/>
                </a:lnTo>
                <a:cubicBezTo>
                  <a:pt x="6037" y="5252"/>
                  <a:pt x="5977" y="5429"/>
                  <a:pt x="5514" y="5429"/>
                </a:cubicBezTo>
                <a:cubicBezTo>
                  <a:pt x="5477" y="5429"/>
                  <a:pt x="5437" y="5428"/>
                  <a:pt x="5394" y="5426"/>
                </a:cubicBezTo>
                <a:cubicBezTo>
                  <a:pt x="5368" y="5424"/>
                  <a:pt x="5343" y="5422"/>
                  <a:pt x="5317" y="5422"/>
                </a:cubicBezTo>
                <a:cubicBezTo>
                  <a:pt x="4967" y="5422"/>
                  <a:pt x="4630" y="5629"/>
                  <a:pt x="4492" y="5950"/>
                </a:cubicBezTo>
                <a:cubicBezTo>
                  <a:pt x="4427" y="6065"/>
                  <a:pt x="4328" y="6163"/>
                  <a:pt x="4214" y="6245"/>
                </a:cubicBezTo>
                <a:cubicBezTo>
                  <a:pt x="4558" y="5917"/>
                  <a:pt x="4623" y="5131"/>
                  <a:pt x="4722" y="4491"/>
                </a:cubicBezTo>
                <a:cubicBezTo>
                  <a:pt x="4820" y="3852"/>
                  <a:pt x="5115" y="4065"/>
                  <a:pt x="5672" y="3672"/>
                </a:cubicBezTo>
                <a:cubicBezTo>
                  <a:pt x="6246" y="3295"/>
                  <a:pt x="5951" y="2787"/>
                  <a:pt x="5885" y="2656"/>
                </a:cubicBezTo>
                <a:cubicBezTo>
                  <a:pt x="5853" y="2508"/>
                  <a:pt x="5853" y="2361"/>
                  <a:pt x="5902" y="2213"/>
                </a:cubicBezTo>
                <a:lnTo>
                  <a:pt x="5902" y="2213"/>
                </a:lnTo>
                <a:cubicBezTo>
                  <a:pt x="5902" y="2213"/>
                  <a:pt x="5852" y="2328"/>
                  <a:pt x="5476" y="2377"/>
                </a:cubicBezTo>
                <a:cubicBezTo>
                  <a:pt x="5164" y="2426"/>
                  <a:pt x="4918" y="2656"/>
                  <a:pt x="4869" y="2967"/>
                </a:cubicBezTo>
                <a:cubicBezTo>
                  <a:pt x="4869" y="3114"/>
                  <a:pt x="4772" y="3293"/>
                  <a:pt x="4629" y="3293"/>
                </a:cubicBezTo>
                <a:cubicBezTo>
                  <a:pt x="4597" y="3293"/>
                  <a:pt x="4562" y="3284"/>
                  <a:pt x="4525" y="3262"/>
                </a:cubicBezTo>
                <a:cubicBezTo>
                  <a:pt x="4345" y="3164"/>
                  <a:pt x="4410" y="2869"/>
                  <a:pt x="4410" y="2869"/>
                </a:cubicBezTo>
                <a:cubicBezTo>
                  <a:pt x="4623" y="2295"/>
                  <a:pt x="5197" y="2508"/>
                  <a:pt x="5640" y="1820"/>
                </a:cubicBezTo>
                <a:cubicBezTo>
                  <a:pt x="6049" y="1213"/>
                  <a:pt x="5492" y="574"/>
                  <a:pt x="5279" y="410"/>
                </a:cubicBezTo>
                <a:cubicBezTo>
                  <a:pt x="5164" y="295"/>
                  <a:pt x="5148" y="115"/>
                  <a:pt x="52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5" name="Google Shape;5995;p14"/>
          <p:cNvSpPr/>
          <p:nvPr/>
        </p:nvSpPr>
        <p:spPr>
          <a:xfrm>
            <a:off x="8425799" y="5152082"/>
            <a:ext cx="95791" cy="350723"/>
          </a:xfrm>
          <a:custGeom>
            <a:avLst/>
            <a:gdLst/>
            <a:ahLst/>
            <a:cxnLst/>
            <a:rect l="l" t="t" r="r" b="b"/>
            <a:pathLst>
              <a:path w="2935" h="10746" extrusionOk="0">
                <a:moveTo>
                  <a:pt x="1637" y="1"/>
                </a:moveTo>
                <a:cubicBezTo>
                  <a:pt x="1303" y="1"/>
                  <a:pt x="959" y="125"/>
                  <a:pt x="689" y="419"/>
                </a:cubicBezTo>
                <a:cubicBezTo>
                  <a:pt x="0" y="1239"/>
                  <a:pt x="148" y="2468"/>
                  <a:pt x="525" y="3501"/>
                </a:cubicBezTo>
                <a:cubicBezTo>
                  <a:pt x="1361" y="5550"/>
                  <a:pt x="2246" y="7500"/>
                  <a:pt x="1705" y="8959"/>
                </a:cubicBezTo>
                <a:cubicBezTo>
                  <a:pt x="1443" y="9697"/>
                  <a:pt x="935" y="10336"/>
                  <a:pt x="263" y="10746"/>
                </a:cubicBezTo>
                <a:cubicBezTo>
                  <a:pt x="951" y="10352"/>
                  <a:pt x="1492" y="9730"/>
                  <a:pt x="1787" y="8976"/>
                </a:cubicBezTo>
                <a:cubicBezTo>
                  <a:pt x="2393" y="7500"/>
                  <a:pt x="1525" y="5468"/>
                  <a:pt x="689" y="3435"/>
                </a:cubicBezTo>
                <a:cubicBezTo>
                  <a:pt x="312" y="2436"/>
                  <a:pt x="197" y="1239"/>
                  <a:pt x="803" y="501"/>
                </a:cubicBezTo>
                <a:cubicBezTo>
                  <a:pt x="1030" y="226"/>
                  <a:pt x="1341" y="108"/>
                  <a:pt x="1649" y="108"/>
                </a:cubicBezTo>
                <a:cubicBezTo>
                  <a:pt x="2165" y="108"/>
                  <a:pt x="2672" y="439"/>
                  <a:pt x="2754" y="911"/>
                </a:cubicBezTo>
                <a:cubicBezTo>
                  <a:pt x="2862" y="1436"/>
                  <a:pt x="2462" y="1917"/>
                  <a:pt x="1936" y="1917"/>
                </a:cubicBezTo>
                <a:cubicBezTo>
                  <a:pt x="1903" y="1917"/>
                  <a:pt x="1870" y="1915"/>
                  <a:pt x="1836" y="1911"/>
                </a:cubicBezTo>
                <a:lnTo>
                  <a:pt x="1820" y="1911"/>
                </a:lnTo>
                <a:lnTo>
                  <a:pt x="1771" y="1895"/>
                </a:lnTo>
                <a:cubicBezTo>
                  <a:pt x="1689" y="1862"/>
                  <a:pt x="1639" y="1813"/>
                  <a:pt x="1590" y="1747"/>
                </a:cubicBezTo>
                <a:cubicBezTo>
                  <a:pt x="1590" y="1747"/>
                  <a:pt x="1557" y="1698"/>
                  <a:pt x="1590" y="1649"/>
                </a:cubicBezTo>
                <a:cubicBezTo>
                  <a:pt x="1639" y="1616"/>
                  <a:pt x="1984" y="1632"/>
                  <a:pt x="2000" y="1321"/>
                </a:cubicBezTo>
                <a:cubicBezTo>
                  <a:pt x="2021" y="1069"/>
                  <a:pt x="1814" y="905"/>
                  <a:pt x="1602" y="905"/>
                </a:cubicBezTo>
                <a:cubicBezTo>
                  <a:pt x="1482" y="905"/>
                  <a:pt x="1361" y="957"/>
                  <a:pt x="1279" y="1075"/>
                </a:cubicBezTo>
                <a:cubicBezTo>
                  <a:pt x="1085" y="1334"/>
                  <a:pt x="1370" y="1960"/>
                  <a:pt x="1929" y="1960"/>
                </a:cubicBezTo>
                <a:cubicBezTo>
                  <a:pt x="1936" y="1960"/>
                  <a:pt x="1944" y="1960"/>
                  <a:pt x="1951" y="1960"/>
                </a:cubicBezTo>
                <a:cubicBezTo>
                  <a:pt x="2508" y="1960"/>
                  <a:pt x="2934" y="1452"/>
                  <a:pt x="2836" y="895"/>
                </a:cubicBezTo>
                <a:cubicBezTo>
                  <a:pt x="2763" y="375"/>
                  <a:pt x="2216" y="1"/>
                  <a:pt x="16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6" name="Google Shape;5996;p14"/>
          <p:cNvSpPr/>
          <p:nvPr/>
        </p:nvSpPr>
        <p:spPr>
          <a:xfrm>
            <a:off x="8348742" y="5138994"/>
            <a:ext cx="90993" cy="265930"/>
          </a:xfrm>
          <a:custGeom>
            <a:avLst/>
            <a:gdLst/>
            <a:ahLst/>
            <a:cxnLst/>
            <a:rect l="l" t="t" r="r" b="b"/>
            <a:pathLst>
              <a:path w="2788" h="8148" extrusionOk="0">
                <a:moveTo>
                  <a:pt x="706" y="1"/>
                </a:moveTo>
                <a:cubicBezTo>
                  <a:pt x="706" y="1"/>
                  <a:pt x="67" y="181"/>
                  <a:pt x="214" y="1066"/>
                </a:cubicBezTo>
                <a:cubicBezTo>
                  <a:pt x="345" y="1968"/>
                  <a:pt x="1066" y="2443"/>
                  <a:pt x="1476" y="2902"/>
                </a:cubicBezTo>
                <a:cubicBezTo>
                  <a:pt x="1804" y="3263"/>
                  <a:pt x="2476" y="4131"/>
                  <a:pt x="2132" y="4967"/>
                </a:cubicBezTo>
                <a:cubicBezTo>
                  <a:pt x="2050" y="5197"/>
                  <a:pt x="1919" y="5394"/>
                  <a:pt x="1738" y="5557"/>
                </a:cubicBezTo>
                <a:cubicBezTo>
                  <a:pt x="1148" y="6066"/>
                  <a:pt x="755" y="6328"/>
                  <a:pt x="460" y="6754"/>
                </a:cubicBezTo>
                <a:cubicBezTo>
                  <a:pt x="165" y="7164"/>
                  <a:pt x="1" y="7639"/>
                  <a:pt x="17" y="8147"/>
                </a:cubicBezTo>
                <a:cubicBezTo>
                  <a:pt x="17" y="8000"/>
                  <a:pt x="66" y="6934"/>
                  <a:pt x="1214" y="6131"/>
                </a:cubicBezTo>
                <a:cubicBezTo>
                  <a:pt x="2509" y="5230"/>
                  <a:pt x="2787" y="4295"/>
                  <a:pt x="2345" y="2902"/>
                </a:cubicBezTo>
                <a:cubicBezTo>
                  <a:pt x="1820" y="1279"/>
                  <a:pt x="362" y="1099"/>
                  <a:pt x="70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7" name="Google Shape;5997;p14"/>
          <p:cNvSpPr/>
          <p:nvPr/>
        </p:nvSpPr>
        <p:spPr>
          <a:xfrm>
            <a:off x="8458437" y="4830896"/>
            <a:ext cx="79374" cy="178135"/>
          </a:xfrm>
          <a:custGeom>
            <a:avLst/>
            <a:gdLst/>
            <a:ahLst/>
            <a:cxnLst/>
            <a:rect l="l" t="t" r="r" b="b"/>
            <a:pathLst>
              <a:path w="2432" h="5458" extrusionOk="0">
                <a:moveTo>
                  <a:pt x="1437" y="0"/>
                </a:moveTo>
                <a:cubicBezTo>
                  <a:pt x="1403" y="0"/>
                  <a:pt x="1372" y="6"/>
                  <a:pt x="1344" y="16"/>
                </a:cubicBezTo>
                <a:cubicBezTo>
                  <a:pt x="1016" y="114"/>
                  <a:pt x="951" y="376"/>
                  <a:pt x="1115" y="737"/>
                </a:cubicBezTo>
                <a:cubicBezTo>
                  <a:pt x="1262" y="1098"/>
                  <a:pt x="1770" y="1147"/>
                  <a:pt x="1639" y="2802"/>
                </a:cubicBezTo>
                <a:cubicBezTo>
                  <a:pt x="1508" y="4474"/>
                  <a:pt x="0" y="5458"/>
                  <a:pt x="0" y="5458"/>
                </a:cubicBezTo>
                <a:cubicBezTo>
                  <a:pt x="262" y="5409"/>
                  <a:pt x="1820" y="4458"/>
                  <a:pt x="2147" y="2425"/>
                </a:cubicBezTo>
                <a:cubicBezTo>
                  <a:pt x="2431" y="573"/>
                  <a:pt x="1789" y="0"/>
                  <a:pt x="14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8" name="Google Shape;5998;p14"/>
          <p:cNvSpPr/>
          <p:nvPr/>
        </p:nvSpPr>
        <p:spPr>
          <a:xfrm>
            <a:off x="8400636" y="4782299"/>
            <a:ext cx="172848" cy="231563"/>
          </a:xfrm>
          <a:custGeom>
            <a:avLst/>
            <a:gdLst/>
            <a:ahLst/>
            <a:cxnLst/>
            <a:rect l="l" t="t" r="r" b="b"/>
            <a:pathLst>
              <a:path w="5296" h="7095" extrusionOk="0">
                <a:moveTo>
                  <a:pt x="1680" y="1"/>
                </a:moveTo>
                <a:cubicBezTo>
                  <a:pt x="1292" y="1"/>
                  <a:pt x="857" y="89"/>
                  <a:pt x="476" y="374"/>
                </a:cubicBezTo>
                <a:cubicBezTo>
                  <a:pt x="165" y="653"/>
                  <a:pt x="1" y="1062"/>
                  <a:pt x="50" y="1472"/>
                </a:cubicBezTo>
                <a:cubicBezTo>
                  <a:pt x="107" y="1984"/>
                  <a:pt x="633" y="2422"/>
                  <a:pt x="1231" y="2422"/>
                </a:cubicBezTo>
                <a:cubicBezTo>
                  <a:pt x="1322" y="2422"/>
                  <a:pt x="1416" y="2412"/>
                  <a:pt x="1509" y="2390"/>
                </a:cubicBezTo>
                <a:cubicBezTo>
                  <a:pt x="1624" y="2357"/>
                  <a:pt x="1722" y="2324"/>
                  <a:pt x="1820" y="2275"/>
                </a:cubicBezTo>
                <a:lnTo>
                  <a:pt x="1837" y="2275"/>
                </a:lnTo>
                <a:lnTo>
                  <a:pt x="1853" y="2259"/>
                </a:lnTo>
                <a:cubicBezTo>
                  <a:pt x="2148" y="2095"/>
                  <a:pt x="2312" y="1767"/>
                  <a:pt x="2263" y="1439"/>
                </a:cubicBezTo>
                <a:cubicBezTo>
                  <a:pt x="2213" y="1102"/>
                  <a:pt x="1925" y="879"/>
                  <a:pt x="1617" y="879"/>
                </a:cubicBezTo>
                <a:cubicBezTo>
                  <a:pt x="1520" y="879"/>
                  <a:pt x="1422" y="901"/>
                  <a:pt x="1329" y="948"/>
                </a:cubicBezTo>
                <a:cubicBezTo>
                  <a:pt x="968" y="1144"/>
                  <a:pt x="1066" y="1702"/>
                  <a:pt x="1476" y="1751"/>
                </a:cubicBezTo>
                <a:cubicBezTo>
                  <a:pt x="1507" y="1758"/>
                  <a:pt x="1537" y="1762"/>
                  <a:pt x="1567" y="1762"/>
                </a:cubicBezTo>
                <a:cubicBezTo>
                  <a:pt x="1792" y="1762"/>
                  <a:pt x="1978" y="1556"/>
                  <a:pt x="1935" y="1325"/>
                </a:cubicBezTo>
                <a:cubicBezTo>
                  <a:pt x="1929" y="1286"/>
                  <a:pt x="1956" y="1252"/>
                  <a:pt x="1993" y="1252"/>
                </a:cubicBezTo>
                <a:cubicBezTo>
                  <a:pt x="2049" y="1252"/>
                  <a:pt x="2128" y="1330"/>
                  <a:pt x="2148" y="1587"/>
                </a:cubicBezTo>
                <a:cubicBezTo>
                  <a:pt x="2165" y="1702"/>
                  <a:pt x="2132" y="1833"/>
                  <a:pt x="2083" y="1947"/>
                </a:cubicBezTo>
                <a:cubicBezTo>
                  <a:pt x="1935" y="2168"/>
                  <a:pt x="1695" y="2297"/>
                  <a:pt x="1434" y="2297"/>
                </a:cubicBezTo>
                <a:cubicBezTo>
                  <a:pt x="1405" y="2297"/>
                  <a:pt x="1375" y="2295"/>
                  <a:pt x="1345" y="2292"/>
                </a:cubicBezTo>
                <a:cubicBezTo>
                  <a:pt x="1335" y="2292"/>
                  <a:pt x="1324" y="2292"/>
                  <a:pt x="1314" y="2292"/>
                </a:cubicBezTo>
                <a:cubicBezTo>
                  <a:pt x="625" y="2292"/>
                  <a:pt x="142" y="1233"/>
                  <a:pt x="788" y="603"/>
                </a:cubicBezTo>
                <a:cubicBezTo>
                  <a:pt x="1061" y="308"/>
                  <a:pt x="1454" y="179"/>
                  <a:pt x="1875" y="179"/>
                </a:cubicBezTo>
                <a:cubicBezTo>
                  <a:pt x="2386" y="179"/>
                  <a:pt x="2938" y="370"/>
                  <a:pt x="3361" y="685"/>
                </a:cubicBezTo>
                <a:cubicBezTo>
                  <a:pt x="5099" y="1947"/>
                  <a:pt x="4836" y="4242"/>
                  <a:pt x="4328" y="5390"/>
                </a:cubicBezTo>
                <a:cubicBezTo>
                  <a:pt x="4066" y="6078"/>
                  <a:pt x="3607" y="6668"/>
                  <a:pt x="3017" y="7094"/>
                </a:cubicBezTo>
                <a:cubicBezTo>
                  <a:pt x="3623" y="6684"/>
                  <a:pt x="4115" y="6111"/>
                  <a:pt x="4410" y="5439"/>
                </a:cubicBezTo>
                <a:cubicBezTo>
                  <a:pt x="4951" y="4291"/>
                  <a:pt x="5295" y="1898"/>
                  <a:pt x="3459" y="554"/>
                </a:cubicBezTo>
                <a:cubicBezTo>
                  <a:pt x="3115" y="292"/>
                  <a:pt x="2705" y="128"/>
                  <a:pt x="2263" y="62"/>
                </a:cubicBezTo>
                <a:cubicBezTo>
                  <a:pt x="2094" y="27"/>
                  <a:pt x="1894" y="1"/>
                  <a:pt x="16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9" name="Google Shape;5999;p14"/>
          <p:cNvSpPr/>
          <p:nvPr/>
        </p:nvSpPr>
        <p:spPr>
          <a:xfrm>
            <a:off x="8439703" y="4601911"/>
            <a:ext cx="170139" cy="267497"/>
          </a:xfrm>
          <a:custGeom>
            <a:avLst/>
            <a:gdLst/>
            <a:ahLst/>
            <a:cxnLst/>
            <a:rect l="l" t="t" r="r" b="b"/>
            <a:pathLst>
              <a:path w="5213" h="8196" extrusionOk="0">
                <a:moveTo>
                  <a:pt x="1082" y="0"/>
                </a:moveTo>
                <a:cubicBezTo>
                  <a:pt x="0" y="2852"/>
                  <a:pt x="1279" y="4376"/>
                  <a:pt x="2541" y="5606"/>
                </a:cubicBezTo>
                <a:cubicBezTo>
                  <a:pt x="3803" y="6852"/>
                  <a:pt x="3754" y="8196"/>
                  <a:pt x="3754" y="8196"/>
                </a:cubicBezTo>
                <a:cubicBezTo>
                  <a:pt x="4656" y="7294"/>
                  <a:pt x="3590" y="5589"/>
                  <a:pt x="4475" y="4245"/>
                </a:cubicBezTo>
                <a:cubicBezTo>
                  <a:pt x="5213" y="3082"/>
                  <a:pt x="4246" y="2573"/>
                  <a:pt x="4246" y="2573"/>
                </a:cubicBezTo>
                <a:cubicBezTo>
                  <a:pt x="3836" y="3147"/>
                  <a:pt x="3377" y="3000"/>
                  <a:pt x="3016" y="3737"/>
                </a:cubicBezTo>
                <a:cubicBezTo>
                  <a:pt x="2656" y="4442"/>
                  <a:pt x="3262" y="5803"/>
                  <a:pt x="3262" y="5803"/>
                </a:cubicBezTo>
                <a:cubicBezTo>
                  <a:pt x="2066" y="4934"/>
                  <a:pt x="2312" y="4147"/>
                  <a:pt x="2656" y="3754"/>
                </a:cubicBezTo>
                <a:cubicBezTo>
                  <a:pt x="3000" y="3360"/>
                  <a:pt x="2525" y="3000"/>
                  <a:pt x="2525" y="2787"/>
                </a:cubicBezTo>
                <a:cubicBezTo>
                  <a:pt x="2541" y="2639"/>
                  <a:pt x="2574" y="2491"/>
                  <a:pt x="2639" y="2360"/>
                </a:cubicBezTo>
                <a:cubicBezTo>
                  <a:pt x="2639" y="2360"/>
                  <a:pt x="2571" y="2315"/>
                  <a:pt x="2442" y="2315"/>
                </a:cubicBezTo>
                <a:cubicBezTo>
                  <a:pt x="2326" y="2315"/>
                  <a:pt x="2161" y="2352"/>
                  <a:pt x="1951" y="2491"/>
                </a:cubicBezTo>
                <a:cubicBezTo>
                  <a:pt x="1213" y="2967"/>
                  <a:pt x="1525" y="4081"/>
                  <a:pt x="1525" y="4081"/>
                </a:cubicBezTo>
                <a:cubicBezTo>
                  <a:pt x="1000" y="3344"/>
                  <a:pt x="1181" y="2590"/>
                  <a:pt x="1771" y="2065"/>
                </a:cubicBezTo>
                <a:cubicBezTo>
                  <a:pt x="2361" y="1541"/>
                  <a:pt x="1804" y="1065"/>
                  <a:pt x="1410" y="836"/>
                </a:cubicBezTo>
                <a:cubicBezTo>
                  <a:pt x="1017" y="623"/>
                  <a:pt x="1082" y="0"/>
                  <a:pt x="108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0" name="Google Shape;6000;p14"/>
          <p:cNvSpPr/>
          <p:nvPr/>
        </p:nvSpPr>
        <p:spPr>
          <a:xfrm>
            <a:off x="8361046" y="4568719"/>
            <a:ext cx="99022" cy="147685"/>
          </a:xfrm>
          <a:custGeom>
            <a:avLst/>
            <a:gdLst/>
            <a:ahLst/>
            <a:cxnLst/>
            <a:rect l="l" t="t" r="r" b="b"/>
            <a:pathLst>
              <a:path w="3034" h="4525" extrusionOk="0">
                <a:moveTo>
                  <a:pt x="460" y="1"/>
                </a:moveTo>
                <a:cubicBezTo>
                  <a:pt x="460" y="17"/>
                  <a:pt x="1" y="2033"/>
                  <a:pt x="3033" y="4525"/>
                </a:cubicBezTo>
                <a:cubicBezTo>
                  <a:pt x="3033" y="4525"/>
                  <a:pt x="2476" y="3853"/>
                  <a:pt x="2738" y="3099"/>
                </a:cubicBezTo>
                <a:cubicBezTo>
                  <a:pt x="3001" y="2345"/>
                  <a:pt x="2689" y="2066"/>
                  <a:pt x="2443" y="1820"/>
                </a:cubicBezTo>
                <a:cubicBezTo>
                  <a:pt x="2312" y="1656"/>
                  <a:pt x="2296" y="1427"/>
                  <a:pt x="2427" y="1263"/>
                </a:cubicBezTo>
                <a:cubicBezTo>
                  <a:pt x="2427" y="1263"/>
                  <a:pt x="2382" y="1253"/>
                  <a:pt x="2319" y="1253"/>
                </a:cubicBezTo>
                <a:cubicBezTo>
                  <a:pt x="2154" y="1253"/>
                  <a:pt x="1864" y="1322"/>
                  <a:pt x="1935" y="1820"/>
                </a:cubicBezTo>
                <a:cubicBezTo>
                  <a:pt x="2033" y="2509"/>
                  <a:pt x="2083" y="2623"/>
                  <a:pt x="1870" y="2640"/>
                </a:cubicBezTo>
                <a:cubicBezTo>
                  <a:pt x="1860" y="2641"/>
                  <a:pt x="1850" y="2642"/>
                  <a:pt x="1842" y="2642"/>
                </a:cubicBezTo>
                <a:cubicBezTo>
                  <a:pt x="1646" y="2642"/>
                  <a:pt x="1708" y="2303"/>
                  <a:pt x="1755" y="2115"/>
                </a:cubicBezTo>
                <a:cubicBezTo>
                  <a:pt x="1820" y="1935"/>
                  <a:pt x="2066" y="1099"/>
                  <a:pt x="1411" y="820"/>
                </a:cubicBezTo>
                <a:cubicBezTo>
                  <a:pt x="755" y="542"/>
                  <a:pt x="493" y="279"/>
                  <a:pt x="4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1" name="Google Shape;6001;p14"/>
          <p:cNvSpPr/>
          <p:nvPr/>
        </p:nvSpPr>
        <p:spPr>
          <a:xfrm>
            <a:off x="8539215" y="4849042"/>
            <a:ext cx="117169" cy="139134"/>
          </a:xfrm>
          <a:custGeom>
            <a:avLst/>
            <a:gdLst/>
            <a:ahLst/>
            <a:cxnLst/>
            <a:rect l="l" t="t" r="r" b="b"/>
            <a:pathLst>
              <a:path w="3590" h="4263" extrusionOk="0">
                <a:moveTo>
                  <a:pt x="1721" y="1"/>
                </a:moveTo>
                <a:lnTo>
                  <a:pt x="1721" y="1"/>
                </a:lnTo>
                <a:cubicBezTo>
                  <a:pt x="787" y="509"/>
                  <a:pt x="1049" y="1197"/>
                  <a:pt x="951" y="2476"/>
                </a:cubicBezTo>
                <a:cubicBezTo>
                  <a:pt x="853" y="3771"/>
                  <a:pt x="0" y="4262"/>
                  <a:pt x="0" y="4262"/>
                </a:cubicBezTo>
                <a:cubicBezTo>
                  <a:pt x="3590" y="2443"/>
                  <a:pt x="2295" y="788"/>
                  <a:pt x="1934" y="525"/>
                </a:cubicBezTo>
                <a:cubicBezTo>
                  <a:pt x="1590" y="263"/>
                  <a:pt x="1721" y="1"/>
                  <a:pt x="17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2" name="Google Shape;6002;p14"/>
          <p:cNvSpPr/>
          <p:nvPr/>
        </p:nvSpPr>
        <p:spPr>
          <a:xfrm>
            <a:off x="8541891" y="4934977"/>
            <a:ext cx="256824" cy="189330"/>
          </a:xfrm>
          <a:custGeom>
            <a:avLst/>
            <a:gdLst/>
            <a:ahLst/>
            <a:cxnLst/>
            <a:rect l="l" t="t" r="r" b="b"/>
            <a:pathLst>
              <a:path w="7869" h="5801" extrusionOk="0">
                <a:moveTo>
                  <a:pt x="3218" y="0"/>
                </a:moveTo>
                <a:cubicBezTo>
                  <a:pt x="2834" y="0"/>
                  <a:pt x="2412" y="334"/>
                  <a:pt x="2016" y="957"/>
                </a:cubicBezTo>
                <a:cubicBezTo>
                  <a:pt x="1459" y="1810"/>
                  <a:pt x="0" y="1925"/>
                  <a:pt x="0" y="1925"/>
                </a:cubicBezTo>
                <a:cubicBezTo>
                  <a:pt x="2393" y="1990"/>
                  <a:pt x="3033" y="2613"/>
                  <a:pt x="3672" y="3367"/>
                </a:cubicBezTo>
                <a:cubicBezTo>
                  <a:pt x="4295" y="4121"/>
                  <a:pt x="4491" y="5334"/>
                  <a:pt x="5999" y="5711"/>
                </a:cubicBezTo>
                <a:cubicBezTo>
                  <a:pt x="6253" y="5774"/>
                  <a:pt x="6473" y="5801"/>
                  <a:pt x="6666" y="5801"/>
                </a:cubicBezTo>
                <a:cubicBezTo>
                  <a:pt x="7618" y="5801"/>
                  <a:pt x="7868" y="5154"/>
                  <a:pt x="7868" y="5154"/>
                </a:cubicBezTo>
                <a:lnTo>
                  <a:pt x="7868" y="5154"/>
                </a:lnTo>
                <a:cubicBezTo>
                  <a:pt x="7781" y="5212"/>
                  <a:pt x="7701" y="5241"/>
                  <a:pt x="7630" y="5241"/>
                </a:cubicBezTo>
                <a:cubicBezTo>
                  <a:pt x="7380" y="5241"/>
                  <a:pt x="7236" y="4878"/>
                  <a:pt x="7262" y="4137"/>
                </a:cubicBezTo>
                <a:cubicBezTo>
                  <a:pt x="7278" y="3170"/>
                  <a:pt x="6409" y="2892"/>
                  <a:pt x="5295" y="2711"/>
                </a:cubicBezTo>
                <a:cubicBezTo>
                  <a:pt x="4164" y="2531"/>
                  <a:pt x="3246" y="2465"/>
                  <a:pt x="3131" y="2088"/>
                </a:cubicBezTo>
                <a:cubicBezTo>
                  <a:pt x="3016" y="1728"/>
                  <a:pt x="3508" y="1580"/>
                  <a:pt x="4180" y="1384"/>
                </a:cubicBezTo>
                <a:cubicBezTo>
                  <a:pt x="4868" y="1187"/>
                  <a:pt x="4557" y="548"/>
                  <a:pt x="4557" y="548"/>
                </a:cubicBezTo>
                <a:lnTo>
                  <a:pt x="4557" y="548"/>
                </a:lnTo>
                <a:cubicBezTo>
                  <a:pt x="4505" y="588"/>
                  <a:pt x="4454" y="606"/>
                  <a:pt x="4399" y="606"/>
                </a:cubicBezTo>
                <a:cubicBezTo>
                  <a:pt x="4212" y="606"/>
                  <a:pt x="3991" y="392"/>
                  <a:pt x="3623" y="138"/>
                </a:cubicBezTo>
                <a:cubicBezTo>
                  <a:pt x="3495" y="45"/>
                  <a:pt x="3359" y="0"/>
                  <a:pt x="321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3" name="Google Shape;6003;p14"/>
          <p:cNvSpPr/>
          <p:nvPr/>
        </p:nvSpPr>
        <p:spPr>
          <a:xfrm>
            <a:off x="8417248" y="5012132"/>
            <a:ext cx="250917" cy="205551"/>
          </a:xfrm>
          <a:custGeom>
            <a:avLst/>
            <a:gdLst/>
            <a:ahLst/>
            <a:cxnLst/>
            <a:rect l="l" t="t" r="r" b="b"/>
            <a:pathLst>
              <a:path w="7688" h="6298" extrusionOk="0">
                <a:moveTo>
                  <a:pt x="4322" y="0"/>
                </a:moveTo>
                <a:cubicBezTo>
                  <a:pt x="2725" y="0"/>
                  <a:pt x="1373" y="1109"/>
                  <a:pt x="672" y="2527"/>
                </a:cubicBezTo>
                <a:cubicBezTo>
                  <a:pt x="148" y="3626"/>
                  <a:pt x="0" y="4871"/>
                  <a:pt x="230" y="6068"/>
                </a:cubicBezTo>
                <a:lnTo>
                  <a:pt x="230" y="6084"/>
                </a:lnTo>
                <a:cubicBezTo>
                  <a:pt x="246" y="6150"/>
                  <a:pt x="262" y="6232"/>
                  <a:pt x="279" y="6297"/>
                </a:cubicBezTo>
                <a:cubicBezTo>
                  <a:pt x="246" y="6133"/>
                  <a:pt x="230" y="5970"/>
                  <a:pt x="230" y="5789"/>
                </a:cubicBezTo>
                <a:cubicBezTo>
                  <a:pt x="230" y="4920"/>
                  <a:pt x="410" y="4068"/>
                  <a:pt x="738" y="3249"/>
                </a:cubicBezTo>
                <a:cubicBezTo>
                  <a:pt x="1147" y="2249"/>
                  <a:pt x="1869" y="1429"/>
                  <a:pt x="2819" y="888"/>
                </a:cubicBezTo>
                <a:cubicBezTo>
                  <a:pt x="3365" y="575"/>
                  <a:pt x="4076" y="326"/>
                  <a:pt x="4780" y="326"/>
                </a:cubicBezTo>
                <a:cubicBezTo>
                  <a:pt x="5367" y="326"/>
                  <a:pt x="5949" y="499"/>
                  <a:pt x="6425" y="954"/>
                </a:cubicBezTo>
                <a:cubicBezTo>
                  <a:pt x="7474" y="1872"/>
                  <a:pt x="7147" y="3773"/>
                  <a:pt x="5934" y="4085"/>
                </a:cubicBezTo>
                <a:cubicBezTo>
                  <a:pt x="5804" y="4119"/>
                  <a:pt x="5669" y="4135"/>
                  <a:pt x="5536" y="4135"/>
                </a:cubicBezTo>
                <a:cubicBezTo>
                  <a:pt x="5097" y="4135"/>
                  <a:pt x="4668" y="3956"/>
                  <a:pt x="4442" y="3642"/>
                </a:cubicBezTo>
                <a:cubicBezTo>
                  <a:pt x="4147" y="3232"/>
                  <a:pt x="4147" y="2691"/>
                  <a:pt x="4409" y="2265"/>
                </a:cubicBezTo>
                <a:cubicBezTo>
                  <a:pt x="4601" y="1994"/>
                  <a:pt x="4918" y="1840"/>
                  <a:pt x="5241" y="1840"/>
                </a:cubicBezTo>
                <a:cubicBezTo>
                  <a:pt x="5387" y="1840"/>
                  <a:pt x="5534" y="1871"/>
                  <a:pt x="5671" y="1937"/>
                </a:cubicBezTo>
                <a:cubicBezTo>
                  <a:pt x="5835" y="2036"/>
                  <a:pt x="5950" y="2200"/>
                  <a:pt x="5950" y="2396"/>
                </a:cubicBezTo>
                <a:cubicBezTo>
                  <a:pt x="5950" y="2396"/>
                  <a:pt x="5950" y="2545"/>
                  <a:pt x="5865" y="2545"/>
                </a:cubicBezTo>
                <a:cubicBezTo>
                  <a:pt x="5861" y="2545"/>
                  <a:pt x="5856" y="2545"/>
                  <a:pt x="5852" y="2544"/>
                </a:cubicBezTo>
                <a:cubicBezTo>
                  <a:pt x="5753" y="2527"/>
                  <a:pt x="5786" y="2396"/>
                  <a:pt x="5524" y="2331"/>
                </a:cubicBezTo>
                <a:cubicBezTo>
                  <a:pt x="5493" y="2324"/>
                  <a:pt x="5462" y="2320"/>
                  <a:pt x="5432" y="2320"/>
                </a:cubicBezTo>
                <a:cubicBezTo>
                  <a:pt x="5177" y="2320"/>
                  <a:pt x="4973" y="2558"/>
                  <a:pt x="5032" y="2822"/>
                </a:cubicBezTo>
                <a:cubicBezTo>
                  <a:pt x="5074" y="3000"/>
                  <a:pt x="5315" y="3130"/>
                  <a:pt x="5556" y="3130"/>
                </a:cubicBezTo>
                <a:cubicBezTo>
                  <a:pt x="5694" y="3130"/>
                  <a:pt x="5832" y="3088"/>
                  <a:pt x="5934" y="2986"/>
                </a:cubicBezTo>
                <a:cubicBezTo>
                  <a:pt x="5999" y="2904"/>
                  <a:pt x="6048" y="2822"/>
                  <a:pt x="6081" y="2740"/>
                </a:cubicBezTo>
                <a:cubicBezTo>
                  <a:pt x="6180" y="2429"/>
                  <a:pt x="6048" y="2085"/>
                  <a:pt x="5770" y="1921"/>
                </a:cubicBezTo>
                <a:cubicBezTo>
                  <a:pt x="5592" y="1814"/>
                  <a:pt x="5400" y="1763"/>
                  <a:pt x="5211" y="1763"/>
                </a:cubicBezTo>
                <a:cubicBezTo>
                  <a:pt x="4876" y="1763"/>
                  <a:pt x="4553" y="1923"/>
                  <a:pt x="4344" y="2216"/>
                </a:cubicBezTo>
                <a:cubicBezTo>
                  <a:pt x="4032" y="2658"/>
                  <a:pt x="4032" y="3249"/>
                  <a:pt x="4344" y="3691"/>
                </a:cubicBezTo>
                <a:cubicBezTo>
                  <a:pt x="4613" y="4062"/>
                  <a:pt x="5092" y="4264"/>
                  <a:pt x="5577" y="4264"/>
                </a:cubicBezTo>
                <a:cubicBezTo>
                  <a:pt x="5713" y="4264"/>
                  <a:pt x="5850" y="4248"/>
                  <a:pt x="5983" y="4216"/>
                </a:cubicBezTo>
                <a:cubicBezTo>
                  <a:pt x="7327" y="3888"/>
                  <a:pt x="7688" y="1806"/>
                  <a:pt x="6557" y="806"/>
                </a:cubicBezTo>
                <a:cubicBezTo>
                  <a:pt x="6409" y="675"/>
                  <a:pt x="6245" y="560"/>
                  <a:pt x="6081" y="462"/>
                </a:cubicBezTo>
                <a:cubicBezTo>
                  <a:pt x="5589" y="183"/>
                  <a:pt x="5032" y="19"/>
                  <a:pt x="4458" y="3"/>
                </a:cubicBezTo>
                <a:cubicBezTo>
                  <a:pt x="4413" y="1"/>
                  <a:pt x="4367" y="0"/>
                  <a:pt x="43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4" name="Google Shape;6004;p14"/>
          <p:cNvSpPr/>
          <p:nvPr/>
        </p:nvSpPr>
        <p:spPr>
          <a:xfrm>
            <a:off x="8430075" y="5075024"/>
            <a:ext cx="99218" cy="106823"/>
          </a:xfrm>
          <a:custGeom>
            <a:avLst/>
            <a:gdLst/>
            <a:ahLst/>
            <a:cxnLst/>
            <a:rect l="l" t="t" r="r" b="b"/>
            <a:pathLst>
              <a:path w="3040" h="3273" extrusionOk="0">
                <a:moveTo>
                  <a:pt x="2307" y="0"/>
                </a:moveTo>
                <a:cubicBezTo>
                  <a:pt x="2110" y="0"/>
                  <a:pt x="1861" y="68"/>
                  <a:pt x="1574" y="240"/>
                </a:cubicBezTo>
                <a:cubicBezTo>
                  <a:pt x="312" y="1010"/>
                  <a:pt x="0" y="3272"/>
                  <a:pt x="0" y="3272"/>
                </a:cubicBezTo>
                <a:cubicBezTo>
                  <a:pt x="0" y="3272"/>
                  <a:pt x="689" y="1174"/>
                  <a:pt x="1951" y="961"/>
                </a:cubicBezTo>
                <a:cubicBezTo>
                  <a:pt x="3040" y="784"/>
                  <a:pt x="2975" y="0"/>
                  <a:pt x="230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5" name="Google Shape;6005;p14"/>
          <p:cNvSpPr/>
          <p:nvPr/>
        </p:nvSpPr>
        <p:spPr>
          <a:xfrm>
            <a:off x="8557916" y="5067322"/>
            <a:ext cx="170172" cy="147065"/>
          </a:xfrm>
          <a:custGeom>
            <a:avLst/>
            <a:gdLst/>
            <a:ahLst/>
            <a:cxnLst/>
            <a:rect l="l" t="t" r="r" b="b"/>
            <a:pathLst>
              <a:path w="5214" h="4506" extrusionOk="0">
                <a:moveTo>
                  <a:pt x="3050" y="0"/>
                </a:moveTo>
                <a:cubicBezTo>
                  <a:pt x="3050" y="1"/>
                  <a:pt x="3361" y="689"/>
                  <a:pt x="3017" y="1771"/>
                </a:cubicBezTo>
                <a:cubicBezTo>
                  <a:pt x="2689" y="2852"/>
                  <a:pt x="1837" y="3066"/>
                  <a:pt x="1198" y="3131"/>
                </a:cubicBezTo>
                <a:cubicBezTo>
                  <a:pt x="575" y="3197"/>
                  <a:pt x="132" y="3459"/>
                  <a:pt x="1" y="4328"/>
                </a:cubicBezTo>
                <a:cubicBezTo>
                  <a:pt x="142" y="4234"/>
                  <a:pt x="299" y="4188"/>
                  <a:pt x="460" y="4188"/>
                </a:cubicBezTo>
                <a:cubicBezTo>
                  <a:pt x="580" y="4188"/>
                  <a:pt x="702" y="4213"/>
                  <a:pt x="821" y="4262"/>
                </a:cubicBezTo>
                <a:cubicBezTo>
                  <a:pt x="1057" y="4371"/>
                  <a:pt x="1450" y="4506"/>
                  <a:pt x="1848" y="4506"/>
                </a:cubicBezTo>
                <a:cubicBezTo>
                  <a:pt x="2167" y="4506"/>
                  <a:pt x="2490" y="4419"/>
                  <a:pt x="2738" y="4164"/>
                </a:cubicBezTo>
                <a:cubicBezTo>
                  <a:pt x="3279" y="3574"/>
                  <a:pt x="3164" y="2967"/>
                  <a:pt x="3148" y="2672"/>
                </a:cubicBezTo>
                <a:cubicBezTo>
                  <a:pt x="3116" y="2385"/>
                  <a:pt x="3069" y="1851"/>
                  <a:pt x="3337" y="1851"/>
                </a:cubicBezTo>
                <a:cubicBezTo>
                  <a:pt x="3345" y="1851"/>
                  <a:pt x="3353" y="1852"/>
                  <a:pt x="3361" y="1853"/>
                </a:cubicBezTo>
                <a:cubicBezTo>
                  <a:pt x="3361" y="1853"/>
                  <a:pt x="3365" y="1852"/>
                  <a:pt x="3371" y="1852"/>
                </a:cubicBezTo>
                <a:cubicBezTo>
                  <a:pt x="3415" y="1852"/>
                  <a:pt x="3589" y="1877"/>
                  <a:pt x="3574" y="2279"/>
                </a:cubicBezTo>
                <a:cubicBezTo>
                  <a:pt x="3558" y="2754"/>
                  <a:pt x="3541" y="3049"/>
                  <a:pt x="4164" y="3229"/>
                </a:cubicBezTo>
                <a:cubicBezTo>
                  <a:pt x="4509" y="3311"/>
                  <a:pt x="4820" y="3475"/>
                  <a:pt x="5082" y="3721"/>
                </a:cubicBezTo>
                <a:cubicBezTo>
                  <a:pt x="4968" y="3508"/>
                  <a:pt x="4951" y="3262"/>
                  <a:pt x="5017" y="3033"/>
                </a:cubicBezTo>
                <a:cubicBezTo>
                  <a:pt x="5131" y="2689"/>
                  <a:pt x="5213" y="2082"/>
                  <a:pt x="4656" y="1689"/>
                </a:cubicBezTo>
                <a:cubicBezTo>
                  <a:pt x="4082" y="1295"/>
                  <a:pt x="3525" y="1066"/>
                  <a:pt x="3394" y="672"/>
                </a:cubicBezTo>
                <a:cubicBezTo>
                  <a:pt x="3328" y="427"/>
                  <a:pt x="3197" y="197"/>
                  <a:pt x="30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6" name="Google Shape;6006;p14"/>
          <p:cNvSpPr/>
          <p:nvPr/>
        </p:nvSpPr>
        <p:spPr>
          <a:xfrm>
            <a:off x="8659582" y="5166279"/>
            <a:ext cx="42298" cy="64785"/>
          </a:xfrm>
          <a:custGeom>
            <a:avLst/>
            <a:gdLst/>
            <a:ahLst/>
            <a:cxnLst/>
            <a:rect l="l" t="t" r="r" b="b"/>
            <a:pathLst>
              <a:path w="1296" h="1985" extrusionOk="0">
                <a:moveTo>
                  <a:pt x="328" y="1"/>
                </a:moveTo>
                <a:lnTo>
                  <a:pt x="328" y="1"/>
                </a:lnTo>
                <a:cubicBezTo>
                  <a:pt x="345" y="181"/>
                  <a:pt x="328" y="378"/>
                  <a:pt x="279" y="558"/>
                </a:cubicBezTo>
                <a:cubicBezTo>
                  <a:pt x="181" y="837"/>
                  <a:pt x="0" y="1263"/>
                  <a:pt x="508" y="1542"/>
                </a:cubicBezTo>
                <a:cubicBezTo>
                  <a:pt x="1017" y="1837"/>
                  <a:pt x="1033" y="1984"/>
                  <a:pt x="1033" y="1984"/>
                </a:cubicBezTo>
                <a:cubicBezTo>
                  <a:pt x="1066" y="1755"/>
                  <a:pt x="1115" y="1509"/>
                  <a:pt x="1180" y="1296"/>
                </a:cubicBezTo>
                <a:cubicBezTo>
                  <a:pt x="1295" y="919"/>
                  <a:pt x="1115" y="525"/>
                  <a:pt x="787" y="345"/>
                </a:cubicBezTo>
                <a:cubicBezTo>
                  <a:pt x="345" y="83"/>
                  <a:pt x="328" y="1"/>
                  <a:pt x="32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7" name="Google Shape;6007;p14"/>
          <p:cNvSpPr/>
          <p:nvPr/>
        </p:nvSpPr>
        <p:spPr>
          <a:xfrm>
            <a:off x="8661181" y="4884323"/>
            <a:ext cx="226863" cy="159532"/>
          </a:xfrm>
          <a:custGeom>
            <a:avLst/>
            <a:gdLst/>
            <a:ahLst/>
            <a:cxnLst/>
            <a:rect l="l" t="t" r="r" b="b"/>
            <a:pathLst>
              <a:path w="6951" h="4888" extrusionOk="0">
                <a:moveTo>
                  <a:pt x="1933" y="1"/>
                </a:moveTo>
                <a:cubicBezTo>
                  <a:pt x="1052" y="1"/>
                  <a:pt x="588" y="827"/>
                  <a:pt x="705" y="1362"/>
                </a:cubicBezTo>
                <a:cubicBezTo>
                  <a:pt x="825" y="1974"/>
                  <a:pt x="1434" y="2002"/>
                  <a:pt x="1541" y="2002"/>
                </a:cubicBezTo>
                <a:cubicBezTo>
                  <a:pt x="1552" y="2002"/>
                  <a:pt x="1558" y="2001"/>
                  <a:pt x="1558" y="2001"/>
                </a:cubicBezTo>
                <a:cubicBezTo>
                  <a:pt x="1295" y="1903"/>
                  <a:pt x="1181" y="1592"/>
                  <a:pt x="1312" y="1329"/>
                </a:cubicBezTo>
                <a:cubicBezTo>
                  <a:pt x="1349" y="1265"/>
                  <a:pt x="1392" y="1241"/>
                  <a:pt x="1439" y="1241"/>
                </a:cubicBezTo>
                <a:cubicBezTo>
                  <a:pt x="1537" y="1241"/>
                  <a:pt x="1654" y="1345"/>
                  <a:pt x="1787" y="1411"/>
                </a:cubicBezTo>
                <a:cubicBezTo>
                  <a:pt x="1825" y="1430"/>
                  <a:pt x="1861" y="1439"/>
                  <a:pt x="1895" y="1439"/>
                </a:cubicBezTo>
                <a:cubicBezTo>
                  <a:pt x="2037" y="1439"/>
                  <a:pt x="2144" y="1285"/>
                  <a:pt x="2197" y="1100"/>
                </a:cubicBezTo>
                <a:cubicBezTo>
                  <a:pt x="2237" y="959"/>
                  <a:pt x="2346" y="817"/>
                  <a:pt x="2534" y="817"/>
                </a:cubicBezTo>
                <a:cubicBezTo>
                  <a:pt x="2652" y="817"/>
                  <a:pt x="2801" y="873"/>
                  <a:pt x="2984" y="1018"/>
                </a:cubicBezTo>
                <a:cubicBezTo>
                  <a:pt x="3475" y="1395"/>
                  <a:pt x="3164" y="2149"/>
                  <a:pt x="3164" y="2149"/>
                </a:cubicBezTo>
                <a:cubicBezTo>
                  <a:pt x="3164" y="2149"/>
                  <a:pt x="3164" y="1526"/>
                  <a:pt x="2738" y="1477"/>
                </a:cubicBezTo>
                <a:cubicBezTo>
                  <a:pt x="2690" y="1463"/>
                  <a:pt x="2643" y="1457"/>
                  <a:pt x="2597" y="1457"/>
                </a:cubicBezTo>
                <a:cubicBezTo>
                  <a:pt x="2419" y="1457"/>
                  <a:pt x="2259" y="1554"/>
                  <a:pt x="2181" y="1723"/>
                </a:cubicBezTo>
                <a:cubicBezTo>
                  <a:pt x="2443" y="1723"/>
                  <a:pt x="2459" y="2100"/>
                  <a:pt x="2312" y="2296"/>
                </a:cubicBezTo>
                <a:cubicBezTo>
                  <a:pt x="2164" y="2509"/>
                  <a:pt x="2213" y="2641"/>
                  <a:pt x="2361" y="2739"/>
                </a:cubicBezTo>
                <a:cubicBezTo>
                  <a:pt x="2492" y="2821"/>
                  <a:pt x="2705" y="2804"/>
                  <a:pt x="2525" y="3181"/>
                </a:cubicBezTo>
                <a:cubicBezTo>
                  <a:pt x="2344" y="3558"/>
                  <a:pt x="1640" y="3558"/>
                  <a:pt x="1640" y="3558"/>
                </a:cubicBezTo>
                <a:cubicBezTo>
                  <a:pt x="1787" y="3345"/>
                  <a:pt x="1754" y="3050"/>
                  <a:pt x="1558" y="2886"/>
                </a:cubicBezTo>
                <a:lnTo>
                  <a:pt x="1558" y="2886"/>
                </a:lnTo>
                <a:cubicBezTo>
                  <a:pt x="1574" y="3067"/>
                  <a:pt x="1459" y="3231"/>
                  <a:pt x="1295" y="3280"/>
                </a:cubicBezTo>
                <a:cubicBezTo>
                  <a:pt x="1000" y="3378"/>
                  <a:pt x="1017" y="3280"/>
                  <a:pt x="754" y="3509"/>
                </a:cubicBezTo>
                <a:cubicBezTo>
                  <a:pt x="623" y="3624"/>
                  <a:pt x="435" y="3653"/>
                  <a:pt x="279" y="3653"/>
                </a:cubicBezTo>
                <a:cubicBezTo>
                  <a:pt x="123" y="3653"/>
                  <a:pt x="1" y="3624"/>
                  <a:pt x="0" y="3624"/>
                </a:cubicBezTo>
                <a:lnTo>
                  <a:pt x="0" y="3624"/>
                </a:lnTo>
                <a:cubicBezTo>
                  <a:pt x="181" y="3722"/>
                  <a:pt x="377" y="3788"/>
                  <a:pt x="574" y="3804"/>
                </a:cubicBezTo>
                <a:cubicBezTo>
                  <a:pt x="1017" y="3837"/>
                  <a:pt x="1459" y="3903"/>
                  <a:pt x="1885" y="4001"/>
                </a:cubicBezTo>
                <a:cubicBezTo>
                  <a:pt x="3066" y="4362"/>
                  <a:pt x="3787" y="4853"/>
                  <a:pt x="4688" y="4886"/>
                </a:cubicBezTo>
                <a:cubicBezTo>
                  <a:pt x="4721" y="4887"/>
                  <a:pt x="4754" y="4888"/>
                  <a:pt x="4786" y="4888"/>
                </a:cubicBezTo>
                <a:cubicBezTo>
                  <a:pt x="5210" y="4888"/>
                  <a:pt x="5619" y="4789"/>
                  <a:pt x="6000" y="4591"/>
                </a:cubicBezTo>
                <a:cubicBezTo>
                  <a:pt x="6737" y="4099"/>
                  <a:pt x="6950" y="3100"/>
                  <a:pt x="6459" y="2362"/>
                </a:cubicBezTo>
                <a:cubicBezTo>
                  <a:pt x="6236" y="2024"/>
                  <a:pt x="5876" y="1868"/>
                  <a:pt x="5536" y="1868"/>
                </a:cubicBezTo>
                <a:cubicBezTo>
                  <a:pt x="5200" y="1868"/>
                  <a:pt x="4884" y="2020"/>
                  <a:pt x="4738" y="2296"/>
                </a:cubicBezTo>
                <a:cubicBezTo>
                  <a:pt x="4492" y="2624"/>
                  <a:pt x="4541" y="3083"/>
                  <a:pt x="4836" y="3378"/>
                </a:cubicBezTo>
                <a:cubicBezTo>
                  <a:pt x="4852" y="3395"/>
                  <a:pt x="4869" y="3411"/>
                  <a:pt x="4901" y="3427"/>
                </a:cubicBezTo>
                <a:cubicBezTo>
                  <a:pt x="4901" y="3427"/>
                  <a:pt x="4918" y="3444"/>
                  <a:pt x="4934" y="3460"/>
                </a:cubicBezTo>
                <a:cubicBezTo>
                  <a:pt x="5036" y="3519"/>
                  <a:pt x="5163" y="3550"/>
                  <a:pt x="5286" y="3550"/>
                </a:cubicBezTo>
                <a:cubicBezTo>
                  <a:pt x="5540" y="3550"/>
                  <a:pt x="5781" y="3419"/>
                  <a:pt x="5770" y="3132"/>
                </a:cubicBezTo>
                <a:cubicBezTo>
                  <a:pt x="5784" y="2938"/>
                  <a:pt x="5627" y="2856"/>
                  <a:pt x="5451" y="2856"/>
                </a:cubicBezTo>
                <a:cubicBezTo>
                  <a:pt x="5196" y="2856"/>
                  <a:pt x="4900" y="3028"/>
                  <a:pt x="5016" y="3280"/>
                </a:cubicBezTo>
                <a:cubicBezTo>
                  <a:pt x="5016" y="3304"/>
                  <a:pt x="5016" y="3333"/>
                  <a:pt x="4990" y="3333"/>
                </a:cubicBezTo>
                <a:cubicBezTo>
                  <a:pt x="4963" y="3333"/>
                  <a:pt x="4910" y="3304"/>
                  <a:pt x="4803" y="3214"/>
                </a:cubicBezTo>
                <a:cubicBezTo>
                  <a:pt x="4688" y="3100"/>
                  <a:pt x="4623" y="2952"/>
                  <a:pt x="4623" y="2804"/>
                </a:cubicBezTo>
                <a:cubicBezTo>
                  <a:pt x="4623" y="2624"/>
                  <a:pt x="4688" y="2460"/>
                  <a:pt x="4803" y="2313"/>
                </a:cubicBezTo>
                <a:cubicBezTo>
                  <a:pt x="4928" y="2078"/>
                  <a:pt x="5195" y="1955"/>
                  <a:pt x="5483" y="1955"/>
                </a:cubicBezTo>
                <a:cubicBezTo>
                  <a:pt x="5798" y="1955"/>
                  <a:pt x="6138" y="2103"/>
                  <a:pt x="6344" y="2411"/>
                </a:cubicBezTo>
                <a:lnTo>
                  <a:pt x="6360" y="2444"/>
                </a:lnTo>
                <a:cubicBezTo>
                  <a:pt x="6573" y="2854"/>
                  <a:pt x="6557" y="3345"/>
                  <a:pt x="6328" y="3755"/>
                </a:cubicBezTo>
                <a:cubicBezTo>
                  <a:pt x="6048" y="4259"/>
                  <a:pt x="5409" y="4609"/>
                  <a:pt x="4579" y="4609"/>
                </a:cubicBezTo>
                <a:cubicBezTo>
                  <a:pt x="4192" y="4609"/>
                  <a:pt x="3764" y="4533"/>
                  <a:pt x="3312" y="4362"/>
                </a:cubicBezTo>
                <a:cubicBezTo>
                  <a:pt x="3262" y="4345"/>
                  <a:pt x="3033" y="4263"/>
                  <a:pt x="2885" y="4198"/>
                </a:cubicBezTo>
                <a:cubicBezTo>
                  <a:pt x="2459" y="3985"/>
                  <a:pt x="2017" y="3837"/>
                  <a:pt x="1558" y="3755"/>
                </a:cubicBezTo>
                <a:cubicBezTo>
                  <a:pt x="1738" y="3722"/>
                  <a:pt x="1935" y="3706"/>
                  <a:pt x="2148" y="3657"/>
                </a:cubicBezTo>
                <a:cubicBezTo>
                  <a:pt x="3885" y="3313"/>
                  <a:pt x="4147" y="838"/>
                  <a:pt x="2689" y="182"/>
                </a:cubicBezTo>
                <a:cubicBezTo>
                  <a:pt x="2411" y="55"/>
                  <a:pt x="2159" y="1"/>
                  <a:pt x="19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8" name="Google Shape;6008;p14"/>
          <p:cNvSpPr/>
          <p:nvPr/>
        </p:nvSpPr>
        <p:spPr>
          <a:xfrm>
            <a:off x="8771398" y="4970486"/>
            <a:ext cx="151960" cy="107573"/>
          </a:xfrm>
          <a:custGeom>
            <a:avLst/>
            <a:gdLst/>
            <a:ahLst/>
            <a:cxnLst/>
            <a:rect l="l" t="t" r="r" b="b"/>
            <a:pathLst>
              <a:path w="4656" h="3296" extrusionOk="0">
                <a:moveTo>
                  <a:pt x="3803" y="1"/>
                </a:moveTo>
                <a:lnTo>
                  <a:pt x="3803" y="1"/>
                </a:lnTo>
                <a:cubicBezTo>
                  <a:pt x="3901" y="787"/>
                  <a:pt x="3557" y="1574"/>
                  <a:pt x="2901" y="2049"/>
                </a:cubicBezTo>
                <a:cubicBezTo>
                  <a:pt x="2499" y="2357"/>
                  <a:pt x="2009" y="2456"/>
                  <a:pt x="1547" y="2456"/>
                </a:cubicBezTo>
                <a:cubicBezTo>
                  <a:pt x="730" y="2456"/>
                  <a:pt x="0" y="2148"/>
                  <a:pt x="0" y="2148"/>
                </a:cubicBezTo>
                <a:lnTo>
                  <a:pt x="0" y="2148"/>
                </a:lnTo>
                <a:cubicBezTo>
                  <a:pt x="1344" y="2869"/>
                  <a:pt x="1836" y="2640"/>
                  <a:pt x="2213" y="3033"/>
                </a:cubicBezTo>
                <a:cubicBezTo>
                  <a:pt x="2379" y="3221"/>
                  <a:pt x="2551" y="3278"/>
                  <a:pt x="2710" y="3278"/>
                </a:cubicBezTo>
                <a:cubicBezTo>
                  <a:pt x="2897" y="3278"/>
                  <a:pt x="3065" y="3200"/>
                  <a:pt x="3180" y="3164"/>
                </a:cubicBezTo>
                <a:cubicBezTo>
                  <a:pt x="3203" y="3157"/>
                  <a:pt x="3228" y="3154"/>
                  <a:pt x="3252" y="3154"/>
                </a:cubicBezTo>
                <a:cubicBezTo>
                  <a:pt x="3346" y="3154"/>
                  <a:pt x="3439" y="3204"/>
                  <a:pt x="3491" y="3295"/>
                </a:cubicBezTo>
                <a:cubicBezTo>
                  <a:pt x="3524" y="3099"/>
                  <a:pt x="3475" y="2885"/>
                  <a:pt x="3360" y="2705"/>
                </a:cubicBezTo>
                <a:cubicBezTo>
                  <a:pt x="3180" y="2508"/>
                  <a:pt x="2787" y="2492"/>
                  <a:pt x="2721" y="2492"/>
                </a:cubicBezTo>
                <a:cubicBezTo>
                  <a:pt x="3278" y="2459"/>
                  <a:pt x="3786" y="2164"/>
                  <a:pt x="4098" y="1705"/>
                </a:cubicBezTo>
                <a:cubicBezTo>
                  <a:pt x="4655" y="919"/>
                  <a:pt x="3803" y="1"/>
                  <a:pt x="38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9" name="Google Shape;6009;p14"/>
          <p:cNvSpPr/>
          <p:nvPr/>
        </p:nvSpPr>
        <p:spPr>
          <a:xfrm>
            <a:off x="8577205" y="4728447"/>
            <a:ext cx="145531" cy="205159"/>
          </a:xfrm>
          <a:custGeom>
            <a:avLst/>
            <a:gdLst/>
            <a:ahLst/>
            <a:cxnLst/>
            <a:rect l="l" t="t" r="r" b="b"/>
            <a:pathLst>
              <a:path w="4459" h="6286" extrusionOk="0">
                <a:moveTo>
                  <a:pt x="1804" y="0"/>
                </a:moveTo>
                <a:cubicBezTo>
                  <a:pt x="1382" y="0"/>
                  <a:pt x="976" y="149"/>
                  <a:pt x="705" y="450"/>
                </a:cubicBezTo>
                <a:cubicBezTo>
                  <a:pt x="0" y="1090"/>
                  <a:pt x="426" y="2139"/>
                  <a:pt x="1016" y="2352"/>
                </a:cubicBezTo>
                <a:cubicBezTo>
                  <a:pt x="1147" y="2417"/>
                  <a:pt x="1287" y="2450"/>
                  <a:pt x="1424" y="2450"/>
                </a:cubicBezTo>
                <a:cubicBezTo>
                  <a:pt x="1561" y="2450"/>
                  <a:pt x="1697" y="2417"/>
                  <a:pt x="1819" y="2352"/>
                </a:cubicBezTo>
                <a:lnTo>
                  <a:pt x="1852" y="2319"/>
                </a:lnTo>
                <a:lnTo>
                  <a:pt x="1901" y="2303"/>
                </a:lnTo>
                <a:lnTo>
                  <a:pt x="1951" y="2270"/>
                </a:lnTo>
                <a:lnTo>
                  <a:pt x="2000" y="2221"/>
                </a:lnTo>
                <a:cubicBezTo>
                  <a:pt x="2033" y="2204"/>
                  <a:pt x="2049" y="2171"/>
                  <a:pt x="2065" y="2155"/>
                </a:cubicBezTo>
                <a:cubicBezTo>
                  <a:pt x="2229" y="1975"/>
                  <a:pt x="2311" y="1745"/>
                  <a:pt x="2278" y="1499"/>
                </a:cubicBezTo>
                <a:cubicBezTo>
                  <a:pt x="2246" y="1167"/>
                  <a:pt x="2039" y="1024"/>
                  <a:pt x="1845" y="1024"/>
                </a:cubicBezTo>
                <a:cubicBezTo>
                  <a:pt x="1742" y="1024"/>
                  <a:pt x="1642" y="1065"/>
                  <a:pt x="1574" y="1139"/>
                </a:cubicBezTo>
                <a:cubicBezTo>
                  <a:pt x="1410" y="1303"/>
                  <a:pt x="1442" y="1581"/>
                  <a:pt x="1656" y="1696"/>
                </a:cubicBezTo>
                <a:cubicBezTo>
                  <a:pt x="1732" y="1730"/>
                  <a:pt x="1801" y="1740"/>
                  <a:pt x="1861" y="1740"/>
                </a:cubicBezTo>
                <a:cubicBezTo>
                  <a:pt x="1940" y="1740"/>
                  <a:pt x="2002" y="1723"/>
                  <a:pt x="2046" y="1723"/>
                </a:cubicBezTo>
                <a:cubicBezTo>
                  <a:pt x="2096" y="1723"/>
                  <a:pt x="2121" y="1746"/>
                  <a:pt x="2115" y="1844"/>
                </a:cubicBezTo>
                <a:cubicBezTo>
                  <a:pt x="2082" y="2024"/>
                  <a:pt x="1967" y="2204"/>
                  <a:pt x="1803" y="2303"/>
                </a:cubicBezTo>
                <a:cubicBezTo>
                  <a:pt x="1689" y="2348"/>
                  <a:pt x="1571" y="2373"/>
                  <a:pt x="1455" y="2373"/>
                </a:cubicBezTo>
                <a:cubicBezTo>
                  <a:pt x="1321" y="2373"/>
                  <a:pt x="1188" y="2340"/>
                  <a:pt x="1065" y="2270"/>
                </a:cubicBezTo>
                <a:cubicBezTo>
                  <a:pt x="525" y="2057"/>
                  <a:pt x="164" y="1106"/>
                  <a:pt x="803" y="565"/>
                </a:cubicBezTo>
                <a:cubicBezTo>
                  <a:pt x="1049" y="319"/>
                  <a:pt x="1377" y="172"/>
                  <a:pt x="1738" y="172"/>
                </a:cubicBezTo>
                <a:cubicBezTo>
                  <a:pt x="2492" y="204"/>
                  <a:pt x="3311" y="762"/>
                  <a:pt x="3442" y="2221"/>
                </a:cubicBezTo>
                <a:cubicBezTo>
                  <a:pt x="3491" y="2761"/>
                  <a:pt x="3426" y="3319"/>
                  <a:pt x="3278" y="3860"/>
                </a:cubicBezTo>
                <a:cubicBezTo>
                  <a:pt x="3147" y="4302"/>
                  <a:pt x="2950" y="4745"/>
                  <a:pt x="2688" y="5122"/>
                </a:cubicBezTo>
                <a:cubicBezTo>
                  <a:pt x="2278" y="5614"/>
                  <a:pt x="1770" y="6007"/>
                  <a:pt x="1197" y="6286"/>
                </a:cubicBezTo>
                <a:cubicBezTo>
                  <a:pt x="1819" y="6040"/>
                  <a:pt x="2360" y="5646"/>
                  <a:pt x="2787" y="5122"/>
                </a:cubicBezTo>
                <a:cubicBezTo>
                  <a:pt x="3541" y="4269"/>
                  <a:pt x="4458" y="2253"/>
                  <a:pt x="3164" y="614"/>
                </a:cubicBezTo>
                <a:cubicBezTo>
                  <a:pt x="2818" y="207"/>
                  <a:pt x="2300" y="0"/>
                  <a:pt x="180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0" name="Google Shape;6010;p14"/>
          <p:cNvSpPr/>
          <p:nvPr/>
        </p:nvSpPr>
        <p:spPr>
          <a:xfrm>
            <a:off x="7821287" y="5155378"/>
            <a:ext cx="62599" cy="250069"/>
          </a:xfrm>
          <a:custGeom>
            <a:avLst/>
            <a:gdLst/>
            <a:ahLst/>
            <a:cxnLst/>
            <a:rect l="l" t="t" r="r" b="b"/>
            <a:pathLst>
              <a:path w="1918" h="7662" extrusionOk="0">
                <a:moveTo>
                  <a:pt x="620" y="1"/>
                </a:moveTo>
                <a:cubicBezTo>
                  <a:pt x="553" y="1"/>
                  <a:pt x="483" y="17"/>
                  <a:pt x="410" y="56"/>
                </a:cubicBezTo>
                <a:cubicBezTo>
                  <a:pt x="0" y="286"/>
                  <a:pt x="328" y="843"/>
                  <a:pt x="590" y="1105"/>
                </a:cubicBezTo>
                <a:cubicBezTo>
                  <a:pt x="852" y="1367"/>
                  <a:pt x="869" y="2630"/>
                  <a:pt x="738" y="4006"/>
                </a:cubicBezTo>
                <a:cubicBezTo>
                  <a:pt x="607" y="5367"/>
                  <a:pt x="754" y="7137"/>
                  <a:pt x="1459" y="7662"/>
                </a:cubicBezTo>
                <a:cubicBezTo>
                  <a:pt x="1459" y="7662"/>
                  <a:pt x="803" y="7055"/>
                  <a:pt x="951" y="5170"/>
                </a:cubicBezTo>
                <a:cubicBezTo>
                  <a:pt x="1098" y="3302"/>
                  <a:pt x="1918" y="1499"/>
                  <a:pt x="1180" y="384"/>
                </a:cubicBezTo>
                <a:cubicBezTo>
                  <a:pt x="1180" y="384"/>
                  <a:pt x="944" y="1"/>
                  <a:pt x="6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1" name="Google Shape;6011;p14"/>
          <p:cNvSpPr/>
          <p:nvPr/>
        </p:nvSpPr>
        <p:spPr>
          <a:xfrm>
            <a:off x="7665052" y="5122447"/>
            <a:ext cx="278757" cy="332217"/>
          </a:xfrm>
          <a:custGeom>
            <a:avLst/>
            <a:gdLst/>
            <a:ahLst/>
            <a:cxnLst/>
            <a:rect l="l" t="t" r="r" b="b"/>
            <a:pathLst>
              <a:path w="8541" h="10179" extrusionOk="0">
                <a:moveTo>
                  <a:pt x="2276" y="1"/>
                </a:moveTo>
                <a:cubicBezTo>
                  <a:pt x="1365" y="1"/>
                  <a:pt x="525" y="452"/>
                  <a:pt x="296" y="1180"/>
                </a:cubicBezTo>
                <a:cubicBezTo>
                  <a:pt x="1" y="1967"/>
                  <a:pt x="411" y="2671"/>
                  <a:pt x="820" y="2901"/>
                </a:cubicBezTo>
                <a:cubicBezTo>
                  <a:pt x="1041" y="3045"/>
                  <a:pt x="1295" y="3106"/>
                  <a:pt x="1545" y="3106"/>
                </a:cubicBezTo>
                <a:cubicBezTo>
                  <a:pt x="2093" y="3106"/>
                  <a:pt x="2620" y="2809"/>
                  <a:pt x="2722" y="2426"/>
                </a:cubicBezTo>
                <a:cubicBezTo>
                  <a:pt x="2866" y="2037"/>
                  <a:pt x="2554" y="1648"/>
                  <a:pt x="2166" y="1648"/>
                </a:cubicBezTo>
                <a:cubicBezTo>
                  <a:pt x="2112" y="1648"/>
                  <a:pt x="2056" y="1656"/>
                  <a:pt x="2001" y="1672"/>
                </a:cubicBezTo>
                <a:cubicBezTo>
                  <a:pt x="1673" y="1737"/>
                  <a:pt x="1492" y="2081"/>
                  <a:pt x="1607" y="2393"/>
                </a:cubicBezTo>
                <a:cubicBezTo>
                  <a:pt x="1689" y="2627"/>
                  <a:pt x="1938" y="2660"/>
                  <a:pt x="2074" y="2660"/>
                </a:cubicBezTo>
                <a:cubicBezTo>
                  <a:pt x="2128" y="2660"/>
                  <a:pt x="2164" y="2655"/>
                  <a:pt x="2164" y="2655"/>
                </a:cubicBezTo>
                <a:lnTo>
                  <a:pt x="2164" y="2655"/>
                </a:lnTo>
                <a:cubicBezTo>
                  <a:pt x="2099" y="2832"/>
                  <a:pt x="1885" y="2962"/>
                  <a:pt x="1625" y="2962"/>
                </a:cubicBezTo>
                <a:cubicBezTo>
                  <a:pt x="1428" y="2962"/>
                  <a:pt x="1205" y="2888"/>
                  <a:pt x="1001" y="2704"/>
                </a:cubicBezTo>
                <a:cubicBezTo>
                  <a:pt x="575" y="2327"/>
                  <a:pt x="493" y="1082"/>
                  <a:pt x="1214" y="508"/>
                </a:cubicBezTo>
                <a:cubicBezTo>
                  <a:pt x="1538" y="272"/>
                  <a:pt x="1915" y="142"/>
                  <a:pt x="2310" y="142"/>
                </a:cubicBezTo>
                <a:cubicBezTo>
                  <a:pt x="2354" y="142"/>
                  <a:pt x="2398" y="144"/>
                  <a:pt x="2443" y="147"/>
                </a:cubicBezTo>
                <a:cubicBezTo>
                  <a:pt x="2574" y="164"/>
                  <a:pt x="2705" y="180"/>
                  <a:pt x="2837" y="213"/>
                </a:cubicBezTo>
                <a:cubicBezTo>
                  <a:pt x="3935" y="475"/>
                  <a:pt x="4656" y="1639"/>
                  <a:pt x="4885" y="2868"/>
                </a:cubicBezTo>
                <a:cubicBezTo>
                  <a:pt x="5115" y="4098"/>
                  <a:pt x="4885" y="5376"/>
                  <a:pt x="4951" y="6491"/>
                </a:cubicBezTo>
                <a:cubicBezTo>
                  <a:pt x="4902" y="7507"/>
                  <a:pt x="5295" y="8490"/>
                  <a:pt x="6033" y="9195"/>
                </a:cubicBezTo>
                <a:cubicBezTo>
                  <a:pt x="6738" y="9802"/>
                  <a:pt x="7623" y="10146"/>
                  <a:pt x="8541" y="10179"/>
                </a:cubicBezTo>
                <a:cubicBezTo>
                  <a:pt x="7623" y="10113"/>
                  <a:pt x="6770" y="9752"/>
                  <a:pt x="6098" y="9130"/>
                </a:cubicBezTo>
                <a:cubicBezTo>
                  <a:pt x="5394" y="8441"/>
                  <a:pt x="5033" y="7474"/>
                  <a:pt x="5082" y="6474"/>
                </a:cubicBezTo>
                <a:cubicBezTo>
                  <a:pt x="5033" y="5376"/>
                  <a:pt x="5279" y="4147"/>
                  <a:pt x="5033" y="2835"/>
                </a:cubicBezTo>
                <a:cubicBezTo>
                  <a:pt x="4803" y="1573"/>
                  <a:pt x="4049" y="328"/>
                  <a:pt x="2869" y="65"/>
                </a:cubicBezTo>
                <a:cubicBezTo>
                  <a:pt x="2672" y="22"/>
                  <a:pt x="2472" y="1"/>
                  <a:pt x="22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2" name="Google Shape;6012;p14"/>
          <p:cNvSpPr/>
          <p:nvPr/>
        </p:nvSpPr>
        <p:spPr>
          <a:xfrm>
            <a:off x="7729805" y="5169053"/>
            <a:ext cx="81333" cy="68800"/>
          </a:xfrm>
          <a:custGeom>
            <a:avLst/>
            <a:gdLst/>
            <a:ahLst/>
            <a:cxnLst/>
            <a:rect l="l" t="t" r="r" b="b"/>
            <a:pathLst>
              <a:path w="2492" h="2108" extrusionOk="0">
                <a:moveTo>
                  <a:pt x="1783" y="1"/>
                </a:moveTo>
                <a:cubicBezTo>
                  <a:pt x="1313" y="1"/>
                  <a:pt x="1020" y="401"/>
                  <a:pt x="934" y="1096"/>
                </a:cubicBezTo>
                <a:cubicBezTo>
                  <a:pt x="853" y="1747"/>
                  <a:pt x="266" y="1803"/>
                  <a:pt x="67" y="1803"/>
                </a:cubicBezTo>
                <a:cubicBezTo>
                  <a:pt x="25" y="1803"/>
                  <a:pt x="0" y="1801"/>
                  <a:pt x="0" y="1801"/>
                </a:cubicBezTo>
                <a:lnTo>
                  <a:pt x="0" y="1801"/>
                </a:lnTo>
                <a:cubicBezTo>
                  <a:pt x="121" y="1856"/>
                  <a:pt x="702" y="2108"/>
                  <a:pt x="1241" y="2108"/>
                </a:cubicBezTo>
                <a:cubicBezTo>
                  <a:pt x="1509" y="2108"/>
                  <a:pt x="1766" y="2046"/>
                  <a:pt x="1951" y="1866"/>
                </a:cubicBezTo>
                <a:cubicBezTo>
                  <a:pt x="2492" y="1309"/>
                  <a:pt x="2115" y="604"/>
                  <a:pt x="1967" y="375"/>
                </a:cubicBezTo>
                <a:cubicBezTo>
                  <a:pt x="1869" y="276"/>
                  <a:pt x="1902" y="96"/>
                  <a:pt x="2016" y="31"/>
                </a:cubicBezTo>
                <a:cubicBezTo>
                  <a:pt x="1934" y="11"/>
                  <a:pt x="1857" y="1"/>
                  <a:pt x="17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3" name="Google Shape;6013;p14"/>
          <p:cNvSpPr/>
          <p:nvPr/>
        </p:nvSpPr>
        <p:spPr>
          <a:xfrm>
            <a:off x="7649027" y="5173785"/>
            <a:ext cx="157835" cy="178690"/>
          </a:xfrm>
          <a:custGeom>
            <a:avLst/>
            <a:gdLst/>
            <a:ahLst/>
            <a:cxnLst/>
            <a:rect l="l" t="t" r="r" b="b"/>
            <a:pathLst>
              <a:path w="4836" h="5475" extrusionOk="0">
                <a:moveTo>
                  <a:pt x="475" y="0"/>
                </a:moveTo>
                <a:lnTo>
                  <a:pt x="475" y="0"/>
                </a:lnTo>
                <a:cubicBezTo>
                  <a:pt x="0" y="820"/>
                  <a:pt x="246" y="2148"/>
                  <a:pt x="869" y="3033"/>
                </a:cubicBezTo>
                <a:cubicBezTo>
                  <a:pt x="1364" y="3731"/>
                  <a:pt x="2135" y="3810"/>
                  <a:pt x="2457" y="3810"/>
                </a:cubicBezTo>
                <a:cubicBezTo>
                  <a:pt x="2551" y="3810"/>
                  <a:pt x="2606" y="3803"/>
                  <a:pt x="2606" y="3803"/>
                </a:cubicBezTo>
                <a:cubicBezTo>
                  <a:pt x="2344" y="3705"/>
                  <a:pt x="2295" y="3393"/>
                  <a:pt x="2475" y="3147"/>
                </a:cubicBezTo>
                <a:cubicBezTo>
                  <a:pt x="2639" y="2983"/>
                  <a:pt x="2606" y="2721"/>
                  <a:pt x="2426" y="2606"/>
                </a:cubicBezTo>
                <a:cubicBezTo>
                  <a:pt x="2295" y="2557"/>
                  <a:pt x="2033" y="2344"/>
                  <a:pt x="2262" y="2197"/>
                </a:cubicBezTo>
                <a:cubicBezTo>
                  <a:pt x="2288" y="2182"/>
                  <a:pt x="2317" y="2175"/>
                  <a:pt x="2347" y="2175"/>
                </a:cubicBezTo>
                <a:cubicBezTo>
                  <a:pt x="2582" y="2175"/>
                  <a:pt x="2912" y="2608"/>
                  <a:pt x="2869" y="3131"/>
                </a:cubicBezTo>
                <a:cubicBezTo>
                  <a:pt x="2819" y="3705"/>
                  <a:pt x="3082" y="3869"/>
                  <a:pt x="3491" y="4147"/>
                </a:cubicBezTo>
                <a:cubicBezTo>
                  <a:pt x="3885" y="4442"/>
                  <a:pt x="3655" y="4950"/>
                  <a:pt x="3655" y="4950"/>
                </a:cubicBezTo>
                <a:cubicBezTo>
                  <a:pt x="4360" y="4541"/>
                  <a:pt x="4196" y="3885"/>
                  <a:pt x="4114" y="3721"/>
                </a:cubicBezTo>
                <a:cubicBezTo>
                  <a:pt x="4032" y="3574"/>
                  <a:pt x="3836" y="3311"/>
                  <a:pt x="4065" y="3213"/>
                </a:cubicBezTo>
                <a:cubicBezTo>
                  <a:pt x="4079" y="3207"/>
                  <a:pt x="4092" y="3204"/>
                  <a:pt x="4104" y="3204"/>
                </a:cubicBezTo>
                <a:cubicBezTo>
                  <a:pt x="4306" y="3204"/>
                  <a:pt x="4392" y="3925"/>
                  <a:pt x="4377" y="4573"/>
                </a:cubicBezTo>
                <a:cubicBezTo>
                  <a:pt x="4360" y="4934"/>
                  <a:pt x="4524" y="5278"/>
                  <a:pt x="4836" y="5475"/>
                </a:cubicBezTo>
                <a:cubicBezTo>
                  <a:pt x="4704" y="5163"/>
                  <a:pt x="4639" y="4803"/>
                  <a:pt x="4655" y="4459"/>
                </a:cubicBezTo>
                <a:cubicBezTo>
                  <a:pt x="4639" y="3951"/>
                  <a:pt x="4737" y="3016"/>
                  <a:pt x="3836" y="2410"/>
                </a:cubicBezTo>
                <a:cubicBezTo>
                  <a:pt x="2918" y="1787"/>
                  <a:pt x="1820" y="2066"/>
                  <a:pt x="1033" y="1492"/>
                </a:cubicBezTo>
                <a:cubicBezTo>
                  <a:pt x="557" y="1148"/>
                  <a:pt x="344" y="558"/>
                  <a:pt x="47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4" name="Google Shape;6014;p14"/>
          <p:cNvSpPr/>
          <p:nvPr/>
        </p:nvSpPr>
        <p:spPr>
          <a:xfrm>
            <a:off x="7597655" y="5123393"/>
            <a:ext cx="96868" cy="63708"/>
          </a:xfrm>
          <a:custGeom>
            <a:avLst/>
            <a:gdLst/>
            <a:ahLst/>
            <a:cxnLst/>
            <a:rect l="l" t="t" r="r" b="b"/>
            <a:pathLst>
              <a:path w="2968" h="1952" extrusionOk="0">
                <a:moveTo>
                  <a:pt x="2047" y="0"/>
                </a:moveTo>
                <a:cubicBezTo>
                  <a:pt x="328" y="0"/>
                  <a:pt x="279" y="1096"/>
                  <a:pt x="279" y="1380"/>
                </a:cubicBezTo>
                <a:cubicBezTo>
                  <a:pt x="279" y="1561"/>
                  <a:pt x="164" y="1725"/>
                  <a:pt x="1" y="1790"/>
                </a:cubicBezTo>
                <a:cubicBezTo>
                  <a:pt x="268" y="1903"/>
                  <a:pt x="502" y="1951"/>
                  <a:pt x="708" y="1951"/>
                </a:cubicBezTo>
                <a:cubicBezTo>
                  <a:pt x="1460" y="1951"/>
                  <a:pt x="1827" y="1305"/>
                  <a:pt x="2033" y="790"/>
                </a:cubicBezTo>
                <a:cubicBezTo>
                  <a:pt x="2197" y="413"/>
                  <a:pt x="2541" y="135"/>
                  <a:pt x="2967" y="85"/>
                </a:cubicBezTo>
                <a:cubicBezTo>
                  <a:pt x="2617" y="26"/>
                  <a:pt x="2312" y="0"/>
                  <a:pt x="20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5" name="Google Shape;6015;p14"/>
          <p:cNvSpPr/>
          <p:nvPr/>
        </p:nvSpPr>
        <p:spPr>
          <a:xfrm>
            <a:off x="7560220" y="5122545"/>
            <a:ext cx="47096" cy="37207"/>
          </a:xfrm>
          <a:custGeom>
            <a:avLst/>
            <a:gdLst/>
            <a:ahLst/>
            <a:cxnLst/>
            <a:rect l="l" t="t" r="r" b="b"/>
            <a:pathLst>
              <a:path w="1443" h="1140" extrusionOk="0">
                <a:moveTo>
                  <a:pt x="468" y="0"/>
                </a:moveTo>
                <a:cubicBezTo>
                  <a:pt x="422" y="0"/>
                  <a:pt x="375" y="10"/>
                  <a:pt x="328" y="29"/>
                </a:cubicBezTo>
                <a:cubicBezTo>
                  <a:pt x="98" y="144"/>
                  <a:pt x="0" y="423"/>
                  <a:pt x="98" y="669"/>
                </a:cubicBezTo>
                <a:cubicBezTo>
                  <a:pt x="180" y="882"/>
                  <a:pt x="361" y="1029"/>
                  <a:pt x="574" y="1095"/>
                </a:cubicBezTo>
                <a:cubicBezTo>
                  <a:pt x="652" y="1125"/>
                  <a:pt x="735" y="1140"/>
                  <a:pt x="817" y="1140"/>
                </a:cubicBezTo>
                <a:cubicBezTo>
                  <a:pt x="961" y="1140"/>
                  <a:pt x="1105" y="1096"/>
                  <a:pt x="1229" y="1013"/>
                </a:cubicBezTo>
                <a:cubicBezTo>
                  <a:pt x="1361" y="882"/>
                  <a:pt x="1443" y="702"/>
                  <a:pt x="1443" y="521"/>
                </a:cubicBezTo>
                <a:lnTo>
                  <a:pt x="1443" y="521"/>
                </a:lnTo>
                <a:cubicBezTo>
                  <a:pt x="1442" y="521"/>
                  <a:pt x="1135" y="902"/>
                  <a:pt x="783" y="902"/>
                </a:cubicBezTo>
                <a:cubicBezTo>
                  <a:pt x="762" y="902"/>
                  <a:pt x="742" y="901"/>
                  <a:pt x="721" y="898"/>
                </a:cubicBezTo>
                <a:cubicBezTo>
                  <a:pt x="148" y="849"/>
                  <a:pt x="66" y="275"/>
                  <a:pt x="344" y="111"/>
                </a:cubicBezTo>
                <a:cubicBezTo>
                  <a:pt x="384" y="85"/>
                  <a:pt x="428" y="73"/>
                  <a:pt x="471" y="73"/>
                </a:cubicBezTo>
                <a:cubicBezTo>
                  <a:pt x="587" y="73"/>
                  <a:pt x="697" y="160"/>
                  <a:pt x="721" y="292"/>
                </a:cubicBezTo>
                <a:cubicBezTo>
                  <a:pt x="732" y="403"/>
                  <a:pt x="645" y="469"/>
                  <a:pt x="593" y="469"/>
                </a:cubicBezTo>
                <a:cubicBezTo>
                  <a:pt x="569" y="469"/>
                  <a:pt x="552" y="454"/>
                  <a:pt x="557" y="423"/>
                </a:cubicBezTo>
                <a:cubicBezTo>
                  <a:pt x="582" y="336"/>
                  <a:pt x="542" y="268"/>
                  <a:pt x="471" y="268"/>
                </a:cubicBezTo>
                <a:cubicBezTo>
                  <a:pt x="448" y="268"/>
                  <a:pt x="422" y="276"/>
                  <a:pt x="394" y="292"/>
                </a:cubicBezTo>
                <a:cubicBezTo>
                  <a:pt x="262" y="357"/>
                  <a:pt x="394" y="538"/>
                  <a:pt x="394" y="538"/>
                </a:cubicBezTo>
                <a:cubicBezTo>
                  <a:pt x="441" y="581"/>
                  <a:pt x="498" y="600"/>
                  <a:pt x="553" y="600"/>
                </a:cubicBezTo>
                <a:cubicBezTo>
                  <a:pt x="688" y="600"/>
                  <a:pt x="820" y="487"/>
                  <a:pt x="820" y="325"/>
                </a:cubicBezTo>
                <a:cubicBezTo>
                  <a:pt x="807" y="142"/>
                  <a:pt x="648" y="0"/>
                  <a:pt x="4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6" name="Google Shape;6016;p14"/>
          <p:cNvSpPr/>
          <p:nvPr/>
        </p:nvSpPr>
        <p:spPr>
          <a:xfrm>
            <a:off x="8114992" y="5235307"/>
            <a:ext cx="208652" cy="327419"/>
          </a:xfrm>
          <a:custGeom>
            <a:avLst/>
            <a:gdLst/>
            <a:ahLst/>
            <a:cxnLst/>
            <a:rect l="l" t="t" r="r" b="b"/>
            <a:pathLst>
              <a:path w="6393" h="10032" extrusionOk="0">
                <a:moveTo>
                  <a:pt x="1147" y="0"/>
                </a:moveTo>
                <a:cubicBezTo>
                  <a:pt x="1246" y="115"/>
                  <a:pt x="1229" y="295"/>
                  <a:pt x="1115" y="410"/>
                </a:cubicBezTo>
                <a:cubicBezTo>
                  <a:pt x="901" y="574"/>
                  <a:pt x="361" y="1197"/>
                  <a:pt x="754" y="1820"/>
                </a:cubicBezTo>
                <a:cubicBezTo>
                  <a:pt x="1196" y="2508"/>
                  <a:pt x="1787" y="2295"/>
                  <a:pt x="1983" y="2869"/>
                </a:cubicBezTo>
                <a:cubicBezTo>
                  <a:pt x="1983" y="2869"/>
                  <a:pt x="2065" y="3164"/>
                  <a:pt x="1869" y="3262"/>
                </a:cubicBezTo>
                <a:cubicBezTo>
                  <a:pt x="1835" y="3284"/>
                  <a:pt x="1802" y="3293"/>
                  <a:pt x="1772" y="3293"/>
                </a:cubicBezTo>
                <a:cubicBezTo>
                  <a:pt x="1638" y="3293"/>
                  <a:pt x="1541" y="3114"/>
                  <a:pt x="1541" y="2967"/>
                </a:cubicBezTo>
                <a:cubicBezTo>
                  <a:pt x="1475" y="2656"/>
                  <a:pt x="1229" y="2426"/>
                  <a:pt x="918" y="2377"/>
                </a:cubicBezTo>
                <a:cubicBezTo>
                  <a:pt x="541" y="2328"/>
                  <a:pt x="492" y="2213"/>
                  <a:pt x="492" y="2213"/>
                </a:cubicBezTo>
                <a:lnTo>
                  <a:pt x="492" y="2213"/>
                </a:lnTo>
                <a:cubicBezTo>
                  <a:pt x="541" y="2361"/>
                  <a:pt x="541" y="2508"/>
                  <a:pt x="508" y="2656"/>
                </a:cubicBezTo>
                <a:cubicBezTo>
                  <a:pt x="459" y="2803"/>
                  <a:pt x="147" y="3295"/>
                  <a:pt x="721" y="3672"/>
                </a:cubicBezTo>
                <a:cubicBezTo>
                  <a:pt x="1295" y="4049"/>
                  <a:pt x="1573" y="3852"/>
                  <a:pt x="1672" y="4491"/>
                </a:cubicBezTo>
                <a:cubicBezTo>
                  <a:pt x="1787" y="5131"/>
                  <a:pt x="1836" y="5917"/>
                  <a:pt x="2180" y="6245"/>
                </a:cubicBezTo>
                <a:cubicBezTo>
                  <a:pt x="2065" y="6163"/>
                  <a:pt x="1967" y="6065"/>
                  <a:pt x="1918" y="5950"/>
                </a:cubicBezTo>
                <a:cubicBezTo>
                  <a:pt x="1765" y="5629"/>
                  <a:pt x="1441" y="5422"/>
                  <a:pt x="1079" y="5422"/>
                </a:cubicBezTo>
                <a:cubicBezTo>
                  <a:pt x="1053" y="5422"/>
                  <a:pt x="1026" y="5424"/>
                  <a:pt x="1000" y="5426"/>
                </a:cubicBezTo>
                <a:cubicBezTo>
                  <a:pt x="957" y="5428"/>
                  <a:pt x="917" y="5429"/>
                  <a:pt x="879" y="5429"/>
                </a:cubicBezTo>
                <a:cubicBezTo>
                  <a:pt x="416" y="5429"/>
                  <a:pt x="357" y="5252"/>
                  <a:pt x="311" y="5131"/>
                </a:cubicBezTo>
                <a:lnTo>
                  <a:pt x="311" y="5131"/>
                </a:lnTo>
                <a:cubicBezTo>
                  <a:pt x="311" y="5131"/>
                  <a:pt x="0" y="6114"/>
                  <a:pt x="934" y="6606"/>
                </a:cubicBezTo>
                <a:cubicBezTo>
                  <a:pt x="1869" y="7098"/>
                  <a:pt x="1787" y="6737"/>
                  <a:pt x="3081" y="7786"/>
                </a:cubicBezTo>
                <a:cubicBezTo>
                  <a:pt x="4131" y="8655"/>
                  <a:pt x="4327" y="8704"/>
                  <a:pt x="4327" y="8704"/>
                </a:cubicBezTo>
                <a:cubicBezTo>
                  <a:pt x="4293" y="8695"/>
                  <a:pt x="4258" y="8691"/>
                  <a:pt x="4224" y="8691"/>
                </a:cubicBezTo>
                <a:cubicBezTo>
                  <a:pt x="4064" y="8691"/>
                  <a:pt x="3914" y="8782"/>
                  <a:pt x="3819" y="8917"/>
                </a:cubicBezTo>
                <a:cubicBezTo>
                  <a:pt x="3622" y="9229"/>
                  <a:pt x="3721" y="9638"/>
                  <a:pt x="4049" y="9802"/>
                </a:cubicBezTo>
                <a:cubicBezTo>
                  <a:pt x="4049" y="9802"/>
                  <a:pt x="3934" y="9589"/>
                  <a:pt x="4131" y="9573"/>
                </a:cubicBezTo>
                <a:cubicBezTo>
                  <a:pt x="4137" y="9572"/>
                  <a:pt x="4144" y="9572"/>
                  <a:pt x="4150" y="9572"/>
                </a:cubicBezTo>
                <a:cubicBezTo>
                  <a:pt x="4274" y="9572"/>
                  <a:pt x="4422" y="9662"/>
                  <a:pt x="4582" y="9662"/>
                </a:cubicBezTo>
                <a:cubicBezTo>
                  <a:pt x="4674" y="9662"/>
                  <a:pt x="4770" y="9632"/>
                  <a:pt x="4868" y="9540"/>
                </a:cubicBezTo>
                <a:cubicBezTo>
                  <a:pt x="4987" y="9421"/>
                  <a:pt x="5182" y="9322"/>
                  <a:pt x="5409" y="9322"/>
                </a:cubicBezTo>
                <a:cubicBezTo>
                  <a:pt x="5712" y="9322"/>
                  <a:pt x="6074" y="9498"/>
                  <a:pt x="6393" y="10032"/>
                </a:cubicBezTo>
                <a:cubicBezTo>
                  <a:pt x="6393" y="10032"/>
                  <a:pt x="6147" y="9212"/>
                  <a:pt x="4835" y="8688"/>
                </a:cubicBezTo>
                <a:cubicBezTo>
                  <a:pt x="3114" y="7966"/>
                  <a:pt x="2032" y="6262"/>
                  <a:pt x="2131" y="4409"/>
                </a:cubicBezTo>
                <a:cubicBezTo>
                  <a:pt x="2213" y="2180"/>
                  <a:pt x="3508" y="656"/>
                  <a:pt x="11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7" name="Google Shape;6017;p14"/>
          <p:cNvSpPr/>
          <p:nvPr/>
        </p:nvSpPr>
        <p:spPr>
          <a:xfrm>
            <a:off x="8175437" y="5151853"/>
            <a:ext cx="95791" cy="350951"/>
          </a:xfrm>
          <a:custGeom>
            <a:avLst/>
            <a:gdLst/>
            <a:ahLst/>
            <a:cxnLst/>
            <a:rect l="l" t="t" r="r" b="b"/>
            <a:pathLst>
              <a:path w="2935" h="10753" extrusionOk="0">
                <a:moveTo>
                  <a:pt x="1294" y="0"/>
                </a:moveTo>
                <a:cubicBezTo>
                  <a:pt x="712" y="0"/>
                  <a:pt x="161" y="382"/>
                  <a:pt x="98" y="902"/>
                </a:cubicBezTo>
                <a:cubicBezTo>
                  <a:pt x="0" y="1459"/>
                  <a:pt x="426" y="1967"/>
                  <a:pt x="984" y="1967"/>
                </a:cubicBezTo>
                <a:cubicBezTo>
                  <a:pt x="991" y="1967"/>
                  <a:pt x="998" y="1967"/>
                  <a:pt x="1005" y="1967"/>
                </a:cubicBezTo>
                <a:cubicBezTo>
                  <a:pt x="1565" y="1967"/>
                  <a:pt x="1850" y="1341"/>
                  <a:pt x="1639" y="1082"/>
                </a:cubicBezTo>
                <a:cubicBezTo>
                  <a:pt x="1561" y="962"/>
                  <a:pt x="1441" y="908"/>
                  <a:pt x="1322" y="908"/>
                </a:cubicBezTo>
                <a:cubicBezTo>
                  <a:pt x="1116" y="908"/>
                  <a:pt x="914" y="1069"/>
                  <a:pt x="934" y="1328"/>
                </a:cubicBezTo>
                <a:cubicBezTo>
                  <a:pt x="951" y="1639"/>
                  <a:pt x="1295" y="1607"/>
                  <a:pt x="1344" y="1656"/>
                </a:cubicBezTo>
                <a:cubicBezTo>
                  <a:pt x="1377" y="1689"/>
                  <a:pt x="1344" y="1754"/>
                  <a:pt x="1344" y="1754"/>
                </a:cubicBezTo>
                <a:cubicBezTo>
                  <a:pt x="1295" y="1820"/>
                  <a:pt x="1229" y="1869"/>
                  <a:pt x="1164" y="1902"/>
                </a:cubicBezTo>
                <a:cubicBezTo>
                  <a:pt x="1148" y="1902"/>
                  <a:pt x="1131" y="1918"/>
                  <a:pt x="1115" y="1918"/>
                </a:cubicBezTo>
                <a:lnTo>
                  <a:pt x="1098" y="1918"/>
                </a:lnTo>
                <a:cubicBezTo>
                  <a:pt x="1065" y="1922"/>
                  <a:pt x="1031" y="1924"/>
                  <a:pt x="999" y="1924"/>
                </a:cubicBezTo>
                <a:cubicBezTo>
                  <a:pt x="473" y="1924"/>
                  <a:pt x="72" y="1443"/>
                  <a:pt x="180" y="918"/>
                </a:cubicBezTo>
                <a:cubicBezTo>
                  <a:pt x="252" y="446"/>
                  <a:pt x="747" y="122"/>
                  <a:pt x="1265" y="122"/>
                </a:cubicBezTo>
                <a:cubicBezTo>
                  <a:pt x="1574" y="122"/>
                  <a:pt x="1892" y="238"/>
                  <a:pt x="2131" y="508"/>
                </a:cubicBezTo>
                <a:cubicBezTo>
                  <a:pt x="2754" y="1246"/>
                  <a:pt x="2623" y="2426"/>
                  <a:pt x="2246" y="3442"/>
                </a:cubicBezTo>
                <a:cubicBezTo>
                  <a:pt x="1426" y="5458"/>
                  <a:pt x="541" y="7491"/>
                  <a:pt x="1148" y="8966"/>
                </a:cubicBezTo>
                <a:cubicBezTo>
                  <a:pt x="1426" y="9720"/>
                  <a:pt x="1967" y="10359"/>
                  <a:pt x="2672" y="10753"/>
                </a:cubicBezTo>
                <a:cubicBezTo>
                  <a:pt x="2000" y="10327"/>
                  <a:pt x="1492" y="9687"/>
                  <a:pt x="1229" y="8950"/>
                </a:cubicBezTo>
                <a:cubicBezTo>
                  <a:pt x="689" y="7507"/>
                  <a:pt x="1557" y="5557"/>
                  <a:pt x="2410" y="3508"/>
                </a:cubicBezTo>
                <a:cubicBezTo>
                  <a:pt x="2787" y="2475"/>
                  <a:pt x="2934" y="1230"/>
                  <a:pt x="2246" y="426"/>
                </a:cubicBezTo>
                <a:cubicBezTo>
                  <a:pt x="1976" y="127"/>
                  <a:pt x="1630" y="0"/>
                  <a:pt x="12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8" name="Google Shape;6018;p14"/>
          <p:cNvSpPr/>
          <p:nvPr/>
        </p:nvSpPr>
        <p:spPr>
          <a:xfrm>
            <a:off x="8326288" y="5169510"/>
            <a:ext cx="44420" cy="110772"/>
          </a:xfrm>
          <a:custGeom>
            <a:avLst/>
            <a:gdLst/>
            <a:ahLst/>
            <a:cxnLst/>
            <a:rect l="l" t="t" r="r" b="b"/>
            <a:pathLst>
              <a:path w="1361" h="3394" extrusionOk="0">
                <a:moveTo>
                  <a:pt x="689" y="0"/>
                </a:moveTo>
                <a:lnTo>
                  <a:pt x="640" y="344"/>
                </a:lnTo>
                <a:cubicBezTo>
                  <a:pt x="607" y="607"/>
                  <a:pt x="509" y="869"/>
                  <a:pt x="361" y="1098"/>
                </a:cubicBezTo>
                <a:cubicBezTo>
                  <a:pt x="132" y="1443"/>
                  <a:pt x="0" y="1770"/>
                  <a:pt x="296" y="2164"/>
                </a:cubicBezTo>
                <a:cubicBezTo>
                  <a:pt x="492" y="2426"/>
                  <a:pt x="607" y="2737"/>
                  <a:pt x="656" y="3065"/>
                </a:cubicBezTo>
                <a:cubicBezTo>
                  <a:pt x="656" y="3147"/>
                  <a:pt x="673" y="3393"/>
                  <a:pt x="689" y="3393"/>
                </a:cubicBezTo>
                <a:cubicBezTo>
                  <a:pt x="689" y="3393"/>
                  <a:pt x="705" y="3131"/>
                  <a:pt x="722" y="3065"/>
                </a:cubicBezTo>
                <a:cubicBezTo>
                  <a:pt x="754" y="2737"/>
                  <a:pt x="869" y="2426"/>
                  <a:pt x="1066" y="2164"/>
                </a:cubicBezTo>
                <a:cubicBezTo>
                  <a:pt x="1361" y="1754"/>
                  <a:pt x="1230" y="1443"/>
                  <a:pt x="1000" y="1098"/>
                </a:cubicBezTo>
                <a:cubicBezTo>
                  <a:pt x="853" y="869"/>
                  <a:pt x="754" y="607"/>
                  <a:pt x="722" y="344"/>
                </a:cubicBezTo>
                <a:lnTo>
                  <a:pt x="68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9" name="Google Shape;6019;p14"/>
          <p:cNvSpPr/>
          <p:nvPr/>
        </p:nvSpPr>
        <p:spPr>
          <a:xfrm>
            <a:off x="8257292" y="5138994"/>
            <a:ext cx="90439" cy="265930"/>
          </a:xfrm>
          <a:custGeom>
            <a:avLst/>
            <a:gdLst/>
            <a:ahLst/>
            <a:cxnLst/>
            <a:rect l="l" t="t" r="r" b="b"/>
            <a:pathLst>
              <a:path w="2771" h="8148" extrusionOk="0">
                <a:moveTo>
                  <a:pt x="2082" y="1"/>
                </a:moveTo>
                <a:lnTo>
                  <a:pt x="2082" y="1"/>
                </a:lnTo>
                <a:cubicBezTo>
                  <a:pt x="2410" y="1099"/>
                  <a:pt x="967" y="1279"/>
                  <a:pt x="443" y="2902"/>
                </a:cubicBezTo>
                <a:cubicBezTo>
                  <a:pt x="0" y="4279"/>
                  <a:pt x="262" y="5230"/>
                  <a:pt x="1574" y="6131"/>
                </a:cubicBezTo>
                <a:cubicBezTo>
                  <a:pt x="2705" y="6934"/>
                  <a:pt x="2754" y="8000"/>
                  <a:pt x="2770" y="8147"/>
                </a:cubicBezTo>
                <a:cubicBezTo>
                  <a:pt x="2770" y="7639"/>
                  <a:pt x="2623" y="7164"/>
                  <a:pt x="2328" y="6754"/>
                </a:cubicBezTo>
                <a:cubicBezTo>
                  <a:pt x="2033" y="6328"/>
                  <a:pt x="1639" y="6066"/>
                  <a:pt x="1049" y="5557"/>
                </a:cubicBezTo>
                <a:cubicBezTo>
                  <a:pt x="869" y="5394"/>
                  <a:pt x="738" y="5197"/>
                  <a:pt x="639" y="4967"/>
                </a:cubicBezTo>
                <a:cubicBezTo>
                  <a:pt x="311" y="4131"/>
                  <a:pt x="967" y="3263"/>
                  <a:pt x="1311" y="2902"/>
                </a:cubicBezTo>
                <a:cubicBezTo>
                  <a:pt x="1721" y="2443"/>
                  <a:pt x="2426" y="1968"/>
                  <a:pt x="2573" y="1066"/>
                </a:cubicBezTo>
                <a:cubicBezTo>
                  <a:pt x="2705" y="181"/>
                  <a:pt x="2082" y="1"/>
                  <a:pt x="20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0" name="Google Shape;6020;p14"/>
          <p:cNvSpPr/>
          <p:nvPr/>
        </p:nvSpPr>
        <p:spPr>
          <a:xfrm>
            <a:off x="8159216" y="4830896"/>
            <a:ext cx="79374" cy="178135"/>
          </a:xfrm>
          <a:custGeom>
            <a:avLst/>
            <a:gdLst/>
            <a:ahLst/>
            <a:cxnLst/>
            <a:rect l="l" t="t" r="r" b="b"/>
            <a:pathLst>
              <a:path w="2432" h="5458" extrusionOk="0">
                <a:moveTo>
                  <a:pt x="994" y="0"/>
                </a:moveTo>
                <a:cubicBezTo>
                  <a:pt x="642" y="0"/>
                  <a:pt x="0" y="573"/>
                  <a:pt x="284" y="2425"/>
                </a:cubicBezTo>
                <a:cubicBezTo>
                  <a:pt x="612" y="4458"/>
                  <a:pt x="2169" y="5409"/>
                  <a:pt x="2431" y="5458"/>
                </a:cubicBezTo>
                <a:cubicBezTo>
                  <a:pt x="2431" y="5458"/>
                  <a:pt x="907" y="4474"/>
                  <a:pt x="776" y="2802"/>
                </a:cubicBezTo>
                <a:cubicBezTo>
                  <a:pt x="645" y="1130"/>
                  <a:pt x="1153" y="1098"/>
                  <a:pt x="1317" y="737"/>
                </a:cubicBezTo>
                <a:cubicBezTo>
                  <a:pt x="1481" y="376"/>
                  <a:pt x="1415" y="114"/>
                  <a:pt x="1087" y="16"/>
                </a:cubicBezTo>
                <a:cubicBezTo>
                  <a:pt x="1060" y="6"/>
                  <a:pt x="1028" y="0"/>
                  <a:pt x="9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1" name="Google Shape;6021;p14"/>
          <p:cNvSpPr/>
          <p:nvPr/>
        </p:nvSpPr>
        <p:spPr>
          <a:xfrm>
            <a:off x="8124066" y="4782038"/>
            <a:ext cx="172293" cy="231824"/>
          </a:xfrm>
          <a:custGeom>
            <a:avLst/>
            <a:gdLst/>
            <a:ahLst/>
            <a:cxnLst/>
            <a:rect l="l" t="t" r="r" b="b"/>
            <a:pathLst>
              <a:path w="5279" h="7103" extrusionOk="0">
                <a:moveTo>
                  <a:pt x="3593" y="0"/>
                </a:moveTo>
                <a:cubicBezTo>
                  <a:pt x="3382" y="0"/>
                  <a:pt x="3184" y="25"/>
                  <a:pt x="3017" y="54"/>
                </a:cubicBezTo>
                <a:cubicBezTo>
                  <a:pt x="2590" y="120"/>
                  <a:pt x="2181" y="300"/>
                  <a:pt x="1820" y="546"/>
                </a:cubicBezTo>
                <a:cubicBezTo>
                  <a:pt x="1" y="1890"/>
                  <a:pt x="328" y="4283"/>
                  <a:pt x="869" y="5430"/>
                </a:cubicBezTo>
                <a:cubicBezTo>
                  <a:pt x="1164" y="6102"/>
                  <a:pt x="1656" y="6692"/>
                  <a:pt x="2263" y="7102"/>
                </a:cubicBezTo>
                <a:cubicBezTo>
                  <a:pt x="1672" y="6660"/>
                  <a:pt x="1230" y="6070"/>
                  <a:pt x="951" y="5398"/>
                </a:cubicBezTo>
                <a:cubicBezTo>
                  <a:pt x="443" y="4250"/>
                  <a:pt x="197" y="1955"/>
                  <a:pt x="1918" y="693"/>
                </a:cubicBezTo>
                <a:cubicBezTo>
                  <a:pt x="2344" y="376"/>
                  <a:pt x="2901" y="184"/>
                  <a:pt x="3416" y="184"/>
                </a:cubicBezTo>
                <a:cubicBezTo>
                  <a:pt x="3832" y="184"/>
                  <a:pt x="4221" y="309"/>
                  <a:pt x="4492" y="595"/>
                </a:cubicBezTo>
                <a:cubicBezTo>
                  <a:pt x="5142" y="1246"/>
                  <a:pt x="4663" y="2300"/>
                  <a:pt x="3951" y="2300"/>
                </a:cubicBezTo>
                <a:cubicBezTo>
                  <a:pt x="3945" y="2300"/>
                  <a:pt x="3940" y="2300"/>
                  <a:pt x="3934" y="2300"/>
                </a:cubicBezTo>
                <a:cubicBezTo>
                  <a:pt x="3907" y="2303"/>
                  <a:pt x="3880" y="2304"/>
                  <a:pt x="3853" y="2304"/>
                </a:cubicBezTo>
                <a:cubicBezTo>
                  <a:pt x="3589" y="2304"/>
                  <a:pt x="3346" y="2162"/>
                  <a:pt x="3197" y="1939"/>
                </a:cubicBezTo>
                <a:cubicBezTo>
                  <a:pt x="3148" y="1824"/>
                  <a:pt x="3131" y="1710"/>
                  <a:pt x="3131" y="1578"/>
                </a:cubicBezTo>
                <a:cubicBezTo>
                  <a:pt x="3160" y="1327"/>
                  <a:pt x="3241" y="1247"/>
                  <a:pt x="3295" y="1247"/>
                </a:cubicBezTo>
                <a:cubicBezTo>
                  <a:pt x="3333" y="1247"/>
                  <a:pt x="3358" y="1285"/>
                  <a:pt x="3344" y="1333"/>
                </a:cubicBezTo>
                <a:cubicBezTo>
                  <a:pt x="3315" y="1569"/>
                  <a:pt x="3499" y="1766"/>
                  <a:pt x="3728" y="1766"/>
                </a:cubicBezTo>
                <a:cubicBezTo>
                  <a:pt x="3752" y="1766"/>
                  <a:pt x="3778" y="1764"/>
                  <a:pt x="3803" y="1759"/>
                </a:cubicBezTo>
                <a:cubicBezTo>
                  <a:pt x="4213" y="1693"/>
                  <a:pt x="4328" y="1152"/>
                  <a:pt x="3951" y="956"/>
                </a:cubicBezTo>
                <a:cubicBezTo>
                  <a:pt x="3857" y="909"/>
                  <a:pt x="3759" y="887"/>
                  <a:pt x="3663" y="887"/>
                </a:cubicBezTo>
                <a:cubicBezTo>
                  <a:pt x="3354" y="887"/>
                  <a:pt x="3067" y="1110"/>
                  <a:pt x="3017" y="1447"/>
                </a:cubicBezTo>
                <a:cubicBezTo>
                  <a:pt x="2967" y="1775"/>
                  <a:pt x="3131" y="2103"/>
                  <a:pt x="3426" y="2267"/>
                </a:cubicBezTo>
                <a:lnTo>
                  <a:pt x="3459" y="2267"/>
                </a:lnTo>
                <a:cubicBezTo>
                  <a:pt x="3557" y="2316"/>
                  <a:pt x="3656" y="2365"/>
                  <a:pt x="3754" y="2382"/>
                </a:cubicBezTo>
                <a:cubicBezTo>
                  <a:pt x="3857" y="2407"/>
                  <a:pt x="3960" y="2419"/>
                  <a:pt x="4060" y="2419"/>
                </a:cubicBezTo>
                <a:cubicBezTo>
                  <a:pt x="4660" y="2419"/>
                  <a:pt x="5176" y="1986"/>
                  <a:pt x="5246" y="1480"/>
                </a:cubicBezTo>
                <a:cubicBezTo>
                  <a:pt x="5279" y="1054"/>
                  <a:pt x="5115" y="644"/>
                  <a:pt x="4803" y="382"/>
                </a:cubicBezTo>
                <a:cubicBezTo>
                  <a:pt x="4421" y="84"/>
                  <a:pt x="3983" y="0"/>
                  <a:pt x="35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2" name="Google Shape;6022;p14"/>
          <p:cNvSpPr/>
          <p:nvPr/>
        </p:nvSpPr>
        <p:spPr>
          <a:xfrm>
            <a:off x="8229452" y="4721169"/>
            <a:ext cx="238091" cy="167496"/>
          </a:xfrm>
          <a:custGeom>
            <a:avLst/>
            <a:gdLst/>
            <a:ahLst/>
            <a:cxnLst/>
            <a:rect l="l" t="t" r="r" b="b"/>
            <a:pathLst>
              <a:path w="7295" h="5132" extrusionOk="0">
                <a:moveTo>
                  <a:pt x="1729" y="1"/>
                </a:moveTo>
                <a:cubicBezTo>
                  <a:pt x="1336" y="1"/>
                  <a:pt x="952" y="172"/>
                  <a:pt x="689" y="493"/>
                </a:cubicBezTo>
                <a:cubicBezTo>
                  <a:pt x="604" y="635"/>
                  <a:pt x="453" y="706"/>
                  <a:pt x="303" y="706"/>
                </a:cubicBezTo>
                <a:cubicBezTo>
                  <a:pt x="194" y="706"/>
                  <a:pt x="84" y="668"/>
                  <a:pt x="1" y="591"/>
                </a:cubicBezTo>
                <a:lnTo>
                  <a:pt x="1" y="591"/>
                </a:lnTo>
                <a:cubicBezTo>
                  <a:pt x="33" y="952"/>
                  <a:pt x="50" y="1018"/>
                  <a:pt x="1755" y="1739"/>
                </a:cubicBezTo>
                <a:cubicBezTo>
                  <a:pt x="3066" y="2296"/>
                  <a:pt x="3508" y="4247"/>
                  <a:pt x="3656" y="5132"/>
                </a:cubicBezTo>
                <a:cubicBezTo>
                  <a:pt x="3787" y="4263"/>
                  <a:pt x="4230" y="2296"/>
                  <a:pt x="5541" y="1739"/>
                </a:cubicBezTo>
                <a:cubicBezTo>
                  <a:pt x="7246" y="1018"/>
                  <a:pt x="7262" y="952"/>
                  <a:pt x="7295" y="591"/>
                </a:cubicBezTo>
                <a:lnTo>
                  <a:pt x="7295" y="591"/>
                </a:lnTo>
                <a:cubicBezTo>
                  <a:pt x="7212" y="668"/>
                  <a:pt x="7102" y="706"/>
                  <a:pt x="6992" y="706"/>
                </a:cubicBezTo>
                <a:cubicBezTo>
                  <a:pt x="6842" y="706"/>
                  <a:pt x="6691" y="635"/>
                  <a:pt x="6606" y="493"/>
                </a:cubicBezTo>
                <a:cubicBezTo>
                  <a:pt x="6344" y="172"/>
                  <a:pt x="5959" y="1"/>
                  <a:pt x="5567" y="1"/>
                </a:cubicBezTo>
                <a:cubicBezTo>
                  <a:pt x="5299" y="1"/>
                  <a:pt x="5027" y="81"/>
                  <a:pt x="4787" y="247"/>
                </a:cubicBezTo>
                <a:cubicBezTo>
                  <a:pt x="4213" y="657"/>
                  <a:pt x="3836" y="1476"/>
                  <a:pt x="3656" y="2657"/>
                </a:cubicBezTo>
                <a:cubicBezTo>
                  <a:pt x="3459" y="1460"/>
                  <a:pt x="3082" y="641"/>
                  <a:pt x="2509" y="247"/>
                </a:cubicBezTo>
                <a:cubicBezTo>
                  <a:pt x="2269" y="81"/>
                  <a:pt x="1997" y="1"/>
                  <a:pt x="172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3" name="Google Shape;6023;p14"/>
          <p:cNvSpPr/>
          <p:nvPr/>
        </p:nvSpPr>
        <p:spPr>
          <a:xfrm>
            <a:off x="8304877" y="4628119"/>
            <a:ext cx="87240" cy="145008"/>
          </a:xfrm>
          <a:custGeom>
            <a:avLst/>
            <a:gdLst/>
            <a:ahLst/>
            <a:cxnLst/>
            <a:rect l="l" t="t" r="r" b="b"/>
            <a:pathLst>
              <a:path w="2673" h="4443" extrusionOk="0">
                <a:moveTo>
                  <a:pt x="1345" y="0"/>
                </a:moveTo>
                <a:cubicBezTo>
                  <a:pt x="1263" y="164"/>
                  <a:pt x="1148" y="312"/>
                  <a:pt x="1017" y="426"/>
                </a:cubicBezTo>
                <a:cubicBezTo>
                  <a:pt x="575" y="853"/>
                  <a:pt x="1" y="1721"/>
                  <a:pt x="738" y="2918"/>
                </a:cubicBezTo>
                <a:cubicBezTo>
                  <a:pt x="1017" y="3377"/>
                  <a:pt x="1230" y="3901"/>
                  <a:pt x="1345" y="4442"/>
                </a:cubicBezTo>
                <a:cubicBezTo>
                  <a:pt x="1460" y="3901"/>
                  <a:pt x="1656" y="3377"/>
                  <a:pt x="1951" y="2918"/>
                </a:cubicBezTo>
                <a:cubicBezTo>
                  <a:pt x="2673" y="1721"/>
                  <a:pt x="2115" y="869"/>
                  <a:pt x="1673" y="426"/>
                </a:cubicBezTo>
                <a:cubicBezTo>
                  <a:pt x="1542" y="312"/>
                  <a:pt x="1427" y="164"/>
                  <a:pt x="13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4" name="Google Shape;6024;p14"/>
          <p:cNvSpPr/>
          <p:nvPr/>
        </p:nvSpPr>
        <p:spPr>
          <a:xfrm>
            <a:off x="8248708" y="4491433"/>
            <a:ext cx="199578" cy="219096"/>
          </a:xfrm>
          <a:custGeom>
            <a:avLst/>
            <a:gdLst/>
            <a:ahLst/>
            <a:cxnLst/>
            <a:rect l="l" t="t" r="r" b="b"/>
            <a:pathLst>
              <a:path w="6115" h="6713" extrusionOk="0">
                <a:moveTo>
                  <a:pt x="1601" y="0"/>
                </a:moveTo>
                <a:cubicBezTo>
                  <a:pt x="1200" y="0"/>
                  <a:pt x="807" y="159"/>
                  <a:pt x="574" y="451"/>
                </a:cubicBezTo>
                <a:cubicBezTo>
                  <a:pt x="1" y="1107"/>
                  <a:pt x="476" y="2074"/>
                  <a:pt x="1132" y="2106"/>
                </a:cubicBezTo>
                <a:cubicBezTo>
                  <a:pt x="1151" y="2107"/>
                  <a:pt x="1170" y="2108"/>
                  <a:pt x="1188" y="2108"/>
                </a:cubicBezTo>
                <a:cubicBezTo>
                  <a:pt x="1800" y="2108"/>
                  <a:pt x="2013" y="1589"/>
                  <a:pt x="1886" y="1287"/>
                </a:cubicBezTo>
                <a:cubicBezTo>
                  <a:pt x="1830" y="1118"/>
                  <a:pt x="1677" y="998"/>
                  <a:pt x="1500" y="998"/>
                </a:cubicBezTo>
                <a:cubicBezTo>
                  <a:pt x="1471" y="998"/>
                  <a:pt x="1441" y="1001"/>
                  <a:pt x="1410" y="1008"/>
                </a:cubicBezTo>
                <a:cubicBezTo>
                  <a:pt x="1263" y="1025"/>
                  <a:pt x="1148" y="1156"/>
                  <a:pt x="1165" y="1320"/>
                </a:cubicBezTo>
                <a:cubicBezTo>
                  <a:pt x="1154" y="1475"/>
                  <a:pt x="1282" y="1572"/>
                  <a:pt x="1410" y="1572"/>
                </a:cubicBezTo>
                <a:cubicBezTo>
                  <a:pt x="1484" y="1572"/>
                  <a:pt x="1559" y="1539"/>
                  <a:pt x="1607" y="1467"/>
                </a:cubicBezTo>
                <a:cubicBezTo>
                  <a:pt x="1649" y="1401"/>
                  <a:pt x="1693" y="1375"/>
                  <a:pt x="1731" y="1375"/>
                </a:cubicBezTo>
                <a:cubicBezTo>
                  <a:pt x="1798" y="1375"/>
                  <a:pt x="1847" y="1455"/>
                  <a:pt x="1837" y="1549"/>
                </a:cubicBezTo>
                <a:cubicBezTo>
                  <a:pt x="1747" y="1793"/>
                  <a:pt x="1516" y="1946"/>
                  <a:pt x="1271" y="1946"/>
                </a:cubicBezTo>
                <a:cubicBezTo>
                  <a:pt x="1203" y="1946"/>
                  <a:pt x="1134" y="1935"/>
                  <a:pt x="1066" y="1910"/>
                </a:cubicBezTo>
                <a:cubicBezTo>
                  <a:pt x="656" y="1779"/>
                  <a:pt x="460" y="1057"/>
                  <a:pt x="1017" y="648"/>
                </a:cubicBezTo>
                <a:cubicBezTo>
                  <a:pt x="1140" y="561"/>
                  <a:pt x="1319" y="515"/>
                  <a:pt x="1519" y="515"/>
                </a:cubicBezTo>
                <a:cubicBezTo>
                  <a:pt x="2117" y="515"/>
                  <a:pt x="2902" y="927"/>
                  <a:pt x="2951" y="1910"/>
                </a:cubicBezTo>
                <a:cubicBezTo>
                  <a:pt x="2951" y="3074"/>
                  <a:pt x="2033" y="4123"/>
                  <a:pt x="1771" y="4893"/>
                </a:cubicBezTo>
                <a:cubicBezTo>
                  <a:pt x="1417" y="5955"/>
                  <a:pt x="1853" y="6622"/>
                  <a:pt x="1900" y="6708"/>
                </a:cubicBezTo>
                <a:lnTo>
                  <a:pt x="1900" y="6708"/>
                </a:lnTo>
                <a:cubicBezTo>
                  <a:pt x="1607" y="6152"/>
                  <a:pt x="1591" y="5498"/>
                  <a:pt x="1853" y="4926"/>
                </a:cubicBezTo>
                <a:cubicBezTo>
                  <a:pt x="2050" y="4401"/>
                  <a:pt x="2492" y="3844"/>
                  <a:pt x="2804" y="3139"/>
                </a:cubicBezTo>
                <a:cubicBezTo>
                  <a:pt x="2918" y="2926"/>
                  <a:pt x="3000" y="2680"/>
                  <a:pt x="3066" y="2434"/>
                </a:cubicBezTo>
                <a:cubicBezTo>
                  <a:pt x="3115" y="2680"/>
                  <a:pt x="3197" y="2926"/>
                  <a:pt x="3312" y="3139"/>
                </a:cubicBezTo>
                <a:cubicBezTo>
                  <a:pt x="3623" y="3844"/>
                  <a:pt x="4066" y="4401"/>
                  <a:pt x="4263" y="4926"/>
                </a:cubicBezTo>
                <a:cubicBezTo>
                  <a:pt x="4524" y="5498"/>
                  <a:pt x="4508" y="6152"/>
                  <a:pt x="4216" y="6708"/>
                </a:cubicBezTo>
                <a:lnTo>
                  <a:pt x="4216" y="6708"/>
                </a:lnTo>
                <a:cubicBezTo>
                  <a:pt x="4263" y="6622"/>
                  <a:pt x="4698" y="5955"/>
                  <a:pt x="4344" y="4893"/>
                </a:cubicBezTo>
                <a:cubicBezTo>
                  <a:pt x="4082" y="4123"/>
                  <a:pt x="3164" y="3074"/>
                  <a:pt x="3164" y="1910"/>
                </a:cubicBezTo>
                <a:cubicBezTo>
                  <a:pt x="3213" y="927"/>
                  <a:pt x="3999" y="515"/>
                  <a:pt x="4596" y="515"/>
                </a:cubicBezTo>
                <a:cubicBezTo>
                  <a:pt x="4796" y="515"/>
                  <a:pt x="4975" y="561"/>
                  <a:pt x="5098" y="648"/>
                </a:cubicBezTo>
                <a:cubicBezTo>
                  <a:pt x="5656" y="1057"/>
                  <a:pt x="5459" y="1779"/>
                  <a:pt x="5049" y="1910"/>
                </a:cubicBezTo>
                <a:cubicBezTo>
                  <a:pt x="4982" y="1935"/>
                  <a:pt x="4913" y="1946"/>
                  <a:pt x="4845" y="1946"/>
                </a:cubicBezTo>
                <a:cubicBezTo>
                  <a:pt x="4599" y="1946"/>
                  <a:pt x="4369" y="1793"/>
                  <a:pt x="4279" y="1549"/>
                </a:cubicBezTo>
                <a:cubicBezTo>
                  <a:pt x="4258" y="1455"/>
                  <a:pt x="4310" y="1375"/>
                  <a:pt x="4380" y="1375"/>
                </a:cubicBezTo>
                <a:cubicBezTo>
                  <a:pt x="4420" y="1375"/>
                  <a:pt x="4467" y="1401"/>
                  <a:pt x="4508" y="1467"/>
                </a:cubicBezTo>
                <a:cubicBezTo>
                  <a:pt x="4556" y="1539"/>
                  <a:pt x="4631" y="1572"/>
                  <a:pt x="4705" y="1572"/>
                </a:cubicBezTo>
                <a:cubicBezTo>
                  <a:pt x="4834" y="1572"/>
                  <a:pt x="4961" y="1475"/>
                  <a:pt x="4951" y="1320"/>
                </a:cubicBezTo>
                <a:cubicBezTo>
                  <a:pt x="4967" y="1156"/>
                  <a:pt x="4853" y="1025"/>
                  <a:pt x="4705" y="1008"/>
                </a:cubicBezTo>
                <a:cubicBezTo>
                  <a:pt x="4675" y="1001"/>
                  <a:pt x="4645" y="998"/>
                  <a:pt x="4615" y="998"/>
                </a:cubicBezTo>
                <a:cubicBezTo>
                  <a:pt x="4438" y="998"/>
                  <a:pt x="4286" y="1118"/>
                  <a:pt x="4230" y="1287"/>
                </a:cubicBezTo>
                <a:cubicBezTo>
                  <a:pt x="4101" y="1594"/>
                  <a:pt x="4353" y="2107"/>
                  <a:pt x="4955" y="2107"/>
                </a:cubicBezTo>
                <a:cubicBezTo>
                  <a:pt x="4965" y="2107"/>
                  <a:pt x="4974" y="2107"/>
                  <a:pt x="4984" y="2106"/>
                </a:cubicBezTo>
                <a:cubicBezTo>
                  <a:pt x="5607" y="2074"/>
                  <a:pt x="6115" y="1107"/>
                  <a:pt x="5541" y="451"/>
                </a:cubicBezTo>
                <a:cubicBezTo>
                  <a:pt x="5309" y="159"/>
                  <a:pt x="4915" y="0"/>
                  <a:pt x="4515" y="0"/>
                </a:cubicBezTo>
                <a:cubicBezTo>
                  <a:pt x="4039" y="0"/>
                  <a:pt x="3552" y="224"/>
                  <a:pt x="3312" y="713"/>
                </a:cubicBezTo>
                <a:cubicBezTo>
                  <a:pt x="3197" y="877"/>
                  <a:pt x="3115" y="1074"/>
                  <a:pt x="3066" y="1271"/>
                </a:cubicBezTo>
                <a:cubicBezTo>
                  <a:pt x="3000" y="1074"/>
                  <a:pt x="2918" y="877"/>
                  <a:pt x="2804" y="713"/>
                </a:cubicBezTo>
                <a:cubicBezTo>
                  <a:pt x="2563" y="224"/>
                  <a:pt x="2077" y="0"/>
                  <a:pt x="1601" y="0"/>
                </a:cubicBezTo>
                <a:close/>
                <a:moveTo>
                  <a:pt x="1900" y="6708"/>
                </a:moveTo>
                <a:lnTo>
                  <a:pt x="1900" y="6708"/>
                </a:lnTo>
                <a:cubicBezTo>
                  <a:pt x="1901" y="6710"/>
                  <a:pt x="1901" y="6711"/>
                  <a:pt x="1902" y="6712"/>
                </a:cubicBezTo>
                <a:cubicBezTo>
                  <a:pt x="1902" y="6711"/>
                  <a:pt x="1901" y="6710"/>
                  <a:pt x="1900" y="6708"/>
                </a:cubicBezTo>
                <a:close/>
                <a:moveTo>
                  <a:pt x="4216" y="6708"/>
                </a:moveTo>
                <a:cubicBezTo>
                  <a:pt x="4215" y="6710"/>
                  <a:pt x="4214" y="6711"/>
                  <a:pt x="4213" y="6712"/>
                </a:cubicBezTo>
                <a:cubicBezTo>
                  <a:pt x="4214" y="6711"/>
                  <a:pt x="4215" y="6710"/>
                  <a:pt x="4216" y="6708"/>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5" name="Google Shape;6025;p14"/>
          <p:cNvSpPr/>
          <p:nvPr/>
        </p:nvSpPr>
        <p:spPr>
          <a:xfrm>
            <a:off x="8087153" y="4602433"/>
            <a:ext cx="170139" cy="267530"/>
          </a:xfrm>
          <a:custGeom>
            <a:avLst/>
            <a:gdLst/>
            <a:ahLst/>
            <a:cxnLst/>
            <a:rect l="l" t="t" r="r" b="b"/>
            <a:pathLst>
              <a:path w="5213" h="8197" extrusionOk="0">
                <a:moveTo>
                  <a:pt x="4115" y="0"/>
                </a:moveTo>
                <a:lnTo>
                  <a:pt x="4115" y="0"/>
                </a:lnTo>
                <a:cubicBezTo>
                  <a:pt x="4115" y="1"/>
                  <a:pt x="4180" y="607"/>
                  <a:pt x="3803" y="836"/>
                </a:cubicBezTo>
                <a:cubicBezTo>
                  <a:pt x="3410" y="1066"/>
                  <a:pt x="2836" y="1525"/>
                  <a:pt x="3443" y="2049"/>
                </a:cubicBezTo>
                <a:cubicBezTo>
                  <a:pt x="4033" y="2574"/>
                  <a:pt x="4197" y="3328"/>
                  <a:pt x="3689" y="4065"/>
                </a:cubicBezTo>
                <a:cubicBezTo>
                  <a:pt x="3689" y="4065"/>
                  <a:pt x="3984" y="2967"/>
                  <a:pt x="3246" y="2475"/>
                </a:cubicBezTo>
                <a:cubicBezTo>
                  <a:pt x="3054" y="2343"/>
                  <a:pt x="2896" y="2306"/>
                  <a:pt x="2779" y="2306"/>
                </a:cubicBezTo>
                <a:cubicBezTo>
                  <a:pt x="2637" y="2306"/>
                  <a:pt x="2558" y="2361"/>
                  <a:pt x="2558" y="2361"/>
                </a:cubicBezTo>
                <a:cubicBezTo>
                  <a:pt x="2623" y="2492"/>
                  <a:pt x="2656" y="2623"/>
                  <a:pt x="2689" y="2771"/>
                </a:cubicBezTo>
                <a:cubicBezTo>
                  <a:pt x="2689" y="2984"/>
                  <a:pt x="2213" y="3344"/>
                  <a:pt x="2558" y="3738"/>
                </a:cubicBezTo>
                <a:cubicBezTo>
                  <a:pt x="2918" y="4131"/>
                  <a:pt x="3148" y="4918"/>
                  <a:pt x="1951" y="5787"/>
                </a:cubicBezTo>
                <a:cubicBezTo>
                  <a:pt x="1951" y="5787"/>
                  <a:pt x="2558" y="4426"/>
                  <a:pt x="2197" y="3721"/>
                </a:cubicBezTo>
                <a:cubicBezTo>
                  <a:pt x="1836" y="2984"/>
                  <a:pt x="1377" y="3131"/>
                  <a:pt x="968" y="2541"/>
                </a:cubicBezTo>
                <a:cubicBezTo>
                  <a:pt x="968" y="2541"/>
                  <a:pt x="1" y="3066"/>
                  <a:pt x="738" y="4229"/>
                </a:cubicBezTo>
                <a:cubicBezTo>
                  <a:pt x="1607" y="5573"/>
                  <a:pt x="541" y="7262"/>
                  <a:pt x="1459" y="8196"/>
                </a:cubicBezTo>
                <a:cubicBezTo>
                  <a:pt x="1459" y="8196"/>
                  <a:pt x="1410" y="6836"/>
                  <a:pt x="2672" y="5606"/>
                </a:cubicBezTo>
                <a:cubicBezTo>
                  <a:pt x="3934" y="4377"/>
                  <a:pt x="5213" y="2852"/>
                  <a:pt x="41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6" name="Google Shape;6026;p14"/>
          <p:cNvSpPr/>
          <p:nvPr/>
        </p:nvSpPr>
        <p:spPr>
          <a:xfrm>
            <a:off x="8236959" y="4569274"/>
            <a:ext cx="98990" cy="147130"/>
          </a:xfrm>
          <a:custGeom>
            <a:avLst/>
            <a:gdLst/>
            <a:ahLst/>
            <a:cxnLst/>
            <a:rect l="l" t="t" r="r" b="b"/>
            <a:pathLst>
              <a:path w="3033" h="4508" extrusionOk="0">
                <a:moveTo>
                  <a:pt x="2574" y="0"/>
                </a:moveTo>
                <a:cubicBezTo>
                  <a:pt x="2541" y="262"/>
                  <a:pt x="2279" y="525"/>
                  <a:pt x="1623" y="820"/>
                </a:cubicBezTo>
                <a:cubicBezTo>
                  <a:pt x="967" y="1098"/>
                  <a:pt x="1213" y="1934"/>
                  <a:pt x="1279" y="2115"/>
                </a:cubicBezTo>
                <a:cubicBezTo>
                  <a:pt x="1326" y="2287"/>
                  <a:pt x="1388" y="2641"/>
                  <a:pt x="1191" y="2641"/>
                </a:cubicBezTo>
                <a:cubicBezTo>
                  <a:pt x="1182" y="2641"/>
                  <a:pt x="1173" y="2640"/>
                  <a:pt x="1164" y="2639"/>
                </a:cubicBezTo>
                <a:cubicBezTo>
                  <a:pt x="951" y="2606"/>
                  <a:pt x="1000" y="2492"/>
                  <a:pt x="1098" y="1820"/>
                </a:cubicBezTo>
                <a:cubicBezTo>
                  <a:pt x="1174" y="1300"/>
                  <a:pt x="839" y="1241"/>
                  <a:pt x="683" y="1241"/>
                </a:cubicBezTo>
                <a:cubicBezTo>
                  <a:pt x="637" y="1241"/>
                  <a:pt x="607" y="1246"/>
                  <a:pt x="607" y="1246"/>
                </a:cubicBezTo>
                <a:cubicBezTo>
                  <a:pt x="738" y="1426"/>
                  <a:pt x="721" y="1656"/>
                  <a:pt x="590" y="1820"/>
                </a:cubicBezTo>
                <a:cubicBezTo>
                  <a:pt x="344" y="2065"/>
                  <a:pt x="49" y="2344"/>
                  <a:pt x="295" y="3098"/>
                </a:cubicBezTo>
                <a:cubicBezTo>
                  <a:pt x="557" y="3852"/>
                  <a:pt x="0" y="4508"/>
                  <a:pt x="0" y="4508"/>
                </a:cubicBezTo>
                <a:cubicBezTo>
                  <a:pt x="3032" y="2017"/>
                  <a:pt x="2574" y="1"/>
                  <a:pt x="25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7" name="Google Shape;6027;p14"/>
          <p:cNvSpPr/>
          <p:nvPr/>
        </p:nvSpPr>
        <p:spPr>
          <a:xfrm>
            <a:off x="8040611" y="4849042"/>
            <a:ext cx="117201" cy="139134"/>
          </a:xfrm>
          <a:custGeom>
            <a:avLst/>
            <a:gdLst/>
            <a:ahLst/>
            <a:cxnLst/>
            <a:rect l="l" t="t" r="r" b="b"/>
            <a:pathLst>
              <a:path w="3591" h="4263" extrusionOk="0">
                <a:moveTo>
                  <a:pt x="1869" y="1"/>
                </a:moveTo>
                <a:cubicBezTo>
                  <a:pt x="1869" y="1"/>
                  <a:pt x="2000" y="279"/>
                  <a:pt x="1656" y="525"/>
                </a:cubicBezTo>
                <a:cubicBezTo>
                  <a:pt x="1295" y="771"/>
                  <a:pt x="1" y="2443"/>
                  <a:pt x="3590" y="4262"/>
                </a:cubicBezTo>
                <a:cubicBezTo>
                  <a:pt x="3590" y="4262"/>
                  <a:pt x="2738" y="3771"/>
                  <a:pt x="2640" y="2476"/>
                </a:cubicBezTo>
                <a:cubicBezTo>
                  <a:pt x="2541" y="1197"/>
                  <a:pt x="2803" y="509"/>
                  <a:pt x="18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8" name="Google Shape;6028;p14"/>
          <p:cNvSpPr/>
          <p:nvPr/>
        </p:nvSpPr>
        <p:spPr>
          <a:xfrm>
            <a:off x="7897790" y="4934879"/>
            <a:ext cx="257347" cy="188938"/>
          </a:xfrm>
          <a:custGeom>
            <a:avLst/>
            <a:gdLst/>
            <a:ahLst/>
            <a:cxnLst/>
            <a:rect l="l" t="t" r="r" b="b"/>
            <a:pathLst>
              <a:path w="7885" h="5789" extrusionOk="0">
                <a:moveTo>
                  <a:pt x="4671" y="1"/>
                </a:moveTo>
                <a:cubicBezTo>
                  <a:pt x="4529" y="1"/>
                  <a:pt x="4392" y="47"/>
                  <a:pt x="4262" y="141"/>
                </a:cubicBezTo>
                <a:cubicBezTo>
                  <a:pt x="3894" y="395"/>
                  <a:pt x="3663" y="609"/>
                  <a:pt x="3471" y="609"/>
                </a:cubicBezTo>
                <a:cubicBezTo>
                  <a:pt x="3415" y="609"/>
                  <a:pt x="3363" y="591"/>
                  <a:pt x="3311" y="551"/>
                </a:cubicBezTo>
                <a:lnTo>
                  <a:pt x="3311" y="551"/>
                </a:lnTo>
                <a:cubicBezTo>
                  <a:pt x="3311" y="551"/>
                  <a:pt x="3016" y="1174"/>
                  <a:pt x="3688" y="1387"/>
                </a:cubicBezTo>
                <a:cubicBezTo>
                  <a:pt x="4377" y="1583"/>
                  <a:pt x="4852" y="1714"/>
                  <a:pt x="4754" y="2091"/>
                </a:cubicBezTo>
                <a:cubicBezTo>
                  <a:pt x="4655" y="2468"/>
                  <a:pt x="3704" y="2550"/>
                  <a:pt x="2590" y="2714"/>
                </a:cubicBezTo>
                <a:cubicBezTo>
                  <a:pt x="1475" y="2878"/>
                  <a:pt x="590" y="3157"/>
                  <a:pt x="623" y="4124"/>
                </a:cubicBezTo>
                <a:cubicBezTo>
                  <a:pt x="648" y="4887"/>
                  <a:pt x="506" y="5245"/>
                  <a:pt x="250" y="5245"/>
                </a:cubicBezTo>
                <a:cubicBezTo>
                  <a:pt x="176" y="5245"/>
                  <a:pt x="92" y="5215"/>
                  <a:pt x="0" y="5157"/>
                </a:cubicBezTo>
                <a:lnTo>
                  <a:pt x="0" y="5157"/>
                </a:lnTo>
                <a:cubicBezTo>
                  <a:pt x="0" y="5157"/>
                  <a:pt x="248" y="5788"/>
                  <a:pt x="1194" y="5788"/>
                </a:cubicBezTo>
                <a:cubicBezTo>
                  <a:pt x="1388" y="5788"/>
                  <a:pt x="1612" y="5762"/>
                  <a:pt x="1869" y="5698"/>
                </a:cubicBezTo>
                <a:cubicBezTo>
                  <a:pt x="3377" y="5321"/>
                  <a:pt x="3573" y="4108"/>
                  <a:pt x="4213" y="3354"/>
                </a:cubicBezTo>
                <a:cubicBezTo>
                  <a:pt x="4852" y="2600"/>
                  <a:pt x="5491" y="1977"/>
                  <a:pt x="7884" y="1928"/>
                </a:cubicBezTo>
                <a:cubicBezTo>
                  <a:pt x="7884" y="1928"/>
                  <a:pt x="6409" y="1813"/>
                  <a:pt x="5868" y="960"/>
                </a:cubicBezTo>
                <a:cubicBezTo>
                  <a:pt x="5463" y="329"/>
                  <a:pt x="5049" y="1"/>
                  <a:pt x="467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9" name="Google Shape;6029;p14"/>
          <p:cNvSpPr/>
          <p:nvPr/>
        </p:nvSpPr>
        <p:spPr>
          <a:xfrm>
            <a:off x="8028829" y="5012654"/>
            <a:ext cx="250950" cy="205551"/>
          </a:xfrm>
          <a:custGeom>
            <a:avLst/>
            <a:gdLst/>
            <a:ahLst/>
            <a:cxnLst/>
            <a:rect l="l" t="t" r="r" b="b"/>
            <a:pathLst>
              <a:path w="7689" h="6298" extrusionOk="0">
                <a:moveTo>
                  <a:pt x="3367" y="1"/>
                </a:moveTo>
                <a:cubicBezTo>
                  <a:pt x="3321" y="1"/>
                  <a:pt x="3276" y="2"/>
                  <a:pt x="3230" y="3"/>
                </a:cubicBezTo>
                <a:cubicBezTo>
                  <a:pt x="2656" y="20"/>
                  <a:pt x="2099" y="167"/>
                  <a:pt x="1607" y="462"/>
                </a:cubicBezTo>
                <a:cubicBezTo>
                  <a:pt x="1443" y="561"/>
                  <a:pt x="1279" y="676"/>
                  <a:pt x="1132" y="807"/>
                </a:cubicBezTo>
                <a:cubicBezTo>
                  <a:pt x="1" y="1807"/>
                  <a:pt x="362" y="3888"/>
                  <a:pt x="1706" y="4216"/>
                </a:cubicBezTo>
                <a:cubicBezTo>
                  <a:pt x="1838" y="4248"/>
                  <a:pt x="1975" y="4264"/>
                  <a:pt x="2111" y="4264"/>
                </a:cubicBezTo>
                <a:cubicBezTo>
                  <a:pt x="2597" y="4264"/>
                  <a:pt x="3076" y="4063"/>
                  <a:pt x="3345" y="3692"/>
                </a:cubicBezTo>
                <a:cubicBezTo>
                  <a:pt x="3656" y="3249"/>
                  <a:pt x="3656" y="2659"/>
                  <a:pt x="3345" y="2216"/>
                </a:cubicBezTo>
                <a:cubicBezTo>
                  <a:pt x="3132" y="1919"/>
                  <a:pt x="2796" y="1759"/>
                  <a:pt x="2457" y="1759"/>
                </a:cubicBezTo>
                <a:cubicBezTo>
                  <a:pt x="2272" y="1759"/>
                  <a:pt x="2086" y="1807"/>
                  <a:pt x="1919" y="1905"/>
                </a:cubicBezTo>
                <a:cubicBezTo>
                  <a:pt x="1640" y="2069"/>
                  <a:pt x="1509" y="2413"/>
                  <a:pt x="1607" y="2724"/>
                </a:cubicBezTo>
                <a:cubicBezTo>
                  <a:pt x="1624" y="2823"/>
                  <a:pt x="1673" y="2905"/>
                  <a:pt x="1738" y="2970"/>
                </a:cubicBezTo>
                <a:cubicBezTo>
                  <a:pt x="1846" y="3078"/>
                  <a:pt x="1989" y="3123"/>
                  <a:pt x="2130" y="3123"/>
                </a:cubicBezTo>
                <a:cubicBezTo>
                  <a:pt x="2373" y="3123"/>
                  <a:pt x="2609" y="2989"/>
                  <a:pt x="2640" y="2823"/>
                </a:cubicBezTo>
                <a:cubicBezTo>
                  <a:pt x="2714" y="2557"/>
                  <a:pt x="2509" y="2305"/>
                  <a:pt x="2252" y="2305"/>
                </a:cubicBezTo>
                <a:cubicBezTo>
                  <a:pt x="2223" y="2305"/>
                  <a:pt x="2194" y="2308"/>
                  <a:pt x="2165" y="2315"/>
                </a:cubicBezTo>
                <a:cubicBezTo>
                  <a:pt x="1902" y="2380"/>
                  <a:pt x="1919" y="2528"/>
                  <a:pt x="1837" y="2544"/>
                </a:cubicBezTo>
                <a:cubicBezTo>
                  <a:pt x="1738" y="2544"/>
                  <a:pt x="1738" y="2397"/>
                  <a:pt x="1738" y="2397"/>
                </a:cubicBezTo>
                <a:cubicBezTo>
                  <a:pt x="1738" y="2200"/>
                  <a:pt x="1837" y="2020"/>
                  <a:pt x="2017" y="1938"/>
                </a:cubicBezTo>
                <a:cubicBezTo>
                  <a:pt x="2159" y="1864"/>
                  <a:pt x="2310" y="1829"/>
                  <a:pt x="2460" y="1829"/>
                </a:cubicBezTo>
                <a:cubicBezTo>
                  <a:pt x="2779" y="1829"/>
                  <a:pt x="3090" y="1987"/>
                  <a:pt x="3279" y="2265"/>
                </a:cubicBezTo>
                <a:cubicBezTo>
                  <a:pt x="3541" y="2675"/>
                  <a:pt x="3541" y="3216"/>
                  <a:pt x="3246" y="3626"/>
                </a:cubicBezTo>
                <a:cubicBezTo>
                  <a:pt x="3015" y="3947"/>
                  <a:pt x="2573" y="4127"/>
                  <a:pt x="2124" y="4127"/>
                </a:cubicBezTo>
                <a:cubicBezTo>
                  <a:pt x="2000" y="4127"/>
                  <a:pt x="1876" y="4113"/>
                  <a:pt x="1755" y="4085"/>
                </a:cubicBezTo>
                <a:cubicBezTo>
                  <a:pt x="542" y="3773"/>
                  <a:pt x="198" y="1856"/>
                  <a:pt x="1263" y="938"/>
                </a:cubicBezTo>
                <a:cubicBezTo>
                  <a:pt x="1737" y="494"/>
                  <a:pt x="2314" y="324"/>
                  <a:pt x="2897" y="324"/>
                </a:cubicBezTo>
                <a:cubicBezTo>
                  <a:pt x="3605" y="324"/>
                  <a:pt x="4321" y="574"/>
                  <a:pt x="4869" y="889"/>
                </a:cubicBezTo>
                <a:cubicBezTo>
                  <a:pt x="5820" y="1413"/>
                  <a:pt x="6541" y="2249"/>
                  <a:pt x="6951" y="3249"/>
                </a:cubicBezTo>
                <a:cubicBezTo>
                  <a:pt x="7279" y="4052"/>
                  <a:pt x="7459" y="4921"/>
                  <a:pt x="7459" y="5790"/>
                </a:cubicBezTo>
                <a:cubicBezTo>
                  <a:pt x="7459" y="5954"/>
                  <a:pt x="7443" y="6117"/>
                  <a:pt x="7410" y="6298"/>
                </a:cubicBezTo>
                <a:cubicBezTo>
                  <a:pt x="7422" y="6248"/>
                  <a:pt x="7435" y="6197"/>
                  <a:pt x="7447" y="6140"/>
                </a:cubicBezTo>
                <a:lnTo>
                  <a:pt x="7447" y="6140"/>
                </a:lnTo>
                <a:cubicBezTo>
                  <a:pt x="7449" y="6152"/>
                  <a:pt x="7453" y="6160"/>
                  <a:pt x="7459" y="6167"/>
                </a:cubicBezTo>
                <a:cubicBezTo>
                  <a:pt x="7459" y="6134"/>
                  <a:pt x="7459" y="6117"/>
                  <a:pt x="7459" y="6085"/>
                </a:cubicBezTo>
                <a:cubicBezTo>
                  <a:pt x="7455" y="6104"/>
                  <a:pt x="7451" y="6122"/>
                  <a:pt x="7447" y="6140"/>
                </a:cubicBezTo>
                <a:lnTo>
                  <a:pt x="7447" y="6140"/>
                </a:lnTo>
                <a:cubicBezTo>
                  <a:pt x="7445" y="6121"/>
                  <a:pt x="7449" y="6093"/>
                  <a:pt x="7459" y="6052"/>
                </a:cubicBezTo>
                <a:cubicBezTo>
                  <a:pt x="7688" y="4872"/>
                  <a:pt x="7541" y="3626"/>
                  <a:pt x="7016" y="2528"/>
                </a:cubicBezTo>
                <a:cubicBezTo>
                  <a:pt x="6315" y="1109"/>
                  <a:pt x="4963" y="1"/>
                  <a:pt x="336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0" name="Google Shape;6030;p14"/>
          <p:cNvSpPr/>
          <p:nvPr/>
        </p:nvSpPr>
        <p:spPr>
          <a:xfrm>
            <a:off x="8167702" y="5075024"/>
            <a:ext cx="99251" cy="106823"/>
          </a:xfrm>
          <a:custGeom>
            <a:avLst/>
            <a:gdLst/>
            <a:ahLst/>
            <a:cxnLst/>
            <a:rect l="l" t="t" r="r" b="b"/>
            <a:pathLst>
              <a:path w="3041" h="3273" extrusionOk="0">
                <a:moveTo>
                  <a:pt x="733" y="0"/>
                </a:moveTo>
                <a:cubicBezTo>
                  <a:pt x="66" y="0"/>
                  <a:pt x="1" y="784"/>
                  <a:pt x="1089" y="961"/>
                </a:cubicBezTo>
                <a:cubicBezTo>
                  <a:pt x="2352" y="1174"/>
                  <a:pt x="3040" y="3272"/>
                  <a:pt x="3040" y="3272"/>
                </a:cubicBezTo>
                <a:cubicBezTo>
                  <a:pt x="3040" y="3272"/>
                  <a:pt x="2729" y="1010"/>
                  <a:pt x="1466" y="240"/>
                </a:cubicBezTo>
                <a:cubicBezTo>
                  <a:pt x="1179" y="68"/>
                  <a:pt x="930" y="0"/>
                  <a:pt x="7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1" name="Google Shape;6031;p14"/>
          <p:cNvSpPr/>
          <p:nvPr/>
        </p:nvSpPr>
        <p:spPr>
          <a:xfrm>
            <a:off x="7968385" y="5066767"/>
            <a:ext cx="170694" cy="147489"/>
          </a:xfrm>
          <a:custGeom>
            <a:avLst/>
            <a:gdLst/>
            <a:ahLst/>
            <a:cxnLst/>
            <a:rect l="l" t="t" r="r" b="b"/>
            <a:pathLst>
              <a:path w="5230" h="4519" extrusionOk="0">
                <a:moveTo>
                  <a:pt x="2181" y="1"/>
                </a:moveTo>
                <a:lnTo>
                  <a:pt x="2181" y="1"/>
                </a:lnTo>
                <a:cubicBezTo>
                  <a:pt x="2017" y="198"/>
                  <a:pt x="1902" y="427"/>
                  <a:pt x="1820" y="673"/>
                </a:cubicBezTo>
                <a:cubicBezTo>
                  <a:pt x="1689" y="1083"/>
                  <a:pt x="1132" y="1312"/>
                  <a:pt x="574" y="1706"/>
                </a:cubicBezTo>
                <a:cubicBezTo>
                  <a:pt x="1" y="2083"/>
                  <a:pt x="99" y="2706"/>
                  <a:pt x="214" y="3033"/>
                </a:cubicBezTo>
                <a:cubicBezTo>
                  <a:pt x="279" y="3263"/>
                  <a:pt x="247" y="3509"/>
                  <a:pt x="132" y="3722"/>
                </a:cubicBezTo>
                <a:cubicBezTo>
                  <a:pt x="410" y="3492"/>
                  <a:pt x="722" y="3312"/>
                  <a:pt x="1066" y="3230"/>
                </a:cubicBezTo>
                <a:cubicBezTo>
                  <a:pt x="1673" y="3050"/>
                  <a:pt x="1656" y="2755"/>
                  <a:pt x="1656" y="2279"/>
                </a:cubicBezTo>
                <a:cubicBezTo>
                  <a:pt x="1642" y="1878"/>
                  <a:pt x="1816" y="1853"/>
                  <a:pt x="1859" y="1853"/>
                </a:cubicBezTo>
                <a:cubicBezTo>
                  <a:pt x="1866" y="1853"/>
                  <a:pt x="1869" y="1853"/>
                  <a:pt x="1869" y="1853"/>
                </a:cubicBezTo>
                <a:cubicBezTo>
                  <a:pt x="1878" y="1852"/>
                  <a:pt x="1886" y="1852"/>
                  <a:pt x="1894" y="1852"/>
                </a:cubicBezTo>
                <a:cubicBezTo>
                  <a:pt x="2161" y="1852"/>
                  <a:pt x="2098" y="2386"/>
                  <a:pt x="2066" y="2673"/>
                </a:cubicBezTo>
                <a:cubicBezTo>
                  <a:pt x="1968" y="3197"/>
                  <a:pt x="2115" y="3755"/>
                  <a:pt x="2492" y="4164"/>
                </a:cubicBezTo>
                <a:cubicBezTo>
                  <a:pt x="2734" y="4428"/>
                  <a:pt x="3055" y="4518"/>
                  <a:pt x="3375" y="4518"/>
                </a:cubicBezTo>
                <a:cubicBezTo>
                  <a:pt x="3770" y="4518"/>
                  <a:pt x="4165" y="4381"/>
                  <a:pt x="4410" y="4263"/>
                </a:cubicBezTo>
                <a:cubicBezTo>
                  <a:pt x="4514" y="4217"/>
                  <a:pt x="4626" y="4195"/>
                  <a:pt x="4739" y="4195"/>
                </a:cubicBezTo>
                <a:cubicBezTo>
                  <a:pt x="4910" y="4195"/>
                  <a:pt x="5081" y="4246"/>
                  <a:pt x="5230" y="4345"/>
                </a:cubicBezTo>
                <a:cubicBezTo>
                  <a:pt x="5082" y="3460"/>
                  <a:pt x="4639" y="3197"/>
                  <a:pt x="4017" y="3132"/>
                </a:cubicBezTo>
                <a:cubicBezTo>
                  <a:pt x="3394" y="3066"/>
                  <a:pt x="2541" y="2853"/>
                  <a:pt x="2197" y="1771"/>
                </a:cubicBezTo>
                <a:cubicBezTo>
                  <a:pt x="1869" y="690"/>
                  <a:pt x="2181" y="1"/>
                  <a:pt x="218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2" name="Google Shape;6032;p14"/>
          <p:cNvSpPr/>
          <p:nvPr/>
        </p:nvSpPr>
        <p:spPr>
          <a:xfrm>
            <a:off x="7995670" y="5166279"/>
            <a:ext cx="42298" cy="64785"/>
          </a:xfrm>
          <a:custGeom>
            <a:avLst/>
            <a:gdLst/>
            <a:ahLst/>
            <a:cxnLst/>
            <a:rect l="l" t="t" r="r" b="b"/>
            <a:pathLst>
              <a:path w="1296" h="1985" extrusionOk="0">
                <a:moveTo>
                  <a:pt x="951" y="1"/>
                </a:moveTo>
                <a:cubicBezTo>
                  <a:pt x="951" y="1"/>
                  <a:pt x="935" y="83"/>
                  <a:pt x="509" y="345"/>
                </a:cubicBezTo>
                <a:cubicBezTo>
                  <a:pt x="165" y="525"/>
                  <a:pt x="1" y="919"/>
                  <a:pt x="115" y="1296"/>
                </a:cubicBezTo>
                <a:cubicBezTo>
                  <a:pt x="181" y="1509"/>
                  <a:pt x="230" y="1755"/>
                  <a:pt x="263" y="1984"/>
                </a:cubicBezTo>
                <a:cubicBezTo>
                  <a:pt x="263" y="1984"/>
                  <a:pt x="263" y="1837"/>
                  <a:pt x="771" y="1542"/>
                </a:cubicBezTo>
                <a:cubicBezTo>
                  <a:pt x="1296" y="1263"/>
                  <a:pt x="1099" y="837"/>
                  <a:pt x="1001" y="558"/>
                </a:cubicBezTo>
                <a:cubicBezTo>
                  <a:pt x="951" y="378"/>
                  <a:pt x="935" y="181"/>
                  <a:pt x="95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3" name="Google Shape;6033;p14"/>
          <p:cNvSpPr/>
          <p:nvPr/>
        </p:nvSpPr>
        <p:spPr>
          <a:xfrm>
            <a:off x="7808983" y="4885074"/>
            <a:ext cx="226831" cy="158781"/>
          </a:xfrm>
          <a:custGeom>
            <a:avLst/>
            <a:gdLst/>
            <a:ahLst/>
            <a:cxnLst/>
            <a:rect l="l" t="t" r="r" b="b"/>
            <a:pathLst>
              <a:path w="6950" h="4865" extrusionOk="0">
                <a:moveTo>
                  <a:pt x="5010" y="1"/>
                </a:moveTo>
                <a:cubicBezTo>
                  <a:pt x="4786" y="1"/>
                  <a:pt x="4536" y="53"/>
                  <a:pt x="4262" y="175"/>
                </a:cubicBezTo>
                <a:cubicBezTo>
                  <a:pt x="2787" y="831"/>
                  <a:pt x="3065" y="3306"/>
                  <a:pt x="4803" y="3667"/>
                </a:cubicBezTo>
                <a:cubicBezTo>
                  <a:pt x="4999" y="3699"/>
                  <a:pt x="5213" y="3732"/>
                  <a:pt x="5376" y="3749"/>
                </a:cubicBezTo>
                <a:cubicBezTo>
                  <a:pt x="4917" y="3831"/>
                  <a:pt x="4475" y="3978"/>
                  <a:pt x="4065" y="4191"/>
                </a:cubicBezTo>
                <a:cubicBezTo>
                  <a:pt x="3918" y="4273"/>
                  <a:pt x="3672" y="4339"/>
                  <a:pt x="3639" y="4355"/>
                </a:cubicBezTo>
                <a:cubicBezTo>
                  <a:pt x="3185" y="4527"/>
                  <a:pt x="2755" y="4603"/>
                  <a:pt x="2368" y="4603"/>
                </a:cubicBezTo>
                <a:cubicBezTo>
                  <a:pt x="1539" y="4603"/>
                  <a:pt x="902" y="4256"/>
                  <a:pt x="623" y="3765"/>
                </a:cubicBezTo>
                <a:cubicBezTo>
                  <a:pt x="377" y="3355"/>
                  <a:pt x="361" y="2863"/>
                  <a:pt x="574" y="2454"/>
                </a:cubicBezTo>
                <a:cubicBezTo>
                  <a:pt x="590" y="2437"/>
                  <a:pt x="590" y="2437"/>
                  <a:pt x="590" y="2421"/>
                </a:cubicBezTo>
                <a:cubicBezTo>
                  <a:pt x="803" y="2106"/>
                  <a:pt x="1139" y="1959"/>
                  <a:pt x="1452" y="1959"/>
                </a:cubicBezTo>
                <a:cubicBezTo>
                  <a:pt x="1742" y="1959"/>
                  <a:pt x="2013" y="2086"/>
                  <a:pt x="2147" y="2323"/>
                </a:cubicBezTo>
                <a:cubicBezTo>
                  <a:pt x="2262" y="2454"/>
                  <a:pt x="2311" y="2618"/>
                  <a:pt x="2311" y="2798"/>
                </a:cubicBezTo>
                <a:cubicBezTo>
                  <a:pt x="2311" y="2945"/>
                  <a:pt x="2262" y="3093"/>
                  <a:pt x="2147" y="3208"/>
                </a:cubicBezTo>
                <a:cubicBezTo>
                  <a:pt x="2033" y="3304"/>
                  <a:pt x="1975" y="3335"/>
                  <a:pt x="1946" y="3335"/>
                </a:cubicBezTo>
                <a:cubicBezTo>
                  <a:pt x="1921" y="3335"/>
                  <a:pt x="1918" y="3312"/>
                  <a:pt x="1918" y="3290"/>
                </a:cubicBezTo>
                <a:cubicBezTo>
                  <a:pt x="2035" y="3035"/>
                  <a:pt x="1743" y="2862"/>
                  <a:pt x="1489" y="2862"/>
                </a:cubicBezTo>
                <a:cubicBezTo>
                  <a:pt x="1318" y="2862"/>
                  <a:pt x="1164" y="2941"/>
                  <a:pt x="1164" y="3126"/>
                </a:cubicBezTo>
                <a:cubicBezTo>
                  <a:pt x="1153" y="3400"/>
                  <a:pt x="1392" y="3528"/>
                  <a:pt x="1645" y="3528"/>
                </a:cubicBezTo>
                <a:cubicBezTo>
                  <a:pt x="1769" y="3528"/>
                  <a:pt x="1897" y="3497"/>
                  <a:pt x="2000" y="3437"/>
                </a:cubicBezTo>
                <a:lnTo>
                  <a:pt x="2033" y="3421"/>
                </a:lnTo>
                <a:cubicBezTo>
                  <a:pt x="2065" y="3404"/>
                  <a:pt x="2082" y="3388"/>
                  <a:pt x="2098" y="3372"/>
                </a:cubicBezTo>
                <a:cubicBezTo>
                  <a:pt x="2410" y="3077"/>
                  <a:pt x="2442" y="2618"/>
                  <a:pt x="2197" y="2273"/>
                </a:cubicBezTo>
                <a:cubicBezTo>
                  <a:pt x="2058" y="2005"/>
                  <a:pt x="1742" y="1857"/>
                  <a:pt x="1404" y="1857"/>
                </a:cubicBezTo>
                <a:cubicBezTo>
                  <a:pt x="1062" y="1857"/>
                  <a:pt x="698" y="2009"/>
                  <a:pt x="475" y="2339"/>
                </a:cubicBezTo>
                <a:cubicBezTo>
                  <a:pt x="0" y="3093"/>
                  <a:pt x="213" y="4076"/>
                  <a:pt x="967" y="4568"/>
                </a:cubicBezTo>
                <a:cubicBezTo>
                  <a:pt x="1332" y="4766"/>
                  <a:pt x="1740" y="4865"/>
                  <a:pt x="2164" y="4865"/>
                </a:cubicBezTo>
                <a:cubicBezTo>
                  <a:pt x="2197" y="4865"/>
                  <a:pt x="2229" y="4864"/>
                  <a:pt x="2262" y="4863"/>
                </a:cubicBezTo>
                <a:cubicBezTo>
                  <a:pt x="3164" y="4830"/>
                  <a:pt x="3868" y="4339"/>
                  <a:pt x="5049" y="3978"/>
                </a:cubicBezTo>
                <a:cubicBezTo>
                  <a:pt x="5491" y="3880"/>
                  <a:pt x="5917" y="3814"/>
                  <a:pt x="6360" y="3781"/>
                </a:cubicBezTo>
                <a:cubicBezTo>
                  <a:pt x="6573" y="3765"/>
                  <a:pt x="6770" y="3699"/>
                  <a:pt x="6950" y="3601"/>
                </a:cubicBezTo>
                <a:lnTo>
                  <a:pt x="6950" y="3601"/>
                </a:lnTo>
                <a:cubicBezTo>
                  <a:pt x="6950" y="3601"/>
                  <a:pt x="6827" y="3630"/>
                  <a:pt x="6671" y="3630"/>
                </a:cubicBezTo>
                <a:cubicBezTo>
                  <a:pt x="6516" y="3630"/>
                  <a:pt x="6327" y="3601"/>
                  <a:pt x="6196" y="3486"/>
                </a:cubicBezTo>
                <a:cubicBezTo>
                  <a:pt x="5934" y="3257"/>
                  <a:pt x="5934" y="3339"/>
                  <a:pt x="5655" y="3257"/>
                </a:cubicBezTo>
                <a:cubicBezTo>
                  <a:pt x="5491" y="3208"/>
                  <a:pt x="5376" y="3060"/>
                  <a:pt x="5376" y="2896"/>
                </a:cubicBezTo>
                <a:cubicBezTo>
                  <a:pt x="5180" y="3060"/>
                  <a:pt x="5147" y="3339"/>
                  <a:pt x="5294" y="3552"/>
                </a:cubicBezTo>
                <a:cubicBezTo>
                  <a:pt x="5294" y="3552"/>
                  <a:pt x="4573" y="3552"/>
                  <a:pt x="4409" y="3175"/>
                </a:cubicBezTo>
                <a:cubicBezTo>
                  <a:pt x="4229" y="2814"/>
                  <a:pt x="4442" y="2814"/>
                  <a:pt x="4573" y="2732"/>
                </a:cubicBezTo>
                <a:cubicBezTo>
                  <a:pt x="4721" y="2650"/>
                  <a:pt x="4770" y="2503"/>
                  <a:pt x="4622" y="2306"/>
                </a:cubicBezTo>
                <a:cubicBezTo>
                  <a:pt x="4475" y="2093"/>
                  <a:pt x="4491" y="1732"/>
                  <a:pt x="4754" y="1716"/>
                </a:cubicBezTo>
                <a:cubicBezTo>
                  <a:pt x="4676" y="1547"/>
                  <a:pt x="4515" y="1450"/>
                  <a:pt x="4337" y="1450"/>
                </a:cubicBezTo>
                <a:cubicBezTo>
                  <a:pt x="4291" y="1450"/>
                  <a:pt x="4244" y="1457"/>
                  <a:pt x="4196" y="1470"/>
                </a:cubicBezTo>
                <a:cubicBezTo>
                  <a:pt x="3770" y="1536"/>
                  <a:pt x="3770" y="2142"/>
                  <a:pt x="3770" y="2142"/>
                </a:cubicBezTo>
                <a:cubicBezTo>
                  <a:pt x="3770" y="2142"/>
                  <a:pt x="3475" y="1405"/>
                  <a:pt x="3950" y="1028"/>
                </a:cubicBezTo>
                <a:cubicBezTo>
                  <a:pt x="4141" y="881"/>
                  <a:pt x="4293" y="826"/>
                  <a:pt x="4410" y="826"/>
                </a:cubicBezTo>
                <a:cubicBezTo>
                  <a:pt x="4596" y="826"/>
                  <a:pt x="4697" y="963"/>
                  <a:pt x="4737" y="1093"/>
                </a:cubicBezTo>
                <a:cubicBezTo>
                  <a:pt x="4790" y="1279"/>
                  <a:pt x="4886" y="1432"/>
                  <a:pt x="5033" y="1432"/>
                </a:cubicBezTo>
                <a:cubicBezTo>
                  <a:pt x="5068" y="1432"/>
                  <a:pt x="5106" y="1423"/>
                  <a:pt x="5147" y="1405"/>
                </a:cubicBezTo>
                <a:cubicBezTo>
                  <a:pt x="5276" y="1340"/>
                  <a:pt x="5392" y="1247"/>
                  <a:pt x="5488" y="1247"/>
                </a:cubicBezTo>
                <a:cubicBezTo>
                  <a:pt x="5538" y="1247"/>
                  <a:pt x="5583" y="1272"/>
                  <a:pt x="5622" y="1339"/>
                </a:cubicBezTo>
                <a:cubicBezTo>
                  <a:pt x="5753" y="1585"/>
                  <a:pt x="5639" y="1896"/>
                  <a:pt x="5376" y="2011"/>
                </a:cubicBezTo>
                <a:cubicBezTo>
                  <a:pt x="5376" y="2011"/>
                  <a:pt x="5382" y="2011"/>
                  <a:pt x="5393" y="2011"/>
                </a:cubicBezTo>
                <a:cubicBezTo>
                  <a:pt x="5500" y="2011"/>
                  <a:pt x="6111" y="1984"/>
                  <a:pt x="6245" y="1372"/>
                </a:cubicBezTo>
                <a:cubicBezTo>
                  <a:pt x="6363" y="822"/>
                  <a:pt x="5896" y="1"/>
                  <a:pt x="501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4" name="Google Shape;6034;p14"/>
          <p:cNvSpPr/>
          <p:nvPr/>
        </p:nvSpPr>
        <p:spPr>
          <a:xfrm>
            <a:off x="7773669" y="4970486"/>
            <a:ext cx="151960" cy="108095"/>
          </a:xfrm>
          <a:custGeom>
            <a:avLst/>
            <a:gdLst/>
            <a:ahLst/>
            <a:cxnLst/>
            <a:rect l="l" t="t" r="r" b="b"/>
            <a:pathLst>
              <a:path w="4656" h="3312" extrusionOk="0">
                <a:moveTo>
                  <a:pt x="836" y="1"/>
                </a:moveTo>
                <a:cubicBezTo>
                  <a:pt x="836" y="1"/>
                  <a:pt x="0" y="919"/>
                  <a:pt x="558" y="1722"/>
                </a:cubicBezTo>
                <a:cubicBezTo>
                  <a:pt x="869" y="2181"/>
                  <a:pt x="1377" y="2459"/>
                  <a:pt x="1934" y="2492"/>
                </a:cubicBezTo>
                <a:cubicBezTo>
                  <a:pt x="1869" y="2492"/>
                  <a:pt x="1475" y="2492"/>
                  <a:pt x="1295" y="2722"/>
                </a:cubicBezTo>
                <a:cubicBezTo>
                  <a:pt x="1180" y="2885"/>
                  <a:pt x="1131" y="3099"/>
                  <a:pt x="1164" y="3312"/>
                </a:cubicBezTo>
                <a:cubicBezTo>
                  <a:pt x="1215" y="3223"/>
                  <a:pt x="1304" y="3164"/>
                  <a:pt x="1395" y="3164"/>
                </a:cubicBezTo>
                <a:cubicBezTo>
                  <a:pt x="1422" y="3164"/>
                  <a:pt x="1449" y="3169"/>
                  <a:pt x="1475" y="3180"/>
                </a:cubicBezTo>
                <a:cubicBezTo>
                  <a:pt x="1589" y="3215"/>
                  <a:pt x="1750" y="3288"/>
                  <a:pt x="1932" y="3288"/>
                </a:cubicBezTo>
                <a:cubicBezTo>
                  <a:pt x="2091" y="3288"/>
                  <a:pt x="2267" y="3233"/>
                  <a:pt x="2443" y="3049"/>
                </a:cubicBezTo>
                <a:cubicBezTo>
                  <a:pt x="2820" y="2640"/>
                  <a:pt x="3311" y="2869"/>
                  <a:pt x="4655" y="2164"/>
                </a:cubicBezTo>
                <a:cubicBezTo>
                  <a:pt x="4655" y="2164"/>
                  <a:pt x="4655" y="2164"/>
                  <a:pt x="4655" y="2164"/>
                </a:cubicBezTo>
                <a:cubicBezTo>
                  <a:pt x="4631" y="2164"/>
                  <a:pt x="3916" y="2456"/>
                  <a:pt x="3114" y="2456"/>
                </a:cubicBezTo>
                <a:cubicBezTo>
                  <a:pt x="2651" y="2456"/>
                  <a:pt x="2158" y="2358"/>
                  <a:pt x="1754" y="2049"/>
                </a:cubicBezTo>
                <a:cubicBezTo>
                  <a:pt x="1115" y="1574"/>
                  <a:pt x="771" y="787"/>
                  <a:pt x="83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5" name="Google Shape;6035;p14"/>
          <p:cNvSpPr/>
          <p:nvPr/>
        </p:nvSpPr>
        <p:spPr>
          <a:xfrm>
            <a:off x="7974259" y="4728186"/>
            <a:ext cx="145041" cy="205420"/>
          </a:xfrm>
          <a:custGeom>
            <a:avLst/>
            <a:gdLst/>
            <a:ahLst/>
            <a:cxnLst/>
            <a:rect l="l" t="t" r="r" b="b"/>
            <a:pathLst>
              <a:path w="4444" h="6294" extrusionOk="0">
                <a:moveTo>
                  <a:pt x="2633" y="1"/>
                </a:moveTo>
                <a:cubicBezTo>
                  <a:pt x="2137" y="1"/>
                  <a:pt x="1621" y="203"/>
                  <a:pt x="1280" y="606"/>
                </a:cubicBezTo>
                <a:cubicBezTo>
                  <a:pt x="1" y="2245"/>
                  <a:pt x="903" y="4261"/>
                  <a:pt x="1657" y="5113"/>
                </a:cubicBezTo>
                <a:cubicBezTo>
                  <a:pt x="2083" y="5638"/>
                  <a:pt x="2640" y="6048"/>
                  <a:pt x="3279" y="6294"/>
                </a:cubicBezTo>
                <a:cubicBezTo>
                  <a:pt x="2689" y="6031"/>
                  <a:pt x="2181" y="5622"/>
                  <a:pt x="1788" y="5146"/>
                </a:cubicBezTo>
                <a:cubicBezTo>
                  <a:pt x="1509" y="4753"/>
                  <a:pt x="1296" y="4310"/>
                  <a:pt x="1165" y="3851"/>
                </a:cubicBezTo>
                <a:cubicBezTo>
                  <a:pt x="1017" y="3327"/>
                  <a:pt x="968" y="2769"/>
                  <a:pt x="1001" y="2212"/>
                </a:cubicBezTo>
                <a:cubicBezTo>
                  <a:pt x="1132" y="753"/>
                  <a:pt x="1968" y="196"/>
                  <a:pt x="2722" y="163"/>
                </a:cubicBezTo>
                <a:cubicBezTo>
                  <a:pt x="3066" y="180"/>
                  <a:pt x="3394" y="311"/>
                  <a:pt x="3640" y="557"/>
                </a:cubicBezTo>
                <a:cubicBezTo>
                  <a:pt x="4296" y="1114"/>
                  <a:pt x="3935" y="2048"/>
                  <a:pt x="3394" y="2278"/>
                </a:cubicBezTo>
                <a:cubicBezTo>
                  <a:pt x="3275" y="2345"/>
                  <a:pt x="3144" y="2378"/>
                  <a:pt x="3012" y="2378"/>
                </a:cubicBezTo>
                <a:cubicBezTo>
                  <a:pt x="2890" y="2378"/>
                  <a:pt x="2767" y="2350"/>
                  <a:pt x="2656" y="2294"/>
                </a:cubicBezTo>
                <a:cubicBezTo>
                  <a:pt x="2476" y="2212"/>
                  <a:pt x="2361" y="2032"/>
                  <a:pt x="2329" y="1835"/>
                </a:cubicBezTo>
                <a:cubicBezTo>
                  <a:pt x="2329" y="1737"/>
                  <a:pt x="2357" y="1715"/>
                  <a:pt x="2410" y="1715"/>
                </a:cubicBezTo>
                <a:cubicBezTo>
                  <a:pt x="2455" y="1715"/>
                  <a:pt x="2519" y="1731"/>
                  <a:pt x="2598" y="1731"/>
                </a:cubicBezTo>
                <a:cubicBezTo>
                  <a:pt x="2658" y="1731"/>
                  <a:pt x="2727" y="1722"/>
                  <a:pt x="2804" y="1688"/>
                </a:cubicBezTo>
                <a:cubicBezTo>
                  <a:pt x="3001" y="1573"/>
                  <a:pt x="3050" y="1294"/>
                  <a:pt x="2886" y="1130"/>
                </a:cubicBezTo>
                <a:cubicBezTo>
                  <a:pt x="2812" y="1056"/>
                  <a:pt x="2710" y="1016"/>
                  <a:pt x="2607" y="1016"/>
                </a:cubicBezTo>
                <a:cubicBezTo>
                  <a:pt x="2411" y="1016"/>
                  <a:pt x="2207" y="1159"/>
                  <a:pt x="2165" y="1491"/>
                </a:cubicBezTo>
                <a:cubicBezTo>
                  <a:pt x="2132" y="1737"/>
                  <a:pt x="2214" y="1983"/>
                  <a:pt x="2378" y="2147"/>
                </a:cubicBezTo>
                <a:cubicBezTo>
                  <a:pt x="2394" y="2179"/>
                  <a:pt x="2427" y="2196"/>
                  <a:pt x="2443" y="2212"/>
                </a:cubicBezTo>
                <a:lnTo>
                  <a:pt x="2509" y="2261"/>
                </a:lnTo>
                <a:lnTo>
                  <a:pt x="2558" y="2294"/>
                </a:lnTo>
                <a:lnTo>
                  <a:pt x="2591" y="2327"/>
                </a:lnTo>
                <a:lnTo>
                  <a:pt x="2624" y="2343"/>
                </a:lnTo>
                <a:cubicBezTo>
                  <a:pt x="2755" y="2409"/>
                  <a:pt x="2894" y="2442"/>
                  <a:pt x="3031" y="2442"/>
                </a:cubicBezTo>
                <a:cubicBezTo>
                  <a:pt x="3169" y="2442"/>
                  <a:pt x="3304" y="2409"/>
                  <a:pt x="3427" y="2343"/>
                </a:cubicBezTo>
                <a:cubicBezTo>
                  <a:pt x="4017" y="2130"/>
                  <a:pt x="4443" y="1081"/>
                  <a:pt x="3755" y="458"/>
                </a:cubicBezTo>
                <a:cubicBezTo>
                  <a:pt x="3480" y="153"/>
                  <a:pt x="3064" y="1"/>
                  <a:pt x="26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6" name="Google Shape;6036;p14"/>
          <p:cNvSpPr/>
          <p:nvPr/>
        </p:nvSpPr>
        <p:spPr>
          <a:xfrm>
            <a:off x="7131690" y="5155345"/>
            <a:ext cx="63154" cy="250101"/>
          </a:xfrm>
          <a:custGeom>
            <a:avLst/>
            <a:gdLst/>
            <a:ahLst/>
            <a:cxnLst/>
            <a:rect l="l" t="t" r="r" b="b"/>
            <a:pathLst>
              <a:path w="1935" h="7663" extrusionOk="0">
                <a:moveTo>
                  <a:pt x="1300" y="0"/>
                </a:moveTo>
                <a:cubicBezTo>
                  <a:pt x="984" y="0"/>
                  <a:pt x="738" y="369"/>
                  <a:pt x="738" y="369"/>
                </a:cubicBezTo>
                <a:cubicBezTo>
                  <a:pt x="1" y="1500"/>
                  <a:pt x="837" y="3286"/>
                  <a:pt x="984" y="5171"/>
                </a:cubicBezTo>
                <a:cubicBezTo>
                  <a:pt x="1132" y="7056"/>
                  <a:pt x="476" y="7663"/>
                  <a:pt x="476" y="7663"/>
                </a:cubicBezTo>
                <a:cubicBezTo>
                  <a:pt x="1164" y="7122"/>
                  <a:pt x="1328" y="5351"/>
                  <a:pt x="1197" y="3991"/>
                </a:cubicBezTo>
                <a:cubicBezTo>
                  <a:pt x="1066" y="2631"/>
                  <a:pt x="1082" y="1352"/>
                  <a:pt x="1345" y="1090"/>
                </a:cubicBezTo>
                <a:cubicBezTo>
                  <a:pt x="1607" y="828"/>
                  <a:pt x="1935" y="287"/>
                  <a:pt x="1509" y="57"/>
                </a:cubicBezTo>
                <a:cubicBezTo>
                  <a:pt x="1437" y="17"/>
                  <a:pt x="1367" y="0"/>
                  <a:pt x="130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7" name="Google Shape;6037;p14"/>
          <p:cNvSpPr/>
          <p:nvPr/>
        </p:nvSpPr>
        <p:spPr>
          <a:xfrm>
            <a:off x="7072322" y="5122251"/>
            <a:ext cx="278757" cy="332413"/>
          </a:xfrm>
          <a:custGeom>
            <a:avLst/>
            <a:gdLst/>
            <a:ahLst/>
            <a:cxnLst/>
            <a:rect l="l" t="t" r="r" b="b"/>
            <a:pathLst>
              <a:path w="8541" h="10185" extrusionOk="0">
                <a:moveTo>
                  <a:pt x="6282" y="1"/>
                </a:moveTo>
                <a:cubicBezTo>
                  <a:pt x="6080" y="1"/>
                  <a:pt x="5874" y="24"/>
                  <a:pt x="5672" y="71"/>
                </a:cubicBezTo>
                <a:cubicBezTo>
                  <a:pt x="4491" y="334"/>
                  <a:pt x="3721" y="1579"/>
                  <a:pt x="3508" y="2841"/>
                </a:cubicBezTo>
                <a:cubicBezTo>
                  <a:pt x="3262" y="4153"/>
                  <a:pt x="3508" y="5382"/>
                  <a:pt x="3459" y="6480"/>
                </a:cubicBezTo>
                <a:cubicBezTo>
                  <a:pt x="3524" y="7480"/>
                  <a:pt x="3147" y="8447"/>
                  <a:pt x="2459" y="9136"/>
                </a:cubicBezTo>
                <a:cubicBezTo>
                  <a:pt x="1787" y="9758"/>
                  <a:pt x="918" y="10119"/>
                  <a:pt x="0" y="10185"/>
                </a:cubicBezTo>
                <a:cubicBezTo>
                  <a:pt x="935" y="10152"/>
                  <a:pt x="1820" y="9808"/>
                  <a:pt x="2508" y="9201"/>
                </a:cubicBezTo>
                <a:cubicBezTo>
                  <a:pt x="3246" y="8496"/>
                  <a:pt x="3655" y="7513"/>
                  <a:pt x="3606" y="6497"/>
                </a:cubicBezTo>
                <a:cubicBezTo>
                  <a:pt x="3672" y="5366"/>
                  <a:pt x="3426" y="4136"/>
                  <a:pt x="3672" y="2874"/>
                </a:cubicBezTo>
                <a:cubicBezTo>
                  <a:pt x="3918" y="1628"/>
                  <a:pt x="4590" y="465"/>
                  <a:pt x="5704" y="219"/>
                </a:cubicBezTo>
                <a:cubicBezTo>
                  <a:pt x="5836" y="186"/>
                  <a:pt x="5967" y="170"/>
                  <a:pt x="6098" y="153"/>
                </a:cubicBezTo>
                <a:cubicBezTo>
                  <a:pt x="6143" y="150"/>
                  <a:pt x="6187" y="148"/>
                  <a:pt x="6232" y="148"/>
                </a:cubicBezTo>
                <a:cubicBezTo>
                  <a:pt x="6629" y="148"/>
                  <a:pt x="7019" y="278"/>
                  <a:pt x="7344" y="514"/>
                </a:cubicBezTo>
                <a:cubicBezTo>
                  <a:pt x="8048" y="1088"/>
                  <a:pt x="7950" y="2333"/>
                  <a:pt x="7540" y="2710"/>
                </a:cubicBezTo>
                <a:cubicBezTo>
                  <a:pt x="7341" y="2888"/>
                  <a:pt x="7117" y="2961"/>
                  <a:pt x="6918" y="2961"/>
                </a:cubicBezTo>
                <a:cubicBezTo>
                  <a:pt x="6658" y="2961"/>
                  <a:pt x="6441" y="2837"/>
                  <a:pt x="6376" y="2661"/>
                </a:cubicBezTo>
                <a:lnTo>
                  <a:pt x="6376" y="2661"/>
                </a:lnTo>
                <a:cubicBezTo>
                  <a:pt x="6376" y="2661"/>
                  <a:pt x="6413" y="2666"/>
                  <a:pt x="6467" y="2666"/>
                </a:cubicBezTo>
                <a:cubicBezTo>
                  <a:pt x="6603" y="2666"/>
                  <a:pt x="6852" y="2633"/>
                  <a:pt x="6934" y="2399"/>
                </a:cubicBezTo>
                <a:cubicBezTo>
                  <a:pt x="7065" y="2087"/>
                  <a:pt x="6868" y="1743"/>
                  <a:pt x="6540" y="1678"/>
                </a:cubicBezTo>
                <a:cubicBezTo>
                  <a:pt x="6491" y="1664"/>
                  <a:pt x="6439" y="1657"/>
                  <a:pt x="6386" y="1657"/>
                </a:cubicBezTo>
                <a:cubicBezTo>
                  <a:pt x="6065" y="1657"/>
                  <a:pt x="5709" y="1911"/>
                  <a:pt x="5836" y="2432"/>
                </a:cubicBezTo>
                <a:cubicBezTo>
                  <a:pt x="5926" y="2815"/>
                  <a:pt x="6449" y="3112"/>
                  <a:pt x="6996" y="3112"/>
                </a:cubicBezTo>
                <a:cubicBezTo>
                  <a:pt x="7246" y="3112"/>
                  <a:pt x="7500" y="3051"/>
                  <a:pt x="7721" y="2907"/>
                </a:cubicBezTo>
                <a:cubicBezTo>
                  <a:pt x="8130" y="2677"/>
                  <a:pt x="8540" y="1973"/>
                  <a:pt x="8245" y="1186"/>
                </a:cubicBezTo>
                <a:cubicBezTo>
                  <a:pt x="8030" y="462"/>
                  <a:pt x="7190" y="1"/>
                  <a:pt x="62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8" name="Google Shape;6038;p14"/>
          <p:cNvSpPr/>
          <p:nvPr/>
        </p:nvSpPr>
        <p:spPr>
          <a:xfrm>
            <a:off x="7204439" y="5169053"/>
            <a:ext cx="81887" cy="68800"/>
          </a:xfrm>
          <a:custGeom>
            <a:avLst/>
            <a:gdLst/>
            <a:ahLst/>
            <a:cxnLst/>
            <a:rect l="l" t="t" r="r" b="b"/>
            <a:pathLst>
              <a:path w="2509" h="2108" extrusionOk="0">
                <a:moveTo>
                  <a:pt x="710" y="1"/>
                </a:moveTo>
                <a:cubicBezTo>
                  <a:pt x="636" y="1"/>
                  <a:pt x="558" y="11"/>
                  <a:pt x="476" y="31"/>
                </a:cubicBezTo>
                <a:cubicBezTo>
                  <a:pt x="607" y="96"/>
                  <a:pt x="640" y="276"/>
                  <a:pt x="542" y="375"/>
                </a:cubicBezTo>
                <a:cubicBezTo>
                  <a:pt x="394" y="604"/>
                  <a:pt x="1" y="1309"/>
                  <a:pt x="558" y="1866"/>
                </a:cubicBezTo>
                <a:cubicBezTo>
                  <a:pt x="737" y="2045"/>
                  <a:pt x="989" y="2107"/>
                  <a:pt x="1253" y="2107"/>
                </a:cubicBezTo>
                <a:cubicBezTo>
                  <a:pt x="1789" y="2107"/>
                  <a:pt x="2377" y="1850"/>
                  <a:pt x="2509" y="1784"/>
                </a:cubicBezTo>
                <a:lnTo>
                  <a:pt x="2509" y="1784"/>
                </a:lnTo>
                <a:cubicBezTo>
                  <a:pt x="2509" y="1784"/>
                  <a:pt x="2475" y="1788"/>
                  <a:pt x="2421" y="1788"/>
                </a:cubicBezTo>
                <a:cubicBezTo>
                  <a:pt x="2204" y="1788"/>
                  <a:pt x="1653" y="1725"/>
                  <a:pt x="1574" y="1096"/>
                </a:cubicBezTo>
                <a:cubicBezTo>
                  <a:pt x="1489" y="401"/>
                  <a:pt x="1184" y="1"/>
                  <a:pt x="71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9" name="Google Shape;6039;p14"/>
          <p:cNvSpPr/>
          <p:nvPr/>
        </p:nvSpPr>
        <p:spPr>
          <a:xfrm>
            <a:off x="7208192" y="5173231"/>
            <a:ext cx="157868" cy="178723"/>
          </a:xfrm>
          <a:custGeom>
            <a:avLst/>
            <a:gdLst/>
            <a:ahLst/>
            <a:cxnLst/>
            <a:rect l="l" t="t" r="r" b="b"/>
            <a:pathLst>
              <a:path w="4837" h="5476" extrusionOk="0">
                <a:moveTo>
                  <a:pt x="4361" y="1"/>
                </a:moveTo>
                <a:lnTo>
                  <a:pt x="4361" y="1"/>
                </a:lnTo>
                <a:cubicBezTo>
                  <a:pt x="4492" y="558"/>
                  <a:pt x="4279" y="1148"/>
                  <a:pt x="3820" y="1492"/>
                </a:cubicBezTo>
                <a:cubicBezTo>
                  <a:pt x="3017" y="2066"/>
                  <a:pt x="1918" y="1771"/>
                  <a:pt x="1000" y="2410"/>
                </a:cubicBezTo>
                <a:cubicBezTo>
                  <a:pt x="99" y="3033"/>
                  <a:pt x="197" y="3951"/>
                  <a:pt x="181" y="4459"/>
                </a:cubicBezTo>
                <a:cubicBezTo>
                  <a:pt x="197" y="4803"/>
                  <a:pt x="132" y="5148"/>
                  <a:pt x="1" y="5476"/>
                </a:cubicBezTo>
                <a:cubicBezTo>
                  <a:pt x="312" y="5279"/>
                  <a:pt x="476" y="4918"/>
                  <a:pt x="443" y="4558"/>
                </a:cubicBezTo>
                <a:cubicBezTo>
                  <a:pt x="443" y="3915"/>
                  <a:pt x="515" y="3186"/>
                  <a:pt x="711" y="3186"/>
                </a:cubicBezTo>
                <a:cubicBezTo>
                  <a:pt x="725" y="3186"/>
                  <a:pt x="739" y="3190"/>
                  <a:pt x="755" y="3197"/>
                </a:cubicBezTo>
                <a:cubicBezTo>
                  <a:pt x="984" y="3312"/>
                  <a:pt x="787" y="3558"/>
                  <a:pt x="705" y="3705"/>
                </a:cubicBezTo>
                <a:cubicBezTo>
                  <a:pt x="623" y="3853"/>
                  <a:pt x="460" y="4525"/>
                  <a:pt x="1181" y="4935"/>
                </a:cubicBezTo>
                <a:cubicBezTo>
                  <a:pt x="1181" y="4935"/>
                  <a:pt x="1181" y="4935"/>
                  <a:pt x="1181" y="4935"/>
                </a:cubicBezTo>
                <a:cubicBezTo>
                  <a:pt x="1190" y="4935"/>
                  <a:pt x="958" y="4422"/>
                  <a:pt x="1361" y="4148"/>
                </a:cubicBezTo>
                <a:cubicBezTo>
                  <a:pt x="1771" y="3869"/>
                  <a:pt x="2017" y="3705"/>
                  <a:pt x="1968" y="3132"/>
                </a:cubicBezTo>
                <a:cubicBezTo>
                  <a:pt x="1924" y="2608"/>
                  <a:pt x="2267" y="2175"/>
                  <a:pt x="2505" y="2175"/>
                </a:cubicBezTo>
                <a:cubicBezTo>
                  <a:pt x="2536" y="2175"/>
                  <a:pt x="2564" y="2182"/>
                  <a:pt x="2590" y="2197"/>
                </a:cubicBezTo>
                <a:cubicBezTo>
                  <a:pt x="2804" y="2345"/>
                  <a:pt x="2541" y="2558"/>
                  <a:pt x="2427" y="2607"/>
                </a:cubicBezTo>
                <a:cubicBezTo>
                  <a:pt x="2230" y="2722"/>
                  <a:pt x="2197" y="2984"/>
                  <a:pt x="2361" y="3148"/>
                </a:cubicBezTo>
                <a:cubicBezTo>
                  <a:pt x="2558" y="3394"/>
                  <a:pt x="2492" y="3705"/>
                  <a:pt x="2230" y="3804"/>
                </a:cubicBezTo>
                <a:cubicBezTo>
                  <a:pt x="2230" y="3804"/>
                  <a:pt x="2286" y="3810"/>
                  <a:pt x="2379" y="3810"/>
                </a:cubicBezTo>
                <a:cubicBezTo>
                  <a:pt x="2702" y="3810"/>
                  <a:pt x="3472" y="3732"/>
                  <a:pt x="3967" y="3033"/>
                </a:cubicBezTo>
                <a:cubicBezTo>
                  <a:pt x="4590" y="2148"/>
                  <a:pt x="4836" y="820"/>
                  <a:pt x="43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0" name="Google Shape;6040;p14"/>
          <p:cNvSpPr/>
          <p:nvPr/>
        </p:nvSpPr>
        <p:spPr>
          <a:xfrm>
            <a:off x="7322130" y="5123393"/>
            <a:ext cx="96346" cy="63708"/>
          </a:xfrm>
          <a:custGeom>
            <a:avLst/>
            <a:gdLst/>
            <a:ahLst/>
            <a:cxnLst/>
            <a:rect l="l" t="t" r="r" b="b"/>
            <a:pathLst>
              <a:path w="2952" h="1952" extrusionOk="0">
                <a:moveTo>
                  <a:pt x="915" y="0"/>
                </a:moveTo>
                <a:cubicBezTo>
                  <a:pt x="652" y="0"/>
                  <a:pt x="349" y="26"/>
                  <a:pt x="1" y="85"/>
                </a:cubicBezTo>
                <a:cubicBezTo>
                  <a:pt x="411" y="135"/>
                  <a:pt x="755" y="413"/>
                  <a:pt x="919" y="790"/>
                </a:cubicBezTo>
                <a:cubicBezTo>
                  <a:pt x="1112" y="1305"/>
                  <a:pt x="1477" y="1951"/>
                  <a:pt x="2236" y="1951"/>
                </a:cubicBezTo>
                <a:cubicBezTo>
                  <a:pt x="2443" y="1951"/>
                  <a:pt x="2680" y="1903"/>
                  <a:pt x="2951" y="1790"/>
                </a:cubicBezTo>
                <a:cubicBezTo>
                  <a:pt x="2771" y="1725"/>
                  <a:pt x="2656" y="1561"/>
                  <a:pt x="2656" y="1380"/>
                </a:cubicBezTo>
                <a:cubicBezTo>
                  <a:pt x="2656" y="1096"/>
                  <a:pt x="2619" y="0"/>
                  <a:pt x="9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1" name="Google Shape;6041;p14"/>
          <p:cNvSpPr/>
          <p:nvPr/>
        </p:nvSpPr>
        <p:spPr>
          <a:xfrm>
            <a:off x="7408260" y="5122545"/>
            <a:ext cx="47651" cy="37207"/>
          </a:xfrm>
          <a:custGeom>
            <a:avLst/>
            <a:gdLst/>
            <a:ahLst/>
            <a:cxnLst/>
            <a:rect l="l" t="t" r="r" b="b"/>
            <a:pathLst>
              <a:path w="1460" h="1140" extrusionOk="0">
                <a:moveTo>
                  <a:pt x="984" y="0"/>
                </a:moveTo>
                <a:cubicBezTo>
                  <a:pt x="812" y="0"/>
                  <a:pt x="653" y="142"/>
                  <a:pt x="640" y="325"/>
                </a:cubicBezTo>
                <a:cubicBezTo>
                  <a:pt x="640" y="488"/>
                  <a:pt x="773" y="593"/>
                  <a:pt x="908" y="593"/>
                </a:cubicBezTo>
                <a:cubicBezTo>
                  <a:pt x="963" y="593"/>
                  <a:pt x="1019" y="575"/>
                  <a:pt x="1066" y="538"/>
                </a:cubicBezTo>
                <a:cubicBezTo>
                  <a:pt x="1066" y="538"/>
                  <a:pt x="1181" y="357"/>
                  <a:pt x="1066" y="292"/>
                </a:cubicBezTo>
                <a:cubicBezTo>
                  <a:pt x="1038" y="275"/>
                  <a:pt x="1012" y="268"/>
                  <a:pt x="990" y="268"/>
                </a:cubicBezTo>
                <a:cubicBezTo>
                  <a:pt x="924" y="268"/>
                  <a:pt x="890" y="333"/>
                  <a:pt x="902" y="406"/>
                </a:cubicBezTo>
                <a:cubicBezTo>
                  <a:pt x="913" y="439"/>
                  <a:pt x="898" y="453"/>
                  <a:pt x="873" y="453"/>
                </a:cubicBezTo>
                <a:cubicBezTo>
                  <a:pt x="822" y="453"/>
                  <a:pt x="733" y="391"/>
                  <a:pt x="755" y="292"/>
                </a:cubicBezTo>
                <a:cubicBezTo>
                  <a:pt x="767" y="160"/>
                  <a:pt x="875" y="73"/>
                  <a:pt x="995" y="73"/>
                </a:cubicBezTo>
                <a:cubicBezTo>
                  <a:pt x="1041" y="73"/>
                  <a:pt x="1087" y="85"/>
                  <a:pt x="1132" y="111"/>
                </a:cubicBezTo>
                <a:cubicBezTo>
                  <a:pt x="1394" y="275"/>
                  <a:pt x="1312" y="849"/>
                  <a:pt x="739" y="898"/>
                </a:cubicBezTo>
                <a:cubicBezTo>
                  <a:pt x="724" y="899"/>
                  <a:pt x="710" y="900"/>
                  <a:pt x="695" y="900"/>
                </a:cubicBezTo>
                <a:cubicBezTo>
                  <a:pt x="336" y="900"/>
                  <a:pt x="17" y="521"/>
                  <a:pt x="17" y="521"/>
                </a:cubicBezTo>
                <a:lnTo>
                  <a:pt x="17" y="521"/>
                </a:lnTo>
                <a:cubicBezTo>
                  <a:pt x="1" y="702"/>
                  <a:pt x="83" y="882"/>
                  <a:pt x="230" y="1013"/>
                </a:cubicBezTo>
                <a:cubicBezTo>
                  <a:pt x="355" y="1096"/>
                  <a:pt x="499" y="1140"/>
                  <a:pt x="642" y="1140"/>
                </a:cubicBezTo>
                <a:cubicBezTo>
                  <a:pt x="725" y="1140"/>
                  <a:pt x="808" y="1125"/>
                  <a:pt x="886" y="1095"/>
                </a:cubicBezTo>
                <a:cubicBezTo>
                  <a:pt x="1099" y="1029"/>
                  <a:pt x="1279" y="865"/>
                  <a:pt x="1361" y="669"/>
                </a:cubicBezTo>
                <a:cubicBezTo>
                  <a:pt x="1460" y="423"/>
                  <a:pt x="1361" y="144"/>
                  <a:pt x="1116" y="29"/>
                </a:cubicBezTo>
                <a:cubicBezTo>
                  <a:pt x="1072" y="10"/>
                  <a:pt x="1028" y="0"/>
                  <a:pt x="98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2" name="Google Shape;6042;p14"/>
          <p:cNvSpPr/>
          <p:nvPr/>
        </p:nvSpPr>
        <p:spPr>
          <a:xfrm>
            <a:off x="6692487" y="5235307"/>
            <a:ext cx="208129" cy="327419"/>
          </a:xfrm>
          <a:custGeom>
            <a:avLst/>
            <a:gdLst/>
            <a:ahLst/>
            <a:cxnLst/>
            <a:rect l="l" t="t" r="r" b="b"/>
            <a:pathLst>
              <a:path w="6377" h="10032" extrusionOk="0">
                <a:moveTo>
                  <a:pt x="5246" y="0"/>
                </a:moveTo>
                <a:lnTo>
                  <a:pt x="5246" y="0"/>
                </a:lnTo>
                <a:cubicBezTo>
                  <a:pt x="2885" y="656"/>
                  <a:pt x="4180" y="2180"/>
                  <a:pt x="4262" y="4409"/>
                </a:cubicBezTo>
                <a:cubicBezTo>
                  <a:pt x="4344" y="6262"/>
                  <a:pt x="3279" y="7966"/>
                  <a:pt x="1574" y="8688"/>
                </a:cubicBezTo>
                <a:cubicBezTo>
                  <a:pt x="230" y="9212"/>
                  <a:pt x="0" y="10032"/>
                  <a:pt x="0" y="10032"/>
                </a:cubicBezTo>
                <a:cubicBezTo>
                  <a:pt x="307" y="9493"/>
                  <a:pt x="661" y="9317"/>
                  <a:pt x="964" y="9317"/>
                </a:cubicBezTo>
                <a:cubicBezTo>
                  <a:pt x="1196" y="9317"/>
                  <a:pt x="1397" y="9419"/>
                  <a:pt x="1525" y="9540"/>
                </a:cubicBezTo>
                <a:cubicBezTo>
                  <a:pt x="1629" y="9632"/>
                  <a:pt x="1726" y="9662"/>
                  <a:pt x="1818" y="9662"/>
                </a:cubicBezTo>
                <a:cubicBezTo>
                  <a:pt x="1978" y="9662"/>
                  <a:pt x="2120" y="9572"/>
                  <a:pt x="2243" y="9572"/>
                </a:cubicBezTo>
                <a:cubicBezTo>
                  <a:pt x="2249" y="9572"/>
                  <a:pt x="2256" y="9572"/>
                  <a:pt x="2262" y="9573"/>
                </a:cubicBezTo>
                <a:cubicBezTo>
                  <a:pt x="2459" y="9589"/>
                  <a:pt x="2344" y="9802"/>
                  <a:pt x="2344" y="9802"/>
                </a:cubicBezTo>
                <a:cubicBezTo>
                  <a:pt x="2656" y="9638"/>
                  <a:pt x="2771" y="9229"/>
                  <a:pt x="2574" y="8917"/>
                </a:cubicBezTo>
                <a:cubicBezTo>
                  <a:pt x="2479" y="8782"/>
                  <a:pt x="2329" y="8691"/>
                  <a:pt x="2159" y="8691"/>
                </a:cubicBezTo>
                <a:cubicBezTo>
                  <a:pt x="2123" y="8691"/>
                  <a:pt x="2087" y="8695"/>
                  <a:pt x="2049" y="8704"/>
                </a:cubicBezTo>
                <a:cubicBezTo>
                  <a:pt x="2049" y="8704"/>
                  <a:pt x="2262" y="8655"/>
                  <a:pt x="3311" y="7786"/>
                </a:cubicBezTo>
                <a:cubicBezTo>
                  <a:pt x="4590" y="6737"/>
                  <a:pt x="4541" y="7098"/>
                  <a:pt x="5459" y="6606"/>
                </a:cubicBezTo>
                <a:cubicBezTo>
                  <a:pt x="6377" y="6114"/>
                  <a:pt x="6082" y="5131"/>
                  <a:pt x="6082" y="5131"/>
                </a:cubicBezTo>
                <a:lnTo>
                  <a:pt x="6082" y="5131"/>
                </a:lnTo>
                <a:cubicBezTo>
                  <a:pt x="6021" y="5252"/>
                  <a:pt x="5960" y="5429"/>
                  <a:pt x="5510" y="5429"/>
                </a:cubicBezTo>
                <a:cubicBezTo>
                  <a:pt x="5474" y="5429"/>
                  <a:pt x="5435" y="5428"/>
                  <a:pt x="5393" y="5426"/>
                </a:cubicBezTo>
                <a:cubicBezTo>
                  <a:pt x="5366" y="5424"/>
                  <a:pt x="5340" y="5422"/>
                  <a:pt x="5314" y="5422"/>
                </a:cubicBezTo>
                <a:cubicBezTo>
                  <a:pt x="4952" y="5422"/>
                  <a:pt x="4628" y="5629"/>
                  <a:pt x="4475" y="5950"/>
                </a:cubicBezTo>
                <a:cubicBezTo>
                  <a:pt x="4410" y="6065"/>
                  <a:pt x="4328" y="6163"/>
                  <a:pt x="4213" y="6245"/>
                </a:cubicBezTo>
                <a:cubicBezTo>
                  <a:pt x="4557" y="5917"/>
                  <a:pt x="4606" y="5131"/>
                  <a:pt x="4705" y="4491"/>
                </a:cubicBezTo>
                <a:cubicBezTo>
                  <a:pt x="4819" y="3852"/>
                  <a:pt x="5098" y="4065"/>
                  <a:pt x="5672" y="3672"/>
                </a:cubicBezTo>
                <a:cubicBezTo>
                  <a:pt x="6229" y="3295"/>
                  <a:pt x="5934" y="2787"/>
                  <a:pt x="5868" y="2656"/>
                </a:cubicBezTo>
                <a:cubicBezTo>
                  <a:pt x="5836" y="2508"/>
                  <a:pt x="5852" y="2361"/>
                  <a:pt x="5901" y="2213"/>
                </a:cubicBezTo>
                <a:lnTo>
                  <a:pt x="5901" y="2213"/>
                </a:lnTo>
                <a:cubicBezTo>
                  <a:pt x="5901" y="2213"/>
                  <a:pt x="5852" y="2328"/>
                  <a:pt x="5475" y="2377"/>
                </a:cubicBezTo>
                <a:cubicBezTo>
                  <a:pt x="5164" y="2426"/>
                  <a:pt x="4901" y="2656"/>
                  <a:pt x="4852" y="2967"/>
                </a:cubicBezTo>
                <a:cubicBezTo>
                  <a:pt x="4852" y="3114"/>
                  <a:pt x="4755" y="3293"/>
                  <a:pt x="4621" y="3293"/>
                </a:cubicBezTo>
                <a:cubicBezTo>
                  <a:pt x="4591" y="3293"/>
                  <a:pt x="4558" y="3284"/>
                  <a:pt x="4524" y="3262"/>
                </a:cubicBezTo>
                <a:cubicBezTo>
                  <a:pt x="4328" y="3164"/>
                  <a:pt x="4410" y="2869"/>
                  <a:pt x="4410" y="2869"/>
                </a:cubicBezTo>
                <a:cubicBezTo>
                  <a:pt x="4606" y="2295"/>
                  <a:pt x="5180" y="2508"/>
                  <a:pt x="5639" y="1820"/>
                </a:cubicBezTo>
                <a:cubicBezTo>
                  <a:pt x="6049" y="1213"/>
                  <a:pt x="5475" y="574"/>
                  <a:pt x="5278" y="410"/>
                </a:cubicBezTo>
                <a:cubicBezTo>
                  <a:pt x="5164" y="295"/>
                  <a:pt x="5147" y="115"/>
                  <a:pt x="524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3" name="Google Shape;6043;p14"/>
          <p:cNvSpPr/>
          <p:nvPr/>
        </p:nvSpPr>
        <p:spPr>
          <a:xfrm>
            <a:off x="6744903" y="5151722"/>
            <a:ext cx="96281" cy="351082"/>
          </a:xfrm>
          <a:custGeom>
            <a:avLst/>
            <a:gdLst/>
            <a:ahLst/>
            <a:cxnLst/>
            <a:rect l="l" t="t" r="r" b="b"/>
            <a:pathLst>
              <a:path w="2950" h="10757" extrusionOk="0">
                <a:moveTo>
                  <a:pt x="1620" y="0"/>
                </a:moveTo>
                <a:cubicBezTo>
                  <a:pt x="1289" y="0"/>
                  <a:pt x="950" y="123"/>
                  <a:pt x="689" y="414"/>
                </a:cubicBezTo>
                <a:cubicBezTo>
                  <a:pt x="1" y="1234"/>
                  <a:pt x="148" y="2463"/>
                  <a:pt x="525" y="3512"/>
                </a:cubicBezTo>
                <a:cubicBezTo>
                  <a:pt x="1361" y="5561"/>
                  <a:pt x="2263" y="7511"/>
                  <a:pt x="1689" y="8954"/>
                </a:cubicBezTo>
                <a:cubicBezTo>
                  <a:pt x="1443" y="9708"/>
                  <a:pt x="935" y="10347"/>
                  <a:pt x="247" y="10757"/>
                </a:cubicBezTo>
                <a:cubicBezTo>
                  <a:pt x="951" y="10380"/>
                  <a:pt x="1492" y="9741"/>
                  <a:pt x="1771" y="8987"/>
                </a:cubicBezTo>
                <a:cubicBezTo>
                  <a:pt x="2394" y="7511"/>
                  <a:pt x="1509" y="5479"/>
                  <a:pt x="689" y="3446"/>
                </a:cubicBezTo>
                <a:cubicBezTo>
                  <a:pt x="312" y="2447"/>
                  <a:pt x="181" y="1250"/>
                  <a:pt x="788" y="512"/>
                </a:cubicBezTo>
                <a:cubicBezTo>
                  <a:pt x="1027" y="242"/>
                  <a:pt x="1344" y="126"/>
                  <a:pt x="1654" y="126"/>
                </a:cubicBezTo>
                <a:cubicBezTo>
                  <a:pt x="2171" y="126"/>
                  <a:pt x="2666" y="450"/>
                  <a:pt x="2738" y="922"/>
                </a:cubicBezTo>
                <a:cubicBezTo>
                  <a:pt x="2846" y="1447"/>
                  <a:pt x="2446" y="1928"/>
                  <a:pt x="1934" y="1928"/>
                </a:cubicBezTo>
                <a:cubicBezTo>
                  <a:pt x="1902" y="1928"/>
                  <a:pt x="1869" y="1926"/>
                  <a:pt x="1837" y="1922"/>
                </a:cubicBezTo>
                <a:lnTo>
                  <a:pt x="1820" y="1922"/>
                </a:lnTo>
                <a:lnTo>
                  <a:pt x="1755" y="1906"/>
                </a:lnTo>
                <a:cubicBezTo>
                  <a:pt x="1689" y="1873"/>
                  <a:pt x="1623" y="1824"/>
                  <a:pt x="1591" y="1758"/>
                </a:cubicBezTo>
                <a:cubicBezTo>
                  <a:pt x="1591" y="1758"/>
                  <a:pt x="1542" y="1709"/>
                  <a:pt x="1591" y="1660"/>
                </a:cubicBezTo>
                <a:cubicBezTo>
                  <a:pt x="1623" y="1627"/>
                  <a:pt x="1984" y="1643"/>
                  <a:pt x="2000" y="1332"/>
                </a:cubicBezTo>
                <a:cubicBezTo>
                  <a:pt x="2011" y="1080"/>
                  <a:pt x="1807" y="916"/>
                  <a:pt x="1598" y="916"/>
                </a:cubicBezTo>
                <a:cubicBezTo>
                  <a:pt x="1481" y="916"/>
                  <a:pt x="1362" y="968"/>
                  <a:pt x="1279" y="1086"/>
                </a:cubicBezTo>
                <a:cubicBezTo>
                  <a:pt x="1069" y="1345"/>
                  <a:pt x="1370" y="1971"/>
                  <a:pt x="1914" y="1971"/>
                </a:cubicBezTo>
                <a:cubicBezTo>
                  <a:pt x="1921" y="1971"/>
                  <a:pt x="1928" y="1971"/>
                  <a:pt x="1935" y="1971"/>
                </a:cubicBezTo>
                <a:cubicBezTo>
                  <a:pt x="1944" y="1971"/>
                  <a:pt x="1952" y="1972"/>
                  <a:pt x="1961" y="1972"/>
                </a:cubicBezTo>
                <a:cubicBezTo>
                  <a:pt x="2522" y="1972"/>
                  <a:pt x="2949" y="1455"/>
                  <a:pt x="2836" y="906"/>
                </a:cubicBezTo>
                <a:cubicBezTo>
                  <a:pt x="2763" y="383"/>
                  <a:pt x="2203" y="0"/>
                  <a:pt x="16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4" name="Google Shape;6044;p14"/>
          <p:cNvSpPr/>
          <p:nvPr/>
        </p:nvSpPr>
        <p:spPr>
          <a:xfrm>
            <a:off x="6667878" y="5138994"/>
            <a:ext cx="90439" cy="265930"/>
          </a:xfrm>
          <a:custGeom>
            <a:avLst/>
            <a:gdLst/>
            <a:ahLst/>
            <a:cxnLst/>
            <a:rect l="l" t="t" r="r" b="b"/>
            <a:pathLst>
              <a:path w="2771" h="8148" extrusionOk="0">
                <a:moveTo>
                  <a:pt x="689" y="1"/>
                </a:moveTo>
                <a:lnTo>
                  <a:pt x="689" y="1"/>
                </a:lnTo>
                <a:cubicBezTo>
                  <a:pt x="689" y="1"/>
                  <a:pt x="66" y="181"/>
                  <a:pt x="197" y="1066"/>
                </a:cubicBezTo>
                <a:cubicBezTo>
                  <a:pt x="345" y="1968"/>
                  <a:pt x="1049" y="2443"/>
                  <a:pt x="1459" y="2902"/>
                </a:cubicBezTo>
                <a:cubicBezTo>
                  <a:pt x="1803" y="3263"/>
                  <a:pt x="2459" y="4131"/>
                  <a:pt x="2131" y="4967"/>
                </a:cubicBezTo>
                <a:cubicBezTo>
                  <a:pt x="2033" y="5197"/>
                  <a:pt x="1902" y="5394"/>
                  <a:pt x="1721" y="5557"/>
                </a:cubicBezTo>
                <a:cubicBezTo>
                  <a:pt x="1148" y="6066"/>
                  <a:pt x="754" y="6328"/>
                  <a:pt x="443" y="6754"/>
                </a:cubicBezTo>
                <a:cubicBezTo>
                  <a:pt x="148" y="7164"/>
                  <a:pt x="0" y="7639"/>
                  <a:pt x="0" y="8147"/>
                </a:cubicBezTo>
                <a:cubicBezTo>
                  <a:pt x="0" y="8000"/>
                  <a:pt x="66" y="6934"/>
                  <a:pt x="1197" y="6131"/>
                </a:cubicBezTo>
                <a:cubicBezTo>
                  <a:pt x="2508" y="5230"/>
                  <a:pt x="2771" y="4295"/>
                  <a:pt x="2328" y="2902"/>
                </a:cubicBezTo>
                <a:cubicBezTo>
                  <a:pt x="1803" y="1279"/>
                  <a:pt x="361" y="1099"/>
                  <a:pt x="6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5" name="Google Shape;6045;p14"/>
          <p:cNvSpPr/>
          <p:nvPr/>
        </p:nvSpPr>
        <p:spPr>
          <a:xfrm>
            <a:off x="6777018" y="4830896"/>
            <a:ext cx="79374" cy="178135"/>
          </a:xfrm>
          <a:custGeom>
            <a:avLst/>
            <a:gdLst/>
            <a:ahLst/>
            <a:cxnLst/>
            <a:rect l="l" t="t" r="r" b="b"/>
            <a:pathLst>
              <a:path w="2432" h="5458" extrusionOk="0">
                <a:moveTo>
                  <a:pt x="1441" y="0"/>
                </a:moveTo>
                <a:cubicBezTo>
                  <a:pt x="1406" y="0"/>
                  <a:pt x="1373" y="6"/>
                  <a:pt x="1344" y="16"/>
                </a:cubicBezTo>
                <a:cubicBezTo>
                  <a:pt x="1033" y="114"/>
                  <a:pt x="951" y="376"/>
                  <a:pt x="1115" y="737"/>
                </a:cubicBezTo>
                <a:cubicBezTo>
                  <a:pt x="1279" y="1098"/>
                  <a:pt x="1787" y="1147"/>
                  <a:pt x="1656" y="2802"/>
                </a:cubicBezTo>
                <a:cubicBezTo>
                  <a:pt x="1525" y="4474"/>
                  <a:pt x="0" y="5458"/>
                  <a:pt x="0" y="5458"/>
                </a:cubicBezTo>
                <a:cubicBezTo>
                  <a:pt x="262" y="5409"/>
                  <a:pt x="1820" y="4458"/>
                  <a:pt x="2147" y="2425"/>
                </a:cubicBezTo>
                <a:cubicBezTo>
                  <a:pt x="2431" y="573"/>
                  <a:pt x="1803" y="0"/>
                  <a:pt x="144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6" name="Google Shape;6046;p14"/>
          <p:cNvSpPr/>
          <p:nvPr/>
        </p:nvSpPr>
        <p:spPr>
          <a:xfrm>
            <a:off x="6719772" y="4782299"/>
            <a:ext cx="171739" cy="231563"/>
          </a:xfrm>
          <a:custGeom>
            <a:avLst/>
            <a:gdLst/>
            <a:ahLst/>
            <a:cxnLst/>
            <a:rect l="l" t="t" r="r" b="b"/>
            <a:pathLst>
              <a:path w="5262" h="7095" extrusionOk="0">
                <a:moveTo>
                  <a:pt x="1672" y="1"/>
                </a:moveTo>
                <a:cubicBezTo>
                  <a:pt x="1284" y="1"/>
                  <a:pt x="856" y="89"/>
                  <a:pt x="476" y="374"/>
                </a:cubicBezTo>
                <a:cubicBezTo>
                  <a:pt x="164" y="653"/>
                  <a:pt x="0" y="1062"/>
                  <a:pt x="33" y="1472"/>
                </a:cubicBezTo>
                <a:cubicBezTo>
                  <a:pt x="104" y="1984"/>
                  <a:pt x="619" y="2422"/>
                  <a:pt x="1226" y="2422"/>
                </a:cubicBezTo>
                <a:cubicBezTo>
                  <a:pt x="1318" y="2422"/>
                  <a:pt x="1413" y="2412"/>
                  <a:pt x="1508" y="2390"/>
                </a:cubicBezTo>
                <a:cubicBezTo>
                  <a:pt x="1607" y="2357"/>
                  <a:pt x="1705" y="2324"/>
                  <a:pt x="1803" y="2275"/>
                </a:cubicBezTo>
                <a:lnTo>
                  <a:pt x="1820" y="2275"/>
                </a:lnTo>
                <a:lnTo>
                  <a:pt x="1836" y="2259"/>
                </a:lnTo>
                <a:cubicBezTo>
                  <a:pt x="2148" y="2095"/>
                  <a:pt x="2312" y="1767"/>
                  <a:pt x="2246" y="1439"/>
                </a:cubicBezTo>
                <a:cubicBezTo>
                  <a:pt x="2196" y="1102"/>
                  <a:pt x="1918" y="879"/>
                  <a:pt x="1607" y="879"/>
                </a:cubicBezTo>
                <a:cubicBezTo>
                  <a:pt x="1509" y="879"/>
                  <a:pt x="1409" y="901"/>
                  <a:pt x="1312" y="948"/>
                </a:cubicBezTo>
                <a:cubicBezTo>
                  <a:pt x="951" y="1144"/>
                  <a:pt x="1066" y="1702"/>
                  <a:pt x="1476" y="1751"/>
                </a:cubicBezTo>
                <a:cubicBezTo>
                  <a:pt x="1506" y="1758"/>
                  <a:pt x="1537" y="1762"/>
                  <a:pt x="1566" y="1762"/>
                </a:cubicBezTo>
                <a:cubicBezTo>
                  <a:pt x="1788" y="1762"/>
                  <a:pt x="1963" y="1556"/>
                  <a:pt x="1935" y="1325"/>
                </a:cubicBezTo>
                <a:cubicBezTo>
                  <a:pt x="1928" y="1286"/>
                  <a:pt x="1952" y="1252"/>
                  <a:pt x="1986" y="1252"/>
                </a:cubicBezTo>
                <a:cubicBezTo>
                  <a:pt x="2038" y="1252"/>
                  <a:pt x="2111" y="1330"/>
                  <a:pt x="2131" y="1587"/>
                </a:cubicBezTo>
                <a:cubicBezTo>
                  <a:pt x="2148" y="1702"/>
                  <a:pt x="2131" y="1833"/>
                  <a:pt x="2066" y="1947"/>
                </a:cubicBezTo>
                <a:cubicBezTo>
                  <a:pt x="1933" y="2168"/>
                  <a:pt x="1681" y="2297"/>
                  <a:pt x="1430" y="2297"/>
                </a:cubicBezTo>
                <a:cubicBezTo>
                  <a:pt x="1401" y="2297"/>
                  <a:pt x="1373" y="2295"/>
                  <a:pt x="1344" y="2292"/>
                </a:cubicBezTo>
                <a:cubicBezTo>
                  <a:pt x="1334" y="2292"/>
                  <a:pt x="1323" y="2292"/>
                  <a:pt x="1312" y="2292"/>
                </a:cubicBezTo>
                <a:cubicBezTo>
                  <a:pt x="609" y="2292"/>
                  <a:pt x="141" y="1233"/>
                  <a:pt x="787" y="603"/>
                </a:cubicBezTo>
                <a:cubicBezTo>
                  <a:pt x="1051" y="310"/>
                  <a:pt x="1436" y="184"/>
                  <a:pt x="1851" y="184"/>
                </a:cubicBezTo>
                <a:cubicBezTo>
                  <a:pt x="2365" y="184"/>
                  <a:pt x="2925" y="377"/>
                  <a:pt x="3361" y="685"/>
                </a:cubicBezTo>
                <a:cubicBezTo>
                  <a:pt x="5065" y="1980"/>
                  <a:pt x="4819" y="4242"/>
                  <a:pt x="4328" y="5390"/>
                </a:cubicBezTo>
                <a:cubicBezTo>
                  <a:pt x="4049" y="6078"/>
                  <a:pt x="3590" y="6668"/>
                  <a:pt x="3000" y="7094"/>
                </a:cubicBezTo>
                <a:cubicBezTo>
                  <a:pt x="3623" y="6684"/>
                  <a:pt x="4098" y="6111"/>
                  <a:pt x="4410" y="5439"/>
                </a:cubicBezTo>
                <a:cubicBezTo>
                  <a:pt x="4951" y="4291"/>
                  <a:pt x="5262" y="1915"/>
                  <a:pt x="3459" y="554"/>
                </a:cubicBezTo>
                <a:cubicBezTo>
                  <a:pt x="3098" y="292"/>
                  <a:pt x="2689" y="128"/>
                  <a:pt x="2262" y="62"/>
                </a:cubicBezTo>
                <a:cubicBezTo>
                  <a:pt x="2088" y="27"/>
                  <a:pt x="1886" y="1"/>
                  <a:pt x="16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7" name="Google Shape;6047;p14"/>
          <p:cNvSpPr/>
          <p:nvPr/>
        </p:nvSpPr>
        <p:spPr>
          <a:xfrm>
            <a:off x="6758806" y="4601911"/>
            <a:ext cx="169617" cy="267497"/>
          </a:xfrm>
          <a:custGeom>
            <a:avLst/>
            <a:gdLst/>
            <a:ahLst/>
            <a:cxnLst/>
            <a:rect l="l" t="t" r="r" b="b"/>
            <a:pathLst>
              <a:path w="5197" h="8196" extrusionOk="0">
                <a:moveTo>
                  <a:pt x="1083" y="0"/>
                </a:moveTo>
                <a:lnTo>
                  <a:pt x="1083" y="0"/>
                </a:lnTo>
                <a:cubicBezTo>
                  <a:pt x="1" y="2852"/>
                  <a:pt x="1279" y="4376"/>
                  <a:pt x="2525" y="5606"/>
                </a:cubicBezTo>
                <a:cubicBezTo>
                  <a:pt x="3787" y="6852"/>
                  <a:pt x="3738" y="8196"/>
                  <a:pt x="3738" y="8196"/>
                </a:cubicBezTo>
                <a:cubicBezTo>
                  <a:pt x="4656" y="7294"/>
                  <a:pt x="3591" y="5589"/>
                  <a:pt x="4459" y="4245"/>
                </a:cubicBezTo>
                <a:cubicBezTo>
                  <a:pt x="5197" y="3082"/>
                  <a:pt x="4230" y="2573"/>
                  <a:pt x="4230" y="2573"/>
                </a:cubicBezTo>
                <a:cubicBezTo>
                  <a:pt x="3820" y="3147"/>
                  <a:pt x="3361" y="3000"/>
                  <a:pt x="3001" y="3737"/>
                </a:cubicBezTo>
                <a:cubicBezTo>
                  <a:pt x="2656" y="4442"/>
                  <a:pt x="3263" y="5803"/>
                  <a:pt x="3263" y="5803"/>
                </a:cubicBezTo>
                <a:cubicBezTo>
                  <a:pt x="2066" y="4934"/>
                  <a:pt x="2296" y="4147"/>
                  <a:pt x="2640" y="3754"/>
                </a:cubicBezTo>
                <a:cubicBezTo>
                  <a:pt x="2984" y="3360"/>
                  <a:pt x="2509" y="3000"/>
                  <a:pt x="2525" y="2787"/>
                </a:cubicBezTo>
                <a:cubicBezTo>
                  <a:pt x="2542" y="2639"/>
                  <a:pt x="2574" y="2491"/>
                  <a:pt x="2640" y="2360"/>
                </a:cubicBezTo>
                <a:cubicBezTo>
                  <a:pt x="2640" y="2360"/>
                  <a:pt x="2567" y="2315"/>
                  <a:pt x="2436" y="2315"/>
                </a:cubicBezTo>
                <a:cubicBezTo>
                  <a:pt x="2318" y="2315"/>
                  <a:pt x="2153" y="2352"/>
                  <a:pt x="1951" y="2491"/>
                </a:cubicBezTo>
                <a:cubicBezTo>
                  <a:pt x="1214" y="2967"/>
                  <a:pt x="1525" y="4081"/>
                  <a:pt x="1525" y="4081"/>
                </a:cubicBezTo>
                <a:cubicBezTo>
                  <a:pt x="1001" y="3344"/>
                  <a:pt x="1165" y="2590"/>
                  <a:pt x="1771" y="2065"/>
                </a:cubicBezTo>
                <a:cubicBezTo>
                  <a:pt x="2361" y="1541"/>
                  <a:pt x="1788" y="1065"/>
                  <a:pt x="1394" y="836"/>
                </a:cubicBezTo>
                <a:cubicBezTo>
                  <a:pt x="1001" y="623"/>
                  <a:pt x="1083" y="0"/>
                  <a:pt x="10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8" name="Google Shape;6048;p14"/>
          <p:cNvSpPr/>
          <p:nvPr/>
        </p:nvSpPr>
        <p:spPr>
          <a:xfrm>
            <a:off x="6680183" y="4568719"/>
            <a:ext cx="98990" cy="147685"/>
          </a:xfrm>
          <a:custGeom>
            <a:avLst/>
            <a:gdLst/>
            <a:ahLst/>
            <a:cxnLst/>
            <a:rect l="l" t="t" r="r" b="b"/>
            <a:pathLst>
              <a:path w="3033" h="4525" extrusionOk="0">
                <a:moveTo>
                  <a:pt x="443" y="1"/>
                </a:moveTo>
                <a:cubicBezTo>
                  <a:pt x="443" y="17"/>
                  <a:pt x="0" y="2033"/>
                  <a:pt x="3033" y="4525"/>
                </a:cubicBezTo>
                <a:cubicBezTo>
                  <a:pt x="3033" y="4525"/>
                  <a:pt x="2459" y="3853"/>
                  <a:pt x="2721" y="3099"/>
                </a:cubicBezTo>
                <a:cubicBezTo>
                  <a:pt x="2984" y="2345"/>
                  <a:pt x="2672" y="2066"/>
                  <a:pt x="2426" y="1820"/>
                </a:cubicBezTo>
                <a:cubicBezTo>
                  <a:pt x="2295" y="1656"/>
                  <a:pt x="2295" y="1427"/>
                  <a:pt x="2426" y="1263"/>
                </a:cubicBezTo>
                <a:cubicBezTo>
                  <a:pt x="2426" y="1263"/>
                  <a:pt x="2380" y="1253"/>
                  <a:pt x="2316" y="1253"/>
                </a:cubicBezTo>
                <a:cubicBezTo>
                  <a:pt x="2147" y="1253"/>
                  <a:pt x="1851" y="1322"/>
                  <a:pt x="1935" y="1820"/>
                </a:cubicBezTo>
                <a:cubicBezTo>
                  <a:pt x="2033" y="2509"/>
                  <a:pt x="2066" y="2623"/>
                  <a:pt x="1853" y="2640"/>
                </a:cubicBezTo>
                <a:cubicBezTo>
                  <a:pt x="1843" y="2641"/>
                  <a:pt x="1835" y="2642"/>
                  <a:pt x="1827" y="2642"/>
                </a:cubicBezTo>
                <a:cubicBezTo>
                  <a:pt x="1644" y="2642"/>
                  <a:pt x="1692" y="2303"/>
                  <a:pt x="1754" y="2115"/>
                </a:cubicBezTo>
                <a:cubicBezTo>
                  <a:pt x="1803" y="1935"/>
                  <a:pt x="2049" y="1099"/>
                  <a:pt x="1410" y="820"/>
                </a:cubicBezTo>
                <a:cubicBezTo>
                  <a:pt x="754" y="542"/>
                  <a:pt x="492" y="279"/>
                  <a:pt x="44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9" name="Google Shape;6049;p14"/>
          <p:cNvSpPr/>
          <p:nvPr/>
        </p:nvSpPr>
        <p:spPr>
          <a:xfrm>
            <a:off x="6857796" y="4849042"/>
            <a:ext cx="117723" cy="139134"/>
          </a:xfrm>
          <a:custGeom>
            <a:avLst/>
            <a:gdLst/>
            <a:ahLst/>
            <a:cxnLst/>
            <a:rect l="l" t="t" r="r" b="b"/>
            <a:pathLst>
              <a:path w="3607" h="4263" extrusionOk="0">
                <a:moveTo>
                  <a:pt x="1738" y="1"/>
                </a:moveTo>
                <a:lnTo>
                  <a:pt x="1738" y="1"/>
                </a:lnTo>
                <a:cubicBezTo>
                  <a:pt x="787" y="509"/>
                  <a:pt x="1066" y="1197"/>
                  <a:pt x="967" y="2476"/>
                </a:cubicBezTo>
                <a:cubicBezTo>
                  <a:pt x="869" y="3771"/>
                  <a:pt x="0" y="4262"/>
                  <a:pt x="0" y="4262"/>
                </a:cubicBezTo>
                <a:cubicBezTo>
                  <a:pt x="3606" y="2443"/>
                  <a:pt x="2295" y="788"/>
                  <a:pt x="1951" y="525"/>
                </a:cubicBezTo>
                <a:cubicBezTo>
                  <a:pt x="1607" y="263"/>
                  <a:pt x="1738" y="1"/>
                  <a:pt x="17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0" name="Google Shape;6050;p14"/>
          <p:cNvSpPr/>
          <p:nvPr/>
        </p:nvSpPr>
        <p:spPr>
          <a:xfrm>
            <a:off x="6860994" y="4934977"/>
            <a:ext cx="257347" cy="189330"/>
          </a:xfrm>
          <a:custGeom>
            <a:avLst/>
            <a:gdLst/>
            <a:ahLst/>
            <a:cxnLst/>
            <a:rect l="l" t="t" r="r" b="b"/>
            <a:pathLst>
              <a:path w="7885" h="5801" extrusionOk="0">
                <a:moveTo>
                  <a:pt x="3221" y="0"/>
                </a:moveTo>
                <a:cubicBezTo>
                  <a:pt x="2841" y="0"/>
                  <a:pt x="2424" y="334"/>
                  <a:pt x="2017" y="957"/>
                </a:cubicBezTo>
                <a:cubicBezTo>
                  <a:pt x="1476" y="1810"/>
                  <a:pt x="1" y="1925"/>
                  <a:pt x="1" y="1925"/>
                </a:cubicBezTo>
                <a:cubicBezTo>
                  <a:pt x="2394" y="1990"/>
                  <a:pt x="3033" y="2613"/>
                  <a:pt x="3672" y="3367"/>
                </a:cubicBezTo>
                <a:cubicBezTo>
                  <a:pt x="4312" y="4121"/>
                  <a:pt x="4492" y="5334"/>
                  <a:pt x="6000" y="5711"/>
                </a:cubicBezTo>
                <a:cubicBezTo>
                  <a:pt x="6256" y="5774"/>
                  <a:pt x="6479" y="5801"/>
                  <a:pt x="6673" y="5801"/>
                </a:cubicBezTo>
                <a:cubicBezTo>
                  <a:pt x="7635" y="5801"/>
                  <a:pt x="7885" y="5154"/>
                  <a:pt x="7885" y="5154"/>
                </a:cubicBezTo>
                <a:lnTo>
                  <a:pt x="7885" y="5154"/>
                </a:lnTo>
                <a:cubicBezTo>
                  <a:pt x="7798" y="5212"/>
                  <a:pt x="7718" y="5241"/>
                  <a:pt x="7647" y="5241"/>
                </a:cubicBezTo>
                <a:cubicBezTo>
                  <a:pt x="7396" y="5241"/>
                  <a:pt x="7249" y="4878"/>
                  <a:pt x="7262" y="4137"/>
                </a:cubicBezTo>
                <a:cubicBezTo>
                  <a:pt x="7278" y="3170"/>
                  <a:pt x="6410" y="2892"/>
                  <a:pt x="5295" y="2711"/>
                </a:cubicBezTo>
                <a:cubicBezTo>
                  <a:pt x="4180" y="2531"/>
                  <a:pt x="3246" y="2465"/>
                  <a:pt x="3131" y="2088"/>
                </a:cubicBezTo>
                <a:cubicBezTo>
                  <a:pt x="3017" y="1728"/>
                  <a:pt x="3508" y="1580"/>
                  <a:pt x="4197" y="1384"/>
                </a:cubicBezTo>
                <a:cubicBezTo>
                  <a:pt x="4869" y="1187"/>
                  <a:pt x="4574" y="548"/>
                  <a:pt x="4574" y="548"/>
                </a:cubicBezTo>
                <a:lnTo>
                  <a:pt x="4574" y="548"/>
                </a:lnTo>
                <a:cubicBezTo>
                  <a:pt x="4518" y="588"/>
                  <a:pt x="4464" y="606"/>
                  <a:pt x="4407" y="606"/>
                </a:cubicBezTo>
                <a:cubicBezTo>
                  <a:pt x="4212" y="606"/>
                  <a:pt x="3991" y="392"/>
                  <a:pt x="3623" y="138"/>
                </a:cubicBezTo>
                <a:cubicBezTo>
                  <a:pt x="3495" y="45"/>
                  <a:pt x="3360" y="0"/>
                  <a:pt x="32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1" name="Google Shape;6051;p14"/>
          <p:cNvSpPr/>
          <p:nvPr/>
        </p:nvSpPr>
        <p:spPr>
          <a:xfrm>
            <a:off x="6736352" y="5012132"/>
            <a:ext cx="250917" cy="205551"/>
          </a:xfrm>
          <a:custGeom>
            <a:avLst/>
            <a:gdLst/>
            <a:ahLst/>
            <a:cxnLst/>
            <a:rect l="l" t="t" r="r" b="b"/>
            <a:pathLst>
              <a:path w="7688" h="6298" extrusionOk="0">
                <a:moveTo>
                  <a:pt x="4322" y="0"/>
                </a:moveTo>
                <a:cubicBezTo>
                  <a:pt x="2726" y="0"/>
                  <a:pt x="1374" y="1109"/>
                  <a:pt x="673" y="2527"/>
                </a:cubicBezTo>
                <a:cubicBezTo>
                  <a:pt x="148" y="3626"/>
                  <a:pt x="0" y="4871"/>
                  <a:pt x="230" y="6068"/>
                </a:cubicBezTo>
                <a:lnTo>
                  <a:pt x="230" y="6084"/>
                </a:lnTo>
                <a:cubicBezTo>
                  <a:pt x="246" y="6150"/>
                  <a:pt x="263" y="6232"/>
                  <a:pt x="279" y="6297"/>
                </a:cubicBezTo>
                <a:cubicBezTo>
                  <a:pt x="246" y="6133"/>
                  <a:pt x="230" y="5953"/>
                  <a:pt x="230" y="5789"/>
                </a:cubicBezTo>
                <a:cubicBezTo>
                  <a:pt x="230" y="4920"/>
                  <a:pt x="410" y="4052"/>
                  <a:pt x="722" y="3249"/>
                </a:cubicBezTo>
                <a:cubicBezTo>
                  <a:pt x="1131" y="2249"/>
                  <a:pt x="1869" y="1413"/>
                  <a:pt x="2820" y="888"/>
                </a:cubicBezTo>
                <a:cubicBezTo>
                  <a:pt x="3362" y="568"/>
                  <a:pt x="4069" y="320"/>
                  <a:pt x="4769" y="320"/>
                </a:cubicBezTo>
                <a:cubicBezTo>
                  <a:pt x="5360" y="320"/>
                  <a:pt x="5946" y="496"/>
                  <a:pt x="6426" y="954"/>
                </a:cubicBezTo>
                <a:cubicBezTo>
                  <a:pt x="7491" y="1872"/>
                  <a:pt x="7147" y="3789"/>
                  <a:pt x="5934" y="4085"/>
                </a:cubicBezTo>
                <a:cubicBezTo>
                  <a:pt x="5804" y="4119"/>
                  <a:pt x="5670" y="4135"/>
                  <a:pt x="5536" y="4135"/>
                </a:cubicBezTo>
                <a:cubicBezTo>
                  <a:pt x="5097" y="4135"/>
                  <a:pt x="4669" y="3956"/>
                  <a:pt x="4443" y="3642"/>
                </a:cubicBezTo>
                <a:cubicBezTo>
                  <a:pt x="4147" y="3232"/>
                  <a:pt x="4147" y="2691"/>
                  <a:pt x="4410" y="2265"/>
                </a:cubicBezTo>
                <a:cubicBezTo>
                  <a:pt x="4602" y="1994"/>
                  <a:pt x="4918" y="1840"/>
                  <a:pt x="5242" y="1840"/>
                </a:cubicBezTo>
                <a:cubicBezTo>
                  <a:pt x="5387" y="1840"/>
                  <a:pt x="5534" y="1871"/>
                  <a:pt x="5672" y="1937"/>
                </a:cubicBezTo>
                <a:cubicBezTo>
                  <a:pt x="5836" y="2036"/>
                  <a:pt x="5951" y="2200"/>
                  <a:pt x="5951" y="2396"/>
                </a:cubicBezTo>
                <a:cubicBezTo>
                  <a:pt x="5951" y="2396"/>
                  <a:pt x="5951" y="2545"/>
                  <a:pt x="5866" y="2545"/>
                </a:cubicBezTo>
                <a:cubicBezTo>
                  <a:pt x="5861" y="2545"/>
                  <a:pt x="5857" y="2545"/>
                  <a:pt x="5852" y="2544"/>
                </a:cubicBezTo>
                <a:cubicBezTo>
                  <a:pt x="5754" y="2527"/>
                  <a:pt x="5787" y="2396"/>
                  <a:pt x="5524" y="2331"/>
                </a:cubicBezTo>
                <a:cubicBezTo>
                  <a:pt x="5493" y="2324"/>
                  <a:pt x="5463" y="2320"/>
                  <a:pt x="5433" y="2320"/>
                </a:cubicBezTo>
                <a:cubicBezTo>
                  <a:pt x="5178" y="2320"/>
                  <a:pt x="4974" y="2558"/>
                  <a:pt x="5033" y="2822"/>
                </a:cubicBezTo>
                <a:cubicBezTo>
                  <a:pt x="5074" y="3000"/>
                  <a:pt x="5315" y="3130"/>
                  <a:pt x="5556" y="3130"/>
                </a:cubicBezTo>
                <a:cubicBezTo>
                  <a:pt x="5694" y="3130"/>
                  <a:pt x="5833" y="3088"/>
                  <a:pt x="5934" y="2986"/>
                </a:cubicBezTo>
                <a:cubicBezTo>
                  <a:pt x="6000" y="2904"/>
                  <a:pt x="6049" y="2822"/>
                  <a:pt x="6082" y="2740"/>
                </a:cubicBezTo>
                <a:cubicBezTo>
                  <a:pt x="6180" y="2429"/>
                  <a:pt x="6049" y="2085"/>
                  <a:pt x="5770" y="1921"/>
                </a:cubicBezTo>
                <a:cubicBezTo>
                  <a:pt x="5593" y="1814"/>
                  <a:pt x="5400" y="1763"/>
                  <a:pt x="5211" y="1763"/>
                </a:cubicBezTo>
                <a:cubicBezTo>
                  <a:pt x="4877" y="1763"/>
                  <a:pt x="4554" y="1923"/>
                  <a:pt x="4344" y="2216"/>
                </a:cubicBezTo>
                <a:cubicBezTo>
                  <a:pt x="4033" y="2658"/>
                  <a:pt x="4033" y="3249"/>
                  <a:pt x="4344" y="3691"/>
                </a:cubicBezTo>
                <a:cubicBezTo>
                  <a:pt x="4646" y="4069"/>
                  <a:pt x="5093" y="4272"/>
                  <a:pt x="5559" y="4272"/>
                </a:cubicBezTo>
                <a:cubicBezTo>
                  <a:pt x="5700" y="4272"/>
                  <a:pt x="5842" y="4254"/>
                  <a:pt x="5983" y="4216"/>
                </a:cubicBezTo>
                <a:cubicBezTo>
                  <a:pt x="7327" y="3888"/>
                  <a:pt x="7688" y="1806"/>
                  <a:pt x="6557" y="806"/>
                </a:cubicBezTo>
                <a:cubicBezTo>
                  <a:pt x="6409" y="675"/>
                  <a:pt x="6246" y="560"/>
                  <a:pt x="6082" y="462"/>
                </a:cubicBezTo>
                <a:cubicBezTo>
                  <a:pt x="5590" y="183"/>
                  <a:pt x="5033" y="19"/>
                  <a:pt x="4459" y="3"/>
                </a:cubicBezTo>
                <a:cubicBezTo>
                  <a:pt x="4413" y="1"/>
                  <a:pt x="4367" y="0"/>
                  <a:pt x="43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2" name="Google Shape;6052;p14"/>
          <p:cNvSpPr/>
          <p:nvPr/>
        </p:nvSpPr>
        <p:spPr>
          <a:xfrm>
            <a:off x="6749178" y="5075024"/>
            <a:ext cx="99120" cy="106823"/>
          </a:xfrm>
          <a:custGeom>
            <a:avLst/>
            <a:gdLst/>
            <a:ahLst/>
            <a:cxnLst/>
            <a:rect l="l" t="t" r="r" b="b"/>
            <a:pathLst>
              <a:path w="3037" h="3273" extrusionOk="0">
                <a:moveTo>
                  <a:pt x="2307" y="0"/>
                </a:moveTo>
                <a:cubicBezTo>
                  <a:pt x="2111" y="0"/>
                  <a:pt x="1862" y="68"/>
                  <a:pt x="1574" y="240"/>
                </a:cubicBezTo>
                <a:cubicBezTo>
                  <a:pt x="312" y="1010"/>
                  <a:pt x="1" y="3272"/>
                  <a:pt x="1" y="3272"/>
                </a:cubicBezTo>
                <a:cubicBezTo>
                  <a:pt x="1" y="3272"/>
                  <a:pt x="673" y="1174"/>
                  <a:pt x="1935" y="961"/>
                </a:cubicBezTo>
                <a:cubicBezTo>
                  <a:pt x="3037" y="784"/>
                  <a:pt x="2974" y="0"/>
                  <a:pt x="230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3" name="Google Shape;6053;p14"/>
          <p:cNvSpPr/>
          <p:nvPr/>
        </p:nvSpPr>
        <p:spPr>
          <a:xfrm>
            <a:off x="6876497" y="5067322"/>
            <a:ext cx="170172" cy="147065"/>
          </a:xfrm>
          <a:custGeom>
            <a:avLst/>
            <a:gdLst/>
            <a:ahLst/>
            <a:cxnLst/>
            <a:rect l="l" t="t" r="r" b="b"/>
            <a:pathLst>
              <a:path w="5214" h="4506" extrusionOk="0">
                <a:moveTo>
                  <a:pt x="3050" y="0"/>
                </a:moveTo>
                <a:cubicBezTo>
                  <a:pt x="3050" y="1"/>
                  <a:pt x="3361" y="689"/>
                  <a:pt x="3033" y="1771"/>
                </a:cubicBezTo>
                <a:cubicBezTo>
                  <a:pt x="2689" y="2852"/>
                  <a:pt x="1837" y="3066"/>
                  <a:pt x="1214" y="3131"/>
                </a:cubicBezTo>
                <a:cubicBezTo>
                  <a:pt x="575" y="3197"/>
                  <a:pt x="149" y="3459"/>
                  <a:pt x="1" y="4328"/>
                </a:cubicBezTo>
                <a:cubicBezTo>
                  <a:pt x="142" y="4234"/>
                  <a:pt x="305" y="4188"/>
                  <a:pt x="467" y="4188"/>
                </a:cubicBezTo>
                <a:cubicBezTo>
                  <a:pt x="588" y="4188"/>
                  <a:pt x="709" y="4213"/>
                  <a:pt x="821" y="4262"/>
                </a:cubicBezTo>
                <a:cubicBezTo>
                  <a:pt x="1066" y="4371"/>
                  <a:pt x="1463" y="4506"/>
                  <a:pt x="1860" y="4506"/>
                </a:cubicBezTo>
                <a:cubicBezTo>
                  <a:pt x="2179" y="4506"/>
                  <a:pt x="2498" y="4419"/>
                  <a:pt x="2738" y="4164"/>
                </a:cubicBezTo>
                <a:cubicBezTo>
                  <a:pt x="3099" y="3754"/>
                  <a:pt x="3246" y="3197"/>
                  <a:pt x="3148" y="2672"/>
                </a:cubicBezTo>
                <a:cubicBezTo>
                  <a:pt x="3132" y="2370"/>
                  <a:pt x="3070" y="1851"/>
                  <a:pt x="3336" y="1851"/>
                </a:cubicBezTo>
                <a:cubicBezTo>
                  <a:pt x="3344" y="1851"/>
                  <a:pt x="3353" y="1852"/>
                  <a:pt x="3361" y="1853"/>
                </a:cubicBezTo>
                <a:cubicBezTo>
                  <a:pt x="3361" y="1853"/>
                  <a:pt x="3365" y="1852"/>
                  <a:pt x="3371" y="1852"/>
                </a:cubicBezTo>
                <a:cubicBezTo>
                  <a:pt x="3415" y="1852"/>
                  <a:pt x="3589" y="1877"/>
                  <a:pt x="3574" y="2279"/>
                </a:cubicBezTo>
                <a:cubicBezTo>
                  <a:pt x="3574" y="2754"/>
                  <a:pt x="3542" y="3049"/>
                  <a:pt x="4164" y="3229"/>
                </a:cubicBezTo>
                <a:cubicBezTo>
                  <a:pt x="4509" y="3311"/>
                  <a:pt x="4820" y="3475"/>
                  <a:pt x="5099" y="3721"/>
                </a:cubicBezTo>
                <a:cubicBezTo>
                  <a:pt x="4984" y="3508"/>
                  <a:pt x="4951" y="3262"/>
                  <a:pt x="5017" y="3033"/>
                </a:cubicBezTo>
                <a:cubicBezTo>
                  <a:pt x="5131" y="2689"/>
                  <a:pt x="5213" y="2082"/>
                  <a:pt x="4656" y="1689"/>
                </a:cubicBezTo>
                <a:cubicBezTo>
                  <a:pt x="4099" y="1295"/>
                  <a:pt x="3542" y="1066"/>
                  <a:pt x="3410" y="672"/>
                </a:cubicBezTo>
                <a:cubicBezTo>
                  <a:pt x="3328" y="427"/>
                  <a:pt x="3214" y="197"/>
                  <a:pt x="30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4" name="Google Shape;6054;p14"/>
          <p:cNvSpPr/>
          <p:nvPr/>
        </p:nvSpPr>
        <p:spPr>
          <a:xfrm>
            <a:off x="6978163" y="5166279"/>
            <a:ext cx="42298" cy="64785"/>
          </a:xfrm>
          <a:custGeom>
            <a:avLst/>
            <a:gdLst/>
            <a:ahLst/>
            <a:cxnLst/>
            <a:rect l="l" t="t" r="r" b="b"/>
            <a:pathLst>
              <a:path w="1296" h="1985" extrusionOk="0">
                <a:moveTo>
                  <a:pt x="328" y="1"/>
                </a:moveTo>
                <a:cubicBezTo>
                  <a:pt x="361" y="181"/>
                  <a:pt x="328" y="378"/>
                  <a:pt x="279" y="558"/>
                </a:cubicBezTo>
                <a:cubicBezTo>
                  <a:pt x="197" y="837"/>
                  <a:pt x="0" y="1263"/>
                  <a:pt x="508" y="1542"/>
                </a:cubicBezTo>
                <a:cubicBezTo>
                  <a:pt x="1017" y="1837"/>
                  <a:pt x="1033" y="1984"/>
                  <a:pt x="1033" y="1984"/>
                </a:cubicBezTo>
                <a:cubicBezTo>
                  <a:pt x="1066" y="1755"/>
                  <a:pt x="1115" y="1509"/>
                  <a:pt x="1181" y="1296"/>
                </a:cubicBezTo>
                <a:cubicBezTo>
                  <a:pt x="1295" y="919"/>
                  <a:pt x="1131" y="525"/>
                  <a:pt x="787" y="345"/>
                </a:cubicBezTo>
                <a:cubicBezTo>
                  <a:pt x="345" y="83"/>
                  <a:pt x="328" y="1"/>
                  <a:pt x="32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5" name="Google Shape;6055;p14"/>
          <p:cNvSpPr/>
          <p:nvPr/>
        </p:nvSpPr>
        <p:spPr>
          <a:xfrm>
            <a:off x="6979762" y="4884878"/>
            <a:ext cx="225786" cy="158977"/>
          </a:xfrm>
          <a:custGeom>
            <a:avLst/>
            <a:gdLst/>
            <a:ahLst/>
            <a:cxnLst/>
            <a:rect l="l" t="t" r="r" b="b"/>
            <a:pathLst>
              <a:path w="6918" h="4871" extrusionOk="0">
                <a:moveTo>
                  <a:pt x="1948" y="0"/>
                </a:moveTo>
                <a:cubicBezTo>
                  <a:pt x="1063" y="0"/>
                  <a:pt x="588" y="826"/>
                  <a:pt x="705" y="1361"/>
                </a:cubicBezTo>
                <a:cubicBezTo>
                  <a:pt x="840" y="1974"/>
                  <a:pt x="1450" y="2001"/>
                  <a:pt x="1558" y="2001"/>
                </a:cubicBezTo>
                <a:cubicBezTo>
                  <a:pt x="1568" y="2001"/>
                  <a:pt x="1574" y="2001"/>
                  <a:pt x="1574" y="2001"/>
                </a:cubicBezTo>
                <a:cubicBezTo>
                  <a:pt x="1312" y="1902"/>
                  <a:pt x="1197" y="1591"/>
                  <a:pt x="1312" y="1329"/>
                </a:cubicBezTo>
                <a:cubicBezTo>
                  <a:pt x="1354" y="1265"/>
                  <a:pt x="1401" y="1241"/>
                  <a:pt x="1450" y="1241"/>
                </a:cubicBezTo>
                <a:cubicBezTo>
                  <a:pt x="1553" y="1241"/>
                  <a:pt x="1671" y="1344"/>
                  <a:pt x="1804" y="1411"/>
                </a:cubicBezTo>
                <a:cubicBezTo>
                  <a:pt x="1841" y="1429"/>
                  <a:pt x="1877" y="1438"/>
                  <a:pt x="1911" y="1438"/>
                </a:cubicBezTo>
                <a:cubicBezTo>
                  <a:pt x="2054" y="1438"/>
                  <a:pt x="2160" y="1285"/>
                  <a:pt x="2213" y="1099"/>
                </a:cubicBezTo>
                <a:cubicBezTo>
                  <a:pt x="2244" y="958"/>
                  <a:pt x="2348" y="817"/>
                  <a:pt x="2539" y="817"/>
                </a:cubicBezTo>
                <a:cubicBezTo>
                  <a:pt x="2658" y="817"/>
                  <a:pt x="2811" y="872"/>
                  <a:pt x="3000" y="1017"/>
                </a:cubicBezTo>
                <a:cubicBezTo>
                  <a:pt x="3475" y="1394"/>
                  <a:pt x="3180" y="2148"/>
                  <a:pt x="3180" y="2148"/>
                </a:cubicBezTo>
                <a:cubicBezTo>
                  <a:pt x="3180" y="2148"/>
                  <a:pt x="3180" y="1525"/>
                  <a:pt x="2738" y="1476"/>
                </a:cubicBezTo>
                <a:cubicBezTo>
                  <a:pt x="2694" y="1463"/>
                  <a:pt x="2649" y="1456"/>
                  <a:pt x="2603" y="1456"/>
                </a:cubicBezTo>
                <a:cubicBezTo>
                  <a:pt x="2430" y="1456"/>
                  <a:pt x="2259" y="1553"/>
                  <a:pt x="2181" y="1722"/>
                </a:cubicBezTo>
                <a:cubicBezTo>
                  <a:pt x="2459" y="1722"/>
                  <a:pt x="2476" y="2099"/>
                  <a:pt x="2328" y="2296"/>
                </a:cubicBezTo>
                <a:cubicBezTo>
                  <a:pt x="2181" y="2509"/>
                  <a:pt x="2230" y="2640"/>
                  <a:pt x="2361" y="2738"/>
                </a:cubicBezTo>
                <a:cubicBezTo>
                  <a:pt x="2508" y="2820"/>
                  <a:pt x="2721" y="2804"/>
                  <a:pt x="2541" y="3181"/>
                </a:cubicBezTo>
                <a:cubicBezTo>
                  <a:pt x="2361" y="3558"/>
                  <a:pt x="1640" y="3558"/>
                  <a:pt x="1640" y="3558"/>
                </a:cubicBezTo>
                <a:cubicBezTo>
                  <a:pt x="1804" y="3345"/>
                  <a:pt x="1754" y="3050"/>
                  <a:pt x="1558" y="2886"/>
                </a:cubicBezTo>
                <a:lnTo>
                  <a:pt x="1558" y="2886"/>
                </a:lnTo>
                <a:cubicBezTo>
                  <a:pt x="1574" y="3066"/>
                  <a:pt x="1459" y="3214"/>
                  <a:pt x="1295" y="3263"/>
                </a:cubicBezTo>
                <a:cubicBezTo>
                  <a:pt x="1017" y="3361"/>
                  <a:pt x="1017" y="3263"/>
                  <a:pt x="755" y="3492"/>
                </a:cubicBezTo>
                <a:cubicBezTo>
                  <a:pt x="623" y="3607"/>
                  <a:pt x="435" y="3636"/>
                  <a:pt x="279" y="3636"/>
                </a:cubicBezTo>
                <a:cubicBezTo>
                  <a:pt x="124" y="3636"/>
                  <a:pt x="1" y="3607"/>
                  <a:pt x="1" y="3607"/>
                </a:cubicBezTo>
                <a:lnTo>
                  <a:pt x="1" y="3607"/>
                </a:lnTo>
                <a:cubicBezTo>
                  <a:pt x="181" y="3705"/>
                  <a:pt x="394" y="3771"/>
                  <a:pt x="591" y="3787"/>
                </a:cubicBezTo>
                <a:cubicBezTo>
                  <a:pt x="1033" y="3820"/>
                  <a:pt x="1476" y="3886"/>
                  <a:pt x="1902" y="3984"/>
                </a:cubicBezTo>
                <a:cubicBezTo>
                  <a:pt x="3082" y="4345"/>
                  <a:pt x="3803" y="4836"/>
                  <a:pt x="4705" y="4869"/>
                </a:cubicBezTo>
                <a:cubicBezTo>
                  <a:pt x="4736" y="4870"/>
                  <a:pt x="4768" y="4871"/>
                  <a:pt x="4800" y="4871"/>
                </a:cubicBezTo>
                <a:cubicBezTo>
                  <a:pt x="5213" y="4871"/>
                  <a:pt x="5634" y="4772"/>
                  <a:pt x="6000" y="4574"/>
                </a:cubicBezTo>
                <a:cubicBezTo>
                  <a:pt x="6787" y="4115"/>
                  <a:pt x="6918" y="2935"/>
                  <a:pt x="6459" y="2345"/>
                </a:cubicBezTo>
                <a:cubicBezTo>
                  <a:pt x="6234" y="2013"/>
                  <a:pt x="5871" y="1857"/>
                  <a:pt x="5531" y="1857"/>
                </a:cubicBezTo>
                <a:cubicBezTo>
                  <a:pt x="5200" y="1857"/>
                  <a:pt x="4891" y="2004"/>
                  <a:pt x="4754" y="2279"/>
                </a:cubicBezTo>
                <a:cubicBezTo>
                  <a:pt x="4492" y="2607"/>
                  <a:pt x="4541" y="3083"/>
                  <a:pt x="4836" y="3361"/>
                </a:cubicBezTo>
                <a:cubicBezTo>
                  <a:pt x="4852" y="3378"/>
                  <a:pt x="4885" y="3394"/>
                  <a:pt x="4902" y="3410"/>
                </a:cubicBezTo>
                <a:lnTo>
                  <a:pt x="4934" y="3443"/>
                </a:lnTo>
                <a:cubicBezTo>
                  <a:pt x="5037" y="3503"/>
                  <a:pt x="5165" y="3534"/>
                  <a:pt x="5289" y="3534"/>
                </a:cubicBezTo>
                <a:cubicBezTo>
                  <a:pt x="5542" y="3534"/>
                  <a:pt x="5781" y="3406"/>
                  <a:pt x="5770" y="3132"/>
                </a:cubicBezTo>
                <a:cubicBezTo>
                  <a:pt x="5784" y="2929"/>
                  <a:pt x="5625" y="2844"/>
                  <a:pt x="5447" y="2844"/>
                </a:cubicBezTo>
                <a:cubicBezTo>
                  <a:pt x="5193" y="2844"/>
                  <a:pt x="4901" y="3019"/>
                  <a:pt x="5016" y="3279"/>
                </a:cubicBezTo>
                <a:cubicBezTo>
                  <a:pt x="5016" y="3302"/>
                  <a:pt x="5016" y="3325"/>
                  <a:pt x="4995" y="3325"/>
                </a:cubicBezTo>
                <a:cubicBezTo>
                  <a:pt x="4971" y="3325"/>
                  <a:pt x="4918" y="3294"/>
                  <a:pt x="4803" y="3197"/>
                </a:cubicBezTo>
                <a:cubicBezTo>
                  <a:pt x="4688" y="3083"/>
                  <a:pt x="4623" y="2935"/>
                  <a:pt x="4623" y="2787"/>
                </a:cubicBezTo>
                <a:cubicBezTo>
                  <a:pt x="4623" y="2607"/>
                  <a:pt x="4688" y="2443"/>
                  <a:pt x="4803" y="2296"/>
                </a:cubicBezTo>
                <a:cubicBezTo>
                  <a:pt x="4927" y="2063"/>
                  <a:pt x="5192" y="1940"/>
                  <a:pt x="5477" y="1940"/>
                </a:cubicBezTo>
                <a:cubicBezTo>
                  <a:pt x="5794" y="1940"/>
                  <a:pt x="6137" y="2091"/>
                  <a:pt x="6344" y="2410"/>
                </a:cubicBezTo>
                <a:lnTo>
                  <a:pt x="6360" y="2427"/>
                </a:lnTo>
                <a:cubicBezTo>
                  <a:pt x="6590" y="2837"/>
                  <a:pt x="6573" y="3345"/>
                  <a:pt x="6328" y="3738"/>
                </a:cubicBezTo>
                <a:cubicBezTo>
                  <a:pt x="6048" y="4242"/>
                  <a:pt x="5409" y="4592"/>
                  <a:pt x="4579" y="4592"/>
                </a:cubicBezTo>
                <a:cubicBezTo>
                  <a:pt x="4192" y="4592"/>
                  <a:pt x="3764" y="4516"/>
                  <a:pt x="3312" y="4345"/>
                </a:cubicBezTo>
                <a:cubicBezTo>
                  <a:pt x="3262" y="4328"/>
                  <a:pt x="3033" y="4246"/>
                  <a:pt x="2885" y="4181"/>
                </a:cubicBezTo>
                <a:cubicBezTo>
                  <a:pt x="2476" y="3968"/>
                  <a:pt x="2033" y="3820"/>
                  <a:pt x="1574" y="3755"/>
                </a:cubicBezTo>
                <a:cubicBezTo>
                  <a:pt x="1754" y="3722"/>
                  <a:pt x="1951" y="3705"/>
                  <a:pt x="2148" y="3656"/>
                </a:cubicBezTo>
                <a:cubicBezTo>
                  <a:pt x="3902" y="3312"/>
                  <a:pt x="4164" y="837"/>
                  <a:pt x="2705" y="181"/>
                </a:cubicBezTo>
                <a:cubicBezTo>
                  <a:pt x="2428" y="54"/>
                  <a:pt x="2174" y="0"/>
                  <a:pt x="19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6" name="Google Shape;6056;p14"/>
          <p:cNvSpPr/>
          <p:nvPr/>
        </p:nvSpPr>
        <p:spPr>
          <a:xfrm>
            <a:off x="7089979" y="4970486"/>
            <a:ext cx="152482" cy="107573"/>
          </a:xfrm>
          <a:custGeom>
            <a:avLst/>
            <a:gdLst/>
            <a:ahLst/>
            <a:cxnLst/>
            <a:rect l="l" t="t" r="r" b="b"/>
            <a:pathLst>
              <a:path w="4672" h="3296" extrusionOk="0">
                <a:moveTo>
                  <a:pt x="3819" y="1"/>
                </a:moveTo>
                <a:lnTo>
                  <a:pt x="3819" y="1"/>
                </a:lnTo>
                <a:cubicBezTo>
                  <a:pt x="3901" y="787"/>
                  <a:pt x="3557" y="1574"/>
                  <a:pt x="2901" y="2049"/>
                </a:cubicBezTo>
                <a:cubicBezTo>
                  <a:pt x="2499" y="2357"/>
                  <a:pt x="2009" y="2456"/>
                  <a:pt x="1547" y="2456"/>
                </a:cubicBezTo>
                <a:cubicBezTo>
                  <a:pt x="730" y="2456"/>
                  <a:pt x="0" y="2148"/>
                  <a:pt x="0" y="2148"/>
                </a:cubicBezTo>
                <a:lnTo>
                  <a:pt x="0" y="2148"/>
                </a:lnTo>
                <a:cubicBezTo>
                  <a:pt x="1344" y="2869"/>
                  <a:pt x="1852" y="2623"/>
                  <a:pt x="2213" y="3033"/>
                </a:cubicBezTo>
                <a:cubicBezTo>
                  <a:pt x="2386" y="3221"/>
                  <a:pt x="2559" y="3278"/>
                  <a:pt x="2717" y="3278"/>
                </a:cubicBezTo>
                <a:cubicBezTo>
                  <a:pt x="2902" y="3278"/>
                  <a:pt x="3065" y="3200"/>
                  <a:pt x="3180" y="3164"/>
                </a:cubicBezTo>
                <a:cubicBezTo>
                  <a:pt x="3207" y="3157"/>
                  <a:pt x="3234" y="3154"/>
                  <a:pt x="3260" y="3154"/>
                </a:cubicBezTo>
                <a:cubicBezTo>
                  <a:pt x="3362" y="3154"/>
                  <a:pt x="3456" y="3204"/>
                  <a:pt x="3508" y="3295"/>
                </a:cubicBezTo>
                <a:cubicBezTo>
                  <a:pt x="3541" y="3082"/>
                  <a:pt x="3475" y="2869"/>
                  <a:pt x="3360" y="2705"/>
                </a:cubicBezTo>
                <a:cubicBezTo>
                  <a:pt x="3180" y="2508"/>
                  <a:pt x="2787" y="2492"/>
                  <a:pt x="2721" y="2492"/>
                </a:cubicBezTo>
                <a:cubicBezTo>
                  <a:pt x="3278" y="2459"/>
                  <a:pt x="3787" y="2164"/>
                  <a:pt x="4098" y="1705"/>
                </a:cubicBezTo>
                <a:cubicBezTo>
                  <a:pt x="4672" y="919"/>
                  <a:pt x="3819" y="1"/>
                  <a:pt x="381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7" name="Google Shape;6057;p14"/>
          <p:cNvSpPr/>
          <p:nvPr/>
        </p:nvSpPr>
        <p:spPr>
          <a:xfrm>
            <a:off x="6896308" y="4728447"/>
            <a:ext cx="145531" cy="205159"/>
          </a:xfrm>
          <a:custGeom>
            <a:avLst/>
            <a:gdLst/>
            <a:ahLst/>
            <a:cxnLst/>
            <a:rect l="l" t="t" r="r" b="b"/>
            <a:pathLst>
              <a:path w="4459" h="6286" extrusionOk="0">
                <a:moveTo>
                  <a:pt x="1806" y="0"/>
                </a:moveTo>
                <a:cubicBezTo>
                  <a:pt x="1382" y="0"/>
                  <a:pt x="976" y="149"/>
                  <a:pt x="705" y="450"/>
                </a:cubicBezTo>
                <a:cubicBezTo>
                  <a:pt x="0" y="1090"/>
                  <a:pt x="427" y="2139"/>
                  <a:pt x="1017" y="2335"/>
                </a:cubicBezTo>
                <a:cubicBezTo>
                  <a:pt x="1148" y="2401"/>
                  <a:pt x="1287" y="2434"/>
                  <a:pt x="1424" y="2434"/>
                </a:cubicBezTo>
                <a:cubicBezTo>
                  <a:pt x="1562" y="2434"/>
                  <a:pt x="1697" y="2401"/>
                  <a:pt x="1820" y="2335"/>
                </a:cubicBezTo>
                <a:lnTo>
                  <a:pt x="1853" y="2319"/>
                </a:lnTo>
                <a:lnTo>
                  <a:pt x="1902" y="2286"/>
                </a:lnTo>
                <a:lnTo>
                  <a:pt x="1951" y="2253"/>
                </a:lnTo>
                <a:lnTo>
                  <a:pt x="2000" y="2204"/>
                </a:lnTo>
                <a:cubicBezTo>
                  <a:pt x="2033" y="2188"/>
                  <a:pt x="2049" y="2171"/>
                  <a:pt x="2066" y="2155"/>
                </a:cubicBezTo>
                <a:cubicBezTo>
                  <a:pt x="2230" y="1975"/>
                  <a:pt x="2312" y="1729"/>
                  <a:pt x="2279" y="1499"/>
                </a:cubicBezTo>
                <a:cubicBezTo>
                  <a:pt x="2236" y="1155"/>
                  <a:pt x="2024" y="1009"/>
                  <a:pt x="1827" y="1009"/>
                </a:cubicBezTo>
                <a:cubicBezTo>
                  <a:pt x="1724" y="1009"/>
                  <a:pt x="1625" y="1049"/>
                  <a:pt x="1558" y="1122"/>
                </a:cubicBezTo>
                <a:cubicBezTo>
                  <a:pt x="1394" y="1286"/>
                  <a:pt x="1427" y="1565"/>
                  <a:pt x="1640" y="1680"/>
                </a:cubicBezTo>
                <a:cubicBezTo>
                  <a:pt x="1716" y="1714"/>
                  <a:pt x="1786" y="1723"/>
                  <a:pt x="1845" y="1723"/>
                </a:cubicBezTo>
                <a:cubicBezTo>
                  <a:pt x="1924" y="1723"/>
                  <a:pt x="1986" y="1707"/>
                  <a:pt x="2030" y="1707"/>
                </a:cubicBezTo>
                <a:cubicBezTo>
                  <a:pt x="2080" y="1707"/>
                  <a:pt x="2105" y="1729"/>
                  <a:pt x="2099" y="1827"/>
                </a:cubicBezTo>
                <a:cubicBezTo>
                  <a:pt x="2082" y="2024"/>
                  <a:pt x="1967" y="2188"/>
                  <a:pt x="1787" y="2286"/>
                </a:cubicBezTo>
                <a:cubicBezTo>
                  <a:pt x="1681" y="2339"/>
                  <a:pt x="1563" y="2364"/>
                  <a:pt x="1445" y="2364"/>
                </a:cubicBezTo>
                <a:cubicBezTo>
                  <a:pt x="1309" y="2364"/>
                  <a:pt x="1172" y="2331"/>
                  <a:pt x="1050" y="2270"/>
                </a:cubicBezTo>
                <a:cubicBezTo>
                  <a:pt x="509" y="2040"/>
                  <a:pt x="148" y="1106"/>
                  <a:pt x="787" y="549"/>
                </a:cubicBezTo>
                <a:cubicBezTo>
                  <a:pt x="1033" y="303"/>
                  <a:pt x="1377" y="155"/>
                  <a:pt x="1722" y="155"/>
                </a:cubicBezTo>
                <a:cubicBezTo>
                  <a:pt x="2476" y="204"/>
                  <a:pt x="3295" y="745"/>
                  <a:pt x="3426" y="2204"/>
                </a:cubicBezTo>
                <a:cubicBezTo>
                  <a:pt x="3475" y="2761"/>
                  <a:pt x="3426" y="3319"/>
                  <a:pt x="3262" y="3843"/>
                </a:cubicBezTo>
                <a:cubicBezTo>
                  <a:pt x="3148" y="4302"/>
                  <a:pt x="2951" y="4728"/>
                  <a:pt x="2672" y="5122"/>
                </a:cubicBezTo>
                <a:cubicBezTo>
                  <a:pt x="2279" y="5614"/>
                  <a:pt x="1771" y="6007"/>
                  <a:pt x="1197" y="6286"/>
                </a:cubicBezTo>
                <a:cubicBezTo>
                  <a:pt x="1804" y="6023"/>
                  <a:pt x="2361" y="5630"/>
                  <a:pt x="2787" y="5122"/>
                </a:cubicBezTo>
                <a:cubicBezTo>
                  <a:pt x="3541" y="4253"/>
                  <a:pt x="4459" y="2253"/>
                  <a:pt x="3180" y="614"/>
                </a:cubicBezTo>
                <a:cubicBezTo>
                  <a:pt x="2826" y="207"/>
                  <a:pt x="2304" y="0"/>
                  <a:pt x="180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8" name="Google Shape;6058;p14"/>
          <p:cNvSpPr/>
          <p:nvPr/>
        </p:nvSpPr>
        <p:spPr>
          <a:xfrm>
            <a:off x="6644869" y="5169510"/>
            <a:ext cx="44974" cy="110772"/>
          </a:xfrm>
          <a:custGeom>
            <a:avLst/>
            <a:gdLst/>
            <a:ahLst/>
            <a:cxnLst/>
            <a:rect l="l" t="t" r="r" b="b"/>
            <a:pathLst>
              <a:path w="1378" h="3394" extrusionOk="0">
                <a:moveTo>
                  <a:pt x="689" y="0"/>
                </a:moveTo>
                <a:lnTo>
                  <a:pt x="640" y="344"/>
                </a:lnTo>
                <a:cubicBezTo>
                  <a:pt x="623" y="607"/>
                  <a:pt x="525" y="869"/>
                  <a:pt x="378" y="1098"/>
                </a:cubicBezTo>
                <a:cubicBezTo>
                  <a:pt x="132" y="1459"/>
                  <a:pt x="1" y="1770"/>
                  <a:pt x="312" y="2164"/>
                </a:cubicBezTo>
                <a:cubicBezTo>
                  <a:pt x="492" y="2426"/>
                  <a:pt x="623" y="2737"/>
                  <a:pt x="656" y="3065"/>
                </a:cubicBezTo>
                <a:cubicBezTo>
                  <a:pt x="673" y="3147"/>
                  <a:pt x="673" y="3393"/>
                  <a:pt x="689" y="3393"/>
                </a:cubicBezTo>
                <a:cubicBezTo>
                  <a:pt x="689" y="3393"/>
                  <a:pt x="705" y="3131"/>
                  <a:pt x="722" y="3065"/>
                </a:cubicBezTo>
                <a:cubicBezTo>
                  <a:pt x="755" y="2737"/>
                  <a:pt x="886" y="2426"/>
                  <a:pt x="1066" y="2164"/>
                </a:cubicBezTo>
                <a:cubicBezTo>
                  <a:pt x="1377" y="1754"/>
                  <a:pt x="1246" y="1443"/>
                  <a:pt x="1000" y="1098"/>
                </a:cubicBezTo>
                <a:cubicBezTo>
                  <a:pt x="853" y="869"/>
                  <a:pt x="755" y="607"/>
                  <a:pt x="738" y="344"/>
                </a:cubicBezTo>
                <a:lnTo>
                  <a:pt x="68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9" name="Google Shape;6059;p14"/>
          <p:cNvSpPr/>
          <p:nvPr/>
        </p:nvSpPr>
        <p:spPr>
          <a:xfrm>
            <a:off x="6548033" y="4721169"/>
            <a:ext cx="238645" cy="167496"/>
          </a:xfrm>
          <a:custGeom>
            <a:avLst/>
            <a:gdLst/>
            <a:ahLst/>
            <a:cxnLst/>
            <a:rect l="l" t="t" r="r" b="b"/>
            <a:pathLst>
              <a:path w="7312" h="5132" extrusionOk="0">
                <a:moveTo>
                  <a:pt x="1742" y="1"/>
                </a:moveTo>
                <a:cubicBezTo>
                  <a:pt x="1353" y="1"/>
                  <a:pt x="968" y="172"/>
                  <a:pt x="706" y="493"/>
                </a:cubicBezTo>
                <a:cubicBezTo>
                  <a:pt x="611" y="635"/>
                  <a:pt x="462" y="706"/>
                  <a:pt x="312" y="706"/>
                </a:cubicBezTo>
                <a:cubicBezTo>
                  <a:pt x="202" y="706"/>
                  <a:pt x="91" y="668"/>
                  <a:pt x="1" y="591"/>
                </a:cubicBezTo>
                <a:lnTo>
                  <a:pt x="1" y="591"/>
                </a:lnTo>
                <a:cubicBezTo>
                  <a:pt x="34" y="952"/>
                  <a:pt x="66" y="1018"/>
                  <a:pt x="1771" y="1739"/>
                </a:cubicBezTo>
                <a:cubicBezTo>
                  <a:pt x="3082" y="2296"/>
                  <a:pt x="3525" y="4247"/>
                  <a:pt x="3656" y="5132"/>
                </a:cubicBezTo>
                <a:cubicBezTo>
                  <a:pt x="3787" y="4263"/>
                  <a:pt x="4246" y="2296"/>
                  <a:pt x="5541" y="1739"/>
                </a:cubicBezTo>
                <a:cubicBezTo>
                  <a:pt x="7262" y="1018"/>
                  <a:pt x="7278" y="952"/>
                  <a:pt x="7311" y="591"/>
                </a:cubicBezTo>
                <a:lnTo>
                  <a:pt x="7311" y="591"/>
                </a:lnTo>
                <a:cubicBezTo>
                  <a:pt x="7221" y="668"/>
                  <a:pt x="7110" y="706"/>
                  <a:pt x="7000" y="706"/>
                </a:cubicBezTo>
                <a:cubicBezTo>
                  <a:pt x="6850" y="706"/>
                  <a:pt x="6701" y="635"/>
                  <a:pt x="6606" y="493"/>
                </a:cubicBezTo>
                <a:cubicBezTo>
                  <a:pt x="6344" y="172"/>
                  <a:pt x="5959" y="1"/>
                  <a:pt x="5570" y="1"/>
                </a:cubicBezTo>
                <a:cubicBezTo>
                  <a:pt x="5304" y="1"/>
                  <a:pt x="5036" y="81"/>
                  <a:pt x="4803" y="247"/>
                </a:cubicBezTo>
                <a:cubicBezTo>
                  <a:pt x="4230" y="657"/>
                  <a:pt x="3853" y="1476"/>
                  <a:pt x="3656" y="2657"/>
                </a:cubicBezTo>
                <a:cubicBezTo>
                  <a:pt x="3459" y="1460"/>
                  <a:pt x="3082" y="641"/>
                  <a:pt x="2509" y="247"/>
                </a:cubicBezTo>
                <a:cubicBezTo>
                  <a:pt x="2276" y="81"/>
                  <a:pt x="2008" y="1"/>
                  <a:pt x="174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0" name="Google Shape;6060;p14"/>
          <p:cNvSpPr/>
          <p:nvPr/>
        </p:nvSpPr>
        <p:spPr>
          <a:xfrm>
            <a:off x="6624013" y="4628119"/>
            <a:ext cx="87240" cy="145008"/>
          </a:xfrm>
          <a:custGeom>
            <a:avLst/>
            <a:gdLst/>
            <a:ahLst/>
            <a:cxnLst/>
            <a:rect l="l" t="t" r="r" b="b"/>
            <a:pathLst>
              <a:path w="2673" h="4443" extrusionOk="0">
                <a:moveTo>
                  <a:pt x="1328" y="0"/>
                </a:moveTo>
                <a:cubicBezTo>
                  <a:pt x="1246" y="164"/>
                  <a:pt x="1131" y="312"/>
                  <a:pt x="1017" y="426"/>
                </a:cubicBezTo>
                <a:cubicBezTo>
                  <a:pt x="558" y="853"/>
                  <a:pt x="0" y="1721"/>
                  <a:pt x="722" y="2918"/>
                </a:cubicBezTo>
                <a:cubicBezTo>
                  <a:pt x="1010" y="3367"/>
                  <a:pt x="1205" y="3878"/>
                  <a:pt x="1336" y="4407"/>
                </a:cubicBezTo>
                <a:lnTo>
                  <a:pt x="1336" y="4407"/>
                </a:lnTo>
                <a:cubicBezTo>
                  <a:pt x="1452" y="3878"/>
                  <a:pt x="1662" y="3367"/>
                  <a:pt x="1951" y="2918"/>
                </a:cubicBezTo>
                <a:cubicBezTo>
                  <a:pt x="2672" y="1721"/>
                  <a:pt x="2115" y="869"/>
                  <a:pt x="1656" y="426"/>
                </a:cubicBezTo>
                <a:cubicBezTo>
                  <a:pt x="1525" y="312"/>
                  <a:pt x="1426" y="164"/>
                  <a:pt x="1328" y="0"/>
                </a:cubicBezTo>
                <a:close/>
                <a:moveTo>
                  <a:pt x="1336" y="4407"/>
                </a:moveTo>
                <a:cubicBezTo>
                  <a:pt x="1333" y="4419"/>
                  <a:pt x="1330" y="4430"/>
                  <a:pt x="1328" y="4442"/>
                </a:cubicBezTo>
                <a:lnTo>
                  <a:pt x="1344" y="4442"/>
                </a:lnTo>
                <a:cubicBezTo>
                  <a:pt x="1342" y="4430"/>
                  <a:pt x="1339" y="4419"/>
                  <a:pt x="1336" y="4407"/>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1" name="Google Shape;6061;p14"/>
          <p:cNvSpPr/>
          <p:nvPr/>
        </p:nvSpPr>
        <p:spPr>
          <a:xfrm>
            <a:off x="6567289" y="4491433"/>
            <a:ext cx="200133" cy="219096"/>
          </a:xfrm>
          <a:custGeom>
            <a:avLst/>
            <a:gdLst/>
            <a:ahLst/>
            <a:cxnLst/>
            <a:rect l="l" t="t" r="r" b="b"/>
            <a:pathLst>
              <a:path w="6132" h="6713" extrusionOk="0">
                <a:moveTo>
                  <a:pt x="1617" y="0"/>
                </a:moveTo>
                <a:cubicBezTo>
                  <a:pt x="1216" y="0"/>
                  <a:pt x="823" y="159"/>
                  <a:pt x="591" y="451"/>
                </a:cubicBezTo>
                <a:cubicBezTo>
                  <a:pt x="1" y="1107"/>
                  <a:pt x="493" y="2074"/>
                  <a:pt x="1132" y="2106"/>
                </a:cubicBezTo>
                <a:cubicBezTo>
                  <a:pt x="1151" y="2107"/>
                  <a:pt x="1170" y="2108"/>
                  <a:pt x="1188" y="2108"/>
                </a:cubicBezTo>
                <a:cubicBezTo>
                  <a:pt x="1801" y="2108"/>
                  <a:pt x="2013" y="1589"/>
                  <a:pt x="1886" y="1287"/>
                </a:cubicBezTo>
                <a:cubicBezTo>
                  <a:pt x="1830" y="1118"/>
                  <a:pt x="1677" y="998"/>
                  <a:pt x="1511" y="998"/>
                </a:cubicBezTo>
                <a:cubicBezTo>
                  <a:pt x="1483" y="998"/>
                  <a:pt x="1455" y="1001"/>
                  <a:pt x="1427" y="1008"/>
                </a:cubicBezTo>
                <a:cubicBezTo>
                  <a:pt x="1263" y="1025"/>
                  <a:pt x="1165" y="1156"/>
                  <a:pt x="1181" y="1320"/>
                </a:cubicBezTo>
                <a:cubicBezTo>
                  <a:pt x="1171" y="1475"/>
                  <a:pt x="1292" y="1572"/>
                  <a:pt x="1415" y="1572"/>
                </a:cubicBezTo>
                <a:cubicBezTo>
                  <a:pt x="1487" y="1572"/>
                  <a:pt x="1559" y="1539"/>
                  <a:pt x="1607" y="1467"/>
                </a:cubicBezTo>
                <a:cubicBezTo>
                  <a:pt x="1649" y="1401"/>
                  <a:pt x="1695" y="1375"/>
                  <a:pt x="1735" y="1375"/>
                </a:cubicBezTo>
                <a:cubicBezTo>
                  <a:pt x="1806" y="1375"/>
                  <a:pt x="1857" y="1455"/>
                  <a:pt x="1837" y="1549"/>
                </a:cubicBezTo>
                <a:cubicBezTo>
                  <a:pt x="1747" y="1793"/>
                  <a:pt x="1526" y="1946"/>
                  <a:pt x="1285" y="1946"/>
                </a:cubicBezTo>
                <a:cubicBezTo>
                  <a:pt x="1219" y="1946"/>
                  <a:pt x="1150" y="1935"/>
                  <a:pt x="1083" y="1910"/>
                </a:cubicBezTo>
                <a:cubicBezTo>
                  <a:pt x="673" y="1779"/>
                  <a:pt x="460" y="1057"/>
                  <a:pt x="1017" y="648"/>
                </a:cubicBezTo>
                <a:cubicBezTo>
                  <a:pt x="1140" y="561"/>
                  <a:pt x="1319" y="515"/>
                  <a:pt x="1519" y="515"/>
                </a:cubicBezTo>
                <a:cubicBezTo>
                  <a:pt x="2118" y="515"/>
                  <a:pt x="2906" y="927"/>
                  <a:pt x="2968" y="1910"/>
                </a:cubicBezTo>
                <a:cubicBezTo>
                  <a:pt x="2968" y="3074"/>
                  <a:pt x="2033" y="4123"/>
                  <a:pt x="1771" y="4893"/>
                </a:cubicBezTo>
                <a:cubicBezTo>
                  <a:pt x="1427" y="5975"/>
                  <a:pt x="1869" y="6647"/>
                  <a:pt x="1902" y="6712"/>
                </a:cubicBezTo>
                <a:cubicBezTo>
                  <a:pt x="1624" y="6155"/>
                  <a:pt x="1607" y="5499"/>
                  <a:pt x="1853" y="4926"/>
                </a:cubicBezTo>
                <a:cubicBezTo>
                  <a:pt x="2066" y="4401"/>
                  <a:pt x="2492" y="3844"/>
                  <a:pt x="2804" y="3139"/>
                </a:cubicBezTo>
                <a:cubicBezTo>
                  <a:pt x="2918" y="2926"/>
                  <a:pt x="3017" y="2680"/>
                  <a:pt x="3066" y="2434"/>
                </a:cubicBezTo>
                <a:cubicBezTo>
                  <a:pt x="3115" y="2680"/>
                  <a:pt x="3214" y="2926"/>
                  <a:pt x="3312" y="3139"/>
                </a:cubicBezTo>
                <a:cubicBezTo>
                  <a:pt x="3640" y="3844"/>
                  <a:pt x="4066" y="4401"/>
                  <a:pt x="4279" y="4926"/>
                </a:cubicBezTo>
                <a:cubicBezTo>
                  <a:pt x="4525" y="5499"/>
                  <a:pt x="4508" y="6155"/>
                  <a:pt x="4230" y="6712"/>
                </a:cubicBezTo>
                <a:cubicBezTo>
                  <a:pt x="4263" y="6647"/>
                  <a:pt x="4705" y="5975"/>
                  <a:pt x="4361" y="4893"/>
                </a:cubicBezTo>
                <a:cubicBezTo>
                  <a:pt x="4099" y="4123"/>
                  <a:pt x="3181" y="3074"/>
                  <a:pt x="3164" y="1910"/>
                </a:cubicBezTo>
                <a:cubicBezTo>
                  <a:pt x="3226" y="927"/>
                  <a:pt x="4014" y="515"/>
                  <a:pt x="4613" y="515"/>
                </a:cubicBezTo>
                <a:cubicBezTo>
                  <a:pt x="4813" y="515"/>
                  <a:pt x="4992" y="561"/>
                  <a:pt x="5115" y="648"/>
                </a:cubicBezTo>
                <a:cubicBezTo>
                  <a:pt x="5672" y="1057"/>
                  <a:pt x="5459" y="1779"/>
                  <a:pt x="5049" y="1910"/>
                </a:cubicBezTo>
                <a:cubicBezTo>
                  <a:pt x="4982" y="1935"/>
                  <a:pt x="4913" y="1946"/>
                  <a:pt x="4847" y="1946"/>
                </a:cubicBezTo>
                <a:cubicBezTo>
                  <a:pt x="4606" y="1946"/>
                  <a:pt x="4385" y="1793"/>
                  <a:pt x="4295" y="1549"/>
                </a:cubicBezTo>
                <a:cubicBezTo>
                  <a:pt x="4275" y="1455"/>
                  <a:pt x="4326" y="1375"/>
                  <a:pt x="4397" y="1375"/>
                </a:cubicBezTo>
                <a:cubicBezTo>
                  <a:pt x="4437" y="1375"/>
                  <a:pt x="4483" y="1401"/>
                  <a:pt x="4525" y="1467"/>
                </a:cubicBezTo>
                <a:cubicBezTo>
                  <a:pt x="4573" y="1539"/>
                  <a:pt x="4645" y="1572"/>
                  <a:pt x="4717" y="1572"/>
                </a:cubicBezTo>
                <a:cubicBezTo>
                  <a:pt x="4840" y="1572"/>
                  <a:pt x="4961" y="1475"/>
                  <a:pt x="4951" y="1320"/>
                </a:cubicBezTo>
                <a:cubicBezTo>
                  <a:pt x="4967" y="1156"/>
                  <a:pt x="4869" y="1025"/>
                  <a:pt x="4705" y="1008"/>
                </a:cubicBezTo>
                <a:cubicBezTo>
                  <a:pt x="4677" y="1001"/>
                  <a:pt x="4649" y="998"/>
                  <a:pt x="4621" y="998"/>
                </a:cubicBezTo>
                <a:cubicBezTo>
                  <a:pt x="4455" y="998"/>
                  <a:pt x="4302" y="1118"/>
                  <a:pt x="4246" y="1287"/>
                </a:cubicBezTo>
                <a:cubicBezTo>
                  <a:pt x="4117" y="1594"/>
                  <a:pt x="4353" y="2107"/>
                  <a:pt x="4971" y="2107"/>
                </a:cubicBezTo>
                <a:cubicBezTo>
                  <a:pt x="4981" y="2107"/>
                  <a:pt x="4990" y="2107"/>
                  <a:pt x="5000" y="2106"/>
                </a:cubicBezTo>
                <a:cubicBezTo>
                  <a:pt x="5623" y="2074"/>
                  <a:pt x="6131" y="1107"/>
                  <a:pt x="5541" y="451"/>
                </a:cubicBezTo>
                <a:cubicBezTo>
                  <a:pt x="5309" y="159"/>
                  <a:pt x="4916" y="0"/>
                  <a:pt x="4515" y="0"/>
                </a:cubicBezTo>
                <a:cubicBezTo>
                  <a:pt x="4039" y="0"/>
                  <a:pt x="3552" y="224"/>
                  <a:pt x="3312" y="713"/>
                </a:cubicBezTo>
                <a:cubicBezTo>
                  <a:pt x="3197" y="877"/>
                  <a:pt x="3115" y="1074"/>
                  <a:pt x="3066" y="1271"/>
                </a:cubicBezTo>
                <a:cubicBezTo>
                  <a:pt x="3017" y="1074"/>
                  <a:pt x="2935" y="877"/>
                  <a:pt x="2820" y="713"/>
                </a:cubicBezTo>
                <a:cubicBezTo>
                  <a:pt x="2580" y="224"/>
                  <a:pt x="2093" y="0"/>
                  <a:pt x="16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2" name="Google Shape;6062;p14"/>
          <p:cNvSpPr/>
          <p:nvPr/>
        </p:nvSpPr>
        <p:spPr>
          <a:xfrm>
            <a:off x="9191344" y="4711018"/>
            <a:ext cx="56202" cy="78689"/>
          </a:xfrm>
          <a:custGeom>
            <a:avLst/>
            <a:gdLst/>
            <a:ahLst/>
            <a:cxnLst/>
            <a:rect l="l" t="t" r="r" b="b"/>
            <a:pathLst>
              <a:path w="1722" h="2411" extrusionOk="0">
                <a:moveTo>
                  <a:pt x="1525" y="1"/>
                </a:moveTo>
                <a:cubicBezTo>
                  <a:pt x="1525" y="1"/>
                  <a:pt x="1377" y="66"/>
                  <a:pt x="1361" y="165"/>
                </a:cubicBezTo>
                <a:cubicBezTo>
                  <a:pt x="1346" y="241"/>
                  <a:pt x="1246" y="330"/>
                  <a:pt x="1076" y="330"/>
                </a:cubicBezTo>
                <a:cubicBezTo>
                  <a:pt x="1062" y="330"/>
                  <a:pt x="1048" y="330"/>
                  <a:pt x="1033" y="329"/>
                </a:cubicBezTo>
                <a:cubicBezTo>
                  <a:pt x="836" y="329"/>
                  <a:pt x="0" y="394"/>
                  <a:pt x="66" y="2410"/>
                </a:cubicBezTo>
                <a:cubicBezTo>
                  <a:pt x="66" y="2410"/>
                  <a:pt x="131" y="1673"/>
                  <a:pt x="771" y="1394"/>
                </a:cubicBezTo>
                <a:cubicBezTo>
                  <a:pt x="1394" y="1115"/>
                  <a:pt x="1721" y="853"/>
                  <a:pt x="1607" y="476"/>
                </a:cubicBezTo>
                <a:cubicBezTo>
                  <a:pt x="1492" y="83"/>
                  <a:pt x="1525" y="1"/>
                  <a:pt x="15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3" name="Google Shape;6063;p14"/>
          <p:cNvSpPr/>
          <p:nvPr/>
        </p:nvSpPr>
        <p:spPr>
          <a:xfrm>
            <a:off x="8893364" y="4804623"/>
            <a:ext cx="296414" cy="206106"/>
          </a:xfrm>
          <a:custGeom>
            <a:avLst/>
            <a:gdLst/>
            <a:ahLst/>
            <a:cxnLst/>
            <a:rect l="l" t="t" r="r" b="b"/>
            <a:pathLst>
              <a:path w="9082" h="6315" extrusionOk="0">
                <a:moveTo>
                  <a:pt x="2004" y="1"/>
                </a:moveTo>
                <a:cubicBezTo>
                  <a:pt x="1086" y="1"/>
                  <a:pt x="66" y="649"/>
                  <a:pt x="33" y="1853"/>
                </a:cubicBezTo>
                <a:cubicBezTo>
                  <a:pt x="0" y="2722"/>
                  <a:pt x="459" y="3525"/>
                  <a:pt x="1230" y="3935"/>
                </a:cubicBezTo>
                <a:cubicBezTo>
                  <a:pt x="1723" y="4192"/>
                  <a:pt x="2282" y="4295"/>
                  <a:pt x="2852" y="4295"/>
                </a:cubicBezTo>
                <a:cubicBezTo>
                  <a:pt x="3190" y="4295"/>
                  <a:pt x="3533" y="4259"/>
                  <a:pt x="3869" y="4197"/>
                </a:cubicBezTo>
                <a:cubicBezTo>
                  <a:pt x="4754" y="3952"/>
                  <a:pt x="5573" y="3624"/>
                  <a:pt x="6377" y="3427"/>
                </a:cubicBezTo>
                <a:cubicBezTo>
                  <a:pt x="6582" y="3374"/>
                  <a:pt x="6791" y="3347"/>
                  <a:pt x="6996" y="3347"/>
                </a:cubicBezTo>
                <a:cubicBezTo>
                  <a:pt x="7607" y="3347"/>
                  <a:pt x="8180" y="3584"/>
                  <a:pt x="8524" y="4050"/>
                </a:cubicBezTo>
                <a:cubicBezTo>
                  <a:pt x="8966" y="4624"/>
                  <a:pt x="8999" y="5574"/>
                  <a:pt x="8458" y="5968"/>
                </a:cubicBezTo>
                <a:cubicBezTo>
                  <a:pt x="8244" y="6130"/>
                  <a:pt x="7987" y="6205"/>
                  <a:pt x="7738" y="6205"/>
                </a:cubicBezTo>
                <a:cubicBezTo>
                  <a:pt x="7357" y="6205"/>
                  <a:pt x="6994" y="6029"/>
                  <a:pt x="6835" y="5722"/>
                </a:cubicBezTo>
                <a:cubicBezTo>
                  <a:pt x="6524" y="5230"/>
                  <a:pt x="6770" y="4574"/>
                  <a:pt x="7229" y="4443"/>
                </a:cubicBezTo>
                <a:cubicBezTo>
                  <a:pt x="7321" y="4407"/>
                  <a:pt x="7416" y="4389"/>
                  <a:pt x="7510" y="4389"/>
                </a:cubicBezTo>
                <a:cubicBezTo>
                  <a:pt x="7753" y="4389"/>
                  <a:pt x="7989" y="4505"/>
                  <a:pt x="8130" y="4706"/>
                </a:cubicBezTo>
                <a:cubicBezTo>
                  <a:pt x="8229" y="4886"/>
                  <a:pt x="8245" y="5099"/>
                  <a:pt x="8180" y="5279"/>
                </a:cubicBezTo>
                <a:cubicBezTo>
                  <a:pt x="8166" y="5319"/>
                  <a:pt x="8110" y="5391"/>
                  <a:pt x="8054" y="5391"/>
                </a:cubicBezTo>
                <a:cubicBezTo>
                  <a:pt x="8041" y="5391"/>
                  <a:pt x="8028" y="5387"/>
                  <a:pt x="8016" y="5378"/>
                </a:cubicBezTo>
                <a:cubicBezTo>
                  <a:pt x="7966" y="5328"/>
                  <a:pt x="8016" y="4968"/>
                  <a:pt x="7655" y="4919"/>
                </a:cubicBezTo>
                <a:cubicBezTo>
                  <a:pt x="7640" y="4917"/>
                  <a:pt x="7626" y="4916"/>
                  <a:pt x="7612" y="4916"/>
                </a:cubicBezTo>
                <a:cubicBezTo>
                  <a:pt x="7269" y="4916"/>
                  <a:pt x="7161" y="5482"/>
                  <a:pt x="7508" y="5623"/>
                </a:cubicBezTo>
                <a:cubicBezTo>
                  <a:pt x="7581" y="5656"/>
                  <a:pt x="7656" y="5671"/>
                  <a:pt x="7729" y="5671"/>
                </a:cubicBezTo>
                <a:cubicBezTo>
                  <a:pt x="7951" y="5671"/>
                  <a:pt x="8155" y="5530"/>
                  <a:pt x="8229" y="5296"/>
                </a:cubicBezTo>
                <a:lnTo>
                  <a:pt x="8229" y="5279"/>
                </a:lnTo>
                <a:cubicBezTo>
                  <a:pt x="8229" y="5263"/>
                  <a:pt x="8229" y="5246"/>
                  <a:pt x="8245" y="5230"/>
                </a:cubicBezTo>
                <a:lnTo>
                  <a:pt x="8245" y="5214"/>
                </a:lnTo>
                <a:cubicBezTo>
                  <a:pt x="8262" y="5099"/>
                  <a:pt x="8262" y="4968"/>
                  <a:pt x="8229" y="4837"/>
                </a:cubicBezTo>
                <a:cubicBezTo>
                  <a:pt x="8104" y="4525"/>
                  <a:pt x="7808" y="4336"/>
                  <a:pt x="7494" y="4336"/>
                </a:cubicBezTo>
                <a:cubicBezTo>
                  <a:pt x="7395" y="4336"/>
                  <a:pt x="7294" y="4355"/>
                  <a:pt x="7196" y="4394"/>
                </a:cubicBezTo>
                <a:cubicBezTo>
                  <a:pt x="6704" y="4509"/>
                  <a:pt x="6409" y="5214"/>
                  <a:pt x="6754" y="5771"/>
                </a:cubicBezTo>
                <a:cubicBezTo>
                  <a:pt x="6925" y="6114"/>
                  <a:pt x="7333" y="6314"/>
                  <a:pt x="7754" y="6314"/>
                </a:cubicBezTo>
                <a:cubicBezTo>
                  <a:pt x="8018" y="6314"/>
                  <a:pt x="8287" y="6236"/>
                  <a:pt x="8507" y="6066"/>
                </a:cubicBezTo>
                <a:cubicBezTo>
                  <a:pt x="8966" y="5738"/>
                  <a:pt x="9081" y="5132"/>
                  <a:pt x="8934" y="4591"/>
                </a:cubicBezTo>
                <a:cubicBezTo>
                  <a:pt x="8835" y="4050"/>
                  <a:pt x="8475" y="3165"/>
                  <a:pt x="7212" y="2886"/>
                </a:cubicBezTo>
                <a:cubicBezTo>
                  <a:pt x="7067" y="2854"/>
                  <a:pt x="6919" y="2839"/>
                  <a:pt x="6768" y="2839"/>
                </a:cubicBezTo>
                <a:cubicBezTo>
                  <a:pt x="5438" y="2839"/>
                  <a:pt x="3897" y="3977"/>
                  <a:pt x="2312" y="3977"/>
                </a:cubicBezTo>
                <a:cubicBezTo>
                  <a:pt x="2088" y="3977"/>
                  <a:pt x="1864" y="3954"/>
                  <a:pt x="1639" y="3902"/>
                </a:cubicBezTo>
                <a:cubicBezTo>
                  <a:pt x="1557" y="3870"/>
                  <a:pt x="1476" y="3853"/>
                  <a:pt x="1377" y="3820"/>
                </a:cubicBezTo>
                <a:lnTo>
                  <a:pt x="1312" y="3788"/>
                </a:lnTo>
                <a:cubicBezTo>
                  <a:pt x="607" y="3411"/>
                  <a:pt x="164" y="2657"/>
                  <a:pt x="181" y="1853"/>
                </a:cubicBezTo>
                <a:cubicBezTo>
                  <a:pt x="203" y="735"/>
                  <a:pt x="1174" y="111"/>
                  <a:pt x="2045" y="111"/>
                </a:cubicBezTo>
                <a:cubicBezTo>
                  <a:pt x="2464" y="111"/>
                  <a:pt x="2859" y="255"/>
                  <a:pt x="3115" y="559"/>
                </a:cubicBezTo>
                <a:cubicBezTo>
                  <a:pt x="3574" y="1018"/>
                  <a:pt x="3524" y="1772"/>
                  <a:pt x="3016" y="2181"/>
                </a:cubicBezTo>
                <a:cubicBezTo>
                  <a:pt x="2951" y="2230"/>
                  <a:pt x="2852" y="2280"/>
                  <a:pt x="2770" y="2296"/>
                </a:cubicBezTo>
                <a:cubicBezTo>
                  <a:pt x="2706" y="2313"/>
                  <a:pt x="2640" y="2321"/>
                  <a:pt x="2575" y="2321"/>
                </a:cubicBezTo>
                <a:cubicBezTo>
                  <a:pt x="2391" y="2321"/>
                  <a:pt x="2211" y="2257"/>
                  <a:pt x="2066" y="2149"/>
                </a:cubicBezTo>
                <a:cubicBezTo>
                  <a:pt x="1951" y="2067"/>
                  <a:pt x="1885" y="1919"/>
                  <a:pt x="1934" y="1772"/>
                </a:cubicBezTo>
                <a:lnTo>
                  <a:pt x="1934" y="1772"/>
                </a:lnTo>
                <a:cubicBezTo>
                  <a:pt x="2010" y="1847"/>
                  <a:pt x="2106" y="1887"/>
                  <a:pt x="2206" y="1887"/>
                </a:cubicBezTo>
                <a:cubicBezTo>
                  <a:pt x="2257" y="1887"/>
                  <a:pt x="2310" y="1876"/>
                  <a:pt x="2361" y="1853"/>
                </a:cubicBezTo>
                <a:cubicBezTo>
                  <a:pt x="2607" y="1722"/>
                  <a:pt x="2541" y="1313"/>
                  <a:pt x="2213" y="1231"/>
                </a:cubicBezTo>
                <a:cubicBezTo>
                  <a:pt x="2182" y="1221"/>
                  <a:pt x="2150" y="1216"/>
                  <a:pt x="2119" y="1216"/>
                </a:cubicBezTo>
                <a:cubicBezTo>
                  <a:pt x="1781" y="1216"/>
                  <a:pt x="1511" y="1759"/>
                  <a:pt x="1902" y="2165"/>
                </a:cubicBezTo>
                <a:cubicBezTo>
                  <a:pt x="2066" y="2317"/>
                  <a:pt x="2280" y="2400"/>
                  <a:pt x="2504" y="2400"/>
                </a:cubicBezTo>
                <a:cubicBezTo>
                  <a:pt x="2570" y="2400"/>
                  <a:pt x="2638" y="2393"/>
                  <a:pt x="2705" y="2378"/>
                </a:cubicBezTo>
                <a:cubicBezTo>
                  <a:pt x="2738" y="2362"/>
                  <a:pt x="2754" y="2362"/>
                  <a:pt x="2787" y="2345"/>
                </a:cubicBezTo>
                <a:lnTo>
                  <a:pt x="2869" y="2329"/>
                </a:lnTo>
                <a:lnTo>
                  <a:pt x="2902" y="2312"/>
                </a:lnTo>
                <a:cubicBezTo>
                  <a:pt x="3049" y="2247"/>
                  <a:pt x="3180" y="2132"/>
                  <a:pt x="3262" y="2001"/>
                </a:cubicBezTo>
                <a:cubicBezTo>
                  <a:pt x="3590" y="1542"/>
                  <a:pt x="3557" y="903"/>
                  <a:pt x="3164" y="493"/>
                </a:cubicBezTo>
                <a:cubicBezTo>
                  <a:pt x="2892" y="161"/>
                  <a:pt x="2460" y="1"/>
                  <a:pt x="200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4" name="Google Shape;6064;p14"/>
          <p:cNvSpPr/>
          <p:nvPr/>
        </p:nvSpPr>
        <p:spPr>
          <a:xfrm>
            <a:off x="8943658" y="4921693"/>
            <a:ext cx="210806" cy="121052"/>
          </a:xfrm>
          <a:custGeom>
            <a:avLst/>
            <a:gdLst/>
            <a:ahLst/>
            <a:cxnLst/>
            <a:rect l="l" t="t" r="r" b="b"/>
            <a:pathLst>
              <a:path w="6459" h="3709" extrusionOk="0">
                <a:moveTo>
                  <a:pt x="5518" y="1"/>
                </a:moveTo>
                <a:cubicBezTo>
                  <a:pt x="5267" y="1"/>
                  <a:pt x="4968" y="45"/>
                  <a:pt x="4622" y="168"/>
                </a:cubicBezTo>
                <a:cubicBezTo>
                  <a:pt x="3778" y="468"/>
                  <a:pt x="2592" y="1030"/>
                  <a:pt x="1425" y="1030"/>
                </a:cubicBezTo>
                <a:cubicBezTo>
                  <a:pt x="938" y="1030"/>
                  <a:pt x="454" y="932"/>
                  <a:pt x="0" y="676"/>
                </a:cubicBezTo>
                <a:lnTo>
                  <a:pt x="0" y="676"/>
                </a:lnTo>
                <a:cubicBezTo>
                  <a:pt x="0" y="676"/>
                  <a:pt x="582" y="1334"/>
                  <a:pt x="1360" y="1334"/>
                </a:cubicBezTo>
                <a:cubicBezTo>
                  <a:pt x="1387" y="1334"/>
                  <a:pt x="1415" y="1333"/>
                  <a:pt x="1443" y="1332"/>
                </a:cubicBezTo>
                <a:cubicBezTo>
                  <a:pt x="1955" y="1295"/>
                  <a:pt x="2186" y="1159"/>
                  <a:pt x="2324" y="1159"/>
                </a:cubicBezTo>
                <a:cubicBezTo>
                  <a:pt x="2372" y="1159"/>
                  <a:pt x="2409" y="1175"/>
                  <a:pt x="2442" y="1217"/>
                </a:cubicBezTo>
                <a:cubicBezTo>
                  <a:pt x="2503" y="1315"/>
                  <a:pt x="2410" y="1367"/>
                  <a:pt x="2270" y="1367"/>
                </a:cubicBezTo>
                <a:cubicBezTo>
                  <a:pt x="2222" y="1367"/>
                  <a:pt x="2169" y="1361"/>
                  <a:pt x="2115" y="1348"/>
                </a:cubicBezTo>
                <a:cubicBezTo>
                  <a:pt x="2067" y="1332"/>
                  <a:pt x="2018" y="1325"/>
                  <a:pt x="1970" y="1325"/>
                </a:cubicBezTo>
                <a:cubicBezTo>
                  <a:pt x="1867" y="1325"/>
                  <a:pt x="1766" y="1358"/>
                  <a:pt x="1688" y="1414"/>
                </a:cubicBezTo>
                <a:cubicBezTo>
                  <a:pt x="1511" y="1575"/>
                  <a:pt x="1715" y="2102"/>
                  <a:pt x="1361" y="2102"/>
                </a:cubicBezTo>
                <a:cubicBezTo>
                  <a:pt x="1355" y="2102"/>
                  <a:pt x="1350" y="2102"/>
                  <a:pt x="1344" y="2102"/>
                </a:cubicBezTo>
                <a:lnTo>
                  <a:pt x="1344" y="2102"/>
                </a:lnTo>
                <a:cubicBezTo>
                  <a:pt x="1344" y="2102"/>
                  <a:pt x="1630" y="2462"/>
                  <a:pt x="2056" y="2462"/>
                </a:cubicBezTo>
                <a:cubicBezTo>
                  <a:pt x="2199" y="2462"/>
                  <a:pt x="2356" y="2422"/>
                  <a:pt x="2524" y="2315"/>
                </a:cubicBezTo>
                <a:cubicBezTo>
                  <a:pt x="3196" y="1873"/>
                  <a:pt x="2819" y="1381"/>
                  <a:pt x="3082" y="1250"/>
                </a:cubicBezTo>
                <a:cubicBezTo>
                  <a:pt x="3125" y="1227"/>
                  <a:pt x="3167" y="1216"/>
                  <a:pt x="3206" y="1216"/>
                </a:cubicBezTo>
                <a:cubicBezTo>
                  <a:pt x="3389" y="1216"/>
                  <a:pt x="3500" y="1446"/>
                  <a:pt x="3311" y="1676"/>
                </a:cubicBezTo>
                <a:cubicBezTo>
                  <a:pt x="3082" y="1938"/>
                  <a:pt x="2229" y="2889"/>
                  <a:pt x="3573" y="3708"/>
                </a:cubicBezTo>
                <a:cubicBezTo>
                  <a:pt x="3573" y="3708"/>
                  <a:pt x="3377" y="3249"/>
                  <a:pt x="3737" y="3086"/>
                </a:cubicBezTo>
                <a:cubicBezTo>
                  <a:pt x="4098" y="2922"/>
                  <a:pt x="4819" y="2709"/>
                  <a:pt x="4721" y="2200"/>
                </a:cubicBezTo>
                <a:cubicBezTo>
                  <a:pt x="4622" y="1709"/>
                  <a:pt x="4245" y="955"/>
                  <a:pt x="4852" y="512"/>
                </a:cubicBezTo>
                <a:cubicBezTo>
                  <a:pt x="5204" y="248"/>
                  <a:pt x="5509" y="147"/>
                  <a:pt x="5817" y="147"/>
                </a:cubicBezTo>
                <a:cubicBezTo>
                  <a:pt x="6025" y="147"/>
                  <a:pt x="6233" y="193"/>
                  <a:pt x="6458" y="266"/>
                </a:cubicBezTo>
                <a:cubicBezTo>
                  <a:pt x="6458" y="266"/>
                  <a:pt x="6135" y="1"/>
                  <a:pt x="551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5" name="Google Shape;6065;p14"/>
          <p:cNvSpPr/>
          <p:nvPr/>
        </p:nvSpPr>
        <p:spPr>
          <a:xfrm>
            <a:off x="8982693" y="4801718"/>
            <a:ext cx="117723" cy="82671"/>
          </a:xfrm>
          <a:custGeom>
            <a:avLst/>
            <a:gdLst/>
            <a:ahLst/>
            <a:cxnLst/>
            <a:rect l="l" t="t" r="r" b="b"/>
            <a:pathLst>
              <a:path w="3607" h="2533" extrusionOk="0">
                <a:moveTo>
                  <a:pt x="1087" y="0"/>
                </a:moveTo>
                <a:cubicBezTo>
                  <a:pt x="496" y="0"/>
                  <a:pt x="1" y="123"/>
                  <a:pt x="1" y="123"/>
                </a:cubicBezTo>
                <a:cubicBezTo>
                  <a:pt x="1" y="123"/>
                  <a:pt x="951" y="205"/>
                  <a:pt x="1197" y="549"/>
                </a:cubicBezTo>
                <a:cubicBezTo>
                  <a:pt x="1361" y="746"/>
                  <a:pt x="1427" y="1025"/>
                  <a:pt x="1345" y="1270"/>
                </a:cubicBezTo>
                <a:cubicBezTo>
                  <a:pt x="1296" y="1500"/>
                  <a:pt x="1181" y="2156"/>
                  <a:pt x="2213" y="2156"/>
                </a:cubicBezTo>
                <a:cubicBezTo>
                  <a:pt x="3246" y="2172"/>
                  <a:pt x="3082" y="2533"/>
                  <a:pt x="3082" y="2533"/>
                </a:cubicBezTo>
                <a:cubicBezTo>
                  <a:pt x="3082" y="2533"/>
                  <a:pt x="3607" y="1762"/>
                  <a:pt x="2738" y="615"/>
                </a:cubicBezTo>
                <a:cubicBezTo>
                  <a:pt x="2361" y="123"/>
                  <a:pt x="1677" y="0"/>
                  <a:pt x="108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6" name="Google Shape;6066;p14"/>
          <p:cNvSpPr/>
          <p:nvPr/>
        </p:nvSpPr>
        <p:spPr>
          <a:xfrm>
            <a:off x="8936707" y="4714772"/>
            <a:ext cx="73826" cy="87240"/>
          </a:xfrm>
          <a:custGeom>
            <a:avLst/>
            <a:gdLst/>
            <a:ahLst/>
            <a:cxnLst/>
            <a:rect l="l" t="t" r="r" b="b"/>
            <a:pathLst>
              <a:path w="2262" h="2673" extrusionOk="0">
                <a:moveTo>
                  <a:pt x="1115" y="1"/>
                </a:moveTo>
                <a:lnTo>
                  <a:pt x="1115" y="1"/>
                </a:lnTo>
                <a:cubicBezTo>
                  <a:pt x="820" y="164"/>
                  <a:pt x="738" y="689"/>
                  <a:pt x="803" y="1427"/>
                </a:cubicBezTo>
                <a:cubicBezTo>
                  <a:pt x="869" y="2164"/>
                  <a:pt x="0" y="2623"/>
                  <a:pt x="0" y="2623"/>
                </a:cubicBezTo>
                <a:cubicBezTo>
                  <a:pt x="574" y="2410"/>
                  <a:pt x="1754" y="2672"/>
                  <a:pt x="2000" y="2017"/>
                </a:cubicBezTo>
                <a:cubicBezTo>
                  <a:pt x="2262" y="1345"/>
                  <a:pt x="1623" y="918"/>
                  <a:pt x="1262" y="722"/>
                </a:cubicBezTo>
                <a:cubicBezTo>
                  <a:pt x="902" y="525"/>
                  <a:pt x="1115" y="1"/>
                  <a:pt x="11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7" name="Google Shape;6067;p14"/>
          <p:cNvSpPr/>
          <p:nvPr/>
        </p:nvSpPr>
        <p:spPr>
          <a:xfrm>
            <a:off x="8825968" y="4752762"/>
            <a:ext cx="104342" cy="140178"/>
          </a:xfrm>
          <a:custGeom>
            <a:avLst/>
            <a:gdLst/>
            <a:ahLst/>
            <a:cxnLst/>
            <a:rect l="l" t="t" r="r" b="b"/>
            <a:pathLst>
              <a:path w="3197" h="4295" extrusionOk="0">
                <a:moveTo>
                  <a:pt x="2803" y="0"/>
                </a:moveTo>
                <a:lnTo>
                  <a:pt x="2803" y="0"/>
                </a:lnTo>
                <a:cubicBezTo>
                  <a:pt x="2725" y="78"/>
                  <a:pt x="2606" y="125"/>
                  <a:pt x="2487" y="125"/>
                </a:cubicBezTo>
                <a:cubicBezTo>
                  <a:pt x="2455" y="125"/>
                  <a:pt x="2424" y="122"/>
                  <a:pt x="2393" y="115"/>
                </a:cubicBezTo>
                <a:cubicBezTo>
                  <a:pt x="2339" y="104"/>
                  <a:pt x="2262" y="96"/>
                  <a:pt x="2173" y="96"/>
                </a:cubicBezTo>
                <a:cubicBezTo>
                  <a:pt x="1856" y="96"/>
                  <a:pt x="1383" y="203"/>
                  <a:pt x="1229" y="689"/>
                </a:cubicBezTo>
                <a:cubicBezTo>
                  <a:pt x="1049" y="1295"/>
                  <a:pt x="1197" y="1689"/>
                  <a:pt x="1410" y="1885"/>
                </a:cubicBezTo>
                <a:cubicBezTo>
                  <a:pt x="1623" y="2066"/>
                  <a:pt x="1623" y="2426"/>
                  <a:pt x="1475" y="2492"/>
                </a:cubicBezTo>
                <a:cubicBezTo>
                  <a:pt x="1441" y="2509"/>
                  <a:pt x="1406" y="2517"/>
                  <a:pt x="1372" y="2517"/>
                </a:cubicBezTo>
                <a:cubicBezTo>
                  <a:pt x="1209" y="2517"/>
                  <a:pt x="1066" y="2343"/>
                  <a:pt x="1147" y="2180"/>
                </a:cubicBezTo>
                <a:cubicBezTo>
                  <a:pt x="1235" y="1947"/>
                  <a:pt x="1050" y="1727"/>
                  <a:pt x="824" y="1727"/>
                </a:cubicBezTo>
                <a:cubicBezTo>
                  <a:pt x="796" y="1727"/>
                  <a:pt x="767" y="1731"/>
                  <a:pt x="738" y="1738"/>
                </a:cubicBezTo>
                <a:cubicBezTo>
                  <a:pt x="679" y="1745"/>
                  <a:pt x="626" y="1749"/>
                  <a:pt x="578" y="1749"/>
                </a:cubicBezTo>
                <a:cubicBezTo>
                  <a:pt x="414" y="1749"/>
                  <a:pt x="317" y="1701"/>
                  <a:pt x="279" y="1574"/>
                </a:cubicBezTo>
                <a:lnTo>
                  <a:pt x="279" y="1574"/>
                </a:lnTo>
                <a:cubicBezTo>
                  <a:pt x="279" y="1574"/>
                  <a:pt x="0" y="2475"/>
                  <a:pt x="688" y="2918"/>
                </a:cubicBezTo>
                <a:cubicBezTo>
                  <a:pt x="1377" y="3344"/>
                  <a:pt x="1737" y="4033"/>
                  <a:pt x="2131" y="4295"/>
                </a:cubicBezTo>
                <a:cubicBezTo>
                  <a:pt x="2131" y="4295"/>
                  <a:pt x="1524" y="3344"/>
                  <a:pt x="2082" y="2475"/>
                </a:cubicBezTo>
                <a:cubicBezTo>
                  <a:pt x="2639" y="1607"/>
                  <a:pt x="3196" y="1328"/>
                  <a:pt x="280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8" name="Google Shape;6068;p14"/>
          <p:cNvSpPr/>
          <p:nvPr/>
        </p:nvSpPr>
        <p:spPr>
          <a:xfrm>
            <a:off x="8688988" y="4545611"/>
            <a:ext cx="264853" cy="264429"/>
          </a:xfrm>
          <a:custGeom>
            <a:avLst/>
            <a:gdLst/>
            <a:ahLst/>
            <a:cxnLst/>
            <a:rect l="l" t="t" r="r" b="b"/>
            <a:pathLst>
              <a:path w="8115" h="8102" extrusionOk="0">
                <a:moveTo>
                  <a:pt x="2389" y="0"/>
                </a:moveTo>
                <a:cubicBezTo>
                  <a:pt x="2287" y="0"/>
                  <a:pt x="2185" y="7"/>
                  <a:pt x="2083" y="20"/>
                </a:cubicBezTo>
                <a:cubicBezTo>
                  <a:pt x="755" y="168"/>
                  <a:pt x="1" y="1971"/>
                  <a:pt x="788" y="3233"/>
                </a:cubicBezTo>
                <a:cubicBezTo>
                  <a:pt x="1382" y="4176"/>
                  <a:pt x="2426" y="4477"/>
                  <a:pt x="3386" y="4477"/>
                </a:cubicBezTo>
                <a:cubicBezTo>
                  <a:pt x="3510" y="4477"/>
                  <a:pt x="3634" y="4472"/>
                  <a:pt x="3754" y="4462"/>
                </a:cubicBezTo>
                <a:cubicBezTo>
                  <a:pt x="3951" y="4462"/>
                  <a:pt x="4197" y="4430"/>
                  <a:pt x="4443" y="4397"/>
                </a:cubicBezTo>
                <a:cubicBezTo>
                  <a:pt x="4443" y="4397"/>
                  <a:pt x="4633" y="4367"/>
                  <a:pt x="4920" y="4367"/>
                </a:cubicBezTo>
                <a:cubicBezTo>
                  <a:pt x="5407" y="4367"/>
                  <a:pt x="6173" y="4452"/>
                  <a:pt x="6770" y="4905"/>
                </a:cubicBezTo>
                <a:cubicBezTo>
                  <a:pt x="7164" y="5233"/>
                  <a:pt x="7426" y="5708"/>
                  <a:pt x="7508" y="6216"/>
                </a:cubicBezTo>
                <a:cubicBezTo>
                  <a:pt x="7508" y="6216"/>
                  <a:pt x="7672" y="7413"/>
                  <a:pt x="7098" y="8068"/>
                </a:cubicBezTo>
                <a:lnTo>
                  <a:pt x="7082" y="8101"/>
                </a:lnTo>
                <a:cubicBezTo>
                  <a:pt x="7082" y="8101"/>
                  <a:pt x="8115" y="7577"/>
                  <a:pt x="7983" y="5970"/>
                </a:cubicBezTo>
                <a:cubicBezTo>
                  <a:pt x="7876" y="4663"/>
                  <a:pt x="6826" y="4010"/>
                  <a:pt x="5509" y="4010"/>
                </a:cubicBezTo>
                <a:cubicBezTo>
                  <a:pt x="5224" y="4010"/>
                  <a:pt x="4927" y="4040"/>
                  <a:pt x="4623" y="4102"/>
                </a:cubicBezTo>
                <a:cubicBezTo>
                  <a:pt x="4126" y="4193"/>
                  <a:pt x="3680" y="4239"/>
                  <a:pt x="3278" y="4239"/>
                </a:cubicBezTo>
                <a:cubicBezTo>
                  <a:pt x="2739" y="4239"/>
                  <a:pt x="2280" y="4156"/>
                  <a:pt x="1886" y="3987"/>
                </a:cubicBezTo>
                <a:cubicBezTo>
                  <a:pt x="1492" y="3807"/>
                  <a:pt x="1165" y="3512"/>
                  <a:pt x="919" y="3135"/>
                </a:cubicBezTo>
                <a:cubicBezTo>
                  <a:pt x="198" y="1987"/>
                  <a:pt x="902" y="299"/>
                  <a:pt x="2099" y="151"/>
                </a:cubicBezTo>
                <a:cubicBezTo>
                  <a:pt x="2199" y="137"/>
                  <a:pt x="2301" y="130"/>
                  <a:pt x="2402" y="130"/>
                </a:cubicBezTo>
                <a:cubicBezTo>
                  <a:pt x="2876" y="130"/>
                  <a:pt x="3334" y="292"/>
                  <a:pt x="3591" y="643"/>
                </a:cubicBezTo>
                <a:cubicBezTo>
                  <a:pt x="3886" y="1037"/>
                  <a:pt x="3935" y="1545"/>
                  <a:pt x="3738" y="1987"/>
                </a:cubicBezTo>
                <a:cubicBezTo>
                  <a:pt x="3577" y="2336"/>
                  <a:pt x="3240" y="2543"/>
                  <a:pt x="2880" y="2543"/>
                </a:cubicBezTo>
                <a:cubicBezTo>
                  <a:pt x="2800" y="2543"/>
                  <a:pt x="2720" y="2533"/>
                  <a:pt x="2640" y="2512"/>
                </a:cubicBezTo>
                <a:cubicBezTo>
                  <a:pt x="2214" y="2397"/>
                  <a:pt x="2033" y="1971"/>
                  <a:pt x="2361" y="1905"/>
                </a:cubicBezTo>
                <a:cubicBezTo>
                  <a:pt x="2771" y="1840"/>
                  <a:pt x="2853" y="1496"/>
                  <a:pt x="2705" y="1200"/>
                </a:cubicBezTo>
                <a:cubicBezTo>
                  <a:pt x="2652" y="1088"/>
                  <a:pt x="2522" y="1023"/>
                  <a:pt x="2378" y="1023"/>
                </a:cubicBezTo>
                <a:cubicBezTo>
                  <a:pt x="2167" y="1023"/>
                  <a:pt x="1928" y="1163"/>
                  <a:pt x="1869" y="1496"/>
                </a:cubicBezTo>
                <a:cubicBezTo>
                  <a:pt x="1820" y="1758"/>
                  <a:pt x="1902" y="2036"/>
                  <a:pt x="2083" y="2233"/>
                </a:cubicBezTo>
                <a:cubicBezTo>
                  <a:pt x="2251" y="2427"/>
                  <a:pt x="2588" y="2590"/>
                  <a:pt x="2935" y="2590"/>
                </a:cubicBezTo>
                <a:cubicBezTo>
                  <a:pt x="3265" y="2590"/>
                  <a:pt x="3605" y="2443"/>
                  <a:pt x="3820" y="2036"/>
                </a:cubicBezTo>
                <a:cubicBezTo>
                  <a:pt x="4049" y="1561"/>
                  <a:pt x="4000" y="987"/>
                  <a:pt x="3689" y="561"/>
                </a:cubicBezTo>
                <a:cubicBezTo>
                  <a:pt x="3401" y="178"/>
                  <a:pt x="2907" y="0"/>
                  <a:pt x="23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9" name="Google Shape;6069;p14"/>
          <p:cNvSpPr/>
          <p:nvPr/>
        </p:nvSpPr>
        <p:spPr>
          <a:xfrm>
            <a:off x="8731254" y="4697278"/>
            <a:ext cx="152515" cy="77449"/>
          </a:xfrm>
          <a:custGeom>
            <a:avLst/>
            <a:gdLst/>
            <a:ahLst/>
            <a:cxnLst/>
            <a:rect l="l" t="t" r="r" b="b"/>
            <a:pathLst>
              <a:path w="4673" h="2373" extrusionOk="0">
                <a:moveTo>
                  <a:pt x="3580" y="0"/>
                </a:moveTo>
                <a:cubicBezTo>
                  <a:pt x="3284" y="0"/>
                  <a:pt x="2935" y="42"/>
                  <a:pt x="2541" y="160"/>
                </a:cubicBezTo>
                <a:cubicBezTo>
                  <a:pt x="1970" y="329"/>
                  <a:pt x="1487" y="392"/>
                  <a:pt x="1094" y="392"/>
                </a:cubicBezTo>
                <a:cubicBezTo>
                  <a:pt x="572" y="392"/>
                  <a:pt x="206" y="281"/>
                  <a:pt x="1" y="160"/>
                </a:cubicBezTo>
                <a:lnTo>
                  <a:pt x="1" y="160"/>
                </a:lnTo>
                <a:cubicBezTo>
                  <a:pt x="132" y="274"/>
                  <a:pt x="263" y="389"/>
                  <a:pt x="378" y="537"/>
                </a:cubicBezTo>
                <a:cubicBezTo>
                  <a:pt x="453" y="643"/>
                  <a:pt x="599" y="1405"/>
                  <a:pt x="1202" y="1405"/>
                </a:cubicBezTo>
                <a:cubicBezTo>
                  <a:pt x="1252" y="1405"/>
                  <a:pt x="1305" y="1400"/>
                  <a:pt x="1361" y="1389"/>
                </a:cubicBezTo>
                <a:cubicBezTo>
                  <a:pt x="2082" y="1225"/>
                  <a:pt x="1951" y="766"/>
                  <a:pt x="2427" y="619"/>
                </a:cubicBezTo>
                <a:cubicBezTo>
                  <a:pt x="2519" y="590"/>
                  <a:pt x="2597" y="578"/>
                  <a:pt x="2662" y="578"/>
                </a:cubicBezTo>
                <a:cubicBezTo>
                  <a:pt x="2931" y="578"/>
                  <a:pt x="2975" y="785"/>
                  <a:pt x="2869" y="864"/>
                </a:cubicBezTo>
                <a:cubicBezTo>
                  <a:pt x="2813" y="899"/>
                  <a:pt x="2763" y="910"/>
                  <a:pt x="2711" y="910"/>
                </a:cubicBezTo>
                <a:cubicBezTo>
                  <a:pt x="2639" y="910"/>
                  <a:pt x="2563" y="890"/>
                  <a:pt x="2459" y="881"/>
                </a:cubicBezTo>
                <a:cubicBezTo>
                  <a:pt x="2451" y="880"/>
                  <a:pt x="2443" y="880"/>
                  <a:pt x="2433" y="880"/>
                </a:cubicBezTo>
                <a:cubicBezTo>
                  <a:pt x="2249" y="880"/>
                  <a:pt x="1812" y="1033"/>
                  <a:pt x="1968" y="1438"/>
                </a:cubicBezTo>
                <a:cubicBezTo>
                  <a:pt x="2132" y="1881"/>
                  <a:pt x="2377" y="2241"/>
                  <a:pt x="2115" y="2372"/>
                </a:cubicBezTo>
                <a:cubicBezTo>
                  <a:pt x="2115" y="2372"/>
                  <a:pt x="3033" y="2372"/>
                  <a:pt x="3345" y="2127"/>
                </a:cubicBezTo>
                <a:cubicBezTo>
                  <a:pt x="3689" y="1864"/>
                  <a:pt x="3853" y="1405"/>
                  <a:pt x="3722" y="996"/>
                </a:cubicBezTo>
                <a:cubicBezTo>
                  <a:pt x="3623" y="501"/>
                  <a:pt x="3950" y="202"/>
                  <a:pt x="4430" y="202"/>
                </a:cubicBezTo>
                <a:cubicBezTo>
                  <a:pt x="4507" y="202"/>
                  <a:pt x="4588" y="209"/>
                  <a:pt x="4672" y="225"/>
                </a:cubicBezTo>
                <a:cubicBezTo>
                  <a:pt x="4672" y="225"/>
                  <a:pt x="4271" y="0"/>
                  <a:pt x="358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0" name="Google Shape;6070;p14"/>
          <p:cNvSpPr/>
          <p:nvPr/>
        </p:nvSpPr>
        <p:spPr>
          <a:xfrm>
            <a:off x="8770321" y="4554815"/>
            <a:ext cx="105419" cy="109270"/>
          </a:xfrm>
          <a:custGeom>
            <a:avLst/>
            <a:gdLst/>
            <a:ahLst/>
            <a:cxnLst/>
            <a:rect l="l" t="t" r="r" b="b"/>
            <a:pathLst>
              <a:path w="3230" h="3348" extrusionOk="0">
                <a:moveTo>
                  <a:pt x="1262" y="1"/>
                </a:moveTo>
                <a:cubicBezTo>
                  <a:pt x="1689" y="427"/>
                  <a:pt x="1836" y="1066"/>
                  <a:pt x="1639" y="1640"/>
                </a:cubicBezTo>
                <a:cubicBezTo>
                  <a:pt x="1410" y="2401"/>
                  <a:pt x="886" y="2601"/>
                  <a:pt x="436" y="2601"/>
                </a:cubicBezTo>
                <a:cubicBezTo>
                  <a:pt x="276" y="2601"/>
                  <a:pt x="125" y="2576"/>
                  <a:pt x="0" y="2541"/>
                </a:cubicBezTo>
                <a:lnTo>
                  <a:pt x="0" y="2541"/>
                </a:lnTo>
                <a:cubicBezTo>
                  <a:pt x="0" y="2541"/>
                  <a:pt x="244" y="3348"/>
                  <a:pt x="1010" y="3348"/>
                </a:cubicBezTo>
                <a:cubicBezTo>
                  <a:pt x="1038" y="3348"/>
                  <a:pt x="1068" y="3347"/>
                  <a:pt x="1099" y="3344"/>
                </a:cubicBezTo>
                <a:cubicBezTo>
                  <a:pt x="1951" y="3279"/>
                  <a:pt x="1902" y="2623"/>
                  <a:pt x="1885" y="2345"/>
                </a:cubicBezTo>
                <a:cubicBezTo>
                  <a:pt x="1869" y="2066"/>
                  <a:pt x="1869" y="1836"/>
                  <a:pt x="1967" y="1836"/>
                </a:cubicBezTo>
                <a:cubicBezTo>
                  <a:pt x="2082" y="1836"/>
                  <a:pt x="2115" y="1935"/>
                  <a:pt x="2049" y="2131"/>
                </a:cubicBezTo>
                <a:cubicBezTo>
                  <a:pt x="1984" y="2328"/>
                  <a:pt x="1836" y="2967"/>
                  <a:pt x="2934" y="3082"/>
                </a:cubicBezTo>
                <a:cubicBezTo>
                  <a:pt x="2787" y="2984"/>
                  <a:pt x="2770" y="2803"/>
                  <a:pt x="2869" y="2672"/>
                </a:cubicBezTo>
                <a:cubicBezTo>
                  <a:pt x="3000" y="2426"/>
                  <a:pt x="3229" y="1968"/>
                  <a:pt x="2492" y="1345"/>
                </a:cubicBezTo>
                <a:cubicBezTo>
                  <a:pt x="1771" y="722"/>
                  <a:pt x="1705" y="279"/>
                  <a:pt x="12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1" name="Google Shape;6071;p14"/>
          <p:cNvSpPr/>
          <p:nvPr/>
        </p:nvSpPr>
        <p:spPr>
          <a:xfrm>
            <a:off x="8661181" y="4398906"/>
            <a:ext cx="50849" cy="250101"/>
          </a:xfrm>
          <a:custGeom>
            <a:avLst/>
            <a:gdLst/>
            <a:ahLst/>
            <a:cxnLst/>
            <a:rect l="l" t="t" r="r" b="b"/>
            <a:pathLst>
              <a:path w="1558" h="7663" extrusionOk="0">
                <a:moveTo>
                  <a:pt x="636" y="0"/>
                </a:moveTo>
                <a:cubicBezTo>
                  <a:pt x="569" y="0"/>
                  <a:pt x="498" y="17"/>
                  <a:pt x="427" y="57"/>
                </a:cubicBezTo>
                <a:cubicBezTo>
                  <a:pt x="0" y="286"/>
                  <a:pt x="345" y="827"/>
                  <a:pt x="591" y="1090"/>
                </a:cubicBezTo>
                <a:cubicBezTo>
                  <a:pt x="705" y="1204"/>
                  <a:pt x="771" y="1483"/>
                  <a:pt x="804" y="1860"/>
                </a:cubicBezTo>
                <a:cubicBezTo>
                  <a:pt x="836" y="2565"/>
                  <a:pt x="820" y="3286"/>
                  <a:pt x="738" y="3991"/>
                </a:cubicBezTo>
                <a:cubicBezTo>
                  <a:pt x="607" y="5351"/>
                  <a:pt x="771" y="7122"/>
                  <a:pt x="1476" y="7662"/>
                </a:cubicBezTo>
                <a:cubicBezTo>
                  <a:pt x="1476" y="7662"/>
                  <a:pt x="820" y="7040"/>
                  <a:pt x="968" y="5171"/>
                </a:cubicBezTo>
                <a:cubicBezTo>
                  <a:pt x="1066" y="3974"/>
                  <a:pt x="1427" y="2827"/>
                  <a:pt x="1492" y="1860"/>
                </a:cubicBezTo>
                <a:cubicBezTo>
                  <a:pt x="1558" y="1335"/>
                  <a:pt x="1459" y="811"/>
                  <a:pt x="1197" y="368"/>
                </a:cubicBezTo>
                <a:cubicBezTo>
                  <a:pt x="1197" y="368"/>
                  <a:pt x="952" y="0"/>
                  <a:pt x="6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2" name="Google Shape;6072;p14"/>
          <p:cNvSpPr/>
          <p:nvPr/>
        </p:nvSpPr>
        <p:spPr>
          <a:xfrm>
            <a:off x="8507654" y="4365811"/>
            <a:ext cx="277125" cy="332413"/>
          </a:xfrm>
          <a:custGeom>
            <a:avLst/>
            <a:gdLst/>
            <a:ahLst/>
            <a:cxnLst/>
            <a:rect l="l" t="t" r="r" b="b"/>
            <a:pathLst>
              <a:path w="8491" h="10185" extrusionOk="0">
                <a:moveTo>
                  <a:pt x="2200" y="1"/>
                </a:moveTo>
                <a:cubicBezTo>
                  <a:pt x="1301" y="1"/>
                  <a:pt x="461" y="461"/>
                  <a:pt x="246" y="1186"/>
                </a:cubicBezTo>
                <a:cubicBezTo>
                  <a:pt x="0" y="1776"/>
                  <a:pt x="197" y="2481"/>
                  <a:pt x="721" y="2874"/>
                </a:cubicBezTo>
                <a:cubicBezTo>
                  <a:pt x="738" y="2874"/>
                  <a:pt x="754" y="2890"/>
                  <a:pt x="771" y="2907"/>
                </a:cubicBezTo>
                <a:cubicBezTo>
                  <a:pt x="998" y="3040"/>
                  <a:pt x="1256" y="3106"/>
                  <a:pt x="1514" y="3106"/>
                </a:cubicBezTo>
                <a:cubicBezTo>
                  <a:pt x="1796" y="3106"/>
                  <a:pt x="2080" y="3028"/>
                  <a:pt x="2328" y="2874"/>
                </a:cubicBezTo>
                <a:cubicBezTo>
                  <a:pt x="2492" y="2776"/>
                  <a:pt x="2606" y="2612"/>
                  <a:pt x="2656" y="2431"/>
                </a:cubicBezTo>
                <a:cubicBezTo>
                  <a:pt x="2800" y="2043"/>
                  <a:pt x="2501" y="1654"/>
                  <a:pt x="2115" y="1654"/>
                </a:cubicBezTo>
                <a:cubicBezTo>
                  <a:pt x="2062" y="1654"/>
                  <a:pt x="2007" y="1661"/>
                  <a:pt x="1951" y="1677"/>
                </a:cubicBezTo>
                <a:cubicBezTo>
                  <a:pt x="1623" y="1743"/>
                  <a:pt x="1426" y="2087"/>
                  <a:pt x="1557" y="2399"/>
                </a:cubicBezTo>
                <a:cubicBezTo>
                  <a:pt x="1628" y="2633"/>
                  <a:pt x="1882" y="2666"/>
                  <a:pt x="2021" y="2666"/>
                </a:cubicBezTo>
                <a:cubicBezTo>
                  <a:pt x="2077" y="2666"/>
                  <a:pt x="2115" y="2661"/>
                  <a:pt x="2115" y="2661"/>
                </a:cubicBezTo>
                <a:lnTo>
                  <a:pt x="2115" y="2661"/>
                </a:lnTo>
                <a:cubicBezTo>
                  <a:pt x="2082" y="2759"/>
                  <a:pt x="2016" y="2825"/>
                  <a:pt x="1934" y="2874"/>
                </a:cubicBezTo>
                <a:cubicBezTo>
                  <a:pt x="1820" y="2939"/>
                  <a:pt x="1688" y="2972"/>
                  <a:pt x="1557" y="2972"/>
                </a:cubicBezTo>
                <a:cubicBezTo>
                  <a:pt x="1426" y="2972"/>
                  <a:pt x="1295" y="2939"/>
                  <a:pt x="1180" y="2874"/>
                </a:cubicBezTo>
                <a:cubicBezTo>
                  <a:pt x="1098" y="2825"/>
                  <a:pt x="1016" y="2776"/>
                  <a:pt x="951" y="2710"/>
                </a:cubicBezTo>
                <a:cubicBezTo>
                  <a:pt x="508" y="2333"/>
                  <a:pt x="426" y="1087"/>
                  <a:pt x="1131" y="514"/>
                </a:cubicBezTo>
                <a:cubicBezTo>
                  <a:pt x="1455" y="278"/>
                  <a:pt x="1846" y="148"/>
                  <a:pt x="2243" y="148"/>
                </a:cubicBezTo>
                <a:cubicBezTo>
                  <a:pt x="2287" y="148"/>
                  <a:pt x="2332" y="150"/>
                  <a:pt x="2377" y="153"/>
                </a:cubicBezTo>
                <a:cubicBezTo>
                  <a:pt x="2524" y="169"/>
                  <a:pt x="2656" y="186"/>
                  <a:pt x="2770" y="219"/>
                </a:cubicBezTo>
                <a:cubicBezTo>
                  <a:pt x="3869" y="464"/>
                  <a:pt x="4590" y="1661"/>
                  <a:pt x="4819" y="2874"/>
                </a:cubicBezTo>
                <a:cubicBezTo>
                  <a:pt x="5065" y="4120"/>
                  <a:pt x="4819" y="5365"/>
                  <a:pt x="4885" y="6480"/>
                </a:cubicBezTo>
                <a:cubicBezTo>
                  <a:pt x="4836" y="7513"/>
                  <a:pt x="5245" y="8496"/>
                  <a:pt x="5983" y="9201"/>
                </a:cubicBezTo>
                <a:cubicBezTo>
                  <a:pt x="6671" y="9807"/>
                  <a:pt x="7557" y="10152"/>
                  <a:pt x="8491" y="10184"/>
                </a:cubicBezTo>
                <a:cubicBezTo>
                  <a:pt x="7573" y="10119"/>
                  <a:pt x="6721" y="9758"/>
                  <a:pt x="6049" y="9135"/>
                </a:cubicBezTo>
                <a:cubicBezTo>
                  <a:pt x="5344" y="8447"/>
                  <a:pt x="4967" y="7480"/>
                  <a:pt x="5032" y="6480"/>
                </a:cubicBezTo>
                <a:cubicBezTo>
                  <a:pt x="4967" y="5382"/>
                  <a:pt x="5229" y="4152"/>
                  <a:pt x="4983" y="2874"/>
                </a:cubicBezTo>
                <a:lnTo>
                  <a:pt x="4983" y="2841"/>
                </a:lnTo>
                <a:cubicBezTo>
                  <a:pt x="4754" y="1579"/>
                  <a:pt x="4000" y="317"/>
                  <a:pt x="2803" y="71"/>
                </a:cubicBezTo>
                <a:cubicBezTo>
                  <a:pt x="2603" y="23"/>
                  <a:pt x="2400" y="1"/>
                  <a:pt x="22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3" name="Google Shape;6073;p14"/>
          <p:cNvSpPr/>
          <p:nvPr/>
        </p:nvSpPr>
        <p:spPr>
          <a:xfrm>
            <a:off x="8495872" y="4417868"/>
            <a:ext cx="151960" cy="178723"/>
          </a:xfrm>
          <a:custGeom>
            <a:avLst/>
            <a:gdLst/>
            <a:ahLst/>
            <a:cxnLst/>
            <a:rect l="l" t="t" r="r" b="b"/>
            <a:pathLst>
              <a:path w="4656" h="5476" extrusionOk="0">
                <a:moveTo>
                  <a:pt x="296" y="0"/>
                </a:moveTo>
                <a:lnTo>
                  <a:pt x="296" y="0"/>
                </a:lnTo>
                <a:cubicBezTo>
                  <a:pt x="83" y="394"/>
                  <a:pt x="1" y="836"/>
                  <a:pt x="50" y="1295"/>
                </a:cubicBezTo>
                <a:cubicBezTo>
                  <a:pt x="115" y="1918"/>
                  <a:pt x="328" y="2508"/>
                  <a:pt x="689" y="3033"/>
                </a:cubicBezTo>
                <a:cubicBezTo>
                  <a:pt x="1169" y="3716"/>
                  <a:pt x="1943" y="3794"/>
                  <a:pt x="2271" y="3794"/>
                </a:cubicBezTo>
                <a:cubicBezTo>
                  <a:pt x="2368" y="3794"/>
                  <a:pt x="2426" y="3787"/>
                  <a:pt x="2426" y="3787"/>
                </a:cubicBezTo>
                <a:cubicBezTo>
                  <a:pt x="2164" y="3705"/>
                  <a:pt x="2099" y="3377"/>
                  <a:pt x="2295" y="3131"/>
                </a:cubicBezTo>
                <a:cubicBezTo>
                  <a:pt x="2459" y="2984"/>
                  <a:pt x="2426" y="2721"/>
                  <a:pt x="2230" y="2607"/>
                </a:cubicBezTo>
                <a:cubicBezTo>
                  <a:pt x="2115" y="2541"/>
                  <a:pt x="1836" y="2328"/>
                  <a:pt x="2066" y="2197"/>
                </a:cubicBezTo>
                <a:cubicBezTo>
                  <a:pt x="2094" y="2179"/>
                  <a:pt x="2125" y="2170"/>
                  <a:pt x="2158" y="2170"/>
                </a:cubicBezTo>
                <a:cubicBezTo>
                  <a:pt x="2396" y="2170"/>
                  <a:pt x="2732" y="2611"/>
                  <a:pt x="2689" y="3115"/>
                </a:cubicBezTo>
                <a:cubicBezTo>
                  <a:pt x="2640" y="3688"/>
                  <a:pt x="2918" y="3836"/>
                  <a:pt x="3312" y="4131"/>
                </a:cubicBezTo>
                <a:cubicBezTo>
                  <a:pt x="3721" y="4410"/>
                  <a:pt x="3476" y="4934"/>
                  <a:pt x="3476" y="4934"/>
                </a:cubicBezTo>
                <a:cubicBezTo>
                  <a:pt x="4197" y="4524"/>
                  <a:pt x="4033" y="3852"/>
                  <a:pt x="3951" y="3705"/>
                </a:cubicBezTo>
                <a:cubicBezTo>
                  <a:pt x="3853" y="3541"/>
                  <a:pt x="3672" y="3295"/>
                  <a:pt x="3902" y="3180"/>
                </a:cubicBezTo>
                <a:cubicBezTo>
                  <a:pt x="3915" y="3175"/>
                  <a:pt x="3928" y="3172"/>
                  <a:pt x="3940" y="3172"/>
                </a:cubicBezTo>
                <a:cubicBezTo>
                  <a:pt x="4140" y="3172"/>
                  <a:pt x="4213" y="3893"/>
                  <a:pt x="4213" y="4541"/>
                </a:cubicBezTo>
                <a:cubicBezTo>
                  <a:pt x="4164" y="4918"/>
                  <a:pt x="4344" y="5262"/>
                  <a:pt x="4656" y="5475"/>
                </a:cubicBezTo>
                <a:cubicBezTo>
                  <a:pt x="4508" y="5147"/>
                  <a:pt x="4459" y="4803"/>
                  <a:pt x="4459" y="4442"/>
                </a:cubicBezTo>
                <a:cubicBezTo>
                  <a:pt x="4459" y="3934"/>
                  <a:pt x="4557" y="3016"/>
                  <a:pt x="3639" y="2394"/>
                </a:cubicBezTo>
                <a:cubicBezTo>
                  <a:pt x="2738" y="1787"/>
                  <a:pt x="1640" y="2049"/>
                  <a:pt x="837" y="1476"/>
                </a:cubicBezTo>
                <a:cubicBezTo>
                  <a:pt x="755" y="1426"/>
                  <a:pt x="689" y="1361"/>
                  <a:pt x="623" y="1295"/>
                </a:cubicBezTo>
                <a:cubicBezTo>
                  <a:pt x="312" y="935"/>
                  <a:pt x="197" y="459"/>
                  <a:pt x="29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4" name="Google Shape;6074;p14"/>
          <p:cNvSpPr/>
          <p:nvPr/>
        </p:nvSpPr>
        <p:spPr>
          <a:xfrm>
            <a:off x="9058673" y="4602597"/>
            <a:ext cx="130550" cy="285611"/>
          </a:xfrm>
          <a:custGeom>
            <a:avLst/>
            <a:gdLst/>
            <a:ahLst/>
            <a:cxnLst/>
            <a:rect l="l" t="t" r="r" b="b"/>
            <a:pathLst>
              <a:path w="4000" h="8751" extrusionOk="0">
                <a:moveTo>
                  <a:pt x="1916" y="1"/>
                </a:moveTo>
                <a:cubicBezTo>
                  <a:pt x="1763" y="1"/>
                  <a:pt x="1610" y="21"/>
                  <a:pt x="1459" y="61"/>
                </a:cubicBezTo>
                <a:cubicBezTo>
                  <a:pt x="689" y="258"/>
                  <a:pt x="148" y="913"/>
                  <a:pt x="82" y="1700"/>
                </a:cubicBezTo>
                <a:cubicBezTo>
                  <a:pt x="0" y="2503"/>
                  <a:pt x="410" y="3290"/>
                  <a:pt x="1016" y="3847"/>
                </a:cubicBezTo>
                <a:cubicBezTo>
                  <a:pt x="1590" y="4437"/>
                  <a:pt x="2361" y="4716"/>
                  <a:pt x="2901" y="5224"/>
                </a:cubicBezTo>
                <a:cubicBezTo>
                  <a:pt x="3442" y="5683"/>
                  <a:pt x="3770" y="6355"/>
                  <a:pt x="3819" y="7060"/>
                </a:cubicBezTo>
                <a:cubicBezTo>
                  <a:pt x="3852" y="7716"/>
                  <a:pt x="3508" y="8404"/>
                  <a:pt x="2918" y="8568"/>
                </a:cubicBezTo>
                <a:cubicBezTo>
                  <a:pt x="2791" y="8608"/>
                  <a:pt x="2661" y="8627"/>
                  <a:pt x="2534" y="8627"/>
                </a:cubicBezTo>
                <a:cubicBezTo>
                  <a:pt x="2090" y="8627"/>
                  <a:pt x="1685" y="8393"/>
                  <a:pt x="1557" y="8011"/>
                </a:cubicBezTo>
                <a:cubicBezTo>
                  <a:pt x="1344" y="7568"/>
                  <a:pt x="1541" y="7027"/>
                  <a:pt x="2000" y="6847"/>
                </a:cubicBezTo>
                <a:cubicBezTo>
                  <a:pt x="2082" y="6814"/>
                  <a:pt x="2180" y="6798"/>
                  <a:pt x="2262" y="6798"/>
                </a:cubicBezTo>
                <a:cubicBezTo>
                  <a:pt x="2262" y="6798"/>
                  <a:pt x="2292" y="6795"/>
                  <a:pt x="2339" y="6795"/>
                </a:cubicBezTo>
                <a:cubicBezTo>
                  <a:pt x="2479" y="6795"/>
                  <a:pt x="2774" y="6822"/>
                  <a:pt x="2885" y="7044"/>
                </a:cubicBezTo>
                <a:cubicBezTo>
                  <a:pt x="2885" y="7044"/>
                  <a:pt x="2902" y="7078"/>
                  <a:pt x="2880" y="7078"/>
                </a:cubicBezTo>
                <a:cubicBezTo>
                  <a:pt x="2872" y="7078"/>
                  <a:pt x="2858" y="7073"/>
                  <a:pt x="2836" y="7060"/>
                </a:cubicBezTo>
                <a:cubicBezTo>
                  <a:pt x="2770" y="7027"/>
                  <a:pt x="2698" y="7010"/>
                  <a:pt x="2627" y="7010"/>
                </a:cubicBezTo>
                <a:cubicBezTo>
                  <a:pt x="2521" y="7010"/>
                  <a:pt x="2416" y="7047"/>
                  <a:pt x="2328" y="7126"/>
                </a:cubicBezTo>
                <a:cubicBezTo>
                  <a:pt x="2082" y="7355"/>
                  <a:pt x="2147" y="7781"/>
                  <a:pt x="2443" y="7945"/>
                </a:cubicBezTo>
                <a:cubicBezTo>
                  <a:pt x="2524" y="7983"/>
                  <a:pt x="2610" y="8001"/>
                  <a:pt x="2694" y="8001"/>
                </a:cubicBezTo>
                <a:cubicBezTo>
                  <a:pt x="3012" y="8001"/>
                  <a:pt x="3294" y="7734"/>
                  <a:pt x="3164" y="7240"/>
                </a:cubicBezTo>
                <a:cubicBezTo>
                  <a:pt x="3019" y="6903"/>
                  <a:pt x="2689" y="6698"/>
                  <a:pt x="2341" y="6698"/>
                </a:cubicBezTo>
                <a:cubicBezTo>
                  <a:pt x="2216" y="6698"/>
                  <a:pt x="2089" y="6725"/>
                  <a:pt x="1967" y="6781"/>
                </a:cubicBezTo>
                <a:cubicBezTo>
                  <a:pt x="1508" y="7011"/>
                  <a:pt x="1295" y="7552"/>
                  <a:pt x="1492" y="8027"/>
                </a:cubicBezTo>
                <a:cubicBezTo>
                  <a:pt x="1620" y="8464"/>
                  <a:pt x="2072" y="8750"/>
                  <a:pt x="2561" y="8750"/>
                </a:cubicBezTo>
                <a:cubicBezTo>
                  <a:pt x="2696" y="8750"/>
                  <a:pt x="2833" y="8729"/>
                  <a:pt x="2967" y="8683"/>
                </a:cubicBezTo>
                <a:cubicBezTo>
                  <a:pt x="3623" y="8502"/>
                  <a:pt x="4000" y="7765"/>
                  <a:pt x="3983" y="7060"/>
                </a:cubicBezTo>
                <a:cubicBezTo>
                  <a:pt x="3934" y="6306"/>
                  <a:pt x="3590" y="5601"/>
                  <a:pt x="3016" y="5093"/>
                </a:cubicBezTo>
                <a:cubicBezTo>
                  <a:pt x="2443" y="4552"/>
                  <a:pt x="1689" y="4274"/>
                  <a:pt x="1131" y="3716"/>
                </a:cubicBezTo>
                <a:cubicBezTo>
                  <a:pt x="574" y="3159"/>
                  <a:pt x="181" y="2438"/>
                  <a:pt x="246" y="1716"/>
                </a:cubicBezTo>
                <a:cubicBezTo>
                  <a:pt x="262" y="1258"/>
                  <a:pt x="476" y="848"/>
                  <a:pt x="836" y="553"/>
                </a:cubicBezTo>
                <a:cubicBezTo>
                  <a:pt x="984" y="438"/>
                  <a:pt x="1164" y="340"/>
                  <a:pt x="1361" y="290"/>
                </a:cubicBezTo>
                <a:cubicBezTo>
                  <a:pt x="1500" y="249"/>
                  <a:pt x="1648" y="229"/>
                  <a:pt x="1797" y="229"/>
                </a:cubicBezTo>
                <a:cubicBezTo>
                  <a:pt x="1947" y="229"/>
                  <a:pt x="2098" y="249"/>
                  <a:pt x="2246" y="290"/>
                </a:cubicBezTo>
                <a:cubicBezTo>
                  <a:pt x="3262" y="553"/>
                  <a:pt x="3590" y="1930"/>
                  <a:pt x="2901" y="2585"/>
                </a:cubicBezTo>
                <a:cubicBezTo>
                  <a:pt x="2770" y="2716"/>
                  <a:pt x="2590" y="2815"/>
                  <a:pt x="2393" y="2847"/>
                </a:cubicBezTo>
                <a:cubicBezTo>
                  <a:pt x="2332" y="2856"/>
                  <a:pt x="2273" y="2860"/>
                  <a:pt x="2218" y="2860"/>
                </a:cubicBezTo>
                <a:cubicBezTo>
                  <a:pt x="1757" y="2860"/>
                  <a:pt x="1513" y="2577"/>
                  <a:pt x="1557" y="2372"/>
                </a:cubicBezTo>
                <a:cubicBezTo>
                  <a:pt x="1557" y="2372"/>
                  <a:pt x="1557" y="2356"/>
                  <a:pt x="1623" y="2356"/>
                </a:cubicBezTo>
                <a:cubicBezTo>
                  <a:pt x="1633" y="2356"/>
                  <a:pt x="1653" y="2357"/>
                  <a:pt x="1680" y="2357"/>
                </a:cubicBezTo>
                <a:cubicBezTo>
                  <a:pt x="1818" y="2357"/>
                  <a:pt x="2138" y="2333"/>
                  <a:pt x="2262" y="2044"/>
                </a:cubicBezTo>
                <a:cubicBezTo>
                  <a:pt x="2382" y="1685"/>
                  <a:pt x="2102" y="1347"/>
                  <a:pt x="1764" y="1347"/>
                </a:cubicBezTo>
                <a:cubicBezTo>
                  <a:pt x="1686" y="1347"/>
                  <a:pt x="1605" y="1365"/>
                  <a:pt x="1525" y="1405"/>
                </a:cubicBezTo>
                <a:cubicBezTo>
                  <a:pt x="918" y="1798"/>
                  <a:pt x="1066" y="2716"/>
                  <a:pt x="1754" y="2913"/>
                </a:cubicBezTo>
                <a:cubicBezTo>
                  <a:pt x="1924" y="2991"/>
                  <a:pt x="2103" y="3028"/>
                  <a:pt x="2280" y="3028"/>
                </a:cubicBezTo>
                <a:cubicBezTo>
                  <a:pt x="2735" y="3028"/>
                  <a:pt x="3178" y="2785"/>
                  <a:pt x="3426" y="2372"/>
                </a:cubicBezTo>
                <a:cubicBezTo>
                  <a:pt x="3688" y="1831"/>
                  <a:pt x="3623" y="1176"/>
                  <a:pt x="3278" y="684"/>
                </a:cubicBezTo>
                <a:cubicBezTo>
                  <a:pt x="2961" y="239"/>
                  <a:pt x="2445" y="1"/>
                  <a:pt x="19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5" name="Google Shape;6075;p14"/>
          <p:cNvSpPr/>
          <p:nvPr/>
        </p:nvSpPr>
        <p:spPr>
          <a:xfrm>
            <a:off x="9130900" y="4711018"/>
            <a:ext cx="55647" cy="78689"/>
          </a:xfrm>
          <a:custGeom>
            <a:avLst/>
            <a:gdLst/>
            <a:ahLst/>
            <a:cxnLst/>
            <a:rect l="l" t="t" r="r" b="b"/>
            <a:pathLst>
              <a:path w="1705" h="2411" extrusionOk="0">
                <a:moveTo>
                  <a:pt x="197" y="1"/>
                </a:moveTo>
                <a:cubicBezTo>
                  <a:pt x="197" y="165"/>
                  <a:pt x="164" y="312"/>
                  <a:pt x="115" y="460"/>
                </a:cubicBezTo>
                <a:cubicBezTo>
                  <a:pt x="0" y="853"/>
                  <a:pt x="311" y="1115"/>
                  <a:pt x="951" y="1394"/>
                </a:cubicBezTo>
                <a:cubicBezTo>
                  <a:pt x="1328" y="1591"/>
                  <a:pt x="1590" y="1968"/>
                  <a:pt x="1656" y="2410"/>
                </a:cubicBezTo>
                <a:cubicBezTo>
                  <a:pt x="1705" y="394"/>
                  <a:pt x="885" y="329"/>
                  <a:pt x="688" y="329"/>
                </a:cubicBezTo>
                <a:cubicBezTo>
                  <a:pt x="492" y="329"/>
                  <a:pt x="377" y="247"/>
                  <a:pt x="361" y="148"/>
                </a:cubicBezTo>
                <a:cubicBezTo>
                  <a:pt x="328" y="66"/>
                  <a:pt x="197" y="1"/>
                  <a:pt x="19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6" name="Google Shape;6076;p14"/>
          <p:cNvSpPr/>
          <p:nvPr/>
        </p:nvSpPr>
        <p:spPr>
          <a:xfrm>
            <a:off x="8955408" y="4478868"/>
            <a:ext cx="208684" cy="327419"/>
          </a:xfrm>
          <a:custGeom>
            <a:avLst/>
            <a:gdLst/>
            <a:ahLst/>
            <a:cxnLst/>
            <a:rect l="l" t="t" r="r" b="b"/>
            <a:pathLst>
              <a:path w="6394" h="10032" extrusionOk="0">
                <a:moveTo>
                  <a:pt x="1148" y="0"/>
                </a:moveTo>
                <a:lnTo>
                  <a:pt x="1148" y="0"/>
                </a:lnTo>
                <a:cubicBezTo>
                  <a:pt x="1246" y="115"/>
                  <a:pt x="1230" y="295"/>
                  <a:pt x="1115" y="410"/>
                </a:cubicBezTo>
                <a:cubicBezTo>
                  <a:pt x="919" y="574"/>
                  <a:pt x="361" y="1197"/>
                  <a:pt x="755" y="1819"/>
                </a:cubicBezTo>
                <a:cubicBezTo>
                  <a:pt x="1197" y="2508"/>
                  <a:pt x="1787" y="2295"/>
                  <a:pt x="1984" y="2868"/>
                </a:cubicBezTo>
                <a:cubicBezTo>
                  <a:pt x="1984" y="2868"/>
                  <a:pt x="2066" y="3164"/>
                  <a:pt x="1869" y="3262"/>
                </a:cubicBezTo>
                <a:cubicBezTo>
                  <a:pt x="1836" y="3283"/>
                  <a:pt x="1803" y="3293"/>
                  <a:pt x="1773" y="3293"/>
                </a:cubicBezTo>
                <a:cubicBezTo>
                  <a:pt x="1639" y="3293"/>
                  <a:pt x="1541" y="3113"/>
                  <a:pt x="1541" y="2967"/>
                </a:cubicBezTo>
                <a:cubicBezTo>
                  <a:pt x="1492" y="2655"/>
                  <a:pt x="1230" y="2426"/>
                  <a:pt x="935" y="2377"/>
                </a:cubicBezTo>
                <a:cubicBezTo>
                  <a:pt x="542" y="2328"/>
                  <a:pt x="493" y="2213"/>
                  <a:pt x="492" y="2213"/>
                </a:cubicBezTo>
                <a:lnTo>
                  <a:pt x="492" y="2213"/>
                </a:lnTo>
                <a:cubicBezTo>
                  <a:pt x="542" y="2360"/>
                  <a:pt x="558" y="2508"/>
                  <a:pt x="525" y="2655"/>
                </a:cubicBezTo>
                <a:cubicBezTo>
                  <a:pt x="460" y="2803"/>
                  <a:pt x="165" y="3295"/>
                  <a:pt x="722" y="3672"/>
                </a:cubicBezTo>
                <a:cubicBezTo>
                  <a:pt x="1296" y="4049"/>
                  <a:pt x="1574" y="3852"/>
                  <a:pt x="1689" y="4491"/>
                </a:cubicBezTo>
                <a:cubicBezTo>
                  <a:pt x="1787" y="5130"/>
                  <a:pt x="1837" y="5901"/>
                  <a:pt x="2181" y="6245"/>
                </a:cubicBezTo>
                <a:cubicBezTo>
                  <a:pt x="2066" y="6163"/>
                  <a:pt x="1984" y="6065"/>
                  <a:pt x="1918" y="5950"/>
                </a:cubicBezTo>
                <a:cubicBezTo>
                  <a:pt x="1766" y="5629"/>
                  <a:pt x="1442" y="5422"/>
                  <a:pt x="1093" y="5422"/>
                </a:cubicBezTo>
                <a:cubicBezTo>
                  <a:pt x="1068" y="5422"/>
                  <a:pt x="1042" y="5423"/>
                  <a:pt x="1017" y="5426"/>
                </a:cubicBezTo>
                <a:cubicBezTo>
                  <a:pt x="974" y="5428"/>
                  <a:pt x="934" y="5429"/>
                  <a:pt x="896" y="5429"/>
                </a:cubicBezTo>
                <a:cubicBezTo>
                  <a:pt x="434" y="5429"/>
                  <a:pt x="374" y="5252"/>
                  <a:pt x="329" y="5130"/>
                </a:cubicBezTo>
                <a:lnTo>
                  <a:pt x="329" y="5130"/>
                </a:lnTo>
                <a:cubicBezTo>
                  <a:pt x="328" y="5131"/>
                  <a:pt x="1" y="6114"/>
                  <a:pt x="935" y="6606"/>
                </a:cubicBezTo>
                <a:cubicBezTo>
                  <a:pt x="1869" y="7097"/>
                  <a:pt x="1804" y="6737"/>
                  <a:pt x="3082" y="7786"/>
                </a:cubicBezTo>
                <a:cubicBezTo>
                  <a:pt x="4131" y="8655"/>
                  <a:pt x="4344" y="8687"/>
                  <a:pt x="4344" y="8687"/>
                </a:cubicBezTo>
                <a:cubicBezTo>
                  <a:pt x="4317" y="8683"/>
                  <a:pt x="4290" y="8681"/>
                  <a:pt x="4263" y="8681"/>
                </a:cubicBezTo>
                <a:cubicBezTo>
                  <a:pt x="4082" y="8681"/>
                  <a:pt x="3920" y="8774"/>
                  <a:pt x="3820" y="8917"/>
                </a:cubicBezTo>
                <a:cubicBezTo>
                  <a:pt x="3623" y="9228"/>
                  <a:pt x="3722" y="9638"/>
                  <a:pt x="4049" y="9786"/>
                </a:cubicBezTo>
                <a:cubicBezTo>
                  <a:pt x="4049" y="9786"/>
                  <a:pt x="3951" y="9589"/>
                  <a:pt x="4131" y="9573"/>
                </a:cubicBezTo>
                <a:cubicBezTo>
                  <a:pt x="4138" y="9572"/>
                  <a:pt x="4144" y="9572"/>
                  <a:pt x="4151" y="9572"/>
                </a:cubicBezTo>
                <a:cubicBezTo>
                  <a:pt x="4272" y="9572"/>
                  <a:pt x="4416" y="9657"/>
                  <a:pt x="4572" y="9657"/>
                </a:cubicBezTo>
                <a:cubicBezTo>
                  <a:pt x="4667" y="9657"/>
                  <a:pt x="4767" y="9625"/>
                  <a:pt x="4869" y="9523"/>
                </a:cubicBezTo>
                <a:cubicBezTo>
                  <a:pt x="4988" y="9411"/>
                  <a:pt x="5182" y="9314"/>
                  <a:pt x="5409" y="9314"/>
                </a:cubicBezTo>
                <a:cubicBezTo>
                  <a:pt x="5713" y="9314"/>
                  <a:pt x="6075" y="9488"/>
                  <a:pt x="6393" y="10031"/>
                </a:cubicBezTo>
                <a:cubicBezTo>
                  <a:pt x="6393" y="10031"/>
                  <a:pt x="6164" y="9212"/>
                  <a:pt x="4836" y="8687"/>
                </a:cubicBezTo>
                <a:cubicBezTo>
                  <a:pt x="3131" y="7966"/>
                  <a:pt x="2050" y="6261"/>
                  <a:pt x="2132" y="4409"/>
                </a:cubicBezTo>
                <a:cubicBezTo>
                  <a:pt x="2214" y="2180"/>
                  <a:pt x="3508" y="656"/>
                  <a:pt x="11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7" name="Google Shape;6077;p14"/>
          <p:cNvSpPr/>
          <p:nvPr/>
        </p:nvSpPr>
        <p:spPr>
          <a:xfrm>
            <a:off x="9015853" y="4395251"/>
            <a:ext cx="89916" cy="350592"/>
          </a:xfrm>
          <a:custGeom>
            <a:avLst/>
            <a:gdLst/>
            <a:ahLst/>
            <a:cxnLst/>
            <a:rect l="l" t="t" r="r" b="b"/>
            <a:pathLst>
              <a:path w="2755" h="10742" extrusionOk="0">
                <a:moveTo>
                  <a:pt x="1309" y="1"/>
                </a:moveTo>
                <a:cubicBezTo>
                  <a:pt x="726" y="1"/>
                  <a:pt x="172" y="384"/>
                  <a:pt x="99" y="906"/>
                </a:cubicBezTo>
                <a:cubicBezTo>
                  <a:pt x="1" y="1431"/>
                  <a:pt x="378" y="1923"/>
                  <a:pt x="902" y="1972"/>
                </a:cubicBezTo>
                <a:lnTo>
                  <a:pt x="1066" y="1972"/>
                </a:lnTo>
                <a:cubicBezTo>
                  <a:pt x="1591" y="1939"/>
                  <a:pt x="1853" y="1333"/>
                  <a:pt x="1656" y="1070"/>
                </a:cubicBezTo>
                <a:cubicBezTo>
                  <a:pt x="1574" y="958"/>
                  <a:pt x="1454" y="907"/>
                  <a:pt x="1336" y="907"/>
                </a:cubicBezTo>
                <a:cubicBezTo>
                  <a:pt x="1128" y="907"/>
                  <a:pt x="925" y="1065"/>
                  <a:pt x="935" y="1316"/>
                </a:cubicBezTo>
                <a:cubicBezTo>
                  <a:pt x="968" y="1644"/>
                  <a:pt x="1312" y="1611"/>
                  <a:pt x="1345" y="1660"/>
                </a:cubicBezTo>
                <a:cubicBezTo>
                  <a:pt x="1394" y="1693"/>
                  <a:pt x="1345" y="1759"/>
                  <a:pt x="1345" y="1759"/>
                </a:cubicBezTo>
                <a:cubicBezTo>
                  <a:pt x="1312" y="1824"/>
                  <a:pt x="1247" y="1874"/>
                  <a:pt x="1181" y="1906"/>
                </a:cubicBezTo>
                <a:cubicBezTo>
                  <a:pt x="1148" y="1906"/>
                  <a:pt x="1132" y="1906"/>
                  <a:pt x="1116" y="1923"/>
                </a:cubicBezTo>
                <a:lnTo>
                  <a:pt x="1099" y="1923"/>
                </a:lnTo>
                <a:cubicBezTo>
                  <a:pt x="1067" y="1926"/>
                  <a:pt x="1036" y="1928"/>
                  <a:pt x="1005" y="1928"/>
                </a:cubicBezTo>
                <a:cubicBezTo>
                  <a:pt x="490" y="1928"/>
                  <a:pt x="74" y="1432"/>
                  <a:pt x="198" y="906"/>
                </a:cubicBezTo>
                <a:cubicBezTo>
                  <a:pt x="269" y="435"/>
                  <a:pt x="763" y="118"/>
                  <a:pt x="1280" y="118"/>
                </a:cubicBezTo>
                <a:cubicBezTo>
                  <a:pt x="1590" y="118"/>
                  <a:pt x="1908" y="232"/>
                  <a:pt x="2148" y="497"/>
                </a:cubicBezTo>
                <a:cubicBezTo>
                  <a:pt x="2443" y="923"/>
                  <a:pt x="2591" y="1431"/>
                  <a:pt x="2558" y="1956"/>
                </a:cubicBezTo>
                <a:cubicBezTo>
                  <a:pt x="2525" y="2464"/>
                  <a:pt x="2427" y="2955"/>
                  <a:pt x="2247" y="3447"/>
                </a:cubicBezTo>
                <a:cubicBezTo>
                  <a:pt x="1427" y="5463"/>
                  <a:pt x="525" y="7496"/>
                  <a:pt x="1148" y="8971"/>
                </a:cubicBezTo>
                <a:cubicBezTo>
                  <a:pt x="1427" y="9725"/>
                  <a:pt x="1968" y="10348"/>
                  <a:pt x="2673" y="10741"/>
                </a:cubicBezTo>
                <a:cubicBezTo>
                  <a:pt x="2001" y="10331"/>
                  <a:pt x="1493" y="9692"/>
                  <a:pt x="1247" y="8938"/>
                </a:cubicBezTo>
                <a:cubicBezTo>
                  <a:pt x="673" y="7512"/>
                  <a:pt x="1574" y="5545"/>
                  <a:pt x="2410" y="3496"/>
                </a:cubicBezTo>
                <a:cubicBezTo>
                  <a:pt x="2591" y="3005"/>
                  <a:pt x="2705" y="2496"/>
                  <a:pt x="2722" y="1972"/>
                </a:cubicBezTo>
                <a:cubicBezTo>
                  <a:pt x="2755" y="1415"/>
                  <a:pt x="2591" y="857"/>
                  <a:pt x="2247" y="415"/>
                </a:cubicBezTo>
                <a:cubicBezTo>
                  <a:pt x="1980" y="124"/>
                  <a:pt x="1640" y="1"/>
                  <a:pt x="130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8" name="Google Shape;6078;p14"/>
          <p:cNvSpPr/>
          <p:nvPr/>
        </p:nvSpPr>
        <p:spPr>
          <a:xfrm>
            <a:off x="9103060" y="4746332"/>
            <a:ext cx="33" cy="33"/>
          </a:xfrm>
          <a:custGeom>
            <a:avLst/>
            <a:gdLst/>
            <a:ahLst/>
            <a:cxnLst/>
            <a:rect l="l" t="t" r="r" b="b"/>
            <a:pathLst>
              <a:path w="1" h="1" fill="none" extrusionOk="0">
                <a:moveTo>
                  <a:pt x="1" y="1"/>
                </a:moveTo>
                <a:lnTo>
                  <a:pt x="1"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9" name="Google Shape;6079;p14"/>
          <p:cNvSpPr/>
          <p:nvPr/>
        </p:nvSpPr>
        <p:spPr>
          <a:xfrm>
            <a:off x="9127146" y="4497569"/>
            <a:ext cx="123598" cy="121999"/>
          </a:xfrm>
          <a:custGeom>
            <a:avLst/>
            <a:gdLst/>
            <a:ahLst/>
            <a:cxnLst/>
            <a:rect l="l" t="t" r="r" b="b"/>
            <a:pathLst>
              <a:path w="3787" h="3738" extrusionOk="0">
                <a:moveTo>
                  <a:pt x="3279" y="1"/>
                </a:moveTo>
                <a:cubicBezTo>
                  <a:pt x="3279" y="1"/>
                  <a:pt x="3279" y="268"/>
                  <a:pt x="3109" y="268"/>
                </a:cubicBezTo>
                <a:cubicBezTo>
                  <a:pt x="3096" y="268"/>
                  <a:pt x="3081" y="267"/>
                  <a:pt x="3065" y="263"/>
                </a:cubicBezTo>
                <a:cubicBezTo>
                  <a:pt x="2957" y="240"/>
                  <a:pt x="2813" y="180"/>
                  <a:pt x="2678" y="180"/>
                </a:cubicBezTo>
                <a:cubicBezTo>
                  <a:pt x="2527" y="180"/>
                  <a:pt x="2389" y="255"/>
                  <a:pt x="2328" y="542"/>
                </a:cubicBezTo>
                <a:cubicBezTo>
                  <a:pt x="2202" y="1062"/>
                  <a:pt x="2151" y="1643"/>
                  <a:pt x="1944" y="1643"/>
                </a:cubicBezTo>
                <a:cubicBezTo>
                  <a:pt x="1935" y="1643"/>
                  <a:pt x="1927" y="1642"/>
                  <a:pt x="1918" y="1640"/>
                </a:cubicBezTo>
                <a:lnTo>
                  <a:pt x="1869" y="1640"/>
                </a:lnTo>
                <a:cubicBezTo>
                  <a:pt x="1860" y="1642"/>
                  <a:pt x="1852" y="1643"/>
                  <a:pt x="1843" y="1643"/>
                </a:cubicBezTo>
                <a:cubicBezTo>
                  <a:pt x="1636" y="1643"/>
                  <a:pt x="1585" y="1062"/>
                  <a:pt x="1459" y="542"/>
                </a:cubicBezTo>
                <a:cubicBezTo>
                  <a:pt x="1390" y="255"/>
                  <a:pt x="1252" y="180"/>
                  <a:pt x="1103" y="180"/>
                </a:cubicBezTo>
                <a:cubicBezTo>
                  <a:pt x="970" y="180"/>
                  <a:pt x="830" y="240"/>
                  <a:pt x="722" y="263"/>
                </a:cubicBezTo>
                <a:cubicBezTo>
                  <a:pt x="705" y="267"/>
                  <a:pt x="689" y="268"/>
                  <a:pt x="675" y="268"/>
                </a:cubicBezTo>
                <a:cubicBezTo>
                  <a:pt x="494" y="268"/>
                  <a:pt x="508" y="1"/>
                  <a:pt x="508" y="1"/>
                </a:cubicBezTo>
                <a:lnTo>
                  <a:pt x="508" y="1"/>
                </a:lnTo>
                <a:cubicBezTo>
                  <a:pt x="508" y="1"/>
                  <a:pt x="279" y="83"/>
                  <a:pt x="131" y="673"/>
                </a:cubicBezTo>
                <a:cubicBezTo>
                  <a:pt x="0" y="1263"/>
                  <a:pt x="263" y="1492"/>
                  <a:pt x="1049" y="1853"/>
                </a:cubicBezTo>
                <a:cubicBezTo>
                  <a:pt x="1836" y="2230"/>
                  <a:pt x="1869" y="3508"/>
                  <a:pt x="1869" y="3508"/>
                </a:cubicBezTo>
                <a:lnTo>
                  <a:pt x="1885" y="3738"/>
                </a:lnTo>
                <a:lnTo>
                  <a:pt x="1902" y="3508"/>
                </a:lnTo>
                <a:cubicBezTo>
                  <a:pt x="1902" y="3508"/>
                  <a:pt x="1934" y="2214"/>
                  <a:pt x="2721" y="1853"/>
                </a:cubicBezTo>
                <a:cubicBezTo>
                  <a:pt x="3508" y="1492"/>
                  <a:pt x="3787" y="1263"/>
                  <a:pt x="3639" y="673"/>
                </a:cubicBezTo>
                <a:cubicBezTo>
                  <a:pt x="3508" y="83"/>
                  <a:pt x="3279" y="1"/>
                  <a:pt x="327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0" name="Google Shape;6080;p14"/>
          <p:cNvSpPr/>
          <p:nvPr/>
        </p:nvSpPr>
        <p:spPr>
          <a:xfrm>
            <a:off x="9169412" y="4413038"/>
            <a:ext cx="39622" cy="110772"/>
          </a:xfrm>
          <a:custGeom>
            <a:avLst/>
            <a:gdLst/>
            <a:ahLst/>
            <a:cxnLst/>
            <a:rect l="l" t="t" r="r" b="b"/>
            <a:pathLst>
              <a:path w="1214" h="3394" extrusionOk="0">
                <a:moveTo>
                  <a:pt x="607" y="1"/>
                </a:moveTo>
                <a:lnTo>
                  <a:pt x="558" y="345"/>
                </a:lnTo>
                <a:cubicBezTo>
                  <a:pt x="525" y="607"/>
                  <a:pt x="443" y="870"/>
                  <a:pt x="295" y="1099"/>
                </a:cubicBezTo>
                <a:cubicBezTo>
                  <a:pt x="213" y="1197"/>
                  <a:pt x="148" y="1312"/>
                  <a:pt x="99" y="1427"/>
                </a:cubicBezTo>
                <a:cubicBezTo>
                  <a:pt x="0" y="1673"/>
                  <a:pt x="33" y="1968"/>
                  <a:pt x="230" y="2165"/>
                </a:cubicBezTo>
                <a:cubicBezTo>
                  <a:pt x="410" y="2427"/>
                  <a:pt x="525" y="2738"/>
                  <a:pt x="574" y="3050"/>
                </a:cubicBezTo>
                <a:cubicBezTo>
                  <a:pt x="590" y="3132"/>
                  <a:pt x="590" y="3394"/>
                  <a:pt x="607" y="3394"/>
                </a:cubicBezTo>
                <a:cubicBezTo>
                  <a:pt x="607" y="3394"/>
                  <a:pt x="623" y="3132"/>
                  <a:pt x="639" y="3050"/>
                </a:cubicBezTo>
                <a:cubicBezTo>
                  <a:pt x="672" y="2738"/>
                  <a:pt x="787" y="2427"/>
                  <a:pt x="984" y="2165"/>
                </a:cubicBezTo>
                <a:cubicBezTo>
                  <a:pt x="1164" y="1968"/>
                  <a:pt x="1213" y="1673"/>
                  <a:pt x="1098" y="1427"/>
                </a:cubicBezTo>
                <a:cubicBezTo>
                  <a:pt x="1049" y="1312"/>
                  <a:pt x="984" y="1197"/>
                  <a:pt x="918" y="1099"/>
                </a:cubicBezTo>
                <a:cubicBezTo>
                  <a:pt x="771" y="870"/>
                  <a:pt x="672" y="607"/>
                  <a:pt x="639" y="345"/>
                </a:cubicBezTo>
                <a:lnTo>
                  <a:pt x="607"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1" name="Google Shape;6081;p14"/>
          <p:cNvSpPr/>
          <p:nvPr/>
        </p:nvSpPr>
        <p:spPr>
          <a:xfrm>
            <a:off x="9097707" y="4382032"/>
            <a:ext cx="90993" cy="266453"/>
          </a:xfrm>
          <a:custGeom>
            <a:avLst/>
            <a:gdLst/>
            <a:ahLst/>
            <a:cxnLst/>
            <a:rect l="l" t="t" r="r" b="b"/>
            <a:pathLst>
              <a:path w="2788" h="8164" extrusionOk="0">
                <a:moveTo>
                  <a:pt x="2099" y="0"/>
                </a:moveTo>
                <a:cubicBezTo>
                  <a:pt x="2394" y="984"/>
                  <a:pt x="1312" y="1230"/>
                  <a:pt x="689" y="2377"/>
                </a:cubicBezTo>
                <a:cubicBezTo>
                  <a:pt x="591" y="2541"/>
                  <a:pt x="509" y="2721"/>
                  <a:pt x="443" y="2918"/>
                </a:cubicBezTo>
                <a:cubicBezTo>
                  <a:pt x="1" y="4295"/>
                  <a:pt x="279" y="5229"/>
                  <a:pt x="1574" y="6147"/>
                </a:cubicBezTo>
                <a:cubicBezTo>
                  <a:pt x="2722" y="6950"/>
                  <a:pt x="2771" y="8016"/>
                  <a:pt x="2771" y="8163"/>
                </a:cubicBezTo>
                <a:cubicBezTo>
                  <a:pt x="2787" y="7655"/>
                  <a:pt x="2640" y="7163"/>
                  <a:pt x="2345" y="6770"/>
                </a:cubicBezTo>
                <a:cubicBezTo>
                  <a:pt x="2033" y="6327"/>
                  <a:pt x="1640" y="6081"/>
                  <a:pt x="1066" y="5573"/>
                </a:cubicBezTo>
                <a:cubicBezTo>
                  <a:pt x="886" y="5409"/>
                  <a:pt x="738" y="5213"/>
                  <a:pt x="656" y="4983"/>
                </a:cubicBezTo>
                <a:cubicBezTo>
                  <a:pt x="312" y="4147"/>
                  <a:pt x="968" y="3278"/>
                  <a:pt x="1312" y="2918"/>
                </a:cubicBezTo>
                <a:cubicBezTo>
                  <a:pt x="1476" y="2738"/>
                  <a:pt x="1673" y="2557"/>
                  <a:pt x="1853" y="2377"/>
                </a:cubicBezTo>
                <a:cubicBezTo>
                  <a:pt x="2230" y="2033"/>
                  <a:pt x="2492" y="1574"/>
                  <a:pt x="2591" y="1082"/>
                </a:cubicBezTo>
                <a:cubicBezTo>
                  <a:pt x="2722" y="197"/>
                  <a:pt x="2099" y="0"/>
                  <a:pt x="209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2" name="Google Shape;6082;p14"/>
          <p:cNvSpPr/>
          <p:nvPr/>
        </p:nvSpPr>
        <p:spPr>
          <a:xfrm>
            <a:off x="7507249" y="4804753"/>
            <a:ext cx="295859" cy="205975"/>
          </a:xfrm>
          <a:custGeom>
            <a:avLst/>
            <a:gdLst/>
            <a:ahLst/>
            <a:cxnLst/>
            <a:rect l="l" t="t" r="r" b="b"/>
            <a:pathLst>
              <a:path w="9065" h="6311" extrusionOk="0">
                <a:moveTo>
                  <a:pt x="7059" y="0"/>
                </a:moveTo>
                <a:cubicBezTo>
                  <a:pt x="6607" y="0"/>
                  <a:pt x="6183" y="159"/>
                  <a:pt x="5918" y="489"/>
                </a:cubicBezTo>
                <a:cubicBezTo>
                  <a:pt x="5524" y="915"/>
                  <a:pt x="5475" y="1538"/>
                  <a:pt x="5803" y="1997"/>
                </a:cubicBezTo>
                <a:cubicBezTo>
                  <a:pt x="5901" y="2145"/>
                  <a:pt x="6032" y="2243"/>
                  <a:pt x="6180" y="2308"/>
                </a:cubicBezTo>
                <a:lnTo>
                  <a:pt x="6213" y="2325"/>
                </a:lnTo>
                <a:lnTo>
                  <a:pt x="6278" y="2341"/>
                </a:lnTo>
                <a:cubicBezTo>
                  <a:pt x="6311" y="2358"/>
                  <a:pt x="6344" y="2358"/>
                  <a:pt x="6377" y="2374"/>
                </a:cubicBezTo>
                <a:cubicBezTo>
                  <a:pt x="6445" y="2390"/>
                  <a:pt x="6516" y="2398"/>
                  <a:pt x="6586" y="2398"/>
                </a:cubicBezTo>
                <a:cubicBezTo>
                  <a:pt x="6802" y="2398"/>
                  <a:pt x="7015" y="2322"/>
                  <a:pt x="7163" y="2161"/>
                </a:cubicBezTo>
                <a:cubicBezTo>
                  <a:pt x="7554" y="1755"/>
                  <a:pt x="7284" y="1212"/>
                  <a:pt x="6946" y="1212"/>
                </a:cubicBezTo>
                <a:cubicBezTo>
                  <a:pt x="6915" y="1212"/>
                  <a:pt x="6884" y="1217"/>
                  <a:pt x="6852" y="1227"/>
                </a:cubicBezTo>
                <a:cubicBezTo>
                  <a:pt x="6541" y="1309"/>
                  <a:pt x="6475" y="1718"/>
                  <a:pt x="6704" y="1849"/>
                </a:cubicBezTo>
                <a:cubicBezTo>
                  <a:pt x="6759" y="1880"/>
                  <a:pt x="6817" y="1894"/>
                  <a:pt x="6875" y="1894"/>
                </a:cubicBezTo>
                <a:cubicBezTo>
                  <a:pt x="6975" y="1894"/>
                  <a:pt x="7074" y="1851"/>
                  <a:pt x="7147" y="1768"/>
                </a:cubicBezTo>
                <a:lnTo>
                  <a:pt x="7147" y="1768"/>
                </a:lnTo>
                <a:cubicBezTo>
                  <a:pt x="7180" y="1915"/>
                  <a:pt x="7131" y="2063"/>
                  <a:pt x="6999" y="2145"/>
                </a:cubicBezTo>
                <a:cubicBezTo>
                  <a:pt x="6854" y="2253"/>
                  <a:pt x="6683" y="2317"/>
                  <a:pt x="6504" y="2317"/>
                </a:cubicBezTo>
                <a:cubicBezTo>
                  <a:pt x="6440" y="2317"/>
                  <a:pt x="6376" y="2309"/>
                  <a:pt x="6311" y="2292"/>
                </a:cubicBezTo>
                <a:cubicBezTo>
                  <a:pt x="6213" y="2276"/>
                  <a:pt x="6131" y="2226"/>
                  <a:pt x="6049" y="2177"/>
                </a:cubicBezTo>
                <a:cubicBezTo>
                  <a:pt x="5541" y="1768"/>
                  <a:pt x="5508" y="1014"/>
                  <a:pt x="5967" y="555"/>
                </a:cubicBezTo>
                <a:cubicBezTo>
                  <a:pt x="6222" y="251"/>
                  <a:pt x="6616" y="107"/>
                  <a:pt x="7032" y="107"/>
                </a:cubicBezTo>
                <a:cubicBezTo>
                  <a:pt x="7898" y="107"/>
                  <a:pt x="8862" y="731"/>
                  <a:pt x="8884" y="1849"/>
                </a:cubicBezTo>
                <a:cubicBezTo>
                  <a:pt x="8917" y="2669"/>
                  <a:pt x="8475" y="3407"/>
                  <a:pt x="7753" y="3784"/>
                </a:cubicBezTo>
                <a:lnTo>
                  <a:pt x="7704" y="3816"/>
                </a:lnTo>
                <a:cubicBezTo>
                  <a:pt x="7606" y="3849"/>
                  <a:pt x="7524" y="3882"/>
                  <a:pt x="7426" y="3898"/>
                </a:cubicBezTo>
                <a:cubicBezTo>
                  <a:pt x="7203" y="3950"/>
                  <a:pt x="6980" y="3973"/>
                  <a:pt x="6758" y="3973"/>
                </a:cubicBezTo>
                <a:cubicBezTo>
                  <a:pt x="5184" y="3973"/>
                  <a:pt x="3644" y="2835"/>
                  <a:pt x="2313" y="2835"/>
                </a:cubicBezTo>
                <a:cubicBezTo>
                  <a:pt x="2163" y="2835"/>
                  <a:pt x="2014" y="2850"/>
                  <a:pt x="1869" y="2882"/>
                </a:cubicBezTo>
                <a:cubicBezTo>
                  <a:pt x="607" y="3161"/>
                  <a:pt x="246" y="4046"/>
                  <a:pt x="131" y="4587"/>
                </a:cubicBezTo>
                <a:cubicBezTo>
                  <a:pt x="0" y="5128"/>
                  <a:pt x="99" y="5734"/>
                  <a:pt x="541" y="6062"/>
                </a:cubicBezTo>
                <a:cubicBezTo>
                  <a:pt x="768" y="6232"/>
                  <a:pt x="1041" y="6310"/>
                  <a:pt x="1307" y="6310"/>
                </a:cubicBezTo>
                <a:cubicBezTo>
                  <a:pt x="1732" y="6310"/>
                  <a:pt x="2140" y="6110"/>
                  <a:pt x="2312" y="5767"/>
                </a:cubicBezTo>
                <a:cubicBezTo>
                  <a:pt x="2639" y="5226"/>
                  <a:pt x="2361" y="4521"/>
                  <a:pt x="1853" y="4407"/>
                </a:cubicBezTo>
                <a:cubicBezTo>
                  <a:pt x="1757" y="4363"/>
                  <a:pt x="1657" y="4342"/>
                  <a:pt x="1558" y="4342"/>
                </a:cubicBezTo>
                <a:cubicBezTo>
                  <a:pt x="1254" y="4342"/>
                  <a:pt x="964" y="4539"/>
                  <a:pt x="853" y="4849"/>
                </a:cubicBezTo>
                <a:cubicBezTo>
                  <a:pt x="804" y="4964"/>
                  <a:pt x="804" y="5095"/>
                  <a:pt x="820" y="5226"/>
                </a:cubicBezTo>
                <a:cubicBezTo>
                  <a:pt x="836" y="5242"/>
                  <a:pt x="836" y="5259"/>
                  <a:pt x="836" y="5275"/>
                </a:cubicBezTo>
                <a:cubicBezTo>
                  <a:pt x="836" y="5275"/>
                  <a:pt x="836" y="5292"/>
                  <a:pt x="836" y="5292"/>
                </a:cubicBezTo>
                <a:cubicBezTo>
                  <a:pt x="910" y="5526"/>
                  <a:pt x="1123" y="5667"/>
                  <a:pt x="1343" y="5667"/>
                </a:cubicBezTo>
                <a:cubicBezTo>
                  <a:pt x="1415" y="5667"/>
                  <a:pt x="1488" y="5652"/>
                  <a:pt x="1558" y="5619"/>
                </a:cubicBezTo>
                <a:cubicBezTo>
                  <a:pt x="1908" y="5476"/>
                  <a:pt x="1794" y="4913"/>
                  <a:pt x="1440" y="4913"/>
                </a:cubicBezTo>
                <a:cubicBezTo>
                  <a:pt x="1430" y="4913"/>
                  <a:pt x="1420" y="4914"/>
                  <a:pt x="1410" y="4915"/>
                </a:cubicBezTo>
                <a:cubicBezTo>
                  <a:pt x="1049" y="4964"/>
                  <a:pt x="1099" y="5324"/>
                  <a:pt x="1049" y="5374"/>
                </a:cubicBezTo>
                <a:cubicBezTo>
                  <a:pt x="1040" y="5383"/>
                  <a:pt x="1029" y="5387"/>
                  <a:pt x="1016" y="5387"/>
                </a:cubicBezTo>
                <a:cubicBezTo>
                  <a:pt x="965" y="5387"/>
                  <a:pt x="899" y="5318"/>
                  <a:pt x="886" y="5292"/>
                </a:cubicBezTo>
                <a:cubicBezTo>
                  <a:pt x="820" y="5095"/>
                  <a:pt x="836" y="4882"/>
                  <a:pt x="935" y="4718"/>
                </a:cubicBezTo>
                <a:cubicBezTo>
                  <a:pt x="1073" y="4510"/>
                  <a:pt x="1302" y="4392"/>
                  <a:pt x="1539" y="4392"/>
                </a:cubicBezTo>
                <a:cubicBezTo>
                  <a:pt x="1639" y="4392"/>
                  <a:pt x="1740" y="4412"/>
                  <a:pt x="1836" y="4456"/>
                </a:cubicBezTo>
                <a:cubicBezTo>
                  <a:pt x="2295" y="4570"/>
                  <a:pt x="2541" y="5226"/>
                  <a:pt x="2230" y="5718"/>
                </a:cubicBezTo>
                <a:cubicBezTo>
                  <a:pt x="2069" y="6029"/>
                  <a:pt x="1693" y="6211"/>
                  <a:pt x="1305" y="6211"/>
                </a:cubicBezTo>
                <a:cubicBezTo>
                  <a:pt x="1060" y="6211"/>
                  <a:pt x="810" y="6139"/>
                  <a:pt x="607" y="5980"/>
                </a:cubicBezTo>
                <a:cubicBezTo>
                  <a:pt x="66" y="5570"/>
                  <a:pt x="115" y="4636"/>
                  <a:pt x="541" y="4062"/>
                </a:cubicBezTo>
                <a:cubicBezTo>
                  <a:pt x="890" y="3589"/>
                  <a:pt x="1485" y="3352"/>
                  <a:pt x="2103" y="3352"/>
                </a:cubicBezTo>
                <a:cubicBezTo>
                  <a:pt x="2298" y="3352"/>
                  <a:pt x="2496" y="3376"/>
                  <a:pt x="2689" y="3423"/>
                </a:cubicBezTo>
                <a:cubicBezTo>
                  <a:pt x="3492" y="3620"/>
                  <a:pt x="4328" y="3964"/>
                  <a:pt x="5196" y="4193"/>
                </a:cubicBezTo>
                <a:cubicBezTo>
                  <a:pt x="5523" y="4253"/>
                  <a:pt x="5856" y="4286"/>
                  <a:pt x="6185" y="4286"/>
                </a:cubicBezTo>
                <a:cubicBezTo>
                  <a:pt x="6765" y="4286"/>
                  <a:pt x="7333" y="4182"/>
                  <a:pt x="7835" y="3931"/>
                </a:cubicBezTo>
                <a:cubicBezTo>
                  <a:pt x="8606" y="3521"/>
                  <a:pt x="9065" y="2718"/>
                  <a:pt x="9048" y="1849"/>
                </a:cubicBezTo>
                <a:cubicBezTo>
                  <a:pt x="9004" y="653"/>
                  <a:pt x="7975" y="0"/>
                  <a:pt x="705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3" name="Google Shape;6083;p14"/>
          <p:cNvSpPr/>
          <p:nvPr/>
        </p:nvSpPr>
        <p:spPr>
          <a:xfrm>
            <a:off x="7407738" y="4982269"/>
            <a:ext cx="200655" cy="201700"/>
          </a:xfrm>
          <a:custGeom>
            <a:avLst/>
            <a:gdLst/>
            <a:ahLst/>
            <a:cxnLst/>
            <a:rect l="l" t="t" r="r" b="b"/>
            <a:pathLst>
              <a:path w="6148" h="6180" extrusionOk="0">
                <a:moveTo>
                  <a:pt x="3066" y="0"/>
                </a:moveTo>
                <a:cubicBezTo>
                  <a:pt x="3033" y="115"/>
                  <a:pt x="3017" y="230"/>
                  <a:pt x="3000" y="361"/>
                </a:cubicBezTo>
                <a:cubicBezTo>
                  <a:pt x="3000" y="361"/>
                  <a:pt x="2918" y="1262"/>
                  <a:pt x="2033" y="1377"/>
                </a:cubicBezTo>
                <a:cubicBezTo>
                  <a:pt x="1148" y="1508"/>
                  <a:pt x="574" y="1623"/>
                  <a:pt x="541" y="2295"/>
                </a:cubicBezTo>
                <a:cubicBezTo>
                  <a:pt x="511" y="2896"/>
                  <a:pt x="330" y="3221"/>
                  <a:pt x="73" y="3221"/>
                </a:cubicBezTo>
                <a:cubicBezTo>
                  <a:pt x="50" y="3221"/>
                  <a:pt x="25" y="3218"/>
                  <a:pt x="1" y="3213"/>
                </a:cubicBezTo>
                <a:lnTo>
                  <a:pt x="1" y="3213"/>
                </a:lnTo>
                <a:cubicBezTo>
                  <a:pt x="1" y="3213"/>
                  <a:pt x="366" y="3761"/>
                  <a:pt x="964" y="3761"/>
                </a:cubicBezTo>
                <a:cubicBezTo>
                  <a:pt x="1082" y="3761"/>
                  <a:pt x="1209" y="3740"/>
                  <a:pt x="1345" y="3688"/>
                </a:cubicBezTo>
                <a:cubicBezTo>
                  <a:pt x="2181" y="3360"/>
                  <a:pt x="2115" y="2819"/>
                  <a:pt x="2115" y="2656"/>
                </a:cubicBezTo>
                <a:cubicBezTo>
                  <a:pt x="2130" y="2518"/>
                  <a:pt x="2203" y="2308"/>
                  <a:pt x="2346" y="2308"/>
                </a:cubicBezTo>
                <a:cubicBezTo>
                  <a:pt x="2356" y="2308"/>
                  <a:pt x="2367" y="2309"/>
                  <a:pt x="2377" y="2311"/>
                </a:cubicBezTo>
                <a:cubicBezTo>
                  <a:pt x="2541" y="2344"/>
                  <a:pt x="2607" y="2656"/>
                  <a:pt x="2361" y="2951"/>
                </a:cubicBezTo>
                <a:cubicBezTo>
                  <a:pt x="2017" y="3311"/>
                  <a:pt x="1984" y="3852"/>
                  <a:pt x="2263" y="4262"/>
                </a:cubicBezTo>
                <a:cubicBezTo>
                  <a:pt x="2623" y="4819"/>
                  <a:pt x="3066" y="6180"/>
                  <a:pt x="3066" y="6180"/>
                </a:cubicBezTo>
                <a:cubicBezTo>
                  <a:pt x="3066" y="6180"/>
                  <a:pt x="3508" y="4803"/>
                  <a:pt x="3869" y="4262"/>
                </a:cubicBezTo>
                <a:cubicBezTo>
                  <a:pt x="4164" y="3852"/>
                  <a:pt x="4115" y="3311"/>
                  <a:pt x="3771" y="2951"/>
                </a:cubicBezTo>
                <a:cubicBezTo>
                  <a:pt x="3541" y="2656"/>
                  <a:pt x="3607" y="2344"/>
                  <a:pt x="3771" y="2311"/>
                </a:cubicBezTo>
                <a:cubicBezTo>
                  <a:pt x="3782" y="2309"/>
                  <a:pt x="3793" y="2308"/>
                  <a:pt x="3803" y="2308"/>
                </a:cubicBezTo>
                <a:cubicBezTo>
                  <a:pt x="3943" y="2308"/>
                  <a:pt x="4001" y="2503"/>
                  <a:pt x="4016" y="2656"/>
                </a:cubicBezTo>
                <a:cubicBezTo>
                  <a:pt x="4033" y="2819"/>
                  <a:pt x="3967" y="3377"/>
                  <a:pt x="4787" y="3688"/>
                </a:cubicBezTo>
                <a:cubicBezTo>
                  <a:pt x="4922" y="3740"/>
                  <a:pt x="5050" y="3761"/>
                  <a:pt x="5169" y="3761"/>
                </a:cubicBezTo>
                <a:cubicBezTo>
                  <a:pt x="5770" y="3761"/>
                  <a:pt x="6147" y="3213"/>
                  <a:pt x="6147" y="3213"/>
                </a:cubicBezTo>
                <a:lnTo>
                  <a:pt x="6147" y="3213"/>
                </a:lnTo>
                <a:cubicBezTo>
                  <a:pt x="6121" y="3218"/>
                  <a:pt x="6096" y="3221"/>
                  <a:pt x="6071" y="3221"/>
                </a:cubicBezTo>
                <a:cubicBezTo>
                  <a:pt x="5801" y="3221"/>
                  <a:pt x="5620" y="2896"/>
                  <a:pt x="5590" y="2295"/>
                </a:cubicBezTo>
                <a:cubicBezTo>
                  <a:pt x="5557" y="1623"/>
                  <a:pt x="4984" y="1492"/>
                  <a:pt x="4098" y="1377"/>
                </a:cubicBezTo>
                <a:cubicBezTo>
                  <a:pt x="3230" y="1262"/>
                  <a:pt x="3148" y="361"/>
                  <a:pt x="3148" y="361"/>
                </a:cubicBezTo>
                <a:cubicBezTo>
                  <a:pt x="3131" y="230"/>
                  <a:pt x="3099" y="115"/>
                  <a:pt x="30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4" name="Google Shape;6084;p14"/>
          <p:cNvSpPr/>
          <p:nvPr/>
        </p:nvSpPr>
        <p:spPr>
          <a:xfrm>
            <a:off x="7542563" y="4921693"/>
            <a:ext cx="210806" cy="120498"/>
          </a:xfrm>
          <a:custGeom>
            <a:avLst/>
            <a:gdLst/>
            <a:ahLst/>
            <a:cxnLst/>
            <a:rect l="l" t="t" r="r" b="b"/>
            <a:pathLst>
              <a:path w="6459" h="3692" extrusionOk="0">
                <a:moveTo>
                  <a:pt x="948" y="1"/>
                </a:moveTo>
                <a:cubicBezTo>
                  <a:pt x="332" y="1"/>
                  <a:pt x="0" y="266"/>
                  <a:pt x="0" y="266"/>
                </a:cubicBezTo>
                <a:cubicBezTo>
                  <a:pt x="225" y="193"/>
                  <a:pt x="434" y="147"/>
                  <a:pt x="642" y="147"/>
                </a:cubicBezTo>
                <a:cubicBezTo>
                  <a:pt x="949" y="147"/>
                  <a:pt x="1255" y="248"/>
                  <a:pt x="1607" y="512"/>
                </a:cubicBezTo>
                <a:cubicBezTo>
                  <a:pt x="2213" y="955"/>
                  <a:pt x="1836" y="1709"/>
                  <a:pt x="1738" y="2200"/>
                </a:cubicBezTo>
                <a:cubicBezTo>
                  <a:pt x="1639" y="2709"/>
                  <a:pt x="2361" y="2922"/>
                  <a:pt x="2721" y="3086"/>
                </a:cubicBezTo>
                <a:cubicBezTo>
                  <a:pt x="3082" y="3249"/>
                  <a:pt x="2901" y="3692"/>
                  <a:pt x="2901" y="3692"/>
                </a:cubicBezTo>
                <a:cubicBezTo>
                  <a:pt x="4229" y="2872"/>
                  <a:pt x="3377" y="1938"/>
                  <a:pt x="3147" y="1659"/>
                </a:cubicBezTo>
                <a:cubicBezTo>
                  <a:pt x="2957" y="1442"/>
                  <a:pt x="3083" y="1201"/>
                  <a:pt x="3272" y="1201"/>
                </a:cubicBezTo>
                <a:cubicBezTo>
                  <a:pt x="3310" y="1201"/>
                  <a:pt x="3352" y="1211"/>
                  <a:pt x="3393" y="1233"/>
                </a:cubicBezTo>
                <a:cubicBezTo>
                  <a:pt x="3623" y="1364"/>
                  <a:pt x="3262" y="1873"/>
                  <a:pt x="3934" y="2299"/>
                </a:cubicBezTo>
                <a:cubicBezTo>
                  <a:pt x="4104" y="2410"/>
                  <a:pt x="4264" y="2452"/>
                  <a:pt x="4409" y="2452"/>
                </a:cubicBezTo>
                <a:cubicBezTo>
                  <a:pt x="4837" y="2452"/>
                  <a:pt x="5131" y="2086"/>
                  <a:pt x="5131" y="2086"/>
                </a:cubicBezTo>
                <a:lnTo>
                  <a:pt x="5131" y="2086"/>
                </a:lnTo>
                <a:cubicBezTo>
                  <a:pt x="5125" y="2086"/>
                  <a:pt x="5119" y="2086"/>
                  <a:pt x="5113" y="2086"/>
                </a:cubicBezTo>
                <a:cubicBezTo>
                  <a:pt x="4744" y="2086"/>
                  <a:pt x="4948" y="1575"/>
                  <a:pt x="4770" y="1414"/>
                </a:cubicBezTo>
                <a:cubicBezTo>
                  <a:pt x="4697" y="1351"/>
                  <a:pt x="4603" y="1321"/>
                  <a:pt x="4510" y="1321"/>
                </a:cubicBezTo>
                <a:cubicBezTo>
                  <a:pt x="4459" y="1321"/>
                  <a:pt x="4407" y="1330"/>
                  <a:pt x="4360" y="1348"/>
                </a:cubicBezTo>
                <a:cubicBezTo>
                  <a:pt x="4308" y="1359"/>
                  <a:pt x="4258" y="1365"/>
                  <a:pt x="4213" y="1365"/>
                </a:cubicBezTo>
                <a:cubicBezTo>
                  <a:pt x="4062" y="1365"/>
                  <a:pt x="3969" y="1305"/>
                  <a:pt x="4032" y="1217"/>
                </a:cubicBezTo>
                <a:cubicBezTo>
                  <a:pt x="4062" y="1175"/>
                  <a:pt x="4096" y="1159"/>
                  <a:pt x="4141" y="1159"/>
                </a:cubicBezTo>
                <a:cubicBezTo>
                  <a:pt x="4274" y="1159"/>
                  <a:pt x="4508" y="1295"/>
                  <a:pt x="5032" y="1332"/>
                </a:cubicBezTo>
                <a:cubicBezTo>
                  <a:pt x="5060" y="1333"/>
                  <a:pt x="5087" y="1334"/>
                  <a:pt x="5114" y="1334"/>
                </a:cubicBezTo>
                <a:cubicBezTo>
                  <a:pt x="5892" y="1334"/>
                  <a:pt x="6458" y="676"/>
                  <a:pt x="6458" y="676"/>
                </a:cubicBezTo>
                <a:lnTo>
                  <a:pt x="6458" y="676"/>
                </a:lnTo>
                <a:cubicBezTo>
                  <a:pt x="6000" y="932"/>
                  <a:pt x="5512" y="1030"/>
                  <a:pt x="5023" y="1030"/>
                </a:cubicBezTo>
                <a:cubicBezTo>
                  <a:pt x="3851" y="1030"/>
                  <a:pt x="2668" y="468"/>
                  <a:pt x="1836" y="168"/>
                </a:cubicBezTo>
                <a:cubicBezTo>
                  <a:pt x="1495" y="45"/>
                  <a:pt x="1198" y="1"/>
                  <a:pt x="94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5" name="Google Shape;6085;p14"/>
          <p:cNvSpPr/>
          <p:nvPr/>
        </p:nvSpPr>
        <p:spPr>
          <a:xfrm>
            <a:off x="7596578" y="4801718"/>
            <a:ext cx="117723" cy="82671"/>
          </a:xfrm>
          <a:custGeom>
            <a:avLst/>
            <a:gdLst/>
            <a:ahLst/>
            <a:cxnLst/>
            <a:rect l="l" t="t" r="r" b="b"/>
            <a:pathLst>
              <a:path w="3607" h="2533" extrusionOk="0">
                <a:moveTo>
                  <a:pt x="2521" y="0"/>
                </a:moveTo>
                <a:cubicBezTo>
                  <a:pt x="1931" y="0"/>
                  <a:pt x="1246" y="123"/>
                  <a:pt x="869" y="615"/>
                </a:cubicBezTo>
                <a:cubicBezTo>
                  <a:pt x="1" y="1762"/>
                  <a:pt x="525" y="2533"/>
                  <a:pt x="525" y="2533"/>
                </a:cubicBezTo>
                <a:cubicBezTo>
                  <a:pt x="525" y="2533"/>
                  <a:pt x="361" y="2172"/>
                  <a:pt x="1394" y="2156"/>
                </a:cubicBezTo>
                <a:cubicBezTo>
                  <a:pt x="2427" y="2156"/>
                  <a:pt x="2312" y="1500"/>
                  <a:pt x="2263" y="1270"/>
                </a:cubicBezTo>
                <a:cubicBezTo>
                  <a:pt x="2181" y="1025"/>
                  <a:pt x="2246" y="746"/>
                  <a:pt x="2410" y="549"/>
                </a:cubicBezTo>
                <a:cubicBezTo>
                  <a:pt x="2656" y="205"/>
                  <a:pt x="3607" y="123"/>
                  <a:pt x="3607" y="123"/>
                </a:cubicBezTo>
                <a:cubicBezTo>
                  <a:pt x="3607" y="123"/>
                  <a:pt x="3111" y="0"/>
                  <a:pt x="25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6" name="Google Shape;6086;p14"/>
          <p:cNvSpPr/>
          <p:nvPr/>
        </p:nvSpPr>
        <p:spPr>
          <a:xfrm>
            <a:off x="7686984" y="4714249"/>
            <a:ext cx="73336" cy="87566"/>
          </a:xfrm>
          <a:custGeom>
            <a:avLst/>
            <a:gdLst/>
            <a:ahLst/>
            <a:cxnLst/>
            <a:rect l="l" t="t" r="r" b="b"/>
            <a:pathLst>
              <a:path w="2247" h="2683" extrusionOk="0">
                <a:moveTo>
                  <a:pt x="1132" y="0"/>
                </a:moveTo>
                <a:cubicBezTo>
                  <a:pt x="1132" y="0"/>
                  <a:pt x="1345" y="541"/>
                  <a:pt x="984" y="738"/>
                </a:cubicBezTo>
                <a:cubicBezTo>
                  <a:pt x="624" y="934"/>
                  <a:pt x="1" y="1344"/>
                  <a:pt x="247" y="2016"/>
                </a:cubicBezTo>
                <a:cubicBezTo>
                  <a:pt x="491" y="2683"/>
                  <a:pt x="1654" y="2430"/>
                  <a:pt x="2233" y="2602"/>
                </a:cubicBezTo>
                <a:lnTo>
                  <a:pt x="2233" y="2602"/>
                </a:lnTo>
                <a:cubicBezTo>
                  <a:pt x="2121" y="2552"/>
                  <a:pt x="1383" y="2110"/>
                  <a:pt x="1443" y="1443"/>
                </a:cubicBezTo>
                <a:cubicBezTo>
                  <a:pt x="1509" y="705"/>
                  <a:pt x="1427" y="180"/>
                  <a:pt x="1132" y="0"/>
                </a:cubicBezTo>
                <a:close/>
                <a:moveTo>
                  <a:pt x="2233" y="2602"/>
                </a:moveTo>
                <a:cubicBezTo>
                  <a:pt x="2239" y="2605"/>
                  <a:pt x="2244" y="2607"/>
                  <a:pt x="2246" y="2607"/>
                </a:cubicBezTo>
                <a:cubicBezTo>
                  <a:pt x="2246" y="2607"/>
                  <a:pt x="2246" y="2607"/>
                  <a:pt x="2246" y="2606"/>
                </a:cubicBezTo>
                <a:cubicBezTo>
                  <a:pt x="2242" y="2605"/>
                  <a:pt x="2237" y="2604"/>
                  <a:pt x="2233" y="2602"/>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7" name="Google Shape;6087;p14"/>
          <p:cNvSpPr/>
          <p:nvPr/>
        </p:nvSpPr>
        <p:spPr>
          <a:xfrm>
            <a:off x="7766163" y="4752762"/>
            <a:ext cx="104342" cy="140733"/>
          </a:xfrm>
          <a:custGeom>
            <a:avLst/>
            <a:gdLst/>
            <a:ahLst/>
            <a:cxnLst/>
            <a:rect l="l" t="t" r="r" b="b"/>
            <a:pathLst>
              <a:path w="3197" h="4312" extrusionOk="0">
                <a:moveTo>
                  <a:pt x="394" y="0"/>
                </a:moveTo>
                <a:lnTo>
                  <a:pt x="394" y="0"/>
                </a:lnTo>
                <a:cubicBezTo>
                  <a:pt x="1" y="1344"/>
                  <a:pt x="542" y="1607"/>
                  <a:pt x="1099" y="2475"/>
                </a:cubicBezTo>
                <a:cubicBezTo>
                  <a:pt x="1656" y="3344"/>
                  <a:pt x="1066" y="4311"/>
                  <a:pt x="1066" y="4311"/>
                </a:cubicBezTo>
                <a:cubicBezTo>
                  <a:pt x="1460" y="4049"/>
                  <a:pt x="1804" y="3361"/>
                  <a:pt x="2509" y="2918"/>
                </a:cubicBezTo>
                <a:cubicBezTo>
                  <a:pt x="3197" y="2492"/>
                  <a:pt x="2918" y="1590"/>
                  <a:pt x="2918" y="1590"/>
                </a:cubicBezTo>
                <a:lnTo>
                  <a:pt x="2918" y="1590"/>
                </a:lnTo>
                <a:cubicBezTo>
                  <a:pt x="2866" y="1695"/>
                  <a:pt x="2761" y="1748"/>
                  <a:pt x="2595" y="1748"/>
                </a:cubicBezTo>
                <a:cubicBezTo>
                  <a:pt x="2554" y="1748"/>
                  <a:pt x="2509" y="1744"/>
                  <a:pt x="2459" y="1738"/>
                </a:cubicBezTo>
                <a:cubicBezTo>
                  <a:pt x="2430" y="1731"/>
                  <a:pt x="2401" y="1727"/>
                  <a:pt x="2373" y="1727"/>
                </a:cubicBezTo>
                <a:cubicBezTo>
                  <a:pt x="2147" y="1727"/>
                  <a:pt x="1962" y="1947"/>
                  <a:pt x="2050" y="2180"/>
                </a:cubicBezTo>
                <a:cubicBezTo>
                  <a:pt x="2101" y="2413"/>
                  <a:pt x="1960" y="2513"/>
                  <a:pt x="1825" y="2513"/>
                </a:cubicBezTo>
                <a:cubicBezTo>
                  <a:pt x="1789" y="2513"/>
                  <a:pt x="1753" y="2506"/>
                  <a:pt x="1722" y="2492"/>
                </a:cubicBezTo>
                <a:cubicBezTo>
                  <a:pt x="1574" y="2426"/>
                  <a:pt x="1574" y="2066"/>
                  <a:pt x="1787" y="1885"/>
                </a:cubicBezTo>
                <a:cubicBezTo>
                  <a:pt x="2001" y="1705"/>
                  <a:pt x="2148" y="1312"/>
                  <a:pt x="1951" y="689"/>
                </a:cubicBezTo>
                <a:cubicBezTo>
                  <a:pt x="1811" y="203"/>
                  <a:pt x="1340" y="96"/>
                  <a:pt x="1024" y="96"/>
                </a:cubicBezTo>
                <a:cubicBezTo>
                  <a:pt x="935" y="96"/>
                  <a:pt x="858" y="104"/>
                  <a:pt x="804" y="115"/>
                </a:cubicBezTo>
                <a:cubicBezTo>
                  <a:pt x="770" y="122"/>
                  <a:pt x="736" y="125"/>
                  <a:pt x="704" y="125"/>
                </a:cubicBezTo>
                <a:cubicBezTo>
                  <a:pt x="581" y="125"/>
                  <a:pt x="472" y="78"/>
                  <a:pt x="3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8" name="Google Shape;6088;p14"/>
          <p:cNvSpPr/>
          <p:nvPr/>
        </p:nvSpPr>
        <p:spPr>
          <a:xfrm>
            <a:off x="7743153" y="4545775"/>
            <a:ext cx="264853" cy="264266"/>
          </a:xfrm>
          <a:custGeom>
            <a:avLst/>
            <a:gdLst/>
            <a:ahLst/>
            <a:cxnLst/>
            <a:rect l="l" t="t" r="r" b="b"/>
            <a:pathLst>
              <a:path w="8115" h="8097" extrusionOk="0">
                <a:moveTo>
                  <a:pt x="5755" y="1"/>
                </a:moveTo>
                <a:cubicBezTo>
                  <a:pt x="5226" y="1"/>
                  <a:pt x="4720" y="166"/>
                  <a:pt x="4427" y="556"/>
                </a:cubicBezTo>
                <a:cubicBezTo>
                  <a:pt x="4115" y="999"/>
                  <a:pt x="4066" y="1556"/>
                  <a:pt x="4295" y="2031"/>
                </a:cubicBezTo>
                <a:cubicBezTo>
                  <a:pt x="4512" y="2441"/>
                  <a:pt x="4855" y="2587"/>
                  <a:pt x="5187" y="2587"/>
                </a:cubicBezTo>
                <a:cubicBezTo>
                  <a:pt x="5532" y="2587"/>
                  <a:pt x="5866" y="2428"/>
                  <a:pt x="6033" y="2245"/>
                </a:cubicBezTo>
                <a:cubicBezTo>
                  <a:pt x="6213" y="2031"/>
                  <a:pt x="6295" y="1753"/>
                  <a:pt x="6246" y="1491"/>
                </a:cubicBezTo>
                <a:cubicBezTo>
                  <a:pt x="6188" y="1162"/>
                  <a:pt x="5954" y="1022"/>
                  <a:pt x="5745" y="1022"/>
                </a:cubicBezTo>
                <a:cubicBezTo>
                  <a:pt x="5598" y="1022"/>
                  <a:pt x="5464" y="1091"/>
                  <a:pt x="5410" y="1212"/>
                </a:cubicBezTo>
                <a:cubicBezTo>
                  <a:pt x="5263" y="1491"/>
                  <a:pt x="5345" y="1851"/>
                  <a:pt x="5754" y="1900"/>
                </a:cubicBezTo>
                <a:cubicBezTo>
                  <a:pt x="6099" y="1966"/>
                  <a:pt x="5902" y="2392"/>
                  <a:pt x="5476" y="2507"/>
                </a:cubicBezTo>
                <a:cubicBezTo>
                  <a:pt x="5395" y="2528"/>
                  <a:pt x="5314" y="2538"/>
                  <a:pt x="5235" y="2538"/>
                </a:cubicBezTo>
                <a:cubicBezTo>
                  <a:pt x="4875" y="2538"/>
                  <a:pt x="4538" y="2334"/>
                  <a:pt x="4377" y="1999"/>
                </a:cubicBezTo>
                <a:cubicBezTo>
                  <a:pt x="4181" y="1556"/>
                  <a:pt x="4230" y="1032"/>
                  <a:pt x="4509" y="638"/>
                </a:cubicBezTo>
                <a:cubicBezTo>
                  <a:pt x="4775" y="306"/>
                  <a:pt x="5224" y="135"/>
                  <a:pt x="5691" y="135"/>
                </a:cubicBezTo>
                <a:cubicBezTo>
                  <a:pt x="5799" y="135"/>
                  <a:pt x="5908" y="144"/>
                  <a:pt x="6017" y="163"/>
                </a:cubicBezTo>
                <a:cubicBezTo>
                  <a:pt x="7213" y="294"/>
                  <a:pt x="7918" y="1999"/>
                  <a:pt x="7197" y="3146"/>
                </a:cubicBezTo>
                <a:cubicBezTo>
                  <a:pt x="6951" y="3507"/>
                  <a:pt x="6623" y="3802"/>
                  <a:pt x="6230" y="3998"/>
                </a:cubicBezTo>
                <a:cubicBezTo>
                  <a:pt x="5842" y="4164"/>
                  <a:pt x="5393" y="4247"/>
                  <a:pt x="4867" y="4247"/>
                </a:cubicBezTo>
                <a:cubicBezTo>
                  <a:pt x="4457" y="4247"/>
                  <a:pt x="4001" y="4197"/>
                  <a:pt x="3492" y="4097"/>
                </a:cubicBezTo>
                <a:cubicBezTo>
                  <a:pt x="3189" y="4036"/>
                  <a:pt x="2892" y="4005"/>
                  <a:pt x="2607" y="4005"/>
                </a:cubicBezTo>
                <a:cubicBezTo>
                  <a:pt x="1290" y="4005"/>
                  <a:pt x="240" y="4661"/>
                  <a:pt x="132" y="5982"/>
                </a:cubicBezTo>
                <a:cubicBezTo>
                  <a:pt x="1" y="7572"/>
                  <a:pt x="1034" y="8096"/>
                  <a:pt x="1034" y="8096"/>
                </a:cubicBezTo>
                <a:lnTo>
                  <a:pt x="1017" y="8063"/>
                </a:lnTo>
                <a:cubicBezTo>
                  <a:pt x="444" y="7408"/>
                  <a:pt x="607" y="6211"/>
                  <a:pt x="607" y="6211"/>
                </a:cubicBezTo>
                <a:cubicBezTo>
                  <a:pt x="689" y="5703"/>
                  <a:pt x="952" y="5244"/>
                  <a:pt x="1345" y="4900"/>
                </a:cubicBezTo>
                <a:cubicBezTo>
                  <a:pt x="1926" y="4459"/>
                  <a:pt x="2660" y="4373"/>
                  <a:pt x="3143" y="4373"/>
                </a:cubicBezTo>
                <a:cubicBezTo>
                  <a:pt x="3450" y="4373"/>
                  <a:pt x="3656" y="4408"/>
                  <a:pt x="3656" y="4408"/>
                </a:cubicBezTo>
                <a:cubicBezTo>
                  <a:pt x="3918" y="4441"/>
                  <a:pt x="4148" y="4457"/>
                  <a:pt x="4361" y="4457"/>
                </a:cubicBezTo>
                <a:cubicBezTo>
                  <a:pt x="4451" y="4462"/>
                  <a:pt x="4542" y="4464"/>
                  <a:pt x="4634" y="4464"/>
                </a:cubicBezTo>
                <a:cubicBezTo>
                  <a:pt x="5619" y="4464"/>
                  <a:pt x="6713" y="4202"/>
                  <a:pt x="7328" y="3228"/>
                </a:cubicBezTo>
                <a:cubicBezTo>
                  <a:pt x="8115" y="1982"/>
                  <a:pt x="7344" y="179"/>
                  <a:pt x="6033" y="15"/>
                </a:cubicBezTo>
                <a:cubicBezTo>
                  <a:pt x="5940" y="6"/>
                  <a:pt x="5847" y="1"/>
                  <a:pt x="575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9" name="Google Shape;6089;p14"/>
          <p:cNvSpPr/>
          <p:nvPr/>
        </p:nvSpPr>
        <p:spPr>
          <a:xfrm>
            <a:off x="7813259" y="4697278"/>
            <a:ext cx="152482" cy="77971"/>
          </a:xfrm>
          <a:custGeom>
            <a:avLst/>
            <a:gdLst/>
            <a:ahLst/>
            <a:cxnLst/>
            <a:rect l="l" t="t" r="r" b="b"/>
            <a:pathLst>
              <a:path w="4672" h="2389" extrusionOk="0">
                <a:moveTo>
                  <a:pt x="1085" y="0"/>
                </a:moveTo>
                <a:cubicBezTo>
                  <a:pt x="394" y="0"/>
                  <a:pt x="0" y="225"/>
                  <a:pt x="0" y="225"/>
                </a:cubicBezTo>
                <a:cubicBezTo>
                  <a:pt x="84" y="210"/>
                  <a:pt x="164" y="202"/>
                  <a:pt x="240" y="202"/>
                </a:cubicBezTo>
                <a:cubicBezTo>
                  <a:pt x="731" y="202"/>
                  <a:pt x="1048" y="513"/>
                  <a:pt x="935" y="996"/>
                </a:cubicBezTo>
                <a:cubicBezTo>
                  <a:pt x="803" y="1405"/>
                  <a:pt x="967" y="1864"/>
                  <a:pt x="1312" y="2127"/>
                </a:cubicBezTo>
                <a:cubicBezTo>
                  <a:pt x="1639" y="2389"/>
                  <a:pt x="2541" y="2389"/>
                  <a:pt x="2541" y="2389"/>
                </a:cubicBezTo>
                <a:cubicBezTo>
                  <a:pt x="2279" y="2241"/>
                  <a:pt x="2524" y="1881"/>
                  <a:pt x="2688" y="1454"/>
                </a:cubicBezTo>
                <a:cubicBezTo>
                  <a:pt x="2844" y="1034"/>
                  <a:pt x="2422" y="880"/>
                  <a:pt x="2225" y="880"/>
                </a:cubicBezTo>
                <a:cubicBezTo>
                  <a:pt x="2215" y="880"/>
                  <a:pt x="2205" y="880"/>
                  <a:pt x="2197" y="881"/>
                </a:cubicBezTo>
                <a:cubicBezTo>
                  <a:pt x="2103" y="890"/>
                  <a:pt x="2025" y="910"/>
                  <a:pt x="1951" y="910"/>
                </a:cubicBezTo>
                <a:cubicBezTo>
                  <a:pt x="1896" y="910"/>
                  <a:pt x="1843" y="899"/>
                  <a:pt x="1787" y="864"/>
                </a:cubicBezTo>
                <a:cubicBezTo>
                  <a:pt x="1693" y="784"/>
                  <a:pt x="1741" y="584"/>
                  <a:pt x="2020" y="584"/>
                </a:cubicBezTo>
                <a:cubicBezTo>
                  <a:pt x="2083" y="584"/>
                  <a:pt x="2158" y="594"/>
                  <a:pt x="2246" y="619"/>
                </a:cubicBezTo>
                <a:cubicBezTo>
                  <a:pt x="2721" y="766"/>
                  <a:pt x="2590" y="1241"/>
                  <a:pt x="3311" y="1389"/>
                </a:cubicBezTo>
                <a:cubicBezTo>
                  <a:pt x="3362" y="1398"/>
                  <a:pt x="3409" y="1402"/>
                  <a:pt x="3455" y="1402"/>
                </a:cubicBezTo>
                <a:cubicBezTo>
                  <a:pt x="4057" y="1402"/>
                  <a:pt x="4219" y="643"/>
                  <a:pt x="4295" y="537"/>
                </a:cubicBezTo>
                <a:cubicBezTo>
                  <a:pt x="4409" y="389"/>
                  <a:pt x="4524" y="274"/>
                  <a:pt x="4672" y="160"/>
                </a:cubicBezTo>
                <a:lnTo>
                  <a:pt x="4672" y="160"/>
                </a:lnTo>
                <a:cubicBezTo>
                  <a:pt x="4462" y="274"/>
                  <a:pt x="4087" y="394"/>
                  <a:pt x="3549" y="394"/>
                </a:cubicBezTo>
                <a:cubicBezTo>
                  <a:pt x="3160" y="394"/>
                  <a:pt x="2687" y="331"/>
                  <a:pt x="2131" y="160"/>
                </a:cubicBezTo>
                <a:cubicBezTo>
                  <a:pt x="1733" y="42"/>
                  <a:pt x="1382" y="0"/>
                  <a:pt x="108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0" name="Google Shape;6090;p14"/>
          <p:cNvSpPr/>
          <p:nvPr/>
        </p:nvSpPr>
        <p:spPr>
          <a:xfrm>
            <a:off x="7822332" y="4554815"/>
            <a:ext cx="104897" cy="109270"/>
          </a:xfrm>
          <a:custGeom>
            <a:avLst/>
            <a:gdLst/>
            <a:ahLst/>
            <a:cxnLst/>
            <a:rect l="l" t="t" r="r" b="b"/>
            <a:pathLst>
              <a:path w="3214" h="3348" extrusionOk="0">
                <a:moveTo>
                  <a:pt x="1951" y="1"/>
                </a:moveTo>
                <a:lnTo>
                  <a:pt x="1951" y="1"/>
                </a:lnTo>
                <a:cubicBezTo>
                  <a:pt x="1492" y="279"/>
                  <a:pt x="1427" y="722"/>
                  <a:pt x="722" y="1345"/>
                </a:cubicBezTo>
                <a:cubicBezTo>
                  <a:pt x="1" y="1968"/>
                  <a:pt x="198" y="2426"/>
                  <a:pt x="361" y="2689"/>
                </a:cubicBezTo>
                <a:cubicBezTo>
                  <a:pt x="460" y="2803"/>
                  <a:pt x="427" y="3000"/>
                  <a:pt x="296" y="3099"/>
                </a:cubicBezTo>
                <a:cubicBezTo>
                  <a:pt x="1394" y="2984"/>
                  <a:pt x="1230" y="2345"/>
                  <a:pt x="1165" y="2148"/>
                </a:cubicBezTo>
                <a:cubicBezTo>
                  <a:pt x="1099" y="1951"/>
                  <a:pt x="1132" y="1836"/>
                  <a:pt x="1247" y="1836"/>
                </a:cubicBezTo>
                <a:cubicBezTo>
                  <a:pt x="1345" y="1836"/>
                  <a:pt x="1345" y="2066"/>
                  <a:pt x="1329" y="2345"/>
                </a:cubicBezTo>
                <a:cubicBezTo>
                  <a:pt x="1329" y="2640"/>
                  <a:pt x="1263" y="3279"/>
                  <a:pt x="2115" y="3344"/>
                </a:cubicBezTo>
                <a:cubicBezTo>
                  <a:pt x="2147" y="3347"/>
                  <a:pt x="2178" y="3348"/>
                  <a:pt x="2208" y="3348"/>
                </a:cubicBezTo>
                <a:cubicBezTo>
                  <a:pt x="2986" y="3348"/>
                  <a:pt x="3214" y="2558"/>
                  <a:pt x="3214" y="2558"/>
                </a:cubicBezTo>
                <a:lnTo>
                  <a:pt x="3214" y="2558"/>
                </a:lnTo>
                <a:cubicBezTo>
                  <a:pt x="3092" y="2591"/>
                  <a:pt x="2946" y="2615"/>
                  <a:pt x="2790" y="2615"/>
                </a:cubicBezTo>
                <a:cubicBezTo>
                  <a:pt x="2338" y="2615"/>
                  <a:pt x="1806" y="2413"/>
                  <a:pt x="1574" y="1656"/>
                </a:cubicBezTo>
                <a:cubicBezTo>
                  <a:pt x="1378" y="1082"/>
                  <a:pt x="1525" y="443"/>
                  <a:pt x="195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1" name="Google Shape;6091;p14"/>
          <p:cNvSpPr/>
          <p:nvPr/>
        </p:nvSpPr>
        <p:spPr>
          <a:xfrm>
            <a:off x="8049163" y="4416269"/>
            <a:ext cx="151438" cy="179245"/>
          </a:xfrm>
          <a:custGeom>
            <a:avLst/>
            <a:gdLst/>
            <a:ahLst/>
            <a:cxnLst/>
            <a:rect l="l" t="t" r="r" b="b"/>
            <a:pathLst>
              <a:path w="4640" h="5492" extrusionOk="0">
                <a:moveTo>
                  <a:pt x="4344" y="0"/>
                </a:moveTo>
                <a:lnTo>
                  <a:pt x="4344" y="0"/>
                </a:lnTo>
                <a:cubicBezTo>
                  <a:pt x="4443" y="459"/>
                  <a:pt x="4328" y="935"/>
                  <a:pt x="4017" y="1295"/>
                </a:cubicBezTo>
                <a:cubicBezTo>
                  <a:pt x="3951" y="1377"/>
                  <a:pt x="3886" y="1443"/>
                  <a:pt x="3804" y="1508"/>
                </a:cubicBezTo>
                <a:cubicBezTo>
                  <a:pt x="3017" y="2082"/>
                  <a:pt x="1902" y="1787"/>
                  <a:pt x="1001" y="2426"/>
                </a:cubicBezTo>
                <a:cubicBezTo>
                  <a:pt x="99" y="3049"/>
                  <a:pt x="197" y="3967"/>
                  <a:pt x="181" y="4475"/>
                </a:cubicBezTo>
                <a:cubicBezTo>
                  <a:pt x="197" y="4819"/>
                  <a:pt x="132" y="5163"/>
                  <a:pt x="1" y="5491"/>
                </a:cubicBezTo>
                <a:cubicBezTo>
                  <a:pt x="312" y="5295"/>
                  <a:pt x="476" y="4934"/>
                  <a:pt x="443" y="4573"/>
                </a:cubicBezTo>
                <a:cubicBezTo>
                  <a:pt x="443" y="3930"/>
                  <a:pt x="515" y="3202"/>
                  <a:pt x="711" y="3202"/>
                </a:cubicBezTo>
                <a:cubicBezTo>
                  <a:pt x="725" y="3202"/>
                  <a:pt x="740" y="3205"/>
                  <a:pt x="755" y="3213"/>
                </a:cubicBezTo>
                <a:cubicBezTo>
                  <a:pt x="984" y="3328"/>
                  <a:pt x="788" y="3574"/>
                  <a:pt x="706" y="3721"/>
                </a:cubicBezTo>
                <a:cubicBezTo>
                  <a:pt x="624" y="3885"/>
                  <a:pt x="460" y="4541"/>
                  <a:pt x="1165" y="4950"/>
                </a:cubicBezTo>
                <a:cubicBezTo>
                  <a:pt x="1165" y="4950"/>
                  <a:pt x="935" y="4426"/>
                  <a:pt x="1328" y="4147"/>
                </a:cubicBezTo>
                <a:cubicBezTo>
                  <a:pt x="1738" y="3869"/>
                  <a:pt x="2001" y="3705"/>
                  <a:pt x="1951" y="3131"/>
                </a:cubicBezTo>
                <a:cubicBezTo>
                  <a:pt x="1908" y="2608"/>
                  <a:pt x="2251" y="2175"/>
                  <a:pt x="2478" y="2175"/>
                </a:cubicBezTo>
                <a:cubicBezTo>
                  <a:pt x="2507" y="2175"/>
                  <a:pt x="2534" y="2182"/>
                  <a:pt x="2558" y="2197"/>
                </a:cubicBezTo>
                <a:cubicBezTo>
                  <a:pt x="2787" y="2344"/>
                  <a:pt x="2525" y="2557"/>
                  <a:pt x="2394" y="2606"/>
                </a:cubicBezTo>
                <a:cubicBezTo>
                  <a:pt x="2214" y="2721"/>
                  <a:pt x="2181" y="2983"/>
                  <a:pt x="2328" y="3147"/>
                </a:cubicBezTo>
                <a:cubicBezTo>
                  <a:pt x="2541" y="3393"/>
                  <a:pt x="2476" y="3705"/>
                  <a:pt x="2214" y="3803"/>
                </a:cubicBezTo>
                <a:cubicBezTo>
                  <a:pt x="2214" y="3803"/>
                  <a:pt x="2260" y="3808"/>
                  <a:pt x="2340" y="3808"/>
                </a:cubicBezTo>
                <a:cubicBezTo>
                  <a:pt x="2646" y="3808"/>
                  <a:pt x="3443" y="3736"/>
                  <a:pt x="3951" y="3033"/>
                </a:cubicBezTo>
                <a:cubicBezTo>
                  <a:pt x="4295" y="2524"/>
                  <a:pt x="4525" y="1918"/>
                  <a:pt x="4574" y="1295"/>
                </a:cubicBezTo>
                <a:cubicBezTo>
                  <a:pt x="4640" y="853"/>
                  <a:pt x="4541" y="394"/>
                  <a:pt x="43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2" name="Google Shape;6092;p14"/>
          <p:cNvSpPr/>
          <p:nvPr/>
        </p:nvSpPr>
        <p:spPr>
          <a:xfrm>
            <a:off x="7507772" y="4602923"/>
            <a:ext cx="130583" cy="285284"/>
          </a:xfrm>
          <a:custGeom>
            <a:avLst/>
            <a:gdLst/>
            <a:ahLst/>
            <a:cxnLst/>
            <a:rect l="l" t="t" r="r" b="b"/>
            <a:pathLst>
              <a:path w="4001" h="8741" extrusionOk="0">
                <a:moveTo>
                  <a:pt x="2074" y="0"/>
                </a:moveTo>
                <a:cubicBezTo>
                  <a:pt x="1553" y="0"/>
                  <a:pt x="1050" y="245"/>
                  <a:pt x="722" y="674"/>
                </a:cubicBezTo>
                <a:cubicBezTo>
                  <a:pt x="378" y="1166"/>
                  <a:pt x="329" y="1821"/>
                  <a:pt x="591" y="2362"/>
                </a:cubicBezTo>
                <a:cubicBezTo>
                  <a:pt x="827" y="2775"/>
                  <a:pt x="1266" y="3018"/>
                  <a:pt x="1720" y="3018"/>
                </a:cubicBezTo>
                <a:cubicBezTo>
                  <a:pt x="1897" y="3018"/>
                  <a:pt x="2076" y="2981"/>
                  <a:pt x="2246" y="2903"/>
                </a:cubicBezTo>
                <a:cubicBezTo>
                  <a:pt x="2951" y="2723"/>
                  <a:pt x="3099" y="1788"/>
                  <a:pt x="2476" y="1395"/>
                </a:cubicBezTo>
                <a:cubicBezTo>
                  <a:pt x="2396" y="1355"/>
                  <a:pt x="2314" y="1337"/>
                  <a:pt x="2235" y="1337"/>
                </a:cubicBezTo>
                <a:cubicBezTo>
                  <a:pt x="1894" y="1337"/>
                  <a:pt x="1605" y="1675"/>
                  <a:pt x="1738" y="2034"/>
                </a:cubicBezTo>
                <a:cubicBezTo>
                  <a:pt x="1862" y="2323"/>
                  <a:pt x="2183" y="2347"/>
                  <a:pt x="2321" y="2347"/>
                </a:cubicBezTo>
                <a:cubicBezTo>
                  <a:pt x="2347" y="2347"/>
                  <a:pt x="2367" y="2346"/>
                  <a:pt x="2378" y="2346"/>
                </a:cubicBezTo>
                <a:cubicBezTo>
                  <a:pt x="2427" y="2346"/>
                  <a:pt x="2443" y="2362"/>
                  <a:pt x="2443" y="2362"/>
                </a:cubicBezTo>
                <a:cubicBezTo>
                  <a:pt x="2487" y="2567"/>
                  <a:pt x="2243" y="2850"/>
                  <a:pt x="1782" y="2850"/>
                </a:cubicBezTo>
                <a:cubicBezTo>
                  <a:pt x="1727" y="2850"/>
                  <a:pt x="1669" y="2846"/>
                  <a:pt x="1607" y="2837"/>
                </a:cubicBezTo>
                <a:cubicBezTo>
                  <a:pt x="1410" y="2805"/>
                  <a:pt x="1230" y="2706"/>
                  <a:pt x="1099" y="2575"/>
                </a:cubicBezTo>
                <a:cubicBezTo>
                  <a:pt x="411" y="1920"/>
                  <a:pt x="738" y="543"/>
                  <a:pt x="1755" y="280"/>
                </a:cubicBezTo>
                <a:cubicBezTo>
                  <a:pt x="1902" y="239"/>
                  <a:pt x="2054" y="219"/>
                  <a:pt x="2203" y="219"/>
                </a:cubicBezTo>
                <a:cubicBezTo>
                  <a:pt x="2353" y="219"/>
                  <a:pt x="2500" y="239"/>
                  <a:pt x="2640" y="280"/>
                </a:cubicBezTo>
                <a:cubicBezTo>
                  <a:pt x="2836" y="346"/>
                  <a:pt x="3017" y="428"/>
                  <a:pt x="3164" y="543"/>
                </a:cubicBezTo>
                <a:cubicBezTo>
                  <a:pt x="3525" y="838"/>
                  <a:pt x="3738" y="1248"/>
                  <a:pt x="3754" y="1706"/>
                </a:cubicBezTo>
                <a:cubicBezTo>
                  <a:pt x="3820" y="2428"/>
                  <a:pt x="3443" y="3182"/>
                  <a:pt x="2869" y="3706"/>
                </a:cubicBezTo>
                <a:cubicBezTo>
                  <a:pt x="2296" y="4231"/>
                  <a:pt x="1558" y="4559"/>
                  <a:pt x="984" y="5083"/>
                </a:cubicBezTo>
                <a:cubicBezTo>
                  <a:pt x="427" y="5591"/>
                  <a:pt x="83" y="6296"/>
                  <a:pt x="34" y="7050"/>
                </a:cubicBezTo>
                <a:cubicBezTo>
                  <a:pt x="1" y="7755"/>
                  <a:pt x="394" y="8492"/>
                  <a:pt x="1033" y="8673"/>
                </a:cubicBezTo>
                <a:cubicBezTo>
                  <a:pt x="1168" y="8719"/>
                  <a:pt x="1307" y="8740"/>
                  <a:pt x="1443" y="8740"/>
                </a:cubicBezTo>
                <a:cubicBezTo>
                  <a:pt x="1936" y="8740"/>
                  <a:pt x="2397" y="8457"/>
                  <a:pt x="2525" y="8033"/>
                </a:cubicBezTo>
                <a:cubicBezTo>
                  <a:pt x="2722" y="7558"/>
                  <a:pt x="2509" y="7001"/>
                  <a:pt x="2050" y="6788"/>
                </a:cubicBezTo>
                <a:cubicBezTo>
                  <a:pt x="1924" y="6729"/>
                  <a:pt x="1793" y="6702"/>
                  <a:pt x="1663" y="6702"/>
                </a:cubicBezTo>
                <a:cubicBezTo>
                  <a:pt x="1321" y="6702"/>
                  <a:pt x="996" y="6897"/>
                  <a:pt x="853" y="7230"/>
                </a:cubicBezTo>
                <a:cubicBezTo>
                  <a:pt x="723" y="7724"/>
                  <a:pt x="1005" y="7991"/>
                  <a:pt x="1315" y="7991"/>
                </a:cubicBezTo>
                <a:cubicBezTo>
                  <a:pt x="1396" y="7991"/>
                  <a:pt x="1480" y="7973"/>
                  <a:pt x="1558" y="7935"/>
                </a:cubicBezTo>
                <a:cubicBezTo>
                  <a:pt x="1869" y="7771"/>
                  <a:pt x="1935" y="7361"/>
                  <a:pt x="1673" y="7116"/>
                </a:cubicBezTo>
                <a:cubicBezTo>
                  <a:pt x="1595" y="7047"/>
                  <a:pt x="1494" y="7008"/>
                  <a:pt x="1390" y="7008"/>
                </a:cubicBezTo>
                <a:cubicBezTo>
                  <a:pt x="1319" y="7008"/>
                  <a:pt x="1247" y="7026"/>
                  <a:pt x="1181" y="7066"/>
                </a:cubicBezTo>
                <a:cubicBezTo>
                  <a:pt x="1161" y="7073"/>
                  <a:pt x="1147" y="7076"/>
                  <a:pt x="1136" y="7076"/>
                </a:cubicBezTo>
                <a:cubicBezTo>
                  <a:pt x="1094" y="7076"/>
                  <a:pt x="1115" y="7034"/>
                  <a:pt x="1115" y="7034"/>
                </a:cubicBezTo>
                <a:cubicBezTo>
                  <a:pt x="1226" y="6812"/>
                  <a:pt x="1521" y="6785"/>
                  <a:pt x="1662" y="6785"/>
                </a:cubicBezTo>
                <a:cubicBezTo>
                  <a:pt x="1709" y="6785"/>
                  <a:pt x="1738" y="6788"/>
                  <a:pt x="1738" y="6788"/>
                </a:cubicBezTo>
                <a:cubicBezTo>
                  <a:pt x="1820" y="6788"/>
                  <a:pt x="1919" y="6804"/>
                  <a:pt x="2001" y="6837"/>
                </a:cubicBezTo>
                <a:cubicBezTo>
                  <a:pt x="2459" y="7034"/>
                  <a:pt x="2656" y="7558"/>
                  <a:pt x="2443" y="8001"/>
                </a:cubicBezTo>
                <a:cubicBezTo>
                  <a:pt x="2317" y="8378"/>
                  <a:pt x="1920" y="8630"/>
                  <a:pt x="1483" y="8630"/>
                </a:cubicBezTo>
                <a:cubicBezTo>
                  <a:pt x="1351" y="8630"/>
                  <a:pt x="1216" y="8607"/>
                  <a:pt x="1083" y="8558"/>
                </a:cubicBezTo>
                <a:cubicBezTo>
                  <a:pt x="509" y="8361"/>
                  <a:pt x="148" y="7722"/>
                  <a:pt x="181" y="7050"/>
                </a:cubicBezTo>
                <a:cubicBezTo>
                  <a:pt x="230" y="6345"/>
                  <a:pt x="558" y="5673"/>
                  <a:pt x="1099" y="5214"/>
                </a:cubicBezTo>
                <a:cubicBezTo>
                  <a:pt x="1640" y="4706"/>
                  <a:pt x="2410" y="4427"/>
                  <a:pt x="2984" y="3837"/>
                </a:cubicBezTo>
                <a:cubicBezTo>
                  <a:pt x="3590" y="3280"/>
                  <a:pt x="4000" y="2493"/>
                  <a:pt x="3918" y="1690"/>
                </a:cubicBezTo>
                <a:cubicBezTo>
                  <a:pt x="3869" y="903"/>
                  <a:pt x="3312" y="248"/>
                  <a:pt x="2541" y="67"/>
                </a:cubicBezTo>
                <a:cubicBezTo>
                  <a:pt x="2387" y="22"/>
                  <a:pt x="2230" y="0"/>
                  <a:pt x="20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3" name="Google Shape;6093;p14"/>
          <p:cNvSpPr/>
          <p:nvPr/>
        </p:nvSpPr>
        <p:spPr>
          <a:xfrm>
            <a:off x="7510448" y="4711018"/>
            <a:ext cx="55680" cy="78689"/>
          </a:xfrm>
          <a:custGeom>
            <a:avLst/>
            <a:gdLst/>
            <a:ahLst/>
            <a:cxnLst/>
            <a:rect l="l" t="t" r="r" b="b"/>
            <a:pathLst>
              <a:path w="1706" h="2411" extrusionOk="0">
                <a:moveTo>
                  <a:pt x="1509" y="1"/>
                </a:moveTo>
                <a:cubicBezTo>
                  <a:pt x="1509" y="1"/>
                  <a:pt x="1378" y="66"/>
                  <a:pt x="1345" y="165"/>
                </a:cubicBezTo>
                <a:cubicBezTo>
                  <a:pt x="1330" y="241"/>
                  <a:pt x="1230" y="330"/>
                  <a:pt x="1060" y="330"/>
                </a:cubicBezTo>
                <a:cubicBezTo>
                  <a:pt x="1046" y="330"/>
                  <a:pt x="1032" y="330"/>
                  <a:pt x="1017" y="329"/>
                </a:cubicBezTo>
                <a:cubicBezTo>
                  <a:pt x="820" y="329"/>
                  <a:pt x="1" y="394"/>
                  <a:pt x="50" y="2410"/>
                </a:cubicBezTo>
                <a:cubicBezTo>
                  <a:pt x="50" y="2410"/>
                  <a:pt x="132" y="1673"/>
                  <a:pt x="755" y="1394"/>
                </a:cubicBezTo>
                <a:cubicBezTo>
                  <a:pt x="1394" y="1115"/>
                  <a:pt x="1705" y="853"/>
                  <a:pt x="1591" y="476"/>
                </a:cubicBezTo>
                <a:cubicBezTo>
                  <a:pt x="1476" y="83"/>
                  <a:pt x="1509" y="1"/>
                  <a:pt x="150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4" name="Google Shape;6094;p14"/>
          <p:cNvSpPr/>
          <p:nvPr/>
        </p:nvSpPr>
        <p:spPr>
          <a:xfrm>
            <a:off x="7532935" y="4478868"/>
            <a:ext cx="208652" cy="327419"/>
          </a:xfrm>
          <a:custGeom>
            <a:avLst/>
            <a:gdLst/>
            <a:ahLst/>
            <a:cxnLst/>
            <a:rect l="l" t="t" r="r" b="b"/>
            <a:pathLst>
              <a:path w="6393" h="10032" extrusionOk="0">
                <a:moveTo>
                  <a:pt x="5245" y="0"/>
                </a:moveTo>
                <a:lnTo>
                  <a:pt x="5245" y="0"/>
                </a:lnTo>
                <a:cubicBezTo>
                  <a:pt x="2885" y="656"/>
                  <a:pt x="4180" y="2180"/>
                  <a:pt x="4262" y="4409"/>
                </a:cubicBezTo>
                <a:cubicBezTo>
                  <a:pt x="4344" y="6261"/>
                  <a:pt x="3262" y="7966"/>
                  <a:pt x="1557" y="8687"/>
                </a:cubicBezTo>
                <a:cubicBezTo>
                  <a:pt x="230" y="9212"/>
                  <a:pt x="0" y="10031"/>
                  <a:pt x="0" y="10031"/>
                </a:cubicBezTo>
                <a:cubicBezTo>
                  <a:pt x="319" y="9488"/>
                  <a:pt x="675" y="9314"/>
                  <a:pt x="977" y="9314"/>
                </a:cubicBezTo>
                <a:cubicBezTo>
                  <a:pt x="1203" y="9314"/>
                  <a:pt x="1398" y="9411"/>
                  <a:pt x="1525" y="9523"/>
                </a:cubicBezTo>
                <a:cubicBezTo>
                  <a:pt x="1633" y="9625"/>
                  <a:pt x="1734" y="9657"/>
                  <a:pt x="1829" y="9657"/>
                </a:cubicBezTo>
                <a:cubicBezTo>
                  <a:pt x="1985" y="9657"/>
                  <a:pt x="2122" y="9572"/>
                  <a:pt x="2243" y="9572"/>
                </a:cubicBezTo>
                <a:cubicBezTo>
                  <a:pt x="2249" y="9572"/>
                  <a:pt x="2256" y="9572"/>
                  <a:pt x="2262" y="9573"/>
                </a:cubicBezTo>
                <a:cubicBezTo>
                  <a:pt x="2475" y="9589"/>
                  <a:pt x="2344" y="9786"/>
                  <a:pt x="2344" y="9786"/>
                </a:cubicBezTo>
                <a:cubicBezTo>
                  <a:pt x="2672" y="9638"/>
                  <a:pt x="2770" y="9228"/>
                  <a:pt x="2574" y="8917"/>
                </a:cubicBezTo>
                <a:cubicBezTo>
                  <a:pt x="2474" y="8774"/>
                  <a:pt x="2312" y="8681"/>
                  <a:pt x="2142" y="8681"/>
                </a:cubicBezTo>
                <a:cubicBezTo>
                  <a:pt x="2116" y="8681"/>
                  <a:pt x="2091" y="8683"/>
                  <a:pt x="2065" y="8687"/>
                </a:cubicBezTo>
                <a:cubicBezTo>
                  <a:pt x="2065" y="8687"/>
                  <a:pt x="2262" y="8655"/>
                  <a:pt x="3311" y="7786"/>
                </a:cubicBezTo>
                <a:cubicBezTo>
                  <a:pt x="4606" y="6737"/>
                  <a:pt x="4524" y="7097"/>
                  <a:pt x="5458" y="6606"/>
                </a:cubicBezTo>
                <a:cubicBezTo>
                  <a:pt x="6393" y="6114"/>
                  <a:pt x="6081" y="5131"/>
                  <a:pt x="6081" y="5130"/>
                </a:cubicBezTo>
                <a:lnTo>
                  <a:pt x="6081" y="5130"/>
                </a:lnTo>
                <a:cubicBezTo>
                  <a:pt x="6036" y="5252"/>
                  <a:pt x="5976" y="5429"/>
                  <a:pt x="5514" y="5429"/>
                </a:cubicBezTo>
                <a:cubicBezTo>
                  <a:pt x="5476" y="5429"/>
                  <a:pt x="5436" y="5428"/>
                  <a:pt x="5393" y="5426"/>
                </a:cubicBezTo>
                <a:cubicBezTo>
                  <a:pt x="5366" y="5423"/>
                  <a:pt x="5340" y="5422"/>
                  <a:pt x="5313" y="5422"/>
                </a:cubicBezTo>
                <a:cubicBezTo>
                  <a:pt x="4952" y="5422"/>
                  <a:pt x="4628" y="5629"/>
                  <a:pt x="4475" y="5950"/>
                </a:cubicBezTo>
                <a:cubicBezTo>
                  <a:pt x="4409" y="6065"/>
                  <a:pt x="4327" y="6163"/>
                  <a:pt x="4213" y="6245"/>
                </a:cubicBezTo>
                <a:cubicBezTo>
                  <a:pt x="4557" y="5901"/>
                  <a:pt x="4606" y="5130"/>
                  <a:pt x="4721" y="4491"/>
                </a:cubicBezTo>
                <a:cubicBezTo>
                  <a:pt x="4819" y="3852"/>
                  <a:pt x="5114" y="4065"/>
                  <a:pt x="5672" y="3672"/>
                </a:cubicBezTo>
                <a:cubicBezTo>
                  <a:pt x="6245" y="3295"/>
                  <a:pt x="5934" y="2787"/>
                  <a:pt x="5885" y="2655"/>
                </a:cubicBezTo>
                <a:cubicBezTo>
                  <a:pt x="5852" y="2508"/>
                  <a:pt x="5852" y="2360"/>
                  <a:pt x="5901" y="2213"/>
                </a:cubicBezTo>
                <a:lnTo>
                  <a:pt x="5901" y="2213"/>
                </a:lnTo>
                <a:cubicBezTo>
                  <a:pt x="5901" y="2213"/>
                  <a:pt x="5852" y="2328"/>
                  <a:pt x="5475" y="2377"/>
                </a:cubicBezTo>
                <a:cubicBezTo>
                  <a:pt x="5163" y="2426"/>
                  <a:pt x="4918" y="2655"/>
                  <a:pt x="4852" y="2967"/>
                </a:cubicBezTo>
                <a:cubicBezTo>
                  <a:pt x="4852" y="3113"/>
                  <a:pt x="4754" y="3293"/>
                  <a:pt x="4621" y="3293"/>
                </a:cubicBezTo>
                <a:cubicBezTo>
                  <a:pt x="4590" y="3293"/>
                  <a:pt x="4558" y="3283"/>
                  <a:pt x="4524" y="3262"/>
                </a:cubicBezTo>
                <a:cubicBezTo>
                  <a:pt x="4327" y="3164"/>
                  <a:pt x="4409" y="2868"/>
                  <a:pt x="4409" y="2868"/>
                </a:cubicBezTo>
                <a:cubicBezTo>
                  <a:pt x="4606" y="2295"/>
                  <a:pt x="5196" y="2508"/>
                  <a:pt x="5639" y="1819"/>
                </a:cubicBezTo>
                <a:cubicBezTo>
                  <a:pt x="6049" y="1213"/>
                  <a:pt x="5491" y="574"/>
                  <a:pt x="5278" y="410"/>
                </a:cubicBezTo>
                <a:cubicBezTo>
                  <a:pt x="5163" y="295"/>
                  <a:pt x="5147" y="115"/>
                  <a:pt x="52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5" name="Google Shape;6095;p14"/>
          <p:cNvSpPr/>
          <p:nvPr/>
        </p:nvSpPr>
        <p:spPr>
          <a:xfrm>
            <a:off x="7593380" y="4746332"/>
            <a:ext cx="33" cy="33"/>
          </a:xfrm>
          <a:custGeom>
            <a:avLst/>
            <a:gdLst/>
            <a:ahLst/>
            <a:cxnLst/>
            <a:rect l="l" t="t" r="r" b="b"/>
            <a:pathLst>
              <a:path w="1" h="1" fill="none" extrusionOk="0">
                <a:moveTo>
                  <a:pt x="0" y="1"/>
                </a:moveTo>
                <a:lnTo>
                  <a:pt x="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6" name="Google Shape;6096;p14"/>
          <p:cNvSpPr/>
          <p:nvPr/>
        </p:nvSpPr>
        <p:spPr>
          <a:xfrm>
            <a:off x="7508326" y="4382032"/>
            <a:ext cx="90961" cy="266453"/>
          </a:xfrm>
          <a:custGeom>
            <a:avLst/>
            <a:gdLst/>
            <a:ahLst/>
            <a:cxnLst/>
            <a:rect l="l" t="t" r="r" b="b"/>
            <a:pathLst>
              <a:path w="2787" h="8164" extrusionOk="0">
                <a:moveTo>
                  <a:pt x="689" y="0"/>
                </a:moveTo>
                <a:cubicBezTo>
                  <a:pt x="688" y="0"/>
                  <a:pt x="66" y="197"/>
                  <a:pt x="197" y="1082"/>
                </a:cubicBezTo>
                <a:cubicBezTo>
                  <a:pt x="295" y="1574"/>
                  <a:pt x="557" y="2033"/>
                  <a:pt x="918" y="2377"/>
                </a:cubicBezTo>
                <a:cubicBezTo>
                  <a:pt x="1115" y="2574"/>
                  <a:pt x="1311" y="2738"/>
                  <a:pt x="1459" y="2901"/>
                </a:cubicBezTo>
                <a:cubicBezTo>
                  <a:pt x="1803" y="3278"/>
                  <a:pt x="2459" y="4131"/>
                  <a:pt x="2131" y="4983"/>
                </a:cubicBezTo>
                <a:cubicBezTo>
                  <a:pt x="2049" y="5213"/>
                  <a:pt x="1902" y="5409"/>
                  <a:pt x="1721" y="5573"/>
                </a:cubicBezTo>
                <a:cubicBezTo>
                  <a:pt x="1148" y="6081"/>
                  <a:pt x="754" y="6327"/>
                  <a:pt x="443" y="6770"/>
                </a:cubicBezTo>
                <a:cubicBezTo>
                  <a:pt x="148" y="7163"/>
                  <a:pt x="0" y="7655"/>
                  <a:pt x="17" y="8163"/>
                </a:cubicBezTo>
                <a:cubicBezTo>
                  <a:pt x="17" y="8016"/>
                  <a:pt x="66" y="6950"/>
                  <a:pt x="1213" y="6147"/>
                </a:cubicBezTo>
                <a:cubicBezTo>
                  <a:pt x="2508" y="5229"/>
                  <a:pt x="2787" y="4311"/>
                  <a:pt x="2344" y="2918"/>
                </a:cubicBezTo>
                <a:cubicBezTo>
                  <a:pt x="2279" y="2721"/>
                  <a:pt x="2197" y="2541"/>
                  <a:pt x="2098" y="2377"/>
                </a:cubicBezTo>
                <a:cubicBezTo>
                  <a:pt x="1475" y="1246"/>
                  <a:pt x="394" y="984"/>
                  <a:pt x="6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7" name="Google Shape;6097;p14"/>
          <p:cNvSpPr/>
          <p:nvPr/>
        </p:nvSpPr>
        <p:spPr>
          <a:xfrm>
            <a:off x="7211945" y="4804394"/>
            <a:ext cx="295859" cy="206334"/>
          </a:xfrm>
          <a:custGeom>
            <a:avLst/>
            <a:gdLst/>
            <a:ahLst/>
            <a:cxnLst/>
            <a:rect l="l" t="t" r="r" b="b"/>
            <a:pathLst>
              <a:path w="9065" h="6322" extrusionOk="0">
                <a:moveTo>
                  <a:pt x="2004" y="0"/>
                </a:moveTo>
                <a:cubicBezTo>
                  <a:pt x="1086" y="0"/>
                  <a:pt x="66" y="656"/>
                  <a:pt x="33" y="1860"/>
                </a:cubicBezTo>
                <a:cubicBezTo>
                  <a:pt x="0" y="2729"/>
                  <a:pt x="476" y="3532"/>
                  <a:pt x="1246" y="3942"/>
                </a:cubicBezTo>
                <a:cubicBezTo>
                  <a:pt x="1758" y="4193"/>
                  <a:pt x="2324" y="4297"/>
                  <a:pt x="2901" y="4297"/>
                </a:cubicBezTo>
                <a:cubicBezTo>
                  <a:pt x="3228" y="4297"/>
                  <a:pt x="3559" y="4264"/>
                  <a:pt x="3885" y="4204"/>
                </a:cubicBezTo>
                <a:cubicBezTo>
                  <a:pt x="4770" y="3975"/>
                  <a:pt x="5590" y="3631"/>
                  <a:pt x="6393" y="3434"/>
                </a:cubicBezTo>
                <a:cubicBezTo>
                  <a:pt x="6593" y="3382"/>
                  <a:pt x="6796" y="3356"/>
                  <a:pt x="6995" y="3356"/>
                </a:cubicBezTo>
                <a:cubicBezTo>
                  <a:pt x="7612" y="3356"/>
                  <a:pt x="8193" y="3602"/>
                  <a:pt x="8540" y="4073"/>
                </a:cubicBezTo>
                <a:cubicBezTo>
                  <a:pt x="8966" y="4647"/>
                  <a:pt x="9016" y="5581"/>
                  <a:pt x="8475" y="5991"/>
                </a:cubicBezTo>
                <a:cubicBezTo>
                  <a:pt x="8264" y="6144"/>
                  <a:pt x="8012" y="6215"/>
                  <a:pt x="7766" y="6215"/>
                </a:cubicBezTo>
                <a:cubicBezTo>
                  <a:pt x="7381" y="6215"/>
                  <a:pt x="7012" y="6039"/>
                  <a:pt x="6852" y="5729"/>
                </a:cubicBezTo>
                <a:cubicBezTo>
                  <a:pt x="6540" y="5237"/>
                  <a:pt x="6786" y="4581"/>
                  <a:pt x="7245" y="4467"/>
                </a:cubicBezTo>
                <a:cubicBezTo>
                  <a:pt x="7343" y="4423"/>
                  <a:pt x="7445" y="4402"/>
                  <a:pt x="7545" y="4402"/>
                </a:cubicBezTo>
                <a:cubicBezTo>
                  <a:pt x="7782" y="4402"/>
                  <a:pt x="8009" y="4517"/>
                  <a:pt x="8147" y="4713"/>
                </a:cubicBezTo>
                <a:cubicBezTo>
                  <a:pt x="8245" y="4893"/>
                  <a:pt x="8262" y="5106"/>
                  <a:pt x="8196" y="5286"/>
                </a:cubicBezTo>
                <a:cubicBezTo>
                  <a:pt x="8183" y="5325"/>
                  <a:pt x="8130" y="5404"/>
                  <a:pt x="8075" y="5404"/>
                </a:cubicBezTo>
                <a:cubicBezTo>
                  <a:pt x="8061" y="5404"/>
                  <a:pt x="8046" y="5399"/>
                  <a:pt x="8032" y="5385"/>
                </a:cubicBezTo>
                <a:cubicBezTo>
                  <a:pt x="7983" y="5335"/>
                  <a:pt x="8032" y="4975"/>
                  <a:pt x="7671" y="4926"/>
                </a:cubicBezTo>
                <a:cubicBezTo>
                  <a:pt x="7657" y="4924"/>
                  <a:pt x="7643" y="4923"/>
                  <a:pt x="7629" y="4923"/>
                </a:cubicBezTo>
                <a:cubicBezTo>
                  <a:pt x="7285" y="4923"/>
                  <a:pt x="7177" y="5489"/>
                  <a:pt x="7524" y="5630"/>
                </a:cubicBezTo>
                <a:cubicBezTo>
                  <a:pt x="7593" y="5663"/>
                  <a:pt x="7666" y="5678"/>
                  <a:pt x="7739" y="5678"/>
                </a:cubicBezTo>
                <a:cubicBezTo>
                  <a:pt x="7958" y="5678"/>
                  <a:pt x="8171" y="5537"/>
                  <a:pt x="8245" y="5303"/>
                </a:cubicBezTo>
                <a:cubicBezTo>
                  <a:pt x="8245" y="5303"/>
                  <a:pt x="8245" y="5286"/>
                  <a:pt x="8245" y="5286"/>
                </a:cubicBezTo>
                <a:cubicBezTo>
                  <a:pt x="8245" y="5270"/>
                  <a:pt x="8245" y="5253"/>
                  <a:pt x="8262" y="5237"/>
                </a:cubicBezTo>
                <a:lnTo>
                  <a:pt x="8262" y="5221"/>
                </a:lnTo>
                <a:cubicBezTo>
                  <a:pt x="8278" y="5106"/>
                  <a:pt x="8278" y="4975"/>
                  <a:pt x="8245" y="4844"/>
                </a:cubicBezTo>
                <a:cubicBezTo>
                  <a:pt x="8120" y="4532"/>
                  <a:pt x="7825" y="4343"/>
                  <a:pt x="7510" y="4343"/>
                </a:cubicBezTo>
                <a:cubicBezTo>
                  <a:pt x="7411" y="4343"/>
                  <a:pt x="7310" y="4362"/>
                  <a:pt x="7213" y="4401"/>
                </a:cubicBezTo>
                <a:cubicBezTo>
                  <a:pt x="6721" y="4532"/>
                  <a:pt x="6426" y="5221"/>
                  <a:pt x="6770" y="5778"/>
                </a:cubicBezTo>
                <a:cubicBezTo>
                  <a:pt x="6942" y="6121"/>
                  <a:pt x="7343" y="6321"/>
                  <a:pt x="7764" y="6321"/>
                </a:cubicBezTo>
                <a:cubicBezTo>
                  <a:pt x="8027" y="6321"/>
                  <a:pt x="8297" y="6243"/>
                  <a:pt x="8524" y="6073"/>
                </a:cubicBezTo>
                <a:cubicBezTo>
                  <a:pt x="8966" y="5745"/>
                  <a:pt x="9065" y="5139"/>
                  <a:pt x="8934" y="4581"/>
                </a:cubicBezTo>
                <a:cubicBezTo>
                  <a:pt x="8835" y="4057"/>
                  <a:pt x="8475" y="3172"/>
                  <a:pt x="7213" y="2893"/>
                </a:cubicBezTo>
                <a:cubicBezTo>
                  <a:pt x="7067" y="2861"/>
                  <a:pt x="6919" y="2846"/>
                  <a:pt x="6768" y="2846"/>
                </a:cubicBezTo>
                <a:cubicBezTo>
                  <a:pt x="5438" y="2846"/>
                  <a:pt x="3897" y="3984"/>
                  <a:pt x="2312" y="3984"/>
                </a:cubicBezTo>
                <a:cubicBezTo>
                  <a:pt x="2088" y="3984"/>
                  <a:pt x="1864" y="3961"/>
                  <a:pt x="1639" y="3909"/>
                </a:cubicBezTo>
                <a:cubicBezTo>
                  <a:pt x="1558" y="3877"/>
                  <a:pt x="1459" y="3860"/>
                  <a:pt x="1377" y="3827"/>
                </a:cubicBezTo>
                <a:lnTo>
                  <a:pt x="1312" y="3795"/>
                </a:lnTo>
                <a:cubicBezTo>
                  <a:pt x="607" y="3418"/>
                  <a:pt x="164" y="2664"/>
                  <a:pt x="181" y="1860"/>
                </a:cubicBezTo>
                <a:cubicBezTo>
                  <a:pt x="203" y="743"/>
                  <a:pt x="1174" y="111"/>
                  <a:pt x="2040" y="111"/>
                </a:cubicBezTo>
                <a:cubicBezTo>
                  <a:pt x="2456" y="111"/>
                  <a:pt x="2848" y="257"/>
                  <a:pt x="3098" y="566"/>
                </a:cubicBezTo>
                <a:cubicBezTo>
                  <a:pt x="3574" y="1025"/>
                  <a:pt x="3524" y="1779"/>
                  <a:pt x="3016" y="2188"/>
                </a:cubicBezTo>
                <a:cubicBezTo>
                  <a:pt x="2951" y="2237"/>
                  <a:pt x="2852" y="2287"/>
                  <a:pt x="2770" y="2303"/>
                </a:cubicBezTo>
                <a:cubicBezTo>
                  <a:pt x="2706" y="2320"/>
                  <a:pt x="2640" y="2328"/>
                  <a:pt x="2575" y="2328"/>
                </a:cubicBezTo>
                <a:cubicBezTo>
                  <a:pt x="2391" y="2328"/>
                  <a:pt x="2211" y="2264"/>
                  <a:pt x="2066" y="2156"/>
                </a:cubicBezTo>
                <a:cubicBezTo>
                  <a:pt x="1935" y="2074"/>
                  <a:pt x="1885" y="1926"/>
                  <a:pt x="1935" y="1779"/>
                </a:cubicBezTo>
                <a:lnTo>
                  <a:pt x="1935" y="1779"/>
                </a:lnTo>
                <a:cubicBezTo>
                  <a:pt x="1999" y="1854"/>
                  <a:pt x="2099" y="1894"/>
                  <a:pt x="2202" y="1894"/>
                </a:cubicBezTo>
                <a:cubicBezTo>
                  <a:pt x="2256" y="1894"/>
                  <a:pt x="2310" y="1883"/>
                  <a:pt x="2361" y="1860"/>
                </a:cubicBezTo>
                <a:cubicBezTo>
                  <a:pt x="2607" y="1729"/>
                  <a:pt x="2525" y="1320"/>
                  <a:pt x="2213" y="1221"/>
                </a:cubicBezTo>
                <a:cubicBezTo>
                  <a:pt x="2186" y="1214"/>
                  <a:pt x="2158" y="1211"/>
                  <a:pt x="2131" y="1211"/>
                </a:cubicBezTo>
                <a:cubicBezTo>
                  <a:pt x="1788" y="1211"/>
                  <a:pt x="1507" y="1762"/>
                  <a:pt x="1902" y="2172"/>
                </a:cubicBezTo>
                <a:cubicBezTo>
                  <a:pt x="2059" y="2317"/>
                  <a:pt x="2262" y="2400"/>
                  <a:pt x="2469" y="2400"/>
                </a:cubicBezTo>
                <a:cubicBezTo>
                  <a:pt x="2542" y="2400"/>
                  <a:pt x="2616" y="2390"/>
                  <a:pt x="2689" y="2369"/>
                </a:cubicBezTo>
                <a:cubicBezTo>
                  <a:pt x="2721" y="2369"/>
                  <a:pt x="2754" y="2369"/>
                  <a:pt x="2787" y="2352"/>
                </a:cubicBezTo>
                <a:lnTo>
                  <a:pt x="2869" y="2336"/>
                </a:lnTo>
                <a:lnTo>
                  <a:pt x="2902" y="2319"/>
                </a:lnTo>
                <a:cubicBezTo>
                  <a:pt x="3049" y="2254"/>
                  <a:pt x="3180" y="2139"/>
                  <a:pt x="3262" y="2008"/>
                </a:cubicBezTo>
                <a:cubicBezTo>
                  <a:pt x="3590" y="1549"/>
                  <a:pt x="3557" y="910"/>
                  <a:pt x="3164" y="500"/>
                </a:cubicBezTo>
                <a:cubicBezTo>
                  <a:pt x="2892" y="163"/>
                  <a:pt x="2460" y="0"/>
                  <a:pt x="200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8" name="Google Shape;6098;p14"/>
          <p:cNvSpPr/>
          <p:nvPr/>
        </p:nvSpPr>
        <p:spPr>
          <a:xfrm>
            <a:off x="7262762" y="4921693"/>
            <a:ext cx="210806" cy="121052"/>
          </a:xfrm>
          <a:custGeom>
            <a:avLst/>
            <a:gdLst/>
            <a:ahLst/>
            <a:cxnLst/>
            <a:rect l="l" t="t" r="r" b="b"/>
            <a:pathLst>
              <a:path w="6459" h="3709" extrusionOk="0">
                <a:moveTo>
                  <a:pt x="5505" y="1"/>
                </a:moveTo>
                <a:cubicBezTo>
                  <a:pt x="5253" y="1"/>
                  <a:pt x="4952" y="45"/>
                  <a:pt x="4606" y="168"/>
                </a:cubicBezTo>
                <a:cubicBezTo>
                  <a:pt x="3774" y="468"/>
                  <a:pt x="2591" y="1030"/>
                  <a:pt x="1425" y="1030"/>
                </a:cubicBezTo>
                <a:cubicBezTo>
                  <a:pt x="938" y="1030"/>
                  <a:pt x="455" y="932"/>
                  <a:pt x="1" y="676"/>
                </a:cubicBezTo>
                <a:lnTo>
                  <a:pt x="1" y="676"/>
                </a:lnTo>
                <a:cubicBezTo>
                  <a:pt x="1" y="676"/>
                  <a:pt x="567" y="1334"/>
                  <a:pt x="1330" y="1334"/>
                </a:cubicBezTo>
                <a:cubicBezTo>
                  <a:pt x="1356" y="1334"/>
                  <a:pt x="1383" y="1333"/>
                  <a:pt x="1410" y="1332"/>
                </a:cubicBezTo>
                <a:cubicBezTo>
                  <a:pt x="1934" y="1295"/>
                  <a:pt x="2169" y="1159"/>
                  <a:pt x="2301" y="1159"/>
                </a:cubicBezTo>
                <a:cubicBezTo>
                  <a:pt x="2347" y="1159"/>
                  <a:pt x="2381" y="1175"/>
                  <a:pt x="2410" y="1217"/>
                </a:cubicBezTo>
                <a:cubicBezTo>
                  <a:pt x="2483" y="1315"/>
                  <a:pt x="2393" y="1367"/>
                  <a:pt x="2254" y="1367"/>
                </a:cubicBezTo>
                <a:cubicBezTo>
                  <a:pt x="2206" y="1367"/>
                  <a:pt x="2153" y="1361"/>
                  <a:pt x="2099" y="1348"/>
                </a:cubicBezTo>
                <a:cubicBezTo>
                  <a:pt x="2051" y="1332"/>
                  <a:pt x="2002" y="1325"/>
                  <a:pt x="1954" y="1325"/>
                </a:cubicBezTo>
                <a:cubicBezTo>
                  <a:pt x="1851" y="1325"/>
                  <a:pt x="1750" y="1358"/>
                  <a:pt x="1672" y="1414"/>
                </a:cubicBezTo>
                <a:cubicBezTo>
                  <a:pt x="1495" y="1575"/>
                  <a:pt x="1699" y="2102"/>
                  <a:pt x="1329" y="2102"/>
                </a:cubicBezTo>
                <a:cubicBezTo>
                  <a:pt x="1323" y="2102"/>
                  <a:pt x="1318" y="2102"/>
                  <a:pt x="1312" y="2102"/>
                </a:cubicBezTo>
                <a:lnTo>
                  <a:pt x="1312" y="2102"/>
                </a:lnTo>
                <a:cubicBezTo>
                  <a:pt x="1312" y="2102"/>
                  <a:pt x="1607" y="2462"/>
                  <a:pt x="2038" y="2462"/>
                </a:cubicBezTo>
                <a:cubicBezTo>
                  <a:pt x="2182" y="2462"/>
                  <a:pt x="2340" y="2422"/>
                  <a:pt x="2508" y="2315"/>
                </a:cubicBezTo>
                <a:cubicBezTo>
                  <a:pt x="3180" y="1873"/>
                  <a:pt x="2803" y="1381"/>
                  <a:pt x="3066" y="1250"/>
                </a:cubicBezTo>
                <a:cubicBezTo>
                  <a:pt x="3109" y="1227"/>
                  <a:pt x="3151" y="1216"/>
                  <a:pt x="3190" y="1216"/>
                </a:cubicBezTo>
                <a:cubicBezTo>
                  <a:pt x="3373" y="1216"/>
                  <a:pt x="3484" y="1446"/>
                  <a:pt x="3295" y="1676"/>
                </a:cubicBezTo>
                <a:cubicBezTo>
                  <a:pt x="3066" y="1938"/>
                  <a:pt x="2213" y="2889"/>
                  <a:pt x="3541" y="3708"/>
                </a:cubicBezTo>
                <a:cubicBezTo>
                  <a:pt x="3557" y="3708"/>
                  <a:pt x="3377" y="3249"/>
                  <a:pt x="3721" y="3086"/>
                </a:cubicBezTo>
                <a:cubicBezTo>
                  <a:pt x="4082" y="2922"/>
                  <a:pt x="4803" y="2709"/>
                  <a:pt x="4705" y="2200"/>
                </a:cubicBezTo>
                <a:cubicBezTo>
                  <a:pt x="4606" y="1709"/>
                  <a:pt x="4246" y="955"/>
                  <a:pt x="4836" y="512"/>
                </a:cubicBezTo>
                <a:cubicBezTo>
                  <a:pt x="5198" y="248"/>
                  <a:pt x="5501" y="147"/>
                  <a:pt x="5809" y="147"/>
                </a:cubicBezTo>
                <a:cubicBezTo>
                  <a:pt x="6017" y="147"/>
                  <a:pt x="6227" y="193"/>
                  <a:pt x="6459" y="266"/>
                </a:cubicBezTo>
                <a:cubicBezTo>
                  <a:pt x="6459" y="266"/>
                  <a:pt x="6127" y="1"/>
                  <a:pt x="550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9" name="Google Shape;6099;p14"/>
          <p:cNvSpPr/>
          <p:nvPr/>
        </p:nvSpPr>
        <p:spPr>
          <a:xfrm>
            <a:off x="7301274" y="4801718"/>
            <a:ext cx="118278" cy="82671"/>
          </a:xfrm>
          <a:custGeom>
            <a:avLst/>
            <a:gdLst/>
            <a:ahLst/>
            <a:cxnLst/>
            <a:rect l="l" t="t" r="r" b="b"/>
            <a:pathLst>
              <a:path w="3624" h="2533" extrusionOk="0">
                <a:moveTo>
                  <a:pt x="1093" y="0"/>
                </a:moveTo>
                <a:cubicBezTo>
                  <a:pt x="501" y="0"/>
                  <a:pt x="1" y="123"/>
                  <a:pt x="1" y="123"/>
                </a:cubicBezTo>
                <a:cubicBezTo>
                  <a:pt x="1" y="123"/>
                  <a:pt x="968" y="205"/>
                  <a:pt x="1197" y="549"/>
                </a:cubicBezTo>
                <a:cubicBezTo>
                  <a:pt x="1378" y="746"/>
                  <a:pt x="1427" y="1025"/>
                  <a:pt x="1361" y="1270"/>
                </a:cubicBezTo>
                <a:cubicBezTo>
                  <a:pt x="1312" y="1500"/>
                  <a:pt x="1197" y="2156"/>
                  <a:pt x="2230" y="2156"/>
                </a:cubicBezTo>
                <a:cubicBezTo>
                  <a:pt x="3263" y="2172"/>
                  <a:pt x="3099" y="2533"/>
                  <a:pt x="3099" y="2533"/>
                </a:cubicBezTo>
                <a:cubicBezTo>
                  <a:pt x="3099" y="2533"/>
                  <a:pt x="3623" y="1762"/>
                  <a:pt x="2738" y="615"/>
                </a:cubicBezTo>
                <a:cubicBezTo>
                  <a:pt x="2369" y="123"/>
                  <a:pt x="1685" y="0"/>
                  <a:pt x="10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0" name="Google Shape;6100;p14"/>
          <p:cNvSpPr/>
          <p:nvPr/>
        </p:nvSpPr>
        <p:spPr>
          <a:xfrm>
            <a:off x="7255288" y="4714772"/>
            <a:ext cx="73859" cy="87240"/>
          </a:xfrm>
          <a:custGeom>
            <a:avLst/>
            <a:gdLst/>
            <a:ahLst/>
            <a:cxnLst/>
            <a:rect l="l" t="t" r="r" b="b"/>
            <a:pathLst>
              <a:path w="2263" h="2673" extrusionOk="0">
                <a:moveTo>
                  <a:pt x="1115" y="1"/>
                </a:moveTo>
                <a:lnTo>
                  <a:pt x="1115" y="1"/>
                </a:lnTo>
                <a:cubicBezTo>
                  <a:pt x="836" y="164"/>
                  <a:pt x="738" y="689"/>
                  <a:pt x="803" y="1427"/>
                </a:cubicBezTo>
                <a:cubicBezTo>
                  <a:pt x="869" y="2164"/>
                  <a:pt x="0" y="2623"/>
                  <a:pt x="0" y="2623"/>
                </a:cubicBezTo>
                <a:cubicBezTo>
                  <a:pt x="590" y="2410"/>
                  <a:pt x="1754" y="2672"/>
                  <a:pt x="2016" y="2017"/>
                </a:cubicBezTo>
                <a:cubicBezTo>
                  <a:pt x="2262" y="1345"/>
                  <a:pt x="1639" y="918"/>
                  <a:pt x="1279" y="722"/>
                </a:cubicBezTo>
                <a:cubicBezTo>
                  <a:pt x="918" y="525"/>
                  <a:pt x="1115" y="1"/>
                  <a:pt x="11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1" name="Google Shape;6101;p14"/>
          <p:cNvSpPr/>
          <p:nvPr/>
        </p:nvSpPr>
        <p:spPr>
          <a:xfrm>
            <a:off x="7145071" y="4752762"/>
            <a:ext cx="103820" cy="140178"/>
          </a:xfrm>
          <a:custGeom>
            <a:avLst/>
            <a:gdLst/>
            <a:ahLst/>
            <a:cxnLst/>
            <a:rect l="l" t="t" r="r" b="b"/>
            <a:pathLst>
              <a:path w="3181" h="4295" extrusionOk="0">
                <a:moveTo>
                  <a:pt x="2803" y="0"/>
                </a:moveTo>
                <a:lnTo>
                  <a:pt x="2803" y="0"/>
                </a:lnTo>
                <a:cubicBezTo>
                  <a:pt x="2713" y="78"/>
                  <a:pt x="2601" y="125"/>
                  <a:pt x="2486" y="125"/>
                </a:cubicBezTo>
                <a:cubicBezTo>
                  <a:pt x="2455" y="125"/>
                  <a:pt x="2424" y="122"/>
                  <a:pt x="2394" y="115"/>
                </a:cubicBezTo>
                <a:cubicBezTo>
                  <a:pt x="2340" y="104"/>
                  <a:pt x="2262" y="96"/>
                  <a:pt x="2172" y="96"/>
                </a:cubicBezTo>
                <a:cubicBezTo>
                  <a:pt x="1851" y="96"/>
                  <a:pt x="1371" y="203"/>
                  <a:pt x="1230" y="689"/>
                </a:cubicBezTo>
                <a:cubicBezTo>
                  <a:pt x="1049" y="1295"/>
                  <a:pt x="1181" y="1689"/>
                  <a:pt x="1394" y="1885"/>
                </a:cubicBezTo>
                <a:cubicBezTo>
                  <a:pt x="1623" y="2066"/>
                  <a:pt x="1623" y="2426"/>
                  <a:pt x="1459" y="2492"/>
                </a:cubicBezTo>
                <a:cubicBezTo>
                  <a:pt x="1428" y="2506"/>
                  <a:pt x="1391" y="2513"/>
                  <a:pt x="1354" y="2513"/>
                </a:cubicBezTo>
                <a:cubicBezTo>
                  <a:pt x="1217" y="2513"/>
                  <a:pt x="1070" y="2413"/>
                  <a:pt x="1148" y="2180"/>
                </a:cubicBezTo>
                <a:cubicBezTo>
                  <a:pt x="1221" y="1947"/>
                  <a:pt x="1047" y="1727"/>
                  <a:pt x="824" y="1727"/>
                </a:cubicBezTo>
                <a:cubicBezTo>
                  <a:pt x="796" y="1727"/>
                  <a:pt x="767" y="1731"/>
                  <a:pt x="738" y="1738"/>
                </a:cubicBezTo>
                <a:cubicBezTo>
                  <a:pt x="679" y="1745"/>
                  <a:pt x="626" y="1749"/>
                  <a:pt x="578" y="1749"/>
                </a:cubicBezTo>
                <a:cubicBezTo>
                  <a:pt x="414" y="1749"/>
                  <a:pt x="317" y="1701"/>
                  <a:pt x="279" y="1574"/>
                </a:cubicBezTo>
                <a:lnTo>
                  <a:pt x="279" y="1574"/>
                </a:lnTo>
                <a:cubicBezTo>
                  <a:pt x="279" y="1574"/>
                  <a:pt x="1" y="2475"/>
                  <a:pt x="689" y="2918"/>
                </a:cubicBezTo>
                <a:cubicBezTo>
                  <a:pt x="1377" y="3344"/>
                  <a:pt x="1722" y="4033"/>
                  <a:pt x="2115" y="4295"/>
                </a:cubicBezTo>
                <a:cubicBezTo>
                  <a:pt x="2115" y="4295"/>
                  <a:pt x="1525" y="3344"/>
                  <a:pt x="2082" y="2475"/>
                </a:cubicBezTo>
                <a:cubicBezTo>
                  <a:pt x="2623" y="1607"/>
                  <a:pt x="3180" y="1328"/>
                  <a:pt x="280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2" name="Google Shape;6102;p14"/>
          <p:cNvSpPr/>
          <p:nvPr/>
        </p:nvSpPr>
        <p:spPr>
          <a:xfrm>
            <a:off x="7008124" y="4545775"/>
            <a:ext cx="264298" cy="264266"/>
          </a:xfrm>
          <a:custGeom>
            <a:avLst/>
            <a:gdLst/>
            <a:ahLst/>
            <a:cxnLst/>
            <a:rect l="l" t="t" r="r" b="b"/>
            <a:pathLst>
              <a:path w="8098" h="8097" extrusionOk="0">
                <a:moveTo>
                  <a:pt x="2354" y="1"/>
                </a:moveTo>
                <a:cubicBezTo>
                  <a:pt x="2263" y="1"/>
                  <a:pt x="2172" y="6"/>
                  <a:pt x="2082" y="15"/>
                </a:cubicBezTo>
                <a:cubicBezTo>
                  <a:pt x="754" y="179"/>
                  <a:pt x="0" y="1966"/>
                  <a:pt x="771" y="3228"/>
                </a:cubicBezTo>
                <a:cubicBezTo>
                  <a:pt x="1374" y="4185"/>
                  <a:pt x="2454" y="4468"/>
                  <a:pt x="3416" y="4468"/>
                </a:cubicBezTo>
                <a:cubicBezTo>
                  <a:pt x="3525" y="4468"/>
                  <a:pt x="3633" y="4464"/>
                  <a:pt x="3737" y="4457"/>
                </a:cubicBezTo>
                <a:cubicBezTo>
                  <a:pt x="3951" y="4457"/>
                  <a:pt x="4196" y="4425"/>
                  <a:pt x="4442" y="4392"/>
                </a:cubicBezTo>
                <a:cubicBezTo>
                  <a:pt x="4442" y="4392"/>
                  <a:pt x="4630" y="4362"/>
                  <a:pt x="4915" y="4362"/>
                </a:cubicBezTo>
                <a:cubicBezTo>
                  <a:pt x="5396" y="4362"/>
                  <a:pt x="6156" y="4447"/>
                  <a:pt x="6753" y="4900"/>
                </a:cubicBezTo>
                <a:cubicBezTo>
                  <a:pt x="7147" y="5228"/>
                  <a:pt x="7409" y="5703"/>
                  <a:pt x="7507" y="6211"/>
                </a:cubicBezTo>
                <a:cubicBezTo>
                  <a:pt x="7507" y="6211"/>
                  <a:pt x="7671" y="7408"/>
                  <a:pt x="7098" y="8063"/>
                </a:cubicBezTo>
                <a:lnTo>
                  <a:pt x="7065" y="8096"/>
                </a:lnTo>
                <a:cubicBezTo>
                  <a:pt x="7065" y="8096"/>
                  <a:pt x="8098" y="7572"/>
                  <a:pt x="7983" y="5965"/>
                </a:cubicBezTo>
                <a:cubicBezTo>
                  <a:pt x="7875" y="4658"/>
                  <a:pt x="6826" y="4005"/>
                  <a:pt x="5500" y="4005"/>
                </a:cubicBezTo>
                <a:cubicBezTo>
                  <a:pt x="5213" y="4005"/>
                  <a:pt x="4913" y="4035"/>
                  <a:pt x="4606" y="4097"/>
                </a:cubicBezTo>
                <a:cubicBezTo>
                  <a:pt x="4109" y="4188"/>
                  <a:pt x="3666" y="4234"/>
                  <a:pt x="3267" y="4234"/>
                </a:cubicBezTo>
                <a:cubicBezTo>
                  <a:pt x="2733" y="4234"/>
                  <a:pt x="2280" y="4151"/>
                  <a:pt x="1885" y="3982"/>
                </a:cubicBezTo>
                <a:cubicBezTo>
                  <a:pt x="1492" y="3802"/>
                  <a:pt x="1148" y="3507"/>
                  <a:pt x="918" y="3130"/>
                </a:cubicBezTo>
                <a:cubicBezTo>
                  <a:pt x="197" y="1982"/>
                  <a:pt x="885" y="294"/>
                  <a:pt x="2098" y="146"/>
                </a:cubicBezTo>
                <a:cubicBezTo>
                  <a:pt x="2196" y="132"/>
                  <a:pt x="2295" y="125"/>
                  <a:pt x="2394" y="125"/>
                </a:cubicBezTo>
                <a:cubicBezTo>
                  <a:pt x="2860" y="125"/>
                  <a:pt x="3320" y="287"/>
                  <a:pt x="3590" y="638"/>
                </a:cubicBezTo>
                <a:cubicBezTo>
                  <a:pt x="3869" y="1032"/>
                  <a:pt x="3934" y="1540"/>
                  <a:pt x="3721" y="1982"/>
                </a:cubicBezTo>
                <a:cubicBezTo>
                  <a:pt x="3573" y="2331"/>
                  <a:pt x="3228" y="2538"/>
                  <a:pt x="2873" y="2538"/>
                </a:cubicBezTo>
                <a:cubicBezTo>
                  <a:pt x="2795" y="2538"/>
                  <a:pt x="2716" y="2528"/>
                  <a:pt x="2639" y="2507"/>
                </a:cubicBezTo>
                <a:cubicBezTo>
                  <a:pt x="2197" y="2392"/>
                  <a:pt x="2016" y="1966"/>
                  <a:pt x="2361" y="1900"/>
                </a:cubicBezTo>
                <a:cubicBezTo>
                  <a:pt x="2770" y="1835"/>
                  <a:pt x="2836" y="1491"/>
                  <a:pt x="2705" y="1195"/>
                </a:cubicBezTo>
                <a:cubicBezTo>
                  <a:pt x="2645" y="1083"/>
                  <a:pt x="2513" y="1018"/>
                  <a:pt x="2371" y="1018"/>
                </a:cubicBezTo>
                <a:cubicBezTo>
                  <a:pt x="2161" y="1018"/>
                  <a:pt x="1927" y="1158"/>
                  <a:pt x="1869" y="1491"/>
                </a:cubicBezTo>
                <a:cubicBezTo>
                  <a:pt x="1803" y="1753"/>
                  <a:pt x="1885" y="2031"/>
                  <a:pt x="2066" y="2228"/>
                </a:cubicBezTo>
                <a:cubicBezTo>
                  <a:pt x="2242" y="2422"/>
                  <a:pt x="2583" y="2585"/>
                  <a:pt x="2931" y="2585"/>
                </a:cubicBezTo>
                <a:cubicBezTo>
                  <a:pt x="3260" y="2585"/>
                  <a:pt x="3596" y="2438"/>
                  <a:pt x="3803" y="2031"/>
                </a:cubicBezTo>
                <a:cubicBezTo>
                  <a:pt x="4033" y="1556"/>
                  <a:pt x="3983" y="982"/>
                  <a:pt x="3688" y="556"/>
                </a:cubicBezTo>
                <a:cubicBezTo>
                  <a:pt x="3381" y="166"/>
                  <a:pt x="2872" y="1"/>
                  <a:pt x="235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3" name="Google Shape;6103;p14"/>
          <p:cNvSpPr/>
          <p:nvPr/>
        </p:nvSpPr>
        <p:spPr>
          <a:xfrm>
            <a:off x="7050390" y="4697278"/>
            <a:ext cx="151960" cy="77449"/>
          </a:xfrm>
          <a:custGeom>
            <a:avLst/>
            <a:gdLst/>
            <a:ahLst/>
            <a:cxnLst/>
            <a:rect l="l" t="t" r="r" b="b"/>
            <a:pathLst>
              <a:path w="4656" h="2373" extrusionOk="0">
                <a:moveTo>
                  <a:pt x="3570" y="0"/>
                </a:moveTo>
                <a:cubicBezTo>
                  <a:pt x="3274" y="0"/>
                  <a:pt x="2923" y="42"/>
                  <a:pt x="2524" y="160"/>
                </a:cubicBezTo>
                <a:cubicBezTo>
                  <a:pt x="1953" y="329"/>
                  <a:pt x="1473" y="392"/>
                  <a:pt x="1083" y="392"/>
                </a:cubicBezTo>
                <a:cubicBezTo>
                  <a:pt x="566" y="392"/>
                  <a:pt x="206" y="281"/>
                  <a:pt x="0" y="160"/>
                </a:cubicBezTo>
                <a:lnTo>
                  <a:pt x="0" y="160"/>
                </a:lnTo>
                <a:cubicBezTo>
                  <a:pt x="131" y="274"/>
                  <a:pt x="262" y="389"/>
                  <a:pt x="377" y="537"/>
                </a:cubicBezTo>
                <a:cubicBezTo>
                  <a:pt x="438" y="643"/>
                  <a:pt x="596" y="1405"/>
                  <a:pt x="1201" y="1405"/>
                </a:cubicBezTo>
                <a:cubicBezTo>
                  <a:pt x="1251" y="1405"/>
                  <a:pt x="1304" y="1400"/>
                  <a:pt x="1361" y="1389"/>
                </a:cubicBezTo>
                <a:cubicBezTo>
                  <a:pt x="2082" y="1225"/>
                  <a:pt x="1934" y="766"/>
                  <a:pt x="2426" y="619"/>
                </a:cubicBezTo>
                <a:cubicBezTo>
                  <a:pt x="2518" y="590"/>
                  <a:pt x="2596" y="578"/>
                  <a:pt x="2661" y="578"/>
                </a:cubicBezTo>
                <a:cubicBezTo>
                  <a:pt x="2931" y="578"/>
                  <a:pt x="2974" y="785"/>
                  <a:pt x="2869" y="864"/>
                </a:cubicBezTo>
                <a:cubicBezTo>
                  <a:pt x="2813" y="899"/>
                  <a:pt x="2760" y="910"/>
                  <a:pt x="2705" y="910"/>
                </a:cubicBezTo>
                <a:cubicBezTo>
                  <a:pt x="2631" y="910"/>
                  <a:pt x="2553" y="890"/>
                  <a:pt x="2459" y="881"/>
                </a:cubicBezTo>
                <a:cubicBezTo>
                  <a:pt x="2450" y="880"/>
                  <a:pt x="2440" y="880"/>
                  <a:pt x="2430" y="880"/>
                </a:cubicBezTo>
                <a:cubicBezTo>
                  <a:pt x="2233" y="880"/>
                  <a:pt x="1811" y="1033"/>
                  <a:pt x="1967" y="1438"/>
                </a:cubicBezTo>
                <a:cubicBezTo>
                  <a:pt x="2131" y="1881"/>
                  <a:pt x="2377" y="2241"/>
                  <a:pt x="2098" y="2372"/>
                </a:cubicBezTo>
                <a:cubicBezTo>
                  <a:pt x="2098" y="2372"/>
                  <a:pt x="3033" y="2372"/>
                  <a:pt x="3328" y="2127"/>
                </a:cubicBezTo>
                <a:cubicBezTo>
                  <a:pt x="3688" y="1864"/>
                  <a:pt x="3852" y="1405"/>
                  <a:pt x="3721" y="996"/>
                </a:cubicBezTo>
                <a:cubicBezTo>
                  <a:pt x="3622" y="501"/>
                  <a:pt x="3937" y="202"/>
                  <a:pt x="4414" y="202"/>
                </a:cubicBezTo>
                <a:cubicBezTo>
                  <a:pt x="4491" y="202"/>
                  <a:pt x="4571" y="209"/>
                  <a:pt x="4655" y="225"/>
                </a:cubicBezTo>
                <a:cubicBezTo>
                  <a:pt x="4655" y="225"/>
                  <a:pt x="4262" y="0"/>
                  <a:pt x="357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4" name="Google Shape;6104;p14"/>
          <p:cNvSpPr/>
          <p:nvPr/>
        </p:nvSpPr>
        <p:spPr>
          <a:xfrm>
            <a:off x="7089424" y="4554815"/>
            <a:ext cx="104897" cy="109270"/>
          </a:xfrm>
          <a:custGeom>
            <a:avLst/>
            <a:gdLst/>
            <a:ahLst/>
            <a:cxnLst/>
            <a:rect l="l" t="t" r="r" b="b"/>
            <a:pathLst>
              <a:path w="3214" h="3348" extrusionOk="0">
                <a:moveTo>
                  <a:pt x="1246" y="1"/>
                </a:moveTo>
                <a:lnTo>
                  <a:pt x="1246" y="1"/>
                </a:lnTo>
                <a:cubicBezTo>
                  <a:pt x="1689" y="427"/>
                  <a:pt x="1837" y="1066"/>
                  <a:pt x="1640" y="1640"/>
                </a:cubicBezTo>
                <a:cubicBezTo>
                  <a:pt x="1398" y="2401"/>
                  <a:pt x="880" y="2601"/>
                  <a:pt x="434" y="2601"/>
                </a:cubicBezTo>
                <a:cubicBezTo>
                  <a:pt x="275" y="2601"/>
                  <a:pt x="126" y="2576"/>
                  <a:pt x="1" y="2541"/>
                </a:cubicBezTo>
                <a:lnTo>
                  <a:pt x="1" y="2541"/>
                </a:lnTo>
                <a:cubicBezTo>
                  <a:pt x="1" y="2541"/>
                  <a:pt x="229" y="3348"/>
                  <a:pt x="1008" y="3348"/>
                </a:cubicBezTo>
                <a:cubicBezTo>
                  <a:pt x="1038" y="3348"/>
                  <a:pt x="1068" y="3347"/>
                  <a:pt x="1099" y="3344"/>
                </a:cubicBezTo>
                <a:cubicBezTo>
                  <a:pt x="1935" y="3279"/>
                  <a:pt x="1886" y="2623"/>
                  <a:pt x="1869" y="2345"/>
                </a:cubicBezTo>
                <a:cubicBezTo>
                  <a:pt x="1869" y="2066"/>
                  <a:pt x="1853" y="1836"/>
                  <a:pt x="1968" y="1836"/>
                </a:cubicBezTo>
                <a:cubicBezTo>
                  <a:pt x="2066" y="1836"/>
                  <a:pt x="2099" y="1935"/>
                  <a:pt x="2033" y="2131"/>
                </a:cubicBezTo>
                <a:cubicBezTo>
                  <a:pt x="1968" y="2328"/>
                  <a:pt x="1820" y="2967"/>
                  <a:pt x="2918" y="3082"/>
                </a:cubicBezTo>
                <a:cubicBezTo>
                  <a:pt x="2787" y="2984"/>
                  <a:pt x="2754" y="2803"/>
                  <a:pt x="2853" y="2672"/>
                </a:cubicBezTo>
                <a:cubicBezTo>
                  <a:pt x="3000" y="2426"/>
                  <a:pt x="3213" y="1968"/>
                  <a:pt x="2476" y="1345"/>
                </a:cubicBezTo>
                <a:cubicBezTo>
                  <a:pt x="1755" y="722"/>
                  <a:pt x="1689" y="279"/>
                  <a:pt x="124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5" name="Google Shape;6105;p14"/>
          <p:cNvSpPr/>
          <p:nvPr/>
        </p:nvSpPr>
        <p:spPr>
          <a:xfrm>
            <a:off x="6980284" y="4398906"/>
            <a:ext cx="50882" cy="250101"/>
          </a:xfrm>
          <a:custGeom>
            <a:avLst/>
            <a:gdLst/>
            <a:ahLst/>
            <a:cxnLst/>
            <a:rect l="l" t="t" r="r" b="b"/>
            <a:pathLst>
              <a:path w="1559" h="7663" extrusionOk="0">
                <a:moveTo>
                  <a:pt x="642" y="0"/>
                </a:moveTo>
                <a:cubicBezTo>
                  <a:pt x="574" y="0"/>
                  <a:pt x="502" y="17"/>
                  <a:pt x="427" y="57"/>
                </a:cubicBezTo>
                <a:cubicBezTo>
                  <a:pt x="1" y="286"/>
                  <a:pt x="345" y="827"/>
                  <a:pt x="607" y="1090"/>
                </a:cubicBezTo>
                <a:cubicBezTo>
                  <a:pt x="706" y="1204"/>
                  <a:pt x="771" y="1483"/>
                  <a:pt x="804" y="1860"/>
                </a:cubicBezTo>
                <a:cubicBezTo>
                  <a:pt x="837" y="2565"/>
                  <a:pt x="820" y="3286"/>
                  <a:pt x="755" y="3991"/>
                </a:cubicBezTo>
                <a:cubicBezTo>
                  <a:pt x="607" y="5351"/>
                  <a:pt x="771" y="7122"/>
                  <a:pt x="1476" y="7662"/>
                </a:cubicBezTo>
                <a:cubicBezTo>
                  <a:pt x="1476" y="7662"/>
                  <a:pt x="820" y="7040"/>
                  <a:pt x="968" y="5171"/>
                </a:cubicBezTo>
                <a:cubicBezTo>
                  <a:pt x="1050" y="3974"/>
                  <a:pt x="1411" y="2827"/>
                  <a:pt x="1493" y="1860"/>
                </a:cubicBezTo>
                <a:cubicBezTo>
                  <a:pt x="1558" y="1335"/>
                  <a:pt x="1460" y="811"/>
                  <a:pt x="1197" y="368"/>
                </a:cubicBezTo>
                <a:cubicBezTo>
                  <a:pt x="1197" y="368"/>
                  <a:pt x="963" y="0"/>
                  <a:pt x="64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6" name="Google Shape;6106;p14"/>
          <p:cNvSpPr/>
          <p:nvPr/>
        </p:nvSpPr>
        <p:spPr>
          <a:xfrm>
            <a:off x="6814975" y="4417868"/>
            <a:ext cx="151438" cy="178723"/>
          </a:xfrm>
          <a:custGeom>
            <a:avLst/>
            <a:gdLst/>
            <a:ahLst/>
            <a:cxnLst/>
            <a:rect l="l" t="t" r="r" b="b"/>
            <a:pathLst>
              <a:path w="4640" h="5476" extrusionOk="0">
                <a:moveTo>
                  <a:pt x="296" y="0"/>
                </a:moveTo>
                <a:lnTo>
                  <a:pt x="296" y="0"/>
                </a:lnTo>
                <a:cubicBezTo>
                  <a:pt x="83" y="394"/>
                  <a:pt x="1" y="836"/>
                  <a:pt x="50" y="1295"/>
                </a:cubicBezTo>
                <a:cubicBezTo>
                  <a:pt x="99" y="1918"/>
                  <a:pt x="329" y="2508"/>
                  <a:pt x="673" y="3033"/>
                </a:cubicBezTo>
                <a:cubicBezTo>
                  <a:pt x="1166" y="3716"/>
                  <a:pt x="1942" y="3794"/>
                  <a:pt x="2271" y="3794"/>
                </a:cubicBezTo>
                <a:cubicBezTo>
                  <a:pt x="2369" y="3794"/>
                  <a:pt x="2427" y="3787"/>
                  <a:pt x="2427" y="3787"/>
                </a:cubicBezTo>
                <a:cubicBezTo>
                  <a:pt x="2148" y="3705"/>
                  <a:pt x="2099" y="3377"/>
                  <a:pt x="2296" y="3131"/>
                </a:cubicBezTo>
                <a:cubicBezTo>
                  <a:pt x="2443" y="2984"/>
                  <a:pt x="2411" y="2721"/>
                  <a:pt x="2230" y="2607"/>
                </a:cubicBezTo>
                <a:cubicBezTo>
                  <a:pt x="2099" y="2541"/>
                  <a:pt x="1837" y="2328"/>
                  <a:pt x="2066" y="2197"/>
                </a:cubicBezTo>
                <a:cubicBezTo>
                  <a:pt x="2094" y="2179"/>
                  <a:pt x="2125" y="2170"/>
                  <a:pt x="2158" y="2170"/>
                </a:cubicBezTo>
                <a:cubicBezTo>
                  <a:pt x="2393" y="2170"/>
                  <a:pt x="2716" y="2611"/>
                  <a:pt x="2673" y="3115"/>
                </a:cubicBezTo>
                <a:cubicBezTo>
                  <a:pt x="2624" y="3688"/>
                  <a:pt x="2902" y="3836"/>
                  <a:pt x="3312" y="4131"/>
                </a:cubicBezTo>
                <a:cubicBezTo>
                  <a:pt x="3722" y="4410"/>
                  <a:pt x="3460" y="4934"/>
                  <a:pt x="3460" y="4934"/>
                </a:cubicBezTo>
                <a:cubicBezTo>
                  <a:pt x="4181" y="4524"/>
                  <a:pt x="4017" y="3852"/>
                  <a:pt x="3935" y="3705"/>
                </a:cubicBezTo>
                <a:cubicBezTo>
                  <a:pt x="3853" y="3541"/>
                  <a:pt x="3673" y="3295"/>
                  <a:pt x="3886" y="3180"/>
                </a:cubicBezTo>
                <a:cubicBezTo>
                  <a:pt x="3899" y="3175"/>
                  <a:pt x="3912" y="3172"/>
                  <a:pt x="3925" y="3172"/>
                </a:cubicBezTo>
                <a:cubicBezTo>
                  <a:pt x="4126" y="3172"/>
                  <a:pt x="4213" y="3893"/>
                  <a:pt x="4197" y="4541"/>
                </a:cubicBezTo>
                <a:cubicBezTo>
                  <a:pt x="4164" y="4918"/>
                  <a:pt x="4328" y="5262"/>
                  <a:pt x="4640" y="5475"/>
                </a:cubicBezTo>
                <a:cubicBezTo>
                  <a:pt x="4509" y="5147"/>
                  <a:pt x="4443" y="4803"/>
                  <a:pt x="4459" y="4442"/>
                </a:cubicBezTo>
                <a:cubicBezTo>
                  <a:pt x="4459" y="3934"/>
                  <a:pt x="4541" y="3016"/>
                  <a:pt x="3640" y="2394"/>
                </a:cubicBezTo>
                <a:cubicBezTo>
                  <a:pt x="2722" y="1787"/>
                  <a:pt x="1624" y="2049"/>
                  <a:pt x="837" y="1476"/>
                </a:cubicBezTo>
                <a:cubicBezTo>
                  <a:pt x="755" y="1426"/>
                  <a:pt x="689" y="1361"/>
                  <a:pt x="607" y="1295"/>
                </a:cubicBezTo>
                <a:cubicBezTo>
                  <a:pt x="312" y="935"/>
                  <a:pt x="181" y="459"/>
                  <a:pt x="29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7" name="Google Shape;6107;p14"/>
          <p:cNvSpPr/>
          <p:nvPr/>
        </p:nvSpPr>
        <p:spPr>
          <a:xfrm>
            <a:off x="7377776" y="4602662"/>
            <a:ext cx="130028" cy="285545"/>
          </a:xfrm>
          <a:custGeom>
            <a:avLst/>
            <a:gdLst/>
            <a:ahLst/>
            <a:cxnLst/>
            <a:rect l="l" t="t" r="r" b="b"/>
            <a:pathLst>
              <a:path w="3984" h="8749" extrusionOk="0">
                <a:moveTo>
                  <a:pt x="1894" y="1"/>
                </a:moveTo>
                <a:cubicBezTo>
                  <a:pt x="1745" y="1"/>
                  <a:pt x="1593" y="20"/>
                  <a:pt x="1443" y="59"/>
                </a:cubicBezTo>
                <a:cubicBezTo>
                  <a:pt x="689" y="256"/>
                  <a:pt x="132" y="911"/>
                  <a:pt x="66" y="1698"/>
                </a:cubicBezTo>
                <a:cubicBezTo>
                  <a:pt x="1" y="2485"/>
                  <a:pt x="410" y="3288"/>
                  <a:pt x="1001" y="3845"/>
                </a:cubicBezTo>
                <a:cubicBezTo>
                  <a:pt x="1591" y="4435"/>
                  <a:pt x="2345" y="4714"/>
                  <a:pt x="2902" y="5206"/>
                </a:cubicBezTo>
                <a:cubicBezTo>
                  <a:pt x="3426" y="5681"/>
                  <a:pt x="3771" y="6353"/>
                  <a:pt x="3820" y="7058"/>
                </a:cubicBezTo>
                <a:cubicBezTo>
                  <a:pt x="3853" y="7714"/>
                  <a:pt x="3492" y="8402"/>
                  <a:pt x="2918" y="8566"/>
                </a:cubicBezTo>
                <a:cubicBezTo>
                  <a:pt x="2791" y="8606"/>
                  <a:pt x="2661" y="8625"/>
                  <a:pt x="2534" y="8625"/>
                </a:cubicBezTo>
                <a:cubicBezTo>
                  <a:pt x="2090" y="8625"/>
                  <a:pt x="1682" y="8391"/>
                  <a:pt x="1541" y="8009"/>
                </a:cubicBezTo>
                <a:cubicBezTo>
                  <a:pt x="1345" y="7566"/>
                  <a:pt x="1541" y="7042"/>
                  <a:pt x="1984" y="6845"/>
                </a:cubicBezTo>
                <a:cubicBezTo>
                  <a:pt x="2082" y="6812"/>
                  <a:pt x="2164" y="6796"/>
                  <a:pt x="2263" y="6796"/>
                </a:cubicBezTo>
                <a:cubicBezTo>
                  <a:pt x="2263" y="6796"/>
                  <a:pt x="2291" y="6793"/>
                  <a:pt x="2337" y="6793"/>
                </a:cubicBezTo>
                <a:cubicBezTo>
                  <a:pt x="2473" y="6793"/>
                  <a:pt x="2759" y="6820"/>
                  <a:pt x="2869" y="7042"/>
                </a:cubicBezTo>
                <a:cubicBezTo>
                  <a:pt x="2869" y="7042"/>
                  <a:pt x="2886" y="7076"/>
                  <a:pt x="2864" y="7076"/>
                </a:cubicBezTo>
                <a:cubicBezTo>
                  <a:pt x="2856" y="7076"/>
                  <a:pt x="2842" y="7071"/>
                  <a:pt x="2820" y="7058"/>
                </a:cubicBezTo>
                <a:cubicBezTo>
                  <a:pt x="2754" y="7025"/>
                  <a:pt x="2682" y="7008"/>
                  <a:pt x="2612" y="7008"/>
                </a:cubicBezTo>
                <a:cubicBezTo>
                  <a:pt x="2508" y="7008"/>
                  <a:pt x="2407" y="7045"/>
                  <a:pt x="2328" y="7124"/>
                </a:cubicBezTo>
                <a:cubicBezTo>
                  <a:pt x="2066" y="7353"/>
                  <a:pt x="2132" y="7779"/>
                  <a:pt x="2443" y="7943"/>
                </a:cubicBezTo>
                <a:cubicBezTo>
                  <a:pt x="2521" y="7981"/>
                  <a:pt x="2605" y="7999"/>
                  <a:pt x="2686" y="7999"/>
                </a:cubicBezTo>
                <a:cubicBezTo>
                  <a:pt x="2996" y="7999"/>
                  <a:pt x="3278" y="7732"/>
                  <a:pt x="3148" y="7238"/>
                </a:cubicBezTo>
                <a:cubicBezTo>
                  <a:pt x="3003" y="6901"/>
                  <a:pt x="2673" y="6696"/>
                  <a:pt x="2325" y="6696"/>
                </a:cubicBezTo>
                <a:cubicBezTo>
                  <a:pt x="2200" y="6696"/>
                  <a:pt x="2073" y="6723"/>
                  <a:pt x="1951" y="6779"/>
                </a:cubicBezTo>
                <a:cubicBezTo>
                  <a:pt x="1492" y="7009"/>
                  <a:pt x="1279" y="7550"/>
                  <a:pt x="1476" y="8025"/>
                </a:cubicBezTo>
                <a:cubicBezTo>
                  <a:pt x="1604" y="8462"/>
                  <a:pt x="2056" y="8748"/>
                  <a:pt x="2545" y="8748"/>
                </a:cubicBezTo>
                <a:cubicBezTo>
                  <a:pt x="2680" y="8748"/>
                  <a:pt x="2817" y="8727"/>
                  <a:pt x="2951" y="8681"/>
                </a:cubicBezTo>
                <a:cubicBezTo>
                  <a:pt x="3607" y="8500"/>
                  <a:pt x="3984" y="7763"/>
                  <a:pt x="3967" y="7058"/>
                </a:cubicBezTo>
                <a:cubicBezTo>
                  <a:pt x="3918" y="6304"/>
                  <a:pt x="3574" y="5599"/>
                  <a:pt x="3017" y="5091"/>
                </a:cubicBezTo>
                <a:cubicBezTo>
                  <a:pt x="2443" y="4550"/>
                  <a:pt x="1673" y="4272"/>
                  <a:pt x="1115" y="3714"/>
                </a:cubicBezTo>
                <a:cubicBezTo>
                  <a:pt x="574" y="3157"/>
                  <a:pt x="165" y="2436"/>
                  <a:pt x="230" y="1698"/>
                </a:cubicBezTo>
                <a:cubicBezTo>
                  <a:pt x="263" y="1256"/>
                  <a:pt x="476" y="846"/>
                  <a:pt x="820" y="551"/>
                </a:cubicBezTo>
                <a:cubicBezTo>
                  <a:pt x="984" y="436"/>
                  <a:pt x="1164" y="354"/>
                  <a:pt x="1345" y="288"/>
                </a:cubicBezTo>
                <a:cubicBezTo>
                  <a:pt x="1492" y="247"/>
                  <a:pt x="1644" y="227"/>
                  <a:pt x="1793" y="227"/>
                </a:cubicBezTo>
                <a:cubicBezTo>
                  <a:pt x="1943" y="227"/>
                  <a:pt x="2091" y="247"/>
                  <a:pt x="2230" y="288"/>
                </a:cubicBezTo>
                <a:cubicBezTo>
                  <a:pt x="3263" y="551"/>
                  <a:pt x="3574" y="1928"/>
                  <a:pt x="2902" y="2583"/>
                </a:cubicBezTo>
                <a:cubicBezTo>
                  <a:pt x="2771" y="2714"/>
                  <a:pt x="2590" y="2813"/>
                  <a:pt x="2394" y="2845"/>
                </a:cubicBezTo>
                <a:cubicBezTo>
                  <a:pt x="2332" y="2854"/>
                  <a:pt x="2274" y="2858"/>
                  <a:pt x="2218" y="2858"/>
                </a:cubicBezTo>
                <a:cubicBezTo>
                  <a:pt x="1754" y="2858"/>
                  <a:pt x="1499" y="2575"/>
                  <a:pt x="1558" y="2370"/>
                </a:cubicBezTo>
                <a:cubicBezTo>
                  <a:pt x="1558" y="2370"/>
                  <a:pt x="1558" y="2354"/>
                  <a:pt x="1623" y="2354"/>
                </a:cubicBezTo>
                <a:cubicBezTo>
                  <a:pt x="1631" y="2354"/>
                  <a:pt x="1649" y="2355"/>
                  <a:pt x="1673" y="2355"/>
                </a:cubicBezTo>
                <a:cubicBezTo>
                  <a:pt x="1802" y="2355"/>
                  <a:pt x="2125" y="2331"/>
                  <a:pt x="2263" y="2042"/>
                </a:cubicBezTo>
                <a:cubicBezTo>
                  <a:pt x="2382" y="1683"/>
                  <a:pt x="2091" y="1345"/>
                  <a:pt x="1749" y="1345"/>
                </a:cubicBezTo>
                <a:cubicBezTo>
                  <a:pt x="1670" y="1345"/>
                  <a:pt x="1589" y="1363"/>
                  <a:pt x="1509" y="1403"/>
                </a:cubicBezTo>
                <a:cubicBezTo>
                  <a:pt x="919" y="1796"/>
                  <a:pt x="1050" y="2714"/>
                  <a:pt x="1738" y="2895"/>
                </a:cubicBezTo>
                <a:cubicBezTo>
                  <a:pt x="1918" y="2980"/>
                  <a:pt x="2107" y="3020"/>
                  <a:pt x="2291" y="3020"/>
                </a:cubicBezTo>
                <a:cubicBezTo>
                  <a:pt x="2745" y="3020"/>
                  <a:pt x="3177" y="2778"/>
                  <a:pt x="3410" y="2370"/>
                </a:cubicBezTo>
                <a:cubicBezTo>
                  <a:pt x="3672" y="1829"/>
                  <a:pt x="3623" y="1174"/>
                  <a:pt x="3279" y="682"/>
                </a:cubicBezTo>
                <a:cubicBezTo>
                  <a:pt x="2946" y="246"/>
                  <a:pt x="2432" y="1"/>
                  <a:pt x="18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8" name="Google Shape;6108;p14"/>
          <p:cNvSpPr/>
          <p:nvPr/>
        </p:nvSpPr>
        <p:spPr>
          <a:xfrm>
            <a:off x="7449481" y="4711018"/>
            <a:ext cx="56202" cy="78689"/>
          </a:xfrm>
          <a:custGeom>
            <a:avLst/>
            <a:gdLst/>
            <a:ahLst/>
            <a:cxnLst/>
            <a:rect l="l" t="t" r="r" b="b"/>
            <a:pathLst>
              <a:path w="1722" h="2411" extrusionOk="0">
                <a:moveTo>
                  <a:pt x="197" y="1"/>
                </a:moveTo>
                <a:lnTo>
                  <a:pt x="197" y="1"/>
                </a:lnTo>
                <a:cubicBezTo>
                  <a:pt x="213" y="165"/>
                  <a:pt x="180" y="312"/>
                  <a:pt x="115" y="460"/>
                </a:cubicBezTo>
                <a:cubicBezTo>
                  <a:pt x="0" y="853"/>
                  <a:pt x="328" y="1115"/>
                  <a:pt x="951" y="1394"/>
                </a:cubicBezTo>
                <a:cubicBezTo>
                  <a:pt x="1590" y="1673"/>
                  <a:pt x="1656" y="2410"/>
                  <a:pt x="1656" y="2410"/>
                </a:cubicBezTo>
                <a:cubicBezTo>
                  <a:pt x="1721" y="394"/>
                  <a:pt x="885" y="329"/>
                  <a:pt x="689" y="329"/>
                </a:cubicBezTo>
                <a:cubicBezTo>
                  <a:pt x="492" y="329"/>
                  <a:pt x="393" y="247"/>
                  <a:pt x="361" y="148"/>
                </a:cubicBezTo>
                <a:cubicBezTo>
                  <a:pt x="344" y="66"/>
                  <a:pt x="197" y="1"/>
                  <a:pt x="19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9" name="Google Shape;6109;p14"/>
          <p:cNvSpPr/>
          <p:nvPr/>
        </p:nvSpPr>
        <p:spPr>
          <a:xfrm>
            <a:off x="7273989" y="4478868"/>
            <a:ext cx="208684" cy="327419"/>
          </a:xfrm>
          <a:custGeom>
            <a:avLst/>
            <a:gdLst/>
            <a:ahLst/>
            <a:cxnLst/>
            <a:rect l="l" t="t" r="r" b="b"/>
            <a:pathLst>
              <a:path w="6394" h="10032" extrusionOk="0">
                <a:moveTo>
                  <a:pt x="509" y="2213"/>
                </a:moveTo>
                <a:cubicBezTo>
                  <a:pt x="509" y="2213"/>
                  <a:pt x="509" y="2213"/>
                  <a:pt x="509" y="2213"/>
                </a:cubicBezTo>
                <a:lnTo>
                  <a:pt x="509" y="2213"/>
                </a:lnTo>
                <a:cubicBezTo>
                  <a:pt x="509" y="2213"/>
                  <a:pt x="509" y="2213"/>
                  <a:pt x="509" y="2213"/>
                </a:cubicBezTo>
                <a:close/>
                <a:moveTo>
                  <a:pt x="1148" y="0"/>
                </a:moveTo>
                <a:cubicBezTo>
                  <a:pt x="1246" y="115"/>
                  <a:pt x="1246" y="295"/>
                  <a:pt x="1132" y="410"/>
                </a:cubicBezTo>
                <a:cubicBezTo>
                  <a:pt x="919" y="574"/>
                  <a:pt x="361" y="1197"/>
                  <a:pt x="771" y="1819"/>
                </a:cubicBezTo>
                <a:cubicBezTo>
                  <a:pt x="1214" y="2508"/>
                  <a:pt x="1787" y="2295"/>
                  <a:pt x="2000" y="2868"/>
                </a:cubicBezTo>
                <a:cubicBezTo>
                  <a:pt x="2000" y="2868"/>
                  <a:pt x="2066" y="3164"/>
                  <a:pt x="1886" y="3262"/>
                </a:cubicBezTo>
                <a:cubicBezTo>
                  <a:pt x="1849" y="3283"/>
                  <a:pt x="1814" y="3293"/>
                  <a:pt x="1781" y="3293"/>
                </a:cubicBezTo>
                <a:cubicBezTo>
                  <a:pt x="1639" y="3293"/>
                  <a:pt x="1542" y="3113"/>
                  <a:pt x="1542" y="2967"/>
                </a:cubicBezTo>
                <a:cubicBezTo>
                  <a:pt x="1492" y="2655"/>
                  <a:pt x="1246" y="2426"/>
                  <a:pt x="935" y="2377"/>
                </a:cubicBezTo>
                <a:cubicBezTo>
                  <a:pt x="558" y="2330"/>
                  <a:pt x="512" y="2222"/>
                  <a:pt x="509" y="2213"/>
                </a:cubicBezTo>
                <a:lnTo>
                  <a:pt x="509" y="2213"/>
                </a:lnTo>
                <a:cubicBezTo>
                  <a:pt x="558" y="2361"/>
                  <a:pt x="558" y="2508"/>
                  <a:pt x="525" y="2655"/>
                </a:cubicBezTo>
                <a:cubicBezTo>
                  <a:pt x="460" y="2803"/>
                  <a:pt x="165" y="3295"/>
                  <a:pt x="738" y="3672"/>
                </a:cubicBezTo>
                <a:cubicBezTo>
                  <a:pt x="1296" y="4049"/>
                  <a:pt x="1591" y="3852"/>
                  <a:pt x="1689" y="4491"/>
                </a:cubicBezTo>
                <a:cubicBezTo>
                  <a:pt x="1787" y="5130"/>
                  <a:pt x="1853" y="5901"/>
                  <a:pt x="2197" y="6245"/>
                </a:cubicBezTo>
                <a:cubicBezTo>
                  <a:pt x="2082" y="6163"/>
                  <a:pt x="1984" y="6065"/>
                  <a:pt x="1919" y="5950"/>
                </a:cubicBezTo>
                <a:cubicBezTo>
                  <a:pt x="1766" y="5629"/>
                  <a:pt x="1442" y="5422"/>
                  <a:pt x="1093" y="5422"/>
                </a:cubicBezTo>
                <a:cubicBezTo>
                  <a:pt x="1068" y="5422"/>
                  <a:pt x="1043" y="5423"/>
                  <a:pt x="1017" y="5426"/>
                </a:cubicBezTo>
                <a:cubicBezTo>
                  <a:pt x="974" y="5428"/>
                  <a:pt x="934" y="5429"/>
                  <a:pt x="896" y="5429"/>
                </a:cubicBezTo>
                <a:cubicBezTo>
                  <a:pt x="434" y="5429"/>
                  <a:pt x="374" y="5252"/>
                  <a:pt x="329" y="5130"/>
                </a:cubicBezTo>
                <a:lnTo>
                  <a:pt x="329" y="5130"/>
                </a:lnTo>
                <a:cubicBezTo>
                  <a:pt x="329" y="5131"/>
                  <a:pt x="1" y="6114"/>
                  <a:pt x="935" y="6606"/>
                </a:cubicBezTo>
                <a:cubicBezTo>
                  <a:pt x="1886" y="7097"/>
                  <a:pt x="1804" y="6737"/>
                  <a:pt x="3099" y="7786"/>
                </a:cubicBezTo>
                <a:cubicBezTo>
                  <a:pt x="4119" y="8645"/>
                  <a:pt x="4339" y="8687"/>
                  <a:pt x="4344" y="8687"/>
                </a:cubicBezTo>
                <a:lnTo>
                  <a:pt x="4344" y="8687"/>
                </a:lnTo>
                <a:cubicBezTo>
                  <a:pt x="4319" y="8683"/>
                  <a:pt x="4293" y="8681"/>
                  <a:pt x="4268" y="8681"/>
                </a:cubicBezTo>
                <a:cubicBezTo>
                  <a:pt x="4095" y="8681"/>
                  <a:pt x="3922" y="8774"/>
                  <a:pt x="3836" y="8917"/>
                </a:cubicBezTo>
                <a:cubicBezTo>
                  <a:pt x="3623" y="9228"/>
                  <a:pt x="3738" y="9638"/>
                  <a:pt x="4066" y="9786"/>
                </a:cubicBezTo>
                <a:cubicBezTo>
                  <a:pt x="4066" y="9786"/>
                  <a:pt x="3951" y="9589"/>
                  <a:pt x="4131" y="9573"/>
                </a:cubicBezTo>
                <a:cubicBezTo>
                  <a:pt x="4138" y="9572"/>
                  <a:pt x="4145" y="9572"/>
                  <a:pt x="4152" y="9572"/>
                </a:cubicBezTo>
                <a:cubicBezTo>
                  <a:pt x="4282" y="9572"/>
                  <a:pt x="4423" y="9657"/>
                  <a:pt x="4576" y="9657"/>
                </a:cubicBezTo>
                <a:cubicBezTo>
                  <a:pt x="4669" y="9657"/>
                  <a:pt x="4767" y="9625"/>
                  <a:pt x="4869" y="9523"/>
                </a:cubicBezTo>
                <a:cubicBezTo>
                  <a:pt x="4995" y="9411"/>
                  <a:pt x="5194" y="9314"/>
                  <a:pt x="5421" y="9314"/>
                </a:cubicBezTo>
                <a:cubicBezTo>
                  <a:pt x="5726" y="9314"/>
                  <a:pt x="6084" y="9488"/>
                  <a:pt x="6393" y="10031"/>
                </a:cubicBezTo>
                <a:cubicBezTo>
                  <a:pt x="6393" y="10031"/>
                  <a:pt x="6164" y="9212"/>
                  <a:pt x="4836" y="8687"/>
                </a:cubicBezTo>
                <a:cubicBezTo>
                  <a:pt x="3131" y="7966"/>
                  <a:pt x="2050" y="6261"/>
                  <a:pt x="2132" y="4409"/>
                </a:cubicBezTo>
                <a:cubicBezTo>
                  <a:pt x="2230" y="2180"/>
                  <a:pt x="3508" y="656"/>
                  <a:pt x="11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0" name="Google Shape;6110;p14"/>
          <p:cNvSpPr/>
          <p:nvPr/>
        </p:nvSpPr>
        <p:spPr>
          <a:xfrm>
            <a:off x="7334989" y="4395251"/>
            <a:ext cx="89916" cy="350592"/>
          </a:xfrm>
          <a:custGeom>
            <a:avLst/>
            <a:gdLst/>
            <a:ahLst/>
            <a:cxnLst/>
            <a:rect l="l" t="t" r="r" b="b"/>
            <a:pathLst>
              <a:path w="2755" h="10742" extrusionOk="0">
                <a:moveTo>
                  <a:pt x="1304" y="1"/>
                </a:moveTo>
                <a:cubicBezTo>
                  <a:pt x="718" y="1"/>
                  <a:pt x="161" y="384"/>
                  <a:pt x="99" y="906"/>
                </a:cubicBezTo>
                <a:cubicBezTo>
                  <a:pt x="0" y="1431"/>
                  <a:pt x="377" y="1923"/>
                  <a:pt x="902" y="1972"/>
                </a:cubicBezTo>
                <a:lnTo>
                  <a:pt x="1049" y="1972"/>
                </a:lnTo>
                <a:cubicBezTo>
                  <a:pt x="1574" y="1939"/>
                  <a:pt x="1836" y="1333"/>
                  <a:pt x="1639" y="1070"/>
                </a:cubicBezTo>
                <a:cubicBezTo>
                  <a:pt x="1563" y="952"/>
                  <a:pt x="1446" y="900"/>
                  <a:pt x="1329" y="900"/>
                </a:cubicBezTo>
                <a:cubicBezTo>
                  <a:pt x="1121" y="900"/>
                  <a:pt x="914" y="1065"/>
                  <a:pt x="935" y="1316"/>
                </a:cubicBezTo>
                <a:cubicBezTo>
                  <a:pt x="951" y="1644"/>
                  <a:pt x="1295" y="1611"/>
                  <a:pt x="1344" y="1660"/>
                </a:cubicBezTo>
                <a:cubicBezTo>
                  <a:pt x="1377" y="1693"/>
                  <a:pt x="1344" y="1759"/>
                  <a:pt x="1344" y="1759"/>
                </a:cubicBezTo>
                <a:cubicBezTo>
                  <a:pt x="1295" y="1824"/>
                  <a:pt x="1230" y="1874"/>
                  <a:pt x="1164" y="1906"/>
                </a:cubicBezTo>
                <a:cubicBezTo>
                  <a:pt x="1148" y="1906"/>
                  <a:pt x="1131" y="1906"/>
                  <a:pt x="1115" y="1923"/>
                </a:cubicBezTo>
                <a:lnTo>
                  <a:pt x="1099" y="1923"/>
                </a:lnTo>
                <a:cubicBezTo>
                  <a:pt x="1073" y="1925"/>
                  <a:pt x="1047" y="1926"/>
                  <a:pt x="1022" y="1926"/>
                </a:cubicBezTo>
                <a:cubicBezTo>
                  <a:pt x="485" y="1926"/>
                  <a:pt x="71" y="1439"/>
                  <a:pt x="181" y="906"/>
                </a:cubicBezTo>
                <a:cubicBezTo>
                  <a:pt x="263" y="435"/>
                  <a:pt x="754" y="118"/>
                  <a:pt x="1267" y="118"/>
                </a:cubicBezTo>
                <a:cubicBezTo>
                  <a:pt x="1575" y="118"/>
                  <a:pt x="1891" y="232"/>
                  <a:pt x="2131" y="497"/>
                </a:cubicBezTo>
                <a:cubicBezTo>
                  <a:pt x="2443" y="923"/>
                  <a:pt x="2590" y="1431"/>
                  <a:pt x="2541" y="1956"/>
                </a:cubicBezTo>
                <a:cubicBezTo>
                  <a:pt x="2525" y="2464"/>
                  <a:pt x="2410" y="2955"/>
                  <a:pt x="2230" y="3447"/>
                </a:cubicBezTo>
                <a:cubicBezTo>
                  <a:pt x="1410" y="5463"/>
                  <a:pt x="525" y="7496"/>
                  <a:pt x="1148" y="8971"/>
                </a:cubicBezTo>
                <a:cubicBezTo>
                  <a:pt x="1426" y="9725"/>
                  <a:pt x="1967" y="10348"/>
                  <a:pt x="2672" y="10741"/>
                </a:cubicBezTo>
                <a:cubicBezTo>
                  <a:pt x="2000" y="10331"/>
                  <a:pt x="1492" y="9692"/>
                  <a:pt x="1230" y="8938"/>
                </a:cubicBezTo>
                <a:cubicBezTo>
                  <a:pt x="689" y="7496"/>
                  <a:pt x="1558" y="5545"/>
                  <a:pt x="2410" y="3496"/>
                </a:cubicBezTo>
                <a:cubicBezTo>
                  <a:pt x="2590" y="3005"/>
                  <a:pt x="2689" y="2496"/>
                  <a:pt x="2721" y="1972"/>
                </a:cubicBezTo>
                <a:cubicBezTo>
                  <a:pt x="2754" y="1415"/>
                  <a:pt x="2574" y="857"/>
                  <a:pt x="2246" y="415"/>
                </a:cubicBezTo>
                <a:cubicBezTo>
                  <a:pt x="1979" y="124"/>
                  <a:pt x="1637" y="1"/>
                  <a:pt x="130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1" name="Google Shape;6111;p14"/>
          <p:cNvSpPr/>
          <p:nvPr/>
        </p:nvSpPr>
        <p:spPr>
          <a:xfrm>
            <a:off x="7445728" y="4497569"/>
            <a:ext cx="124153" cy="121999"/>
          </a:xfrm>
          <a:custGeom>
            <a:avLst/>
            <a:gdLst/>
            <a:ahLst/>
            <a:cxnLst/>
            <a:rect l="l" t="t" r="r" b="b"/>
            <a:pathLst>
              <a:path w="3804" h="3738" extrusionOk="0">
                <a:moveTo>
                  <a:pt x="508" y="1"/>
                </a:moveTo>
                <a:cubicBezTo>
                  <a:pt x="508" y="1"/>
                  <a:pt x="295" y="83"/>
                  <a:pt x="148" y="673"/>
                </a:cubicBezTo>
                <a:cubicBezTo>
                  <a:pt x="0" y="1279"/>
                  <a:pt x="279" y="1492"/>
                  <a:pt x="1066" y="1853"/>
                </a:cubicBezTo>
                <a:cubicBezTo>
                  <a:pt x="1853" y="2230"/>
                  <a:pt x="1885" y="3508"/>
                  <a:pt x="1885" y="3508"/>
                </a:cubicBezTo>
                <a:lnTo>
                  <a:pt x="1902" y="3738"/>
                </a:lnTo>
                <a:lnTo>
                  <a:pt x="1918" y="3508"/>
                </a:lnTo>
                <a:cubicBezTo>
                  <a:pt x="1918" y="3508"/>
                  <a:pt x="1967" y="2214"/>
                  <a:pt x="2738" y="1853"/>
                </a:cubicBezTo>
                <a:cubicBezTo>
                  <a:pt x="3525" y="1509"/>
                  <a:pt x="3803" y="1279"/>
                  <a:pt x="3656" y="673"/>
                </a:cubicBezTo>
                <a:cubicBezTo>
                  <a:pt x="3525" y="83"/>
                  <a:pt x="3295" y="1"/>
                  <a:pt x="3295" y="1"/>
                </a:cubicBezTo>
                <a:cubicBezTo>
                  <a:pt x="3295" y="1"/>
                  <a:pt x="3295" y="268"/>
                  <a:pt x="3112" y="268"/>
                </a:cubicBezTo>
                <a:cubicBezTo>
                  <a:pt x="3098" y="268"/>
                  <a:pt x="3082" y="267"/>
                  <a:pt x="3066" y="263"/>
                </a:cubicBezTo>
                <a:cubicBezTo>
                  <a:pt x="2965" y="240"/>
                  <a:pt x="2825" y="180"/>
                  <a:pt x="2691" y="180"/>
                </a:cubicBezTo>
                <a:cubicBezTo>
                  <a:pt x="2540" y="180"/>
                  <a:pt x="2397" y="255"/>
                  <a:pt x="2328" y="542"/>
                </a:cubicBezTo>
                <a:cubicBezTo>
                  <a:pt x="2218" y="1062"/>
                  <a:pt x="2168" y="1643"/>
                  <a:pt x="1946" y="1643"/>
                </a:cubicBezTo>
                <a:cubicBezTo>
                  <a:pt x="1937" y="1643"/>
                  <a:pt x="1928" y="1642"/>
                  <a:pt x="1918" y="1640"/>
                </a:cubicBezTo>
                <a:lnTo>
                  <a:pt x="1885" y="1640"/>
                </a:lnTo>
                <a:cubicBezTo>
                  <a:pt x="1877" y="1642"/>
                  <a:pt x="1868" y="1643"/>
                  <a:pt x="1860" y="1643"/>
                </a:cubicBezTo>
                <a:cubicBezTo>
                  <a:pt x="1652" y="1643"/>
                  <a:pt x="1602" y="1062"/>
                  <a:pt x="1476" y="542"/>
                </a:cubicBezTo>
                <a:cubicBezTo>
                  <a:pt x="1406" y="255"/>
                  <a:pt x="1268" y="180"/>
                  <a:pt x="1119" y="180"/>
                </a:cubicBezTo>
                <a:cubicBezTo>
                  <a:pt x="987" y="180"/>
                  <a:pt x="846" y="240"/>
                  <a:pt x="738" y="263"/>
                </a:cubicBezTo>
                <a:cubicBezTo>
                  <a:pt x="721" y="267"/>
                  <a:pt x="706" y="268"/>
                  <a:pt x="691" y="268"/>
                </a:cubicBezTo>
                <a:cubicBezTo>
                  <a:pt x="508" y="268"/>
                  <a:pt x="508" y="1"/>
                  <a:pt x="50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2" name="Google Shape;6112;p14"/>
          <p:cNvSpPr/>
          <p:nvPr/>
        </p:nvSpPr>
        <p:spPr>
          <a:xfrm>
            <a:off x="7416844" y="4382032"/>
            <a:ext cx="90961" cy="266453"/>
          </a:xfrm>
          <a:custGeom>
            <a:avLst/>
            <a:gdLst/>
            <a:ahLst/>
            <a:cxnLst/>
            <a:rect l="l" t="t" r="r" b="b"/>
            <a:pathLst>
              <a:path w="2787" h="8164" extrusionOk="0">
                <a:moveTo>
                  <a:pt x="2082" y="0"/>
                </a:moveTo>
                <a:lnTo>
                  <a:pt x="2082" y="0"/>
                </a:lnTo>
                <a:cubicBezTo>
                  <a:pt x="2377" y="984"/>
                  <a:pt x="1312" y="1230"/>
                  <a:pt x="689" y="2377"/>
                </a:cubicBezTo>
                <a:cubicBezTo>
                  <a:pt x="590" y="2541"/>
                  <a:pt x="508" y="2721"/>
                  <a:pt x="443" y="2918"/>
                </a:cubicBezTo>
                <a:cubicBezTo>
                  <a:pt x="0" y="4295"/>
                  <a:pt x="262" y="5229"/>
                  <a:pt x="1574" y="6147"/>
                </a:cubicBezTo>
                <a:cubicBezTo>
                  <a:pt x="2705" y="6950"/>
                  <a:pt x="2770" y="8016"/>
                  <a:pt x="2770" y="8163"/>
                </a:cubicBezTo>
                <a:cubicBezTo>
                  <a:pt x="2787" y="7655"/>
                  <a:pt x="2623" y="7163"/>
                  <a:pt x="2328" y="6770"/>
                </a:cubicBezTo>
                <a:cubicBezTo>
                  <a:pt x="2033" y="6327"/>
                  <a:pt x="1623" y="6081"/>
                  <a:pt x="1049" y="5573"/>
                </a:cubicBezTo>
                <a:cubicBezTo>
                  <a:pt x="869" y="5409"/>
                  <a:pt x="738" y="5213"/>
                  <a:pt x="656" y="4983"/>
                </a:cubicBezTo>
                <a:cubicBezTo>
                  <a:pt x="312" y="4147"/>
                  <a:pt x="984" y="3278"/>
                  <a:pt x="1312" y="2918"/>
                </a:cubicBezTo>
                <a:cubicBezTo>
                  <a:pt x="1459" y="2738"/>
                  <a:pt x="1656" y="2574"/>
                  <a:pt x="1852" y="2377"/>
                </a:cubicBezTo>
                <a:cubicBezTo>
                  <a:pt x="2229" y="2033"/>
                  <a:pt x="2475" y="1574"/>
                  <a:pt x="2574" y="1082"/>
                </a:cubicBezTo>
                <a:cubicBezTo>
                  <a:pt x="2721" y="197"/>
                  <a:pt x="2082" y="0"/>
                  <a:pt x="208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3" name="Google Shape;6113;p14"/>
          <p:cNvSpPr/>
          <p:nvPr/>
        </p:nvSpPr>
        <p:spPr>
          <a:xfrm>
            <a:off x="7408260" y="5248036"/>
            <a:ext cx="199578" cy="218932"/>
          </a:xfrm>
          <a:custGeom>
            <a:avLst/>
            <a:gdLst/>
            <a:ahLst/>
            <a:cxnLst/>
            <a:rect l="l" t="t" r="r" b="b"/>
            <a:pathLst>
              <a:path w="6115" h="6708" extrusionOk="0">
                <a:moveTo>
                  <a:pt x="1900" y="6703"/>
                </a:moveTo>
                <a:cubicBezTo>
                  <a:pt x="1901" y="6705"/>
                  <a:pt x="1902" y="6706"/>
                  <a:pt x="1902" y="6708"/>
                </a:cubicBezTo>
                <a:cubicBezTo>
                  <a:pt x="1902" y="6706"/>
                  <a:pt x="1901" y="6705"/>
                  <a:pt x="1900" y="6703"/>
                </a:cubicBezTo>
                <a:close/>
                <a:moveTo>
                  <a:pt x="1593" y="1"/>
                </a:moveTo>
                <a:cubicBezTo>
                  <a:pt x="1195" y="1"/>
                  <a:pt x="805" y="156"/>
                  <a:pt x="575" y="446"/>
                </a:cubicBezTo>
                <a:cubicBezTo>
                  <a:pt x="1" y="1102"/>
                  <a:pt x="476" y="2069"/>
                  <a:pt x="1132" y="2102"/>
                </a:cubicBezTo>
                <a:cubicBezTo>
                  <a:pt x="1151" y="2103"/>
                  <a:pt x="1169" y="2103"/>
                  <a:pt x="1187" y="2103"/>
                </a:cubicBezTo>
                <a:cubicBezTo>
                  <a:pt x="1784" y="2103"/>
                  <a:pt x="1997" y="1584"/>
                  <a:pt x="1870" y="1282"/>
                </a:cubicBezTo>
                <a:cubicBezTo>
                  <a:pt x="1827" y="1114"/>
                  <a:pt x="1665" y="993"/>
                  <a:pt x="1495" y="993"/>
                </a:cubicBezTo>
                <a:cubicBezTo>
                  <a:pt x="1467" y="993"/>
                  <a:pt x="1439" y="996"/>
                  <a:pt x="1411" y="1003"/>
                </a:cubicBezTo>
                <a:cubicBezTo>
                  <a:pt x="1263" y="1020"/>
                  <a:pt x="1148" y="1167"/>
                  <a:pt x="1165" y="1315"/>
                </a:cubicBezTo>
                <a:cubicBezTo>
                  <a:pt x="1154" y="1471"/>
                  <a:pt x="1275" y="1567"/>
                  <a:pt x="1403" y="1567"/>
                </a:cubicBezTo>
                <a:cubicBezTo>
                  <a:pt x="1477" y="1567"/>
                  <a:pt x="1553" y="1535"/>
                  <a:pt x="1607" y="1462"/>
                </a:cubicBezTo>
                <a:cubicBezTo>
                  <a:pt x="1648" y="1399"/>
                  <a:pt x="1690" y="1374"/>
                  <a:pt x="1727" y="1374"/>
                </a:cubicBezTo>
                <a:cubicBezTo>
                  <a:pt x="1796" y="1374"/>
                  <a:pt x="1847" y="1459"/>
                  <a:pt x="1837" y="1544"/>
                </a:cubicBezTo>
                <a:cubicBezTo>
                  <a:pt x="1747" y="1788"/>
                  <a:pt x="1516" y="1942"/>
                  <a:pt x="1271" y="1942"/>
                </a:cubicBezTo>
                <a:cubicBezTo>
                  <a:pt x="1203" y="1942"/>
                  <a:pt x="1134" y="1930"/>
                  <a:pt x="1066" y="1905"/>
                </a:cubicBezTo>
                <a:cubicBezTo>
                  <a:pt x="657" y="1790"/>
                  <a:pt x="460" y="1053"/>
                  <a:pt x="1017" y="659"/>
                </a:cubicBezTo>
                <a:cubicBezTo>
                  <a:pt x="1144" y="567"/>
                  <a:pt x="1328" y="517"/>
                  <a:pt x="1534" y="517"/>
                </a:cubicBezTo>
                <a:cubicBezTo>
                  <a:pt x="2130" y="517"/>
                  <a:pt x="2903" y="931"/>
                  <a:pt x="2951" y="1905"/>
                </a:cubicBezTo>
                <a:cubicBezTo>
                  <a:pt x="2951" y="3069"/>
                  <a:pt x="2017" y="4118"/>
                  <a:pt x="1771" y="4888"/>
                </a:cubicBezTo>
                <a:cubicBezTo>
                  <a:pt x="1417" y="5950"/>
                  <a:pt x="1853" y="6617"/>
                  <a:pt x="1900" y="6703"/>
                </a:cubicBezTo>
                <a:lnTo>
                  <a:pt x="1900" y="6703"/>
                </a:lnTo>
                <a:cubicBezTo>
                  <a:pt x="1607" y="6147"/>
                  <a:pt x="1592" y="5493"/>
                  <a:pt x="1853" y="4921"/>
                </a:cubicBezTo>
                <a:cubicBezTo>
                  <a:pt x="2050" y="4396"/>
                  <a:pt x="2476" y="3839"/>
                  <a:pt x="2804" y="3134"/>
                </a:cubicBezTo>
                <a:cubicBezTo>
                  <a:pt x="2919" y="2921"/>
                  <a:pt x="3001" y="2675"/>
                  <a:pt x="3050" y="2430"/>
                </a:cubicBezTo>
                <a:cubicBezTo>
                  <a:pt x="3115" y="2675"/>
                  <a:pt x="3197" y="2921"/>
                  <a:pt x="3312" y="3134"/>
                </a:cubicBezTo>
                <a:cubicBezTo>
                  <a:pt x="3623" y="3839"/>
                  <a:pt x="4066" y="4396"/>
                  <a:pt x="4263" y="4921"/>
                </a:cubicBezTo>
                <a:cubicBezTo>
                  <a:pt x="4509" y="5495"/>
                  <a:pt x="4492" y="6150"/>
                  <a:pt x="4214" y="6708"/>
                </a:cubicBezTo>
                <a:cubicBezTo>
                  <a:pt x="4246" y="6642"/>
                  <a:pt x="4705" y="5970"/>
                  <a:pt x="4345" y="4888"/>
                </a:cubicBezTo>
                <a:cubicBezTo>
                  <a:pt x="4082" y="4118"/>
                  <a:pt x="3164" y="3069"/>
                  <a:pt x="3164" y="1905"/>
                </a:cubicBezTo>
                <a:cubicBezTo>
                  <a:pt x="3213" y="931"/>
                  <a:pt x="3986" y="517"/>
                  <a:pt x="4582" y="517"/>
                </a:cubicBezTo>
                <a:cubicBezTo>
                  <a:pt x="4788" y="517"/>
                  <a:pt x="4972" y="567"/>
                  <a:pt x="5099" y="659"/>
                </a:cubicBezTo>
                <a:cubicBezTo>
                  <a:pt x="5656" y="1053"/>
                  <a:pt x="5459" y="1790"/>
                  <a:pt x="5033" y="1905"/>
                </a:cubicBezTo>
                <a:cubicBezTo>
                  <a:pt x="4969" y="1930"/>
                  <a:pt x="4903" y="1942"/>
                  <a:pt x="4837" y="1942"/>
                </a:cubicBezTo>
                <a:cubicBezTo>
                  <a:pt x="4600" y="1942"/>
                  <a:pt x="4369" y="1788"/>
                  <a:pt x="4279" y="1544"/>
                </a:cubicBezTo>
                <a:cubicBezTo>
                  <a:pt x="4258" y="1459"/>
                  <a:pt x="4312" y="1374"/>
                  <a:pt x="4385" y="1374"/>
                </a:cubicBezTo>
                <a:cubicBezTo>
                  <a:pt x="4424" y="1374"/>
                  <a:pt x="4468" y="1399"/>
                  <a:pt x="4509" y="1462"/>
                </a:cubicBezTo>
                <a:cubicBezTo>
                  <a:pt x="4557" y="1535"/>
                  <a:pt x="4629" y="1567"/>
                  <a:pt x="4702" y="1567"/>
                </a:cubicBezTo>
                <a:cubicBezTo>
                  <a:pt x="4826" y="1567"/>
                  <a:pt x="4951" y="1471"/>
                  <a:pt x="4951" y="1315"/>
                </a:cubicBezTo>
                <a:cubicBezTo>
                  <a:pt x="4968" y="1167"/>
                  <a:pt x="4853" y="1020"/>
                  <a:pt x="4705" y="1003"/>
                </a:cubicBezTo>
                <a:cubicBezTo>
                  <a:pt x="4675" y="996"/>
                  <a:pt x="4645" y="993"/>
                  <a:pt x="4615" y="993"/>
                </a:cubicBezTo>
                <a:cubicBezTo>
                  <a:pt x="4439" y="993"/>
                  <a:pt x="4286" y="1114"/>
                  <a:pt x="4230" y="1282"/>
                </a:cubicBezTo>
                <a:cubicBezTo>
                  <a:pt x="4103" y="1584"/>
                  <a:pt x="4346" y="2103"/>
                  <a:pt x="4930" y="2103"/>
                </a:cubicBezTo>
                <a:cubicBezTo>
                  <a:pt x="4948" y="2103"/>
                  <a:pt x="4966" y="2103"/>
                  <a:pt x="4984" y="2102"/>
                </a:cubicBezTo>
                <a:cubicBezTo>
                  <a:pt x="5607" y="2069"/>
                  <a:pt x="6115" y="1102"/>
                  <a:pt x="5525" y="446"/>
                </a:cubicBezTo>
                <a:cubicBezTo>
                  <a:pt x="5302" y="156"/>
                  <a:pt x="4916" y="1"/>
                  <a:pt x="4520" y="1"/>
                </a:cubicBezTo>
                <a:cubicBezTo>
                  <a:pt x="4045" y="1"/>
                  <a:pt x="3554" y="225"/>
                  <a:pt x="3312" y="708"/>
                </a:cubicBezTo>
                <a:cubicBezTo>
                  <a:pt x="3197" y="872"/>
                  <a:pt x="3099" y="1069"/>
                  <a:pt x="3050" y="1266"/>
                </a:cubicBezTo>
                <a:cubicBezTo>
                  <a:pt x="3001" y="1069"/>
                  <a:pt x="2919" y="872"/>
                  <a:pt x="2804" y="708"/>
                </a:cubicBezTo>
                <a:cubicBezTo>
                  <a:pt x="2562" y="225"/>
                  <a:pt x="2071" y="1"/>
                  <a:pt x="15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4" name="Google Shape;6114;p14"/>
          <p:cNvSpPr/>
          <p:nvPr/>
        </p:nvSpPr>
        <p:spPr>
          <a:xfrm>
            <a:off x="6139869" y="5155378"/>
            <a:ext cx="63154" cy="250069"/>
          </a:xfrm>
          <a:custGeom>
            <a:avLst/>
            <a:gdLst/>
            <a:ahLst/>
            <a:cxnLst/>
            <a:rect l="l" t="t" r="r" b="b"/>
            <a:pathLst>
              <a:path w="1935" h="7662" extrusionOk="0">
                <a:moveTo>
                  <a:pt x="630" y="1"/>
                </a:moveTo>
                <a:cubicBezTo>
                  <a:pt x="565" y="1"/>
                  <a:pt x="496" y="17"/>
                  <a:pt x="426" y="56"/>
                </a:cubicBezTo>
                <a:cubicBezTo>
                  <a:pt x="0" y="286"/>
                  <a:pt x="328" y="843"/>
                  <a:pt x="590" y="1105"/>
                </a:cubicBezTo>
                <a:cubicBezTo>
                  <a:pt x="852" y="1367"/>
                  <a:pt x="869" y="2630"/>
                  <a:pt x="738" y="4006"/>
                </a:cubicBezTo>
                <a:cubicBezTo>
                  <a:pt x="607" y="5367"/>
                  <a:pt x="771" y="7137"/>
                  <a:pt x="1459" y="7662"/>
                </a:cubicBezTo>
                <a:cubicBezTo>
                  <a:pt x="1459" y="7662"/>
                  <a:pt x="820" y="7055"/>
                  <a:pt x="951" y="5170"/>
                </a:cubicBezTo>
                <a:cubicBezTo>
                  <a:pt x="1098" y="3302"/>
                  <a:pt x="1934" y="1499"/>
                  <a:pt x="1197" y="384"/>
                </a:cubicBezTo>
                <a:cubicBezTo>
                  <a:pt x="1197" y="384"/>
                  <a:pt x="949" y="1"/>
                  <a:pt x="63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5" name="Google Shape;6115;p14"/>
          <p:cNvSpPr/>
          <p:nvPr/>
        </p:nvSpPr>
        <p:spPr>
          <a:xfrm>
            <a:off x="5984188" y="5122251"/>
            <a:ext cx="278757" cy="332413"/>
          </a:xfrm>
          <a:custGeom>
            <a:avLst/>
            <a:gdLst/>
            <a:ahLst/>
            <a:cxnLst/>
            <a:rect l="l" t="t" r="r" b="b"/>
            <a:pathLst>
              <a:path w="8541" h="10185" extrusionOk="0">
                <a:moveTo>
                  <a:pt x="2250" y="1"/>
                </a:moveTo>
                <a:cubicBezTo>
                  <a:pt x="1350" y="1"/>
                  <a:pt x="510" y="462"/>
                  <a:pt x="295" y="1186"/>
                </a:cubicBezTo>
                <a:cubicBezTo>
                  <a:pt x="0" y="1973"/>
                  <a:pt x="410" y="2677"/>
                  <a:pt x="820" y="2907"/>
                </a:cubicBezTo>
                <a:cubicBezTo>
                  <a:pt x="1035" y="3051"/>
                  <a:pt x="1288" y="3112"/>
                  <a:pt x="1537" y="3112"/>
                </a:cubicBezTo>
                <a:cubicBezTo>
                  <a:pt x="2084" y="3112"/>
                  <a:pt x="2615" y="2815"/>
                  <a:pt x="2705" y="2432"/>
                </a:cubicBezTo>
                <a:cubicBezTo>
                  <a:pt x="2849" y="2043"/>
                  <a:pt x="2550" y="1654"/>
                  <a:pt x="2164" y="1654"/>
                </a:cubicBezTo>
                <a:cubicBezTo>
                  <a:pt x="2111" y="1654"/>
                  <a:pt x="2056" y="1662"/>
                  <a:pt x="2000" y="1678"/>
                </a:cubicBezTo>
                <a:cubicBezTo>
                  <a:pt x="1672" y="1743"/>
                  <a:pt x="1475" y="2087"/>
                  <a:pt x="1607" y="2399"/>
                </a:cubicBezTo>
                <a:cubicBezTo>
                  <a:pt x="1677" y="2633"/>
                  <a:pt x="1931" y="2666"/>
                  <a:pt x="2071" y="2666"/>
                </a:cubicBezTo>
                <a:cubicBezTo>
                  <a:pt x="2126" y="2666"/>
                  <a:pt x="2164" y="2661"/>
                  <a:pt x="2164" y="2661"/>
                </a:cubicBezTo>
                <a:lnTo>
                  <a:pt x="2164" y="2661"/>
                </a:lnTo>
                <a:cubicBezTo>
                  <a:pt x="2099" y="2838"/>
                  <a:pt x="1879" y="2968"/>
                  <a:pt x="1618" y="2968"/>
                </a:cubicBezTo>
                <a:cubicBezTo>
                  <a:pt x="1420" y="2968"/>
                  <a:pt x="1198" y="2894"/>
                  <a:pt x="1000" y="2710"/>
                </a:cubicBezTo>
                <a:cubicBezTo>
                  <a:pt x="574" y="2333"/>
                  <a:pt x="476" y="1088"/>
                  <a:pt x="1197" y="514"/>
                </a:cubicBezTo>
                <a:cubicBezTo>
                  <a:pt x="1521" y="278"/>
                  <a:pt x="1911" y="148"/>
                  <a:pt x="2309" y="148"/>
                </a:cubicBezTo>
                <a:cubicBezTo>
                  <a:pt x="2353" y="148"/>
                  <a:pt x="2398" y="150"/>
                  <a:pt x="2443" y="153"/>
                </a:cubicBezTo>
                <a:cubicBezTo>
                  <a:pt x="2574" y="170"/>
                  <a:pt x="2705" y="186"/>
                  <a:pt x="2836" y="219"/>
                </a:cubicBezTo>
                <a:cubicBezTo>
                  <a:pt x="3934" y="465"/>
                  <a:pt x="4655" y="1645"/>
                  <a:pt x="4868" y="2874"/>
                </a:cubicBezTo>
                <a:cubicBezTo>
                  <a:pt x="5098" y="4104"/>
                  <a:pt x="4868" y="5382"/>
                  <a:pt x="4950" y="6497"/>
                </a:cubicBezTo>
                <a:cubicBezTo>
                  <a:pt x="4901" y="7513"/>
                  <a:pt x="5295" y="8496"/>
                  <a:pt x="6032" y="9201"/>
                </a:cubicBezTo>
                <a:cubicBezTo>
                  <a:pt x="6721" y="9808"/>
                  <a:pt x="7606" y="10152"/>
                  <a:pt x="8540" y="10185"/>
                </a:cubicBezTo>
                <a:cubicBezTo>
                  <a:pt x="7622" y="10119"/>
                  <a:pt x="6753" y="9758"/>
                  <a:pt x="6081" y="9136"/>
                </a:cubicBezTo>
                <a:cubicBezTo>
                  <a:pt x="5377" y="8447"/>
                  <a:pt x="5016" y="7480"/>
                  <a:pt x="5082" y="6480"/>
                </a:cubicBezTo>
                <a:cubicBezTo>
                  <a:pt x="5032" y="5382"/>
                  <a:pt x="5278" y="4153"/>
                  <a:pt x="5032" y="2841"/>
                </a:cubicBezTo>
                <a:cubicBezTo>
                  <a:pt x="4803" y="1579"/>
                  <a:pt x="4049" y="334"/>
                  <a:pt x="2852" y="71"/>
                </a:cubicBezTo>
                <a:cubicBezTo>
                  <a:pt x="2653" y="24"/>
                  <a:pt x="2450" y="1"/>
                  <a:pt x="225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6" name="Google Shape;6116;p14"/>
          <p:cNvSpPr/>
          <p:nvPr/>
        </p:nvSpPr>
        <p:spPr>
          <a:xfrm>
            <a:off x="6048386" y="5169053"/>
            <a:ext cx="81887" cy="68800"/>
          </a:xfrm>
          <a:custGeom>
            <a:avLst/>
            <a:gdLst/>
            <a:ahLst/>
            <a:cxnLst/>
            <a:rect l="l" t="t" r="r" b="b"/>
            <a:pathLst>
              <a:path w="2509" h="2108" extrusionOk="0">
                <a:moveTo>
                  <a:pt x="1800" y="1"/>
                </a:moveTo>
                <a:cubicBezTo>
                  <a:pt x="1329" y="1"/>
                  <a:pt x="1034" y="401"/>
                  <a:pt x="935" y="1096"/>
                </a:cubicBezTo>
                <a:cubicBezTo>
                  <a:pt x="853" y="1747"/>
                  <a:pt x="267" y="1803"/>
                  <a:pt x="67" y="1803"/>
                </a:cubicBezTo>
                <a:cubicBezTo>
                  <a:pt x="25" y="1803"/>
                  <a:pt x="0" y="1801"/>
                  <a:pt x="0" y="1801"/>
                </a:cubicBezTo>
                <a:lnTo>
                  <a:pt x="0" y="1801"/>
                </a:lnTo>
                <a:cubicBezTo>
                  <a:pt x="132" y="1856"/>
                  <a:pt x="717" y="2108"/>
                  <a:pt x="1252" y="2108"/>
                </a:cubicBezTo>
                <a:cubicBezTo>
                  <a:pt x="1518" y="2108"/>
                  <a:pt x="1771" y="2046"/>
                  <a:pt x="1951" y="1866"/>
                </a:cubicBezTo>
                <a:cubicBezTo>
                  <a:pt x="2508" y="1309"/>
                  <a:pt x="2131" y="604"/>
                  <a:pt x="1967" y="375"/>
                </a:cubicBezTo>
                <a:cubicBezTo>
                  <a:pt x="1869" y="260"/>
                  <a:pt x="1902" y="96"/>
                  <a:pt x="2033" y="31"/>
                </a:cubicBezTo>
                <a:cubicBezTo>
                  <a:pt x="1951" y="11"/>
                  <a:pt x="1873" y="1"/>
                  <a:pt x="18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7" name="Google Shape;6117;p14"/>
          <p:cNvSpPr/>
          <p:nvPr/>
        </p:nvSpPr>
        <p:spPr>
          <a:xfrm>
            <a:off x="5968130" y="5173785"/>
            <a:ext cx="157835" cy="178690"/>
          </a:xfrm>
          <a:custGeom>
            <a:avLst/>
            <a:gdLst/>
            <a:ahLst/>
            <a:cxnLst/>
            <a:rect l="l" t="t" r="r" b="b"/>
            <a:pathLst>
              <a:path w="4836" h="5475" extrusionOk="0">
                <a:moveTo>
                  <a:pt x="476" y="0"/>
                </a:moveTo>
                <a:lnTo>
                  <a:pt x="476" y="0"/>
                </a:lnTo>
                <a:cubicBezTo>
                  <a:pt x="1" y="820"/>
                  <a:pt x="246" y="2148"/>
                  <a:pt x="869" y="3033"/>
                </a:cubicBezTo>
                <a:cubicBezTo>
                  <a:pt x="1364" y="3731"/>
                  <a:pt x="2135" y="3810"/>
                  <a:pt x="2457" y="3810"/>
                </a:cubicBezTo>
                <a:cubicBezTo>
                  <a:pt x="2551" y="3810"/>
                  <a:pt x="2607" y="3803"/>
                  <a:pt x="2607" y="3803"/>
                </a:cubicBezTo>
                <a:cubicBezTo>
                  <a:pt x="2344" y="3705"/>
                  <a:pt x="2295" y="3393"/>
                  <a:pt x="2476" y="3147"/>
                </a:cubicBezTo>
                <a:cubicBezTo>
                  <a:pt x="2640" y="2983"/>
                  <a:pt x="2607" y="2721"/>
                  <a:pt x="2426" y="2606"/>
                </a:cubicBezTo>
                <a:cubicBezTo>
                  <a:pt x="2295" y="2557"/>
                  <a:pt x="2033" y="2344"/>
                  <a:pt x="2263" y="2197"/>
                </a:cubicBezTo>
                <a:cubicBezTo>
                  <a:pt x="2289" y="2182"/>
                  <a:pt x="2317" y="2175"/>
                  <a:pt x="2347" y="2175"/>
                </a:cubicBezTo>
                <a:cubicBezTo>
                  <a:pt x="2582" y="2175"/>
                  <a:pt x="2913" y="2608"/>
                  <a:pt x="2869" y="3131"/>
                </a:cubicBezTo>
                <a:cubicBezTo>
                  <a:pt x="2820" y="3705"/>
                  <a:pt x="3082" y="3869"/>
                  <a:pt x="3492" y="4147"/>
                </a:cubicBezTo>
                <a:cubicBezTo>
                  <a:pt x="3885" y="4442"/>
                  <a:pt x="3639" y="4950"/>
                  <a:pt x="3639" y="4950"/>
                </a:cubicBezTo>
                <a:cubicBezTo>
                  <a:pt x="4361" y="4541"/>
                  <a:pt x="4197" y="3885"/>
                  <a:pt x="4115" y="3721"/>
                </a:cubicBezTo>
                <a:cubicBezTo>
                  <a:pt x="4033" y="3574"/>
                  <a:pt x="3836" y="3311"/>
                  <a:pt x="4066" y="3213"/>
                </a:cubicBezTo>
                <a:cubicBezTo>
                  <a:pt x="4079" y="3207"/>
                  <a:pt x="4092" y="3204"/>
                  <a:pt x="4104" y="3204"/>
                </a:cubicBezTo>
                <a:cubicBezTo>
                  <a:pt x="4306" y="3204"/>
                  <a:pt x="4392" y="3925"/>
                  <a:pt x="4377" y="4573"/>
                </a:cubicBezTo>
                <a:cubicBezTo>
                  <a:pt x="4344" y="4934"/>
                  <a:pt x="4525" y="5278"/>
                  <a:pt x="4836" y="5475"/>
                </a:cubicBezTo>
                <a:cubicBezTo>
                  <a:pt x="4705" y="5163"/>
                  <a:pt x="4639" y="4803"/>
                  <a:pt x="4656" y="4459"/>
                </a:cubicBezTo>
                <a:cubicBezTo>
                  <a:pt x="4639" y="3951"/>
                  <a:pt x="4738" y="3016"/>
                  <a:pt x="3836" y="2410"/>
                </a:cubicBezTo>
                <a:cubicBezTo>
                  <a:pt x="2918" y="1787"/>
                  <a:pt x="1820" y="2066"/>
                  <a:pt x="1033" y="1492"/>
                </a:cubicBezTo>
                <a:cubicBezTo>
                  <a:pt x="558" y="1148"/>
                  <a:pt x="345" y="558"/>
                  <a:pt x="4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8" name="Google Shape;6118;p14"/>
          <p:cNvSpPr/>
          <p:nvPr/>
        </p:nvSpPr>
        <p:spPr>
          <a:xfrm>
            <a:off x="5916759" y="5123393"/>
            <a:ext cx="96346" cy="63708"/>
          </a:xfrm>
          <a:custGeom>
            <a:avLst/>
            <a:gdLst/>
            <a:ahLst/>
            <a:cxnLst/>
            <a:rect l="l" t="t" r="r" b="b"/>
            <a:pathLst>
              <a:path w="2952" h="1952" extrusionOk="0">
                <a:moveTo>
                  <a:pt x="2033" y="0"/>
                </a:moveTo>
                <a:cubicBezTo>
                  <a:pt x="321" y="0"/>
                  <a:pt x="296" y="1096"/>
                  <a:pt x="296" y="1380"/>
                </a:cubicBezTo>
                <a:cubicBezTo>
                  <a:pt x="296" y="1561"/>
                  <a:pt x="165" y="1725"/>
                  <a:pt x="1" y="1790"/>
                </a:cubicBezTo>
                <a:cubicBezTo>
                  <a:pt x="269" y="1903"/>
                  <a:pt x="503" y="1951"/>
                  <a:pt x="709" y="1951"/>
                </a:cubicBezTo>
                <a:cubicBezTo>
                  <a:pt x="1460" y="1951"/>
                  <a:pt x="1828" y="1305"/>
                  <a:pt x="2033" y="790"/>
                </a:cubicBezTo>
                <a:cubicBezTo>
                  <a:pt x="2181" y="413"/>
                  <a:pt x="2542" y="135"/>
                  <a:pt x="2951" y="85"/>
                </a:cubicBezTo>
                <a:cubicBezTo>
                  <a:pt x="2601" y="26"/>
                  <a:pt x="2297" y="0"/>
                  <a:pt x="20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9" name="Google Shape;6119;p14"/>
          <p:cNvSpPr/>
          <p:nvPr/>
        </p:nvSpPr>
        <p:spPr>
          <a:xfrm>
            <a:off x="5878801" y="5122545"/>
            <a:ext cx="47618" cy="37207"/>
          </a:xfrm>
          <a:custGeom>
            <a:avLst/>
            <a:gdLst/>
            <a:ahLst/>
            <a:cxnLst/>
            <a:rect l="l" t="t" r="r" b="b"/>
            <a:pathLst>
              <a:path w="1459" h="1140" extrusionOk="0">
                <a:moveTo>
                  <a:pt x="478" y="0"/>
                </a:moveTo>
                <a:cubicBezTo>
                  <a:pt x="433" y="0"/>
                  <a:pt x="388" y="10"/>
                  <a:pt x="344" y="29"/>
                </a:cubicBezTo>
                <a:cubicBezTo>
                  <a:pt x="115" y="144"/>
                  <a:pt x="0" y="423"/>
                  <a:pt x="99" y="669"/>
                </a:cubicBezTo>
                <a:cubicBezTo>
                  <a:pt x="197" y="882"/>
                  <a:pt x="361" y="1029"/>
                  <a:pt x="574" y="1095"/>
                </a:cubicBezTo>
                <a:cubicBezTo>
                  <a:pt x="658" y="1125"/>
                  <a:pt x="744" y="1140"/>
                  <a:pt x="829" y="1140"/>
                </a:cubicBezTo>
                <a:cubicBezTo>
                  <a:pt x="975" y="1140"/>
                  <a:pt x="1115" y="1096"/>
                  <a:pt x="1230" y="1013"/>
                </a:cubicBezTo>
                <a:cubicBezTo>
                  <a:pt x="1377" y="882"/>
                  <a:pt x="1459" y="702"/>
                  <a:pt x="1459" y="521"/>
                </a:cubicBezTo>
                <a:lnTo>
                  <a:pt x="1459" y="521"/>
                </a:lnTo>
                <a:cubicBezTo>
                  <a:pt x="1459" y="521"/>
                  <a:pt x="1151" y="902"/>
                  <a:pt x="799" y="902"/>
                </a:cubicBezTo>
                <a:cubicBezTo>
                  <a:pt x="779" y="902"/>
                  <a:pt x="758" y="901"/>
                  <a:pt x="738" y="898"/>
                </a:cubicBezTo>
                <a:cubicBezTo>
                  <a:pt x="148" y="849"/>
                  <a:pt x="66" y="275"/>
                  <a:pt x="344" y="111"/>
                </a:cubicBezTo>
                <a:cubicBezTo>
                  <a:pt x="389" y="85"/>
                  <a:pt x="436" y="73"/>
                  <a:pt x="481" y="73"/>
                </a:cubicBezTo>
                <a:cubicBezTo>
                  <a:pt x="603" y="73"/>
                  <a:pt x="714" y="160"/>
                  <a:pt x="738" y="292"/>
                </a:cubicBezTo>
                <a:cubicBezTo>
                  <a:pt x="749" y="403"/>
                  <a:pt x="654" y="469"/>
                  <a:pt x="602" y="469"/>
                </a:cubicBezTo>
                <a:cubicBezTo>
                  <a:pt x="578" y="469"/>
                  <a:pt x="563" y="454"/>
                  <a:pt x="574" y="423"/>
                </a:cubicBezTo>
                <a:cubicBezTo>
                  <a:pt x="586" y="336"/>
                  <a:pt x="552" y="268"/>
                  <a:pt x="478" y="268"/>
                </a:cubicBezTo>
                <a:cubicBezTo>
                  <a:pt x="454" y="268"/>
                  <a:pt x="426" y="276"/>
                  <a:pt x="394" y="292"/>
                </a:cubicBezTo>
                <a:cubicBezTo>
                  <a:pt x="279" y="357"/>
                  <a:pt x="394" y="538"/>
                  <a:pt x="394" y="538"/>
                </a:cubicBezTo>
                <a:cubicBezTo>
                  <a:pt x="446" y="581"/>
                  <a:pt x="506" y="600"/>
                  <a:pt x="564" y="600"/>
                </a:cubicBezTo>
                <a:cubicBezTo>
                  <a:pt x="703" y="600"/>
                  <a:pt x="831" y="487"/>
                  <a:pt x="820" y="325"/>
                </a:cubicBezTo>
                <a:cubicBezTo>
                  <a:pt x="820" y="142"/>
                  <a:pt x="653" y="0"/>
                  <a:pt x="4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0" name="Google Shape;6120;p14"/>
          <p:cNvSpPr/>
          <p:nvPr/>
        </p:nvSpPr>
        <p:spPr>
          <a:xfrm>
            <a:off x="6433574" y="5235307"/>
            <a:ext cx="208652" cy="327419"/>
          </a:xfrm>
          <a:custGeom>
            <a:avLst/>
            <a:gdLst/>
            <a:ahLst/>
            <a:cxnLst/>
            <a:rect l="l" t="t" r="r" b="b"/>
            <a:pathLst>
              <a:path w="6393" h="10032" extrusionOk="0">
                <a:moveTo>
                  <a:pt x="1147" y="0"/>
                </a:moveTo>
                <a:cubicBezTo>
                  <a:pt x="1246" y="115"/>
                  <a:pt x="1229" y="295"/>
                  <a:pt x="1115" y="410"/>
                </a:cubicBezTo>
                <a:cubicBezTo>
                  <a:pt x="918" y="574"/>
                  <a:pt x="361" y="1197"/>
                  <a:pt x="754" y="1820"/>
                </a:cubicBezTo>
                <a:cubicBezTo>
                  <a:pt x="1213" y="2508"/>
                  <a:pt x="1787" y="2295"/>
                  <a:pt x="1983" y="2869"/>
                </a:cubicBezTo>
                <a:cubicBezTo>
                  <a:pt x="1983" y="2869"/>
                  <a:pt x="2065" y="3164"/>
                  <a:pt x="1885" y="3262"/>
                </a:cubicBezTo>
                <a:cubicBezTo>
                  <a:pt x="1848" y="3284"/>
                  <a:pt x="1813" y="3293"/>
                  <a:pt x="1781" y="3293"/>
                </a:cubicBezTo>
                <a:cubicBezTo>
                  <a:pt x="1638" y="3293"/>
                  <a:pt x="1541" y="3114"/>
                  <a:pt x="1541" y="2967"/>
                </a:cubicBezTo>
                <a:cubicBezTo>
                  <a:pt x="1492" y="2656"/>
                  <a:pt x="1229" y="2426"/>
                  <a:pt x="934" y="2377"/>
                </a:cubicBezTo>
                <a:cubicBezTo>
                  <a:pt x="541" y="2328"/>
                  <a:pt x="508" y="2213"/>
                  <a:pt x="508" y="2213"/>
                </a:cubicBezTo>
                <a:lnTo>
                  <a:pt x="508" y="2213"/>
                </a:lnTo>
                <a:cubicBezTo>
                  <a:pt x="541" y="2361"/>
                  <a:pt x="557" y="2508"/>
                  <a:pt x="524" y="2656"/>
                </a:cubicBezTo>
                <a:cubicBezTo>
                  <a:pt x="459" y="2803"/>
                  <a:pt x="164" y="3295"/>
                  <a:pt x="721" y="3672"/>
                </a:cubicBezTo>
                <a:cubicBezTo>
                  <a:pt x="1295" y="4049"/>
                  <a:pt x="1574" y="3852"/>
                  <a:pt x="1688" y="4491"/>
                </a:cubicBezTo>
                <a:cubicBezTo>
                  <a:pt x="1787" y="5131"/>
                  <a:pt x="1836" y="5917"/>
                  <a:pt x="2180" y="6245"/>
                </a:cubicBezTo>
                <a:cubicBezTo>
                  <a:pt x="2065" y="6163"/>
                  <a:pt x="1983" y="6065"/>
                  <a:pt x="1918" y="5950"/>
                </a:cubicBezTo>
                <a:cubicBezTo>
                  <a:pt x="1765" y="5629"/>
                  <a:pt x="1441" y="5422"/>
                  <a:pt x="1093" y="5422"/>
                </a:cubicBezTo>
                <a:cubicBezTo>
                  <a:pt x="1067" y="5422"/>
                  <a:pt x="1042" y="5424"/>
                  <a:pt x="1016" y="5426"/>
                </a:cubicBezTo>
                <a:cubicBezTo>
                  <a:pt x="973" y="5428"/>
                  <a:pt x="933" y="5429"/>
                  <a:pt x="895" y="5429"/>
                </a:cubicBezTo>
                <a:cubicBezTo>
                  <a:pt x="433" y="5429"/>
                  <a:pt x="373" y="5252"/>
                  <a:pt x="328" y="5131"/>
                </a:cubicBezTo>
                <a:lnTo>
                  <a:pt x="328" y="5131"/>
                </a:lnTo>
                <a:cubicBezTo>
                  <a:pt x="328" y="5131"/>
                  <a:pt x="0" y="6114"/>
                  <a:pt x="934" y="6606"/>
                </a:cubicBezTo>
                <a:cubicBezTo>
                  <a:pt x="1869" y="7098"/>
                  <a:pt x="1803" y="6737"/>
                  <a:pt x="3082" y="7786"/>
                </a:cubicBezTo>
                <a:cubicBezTo>
                  <a:pt x="4131" y="8655"/>
                  <a:pt x="4344" y="8704"/>
                  <a:pt x="4344" y="8704"/>
                </a:cubicBezTo>
                <a:cubicBezTo>
                  <a:pt x="4306" y="8695"/>
                  <a:pt x="4270" y="8691"/>
                  <a:pt x="4234" y="8691"/>
                </a:cubicBezTo>
                <a:cubicBezTo>
                  <a:pt x="4065" y="8691"/>
                  <a:pt x="3917" y="8782"/>
                  <a:pt x="3836" y="8917"/>
                </a:cubicBezTo>
                <a:cubicBezTo>
                  <a:pt x="3622" y="9229"/>
                  <a:pt x="3737" y="9638"/>
                  <a:pt x="4065" y="9802"/>
                </a:cubicBezTo>
                <a:cubicBezTo>
                  <a:pt x="4065" y="9802"/>
                  <a:pt x="3934" y="9589"/>
                  <a:pt x="4131" y="9573"/>
                </a:cubicBezTo>
                <a:cubicBezTo>
                  <a:pt x="4138" y="9572"/>
                  <a:pt x="4145" y="9572"/>
                  <a:pt x="4152" y="9572"/>
                </a:cubicBezTo>
                <a:cubicBezTo>
                  <a:pt x="4284" y="9572"/>
                  <a:pt x="4429" y="9662"/>
                  <a:pt x="4586" y="9662"/>
                </a:cubicBezTo>
                <a:cubicBezTo>
                  <a:pt x="4676" y="9662"/>
                  <a:pt x="4770" y="9632"/>
                  <a:pt x="4868" y="9540"/>
                </a:cubicBezTo>
                <a:cubicBezTo>
                  <a:pt x="4995" y="9421"/>
                  <a:pt x="5193" y="9322"/>
                  <a:pt x="5421" y="9322"/>
                </a:cubicBezTo>
                <a:cubicBezTo>
                  <a:pt x="5726" y="9322"/>
                  <a:pt x="6083" y="9498"/>
                  <a:pt x="6393" y="10032"/>
                </a:cubicBezTo>
                <a:cubicBezTo>
                  <a:pt x="6393" y="10032"/>
                  <a:pt x="6163" y="9212"/>
                  <a:pt x="4835" y="8688"/>
                </a:cubicBezTo>
                <a:cubicBezTo>
                  <a:pt x="3131" y="7966"/>
                  <a:pt x="2049" y="6262"/>
                  <a:pt x="2131" y="4409"/>
                </a:cubicBezTo>
                <a:cubicBezTo>
                  <a:pt x="2213" y="2180"/>
                  <a:pt x="3508" y="656"/>
                  <a:pt x="11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1" name="Google Shape;6121;p14"/>
          <p:cNvSpPr/>
          <p:nvPr/>
        </p:nvSpPr>
        <p:spPr>
          <a:xfrm>
            <a:off x="6494018" y="5151853"/>
            <a:ext cx="95791" cy="350951"/>
          </a:xfrm>
          <a:custGeom>
            <a:avLst/>
            <a:gdLst/>
            <a:ahLst/>
            <a:cxnLst/>
            <a:rect l="l" t="t" r="r" b="b"/>
            <a:pathLst>
              <a:path w="2935" h="10753" extrusionOk="0">
                <a:moveTo>
                  <a:pt x="1307" y="0"/>
                </a:moveTo>
                <a:cubicBezTo>
                  <a:pt x="728" y="0"/>
                  <a:pt x="177" y="382"/>
                  <a:pt x="115" y="902"/>
                </a:cubicBezTo>
                <a:cubicBezTo>
                  <a:pt x="0" y="1459"/>
                  <a:pt x="426" y="1967"/>
                  <a:pt x="1000" y="1967"/>
                </a:cubicBezTo>
                <a:cubicBezTo>
                  <a:pt x="1007" y="1967"/>
                  <a:pt x="1014" y="1967"/>
                  <a:pt x="1021" y="1967"/>
                </a:cubicBezTo>
                <a:cubicBezTo>
                  <a:pt x="1565" y="1967"/>
                  <a:pt x="1850" y="1341"/>
                  <a:pt x="1656" y="1082"/>
                </a:cubicBezTo>
                <a:cubicBezTo>
                  <a:pt x="1572" y="956"/>
                  <a:pt x="1451" y="900"/>
                  <a:pt x="1331" y="900"/>
                </a:cubicBezTo>
                <a:cubicBezTo>
                  <a:pt x="1125" y="900"/>
                  <a:pt x="924" y="1068"/>
                  <a:pt x="935" y="1328"/>
                </a:cubicBezTo>
                <a:cubicBezTo>
                  <a:pt x="967" y="1639"/>
                  <a:pt x="1312" y="1607"/>
                  <a:pt x="1344" y="1656"/>
                </a:cubicBezTo>
                <a:cubicBezTo>
                  <a:pt x="1393" y="1689"/>
                  <a:pt x="1344" y="1754"/>
                  <a:pt x="1344" y="1754"/>
                </a:cubicBezTo>
                <a:cubicBezTo>
                  <a:pt x="1312" y="1820"/>
                  <a:pt x="1246" y="1869"/>
                  <a:pt x="1180" y="1902"/>
                </a:cubicBezTo>
                <a:lnTo>
                  <a:pt x="1115" y="1918"/>
                </a:lnTo>
                <a:lnTo>
                  <a:pt x="1098" y="1918"/>
                </a:lnTo>
                <a:cubicBezTo>
                  <a:pt x="1066" y="1922"/>
                  <a:pt x="1033" y="1924"/>
                  <a:pt x="1001" y="1924"/>
                </a:cubicBezTo>
                <a:cubicBezTo>
                  <a:pt x="487" y="1924"/>
                  <a:pt x="73" y="1443"/>
                  <a:pt x="197" y="918"/>
                </a:cubicBezTo>
                <a:cubicBezTo>
                  <a:pt x="269" y="446"/>
                  <a:pt x="764" y="122"/>
                  <a:pt x="1281" y="122"/>
                </a:cubicBezTo>
                <a:cubicBezTo>
                  <a:pt x="1591" y="122"/>
                  <a:pt x="1908" y="238"/>
                  <a:pt x="2147" y="508"/>
                </a:cubicBezTo>
                <a:cubicBezTo>
                  <a:pt x="2770" y="1230"/>
                  <a:pt x="2623" y="2426"/>
                  <a:pt x="2246" y="3442"/>
                </a:cubicBezTo>
                <a:cubicBezTo>
                  <a:pt x="1426" y="5458"/>
                  <a:pt x="541" y="7507"/>
                  <a:pt x="1164" y="8966"/>
                </a:cubicBezTo>
                <a:cubicBezTo>
                  <a:pt x="1443" y="9737"/>
                  <a:pt x="1984" y="10359"/>
                  <a:pt x="2688" y="10753"/>
                </a:cubicBezTo>
                <a:cubicBezTo>
                  <a:pt x="2016" y="10327"/>
                  <a:pt x="1508" y="9687"/>
                  <a:pt x="1246" y="8950"/>
                </a:cubicBezTo>
                <a:cubicBezTo>
                  <a:pt x="689" y="7507"/>
                  <a:pt x="1574" y="5557"/>
                  <a:pt x="2426" y="3508"/>
                </a:cubicBezTo>
                <a:cubicBezTo>
                  <a:pt x="2787" y="2475"/>
                  <a:pt x="2934" y="1230"/>
                  <a:pt x="2246" y="426"/>
                </a:cubicBezTo>
                <a:cubicBezTo>
                  <a:pt x="1982" y="127"/>
                  <a:pt x="1640" y="0"/>
                  <a:pt x="130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2" name="Google Shape;6122;p14"/>
          <p:cNvSpPr/>
          <p:nvPr/>
        </p:nvSpPr>
        <p:spPr>
          <a:xfrm>
            <a:off x="6575873" y="5138994"/>
            <a:ext cx="90961" cy="265930"/>
          </a:xfrm>
          <a:custGeom>
            <a:avLst/>
            <a:gdLst/>
            <a:ahLst/>
            <a:cxnLst/>
            <a:rect l="l" t="t" r="r" b="b"/>
            <a:pathLst>
              <a:path w="2787" h="8148" extrusionOk="0">
                <a:moveTo>
                  <a:pt x="2082" y="1"/>
                </a:moveTo>
                <a:lnTo>
                  <a:pt x="2082" y="1"/>
                </a:lnTo>
                <a:cubicBezTo>
                  <a:pt x="2426" y="1099"/>
                  <a:pt x="967" y="1279"/>
                  <a:pt x="443" y="2902"/>
                </a:cubicBezTo>
                <a:cubicBezTo>
                  <a:pt x="0" y="4279"/>
                  <a:pt x="279" y="5230"/>
                  <a:pt x="1574" y="6131"/>
                </a:cubicBezTo>
                <a:cubicBezTo>
                  <a:pt x="2721" y="6934"/>
                  <a:pt x="2770" y="8000"/>
                  <a:pt x="2770" y="8147"/>
                </a:cubicBezTo>
                <a:cubicBezTo>
                  <a:pt x="2787" y="7639"/>
                  <a:pt x="2623" y="7164"/>
                  <a:pt x="2344" y="6754"/>
                </a:cubicBezTo>
                <a:cubicBezTo>
                  <a:pt x="2033" y="6328"/>
                  <a:pt x="1639" y="6066"/>
                  <a:pt x="1066" y="5557"/>
                </a:cubicBezTo>
                <a:cubicBezTo>
                  <a:pt x="885" y="5394"/>
                  <a:pt x="738" y="5197"/>
                  <a:pt x="656" y="4967"/>
                </a:cubicBezTo>
                <a:cubicBezTo>
                  <a:pt x="312" y="4131"/>
                  <a:pt x="984" y="3263"/>
                  <a:pt x="1311" y="2902"/>
                </a:cubicBezTo>
                <a:cubicBezTo>
                  <a:pt x="1721" y="2443"/>
                  <a:pt x="2442" y="1968"/>
                  <a:pt x="2574" y="1066"/>
                </a:cubicBezTo>
                <a:cubicBezTo>
                  <a:pt x="2721" y="181"/>
                  <a:pt x="2082" y="1"/>
                  <a:pt x="20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3" name="Google Shape;6123;p14"/>
          <p:cNvSpPr/>
          <p:nvPr/>
        </p:nvSpPr>
        <p:spPr>
          <a:xfrm>
            <a:off x="6478320" y="4830896"/>
            <a:ext cx="79374" cy="178135"/>
          </a:xfrm>
          <a:custGeom>
            <a:avLst/>
            <a:gdLst/>
            <a:ahLst/>
            <a:cxnLst/>
            <a:rect l="l" t="t" r="r" b="b"/>
            <a:pathLst>
              <a:path w="2432" h="5458" extrusionOk="0">
                <a:moveTo>
                  <a:pt x="991" y="0"/>
                </a:moveTo>
                <a:cubicBezTo>
                  <a:pt x="629" y="0"/>
                  <a:pt x="1" y="573"/>
                  <a:pt x="284" y="2425"/>
                </a:cubicBezTo>
                <a:cubicBezTo>
                  <a:pt x="612" y="4458"/>
                  <a:pt x="2170" y="5409"/>
                  <a:pt x="2432" y="5458"/>
                </a:cubicBezTo>
                <a:cubicBezTo>
                  <a:pt x="2432" y="5458"/>
                  <a:pt x="907" y="4474"/>
                  <a:pt x="776" y="2802"/>
                </a:cubicBezTo>
                <a:cubicBezTo>
                  <a:pt x="645" y="1130"/>
                  <a:pt x="1153" y="1098"/>
                  <a:pt x="1317" y="737"/>
                </a:cubicBezTo>
                <a:cubicBezTo>
                  <a:pt x="1481" y="376"/>
                  <a:pt x="1399" y="114"/>
                  <a:pt x="1088" y="16"/>
                </a:cubicBezTo>
                <a:cubicBezTo>
                  <a:pt x="1059" y="6"/>
                  <a:pt x="1026" y="0"/>
                  <a:pt x="99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4" name="Google Shape;6124;p14"/>
          <p:cNvSpPr/>
          <p:nvPr/>
        </p:nvSpPr>
        <p:spPr>
          <a:xfrm>
            <a:off x="6443202" y="4782038"/>
            <a:ext cx="171739" cy="231824"/>
          </a:xfrm>
          <a:custGeom>
            <a:avLst/>
            <a:gdLst/>
            <a:ahLst/>
            <a:cxnLst/>
            <a:rect l="l" t="t" r="r" b="b"/>
            <a:pathLst>
              <a:path w="5262" h="7103" extrusionOk="0">
                <a:moveTo>
                  <a:pt x="3588" y="0"/>
                </a:moveTo>
                <a:cubicBezTo>
                  <a:pt x="3374" y="0"/>
                  <a:pt x="3173" y="25"/>
                  <a:pt x="3000" y="54"/>
                </a:cubicBezTo>
                <a:cubicBezTo>
                  <a:pt x="2573" y="120"/>
                  <a:pt x="2164" y="300"/>
                  <a:pt x="1819" y="546"/>
                </a:cubicBezTo>
                <a:cubicBezTo>
                  <a:pt x="0" y="1923"/>
                  <a:pt x="328" y="4283"/>
                  <a:pt x="869" y="5430"/>
                </a:cubicBezTo>
                <a:cubicBezTo>
                  <a:pt x="1164" y="6102"/>
                  <a:pt x="1639" y="6692"/>
                  <a:pt x="2262" y="7102"/>
                </a:cubicBezTo>
                <a:cubicBezTo>
                  <a:pt x="1672" y="6660"/>
                  <a:pt x="1213" y="6070"/>
                  <a:pt x="934" y="5398"/>
                </a:cubicBezTo>
                <a:cubicBezTo>
                  <a:pt x="443" y="4250"/>
                  <a:pt x="197" y="1972"/>
                  <a:pt x="1918" y="693"/>
                </a:cubicBezTo>
                <a:cubicBezTo>
                  <a:pt x="2347" y="383"/>
                  <a:pt x="2908" y="189"/>
                  <a:pt x="3426" y="189"/>
                </a:cubicBezTo>
                <a:cubicBezTo>
                  <a:pt x="3838" y="189"/>
                  <a:pt x="4223" y="312"/>
                  <a:pt x="4491" y="595"/>
                </a:cubicBezTo>
                <a:cubicBezTo>
                  <a:pt x="5137" y="1241"/>
                  <a:pt x="4654" y="2300"/>
                  <a:pt x="3965" y="2300"/>
                </a:cubicBezTo>
                <a:cubicBezTo>
                  <a:pt x="3955" y="2300"/>
                  <a:pt x="3944" y="2300"/>
                  <a:pt x="3934" y="2300"/>
                </a:cubicBezTo>
                <a:cubicBezTo>
                  <a:pt x="3904" y="2303"/>
                  <a:pt x="3874" y="2305"/>
                  <a:pt x="3845" y="2305"/>
                </a:cubicBezTo>
                <a:cubicBezTo>
                  <a:pt x="3581" y="2305"/>
                  <a:pt x="3329" y="2175"/>
                  <a:pt x="3196" y="1939"/>
                </a:cubicBezTo>
                <a:cubicBezTo>
                  <a:pt x="3131" y="1841"/>
                  <a:pt x="3114" y="1710"/>
                  <a:pt x="3131" y="1578"/>
                </a:cubicBezTo>
                <a:cubicBezTo>
                  <a:pt x="3150" y="1327"/>
                  <a:pt x="3226" y="1247"/>
                  <a:pt x="3279" y="1247"/>
                </a:cubicBezTo>
                <a:cubicBezTo>
                  <a:pt x="3316" y="1247"/>
                  <a:pt x="3341" y="1285"/>
                  <a:pt x="3327" y="1333"/>
                </a:cubicBezTo>
                <a:cubicBezTo>
                  <a:pt x="3299" y="1564"/>
                  <a:pt x="3487" y="1770"/>
                  <a:pt x="3712" y="1770"/>
                </a:cubicBezTo>
                <a:cubicBezTo>
                  <a:pt x="3742" y="1770"/>
                  <a:pt x="3772" y="1766"/>
                  <a:pt x="3803" y="1759"/>
                </a:cubicBezTo>
                <a:cubicBezTo>
                  <a:pt x="4213" y="1693"/>
                  <a:pt x="4311" y="1152"/>
                  <a:pt x="3950" y="956"/>
                </a:cubicBezTo>
                <a:cubicBezTo>
                  <a:pt x="3857" y="909"/>
                  <a:pt x="3758" y="887"/>
                  <a:pt x="3662" y="887"/>
                </a:cubicBezTo>
                <a:cubicBezTo>
                  <a:pt x="3354" y="887"/>
                  <a:pt x="3066" y="1110"/>
                  <a:pt x="3016" y="1447"/>
                </a:cubicBezTo>
                <a:cubicBezTo>
                  <a:pt x="2950" y="1775"/>
                  <a:pt x="3114" y="2103"/>
                  <a:pt x="3409" y="2267"/>
                </a:cubicBezTo>
                <a:lnTo>
                  <a:pt x="3442" y="2267"/>
                </a:lnTo>
                <a:cubicBezTo>
                  <a:pt x="3541" y="2316"/>
                  <a:pt x="3639" y="2365"/>
                  <a:pt x="3754" y="2382"/>
                </a:cubicBezTo>
                <a:cubicBezTo>
                  <a:pt x="3857" y="2407"/>
                  <a:pt x="3959" y="2419"/>
                  <a:pt x="4059" y="2419"/>
                </a:cubicBezTo>
                <a:cubicBezTo>
                  <a:pt x="4659" y="2419"/>
                  <a:pt x="5173" y="1986"/>
                  <a:pt x="5229" y="1480"/>
                </a:cubicBezTo>
                <a:cubicBezTo>
                  <a:pt x="5262" y="1054"/>
                  <a:pt x="5114" y="644"/>
                  <a:pt x="4786" y="382"/>
                </a:cubicBezTo>
                <a:cubicBezTo>
                  <a:pt x="4415" y="84"/>
                  <a:pt x="3981" y="0"/>
                  <a:pt x="35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5" name="Google Shape;6125;p14"/>
          <p:cNvSpPr/>
          <p:nvPr/>
        </p:nvSpPr>
        <p:spPr>
          <a:xfrm>
            <a:off x="6406289" y="4602433"/>
            <a:ext cx="170139" cy="267530"/>
          </a:xfrm>
          <a:custGeom>
            <a:avLst/>
            <a:gdLst/>
            <a:ahLst/>
            <a:cxnLst/>
            <a:rect l="l" t="t" r="r" b="b"/>
            <a:pathLst>
              <a:path w="5213" h="8197" extrusionOk="0">
                <a:moveTo>
                  <a:pt x="4114" y="0"/>
                </a:moveTo>
                <a:cubicBezTo>
                  <a:pt x="4114" y="1"/>
                  <a:pt x="4180" y="607"/>
                  <a:pt x="3803" y="836"/>
                </a:cubicBezTo>
                <a:cubicBezTo>
                  <a:pt x="3409" y="1066"/>
                  <a:pt x="2836" y="1525"/>
                  <a:pt x="3426" y="2049"/>
                </a:cubicBezTo>
                <a:cubicBezTo>
                  <a:pt x="4032" y="2574"/>
                  <a:pt x="4196" y="3328"/>
                  <a:pt x="3688" y="4065"/>
                </a:cubicBezTo>
                <a:cubicBezTo>
                  <a:pt x="3688" y="4065"/>
                  <a:pt x="3983" y="2967"/>
                  <a:pt x="3246" y="2475"/>
                </a:cubicBezTo>
                <a:cubicBezTo>
                  <a:pt x="3054" y="2343"/>
                  <a:pt x="2895" y="2306"/>
                  <a:pt x="2779" y="2306"/>
                </a:cubicBezTo>
                <a:cubicBezTo>
                  <a:pt x="2636" y="2306"/>
                  <a:pt x="2557" y="2361"/>
                  <a:pt x="2557" y="2361"/>
                </a:cubicBezTo>
                <a:cubicBezTo>
                  <a:pt x="2623" y="2492"/>
                  <a:pt x="2655" y="2639"/>
                  <a:pt x="2672" y="2787"/>
                </a:cubicBezTo>
                <a:cubicBezTo>
                  <a:pt x="2688" y="3000"/>
                  <a:pt x="2213" y="3361"/>
                  <a:pt x="2557" y="3754"/>
                </a:cubicBezTo>
                <a:cubicBezTo>
                  <a:pt x="2901" y="4131"/>
                  <a:pt x="3147" y="4918"/>
                  <a:pt x="1934" y="5803"/>
                </a:cubicBezTo>
                <a:cubicBezTo>
                  <a:pt x="1934" y="5803"/>
                  <a:pt x="2557" y="4442"/>
                  <a:pt x="2196" y="3738"/>
                </a:cubicBezTo>
                <a:cubicBezTo>
                  <a:pt x="1819" y="3000"/>
                  <a:pt x="1377" y="3148"/>
                  <a:pt x="967" y="2557"/>
                </a:cubicBezTo>
                <a:cubicBezTo>
                  <a:pt x="967" y="2557"/>
                  <a:pt x="0" y="3082"/>
                  <a:pt x="754" y="4229"/>
                </a:cubicBezTo>
                <a:cubicBezTo>
                  <a:pt x="1623" y="5573"/>
                  <a:pt x="541" y="7278"/>
                  <a:pt x="1459" y="8196"/>
                </a:cubicBezTo>
                <a:cubicBezTo>
                  <a:pt x="1459" y="8196"/>
                  <a:pt x="1410" y="6836"/>
                  <a:pt x="2672" y="5606"/>
                </a:cubicBezTo>
                <a:cubicBezTo>
                  <a:pt x="3934" y="4377"/>
                  <a:pt x="5212" y="2852"/>
                  <a:pt x="411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6" name="Google Shape;6126;p14"/>
          <p:cNvSpPr/>
          <p:nvPr/>
        </p:nvSpPr>
        <p:spPr>
          <a:xfrm>
            <a:off x="6555540" y="4569274"/>
            <a:ext cx="98990" cy="147130"/>
          </a:xfrm>
          <a:custGeom>
            <a:avLst/>
            <a:gdLst/>
            <a:ahLst/>
            <a:cxnLst/>
            <a:rect l="l" t="t" r="r" b="b"/>
            <a:pathLst>
              <a:path w="3033" h="4508" extrusionOk="0">
                <a:moveTo>
                  <a:pt x="2590" y="0"/>
                </a:moveTo>
                <a:cubicBezTo>
                  <a:pt x="2541" y="262"/>
                  <a:pt x="2279" y="525"/>
                  <a:pt x="1623" y="820"/>
                </a:cubicBezTo>
                <a:cubicBezTo>
                  <a:pt x="984" y="1098"/>
                  <a:pt x="1213" y="1934"/>
                  <a:pt x="1279" y="2115"/>
                </a:cubicBezTo>
                <a:cubicBezTo>
                  <a:pt x="1342" y="2287"/>
                  <a:pt x="1389" y="2641"/>
                  <a:pt x="1205" y="2641"/>
                </a:cubicBezTo>
                <a:cubicBezTo>
                  <a:pt x="1198" y="2641"/>
                  <a:pt x="1189" y="2640"/>
                  <a:pt x="1180" y="2639"/>
                </a:cubicBezTo>
                <a:cubicBezTo>
                  <a:pt x="967" y="2606"/>
                  <a:pt x="1000" y="2492"/>
                  <a:pt x="1115" y="1820"/>
                </a:cubicBezTo>
                <a:cubicBezTo>
                  <a:pt x="1191" y="1300"/>
                  <a:pt x="845" y="1241"/>
                  <a:pt x="685" y="1241"/>
                </a:cubicBezTo>
                <a:cubicBezTo>
                  <a:pt x="638" y="1241"/>
                  <a:pt x="607" y="1246"/>
                  <a:pt x="607" y="1246"/>
                </a:cubicBezTo>
                <a:cubicBezTo>
                  <a:pt x="738" y="1426"/>
                  <a:pt x="738" y="1656"/>
                  <a:pt x="607" y="1820"/>
                </a:cubicBezTo>
                <a:cubicBezTo>
                  <a:pt x="344" y="2065"/>
                  <a:pt x="49" y="2344"/>
                  <a:pt x="312" y="3098"/>
                </a:cubicBezTo>
                <a:cubicBezTo>
                  <a:pt x="574" y="3852"/>
                  <a:pt x="0" y="4508"/>
                  <a:pt x="0" y="4508"/>
                </a:cubicBezTo>
                <a:cubicBezTo>
                  <a:pt x="3032" y="2016"/>
                  <a:pt x="2590" y="1"/>
                  <a:pt x="259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7" name="Google Shape;6127;p14"/>
          <p:cNvSpPr/>
          <p:nvPr/>
        </p:nvSpPr>
        <p:spPr>
          <a:xfrm>
            <a:off x="6359193" y="4849042"/>
            <a:ext cx="117723" cy="139134"/>
          </a:xfrm>
          <a:custGeom>
            <a:avLst/>
            <a:gdLst/>
            <a:ahLst/>
            <a:cxnLst/>
            <a:rect l="l" t="t" r="r" b="b"/>
            <a:pathLst>
              <a:path w="3607" h="4263" extrusionOk="0">
                <a:moveTo>
                  <a:pt x="1869" y="1"/>
                </a:moveTo>
                <a:cubicBezTo>
                  <a:pt x="1869" y="1"/>
                  <a:pt x="2000" y="279"/>
                  <a:pt x="1656" y="525"/>
                </a:cubicBezTo>
                <a:cubicBezTo>
                  <a:pt x="1312" y="771"/>
                  <a:pt x="1" y="2443"/>
                  <a:pt x="3607" y="4262"/>
                </a:cubicBezTo>
                <a:cubicBezTo>
                  <a:pt x="3607" y="4262"/>
                  <a:pt x="2754" y="3771"/>
                  <a:pt x="2640" y="2476"/>
                </a:cubicBezTo>
                <a:cubicBezTo>
                  <a:pt x="2541" y="1197"/>
                  <a:pt x="2820" y="509"/>
                  <a:pt x="18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8" name="Google Shape;6128;p14"/>
          <p:cNvSpPr/>
          <p:nvPr/>
        </p:nvSpPr>
        <p:spPr>
          <a:xfrm>
            <a:off x="6216893" y="4934879"/>
            <a:ext cx="256824" cy="188938"/>
          </a:xfrm>
          <a:custGeom>
            <a:avLst/>
            <a:gdLst/>
            <a:ahLst/>
            <a:cxnLst/>
            <a:rect l="l" t="t" r="r" b="b"/>
            <a:pathLst>
              <a:path w="7869" h="5789" extrusionOk="0">
                <a:moveTo>
                  <a:pt x="4658" y="1"/>
                </a:moveTo>
                <a:cubicBezTo>
                  <a:pt x="4514" y="1"/>
                  <a:pt x="4376" y="47"/>
                  <a:pt x="4246" y="141"/>
                </a:cubicBezTo>
                <a:cubicBezTo>
                  <a:pt x="3878" y="395"/>
                  <a:pt x="3657" y="609"/>
                  <a:pt x="3469" y="609"/>
                </a:cubicBezTo>
                <a:cubicBezTo>
                  <a:pt x="3415" y="609"/>
                  <a:pt x="3363" y="591"/>
                  <a:pt x="3312" y="551"/>
                </a:cubicBezTo>
                <a:lnTo>
                  <a:pt x="3312" y="551"/>
                </a:lnTo>
                <a:cubicBezTo>
                  <a:pt x="3311" y="551"/>
                  <a:pt x="3000" y="1174"/>
                  <a:pt x="3689" y="1387"/>
                </a:cubicBezTo>
                <a:cubicBezTo>
                  <a:pt x="4361" y="1583"/>
                  <a:pt x="4836" y="1714"/>
                  <a:pt x="4738" y="2091"/>
                </a:cubicBezTo>
                <a:cubicBezTo>
                  <a:pt x="4639" y="2468"/>
                  <a:pt x="3705" y="2550"/>
                  <a:pt x="2574" y="2714"/>
                </a:cubicBezTo>
                <a:cubicBezTo>
                  <a:pt x="1459" y="2878"/>
                  <a:pt x="591" y="3157"/>
                  <a:pt x="607" y="4124"/>
                </a:cubicBezTo>
                <a:cubicBezTo>
                  <a:pt x="632" y="4887"/>
                  <a:pt x="490" y="5245"/>
                  <a:pt x="241" y="5245"/>
                </a:cubicBezTo>
                <a:cubicBezTo>
                  <a:pt x="170" y="5245"/>
                  <a:pt x="89" y="5215"/>
                  <a:pt x="0" y="5157"/>
                </a:cubicBezTo>
                <a:lnTo>
                  <a:pt x="0" y="5157"/>
                </a:lnTo>
                <a:cubicBezTo>
                  <a:pt x="1" y="5157"/>
                  <a:pt x="249" y="5788"/>
                  <a:pt x="1194" y="5788"/>
                </a:cubicBezTo>
                <a:cubicBezTo>
                  <a:pt x="1389" y="5788"/>
                  <a:pt x="1612" y="5762"/>
                  <a:pt x="1869" y="5698"/>
                </a:cubicBezTo>
                <a:cubicBezTo>
                  <a:pt x="3377" y="5321"/>
                  <a:pt x="3557" y="4108"/>
                  <a:pt x="4197" y="3354"/>
                </a:cubicBezTo>
                <a:cubicBezTo>
                  <a:pt x="4836" y="2600"/>
                  <a:pt x="5492" y="1977"/>
                  <a:pt x="7868" y="1928"/>
                </a:cubicBezTo>
                <a:cubicBezTo>
                  <a:pt x="7868" y="1928"/>
                  <a:pt x="6409" y="1813"/>
                  <a:pt x="5852" y="960"/>
                </a:cubicBezTo>
                <a:cubicBezTo>
                  <a:pt x="5459" y="329"/>
                  <a:pt x="5040" y="1"/>
                  <a:pt x="465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9" name="Google Shape;6129;p14"/>
          <p:cNvSpPr/>
          <p:nvPr/>
        </p:nvSpPr>
        <p:spPr>
          <a:xfrm>
            <a:off x="6347411" y="5012654"/>
            <a:ext cx="250950" cy="204474"/>
          </a:xfrm>
          <a:custGeom>
            <a:avLst/>
            <a:gdLst/>
            <a:ahLst/>
            <a:cxnLst/>
            <a:rect l="l" t="t" r="r" b="b"/>
            <a:pathLst>
              <a:path w="7689" h="6265" extrusionOk="0">
                <a:moveTo>
                  <a:pt x="3368" y="1"/>
                </a:moveTo>
                <a:cubicBezTo>
                  <a:pt x="3322" y="1"/>
                  <a:pt x="3276" y="2"/>
                  <a:pt x="3230" y="3"/>
                </a:cubicBezTo>
                <a:cubicBezTo>
                  <a:pt x="2656" y="20"/>
                  <a:pt x="2099" y="167"/>
                  <a:pt x="1624" y="462"/>
                </a:cubicBezTo>
                <a:cubicBezTo>
                  <a:pt x="1443" y="561"/>
                  <a:pt x="1279" y="676"/>
                  <a:pt x="1148" y="807"/>
                </a:cubicBezTo>
                <a:cubicBezTo>
                  <a:pt x="1" y="1807"/>
                  <a:pt x="362" y="3888"/>
                  <a:pt x="1706" y="4216"/>
                </a:cubicBezTo>
                <a:cubicBezTo>
                  <a:pt x="1842" y="4253"/>
                  <a:pt x="1980" y="4271"/>
                  <a:pt x="2117" y="4271"/>
                </a:cubicBezTo>
                <a:cubicBezTo>
                  <a:pt x="2587" y="4271"/>
                  <a:pt x="3040" y="4060"/>
                  <a:pt x="3345" y="3692"/>
                </a:cubicBezTo>
                <a:cubicBezTo>
                  <a:pt x="3656" y="3249"/>
                  <a:pt x="3656" y="2659"/>
                  <a:pt x="3345" y="2216"/>
                </a:cubicBezTo>
                <a:cubicBezTo>
                  <a:pt x="3133" y="1919"/>
                  <a:pt x="2803" y="1759"/>
                  <a:pt x="2469" y="1759"/>
                </a:cubicBezTo>
                <a:cubicBezTo>
                  <a:pt x="2286" y="1759"/>
                  <a:pt x="2103" y="1807"/>
                  <a:pt x="1935" y="1905"/>
                </a:cubicBezTo>
                <a:cubicBezTo>
                  <a:pt x="1640" y="2069"/>
                  <a:pt x="1509" y="2413"/>
                  <a:pt x="1607" y="2724"/>
                </a:cubicBezTo>
                <a:cubicBezTo>
                  <a:pt x="1640" y="2823"/>
                  <a:pt x="1689" y="2905"/>
                  <a:pt x="1755" y="2970"/>
                </a:cubicBezTo>
                <a:cubicBezTo>
                  <a:pt x="1857" y="3073"/>
                  <a:pt x="1997" y="3115"/>
                  <a:pt x="2136" y="3115"/>
                </a:cubicBezTo>
                <a:cubicBezTo>
                  <a:pt x="2377" y="3115"/>
                  <a:pt x="2615" y="2989"/>
                  <a:pt x="2656" y="2823"/>
                </a:cubicBezTo>
                <a:cubicBezTo>
                  <a:pt x="2715" y="2557"/>
                  <a:pt x="2509" y="2305"/>
                  <a:pt x="2252" y="2305"/>
                </a:cubicBezTo>
                <a:cubicBezTo>
                  <a:pt x="2223" y="2305"/>
                  <a:pt x="2194" y="2308"/>
                  <a:pt x="2165" y="2315"/>
                </a:cubicBezTo>
                <a:cubicBezTo>
                  <a:pt x="1902" y="2380"/>
                  <a:pt x="1935" y="2528"/>
                  <a:pt x="1837" y="2544"/>
                </a:cubicBezTo>
                <a:cubicBezTo>
                  <a:pt x="1738" y="2544"/>
                  <a:pt x="1738" y="2397"/>
                  <a:pt x="1738" y="2397"/>
                </a:cubicBezTo>
                <a:cubicBezTo>
                  <a:pt x="1738" y="2200"/>
                  <a:pt x="1853" y="2020"/>
                  <a:pt x="2017" y="1938"/>
                </a:cubicBezTo>
                <a:cubicBezTo>
                  <a:pt x="2158" y="1870"/>
                  <a:pt x="2310" y="1837"/>
                  <a:pt x="2459" y="1837"/>
                </a:cubicBezTo>
                <a:cubicBezTo>
                  <a:pt x="2778" y="1837"/>
                  <a:pt x="3090" y="1987"/>
                  <a:pt x="3279" y="2265"/>
                </a:cubicBezTo>
                <a:cubicBezTo>
                  <a:pt x="3541" y="2692"/>
                  <a:pt x="3541" y="3216"/>
                  <a:pt x="3246" y="3626"/>
                </a:cubicBezTo>
                <a:cubicBezTo>
                  <a:pt x="3017" y="3944"/>
                  <a:pt x="2581" y="4134"/>
                  <a:pt x="2137" y="4134"/>
                </a:cubicBezTo>
                <a:cubicBezTo>
                  <a:pt x="2008" y="4134"/>
                  <a:pt x="1880" y="4118"/>
                  <a:pt x="1755" y="4085"/>
                </a:cubicBezTo>
                <a:cubicBezTo>
                  <a:pt x="542" y="3790"/>
                  <a:pt x="214" y="1856"/>
                  <a:pt x="1263" y="938"/>
                </a:cubicBezTo>
                <a:cubicBezTo>
                  <a:pt x="1740" y="491"/>
                  <a:pt x="2322" y="318"/>
                  <a:pt x="2910" y="318"/>
                </a:cubicBezTo>
                <a:cubicBezTo>
                  <a:pt x="3616" y="318"/>
                  <a:pt x="4331" y="567"/>
                  <a:pt x="4886" y="889"/>
                </a:cubicBezTo>
                <a:cubicBezTo>
                  <a:pt x="5820" y="1413"/>
                  <a:pt x="6558" y="2249"/>
                  <a:pt x="6951" y="3249"/>
                </a:cubicBezTo>
                <a:cubicBezTo>
                  <a:pt x="7279" y="4052"/>
                  <a:pt x="7443" y="4904"/>
                  <a:pt x="7459" y="5773"/>
                </a:cubicBezTo>
                <a:cubicBezTo>
                  <a:pt x="7459" y="5937"/>
                  <a:pt x="7443" y="6101"/>
                  <a:pt x="7410" y="6265"/>
                </a:cubicBezTo>
                <a:cubicBezTo>
                  <a:pt x="7426" y="6216"/>
                  <a:pt x="7443" y="6134"/>
                  <a:pt x="7459" y="6068"/>
                </a:cubicBezTo>
                <a:cubicBezTo>
                  <a:pt x="7459" y="6063"/>
                  <a:pt x="7459" y="6057"/>
                  <a:pt x="7459" y="6052"/>
                </a:cubicBezTo>
                <a:cubicBezTo>
                  <a:pt x="7689" y="4872"/>
                  <a:pt x="7541" y="3626"/>
                  <a:pt x="7016" y="2528"/>
                </a:cubicBezTo>
                <a:cubicBezTo>
                  <a:pt x="6331" y="1109"/>
                  <a:pt x="4979" y="1"/>
                  <a:pt x="336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0" name="Google Shape;6130;p14"/>
          <p:cNvSpPr/>
          <p:nvPr/>
        </p:nvSpPr>
        <p:spPr>
          <a:xfrm>
            <a:off x="6486414" y="5075024"/>
            <a:ext cx="99642" cy="106823"/>
          </a:xfrm>
          <a:custGeom>
            <a:avLst/>
            <a:gdLst/>
            <a:ahLst/>
            <a:cxnLst/>
            <a:rect l="l" t="t" r="r" b="b"/>
            <a:pathLst>
              <a:path w="3053" h="3273" extrusionOk="0">
                <a:moveTo>
                  <a:pt x="730" y="0"/>
                </a:moveTo>
                <a:cubicBezTo>
                  <a:pt x="63" y="0"/>
                  <a:pt x="0" y="784"/>
                  <a:pt x="1102" y="961"/>
                </a:cubicBezTo>
                <a:cubicBezTo>
                  <a:pt x="2364" y="1174"/>
                  <a:pt x="3053" y="3272"/>
                  <a:pt x="3053" y="3272"/>
                </a:cubicBezTo>
                <a:cubicBezTo>
                  <a:pt x="3053" y="3272"/>
                  <a:pt x="2725" y="1010"/>
                  <a:pt x="1463" y="240"/>
                </a:cubicBezTo>
                <a:cubicBezTo>
                  <a:pt x="1175" y="68"/>
                  <a:pt x="926" y="0"/>
                  <a:pt x="73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1" name="Google Shape;6131;p14"/>
          <p:cNvSpPr/>
          <p:nvPr/>
        </p:nvSpPr>
        <p:spPr>
          <a:xfrm>
            <a:off x="6287521" y="5066767"/>
            <a:ext cx="170139" cy="147489"/>
          </a:xfrm>
          <a:custGeom>
            <a:avLst/>
            <a:gdLst/>
            <a:ahLst/>
            <a:cxnLst/>
            <a:rect l="l" t="t" r="r" b="b"/>
            <a:pathLst>
              <a:path w="5213" h="4519" extrusionOk="0">
                <a:moveTo>
                  <a:pt x="2180" y="1"/>
                </a:moveTo>
                <a:cubicBezTo>
                  <a:pt x="2016" y="198"/>
                  <a:pt x="1885" y="427"/>
                  <a:pt x="1820" y="673"/>
                </a:cubicBezTo>
                <a:cubicBezTo>
                  <a:pt x="1688" y="1083"/>
                  <a:pt x="1131" y="1312"/>
                  <a:pt x="557" y="1706"/>
                </a:cubicBezTo>
                <a:cubicBezTo>
                  <a:pt x="0" y="2083"/>
                  <a:pt x="82" y="2706"/>
                  <a:pt x="213" y="3033"/>
                </a:cubicBezTo>
                <a:cubicBezTo>
                  <a:pt x="262" y="3263"/>
                  <a:pt x="246" y="3509"/>
                  <a:pt x="131" y="3722"/>
                </a:cubicBezTo>
                <a:cubicBezTo>
                  <a:pt x="394" y="3492"/>
                  <a:pt x="705" y="3328"/>
                  <a:pt x="1049" y="3230"/>
                </a:cubicBezTo>
                <a:cubicBezTo>
                  <a:pt x="1672" y="3050"/>
                  <a:pt x="1656" y="2755"/>
                  <a:pt x="1639" y="2279"/>
                </a:cubicBezTo>
                <a:cubicBezTo>
                  <a:pt x="1626" y="1901"/>
                  <a:pt x="1790" y="1868"/>
                  <a:pt x="1849" y="1868"/>
                </a:cubicBezTo>
                <a:cubicBezTo>
                  <a:pt x="1861" y="1868"/>
                  <a:pt x="1869" y="1870"/>
                  <a:pt x="1869" y="1870"/>
                </a:cubicBezTo>
                <a:cubicBezTo>
                  <a:pt x="1877" y="1869"/>
                  <a:pt x="1886" y="1868"/>
                  <a:pt x="1894" y="1868"/>
                </a:cubicBezTo>
                <a:cubicBezTo>
                  <a:pt x="2160" y="1868"/>
                  <a:pt x="2097" y="2387"/>
                  <a:pt x="2065" y="2689"/>
                </a:cubicBezTo>
                <a:cubicBezTo>
                  <a:pt x="1967" y="3214"/>
                  <a:pt x="2115" y="3755"/>
                  <a:pt x="2492" y="4164"/>
                </a:cubicBezTo>
                <a:cubicBezTo>
                  <a:pt x="2733" y="4428"/>
                  <a:pt x="3054" y="4518"/>
                  <a:pt x="3373" y="4518"/>
                </a:cubicBezTo>
                <a:cubicBezTo>
                  <a:pt x="3766" y="4518"/>
                  <a:pt x="4157" y="4381"/>
                  <a:pt x="4393" y="4263"/>
                </a:cubicBezTo>
                <a:cubicBezTo>
                  <a:pt x="4504" y="4217"/>
                  <a:pt x="4617" y="4195"/>
                  <a:pt x="4729" y="4195"/>
                </a:cubicBezTo>
                <a:cubicBezTo>
                  <a:pt x="4899" y="4195"/>
                  <a:pt x="5064" y="4246"/>
                  <a:pt x="5213" y="4345"/>
                </a:cubicBezTo>
                <a:cubicBezTo>
                  <a:pt x="5081" y="3460"/>
                  <a:pt x="4639" y="3197"/>
                  <a:pt x="4016" y="3132"/>
                </a:cubicBezTo>
                <a:cubicBezTo>
                  <a:pt x="3377" y="3066"/>
                  <a:pt x="2524" y="2853"/>
                  <a:pt x="2197" y="1771"/>
                </a:cubicBezTo>
                <a:cubicBezTo>
                  <a:pt x="1852" y="690"/>
                  <a:pt x="2180" y="1"/>
                  <a:pt x="21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2" name="Google Shape;6132;p14"/>
          <p:cNvSpPr/>
          <p:nvPr/>
        </p:nvSpPr>
        <p:spPr>
          <a:xfrm>
            <a:off x="6314251" y="5166279"/>
            <a:ext cx="42853" cy="64785"/>
          </a:xfrm>
          <a:custGeom>
            <a:avLst/>
            <a:gdLst/>
            <a:ahLst/>
            <a:cxnLst/>
            <a:rect l="l" t="t" r="r" b="b"/>
            <a:pathLst>
              <a:path w="1313" h="1985" extrusionOk="0">
                <a:moveTo>
                  <a:pt x="968" y="1"/>
                </a:moveTo>
                <a:cubicBezTo>
                  <a:pt x="968" y="1"/>
                  <a:pt x="951" y="83"/>
                  <a:pt x="509" y="345"/>
                </a:cubicBezTo>
                <a:cubicBezTo>
                  <a:pt x="165" y="525"/>
                  <a:pt x="1" y="919"/>
                  <a:pt x="115" y="1296"/>
                </a:cubicBezTo>
                <a:cubicBezTo>
                  <a:pt x="181" y="1509"/>
                  <a:pt x="230" y="1755"/>
                  <a:pt x="263" y="1984"/>
                </a:cubicBezTo>
                <a:cubicBezTo>
                  <a:pt x="263" y="1984"/>
                  <a:pt x="263" y="1837"/>
                  <a:pt x="787" y="1542"/>
                </a:cubicBezTo>
                <a:cubicBezTo>
                  <a:pt x="1312" y="1263"/>
                  <a:pt x="1099" y="837"/>
                  <a:pt x="1017" y="558"/>
                </a:cubicBezTo>
                <a:cubicBezTo>
                  <a:pt x="968" y="378"/>
                  <a:pt x="935" y="181"/>
                  <a:pt x="96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3" name="Google Shape;6133;p14"/>
          <p:cNvSpPr/>
          <p:nvPr/>
        </p:nvSpPr>
        <p:spPr>
          <a:xfrm>
            <a:off x="6128609" y="4885074"/>
            <a:ext cx="225819" cy="159467"/>
          </a:xfrm>
          <a:custGeom>
            <a:avLst/>
            <a:gdLst/>
            <a:ahLst/>
            <a:cxnLst/>
            <a:rect l="l" t="t" r="r" b="b"/>
            <a:pathLst>
              <a:path w="6919" h="4886" extrusionOk="0">
                <a:moveTo>
                  <a:pt x="4978" y="1"/>
                </a:moveTo>
                <a:cubicBezTo>
                  <a:pt x="4754" y="1"/>
                  <a:pt x="4504" y="53"/>
                  <a:pt x="4230" y="175"/>
                </a:cubicBezTo>
                <a:cubicBezTo>
                  <a:pt x="2771" y="831"/>
                  <a:pt x="3033" y="3306"/>
                  <a:pt x="4771" y="3667"/>
                </a:cubicBezTo>
                <a:cubicBezTo>
                  <a:pt x="4984" y="3699"/>
                  <a:pt x="5181" y="3732"/>
                  <a:pt x="5361" y="3749"/>
                </a:cubicBezTo>
                <a:cubicBezTo>
                  <a:pt x="4902" y="3831"/>
                  <a:pt x="4459" y="3978"/>
                  <a:pt x="4050" y="4191"/>
                </a:cubicBezTo>
                <a:cubicBezTo>
                  <a:pt x="3886" y="4273"/>
                  <a:pt x="3656" y="4339"/>
                  <a:pt x="3607" y="4355"/>
                </a:cubicBezTo>
                <a:cubicBezTo>
                  <a:pt x="3153" y="4527"/>
                  <a:pt x="2723" y="4603"/>
                  <a:pt x="2336" y="4603"/>
                </a:cubicBezTo>
                <a:cubicBezTo>
                  <a:pt x="1507" y="4603"/>
                  <a:pt x="870" y="4256"/>
                  <a:pt x="591" y="3765"/>
                </a:cubicBezTo>
                <a:cubicBezTo>
                  <a:pt x="362" y="3355"/>
                  <a:pt x="345" y="2863"/>
                  <a:pt x="558" y="2454"/>
                </a:cubicBezTo>
                <a:cubicBezTo>
                  <a:pt x="558" y="2437"/>
                  <a:pt x="575" y="2437"/>
                  <a:pt x="575" y="2421"/>
                </a:cubicBezTo>
                <a:cubicBezTo>
                  <a:pt x="779" y="2106"/>
                  <a:pt x="1115" y="1959"/>
                  <a:pt x="1430" y="1959"/>
                </a:cubicBezTo>
                <a:cubicBezTo>
                  <a:pt x="1723" y="1959"/>
                  <a:pt x="1998" y="2086"/>
                  <a:pt x="2132" y="2323"/>
                </a:cubicBezTo>
                <a:cubicBezTo>
                  <a:pt x="2230" y="2454"/>
                  <a:pt x="2296" y="2618"/>
                  <a:pt x="2296" y="2798"/>
                </a:cubicBezTo>
                <a:cubicBezTo>
                  <a:pt x="2296" y="2945"/>
                  <a:pt x="2230" y="3093"/>
                  <a:pt x="2132" y="3208"/>
                </a:cubicBezTo>
                <a:cubicBezTo>
                  <a:pt x="2017" y="3304"/>
                  <a:pt x="1955" y="3335"/>
                  <a:pt x="1924" y="3335"/>
                </a:cubicBezTo>
                <a:cubicBezTo>
                  <a:pt x="1898" y="3335"/>
                  <a:pt x="1895" y="3312"/>
                  <a:pt x="1902" y="3290"/>
                </a:cubicBezTo>
                <a:cubicBezTo>
                  <a:pt x="2018" y="3030"/>
                  <a:pt x="1727" y="2861"/>
                  <a:pt x="1474" y="2861"/>
                </a:cubicBezTo>
                <a:cubicBezTo>
                  <a:pt x="1295" y="2861"/>
                  <a:pt x="1135" y="2945"/>
                  <a:pt x="1148" y="3142"/>
                </a:cubicBezTo>
                <a:cubicBezTo>
                  <a:pt x="1137" y="3417"/>
                  <a:pt x="1376" y="3544"/>
                  <a:pt x="1629" y="3544"/>
                </a:cubicBezTo>
                <a:cubicBezTo>
                  <a:pt x="1754" y="3544"/>
                  <a:pt x="1881" y="3513"/>
                  <a:pt x="1984" y="3454"/>
                </a:cubicBezTo>
                <a:lnTo>
                  <a:pt x="2017" y="3437"/>
                </a:lnTo>
                <a:cubicBezTo>
                  <a:pt x="2050" y="3421"/>
                  <a:pt x="2066" y="3404"/>
                  <a:pt x="2083" y="3388"/>
                </a:cubicBezTo>
                <a:cubicBezTo>
                  <a:pt x="2394" y="3093"/>
                  <a:pt x="2427" y="2634"/>
                  <a:pt x="2181" y="2290"/>
                </a:cubicBezTo>
                <a:cubicBezTo>
                  <a:pt x="2043" y="2021"/>
                  <a:pt x="1726" y="1874"/>
                  <a:pt x="1389" y="1874"/>
                </a:cubicBezTo>
                <a:cubicBezTo>
                  <a:pt x="1047" y="1874"/>
                  <a:pt x="683" y="2025"/>
                  <a:pt x="460" y="2355"/>
                </a:cubicBezTo>
                <a:cubicBezTo>
                  <a:pt x="1" y="2962"/>
                  <a:pt x="132" y="4126"/>
                  <a:pt x="935" y="4585"/>
                </a:cubicBezTo>
                <a:cubicBezTo>
                  <a:pt x="1279" y="4785"/>
                  <a:pt x="1661" y="4886"/>
                  <a:pt x="2059" y="4886"/>
                </a:cubicBezTo>
                <a:cubicBezTo>
                  <a:pt x="2116" y="4886"/>
                  <a:pt x="2173" y="4884"/>
                  <a:pt x="2230" y="4880"/>
                </a:cubicBezTo>
                <a:cubicBezTo>
                  <a:pt x="3132" y="4863"/>
                  <a:pt x="3853" y="4371"/>
                  <a:pt x="5017" y="4011"/>
                </a:cubicBezTo>
                <a:cubicBezTo>
                  <a:pt x="5459" y="3896"/>
                  <a:pt x="5885" y="3831"/>
                  <a:pt x="6328" y="3798"/>
                </a:cubicBezTo>
                <a:cubicBezTo>
                  <a:pt x="6541" y="3781"/>
                  <a:pt x="6738" y="3732"/>
                  <a:pt x="6918" y="3634"/>
                </a:cubicBezTo>
                <a:lnTo>
                  <a:pt x="6918" y="3634"/>
                </a:lnTo>
                <a:cubicBezTo>
                  <a:pt x="6918" y="3634"/>
                  <a:pt x="6795" y="3663"/>
                  <a:pt x="6639" y="3663"/>
                </a:cubicBezTo>
                <a:cubicBezTo>
                  <a:pt x="6484" y="3663"/>
                  <a:pt x="6295" y="3634"/>
                  <a:pt x="6164" y="3519"/>
                </a:cubicBezTo>
                <a:cubicBezTo>
                  <a:pt x="5902" y="3273"/>
                  <a:pt x="5918" y="3372"/>
                  <a:pt x="5623" y="3290"/>
                </a:cubicBezTo>
                <a:cubicBezTo>
                  <a:pt x="5459" y="3240"/>
                  <a:pt x="5344" y="3093"/>
                  <a:pt x="5361" y="2913"/>
                </a:cubicBezTo>
                <a:lnTo>
                  <a:pt x="5361" y="2913"/>
                </a:lnTo>
                <a:cubicBezTo>
                  <a:pt x="5148" y="3077"/>
                  <a:pt x="5115" y="3372"/>
                  <a:pt x="5263" y="3585"/>
                </a:cubicBezTo>
                <a:cubicBezTo>
                  <a:pt x="5263" y="3585"/>
                  <a:pt x="4558" y="3585"/>
                  <a:pt x="4377" y="3208"/>
                </a:cubicBezTo>
                <a:cubicBezTo>
                  <a:pt x="4197" y="2831"/>
                  <a:pt x="4410" y="2847"/>
                  <a:pt x="4558" y="2765"/>
                </a:cubicBezTo>
                <a:cubicBezTo>
                  <a:pt x="4689" y="2667"/>
                  <a:pt x="4738" y="2536"/>
                  <a:pt x="4590" y="2323"/>
                </a:cubicBezTo>
                <a:cubicBezTo>
                  <a:pt x="4443" y="2126"/>
                  <a:pt x="4459" y="1749"/>
                  <a:pt x="4722" y="1749"/>
                </a:cubicBezTo>
                <a:cubicBezTo>
                  <a:pt x="4644" y="1580"/>
                  <a:pt x="4483" y="1483"/>
                  <a:pt x="4313" y="1483"/>
                </a:cubicBezTo>
                <a:cubicBezTo>
                  <a:pt x="4269" y="1483"/>
                  <a:pt x="4225" y="1489"/>
                  <a:pt x="4181" y="1503"/>
                </a:cubicBezTo>
                <a:cubicBezTo>
                  <a:pt x="3738" y="1569"/>
                  <a:pt x="3738" y="2175"/>
                  <a:pt x="3738" y="2175"/>
                </a:cubicBezTo>
                <a:cubicBezTo>
                  <a:pt x="3738" y="2175"/>
                  <a:pt x="3443" y="1421"/>
                  <a:pt x="3918" y="1044"/>
                </a:cubicBezTo>
                <a:cubicBezTo>
                  <a:pt x="4108" y="899"/>
                  <a:pt x="4258" y="844"/>
                  <a:pt x="4375" y="844"/>
                </a:cubicBezTo>
                <a:cubicBezTo>
                  <a:pt x="4563" y="844"/>
                  <a:pt x="4665" y="985"/>
                  <a:pt x="4705" y="1126"/>
                </a:cubicBezTo>
                <a:cubicBezTo>
                  <a:pt x="4758" y="1311"/>
                  <a:pt x="4865" y="1465"/>
                  <a:pt x="5008" y="1465"/>
                </a:cubicBezTo>
                <a:cubicBezTo>
                  <a:pt x="5041" y="1465"/>
                  <a:pt x="5077" y="1456"/>
                  <a:pt x="5115" y="1437"/>
                </a:cubicBezTo>
                <a:cubicBezTo>
                  <a:pt x="5259" y="1371"/>
                  <a:pt x="5373" y="1267"/>
                  <a:pt x="5467" y="1267"/>
                </a:cubicBezTo>
                <a:cubicBezTo>
                  <a:pt x="5512" y="1267"/>
                  <a:pt x="5553" y="1291"/>
                  <a:pt x="5590" y="1355"/>
                </a:cubicBezTo>
                <a:cubicBezTo>
                  <a:pt x="5705" y="1601"/>
                  <a:pt x="5607" y="1896"/>
                  <a:pt x="5361" y="2011"/>
                </a:cubicBezTo>
                <a:cubicBezTo>
                  <a:pt x="5361" y="2011"/>
                  <a:pt x="5367" y="2011"/>
                  <a:pt x="5377" y="2011"/>
                </a:cubicBezTo>
                <a:cubicBezTo>
                  <a:pt x="5485" y="2011"/>
                  <a:pt x="6095" y="1984"/>
                  <a:pt x="6230" y="1372"/>
                </a:cubicBezTo>
                <a:cubicBezTo>
                  <a:pt x="6334" y="822"/>
                  <a:pt x="5864" y="1"/>
                  <a:pt x="49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4" name="Google Shape;6134;p14"/>
          <p:cNvSpPr/>
          <p:nvPr/>
        </p:nvSpPr>
        <p:spPr>
          <a:xfrm>
            <a:off x="6092773" y="4970486"/>
            <a:ext cx="151960" cy="108095"/>
          </a:xfrm>
          <a:custGeom>
            <a:avLst/>
            <a:gdLst/>
            <a:ahLst/>
            <a:cxnLst/>
            <a:rect l="l" t="t" r="r" b="b"/>
            <a:pathLst>
              <a:path w="4656" h="3312" extrusionOk="0">
                <a:moveTo>
                  <a:pt x="837" y="1"/>
                </a:moveTo>
                <a:cubicBezTo>
                  <a:pt x="837" y="1"/>
                  <a:pt x="1" y="919"/>
                  <a:pt x="558" y="1722"/>
                </a:cubicBezTo>
                <a:cubicBezTo>
                  <a:pt x="869" y="2181"/>
                  <a:pt x="1378" y="2459"/>
                  <a:pt x="1935" y="2492"/>
                </a:cubicBezTo>
                <a:cubicBezTo>
                  <a:pt x="1869" y="2492"/>
                  <a:pt x="1476" y="2492"/>
                  <a:pt x="1296" y="2722"/>
                </a:cubicBezTo>
                <a:cubicBezTo>
                  <a:pt x="1181" y="2885"/>
                  <a:pt x="1115" y="3099"/>
                  <a:pt x="1148" y="3312"/>
                </a:cubicBezTo>
                <a:cubicBezTo>
                  <a:pt x="1199" y="3223"/>
                  <a:pt x="1288" y="3164"/>
                  <a:pt x="1387" y="3164"/>
                </a:cubicBezTo>
                <a:cubicBezTo>
                  <a:pt x="1416" y="3164"/>
                  <a:pt x="1446" y="3169"/>
                  <a:pt x="1476" y="3180"/>
                </a:cubicBezTo>
                <a:cubicBezTo>
                  <a:pt x="1590" y="3215"/>
                  <a:pt x="1750" y="3288"/>
                  <a:pt x="1932" y="3288"/>
                </a:cubicBezTo>
                <a:cubicBezTo>
                  <a:pt x="2092" y="3288"/>
                  <a:pt x="2267" y="3233"/>
                  <a:pt x="2443" y="3049"/>
                </a:cubicBezTo>
                <a:cubicBezTo>
                  <a:pt x="2820" y="2640"/>
                  <a:pt x="3312" y="2869"/>
                  <a:pt x="4656" y="2164"/>
                </a:cubicBezTo>
                <a:cubicBezTo>
                  <a:pt x="4656" y="2164"/>
                  <a:pt x="4656" y="2164"/>
                  <a:pt x="4655" y="2164"/>
                </a:cubicBezTo>
                <a:cubicBezTo>
                  <a:pt x="4631" y="2164"/>
                  <a:pt x="3916" y="2456"/>
                  <a:pt x="3115" y="2456"/>
                </a:cubicBezTo>
                <a:cubicBezTo>
                  <a:pt x="2651" y="2456"/>
                  <a:pt x="2159" y="2358"/>
                  <a:pt x="1755" y="2049"/>
                </a:cubicBezTo>
                <a:cubicBezTo>
                  <a:pt x="1099" y="1574"/>
                  <a:pt x="755" y="787"/>
                  <a:pt x="8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5" name="Google Shape;6135;p14"/>
          <p:cNvSpPr/>
          <p:nvPr/>
        </p:nvSpPr>
        <p:spPr>
          <a:xfrm>
            <a:off x="6292873" y="4728186"/>
            <a:ext cx="145008" cy="204898"/>
          </a:xfrm>
          <a:custGeom>
            <a:avLst/>
            <a:gdLst/>
            <a:ahLst/>
            <a:cxnLst/>
            <a:rect l="l" t="t" r="r" b="b"/>
            <a:pathLst>
              <a:path w="4443" h="6278" extrusionOk="0">
                <a:moveTo>
                  <a:pt x="2632" y="1"/>
                </a:moveTo>
                <a:cubicBezTo>
                  <a:pt x="2136" y="1"/>
                  <a:pt x="1621" y="203"/>
                  <a:pt x="1279" y="606"/>
                </a:cubicBezTo>
                <a:cubicBezTo>
                  <a:pt x="0" y="2245"/>
                  <a:pt x="902" y="4261"/>
                  <a:pt x="1656" y="5113"/>
                </a:cubicBezTo>
                <a:cubicBezTo>
                  <a:pt x="2082" y="5638"/>
                  <a:pt x="2639" y="6031"/>
                  <a:pt x="3262" y="6277"/>
                </a:cubicBezTo>
                <a:cubicBezTo>
                  <a:pt x="2688" y="6015"/>
                  <a:pt x="2180" y="5622"/>
                  <a:pt x="1770" y="5130"/>
                </a:cubicBezTo>
                <a:cubicBezTo>
                  <a:pt x="1492" y="4736"/>
                  <a:pt x="1295" y="4310"/>
                  <a:pt x="1164" y="3851"/>
                </a:cubicBezTo>
                <a:cubicBezTo>
                  <a:pt x="1016" y="3310"/>
                  <a:pt x="951" y="2753"/>
                  <a:pt x="1000" y="2212"/>
                </a:cubicBezTo>
                <a:cubicBezTo>
                  <a:pt x="1131" y="737"/>
                  <a:pt x="1967" y="180"/>
                  <a:pt x="2721" y="163"/>
                </a:cubicBezTo>
                <a:cubicBezTo>
                  <a:pt x="3065" y="163"/>
                  <a:pt x="3393" y="294"/>
                  <a:pt x="3639" y="557"/>
                </a:cubicBezTo>
                <a:cubicBezTo>
                  <a:pt x="4278" y="1098"/>
                  <a:pt x="3934" y="2032"/>
                  <a:pt x="3393" y="2261"/>
                </a:cubicBezTo>
                <a:cubicBezTo>
                  <a:pt x="3274" y="2329"/>
                  <a:pt x="3143" y="2362"/>
                  <a:pt x="3009" y="2362"/>
                </a:cubicBezTo>
                <a:cubicBezTo>
                  <a:pt x="2884" y="2362"/>
                  <a:pt x="2758" y="2333"/>
                  <a:pt x="2639" y="2278"/>
                </a:cubicBezTo>
                <a:cubicBezTo>
                  <a:pt x="2475" y="2196"/>
                  <a:pt x="2360" y="2015"/>
                  <a:pt x="2328" y="1819"/>
                </a:cubicBezTo>
                <a:cubicBezTo>
                  <a:pt x="2334" y="1732"/>
                  <a:pt x="2361" y="1711"/>
                  <a:pt x="2408" y="1711"/>
                </a:cubicBezTo>
                <a:cubicBezTo>
                  <a:pt x="2454" y="1711"/>
                  <a:pt x="2519" y="1731"/>
                  <a:pt x="2602" y="1731"/>
                </a:cubicBezTo>
                <a:cubicBezTo>
                  <a:pt x="2660" y="1731"/>
                  <a:pt x="2727" y="1721"/>
                  <a:pt x="2803" y="1688"/>
                </a:cubicBezTo>
                <a:cubicBezTo>
                  <a:pt x="3016" y="1573"/>
                  <a:pt x="3049" y="1294"/>
                  <a:pt x="2885" y="1130"/>
                </a:cubicBezTo>
                <a:cubicBezTo>
                  <a:pt x="2817" y="1056"/>
                  <a:pt x="2717" y="1016"/>
                  <a:pt x="2614" y="1016"/>
                </a:cubicBezTo>
                <a:cubicBezTo>
                  <a:pt x="2419" y="1016"/>
                  <a:pt x="2212" y="1159"/>
                  <a:pt x="2180" y="1491"/>
                </a:cubicBezTo>
                <a:cubicBezTo>
                  <a:pt x="2147" y="1737"/>
                  <a:pt x="2213" y="1983"/>
                  <a:pt x="2377" y="2147"/>
                </a:cubicBezTo>
                <a:lnTo>
                  <a:pt x="2442" y="2212"/>
                </a:lnTo>
                <a:cubicBezTo>
                  <a:pt x="2459" y="2229"/>
                  <a:pt x="2475" y="2245"/>
                  <a:pt x="2508" y="2261"/>
                </a:cubicBezTo>
                <a:lnTo>
                  <a:pt x="2541" y="2294"/>
                </a:lnTo>
                <a:lnTo>
                  <a:pt x="2590" y="2327"/>
                </a:lnTo>
                <a:lnTo>
                  <a:pt x="2623" y="2343"/>
                </a:lnTo>
                <a:cubicBezTo>
                  <a:pt x="2746" y="2409"/>
                  <a:pt x="2881" y="2442"/>
                  <a:pt x="3018" y="2442"/>
                </a:cubicBezTo>
                <a:cubicBezTo>
                  <a:pt x="3155" y="2442"/>
                  <a:pt x="3295" y="2409"/>
                  <a:pt x="3426" y="2343"/>
                </a:cubicBezTo>
                <a:cubicBezTo>
                  <a:pt x="4016" y="2130"/>
                  <a:pt x="4442" y="1081"/>
                  <a:pt x="3754" y="458"/>
                </a:cubicBezTo>
                <a:cubicBezTo>
                  <a:pt x="3479" y="153"/>
                  <a:pt x="3063" y="1"/>
                  <a:pt x="26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136" name="Google Shape;6136;p14"/>
          <p:cNvGrpSpPr/>
          <p:nvPr/>
        </p:nvGrpSpPr>
        <p:grpSpPr>
          <a:xfrm>
            <a:off x="-57797" y="-228863"/>
            <a:ext cx="1629558" cy="1630080"/>
            <a:chOff x="-57797" y="-228863"/>
            <a:chExt cx="1629558" cy="1630080"/>
          </a:xfrm>
        </p:grpSpPr>
        <p:sp>
          <p:nvSpPr>
            <p:cNvPr id="6137" name="Google Shape;6137;p14"/>
            <p:cNvSpPr/>
            <p:nvPr/>
          </p:nvSpPr>
          <p:spPr>
            <a:xfrm>
              <a:off x="1188173" y="-173412"/>
              <a:ext cx="277125" cy="332413"/>
            </a:xfrm>
            <a:custGeom>
              <a:avLst/>
              <a:gdLst/>
              <a:ahLst/>
              <a:cxnLst/>
              <a:rect l="l" t="t" r="r" b="b"/>
              <a:pathLst>
                <a:path w="8491" h="10185" extrusionOk="0">
                  <a:moveTo>
                    <a:pt x="6298" y="1"/>
                  </a:moveTo>
                  <a:cubicBezTo>
                    <a:pt x="6096" y="1"/>
                    <a:pt x="5891" y="23"/>
                    <a:pt x="5688" y="71"/>
                  </a:cubicBezTo>
                  <a:cubicBezTo>
                    <a:pt x="4491" y="334"/>
                    <a:pt x="3737" y="1579"/>
                    <a:pt x="3508" y="2841"/>
                  </a:cubicBezTo>
                  <a:cubicBezTo>
                    <a:pt x="3491" y="2858"/>
                    <a:pt x="3491" y="2858"/>
                    <a:pt x="3491" y="2874"/>
                  </a:cubicBezTo>
                  <a:cubicBezTo>
                    <a:pt x="3262" y="4169"/>
                    <a:pt x="3508" y="5382"/>
                    <a:pt x="3442" y="6497"/>
                  </a:cubicBezTo>
                  <a:cubicBezTo>
                    <a:pt x="3508" y="7480"/>
                    <a:pt x="3147" y="8447"/>
                    <a:pt x="2442" y="9136"/>
                  </a:cubicBezTo>
                  <a:cubicBezTo>
                    <a:pt x="1770" y="9758"/>
                    <a:pt x="902" y="10119"/>
                    <a:pt x="0" y="10185"/>
                  </a:cubicBezTo>
                  <a:cubicBezTo>
                    <a:pt x="918" y="10152"/>
                    <a:pt x="1803" y="9808"/>
                    <a:pt x="2508" y="9201"/>
                  </a:cubicBezTo>
                  <a:cubicBezTo>
                    <a:pt x="3245" y="8496"/>
                    <a:pt x="3639" y="7513"/>
                    <a:pt x="3590" y="6497"/>
                  </a:cubicBezTo>
                  <a:cubicBezTo>
                    <a:pt x="3655" y="5382"/>
                    <a:pt x="3426" y="4136"/>
                    <a:pt x="3655" y="2891"/>
                  </a:cubicBezTo>
                  <a:cubicBezTo>
                    <a:pt x="3655" y="2874"/>
                    <a:pt x="3655" y="2874"/>
                    <a:pt x="3655" y="2874"/>
                  </a:cubicBezTo>
                  <a:cubicBezTo>
                    <a:pt x="3901" y="1645"/>
                    <a:pt x="4606" y="481"/>
                    <a:pt x="5704" y="219"/>
                  </a:cubicBezTo>
                  <a:cubicBezTo>
                    <a:pt x="5835" y="186"/>
                    <a:pt x="5966" y="170"/>
                    <a:pt x="6098" y="153"/>
                  </a:cubicBezTo>
                  <a:cubicBezTo>
                    <a:pt x="6142" y="150"/>
                    <a:pt x="6187" y="148"/>
                    <a:pt x="6232" y="148"/>
                  </a:cubicBezTo>
                  <a:cubicBezTo>
                    <a:pt x="6629" y="148"/>
                    <a:pt x="7019" y="278"/>
                    <a:pt x="7343" y="514"/>
                  </a:cubicBezTo>
                  <a:cubicBezTo>
                    <a:pt x="8048" y="1088"/>
                    <a:pt x="7950" y="2317"/>
                    <a:pt x="7540" y="2710"/>
                  </a:cubicBezTo>
                  <a:cubicBezTo>
                    <a:pt x="7474" y="2759"/>
                    <a:pt x="7392" y="2825"/>
                    <a:pt x="7311" y="2858"/>
                  </a:cubicBezTo>
                  <a:cubicBezTo>
                    <a:pt x="7196" y="2923"/>
                    <a:pt x="7065" y="2956"/>
                    <a:pt x="6934" y="2956"/>
                  </a:cubicBezTo>
                  <a:cubicBezTo>
                    <a:pt x="6802" y="2956"/>
                    <a:pt x="6671" y="2923"/>
                    <a:pt x="6557" y="2858"/>
                  </a:cubicBezTo>
                  <a:cubicBezTo>
                    <a:pt x="6475" y="2809"/>
                    <a:pt x="6409" y="2743"/>
                    <a:pt x="6376" y="2661"/>
                  </a:cubicBezTo>
                  <a:lnTo>
                    <a:pt x="6376" y="2661"/>
                  </a:lnTo>
                  <a:cubicBezTo>
                    <a:pt x="6376" y="2661"/>
                    <a:pt x="6401" y="2664"/>
                    <a:pt x="6439" y="2664"/>
                  </a:cubicBezTo>
                  <a:cubicBezTo>
                    <a:pt x="6569" y="2664"/>
                    <a:pt x="6858" y="2635"/>
                    <a:pt x="6934" y="2382"/>
                  </a:cubicBezTo>
                  <a:cubicBezTo>
                    <a:pt x="7065" y="2071"/>
                    <a:pt x="6868" y="1727"/>
                    <a:pt x="6540" y="1661"/>
                  </a:cubicBezTo>
                  <a:cubicBezTo>
                    <a:pt x="6484" y="1645"/>
                    <a:pt x="6429" y="1638"/>
                    <a:pt x="6376" y="1638"/>
                  </a:cubicBezTo>
                  <a:cubicBezTo>
                    <a:pt x="5990" y="1638"/>
                    <a:pt x="5691" y="2028"/>
                    <a:pt x="5835" y="2432"/>
                  </a:cubicBezTo>
                  <a:cubicBezTo>
                    <a:pt x="5884" y="2612"/>
                    <a:pt x="5999" y="2759"/>
                    <a:pt x="6163" y="2858"/>
                  </a:cubicBezTo>
                  <a:cubicBezTo>
                    <a:pt x="6410" y="3020"/>
                    <a:pt x="6693" y="3102"/>
                    <a:pt x="6975" y="3102"/>
                  </a:cubicBezTo>
                  <a:cubicBezTo>
                    <a:pt x="7234" y="3102"/>
                    <a:pt x="7492" y="3032"/>
                    <a:pt x="7720" y="2891"/>
                  </a:cubicBezTo>
                  <a:lnTo>
                    <a:pt x="7769" y="2858"/>
                  </a:lnTo>
                  <a:cubicBezTo>
                    <a:pt x="8294" y="2464"/>
                    <a:pt x="8491" y="1776"/>
                    <a:pt x="8245" y="1169"/>
                  </a:cubicBezTo>
                  <a:cubicBezTo>
                    <a:pt x="8030" y="459"/>
                    <a:pt x="7202" y="1"/>
                    <a:pt x="629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8" name="Google Shape;6138;p14"/>
            <p:cNvSpPr/>
            <p:nvPr/>
          </p:nvSpPr>
          <p:spPr>
            <a:xfrm>
              <a:off x="1326164" y="-126610"/>
              <a:ext cx="76013" cy="68800"/>
            </a:xfrm>
            <a:custGeom>
              <a:avLst/>
              <a:gdLst/>
              <a:ahLst/>
              <a:cxnLst/>
              <a:rect l="l" t="t" r="r" b="b"/>
              <a:pathLst>
                <a:path w="2329" h="2108" extrusionOk="0">
                  <a:moveTo>
                    <a:pt x="540" y="1"/>
                  </a:moveTo>
                  <a:cubicBezTo>
                    <a:pt x="468" y="1"/>
                    <a:pt x="392" y="11"/>
                    <a:pt x="312" y="31"/>
                  </a:cubicBezTo>
                  <a:cubicBezTo>
                    <a:pt x="427" y="96"/>
                    <a:pt x="460" y="276"/>
                    <a:pt x="362" y="391"/>
                  </a:cubicBezTo>
                  <a:cubicBezTo>
                    <a:pt x="247" y="555"/>
                    <a:pt x="1" y="998"/>
                    <a:pt x="132" y="1440"/>
                  </a:cubicBezTo>
                  <a:cubicBezTo>
                    <a:pt x="165" y="1604"/>
                    <a:pt x="263" y="1752"/>
                    <a:pt x="378" y="1866"/>
                  </a:cubicBezTo>
                  <a:cubicBezTo>
                    <a:pt x="563" y="2046"/>
                    <a:pt x="818" y="2108"/>
                    <a:pt x="1084" y="2108"/>
                  </a:cubicBezTo>
                  <a:cubicBezTo>
                    <a:pt x="1619" y="2108"/>
                    <a:pt x="2197" y="1856"/>
                    <a:pt x="2329" y="1801"/>
                  </a:cubicBezTo>
                  <a:lnTo>
                    <a:pt x="2329" y="1801"/>
                  </a:lnTo>
                  <a:cubicBezTo>
                    <a:pt x="2329" y="1801"/>
                    <a:pt x="2298" y="1804"/>
                    <a:pt x="2247" y="1804"/>
                  </a:cubicBezTo>
                  <a:cubicBezTo>
                    <a:pt x="2083" y="1804"/>
                    <a:pt x="1710" y="1766"/>
                    <a:pt x="1509" y="1440"/>
                  </a:cubicBezTo>
                  <a:cubicBezTo>
                    <a:pt x="1443" y="1325"/>
                    <a:pt x="1411" y="1211"/>
                    <a:pt x="1394" y="1096"/>
                  </a:cubicBezTo>
                  <a:cubicBezTo>
                    <a:pt x="1309" y="401"/>
                    <a:pt x="1003" y="1"/>
                    <a:pt x="54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9" name="Google Shape;6139;p14"/>
            <p:cNvSpPr/>
            <p:nvPr/>
          </p:nvSpPr>
          <p:spPr>
            <a:xfrm>
              <a:off x="1437980" y="-172270"/>
              <a:ext cx="96868" cy="63708"/>
            </a:xfrm>
            <a:custGeom>
              <a:avLst/>
              <a:gdLst/>
              <a:ahLst/>
              <a:cxnLst/>
              <a:rect l="l" t="t" r="r" b="b"/>
              <a:pathLst>
                <a:path w="2968" h="1952" extrusionOk="0">
                  <a:moveTo>
                    <a:pt x="915" y="0"/>
                  </a:moveTo>
                  <a:cubicBezTo>
                    <a:pt x="652" y="0"/>
                    <a:pt x="349" y="26"/>
                    <a:pt x="1" y="85"/>
                  </a:cubicBezTo>
                  <a:cubicBezTo>
                    <a:pt x="411" y="151"/>
                    <a:pt x="755" y="413"/>
                    <a:pt x="919" y="807"/>
                  </a:cubicBezTo>
                  <a:cubicBezTo>
                    <a:pt x="1124" y="1308"/>
                    <a:pt x="1482" y="1951"/>
                    <a:pt x="2244" y="1951"/>
                  </a:cubicBezTo>
                  <a:cubicBezTo>
                    <a:pt x="2453" y="1951"/>
                    <a:pt x="2692" y="1903"/>
                    <a:pt x="2968" y="1790"/>
                  </a:cubicBezTo>
                  <a:cubicBezTo>
                    <a:pt x="2787" y="1725"/>
                    <a:pt x="2673" y="1561"/>
                    <a:pt x="2673" y="1380"/>
                  </a:cubicBezTo>
                  <a:cubicBezTo>
                    <a:pt x="2673" y="1096"/>
                    <a:pt x="2623" y="0"/>
                    <a:pt x="9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0" name="Google Shape;6140;p14"/>
            <p:cNvSpPr/>
            <p:nvPr/>
          </p:nvSpPr>
          <p:spPr>
            <a:xfrm>
              <a:off x="1524665" y="-172857"/>
              <a:ext cx="47096" cy="36946"/>
            </a:xfrm>
            <a:custGeom>
              <a:avLst/>
              <a:gdLst/>
              <a:ahLst/>
              <a:cxnLst/>
              <a:rect l="l" t="t" r="r" b="b"/>
              <a:pathLst>
                <a:path w="1443" h="1132" extrusionOk="0">
                  <a:moveTo>
                    <a:pt x="959" y="0"/>
                  </a:moveTo>
                  <a:cubicBezTo>
                    <a:pt x="781" y="0"/>
                    <a:pt x="623" y="142"/>
                    <a:pt x="623" y="333"/>
                  </a:cubicBezTo>
                  <a:cubicBezTo>
                    <a:pt x="623" y="496"/>
                    <a:pt x="756" y="601"/>
                    <a:pt x="897" y="601"/>
                  </a:cubicBezTo>
                  <a:cubicBezTo>
                    <a:pt x="955" y="601"/>
                    <a:pt x="1013" y="584"/>
                    <a:pt x="1066" y="546"/>
                  </a:cubicBezTo>
                  <a:cubicBezTo>
                    <a:pt x="1066" y="546"/>
                    <a:pt x="1180" y="366"/>
                    <a:pt x="1066" y="300"/>
                  </a:cubicBezTo>
                  <a:cubicBezTo>
                    <a:pt x="1037" y="284"/>
                    <a:pt x="1010" y="277"/>
                    <a:pt x="987" y="277"/>
                  </a:cubicBezTo>
                  <a:cubicBezTo>
                    <a:pt x="916" y="277"/>
                    <a:pt x="873" y="341"/>
                    <a:pt x="885" y="415"/>
                  </a:cubicBezTo>
                  <a:cubicBezTo>
                    <a:pt x="896" y="447"/>
                    <a:pt x="880" y="462"/>
                    <a:pt x="856" y="462"/>
                  </a:cubicBezTo>
                  <a:cubicBezTo>
                    <a:pt x="805" y="462"/>
                    <a:pt x="716" y="399"/>
                    <a:pt x="738" y="300"/>
                  </a:cubicBezTo>
                  <a:cubicBezTo>
                    <a:pt x="750" y="156"/>
                    <a:pt x="858" y="65"/>
                    <a:pt x="980" y="65"/>
                  </a:cubicBezTo>
                  <a:cubicBezTo>
                    <a:pt x="1025" y="65"/>
                    <a:pt x="1071" y="77"/>
                    <a:pt x="1115" y="103"/>
                  </a:cubicBezTo>
                  <a:cubicBezTo>
                    <a:pt x="1393" y="267"/>
                    <a:pt x="1328" y="841"/>
                    <a:pt x="738" y="890"/>
                  </a:cubicBezTo>
                  <a:cubicBezTo>
                    <a:pt x="716" y="893"/>
                    <a:pt x="695" y="894"/>
                    <a:pt x="674" y="894"/>
                  </a:cubicBezTo>
                  <a:cubicBezTo>
                    <a:pt x="310" y="894"/>
                    <a:pt x="17" y="513"/>
                    <a:pt x="17" y="513"/>
                  </a:cubicBezTo>
                  <a:lnTo>
                    <a:pt x="17" y="513"/>
                  </a:lnTo>
                  <a:cubicBezTo>
                    <a:pt x="0" y="694"/>
                    <a:pt x="82" y="874"/>
                    <a:pt x="213" y="1005"/>
                  </a:cubicBezTo>
                  <a:cubicBezTo>
                    <a:pt x="338" y="1088"/>
                    <a:pt x="482" y="1132"/>
                    <a:pt x="625" y="1132"/>
                  </a:cubicBezTo>
                  <a:cubicBezTo>
                    <a:pt x="708" y="1132"/>
                    <a:pt x="791" y="1117"/>
                    <a:pt x="869" y="1087"/>
                  </a:cubicBezTo>
                  <a:cubicBezTo>
                    <a:pt x="1082" y="1021"/>
                    <a:pt x="1262" y="874"/>
                    <a:pt x="1344" y="661"/>
                  </a:cubicBezTo>
                  <a:cubicBezTo>
                    <a:pt x="1443" y="415"/>
                    <a:pt x="1344" y="153"/>
                    <a:pt x="1115" y="38"/>
                  </a:cubicBezTo>
                  <a:cubicBezTo>
                    <a:pt x="1063" y="12"/>
                    <a:pt x="1011" y="0"/>
                    <a:pt x="95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1" name="Google Shape;6141;p14"/>
            <p:cNvSpPr/>
            <p:nvPr/>
          </p:nvSpPr>
          <p:spPr>
            <a:xfrm>
              <a:off x="866628" y="-143581"/>
              <a:ext cx="89916" cy="350723"/>
            </a:xfrm>
            <a:custGeom>
              <a:avLst/>
              <a:gdLst/>
              <a:ahLst/>
              <a:cxnLst/>
              <a:rect l="l" t="t" r="r" b="b"/>
              <a:pathLst>
                <a:path w="2755" h="10746" extrusionOk="0">
                  <a:moveTo>
                    <a:pt x="1458" y="1"/>
                  </a:moveTo>
                  <a:cubicBezTo>
                    <a:pt x="1124" y="1"/>
                    <a:pt x="779" y="125"/>
                    <a:pt x="509" y="419"/>
                  </a:cubicBezTo>
                  <a:cubicBezTo>
                    <a:pt x="165" y="846"/>
                    <a:pt x="1" y="1403"/>
                    <a:pt x="34" y="1960"/>
                  </a:cubicBezTo>
                  <a:cubicBezTo>
                    <a:pt x="50" y="2485"/>
                    <a:pt x="148" y="3009"/>
                    <a:pt x="345" y="3501"/>
                  </a:cubicBezTo>
                  <a:cubicBezTo>
                    <a:pt x="1181" y="5550"/>
                    <a:pt x="2066" y="7500"/>
                    <a:pt x="1525" y="8943"/>
                  </a:cubicBezTo>
                  <a:cubicBezTo>
                    <a:pt x="1263" y="9697"/>
                    <a:pt x="755" y="10336"/>
                    <a:pt x="83" y="10746"/>
                  </a:cubicBezTo>
                  <a:cubicBezTo>
                    <a:pt x="165" y="10697"/>
                    <a:pt x="1066" y="10287"/>
                    <a:pt x="1607" y="8976"/>
                  </a:cubicBezTo>
                  <a:cubicBezTo>
                    <a:pt x="2214" y="7500"/>
                    <a:pt x="1345" y="5468"/>
                    <a:pt x="509" y="3435"/>
                  </a:cubicBezTo>
                  <a:cubicBezTo>
                    <a:pt x="329" y="2960"/>
                    <a:pt x="230" y="2468"/>
                    <a:pt x="198" y="1944"/>
                  </a:cubicBezTo>
                  <a:cubicBezTo>
                    <a:pt x="165" y="1436"/>
                    <a:pt x="312" y="928"/>
                    <a:pt x="607" y="501"/>
                  </a:cubicBezTo>
                  <a:cubicBezTo>
                    <a:pt x="847" y="231"/>
                    <a:pt x="1164" y="115"/>
                    <a:pt x="1474" y="115"/>
                  </a:cubicBezTo>
                  <a:cubicBezTo>
                    <a:pt x="1993" y="115"/>
                    <a:pt x="2492" y="439"/>
                    <a:pt x="2574" y="911"/>
                  </a:cubicBezTo>
                  <a:cubicBezTo>
                    <a:pt x="2682" y="1436"/>
                    <a:pt x="2267" y="1917"/>
                    <a:pt x="1754" y="1917"/>
                  </a:cubicBezTo>
                  <a:cubicBezTo>
                    <a:pt x="1722" y="1917"/>
                    <a:pt x="1689" y="1915"/>
                    <a:pt x="1656" y="1911"/>
                  </a:cubicBezTo>
                  <a:lnTo>
                    <a:pt x="1640" y="1911"/>
                  </a:lnTo>
                  <a:cubicBezTo>
                    <a:pt x="1624" y="1911"/>
                    <a:pt x="1607" y="1911"/>
                    <a:pt x="1591" y="1895"/>
                  </a:cubicBezTo>
                  <a:cubicBezTo>
                    <a:pt x="1509" y="1878"/>
                    <a:pt x="1443" y="1829"/>
                    <a:pt x="1410" y="1763"/>
                  </a:cubicBezTo>
                  <a:cubicBezTo>
                    <a:pt x="1410" y="1763"/>
                    <a:pt x="1378" y="1698"/>
                    <a:pt x="1410" y="1649"/>
                  </a:cubicBezTo>
                  <a:cubicBezTo>
                    <a:pt x="1443" y="1616"/>
                    <a:pt x="1804" y="1649"/>
                    <a:pt x="1820" y="1321"/>
                  </a:cubicBezTo>
                  <a:cubicBezTo>
                    <a:pt x="1831" y="1069"/>
                    <a:pt x="1627" y="905"/>
                    <a:pt x="1418" y="905"/>
                  </a:cubicBezTo>
                  <a:cubicBezTo>
                    <a:pt x="1301" y="905"/>
                    <a:pt x="1182" y="957"/>
                    <a:pt x="1099" y="1075"/>
                  </a:cubicBezTo>
                  <a:cubicBezTo>
                    <a:pt x="902" y="1337"/>
                    <a:pt x="1165" y="1927"/>
                    <a:pt x="1689" y="1960"/>
                  </a:cubicBezTo>
                  <a:lnTo>
                    <a:pt x="1853" y="1960"/>
                  </a:lnTo>
                  <a:cubicBezTo>
                    <a:pt x="2378" y="1911"/>
                    <a:pt x="2755" y="1419"/>
                    <a:pt x="2656" y="895"/>
                  </a:cubicBezTo>
                  <a:cubicBezTo>
                    <a:pt x="2583" y="375"/>
                    <a:pt x="2036" y="1"/>
                    <a:pt x="145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2" name="Google Shape;6142;p14"/>
            <p:cNvSpPr/>
            <p:nvPr/>
          </p:nvSpPr>
          <p:spPr>
            <a:xfrm>
              <a:off x="869304" y="207109"/>
              <a:ext cx="33" cy="33"/>
            </a:xfrm>
            <a:custGeom>
              <a:avLst/>
              <a:gdLst/>
              <a:ahLst/>
              <a:cxnLst/>
              <a:rect l="l" t="t" r="r" b="b"/>
              <a:pathLst>
                <a:path w="1" h="1" fill="none" extrusionOk="0">
                  <a:moveTo>
                    <a:pt x="1" y="1"/>
                  </a:moveTo>
                  <a:lnTo>
                    <a:pt x="1"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3" name="Google Shape;6143;p14"/>
            <p:cNvSpPr/>
            <p:nvPr/>
          </p:nvSpPr>
          <p:spPr>
            <a:xfrm>
              <a:off x="865029" y="-220410"/>
              <a:ext cx="99055" cy="106594"/>
            </a:xfrm>
            <a:custGeom>
              <a:avLst/>
              <a:gdLst/>
              <a:ahLst/>
              <a:cxnLst/>
              <a:rect l="l" t="t" r="r" b="b"/>
              <a:pathLst>
                <a:path w="3035" h="3266" extrusionOk="0">
                  <a:moveTo>
                    <a:pt x="2317" y="1"/>
                  </a:moveTo>
                  <a:cubicBezTo>
                    <a:pt x="2119" y="1"/>
                    <a:pt x="1866" y="71"/>
                    <a:pt x="1574" y="249"/>
                  </a:cubicBezTo>
                  <a:cubicBezTo>
                    <a:pt x="312" y="1003"/>
                    <a:pt x="1" y="3265"/>
                    <a:pt x="1" y="3265"/>
                  </a:cubicBezTo>
                  <a:cubicBezTo>
                    <a:pt x="1" y="3265"/>
                    <a:pt x="689" y="1183"/>
                    <a:pt x="1951" y="954"/>
                  </a:cubicBezTo>
                  <a:cubicBezTo>
                    <a:pt x="3035" y="778"/>
                    <a:pt x="2976" y="1"/>
                    <a:pt x="231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4" name="Google Shape;6144;p14"/>
            <p:cNvSpPr/>
            <p:nvPr/>
          </p:nvSpPr>
          <p:spPr>
            <a:xfrm>
              <a:off x="992902" y="-228863"/>
              <a:ext cx="169617" cy="147456"/>
            </a:xfrm>
            <a:custGeom>
              <a:avLst/>
              <a:gdLst/>
              <a:ahLst/>
              <a:cxnLst/>
              <a:rect l="l" t="t" r="r" b="b"/>
              <a:pathLst>
                <a:path w="5197" h="4518" extrusionOk="0">
                  <a:moveTo>
                    <a:pt x="3033" y="0"/>
                  </a:moveTo>
                  <a:lnTo>
                    <a:pt x="3033" y="0"/>
                  </a:lnTo>
                  <a:cubicBezTo>
                    <a:pt x="3033" y="0"/>
                    <a:pt x="3344" y="705"/>
                    <a:pt x="3016" y="1770"/>
                  </a:cubicBezTo>
                  <a:cubicBezTo>
                    <a:pt x="2672" y="2852"/>
                    <a:pt x="1836" y="3082"/>
                    <a:pt x="1197" y="3131"/>
                  </a:cubicBezTo>
                  <a:cubicBezTo>
                    <a:pt x="557" y="3180"/>
                    <a:pt x="131" y="3475"/>
                    <a:pt x="0" y="4344"/>
                  </a:cubicBezTo>
                  <a:cubicBezTo>
                    <a:pt x="138" y="4245"/>
                    <a:pt x="306" y="4194"/>
                    <a:pt x="479" y="4194"/>
                  </a:cubicBezTo>
                  <a:cubicBezTo>
                    <a:pt x="593" y="4194"/>
                    <a:pt x="709" y="4216"/>
                    <a:pt x="820" y="4262"/>
                  </a:cubicBezTo>
                  <a:cubicBezTo>
                    <a:pt x="1055" y="4380"/>
                    <a:pt x="1446" y="4517"/>
                    <a:pt x="1840" y="4517"/>
                  </a:cubicBezTo>
                  <a:cubicBezTo>
                    <a:pt x="2159" y="4517"/>
                    <a:pt x="2479" y="4427"/>
                    <a:pt x="2721" y="4163"/>
                  </a:cubicBezTo>
                  <a:cubicBezTo>
                    <a:pt x="3262" y="3573"/>
                    <a:pt x="3164" y="2967"/>
                    <a:pt x="3131" y="2672"/>
                  </a:cubicBezTo>
                  <a:cubicBezTo>
                    <a:pt x="3115" y="2381"/>
                    <a:pt x="3051" y="1852"/>
                    <a:pt x="3331" y="1852"/>
                  </a:cubicBezTo>
                  <a:cubicBezTo>
                    <a:pt x="3335" y="1852"/>
                    <a:pt x="3340" y="1852"/>
                    <a:pt x="3344" y="1852"/>
                  </a:cubicBezTo>
                  <a:cubicBezTo>
                    <a:pt x="3344" y="1852"/>
                    <a:pt x="3347" y="1852"/>
                    <a:pt x="3353" y="1852"/>
                  </a:cubicBezTo>
                  <a:cubicBezTo>
                    <a:pt x="3396" y="1852"/>
                    <a:pt x="3571" y="1877"/>
                    <a:pt x="3557" y="2295"/>
                  </a:cubicBezTo>
                  <a:cubicBezTo>
                    <a:pt x="3557" y="2754"/>
                    <a:pt x="3524" y="3049"/>
                    <a:pt x="4147" y="3229"/>
                  </a:cubicBezTo>
                  <a:cubicBezTo>
                    <a:pt x="4491" y="3327"/>
                    <a:pt x="4803" y="3491"/>
                    <a:pt x="5065" y="3721"/>
                  </a:cubicBezTo>
                  <a:cubicBezTo>
                    <a:pt x="4950" y="3508"/>
                    <a:pt x="4934" y="3262"/>
                    <a:pt x="5000" y="3049"/>
                  </a:cubicBezTo>
                  <a:cubicBezTo>
                    <a:pt x="5114" y="2705"/>
                    <a:pt x="5196" y="2098"/>
                    <a:pt x="4639" y="1705"/>
                  </a:cubicBezTo>
                  <a:cubicBezTo>
                    <a:pt x="4065" y="1311"/>
                    <a:pt x="3524" y="1065"/>
                    <a:pt x="3393" y="672"/>
                  </a:cubicBezTo>
                  <a:cubicBezTo>
                    <a:pt x="3311" y="426"/>
                    <a:pt x="3196" y="197"/>
                    <a:pt x="30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5" name="Google Shape;6145;p14"/>
            <p:cNvSpPr/>
            <p:nvPr/>
          </p:nvSpPr>
          <p:spPr>
            <a:xfrm>
              <a:off x="1094536" y="-129384"/>
              <a:ext cx="41776" cy="64785"/>
            </a:xfrm>
            <a:custGeom>
              <a:avLst/>
              <a:gdLst/>
              <a:ahLst/>
              <a:cxnLst/>
              <a:rect l="l" t="t" r="r" b="b"/>
              <a:pathLst>
                <a:path w="1280" h="1985" extrusionOk="0">
                  <a:moveTo>
                    <a:pt x="328" y="1"/>
                  </a:moveTo>
                  <a:cubicBezTo>
                    <a:pt x="328" y="1"/>
                    <a:pt x="328" y="1"/>
                    <a:pt x="328" y="1"/>
                  </a:cubicBezTo>
                  <a:lnTo>
                    <a:pt x="328" y="1"/>
                  </a:lnTo>
                  <a:cubicBezTo>
                    <a:pt x="328" y="1"/>
                    <a:pt x="328" y="1"/>
                    <a:pt x="328" y="1"/>
                  </a:cubicBezTo>
                  <a:close/>
                  <a:moveTo>
                    <a:pt x="328" y="1"/>
                  </a:moveTo>
                  <a:lnTo>
                    <a:pt x="328" y="1"/>
                  </a:lnTo>
                  <a:cubicBezTo>
                    <a:pt x="345" y="182"/>
                    <a:pt x="328" y="378"/>
                    <a:pt x="279" y="558"/>
                  </a:cubicBezTo>
                  <a:cubicBezTo>
                    <a:pt x="181" y="820"/>
                    <a:pt x="1" y="1230"/>
                    <a:pt x="459" y="1525"/>
                  </a:cubicBezTo>
                  <a:cubicBezTo>
                    <a:pt x="476" y="1525"/>
                    <a:pt x="476" y="1542"/>
                    <a:pt x="492" y="1558"/>
                  </a:cubicBezTo>
                  <a:cubicBezTo>
                    <a:pt x="1017" y="1853"/>
                    <a:pt x="1017" y="1984"/>
                    <a:pt x="1017" y="1984"/>
                  </a:cubicBezTo>
                  <a:cubicBezTo>
                    <a:pt x="1017" y="1984"/>
                    <a:pt x="1050" y="1755"/>
                    <a:pt x="1099" y="1525"/>
                  </a:cubicBezTo>
                  <a:cubicBezTo>
                    <a:pt x="1115" y="1443"/>
                    <a:pt x="1148" y="1361"/>
                    <a:pt x="1164" y="1296"/>
                  </a:cubicBezTo>
                  <a:cubicBezTo>
                    <a:pt x="1279" y="919"/>
                    <a:pt x="1115" y="525"/>
                    <a:pt x="771" y="345"/>
                  </a:cubicBezTo>
                  <a:cubicBezTo>
                    <a:pt x="351" y="96"/>
                    <a:pt x="330" y="10"/>
                    <a:pt x="32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6" name="Google Shape;6146;p14"/>
            <p:cNvSpPr/>
            <p:nvPr/>
          </p:nvSpPr>
          <p:spPr>
            <a:xfrm>
              <a:off x="102160" y="-172857"/>
              <a:ext cx="276603" cy="331858"/>
            </a:xfrm>
            <a:custGeom>
              <a:avLst/>
              <a:gdLst/>
              <a:ahLst/>
              <a:cxnLst/>
              <a:rect l="l" t="t" r="r" b="b"/>
              <a:pathLst>
                <a:path w="8475" h="10168" extrusionOk="0">
                  <a:moveTo>
                    <a:pt x="2192" y="0"/>
                  </a:moveTo>
                  <a:cubicBezTo>
                    <a:pt x="1284" y="0"/>
                    <a:pt x="448" y="458"/>
                    <a:pt x="246" y="1169"/>
                  </a:cubicBezTo>
                  <a:cubicBezTo>
                    <a:pt x="1" y="1775"/>
                    <a:pt x="181" y="2464"/>
                    <a:pt x="705" y="2857"/>
                  </a:cubicBezTo>
                  <a:lnTo>
                    <a:pt x="771" y="2890"/>
                  </a:lnTo>
                  <a:cubicBezTo>
                    <a:pt x="1002" y="3025"/>
                    <a:pt x="1264" y="3095"/>
                    <a:pt x="1527" y="3095"/>
                  </a:cubicBezTo>
                  <a:cubicBezTo>
                    <a:pt x="1805" y="3095"/>
                    <a:pt x="2084" y="3017"/>
                    <a:pt x="2328" y="2857"/>
                  </a:cubicBezTo>
                  <a:cubicBezTo>
                    <a:pt x="2476" y="2759"/>
                    <a:pt x="2607" y="2595"/>
                    <a:pt x="2656" y="2431"/>
                  </a:cubicBezTo>
                  <a:cubicBezTo>
                    <a:pt x="2800" y="2028"/>
                    <a:pt x="2501" y="1637"/>
                    <a:pt x="2115" y="1637"/>
                  </a:cubicBezTo>
                  <a:cubicBezTo>
                    <a:pt x="2062" y="1637"/>
                    <a:pt x="2007" y="1645"/>
                    <a:pt x="1951" y="1661"/>
                  </a:cubicBezTo>
                  <a:cubicBezTo>
                    <a:pt x="1607" y="1726"/>
                    <a:pt x="1427" y="2070"/>
                    <a:pt x="1541" y="2382"/>
                  </a:cubicBezTo>
                  <a:cubicBezTo>
                    <a:pt x="1630" y="2634"/>
                    <a:pt x="1912" y="2663"/>
                    <a:pt x="2037" y="2663"/>
                  </a:cubicBezTo>
                  <a:cubicBezTo>
                    <a:pt x="2075" y="2663"/>
                    <a:pt x="2099" y="2660"/>
                    <a:pt x="2099" y="2660"/>
                  </a:cubicBezTo>
                  <a:lnTo>
                    <a:pt x="2099" y="2660"/>
                  </a:lnTo>
                  <a:cubicBezTo>
                    <a:pt x="2066" y="2742"/>
                    <a:pt x="2000" y="2808"/>
                    <a:pt x="1918" y="2857"/>
                  </a:cubicBezTo>
                  <a:cubicBezTo>
                    <a:pt x="1804" y="2923"/>
                    <a:pt x="1673" y="2956"/>
                    <a:pt x="1541" y="2956"/>
                  </a:cubicBezTo>
                  <a:cubicBezTo>
                    <a:pt x="1410" y="2956"/>
                    <a:pt x="1279" y="2923"/>
                    <a:pt x="1164" y="2857"/>
                  </a:cubicBezTo>
                  <a:cubicBezTo>
                    <a:pt x="1082" y="2824"/>
                    <a:pt x="1000" y="2759"/>
                    <a:pt x="935" y="2710"/>
                  </a:cubicBezTo>
                  <a:cubicBezTo>
                    <a:pt x="509" y="2316"/>
                    <a:pt x="410" y="1087"/>
                    <a:pt x="1132" y="513"/>
                  </a:cubicBezTo>
                  <a:cubicBezTo>
                    <a:pt x="1456" y="263"/>
                    <a:pt x="1847" y="131"/>
                    <a:pt x="2244" y="131"/>
                  </a:cubicBezTo>
                  <a:cubicBezTo>
                    <a:pt x="2288" y="131"/>
                    <a:pt x="2333" y="133"/>
                    <a:pt x="2377" y="136"/>
                  </a:cubicBezTo>
                  <a:cubicBezTo>
                    <a:pt x="2508" y="136"/>
                    <a:pt x="2640" y="169"/>
                    <a:pt x="2771" y="202"/>
                  </a:cubicBezTo>
                  <a:cubicBezTo>
                    <a:pt x="3853" y="448"/>
                    <a:pt x="4574" y="1628"/>
                    <a:pt x="4820" y="2841"/>
                  </a:cubicBezTo>
                  <a:cubicBezTo>
                    <a:pt x="4820" y="2841"/>
                    <a:pt x="4820" y="2857"/>
                    <a:pt x="4820" y="2857"/>
                  </a:cubicBezTo>
                  <a:cubicBezTo>
                    <a:pt x="5049" y="4103"/>
                    <a:pt x="4820" y="5349"/>
                    <a:pt x="4885" y="6463"/>
                  </a:cubicBezTo>
                  <a:cubicBezTo>
                    <a:pt x="4836" y="7496"/>
                    <a:pt x="5229" y="8479"/>
                    <a:pt x="5983" y="9184"/>
                  </a:cubicBezTo>
                  <a:cubicBezTo>
                    <a:pt x="6672" y="9791"/>
                    <a:pt x="7557" y="10135"/>
                    <a:pt x="8475" y="10168"/>
                  </a:cubicBezTo>
                  <a:cubicBezTo>
                    <a:pt x="7557" y="10102"/>
                    <a:pt x="6705" y="9741"/>
                    <a:pt x="6033" y="9119"/>
                  </a:cubicBezTo>
                  <a:cubicBezTo>
                    <a:pt x="5328" y="8430"/>
                    <a:pt x="4967" y="7463"/>
                    <a:pt x="5016" y="6480"/>
                  </a:cubicBezTo>
                  <a:cubicBezTo>
                    <a:pt x="4967" y="5381"/>
                    <a:pt x="5213" y="4152"/>
                    <a:pt x="4984" y="2857"/>
                  </a:cubicBezTo>
                  <a:lnTo>
                    <a:pt x="4984" y="2841"/>
                  </a:lnTo>
                  <a:cubicBezTo>
                    <a:pt x="4754" y="1579"/>
                    <a:pt x="3984" y="333"/>
                    <a:pt x="2804" y="71"/>
                  </a:cubicBezTo>
                  <a:cubicBezTo>
                    <a:pt x="2600" y="23"/>
                    <a:pt x="2395" y="0"/>
                    <a:pt x="219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7" name="Google Shape;6147;p14"/>
            <p:cNvSpPr/>
            <p:nvPr/>
          </p:nvSpPr>
          <p:spPr>
            <a:xfrm>
              <a:off x="164236" y="-126610"/>
              <a:ext cx="75980" cy="68800"/>
            </a:xfrm>
            <a:custGeom>
              <a:avLst/>
              <a:gdLst/>
              <a:ahLst/>
              <a:cxnLst/>
              <a:rect l="l" t="t" r="r" b="b"/>
              <a:pathLst>
                <a:path w="2328" h="2108" extrusionOk="0">
                  <a:moveTo>
                    <a:pt x="1799" y="1"/>
                  </a:moveTo>
                  <a:cubicBezTo>
                    <a:pt x="1325" y="1"/>
                    <a:pt x="1019" y="401"/>
                    <a:pt x="934" y="1096"/>
                  </a:cubicBezTo>
                  <a:cubicBezTo>
                    <a:pt x="918" y="1211"/>
                    <a:pt x="885" y="1325"/>
                    <a:pt x="820" y="1440"/>
                  </a:cubicBezTo>
                  <a:cubicBezTo>
                    <a:pt x="619" y="1766"/>
                    <a:pt x="246" y="1804"/>
                    <a:pt x="81" y="1804"/>
                  </a:cubicBezTo>
                  <a:cubicBezTo>
                    <a:pt x="31" y="1804"/>
                    <a:pt x="0" y="1801"/>
                    <a:pt x="0" y="1801"/>
                  </a:cubicBezTo>
                  <a:lnTo>
                    <a:pt x="0" y="1801"/>
                  </a:lnTo>
                  <a:cubicBezTo>
                    <a:pt x="131" y="1856"/>
                    <a:pt x="709" y="2108"/>
                    <a:pt x="1245" y="2108"/>
                  </a:cubicBezTo>
                  <a:cubicBezTo>
                    <a:pt x="1510" y="2108"/>
                    <a:pt x="1766" y="2046"/>
                    <a:pt x="1951" y="1866"/>
                  </a:cubicBezTo>
                  <a:cubicBezTo>
                    <a:pt x="2065" y="1752"/>
                    <a:pt x="2164" y="1604"/>
                    <a:pt x="2213" y="1440"/>
                  </a:cubicBezTo>
                  <a:cubicBezTo>
                    <a:pt x="2328" y="998"/>
                    <a:pt x="2082" y="555"/>
                    <a:pt x="1967" y="391"/>
                  </a:cubicBezTo>
                  <a:cubicBezTo>
                    <a:pt x="1869" y="276"/>
                    <a:pt x="1901" y="96"/>
                    <a:pt x="2033" y="31"/>
                  </a:cubicBezTo>
                  <a:cubicBezTo>
                    <a:pt x="1951" y="11"/>
                    <a:pt x="1873" y="1"/>
                    <a:pt x="179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8" name="Google Shape;6148;p14"/>
            <p:cNvSpPr/>
            <p:nvPr/>
          </p:nvSpPr>
          <p:spPr>
            <a:xfrm>
              <a:off x="32087" y="-172270"/>
              <a:ext cx="97390" cy="63708"/>
            </a:xfrm>
            <a:custGeom>
              <a:avLst/>
              <a:gdLst/>
              <a:ahLst/>
              <a:cxnLst/>
              <a:rect l="l" t="t" r="r" b="b"/>
              <a:pathLst>
                <a:path w="2984" h="1952" extrusionOk="0">
                  <a:moveTo>
                    <a:pt x="2064" y="0"/>
                  </a:moveTo>
                  <a:cubicBezTo>
                    <a:pt x="349" y="0"/>
                    <a:pt x="312" y="1096"/>
                    <a:pt x="312" y="1380"/>
                  </a:cubicBezTo>
                  <a:cubicBezTo>
                    <a:pt x="312" y="1561"/>
                    <a:pt x="181" y="1741"/>
                    <a:pt x="0" y="1790"/>
                  </a:cubicBezTo>
                  <a:cubicBezTo>
                    <a:pt x="272" y="1903"/>
                    <a:pt x="509" y="1951"/>
                    <a:pt x="717" y="1951"/>
                  </a:cubicBezTo>
                  <a:cubicBezTo>
                    <a:pt x="1476" y="1951"/>
                    <a:pt x="1843" y="1308"/>
                    <a:pt x="2049" y="807"/>
                  </a:cubicBezTo>
                  <a:cubicBezTo>
                    <a:pt x="2213" y="413"/>
                    <a:pt x="2557" y="151"/>
                    <a:pt x="2984" y="85"/>
                  </a:cubicBezTo>
                  <a:cubicBezTo>
                    <a:pt x="2633" y="26"/>
                    <a:pt x="2329" y="0"/>
                    <a:pt x="206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9" name="Google Shape;6149;p14"/>
            <p:cNvSpPr/>
            <p:nvPr/>
          </p:nvSpPr>
          <p:spPr>
            <a:xfrm>
              <a:off x="-5381" y="-172922"/>
              <a:ext cx="47651" cy="37011"/>
            </a:xfrm>
            <a:custGeom>
              <a:avLst/>
              <a:gdLst/>
              <a:ahLst/>
              <a:cxnLst/>
              <a:rect l="l" t="t" r="r" b="b"/>
              <a:pathLst>
                <a:path w="1460" h="1134" extrusionOk="0">
                  <a:moveTo>
                    <a:pt x="501" y="0"/>
                  </a:moveTo>
                  <a:cubicBezTo>
                    <a:pt x="449" y="0"/>
                    <a:pt x="396" y="13"/>
                    <a:pt x="345" y="40"/>
                  </a:cubicBezTo>
                  <a:cubicBezTo>
                    <a:pt x="116" y="138"/>
                    <a:pt x="1" y="417"/>
                    <a:pt x="99" y="663"/>
                  </a:cubicBezTo>
                  <a:cubicBezTo>
                    <a:pt x="198" y="876"/>
                    <a:pt x="362" y="1023"/>
                    <a:pt x="575" y="1089"/>
                  </a:cubicBezTo>
                  <a:cubicBezTo>
                    <a:pt x="659" y="1119"/>
                    <a:pt x="743" y="1134"/>
                    <a:pt x="826" y="1134"/>
                  </a:cubicBezTo>
                  <a:cubicBezTo>
                    <a:pt x="968" y="1134"/>
                    <a:pt x="1106" y="1090"/>
                    <a:pt x="1230" y="1007"/>
                  </a:cubicBezTo>
                  <a:cubicBezTo>
                    <a:pt x="1378" y="876"/>
                    <a:pt x="1460" y="696"/>
                    <a:pt x="1460" y="515"/>
                  </a:cubicBezTo>
                  <a:lnTo>
                    <a:pt x="1460" y="515"/>
                  </a:lnTo>
                  <a:cubicBezTo>
                    <a:pt x="1460" y="515"/>
                    <a:pt x="1152" y="896"/>
                    <a:pt x="786" y="896"/>
                  </a:cubicBezTo>
                  <a:cubicBezTo>
                    <a:pt x="765" y="896"/>
                    <a:pt x="744" y="895"/>
                    <a:pt x="722" y="892"/>
                  </a:cubicBezTo>
                  <a:cubicBezTo>
                    <a:pt x="148" y="843"/>
                    <a:pt x="67" y="269"/>
                    <a:pt x="345" y="105"/>
                  </a:cubicBezTo>
                  <a:cubicBezTo>
                    <a:pt x="390" y="79"/>
                    <a:pt x="437" y="67"/>
                    <a:pt x="482" y="67"/>
                  </a:cubicBezTo>
                  <a:cubicBezTo>
                    <a:pt x="603" y="67"/>
                    <a:pt x="710" y="154"/>
                    <a:pt x="722" y="286"/>
                  </a:cubicBezTo>
                  <a:cubicBezTo>
                    <a:pt x="744" y="397"/>
                    <a:pt x="653" y="463"/>
                    <a:pt x="603" y="463"/>
                  </a:cubicBezTo>
                  <a:cubicBezTo>
                    <a:pt x="579" y="463"/>
                    <a:pt x="564" y="448"/>
                    <a:pt x="575" y="417"/>
                  </a:cubicBezTo>
                  <a:cubicBezTo>
                    <a:pt x="587" y="330"/>
                    <a:pt x="553" y="262"/>
                    <a:pt x="479" y="262"/>
                  </a:cubicBezTo>
                  <a:cubicBezTo>
                    <a:pt x="455" y="262"/>
                    <a:pt x="427" y="270"/>
                    <a:pt x="394" y="286"/>
                  </a:cubicBezTo>
                  <a:cubicBezTo>
                    <a:pt x="280" y="351"/>
                    <a:pt x="394" y="532"/>
                    <a:pt x="394" y="532"/>
                  </a:cubicBezTo>
                  <a:cubicBezTo>
                    <a:pt x="447" y="575"/>
                    <a:pt x="507" y="594"/>
                    <a:pt x="565" y="594"/>
                  </a:cubicBezTo>
                  <a:cubicBezTo>
                    <a:pt x="706" y="594"/>
                    <a:pt x="837" y="481"/>
                    <a:pt x="837" y="319"/>
                  </a:cubicBezTo>
                  <a:cubicBezTo>
                    <a:pt x="824" y="131"/>
                    <a:pt x="668" y="0"/>
                    <a:pt x="50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0" name="Google Shape;6150;p14"/>
            <p:cNvSpPr/>
            <p:nvPr/>
          </p:nvSpPr>
          <p:spPr>
            <a:xfrm>
              <a:off x="763395" y="-126153"/>
              <a:ext cx="39622" cy="110772"/>
            </a:xfrm>
            <a:custGeom>
              <a:avLst/>
              <a:gdLst/>
              <a:ahLst/>
              <a:cxnLst/>
              <a:rect l="l" t="t" r="r" b="b"/>
              <a:pathLst>
                <a:path w="1214" h="3394" extrusionOk="0">
                  <a:moveTo>
                    <a:pt x="607" y="0"/>
                  </a:moveTo>
                  <a:lnTo>
                    <a:pt x="574" y="344"/>
                  </a:lnTo>
                  <a:cubicBezTo>
                    <a:pt x="541" y="607"/>
                    <a:pt x="443" y="869"/>
                    <a:pt x="295" y="1098"/>
                  </a:cubicBezTo>
                  <a:cubicBezTo>
                    <a:pt x="230" y="1197"/>
                    <a:pt x="164" y="1311"/>
                    <a:pt x="115" y="1426"/>
                  </a:cubicBezTo>
                  <a:cubicBezTo>
                    <a:pt x="0" y="1672"/>
                    <a:pt x="49" y="1967"/>
                    <a:pt x="230" y="2164"/>
                  </a:cubicBezTo>
                  <a:cubicBezTo>
                    <a:pt x="426" y="2426"/>
                    <a:pt x="541" y="2737"/>
                    <a:pt x="574" y="3065"/>
                  </a:cubicBezTo>
                  <a:cubicBezTo>
                    <a:pt x="590" y="3147"/>
                    <a:pt x="607" y="3393"/>
                    <a:pt x="607" y="3393"/>
                  </a:cubicBezTo>
                  <a:cubicBezTo>
                    <a:pt x="623" y="3393"/>
                    <a:pt x="623" y="3131"/>
                    <a:pt x="640" y="3065"/>
                  </a:cubicBezTo>
                  <a:cubicBezTo>
                    <a:pt x="689" y="2737"/>
                    <a:pt x="803" y="2426"/>
                    <a:pt x="984" y="2164"/>
                  </a:cubicBezTo>
                  <a:cubicBezTo>
                    <a:pt x="1180" y="1967"/>
                    <a:pt x="1213" y="1672"/>
                    <a:pt x="1115" y="1426"/>
                  </a:cubicBezTo>
                  <a:cubicBezTo>
                    <a:pt x="1066" y="1311"/>
                    <a:pt x="1000" y="1197"/>
                    <a:pt x="935" y="1098"/>
                  </a:cubicBezTo>
                  <a:cubicBezTo>
                    <a:pt x="771" y="869"/>
                    <a:pt x="689" y="607"/>
                    <a:pt x="656" y="344"/>
                  </a:cubicBezTo>
                  <a:lnTo>
                    <a:pt x="607"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1" name="Google Shape;6151;p14"/>
            <p:cNvSpPr/>
            <p:nvPr/>
          </p:nvSpPr>
          <p:spPr>
            <a:xfrm>
              <a:off x="602852" y="-220410"/>
              <a:ext cx="99055" cy="106594"/>
            </a:xfrm>
            <a:custGeom>
              <a:avLst/>
              <a:gdLst/>
              <a:ahLst/>
              <a:cxnLst/>
              <a:rect l="l" t="t" r="r" b="b"/>
              <a:pathLst>
                <a:path w="3035" h="3266" extrusionOk="0">
                  <a:moveTo>
                    <a:pt x="718" y="1"/>
                  </a:moveTo>
                  <a:cubicBezTo>
                    <a:pt x="59" y="1"/>
                    <a:pt x="0" y="778"/>
                    <a:pt x="1084" y="954"/>
                  </a:cubicBezTo>
                  <a:cubicBezTo>
                    <a:pt x="2346" y="1167"/>
                    <a:pt x="3034" y="3265"/>
                    <a:pt x="3034" y="3265"/>
                  </a:cubicBezTo>
                  <a:cubicBezTo>
                    <a:pt x="3034" y="3265"/>
                    <a:pt x="2723" y="1003"/>
                    <a:pt x="1461" y="249"/>
                  </a:cubicBezTo>
                  <a:cubicBezTo>
                    <a:pt x="1169" y="71"/>
                    <a:pt x="916" y="1"/>
                    <a:pt x="71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2" name="Google Shape;6152;p14"/>
            <p:cNvSpPr/>
            <p:nvPr/>
          </p:nvSpPr>
          <p:spPr>
            <a:xfrm>
              <a:off x="403893" y="-228863"/>
              <a:ext cx="169617" cy="147456"/>
            </a:xfrm>
            <a:custGeom>
              <a:avLst/>
              <a:gdLst/>
              <a:ahLst/>
              <a:cxnLst/>
              <a:rect l="l" t="t" r="r" b="b"/>
              <a:pathLst>
                <a:path w="5197" h="4518" extrusionOk="0">
                  <a:moveTo>
                    <a:pt x="2164" y="0"/>
                  </a:moveTo>
                  <a:lnTo>
                    <a:pt x="2164" y="0"/>
                  </a:lnTo>
                  <a:cubicBezTo>
                    <a:pt x="2016" y="197"/>
                    <a:pt x="1885" y="426"/>
                    <a:pt x="1803" y="672"/>
                  </a:cubicBezTo>
                  <a:cubicBezTo>
                    <a:pt x="1672" y="1082"/>
                    <a:pt x="1131" y="1311"/>
                    <a:pt x="558" y="1705"/>
                  </a:cubicBezTo>
                  <a:cubicBezTo>
                    <a:pt x="0" y="2082"/>
                    <a:pt x="82" y="2705"/>
                    <a:pt x="197" y="3032"/>
                  </a:cubicBezTo>
                  <a:cubicBezTo>
                    <a:pt x="263" y="3262"/>
                    <a:pt x="246" y="3524"/>
                    <a:pt x="131" y="3737"/>
                  </a:cubicBezTo>
                  <a:cubicBezTo>
                    <a:pt x="394" y="3491"/>
                    <a:pt x="705" y="3327"/>
                    <a:pt x="1049" y="3245"/>
                  </a:cubicBezTo>
                  <a:cubicBezTo>
                    <a:pt x="1672" y="3049"/>
                    <a:pt x="1639" y="2754"/>
                    <a:pt x="1639" y="2295"/>
                  </a:cubicBezTo>
                  <a:cubicBezTo>
                    <a:pt x="1625" y="1877"/>
                    <a:pt x="1801" y="1852"/>
                    <a:pt x="1843" y="1852"/>
                  </a:cubicBezTo>
                  <a:cubicBezTo>
                    <a:pt x="1849" y="1852"/>
                    <a:pt x="1853" y="1852"/>
                    <a:pt x="1853" y="1852"/>
                  </a:cubicBezTo>
                  <a:cubicBezTo>
                    <a:pt x="1857" y="1852"/>
                    <a:pt x="1861" y="1852"/>
                    <a:pt x="1865" y="1852"/>
                  </a:cubicBezTo>
                  <a:cubicBezTo>
                    <a:pt x="2146" y="1852"/>
                    <a:pt x="2082" y="2381"/>
                    <a:pt x="2066" y="2672"/>
                  </a:cubicBezTo>
                  <a:cubicBezTo>
                    <a:pt x="2033" y="2983"/>
                    <a:pt x="1935" y="3590"/>
                    <a:pt x="2475" y="4163"/>
                  </a:cubicBezTo>
                  <a:cubicBezTo>
                    <a:pt x="2717" y="4427"/>
                    <a:pt x="3038" y="4517"/>
                    <a:pt x="3356" y="4517"/>
                  </a:cubicBezTo>
                  <a:cubicBezTo>
                    <a:pt x="3750" y="4517"/>
                    <a:pt x="4141" y="4380"/>
                    <a:pt x="4377" y="4262"/>
                  </a:cubicBezTo>
                  <a:cubicBezTo>
                    <a:pt x="4488" y="4216"/>
                    <a:pt x="4601" y="4194"/>
                    <a:pt x="4713" y="4194"/>
                  </a:cubicBezTo>
                  <a:cubicBezTo>
                    <a:pt x="4882" y="4194"/>
                    <a:pt x="5048" y="4245"/>
                    <a:pt x="5196" y="4344"/>
                  </a:cubicBezTo>
                  <a:cubicBezTo>
                    <a:pt x="5065" y="3475"/>
                    <a:pt x="4623" y="3196"/>
                    <a:pt x="4000" y="3131"/>
                  </a:cubicBezTo>
                  <a:cubicBezTo>
                    <a:pt x="3361" y="3065"/>
                    <a:pt x="2508" y="2852"/>
                    <a:pt x="2180" y="1770"/>
                  </a:cubicBezTo>
                  <a:cubicBezTo>
                    <a:pt x="1836" y="705"/>
                    <a:pt x="2164" y="0"/>
                    <a:pt x="216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3" name="Google Shape;6153;p14"/>
            <p:cNvSpPr/>
            <p:nvPr/>
          </p:nvSpPr>
          <p:spPr>
            <a:xfrm>
              <a:off x="430624" y="-129384"/>
              <a:ext cx="41254" cy="64785"/>
            </a:xfrm>
            <a:custGeom>
              <a:avLst/>
              <a:gdLst/>
              <a:ahLst/>
              <a:cxnLst/>
              <a:rect l="l" t="t" r="r" b="b"/>
              <a:pathLst>
                <a:path w="1264" h="1985" extrusionOk="0">
                  <a:moveTo>
                    <a:pt x="952" y="1"/>
                  </a:moveTo>
                  <a:cubicBezTo>
                    <a:pt x="952" y="1"/>
                    <a:pt x="935" y="83"/>
                    <a:pt x="509" y="345"/>
                  </a:cubicBezTo>
                  <a:cubicBezTo>
                    <a:pt x="165" y="525"/>
                    <a:pt x="1" y="919"/>
                    <a:pt x="116" y="1296"/>
                  </a:cubicBezTo>
                  <a:cubicBezTo>
                    <a:pt x="132" y="1361"/>
                    <a:pt x="148" y="1443"/>
                    <a:pt x="165" y="1525"/>
                  </a:cubicBezTo>
                  <a:cubicBezTo>
                    <a:pt x="214" y="1755"/>
                    <a:pt x="247" y="1984"/>
                    <a:pt x="247" y="1984"/>
                  </a:cubicBezTo>
                  <a:cubicBezTo>
                    <a:pt x="247" y="1984"/>
                    <a:pt x="247" y="1853"/>
                    <a:pt x="771" y="1558"/>
                  </a:cubicBezTo>
                  <a:cubicBezTo>
                    <a:pt x="788" y="1558"/>
                    <a:pt x="804" y="1525"/>
                    <a:pt x="820" y="1525"/>
                  </a:cubicBezTo>
                  <a:cubicBezTo>
                    <a:pt x="1263" y="1230"/>
                    <a:pt x="1083" y="820"/>
                    <a:pt x="1001" y="558"/>
                  </a:cubicBezTo>
                  <a:cubicBezTo>
                    <a:pt x="952" y="378"/>
                    <a:pt x="935" y="181"/>
                    <a:pt x="95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4" name="Google Shape;6154;p14"/>
            <p:cNvSpPr/>
            <p:nvPr/>
          </p:nvSpPr>
          <p:spPr>
            <a:xfrm>
              <a:off x="835622" y="583811"/>
              <a:ext cx="47618" cy="36880"/>
            </a:xfrm>
            <a:custGeom>
              <a:avLst/>
              <a:gdLst/>
              <a:ahLst/>
              <a:cxnLst/>
              <a:rect l="l" t="t" r="r" b="b"/>
              <a:pathLst>
                <a:path w="1459" h="1130" extrusionOk="0">
                  <a:moveTo>
                    <a:pt x="483" y="0"/>
                  </a:moveTo>
                  <a:cubicBezTo>
                    <a:pt x="437" y="0"/>
                    <a:pt x="390" y="10"/>
                    <a:pt x="344" y="31"/>
                  </a:cubicBezTo>
                  <a:cubicBezTo>
                    <a:pt x="98" y="146"/>
                    <a:pt x="0" y="424"/>
                    <a:pt x="98" y="654"/>
                  </a:cubicBezTo>
                  <a:cubicBezTo>
                    <a:pt x="180" y="867"/>
                    <a:pt x="361" y="1015"/>
                    <a:pt x="574" y="1080"/>
                  </a:cubicBezTo>
                  <a:cubicBezTo>
                    <a:pt x="657" y="1112"/>
                    <a:pt x="746" y="1129"/>
                    <a:pt x="834" y="1129"/>
                  </a:cubicBezTo>
                  <a:cubicBezTo>
                    <a:pt x="972" y="1129"/>
                    <a:pt x="1110" y="1088"/>
                    <a:pt x="1229" y="998"/>
                  </a:cubicBezTo>
                  <a:cubicBezTo>
                    <a:pt x="1377" y="883"/>
                    <a:pt x="1459" y="703"/>
                    <a:pt x="1443" y="506"/>
                  </a:cubicBezTo>
                  <a:lnTo>
                    <a:pt x="1443" y="506"/>
                  </a:lnTo>
                  <a:cubicBezTo>
                    <a:pt x="1443" y="506"/>
                    <a:pt x="1123" y="902"/>
                    <a:pt x="763" y="902"/>
                  </a:cubicBezTo>
                  <a:cubicBezTo>
                    <a:pt x="749" y="902"/>
                    <a:pt x="735" y="901"/>
                    <a:pt x="721" y="900"/>
                  </a:cubicBezTo>
                  <a:cubicBezTo>
                    <a:pt x="148" y="851"/>
                    <a:pt x="66" y="261"/>
                    <a:pt x="344" y="113"/>
                  </a:cubicBezTo>
                  <a:cubicBezTo>
                    <a:pt x="387" y="84"/>
                    <a:pt x="436" y="71"/>
                    <a:pt x="484" y="71"/>
                  </a:cubicBezTo>
                  <a:cubicBezTo>
                    <a:pt x="600" y="71"/>
                    <a:pt x="710" y="149"/>
                    <a:pt x="721" y="277"/>
                  </a:cubicBezTo>
                  <a:cubicBezTo>
                    <a:pt x="732" y="388"/>
                    <a:pt x="645" y="454"/>
                    <a:pt x="593" y="454"/>
                  </a:cubicBezTo>
                  <a:cubicBezTo>
                    <a:pt x="569" y="454"/>
                    <a:pt x="552" y="440"/>
                    <a:pt x="557" y="408"/>
                  </a:cubicBezTo>
                  <a:cubicBezTo>
                    <a:pt x="582" y="334"/>
                    <a:pt x="542" y="270"/>
                    <a:pt x="472" y="270"/>
                  </a:cubicBezTo>
                  <a:cubicBezTo>
                    <a:pt x="449" y="270"/>
                    <a:pt x="422" y="277"/>
                    <a:pt x="394" y="293"/>
                  </a:cubicBezTo>
                  <a:cubicBezTo>
                    <a:pt x="262" y="359"/>
                    <a:pt x="394" y="523"/>
                    <a:pt x="394" y="523"/>
                  </a:cubicBezTo>
                  <a:cubicBezTo>
                    <a:pt x="442" y="566"/>
                    <a:pt x="499" y="586"/>
                    <a:pt x="555" y="586"/>
                  </a:cubicBezTo>
                  <a:cubicBezTo>
                    <a:pt x="690" y="586"/>
                    <a:pt x="820" y="476"/>
                    <a:pt x="820" y="326"/>
                  </a:cubicBezTo>
                  <a:cubicBezTo>
                    <a:pt x="807" y="133"/>
                    <a:pt x="652" y="0"/>
                    <a:pt x="4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5" name="Google Shape;6155;p14"/>
            <p:cNvSpPr/>
            <p:nvPr/>
          </p:nvSpPr>
          <p:spPr>
            <a:xfrm>
              <a:off x="-57797" y="1022132"/>
              <a:ext cx="295892" cy="206171"/>
            </a:xfrm>
            <a:custGeom>
              <a:avLst/>
              <a:gdLst/>
              <a:ahLst/>
              <a:cxnLst/>
              <a:rect l="l" t="t" r="r" b="b"/>
              <a:pathLst>
                <a:path w="9066" h="6317" extrusionOk="0">
                  <a:moveTo>
                    <a:pt x="7060" y="1"/>
                  </a:moveTo>
                  <a:cubicBezTo>
                    <a:pt x="6605" y="1"/>
                    <a:pt x="6174" y="163"/>
                    <a:pt x="5901" y="501"/>
                  </a:cubicBezTo>
                  <a:cubicBezTo>
                    <a:pt x="5508" y="911"/>
                    <a:pt x="5475" y="1534"/>
                    <a:pt x="5803" y="2009"/>
                  </a:cubicBezTo>
                  <a:cubicBezTo>
                    <a:pt x="5885" y="2140"/>
                    <a:pt x="6016" y="2255"/>
                    <a:pt x="6164" y="2320"/>
                  </a:cubicBezTo>
                  <a:lnTo>
                    <a:pt x="6197" y="2320"/>
                  </a:lnTo>
                  <a:lnTo>
                    <a:pt x="6278" y="2353"/>
                  </a:lnTo>
                  <a:lnTo>
                    <a:pt x="6377" y="2369"/>
                  </a:lnTo>
                  <a:cubicBezTo>
                    <a:pt x="6449" y="2391"/>
                    <a:pt x="6523" y="2401"/>
                    <a:pt x="6596" y="2401"/>
                  </a:cubicBezTo>
                  <a:cubicBezTo>
                    <a:pt x="6803" y="2401"/>
                    <a:pt x="7006" y="2318"/>
                    <a:pt x="7164" y="2173"/>
                  </a:cubicBezTo>
                  <a:cubicBezTo>
                    <a:pt x="7554" y="1752"/>
                    <a:pt x="7284" y="1208"/>
                    <a:pt x="6946" y="1208"/>
                  </a:cubicBezTo>
                  <a:cubicBezTo>
                    <a:pt x="6915" y="1208"/>
                    <a:pt x="6884" y="1212"/>
                    <a:pt x="6852" y="1222"/>
                  </a:cubicBezTo>
                  <a:cubicBezTo>
                    <a:pt x="6541" y="1320"/>
                    <a:pt x="6459" y="1714"/>
                    <a:pt x="6705" y="1845"/>
                  </a:cubicBezTo>
                  <a:cubicBezTo>
                    <a:pt x="6759" y="1875"/>
                    <a:pt x="6817" y="1890"/>
                    <a:pt x="6875" y="1890"/>
                  </a:cubicBezTo>
                  <a:cubicBezTo>
                    <a:pt x="6976" y="1890"/>
                    <a:pt x="7075" y="1846"/>
                    <a:pt x="7147" y="1763"/>
                  </a:cubicBezTo>
                  <a:lnTo>
                    <a:pt x="7147" y="1763"/>
                  </a:lnTo>
                  <a:cubicBezTo>
                    <a:pt x="7180" y="1911"/>
                    <a:pt x="7131" y="2074"/>
                    <a:pt x="7000" y="2156"/>
                  </a:cubicBezTo>
                  <a:cubicBezTo>
                    <a:pt x="6860" y="2261"/>
                    <a:pt x="6688" y="2316"/>
                    <a:pt x="6512" y="2316"/>
                  </a:cubicBezTo>
                  <a:cubicBezTo>
                    <a:pt x="6440" y="2316"/>
                    <a:pt x="6367" y="2307"/>
                    <a:pt x="6295" y="2288"/>
                  </a:cubicBezTo>
                  <a:cubicBezTo>
                    <a:pt x="6213" y="2271"/>
                    <a:pt x="6115" y="2222"/>
                    <a:pt x="6049" y="2173"/>
                  </a:cubicBezTo>
                  <a:cubicBezTo>
                    <a:pt x="5541" y="1763"/>
                    <a:pt x="5492" y="1009"/>
                    <a:pt x="5951" y="550"/>
                  </a:cubicBezTo>
                  <a:cubicBezTo>
                    <a:pt x="6204" y="249"/>
                    <a:pt x="6595" y="106"/>
                    <a:pt x="7010" y="106"/>
                  </a:cubicBezTo>
                  <a:cubicBezTo>
                    <a:pt x="7884" y="106"/>
                    <a:pt x="8862" y="739"/>
                    <a:pt x="8885" y="1861"/>
                  </a:cubicBezTo>
                  <a:cubicBezTo>
                    <a:pt x="8901" y="2665"/>
                    <a:pt x="8459" y="3419"/>
                    <a:pt x="7754" y="3796"/>
                  </a:cubicBezTo>
                  <a:lnTo>
                    <a:pt x="7688" y="3812"/>
                  </a:lnTo>
                  <a:cubicBezTo>
                    <a:pt x="7606" y="3845"/>
                    <a:pt x="7508" y="3877"/>
                    <a:pt x="7426" y="3894"/>
                  </a:cubicBezTo>
                  <a:cubicBezTo>
                    <a:pt x="7194" y="3949"/>
                    <a:pt x="6963" y="3973"/>
                    <a:pt x="6733" y="3973"/>
                  </a:cubicBezTo>
                  <a:cubicBezTo>
                    <a:pt x="5150" y="3973"/>
                    <a:pt x="3620" y="2834"/>
                    <a:pt x="2282" y="2834"/>
                  </a:cubicBezTo>
                  <a:cubicBezTo>
                    <a:pt x="2137" y="2834"/>
                    <a:pt x="1994" y="2848"/>
                    <a:pt x="1853" y="2878"/>
                  </a:cubicBezTo>
                  <a:cubicBezTo>
                    <a:pt x="591" y="3156"/>
                    <a:pt x="230" y="4041"/>
                    <a:pt x="132" y="4582"/>
                  </a:cubicBezTo>
                  <a:cubicBezTo>
                    <a:pt x="1" y="5140"/>
                    <a:pt x="99" y="5730"/>
                    <a:pt x="542" y="6074"/>
                  </a:cubicBezTo>
                  <a:cubicBezTo>
                    <a:pt x="764" y="6241"/>
                    <a:pt x="1031" y="6317"/>
                    <a:pt x="1292" y="6317"/>
                  </a:cubicBezTo>
                  <a:cubicBezTo>
                    <a:pt x="1723" y="6317"/>
                    <a:pt x="2138" y="6110"/>
                    <a:pt x="2312" y="5762"/>
                  </a:cubicBezTo>
                  <a:cubicBezTo>
                    <a:pt x="2640" y="5222"/>
                    <a:pt x="2345" y="4517"/>
                    <a:pt x="1853" y="4402"/>
                  </a:cubicBezTo>
                  <a:cubicBezTo>
                    <a:pt x="1753" y="4358"/>
                    <a:pt x="1650" y="4337"/>
                    <a:pt x="1549" y="4337"/>
                  </a:cubicBezTo>
                  <a:cubicBezTo>
                    <a:pt x="1238" y="4337"/>
                    <a:pt x="948" y="4535"/>
                    <a:pt x="837" y="4845"/>
                  </a:cubicBezTo>
                  <a:cubicBezTo>
                    <a:pt x="787" y="4959"/>
                    <a:pt x="787" y="5090"/>
                    <a:pt x="804" y="5222"/>
                  </a:cubicBezTo>
                  <a:lnTo>
                    <a:pt x="804" y="5238"/>
                  </a:lnTo>
                  <a:cubicBezTo>
                    <a:pt x="820" y="5254"/>
                    <a:pt x="820" y="5254"/>
                    <a:pt x="820" y="5271"/>
                  </a:cubicBezTo>
                  <a:cubicBezTo>
                    <a:pt x="820" y="5287"/>
                    <a:pt x="820" y="5287"/>
                    <a:pt x="820" y="5304"/>
                  </a:cubicBezTo>
                  <a:cubicBezTo>
                    <a:pt x="894" y="5525"/>
                    <a:pt x="1106" y="5663"/>
                    <a:pt x="1325" y="5663"/>
                  </a:cubicBezTo>
                  <a:cubicBezTo>
                    <a:pt x="1398" y="5663"/>
                    <a:pt x="1472" y="5648"/>
                    <a:pt x="1541" y="5615"/>
                  </a:cubicBezTo>
                  <a:cubicBezTo>
                    <a:pt x="1888" y="5473"/>
                    <a:pt x="1781" y="4924"/>
                    <a:pt x="1438" y="4924"/>
                  </a:cubicBezTo>
                  <a:cubicBezTo>
                    <a:pt x="1423" y="4924"/>
                    <a:pt x="1409" y="4925"/>
                    <a:pt x="1394" y="4927"/>
                  </a:cubicBezTo>
                  <a:cubicBezTo>
                    <a:pt x="1033" y="4959"/>
                    <a:pt x="1099" y="5320"/>
                    <a:pt x="1050" y="5385"/>
                  </a:cubicBezTo>
                  <a:cubicBezTo>
                    <a:pt x="1037" y="5398"/>
                    <a:pt x="1023" y="5404"/>
                    <a:pt x="1010" y="5404"/>
                  </a:cubicBezTo>
                  <a:cubicBezTo>
                    <a:pt x="955" y="5404"/>
                    <a:pt x="899" y="5314"/>
                    <a:pt x="886" y="5287"/>
                  </a:cubicBezTo>
                  <a:cubicBezTo>
                    <a:pt x="820" y="5090"/>
                    <a:pt x="837" y="4894"/>
                    <a:pt x="919" y="4713"/>
                  </a:cubicBezTo>
                  <a:cubicBezTo>
                    <a:pt x="1069" y="4504"/>
                    <a:pt x="1303" y="4394"/>
                    <a:pt x="1542" y="4394"/>
                  </a:cubicBezTo>
                  <a:cubicBezTo>
                    <a:pt x="1641" y="4394"/>
                    <a:pt x="1741" y="4413"/>
                    <a:pt x="1836" y="4451"/>
                  </a:cubicBezTo>
                  <a:cubicBezTo>
                    <a:pt x="2295" y="4566"/>
                    <a:pt x="2541" y="5222"/>
                    <a:pt x="2230" y="5713"/>
                  </a:cubicBezTo>
                  <a:cubicBezTo>
                    <a:pt x="2069" y="6025"/>
                    <a:pt x="1687" y="6207"/>
                    <a:pt x="1298" y="6207"/>
                  </a:cubicBezTo>
                  <a:cubicBezTo>
                    <a:pt x="1052" y="6207"/>
                    <a:pt x="804" y="6134"/>
                    <a:pt x="607" y="5976"/>
                  </a:cubicBezTo>
                  <a:cubicBezTo>
                    <a:pt x="99" y="5549"/>
                    <a:pt x="99" y="4631"/>
                    <a:pt x="542" y="4058"/>
                  </a:cubicBezTo>
                  <a:cubicBezTo>
                    <a:pt x="887" y="3576"/>
                    <a:pt x="1466" y="3346"/>
                    <a:pt x="2081" y="3346"/>
                  </a:cubicBezTo>
                  <a:cubicBezTo>
                    <a:pt x="2282" y="3346"/>
                    <a:pt x="2487" y="3370"/>
                    <a:pt x="2689" y="3419"/>
                  </a:cubicBezTo>
                  <a:cubicBezTo>
                    <a:pt x="3492" y="3615"/>
                    <a:pt x="4328" y="3959"/>
                    <a:pt x="5197" y="4189"/>
                  </a:cubicBezTo>
                  <a:cubicBezTo>
                    <a:pt x="5531" y="4256"/>
                    <a:pt x="5871" y="4293"/>
                    <a:pt x="6208" y="4293"/>
                  </a:cubicBezTo>
                  <a:cubicBezTo>
                    <a:pt x="6780" y="4293"/>
                    <a:pt x="7340" y="4185"/>
                    <a:pt x="7836" y="3927"/>
                  </a:cubicBezTo>
                  <a:cubicBezTo>
                    <a:pt x="8606" y="3533"/>
                    <a:pt x="9065" y="2714"/>
                    <a:pt x="9032" y="1845"/>
                  </a:cubicBezTo>
                  <a:cubicBezTo>
                    <a:pt x="8988" y="653"/>
                    <a:pt x="7974" y="1"/>
                    <a:pt x="70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6" name="Google Shape;6156;p14"/>
            <p:cNvSpPr/>
            <p:nvPr/>
          </p:nvSpPr>
          <p:spPr>
            <a:xfrm>
              <a:off x="-57242" y="1199484"/>
              <a:ext cx="100589" cy="201732"/>
            </a:xfrm>
            <a:custGeom>
              <a:avLst/>
              <a:gdLst/>
              <a:ahLst/>
              <a:cxnLst/>
              <a:rect l="l" t="t" r="r" b="b"/>
              <a:pathLst>
                <a:path w="3082" h="6181" extrusionOk="0">
                  <a:moveTo>
                    <a:pt x="0" y="1"/>
                  </a:moveTo>
                  <a:lnTo>
                    <a:pt x="0" y="6180"/>
                  </a:lnTo>
                  <a:cubicBezTo>
                    <a:pt x="0" y="6180"/>
                    <a:pt x="443" y="4803"/>
                    <a:pt x="803" y="4262"/>
                  </a:cubicBezTo>
                  <a:cubicBezTo>
                    <a:pt x="1082" y="3853"/>
                    <a:pt x="1049" y="3312"/>
                    <a:pt x="705" y="2951"/>
                  </a:cubicBezTo>
                  <a:cubicBezTo>
                    <a:pt x="475" y="2656"/>
                    <a:pt x="541" y="2345"/>
                    <a:pt x="705" y="2312"/>
                  </a:cubicBezTo>
                  <a:cubicBezTo>
                    <a:pt x="716" y="2310"/>
                    <a:pt x="727" y="2308"/>
                    <a:pt x="738" y="2308"/>
                  </a:cubicBezTo>
                  <a:cubicBezTo>
                    <a:pt x="878" y="2308"/>
                    <a:pt x="935" y="2504"/>
                    <a:pt x="951" y="2656"/>
                  </a:cubicBezTo>
                  <a:cubicBezTo>
                    <a:pt x="967" y="2820"/>
                    <a:pt x="885" y="3377"/>
                    <a:pt x="1721" y="3689"/>
                  </a:cubicBezTo>
                  <a:cubicBezTo>
                    <a:pt x="1855" y="3737"/>
                    <a:pt x="1982" y="3757"/>
                    <a:pt x="2100" y="3757"/>
                  </a:cubicBezTo>
                  <a:cubicBezTo>
                    <a:pt x="2703" y="3757"/>
                    <a:pt x="3082" y="3230"/>
                    <a:pt x="3082" y="3230"/>
                  </a:cubicBezTo>
                  <a:lnTo>
                    <a:pt x="3082" y="3230"/>
                  </a:lnTo>
                  <a:cubicBezTo>
                    <a:pt x="3055" y="3235"/>
                    <a:pt x="3030" y="3238"/>
                    <a:pt x="3005" y="3238"/>
                  </a:cubicBezTo>
                  <a:cubicBezTo>
                    <a:pt x="2736" y="3238"/>
                    <a:pt x="2554" y="2911"/>
                    <a:pt x="2524" y="2295"/>
                  </a:cubicBezTo>
                  <a:cubicBezTo>
                    <a:pt x="2491" y="1640"/>
                    <a:pt x="1901" y="1509"/>
                    <a:pt x="1033" y="1394"/>
                  </a:cubicBezTo>
                  <a:cubicBezTo>
                    <a:pt x="164" y="1263"/>
                    <a:pt x="82" y="361"/>
                    <a:pt x="82" y="361"/>
                  </a:cubicBezTo>
                  <a:cubicBezTo>
                    <a:pt x="66" y="247"/>
                    <a:pt x="33" y="115"/>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7" name="Google Shape;6157;p14"/>
            <p:cNvSpPr/>
            <p:nvPr/>
          </p:nvSpPr>
          <p:spPr>
            <a:xfrm>
              <a:off x="-23005" y="1138942"/>
              <a:ext cx="210806" cy="121020"/>
            </a:xfrm>
            <a:custGeom>
              <a:avLst/>
              <a:gdLst/>
              <a:ahLst/>
              <a:cxnLst/>
              <a:rect l="l" t="t" r="r" b="b"/>
              <a:pathLst>
                <a:path w="6459" h="3708" extrusionOk="0">
                  <a:moveTo>
                    <a:pt x="948" y="0"/>
                  </a:moveTo>
                  <a:cubicBezTo>
                    <a:pt x="332" y="0"/>
                    <a:pt x="0" y="266"/>
                    <a:pt x="0" y="266"/>
                  </a:cubicBezTo>
                  <a:cubicBezTo>
                    <a:pt x="225" y="193"/>
                    <a:pt x="434" y="147"/>
                    <a:pt x="643" y="147"/>
                  </a:cubicBezTo>
                  <a:cubicBezTo>
                    <a:pt x="952" y="147"/>
                    <a:pt x="1261" y="248"/>
                    <a:pt x="1623" y="512"/>
                  </a:cubicBezTo>
                  <a:cubicBezTo>
                    <a:pt x="2213" y="954"/>
                    <a:pt x="1852" y="1708"/>
                    <a:pt x="1754" y="2200"/>
                  </a:cubicBezTo>
                  <a:cubicBezTo>
                    <a:pt x="1656" y="2708"/>
                    <a:pt x="2377" y="2921"/>
                    <a:pt x="2737" y="3085"/>
                  </a:cubicBezTo>
                  <a:cubicBezTo>
                    <a:pt x="3098" y="3249"/>
                    <a:pt x="2901" y="3708"/>
                    <a:pt x="2901" y="3708"/>
                  </a:cubicBezTo>
                  <a:cubicBezTo>
                    <a:pt x="4245" y="2888"/>
                    <a:pt x="3393" y="1938"/>
                    <a:pt x="3164" y="1675"/>
                  </a:cubicBezTo>
                  <a:cubicBezTo>
                    <a:pt x="2974" y="1446"/>
                    <a:pt x="3086" y="1216"/>
                    <a:pt x="3269" y="1216"/>
                  </a:cubicBezTo>
                  <a:cubicBezTo>
                    <a:pt x="3308" y="1216"/>
                    <a:pt x="3350" y="1226"/>
                    <a:pt x="3393" y="1249"/>
                  </a:cubicBezTo>
                  <a:cubicBezTo>
                    <a:pt x="3655" y="1380"/>
                    <a:pt x="3278" y="1872"/>
                    <a:pt x="3950" y="2315"/>
                  </a:cubicBezTo>
                  <a:cubicBezTo>
                    <a:pt x="4118" y="2421"/>
                    <a:pt x="4276" y="2461"/>
                    <a:pt x="4418" y="2461"/>
                  </a:cubicBezTo>
                  <a:cubicBezTo>
                    <a:pt x="4845" y="2461"/>
                    <a:pt x="5131" y="2102"/>
                    <a:pt x="5131" y="2102"/>
                  </a:cubicBezTo>
                  <a:lnTo>
                    <a:pt x="5131" y="2102"/>
                  </a:lnTo>
                  <a:cubicBezTo>
                    <a:pt x="5125" y="2102"/>
                    <a:pt x="5119" y="2102"/>
                    <a:pt x="5114" y="2102"/>
                  </a:cubicBezTo>
                  <a:cubicBezTo>
                    <a:pt x="4760" y="2102"/>
                    <a:pt x="4964" y="1575"/>
                    <a:pt x="4786" y="1429"/>
                  </a:cubicBezTo>
                  <a:cubicBezTo>
                    <a:pt x="4712" y="1366"/>
                    <a:pt x="4618" y="1330"/>
                    <a:pt x="4520" y="1330"/>
                  </a:cubicBezTo>
                  <a:cubicBezTo>
                    <a:pt x="4467" y="1330"/>
                    <a:pt x="4412" y="1341"/>
                    <a:pt x="4360" y="1364"/>
                  </a:cubicBezTo>
                  <a:cubicBezTo>
                    <a:pt x="4317" y="1371"/>
                    <a:pt x="4274" y="1374"/>
                    <a:pt x="4234" y="1374"/>
                  </a:cubicBezTo>
                  <a:cubicBezTo>
                    <a:pt x="4078" y="1374"/>
                    <a:pt x="3967" y="1324"/>
                    <a:pt x="4032" y="1233"/>
                  </a:cubicBezTo>
                  <a:cubicBezTo>
                    <a:pt x="4068" y="1183"/>
                    <a:pt x="4108" y="1165"/>
                    <a:pt x="4161" y="1165"/>
                  </a:cubicBezTo>
                  <a:cubicBezTo>
                    <a:pt x="4300" y="1165"/>
                    <a:pt x="4532" y="1295"/>
                    <a:pt x="5032" y="1331"/>
                  </a:cubicBezTo>
                  <a:cubicBezTo>
                    <a:pt x="5068" y="1334"/>
                    <a:pt x="5103" y="1335"/>
                    <a:pt x="5138" y="1335"/>
                  </a:cubicBezTo>
                  <a:cubicBezTo>
                    <a:pt x="5903" y="1335"/>
                    <a:pt x="6458" y="676"/>
                    <a:pt x="6458" y="675"/>
                  </a:cubicBezTo>
                  <a:lnTo>
                    <a:pt x="6458" y="675"/>
                  </a:lnTo>
                  <a:cubicBezTo>
                    <a:pt x="5999" y="931"/>
                    <a:pt x="5513" y="1029"/>
                    <a:pt x="5026" y="1029"/>
                  </a:cubicBezTo>
                  <a:cubicBezTo>
                    <a:pt x="3858" y="1029"/>
                    <a:pt x="2680" y="468"/>
                    <a:pt x="1836" y="167"/>
                  </a:cubicBezTo>
                  <a:cubicBezTo>
                    <a:pt x="1495" y="44"/>
                    <a:pt x="1198" y="0"/>
                    <a:pt x="9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8" name="Google Shape;6158;p14"/>
            <p:cNvSpPr/>
            <p:nvPr/>
          </p:nvSpPr>
          <p:spPr>
            <a:xfrm>
              <a:off x="31532" y="1019260"/>
              <a:ext cx="117756" cy="82377"/>
            </a:xfrm>
            <a:custGeom>
              <a:avLst/>
              <a:gdLst/>
              <a:ahLst/>
              <a:cxnLst/>
              <a:rect l="l" t="t" r="r" b="b"/>
              <a:pathLst>
                <a:path w="3608" h="2524" extrusionOk="0">
                  <a:moveTo>
                    <a:pt x="2507" y="1"/>
                  </a:moveTo>
                  <a:cubicBezTo>
                    <a:pt x="1920" y="1"/>
                    <a:pt x="1244" y="126"/>
                    <a:pt x="870" y="622"/>
                  </a:cubicBezTo>
                  <a:cubicBezTo>
                    <a:pt x="1" y="1769"/>
                    <a:pt x="525" y="2523"/>
                    <a:pt x="525" y="2523"/>
                  </a:cubicBezTo>
                  <a:cubicBezTo>
                    <a:pt x="525" y="2523"/>
                    <a:pt x="362" y="2162"/>
                    <a:pt x="1394" y="2162"/>
                  </a:cubicBezTo>
                  <a:cubicBezTo>
                    <a:pt x="2427" y="2146"/>
                    <a:pt x="2296" y="1490"/>
                    <a:pt x="2263" y="1261"/>
                  </a:cubicBezTo>
                  <a:cubicBezTo>
                    <a:pt x="2181" y="1015"/>
                    <a:pt x="2230" y="736"/>
                    <a:pt x="2410" y="556"/>
                  </a:cubicBezTo>
                  <a:cubicBezTo>
                    <a:pt x="2656" y="195"/>
                    <a:pt x="3607" y="130"/>
                    <a:pt x="3607" y="130"/>
                  </a:cubicBezTo>
                  <a:cubicBezTo>
                    <a:pt x="3607" y="130"/>
                    <a:pt x="3103" y="1"/>
                    <a:pt x="250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9" name="Google Shape;6159;p14"/>
            <p:cNvSpPr/>
            <p:nvPr/>
          </p:nvSpPr>
          <p:spPr>
            <a:xfrm>
              <a:off x="121416" y="932020"/>
              <a:ext cx="73859" cy="87762"/>
            </a:xfrm>
            <a:custGeom>
              <a:avLst/>
              <a:gdLst/>
              <a:ahLst/>
              <a:cxnLst/>
              <a:rect l="l" t="t" r="r" b="b"/>
              <a:pathLst>
                <a:path w="2263" h="2689" extrusionOk="0">
                  <a:moveTo>
                    <a:pt x="1148" y="0"/>
                  </a:moveTo>
                  <a:cubicBezTo>
                    <a:pt x="1148" y="0"/>
                    <a:pt x="1345" y="541"/>
                    <a:pt x="1001" y="738"/>
                  </a:cubicBezTo>
                  <a:cubicBezTo>
                    <a:pt x="640" y="934"/>
                    <a:pt x="1" y="1344"/>
                    <a:pt x="263" y="2016"/>
                  </a:cubicBezTo>
                  <a:cubicBezTo>
                    <a:pt x="509" y="2688"/>
                    <a:pt x="1673" y="2426"/>
                    <a:pt x="2263" y="2606"/>
                  </a:cubicBezTo>
                  <a:cubicBezTo>
                    <a:pt x="2263" y="2606"/>
                    <a:pt x="1394" y="2164"/>
                    <a:pt x="1460" y="1426"/>
                  </a:cubicBezTo>
                  <a:cubicBezTo>
                    <a:pt x="1525" y="705"/>
                    <a:pt x="1443" y="164"/>
                    <a:pt x="11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0" name="Google Shape;6160;p14"/>
            <p:cNvSpPr/>
            <p:nvPr/>
          </p:nvSpPr>
          <p:spPr>
            <a:xfrm>
              <a:off x="201149" y="970532"/>
              <a:ext cx="104342" cy="140178"/>
            </a:xfrm>
            <a:custGeom>
              <a:avLst/>
              <a:gdLst/>
              <a:ahLst/>
              <a:cxnLst/>
              <a:rect l="l" t="t" r="r" b="b"/>
              <a:pathLst>
                <a:path w="3197" h="4295" extrusionOk="0">
                  <a:moveTo>
                    <a:pt x="377" y="0"/>
                  </a:moveTo>
                  <a:lnTo>
                    <a:pt x="377" y="0"/>
                  </a:lnTo>
                  <a:cubicBezTo>
                    <a:pt x="0" y="1328"/>
                    <a:pt x="541" y="1607"/>
                    <a:pt x="1098" y="2475"/>
                  </a:cubicBezTo>
                  <a:cubicBezTo>
                    <a:pt x="1656" y="3344"/>
                    <a:pt x="1049" y="4295"/>
                    <a:pt x="1049" y="4295"/>
                  </a:cubicBezTo>
                  <a:cubicBezTo>
                    <a:pt x="1459" y="4032"/>
                    <a:pt x="1803" y="3344"/>
                    <a:pt x="2491" y="2918"/>
                  </a:cubicBezTo>
                  <a:cubicBezTo>
                    <a:pt x="3196" y="2475"/>
                    <a:pt x="2901" y="1574"/>
                    <a:pt x="2901" y="1574"/>
                  </a:cubicBezTo>
                  <a:lnTo>
                    <a:pt x="2901" y="1574"/>
                  </a:lnTo>
                  <a:cubicBezTo>
                    <a:pt x="2863" y="1687"/>
                    <a:pt x="2767" y="1733"/>
                    <a:pt x="2613" y="1733"/>
                  </a:cubicBezTo>
                  <a:cubicBezTo>
                    <a:pt x="2567" y="1733"/>
                    <a:pt x="2515" y="1729"/>
                    <a:pt x="2459" y="1721"/>
                  </a:cubicBezTo>
                  <a:cubicBezTo>
                    <a:pt x="2429" y="1714"/>
                    <a:pt x="2400" y="1711"/>
                    <a:pt x="2372" y="1711"/>
                  </a:cubicBezTo>
                  <a:cubicBezTo>
                    <a:pt x="2135" y="1711"/>
                    <a:pt x="1961" y="1946"/>
                    <a:pt x="2049" y="2180"/>
                  </a:cubicBezTo>
                  <a:cubicBezTo>
                    <a:pt x="2117" y="2343"/>
                    <a:pt x="1983" y="2516"/>
                    <a:pt x="1824" y="2516"/>
                  </a:cubicBezTo>
                  <a:cubicBezTo>
                    <a:pt x="1790" y="2516"/>
                    <a:pt x="1755" y="2509"/>
                    <a:pt x="1721" y="2492"/>
                  </a:cubicBezTo>
                  <a:cubicBezTo>
                    <a:pt x="1557" y="2426"/>
                    <a:pt x="1557" y="2049"/>
                    <a:pt x="1787" y="1869"/>
                  </a:cubicBezTo>
                  <a:cubicBezTo>
                    <a:pt x="2000" y="1688"/>
                    <a:pt x="2147" y="1295"/>
                    <a:pt x="1951" y="672"/>
                  </a:cubicBezTo>
                  <a:cubicBezTo>
                    <a:pt x="1810" y="200"/>
                    <a:pt x="1342" y="96"/>
                    <a:pt x="1018" y="96"/>
                  </a:cubicBezTo>
                  <a:cubicBezTo>
                    <a:pt x="926" y="96"/>
                    <a:pt x="845" y="104"/>
                    <a:pt x="787" y="115"/>
                  </a:cubicBezTo>
                  <a:cubicBezTo>
                    <a:pt x="756" y="122"/>
                    <a:pt x="725" y="125"/>
                    <a:pt x="695" y="125"/>
                  </a:cubicBezTo>
                  <a:cubicBezTo>
                    <a:pt x="579" y="125"/>
                    <a:pt x="468" y="78"/>
                    <a:pt x="3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1" name="Google Shape;6161;p14"/>
            <p:cNvSpPr/>
            <p:nvPr/>
          </p:nvSpPr>
          <p:spPr>
            <a:xfrm>
              <a:off x="210777" y="1026147"/>
              <a:ext cx="33" cy="33"/>
            </a:xfrm>
            <a:custGeom>
              <a:avLst/>
              <a:gdLst/>
              <a:ahLst/>
              <a:cxnLst/>
              <a:rect l="l" t="t" r="r" b="b"/>
              <a:pathLst>
                <a:path w="1" h="1" extrusionOk="0">
                  <a:moveTo>
                    <a:pt x="0" y="1"/>
                  </a:moveTo>
                  <a:lnTo>
                    <a:pt x="0" y="1"/>
                  </a:lnTo>
                  <a:lnTo>
                    <a:pt x="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2" name="Google Shape;6162;p14"/>
            <p:cNvSpPr/>
            <p:nvPr/>
          </p:nvSpPr>
          <p:spPr>
            <a:xfrm>
              <a:off x="178140" y="763350"/>
              <a:ext cx="264298" cy="263907"/>
            </a:xfrm>
            <a:custGeom>
              <a:avLst/>
              <a:gdLst/>
              <a:ahLst/>
              <a:cxnLst/>
              <a:rect l="l" t="t" r="r" b="b"/>
              <a:pathLst>
                <a:path w="8098" h="8086" extrusionOk="0">
                  <a:moveTo>
                    <a:pt x="5716" y="1"/>
                  </a:moveTo>
                  <a:cubicBezTo>
                    <a:pt x="5207" y="1"/>
                    <a:pt x="4711" y="178"/>
                    <a:pt x="4409" y="562"/>
                  </a:cubicBezTo>
                  <a:cubicBezTo>
                    <a:pt x="4114" y="988"/>
                    <a:pt x="4065" y="1562"/>
                    <a:pt x="4295" y="2037"/>
                  </a:cubicBezTo>
                  <a:cubicBezTo>
                    <a:pt x="4502" y="2444"/>
                    <a:pt x="4838" y="2591"/>
                    <a:pt x="5167" y="2591"/>
                  </a:cubicBezTo>
                  <a:cubicBezTo>
                    <a:pt x="5515" y="2591"/>
                    <a:pt x="5855" y="2428"/>
                    <a:pt x="6032" y="2234"/>
                  </a:cubicBezTo>
                  <a:cubicBezTo>
                    <a:pt x="6212" y="2037"/>
                    <a:pt x="6294" y="1759"/>
                    <a:pt x="6229" y="1496"/>
                  </a:cubicBezTo>
                  <a:cubicBezTo>
                    <a:pt x="6180" y="1164"/>
                    <a:pt x="5945" y="1024"/>
                    <a:pt x="5735" y="1024"/>
                  </a:cubicBezTo>
                  <a:cubicBezTo>
                    <a:pt x="5593" y="1024"/>
                    <a:pt x="5462" y="1089"/>
                    <a:pt x="5409" y="1201"/>
                  </a:cubicBezTo>
                  <a:cubicBezTo>
                    <a:pt x="5262" y="1496"/>
                    <a:pt x="5327" y="1841"/>
                    <a:pt x="5737" y="1906"/>
                  </a:cubicBezTo>
                  <a:cubicBezTo>
                    <a:pt x="6098" y="1972"/>
                    <a:pt x="5901" y="2398"/>
                    <a:pt x="5475" y="2513"/>
                  </a:cubicBezTo>
                  <a:cubicBezTo>
                    <a:pt x="5395" y="2533"/>
                    <a:pt x="5314" y="2543"/>
                    <a:pt x="5234" y="2543"/>
                  </a:cubicBezTo>
                  <a:cubicBezTo>
                    <a:pt x="4870" y="2543"/>
                    <a:pt x="4524" y="2337"/>
                    <a:pt x="4377" y="1988"/>
                  </a:cubicBezTo>
                  <a:cubicBezTo>
                    <a:pt x="4180" y="1546"/>
                    <a:pt x="4229" y="1037"/>
                    <a:pt x="4508" y="644"/>
                  </a:cubicBezTo>
                  <a:cubicBezTo>
                    <a:pt x="4781" y="303"/>
                    <a:pt x="5248" y="132"/>
                    <a:pt x="5718" y="132"/>
                  </a:cubicBezTo>
                  <a:cubicBezTo>
                    <a:pt x="5812" y="132"/>
                    <a:pt x="5907" y="139"/>
                    <a:pt x="5999" y="152"/>
                  </a:cubicBezTo>
                  <a:cubicBezTo>
                    <a:pt x="7212" y="300"/>
                    <a:pt x="7901" y="1988"/>
                    <a:pt x="7180" y="3136"/>
                  </a:cubicBezTo>
                  <a:cubicBezTo>
                    <a:pt x="6950" y="3512"/>
                    <a:pt x="6622" y="3808"/>
                    <a:pt x="6229" y="3988"/>
                  </a:cubicBezTo>
                  <a:cubicBezTo>
                    <a:pt x="5825" y="4157"/>
                    <a:pt x="5368" y="4240"/>
                    <a:pt x="4832" y="4240"/>
                  </a:cubicBezTo>
                  <a:cubicBezTo>
                    <a:pt x="4432" y="4240"/>
                    <a:pt x="3989" y="4194"/>
                    <a:pt x="3492" y="4103"/>
                  </a:cubicBezTo>
                  <a:cubicBezTo>
                    <a:pt x="3185" y="4041"/>
                    <a:pt x="2886" y="4011"/>
                    <a:pt x="2599" y="4011"/>
                  </a:cubicBezTo>
                  <a:cubicBezTo>
                    <a:pt x="1277" y="4011"/>
                    <a:pt x="239" y="4664"/>
                    <a:pt x="131" y="5971"/>
                  </a:cubicBezTo>
                  <a:cubicBezTo>
                    <a:pt x="0" y="7578"/>
                    <a:pt x="1033" y="8086"/>
                    <a:pt x="1033" y="8086"/>
                  </a:cubicBezTo>
                  <a:lnTo>
                    <a:pt x="1000" y="8053"/>
                  </a:lnTo>
                  <a:cubicBezTo>
                    <a:pt x="443" y="7414"/>
                    <a:pt x="590" y="6217"/>
                    <a:pt x="590" y="6217"/>
                  </a:cubicBezTo>
                  <a:cubicBezTo>
                    <a:pt x="689" y="5709"/>
                    <a:pt x="951" y="5234"/>
                    <a:pt x="1344" y="4889"/>
                  </a:cubicBezTo>
                  <a:cubicBezTo>
                    <a:pt x="1937" y="4450"/>
                    <a:pt x="2688" y="4367"/>
                    <a:pt x="3171" y="4367"/>
                  </a:cubicBezTo>
                  <a:cubicBezTo>
                    <a:pt x="3462" y="4367"/>
                    <a:pt x="3655" y="4398"/>
                    <a:pt x="3655" y="4398"/>
                  </a:cubicBezTo>
                  <a:cubicBezTo>
                    <a:pt x="3901" y="4430"/>
                    <a:pt x="4147" y="4447"/>
                    <a:pt x="4360" y="4463"/>
                  </a:cubicBezTo>
                  <a:cubicBezTo>
                    <a:pt x="4461" y="4470"/>
                    <a:pt x="4564" y="4473"/>
                    <a:pt x="4669" y="4473"/>
                  </a:cubicBezTo>
                  <a:cubicBezTo>
                    <a:pt x="5634" y="4473"/>
                    <a:pt x="6721" y="4180"/>
                    <a:pt x="7327" y="3234"/>
                  </a:cubicBezTo>
                  <a:cubicBezTo>
                    <a:pt x="8098" y="1972"/>
                    <a:pt x="7343" y="152"/>
                    <a:pt x="6016" y="21"/>
                  </a:cubicBezTo>
                  <a:cubicBezTo>
                    <a:pt x="5916" y="8"/>
                    <a:pt x="5816" y="1"/>
                    <a:pt x="57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3" name="Google Shape;6163;p14"/>
            <p:cNvSpPr/>
            <p:nvPr/>
          </p:nvSpPr>
          <p:spPr>
            <a:xfrm>
              <a:off x="247690" y="914788"/>
              <a:ext cx="152482" cy="77710"/>
            </a:xfrm>
            <a:custGeom>
              <a:avLst/>
              <a:gdLst/>
              <a:ahLst/>
              <a:cxnLst/>
              <a:rect l="l" t="t" r="r" b="b"/>
              <a:pathLst>
                <a:path w="4672" h="2381" extrusionOk="0">
                  <a:moveTo>
                    <a:pt x="1089" y="1"/>
                  </a:moveTo>
                  <a:cubicBezTo>
                    <a:pt x="400" y="1"/>
                    <a:pt x="0" y="233"/>
                    <a:pt x="0" y="233"/>
                  </a:cubicBezTo>
                  <a:cubicBezTo>
                    <a:pt x="92" y="214"/>
                    <a:pt x="181" y="204"/>
                    <a:pt x="264" y="204"/>
                  </a:cubicBezTo>
                  <a:cubicBezTo>
                    <a:pt x="742" y="204"/>
                    <a:pt x="1048" y="512"/>
                    <a:pt x="951" y="987"/>
                  </a:cubicBezTo>
                  <a:cubicBezTo>
                    <a:pt x="820" y="1413"/>
                    <a:pt x="967" y="1856"/>
                    <a:pt x="1328" y="2118"/>
                  </a:cubicBezTo>
                  <a:cubicBezTo>
                    <a:pt x="1656" y="2380"/>
                    <a:pt x="2557" y="2380"/>
                    <a:pt x="2557" y="2380"/>
                  </a:cubicBezTo>
                  <a:cubicBezTo>
                    <a:pt x="2295" y="2233"/>
                    <a:pt x="2541" y="1872"/>
                    <a:pt x="2705" y="1446"/>
                  </a:cubicBezTo>
                  <a:cubicBezTo>
                    <a:pt x="2861" y="1025"/>
                    <a:pt x="2438" y="871"/>
                    <a:pt x="2241" y="871"/>
                  </a:cubicBezTo>
                  <a:cubicBezTo>
                    <a:pt x="2231" y="871"/>
                    <a:pt x="2222" y="871"/>
                    <a:pt x="2213" y="872"/>
                  </a:cubicBezTo>
                  <a:cubicBezTo>
                    <a:pt x="2117" y="890"/>
                    <a:pt x="2044" y="907"/>
                    <a:pt x="1976" y="907"/>
                  </a:cubicBezTo>
                  <a:cubicBezTo>
                    <a:pt x="1918" y="907"/>
                    <a:pt x="1864" y="894"/>
                    <a:pt x="1803" y="856"/>
                  </a:cubicBezTo>
                  <a:cubicBezTo>
                    <a:pt x="1699" y="791"/>
                    <a:pt x="1740" y="579"/>
                    <a:pt x="2002" y="579"/>
                  </a:cubicBezTo>
                  <a:cubicBezTo>
                    <a:pt x="2068" y="579"/>
                    <a:pt x="2149" y="593"/>
                    <a:pt x="2246" y="626"/>
                  </a:cubicBezTo>
                  <a:cubicBezTo>
                    <a:pt x="2721" y="774"/>
                    <a:pt x="2590" y="1233"/>
                    <a:pt x="3311" y="1380"/>
                  </a:cubicBezTo>
                  <a:cubicBezTo>
                    <a:pt x="3368" y="1392"/>
                    <a:pt x="3422" y="1397"/>
                    <a:pt x="3473" y="1397"/>
                  </a:cubicBezTo>
                  <a:cubicBezTo>
                    <a:pt x="4074" y="1397"/>
                    <a:pt x="4219" y="649"/>
                    <a:pt x="4295" y="528"/>
                  </a:cubicBezTo>
                  <a:cubicBezTo>
                    <a:pt x="4409" y="397"/>
                    <a:pt x="4540" y="266"/>
                    <a:pt x="4672" y="151"/>
                  </a:cubicBezTo>
                  <a:lnTo>
                    <a:pt x="4672" y="151"/>
                  </a:lnTo>
                  <a:cubicBezTo>
                    <a:pt x="4462" y="275"/>
                    <a:pt x="4086" y="393"/>
                    <a:pt x="3547" y="393"/>
                  </a:cubicBezTo>
                  <a:cubicBezTo>
                    <a:pt x="3159" y="393"/>
                    <a:pt x="2687" y="332"/>
                    <a:pt x="2131" y="167"/>
                  </a:cubicBezTo>
                  <a:cubicBezTo>
                    <a:pt x="1736" y="44"/>
                    <a:pt x="1386" y="1"/>
                    <a:pt x="10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4" name="Google Shape;6164;p14"/>
            <p:cNvSpPr/>
            <p:nvPr/>
          </p:nvSpPr>
          <p:spPr>
            <a:xfrm>
              <a:off x="257318" y="772064"/>
              <a:ext cx="104864" cy="109793"/>
            </a:xfrm>
            <a:custGeom>
              <a:avLst/>
              <a:gdLst/>
              <a:ahLst/>
              <a:cxnLst/>
              <a:rect l="l" t="t" r="r" b="b"/>
              <a:pathLst>
                <a:path w="3213" h="3364" extrusionOk="0">
                  <a:moveTo>
                    <a:pt x="1934" y="0"/>
                  </a:moveTo>
                  <a:lnTo>
                    <a:pt x="1934" y="0"/>
                  </a:lnTo>
                  <a:cubicBezTo>
                    <a:pt x="1492" y="279"/>
                    <a:pt x="1426" y="738"/>
                    <a:pt x="705" y="1344"/>
                  </a:cubicBezTo>
                  <a:cubicBezTo>
                    <a:pt x="0" y="1967"/>
                    <a:pt x="197" y="2426"/>
                    <a:pt x="344" y="2688"/>
                  </a:cubicBezTo>
                  <a:cubicBezTo>
                    <a:pt x="459" y="2819"/>
                    <a:pt x="426" y="3000"/>
                    <a:pt x="295" y="3098"/>
                  </a:cubicBezTo>
                  <a:cubicBezTo>
                    <a:pt x="1393" y="2983"/>
                    <a:pt x="1229" y="2344"/>
                    <a:pt x="1164" y="2147"/>
                  </a:cubicBezTo>
                  <a:cubicBezTo>
                    <a:pt x="1098" y="1951"/>
                    <a:pt x="1131" y="1852"/>
                    <a:pt x="1246" y="1852"/>
                  </a:cubicBezTo>
                  <a:cubicBezTo>
                    <a:pt x="1344" y="1852"/>
                    <a:pt x="1344" y="2082"/>
                    <a:pt x="1328" y="2360"/>
                  </a:cubicBezTo>
                  <a:cubicBezTo>
                    <a:pt x="1328" y="2639"/>
                    <a:pt x="1262" y="3295"/>
                    <a:pt x="2115" y="3360"/>
                  </a:cubicBezTo>
                  <a:cubicBezTo>
                    <a:pt x="2146" y="3363"/>
                    <a:pt x="2176" y="3364"/>
                    <a:pt x="2205" y="3364"/>
                  </a:cubicBezTo>
                  <a:cubicBezTo>
                    <a:pt x="2984" y="3364"/>
                    <a:pt x="3213" y="2557"/>
                    <a:pt x="3213" y="2557"/>
                  </a:cubicBezTo>
                  <a:lnTo>
                    <a:pt x="3213" y="2557"/>
                  </a:lnTo>
                  <a:cubicBezTo>
                    <a:pt x="3088" y="2592"/>
                    <a:pt x="2937" y="2617"/>
                    <a:pt x="2777" y="2617"/>
                  </a:cubicBezTo>
                  <a:cubicBezTo>
                    <a:pt x="2327" y="2617"/>
                    <a:pt x="1803" y="2417"/>
                    <a:pt x="1574" y="1656"/>
                  </a:cubicBezTo>
                  <a:cubicBezTo>
                    <a:pt x="1377" y="1082"/>
                    <a:pt x="1508" y="443"/>
                    <a:pt x="193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5" name="Google Shape;6165;p14"/>
            <p:cNvSpPr/>
            <p:nvPr/>
          </p:nvSpPr>
          <p:spPr>
            <a:xfrm>
              <a:off x="407092" y="616122"/>
              <a:ext cx="63154" cy="250101"/>
            </a:xfrm>
            <a:custGeom>
              <a:avLst/>
              <a:gdLst/>
              <a:ahLst/>
              <a:cxnLst/>
              <a:rect l="l" t="t" r="r" b="b"/>
              <a:pathLst>
                <a:path w="1935" h="7663" extrusionOk="0">
                  <a:moveTo>
                    <a:pt x="1300" y="1"/>
                  </a:moveTo>
                  <a:cubicBezTo>
                    <a:pt x="984" y="1"/>
                    <a:pt x="738" y="369"/>
                    <a:pt x="738" y="369"/>
                  </a:cubicBezTo>
                  <a:cubicBezTo>
                    <a:pt x="1" y="1516"/>
                    <a:pt x="837" y="3286"/>
                    <a:pt x="984" y="5171"/>
                  </a:cubicBezTo>
                  <a:cubicBezTo>
                    <a:pt x="1115" y="7056"/>
                    <a:pt x="476" y="7663"/>
                    <a:pt x="476" y="7663"/>
                  </a:cubicBezTo>
                  <a:cubicBezTo>
                    <a:pt x="1164" y="7138"/>
                    <a:pt x="1328" y="5368"/>
                    <a:pt x="1197" y="4008"/>
                  </a:cubicBezTo>
                  <a:cubicBezTo>
                    <a:pt x="1066" y="2631"/>
                    <a:pt x="1083" y="1369"/>
                    <a:pt x="1345" y="1106"/>
                  </a:cubicBezTo>
                  <a:cubicBezTo>
                    <a:pt x="1607" y="844"/>
                    <a:pt x="1935" y="287"/>
                    <a:pt x="1509" y="57"/>
                  </a:cubicBezTo>
                  <a:cubicBezTo>
                    <a:pt x="1437" y="17"/>
                    <a:pt x="1367" y="1"/>
                    <a:pt x="13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6" name="Google Shape;6166;p14"/>
            <p:cNvSpPr/>
            <p:nvPr/>
          </p:nvSpPr>
          <p:spPr>
            <a:xfrm>
              <a:off x="347724" y="583386"/>
              <a:ext cx="278757" cy="332054"/>
            </a:xfrm>
            <a:custGeom>
              <a:avLst/>
              <a:gdLst/>
              <a:ahLst/>
              <a:cxnLst/>
              <a:rect l="l" t="t" r="r" b="b"/>
              <a:pathLst>
                <a:path w="8541" h="10174" extrusionOk="0">
                  <a:moveTo>
                    <a:pt x="6296" y="0"/>
                  </a:moveTo>
                  <a:cubicBezTo>
                    <a:pt x="6090" y="0"/>
                    <a:pt x="5880" y="25"/>
                    <a:pt x="5672" y="77"/>
                  </a:cubicBezTo>
                  <a:cubicBezTo>
                    <a:pt x="4475" y="323"/>
                    <a:pt x="3721" y="1585"/>
                    <a:pt x="3492" y="2847"/>
                  </a:cubicBezTo>
                  <a:cubicBezTo>
                    <a:pt x="3246" y="4142"/>
                    <a:pt x="3492" y="5371"/>
                    <a:pt x="3442" y="6486"/>
                  </a:cubicBezTo>
                  <a:cubicBezTo>
                    <a:pt x="3508" y="7469"/>
                    <a:pt x="3131" y="8436"/>
                    <a:pt x="2443" y="9125"/>
                  </a:cubicBezTo>
                  <a:cubicBezTo>
                    <a:pt x="1770" y="9748"/>
                    <a:pt x="902" y="10108"/>
                    <a:pt x="0" y="10174"/>
                  </a:cubicBezTo>
                  <a:cubicBezTo>
                    <a:pt x="918" y="10141"/>
                    <a:pt x="1803" y="9797"/>
                    <a:pt x="2492" y="9190"/>
                  </a:cubicBezTo>
                  <a:cubicBezTo>
                    <a:pt x="3229" y="8486"/>
                    <a:pt x="3639" y="7502"/>
                    <a:pt x="3590" y="6469"/>
                  </a:cubicBezTo>
                  <a:cubicBezTo>
                    <a:pt x="3656" y="5355"/>
                    <a:pt x="3410" y="4109"/>
                    <a:pt x="3656" y="2863"/>
                  </a:cubicBezTo>
                  <a:cubicBezTo>
                    <a:pt x="3901" y="1618"/>
                    <a:pt x="4606" y="454"/>
                    <a:pt x="5704" y="208"/>
                  </a:cubicBezTo>
                  <a:cubicBezTo>
                    <a:pt x="5836" y="175"/>
                    <a:pt x="5967" y="142"/>
                    <a:pt x="6098" y="142"/>
                  </a:cubicBezTo>
                  <a:cubicBezTo>
                    <a:pt x="6139" y="139"/>
                    <a:pt x="6180" y="138"/>
                    <a:pt x="6220" y="138"/>
                  </a:cubicBezTo>
                  <a:cubicBezTo>
                    <a:pt x="6621" y="138"/>
                    <a:pt x="7015" y="281"/>
                    <a:pt x="7327" y="519"/>
                  </a:cubicBezTo>
                  <a:cubicBezTo>
                    <a:pt x="8048" y="1093"/>
                    <a:pt x="7966" y="2339"/>
                    <a:pt x="7540" y="2716"/>
                  </a:cubicBezTo>
                  <a:cubicBezTo>
                    <a:pt x="7336" y="2899"/>
                    <a:pt x="7113" y="2973"/>
                    <a:pt x="6916" y="2973"/>
                  </a:cubicBezTo>
                  <a:cubicBezTo>
                    <a:pt x="6656" y="2973"/>
                    <a:pt x="6442" y="2844"/>
                    <a:pt x="6376" y="2667"/>
                  </a:cubicBezTo>
                  <a:lnTo>
                    <a:pt x="6376" y="2667"/>
                  </a:lnTo>
                  <a:cubicBezTo>
                    <a:pt x="6376" y="2667"/>
                    <a:pt x="6413" y="2672"/>
                    <a:pt x="6467" y="2672"/>
                  </a:cubicBezTo>
                  <a:cubicBezTo>
                    <a:pt x="6603" y="2672"/>
                    <a:pt x="6852" y="2639"/>
                    <a:pt x="6934" y="2404"/>
                  </a:cubicBezTo>
                  <a:cubicBezTo>
                    <a:pt x="7049" y="2093"/>
                    <a:pt x="6868" y="1749"/>
                    <a:pt x="6540" y="1683"/>
                  </a:cubicBezTo>
                  <a:cubicBezTo>
                    <a:pt x="6483" y="1667"/>
                    <a:pt x="6426" y="1659"/>
                    <a:pt x="6372" y="1659"/>
                  </a:cubicBezTo>
                  <a:cubicBezTo>
                    <a:pt x="5988" y="1659"/>
                    <a:pt x="5692" y="2036"/>
                    <a:pt x="5836" y="2437"/>
                  </a:cubicBezTo>
                  <a:cubicBezTo>
                    <a:pt x="5925" y="2817"/>
                    <a:pt x="6441" y="3105"/>
                    <a:pt x="6983" y="3105"/>
                  </a:cubicBezTo>
                  <a:cubicBezTo>
                    <a:pt x="7237" y="3105"/>
                    <a:pt x="7496" y="3042"/>
                    <a:pt x="7721" y="2896"/>
                  </a:cubicBezTo>
                  <a:cubicBezTo>
                    <a:pt x="8130" y="2667"/>
                    <a:pt x="8540" y="1962"/>
                    <a:pt x="8245" y="1175"/>
                  </a:cubicBezTo>
                  <a:cubicBezTo>
                    <a:pt x="8018" y="468"/>
                    <a:pt x="7195" y="0"/>
                    <a:pt x="629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7" name="Google Shape;6167;p14"/>
            <p:cNvSpPr/>
            <p:nvPr/>
          </p:nvSpPr>
          <p:spPr>
            <a:xfrm>
              <a:off x="479841" y="629993"/>
              <a:ext cx="81887" cy="68669"/>
            </a:xfrm>
            <a:custGeom>
              <a:avLst/>
              <a:gdLst/>
              <a:ahLst/>
              <a:cxnLst/>
              <a:rect l="l" t="t" r="r" b="b"/>
              <a:pathLst>
                <a:path w="2509" h="2104" extrusionOk="0">
                  <a:moveTo>
                    <a:pt x="696" y="1"/>
                  </a:moveTo>
                  <a:cubicBezTo>
                    <a:pt x="626" y="1"/>
                    <a:pt x="553" y="9"/>
                    <a:pt x="476" y="26"/>
                  </a:cubicBezTo>
                  <a:cubicBezTo>
                    <a:pt x="607" y="91"/>
                    <a:pt x="624" y="272"/>
                    <a:pt x="542" y="386"/>
                  </a:cubicBezTo>
                  <a:cubicBezTo>
                    <a:pt x="394" y="616"/>
                    <a:pt x="1" y="1304"/>
                    <a:pt x="558" y="1862"/>
                  </a:cubicBezTo>
                  <a:cubicBezTo>
                    <a:pt x="738" y="2041"/>
                    <a:pt x="991" y="2103"/>
                    <a:pt x="1257" y="2103"/>
                  </a:cubicBezTo>
                  <a:cubicBezTo>
                    <a:pt x="1792" y="2103"/>
                    <a:pt x="2377" y="1851"/>
                    <a:pt x="2509" y="1796"/>
                  </a:cubicBezTo>
                  <a:lnTo>
                    <a:pt x="2509" y="1796"/>
                  </a:lnTo>
                  <a:cubicBezTo>
                    <a:pt x="2509" y="1796"/>
                    <a:pt x="2476" y="1800"/>
                    <a:pt x="2424" y="1800"/>
                  </a:cubicBezTo>
                  <a:cubicBezTo>
                    <a:pt x="2208" y="1800"/>
                    <a:pt x="1653" y="1736"/>
                    <a:pt x="1574" y="1091"/>
                  </a:cubicBezTo>
                  <a:cubicBezTo>
                    <a:pt x="1474" y="390"/>
                    <a:pt x="1174" y="1"/>
                    <a:pt x="69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8" name="Google Shape;6168;p14"/>
            <p:cNvSpPr/>
            <p:nvPr/>
          </p:nvSpPr>
          <p:spPr>
            <a:xfrm>
              <a:off x="483594" y="634562"/>
              <a:ext cx="157868" cy="178723"/>
            </a:xfrm>
            <a:custGeom>
              <a:avLst/>
              <a:gdLst/>
              <a:ahLst/>
              <a:cxnLst/>
              <a:rect l="l" t="t" r="r" b="b"/>
              <a:pathLst>
                <a:path w="4837" h="5476" extrusionOk="0">
                  <a:moveTo>
                    <a:pt x="4361" y="0"/>
                  </a:moveTo>
                  <a:lnTo>
                    <a:pt x="4361" y="0"/>
                  </a:lnTo>
                  <a:cubicBezTo>
                    <a:pt x="4492" y="558"/>
                    <a:pt x="4279" y="1148"/>
                    <a:pt x="3803" y="1492"/>
                  </a:cubicBezTo>
                  <a:cubicBezTo>
                    <a:pt x="3017" y="2049"/>
                    <a:pt x="1902" y="1771"/>
                    <a:pt x="1001" y="2394"/>
                  </a:cubicBezTo>
                  <a:cubicBezTo>
                    <a:pt x="99" y="3033"/>
                    <a:pt x="197" y="3934"/>
                    <a:pt x="181" y="4443"/>
                  </a:cubicBezTo>
                  <a:cubicBezTo>
                    <a:pt x="197" y="4803"/>
                    <a:pt x="132" y="5147"/>
                    <a:pt x="1" y="5475"/>
                  </a:cubicBezTo>
                  <a:cubicBezTo>
                    <a:pt x="312" y="5278"/>
                    <a:pt x="492" y="4934"/>
                    <a:pt x="460" y="4557"/>
                  </a:cubicBezTo>
                  <a:cubicBezTo>
                    <a:pt x="460" y="3924"/>
                    <a:pt x="532" y="3188"/>
                    <a:pt x="733" y="3188"/>
                  </a:cubicBezTo>
                  <a:cubicBezTo>
                    <a:pt x="745" y="3188"/>
                    <a:pt x="758" y="3191"/>
                    <a:pt x="771" y="3197"/>
                  </a:cubicBezTo>
                  <a:cubicBezTo>
                    <a:pt x="1001" y="3312"/>
                    <a:pt x="804" y="3557"/>
                    <a:pt x="722" y="3721"/>
                  </a:cubicBezTo>
                  <a:cubicBezTo>
                    <a:pt x="640" y="3869"/>
                    <a:pt x="476" y="4541"/>
                    <a:pt x="1197" y="4951"/>
                  </a:cubicBezTo>
                  <a:cubicBezTo>
                    <a:pt x="1197" y="4951"/>
                    <a:pt x="951" y="4426"/>
                    <a:pt x="1361" y="4147"/>
                  </a:cubicBezTo>
                  <a:cubicBezTo>
                    <a:pt x="1755" y="3852"/>
                    <a:pt x="2017" y="3689"/>
                    <a:pt x="1968" y="3115"/>
                  </a:cubicBezTo>
                  <a:cubicBezTo>
                    <a:pt x="1924" y="2611"/>
                    <a:pt x="2260" y="2170"/>
                    <a:pt x="2498" y="2170"/>
                  </a:cubicBezTo>
                  <a:cubicBezTo>
                    <a:pt x="2531" y="2170"/>
                    <a:pt x="2562" y="2179"/>
                    <a:pt x="2590" y="2197"/>
                  </a:cubicBezTo>
                  <a:cubicBezTo>
                    <a:pt x="2804" y="2328"/>
                    <a:pt x="2541" y="2558"/>
                    <a:pt x="2427" y="2607"/>
                  </a:cubicBezTo>
                  <a:cubicBezTo>
                    <a:pt x="2230" y="2721"/>
                    <a:pt x="2197" y="2984"/>
                    <a:pt x="2361" y="3131"/>
                  </a:cubicBezTo>
                  <a:cubicBezTo>
                    <a:pt x="2558" y="3393"/>
                    <a:pt x="2492" y="3705"/>
                    <a:pt x="2230" y="3787"/>
                  </a:cubicBezTo>
                  <a:cubicBezTo>
                    <a:pt x="2230" y="3787"/>
                    <a:pt x="2287" y="3794"/>
                    <a:pt x="2383" y="3794"/>
                  </a:cubicBezTo>
                  <a:cubicBezTo>
                    <a:pt x="2708" y="3794"/>
                    <a:pt x="3474" y="3716"/>
                    <a:pt x="3967" y="3033"/>
                  </a:cubicBezTo>
                  <a:cubicBezTo>
                    <a:pt x="4590" y="2131"/>
                    <a:pt x="4836" y="804"/>
                    <a:pt x="43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9" name="Google Shape;6169;p14"/>
            <p:cNvSpPr/>
            <p:nvPr/>
          </p:nvSpPr>
          <p:spPr>
            <a:xfrm>
              <a:off x="597009" y="584170"/>
              <a:ext cx="96868" cy="63708"/>
            </a:xfrm>
            <a:custGeom>
              <a:avLst/>
              <a:gdLst/>
              <a:ahLst/>
              <a:cxnLst/>
              <a:rect l="l" t="t" r="r" b="b"/>
              <a:pathLst>
                <a:path w="2968" h="1952" extrusionOk="0">
                  <a:moveTo>
                    <a:pt x="921" y="0"/>
                  </a:moveTo>
                  <a:cubicBezTo>
                    <a:pt x="656" y="0"/>
                    <a:pt x="351" y="26"/>
                    <a:pt x="1" y="86"/>
                  </a:cubicBezTo>
                  <a:cubicBezTo>
                    <a:pt x="410" y="135"/>
                    <a:pt x="771" y="413"/>
                    <a:pt x="919" y="790"/>
                  </a:cubicBezTo>
                  <a:cubicBezTo>
                    <a:pt x="1124" y="1305"/>
                    <a:pt x="1492" y="1951"/>
                    <a:pt x="2251" y="1951"/>
                  </a:cubicBezTo>
                  <a:cubicBezTo>
                    <a:pt x="2459" y="1951"/>
                    <a:pt x="2696" y="1903"/>
                    <a:pt x="2967" y="1790"/>
                  </a:cubicBezTo>
                  <a:cubicBezTo>
                    <a:pt x="2804" y="1725"/>
                    <a:pt x="2672" y="1561"/>
                    <a:pt x="2689" y="1364"/>
                  </a:cubicBezTo>
                  <a:cubicBezTo>
                    <a:pt x="2675" y="1094"/>
                    <a:pt x="2636" y="0"/>
                    <a:pt x="9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0" name="Google Shape;6170;p14"/>
            <p:cNvSpPr/>
            <p:nvPr/>
          </p:nvSpPr>
          <p:spPr>
            <a:xfrm>
              <a:off x="683662" y="583582"/>
              <a:ext cx="47651" cy="36946"/>
            </a:xfrm>
            <a:custGeom>
              <a:avLst/>
              <a:gdLst/>
              <a:ahLst/>
              <a:cxnLst/>
              <a:rect l="l" t="t" r="r" b="b"/>
              <a:pathLst>
                <a:path w="1460" h="1132" extrusionOk="0">
                  <a:moveTo>
                    <a:pt x="971" y="1"/>
                  </a:moveTo>
                  <a:cubicBezTo>
                    <a:pt x="804" y="1"/>
                    <a:pt x="653" y="142"/>
                    <a:pt x="640" y="333"/>
                  </a:cubicBezTo>
                  <a:cubicBezTo>
                    <a:pt x="640" y="483"/>
                    <a:pt x="770" y="593"/>
                    <a:pt x="905" y="593"/>
                  </a:cubicBezTo>
                  <a:cubicBezTo>
                    <a:pt x="961" y="593"/>
                    <a:pt x="1018" y="573"/>
                    <a:pt x="1066" y="530"/>
                  </a:cubicBezTo>
                  <a:cubicBezTo>
                    <a:pt x="1066" y="530"/>
                    <a:pt x="1181" y="350"/>
                    <a:pt x="1066" y="284"/>
                  </a:cubicBezTo>
                  <a:cubicBezTo>
                    <a:pt x="1038" y="268"/>
                    <a:pt x="1012" y="260"/>
                    <a:pt x="990" y="260"/>
                  </a:cubicBezTo>
                  <a:cubicBezTo>
                    <a:pt x="924" y="260"/>
                    <a:pt x="890" y="325"/>
                    <a:pt x="903" y="399"/>
                  </a:cubicBezTo>
                  <a:cubicBezTo>
                    <a:pt x="908" y="438"/>
                    <a:pt x="888" y="456"/>
                    <a:pt x="861" y="456"/>
                  </a:cubicBezTo>
                  <a:cubicBezTo>
                    <a:pt x="808" y="456"/>
                    <a:pt x="728" y="391"/>
                    <a:pt x="739" y="284"/>
                  </a:cubicBezTo>
                  <a:cubicBezTo>
                    <a:pt x="762" y="153"/>
                    <a:pt x="873" y="65"/>
                    <a:pt x="995" y="65"/>
                  </a:cubicBezTo>
                  <a:cubicBezTo>
                    <a:pt x="1041" y="65"/>
                    <a:pt x="1087" y="77"/>
                    <a:pt x="1132" y="104"/>
                  </a:cubicBezTo>
                  <a:cubicBezTo>
                    <a:pt x="1394" y="268"/>
                    <a:pt x="1312" y="841"/>
                    <a:pt x="739" y="907"/>
                  </a:cubicBezTo>
                  <a:cubicBezTo>
                    <a:pt x="725" y="908"/>
                    <a:pt x="711" y="909"/>
                    <a:pt x="697" y="909"/>
                  </a:cubicBezTo>
                  <a:cubicBezTo>
                    <a:pt x="337" y="909"/>
                    <a:pt x="17" y="513"/>
                    <a:pt x="17" y="513"/>
                  </a:cubicBezTo>
                  <a:lnTo>
                    <a:pt x="17" y="513"/>
                  </a:lnTo>
                  <a:cubicBezTo>
                    <a:pt x="1" y="694"/>
                    <a:pt x="83" y="890"/>
                    <a:pt x="230" y="1005"/>
                  </a:cubicBezTo>
                  <a:cubicBezTo>
                    <a:pt x="355" y="1088"/>
                    <a:pt x="499" y="1132"/>
                    <a:pt x="642" y="1132"/>
                  </a:cubicBezTo>
                  <a:cubicBezTo>
                    <a:pt x="725" y="1132"/>
                    <a:pt x="808" y="1117"/>
                    <a:pt x="886" y="1087"/>
                  </a:cubicBezTo>
                  <a:cubicBezTo>
                    <a:pt x="1099" y="1022"/>
                    <a:pt x="1280" y="874"/>
                    <a:pt x="1361" y="661"/>
                  </a:cubicBezTo>
                  <a:cubicBezTo>
                    <a:pt x="1460" y="415"/>
                    <a:pt x="1361" y="136"/>
                    <a:pt x="1116" y="38"/>
                  </a:cubicBezTo>
                  <a:cubicBezTo>
                    <a:pt x="1068" y="12"/>
                    <a:pt x="1019" y="1"/>
                    <a:pt x="97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1" name="Google Shape;6171;p14"/>
            <p:cNvSpPr/>
            <p:nvPr/>
          </p:nvSpPr>
          <p:spPr>
            <a:xfrm>
              <a:off x="-57242" y="820139"/>
              <a:ext cx="130028" cy="285545"/>
            </a:xfrm>
            <a:custGeom>
              <a:avLst/>
              <a:gdLst/>
              <a:ahLst/>
              <a:cxnLst/>
              <a:rect l="l" t="t" r="r" b="b"/>
              <a:pathLst>
                <a:path w="3984" h="8749" extrusionOk="0">
                  <a:moveTo>
                    <a:pt x="2073" y="1"/>
                  </a:moveTo>
                  <a:cubicBezTo>
                    <a:pt x="1547" y="1"/>
                    <a:pt x="1033" y="248"/>
                    <a:pt x="705" y="691"/>
                  </a:cubicBezTo>
                  <a:cubicBezTo>
                    <a:pt x="361" y="1182"/>
                    <a:pt x="311" y="1822"/>
                    <a:pt x="574" y="2379"/>
                  </a:cubicBezTo>
                  <a:cubicBezTo>
                    <a:pt x="819" y="2788"/>
                    <a:pt x="1256" y="3022"/>
                    <a:pt x="1712" y="3022"/>
                  </a:cubicBezTo>
                  <a:cubicBezTo>
                    <a:pt x="1896" y="3022"/>
                    <a:pt x="2083" y="2984"/>
                    <a:pt x="2262" y="2903"/>
                  </a:cubicBezTo>
                  <a:cubicBezTo>
                    <a:pt x="2950" y="2723"/>
                    <a:pt x="3098" y="1789"/>
                    <a:pt x="2491" y="1396"/>
                  </a:cubicBezTo>
                  <a:cubicBezTo>
                    <a:pt x="2411" y="1355"/>
                    <a:pt x="2330" y="1337"/>
                    <a:pt x="2251" y="1337"/>
                  </a:cubicBezTo>
                  <a:cubicBezTo>
                    <a:pt x="1909" y="1337"/>
                    <a:pt x="1618" y="1675"/>
                    <a:pt x="1737" y="2035"/>
                  </a:cubicBezTo>
                  <a:cubicBezTo>
                    <a:pt x="1875" y="2324"/>
                    <a:pt x="2198" y="2347"/>
                    <a:pt x="2327" y="2347"/>
                  </a:cubicBezTo>
                  <a:cubicBezTo>
                    <a:pt x="2351" y="2347"/>
                    <a:pt x="2369" y="2346"/>
                    <a:pt x="2377" y="2346"/>
                  </a:cubicBezTo>
                  <a:cubicBezTo>
                    <a:pt x="2442" y="2346"/>
                    <a:pt x="2442" y="2379"/>
                    <a:pt x="2442" y="2379"/>
                  </a:cubicBezTo>
                  <a:cubicBezTo>
                    <a:pt x="2501" y="2569"/>
                    <a:pt x="2246" y="2851"/>
                    <a:pt x="1782" y="2851"/>
                  </a:cubicBezTo>
                  <a:cubicBezTo>
                    <a:pt x="1727" y="2851"/>
                    <a:pt x="1668" y="2847"/>
                    <a:pt x="1606" y="2838"/>
                  </a:cubicBezTo>
                  <a:cubicBezTo>
                    <a:pt x="1410" y="2805"/>
                    <a:pt x="1229" y="2707"/>
                    <a:pt x="1098" y="2576"/>
                  </a:cubicBezTo>
                  <a:cubicBezTo>
                    <a:pt x="426" y="1920"/>
                    <a:pt x="754" y="543"/>
                    <a:pt x="1754" y="281"/>
                  </a:cubicBezTo>
                  <a:cubicBezTo>
                    <a:pt x="1887" y="244"/>
                    <a:pt x="2023" y="227"/>
                    <a:pt x="2160" y="227"/>
                  </a:cubicBezTo>
                  <a:cubicBezTo>
                    <a:pt x="2326" y="227"/>
                    <a:pt x="2493" y="252"/>
                    <a:pt x="2655" y="297"/>
                  </a:cubicBezTo>
                  <a:cubicBezTo>
                    <a:pt x="2836" y="346"/>
                    <a:pt x="3016" y="445"/>
                    <a:pt x="3180" y="560"/>
                  </a:cubicBezTo>
                  <a:cubicBezTo>
                    <a:pt x="3524" y="838"/>
                    <a:pt x="3737" y="1264"/>
                    <a:pt x="3770" y="1707"/>
                  </a:cubicBezTo>
                  <a:cubicBezTo>
                    <a:pt x="3836" y="2445"/>
                    <a:pt x="3442" y="3182"/>
                    <a:pt x="2885" y="3723"/>
                  </a:cubicBezTo>
                  <a:cubicBezTo>
                    <a:pt x="2311" y="4248"/>
                    <a:pt x="1557" y="4559"/>
                    <a:pt x="983" y="5100"/>
                  </a:cubicBezTo>
                  <a:cubicBezTo>
                    <a:pt x="426" y="5592"/>
                    <a:pt x="82" y="6313"/>
                    <a:pt x="33" y="7067"/>
                  </a:cubicBezTo>
                  <a:cubicBezTo>
                    <a:pt x="0" y="7772"/>
                    <a:pt x="393" y="8509"/>
                    <a:pt x="1033" y="8690"/>
                  </a:cubicBezTo>
                  <a:cubicBezTo>
                    <a:pt x="1160" y="8730"/>
                    <a:pt x="1292" y="8749"/>
                    <a:pt x="1421" y="8749"/>
                  </a:cubicBezTo>
                  <a:cubicBezTo>
                    <a:pt x="1922" y="8749"/>
                    <a:pt x="2394" y="8464"/>
                    <a:pt x="2524" y="8034"/>
                  </a:cubicBezTo>
                  <a:cubicBezTo>
                    <a:pt x="2721" y="7559"/>
                    <a:pt x="2508" y="7018"/>
                    <a:pt x="2049" y="6788"/>
                  </a:cubicBezTo>
                  <a:cubicBezTo>
                    <a:pt x="1951" y="6739"/>
                    <a:pt x="1836" y="6706"/>
                    <a:pt x="1705" y="6706"/>
                  </a:cubicBezTo>
                  <a:cubicBezTo>
                    <a:pt x="1661" y="6699"/>
                    <a:pt x="1618" y="6695"/>
                    <a:pt x="1576" y="6695"/>
                  </a:cubicBezTo>
                  <a:cubicBezTo>
                    <a:pt x="1248" y="6695"/>
                    <a:pt x="954" y="6912"/>
                    <a:pt x="852" y="7231"/>
                  </a:cubicBezTo>
                  <a:cubicBezTo>
                    <a:pt x="723" y="7721"/>
                    <a:pt x="1000" y="7998"/>
                    <a:pt x="1308" y="7998"/>
                  </a:cubicBezTo>
                  <a:cubicBezTo>
                    <a:pt x="1391" y="7998"/>
                    <a:pt x="1477" y="7978"/>
                    <a:pt x="1557" y="7936"/>
                  </a:cubicBezTo>
                  <a:cubicBezTo>
                    <a:pt x="1869" y="7772"/>
                    <a:pt x="1934" y="7362"/>
                    <a:pt x="1688" y="7116"/>
                  </a:cubicBezTo>
                  <a:cubicBezTo>
                    <a:pt x="1602" y="7049"/>
                    <a:pt x="1499" y="7016"/>
                    <a:pt x="1396" y="7016"/>
                  </a:cubicBezTo>
                  <a:cubicBezTo>
                    <a:pt x="1322" y="7016"/>
                    <a:pt x="1248" y="7033"/>
                    <a:pt x="1180" y="7067"/>
                  </a:cubicBezTo>
                  <a:cubicBezTo>
                    <a:pt x="1161" y="7078"/>
                    <a:pt x="1148" y="7083"/>
                    <a:pt x="1140" y="7083"/>
                  </a:cubicBezTo>
                  <a:cubicBezTo>
                    <a:pt x="1112" y="7083"/>
                    <a:pt x="1131" y="7034"/>
                    <a:pt x="1131" y="7034"/>
                  </a:cubicBezTo>
                  <a:cubicBezTo>
                    <a:pt x="1229" y="6813"/>
                    <a:pt x="1521" y="6785"/>
                    <a:pt x="1661" y="6785"/>
                  </a:cubicBezTo>
                  <a:cubicBezTo>
                    <a:pt x="1708" y="6785"/>
                    <a:pt x="1737" y="6788"/>
                    <a:pt x="1737" y="6788"/>
                  </a:cubicBezTo>
                  <a:cubicBezTo>
                    <a:pt x="1836" y="6788"/>
                    <a:pt x="1934" y="6805"/>
                    <a:pt x="2016" y="6854"/>
                  </a:cubicBezTo>
                  <a:cubicBezTo>
                    <a:pt x="2459" y="7034"/>
                    <a:pt x="2672" y="7559"/>
                    <a:pt x="2459" y="8001"/>
                  </a:cubicBezTo>
                  <a:cubicBezTo>
                    <a:pt x="2332" y="8394"/>
                    <a:pt x="1930" y="8640"/>
                    <a:pt x="1482" y="8640"/>
                  </a:cubicBezTo>
                  <a:cubicBezTo>
                    <a:pt x="1350" y="8640"/>
                    <a:pt x="1215" y="8619"/>
                    <a:pt x="1082" y="8575"/>
                  </a:cubicBezTo>
                  <a:cubicBezTo>
                    <a:pt x="492" y="8411"/>
                    <a:pt x="148" y="7723"/>
                    <a:pt x="164" y="7067"/>
                  </a:cubicBezTo>
                  <a:cubicBezTo>
                    <a:pt x="229" y="6346"/>
                    <a:pt x="557" y="5690"/>
                    <a:pt x="1082" y="5215"/>
                  </a:cubicBezTo>
                  <a:cubicBezTo>
                    <a:pt x="1623" y="4707"/>
                    <a:pt x="2393" y="4428"/>
                    <a:pt x="2983" y="3838"/>
                  </a:cubicBezTo>
                  <a:cubicBezTo>
                    <a:pt x="3573" y="3297"/>
                    <a:pt x="3983" y="2494"/>
                    <a:pt x="3918" y="1707"/>
                  </a:cubicBezTo>
                  <a:cubicBezTo>
                    <a:pt x="3852" y="920"/>
                    <a:pt x="3295" y="265"/>
                    <a:pt x="2541" y="68"/>
                  </a:cubicBezTo>
                  <a:cubicBezTo>
                    <a:pt x="2387" y="23"/>
                    <a:pt x="2229" y="1"/>
                    <a:pt x="20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2" name="Google Shape;6172;p14"/>
            <p:cNvSpPr/>
            <p:nvPr/>
          </p:nvSpPr>
          <p:spPr>
            <a:xfrm>
              <a:off x="-54500" y="928267"/>
              <a:ext cx="56137" cy="78656"/>
            </a:xfrm>
            <a:custGeom>
              <a:avLst/>
              <a:gdLst/>
              <a:ahLst/>
              <a:cxnLst/>
              <a:rect l="l" t="t" r="r" b="b"/>
              <a:pathLst>
                <a:path w="1720" h="2410" extrusionOk="0">
                  <a:moveTo>
                    <a:pt x="1506" y="0"/>
                  </a:moveTo>
                  <a:cubicBezTo>
                    <a:pt x="1506" y="0"/>
                    <a:pt x="1375" y="66"/>
                    <a:pt x="1358" y="164"/>
                  </a:cubicBezTo>
                  <a:cubicBezTo>
                    <a:pt x="1326" y="263"/>
                    <a:pt x="1227" y="344"/>
                    <a:pt x="1031" y="344"/>
                  </a:cubicBezTo>
                  <a:cubicBezTo>
                    <a:pt x="1019" y="344"/>
                    <a:pt x="1005" y="343"/>
                    <a:pt x="989" y="343"/>
                  </a:cubicBezTo>
                  <a:cubicBezTo>
                    <a:pt x="737" y="343"/>
                    <a:pt x="1" y="514"/>
                    <a:pt x="47" y="2410"/>
                  </a:cubicBezTo>
                  <a:cubicBezTo>
                    <a:pt x="113" y="1984"/>
                    <a:pt x="375" y="1607"/>
                    <a:pt x="752" y="1410"/>
                  </a:cubicBezTo>
                  <a:cubicBezTo>
                    <a:pt x="1391" y="1115"/>
                    <a:pt x="1719" y="853"/>
                    <a:pt x="1588" y="476"/>
                  </a:cubicBezTo>
                  <a:cubicBezTo>
                    <a:pt x="1473" y="99"/>
                    <a:pt x="1506" y="0"/>
                    <a:pt x="150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3" name="Google Shape;6173;p14"/>
            <p:cNvSpPr/>
            <p:nvPr/>
          </p:nvSpPr>
          <p:spPr>
            <a:xfrm>
              <a:off x="-32111" y="696084"/>
              <a:ext cx="208652" cy="327419"/>
            </a:xfrm>
            <a:custGeom>
              <a:avLst/>
              <a:gdLst/>
              <a:ahLst/>
              <a:cxnLst/>
              <a:rect l="l" t="t" r="r" b="b"/>
              <a:pathLst>
                <a:path w="6393" h="10032" extrusionOk="0">
                  <a:moveTo>
                    <a:pt x="5246" y="0"/>
                  </a:moveTo>
                  <a:lnTo>
                    <a:pt x="5246" y="0"/>
                  </a:lnTo>
                  <a:cubicBezTo>
                    <a:pt x="2885" y="673"/>
                    <a:pt x="4180" y="2197"/>
                    <a:pt x="4262" y="4426"/>
                  </a:cubicBezTo>
                  <a:cubicBezTo>
                    <a:pt x="4344" y="6262"/>
                    <a:pt x="3262" y="7983"/>
                    <a:pt x="1558" y="8688"/>
                  </a:cubicBezTo>
                  <a:cubicBezTo>
                    <a:pt x="230" y="9229"/>
                    <a:pt x="0" y="10032"/>
                    <a:pt x="0" y="10032"/>
                  </a:cubicBezTo>
                  <a:cubicBezTo>
                    <a:pt x="318" y="9500"/>
                    <a:pt x="677" y="9329"/>
                    <a:pt x="980" y="9329"/>
                  </a:cubicBezTo>
                  <a:cubicBezTo>
                    <a:pt x="1209" y="9329"/>
                    <a:pt x="1405" y="9427"/>
                    <a:pt x="1525" y="9540"/>
                  </a:cubicBezTo>
                  <a:cubicBezTo>
                    <a:pt x="1623" y="9632"/>
                    <a:pt x="1719" y="9662"/>
                    <a:pt x="1811" y="9662"/>
                  </a:cubicBezTo>
                  <a:cubicBezTo>
                    <a:pt x="1971" y="9662"/>
                    <a:pt x="2119" y="9572"/>
                    <a:pt x="2243" y="9572"/>
                  </a:cubicBezTo>
                  <a:cubicBezTo>
                    <a:pt x="2249" y="9572"/>
                    <a:pt x="2256" y="9572"/>
                    <a:pt x="2262" y="9573"/>
                  </a:cubicBezTo>
                  <a:cubicBezTo>
                    <a:pt x="2459" y="9589"/>
                    <a:pt x="2344" y="9802"/>
                    <a:pt x="2344" y="9802"/>
                  </a:cubicBezTo>
                  <a:cubicBezTo>
                    <a:pt x="2672" y="9639"/>
                    <a:pt x="2771" y="9229"/>
                    <a:pt x="2574" y="8934"/>
                  </a:cubicBezTo>
                  <a:cubicBezTo>
                    <a:pt x="2476" y="8779"/>
                    <a:pt x="2317" y="8697"/>
                    <a:pt x="2140" y="8697"/>
                  </a:cubicBezTo>
                  <a:cubicBezTo>
                    <a:pt x="2110" y="8697"/>
                    <a:pt x="2080" y="8699"/>
                    <a:pt x="2049" y="8704"/>
                  </a:cubicBezTo>
                  <a:cubicBezTo>
                    <a:pt x="2049" y="8704"/>
                    <a:pt x="2262" y="8655"/>
                    <a:pt x="3311" y="7803"/>
                  </a:cubicBezTo>
                  <a:cubicBezTo>
                    <a:pt x="4590" y="6737"/>
                    <a:pt x="4524" y="7098"/>
                    <a:pt x="5459" y="6606"/>
                  </a:cubicBezTo>
                  <a:cubicBezTo>
                    <a:pt x="6393" y="6131"/>
                    <a:pt x="6082" y="5131"/>
                    <a:pt x="6082" y="5131"/>
                  </a:cubicBezTo>
                  <a:lnTo>
                    <a:pt x="6082" y="5131"/>
                  </a:lnTo>
                  <a:cubicBezTo>
                    <a:pt x="6021" y="5252"/>
                    <a:pt x="5960" y="5430"/>
                    <a:pt x="5511" y="5430"/>
                  </a:cubicBezTo>
                  <a:cubicBezTo>
                    <a:pt x="5474" y="5430"/>
                    <a:pt x="5435" y="5428"/>
                    <a:pt x="5393" y="5426"/>
                  </a:cubicBezTo>
                  <a:cubicBezTo>
                    <a:pt x="5366" y="5424"/>
                    <a:pt x="5340" y="5423"/>
                    <a:pt x="5314" y="5423"/>
                  </a:cubicBezTo>
                  <a:cubicBezTo>
                    <a:pt x="4952" y="5423"/>
                    <a:pt x="4628" y="5630"/>
                    <a:pt x="4475" y="5950"/>
                  </a:cubicBezTo>
                  <a:cubicBezTo>
                    <a:pt x="4410" y="6082"/>
                    <a:pt x="4328" y="6180"/>
                    <a:pt x="4213" y="6246"/>
                  </a:cubicBezTo>
                  <a:cubicBezTo>
                    <a:pt x="4557" y="5918"/>
                    <a:pt x="4606" y="5131"/>
                    <a:pt x="4705" y="4508"/>
                  </a:cubicBezTo>
                  <a:cubicBezTo>
                    <a:pt x="4819" y="3869"/>
                    <a:pt x="5098" y="4066"/>
                    <a:pt x="5672" y="3689"/>
                  </a:cubicBezTo>
                  <a:cubicBezTo>
                    <a:pt x="6229" y="3295"/>
                    <a:pt x="5934" y="2803"/>
                    <a:pt x="5868" y="2656"/>
                  </a:cubicBezTo>
                  <a:cubicBezTo>
                    <a:pt x="5836" y="2508"/>
                    <a:pt x="5852" y="2361"/>
                    <a:pt x="5901" y="2230"/>
                  </a:cubicBezTo>
                  <a:lnTo>
                    <a:pt x="5901" y="2230"/>
                  </a:lnTo>
                  <a:cubicBezTo>
                    <a:pt x="5901" y="2230"/>
                    <a:pt x="5852" y="2328"/>
                    <a:pt x="5475" y="2394"/>
                  </a:cubicBezTo>
                  <a:cubicBezTo>
                    <a:pt x="5164" y="2426"/>
                    <a:pt x="4901" y="2656"/>
                    <a:pt x="4852" y="2967"/>
                  </a:cubicBezTo>
                  <a:cubicBezTo>
                    <a:pt x="4852" y="3118"/>
                    <a:pt x="4750" y="3302"/>
                    <a:pt x="4611" y="3302"/>
                  </a:cubicBezTo>
                  <a:cubicBezTo>
                    <a:pt x="4583" y="3302"/>
                    <a:pt x="4554" y="3295"/>
                    <a:pt x="4524" y="3279"/>
                  </a:cubicBezTo>
                  <a:cubicBezTo>
                    <a:pt x="4328" y="3164"/>
                    <a:pt x="4410" y="2885"/>
                    <a:pt x="4410" y="2885"/>
                  </a:cubicBezTo>
                  <a:cubicBezTo>
                    <a:pt x="4606" y="2295"/>
                    <a:pt x="5180" y="2525"/>
                    <a:pt x="5639" y="1836"/>
                  </a:cubicBezTo>
                  <a:cubicBezTo>
                    <a:pt x="6032" y="1213"/>
                    <a:pt x="5475" y="591"/>
                    <a:pt x="5278" y="410"/>
                  </a:cubicBezTo>
                  <a:cubicBezTo>
                    <a:pt x="5164" y="296"/>
                    <a:pt x="5147" y="115"/>
                    <a:pt x="524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4" name="Google Shape;6174;p14"/>
            <p:cNvSpPr/>
            <p:nvPr/>
          </p:nvSpPr>
          <p:spPr>
            <a:xfrm>
              <a:off x="20305" y="613021"/>
              <a:ext cx="95269" cy="350592"/>
            </a:xfrm>
            <a:custGeom>
              <a:avLst/>
              <a:gdLst/>
              <a:ahLst/>
              <a:cxnLst/>
              <a:rect l="l" t="t" r="r" b="b"/>
              <a:pathLst>
                <a:path w="2919" h="10742" extrusionOk="0">
                  <a:moveTo>
                    <a:pt x="1615" y="1"/>
                  </a:moveTo>
                  <a:cubicBezTo>
                    <a:pt x="1282" y="1"/>
                    <a:pt x="940" y="124"/>
                    <a:pt x="673" y="415"/>
                  </a:cubicBezTo>
                  <a:cubicBezTo>
                    <a:pt x="1" y="1234"/>
                    <a:pt x="132" y="2464"/>
                    <a:pt x="509" y="3513"/>
                  </a:cubicBezTo>
                  <a:cubicBezTo>
                    <a:pt x="1361" y="5561"/>
                    <a:pt x="2246" y="7512"/>
                    <a:pt x="1689" y="8954"/>
                  </a:cubicBezTo>
                  <a:cubicBezTo>
                    <a:pt x="1443" y="9708"/>
                    <a:pt x="919" y="10331"/>
                    <a:pt x="247" y="10741"/>
                  </a:cubicBezTo>
                  <a:cubicBezTo>
                    <a:pt x="329" y="10692"/>
                    <a:pt x="1230" y="10299"/>
                    <a:pt x="1771" y="8971"/>
                  </a:cubicBezTo>
                  <a:cubicBezTo>
                    <a:pt x="2394" y="7512"/>
                    <a:pt x="1509" y="5463"/>
                    <a:pt x="689" y="3447"/>
                  </a:cubicBezTo>
                  <a:cubicBezTo>
                    <a:pt x="312" y="2431"/>
                    <a:pt x="181" y="1251"/>
                    <a:pt x="788" y="497"/>
                  </a:cubicBezTo>
                  <a:cubicBezTo>
                    <a:pt x="1014" y="221"/>
                    <a:pt x="1328" y="103"/>
                    <a:pt x="1638" y="103"/>
                  </a:cubicBezTo>
                  <a:cubicBezTo>
                    <a:pt x="2157" y="103"/>
                    <a:pt x="2666" y="434"/>
                    <a:pt x="2738" y="906"/>
                  </a:cubicBezTo>
                  <a:cubicBezTo>
                    <a:pt x="2846" y="1432"/>
                    <a:pt x="2444" y="1928"/>
                    <a:pt x="1931" y="1928"/>
                  </a:cubicBezTo>
                  <a:cubicBezTo>
                    <a:pt x="1900" y="1928"/>
                    <a:pt x="1868" y="1926"/>
                    <a:pt x="1837" y="1923"/>
                  </a:cubicBezTo>
                  <a:lnTo>
                    <a:pt x="1820" y="1923"/>
                  </a:lnTo>
                  <a:cubicBezTo>
                    <a:pt x="1804" y="1906"/>
                    <a:pt x="1771" y="1906"/>
                    <a:pt x="1755" y="1906"/>
                  </a:cubicBezTo>
                  <a:cubicBezTo>
                    <a:pt x="1689" y="1873"/>
                    <a:pt x="1623" y="1824"/>
                    <a:pt x="1591" y="1759"/>
                  </a:cubicBezTo>
                  <a:cubicBezTo>
                    <a:pt x="1591" y="1759"/>
                    <a:pt x="1542" y="1693"/>
                    <a:pt x="1591" y="1660"/>
                  </a:cubicBezTo>
                  <a:cubicBezTo>
                    <a:pt x="1623" y="1611"/>
                    <a:pt x="1984" y="1644"/>
                    <a:pt x="2000" y="1316"/>
                  </a:cubicBezTo>
                  <a:cubicBezTo>
                    <a:pt x="2011" y="1064"/>
                    <a:pt x="1807" y="900"/>
                    <a:pt x="1598" y="900"/>
                  </a:cubicBezTo>
                  <a:cubicBezTo>
                    <a:pt x="1481" y="900"/>
                    <a:pt x="1362" y="952"/>
                    <a:pt x="1279" y="1070"/>
                  </a:cubicBezTo>
                  <a:cubicBezTo>
                    <a:pt x="1069" y="1345"/>
                    <a:pt x="1354" y="1972"/>
                    <a:pt x="1913" y="1972"/>
                  </a:cubicBezTo>
                  <a:cubicBezTo>
                    <a:pt x="1920" y="1972"/>
                    <a:pt x="1928" y="1972"/>
                    <a:pt x="1935" y="1972"/>
                  </a:cubicBezTo>
                  <a:cubicBezTo>
                    <a:pt x="2492" y="1972"/>
                    <a:pt x="2918" y="1464"/>
                    <a:pt x="2820" y="906"/>
                  </a:cubicBezTo>
                  <a:cubicBezTo>
                    <a:pt x="2757" y="383"/>
                    <a:pt x="2201" y="1"/>
                    <a:pt x="16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5" name="Google Shape;6175;p14"/>
            <p:cNvSpPr/>
            <p:nvPr/>
          </p:nvSpPr>
          <p:spPr>
            <a:xfrm>
              <a:off x="28334" y="963581"/>
              <a:ext cx="33" cy="33"/>
            </a:xfrm>
            <a:custGeom>
              <a:avLst/>
              <a:gdLst/>
              <a:ahLst/>
              <a:cxnLst/>
              <a:rect l="l" t="t" r="r" b="b"/>
              <a:pathLst>
                <a:path w="1" h="1" fill="none" extrusionOk="0">
                  <a:moveTo>
                    <a:pt x="1" y="0"/>
                  </a:moveTo>
                  <a:lnTo>
                    <a:pt x="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6" name="Google Shape;6176;p14"/>
            <p:cNvSpPr/>
            <p:nvPr/>
          </p:nvSpPr>
          <p:spPr>
            <a:xfrm>
              <a:off x="-56720" y="599803"/>
              <a:ext cx="90439" cy="265898"/>
            </a:xfrm>
            <a:custGeom>
              <a:avLst/>
              <a:gdLst/>
              <a:ahLst/>
              <a:cxnLst/>
              <a:rect l="l" t="t" r="r" b="b"/>
              <a:pathLst>
                <a:path w="2771" h="8147" extrusionOk="0">
                  <a:moveTo>
                    <a:pt x="689" y="0"/>
                  </a:moveTo>
                  <a:lnTo>
                    <a:pt x="689" y="0"/>
                  </a:lnTo>
                  <a:cubicBezTo>
                    <a:pt x="689" y="0"/>
                    <a:pt x="66" y="180"/>
                    <a:pt x="197" y="1065"/>
                  </a:cubicBezTo>
                  <a:cubicBezTo>
                    <a:pt x="345" y="1967"/>
                    <a:pt x="1049" y="2442"/>
                    <a:pt x="1459" y="2901"/>
                  </a:cubicBezTo>
                  <a:cubicBezTo>
                    <a:pt x="1803" y="3278"/>
                    <a:pt x="2459" y="4131"/>
                    <a:pt x="2131" y="4967"/>
                  </a:cubicBezTo>
                  <a:cubicBezTo>
                    <a:pt x="2033" y="5196"/>
                    <a:pt x="1902" y="5409"/>
                    <a:pt x="1721" y="5573"/>
                  </a:cubicBezTo>
                  <a:cubicBezTo>
                    <a:pt x="1148" y="6081"/>
                    <a:pt x="754" y="6327"/>
                    <a:pt x="443" y="6753"/>
                  </a:cubicBezTo>
                  <a:cubicBezTo>
                    <a:pt x="148" y="7163"/>
                    <a:pt x="0" y="7655"/>
                    <a:pt x="0" y="8147"/>
                  </a:cubicBezTo>
                  <a:cubicBezTo>
                    <a:pt x="0" y="7999"/>
                    <a:pt x="66" y="6934"/>
                    <a:pt x="1197" y="6147"/>
                  </a:cubicBezTo>
                  <a:cubicBezTo>
                    <a:pt x="2508" y="5229"/>
                    <a:pt x="2771" y="4295"/>
                    <a:pt x="2328" y="2918"/>
                  </a:cubicBezTo>
                  <a:cubicBezTo>
                    <a:pt x="1803" y="1295"/>
                    <a:pt x="345" y="1098"/>
                    <a:pt x="6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7" name="Google Shape;6177;p14"/>
            <p:cNvSpPr/>
            <p:nvPr/>
          </p:nvSpPr>
          <p:spPr>
            <a:xfrm>
              <a:off x="52420" y="291803"/>
              <a:ext cx="79962" cy="178005"/>
            </a:xfrm>
            <a:custGeom>
              <a:avLst/>
              <a:gdLst/>
              <a:ahLst/>
              <a:cxnLst/>
              <a:rect l="l" t="t" r="r" b="b"/>
              <a:pathLst>
                <a:path w="2450" h="5454" extrusionOk="0">
                  <a:moveTo>
                    <a:pt x="1442" y="0"/>
                  </a:moveTo>
                  <a:cubicBezTo>
                    <a:pt x="1413" y="0"/>
                    <a:pt x="1385" y="4"/>
                    <a:pt x="1361" y="12"/>
                  </a:cubicBezTo>
                  <a:cubicBezTo>
                    <a:pt x="1033" y="110"/>
                    <a:pt x="967" y="373"/>
                    <a:pt x="1115" y="733"/>
                  </a:cubicBezTo>
                  <a:cubicBezTo>
                    <a:pt x="1279" y="1094"/>
                    <a:pt x="1787" y="1143"/>
                    <a:pt x="1656" y="2799"/>
                  </a:cubicBezTo>
                  <a:cubicBezTo>
                    <a:pt x="1525" y="4471"/>
                    <a:pt x="0" y="5454"/>
                    <a:pt x="0" y="5454"/>
                  </a:cubicBezTo>
                  <a:cubicBezTo>
                    <a:pt x="262" y="5421"/>
                    <a:pt x="1836" y="4454"/>
                    <a:pt x="2147" y="2422"/>
                  </a:cubicBezTo>
                  <a:cubicBezTo>
                    <a:pt x="2450" y="564"/>
                    <a:pt x="1791" y="0"/>
                    <a:pt x="144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8" name="Google Shape;6178;p14"/>
            <p:cNvSpPr/>
            <p:nvPr/>
          </p:nvSpPr>
          <p:spPr>
            <a:xfrm>
              <a:off x="-5381" y="242716"/>
              <a:ext cx="172293" cy="231922"/>
            </a:xfrm>
            <a:custGeom>
              <a:avLst/>
              <a:gdLst/>
              <a:ahLst/>
              <a:cxnLst/>
              <a:rect l="l" t="t" r="r" b="b"/>
              <a:pathLst>
                <a:path w="5279" h="7106" extrusionOk="0">
                  <a:moveTo>
                    <a:pt x="1721" y="0"/>
                  </a:moveTo>
                  <a:cubicBezTo>
                    <a:pt x="1325" y="0"/>
                    <a:pt x="884" y="92"/>
                    <a:pt x="493" y="385"/>
                  </a:cubicBezTo>
                  <a:cubicBezTo>
                    <a:pt x="165" y="664"/>
                    <a:pt x="1" y="1074"/>
                    <a:pt x="50" y="1483"/>
                  </a:cubicBezTo>
                  <a:cubicBezTo>
                    <a:pt x="107" y="1995"/>
                    <a:pt x="633" y="2433"/>
                    <a:pt x="1242" y="2433"/>
                  </a:cubicBezTo>
                  <a:cubicBezTo>
                    <a:pt x="1335" y="2433"/>
                    <a:pt x="1430" y="2423"/>
                    <a:pt x="1525" y="2401"/>
                  </a:cubicBezTo>
                  <a:cubicBezTo>
                    <a:pt x="1624" y="2368"/>
                    <a:pt x="1722" y="2336"/>
                    <a:pt x="1820" y="2286"/>
                  </a:cubicBezTo>
                  <a:lnTo>
                    <a:pt x="1837" y="2286"/>
                  </a:lnTo>
                  <a:lnTo>
                    <a:pt x="1853" y="2270"/>
                  </a:lnTo>
                  <a:cubicBezTo>
                    <a:pt x="2165" y="2123"/>
                    <a:pt x="2329" y="1778"/>
                    <a:pt x="2263" y="1451"/>
                  </a:cubicBezTo>
                  <a:cubicBezTo>
                    <a:pt x="2213" y="1113"/>
                    <a:pt x="1925" y="890"/>
                    <a:pt x="1617" y="890"/>
                  </a:cubicBezTo>
                  <a:cubicBezTo>
                    <a:pt x="1521" y="890"/>
                    <a:pt x="1422" y="912"/>
                    <a:pt x="1329" y="959"/>
                  </a:cubicBezTo>
                  <a:cubicBezTo>
                    <a:pt x="984" y="1172"/>
                    <a:pt x="1083" y="1696"/>
                    <a:pt x="1493" y="1762"/>
                  </a:cubicBezTo>
                  <a:cubicBezTo>
                    <a:pt x="1517" y="1767"/>
                    <a:pt x="1541" y="1769"/>
                    <a:pt x="1564" y="1769"/>
                  </a:cubicBezTo>
                  <a:cubicBezTo>
                    <a:pt x="1784" y="1769"/>
                    <a:pt x="1980" y="1572"/>
                    <a:pt x="1935" y="1336"/>
                  </a:cubicBezTo>
                  <a:cubicBezTo>
                    <a:pt x="1928" y="1289"/>
                    <a:pt x="1958" y="1250"/>
                    <a:pt x="1996" y="1250"/>
                  </a:cubicBezTo>
                  <a:cubicBezTo>
                    <a:pt x="2052" y="1250"/>
                    <a:pt x="2129" y="1330"/>
                    <a:pt x="2148" y="1582"/>
                  </a:cubicBezTo>
                  <a:cubicBezTo>
                    <a:pt x="2165" y="1713"/>
                    <a:pt x="2132" y="1828"/>
                    <a:pt x="2083" y="1942"/>
                  </a:cubicBezTo>
                  <a:cubicBezTo>
                    <a:pt x="1950" y="2163"/>
                    <a:pt x="1698" y="2291"/>
                    <a:pt x="1435" y="2291"/>
                  </a:cubicBezTo>
                  <a:cubicBezTo>
                    <a:pt x="1405" y="2291"/>
                    <a:pt x="1375" y="2290"/>
                    <a:pt x="1345" y="2286"/>
                  </a:cubicBezTo>
                  <a:cubicBezTo>
                    <a:pt x="1334" y="2287"/>
                    <a:pt x="1324" y="2287"/>
                    <a:pt x="1313" y="2287"/>
                  </a:cubicBezTo>
                  <a:cubicBezTo>
                    <a:pt x="626" y="2287"/>
                    <a:pt x="158" y="1244"/>
                    <a:pt x="788" y="598"/>
                  </a:cubicBezTo>
                  <a:cubicBezTo>
                    <a:pt x="1059" y="305"/>
                    <a:pt x="1448" y="179"/>
                    <a:pt x="1864" y="179"/>
                  </a:cubicBezTo>
                  <a:cubicBezTo>
                    <a:pt x="2379" y="179"/>
                    <a:pt x="2935" y="372"/>
                    <a:pt x="3361" y="680"/>
                  </a:cubicBezTo>
                  <a:cubicBezTo>
                    <a:pt x="5082" y="1975"/>
                    <a:pt x="4836" y="4237"/>
                    <a:pt x="4345" y="5401"/>
                  </a:cubicBezTo>
                  <a:cubicBezTo>
                    <a:pt x="4066" y="6073"/>
                    <a:pt x="3607" y="6663"/>
                    <a:pt x="3017" y="7105"/>
                  </a:cubicBezTo>
                  <a:cubicBezTo>
                    <a:pt x="3640" y="6679"/>
                    <a:pt x="4115" y="6106"/>
                    <a:pt x="4410" y="5434"/>
                  </a:cubicBezTo>
                  <a:cubicBezTo>
                    <a:pt x="4968" y="4303"/>
                    <a:pt x="5279" y="1926"/>
                    <a:pt x="3476" y="549"/>
                  </a:cubicBezTo>
                  <a:cubicBezTo>
                    <a:pt x="3115" y="303"/>
                    <a:pt x="2706" y="139"/>
                    <a:pt x="2279" y="57"/>
                  </a:cubicBezTo>
                  <a:cubicBezTo>
                    <a:pt x="2113" y="24"/>
                    <a:pt x="1923" y="0"/>
                    <a:pt x="17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9" name="Google Shape;6179;p14"/>
            <p:cNvSpPr/>
            <p:nvPr/>
          </p:nvSpPr>
          <p:spPr>
            <a:xfrm>
              <a:off x="34208" y="63210"/>
              <a:ext cx="169617" cy="267530"/>
            </a:xfrm>
            <a:custGeom>
              <a:avLst/>
              <a:gdLst/>
              <a:ahLst/>
              <a:cxnLst/>
              <a:rect l="l" t="t" r="r" b="b"/>
              <a:pathLst>
                <a:path w="5197" h="8197" extrusionOk="0">
                  <a:moveTo>
                    <a:pt x="1099" y="1"/>
                  </a:moveTo>
                  <a:lnTo>
                    <a:pt x="1099" y="1"/>
                  </a:lnTo>
                  <a:cubicBezTo>
                    <a:pt x="1" y="2853"/>
                    <a:pt x="1279" y="4377"/>
                    <a:pt x="2525" y="5606"/>
                  </a:cubicBezTo>
                  <a:cubicBezTo>
                    <a:pt x="3787" y="6836"/>
                    <a:pt x="3738" y="8196"/>
                    <a:pt x="3738" y="8196"/>
                  </a:cubicBezTo>
                  <a:cubicBezTo>
                    <a:pt x="4656" y="7262"/>
                    <a:pt x="3591" y="5574"/>
                    <a:pt x="4459" y="4230"/>
                  </a:cubicBezTo>
                  <a:cubicBezTo>
                    <a:pt x="5197" y="3066"/>
                    <a:pt x="4230" y="2541"/>
                    <a:pt x="4230" y="2541"/>
                  </a:cubicBezTo>
                  <a:cubicBezTo>
                    <a:pt x="3820" y="3131"/>
                    <a:pt x="3361" y="2984"/>
                    <a:pt x="3001" y="3721"/>
                  </a:cubicBezTo>
                  <a:cubicBezTo>
                    <a:pt x="2656" y="4426"/>
                    <a:pt x="3263" y="5803"/>
                    <a:pt x="3263" y="5803"/>
                  </a:cubicBezTo>
                  <a:cubicBezTo>
                    <a:pt x="2066" y="4934"/>
                    <a:pt x="2296" y="4148"/>
                    <a:pt x="2640" y="3754"/>
                  </a:cubicBezTo>
                  <a:cubicBezTo>
                    <a:pt x="2984" y="3361"/>
                    <a:pt x="2509" y="3000"/>
                    <a:pt x="2525" y="2787"/>
                  </a:cubicBezTo>
                  <a:cubicBezTo>
                    <a:pt x="2542" y="2640"/>
                    <a:pt x="2574" y="2492"/>
                    <a:pt x="2640" y="2361"/>
                  </a:cubicBezTo>
                  <a:cubicBezTo>
                    <a:pt x="2640" y="2361"/>
                    <a:pt x="2563" y="2313"/>
                    <a:pt x="2426" y="2313"/>
                  </a:cubicBezTo>
                  <a:cubicBezTo>
                    <a:pt x="2309" y="2313"/>
                    <a:pt x="2147" y="2348"/>
                    <a:pt x="1951" y="2476"/>
                  </a:cubicBezTo>
                  <a:cubicBezTo>
                    <a:pt x="1214" y="2967"/>
                    <a:pt x="1509" y="4082"/>
                    <a:pt x="1509" y="4082"/>
                  </a:cubicBezTo>
                  <a:cubicBezTo>
                    <a:pt x="1001" y="3328"/>
                    <a:pt x="1165" y="2574"/>
                    <a:pt x="1755" y="2066"/>
                  </a:cubicBezTo>
                  <a:cubicBezTo>
                    <a:pt x="2361" y="1541"/>
                    <a:pt x="1788" y="1066"/>
                    <a:pt x="1394" y="837"/>
                  </a:cubicBezTo>
                  <a:cubicBezTo>
                    <a:pt x="1001" y="607"/>
                    <a:pt x="1099" y="1"/>
                    <a:pt x="109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0" name="Google Shape;6180;p14"/>
            <p:cNvSpPr/>
            <p:nvPr/>
          </p:nvSpPr>
          <p:spPr>
            <a:xfrm>
              <a:off x="-44415" y="29495"/>
              <a:ext cx="98990" cy="147162"/>
            </a:xfrm>
            <a:custGeom>
              <a:avLst/>
              <a:gdLst/>
              <a:ahLst/>
              <a:cxnLst/>
              <a:rect l="l" t="t" r="r" b="b"/>
              <a:pathLst>
                <a:path w="3033" h="4509" extrusionOk="0">
                  <a:moveTo>
                    <a:pt x="443" y="1"/>
                  </a:moveTo>
                  <a:cubicBezTo>
                    <a:pt x="443" y="1"/>
                    <a:pt x="0" y="2017"/>
                    <a:pt x="3033" y="4509"/>
                  </a:cubicBezTo>
                  <a:cubicBezTo>
                    <a:pt x="3033" y="4509"/>
                    <a:pt x="2459" y="3853"/>
                    <a:pt x="2721" y="3099"/>
                  </a:cubicBezTo>
                  <a:cubicBezTo>
                    <a:pt x="2984" y="2345"/>
                    <a:pt x="2672" y="2066"/>
                    <a:pt x="2426" y="1820"/>
                  </a:cubicBezTo>
                  <a:cubicBezTo>
                    <a:pt x="2295" y="1656"/>
                    <a:pt x="2295" y="1427"/>
                    <a:pt x="2410" y="1247"/>
                  </a:cubicBezTo>
                  <a:cubicBezTo>
                    <a:pt x="2410" y="1247"/>
                    <a:pt x="2373" y="1240"/>
                    <a:pt x="2319" y="1240"/>
                  </a:cubicBezTo>
                  <a:cubicBezTo>
                    <a:pt x="2158" y="1240"/>
                    <a:pt x="1844" y="1304"/>
                    <a:pt x="1918" y="1820"/>
                  </a:cubicBezTo>
                  <a:cubicBezTo>
                    <a:pt x="2033" y="2492"/>
                    <a:pt x="2066" y="2624"/>
                    <a:pt x="1853" y="2640"/>
                  </a:cubicBezTo>
                  <a:cubicBezTo>
                    <a:pt x="1847" y="2640"/>
                    <a:pt x="1842" y="2641"/>
                    <a:pt x="1838" y="2641"/>
                  </a:cubicBezTo>
                  <a:cubicBezTo>
                    <a:pt x="1642" y="2641"/>
                    <a:pt x="1690" y="2324"/>
                    <a:pt x="1754" y="2132"/>
                  </a:cubicBezTo>
                  <a:cubicBezTo>
                    <a:pt x="1803" y="1919"/>
                    <a:pt x="2066" y="1099"/>
                    <a:pt x="1410" y="821"/>
                  </a:cubicBezTo>
                  <a:cubicBezTo>
                    <a:pt x="754" y="558"/>
                    <a:pt x="492" y="296"/>
                    <a:pt x="44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1" name="Google Shape;6181;p14"/>
            <p:cNvSpPr/>
            <p:nvPr/>
          </p:nvSpPr>
          <p:spPr>
            <a:xfrm>
              <a:off x="133198" y="309819"/>
              <a:ext cx="117723" cy="139134"/>
            </a:xfrm>
            <a:custGeom>
              <a:avLst/>
              <a:gdLst/>
              <a:ahLst/>
              <a:cxnLst/>
              <a:rect l="l" t="t" r="r" b="b"/>
              <a:pathLst>
                <a:path w="3607" h="4263" extrusionOk="0">
                  <a:moveTo>
                    <a:pt x="1738" y="1"/>
                  </a:moveTo>
                  <a:lnTo>
                    <a:pt x="1738" y="1"/>
                  </a:lnTo>
                  <a:cubicBezTo>
                    <a:pt x="787" y="509"/>
                    <a:pt x="1066" y="1198"/>
                    <a:pt x="967" y="2492"/>
                  </a:cubicBezTo>
                  <a:cubicBezTo>
                    <a:pt x="869" y="3771"/>
                    <a:pt x="0" y="4263"/>
                    <a:pt x="0" y="4263"/>
                  </a:cubicBezTo>
                  <a:lnTo>
                    <a:pt x="0" y="4263"/>
                  </a:lnTo>
                  <a:cubicBezTo>
                    <a:pt x="3606" y="2443"/>
                    <a:pt x="2295" y="788"/>
                    <a:pt x="1951" y="526"/>
                  </a:cubicBezTo>
                  <a:cubicBezTo>
                    <a:pt x="1607" y="263"/>
                    <a:pt x="1738" y="1"/>
                    <a:pt x="17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2" name="Google Shape;6182;p14"/>
            <p:cNvSpPr/>
            <p:nvPr/>
          </p:nvSpPr>
          <p:spPr>
            <a:xfrm>
              <a:off x="136396" y="395460"/>
              <a:ext cx="256824" cy="189134"/>
            </a:xfrm>
            <a:custGeom>
              <a:avLst/>
              <a:gdLst/>
              <a:ahLst/>
              <a:cxnLst/>
              <a:rect l="l" t="t" r="r" b="b"/>
              <a:pathLst>
                <a:path w="7869" h="5795" extrusionOk="0">
                  <a:moveTo>
                    <a:pt x="3221" y="0"/>
                  </a:moveTo>
                  <a:cubicBezTo>
                    <a:pt x="2836" y="0"/>
                    <a:pt x="2413" y="325"/>
                    <a:pt x="2017" y="950"/>
                  </a:cubicBezTo>
                  <a:cubicBezTo>
                    <a:pt x="1459" y="1803"/>
                    <a:pt x="1" y="1917"/>
                    <a:pt x="1" y="1917"/>
                  </a:cubicBezTo>
                  <a:cubicBezTo>
                    <a:pt x="2394" y="1983"/>
                    <a:pt x="3033" y="2606"/>
                    <a:pt x="3656" y="3360"/>
                  </a:cubicBezTo>
                  <a:cubicBezTo>
                    <a:pt x="4295" y="4114"/>
                    <a:pt x="4475" y="5327"/>
                    <a:pt x="6000" y="5704"/>
                  </a:cubicBezTo>
                  <a:cubicBezTo>
                    <a:pt x="6257" y="5768"/>
                    <a:pt x="6480" y="5795"/>
                    <a:pt x="6675" y="5795"/>
                  </a:cubicBezTo>
                  <a:cubicBezTo>
                    <a:pt x="7620" y="5795"/>
                    <a:pt x="7868" y="5163"/>
                    <a:pt x="7868" y="5163"/>
                  </a:cubicBezTo>
                  <a:lnTo>
                    <a:pt x="7868" y="5163"/>
                  </a:lnTo>
                  <a:cubicBezTo>
                    <a:pt x="7782" y="5221"/>
                    <a:pt x="7702" y="5250"/>
                    <a:pt x="7631" y="5250"/>
                  </a:cubicBezTo>
                  <a:cubicBezTo>
                    <a:pt x="7380" y="5250"/>
                    <a:pt x="7233" y="4884"/>
                    <a:pt x="7246" y="4130"/>
                  </a:cubicBezTo>
                  <a:cubicBezTo>
                    <a:pt x="7278" y="3163"/>
                    <a:pt x="6393" y="2884"/>
                    <a:pt x="5279" y="2704"/>
                  </a:cubicBezTo>
                  <a:cubicBezTo>
                    <a:pt x="4164" y="2540"/>
                    <a:pt x="3230" y="2458"/>
                    <a:pt x="3115" y="2098"/>
                  </a:cubicBezTo>
                  <a:cubicBezTo>
                    <a:pt x="3017" y="1721"/>
                    <a:pt x="3508" y="1590"/>
                    <a:pt x="4180" y="1376"/>
                  </a:cubicBezTo>
                  <a:cubicBezTo>
                    <a:pt x="4869" y="1180"/>
                    <a:pt x="4557" y="541"/>
                    <a:pt x="4557" y="541"/>
                  </a:cubicBezTo>
                  <a:lnTo>
                    <a:pt x="4557" y="541"/>
                  </a:lnTo>
                  <a:cubicBezTo>
                    <a:pt x="4503" y="587"/>
                    <a:pt x="4448" y="608"/>
                    <a:pt x="4391" y="608"/>
                  </a:cubicBezTo>
                  <a:cubicBezTo>
                    <a:pt x="4205" y="608"/>
                    <a:pt x="3986" y="393"/>
                    <a:pt x="3623" y="131"/>
                  </a:cubicBezTo>
                  <a:cubicBezTo>
                    <a:pt x="3496" y="43"/>
                    <a:pt x="3361" y="0"/>
                    <a:pt x="32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3" name="Google Shape;6183;p14"/>
            <p:cNvSpPr/>
            <p:nvPr/>
          </p:nvSpPr>
          <p:spPr>
            <a:xfrm>
              <a:off x="11754" y="473463"/>
              <a:ext cx="250950" cy="205518"/>
            </a:xfrm>
            <a:custGeom>
              <a:avLst/>
              <a:gdLst/>
              <a:ahLst/>
              <a:cxnLst/>
              <a:rect l="l" t="t" r="r" b="b"/>
              <a:pathLst>
                <a:path w="7689" h="6297" extrusionOk="0">
                  <a:moveTo>
                    <a:pt x="4322" y="0"/>
                  </a:moveTo>
                  <a:cubicBezTo>
                    <a:pt x="2726" y="0"/>
                    <a:pt x="1374" y="1109"/>
                    <a:pt x="689" y="2527"/>
                  </a:cubicBezTo>
                  <a:cubicBezTo>
                    <a:pt x="164" y="3625"/>
                    <a:pt x="0" y="4871"/>
                    <a:pt x="246" y="6067"/>
                  </a:cubicBezTo>
                  <a:lnTo>
                    <a:pt x="246" y="6084"/>
                  </a:lnTo>
                  <a:cubicBezTo>
                    <a:pt x="254" y="6114"/>
                    <a:pt x="261" y="6143"/>
                    <a:pt x="267" y="6175"/>
                  </a:cubicBezTo>
                  <a:lnTo>
                    <a:pt x="267" y="6175"/>
                  </a:lnTo>
                  <a:cubicBezTo>
                    <a:pt x="255" y="6046"/>
                    <a:pt x="242" y="5913"/>
                    <a:pt x="230" y="5789"/>
                  </a:cubicBezTo>
                  <a:cubicBezTo>
                    <a:pt x="246" y="4920"/>
                    <a:pt x="427" y="4068"/>
                    <a:pt x="738" y="3248"/>
                  </a:cubicBezTo>
                  <a:cubicBezTo>
                    <a:pt x="1148" y="2248"/>
                    <a:pt x="1869" y="1412"/>
                    <a:pt x="2803" y="871"/>
                  </a:cubicBezTo>
                  <a:cubicBezTo>
                    <a:pt x="3347" y="560"/>
                    <a:pt x="4059" y="316"/>
                    <a:pt x="4765" y="316"/>
                  </a:cubicBezTo>
                  <a:cubicBezTo>
                    <a:pt x="5359" y="316"/>
                    <a:pt x="5947" y="488"/>
                    <a:pt x="6426" y="937"/>
                  </a:cubicBezTo>
                  <a:cubicBezTo>
                    <a:pt x="7475" y="1855"/>
                    <a:pt x="7147" y="3773"/>
                    <a:pt x="5934" y="4068"/>
                  </a:cubicBezTo>
                  <a:cubicBezTo>
                    <a:pt x="5804" y="4102"/>
                    <a:pt x="5670" y="4119"/>
                    <a:pt x="5536" y="4119"/>
                  </a:cubicBezTo>
                  <a:cubicBezTo>
                    <a:pt x="5097" y="4119"/>
                    <a:pt x="4665" y="3939"/>
                    <a:pt x="4426" y="3625"/>
                  </a:cubicBezTo>
                  <a:cubicBezTo>
                    <a:pt x="4147" y="3215"/>
                    <a:pt x="4131" y="2674"/>
                    <a:pt x="4410" y="2265"/>
                  </a:cubicBezTo>
                  <a:cubicBezTo>
                    <a:pt x="4597" y="1978"/>
                    <a:pt x="4903" y="1825"/>
                    <a:pt x="5217" y="1825"/>
                  </a:cubicBezTo>
                  <a:cubicBezTo>
                    <a:pt x="5371" y="1825"/>
                    <a:pt x="5527" y="1862"/>
                    <a:pt x="5672" y="1937"/>
                  </a:cubicBezTo>
                  <a:cubicBezTo>
                    <a:pt x="5852" y="2019"/>
                    <a:pt x="5967" y="2199"/>
                    <a:pt x="5967" y="2396"/>
                  </a:cubicBezTo>
                  <a:cubicBezTo>
                    <a:pt x="5967" y="2396"/>
                    <a:pt x="5967" y="2528"/>
                    <a:pt x="5869" y="2528"/>
                  </a:cubicBezTo>
                  <a:cubicBezTo>
                    <a:pt x="5864" y="2528"/>
                    <a:pt x="5858" y="2528"/>
                    <a:pt x="5852" y="2527"/>
                  </a:cubicBezTo>
                  <a:cubicBezTo>
                    <a:pt x="5754" y="2527"/>
                    <a:pt x="5787" y="2379"/>
                    <a:pt x="5524" y="2314"/>
                  </a:cubicBezTo>
                  <a:cubicBezTo>
                    <a:pt x="5493" y="2307"/>
                    <a:pt x="5463" y="2304"/>
                    <a:pt x="5433" y="2304"/>
                  </a:cubicBezTo>
                  <a:cubicBezTo>
                    <a:pt x="5178" y="2304"/>
                    <a:pt x="4976" y="2542"/>
                    <a:pt x="5049" y="2806"/>
                  </a:cubicBezTo>
                  <a:cubicBezTo>
                    <a:pt x="5080" y="2983"/>
                    <a:pt x="5317" y="3114"/>
                    <a:pt x="5561" y="3114"/>
                  </a:cubicBezTo>
                  <a:cubicBezTo>
                    <a:pt x="5701" y="3114"/>
                    <a:pt x="5843" y="3071"/>
                    <a:pt x="5951" y="2970"/>
                  </a:cubicBezTo>
                  <a:cubicBezTo>
                    <a:pt x="6016" y="2904"/>
                    <a:pt x="6065" y="2822"/>
                    <a:pt x="6082" y="2724"/>
                  </a:cubicBezTo>
                  <a:cubicBezTo>
                    <a:pt x="6180" y="2412"/>
                    <a:pt x="6049" y="2084"/>
                    <a:pt x="5770" y="1920"/>
                  </a:cubicBezTo>
                  <a:cubicBezTo>
                    <a:pt x="5599" y="1814"/>
                    <a:pt x="5408" y="1763"/>
                    <a:pt x="5218" y="1763"/>
                  </a:cubicBezTo>
                  <a:cubicBezTo>
                    <a:pt x="4883" y="1763"/>
                    <a:pt x="4554" y="1922"/>
                    <a:pt x="4344" y="2216"/>
                  </a:cubicBezTo>
                  <a:cubicBezTo>
                    <a:pt x="4049" y="2658"/>
                    <a:pt x="4049" y="3248"/>
                    <a:pt x="4344" y="3691"/>
                  </a:cubicBezTo>
                  <a:cubicBezTo>
                    <a:pt x="4646" y="4068"/>
                    <a:pt x="5103" y="4272"/>
                    <a:pt x="5566" y="4272"/>
                  </a:cubicBezTo>
                  <a:cubicBezTo>
                    <a:pt x="5706" y="4272"/>
                    <a:pt x="5846" y="4253"/>
                    <a:pt x="5983" y="4215"/>
                  </a:cubicBezTo>
                  <a:cubicBezTo>
                    <a:pt x="7344" y="3887"/>
                    <a:pt x="7688" y="1806"/>
                    <a:pt x="6557" y="822"/>
                  </a:cubicBezTo>
                  <a:cubicBezTo>
                    <a:pt x="6409" y="675"/>
                    <a:pt x="6246" y="560"/>
                    <a:pt x="6082" y="462"/>
                  </a:cubicBezTo>
                  <a:cubicBezTo>
                    <a:pt x="5590" y="183"/>
                    <a:pt x="5033" y="19"/>
                    <a:pt x="4459" y="3"/>
                  </a:cubicBezTo>
                  <a:cubicBezTo>
                    <a:pt x="4413" y="1"/>
                    <a:pt x="4367" y="0"/>
                    <a:pt x="4322" y="0"/>
                  </a:cubicBezTo>
                  <a:close/>
                  <a:moveTo>
                    <a:pt x="267" y="6175"/>
                  </a:moveTo>
                  <a:lnTo>
                    <a:pt x="267" y="6175"/>
                  </a:lnTo>
                  <a:cubicBezTo>
                    <a:pt x="271" y="6216"/>
                    <a:pt x="275" y="6257"/>
                    <a:pt x="279" y="6297"/>
                  </a:cubicBezTo>
                  <a:cubicBezTo>
                    <a:pt x="279" y="6252"/>
                    <a:pt x="274" y="6212"/>
                    <a:pt x="267" y="6175"/>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4" name="Google Shape;6184;p14"/>
            <p:cNvSpPr/>
            <p:nvPr/>
          </p:nvSpPr>
          <p:spPr>
            <a:xfrm>
              <a:off x="24580" y="536029"/>
              <a:ext cx="98957" cy="106594"/>
            </a:xfrm>
            <a:custGeom>
              <a:avLst/>
              <a:gdLst/>
              <a:ahLst/>
              <a:cxnLst/>
              <a:rect l="l" t="t" r="r" b="b"/>
              <a:pathLst>
                <a:path w="3032" h="3266" extrusionOk="0">
                  <a:moveTo>
                    <a:pt x="2317" y="1"/>
                  </a:moveTo>
                  <a:cubicBezTo>
                    <a:pt x="2119" y="1"/>
                    <a:pt x="1866" y="71"/>
                    <a:pt x="1574" y="249"/>
                  </a:cubicBezTo>
                  <a:cubicBezTo>
                    <a:pt x="312" y="1003"/>
                    <a:pt x="1" y="3265"/>
                    <a:pt x="1" y="3265"/>
                  </a:cubicBezTo>
                  <a:cubicBezTo>
                    <a:pt x="1" y="3265"/>
                    <a:pt x="673" y="1167"/>
                    <a:pt x="1935" y="954"/>
                  </a:cubicBezTo>
                  <a:cubicBezTo>
                    <a:pt x="3031" y="778"/>
                    <a:pt x="2975" y="1"/>
                    <a:pt x="231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5" name="Google Shape;6185;p14"/>
            <p:cNvSpPr/>
            <p:nvPr/>
          </p:nvSpPr>
          <p:spPr>
            <a:xfrm>
              <a:off x="151932" y="528098"/>
              <a:ext cx="170661" cy="147065"/>
            </a:xfrm>
            <a:custGeom>
              <a:avLst/>
              <a:gdLst/>
              <a:ahLst/>
              <a:cxnLst/>
              <a:rect l="l" t="t" r="r" b="b"/>
              <a:pathLst>
                <a:path w="5229" h="4506" extrusionOk="0">
                  <a:moveTo>
                    <a:pt x="3049" y="1"/>
                  </a:moveTo>
                  <a:lnTo>
                    <a:pt x="3049" y="1"/>
                  </a:lnTo>
                  <a:cubicBezTo>
                    <a:pt x="3049" y="1"/>
                    <a:pt x="3360" y="689"/>
                    <a:pt x="3032" y="1771"/>
                  </a:cubicBezTo>
                  <a:cubicBezTo>
                    <a:pt x="2688" y="2836"/>
                    <a:pt x="1836" y="3066"/>
                    <a:pt x="1213" y="3131"/>
                  </a:cubicBezTo>
                  <a:cubicBezTo>
                    <a:pt x="574" y="3197"/>
                    <a:pt x="148" y="3459"/>
                    <a:pt x="0" y="4328"/>
                  </a:cubicBezTo>
                  <a:cubicBezTo>
                    <a:pt x="141" y="4234"/>
                    <a:pt x="304" y="4188"/>
                    <a:pt x="466" y="4188"/>
                  </a:cubicBezTo>
                  <a:cubicBezTo>
                    <a:pt x="587" y="4188"/>
                    <a:pt x="708" y="4213"/>
                    <a:pt x="820" y="4262"/>
                  </a:cubicBezTo>
                  <a:cubicBezTo>
                    <a:pt x="1065" y="4371"/>
                    <a:pt x="1462" y="4506"/>
                    <a:pt x="1859" y="4506"/>
                  </a:cubicBezTo>
                  <a:cubicBezTo>
                    <a:pt x="2178" y="4506"/>
                    <a:pt x="2497" y="4419"/>
                    <a:pt x="2737" y="4164"/>
                  </a:cubicBezTo>
                  <a:cubicBezTo>
                    <a:pt x="3278" y="3574"/>
                    <a:pt x="3180" y="2967"/>
                    <a:pt x="3147" y="2672"/>
                  </a:cubicBezTo>
                  <a:cubicBezTo>
                    <a:pt x="3115" y="2386"/>
                    <a:pt x="3068" y="1851"/>
                    <a:pt x="3336" y="1851"/>
                  </a:cubicBezTo>
                  <a:cubicBezTo>
                    <a:pt x="3344" y="1851"/>
                    <a:pt x="3352" y="1852"/>
                    <a:pt x="3360" y="1853"/>
                  </a:cubicBezTo>
                  <a:cubicBezTo>
                    <a:pt x="3360" y="1853"/>
                    <a:pt x="3364" y="1852"/>
                    <a:pt x="3370" y="1852"/>
                  </a:cubicBezTo>
                  <a:cubicBezTo>
                    <a:pt x="3414" y="1852"/>
                    <a:pt x="3590" y="1877"/>
                    <a:pt x="3590" y="2279"/>
                  </a:cubicBezTo>
                  <a:cubicBezTo>
                    <a:pt x="3573" y="2754"/>
                    <a:pt x="3557" y="3049"/>
                    <a:pt x="4163" y="3230"/>
                  </a:cubicBezTo>
                  <a:cubicBezTo>
                    <a:pt x="4508" y="3312"/>
                    <a:pt x="4819" y="3492"/>
                    <a:pt x="5098" y="3721"/>
                  </a:cubicBezTo>
                  <a:cubicBezTo>
                    <a:pt x="4983" y="3508"/>
                    <a:pt x="4950" y="3262"/>
                    <a:pt x="5016" y="3033"/>
                  </a:cubicBezTo>
                  <a:cubicBezTo>
                    <a:pt x="5130" y="2689"/>
                    <a:pt x="5229" y="2082"/>
                    <a:pt x="4655" y="1689"/>
                  </a:cubicBezTo>
                  <a:cubicBezTo>
                    <a:pt x="4098" y="1296"/>
                    <a:pt x="3541" y="1066"/>
                    <a:pt x="3409" y="673"/>
                  </a:cubicBezTo>
                  <a:cubicBezTo>
                    <a:pt x="3327" y="427"/>
                    <a:pt x="3213" y="197"/>
                    <a:pt x="30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6" name="Google Shape;6186;p14"/>
            <p:cNvSpPr/>
            <p:nvPr/>
          </p:nvSpPr>
          <p:spPr>
            <a:xfrm>
              <a:off x="253565" y="627088"/>
              <a:ext cx="42298" cy="64753"/>
            </a:xfrm>
            <a:custGeom>
              <a:avLst/>
              <a:gdLst/>
              <a:ahLst/>
              <a:cxnLst/>
              <a:rect l="l" t="t" r="r" b="b"/>
              <a:pathLst>
                <a:path w="1296" h="1984" extrusionOk="0">
                  <a:moveTo>
                    <a:pt x="345" y="0"/>
                  </a:moveTo>
                  <a:lnTo>
                    <a:pt x="345" y="0"/>
                  </a:lnTo>
                  <a:cubicBezTo>
                    <a:pt x="361" y="180"/>
                    <a:pt x="345" y="377"/>
                    <a:pt x="295" y="557"/>
                  </a:cubicBezTo>
                  <a:cubicBezTo>
                    <a:pt x="197" y="836"/>
                    <a:pt x="0" y="1262"/>
                    <a:pt x="525" y="1557"/>
                  </a:cubicBezTo>
                  <a:cubicBezTo>
                    <a:pt x="1033" y="1852"/>
                    <a:pt x="1033" y="1983"/>
                    <a:pt x="1033" y="1983"/>
                  </a:cubicBezTo>
                  <a:cubicBezTo>
                    <a:pt x="1066" y="1754"/>
                    <a:pt x="1115" y="1524"/>
                    <a:pt x="1181" y="1295"/>
                  </a:cubicBezTo>
                  <a:cubicBezTo>
                    <a:pt x="1295" y="918"/>
                    <a:pt x="1131" y="525"/>
                    <a:pt x="787" y="344"/>
                  </a:cubicBezTo>
                  <a:cubicBezTo>
                    <a:pt x="361" y="82"/>
                    <a:pt x="345" y="0"/>
                    <a:pt x="3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7" name="Google Shape;6187;p14"/>
            <p:cNvSpPr/>
            <p:nvPr/>
          </p:nvSpPr>
          <p:spPr>
            <a:xfrm>
              <a:off x="255687" y="345590"/>
              <a:ext cx="225819" cy="159206"/>
            </a:xfrm>
            <a:custGeom>
              <a:avLst/>
              <a:gdLst/>
              <a:ahLst/>
              <a:cxnLst/>
              <a:rect l="l" t="t" r="r" b="b"/>
              <a:pathLst>
                <a:path w="6919" h="4878" extrusionOk="0">
                  <a:moveTo>
                    <a:pt x="1955" y="1"/>
                  </a:moveTo>
                  <a:cubicBezTo>
                    <a:pt x="1060" y="1"/>
                    <a:pt x="587" y="828"/>
                    <a:pt x="706" y="1380"/>
                  </a:cubicBezTo>
                  <a:cubicBezTo>
                    <a:pt x="820" y="1982"/>
                    <a:pt x="1387" y="2020"/>
                    <a:pt x="1527" y="2020"/>
                  </a:cubicBezTo>
                  <a:cubicBezTo>
                    <a:pt x="1547" y="2020"/>
                    <a:pt x="1558" y="2019"/>
                    <a:pt x="1558" y="2019"/>
                  </a:cubicBezTo>
                  <a:cubicBezTo>
                    <a:pt x="1296" y="1905"/>
                    <a:pt x="1181" y="1610"/>
                    <a:pt x="1312" y="1347"/>
                  </a:cubicBezTo>
                  <a:cubicBezTo>
                    <a:pt x="1350" y="1283"/>
                    <a:pt x="1392" y="1259"/>
                    <a:pt x="1439" y="1259"/>
                  </a:cubicBezTo>
                  <a:cubicBezTo>
                    <a:pt x="1537" y="1259"/>
                    <a:pt x="1655" y="1363"/>
                    <a:pt x="1788" y="1429"/>
                  </a:cubicBezTo>
                  <a:cubicBezTo>
                    <a:pt x="1825" y="1448"/>
                    <a:pt x="1861" y="1457"/>
                    <a:pt x="1895" y="1457"/>
                  </a:cubicBezTo>
                  <a:cubicBezTo>
                    <a:pt x="2038" y="1457"/>
                    <a:pt x="2144" y="1303"/>
                    <a:pt x="2197" y="1118"/>
                  </a:cubicBezTo>
                  <a:cubicBezTo>
                    <a:pt x="2237" y="979"/>
                    <a:pt x="2343" y="839"/>
                    <a:pt x="2527" y="839"/>
                  </a:cubicBezTo>
                  <a:cubicBezTo>
                    <a:pt x="2646" y="839"/>
                    <a:pt x="2797" y="898"/>
                    <a:pt x="2984" y="1052"/>
                  </a:cubicBezTo>
                  <a:cubicBezTo>
                    <a:pt x="3476" y="1429"/>
                    <a:pt x="3181" y="2167"/>
                    <a:pt x="3181" y="2167"/>
                  </a:cubicBezTo>
                  <a:cubicBezTo>
                    <a:pt x="3181" y="2167"/>
                    <a:pt x="3181" y="1560"/>
                    <a:pt x="2738" y="1495"/>
                  </a:cubicBezTo>
                  <a:cubicBezTo>
                    <a:pt x="2691" y="1481"/>
                    <a:pt x="2644" y="1475"/>
                    <a:pt x="2597" y="1475"/>
                  </a:cubicBezTo>
                  <a:cubicBezTo>
                    <a:pt x="2420" y="1475"/>
                    <a:pt x="2259" y="1572"/>
                    <a:pt x="2181" y="1741"/>
                  </a:cubicBezTo>
                  <a:cubicBezTo>
                    <a:pt x="2443" y="1741"/>
                    <a:pt x="2476" y="2118"/>
                    <a:pt x="2312" y="2314"/>
                  </a:cubicBezTo>
                  <a:cubicBezTo>
                    <a:pt x="2165" y="2527"/>
                    <a:pt x="2214" y="2675"/>
                    <a:pt x="2361" y="2757"/>
                  </a:cubicBezTo>
                  <a:cubicBezTo>
                    <a:pt x="2509" y="2839"/>
                    <a:pt x="2705" y="2823"/>
                    <a:pt x="2542" y="3199"/>
                  </a:cubicBezTo>
                  <a:cubicBezTo>
                    <a:pt x="2361" y="3576"/>
                    <a:pt x="1640" y="3576"/>
                    <a:pt x="1640" y="3576"/>
                  </a:cubicBezTo>
                  <a:cubicBezTo>
                    <a:pt x="1788" y="3363"/>
                    <a:pt x="1755" y="3068"/>
                    <a:pt x="1558" y="2904"/>
                  </a:cubicBezTo>
                  <a:cubicBezTo>
                    <a:pt x="1558" y="3085"/>
                    <a:pt x="1443" y="3232"/>
                    <a:pt x="1279" y="3281"/>
                  </a:cubicBezTo>
                  <a:cubicBezTo>
                    <a:pt x="1001" y="3363"/>
                    <a:pt x="1001" y="3281"/>
                    <a:pt x="739" y="3511"/>
                  </a:cubicBezTo>
                  <a:cubicBezTo>
                    <a:pt x="611" y="3622"/>
                    <a:pt x="416" y="3648"/>
                    <a:pt x="259" y="3648"/>
                  </a:cubicBezTo>
                  <a:cubicBezTo>
                    <a:pt x="114" y="3648"/>
                    <a:pt x="1" y="3626"/>
                    <a:pt x="1" y="3626"/>
                  </a:cubicBezTo>
                  <a:lnTo>
                    <a:pt x="1" y="3626"/>
                  </a:lnTo>
                  <a:cubicBezTo>
                    <a:pt x="165" y="3724"/>
                    <a:pt x="378" y="3773"/>
                    <a:pt x="575" y="3790"/>
                  </a:cubicBezTo>
                  <a:cubicBezTo>
                    <a:pt x="1017" y="3822"/>
                    <a:pt x="1460" y="3904"/>
                    <a:pt x="1886" y="4003"/>
                  </a:cubicBezTo>
                  <a:cubicBezTo>
                    <a:pt x="3066" y="4363"/>
                    <a:pt x="3787" y="4855"/>
                    <a:pt x="4689" y="4871"/>
                  </a:cubicBezTo>
                  <a:cubicBezTo>
                    <a:pt x="4744" y="4876"/>
                    <a:pt x="4800" y="4878"/>
                    <a:pt x="4855" y="4878"/>
                  </a:cubicBezTo>
                  <a:cubicBezTo>
                    <a:pt x="5245" y="4878"/>
                    <a:pt x="5640" y="4777"/>
                    <a:pt x="5984" y="4576"/>
                  </a:cubicBezTo>
                  <a:cubicBezTo>
                    <a:pt x="6787" y="4117"/>
                    <a:pt x="6918" y="2954"/>
                    <a:pt x="6459" y="2347"/>
                  </a:cubicBezTo>
                  <a:cubicBezTo>
                    <a:pt x="6228" y="2017"/>
                    <a:pt x="5864" y="1866"/>
                    <a:pt x="5524" y="1866"/>
                  </a:cubicBezTo>
                  <a:cubicBezTo>
                    <a:pt x="5189" y="1866"/>
                    <a:pt x="4876" y="2013"/>
                    <a:pt x="4738" y="2282"/>
                  </a:cubicBezTo>
                  <a:cubicBezTo>
                    <a:pt x="4476" y="2626"/>
                    <a:pt x="4525" y="3085"/>
                    <a:pt x="4820" y="3380"/>
                  </a:cubicBezTo>
                  <a:lnTo>
                    <a:pt x="4836" y="3380"/>
                  </a:lnTo>
                  <a:cubicBezTo>
                    <a:pt x="4853" y="3396"/>
                    <a:pt x="4869" y="3413"/>
                    <a:pt x="4902" y="3429"/>
                  </a:cubicBezTo>
                  <a:lnTo>
                    <a:pt x="4935" y="3445"/>
                  </a:lnTo>
                  <a:cubicBezTo>
                    <a:pt x="5038" y="3505"/>
                    <a:pt x="5165" y="3536"/>
                    <a:pt x="5290" y="3536"/>
                  </a:cubicBezTo>
                  <a:cubicBezTo>
                    <a:pt x="5543" y="3536"/>
                    <a:pt x="5782" y="3408"/>
                    <a:pt x="5771" y="3134"/>
                  </a:cubicBezTo>
                  <a:cubicBezTo>
                    <a:pt x="5784" y="2937"/>
                    <a:pt x="5624" y="2853"/>
                    <a:pt x="5445" y="2853"/>
                  </a:cubicBezTo>
                  <a:cubicBezTo>
                    <a:pt x="5192" y="2853"/>
                    <a:pt x="4901" y="3022"/>
                    <a:pt x="5017" y="3281"/>
                  </a:cubicBezTo>
                  <a:cubicBezTo>
                    <a:pt x="5017" y="3304"/>
                    <a:pt x="5017" y="3327"/>
                    <a:pt x="4996" y="3327"/>
                  </a:cubicBezTo>
                  <a:cubicBezTo>
                    <a:pt x="4971" y="3327"/>
                    <a:pt x="4918" y="3296"/>
                    <a:pt x="4804" y="3199"/>
                  </a:cubicBezTo>
                  <a:cubicBezTo>
                    <a:pt x="4689" y="3085"/>
                    <a:pt x="4623" y="2937"/>
                    <a:pt x="4623" y="2790"/>
                  </a:cubicBezTo>
                  <a:cubicBezTo>
                    <a:pt x="4623" y="2626"/>
                    <a:pt x="4689" y="2446"/>
                    <a:pt x="4804" y="2314"/>
                  </a:cubicBezTo>
                  <a:cubicBezTo>
                    <a:pt x="4930" y="2078"/>
                    <a:pt x="5200" y="1951"/>
                    <a:pt x="5491" y="1951"/>
                  </a:cubicBezTo>
                  <a:cubicBezTo>
                    <a:pt x="5804" y="1951"/>
                    <a:pt x="6140" y="2098"/>
                    <a:pt x="6344" y="2413"/>
                  </a:cubicBezTo>
                  <a:lnTo>
                    <a:pt x="6361" y="2446"/>
                  </a:lnTo>
                  <a:cubicBezTo>
                    <a:pt x="6590" y="2855"/>
                    <a:pt x="6574" y="3347"/>
                    <a:pt x="6328" y="3757"/>
                  </a:cubicBezTo>
                  <a:cubicBezTo>
                    <a:pt x="6049" y="4248"/>
                    <a:pt x="5412" y="4595"/>
                    <a:pt x="4583" y="4595"/>
                  </a:cubicBezTo>
                  <a:cubicBezTo>
                    <a:pt x="4196" y="4595"/>
                    <a:pt x="3766" y="4519"/>
                    <a:pt x="3312" y="4347"/>
                  </a:cubicBezTo>
                  <a:cubicBezTo>
                    <a:pt x="3263" y="4330"/>
                    <a:pt x="3033" y="4265"/>
                    <a:pt x="2886" y="4183"/>
                  </a:cubicBezTo>
                  <a:cubicBezTo>
                    <a:pt x="2460" y="3970"/>
                    <a:pt x="2033" y="3822"/>
                    <a:pt x="1574" y="3740"/>
                  </a:cubicBezTo>
                  <a:cubicBezTo>
                    <a:pt x="1738" y="3724"/>
                    <a:pt x="1935" y="3691"/>
                    <a:pt x="2148" y="3658"/>
                  </a:cubicBezTo>
                  <a:cubicBezTo>
                    <a:pt x="3886" y="3314"/>
                    <a:pt x="4148" y="839"/>
                    <a:pt x="2689" y="167"/>
                  </a:cubicBezTo>
                  <a:cubicBezTo>
                    <a:pt x="2420" y="51"/>
                    <a:pt x="2175" y="1"/>
                    <a:pt x="195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8" name="Google Shape;6188;p14"/>
            <p:cNvSpPr/>
            <p:nvPr/>
          </p:nvSpPr>
          <p:spPr>
            <a:xfrm>
              <a:off x="365381" y="431263"/>
              <a:ext cx="152482" cy="107573"/>
            </a:xfrm>
            <a:custGeom>
              <a:avLst/>
              <a:gdLst/>
              <a:ahLst/>
              <a:cxnLst/>
              <a:rect l="l" t="t" r="r" b="b"/>
              <a:pathLst>
                <a:path w="4672" h="3296" extrusionOk="0">
                  <a:moveTo>
                    <a:pt x="3819" y="1"/>
                  </a:moveTo>
                  <a:cubicBezTo>
                    <a:pt x="3901" y="788"/>
                    <a:pt x="3557" y="1574"/>
                    <a:pt x="2901" y="2050"/>
                  </a:cubicBezTo>
                  <a:cubicBezTo>
                    <a:pt x="2494" y="2367"/>
                    <a:pt x="1997" y="2468"/>
                    <a:pt x="1530" y="2468"/>
                  </a:cubicBezTo>
                  <a:cubicBezTo>
                    <a:pt x="719" y="2468"/>
                    <a:pt x="0" y="2164"/>
                    <a:pt x="0" y="2164"/>
                  </a:cubicBezTo>
                  <a:lnTo>
                    <a:pt x="0" y="2164"/>
                  </a:lnTo>
                  <a:cubicBezTo>
                    <a:pt x="1344" y="2869"/>
                    <a:pt x="1852" y="2640"/>
                    <a:pt x="2213" y="3050"/>
                  </a:cubicBezTo>
                  <a:cubicBezTo>
                    <a:pt x="2386" y="3230"/>
                    <a:pt x="2559" y="3286"/>
                    <a:pt x="2717" y="3286"/>
                  </a:cubicBezTo>
                  <a:cubicBezTo>
                    <a:pt x="2902" y="3286"/>
                    <a:pt x="3065" y="3209"/>
                    <a:pt x="3180" y="3164"/>
                  </a:cubicBezTo>
                  <a:cubicBezTo>
                    <a:pt x="3203" y="3159"/>
                    <a:pt x="3227" y="3156"/>
                    <a:pt x="3249" y="3156"/>
                  </a:cubicBezTo>
                  <a:cubicBezTo>
                    <a:pt x="3356" y="3156"/>
                    <a:pt x="3454" y="3215"/>
                    <a:pt x="3508" y="3295"/>
                  </a:cubicBezTo>
                  <a:cubicBezTo>
                    <a:pt x="3541" y="3099"/>
                    <a:pt x="3475" y="2886"/>
                    <a:pt x="3360" y="2722"/>
                  </a:cubicBezTo>
                  <a:cubicBezTo>
                    <a:pt x="3180" y="2509"/>
                    <a:pt x="2787" y="2492"/>
                    <a:pt x="2721" y="2492"/>
                  </a:cubicBezTo>
                  <a:cubicBezTo>
                    <a:pt x="3278" y="2459"/>
                    <a:pt x="3787" y="2181"/>
                    <a:pt x="4098" y="1722"/>
                  </a:cubicBezTo>
                  <a:cubicBezTo>
                    <a:pt x="4672" y="919"/>
                    <a:pt x="3819" y="1"/>
                    <a:pt x="381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9" name="Google Shape;6189;p14"/>
            <p:cNvSpPr/>
            <p:nvPr/>
          </p:nvSpPr>
          <p:spPr>
            <a:xfrm>
              <a:off x="171710" y="189223"/>
              <a:ext cx="145008" cy="205159"/>
            </a:xfrm>
            <a:custGeom>
              <a:avLst/>
              <a:gdLst/>
              <a:ahLst/>
              <a:cxnLst/>
              <a:rect l="l" t="t" r="r" b="b"/>
              <a:pathLst>
                <a:path w="4443" h="6286" extrusionOk="0">
                  <a:moveTo>
                    <a:pt x="1804" y="0"/>
                  </a:moveTo>
                  <a:cubicBezTo>
                    <a:pt x="1382" y="0"/>
                    <a:pt x="976" y="149"/>
                    <a:pt x="705" y="451"/>
                  </a:cubicBezTo>
                  <a:cubicBezTo>
                    <a:pt x="0" y="1090"/>
                    <a:pt x="427" y="2139"/>
                    <a:pt x="1017" y="2336"/>
                  </a:cubicBezTo>
                  <a:cubicBezTo>
                    <a:pt x="1148" y="2401"/>
                    <a:pt x="1287" y="2434"/>
                    <a:pt x="1424" y="2434"/>
                  </a:cubicBezTo>
                  <a:cubicBezTo>
                    <a:pt x="1562" y="2434"/>
                    <a:pt x="1697" y="2401"/>
                    <a:pt x="1820" y="2336"/>
                  </a:cubicBezTo>
                  <a:lnTo>
                    <a:pt x="1853" y="2319"/>
                  </a:lnTo>
                  <a:lnTo>
                    <a:pt x="1902" y="2303"/>
                  </a:lnTo>
                  <a:lnTo>
                    <a:pt x="1951" y="2254"/>
                  </a:lnTo>
                  <a:lnTo>
                    <a:pt x="2000" y="2204"/>
                  </a:lnTo>
                  <a:cubicBezTo>
                    <a:pt x="2017" y="2188"/>
                    <a:pt x="2049" y="2172"/>
                    <a:pt x="2066" y="2155"/>
                  </a:cubicBezTo>
                  <a:cubicBezTo>
                    <a:pt x="2230" y="1975"/>
                    <a:pt x="2295" y="1729"/>
                    <a:pt x="2262" y="1500"/>
                  </a:cubicBezTo>
                  <a:cubicBezTo>
                    <a:pt x="2241" y="1156"/>
                    <a:pt x="2036" y="1016"/>
                    <a:pt x="1843" y="1016"/>
                  </a:cubicBezTo>
                  <a:cubicBezTo>
                    <a:pt x="1741" y="1016"/>
                    <a:pt x="1642" y="1055"/>
                    <a:pt x="1574" y="1123"/>
                  </a:cubicBezTo>
                  <a:cubicBezTo>
                    <a:pt x="1410" y="1286"/>
                    <a:pt x="1443" y="1565"/>
                    <a:pt x="1656" y="1680"/>
                  </a:cubicBezTo>
                  <a:cubicBezTo>
                    <a:pt x="1733" y="1714"/>
                    <a:pt x="1802" y="1724"/>
                    <a:pt x="1862" y="1724"/>
                  </a:cubicBezTo>
                  <a:cubicBezTo>
                    <a:pt x="1940" y="1724"/>
                    <a:pt x="2003" y="1707"/>
                    <a:pt x="2046" y="1707"/>
                  </a:cubicBezTo>
                  <a:cubicBezTo>
                    <a:pt x="2097" y="1707"/>
                    <a:pt x="2121" y="1730"/>
                    <a:pt x="2115" y="1827"/>
                  </a:cubicBezTo>
                  <a:cubicBezTo>
                    <a:pt x="2099" y="2024"/>
                    <a:pt x="1967" y="2204"/>
                    <a:pt x="1804" y="2286"/>
                  </a:cubicBezTo>
                  <a:cubicBezTo>
                    <a:pt x="1689" y="2340"/>
                    <a:pt x="1568" y="2365"/>
                    <a:pt x="1448" y="2365"/>
                  </a:cubicBezTo>
                  <a:cubicBezTo>
                    <a:pt x="1309" y="2365"/>
                    <a:pt x="1172" y="2331"/>
                    <a:pt x="1050" y="2270"/>
                  </a:cubicBezTo>
                  <a:cubicBezTo>
                    <a:pt x="509" y="2040"/>
                    <a:pt x="148" y="1106"/>
                    <a:pt x="787" y="549"/>
                  </a:cubicBezTo>
                  <a:cubicBezTo>
                    <a:pt x="1033" y="303"/>
                    <a:pt x="1377" y="172"/>
                    <a:pt x="1722" y="155"/>
                  </a:cubicBezTo>
                  <a:cubicBezTo>
                    <a:pt x="2476" y="205"/>
                    <a:pt x="3312" y="746"/>
                    <a:pt x="3443" y="2204"/>
                  </a:cubicBezTo>
                  <a:cubicBezTo>
                    <a:pt x="3475" y="2762"/>
                    <a:pt x="3426" y="3319"/>
                    <a:pt x="3279" y="3844"/>
                  </a:cubicBezTo>
                  <a:cubicBezTo>
                    <a:pt x="3148" y="4302"/>
                    <a:pt x="2935" y="4745"/>
                    <a:pt x="2656" y="5138"/>
                  </a:cubicBezTo>
                  <a:cubicBezTo>
                    <a:pt x="2262" y="5614"/>
                    <a:pt x="1754" y="6007"/>
                    <a:pt x="1181" y="6286"/>
                  </a:cubicBezTo>
                  <a:cubicBezTo>
                    <a:pt x="1804" y="6024"/>
                    <a:pt x="2361" y="5630"/>
                    <a:pt x="2787" y="5122"/>
                  </a:cubicBezTo>
                  <a:cubicBezTo>
                    <a:pt x="3525" y="4270"/>
                    <a:pt x="4443" y="2254"/>
                    <a:pt x="3164" y="614"/>
                  </a:cubicBezTo>
                  <a:cubicBezTo>
                    <a:pt x="2818" y="207"/>
                    <a:pt x="2300" y="0"/>
                    <a:pt x="180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0" name="Google Shape;6190;p14"/>
            <p:cNvSpPr/>
            <p:nvPr/>
          </p:nvSpPr>
          <p:spPr>
            <a:xfrm>
              <a:off x="-57242" y="714818"/>
              <a:ext cx="61554" cy="122521"/>
            </a:xfrm>
            <a:custGeom>
              <a:avLst/>
              <a:gdLst/>
              <a:ahLst/>
              <a:cxnLst/>
              <a:rect l="l" t="t" r="r" b="b"/>
              <a:pathLst>
                <a:path w="1886" h="3754" extrusionOk="0">
                  <a:moveTo>
                    <a:pt x="1377" y="0"/>
                  </a:moveTo>
                  <a:cubicBezTo>
                    <a:pt x="1377" y="0"/>
                    <a:pt x="1377" y="271"/>
                    <a:pt x="1217" y="271"/>
                  </a:cubicBezTo>
                  <a:cubicBezTo>
                    <a:pt x="1201" y="271"/>
                    <a:pt x="1183" y="268"/>
                    <a:pt x="1164" y="262"/>
                  </a:cubicBezTo>
                  <a:cubicBezTo>
                    <a:pt x="1065" y="240"/>
                    <a:pt x="927" y="181"/>
                    <a:pt x="795" y="181"/>
                  </a:cubicBezTo>
                  <a:cubicBezTo>
                    <a:pt x="642" y="181"/>
                    <a:pt x="496" y="259"/>
                    <a:pt x="426" y="557"/>
                  </a:cubicBezTo>
                  <a:cubicBezTo>
                    <a:pt x="299" y="1084"/>
                    <a:pt x="249" y="1657"/>
                    <a:pt x="34" y="1657"/>
                  </a:cubicBezTo>
                  <a:cubicBezTo>
                    <a:pt x="29" y="1657"/>
                    <a:pt x="23" y="1657"/>
                    <a:pt x="16" y="1656"/>
                  </a:cubicBezTo>
                  <a:cubicBezTo>
                    <a:pt x="8" y="1647"/>
                    <a:pt x="4" y="1643"/>
                    <a:pt x="2" y="1643"/>
                  </a:cubicBezTo>
                  <a:cubicBezTo>
                    <a:pt x="0" y="1643"/>
                    <a:pt x="0" y="1647"/>
                    <a:pt x="0" y="1656"/>
                  </a:cubicBezTo>
                  <a:lnTo>
                    <a:pt x="0" y="3754"/>
                  </a:lnTo>
                  <a:lnTo>
                    <a:pt x="16" y="3524"/>
                  </a:lnTo>
                  <a:cubicBezTo>
                    <a:pt x="16" y="3524"/>
                    <a:pt x="49" y="2229"/>
                    <a:pt x="836" y="1869"/>
                  </a:cubicBezTo>
                  <a:cubicBezTo>
                    <a:pt x="1623" y="1508"/>
                    <a:pt x="1885" y="1279"/>
                    <a:pt x="1754" y="672"/>
                  </a:cubicBezTo>
                  <a:cubicBezTo>
                    <a:pt x="1606" y="82"/>
                    <a:pt x="1377" y="0"/>
                    <a:pt x="13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1" name="Google Shape;6191;p14"/>
            <p:cNvSpPr/>
            <p:nvPr/>
          </p:nvSpPr>
          <p:spPr>
            <a:xfrm>
              <a:off x="-57242" y="630809"/>
              <a:ext cx="22487" cy="110249"/>
            </a:xfrm>
            <a:custGeom>
              <a:avLst/>
              <a:gdLst/>
              <a:ahLst/>
              <a:cxnLst/>
              <a:rect l="l" t="t" r="r" b="b"/>
              <a:pathLst>
                <a:path w="689" h="3378" extrusionOk="0">
                  <a:moveTo>
                    <a:pt x="0" y="1"/>
                  </a:moveTo>
                  <a:lnTo>
                    <a:pt x="0" y="3377"/>
                  </a:lnTo>
                  <a:cubicBezTo>
                    <a:pt x="16" y="3377"/>
                    <a:pt x="16" y="3115"/>
                    <a:pt x="33" y="3050"/>
                  </a:cubicBezTo>
                  <a:cubicBezTo>
                    <a:pt x="66" y="2722"/>
                    <a:pt x="197" y="2410"/>
                    <a:pt x="377" y="2164"/>
                  </a:cubicBezTo>
                  <a:cubicBezTo>
                    <a:pt x="688" y="1755"/>
                    <a:pt x="557" y="1443"/>
                    <a:pt x="311" y="1099"/>
                  </a:cubicBezTo>
                  <a:cubicBezTo>
                    <a:pt x="164" y="869"/>
                    <a:pt x="66" y="607"/>
                    <a:pt x="49" y="329"/>
                  </a:cubicBezTo>
                  <a:lnTo>
                    <a:pt x="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2" name="Google Shape;6192;p14"/>
            <p:cNvSpPr/>
            <p:nvPr/>
          </p:nvSpPr>
          <p:spPr>
            <a:xfrm>
              <a:off x="-57242" y="182010"/>
              <a:ext cx="119323" cy="167985"/>
            </a:xfrm>
            <a:custGeom>
              <a:avLst/>
              <a:gdLst/>
              <a:ahLst/>
              <a:cxnLst/>
              <a:rect l="l" t="t" r="r" b="b"/>
              <a:pathLst>
                <a:path w="3656" h="5147" extrusionOk="0">
                  <a:moveTo>
                    <a:pt x="1909" y="0"/>
                  </a:moveTo>
                  <a:cubicBezTo>
                    <a:pt x="1645" y="0"/>
                    <a:pt x="1379" y="80"/>
                    <a:pt x="1147" y="245"/>
                  </a:cubicBezTo>
                  <a:cubicBezTo>
                    <a:pt x="574" y="655"/>
                    <a:pt x="197" y="1475"/>
                    <a:pt x="0" y="2655"/>
                  </a:cubicBezTo>
                  <a:lnTo>
                    <a:pt x="0" y="5146"/>
                  </a:lnTo>
                  <a:cubicBezTo>
                    <a:pt x="131" y="4261"/>
                    <a:pt x="590" y="2294"/>
                    <a:pt x="1885" y="1737"/>
                  </a:cubicBezTo>
                  <a:cubicBezTo>
                    <a:pt x="3606" y="1032"/>
                    <a:pt x="3622" y="967"/>
                    <a:pt x="3655" y="590"/>
                  </a:cubicBezTo>
                  <a:lnTo>
                    <a:pt x="3655" y="590"/>
                  </a:lnTo>
                  <a:cubicBezTo>
                    <a:pt x="3564" y="667"/>
                    <a:pt x="3451" y="705"/>
                    <a:pt x="3339" y="705"/>
                  </a:cubicBezTo>
                  <a:cubicBezTo>
                    <a:pt x="3190" y="705"/>
                    <a:pt x="3044" y="638"/>
                    <a:pt x="2950" y="508"/>
                  </a:cubicBezTo>
                  <a:cubicBezTo>
                    <a:pt x="2686" y="175"/>
                    <a:pt x="2300" y="0"/>
                    <a:pt x="190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3" name="Google Shape;6193;p14"/>
            <p:cNvSpPr/>
            <p:nvPr/>
          </p:nvSpPr>
          <p:spPr>
            <a:xfrm>
              <a:off x="-57242" y="88896"/>
              <a:ext cx="43897" cy="145008"/>
            </a:xfrm>
            <a:custGeom>
              <a:avLst/>
              <a:gdLst/>
              <a:ahLst/>
              <a:cxnLst/>
              <a:rect l="l" t="t" r="r" b="b"/>
              <a:pathLst>
                <a:path w="1345" h="4443" extrusionOk="0">
                  <a:moveTo>
                    <a:pt x="0" y="0"/>
                  </a:moveTo>
                  <a:lnTo>
                    <a:pt x="0" y="4442"/>
                  </a:lnTo>
                  <a:cubicBezTo>
                    <a:pt x="115" y="3902"/>
                    <a:pt x="328" y="3377"/>
                    <a:pt x="623" y="2918"/>
                  </a:cubicBezTo>
                  <a:cubicBezTo>
                    <a:pt x="1344" y="1721"/>
                    <a:pt x="770" y="853"/>
                    <a:pt x="328" y="427"/>
                  </a:cubicBezTo>
                  <a:cubicBezTo>
                    <a:pt x="197" y="312"/>
                    <a:pt x="82" y="164"/>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4" name="Google Shape;6194;p14"/>
            <p:cNvSpPr/>
            <p:nvPr/>
          </p:nvSpPr>
          <p:spPr>
            <a:xfrm>
              <a:off x="-57242" y="-47627"/>
              <a:ext cx="99512" cy="218932"/>
            </a:xfrm>
            <a:custGeom>
              <a:avLst/>
              <a:gdLst/>
              <a:ahLst/>
              <a:cxnLst/>
              <a:rect l="l" t="t" r="r" b="b"/>
              <a:pathLst>
                <a:path w="3049" h="6708" extrusionOk="0">
                  <a:moveTo>
                    <a:pt x="1457" y="1"/>
                  </a:moveTo>
                  <a:cubicBezTo>
                    <a:pt x="978" y="1"/>
                    <a:pt x="488" y="225"/>
                    <a:pt x="246" y="708"/>
                  </a:cubicBezTo>
                  <a:cubicBezTo>
                    <a:pt x="131" y="872"/>
                    <a:pt x="49" y="1069"/>
                    <a:pt x="0" y="1266"/>
                  </a:cubicBezTo>
                  <a:lnTo>
                    <a:pt x="0" y="2446"/>
                  </a:lnTo>
                  <a:cubicBezTo>
                    <a:pt x="49" y="2675"/>
                    <a:pt x="148" y="2921"/>
                    <a:pt x="262" y="3151"/>
                  </a:cubicBezTo>
                  <a:cubicBezTo>
                    <a:pt x="574" y="3839"/>
                    <a:pt x="1000" y="4396"/>
                    <a:pt x="1213" y="4921"/>
                  </a:cubicBezTo>
                  <a:cubicBezTo>
                    <a:pt x="1459" y="5495"/>
                    <a:pt x="1442" y="6150"/>
                    <a:pt x="1164" y="6708"/>
                  </a:cubicBezTo>
                  <a:cubicBezTo>
                    <a:pt x="1197" y="6642"/>
                    <a:pt x="1639" y="5970"/>
                    <a:pt x="1295" y="4888"/>
                  </a:cubicBezTo>
                  <a:cubicBezTo>
                    <a:pt x="1033" y="4118"/>
                    <a:pt x="115" y="3085"/>
                    <a:pt x="98" y="1905"/>
                  </a:cubicBezTo>
                  <a:cubicBezTo>
                    <a:pt x="159" y="931"/>
                    <a:pt x="935" y="517"/>
                    <a:pt x="1532" y="517"/>
                  </a:cubicBezTo>
                  <a:cubicBezTo>
                    <a:pt x="1738" y="517"/>
                    <a:pt x="1923" y="567"/>
                    <a:pt x="2049" y="659"/>
                  </a:cubicBezTo>
                  <a:cubicBezTo>
                    <a:pt x="2606" y="1053"/>
                    <a:pt x="2410" y="1790"/>
                    <a:pt x="2000" y="1905"/>
                  </a:cubicBezTo>
                  <a:cubicBezTo>
                    <a:pt x="1932" y="1930"/>
                    <a:pt x="1862" y="1942"/>
                    <a:pt x="1794" y="1942"/>
                  </a:cubicBezTo>
                  <a:cubicBezTo>
                    <a:pt x="1549" y="1942"/>
                    <a:pt x="1319" y="1791"/>
                    <a:pt x="1229" y="1561"/>
                  </a:cubicBezTo>
                  <a:cubicBezTo>
                    <a:pt x="1208" y="1464"/>
                    <a:pt x="1264" y="1375"/>
                    <a:pt x="1337" y="1375"/>
                  </a:cubicBezTo>
                  <a:cubicBezTo>
                    <a:pt x="1375" y="1375"/>
                    <a:pt x="1419" y="1400"/>
                    <a:pt x="1459" y="1462"/>
                  </a:cubicBezTo>
                  <a:cubicBezTo>
                    <a:pt x="1507" y="1535"/>
                    <a:pt x="1579" y="1567"/>
                    <a:pt x="1652" y="1567"/>
                  </a:cubicBezTo>
                  <a:cubicBezTo>
                    <a:pt x="1777" y="1567"/>
                    <a:pt x="1901" y="1471"/>
                    <a:pt x="1901" y="1315"/>
                  </a:cubicBezTo>
                  <a:cubicBezTo>
                    <a:pt x="1918" y="1151"/>
                    <a:pt x="1803" y="1020"/>
                    <a:pt x="1639" y="1004"/>
                  </a:cubicBezTo>
                  <a:cubicBezTo>
                    <a:pt x="1611" y="996"/>
                    <a:pt x="1583" y="993"/>
                    <a:pt x="1554" y="993"/>
                  </a:cubicBezTo>
                  <a:cubicBezTo>
                    <a:pt x="1385" y="993"/>
                    <a:pt x="1222" y="1114"/>
                    <a:pt x="1180" y="1282"/>
                  </a:cubicBezTo>
                  <a:cubicBezTo>
                    <a:pt x="1053" y="1585"/>
                    <a:pt x="1281" y="2103"/>
                    <a:pt x="1864" y="2103"/>
                  </a:cubicBezTo>
                  <a:cubicBezTo>
                    <a:pt x="1882" y="2103"/>
                    <a:pt x="1900" y="2103"/>
                    <a:pt x="1918" y="2102"/>
                  </a:cubicBezTo>
                  <a:cubicBezTo>
                    <a:pt x="2557" y="2069"/>
                    <a:pt x="3049" y="1102"/>
                    <a:pt x="2475" y="446"/>
                  </a:cubicBezTo>
                  <a:cubicBezTo>
                    <a:pt x="2244" y="156"/>
                    <a:pt x="1855" y="1"/>
                    <a:pt x="145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5" name="Google Shape;6195;p14"/>
            <p:cNvSpPr/>
            <p:nvPr/>
          </p:nvSpPr>
          <p:spPr>
            <a:xfrm>
              <a:off x="782652" y="265726"/>
              <a:ext cx="295859" cy="205779"/>
            </a:xfrm>
            <a:custGeom>
              <a:avLst/>
              <a:gdLst/>
              <a:ahLst/>
              <a:cxnLst/>
              <a:rect l="l" t="t" r="r" b="b"/>
              <a:pathLst>
                <a:path w="9065" h="6305" extrusionOk="0">
                  <a:moveTo>
                    <a:pt x="7067" y="0"/>
                  </a:moveTo>
                  <a:cubicBezTo>
                    <a:pt x="6612" y="0"/>
                    <a:pt x="6184" y="162"/>
                    <a:pt x="5918" y="500"/>
                  </a:cubicBezTo>
                  <a:cubicBezTo>
                    <a:pt x="5524" y="909"/>
                    <a:pt x="5475" y="1549"/>
                    <a:pt x="5803" y="2008"/>
                  </a:cubicBezTo>
                  <a:cubicBezTo>
                    <a:pt x="5901" y="2139"/>
                    <a:pt x="6032" y="2254"/>
                    <a:pt x="6180" y="2319"/>
                  </a:cubicBezTo>
                  <a:lnTo>
                    <a:pt x="6213" y="2335"/>
                  </a:lnTo>
                  <a:lnTo>
                    <a:pt x="6278" y="2352"/>
                  </a:lnTo>
                  <a:cubicBezTo>
                    <a:pt x="6311" y="2368"/>
                    <a:pt x="6344" y="2368"/>
                    <a:pt x="6377" y="2368"/>
                  </a:cubicBezTo>
                  <a:cubicBezTo>
                    <a:pt x="6449" y="2390"/>
                    <a:pt x="6524" y="2400"/>
                    <a:pt x="6598" y="2400"/>
                  </a:cubicBezTo>
                  <a:cubicBezTo>
                    <a:pt x="6810" y="2400"/>
                    <a:pt x="7018" y="2317"/>
                    <a:pt x="7163" y="2172"/>
                  </a:cubicBezTo>
                  <a:cubicBezTo>
                    <a:pt x="7558" y="1761"/>
                    <a:pt x="7277" y="1210"/>
                    <a:pt x="6934" y="1210"/>
                  </a:cubicBezTo>
                  <a:cubicBezTo>
                    <a:pt x="6907" y="1210"/>
                    <a:pt x="6880" y="1214"/>
                    <a:pt x="6852" y="1221"/>
                  </a:cubicBezTo>
                  <a:cubicBezTo>
                    <a:pt x="6541" y="1319"/>
                    <a:pt x="6475" y="1729"/>
                    <a:pt x="6704" y="1860"/>
                  </a:cubicBezTo>
                  <a:cubicBezTo>
                    <a:pt x="6755" y="1883"/>
                    <a:pt x="6810" y="1894"/>
                    <a:pt x="6864" y="1894"/>
                  </a:cubicBezTo>
                  <a:cubicBezTo>
                    <a:pt x="6968" y="1894"/>
                    <a:pt x="7072" y="1854"/>
                    <a:pt x="7147" y="1778"/>
                  </a:cubicBezTo>
                  <a:lnTo>
                    <a:pt x="7147" y="1778"/>
                  </a:lnTo>
                  <a:cubicBezTo>
                    <a:pt x="7180" y="1926"/>
                    <a:pt x="7131" y="2073"/>
                    <a:pt x="6999" y="2155"/>
                  </a:cubicBezTo>
                  <a:cubicBezTo>
                    <a:pt x="6852" y="2266"/>
                    <a:pt x="6677" y="2321"/>
                    <a:pt x="6495" y="2321"/>
                  </a:cubicBezTo>
                  <a:cubicBezTo>
                    <a:pt x="6434" y="2321"/>
                    <a:pt x="6373" y="2315"/>
                    <a:pt x="6311" y="2303"/>
                  </a:cubicBezTo>
                  <a:cubicBezTo>
                    <a:pt x="6213" y="2270"/>
                    <a:pt x="6131" y="2237"/>
                    <a:pt x="6049" y="2188"/>
                  </a:cubicBezTo>
                  <a:cubicBezTo>
                    <a:pt x="5541" y="1778"/>
                    <a:pt x="5508" y="1024"/>
                    <a:pt x="5967" y="565"/>
                  </a:cubicBezTo>
                  <a:cubicBezTo>
                    <a:pt x="6222" y="256"/>
                    <a:pt x="6616" y="110"/>
                    <a:pt x="7033" y="110"/>
                  </a:cubicBezTo>
                  <a:cubicBezTo>
                    <a:pt x="7899" y="110"/>
                    <a:pt x="8862" y="742"/>
                    <a:pt x="8884" y="1860"/>
                  </a:cubicBezTo>
                  <a:cubicBezTo>
                    <a:pt x="8917" y="2663"/>
                    <a:pt x="8475" y="3417"/>
                    <a:pt x="7753" y="3794"/>
                  </a:cubicBezTo>
                  <a:cubicBezTo>
                    <a:pt x="7737" y="3794"/>
                    <a:pt x="7721" y="3811"/>
                    <a:pt x="7704" y="3827"/>
                  </a:cubicBezTo>
                  <a:cubicBezTo>
                    <a:pt x="7606" y="3860"/>
                    <a:pt x="7524" y="3876"/>
                    <a:pt x="7426" y="3909"/>
                  </a:cubicBezTo>
                  <a:cubicBezTo>
                    <a:pt x="7208" y="3958"/>
                    <a:pt x="6991" y="3979"/>
                    <a:pt x="6775" y="3979"/>
                  </a:cubicBezTo>
                  <a:cubicBezTo>
                    <a:pt x="5188" y="3979"/>
                    <a:pt x="3636" y="2833"/>
                    <a:pt x="2298" y="2833"/>
                  </a:cubicBezTo>
                  <a:cubicBezTo>
                    <a:pt x="2152" y="2833"/>
                    <a:pt x="2009" y="2846"/>
                    <a:pt x="1869" y="2876"/>
                  </a:cubicBezTo>
                  <a:cubicBezTo>
                    <a:pt x="607" y="3155"/>
                    <a:pt x="246" y="4040"/>
                    <a:pt x="148" y="4581"/>
                  </a:cubicBezTo>
                  <a:cubicBezTo>
                    <a:pt x="0" y="5122"/>
                    <a:pt x="115" y="5728"/>
                    <a:pt x="558" y="6056"/>
                  </a:cubicBezTo>
                  <a:cubicBezTo>
                    <a:pt x="785" y="6226"/>
                    <a:pt x="1055" y="6304"/>
                    <a:pt x="1318" y="6304"/>
                  </a:cubicBezTo>
                  <a:cubicBezTo>
                    <a:pt x="1739" y="6304"/>
                    <a:pt x="2140" y="6104"/>
                    <a:pt x="2312" y="5761"/>
                  </a:cubicBezTo>
                  <a:cubicBezTo>
                    <a:pt x="2656" y="5220"/>
                    <a:pt x="2361" y="4516"/>
                    <a:pt x="1869" y="4384"/>
                  </a:cubicBezTo>
                  <a:cubicBezTo>
                    <a:pt x="1775" y="4347"/>
                    <a:pt x="1678" y="4329"/>
                    <a:pt x="1583" y="4329"/>
                  </a:cubicBezTo>
                  <a:cubicBezTo>
                    <a:pt x="1265" y="4329"/>
                    <a:pt x="966" y="4528"/>
                    <a:pt x="853" y="4843"/>
                  </a:cubicBezTo>
                  <a:cubicBezTo>
                    <a:pt x="820" y="4958"/>
                    <a:pt x="804" y="5089"/>
                    <a:pt x="836" y="5220"/>
                  </a:cubicBezTo>
                  <a:cubicBezTo>
                    <a:pt x="836" y="5237"/>
                    <a:pt x="836" y="5253"/>
                    <a:pt x="853" y="5270"/>
                  </a:cubicBezTo>
                  <a:cubicBezTo>
                    <a:pt x="853" y="5270"/>
                    <a:pt x="853" y="5286"/>
                    <a:pt x="853" y="5286"/>
                  </a:cubicBezTo>
                  <a:cubicBezTo>
                    <a:pt x="914" y="5520"/>
                    <a:pt x="1124" y="5662"/>
                    <a:pt x="1350" y="5662"/>
                  </a:cubicBezTo>
                  <a:cubicBezTo>
                    <a:pt x="1425" y="5662"/>
                    <a:pt x="1501" y="5646"/>
                    <a:pt x="1574" y="5614"/>
                  </a:cubicBezTo>
                  <a:cubicBezTo>
                    <a:pt x="1909" y="5470"/>
                    <a:pt x="1794" y="4908"/>
                    <a:pt x="1455" y="4908"/>
                  </a:cubicBezTo>
                  <a:cubicBezTo>
                    <a:pt x="1446" y="4908"/>
                    <a:pt x="1436" y="4908"/>
                    <a:pt x="1426" y="4909"/>
                  </a:cubicBezTo>
                  <a:cubicBezTo>
                    <a:pt x="1049" y="4958"/>
                    <a:pt x="1115" y="5319"/>
                    <a:pt x="1049" y="5368"/>
                  </a:cubicBezTo>
                  <a:cubicBezTo>
                    <a:pt x="1040" y="5377"/>
                    <a:pt x="1029" y="5381"/>
                    <a:pt x="1018" y="5381"/>
                  </a:cubicBezTo>
                  <a:cubicBezTo>
                    <a:pt x="971" y="5381"/>
                    <a:pt x="915" y="5309"/>
                    <a:pt x="902" y="5270"/>
                  </a:cubicBezTo>
                  <a:cubicBezTo>
                    <a:pt x="836" y="5089"/>
                    <a:pt x="836" y="4876"/>
                    <a:pt x="935" y="4696"/>
                  </a:cubicBezTo>
                  <a:cubicBezTo>
                    <a:pt x="1084" y="4500"/>
                    <a:pt x="1307" y="4385"/>
                    <a:pt x="1539" y="4385"/>
                  </a:cubicBezTo>
                  <a:cubicBezTo>
                    <a:pt x="1638" y="4385"/>
                    <a:pt x="1739" y="4406"/>
                    <a:pt x="1836" y="4450"/>
                  </a:cubicBezTo>
                  <a:cubicBezTo>
                    <a:pt x="2295" y="4565"/>
                    <a:pt x="2541" y="5220"/>
                    <a:pt x="2230" y="5712"/>
                  </a:cubicBezTo>
                  <a:cubicBezTo>
                    <a:pt x="2079" y="6023"/>
                    <a:pt x="1700" y="6206"/>
                    <a:pt x="1313" y="6206"/>
                  </a:cubicBezTo>
                  <a:cubicBezTo>
                    <a:pt x="1068" y="6206"/>
                    <a:pt x="820" y="6133"/>
                    <a:pt x="623" y="5974"/>
                  </a:cubicBezTo>
                  <a:cubicBezTo>
                    <a:pt x="82" y="5565"/>
                    <a:pt x="115" y="4630"/>
                    <a:pt x="541" y="4057"/>
                  </a:cubicBezTo>
                  <a:cubicBezTo>
                    <a:pt x="903" y="3583"/>
                    <a:pt x="1491" y="3346"/>
                    <a:pt x="2105" y="3346"/>
                  </a:cubicBezTo>
                  <a:cubicBezTo>
                    <a:pt x="2299" y="3346"/>
                    <a:pt x="2496" y="3370"/>
                    <a:pt x="2689" y="3417"/>
                  </a:cubicBezTo>
                  <a:cubicBezTo>
                    <a:pt x="3492" y="3614"/>
                    <a:pt x="4328" y="3958"/>
                    <a:pt x="5213" y="4188"/>
                  </a:cubicBezTo>
                  <a:cubicBezTo>
                    <a:pt x="5539" y="4247"/>
                    <a:pt x="5870" y="4281"/>
                    <a:pt x="6196" y="4281"/>
                  </a:cubicBezTo>
                  <a:cubicBezTo>
                    <a:pt x="6772" y="4281"/>
                    <a:pt x="7334" y="4176"/>
                    <a:pt x="7835" y="3925"/>
                  </a:cubicBezTo>
                  <a:cubicBezTo>
                    <a:pt x="8606" y="3516"/>
                    <a:pt x="9065" y="2712"/>
                    <a:pt x="9048" y="1860"/>
                  </a:cubicBezTo>
                  <a:cubicBezTo>
                    <a:pt x="9005" y="656"/>
                    <a:pt x="7981" y="0"/>
                    <a:pt x="70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6" name="Google Shape;6196;p14"/>
            <p:cNvSpPr/>
            <p:nvPr/>
          </p:nvSpPr>
          <p:spPr>
            <a:xfrm>
              <a:off x="683140" y="443045"/>
              <a:ext cx="200655" cy="202255"/>
            </a:xfrm>
            <a:custGeom>
              <a:avLst/>
              <a:gdLst/>
              <a:ahLst/>
              <a:cxnLst/>
              <a:rect l="l" t="t" r="r" b="b"/>
              <a:pathLst>
                <a:path w="6148" h="6197" extrusionOk="0">
                  <a:moveTo>
                    <a:pt x="3066" y="0"/>
                  </a:moveTo>
                  <a:cubicBezTo>
                    <a:pt x="3033" y="115"/>
                    <a:pt x="3017" y="246"/>
                    <a:pt x="3000" y="361"/>
                  </a:cubicBezTo>
                  <a:cubicBezTo>
                    <a:pt x="3000" y="361"/>
                    <a:pt x="2935" y="1263"/>
                    <a:pt x="2033" y="1377"/>
                  </a:cubicBezTo>
                  <a:cubicBezTo>
                    <a:pt x="1164" y="1508"/>
                    <a:pt x="574" y="1640"/>
                    <a:pt x="542" y="2295"/>
                  </a:cubicBezTo>
                  <a:cubicBezTo>
                    <a:pt x="511" y="2921"/>
                    <a:pt x="324" y="3235"/>
                    <a:pt x="60" y="3235"/>
                  </a:cubicBezTo>
                  <a:cubicBezTo>
                    <a:pt x="40" y="3235"/>
                    <a:pt x="21" y="3233"/>
                    <a:pt x="1" y="3229"/>
                  </a:cubicBezTo>
                  <a:lnTo>
                    <a:pt x="1" y="3229"/>
                  </a:lnTo>
                  <a:cubicBezTo>
                    <a:pt x="1" y="3230"/>
                    <a:pt x="364" y="3763"/>
                    <a:pt x="967" y="3763"/>
                  </a:cubicBezTo>
                  <a:cubicBezTo>
                    <a:pt x="1089" y="3763"/>
                    <a:pt x="1221" y="3741"/>
                    <a:pt x="1361" y="3688"/>
                  </a:cubicBezTo>
                  <a:cubicBezTo>
                    <a:pt x="2181" y="3377"/>
                    <a:pt x="2115" y="2820"/>
                    <a:pt x="2131" y="2672"/>
                  </a:cubicBezTo>
                  <a:cubicBezTo>
                    <a:pt x="2131" y="2519"/>
                    <a:pt x="2203" y="2308"/>
                    <a:pt x="2346" y="2308"/>
                  </a:cubicBezTo>
                  <a:cubicBezTo>
                    <a:pt x="2356" y="2308"/>
                    <a:pt x="2367" y="2309"/>
                    <a:pt x="2377" y="2312"/>
                  </a:cubicBezTo>
                  <a:cubicBezTo>
                    <a:pt x="2541" y="2344"/>
                    <a:pt x="2607" y="2672"/>
                    <a:pt x="2361" y="2951"/>
                  </a:cubicBezTo>
                  <a:cubicBezTo>
                    <a:pt x="2017" y="3311"/>
                    <a:pt x="1984" y="3852"/>
                    <a:pt x="2263" y="4262"/>
                  </a:cubicBezTo>
                  <a:cubicBezTo>
                    <a:pt x="2623" y="4819"/>
                    <a:pt x="3066" y="6196"/>
                    <a:pt x="3066" y="6196"/>
                  </a:cubicBezTo>
                  <a:cubicBezTo>
                    <a:pt x="3066" y="6196"/>
                    <a:pt x="3508" y="4819"/>
                    <a:pt x="3869" y="4262"/>
                  </a:cubicBezTo>
                  <a:cubicBezTo>
                    <a:pt x="4164" y="3852"/>
                    <a:pt x="4115" y="3311"/>
                    <a:pt x="3771" y="2951"/>
                  </a:cubicBezTo>
                  <a:cubicBezTo>
                    <a:pt x="3541" y="2656"/>
                    <a:pt x="3607" y="2344"/>
                    <a:pt x="3771" y="2312"/>
                  </a:cubicBezTo>
                  <a:cubicBezTo>
                    <a:pt x="3777" y="2311"/>
                    <a:pt x="3782" y="2311"/>
                    <a:pt x="3788" y="2311"/>
                  </a:cubicBezTo>
                  <a:cubicBezTo>
                    <a:pt x="3939" y="2311"/>
                    <a:pt x="4001" y="2514"/>
                    <a:pt x="4016" y="2656"/>
                  </a:cubicBezTo>
                  <a:cubicBezTo>
                    <a:pt x="4033" y="2820"/>
                    <a:pt x="3967" y="3377"/>
                    <a:pt x="4787" y="3688"/>
                  </a:cubicBezTo>
                  <a:cubicBezTo>
                    <a:pt x="4922" y="3740"/>
                    <a:pt x="5050" y="3761"/>
                    <a:pt x="5169" y="3761"/>
                  </a:cubicBezTo>
                  <a:cubicBezTo>
                    <a:pt x="5770" y="3761"/>
                    <a:pt x="6147" y="3213"/>
                    <a:pt x="6147" y="3213"/>
                  </a:cubicBezTo>
                  <a:lnTo>
                    <a:pt x="6147" y="3213"/>
                  </a:lnTo>
                  <a:cubicBezTo>
                    <a:pt x="6121" y="3219"/>
                    <a:pt x="6096" y="3221"/>
                    <a:pt x="6071" y="3221"/>
                  </a:cubicBezTo>
                  <a:cubicBezTo>
                    <a:pt x="5801" y="3221"/>
                    <a:pt x="5620" y="2896"/>
                    <a:pt x="5590" y="2295"/>
                  </a:cubicBezTo>
                  <a:cubicBezTo>
                    <a:pt x="5557" y="1640"/>
                    <a:pt x="4984" y="1508"/>
                    <a:pt x="4098" y="1377"/>
                  </a:cubicBezTo>
                  <a:cubicBezTo>
                    <a:pt x="3230" y="1263"/>
                    <a:pt x="3148" y="361"/>
                    <a:pt x="3148" y="361"/>
                  </a:cubicBezTo>
                  <a:cubicBezTo>
                    <a:pt x="3131" y="246"/>
                    <a:pt x="3099" y="115"/>
                    <a:pt x="30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7" name="Google Shape;6197;p14"/>
            <p:cNvSpPr/>
            <p:nvPr/>
          </p:nvSpPr>
          <p:spPr>
            <a:xfrm>
              <a:off x="817965" y="382503"/>
              <a:ext cx="210806" cy="121020"/>
            </a:xfrm>
            <a:custGeom>
              <a:avLst/>
              <a:gdLst/>
              <a:ahLst/>
              <a:cxnLst/>
              <a:rect l="l" t="t" r="r" b="b"/>
              <a:pathLst>
                <a:path w="6459" h="3708" extrusionOk="0">
                  <a:moveTo>
                    <a:pt x="948" y="0"/>
                  </a:moveTo>
                  <a:cubicBezTo>
                    <a:pt x="332" y="0"/>
                    <a:pt x="0" y="265"/>
                    <a:pt x="0" y="265"/>
                  </a:cubicBezTo>
                  <a:cubicBezTo>
                    <a:pt x="225" y="193"/>
                    <a:pt x="434" y="147"/>
                    <a:pt x="642" y="147"/>
                  </a:cubicBezTo>
                  <a:cubicBezTo>
                    <a:pt x="949" y="147"/>
                    <a:pt x="1255" y="247"/>
                    <a:pt x="1607" y="511"/>
                  </a:cubicBezTo>
                  <a:cubicBezTo>
                    <a:pt x="2213" y="954"/>
                    <a:pt x="1836" y="1708"/>
                    <a:pt x="1738" y="2200"/>
                  </a:cubicBezTo>
                  <a:cubicBezTo>
                    <a:pt x="1639" y="2708"/>
                    <a:pt x="2361" y="2921"/>
                    <a:pt x="2721" y="3085"/>
                  </a:cubicBezTo>
                  <a:cubicBezTo>
                    <a:pt x="3082" y="3249"/>
                    <a:pt x="2901" y="3708"/>
                    <a:pt x="2901" y="3708"/>
                  </a:cubicBezTo>
                  <a:cubicBezTo>
                    <a:pt x="4229" y="2888"/>
                    <a:pt x="3377" y="1937"/>
                    <a:pt x="3147" y="1675"/>
                  </a:cubicBezTo>
                  <a:cubicBezTo>
                    <a:pt x="2958" y="1445"/>
                    <a:pt x="3081" y="1216"/>
                    <a:pt x="3259" y="1216"/>
                  </a:cubicBezTo>
                  <a:cubicBezTo>
                    <a:pt x="3296" y="1216"/>
                    <a:pt x="3337" y="1226"/>
                    <a:pt x="3377" y="1249"/>
                  </a:cubicBezTo>
                  <a:cubicBezTo>
                    <a:pt x="3623" y="1380"/>
                    <a:pt x="3262" y="1872"/>
                    <a:pt x="3934" y="2314"/>
                  </a:cubicBezTo>
                  <a:cubicBezTo>
                    <a:pt x="4102" y="2421"/>
                    <a:pt x="4261" y="2461"/>
                    <a:pt x="4405" y="2461"/>
                  </a:cubicBezTo>
                  <a:cubicBezTo>
                    <a:pt x="4836" y="2461"/>
                    <a:pt x="5131" y="2101"/>
                    <a:pt x="5131" y="2101"/>
                  </a:cubicBezTo>
                  <a:lnTo>
                    <a:pt x="5131" y="2101"/>
                  </a:lnTo>
                  <a:cubicBezTo>
                    <a:pt x="5125" y="2102"/>
                    <a:pt x="5119" y="2102"/>
                    <a:pt x="5114" y="2102"/>
                  </a:cubicBezTo>
                  <a:cubicBezTo>
                    <a:pt x="4744" y="2102"/>
                    <a:pt x="4948" y="1574"/>
                    <a:pt x="4770" y="1413"/>
                  </a:cubicBezTo>
                  <a:cubicBezTo>
                    <a:pt x="4692" y="1357"/>
                    <a:pt x="4591" y="1324"/>
                    <a:pt x="4489" y="1324"/>
                  </a:cubicBezTo>
                  <a:cubicBezTo>
                    <a:pt x="4440" y="1324"/>
                    <a:pt x="4391" y="1332"/>
                    <a:pt x="4344" y="1347"/>
                  </a:cubicBezTo>
                  <a:cubicBezTo>
                    <a:pt x="4289" y="1360"/>
                    <a:pt x="4236" y="1366"/>
                    <a:pt x="4188" y="1366"/>
                  </a:cubicBezTo>
                  <a:cubicBezTo>
                    <a:pt x="4050" y="1366"/>
                    <a:pt x="3959" y="1314"/>
                    <a:pt x="4032" y="1216"/>
                  </a:cubicBezTo>
                  <a:cubicBezTo>
                    <a:pt x="4062" y="1174"/>
                    <a:pt x="4096" y="1158"/>
                    <a:pt x="4141" y="1158"/>
                  </a:cubicBezTo>
                  <a:cubicBezTo>
                    <a:pt x="4274" y="1158"/>
                    <a:pt x="4508" y="1294"/>
                    <a:pt x="5032" y="1331"/>
                  </a:cubicBezTo>
                  <a:cubicBezTo>
                    <a:pt x="5060" y="1333"/>
                    <a:pt x="5087" y="1333"/>
                    <a:pt x="5114" y="1333"/>
                  </a:cubicBezTo>
                  <a:cubicBezTo>
                    <a:pt x="5892" y="1333"/>
                    <a:pt x="6458" y="675"/>
                    <a:pt x="6458" y="675"/>
                  </a:cubicBezTo>
                  <a:lnTo>
                    <a:pt x="6458" y="675"/>
                  </a:lnTo>
                  <a:cubicBezTo>
                    <a:pt x="6000" y="931"/>
                    <a:pt x="5512" y="1029"/>
                    <a:pt x="5023" y="1029"/>
                  </a:cubicBezTo>
                  <a:cubicBezTo>
                    <a:pt x="3852" y="1029"/>
                    <a:pt x="2668" y="468"/>
                    <a:pt x="1836" y="167"/>
                  </a:cubicBezTo>
                  <a:cubicBezTo>
                    <a:pt x="1495" y="44"/>
                    <a:pt x="1198" y="0"/>
                    <a:pt x="9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8" name="Google Shape;6198;p14"/>
            <p:cNvSpPr/>
            <p:nvPr/>
          </p:nvSpPr>
          <p:spPr>
            <a:xfrm>
              <a:off x="871980" y="262756"/>
              <a:ext cx="117723" cy="82410"/>
            </a:xfrm>
            <a:custGeom>
              <a:avLst/>
              <a:gdLst/>
              <a:ahLst/>
              <a:cxnLst/>
              <a:rect l="l" t="t" r="r" b="b"/>
              <a:pathLst>
                <a:path w="3607" h="2525" extrusionOk="0">
                  <a:moveTo>
                    <a:pt x="2492" y="0"/>
                  </a:moveTo>
                  <a:cubicBezTo>
                    <a:pt x="1908" y="0"/>
                    <a:pt x="1240" y="123"/>
                    <a:pt x="869" y="607"/>
                  </a:cubicBezTo>
                  <a:cubicBezTo>
                    <a:pt x="1" y="1771"/>
                    <a:pt x="525" y="2525"/>
                    <a:pt x="525" y="2525"/>
                  </a:cubicBezTo>
                  <a:cubicBezTo>
                    <a:pt x="525" y="2525"/>
                    <a:pt x="361" y="2164"/>
                    <a:pt x="1394" y="2164"/>
                  </a:cubicBezTo>
                  <a:cubicBezTo>
                    <a:pt x="2427" y="2148"/>
                    <a:pt x="2312" y="1492"/>
                    <a:pt x="2263" y="1263"/>
                  </a:cubicBezTo>
                  <a:cubicBezTo>
                    <a:pt x="2181" y="1017"/>
                    <a:pt x="2246" y="738"/>
                    <a:pt x="2410" y="541"/>
                  </a:cubicBezTo>
                  <a:cubicBezTo>
                    <a:pt x="2656" y="197"/>
                    <a:pt x="3607" y="132"/>
                    <a:pt x="3607" y="132"/>
                  </a:cubicBezTo>
                  <a:cubicBezTo>
                    <a:pt x="3607" y="132"/>
                    <a:pt x="3095" y="0"/>
                    <a:pt x="249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9" name="Google Shape;6199;p14"/>
            <p:cNvSpPr/>
            <p:nvPr/>
          </p:nvSpPr>
          <p:spPr>
            <a:xfrm>
              <a:off x="962386" y="175548"/>
              <a:ext cx="73336" cy="87240"/>
            </a:xfrm>
            <a:custGeom>
              <a:avLst/>
              <a:gdLst/>
              <a:ahLst/>
              <a:cxnLst/>
              <a:rect l="l" t="t" r="r" b="b"/>
              <a:pathLst>
                <a:path w="2247" h="2673" extrusionOk="0">
                  <a:moveTo>
                    <a:pt x="1132" y="1"/>
                  </a:moveTo>
                  <a:cubicBezTo>
                    <a:pt x="1132" y="1"/>
                    <a:pt x="1345" y="542"/>
                    <a:pt x="984" y="722"/>
                  </a:cubicBezTo>
                  <a:cubicBezTo>
                    <a:pt x="624" y="935"/>
                    <a:pt x="1" y="1345"/>
                    <a:pt x="247" y="2001"/>
                  </a:cubicBezTo>
                  <a:cubicBezTo>
                    <a:pt x="493" y="2673"/>
                    <a:pt x="1673" y="2410"/>
                    <a:pt x="2246" y="2607"/>
                  </a:cubicBezTo>
                  <a:cubicBezTo>
                    <a:pt x="2246" y="2607"/>
                    <a:pt x="1378" y="2148"/>
                    <a:pt x="1443" y="1427"/>
                  </a:cubicBezTo>
                  <a:cubicBezTo>
                    <a:pt x="1509" y="689"/>
                    <a:pt x="1427" y="165"/>
                    <a:pt x="11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0" name="Google Shape;6200;p14"/>
            <p:cNvSpPr/>
            <p:nvPr/>
          </p:nvSpPr>
          <p:spPr>
            <a:xfrm>
              <a:off x="1042120" y="213538"/>
              <a:ext cx="103820" cy="140733"/>
            </a:xfrm>
            <a:custGeom>
              <a:avLst/>
              <a:gdLst/>
              <a:ahLst/>
              <a:cxnLst/>
              <a:rect l="l" t="t" r="r" b="b"/>
              <a:pathLst>
                <a:path w="3181" h="4312" extrusionOk="0">
                  <a:moveTo>
                    <a:pt x="377" y="1"/>
                  </a:moveTo>
                  <a:cubicBezTo>
                    <a:pt x="0" y="1345"/>
                    <a:pt x="541" y="1607"/>
                    <a:pt x="1098" y="2476"/>
                  </a:cubicBezTo>
                  <a:cubicBezTo>
                    <a:pt x="1656" y="3344"/>
                    <a:pt x="1049" y="4311"/>
                    <a:pt x="1049" y="4311"/>
                  </a:cubicBezTo>
                  <a:cubicBezTo>
                    <a:pt x="1426" y="4049"/>
                    <a:pt x="1787" y="3361"/>
                    <a:pt x="2475" y="2918"/>
                  </a:cubicBezTo>
                  <a:cubicBezTo>
                    <a:pt x="3180" y="2492"/>
                    <a:pt x="2885" y="1591"/>
                    <a:pt x="2885" y="1591"/>
                  </a:cubicBezTo>
                  <a:lnTo>
                    <a:pt x="2885" y="1591"/>
                  </a:lnTo>
                  <a:cubicBezTo>
                    <a:pt x="2846" y="1695"/>
                    <a:pt x="2743" y="1748"/>
                    <a:pt x="2570" y="1748"/>
                  </a:cubicBezTo>
                  <a:cubicBezTo>
                    <a:pt x="2526" y="1748"/>
                    <a:pt x="2479" y="1745"/>
                    <a:pt x="2426" y="1738"/>
                  </a:cubicBezTo>
                  <a:cubicBezTo>
                    <a:pt x="2398" y="1731"/>
                    <a:pt x="2371" y="1728"/>
                    <a:pt x="2344" y="1728"/>
                  </a:cubicBezTo>
                  <a:cubicBezTo>
                    <a:pt x="2119" y="1728"/>
                    <a:pt x="1943" y="1961"/>
                    <a:pt x="2016" y="2181"/>
                  </a:cubicBezTo>
                  <a:cubicBezTo>
                    <a:pt x="2082" y="2418"/>
                    <a:pt x="1936" y="2528"/>
                    <a:pt x="1791" y="2528"/>
                  </a:cubicBezTo>
                  <a:cubicBezTo>
                    <a:pt x="1756" y="2528"/>
                    <a:pt x="1721" y="2521"/>
                    <a:pt x="1688" y="2508"/>
                  </a:cubicBezTo>
                  <a:cubicBezTo>
                    <a:pt x="1541" y="2443"/>
                    <a:pt x="1541" y="2066"/>
                    <a:pt x="1754" y="1886"/>
                  </a:cubicBezTo>
                  <a:cubicBezTo>
                    <a:pt x="1984" y="1705"/>
                    <a:pt x="2115" y="1312"/>
                    <a:pt x="1934" y="689"/>
                  </a:cubicBezTo>
                  <a:cubicBezTo>
                    <a:pt x="1791" y="194"/>
                    <a:pt x="1305" y="103"/>
                    <a:pt x="989" y="103"/>
                  </a:cubicBezTo>
                  <a:cubicBezTo>
                    <a:pt x="907" y="103"/>
                    <a:pt x="837" y="109"/>
                    <a:pt x="787" y="115"/>
                  </a:cubicBezTo>
                  <a:cubicBezTo>
                    <a:pt x="756" y="122"/>
                    <a:pt x="725" y="125"/>
                    <a:pt x="695" y="125"/>
                  </a:cubicBezTo>
                  <a:cubicBezTo>
                    <a:pt x="579" y="125"/>
                    <a:pt x="468" y="78"/>
                    <a:pt x="37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1" name="Google Shape;6201;p14"/>
            <p:cNvSpPr/>
            <p:nvPr/>
          </p:nvSpPr>
          <p:spPr>
            <a:xfrm>
              <a:off x="1018555" y="6584"/>
              <a:ext cx="264853" cy="264233"/>
            </a:xfrm>
            <a:custGeom>
              <a:avLst/>
              <a:gdLst/>
              <a:ahLst/>
              <a:cxnLst/>
              <a:rect l="l" t="t" r="r" b="b"/>
              <a:pathLst>
                <a:path w="8115" h="8096" extrusionOk="0">
                  <a:moveTo>
                    <a:pt x="5777" y="1"/>
                  </a:moveTo>
                  <a:cubicBezTo>
                    <a:pt x="5253" y="1"/>
                    <a:pt x="4737" y="177"/>
                    <a:pt x="4427" y="572"/>
                  </a:cubicBezTo>
                  <a:cubicBezTo>
                    <a:pt x="4132" y="998"/>
                    <a:pt x="4082" y="1555"/>
                    <a:pt x="4312" y="2031"/>
                  </a:cubicBezTo>
                  <a:cubicBezTo>
                    <a:pt x="4521" y="2440"/>
                    <a:pt x="4859" y="2586"/>
                    <a:pt x="5189" y="2586"/>
                  </a:cubicBezTo>
                  <a:cubicBezTo>
                    <a:pt x="5532" y="2586"/>
                    <a:pt x="5866" y="2428"/>
                    <a:pt x="6033" y="2244"/>
                  </a:cubicBezTo>
                  <a:cubicBezTo>
                    <a:pt x="6230" y="2031"/>
                    <a:pt x="6295" y="1752"/>
                    <a:pt x="6246" y="1490"/>
                  </a:cubicBezTo>
                  <a:cubicBezTo>
                    <a:pt x="6188" y="1162"/>
                    <a:pt x="5960" y="1021"/>
                    <a:pt x="5752" y="1021"/>
                  </a:cubicBezTo>
                  <a:cubicBezTo>
                    <a:pt x="5606" y="1021"/>
                    <a:pt x="5471" y="1090"/>
                    <a:pt x="5410" y="1211"/>
                  </a:cubicBezTo>
                  <a:cubicBezTo>
                    <a:pt x="5279" y="1490"/>
                    <a:pt x="5345" y="1850"/>
                    <a:pt x="5754" y="1916"/>
                  </a:cubicBezTo>
                  <a:cubicBezTo>
                    <a:pt x="6099" y="1965"/>
                    <a:pt x="5918" y="2391"/>
                    <a:pt x="5476" y="2506"/>
                  </a:cubicBezTo>
                  <a:cubicBezTo>
                    <a:pt x="5395" y="2527"/>
                    <a:pt x="5314" y="2537"/>
                    <a:pt x="5235" y="2537"/>
                  </a:cubicBezTo>
                  <a:cubicBezTo>
                    <a:pt x="4876" y="2537"/>
                    <a:pt x="4541" y="2333"/>
                    <a:pt x="4394" y="1998"/>
                  </a:cubicBezTo>
                  <a:cubicBezTo>
                    <a:pt x="4181" y="1555"/>
                    <a:pt x="4230" y="1031"/>
                    <a:pt x="4525" y="637"/>
                  </a:cubicBezTo>
                  <a:cubicBezTo>
                    <a:pt x="4784" y="296"/>
                    <a:pt x="5249" y="125"/>
                    <a:pt x="5729" y="125"/>
                  </a:cubicBezTo>
                  <a:cubicBezTo>
                    <a:pt x="5824" y="125"/>
                    <a:pt x="5921" y="132"/>
                    <a:pt x="6017" y="146"/>
                  </a:cubicBezTo>
                  <a:cubicBezTo>
                    <a:pt x="7230" y="293"/>
                    <a:pt x="7918" y="1998"/>
                    <a:pt x="7197" y="3145"/>
                  </a:cubicBezTo>
                  <a:cubicBezTo>
                    <a:pt x="6967" y="3506"/>
                    <a:pt x="6623" y="3801"/>
                    <a:pt x="6230" y="3998"/>
                  </a:cubicBezTo>
                  <a:cubicBezTo>
                    <a:pt x="5842" y="4164"/>
                    <a:pt x="5393" y="4247"/>
                    <a:pt x="4870" y="4247"/>
                  </a:cubicBezTo>
                  <a:cubicBezTo>
                    <a:pt x="4462" y="4247"/>
                    <a:pt x="4011" y="4196"/>
                    <a:pt x="3509" y="4096"/>
                  </a:cubicBezTo>
                  <a:cubicBezTo>
                    <a:pt x="3203" y="4035"/>
                    <a:pt x="2903" y="4004"/>
                    <a:pt x="2617" y="4004"/>
                  </a:cubicBezTo>
                  <a:cubicBezTo>
                    <a:pt x="1290" y="4004"/>
                    <a:pt x="240" y="4660"/>
                    <a:pt x="132" y="5981"/>
                  </a:cubicBezTo>
                  <a:cubicBezTo>
                    <a:pt x="1" y="7571"/>
                    <a:pt x="1050" y="8095"/>
                    <a:pt x="1050" y="8095"/>
                  </a:cubicBezTo>
                  <a:cubicBezTo>
                    <a:pt x="1050" y="8095"/>
                    <a:pt x="1034" y="8079"/>
                    <a:pt x="1017" y="8063"/>
                  </a:cubicBezTo>
                  <a:cubicBezTo>
                    <a:pt x="460" y="7423"/>
                    <a:pt x="607" y="6227"/>
                    <a:pt x="607" y="6227"/>
                  </a:cubicBezTo>
                  <a:cubicBezTo>
                    <a:pt x="706" y="5702"/>
                    <a:pt x="968" y="5243"/>
                    <a:pt x="1361" y="4899"/>
                  </a:cubicBezTo>
                  <a:cubicBezTo>
                    <a:pt x="1942" y="4458"/>
                    <a:pt x="2676" y="4373"/>
                    <a:pt x="3159" y="4373"/>
                  </a:cubicBezTo>
                  <a:cubicBezTo>
                    <a:pt x="3467" y="4373"/>
                    <a:pt x="3673" y="4407"/>
                    <a:pt x="3673" y="4407"/>
                  </a:cubicBezTo>
                  <a:cubicBezTo>
                    <a:pt x="3935" y="4440"/>
                    <a:pt x="4164" y="4457"/>
                    <a:pt x="4377" y="4473"/>
                  </a:cubicBezTo>
                  <a:cubicBezTo>
                    <a:pt x="4463" y="4477"/>
                    <a:pt x="4550" y="4479"/>
                    <a:pt x="4638" y="4479"/>
                  </a:cubicBezTo>
                  <a:cubicBezTo>
                    <a:pt x="5626" y="4479"/>
                    <a:pt x="6727" y="4207"/>
                    <a:pt x="7344" y="3244"/>
                  </a:cubicBezTo>
                  <a:cubicBezTo>
                    <a:pt x="8115" y="1981"/>
                    <a:pt x="7361" y="178"/>
                    <a:pt x="6033" y="15"/>
                  </a:cubicBezTo>
                  <a:cubicBezTo>
                    <a:pt x="5948" y="5"/>
                    <a:pt x="5862" y="1"/>
                    <a:pt x="577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2" name="Google Shape;6202;p14"/>
            <p:cNvSpPr/>
            <p:nvPr/>
          </p:nvSpPr>
          <p:spPr>
            <a:xfrm>
              <a:off x="1088661" y="158577"/>
              <a:ext cx="151960" cy="77449"/>
            </a:xfrm>
            <a:custGeom>
              <a:avLst/>
              <a:gdLst/>
              <a:ahLst/>
              <a:cxnLst/>
              <a:rect l="l" t="t" r="r" b="b"/>
              <a:pathLst>
                <a:path w="4656" h="2373" extrusionOk="0">
                  <a:moveTo>
                    <a:pt x="1085" y="1"/>
                  </a:moveTo>
                  <a:cubicBezTo>
                    <a:pt x="394" y="1"/>
                    <a:pt x="0" y="226"/>
                    <a:pt x="0" y="226"/>
                  </a:cubicBezTo>
                  <a:cubicBezTo>
                    <a:pt x="93" y="206"/>
                    <a:pt x="181" y="197"/>
                    <a:pt x="264" y="197"/>
                  </a:cubicBezTo>
                  <a:cubicBezTo>
                    <a:pt x="742" y="197"/>
                    <a:pt x="1046" y="505"/>
                    <a:pt x="935" y="980"/>
                  </a:cubicBezTo>
                  <a:cubicBezTo>
                    <a:pt x="803" y="1390"/>
                    <a:pt x="967" y="1848"/>
                    <a:pt x="1328" y="2111"/>
                  </a:cubicBezTo>
                  <a:cubicBezTo>
                    <a:pt x="1639" y="2373"/>
                    <a:pt x="2557" y="2373"/>
                    <a:pt x="2557" y="2373"/>
                  </a:cubicBezTo>
                  <a:cubicBezTo>
                    <a:pt x="2295" y="2225"/>
                    <a:pt x="2524" y="1865"/>
                    <a:pt x="2688" y="1439"/>
                  </a:cubicBezTo>
                  <a:cubicBezTo>
                    <a:pt x="2844" y="1018"/>
                    <a:pt x="2422" y="864"/>
                    <a:pt x="2225" y="864"/>
                  </a:cubicBezTo>
                  <a:cubicBezTo>
                    <a:pt x="2215" y="864"/>
                    <a:pt x="2206" y="864"/>
                    <a:pt x="2197" y="865"/>
                  </a:cubicBezTo>
                  <a:cubicBezTo>
                    <a:pt x="2109" y="883"/>
                    <a:pt x="2035" y="900"/>
                    <a:pt x="1966" y="900"/>
                  </a:cubicBezTo>
                  <a:cubicBezTo>
                    <a:pt x="1905" y="900"/>
                    <a:pt x="1848" y="887"/>
                    <a:pt x="1787" y="849"/>
                  </a:cubicBezTo>
                  <a:cubicBezTo>
                    <a:pt x="1694" y="782"/>
                    <a:pt x="1730" y="564"/>
                    <a:pt x="2003" y="564"/>
                  </a:cubicBezTo>
                  <a:cubicBezTo>
                    <a:pt x="2065" y="564"/>
                    <a:pt x="2141" y="575"/>
                    <a:pt x="2229" y="603"/>
                  </a:cubicBezTo>
                  <a:cubicBezTo>
                    <a:pt x="2721" y="767"/>
                    <a:pt x="2574" y="1226"/>
                    <a:pt x="3295" y="1373"/>
                  </a:cubicBezTo>
                  <a:cubicBezTo>
                    <a:pt x="3351" y="1384"/>
                    <a:pt x="3404" y="1390"/>
                    <a:pt x="3454" y="1390"/>
                  </a:cubicBezTo>
                  <a:cubicBezTo>
                    <a:pt x="4057" y="1390"/>
                    <a:pt x="4203" y="627"/>
                    <a:pt x="4278" y="521"/>
                  </a:cubicBezTo>
                  <a:cubicBezTo>
                    <a:pt x="4393" y="390"/>
                    <a:pt x="4524" y="259"/>
                    <a:pt x="4655" y="144"/>
                  </a:cubicBezTo>
                  <a:lnTo>
                    <a:pt x="4655" y="144"/>
                  </a:lnTo>
                  <a:cubicBezTo>
                    <a:pt x="4456" y="267"/>
                    <a:pt x="4088" y="379"/>
                    <a:pt x="3556" y="379"/>
                  </a:cubicBezTo>
                  <a:cubicBezTo>
                    <a:pt x="3167" y="379"/>
                    <a:pt x="2691" y="319"/>
                    <a:pt x="2131" y="160"/>
                  </a:cubicBezTo>
                  <a:cubicBezTo>
                    <a:pt x="1733" y="42"/>
                    <a:pt x="1382" y="1"/>
                    <a:pt x="108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3" name="Google Shape;6203;p14"/>
            <p:cNvSpPr/>
            <p:nvPr/>
          </p:nvSpPr>
          <p:spPr>
            <a:xfrm>
              <a:off x="1097212" y="15592"/>
              <a:ext cx="105419" cy="109825"/>
            </a:xfrm>
            <a:custGeom>
              <a:avLst/>
              <a:gdLst/>
              <a:ahLst/>
              <a:cxnLst/>
              <a:rect l="l" t="t" r="r" b="b"/>
              <a:pathLst>
                <a:path w="3230" h="3365" extrusionOk="0">
                  <a:moveTo>
                    <a:pt x="1967" y="1"/>
                  </a:moveTo>
                  <a:lnTo>
                    <a:pt x="1967" y="1"/>
                  </a:lnTo>
                  <a:cubicBezTo>
                    <a:pt x="1508" y="279"/>
                    <a:pt x="1443" y="722"/>
                    <a:pt x="722" y="1345"/>
                  </a:cubicBezTo>
                  <a:cubicBezTo>
                    <a:pt x="0" y="1968"/>
                    <a:pt x="214" y="2427"/>
                    <a:pt x="361" y="2689"/>
                  </a:cubicBezTo>
                  <a:cubicBezTo>
                    <a:pt x="459" y="2820"/>
                    <a:pt x="427" y="3000"/>
                    <a:pt x="296" y="3099"/>
                  </a:cubicBezTo>
                  <a:cubicBezTo>
                    <a:pt x="1394" y="2984"/>
                    <a:pt x="1246" y="2345"/>
                    <a:pt x="1181" y="2148"/>
                  </a:cubicBezTo>
                  <a:cubicBezTo>
                    <a:pt x="1115" y="1951"/>
                    <a:pt x="1148" y="1837"/>
                    <a:pt x="1246" y="1837"/>
                  </a:cubicBezTo>
                  <a:cubicBezTo>
                    <a:pt x="1361" y="1837"/>
                    <a:pt x="1345" y="2066"/>
                    <a:pt x="1345" y="2361"/>
                  </a:cubicBezTo>
                  <a:cubicBezTo>
                    <a:pt x="1328" y="2640"/>
                    <a:pt x="1279" y="3295"/>
                    <a:pt x="2131" y="3361"/>
                  </a:cubicBezTo>
                  <a:cubicBezTo>
                    <a:pt x="2162" y="3363"/>
                    <a:pt x="2191" y="3365"/>
                    <a:pt x="2220" y="3365"/>
                  </a:cubicBezTo>
                  <a:cubicBezTo>
                    <a:pt x="2986" y="3365"/>
                    <a:pt x="3230" y="2558"/>
                    <a:pt x="3230" y="2558"/>
                  </a:cubicBezTo>
                  <a:lnTo>
                    <a:pt x="3230" y="2558"/>
                  </a:lnTo>
                  <a:cubicBezTo>
                    <a:pt x="3104" y="2591"/>
                    <a:pt x="2956" y="2615"/>
                    <a:pt x="2799" y="2615"/>
                  </a:cubicBezTo>
                  <a:cubicBezTo>
                    <a:pt x="2345" y="2615"/>
                    <a:pt x="1822" y="2413"/>
                    <a:pt x="1590" y="1656"/>
                  </a:cubicBezTo>
                  <a:cubicBezTo>
                    <a:pt x="1394" y="1066"/>
                    <a:pt x="1541" y="427"/>
                    <a:pt x="196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4" name="Google Shape;6204;p14"/>
            <p:cNvSpPr/>
            <p:nvPr/>
          </p:nvSpPr>
          <p:spPr>
            <a:xfrm>
              <a:off x="1261444" y="-140318"/>
              <a:ext cx="49250" cy="250101"/>
            </a:xfrm>
            <a:custGeom>
              <a:avLst/>
              <a:gdLst/>
              <a:ahLst/>
              <a:cxnLst/>
              <a:rect l="l" t="t" r="r" b="b"/>
              <a:pathLst>
                <a:path w="1509" h="7663" extrusionOk="0">
                  <a:moveTo>
                    <a:pt x="884" y="0"/>
                  </a:moveTo>
                  <a:cubicBezTo>
                    <a:pt x="563" y="0"/>
                    <a:pt x="328" y="369"/>
                    <a:pt x="328" y="369"/>
                  </a:cubicBezTo>
                  <a:cubicBezTo>
                    <a:pt x="50" y="778"/>
                    <a:pt x="1" y="1286"/>
                    <a:pt x="33" y="1860"/>
                  </a:cubicBezTo>
                  <a:cubicBezTo>
                    <a:pt x="99" y="2827"/>
                    <a:pt x="460" y="3975"/>
                    <a:pt x="558" y="5171"/>
                  </a:cubicBezTo>
                  <a:cubicBezTo>
                    <a:pt x="705" y="7056"/>
                    <a:pt x="50" y="7663"/>
                    <a:pt x="50" y="7663"/>
                  </a:cubicBezTo>
                  <a:cubicBezTo>
                    <a:pt x="738" y="7122"/>
                    <a:pt x="902" y="5368"/>
                    <a:pt x="771" y="3991"/>
                  </a:cubicBezTo>
                  <a:cubicBezTo>
                    <a:pt x="689" y="3286"/>
                    <a:pt x="673" y="2565"/>
                    <a:pt x="722" y="1860"/>
                  </a:cubicBezTo>
                  <a:cubicBezTo>
                    <a:pt x="755" y="1483"/>
                    <a:pt x="820" y="1205"/>
                    <a:pt x="919" y="1106"/>
                  </a:cubicBezTo>
                  <a:cubicBezTo>
                    <a:pt x="1181" y="844"/>
                    <a:pt x="1509" y="287"/>
                    <a:pt x="1099" y="57"/>
                  </a:cubicBezTo>
                  <a:cubicBezTo>
                    <a:pt x="1024" y="17"/>
                    <a:pt x="952" y="0"/>
                    <a:pt x="88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5" name="Google Shape;6205;p14"/>
            <p:cNvSpPr/>
            <p:nvPr/>
          </p:nvSpPr>
          <p:spPr>
            <a:xfrm>
              <a:off x="1324565" y="-121877"/>
              <a:ext cx="151438" cy="178690"/>
            </a:xfrm>
            <a:custGeom>
              <a:avLst/>
              <a:gdLst/>
              <a:ahLst/>
              <a:cxnLst/>
              <a:rect l="l" t="t" r="r" b="b"/>
              <a:pathLst>
                <a:path w="4640" h="5475" extrusionOk="0">
                  <a:moveTo>
                    <a:pt x="4361" y="0"/>
                  </a:moveTo>
                  <a:cubicBezTo>
                    <a:pt x="4459" y="459"/>
                    <a:pt x="4345" y="935"/>
                    <a:pt x="4033" y="1295"/>
                  </a:cubicBezTo>
                  <a:cubicBezTo>
                    <a:pt x="3968" y="1361"/>
                    <a:pt x="3886" y="1426"/>
                    <a:pt x="3804" y="1492"/>
                  </a:cubicBezTo>
                  <a:cubicBezTo>
                    <a:pt x="3017" y="2049"/>
                    <a:pt x="1919" y="1771"/>
                    <a:pt x="1001" y="2393"/>
                  </a:cubicBezTo>
                  <a:cubicBezTo>
                    <a:pt x="99" y="3033"/>
                    <a:pt x="197" y="3934"/>
                    <a:pt x="181" y="4442"/>
                  </a:cubicBezTo>
                  <a:cubicBezTo>
                    <a:pt x="197" y="4803"/>
                    <a:pt x="132" y="5147"/>
                    <a:pt x="1" y="5475"/>
                  </a:cubicBezTo>
                  <a:cubicBezTo>
                    <a:pt x="312" y="5278"/>
                    <a:pt x="476" y="4934"/>
                    <a:pt x="460" y="4557"/>
                  </a:cubicBezTo>
                  <a:cubicBezTo>
                    <a:pt x="444" y="3909"/>
                    <a:pt x="516" y="3188"/>
                    <a:pt x="716" y="3188"/>
                  </a:cubicBezTo>
                  <a:cubicBezTo>
                    <a:pt x="728" y="3188"/>
                    <a:pt x="741" y="3191"/>
                    <a:pt x="755" y="3197"/>
                  </a:cubicBezTo>
                  <a:cubicBezTo>
                    <a:pt x="984" y="3311"/>
                    <a:pt x="804" y="3557"/>
                    <a:pt x="706" y="3721"/>
                  </a:cubicBezTo>
                  <a:cubicBezTo>
                    <a:pt x="624" y="3869"/>
                    <a:pt x="460" y="4541"/>
                    <a:pt x="1181" y="4950"/>
                  </a:cubicBezTo>
                  <a:cubicBezTo>
                    <a:pt x="1181" y="4950"/>
                    <a:pt x="935" y="4426"/>
                    <a:pt x="1345" y="4131"/>
                  </a:cubicBezTo>
                  <a:cubicBezTo>
                    <a:pt x="1738" y="3852"/>
                    <a:pt x="2001" y="3688"/>
                    <a:pt x="1951" y="3115"/>
                  </a:cubicBezTo>
                  <a:cubicBezTo>
                    <a:pt x="1908" y="2611"/>
                    <a:pt x="2244" y="2170"/>
                    <a:pt x="2482" y="2170"/>
                  </a:cubicBezTo>
                  <a:cubicBezTo>
                    <a:pt x="2515" y="2170"/>
                    <a:pt x="2546" y="2179"/>
                    <a:pt x="2574" y="2197"/>
                  </a:cubicBezTo>
                  <a:cubicBezTo>
                    <a:pt x="2787" y="2328"/>
                    <a:pt x="2525" y="2541"/>
                    <a:pt x="2410" y="2606"/>
                  </a:cubicBezTo>
                  <a:cubicBezTo>
                    <a:pt x="2214" y="2705"/>
                    <a:pt x="2181" y="2967"/>
                    <a:pt x="2345" y="3131"/>
                  </a:cubicBezTo>
                  <a:cubicBezTo>
                    <a:pt x="2541" y="3377"/>
                    <a:pt x="2476" y="3705"/>
                    <a:pt x="2214" y="3787"/>
                  </a:cubicBezTo>
                  <a:cubicBezTo>
                    <a:pt x="2214" y="3787"/>
                    <a:pt x="2270" y="3793"/>
                    <a:pt x="2365" y="3793"/>
                  </a:cubicBezTo>
                  <a:cubicBezTo>
                    <a:pt x="2691" y="3793"/>
                    <a:pt x="3469" y="3715"/>
                    <a:pt x="3951" y="3016"/>
                  </a:cubicBezTo>
                  <a:cubicBezTo>
                    <a:pt x="4312" y="2508"/>
                    <a:pt x="4525" y="1918"/>
                    <a:pt x="4590" y="1295"/>
                  </a:cubicBezTo>
                  <a:cubicBezTo>
                    <a:pt x="4640" y="853"/>
                    <a:pt x="4558" y="394"/>
                    <a:pt x="43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6" name="Google Shape;6206;p14"/>
            <p:cNvSpPr/>
            <p:nvPr/>
          </p:nvSpPr>
          <p:spPr>
            <a:xfrm>
              <a:off x="783174" y="63699"/>
              <a:ext cx="130583" cy="285545"/>
            </a:xfrm>
            <a:custGeom>
              <a:avLst/>
              <a:gdLst/>
              <a:ahLst/>
              <a:cxnLst/>
              <a:rect l="l" t="t" r="r" b="b"/>
              <a:pathLst>
                <a:path w="4001" h="8749" extrusionOk="0">
                  <a:moveTo>
                    <a:pt x="2081" y="0"/>
                  </a:moveTo>
                  <a:cubicBezTo>
                    <a:pt x="1553" y="0"/>
                    <a:pt x="1050" y="245"/>
                    <a:pt x="722" y="674"/>
                  </a:cubicBezTo>
                  <a:cubicBezTo>
                    <a:pt x="378" y="1166"/>
                    <a:pt x="329" y="1821"/>
                    <a:pt x="591" y="2362"/>
                  </a:cubicBezTo>
                  <a:cubicBezTo>
                    <a:pt x="827" y="2775"/>
                    <a:pt x="1266" y="3018"/>
                    <a:pt x="1727" y="3018"/>
                  </a:cubicBezTo>
                  <a:cubicBezTo>
                    <a:pt x="1906" y="3018"/>
                    <a:pt x="2088" y="2981"/>
                    <a:pt x="2263" y="2903"/>
                  </a:cubicBezTo>
                  <a:cubicBezTo>
                    <a:pt x="2968" y="2723"/>
                    <a:pt x="3099" y="1789"/>
                    <a:pt x="2492" y="1395"/>
                  </a:cubicBezTo>
                  <a:cubicBezTo>
                    <a:pt x="2412" y="1355"/>
                    <a:pt x="2330" y="1337"/>
                    <a:pt x="2251" y="1337"/>
                  </a:cubicBezTo>
                  <a:cubicBezTo>
                    <a:pt x="1910" y="1337"/>
                    <a:pt x="1618" y="1675"/>
                    <a:pt x="1738" y="2035"/>
                  </a:cubicBezTo>
                  <a:cubicBezTo>
                    <a:pt x="1876" y="2324"/>
                    <a:pt x="2199" y="2347"/>
                    <a:pt x="2328" y="2347"/>
                  </a:cubicBezTo>
                  <a:cubicBezTo>
                    <a:pt x="2352" y="2347"/>
                    <a:pt x="2370" y="2346"/>
                    <a:pt x="2378" y="2346"/>
                  </a:cubicBezTo>
                  <a:cubicBezTo>
                    <a:pt x="2443" y="2346"/>
                    <a:pt x="2443" y="2379"/>
                    <a:pt x="2443" y="2379"/>
                  </a:cubicBezTo>
                  <a:cubicBezTo>
                    <a:pt x="2487" y="2569"/>
                    <a:pt x="2244" y="2851"/>
                    <a:pt x="1783" y="2851"/>
                  </a:cubicBezTo>
                  <a:cubicBezTo>
                    <a:pt x="1727" y="2851"/>
                    <a:pt x="1669" y="2847"/>
                    <a:pt x="1607" y="2838"/>
                  </a:cubicBezTo>
                  <a:cubicBezTo>
                    <a:pt x="1410" y="2805"/>
                    <a:pt x="1230" y="2707"/>
                    <a:pt x="1099" y="2575"/>
                  </a:cubicBezTo>
                  <a:cubicBezTo>
                    <a:pt x="411" y="1920"/>
                    <a:pt x="755" y="543"/>
                    <a:pt x="1755" y="281"/>
                  </a:cubicBezTo>
                  <a:cubicBezTo>
                    <a:pt x="1902" y="240"/>
                    <a:pt x="2054" y="219"/>
                    <a:pt x="2205" y="219"/>
                  </a:cubicBezTo>
                  <a:cubicBezTo>
                    <a:pt x="2357" y="219"/>
                    <a:pt x="2509" y="240"/>
                    <a:pt x="2656" y="281"/>
                  </a:cubicBezTo>
                  <a:cubicBezTo>
                    <a:pt x="2836" y="346"/>
                    <a:pt x="3017" y="428"/>
                    <a:pt x="3181" y="543"/>
                  </a:cubicBezTo>
                  <a:cubicBezTo>
                    <a:pt x="3525" y="838"/>
                    <a:pt x="3738" y="1248"/>
                    <a:pt x="3754" y="1707"/>
                  </a:cubicBezTo>
                  <a:cubicBezTo>
                    <a:pt x="3820" y="2444"/>
                    <a:pt x="3443" y="3182"/>
                    <a:pt x="2869" y="3706"/>
                  </a:cubicBezTo>
                  <a:cubicBezTo>
                    <a:pt x="2312" y="4264"/>
                    <a:pt x="1558" y="4559"/>
                    <a:pt x="984" y="5083"/>
                  </a:cubicBezTo>
                  <a:cubicBezTo>
                    <a:pt x="411" y="5591"/>
                    <a:pt x="66" y="6296"/>
                    <a:pt x="17" y="7050"/>
                  </a:cubicBezTo>
                  <a:cubicBezTo>
                    <a:pt x="1" y="7771"/>
                    <a:pt x="394" y="8509"/>
                    <a:pt x="1050" y="8689"/>
                  </a:cubicBezTo>
                  <a:cubicBezTo>
                    <a:pt x="1174" y="8730"/>
                    <a:pt x="1303" y="8749"/>
                    <a:pt x="1430" y="8749"/>
                  </a:cubicBezTo>
                  <a:cubicBezTo>
                    <a:pt x="1923" y="8749"/>
                    <a:pt x="2395" y="8464"/>
                    <a:pt x="2525" y="8034"/>
                  </a:cubicBezTo>
                  <a:cubicBezTo>
                    <a:pt x="2722" y="7558"/>
                    <a:pt x="2509" y="7017"/>
                    <a:pt x="2033" y="6788"/>
                  </a:cubicBezTo>
                  <a:cubicBezTo>
                    <a:pt x="1935" y="6739"/>
                    <a:pt x="1820" y="6706"/>
                    <a:pt x="1705" y="6706"/>
                  </a:cubicBezTo>
                  <a:cubicBezTo>
                    <a:pt x="1662" y="6699"/>
                    <a:pt x="1619" y="6695"/>
                    <a:pt x="1577" y="6695"/>
                  </a:cubicBezTo>
                  <a:cubicBezTo>
                    <a:pt x="1249" y="6695"/>
                    <a:pt x="955" y="6913"/>
                    <a:pt x="853" y="7247"/>
                  </a:cubicBezTo>
                  <a:cubicBezTo>
                    <a:pt x="724" y="7724"/>
                    <a:pt x="1001" y="7998"/>
                    <a:pt x="1308" y="7998"/>
                  </a:cubicBezTo>
                  <a:cubicBezTo>
                    <a:pt x="1391" y="7998"/>
                    <a:pt x="1477" y="7977"/>
                    <a:pt x="1558" y="7935"/>
                  </a:cubicBezTo>
                  <a:cubicBezTo>
                    <a:pt x="1869" y="7788"/>
                    <a:pt x="1935" y="7362"/>
                    <a:pt x="1673" y="7116"/>
                  </a:cubicBezTo>
                  <a:cubicBezTo>
                    <a:pt x="1596" y="7049"/>
                    <a:pt x="1497" y="7015"/>
                    <a:pt x="1396" y="7015"/>
                  </a:cubicBezTo>
                  <a:cubicBezTo>
                    <a:pt x="1323" y="7015"/>
                    <a:pt x="1249" y="7032"/>
                    <a:pt x="1181" y="7067"/>
                  </a:cubicBezTo>
                  <a:cubicBezTo>
                    <a:pt x="1162" y="7078"/>
                    <a:pt x="1149" y="7082"/>
                    <a:pt x="1141" y="7082"/>
                  </a:cubicBezTo>
                  <a:cubicBezTo>
                    <a:pt x="1112" y="7082"/>
                    <a:pt x="1132" y="7034"/>
                    <a:pt x="1132" y="7034"/>
                  </a:cubicBezTo>
                  <a:cubicBezTo>
                    <a:pt x="1230" y="6813"/>
                    <a:pt x="1522" y="6785"/>
                    <a:pt x="1662" y="6785"/>
                  </a:cubicBezTo>
                  <a:cubicBezTo>
                    <a:pt x="1709" y="6785"/>
                    <a:pt x="1738" y="6788"/>
                    <a:pt x="1738" y="6788"/>
                  </a:cubicBezTo>
                  <a:cubicBezTo>
                    <a:pt x="1837" y="6788"/>
                    <a:pt x="1919" y="6821"/>
                    <a:pt x="2001" y="6854"/>
                  </a:cubicBezTo>
                  <a:cubicBezTo>
                    <a:pt x="2459" y="7034"/>
                    <a:pt x="2656" y="7558"/>
                    <a:pt x="2459" y="8001"/>
                  </a:cubicBezTo>
                  <a:cubicBezTo>
                    <a:pt x="2320" y="8394"/>
                    <a:pt x="1915" y="8640"/>
                    <a:pt x="1474" y="8640"/>
                  </a:cubicBezTo>
                  <a:cubicBezTo>
                    <a:pt x="1345" y="8640"/>
                    <a:pt x="1212" y="8619"/>
                    <a:pt x="1083" y="8575"/>
                  </a:cubicBezTo>
                  <a:cubicBezTo>
                    <a:pt x="509" y="8411"/>
                    <a:pt x="148" y="7722"/>
                    <a:pt x="181" y="7067"/>
                  </a:cubicBezTo>
                  <a:cubicBezTo>
                    <a:pt x="230" y="6345"/>
                    <a:pt x="574" y="5690"/>
                    <a:pt x="1099" y="5214"/>
                  </a:cubicBezTo>
                  <a:cubicBezTo>
                    <a:pt x="1640" y="4723"/>
                    <a:pt x="2410" y="4428"/>
                    <a:pt x="3000" y="3838"/>
                  </a:cubicBezTo>
                  <a:cubicBezTo>
                    <a:pt x="3590" y="3297"/>
                    <a:pt x="4000" y="2493"/>
                    <a:pt x="3935" y="1707"/>
                  </a:cubicBezTo>
                  <a:cubicBezTo>
                    <a:pt x="3869" y="920"/>
                    <a:pt x="3312" y="248"/>
                    <a:pt x="2558" y="68"/>
                  </a:cubicBezTo>
                  <a:cubicBezTo>
                    <a:pt x="2399" y="22"/>
                    <a:pt x="2239" y="0"/>
                    <a:pt x="208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7" name="Google Shape;6207;p14"/>
            <p:cNvSpPr/>
            <p:nvPr/>
          </p:nvSpPr>
          <p:spPr>
            <a:xfrm>
              <a:off x="785850" y="171827"/>
              <a:ext cx="55680" cy="78656"/>
            </a:xfrm>
            <a:custGeom>
              <a:avLst/>
              <a:gdLst/>
              <a:ahLst/>
              <a:cxnLst/>
              <a:rect l="l" t="t" r="r" b="b"/>
              <a:pathLst>
                <a:path w="1706" h="2410" extrusionOk="0">
                  <a:moveTo>
                    <a:pt x="1509" y="0"/>
                  </a:moveTo>
                  <a:cubicBezTo>
                    <a:pt x="1509" y="0"/>
                    <a:pt x="1378" y="66"/>
                    <a:pt x="1345" y="164"/>
                  </a:cubicBezTo>
                  <a:cubicBezTo>
                    <a:pt x="1330" y="254"/>
                    <a:pt x="1233" y="330"/>
                    <a:pt x="1066" y="330"/>
                  </a:cubicBezTo>
                  <a:cubicBezTo>
                    <a:pt x="1050" y="330"/>
                    <a:pt x="1034" y="329"/>
                    <a:pt x="1017" y="328"/>
                  </a:cubicBezTo>
                  <a:cubicBezTo>
                    <a:pt x="837" y="328"/>
                    <a:pt x="1" y="393"/>
                    <a:pt x="50" y="2410"/>
                  </a:cubicBezTo>
                  <a:cubicBezTo>
                    <a:pt x="115" y="1983"/>
                    <a:pt x="378" y="1606"/>
                    <a:pt x="755" y="1393"/>
                  </a:cubicBezTo>
                  <a:cubicBezTo>
                    <a:pt x="1394" y="1115"/>
                    <a:pt x="1705" y="852"/>
                    <a:pt x="1591" y="475"/>
                  </a:cubicBezTo>
                  <a:cubicBezTo>
                    <a:pt x="1476" y="82"/>
                    <a:pt x="1509" y="0"/>
                    <a:pt x="150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8" name="Google Shape;6208;p14"/>
            <p:cNvSpPr/>
            <p:nvPr/>
          </p:nvSpPr>
          <p:spPr>
            <a:xfrm>
              <a:off x="808337" y="-60356"/>
              <a:ext cx="208652" cy="327419"/>
            </a:xfrm>
            <a:custGeom>
              <a:avLst/>
              <a:gdLst/>
              <a:ahLst/>
              <a:cxnLst/>
              <a:rect l="l" t="t" r="r" b="b"/>
              <a:pathLst>
                <a:path w="6393" h="10032" extrusionOk="0">
                  <a:moveTo>
                    <a:pt x="5245" y="0"/>
                  </a:moveTo>
                  <a:cubicBezTo>
                    <a:pt x="2885" y="672"/>
                    <a:pt x="4180" y="2180"/>
                    <a:pt x="4262" y="4426"/>
                  </a:cubicBezTo>
                  <a:cubicBezTo>
                    <a:pt x="4344" y="6262"/>
                    <a:pt x="3262" y="7966"/>
                    <a:pt x="1557" y="8688"/>
                  </a:cubicBezTo>
                  <a:cubicBezTo>
                    <a:pt x="230" y="9212"/>
                    <a:pt x="0" y="10032"/>
                    <a:pt x="0" y="10032"/>
                  </a:cubicBezTo>
                  <a:cubicBezTo>
                    <a:pt x="319" y="9498"/>
                    <a:pt x="680" y="9322"/>
                    <a:pt x="984" y="9322"/>
                  </a:cubicBezTo>
                  <a:cubicBezTo>
                    <a:pt x="1211" y="9322"/>
                    <a:pt x="1405" y="9421"/>
                    <a:pt x="1525" y="9540"/>
                  </a:cubicBezTo>
                  <a:cubicBezTo>
                    <a:pt x="1623" y="9632"/>
                    <a:pt x="1719" y="9662"/>
                    <a:pt x="1811" y="9662"/>
                  </a:cubicBezTo>
                  <a:cubicBezTo>
                    <a:pt x="1971" y="9662"/>
                    <a:pt x="2119" y="9572"/>
                    <a:pt x="2243" y="9572"/>
                  </a:cubicBezTo>
                  <a:cubicBezTo>
                    <a:pt x="2249" y="9572"/>
                    <a:pt x="2256" y="9572"/>
                    <a:pt x="2262" y="9573"/>
                  </a:cubicBezTo>
                  <a:cubicBezTo>
                    <a:pt x="2459" y="9589"/>
                    <a:pt x="2344" y="9802"/>
                    <a:pt x="2344" y="9802"/>
                  </a:cubicBezTo>
                  <a:cubicBezTo>
                    <a:pt x="2672" y="9638"/>
                    <a:pt x="2770" y="9229"/>
                    <a:pt x="2574" y="8933"/>
                  </a:cubicBezTo>
                  <a:cubicBezTo>
                    <a:pt x="2479" y="8784"/>
                    <a:pt x="2328" y="8691"/>
                    <a:pt x="2167" y="8691"/>
                  </a:cubicBezTo>
                  <a:cubicBezTo>
                    <a:pt x="2134" y="8691"/>
                    <a:pt x="2100" y="8695"/>
                    <a:pt x="2065" y="8704"/>
                  </a:cubicBezTo>
                  <a:cubicBezTo>
                    <a:pt x="2065" y="8704"/>
                    <a:pt x="2262" y="8655"/>
                    <a:pt x="3311" y="7802"/>
                  </a:cubicBezTo>
                  <a:cubicBezTo>
                    <a:pt x="4606" y="6737"/>
                    <a:pt x="4524" y="7098"/>
                    <a:pt x="5458" y="6606"/>
                  </a:cubicBezTo>
                  <a:cubicBezTo>
                    <a:pt x="6393" y="6114"/>
                    <a:pt x="6081" y="5131"/>
                    <a:pt x="6081" y="5131"/>
                  </a:cubicBezTo>
                  <a:lnTo>
                    <a:pt x="6081" y="5131"/>
                  </a:lnTo>
                  <a:cubicBezTo>
                    <a:pt x="6036" y="5252"/>
                    <a:pt x="5976" y="5429"/>
                    <a:pt x="5514" y="5429"/>
                  </a:cubicBezTo>
                  <a:cubicBezTo>
                    <a:pt x="5476" y="5429"/>
                    <a:pt x="5436" y="5428"/>
                    <a:pt x="5393" y="5426"/>
                  </a:cubicBezTo>
                  <a:cubicBezTo>
                    <a:pt x="5366" y="5424"/>
                    <a:pt x="5340" y="5422"/>
                    <a:pt x="5313" y="5422"/>
                  </a:cubicBezTo>
                  <a:cubicBezTo>
                    <a:pt x="4952" y="5422"/>
                    <a:pt x="4629" y="5629"/>
                    <a:pt x="4491" y="5950"/>
                  </a:cubicBezTo>
                  <a:cubicBezTo>
                    <a:pt x="4426" y="6065"/>
                    <a:pt x="4327" y="6180"/>
                    <a:pt x="4213" y="6245"/>
                  </a:cubicBezTo>
                  <a:cubicBezTo>
                    <a:pt x="4557" y="5917"/>
                    <a:pt x="4606" y="5131"/>
                    <a:pt x="4721" y="4491"/>
                  </a:cubicBezTo>
                  <a:cubicBezTo>
                    <a:pt x="4819" y="3869"/>
                    <a:pt x="5098" y="4065"/>
                    <a:pt x="5672" y="3672"/>
                  </a:cubicBezTo>
                  <a:cubicBezTo>
                    <a:pt x="6229" y="3295"/>
                    <a:pt x="5934" y="2787"/>
                    <a:pt x="5868" y="2656"/>
                  </a:cubicBezTo>
                  <a:cubicBezTo>
                    <a:pt x="5835" y="2508"/>
                    <a:pt x="5852" y="2361"/>
                    <a:pt x="5901" y="2213"/>
                  </a:cubicBezTo>
                  <a:lnTo>
                    <a:pt x="5901" y="2213"/>
                  </a:lnTo>
                  <a:cubicBezTo>
                    <a:pt x="5901" y="2213"/>
                    <a:pt x="5852" y="2328"/>
                    <a:pt x="5475" y="2393"/>
                  </a:cubicBezTo>
                  <a:cubicBezTo>
                    <a:pt x="5163" y="2426"/>
                    <a:pt x="4918" y="2656"/>
                    <a:pt x="4852" y="2967"/>
                  </a:cubicBezTo>
                  <a:cubicBezTo>
                    <a:pt x="4852" y="3117"/>
                    <a:pt x="4749" y="3302"/>
                    <a:pt x="4611" y="3302"/>
                  </a:cubicBezTo>
                  <a:cubicBezTo>
                    <a:pt x="4583" y="3302"/>
                    <a:pt x="4554" y="3295"/>
                    <a:pt x="4524" y="3278"/>
                  </a:cubicBezTo>
                  <a:cubicBezTo>
                    <a:pt x="4327" y="3164"/>
                    <a:pt x="4409" y="2885"/>
                    <a:pt x="4409" y="2885"/>
                  </a:cubicBezTo>
                  <a:cubicBezTo>
                    <a:pt x="4606" y="2295"/>
                    <a:pt x="5196" y="2524"/>
                    <a:pt x="5639" y="1836"/>
                  </a:cubicBezTo>
                  <a:cubicBezTo>
                    <a:pt x="6032" y="1213"/>
                    <a:pt x="5475" y="590"/>
                    <a:pt x="5278" y="410"/>
                  </a:cubicBezTo>
                  <a:cubicBezTo>
                    <a:pt x="5163" y="295"/>
                    <a:pt x="5147" y="115"/>
                    <a:pt x="52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9" name="Google Shape;6209;p14"/>
            <p:cNvSpPr/>
            <p:nvPr/>
          </p:nvSpPr>
          <p:spPr>
            <a:xfrm>
              <a:off x="783729" y="-156669"/>
              <a:ext cx="90961" cy="265930"/>
            </a:xfrm>
            <a:custGeom>
              <a:avLst/>
              <a:gdLst/>
              <a:ahLst/>
              <a:cxnLst/>
              <a:rect l="l" t="t" r="r" b="b"/>
              <a:pathLst>
                <a:path w="2787" h="8148" extrusionOk="0">
                  <a:moveTo>
                    <a:pt x="689" y="1"/>
                  </a:moveTo>
                  <a:cubicBezTo>
                    <a:pt x="689" y="1"/>
                    <a:pt x="66" y="181"/>
                    <a:pt x="213" y="1066"/>
                  </a:cubicBezTo>
                  <a:cubicBezTo>
                    <a:pt x="295" y="1558"/>
                    <a:pt x="557" y="2017"/>
                    <a:pt x="934" y="2361"/>
                  </a:cubicBezTo>
                  <a:cubicBezTo>
                    <a:pt x="1115" y="2558"/>
                    <a:pt x="1311" y="2722"/>
                    <a:pt x="1459" y="2902"/>
                  </a:cubicBezTo>
                  <a:cubicBezTo>
                    <a:pt x="1803" y="3263"/>
                    <a:pt x="2459" y="4131"/>
                    <a:pt x="2131" y="4967"/>
                  </a:cubicBezTo>
                  <a:cubicBezTo>
                    <a:pt x="2049" y="5197"/>
                    <a:pt x="1902" y="5394"/>
                    <a:pt x="1721" y="5557"/>
                  </a:cubicBezTo>
                  <a:cubicBezTo>
                    <a:pt x="1148" y="6066"/>
                    <a:pt x="754" y="6328"/>
                    <a:pt x="443" y="6754"/>
                  </a:cubicBezTo>
                  <a:cubicBezTo>
                    <a:pt x="148" y="7164"/>
                    <a:pt x="0" y="7656"/>
                    <a:pt x="17" y="8147"/>
                  </a:cubicBezTo>
                  <a:cubicBezTo>
                    <a:pt x="17" y="8000"/>
                    <a:pt x="66" y="6934"/>
                    <a:pt x="1197" y="6131"/>
                  </a:cubicBezTo>
                  <a:cubicBezTo>
                    <a:pt x="2508" y="5230"/>
                    <a:pt x="2787" y="4295"/>
                    <a:pt x="2344" y="2902"/>
                  </a:cubicBezTo>
                  <a:cubicBezTo>
                    <a:pt x="2279" y="2722"/>
                    <a:pt x="2197" y="2525"/>
                    <a:pt x="2098" y="2361"/>
                  </a:cubicBezTo>
                  <a:cubicBezTo>
                    <a:pt x="1475" y="1230"/>
                    <a:pt x="394" y="968"/>
                    <a:pt x="6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0" name="Google Shape;6210;p14"/>
            <p:cNvSpPr/>
            <p:nvPr/>
          </p:nvSpPr>
          <p:spPr>
            <a:xfrm>
              <a:off x="487870" y="265726"/>
              <a:ext cx="295892" cy="206302"/>
            </a:xfrm>
            <a:custGeom>
              <a:avLst/>
              <a:gdLst/>
              <a:ahLst/>
              <a:cxnLst/>
              <a:rect l="l" t="t" r="r" b="b"/>
              <a:pathLst>
                <a:path w="9066" h="6321" extrusionOk="0">
                  <a:moveTo>
                    <a:pt x="2010" y="0"/>
                  </a:moveTo>
                  <a:cubicBezTo>
                    <a:pt x="1101" y="0"/>
                    <a:pt x="77" y="656"/>
                    <a:pt x="34" y="1860"/>
                  </a:cubicBezTo>
                  <a:cubicBezTo>
                    <a:pt x="1" y="2712"/>
                    <a:pt x="460" y="3532"/>
                    <a:pt x="1230" y="3942"/>
                  </a:cubicBezTo>
                  <a:cubicBezTo>
                    <a:pt x="1742" y="4193"/>
                    <a:pt x="2308" y="4297"/>
                    <a:pt x="2885" y="4297"/>
                  </a:cubicBezTo>
                  <a:cubicBezTo>
                    <a:pt x="3212" y="4297"/>
                    <a:pt x="3543" y="4263"/>
                    <a:pt x="3869" y="4204"/>
                  </a:cubicBezTo>
                  <a:cubicBezTo>
                    <a:pt x="4754" y="3958"/>
                    <a:pt x="5574" y="3630"/>
                    <a:pt x="6377" y="3417"/>
                  </a:cubicBezTo>
                  <a:cubicBezTo>
                    <a:pt x="6574" y="3370"/>
                    <a:pt x="6773" y="3346"/>
                    <a:pt x="6969" y="3346"/>
                  </a:cubicBezTo>
                  <a:cubicBezTo>
                    <a:pt x="7590" y="3346"/>
                    <a:pt x="8175" y="3583"/>
                    <a:pt x="8524" y="4057"/>
                  </a:cubicBezTo>
                  <a:cubicBezTo>
                    <a:pt x="8950" y="4647"/>
                    <a:pt x="9000" y="5581"/>
                    <a:pt x="8459" y="5974"/>
                  </a:cubicBezTo>
                  <a:cubicBezTo>
                    <a:pt x="8258" y="6136"/>
                    <a:pt x="8003" y="6211"/>
                    <a:pt x="7753" y="6211"/>
                  </a:cubicBezTo>
                  <a:cubicBezTo>
                    <a:pt x="7369" y="6211"/>
                    <a:pt x="6995" y="6036"/>
                    <a:pt x="6836" y="5728"/>
                  </a:cubicBezTo>
                  <a:cubicBezTo>
                    <a:pt x="6525" y="5237"/>
                    <a:pt x="6770" y="4581"/>
                    <a:pt x="7229" y="4450"/>
                  </a:cubicBezTo>
                  <a:cubicBezTo>
                    <a:pt x="7321" y="4413"/>
                    <a:pt x="7417" y="4396"/>
                    <a:pt x="7511" y="4396"/>
                  </a:cubicBezTo>
                  <a:cubicBezTo>
                    <a:pt x="7754" y="4396"/>
                    <a:pt x="7989" y="4511"/>
                    <a:pt x="8131" y="4712"/>
                  </a:cubicBezTo>
                  <a:cubicBezTo>
                    <a:pt x="8229" y="4893"/>
                    <a:pt x="8246" y="5106"/>
                    <a:pt x="8180" y="5286"/>
                  </a:cubicBezTo>
                  <a:cubicBezTo>
                    <a:pt x="8167" y="5326"/>
                    <a:pt x="8111" y="5398"/>
                    <a:pt x="8055" y="5398"/>
                  </a:cubicBezTo>
                  <a:cubicBezTo>
                    <a:pt x="8042" y="5398"/>
                    <a:pt x="8029" y="5394"/>
                    <a:pt x="8016" y="5384"/>
                  </a:cubicBezTo>
                  <a:cubicBezTo>
                    <a:pt x="7967" y="5319"/>
                    <a:pt x="8016" y="4974"/>
                    <a:pt x="7656" y="4925"/>
                  </a:cubicBezTo>
                  <a:cubicBezTo>
                    <a:pt x="7641" y="4923"/>
                    <a:pt x="7627" y="4922"/>
                    <a:pt x="7613" y="4922"/>
                  </a:cubicBezTo>
                  <a:cubicBezTo>
                    <a:pt x="7269" y="4922"/>
                    <a:pt x="7161" y="5488"/>
                    <a:pt x="7508" y="5630"/>
                  </a:cubicBezTo>
                  <a:cubicBezTo>
                    <a:pt x="7574" y="5661"/>
                    <a:pt x="7644" y="5676"/>
                    <a:pt x="7714" y="5676"/>
                  </a:cubicBezTo>
                  <a:cubicBezTo>
                    <a:pt x="7937" y="5676"/>
                    <a:pt x="8154" y="5527"/>
                    <a:pt x="8229" y="5302"/>
                  </a:cubicBezTo>
                  <a:cubicBezTo>
                    <a:pt x="8229" y="5302"/>
                    <a:pt x="8229" y="5286"/>
                    <a:pt x="8229" y="5286"/>
                  </a:cubicBezTo>
                  <a:cubicBezTo>
                    <a:pt x="8229" y="5270"/>
                    <a:pt x="8229" y="5253"/>
                    <a:pt x="8246" y="5237"/>
                  </a:cubicBezTo>
                  <a:lnTo>
                    <a:pt x="8246" y="5220"/>
                  </a:lnTo>
                  <a:cubicBezTo>
                    <a:pt x="8262" y="5106"/>
                    <a:pt x="8262" y="4974"/>
                    <a:pt x="8229" y="4843"/>
                  </a:cubicBezTo>
                  <a:cubicBezTo>
                    <a:pt x="8104" y="4531"/>
                    <a:pt x="7809" y="4343"/>
                    <a:pt x="7501" y="4343"/>
                  </a:cubicBezTo>
                  <a:cubicBezTo>
                    <a:pt x="7405" y="4343"/>
                    <a:pt x="7307" y="4362"/>
                    <a:pt x="7213" y="4401"/>
                  </a:cubicBezTo>
                  <a:cubicBezTo>
                    <a:pt x="6721" y="4516"/>
                    <a:pt x="6426" y="5220"/>
                    <a:pt x="6754" y="5778"/>
                  </a:cubicBezTo>
                  <a:cubicBezTo>
                    <a:pt x="6926" y="6121"/>
                    <a:pt x="7333" y="6321"/>
                    <a:pt x="7759" y="6321"/>
                  </a:cubicBezTo>
                  <a:cubicBezTo>
                    <a:pt x="8025" y="6321"/>
                    <a:pt x="8297" y="6243"/>
                    <a:pt x="8524" y="6073"/>
                  </a:cubicBezTo>
                  <a:cubicBezTo>
                    <a:pt x="8950" y="5745"/>
                    <a:pt x="9065" y="5138"/>
                    <a:pt x="8934" y="4581"/>
                  </a:cubicBezTo>
                  <a:cubicBezTo>
                    <a:pt x="8819" y="4040"/>
                    <a:pt x="8459" y="3171"/>
                    <a:pt x="7213" y="2893"/>
                  </a:cubicBezTo>
                  <a:cubicBezTo>
                    <a:pt x="7066" y="2860"/>
                    <a:pt x="6917" y="2846"/>
                    <a:pt x="6765" y="2846"/>
                  </a:cubicBezTo>
                  <a:cubicBezTo>
                    <a:pt x="5426" y="2846"/>
                    <a:pt x="3894" y="3983"/>
                    <a:pt x="2312" y="3983"/>
                  </a:cubicBezTo>
                  <a:cubicBezTo>
                    <a:pt x="2089" y="3983"/>
                    <a:pt x="1865" y="3961"/>
                    <a:pt x="1640" y="3909"/>
                  </a:cubicBezTo>
                  <a:cubicBezTo>
                    <a:pt x="1558" y="3876"/>
                    <a:pt x="1460" y="3860"/>
                    <a:pt x="1361" y="3827"/>
                  </a:cubicBezTo>
                  <a:lnTo>
                    <a:pt x="1312" y="3794"/>
                  </a:lnTo>
                  <a:cubicBezTo>
                    <a:pt x="591" y="3417"/>
                    <a:pt x="148" y="2663"/>
                    <a:pt x="181" y="1860"/>
                  </a:cubicBezTo>
                  <a:cubicBezTo>
                    <a:pt x="203" y="738"/>
                    <a:pt x="1175" y="105"/>
                    <a:pt x="2043" y="105"/>
                  </a:cubicBezTo>
                  <a:cubicBezTo>
                    <a:pt x="2456" y="105"/>
                    <a:pt x="2845" y="248"/>
                    <a:pt x="3099" y="549"/>
                  </a:cubicBezTo>
                  <a:cubicBezTo>
                    <a:pt x="3558" y="1008"/>
                    <a:pt x="3525" y="1762"/>
                    <a:pt x="3017" y="2172"/>
                  </a:cubicBezTo>
                  <a:cubicBezTo>
                    <a:pt x="2935" y="2221"/>
                    <a:pt x="2853" y="2270"/>
                    <a:pt x="2755" y="2286"/>
                  </a:cubicBezTo>
                  <a:cubicBezTo>
                    <a:pt x="2688" y="2305"/>
                    <a:pt x="2618" y="2315"/>
                    <a:pt x="2548" y="2315"/>
                  </a:cubicBezTo>
                  <a:cubicBezTo>
                    <a:pt x="2378" y="2315"/>
                    <a:pt x="2205" y="2260"/>
                    <a:pt x="2066" y="2155"/>
                  </a:cubicBezTo>
                  <a:cubicBezTo>
                    <a:pt x="1935" y="2073"/>
                    <a:pt x="1886" y="1909"/>
                    <a:pt x="1919" y="1762"/>
                  </a:cubicBezTo>
                  <a:lnTo>
                    <a:pt x="1919" y="1762"/>
                  </a:lnTo>
                  <a:cubicBezTo>
                    <a:pt x="1991" y="1845"/>
                    <a:pt x="2090" y="1888"/>
                    <a:pt x="2190" y="1888"/>
                  </a:cubicBezTo>
                  <a:cubicBezTo>
                    <a:pt x="2248" y="1888"/>
                    <a:pt x="2307" y="1874"/>
                    <a:pt x="2361" y="1844"/>
                  </a:cubicBezTo>
                  <a:cubicBezTo>
                    <a:pt x="2591" y="1713"/>
                    <a:pt x="2525" y="1319"/>
                    <a:pt x="2214" y="1221"/>
                  </a:cubicBezTo>
                  <a:cubicBezTo>
                    <a:pt x="2182" y="1211"/>
                    <a:pt x="2150" y="1207"/>
                    <a:pt x="2120" y="1207"/>
                  </a:cubicBezTo>
                  <a:cubicBezTo>
                    <a:pt x="1782" y="1207"/>
                    <a:pt x="1512" y="1750"/>
                    <a:pt x="1902" y="2155"/>
                  </a:cubicBezTo>
                  <a:cubicBezTo>
                    <a:pt x="2061" y="2314"/>
                    <a:pt x="2264" y="2400"/>
                    <a:pt x="2473" y="2400"/>
                  </a:cubicBezTo>
                  <a:cubicBezTo>
                    <a:pt x="2545" y="2400"/>
                    <a:pt x="2617" y="2389"/>
                    <a:pt x="2689" y="2368"/>
                  </a:cubicBezTo>
                  <a:cubicBezTo>
                    <a:pt x="2722" y="2368"/>
                    <a:pt x="2755" y="2352"/>
                    <a:pt x="2787" y="2352"/>
                  </a:cubicBezTo>
                  <a:lnTo>
                    <a:pt x="2853" y="2319"/>
                  </a:lnTo>
                  <a:lnTo>
                    <a:pt x="2886" y="2303"/>
                  </a:lnTo>
                  <a:cubicBezTo>
                    <a:pt x="3050" y="2237"/>
                    <a:pt x="3164" y="2139"/>
                    <a:pt x="3263" y="2008"/>
                  </a:cubicBezTo>
                  <a:cubicBezTo>
                    <a:pt x="3590" y="1532"/>
                    <a:pt x="3541" y="909"/>
                    <a:pt x="3148" y="500"/>
                  </a:cubicBezTo>
                  <a:cubicBezTo>
                    <a:pt x="2887" y="162"/>
                    <a:pt x="2463" y="0"/>
                    <a:pt x="201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1" name="Google Shape;6211;p14"/>
            <p:cNvSpPr/>
            <p:nvPr/>
          </p:nvSpPr>
          <p:spPr>
            <a:xfrm>
              <a:off x="538164" y="382503"/>
              <a:ext cx="210806" cy="121020"/>
            </a:xfrm>
            <a:custGeom>
              <a:avLst/>
              <a:gdLst/>
              <a:ahLst/>
              <a:cxnLst/>
              <a:rect l="l" t="t" r="r" b="b"/>
              <a:pathLst>
                <a:path w="6459" h="3708" extrusionOk="0">
                  <a:moveTo>
                    <a:pt x="5505" y="0"/>
                  </a:moveTo>
                  <a:cubicBezTo>
                    <a:pt x="5253" y="0"/>
                    <a:pt x="4952" y="44"/>
                    <a:pt x="4607" y="167"/>
                  </a:cubicBezTo>
                  <a:cubicBezTo>
                    <a:pt x="3771" y="469"/>
                    <a:pt x="2589" y="1042"/>
                    <a:pt x="1418" y="1042"/>
                  </a:cubicBezTo>
                  <a:cubicBezTo>
                    <a:pt x="935" y="1042"/>
                    <a:pt x="455" y="945"/>
                    <a:pt x="1" y="692"/>
                  </a:cubicBezTo>
                  <a:lnTo>
                    <a:pt x="1" y="692"/>
                  </a:lnTo>
                  <a:cubicBezTo>
                    <a:pt x="1" y="692"/>
                    <a:pt x="554" y="1335"/>
                    <a:pt x="1304" y="1335"/>
                  </a:cubicBezTo>
                  <a:cubicBezTo>
                    <a:pt x="1339" y="1335"/>
                    <a:pt x="1375" y="1334"/>
                    <a:pt x="1410" y="1331"/>
                  </a:cubicBezTo>
                  <a:cubicBezTo>
                    <a:pt x="1929" y="1307"/>
                    <a:pt x="2164" y="1167"/>
                    <a:pt x="2297" y="1167"/>
                  </a:cubicBezTo>
                  <a:cubicBezTo>
                    <a:pt x="2345" y="1167"/>
                    <a:pt x="2380" y="1185"/>
                    <a:pt x="2410" y="1233"/>
                  </a:cubicBezTo>
                  <a:cubicBezTo>
                    <a:pt x="2488" y="1324"/>
                    <a:pt x="2380" y="1374"/>
                    <a:pt x="2225" y="1374"/>
                  </a:cubicBezTo>
                  <a:cubicBezTo>
                    <a:pt x="2185" y="1374"/>
                    <a:pt x="2142" y="1370"/>
                    <a:pt x="2099" y="1364"/>
                  </a:cubicBezTo>
                  <a:cubicBezTo>
                    <a:pt x="2046" y="1340"/>
                    <a:pt x="1992" y="1330"/>
                    <a:pt x="1939" y="1330"/>
                  </a:cubicBezTo>
                  <a:cubicBezTo>
                    <a:pt x="1841" y="1330"/>
                    <a:pt x="1747" y="1366"/>
                    <a:pt x="1672" y="1429"/>
                  </a:cubicBezTo>
                  <a:cubicBezTo>
                    <a:pt x="1495" y="1591"/>
                    <a:pt x="1699" y="2102"/>
                    <a:pt x="1330" y="2102"/>
                  </a:cubicBezTo>
                  <a:cubicBezTo>
                    <a:pt x="1324" y="2102"/>
                    <a:pt x="1318" y="2102"/>
                    <a:pt x="1312" y="2101"/>
                  </a:cubicBezTo>
                  <a:lnTo>
                    <a:pt x="1312" y="2101"/>
                  </a:lnTo>
                  <a:cubicBezTo>
                    <a:pt x="1312" y="2101"/>
                    <a:pt x="1605" y="2468"/>
                    <a:pt x="2034" y="2468"/>
                  </a:cubicBezTo>
                  <a:cubicBezTo>
                    <a:pt x="2179" y="2468"/>
                    <a:pt x="2339" y="2426"/>
                    <a:pt x="2508" y="2314"/>
                  </a:cubicBezTo>
                  <a:cubicBezTo>
                    <a:pt x="3180" y="1888"/>
                    <a:pt x="2803" y="1380"/>
                    <a:pt x="3066" y="1249"/>
                  </a:cubicBezTo>
                  <a:cubicBezTo>
                    <a:pt x="3109" y="1226"/>
                    <a:pt x="3151" y="1216"/>
                    <a:pt x="3190" y="1216"/>
                  </a:cubicBezTo>
                  <a:cubicBezTo>
                    <a:pt x="3373" y="1216"/>
                    <a:pt x="3484" y="1445"/>
                    <a:pt x="3295" y="1675"/>
                  </a:cubicBezTo>
                  <a:cubicBezTo>
                    <a:pt x="3066" y="1954"/>
                    <a:pt x="2213" y="2888"/>
                    <a:pt x="3541" y="3708"/>
                  </a:cubicBezTo>
                  <a:cubicBezTo>
                    <a:pt x="3541" y="3708"/>
                    <a:pt x="3361" y="3249"/>
                    <a:pt x="3721" y="3085"/>
                  </a:cubicBezTo>
                  <a:cubicBezTo>
                    <a:pt x="4082" y="2937"/>
                    <a:pt x="4803" y="2708"/>
                    <a:pt x="4705" y="2216"/>
                  </a:cubicBezTo>
                  <a:cubicBezTo>
                    <a:pt x="4607" y="1708"/>
                    <a:pt x="4246" y="954"/>
                    <a:pt x="4836" y="511"/>
                  </a:cubicBezTo>
                  <a:cubicBezTo>
                    <a:pt x="5198" y="247"/>
                    <a:pt x="5507" y="147"/>
                    <a:pt x="5816" y="147"/>
                  </a:cubicBezTo>
                  <a:cubicBezTo>
                    <a:pt x="6025" y="147"/>
                    <a:pt x="6234" y="193"/>
                    <a:pt x="6459" y="265"/>
                  </a:cubicBezTo>
                  <a:cubicBezTo>
                    <a:pt x="6459" y="265"/>
                    <a:pt x="6127" y="0"/>
                    <a:pt x="550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2" name="Google Shape;6212;p14"/>
            <p:cNvSpPr/>
            <p:nvPr/>
          </p:nvSpPr>
          <p:spPr>
            <a:xfrm>
              <a:off x="576676" y="262756"/>
              <a:ext cx="118278" cy="82410"/>
            </a:xfrm>
            <a:custGeom>
              <a:avLst/>
              <a:gdLst/>
              <a:ahLst/>
              <a:cxnLst/>
              <a:rect l="l" t="t" r="r" b="b"/>
              <a:pathLst>
                <a:path w="3624" h="2525" extrusionOk="0">
                  <a:moveTo>
                    <a:pt x="1122" y="0"/>
                  </a:moveTo>
                  <a:cubicBezTo>
                    <a:pt x="517" y="0"/>
                    <a:pt x="1" y="132"/>
                    <a:pt x="1" y="132"/>
                  </a:cubicBezTo>
                  <a:cubicBezTo>
                    <a:pt x="1" y="132"/>
                    <a:pt x="968" y="197"/>
                    <a:pt x="1197" y="541"/>
                  </a:cubicBezTo>
                  <a:cubicBezTo>
                    <a:pt x="1378" y="738"/>
                    <a:pt x="1427" y="1017"/>
                    <a:pt x="1361" y="1263"/>
                  </a:cubicBezTo>
                  <a:cubicBezTo>
                    <a:pt x="1312" y="1492"/>
                    <a:pt x="1197" y="2148"/>
                    <a:pt x="2230" y="2164"/>
                  </a:cubicBezTo>
                  <a:cubicBezTo>
                    <a:pt x="3263" y="2164"/>
                    <a:pt x="3099" y="2525"/>
                    <a:pt x="3099" y="2525"/>
                  </a:cubicBezTo>
                  <a:cubicBezTo>
                    <a:pt x="3099" y="2525"/>
                    <a:pt x="3623" y="1771"/>
                    <a:pt x="2738" y="607"/>
                  </a:cubicBezTo>
                  <a:cubicBezTo>
                    <a:pt x="2375" y="123"/>
                    <a:pt x="1707" y="0"/>
                    <a:pt x="11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3" name="Google Shape;6213;p14"/>
            <p:cNvSpPr/>
            <p:nvPr/>
          </p:nvSpPr>
          <p:spPr>
            <a:xfrm>
              <a:off x="530690" y="175548"/>
              <a:ext cx="73859" cy="87240"/>
            </a:xfrm>
            <a:custGeom>
              <a:avLst/>
              <a:gdLst/>
              <a:ahLst/>
              <a:cxnLst/>
              <a:rect l="l" t="t" r="r" b="b"/>
              <a:pathLst>
                <a:path w="2263" h="2673" extrusionOk="0">
                  <a:moveTo>
                    <a:pt x="1115" y="1"/>
                  </a:moveTo>
                  <a:cubicBezTo>
                    <a:pt x="836" y="165"/>
                    <a:pt x="738" y="689"/>
                    <a:pt x="803" y="1427"/>
                  </a:cubicBezTo>
                  <a:cubicBezTo>
                    <a:pt x="869" y="2148"/>
                    <a:pt x="0" y="2607"/>
                    <a:pt x="0" y="2607"/>
                  </a:cubicBezTo>
                  <a:cubicBezTo>
                    <a:pt x="590" y="2410"/>
                    <a:pt x="1770" y="2673"/>
                    <a:pt x="2016" y="2017"/>
                  </a:cubicBezTo>
                  <a:cubicBezTo>
                    <a:pt x="2262" y="1345"/>
                    <a:pt x="1639" y="935"/>
                    <a:pt x="1279" y="722"/>
                  </a:cubicBezTo>
                  <a:cubicBezTo>
                    <a:pt x="918" y="525"/>
                    <a:pt x="1115" y="1"/>
                    <a:pt x="11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4" name="Google Shape;6214;p14"/>
            <p:cNvSpPr/>
            <p:nvPr/>
          </p:nvSpPr>
          <p:spPr>
            <a:xfrm>
              <a:off x="419951" y="213538"/>
              <a:ext cx="104864" cy="140211"/>
            </a:xfrm>
            <a:custGeom>
              <a:avLst/>
              <a:gdLst/>
              <a:ahLst/>
              <a:cxnLst/>
              <a:rect l="l" t="t" r="r" b="b"/>
              <a:pathLst>
                <a:path w="3213" h="4296" extrusionOk="0">
                  <a:moveTo>
                    <a:pt x="2819" y="1"/>
                  </a:moveTo>
                  <a:cubicBezTo>
                    <a:pt x="2729" y="78"/>
                    <a:pt x="2617" y="125"/>
                    <a:pt x="2502" y="125"/>
                  </a:cubicBezTo>
                  <a:cubicBezTo>
                    <a:pt x="2471" y="125"/>
                    <a:pt x="2440" y="122"/>
                    <a:pt x="2410" y="115"/>
                  </a:cubicBezTo>
                  <a:cubicBezTo>
                    <a:pt x="2359" y="109"/>
                    <a:pt x="2288" y="103"/>
                    <a:pt x="2206" y="103"/>
                  </a:cubicBezTo>
                  <a:cubicBezTo>
                    <a:pt x="1885" y="103"/>
                    <a:pt x="1389" y="194"/>
                    <a:pt x="1246" y="689"/>
                  </a:cubicBezTo>
                  <a:cubicBezTo>
                    <a:pt x="1066" y="1312"/>
                    <a:pt x="1197" y="1705"/>
                    <a:pt x="1426" y="1886"/>
                  </a:cubicBezTo>
                  <a:cubicBezTo>
                    <a:pt x="1639" y="2066"/>
                    <a:pt x="1639" y="2443"/>
                    <a:pt x="1475" y="2492"/>
                  </a:cubicBezTo>
                  <a:cubicBezTo>
                    <a:pt x="1444" y="2506"/>
                    <a:pt x="1408" y="2513"/>
                    <a:pt x="1370" y="2513"/>
                  </a:cubicBezTo>
                  <a:cubicBezTo>
                    <a:pt x="1233" y="2513"/>
                    <a:pt x="1086" y="2413"/>
                    <a:pt x="1164" y="2181"/>
                  </a:cubicBezTo>
                  <a:cubicBezTo>
                    <a:pt x="1237" y="1947"/>
                    <a:pt x="1063" y="1727"/>
                    <a:pt x="840" y="1727"/>
                  </a:cubicBezTo>
                  <a:cubicBezTo>
                    <a:pt x="812" y="1727"/>
                    <a:pt x="783" y="1731"/>
                    <a:pt x="754" y="1738"/>
                  </a:cubicBezTo>
                  <a:cubicBezTo>
                    <a:pt x="702" y="1745"/>
                    <a:pt x="654" y="1748"/>
                    <a:pt x="610" y="1748"/>
                  </a:cubicBezTo>
                  <a:cubicBezTo>
                    <a:pt x="437" y="1748"/>
                    <a:pt x="334" y="1695"/>
                    <a:pt x="295" y="1591"/>
                  </a:cubicBezTo>
                  <a:lnTo>
                    <a:pt x="295" y="1591"/>
                  </a:lnTo>
                  <a:cubicBezTo>
                    <a:pt x="295" y="1591"/>
                    <a:pt x="0" y="2492"/>
                    <a:pt x="705" y="2918"/>
                  </a:cubicBezTo>
                  <a:cubicBezTo>
                    <a:pt x="1393" y="3344"/>
                    <a:pt x="1738" y="4033"/>
                    <a:pt x="2131" y="4295"/>
                  </a:cubicBezTo>
                  <a:cubicBezTo>
                    <a:pt x="2131" y="4295"/>
                    <a:pt x="1524" y="3344"/>
                    <a:pt x="2082" y="2476"/>
                  </a:cubicBezTo>
                  <a:cubicBezTo>
                    <a:pt x="2639" y="1607"/>
                    <a:pt x="3213" y="1345"/>
                    <a:pt x="281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5" name="Google Shape;6215;p14"/>
            <p:cNvSpPr/>
            <p:nvPr/>
          </p:nvSpPr>
          <p:spPr>
            <a:xfrm>
              <a:off x="282971" y="7106"/>
              <a:ext cx="264788" cy="263711"/>
            </a:xfrm>
            <a:custGeom>
              <a:avLst/>
              <a:gdLst/>
              <a:ahLst/>
              <a:cxnLst/>
              <a:rect l="l" t="t" r="r" b="b"/>
              <a:pathLst>
                <a:path w="8113" h="8080" extrusionOk="0">
                  <a:moveTo>
                    <a:pt x="2361" y="0"/>
                  </a:moveTo>
                  <a:cubicBezTo>
                    <a:pt x="2268" y="0"/>
                    <a:pt x="2175" y="5"/>
                    <a:pt x="2083" y="15"/>
                  </a:cubicBezTo>
                  <a:cubicBezTo>
                    <a:pt x="771" y="162"/>
                    <a:pt x="1" y="1965"/>
                    <a:pt x="788" y="3228"/>
                  </a:cubicBezTo>
                  <a:cubicBezTo>
                    <a:pt x="1405" y="4191"/>
                    <a:pt x="2506" y="4463"/>
                    <a:pt x="3494" y="4463"/>
                  </a:cubicBezTo>
                  <a:cubicBezTo>
                    <a:pt x="3582" y="4463"/>
                    <a:pt x="3669" y="4461"/>
                    <a:pt x="3754" y="4457"/>
                  </a:cubicBezTo>
                  <a:cubicBezTo>
                    <a:pt x="3968" y="4457"/>
                    <a:pt x="4197" y="4424"/>
                    <a:pt x="4459" y="4391"/>
                  </a:cubicBezTo>
                  <a:cubicBezTo>
                    <a:pt x="4459" y="4391"/>
                    <a:pt x="4665" y="4357"/>
                    <a:pt x="4972" y="4357"/>
                  </a:cubicBezTo>
                  <a:cubicBezTo>
                    <a:pt x="5456" y="4357"/>
                    <a:pt x="6190" y="4442"/>
                    <a:pt x="6771" y="4883"/>
                  </a:cubicBezTo>
                  <a:cubicBezTo>
                    <a:pt x="7164" y="5227"/>
                    <a:pt x="7426" y="5686"/>
                    <a:pt x="7508" y="6211"/>
                  </a:cubicBezTo>
                  <a:cubicBezTo>
                    <a:pt x="7508" y="6211"/>
                    <a:pt x="7688" y="7407"/>
                    <a:pt x="7098" y="8047"/>
                  </a:cubicBezTo>
                  <a:cubicBezTo>
                    <a:pt x="7098" y="8063"/>
                    <a:pt x="7082" y="8079"/>
                    <a:pt x="7082" y="8079"/>
                  </a:cubicBezTo>
                  <a:cubicBezTo>
                    <a:pt x="7082" y="8080"/>
                    <a:pt x="7082" y="8080"/>
                    <a:pt x="7082" y="8080"/>
                  </a:cubicBezTo>
                  <a:cubicBezTo>
                    <a:pt x="7096" y="8080"/>
                    <a:pt x="8113" y="7532"/>
                    <a:pt x="7983" y="5965"/>
                  </a:cubicBezTo>
                  <a:cubicBezTo>
                    <a:pt x="7876" y="4644"/>
                    <a:pt x="6826" y="3988"/>
                    <a:pt x="5508" y="3988"/>
                  </a:cubicBezTo>
                  <a:cubicBezTo>
                    <a:pt x="5223" y="3988"/>
                    <a:pt x="4926" y="4019"/>
                    <a:pt x="4623" y="4080"/>
                  </a:cubicBezTo>
                  <a:cubicBezTo>
                    <a:pt x="4114" y="4180"/>
                    <a:pt x="3658" y="4231"/>
                    <a:pt x="3249" y="4231"/>
                  </a:cubicBezTo>
                  <a:cubicBezTo>
                    <a:pt x="2723" y="4231"/>
                    <a:pt x="2273" y="4148"/>
                    <a:pt x="1886" y="3982"/>
                  </a:cubicBezTo>
                  <a:cubicBezTo>
                    <a:pt x="1492" y="3785"/>
                    <a:pt x="1165" y="3490"/>
                    <a:pt x="919" y="3129"/>
                  </a:cubicBezTo>
                  <a:cubicBezTo>
                    <a:pt x="198" y="1982"/>
                    <a:pt x="902" y="277"/>
                    <a:pt x="2099" y="146"/>
                  </a:cubicBezTo>
                  <a:cubicBezTo>
                    <a:pt x="2212" y="127"/>
                    <a:pt x="2327" y="117"/>
                    <a:pt x="2440" y="117"/>
                  </a:cubicBezTo>
                  <a:cubicBezTo>
                    <a:pt x="2901" y="117"/>
                    <a:pt x="3344" y="279"/>
                    <a:pt x="3607" y="621"/>
                  </a:cubicBezTo>
                  <a:cubicBezTo>
                    <a:pt x="3886" y="1015"/>
                    <a:pt x="3935" y="1539"/>
                    <a:pt x="3738" y="1982"/>
                  </a:cubicBezTo>
                  <a:cubicBezTo>
                    <a:pt x="3577" y="2317"/>
                    <a:pt x="3240" y="2521"/>
                    <a:pt x="2881" y="2521"/>
                  </a:cubicBezTo>
                  <a:cubicBezTo>
                    <a:pt x="2801" y="2521"/>
                    <a:pt x="2720" y="2511"/>
                    <a:pt x="2640" y="2490"/>
                  </a:cubicBezTo>
                  <a:cubicBezTo>
                    <a:pt x="2214" y="2375"/>
                    <a:pt x="2033" y="1949"/>
                    <a:pt x="2361" y="1900"/>
                  </a:cubicBezTo>
                  <a:cubicBezTo>
                    <a:pt x="2771" y="1834"/>
                    <a:pt x="2853" y="1490"/>
                    <a:pt x="2705" y="1195"/>
                  </a:cubicBezTo>
                  <a:cubicBezTo>
                    <a:pt x="2652" y="1074"/>
                    <a:pt x="2517" y="1005"/>
                    <a:pt x="2371" y="1005"/>
                  </a:cubicBezTo>
                  <a:cubicBezTo>
                    <a:pt x="2161" y="1005"/>
                    <a:pt x="1927" y="1146"/>
                    <a:pt x="1869" y="1474"/>
                  </a:cubicBezTo>
                  <a:cubicBezTo>
                    <a:pt x="1820" y="1736"/>
                    <a:pt x="1902" y="2015"/>
                    <a:pt x="2083" y="2228"/>
                  </a:cubicBezTo>
                  <a:cubicBezTo>
                    <a:pt x="2250" y="2412"/>
                    <a:pt x="2583" y="2570"/>
                    <a:pt x="2929" y="2570"/>
                  </a:cubicBezTo>
                  <a:cubicBezTo>
                    <a:pt x="3261" y="2570"/>
                    <a:pt x="3603" y="2424"/>
                    <a:pt x="3820" y="2015"/>
                  </a:cubicBezTo>
                  <a:cubicBezTo>
                    <a:pt x="4033" y="1539"/>
                    <a:pt x="4000" y="982"/>
                    <a:pt x="3705" y="556"/>
                  </a:cubicBezTo>
                  <a:cubicBezTo>
                    <a:pt x="3398" y="165"/>
                    <a:pt x="2889" y="0"/>
                    <a:pt x="23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6" name="Google Shape;6216;p14"/>
            <p:cNvSpPr/>
            <p:nvPr/>
          </p:nvSpPr>
          <p:spPr>
            <a:xfrm>
              <a:off x="325792" y="158577"/>
              <a:ext cx="151960" cy="77449"/>
            </a:xfrm>
            <a:custGeom>
              <a:avLst/>
              <a:gdLst/>
              <a:ahLst/>
              <a:cxnLst/>
              <a:rect l="l" t="t" r="r" b="b"/>
              <a:pathLst>
                <a:path w="4656" h="2373" extrusionOk="0">
                  <a:moveTo>
                    <a:pt x="3570" y="1"/>
                  </a:moveTo>
                  <a:cubicBezTo>
                    <a:pt x="3274" y="1"/>
                    <a:pt x="2923" y="42"/>
                    <a:pt x="2524" y="160"/>
                  </a:cubicBezTo>
                  <a:cubicBezTo>
                    <a:pt x="1958" y="321"/>
                    <a:pt x="1481" y="380"/>
                    <a:pt x="1093" y="380"/>
                  </a:cubicBezTo>
                  <a:cubicBezTo>
                    <a:pt x="570" y="380"/>
                    <a:pt x="207" y="273"/>
                    <a:pt x="0" y="160"/>
                  </a:cubicBezTo>
                  <a:lnTo>
                    <a:pt x="0" y="160"/>
                  </a:lnTo>
                  <a:cubicBezTo>
                    <a:pt x="131" y="275"/>
                    <a:pt x="262" y="390"/>
                    <a:pt x="377" y="537"/>
                  </a:cubicBezTo>
                  <a:cubicBezTo>
                    <a:pt x="452" y="642"/>
                    <a:pt x="596" y="1393"/>
                    <a:pt x="1186" y="1393"/>
                  </a:cubicBezTo>
                  <a:cubicBezTo>
                    <a:pt x="1240" y="1393"/>
                    <a:pt x="1299" y="1387"/>
                    <a:pt x="1361" y="1373"/>
                  </a:cubicBezTo>
                  <a:cubicBezTo>
                    <a:pt x="2082" y="1226"/>
                    <a:pt x="1934" y="767"/>
                    <a:pt x="2426" y="619"/>
                  </a:cubicBezTo>
                  <a:cubicBezTo>
                    <a:pt x="2518" y="591"/>
                    <a:pt x="2596" y="579"/>
                    <a:pt x="2661" y="579"/>
                  </a:cubicBezTo>
                  <a:cubicBezTo>
                    <a:pt x="2931" y="579"/>
                    <a:pt x="2974" y="786"/>
                    <a:pt x="2869" y="865"/>
                  </a:cubicBezTo>
                  <a:cubicBezTo>
                    <a:pt x="2813" y="900"/>
                    <a:pt x="2760" y="911"/>
                    <a:pt x="2705" y="911"/>
                  </a:cubicBezTo>
                  <a:cubicBezTo>
                    <a:pt x="2631" y="911"/>
                    <a:pt x="2553" y="891"/>
                    <a:pt x="2459" y="881"/>
                  </a:cubicBezTo>
                  <a:cubicBezTo>
                    <a:pt x="2450" y="881"/>
                    <a:pt x="2440" y="880"/>
                    <a:pt x="2430" y="880"/>
                  </a:cubicBezTo>
                  <a:cubicBezTo>
                    <a:pt x="2233" y="880"/>
                    <a:pt x="1811" y="1033"/>
                    <a:pt x="1967" y="1439"/>
                  </a:cubicBezTo>
                  <a:cubicBezTo>
                    <a:pt x="2131" y="1881"/>
                    <a:pt x="2377" y="2242"/>
                    <a:pt x="2115" y="2373"/>
                  </a:cubicBezTo>
                  <a:cubicBezTo>
                    <a:pt x="2115" y="2373"/>
                    <a:pt x="3033" y="2373"/>
                    <a:pt x="3344" y="2127"/>
                  </a:cubicBezTo>
                  <a:cubicBezTo>
                    <a:pt x="3688" y="1865"/>
                    <a:pt x="3852" y="1406"/>
                    <a:pt x="3721" y="996"/>
                  </a:cubicBezTo>
                  <a:cubicBezTo>
                    <a:pt x="3623" y="507"/>
                    <a:pt x="3930" y="197"/>
                    <a:pt x="4398" y="197"/>
                  </a:cubicBezTo>
                  <a:cubicBezTo>
                    <a:pt x="4479" y="197"/>
                    <a:pt x="4566" y="206"/>
                    <a:pt x="4655" y="226"/>
                  </a:cubicBezTo>
                  <a:cubicBezTo>
                    <a:pt x="4655" y="226"/>
                    <a:pt x="4262" y="1"/>
                    <a:pt x="35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7" name="Google Shape;6217;p14"/>
            <p:cNvSpPr/>
            <p:nvPr/>
          </p:nvSpPr>
          <p:spPr>
            <a:xfrm>
              <a:off x="364304" y="15592"/>
              <a:ext cx="105419" cy="109303"/>
            </a:xfrm>
            <a:custGeom>
              <a:avLst/>
              <a:gdLst/>
              <a:ahLst/>
              <a:cxnLst/>
              <a:rect l="l" t="t" r="r" b="b"/>
              <a:pathLst>
                <a:path w="3230" h="3349" extrusionOk="0">
                  <a:moveTo>
                    <a:pt x="1279" y="1"/>
                  </a:moveTo>
                  <a:lnTo>
                    <a:pt x="1279" y="1"/>
                  </a:lnTo>
                  <a:cubicBezTo>
                    <a:pt x="1705" y="427"/>
                    <a:pt x="1836" y="1066"/>
                    <a:pt x="1639" y="1656"/>
                  </a:cubicBezTo>
                  <a:cubicBezTo>
                    <a:pt x="1406" y="2417"/>
                    <a:pt x="870" y="2608"/>
                    <a:pt x="416" y="2608"/>
                  </a:cubicBezTo>
                  <a:cubicBezTo>
                    <a:pt x="263" y="2608"/>
                    <a:pt x="120" y="2587"/>
                    <a:pt x="0" y="2558"/>
                  </a:cubicBezTo>
                  <a:lnTo>
                    <a:pt x="0" y="2558"/>
                  </a:lnTo>
                  <a:cubicBezTo>
                    <a:pt x="0" y="2558"/>
                    <a:pt x="228" y="3348"/>
                    <a:pt x="1006" y="3348"/>
                  </a:cubicBezTo>
                  <a:cubicBezTo>
                    <a:pt x="1036" y="3348"/>
                    <a:pt x="1067" y="3347"/>
                    <a:pt x="1099" y="3345"/>
                  </a:cubicBezTo>
                  <a:cubicBezTo>
                    <a:pt x="1951" y="3279"/>
                    <a:pt x="1902" y="2640"/>
                    <a:pt x="1885" y="2345"/>
                  </a:cubicBezTo>
                  <a:cubicBezTo>
                    <a:pt x="1869" y="2066"/>
                    <a:pt x="1853" y="1837"/>
                    <a:pt x="1967" y="1837"/>
                  </a:cubicBezTo>
                  <a:cubicBezTo>
                    <a:pt x="2082" y="1837"/>
                    <a:pt x="2115" y="1951"/>
                    <a:pt x="2049" y="2148"/>
                  </a:cubicBezTo>
                  <a:cubicBezTo>
                    <a:pt x="1984" y="2345"/>
                    <a:pt x="1820" y="2984"/>
                    <a:pt x="2918" y="3082"/>
                  </a:cubicBezTo>
                  <a:cubicBezTo>
                    <a:pt x="2787" y="3000"/>
                    <a:pt x="2754" y="2804"/>
                    <a:pt x="2869" y="2673"/>
                  </a:cubicBezTo>
                  <a:cubicBezTo>
                    <a:pt x="3016" y="2410"/>
                    <a:pt x="3229" y="1968"/>
                    <a:pt x="2508" y="1345"/>
                  </a:cubicBezTo>
                  <a:cubicBezTo>
                    <a:pt x="1771" y="722"/>
                    <a:pt x="1705" y="279"/>
                    <a:pt x="127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8" name="Google Shape;6218;p14"/>
            <p:cNvSpPr/>
            <p:nvPr/>
          </p:nvSpPr>
          <p:spPr>
            <a:xfrm>
              <a:off x="256241" y="-140318"/>
              <a:ext cx="49250" cy="250101"/>
            </a:xfrm>
            <a:custGeom>
              <a:avLst/>
              <a:gdLst/>
              <a:ahLst/>
              <a:cxnLst/>
              <a:rect l="l" t="t" r="r" b="b"/>
              <a:pathLst>
                <a:path w="1509" h="7663" extrusionOk="0">
                  <a:moveTo>
                    <a:pt x="625" y="0"/>
                  </a:moveTo>
                  <a:cubicBezTo>
                    <a:pt x="557" y="0"/>
                    <a:pt x="485" y="17"/>
                    <a:pt x="410" y="57"/>
                  </a:cubicBezTo>
                  <a:cubicBezTo>
                    <a:pt x="0" y="287"/>
                    <a:pt x="328" y="844"/>
                    <a:pt x="590" y="1106"/>
                  </a:cubicBezTo>
                  <a:cubicBezTo>
                    <a:pt x="689" y="1205"/>
                    <a:pt x="754" y="1483"/>
                    <a:pt x="787" y="1860"/>
                  </a:cubicBezTo>
                  <a:cubicBezTo>
                    <a:pt x="820" y="2565"/>
                    <a:pt x="803" y="3286"/>
                    <a:pt x="722" y="3991"/>
                  </a:cubicBezTo>
                  <a:cubicBezTo>
                    <a:pt x="590" y="5368"/>
                    <a:pt x="754" y="7122"/>
                    <a:pt x="1459" y="7663"/>
                  </a:cubicBezTo>
                  <a:cubicBezTo>
                    <a:pt x="1459" y="7663"/>
                    <a:pt x="803" y="7056"/>
                    <a:pt x="951" y="5171"/>
                  </a:cubicBezTo>
                  <a:cubicBezTo>
                    <a:pt x="1049" y="3975"/>
                    <a:pt x="1410" y="2827"/>
                    <a:pt x="1476" y="1860"/>
                  </a:cubicBezTo>
                  <a:cubicBezTo>
                    <a:pt x="1508" y="1286"/>
                    <a:pt x="1459" y="795"/>
                    <a:pt x="1180" y="369"/>
                  </a:cubicBezTo>
                  <a:cubicBezTo>
                    <a:pt x="1180" y="369"/>
                    <a:pt x="946" y="0"/>
                    <a:pt x="6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9" name="Google Shape;6219;p14"/>
            <p:cNvSpPr/>
            <p:nvPr/>
          </p:nvSpPr>
          <p:spPr>
            <a:xfrm>
              <a:off x="90410" y="-121877"/>
              <a:ext cx="151405" cy="179245"/>
            </a:xfrm>
            <a:custGeom>
              <a:avLst/>
              <a:gdLst/>
              <a:ahLst/>
              <a:cxnLst/>
              <a:rect l="l" t="t" r="r" b="b"/>
              <a:pathLst>
                <a:path w="4639" h="5492" extrusionOk="0">
                  <a:moveTo>
                    <a:pt x="295" y="0"/>
                  </a:moveTo>
                  <a:lnTo>
                    <a:pt x="295" y="0"/>
                  </a:lnTo>
                  <a:cubicBezTo>
                    <a:pt x="82" y="394"/>
                    <a:pt x="0" y="853"/>
                    <a:pt x="49" y="1295"/>
                  </a:cubicBezTo>
                  <a:cubicBezTo>
                    <a:pt x="115" y="1918"/>
                    <a:pt x="328" y="2508"/>
                    <a:pt x="688" y="3033"/>
                  </a:cubicBezTo>
                  <a:cubicBezTo>
                    <a:pt x="1169" y="3715"/>
                    <a:pt x="1942" y="3793"/>
                    <a:pt x="2270" y="3793"/>
                  </a:cubicBezTo>
                  <a:cubicBezTo>
                    <a:pt x="2368" y="3793"/>
                    <a:pt x="2426" y="3787"/>
                    <a:pt x="2426" y="3787"/>
                  </a:cubicBezTo>
                  <a:cubicBezTo>
                    <a:pt x="2147" y="3705"/>
                    <a:pt x="2098" y="3377"/>
                    <a:pt x="2295" y="3131"/>
                  </a:cubicBezTo>
                  <a:cubicBezTo>
                    <a:pt x="2459" y="2983"/>
                    <a:pt x="2426" y="2721"/>
                    <a:pt x="2246" y="2606"/>
                  </a:cubicBezTo>
                  <a:cubicBezTo>
                    <a:pt x="2114" y="2557"/>
                    <a:pt x="1852" y="2328"/>
                    <a:pt x="2082" y="2197"/>
                  </a:cubicBezTo>
                  <a:cubicBezTo>
                    <a:pt x="2108" y="2179"/>
                    <a:pt x="2137" y="2170"/>
                    <a:pt x="2169" y="2170"/>
                  </a:cubicBezTo>
                  <a:cubicBezTo>
                    <a:pt x="2395" y="2170"/>
                    <a:pt x="2731" y="2611"/>
                    <a:pt x="2688" y="3115"/>
                  </a:cubicBezTo>
                  <a:cubicBezTo>
                    <a:pt x="2639" y="3688"/>
                    <a:pt x="2901" y="3852"/>
                    <a:pt x="3311" y="4147"/>
                  </a:cubicBezTo>
                  <a:cubicBezTo>
                    <a:pt x="3704" y="4426"/>
                    <a:pt x="3459" y="4950"/>
                    <a:pt x="3459" y="4950"/>
                  </a:cubicBezTo>
                  <a:cubicBezTo>
                    <a:pt x="4180" y="4541"/>
                    <a:pt x="4016" y="3869"/>
                    <a:pt x="3934" y="3721"/>
                  </a:cubicBezTo>
                  <a:cubicBezTo>
                    <a:pt x="3852" y="3557"/>
                    <a:pt x="3655" y="3311"/>
                    <a:pt x="3885" y="3213"/>
                  </a:cubicBezTo>
                  <a:cubicBezTo>
                    <a:pt x="3900" y="3205"/>
                    <a:pt x="3915" y="3202"/>
                    <a:pt x="3929" y="3202"/>
                  </a:cubicBezTo>
                  <a:cubicBezTo>
                    <a:pt x="4127" y="3202"/>
                    <a:pt x="4211" y="3929"/>
                    <a:pt x="4196" y="4557"/>
                  </a:cubicBezTo>
                  <a:cubicBezTo>
                    <a:pt x="4163" y="4934"/>
                    <a:pt x="4327" y="5278"/>
                    <a:pt x="4639" y="5491"/>
                  </a:cubicBezTo>
                  <a:cubicBezTo>
                    <a:pt x="4508" y="5163"/>
                    <a:pt x="4442" y="4803"/>
                    <a:pt x="4458" y="4459"/>
                  </a:cubicBezTo>
                  <a:cubicBezTo>
                    <a:pt x="4458" y="3951"/>
                    <a:pt x="4540" y="3033"/>
                    <a:pt x="3639" y="2410"/>
                  </a:cubicBezTo>
                  <a:cubicBezTo>
                    <a:pt x="2721" y="1787"/>
                    <a:pt x="1623" y="2049"/>
                    <a:pt x="836" y="1492"/>
                  </a:cubicBezTo>
                  <a:cubicBezTo>
                    <a:pt x="754" y="1426"/>
                    <a:pt x="688" y="1361"/>
                    <a:pt x="623" y="1295"/>
                  </a:cubicBezTo>
                  <a:cubicBezTo>
                    <a:pt x="311" y="935"/>
                    <a:pt x="197" y="459"/>
                    <a:pt x="2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0" name="Google Shape;6220;p14"/>
            <p:cNvSpPr/>
            <p:nvPr/>
          </p:nvSpPr>
          <p:spPr>
            <a:xfrm>
              <a:off x="653179" y="63699"/>
              <a:ext cx="130028" cy="285839"/>
            </a:xfrm>
            <a:custGeom>
              <a:avLst/>
              <a:gdLst/>
              <a:ahLst/>
              <a:cxnLst/>
              <a:rect l="l" t="t" r="r" b="b"/>
              <a:pathLst>
                <a:path w="3984" h="8758" extrusionOk="0">
                  <a:moveTo>
                    <a:pt x="1919" y="0"/>
                  </a:moveTo>
                  <a:cubicBezTo>
                    <a:pt x="1762" y="0"/>
                    <a:pt x="1602" y="22"/>
                    <a:pt x="1443" y="68"/>
                  </a:cubicBezTo>
                  <a:cubicBezTo>
                    <a:pt x="689" y="264"/>
                    <a:pt x="132" y="920"/>
                    <a:pt x="66" y="1707"/>
                  </a:cubicBezTo>
                  <a:cubicBezTo>
                    <a:pt x="1" y="2510"/>
                    <a:pt x="410" y="3297"/>
                    <a:pt x="1001" y="3854"/>
                  </a:cubicBezTo>
                  <a:cubicBezTo>
                    <a:pt x="1591" y="4444"/>
                    <a:pt x="2361" y="4723"/>
                    <a:pt x="2902" y="5214"/>
                  </a:cubicBezTo>
                  <a:cubicBezTo>
                    <a:pt x="3426" y="5690"/>
                    <a:pt x="3771" y="6362"/>
                    <a:pt x="3820" y="7067"/>
                  </a:cubicBezTo>
                  <a:cubicBezTo>
                    <a:pt x="3853" y="7722"/>
                    <a:pt x="3492" y="8411"/>
                    <a:pt x="2918" y="8575"/>
                  </a:cubicBezTo>
                  <a:cubicBezTo>
                    <a:pt x="2787" y="8626"/>
                    <a:pt x="2652" y="8651"/>
                    <a:pt x="2519" y="8651"/>
                  </a:cubicBezTo>
                  <a:cubicBezTo>
                    <a:pt x="2105" y="8651"/>
                    <a:pt x="1715" y="8411"/>
                    <a:pt x="1541" y="8001"/>
                  </a:cubicBezTo>
                  <a:cubicBezTo>
                    <a:pt x="1345" y="7558"/>
                    <a:pt x="1541" y="7034"/>
                    <a:pt x="2000" y="6854"/>
                  </a:cubicBezTo>
                  <a:cubicBezTo>
                    <a:pt x="2082" y="6804"/>
                    <a:pt x="2181" y="6788"/>
                    <a:pt x="2279" y="6788"/>
                  </a:cubicBezTo>
                  <a:cubicBezTo>
                    <a:pt x="2279" y="6788"/>
                    <a:pt x="2308" y="6785"/>
                    <a:pt x="2353" y="6785"/>
                  </a:cubicBezTo>
                  <a:cubicBezTo>
                    <a:pt x="2489" y="6785"/>
                    <a:pt x="2775" y="6813"/>
                    <a:pt x="2886" y="7034"/>
                  </a:cubicBezTo>
                  <a:cubicBezTo>
                    <a:pt x="2873" y="7034"/>
                    <a:pt x="2889" y="7082"/>
                    <a:pt x="2860" y="7082"/>
                  </a:cubicBezTo>
                  <a:cubicBezTo>
                    <a:pt x="2852" y="7082"/>
                    <a:pt x="2839" y="7078"/>
                    <a:pt x="2820" y="7067"/>
                  </a:cubicBezTo>
                  <a:cubicBezTo>
                    <a:pt x="2752" y="7032"/>
                    <a:pt x="2678" y="7015"/>
                    <a:pt x="2605" y="7015"/>
                  </a:cubicBezTo>
                  <a:cubicBezTo>
                    <a:pt x="2504" y="7015"/>
                    <a:pt x="2405" y="7049"/>
                    <a:pt x="2328" y="7116"/>
                  </a:cubicBezTo>
                  <a:cubicBezTo>
                    <a:pt x="2066" y="7362"/>
                    <a:pt x="2132" y="7771"/>
                    <a:pt x="2443" y="7935"/>
                  </a:cubicBezTo>
                  <a:cubicBezTo>
                    <a:pt x="2523" y="7977"/>
                    <a:pt x="2609" y="7998"/>
                    <a:pt x="2692" y="7998"/>
                  </a:cubicBezTo>
                  <a:cubicBezTo>
                    <a:pt x="3000" y="7998"/>
                    <a:pt x="3277" y="7721"/>
                    <a:pt x="3148" y="7231"/>
                  </a:cubicBezTo>
                  <a:cubicBezTo>
                    <a:pt x="3046" y="6911"/>
                    <a:pt x="2752" y="6695"/>
                    <a:pt x="2424" y="6695"/>
                  </a:cubicBezTo>
                  <a:cubicBezTo>
                    <a:pt x="2382" y="6695"/>
                    <a:pt x="2339" y="6699"/>
                    <a:pt x="2295" y="6706"/>
                  </a:cubicBezTo>
                  <a:cubicBezTo>
                    <a:pt x="2181" y="6706"/>
                    <a:pt x="2066" y="6739"/>
                    <a:pt x="1951" y="6788"/>
                  </a:cubicBezTo>
                  <a:cubicBezTo>
                    <a:pt x="1476" y="7001"/>
                    <a:pt x="1263" y="7558"/>
                    <a:pt x="1476" y="8050"/>
                  </a:cubicBezTo>
                  <a:cubicBezTo>
                    <a:pt x="1604" y="8474"/>
                    <a:pt x="2055" y="8757"/>
                    <a:pt x="2544" y="8757"/>
                  </a:cubicBezTo>
                  <a:cubicBezTo>
                    <a:pt x="2679" y="8757"/>
                    <a:pt x="2816" y="8735"/>
                    <a:pt x="2951" y="8689"/>
                  </a:cubicBezTo>
                  <a:cubicBezTo>
                    <a:pt x="3607" y="8509"/>
                    <a:pt x="3984" y="7771"/>
                    <a:pt x="3967" y="7050"/>
                  </a:cubicBezTo>
                  <a:cubicBezTo>
                    <a:pt x="3918" y="6296"/>
                    <a:pt x="3574" y="5591"/>
                    <a:pt x="3017" y="5083"/>
                  </a:cubicBezTo>
                  <a:cubicBezTo>
                    <a:pt x="2427" y="4559"/>
                    <a:pt x="1673" y="4264"/>
                    <a:pt x="1115" y="3706"/>
                  </a:cubicBezTo>
                  <a:cubicBezTo>
                    <a:pt x="574" y="3149"/>
                    <a:pt x="165" y="2444"/>
                    <a:pt x="230" y="1707"/>
                  </a:cubicBezTo>
                  <a:cubicBezTo>
                    <a:pt x="263" y="1248"/>
                    <a:pt x="476" y="838"/>
                    <a:pt x="820" y="543"/>
                  </a:cubicBezTo>
                  <a:cubicBezTo>
                    <a:pt x="984" y="428"/>
                    <a:pt x="1164" y="346"/>
                    <a:pt x="1345" y="281"/>
                  </a:cubicBezTo>
                  <a:cubicBezTo>
                    <a:pt x="1492" y="240"/>
                    <a:pt x="1644" y="219"/>
                    <a:pt x="1793" y="219"/>
                  </a:cubicBezTo>
                  <a:cubicBezTo>
                    <a:pt x="1943" y="219"/>
                    <a:pt x="2091" y="240"/>
                    <a:pt x="2230" y="281"/>
                  </a:cubicBezTo>
                  <a:cubicBezTo>
                    <a:pt x="3263" y="559"/>
                    <a:pt x="3574" y="1920"/>
                    <a:pt x="2902" y="2575"/>
                  </a:cubicBezTo>
                  <a:cubicBezTo>
                    <a:pt x="2771" y="2723"/>
                    <a:pt x="2591" y="2805"/>
                    <a:pt x="2394" y="2838"/>
                  </a:cubicBezTo>
                  <a:cubicBezTo>
                    <a:pt x="2332" y="2847"/>
                    <a:pt x="2273" y="2851"/>
                    <a:pt x="2218" y="2851"/>
                  </a:cubicBezTo>
                  <a:cubicBezTo>
                    <a:pt x="1754" y="2851"/>
                    <a:pt x="1499" y="2569"/>
                    <a:pt x="1558" y="2379"/>
                  </a:cubicBezTo>
                  <a:cubicBezTo>
                    <a:pt x="1558" y="2379"/>
                    <a:pt x="1558" y="2346"/>
                    <a:pt x="1623" y="2346"/>
                  </a:cubicBezTo>
                  <a:cubicBezTo>
                    <a:pt x="1632" y="2346"/>
                    <a:pt x="1650" y="2347"/>
                    <a:pt x="1676" y="2347"/>
                  </a:cubicBezTo>
                  <a:cubicBezTo>
                    <a:pt x="1807" y="2347"/>
                    <a:pt x="2126" y="2324"/>
                    <a:pt x="2263" y="2051"/>
                  </a:cubicBezTo>
                  <a:cubicBezTo>
                    <a:pt x="2381" y="1683"/>
                    <a:pt x="2098" y="1346"/>
                    <a:pt x="1762" y="1346"/>
                  </a:cubicBezTo>
                  <a:cubicBezTo>
                    <a:pt x="1679" y="1346"/>
                    <a:pt x="1593" y="1366"/>
                    <a:pt x="1509" y="1412"/>
                  </a:cubicBezTo>
                  <a:cubicBezTo>
                    <a:pt x="919" y="1789"/>
                    <a:pt x="1050" y="2707"/>
                    <a:pt x="1738" y="2903"/>
                  </a:cubicBezTo>
                  <a:cubicBezTo>
                    <a:pt x="1912" y="2983"/>
                    <a:pt x="2096" y="3021"/>
                    <a:pt x="2278" y="3021"/>
                  </a:cubicBezTo>
                  <a:cubicBezTo>
                    <a:pt x="2733" y="3021"/>
                    <a:pt x="3176" y="2784"/>
                    <a:pt x="3410" y="2362"/>
                  </a:cubicBezTo>
                  <a:cubicBezTo>
                    <a:pt x="3672" y="1821"/>
                    <a:pt x="3623" y="1182"/>
                    <a:pt x="3279" y="674"/>
                  </a:cubicBezTo>
                  <a:cubicBezTo>
                    <a:pt x="2951" y="245"/>
                    <a:pt x="2448" y="0"/>
                    <a:pt x="191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1" name="Google Shape;6221;p14"/>
            <p:cNvSpPr/>
            <p:nvPr/>
          </p:nvSpPr>
          <p:spPr>
            <a:xfrm>
              <a:off x="725405" y="171827"/>
              <a:ext cx="55680" cy="78656"/>
            </a:xfrm>
            <a:custGeom>
              <a:avLst/>
              <a:gdLst/>
              <a:ahLst/>
              <a:cxnLst/>
              <a:rect l="l" t="t" r="r" b="b"/>
              <a:pathLst>
                <a:path w="1706" h="2410" extrusionOk="0">
                  <a:moveTo>
                    <a:pt x="197" y="0"/>
                  </a:moveTo>
                  <a:cubicBezTo>
                    <a:pt x="197" y="164"/>
                    <a:pt x="164" y="328"/>
                    <a:pt x="99" y="475"/>
                  </a:cubicBezTo>
                  <a:cubicBezTo>
                    <a:pt x="1" y="852"/>
                    <a:pt x="312" y="1115"/>
                    <a:pt x="935" y="1393"/>
                  </a:cubicBezTo>
                  <a:cubicBezTo>
                    <a:pt x="1328" y="1606"/>
                    <a:pt x="1590" y="1983"/>
                    <a:pt x="1640" y="2410"/>
                  </a:cubicBezTo>
                  <a:cubicBezTo>
                    <a:pt x="1705" y="393"/>
                    <a:pt x="869" y="328"/>
                    <a:pt x="673" y="328"/>
                  </a:cubicBezTo>
                  <a:cubicBezTo>
                    <a:pt x="656" y="329"/>
                    <a:pt x="639" y="330"/>
                    <a:pt x="624" y="330"/>
                  </a:cubicBezTo>
                  <a:cubicBezTo>
                    <a:pt x="459" y="330"/>
                    <a:pt x="375" y="254"/>
                    <a:pt x="345" y="164"/>
                  </a:cubicBezTo>
                  <a:cubicBezTo>
                    <a:pt x="328" y="66"/>
                    <a:pt x="197" y="0"/>
                    <a:pt x="19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2" name="Google Shape;6222;p14"/>
            <p:cNvSpPr/>
            <p:nvPr/>
          </p:nvSpPr>
          <p:spPr>
            <a:xfrm>
              <a:off x="549391" y="-60356"/>
              <a:ext cx="208684" cy="327419"/>
            </a:xfrm>
            <a:custGeom>
              <a:avLst/>
              <a:gdLst/>
              <a:ahLst/>
              <a:cxnLst/>
              <a:rect l="l" t="t" r="r" b="b"/>
              <a:pathLst>
                <a:path w="6394" h="10032" extrusionOk="0">
                  <a:moveTo>
                    <a:pt x="509" y="2213"/>
                  </a:moveTo>
                  <a:cubicBezTo>
                    <a:pt x="509" y="2213"/>
                    <a:pt x="509" y="2213"/>
                    <a:pt x="509" y="2214"/>
                  </a:cubicBezTo>
                  <a:lnTo>
                    <a:pt x="509" y="2214"/>
                  </a:lnTo>
                  <a:cubicBezTo>
                    <a:pt x="509" y="2213"/>
                    <a:pt x="509" y="2213"/>
                    <a:pt x="509" y="2213"/>
                  </a:cubicBezTo>
                  <a:close/>
                  <a:moveTo>
                    <a:pt x="1148" y="0"/>
                  </a:moveTo>
                  <a:cubicBezTo>
                    <a:pt x="1247" y="115"/>
                    <a:pt x="1247" y="295"/>
                    <a:pt x="1115" y="410"/>
                  </a:cubicBezTo>
                  <a:cubicBezTo>
                    <a:pt x="919" y="574"/>
                    <a:pt x="378" y="1197"/>
                    <a:pt x="771" y="1820"/>
                  </a:cubicBezTo>
                  <a:cubicBezTo>
                    <a:pt x="1214" y="2508"/>
                    <a:pt x="1787" y="2295"/>
                    <a:pt x="2001" y="2869"/>
                  </a:cubicBezTo>
                  <a:cubicBezTo>
                    <a:pt x="2001" y="2869"/>
                    <a:pt x="2066" y="3164"/>
                    <a:pt x="1886" y="3262"/>
                  </a:cubicBezTo>
                  <a:cubicBezTo>
                    <a:pt x="1849" y="3284"/>
                    <a:pt x="1814" y="3293"/>
                    <a:pt x="1781" y="3293"/>
                  </a:cubicBezTo>
                  <a:cubicBezTo>
                    <a:pt x="1639" y="3293"/>
                    <a:pt x="1542" y="3114"/>
                    <a:pt x="1542" y="2967"/>
                  </a:cubicBezTo>
                  <a:cubicBezTo>
                    <a:pt x="1492" y="2656"/>
                    <a:pt x="1247" y="2426"/>
                    <a:pt x="935" y="2377"/>
                  </a:cubicBezTo>
                  <a:cubicBezTo>
                    <a:pt x="558" y="2330"/>
                    <a:pt x="512" y="2223"/>
                    <a:pt x="509" y="2214"/>
                  </a:cubicBezTo>
                  <a:lnTo>
                    <a:pt x="509" y="2214"/>
                  </a:lnTo>
                  <a:cubicBezTo>
                    <a:pt x="558" y="2361"/>
                    <a:pt x="558" y="2508"/>
                    <a:pt x="525" y="2656"/>
                  </a:cubicBezTo>
                  <a:cubicBezTo>
                    <a:pt x="460" y="2787"/>
                    <a:pt x="165" y="3295"/>
                    <a:pt x="738" y="3672"/>
                  </a:cubicBezTo>
                  <a:cubicBezTo>
                    <a:pt x="1296" y="4049"/>
                    <a:pt x="1591" y="3852"/>
                    <a:pt x="1689" y="4491"/>
                  </a:cubicBezTo>
                  <a:cubicBezTo>
                    <a:pt x="1787" y="5131"/>
                    <a:pt x="1853" y="5901"/>
                    <a:pt x="2197" y="6245"/>
                  </a:cubicBezTo>
                  <a:cubicBezTo>
                    <a:pt x="2082" y="6163"/>
                    <a:pt x="1984" y="6065"/>
                    <a:pt x="1919" y="5950"/>
                  </a:cubicBezTo>
                  <a:cubicBezTo>
                    <a:pt x="1766" y="5629"/>
                    <a:pt x="1442" y="5422"/>
                    <a:pt x="1093" y="5422"/>
                  </a:cubicBezTo>
                  <a:cubicBezTo>
                    <a:pt x="1068" y="5422"/>
                    <a:pt x="1043" y="5424"/>
                    <a:pt x="1017" y="5426"/>
                  </a:cubicBezTo>
                  <a:cubicBezTo>
                    <a:pt x="974" y="5428"/>
                    <a:pt x="934" y="5429"/>
                    <a:pt x="896" y="5429"/>
                  </a:cubicBezTo>
                  <a:cubicBezTo>
                    <a:pt x="434" y="5429"/>
                    <a:pt x="374" y="5252"/>
                    <a:pt x="329" y="5131"/>
                  </a:cubicBezTo>
                  <a:lnTo>
                    <a:pt x="329" y="5131"/>
                  </a:lnTo>
                  <a:cubicBezTo>
                    <a:pt x="329" y="5131"/>
                    <a:pt x="1" y="6114"/>
                    <a:pt x="935" y="6606"/>
                  </a:cubicBezTo>
                  <a:cubicBezTo>
                    <a:pt x="1886" y="7098"/>
                    <a:pt x="1804" y="6737"/>
                    <a:pt x="3099" y="7786"/>
                  </a:cubicBezTo>
                  <a:cubicBezTo>
                    <a:pt x="4119" y="8645"/>
                    <a:pt x="4339" y="8687"/>
                    <a:pt x="4344" y="8688"/>
                  </a:cubicBezTo>
                  <a:lnTo>
                    <a:pt x="4344" y="8688"/>
                  </a:lnTo>
                  <a:cubicBezTo>
                    <a:pt x="4319" y="8683"/>
                    <a:pt x="4293" y="8681"/>
                    <a:pt x="4268" y="8681"/>
                  </a:cubicBezTo>
                  <a:cubicBezTo>
                    <a:pt x="4095" y="8681"/>
                    <a:pt x="3922" y="8774"/>
                    <a:pt x="3836" y="8917"/>
                  </a:cubicBezTo>
                  <a:cubicBezTo>
                    <a:pt x="3623" y="9229"/>
                    <a:pt x="3738" y="9638"/>
                    <a:pt x="4066" y="9802"/>
                  </a:cubicBezTo>
                  <a:cubicBezTo>
                    <a:pt x="4066" y="9802"/>
                    <a:pt x="3951" y="9589"/>
                    <a:pt x="4148" y="9573"/>
                  </a:cubicBezTo>
                  <a:cubicBezTo>
                    <a:pt x="4154" y="9572"/>
                    <a:pt x="4161" y="9572"/>
                    <a:pt x="4167" y="9572"/>
                  </a:cubicBezTo>
                  <a:cubicBezTo>
                    <a:pt x="4290" y="9572"/>
                    <a:pt x="4432" y="9662"/>
                    <a:pt x="4592" y="9662"/>
                  </a:cubicBezTo>
                  <a:cubicBezTo>
                    <a:pt x="4684" y="9662"/>
                    <a:pt x="4782" y="9632"/>
                    <a:pt x="4885" y="9540"/>
                  </a:cubicBezTo>
                  <a:cubicBezTo>
                    <a:pt x="5005" y="9421"/>
                    <a:pt x="5199" y="9322"/>
                    <a:pt x="5425" y="9322"/>
                  </a:cubicBezTo>
                  <a:cubicBezTo>
                    <a:pt x="5727" y="9322"/>
                    <a:pt x="6084" y="9498"/>
                    <a:pt x="6393" y="10032"/>
                  </a:cubicBezTo>
                  <a:cubicBezTo>
                    <a:pt x="6393" y="10032"/>
                    <a:pt x="6164" y="9212"/>
                    <a:pt x="4836" y="8688"/>
                  </a:cubicBezTo>
                  <a:cubicBezTo>
                    <a:pt x="3132" y="7966"/>
                    <a:pt x="2050" y="6262"/>
                    <a:pt x="2132" y="4409"/>
                  </a:cubicBezTo>
                  <a:cubicBezTo>
                    <a:pt x="2230" y="2180"/>
                    <a:pt x="3525" y="656"/>
                    <a:pt x="11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3" name="Google Shape;6223;p14"/>
            <p:cNvSpPr/>
            <p:nvPr/>
          </p:nvSpPr>
          <p:spPr>
            <a:xfrm>
              <a:off x="610391" y="-143581"/>
              <a:ext cx="89916" cy="350723"/>
            </a:xfrm>
            <a:custGeom>
              <a:avLst/>
              <a:gdLst/>
              <a:ahLst/>
              <a:cxnLst/>
              <a:rect l="l" t="t" r="r" b="b"/>
              <a:pathLst>
                <a:path w="2755" h="10746" extrusionOk="0">
                  <a:moveTo>
                    <a:pt x="1293" y="1"/>
                  </a:moveTo>
                  <a:cubicBezTo>
                    <a:pt x="711" y="1"/>
                    <a:pt x="161" y="375"/>
                    <a:pt x="99" y="895"/>
                  </a:cubicBezTo>
                  <a:cubicBezTo>
                    <a:pt x="0" y="1419"/>
                    <a:pt x="377" y="1911"/>
                    <a:pt x="902" y="1960"/>
                  </a:cubicBezTo>
                  <a:lnTo>
                    <a:pt x="1049" y="1960"/>
                  </a:lnTo>
                  <a:cubicBezTo>
                    <a:pt x="1574" y="1927"/>
                    <a:pt x="1836" y="1321"/>
                    <a:pt x="1640" y="1075"/>
                  </a:cubicBezTo>
                  <a:cubicBezTo>
                    <a:pt x="1561" y="955"/>
                    <a:pt x="1441" y="901"/>
                    <a:pt x="1322" y="901"/>
                  </a:cubicBezTo>
                  <a:cubicBezTo>
                    <a:pt x="1116" y="901"/>
                    <a:pt x="914" y="1062"/>
                    <a:pt x="935" y="1321"/>
                  </a:cubicBezTo>
                  <a:cubicBezTo>
                    <a:pt x="951" y="1632"/>
                    <a:pt x="1295" y="1616"/>
                    <a:pt x="1344" y="1649"/>
                  </a:cubicBezTo>
                  <a:cubicBezTo>
                    <a:pt x="1377" y="1682"/>
                    <a:pt x="1344" y="1747"/>
                    <a:pt x="1344" y="1747"/>
                  </a:cubicBezTo>
                  <a:cubicBezTo>
                    <a:pt x="1295" y="1813"/>
                    <a:pt x="1230" y="1862"/>
                    <a:pt x="1164" y="1895"/>
                  </a:cubicBezTo>
                  <a:cubicBezTo>
                    <a:pt x="1148" y="1895"/>
                    <a:pt x="1131" y="1911"/>
                    <a:pt x="1099" y="1911"/>
                  </a:cubicBezTo>
                  <a:cubicBezTo>
                    <a:pt x="1065" y="1915"/>
                    <a:pt x="1032" y="1917"/>
                    <a:pt x="999" y="1917"/>
                  </a:cubicBezTo>
                  <a:cubicBezTo>
                    <a:pt x="473" y="1917"/>
                    <a:pt x="73" y="1436"/>
                    <a:pt x="181" y="911"/>
                  </a:cubicBezTo>
                  <a:cubicBezTo>
                    <a:pt x="252" y="439"/>
                    <a:pt x="748" y="115"/>
                    <a:pt x="1265" y="115"/>
                  </a:cubicBezTo>
                  <a:cubicBezTo>
                    <a:pt x="1574" y="115"/>
                    <a:pt x="1892" y="231"/>
                    <a:pt x="2131" y="501"/>
                  </a:cubicBezTo>
                  <a:cubicBezTo>
                    <a:pt x="2443" y="911"/>
                    <a:pt x="2590" y="1436"/>
                    <a:pt x="2541" y="1944"/>
                  </a:cubicBezTo>
                  <a:cubicBezTo>
                    <a:pt x="2525" y="2452"/>
                    <a:pt x="2410" y="2960"/>
                    <a:pt x="2230" y="3435"/>
                  </a:cubicBezTo>
                  <a:cubicBezTo>
                    <a:pt x="1410" y="5468"/>
                    <a:pt x="541" y="7500"/>
                    <a:pt x="1148" y="8976"/>
                  </a:cubicBezTo>
                  <a:cubicBezTo>
                    <a:pt x="1426" y="9730"/>
                    <a:pt x="1967" y="10352"/>
                    <a:pt x="2672" y="10746"/>
                  </a:cubicBezTo>
                  <a:cubicBezTo>
                    <a:pt x="2000" y="10336"/>
                    <a:pt x="1492" y="9697"/>
                    <a:pt x="1230" y="8943"/>
                  </a:cubicBezTo>
                  <a:cubicBezTo>
                    <a:pt x="689" y="7500"/>
                    <a:pt x="1558" y="5550"/>
                    <a:pt x="2410" y="3501"/>
                  </a:cubicBezTo>
                  <a:cubicBezTo>
                    <a:pt x="2590" y="3009"/>
                    <a:pt x="2689" y="2485"/>
                    <a:pt x="2721" y="1960"/>
                  </a:cubicBezTo>
                  <a:cubicBezTo>
                    <a:pt x="2754" y="1403"/>
                    <a:pt x="2574" y="846"/>
                    <a:pt x="2246" y="419"/>
                  </a:cubicBezTo>
                  <a:cubicBezTo>
                    <a:pt x="1976" y="125"/>
                    <a:pt x="1629" y="1"/>
                    <a:pt x="12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4" name="Google Shape;6224;p14"/>
            <p:cNvSpPr/>
            <p:nvPr/>
          </p:nvSpPr>
          <p:spPr>
            <a:xfrm>
              <a:off x="721652" y="-41654"/>
              <a:ext cx="123631" cy="122554"/>
            </a:xfrm>
            <a:custGeom>
              <a:avLst/>
              <a:gdLst/>
              <a:ahLst/>
              <a:cxnLst/>
              <a:rect l="l" t="t" r="r" b="b"/>
              <a:pathLst>
                <a:path w="3788" h="3755" extrusionOk="0">
                  <a:moveTo>
                    <a:pt x="525" y="1"/>
                  </a:moveTo>
                  <a:lnTo>
                    <a:pt x="525" y="1"/>
                  </a:lnTo>
                  <a:cubicBezTo>
                    <a:pt x="525" y="1"/>
                    <a:pt x="279" y="83"/>
                    <a:pt x="148" y="673"/>
                  </a:cubicBezTo>
                  <a:cubicBezTo>
                    <a:pt x="1" y="1279"/>
                    <a:pt x="279" y="1493"/>
                    <a:pt x="1050" y="1870"/>
                  </a:cubicBezTo>
                  <a:cubicBezTo>
                    <a:pt x="1837" y="2230"/>
                    <a:pt x="1869" y="3509"/>
                    <a:pt x="1869" y="3509"/>
                  </a:cubicBezTo>
                  <a:lnTo>
                    <a:pt x="1902" y="3755"/>
                  </a:lnTo>
                  <a:lnTo>
                    <a:pt x="1919" y="3509"/>
                  </a:lnTo>
                  <a:cubicBezTo>
                    <a:pt x="1919" y="3509"/>
                    <a:pt x="1951" y="2230"/>
                    <a:pt x="2738" y="1870"/>
                  </a:cubicBezTo>
                  <a:cubicBezTo>
                    <a:pt x="3525" y="1509"/>
                    <a:pt x="3787" y="1279"/>
                    <a:pt x="3656" y="673"/>
                  </a:cubicBezTo>
                  <a:cubicBezTo>
                    <a:pt x="3509" y="83"/>
                    <a:pt x="3279" y="1"/>
                    <a:pt x="3279" y="1"/>
                  </a:cubicBezTo>
                  <a:lnTo>
                    <a:pt x="3279" y="1"/>
                  </a:lnTo>
                  <a:cubicBezTo>
                    <a:pt x="3279" y="1"/>
                    <a:pt x="3293" y="268"/>
                    <a:pt x="3112" y="268"/>
                  </a:cubicBezTo>
                  <a:cubicBezTo>
                    <a:pt x="3098" y="268"/>
                    <a:pt x="3083" y="267"/>
                    <a:pt x="3066" y="263"/>
                  </a:cubicBezTo>
                  <a:cubicBezTo>
                    <a:pt x="2958" y="240"/>
                    <a:pt x="2813" y="181"/>
                    <a:pt x="2679" y="181"/>
                  </a:cubicBezTo>
                  <a:cubicBezTo>
                    <a:pt x="2528" y="181"/>
                    <a:pt x="2389" y="256"/>
                    <a:pt x="2328" y="542"/>
                  </a:cubicBezTo>
                  <a:cubicBezTo>
                    <a:pt x="2202" y="1077"/>
                    <a:pt x="2152" y="1643"/>
                    <a:pt x="1945" y="1643"/>
                  </a:cubicBezTo>
                  <a:cubicBezTo>
                    <a:pt x="1936" y="1643"/>
                    <a:pt x="1928" y="1642"/>
                    <a:pt x="1919" y="1640"/>
                  </a:cubicBezTo>
                  <a:lnTo>
                    <a:pt x="1869" y="1640"/>
                  </a:lnTo>
                  <a:cubicBezTo>
                    <a:pt x="1860" y="1642"/>
                    <a:pt x="1852" y="1643"/>
                    <a:pt x="1843" y="1643"/>
                  </a:cubicBezTo>
                  <a:cubicBezTo>
                    <a:pt x="1636" y="1643"/>
                    <a:pt x="1586" y="1077"/>
                    <a:pt x="1460" y="542"/>
                  </a:cubicBezTo>
                  <a:cubicBezTo>
                    <a:pt x="1390" y="256"/>
                    <a:pt x="1252" y="181"/>
                    <a:pt x="1103" y="181"/>
                  </a:cubicBezTo>
                  <a:cubicBezTo>
                    <a:pt x="971" y="181"/>
                    <a:pt x="830" y="240"/>
                    <a:pt x="722" y="263"/>
                  </a:cubicBezTo>
                  <a:cubicBezTo>
                    <a:pt x="701" y="269"/>
                    <a:pt x="682" y="272"/>
                    <a:pt x="666" y="272"/>
                  </a:cubicBezTo>
                  <a:cubicBezTo>
                    <a:pt x="498" y="272"/>
                    <a:pt x="525" y="1"/>
                    <a:pt x="5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5" name="Google Shape;6225;p14"/>
            <p:cNvSpPr/>
            <p:nvPr/>
          </p:nvSpPr>
          <p:spPr>
            <a:xfrm>
              <a:off x="692246" y="-157191"/>
              <a:ext cx="90961" cy="266453"/>
            </a:xfrm>
            <a:custGeom>
              <a:avLst/>
              <a:gdLst/>
              <a:ahLst/>
              <a:cxnLst/>
              <a:rect l="l" t="t" r="r" b="b"/>
              <a:pathLst>
                <a:path w="2787" h="8164" extrusionOk="0">
                  <a:moveTo>
                    <a:pt x="2082" y="0"/>
                  </a:moveTo>
                  <a:lnTo>
                    <a:pt x="2082" y="0"/>
                  </a:lnTo>
                  <a:cubicBezTo>
                    <a:pt x="2377" y="984"/>
                    <a:pt x="1312" y="1230"/>
                    <a:pt x="689" y="2377"/>
                  </a:cubicBezTo>
                  <a:cubicBezTo>
                    <a:pt x="590" y="2541"/>
                    <a:pt x="508" y="2738"/>
                    <a:pt x="443" y="2934"/>
                  </a:cubicBezTo>
                  <a:cubicBezTo>
                    <a:pt x="0" y="4295"/>
                    <a:pt x="263" y="5246"/>
                    <a:pt x="1574" y="6147"/>
                  </a:cubicBezTo>
                  <a:cubicBezTo>
                    <a:pt x="2705" y="6950"/>
                    <a:pt x="2770" y="8016"/>
                    <a:pt x="2770" y="8163"/>
                  </a:cubicBezTo>
                  <a:cubicBezTo>
                    <a:pt x="2787" y="7672"/>
                    <a:pt x="2623" y="7180"/>
                    <a:pt x="2328" y="6770"/>
                  </a:cubicBezTo>
                  <a:cubicBezTo>
                    <a:pt x="2033" y="6344"/>
                    <a:pt x="1623" y="6082"/>
                    <a:pt x="1049" y="5590"/>
                  </a:cubicBezTo>
                  <a:cubicBezTo>
                    <a:pt x="869" y="5426"/>
                    <a:pt x="738" y="5229"/>
                    <a:pt x="656" y="5000"/>
                  </a:cubicBezTo>
                  <a:cubicBezTo>
                    <a:pt x="312" y="4164"/>
                    <a:pt x="984" y="3295"/>
                    <a:pt x="1312" y="2918"/>
                  </a:cubicBezTo>
                  <a:cubicBezTo>
                    <a:pt x="1459" y="2754"/>
                    <a:pt x="1656" y="2574"/>
                    <a:pt x="1852" y="2377"/>
                  </a:cubicBezTo>
                  <a:cubicBezTo>
                    <a:pt x="2229" y="2033"/>
                    <a:pt x="2475" y="1590"/>
                    <a:pt x="2574" y="1082"/>
                  </a:cubicBezTo>
                  <a:cubicBezTo>
                    <a:pt x="2721" y="197"/>
                    <a:pt x="2082" y="0"/>
                    <a:pt x="208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226" name="Google Shape;6226;p14"/>
          <p:cNvSpPr/>
          <p:nvPr/>
        </p:nvSpPr>
        <p:spPr>
          <a:xfrm>
            <a:off x="-4826" y="1340250"/>
            <a:ext cx="47096" cy="36750"/>
          </a:xfrm>
          <a:custGeom>
            <a:avLst/>
            <a:gdLst/>
            <a:ahLst/>
            <a:cxnLst/>
            <a:rect l="l" t="t" r="r" b="b"/>
            <a:pathLst>
              <a:path w="1443" h="1126" extrusionOk="0">
                <a:moveTo>
                  <a:pt x="475" y="1"/>
                </a:moveTo>
                <a:cubicBezTo>
                  <a:pt x="427" y="1"/>
                  <a:pt x="377" y="10"/>
                  <a:pt x="328" y="31"/>
                </a:cubicBezTo>
                <a:cubicBezTo>
                  <a:pt x="99" y="146"/>
                  <a:pt x="0" y="425"/>
                  <a:pt x="99" y="654"/>
                </a:cubicBezTo>
                <a:cubicBezTo>
                  <a:pt x="181" y="867"/>
                  <a:pt x="361" y="1015"/>
                  <a:pt x="574" y="1080"/>
                </a:cubicBezTo>
                <a:cubicBezTo>
                  <a:pt x="652" y="1110"/>
                  <a:pt x="735" y="1125"/>
                  <a:pt x="818" y="1125"/>
                </a:cubicBezTo>
                <a:cubicBezTo>
                  <a:pt x="961" y="1125"/>
                  <a:pt x="1105" y="1081"/>
                  <a:pt x="1230" y="998"/>
                </a:cubicBezTo>
                <a:cubicBezTo>
                  <a:pt x="1361" y="884"/>
                  <a:pt x="1443" y="703"/>
                  <a:pt x="1443" y="507"/>
                </a:cubicBezTo>
                <a:lnTo>
                  <a:pt x="1443" y="507"/>
                </a:lnTo>
                <a:cubicBezTo>
                  <a:pt x="1443" y="507"/>
                  <a:pt x="1124" y="902"/>
                  <a:pt x="763" y="902"/>
                </a:cubicBezTo>
                <a:cubicBezTo>
                  <a:pt x="749" y="902"/>
                  <a:pt x="736" y="901"/>
                  <a:pt x="722" y="900"/>
                </a:cubicBezTo>
                <a:cubicBezTo>
                  <a:pt x="148" y="834"/>
                  <a:pt x="66" y="261"/>
                  <a:pt x="345" y="113"/>
                </a:cubicBezTo>
                <a:cubicBezTo>
                  <a:pt x="388" y="85"/>
                  <a:pt x="435" y="71"/>
                  <a:pt x="481" y="71"/>
                </a:cubicBezTo>
                <a:cubicBezTo>
                  <a:pt x="593" y="71"/>
                  <a:pt x="698" y="150"/>
                  <a:pt x="722" y="277"/>
                </a:cubicBezTo>
                <a:cubicBezTo>
                  <a:pt x="733" y="389"/>
                  <a:pt x="645" y="455"/>
                  <a:pt x="594" y="455"/>
                </a:cubicBezTo>
                <a:cubicBezTo>
                  <a:pt x="569" y="455"/>
                  <a:pt x="552" y="440"/>
                  <a:pt x="558" y="408"/>
                </a:cubicBezTo>
                <a:cubicBezTo>
                  <a:pt x="582" y="335"/>
                  <a:pt x="542" y="270"/>
                  <a:pt x="472" y="270"/>
                </a:cubicBezTo>
                <a:cubicBezTo>
                  <a:pt x="449" y="270"/>
                  <a:pt x="422" y="277"/>
                  <a:pt x="394" y="294"/>
                </a:cubicBezTo>
                <a:cubicBezTo>
                  <a:pt x="263" y="359"/>
                  <a:pt x="394" y="523"/>
                  <a:pt x="394" y="523"/>
                </a:cubicBezTo>
                <a:cubicBezTo>
                  <a:pt x="442" y="567"/>
                  <a:pt x="499" y="586"/>
                  <a:pt x="556" y="586"/>
                </a:cubicBezTo>
                <a:cubicBezTo>
                  <a:pt x="690" y="586"/>
                  <a:pt x="820" y="476"/>
                  <a:pt x="820" y="326"/>
                </a:cubicBezTo>
                <a:cubicBezTo>
                  <a:pt x="807" y="133"/>
                  <a:pt x="652" y="1"/>
                  <a:pt x="47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7" name="Google Shape;6227;p14"/>
          <p:cNvSpPr txBox="1">
            <a:spLocks noGrp="1"/>
          </p:cNvSpPr>
          <p:nvPr>
            <p:ph type="title"/>
          </p:nvPr>
        </p:nvSpPr>
        <p:spPr>
          <a:xfrm>
            <a:off x="1068100" y="933450"/>
            <a:ext cx="7047300" cy="482400"/>
          </a:xfrm>
          <a:prstGeom prst="rect">
            <a:avLst/>
          </a:prstGeom>
        </p:spPr>
        <p:txBody>
          <a:bodyPr spcFirstLastPara="1" wrap="square" lIns="91425" tIns="91425" rIns="91425" bIns="91425" anchor="b" anchorCtr="0">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6228" name="Google Shape;6228;p14"/>
          <p:cNvSpPr txBox="1">
            <a:spLocks noGrp="1"/>
          </p:cNvSpPr>
          <p:nvPr>
            <p:ph type="subTitle" idx="1"/>
          </p:nvPr>
        </p:nvSpPr>
        <p:spPr>
          <a:xfrm>
            <a:off x="951500" y="1564650"/>
            <a:ext cx="2285400" cy="647100"/>
          </a:xfrm>
          <a:prstGeom prst="rect">
            <a:avLst/>
          </a:prstGeom>
        </p:spPr>
        <p:txBody>
          <a:bodyPr spcFirstLastPara="1" wrap="square" lIns="91425" tIns="91425" rIns="91425" bIns="91425" anchor="b" anchorCtr="0">
            <a:noAutofit/>
          </a:bodyPr>
          <a:lstStyle>
            <a:lvl1pPr lvl="0" rtl="0">
              <a:spcBef>
                <a:spcPts val="0"/>
              </a:spcBef>
              <a:spcAft>
                <a:spcPts val="0"/>
              </a:spcAft>
              <a:buNone/>
              <a:defRPr sz="1800">
                <a:solidFill>
                  <a:schemeClr val="lt1"/>
                </a:solidFill>
              </a:defRPr>
            </a:lvl1pPr>
            <a:lvl2pPr lvl="1" rtl="0">
              <a:spcBef>
                <a:spcPts val="1600"/>
              </a:spcBef>
              <a:spcAft>
                <a:spcPts val="0"/>
              </a:spcAft>
              <a:buNone/>
              <a:defRPr>
                <a:solidFill>
                  <a:schemeClr val="lt1"/>
                </a:solidFill>
              </a:defRPr>
            </a:lvl2pPr>
            <a:lvl3pPr lvl="2" rtl="0">
              <a:spcBef>
                <a:spcPts val="1600"/>
              </a:spcBef>
              <a:spcAft>
                <a:spcPts val="0"/>
              </a:spcAft>
              <a:buNone/>
              <a:defRPr>
                <a:solidFill>
                  <a:schemeClr val="lt1"/>
                </a:solidFill>
              </a:defRPr>
            </a:lvl3pPr>
            <a:lvl4pPr lvl="3" rtl="0">
              <a:spcBef>
                <a:spcPts val="1600"/>
              </a:spcBef>
              <a:spcAft>
                <a:spcPts val="0"/>
              </a:spcAft>
              <a:buNone/>
              <a:defRPr>
                <a:solidFill>
                  <a:schemeClr val="lt1"/>
                </a:solidFill>
              </a:defRPr>
            </a:lvl4pPr>
            <a:lvl5pPr lvl="4" rtl="0">
              <a:spcBef>
                <a:spcPts val="1600"/>
              </a:spcBef>
              <a:spcAft>
                <a:spcPts val="0"/>
              </a:spcAft>
              <a:buNone/>
              <a:defRPr>
                <a:solidFill>
                  <a:schemeClr val="lt1"/>
                </a:solidFill>
              </a:defRPr>
            </a:lvl5pPr>
            <a:lvl6pPr lvl="5" rtl="0">
              <a:spcBef>
                <a:spcPts val="1600"/>
              </a:spcBef>
              <a:spcAft>
                <a:spcPts val="0"/>
              </a:spcAft>
              <a:buNone/>
              <a:defRPr>
                <a:solidFill>
                  <a:schemeClr val="lt1"/>
                </a:solidFill>
              </a:defRPr>
            </a:lvl6pPr>
            <a:lvl7pPr lvl="6" rtl="0">
              <a:spcBef>
                <a:spcPts val="1600"/>
              </a:spcBef>
              <a:spcAft>
                <a:spcPts val="0"/>
              </a:spcAft>
              <a:buNone/>
              <a:defRPr>
                <a:solidFill>
                  <a:schemeClr val="lt1"/>
                </a:solidFill>
              </a:defRPr>
            </a:lvl7pPr>
            <a:lvl8pPr lvl="7" rtl="0">
              <a:spcBef>
                <a:spcPts val="1600"/>
              </a:spcBef>
              <a:spcAft>
                <a:spcPts val="0"/>
              </a:spcAft>
              <a:buNone/>
              <a:defRPr>
                <a:solidFill>
                  <a:schemeClr val="lt1"/>
                </a:solidFill>
              </a:defRPr>
            </a:lvl8pPr>
            <a:lvl9pPr lvl="8" rtl="0">
              <a:spcBef>
                <a:spcPts val="1600"/>
              </a:spcBef>
              <a:spcAft>
                <a:spcPts val="1600"/>
              </a:spcAft>
              <a:buNone/>
              <a:defRPr>
                <a:solidFill>
                  <a:schemeClr val="lt1"/>
                </a:solidFill>
              </a:defRPr>
            </a:lvl9pPr>
          </a:lstStyle>
          <a:p>
            <a:endParaRPr/>
          </a:p>
        </p:txBody>
      </p:sp>
      <p:sp>
        <p:nvSpPr>
          <p:cNvPr id="6229" name="Google Shape;6229;p14"/>
          <p:cNvSpPr txBox="1">
            <a:spLocks noGrp="1"/>
          </p:cNvSpPr>
          <p:nvPr>
            <p:ph type="subTitle" idx="2"/>
          </p:nvPr>
        </p:nvSpPr>
        <p:spPr>
          <a:xfrm>
            <a:off x="951500" y="2053850"/>
            <a:ext cx="2285400" cy="989700"/>
          </a:xfrm>
          <a:prstGeom prst="rect">
            <a:avLst/>
          </a:prstGeom>
        </p:spPr>
        <p:txBody>
          <a:bodyPr spcFirstLastPara="1" wrap="square" lIns="91425" tIns="91425" rIns="91425" bIns="91425" anchor="t" anchorCtr="0">
            <a:noAutofit/>
          </a:bodyPr>
          <a:lstStyle>
            <a:lvl1pPr lvl="0" rtl="0">
              <a:spcBef>
                <a:spcPts val="0"/>
              </a:spcBef>
              <a:spcAft>
                <a:spcPts val="0"/>
              </a:spcAft>
              <a:buNone/>
              <a:defRPr sz="1400"/>
            </a:lvl1pPr>
            <a:lvl2pPr lvl="1" rtl="0">
              <a:spcBef>
                <a:spcPts val="1600"/>
              </a:spcBef>
              <a:spcAft>
                <a:spcPts val="0"/>
              </a:spcAft>
              <a:buNone/>
              <a:defRPr sz="1400"/>
            </a:lvl2pPr>
            <a:lvl3pPr lvl="2" rtl="0">
              <a:spcBef>
                <a:spcPts val="1600"/>
              </a:spcBef>
              <a:spcAft>
                <a:spcPts val="0"/>
              </a:spcAft>
              <a:buNone/>
              <a:defRPr sz="1400"/>
            </a:lvl3pPr>
            <a:lvl4pPr lvl="3" rtl="0">
              <a:spcBef>
                <a:spcPts val="1600"/>
              </a:spcBef>
              <a:spcAft>
                <a:spcPts val="0"/>
              </a:spcAft>
              <a:buNone/>
              <a:defRPr sz="1400"/>
            </a:lvl4pPr>
            <a:lvl5pPr lvl="4" rtl="0">
              <a:spcBef>
                <a:spcPts val="1600"/>
              </a:spcBef>
              <a:spcAft>
                <a:spcPts val="0"/>
              </a:spcAft>
              <a:buNone/>
              <a:defRPr sz="1400"/>
            </a:lvl5pPr>
            <a:lvl6pPr lvl="5" rtl="0">
              <a:spcBef>
                <a:spcPts val="1600"/>
              </a:spcBef>
              <a:spcAft>
                <a:spcPts val="0"/>
              </a:spcAft>
              <a:buNone/>
              <a:defRPr sz="1400"/>
            </a:lvl6pPr>
            <a:lvl7pPr lvl="6" rtl="0">
              <a:spcBef>
                <a:spcPts val="1600"/>
              </a:spcBef>
              <a:spcAft>
                <a:spcPts val="0"/>
              </a:spcAft>
              <a:buNone/>
              <a:defRPr sz="1400"/>
            </a:lvl7pPr>
            <a:lvl8pPr lvl="7" rtl="0">
              <a:spcBef>
                <a:spcPts val="1600"/>
              </a:spcBef>
              <a:spcAft>
                <a:spcPts val="0"/>
              </a:spcAft>
              <a:buNone/>
              <a:defRPr sz="1400"/>
            </a:lvl8pPr>
            <a:lvl9pPr lvl="8" rtl="0">
              <a:spcBef>
                <a:spcPts val="1600"/>
              </a:spcBef>
              <a:spcAft>
                <a:spcPts val="1600"/>
              </a:spcAft>
              <a:buNone/>
              <a:defRPr sz="1400"/>
            </a:lvl9pPr>
          </a:lstStyle>
          <a:p>
            <a:endParaRPr/>
          </a:p>
        </p:txBody>
      </p:sp>
      <p:sp>
        <p:nvSpPr>
          <p:cNvPr id="6230" name="Google Shape;6230;p14"/>
          <p:cNvSpPr txBox="1">
            <a:spLocks noGrp="1"/>
          </p:cNvSpPr>
          <p:nvPr>
            <p:ph type="subTitle" idx="3"/>
          </p:nvPr>
        </p:nvSpPr>
        <p:spPr>
          <a:xfrm>
            <a:off x="3429300" y="1564650"/>
            <a:ext cx="2285400" cy="647100"/>
          </a:xfrm>
          <a:prstGeom prst="rect">
            <a:avLst/>
          </a:prstGeom>
        </p:spPr>
        <p:txBody>
          <a:bodyPr spcFirstLastPara="1" wrap="square" lIns="91425" tIns="91425" rIns="91425" bIns="91425" anchor="b" anchorCtr="0">
            <a:noAutofit/>
          </a:bodyPr>
          <a:lstStyle>
            <a:lvl1pPr lvl="0" rtl="0">
              <a:spcBef>
                <a:spcPts val="0"/>
              </a:spcBef>
              <a:spcAft>
                <a:spcPts val="0"/>
              </a:spcAft>
              <a:buNone/>
              <a:defRPr sz="1800">
                <a:solidFill>
                  <a:schemeClr val="lt1"/>
                </a:solidFill>
              </a:defRPr>
            </a:lvl1pPr>
            <a:lvl2pPr lvl="1" rtl="0">
              <a:spcBef>
                <a:spcPts val="1600"/>
              </a:spcBef>
              <a:spcAft>
                <a:spcPts val="0"/>
              </a:spcAft>
              <a:buNone/>
              <a:defRPr>
                <a:solidFill>
                  <a:schemeClr val="lt1"/>
                </a:solidFill>
              </a:defRPr>
            </a:lvl2pPr>
            <a:lvl3pPr lvl="2" rtl="0">
              <a:spcBef>
                <a:spcPts val="1600"/>
              </a:spcBef>
              <a:spcAft>
                <a:spcPts val="0"/>
              </a:spcAft>
              <a:buNone/>
              <a:defRPr>
                <a:solidFill>
                  <a:schemeClr val="lt1"/>
                </a:solidFill>
              </a:defRPr>
            </a:lvl3pPr>
            <a:lvl4pPr lvl="3" rtl="0">
              <a:spcBef>
                <a:spcPts val="1600"/>
              </a:spcBef>
              <a:spcAft>
                <a:spcPts val="0"/>
              </a:spcAft>
              <a:buNone/>
              <a:defRPr>
                <a:solidFill>
                  <a:schemeClr val="lt1"/>
                </a:solidFill>
              </a:defRPr>
            </a:lvl4pPr>
            <a:lvl5pPr lvl="4" rtl="0">
              <a:spcBef>
                <a:spcPts val="1600"/>
              </a:spcBef>
              <a:spcAft>
                <a:spcPts val="0"/>
              </a:spcAft>
              <a:buNone/>
              <a:defRPr>
                <a:solidFill>
                  <a:schemeClr val="lt1"/>
                </a:solidFill>
              </a:defRPr>
            </a:lvl5pPr>
            <a:lvl6pPr lvl="5" rtl="0">
              <a:spcBef>
                <a:spcPts val="1600"/>
              </a:spcBef>
              <a:spcAft>
                <a:spcPts val="0"/>
              </a:spcAft>
              <a:buNone/>
              <a:defRPr>
                <a:solidFill>
                  <a:schemeClr val="lt1"/>
                </a:solidFill>
              </a:defRPr>
            </a:lvl6pPr>
            <a:lvl7pPr lvl="6" rtl="0">
              <a:spcBef>
                <a:spcPts val="1600"/>
              </a:spcBef>
              <a:spcAft>
                <a:spcPts val="0"/>
              </a:spcAft>
              <a:buNone/>
              <a:defRPr>
                <a:solidFill>
                  <a:schemeClr val="lt1"/>
                </a:solidFill>
              </a:defRPr>
            </a:lvl7pPr>
            <a:lvl8pPr lvl="7" rtl="0">
              <a:spcBef>
                <a:spcPts val="1600"/>
              </a:spcBef>
              <a:spcAft>
                <a:spcPts val="0"/>
              </a:spcAft>
              <a:buNone/>
              <a:defRPr>
                <a:solidFill>
                  <a:schemeClr val="lt1"/>
                </a:solidFill>
              </a:defRPr>
            </a:lvl8pPr>
            <a:lvl9pPr lvl="8" rtl="0">
              <a:spcBef>
                <a:spcPts val="1600"/>
              </a:spcBef>
              <a:spcAft>
                <a:spcPts val="1600"/>
              </a:spcAft>
              <a:buNone/>
              <a:defRPr>
                <a:solidFill>
                  <a:schemeClr val="lt1"/>
                </a:solidFill>
              </a:defRPr>
            </a:lvl9pPr>
          </a:lstStyle>
          <a:p>
            <a:endParaRPr/>
          </a:p>
        </p:txBody>
      </p:sp>
      <p:sp>
        <p:nvSpPr>
          <p:cNvPr id="6231" name="Google Shape;6231;p14"/>
          <p:cNvSpPr txBox="1">
            <a:spLocks noGrp="1"/>
          </p:cNvSpPr>
          <p:nvPr>
            <p:ph type="subTitle" idx="4"/>
          </p:nvPr>
        </p:nvSpPr>
        <p:spPr>
          <a:xfrm>
            <a:off x="3429300" y="2053850"/>
            <a:ext cx="2285400" cy="989700"/>
          </a:xfrm>
          <a:prstGeom prst="rect">
            <a:avLst/>
          </a:prstGeom>
        </p:spPr>
        <p:txBody>
          <a:bodyPr spcFirstLastPara="1" wrap="square" lIns="91425" tIns="91425" rIns="91425" bIns="91425" anchor="t" anchorCtr="0">
            <a:noAutofit/>
          </a:bodyPr>
          <a:lstStyle>
            <a:lvl1pPr lvl="0" rtl="0">
              <a:spcBef>
                <a:spcPts val="0"/>
              </a:spcBef>
              <a:spcAft>
                <a:spcPts val="0"/>
              </a:spcAft>
              <a:buNone/>
              <a:defRPr sz="1400"/>
            </a:lvl1pPr>
            <a:lvl2pPr lvl="1" rtl="0">
              <a:spcBef>
                <a:spcPts val="1600"/>
              </a:spcBef>
              <a:spcAft>
                <a:spcPts val="0"/>
              </a:spcAft>
              <a:buNone/>
              <a:defRPr sz="1400"/>
            </a:lvl2pPr>
            <a:lvl3pPr lvl="2" rtl="0">
              <a:spcBef>
                <a:spcPts val="1600"/>
              </a:spcBef>
              <a:spcAft>
                <a:spcPts val="0"/>
              </a:spcAft>
              <a:buNone/>
              <a:defRPr sz="1400"/>
            </a:lvl3pPr>
            <a:lvl4pPr lvl="3" rtl="0">
              <a:spcBef>
                <a:spcPts val="1600"/>
              </a:spcBef>
              <a:spcAft>
                <a:spcPts val="0"/>
              </a:spcAft>
              <a:buNone/>
              <a:defRPr sz="1400"/>
            </a:lvl4pPr>
            <a:lvl5pPr lvl="4" rtl="0">
              <a:spcBef>
                <a:spcPts val="1600"/>
              </a:spcBef>
              <a:spcAft>
                <a:spcPts val="0"/>
              </a:spcAft>
              <a:buNone/>
              <a:defRPr sz="1400"/>
            </a:lvl5pPr>
            <a:lvl6pPr lvl="5" rtl="0">
              <a:spcBef>
                <a:spcPts val="1600"/>
              </a:spcBef>
              <a:spcAft>
                <a:spcPts val="0"/>
              </a:spcAft>
              <a:buNone/>
              <a:defRPr sz="1400"/>
            </a:lvl6pPr>
            <a:lvl7pPr lvl="6" rtl="0">
              <a:spcBef>
                <a:spcPts val="1600"/>
              </a:spcBef>
              <a:spcAft>
                <a:spcPts val="0"/>
              </a:spcAft>
              <a:buNone/>
              <a:defRPr sz="1400"/>
            </a:lvl7pPr>
            <a:lvl8pPr lvl="7" rtl="0">
              <a:spcBef>
                <a:spcPts val="1600"/>
              </a:spcBef>
              <a:spcAft>
                <a:spcPts val="0"/>
              </a:spcAft>
              <a:buNone/>
              <a:defRPr sz="1400"/>
            </a:lvl8pPr>
            <a:lvl9pPr lvl="8" rtl="0">
              <a:spcBef>
                <a:spcPts val="1600"/>
              </a:spcBef>
              <a:spcAft>
                <a:spcPts val="1600"/>
              </a:spcAft>
              <a:buNone/>
              <a:defRPr sz="1400"/>
            </a:lvl9pPr>
          </a:lstStyle>
          <a:p>
            <a:endParaRPr/>
          </a:p>
        </p:txBody>
      </p:sp>
      <p:sp>
        <p:nvSpPr>
          <p:cNvPr id="6232" name="Google Shape;6232;p14"/>
          <p:cNvSpPr txBox="1">
            <a:spLocks noGrp="1"/>
          </p:cNvSpPr>
          <p:nvPr>
            <p:ph type="subTitle" idx="5"/>
          </p:nvPr>
        </p:nvSpPr>
        <p:spPr>
          <a:xfrm>
            <a:off x="5907100" y="1564650"/>
            <a:ext cx="2285400" cy="647100"/>
          </a:xfrm>
          <a:prstGeom prst="rect">
            <a:avLst/>
          </a:prstGeom>
        </p:spPr>
        <p:txBody>
          <a:bodyPr spcFirstLastPara="1" wrap="square" lIns="91425" tIns="91425" rIns="91425" bIns="91425" anchor="b" anchorCtr="0">
            <a:noAutofit/>
          </a:bodyPr>
          <a:lstStyle>
            <a:lvl1pPr lvl="0" rtl="0">
              <a:spcBef>
                <a:spcPts val="0"/>
              </a:spcBef>
              <a:spcAft>
                <a:spcPts val="0"/>
              </a:spcAft>
              <a:buNone/>
              <a:defRPr sz="1800">
                <a:solidFill>
                  <a:schemeClr val="lt1"/>
                </a:solidFill>
              </a:defRPr>
            </a:lvl1pPr>
            <a:lvl2pPr lvl="1" rtl="0">
              <a:spcBef>
                <a:spcPts val="1600"/>
              </a:spcBef>
              <a:spcAft>
                <a:spcPts val="0"/>
              </a:spcAft>
              <a:buNone/>
              <a:defRPr>
                <a:solidFill>
                  <a:schemeClr val="lt1"/>
                </a:solidFill>
              </a:defRPr>
            </a:lvl2pPr>
            <a:lvl3pPr lvl="2" rtl="0">
              <a:spcBef>
                <a:spcPts val="1600"/>
              </a:spcBef>
              <a:spcAft>
                <a:spcPts val="0"/>
              </a:spcAft>
              <a:buNone/>
              <a:defRPr>
                <a:solidFill>
                  <a:schemeClr val="lt1"/>
                </a:solidFill>
              </a:defRPr>
            </a:lvl3pPr>
            <a:lvl4pPr lvl="3" rtl="0">
              <a:spcBef>
                <a:spcPts val="1600"/>
              </a:spcBef>
              <a:spcAft>
                <a:spcPts val="0"/>
              </a:spcAft>
              <a:buNone/>
              <a:defRPr>
                <a:solidFill>
                  <a:schemeClr val="lt1"/>
                </a:solidFill>
              </a:defRPr>
            </a:lvl4pPr>
            <a:lvl5pPr lvl="4" rtl="0">
              <a:spcBef>
                <a:spcPts val="1600"/>
              </a:spcBef>
              <a:spcAft>
                <a:spcPts val="0"/>
              </a:spcAft>
              <a:buNone/>
              <a:defRPr>
                <a:solidFill>
                  <a:schemeClr val="lt1"/>
                </a:solidFill>
              </a:defRPr>
            </a:lvl5pPr>
            <a:lvl6pPr lvl="5" rtl="0">
              <a:spcBef>
                <a:spcPts val="1600"/>
              </a:spcBef>
              <a:spcAft>
                <a:spcPts val="0"/>
              </a:spcAft>
              <a:buNone/>
              <a:defRPr>
                <a:solidFill>
                  <a:schemeClr val="lt1"/>
                </a:solidFill>
              </a:defRPr>
            </a:lvl6pPr>
            <a:lvl7pPr lvl="6" rtl="0">
              <a:spcBef>
                <a:spcPts val="1600"/>
              </a:spcBef>
              <a:spcAft>
                <a:spcPts val="0"/>
              </a:spcAft>
              <a:buNone/>
              <a:defRPr>
                <a:solidFill>
                  <a:schemeClr val="lt1"/>
                </a:solidFill>
              </a:defRPr>
            </a:lvl7pPr>
            <a:lvl8pPr lvl="7" rtl="0">
              <a:spcBef>
                <a:spcPts val="1600"/>
              </a:spcBef>
              <a:spcAft>
                <a:spcPts val="0"/>
              </a:spcAft>
              <a:buNone/>
              <a:defRPr>
                <a:solidFill>
                  <a:schemeClr val="lt1"/>
                </a:solidFill>
              </a:defRPr>
            </a:lvl8pPr>
            <a:lvl9pPr lvl="8" rtl="0">
              <a:spcBef>
                <a:spcPts val="1600"/>
              </a:spcBef>
              <a:spcAft>
                <a:spcPts val="1600"/>
              </a:spcAft>
              <a:buNone/>
              <a:defRPr>
                <a:solidFill>
                  <a:schemeClr val="lt1"/>
                </a:solidFill>
              </a:defRPr>
            </a:lvl9pPr>
          </a:lstStyle>
          <a:p>
            <a:endParaRPr/>
          </a:p>
        </p:txBody>
      </p:sp>
      <p:sp>
        <p:nvSpPr>
          <p:cNvPr id="6233" name="Google Shape;6233;p14"/>
          <p:cNvSpPr txBox="1">
            <a:spLocks noGrp="1"/>
          </p:cNvSpPr>
          <p:nvPr>
            <p:ph type="subTitle" idx="6"/>
          </p:nvPr>
        </p:nvSpPr>
        <p:spPr>
          <a:xfrm>
            <a:off x="5907100" y="2053850"/>
            <a:ext cx="2285400" cy="989700"/>
          </a:xfrm>
          <a:prstGeom prst="rect">
            <a:avLst/>
          </a:prstGeom>
        </p:spPr>
        <p:txBody>
          <a:bodyPr spcFirstLastPara="1" wrap="square" lIns="91425" tIns="91425" rIns="91425" bIns="91425" anchor="t" anchorCtr="0">
            <a:noAutofit/>
          </a:bodyPr>
          <a:lstStyle>
            <a:lvl1pPr lvl="0" rtl="0">
              <a:spcBef>
                <a:spcPts val="0"/>
              </a:spcBef>
              <a:spcAft>
                <a:spcPts val="0"/>
              </a:spcAft>
              <a:buNone/>
              <a:defRPr sz="1400"/>
            </a:lvl1pPr>
            <a:lvl2pPr lvl="1" rtl="0">
              <a:spcBef>
                <a:spcPts val="1600"/>
              </a:spcBef>
              <a:spcAft>
                <a:spcPts val="0"/>
              </a:spcAft>
              <a:buNone/>
              <a:defRPr sz="1400"/>
            </a:lvl2pPr>
            <a:lvl3pPr lvl="2" rtl="0">
              <a:spcBef>
                <a:spcPts val="1600"/>
              </a:spcBef>
              <a:spcAft>
                <a:spcPts val="0"/>
              </a:spcAft>
              <a:buNone/>
              <a:defRPr sz="1400"/>
            </a:lvl3pPr>
            <a:lvl4pPr lvl="3" rtl="0">
              <a:spcBef>
                <a:spcPts val="1600"/>
              </a:spcBef>
              <a:spcAft>
                <a:spcPts val="0"/>
              </a:spcAft>
              <a:buNone/>
              <a:defRPr sz="1400"/>
            </a:lvl4pPr>
            <a:lvl5pPr lvl="4" rtl="0">
              <a:spcBef>
                <a:spcPts val="1600"/>
              </a:spcBef>
              <a:spcAft>
                <a:spcPts val="0"/>
              </a:spcAft>
              <a:buNone/>
              <a:defRPr sz="1400"/>
            </a:lvl5pPr>
            <a:lvl6pPr lvl="5" rtl="0">
              <a:spcBef>
                <a:spcPts val="1600"/>
              </a:spcBef>
              <a:spcAft>
                <a:spcPts val="0"/>
              </a:spcAft>
              <a:buNone/>
              <a:defRPr sz="1400"/>
            </a:lvl6pPr>
            <a:lvl7pPr lvl="6" rtl="0">
              <a:spcBef>
                <a:spcPts val="1600"/>
              </a:spcBef>
              <a:spcAft>
                <a:spcPts val="0"/>
              </a:spcAft>
              <a:buNone/>
              <a:defRPr sz="1400"/>
            </a:lvl7pPr>
            <a:lvl8pPr lvl="7" rtl="0">
              <a:spcBef>
                <a:spcPts val="1600"/>
              </a:spcBef>
              <a:spcAft>
                <a:spcPts val="0"/>
              </a:spcAft>
              <a:buNone/>
              <a:defRPr sz="1400"/>
            </a:lvl8pPr>
            <a:lvl9pPr lvl="8" rtl="0">
              <a:spcBef>
                <a:spcPts val="1600"/>
              </a:spcBef>
              <a:spcAft>
                <a:spcPts val="1600"/>
              </a:spcAft>
              <a:buNone/>
              <a:defRPr sz="1400"/>
            </a:lvl9pPr>
          </a:lstStyle>
          <a:p>
            <a:endParaRPr/>
          </a:p>
        </p:txBody>
      </p:sp>
      <p:sp>
        <p:nvSpPr>
          <p:cNvPr id="6234" name="Google Shape;6234;p14"/>
          <p:cNvSpPr txBox="1">
            <a:spLocks noGrp="1"/>
          </p:cNvSpPr>
          <p:nvPr>
            <p:ph type="subTitle" idx="7"/>
          </p:nvPr>
        </p:nvSpPr>
        <p:spPr>
          <a:xfrm>
            <a:off x="951500" y="3043550"/>
            <a:ext cx="2285400" cy="647100"/>
          </a:xfrm>
          <a:prstGeom prst="rect">
            <a:avLst/>
          </a:prstGeom>
        </p:spPr>
        <p:txBody>
          <a:bodyPr spcFirstLastPara="1" wrap="square" lIns="91425" tIns="91425" rIns="91425" bIns="91425" anchor="b" anchorCtr="0">
            <a:noAutofit/>
          </a:bodyPr>
          <a:lstStyle>
            <a:lvl1pPr lvl="0" rtl="0">
              <a:spcBef>
                <a:spcPts val="0"/>
              </a:spcBef>
              <a:spcAft>
                <a:spcPts val="0"/>
              </a:spcAft>
              <a:buNone/>
              <a:defRPr sz="1800">
                <a:solidFill>
                  <a:schemeClr val="lt1"/>
                </a:solidFill>
              </a:defRPr>
            </a:lvl1pPr>
            <a:lvl2pPr lvl="1" rtl="0">
              <a:spcBef>
                <a:spcPts val="1600"/>
              </a:spcBef>
              <a:spcAft>
                <a:spcPts val="0"/>
              </a:spcAft>
              <a:buNone/>
              <a:defRPr>
                <a:solidFill>
                  <a:schemeClr val="lt1"/>
                </a:solidFill>
              </a:defRPr>
            </a:lvl2pPr>
            <a:lvl3pPr lvl="2" rtl="0">
              <a:spcBef>
                <a:spcPts val="1600"/>
              </a:spcBef>
              <a:spcAft>
                <a:spcPts val="0"/>
              </a:spcAft>
              <a:buNone/>
              <a:defRPr>
                <a:solidFill>
                  <a:schemeClr val="lt1"/>
                </a:solidFill>
              </a:defRPr>
            </a:lvl3pPr>
            <a:lvl4pPr lvl="3" rtl="0">
              <a:spcBef>
                <a:spcPts val="1600"/>
              </a:spcBef>
              <a:spcAft>
                <a:spcPts val="0"/>
              </a:spcAft>
              <a:buNone/>
              <a:defRPr>
                <a:solidFill>
                  <a:schemeClr val="lt1"/>
                </a:solidFill>
              </a:defRPr>
            </a:lvl4pPr>
            <a:lvl5pPr lvl="4" rtl="0">
              <a:spcBef>
                <a:spcPts val="1600"/>
              </a:spcBef>
              <a:spcAft>
                <a:spcPts val="0"/>
              </a:spcAft>
              <a:buNone/>
              <a:defRPr>
                <a:solidFill>
                  <a:schemeClr val="lt1"/>
                </a:solidFill>
              </a:defRPr>
            </a:lvl5pPr>
            <a:lvl6pPr lvl="5" rtl="0">
              <a:spcBef>
                <a:spcPts val="1600"/>
              </a:spcBef>
              <a:spcAft>
                <a:spcPts val="0"/>
              </a:spcAft>
              <a:buNone/>
              <a:defRPr>
                <a:solidFill>
                  <a:schemeClr val="lt1"/>
                </a:solidFill>
              </a:defRPr>
            </a:lvl6pPr>
            <a:lvl7pPr lvl="6" rtl="0">
              <a:spcBef>
                <a:spcPts val="1600"/>
              </a:spcBef>
              <a:spcAft>
                <a:spcPts val="0"/>
              </a:spcAft>
              <a:buNone/>
              <a:defRPr>
                <a:solidFill>
                  <a:schemeClr val="lt1"/>
                </a:solidFill>
              </a:defRPr>
            </a:lvl7pPr>
            <a:lvl8pPr lvl="7" rtl="0">
              <a:spcBef>
                <a:spcPts val="1600"/>
              </a:spcBef>
              <a:spcAft>
                <a:spcPts val="0"/>
              </a:spcAft>
              <a:buNone/>
              <a:defRPr>
                <a:solidFill>
                  <a:schemeClr val="lt1"/>
                </a:solidFill>
              </a:defRPr>
            </a:lvl8pPr>
            <a:lvl9pPr lvl="8" rtl="0">
              <a:spcBef>
                <a:spcPts val="1600"/>
              </a:spcBef>
              <a:spcAft>
                <a:spcPts val="1600"/>
              </a:spcAft>
              <a:buNone/>
              <a:defRPr>
                <a:solidFill>
                  <a:schemeClr val="lt1"/>
                </a:solidFill>
              </a:defRPr>
            </a:lvl9pPr>
          </a:lstStyle>
          <a:p>
            <a:endParaRPr/>
          </a:p>
        </p:txBody>
      </p:sp>
      <p:sp>
        <p:nvSpPr>
          <p:cNvPr id="6235" name="Google Shape;6235;p14"/>
          <p:cNvSpPr txBox="1">
            <a:spLocks noGrp="1"/>
          </p:cNvSpPr>
          <p:nvPr>
            <p:ph type="subTitle" idx="8"/>
          </p:nvPr>
        </p:nvSpPr>
        <p:spPr>
          <a:xfrm>
            <a:off x="951500" y="3532750"/>
            <a:ext cx="2285400" cy="989700"/>
          </a:xfrm>
          <a:prstGeom prst="rect">
            <a:avLst/>
          </a:prstGeom>
        </p:spPr>
        <p:txBody>
          <a:bodyPr spcFirstLastPara="1" wrap="square" lIns="91425" tIns="91425" rIns="91425" bIns="91425" anchor="t" anchorCtr="0">
            <a:noAutofit/>
          </a:bodyPr>
          <a:lstStyle>
            <a:lvl1pPr lvl="0" rtl="0">
              <a:spcBef>
                <a:spcPts val="0"/>
              </a:spcBef>
              <a:spcAft>
                <a:spcPts val="0"/>
              </a:spcAft>
              <a:buNone/>
              <a:defRPr sz="1400"/>
            </a:lvl1pPr>
            <a:lvl2pPr lvl="1" rtl="0">
              <a:spcBef>
                <a:spcPts val="1600"/>
              </a:spcBef>
              <a:spcAft>
                <a:spcPts val="0"/>
              </a:spcAft>
              <a:buNone/>
              <a:defRPr sz="1400"/>
            </a:lvl2pPr>
            <a:lvl3pPr lvl="2" rtl="0">
              <a:spcBef>
                <a:spcPts val="1600"/>
              </a:spcBef>
              <a:spcAft>
                <a:spcPts val="0"/>
              </a:spcAft>
              <a:buNone/>
              <a:defRPr sz="1400"/>
            </a:lvl3pPr>
            <a:lvl4pPr lvl="3" rtl="0">
              <a:spcBef>
                <a:spcPts val="1600"/>
              </a:spcBef>
              <a:spcAft>
                <a:spcPts val="0"/>
              </a:spcAft>
              <a:buNone/>
              <a:defRPr sz="1400"/>
            </a:lvl4pPr>
            <a:lvl5pPr lvl="4" rtl="0">
              <a:spcBef>
                <a:spcPts val="1600"/>
              </a:spcBef>
              <a:spcAft>
                <a:spcPts val="0"/>
              </a:spcAft>
              <a:buNone/>
              <a:defRPr sz="1400"/>
            </a:lvl5pPr>
            <a:lvl6pPr lvl="5" rtl="0">
              <a:spcBef>
                <a:spcPts val="1600"/>
              </a:spcBef>
              <a:spcAft>
                <a:spcPts val="0"/>
              </a:spcAft>
              <a:buNone/>
              <a:defRPr sz="1400"/>
            </a:lvl6pPr>
            <a:lvl7pPr lvl="6" rtl="0">
              <a:spcBef>
                <a:spcPts val="1600"/>
              </a:spcBef>
              <a:spcAft>
                <a:spcPts val="0"/>
              </a:spcAft>
              <a:buNone/>
              <a:defRPr sz="1400"/>
            </a:lvl7pPr>
            <a:lvl8pPr lvl="7" rtl="0">
              <a:spcBef>
                <a:spcPts val="1600"/>
              </a:spcBef>
              <a:spcAft>
                <a:spcPts val="0"/>
              </a:spcAft>
              <a:buNone/>
              <a:defRPr sz="1400"/>
            </a:lvl8pPr>
            <a:lvl9pPr lvl="8" rtl="0">
              <a:spcBef>
                <a:spcPts val="1600"/>
              </a:spcBef>
              <a:spcAft>
                <a:spcPts val="1600"/>
              </a:spcAft>
              <a:buNone/>
              <a:defRPr sz="1400"/>
            </a:lvl9pPr>
          </a:lstStyle>
          <a:p>
            <a:endParaRPr/>
          </a:p>
        </p:txBody>
      </p:sp>
      <p:sp>
        <p:nvSpPr>
          <p:cNvPr id="6236" name="Google Shape;6236;p14"/>
          <p:cNvSpPr txBox="1">
            <a:spLocks noGrp="1"/>
          </p:cNvSpPr>
          <p:nvPr>
            <p:ph type="subTitle" idx="9"/>
          </p:nvPr>
        </p:nvSpPr>
        <p:spPr>
          <a:xfrm>
            <a:off x="3429300" y="3043550"/>
            <a:ext cx="2285400" cy="647100"/>
          </a:xfrm>
          <a:prstGeom prst="rect">
            <a:avLst/>
          </a:prstGeom>
        </p:spPr>
        <p:txBody>
          <a:bodyPr spcFirstLastPara="1" wrap="square" lIns="91425" tIns="91425" rIns="91425" bIns="91425" anchor="b" anchorCtr="0">
            <a:noAutofit/>
          </a:bodyPr>
          <a:lstStyle>
            <a:lvl1pPr lvl="0" rtl="0">
              <a:spcBef>
                <a:spcPts val="0"/>
              </a:spcBef>
              <a:spcAft>
                <a:spcPts val="0"/>
              </a:spcAft>
              <a:buNone/>
              <a:defRPr sz="1800">
                <a:solidFill>
                  <a:schemeClr val="lt1"/>
                </a:solidFill>
              </a:defRPr>
            </a:lvl1pPr>
            <a:lvl2pPr lvl="1" rtl="0">
              <a:spcBef>
                <a:spcPts val="1600"/>
              </a:spcBef>
              <a:spcAft>
                <a:spcPts val="0"/>
              </a:spcAft>
              <a:buNone/>
              <a:defRPr>
                <a:solidFill>
                  <a:schemeClr val="lt1"/>
                </a:solidFill>
              </a:defRPr>
            </a:lvl2pPr>
            <a:lvl3pPr lvl="2" rtl="0">
              <a:spcBef>
                <a:spcPts val="1600"/>
              </a:spcBef>
              <a:spcAft>
                <a:spcPts val="0"/>
              </a:spcAft>
              <a:buNone/>
              <a:defRPr>
                <a:solidFill>
                  <a:schemeClr val="lt1"/>
                </a:solidFill>
              </a:defRPr>
            </a:lvl3pPr>
            <a:lvl4pPr lvl="3" rtl="0">
              <a:spcBef>
                <a:spcPts val="1600"/>
              </a:spcBef>
              <a:spcAft>
                <a:spcPts val="0"/>
              </a:spcAft>
              <a:buNone/>
              <a:defRPr>
                <a:solidFill>
                  <a:schemeClr val="lt1"/>
                </a:solidFill>
              </a:defRPr>
            </a:lvl4pPr>
            <a:lvl5pPr lvl="4" rtl="0">
              <a:spcBef>
                <a:spcPts val="1600"/>
              </a:spcBef>
              <a:spcAft>
                <a:spcPts val="0"/>
              </a:spcAft>
              <a:buNone/>
              <a:defRPr>
                <a:solidFill>
                  <a:schemeClr val="lt1"/>
                </a:solidFill>
              </a:defRPr>
            </a:lvl5pPr>
            <a:lvl6pPr lvl="5" rtl="0">
              <a:spcBef>
                <a:spcPts val="1600"/>
              </a:spcBef>
              <a:spcAft>
                <a:spcPts val="0"/>
              </a:spcAft>
              <a:buNone/>
              <a:defRPr>
                <a:solidFill>
                  <a:schemeClr val="lt1"/>
                </a:solidFill>
              </a:defRPr>
            </a:lvl6pPr>
            <a:lvl7pPr lvl="6" rtl="0">
              <a:spcBef>
                <a:spcPts val="1600"/>
              </a:spcBef>
              <a:spcAft>
                <a:spcPts val="0"/>
              </a:spcAft>
              <a:buNone/>
              <a:defRPr>
                <a:solidFill>
                  <a:schemeClr val="lt1"/>
                </a:solidFill>
              </a:defRPr>
            </a:lvl7pPr>
            <a:lvl8pPr lvl="7" rtl="0">
              <a:spcBef>
                <a:spcPts val="1600"/>
              </a:spcBef>
              <a:spcAft>
                <a:spcPts val="0"/>
              </a:spcAft>
              <a:buNone/>
              <a:defRPr>
                <a:solidFill>
                  <a:schemeClr val="lt1"/>
                </a:solidFill>
              </a:defRPr>
            </a:lvl8pPr>
            <a:lvl9pPr lvl="8" rtl="0">
              <a:spcBef>
                <a:spcPts val="1600"/>
              </a:spcBef>
              <a:spcAft>
                <a:spcPts val="1600"/>
              </a:spcAft>
              <a:buNone/>
              <a:defRPr>
                <a:solidFill>
                  <a:schemeClr val="lt1"/>
                </a:solidFill>
              </a:defRPr>
            </a:lvl9pPr>
          </a:lstStyle>
          <a:p>
            <a:endParaRPr/>
          </a:p>
        </p:txBody>
      </p:sp>
      <p:sp>
        <p:nvSpPr>
          <p:cNvPr id="6237" name="Google Shape;6237;p14"/>
          <p:cNvSpPr txBox="1">
            <a:spLocks noGrp="1"/>
          </p:cNvSpPr>
          <p:nvPr>
            <p:ph type="subTitle" idx="13"/>
          </p:nvPr>
        </p:nvSpPr>
        <p:spPr>
          <a:xfrm>
            <a:off x="3429300" y="3532750"/>
            <a:ext cx="2285400" cy="989700"/>
          </a:xfrm>
          <a:prstGeom prst="rect">
            <a:avLst/>
          </a:prstGeom>
        </p:spPr>
        <p:txBody>
          <a:bodyPr spcFirstLastPara="1" wrap="square" lIns="91425" tIns="91425" rIns="91425" bIns="91425" anchor="t" anchorCtr="0">
            <a:noAutofit/>
          </a:bodyPr>
          <a:lstStyle>
            <a:lvl1pPr lvl="0" rtl="0">
              <a:spcBef>
                <a:spcPts val="0"/>
              </a:spcBef>
              <a:spcAft>
                <a:spcPts val="0"/>
              </a:spcAft>
              <a:buNone/>
              <a:defRPr sz="1400"/>
            </a:lvl1pPr>
            <a:lvl2pPr lvl="1" rtl="0">
              <a:spcBef>
                <a:spcPts val="1600"/>
              </a:spcBef>
              <a:spcAft>
                <a:spcPts val="0"/>
              </a:spcAft>
              <a:buNone/>
              <a:defRPr sz="1400"/>
            </a:lvl2pPr>
            <a:lvl3pPr lvl="2" rtl="0">
              <a:spcBef>
                <a:spcPts val="1600"/>
              </a:spcBef>
              <a:spcAft>
                <a:spcPts val="0"/>
              </a:spcAft>
              <a:buNone/>
              <a:defRPr sz="1400"/>
            </a:lvl3pPr>
            <a:lvl4pPr lvl="3" rtl="0">
              <a:spcBef>
                <a:spcPts val="1600"/>
              </a:spcBef>
              <a:spcAft>
                <a:spcPts val="0"/>
              </a:spcAft>
              <a:buNone/>
              <a:defRPr sz="1400"/>
            </a:lvl4pPr>
            <a:lvl5pPr lvl="4" rtl="0">
              <a:spcBef>
                <a:spcPts val="1600"/>
              </a:spcBef>
              <a:spcAft>
                <a:spcPts val="0"/>
              </a:spcAft>
              <a:buNone/>
              <a:defRPr sz="1400"/>
            </a:lvl5pPr>
            <a:lvl6pPr lvl="5" rtl="0">
              <a:spcBef>
                <a:spcPts val="1600"/>
              </a:spcBef>
              <a:spcAft>
                <a:spcPts val="0"/>
              </a:spcAft>
              <a:buNone/>
              <a:defRPr sz="1400"/>
            </a:lvl6pPr>
            <a:lvl7pPr lvl="6" rtl="0">
              <a:spcBef>
                <a:spcPts val="1600"/>
              </a:spcBef>
              <a:spcAft>
                <a:spcPts val="0"/>
              </a:spcAft>
              <a:buNone/>
              <a:defRPr sz="1400"/>
            </a:lvl7pPr>
            <a:lvl8pPr lvl="7" rtl="0">
              <a:spcBef>
                <a:spcPts val="1600"/>
              </a:spcBef>
              <a:spcAft>
                <a:spcPts val="0"/>
              </a:spcAft>
              <a:buNone/>
              <a:defRPr sz="1400"/>
            </a:lvl8pPr>
            <a:lvl9pPr lvl="8" rtl="0">
              <a:spcBef>
                <a:spcPts val="1600"/>
              </a:spcBef>
              <a:spcAft>
                <a:spcPts val="1600"/>
              </a:spcAft>
              <a:buNone/>
              <a:defRPr sz="1400"/>
            </a:lvl9pPr>
          </a:lstStyle>
          <a:p>
            <a:endParaRPr/>
          </a:p>
        </p:txBody>
      </p:sp>
      <p:sp>
        <p:nvSpPr>
          <p:cNvPr id="6238" name="Google Shape;6238;p14"/>
          <p:cNvSpPr txBox="1">
            <a:spLocks noGrp="1"/>
          </p:cNvSpPr>
          <p:nvPr>
            <p:ph type="subTitle" idx="14"/>
          </p:nvPr>
        </p:nvSpPr>
        <p:spPr>
          <a:xfrm>
            <a:off x="5907100" y="3043550"/>
            <a:ext cx="2285400" cy="647100"/>
          </a:xfrm>
          <a:prstGeom prst="rect">
            <a:avLst/>
          </a:prstGeom>
        </p:spPr>
        <p:txBody>
          <a:bodyPr spcFirstLastPara="1" wrap="square" lIns="91425" tIns="91425" rIns="91425" bIns="91425" anchor="b" anchorCtr="0">
            <a:noAutofit/>
          </a:bodyPr>
          <a:lstStyle>
            <a:lvl1pPr lvl="0" rtl="0">
              <a:spcBef>
                <a:spcPts val="0"/>
              </a:spcBef>
              <a:spcAft>
                <a:spcPts val="0"/>
              </a:spcAft>
              <a:buNone/>
              <a:defRPr sz="1800">
                <a:solidFill>
                  <a:schemeClr val="lt1"/>
                </a:solidFill>
              </a:defRPr>
            </a:lvl1pPr>
            <a:lvl2pPr lvl="1" rtl="0">
              <a:spcBef>
                <a:spcPts val="1600"/>
              </a:spcBef>
              <a:spcAft>
                <a:spcPts val="0"/>
              </a:spcAft>
              <a:buNone/>
              <a:defRPr>
                <a:solidFill>
                  <a:schemeClr val="lt1"/>
                </a:solidFill>
              </a:defRPr>
            </a:lvl2pPr>
            <a:lvl3pPr lvl="2" rtl="0">
              <a:spcBef>
                <a:spcPts val="1600"/>
              </a:spcBef>
              <a:spcAft>
                <a:spcPts val="0"/>
              </a:spcAft>
              <a:buNone/>
              <a:defRPr>
                <a:solidFill>
                  <a:schemeClr val="lt1"/>
                </a:solidFill>
              </a:defRPr>
            </a:lvl3pPr>
            <a:lvl4pPr lvl="3" rtl="0">
              <a:spcBef>
                <a:spcPts val="1600"/>
              </a:spcBef>
              <a:spcAft>
                <a:spcPts val="0"/>
              </a:spcAft>
              <a:buNone/>
              <a:defRPr>
                <a:solidFill>
                  <a:schemeClr val="lt1"/>
                </a:solidFill>
              </a:defRPr>
            </a:lvl4pPr>
            <a:lvl5pPr lvl="4" rtl="0">
              <a:spcBef>
                <a:spcPts val="1600"/>
              </a:spcBef>
              <a:spcAft>
                <a:spcPts val="0"/>
              </a:spcAft>
              <a:buNone/>
              <a:defRPr>
                <a:solidFill>
                  <a:schemeClr val="lt1"/>
                </a:solidFill>
              </a:defRPr>
            </a:lvl5pPr>
            <a:lvl6pPr lvl="5" rtl="0">
              <a:spcBef>
                <a:spcPts val="1600"/>
              </a:spcBef>
              <a:spcAft>
                <a:spcPts val="0"/>
              </a:spcAft>
              <a:buNone/>
              <a:defRPr>
                <a:solidFill>
                  <a:schemeClr val="lt1"/>
                </a:solidFill>
              </a:defRPr>
            </a:lvl6pPr>
            <a:lvl7pPr lvl="6" rtl="0">
              <a:spcBef>
                <a:spcPts val="1600"/>
              </a:spcBef>
              <a:spcAft>
                <a:spcPts val="0"/>
              </a:spcAft>
              <a:buNone/>
              <a:defRPr>
                <a:solidFill>
                  <a:schemeClr val="lt1"/>
                </a:solidFill>
              </a:defRPr>
            </a:lvl7pPr>
            <a:lvl8pPr lvl="7" rtl="0">
              <a:spcBef>
                <a:spcPts val="1600"/>
              </a:spcBef>
              <a:spcAft>
                <a:spcPts val="0"/>
              </a:spcAft>
              <a:buNone/>
              <a:defRPr>
                <a:solidFill>
                  <a:schemeClr val="lt1"/>
                </a:solidFill>
              </a:defRPr>
            </a:lvl8pPr>
            <a:lvl9pPr lvl="8" rtl="0">
              <a:spcBef>
                <a:spcPts val="1600"/>
              </a:spcBef>
              <a:spcAft>
                <a:spcPts val="1600"/>
              </a:spcAft>
              <a:buNone/>
              <a:defRPr>
                <a:solidFill>
                  <a:schemeClr val="lt1"/>
                </a:solidFill>
              </a:defRPr>
            </a:lvl9pPr>
          </a:lstStyle>
          <a:p>
            <a:endParaRPr/>
          </a:p>
        </p:txBody>
      </p:sp>
      <p:sp>
        <p:nvSpPr>
          <p:cNvPr id="6239" name="Google Shape;6239;p14"/>
          <p:cNvSpPr txBox="1">
            <a:spLocks noGrp="1"/>
          </p:cNvSpPr>
          <p:nvPr>
            <p:ph type="subTitle" idx="15"/>
          </p:nvPr>
        </p:nvSpPr>
        <p:spPr>
          <a:xfrm>
            <a:off x="5907100" y="3532750"/>
            <a:ext cx="2285400" cy="989700"/>
          </a:xfrm>
          <a:prstGeom prst="rect">
            <a:avLst/>
          </a:prstGeom>
        </p:spPr>
        <p:txBody>
          <a:bodyPr spcFirstLastPara="1" wrap="square" lIns="91425" tIns="91425" rIns="91425" bIns="91425" anchor="t" anchorCtr="0">
            <a:noAutofit/>
          </a:bodyPr>
          <a:lstStyle>
            <a:lvl1pPr lvl="0" rtl="0">
              <a:spcBef>
                <a:spcPts val="0"/>
              </a:spcBef>
              <a:spcAft>
                <a:spcPts val="0"/>
              </a:spcAft>
              <a:buNone/>
              <a:defRPr sz="1400"/>
            </a:lvl1pPr>
            <a:lvl2pPr lvl="1" rtl="0">
              <a:spcBef>
                <a:spcPts val="1600"/>
              </a:spcBef>
              <a:spcAft>
                <a:spcPts val="0"/>
              </a:spcAft>
              <a:buNone/>
              <a:defRPr sz="1400"/>
            </a:lvl2pPr>
            <a:lvl3pPr lvl="2" rtl="0">
              <a:spcBef>
                <a:spcPts val="1600"/>
              </a:spcBef>
              <a:spcAft>
                <a:spcPts val="0"/>
              </a:spcAft>
              <a:buNone/>
              <a:defRPr sz="1400"/>
            </a:lvl3pPr>
            <a:lvl4pPr lvl="3" rtl="0">
              <a:spcBef>
                <a:spcPts val="1600"/>
              </a:spcBef>
              <a:spcAft>
                <a:spcPts val="0"/>
              </a:spcAft>
              <a:buNone/>
              <a:defRPr sz="1400"/>
            </a:lvl4pPr>
            <a:lvl5pPr lvl="4" rtl="0">
              <a:spcBef>
                <a:spcPts val="1600"/>
              </a:spcBef>
              <a:spcAft>
                <a:spcPts val="0"/>
              </a:spcAft>
              <a:buNone/>
              <a:defRPr sz="1400"/>
            </a:lvl5pPr>
            <a:lvl6pPr lvl="5" rtl="0">
              <a:spcBef>
                <a:spcPts val="1600"/>
              </a:spcBef>
              <a:spcAft>
                <a:spcPts val="0"/>
              </a:spcAft>
              <a:buNone/>
              <a:defRPr sz="1400"/>
            </a:lvl6pPr>
            <a:lvl7pPr lvl="6" rtl="0">
              <a:spcBef>
                <a:spcPts val="1600"/>
              </a:spcBef>
              <a:spcAft>
                <a:spcPts val="0"/>
              </a:spcAft>
              <a:buNone/>
              <a:defRPr sz="1400"/>
            </a:lvl7pPr>
            <a:lvl8pPr lvl="7" rtl="0">
              <a:spcBef>
                <a:spcPts val="1600"/>
              </a:spcBef>
              <a:spcAft>
                <a:spcPts val="0"/>
              </a:spcAft>
              <a:buNone/>
              <a:defRPr sz="1400"/>
            </a:lvl8pPr>
            <a:lvl9pPr lvl="8" rtl="0">
              <a:spcBef>
                <a:spcPts val="1600"/>
              </a:spcBef>
              <a:spcAft>
                <a:spcPts val="1600"/>
              </a:spcAft>
              <a:buNone/>
              <a:defRPr sz="1400"/>
            </a:lvl9pPr>
          </a:lstStyle>
          <a:p>
            <a:endParaRPr/>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Title and text 2">
  <p:cSld name="CUSTOM_9">
    <p:spTree>
      <p:nvGrpSpPr>
        <p:cNvPr id="1" name="Shape 6240"/>
        <p:cNvGrpSpPr/>
        <p:nvPr/>
      </p:nvGrpSpPr>
      <p:grpSpPr>
        <a:xfrm>
          <a:off x="0" y="0"/>
          <a:ext cx="0" cy="0"/>
          <a:chOff x="0" y="0"/>
          <a:chExt cx="0" cy="0"/>
        </a:xfrm>
      </p:grpSpPr>
      <p:grpSp>
        <p:nvGrpSpPr>
          <p:cNvPr id="6241" name="Google Shape;6241;p15"/>
          <p:cNvGrpSpPr/>
          <p:nvPr/>
        </p:nvGrpSpPr>
        <p:grpSpPr>
          <a:xfrm rot="10800000">
            <a:off x="-95897" y="-228863"/>
            <a:ext cx="9308541" cy="5791590"/>
            <a:chOff x="-57797" y="-228863"/>
            <a:chExt cx="9308541" cy="5791590"/>
          </a:xfrm>
        </p:grpSpPr>
        <p:sp>
          <p:nvSpPr>
            <p:cNvPr id="6242" name="Google Shape;6242;p15"/>
            <p:cNvSpPr/>
            <p:nvPr/>
          </p:nvSpPr>
          <p:spPr>
            <a:xfrm>
              <a:off x="8616761" y="2539058"/>
              <a:ext cx="33" cy="555"/>
            </a:xfrm>
            <a:custGeom>
              <a:avLst/>
              <a:gdLst/>
              <a:ahLst/>
              <a:cxnLst/>
              <a:rect l="l" t="t" r="r" b="b"/>
              <a:pathLst>
                <a:path w="1" h="17" extrusionOk="0">
                  <a:moveTo>
                    <a:pt x="1" y="0"/>
                  </a:moveTo>
                  <a:lnTo>
                    <a:pt x="1" y="17"/>
                  </a:lnTo>
                  <a:lnTo>
                    <a:pt x="1" y="17"/>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3" name="Google Shape;6243;p15"/>
            <p:cNvSpPr/>
            <p:nvPr/>
          </p:nvSpPr>
          <p:spPr>
            <a:xfrm>
              <a:off x="8570220" y="2899376"/>
              <a:ext cx="75491" cy="68963"/>
            </a:xfrm>
            <a:custGeom>
              <a:avLst/>
              <a:gdLst/>
              <a:ahLst/>
              <a:cxnLst/>
              <a:rect l="l" t="t" r="r" b="b"/>
              <a:pathLst>
                <a:path w="2313" h="2113" extrusionOk="0">
                  <a:moveTo>
                    <a:pt x="1803" y="0"/>
                  </a:moveTo>
                  <a:cubicBezTo>
                    <a:pt x="1322" y="0"/>
                    <a:pt x="1021" y="400"/>
                    <a:pt x="935" y="1090"/>
                  </a:cubicBezTo>
                  <a:cubicBezTo>
                    <a:pt x="919" y="1221"/>
                    <a:pt x="870" y="1336"/>
                    <a:pt x="821" y="1434"/>
                  </a:cubicBezTo>
                  <a:cubicBezTo>
                    <a:pt x="620" y="1760"/>
                    <a:pt x="247" y="1798"/>
                    <a:pt x="82" y="1798"/>
                  </a:cubicBezTo>
                  <a:cubicBezTo>
                    <a:pt x="32" y="1798"/>
                    <a:pt x="1" y="1795"/>
                    <a:pt x="1" y="1795"/>
                  </a:cubicBezTo>
                  <a:lnTo>
                    <a:pt x="1" y="1795"/>
                  </a:lnTo>
                  <a:cubicBezTo>
                    <a:pt x="121" y="1860"/>
                    <a:pt x="695" y="2113"/>
                    <a:pt x="1231" y="2113"/>
                  </a:cubicBezTo>
                  <a:cubicBezTo>
                    <a:pt x="1502" y="2113"/>
                    <a:pt x="1764" y="2048"/>
                    <a:pt x="1952" y="1860"/>
                  </a:cubicBezTo>
                  <a:cubicBezTo>
                    <a:pt x="2066" y="1746"/>
                    <a:pt x="2148" y="1598"/>
                    <a:pt x="2197" y="1434"/>
                  </a:cubicBezTo>
                  <a:cubicBezTo>
                    <a:pt x="2312" y="992"/>
                    <a:pt x="2066" y="565"/>
                    <a:pt x="1952" y="385"/>
                  </a:cubicBezTo>
                  <a:cubicBezTo>
                    <a:pt x="1870" y="270"/>
                    <a:pt x="1886" y="106"/>
                    <a:pt x="2017" y="24"/>
                  </a:cubicBezTo>
                  <a:cubicBezTo>
                    <a:pt x="1942" y="8"/>
                    <a:pt x="1871" y="0"/>
                    <a:pt x="180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4" name="Google Shape;6244;p15"/>
            <p:cNvSpPr/>
            <p:nvPr/>
          </p:nvSpPr>
          <p:spPr>
            <a:xfrm>
              <a:off x="8438104" y="2854010"/>
              <a:ext cx="96868" cy="63741"/>
            </a:xfrm>
            <a:custGeom>
              <a:avLst/>
              <a:gdLst/>
              <a:ahLst/>
              <a:cxnLst/>
              <a:rect l="l" t="t" r="r" b="b"/>
              <a:pathLst>
                <a:path w="2968" h="1953" extrusionOk="0">
                  <a:moveTo>
                    <a:pt x="2040" y="1"/>
                  </a:moveTo>
                  <a:cubicBezTo>
                    <a:pt x="332" y="1"/>
                    <a:pt x="295" y="1082"/>
                    <a:pt x="295" y="1365"/>
                  </a:cubicBezTo>
                  <a:cubicBezTo>
                    <a:pt x="295" y="1562"/>
                    <a:pt x="181" y="1726"/>
                    <a:pt x="0" y="1791"/>
                  </a:cubicBezTo>
                  <a:cubicBezTo>
                    <a:pt x="271" y="1904"/>
                    <a:pt x="509" y="1952"/>
                    <a:pt x="716" y="1952"/>
                  </a:cubicBezTo>
                  <a:cubicBezTo>
                    <a:pt x="1476" y="1952"/>
                    <a:pt x="1843" y="1306"/>
                    <a:pt x="2049" y="792"/>
                  </a:cubicBezTo>
                  <a:cubicBezTo>
                    <a:pt x="2213" y="415"/>
                    <a:pt x="2557" y="136"/>
                    <a:pt x="2967" y="87"/>
                  </a:cubicBezTo>
                  <a:cubicBezTo>
                    <a:pt x="2613" y="27"/>
                    <a:pt x="2306" y="1"/>
                    <a:pt x="204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5" name="Google Shape;6245;p15"/>
            <p:cNvSpPr/>
            <p:nvPr/>
          </p:nvSpPr>
          <p:spPr>
            <a:xfrm>
              <a:off x="8400636" y="2853129"/>
              <a:ext cx="47651" cy="37272"/>
            </a:xfrm>
            <a:custGeom>
              <a:avLst/>
              <a:gdLst/>
              <a:ahLst/>
              <a:cxnLst/>
              <a:rect l="l" t="t" r="r" b="b"/>
              <a:pathLst>
                <a:path w="1460" h="1142" extrusionOk="0">
                  <a:moveTo>
                    <a:pt x="485" y="1"/>
                  </a:moveTo>
                  <a:cubicBezTo>
                    <a:pt x="438" y="1"/>
                    <a:pt x="391" y="11"/>
                    <a:pt x="345" y="32"/>
                  </a:cubicBezTo>
                  <a:cubicBezTo>
                    <a:pt x="99" y="147"/>
                    <a:pt x="1" y="425"/>
                    <a:pt x="99" y="671"/>
                  </a:cubicBezTo>
                  <a:cubicBezTo>
                    <a:pt x="198" y="868"/>
                    <a:pt x="362" y="1032"/>
                    <a:pt x="575" y="1097"/>
                  </a:cubicBezTo>
                  <a:cubicBezTo>
                    <a:pt x="659" y="1127"/>
                    <a:pt x="743" y="1142"/>
                    <a:pt x="825" y="1142"/>
                  </a:cubicBezTo>
                  <a:cubicBezTo>
                    <a:pt x="968" y="1142"/>
                    <a:pt x="1106" y="1098"/>
                    <a:pt x="1230" y="1015"/>
                  </a:cubicBezTo>
                  <a:cubicBezTo>
                    <a:pt x="1378" y="884"/>
                    <a:pt x="1460" y="704"/>
                    <a:pt x="1443" y="507"/>
                  </a:cubicBezTo>
                  <a:lnTo>
                    <a:pt x="1443" y="507"/>
                  </a:lnTo>
                  <a:cubicBezTo>
                    <a:pt x="1443" y="507"/>
                    <a:pt x="1124" y="902"/>
                    <a:pt x="764" y="902"/>
                  </a:cubicBezTo>
                  <a:cubicBezTo>
                    <a:pt x="750" y="902"/>
                    <a:pt x="736" y="902"/>
                    <a:pt x="722" y="901"/>
                  </a:cubicBezTo>
                  <a:cubicBezTo>
                    <a:pt x="148" y="851"/>
                    <a:pt x="66" y="261"/>
                    <a:pt x="345" y="114"/>
                  </a:cubicBezTo>
                  <a:cubicBezTo>
                    <a:pt x="385" y="87"/>
                    <a:pt x="429" y="75"/>
                    <a:pt x="472" y="75"/>
                  </a:cubicBezTo>
                  <a:cubicBezTo>
                    <a:pt x="587" y="75"/>
                    <a:pt x="698" y="163"/>
                    <a:pt x="722" y="294"/>
                  </a:cubicBezTo>
                  <a:cubicBezTo>
                    <a:pt x="733" y="393"/>
                    <a:pt x="648" y="456"/>
                    <a:pt x="595" y="456"/>
                  </a:cubicBezTo>
                  <a:cubicBezTo>
                    <a:pt x="570" y="456"/>
                    <a:pt x="553" y="441"/>
                    <a:pt x="558" y="409"/>
                  </a:cubicBezTo>
                  <a:cubicBezTo>
                    <a:pt x="583" y="335"/>
                    <a:pt x="552" y="270"/>
                    <a:pt x="480" y="270"/>
                  </a:cubicBezTo>
                  <a:cubicBezTo>
                    <a:pt x="456" y="270"/>
                    <a:pt x="427" y="278"/>
                    <a:pt x="394" y="294"/>
                  </a:cubicBezTo>
                  <a:cubicBezTo>
                    <a:pt x="280" y="360"/>
                    <a:pt x="394" y="540"/>
                    <a:pt x="394" y="540"/>
                  </a:cubicBezTo>
                  <a:cubicBezTo>
                    <a:pt x="446" y="578"/>
                    <a:pt x="504" y="595"/>
                    <a:pt x="559" y="595"/>
                  </a:cubicBezTo>
                  <a:cubicBezTo>
                    <a:pt x="696" y="595"/>
                    <a:pt x="820" y="490"/>
                    <a:pt x="820" y="327"/>
                  </a:cubicBezTo>
                  <a:cubicBezTo>
                    <a:pt x="820" y="133"/>
                    <a:pt x="658" y="1"/>
                    <a:pt x="48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6" name="Google Shape;6246;p15"/>
            <p:cNvSpPr/>
            <p:nvPr/>
          </p:nvSpPr>
          <p:spPr>
            <a:xfrm>
              <a:off x="9169412" y="2900159"/>
              <a:ext cx="39622" cy="110249"/>
            </a:xfrm>
            <a:custGeom>
              <a:avLst/>
              <a:gdLst/>
              <a:ahLst/>
              <a:cxnLst/>
              <a:rect l="l" t="t" r="r" b="b"/>
              <a:pathLst>
                <a:path w="1214" h="3378" extrusionOk="0">
                  <a:moveTo>
                    <a:pt x="607" y="0"/>
                  </a:moveTo>
                  <a:lnTo>
                    <a:pt x="558" y="328"/>
                  </a:lnTo>
                  <a:cubicBezTo>
                    <a:pt x="525" y="607"/>
                    <a:pt x="443" y="869"/>
                    <a:pt x="295" y="1099"/>
                  </a:cubicBezTo>
                  <a:cubicBezTo>
                    <a:pt x="213" y="1197"/>
                    <a:pt x="148" y="1295"/>
                    <a:pt x="99" y="1410"/>
                  </a:cubicBezTo>
                  <a:cubicBezTo>
                    <a:pt x="0" y="1656"/>
                    <a:pt x="33" y="1951"/>
                    <a:pt x="230" y="2164"/>
                  </a:cubicBezTo>
                  <a:cubicBezTo>
                    <a:pt x="410" y="2426"/>
                    <a:pt x="525" y="2738"/>
                    <a:pt x="574" y="3049"/>
                  </a:cubicBezTo>
                  <a:cubicBezTo>
                    <a:pt x="590" y="3131"/>
                    <a:pt x="590" y="3377"/>
                    <a:pt x="607" y="3377"/>
                  </a:cubicBezTo>
                  <a:cubicBezTo>
                    <a:pt x="607" y="3377"/>
                    <a:pt x="623" y="3131"/>
                    <a:pt x="639" y="3049"/>
                  </a:cubicBezTo>
                  <a:cubicBezTo>
                    <a:pt x="672" y="2738"/>
                    <a:pt x="787" y="2426"/>
                    <a:pt x="984" y="2164"/>
                  </a:cubicBezTo>
                  <a:cubicBezTo>
                    <a:pt x="1164" y="1951"/>
                    <a:pt x="1213" y="1656"/>
                    <a:pt x="1098" y="1410"/>
                  </a:cubicBezTo>
                  <a:cubicBezTo>
                    <a:pt x="1049" y="1295"/>
                    <a:pt x="984" y="1197"/>
                    <a:pt x="918" y="1099"/>
                  </a:cubicBezTo>
                  <a:cubicBezTo>
                    <a:pt x="771" y="869"/>
                    <a:pt x="672" y="607"/>
                    <a:pt x="639" y="328"/>
                  </a:cubicBezTo>
                  <a:lnTo>
                    <a:pt x="607"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7" name="Google Shape;6247;p15"/>
            <p:cNvSpPr/>
            <p:nvPr/>
          </p:nvSpPr>
          <p:spPr>
            <a:xfrm>
              <a:off x="8999599" y="2561121"/>
              <a:ext cx="79962" cy="178592"/>
            </a:xfrm>
            <a:custGeom>
              <a:avLst/>
              <a:gdLst/>
              <a:ahLst/>
              <a:cxnLst/>
              <a:rect l="l" t="t" r="r" b="b"/>
              <a:pathLst>
                <a:path w="2450" h="5472" extrusionOk="0">
                  <a:moveTo>
                    <a:pt x="1007" y="1"/>
                  </a:moveTo>
                  <a:cubicBezTo>
                    <a:pt x="659" y="1"/>
                    <a:pt x="0" y="565"/>
                    <a:pt x="302" y="2439"/>
                  </a:cubicBezTo>
                  <a:cubicBezTo>
                    <a:pt x="614" y="4471"/>
                    <a:pt x="2187" y="5422"/>
                    <a:pt x="2449" y="5471"/>
                  </a:cubicBezTo>
                  <a:cubicBezTo>
                    <a:pt x="2449" y="5471"/>
                    <a:pt x="925" y="4488"/>
                    <a:pt x="794" y="2816"/>
                  </a:cubicBezTo>
                  <a:cubicBezTo>
                    <a:pt x="663" y="1144"/>
                    <a:pt x="1171" y="1095"/>
                    <a:pt x="1335" y="734"/>
                  </a:cubicBezTo>
                  <a:cubicBezTo>
                    <a:pt x="1482" y="373"/>
                    <a:pt x="1417" y="111"/>
                    <a:pt x="1089" y="13"/>
                  </a:cubicBezTo>
                  <a:cubicBezTo>
                    <a:pt x="1065" y="5"/>
                    <a:pt x="1037" y="1"/>
                    <a:pt x="100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8" name="Google Shape;6248;p15"/>
            <p:cNvSpPr/>
            <p:nvPr/>
          </p:nvSpPr>
          <p:spPr>
            <a:xfrm>
              <a:off x="8965036" y="2512458"/>
              <a:ext cx="171771" cy="232053"/>
            </a:xfrm>
            <a:custGeom>
              <a:avLst/>
              <a:gdLst/>
              <a:ahLst/>
              <a:cxnLst/>
              <a:rect l="l" t="t" r="r" b="b"/>
              <a:pathLst>
                <a:path w="5263" h="7110" extrusionOk="0">
                  <a:moveTo>
                    <a:pt x="3582" y="0"/>
                  </a:moveTo>
                  <a:cubicBezTo>
                    <a:pt x="3371" y="0"/>
                    <a:pt x="3173" y="27"/>
                    <a:pt x="3000" y="61"/>
                  </a:cubicBezTo>
                  <a:cubicBezTo>
                    <a:pt x="2574" y="127"/>
                    <a:pt x="2164" y="291"/>
                    <a:pt x="1804" y="553"/>
                  </a:cubicBezTo>
                  <a:cubicBezTo>
                    <a:pt x="1" y="1930"/>
                    <a:pt x="312" y="4290"/>
                    <a:pt x="853" y="5438"/>
                  </a:cubicBezTo>
                  <a:cubicBezTo>
                    <a:pt x="1148" y="6110"/>
                    <a:pt x="1640" y="6683"/>
                    <a:pt x="2263" y="7110"/>
                  </a:cubicBezTo>
                  <a:cubicBezTo>
                    <a:pt x="1673" y="6667"/>
                    <a:pt x="1214" y="6077"/>
                    <a:pt x="935" y="5405"/>
                  </a:cubicBezTo>
                  <a:cubicBezTo>
                    <a:pt x="443" y="4241"/>
                    <a:pt x="197" y="1979"/>
                    <a:pt x="1902" y="684"/>
                  </a:cubicBezTo>
                  <a:cubicBezTo>
                    <a:pt x="2337" y="376"/>
                    <a:pt x="2898" y="183"/>
                    <a:pt x="3411" y="183"/>
                  </a:cubicBezTo>
                  <a:cubicBezTo>
                    <a:pt x="3827" y="183"/>
                    <a:pt x="4212" y="309"/>
                    <a:pt x="4476" y="602"/>
                  </a:cubicBezTo>
                  <a:cubicBezTo>
                    <a:pt x="5121" y="1232"/>
                    <a:pt x="4654" y="2291"/>
                    <a:pt x="3950" y="2291"/>
                  </a:cubicBezTo>
                  <a:cubicBezTo>
                    <a:pt x="3940" y="2291"/>
                    <a:pt x="3929" y="2291"/>
                    <a:pt x="3918" y="2291"/>
                  </a:cubicBezTo>
                  <a:cubicBezTo>
                    <a:pt x="3890" y="2294"/>
                    <a:pt x="3862" y="2296"/>
                    <a:pt x="3833" y="2296"/>
                  </a:cubicBezTo>
                  <a:cubicBezTo>
                    <a:pt x="3581" y="2296"/>
                    <a:pt x="3330" y="2167"/>
                    <a:pt x="3197" y="1946"/>
                  </a:cubicBezTo>
                  <a:cubicBezTo>
                    <a:pt x="3131" y="1832"/>
                    <a:pt x="3115" y="1700"/>
                    <a:pt x="3131" y="1586"/>
                  </a:cubicBezTo>
                  <a:cubicBezTo>
                    <a:pt x="3151" y="1329"/>
                    <a:pt x="3231" y="1251"/>
                    <a:pt x="3283" y="1251"/>
                  </a:cubicBezTo>
                  <a:cubicBezTo>
                    <a:pt x="3318" y="1251"/>
                    <a:pt x="3341" y="1284"/>
                    <a:pt x="3328" y="1323"/>
                  </a:cubicBezTo>
                  <a:cubicBezTo>
                    <a:pt x="3299" y="1555"/>
                    <a:pt x="3475" y="1761"/>
                    <a:pt x="3697" y="1761"/>
                  </a:cubicBezTo>
                  <a:cubicBezTo>
                    <a:pt x="3726" y="1761"/>
                    <a:pt x="3756" y="1757"/>
                    <a:pt x="3787" y="1750"/>
                  </a:cubicBezTo>
                  <a:cubicBezTo>
                    <a:pt x="4197" y="1700"/>
                    <a:pt x="4312" y="1160"/>
                    <a:pt x="3951" y="946"/>
                  </a:cubicBezTo>
                  <a:cubicBezTo>
                    <a:pt x="3854" y="900"/>
                    <a:pt x="3753" y="878"/>
                    <a:pt x="3656" y="878"/>
                  </a:cubicBezTo>
                  <a:cubicBezTo>
                    <a:pt x="3345" y="878"/>
                    <a:pt x="3067" y="1101"/>
                    <a:pt x="3017" y="1438"/>
                  </a:cubicBezTo>
                  <a:cubicBezTo>
                    <a:pt x="2951" y="1766"/>
                    <a:pt x="3115" y="2094"/>
                    <a:pt x="3410" y="2258"/>
                  </a:cubicBezTo>
                  <a:lnTo>
                    <a:pt x="3427" y="2274"/>
                  </a:lnTo>
                  <a:lnTo>
                    <a:pt x="3443" y="2274"/>
                  </a:lnTo>
                  <a:cubicBezTo>
                    <a:pt x="3541" y="2323"/>
                    <a:pt x="3640" y="2356"/>
                    <a:pt x="3754" y="2389"/>
                  </a:cubicBezTo>
                  <a:cubicBezTo>
                    <a:pt x="3850" y="2411"/>
                    <a:pt x="3945" y="2421"/>
                    <a:pt x="4037" y="2421"/>
                  </a:cubicBezTo>
                  <a:cubicBezTo>
                    <a:pt x="4643" y="2421"/>
                    <a:pt x="5158" y="1983"/>
                    <a:pt x="5230" y="1471"/>
                  </a:cubicBezTo>
                  <a:cubicBezTo>
                    <a:pt x="5262" y="1061"/>
                    <a:pt x="5098" y="651"/>
                    <a:pt x="4787" y="389"/>
                  </a:cubicBezTo>
                  <a:cubicBezTo>
                    <a:pt x="4404" y="91"/>
                    <a:pt x="3972" y="0"/>
                    <a:pt x="358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9" name="Google Shape;6249;p15"/>
            <p:cNvSpPr/>
            <p:nvPr/>
          </p:nvSpPr>
          <p:spPr>
            <a:xfrm>
              <a:off x="9145326" y="2358246"/>
              <a:ext cx="87762" cy="145008"/>
            </a:xfrm>
            <a:custGeom>
              <a:avLst/>
              <a:gdLst/>
              <a:ahLst/>
              <a:cxnLst/>
              <a:rect l="l" t="t" r="r" b="b"/>
              <a:pathLst>
                <a:path w="2689" h="4443" extrusionOk="0">
                  <a:moveTo>
                    <a:pt x="1345" y="0"/>
                  </a:moveTo>
                  <a:cubicBezTo>
                    <a:pt x="1263" y="164"/>
                    <a:pt x="1148" y="312"/>
                    <a:pt x="1017" y="443"/>
                  </a:cubicBezTo>
                  <a:cubicBezTo>
                    <a:pt x="574" y="852"/>
                    <a:pt x="1" y="1721"/>
                    <a:pt x="738" y="2918"/>
                  </a:cubicBezTo>
                  <a:cubicBezTo>
                    <a:pt x="1017" y="3393"/>
                    <a:pt x="1230" y="3901"/>
                    <a:pt x="1345" y="4442"/>
                  </a:cubicBezTo>
                  <a:cubicBezTo>
                    <a:pt x="1459" y="3901"/>
                    <a:pt x="1673" y="3393"/>
                    <a:pt x="1968" y="2918"/>
                  </a:cubicBezTo>
                  <a:cubicBezTo>
                    <a:pt x="2689" y="1721"/>
                    <a:pt x="2115" y="869"/>
                    <a:pt x="1673" y="443"/>
                  </a:cubicBezTo>
                  <a:cubicBezTo>
                    <a:pt x="1541" y="312"/>
                    <a:pt x="1443" y="164"/>
                    <a:pt x="13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0" name="Google Shape;6250;p15"/>
            <p:cNvSpPr/>
            <p:nvPr/>
          </p:nvSpPr>
          <p:spPr>
            <a:xfrm>
              <a:off x="8928123" y="2332561"/>
              <a:ext cx="169617" cy="268052"/>
            </a:xfrm>
            <a:custGeom>
              <a:avLst/>
              <a:gdLst/>
              <a:ahLst/>
              <a:cxnLst/>
              <a:rect l="l" t="t" r="r" b="b"/>
              <a:pathLst>
                <a:path w="5197" h="8213" extrusionOk="0">
                  <a:moveTo>
                    <a:pt x="4115" y="0"/>
                  </a:moveTo>
                  <a:cubicBezTo>
                    <a:pt x="4115" y="1"/>
                    <a:pt x="4180" y="623"/>
                    <a:pt x="3787" y="836"/>
                  </a:cubicBezTo>
                  <a:cubicBezTo>
                    <a:pt x="3394" y="1066"/>
                    <a:pt x="2836" y="1541"/>
                    <a:pt x="3427" y="2066"/>
                  </a:cubicBezTo>
                  <a:cubicBezTo>
                    <a:pt x="4033" y="2574"/>
                    <a:pt x="4197" y="3344"/>
                    <a:pt x="3672" y="4082"/>
                  </a:cubicBezTo>
                  <a:cubicBezTo>
                    <a:pt x="3672" y="4082"/>
                    <a:pt x="3984" y="2967"/>
                    <a:pt x="3246" y="2492"/>
                  </a:cubicBezTo>
                  <a:cubicBezTo>
                    <a:pt x="3037" y="2352"/>
                    <a:pt x="2871" y="2315"/>
                    <a:pt x="2755" y="2315"/>
                  </a:cubicBezTo>
                  <a:cubicBezTo>
                    <a:pt x="2626" y="2315"/>
                    <a:pt x="2558" y="2361"/>
                    <a:pt x="2558" y="2361"/>
                  </a:cubicBezTo>
                  <a:cubicBezTo>
                    <a:pt x="2623" y="2492"/>
                    <a:pt x="2656" y="2639"/>
                    <a:pt x="2673" y="2787"/>
                  </a:cubicBezTo>
                  <a:cubicBezTo>
                    <a:pt x="2689" y="3000"/>
                    <a:pt x="2197" y="3361"/>
                    <a:pt x="2558" y="3754"/>
                  </a:cubicBezTo>
                  <a:cubicBezTo>
                    <a:pt x="2902" y="4147"/>
                    <a:pt x="3131" y="4934"/>
                    <a:pt x="1935" y="5803"/>
                  </a:cubicBezTo>
                  <a:cubicBezTo>
                    <a:pt x="1935" y="5803"/>
                    <a:pt x="2558" y="4442"/>
                    <a:pt x="2197" y="3738"/>
                  </a:cubicBezTo>
                  <a:cubicBezTo>
                    <a:pt x="1837" y="3033"/>
                    <a:pt x="1378" y="3147"/>
                    <a:pt x="968" y="2574"/>
                  </a:cubicBezTo>
                  <a:cubicBezTo>
                    <a:pt x="968" y="2574"/>
                    <a:pt x="1" y="3082"/>
                    <a:pt x="738" y="4246"/>
                  </a:cubicBezTo>
                  <a:cubicBezTo>
                    <a:pt x="1607" y="5590"/>
                    <a:pt x="542" y="7278"/>
                    <a:pt x="1460" y="8212"/>
                  </a:cubicBezTo>
                  <a:cubicBezTo>
                    <a:pt x="1460" y="8212"/>
                    <a:pt x="1410" y="6852"/>
                    <a:pt x="2673" y="5623"/>
                  </a:cubicBezTo>
                  <a:cubicBezTo>
                    <a:pt x="3935" y="4393"/>
                    <a:pt x="5197" y="2869"/>
                    <a:pt x="41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1" name="Google Shape;6251;p15"/>
            <p:cNvSpPr/>
            <p:nvPr/>
          </p:nvSpPr>
          <p:spPr>
            <a:xfrm>
              <a:off x="9077374" y="2299401"/>
              <a:ext cx="98990" cy="147685"/>
            </a:xfrm>
            <a:custGeom>
              <a:avLst/>
              <a:gdLst/>
              <a:ahLst/>
              <a:cxnLst/>
              <a:rect l="l" t="t" r="r" b="b"/>
              <a:pathLst>
                <a:path w="3033" h="4525" extrusionOk="0">
                  <a:moveTo>
                    <a:pt x="2574" y="0"/>
                  </a:moveTo>
                  <a:cubicBezTo>
                    <a:pt x="2542" y="279"/>
                    <a:pt x="2279" y="541"/>
                    <a:pt x="1624" y="820"/>
                  </a:cubicBezTo>
                  <a:cubicBezTo>
                    <a:pt x="968" y="1115"/>
                    <a:pt x="1214" y="1934"/>
                    <a:pt x="1279" y="2131"/>
                  </a:cubicBezTo>
                  <a:cubicBezTo>
                    <a:pt x="1344" y="2307"/>
                    <a:pt x="1392" y="2656"/>
                    <a:pt x="1195" y="2656"/>
                  </a:cubicBezTo>
                  <a:cubicBezTo>
                    <a:pt x="1190" y="2656"/>
                    <a:pt x="1186" y="2656"/>
                    <a:pt x="1181" y="2655"/>
                  </a:cubicBezTo>
                  <a:cubicBezTo>
                    <a:pt x="952" y="2623"/>
                    <a:pt x="1001" y="2508"/>
                    <a:pt x="1099" y="1836"/>
                  </a:cubicBezTo>
                  <a:cubicBezTo>
                    <a:pt x="1188" y="1316"/>
                    <a:pt x="845" y="1257"/>
                    <a:pt x="685" y="1257"/>
                  </a:cubicBezTo>
                  <a:cubicBezTo>
                    <a:pt x="638" y="1257"/>
                    <a:pt x="607" y="1262"/>
                    <a:pt x="607" y="1262"/>
                  </a:cubicBezTo>
                  <a:cubicBezTo>
                    <a:pt x="739" y="1426"/>
                    <a:pt x="739" y="1672"/>
                    <a:pt x="591" y="1836"/>
                  </a:cubicBezTo>
                  <a:cubicBezTo>
                    <a:pt x="345" y="2082"/>
                    <a:pt x="50" y="2360"/>
                    <a:pt x="312" y="3114"/>
                  </a:cubicBezTo>
                  <a:cubicBezTo>
                    <a:pt x="575" y="3868"/>
                    <a:pt x="1" y="4524"/>
                    <a:pt x="1" y="4524"/>
                  </a:cubicBezTo>
                  <a:cubicBezTo>
                    <a:pt x="3033" y="2016"/>
                    <a:pt x="2574" y="1"/>
                    <a:pt x="25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2" name="Google Shape;6252;p15"/>
            <p:cNvSpPr/>
            <p:nvPr/>
          </p:nvSpPr>
          <p:spPr>
            <a:xfrm>
              <a:off x="8881060" y="2579724"/>
              <a:ext cx="117169" cy="139101"/>
            </a:xfrm>
            <a:custGeom>
              <a:avLst/>
              <a:gdLst/>
              <a:ahLst/>
              <a:cxnLst/>
              <a:rect l="l" t="t" r="r" b="b"/>
              <a:pathLst>
                <a:path w="3590" h="4262" extrusionOk="0">
                  <a:moveTo>
                    <a:pt x="1869" y="0"/>
                  </a:moveTo>
                  <a:lnTo>
                    <a:pt x="1869" y="0"/>
                  </a:lnTo>
                  <a:cubicBezTo>
                    <a:pt x="1869" y="0"/>
                    <a:pt x="2000" y="279"/>
                    <a:pt x="1656" y="525"/>
                  </a:cubicBezTo>
                  <a:cubicBezTo>
                    <a:pt x="1312" y="770"/>
                    <a:pt x="0" y="2426"/>
                    <a:pt x="3590" y="4262"/>
                  </a:cubicBezTo>
                  <a:cubicBezTo>
                    <a:pt x="3590" y="4262"/>
                    <a:pt x="2738" y="3770"/>
                    <a:pt x="2639" y="2475"/>
                  </a:cubicBezTo>
                  <a:cubicBezTo>
                    <a:pt x="2541" y="1180"/>
                    <a:pt x="2820" y="508"/>
                    <a:pt x="18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3" name="Google Shape;6253;p15"/>
            <p:cNvSpPr/>
            <p:nvPr/>
          </p:nvSpPr>
          <p:spPr>
            <a:xfrm>
              <a:off x="8738760" y="2665104"/>
              <a:ext cx="256824" cy="189330"/>
            </a:xfrm>
            <a:custGeom>
              <a:avLst/>
              <a:gdLst/>
              <a:ahLst/>
              <a:cxnLst/>
              <a:rect l="l" t="t" r="r" b="b"/>
              <a:pathLst>
                <a:path w="7869" h="5801" extrusionOk="0">
                  <a:moveTo>
                    <a:pt x="4651" y="0"/>
                  </a:moveTo>
                  <a:cubicBezTo>
                    <a:pt x="4509" y="0"/>
                    <a:pt x="4373" y="45"/>
                    <a:pt x="4246" y="138"/>
                  </a:cubicBezTo>
                  <a:cubicBezTo>
                    <a:pt x="3881" y="402"/>
                    <a:pt x="3661" y="608"/>
                    <a:pt x="3474" y="608"/>
                  </a:cubicBezTo>
                  <a:cubicBezTo>
                    <a:pt x="3418" y="608"/>
                    <a:pt x="3365" y="589"/>
                    <a:pt x="3311" y="548"/>
                  </a:cubicBezTo>
                  <a:lnTo>
                    <a:pt x="3311" y="548"/>
                  </a:lnTo>
                  <a:cubicBezTo>
                    <a:pt x="3311" y="548"/>
                    <a:pt x="3000" y="1187"/>
                    <a:pt x="3688" y="1384"/>
                  </a:cubicBezTo>
                  <a:cubicBezTo>
                    <a:pt x="4360" y="1597"/>
                    <a:pt x="4836" y="1728"/>
                    <a:pt x="4737" y="2105"/>
                  </a:cubicBezTo>
                  <a:cubicBezTo>
                    <a:pt x="4639" y="2482"/>
                    <a:pt x="3688" y="2547"/>
                    <a:pt x="2574" y="2711"/>
                  </a:cubicBezTo>
                  <a:cubicBezTo>
                    <a:pt x="1459" y="2875"/>
                    <a:pt x="574" y="3170"/>
                    <a:pt x="607" y="4137"/>
                  </a:cubicBezTo>
                  <a:cubicBezTo>
                    <a:pt x="632" y="4884"/>
                    <a:pt x="491" y="5249"/>
                    <a:pt x="245" y="5249"/>
                  </a:cubicBezTo>
                  <a:cubicBezTo>
                    <a:pt x="172" y="5249"/>
                    <a:pt x="90" y="5217"/>
                    <a:pt x="0" y="5154"/>
                  </a:cubicBezTo>
                  <a:lnTo>
                    <a:pt x="0" y="5154"/>
                  </a:lnTo>
                  <a:cubicBezTo>
                    <a:pt x="0" y="5154"/>
                    <a:pt x="250" y="5800"/>
                    <a:pt x="1203" y="5800"/>
                  </a:cubicBezTo>
                  <a:cubicBezTo>
                    <a:pt x="1395" y="5800"/>
                    <a:pt x="1616" y="5774"/>
                    <a:pt x="1869" y="5711"/>
                  </a:cubicBezTo>
                  <a:cubicBezTo>
                    <a:pt x="3377" y="5334"/>
                    <a:pt x="3557" y="4121"/>
                    <a:pt x="4196" y="3367"/>
                  </a:cubicBezTo>
                  <a:cubicBezTo>
                    <a:pt x="4836" y="2613"/>
                    <a:pt x="5475" y="1990"/>
                    <a:pt x="7868" y="1924"/>
                  </a:cubicBezTo>
                  <a:cubicBezTo>
                    <a:pt x="7868" y="1924"/>
                    <a:pt x="6409" y="1810"/>
                    <a:pt x="5852" y="957"/>
                  </a:cubicBezTo>
                  <a:cubicBezTo>
                    <a:pt x="5456" y="334"/>
                    <a:pt x="5035" y="0"/>
                    <a:pt x="465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4" name="Google Shape;6254;p15"/>
            <p:cNvSpPr/>
            <p:nvPr/>
          </p:nvSpPr>
          <p:spPr>
            <a:xfrm>
              <a:off x="8869278" y="2743271"/>
              <a:ext cx="250950" cy="205061"/>
            </a:xfrm>
            <a:custGeom>
              <a:avLst/>
              <a:gdLst/>
              <a:ahLst/>
              <a:cxnLst/>
              <a:rect l="l" t="t" r="r" b="b"/>
              <a:pathLst>
                <a:path w="7689" h="6283" extrusionOk="0">
                  <a:moveTo>
                    <a:pt x="3400" y="1"/>
                  </a:moveTo>
                  <a:cubicBezTo>
                    <a:pt x="3344" y="1"/>
                    <a:pt x="3287" y="2"/>
                    <a:pt x="3230" y="5"/>
                  </a:cubicBezTo>
                  <a:cubicBezTo>
                    <a:pt x="2656" y="5"/>
                    <a:pt x="2115" y="169"/>
                    <a:pt x="1607" y="464"/>
                  </a:cubicBezTo>
                  <a:cubicBezTo>
                    <a:pt x="1443" y="546"/>
                    <a:pt x="1279" y="677"/>
                    <a:pt x="1132" y="808"/>
                  </a:cubicBezTo>
                  <a:cubicBezTo>
                    <a:pt x="1" y="1808"/>
                    <a:pt x="361" y="3873"/>
                    <a:pt x="1705" y="4201"/>
                  </a:cubicBezTo>
                  <a:cubicBezTo>
                    <a:pt x="1847" y="4239"/>
                    <a:pt x="1990" y="4258"/>
                    <a:pt x="2132" y="4258"/>
                  </a:cubicBezTo>
                  <a:cubicBezTo>
                    <a:pt x="2597" y="4258"/>
                    <a:pt x="3043" y="4057"/>
                    <a:pt x="3345" y="3693"/>
                  </a:cubicBezTo>
                  <a:cubicBezTo>
                    <a:pt x="3656" y="3234"/>
                    <a:pt x="3656" y="2644"/>
                    <a:pt x="3345" y="2201"/>
                  </a:cubicBezTo>
                  <a:cubicBezTo>
                    <a:pt x="3133" y="1916"/>
                    <a:pt x="2806" y="1760"/>
                    <a:pt x="2468" y="1760"/>
                  </a:cubicBezTo>
                  <a:cubicBezTo>
                    <a:pt x="2282" y="1760"/>
                    <a:pt x="2093" y="1807"/>
                    <a:pt x="1918" y="1906"/>
                  </a:cubicBezTo>
                  <a:cubicBezTo>
                    <a:pt x="1640" y="2070"/>
                    <a:pt x="1509" y="2398"/>
                    <a:pt x="1607" y="2709"/>
                  </a:cubicBezTo>
                  <a:cubicBezTo>
                    <a:pt x="1640" y="2808"/>
                    <a:pt x="1689" y="2890"/>
                    <a:pt x="1755" y="2955"/>
                  </a:cubicBezTo>
                  <a:cubicBezTo>
                    <a:pt x="1857" y="3058"/>
                    <a:pt x="1997" y="3100"/>
                    <a:pt x="2136" y="3100"/>
                  </a:cubicBezTo>
                  <a:cubicBezTo>
                    <a:pt x="2376" y="3100"/>
                    <a:pt x="2615" y="2974"/>
                    <a:pt x="2656" y="2808"/>
                  </a:cubicBezTo>
                  <a:cubicBezTo>
                    <a:pt x="2715" y="2542"/>
                    <a:pt x="2509" y="2290"/>
                    <a:pt x="2252" y="2290"/>
                  </a:cubicBezTo>
                  <a:cubicBezTo>
                    <a:pt x="2223" y="2290"/>
                    <a:pt x="2194" y="2293"/>
                    <a:pt x="2164" y="2300"/>
                  </a:cubicBezTo>
                  <a:cubicBezTo>
                    <a:pt x="1902" y="2365"/>
                    <a:pt x="1935" y="2513"/>
                    <a:pt x="1837" y="2529"/>
                  </a:cubicBezTo>
                  <a:cubicBezTo>
                    <a:pt x="1738" y="2529"/>
                    <a:pt x="1738" y="2382"/>
                    <a:pt x="1738" y="2382"/>
                  </a:cubicBezTo>
                  <a:cubicBezTo>
                    <a:pt x="1738" y="2185"/>
                    <a:pt x="1853" y="2005"/>
                    <a:pt x="2033" y="1923"/>
                  </a:cubicBezTo>
                  <a:cubicBezTo>
                    <a:pt x="2169" y="1855"/>
                    <a:pt x="2317" y="1822"/>
                    <a:pt x="2464" y="1822"/>
                  </a:cubicBezTo>
                  <a:cubicBezTo>
                    <a:pt x="2778" y="1822"/>
                    <a:pt x="3089" y="1971"/>
                    <a:pt x="3279" y="2250"/>
                  </a:cubicBezTo>
                  <a:cubicBezTo>
                    <a:pt x="3541" y="2677"/>
                    <a:pt x="3541" y="3201"/>
                    <a:pt x="3246" y="3611"/>
                  </a:cubicBezTo>
                  <a:cubicBezTo>
                    <a:pt x="3017" y="3929"/>
                    <a:pt x="2581" y="4119"/>
                    <a:pt x="2136" y="4119"/>
                  </a:cubicBezTo>
                  <a:cubicBezTo>
                    <a:pt x="2008" y="4119"/>
                    <a:pt x="1879" y="4103"/>
                    <a:pt x="1755" y="4070"/>
                  </a:cubicBezTo>
                  <a:cubicBezTo>
                    <a:pt x="542" y="3775"/>
                    <a:pt x="214" y="1841"/>
                    <a:pt x="1263" y="923"/>
                  </a:cubicBezTo>
                  <a:cubicBezTo>
                    <a:pt x="1740" y="476"/>
                    <a:pt x="2321" y="303"/>
                    <a:pt x="2910" y="303"/>
                  </a:cubicBezTo>
                  <a:cubicBezTo>
                    <a:pt x="3616" y="303"/>
                    <a:pt x="4331" y="552"/>
                    <a:pt x="4885" y="874"/>
                  </a:cubicBezTo>
                  <a:cubicBezTo>
                    <a:pt x="5820" y="1398"/>
                    <a:pt x="6557" y="2234"/>
                    <a:pt x="6951" y="3234"/>
                  </a:cubicBezTo>
                  <a:cubicBezTo>
                    <a:pt x="7278" y="4053"/>
                    <a:pt x="7442" y="4906"/>
                    <a:pt x="7459" y="5775"/>
                  </a:cubicBezTo>
                  <a:cubicBezTo>
                    <a:pt x="7459" y="5922"/>
                    <a:pt x="7442" y="6070"/>
                    <a:pt x="7426" y="6217"/>
                  </a:cubicBezTo>
                  <a:lnTo>
                    <a:pt x="7426" y="6283"/>
                  </a:lnTo>
                  <a:cubicBezTo>
                    <a:pt x="7426" y="6250"/>
                    <a:pt x="7426" y="6233"/>
                    <a:pt x="7442" y="6217"/>
                  </a:cubicBezTo>
                  <a:lnTo>
                    <a:pt x="7459" y="6070"/>
                  </a:lnTo>
                  <a:cubicBezTo>
                    <a:pt x="7459" y="6064"/>
                    <a:pt x="7459" y="6059"/>
                    <a:pt x="7459" y="6053"/>
                  </a:cubicBezTo>
                  <a:cubicBezTo>
                    <a:pt x="7688" y="4857"/>
                    <a:pt x="7541" y="3627"/>
                    <a:pt x="7016" y="2529"/>
                  </a:cubicBezTo>
                  <a:cubicBezTo>
                    <a:pt x="6335" y="1104"/>
                    <a:pt x="4997" y="1"/>
                    <a:pt x="34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5" name="Google Shape;6255;p15"/>
            <p:cNvSpPr/>
            <p:nvPr/>
          </p:nvSpPr>
          <p:spPr>
            <a:xfrm>
              <a:off x="9008444" y="2805902"/>
              <a:ext cx="98924" cy="106594"/>
            </a:xfrm>
            <a:custGeom>
              <a:avLst/>
              <a:gdLst/>
              <a:ahLst/>
              <a:cxnLst/>
              <a:rect l="l" t="t" r="r" b="b"/>
              <a:pathLst>
                <a:path w="3031" h="3266" extrusionOk="0">
                  <a:moveTo>
                    <a:pt x="715" y="1"/>
                  </a:moveTo>
                  <a:cubicBezTo>
                    <a:pt x="57" y="1"/>
                    <a:pt x="0" y="778"/>
                    <a:pt x="1097" y="954"/>
                  </a:cubicBezTo>
                  <a:cubicBezTo>
                    <a:pt x="2342" y="1167"/>
                    <a:pt x="3031" y="3265"/>
                    <a:pt x="3031" y="3265"/>
                  </a:cubicBezTo>
                  <a:cubicBezTo>
                    <a:pt x="3031" y="3265"/>
                    <a:pt x="2736" y="987"/>
                    <a:pt x="1457" y="249"/>
                  </a:cubicBezTo>
                  <a:cubicBezTo>
                    <a:pt x="1165" y="71"/>
                    <a:pt x="913" y="1"/>
                    <a:pt x="7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6" name="Google Shape;6256;p15"/>
            <p:cNvSpPr/>
            <p:nvPr/>
          </p:nvSpPr>
          <p:spPr>
            <a:xfrm>
              <a:off x="8809355" y="2797449"/>
              <a:ext cx="170172" cy="146934"/>
            </a:xfrm>
            <a:custGeom>
              <a:avLst/>
              <a:gdLst/>
              <a:ahLst/>
              <a:cxnLst/>
              <a:rect l="l" t="t" r="r" b="b"/>
              <a:pathLst>
                <a:path w="5214" h="4502" extrusionOk="0">
                  <a:moveTo>
                    <a:pt x="2181" y="0"/>
                  </a:moveTo>
                  <a:lnTo>
                    <a:pt x="2181" y="0"/>
                  </a:lnTo>
                  <a:cubicBezTo>
                    <a:pt x="2017" y="197"/>
                    <a:pt x="1902" y="426"/>
                    <a:pt x="1820" y="672"/>
                  </a:cubicBezTo>
                  <a:cubicBezTo>
                    <a:pt x="1689" y="1082"/>
                    <a:pt x="1132" y="1312"/>
                    <a:pt x="575" y="1689"/>
                  </a:cubicBezTo>
                  <a:cubicBezTo>
                    <a:pt x="1" y="2082"/>
                    <a:pt x="83" y="2688"/>
                    <a:pt x="214" y="3033"/>
                  </a:cubicBezTo>
                  <a:cubicBezTo>
                    <a:pt x="280" y="3262"/>
                    <a:pt x="247" y="3508"/>
                    <a:pt x="132" y="3721"/>
                  </a:cubicBezTo>
                  <a:cubicBezTo>
                    <a:pt x="394" y="3475"/>
                    <a:pt x="722" y="3311"/>
                    <a:pt x="1066" y="3229"/>
                  </a:cubicBezTo>
                  <a:cubicBezTo>
                    <a:pt x="1673" y="3033"/>
                    <a:pt x="1656" y="2754"/>
                    <a:pt x="1640" y="2279"/>
                  </a:cubicBezTo>
                  <a:cubicBezTo>
                    <a:pt x="1640" y="1861"/>
                    <a:pt x="1817" y="1836"/>
                    <a:pt x="1860" y="1836"/>
                  </a:cubicBezTo>
                  <a:cubicBezTo>
                    <a:pt x="1866" y="1836"/>
                    <a:pt x="1869" y="1836"/>
                    <a:pt x="1869" y="1836"/>
                  </a:cubicBezTo>
                  <a:cubicBezTo>
                    <a:pt x="1874" y="1836"/>
                    <a:pt x="1878" y="1836"/>
                    <a:pt x="1882" y="1836"/>
                  </a:cubicBezTo>
                  <a:cubicBezTo>
                    <a:pt x="2163" y="1836"/>
                    <a:pt x="2098" y="2365"/>
                    <a:pt x="2066" y="2656"/>
                  </a:cubicBezTo>
                  <a:cubicBezTo>
                    <a:pt x="1968" y="3197"/>
                    <a:pt x="2115" y="3754"/>
                    <a:pt x="2476" y="4147"/>
                  </a:cubicBezTo>
                  <a:cubicBezTo>
                    <a:pt x="2718" y="4411"/>
                    <a:pt x="3038" y="4501"/>
                    <a:pt x="3358" y="4501"/>
                  </a:cubicBezTo>
                  <a:cubicBezTo>
                    <a:pt x="3754" y="4501"/>
                    <a:pt x="4149" y="4363"/>
                    <a:pt x="4394" y="4246"/>
                  </a:cubicBezTo>
                  <a:cubicBezTo>
                    <a:pt x="4498" y="4200"/>
                    <a:pt x="4610" y="4178"/>
                    <a:pt x="4723" y="4178"/>
                  </a:cubicBezTo>
                  <a:cubicBezTo>
                    <a:pt x="4893" y="4178"/>
                    <a:pt x="5065" y="4229"/>
                    <a:pt x="5213" y="4328"/>
                  </a:cubicBezTo>
                  <a:cubicBezTo>
                    <a:pt x="5082" y="3459"/>
                    <a:pt x="4640" y="3197"/>
                    <a:pt x="4017" y="3131"/>
                  </a:cubicBezTo>
                  <a:cubicBezTo>
                    <a:pt x="3377" y="3065"/>
                    <a:pt x="2542" y="2836"/>
                    <a:pt x="2197" y="1771"/>
                  </a:cubicBezTo>
                  <a:cubicBezTo>
                    <a:pt x="1870" y="689"/>
                    <a:pt x="2181" y="1"/>
                    <a:pt x="218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7" name="Google Shape;6257;p15"/>
            <p:cNvSpPr/>
            <p:nvPr/>
          </p:nvSpPr>
          <p:spPr>
            <a:xfrm>
              <a:off x="8836118" y="2896406"/>
              <a:ext cx="41743" cy="65308"/>
            </a:xfrm>
            <a:custGeom>
              <a:avLst/>
              <a:gdLst/>
              <a:ahLst/>
              <a:cxnLst/>
              <a:rect l="l" t="t" r="r" b="b"/>
              <a:pathLst>
                <a:path w="1279" h="2001" extrusionOk="0">
                  <a:moveTo>
                    <a:pt x="951" y="1"/>
                  </a:moveTo>
                  <a:cubicBezTo>
                    <a:pt x="951" y="1"/>
                    <a:pt x="951" y="1"/>
                    <a:pt x="951" y="2"/>
                  </a:cubicBezTo>
                  <a:lnTo>
                    <a:pt x="951" y="2"/>
                  </a:lnTo>
                  <a:cubicBezTo>
                    <a:pt x="951" y="1"/>
                    <a:pt x="951" y="1"/>
                    <a:pt x="951" y="1"/>
                  </a:cubicBezTo>
                  <a:close/>
                  <a:moveTo>
                    <a:pt x="951" y="2"/>
                  </a:moveTo>
                  <a:lnTo>
                    <a:pt x="951" y="2"/>
                  </a:lnTo>
                  <a:cubicBezTo>
                    <a:pt x="950" y="12"/>
                    <a:pt x="926" y="113"/>
                    <a:pt x="509" y="345"/>
                  </a:cubicBezTo>
                  <a:cubicBezTo>
                    <a:pt x="164" y="525"/>
                    <a:pt x="0" y="935"/>
                    <a:pt x="115" y="1296"/>
                  </a:cubicBezTo>
                  <a:cubicBezTo>
                    <a:pt x="148" y="1378"/>
                    <a:pt x="164" y="1443"/>
                    <a:pt x="181" y="1525"/>
                  </a:cubicBezTo>
                  <a:cubicBezTo>
                    <a:pt x="230" y="1771"/>
                    <a:pt x="263" y="2000"/>
                    <a:pt x="263" y="2000"/>
                  </a:cubicBezTo>
                  <a:cubicBezTo>
                    <a:pt x="263" y="2000"/>
                    <a:pt x="263" y="1853"/>
                    <a:pt x="787" y="1558"/>
                  </a:cubicBezTo>
                  <a:cubicBezTo>
                    <a:pt x="804" y="1541"/>
                    <a:pt x="804" y="1541"/>
                    <a:pt x="820" y="1525"/>
                  </a:cubicBezTo>
                  <a:cubicBezTo>
                    <a:pt x="1279" y="1246"/>
                    <a:pt x="1099" y="837"/>
                    <a:pt x="1017" y="574"/>
                  </a:cubicBezTo>
                  <a:cubicBezTo>
                    <a:pt x="951" y="378"/>
                    <a:pt x="935" y="198"/>
                    <a:pt x="951" y="2"/>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8" name="Google Shape;6258;p15"/>
            <p:cNvSpPr/>
            <p:nvPr/>
          </p:nvSpPr>
          <p:spPr>
            <a:xfrm>
              <a:off x="8650476" y="2615593"/>
              <a:ext cx="225786" cy="159467"/>
            </a:xfrm>
            <a:custGeom>
              <a:avLst/>
              <a:gdLst/>
              <a:ahLst/>
              <a:cxnLst/>
              <a:rect l="l" t="t" r="r" b="b"/>
              <a:pathLst>
                <a:path w="6918" h="4886" extrusionOk="0">
                  <a:moveTo>
                    <a:pt x="4977" y="0"/>
                  </a:moveTo>
                  <a:cubicBezTo>
                    <a:pt x="4754" y="0"/>
                    <a:pt x="4504" y="54"/>
                    <a:pt x="4230" y="180"/>
                  </a:cubicBezTo>
                  <a:cubicBezTo>
                    <a:pt x="2771" y="835"/>
                    <a:pt x="3033" y="3310"/>
                    <a:pt x="4771" y="3655"/>
                  </a:cubicBezTo>
                  <a:cubicBezTo>
                    <a:pt x="4984" y="3704"/>
                    <a:pt x="5180" y="3736"/>
                    <a:pt x="5344" y="3753"/>
                  </a:cubicBezTo>
                  <a:cubicBezTo>
                    <a:pt x="4885" y="3835"/>
                    <a:pt x="4459" y="3982"/>
                    <a:pt x="4033" y="4195"/>
                  </a:cubicBezTo>
                  <a:cubicBezTo>
                    <a:pt x="3885" y="4261"/>
                    <a:pt x="3656" y="4343"/>
                    <a:pt x="3607" y="4359"/>
                  </a:cubicBezTo>
                  <a:cubicBezTo>
                    <a:pt x="3154" y="4531"/>
                    <a:pt x="2726" y="4607"/>
                    <a:pt x="2340" y="4607"/>
                  </a:cubicBezTo>
                  <a:cubicBezTo>
                    <a:pt x="1509" y="4607"/>
                    <a:pt x="870" y="4256"/>
                    <a:pt x="591" y="3753"/>
                  </a:cubicBezTo>
                  <a:cubicBezTo>
                    <a:pt x="345" y="3359"/>
                    <a:pt x="328" y="2851"/>
                    <a:pt x="558" y="2442"/>
                  </a:cubicBezTo>
                  <a:cubicBezTo>
                    <a:pt x="558" y="2442"/>
                    <a:pt x="558" y="2425"/>
                    <a:pt x="558" y="2425"/>
                  </a:cubicBezTo>
                  <a:cubicBezTo>
                    <a:pt x="772" y="2109"/>
                    <a:pt x="1115" y="1957"/>
                    <a:pt x="1432" y="1957"/>
                  </a:cubicBezTo>
                  <a:cubicBezTo>
                    <a:pt x="1722" y="1957"/>
                    <a:pt x="1990" y="2084"/>
                    <a:pt x="2115" y="2327"/>
                  </a:cubicBezTo>
                  <a:cubicBezTo>
                    <a:pt x="2230" y="2458"/>
                    <a:pt x="2295" y="2622"/>
                    <a:pt x="2295" y="2802"/>
                  </a:cubicBezTo>
                  <a:cubicBezTo>
                    <a:pt x="2295" y="2950"/>
                    <a:pt x="2230" y="3097"/>
                    <a:pt x="2115" y="3212"/>
                  </a:cubicBezTo>
                  <a:cubicBezTo>
                    <a:pt x="2009" y="3309"/>
                    <a:pt x="1951" y="3339"/>
                    <a:pt x="1922" y="3339"/>
                  </a:cubicBezTo>
                  <a:cubicBezTo>
                    <a:pt x="1897" y="3339"/>
                    <a:pt x="1894" y="3317"/>
                    <a:pt x="1902" y="3294"/>
                  </a:cubicBezTo>
                  <a:cubicBezTo>
                    <a:pt x="2018" y="3034"/>
                    <a:pt x="1725" y="2858"/>
                    <a:pt x="1471" y="2858"/>
                  </a:cubicBezTo>
                  <a:cubicBezTo>
                    <a:pt x="1293" y="2858"/>
                    <a:pt x="1135" y="2944"/>
                    <a:pt x="1148" y="3146"/>
                  </a:cubicBezTo>
                  <a:cubicBezTo>
                    <a:pt x="1137" y="3421"/>
                    <a:pt x="1376" y="3548"/>
                    <a:pt x="1629" y="3548"/>
                  </a:cubicBezTo>
                  <a:cubicBezTo>
                    <a:pt x="1753" y="3548"/>
                    <a:pt x="1881" y="3517"/>
                    <a:pt x="1984" y="3458"/>
                  </a:cubicBezTo>
                  <a:lnTo>
                    <a:pt x="2017" y="3425"/>
                  </a:lnTo>
                  <a:cubicBezTo>
                    <a:pt x="2050" y="3409"/>
                    <a:pt x="2066" y="3392"/>
                    <a:pt x="2082" y="3376"/>
                  </a:cubicBezTo>
                  <a:lnTo>
                    <a:pt x="2099" y="3376"/>
                  </a:lnTo>
                  <a:cubicBezTo>
                    <a:pt x="2394" y="3097"/>
                    <a:pt x="2427" y="2622"/>
                    <a:pt x="2181" y="2294"/>
                  </a:cubicBezTo>
                  <a:cubicBezTo>
                    <a:pt x="2043" y="2019"/>
                    <a:pt x="1734" y="1872"/>
                    <a:pt x="1401" y="1872"/>
                  </a:cubicBezTo>
                  <a:cubicBezTo>
                    <a:pt x="1059" y="1872"/>
                    <a:pt x="692" y="2027"/>
                    <a:pt x="460" y="2360"/>
                  </a:cubicBezTo>
                  <a:cubicBezTo>
                    <a:pt x="1" y="2966"/>
                    <a:pt x="132" y="4130"/>
                    <a:pt x="935" y="4589"/>
                  </a:cubicBezTo>
                  <a:cubicBezTo>
                    <a:pt x="1300" y="4787"/>
                    <a:pt x="1722" y="4886"/>
                    <a:pt x="2135" y="4886"/>
                  </a:cubicBezTo>
                  <a:cubicBezTo>
                    <a:pt x="2167" y="4886"/>
                    <a:pt x="2198" y="4885"/>
                    <a:pt x="2230" y="4884"/>
                  </a:cubicBezTo>
                  <a:cubicBezTo>
                    <a:pt x="3131" y="4867"/>
                    <a:pt x="3853" y="4359"/>
                    <a:pt x="5033" y="3999"/>
                  </a:cubicBezTo>
                  <a:cubicBezTo>
                    <a:pt x="5459" y="3900"/>
                    <a:pt x="5902" y="3835"/>
                    <a:pt x="6344" y="3802"/>
                  </a:cubicBezTo>
                  <a:cubicBezTo>
                    <a:pt x="6541" y="3786"/>
                    <a:pt x="6737" y="3720"/>
                    <a:pt x="6918" y="3622"/>
                  </a:cubicBezTo>
                  <a:lnTo>
                    <a:pt x="6918" y="3622"/>
                  </a:lnTo>
                  <a:cubicBezTo>
                    <a:pt x="6918" y="3622"/>
                    <a:pt x="6787" y="3657"/>
                    <a:pt x="6624" y="3657"/>
                  </a:cubicBezTo>
                  <a:cubicBezTo>
                    <a:pt x="6471" y="3657"/>
                    <a:pt x="6291" y="3626"/>
                    <a:pt x="6164" y="3507"/>
                  </a:cubicBezTo>
                  <a:cubicBezTo>
                    <a:pt x="5902" y="3278"/>
                    <a:pt x="5918" y="3376"/>
                    <a:pt x="5623" y="3278"/>
                  </a:cubicBezTo>
                  <a:cubicBezTo>
                    <a:pt x="5459" y="3228"/>
                    <a:pt x="5361" y="3081"/>
                    <a:pt x="5361" y="2917"/>
                  </a:cubicBezTo>
                  <a:cubicBezTo>
                    <a:pt x="5164" y="3081"/>
                    <a:pt x="5131" y="3376"/>
                    <a:pt x="5279" y="3573"/>
                  </a:cubicBezTo>
                  <a:cubicBezTo>
                    <a:pt x="5279" y="3573"/>
                    <a:pt x="4557" y="3573"/>
                    <a:pt x="4377" y="3212"/>
                  </a:cubicBezTo>
                  <a:cubicBezTo>
                    <a:pt x="4213" y="2835"/>
                    <a:pt x="4410" y="2835"/>
                    <a:pt x="4557" y="2753"/>
                  </a:cubicBezTo>
                  <a:cubicBezTo>
                    <a:pt x="4689" y="2671"/>
                    <a:pt x="4738" y="2540"/>
                    <a:pt x="4590" y="2327"/>
                  </a:cubicBezTo>
                  <a:cubicBezTo>
                    <a:pt x="4443" y="2114"/>
                    <a:pt x="4459" y="1753"/>
                    <a:pt x="4738" y="1737"/>
                  </a:cubicBezTo>
                  <a:cubicBezTo>
                    <a:pt x="4658" y="1578"/>
                    <a:pt x="4482" y="1472"/>
                    <a:pt x="4305" y="1472"/>
                  </a:cubicBezTo>
                  <a:cubicBezTo>
                    <a:pt x="4263" y="1472"/>
                    <a:pt x="4221" y="1478"/>
                    <a:pt x="4180" y="1491"/>
                  </a:cubicBezTo>
                  <a:cubicBezTo>
                    <a:pt x="3738" y="1556"/>
                    <a:pt x="3738" y="2163"/>
                    <a:pt x="3738" y="2163"/>
                  </a:cubicBezTo>
                  <a:cubicBezTo>
                    <a:pt x="3738" y="2163"/>
                    <a:pt x="3443" y="1425"/>
                    <a:pt x="3918" y="1048"/>
                  </a:cubicBezTo>
                  <a:cubicBezTo>
                    <a:pt x="4107" y="903"/>
                    <a:pt x="4258" y="848"/>
                    <a:pt x="4375" y="848"/>
                  </a:cubicBezTo>
                  <a:cubicBezTo>
                    <a:pt x="4562" y="848"/>
                    <a:pt x="4665" y="989"/>
                    <a:pt x="4705" y="1130"/>
                  </a:cubicBezTo>
                  <a:cubicBezTo>
                    <a:pt x="4757" y="1300"/>
                    <a:pt x="4861" y="1459"/>
                    <a:pt x="5001" y="1459"/>
                  </a:cubicBezTo>
                  <a:cubicBezTo>
                    <a:pt x="5037" y="1459"/>
                    <a:pt x="5075" y="1449"/>
                    <a:pt x="5115" y="1425"/>
                  </a:cubicBezTo>
                  <a:cubicBezTo>
                    <a:pt x="5255" y="1361"/>
                    <a:pt x="5367" y="1267"/>
                    <a:pt x="5464" y="1267"/>
                  </a:cubicBezTo>
                  <a:cubicBezTo>
                    <a:pt x="5515" y="1267"/>
                    <a:pt x="5562" y="1293"/>
                    <a:pt x="5606" y="1360"/>
                  </a:cubicBezTo>
                  <a:cubicBezTo>
                    <a:pt x="5721" y="1606"/>
                    <a:pt x="5606" y="1917"/>
                    <a:pt x="5344" y="2032"/>
                  </a:cubicBezTo>
                  <a:cubicBezTo>
                    <a:pt x="5344" y="2032"/>
                    <a:pt x="5350" y="2032"/>
                    <a:pt x="5360" y="2032"/>
                  </a:cubicBezTo>
                  <a:cubicBezTo>
                    <a:pt x="5468" y="2032"/>
                    <a:pt x="6079" y="2005"/>
                    <a:pt x="6213" y="1393"/>
                  </a:cubicBezTo>
                  <a:cubicBezTo>
                    <a:pt x="6331" y="843"/>
                    <a:pt x="5863" y="0"/>
                    <a:pt x="49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9" name="Google Shape;6259;p15"/>
            <p:cNvSpPr/>
            <p:nvPr/>
          </p:nvSpPr>
          <p:spPr>
            <a:xfrm>
              <a:off x="8614118" y="2701136"/>
              <a:ext cx="151960" cy="107573"/>
            </a:xfrm>
            <a:custGeom>
              <a:avLst/>
              <a:gdLst/>
              <a:ahLst/>
              <a:cxnLst/>
              <a:rect l="l" t="t" r="r" b="b"/>
              <a:pathLst>
                <a:path w="4656" h="3296" extrusionOk="0">
                  <a:moveTo>
                    <a:pt x="852" y="1"/>
                  </a:moveTo>
                  <a:cubicBezTo>
                    <a:pt x="852" y="1"/>
                    <a:pt x="0" y="919"/>
                    <a:pt x="557" y="1706"/>
                  </a:cubicBezTo>
                  <a:cubicBezTo>
                    <a:pt x="885" y="2165"/>
                    <a:pt x="1393" y="2460"/>
                    <a:pt x="1951" y="2492"/>
                  </a:cubicBezTo>
                  <a:cubicBezTo>
                    <a:pt x="1885" y="2492"/>
                    <a:pt x="1475" y="2492"/>
                    <a:pt x="1311" y="2705"/>
                  </a:cubicBezTo>
                  <a:cubicBezTo>
                    <a:pt x="1180" y="2886"/>
                    <a:pt x="1131" y="3099"/>
                    <a:pt x="1164" y="3296"/>
                  </a:cubicBezTo>
                  <a:cubicBezTo>
                    <a:pt x="1216" y="3204"/>
                    <a:pt x="1310" y="3154"/>
                    <a:pt x="1412" y="3154"/>
                  </a:cubicBezTo>
                  <a:cubicBezTo>
                    <a:pt x="1438" y="3154"/>
                    <a:pt x="1465" y="3158"/>
                    <a:pt x="1492" y="3164"/>
                  </a:cubicBezTo>
                  <a:cubicBezTo>
                    <a:pt x="1598" y="3200"/>
                    <a:pt x="1757" y="3278"/>
                    <a:pt x="1940" y="3278"/>
                  </a:cubicBezTo>
                  <a:cubicBezTo>
                    <a:pt x="2096" y="3278"/>
                    <a:pt x="2269" y="3222"/>
                    <a:pt x="2442" y="3033"/>
                  </a:cubicBezTo>
                  <a:cubicBezTo>
                    <a:pt x="2836" y="2640"/>
                    <a:pt x="3327" y="2869"/>
                    <a:pt x="4655" y="2148"/>
                  </a:cubicBezTo>
                  <a:lnTo>
                    <a:pt x="4655" y="2148"/>
                  </a:lnTo>
                  <a:cubicBezTo>
                    <a:pt x="4655" y="2148"/>
                    <a:pt x="3932" y="2456"/>
                    <a:pt x="3116" y="2456"/>
                  </a:cubicBezTo>
                  <a:cubicBezTo>
                    <a:pt x="2654" y="2456"/>
                    <a:pt x="2162" y="2358"/>
                    <a:pt x="1754" y="2050"/>
                  </a:cubicBezTo>
                  <a:cubicBezTo>
                    <a:pt x="1115" y="1574"/>
                    <a:pt x="770" y="788"/>
                    <a:pt x="85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0" name="Google Shape;6260;p15"/>
            <p:cNvSpPr/>
            <p:nvPr/>
          </p:nvSpPr>
          <p:spPr>
            <a:xfrm>
              <a:off x="8815263" y="2458574"/>
              <a:ext cx="144454" cy="205159"/>
            </a:xfrm>
            <a:custGeom>
              <a:avLst/>
              <a:gdLst/>
              <a:ahLst/>
              <a:cxnLst/>
              <a:rect l="l" t="t" r="r" b="b"/>
              <a:pathLst>
                <a:path w="4426" h="6286" extrusionOk="0">
                  <a:moveTo>
                    <a:pt x="2636" y="0"/>
                  </a:moveTo>
                  <a:cubicBezTo>
                    <a:pt x="2142" y="0"/>
                    <a:pt x="1624" y="206"/>
                    <a:pt x="1279" y="614"/>
                  </a:cubicBezTo>
                  <a:cubicBezTo>
                    <a:pt x="0" y="2253"/>
                    <a:pt x="902" y="4269"/>
                    <a:pt x="1656" y="5122"/>
                  </a:cubicBezTo>
                  <a:cubicBezTo>
                    <a:pt x="2082" y="5630"/>
                    <a:pt x="2639" y="6040"/>
                    <a:pt x="3262" y="6285"/>
                  </a:cubicBezTo>
                  <a:cubicBezTo>
                    <a:pt x="2672" y="6023"/>
                    <a:pt x="2164" y="5630"/>
                    <a:pt x="1770" y="5138"/>
                  </a:cubicBezTo>
                  <a:cubicBezTo>
                    <a:pt x="1492" y="4745"/>
                    <a:pt x="1295" y="4302"/>
                    <a:pt x="1164" y="3860"/>
                  </a:cubicBezTo>
                  <a:cubicBezTo>
                    <a:pt x="1016" y="3319"/>
                    <a:pt x="951" y="2761"/>
                    <a:pt x="1000" y="2220"/>
                  </a:cubicBezTo>
                  <a:cubicBezTo>
                    <a:pt x="1131" y="745"/>
                    <a:pt x="1951" y="188"/>
                    <a:pt x="2705" y="172"/>
                  </a:cubicBezTo>
                  <a:cubicBezTo>
                    <a:pt x="3065" y="172"/>
                    <a:pt x="3393" y="303"/>
                    <a:pt x="3639" y="565"/>
                  </a:cubicBezTo>
                  <a:cubicBezTo>
                    <a:pt x="4278" y="1106"/>
                    <a:pt x="3918" y="2040"/>
                    <a:pt x="3377" y="2270"/>
                  </a:cubicBezTo>
                  <a:cubicBezTo>
                    <a:pt x="3258" y="2337"/>
                    <a:pt x="3131" y="2370"/>
                    <a:pt x="3002" y="2370"/>
                  </a:cubicBezTo>
                  <a:cubicBezTo>
                    <a:pt x="2881" y="2370"/>
                    <a:pt x="2758" y="2341"/>
                    <a:pt x="2639" y="2286"/>
                  </a:cubicBezTo>
                  <a:cubicBezTo>
                    <a:pt x="2475" y="2204"/>
                    <a:pt x="2344" y="2024"/>
                    <a:pt x="2328" y="1827"/>
                  </a:cubicBezTo>
                  <a:cubicBezTo>
                    <a:pt x="2322" y="1741"/>
                    <a:pt x="2343" y="1719"/>
                    <a:pt x="2389" y="1719"/>
                  </a:cubicBezTo>
                  <a:cubicBezTo>
                    <a:pt x="2433" y="1719"/>
                    <a:pt x="2499" y="1740"/>
                    <a:pt x="2584" y="1740"/>
                  </a:cubicBezTo>
                  <a:cubicBezTo>
                    <a:pt x="2643" y="1740"/>
                    <a:pt x="2711" y="1730"/>
                    <a:pt x="2787" y="1696"/>
                  </a:cubicBezTo>
                  <a:cubicBezTo>
                    <a:pt x="3000" y="1565"/>
                    <a:pt x="3033" y="1286"/>
                    <a:pt x="2869" y="1122"/>
                  </a:cubicBezTo>
                  <a:cubicBezTo>
                    <a:pt x="2801" y="1054"/>
                    <a:pt x="2702" y="1016"/>
                    <a:pt x="2599" y="1016"/>
                  </a:cubicBezTo>
                  <a:cubicBezTo>
                    <a:pt x="2404" y="1016"/>
                    <a:pt x="2196" y="1155"/>
                    <a:pt x="2164" y="1499"/>
                  </a:cubicBezTo>
                  <a:cubicBezTo>
                    <a:pt x="2131" y="1729"/>
                    <a:pt x="2197" y="1975"/>
                    <a:pt x="2361" y="2155"/>
                  </a:cubicBezTo>
                  <a:cubicBezTo>
                    <a:pt x="2377" y="2171"/>
                    <a:pt x="2410" y="2188"/>
                    <a:pt x="2426" y="2220"/>
                  </a:cubicBezTo>
                  <a:lnTo>
                    <a:pt x="2475" y="2270"/>
                  </a:lnTo>
                  <a:lnTo>
                    <a:pt x="2524" y="2302"/>
                  </a:lnTo>
                  <a:lnTo>
                    <a:pt x="2574" y="2319"/>
                  </a:lnTo>
                  <a:lnTo>
                    <a:pt x="2606" y="2352"/>
                  </a:lnTo>
                  <a:cubicBezTo>
                    <a:pt x="2729" y="2409"/>
                    <a:pt x="2865" y="2438"/>
                    <a:pt x="3002" y="2438"/>
                  </a:cubicBezTo>
                  <a:cubicBezTo>
                    <a:pt x="3139" y="2438"/>
                    <a:pt x="3278" y="2409"/>
                    <a:pt x="3410" y="2352"/>
                  </a:cubicBezTo>
                  <a:cubicBezTo>
                    <a:pt x="4000" y="2139"/>
                    <a:pt x="4426" y="1089"/>
                    <a:pt x="3721" y="450"/>
                  </a:cubicBezTo>
                  <a:cubicBezTo>
                    <a:pt x="3457" y="149"/>
                    <a:pt x="3056" y="0"/>
                    <a:pt x="26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1" name="Google Shape;6261;p15"/>
            <p:cNvSpPr/>
            <p:nvPr/>
          </p:nvSpPr>
          <p:spPr>
            <a:xfrm>
              <a:off x="8249263" y="2853129"/>
              <a:ext cx="47096" cy="36913"/>
            </a:xfrm>
            <a:custGeom>
              <a:avLst/>
              <a:gdLst/>
              <a:ahLst/>
              <a:cxnLst/>
              <a:rect l="l" t="t" r="r" b="b"/>
              <a:pathLst>
                <a:path w="1443" h="1131" extrusionOk="0">
                  <a:moveTo>
                    <a:pt x="968" y="1"/>
                  </a:moveTo>
                  <a:cubicBezTo>
                    <a:pt x="791" y="1"/>
                    <a:pt x="636" y="133"/>
                    <a:pt x="623" y="327"/>
                  </a:cubicBezTo>
                  <a:cubicBezTo>
                    <a:pt x="623" y="486"/>
                    <a:pt x="749" y="590"/>
                    <a:pt x="886" y="590"/>
                  </a:cubicBezTo>
                  <a:cubicBezTo>
                    <a:pt x="947" y="590"/>
                    <a:pt x="1010" y="569"/>
                    <a:pt x="1066" y="524"/>
                  </a:cubicBezTo>
                  <a:cubicBezTo>
                    <a:pt x="1066" y="524"/>
                    <a:pt x="1164" y="360"/>
                    <a:pt x="1066" y="294"/>
                  </a:cubicBezTo>
                  <a:cubicBezTo>
                    <a:pt x="1037" y="278"/>
                    <a:pt x="1010" y="270"/>
                    <a:pt x="987" y="270"/>
                  </a:cubicBezTo>
                  <a:cubicBezTo>
                    <a:pt x="916" y="270"/>
                    <a:pt x="873" y="335"/>
                    <a:pt x="885" y="409"/>
                  </a:cubicBezTo>
                  <a:cubicBezTo>
                    <a:pt x="896" y="440"/>
                    <a:pt x="881" y="455"/>
                    <a:pt x="857" y="455"/>
                  </a:cubicBezTo>
                  <a:cubicBezTo>
                    <a:pt x="807" y="455"/>
                    <a:pt x="715" y="389"/>
                    <a:pt x="738" y="278"/>
                  </a:cubicBezTo>
                  <a:cubicBezTo>
                    <a:pt x="749" y="150"/>
                    <a:pt x="851" y="72"/>
                    <a:pt x="968" y="72"/>
                  </a:cubicBezTo>
                  <a:cubicBezTo>
                    <a:pt x="1016" y="72"/>
                    <a:pt x="1067" y="85"/>
                    <a:pt x="1115" y="114"/>
                  </a:cubicBezTo>
                  <a:cubicBezTo>
                    <a:pt x="1377" y="261"/>
                    <a:pt x="1295" y="851"/>
                    <a:pt x="721" y="901"/>
                  </a:cubicBezTo>
                  <a:cubicBezTo>
                    <a:pt x="707" y="902"/>
                    <a:pt x="693" y="902"/>
                    <a:pt x="680" y="902"/>
                  </a:cubicBezTo>
                  <a:cubicBezTo>
                    <a:pt x="319" y="902"/>
                    <a:pt x="0" y="507"/>
                    <a:pt x="0" y="507"/>
                  </a:cubicBezTo>
                  <a:lnTo>
                    <a:pt x="0" y="507"/>
                  </a:lnTo>
                  <a:cubicBezTo>
                    <a:pt x="0" y="704"/>
                    <a:pt x="82" y="884"/>
                    <a:pt x="213" y="1015"/>
                  </a:cubicBezTo>
                  <a:cubicBezTo>
                    <a:pt x="331" y="1094"/>
                    <a:pt x="466" y="1131"/>
                    <a:pt x="601" y="1131"/>
                  </a:cubicBezTo>
                  <a:cubicBezTo>
                    <a:pt x="692" y="1131"/>
                    <a:pt x="783" y="1114"/>
                    <a:pt x="869" y="1081"/>
                  </a:cubicBezTo>
                  <a:cubicBezTo>
                    <a:pt x="1082" y="1032"/>
                    <a:pt x="1262" y="868"/>
                    <a:pt x="1344" y="671"/>
                  </a:cubicBezTo>
                  <a:cubicBezTo>
                    <a:pt x="1443" y="425"/>
                    <a:pt x="1344" y="147"/>
                    <a:pt x="1115" y="32"/>
                  </a:cubicBezTo>
                  <a:cubicBezTo>
                    <a:pt x="1066" y="11"/>
                    <a:pt x="1016" y="1"/>
                    <a:pt x="96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2" name="Google Shape;6262;p15"/>
            <p:cNvSpPr/>
            <p:nvPr/>
          </p:nvSpPr>
          <p:spPr>
            <a:xfrm>
              <a:off x="8347143" y="4048314"/>
              <a:ext cx="296414" cy="205975"/>
            </a:xfrm>
            <a:custGeom>
              <a:avLst/>
              <a:gdLst/>
              <a:ahLst/>
              <a:cxnLst/>
              <a:rect l="l" t="t" r="r" b="b"/>
              <a:pathLst>
                <a:path w="9082" h="6311" extrusionOk="0">
                  <a:moveTo>
                    <a:pt x="7070" y="0"/>
                  </a:moveTo>
                  <a:cubicBezTo>
                    <a:pt x="6617" y="0"/>
                    <a:pt x="6189" y="159"/>
                    <a:pt x="5918" y="489"/>
                  </a:cubicBezTo>
                  <a:cubicBezTo>
                    <a:pt x="5541" y="899"/>
                    <a:pt x="5492" y="1538"/>
                    <a:pt x="5820" y="1997"/>
                  </a:cubicBezTo>
                  <a:cubicBezTo>
                    <a:pt x="5902" y="2128"/>
                    <a:pt x="6033" y="2243"/>
                    <a:pt x="6197" y="2308"/>
                  </a:cubicBezTo>
                  <a:lnTo>
                    <a:pt x="6213" y="2325"/>
                  </a:lnTo>
                  <a:lnTo>
                    <a:pt x="6295" y="2341"/>
                  </a:lnTo>
                  <a:cubicBezTo>
                    <a:pt x="6328" y="2357"/>
                    <a:pt x="6361" y="2357"/>
                    <a:pt x="6393" y="2374"/>
                  </a:cubicBezTo>
                  <a:cubicBezTo>
                    <a:pt x="6457" y="2389"/>
                    <a:pt x="6521" y="2396"/>
                    <a:pt x="6585" y="2396"/>
                  </a:cubicBezTo>
                  <a:cubicBezTo>
                    <a:pt x="6802" y="2396"/>
                    <a:pt x="7016" y="2313"/>
                    <a:pt x="7180" y="2161"/>
                  </a:cubicBezTo>
                  <a:cubicBezTo>
                    <a:pt x="7575" y="1750"/>
                    <a:pt x="7294" y="1199"/>
                    <a:pt x="6951" y="1199"/>
                  </a:cubicBezTo>
                  <a:cubicBezTo>
                    <a:pt x="6924" y="1199"/>
                    <a:pt x="6896" y="1203"/>
                    <a:pt x="6869" y="1210"/>
                  </a:cubicBezTo>
                  <a:cubicBezTo>
                    <a:pt x="6557" y="1308"/>
                    <a:pt x="6492" y="1718"/>
                    <a:pt x="6721" y="1849"/>
                  </a:cubicBezTo>
                  <a:cubicBezTo>
                    <a:pt x="6772" y="1872"/>
                    <a:pt x="6826" y="1883"/>
                    <a:pt x="6881" y="1883"/>
                  </a:cubicBezTo>
                  <a:cubicBezTo>
                    <a:pt x="6985" y="1883"/>
                    <a:pt x="7088" y="1843"/>
                    <a:pt x="7164" y="1767"/>
                  </a:cubicBezTo>
                  <a:lnTo>
                    <a:pt x="7164" y="1767"/>
                  </a:lnTo>
                  <a:cubicBezTo>
                    <a:pt x="7197" y="1915"/>
                    <a:pt x="7147" y="2062"/>
                    <a:pt x="7016" y="2144"/>
                  </a:cubicBezTo>
                  <a:cubicBezTo>
                    <a:pt x="6871" y="2253"/>
                    <a:pt x="6691" y="2317"/>
                    <a:pt x="6507" y="2317"/>
                  </a:cubicBezTo>
                  <a:cubicBezTo>
                    <a:pt x="6442" y="2317"/>
                    <a:pt x="6376" y="2309"/>
                    <a:pt x="6311" y="2292"/>
                  </a:cubicBezTo>
                  <a:cubicBezTo>
                    <a:pt x="6229" y="2259"/>
                    <a:pt x="6148" y="2226"/>
                    <a:pt x="6066" y="2177"/>
                  </a:cubicBezTo>
                  <a:cubicBezTo>
                    <a:pt x="5557" y="1767"/>
                    <a:pt x="5525" y="1013"/>
                    <a:pt x="5984" y="554"/>
                  </a:cubicBezTo>
                  <a:cubicBezTo>
                    <a:pt x="6239" y="251"/>
                    <a:pt x="6633" y="107"/>
                    <a:pt x="7049" y="107"/>
                  </a:cubicBezTo>
                  <a:cubicBezTo>
                    <a:pt x="7915" y="107"/>
                    <a:pt x="8879" y="731"/>
                    <a:pt x="8901" y="1849"/>
                  </a:cubicBezTo>
                  <a:cubicBezTo>
                    <a:pt x="8918" y="2652"/>
                    <a:pt x="8491" y="3406"/>
                    <a:pt x="7770" y="3783"/>
                  </a:cubicBezTo>
                  <a:lnTo>
                    <a:pt x="7705" y="3816"/>
                  </a:lnTo>
                  <a:cubicBezTo>
                    <a:pt x="7623" y="3849"/>
                    <a:pt x="7524" y="3865"/>
                    <a:pt x="7442" y="3898"/>
                  </a:cubicBezTo>
                  <a:cubicBezTo>
                    <a:pt x="7218" y="3950"/>
                    <a:pt x="6994" y="3972"/>
                    <a:pt x="6771" y="3972"/>
                  </a:cubicBezTo>
                  <a:cubicBezTo>
                    <a:pt x="5188" y="3972"/>
                    <a:pt x="3657" y="2835"/>
                    <a:pt x="2318" y="2835"/>
                  </a:cubicBezTo>
                  <a:cubicBezTo>
                    <a:pt x="2166" y="2835"/>
                    <a:pt x="2016" y="2849"/>
                    <a:pt x="1869" y="2882"/>
                  </a:cubicBezTo>
                  <a:cubicBezTo>
                    <a:pt x="624" y="3161"/>
                    <a:pt x="247" y="4046"/>
                    <a:pt x="148" y="4587"/>
                  </a:cubicBezTo>
                  <a:cubicBezTo>
                    <a:pt x="1" y="5128"/>
                    <a:pt x="115" y="5734"/>
                    <a:pt x="558" y="6062"/>
                  </a:cubicBezTo>
                  <a:cubicBezTo>
                    <a:pt x="785" y="6232"/>
                    <a:pt x="1058" y="6310"/>
                    <a:pt x="1324" y="6310"/>
                  </a:cubicBezTo>
                  <a:cubicBezTo>
                    <a:pt x="1749" y="6310"/>
                    <a:pt x="2157" y="6110"/>
                    <a:pt x="2328" y="5767"/>
                  </a:cubicBezTo>
                  <a:cubicBezTo>
                    <a:pt x="2656" y="5226"/>
                    <a:pt x="2361" y="4521"/>
                    <a:pt x="1869" y="4390"/>
                  </a:cubicBezTo>
                  <a:cubicBezTo>
                    <a:pt x="1771" y="4351"/>
                    <a:pt x="1671" y="4332"/>
                    <a:pt x="1572" y="4332"/>
                  </a:cubicBezTo>
                  <a:cubicBezTo>
                    <a:pt x="1258" y="4332"/>
                    <a:pt x="965" y="4521"/>
                    <a:pt x="853" y="4832"/>
                  </a:cubicBezTo>
                  <a:cubicBezTo>
                    <a:pt x="804" y="4964"/>
                    <a:pt x="804" y="5095"/>
                    <a:pt x="820" y="5226"/>
                  </a:cubicBezTo>
                  <a:lnTo>
                    <a:pt x="837" y="5275"/>
                  </a:lnTo>
                  <a:cubicBezTo>
                    <a:pt x="837" y="5275"/>
                    <a:pt x="837" y="5291"/>
                    <a:pt x="837" y="5291"/>
                  </a:cubicBezTo>
                  <a:cubicBezTo>
                    <a:pt x="911" y="5526"/>
                    <a:pt x="1124" y="5667"/>
                    <a:pt x="1343" y="5667"/>
                  </a:cubicBezTo>
                  <a:cubicBezTo>
                    <a:pt x="1416" y="5667"/>
                    <a:pt x="1489" y="5652"/>
                    <a:pt x="1558" y="5619"/>
                  </a:cubicBezTo>
                  <a:cubicBezTo>
                    <a:pt x="1909" y="5476"/>
                    <a:pt x="1794" y="4913"/>
                    <a:pt x="1440" y="4913"/>
                  </a:cubicBezTo>
                  <a:cubicBezTo>
                    <a:pt x="1431" y="4913"/>
                    <a:pt x="1421" y="4914"/>
                    <a:pt x="1410" y="4914"/>
                  </a:cubicBezTo>
                  <a:cubicBezTo>
                    <a:pt x="1050" y="4964"/>
                    <a:pt x="1099" y="5324"/>
                    <a:pt x="1050" y="5373"/>
                  </a:cubicBezTo>
                  <a:cubicBezTo>
                    <a:pt x="1039" y="5387"/>
                    <a:pt x="1027" y="5393"/>
                    <a:pt x="1015" y="5393"/>
                  </a:cubicBezTo>
                  <a:cubicBezTo>
                    <a:pt x="969" y="5393"/>
                    <a:pt x="915" y="5314"/>
                    <a:pt x="902" y="5275"/>
                  </a:cubicBezTo>
                  <a:cubicBezTo>
                    <a:pt x="820" y="5095"/>
                    <a:pt x="837" y="4882"/>
                    <a:pt x="935" y="4701"/>
                  </a:cubicBezTo>
                  <a:cubicBezTo>
                    <a:pt x="1073" y="4506"/>
                    <a:pt x="1300" y="4391"/>
                    <a:pt x="1537" y="4391"/>
                  </a:cubicBezTo>
                  <a:cubicBezTo>
                    <a:pt x="1637" y="4391"/>
                    <a:pt x="1739" y="4412"/>
                    <a:pt x="1837" y="4455"/>
                  </a:cubicBezTo>
                  <a:cubicBezTo>
                    <a:pt x="2296" y="4570"/>
                    <a:pt x="2541" y="5226"/>
                    <a:pt x="2230" y="5718"/>
                  </a:cubicBezTo>
                  <a:cubicBezTo>
                    <a:pt x="2069" y="6029"/>
                    <a:pt x="1693" y="6211"/>
                    <a:pt x="1305" y="6211"/>
                  </a:cubicBezTo>
                  <a:cubicBezTo>
                    <a:pt x="1060" y="6211"/>
                    <a:pt x="810" y="6138"/>
                    <a:pt x="607" y="5980"/>
                  </a:cubicBezTo>
                  <a:cubicBezTo>
                    <a:pt x="66" y="5570"/>
                    <a:pt x="115" y="4636"/>
                    <a:pt x="542" y="4062"/>
                  </a:cubicBezTo>
                  <a:cubicBezTo>
                    <a:pt x="910" y="3583"/>
                    <a:pt x="1491" y="3343"/>
                    <a:pt x="2098" y="3343"/>
                  </a:cubicBezTo>
                  <a:cubicBezTo>
                    <a:pt x="2300" y="3343"/>
                    <a:pt x="2505" y="3370"/>
                    <a:pt x="2705" y="3423"/>
                  </a:cubicBezTo>
                  <a:cubicBezTo>
                    <a:pt x="3525" y="3620"/>
                    <a:pt x="4344" y="3947"/>
                    <a:pt x="5230" y="4193"/>
                  </a:cubicBezTo>
                  <a:cubicBezTo>
                    <a:pt x="5550" y="4253"/>
                    <a:pt x="5879" y="4286"/>
                    <a:pt x="6206" y="4286"/>
                  </a:cubicBezTo>
                  <a:cubicBezTo>
                    <a:pt x="6782" y="4286"/>
                    <a:pt x="7350" y="4182"/>
                    <a:pt x="7852" y="3931"/>
                  </a:cubicBezTo>
                  <a:cubicBezTo>
                    <a:pt x="8623" y="3521"/>
                    <a:pt x="9082" y="2718"/>
                    <a:pt x="9049" y="1849"/>
                  </a:cubicBezTo>
                  <a:cubicBezTo>
                    <a:pt x="9016" y="653"/>
                    <a:pt x="7990" y="0"/>
                    <a:pt x="707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3" name="Google Shape;6263;p15"/>
            <p:cNvSpPr/>
            <p:nvPr/>
          </p:nvSpPr>
          <p:spPr>
            <a:xfrm>
              <a:off x="8248186" y="4225797"/>
              <a:ext cx="201178" cy="201732"/>
            </a:xfrm>
            <a:custGeom>
              <a:avLst/>
              <a:gdLst/>
              <a:ahLst/>
              <a:cxnLst/>
              <a:rect l="l" t="t" r="r" b="b"/>
              <a:pathLst>
                <a:path w="6164" h="6181" extrusionOk="0">
                  <a:moveTo>
                    <a:pt x="3082" y="1"/>
                  </a:moveTo>
                  <a:cubicBezTo>
                    <a:pt x="3033" y="116"/>
                    <a:pt x="3016" y="230"/>
                    <a:pt x="3000" y="362"/>
                  </a:cubicBezTo>
                  <a:cubicBezTo>
                    <a:pt x="3000" y="362"/>
                    <a:pt x="2918" y="1263"/>
                    <a:pt x="2033" y="1378"/>
                  </a:cubicBezTo>
                  <a:cubicBezTo>
                    <a:pt x="1164" y="1509"/>
                    <a:pt x="590" y="1624"/>
                    <a:pt x="558" y="2296"/>
                  </a:cubicBezTo>
                  <a:cubicBezTo>
                    <a:pt x="528" y="2896"/>
                    <a:pt x="333" y="3222"/>
                    <a:pt x="73" y="3222"/>
                  </a:cubicBezTo>
                  <a:cubicBezTo>
                    <a:pt x="49" y="3222"/>
                    <a:pt x="25" y="3219"/>
                    <a:pt x="0" y="3214"/>
                  </a:cubicBezTo>
                  <a:lnTo>
                    <a:pt x="0" y="3214"/>
                  </a:lnTo>
                  <a:cubicBezTo>
                    <a:pt x="0" y="3214"/>
                    <a:pt x="366" y="3762"/>
                    <a:pt x="973" y="3762"/>
                  </a:cubicBezTo>
                  <a:cubicBezTo>
                    <a:pt x="1093" y="3762"/>
                    <a:pt x="1223" y="3740"/>
                    <a:pt x="1361" y="3689"/>
                  </a:cubicBezTo>
                  <a:cubicBezTo>
                    <a:pt x="2180" y="3361"/>
                    <a:pt x="2115" y="2820"/>
                    <a:pt x="2131" y="2656"/>
                  </a:cubicBezTo>
                  <a:cubicBezTo>
                    <a:pt x="2147" y="2518"/>
                    <a:pt x="2205" y="2309"/>
                    <a:pt x="2346" y="2309"/>
                  </a:cubicBezTo>
                  <a:cubicBezTo>
                    <a:pt x="2356" y="2309"/>
                    <a:pt x="2366" y="2310"/>
                    <a:pt x="2377" y="2312"/>
                  </a:cubicBezTo>
                  <a:cubicBezTo>
                    <a:pt x="2541" y="2345"/>
                    <a:pt x="2607" y="2656"/>
                    <a:pt x="2377" y="2951"/>
                  </a:cubicBezTo>
                  <a:cubicBezTo>
                    <a:pt x="2033" y="3312"/>
                    <a:pt x="2000" y="3853"/>
                    <a:pt x="2279" y="4263"/>
                  </a:cubicBezTo>
                  <a:cubicBezTo>
                    <a:pt x="2639" y="4820"/>
                    <a:pt x="3082" y="6180"/>
                    <a:pt x="3082" y="6180"/>
                  </a:cubicBezTo>
                  <a:cubicBezTo>
                    <a:pt x="3082" y="6180"/>
                    <a:pt x="3524" y="4804"/>
                    <a:pt x="3885" y="4263"/>
                  </a:cubicBezTo>
                  <a:cubicBezTo>
                    <a:pt x="4180" y="3853"/>
                    <a:pt x="4131" y="3312"/>
                    <a:pt x="3787" y="2951"/>
                  </a:cubicBezTo>
                  <a:cubicBezTo>
                    <a:pt x="3557" y="2656"/>
                    <a:pt x="3623" y="2345"/>
                    <a:pt x="3787" y="2312"/>
                  </a:cubicBezTo>
                  <a:cubicBezTo>
                    <a:pt x="3797" y="2310"/>
                    <a:pt x="3807" y="2309"/>
                    <a:pt x="3817" y="2309"/>
                  </a:cubicBezTo>
                  <a:cubicBezTo>
                    <a:pt x="3945" y="2309"/>
                    <a:pt x="4017" y="2504"/>
                    <a:pt x="4033" y="2656"/>
                  </a:cubicBezTo>
                  <a:cubicBezTo>
                    <a:pt x="4033" y="2820"/>
                    <a:pt x="3983" y="3378"/>
                    <a:pt x="4803" y="3689"/>
                  </a:cubicBezTo>
                  <a:cubicBezTo>
                    <a:pt x="4935" y="3736"/>
                    <a:pt x="5059" y="3756"/>
                    <a:pt x="5175" y="3756"/>
                  </a:cubicBezTo>
                  <a:cubicBezTo>
                    <a:pt x="5782" y="3756"/>
                    <a:pt x="6163" y="3214"/>
                    <a:pt x="6164" y="3214"/>
                  </a:cubicBezTo>
                  <a:lnTo>
                    <a:pt x="6164" y="3214"/>
                  </a:lnTo>
                  <a:cubicBezTo>
                    <a:pt x="6137" y="3219"/>
                    <a:pt x="6112" y="3222"/>
                    <a:pt x="6087" y="3222"/>
                  </a:cubicBezTo>
                  <a:cubicBezTo>
                    <a:pt x="5815" y="3222"/>
                    <a:pt x="5620" y="2896"/>
                    <a:pt x="5590" y="2296"/>
                  </a:cubicBezTo>
                  <a:cubicBezTo>
                    <a:pt x="5557" y="1624"/>
                    <a:pt x="4983" y="1493"/>
                    <a:pt x="4115" y="1378"/>
                  </a:cubicBezTo>
                  <a:cubicBezTo>
                    <a:pt x="3229" y="1263"/>
                    <a:pt x="3147" y="362"/>
                    <a:pt x="3147" y="362"/>
                  </a:cubicBezTo>
                  <a:cubicBezTo>
                    <a:pt x="3131" y="230"/>
                    <a:pt x="3115" y="116"/>
                    <a:pt x="30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4" name="Google Shape;6264;p15"/>
            <p:cNvSpPr/>
            <p:nvPr/>
          </p:nvSpPr>
          <p:spPr>
            <a:xfrm>
              <a:off x="8382979" y="4165254"/>
              <a:ext cx="210838" cy="120498"/>
            </a:xfrm>
            <a:custGeom>
              <a:avLst/>
              <a:gdLst/>
              <a:ahLst/>
              <a:cxnLst/>
              <a:rect l="l" t="t" r="r" b="b"/>
              <a:pathLst>
                <a:path w="6460" h="3692" extrusionOk="0">
                  <a:moveTo>
                    <a:pt x="954" y="1"/>
                  </a:moveTo>
                  <a:cubicBezTo>
                    <a:pt x="333" y="1"/>
                    <a:pt x="1" y="266"/>
                    <a:pt x="1" y="266"/>
                  </a:cubicBezTo>
                  <a:cubicBezTo>
                    <a:pt x="238" y="192"/>
                    <a:pt x="455" y="142"/>
                    <a:pt x="670" y="142"/>
                  </a:cubicBezTo>
                  <a:cubicBezTo>
                    <a:pt x="976" y="142"/>
                    <a:pt x="1277" y="242"/>
                    <a:pt x="1624" y="512"/>
                  </a:cubicBezTo>
                  <a:cubicBezTo>
                    <a:pt x="2214" y="954"/>
                    <a:pt x="1853" y="1708"/>
                    <a:pt x="1755" y="2200"/>
                  </a:cubicBezTo>
                  <a:cubicBezTo>
                    <a:pt x="1657" y="2708"/>
                    <a:pt x="2361" y="2921"/>
                    <a:pt x="2738" y="3085"/>
                  </a:cubicBezTo>
                  <a:cubicBezTo>
                    <a:pt x="3099" y="3249"/>
                    <a:pt x="2902" y="3692"/>
                    <a:pt x="2902" y="3692"/>
                  </a:cubicBezTo>
                  <a:cubicBezTo>
                    <a:pt x="4246" y="2872"/>
                    <a:pt x="3378" y="1938"/>
                    <a:pt x="3148" y="1659"/>
                  </a:cubicBezTo>
                  <a:cubicBezTo>
                    <a:pt x="2973" y="1443"/>
                    <a:pt x="3086" y="1216"/>
                    <a:pt x="3269" y="1216"/>
                  </a:cubicBezTo>
                  <a:cubicBezTo>
                    <a:pt x="3308" y="1216"/>
                    <a:pt x="3351" y="1226"/>
                    <a:pt x="3394" y="1249"/>
                  </a:cubicBezTo>
                  <a:cubicBezTo>
                    <a:pt x="3640" y="1381"/>
                    <a:pt x="3263" y="1872"/>
                    <a:pt x="3951" y="2315"/>
                  </a:cubicBezTo>
                  <a:cubicBezTo>
                    <a:pt x="4116" y="2419"/>
                    <a:pt x="4271" y="2459"/>
                    <a:pt x="4411" y="2459"/>
                  </a:cubicBezTo>
                  <a:cubicBezTo>
                    <a:pt x="4842" y="2459"/>
                    <a:pt x="5131" y="2085"/>
                    <a:pt x="5131" y="2085"/>
                  </a:cubicBezTo>
                  <a:lnTo>
                    <a:pt x="5131" y="2085"/>
                  </a:lnTo>
                  <a:cubicBezTo>
                    <a:pt x="5120" y="2086"/>
                    <a:pt x="5109" y="2087"/>
                    <a:pt x="5098" y="2087"/>
                  </a:cubicBezTo>
                  <a:cubicBezTo>
                    <a:pt x="4750" y="2087"/>
                    <a:pt x="4946" y="1573"/>
                    <a:pt x="4787" y="1413"/>
                  </a:cubicBezTo>
                  <a:cubicBezTo>
                    <a:pt x="4703" y="1350"/>
                    <a:pt x="4606" y="1321"/>
                    <a:pt x="4512" y="1321"/>
                  </a:cubicBezTo>
                  <a:cubicBezTo>
                    <a:pt x="4459" y="1321"/>
                    <a:pt x="4408" y="1330"/>
                    <a:pt x="4361" y="1348"/>
                  </a:cubicBezTo>
                  <a:cubicBezTo>
                    <a:pt x="4307" y="1360"/>
                    <a:pt x="4253" y="1367"/>
                    <a:pt x="4205" y="1367"/>
                  </a:cubicBezTo>
                  <a:cubicBezTo>
                    <a:pt x="4066" y="1367"/>
                    <a:pt x="3972" y="1314"/>
                    <a:pt x="4033" y="1217"/>
                  </a:cubicBezTo>
                  <a:cubicBezTo>
                    <a:pt x="4067" y="1175"/>
                    <a:pt x="4103" y="1159"/>
                    <a:pt x="4149" y="1159"/>
                  </a:cubicBezTo>
                  <a:cubicBezTo>
                    <a:pt x="4284" y="1159"/>
                    <a:pt x="4509" y="1295"/>
                    <a:pt x="5033" y="1331"/>
                  </a:cubicBezTo>
                  <a:cubicBezTo>
                    <a:pt x="5061" y="1333"/>
                    <a:pt x="5088" y="1334"/>
                    <a:pt x="5115" y="1334"/>
                  </a:cubicBezTo>
                  <a:cubicBezTo>
                    <a:pt x="5893" y="1334"/>
                    <a:pt x="6459" y="676"/>
                    <a:pt x="6459" y="676"/>
                  </a:cubicBezTo>
                  <a:lnTo>
                    <a:pt x="6459" y="676"/>
                  </a:lnTo>
                  <a:cubicBezTo>
                    <a:pt x="6005" y="932"/>
                    <a:pt x="5521" y="1030"/>
                    <a:pt x="5034" y="1030"/>
                  </a:cubicBezTo>
                  <a:cubicBezTo>
                    <a:pt x="3869" y="1030"/>
                    <a:pt x="2686" y="468"/>
                    <a:pt x="1853" y="168"/>
                  </a:cubicBezTo>
                  <a:cubicBezTo>
                    <a:pt x="1508" y="45"/>
                    <a:pt x="1207" y="1"/>
                    <a:pt x="95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5" name="Google Shape;6265;p15"/>
            <p:cNvSpPr/>
            <p:nvPr/>
          </p:nvSpPr>
          <p:spPr>
            <a:xfrm>
              <a:off x="8437027" y="4045246"/>
              <a:ext cx="118246" cy="82703"/>
            </a:xfrm>
            <a:custGeom>
              <a:avLst/>
              <a:gdLst/>
              <a:ahLst/>
              <a:cxnLst/>
              <a:rect l="l" t="t" r="r" b="b"/>
              <a:pathLst>
                <a:path w="3623" h="2534" extrusionOk="0">
                  <a:moveTo>
                    <a:pt x="2529" y="1"/>
                  </a:moveTo>
                  <a:cubicBezTo>
                    <a:pt x="1935" y="1"/>
                    <a:pt x="1246" y="124"/>
                    <a:pt x="869" y="616"/>
                  </a:cubicBezTo>
                  <a:cubicBezTo>
                    <a:pt x="1" y="1763"/>
                    <a:pt x="525" y="2533"/>
                    <a:pt x="525" y="2533"/>
                  </a:cubicBezTo>
                  <a:cubicBezTo>
                    <a:pt x="525" y="2533"/>
                    <a:pt x="361" y="2173"/>
                    <a:pt x="1394" y="2156"/>
                  </a:cubicBezTo>
                  <a:cubicBezTo>
                    <a:pt x="2426" y="2156"/>
                    <a:pt x="2312" y="1501"/>
                    <a:pt x="2263" y="1271"/>
                  </a:cubicBezTo>
                  <a:cubicBezTo>
                    <a:pt x="2181" y="1025"/>
                    <a:pt x="2246" y="747"/>
                    <a:pt x="2426" y="550"/>
                  </a:cubicBezTo>
                  <a:cubicBezTo>
                    <a:pt x="2656" y="206"/>
                    <a:pt x="3623" y="124"/>
                    <a:pt x="3623" y="124"/>
                  </a:cubicBezTo>
                  <a:cubicBezTo>
                    <a:pt x="3623" y="124"/>
                    <a:pt x="3123" y="1"/>
                    <a:pt x="252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6" name="Google Shape;6266;p15"/>
            <p:cNvSpPr/>
            <p:nvPr/>
          </p:nvSpPr>
          <p:spPr>
            <a:xfrm>
              <a:off x="8527432" y="3957777"/>
              <a:ext cx="73859" cy="87599"/>
            </a:xfrm>
            <a:custGeom>
              <a:avLst/>
              <a:gdLst/>
              <a:ahLst/>
              <a:cxnLst/>
              <a:rect l="l" t="t" r="r" b="b"/>
              <a:pathLst>
                <a:path w="2263" h="2684" extrusionOk="0">
                  <a:moveTo>
                    <a:pt x="1132" y="1"/>
                  </a:moveTo>
                  <a:cubicBezTo>
                    <a:pt x="1132" y="1"/>
                    <a:pt x="1345" y="542"/>
                    <a:pt x="984" y="739"/>
                  </a:cubicBezTo>
                  <a:cubicBezTo>
                    <a:pt x="624" y="919"/>
                    <a:pt x="1" y="1345"/>
                    <a:pt x="247" y="2017"/>
                  </a:cubicBezTo>
                  <a:cubicBezTo>
                    <a:pt x="490" y="2684"/>
                    <a:pt x="1670" y="2431"/>
                    <a:pt x="2249" y="2603"/>
                  </a:cubicBezTo>
                  <a:lnTo>
                    <a:pt x="2249" y="2603"/>
                  </a:lnTo>
                  <a:cubicBezTo>
                    <a:pt x="2138" y="2553"/>
                    <a:pt x="1399" y="2110"/>
                    <a:pt x="1459" y="1443"/>
                  </a:cubicBezTo>
                  <a:cubicBezTo>
                    <a:pt x="1525" y="706"/>
                    <a:pt x="1427" y="181"/>
                    <a:pt x="1132" y="1"/>
                  </a:cubicBezTo>
                  <a:close/>
                  <a:moveTo>
                    <a:pt x="2249" y="2603"/>
                  </a:moveTo>
                  <a:cubicBezTo>
                    <a:pt x="2256" y="2606"/>
                    <a:pt x="2260" y="2608"/>
                    <a:pt x="2262" y="2608"/>
                  </a:cubicBezTo>
                  <a:cubicBezTo>
                    <a:pt x="2262" y="2608"/>
                    <a:pt x="2263" y="2607"/>
                    <a:pt x="2263" y="2607"/>
                  </a:cubicBezTo>
                  <a:cubicBezTo>
                    <a:pt x="2258" y="2606"/>
                    <a:pt x="2253" y="2604"/>
                    <a:pt x="2249" y="2603"/>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7" name="Google Shape;6267;p15"/>
            <p:cNvSpPr/>
            <p:nvPr/>
          </p:nvSpPr>
          <p:spPr>
            <a:xfrm>
              <a:off x="8607133" y="3996322"/>
              <a:ext cx="103820" cy="140700"/>
            </a:xfrm>
            <a:custGeom>
              <a:avLst/>
              <a:gdLst/>
              <a:ahLst/>
              <a:cxnLst/>
              <a:rect l="l" t="t" r="r" b="b"/>
              <a:pathLst>
                <a:path w="3181" h="4311" extrusionOk="0">
                  <a:moveTo>
                    <a:pt x="378" y="0"/>
                  </a:moveTo>
                  <a:lnTo>
                    <a:pt x="378" y="0"/>
                  </a:lnTo>
                  <a:cubicBezTo>
                    <a:pt x="1" y="1344"/>
                    <a:pt x="542" y="1606"/>
                    <a:pt x="1099" y="2475"/>
                  </a:cubicBezTo>
                  <a:cubicBezTo>
                    <a:pt x="1640" y="3344"/>
                    <a:pt x="1050" y="4311"/>
                    <a:pt x="1050" y="4311"/>
                  </a:cubicBezTo>
                  <a:cubicBezTo>
                    <a:pt x="1443" y="4032"/>
                    <a:pt x="1788" y="3360"/>
                    <a:pt x="2492" y="2918"/>
                  </a:cubicBezTo>
                  <a:cubicBezTo>
                    <a:pt x="3181" y="2492"/>
                    <a:pt x="2902" y="1590"/>
                    <a:pt x="2902" y="1590"/>
                  </a:cubicBezTo>
                  <a:lnTo>
                    <a:pt x="2902" y="1590"/>
                  </a:lnTo>
                  <a:cubicBezTo>
                    <a:pt x="2863" y="1695"/>
                    <a:pt x="2761" y="1747"/>
                    <a:pt x="2587" y="1747"/>
                  </a:cubicBezTo>
                  <a:cubicBezTo>
                    <a:pt x="2544" y="1747"/>
                    <a:pt x="2496" y="1744"/>
                    <a:pt x="2443" y="1738"/>
                  </a:cubicBezTo>
                  <a:cubicBezTo>
                    <a:pt x="2414" y="1730"/>
                    <a:pt x="2385" y="1727"/>
                    <a:pt x="2357" y="1727"/>
                  </a:cubicBezTo>
                  <a:cubicBezTo>
                    <a:pt x="2134" y="1727"/>
                    <a:pt x="1961" y="1947"/>
                    <a:pt x="2033" y="2180"/>
                  </a:cubicBezTo>
                  <a:cubicBezTo>
                    <a:pt x="2114" y="2354"/>
                    <a:pt x="1975" y="2518"/>
                    <a:pt x="1814" y="2518"/>
                  </a:cubicBezTo>
                  <a:cubicBezTo>
                    <a:pt x="1778" y="2518"/>
                    <a:pt x="1742" y="2510"/>
                    <a:pt x="1706" y="2492"/>
                  </a:cubicBezTo>
                  <a:cubicBezTo>
                    <a:pt x="1558" y="2426"/>
                    <a:pt x="1558" y="2065"/>
                    <a:pt x="1771" y="1885"/>
                  </a:cubicBezTo>
                  <a:cubicBezTo>
                    <a:pt x="1984" y="1705"/>
                    <a:pt x="2132" y="1311"/>
                    <a:pt x="1952" y="689"/>
                  </a:cubicBezTo>
                  <a:cubicBezTo>
                    <a:pt x="1798" y="202"/>
                    <a:pt x="1325" y="96"/>
                    <a:pt x="1008" y="96"/>
                  </a:cubicBezTo>
                  <a:cubicBezTo>
                    <a:pt x="918" y="96"/>
                    <a:pt x="842" y="104"/>
                    <a:pt x="788" y="115"/>
                  </a:cubicBezTo>
                  <a:cubicBezTo>
                    <a:pt x="757" y="122"/>
                    <a:pt x="725" y="125"/>
                    <a:pt x="694" y="125"/>
                  </a:cubicBezTo>
                  <a:cubicBezTo>
                    <a:pt x="575" y="125"/>
                    <a:pt x="456" y="78"/>
                    <a:pt x="3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8" name="Google Shape;6268;p15"/>
            <p:cNvSpPr/>
            <p:nvPr/>
          </p:nvSpPr>
          <p:spPr>
            <a:xfrm>
              <a:off x="8616761" y="4052491"/>
              <a:ext cx="33" cy="33"/>
            </a:xfrm>
            <a:custGeom>
              <a:avLst/>
              <a:gdLst/>
              <a:ahLst/>
              <a:cxnLst/>
              <a:rect l="l" t="t" r="r" b="b"/>
              <a:pathLst>
                <a:path w="1" h="1" extrusionOk="0">
                  <a:moveTo>
                    <a:pt x="1" y="0"/>
                  </a:moveTo>
                  <a:lnTo>
                    <a:pt x="1" y="0"/>
                  </a:lnTo>
                  <a:lnTo>
                    <a:pt x="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9" name="Google Shape;6269;p15"/>
            <p:cNvSpPr/>
            <p:nvPr/>
          </p:nvSpPr>
          <p:spPr>
            <a:xfrm>
              <a:off x="8583602" y="3788813"/>
              <a:ext cx="264853" cy="264755"/>
            </a:xfrm>
            <a:custGeom>
              <a:avLst/>
              <a:gdLst/>
              <a:ahLst/>
              <a:cxnLst/>
              <a:rect l="l" t="t" r="r" b="b"/>
              <a:pathLst>
                <a:path w="8115" h="8112" extrusionOk="0">
                  <a:moveTo>
                    <a:pt x="5777" y="1"/>
                  </a:moveTo>
                  <a:cubicBezTo>
                    <a:pt x="5253" y="1"/>
                    <a:pt x="4736" y="177"/>
                    <a:pt x="4426" y="572"/>
                  </a:cubicBezTo>
                  <a:cubicBezTo>
                    <a:pt x="4131" y="998"/>
                    <a:pt x="4082" y="1572"/>
                    <a:pt x="4312" y="2031"/>
                  </a:cubicBezTo>
                  <a:cubicBezTo>
                    <a:pt x="4521" y="2449"/>
                    <a:pt x="4859" y="2599"/>
                    <a:pt x="5191" y="2599"/>
                  </a:cubicBezTo>
                  <a:cubicBezTo>
                    <a:pt x="5536" y="2599"/>
                    <a:pt x="5874" y="2436"/>
                    <a:pt x="6049" y="2244"/>
                  </a:cubicBezTo>
                  <a:cubicBezTo>
                    <a:pt x="6229" y="2047"/>
                    <a:pt x="6295" y="1769"/>
                    <a:pt x="6246" y="1490"/>
                  </a:cubicBezTo>
                  <a:cubicBezTo>
                    <a:pt x="6197" y="1169"/>
                    <a:pt x="5965" y="1033"/>
                    <a:pt x="5752" y="1033"/>
                  </a:cubicBezTo>
                  <a:cubicBezTo>
                    <a:pt x="5606" y="1033"/>
                    <a:pt x="5470" y="1098"/>
                    <a:pt x="5410" y="1211"/>
                  </a:cubicBezTo>
                  <a:cubicBezTo>
                    <a:pt x="5279" y="1506"/>
                    <a:pt x="5344" y="1851"/>
                    <a:pt x="5754" y="1916"/>
                  </a:cubicBezTo>
                  <a:cubicBezTo>
                    <a:pt x="6098" y="1965"/>
                    <a:pt x="5918" y="2408"/>
                    <a:pt x="5475" y="2506"/>
                  </a:cubicBezTo>
                  <a:cubicBezTo>
                    <a:pt x="5391" y="2532"/>
                    <a:pt x="5305" y="2545"/>
                    <a:pt x="5219" y="2545"/>
                  </a:cubicBezTo>
                  <a:cubicBezTo>
                    <a:pt x="4873" y="2545"/>
                    <a:pt x="4538" y="2340"/>
                    <a:pt x="4394" y="1998"/>
                  </a:cubicBezTo>
                  <a:cubicBezTo>
                    <a:pt x="4197" y="1555"/>
                    <a:pt x="4246" y="1031"/>
                    <a:pt x="4525" y="638"/>
                  </a:cubicBezTo>
                  <a:cubicBezTo>
                    <a:pt x="4795" y="300"/>
                    <a:pt x="5254" y="140"/>
                    <a:pt x="5719" y="140"/>
                  </a:cubicBezTo>
                  <a:cubicBezTo>
                    <a:pt x="5818" y="140"/>
                    <a:pt x="5918" y="148"/>
                    <a:pt x="6016" y="162"/>
                  </a:cubicBezTo>
                  <a:cubicBezTo>
                    <a:pt x="7229" y="293"/>
                    <a:pt x="7934" y="1998"/>
                    <a:pt x="7197" y="3145"/>
                  </a:cubicBezTo>
                  <a:cubicBezTo>
                    <a:pt x="6967" y="3522"/>
                    <a:pt x="6639" y="3817"/>
                    <a:pt x="6246" y="3998"/>
                  </a:cubicBezTo>
                  <a:cubicBezTo>
                    <a:pt x="5849" y="4164"/>
                    <a:pt x="5396" y="4247"/>
                    <a:pt x="4871" y="4247"/>
                  </a:cubicBezTo>
                  <a:cubicBezTo>
                    <a:pt x="4462" y="4247"/>
                    <a:pt x="4010" y="4197"/>
                    <a:pt x="3508" y="4096"/>
                  </a:cubicBezTo>
                  <a:cubicBezTo>
                    <a:pt x="3208" y="4039"/>
                    <a:pt x="2914" y="4010"/>
                    <a:pt x="2632" y="4010"/>
                  </a:cubicBezTo>
                  <a:cubicBezTo>
                    <a:pt x="1298" y="4010"/>
                    <a:pt x="240" y="4655"/>
                    <a:pt x="132" y="5981"/>
                  </a:cubicBezTo>
                  <a:cubicBezTo>
                    <a:pt x="1" y="7571"/>
                    <a:pt x="1050" y="8112"/>
                    <a:pt x="1050" y="8112"/>
                  </a:cubicBezTo>
                  <a:cubicBezTo>
                    <a:pt x="1050" y="8112"/>
                    <a:pt x="1033" y="8079"/>
                    <a:pt x="1017" y="8079"/>
                  </a:cubicBezTo>
                  <a:cubicBezTo>
                    <a:pt x="443" y="7424"/>
                    <a:pt x="607" y="6227"/>
                    <a:pt x="607" y="6227"/>
                  </a:cubicBezTo>
                  <a:cubicBezTo>
                    <a:pt x="689" y="5719"/>
                    <a:pt x="951" y="5244"/>
                    <a:pt x="1345" y="4916"/>
                  </a:cubicBezTo>
                  <a:cubicBezTo>
                    <a:pt x="1926" y="4475"/>
                    <a:pt x="2666" y="4389"/>
                    <a:pt x="3154" y="4389"/>
                  </a:cubicBezTo>
                  <a:cubicBezTo>
                    <a:pt x="3464" y="4389"/>
                    <a:pt x="3672" y="4424"/>
                    <a:pt x="3672" y="4424"/>
                  </a:cubicBezTo>
                  <a:cubicBezTo>
                    <a:pt x="3918" y="4440"/>
                    <a:pt x="4164" y="4457"/>
                    <a:pt x="4377" y="4473"/>
                  </a:cubicBezTo>
                  <a:cubicBezTo>
                    <a:pt x="4466" y="4477"/>
                    <a:pt x="4556" y="4480"/>
                    <a:pt x="4647" y="4480"/>
                  </a:cubicBezTo>
                  <a:cubicBezTo>
                    <a:pt x="5621" y="4480"/>
                    <a:pt x="6729" y="4218"/>
                    <a:pt x="7344" y="3244"/>
                  </a:cubicBezTo>
                  <a:cubicBezTo>
                    <a:pt x="8114" y="1982"/>
                    <a:pt x="7360" y="179"/>
                    <a:pt x="6033" y="15"/>
                  </a:cubicBezTo>
                  <a:cubicBezTo>
                    <a:pt x="5948" y="6"/>
                    <a:pt x="5862" y="1"/>
                    <a:pt x="577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0" name="Google Shape;6270;p15"/>
            <p:cNvSpPr/>
            <p:nvPr/>
          </p:nvSpPr>
          <p:spPr>
            <a:xfrm>
              <a:off x="8653674" y="3940839"/>
              <a:ext cx="152515" cy="77971"/>
            </a:xfrm>
            <a:custGeom>
              <a:avLst/>
              <a:gdLst/>
              <a:ahLst/>
              <a:cxnLst/>
              <a:rect l="l" t="t" r="r" b="b"/>
              <a:pathLst>
                <a:path w="4673" h="2389" extrusionOk="0">
                  <a:moveTo>
                    <a:pt x="1092" y="0"/>
                  </a:moveTo>
                  <a:cubicBezTo>
                    <a:pt x="395" y="0"/>
                    <a:pt x="1" y="225"/>
                    <a:pt x="1" y="225"/>
                  </a:cubicBezTo>
                  <a:cubicBezTo>
                    <a:pt x="84" y="210"/>
                    <a:pt x="165" y="202"/>
                    <a:pt x="241" y="202"/>
                  </a:cubicBezTo>
                  <a:cubicBezTo>
                    <a:pt x="732" y="202"/>
                    <a:pt x="1049" y="513"/>
                    <a:pt x="935" y="995"/>
                  </a:cubicBezTo>
                  <a:cubicBezTo>
                    <a:pt x="821" y="1405"/>
                    <a:pt x="968" y="1864"/>
                    <a:pt x="1329" y="2126"/>
                  </a:cubicBezTo>
                  <a:cubicBezTo>
                    <a:pt x="1640" y="2389"/>
                    <a:pt x="2558" y="2389"/>
                    <a:pt x="2558" y="2389"/>
                  </a:cubicBezTo>
                  <a:cubicBezTo>
                    <a:pt x="2296" y="2241"/>
                    <a:pt x="2542" y="1880"/>
                    <a:pt x="2706" y="1438"/>
                  </a:cubicBezTo>
                  <a:cubicBezTo>
                    <a:pt x="2861" y="1033"/>
                    <a:pt x="2439" y="879"/>
                    <a:pt x="2242" y="879"/>
                  </a:cubicBezTo>
                  <a:cubicBezTo>
                    <a:pt x="2232" y="879"/>
                    <a:pt x="2223" y="880"/>
                    <a:pt x="2214" y="881"/>
                  </a:cubicBezTo>
                  <a:cubicBezTo>
                    <a:pt x="2110" y="890"/>
                    <a:pt x="2034" y="910"/>
                    <a:pt x="1963" y="910"/>
                  </a:cubicBezTo>
                  <a:cubicBezTo>
                    <a:pt x="1910" y="910"/>
                    <a:pt x="1860" y="899"/>
                    <a:pt x="1804" y="864"/>
                  </a:cubicBezTo>
                  <a:cubicBezTo>
                    <a:pt x="1698" y="785"/>
                    <a:pt x="1742" y="578"/>
                    <a:pt x="2012" y="578"/>
                  </a:cubicBezTo>
                  <a:cubicBezTo>
                    <a:pt x="2077" y="578"/>
                    <a:pt x="2154" y="590"/>
                    <a:pt x="2247" y="618"/>
                  </a:cubicBezTo>
                  <a:cubicBezTo>
                    <a:pt x="2738" y="766"/>
                    <a:pt x="2591" y="1241"/>
                    <a:pt x="3312" y="1372"/>
                  </a:cubicBezTo>
                  <a:cubicBezTo>
                    <a:pt x="3369" y="1384"/>
                    <a:pt x="3423" y="1389"/>
                    <a:pt x="3474" y="1389"/>
                  </a:cubicBezTo>
                  <a:cubicBezTo>
                    <a:pt x="4075" y="1389"/>
                    <a:pt x="4220" y="642"/>
                    <a:pt x="4296" y="536"/>
                  </a:cubicBezTo>
                  <a:cubicBezTo>
                    <a:pt x="4410" y="389"/>
                    <a:pt x="4541" y="258"/>
                    <a:pt x="4673" y="159"/>
                  </a:cubicBezTo>
                  <a:lnTo>
                    <a:pt x="4673" y="159"/>
                  </a:lnTo>
                  <a:cubicBezTo>
                    <a:pt x="4464" y="273"/>
                    <a:pt x="4092" y="386"/>
                    <a:pt x="3562" y="386"/>
                  </a:cubicBezTo>
                  <a:cubicBezTo>
                    <a:pt x="3175" y="386"/>
                    <a:pt x="2702" y="326"/>
                    <a:pt x="2148" y="159"/>
                  </a:cubicBezTo>
                  <a:cubicBezTo>
                    <a:pt x="1745" y="41"/>
                    <a:pt x="1390" y="0"/>
                    <a:pt x="109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1" name="Google Shape;6271;p15"/>
            <p:cNvSpPr/>
            <p:nvPr/>
          </p:nvSpPr>
          <p:spPr>
            <a:xfrm>
              <a:off x="8662780" y="3798376"/>
              <a:ext cx="104897" cy="109270"/>
            </a:xfrm>
            <a:custGeom>
              <a:avLst/>
              <a:gdLst/>
              <a:ahLst/>
              <a:cxnLst/>
              <a:rect l="l" t="t" r="r" b="b"/>
              <a:pathLst>
                <a:path w="3214" h="3348" extrusionOk="0">
                  <a:moveTo>
                    <a:pt x="1951" y="0"/>
                  </a:moveTo>
                  <a:cubicBezTo>
                    <a:pt x="1509" y="279"/>
                    <a:pt x="1443" y="722"/>
                    <a:pt x="722" y="1344"/>
                  </a:cubicBezTo>
                  <a:cubicBezTo>
                    <a:pt x="1" y="1967"/>
                    <a:pt x="214" y="2426"/>
                    <a:pt x="361" y="2672"/>
                  </a:cubicBezTo>
                  <a:cubicBezTo>
                    <a:pt x="460" y="2803"/>
                    <a:pt x="427" y="3000"/>
                    <a:pt x="296" y="3082"/>
                  </a:cubicBezTo>
                  <a:cubicBezTo>
                    <a:pt x="1394" y="2984"/>
                    <a:pt x="1246" y="2344"/>
                    <a:pt x="1181" y="2148"/>
                  </a:cubicBezTo>
                  <a:cubicBezTo>
                    <a:pt x="1115" y="1951"/>
                    <a:pt x="1148" y="1836"/>
                    <a:pt x="1246" y="1836"/>
                  </a:cubicBezTo>
                  <a:cubicBezTo>
                    <a:pt x="1361" y="1836"/>
                    <a:pt x="1345" y="2066"/>
                    <a:pt x="1345" y="2344"/>
                  </a:cubicBezTo>
                  <a:cubicBezTo>
                    <a:pt x="1328" y="2639"/>
                    <a:pt x="1279" y="3279"/>
                    <a:pt x="2115" y="3344"/>
                  </a:cubicBezTo>
                  <a:cubicBezTo>
                    <a:pt x="2147" y="3347"/>
                    <a:pt x="2177" y="3348"/>
                    <a:pt x="2207" y="3348"/>
                  </a:cubicBezTo>
                  <a:cubicBezTo>
                    <a:pt x="2985" y="3348"/>
                    <a:pt x="3213" y="2557"/>
                    <a:pt x="3213" y="2557"/>
                  </a:cubicBezTo>
                  <a:lnTo>
                    <a:pt x="3213" y="2557"/>
                  </a:lnTo>
                  <a:cubicBezTo>
                    <a:pt x="3092" y="2591"/>
                    <a:pt x="2946" y="2615"/>
                    <a:pt x="2790" y="2615"/>
                  </a:cubicBezTo>
                  <a:cubicBezTo>
                    <a:pt x="2338" y="2615"/>
                    <a:pt x="1806" y="2412"/>
                    <a:pt x="1574" y="1656"/>
                  </a:cubicBezTo>
                  <a:cubicBezTo>
                    <a:pt x="1378" y="1082"/>
                    <a:pt x="1525" y="427"/>
                    <a:pt x="195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2" name="Google Shape;6272;p15"/>
            <p:cNvSpPr/>
            <p:nvPr/>
          </p:nvSpPr>
          <p:spPr>
            <a:xfrm>
              <a:off x="8813108" y="3642271"/>
              <a:ext cx="63154" cy="250297"/>
            </a:xfrm>
            <a:custGeom>
              <a:avLst/>
              <a:gdLst/>
              <a:ahLst/>
              <a:cxnLst/>
              <a:rect l="l" t="t" r="r" b="b"/>
              <a:pathLst>
                <a:path w="1935" h="7669" extrusionOk="0">
                  <a:moveTo>
                    <a:pt x="1293" y="0"/>
                  </a:moveTo>
                  <a:cubicBezTo>
                    <a:pt x="980" y="0"/>
                    <a:pt x="738" y="374"/>
                    <a:pt x="738" y="374"/>
                  </a:cubicBezTo>
                  <a:cubicBezTo>
                    <a:pt x="1" y="1505"/>
                    <a:pt x="820" y="3292"/>
                    <a:pt x="968" y="5177"/>
                  </a:cubicBezTo>
                  <a:cubicBezTo>
                    <a:pt x="1115" y="7045"/>
                    <a:pt x="460" y="7668"/>
                    <a:pt x="460" y="7668"/>
                  </a:cubicBezTo>
                  <a:cubicBezTo>
                    <a:pt x="1164" y="7127"/>
                    <a:pt x="1312" y="5357"/>
                    <a:pt x="1181" y="3997"/>
                  </a:cubicBezTo>
                  <a:cubicBezTo>
                    <a:pt x="1050" y="2636"/>
                    <a:pt x="1066" y="1358"/>
                    <a:pt x="1328" y="1095"/>
                  </a:cubicBezTo>
                  <a:cubicBezTo>
                    <a:pt x="1591" y="833"/>
                    <a:pt x="1935" y="292"/>
                    <a:pt x="1509" y="63"/>
                  </a:cubicBezTo>
                  <a:cubicBezTo>
                    <a:pt x="1435" y="18"/>
                    <a:pt x="1362" y="0"/>
                    <a:pt x="12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3" name="Google Shape;6273;p15"/>
            <p:cNvSpPr/>
            <p:nvPr/>
          </p:nvSpPr>
          <p:spPr>
            <a:xfrm>
              <a:off x="8753186" y="3609568"/>
              <a:ext cx="279312" cy="332217"/>
            </a:xfrm>
            <a:custGeom>
              <a:avLst/>
              <a:gdLst/>
              <a:ahLst/>
              <a:cxnLst/>
              <a:rect l="l" t="t" r="r" b="b"/>
              <a:pathLst>
                <a:path w="8558" h="10179" extrusionOk="0">
                  <a:moveTo>
                    <a:pt x="6283" y="0"/>
                  </a:moveTo>
                  <a:cubicBezTo>
                    <a:pt x="6087" y="0"/>
                    <a:pt x="5887" y="21"/>
                    <a:pt x="5689" y="65"/>
                  </a:cubicBezTo>
                  <a:cubicBezTo>
                    <a:pt x="4492" y="327"/>
                    <a:pt x="3738" y="1573"/>
                    <a:pt x="3509" y="2835"/>
                  </a:cubicBezTo>
                  <a:cubicBezTo>
                    <a:pt x="3263" y="4146"/>
                    <a:pt x="3509" y="5376"/>
                    <a:pt x="3459" y="6474"/>
                  </a:cubicBezTo>
                  <a:cubicBezTo>
                    <a:pt x="3509" y="7457"/>
                    <a:pt x="3148" y="8424"/>
                    <a:pt x="2443" y="9129"/>
                  </a:cubicBezTo>
                  <a:cubicBezTo>
                    <a:pt x="1771" y="9752"/>
                    <a:pt x="919" y="10113"/>
                    <a:pt x="1" y="10178"/>
                  </a:cubicBezTo>
                  <a:cubicBezTo>
                    <a:pt x="919" y="10145"/>
                    <a:pt x="1804" y="9801"/>
                    <a:pt x="2509" y="9195"/>
                  </a:cubicBezTo>
                  <a:cubicBezTo>
                    <a:pt x="3246" y="8490"/>
                    <a:pt x="3640" y="7506"/>
                    <a:pt x="3590" y="6474"/>
                  </a:cubicBezTo>
                  <a:cubicBezTo>
                    <a:pt x="3656" y="5359"/>
                    <a:pt x="3427" y="4113"/>
                    <a:pt x="3672" y="2868"/>
                  </a:cubicBezTo>
                  <a:cubicBezTo>
                    <a:pt x="3902" y="1622"/>
                    <a:pt x="4607" y="475"/>
                    <a:pt x="5721" y="212"/>
                  </a:cubicBezTo>
                  <a:cubicBezTo>
                    <a:pt x="5836" y="180"/>
                    <a:pt x="5967" y="147"/>
                    <a:pt x="6098" y="147"/>
                  </a:cubicBezTo>
                  <a:cubicBezTo>
                    <a:pt x="6145" y="143"/>
                    <a:pt x="6191" y="142"/>
                    <a:pt x="6236" y="142"/>
                  </a:cubicBezTo>
                  <a:cubicBezTo>
                    <a:pt x="6643" y="142"/>
                    <a:pt x="7020" y="272"/>
                    <a:pt x="7344" y="507"/>
                  </a:cubicBezTo>
                  <a:cubicBezTo>
                    <a:pt x="8065" y="1081"/>
                    <a:pt x="7967" y="2310"/>
                    <a:pt x="7557" y="2704"/>
                  </a:cubicBezTo>
                  <a:cubicBezTo>
                    <a:pt x="7351" y="2882"/>
                    <a:pt x="7126" y="2955"/>
                    <a:pt x="6928" y="2955"/>
                  </a:cubicBezTo>
                  <a:cubicBezTo>
                    <a:pt x="6670" y="2955"/>
                    <a:pt x="6458" y="2831"/>
                    <a:pt x="6393" y="2655"/>
                  </a:cubicBezTo>
                  <a:lnTo>
                    <a:pt x="6393" y="2655"/>
                  </a:lnTo>
                  <a:cubicBezTo>
                    <a:pt x="6393" y="2655"/>
                    <a:pt x="6427" y="2660"/>
                    <a:pt x="6478" y="2660"/>
                  </a:cubicBezTo>
                  <a:cubicBezTo>
                    <a:pt x="6613" y="2660"/>
                    <a:pt x="6868" y="2625"/>
                    <a:pt x="6951" y="2376"/>
                  </a:cubicBezTo>
                  <a:cubicBezTo>
                    <a:pt x="7065" y="2065"/>
                    <a:pt x="6885" y="1720"/>
                    <a:pt x="6557" y="1671"/>
                  </a:cubicBezTo>
                  <a:cubicBezTo>
                    <a:pt x="6501" y="1655"/>
                    <a:pt x="6446" y="1648"/>
                    <a:pt x="6393" y="1648"/>
                  </a:cubicBezTo>
                  <a:cubicBezTo>
                    <a:pt x="6007" y="1648"/>
                    <a:pt x="5709" y="2036"/>
                    <a:pt x="5852" y="2425"/>
                  </a:cubicBezTo>
                  <a:cubicBezTo>
                    <a:pt x="5942" y="2805"/>
                    <a:pt x="6457" y="3093"/>
                    <a:pt x="7000" y="3093"/>
                  </a:cubicBezTo>
                  <a:cubicBezTo>
                    <a:pt x="7253" y="3093"/>
                    <a:pt x="7513" y="3030"/>
                    <a:pt x="7737" y="2884"/>
                  </a:cubicBezTo>
                  <a:cubicBezTo>
                    <a:pt x="8147" y="2671"/>
                    <a:pt x="8557" y="1966"/>
                    <a:pt x="8262" y="1163"/>
                  </a:cubicBezTo>
                  <a:cubicBezTo>
                    <a:pt x="8033" y="449"/>
                    <a:pt x="7194" y="0"/>
                    <a:pt x="62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4" name="Google Shape;6274;p15"/>
            <p:cNvSpPr/>
            <p:nvPr/>
          </p:nvSpPr>
          <p:spPr>
            <a:xfrm>
              <a:off x="8885857" y="3655815"/>
              <a:ext cx="81365" cy="68865"/>
            </a:xfrm>
            <a:custGeom>
              <a:avLst/>
              <a:gdLst/>
              <a:ahLst/>
              <a:cxnLst/>
              <a:rect l="l" t="t" r="r" b="b"/>
              <a:pathLst>
                <a:path w="2493" h="2110" extrusionOk="0">
                  <a:moveTo>
                    <a:pt x="686" y="1"/>
                  </a:moveTo>
                  <a:cubicBezTo>
                    <a:pt x="619" y="1"/>
                    <a:pt x="549" y="8"/>
                    <a:pt x="476" y="25"/>
                  </a:cubicBezTo>
                  <a:cubicBezTo>
                    <a:pt x="591" y="107"/>
                    <a:pt x="624" y="271"/>
                    <a:pt x="525" y="385"/>
                  </a:cubicBezTo>
                  <a:cubicBezTo>
                    <a:pt x="378" y="615"/>
                    <a:pt x="1" y="1320"/>
                    <a:pt x="542" y="1860"/>
                  </a:cubicBezTo>
                  <a:cubicBezTo>
                    <a:pt x="727" y="2045"/>
                    <a:pt x="984" y="2109"/>
                    <a:pt x="1251" y="2109"/>
                  </a:cubicBezTo>
                  <a:cubicBezTo>
                    <a:pt x="1790" y="2109"/>
                    <a:pt x="2372" y="1850"/>
                    <a:pt x="2492" y="1795"/>
                  </a:cubicBezTo>
                  <a:lnTo>
                    <a:pt x="2492" y="1795"/>
                  </a:lnTo>
                  <a:cubicBezTo>
                    <a:pt x="2492" y="1795"/>
                    <a:pt x="2460" y="1799"/>
                    <a:pt x="2407" y="1799"/>
                  </a:cubicBezTo>
                  <a:cubicBezTo>
                    <a:pt x="2192" y="1799"/>
                    <a:pt x="1637" y="1735"/>
                    <a:pt x="1558" y="1090"/>
                  </a:cubicBezTo>
                  <a:cubicBezTo>
                    <a:pt x="1472" y="400"/>
                    <a:pt x="1159" y="1"/>
                    <a:pt x="68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5" name="Google Shape;6275;p15"/>
            <p:cNvSpPr/>
            <p:nvPr/>
          </p:nvSpPr>
          <p:spPr>
            <a:xfrm>
              <a:off x="8889611" y="3660352"/>
              <a:ext cx="157313" cy="178723"/>
            </a:xfrm>
            <a:custGeom>
              <a:avLst/>
              <a:gdLst/>
              <a:ahLst/>
              <a:cxnLst/>
              <a:rect l="l" t="t" r="r" b="b"/>
              <a:pathLst>
                <a:path w="4820" h="5476" extrusionOk="0">
                  <a:moveTo>
                    <a:pt x="4344" y="0"/>
                  </a:moveTo>
                  <a:cubicBezTo>
                    <a:pt x="4475" y="558"/>
                    <a:pt x="4262" y="1148"/>
                    <a:pt x="3803" y="1492"/>
                  </a:cubicBezTo>
                  <a:cubicBezTo>
                    <a:pt x="3017" y="2049"/>
                    <a:pt x="1902" y="1771"/>
                    <a:pt x="1000" y="2410"/>
                  </a:cubicBezTo>
                  <a:cubicBezTo>
                    <a:pt x="99" y="3033"/>
                    <a:pt x="197" y="3951"/>
                    <a:pt x="181" y="4459"/>
                  </a:cubicBezTo>
                  <a:cubicBezTo>
                    <a:pt x="197" y="4803"/>
                    <a:pt x="132" y="5147"/>
                    <a:pt x="1" y="5475"/>
                  </a:cubicBezTo>
                  <a:cubicBezTo>
                    <a:pt x="296" y="5278"/>
                    <a:pt x="476" y="4934"/>
                    <a:pt x="460" y="4574"/>
                  </a:cubicBezTo>
                  <a:cubicBezTo>
                    <a:pt x="444" y="3931"/>
                    <a:pt x="515" y="3202"/>
                    <a:pt x="711" y="3202"/>
                  </a:cubicBezTo>
                  <a:cubicBezTo>
                    <a:pt x="725" y="3202"/>
                    <a:pt x="739" y="3206"/>
                    <a:pt x="755" y="3213"/>
                  </a:cubicBezTo>
                  <a:cubicBezTo>
                    <a:pt x="984" y="3311"/>
                    <a:pt x="804" y="3574"/>
                    <a:pt x="722" y="3721"/>
                  </a:cubicBezTo>
                  <a:cubicBezTo>
                    <a:pt x="623" y="3869"/>
                    <a:pt x="460" y="4541"/>
                    <a:pt x="1181" y="4951"/>
                  </a:cubicBezTo>
                  <a:cubicBezTo>
                    <a:pt x="1181" y="4951"/>
                    <a:pt x="951" y="4426"/>
                    <a:pt x="1345" y="4147"/>
                  </a:cubicBezTo>
                  <a:cubicBezTo>
                    <a:pt x="1754" y="3869"/>
                    <a:pt x="2017" y="3705"/>
                    <a:pt x="1968" y="3115"/>
                  </a:cubicBezTo>
                  <a:cubicBezTo>
                    <a:pt x="1924" y="2611"/>
                    <a:pt x="2260" y="2170"/>
                    <a:pt x="2487" y="2170"/>
                  </a:cubicBezTo>
                  <a:cubicBezTo>
                    <a:pt x="2519" y="2170"/>
                    <a:pt x="2548" y="2179"/>
                    <a:pt x="2574" y="2197"/>
                  </a:cubicBezTo>
                  <a:cubicBezTo>
                    <a:pt x="2803" y="2344"/>
                    <a:pt x="2541" y="2557"/>
                    <a:pt x="2410" y="2607"/>
                  </a:cubicBezTo>
                  <a:cubicBezTo>
                    <a:pt x="2230" y="2721"/>
                    <a:pt x="2197" y="2984"/>
                    <a:pt x="2345" y="3148"/>
                  </a:cubicBezTo>
                  <a:cubicBezTo>
                    <a:pt x="2558" y="3393"/>
                    <a:pt x="2492" y="3705"/>
                    <a:pt x="2213" y="3787"/>
                  </a:cubicBezTo>
                  <a:cubicBezTo>
                    <a:pt x="2213" y="3787"/>
                    <a:pt x="2272" y="3794"/>
                    <a:pt x="2369" y="3794"/>
                  </a:cubicBezTo>
                  <a:cubicBezTo>
                    <a:pt x="2697" y="3794"/>
                    <a:pt x="3470" y="3716"/>
                    <a:pt x="3951" y="3033"/>
                  </a:cubicBezTo>
                  <a:cubicBezTo>
                    <a:pt x="4590" y="2148"/>
                    <a:pt x="4820" y="820"/>
                    <a:pt x="43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6" name="Google Shape;6276;p15"/>
            <p:cNvSpPr/>
            <p:nvPr/>
          </p:nvSpPr>
          <p:spPr>
            <a:xfrm>
              <a:off x="9002504" y="3610449"/>
              <a:ext cx="97390" cy="63741"/>
            </a:xfrm>
            <a:custGeom>
              <a:avLst/>
              <a:gdLst/>
              <a:ahLst/>
              <a:cxnLst/>
              <a:rect l="l" t="t" r="r" b="b"/>
              <a:pathLst>
                <a:path w="2984" h="1953" extrusionOk="0">
                  <a:moveTo>
                    <a:pt x="928" y="1"/>
                  </a:moveTo>
                  <a:cubicBezTo>
                    <a:pt x="661" y="1"/>
                    <a:pt x="354" y="27"/>
                    <a:pt x="0" y="87"/>
                  </a:cubicBezTo>
                  <a:cubicBezTo>
                    <a:pt x="426" y="136"/>
                    <a:pt x="771" y="415"/>
                    <a:pt x="934" y="792"/>
                  </a:cubicBezTo>
                  <a:cubicBezTo>
                    <a:pt x="1140" y="1307"/>
                    <a:pt x="1508" y="1953"/>
                    <a:pt x="2267" y="1953"/>
                  </a:cubicBezTo>
                  <a:cubicBezTo>
                    <a:pt x="2475" y="1953"/>
                    <a:pt x="2712" y="1904"/>
                    <a:pt x="2983" y="1792"/>
                  </a:cubicBezTo>
                  <a:cubicBezTo>
                    <a:pt x="2803" y="1726"/>
                    <a:pt x="2688" y="1562"/>
                    <a:pt x="2688" y="1365"/>
                  </a:cubicBezTo>
                  <a:cubicBezTo>
                    <a:pt x="2688" y="1082"/>
                    <a:pt x="2639" y="1"/>
                    <a:pt x="92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7" name="Google Shape;6277;p15"/>
            <p:cNvSpPr/>
            <p:nvPr/>
          </p:nvSpPr>
          <p:spPr>
            <a:xfrm>
              <a:off x="9089679" y="3609601"/>
              <a:ext cx="47651" cy="37141"/>
            </a:xfrm>
            <a:custGeom>
              <a:avLst/>
              <a:gdLst/>
              <a:ahLst/>
              <a:cxnLst/>
              <a:rect l="l" t="t" r="r" b="b"/>
              <a:pathLst>
                <a:path w="1460" h="1138" extrusionOk="0">
                  <a:moveTo>
                    <a:pt x="969" y="0"/>
                  </a:moveTo>
                  <a:cubicBezTo>
                    <a:pt x="791" y="0"/>
                    <a:pt x="637" y="133"/>
                    <a:pt x="624" y="326"/>
                  </a:cubicBezTo>
                  <a:cubicBezTo>
                    <a:pt x="624" y="485"/>
                    <a:pt x="749" y="589"/>
                    <a:pt x="887" y="589"/>
                  </a:cubicBezTo>
                  <a:cubicBezTo>
                    <a:pt x="948" y="589"/>
                    <a:pt x="1011" y="568"/>
                    <a:pt x="1066" y="523"/>
                  </a:cubicBezTo>
                  <a:cubicBezTo>
                    <a:pt x="1066" y="523"/>
                    <a:pt x="1181" y="359"/>
                    <a:pt x="1066" y="293"/>
                  </a:cubicBezTo>
                  <a:cubicBezTo>
                    <a:pt x="1038" y="277"/>
                    <a:pt x="1011" y="270"/>
                    <a:pt x="988" y="270"/>
                  </a:cubicBezTo>
                  <a:cubicBezTo>
                    <a:pt x="918" y="270"/>
                    <a:pt x="878" y="334"/>
                    <a:pt x="902" y="408"/>
                  </a:cubicBezTo>
                  <a:cubicBezTo>
                    <a:pt x="908" y="440"/>
                    <a:pt x="891" y="454"/>
                    <a:pt x="867" y="454"/>
                  </a:cubicBezTo>
                  <a:cubicBezTo>
                    <a:pt x="815" y="454"/>
                    <a:pt x="727" y="388"/>
                    <a:pt x="739" y="277"/>
                  </a:cubicBezTo>
                  <a:cubicBezTo>
                    <a:pt x="750" y="149"/>
                    <a:pt x="860" y="71"/>
                    <a:pt x="976" y="71"/>
                  </a:cubicBezTo>
                  <a:cubicBezTo>
                    <a:pt x="1024" y="71"/>
                    <a:pt x="1072" y="84"/>
                    <a:pt x="1116" y="113"/>
                  </a:cubicBezTo>
                  <a:cubicBezTo>
                    <a:pt x="1394" y="260"/>
                    <a:pt x="1312" y="851"/>
                    <a:pt x="722" y="900"/>
                  </a:cubicBezTo>
                  <a:cubicBezTo>
                    <a:pt x="708" y="901"/>
                    <a:pt x="694" y="902"/>
                    <a:pt x="680" y="902"/>
                  </a:cubicBezTo>
                  <a:cubicBezTo>
                    <a:pt x="320" y="902"/>
                    <a:pt x="1" y="506"/>
                    <a:pt x="1" y="506"/>
                  </a:cubicBezTo>
                  <a:lnTo>
                    <a:pt x="1" y="506"/>
                  </a:lnTo>
                  <a:cubicBezTo>
                    <a:pt x="1" y="703"/>
                    <a:pt x="83" y="883"/>
                    <a:pt x="230" y="1014"/>
                  </a:cubicBezTo>
                  <a:cubicBezTo>
                    <a:pt x="340" y="1094"/>
                    <a:pt x="473" y="1137"/>
                    <a:pt x="608" y="1137"/>
                  </a:cubicBezTo>
                  <a:cubicBezTo>
                    <a:pt x="696" y="1137"/>
                    <a:pt x="786" y="1119"/>
                    <a:pt x="870" y="1080"/>
                  </a:cubicBezTo>
                  <a:cubicBezTo>
                    <a:pt x="1083" y="1031"/>
                    <a:pt x="1263" y="867"/>
                    <a:pt x="1345" y="670"/>
                  </a:cubicBezTo>
                  <a:cubicBezTo>
                    <a:pt x="1460" y="424"/>
                    <a:pt x="1345" y="146"/>
                    <a:pt x="1116" y="31"/>
                  </a:cubicBezTo>
                  <a:cubicBezTo>
                    <a:pt x="1066" y="10"/>
                    <a:pt x="1017" y="0"/>
                    <a:pt x="9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8" name="Google Shape;6278;p15"/>
            <p:cNvSpPr/>
            <p:nvPr/>
          </p:nvSpPr>
          <p:spPr>
            <a:xfrm>
              <a:off x="8348742" y="3846484"/>
              <a:ext cx="130028" cy="285284"/>
            </a:xfrm>
            <a:custGeom>
              <a:avLst/>
              <a:gdLst/>
              <a:ahLst/>
              <a:cxnLst/>
              <a:rect l="l" t="t" r="r" b="b"/>
              <a:pathLst>
                <a:path w="3984" h="8741" extrusionOk="0">
                  <a:moveTo>
                    <a:pt x="2072" y="0"/>
                  </a:moveTo>
                  <a:cubicBezTo>
                    <a:pt x="1547" y="0"/>
                    <a:pt x="1034" y="245"/>
                    <a:pt x="706" y="674"/>
                  </a:cubicBezTo>
                  <a:cubicBezTo>
                    <a:pt x="362" y="1182"/>
                    <a:pt x="312" y="1821"/>
                    <a:pt x="575" y="2362"/>
                  </a:cubicBezTo>
                  <a:cubicBezTo>
                    <a:pt x="809" y="2783"/>
                    <a:pt x="1252" y="3021"/>
                    <a:pt x="1707" y="3021"/>
                  </a:cubicBezTo>
                  <a:cubicBezTo>
                    <a:pt x="1889" y="3021"/>
                    <a:pt x="2073" y="2983"/>
                    <a:pt x="2247" y="2903"/>
                  </a:cubicBezTo>
                  <a:cubicBezTo>
                    <a:pt x="2951" y="2723"/>
                    <a:pt x="3099" y="1788"/>
                    <a:pt x="2476" y="1411"/>
                  </a:cubicBezTo>
                  <a:cubicBezTo>
                    <a:pt x="2392" y="1366"/>
                    <a:pt x="2306" y="1345"/>
                    <a:pt x="2223" y="1345"/>
                  </a:cubicBezTo>
                  <a:cubicBezTo>
                    <a:pt x="1886" y="1345"/>
                    <a:pt x="1604" y="1682"/>
                    <a:pt x="1722" y="2050"/>
                  </a:cubicBezTo>
                  <a:cubicBezTo>
                    <a:pt x="1859" y="2324"/>
                    <a:pt x="2177" y="2346"/>
                    <a:pt x="2308" y="2346"/>
                  </a:cubicBezTo>
                  <a:cubicBezTo>
                    <a:pt x="2334" y="2346"/>
                    <a:pt x="2353" y="2346"/>
                    <a:pt x="2361" y="2346"/>
                  </a:cubicBezTo>
                  <a:cubicBezTo>
                    <a:pt x="2427" y="2346"/>
                    <a:pt x="2427" y="2378"/>
                    <a:pt x="2427" y="2378"/>
                  </a:cubicBezTo>
                  <a:cubicBezTo>
                    <a:pt x="2485" y="2566"/>
                    <a:pt x="2238" y="2855"/>
                    <a:pt x="1787" y="2855"/>
                  </a:cubicBezTo>
                  <a:cubicBezTo>
                    <a:pt x="1726" y="2855"/>
                    <a:pt x="1660" y="2849"/>
                    <a:pt x="1591" y="2837"/>
                  </a:cubicBezTo>
                  <a:cubicBezTo>
                    <a:pt x="1411" y="2804"/>
                    <a:pt x="1230" y="2723"/>
                    <a:pt x="1083" y="2575"/>
                  </a:cubicBezTo>
                  <a:cubicBezTo>
                    <a:pt x="411" y="1936"/>
                    <a:pt x="739" y="559"/>
                    <a:pt x="1755" y="297"/>
                  </a:cubicBezTo>
                  <a:cubicBezTo>
                    <a:pt x="1902" y="256"/>
                    <a:pt x="2050" y="235"/>
                    <a:pt x="2197" y="235"/>
                  </a:cubicBezTo>
                  <a:cubicBezTo>
                    <a:pt x="2345" y="235"/>
                    <a:pt x="2492" y="256"/>
                    <a:pt x="2640" y="297"/>
                  </a:cubicBezTo>
                  <a:cubicBezTo>
                    <a:pt x="3279" y="461"/>
                    <a:pt x="3738" y="1034"/>
                    <a:pt x="3755" y="1706"/>
                  </a:cubicBezTo>
                  <a:cubicBezTo>
                    <a:pt x="3820" y="2444"/>
                    <a:pt x="3443" y="3181"/>
                    <a:pt x="2869" y="3706"/>
                  </a:cubicBezTo>
                  <a:cubicBezTo>
                    <a:pt x="2296" y="4247"/>
                    <a:pt x="1558" y="4558"/>
                    <a:pt x="984" y="5083"/>
                  </a:cubicBezTo>
                  <a:cubicBezTo>
                    <a:pt x="411" y="5591"/>
                    <a:pt x="66" y="6296"/>
                    <a:pt x="17" y="7066"/>
                  </a:cubicBezTo>
                  <a:cubicBezTo>
                    <a:pt x="1" y="7755"/>
                    <a:pt x="378" y="8492"/>
                    <a:pt x="1034" y="8673"/>
                  </a:cubicBezTo>
                  <a:cubicBezTo>
                    <a:pt x="1165" y="8719"/>
                    <a:pt x="1301" y="8740"/>
                    <a:pt x="1434" y="8740"/>
                  </a:cubicBezTo>
                  <a:cubicBezTo>
                    <a:pt x="1920" y="8740"/>
                    <a:pt x="2380" y="8457"/>
                    <a:pt x="2509" y="8033"/>
                  </a:cubicBezTo>
                  <a:cubicBezTo>
                    <a:pt x="2706" y="7542"/>
                    <a:pt x="2492" y="7001"/>
                    <a:pt x="2033" y="6788"/>
                  </a:cubicBezTo>
                  <a:cubicBezTo>
                    <a:pt x="1919" y="6722"/>
                    <a:pt x="1804" y="6706"/>
                    <a:pt x="1689" y="6706"/>
                  </a:cubicBezTo>
                  <a:cubicBezTo>
                    <a:pt x="1646" y="6698"/>
                    <a:pt x="1603" y="6694"/>
                    <a:pt x="1560" y="6694"/>
                  </a:cubicBezTo>
                  <a:cubicBezTo>
                    <a:pt x="1233" y="6694"/>
                    <a:pt x="938" y="6911"/>
                    <a:pt x="837" y="7230"/>
                  </a:cubicBezTo>
                  <a:cubicBezTo>
                    <a:pt x="707" y="7724"/>
                    <a:pt x="989" y="7991"/>
                    <a:pt x="1299" y="7991"/>
                  </a:cubicBezTo>
                  <a:cubicBezTo>
                    <a:pt x="1380" y="7991"/>
                    <a:pt x="1463" y="7972"/>
                    <a:pt x="1542" y="7935"/>
                  </a:cubicBezTo>
                  <a:cubicBezTo>
                    <a:pt x="1853" y="7771"/>
                    <a:pt x="1919" y="7361"/>
                    <a:pt x="1673" y="7115"/>
                  </a:cubicBezTo>
                  <a:cubicBezTo>
                    <a:pt x="1587" y="7048"/>
                    <a:pt x="1484" y="7015"/>
                    <a:pt x="1381" y="7015"/>
                  </a:cubicBezTo>
                  <a:cubicBezTo>
                    <a:pt x="1307" y="7015"/>
                    <a:pt x="1233" y="7032"/>
                    <a:pt x="1165" y="7066"/>
                  </a:cubicBezTo>
                  <a:cubicBezTo>
                    <a:pt x="1146" y="7078"/>
                    <a:pt x="1133" y="7082"/>
                    <a:pt x="1124" y="7082"/>
                  </a:cubicBezTo>
                  <a:cubicBezTo>
                    <a:pt x="1096" y="7082"/>
                    <a:pt x="1116" y="7033"/>
                    <a:pt x="1116" y="7033"/>
                  </a:cubicBezTo>
                  <a:cubicBezTo>
                    <a:pt x="1214" y="6812"/>
                    <a:pt x="1506" y="6784"/>
                    <a:pt x="1646" y="6784"/>
                  </a:cubicBezTo>
                  <a:cubicBezTo>
                    <a:pt x="1692" y="6784"/>
                    <a:pt x="1722" y="6788"/>
                    <a:pt x="1722" y="6788"/>
                  </a:cubicBezTo>
                  <a:cubicBezTo>
                    <a:pt x="1820" y="6788"/>
                    <a:pt x="1919" y="6804"/>
                    <a:pt x="2001" y="6837"/>
                  </a:cubicBezTo>
                  <a:cubicBezTo>
                    <a:pt x="2443" y="7033"/>
                    <a:pt x="2640" y="7558"/>
                    <a:pt x="2443" y="8000"/>
                  </a:cubicBezTo>
                  <a:cubicBezTo>
                    <a:pt x="2267" y="8403"/>
                    <a:pt x="1869" y="8642"/>
                    <a:pt x="1448" y="8642"/>
                  </a:cubicBezTo>
                  <a:cubicBezTo>
                    <a:pt x="1321" y="8642"/>
                    <a:pt x="1192" y="8620"/>
                    <a:pt x="1066" y="8574"/>
                  </a:cubicBezTo>
                  <a:cubicBezTo>
                    <a:pt x="493" y="8394"/>
                    <a:pt x="132" y="7722"/>
                    <a:pt x="165" y="7050"/>
                  </a:cubicBezTo>
                  <a:cubicBezTo>
                    <a:pt x="230" y="6345"/>
                    <a:pt x="558" y="5689"/>
                    <a:pt x="1083" y="5214"/>
                  </a:cubicBezTo>
                  <a:cubicBezTo>
                    <a:pt x="1640" y="4706"/>
                    <a:pt x="2394" y="4427"/>
                    <a:pt x="2984" y="3837"/>
                  </a:cubicBezTo>
                  <a:cubicBezTo>
                    <a:pt x="3574" y="3280"/>
                    <a:pt x="3984" y="2493"/>
                    <a:pt x="3918" y="1690"/>
                  </a:cubicBezTo>
                  <a:cubicBezTo>
                    <a:pt x="3853" y="919"/>
                    <a:pt x="3296" y="264"/>
                    <a:pt x="2542" y="67"/>
                  </a:cubicBezTo>
                  <a:cubicBezTo>
                    <a:pt x="2387" y="22"/>
                    <a:pt x="2229" y="0"/>
                    <a:pt x="20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9" name="Google Shape;6279;p15"/>
            <p:cNvSpPr/>
            <p:nvPr/>
          </p:nvSpPr>
          <p:spPr>
            <a:xfrm>
              <a:off x="8351418" y="3954579"/>
              <a:ext cx="55680" cy="78689"/>
            </a:xfrm>
            <a:custGeom>
              <a:avLst/>
              <a:gdLst/>
              <a:ahLst/>
              <a:cxnLst/>
              <a:rect l="l" t="t" r="r" b="b"/>
              <a:pathLst>
                <a:path w="1706" h="2411" extrusionOk="0">
                  <a:moveTo>
                    <a:pt x="1509" y="1"/>
                  </a:moveTo>
                  <a:cubicBezTo>
                    <a:pt x="1509" y="1"/>
                    <a:pt x="1361" y="66"/>
                    <a:pt x="1345" y="148"/>
                  </a:cubicBezTo>
                  <a:cubicBezTo>
                    <a:pt x="1329" y="246"/>
                    <a:pt x="1214" y="328"/>
                    <a:pt x="1017" y="328"/>
                  </a:cubicBezTo>
                  <a:cubicBezTo>
                    <a:pt x="820" y="328"/>
                    <a:pt x="1" y="394"/>
                    <a:pt x="50" y="2410"/>
                  </a:cubicBezTo>
                  <a:cubicBezTo>
                    <a:pt x="99" y="1968"/>
                    <a:pt x="361" y="1591"/>
                    <a:pt x="755" y="1394"/>
                  </a:cubicBezTo>
                  <a:cubicBezTo>
                    <a:pt x="1378" y="1115"/>
                    <a:pt x="1706" y="853"/>
                    <a:pt x="1591" y="460"/>
                  </a:cubicBezTo>
                  <a:cubicBezTo>
                    <a:pt x="1476" y="83"/>
                    <a:pt x="1509" y="1"/>
                    <a:pt x="150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0" name="Google Shape;6280;p15"/>
            <p:cNvSpPr/>
            <p:nvPr/>
          </p:nvSpPr>
          <p:spPr>
            <a:xfrm>
              <a:off x="8373351" y="3721874"/>
              <a:ext cx="209206" cy="327419"/>
            </a:xfrm>
            <a:custGeom>
              <a:avLst/>
              <a:gdLst/>
              <a:ahLst/>
              <a:cxnLst/>
              <a:rect l="l" t="t" r="r" b="b"/>
              <a:pathLst>
                <a:path w="6410" h="10032" extrusionOk="0">
                  <a:moveTo>
                    <a:pt x="5263" y="0"/>
                  </a:moveTo>
                  <a:cubicBezTo>
                    <a:pt x="2886" y="672"/>
                    <a:pt x="4181" y="2197"/>
                    <a:pt x="4263" y="4426"/>
                  </a:cubicBezTo>
                  <a:cubicBezTo>
                    <a:pt x="4361" y="6278"/>
                    <a:pt x="3279" y="7983"/>
                    <a:pt x="1558" y="8704"/>
                  </a:cubicBezTo>
                  <a:cubicBezTo>
                    <a:pt x="247" y="9229"/>
                    <a:pt x="1" y="10032"/>
                    <a:pt x="1" y="10032"/>
                  </a:cubicBezTo>
                  <a:cubicBezTo>
                    <a:pt x="318" y="9500"/>
                    <a:pt x="673" y="9329"/>
                    <a:pt x="973" y="9329"/>
                  </a:cubicBezTo>
                  <a:cubicBezTo>
                    <a:pt x="1201" y="9329"/>
                    <a:pt x="1398" y="9427"/>
                    <a:pt x="1525" y="9540"/>
                  </a:cubicBezTo>
                  <a:cubicBezTo>
                    <a:pt x="1632" y="9641"/>
                    <a:pt x="1732" y="9673"/>
                    <a:pt x="1826" y="9673"/>
                  </a:cubicBezTo>
                  <a:cubicBezTo>
                    <a:pt x="1992" y="9673"/>
                    <a:pt x="2137" y="9573"/>
                    <a:pt x="2263" y="9573"/>
                  </a:cubicBezTo>
                  <a:cubicBezTo>
                    <a:pt x="2460" y="9589"/>
                    <a:pt x="2345" y="9802"/>
                    <a:pt x="2345" y="9802"/>
                  </a:cubicBezTo>
                  <a:cubicBezTo>
                    <a:pt x="2673" y="9638"/>
                    <a:pt x="2771" y="9229"/>
                    <a:pt x="2574" y="8934"/>
                  </a:cubicBezTo>
                  <a:cubicBezTo>
                    <a:pt x="2490" y="8779"/>
                    <a:pt x="2322" y="8697"/>
                    <a:pt x="2152" y="8697"/>
                  </a:cubicBezTo>
                  <a:cubicBezTo>
                    <a:pt x="2123" y="8697"/>
                    <a:pt x="2095" y="8699"/>
                    <a:pt x="2066" y="8704"/>
                  </a:cubicBezTo>
                  <a:cubicBezTo>
                    <a:pt x="2066" y="8704"/>
                    <a:pt x="2263" y="8655"/>
                    <a:pt x="3312" y="7803"/>
                  </a:cubicBezTo>
                  <a:cubicBezTo>
                    <a:pt x="4607" y="6754"/>
                    <a:pt x="4525" y="7114"/>
                    <a:pt x="5459" y="6622"/>
                  </a:cubicBezTo>
                  <a:cubicBezTo>
                    <a:pt x="6410" y="6131"/>
                    <a:pt x="6082" y="5147"/>
                    <a:pt x="6082" y="5147"/>
                  </a:cubicBezTo>
                  <a:lnTo>
                    <a:pt x="6082" y="5147"/>
                  </a:lnTo>
                  <a:cubicBezTo>
                    <a:pt x="6035" y="5257"/>
                    <a:pt x="5973" y="5443"/>
                    <a:pt x="5459" y="5443"/>
                  </a:cubicBezTo>
                  <a:cubicBezTo>
                    <a:pt x="5438" y="5443"/>
                    <a:pt x="5416" y="5443"/>
                    <a:pt x="5394" y="5442"/>
                  </a:cubicBezTo>
                  <a:cubicBezTo>
                    <a:pt x="5366" y="5440"/>
                    <a:pt x="5339" y="5439"/>
                    <a:pt x="5312" y="5439"/>
                  </a:cubicBezTo>
                  <a:cubicBezTo>
                    <a:pt x="4963" y="5439"/>
                    <a:pt x="4629" y="5632"/>
                    <a:pt x="4492" y="5967"/>
                  </a:cubicBezTo>
                  <a:cubicBezTo>
                    <a:pt x="4427" y="6082"/>
                    <a:pt x="4328" y="6180"/>
                    <a:pt x="4214" y="6262"/>
                  </a:cubicBezTo>
                  <a:cubicBezTo>
                    <a:pt x="4558" y="5918"/>
                    <a:pt x="4623" y="5147"/>
                    <a:pt x="4722" y="4508"/>
                  </a:cubicBezTo>
                  <a:cubicBezTo>
                    <a:pt x="4820" y="3869"/>
                    <a:pt x="5115" y="4082"/>
                    <a:pt x="5672" y="3688"/>
                  </a:cubicBezTo>
                  <a:cubicBezTo>
                    <a:pt x="6246" y="3311"/>
                    <a:pt x="5951" y="2803"/>
                    <a:pt x="5885" y="2672"/>
                  </a:cubicBezTo>
                  <a:cubicBezTo>
                    <a:pt x="5853" y="2525"/>
                    <a:pt x="5853" y="2377"/>
                    <a:pt x="5902" y="2230"/>
                  </a:cubicBezTo>
                  <a:lnTo>
                    <a:pt x="5902" y="2230"/>
                  </a:lnTo>
                  <a:cubicBezTo>
                    <a:pt x="5902" y="2230"/>
                    <a:pt x="5852" y="2344"/>
                    <a:pt x="5476" y="2394"/>
                  </a:cubicBezTo>
                  <a:cubicBezTo>
                    <a:pt x="5164" y="2426"/>
                    <a:pt x="4918" y="2672"/>
                    <a:pt x="4869" y="2984"/>
                  </a:cubicBezTo>
                  <a:cubicBezTo>
                    <a:pt x="4869" y="3130"/>
                    <a:pt x="4772" y="3309"/>
                    <a:pt x="4629" y="3309"/>
                  </a:cubicBezTo>
                  <a:cubicBezTo>
                    <a:pt x="4597" y="3309"/>
                    <a:pt x="4562" y="3300"/>
                    <a:pt x="4525" y="3279"/>
                  </a:cubicBezTo>
                  <a:cubicBezTo>
                    <a:pt x="4345" y="3180"/>
                    <a:pt x="4410" y="2885"/>
                    <a:pt x="4410" y="2885"/>
                  </a:cubicBezTo>
                  <a:cubicBezTo>
                    <a:pt x="4623" y="2295"/>
                    <a:pt x="5197" y="2525"/>
                    <a:pt x="5640" y="1836"/>
                  </a:cubicBezTo>
                  <a:cubicBezTo>
                    <a:pt x="6049" y="1230"/>
                    <a:pt x="5492" y="590"/>
                    <a:pt x="5279" y="410"/>
                  </a:cubicBezTo>
                  <a:cubicBezTo>
                    <a:pt x="5164" y="312"/>
                    <a:pt x="5148" y="132"/>
                    <a:pt x="52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1" name="Google Shape;6281;p15"/>
            <p:cNvSpPr/>
            <p:nvPr/>
          </p:nvSpPr>
          <p:spPr>
            <a:xfrm>
              <a:off x="8425799" y="3639203"/>
              <a:ext cx="95791" cy="350723"/>
            </a:xfrm>
            <a:custGeom>
              <a:avLst/>
              <a:gdLst/>
              <a:ahLst/>
              <a:cxnLst/>
              <a:rect l="l" t="t" r="r" b="b"/>
              <a:pathLst>
                <a:path w="2935" h="10746" extrusionOk="0">
                  <a:moveTo>
                    <a:pt x="1637" y="0"/>
                  </a:moveTo>
                  <a:cubicBezTo>
                    <a:pt x="1303" y="0"/>
                    <a:pt x="959" y="125"/>
                    <a:pt x="689" y="419"/>
                  </a:cubicBezTo>
                  <a:cubicBezTo>
                    <a:pt x="0" y="1238"/>
                    <a:pt x="148" y="2468"/>
                    <a:pt x="525" y="3500"/>
                  </a:cubicBezTo>
                  <a:cubicBezTo>
                    <a:pt x="1361" y="5549"/>
                    <a:pt x="2246" y="7500"/>
                    <a:pt x="1705" y="8959"/>
                  </a:cubicBezTo>
                  <a:cubicBezTo>
                    <a:pt x="1443" y="9696"/>
                    <a:pt x="935" y="10336"/>
                    <a:pt x="263" y="10745"/>
                  </a:cubicBezTo>
                  <a:cubicBezTo>
                    <a:pt x="951" y="10352"/>
                    <a:pt x="1492" y="9729"/>
                    <a:pt x="1787" y="8975"/>
                  </a:cubicBezTo>
                  <a:cubicBezTo>
                    <a:pt x="2393" y="7500"/>
                    <a:pt x="1525" y="5451"/>
                    <a:pt x="689" y="3435"/>
                  </a:cubicBezTo>
                  <a:cubicBezTo>
                    <a:pt x="312" y="2435"/>
                    <a:pt x="197" y="1238"/>
                    <a:pt x="803" y="501"/>
                  </a:cubicBezTo>
                  <a:cubicBezTo>
                    <a:pt x="1030" y="225"/>
                    <a:pt x="1341" y="108"/>
                    <a:pt x="1649" y="108"/>
                  </a:cubicBezTo>
                  <a:cubicBezTo>
                    <a:pt x="2165" y="108"/>
                    <a:pt x="2672" y="438"/>
                    <a:pt x="2754" y="911"/>
                  </a:cubicBezTo>
                  <a:cubicBezTo>
                    <a:pt x="2862" y="1435"/>
                    <a:pt x="2462" y="1916"/>
                    <a:pt x="1936" y="1916"/>
                  </a:cubicBezTo>
                  <a:cubicBezTo>
                    <a:pt x="1903" y="1916"/>
                    <a:pt x="1870" y="1914"/>
                    <a:pt x="1836" y="1911"/>
                  </a:cubicBezTo>
                  <a:lnTo>
                    <a:pt x="1820" y="1911"/>
                  </a:lnTo>
                  <a:cubicBezTo>
                    <a:pt x="1803" y="1911"/>
                    <a:pt x="1787" y="1894"/>
                    <a:pt x="1771" y="1894"/>
                  </a:cubicBezTo>
                  <a:cubicBezTo>
                    <a:pt x="1689" y="1861"/>
                    <a:pt x="1639" y="1812"/>
                    <a:pt x="1590" y="1747"/>
                  </a:cubicBezTo>
                  <a:cubicBezTo>
                    <a:pt x="1590" y="1747"/>
                    <a:pt x="1557" y="1697"/>
                    <a:pt x="1590" y="1648"/>
                  </a:cubicBezTo>
                  <a:cubicBezTo>
                    <a:pt x="1639" y="1615"/>
                    <a:pt x="1984" y="1632"/>
                    <a:pt x="2000" y="1320"/>
                  </a:cubicBezTo>
                  <a:cubicBezTo>
                    <a:pt x="2021" y="1069"/>
                    <a:pt x="1814" y="904"/>
                    <a:pt x="1602" y="904"/>
                  </a:cubicBezTo>
                  <a:cubicBezTo>
                    <a:pt x="1482" y="904"/>
                    <a:pt x="1361" y="956"/>
                    <a:pt x="1279" y="1075"/>
                  </a:cubicBezTo>
                  <a:cubicBezTo>
                    <a:pt x="1085" y="1334"/>
                    <a:pt x="1370" y="1960"/>
                    <a:pt x="1929" y="1960"/>
                  </a:cubicBezTo>
                  <a:cubicBezTo>
                    <a:pt x="1936" y="1960"/>
                    <a:pt x="1944" y="1960"/>
                    <a:pt x="1951" y="1960"/>
                  </a:cubicBezTo>
                  <a:cubicBezTo>
                    <a:pt x="2508" y="1960"/>
                    <a:pt x="2934" y="1452"/>
                    <a:pt x="2836" y="894"/>
                  </a:cubicBezTo>
                  <a:cubicBezTo>
                    <a:pt x="2763" y="375"/>
                    <a:pt x="2216" y="0"/>
                    <a:pt x="16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2" name="Google Shape;6282;p15"/>
            <p:cNvSpPr/>
            <p:nvPr/>
          </p:nvSpPr>
          <p:spPr>
            <a:xfrm>
              <a:off x="8348742" y="3625560"/>
              <a:ext cx="90993" cy="266453"/>
            </a:xfrm>
            <a:custGeom>
              <a:avLst/>
              <a:gdLst/>
              <a:ahLst/>
              <a:cxnLst/>
              <a:rect l="l" t="t" r="r" b="b"/>
              <a:pathLst>
                <a:path w="2788" h="8164" extrusionOk="0">
                  <a:moveTo>
                    <a:pt x="706" y="1"/>
                  </a:moveTo>
                  <a:cubicBezTo>
                    <a:pt x="706" y="1"/>
                    <a:pt x="67" y="181"/>
                    <a:pt x="214" y="1083"/>
                  </a:cubicBezTo>
                  <a:cubicBezTo>
                    <a:pt x="345" y="1968"/>
                    <a:pt x="1066" y="2460"/>
                    <a:pt x="1476" y="2902"/>
                  </a:cubicBezTo>
                  <a:cubicBezTo>
                    <a:pt x="1804" y="3279"/>
                    <a:pt x="2476" y="4132"/>
                    <a:pt x="2132" y="4984"/>
                  </a:cubicBezTo>
                  <a:cubicBezTo>
                    <a:pt x="2050" y="5213"/>
                    <a:pt x="1919" y="5410"/>
                    <a:pt x="1738" y="5574"/>
                  </a:cubicBezTo>
                  <a:cubicBezTo>
                    <a:pt x="1148" y="6082"/>
                    <a:pt x="755" y="6328"/>
                    <a:pt x="460" y="6754"/>
                  </a:cubicBezTo>
                  <a:cubicBezTo>
                    <a:pt x="165" y="7164"/>
                    <a:pt x="1" y="7656"/>
                    <a:pt x="17" y="8164"/>
                  </a:cubicBezTo>
                  <a:cubicBezTo>
                    <a:pt x="17" y="8016"/>
                    <a:pt x="66" y="6951"/>
                    <a:pt x="1214" y="6148"/>
                  </a:cubicBezTo>
                  <a:cubicBezTo>
                    <a:pt x="2509" y="5230"/>
                    <a:pt x="2787" y="4312"/>
                    <a:pt x="2345" y="2919"/>
                  </a:cubicBezTo>
                  <a:cubicBezTo>
                    <a:pt x="1820" y="1296"/>
                    <a:pt x="362" y="1116"/>
                    <a:pt x="70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3" name="Google Shape;6283;p15"/>
            <p:cNvSpPr/>
            <p:nvPr/>
          </p:nvSpPr>
          <p:spPr>
            <a:xfrm>
              <a:off x="8458437" y="3317593"/>
              <a:ext cx="79472" cy="178560"/>
            </a:xfrm>
            <a:custGeom>
              <a:avLst/>
              <a:gdLst/>
              <a:ahLst/>
              <a:cxnLst/>
              <a:rect l="l" t="t" r="r" b="b"/>
              <a:pathLst>
                <a:path w="2435" h="5471" extrusionOk="0">
                  <a:moveTo>
                    <a:pt x="1426" y="0"/>
                  </a:moveTo>
                  <a:cubicBezTo>
                    <a:pt x="1396" y="0"/>
                    <a:pt x="1369" y="4"/>
                    <a:pt x="1344" y="12"/>
                  </a:cubicBezTo>
                  <a:cubicBezTo>
                    <a:pt x="1016" y="110"/>
                    <a:pt x="951" y="373"/>
                    <a:pt x="1115" y="733"/>
                  </a:cubicBezTo>
                  <a:cubicBezTo>
                    <a:pt x="1262" y="1094"/>
                    <a:pt x="1770" y="1143"/>
                    <a:pt x="1639" y="2815"/>
                  </a:cubicBezTo>
                  <a:cubicBezTo>
                    <a:pt x="1508" y="4470"/>
                    <a:pt x="0" y="5470"/>
                    <a:pt x="0" y="5470"/>
                  </a:cubicBezTo>
                  <a:cubicBezTo>
                    <a:pt x="262" y="5421"/>
                    <a:pt x="1820" y="4470"/>
                    <a:pt x="2147" y="2438"/>
                  </a:cubicBezTo>
                  <a:cubicBezTo>
                    <a:pt x="2434" y="565"/>
                    <a:pt x="1775" y="0"/>
                    <a:pt x="142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4" name="Google Shape;6284;p15"/>
            <p:cNvSpPr/>
            <p:nvPr/>
          </p:nvSpPr>
          <p:spPr>
            <a:xfrm>
              <a:off x="8400636" y="3268898"/>
              <a:ext cx="172848" cy="232053"/>
            </a:xfrm>
            <a:custGeom>
              <a:avLst/>
              <a:gdLst/>
              <a:ahLst/>
              <a:cxnLst/>
              <a:rect l="l" t="t" r="r" b="b"/>
              <a:pathLst>
                <a:path w="5296" h="7110" extrusionOk="0">
                  <a:moveTo>
                    <a:pt x="1689" y="1"/>
                  </a:moveTo>
                  <a:cubicBezTo>
                    <a:pt x="1298" y="1"/>
                    <a:pt x="859" y="91"/>
                    <a:pt x="476" y="389"/>
                  </a:cubicBezTo>
                  <a:cubicBezTo>
                    <a:pt x="165" y="668"/>
                    <a:pt x="1" y="1078"/>
                    <a:pt x="50" y="1488"/>
                  </a:cubicBezTo>
                  <a:cubicBezTo>
                    <a:pt x="107" y="1985"/>
                    <a:pt x="632" y="2421"/>
                    <a:pt x="1231" y="2421"/>
                  </a:cubicBezTo>
                  <a:cubicBezTo>
                    <a:pt x="1322" y="2421"/>
                    <a:pt x="1415" y="2411"/>
                    <a:pt x="1509" y="2389"/>
                  </a:cubicBezTo>
                  <a:cubicBezTo>
                    <a:pt x="1624" y="2373"/>
                    <a:pt x="1722" y="2340"/>
                    <a:pt x="1820" y="2291"/>
                  </a:cubicBezTo>
                  <a:lnTo>
                    <a:pt x="1837" y="2291"/>
                  </a:lnTo>
                  <a:lnTo>
                    <a:pt x="1853" y="2274"/>
                  </a:lnTo>
                  <a:cubicBezTo>
                    <a:pt x="2148" y="2110"/>
                    <a:pt x="2312" y="1783"/>
                    <a:pt x="2263" y="1455"/>
                  </a:cubicBezTo>
                  <a:cubicBezTo>
                    <a:pt x="2213" y="1118"/>
                    <a:pt x="1925" y="895"/>
                    <a:pt x="1617" y="895"/>
                  </a:cubicBezTo>
                  <a:cubicBezTo>
                    <a:pt x="1520" y="895"/>
                    <a:pt x="1422" y="916"/>
                    <a:pt x="1329" y="963"/>
                  </a:cubicBezTo>
                  <a:cubicBezTo>
                    <a:pt x="968" y="1160"/>
                    <a:pt x="1066" y="1717"/>
                    <a:pt x="1476" y="1766"/>
                  </a:cubicBezTo>
                  <a:cubicBezTo>
                    <a:pt x="1507" y="1774"/>
                    <a:pt x="1537" y="1778"/>
                    <a:pt x="1567" y="1778"/>
                  </a:cubicBezTo>
                  <a:cubicBezTo>
                    <a:pt x="1792" y="1778"/>
                    <a:pt x="1978" y="1572"/>
                    <a:pt x="1935" y="1340"/>
                  </a:cubicBezTo>
                  <a:cubicBezTo>
                    <a:pt x="1928" y="1300"/>
                    <a:pt x="1956" y="1266"/>
                    <a:pt x="1994" y="1266"/>
                  </a:cubicBezTo>
                  <a:cubicBezTo>
                    <a:pt x="2051" y="1266"/>
                    <a:pt x="2129" y="1341"/>
                    <a:pt x="2148" y="1586"/>
                  </a:cubicBezTo>
                  <a:cubicBezTo>
                    <a:pt x="2165" y="1717"/>
                    <a:pt x="2132" y="1848"/>
                    <a:pt x="2083" y="1963"/>
                  </a:cubicBezTo>
                  <a:cubicBezTo>
                    <a:pt x="1935" y="2184"/>
                    <a:pt x="1695" y="2312"/>
                    <a:pt x="1434" y="2312"/>
                  </a:cubicBezTo>
                  <a:cubicBezTo>
                    <a:pt x="1405" y="2312"/>
                    <a:pt x="1375" y="2310"/>
                    <a:pt x="1345" y="2307"/>
                  </a:cubicBezTo>
                  <a:cubicBezTo>
                    <a:pt x="1335" y="2308"/>
                    <a:pt x="1324" y="2308"/>
                    <a:pt x="1314" y="2308"/>
                  </a:cubicBezTo>
                  <a:cubicBezTo>
                    <a:pt x="625" y="2308"/>
                    <a:pt x="142" y="1249"/>
                    <a:pt x="788" y="619"/>
                  </a:cubicBezTo>
                  <a:cubicBezTo>
                    <a:pt x="1061" y="323"/>
                    <a:pt x="1454" y="194"/>
                    <a:pt x="1875" y="194"/>
                  </a:cubicBezTo>
                  <a:cubicBezTo>
                    <a:pt x="2386" y="194"/>
                    <a:pt x="2938" y="386"/>
                    <a:pt x="3361" y="701"/>
                  </a:cubicBezTo>
                  <a:cubicBezTo>
                    <a:pt x="5099" y="1963"/>
                    <a:pt x="4836" y="4258"/>
                    <a:pt x="4328" y="5405"/>
                  </a:cubicBezTo>
                  <a:cubicBezTo>
                    <a:pt x="4066" y="6094"/>
                    <a:pt x="3607" y="6684"/>
                    <a:pt x="3017" y="7110"/>
                  </a:cubicBezTo>
                  <a:cubicBezTo>
                    <a:pt x="3623" y="6700"/>
                    <a:pt x="4115" y="6126"/>
                    <a:pt x="4410" y="5438"/>
                  </a:cubicBezTo>
                  <a:cubicBezTo>
                    <a:pt x="4951" y="4307"/>
                    <a:pt x="5295" y="1914"/>
                    <a:pt x="3459" y="553"/>
                  </a:cubicBezTo>
                  <a:cubicBezTo>
                    <a:pt x="3115" y="307"/>
                    <a:pt x="2705" y="144"/>
                    <a:pt x="2263" y="62"/>
                  </a:cubicBezTo>
                  <a:cubicBezTo>
                    <a:pt x="2096" y="27"/>
                    <a:pt x="1899" y="1"/>
                    <a:pt x="16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5" name="Google Shape;6285;p15"/>
            <p:cNvSpPr/>
            <p:nvPr/>
          </p:nvSpPr>
          <p:spPr>
            <a:xfrm>
              <a:off x="8439703" y="3088478"/>
              <a:ext cx="170139" cy="268052"/>
            </a:xfrm>
            <a:custGeom>
              <a:avLst/>
              <a:gdLst/>
              <a:ahLst/>
              <a:cxnLst/>
              <a:rect l="l" t="t" r="r" b="b"/>
              <a:pathLst>
                <a:path w="5213" h="8213" extrusionOk="0">
                  <a:moveTo>
                    <a:pt x="1082" y="0"/>
                  </a:moveTo>
                  <a:cubicBezTo>
                    <a:pt x="0" y="2869"/>
                    <a:pt x="1279" y="4393"/>
                    <a:pt x="2541" y="5622"/>
                  </a:cubicBezTo>
                  <a:cubicBezTo>
                    <a:pt x="3803" y="6852"/>
                    <a:pt x="3738" y="8212"/>
                    <a:pt x="3738" y="8212"/>
                  </a:cubicBezTo>
                  <a:cubicBezTo>
                    <a:pt x="4656" y="7294"/>
                    <a:pt x="3590" y="5606"/>
                    <a:pt x="4459" y="4245"/>
                  </a:cubicBezTo>
                  <a:cubicBezTo>
                    <a:pt x="5213" y="3098"/>
                    <a:pt x="4246" y="2574"/>
                    <a:pt x="4246" y="2574"/>
                  </a:cubicBezTo>
                  <a:cubicBezTo>
                    <a:pt x="3836" y="3164"/>
                    <a:pt x="3377" y="3016"/>
                    <a:pt x="3000" y="3754"/>
                  </a:cubicBezTo>
                  <a:cubicBezTo>
                    <a:pt x="2656" y="4459"/>
                    <a:pt x="3262" y="5819"/>
                    <a:pt x="3262" y="5819"/>
                  </a:cubicBezTo>
                  <a:cubicBezTo>
                    <a:pt x="2066" y="4950"/>
                    <a:pt x="2295" y="4164"/>
                    <a:pt x="2639" y="3770"/>
                  </a:cubicBezTo>
                  <a:cubicBezTo>
                    <a:pt x="2984" y="3377"/>
                    <a:pt x="2508" y="3016"/>
                    <a:pt x="2525" y="2803"/>
                  </a:cubicBezTo>
                  <a:cubicBezTo>
                    <a:pt x="2541" y="2656"/>
                    <a:pt x="2574" y="2508"/>
                    <a:pt x="2639" y="2377"/>
                  </a:cubicBezTo>
                  <a:cubicBezTo>
                    <a:pt x="2639" y="2377"/>
                    <a:pt x="2563" y="2329"/>
                    <a:pt x="2425" y="2329"/>
                  </a:cubicBezTo>
                  <a:cubicBezTo>
                    <a:pt x="2308" y="2329"/>
                    <a:pt x="2147" y="2364"/>
                    <a:pt x="1951" y="2492"/>
                  </a:cubicBezTo>
                  <a:cubicBezTo>
                    <a:pt x="1213" y="2983"/>
                    <a:pt x="1525" y="4082"/>
                    <a:pt x="1525" y="4082"/>
                  </a:cubicBezTo>
                  <a:cubicBezTo>
                    <a:pt x="1000" y="3344"/>
                    <a:pt x="1164" y="2590"/>
                    <a:pt x="1771" y="2082"/>
                  </a:cubicBezTo>
                  <a:cubicBezTo>
                    <a:pt x="2361" y="1557"/>
                    <a:pt x="1787" y="1066"/>
                    <a:pt x="1394" y="852"/>
                  </a:cubicBezTo>
                  <a:cubicBezTo>
                    <a:pt x="1017" y="623"/>
                    <a:pt x="1082" y="0"/>
                    <a:pt x="108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6" name="Google Shape;6286;p15"/>
            <p:cNvSpPr/>
            <p:nvPr/>
          </p:nvSpPr>
          <p:spPr>
            <a:xfrm>
              <a:off x="8361079" y="3055840"/>
              <a:ext cx="98990" cy="147130"/>
            </a:xfrm>
            <a:custGeom>
              <a:avLst/>
              <a:gdLst/>
              <a:ahLst/>
              <a:cxnLst/>
              <a:rect l="l" t="t" r="r" b="b"/>
              <a:pathLst>
                <a:path w="3033" h="4508" extrusionOk="0">
                  <a:moveTo>
                    <a:pt x="459" y="0"/>
                  </a:moveTo>
                  <a:lnTo>
                    <a:pt x="459" y="0"/>
                  </a:lnTo>
                  <a:cubicBezTo>
                    <a:pt x="459" y="1"/>
                    <a:pt x="0" y="2000"/>
                    <a:pt x="3032" y="4508"/>
                  </a:cubicBezTo>
                  <a:cubicBezTo>
                    <a:pt x="3032" y="4508"/>
                    <a:pt x="2475" y="3836"/>
                    <a:pt x="2737" y="3082"/>
                  </a:cubicBezTo>
                  <a:cubicBezTo>
                    <a:pt x="3000" y="2328"/>
                    <a:pt x="2688" y="2049"/>
                    <a:pt x="2442" y="1803"/>
                  </a:cubicBezTo>
                  <a:cubicBezTo>
                    <a:pt x="2311" y="1639"/>
                    <a:pt x="2295" y="1410"/>
                    <a:pt x="2426" y="1230"/>
                  </a:cubicBezTo>
                  <a:cubicBezTo>
                    <a:pt x="2426" y="1230"/>
                    <a:pt x="2397" y="1225"/>
                    <a:pt x="2352" y="1225"/>
                  </a:cubicBezTo>
                  <a:cubicBezTo>
                    <a:pt x="2198" y="1225"/>
                    <a:pt x="1858" y="1284"/>
                    <a:pt x="1934" y="1820"/>
                  </a:cubicBezTo>
                  <a:cubicBezTo>
                    <a:pt x="2032" y="2492"/>
                    <a:pt x="2082" y="2623"/>
                    <a:pt x="1869" y="2639"/>
                  </a:cubicBezTo>
                  <a:cubicBezTo>
                    <a:pt x="1863" y="2640"/>
                    <a:pt x="1858" y="2640"/>
                    <a:pt x="1853" y="2640"/>
                  </a:cubicBezTo>
                  <a:cubicBezTo>
                    <a:pt x="1642" y="2640"/>
                    <a:pt x="1706" y="2307"/>
                    <a:pt x="1754" y="2115"/>
                  </a:cubicBezTo>
                  <a:cubicBezTo>
                    <a:pt x="1819" y="1934"/>
                    <a:pt x="2065" y="1098"/>
                    <a:pt x="1410" y="820"/>
                  </a:cubicBezTo>
                  <a:cubicBezTo>
                    <a:pt x="754" y="525"/>
                    <a:pt x="492" y="279"/>
                    <a:pt x="45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7" name="Google Shape;6287;p15"/>
            <p:cNvSpPr/>
            <p:nvPr/>
          </p:nvSpPr>
          <p:spPr>
            <a:xfrm>
              <a:off x="8539215" y="3336164"/>
              <a:ext cx="117169" cy="139134"/>
            </a:xfrm>
            <a:custGeom>
              <a:avLst/>
              <a:gdLst/>
              <a:ahLst/>
              <a:cxnLst/>
              <a:rect l="l" t="t" r="r" b="b"/>
              <a:pathLst>
                <a:path w="3590" h="4263" extrusionOk="0">
                  <a:moveTo>
                    <a:pt x="1721" y="0"/>
                  </a:moveTo>
                  <a:lnTo>
                    <a:pt x="1721" y="0"/>
                  </a:lnTo>
                  <a:cubicBezTo>
                    <a:pt x="787" y="508"/>
                    <a:pt x="1066" y="1180"/>
                    <a:pt x="951" y="2475"/>
                  </a:cubicBezTo>
                  <a:cubicBezTo>
                    <a:pt x="853" y="3770"/>
                    <a:pt x="0" y="4262"/>
                    <a:pt x="0" y="4262"/>
                  </a:cubicBezTo>
                  <a:cubicBezTo>
                    <a:pt x="3590" y="2443"/>
                    <a:pt x="2295" y="771"/>
                    <a:pt x="1951" y="525"/>
                  </a:cubicBezTo>
                  <a:cubicBezTo>
                    <a:pt x="1590" y="279"/>
                    <a:pt x="1721" y="0"/>
                    <a:pt x="17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8" name="Google Shape;6288;p15"/>
            <p:cNvSpPr/>
            <p:nvPr/>
          </p:nvSpPr>
          <p:spPr>
            <a:xfrm>
              <a:off x="8541891" y="3421772"/>
              <a:ext cx="256824" cy="189134"/>
            </a:xfrm>
            <a:custGeom>
              <a:avLst/>
              <a:gdLst/>
              <a:ahLst/>
              <a:cxnLst/>
              <a:rect l="l" t="t" r="r" b="b"/>
              <a:pathLst>
                <a:path w="7869" h="5795" extrusionOk="0">
                  <a:moveTo>
                    <a:pt x="3223" y="0"/>
                  </a:moveTo>
                  <a:cubicBezTo>
                    <a:pt x="2842" y="0"/>
                    <a:pt x="2425" y="326"/>
                    <a:pt x="2016" y="951"/>
                  </a:cubicBezTo>
                  <a:cubicBezTo>
                    <a:pt x="1459" y="1803"/>
                    <a:pt x="0" y="1918"/>
                    <a:pt x="0" y="1918"/>
                  </a:cubicBezTo>
                  <a:cubicBezTo>
                    <a:pt x="2393" y="1983"/>
                    <a:pt x="3033" y="2606"/>
                    <a:pt x="3672" y="3360"/>
                  </a:cubicBezTo>
                  <a:cubicBezTo>
                    <a:pt x="4311" y="4114"/>
                    <a:pt x="4491" y="5327"/>
                    <a:pt x="5999" y="5704"/>
                  </a:cubicBezTo>
                  <a:cubicBezTo>
                    <a:pt x="6259" y="5768"/>
                    <a:pt x="6485" y="5795"/>
                    <a:pt x="6680" y="5795"/>
                  </a:cubicBezTo>
                  <a:cubicBezTo>
                    <a:pt x="7631" y="5795"/>
                    <a:pt x="7868" y="5163"/>
                    <a:pt x="7868" y="5163"/>
                  </a:cubicBezTo>
                  <a:lnTo>
                    <a:pt x="7868" y="5163"/>
                  </a:lnTo>
                  <a:cubicBezTo>
                    <a:pt x="7781" y="5221"/>
                    <a:pt x="7702" y="5250"/>
                    <a:pt x="7631" y="5250"/>
                  </a:cubicBezTo>
                  <a:cubicBezTo>
                    <a:pt x="7380" y="5250"/>
                    <a:pt x="7236" y="4885"/>
                    <a:pt x="7262" y="4130"/>
                  </a:cubicBezTo>
                  <a:cubicBezTo>
                    <a:pt x="7278" y="3163"/>
                    <a:pt x="6409" y="2885"/>
                    <a:pt x="5295" y="2704"/>
                  </a:cubicBezTo>
                  <a:cubicBezTo>
                    <a:pt x="4180" y="2541"/>
                    <a:pt x="3246" y="2459"/>
                    <a:pt x="3131" y="2098"/>
                  </a:cubicBezTo>
                  <a:cubicBezTo>
                    <a:pt x="3016" y="1721"/>
                    <a:pt x="3508" y="1590"/>
                    <a:pt x="4196" y="1377"/>
                  </a:cubicBezTo>
                  <a:cubicBezTo>
                    <a:pt x="4868" y="1180"/>
                    <a:pt x="4573" y="541"/>
                    <a:pt x="4573" y="541"/>
                  </a:cubicBezTo>
                  <a:lnTo>
                    <a:pt x="4573" y="541"/>
                  </a:lnTo>
                  <a:cubicBezTo>
                    <a:pt x="4519" y="588"/>
                    <a:pt x="4463" y="608"/>
                    <a:pt x="4404" y="608"/>
                  </a:cubicBezTo>
                  <a:cubicBezTo>
                    <a:pt x="4214" y="608"/>
                    <a:pt x="3985" y="394"/>
                    <a:pt x="3623" y="131"/>
                  </a:cubicBezTo>
                  <a:cubicBezTo>
                    <a:pt x="3496" y="44"/>
                    <a:pt x="3362" y="0"/>
                    <a:pt x="322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9" name="Google Shape;6289;p15"/>
            <p:cNvSpPr/>
            <p:nvPr/>
          </p:nvSpPr>
          <p:spPr>
            <a:xfrm>
              <a:off x="8417248" y="3499710"/>
              <a:ext cx="251439" cy="205061"/>
            </a:xfrm>
            <a:custGeom>
              <a:avLst/>
              <a:gdLst/>
              <a:ahLst/>
              <a:cxnLst/>
              <a:rect l="l" t="t" r="r" b="b"/>
              <a:pathLst>
                <a:path w="7704" h="6283" extrusionOk="0">
                  <a:moveTo>
                    <a:pt x="4289" y="1"/>
                  </a:moveTo>
                  <a:cubicBezTo>
                    <a:pt x="2707" y="1"/>
                    <a:pt x="1369" y="1105"/>
                    <a:pt x="672" y="2529"/>
                  </a:cubicBezTo>
                  <a:cubicBezTo>
                    <a:pt x="148" y="3627"/>
                    <a:pt x="0" y="4857"/>
                    <a:pt x="230" y="6053"/>
                  </a:cubicBezTo>
                  <a:lnTo>
                    <a:pt x="230" y="6086"/>
                  </a:lnTo>
                  <a:cubicBezTo>
                    <a:pt x="246" y="6152"/>
                    <a:pt x="262" y="6217"/>
                    <a:pt x="279" y="6283"/>
                  </a:cubicBezTo>
                  <a:cubicBezTo>
                    <a:pt x="246" y="6119"/>
                    <a:pt x="230" y="5955"/>
                    <a:pt x="230" y="5791"/>
                  </a:cubicBezTo>
                  <a:cubicBezTo>
                    <a:pt x="246" y="4922"/>
                    <a:pt x="410" y="4054"/>
                    <a:pt x="738" y="3250"/>
                  </a:cubicBezTo>
                  <a:cubicBezTo>
                    <a:pt x="1147" y="2251"/>
                    <a:pt x="1869" y="1398"/>
                    <a:pt x="2819" y="874"/>
                  </a:cubicBezTo>
                  <a:cubicBezTo>
                    <a:pt x="3365" y="561"/>
                    <a:pt x="4076" y="311"/>
                    <a:pt x="4780" y="311"/>
                  </a:cubicBezTo>
                  <a:cubicBezTo>
                    <a:pt x="5367" y="311"/>
                    <a:pt x="5949" y="485"/>
                    <a:pt x="6425" y="939"/>
                  </a:cubicBezTo>
                  <a:cubicBezTo>
                    <a:pt x="7474" y="1841"/>
                    <a:pt x="7147" y="3759"/>
                    <a:pt x="5934" y="4070"/>
                  </a:cubicBezTo>
                  <a:cubicBezTo>
                    <a:pt x="5808" y="4100"/>
                    <a:pt x="5679" y="4114"/>
                    <a:pt x="5550" y="4114"/>
                  </a:cubicBezTo>
                  <a:cubicBezTo>
                    <a:pt x="5106" y="4114"/>
                    <a:pt x="4671" y="3941"/>
                    <a:pt x="4442" y="3611"/>
                  </a:cubicBezTo>
                  <a:cubicBezTo>
                    <a:pt x="4147" y="3218"/>
                    <a:pt x="4147" y="2677"/>
                    <a:pt x="4409" y="2251"/>
                  </a:cubicBezTo>
                  <a:cubicBezTo>
                    <a:pt x="4596" y="1976"/>
                    <a:pt x="4900" y="1820"/>
                    <a:pt x="5218" y="1820"/>
                  </a:cubicBezTo>
                  <a:cubicBezTo>
                    <a:pt x="5375" y="1820"/>
                    <a:pt x="5536" y="1858"/>
                    <a:pt x="5688" y="1939"/>
                  </a:cubicBezTo>
                  <a:cubicBezTo>
                    <a:pt x="5852" y="2021"/>
                    <a:pt x="5966" y="2201"/>
                    <a:pt x="5966" y="2398"/>
                  </a:cubicBezTo>
                  <a:cubicBezTo>
                    <a:pt x="5966" y="2398"/>
                    <a:pt x="5966" y="2531"/>
                    <a:pt x="5883" y="2531"/>
                  </a:cubicBezTo>
                  <a:cubicBezTo>
                    <a:pt x="5878" y="2531"/>
                    <a:pt x="5873" y="2530"/>
                    <a:pt x="5868" y="2529"/>
                  </a:cubicBezTo>
                  <a:cubicBezTo>
                    <a:pt x="5770" y="2513"/>
                    <a:pt x="5803" y="2382"/>
                    <a:pt x="5540" y="2316"/>
                  </a:cubicBezTo>
                  <a:cubicBezTo>
                    <a:pt x="5509" y="2309"/>
                    <a:pt x="5479" y="2306"/>
                    <a:pt x="5449" y="2306"/>
                  </a:cubicBezTo>
                  <a:cubicBezTo>
                    <a:pt x="5194" y="2306"/>
                    <a:pt x="4990" y="2544"/>
                    <a:pt x="5049" y="2808"/>
                  </a:cubicBezTo>
                  <a:cubicBezTo>
                    <a:pt x="5090" y="2985"/>
                    <a:pt x="5331" y="3116"/>
                    <a:pt x="5572" y="3116"/>
                  </a:cubicBezTo>
                  <a:cubicBezTo>
                    <a:pt x="5710" y="3116"/>
                    <a:pt x="5849" y="3073"/>
                    <a:pt x="5950" y="2972"/>
                  </a:cubicBezTo>
                  <a:cubicBezTo>
                    <a:pt x="6016" y="2906"/>
                    <a:pt x="6065" y="2824"/>
                    <a:pt x="6098" y="2726"/>
                  </a:cubicBezTo>
                  <a:cubicBezTo>
                    <a:pt x="6196" y="2415"/>
                    <a:pt x="6065" y="2070"/>
                    <a:pt x="5786" y="1906"/>
                  </a:cubicBezTo>
                  <a:cubicBezTo>
                    <a:pt x="5609" y="1800"/>
                    <a:pt x="5416" y="1749"/>
                    <a:pt x="5227" y="1749"/>
                  </a:cubicBezTo>
                  <a:cubicBezTo>
                    <a:pt x="4893" y="1749"/>
                    <a:pt x="4570" y="1908"/>
                    <a:pt x="4360" y="2201"/>
                  </a:cubicBezTo>
                  <a:cubicBezTo>
                    <a:pt x="4049" y="2644"/>
                    <a:pt x="4049" y="3234"/>
                    <a:pt x="4360" y="3677"/>
                  </a:cubicBezTo>
                  <a:cubicBezTo>
                    <a:pt x="4616" y="4048"/>
                    <a:pt x="5092" y="4249"/>
                    <a:pt x="5585" y="4249"/>
                  </a:cubicBezTo>
                  <a:cubicBezTo>
                    <a:pt x="5723" y="4249"/>
                    <a:pt x="5863" y="4233"/>
                    <a:pt x="5999" y="4201"/>
                  </a:cubicBezTo>
                  <a:cubicBezTo>
                    <a:pt x="7343" y="3873"/>
                    <a:pt x="7704" y="1792"/>
                    <a:pt x="6557" y="808"/>
                  </a:cubicBezTo>
                  <a:cubicBezTo>
                    <a:pt x="6409" y="677"/>
                    <a:pt x="6245" y="562"/>
                    <a:pt x="6081" y="464"/>
                  </a:cubicBezTo>
                  <a:cubicBezTo>
                    <a:pt x="5589" y="169"/>
                    <a:pt x="5032" y="21"/>
                    <a:pt x="4458" y="5"/>
                  </a:cubicBezTo>
                  <a:cubicBezTo>
                    <a:pt x="4402" y="2"/>
                    <a:pt x="4346" y="1"/>
                    <a:pt x="42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0" name="Google Shape;6290;p15"/>
            <p:cNvSpPr/>
            <p:nvPr/>
          </p:nvSpPr>
          <p:spPr>
            <a:xfrm>
              <a:off x="8430075" y="3562113"/>
              <a:ext cx="99218" cy="106823"/>
            </a:xfrm>
            <a:custGeom>
              <a:avLst/>
              <a:gdLst/>
              <a:ahLst/>
              <a:cxnLst/>
              <a:rect l="l" t="t" r="r" b="b"/>
              <a:pathLst>
                <a:path w="3040" h="3273" extrusionOk="0">
                  <a:moveTo>
                    <a:pt x="2307" y="1"/>
                  </a:moveTo>
                  <a:cubicBezTo>
                    <a:pt x="2110" y="1"/>
                    <a:pt x="1861" y="69"/>
                    <a:pt x="1574" y="240"/>
                  </a:cubicBezTo>
                  <a:cubicBezTo>
                    <a:pt x="312" y="1011"/>
                    <a:pt x="0" y="3273"/>
                    <a:pt x="0" y="3273"/>
                  </a:cubicBezTo>
                  <a:cubicBezTo>
                    <a:pt x="0" y="3273"/>
                    <a:pt x="689" y="1175"/>
                    <a:pt x="1951" y="961"/>
                  </a:cubicBezTo>
                  <a:cubicBezTo>
                    <a:pt x="3040" y="784"/>
                    <a:pt x="2975" y="1"/>
                    <a:pt x="230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1" name="Google Shape;6291;p15"/>
            <p:cNvSpPr/>
            <p:nvPr/>
          </p:nvSpPr>
          <p:spPr>
            <a:xfrm>
              <a:off x="8557916" y="3553888"/>
              <a:ext cx="169617" cy="147065"/>
            </a:xfrm>
            <a:custGeom>
              <a:avLst/>
              <a:gdLst/>
              <a:ahLst/>
              <a:cxnLst/>
              <a:rect l="l" t="t" r="r" b="b"/>
              <a:pathLst>
                <a:path w="5197" h="4506" extrusionOk="0">
                  <a:moveTo>
                    <a:pt x="3033" y="1"/>
                  </a:moveTo>
                  <a:cubicBezTo>
                    <a:pt x="3033" y="1"/>
                    <a:pt x="3345" y="689"/>
                    <a:pt x="3001" y="1771"/>
                  </a:cubicBezTo>
                  <a:cubicBezTo>
                    <a:pt x="2673" y="2853"/>
                    <a:pt x="1837" y="3066"/>
                    <a:pt x="1198" y="3131"/>
                  </a:cubicBezTo>
                  <a:cubicBezTo>
                    <a:pt x="575" y="3197"/>
                    <a:pt x="132" y="3459"/>
                    <a:pt x="1" y="4328"/>
                  </a:cubicBezTo>
                  <a:cubicBezTo>
                    <a:pt x="142" y="4234"/>
                    <a:pt x="299" y="4188"/>
                    <a:pt x="460" y="4188"/>
                  </a:cubicBezTo>
                  <a:cubicBezTo>
                    <a:pt x="580" y="4188"/>
                    <a:pt x="702" y="4213"/>
                    <a:pt x="821" y="4262"/>
                  </a:cubicBezTo>
                  <a:cubicBezTo>
                    <a:pt x="1057" y="4371"/>
                    <a:pt x="1450" y="4506"/>
                    <a:pt x="1845" y="4506"/>
                  </a:cubicBezTo>
                  <a:cubicBezTo>
                    <a:pt x="2162" y="4506"/>
                    <a:pt x="2481" y="4419"/>
                    <a:pt x="2722" y="4164"/>
                  </a:cubicBezTo>
                  <a:cubicBezTo>
                    <a:pt x="3279" y="3574"/>
                    <a:pt x="3164" y="2967"/>
                    <a:pt x="3132" y="2672"/>
                  </a:cubicBezTo>
                  <a:cubicBezTo>
                    <a:pt x="3116" y="2382"/>
                    <a:pt x="3052" y="1852"/>
                    <a:pt x="3332" y="1852"/>
                  </a:cubicBezTo>
                  <a:cubicBezTo>
                    <a:pt x="3336" y="1852"/>
                    <a:pt x="3340" y="1853"/>
                    <a:pt x="3345" y="1853"/>
                  </a:cubicBezTo>
                  <a:cubicBezTo>
                    <a:pt x="3345" y="1853"/>
                    <a:pt x="3348" y="1852"/>
                    <a:pt x="3355" y="1852"/>
                  </a:cubicBezTo>
                  <a:cubicBezTo>
                    <a:pt x="3398" y="1852"/>
                    <a:pt x="3572" y="1877"/>
                    <a:pt x="3558" y="2279"/>
                  </a:cubicBezTo>
                  <a:cubicBezTo>
                    <a:pt x="3558" y="2754"/>
                    <a:pt x="3525" y="3049"/>
                    <a:pt x="4148" y="3230"/>
                  </a:cubicBezTo>
                  <a:cubicBezTo>
                    <a:pt x="4492" y="3312"/>
                    <a:pt x="4804" y="3492"/>
                    <a:pt x="5066" y="3721"/>
                  </a:cubicBezTo>
                  <a:cubicBezTo>
                    <a:pt x="4968" y="3508"/>
                    <a:pt x="4935" y="3262"/>
                    <a:pt x="5000" y="3033"/>
                  </a:cubicBezTo>
                  <a:cubicBezTo>
                    <a:pt x="5115" y="2689"/>
                    <a:pt x="5197" y="2082"/>
                    <a:pt x="4640" y="1689"/>
                  </a:cubicBezTo>
                  <a:cubicBezTo>
                    <a:pt x="4066" y="1312"/>
                    <a:pt x="3509" y="1066"/>
                    <a:pt x="3394" y="673"/>
                  </a:cubicBezTo>
                  <a:cubicBezTo>
                    <a:pt x="3312" y="427"/>
                    <a:pt x="3181" y="197"/>
                    <a:pt x="30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2" name="Google Shape;6292;p15"/>
            <p:cNvSpPr/>
            <p:nvPr/>
          </p:nvSpPr>
          <p:spPr>
            <a:xfrm>
              <a:off x="8659582" y="3652845"/>
              <a:ext cx="42298" cy="65308"/>
            </a:xfrm>
            <a:custGeom>
              <a:avLst/>
              <a:gdLst/>
              <a:ahLst/>
              <a:cxnLst/>
              <a:rect l="l" t="t" r="r" b="b"/>
              <a:pathLst>
                <a:path w="1296" h="2001" extrusionOk="0">
                  <a:moveTo>
                    <a:pt x="328" y="1"/>
                  </a:moveTo>
                  <a:cubicBezTo>
                    <a:pt x="345" y="198"/>
                    <a:pt x="328" y="394"/>
                    <a:pt x="279" y="575"/>
                  </a:cubicBezTo>
                  <a:cubicBezTo>
                    <a:pt x="181" y="837"/>
                    <a:pt x="0" y="1263"/>
                    <a:pt x="508" y="1558"/>
                  </a:cubicBezTo>
                  <a:cubicBezTo>
                    <a:pt x="1017" y="1853"/>
                    <a:pt x="1033" y="2001"/>
                    <a:pt x="1033" y="2001"/>
                  </a:cubicBezTo>
                  <a:cubicBezTo>
                    <a:pt x="1066" y="1755"/>
                    <a:pt x="1115" y="1525"/>
                    <a:pt x="1180" y="1296"/>
                  </a:cubicBezTo>
                  <a:cubicBezTo>
                    <a:pt x="1295" y="935"/>
                    <a:pt x="1115" y="525"/>
                    <a:pt x="787" y="362"/>
                  </a:cubicBezTo>
                  <a:cubicBezTo>
                    <a:pt x="345" y="100"/>
                    <a:pt x="328" y="1"/>
                    <a:pt x="32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3" name="Google Shape;6293;p15"/>
            <p:cNvSpPr/>
            <p:nvPr/>
          </p:nvSpPr>
          <p:spPr>
            <a:xfrm>
              <a:off x="8660659" y="3371445"/>
              <a:ext cx="227385" cy="158618"/>
            </a:xfrm>
            <a:custGeom>
              <a:avLst/>
              <a:gdLst/>
              <a:ahLst/>
              <a:cxnLst/>
              <a:rect l="l" t="t" r="r" b="b"/>
              <a:pathLst>
                <a:path w="6967" h="4860" extrusionOk="0">
                  <a:moveTo>
                    <a:pt x="1949" y="0"/>
                  </a:moveTo>
                  <a:cubicBezTo>
                    <a:pt x="1068" y="0"/>
                    <a:pt x="604" y="826"/>
                    <a:pt x="721" y="1362"/>
                  </a:cubicBezTo>
                  <a:cubicBezTo>
                    <a:pt x="836" y="1964"/>
                    <a:pt x="1403" y="2002"/>
                    <a:pt x="1542" y="2002"/>
                  </a:cubicBezTo>
                  <a:cubicBezTo>
                    <a:pt x="1562" y="2002"/>
                    <a:pt x="1574" y="2001"/>
                    <a:pt x="1574" y="2001"/>
                  </a:cubicBezTo>
                  <a:cubicBezTo>
                    <a:pt x="1311" y="1903"/>
                    <a:pt x="1197" y="1591"/>
                    <a:pt x="1328" y="1329"/>
                  </a:cubicBezTo>
                  <a:cubicBezTo>
                    <a:pt x="1365" y="1265"/>
                    <a:pt x="1408" y="1241"/>
                    <a:pt x="1455" y="1241"/>
                  </a:cubicBezTo>
                  <a:cubicBezTo>
                    <a:pt x="1553" y="1241"/>
                    <a:pt x="1670" y="1344"/>
                    <a:pt x="1803" y="1411"/>
                  </a:cubicBezTo>
                  <a:cubicBezTo>
                    <a:pt x="1841" y="1430"/>
                    <a:pt x="1877" y="1438"/>
                    <a:pt x="1911" y="1438"/>
                  </a:cubicBezTo>
                  <a:cubicBezTo>
                    <a:pt x="2053" y="1438"/>
                    <a:pt x="2160" y="1285"/>
                    <a:pt x="2213" y="1099"/>
                  </a:cubicBezTo>
                  <a:cubicBezTo>
                    <a:pt x="2253" y="960"/>
                    <a:pt x="2359" y="821"/>
                    <a:pt x="2543" y="821"/>
                  </a:cubicBezTo>
                  <a:cubicBezTo>
                    <a:pt x="2661" y="821"/>
                    <a:pt x="2813" y="879"/>
                    <a:pt x="3000" y="1034"/>
                  </a:cubicBezTo>
                  <a:cubicBezTo>
                    <a:pt x="3491" y="1411"/>
                    <a:pt x="3180" y="2148"/>
                    <a:pt x="3180" y="2148"/>
                  </a:cubicBezTo>
                  <a:cubicBezTo>
                    <a:pt x="3180" y="2148"/>
                    <a:pt x="3180" y="1542"/>
                    <a:pt x="2754" y="1476"/>
                  </a:cubicBezTo>
                  <a:cubicBezTo>
                    <a:pt x="2706" y="1463"/>
                    <a:pt x="2659" y="1456"/>
                    <a:pt x="2613" y="1456"/>
                  </a:cubicBezTo>
                  <a:cubicBezTo>
                    <a:pt x="2435" y="1456"/>
                    <a:pt x="2275" y="1553"/>
                    <a:pt x="2197" y="1722"/>
                  </a:cubicBezTo>
                  <a:cubicBezTo>
                    <a:pt x="2459" y="1722"/>
                    <a:pt x="2475" y="2099"/>
                    <a:pt x="2328" y="2296"/>
                  </a:cubicBezTo>
                  <a:cubicBezTo>
                    <a:pt x="2180" y="2509"/>
                    <a:pt x="2229" y="2657"/>
                    <a:pt x="2377" y="2738"/>
                  </a:cubicBezTo>
                  <a:cubicBezTo>
                    <a:pt x="2508" y="2820"/>
                    <a:pt x="2721" y="2804"/>
                    <a:pt x="2541" y="3181"/>
                  </a:cubicBezTo>
                  <a:cubicBezTo>
                    <a:pt x="2360" y="3558"/>
                    <a:pt x="1656" y="3558"/>
                    <a:pt x="1656" y="3558"/>
                  </a:cubicBezTo>
                  <a:cubicBezTo>
                    <a:pt x="1803" y="3345"/>
                    <a:pt x="1770" y="3050"/>
                    <a:pt x="1574" y="2886"/>
                  </a:cubicBezTo>
                  <a:cubicBezTo>
                    <a:pt x="1574" y="3066"/>
                    <a:pt x="1459" y="3214"/>
                    <a:pt x="1295" y="3263"/>
                  </a:cubicBezTo>
                  <a:cubicBezTo>
                    <a:pt x="1016" y="3345"/>
                    <a:pt x="1016" y="3263"/>
                    <a:pt x="754" y="3492"/>
                  </a:cubicBezTo>
                  <a:cubicBezTo>
                    <a:pt x="623" y="3607"/>
                    <a:pt x="434" y="3636"/>
                    <a:pt x="279" y="3636"/>
                  </a:cubicBezTo>
                  <a:cubicBezTo>
                    <a:pt x="123" y="3636"/>
                    <a:pt x="0" y="3607"/>
                    <a:pt x="0" y="3607"/>
                  </a:cubicBezTo>
                  <a:lnTo>
                    <a:pt x="0" y="3607"/>
                  </a:lnTo>
                  <a:cubicBezTo>
                    <a:pt x="180" y="3706"/>
                    <a:pt x="377" y="3755"/>
                    <a:pt x="590" y="3771"/>
                  </a:cubicBezTo>
                  <a:cubicBezTo>
                    <a:pt x="1033" y="3804"/>
                    <a:pt x="1475" y="3886"/>
                    <a:pt x="1901" y="3984"/>
                  </a:cubicBezTo>
                  <a:cubicBezTo>
                    <a:pt x="3082" y="4345"/>
                    <a:pt x="3786" y="4837"/>
                    <a:pt x="4688" y="4853"/>
                  </a:cubicBezTo>
                  <a:cubicBezTo>
                    <a:pt x="4753" y="4858"/>
                    <a:pt x="4818" y="4860"/>
                    <a:pt x="4883" y="4860"/>
                  </a:cubicBezTo>
                  <a:cubicBezTo>
                    <a:pt x="5276" y="4860"/>
                    <a:pt x="5664" y="4774"/>
                    <a:pt x="6016" y="4591"/>
                  </a:cubicBezTo>
                  <a:cubicBezTo>
                    <a:pt x="6753" y="4099"/>
                    <a:pt x="6966" y="3099"/>
                    <a:pt x="6475" y="2361"/>
                  </a:cubicBezTo>
                  <a:cubicBezTo>
                    <a:pt x="6252" y="2023"/>
                    <a:pt x="5892" y="1868"/>
                    <a:pt x="5552" y="1868"/>
                  </a:cubicBezTo>
                  <a:cubicBezTo>
                    <a:pt x="5216" y="1868"/>
                    <a:pt x="4900" y="2019"/>
                    <a:pt x="4754" y="2296"/>
                  </a:cubicBezTo>
                  <a:cubicBezTo>
                    <a:pt x="4508" y="2624"/>
                    <a:pt x="4557" y="3099"/>
                    <a:pt x="4852" y="3378"/>
                  </a:cubicBezTo>
                  <a:cubicBezTo>
                    <a:pt x="4868" y="3394"/>
                    <a:pt x="4885" y="3411"/>
                    <a:pt x="4917" y="3427"/>
                  </a:cubicBezTo>
                  <a:cubicBezTo>
                    <a:pt x="4917" y="3427"/>
                    <a:pt x="4934" y="3443"/>
                    <a:pt x="4950" y="3460"/>
                  </a:cubicBezTo>
                  <a:cubicBezTo>
                    <a:pt x="5053" y="3519"/>
                    <a:pt x="5181" y="3550"/>
                    <a:pt x="5305" y="3550"/>
                  </a:cubicBezTo>
                  <a:cubicBezTo>
                    <a:pt x="5558" y="3550"/>
                    <a:pt x="5797" y="3423"/>
                    <a:pt x="5786" y="3148"/>
                  </a:cubicBezTo>
                  <a:cubicBezTo>
                    <a:pt x="5800" y="2944"/>
                    <a:pt x="5639" y="2859"/>
                    <a:pt x="5460" y="2859"/>
                  </a:cubicBezTo>
                  <a:cubicBezTo>
                    <a:pt x="5207" y="2859"/>
                    <a:pt x="4917" y="3030"/>
                    <a:pt x="5032" y="3279"/>
                  </a:cubicBezTo>
                  <a:cubicBezTo>
                    <a:pt x="5032" y="3304"/>
                    <a:pt x="5032" y="3333"/>
                    <a:pt x="5006" y="3333"/>
                  </a:cubicBezTo>
                  <a:cubicBezTo>
                    <a:pt x="4979" y="3333"/>
                    <a:pt x="4926" y="3304"/>
                    <a:pt x="4819" y="3214"/>
                  </a:cubicBezTo>
                  <a:cubicBezTo>
                    <a:pt x="4704" y="3099"/>
                    <a:pt x="4639" y="2952"/>
                    <a:pt x="4639" y="2804"/>
                  </a:cubicBezTo>
                  <a:cubicBezTo>
                    <a:pt x="4639" y="2624"/>
                    <a:pt x="4704" y="2460"/>
                    <a:pt x="4819" y="2329"/>
                  </a:cubicBezTo>
                  <a:cubicBezTo>
                    <a:pt x="4944" y="2086"/>
                    <a:pt x="5212" y="1959"/>
                    <a:pt x="5500" y="1959"/>
                  </a:cubicBezTo>
                  <a:cubicBezTo>
                    <a:pt x="5815" y="1959"/>
                    <a:pt x="6155" y="2110"/>
                    <a:pt x="6360" y="2427"/>
                  </a:cubicBezTo>
                  <a:cubicBezTo>
                    <a:pt x="6376" y="2427"/>
                    <a:pt x="6376" y="2427"/>
                    <a:pt x="6376" y="2443"/>
                  </a:cubicBezTo>
                  <a:cubicBezTo>
                    <a:pt x="6589" y="2853"/>
                    <a:pt x="6573" y="3361"/>
                    <a:pt x="6344" y="3755"/>
                  </a:cubicBezTo>
                  <a:cubicBezTo>
                    <a:pt x="6064" y="4258"/>
                    <a:pt x="5425" y="4609"/>
                    <a:pt x="4595" y="4609"/>
                  </a:cubicBezTo>
                  <a:cubicBezTo>
                    <a:pt x="4208" y="4609"/>
                    <a:pt x="3780" y="4533"/>
                    <a:pt x="3328" y="4361"/>
                  </a:cubicBezTo>
                  <a:cubicBezTo>
                    <a:pt x="3278" y="4345"/>
                    <a:pt x="3049" y="4263"/>
                    <a:pt x="2901" y="4197"/>
                  </a:cubicBezTo>
                  <a:cubicBezTo>
                    <a:pt x="2475" y="3984"/>
                    <a:pt x="2033" y="3837"/>
                    <a:pt x="1574" y="3755"/>
                  </a:cubicBezTo>
                  <a:cubicBezTo>
                    <a:pt x="1754" y="3722"/>
                    <a:pt x="1951" y="3706"/>
                    <a:pt x="2164" y="3656"/>
                  </a:cubicBezTo>
                  <a:cubicBezTo>
                    <a:pt x="3901" y="3312"/>
                    <a:pt x="4163" y="837"/>
                    <a:pt x="2705" y="181"/>
                  </a:cubicBezTo>
                  <a:cubicBezTo>
                    <a:pt x="2427" y="55"/>
                    <a:pt x="2175" y="0"/>
                    <a:pt x="19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4" name="Google Shape;6294;p15"/>
            <p:cNvSpPr/>
            <p:nvPr/>
          </p:nvSpPr>
          <p:spPr>
            <a:xfrm>
              <a:off x="8771398" y="3457053"/>
              <a:ext cx="151960" cy="108095"/>
            </a:xfrm>
            <a:custGeom>
              <a:avLst/>
              <a:gdLst/>
              <a:ahLst/>
              <a:cxnLst/>
              <a:rect l="l" t="t" r="r" b="b"/>
              <a:pathLst>
                <a:path w="4656" h="3312" extrusionOk="0">
                  <a:moveTo>
                    <a:pt x="3803" y="1"/>
                  </a:moveTo>
                  <a:lnTo>
                    <a:pt x="3803" y="1"/>
                  </a:lnTo>
                  <a:cubicBezTo>
                    <a:pt x="3901" y="804"/>
                    <a:pt x="3557" y="1591"/>
                    <a:pt x="2901" y="2066"/>
                  </a:cubicBezTo>
                  <a:cubicBezTo>
                    <a:pt x="2499" y="2374"/>
                    <a:pt x="2009" y="2472"/>
                    <a:pt x="1547" y="2472"/>
                  </a:cubicBezTo>
                  <a:cubicBezTo>
                    <a:pt x="730" y="2472"/>
                    <a:pt x="0" y="2165"/>
                    <a:pt x="0" y="2164"/>
                  </a:cubicBezTo>
                  <a:lnTo>
                    <a:pt x="0" y="2164"/>
                  </a:lnTo>
                  <a:cubicBezTo>
                    <a:pt x="1344" y="2886"/>
                    <a:pt x="1836" y="2640"/>
                    <a:pt x="2213" y="3049"/>
                  </a:cubicBezTo>
                  <a:cubicBezTo>
                    <a:pt x="2379" y="3238"/>
                    <a:pt x="2551" y="3295"/>
                    <a:pt x="2710" y="3295"/>
                  </a:cubicBezTo>
                  <a:cubicBezTo>
                    <a:pt x="2897" y="3295"/>
                    <a:pt x="3065" y="3216"/>
                    <a:pt x="3180" y="3181"/>
                  </a:cubicBezTo>
                  <a:cubicBezTo>
                    <a:pt x="3203" y="3174"/>
                    <a:pt x="3228" y="3171"/>
                    <a:pt x="3252" y="3171"/>
                  </a:cubicBezTo>
                  <a:cubicBezTo>
                    <a:pt x="3346" y="3171"/>
                    <a:pt x="3439" y="3220"/>
                    <a:pt x="3491" y="3312"/>
                  </a:cubicBezTo>
                  <a:cubicBezTo>
                    <a:pt x="3524" y="3099"/>
                    <a:pt x="3475" y="2902"/>
                    <a:pt x="3360" y="2722"/>
                  </a:cubicBezTo>
                  <a:cubicBezTo>
                    <a:pt x="3180" y="2525"/>
                    <a:pt x="2787" y="2509"/>
                    <a:pt x="2721" y="2509"/>
                  </a:cubicBezTo>
                  <a:cubicBezTo>
                    <a:pt x="3278" y="2476"/>
                    <a:pt x="3786" y="2181"/>
                    <a:pt x="4098" y="1722"/>
                  </a:cubicBezTo>
                  <a:cubicBezTo>
                    <a:pt x="4655" y="935"/>
                    <a:pt x="3803" y="1"/>
                    <a:pt x="38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5" name="Google Shape;6295;p15"/>
            <p:cNvSpPr/>
            <p:nvPr/>
          </p:nvSpPr>
          <p:spPr>
            <a:xfrm>
              <a:off x="8577205" y="3215013"/>
              <a:ext cx="145531" cy="205159"/>
            </a:xfrm>
            <a:custGeom>
              <a:avLst/>
              <a:gdLst/>
              <a:ahLst/>
              <a:cxnLst/>
              <a:rect l="l" t="t" r="r" b="b"/>
              <a:pathLst>
                <a:path w="4459" h="6286" extrusionOk="0">
                  <a:moveTo>
                    <a:pt x="1811" y="0"/>
                  </a:moveTo>
                  <a:cubicBezTo>
                    <a:pt x="1385" y="0"/>
                    <a:pt x="976" y="149"/>
                    <a:pt x="705" y="450"/>
                  </a:cubicBezTo>
                  <a:cubicBezTo>
                    <a:pt x="0" y="1090"/>
                    <a:pt x="443" y="2139"/>
                    <a:pt x="1033" y="2352"/>
                  </a:cubicBezTo>
                  <a:cubicBezTo>
                    <a:pt x="1156" y="2409"/>
                    <a:pt x="1291" y="2438"/>
                    <a:pt x="1428" y="2438"/>
                  </a:cubicBezTo>
                  <a:cubicBezTo>
                    <a:pt x="1565" y="2438"/>
                    <a:pt x="1705" y="2409"/>
                    <a:pt x="1836" y="2352"/>
                  </a:cubicBezTo>
                  <a:lnTo>
                    <a:pt x="1869" y="2319"/>
                  </a:lnTo>
                  <a:lnTo>
                    <a:pt x="1901" y="2303"/>
                  </a:lnTo>
                  <a:lnTo>
                    <a:pt x="1951" y="2270"/>
                  </a:lnTo>
                  <a:lnTo>
                    <a:pt x="2016" y="2221"/>
                  </a:lnTo>
                  <a:cubicBezTo>
                    <a:pt x="2033" y="2188"/>
                    <a:pt x="2049" y="2172"/>
                    <a:pt x="2082" y="2155"/>
                  </a:cubicBezTo>
                  <a:cubicBezTo>
                    <a:pt x="2246" y="1975"/>
                    <a:pt x="2328" y="1745"/>
                    <a:pt x="2295" y="1499"/>
                  </a:cubicBezTo>
                  <a:cubicBezTo>
                    <a:pt x="2251" y="1162"/>
                    <a:pt x="2034" y="1020"/>
                    <a:pt x="1836" y="1020"/>
                  </a:cubicBezTo>
                  <a:cubicBezTo>
                    <a:pt x="1735" y="1020"/>
                    <a:pt x="1640" y="1056"/>
                    <a:pt x="1574" y="1122"/>
                  </a:cubicBezTo>
                  <a:cubicBezTo>
                    <a:pt x="1410" y="1303"/>
                    <a:pt x="1459" y="1581"/>
                    <a:pt x="1656" y="1696"/>
                  </a:cubicBezTo>
                  <a:cubicBezTo>
                    <a:pt x="1732" y="1730"/>
                    <a:pt x="1801" y="1740"/>
                    <a:pt x="1861" y="1740"/>
                  </a:cubicBezTo>
                  <a:cubicBezTo>
                    <a:pt x="1940" y="1740"/>
                    <a:pt x="2002" y="1723"/>
                    <a:pt x="2046" y="1723"/>
                  </a:cubicBezTo>
                  <a:cubicBezTo>
                    <a:pt x="2096" y="1723"/>
                    <a:pt x="2121" y="1746"/>
                    <a:pt x="2115" y="1844"/>
                  </a:cubicBezTo>
                  <a:cubicBezTo>
                    <a:pt x="2098" y="2024"/>
                    <a:pt x="1983" y="2204"/>
                    <a:pt x="1803" y="2303"/>
                  </a:cubicBezTo>
                  <a:cubicBezTo>
                    <a:pt x="1697" y="2348"/>
                    <a:pt x="1579" y="2373"/>
                    <a:pt x="1462" y="2373"/>
                  </a:cubicBezTo>
                  <a:cubicBezTo>
                    <a:pt x="1326" y="2373"/>
                    <a:pt x="1188" y="2340"/>
                    <a:pt x="1065" y="2270"/>
                  </a:cubicBezTo>
                  <a:cubicBezTo>
                    <a:pt x="525" y="2040"/>
                    <a:pt x="164" y="1106"/>
                    <a:pt x="803" y="565"/>
                  </a:cubicBezTo>
                  <a:cubicBezTo>
                    <a:pt x="1049" y="319"/>
                    <a:pt x="1393" y="172"/>
                    <a:pt x="1738" y="172"/>
                  </a:cubicBezTo>
                  <a:cubicBezTo>
                    <a:pt x="2492" y="205"/>
                    <a:pt x="3311" y="745"/>
                    <a:pt x="3442" y="2221"/>
                  </a:cubicBezTo>
                  <a:cubicBezTo>
                    <a:pt x="3491" y="2762"/>
                    <a:pt x="3442" y="3319"/>
                    <a:pt x="3278" y="3843"/>
                  </a:cubicBezTo>
                  <a:cubicBezTo>
                    <a:pt x="3164" y="4302"/>
                    <a:pt x="2950" y="4745"/>
                    <a:pt x="2672" y="5122"/>
                  </a:cubicBezTo>
                  <a:cubicBezTo>
                    <a:pt x="2262" y="5614"/>
                    <a:pt x="1754" y="6007"/>
                    <a:pt x="1180" y="6286"/>
                  </a:cubicBezTo>
                  <a:cubicBezTo>
                    <a:pt x="1819" y="6040"/>
                    <a:pt x="2377" y="5630"/>
                    <a:pt x="2803" y="5122"/>
                  </a:cubicBezTo>
                  <a:cubicBezTo>
                    <a:pt x="3557" y="4270"/>
                    <a:pt x="4458" y="2253"/>
                    <a:pt x="3180" y="614"/>
                  </a:cubicBezTo>
                  <a:cubicBezTo>
                    <a:pt x="2834" y="207"/>
                    <a:pt x="2311" y="0"/>
                    <a:pt x="181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6" name="Google Shape;6296;p15"/>
            <p:cNvSpPr/>
            <p:nvPr/>
          </p:nvSpPr>
          <p:spPr>
            <a:xfrm>
              <a:off x="8052916" y="4047922"/>
              <a:ext cx="295859" cy="206367"/>
            </a:xfrm>
            <a:custGeom>
              <a:avLst/>
              <a:gdLst/>
              <a:ahLst/>
              <a:cxnLst/>
              <a:rect l="l" t="t" r="r" b="b"/>
              <a:pathLst>
                <a:path w="9065" h="6323" extrusionOk="0">
                  <a:moveTo>
                    <a:pt x="2002" y="1"/>
                  </a:moveTo>
                  <a:cubicBezTo>
                    <a:pt x="1084" y="1"/>
                    <a:pt x="66" y="653"/>
                    <a:pt x="33" y="1845"/>
                  </a:cubicBezTo>
                  <a:cubicBezTo>
                    <a:pt x="1" y="2714"/>
                    <a:pt x="459" y="3533"/>
                    <a:pt x="1230" y="3943"/>
                  </a:cubicBezTo>
                  <a:cubicBezTo>
                    <a:pt x="1732" y="4194"/>
                    <a:pt x="2300" y="4298"/>
                    <a:pt x="2876" y="4298"/>
                  </a:cubicBezTo>
                  <a:cubicBezTo>
                    <a:pt x="3203" y="4298"/>
                    <a:pt x="3532" y="4265"/>
                    <a:pt x="3852" y="4205"/>
                  </a:cubicBezTo>
                  <a:cubicBezTo>
                    <a:pt x="4754" y="3959"/>
                    <a:pt x="5557" y="3615"/>
                    <a:pt x="6377" y="3418"/>
                  </a:cubicBezTo>
                  <a:cubicBezTo>
                    <a:pt x="6573" y="3371"/>
                    <a:pt x="6772" y="3348"/>
                    <a:pt x="6967" y="3348"/>
                  </a:cubicBezTo>
                  <a:cubicBezTo>
                    <a:pt x="7584" y="3348"/>
                    <a:pt x="8163" y="3584"/>
                    <a:pt x="8524" y="4058"/>
                  </a:cubicBezTo>
                  <a:cubicBezTo>
                    <a:pt x="8950" y="4648"/>
                    <a:pt x="8999" y="5582"/>
                    <a:pt x="8458" y="5975"/>
                  </a:cubicBezTo>
                  <a:cubicBezTo>
                    <a:pt x="8238" y="6137"/>
                    <a:pt x="7980" y="6212"/>
                    <a:pt x="7731" y="6212"/>
                  </a:cubicBezTo>
                  <a:cubicBezTo>
                    <a:pt x="7351" y="6212"/>
                    <a:pt x="6994" y="6037"/>
                    <a:pt x="6836" y="5730"/>
                  </a:cubicBezTo>
                  <a:cubicBezTo>
                    <a:pt x="6524" y="5238"/>
                    <a:pt x="6770" y="4582"/>
                    <a:pt x="7229" y="4451"/>
                  </a:cubicBezTo>
                  <a:cubicBezTo>
                    <a:pt x="7321" y="4414"/>
                    <a:pt x="7416" y="4397"/>
                    <a:pt x="7511" y="4397"/>
                  </a:cubicBezTo>
                  <a:cubicBezTo>
                    <a:pt x="7754" y="4397"/>
                    <a:pt x="7989" y="4513"/>
                    <a:pt x="8131" y="4713"/>
                  </a:cubicBezTo>
                  <a:cubicBezTo>
                    <a:pt x="8229" y="4894"/>
                    <a:pt x="8245" y="5107"/>
                    <a:pt x="8163" y="5287"/>
                  </a:cubicBezTo>
                  <a:cubicBezTo>
                    <a:pt x="8163" y="5326"/>
                    <a:pt x="8113" y="5405"/>
                    <a:pt x="8067" y="5405"/>
                  </a:cubicBezTo>
                  <a:cubicBezTo>
                    <a:pt x="8055" y="5405"/>
                    <a:pt x="8043" y="5399"/>
                    <a:pt x="8032" y="5385"/>
                  </a:cubicBezTo>
                  <a:cubicBezTo>
                    <a:pt x="7983" y="5336"/>
                    <a:pt x="8032" y="4976"/>
                    <a:pt x="7655" y="4926"/>
                  </a:cubicBezTo>
                  <a:cubicBezTo>
                    <a:pt x="7641" y="4925"/>
                    <a:pt x="7628" y="4924"/>
                    <a:pt x="7614" y="4924"/>
                  </a:cubicBezTo>
                  <a:cubicBezTo>
                    <a:pt x="7285" y="4924"/>
                    <a:pt x="7178" y="5489"/>
                    <a:pt x="7524" y="5631"/>
                  </a:cubicBezTo>
                  <a:cubicBezTo>
                    <a:pt x="7593" y="5664"/>
                    <a:pt x="7666" y="5679"/>
                    <a:pt x="7739" y="5679"/>
                  </a:cubicBezTo>
                  <a:cubicBezTo>
                    <a:pt x="7958" y="5679"/>
                    <a:pt x="8171" y="5538"/>
                    <a:pt x="8245" y="5303"/>
                  </a:cubicBezTo>
                  <a:cubicBezTo>
                    <a:pt x="8245" y="5303"/>
                    <a:pt x="8245" y="5287"/>
                    <a:pt x="8245" y="5287"/>
                  </a:cubicBezTo>
                  <a:lnTo>
                    <a:pt x="8245" y="5238"/>
                  </a:lnTo>
                  <a:lnTo>
                    <a:pt x="8245" y="5221"/>
                  </a:lnTo>
                  <a:cubicBezTo>
                    <a:pt x="8278" y="5107"/>
                    <a:pt x="8262" y="4976"/>
                    <a:pt x="8229" y="4844"/>
                  </a:cubicBezTo>
                  <a:cubicBezTo>
                    <a:pt x="8117" y="4533"/>
                    <a:pt x="7815" y="4344"/>
                    <a:pt x="7503" y="4344"/>
                  </a:cubicBezTo>
                  <a:cubicBezTo>
                    <a:pt x="7405" y="4344"/>
                    <a:pt x="7307" y="4363"/>
                    <a:pt x="7213" y="4402"/>
                  </a:cubicBezTo>
                  <a:cubicBezTo>
                    <a:pt x="6721" y="4533"/>
                    <a:pt x="6426" y="5221"/>
                    <a:pt x="6754" y="5779"/>
                  </a:cubicBezTo>
                  <a:cubicBezTo>
                    <a:pt x="6925" y="6122"/>
                    <a:pt x="7333" y="6322"/>
                    <a:pt x="7758" y="6322"/>
                  </a:cubicBezTo>
                  <a:cubicBezTo>
                    <a:pt x="8024" y="6322"/>
                    <a:pt x="8297" y="6244"/>
                    <a:pt x="8524" y="6074"/>
                  </a:cubicBezTo>
                  <a:cubicBezTo>
                    <a:pt x="8950" y="5746"/>
                    <a:pt x="9065" y="5140"/>
                    <a:pt x="8934" y="4582"/>
                  </a:cubicBezTo>
                  <a:cubicBezTo>
                    <a:pt x="8819" y="4058"/>
                    <a:pt x="8458" y="3173"/>
                    <a:pt x="7213" y="2894"/>
                  </a:cubicBezTo>
                  <a:cubicBezTo>
                    <a:pt x="7066" y="2861"/>
                    <a:pt x="6916" y="2847"/>
                    <a:pt x="6765" y="2847"/>
                  </a:cubicBezTo>
                  <a:cubicBezTo>
                    <a:pt x="5425" y="2847"/>
                    <a:pt x="3894" y="3984"/>
                    <a:pt x="2311" y="3984"/>
                  </a:cubicBezTo>
                  <a:cubicBezTo>
                    <a:pt x="2088" y="3984"/>
                    <a:pt x="1864" y="3962"/>
                    <a:pt x="1640" y="3910"/>
                  </a:cubicBezTo>
                  <a:cubicBezTo>
                    <a:pt x="1558" y="3877"/>
                    <a:pt x="1459" y="3861"/>
                    <a:pt x="1377" y="3828"/>
                  </a:cubicBezTo>
                  <a:lnTo>
                    <a:pt x="1312" y="3795"/>
                  </a:lnTo>
                  <a:cubicBezTo>
                    <a:pt x="591" y="3418"/>
                    <a:pt x="164" y="2664"/>
                    <a:pt x="181" y="1861"/>
                  </a:cubicBezTo>
                  <a:cubicBezTo>
                    <a:pt x="203" y="743"/>
                    <a:pt x="1167" y="111"/>
                    <a:pt x="2033" y="111"/>
                  </a:cubicBezTo>
                  <a:cubicBezTo>
                    <a:pt x="2449" y="111"/>
                    <a:pt x="2843" y="258"/>
                    <a:pt x="3098" y="566"/>
                  </a:cubicBezTo>
                  <a:cubicBezTo>
                    <a:pt x="3557" y="1025"/>
                    <a:pt x="3525" y="1779"/>
                    <a:pt x="3017" y="2173"/>
                  </a:cubicBezTo>
                  <a:cubicBezTo>
                    <a:pt x="2935" y="2238"/>
                    <a:pt x="2853" y="2271"/>
                    <a:pt x="2754" y="2304"/>
                  </a:cubicBezTo>
                  <a:cubicBezTo>
                    <a:pt x="2694" y="2321"/>
                    <a:pt x="2631" y="2329"/>
                    <a:pt x="2568" y="2329"/>
                  </a:cubicBezTo>
                  <a:cubicBezTo>
                    <a:pt x="2391" y="2329"/>
                    <a:pt x="2211" y="2265"/>
                    <a:pt x="2066" y="2156"/>
                  </a:cubicBezTo>
                  <a:cubicBezTo>
                    <a:pt x="1935" y="2074"/>
                    <a:pt x="1886" y="1927"/>
                    <a:pt x="1918" y="1779"/>
                  </a:cubicBezTo>
                  <a:lnTo>
                    <a:pt x="1918" y="1779"/>
                  </a:lnTo>
                  <a:cubicBezTo>
                    <a:pt x="1994" y="1855"/>
                    <a:pt x="2097" y="1895"/>
                    <a:pt x="2201" y="1895"/>
                  </a:cubicBezTo>
                  <a:cubicBezTo>
                    <a:pt x="2256" y="1895"/>
                    <a:pt x="2310" y="1884"/>
                    <a:pt x="2361" y="1861"/>
                  </a:cubicBezTo>
                  <a:cubicBezTo>
                    <a:pt x="2590" y="1730"/>
                    <a:pt x="2525" y="1320"/>
                    <a:pt x="2213" y="1222"/>
                  </a:cubicBezTo>
                  <a:cubicBezTo>
                    <a:pt x="2185" y="1215"/>
                    <a:pt x="2157" y="1211"/>
                    <a:pt x="2129" y="1211"/>
                  </a:cubicBezTo>
                  <a:cubicBezTo>
                    <a:pt x="1787" y="1211"/>
                    <a:pt x="1508" y="1748"/>
                    <a:pt x="1902" y="2173"/>
                  </a:cubicBezTo>
                  <a:cubicBezTo>
                    <a:pt x="2060" y="2318"/>
                    <a:pt x="2262" y="2401"/>
                    <a:pt x="2470" y="2401"/>
                  </a:cubicBezTo>
                  <a:cubicBezTo>
                    <a:pt x="2543" y="2401"/>
                    <a:pt x="2616" y="2391"/>
                    <a:pt x="2689" y="2369"/>
                  </a:cubicBezTo>
                  <a:cubicBezTo>
                    <a:pt x="2721" y="2369"/>
                    <a:pt x="2754" y="2369"/>
                    <a:pt x="2787" y="2353"/>
                  </a:cubicBezTo>
                  <a:lnTo>
                    <a:pt x="2869" y="2337"/>
                  </a:lnTo>
                  <a:lnTo>
                    <a:pt x="2885" y="2320"/>
                  </a:lnTo>
                  <a:cubicBezTo>
                    <a:pt x="3049" y="2255"/>
                    <a:pt x="3180" y="2140"/>
                    <a:pt x="3262" y="2009"/>
                  </a:cubicBezTo>
                  <a:cubicBezTo>
                    <a:pt x="3590" y="1550"/>
                    <a:pt x="3541" y="911"/>
                    <a:pt x="3164" y="501"/>
                  </a:cubicBezTo>
                  <a:cubicBezTo>
                    <a:pt x="2891" y="163"/>
                    <a:pt x="2459" y="1"/>
                    <a:pt x="200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7" name="Google Shape;6297;p15"/>
            <p:cNvSpPr/>
            <p:nvPr/>
          </p:nvSpPr>
          <p:spPr>
            <a:xfrm>
              <a:off x="8103210" y="4165254"/>
              <a:ext cx="210806" cy="121052"/>
            </a:xfrm>
            <a:custGeom>
              <a:avLst/>
              <a:gdLst/>
              <a:ahLst/>
              <a:cxnLst/>
              <a:rect l="l" t="t" r="r" b="b"/>
              <a:pathLst>
                <a:path w="6459" h="3709" extrusionOk="0">
                  <a:moveTo>
                    <a:pt x="5511" y="1"/>
                  </a:moveTo>
                  <a:cubicBezTo>
                    <a:pt x="5261" y="1"/>
                    <a:pt x="4964" y="45"/>
                    <a:pt x="4623" y="168"/>
                  </a:cubicBezTo>
                  <a:cubicBezTo>
                    <a:pt x="3779" y="468"/>
                    <a:pt x="2592" y="1030"/>
                    <a:pt x="1426" y="1030"/>
                  </a:cubicBezTo>
                  <a:cubicBezTo>
                    <a:pt x="938" y="1030"/>
                    <a:pt x="454" y="932"/>
                    <a:pt x="0" y="676"/>
                  </a:cubicBezTo>
                  <a:lnTo>
                    <a:pt x="0" y="676"/>
                  </a:lnTo>
                  <a:cubicBezTo>
                    <a:pt x="0" y="676"/>
                    <a:pt x="567" y="1334"/>
                    <a:pt x="1344" y="1334"/>
                  </a:cubicBezTo>
                  <a:cubicBezTo>
                    <a:pt x="1371" y="1334"/>
                    <a:pt x="1399" y="1333"/>
                    <a:pt x="1426" y="1331"/>
                  </a:cubicBezTo>
                  <a:cubicBezTo>
                    <a:pt x="1951" y="1295"/>
                    <a:pt x="2185" y="1159"/>
                    <a:pt x="2317" y="1159"/>
                  </a:cubicBezTo>
                  <a:cubicBezTo>
                    <a:pt x="2363" y="1159"/>
                    <a:pt x="2397" y="1175"/>
                    <a:pt x="2426" y="1217"/>
                  </a:cubicBezTo>
                  <a:cubicBezTo>
                    <a:pt x="2499" y="1314"/>
                    <a:pt x="2409" y="1367"/>
                    <a:pt x="2263" y="1367"/>
                  </a:cubicBezTo>
                  <a:cubicBezTo>
                    <a:pt x="2213" y="1367"/>
                    <a:pt x="2157" y="1360"/>
                    <a:pt x="2098" y="1348"/>
                  </a:cubicBezTo>
                  <a:cubicBezTo>
                    <a:pt x="2051" y="1330"/>
                    <a:pt x="2000" y="1321"/>
                    <a:pt x="1948" y="1321"/>
                  </a:cubicBezTo>
                  <a:cubicBezTo>
                    <a:pt x="1856" y="1321"/>
                    <a:pt x="1762" y="1350"/>
                    <a:pt x="1689" y="1413"/>
                  </a:cubicBezTo>
                  <a:cubicBezTo>
                    <a:pt x="1514" y="1573"/>
                    <a:pt x="1709" y="2087"/>
                    <a:pt x="1361" y="2087"/>
                  </a:cubicBezTo>
                  <a:cubicBezTo>
                    <a:pt x="1351" y="2087"/>
                    <a:pt x="1340" y="2086"/>
                    <a:pt x="1328" y="2085"/>
                  </a:cubicBezTo>
                  <a:lnTo>
                    <a:pt x="1328" y="2085"/>
                  </a:lnTo>
                  <a:cubicBezTo>
                    <a:pt x="1328" y="2085"/>
                    <a:pt x="1617" y="2459"/>
                    <a:pt x="2055" y="2459"/>
                  </a:cubicBezTo>
                  <a:cubicBezTo>
                    <a:pt x="2198" y="2459"/>
                    <a:pt x="2356" y="2419"/>
                    <a:pt x="2525" y="2315"/>
                  </a:cubicBezTo>
                  <a:cubicBezTo>
                    <a:pt x="3197" y="1872"/>
                    <a:pt x="2820" y="1381"/>
                    <a:pt x="3065" y="1249"/>
                  </a:cubicBezTo>
                  <a:cubicBezTo>
                    <a:pt x="3111" y="1226"/>
                    <a:pt x="3156" y="1216"/>
                    <a:pt x="3197" y="1216"/>
                  </a:cubicBezTo>
                  <a:cubicBezTo>
                    <a:pt x="3389" y="1216"/>
                    <a:pt x="3501" y="1446"/>
                    <a:pt x="3311" y="1676"/>
                  </a:cubicBezTo>
                  <a:cubicBezTo>
                    <a:pt x="3082" y="1938"/>
                    <a:pt x="2230" y="2889"/>
                    <a:pt x="3557" y="3708"/>
                  </a:cubicBezTo>
                  <a:lnTo>
                    <a:pt x="3557" y="3708"/>
                  </a:lnTo>
                  <a:cubicBezTo>
                    <a:pt x="3557" y="3708"/>
                    <a:pt x="3377" y="3249"/>
                    <a:pt x="3738" y="3085"/>
                  </a:cubicBezTo>
                  <a:cubicBezTo>
                    <a:pt x="4098" y="2921"/>
                    <a:pt x="4803" y="2708"/>
                    <a:pt x="4705" y="2200"/>
                  </a:cubicBezTo>
                  <a:cubicBezTo>
                    <a:pt x="4606" y="1708"/>
                    <a:pt x="4246" y="954"/>
                    <a:pt x="4836" y="512"/>
                  </a:cubicBezTo>
                  <a:cubicBezTo>
                    <a:pt x="5192" y="242"/>
                    <a:pt x="5497" y="142"/>
                    <a:pt x="5802" y="142"/>
                  </a:cubicBezTo>
                  <a:cubicBezTo>
                    <a:pt x="6015" y="142"/>
                    <a:pt x="6229" y="192"/>
                    <a:pt x="6458" y="266"/>
                  </a:cubicBezTo>
                  <a:cubicBezTo>
                    <a:pt x="6458" y="266"/>
                    <a:pt x="6127" y="1"/>
                    <a:pt x="551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8" name="Google Shape;6298;p15"/>
            <p:cNvSpPr/>
            <p:nvPr/>
          </p:nvSpPr>
          <p:spPr>
            <a:xfrm>
              <a:off x="8142245" y="4045246"/>
              <a:ext cx="117723" cy="82703"/>
            </a:xfrm>
            <a:custGeom>
              <a:avLst/>
              <a:gdLst/>
              <a:ahLst/>
              <a:cxnLst/>
              <a:rect l="l" t="t" r="r" b="b"/>
              <a:pathLst>
                <a:path w="3607" h="2534" extrusionOk="0">
                  <a:moveTo>
                    <a:pt x="1087" y="1"/>
                  </a:moveTo>
                  <a:cubicBezTo>
                    <a:pt x="497" y="1"/>
                    <a:pt x="1" y="124"/>
                    <a:pt x="1" y="124"/>
                  </a:cubicBezTo>
                  <a:cubicBezTo>
                    <a:pt x="1" y="124"/>
                    <a:pt x="952" y="206"/>
                    <a:pt x="1197" y="550"/>
                  </a:cubicBezTo>
                  <a:cubicBezTo>
                    <a:pt x="1361" y="747"/>
                    <a:pt x="1427" y="1025"/>
                    <a:pt x="1345" y="1271"/>
                  </a:cubicBezTo>
                  <a:cubicBezTo>
                    <a:pt x="1296" y="1501"/>
                    <a:pt x="1181" y="2156"/>
                    <a:pt x="2214" y="2156"/>
                  </a:cubicBezTo>
                  <a:cubicBezTo>
                    <a:pt x="3246" y="2173"/>
                    <a:pt x="3082" y="2533"/>
                    <a:pt x="3082" y="2533"/>
                  </a:cubicBezTo>
                  <a:cubicBezTo>
                    <a:pt x="3082" y="2533"/>
                    <a:pt x="3607" y="1763"/>
                    <a:pt x="2738" y="616"/>
                  </a:cubicBezTo>
                  <a:cubicBezTo>
                    <a:pt x="2361" y="124"/>
                    <a:pt x="1677" y="1"/>
                    <a:pt x="108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9" name="Google Shape;6299;p15"/>
            <p:cNvSpPr/>
            <p:nvPr/>
          </p:nvSpPr>
          <p:spPr>
            <a:xfrm>
              <a:off x="8095704" y="3958332"/>
              <a:ext cx="73859" cy="87240"/>
            </a:xfrm>
            <a:custGeom>
              <a:avLst/>
              <a:gdLst/>
              <a:ahLst/>
              <a:cxnLst/>
              <a:rect l="l" t="t" r="r" b="b"/>
              <a:pathLst>
                <a:path w="2263" h="2673" extrusionOk="0">
                  <a:moveTo>
                    <a:pt x="1115" y="0"/>
                  </a:moveTo>
                  <a:lnTo>
                    <a:pt x="1115" y="0"/>
                  </a:lnTo>
                  <a:cubicBezTo>
                    <a:pt x="820" y="164"/>
                    <a:pt x="738" y="705"/>
                    <a:pt x="804" y="1443"/>
                  </a:cubicBezTo>
                  <a:cubicBezTo>
                    <a:pt x="870" y="2180"/>
                    <a:pt x="1" y="2623"/>
                    <a:pt x="1" y="2623"/>
                  </a:cubicBezTo>
                  <a:cubicBezTo>
                    <a:pt x="591" y="2410"/>
                    <a:pt x="1771" y="2672"/>
                    <a:pt x="2017" y="2016"/>
                  </a:cubicBezTo>
                  <a:cubicBezTo>
                    <a:pt x="2263" y="1361"/>
                    <a:pt x="1624" y="935"/>
                    <a:pt x="1263" y="738"/>
                  </a:cubicBezTo>
                  <a:cubicBezTo>
                    <a:pt x="919" y="541"/>
                    <a:pt x="1115" y="0"/>
                    <a:pt x="11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0" name="Google Shape;6300;p15"/>
            <p:cNvSpPr/>
            <p:nvPr/>
          </p:nvSpPr>
          <p:spPr>
            <a:xfrm>
              <a:off x="7985519" y="3996322"/>
              <a:ext cx="103820" cy="140178"/>
            </a:xfrm>
            <a:custGeom>
              <a:avLst/>
              <a:gdLst/>
              <a:ahLst/>
              <a:cxnLst/>
              <a:rect l="l" t="t" r="r" b="b"/>
              <a:pathLst>
                <a:path w="3181" h="4295" extrusionOk="0">
                  <a:moveTo>
                    <a:pt x="2803" y="0"/>
                  </a:moveTo>
                  <a:lnTo>
                    <a:pt x="2803" y="0"/>
                  </a:lnTo>
                  <a:cubicBezTo>
                    <a:pt x="2725" y="78"/>
                    <a:pt x="2606" y="125"/>
                    <a:pt x="2487" y="125"/>
                  </a:cubicBezTo>
                  <a:cubicBezTo>
                    <a:pt x="2456" y="125"/>
                    <a:pt x="2424" y="122"/>
                    <a:pt x="2393" y="115"/>
                  </a:cubicBezTo>
                  <a:cubicBezTo>
                    <a:pt x="2339" y="104"/>
                    <a:pt x="2262" y="96"/>
                    <a:pt x="2172" y="96"/>
                  </a:cubicBezTo>
                  <a:cubicBezTo>
                    <a:pt x="1851" y="96"/>
                    <a:pt x="1370" y="202"/>
                    <a:pt x="1230" y="689"/>
                  </a:cubicBezTo>
                  <a:cubicBezTo>
                    <a:pt x="1049" y="1295"/>
                    <a:pt x="1197" y="1688"/>
                    <a:pt x="1410" y="1869"/>
                  </a:cubicBezTo>
                  <a:cubicBezTo>
                    <a:pt x="1623" y="2065"/>
                    <a:pt x="1623" y="2426"/>
                    <a:pt x="1475" y="2492"/>
                  </a:cubicBezTo>
                  <a:cubicBezTo>
                    <a:pt x="1438" y="2509"/>
                    <a:pt x="1401" y="2516"/>
                    <a:pt x="1366" y="2516"/>
                  </a:cubicBezTo>
                  <a:cubicBezTo>
                    <a:pt x="1198" y="2516"/>
                    <a:pt x="1066" y="2343"/>
                    <a:pt x="1148" y="2180"/>
                  </a:cubicBezTo>
                  <a:cubicBezTo>
                    <a:pt x="1221" y="1946"/>
                    <a:pt x="1045" y="1711"/>
                    <a:pt x="819" y="1711"/>
                  </a:cubicBezTo>
                  <a:cubicBezTo>
                    <a:pt x="793" y="1711"/>
                    <a:pt x="766" y="1714"/>
                    <a:pt x="738" y="1721"/>
                  </a:cubicBezTo>
                  <a:cubicBezTo>
                    <a:pt x="677" y="1729"/>
                    <a:pt x="623" y="1733"/>
                    <a:pt x="575" y="1733"/>
                  </a:cubicBezTo>
                  <a:cubicBezTo>
                    <a:pt x="413" y="1733"/>
                    <a:pt x="317" y="1687"/>
                    <a:pt x="279" y="1574"/>
                  </a:cubicBezTo>
                  <a:lnTo>
                    <a:pt x="279" y="1574"/>
                  </a:lnTo>
                  <a:cubicBezTo>
                    <a:pt x="279" y="1574"/>
                    <a:pt x="0" y="2475"/>
                    <a:pt x="689" y="2918"/>
                  </a:cubicBezTo>
                  <a:cubicBezTo>
                    <a:pt x="1393" y="3344"/>
                    <a:pt x="1738" y="4032"/>
                    <a:pt x="2115" y="4295"/>
                  </a:cubicBezTo>
                  <a:cubicBezTo>
                    <a:pt x="2115" y="4295"/>
                    <a:pt x="1508" y="3344"/>
                    <a:pt x="2066" y="2475"/>
                  </a:cubicBezTo>
                  <a:cubicBezTo>
                    <a:pt x="2623" y="1606"/>
                    <a:pt x="3180" y="1328"/>
                    <a:pt x="280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1" name="Google Shape;6301;p15"/>
            <p:cNvSpPr/>
            <p:nvPr/>
          </p:nvSpPr>
          <p:spPr>
            <a:xfrm>
              <a:off x="7848572" y="3789140"/>
              <a:ext cx="264821" cy="263907"/>
            </a:xfrm>
            <a:custGeom>
              <a:avLst/>
              <a:gdLst/>
              <a:ahLst/>
              <a:cxnLst/>
              <a:rect l="l" t="t" r="r" b="b"/>
              <a:pathLst>
                <a:path w="8114" h="8086" extrusionOk="0">
                  <a:moveTo>
                    <a:pt x="2382" y="1"/>
                  </a:moveTo>
                  <a:cubicBezTo>
                    <a:pt x="2282" y="1"/>
                    <a:pt x="2181" y="8"/>
                    <a:pt x="2082" y="21"/>
                  </a:cubicBezTo>
                  <a:cubicBezTo>
                    <a:pt x="754" y="169"/>
                    <a:pt x="0" y="1972"/>
                    <a:pt x="787" y="3234"/>
                  </a:cubicBezTo>
                  <a:cubicBezTo>
                    <a:pt x="1376" y="4191"/>
                    <a:pt x="2454" y="4473"/>
                    <a:pt x="3416" y="4473"/>
                  </a:cubicBezTo>
                  <a:cubicBezTo>
                    <a:pt x="3525" y="4473"/>
                    <a:pt x="3632" y="4470"/>
                    <a:pt x="3737" y="4463"/>
                  </a:cubicBezTo>
                  <a:cubicBezTo>
                    <a:pt x="3950" y="4463"/>
                    <a:pt x="4196" y="4430"/>
                    <a:pt x="4442" y="4398"/>
                  </a:cubicBezTo>
                  <a:cubicBezTo>
                    <a:pt x="4442" y="4398"/>
                    <a:pt x="4638" y="4367"/>
                    <a:pt x="4932" y="4367"/>
                  </a:cubicBezTo>
                  <a:cubicBezTo>
                    <a:pt x="5419" y="4367"/>
                    <a:pt x="6177" y="4450"/>
                    <a:pt x="6770" y="4889"/>
                  </a:cubicBezTo>
                  <a:cubicBezTo>
                    <a:pt x="7163" y="5234"/>
                    <a:pt x="7425" y="5692"/>
                    <a:pt x="7507" y="6217"/>
                  </a:cubicBezTo>
                  <a:cubicBezTo>
                    <a:pt x="7507" y="6217"/>
                    <a:pt x="7671" y="7414"/>
                    <a:pt x="7097" y="8053"/>
                  </a:cubicBezTo>
                  <a:lnTo>
                    <a:pt x="7065" y="8086"/>
                  </a:lnTo>
                  <a:cubicBezTo>
                    <a:pt x="7065" y="8086"/>
                    <a:pt x="8114" y="7577"/>
                    <a:pt x="7983" y="5971"/>
                  </a:cubicBezTo>
                  <a:cubicBezTo>
                    <a:pt x="7874" y="4655"/>
                    <a:pt x="6811" y="4001"/>
                    <a:pt x="5471" y="4001"/>
                  </a:cubicBezTo>
                  <a:cubicBezTo>
                    <a:pt x="5193" y="4001"/>
                    <a:pt x="4902" y="4030"/>
                    <a:pt x="4606" y="4086"/>
                  </a:cubicBezTo>
                  <a:cubicBezTo>
                    <a:pt x="4104" y="4187"/>
                    <a:pt x="3649" y="4237"/>
                    <a:pt x="3240" y="4237"/>
                  </a:cubicBezTo>
                  <a:cubicBezTo>
                    <a:pt x="2714" y="4237"/>
                    <a:pt x="2263" y="4154"/>
                    <a:pt x="1885" y="3988"/>
                  </a:cubicBezTo>
                  <a:cubicBezTo>
                    <a:pt x="1492" y="3807"/>
                    <a:pt x="1147" y="3512"/>
                    <a:pt x="918" y="3135"/>
                  </a:cubicBezTo>
                  <a:cubicBezTo>
                    <a:pt x="197" y="1988"/>
                    <a:pt x="885" y="300"/>
                    <a:pt x="2098" y="152"/>
                  </a:cubicBezTo>
                  <a:cubicBezTo>
                    <a:pt x="2199" y="138"/>
                    <a:pt x="2301" y="130"/>
                    <a:pt x="2403" y="130"/>
                  </a:cubicBezTo>
                  <a:cubicBezTo>
                    <a:pt x="2877" y="130"/>
                    <a:pt x="3333" y="290"/>
                    <a:pt x="3590" y="628"/>
                  </a:cubicBezTo>
                  <a:cubicBezTo>
                    <a:pt x="3885" y="1021"/>
                    <a:pt x="3934" y="1545"/>
                    <a:pt x="3721" y="1988"/>
                  </a:cubicBezTo>
                  <a:cubicBezTo>
                    <a:pt x="3576" y="2330"/>
                    <a:pt x="3252" y="2535"/>
                    <a:pt x="2901" y="2535"/>
                  </a:cubicBezTo>
                  <a:cubicBezTo>
                    <a:pt x="2815" y="2535"/>
                    <a:pt x="2727" y="2522"/>
                    <a:pt x="2639" y="2496"/>
                  </a:cubicBezTo>
                  <a:cubicBezTo>
                    <a:pt x="2196" y="2398"/>
                    <a:pt x="2016" y="1955"/>
                    <a:pt x="2360" y="1906"/>
                  </a:cubicBezTo>
                  <a:cubicBezTo>
                    <a:pt x="2770" y="1841"/>
                    <a:pt x="2852" y="1496"/>
                    <a:pt x="2705" y="1201"/>
                  </a:cubicBezTo>
                  <a:cubicBezTo>
                    <a:pt x="2645" y="1082"/>
                    <a:pt x="2513" y="1016"/>
                    <a:pt x="2370" y="1016"/>
                  </a:cubicBezTo>
                  <a:cubicBezTo>
                    <a:pt x="2160" y="1016"/>
                    <a:pt x="1927" y="1158"/>
                    <a:pt x="1869" y="1480"/>
                  </a:cubicBezTo>
                  <a:cubicBezTo>
                    <a:pt x="1819" y="1759"/>
                    <a:pt x="1885" y="2037"/>
                    <a:pt x="2082" y="2234"/>
                  </a:cubicBezTo>
                  <a:cubicBezTo>
                    <a:pt x="2250" y="2427"/>
                    <a:pt x="2587" y="2591"/>
                    <a:pt x="2932" y="2591"/>
                  </a:cubicBezTo>
                  <a:cubicBezTo>
                    <a:pt x="3260" y="2591"/>
                    <a:pt x="3595" y="2444"/>
                    <a:pt x="3803" y="2037"/>
                  </a:cubicBezTo>
                  <a:cubicBezTo>
                    <a:pt x="4032" y="1562"/>
                    <a:pt x="4000" y="988"/>
                    <a:pt x="3688" y="562"/>
                  </a:cubicBezTo>
                  <a:cubicBezTo>
                    <a:pt x="3400" y="178"/>
                    <a:pt x="2895" y="1"/>
                    <a:pt x="23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2" name="Google Shape;6302;p15"/>
            <p:cNvSpPr/>
            <p:nvPr/>
          </p:nvSpPr>
          <p:spPr>
            <a:xfrm>
              <a:off x="7890805" y="3940839"/>
              <a:ext cx="152515" cy="77971"/>
            </a:xfrm>
            <a:custGeom>
              <a:avLst/>
              <a:gdLst/>
              <a:ahLst/>
              <a:cxnLst/>
              <a:rect l="l" t="t" r="r" b="b"/>
              <a:pathLst>
                <a:path w="4673" h="2389" extrusionOk="0">
                  <a:moveTo>
                    <a:pt x="3575" y="0"/>
                  </a:moveTo>
                  <a:cubicBezTo>
                    <a:pt x="3276" y="0"/>
                    <a:pt x="2924" y="41"/>
                    <a:pt x="2525" y="159"/>
                  </a:cubicBezTo>
                  <a:cubicBezTo>
                    <a:pt x="1971" y="326"/>
                    <a:pt x="1499" y="386"/>
                    <a:pt x="1111" y="386"/>
                  </a:cubicBezTo>
                  <a:cubicBezTo>
                    <a:pt x="581" y="386"/>
                    <a:pt x="209" y="273"/>
                    <a:pt x="1" y="159"/>
                  </a:cubicBezTo>
                  <a:lnTo>
                    <a:pt x="1" y="159"/>
                  </a:lnTo>
                  <a:cubicBezTo>
                    <a:pt x="132" y="274"/>
                    <a:pt x="263" y="389"/>
                    <a:pt x="378" y="536"/>
                  </a:cubicBezTo>
                  <a:cubicBezTo>
                    <a:pt x="453" y="641"/>
                    <a:pt x="597" y="1392"/>
                    <a:pt x="1187" y="1392"/>
                  </a:cubicBezTo>
                  <a:cubicBezTo>
                    <a:pt x="1241" y="1392"/>
                    <a:pt x="1299" y="1386"/>
                    <a:pt x="1361" y="1372"/>
                  </a:cubicBezTo>
                  <a:cubicBezTo>
                    <a:pt x="2083" y="1225"/>
                    <a:pt x="1952" y="766"/>
                    <a:pt x="2427" y="618"/>
                  </a:cubicBezTo>
                  <a:cubicBezTo>
                    <a:pt x="2519" y="590"/>
                    <a:pt x="2597" y="578"/>
                    <a:pt x="2662" y="578"/>
                  </a:cubicBezTo>
                  <a:cubicBezTo>
                    <a:pt x="2932" y="578"/>
                    <a:pt x="2975" y="785"/>
                    <a:pt x="2869" y="864"/>
                  </a:cubicBezTo>
                  <a:cubicBezTo>
                    <a:pt x="2814" y="899"/>
                    <a:pt x="2761" y="910"/>
                    <a:pt x="2706" y="910"/>
                  </a:cubicBezTo>
                  <a:cubicBezTo>
                    <a:pt x="2632" y="910"/>
                    <a:pt x="2554" y="890"/>
                    <a:pt x="2460" y="881"/>
                  </a:cubicBezTo>
                  <a:cubicBezTo>
                    <a:pt x="2446" y="878"/>
                    <a:pt x="2430" y="876"/>
                    <a:pt x="2413" y="876"/>
                  </a:cubicBezTo>
                  <a:cubicBezTo>
                    <a:pt x="2219" y="876"/>
                    <a:pt x="1817" y="1047"/>
                    <a:pt x="1968" y="1438"/>
                  </a:cubicBezTo>
                  <a:cubicBezTo>
                    <a:pt x="2132" y="1880"/>
                    <a:pt x="2378" y="2241"/>
                    <a:pt x="2115" y="2389"/>
                  </a:cubicBezTo>
                  <a:cubicBezTo>
                    <a:pt x="2115" y="2389"/>
                    <a:pt x="3033" y="2389"/>
                    <a:pt x="3345" y="2126"/>
                  </a:cubicBezTo>
                  <a:cubicBezTo>
                    <a:pt x="3705" y="1864"/>
                    <a:pt x="3853" y="1405"/>
                    <a:pt x="3722" y="995"/>
                  </a:cubicBezTo>
                  <a:cubicBezTo>
                    <a:pt x="3623" y="501"/>
                    <a:pt x="3938" y="201"/>
                    <a:pt x="4425" y="201"/>
                  </a:cubicBezTo>
                  <a:cubicBezTo>
                    <a:pt x="4504" y="201"/>
                    <a:pt x="4586" y="209"/>
                    <a:pt x="4672" y="225"/>
                  </a:cubicBezTo>
                  <a:cubicBezTo>
                    <a:pt x="4672" y="225"/>
                    <a:pt x="4271" y="0"/>
                    <a:pt x="357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3" name="Google Shape;6303;p15"/>
            <p:cNvSpPr/>
            <p:nvPr/>
          </p:nvSpPr>
          <p:spPr>
            <a:xfrm>
              <a:off x="7929872" y="3797821"/>
              <a:ext cx="104897" cy="109825"/>
            </a:xfrm>
            <a:custGeom>
              <a:avLst/>
              <a:gdLst/>
              <a:ahLst/>
              <a:cxnLst/>
              <a:rect l="l" t="t" r="r" b="b"/>
              <a:pathLst>
                <a:path w="3214" h="3365" extrusionOk="0">
                  <a:moveTo>
                    <a:pt x="1263" y="1"/>
                  </a:moveTo>
                  <a:lnTo>
                    <a:pt x="1263" y="1"/>
                  </a:lnTo>
                  <a:cubicBezTo>
                    <a:pt x="1689" y="444"/>
                    <a:pt x="1836" y="1083"/>
                    <a:pt x="1640" y="1656"/>
                  </a:cubicBezTo>
                  <a:cubicBezTo>
                    <a:pt x="1410" y="2418"/>
                    <a:pt x="886" y="2618"/>
                    <a:pt x="437" y="2618"/>
                  </a:cubicBezTo>
                  <a:cubicBezTo>
                    <a:pt x="276" y="2618"/>
                    <a:pt x="125" y="2592"/>
                    <a:pt x="1" y="2558"/>
                  </a:cubicBezTo>
                  <a:lnTo>
                    <a:pt x="1" y="2558"/>
                  </a:lnTo>
                  <a:cubicBezTo>
                    <a:pt x="1" y="2558"/>
                    <a:pt x="229" y="3365"/>
                    <a:pt x="1008" y="3365"/>
                  </a:cubicBezTo>
                  <a:cubicBezTo>
                    <a:pt x="1038" y="3365"/>
                    <a:pt x="1068" y="3364"/>
                    <a:pt x="1099" y="3361"/>
                  </a:cubicBezTo>
                  <a:cubicBezTo>
                    <a:pt x="1951" y="3296"/>
                    <a:pt x="1886" y="2640"/>
                    <a:pt x="1886" y="2361"/>
                  </a:cubicBezTo>
                  <a:cubicBezTo>
                    <a:pt x="1869" y="2083"/>
                    <a:pt x="1853" y="1853"/>
                    <a:pt x="1967" y="1853"/>
                  </a:cubicBezTo>
                  <a:cubicBezTo>
                    <a:pt x="2082" y="1853"/>
                    <a:pt x="2115" y="1952"/>
                    <a:pt x="2049" y="2148"/>
                  </a:cubicBezTo>
                  <a:cubicBezTo>
                    <a:pt x="1984" y="2345"/>
                    <a:pt x="1820" y="2984"/>
                    <a:pt x="2918" y="3099"/>
                  </a:cubicBezTo>
                  <a:cubicBezTo>
                    <a:pt x="2787" y="3001"/>
                    <a:pt x="2754" y="2820"/>
                    <a:pt x="2853" y="2689"/>
                  </a:cubicBezTo>
                  <a:cubicBezTo>
                    <a:pt x="3000" y="2427"/>
                    <a:pt x="3213" y="1984"/>
                    <a:pt x="2492" y="1361"/>
                  </a:cubicBezTo>
                  <a:cubicBezTo>
                    <a:pt x="1754" y="739"/>
                    <a:pt x="1689" y="296"/>
                    <a:pt x="12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4" name="Google Shape;6304;p15"/>
            <p:cNvSpPr/>
            <p:nvPr/>
          </p:nvSpPr>
          <p:spPr>
            <a:xfrm>
              <a:off x="7821287" y="3642271"/>
              <a:ext cx="62599" cy="250297"/>
            </a:xfrm>
            <a:custGeom>
              <a:avLst/>
              <a:gdLst/>
              <a:ahLst/>
              <a:cxnLst/>
              <a:rect l="l" t="t" r="r" b="b"/>
              <a:pathLst>
                <a:path w="1918" h="7669" extrusionOk="0">
                  <a:moveTo>
                    <a:pt x="631" y="0"/>
                  </a:moveTo>
                  <a:cubicBezTo>
                    <a:pt x="561" y="0"/>
                    <a:pt x="487" y="18"/>
                    <a:pt x="410" y="63"/>
                  </a:cubicBezTo>
                  <a:cubicBezTo>
                    <a:pt x="0" y="292"/>
                    <a:pt x="328" y="833"/>
                    <a:pt x="590" y="1095"/>
                  </a:cubicBezTo>
                  <a:cubicBezTo>
                    <a:pt x="852" y="1358"/>
                    <a:pt x="869" y="2636"/>
                    <a:pt x="738" y="3997"/>
                  </a:cubicBezTo>
                  <a:cubicBezTo>
                    <a:pt x="607" y="5357"/>
                    <a:pt x="754" y="7127"/>
                    <a:pt x="1459" y="7668"/>
                  </a:cubicBezTo>
                  <a:cubicBezTo>
                    <a:pt x="1459" y="7668"/>
                    <a:pt x="803" y="7045"/>
                    <a:pt x="951" y="5177"/>
                  </a:cubicBezTo>
                  <a:cubicBezTo>
                    <a:pt x="1098" y="3292"/>
                    <a:pt x="1918" y="1505"/>
                    <a:pt x="1180" y="374"/>
                  </a:cubicBezTo>
                  <a:cubicBezTo>
                    <a:pt x="1180" y="374"/>
                    <a:pt x="949" y="0"/>
                    <a:pt x="63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5" name="Google Shape;6305;p15"/>
            <p:cNvSpPr/>
            <p:nvPr/>
          </p:nvSpPr>
          <p:spPr>
            <a:xfrm>
              <a:off x="7665052" y="3609568"/>
              <a:ext cx="279312" cy="332217"/>
            </a:xfrm>
            <a:custGeom>
              <a:avLst/>
              <a:gdLst/>
              <a:ahLst/>
              <a:cxnLst/>
              <a:rect l="l" t="t" r="r" b="b"/>
              <a:pathLst>
                <a:path w="8558" h="10179" extrusionOk="0">
                  <a:moveTo>
                    <a:pt x="2275" y="0"/>
                  </a:moveTo>
                  <a:cubicBezTo>
                    <a:pt x="1364" y="0"/>
                    <a:pt x="525" y="449"/>
                    <a:pt x="296" y="1163"/>
                  </a:cubicBezTo>
                  <a:cubicBezTo>
                    <a:pt x="1" y="1966"/>
                    <a:pt x="411" y="2671"/>
                    <a:pt x="820" y="2884"/>
                  </a:cubicBezTo>
                  <a:cubicBezTo>
                    <a:pt x="1045" y="3036"/>
                    <a:pt x="1305" y="3101"/>
                    <a:pt x="1559" y="3101"/>
                  </a:cubicBezTo>
                  <a:cubicBezTo>
                    <a:pt x="2103" y="3101"/>
                    <a:pt x="2621" y="2805"/>
                    <a:pt x="2722" y="2425"/>
                  </a:cubicBezTo>
                  <a:cubicBezTo>
                    <a:pt x="2851" y="2036"/>
                    <a:pt x="2551" y="1648"/>
                    <a:pt x="2165" y="1648"/>
                  </a:cubicBezTo>
                  <a:cubicBezTo>
                    <a:pt x="2112" y="1648"/>
                    <a:pt x="2056" y="1655"/>
                    <a:pt x="2001" y="1671"/>
                  </a:cubicBezTo>
                  <a:cubicBezTo>
                    <a:pt x="1673" y="1737"/>
                    <a:pt x="1492" y="2081"/>
                    <a:pt x="1607" y="2376"/>
                  </a:cubicBezTo>
                  <a:cubicBezTo>
                    <a:pt x="1690" y="2625"/>
                    <a:pt x="1945" y="2660"/>
                    <a:pt x="2080" y="2660"/>
                  </a:cubicBezTo>
                  <a:cubicBezTo>
                    <a:pt x="2131" y="2660"/>
                    <a:pt x="2164" y="2655"/>
                    <a:pt x="2164" y="2655"/>
                  </a:cubicBezTo>
                  <a:lnTo>
                    <a:pt x="2164" y="2655"/>
                  </a:lnTo>
                  <a:cubicBezTo>
                    <a:pt x="2099" y="2832"/>
                    <a:pt x="1885" y="2961"/>
                    <a:pt x="1625" y="2961"/>
                  </a:cubicBezTo>
                  <a:cubicBezTo>
                    <a:pt x="1428" y="2961"/>
                    <a:pt x="1205" y="2887"/>
                    <a:pt x="1001" y="2704"/>
                  </a:cubicBezTo>
                  <a:cubicBezTo>
                    <a:pt x="575" y="2327"/>
                    <a:pt x="493" y="1081"/>
                    <a:pt x="1214" y="507"/>
                  </a:cubicBezTo>
                  <a:cubicBezTo>
                    <a:pt x="1538" y="272"/>
                    <a:pt x="1915" y="142"/>
                    <a:pt x="2310" y="142"/>
                  </a:cubicBezTo>
                  <a:cubicBezTo>
                    <a:pt x="2354" y="142"/>
                    <a:pt x="2398" y="143"/>
                    <a:pt x="2443" y="147"/>
                  </a:cubicBezTo>
                  <a:cubicBezTo>
                    <a:pt x="2574" y="147"/>
                    <a:pt x="2705" y="180"/>
                    <a:pt x="2837" y="212"/>
                  </a:cubicBezTo>
                  <a:cubicBezTo>
                    <a:pt x="3935" y="475"/>
                    <a:pt x="4656" y="1638"/>
                    <a:pt x="4885" y="2868"/>
                  </a:cubicBezTo>
                  <a:cubicBezTo>
                    <a:pt x="5115" y="4097"/>
                    <a:pt x="4885" y="5359"/>
                    <a:pt x="4951" y="6490"/>
                  </a:cubicBezTo>
                  <a:cubicBezTo>
                    <a:pt x="4902" y="7506"/>
                    <a:pt x="5295" y="8490"/>
                    <a:pt x="6049" y="9195"/>
                  </a:cubicBezTo>
                  <a:cubicBezTo>
                    <a:pt x="6738" y="9801"/>
                    <a:pt x="7623" y="10145"/>
                    <a:pt x="8557" y="10178"/>
                  </a:cubicBezTo>
                  <a:cubicBezTo>
                    <a:pt x="7639" y="10113"/>
                    <a:pt x="6770" y="9752"/>
                    <a:pt x="6098" y="9129"/>
                  </a:cubicBezTo>
                  <a:cubicBezTo>
                    <a:pt x="5394" y="8441"/>
                    <a:pt x="5033" y="7474"/>
                    <a:pt x="5082" y="6474"/>
                  </a:cubicBezTo>
                  <a:cubicBezTo>
                    <a:pt x="5033" y="5376"/>
                    <a:pt x="5279" y="4146"/>
                    <a:pt x="5049" y="2835"/>
                  </a:cubicBezTo>
                  <a:cubicBezTo>
                    <a:pt x="4803" y="1573"/>
                    <a:pt x="4049" y="327"/>
                    <a:pt x="2869" y="65"/>
                  </a:cubicBezTo>
                  <a:cubicBezTo>
                    <a:pt x="2671" y="21"/>
                    <a:pt x="2471" y="0"/>
                    <a:pt x="227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6" name="Google Shape;6306;p15"/>
            <p:cNvSpPr/>
            <p:nvPr/>
          </p:nvSpPr>
          <p:spPr>
            <a:xfrm>
              <a:off x="7729805" y="3655815"/>
              <a:ext cx="81333" cy="68996"/>
            </a:xfrm>
            <a:custGeom>
              <a:avLst/>
              <a:gdLst/>
              <a:ahLst/>
              <a:cxnLst/>
              <a:rect l="l" t="t" r="r" b="b"/>
              <a:pathLst>
                <a:path w="2492" h="2114" extrusionOk="0">
                  <a:moveTo>
                    <a:pt x="1802" y="1"/>
                  </a:moveTo>
                  <a:cubicBezTo>
                    <a:pt x="1321" y="1"/>
                    <a:pt x="1021" y="400"/>
                    <a:pt x="934" y="1090"/>
                  </a:cubicBezTo>
                  <a:cubicBezTo>
                    <a:pt x="855" y="1735"/>
                    <a:pt x="301" y="1799"/>
                    <a:pt x="85" y="1799"/>
                  </a:cubicBezTo>
                  <a:cubicBezTo>
                    <a:pt x="33" y="1799"/>
                    <a:pt x="0" y="1795"/>
                    <a:pt x="0" y="1795"/>
                  </a:cubicBezTo>
                  <a:lnTo>
                    <a:pt x="0" y="1795"/>
                  </a:lnTo>
                  <a:cubicBezTo>
                    <a:pt x="120" y="1860"/>
                    <a:pt x="694" y="2113"/>
                    <a:pt x="1230" y="2113"/>
                  </a:cubicBezTo>
                  <a:cubicBezTo>
                    <a:pt x="1501" y="2113"/>
                    <a:pt x="1763" y="2048"/>
                    <a:pt x="1951" y="1860"/>
                  </a:cubicBezTo>
                  <a:cubicBezTo>
                    <a:pt x="2492" y="1320"/>
                    <a:pt x="2115" y="615"/>
                    <a:pt x="1967" y="385"/>
                  </a:cubicBezTo>
                  <a:cubicBezTo>
                    <a:pt x="1869" y="271"/>
                    <a:pt x="1902" y="107"/>
                    <a:pt x="2016" y="25"/>
                  </a:cubicBezTo>
                  <a:cubicBezTo>
                    <a:pt x="1941" y="8"/>
                    <a:pt x="1870" y="1"/>
                    <a:pt x="180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7" name="Google Shape;6307;p15"/>
            <p:cNvSpPr/>
            <p:nvPr/>
          </p:nvSpPr>
          <p:spPr>
            <a:xfrm>
              <a:off x="7649027" y="3660874"/>
              <a:ext cx="157835" cy="178723"/>
            </a:xfrm>
            <a:custGeom>
              <a:avLst/>
              <a:gdLst/>
              <a:ahLst/>
              <a:cxnLst/>
              <a:rect l="l" t="t" r="r" b="b"/>
              <a:pathLst>
                <a:path w="4836" h="5476" extrusionOk="0">
                  <a:moveTo>
                    <a:pt x="475" y="1"/>
                  </a:moveTo>
                  <a:lnTo>
                    <a:pt x="475" y="1"/>
                  </a:lnTo>
                  <a:cubicBezTo>
                    <a:pt x="0" y="820"/>
                    <a:pt x="246" y="2148"/>
                    <a:pt x="869" y="3033"/>
                  </a:cubicBezTo>
                  <a:cubicBezTo>
                    <a:pt x="1362" y="3716"/>
                    <a:pt x="2128" y="3794"/>
                    <a:pt x="2453" y="3794"/>
                  </a:cubicBezTo>
                  <a:cubicBezTo>
                    <a:pt x="2549" y="3794"/>
                    <a:pt x="2606" y="3787"/>
                    <a:pt x="2606" y="3787"/>
                  </a:cubicBezTo>
                  <a:cubicBezTo>
                    <a:pt x="2344" y="3705"/>
                    <a:pt x="2295" y="3377"/>
                    <a:pt x="2475" y="3148"/>
                  </a:cubicBezTo>
                  <a:cubicBezTo>
                    <a:pt x="2639" y="2984"/>
                    <a:pt x="2606" y="2722"/>
                    <a:pt x="2426" y="2607"/>
                  </a:cubicBezTo>
                  <a:cubicBezTo>
                    <a:pt x="2295" y="2558"/>
                    <a:pt x="2033" y="2345"/>
                    <a:pt x="2262" y="2197"/>
                  </a:cubicBezTo>
                  <a:cubicBezTo>
                    <a:pt x="2288" y="2182"/>
                    <a:pt x="2317" y="2175"/>
                    <a:pt x="2347" y="2175"/>
                  </a:cubicBezTo>
                  <a:cubicBezTo>
                    <a:pt x="2582" y="2175"/>
                    <a:pt x="2912" y="2607"/>
                    <a:pt x="2869" y="3115"/>
                  </a:cubicBezTo>
                  <a:cubicBezTo>
                    <a:pt x="2819" y="3705"/>
                    <a:pt x="3082" y="3869"/>
                    <a:pt x="3491" y="4148"/>
                  </a:cubicBezTo>
                  <a:cubicBezTo>
                    <a:pt x="3885" y="4426"/>
                    <a:pt x="3655" y="4951"/>
                    <a:pt x="3655" y="4951"/>
                  </a:cubicBezTo>
                  <a:cubicBezTo>
                    <a:pt x="4360" y="4541"/>
                    <a:pt x="4196" y="3869"/>
                    <a:pt x="4114" y="3722"/>
                  </a:cubicBezTo>
                  <a:cubicBezTo>
                    <a:pt x="4032" y="3574"/>
                    <a:pt x="3836" y="3312"/>
                    <a:pt x="4065" y="3213"/>
                  </a:cubicBezTo>
                  <a:cubicBezTo>
                    <a:pt x="4079" y="3208"/>
                    <a:pt x="4092" y="3205"/>
                    <a:pt x="4104" y="3205"/>
                  </a:cubicBezTo>
                  <a:cubicBezTo>
                    <a:pt x="4306" y="3205"/>
                    <a:pt x="4392" y="3926"/>
                    <a:pt x="4377" y="4574"/>
                  </a:cubicBezTo>
                  <a:cubicBezTo>
                    <a:pt x="4360" y="4935"/>
                    <a:pt x="4524" y="5279"/>
                    <a:pt x="4836" y="5475"/>
                  </a:cubicBezTo>
                  <a:cubicBezTo>
                    <a:pt x="4704" y="5148"/>
                    <a:pt x="4639" y="4803"/>
                    <a:pt x="4655" y="4459"/>
                  </a:cubicBezTo>
                  <a:cubicBezTo>
                    <a:pt x="4639" y="3935"/>
                    <a:pt x="4737" y="3017"/>
                    <a:pt x="3836" y="2410"/>
                  </a:cubicBezTo>
                  <a:cubicBezTo>
                    <a:pt x="2918" y="1787"/>
                    <a:pt x="1820" y="2050"/>
                    <a:pt x="1033" y="1492"/>
                  </a:cubicBezTo>
                  <a:cubicBezTo>
                    <a:pt x="557" y="1148"/>
                    <a:pt x="344" y="558"/>
                    <a:pt x="47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8" name="Google Shape;6308;p15"/>
            <p:cNvSpPr/>
            <p:nvPr/>
          </p:nvSpPr>
          <p:spPr>
            <a:xfrm>
              <a:off x="7597655" y="3610449"/>
              <a:ext cx="96868" cy="63741"/>
            </a:xfrm>
            <a:custGeom>
              <a:avLst/>
              <a:gdLst/>
              <a:ahLst/>
              <a:cxnLst/>
              <a:rect l="l" t="t" r="r" b="b"/>
              <a:pathLst>
                <a:path w="2968" h="1953" extrusionOk="0">
                  <a:moveTo>
                    <a:pt x="2039" y="1"/>
                  </a:moveTo>
                  <a:cubicBezTo>
                    <a:pt x="328" y="1"/>
                    <a:pt x="279" y="1082"/>
                    <a:pt x="279" y="1365"/>
                  </a:cubicBezTo>
                  <a:cubicBezTo>
                    <a:pt x="279" y="1562"/>
                    <a:pt x="164" y="1726"/>
                    <a:pt x="1" y="1792"/>
                  </a:cubicBezTo>
                  <a:cubicBezTo>
                    <a:pt x="268" y="1904"/>
                    <a:pt x="502" y="1953"/>
                    <a:pt x="708" y="1953"/>
                  </a:cubicBezTo>
                  <a:cubicBezTo>
                    <a:pt x="1460" y="1953"/>
                    <a:pt x="1827" y="1307"/>
                    <a:pt x="2033" y="792"/>
                  </a:cubicBezTo>
                  <a:cubicBezTo>
                    <a:pt x="2197" y="415"/>
                    <a:pt x="2541" y="136"/>
                    <a:pt x="2967" y="87"/>
                  </a:cubicBezTo>
                  <a:cubicBezTo>
                    <a:pt x="2613" y="27"/>
                    <a:pt x="2306" y="1"/>
                    <a:pt x="203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9" name="Google Shape;6309;p15"/>
            <p:cNvSpPr/>
            <p:nvPr/>
          </p:nvSpPr>
          <p:spPr>
            <a:xfrm>
              <a:off x="7560220" y="3609601"/>
              <a:ext cx="47096" cy="37272"/>
            </a:xfrm>
            <a:custGeom>
              <a:avLst/>
              <a:gdLst/>
              <a:ahLst/>
              <a:cxnLst/>
              <a:rect l="l" t="t" r="r" b="b"/>
              <a:pathLst>
                <a:path w="1443" h="1142" extrusionOk="0">
                  <a:moveTo>
                    <a:pt x="475" y="0"/>
                  </a:moveTo>
                  <a:cubicBezTo>
                    <a:pt x="427" y="0"/>
                    <a:pt x="377" y="10"/>
                    <a:pt x="328" y="31"/>
                  </a:cubicBezTo>
                  <a:cubicBezTo>
                    <a:pt x="98" y="146"/>
                    <a:pt x="0" y="424"/>
                    <a:pt x="98" y="670"/>
                  </a:cubicBezTo>
                  <a:cubicBezTo>
                    <a:pt x="180" y="867"/>
                    <a:pt x="361" y="1031"/>
                    <a:pt x="574" y="1096"/>
                  </a:cubicBezTo>
                  <a:cubicBezTo>
                    <a:pt x="652" y="1127"/>
                    <a:pt x="735" y="1141"/>
                    <a:pt x="817" y="1141"/>
                  </a:cubicBezTo>
                  <a:cubicBezTo>
                    <a:pt x="961" y="1141"/>
                    <a:pt x="1105" y="1098"/>
                    <a:pt x="1229" y="1014"/>
                  </a:cubicBezTo>
                  <a:cubicBezTo>
                    <a:pt x="1361" y="883"/>
                    <a:pt x="1443" y="703"/>
                    <a:pt x="1443" y="506"/>
                  </a:cubicBezTo>
                  <a:lnTo>
                    <a:pt x="1443" y="506"/>
                  </a:lnTo>
                  <a:cubicBezTo>
                    <a:pt x="1442" y="506"/>
                    <a:pt x="1123" y="902"/>
                    <a:pt x="763" y="902"/>
                  </a:cubicBezTo>
                  <a:cubicBezTo>
                    <a:pt x="749" y="902"/>
                    <a:pt x="735" y="901"/>
                    <a:pt x="721" y="900"/>
                  </a:cubicBezTo>
                  <a:cubicBezTo>
                    <a:pt x="148" y="851"/>
                    <a:pt x="66" y="260"/>
                    <a:pt x="344" y="113"/>
                  </a:cubicBezTo>
                  <a:cubicBezTo>
                    <a:pt x="384" y="86"/>
                    <a:pt x="428" y="74"/>
                    <a:pt x="471" y="74"/>
                  </a:cubicBezTo>
                  <a:cubicBezTo>
                    <a:pt x="587" y="74"/>
                    <a:pt x="697" y="162"/>
                    <a:pt x="721" y="293"/>
                  </a:cubicBezTo>
                  <a:cubicBezTo>
                    <a:pt x="732" y="401"/>
                    <a:pt x="651" y="466"/>
                    <a:pt x="599" y="466"/>
                  </a:cubicBezTo>
                  <a:cubicBezTo>
                    <a:pt x="571" y="466"/>
                    <a:pt x="552" y="448"/>
                    <a:pt x="557" y="408"/>
                  </a:cubicBezTo>
                  <a:cubicBezTo>
                    <a:pt x="582" y="334"/>
                    <a:pt x="542" y="270"/>
                    <a:pt x="472" y="270"/>
                  </a:cubicBezTo>
                  <a:cubicBezTo>
                    <a:pt x="449" y="270"/>
                    <a:pt x="422" y="277"/>
                    <a:pt x="394" y="293"/>
                  </a:cubicBezTo>
                  <a:cubicBezTo>
                    <a:pt x="262" y="359"/>
                    <a:pt x="394" y="539"/>
                    <a:pt x="394" y="539"/>
                  </a:cubicBezTo>
                  <a:cubicBezTo>
                    <a:pt x="441" y="577"/>
                    <a:pt x="496" y="594"/>
                    <a:pt x="552" y="594"/>
                  </a:cubicBezTo>
                  <a:cubicBezTo>
                    <a:pt x="687" y="594"/>
                    <a:pt x="820" y="489"/>
                    <a:pt x="820" y="326"/>
                  </a:cubicBezTo>
                  <a:cubicBezTo>
                    <a:pt x="807" y="133"/>
                    <a:pt x="652" y="0"/>
                    <a:pt x="47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0" name="Google Shape;6310;p15"/>
            <p:cNvSpPr/>
            <p:nvPr/>
          </p:nvSpPr>
          <p:spPr>
            <a:xfrm>
              <a:off x="8218225" y="3846222"/>
              <a:ext cx="130550" cy="285480"/>
            </a:xfrm>
            <a:custGeom>
              <a:avLst/>
              <a:gdLst/>
              <a:ahLst/>
              <a:cxnLst/>
              <a:rect l="l" t="t" r="r" b="b"/>
              <a:pathLst>
                <a:path w="4000" h="8747" extrusionOk="0">
                  <a:moveTo>
                    <a:pt x="1894" y="0"/>
                  </a:moveTo>
                  <a:cubicBezTo>
                    <a:pt x="1745" y="0"/>
                    <a:pt x="1593" y="19"/>
                    <a:pt x="1443" y="59"/>
                  </a:cubicBezTo>
                  <a:cubicBezTo>
                    <a:pt x="689" y="255"/>
                    <a:pt x="132" y="911"/>
                    <a:pt x="66" y="1698"/>
                  </a:cubicBezTo>
                  <a:cubicBezTo>
                    <a:pt x="0" y="2485"/>
                    <a:pt x="410" y="3288"/>
                    <a:pt x="1000" y="3845"/>
                  </a:cubicBezTo>
                  <a:cubicBezTo>
                    <a:pt x="1590" y="4435"/>
                    <a:pt x="2361" y="4714"/>
                    <a:pt x="2902" y="5206"/>
                  </a:cubicBezTo>
                  <a:cubicBezTo>
                    <a:pt x="3443" y="5681"/>
                    <a:pt x="3770" y="6353"/>
                    <a:pt x="3820" y="7058"/>
                  </a:cubicBezTo>
                  <a:cubicBezTo>
                    <a:pt x="3852" y="7713"/>
                    <a:pt x="3492" y="8402"/>
                    <a:pt x="2918" y="8566"/>
                  </a:cubicBezTo>
                  <a:cubicBezTo>
                    <a:pt x="2786" y="8615"/>
                    <a:pt x="2651" y="8638"/>
                    <a:pt x="2519" y="8638"/>
                  </a:cubicBezTo>
                  <a:cubicBezTo>
                    <a:pt x="2081" y="8638"/>
                    <a:pt x="1684" y="8383"/>
                    <a:pt x="1558" y="7992"/>
                  </a:cubicBezTo>
                  <a:cubicBezTo>
                    <a:pt x="1345" y="7550"/>
                    <a:pt x="1541" y="7025"/>
                    <a:pt x="2000" y="6845"/>
                  </a:cubicBezTo>
                  <a:cubicBezTo>
                    <a:pt x="2082" y="6812"/>
                    <a:pt x="2180" y="6796"/>
                    <a:pt x="2262" y="6796"/>
                  </a:cubicBezTo>
                  <a:cubicBezTo>
                    <a:pt x="2262" y="6796"/>
                    <a:pt x="2292" y="6792"/>
                    <a:pt x="2339" y="6792"/>
                  </a:cubicBezTo>
                  <a:cubicBezTo>
                    <a:pt x="2480" y="6792"/>
                    <a:pt x="2775" y="6820"/>
                    <a:pt x="2885" y="7041"/>
                  </a:cubicBezTo>
                  <a:cubicBezTo>
                    <a:pt x="2885" y="7041"/>
                    <a:pt x="2894" y="7076"/>
                    <a:pt x="2867" y="7076"/>
                  </a:cubicBezTo>
                  <a:cubicBezTo>
                    <a:pt x="2857" y="7076"/>
                    <a:pt x="2842" y="7071"/>
                    <a:pt x="2820" y="7058"/>
                  </a:cubicBezTo>
                  <a:cubicBezTo>
                    <a:pt x="2758" y="7024"/>
                    <a:pt x="2688" y="7007"/>
                    <a:pt x="2617" y="7007"/>
                  </a:cubicBezTo>
                  <a:cubicBezTo>
                    <a:pt x="2517" y="7007"/>
                    <a:pt x="2414" y="7040"/>
                    <a:pt x="2328" y="7107"/>
                  </a:cubicBezTo>
                  <a:cubicBezTo>
                    <a:pt x="2082" y="7353"/>
                    <a:pt x="2131" y="7779"/>
                    <a:pt x="2443" y="7927"/>
                  </a:cubicBezTo>
                  <a:cubicBezTo>
                    <a:pt x="2529" y="7970"/>
                    <a:pt x="2619" y="7991"/>
                    <a:pt x="2706" y="7991"/>
                  </a:cubicBezTo>
                  <a:cubicBezTo>
                    <a:pt x="3015" y="7991"/>
                    <a:pt x="3279" y="7724"/>
                    <a:pt x="3164" y="7238"/>
                  </a:cubicBezTo>
                  <a:cubicBezTo>
                    <a:pt x="3062" y="6904"/>
                    <a:pt x="2755" y="6686"/>
                    <a:pt x="2424" y="6686"/>
                  </a:cubicBezTo>
                  <a:cubicBezTo>
                    <a:pt x="2381" y="6686"/>
                    <a:pt x="2338" y="6690"/>
                    <a:pt x="2295" y="6697"/>
                  </a:cubicBezTo>
                  <a:cubicBezTo>
                    <a:pt x="2180" y="6697"/>
                    <a:pt x="2066" y="6730"/>
                    <a:pt x="1967" y="6779"/>
                  </a:cubicBezTo>
                  <a:cubicBezTo>
                    <a:pt x="1492" y="7009"/>
                    <a:pt x="1295" y="7550"/>
                    <a:pt x="1476" y="8025"/>
                  </a:cubicBezTo>
                  <a:cubicBezTo>
                    <a:pt x="1618" y="8452"/>
                    <a:pt x="2077" y="8746"/>
                    <a:pt x="2571" y="8746"/>
                  </a:cubicBezTo>
                  <a:cubicBezTo>
                    <a:pt x="2702" y="8746"/>
                    <a:pt x="2836" y="8725"/>
                    <a:pt x="2967" y="8681"/>
                  </a:cubicBezTo>
                  <a:cubicBezTo>
                    <a:pt x="3623" y="8500"/>
                    <a:pt x="4000" y="7763"/>
                    <a:pt x="3984" y="7041"/>
                  </a:cubicBezTo>
                  <a:cubicBezTo>
                    <a:pt x="3934" y="6287"/>
                    <a:pt x="3574" y="5583"/>
                    <a:pt x="3016" y="5091"/>
                  </a:cubicBezTo>
                  <a:cubicBezTo>
                    <a:pt x="2443" y="4550"/>
                    <a:pt x="1672" y="4271"/>
                    <a:pt x="1131" y="3714"/>
                  </a:cubicBezTo>
                  <a:cubicBezTo>
                    <a:pt x="574" y="3157"/>
                    <a:pt x="181" y="2435"/>
                    <a:pt x="230" y="1714"/>
                  </a:cubicBezTo>
                  <a:cubicBezTo>
                    <a:pt x="263" y="1255"/>
                    <a:pt x="476" y="829"/>
                    <a:pt x="820" y="550"/>
                  </a:cubicBezTo>
                  <a:cubicBezTo>
                    <a:pt x="984" y="436"/>
                    <a:pt x="1164" y="337"/>
                    <a:pt x="1345" y="288"/>
                  </a:cubicBezTo>
                  <a:cubicBezTo>
                    <a:pt x="1492" y="247"/>
                    <a:pt x="1644" y="227"/>
                    <a:pt x="1795" y="227"/>
                  </a:cubicBezTo>
                  <a:cubicBezTo>
                    <a:pt x="1947" y="227"/>
                    <a:pt x="2099" y="247"/>
                    <a:pt x="2246" y="288"/>
                  </a:cubicBezTo>
                  <a:cubicBezTo>
                    <a:pt x="3262" y="550"/>
                    <a:pt x="3590" y="1927"/>
                    <a:pt x="2902" y="2583"/>
                  </a:cubicBezTo>
                  <a:cubicBezTo>
                    <a:pt x="2771" y="2714"/>
                    <a:pt x="2590" y="2812"/>
                    <a:pt x="2394" y="2845"/>
                  </a:cubicBezTo>
                  <a:cubicBezTo>
                    <a:pt x="2332" y="2854"/>
                    <a:pt x="2274" y="2858"/>
                    <a:pt x="2218" y="2858"/>
                  </a:cubicBezTo>
                  <a:cubicBezTo>
                    <a:pt x="1757" y="2858"/>
                    <a:pt x="1514" y="2575"/>
                    <a:pt x="1558" y="2370"/>
                  </a:cubicBezTo>
                  <a:cubicBezTo>
                    <a:pt x="1558" y="2370"/>
                    <a:pt x="1558" y="2354"/>
                    <a:pt x="1623" y="2354"/>
                  </a:cubicBezTo>
                  <a:cubicBezTo>
                    <a:pt x="1634" y="2354"/>
                    <a:pt x="1653" y="2354"/>
                    <a:pt x="1680" y="2354"/>
                  </a:cubicBezTo>
                  <a:cubicBezTo>
                    <a:pt x="1818" y="2354"/>
                    <a:pt x="2139" y="2331"/>
                    <a:pt x="2262" y="2042"/>
                  </a:cubicBezTo>
                  <a:cubicBezTo>
                    <a:pt x="2382" y="1683"/>
                    <a:pt x="2091" y="1345"/>
                    <a:pt x="1758" y="1345"/>
                  </a:cubicBezTo>
                  <a:cubicBezTo>
                    <a:pt x="1681" y="1345"/>
                    <a:pt x="1602" y="1363"/>
                    <a:pt x="1525" y="1403"/>
                  </a:cubicBezTo>
                  <a:cubicBezTo>
                    <a:pt x="902" y="1780"/>
                    <a:pt x="1049" y="2731"/>
                    <a:pt x="1754" y="2894"/>
                  </a:cubicBezTo>
                  <a:cubicBezTo>
                    <a:pt x="1929" y="2975"/>
                    <a:pt x="2113" y="3013"/>
                    <a:pt x="2294" y="3013"/>
                  </a:cubicBezTo>
                  <a:cubicBezTo>
                    <a:pt x="2743" y="3013"/>
                    <a:pt x="3176" y="2779"/>
                    <a:pt x="3410" y="2370"/>
                  </a:cubicBezTo>
                  <a:cubicBezTo>
                    <a:pt x="3672" y="1813"/>
                    <a:pt x="3623" y="1173"/>
                    <a:pt x="3279" y="682"/>
                  </a:cubicBezTo>
                  <a:cubicBezTo>
                    <a:pt x="2945" y="246"/>
                    <a:pt x="2432" y="0"/>
                    <a:pt x="18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1" name="Google Shape;6311;p15"/>
            <p:cNvSpPr/>
            <p:nvPr/>
          </p:nvSpPr>
          <p:spPr>
            <a:xfrm>
              <a:off x="8289897" y="3954579"/>
              <a:ext cx="56202" cy="78689"/>
            </a:xfrm>
            <a:custGeom>
              <a:avLst/>
              <a:gdLst/>
              <a:ahLst/>
              <a:cxnLst/>
              <a:rect l="l" t="t" r="r" b="b"/>
              <a:pathLst>
                <a:path w="1722" h="2411" extrusionOk="0">
                  <a:moveTo>
                    <a:pt x="214" y="1"/>
                  </a:moveTo>
                  <a:cubicBezTo>
                    <a:pt x="214" y="1"/>
                    <a:pt x="247" y="83"/>
                    <a:pt x="116" y="460"/>
                  </a:cubicBezTo>
                  <a:cubicBezTo>
                    <a:pt x="1" y="853"/>
                    <a:pt x="329" y="1115"/>
                    <a:pt x="968" y="1394"/>
                  </a:cubicBezTo>
                  <a:cubicBezTo>
                    <a:pt x="1591" y="1672"/>
                    <a:pt x="1673" y="2410"/>
                    <a:pt x="1673" y="2410"/>
                  </a:cubicBezTo>
                  <a:cubicBezTo>
                    <a:pt x="1722" y="394"/>
                    <a:pt x="886" y="328"/>
                    <a:pt x="689" y="328"/>
                  </a:cubicBezTo>
                  <a:cubicBezTo>
                    <a:pt x="675" y="330"/>
                    <a:pt x="661" y="330"/>
                    <a:pt x="647" y="330"/>
                  </a:cubicBezTo>
                  <a:cubicBezTo>
                    <a:pt x="478" y="330"/>
                    <a:pt x="392" y="239"/>
                    <a:pt x="361" y="148"/>
                  </a:cubicBezTo>
                  <a:cubicBezTo>
                    <a:pt x="345" y="66"/>
                    <a:pt x="214" y="1"/>
                    <a:pt x="21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2" name="Google Shape;6312;p15"/>
            <p:cNvSpPr/>
            <p:nvPr/>
          </p:nvSpPr>
          <p:spPr>
            <a:xfrm>
              <a:off x="8114992" y="3721874"/>
              <a:ext cx="208652" cy="327419"/>
            </a:xfrm>
            <a:custGeom>
              <a:avLst/>
              <a:gdLst/>
              <a:ahLst/>
              <a:cxnLst/>
              <a:rect l="l" t="t" r="r" b="b"/>
              <a:pathLst>
                <a:path w="6393" h="10032" extrusionOk="0">
                  <a:moveTo>
                    <a:pt x="1147" y="0"/>
                  </a:moveTo>
                  <a:cubicBezTo>
                    <a:pt x="1246" y="132"/>
                    <a:pt x="1229" y="312"/>
                    <a:pt x="1115" y="410"/>
                  </a:cubicBezTo>
                  <a:cubicBezTo>
                    <a:pt x="901" y="590"/>
                    <a:pt x="361" y="1213"/>
                    <a:pt x="754" y="1836"/>
                  </a:cubicBezTo>
                  <a:cubicBezTo>
                    <a:pt x="1196" y="2525"/>
                    <a:pt x="1787" y="2295"/>
                    <a:pt x="1983" y="2885"/>
                  </a:cubicBezTo>
                  <a:cubicBezTo>
                    <a:pt x="1983" y="2885"/>
                    <a:pt x="2065" y="3180"/>
                    <a:pt x="1869" y="3279"/>
                  </a:cubicBezTo>
                  <a:cubicBezTo>
                    <a:pt x="1837" y="3296"/>
                    <a:pt x="1807" y="3303"/>
                    <a:pt x="1778" y="3303"/>
                  </a:cubicBezTo>
                  <a:cubicBezTo>
                    <a:pt x="1641" y="3303"/>
                    <a:pt x="1541" y="3130"/>
                    <a:pt x="1541" y="2967"/>
                  </a:cubicBezTo>
                  <a:cubicBezTo>
                    <a:pt x="1475" y="2672"/>
                    <a:pt x="1229" y="2443"/>
                    <a:pt x="918" y="2394"/>
                  </a:cubicBezTo>
                  <a:cubicBezTo>
                    <a:pt x="541" y="2344"/>
                    <a:pt x="492" y="2230"/>
                    <a:pt x="492" y="2230"/>
                  </a:cubicBezTo>
                  <a:lnTo>
                    <a:pt x="492" y="2230"/>
                  </a:lnTo>
                  <a:cubicBezTo>
                    <a:pt x="541" y="2377"/>
                    <a:pt x="541" y="2525"/>
                    <a:pt x="508" y="2656"/>
                  </a:cubicBezTo>
                  <a:cubicBezTo>
                    <a:pt x="459" y="2803"/>
                    <a:pt x="147" y="3311"/>
                    <a:pt x="721" y="3688"/>
                  </a:cubicBezTo>
                  <a:cubicBezTo>
                    <a:pt x="1295" y="4065"/>
                    <a:pt x="1573" y="3869"/>
                    <a:pt x="1672" y="4508"/>
                  </a:cubicBezTo>
                  <a:cubicBezTo>
                    <a:pt x="1787" y="5147"/>
                    <a:pt x="1836" y="5918"/>
                    <a:pt x="2180" y="6245"/>
                  </a:cubicBezTo>
                  <a:cubicBezTo>
                    <a:pt x="2065" y="6180"/>
                    <a:pt x="1967" y="6082"/>
                    <a:pt x="1918" y="5967"/>
                  </a:cubicBezTo>
                  <a:cubicBezTo>
                    <a:pt x="1766" y="5632"/>
                    <a:pt x="1444" y="5439"/>
                    <a:pt x="1084" y="5439"/>
                  </a:cubicBezTo>
                  <a:cubicBezTo>
                    <a:pt x="1056" y="5439"/>
                    <a:pt x="1028" y="5440"/>
                    <a:pt x="1000" y="5442"/>
                  </a:cubicBezTo>
                  <a:cubicBezTo>
                    <a:pt x="977" y="5443"/>
                    <a:pt x="955" y="5443"/>
                    <a:pt x="934" y="5443"/>
                  </a:cubicBezTo>
                  <a:cubicBezTo>
                    <a:pt x="421" y="5443"/>
                    <a:pt x="359" y="5257"/>
                    <a:pt x="311" y="5131"/>
                  </a:cubicBezTo>
                  <a:lnTo>
                    <a:pt x="311" y="5131"/>
                  </a:lnTo>
                  <a:cubicBezTo>
                    <a:pt x="311" y="5131"/>
                    <a:pt x="0" y="6131"/>
                    <a:pt x="934" y="6622"/>
                  </a:cubicBezTo>
                  <a:cubicBezTo>
                    <a:pt x="1869" y="7114"/>
                    <a:pt x="1787" y="6737"/>
                    <a:pt x="3081" y="7803"/>
                  </a:cubicBezTo>
                  <a:cubicBezTo>
                    <a:pt x="4131" y="8655"/>
                    <a:pt x="4327" y="8704"/>
                    <a:pt x="4327" y="8704"/>
                  </a:cubicBezTo>
                  <a:cubicBezTo>
                    <a:pt x="4299" y="8699"/>
                    <a:pt x="4270" y="8697"/>
                    <a:pt x="4242" y="8697"/>
                  </a:cubicBezTo>
                  <a:cubicBezTo>
                    <a:pt x="4075" y="8697"/>
                    <a:pt x="3917" y="8779"/>
                    <a:pt x="3819" y="8934"/>
                  </a:cubicBezTo>
                  <a:cubicBezTo>
                    <a:pt x="3622" y="9229"/>
                    <a:pt x="3721" y="9655"/>
                    <a:pt x="4049" y="9802"/>
                  </a:cubicBezTo>
                  <a:cubicBezTo>
                    <a:pt x="4049" y="9802"/>
                    <a:pt x="3934" y="9589"/>
                    <a:pt x="4131" y="9573"/>
                  </a:cubicBezTo>
                  <a:cubicBezTo>
                    <a:pt x="4256" y="9573"/>
                    <a:pt x="4408" y="9673"/>
                    <a:pt x="4575" y="9673"/>
                  </a:cubicBezTo>
                  <a:cubicBezTo>
                    <a:pt x="4669" y="9673"/>
                    <a:pt x="4767" y="9641"/>
                    <a:pt x="4868" y="9540"/>
                  </a:cubicBezTo>
                  <a:cubicBezTo>
                    <a:pt x="4988" y="9427"/>
                    <a:pt x="5184" y="9329"/>
                    <a:pt x="5413" y="9329"/>
                  </a:cubicBezTo>
                  <a:cubicBezTo>
                    <a:pt x="5716" y="9329"/>
                    <a:pt x="6075" y="9500"/>
                    <a:pt x="6393" y="10032"/>
                  </a:cubicBezTo>
                  <a:cubicBezTo>
                    <a:pt x="6393" y="10032"/>
                    <a:pt x="6147" y="9229"/>
                    <a:pt x="4835" y="8704"/>
                  </a:cubicBezTo>
                  <a:cubicBezTo>
                    <a:pt x="3114" y="7983"/>
                    <a:pt x="2032" y="6278"/>
                    <a:pt x="2131" y="4426"/>
                  </a:cubicBezTo>
                  <a:cubicBezTo>
                    <a:pt x="2213" y="2197"/>
                    <a:pt x="3508" y="672"/>
                    <a:pt x="11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3" name="Google Shape;6313;p15"/>
            <p:cNvSpPr/>
            <p:nvPr/>
          </p:nvSpPr>
          <p:spPr>
            <a:xfrm>
              <a:off x="8175470" y="3638681"/>
              <a:ext cx="95758" cy="350723"/>
            </a:xfrm>
            <a:custGeom>
              <a:avLst/>
              <a:gdLst/>
              <a:ahLst/>
              <a:cxnLst/>
              <a:rect l="l" t="t" r="r" b="b"/>
              <a:pathLst>
                <a:path w="2934" h="10746" extrusionOk="0">
                  <a:moveTo>
                    <a:pt x="1295" y="0"/>
                  </a:moveTo>
                  <a:cubicBezTo>
                    <a:pt x="712" y="0"/>
                    <a:pt x="160" y="379"/>
                    <a:pt x="97" y="910"/>
                  </a:cubicBezTo>
                  <a:cubicBezTo>
                    <a:pt x="1" y="1443"/>
                    <a:pt x="412" y="1960"/>
                    <a:pt x="957" y="1960"/>
                  </a:cubicBezTo>
                  <a:cubicBezTo>
                    <a:pt x="966" y="1960"/>
                    <a:pt x="974" y="1960"/>
                    <a:pt x="983" y="1959"/>
                  </a:cubicBezTo>
                  <a:cubicBezTo>
                    <a:pt x="997" y="1960"/>
                    <a:pt x="1011" y="1961"/>
                    <a:pt x="1025" y="1961"/>
                  </a:cubicBezTo>
                  <a:cubicBezTo>
                    <a:pt x="1571" y="1961"/>
                    <a:pt x="1846" y="1346"/>
                    <a:pt x="1638" y="1074"/>
                  </a:cubicBezTo>
                  <a:cubicBezTo>
                    <a:pt x="1562" y="956"/>
                    <a:pt x="1444" y="904"/>
                    <a:pt x="1327" y="904"/>
                  </a:cubicBezTo>
                  <a:cubicBezTo>
                    <a:pt x="1120" y="904"/>
                    <a:pt x="912" y="1068"/>
                    <a:pt x="933" y="1320"/>
                  </a:cubicBezTo>
                  <a:cubicBezTo>
                    <a:pt x="950" y="1648"/>
                    <a:pt x="1294" y="1615"/>
                    <a:pt x="1343" y="1664"/>
                  </a:cubicBezTo>
                  <a:cubicBezTo>
                    <a:pt x="1376" y="1697"/>
                    <a:pt x="1343" y="1763"/>
                    <a:pt x="1343" y="1763"/>
                  </a:cubicBezTo>
                  <a:cubicBezTo>
                    <a:pt x="1294" y="1828"/>
                    <a:pt x="1228" y="1877"/>
                    <a:pt x="1163" y="1894"/>
                  </a:cubicBezTo>
                  <a:cubicBezTo>
                    <a:pt x="1147" y="1910"/>
                    <a:pt x="1130" y="1910"/>
                    <a:pt x="1114" y="1927"/>
                  </a:cubicBezTo>
                  <a:lnTo>
                    <a:pt x="1097" y="1927"/>
                  </a:lnTo>
                  <a:cubicBezTo>
                    <a:pt x="1065" y="1930"/>
                    <a:pt x="1032" y="1932"/>
                    <a:pt x="1000" y="1932"/>
                  </a:cubicBezTo>
                  <a:cubicBezTo>
                    <a:pt x="473" y="1932"/>
                    <a:pt x="71" y="1436"/>
                    <a:pt x="179" y="910"/>
                  </a:cubicBezTo>
                  <a:cubicBezTo>
                    <a:pt x="251" y="439"/>
                    <a:pt x="745" y="122"/>
                    <a:pt x="1262" y="122"/>
                  </a:cubicBezTo>
                  <a:cubicBezTo>
                    <a:pt x="1572" y="122"/>
                    <a:pt x="1890" y="236"/>
                    <a:pt x="2130" y="500"/>
                  </a:cubicBezTo>
                  <a:cubicBezTo>
                    <a:pt x="2753" y="1254"/>
                    <a:pt x="2622" y="2435"/>
                    <a:pt x="2245" y="3451"/>
                  </a:cubicBezTo>
                  <a:cubicBezTo>
                    <a:pt x="1425" y="5467"/>
                    <a:pt x="540" y="7500"/>
                    <a:pt x="1147" y="8975"/>
                  </a:cubicBezTo>
                  <a:cubicBezTo>
                    <a:pt x="1425" y="9729"/>
                    <a:pt x="1966" y="10352"/>
                    <a:pt x="2671" y="10745"/>
                  </a:cubicBezTo>
                  <a:cubicBezTo>
                    <a:pt x="1999" y="10335"/>
                    <a:pt x="1491" y="9696"/>
                    <a:pt x="1228" y="8942"/>
                  </a:cubicBezTo>
                  <a:cubicBezTo>
                    <a:pt x="688" y="7500"/>
                    <a:pt x="1556" y="5549"/>
                    <a:pt x="2409" y="3500"/>
                  </a:cubicBezTo>
                  <a:cubicBezTo>
                    <a:pt x="2786" y="2484"/>
                    <a:pt x="2933" y="1238"/>
                    <a:pt x="2245" y="419"/>
                  </a:cubicBezTo>
                  <a:cubicBezTo>
                    <a:pt x="1976" y="125"/>
                    <a:pt x="1630" y="0"/>
                    <a:pt x="12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4" name="Google Shape;6314;p15"/>
            <p:cNvSpPr/>
            <p:nvPr/>
          </p:nvSpPr>
          <p:spPr>
            <a:xfrm>
              <a:off x="8286176" y="3741130"/>
              <a:ext cx="124120" cy="121999"/>
            </a:xfrm>
            <a:custGeom>
              <a:avLst/>
              <a:gdLst/>
              <a:ahLst/>
              <a:cxnLst/>
              <a:rect l="l" t="t" r="r" b="b"/>
              <a:pathLst>
                <a:path w="3803" h="3738" extrusionOk="0">
                  <a:moveTo>
                    <a:pt x="3295" y="0"/>
                  </a:moveTo>
                  <a:lnTo>
                    <a:pt x="3295" y="0"/>
                  </a:lnTo>
                  <a:cubicBezTo>
                    <a:pt x="3295" y="1"/>
                    <a:pt x="3309" y="268"/>
                    <a:pt x="3128" y="268"/>
                  </a:cubicBezTo>
                  <a:cubicBezTo>
                    <a:pt x="3114" y="268"/>
                    <a:pt x="3099" y="266"/>
                    <a:pt x="3082" y="263"/>
                  </a:cubicBezTo>
                  <a:cubicBezTo>
                    <a:pt x="2974" y="240"/>
                    <a:pt x="2829" y="180"/>
                    <a:pt x="2695" y="180"/>
                  </a:cubicBezTo>
                  <a:cubicBezTo>
                    <a:pt x="2544" y="180"/>
                    <a:pt x="2405" y="255"/>
                    <a:pt x="2344" y="541"/>
                  </a:cubicBezTo>
                  <a:cubicBezTo>
                    <a:pt x="2218" y="1062"/>
                    <a:pt x="2168" y="1642"/>
                    <a:pt x="1960" y="1642"/>
                  </a:cubicBezTo>
                  <a:cubicBezTo>
                    <a:pt x="1952" y="1642"/>
                    <a:pt x="1943" y="1641"/>
                    <a:pt x="1934" y="1640"/>
                  </a:cubicBezTo>
                  <a:lnTo>
                    <a:pt x="1885" y="1640"/>
                  </a:lnTo>
                  <a:cubicBezTo>
                    <a:pt x="1876" y="1641"/>
                    <a:pt x="1868" y="1642"/>
                    <a:pt x="1860" y="1642"/>
                  </a:cubicBezTo>
                  <a:cubicBezTo>
                    <a:pt x="1652" y="1642"/>
                    <a:pt x="1601" y="1062"/>
                    <a:pt x="1475" y="541"/>
                  </a:cubicBezTo>
                  <a:cubicBezTo>
                    <a:pt x="1405" y="252"/>
                    <a:pt x="1264" y="174"/>
                    <a:pt x="1114" y="174"/>
                  </a:cubicBezTo>
                  <a:cubicBezTo>
                    <a:pt x="983" y="174"/>
                    <a:pt x="844" y="232"/>
                    <a:pt x="738" y="263"/>
                  </a:cubicBezTo>
                  <a:cubicBezTo>
                    <a:pt x="721" y="266"/>
                    <a:pt x="705" y="268"/>
                    <a:pt x="691" y="268"/>
                  </a:cubicBezTo>
                  <a:cubicBezTo>
                    <a:pt x="511" y="268"/>
                    <a:pt x="525" y="1"/>
                    <a:pt x="525" y="0"/>
                  </a:cubicBezTo>
                  <a:lnTo>
                    <a:pt x="525" y="0"/>
                  </a:lnTo>
                  <a:cubicBezTo>
                    <a:pt x="525" y="1"/>
                    <a:pt x="295" y="83"/>
                    <a:pt x="148" y="673"/>
                  </a:cubicBezTo>
                  <a:cubicBezTo>
                    <a:pt x="0" y="1263"/>
                    <a:pt x="279" y="1492"/>
                    <a:pt x="1066" y="1853"/>
                  </a:cubicBezTo>
                  <a:cubicBezTo>
                    <a:pt x="1852" y="2230"/>
                    <a:pt x="1885" y="3508"/>
                    <a:pt x="1885" y="3508"/>
                  </a:cubicBezTo>
                  <a:lnTo>
                    <a:pt x="1918" y="3738"/>
                  </a:lnTo>
                  <a:lnTo>
                    <a:pt x="1934" y="3508"/>
                  </a:lnTo>
                  <a:cubicBezTo>
                    <a:pt x="1934" y="3508"/>
                    <a:pt x="1967" y="2213"/>
                    <a:pt x="2754" y="1853"/>
                  </a:cubicBezTo>
                  <a:cubicBezTo>
                    <a:pt x="3541" y="1492"/>
                    <a:pt x="3803" y="1263"/>
                    <a:pt x="3672" y="673"/>
                  </a:cubicBezTo>
                  <a:cubicBezTo>
                    <a:pt x="3524" y="66"/>
                    <a:pt x="3295" y="1"/>
                    <a:pt x="32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5" name="Google Shape;6315;p15"/>
            <p:cNvSpPr/>
            <p:nvPr/>
          </p:nvSpPr>
          <p:spPr>
            <a:xfrm>
              <a:off x="8326288" y="3656599"/>
              <a:ext cx="44420" cy="110249"/>
            </a:xfrm>
            <a:custGeom>
              <a:avLst/>
              <a:gdLst/>
              <a:ahLst/>
              <a:cxnLst/>
              <a:rect l="l" t="t" r="r" b="b"/>
              <a:pathLst>
                <a:path w="1361" h="3378" extrusionOk="0">
                  <a:moveTo>
                    <a:pt x="689" y="1"/>
                  </a:moveTo>
                  <a:lnTo>
                    <a:pt x="640" y="328"/>
                  </a:lnTo>
                  <a:cubicBezTo>
                    <a:pt x="607" y="607"/>
                    <a:pt x="509" y="869"/>
                    <a:pt x="361" y="1099"/>
                  </a:cubicBezTo>
                  <a:cubicBezTo>
                    <a:pt x="132" y="1443"/>
                    <a:pt x="0" y="1755"/>
                    <a:pt x="296" y="2164"/>
                  </a:cubicBezTo>
                  <a:cubicBezTo>
                    <a:pt x="492" y="2427"/>
                    <a:pt x="607" y="2738"/>
                    <a:pt x="656" y="3049"/>
                  </a:cubicBezTo>
                  <a:cubicBezTo>
                    <a:pt x="656" y="3131"/>
                    <a:pt x="673" y="3377"/>
                    <a:pt x="689" y="3377"/>
                  </a:cubicBezTo>
                  <a:cubicBezTo>
                    <a:pt x="689" y="3377"/>
                    <a:pt x="705" y="3131"/>
                    <a:pt x="722" y="3049"/>
                  </a:cubicBezTo>
                  <a:cubicBezTo>
                    <a:pt x="754" y="2738"/>
                    <a:pt x="869" y="2427"/>
                    <a:pt x="1066" y="2164"/>
                  </a:cubicBezTo>
                  <a:cubicBezTo>
                    <a:pt x="1361" y="1755"/>
                    <a:pt x="1230" y="1443"/>
                    <a:pt x="1000" y="1099"/>
                  </a:cubicBezTo>
                  <a:cubicBezTo>
                    <a:pt x="853" y="869"/>
                    <a:pt x="754" y="607"/>
                    <a:pt x="722" y="328"/>
                  </a:cubicBezTo>
                  <a:lnTo>
                    <a:pt x="689"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6" name="Google Shape;6316;p15"/>
            <p:cNvSpPr/>
            <p:nvPr/>
          </p:nvSpPr>
          <p:spPr>
            <a:xfrm>
              <a:off x="8257292" y="3625560"/>
              <a:ext cx="90439" cy="266453"/>
            </a:xfrm>
            <a:custGeom>
              <a:avLst/>
              <a:gdLst/>
              <a:ahLst/>
              <a:cxnLst/>
              <a:rect l="l" t="t" r="r" b="b"/>
              <a:pathLst>
                <a:path w="2771" h="8164" extrusionOk="0">
                  <a:moveTo>
                    <a:pt x="2082" y="1"/>
                  </a:moveTo>
                  <a:lnTo>
                    <a:pt x="2082" y="1"/>
                  </a:lnTo>
                  <a:cubicBezTo>
                    <a:pt x="2410" y="1116"/>
                    <a:pt x="967" y="1296"/>
                    <a:pt x="443" y="2919"/>
                  </a:cubicBezTo>
                  <a:cubicBezTo>
                    <a:pt x="0" y="4295"/>
                    <a:pt x="262" y="5230"/>
                    <a:pt x="1574" y="6148"/>
                  </a:cubicBezTo>
                  <a:cubicBezTo>
                    <a:pt x="2705" y="6951"/>
                    <a:pt x="2754" y="8016"/>
                    <a:pt x="2770" y="8164"/>
                  </a:cubicBezTo>
                  <a:cubicBezTo>
                    <a:pt x="2770" y="7656"/>
                    <a:pt x="2623" y="7164"/>
                    <a:pt x="2344" y="6771"/>
                  </a:cubicBezTo>
                  <a:cubicBezTo>
                    <a:pt x="2033" y="6328"/>
                    <a:pt x="1639" y="6082"/>
                    <a:pt x="1049" y="5574"/>
                  </a:cubicBezTo>
                  <a:cubicBezTo>
                    <a:pt x="869" y="5410"/>
                    <a:pt x="738" y="5213"/>
                    <a:pt x="639" y="4984"/>
                  </a:cubicBezTo>
                  <a:cubicBezTo>
                    <a:pt x="311" y="4148"/>
                    <a:pt x="967" y="3279"/>
                    <a:pt x="1311" y="2902"/>
                  </a:cubicBezTo>
                  <a:cubicBezTo>
                    <a:pt x="1721" y="2460"/>
                    <a:pt x="2426" y="1968"/>
                    <a:pt x="2573" y="1083"/>
                  </a:cubicBezTo>
                  <a:cubicBezTo>
                    <a:pt x="2705" y="198"/>
                    <a:pt x="2082" y="1"/>
                    <a:pt x="20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7" name="Google Shape;6317;p15"/>
            <p:cNvSpPr/>
            <p:nvPr/>
          </p:nvSpPr>
          <p:spPr>
            <a:xfrm>
              <a:off x="8159118" y="3317593"/>
              <a:ext cx="79472" cy="178560"/>
            </a:xfrm>
            <a:custGeom>
              <a:avLst/>
              <a:gdLst/>
              <a:ahLst/>
              <a:cxnLst/>
              <a:rect l="l" t="t" r="r" b="b"/>
              <a:pathLst>
                <a:path w="2435" h="5471" extrusionOk="0">
                  <a:moveTo>
                    <a:pt x="1009" y="0"/>
                  </a:moveTo>
                  <a:cubicBezTo>
                    <a:pt x="660" y="0"/>
                    <a:pt x="0" y="565"/>
                    <a:pt x="287" y="2438"/>
                  </a:cubicBezTo>
                  <a:cubicBezTo>
                    <a:pt x="615" y="4470"/>
                    <a:pt x="2172" y="5421"/>
                    <a:pt x="2434" y="5470"/>
                  </a:cubicBezTo>
                  <a:cubicBezTo>
                    <a:pt x="2434" y="5470"/>
                    <a:pt x="910" y="4487"/>
                    <a:pt x="779" y="2815"/>
                  </a:cubicBezTo>
                  <a:cubicBezTo>
                    <a:pt x="648" y="1143"/>
                    <a:pt x="1156" y="1094"/>
                    <a:pt x="1320" y="733"/>
                  </a:cubicBezTo>
                  <a:cubicBezTo>
                    <a:pt x="1484" y="373"/>
                    <a:pt x="1418" y="110"/>
                    <a:pt x="1090" y="12"/>
                  </a:cubicBezTo>
                  <a:cubicBezTo>
                    <a:pt x="1066" y="4"/>
                    <a:pt x="1038" y="0"/>
                    <a:pt x="100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8" name="Google Shape;6318;p15"/>
            <p:cNvSpPr/>
            <p:nvPr/>
          </p:nvSpPr>
          <p:spPr>
            <a:xfrm>
              <a:off x="8124066" y="3268898"/>
              <a:ext cx="172293" cy="232053"/>
            </a:xfrm>
            <a:custGeom>
              <a:avLst/>
              <a:gdLst/>
              <a:ahLst/>
              <a:cxnLst/>
              <a:rect l="l" t="t" r="r" b="b"/>
              <a:pathLst>
                <a:path w="5279" h="7110" extrusionOk="0">
                  <a:moveTo>
                    <a:pt x="3591" y="1"/>
                  </a:moveTo>
                  <a:cubicBezTo>
                    <a:pt x="3380" y="1"/>
                    <a:pt x="3183" y="27"/>
                    <a:pt x="3017" y="62"/>
                  </a:cubicBezTo>
                  <a:cubicBezTo>
                    <a:pt x="2590" y="127"/>
                    <a:pt x="2181" y="291"/>
                    <a:pt x="1820" y="553"/>
                  </a:cubicBezTo>
                  <a:cubicBezTo>
                    <a:pt x="1" y="1897"/>
                    <a:pt x="328" y="4291"/>
                    <a:pt x="869" y="5438"/>
                  </a:cubicBezTo>
                  <a:cubicBezTo>
                    <a:pt x="1164" y="6110"/>
                    <a:pt x="1656" y="6700"/>
                    <a:pt x="2263" y="7110"/>
                  </a:cubicBezTo>
                  <a:cubicBezTo>
                    <a:pt x="1672" y="6667"/>
                    <a:pt x="1230" y="6077"/>
                    <a:pt x="951" y="5405"/>
                  </a:cubicBezTo>
                  <a:cubicBezTo>
                    <a:pt x="443" y="4241"/>
                    <a:pt x="197" y="1963"/>
                    <a:pt x="1918" y="684"/>
                  </a:cubicBezTo>
                  <a:cubicBezTo>
                    <a:pt x="2344" y="376"/>
                    <a:pt x="2901" y="183"/>
                    <a:pt x="3416" y="183"/>
                  </a:cubicBezTo>
                  <a:cubicBezTo>
                    <a:pt x="3832" y="183"/>
                    <a:pt x="4221" y="309"/>
                    <a:pt x="4492" y="602"/>
                  </a:cubicBezTo>
                  <a:cubicBezTo>
                    <a:pt x="5138" y="1248"/>
                    <a:pt x="4670" y="2292"/>
                    <a:pt x="3967" y="2292"/>
                  </a:cubicBezTo>
                  <a:cubicBezTo>
                    <a:pt x="3956" y="2292"/>
                    <a:pt x="3945" y="2291"/>
                    <a:pt x="3934" y="2291"/>
                  </a:cubicBezTo>
                  <a:cubicBezTo>
                    <a:pt x="3905" y="2294"/>
                    <a:pt x="3875" y="2296"/>
                    <a:pt x="3845" y="2296"/>
                  </a:cubicBezTo>
                  <a:cubicBezTo>
                    <a:pt x="3584" y="2296"/>
                    <a:pt x="3344" y="2167"/>
                    <a:pt x="3197" y="1947"/>
                  </a:cubicBezTo>
                  <a:cubicBezTo>
                    <a:pt x="3148" y="1832"/>
                    <a:pt x="3131" y="1701"/>
                    <a:pt x="3131" y="1586"/>
                  </a:cubicBezTo>
                  <a:cubicBezTo>
                    <a:pt x="3161" y="1329"/>
                    <a:pt x="3244" y="1251"/>
                    <a:pt x="3299" y="1251"/>
                  </a:cubicBezTo>
                  <a:cubicBezTo>
                    <a:pt x="3334" y="1251"/>
                    <a:pt x="3357" y="1285"/>
                    <a:pt x="3344" y="1324"/>
                  </a:cubicBezTo>
                  <a:cubicBezTo>
                    <a:pt x="3315" y="1562"/>
                    <a:pt x="3501" y="1773"/>
                    <a:pt x="3732" y="1773"/>
                  </a:cubicBezTo>
                  <a:cubicBezTo>
                    <a:pt x="3755" y="1773"/>
                    <a:pt x="3779" y="1771"/>
                    <a:pt x="3803" y="1766"/>
                  </a:cubicBezTo>
                  <a:cubicBezTo>
                    <a:pt x="4213" y="1701"/>
                    <a:pt x="4328" y="1160"/>
                    <a:pt x="3951" y="947"/>
                  </a:cubicBezTo>
                  <a:cubicBezTo>
                    <a:pt x="3860" y="901"/>
                    <a:pt x="3764" y="880"/>
                    <a:pt x="3671" y="880"/>
                  </a:cubicBezTo>
                  <a:cubicBezTo>
                    <a:pt x="3359" y="880"/>
                    <a:pt x="3067" y="1111"/>
                    <a:pt x="3017" y="1438"/>
                  </a:cubicBezTo>
                  <a:cubicBezTo>
                    <a:pt x="2967" y="1766"/>
                    <a:pt x="3131" y="2110"/>
                    <a:pt x="3426" y="2258"/>
                  </a:cubicBezTo>
                  <a:lnTo>
                    <a:pt x="3443" y="2274"/>
                  </a:lnTo>
                  <a:lnTo>
                    <a:pt x="3459" y="2274"/>
                  </a:lnTo>
                  <a:cubicBezTo>
                    <a:pt x="3557" y="2324"/>
                    <a:pt x="3656" y="2356"/>
                    <a:pt x="3754" y="2389"/>
                  </a:cubicBezTo>
                  <a:cubicBezTo>
                    <a:pt x="3850" y="2411"/>
                    <a:pt x="3945" y="2421"/>
                    <a:pt x="4038" y="2421"/>
                  </a:cubicBezTo>
                  <a:cubicBezTo>
                    <a:pt x="4647" y="2421"/>
                    <a:pt x="5175" y="1983"/>
                    <a:pt x="5246" y="1471"/>
                  </a:cubicBezTo>
                  <a:cubicBezTo>
                    <a:pt x="5279" y="1061"/>
                    <a:pt x="5115" y="652"/>
                    <a:pt x="4803" y="389"/>
                  </a:cubicBezTo>
                  <a:cubicBezTo>
                    <a:pt x="4420" y="91"/>
                    <a:pt x="3981" y="1"/>
                    <a:pt x="359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9" name="Google Shape;6319;p15"/>
            <p:cNvSpPr/>
            <p:nvPr/>
          </p:nvSpPr>
          <p:spPr>
            <a:xfrm>
              <a:off x="8229452" y="3208159"/>
              <a:ext cx="238091" cy="167626"/>
            </a:xfrm>
            <a:custGeom>
              <a:avLst/>
              <a:gdLst/>
              <a:ahLst/>
              <a:cxnLst/>
              <a:rect l="l" t="t" r="r" b="b"/>
              <a:pathLst>
                <a:path w="7295" h="5136" extrusionOk="0">
                  <a:moveTo>
                    <a:pt x="1741" y="1"/>
                  </a:moveTo>
                  <a:cubicBezTo>
                    <a:pt x="1344" y="1"/>
                    <a:pt x="955" y="172"/>
                    <a:pt x="689" y="497"/>
                  </a:cubicBezTo>
                  <a:cubicBezTo>
                    <a:pt x="602" y="632"/>
                    <a:pt x="447" y="704"/>
                    <a:pt x="294" y="704"/>
                  </a:cubicBezTo>
                  <a:cubicBezTo>
                    <a:pt x="187" y="704"/>
                    <a:pt x="82" y="669"/>
                    <a:pt x="1" y="595"/>
                  </a:cubicBezTo>
                  <a:lnTo>
                    <a:pt x="1" y="595"/>
                  </a:lnTo>
                  <a:cubicBezTo>
                    <a:pt x="33" y="955"/>
                    <a:pt x="50" y="1021"/>
                    <a:pt x="1755" y="1742"/>
                  </a:cubicBezTo>
                  <a:cubicBezTo>
                    <a:pt x="3066" y="2283"/>
                    <a:pt x="3508" y="4250"/>
                    <a:pt x="3656" y="5135"/>
                  </a:cubicBezTo>
                  <a:cubicBezTo>
                    <a:pt x="3787" y="4250"/>
                    <a:pt x="4230" y="2283"/>
                    <a:pt x="5541" y="1742"/>
                  </a:cubicBezTo>
                  <a:cubicBezTo>
                    <a:pt x="7246" y="1021"/>
                    <a:pt x="7262" y="955"/>
                    <a:pt x="7295" y="595"/>
                  </a:cubicBezTo>
                  <a:lnTo>
                    <a:pt x="7295" y="595"/>
                  </a:lnTo>
                  <a:cubicBezTo>
                    <a:pt x="7214" y="669"/>
                    <a:pt x="7108" y="704"/>
                    <a:pt x="7001" y="704"/>
                  </a:cubicBezTo>
                  <a:cubicBezTo>
                    <a:pt x="6848" y="704"/>
                    <a:pt x="6693" y="632"/>
                    <a:pt x="6606" y="497"/>
                  </a:cubicBezTo>
                  <a:cubicBezTo>
                    <a:pt x="6341" y="172"/>
                    <a:pt x="5951" y="1"/>
                    <a:pt x="5555" y="1"/>
                  </a:cubicBezTo>
                  <a:cubicBezTo>
                    <a:pt x="5290" y="1"/>
                    <a:pt x="5023" y="77"/>
                    <a:pt x="4787" y="234"/>
                  </a:cubicBezTo>
                  <a:cubicBezTo>
                    <a:pt x="4213" y="644"/>
                    <a:pt x="3836" y="1464"/>
                    <a:pt x="3656" y="2660"/>
                  </a:cubicBezTo>
                  <a:cubicBezTo>
                    <a:pt x="3459" y="1464"/>
                    <a:pt x="3082" y="644"/>
                    <a:pt x="2509" y="234"/>
                  </a:cubicBezTo>
                  <a:cubicBezTo>
                    <a:pt x="2273" y="77"/>
                    <a:pt x="2005" y="1"/>
                    <a:pt x="174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0" name="Google Shape;6320;p15"/>
            <p:cNvSpPr/>
            <p:nvPr/>
          </p:nvSpPr>
          <p:spPr>
            <a:xfrm>
              <a:off x="8304877" y="3115208"/>
              <a:ext cx="87240" cy="145008"/>
            </a:xfrm>
            <a:custGeom>
              <a:avLst/>
              <a:gdLst/>
              <a:ahLst/>
              <a:cxnLst/>
              <a:rect l="l" t="t" r="r" b="b"/>
              <a:pathLst>
                <a:path w="2673" h="4443" extrusionOk="0">
                  <a:moveTo>
                    <a:pt x="1345" y="1"/>
                  </a:moveTo>
                  <a:cubicBezTo>
                    <a:pt x="1263" y="148"/>
                    <a:pt x="1148" y="296"/>
                    <a:pt x="1017" y="427"/>
                  </a:cubicBezTo>
                  <a:cubicBezTo>
                    <a:pt x="575" y="853"/>
                    <a:pt x="1" y="1722"/>
                    <a:pt x="738" y="2902"/>
                  </a:cubicBezTo>
                  <a:cubicBezTo>
                    <a:pt x="1017" y="3377"/>
                    <a:pt x="1230" y="3902"/>
                    <a:pt x="1345" y="4443"/>
                  </a:cubicBezTo>
                  <a:cubicBezTo>
                    <a:pt x="1460" y="3902"/>
                    <a:pt x="1656" y="3377"/>
                    <a:pt x="1951" y="2902"/>
                  </a:cubicBezTo>
                  <a:cubicBezTo>
                    <a:pt x="2673" y="1722"/>
                    <a:pt x="2115" y="853"/>
                    <a:pt x="1673" y="427"/>
                  </a:cubicBezTo>
                  <a:cubicBezTo>
                    <a:pt x="1542" y="296"/>
                    <a:pt x="1427" y="148"/>
                    <a:pt x="13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1" name="Google Shape;6321;p15"/>
            <p:cNvSpPr/>
            <p:nvPr/>
          </p:nvSpPr>
          <p:spPr>
            <a:xfrm>
              <a:off x="8248708" y="2978163"/>
              <a:ext cx="199578" cy="218932"/>
            </a:xfrm>
            <a:custGeom>
              <a:avLst/>
              <a:gdLst/>
              <a:ahLst/>
              <a:cxnLst/>
              <a:rect l="l" t="t" r="r" b="b"/>
              <a:pathLst>
                <a:path w="6115" h="6708" extrusionOk="0">
                  <a:moveTo>
                    <a:pt x="1593" y="1"/>
                  </a:moveTo>
                  <a:cubicBezTo>
                    <a:pt x="1195" y="1"/>
                    <a:pt x="805" y="156"/>
                    <a:pt x="574" y="446"/>
                  </a:cubicBezTo>
                  <a:cubicBezTo>
                    <a:pt x="1" y="1102"/>
                    <a:pt x="476" y="2069"/>
                    <a:pt x="1132" y="2102"/>
                  </a:cubicBezTo>
                  <a:cubicBezTo>
                    <a:pt x="1151" y="2103"/>
                    <a:pt x="1171" y="2103"/>
                    <a:pt x="1190" y="2103"/>
                  </a:cubicBezTo>
                  <a:cubicBezTo>
                    <a:pt x="1801" y="2103"/>
                    <a:pt x="2013" y="1600"/>
                    <a:pt x="1886" y="1282"/>
                  </a:cubicBezTo>
                  <a:cubicBezTo>
                    <a:pt x="1828" y="1108"/>
                    <a:pt x="1667" y="998"/>
                    <a:pt x="1482" y="998"/>
                  </a:cubicBezTo>
                  <a:cubicBezTo>
                    <a:pt x="1459" y="998"/>
                    <a:pt x="1435" y="1000"/>
                    <a:pt x="1410" y="1003"/>
                  </a:cubicBezTo>
                  <a:cubicBezTo>
                    <a:pt x="1263" y="1020"/>
                    <a:pt x="1148" y="1167"/>
                    <a:pt x="1165" y="1315"/>
                  </a:cubicBezTo>
                  <a:cubicBezTo>
                    <a:pt x="1154" y="1470"/>
                    <a:pt x="1282" y="1567"/>
                    <a:pt x="1410" y="1567"/>
                  </a:cubicBezTo>
                  <a:cubicBezTo>
                    <a:pt x="1484" y="1567"/>
                    <a:pt x="1559" y="1535"/>
                    <a:pt x="1607" y="1462"/>
                  </a:cubicBezTo>
                  <a:cubicBezTo>
                    <a:pt x="1647" y="1400"/>
                    <a:pt x="1689" y="1375"/>
                    <a:pt x="1725" y="1375"/>
                  </a:cubicBezTo>
                  <a:cubicBezTo>
                    <a:pt x="1795" y="1375"/>
                    <a:pt x="1847" y="1464"/>
                    <a:pt x="1837" y="1561"/>
                  </a:cubicBezTo>
                  <a:cubicBezTo>
                    <a:pt x="1746" y="1808"/>
                    <a:pt x="1510" y="1952"/>
                    <a:pt x="1262" y="1952"/>
                  </a:cubicBezTo>
                  <a:cubicBezTo>
                    <a:pt x="1197" y="1952"/>
                    <a:pt x="1131" y="1942"/>
                    <a:pt x="1066" y="1921"/>
                  </a:cubicBezTo>
                  <a:cubicBezTo>
                    <a:pt x="656" y="1790"/>
                    <a:pt x="460" y="1053"/>
                    <a:pt x="1017" y="659"/>
                  </a:cubicBezTo>
                  <a:cubicBezTo>
                    <a:pt x="1141" y="573"/>
                    <a:pt x="1320" y="527"/>
                    <a:pt x="1521" y="527"/>
                  </a:cubicBezTo>
                  <a:cubicBezTo>
                    <a:pt x="2118" y="527"/>
                    <a:pt x="2902" y="936"/>
                    <a:pt x="2951" y="1905"/>
                  </a:cubicBezTo>
                  <a:cubicBezTo>
                    <a:pt x="2951" y="3085"/>
                    <a:pt x="2033" y="4118"/>
                    <a:pt x="1771" y="4888"/>
                  </a:cubicBezTo>
                  <a:cubicBezTo>
                    <a:pt x="1410" y="5970"/>
                    <a:pt x="1869" y="6658"/>
                    <a:pt x="1902" y="6708"/>
                  </a:cubicBezTo>
                  <a:cubicBezTo>
                    <a:pt x="1607" y="6150"/>
                    <a:pt x="1591" y="5495"/>
                    <a:pt x="1853" y="4921"/>
                  </a:cubicBezTo>
                  <a:cubicBezTo>
                    <a:pt x="2050" y="4396"/>
                    <a:pt x="2492" y="3855"/>
                    <a:pt x="2804" y="3151"/>
                  </a:cubicBezTo>
                  <a:cubicBezTo>
                    <a:pt x="2918" y="2921"/>
                    <a:pt x="3000" y="2692"/>
                    <a:pt x="3066" y="2446"/>
                  </a:cubicBezTo>
                  <a:cubicBezTo>
                    <a:pt x="3115" y="2692"/>
                    <a:pt x="3197" y="2921"/>
                    <a:pt x="3312" y="3151"/>
                  </a:cubicBezTo>
                  <a:cubicBezTo>
                    <a:pt x="3623" y="3855"/>
                    <a:pt x="4066" y="4396"/>
                    <a:pt x="4263" y="4921"/>
                  </a:cubicBezTo>
                  <a:cubicBezTo>
                    <a:pt x="4525" y="5495"/>
                    <a:pt x="4508" y="6150"/>
                    <a:pt x="4213" y="6708"/>
                  </a:cubicBezTo>
                  <a:cubicBezTo>
                    <a:pt x="4246" y="6658"/>
                    <a:pt x="4705" y="5970"/>
                    <a:pt x="4344" y="4888"/>
                  </a:cubicBezTo>
                  <a:cubicBezTo>
                    <a:pt x="4082" y="4118"/>
                    <a:pt x="3164" y="3085"/>
                    <a:pt x="3164" y="1905"/>
                  </a:cubicBezTo>
                  <a:cubicBezTo>
                    <a:pt x="3213" y="936"/>
                    <a:pt x="3997" y="527"/>
                    <a:pt x="4595" y="527"/>
                  </a:cubicBezTo>
                  <a:cubicBezTo>
                    <a:pt x="4795" y="527"/>
                    <a:pt x="4975" y="573"/>
                    <a:pt x="5098" y="659"/>
                  </a:cubicBezTo>
                  <a:cubicBezTo>
                    <a:pt x="5656" y="1053"/>
                    <a:pt x="5459" y="1790"/>
                    <a:pt x="5049" y="1921"/>
                  </a:cubicBezTo>
                  <a:cubicBezTo>
                    <a:pt x="4985" y="1942"/>
                    <a:pt x="4919" y="1952"/>
                    <a:pt x="4854" y="1952"/>
                  </a:cubicBezTo>
                  <a:cubicBezTo>
                    <a:pt x="4605" y="1952"/>
                    <a:pt x="4370" y="1808"/>
                    <a:pt x="4279" y="1561"/>
                  </a:cubicBezTo>
                  <a:cubicBezTo>
                    <a:pt x="4268" y="1464"/>
                    <a:pt x="4321" y="1375"/>
                    <a:pt x="4390" y="1375"/>
                  </a:cubicBezTo>
                  <a:cubicBezTo>
                    <a:pt x="4427" y="1375"/>
                    <a:pt x="4469" y="1400"/>
                    <a:pt x="4508" y="1462"/>
                  </a:cubicBezTo>
                  <a:cubicBezTo>
                    <a:pt x="4556" y="1535"/>
                    <a:pt x="4631" y="1567"/>
                    <a:pt x="4705" y="1567"/>
                  </a:cubicBezTo>
                  <a:cubicBezTo>
                    <a:pt x="4834" y="1567"/>
                    <a:pt x="4961" y="1470"/>
                    <a:pt x="4951" y="1315"/>
                  </a:cubicBezTo>
                  <a:cubicBezTo>
                    <a:pt x="4967" y="1167"/>
                    <a:pt x="4853" y="1020"/>
                    <a:pt x="4705" y="1003"/>
                  </a:cubicBezTo>
                  <a:cubicBezTo>
                    <a:pt x="4681" y="1000"/>
                    <a:pt x="4657" y="998"/>
                    <a:pt x="4633" y="998"/>
                  </a:cubicBezTo>
                  <a:cubicBezTo>
                    <a:pt x="4449" y="998"/>
                    <a:pt x="4288" y="1108"/>
                    <a:pt x="4230" y="1282"/>
                  </a:cubicBezTo>
                  <a:cubicBezTo>
                    <a:pt x="4118" y="1584"/>
                    <a:pt x="4347" y="2103"/>
                    <a:pt x="4930" y="2103"/>
                  </a:cubicBezTo>
                  <a:cubicBezTo>
                    <a:pt x="4948" y="2103"/>
                    <a:pt x="4966" y="2103"/>
                    <a:pt x="4984" y="2102"/>
                  </a:cubicBezTo>
                  <a:cubicBezTo>
                    <a:pt x="5607" y="2085"/>
                    <a:pt x="6115" y="1102"/>
                    <a:pt x="5541" y="446"/>
                  </a:cubicBezTo>
                  <a:cubicBezTo>
                    <a:pt x="5310" y="156"/>
                    <a:pt x="4921" y="1"/>
                    <a:pt x="4523" y="1"/>
                  </a:cubicBezTo>
                  <a:cubicBezTo>
                    <a:pt x="4044" y="1"/>
                    <a:pt x="3553" y="225"/>
                    <a:pt x="3312" y="708"/>
                  </a:cubicBezTo>
                  <a:cubicBezTo>
                    <a:pt x="3197" y="889"/>
                    <a:pt x="3115" y="1069"/>
                    <a:pt x="3066" y="1282"/>
                  </a:cubicBezTo>
                  <a:cubicBezTo>
                    <a:pt x="3000" y="1069"/>
                    <a:pt x="2918" y="889"/>
                    <a:pt x="2804" y="708"/>
                  </a:cubicBezTo>
                  <a:cubicBezTo>
                    <a:pt x="2562" y="225"/>
                    <a:pt x="2071" y="1"/>
                    <a:pt x="15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2" name="Google Shape;6322;p15"/>
            <p:cNvSpPr/>
            <p:nvPr/>
          </p:nvSpPr>
          <p:spPr>
            <a:xfrm>
              <a:off x="8087153" y="3089000"/>
              <a:ext cx="170139" cy="268052"/>
            </a:xfrm>
            <a:custGeom>
              <a:avLst/>
              <a:gdLst/>
              <a:ahLst/>
              <a:cxnLst/>
              <a:rect l="l" t="t" r="r" b="b"/>
              <a:pathLst>
                <a:path w="5213" h="8213" extrusionOk="0">
                  <a:moveTo>
                    <a:pt x="4115" y="1"/>
                  </a:moveTo>
                  <a:cubicBezTo>
                    <a:pt x="4115" y="1"/>
                    <a:pt x="4180" y="623"/>
                    <a:pt x="3803" y="853"/>
                  </a:cubicBezTo>
                  <a:cubicBezTo>
                    <a:pt x="3410" y="1066"/>
                    <a:pt x="2836" y="1541"/>
                    <a:pt x="3443" y="2082"/>
                  </a:cubicBezTo>
                  <a:cubicBezTo>
                    <a:pt x="4033" y="2607"/>
                    <a:pt x="4197" y="3344"/>
                    <a:pt x="3689" y="4082"/>
                  </a:cubicBezTo>
                  <a:cubicBezTo>
                    <a:pt x="3689" y="4082"/>
                    <a:pt x="3984" y="2984"/>
                    <a:pt x="3246" y="2492"/>
                  </a:cubicBezTo>
                  <a:cubicBezTo>
                    <a:pt x="3050" y="2364"/>
                    <a:pt x="2889" y="2329"/>
                    <a:pt x="2772" y="2329"/>
                  </a:cubicBezTo>
                  <a:cubicBezTo>
                    <a:pt x="2634" y="2329"/>
                    <a:pt x="2558" y="2377"/>
                    <a:pt x="2558" y="2377"/>
                  </a:cubicBezTo>
                  <a:cubicBezTo>
                    <a:pt x="2623" y="2508"/>
                    <a:pt x="2656" y="2656"/>
                    <a:pt x="2672" y="2803"/>
                  </a:cubicBezTo>
                  <a:cubicBezTo>
                    <a:pt x="2689" y="3017"/>
                    <a:pt x="2213" y="3377"/>
                    <a:pt x="2558" y="3771"/>
                  </a:cubicBezTo>
                  <a:cubicBezTo>
                    <a:pt x="2902" y="4164"/>
                    <a:pt x="3148" y="4951"/>
                    <a:pt x="1935" y="5819"/>
                  </a:cubicBezTo>
                  <a:cubicBezTo>
                    <a:pt x="1935" y="5819"/>
                    <a:pt x="2558" y="4459"/>
                    <a:pt x="2197" y="3754"/>
                  </a:cubicBezTo>
                  <a:cubicBezTo>
                    <a:pt x="1820" y="3017"/>
                    <a:pt x="1377" y="3164"/>
                    <a:pt x="951" y="2574"/>
                  </a:cubicBezTo>
                  <a:cubicBezTo>
                    <a:pt x="951" y="2574"/>
                    <a:pt x="1" y="3098"/>
                    <a:pt x="738" y="4246"/>
                  </a:cubicBezTo>
                  <a:cubicBezTo>
                    <a:pt x="1607" y="5606"/>
                    <a:pt x="525" y="7295"/>
                    <a:pt x="1459" y="8213"/>
                  </a:cubicBezTo>
                  <a:cubicBezTo>
                    <a:pt x="1459" y="8213"/>
                    <a:pt x="1410" y="6868"/>
                    <a:pt x="2672" y="5623"/>
                  </a:cubicBezTo>
                  <a:cubicBezTo>
                    <a:pt x="3934" y="4393"/>
                    <a:pt x="5213" y="2853"/>
                    <a:pt x="41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3" name="Google Shape;6323;p15"/>
            <p:cNvSpPr/>
            <p:nvPr/>
          </p:nvSpPr>
          <p:spPr>
            <a:xfrm>
              <a:off x="8236959" y="3055840"/>
              <a:ext cx="98990" cy="147685"/>
            </a:xfrm>
            <a:custGeom>
              <a:avLst/>
              <a:gdLst/>
              <a:ahLst/>
              <a:cxnLst/>
              <a:rect l="l" t="t" r="r" b="b"/>
              <a:pathLst>
                <a:path w="3033" h="4525" extrusionOk="0">
                  <a:moveTo>
                    <a:pt x="2574" y="0"/>
                  </a:moveTo>
                  <a:cubicBezTo>
                    <a:pt x="2541" y="279"/>
                    <a:pt x="2279" y="541"/>
                    <a:pt x="1623" y="820"/>
                  </a:cubicBezTo>
                  <a:cubicBezTo>
                    <a:pt x="967" y="1115"/>
                    <a:pt x="1213" y="1951"/>
                    <a:pt x="1279" y="2131"/>
                  </a:cubicBezTo>
                  <a:cubicBezTo>
                    <a:pt x="1326" y="2319"/>
                    <a:pt x="1388" y="2658"/>
                    <a:pt x="1192" y="2658"/>
                  </a:cubicBezTo>
                  <a:cubicBezTo>
                    <a:pt x="1183" y="2658"/>
                    <a:pt x="1174" y="2657"/>
                    <a:pt x="1164" y="2656"/>
                  </a:cubicBezTo>
                  <a:cubicBezTo>
                    <a:pt x="951" y="2623"/>
                    <a:pt x="1000" y="2508"/>
                    <a:pt x="1098" y="1836"/>
                  </a:cubicBezTo>
                  <a:cubicBezTo>
                    <a:pt x="1174" y="1316"/>
                    <a:pt x="839" y="1257"/>
                    <a:pt x="683" y="1257"/>
                  </a:cubicBezTo>
                  <a:cubicBezTo>
                    <a:pt x="637" y="1257"/>
                    <a:pt x="607" y="1262"/>
                    <a:pt x="607" y="1262"/>
                  </a:cubicBezTo>
                  <a:cubicBezTo>
                    <a:pt x="738" y="1426"/>
                    <a:pt x="721" y="1672"/>
                    <a:pt x="590" y="1836"/>
                  </a:cubicBezTo>
                  <a:cubicBezTo>
                    <a:pt x="344" y="2082"/>
                    <a:pt x="49" y="2361"/>
                    <a:pt x="295" y="3115"/>
                  </a:cubicBezTo>
                  <a:cubicBezTo>
                    <a:pt x="557" y="3852"/>
                    <a:pt x="0" y="4524"/>
                    <a:pt x="0" y="4524"/>
                  </a:cubicBezTo>
                  <a:cubicBezTo>
                    <a:pt x="3032" y="2017"/>
                    <a:pt x="2574" y="1"/>
                    <a:pt x="25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4" name="Google Shape;6324;p15"/>
            <p:cNvSpPr/>
            <p:nvPr/>
          </p:nvSpPr>
          <p:spPr>
            <a:xfrm>
              <a:off x="8040611" y="3336164"/>
              <a:ext cx="117201" cy="139134"/>
            </a:xfrm>
            <a:custGeom>
              <a:avLst/>
              <a:gdLst/>
              <a:ahLst/>
              <a:cxnLst/>
              <a:rect l="l" t="t" r="r" b="b"/>
              <a:pathLst>
                <a:path w="3591" h="4263" extrusionOk="0">
                  <a:moveTo>
                    <a:pt x="1869" y="0"/>
                  </a:moveTo>
                  <a:cubicBezTo>
                    <a:pt x="1869" y="0"/>
                    <a:pt x="2000" y="279"/>
                    <a:pt x="1656" y="525"/>
                  </a:cubicBezTo>
                  <a:cubicBezTo>
                    <a:pt x="1295" y="771"/>
                    <a:pt x="1" y="2426"/>
                    <a:pt x="3590" y="4262"/>
                  </a:cubicBezTo>
                  <a:cubicBezTo>
                    <a:pt x="3590" y="4262"/>
                    <a:pt x="2738" y="3770"/>
                    <a:pt x="2640" y="2475"/>
                  </a:cubicBezTo>
                  <a:cubicBezTo>
                    <a:pt x="2541" y="1180"/>
                    <a:pt x="2803" y="508"/>
                    <a:pt x="18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5" name="Google Shape;6325;p15"/>
            <p:cNvSpPr/>
            <p:nvPr/>
          </p:nvSpPr>
          <p:spPr>
            <a:xfrm>
              <a:off x="7897790" y="3421772"/>
              <a:ext cx="257347" cy="189134"/>
            </a:xfrm>
            <a:custGeom>
              <a:avLst/>
              <a:gdLst/>
              <a:ahLst/>
              <a:cxnLst/>
              <a:rect l="l" t="t" r="r" b="b"/>
              <a:pathLst>
                <a:path w="7885" h="5795" extrusionOk="0">
                  <a:moveTo>
                    <a:pt x="4661" y="0"/>
                  </a:moveTo>
                  <a:cubicBezTo>
                    <a:pt x="4523" y="0"/>
                    <a:pt x="4389" y="44"/>
                    <a:pt x="4262" y="131"/>
                  </a:cubicBezTo>
                  <a:cubicBezTo>
                    <a:pt x="3899" y="394"/>
                    <a:pt x="3670" y="608"/>
                    <a:pt x="3480" y="608"/>
                  </a:cubicBezTo>
                  <a:cubicBezTo>
                    <a:pt x="3421" y="608"/>
                    <a:pt x="3366" y="588"/>
                    <a:pt x="3311" y="541"/>
                  </a:cubicBezTo>
                  <a:lnTo>
                    <a:pt x="3311" y="541"/>
                  </a:lnTo>
                  <a:cubicBezTo>
                    <a:pt x="3311" y="541"/>
                    <a:pt x="3016" y="1180"/>
                    <a:pt x="3688" y="1393"/>
                  </a:cubicBezTo>
                  <a:cubicBezTo>
                    <a:pt x="4377" y="1590"/>
                    <a:pt x="4852" y="1721"/>
                    <a:pt x="4754" y="2098"/>
                  </a:cubicBezTo>
                  <a:cubicBezTo>
                    <a:pt x="4655" y="2475"/>
                    <a:pt x="3704" y="2541"/>
                    <a:pt x="2590" y="2704"/>
                  </a:cubicBezTo>
                  <a:cubicBezTo>
                    <a:pt x="1475" y="2885"/>
                    <a:pt x="590" y="3163"/>
                    <a:pt x="623" y="4130"/>
                  </a:cubicBezTo>
                  <a:cubicBezTo>
                    <a:pt x="648" y="4885"/>
                    <a:pt x="505" y="5250"/>
                    <a:pt x="246" y="5250"/>
                  </a:cubicBezTo>
                  <a:cubicBezTo>
                    <a:pt x="173" y="5250"/>
                    <a:pt x="90" y="5221"/>
                    <a:pt x="0" y="5163"/>
                  </a:cubicBezTo>
                  <a:lnTo>
                    <a:pt x="0" y="5163"/>
                  </a:lnTo>
                  <a:cubicBezTo>
                    <a:pt x="0" y="5163"/>
                    <a:pt x="248" y="5795"/>
                    <a:pt x="1194" y="5795"/>
                  </a:cubicBezTo>
                  <a:cubicBezTo>
                    <a:pt x="1388" y="5795"/>
                    <a:pt x="1612" y="5768"/>
                    <a:pt x="1869" y="5704"/>
                  </a:cubicBezTo>
                  <a:cubicBezTo>
                    <a:pt x="3377" y="5327"/>
                    <a:pt x="3573" y="4114"/>
                    <a:pt x="4213" y="3360"/>
                  </a:cubicBezTo>
                  <a:cubicBezTo>
                    <a:pt x="4852" y="2606"/>
                    <a:pt x="5491" y="1983"/>
                    <a:pt x="7884" y="1934"/>
                  </a:cubicBezTo>
                  <a:cubicBezTo>
                    <a:pt x="7884" y="1934"/>
                    <a:pt x="6409" y="1803"/>
                    <a:pt x="5868" y="951"/>
                  </a:cubicBezTo>
                  <a:cubicBezTo>
                    <a:pt x="5460" y="326"/>
                    <a:pt x="5042" y="0"/>
                    <a:pt x="46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6" name="Google Shape;6326;p15"/>
            <p:cNvSpPr/>
            <p:nvPr/>
          </p:nvSpPr>
          <p:spPr>
            <a:xfrm>
              <a:off x="8028829" y="3499710"/>
              <a:ext cx="250950" cy="205061"/>
            </a:xfrm>
            <a:custGeom>
              <a:avLst/>
              <a:gdLst/>
              <a:ahLst/>
              <a:cxnLst/>
              <a:rect l="l" t="t" r="r" b="b"/>
              <a:pathLst>
                <a:path w="7689" h="6283" extrusionOk="0">
                  <a:moveTo>
                    <a:pt x="3399" y="1"/>
                  </a:moveTo>
                  <a:cubicBezTo>
                    <a:pt x="3343" y="1"/>
                    <a:pt x="3287" y="2"/>
                    <a:pt x="3230" y="5"/>
                  </a:cubicBezTo>
                  <a:cubicBezTo>
                    <a:pt x="2656" y="21"/>
                    <a:pt x="2099" y="169"/>
                    <a:pt x="1607" y="464"/>
                  </a:cubicBezTo>
                  <a:cubicBezTo>
                    <a:pt x="1443" y="562"/>
                    <a:pt x="1279" y="677"/>
                    <a:pt x="1132" y="808"/>
                  </a:cubicBezTo>
                  <a:cubicBezTo>
                    <a:pt x="1" y="1808"/>
                    <a:pt x="362" y="3890"/>
                    <a:pt x="1706" y="4201"/>
                  </a:cubicBezTo>
                  <a:cubicBezTo>
                    <a:pt x="1844" y="4235"/>
                    <a:pt x="1986" y="4251"/>
                    <a:pt x="2127" y="4251"/>
                  </a:cubicBezTo>
                  <a:cubicBezTo>
                    <a:pt x="2608" y="4251"/>
                    <a:pt x="3079" y="4060"/>
                    <a:pt x="3345" y="3693"/>
                  </a:cubicBezTo>
                  <a:cubicBezTo>
                    <a:pt x="3656" y="3234"/>
                    <a:pt x="3656" y="2660"/>
                    <a:pt x="3345" y="2201"/>
                  </a:cubicBezTo>
                  <a:cubicBezTo>
                    <a:pt x="3133" y="1916"/>
                    <a:pt x="2799" y="1760"/>
                    <a:pt x="2461" y="1760"/>
                  </a:cubicBezTo>
                  <a:cubicBezTo>
                    <a:pt x="2275" y="1760"/>
                    <a:pt x="2088" y="1807"/>
                    <a:pt x="1919" y="1906"/>
                  </a:cubicBezTo>
                  <a:cubicBezTo>
                    <a:pt x="1640" y="2070"/>
                    <a:pt x="1509" y="2415"/>
                    <a:pt x="1607" y="2726"/>
                  </a:cubicBezTo>
                  <a:cubicBezTo>
                    <a:pt x="1624" y="2824"/>
                    <a:pt x="1673" y="2906"/>
                    <a:pt x="1738" y="2972"/>
                  </a:cubicBezTo>
                  <a:cubicBezTo>
                    <a:pt x="1846" y="3073"/>
                    <a:pt x="1988" y="3116"/>
                    <a:pt x="2127" y="3116"/>
                  </a:cubicBezTo>
                  <a:cubicBezTo>
                    <a:pt x="2372" y="3116"/>
                    <a:pt x="2609" y="2985"/>
                    <a:pt x="2640" y="2808"/>
                  </a:cubicBezTo>
                  <a:cubicBezTo>
                    <a:pt x="2713" y="2544"/>
                    <a:pt x="2511" y="2306"/>
                    <a:pt x="2256" y="2306"/>
                  </a:cubicBezTo>
                  <a:cubicBezTo>
                    <a:pt x="2226" y="2306"/>
                    <a:pt x="2196" y="2309"/>
                    <a:pt x="2165" y="2316"/>
                  </a:cubicBezTo>
                  <a:cubicBezTo>
                    <a:pt x="1902" y="2382"/>
                    <a:pt x="1919" y="2529"/>
                    <a:pt x="1837" y="2529"/>
                  </a:cubicBezTo>
                  <a:cubicBezTo>
                    <a:pt x="1832" y="2530"/>
                    <a:pt x="1827" y="2531"/>
                    <a:pt x="1822" y="2531"/>
                  </a:cubicBezTo>
                  <a:cubicBezTo>
                    <a:pt x="1738" y="2531"/>
                    <a:pt x="1738" y="2398"/>
                    <a:pt x="1738" y="2398"/>
                  </a:cubicBezTo>
                  <a:cubicBezTo>
                    <a:pt x="1722" y="2201"/>
                    <a:pt x="1837" y="2021"/>
                    <a:pt x="2017" y="1939"/>
                  </a:cubicBezTo>
                  <a:cubicBezTo>
                    <a:pt x="2153" y="1866"/>
                    <a:pt x="2301" y="1831"/>
                    <a:pt x="2449" y="1831"/>
                  </a:cubicBezTo>
                  <a:cubicBezTo>
                    <a:pt x="2762" y="1831"/>
                    <a:pt x="3073" y="1988"/>
                    <a:pt x="3263" y="2267"/>
                  </a:cubicBezTo>
                  <a:cubicBezTo>
                    <a:pt x="3525" y="2677"/>
                    <a:pt x="3525" y="3218"/>
                    <a:pt x="3230" y="3627"/>
                  </a:cubicBezTo>
                  <a:cubicBezTo>
                    <a:pt x="3004" y="3942"/>
                    <a:pt x="2575" y="4121"/>
                    <a:pt x="2136" y="4121"/>
                  </a:cubicBezTo>
                  <a:cubicBezTo>
                    <a:pt x="2003" y="4121"/>
                    <a:pt x="1868" y="4104"/>
                    <a:pt x="1738" y="4070"/>
                  </a:cubicBezTo>
                  <a:cubicBezTo>
                    <a:pt x="525" y="3775"/>
                    <a:pt x="198" y="1857"/>
                    <a:pt x="1247" y="939"/>
                  </a:cubicBezTo>
                  <a:cubicBezTo>
                    <a:pt x="1726" y="490"/>
                    <a:pt x="2311" y="318"/>
                    <a:pt x="2902" y="318"/>
                  </a:cubicBezTo>
                  <a:cubicBezTo>
                    <a:pt x="3605" y="318"/>
                    <a:pt x="4317" y="562"/>
                    <a:pt x="4869" y="874"/>
                  </a:cubicBezTo>
                  <a:cubicBezTo>
                    <a:pt x="5803" y="1415"/>
                    <a:pt x="6541" y="2251"/>
                    <a:pt x="6934" y="3250"/>
                  </a:cubicBezTo>
                  <a:cubicBezTo>
                    <a:pt x="7262" y="4054"/>
                    <a:pt x="7443" y="4922"/>
                    <a:pt x="7443" y="5791"/>
                  </a:cubicBezTo>
                  <a:cubicBezTo>
                    <a:pt x="7443" y="5955"/>
                    <a:pt x="7426" y="6119"/>
                    <a:pt x="7393" y="6283"/>
                  </a:cubicBezTo>
                  <a:cubicBezTo>
                    <a:pt x="7410" y="6217"/>
                    <a:pt x="7426" y="6152"/>
                    <a:pt x="7443" y="6086"/>
                  </a:cubicBezTo>
                  <a:cubicBezTo>
                    <a:pt x="7443" y="6103"/>
                    <a:pt x="7443" y="6135"/>
                    <a:pt x="7443" y="6152"/>
                  </a:cubicBezTo>
                  <a:cubicBezTo>
                    <a:pt x="7443" y="6135"/>
                    <a:pt x="7443" y="6103"/>
                    <a:pt x="7459" y="6053"/>
                  </a:cubicBezTo>
                  <a:cubicBezTo>
                    <a:pt x="7688" y="4857"/>
                    <a:pt x="7541" y="3627"/>
                    <a:pt x="7016" y="2529"/>
                  </a:cubicBezTo>
                  <a:cubicBezTo>
                    <a:pt x="6320" y="1105"/>
                    <a:pt x="4981" y="1"/>
                    <a:pt x="339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7" name="Google Shape;6327;p15"/>
            <p:cNvSpPr/>
            <p:nvPr/>
          </p:nvSpPr>
          <p:spPr>
            <a:xfrm>
              <a:off x="8167702" y="3562113"/>
              <a:ext cx="99251" cy="106823"/>
            </a:xfrm>
            <a:custGeom>
              <a:avLst/>
              <a:gdLst/>
              <a:ahLst/>
              <a:cxnLst/>
              <a:rect l="l" t="t" r="r" b="b"/>
              <a:pathLst>
                <a:path w="3041" h="3273" extrusionOk="0">
                  <a:moveTo>
                    <a:pt x="733" y="1"/>
                  </a:moveTo>
                  <a:cubicBezTo>
                    <a:pt x="66" y="1"/>
                    <a:pt x="1" y="784"/>
                    <a:pt x="1089" y="961"/>
                  </a:cubicBezTo>
                  <a:cubicBezTo>
                    <a:pt x="2352" y="1158"/>
                    <a:pt x="3040" y="3273"/>
                    <a:pt x="3040" y="3273"/>
                  </a:cubicBezTo>
                  <a:cubicBezTo>
                    <a:pt x="3040" y="3273"/>
                    <a:pt x="2729" y="994"/>
                    <a:pt x="1466" y="240"/>
                  </a:cubicBezTo>
                  <a:cubicBezTo>
                    <a:pt x="1179" y="69"/>
                    <a:pt x="930" y="1"/>
                    <a:pt x="7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8" name="Google Shape;6328;p15"/>
            <p:cNvSpPr/>
            <p:nvPr/>
          </p:nvSpPr>
          <p:spPr>
            <a:xfrm>
              <a:off x="7968385" y="3553888"/>
              <a:ext cx="170694" cy="147456"/>
            </a:xfrm>
            <a:custGeom>
              <a:avLst/>
              <a:gdLst/>
              <a:ahLst/>
              <a:cxnLst/>
              <a:rect l="l" t="t" r="r" b="b"/>
              <a:pathLst>
                <a:path w="5230" h="4518" extrusionOk="0">
                  <a:moveTo>
                    <a:pt x="2181" y="1"/>
                  </a:moveTo>
                  <a:cubicBezTo>
                    <a:pt x="2017" y="197"/>
                    <a:pt x="1902" y="427"/>
                    <a:pt x="1820" y="673"/>
                  </a:cubicBezTo>
                  <a:cubicBezTo>
                    <a:pt x="1689" y="1082"/>
                    <a:pt x="1132" y="1312"/>
                    <a:pt x="574" y="1705"/>
                  </a:cubicBezTo>
                  <a:cubicBezTo>
                    <a:pt x="1" y="2082"/>
                    <a:pt x="99" y="2705"/>
                    <a:pt x="214" y="3033"/>
                  </a:cubicBezTo>
                  <a:cubicBezTo>
                    <a:pt x="279" y="3262"/>
                    <a:pt x="247" y="3508"/>
                    <a:pt x="132" y="3721"/>
                  </a:cubicBezTo>
                  <a:cubicBezTo>
                    <a:pt x="410" y="3492"/>
                    <a:pt x="722" y="3328"/>
                    <a:pt x="1066" y="3230"/>
                  </a:cubicBezTo>
                  <a:cubicBezTo>
                    <a:pt x="1673" y="3049"/>
                    <a:pt x="1656" y="2754"/>
                    <a:pt x="1656" y="2279"/>
                  </a:cubicBezTo>
                  <a:cubicBezTo>
                    <a:pt x="1642" y="1877"/>
                    <a:pt x="1816" y="1852"/>
                    <a:pt x="1859" y="1852"/>
                  </a:cubicBezTo>
                  <a:cubicBezTo>
                    <a:pt x="1866" y="1852"/>
                    <a:pt x="1869" y="1853"/>
                    <a:pt x="1869" y="1853"/>
                  </a:cubicBezTo>
                  <a:cubicBezTo>
                    <a:pt x="1874" y="1853"/>
                    <a:pt x="1878" y="1852"/>
                    <a:pt x="1882" y="1852"/>
                  </a:cubicBezTo>
                  <a:cubicBezTo>
                    <a:pt x="2162" y="1852"/>
                    <a:pt x="2098" y="2382"/>
                    <a:pt x="2066" y="2672"/>
                  </a:cubicBezTo>
                  <a:cubicBezTo>
                    <a:pt x="2050" y="2967"/>
                    <a:pt x="1951" y="3574"/>
                    <a:pt x="2492" y="4164"/>
                  </a:cubicBezTo>
                  <a:cubicBezTo>
                    <a:pt x="2734" y="4428"/>
                    <a:pt x="3055" y="4518"/>
                    <a:pt x="3375" y="4518"/>
                  </a:cubicBezTo>
                  <a:cubicBezTo>
                    <a:pt x="3770" y="4518"/>
                    <a:pt x="4165" y="4380"/>
                    <a:pt x="4410" y="4262"/>
                  </a:cubicBezTo>
                  <a:cubicBezTo>
                    <a:pt x="4514" y="4217"/>
                    <a:pt x="4626" y="4194"/>
                    <a:pt x="4739" y="4194"/>
                  </a:cubicBezTo>
                  <a:cubicBezTo>
                    <a:pt x="4910" y="4194"/>
                    <a:pt x="5081" y="4245"/>
                    <a:pt x="5230" y="4344"/>
                  </a:cubicBezTo>
                  <a:cubicBezTo>
                    <a:pt x="5082" y="3475"/>
                    <a:pt x="4639" y="3197"/>
                    <a:pt x="4017" y="3131"/>
                  </a:cubicBezTo>
                  <a:cubicBezTo>
                    <a:pt x="3394" y="3066"/>
                    <a:pt x="2541" y="2853"/>
                    <a:pt x="2197" y="1771"/>
                  </a:cubicBezTo>
                  <a:cubicBezTo>
                    <a:pt x="1869" y="706"/>
                    <a:pt x="2181" y="1"/>
                    <a:pt x="218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9" name="Google Shape;6329;p15"/>
            <p:cNvSpPr/>
            <p:nvPr/>
          </p:nvSpPr>
          <p:spPr>
            <a:xfrm>
              <a:off x="7995670" y="3652845"/>
              <a:ext cx="42298" cy="65308"/>
            </a:xfrm>
            <a:custGeom>
              <a:avLst/>
              <a:gdLst/>
              <a:ahLst/>
              <a:cxnLst/>
              <a:rect l="l" t="t" r="r" b="b"/>
              <a:pathLst>
                <a:path w="1296" h="2001" extrusionOk="0">
                  <a:moveTo>
                    <a:pt x="951" y="1"/>
                  </a:moveTo>
                  <a:cubicBezTo>
                    <a:pt x="951" y="1"/>
                    <a:pt x="935" y="100"/>
                    <a:pt x="509" y="362"/>
                  </a:cubicBezTo>
                  <a:cubicBezTo>
                    <a:pt x="165" y="525"/>
                    <a:pt x="1" y="935"/>
                    <a:pt x="115" y="1296"/>
                  </a:cubicBezTo>
                  <a:cubicBezTo>
                    <a:pt x="181" y="1525"/>
                    <a:pt x="230" y="1755"/>
                    <a:pt x="263" y="2001"/>
                  </a:cubicBezTo>
                  <a:cubicBezTo>
                    <a:pt x="263" y="2001"/>
                    <a:pt x="263" y="1853"/>
                    <a:pt x="771" y="1558"/>
                  </a:cubicBezTo>
                  <a:cubicBezTo>
                    <a:pt x="1296" y="1263"/>
                    <a:pt x="1099" y="837"/>
                    <a:pt x="1001" y="575"/>
                  </a:cubicBezTo>
                  <a:cubicBezTo>
                    <a:pt x="951" y="394"/>
                    <a:pt x="935" y="198"/>
                    <a:pt x="95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0" name="Google Shape;6330;p15"/>
            <p:cNvSpPr/>
            <p:nvPr/>
          </p:nvSpPr>
          <p:spPr>
            <a:xfrm>
              <a:off x="7808983" y="3372195"/>
              <a:ext cx="226308" cy="159304"/>
            </a:xfrm>
            <a:custGeom>
              <a:avLst/>
              <a:gdLst/>
              <a:ahLst/>
              <a:cxnLst/>
              <a:rect l="l" t="t" r="r" b="b"/>
              <a:pathLst>
                <a:path w="6934" h="4881" extrusionOk="0">
                  <a:moveTo>
                    <a:pt x="5011" y="0"/>
                  </a:moveTo>
                  <a:cubicBezTo>
                    <a:pt x="4787" y="0"/>
                    <a:pt x="4536" y="52"/>
                    <a:pt x="4262" y="175"/>
                  </a:cubicBezTo>
                  <a:cubicBezTo>
                    <a:pt x="2787" y="830"/>
                    <a:pt x="3065" y="3306"/>
                    <a:pt x="4803" y="3650"/>
                  </a:cubicBezTo>
                  <a:cubicBezTo>
                    <a:pt x="4999" y="3699"/>
                    <a:pt x="5213" y="3732"/>
                    <a:pt x="5376" y="3748"/>
                  </a:cubicBezTo>
                  <a:cubicBezTo>
                    <a:pt x="4917" y="3830"/>
                    <a:pt x="4475" y="3978"/>
                    <a:pt x="4065" y="4191"/>
                  </a:cubicBezTo>
                  <a:cubicBezTo>
                    <a:pt x="3918" y="4256"/>
                    <a:pt x="3672" y="4338"/>
                    <a:pt x="3639" y="4355"/>
                  </a:cubicBezTo>
                  <a:cubicBezTo>
                    <a:pt x="3186" y="4526"/>
                    <a:pt x="2758" y="4602"/>
                    <a:pt x="2372" y="4602"/>
                  </a:cubicBezTo>
                  <a:cubicBezTo>
                    <a:pt x="1541" y="4602"/>
                    <a:pt x="903" y="4252"/>
                    <a:pt x="623" y="3748"/>
                  </a:cubicBezTo>
                  <a:cubicBezTo>
                    <a:pt x="377" y="3355"/>
                    <a:pt x="361" y="2847"/>
                    <a:pt x="574" y="2437"/>
                  </a:cubicBezTo>
                  <a:cubicBezTo>
                    <a:pt x="590" y="2437"/>
                    <a:pt x="590" y="2420"/>
                    <a:pt x="590" y="2420"/>
                  </a:cubicBezTo>
                  <a:cubicBezTo>
                    <a:pt x="803" y="2106"/>
                    <a:pt x="1139" y="1959"/>
                    <a:pt x="1452" y="1959"/>
                  </a:cubicBezTo>
                  <a:cubicBezTo>
                    <a:pt x="1742" y="1959"/>
                    <a:pt x="2013" y="2085"/>
                    <a:pt x="2147" y="2322"/>
                  </a:cubicBezTo>
                  <a:cubicBezTo>
                    <a:pt x="2262" y="2453"/>
                    <a:pt x="2311" y="2617"/>
                    <a:pt x="2311" y="2797"/>
                  </a:cubicBezTo>
                  <a:cubicBezTo>
                    <a:pt x="2311" y="2945"/>
                    <a:pt x="2262" y="3092"/>
                    <a:pt x="2147" y="3207"/>
                  </a:cubicBezTo>
                  <a:cubicBezTo>
                    <a:pt x="2033" y="3304"/>
                    <a:pt x="1975" y="3335"/>
                    <a:pt x="1946" y="3335"/>
                  </a:cubicBezTo>
                  <a:cubicBezTo>
                    <a:pt x="1921" y="3335"/>
                    <a:pt x="1918" y="3312"/>
                    <a:pt x="1918" y="3289"/>
                  </a:cubicBezTo>
                  <a:cubicBezTo>
                    <a:pt x="2043" y="3029"/>
                    <a:pt x="1749" y="2853"/>
                    <a:pt x="1492" y="2853"/>
                  </a:cubicBezTo>
                  <a:cubicBezTo>
                    <a:pt x="1312" y="2853"/>
                    <a:pt x="1150" y="2939"/>
                    <a:pt x="1164" y="3142"/>
                  </a:cubicBezTo>
                  <a:cubicBezTo>
                    <a:pt x="1164" y="3416"/>
                    <a:pt x="1407" y="3544"/>
                    <a:pt x="1660" y="3544"/>
                  </a:cubicBezTo>
                  <a:cubicBezTo>
                    <a:pt x="1786" y="3544"/>
                    <a:pt x="1913" y="3513"/>
                    <a:pt x="2016" y="3453"/>
                  </a:cubicBezTo>
                  <a:lnTo>
                    <a:pt x="2049" y="3437"/>
                  </a:lnTo>
                  <a:cubicBezTo>
                    <a:pt x="2065" y="3420"/>
                    <a:pt x="2098" y="3404"/>
                    <a:pt x="2115" y="3388"/>
                  </a:cubicBezTo>
                  <a:cubicBezTo>
                    <a:pt x="2410" y="3092"/>
                    <a:pt x="2459" y="2617"/>
                    <a:pt x="2197" y="2289"/>
                  </a:cubicBezTo>
                  <a:cubicBezTo>
                    <a:pt x="2058" y="2021"/>
                    <a:pt x="1746" y="1873"/>
                    <a:pt x="1411" y="1873"/>
                  </a:cubicBezTo>
                  <a:cubicBezTo>
                    <a:pt x="1070" y="1873"/>
                    <a:pt x="706" y="2025"/>
                    <a:pt x="475" y="2355"/>
                  </a:cubicBezTo>
                  <a:cubicBezTo>
                    <a:pt x="0" y="3092"/>
                    <a:pt x="213" y="4092"/>
                    <a:pt x="951" y="4584"/>
                  </a:cubicBezTo>
                  <a:cubicBezTo>
                    <a:pt x="1316" y="4782"/>
                    <a:pt x="1738" y="4881"/>
                    <a:pt x="2151" y="4881"/>
                  </a:cubicBezTo>
                  <a:cubicBezTo>
                    <a:pt x="2182" y="4881"/>
                    <a:pt x="2214" y="4880"/>
                    <a:pt x="2246" y="4879"/>
                  </a:cubicBezTo>
                  <a:cubicBezTo>
                    <a:pt x="3147" y="4863"/>
                    <a:pt x="3868" y="4355"/>
                    <a:pt x="5049" y="3994"/>
                  </a:cubicBezTo>
                  <a:cubicBezTo>
                    <a:pt x="5475" y="3896"/>
                    <a:pt x="5917" y="3830"/>
                    <a:pt x="6360" y="3797"/>
                  </a:cubicBezTo>
                  <a:cubicBezTo>
                    <a:pt x="6557" y="3781"/>
                    <a:pt x="6753" y="3715"/>
                    <a:pt x="6934" y="3617"/>
                  </a:cubicBezTo>
                  <a:lnTo>
                    <a:pt x="6934" y="3617"/>
                  </a:lnTo>
                  <a:cubicBezTo>
                    <a:pt x="6934" y="3617"/>
                    <a:pt x="6803" y="3652"/>
                    <a:pt x="6640" y="3652"/>
                  </a:cubicBezTo>
                  <a:cubicBezTo>
                    <a:pt x="6487" y="3652"/>
                    <a:pt x="6307" y="3621"/>
                    <a:pt x="6180" y="3502"/>
                  </a:cubicBezTo>
                  <a:cubicBezTo>
                    <a:pt x="5917" y="3273"/>
                    <a:pt x="5934" y="3371"/>
                    <a:pt x="5639" y="3273"/>
                  </a:cubicBezTo>
                  <a:cubicBezTo>
                    <a:pt x="5475" y="3240"/>
                    <a:pt x="5376" y="3076"/>
                    <a:pt x="5376" y="2912"/>
                  </a:cubicBezTo>
                  <a:cubicBezTo>
                    <a:pt x="5180" y="3076"/>
                    <a:pt x="5147" y="3371"/>
                    <a:pt x="5294" y="3568"/>
                  </a:cubicBezTo>
                  <a:cubicBezTo>
                    <a:pt x="5294" y="3568"/>
                    <a:pt x="4573" y="3568"/>
                    <a:pt x="4393" y="3207"/>
                  </a:cubicBezTo>
                  <a:cubicBezTo>
                    <a:pt x="4229" y="2830"/>
                    <a:pt x="4426" y="2830"/>
                    <a:pt x="4573" y="2748"/>
                  </a:cubicBezTo>
                  <a:cubicBezTo>
                    <a:pt x="4721" y="2666"/>
                    <a:pt x="4754" y="2535"/>
                    <a:pt x="4606" y="2322"/>
                  </a:cubicBezTo>
                  <a:cubicBezTo>
                    <a:pt x="4459" y="2109"/>
                    <a:pt x="4475" y="1748"/>
                    <a:pt x="4754" y="1748"/>
                  </a:cubicBezTo>
                  <a:cubicBezTo>
                    <a:pt x="4674" y="1576"/>
                    <a:pt x="4497" y="1468"/>
                    <a:pt x="4320" y="1468"/>
                  </a:cubicBezTo>
                  <a:cubicBezTo>
                    <a:pt x="4278" y="1468"/>
                    <a:pt x="4237" y="1474"/>
                    <a:pt x="4196" y="1486"/>
                  </a:cubicBezTo>
                  <a:cubicBezTo>
                    <a:pt x="3770" y="1568"/>
                    <a:pt x="3754" y="2175"/>
                    <a:pt x="3754" y="2175"/>
                  </a:cubicBezTo>
                  <a:cubicBezTo>
                    <a:pt x="3754" y="2175"/>
                    <a:pt x="3459" y="1421"/>
                    <a:pt x="3950" y="1044"/>
                  </a:cubicBezTo>
                  <a:cubicBezTo>
                    <a:pt x="4133" y="898"/>
                    <a:pt x="4280" y="843"/>
                    <a:pt x="4395" y="843"/>
                  </a:cubicBezTo>
                  <a:cubicBezTo>
                    <a:pt x="4578" y="843"/>
                    <a:pt x="4680" y="984"/>
                    <a:pt x="4721" y="1126"/>
                  </a:cubicBezTo>
                  <a:cubicBezTo>
                    <a:pt x="4774" y="1311"/>
                    <a:pt x="4880" y="1464"/>
                    <a:pt x="5023" y="1464"/>
                  </a:cubicBezTo>
                  <a:cubicBezTo>
                    <a:pt x="5057" y="1464"/>
                    <a:pt x="5093" y="1456"/>
                    <a:pt x="5131" y="1437"/>
                  </a:cubicBezTo>
                  <a:cubicBezTo>
                    <a:pt x="5274" y="1371"/>
                    <a:pt x="5388" y="1267"/>
                    <a:pt x="5487" y="1267"/>
                  </a:cubicBezTo>
                  <a:cubicBezTo>
                    <a:pt x="5535" y="1267"/>
                    <a:pt x="5580" y="1291"/>
                    <a:pt x="5622" y="1355"/>
                  </a:cubicBezTo>
                  <a:cubicBezTo>
                    <a:pt x="5737" y="1601"/>
                    <a:pt x="5622" y="1896"/>
                    <a:pt x="5376" y="1994"/>
                  </a:cubicBezTo>
                  <a:cubicBezTo>
                    <a:pt x="5376" y="1994"/>
                    <a:pt x="5388" y="1995"/>
                    <a:pt x="5408" y="1995"/>
                  </a:cubicBezTo>
                  <a:cubicBezTo>
                    <a:pt x="5548" y="1995"/>
                    <a:pt x="6116" y="1957"/>
                    <a:pt x="6245" y="1355"/>
                  </a:cubicBezTo>
                  <a:cubicBezTo>
                    <a:pt x="6363" y="819"/>
                    <a:pt x="5896" y="0"/>
                    <a:pt x="501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1" name="Google Shape;6331;p15"/>
            <p:cNvSpPr/>
            <p:nvPr/>
          </p:nvSpPr>
          <p:spPr>
            <a:xfrm>
              <a:off x="7773669" y="3457608"/>
              <a:ext cx="151960" cy="107541"/>
            </a:xfrm>
            <a:custGeom>
              <a:avLst/>
              <a:gdLst/>
              <a:ahLst/>
              <a:cxnLst/>
              <a:rect l="l" t="t" r="r" b="b"/>
              <a:pathLst>
                <a:path w="4656" h="3295" extrusionOk="0">
                  <a:moveTo>
                    <a:pt x="836" y="0"/>
                  </a:moveTo>
                  <a:cubicBezTo>
                    <a:pt x="836" y="0"/>
                    <a:pt x="0" y="918"/>
                    <a:pt x="558" y="1705"/>
                  </a:cubicBezTo>
                  <a:cubicBezTo>
                    <a:pt x="869" y="2164"/>
                    <a:pt x="1377" y="2459"/>
                    <a:pt x="1934" y="2492"/>
                  </a:cubicBezTo>
                  <a:cubicBezTo>
                    <a:pt x="1869" y="2492"/>
                    <a:pt x="1475" y="2492"/>
                    <a:pt x="1295" y="2721"/>
                  </a:cubicBezTo>
                  <a:cubicBezTo>
                    <a:pt x="1180" y="2885"/>
                    <a:pt x="1131" y="3098"/>
                    <a:pt x="1164" y="3295"/>
                  </a:cubicBezTo>
                  <a:cubicBezTo>
                    <a:pt x="1216" y="3203"/>
                    <a:pt x="1310" y="3154"/>
                    <a:pt x="1404" y="3154"/>
                  </a:cubicBezTo>
                  <a:cubicBezTo>
                    <a:pt x="1428" y="3154"/>
                    <a:pt x="1452" y="3157"/>
                    <a:pt x="1475" y="3164"/>
                  </a:cubicBezTo>
                  <a:cubicBezTo>
                    <a:pt x="1591" y="3199"/>
                    <a:pt x="1754" y="3278"/>
                    <a:pt x="1939" y="3278"/>
                  </a:cubicBezTo>
                  <a:cubicBezTo>
                    <a:pt x="2096" y="3278"/>
                    <a:pt x="2269" y="3221"/>
                    <a:pt x="2443" y="3032"/>
                  </a:cubicBezTo>
                  <a:cubicBezTo>
                    <a:pt x="2820" y="2639"/>
                    <a:pt x="3311" y="2869"/>
                    <a:pt x="4655" y="2147"/>
                  </a:cubicBezTo>
                  <a:lnTo>
                    <a:pt x="4655" y="2147"/>
                  </a:lnTo>
                  <a:cubicBezTo>
                    <a:pt x="4655" y="2148"/>
                    <a:pt x="3926" y="2455"/>
                    <a:pt x="3109" y="2455"/>
                  </a:cubicBezTo>
                  <a:cubicBezTo>
                    <a:pt x="2647" y="2455"/>
                    <a:pt x="2157" y="2357"/>
                    <a:pt x="1754" y="2049"/>
                  </a:cubicBezTo>
                  <a:cubicBezTo>
                    <a:pt x="1115" y="1574"/>
                    <a:pt x="771" y="787"/>
                    <a:pt x="8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2" name="Google Shape;6332;p15"/>
            <p:cNvSpPr/>
            <p:nvPr/>
          </p:nvSpPr>
          <p:spPr>
            <a:xfrm>
              <a:off x="7974259" y="3215013"/>
              <a:ext cx="145041" cy="205159"/>
            </a:xfrm>
            <a:custGeom>
              <a:avLst/>
              <a:gdLst/>
              <a:ahLst/>
              <a:cxnLst/>
              <a:rect l="l" t="t" r="r" b="b"/>
              <a:pathLst>
                <a:path w="4444" h="6286" extrusionOk="0">
                  <a:moveTo>
                    <a:pt x="2649" y="0"/>
                  </a:moveTo>
                  <a:cubicBezTo>
                    <a:pt x="2148" y="0"/>
                    <a:pt x="1625" y="207"/>
                    <a:pt x="1280" y="614"/>
                  </a:cubicBezTo>
                  <a:cubicBezTo>
                    <a:pt x="1" y="2253"/>
                    <a:pt x="903" y="4270"/>
                    <a:pt x="1657" y="5122"/>
                  </a:cubicBezTo>
                  <a:cubicBezTo>
                    <a:pt x="2083" y="5646"/>
                    <a:pt x="2640" y="6040"/>
                    <a:pt x="3263" y="6286"/>
                  </a:cubicBezTo>
                  <a:cubicBezTo>
                    <a:pt x="2689" y="6023"/>
                    <a:pt x="2181" y="5630"/>
                    <a:pt x="1771" y="5138"/>
                  </a:cubicBezTo>
                  <a:cubicBezTo>
                    <a:pt x="1493" y="4745"/>
                    <a:pt x="1280" y="4319"/>
                    <a:pt x="1165" y="3843"/>
                  </a:cubicBezTo>
                  <a:cubicBezTo>
                    <a:pt x="1001" y="3319"/>
                    <a:pt x="952" y="2778"/>
                    <a:pt x="1001" y="2221"/>
                  </a:cubicBezTo>
                  <a:cubicBezTo>
                    <a:pt x="1132" y="745"/>
                    <a:pt x="1952" y="205"/>
                    <a:pt x="2706" y="172"/>
                  </a:cubicBezTo>
                  <a:cubicBezTo>
                    <a:pt x="3050" y="172"/>
                    <a:pt x="3394" y="319"/>
                    <a:pt x="3640" y="565"/>
                  </a:cubicBezTo>
                  <a:cubicBezTo>
                    <a:pt x="4279" y="1106"/>
                    <a:pt x="3919" y="2057"/>
                    <a:pt x="3378" y="2286"/>
                  </a:cubicBezTo>
                  <a:cubicBezTo>
                    <a:pt x="3255" y="2348"/>
                    <a:pt x="3118" y="2381"/>
                    <a:pt x="2982" y="2381"/>
                  </a:cubicBezTo>
                  <a:cubicBezTo>
                    <a:pt x="2864" y="2381"/>
                    <a:pt x="2747" y="2356"/>
                    <a:pt x="2640" y="2303"/>
                  </a:cubicBezTo>
                  <a:cubicBezTo>
                    <a:pt x="2460" y="2204"/>
                    <a:pt x="2345" y="2040"/>
                    <a:pt x="2329" y="1844"/>
                  </a:cubicBezTo>
                  <a:cubicBezTo>
                    <a:pt x="2329" y="1746"/>
                    <a:pt x="2357" y="1723"/>
                    <a:pt x="2410" y="1723"/>
                  </a:cubicBezTo>
                  <a:cubicBezTo>
                    <a:pt x="2455" y="1723"/>
                    <a:pt x="2519" y="1740"/>
                    <a:pt x="2598" y="1740"/>
                  </a:cubicBezTo>
                  <a:cubicBezTo>
                    <a:pt x="2658" y="1740"/>
                    <a:pt x="2727" y="1730"/>
                    <a:pt x="2804" y="1696"/>
                  </a:cubicBezTo>
                  <a:cubicBezTo>
                    <a:pt x="3001" y="1581"/>
                    <a:pt x="3050" y="1303"/>
                    <a:pt x="2886" y="1139"/>
                  </a:cubicBezTo>
                  <a:cubicBezTo>
                    <a:pt x="2812" y="1065"/>
                    <a:pt x="2710" y="1025"/>
                    <a:pt x="2607" y="1025"/>
                  </a:cubicBezTo>
                  <a:cubicBezTo>
                    <a:pt x="2411" y="1025"/>
                    <a:pt x="2207" y="1168"/>
                    <a:pt x="2165" y="1499"/>
                  </a:cubicBezTo>
                  <a:cubicBezTo>
                    <a:pt x="2132" y="1745"/>
                    <a:pt x="2214" y="1975"/>
                    <a:pt x="2378" y="2155"/>
                  </a:cubicBezTo>
                  <a:cubicBezTo>
                    <a:pt x="2394" y="2172"/>
                    <a:pt x="2427" y="2204"/>
                    <a:pt x="2443" y="2221"/>
                  </a:cubicBezTo>
                  <a:lnTo>
                    <a:pt x="2509" y="2270"/>
                  </a:lnTo>
                  <a:lnTo>
                    <a:pt x="2558" y="2303"/>
                  </a:lnTo>
                  <a:lnTo>
                    <a:pt x="2591" y="2319"/>
                  </a:lnTo>
                  <a:lnTo>
                    <a:pt x="2624" y="2352"/>
                  </a:lnTo>
                  <a:cubicBezTo>
                    <a:pt x="2755" y="2417"/>
                    <a:pt x="2894" y="2450"/>
                    <a:pt x="3031" y="2450"/>
                  </a:cubicBezTo>
                  <a:cubicBezTo>
                    <a:pt x="3169" y="2450"/>
                    <a:pt x="3304" y="2417"/>
                    <a:pt x="3427" y="2352"/>
                  </a:cubicBezTo>
                  <a:cubicBezTo>
                    <a:pt x="4017" y="2139"/>
                    <a:pt x="4443" y="1090"/>
                    <a:pt x="3755" y="450"/>
                  </a:cubicBezTo>
                  <a:cubicBezTo>
                    <a:pt x="3484" y="149"/>
                    <a:pt x="3074" y="0"/>
                    <a:pt x="26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3" name="Google Shape;6333;p15"/>
            <p:cNvSpPr/>
            <p:nvPr/>
          </p:nvSpPr>
          <p:spPr>
            <a:xfrm>
              <a:off x="6935375" y="4052491"/>
              <a:ext cx="33" cy="33"/>
            </a:xfrm>
            <a:custGeom>
              <a:avLst/>
              <a:gdLst/>
              <a:ahLst/>
              <a:cxnLst/>
              <a:rect l="l" t="t" r="r" b="b"/>
              <a:pathLst>
                <a:path w="1" h="1" extrusionOk="0">
                  <a:moveTo>
                    <a:pt x="0" y="0"/>
                  </a:moveTo>
                  <a:lnTo>
                    <a:pt x="0" y="0"/>
                  </a:lnTo>
                  <a:lnTo>
                    <a:pt x="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4" name="Google Shape;6334;p15"/>
            <p:cNvSpPr/>
            <p:nvPr/>
          </p:nvSpPr>
          <p:spPr>
            <a:xfrm>
              <a:off x="9191344" y="3198140"/>
              <a:ext cx="56202" cy="78656"/>
            </a:xfrm>
            <a:custGeom>
              <a:avLst/>
              <a:gdLst/>
              <a:ahLst/>
              <a:cxnLst/>
              <a:rect l="l" t="t" r="r" b="b"/>
              <a:pathLst>
                <a:path w="1722" h="2410" extrusionOk="0">
                  <a:moveTo>
                    <a:pt x="1525" y="0"/>
                  </a:moveTo>
                  <a:cubicBezTo>
                    <a:pt x="1525" y="0"/>
                    <a:pt x="1377" y="66"/>
                    <a:pt x="1361" y="148"/>
                  </a:cubicBezTo>
                  <a:cubicBezTo>
                    <a:pt x="1344" y="246"/>
                    <a:pt x="1230" y="328"/>
                    <a:pt x="1033" y="328"/>
                  </a:cubicBezTo>
                  <a:cubicBezTo>
                    <a:pt x="836" y="328"/>
                    <a:pt x="0" y="394"/>
                    <a:pt x="66" y="2410"/>
                  </a:cubicBezTo>
                  <a:cubicBezTo>
                    <a:pt x="66" y="2410"/>
                    <a:pt x="131" y="1672"/>
                    <a:pt x="771" y="1394"/>
                  </a:cubicBezTo>
                  <a:cubicBezTo>
                    <a:pt x="1394" y="1115"/>
                    <a:pt x="1721" y="853"/>
                    <a:pt x="1607" y="459"/>
                  </a:cubicBezTo>
                  <a:cubicBezTo>
                    <a:pt x="1492" y="82"/>
                    <a:pt x="1525" y="0"/>
                    <a:pt x="15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5" name="Google Shape;6335;p15"/>
            <p:cNvSpPr/>
            <p:nvPr/>
          </p:nvSpPr>
          <p:spPr>
            <a:xfrm>
              <a:off x="8893364" y="3291483"/>
              <a:ext cx="296414" cy="206171"/>
            </a:xfrm>
            <a:custGeom>
              <a:avLst/>
              <a:gdLst/>
              <a:ahLst/>
              <a:cxnLst/>
              <a:rect l="l" t="t" r="r" b="b"/>
              <a:pathLst>
                <a:path w="9082" h="6317" extrusionOk="0">
                  <a:moveTo>
                    <a:pt x="2001" y="0"/>
                  </a:moveTo>
                  <a:cubicBezTo>
                    <a:pt x="1084" y="0"/>
                    <a:pt x="66" y="652"/>
                    <a:pt x="33" y="1845"/>
                  </a:cubicBezTo>
                  <a:cubicBezTo>
                    <a:pt x="0" y="2713"/>
                    <a:pt x="459" y="3533"/>
                    <a:pt x="1230" y="3943"/>
                  </a:cubicBezTo>
                  <a:cubicBezTo>
                    <a:pt x="1723" y="4200"/>
                    <a:pt x="2282" y="4302"/>
                    <a:pt x="2852" y="4302"/>
                  </a:cubicBezTo>
                  <a:cubicBezTo>
                    <a:pt x="3190" y="4302"/>
                    <a:pt x="3533" y="4266"/>
                    <a:pt x="3869" y="4205"/>
                  </a:cubicBezTo>
                  <a:cubicBezTo>
                    <a:pt x="4754" y="3959"/>
                    <a:pt x="5573" y="3631"/>
                    <a:pt x="6377" y="3418"/>
                  </a:cubicBezTo>
                  <a:cubicBezTo>
                    <a:pt x="6578" y="3370"/>
                    <a:pt x="6783" y="3345"/>
                    <a:pt x="6984" y="3345"/>
                  </a:cubicBezTo>
                  <a:cubicBezTo>
                    <a:pt x="7599" y="3345"/>
                    <a:pt x="8178" y="3576"/>
                    <a:pt x="8524" y="4057"/>
                  </a:cubicBezTo>
                  <a:cubicBezTo>
                    <a:pt x="8966" y="4631"/>
                    <a:pt x="8999" y="5582"/>
                    <a:pt x="8458" y="5975"/>
                  </a:cubicBezTo>
                  <a:cubicBezTo>
                    <a:pt x="8244" y="6137"/>
                    <a:pt x="7987" y="6212"/>
                    <a:pt x="7738" y="6212"/>
                  </a:cubicBezTo>
                  <a:cubicBezTo>
                    <a:pt x="7357" y="6212"/>
                    <a:pt x="6994" y="6037"/>
                    <a:pt x="6835" y="5729"/>
                  </a:cubicBezTo>
                  <a:cubicBezTo>
                    <a:pt x="6524" y="5221"/>
                    <a:pt x="6770" y="4582"/>
                    <a:pt x="7229" y="4451"/>
                  </a:cubicBezTo>
                  <a:cubicBezTo>
                    <a:pt x="7325" y="4413"/>
                    <a:pt x="7424" y="4394"/>
                    <a:pt x="7523" y="4394"/>
                  </a:cubicBezTo>
                  <a:cubicBezTo>
                    <a:pt x="7761" y="4394"/>
                    <a:pt x="7991" y="4504"/>
                    <a:pt x="8130" y="4713"/>
                  </a:cubicBezTo>
                  <a:cubicBezTo>
                    <a:pt x="8229" y="4893"/>
                    <a:pt x="8245" y="5107"/>
                    <a:pt x="8180" y="5287"/>
                  </a:cubicBezTo>
                  <a:cubicBezTo>
                    <a:pt x="8166" y="5314"/>
                    <a:pt x="8108" y="5397"/>
                    <a:pt x="8051" y="5397"/>
                  </a:cubicBezTo>
                  <a:cubicBezTo>
                    <a:pt x="8039" y="5397"/>
                    <a:pt x="8027" y="5394"/>
                    <a:pt x="8016" y="5385"/>
                  </a:cubicBezTo>
                  <a:cubicBezTo>
                    <a:pt x="7966" y="5320"/>
                    <a:pt x="8016" y="4975"/>
                    <a:pt x="7655" y="4926"/>
                  </a:cubicBezTo>
                  <a:cubicBezTo>
                    <a:pt x="7640" y="4924"/>
                    <a:pt x="7625" y="4923"/>
                    <a:pt x="7611" y="4923"/>
                  </a:cubicBezTo>
                  <a:cubicBezTo>
                    <a:pt x="7268" y="4923"/>
                    <a:pt x="7161" y="5473"/>
                    <a:pt x="7508" y="5615"/>
                  </a:cubicBezTo>
                  <a:cubicBezTo>
                    <a:pt x="7583" y="5652"/>
                    <a:pt x="7661" y="5670"/>
                    <a:pt x="7736" y="5670"/>
                  </a:cubicBezTo>
                  <a:cubicBezTo>
                    <a:pt x="7955" y="5670"/>
                    <a:pt x="8156" y="5523"/>
                    <a:pt x="8229" y="5303"/>
                  </a:cubicBezTo>
                  <a:lnTo>
                    <a:pt x="8229" y="5270"/>
                  </a:lnTo>
                  <a:lnTo>
                    <a:pt x="8245" y="5238"/>
                  </a:lnTo>
                  <a:lnTo>
                    <a:pt x="8245" y="5221"/>
                  </a:lnTo>
                  <a:cubicBezTo>
                    <a:pt x="8262" y="5090"/>
                    <a:pt x="8262" y="4975"/>
                    <a:pt x="8229" y="4844"/>
                  </a:cubicBezTo>
                  <a:cubicBezTo>
                    <a:pt x="8105" y="4534"/>
                    <a:pt x="7812" y="4337"/>
                    <a:pt x="7500" y="4337"/>
                  </a:cubicBezTo>
                  <a:cubicBezTo>
                    <a:pt x="7399" y="4337"/>
                    <a:pt x="7296" y="4358"/>
                    <a:pt x="7196" y="4402"/>
                  </a:cubicBezTo>
                  <a:cubicBezTo>
                    <a:pt x="6704" y="4516"/>
                    <a:pt x="6409" y="5221"/>
                    <a:pt x="6754" y="5762"/>
                  </a:cubicBezTo>
                  <a:cubicBezTo>
                    <a:pt x="6927" y="6109"/>
                    <a:pt x="7342" y="6316"/>
                    <a:pt x="7769" y="6316"/>
                  </a:cubicBezTo>
                  <a:cubicBezTo>
                    <a:pt x="8028" y="6316"/>
                    <a:pt x="8291" y="6241"/>
                    <a:pt x="8507" y="6074"/>
                  </a:cubicBezTo>
                  <a:cubicBezTo>
                    <a:pt x="8966" y="5746"/>
                    <a:pt x="9081" y="5139"/>
                    <a:pt x="8934" y="4582"/>
                  </a:cubicBezTo>
                  <a:cubicBezTo>
                    <a:pt x="8835" y="4041"/>
                    <a:pt x="8475" y="3172"/>
                    <a:pt x="7212" y="2894"/>
                  </a:cubicBezTo>
                  <a:cubicBezTo>
                    <a:pt x="7067" y="2861"/>
                    <a:pt x="6919" y="2846"/>
                    <a:pt x="6768" y="2846"/>
                  </a:cubicBezTo>
                  <a:cubicBezTo>
                    <a:pt x="5438" y="2846"/>
                    <a:pt x="3897" y="3984"/>
                    <a:pt x="2312" y="3984"/>
                  </a:cubicBezTo>
                  <a:cubicBezTo>
                    <a:pt x="2088" y="3984"/>
                    <a:pt x="1864" y="3962"/>
                    <a:pt x="1639" y="3910"/>
                  </a:cubicBezTo>
                  <a:cubicBezTo>
                    <a:pt x="1557" y="3877"/>
                    <a:pt x="1476" y="3861"/>
                    <a:pt x="1377" y="3828"/>
                  </a:cubicBezTo>
                  <a:lnTo>
                    <a:pt x="1312" y="3795"/>
                  </a:lnTo>
                  <a:cubicBezTo>
                    <a:pt x="607" y="3418"/>
                    <a:pt x="164" y="2664"/>
                    <a:pt x="181" y="1861"/>
                  </a:cubicBezTo>
                  <a:cubicBezTo>
                    <a:pt x="203" y="743"/>
                    <a:pt x="1174" y="111"/>
                    <a:pt x="2045" y="111"/>
                  </a:cubicBezTo>
                  <a:cubicBezTo>
                    <a:pt x="2464" y="111"/>
                    <a:pt x="2859" y="257"/>
                    <a:pt x="3115" y="566"/>
                  </a:cubicBezTo>
                  <a:cubicBezTo>
                    <a:pt x="3574" y="1009"/>
                    <a:pt x="3524" y="1779"/>
                    <a:pt x="3016" y="2172"/>
                  </a:cubicBezTo>
                  <a:cubicBezTo>
                    <a:pt x="2951" y="2238"/>
                    <a:pt x="2852" y="2271"/>
                    <a:pt x="2770" y="2304"/>
                  </a:cubicBezTo>
                  <a:cubicBezTo>
                    <a:pt x="2709" y="2316"/>
                    <a:pt x="2646" y="2322"/>
                    <a:pt x="2584" y="2322"/>
                  </a:cubicBezTo>
                  <a:cubicBezTo>
                    <a:pt x="2398" y="2322"/>
                    <a:pt x="2213" y="2267"/>
                    <a:pt x="2066" y="2156"/>
                  </a:cubicBezTo>
                  <a:cubicBezTo>
                    <a:pt x="1951" y="2074"/>
                    <a:pt x="1885" y="1910"/>
                    <a:pt x="1934" y="1779"/>
                  </a:cubicBezTo>
                  <a:lnTo>
                    <a:pt x="1934" y="1779"/>
                  </a:lnTo>
                  <a:cubicBezTo>
                    <a:pt x="2010" y="1854"/>
                    <a:pt x="2106" y="1894"/>
                    <a:pt x="2206" y="1894"/>
                  </a:cubicBezTo>
                  <a:cubicBezTo>
                    <a:pt x="2257" y="1894"/>
                    <a:pt x="2310" y="1884"/>
                    <a:pt x="2361" y="1861"/>
                  </a:cubicBezTo>
                  <a:cubicBezTo>
                    <a:pt x="2607" y="1730"/>
                    <a:pt x="2541" y="1320"/>
                    <a:pt x="2213" y="1222"/>
                  </a:cubicBezTo>
                  <a:cubicBezTo>
                    <a:pt x="2185" y="1214"/>
                    <a:pt x="2157" y="1211"/>
                    <a:pt x="2129" y="1211"/>
                  </a:cubicBezTo>
                  <a:cubicBezTo>
                    <a:pt x="1787" y="1211"/>
                    <a:pt x="1507" y="1748"/>
                    <a:pt x="1902" y="2172"/>
                  </a:cubicBezTo>
                  <a:cubicBezTo>
                    <a:pt x="2059" y="2318"/>
                    <a:pt x="2262" y="2401"/>
                    <a:pt x="2476" y="2401"/>
                  </a:cubicBezTo>
                  <a:cubicBezTo>
                    <a:pt x="2551" y="2401"/>
                    <a:pt x="2628" y="2390"/>
                    <a:pt x="2705" y="2369"/>
                  </a:cubicBezTo>
                  <a:cubicBezTo>
                    <a:pt x="2738" y="2369"/>
                    <a:pt x="2754" y="2353"/>
                    <a:pt x="2787" y="2353"/>
                  </a:cubicBezTo>
                  <a:lnTo>
                    <a:pt x="2869" y="2320"/>
                  </a:lnTo>
                  <a:lnTo>
                    <a:pt x="2902" y="2320"/>
                  </a:lnTo>
                  <a:cubicBezTo>
                    <a:pt x="3049" y="2254"/>
                    <a:pt x="3180" y="2140"/>
                    <a:pt x="3262" y="2009"/>
                  </a:cubicBezTo>
                  <a:cubicBezTo>
                    <a:pt x="3590" y="1550"/>
                    <a:pt x="3557" y="910"/>
                    <a:pt x="3164" y="501"/>
                  </a:cubicBezTo>
                  <a:cubicBezTo>
                    <a:pt x="2891" y="162"/>
                    <a:pt x="2459" y="0"/>
                    <a:pt x="200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6" name="Google Shape;6336;p15"/>
            <p:cNvSpPr/>
            <p:nvPr/>
          </p:nvSpPr>
          <p:spPr>
            <a:xfrm>
              <a:off x="8943658" y="3408815"/>
              <a:ext cx="210806" cy="120498"/>
            </a:xfrm>
            <a:custGeom>
              <a:avLst/>
              <a:gdLst/>
              <a:ahLst/>
              <a:cxnLst/>
              <a:rect l="l" t="t" r="r" b="b"/>
              <a:pathLst>
                <a:path w="6459" h="3692" extrusionOk="0">
                  <a:moveTo>
                    <a:pt x="5518" y="1"/>
                  </a:moveTo>
                  <a:cubicBezTo>
                    <a:pt x="5267" y="1"/>
                    <a:pt x="4968" y="44"/>
                    <a:pt x="4622" y="167"/>
                  </a:cubicBezTo>
                  <a:cubicBezTo>
                    <a:pt x="3778" y="468"/>
                    <a:pt x="2590" y="1022"/>
                    <a:pt x="1422" y="1022"/>
                  </a:cubicBezTo>
                  <a:cubicBezTo>
                    <a:pt x="936" y="1022"/>
                    <a:pt x="453" y="926"/>
                    <a:pt x="0" y="676"/>
                  </a:cubicBezTo>
                  <a:lnTo>
                    <a:pt x="0" y="676"/>
                  </a:lnTo>
                  <a:cubicBezTo>
                    <a:pt x="0" y="676"/>
                    <a:pt x="582" y="1334"/>
                    <a:pt x="1360" y="1334"/>
                  </a:cubicBezTo>
                  <a:cubicBezTo>
                    <a:pt x="1387" y="1334"/>
                    <a:pt x="1415" y="1333"/>
                    <a:pt x="1443" y="1331"/>
                  </a:cubicBezTo>
                  <a:cubicBezTo>
                    <a:pt x="1955" y="1295"/>
                    <a:pt x="2186" y="1158"/>
                    <a:pt x="2324" y="1158"/>
                  </a:cubicBezTo>
                  <a:cubicBezTo>
                    <a:pt x="2372" y="1158"/>
                    <a:pt x="2409" y="1174"/>
                    <a:pt x="2442" y="1216"/>
                  </a:cubicBezTo>
                  <a:cubicBezTo>
                    <a:pt x="2506" y="1305"/>
                    <a:pt x="2403" y="1364"/>
                    <a:pt x="2255" y="1364"/>
                  </a:cubicBezTo>
                  <a:cubicBezTo>
                    <a:pt x="2211" y="1364"/>
                    <a:pt x="2163" y="1359"/>
                    <a:pt x="2115" y="1348"/>
                  </a:cubicBezTo>
                  <a:cubicBezTo>
                    <a:pt x="2062" y="1330"/>
                    <a:pt x="2007" y="1321"/>
                    <a:pt x="1952" y="1321"/>
                  </a:cubicBezTo>
                  <a:cubicBezTo>
                    <a:pt x="1856" y="1321"/>
                    <a:pt x="1762" y="1350"/>
                    <a:pt x="1688" y="1413"/>
                  </a:cubicBezTo>
                  <a:cubicBezTo>
                    <a:pt x="1513" y="1572"/>
                    <a:pt x="1709" y="2087"/>
                    <a:pt x="1376" y="2087"/>
                  </a:cubicBezTo>
                  <a:cubicBezTo>
                    <a:pt x="1366" y="2087"/>
                    <a:pt x="1355" y="2086"/>
                    <a:pt x="1344" y="2085"/>
                  </a:cubicBezTo>
                  <a:lnTo>
                    <a:pt x="1344" y="2085"/>
                  </a:lnTo>
                  <a:cubicBezTo>
                    <a:pt x="1344" y="2085"/>
                    <a:pt x="1628" y="2452"/>
                    <a:pt x="2052" y="2452"/>
                  </a:cubicBezTo>
                  <a:cubicBezTo>
                    <a:pt x="2196" y="2452"/>
                    <a:pt x="2355" y="2410"/>
                    <a:pt x="2524" y="2298"/>
                  </a:cubicBezTo>
                  <a:cubicBezTo>
                    <a:pt x="3196" y="1872"/>
                    <a:pt x="2819" y="1364"/>
                    <a:pt x="3082" y="1233"/>
                  </a:cubicBezTo>
                  <a:cubicBezTo>
                    <a:pt x="3123" y="1211"/>
                    <a:pt x="3164" y="1201"/>
                    <a:pt x="3202" y="1201"/>
                  </a:cubicBezTo>
                  <a:cubicBezTo>
                    <a:pt x="3387" y="1201"/>
                    <a:pt x="3502" y="1441"/>
                    <a:pt x="3311" y="1659"/>
                  </a:cubicBezTo>
                  <a:cubicBezTo>
                    <a:pt x="3082" y="1938"/>
                    <a:pt x="2229" y="2888"/>
                    <a:pt x="3573" y="3692"/>
                  </a:cubicBezTo>
                  <a:cubicBezTo>
                    <a:pt x="3573" y="3692"/>
                    <a:pt x="3377" y="3233"/>
                    <a:pt x="3737" y="3085"/>
                  </a:cubicBezTo>
                  <a:cubicBezTo>
                    <a:pt x="4098" y="2921"/>
                    <a:pt x="4819" y="2708"/>
                    <a:pt x="4721" y="2200"/>
                  </a:cubicBezTo>
                  <a:cubicBezTo>
                    <a:pt x="4622" y="1708"/>
                    <a:pt x="4245" y="954"/>
                    <a:pt x="4852" y="512"/>
                  </a:cubicBezTo>
                  <a:cubicBezTo>
                    <a:pt x="5199" y="242"/>
                    <a:pt x="5500" y="142"/>
                    <a:pt x="5803" y="142"/>
                  </a:cubicBezTo>
                  <a:cubicBezTo>
                    <a:pt x="6015" y="142"/>
                    <a:pt x="6228" y="191"/>
                    <a:pt x="6458" y="266"/>
                  </a:cubicBezTo>
                  <a:cubicBezTo>
                    <a:pt x="6458" y="266"/>
                    <a:pt x="6135" y="1"/>
                    <a:pt x="551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7" name="Google Shape;6337;p15"/>
            <p:cNvSpPr/>
            <p:nvPr/>
          </p:nvSpPr>
          <p:spPr>
            <a:xfrm>
              <a:off x="8982693" y="3288611"/>
              <a:ext cx="117723" cy="82344"/>
            </a:xfrm>
            <a:custGeom>
              <a:avLst/>
              <a:gdLst/>
              <a:ahLst/>
              <a:cxnLst/>
              <a:rect l="l" t="t" r="r" b="b"/>
              <a:pathLst>
                <a:path w="3607" h="2523" extrusionOk="0">
                  <a:moveTo>
                    <a:pt x="1101" y="1"/>
                  </a:moveTo>
                  <a:cubicBezTo>
                    <a:pt x="505" y="1"/>
                    <a:pt x="1" y="130"/>
                    <a:pt x="1" y="130"/>
                  </a:cubicBezTo>
                  <a:cubicBezTo>
                    <a:pt x="1" y="130"/>
                    <a:pt x="951" y="195"/>
                    <a:pt x="1197" y="556"/>
                  </a:cubicBezTo>
                  <a:cubicBezTo>
                    <a:pt x="1361" y="736"/>
                    <a:pt x="1427" y="1015"/>
                    <a:pt x="1345" y="1261"/>
                  </a:cubicBezTo>
                  <a:cubicBezTo>
                    <a:pt x="1296" y="1490"/>
                    <a:pt x="1181" y="2146"/>
                    <a:pt x="2213" y="2162"/>
                  </a:cubicBezTo>
                  <a:cubicBezTo>
                    <a:pt x="3246" y="2162"/>
                    <a:pt x="3082" y="2523"/>
                    <a:pt x="3082" y="2523"/>
                  </a:cubicBezTo>
                  <a:cubicBezTo>
                    <a:pt x="3082" y="2523"/>
                    <a:pt x="3607" y="1769"/>
                    <a:pt x="2738" y="621"/>
                  </a:cubicBezTo>
                  <a:cubicBezTo>
                    <a:pt x="2364" y="125"/>
                    <a:pt x="1688" y="1"/>
                    <a:pt x="110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8" name="Google Shape;6338;p15"/>
            <p:cNvSpPr/>
            <p:nvPr/>
          </p:nvSpPr>
          <p:spPr>
            <a:xfrm>
              <a:off x="8936707" y="3201893"/>
              <a:ext cx="73826" cy="87207"/>
            </a:xfrm>
            <a:custGeom>
              <a:avLst/>
              <a:gdLst/>
              <a:ahLst/>
              <a:cxnLst/>
              <a:rect l="l" t="t" r="r" b="b"/>
              <a:pathLst>
                <a:path w="2262" h="2672" extrusionOk="0">
                  <a:moveTo>
                    <a:pt x="1115" y="0"/>
                  </a:moveTo>
                  <a:cubicBezTo>
                    <a:pt x="820" y="164"/>
                    <a:pt x="738" y="689"/>
                    <a:pt x="803" y="1410"/>
                  </a:cubicBezTo>
                  <a:cubicBezTo>
                    <a:pt x="869" y="2147"/>
                    <a:pt x="0" y="2606"/>
                    <a:pt x="0" y="2606"/>
                  </a:cubicBezTo>
                  <a:cubicBezTo>
                    <a:pt x="574" y="2410"/>
                    <a:pt x="1754" y="2672"/>
                    <a:pt x="2000" y="2000"/>
                  </a:cubicBezTo>
                  <a:cubicBezTo>
                    <a:pt x="2262" y="1344"/>
                    <a:pt x="1623" y="918"/>
                    <a:pt x="1262" y="721"/>
                  </a:cubicBezTo>
                  <a:cubicBezTo>
                    <a:pt x="902" y="525"/>
                    <a:pt x="1115" y="0"/>
                    <a:pt x="11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9" name="Google Shape;6339;p15"/>
            <p:cNvSpPr/>
            <p:nvPr/>
          </p:nvSpPr>
          <p:spPr>
            <a:xfrm>
              <a:off x="8825968" y="3239328"/>
              <a:ext cx="104342" cy="140733"/>
            </a:xfrm>
            <a:custGeom>
              <a:avLst/>
              <a:gdLst/>
              <a:ahLst/>
              <a:cxnLst/>
              <a:rect l="l" t="t" r="r" b="b"/>
              <a:pathLst>
                <a:path w="3197" h="4312" extrusionOk="0">
                  <a:moveTo>
                    <a:pt x="2803" y="0"/>
                  </a:moveTo>
                  <a:lnTo>
                    <a:pt x="2803" y="0"/>
                  </a:lnTo>
                  <a:cubicBezTo>
                    <a:pt x="2725" y="92"/>
                    <a:pt x="2605" y="142"/>
                    <a:pt x="2485" y="142"/>
                  </a:cubicBezTo>
                  <a:cubicBezTo>
                    <a:pt x="2454" y="142"/>
                    <a:pt x="2423" y="138"/>
                    <a:pt x="2393" y="132"/>
                  </a:cubicBezTo>
                  <a:cubicBezTo>
                    <a:pt x="2339" y="121"/>
                    <a:pt x="2261" y="112"/>
                    <a:pt x="2170" y="112"/>
                  </a:cubicBezTo>
                  <a:cubicBezTo>
                    <a:pt x="1853" y="112"/>
                    <a:pt x="1382" y="217"/>
                    <a:pt x="1229" y="689"/>
                  </a:cubicBezTo>
                  <a:cubicBezTo>
                    <a:pt x="1049" y="1312"/>
                    <a:pt x="1197" y="1705"/>
                    <a:pt x="1410" y="1885"/>
                  </a:cubicBezTo>
                  <a:cubicBezTo>
                    <a:pt x="1623" y="2082"/>
                    <a:pt x="1623" y="2443"/>
                    <a:pt x="1475" y="2508"/>
                  </a:cubicBezTo>
                  <a:cubicBezTo>
                    <a:pt x="1441" y="2525"/>
                    <a:pt x="1406" y="2533"/>
                    <a:pt x="1372" y="2533"/>
                  </a:cubicBezTo>
                  <a:cubicBezTo>
                    <a:pt x="1209" y="2533"/>
                    <a:pt x="1066" y="2359"/>
                    <a:pt x="1147" y="2197"/>
                  </a:cubicBezTo>
                  <a:cubicBezTo>
                    <a:pt x="1235" y="1962"/>
                    <a:pt x="1048" y="1728"/>
                    <a:pt x="820" y="1728"/>
                  </a:cubicBezTo>
                  <a:cubicBezTo>
                    <a:pt x="793" y="1728"/>
                    <a:pt x="765" y="1731"/>
                    <a:pt x="738" y="1738"/>
                  </a:cubicBezTo>
                  <a:cubicBezTo>
                    <a:pt x="677" y="1745"/>
                    <a:pt x="623" y="1750"/>
                    <a:pt x="575" y="1750"/>
                  </a:cubicBezTo>
                  <a:cubicBezTo>
                    <a:pt x="413" y="1750"/>
                    <a:pt x="317" y="1704"/>
                    <a:pt x="279" y="1590"/>
                  </a:cubicBezTo>
                  <a:lnTo>
                    <a:pt x="279" y="1590"/>
                  </a:lnTo>
                  <a:cubicBezTo>
                    <a:pt x="279" y="1591"/>
                    <a:pt x="0" y="2492"/>
                    <a:pt x="688" y="2935"/>
                  </a:cubicBezTo>
                  <a:cubicBezTo>
                    <a:pt x="1377" y="3361"/>
                    <a:pt x="1737" y="4049"/>
                    <a:pt x="2131" y="4311"/>
                  </a:cubicBezTo>
                  <a:cubicBezTo>
                    <a:pt x="2131" y="4311"/>
                    <a:pt x="1524" y="3361"/>
                    <a:pt x="2082" y="2492"/>
                  </a:cubicBezTo>
                  <a:cubicBezTo>
                    <a:pt x="2639" y="1623"/>
                    <a:pt x="3196" y="1345"/>
                    <a:pt x="280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0" name="Google Shape;6340;p15"/>
            <p:cNvSpPr/>
            <p:nvPr/>
          </p:nvSpPr>
          <p:spPr>
            <a:xfrm>
              <a:off x="8688988" y="3032211"/>
              <a:ext cx="264853" cy="264396"/>
            </a:xfrm>
            <a:custGeom>
              <a:avLst/>
              <a:gdLst/>
              <a:ahLst/>
              <a:cxnLst/>
              <a:rect l="l" t="t" r="r" b="b"/>
              <a:pathLst>
                <a:path w="8115" h="8101" extrusionOk="0">
                  <a:moveTo>
                    <a:pt x="2373" y="0"/>
                  </a:moveTo>
                  <a:cubicBezTo>
                    <a:pt x="2277" y="0"/>
                    <a:pt x="2179" y="7"/>
                    <a:pt x="2083" y="19"/>
                  </a:cubicBezTo>
                  <a:cubicBezTo>
                    <a:pt x="755" y="167"/>
                    <a:pt x="1" y="1986"/>
                    <a:pt x="788" y="3249"/>
                  </a:cubicBezTo>
                  <a:cubicBezTo>
                    <a:pt x="1391" y="4206"/>
                    <a:pt x="2458" y="4488"/>
                    <a:pt x="3429" y="4488"/>
                  </a:cubicBezTo>
                  <a:cubicBezTo>
                    <a:pt x="3539" y="4488"/>
                    <a:pt x="3648" y="4485"/>
                    <a:pt x="3754" y="4478"/>
                  </a:cubicBezTo>
                  <a:cubicBezTo>
                    <a:pt x="3951" y="4478"/>
                    <a:pt x="4197" y="4445"/>
                    <a:pt x="4443" y="4412"/>
                  </a:cubicBezTo>
                  <a:cubicBezTo>
                    <a:pt x="4443" y="4412"/>
                    <a:pt x="4651" y="4378"/>
                    <a:pt x="4962" y="4378"/>
                  </a:cubicBezTo>
                  <a:cubicBezTo>
                    <a:pt x="5449" y="4378"/>
                    <a:pt x="6189" y="4463"/>
                    <a:pt x="6770" y="4904"/>
                  </a:cubicBezTo>
                  <a:cubicBezTo>
                    <a:pt x="7164" y="5248"/>
                    <a:pt x="7426" y="5707"/>
                    <a:pt x="7508" y="6232"/>
                  </a:cubicBezTo>
                  <a:cubicBezTo>
                    <a:pt x="7508" y="6232"/>
                    <a:pt x="7672" y="7428"/>
                    <a:pt x="7098" y="8068"/>
                  </a:cubicBezTo>
                  <a:cubicBezTo>
                    <a:pt x="7098" y="8084"/>
                    <a:pt x="7082" y="8100"/>
                    <a:pt x="7082" y="8100"/>
                  </a:cubicBezTo>
                  <a:cubicBezTo>
                    <a:pt x="7082" y="8100"/>
                    <a:pt x="8115" y="7576"/>
                    <a:pt x="7983" y="5986"/>
                  </a:cubicBezTo>
                  <a:cubicBezTo>
                    <a:pt x="7875" y="4670"/>
                    <a:pt x="6811" y="4016"/>
                    <a:pt x="5481" y="4016"/>
                  </a:cubicBezTo>
                  <a:cubicBezTo>
                    <a:pt x="5205" y="4016"/>
                    <a:pt x="4917" y="4044"/>
                    <a:pt x="4623" y="4101"/>
                  </a:cubicBezTo>
                  <a:cubicBezTo>
                    <a:pt x="4114" y="4201"/>
                    <a:pt x="3658" y="4251"/>
                    <a:pt x="3249" y="4251"/>
                  </a:cubicBezTo>
                  <a:cubicBezTo>
                    <a:pt x="2723" y="4251"/>
                    <a:pt x="2273" y="4168"/>
                    <a:pt x="1886" y="4003"/>
                  </a:cubicBezTo>
                  <a:cubicBezTo>
                    <a:pt x="1492" y="3822"/>
                    <a:pt x="1165" y="3527"/>
                    <a:pt x="919" y="3150"/>
                  </a:cubicBezTo>
                  <a:cubicBezTo>
                    <a:pt x="198" y="2003"/>
                    <a:pt x="902" y="315"/>
                    <a:pt x="2099" y="167"/>
                  </a:cubicBezTo>
                  <a:cubicBezTo>
                    <a:pt x="2200" y="153"/>
                    <a:pt x="2302" y="145"/>
                    <a:pt x="2404" y="145"/>
                  </a:cubicBezTo>
                  <a:cubicBezTo>
                    <a:pt x="2877" y="145"/>
                    <a:pt x="3334" y="305"/>
                    <a:pt x="3591" y="642"/>
                  </a:cubicBezTo>
                  <a:cubicBezTo>
                    <a:pt x="3886" y="1036"/>
                    <a:pt x="3935" y="1560"/>
                    <a:pt x="3738" y="2003"/>
                  </a:cubicBezTo>
                  <a:cubicBezTo>
                    <a:pt x="3580" y="2345"/>
                    <a:pt x="3254" y="2549"/>
                    <a:pt x="2902" y="2549"/>
                  </a:cubicBezTo>
                  <a:cubicBezTo>
                    <a:pt x="2816" y="2549"/>
                    <a:pt x="2727" y="2537"/>
                    <a:pt x="2640" y="2511"/>
                  </a:cubicBezTo>
                  <a:cubicBezTo>
                    <a:pt x="2214" y="2413"/>
                    <a:pt x="2033" y="1970"/>
                    <a:pt x="2361" y="1921"/>
                  </a:cubicBezTo>
                  <a:cubicBezTo>
                    <a:pt x="2771" y="1855"/>
                    <a:pt x="2853" y="1511"/>
                    <a:pt x="2705" y="1216"/>
                  </a:cubicBezTo>
                  <a:cubicBezTo>
                    <a:pt x="2652" y="1097"/>
                    <a:pt x="2521" y="1031"/>
                    <a:pt x="2378" y="1031"/>
                  </a:cubicBezTo>
                  <a:cubicBezTo>
                    <a:pt x="2166" y="1031"/>
                    <a:pt x="1928" y="1173"/>
                    <a:pt x="1869" y="1495"/>
                  </a:cubicBezTo>
                  <a:cubicBezTo>
                    <a:pt x="1820" y="1773"/>
                    <a:pt x="1902" y="2052"/>
                    <a:pt x="2083" y="2249"/>
                  </a:cubicBezTo>
                  <a:cubicBezTo>
                    <a:pt x="2250" y="2441"/>
                    <a:pt x="2583" y="2603"/>
                    <a:pt x="2928" y="2603"/>
                  </a:cubicBezTo>
                  <a:cubicBezTo>
                    <a:pt x="3260" y="2603"/>
                    <a:pt x="3603" y="2453"/>
                    <a:pt x="3820" y="2036"/>
                  </a:cubicBezTo>
                  <a:cubicBezTo>
                    <a:pt x="4049" y="1577"/>
                    <a:pt x="4000" y="1003"/>
                    <a:pt x="3689" y="577"/>
                  </a:cubicBezTo>
                  <a:cubicBezTo>
                    <a:pt x="3398" y="189"/>
                    <a:pt x="2897" y="0"/>
                    <a:pt x="23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1" name="Google Shape;6341;p15"/>
            <p:cNvSpPr/>
            <p:nvPr/>
          </p:nvSpPr>
          <p:spPr>
            <a:xfrm>
              <a:off x="8731254" y="3184367"/>
              <a:ext cx="152515" cy="77449"/>
            </a:xfrm>
            <a:custGeom>
              <a:avLst/>
              <a:gdLst/>
              <a:ahLst/>
              <a:cxnLst/>
              <a:rect l="l" t="t" r="r" b="b"/>
              <a:pathLst>
                <a:path w="4673" h="2373" extrusionOk="0">
                  <a:moveTo>
                    <a:pt x="3580" y="1"/>
                  </a:moveTo>
                  <a:cubicBezTo>
                    <a:pt x="3284" y="1"/>
                    <a:pt x="2935" y="42"/>
                    <a:pt x="2541" y="160"/>
                  </a:cubicBezTo>
                  <a:cubicBezTo>
                    <a:pt x="1976" y="328"/>
                    <a:pt x="1497" y="391"/>
                    <a:pt x="1105" y="391"/>
                  </a:cubicBezTo>
                  <a:cubicBezTo>
                    <a:pt x="577" y="391"/>
                    <a:pt x="208" y="275"/>
                    <a:pt x="1" y="144"/>
                  </a:cubicBezTo>
                  <a:lnTo>
                    <a:pt x="1" y="144"/>
                  </a:lnTo>
                  <a:cubicBezTo>
                    <a:pt x="132" y="258"/>
                    <a:pt x="263" y="390"/>
                    <a:pt x="378" y="537"/>
                  </a:cubicBezTo>
                  <a:cubicBezTo>
                    <a:pt x="453" y="642"/>
                    <a:pt x="597" y="1393"/>
                    <a:pt x="1187" y="1393"/>
                  </a:cubicBezTo>
                  <a:cubicBezTo>
                    <a:pt x="1241" y="1393"/>
                    <a:pt x="1299" y="1387"/>
                    <a:pt x="1361" y="1373"/>
                  </a:cubicBezTo>
                  <a:cubicBezTo>
                    <a:pt x="2082" y="1226"/>
                    <a:pt x="1951" y="767"/>
                    <a:pt x="2427" y="619"/>
                  </a:cubicBezTo>
                  <a:cubicBezTo>
                    <a:pt x="2519" y="590"/>
                    <a:pt x="2598" y="578"/>
                    <a:pt x="2663" y="578"/>
                  </a:cubicBezTo>
                  <a:cubicBezTo>
                    <a:pt x="2932" y="578"/>
                    <a:pt x="2975" y="783"/>
                    <a:pt x="2869" y="849"/>
                  </a:cubicBezTo>
                  <a:cubicBezTo>
                    <a:pt x="2808" y="894"/>
                    <a:pt x="2754" y="908"/>
                    <a:pt x="2696" y="908"/>
                  </a:cubicBezTo>
                  <a:cubicBezTo>
                    <a:pt x="2629" y="908"/>
                    <a:pt x="2556" y="890"/>
                    <a:pt x="2459" y="881"/>
                  </a:cubicBezTo>
                  <a:cubicBezTo>
                    <a:pt x="2446" y="879"/>
                    <a:pt x="2430" y="877"/>
                    <a:pt x="2413" y="877"/>
                  </a:cubicBezTo>
                  <a:cubicBezTo>
                    <a:pt x="2219" y="877"/>
                    <a:pt x="1817" y="1047"/>
                    <a:pt x="1968" y="1439"/>
                  </a:cubicBezTo>
                  <a:cubicBezTo>
                    <a:pt x="2132" y="1881"/>
                    <a:pt x="2377" y="2242"/>
                    <a:pt x="2115" y="2373"/>
                  </a:cubicBezTo>
                  <a:cubicBezTo>
                    <a:pt x="2115" y="2373"/>
                    <a:pt x="3033" y="2373"/>
                    <a:pt x="3345" y="2111"/>
                  </a:cubicBezTo>
                  <a:cubicBezTo>
                    <a:pt x="3689" y="1865"/>
                    <a:pt x="3853" y="1406"/>
                    <a:pt x="3722" y="980"/>
                  </a:cubicBezTo>
                  <a:cubicBezTo>
                    <a:pt x="3623" y="500"/>
                    <a:pt x="3950" y="202"/>
                    <a:pt x="4430" y="202"/>
                  </a:cubicBezTo>
                  <a:cubicBezTo>
                    <a:pt x="4507" y="202"/>
                    <a:pt x="4588" y="210"/>
                    <a:pt x="4672" y="226"/>
                  </a:cubicBezTo>
                  <a:cubicBezTo>
                    <a:pt x="4672" y="226"/>
                    <a:pt x="4271" y="1"/>
                    <a:pt x="35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2" name="Google Shape;6342;p15"/>
            <p:cNvSpPr/>
            <p:nvPr/>
          </p:nvSpPr>
          <p:spPr>
            <a:xfrm>
              <a:off x="8770321" y="3041937"/>
              <a:ext cx="105419" cy="109270"/>
            </a:xfrm>
            <a:custGeom>
              <a:avLst/>
              <a:gdLst/>
              <a:ahLst/>
              <a:cxnLst/>
              <a:rect l="l" t="t" r="r" b="b"/>
              <a:pathLst>
                <a:path w="3230" h="3348" extrusionOk="0">
                  <a:moveTo>
                    <a:pt x="1246" y="0"/>
                  </a:moveTo>
                  <a:lnTo>
                    <a:pt x="1246" y="0"/>
                  </a:lnTo>
                  <a:cubicBezTo>
                    <a:pt x="1672" y="426"/>
                    <a:pt x="1820" y="1066"/>
                    <a:pt x="1639" y="1639"/>
                  </a:cubicBezTo>
                  <a:cubicBezTo>
                    <a:pt x="1398" y="2401"/>
                    <a:pt x="880" y="2601"/>
                    <a:pt x="434" y="2601"/>
                  </a:cubicBezTo>
                  <a:cubicBezTo>
                    <a:pt x="275" y="2601"/>
                    <a:pt x="125" y="2575"/>
                    <a:pt x="0" y="2541"/>
                  </a:cubicBezTo>
                  <a:lnTo>
                    <a:pt x="0" y="2541"/>
                  </a:lnTo>
                  <a:cubicBezTo>
                    <a:pt x="0" y="2541"/>
                    <a:pt x="229" y="3347"/>
                    <a:pt x="1008" y="3347"/>
                  </a:cubicBezTo>
                  <a:cubicBezTo>
                    <a:pt x="1037" y="3347"/>
                    <a:pt x="1068" y="3346"/>
                    <a:pt x="1099" y="3344"/>
                  </a:cubicBezTo>
                  <a:cubicBezTo>
                    <a:pt x="1934" y="3278"/>
                    <a:pt x="1885" y="2623"/>
                    <a:pt x="1869" y="2344"/>
                  </a:cubicBezTo>
                  <a:cubicBezTo>
                    <a:pt x="1869" y="2065"/>
                    <a:pt x="1853" y="1836"/>
                    <a:pt x="1967" y="1836"/>
                  </a:cubicBezTo>
                  <a:cubicBezTo>
                    <a:pt x="2066" y="1836"/>
                    <a:pt x="2098" y="1934"/>
                    <a:pt x="2033" y="2131"/>
                  </a:cubicBezTo>
                  <a:cubicBezTo>
                    <a:pt x="1967" y="2328"/>
                    <a:pt x="1820" y="2967"/>
                    <a:pt x="2918" y="3082"/>
                  </a:cubicBezTo>
                  <a:cubicBezTo>
                    <a:pt x="2787" y="2983"/>
                    <a:pt x="2754" y="2803"/>
                    <a:pt x="2852" y="2672"/>
                  </a:cubicBezTo>
                  <a:cubicBezTo>
                    <a:pt x="3000" y="2410"/>
                    <a:pt x="3229" y="1951"/>
                    <a:pt x="2492" y="1328"/>
                  </a:cubicBezTo>
                  <a:cubicBezTo>
                    <a:pt x="1771" y="705"/>
                    <a:pt x="1705" y="279"/>
                    <a:pt x="124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3" name="Google Shape;6343;p15"/>
            <p:cNvSpPr/>
            <p:nvPr/>
          </p:nvSpPr>
          <p:spPr>
            <a:xfrm>
              <a:off x="8661181" y="2885505"/>
              <a:ext cx="49772" cy="250591"/>
            </a:xfrm>
            <a:custGeom>
              <a:avLst/>
              <a:gdLst/>
              <a:ahLst/>
              <a:cxnLst/>
              <a:rect l="l" t="t" r="r" b="b"/>
              <a:pathLst>
                <a:path w="1525" h="7678" extrusionOk="0">
                  <a:moveTo>
                    <a:pt x="631" y="1"/>
                  </a:moveTo>
                  <a:cubicBezTo>
                    <a:pt x="565" y="1"/>
                    <a:pt x="497" y="17"/>
                    <a:pt x="427" y="56"/>
                  </a:cubicBezTo>
                  <a:cubicBezTo>
                    <a:pt x="0" y="302"/>
                    <a:pt x="345" y="843"/>
                    <a:pt x="591" y="1105"/>
                  </a:cubicBezTo>
                  <a:cubicBezTo>
                    <a:pt x="705" y="1203"/>
                    <a:pt x="771" y="1482"/>
                    <a:pt x="804" y="1859"/>
                  </a:cubicBezTo>
                  <a:cubicBezTo>
                    <a:pt x="836" y="2580"/>
                    <a:pt x="820" y="3302"/>
                    <a:pt x="738" y="4006"/>
                  </a:cubicBezTo>
                  <a:cubicBezTo>
                    <a:pt x="607" y="5367"/>
                    <a:pt x="771" y="7137"/>
                    <a:pt x="1476" y="7678"/>
                  </a:cubicBezTo>
                  <a:cubicBezTo>
                    <a:pt x="1476" y="7678"/>
                    <a:pt x="820" y="7055"/>
                    <a:pt x="968" y="5170"/>
                  </a:cubicBezTo>
                  <a:cubicBezTo>
                    <a:pt x="1066" y="3990"/>
                    <a:pt x="1427" y="2843"/>
                    <a:pt x="1492" y="1859"/>
                  </a:cubicBezTo>
                  <a:cubicBezTo>
                    <a:pt x="1525" y="1302"/>
                    <a:pt x="1459" y="794"/>
                    <a:pt x="1197" y="384"/>
                  </a:cubicBezTo>
                  <a:cubicBezTo>
                    <a:pt x="1197" y="384"/>
                    <a:pt x="949" y="1"/>
                    <a:pt x="63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4" name="Google Shape;6344;p15"/>
            <p:cNvSpPr/>
            <p:nvPr/>
          </p:nvSpPr>
          <p:spPr>
            <a:xfrm>
              <a:off x="8507654" y="2852933"/>
              <a:ext cx="276603" cy="332380"/>
            </a:xfrm>
            <a:custGeom>
              <a:avLst/>
              <a:gdLst/>
              <a:ahLst/>
              <a:cxnLst/>
              <a:rect l="l" t="t" r="r" b="b"/>
              <a:pathLst>
                <a:path w="8475" h="10184" extrusionOk="0">
                  <a:moveTo>
                    <a:pt x="2199" y="0"/>
                  </a:moveTo>
                  <a:cubicBezTo>
                    <a:pt x="1300" y="0"/>
                    <a:pt x="461" y="458"/>
                    <a:pt x="246" y="1169"/>
                  </a:cubicBezTo>
                  <a:cubicBezTo>
                    <a:pt x="0" y="1775"/>
                    <a:pt x="197" y="2464"/>
                    <a:pt x="721" y="2857"/>
                  </a:cubicBezTo>
                  <a:cubicBezTo>
                    <a:pt x="738" y="2873"/>
                    <a:pt x="754" y="2890"/>
                    <a:pt x="771" y="2890"/>
                  </a:cubicBezTo>
                  <a:cubicBezTo>
                    <a:pt x="999" y="3031"/>
                    <a:pt x="1257" y="3101"/>
                    <a:pt x="1516" y="3101"/>
                  </a:cubicBezTo>
                  <a:cubicBezTo>
                    <a:pt x="1798" y="3101"/>
                    <a:pt x="2080" y="3019"/>
                    <a:pt x="2328" y="2857"/>
                  </a:cubicBezTo>
                  <a:cubicBezTo>
                    <a:pt x="2492" y="2759"/>
                    <a:pt x="2606" y="2611"/>
                    <a:pt x="2656" y="2431"/>
                  </a:cubicBezTo>
                  <a:cubicBezTo>
                    <a:pt x="2800" y="2041"/>
                    <a:pt x="2499" y="1638"/>
                    <a:pt x="2111" y="1638"/>
                  </a:cubicBezTo>
                  <a:cubicBezTo>
                    <a:pt x="2059" y="1638"/>
                    <a:pt x="2005" y="1645"/>
                    <a:pt x="1951" y="1661"/>
                  </a:cubicBezTo>
                  <a:cubicBezTo>
                    <a:pt x="1623" y="1726"/>
                    <a:pt x="1426" y="2070"/>
                    <a:pt x="1557" y="2382"/>
                  </a:cubicBezTo>
                  <a:cubicBezTo>
                    <a:pt x="1629" y="2631"/>
                    <a:pt x="1889" y="2665"/>
                    <a:pt x="2027" y="2665"/>
                  </a:cubicBezTo>
                  <a:cubicBezTo>
                    <a:pt x="2080" y="2665"/>
                    <a:pt x="2115" y="2660"/>
                    <a:pt x="2115" y="2660"/>
                  </a:cubicBezTo>
                  <a:lnTo>
                    <a:pt x="2115" y="2660"/>
                  </a:lnTo>
                  <a:cubicBezTo>
                    <a:pt x="2082" y="2742"/>
                    <a:pt x="2016" y="2824"/>
                    <a:pt x="1934" y="2873"/>
                  </a:cubicBezTo>
                  <a:cubicBezTo>
                    <a:pt x="1820" y="2939"/>
                    <a:pt x="1688" y="2972"/>
                    <a:pt x="1557" y="2972"/>
                  </a:cubicBezTo>
                  <a:cubicBezTo>
                    <a:pt x="1426" y="2972"/>
                    <a:pt x="1295" y="2939"/>
                    <a:pt x="1180" y="2873"/>
                  </a:cubicBezTo>
                  <a:cubicBezTo>
                    <a:pt x="1098" y="2824"/>
                    <a:pt x="1016" y="2775"/>
                    <a:pt x="951" y="2710"/>
                  </a:cubicBezTo>
                  <a:cubicBezTo>
                    <a:pt x="508" y="2333"/>
                    <a:pt x="426" y="1087"/>
                    <a:pt x="1131" y="513"/>
                  </a:cubicBezTo>
                  <a:cubicBezTo>
                    <a:pt x="1455" y="277"/>
                    <a:pt x="1846" y="148"/>
                    <a:pt x="2243" y="148"/>
                  </a:cubicBezTo>
                  <a:cubicBezTo>
                    <a:pt x="2287" y="148"/>
                    <a:pt x="2332" y="149"/>
                    <a:pt x="2377" y="153"/>
                  </a:cubicBezTo>
                  <a:cubicBezTo>
                    <a:pt x="2524" y="169"/>
                    <a:pt x="2656" y="185"/>
                    <a:pt x="2770" y="218"/>
                  </a:cubicBezTo>
                  <a:cubicBezTo>
                    <a:pt x="3869" y="464"/>
                    <a:pt x="4590" y="1644"/>
                    <a:pt x="4819" y="2873"/>
                  </a:cubicBezTo>
                  <a:cubicBezTo>
                    <a:pt x="5065" y="4136"/>
                    <a:pt x="4819" y="5365"/>
                    <a:pt x="4885" y="6496"/>
                  </a:cubicBezTo>
                  <a:cubicBezTo>
                    <a:pt x="4836" y="7512"/>
                    <a:pt x="5229" y="8496"/>
                    <a:pt x="5967" y="9200"/>
                  </a:cubicBezTo>
                  <a:cubicBezTo>
                    <a:pt x="6671" y="9807"/>
                    <a:pt x="7557" y="10151"/>
                    <a:pt x="8474" y="10184"/>
                  </a:cubicBezTo>
                  <a:cubicBezTo>
                    <a:pt x="7573" y="10118"/>
                    <a:pt x="6704" y="9758"/>
                    <a:pt x="6032" y="9135"/>
                  </a:cubicBezTo>
                  <a:cubicBezTo>
                    <a:pt x="5327" y="8446"/>
                    <a:pt x="4967" y="7479"/>
                    <a:pt x="5032" y="6480"/>
                  </a:cubicBezTo>
                  <a:cubicBezTo>
                    <a:pt x="4967" y="5381"/>
                    <a:pt x="5229" y="4152"/>
                    <a:pt x="4983" y="2857"/>
                  </a:cubicBezTo>
                  <a:lnTo>
                    <a:pt x="4983" y="2841"/>
                  </a:lnTo>
                  <a:cubicBezTo>
                    <a:pt x="4754" y="1579"/>
                    <a:pt x="4000" y="316"/>
                    <a:pt x="2803" y="71"/>
                  </a:cubicBezTo>
                  <a:cubicBezTo>
                    <a:pt x="2603" y="23"/>
                    <a:pt x="2400" y="0"/>
                    <a:pt x="219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5" name="Google Shape;6345;p15"/>
            <p:cNvSpPr/>
            <p:nvPr/>
          </p:nvSpPr>
          <p:spPr>
            <a:xfrm>
              <a:off x="8495872" y="2904435"/>
              <a:ext cx="151438" cy="178723"/>
            </a:xfrm>
            <a:custGeom>
              <a:avLst/>
              <a:gdLst/>
              <a:ahLst/>
              <a:cxnLst/>
              <a:rect l="l" t="t" r="r" b="b"/>
              <a:pathLst>
                <a:path w="4640" h="5476" extrusionOk="0">
                  <a:moveTo>
                    <a:pt x="279" y="1"/>
                  </a:moveTo>
                  <a:lnTo>
                    <a:pt x="279" y="1"/>
                  </a:lnTo>
                  <a:cubicBezTo>
                    <a:pt x="83" y="394"/>
                    <a:pt x="1" y="837"/>
                    <a:pt x="66" y="1279"/>
                  </a:cubicBezTo>
                  <a:cubicBezTo>
                    <a:pt x="115" y="1902"/>
                    <a:pt x="328" y="2508"/>
                    <a:pt x="689" y="3017"/>
                  </a:cubicBezTo>
                  <a:cubicBezTo>
                    <a:pt x="1184" y="3715"/>
                    <a:pt x="1955" y="3794"/>
                    <a:pt x="2277" y="3794"/>
                  </a:cubicBezTo>
                  <a:cubicBezTo>
                    <a:pt x="2371" y="3794"/>
                    <a:pt x="2426" y="3787"/>
                    <a:pt x="2426" y="3787"/>
                  </a:cubicBezTo>
                  <a:cubicBezTo>
                    <a:pt x="2164" y="3689"/>
                    <a:pt x="2115" y="3377"/>
                    <a:pt x="2295" y="3131"/>
                  </a:cubicBezTo>
                  <a:cubicBezTo>
                    <a:pt x="2459" y="2967"/>
                    <a:pt x="2426" y="2705"/>
                    <a:pt x="2230" y="2590"/>
                  </a:cubicBezTo>
                  <a:cubicBezTo>
                    <a:pt x="2115" y="2541"/>
                    <a:pt x="1836" y="2328"/>
                    <a:pt x="2066" y="2181"/>
                  </a:cubicBezTo>
                  <a:cubicBezTo>
                    <a:pt x="2094" y="2166"/>
                    <a:pt x="2124" y="2159"/>
                    <a:pt x="2155" y="2159"/>
                  </a:cubicBezTo>
                  <a:cubicBezTo>
                    <a:pt x="2402" y="2159"/>
                    <a:pt x="2732" y="2592"/>
                    <a:pt x="2689" y="3115"/>
                  </a:cubicBezTo>
                  <a:cubicBezTo>
                    <a:pt x="2640" y="3689"/>
                    <a:pt x="2902" y="3853"/>
                    <a:pt x="3295" y="4131"/>
                  </a:cubicBezTo>
                  <a:cubicBezTo>
                    <a:pt x="3705" y="4426"/>
                    <a:pt x="3459" y="4934"/>
                    <a:pt x="3459" y="4934"/>
                  </a:cubicBezTo>
                  <a:cubicBezTo>
                    <a:pt x="4180" y="4525"/>
                    <a:pt x="4016" y="3869"/>
                    <a:pt x="3934" y="3705"/>
                  </a:cubicBezTo>
                  <a:cubicBezTo>
                    <a:pt x="3836" y="3557"/>
                    <a:pt x="3656" y="3295"/>
                    <a:pt x="3885" y="3197"/>
                  </a:cubicBezTo>
                  <a:cubicBezTo>
                    <a:pt x="3899" y="3191"/>
                    <a:pt x="3912" y="3188"/>
                    <a:pt x="3924" y="3188"/>
                  </a:cubicBezTo>
                  <a:cubicBezTo>
                    <a:pt x="4124" y="3188"/>
                    <a:pt x="4197" y="3909"/>
                    <a:pt x="4197" y="4557"/>
                  </a:cubicBezTo>
                  <a:cubicBezTo>
                    <a:pt x="4164" y="4918"/>
                    <a:pt x="4328" y="5279"/>
                    <a:pt x="4639" y="5475"/>
                  </a:cubicBezTo>
                  <a:cubicBezTo>
                    <a:pt x="4508" y="5147"/>
                    <a:pt x="4443" y="4803"/>
                    <a:pt x="4459" y="4459"/>
                  </a:cubicBezTo>
                  <a:cubicBezTo>
                    <a:pt x="4459" y="3951"/>
                    <a:pt x="4541" y="3033"/>
                    <a:pt x="3639" y="2410"/>
                  </a:cubicBezTo>
                  <a:cubicBezTo>
                    <a:pt x="2722" y="1787"/>
                    <a:pt x="1623" y="2066"/>
                    <a:pt x="837" y="1492"/>
                  </a:cubicBezTo>
                  <a:cubicBezTo>
                    <a:pt x="755" y="1443"/>
                    <a:pt x="673" y="1377"/>
                    <a:pt x="607" y="1295"/>
                  </a:cubicBezTo>
                  <a:cubicBezTo>
                    <a:pt x="296" y="951"/>
                    <a:pt x="181" y="460"/>
                    <a:pt x="27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6" name="Google Shape;6346;p15"/>
            <p:cNvSpPr/>
            <p:nvPr/>
          </p:nvSpPr>
          <p:spPr>
            <a:xfrm>
              <a:off x="9058673" y="3089424"/>
              <a:ext cx="130550" cy="285611"/>
            </a:xfrm>
            <a:custGeom>
              <a:avLst/>
              <a:gdLst/>
              <a:ahLst/>
              <a:cxnLst/>
              <a:rect l="l" t="t" r="r" b="b"/>
              <a:pathLst>
                <a:path w="4000" h="8751" extrusionOk="0">
                  <a:moveTo>
                    <a:pt x="1941" y="0"/>
                  </a:moveTo>
                  <a:cubicBezTo>
                    <a:pt x="1780" y="0"/>
                    <a:pt x="1618" y="23"/>
                    <a:pt x="1459" y="69"/>
                  </a:cubicBezTo>
                  <a:cubicBezTo>
                    <a:pt x="689" y="266"/>
                    <a:pt x="148" y="922"/>
                    <a:pt x="82" y="1709"/>
                  </a:cubicBezTo>
                  <a:cubicBezTo>
                    <a:pt x="0" y="2495"/>
                    <a:pt x="410" y="3299"/>
                    <a:pt x="1016" y="3839"/>
                  </a:cubicBezTo>
                  <a:cubicBezTo>
                    <a:pt x="1590" y="4430"/>
                    <a:pt x="2377" y="4708"/>
                    <a:pt x="2901" y="5216"/>
                  </a:cubicBezTo>
                  <a:cubicBezTo>
                    <a:pt x="3442" y="5692"/>
                    <a:pt x="3770" y="6347"/>
                    <a:pt x="3836" y="7069"/>
                  </a:cubicBezTo>
                  <a:cubicBezTo>
                    <a:pt x="3852" y="7724"/>
                    <a:pt x="3508" y="8413"/>
                    <a:pt x="2918" y="8577"/>
                  </a:cubicBezTo>
                  <a:cubicBezTo>
                    <a:pt x="2788" y="8621"/>
                    <a:pt x="2656" y="8642"/>
                    <a:pt x="2527" y="8642"/>
                  </a:cubicBezTo>
                  <a:cubicBezTo>
                    <a:pt x="2086" y="8642"/>
                    <a:pt x="1684" y="8396"/>
                    <a:pt x="1557" y="8003"/>
                  </a:cubicBezTo>
                  <a:cubicBezTo>
                    <a:pt x="1344" y="7560"/>
                    <a:pt x="1541" y="7036"/>
                    <a:pt x="2000" y="6855"/>
                  </a:cubicBezTo>
                  <a:cubicBezTo>
                    <a:pt x="2082" y="6806"/>
                    <a:pt x="2180" y="6790"/>
                    <a:pt x="2262" y="6790"/>
                  </a:cubicBezTo>
                  <a:cubicBezTo>
                    <a:pt x="2262" y="6790"/>
                    <a:pt x="2292" y="6787"/>
                    <a:pt x="2339" y="6787"/>
                  </a:cubicBezTo>
                  <a:cubicBezTo>
                    <a:pt x="2479" y="6787"/>
                    <a:pt x="2774" y="6814"/>
                    <a:pt x="2885" y="7036"/>
                  </a:cubicBezTo>
                  <a:cubicBezTo>
                    <a:pt x="2885" y="7036"/>
                    <a:pt x="2904" y="7084"/>
                    <a:pt x="2876" y="7084"/>
                  </a:cubicBezTo>
                  <a:cubicBezTo>
                    <a:pt x="2868" y="7084"/>
                    <a:pt x="2855" y="7080"/>
                    <a:pt x="2836" y="7069"/>
                  </a:cubicBezTo>
                  <a:cubicBezTo>
                    <a:pt x="2768" y="7034"/>
                    <a:pt x="2694" y="7017"/>
                    <a:pt x="2620" y="7017"/>
                  </a:cubicBezTo>
                  <a:cubicBezTo>
                    <a:pt x="2517" y="7017"/>
                    <a:pt x="2414" y="7051"/>
                    <a:pt x="2328" y="7118"/>
                  </a:cubicBezTo>
                  <a:cubicBezTo>
                    <a:pt x="2082" y="7364"/>
                    <a:pt x="2147" y="7773"/>
                    <a:pt x="2443" y="7937"/>
                  </a:cubicBezTo>
                  <a:cubicBezTo>
                    <a:pt x="2529" y="7980"/>
                    <a:pt x="2619" y="8001"/>
                    <a:pt x="2707" y="8001"/>
                  </a:cubicBezTo>
                  <a:cubicBezTo>
                    <a:pt x="3020" y="8001"/>
                    <a:pt x="3292" y="7732"/>
                    <a:pt x="3164" y="7232"/>
                  </a:cubicBezTo>
                  <a:cubicBezTo>
                    <a:pt x="3062" y="6913"/>
                    <a:pt x="2768" y="6697"/>
                    <a:pt x="2440" y="6697"/>
                  </a:cubicBezTo>
                  <a:cubicBezTo>
                    <a:pt x="2398" y="6697"/>
                    <a:pt x="2355" y="6700"/>
                    <a:pt x="2311" y="6708"/>
                  </a:cubicBezTo>
                  <a:cubicBezTo>
                    <a:pt x="2180" y="6708"/>
                    <a:pt x="2066" y="6741"/>
                    <a:pt x="1967" y="6790"/>
                  </a:cubicBezTo>
                  <a:cubicBezTo>
                    <a:pt x="1508" y="7003"/>
                    <a:pt x="1295" y="7560"/>
                    <a:pt x="1492" y="8036"/>
                  </a:cubicBezTo>
                  <a:cubicBezTo>
                    <a:pt x="1622" y="8466"/>
                    <a:pt x="2084" y="8751"/>
                    <a:pt x="2581" y="8751"/>
                  </a:cubicBezTo>
                  <a:cubicBezTo>
                    <a:pt x="2709" y="8751"/>
                    <a:pt x="2839" y="8732"/>
                    <a:pt x="2967" y="8691"/>
                  </a:cubicBezTo>
                  <a:cubicBezTo>
                    <a:pt x="3623" y="8495"/>
                    <a:pt x="4000" y="7773"/>
                    <a:pt x="3983" y="7052"/>
                  </a:cubicBezTo>
                  <a:cubicBezTo>
                    <a:pt x="3934" y="6298"/>
                    <a:pt x="3590" y="5593"/>
                    <a:pt x="3033" y="5085"/>
                  </a:cubicBezTo>
                  <a:cubicBezTo>
                    <a:pt x="2459" y="4544"/>
                    <a:pt x="1689" y="4266"/>
                    <a:pt x="1131" y="3708"/>
                  </a:cubicBezTo>
                  <a:cubicBezTo>
                    <a:pt x="574" y="3184"/>
                    <a:pt x="181" y="2430"/>
                    <a:pt x="246" y="1709"/>
                  </a:cubicBezTo>
                  <a:cubicBezTo>
                    <a:pt x="279" y="1250"/>
                    <a:pt x="492" y="840"/>
                    <a:pt x="836" y="545"/>
                  </a:cubicBezTo>
                  <a:cubicBezTo>
                    <a:pt x="1000" y="430"/>
                    <a:pt x="1180" y="348"/>
                    <a:pt x="1361" y="283"/>
                  </a:cubicBezTo>
                  <a:cubicBezTo>
                    <a:pt x="1508" y="242"/>
                    <a:pt x="1660" y="221"/>
                    <a:pt x="1811" y="221"/>
                  </a:cubicBezTo>
                  <a:cubicBezTo>
                    <a:pt x="1963" y="221"/>
                    <a:pt x="2115" y="242"/>
                    <a:pt x="2262" y="283"/>
                  </a:cubicBezTo>
                  <a:cubicBezTo>
                    <a:pt x="3262" y="545"/>
                    <a:pt x="3590" y="1922"/>
                    <a:pt x="2918" y="2561"/>
                  </a:cubicBezTo>
                  <a:cubicBezTo>
                    <a:pt x="2787" y="2708"/>
                    <a:pt x="2606" y="2790"/>
                    <a:pt x="2410" y="2840"/>
                  </a:cubicBezTo>
                  <a:cubicBezTo>
                    <a:pt x="2351" y="2848"/>
                    <a:pt x="2294" y="2852"/>
                    <a:pt x="2240" y="2852"/>
                  </a:cubicBezTo>
                  <a:cubicBezTo>
                    <a:pt x="1773" y="2852"/>
                    <a:pt x="1515" y="2555"/>
                    <a:pt x="1574" y="2364"/>
                  </a:cubicBezTo>
                  <a:cubicBezTo>
                    <a:pt x="1574" y="2364"/>
                    <a:pt x="1574" y="2331"/>
                    <a:pt x="1639" y="2331"/>
                  </a:cubicBezTo>
                  <a:cubicBezTo>
                    <a:pt x="1650" y="2331"/>
                    <a:pt x="1671" y="2332"/>
                    <a:pt x="1698" y="2332"/>
                  </a:cubicBezTo>
                  <a:cubicBezTo>
                    <a:pt x="1835" y="2332"/>
                    <a:pt x="2142" y="2310"/>
                    <a:pt x="2279" y="2036"/>
                  </a:cubicBezTo>
                  <a:cubicBezTo>
                    <a:pt x="2398" y="1666"/>
                    <a:pt x="2110" y="1338"/>
                    <a:pt x="1771" y="1338"/>
                  </a:cubicBezTo>
                  <a:cubicBezTo>
                    <a:pt x="1690" y="1338"/>
                    <a:pt x="1607" y="1356"/>
                    <a:pt x="1525" y="1397"/>
                  </a:cubicBezTo>
                  <a:cubicBezTo>
                    <a:pt x="935" y="1791"/>
                    <a:pt x="1082" y="2692"/>
                    <a:pt x="1754" y="2889"/>
                  </a:cubicBezTo>
                  <a:cubicBezTo>
                    <a:pt x="1932" y="2969"/>
                    <a:pt x="2119" y="3007"/>
                    <a:pt x="2301" y="3007"/>
                  </a:cubicBezTo>
                  <a:cubicBezTo>
                    <a:pt x="2757" y="3007"/>
                    <a:pt x="3192" y="2769"/>
                    <a:pt x="3426" y="2348"/>
                  </a:cubicBezTo>
                  <a:cubicBezTo>
                    <a:pt x="3688" y="1807"/>
                    <a:pt x="3639" y="1168"/>
                    <a:pt x="3295" y="676"/>
                  </a:cubicBezTo>
                  <a:cubicBezTo>
                    <a:pt x="2969" y="238"/>
                    <a:pt x="2462" y="0"/>
                    <a:pt x="194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7" name="Google Shape;6347;p15"/>
            <p:cNvSpPr/>
            <p:nvPr/>
          </p:nvSpPr>
          <p:spPr>
            <a:xfrm>
              <a:off x="9130900" y="3197585"/>
              <a:ext cx="55582" cy="78689"/>
            </a:xfrm>
            <a:custGeom>
              <a:avLst/>
              <a:gdLst/>
              <a:ahLst/>
              <a:cxnLst/>
              <a:rect l="l" t="t" r="r" b="b"/>
              <a:pathLst>
                <a:path w="1703" h="2411" extrusionOk="0">
                  <a:moveTo>
                    <a:pt x="197" y="1"/>
                  </a:moveTo>
                  <a:cubicBezTo>
                    <a:pt x="197" y="165"/>
                    <a:pt x="164" y="329"/>
                    <a:pt x="115" y="476"/>
                  </a:cubicBezTo>
                  <a:cubicBezTo>
                    <a:pt x="0" y="870"/>
                    <a:pt x="311" y="1132"/>
                    <a:pt x="951" y="1411"/>
                  </a:cubicBezTo>
                  <a:cubicBezTo>
                    <a:pt x="1328" y="1607"/>
                    <a:pt x="1590" y="1984"/>
                    <a:pt x="1656" y="2410"/>
                  </a:cubicBezTo>
                  <a:cubicBezTo>
                    <a:pt x="1702" y="521"/>
                    <a:pt x="973" y="344"/>
                    <a:pt x="726" y="344"/>
                  </a:cubicBezTo>
                  <a:cubicBezTo>
                    <a:pt x="712" y="344"/>
                    <a:pt x="699" y="344"/>
                    <a:pt x="688" y="345"/>
                  </a:cubicBezTo>
                  <a:cubicBezTo>
                    <a:pt x="492" y="345"/>
                    <a:pt x="377" y="263"/>
                    <a:pt x="361" y="165"/>
                  </a:cubicBezTo>
                  <a:cubicBezTo>
                    <a:pt x="328" y="67"/>
                    <a:pt x="197" y="1"/>
                    <a:pt x="19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8" name="Google Shape;6348;p15"/>
            <p:cNvSpPr/>
            <p:nvPr/>
          </p:nvSpPr>
          <p:spPr>
            <a:xfrm>
              <a:off x="8955408" y="2965434"/>
              <a:ext cx="208684" cy="327419"/>
            </a:xfrm>
            <a:custGeom>
              <a:avLst/>
              <a:gdLst/>
              <a:ahLst/>
              <a:cxnLst/>
              <a:rect l="l" t="t" r="r" b="b"/>
              <a:pathLst>
                <a:path w="6394" h="10032" extrusionOk="0">
                  <a:moveTo>
                    <a:pt x="1148" y="0"/>
                  </a:moveTo>
                  <a:lnTo>
                    <a:pt x="1148" y="0"/>
                  </a:lnTo>
                  <a:cubicBezTo>
                    <a:pt x="1246" y="131"/>
                    <a:pt x="1230" y="312"/>
                    <a:pt x="1115" y="410"/>
                  </a:cubicBezTo>
                  <a:cubicBezTo>
                    <a:pt x="919" y="590"/>
                    <a:pt x="361" y="1213"/>
                    <a:pt x="755" y="1836"/>
                  </a:cubicBezTo>
                  <a:cubicBezTo>
                    <a:pt x="1197" y="2524"/>
                    <a:pt x="1787" y="2295"/>
                    <a:pt x="1984" y="2885"/>
                  </a:cubicBezTo>
                  <a:cubicBezTo>
                    <a:pt x="1984" y="2885"/>
                    <a:pt x="2066" y="3180"/>
                    <a:pt x="1869" y="3278"/>
                  </a:cubicBezTo>
                  <a:cubicBezTo>
                    <a:pt x="1839" y="3295"/>
                    <a:pt x="1810" y="3302"/>
                    <a:pt x="1783" y="3302"/>
                  </a:cubicBezTo>
                  <a:cubicBezTo>
                    <a:pt x="1644" y="3302"/>
                    <a:pt x="1541" y="3117"/>
                    <a:pt x="1541" y="2967"/>
                  </a:cubicBezTo>
                  <a:cubicBezTo>
                    <a:pt x="1476" y="2656"/>
                    <a:pt x="1230" y="2426"/>
                    <a:pt x="935" y="2393"/>
                  </a:cubicBezTo>
                  <a:cubicBezTo>
                    <a:pt x="542" y="2328"/>
                    <a:pt x="493" y="2230"/>
                    <a:pt x="492" y="2229"/>
                  </a:cubicBezTo>
                  <a:lnTo>
                    <a:pt x="492" y="2229"/>
                  </a:lnTo>
                  <a:cubicBezTo>
                    <a:pt x="542" y="2361"/>
                    <a:pt x="558" y="2508"/>
                    <a:pt x="525" y="2656"/>
                  </a:cubicBezTo>
                  <a:cubicBezTo>
                    <a:pt x="460" y="2803"/>
                    <a:pt x="165" y="3311"/>
                    <a:pt x="722" y="3688"/>
                  </a:cubicBezTo>
                  <a:cubicBezTo>
                    <a:pt x="1296" y="4065"/>
                    <a:pt x="1574" y="3868"/>
                    <a:pt x="1689" y="4508"/>
                  </a:cubicBezTo>
                  <a:cubicBezTo>
                    <a:pt x="1787" y="5147"/>
                    <a:pt x="1837" y="5917"/>
                    <a:pt x="2181" y="6245"/>
                  </a:cubicBezTo>
                  <a:cubicBezTo>
                    <a:pt x="2066" y="6180"/>
                    <a:pt x="1984" y="6081"/>
                    <a:pt x="1918" y="5967"/>
                  </a:cubicBezTo>
                  <a:cubicBezTo>
                    <a:pt x="1766" y="5630"/>
                    <a:pt x="1442" y="5422"/>
                    <a:pt x="1093" y="5422"/>
                  </a:cubicBezTo>
                  <a:cubicBezTo>
                    <a:pt x="1068" y="5422"/>
                    <a:pt x="1042" y="5423"/>
                    <a:pt x="1017" y="5426"/>
                  </a:cubicBezTo>
                  <a:cubicBezTo>
                    <a:pt x="974" y="5428"/>
                    <a:pt x="934" y="5429"/>
                    <a:pt x="896" y="5429"/>
                  </a:cubicBezTo>
                  <a:cubicBezTo>
                    <a:pt x="434" y="5429"/>
                    <a:pt x="374" y="5252"/>
                    <a:pt x="329" y="5131"/>
                  </a:cubicBezTo>
                  <a:lnTo>
                    <a:pt x="329" y="5131"/>
                  </a:lnTo>
                  <a:cubicBezTo>
                    <a:pt x="328" y="5131"/>
                    <a:pt x="1" y="6131"/>
                    <a:pt x="935" y="6622"/>
                  </a:cubicBezTo>
                  <a:cubicBezTo>
                    <a:pt x="1869" y="7098"/>
                    <a:pt x="1804" y="6737"/>
                    <a:pt x="3082" y="7802"/>
                  </a:cubicBezTo>
                  <a:cubicBezTo>
                    <a:pt x="4131" y="8655"/>
                    <a:pt x="4344" y="8704"/>
                    <a:pt x="4344" y="8704"/>
                  </a:cubicBezTo>
                  <a:cubicBezTo>
                    <a:pt x="4314" y="8699"/>
                    <a:pt x="4283" y="8697"/>
                    <a:pt x="4253" y="8697"/>
                  </a:cubicBezTo>
                  <a:cubicBezTo>
                    <a:pt x="4076" y="8697"/>
                    <a:pt x="3918" y="8779"/>
                    <a:pt x="3820" y="8933"/>
                  </a:cubicBezTo>
                  <a:cubicBezTo>
                    <a:pt x="3623" y="9228"/>
                    <a:pt x="3722" y="9638"/>
                    <a:pt x="4049" y="9802"/>
                  </a:cubicBezTo>
                  <a:cubicBezTo>
                    <a:pt x="4049" y="9802"/>
                    <a:pt x="3935" y="9589"/>
                    <a:pt x="4131" y="9573"/>
                  </a:cubicBezTo>
                  <a:cubicBezTo>
                    <a:pt x="4138" y="9572"/>
                    <a:pt x="4144" y="9572"/>
                    <a:pt x="4151" y="9572"/>
                  </a:cubicBezTo>
                  <a:cubicBezTo>
                    <a:pt x="4275" y="9572"/>
                    <a:pt x="4422" y="9662"/>
                    <a:pt x="4583" y="9662"/>
                  </a:cubicBezTo>
                  <a:cubicBezTo>
                    <a:pt x="4675" y="9662"/>
                    <a:pt x="4771" y="9632"/>
                    <a:pt x="4869" y="9540"/>
                  </a:cubicBezTo>
                  <a:cubicBezTo>
                    <a:pt x="4989" y="9427"/>
                    <a:pt x="5188" y="9329"/>
                    <a:pt x="5419" y="9329"/>
                  </a:cubicBezTo>
                  <a:cubicBezTo>
                    <a:pt x="5724" y="9329"/>
                    <a:pt x="6085" y="9500"/>
                    <a:pt x="6393" y="10032"/>
                  </a:cubicBezTo>
                  <a:cubicBezTo>
                    <a:pt x="6393" y="10032"/>
                    <a:pt x="6164" y="9228"/>
                    <a:pt x="4836" y="8688"/>
                  </a:cubicBezTo>
                  <a:cubicBezTo>
                    <a:pt x="3131" y="7983"/>
                    <a:pt x="2050" y="6278"/>
                    <a:pt x="2132" y="4426"/>
                  </a:cubicBezTo>
                  <a:cubicBezTo>
                    <a:pt x="2230" y="2197"/>
                    <a:pt x="3508" y="672"/>
                    <a:pt x="11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9" name="Google Shape;6349;p15"/>
            <p:cNvSpPr/>
            <p:nvPr/>
          </p:nvSpPr>
          <p:spPr>
            <a:xfrm>
              <a:off x="9103060" y="3232899"/>
              <a:ext cx="33" cy="33"/>
            </a:xfrm>
            <a:custGeom>
              <a:avLst/>
              <a:gdLst/>
              <a:ahLst/>
              <a:cxnLst/>
              <a:rect l="l" t="t" r="r" b="b"/>
              <a:pathLst>
                <a:path w="1" h="1" fill="none" extrusionOk="0">
                  <a:moveTo>
                    <a:pt x="1" y="1"/>
                  </a:moveTo>
                  <a:lnTo>
                    <a:pt x="1"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0" name="Google Shape;6350;p15"/>
            <p:cNvSpPr/>
            <p:nvPr/>
          </p:nvSpPr>
          <p:spPr>
            <a:xfrm>
              <a:off x="9015853" y="2882241"/>
              <a:ext cx="89916" cy="350690"/>
            </a:xfrm>
            <a:custGeom>
              <a:avLst/>
              <a:gdLst/>
              <a:ahLst/>
              <a:cxnLst/>
              <a:rect l="l" t="t" r="r" b="b"/>
              <a:pathLst>
                <a:path w="2755" h="10745" extrusionOk="0">
                  <a:moveTo>
                    <a:pt x="1301" y="0"/>
                  </a:moveTo>
                  <a:cubicBezTo>
                    <a:pt x="721" y="0"/>
                    <a:pt x="172" y="379"/>
                    <a:pt x="99" y="910"/>
                  </a:cubicBezTo>
                  <a:cubicBezTo>
                    <a:pt x="1" y="1418"/>
                    <a:pt x="378" y="1910"/>
                    <a:pt x="902" y="1959"/>
                  </a:cubicBezTo>
                  <a:lnTo>
                    <a:pt x="1066" y="1959"/>
                  </a:lnTo>
                  <a:cubicBezTo>
                    <a:pt x="1591" y="1926"/>
                    <a:pt x="1853" y="1336"/>
                    <a:pt x="1656" y="1074"/>
                  </a:cubicBezTo>
                  <a:cubicBezTo>
                    <a:pt x="1574" y="956"/>
                    <a:pt x="1455" y="904"/>
                    <a:pt x="1337" y="904"/>
                  </a:cubicBezTo>
                  <a:cubicBezTo>
                    <a:pt x="1129" y="904"/>
                    <a:pt x="925" y="1068"/>
                    <a:pt x="935" y="1320"/>
                  </a:cubicBezTo>
                  <a:cubicBezTo>
                    <a:pt x="968" y="1648"/>
                    <a:pt x="1312" y="1615"/>
                    <a:pt x="1345" y="1664"/>
                  </a:cubicBezTo>
                  <a:cubicBezTo>
                    <a:pt x="1394" y="1697"/>
                    <a:pt x="1345" y="1762"/>
                    <a:pt x="1345" y="1762"/>
                  </a:cubicBezTo>
                  <a:cubicBezTo>
                    <a:pt x="1312" y="1828"/>
                    <a:pt x="1247" y="1877"/>
                    <a:pt x="1181" y="1894"/>
                  </a:cubicBezTo>
                  <a:cubicBezTo>
                    <a:pt x="1148" y="1910"/>
                    <a:pt x="1132" y="1910"/>
                    <a:pt x="1116" y="1910"/>
                  </a:cubicBezTo>
                  <a:lnTo>
                    <a:pt x="1099" y="1910"/>
                  </a:lnTo>
                  <a:cubicBezTo>
                    <a:pt x="1066" y="1914"/>
                    <a:pt x="1034" y="1916"/>
                    <a:pt x="1002" y="1916"/>
                  </a:cubicBezTo>
                  <a:cubicBezTo>
                    <a:pt x="488" y="1916"/>
                    <a:pt x="74" y="1435"/>
                    <a:pt x="198" y="910"/>
                  </a:cubicBezTo>
                  <a:cubicBezTo>
                    <a:pt x="269" y="438"/>
                    <a:pt x="765" y="114"/>
                    <a:pt x="1282" y="114"/>
                  </a:cubicBezTo>
                  <a:cubicBezTo>
                    <a:pt x="1591" y="114"/>
                    <a:pt x="1909" y="230"/>
                    <a:pt x="2148" y="500"/>
                  </a:cubicBezTo>
                  <a:cubicBezTo>
                    <a:pt x="2443" y="926"/>
                    <a:pt x="2591" y="1435"/>
                    <a:pt x="2558" y="1943"/>
                  </a:cubicBezTo>
                  <a:cubicBezTo>
                    <a:pt x="2525" y="2467"/>
                    <a:pt x="2427" y="2959"/>
                    <a:pt x="2247" y="3434"/>
                  </a:cubicBezTo>
                  <a:cubicBezTo>
                    <a:pt x="1427" y="5450"/>
                    <a:pt x="525" y="7499"/>
                    <a:pt x="1148" y="8975"/>
                  </a:cubicBezTo>
                  <a:cubicBezTo>
                    <a:pt x="1689" y="10286"/>
                    <a:pt x="2591" y="10696"/>
                    <a:pt x="2673" y="10745"/>
                  </a:cubicBezTo>
                  <a:cubicBezTo>
                    <a:pt x="2001" y="10335"/>
                    <a:pt x="1493" y="9696"/>
                    <a:pt x="1247" y="8942"/>
                  </a:cubicBezTo>
                  <a:cubicBezTo>
                    <a:pt x="673" y="7516"/>
                    <a:pt x="1574" y="5549"/>
                    <a:pt x="2410" y="3500"/>
                  </a:cubicBezTo>
                  <a:cubicBezTo>
                    <a:pt x="2591" y="3008"/>
                    <a:pt x="2705" y="2484"/>
                    <a:pt x="2722" y="1959"/>
                  </a:cubicBezTo>
                  <a:cubicBezTo>
                    <a:pt x="2755" y="1402"/>
                    <a:pt x="2591" y="844"/>
                    <a:pt x="2247" y="418"/>
                  </a:cubicBezTo>
                  <a:cubicBezTo>
                    <a:pt x="1977" y="125"/>
                    <a:pt x="1634" y="0"/>
                    <a:pt x="130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1" name="Google Shape;6351;p15"/>
            <p:cNvSpPr/>
            <p:nvPr/>
          </p:nvSpPr>
          <p:spPr>
            <a:xfrm>
              <a:off x="9127146" y="2984690"/>
              <a:ext cx="123598" cy="121999"/>
            </a:xfrm>
            <a:custGeom>
              <a:avLst/>
              <a:gdLst/>
              <a:ahLst/>
              <a:cxnLst/>
              <a:rect l="l" t="t" r="r" b="b"/>
              <a:pathLst>
                <a:path w="3787" h="3738" extrusionOk="0">
                  <a:moveTo>
                    <a:pt x="3279" y="0"/>
                  </a:moveTo>
                  <a:cubicBezTo>
                    <a:pt x="3279" y="0"/>
                    <a:pt x="3279" y="268"/>
                    <a:pt x="3109" y="268"/>
                  </a:cubicBezTo>
                  <a:cubicBezTo>
                    <a:pt x="3096" y="268"/>
                    <a:pt x="3081" y="266"/>
                    <a:pt x="3065" y="263"/>
                  </a:cubicBezTo>
                  <a:cubicBezTo>
                    <a:pt x="2959" y="232"/>
                    <a:pt x="2817" y="173"/>
                    <a:pt x="2684" y="173"/>
                  </a:cubicBezTo>
                  <a:cubicBezTo>
                    <a:pt x="2531" y="173"/>
                    <a:pt x="2389" y="251"/>
                    <a:pt x="2328" y="541"/>
                  </a:cubicBezTo>
                  <a:cubicBezTo>
                    <a:pt x="2200" y="1068"/>
                    <a:pt x="2150" y="1641"/>
                    <a:pt x="1936" y="1641"/>
                  </a:cubicBezTo>
                  <a:cubicBezTo>
                    <a:pt x="1930" y="1641"/>
                    <a:pt x="1924" y="1640"/>
                    <a:pt x="1918" y="1639"/>
                  </a:cubicBezTo>
                  <a:lnTo>
                    <a:pt x="1869" y="1639"/>
                  </a:lnTo>
                  <a:cubicBezTo>
                    <a:pt x="1863" y="1640"/>
                    <a:pt x="1857" y="1641"/>
                    <a:pt x="1851" y="1641"/>
                  </a:cubicBezTo>
                  <a:cubicBezTo>
                    <a:pt x="1637" y="1641"/>
                    <a:pt x="1587" y="1068"/>
                    <a:pt x="1459" y="541"/>
                  </a:cubicBezTo>
                  <a:cubicBezTo>
                    <a:pt x="1389" y="251"/>
                    <a:pt x="1248" y="173"/>
                    <a:pt x="1097" y="173"/>
                  </a:cubicBezTo>
                  <a:cubicBezTo>
                    <a:pt x="966" y="173"/>
                    <a:pt x="828" y="232"/>
                    <a:pt x="722" y="263"/>
                  </a:cubicBezTo>
                  <a:cubicBezTo>
                    <a:pt x="705" y="266"/>
                    <a:pt x="689" y="268"/>
                    <a:pt x="675" y="268"/>
                  </a:cubicBezTo>
                  <a:cubicBezTo>
                    <a:pt x="494" y="268"/>
                    <a:pt x="508" y="0"/>
                    <a:pt x="508" y="0"/>
                  </a:cubicBezTo>
                  <a:lnTo>
                    <a:pt x="508" y="0"/>
                  </a:lnTo>
                  <a:cubicBezTo>
                    <a:pt x="508" y="0"/>
                    <a:pt x="279" y="66"/>
                    <a:pt x="131" y="672"/>
                  </a:cubicBezTo>
                  <a:cubicBezTo>
                    <a:pt x="0" y="1262"/>
                    <a:pt x="263" y="1492"/>
                    <a:pt x="1049" y="1852"/>
                  </a:cubicBezTo>
                  <a:cubicBezTo>
                    <a:pt x="1836" y="2229"/>
                    <a:pt x="1869" y="3508"/>
                    <a:pt x="1869" y="3508"/>
                  </a:cubicBezTo>
                  <a:lnTo>
                    <a:pt x="1885" y="3737"/>
                  </a:lnTo>
                  <a:lnTo>
                    <a:pt x="1902" y="3508"/>
                  </a:lnTo>
                  <a:cubicBezTo>
                    <a:pt x="1902" y="3508"/>
                    <a:pt x="1934" y="2213"/>
                    <a:pt x="2721" y="1852"/>
                  </a:cubicBezTo>
                  <a:cubicBezTo>
                    <a:pt x="3508" y="1492"/>
                    <a:pt x="3787" y="1262"/>
                    <a:pt x="3639" y="672"/>
                  </a:cubicBezTo>
                  <a:cubicBezTo>
                    <a:pt x="3508" y="66"/>
                    <a:pt x="3279" y="0"/>
                    <a:pt x="32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2" name="Google Shape;6352;p15"/>
            <p:cNvSpPr/>
            <p:nvPr/>
          </p:nvSpPr>
          <p:spPr>
            <a:xfrm>
              <a:off x="9097707" y="2869121"/>
              <a:ext cx="90993" cy="266453"/>
            </a:xfrm>
            <a:custGeom>
              <a:avLst/>
              <a:gdLst/>
              <a:ahLst/>
              <a:cxnLst/>
              <a:rect l="l" t="t" r="r" b="b"/>
              <a:pathLst>
                <a:path w="2788" h="8164" extrusionOk="0">
                  <a:moveTo>
                    <a:pt x="2099" y="1"/>
                  </a:moveTo>
                  <a:lnTo>
                    <a:pt x="2099" y="1"/>
                  </a:lnTo>
                  <a:cubicBezTo>
                    <a:pt x="2394" y="968"/>
                    <a:pt x="1312" y="1230"/>
                    <a:pt x="689" y="2361"/>
                  </a:cubicBezTo>
                  <a:cubicBezTo>
                    <a:pt x="591" y="2541"/>
                    <a:pt x="509" y="2722"/>
                    <a:pt x="443" y="2918"/>
                  </a:cubicBezTo>
                  <a:cubicBezTo>
                    <a:pt x="1" y="4295"/>
                    <a:pt x="279" y="5230"/>
                    <a:pt x="1574" y="6147"/>
                  </a:cubicBezTo>
                  <a:cubicBezTo>
                    <a:pt x="2722" y="6934"/>
                    <a:pt x="2771" y="8000"/>
                    <a:pt x="2771" y="8164"/>
                  </a:cubicBezTo>
                  <a:cubicBezTo>
                    <a:pt x="2787" y="7655"/>
                    <a:pt x="2640" y="7164"/>
                    <a:pt x="2345" y="6754"/>
                  </a:cubicBezTo>
                  <a:cubicBezTo>
                    <a:pt x="2033" y="6328"/>
                    <a:pt x="1640" y="6082"/>
                    <a:pt x="1066" y="5574"/>
                  </a:cubicBezTo>
                  <a:cubicBezTo>
                    <a:pt x="886" y="5410"/>
                    <a:pt x="738" y="5213"/>
                    <a:pt x="656" y="4984"/>
                  </a:cubicBezTo>
                  <a:cubicBezTo>
                    <a:pt x="312" y="4148"/>
                    <a:pt x="968" y="3279"/>
                    <a:pt x="1312" y="2902"/>
                  </a:cubicBezTo>
                  <a:cubicBezTo>
                    <a:pt x="1476" y="2738"/>
                    <a:pt x="1673" y="2558"/>
                    <a:pt x="1853" y="2361"/>
                  </a:cubicBezTo>
                  <a:cubicBezTo>
                    <a:pt x="2230" y="2033"/>
                    <a:pt x="2492" y="1574"/>
                    <a:pt x="2591" y="1083"/>
                  </a:cubicBezTo>
                  <a:cubicBezTo>
                    <a:pt x="2722" y="181"/>
                    <a:pt x="2099" y="1"/>
                    <a:pt x="209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3" name="Google Shape;6353;p15"/>
            <p:cNvSpPr/>
            <p:nvPr/>
          </p:nvSpPr>
          <p:spPr>
            <a:xfrm>
              <a:off x="8570220" y="4412614"/>
              <a:ext cx="75491" cy="68637"/>
            </a:xfrm>
            <a:custGeom>
              <a:avLst/>
              <a:gdLst/>
              <a:ahLst/>
              <a:cxnLst/>
              <a:rect l="l" t="t" r="r" b="b"/>
              <a:pathLst>
                <a:path w="2313" h="2103" extrusionOk="0">
                  <a:moveTo>
                    <a:pt x="1784" y="1"/>
                  </a:moveTo>
                  <a:cubicBezTo>
                    <a:pt x="1314" y="1"/>
                    <a:pt x="1020" y="401"/>
                    <a:pt x="935" y="1096"/>
                  </a:cubicBezTo>
                  <a:cubicBezTo>
                    <a:pt x="919" y="1210"/>
                    <a:pt x="870" y="1325"/>
                    <a:pt x="821" y="1440"/>
                  </a:cubicBezTo>
                  <a:cubicBezTo>
                    <a:pt x="622" y="1750"/>
                    <a:pt x="254" y="1788"/>
                    <a:pt x="87" y="1788"/>
                  </a:cubicBezTo>
                  <a:cubicBezTo>
                    <a:pt x="34" y="1788"/>
                    <a:pt x="1" y="1784"/>
                    <a:pt x="1" y="1784"/>
                  </a:cubicBezTo>
                  <a:lnTo>
                    <a:pt x="1" y="1784"/>
                  </a:lnTo>
                  <a:cubicBezTo>
                    <a:pt x="121" y="1849"/>
                    <a:pt x="695" y="2102"/>
                    <a:pt x="1231" y="2102"/>
                  </a:cubicBezTo>
                  <a:cubicBezTo>
                    <a:pt x="1502" y="2102"/>
                    <a:pt x="1764" y="2037"/>
                    <a:pt x="1952" y="1850"/>
                  </a:cubicBezTo>
                  <a:cubicBezTo>
                    <a:pt x="2066" y="1735"/>
                    <a:pt x="2148" y="1587"/>
                    <a:pt x="2197" y="1440"/>
                  </a:cubicBezTo>
                  <a:cubicBezTo>
                    <a:pt x="2312" y="997"/>
                    <a:pt x="2066" y="555"/>
                    <a:pt x="1952" y="374"/>
                  </a:cubicBezTo>
                  <a:cubicBezTo>
                    <a:pt x="1870" y="260"/>
                    <a:pt x="1886" y="96"/>
                    <a:pt x="2017" y="30"/>
                  </a:cubicBezTo>
                  <a:cubicBezTo>
                    <a:pt x="1935" y="10"/>
                    <a:pt x="1857" y="1"/>
                    <a:pt x="178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4" name="Google Shape;6354;p15"/>
            <p:cNvSpPr/>
            <p:nvPr/>
          </p:nvSpPr>
          <p:spPr>
            <a:xfrm>
              <a:off x="8438104" y="4366921"/>
              <a:ext cx="96868" cy="63708"/>
            </a:xfrm>
            <a:custGeom>
              <a:avLst/>
              <a:gdLst/>
              <a:ahLst/>
              <a:cxnLst/>
              <a:rect l="l" t="t" r="r" b="b"/>
              <a:pathLst>
                <a:path w="2968" h="1952" extrusionOk="0">
                  <a:moveTo>
                    <a:pt x="2040" y="0"/>
                  </a:moveTo>
                  <a:cubicBezTo>
                    <a:pt x="332" y="0"/>
                    <a:pt x="295" y="1081"/>
                    <a:pt x="295" y="1365"/>
                  </a:cubicBezTo>
                  <a:cubicBezTo>
                    <a:pt x="295" y="1561"/>
                    <a:pt x="181" y="1725"/>
                    <a:pt x="0" y="1791"/>
                  </a:cubicBezTo>
                  <a:cubicBezTo>
                    <a:pt x="271" y="1904"/>
                    <a:pt x="509" y="1952"/>
                    <a:pt x="716" y="1952"/>
                  </a:cubicBezTo>
                  <a:cubicBezTo>
                    <a:pt x="1475" y="1952"/>
                    <a:pt x="1840" y="1306"/>
                    <a:pt x="2033" y="791"/>
                  </a:cubicBezTo>
                  <a:cubicBezTo>
                    <a:pt x="2197" y="414"/>
                    <a:pt x="2557" y="135"/>
                    <a:pt x="2967" y="86"/>
                  </a:cubicBezTo>
                  <a:cubicBezTo>
                    <a:pt x="2613" y="26"/>
                    <a:pt x="2306" y="0"/>
                    <a:pt x="20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5" name="Google Shape;6355;p15"/>
            <p:cNvSpPr/>
            <p:nvPr/>
          </p:nvSpPr>
          <p:spPr>
            <a:xfrm>
              <a:off x="8400636" y="4366105"/>
              <a:ext cx="47651" cy="37207"/>
            </a:xfrm>
            <a:custGeom>
              <a:avLst/>
              <a:gdLst/>
              <a:ahLst/>
              <a:cxnLst/>
              <a:rect l="l" t="t" r="r" b="b"/>
              <a:pathLst>
                <a:path w="1460" h="1140" extrusionOk="0">
                  <a:moveTo>
                    <a:pt x="478" y="0"/>
                  </a:moveTo>
                  <a:cubicBezTo>
                    <a:pt x="434" y="0"/>
                    <a:pt x="388" y="9"/>
                    <a:pt x="345" y="29"/>
                  </a:cubicBezTo>
                  <a:cubicBezTo>
                    <a:pt x="99" y="144"/>
                    <a:pt x="1" y="423"/>
                    <a:pt x="99" y="669"/>
                  </a:cubicBezTo>
                  <a:cubicBezTo>
                    <a:pt x="198" y="865"/>
                    <a:pt x="362" y="1029"/>
                    <a:pt x="575" y="1095"/>
                  </a:cubicBezTo>
                  <a:cubicBezTo>
                    <a:pt x="659" y="1125"/>
                    <a:pt x="743" y="1139"/>
                    <a:pt x="825" y="1139"/>
                  </a:cubicBezTo>
                  <a:cubicBezTo>
                    <a:pt x="968" y="1139"/>
                    <a:pt x="1106" y="1096"/>
                    <a:pt x="1230" y="1013"/>
                  </a:cubicBezTo>
                  <a:cubicBezTo>
                    <a:pt x="1378" y="882"/>
                    <a:pt x="1460" y="701"/>
                    <a:pt x="1443" y="521"/>
                  </a:cubicBezTo>
                  <a:lnTo>
                    <a:pt x="1443" y="521"/>
                  </a:lnTo>
                  <a:cubicBezTo>
                    <a:pt x="1443" y="521"/>
                    <a:pt x="1150" y="902"/>
                    <a:pt x="786" y="902"/>
                  </a:cubicBezTo>
                  <a:cubicBezTo>
                    <a:pt x="765" y="902"/>
                    <a:pt x="744" y="901"/>
                    <a:pt x="722" y="898"/>
                  </a:cubicBezTo>
                  <a:cubicBezTo>
                    <a:pt x="148" y="849"/>
                    <a:pt x="66" y="275"/>
                    <a:pt x="345" y="111"/>
                  </a:cubicBezTo>
                  <a:cubicBezTo>
                    <a:pt x="390" y="84"/>
                    <a:pt x="437" y="72"/>
                    <a:pt x="482" y="72"/>
                  </a:cubicBezTo>
                  <a:cubicBezTo>
                    <a:pt x="603" y="72"/>
                    <a:pt x="710" y="160"/>
                    <a:pt x="722" y="292"/>
                  </a:cubicBezTo>
                  <a:cubicBezTo>
                    <a:pt x="744" y="399"/>
                    <a:pt x="660" y="464"/>
                    <a:pt x="608" y="464"/>
                  </a:cubicBezTo>
                  <a:cubicBezTo>
                    <a:pt x="581" y="464"/>
                    <a:pt x="563" y="446"/>
                    <a:pt x="575" y="406"/>
                  </a:cubicBezTo>
                  <a:cubicBezTo>
                    <a:pt x="587" y="332"/>
                    <a:pt x="553" y="268"/>
                    <a:pt x="480" y="268"/>
                  </a:cubicBezTo>
                  <a:cubicBezTo>
                    <a:pt x="456" y="268"/>
                    <a:pt x="427" y="275"/>
                    <a:pt x="394" y="292"/>
                  </a:cubicBezTo>
                  <a:cubicBezTo>
                    <a:pt x="280" y="357"/>
                    <a:pt x="394" y="537"/>
                    <a:pt x="394" y="537"/>
                  </a:cubicBezTo>
                  <a:cubicBezTo>
                    <a:pt x="446" y="575"/>
                    <a:pt x="504" y="593"/>
                    <a:pt x="559" y="593"/>
                  </a:cubicBezTo>
                  <a:cubicBezTo>
                    <a:pt x="696" y="593"/>
                    <a:pt x="820" y="487"/>
                    <a:pt x="820" y="324"/>
                  </a:cubicBezTo>
                  <a:cubicBezTo>
                    <a:pt x="820" y="141"/>
                    <a:pt x="654" y="0"/>
                    <a:pt x="4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6" name="Google Shape;6356;p15"/>
            <p:cNvSpPr/>
            <p:nvPr/>
          </p:nvSpPr>
          <p:spPr>
            <a:xfrm>
              <a:off x="8999599" y="4074032"/>
              <a:ext cx="79962" cy="178560"/>
            </a:xfrm>
            <a:custGeom>
              <a:avLst/>
              <a:gdLst/>
              <a:ahLst/>
              <a:cxnLst/>
              <a:rect l="l" t="t" r="r" b="b"/>
              <a:pathLst>
                <a:path w="2450" h="5471" extrusionOk="0">
                  <a:moveTo>
                    <a:pt x="1007" y="0"/>
                  </a:moveTo>
                  <a:cubicBezTo>
                    <a:pt x="659" y="0"/>
                    <a:pt x="0" y="565"/>
                    <a:pt x="302" y="2438"/>
                  </a:cubicBezTo>
                  <a:cubicBezTo>
                    <a:pt x="614" y="4471"/>
                    <a:pt x="2187" y="5421"/>
                    <a:pt x="2449" y="5471"/>
                  </a:cubicBezTo>
                  <a:cubicBezTo>
                    <a:pt x="2449" y="5471"/>
                    <a:pt x="925" y="4487"/>
                    <a:pt x="794" y="2815"/>
                  </a:cubicBezTo>
                  <a:cubicBezTo>
                    <a:pt x="663" y="1143"/>
                    <a:pt x="1171" y="1110"/>
                    <a:pt x="1335" y="750"/>
                  </a:cubicBezTo>
                  <a:cubicBezTo>
                    <a:pt x="1482" y="389"/>
                    <a:pt x="1417" y="111"/>
                    <a:pt x="1089" y="12"/>
                  </a:cubicBezTo>
                  <a:cubicBezTo>
                    <a:pt x="1065" y="5"/>
                    <a:pt x="1037" y="0"/>
                    <a:pt x="100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7" name="Google Shape;6357;p15"/>
            <p:cNvSpPr/>
            <p:nvPr/>
          </p:nvSpPr>
          <p:spPr>
            <a:xfrm>
              <a:off x="8965036" y="4025337"/>
              <a:ext cx="171771" cy="232085"/>
            </a:xfrm>
            <a:custGeom>
              <a:avLst/>
              <a:gdLst/>
              <a:ahLst/>
              <a:cxnLst/>
              <a:rect l="l" t="t" r="r" b="b"/>
              <a:pathLst>
                <a:path w="5263" h="7111" extrusionOk="0">
                  <a:moveTo>
                    <a:pt x="3582" y="1"/>
                  </a:moveTo>
                  <a:cubicBezTo>
                    <a:pt x="3371" y="1"/>
                    <a:pt x="3173" y="27"/>
                    <a:pt x="3000" y="62"/>
                  </a:cubicBezTo>
                  <a:cubicBezTo>
                    <a:pt x="2574" y="127"/>
                    <a:pt x="2164" y="308"/>
                    <a:pt x="1804" y="554"/>
                  </a:cubicBezTo>
                  <a:cubicBezTo>
                    <a:pt x="1" y="1930"/>
                    <a:pt x="312" y="4291"/>
                    <a:pt x="853" y="5438"/>
                  </a:cubicBezTo>
                  <a:cubicBezTo>
                    <a:pt x="1417" y="6596"/>
                    <a:pt x="2165" y="7046"/>
                    <a:pt x="2254" y="7104"/>
                  </a:cubicBezTo>
                  <a:lnTo>
                    <a:pt x="2254" y="7104"/>
                  </a:lnTo>
                  <a:cubicBezTo>
                    <a:pt x="1668" y="6662"/>
                    <a:pt x="1212" y="6074"/>
                    <a:pt x="935" y="5405"/>
                  </a:cubicBezTo>
                  <a:cubicBezTo>
                    <a:pt x="443" y="4242"/>
                    <a:pt x="197" y="1980"/>
                    <a:pt x="1902" y="685"/>
                  </a:cubicBezTo>
                  <a:cubicBezTo>
                    <a:pt x="2337" y="376"/>
                    <a:pt x="2898" y="184"/>
                    <a:pt x="3411" y="184"/>
                  </a:cubicBezTo>
                  <a:cubicBezTo>
                    <a:pt x="3827" y="184"/>
                    <a:pt x="4212" y="310"/>
                    <a:pt x="4476" y="603"/>
                  </a:cubicBezTo>
                  <a:cubicBezTo>
                    <a:pt x="5121" y="1248"/>
                    <a:pt x="4654" y="2292"/>
                    <a:pt x="3951" y="2292"/>
                  </a:cubicBezTo>
                  <a:cubicBezTo>
                    <a:pt x="3940" y="2292"/>
                    <a:pt x="3929" y="2292"/>
                    <a:pt x="3918" y="2291"/>
                  </a:cubicBezTo>
                  <a:cubicBezTo>
                    <a:pt x="3882" y="2297"/>
                    <a:pt x="3846" y="2300"/>
                    <a:pt x="3810" y="2300"/>
                  </a:cubicBezTo>
                  <a:cubicBezTo>
                    <a:pt x="3566" y="2300"/>
                    <a:pt x="3326" y="2161"/>
                    <a:pt x="3197" y="1947"/>
                  </a:cubicBezTo>
                  <a:cubicBezTo>
                    <a:pt x="3131" y="1832"/>
                    <a:pt x="3115" y="1717"/>
                    <a:pt x="3131" y="1586"/>
                  </a:cubicBezTo>
                  <a:cubicBezTo>
                    <a:pt x="3151" y="1329"/>
                    <a:pt x="3231" y="1251"/>
                    <a:pt x="3283" y="1251"/>
                  </a:cubicBezTo>
                  <a:cubicBezTo>
                    <a:pt x="3318" y="1251"/>
                    <a:pt x="3341" y="1285"/>
                    <a:pt x="3328" y="1324"/>
                  </a:cubicBezTo>
                  <a:cubicBezTo>
                    <a:pt x="3299" y="1575"/>
                    <a:pt x="3483" y="1774"/>
                    <a:pt x="3712" y="1774"/>
                  </a:cubicBezTo>
                  <a:cubicBezTo>
                    <a:pt x="3736" y="1774"/>
                    <a:pt x="3762" y="1771"/>
                    <a:pt x="3787" y="1766"/>
                  </a:cubicBezTo>
                  <a:cubicBezTo>
                    <a:pt x="4197" y="1701"/>
                    <a:pt x="4312" y="1160"/>
                    <a:pt x="3951" y="963"/>
                  </a:cubicBezTo>
                  <a:cubicBezTo>
                    <a:pt x="3851" y="911"/>
                    <a:pt x="3749" y="888"/>
                    <a:pt x="3649" y="888"/>
                  </a:cubicBezTo>
                  <a:cubicBezTo>
                    <a:pt x="3341" y="888"/>
                    <a:pt x="3066" y="1116"/>
                    <a:pt x="3017" y="1439"/>
                  </a:cubicBezTo>
                  <a:cubicBezTo>
                    <a:pt x="2951" y="1783"/>
                    <a:pt x="3115" y="2111"/>
                    <a:pt x="3410" y="2258"/>
                  </a:cubicBezTo>
                  <a:lnTo>
                    <a:pt x="3427" y="2275"/>
                  </a:lnTo>
                  <a:lnTo>
                    <a:pt x="3443" y="2275"/>
                  </a:lnTo>
                  <a:cubicBezTo>
                    <a:pt x="3541" y="2324"/>
                    <a:pt x="3640" y="2373"/>
                    <a:pt x="3754" y="2389"/>
                  </a:cubicBezTo>
                  <a:cubicBezTo>
                    <a:pt x="3852" y="2412"/>
                    <a:pt x="3949" y="2422"/>
                    <a:pt x="4043" y="2422"/>
                  </a:cubicBezTo>
                  <a:cubicBezTo>
                    <a:pt x="4647" y="2422"/>
                    <a:pt x="5159" y="1996"/>
                    <a:pt x="5230" y="1471"/>
                  </a:cubicBezTo>
                  <a:cubicBezTo>
                    <a:pt x="5262" y="1062"/>
                    <a:pt x="5098" y="652"/>
                    <a:pt x="4787" y="390"/>
                  </a:cubicBezTo>
                  <a:cubicBezTo>
                    <a:pt x="4404" y="92"/>
                    <a:pt x="3972" y="1"/>
                    <a:pt x="3582" y="1"/>
                  </a:cubicBezTo>
                  <a:close/>
                  <a:moveTo>
                    <a:pt x="2254" y="7104"/>
                  </a:moveTo>
                  <a:cubicBezTo>
                    <a:pt x="2257" y="7106"/>
                    <a:pt x="2260" y="7108"/>
                    <a:pt x="2263" y="7110"/>
                  </a:cubicBezTo>
                  <a:cubicBezTo>
                    <a:pt x="2264" y="7110"/>
                    <a:pt x="2261" y="7108"/>
                    <a:pt x="2254" y="710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8" name="Google Shape;6358;p15"/>
            <p:cNvSpPr/>
            <p:nvPr/>
          </p:nvSpPr>
          <p:spPr>
            <a:xfrm>
              <a:off x="9145326" y="3871647"/>
              <a:ext cx="87762" cy="145008"/>
            </a:xfrm>
            <a:custGeom>
              <a:avLst/>
              <a:gdLst/>
              <a:ahLst/>
              <a:cxnLst/>
              <a:rect l="l" t="t" r="r" b="b"/>
              <a:pathLst>
                <a:path w="2689" h="4443" extrusionOk="0">
                  <a:moveTo>
                    <a:pt x="1345" y="1"/>
                  </a:moveTo>
                  <a:cubicBezTo>
                    <a:pt x="1263" y="148"/>
                    <a:pt x="1148" y="296"/>
                    <a:pt x="1017" y="427"/>
                  </a:cubicBezTo>
                  <a:cubicBezTo>
                    <a:pt x="574" y="853"/>
                    <a:pt x="1" y="1722"/>
                    <a:pt x="738" y="2902"/>
                  </a:cubicBezTo>
                  <a:cubicBezTo>
                    <a:pt x="1017" y="3378"/>
                    <a:pt x="1230" y="3886"/>
                    <a:pt x="1345" y="4443"/>
                  </a:cubicBezTo>
                  <a:cubicBezTo>
                    <a:pt x="1459" y="3886"/>
                    <a:pt x="1673" y="3378"/>
                    <a:pt x="1968" y="2902"/>
                  </a:cubicBezTo>
                  <a:cubicBezTo>
                    <a:pt x="2689" y="1722"/>
                    <a:pt x="2115" y="853"/>
                    <a:pt x="1673" y="427"/>
                  </a:cubicBezTo>
                  <a:cubicBezTo>
                    <a:pt x="1541" y="296"/>
                    <a:pt x="1443" y="148"/>
                    <a:pt x="13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9" name="Google Shape;6359;p15"/>
            <p:cNvSpPr/>
            <p:nvPr/>
          </p:nvSpPr>
          <p:spPr>
            <a:xfrm>
              <a:off x="8928123" y="3845439"/>
              <a:ext cx="169617" cy="268052"/>
            </a:xfrm>
            <a:custGeom>
              <a:avLst/>
              <a:gdLst/>
              <a:ahLst/>
              <a:cxnLst/>
              <a:rect l="l" t="t" r="r" b="b"/>
              <a:pathLst>
                <a:path w="5197" h="8213" extrusionOk="0">
                  <a:moveTo>
                    <a:pt x="4115" y="1"/>
                  </a:moveTo>
                  <a:lnTo>
                    <a:pt x="4115" y="1"/>
                  </a:lnTo>
                  <a:cubicBezTo>
                    <a:pt x="4115" y="1"/>
                    <a:pt x="4180" y="624"/>
                    <a:pt x="3787" y="853"/>
                  </a:cubicBezTo>
                  <a:cubicBezTo>
                    <a:pt x="3394" y="1066"/>
                    <a:pt x="2836" y="1542"/>
                    <a:pt x="3427" y="2066"/>
                  </a:cubicBezTo>
                  <a:cubicBezTo>
                    <a:pt x="4033" y="2591"/>
                    <a:pt x="4197" y="3345"/>
                    <a:pt x="3672" y="4082"/>
                  </a:cubicBezTo>
                  <a:cubicBezTo>
                    <a:pt x="3672" y="4082"/>
                    <a:pt x="3984" y="2984"/>
                    <a:pt x="3246" y="2492"/>
                  </a:cubicBezTo>
                  <a:cubicBezTo>
                    <a:pt x="3047" y="2359"/>
                    <a:pt x="2888" y="2323"/>
                    <a:pt x="2773" y="2323"/>
                  </a:cubicBezTo>
                  <a:cubicBezTo>
                    <a:pt x="2632" y="2323"/>
                    <a:pt x="2558" y="2378"/>
                    <a:pt x="2558" y="2378"/>
                  </a:cubicBezTo>
                  <a:cubicBezTo>
                    <a:pt x="2623" y="2509"/>
                    <a:pt x="2656" y="2640"/>
                    <a:pt x="2673" y="2787"/>
                  </a:cubicBezTo>
                  <a:cubicBezTo>
                    <a:pt x="2689" y="3017"/>
                    <a:pt x="2197" y="3377"/>
                    <a:pt x="2558" y="3754"/>
                  </a:cubicBezTo>
                  <a:cubicBezTo>
                    <a:pt x="2902" y="4148"/>
                    <a:pt x="3131" y="4935"/>
                    <a:pt x="1935" y="5803"/>
                  </a:cubicBezTo>
                  <a:cubicBezTo>
                    <a:pt x="1935" y="5803"/>
                    <a:pt x="2558" y="4459"/>
                    <a:pt x="2197" y="3738"/>
                  </a:cubicBezTo>
                  <a:cubicBezTo>
                    <a:pt x="1837" y="3033"/>
                    <a:pt x="1378" y="3164"/>
                    <a:pt x="968" y="2574"/>
                  </a:cubicBezTo>
                  <a:cubicBezTo>
                    <a:pt x="968" y="2574"/>
                    <a:pt x="1" y="3099"/>
                    <a:pt x="738" y="4246"/>
                  </a:cubicBezTo>
                  <a:cubicBezTo>
                    <a:pt x="1607" y="5590"/>
                    <a:pt x="542" y="7295"/>
                    <a:pt x="1460" y="8213"/>
                  </a:cubicBezTo>
                  <a:cubicBezTo>
                    <a:pt x="1460" y="8213"/>
                    <a:pt x="1410" y="6852"/>
                    <a:pt x="2673" y="5623"/>
                  </a:cubicBezTo>
                  <a:cubicBezTo>
                    <a:pt x="3935" y="4394"/>
                    <a:pt x="5197" y="2869"/>
                    <a:pt x="41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0" name="Google Shape;6360;p15"/>
            <p:cNvSpPr/>
            <p:nvPr/>
          </p:nvSpPr>
          <p:spPr>
            <a:xfrm>
              <a:off x="9077374" y="3812802"/>
              <a:ext cx="98990" cy="147162"/>
            </a:xfrm>
            <a:custGeom>
              <a:avLst/>
              <a:gdLst/>
              <a:ahLst/>
              <a:cxnLst/>
              <a:rect l="l" t="t" r="r" b="b"/>
              <a:pathLst>
                <a:path w="3033" h="4509" extrusionOk="0">
                  <a:moveTo>
                    <a:pt x="2574" y="1"/>
                  </a:moveTo>
                  <a:lnTo>
                    <a:pt x="2574" y="1"/>
                  </a:lnTo>
                  <a:cubicBezTo>
                    <a:pt x="2542" y="263"/>
                    <a:pt x="2279" y="525"/>
                    <a:pt x="1624" y="820"/>
                  </a:cubicBezTo>
                  <a:cubicBezTo>
                    <a:pt x="968" y="1099"/>
                    <a:pt x="1214" y="1935"/>
                    <a:pt x="1279" y="2115"/>
                  </a:cubicBezTo>
                  <a:cubicBezTo>
                    <a:pt x="1342" y="2304"/>
                    <a:pt x="1390" y="2642"/>
                    <a:pt x="1207" y="2642"/>
                  </a:cubicBezTo>
                  <a:cubicBezTo>
                    <a:pt x="1199" y="2642"/>
                    <a:pt x="1190" y="2641"/>
                    <a:pt x="1181" y="2640"/>
                  </a:cubicBezTo>
                  <a:cubicBezTo>
                    <a:pt x="952" y="2607"/>
                    <a:pt x="1001" y="2492"/>
                    <a:pt x="1099" y="1820"/>
                  </a:cubicBezTo>
                  <a:cubicBezTo>
                    <a:pt x="1188" y="1300"/>
                    <a:pt x="845" y="1242"/>
                    <a:pt x="685" y="1242"/>
                  </a:cubicBezTo>
                  <a:cubicBezTo>
                    <a:pt x="638" y="1242"/>
                    <a:pt x="607" y="1247"/>
                    <a:pt x="607" y="1247"/>
                  </a:cubicBezTo>
                  <a:cubicBezTo>
                    <a:pt x="739" y="1427"/>
                    <a:pt x="739" y="1656"/>
                    <a:pt x="591" y="1820"/>
                  </a:cubicBezTo>
                  <a:cubicBezTo>
                    <a:pt x="345" y="2066"/>
                    <a:pt x="50" y="2345"/>
                    <a:pt x="312" y="3099"/>
                  </a:cubicBezTo>
                  <a:cubicBezTo>
                    <a:pt x="575" y="3853"/>
                    <a:pt x="1" y="4509"/>
                    <a:pt x="1" y="4509"/>
                  </a:cubicBezTo>
                  <a:cubicBezTo>
                    <a:pt x="3033" y="2001"/>
                    <a:pt x="2574" y="1"/>
                    <a:pt x="25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1" name="Google Shape;6361;p15"/>
            <p:cNvSpPr/>
            <p:nvPr/>
          </p:nvSpPr>
          <p:spPr>
            <a:xfrm>
              <a:off x="8881060" y="4092603"/>
              <a:ext cx="117169" cy="139134"/>
            </a:xfrm>
            <a:custGeom>
              <a:avLst/>
              <a:gdLst/>
              <a:ahLst/>
              <a:cxnLst/>
              <a:rect l="l" t="t" r="r" b="b"/>
              <a:pathLst>
                <a:path w="3590" h="4263" extrusionOk="0">
                  <a:moveTo>
                    <a:pt x="1869" y="1"/>
                  </a:moveTo>
                  <a:lnTo>
                    <a:pt x="1869" y="1"/>
                  </a:lnTo>
                  <a:cubicBezTo>
                    <a:pt x="1869" y="1"/>
                    <a:pt x="2000" y="279"/>
                    <a:pt x="1656" y="525"/>
                  </a:cubicBezTo>
                  <a:cubicBezTo>
                    <a:pt x="1312" y="771"/>
                    <a:pt x="0" y="2443"/>
                    <a:pt x="3590" y="4262"/>
                  </a:cubicBezTo>
                  <a:cubicBezTo>
                    <a:pt x="3590" y="4262"/>
                    <a:pt x="2738" y="3771"/>
                    <a:pt x="2639" y="2476"/>
                  </a:cubicBezTo>
                  <a:cubicBezTo>
                    <a:pt x="2541" y="1197"/>
                    <a:pt x="2820" y="509"/>
                    <a:pt x="18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2" name="Google Shape;6362;p15"/>
            <p:cNvSpPr/>
            <p:nvPr/>
          </p:nvSpPr>
          <p:spPr>
            <a:xfrm>
              <a:off x="8738760" y="4178211"/>
              <a:ext cx="256824" cy="189167"/>
            </a:xfrm>
            <a:custGeom>
              <a:avLst/>
              <a:gdLst/>
              <a:ahLst/>
              <a:cxnLst/>
              <a:rect l="l" t="t" r="r" b="b"/>
              <a:pathLst>
                <a:path w="7869" h="5796" extrusionOk="0">
                  <a:moveTo>
                    <a:pt x="4648" y="1"/>
                  </a:moveTo>
                  <a:cubicBezTo>
                    <a:pt x="4507" y="1"/>
                    <a:pt x="4372" y="44"/>
                    <a:pt x="4246" y="131"/>
                  </a:cubicBezTo>
                  <a:cubicBezTo>
                    <a:pt x="3883" y="394"/>
                    <a:pt x="3664" y="609"/>
                    <a:pt x="3478" y="609"/>
                  </a:cubicBezTo>
                  <a:cubicBezTo>
                    <a:pt x="3420" y="609"/>
                    <a:pt x="3366" y="588"/>
                    <a:pt x="3311" y="541"/>
                  </a:cubicBezTo>
                  <a:lnTo>
                    <a:pt x="3311" y="541"/>
                  </a:lnTo>
                  <a:cubicBezTo>
                    <a:pt x="3311" y="541"/>
                    <a:pt x="3000" y="1180"/>
                    <a:pt x="3688" y="1393"/>
                  </a:cubicBezTo>
                  <a:cubicBezTo>
                    <a:pt x="4360" y="1590"/>
                    <a:pt x="4836" y="1721"/>
                    <a:pt x="4737" y="2098"/>
                  </a:cubicBezTo>
                  <a:cubicBezTo>
                    <a:pt x="4639" y="2475"/>
                    <a:pt x="3688" y="2541"/>
                    <a:pt x="2574" y="2721"/>
                  </a:cubicBezTo>
                  <a:cubicBezTo>
                    <a:pt x="1459" y="2885"/>
                    <a:pt x="574" y="3164"/>
                    <a:pt x="607" y="4131"/>
                  </a:cubicBezTo>
                  <a:cubicBezTo>
                    <a:pt x="632" y="4885"/>
                    <a:pt x="488" y="5250"/>
                    <a:pt x="237" y="5250"/>
                  </a:cubicBezTo>
                  <a:cubicBezTo>
                    <a:pt x="166" y="5250"/>
                    <a:pt x="87" y="5221"/>
                    <a:pt x="0" y="5163"/>
                  </a:cubicBezTo>
                  <a:lnTo>
                    <a:pt x="0" y="5163"/>
                  </a:lnTo>
                  <a:cubicBezTo>
                    <a:pt x="0" y="5164"/>
                    <a:pt x="249" y="5795"/>
                    <a:pt x="1194" y="5795"/>
                  </a:cubicBezTo>
                  <a:cubicBezTo>
                    <a:pt x="1388" y="5795"/>
                    <a:pt x="1612" y="5769"/>
                    <a:pt x="1869" y="5704"/>
                  </a:cubicBezTo>
                  <a:cubicBezTo>
                    <a:pt x="3377" y="5327"/>
                    <a:pt x="3557" y="4114"/>
                    <a:pt x="4196" y="3360"/>
                  </a:cubicBezTo>
                  <a:cubicBezTo>
                    <a:pt x="4836" y="2606"/>
                    <a:pt x="5475" y="1983"/>
                    <a:pt x="7868" y="1934"/>
                  </a:cubicBezTo>
                  <a:cubicBezTo>
                    <a:pt x="7868" y="1934"/>
                    <a:pt x="6409" y="1820"/>
                    <a:pt x="5852" y="951"/>
                  </a:cubicBezTo>
                  <a:cubicBezTo>
                    <a:pt x="5455" y="326"/>
                    <a:pt x="5032" y="1"/>
                    <a:pt x="464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3" name="Google Shape;6363;p15"/>
            <p:cNvSpPr/>
            <p:nvPr/>
          </p:nvSpPr>
          <p:spPr>
            <a:xfrm>
              <a:off x="8869278" y="4256215"/>
              <a:ext cx="250950" cy="205551"/>
            </a:xfrm>
            <a:custGeom>
              <a:avLst/>
              <a:gdLst/>
              <a:ahLst/>
              <a:cxnLst/>
              <a:rect l="l" t="t" r="r" b="b"/>
              <a:pathLst>
                <a:path w="7689" h="6298" extrusionOk="0">
                  <a:moveTo>
                    <a:pt x="3368" y="1"/>
                  </a:moveTo>
                  <a:cubicBezTo>
                    <a:pt x="3322" y="1"/>
                    <a:pt x="3276" y="1"/>
                    <a:pt x="3230" y="3"/>
                  </a:cubicBezTo>
                  <a:cubicBezTo>
                    <a:pt x="2656" y="20"/>
                    <a:pt x="2099" y="167"/>
                    <a:pt x="1607" y="462"/>
                  </a:cubicBezTo>
                  <a:cubicBezTo>
                    <a:pt x="1443" y="561"/>
                    <a:pt x="1279" y="675"/>
                    <a:pt x="1132" y="806"/>
                  </a:cubicBezTo>
                  <a:cubicBezTo>
                    <a:pt x="1" y="1806"/>
                    <a:pt x="361" y="3888"/>
                    <a:pt x="1705" y="4199"/>
                  </a:cubicBezTo>
                  <a:cubicBezTo>
                    <a:pt x="1850" y="4242"/>
                    <a:pt x="1997" y="4263"/>
                    <a:pt x="2141" y="4263"/>
                  </a:cubicBezTo>
                  <a:cubicBezTo>
                    <a:pt x="2603" y="4263"/>
                    <a:pt x="3045" y="4053"/>
                    <a:pt x="3345" y="3691"/>
                  </a:cubicBezTo>
                  <a:cubicBezTo>
                    <a:pt x="3656" y="3232"/>
                    <a:pt x="3656" y="2659"/>
                    <a:pt x="3345" y="2200"/>
                  </a:cubicBezTo>
                  <a:cubicBezTo>
                    <a:pt x="3133" y="1914"/>
                    <a:pt x="2806" y="1758"/>
                    <a:pt x="2468" y="1758"/>
                  </a:cubicBezTo>
                  <a:cubicBezTo>
                    <a:pt x="2282" y="1758"/>
                    <a:pt x="2093" y="1806"/>
                    <a:pt x="1918" y="1905"/>
                  </a:cubicBezTo>
                  <a:cubicBezTo>
                    <a:pt x="1640" y="2069"/>
                    <a:pt x="1509" y="2413"/>
                    <a:pt x="1607" y="2724"/>
                  </a:cubicBezTo>
                  <a:cubicBezTo>
                    <a:pt x="1640" y="2823"/>
                    <a:pt x="1689" y="2905"/>
                    <a:pt x="1755" y="2970"/>
                  </a:cubicBezTo>
                  <a:cubicBezTo>
                    <a:pt x="1856" y="3071"/>
                    <a:pt x="1994" y="3114"/>
                    <a:pt x="2132" y="3114"/>
                  </a:cubicBezTo>
                  <a:cubicBezTo>
                    <a:pt x="2374" y="3114"/>
                    <a:pt x="2614" y="2983"/>
                    <a:pt x="2656" y="2806"/>
                  </a:cubicBezTo>
                  <a:cubicBezTo>
                    <a:pt x="2715" y="2555"/>
                    <a:pt x="2509" y="2305"/>
                    <a:pt x="2252" y="2305"/>
                  </a:cubicBezTo>
                  <a:cubicBezTo>
                    <a:pt x="2223" y="2305"/>
                    <a:pt x="2194" y="2308"/>
                    <a:pt x="2164" y="2314"/>
                  </a:cubicBezTo>
                  <a:cubicBezTo>
                    <a:pt x="1902" y="2380"/>
                    <a:pt x="1935" y="2528"/>
                    <a:pt x="1837" y="2528"/>
                  </a:cubicBezTo>
                  <a:cubicBezTo>
                    <a:pt x="1831" y="2528"/>
                    <a:pt x="1826" y="2529"/>
                    <a:pt x="1822" y="2529"/>
                  </a:cubicBezTo>
                  <a:cubicBezTo>
                    <a:pt x="1738" y="2529"/>
                    <a:pt x="1738" y="2396"/>
                    <a:pt x="1738" y="2396"/>
                  </a:cubicBezTo>
                  <a:cubicBezTo>
                    <a:pt x="1738" y="2200"/>
                    <a:pt x="1853" y="2019"/>
                    <a:pt x="2033" y="1937"/>
                  </a:cubicBezTo>
                  <a:cubicBezTo>
                    <a:pt x="2170" y="1864"/>
                    <a:pt x="2318" y="1829"/>
                    <a:pt x="2465" y="1829"/>
                  </a:cubicBezTo>
                  <a:cubicBezTo>
                    <a:pt x="2779" y="1829"/>
                    <a:pt x="3089" y="1987"/>
                    <a:pt x="3279" y="2265"/>
                  </a:cubicBezTo>
                  <a:cubicBezTo>
                    <a:pt x="3541" y="2675"/>
                    <a:pt x="3541" y="3216"/>
                    <a:pt x="3246" y="3626"/>
                  </a:cubicBezTo>
                  <a:cubicBezTo>
                    <a:pt x="3017" y="3944"/>
                    <a:pt x="2581" y="4133"/>
                    <a:pt x="2136" y="4133"/>
                  </a:cubicBezTo>
                  <a:cubicBezTo>
                    <a:pt x="2008" y="4133"/>
                    <a:pt x="1879" y="4118"/>
                    <a:pt x="1755" y="4085"/>
                  </a:cubicBezTo>
                  <a:cubicBezTo>
                    <a:pt x="542" y="3790"/>
                    <a:pt x="214" y="1855"/>
                    <a:pt x="1263" y="938"/>
                  </a:cubicBezTo>
                  <a:cubicBezTo>
                    <a:pt x="1740" y="491"/>
                    <a:pt x="2321" y="318"/>
                    <a:pt x="2910" y="318"/>
                  </a:cubicBezTo>
                  <a:cubicBezTo>
                    <a:pt x="3616" y="318"/>
                    <a:pt x="4331" y="567"/>
                    <a:pt x="4885" y="888"/>
                  </a:cubicBezTo>
                  <a:cubicBezTo>
                    <a:pt x="5820" y="1413"/>
                    <a:pt x="6557" y="2249"/>
                    <a:pt x="6951" y="3249"/>
                  </a:cubicBezTo>
                  <a:cubicBezTo>
                    <a:pt x="7278" y="4052"/>
                    <a:pt x="7442" y="4921"/>
                    <a:pt x="7459" y="5789"/>
                  </a:cubicBezTo>
                  <a:cubicBezTo>
                    <a:pt x="7459" y="5937"/>
                    <a:pt x="7442" y="6084"/>
                    <a:pt x="7426" y="6232"/>
                  </a:cubicBezTo>
                  <a:lnTo>
                    <a:pt x="7426" y="6297"/>
                  </a:lnTo>
                  <a:cubicBezTo>
                    <a:pt x="7426" y="6265"/>
                    <a:pt x="7426" y="6248"/>
                    <a:pt x="7442" y="6232"/>
                  </a:cubicBezTo>
                  <a:lnTo>
                    <a:pt x="7459" y="6084"/>
                  </a:lnTo>
                  <a:cubicBezTo>
                    <a:pt x="7459" y="6074"/>
                    <a:pt x="7459" y="6063"/>
                    <a:pt x="7459" y="6052"/>
                  </a:cubicBezTo>
                  <a:cubicBezTo>
                    <a:pt x="7688" y="4855"/>
                    <a:pt x="7541" y="3626"/>
                    <a:pt x="7016" y="2528"/>
                  </a:cubicBezTo>
                  <a:cubicBezTo>
                    <a:pt x="6331" y="1109"/>
                    <a:pt x="4979" y="1"/>
                    <a:pt x="336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4" name="Google Shape;6364;p15"/>
            <p:cNvSpPr/>
            <p:nvPr/>
          </p:nvSpPr>
          <p:spPr>
            <a:xfrm>
              <a:off x="9008281" y="4318552"/>
              <a:ext cx="99087" cy="106823"/>
            </a:xfrm>
            <a:custGeom>
              <a:avLst/>
              <a:gdLst/>
              <a:ahLst/>
              <a:cxnLst/>
              <a:rect l="l" t="t" r="r" b="b"/>
              <a:pathLst>
                <a:path w="3036" h="3273" extrusionOk="0">
                  <a:moveTo>
                    <a:pt x="729" y="1"/>
                  </a:moveTo>
                  <a:cubicBezTo>
                    <a:pt x="62" y="1"/>
                    <a:pt x="0" y="784"/>
                    <a:pt x="1102" y="962"/>
                  </a:cubicBezTo>
                  <a:cubicBezTo>
                    <a:pt x="2347" y="1175"/>
                    <a:pt x="3036" y="3273"/>
                    <a:pt x="3036" y="3273"/>
                  </a:cubicBezTo>
                  <a:cubicBezTo>
                    <a:pt x="3036" y="3273"/>
                    <a:pt x="2741" y="1011"/>
                    <a:pt x="1462" y="241"/>
                  </a:cubicBezTo>
                  <a:cubicBezTo>
                    <a:pt x="1175" y="69"/>
                    <a:pt x="926" y="1"/>
                    <a:pt x="72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5" name="Google Shape;6365;p15"/>
            <p:cNvSpPr/>
            <p:nvPr/>
          </p:nvSpPr>
          <p:spPr>
            <a:xfrm>
              <a:off x="8808833" y="4310328"/>
              <a:ext cx="170694" cy="147293"/>
            </a:xfrm>
            <a:custGeom>
              <a:avLst/>
              <a:gdLst/>
              <a:ahLst/>
              <a:cxnLst/>
              <a:rect l="l" t="t" r="r" b="b"/>
              <a:pathLst>
                <a:path w="5230" h="4513" extrusionOk="0">
                  <a:moveTo>
                    <a:pt x="2181" y="1"/>
                  </a:moveTo>
                  <a:cubicBezTo>
                    <a:pt x="2017" y="197"/>
                    <a:pt x="1902" y="427"/>
                    <a:pt x="1820" y="673"/>
                  </a:cubicBezTo>
                  <a:cubicBezTo>
                    <a:pt x="1689" y="1083"/>
                    <a:pt x="1131" y="1312"/>
                    <a:pt x="574" y="1689"/>
                  </a:cubicBezTo>
                  <a:cubicBezTo>
                    <a:pt x="0" y="2082"/>
                    <a:pt x="99" y="2689"/>
                    <a:pt x="214" y="3033"/>
                  </a:cubicBezTo>
                  <a:cubicBezTo>
                    <a:pt x="279" y="3263"/>
                    <a:pt x="246" y="3508"/>
                    <a:pt x="132" y="3722"/>
                  </a:cubicBezTo>
                  <a:cubicBezTo>
                    <a:pt x="394" y="3492"/>
                    <a:pt x="722" y="3312"/>
                    <a:pt x="1066" y="3230"/>
                  </a:cubicBezTo>
                  <a:cubicBezTo>
                    <a:pt x="1672" y="3050"/>
                    <a:pt x="1656" y="2754"/>
                    <a:pt x="1640" y="2279"/>
                  </a:cubicBezTo>
                  <a:cubicBezTo>
                    <a:pt x="1640" y="1878"/>
                    <a:pt x="1815" y="1852"/>
                    <a:pt x="1859" y="1852"/>
                  </a:cubicBezTo>
                  <a:cubicBezTo>
                    <a:pt x="1866" y="1852"/>
                    <a:pt x="1869" y="1853"/>
                    <a:pt x="1869" y="1853"/>
                  </a:cubicBezTo>
                  <a:cubicBezTo>
                    <a:pt x="1877" y="1852"/>
                    <a:pt x="1886" y="1852"/>
                    <a:pt x="1893" y="1852"/>
                  </a:cubicBezTo>
                  <a:cubicBezTo>
                    <a:pt x="2160" y="1852"/>
                    <a:pt x="2098" y="2386"/>
                    <a:pt x="2066" y="2673"/>
                  </a:cubicBezTo>
                  <a:cubicBezTo>
                    <a:pt x="1967" y="3197"/>
                    <a:pt x="2115" y="3754"/>
                    <a:pt x="2492" y="4164"/>
                  </a:cubicBezTo>
                  <a:cubicBezTo>
                    <a:pt x="2731" y="4425"/>
                    <a:pt x="3047" y="4513"/>
                    <a:pt x="3363" y="4513"/>
                  </a:cubicBezTo>
                  <a:cubicBezTo>
                    <a:pt x="3762" y="4513"/>
                    <a:pt x="4163" y="4372"/>
                    <a:pt x="4410" y="4262"/>
                  </a:cubicBezTo>
                  <a:cubicBezTo>
                    <a:pt x="4522" y="4214"/>
                    <a:pt x="4642" y="4189"/>
                    <a:pt x="4763" y="4189"/>
                  </a:cubicBezTo>
                  <a:cubicBezTo>
                    <a:pt x="4926" y="4189"/>
                    <a:pt x="5088" y="4234"/>
                    <a:pt x="5229" y="4328"/>
                  </a:cubicBezTo>
                  <a:cubicBezTo>
                    <a:pt x="5082" y="3459"/>
                    <a:pt x="4639" y="3197"/>
                    <a:pt x="4016" y="3131"/>
                  </a:cubicBezTo>
                  <a:cubicBezTo>
                    <a:pt x="3393" y="3066"/>
                    <a:pt x="2541" y="2853"/>
                    <a:pt x="2197" y="1771"/>
                  </a:cubicBezTo>
                  <a:cubicBezTo>
                    <a:pt x="1869" y="689"/>
                    <a:pt x="2180" y="1"/>
                    <a:pt x="218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6" name="Google Shape;6366;p15"/>
            <p:cNvSpPr/>
            <p:nvPr/>
          </p:nvSpPr>
          <p:spPr>
            <a:xfrm>
              <a:off x="8836118" y="4409317"/>
              <a:ext cx="41743" cy="65275"/>
            </a:xfrm>
            <a:custGeom>
              <a:avLst/>
              <a:gdLst/>
              <a:ahLst/>
              <a:cxnLst/>
              <a:rect l="l" t="t" r="r" b="b"/>
              <a:pathLst>
                <a:path w="1279" h="2000" extrusionOk="0">
                  <a:moveTo>
                    <a:pt x="951" y="0"/>
                  </a:moveTo>
                  <a:cubicBezTo>
                    <a:pt x="951" y="0"/>
                    <a:pt x="951" y="1"/>
                    <a:pt x="951" y="1"/>
                  </a:cubicBezTo>
                  <a:lnTo>
                    <a:pt x="951" y="1"/>
                  </a:lnTo>
                  <a:cubicBezTo>
                    <a:pt x="951" y="0"/>
                    <a:pt x="951" y="0"/>
                    <a:pt x="951" y="0"/>
                  </a:cubicBezTo>
                  <a:close/>
                  <a:moveTo>
                    <a:pt x="951" y="1"/>
                  </a:moveTo>
                  <a:cubicBezTo>
                    <a:pt x="950" y="12"/>
                    <a:pt x="926" y="113"/>
                    <a:pt x="509" y="361"/>
                  </a:cubicBezTo>
                  <a:cubicBezTo>
                    <a:pt x="164" y="541"/>
                    <a:pt x="0" y="934"/>
                    <a:pt x="115" y="1295"/>
                  </a:cubicBezTo>
                  <a:cubicBezTo>
                    <a:pt x="148" y="1377"/>
                    <a:pt x="164" y="1459"/>
                    <a:pt x="181" y="1541"/>
                  </a:cubicBezTo>
                  <a:cubicBezTo>
                    <a:pt x="230" y="1770"/>
                    <a:pt x="263" y="2000"/>
                    <a:pt x="263" y="2000"/>
                  </a:cubicBezTo>
                  <a:cubicBezTo>
                    <a:pt x="263" y="2000"/>
                    <a:pt x="263" y="1852"/>
                    <a:pt x="787" y="1557"/>
                  </a:cubicBezTo>
                  <a:cubicBezTo>
                    <a:pt x="804" y="1557"/>
                    <a:pt x="804" y="1541"/>
                    <a:pt x="820" y="1541"/>
                  </a:cubicBezTo>
                  <a:cubicBezTo>
                    <a:pt x="1279" y="1246"/>
                    <a:pt x="1099" y="836"/>
                    <a:pt x="1017" y="574"/>
                  </a:cubicBezTo>
                  <a:cubicBezTo>
                    <a:pt x="951" y="394"/>
                    <a:pt x="935" y="197"/>
                    <a:pt x="95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7" name="Google Shape;6367;p15"/>
            <p:cNvSpPr/>
            <p:nvPr/>
          </p:nvSpPr>
          <p:spPr>
            <a:xfrm>
              <a:off x="8650476" y="4128700"/>
              <a:ext cx="225786" cy="159271"/>
            </a:xfrm>
            <a:custGeom>
              <a:avLst/>
              <a:gdLst/>
              <a:ahLst/>
              <a:cxnLst/>
              <a:rect l="l" t="t" r="r" b="b"/>
              <a:pathLst>
                <a:path w="6918" h="4880" extrusionOk="0">
                  <a:moveTo>
                    <a:pt x="4972" y="0"/>
                  </a:moveTo>
                  <a:cubicBezTo>
                    <a:pt x="4750" y="0"/>
                    <a:pt x="4501" y="52"/>
                    <a:pt x="4230" y="173"/>
                  </a:cubicBezTo>
                  <a:cubicBezTo>
                    <a:pt x="2771" y="829"/>
                    <a:pt x="3033" y="3304"/>
                    <a:pt x="4771" y="3664"/>
                  </a:cubicBezTo>
                  <a:cubicBezTo>
                    <a:pt x="4984" y="3697"/>
                    <a:pt x="5180" y="3730"/>
                    <a:pt x="5344" y="3746"/>
                  </a:cubicBezTo>
                  <a:cubicBezTo>
                    <a:pt x="4885" y="3828"/>
                    <a:pt x="4459" y="3976"/>
                    <a:pt x="4033" y="4189"/>
                  </a:cubicBezTo>
                  <a:cubicBezTo>
                    <a:pt x="3885" y="4254"/>
                    <a:pt x="3656" y="4336"/>
                    <a:pt x="3607" y="4353"/>
                  </a:cubicBezTo>
                  <a:cubicBezTo>
                    <a:pt x="3152" y="4525"/>
                    <a:pt x="2723" y="4601"/>
                    <a:pt x="2336" y="4601"/>
                  </a:cubicBezTo>
                  <a:cubicBezTo>
                    <a:pt x="1507" y="4601"/>
                    <a:pt x="870" y="4254"/>
                    <a:pt x="591" y="3763"/>
                  </a:cubicBezTo>
                  <a:cubicBezTo>
                    <a:pt x="345" y="3353"/>
                    <a:pt x="328" y="2861"/>
                    <a:pt x="558" y="2435"/>
                  </a:cubicBezTo>
                  <a:cubicBezTo>
                    <a:pt x="558" y="2435"/>
                    <a:pt x="558" y="2419"/>
                    <a:pt x="558" y="2419"/>
                  </a:cubicBezTo>
                  <a:cubicBezTo>
                    <a:pt x="771" y="2104"/>
                    <a:pt x="1111" y="1957"/>
                    <a:pt x="1426" y="1957"/>
                  </a:cubicBezTo>
                  <a:cubicBezTo>
                    <a:pt x="1718" y="1957"/>
                    <a:pt x="1989" y="2084"/>
                    <a:pt x="2115" y="2320"/>
                  </a:cubicBezTo>
                  <a:cubicBezTo>
                    <a:pt x="2230" y="2451"/>
                    <a:pt x="2295" y="2615"/>
                    <a:pt x="2295" y="2796"/>
                  </a:cubicBezTo>
                  <a:cubicBezTo>
                    <a:pt x="2295" y="2943"/>
                    <a:pt x="2230" y="3091"/>
                    <a:pt x="2115" y="3205"/>
                  </a:cubicBezTo>
                  <a:cubicBezTo>
                    <a:pt x="2009" y="3302"/>
                    <a:pt x="1951" y="3333"/>
                    <a:pt x="1922" y="3333"/>
                  </a:cubicBezTo>
                  <a:cubicBezTo>
                    <a:pt x="1897" y="3333"/>
                    <a:pt x="1894" y="3310"/>
                    <a:pt x="1902" y="3287"/>
                  </a:cubicBezTo>
                  <a:cubicBezTo>
                    <a:pt x="2017" y="3028"/>
                    <a:pt x="1727" y="2859"/>
                    <a:pt x="1474" y="2859"/>
                  </a:cubicBezTo>
                  <a:cubicBezTo>
                    <a:pt x="1295" y="2859"/>
                    <a:pt x="1134" y="2943"/>
                    <a:pt x="1148" y="3140"/>
                  </a:cubicBezTo>
                  <a:cubicBezTo>
                    <a:pt x="1137" y="3414"/>
                    <a:pt x="1376" y="3542"/>
                    <a:pt x="1629" y="3542"/>
                  </a:cubicBezTo>
                  <a:cubicBezTo>
                    <a:pt x="1753" y="3542"/>
                    <a:pt x="1881" y="3511"/>
                    <a:pt x="1984" y="3451"/>
                  </a:cubicBezTo>
                  <a:cubicBezTo>
                    <a:pt x="2000" y="3451"/>
                    <a:pt x="2000" y="3435"/>
                    <a:pt x="2017" y="3435"/>
                  </a:cubicBezTo>
                  <a:cubicBezTo>
                    <a:pt x="2050" y="3419"/>
                    <a:pt x="2066" y="3402"/>
                    <a:pt x="2082" y="3386"/>
                  </a:cubicBezTo>
                  <a:lnTo>
                    <a:pt x="2099" y="3369"/>
                  </a:lnTo>
                  <a:cubicBezTo>
                    <a:pt x="2394" y="3074"/>
                    <a:pt x="2427" y="2615"/>
                    <a:pt x="2181" y="2288"/>
                  </a:cubicBezTo>
                  <a:cubicBezTo>
                    <a:pt x="2042" y="2011"/>
                    <a:pt x="1730" y="1859"/>
                    <a:pt x="1395" y="1859"/>
                  </a:cubicBezTo>
                  <a:cubicBezTo>
                    <a:pt x="1055" y="1859"/>
                    <a:pt x="691" y="2015"/>
                    <a:pt x="460" y="2353"/>
                  </a:cubicBezTo>
                  <a:cubicBezTo>
                    <a:pt x="1" y="2943"/>
                    <a:pt x="132" y="4123"/>
                    <a:pt x="935" y="4582"/>
                  </a:cubicBezTo>
                  <a:cubicBezTo>
                    <a:pt x="1300" y="4780"/>
                    <a:pt x="1722" y="4879"/>
                    <a:pt x="2135" y="4879"/>
                  </a:cubicBezTo>
                  <a:cubicBezTo>
                    <a:pt x="2167" y="4879"/>
                    <a:pt x="2198" y="4879"/>
                    <a:pt x="2230" y="4877"/>
                  </a:cubicBezTo>
                  <a:cubicBezTo>
                    <a:pt x="3131" y="4845"/>
                    <a:pt x="3853" y="4353"/>
                    <a:pt x="5033" y="3992"/>
                  </a:cubicBezTo>
                  <a:cubicBezTo>
                    <a:pt x="5459" y="3894"/>
                    <a:pt x="5902" y="3828"/>
                    <a:pt x="6344" y="3796"/>
                  </a:cubicBezTo>
                  <a:cubicBezTo>
                    <a:pt x="6541" y="3779"/>
                    <a:pt x="6737" y="3714"/>
                    <a:pt x="6918" y="3615"/>
                  </a:cubicBezTo>
                  <a:lnTo>
                    <a:pt x="6918" y="3615"/>
                  </a:lnTo>
                  <a:cubicBezTo>
                    <a:pt x="6918" y="3615"/>
                    <a:pt x="6795" y="3644"/>
                    <a:pt x="6639" y="3644"/>
                  </a:cubicBezTo>
                  <a:cubicBezTo>
                    <a:pt x="6483" y="3644"/>
                    <a:pt x="6295" y="3615"/>
                    <a:pt x="6164" y="3500"/>
                  </a:cubicBezTo>
                  <a:cubicBezTo>
                    <a:pt x="5902" y="3255"/>
                    <a:pt x="5918" y="3369"/>
                    <a:pt x="5623" y="3271"/>
                  </a:cubicBezTo>
                  <a:cubicBezTo>
                    <a:pt x="5459" y="3222"/>
                    <a:pt x="5361" y="3074"/>
                    <a:pt x="5361" y="2910"/>
                  </a:cubicBezTo>
                  <a:cubicBezTo>
                    <a:pt x="5164" y="3074"/>
                    <a:pt x="5131" y="3353"/>
                    <a:pt x="5279" y="3566"/>
                  </a:cubicBezTo>
                  <a:cubicBezTo>
                    <a:pt x="5279" y="3566"/>
                    <a:pt x="4557" y="3566"/>
                    <a:pt x="4377" y="3189"/>
                  </a:cubicBezTo>
                  <a:cubicBezTo>
                    <a:pt x="4213" y="2828"/>
                    <a:pt x="4410" y="2828"/>
                    <a:pt x="4557" y="2746"/>
                  </a:cubicBezTo>
                  <a:cubicBezTo>
                    <a:pt x="4689" y="2665"/>
                    <a:pt x="4738" y="2517"/>
                    <a:pt x="4590" y="2320"/>
                  </a:cubicBezTo>
                  <a:cubicBezTo>
                    <a:pt x="4443" y="2107"/>
                    <a:pt x="4459" y="1747"/>
                    <a:pt x="4738" y="1730"/>
                  </a:cubicBezTo>
                  <a:cubicBezTo>
                    <a:pt x="4660" y="1561"/>
                    <a:pt x="4489" y="1464"/>
                    <a:pt x="4315" y="1464"/>
                  </a:cubicBezTo>
                  <a:cubicBezTo>
                    <a:pt x="4270" y="1464"/>
                    <a:pt x="4224" y="1471"/>
                    <a:pt x="4180" y="1484"/>
                  </a:cubicBezTo>
                  <a:cubicBezTo>
                    <a:pt x="3738" y="1550"/>
                    <a:pt x="3738" y="2156"/>
                    <a:pt x="3738" y="2156"/>
                  </a:cubicBezTo>
                  <a:cubicBezTo>
                    <a:pt x="3738" y="2156"/>
                    <a:pt x="3443" y="1419"/>
                    <a:pt x="3918" y="1042"/>
                  </a:cubicBezTo>
                  <a:cubicBezTo>
                    <a:pt x="4109" y="895"/>
                    <a:pt x="4260" y="840"/>
                    <a:pt x="4378" y="840"/>
                  </a:cubicBezTo>
                  <a:cubicBezTo>
                    <a:pt x="4563" y="840"/>
                    <a:pt x="4665" y="977"/>
                    <a:pt x="4705" y="1107"/>
                  </a:cubicBezTo>
                  <a:cubicBezTo>
                    <a:pt x="4758" y="1293"/>
                    <a:pt x="4865" y="1446"/>
                    <a:pt x="5007" y="1446"/>
                  </a:cubicBezTo>
                  <a:cubicBezTo>
                    <a:pt x="5041" y="1446"/>
                    <a:pt x="5077" y="1438"/>
                    <a:pt x="5115" y="1419"/>
                  </a:cubicBezTo>
                  <a:cubicBezTo>
                    <a:pt x="5255" y="1354"/>
                    <a:pt x="5367" y="1261"/>
                    <a:pt x="5464" y="1261"/>
                  </a:cubicBezTo>
                  <a:cubicBezTo>
                    <a:pt x="5515" y="1261"/>
                    <a:pt x="5562" y="1286"/>
                    <a:pt x="5606" y="1353"/>
                  </a:cubicBezTo>
                  <a:cubicBezTo>
                    <a:pt x="5721" y="1599"/>
                    <a:pt x="5606" y="1911"/>
                    <a:pt x="5344" y="2009"/>
                  </a:cubicBezTo>
                  <a:cubicBezTo>
                    <a:pt x="5344" y="2009"/>
                    <a:pt x="5355" y="2010"/>
                    <a:pt x="5375" y="2010"/>
                  </a:cubicBezTo>
                  <a:cubicBezTo>
                    <a:pt x="5516" y="2010"/>
                    <a:pt x="6084" y="1972"/>
                    <a:pt x="6213" y="1370"/>
                  </a:cubicBezTo>
                  <a:cubicBezTo>
                    <a:pt x="6331" y="832"/>
                    <a:pt x="5861" y="0"/>
                    <a:pt x="49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8" name="Google Shape;6368;p15"/>
            <p:cNvSpPr/>
            <p:nvPr/>
          </p:nvSpPr>
          <p:spPr>
            <a:xfrm>
              <a:off x="8614118" y="4214047"/>
              <a:ext cx="151960" cy="107541"/>
            </a:xfrm>
            <a:custGeom>
              <a:avLst/>
              <a:gdLst/>
              <a:ahLst/>
              <a:cxnLst/>
              <a:rect l="l" t="t" r="r" b="b"/>
              <a:pathLst>
                <a:path w="4656" h="3295" extrusionOk="0">
                  <a:moveTo>
                    <a:pt x="852" y="0"/>
                  </a:moveTo>
                  <a:cubicBezTo>
                    <a:pt x="852" y="1"/>
                    <a:pt x="0" y="918"/>
                    <a:pt x="557" y="1721"/>
                  </a:cubicBezTo>
                  <a:cubicBezTo>
                    <a:pt x="885" y="2180"/>
                    <a:pt x="1393" y="2459"/>
                    <a:pt x="1951" y="2492"/>
                  </a:cubicBezTo>
                  <a:cubicBezTo>
                    <a:pt x="1885" y="2492"/>
                    <a:pt x="1475" y="2492"/>
                    <a:pt x="1311" y="2721"/>
                  </a:cubicBezTo>
                  <a:cubicBezTo>
                    <a:pt x="1180" y="2885"/>
                    <a:pt x="1131" y="3098"/>
                    <a:pt x="1164" y="3295"/>
                  </a:cubicBezTo>
                  <a:cubicBezTo>
                    <a:pt x="1218" y="3214"/>
                    <a:pt x="1316" y="3155"/>
                    <a:pt x="1422" y="3155"/>
                  </a:cubicBezTo>
                  <a:cubicBezTo>
                    <a:pt x="1445" y="3155"/>
                    <a:pt x="1468" y="3158"/>
                    <a:pt x="1492" y="3164"/>
                  </a:cubicBezTo>
                  <a:cubicBezTo>
                    <a:pt x="1600" y="3200"/>
                    <a:pt x="1762" y="3280"/>
                    <a:pt x="1949" y="3280"/>
                  </a:cubicBezTo>
                  <a:cubicBezTo>
                    <a:pt x="2103" y="3280"/>
                    <a:pt x="2273" y="3226"/>
                    <a:pt x="2442" y="3049"/>
                  </a:cubicBezTo>
                  <a:cubicBezTo>
                    <a:pt x="2836" y="2639"/>
                    <a:pt x="3327" y="2869"/>
                    <a:pt x="4655" y="2164"/>
                  </a:cubicBezTo>
                  <a:cubicBezTo>
                    <a:pt x="4655" y="2164"/>
                    <a:pt x="4655" y="2164"/>
                    <a:pt x="4655" y="2164"/>
                  </a:cubicBezTo>
                  <a:cubicBezTo>
                    <a:pt x="4631" y="2164"/>
                    <a:pt x="3922" y="2456"/>
                    <a:pt x="3121" y="2456"/>
                  </a:cubicBezTo>
                  <a:cubicBezTo>
                    <a:pt x="2658" y="2456"/>
                    <a:pt x="2164" y="2358"/>
                    <a:pt x="1754" y="2049"/>
                  </a:cubicBezTo>
                  <a:cubicBezTo>
                    <a:pt x="1115" y="1574"/>
                    <a:pt x="770" y="787"/>
                    <a:pt x="85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9" name="Google Shape;6369;p15"/>
            <p:cNvSpPr/>
            <p:nvPr/>
          </p:nvSpPr>
          <p:spPr>
            <a:xfrm>
              <a:off x="8815263" y="3971681"/>
              <a:ext cx="144454" cy="204931"/>
            </a:xfrm>
            <a:custGeom>
              <a:avLst/>
              <a:gdLst/>
              <a:ahLst/>
              <a:cxnLst/>
              <a:rect l="l" t="t" r="r" b="b"/>
              <a:pathLst>
                <a:path w="4426" h="6279" extrusionOk="0">
                  <a:moveTo>
                    <a:pt x="2630" y="0"/>
                  </a:moveTo>
                  <a:cubicBezTo>
                    <a:pt x="2138" y="0"/>
                    <a:pt x="1623" y="202"/>
                    <a:pt x="1279" y="608"/>
                  </a:cubicBezTo>
                  <a:cubicBezTo>
                    <a:pt x="0" y="2247"/>
                    <a:pt x="902" y="4263"/>
                    <a:pt x="1656" y="5115"/>
                  </a:cubicBezTo>
                  <a:cubicBezTo>
                    <a:pt x="2082" y="5640"/>
                    <a:pt x="2639" y="6033"/>
                    <a:pt x="3262" y="6279"/>
                  </a:cubicBezTo>
                  <a:cubicBezTo>
                    <a:pt x="2688" y="6017"/>
                    <a:pt x="2180" y="5623"/>
                    <a:pt x="1770" y="5132"/>
                  </a:cubicBezTo>
                  <a:cubicBezTo>
                    <a:pt x="1492" y="4738"/>
                    <a:pt x="1295" y="4312"/>
                    <a:pt x="1164" y="3853"/>
                  </a:cubicBezTo>
                  <a:cubicBezTo>
                    <a:pt x="1016" y="3312"/>
                    <a:pt x="951" y="2755"/>
                    <a:pt x="1000" y="2214"/>
                  </a:cubicBezTo>
                  <a:cubicBezTo>
                    <a:pt x="1131" y="739"/>
                    <a:pt x="1951" y="181"/>
                    <a:pt x="2705" y="165"/>
                  </a:cubicBezTo>
                  <a:cubicBezTo>
                    <a:pt x="3065" y="165"/>
                    <a:pt x="3393" y="313"/>
                    <a:pt x="3639" y="558"/>
                  </a:cubicBezTo>
                  <a:cubicBezTo>
                    <a:pt x="4278" y="1099"/>
                    <a:pt x="3918" y="2034"/>
                    <a:pt x="3377" y="2263"/>
                  </a:cubicBezTo>
                  <a:cubicBezTo>
                    <a:pt x="3258" y="2331"/>
                    <a:pt x="3131" y="2364"/>
                    <a:pt x="3002" y="2364"/>
                  </a:cubicBezTo>
                  <a:cubicBezTo>
                    <a:pt x="2881" y="2364"/>
                    <a:pt x="2758" y="2335"/>
                    <a:pt x="2639" y="2279"/>
                  </a:cubicBezTo>
                  <a:cubicBezTo>
                    <a:pt x="2475" y="2198"/>
                    <a:pt x="2344" y="2017"/>
                    <a:pt x="2328" y="1821"/>
                  </a:cubicBezTo>
                  <a:cubicBezTo>
                    <a:pt x="2322" y="1734"/>
                    <a:pt x="2343" y="1713"/>
                    <a:pt x="2389" y="1713"/>
                  </a:cubicBezTo>
                  <a:cubicBezTo>
                    <a:pt x="2433" y="1713"/>
                    <a:pt x="2499" y="1733"/>
                    <a:pt x="2584" y="1733"/>
                  </a:cubicBezTo>
                  <a:cubicBezTo>
                    <a:pt x="2643" y="1733"/>
                    <a:pt x="2711" y="1723"/>
                    <a:pt x="2787" y="1689"/>
                  </a:cubicBezTo>
                  <a:cubicBezTo>
                    <a:pt x="3000" y="1575"/>
                    <a:pt x="3033" y="1296"/>
                    <a:pt x="2869" y="1116"/>
                  </a:cubicBezTo>
                  <a:cubicBezTo>
                    <a:pt x="2801" y="1048"/>
                    <a:pt x="2702" y="1009"/>
                    <a:pt x="2599" y="1009"/>
                  </a:cubicBezTo>
                  <a:cubicBezTo>
                    <a:pt x="2404" y="1009"/>
                    <a:pt x="2196" y="1149"/>
                    <a:pt x="2164" y="1493"/>
                  </a:cubicBezTo>
                  <a:cubicBezTo>
                    <a:pt x="2131" y="1739"/>
                    <a:pt x="2197" y="1968"/>
                    <a:pt x="2361" y="2148"/>
                  </a:cubicBezTo>
                  <a:cubicBezTo>
                    <a:pt x="2377" y="2165"/>
                    <a:pt x="2410" y="2198"/>
                    <a:pt x="2426" y="2214"/>
                  </a:cubicBezTo>
                  <a:lnTo>
                    <a:pt x="2475" y="2263"/>
                  </a:lnTo>
                  <a:lnTo>
                    <a:pt x="2524" y="2296"/>
                  </a:lnTo>
                  <a:lnTo>
                    <a:pt x="2574" y="2312"/>
                  </a:lnTo>
                  <a:lnTo>
                    <a:pt x="2606" y="2345"/>
                  </a:lnTo>
                  <a:cubicBezTo>
                    <a:pt x="2729" y="2402"/>
                    <a:pt x="2865" y="2431"/>
                    <a:pt x="3002" y="2431"/>
                  </a:cubicBezTo>
                  <a:cubicBezTo>
                    <a:pt x="3139" y="2431"/>
                    <a:pt x="3278" y="2402"/>
                    <a:pt x="3410" y="2345"/>
                  </a:cubicBezTo>
                  <a:cubicBezTo>
                    <a:pt x="4000" y="2132"/>
                    <a:pt x="4426" y="1083"/>
                    <a:pt x="3721" y="444"/>
                  </a:cubicBezTo>
                  <a:cubicBezTo>
                    <a:pt x="3456" y="148"/>
                    <a:pt x="3051" y="0"/>
                    <a:pt x="263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0" name="Google Shape;6370;p15"/>
            <p:cNvSpPr/>
            <p:nvPr/>
          </p:nvSpPr>
          <p:spPr>
            <a:xfrm>
              <a:off x="7984965" y="4398906"/>
              <a:ext cx="50327" cy="250101"/>
            </a:xfrm>
            <a:custGeom>
              <a:avLst/>
              <a:gdLst/>
              <a:ahLst/>
              <a:cxnLst/>
              <a:rect l="l" t="t" r="r" b="b"/>
              <a:pathLst>
                <a:path w="1542" h="7663" extrusionOk="0">
                  <a:moveTo>
                    <a:pt x="908" y="0"/>
                  </a:moveTo>
                  <a:cubicBezTo>
                    <a:pt x="596" y="0"/>
                    <a:pt x="361" y="368"/>
                    <a:pt x="361" y="368"/>
                  </a:cubicBezTo>
                  <a:cubicBezTo>
                    <a:pt x="99" y="811"/>
                    <a:pt x="1" y="1335"/>
                    <a:pt x="66" y="1860"/>
                  </a:cubicBezTo>
                  <a:cubicBezTo>
                    <a:pt x="132" y="2827"/>
                    <a:pt x="493" y="3974"/>
                    <a:pt x="591" y="5171"/>
                  </a:cubicBezTo>
                  <a:cubicBezTo>
                    <a:pt x="738" y="7056"/>
                    <a:pt x="83" y="7662"/>
                    <a:pt x="83" y="7662"/>
                  </a:cubicBezTo>
                  <a:cubicBezTo>
                    <a:pt x="771" y="7122"/>
                    <a:pt x="935" y="5351"/>
                    <a:pt x="804" y="3991"/>
                  </a:cubicBezTo>
                  <a:cubicBezTo>
                    <a:pt x="722" y="3286"/>
                    <a:pt x="706" y="2565"/>
                    <a:pt x="755" y="1844"/>
                  </a:cubicBezTo>
                  <a:cubicBezTo>
                    <a:pt x="788" y="1483"/>
                    <a:pt x="853" y="1204"/>
                    <a:pt x="952" y="1090"/>
                  </a:cubicBezTo>
                  <a:cubicBezTo>
                    <a:pt x="1214" y="827"/>
                    <a:pt x="1542" y="270"/>
                    <a:pt x="1115" y="57"/>
                  </a:cubicBezTo>
                  <a:cubicBezTo>
                    <a:pt x="1044" y="17"/>
                    <a:pt x="974" y="0"/>
                    <a:pt x="90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1" name="Google Shape;6371;p15"/>
            <p:cNvSpPr/>
            <p:nvPr/>
          </p:nvSpPr>
          <p:spPr>
            <a:xfrm>
              <a:off x="7912738" y="4366007"/>
              <a:ext cx="277712" cy="332217"/>
            </a:xfrm>
            <a:custGeom>
              <a:avLst/>
              <a:gdLst/>
              <a:ahLst/>
              <a:cxnLst/>
              <a:rect l="l" t="t" r="r" b="b"/>
              <a:pathLst>
                <a:path w="8509" h="10179" extrusionOk="0">
                  <a:moveTo>
                    <a:pt x="6272" y="1"/>
                  </a:moveTo>
                  <a:cubicBezTo>
                    <a:pt x="6074" y="1"/>
                    <a:pt x="5873" y="21"/>
                    <a:pt x="5672" y="65"/>
                  </a:cubicBezTo>
                  <a:cubicBezTo>
                    <a:pt x="4492" y="327"/>
                    <a:pt x="3738" y="1573"/>
                    <a:pt x="3492" y="2835"/>
                  </a:cubicBezTo>
                  <a:lnTo>
                    <a:pt x="3492" y="2868"/>
                  </a:lnTo>
                  <a:cubicBezTo>
                    <a:pt x="3263" y="4163"/>
                    <a:pt x="3492" y="5376"/>
                    <a:pt x="3460" y="6474"/>
                  </a:cubicBezTo>
                  <a:cubicBezTo>
                    <a:pt x="3509" y="7474"/>
                    <a:pt x="3148" y="8441"/>
                    <a:pt x="2443" y="9129"/>
                  </a:cubicBezTo>
                  <a:cubicBezTo>
                    <a:pt x="1771" y="9752"/>
                    <a:pt x="919" y="10113"/>
                    <a:pt x="1" y="10178"/>
                  </a:cubicBezTo>
                  <a:cubicBezTo>
                    <a:pt x="919" y="10146"/>
                    <a:pt x="1804" y="9801"/>
                    <a:pt x="2509" y="9195"/>
                  </a:cubicBezTo>
                  <a:cubicBezTo>
                    <a:pt x="3246" y="8490"/>
                    <a:pt x="3640" y="7507"/>
                    <a:pt x="3591" y="6490"/>
                  </a:cubicBezTo>
                  <a:cubicBezTo>
                    <a:pt x="3656" y="5359"/>
                    <a:pt x="3427" y="4130"/>
                    <a:pt x="3673" y="2868"/>
                  </a:cubicBezTo>
                  <a:cubicBezTo>
                    <a:pt x="3902" y="1639"/>
                    <a:pt x="4607" y="475"/>
                    <a:pt x="5722" y="213"/>
                  </a:cubicBezTo>
                  <a:cubicBezTo>
                    <a:pt x="5836" y="180"/>
                    <a:pt x="5967" y="163"/>
                    <a:pt x="6099" y="147"/>
                  </a:cubicBezTo>
                  <a:cubicBezTo>
                    <a:pt x="6124" y="146"/>
                    <a:pt x="6150" y="146"/>
                    <a:pt x="6175" y="146"/>
                  </a:cubicBezTo>
                  <a:cubicBezTo>
                    <a:pt x="6605" y="146"/>
                    <a:pt x="7004" y="276"/>
                    <a:pt x="7344" y="524"/>
                  </a:cubicBezTo>
                  <a:cubicBezTo>
                    <a:pt x="8066" y="1098"/>
                    <a:pt x="7967" y="2327"/>
                    <a:pt x="7557" y="2720"/>
                  </a:cubicBezTo>
                  <a:cubicBezTo>
                    <a:pt x="7492" y="2770"/>
                    <a:pt x="7410" y="2835"/>
                    <a:pt x="7328" y="2868"/>
                  </a:cubicBezTo>
                  <a:cubicBezTo>
                    <a:pt x="7205" y="2933"/>
                    <a:pt x="7074" y="2966"/>
                    <a:pt x="6943" y="2966"/>
                  </a:cubicBezTo>
                  <a:cubicBezTo>
                    <a:pt x="6812" y="2966"/>
                    <a:pt x="6680" y="2933"/>
                    <a:pt x="6558" y="2868"/>
                  </a:cubicBezTo>
                  <a:cubicBezTo>
                    <a:pt x="6476" y="2819"/>
                    <a:pt x="6426" y="2753"/>
                    <a:pt x="6394" y="2671"/>
                  </a:cubicBezTo>
                  <a:lnTo>
                    <a:pt x="6394" y="2671"/>
                  </a:lnTo>
                  <a:cubicBezTo>
                    <a:pt x="6394" y="2671"/>
                    <a:pt x="6417" y="2674"/>
                    <a:pt x="6455" y="2674"/>
                  </a:cubicBezTo>
                  <a:cubicBezTo>
                    <a:pt x="6580" y="2674"/>
                    <a:pt x="6863" y="2645"/>
                    <a:pt x="6951" y="2393"/>
                  </a:cubicBezTo>
                  <a:cubicBezTo>
                    <a:pt x="7066" y="2081"/>
                    <a:pt x="6885" y="1737"/>
                    <a:pt x="6558" y="1671"/>
                  </a:cubicBezTo>
                  <a:cubicBezTo>
                    <a:pt x="6502" y="1655"/>
                    <a:pt x="6447" y="1648"/>
                    <a:pt x="6393" y="1648"/>
                  </a:cubicBezTo>
                  <a:cubicBezTo>
                    <a:pt x="6004" y="1648"/>
                    <a:pt x="5692" y="2039"/>
                    <a:pt x="5836" y="2442"/>
                  </a:cubicBezTo>
                  <a:cubicBezTo>
                    <a:pt x="5902" y="2606"/>
                    <a:pt x="6017" y="2770"/>
                    <a:pt x="6181" y="2868"/>
                  </a:cubicBezTo>
                  <a:cubicBezTo>
                    <a:pt x="6416" y="3028"/>
                    <a:pt x="6691" y="3106"/>
                    <a:pt x="6969" y="3106"/>
                  </a:cubicBezTo>
                  <a:cubicBezTo>
                    <a:pt x="7233" y="3106"/>
                    <a:pt x="7499" y="3036"/>
                    <a:pt x="7738" y="2901"/>
                  </a:cubicBezTo>
                  <a:cubicBezTo>
                    <a:pt x="7754" y="2884"/>
                    <a:pt x="7770" y="2884"/>
                    <a:pt x="7787" y="2868"/>
                  </a:cubicBezTo>
                  <a:cubicBezTo>
                    <a:pt x="8311" y="2475"/>
                    <a:pt x="8508" y="1786"/>
                    <a:pt x="8262" y="1180"/>
                  </a:cubicBezTo>
                  <a:cubicBezTo>
                    <a:pt x="8019" y="451"/>
                    <a:pt x="7189" y="1"/>
                    <a:pt x="62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2" name="Google Shape;6372;p15"/>
            <p:cNvSpPr/>
            <p:nvPr/>
          </p:nvSpPr>
          <p:spPr>
            <a:xfrm>
              <a:off x="8050762" y="4412614"/>
              <a:ext cx="76013" cy="68637"/>
            </a:xfrm>
            <a:custGeom>
              <a:avLst/>
              <a:gdLst/>
              <a:ahLst/>
              <a:cxnLst/>
              <a:rect l="l" t="t" r="r" b="b"/>
              <a:pathLst>
                <a:path w="2329" h="2103" extrusionOk="0">
                  <a:moveTo>
                    <a:pt x="540" y="1"/>
                  </a:moveTo>
                  <a:cubicBezTo>
                    <a:pt x="468" y="1"/>
                    <a:pt x="392" y="10"/>
                    <a:pt x="312" y="30"/>
                  </a:cubicBezTo>
                  <a:cubicBezTo>
                    <a:pt x="427" y="96"/>
                    <a:pt x="460" y="260"/>
                    <a:pt x="362" y="374"/>
                  </a:cubicBezTo>
                  <a:cubicBezTo>
                    <a:pt x="247" y="555"/>
                    <a:pt x="1" y="997"/>
                    <a:pt x="132" y="1440"/>
                  </a:cubicBezTo>
                  <a:cubicBezTo>
                    <a:pt x="165" y="1587"/>
                    <a:pt x="263" y="1735"/>
                    <a:pt x="378" y="1850"/>
                  </a:cubicBezTo>
                  <a:cubicBezTo>
                    <a:pt x="565" y="2037"/>
                    <a:pt x="825" y="2102"/>
                    <a:pt x="1095" y="2102"/>
                  </a:cubicBezTo>
                  <a:cubicBezTo>
                    <a:pt x="1627" y="2102"/>
                    <a:pt x="2198" y="1849"/>
                    <a:pt x="2329" y="1784"/>
                  </a:cubicBezTo>
                  <a:lnTo>
                    <a:pt x="2329" y="1784"/>
                  </a:lnTo>
                  <a:cubicBezTo>
                    <a:pt x="2328" y="1784"/>
                    <a:pt x="2296" y="1788"/>
                    <a:pt x="2242" y="1788"/>
                  </a:cubicBezTo>
                  <a:cubicBezTo>
                    <a:pt x="2076" y="1788"/>
                    <a:pt x="1708" y="1750"/>
                    <a:pt x="1509" y="1440"/>
                  </a:cubicBezTo>
                  <a:cubicBezTo>
                    <a:pt x="1443" y="1325"/>
                    <a:pt x="1411" y="1210"/>
                    <a:pt x="1394" y="1096"/>
                  </a:cubicBezTo>
                  <a:cubicBezTo>
                    <a:pt x="1309" y="401"/>
                    <a:pt x="1003" y="1"/>
                    <a:pt x="54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3" name="Google Shape;6373;p15"/>
            <p:cNvSpPr/>
            <p:nvPr/>
          </p:nvSpPr>
          <p:spPr>
            <a:xfrm>
              <a:off x="8162578" y="4366921"/>
              <a:ext cx="96346" cy="63708"/>
            </a:xfrm>
            <a:custGeom>
              <a:avLst/>
              <a:gdLst/>
              <a:ahLst/>
              <a:cxnLst/>
              <a:rect l="l" t="t" r="r" b="b"/>
              <a:pathLst>
                <a:path w="2952" h="1952" extrusionOk="0">
                  <a:moveTo>
                    <a:pt x="922" y="0"/>
                  </a:moveTo>
                  <a:cubicBezTo>
                    <a:pt x="657" y="0"/>
                    <a:pt x="352" y="26"/>
                    <a:pt x="1" y="86"/>
                  </a:cubicBezTo>
                  <a:cubicBezTo>
                    <a:pt x="411" y="135"/>
                    <a:pt x="771" y="414"/>
                    <a:pt x="919" y="791"/>
                  </a:cubicBezTo>
                  <a:cubicBezTo>
                    <a:pt x="1125" y="1306"/>
                    <a:pt x="1482" y="1952"/>
                    <a:pt x="2237" y="1952"/>
                  </a:cubicBezTo>
                  <a:cubicBezTo>
                    <a:pt x="2444" y="1952"/>
                    <a:pt x="2680" y="1904"/>
                    <a:pt x="2951" y="1791"/>
                  </a:cubicBezTo>
                  <a:cubicBezTo>
                    <a:pt x="2771" y="1725"/>
                    <a:pt x="2656" y="1561"/>
                    <a:pt x="2656" y="1365"/>
                  </a:cubicBezTo>
                  <a:cubicBezTo>
                    <a:pt x="2656" y="1081"/>
                    <a:pt x="2619" y="0"/>
                    <a:pt x="9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4" name="Google Shape;6374;p15"/>
            <p:cNvSpPr/>
            <p:nvPr/>
          </p:nvSpPr>
          <p:spPr>
            <a:xfrm>
              <a:off x="8249263" y="4366040"/>
              <a:ext cx="47096" cy="37272"/>
            </a:xfrm>
            <a:custGeom>
              <a:avLst/>
              <a:gdLst/>
              <a:ahLst/>
              <a:cxnLst/>
              <a:rect l="l" t="t" r="r" b="b"/>
              <a:pathLst>
                <a:path w="1443" h="1142" extrusionOk="0">
                  <a:moveTo>
                    <a:pt x="968" y="0"/>
                  </a:moveTo>
                  <a:cubicBezTo>
                    <a:pt x="791" y="0"/>
                    <a:pt x="636" y="133"/>
                    <a:pt x="623" y="326"/>
                  </a:cubicBezTo>
                  <a:cubicBezTo>
                    <a:pt x="623" y="489"/>
                    <a:pt x="756" y="595"/>
                    <a:pt x="897" y="595"/>
                  </a:cubicBezTo>
                  <a:cubicBezTo>
                    <a:pt x="955" y="595"/>
                    <a:pt x="1013" y="577"/>
                    <a:pt x="1066" y="539"/>
                  </a:cubicBezTo>
                  <a:cubicBezTo>
                    <a:pt x="1066" y="539"/>
                    <a:pt x="1164" y="359"/>
                    <a:pt x="1066" y="294"/>
                  </a:cubicBezTo>
                  <a:cubicBezTo>
                    <a:pt x="1037" y="277"/>
                    <a:pt x="1010" y="270"/>
                    <a:pt x="987" y="270"/>
                  </a:cubicBezTo>
                  <a:cubicBezTo>
                    <a:pt x="916" y="270"/>
                    <a:pt x="873" y="334"/>
                    <a:pt x="885" y="408"/>
                  </a:cubicBezTo>
                  <a:cubicBezTo>
                    <a:pt x="896" y="440"/>
                    <a:pt x="880" y="455"/>
                    <a:pt x="856" y="455"/>
                  </a:cubicBezTo>
                  <a:cubicBezTo>
                    <a:pt x="805" y="455"/>
                    <a:pt x="716" y="393"/>
                    <a:pt x="738" y="294"/>
                  </a:cubicBezTo>
                  <a:cubicBezTo>
                    <a:pt x="750" y="162"/>
                    <a:pt x="857" y="74"/>
                    <a:pt x="978" y="74"/>
                  </a:cubicBezTo>
                  <a:cubicBezTo>
                    <a:pt x="1023" y="74"/>
                    <a:pt x="1070" y="86"/>
                    <a:pt x="1115" y="113"/>
                  </a:cubicBezTo>
                  <a:cubicBezTo>
                    <a:pt x="1377" y="277"/>
                    <a:pt x="1295" y="851"/>
                    <a:pt x="721" y="900"/>
                  </a:cubicBezTo>
                  <a:cubicBezTo>
                    <a:pt x="707" y="901"/>
                    <a:pt x="693" y="902"/>
                    <a:pt x="680" y="902"/>
                  </a:cubicBezTo>
                  <a:cubicBezTo>
                    <a:pt x="319" y="902"/>
                    <a:pt x="0" y="507"/>
                    <a:pt x="0" y="507"/>
                  </a:cubicBezTo>
                  <a:lnTo>
                    <a:pt x="0" y="507"/>
                  </a:lnTo>
                  <a:cubicBezTo>
                    <a:pt x="0" y="703"/>
                    <a:pt x="82" y="884"/>
                    <a:pt x="213" y="1015"/>
                  </a:cubicBezTo>
                  <a:cubicBezTo>
                    <a:pt x="338" y="1098"/>
                    <a:pt x="482" y="1141"/>
                    <a:pt x="625" y="1141"/>
                  </a:cubicBezTo>
                  <a:cubicBezTo>
                    <a:pt x="708" y="1141"/>
                    <a:pt x="791" y="1127"/>
                    <a:pt x="869" y="1097"/>
                  </a:cubicBezTo>
                  <a:cubicBezTo>
                    <a:pt x="1082" y="1031"/>
                    <a:pt x="1262" y="867"/>
                    <a:pt x="1344" y="671"/>
                  </a:cubicBezTo>
                  <a:cubicBezTo>
                    <a:pt x="1443" y="425"/>
                    <a:pt x="1344" y="146"/>
                    <a:pt x="1115" y="31"/>
                  </a:cubicBezTo>
                  <a:cubicBezTo>
                    <a:pt x="1066" y="10"/>
                    <a:pt x="1016" y="0"/>
                    <a:pt x="9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5" name="Google Shape;6375;p15"/>
            <p:cNvSpPr/>
            <p:nvPr/>
          </p:nvSpPr>
          <p:spPr>
            <a:xfrm>
              <a:off x="7591226" y="4395251"/>
              <a:ext cx="89916" cy="351114"/>
            </a:xfrm>
            <a:custGeom>
              <a:avLst/>
              <a:gdLst/>
              <a:ahLst/>
              <a:cxnLst/>
              <a:rect l="l" t="t" r="r" b="b"/>
              <a:pathLst>
                <a:path w="2755" h="10758" extrusionOk="0">
                  <a:moveTo>
                    <a:pt x="1447" y="1"/>
                  </a:moveTo>
                  <a:cubicBezTo>
                    <a:pt x="1116" y="1"/>
                    <a:pt x="776" y="124"/>
                    <a:pt x="509" y="415"/>
                  </a:cubicBezTo>
                  <a:cubicBezTo>
                    <a:pt x="165" y="857"/>
                    <a:pt x="1" y="1415"/>
                    <a:pt x="34" y="1972"/>
                  </a:cubicBezTo>
                  <a:cubicBezTo>
                    <a:pt x="50" y="2496"/>
                    <a:pt x="148" y="3021"/>
                    <a:pt x="345" y="3513"/>
                  </a:cubicBezTo>
                  <a:cubicBezTo>
                    <a:pt x="1181" y="5562"/>
                    <a:pt x="2066" y="7512"/>
                    <a:pt x="1525" y="8955"/>
                  </a:cubicBezTo>
                  <a:cubicBezTo>
                    <a:pt x="1267" y="9696"/>
                    <a:pt x="772" y="10310"/>
                    <a:pt x="117" y="10735"/>
                  </a:cubicBezTo>
                  <a:lnTo>
                    <a:pt x="117" y="10735"/>
                  </a:lnTo>
                  <a:cubicBezTo>
                    <a:pt x="306" y="10623"/>
                    <a:pt x="1109" y="10194"/>
                    <a:pt x="1607" y="8987"/>
                  </a:cubicBezTo>
                  <a:cubicBezTo>
                    <a:pt x="2214" y="7512"/>
                    <a:pt x="1345" y="5463"/>
                    <a:pt x="509" y="3447"/>
                  </a:cubicBezTo>
                  <a:cubicBezTo>
                    <a:pt x="329" y="2972"/>
                    <a:pt x="230" y="2464"/>
                    <a:pt x="198" y="1956"/>
                  </a:cubicBezTo>
                  <a:cubicBezTo>
                    <a:pt x="165" y="1447"/>
                    <a:pt x="312" y="939"/>
                    <a:pt x="607" y="513"/>
                  </a:cubicBezTo>
                  <a:cubicBezTo>
                    <a:pt x="847" y="243"/>
                    <a:pt x="1164" y="127"/>
                    <a:pt x="1474" y="127"/>
                  </a:cubicBezTo>
                  <a:cubicBezTo>
                    <a:pt x="1993" y="127"/>
                    <a:pt x="2492" y="451"/>
                    <a:pt x="2574" y="923"/>
                  </a:cubicBezTo>
                  <a:cubicBezTo>
                    <a:pt x="2682" y="1447"/>
                    <a:pt x="2267" y="1928"/>
                    <a:pt x="1754" y="1928"/>
                  </a:cubicBezTo>
                  <a:cubicBezTo>
                    <a:pt x="1721" y="1928"/>
                    <a:pt x="1689" y="1927"/>
                    <a:pt x="1656" y="1923"/>
                  </a:cubicBezTo>
                  <a:lnTo>
                    <a:pt x="1640" y="1923"/>
                  </a:lnTo>
                  <a:cubicBezTo>
                    <a:pt x="1624" y="1923"/>
                    <a:pt x="1607" y="1923"/>
                    <a:pt x="1591" y="1906"/>
                  </a:cubicBezTo>
                  <a:cubicBezTo>
                    <a:pt x="1509" y="1890"/>
                    <a:pt x="1443" y="1841"/>
                    <a:pt x="1410" y="1775"/>
                  </a:cubicBezTo>
                  <a:cubicBezTo>
                    <a:pt x="1410" y="1775"/>
                    <a:pt x="1378" y="1710"/>
                    <a:pt x="1410" y="1660"/>
                  </a:cubicBezTo>
                  <a:cubicBezTo>
                    <a:pt x="1443" y="1628"/>
                    <a:pt x="1804" y="1660"/>
                    <a:pt x="1820" y="1333"/>
                  </a:cubicBezTo>
                  <a:cubicBezTo>
                    <a:pt x="1831" y="1081"/>
                    <a:pt x="1627" y="917"/>
                    <a:pt x="1418" y="917"/>
                  </a:cubicBezTo>
                  <a:cubicBezTo>
                    <a:pt x="1301" y="917"/>
                    <a:pt x="1182" y="969"/>
                    <a:pt x="1099" y="1087"/>
                  </a:cubicBezTo>
                  <a:cubicBezTo>
                    <a:pt x="902" y="1349"/>
                    <a:pt x="1165" y="1939"/>
                    <a:pt x="1689" y="1972"/>
                  </a:cubicBezTo>
                  <a:lnTo>
                    <a:pt x="1853" y="1972"/>
                  </a:lnTo>
                  <a:cubicBezTo>
                    <a:pt x="2378" y="1923"/>
                    <a:pt x="2755" y="1431"/>
                    <a:pt x="2656" y="906"/>
                  </a:cubicBezTo>
                  <a:cubicBezTo>
                    <a:pt x="2583" y="384"/>
                    <a:pt x="2029" y="1"/>
                    <a:pt x="1447" y="1"/>
                  </a:cubicBezTo>
                  <a:close/>
                  <a:moveTo>
                    <a:pt x="117" y="10735"/>
                  </a:moveTo>
                  <a:lnTo>
                    <a:pt x="117" y="10735"/>
                  </a:lnTo>
                  <a:cubicBezTo>
                    <a:pt x="101" y="10745"/>
                    <a:pt x="89" y="10752"/>
                    <a:pt x="83" y="10758"/>
                  </a:cubicBezTo>
                  <a:cubicBezTo>
                    <a:pt x="94" y="10750"/>
                    <a:pt x="106" y="10743"/>
                    <a:pt x="117" y="10735"/>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6" name="Google Shape;6376;p15"/>
            <p:cNvSpPr/>
            <p:nvPr/>
          </p:nvSpPr>
          <p:spPr>
            <a:xfrm>
              <a:off x="7617434" y="4074032"/>
              <a:ext cx="79995" cy="178560"/>
            </a:xfrm>
            <a:custGeom>
              <a:avLst/>
              <a:gdLst/>
              <a:ahLst/>
              <a:cxnLst/>
              <a:rect l="l" t="t" r="r" b="b"/>
              <a:pathLst>
                <a:path w="2451" h="5471" extrusionOk="0">
                  <a:moveTo>
                    <a:pt x="1443" y="0"/>
                  </a:moveTo>
                  <a:cubicBezTo>
                    <a:pt x="1413" y="0"/>
                    <a:pt x="1386" y="5"/>
                    <a:pt x="1361" y="12"/>
                  </a:cubicBezTo>
                  <a:cubicBezTo>
                    <a:pt x="1034" y="127"/>
                    <a:pt x="968" y="389"/>
                    <a:pt x="1116" y="750"/>
                  </a:cubicBezTo>
                  <a:cubicBezTo>
                    <a:pt x="1280" y="1110"/>
                    <a:pt x="1788" y="1160"/>
                    <a:pt x="1657" y="2815"/>
                  </a:cubicBezTo>
                  <a:cubicBezTo>
                    <a:pt x="1525" y="4471"/>
                    <a:pt x="1" y="5471"/>
                    <a:pt x="1" y="5471"/>
                  </a:cubicBezTo>
                  <a:cubicBezTo>
                    <a:pt x="263" y="5421"/>
                    <a:pt x="1837" y="4471"/>
                    <a:pt x="2148" y="2438"/>
                  </a:cubicBezTo>
                  <a:cubicBezTo>
                    <a:pt x="2450" y="565"/>
                    <a:pt x="1792" y="0"/>
                    <a:pt x="144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7" name="Google Shape;6377;p15"/>
            <p:cNvSpPr/>
            <p:nvPr/>
          </p:nvSpPr>
          <p:spPr>
            <a:xfrm>
              <a:off x="7559665" y="4025859"/>
              <a:ext cx="172848" cy="231563"/>
            </a:xfrm>
            <a:custGeom>
              <a:avLst/>
              <a:gdLst/>
              <a:ahLst/>
              <a:cxnLst/>
              <a:rect l="l" t="t" r="r" b="b"/>
              <a:pathLst>
                <a:path w="5296" h="7095" extrusionOk="0">
                  <a:moveTo>
                    <a:pt x="1680" y="1"/>
                  </a:moveTo>
                  <a:cubicBezTo>
                    <a:pt x="1291" y="1"/>
                    <a:pt x="856" y="88"/>
                    <a:pt x="476" y="374"/>
                  </a:cubicBezTo>
                  <a:cubicBezTo>
                    <a:pt x="165" y="652"/>
                    <a:pt x="1" y="1062"/>
                    <a:pt x="50" y="1472"/>
                  </a:cubicBezTo>
                  <a:cubicBezTo>
                    <a:pt x="122" y="1988"/>
                    <a:pt x="658" y="2417"/>
                    <a:pt x="1263" y="2417"/>
                  </a:cubicBezTo>
                  <a:cubicBezTo>
                    <a:pt x="1349" y="2417"/>
                    <a:pt x="1437" y="2408"/>
                    <a:pt x="1525" y="2390"/>
                  </a:cubicBezTo>
                  <a:cubicBezTo>
                    <a:pt x="1623" y="2357"/>
                    <a:pt x="1738" y="2324"/>
                    <a:pt x="1820" y="2275"/>
                  </a:cubicBezTo>
                  <a:lnTo>
                    <a:pt x="1837" y="2275"/>
                  </a:lnTo>
                  <a:lnTo>
                    <a:pt x="1869" y="2259"/>
                  </a:lnTo>
                  <a:cubicBezTo>
                    <a:pt x="2164" y="2095"/>
                    <a:pt x="2328" y="1767"/>
                    <a:pt x="2263" y="1439"/>
                  </a:cubicBezTo>
                  <a:cubicBezTo>
                    <a:pt x="2213" y="1102"/>
                    <a:pt x="1925" y="879"/>
                    <a:pt x="1617" y="879"/>
                  </a:cubicBezTo>
                  <a:cubicBezTo>
                    <a:pt x="1520" y="879"/>
                    <a:pt x="1422" y="901"/>
                    <a:pt x="1328" y="947"/>
                  </a:cubicBezTo>
                  <a:cubicBezTo>
                    <a:pt x="968" y="1144"/>
                    <a:pt x="1066" y="1701"/>
                    <a:pt x="1476" y="1750"/>
                  </a:cubicBezTo>
                  <a:cubicBezTo>
                    <a:pt x="1507" y="1758"/>
                    <a:pt x="1537" y="1762"/>
                    <a:pt x="1567" y="1762"/>
                  </a:cubicBezTo>
                  <a:cubicBezTo>
                    <a:pt x="1792" y="1762"/>
                    <a:pt x="1978" y="1556"/>
                    <a:pt x="1935" y="1324"/>
                  </a:cubicBezTo>
                  <a:cubicBezTo>
                    <a:pt x="1928" y="1285"/>
                    <a:pt x="1955" y="1251"/>
                    <a:pt x="1993" y="1251"/>
                  </a:cubicBezTo>
                  <a:cubicBezTo>
                    <a:pt x="2049" y="1251"/>
                    <a:pt x="2128" y="1330"/>
                    <a:pt x="2148" y="1587"/>
                  </a:cubicBezTo>
                  <a:cubicBezTo>
                    <a:pt x="2164" y="1701"/>
                    <a:pt x="2132" y="1832"/>
                    <a:pt x="2082" y="1947"/>
                  </a:cubicBezTo>
                  <a:cubicBezTo>
                    <a:pt x="1935" y="2168"/>
                    <a:pt x="1695" y="2296"/>
                    <a:pt x="1434" y="2296"/>
                  </a:cubicBezTo>
                  <a:cubicBezTo>
                    <a:pt x="1405" y="2296"/>
                    <a:pt x="1375" y="2295"/>
                    <a:pt x="1345" y="2291"/>
                  </a:cubicBezTo>
                  <a:cubicBezTo>
                    <a:pt x="1334" y="2292"/>
                    <a:pt x="1324" y="2292"/>
                    <a:pt x="1314" y="2292"/>
                  </a:cubicBezTo>
                  <a:cubicBezTo>
                    <a:pt x="625" y="2292"/>
                    <a:pt x="142" y="1233"/>
                    <a:pt x="788" y="603"/>
                  </a:cubicBezTo>
                  <a:cubicBezTo>
                    <a:pt x="1061" y="308"/>
                    <a:pt x="1454" y="179"/>
                    <a:pt x="1874" y="179"/>
                  </a:cubicBezTo>
                  <a:cubicBezTo>
                    <a:pt x="2386" y="179"/>
                    <a:pt x="2938" y="370"/>
                    <a:pt x="3361" y="685"/>
                  </a:cubicBezTo>
                  <a:cubicBezTo>
                    <a:pt x="5098" y="1947"/>
                    <a:pt x="4836" y="4242"/>
                    <a:pt x="4328" y="5389"/>
                  </a:cubicBezTo>
                  <a:cubicBezTo>
                    <a:pt x="4067" y="6074"/>
                    <a:pt x="3611" y="6662"/>
                    <a:pt x="3025" y="7088"/>
                  </a:cubicBezTo>
                  <a:lnTo>
                    <a:pt x="3025" y="7088"/>
                  </a:lnTo>
                  <a:cubicBezTo>
                    <a:pt x="3115" y="7032"/>
                    <a:pt x="3862" y="6596"/>
                    <a:pt x="4410" y="5439"/>
                  </a:cubicBezTo>
                  <a:cubicBezTo>
                    <a:pt x="4951" y="4291"/>
                    <a:pt x="5295" y="1898"/>
                    <a:pt x="3459" y="538"/>
                  </a:cubicBezTo>
                  <a:cubicBezTo>
                    <a:pt x="3115" y="292"/>
                    <a:pt x="2705" y="128"/>
                    <a:pt x="2263" y="62"/>
                  </a:cubicBezTo>
                  <a:cubicBezTo>
                    <a:pt x="2094" y="27"/>
                    <a:pt x="1894" y="1"/>
                    <a:pt x="1680" y="1"/>
                  </a:cubicBezTo>
                  <a:close/>
                  <a:moveTo>
                    <a:pt x="3025" y="7088"/>
                  </a:moveTo>
                  <a:cubicBezTo>
                    <a:pt x="3019" y="7092"/>
                    <a:pt x="3016" y="7094"/>
                    <a:pt x="3017" y="7094"/>
                  </a:cubicBezTo>
                  <a:cubicBezTo>
                    <a:pt x="3020" y="7092"/>
                    <a:pt x="3023" y="7090"/>
                    <a:pt x="3025" y="7088"/>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8" name="Google Shape;6378;p15"/>
            <p:cNvSpPr/>
            <p:nvPr/>
          </p:nvSpPr>
          <p:spPr>
            <a:xfrm>
              <a:off x="7599255" y="3845439"/>
              <a:ext cx="170172" cy="268052"/>
            </a:xfrm>
            <a:custGeom>
              <a:avLst/>
              <a:gdLst/>
              <a:ahLst/>
              <a:cxnLst/>
              <a:rect l="l" t="t" r="r" b="b"/>
              <a:pathLst>
                <a:path w="5214" h="8213" extrusionOk="0">
                  <a:moveTo>
                    <a:pt x="1099" y="1"/>
                  </a:moveTo>
                  <a:cubicBezTo>
                    <a:pt x="1" y="2853"/>
                    <a:pt x="1279" y="4377"/>
                    <a:pt x="2541" y="5623"/>
                  </a:cubicBezTo>
                  <a:cubicBezTo>
                    <a:pt x="3803" y="6852"/>
                    <a:pt x="3754" y="8213"/>
                    <a:pt x="3754" y="8213"/>
                  </a:cubicBezTo>
                  <a:cubicBezTo>
                    <a:pt x="4656" y="7278"/>
                    <a:pt x="3590" y="5590"/>
                    <a:pt x="4459" y="4246"/>
                  </a:cubicBezTo>
                  <a:cubicBezTo>
                    <a:pt x="5213" y="3099"/>
                    <a:pt x="4246" y="2574"/>
                    <a:pt x="4246" y="2574"/>
                  </a:cubicBezTo>
                  <a:cubicBezTo>
                    <a:pt x="3836" y="3164"/>
                    <a:pt x="3377" y="3000"/>
                    <a:pt x="3017" y="3738"/>
                  </a:cubicBezTo>
                  <a:cubicBezTo>
                    <a:pt x="2656" y="4476"/>
                    <a:pt x="3279" y="5803"/>
                    <a:pt x="3279" y="5803"/>
                  </a:cubicBezTo>
                  <a:cubicBezTo>
                    <a:pt x="2066" y="4935"/>
                    <a:pt x="2312" y="4164"/>
                    <a:pt x="2656" y="3754"/>
                  </a:cubicBezTo>
                  <a:cubicBezTo>
                    <a:pt x="3000" y="3361"/>
                    <a:pt x="2525" y="3017"/>
                    <a:pt x="2541" y="2787"/>
                  </a:cubicBezTo>
                  <a:cubicBezTo>
                    <a:pt x="2558" y="2640"/>
                    <a:pt x="2591" y="2509"/>
                    <a:pt x="2640" y="2378"/>
                  </a:cubicBezTo>
                  <a:cubicBezTo>
                    <a:pt x="2640" y="2378"/>
                    <a:pt x="2565" y="2323"/>
                    <a:pt x="2427" y="2323"/>
                  </a:cubicBezTo>
                  <a:cubicBezTo>
                    <a:pt x="2315" y="2323"/>
                    <a:pt x="2159" y="2359"/>
                    <a:pt x="1968" y="2492"/>
                  </a:cubicBezTo>
                  <a:cubicBezTo>
                    <a:pt x="1230" y="2984"/>
                    <a:pt x="1525" y="4082"/>
                    <a:pt x="1525" y="4082"/>
                  </a:cubicBezTo>
                  <a:cubicBezTo>
                    <a:pt x="1001" y="3345"/>
                    <a:pt x="1181" y="2591"/>
                    <a:pt x="1771" y="2066"/>
                  </a:cubicBezTo>
                  <a:cubicBezTo>
                    <a:pt x="2377" y="1542"/>
                    <a:pt x="1804" y="1066"/>
                    <a:pt x="1410" y="853"/>
                  </a:cubicBezTo>
                  <a:cubicBezTo>
                    <a:pt x="1017" y="624"/>
                    <a:pt x="1099" y="1"/>
                    <a:pt x="109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9" name="Google Shape;6379;p15"/>
            <p:cNvSpPr/>
            <p:nvPr/>
          </p:nvSpPr>
          <p:spPr>
            <a:xfrm>
              <a:off x="7520631" y="3812279"/>
              <a:ext cx="98990" cy="147685"/>
            </a:xfrm>
            <a:custGeom>
              <a:avLst/>
              <a:gdLst/>
              <a:ahLst/>
              <a:cxnLst/>
              <a:rect l="l" t="t" r="r" b="b"/>
              <a:pathLst>
                <a:path w="3033" h="4525" extrusionOk="0">
                  <a:moveTo>
                    <a:pt x="459" y="1"/>
                  </a:moveTo>
                  <a:cubicBezTo>
                    <a:pt x="459" y="17"/>
                    <a:pt x="0" y="2017"/>
                    <a:pt x="3033" y="4525"/>
                  </a:cubicBezTo>
                  <a:cubicBezTo>
                    <a:pt x="3033" y="4525"/>
                    <a:pt x="2475" y="3852"/>
                    <a:pt x="2738" y="3098"/>
                  </a:cubicBezTo>
                  <a:cubicBezTo>
                    <a:pt x="3000" y="2344"/>
                    <a:pt x="2688" y="2066"/>
                    <a:pt x="2442" y="1820"/>
                  </a:cubicBezTo>
                  <a:cubicBezTo>
                    <a:pt x="2295" y="1656"/>
                    <a:pt x="2295" y="1427"/>
                    <a:pt x="2426" y="1263"/>
                  </a:cubicBezTo>
                  <a:cubicBezTo>
                    <a:pt x="2426" y="1263"/>
                    <a:pt x="2381" y="1253"/>
                    <a:pt x="2318" y="1253"/>
                  </a:cubicBezTo>
                  <a:cubicBezTo>
                    <a:pt x="2153" y="1253"/>
                    <a:pt x="1863" y="1321"/>
                    <a:pt x="1934" y="1820"/>
                  </a:cubicBezTo>
                  <a:cubicBezTo>
                    <a:pt x="2033" y="2508"/>
                    <a:pt x="2082" y="2623"/>
                    <a:pt x="1852" y="2640"/>
                  </a:cubicBezTo>
                  <a:cubicBezTo>
                    <a:pt x="1847" y="2640"/>
                    <a:pt x="1843" y="2640"/>
                    <a:pt x="1838" y="2640"/>
                  </a:cubicBezTo>
                  <a:cubicBezTo>
                    <a:pt x="1642" y="2640"/>
                    <a:pt x="1706" y="2307"/>
                    <a:pt x="1754" y="2115"/>
                  </a:cubicBezTo>
                  <a:cubicBezTo>
                    <a:pt x="1820" y="1935"/>
                    <a:pt x="2065" y="1099"/>
                    <a:pt x="1410" y="820"/>
                  </a:cubicBezTo>
                  <a:cubicBezTo>
                    <a:pt x="754" y="541"/>
                    <a:pt x="492" y="279"/>
                    <a:pt x="45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0" name="Google Shape;6380;p15"/>
            <p:cNvSpPr/>
            <p:nvPr/>
          </p:nvSpPr>
          <p:spPr>
            <a:xfrm>
              <a:off x="7698766" y="4092603"/>
              <a:ext cx="117201" cy="139134"/>
            </a:xfrm>
            <a:custGeom>
              <a:avLst/>
              <a:gdLst/>
              <a:ahLst/>
              <a:cxnLst/>
              <a:rect l="l" t="t" r="r" b="b"/>
              <a:pathLst>
                <a:path w="3591" h="4263" extrusionOk="0">
                  <a:moveTo>
                    <a:pt x="1722" y="1"/>
                  </a:moveTo>
                  <a:lnTo>
                    <a:pt x="1722" y="1"/>
                  </a:lnTo>
                  <a:cubicBezTo>
                    <a:pt x="771" y="492"/>
                    <a:pt x="1050" y="1181"/>
                    <a:pt x="951" y="2476"/>
                  </a:cubicBezTo>
                  <a:cubicBezTo>
                    <a:pt x="853" y="3754"/>
                    <a:pt x="0" y="4262"/>
                    <a:pt x="0" y="4262"/>
                  </a:cubicBezTo>
                  <a:cubicBezTo>
                    <a:pt x="3590" y="2426"/>
                    <a:pt x="2279" y="755"/>
                    <a:pt x="1935" y="509"/>
                  </a:cubicBezTo>
                  <a:cubicBezTo>
                    <a:pt x="1590" y="263"/>
                    <a:pt x="1722" y="1"/>
                    <a:pt x="172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1" name="Google Shape;6381;p15"/>
            <p:cNvSpPr/>
            <p:nvPr/>
          </p:nvSpPr>
          <p:spPr>
            <a:xfrm>
              <a:off x="7701443" y="4178505"/>
              <a:ext cx="256824" cy="189363"/>
            </a:xfrm>
            <a:custGeom>
              <a:avLst/>
              <a:gdLst/>
              <a:ahLst/>
              <a:cxnLst/>
              <a:rect l="l" t="t" r="r" b="b"/>
              <a:pathLst>
                <a:path w="7869" h="5802" extrusionOk="0">
                  <a:moveTo>
                    <a:pt x="3218" y="1"/>
                  </a:moveTo>
                  <a:cubicBezTo>
                    <a:pt x="2833" y="1"/>
                    <a:pt x="2408" y="335"/>
                    <a:pt x="2000" y="958"/>
                  </a:cubicBezTo>
                  <a:cubicBezTo>
                    <a:pt x="1459" y="1794"/>
                    <a:pt x="0" y="1925"/>
                    <a:pt x="0" y="1925"/>
                  </a:cubicBezTo>
                  <a:cubicBezTo>
                    <a:pt x="2377" y="1974"/>
                    <a:pt x="3016" y="2597"/>
                    <a:pt x="3656" y="3351"/>
                  </a:cubicBezTo>
                  <a:cubicBezTo>
                    <a:pt x="4295" y="4105"/>
                    <a:pt x="4475" y="5335"/>
                    <a:pt x="6000" y="5712"/>
                  </a:cubicBezTo>
                  <a:cubicBezTo>
                    <a:pt x="6253" y="5775"/>
                    <a:pt x="6474" y="5801"/>
                    <a:pt x="6666" y="5801"/>
                  </a:cubicBezTo>
                  <a:cubicBezTo>
                    <a:pt x="7618" y="5801"/>
                    <a:pt x="7868" y="5155"/>
                    <a:pt x="7868" y="5154"/>
                  </a:cubicBezTo>
                  <a:lnTo>
                    <a:pt x="7868" y="5154"/>
                  </a:lnTo>
                  <a:cubicBezTo>
                    <a:pt x="7782" y="5212"/>
                    <a:pt x="7702" y="5241"/>
                    <a:pt x="7631" y="5241"/>
                  </a:cubicBezTo>
                  <a:cubicBezTo>
                    <a:pt x="7380" y="5241"/>
                    <a:pt x="7236" y="4876"/>
                    <a:pt x="7262" y="4122"/>
                  </a:cubicBezTo>
                  <a:cubicBezTo>
                    <a:pt x="7278" y="3155"/>
                    <a:pt x="6393" y="2876"/>
                    <a:pt x="5278" y="2712"/>
                  </a:cubicBezTo>
                  <a:cubicBezTo>
                    <a:pt x="4164" y="2532"/>
                    <a:pt x="3230" y="2466"/>
                    <a:pt x="3131" y="2089"/>
                  </a:cubicBezTo>
                  <a:cubicBezTo>
                    <a:pt x="3016" y="1729"/>
                    <a:pt x="3508" y="1581"/>
                    <a:pt x="4180" y="1384"/>
                  </a:cubicBezTo>
                  <a:cubicBezTo>
                    <a:pt x="4869" y="1171"/>
                    <a:pt x="4557" y="549"/>
                    <a:pt x="4557" y="548"/>
                  </a:cubicBezTo>
                  <a:lnTo>
                    <a:pt x="4557" y="548"/>
                  </a:lnTo>
                  <a:cubicBezTo>
                    <a:pt x="4506" y="589"/>
                    <a:pt x="4454" y="607"/>
                    <a:pt x="4399" y="607"/>
                  </a:cubicBezTo>
                  <a:cubicBezTo>
                    <a:pt x="4212" y="607"/>
                    <a:pt x="3991" y="393"/>
                    <a:pt x="3623" y="139"/>
                  </a:cubicBezTo>
                  <a:cubicBezTo>
                    <a:pt x="3495" y="46"/>
                    <a:pt x="3359" y="1"/>
                    <a:pt x="321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2" name="Google Shape;6382;p15"/>
            <p:cNvSpPr/>
            <p:nvPr/>
          </p:nvSpPr>
          <p:spPr>
            <a:xfrm>
              <a:off x="7576800" y="4255693"/>
              <a:ext cx="250917" cy="203397"/>
            </a:xfrm>
            <a:custGeom>
              <a:avLst/>
              <a:gdLst/>
              <a:ahLst/>
              <a:cxnLst/>
              <a:rect l="l" t="t" r="r" b="b"/>
              <a:pathLst>
                <a:path w="7688" h="6232" extrusionOk="0">
                  <a:moveTo>
                    <a:pt x="4322" y="0"/>
                  </a:moveTo>
                  <a:cubicBezTo>
                    <a:pt x="2726" y="0"/>
                    <a:pt x="1374" y="1109"/>
                    <a:pt x="672" y="2527"/>
                  </a:cubicBezTo>
                  <a:cubicBezTo>
                    <a:pt x="164" y="3625"/>
                    <a:pt x="0" y="4871"/>
                    <a:pt x="246" y="6051"/>
                  </a:cubicBezTo>
                  <a:lnTo>
                    <a:pt x="246" y="6084"/>
                  </a:lnTo>
                  <a:lnTo>
                    <a:pt x="279" y="6232"/>
                  </a:lnTo>
                  <a:cubicBezTo>
                    <a:pt x="263" y="6084"/>
                    <a:pt x="246" y="5936"/>
                    <a:pt x="246" y="5773"/>
                  </a:cubicBezTo>
                  <a:cubicBezTo>
                    <a:pt x="246" y="4904"/>
                    <a:pt x="426" y="4052"/>
                    <a:pt x="754" y="3248"/>
                  </a:cubicBezTo>
                  <a:cubicBezTo>
                    <a:pt x="1148" y="2248"/>
                    <a:pt x="1885" y="1429"/>
                    <a:pt x="2820" y="904"/>
                  </a:cubicBezTo>
                  <a:cubicBezTo>
                    <a:pt x="3368" y="590"/>
                    <a:pt x="4084" y="339"/>
                    <a:pt x="4791" y="339"/>
                  </a:cubicBezTo>
                  <a:cubicBezTo>
                    <a:pt x="5374" y="339"/>
                    <a:pt x="5952" y="509"/>
                    <a:pt x="6426" y="954"/>
                  </a:cubicBezTo>
                  <a:cubicBezTo>
                    <a:pt x="7491" y="1871"/>
                    <a:pt x="7147" y="3789"/>
                    <a:pt x="5950" y="4084"/>
                  </a:cubicBezTo>
                  <a:cubicBezTo>
                    <a:pt x="5816" y="4120"/>
                    <a:pt x="5676" y="4137"/>
                    <a:pt x="5538" y="4137"/>
                  </a:cubicBezTo>
                  <a:cubicBezTo>
                    <a:pt x="5103" y="4137"/>
                    <a:pt x="4679" y="3965"/>
                    <a:pt x="4442" y="3642"/>
                  </a:cubicBezTo>
                  <a:cubicBezTo>
                    <a:pt x="4164" y="3232"/>
                    <a:pt x="4147" y="2691"/>
                    <a:pt x="4426" y="2281"/>
                  </a:cubicBezTo>
                  <a:cubicBezTo>
                    <a:pt x="4604" y="2003"/>
                    <a:pt x="4911" y="1845"/>
                    <a:pt x="5229" y="1845"/>
                  </a:cubicBezTo>
                  <a:cubicBezTo>
                    <a:pt x="5378" y="1845"/>
                    <a:pt x="5530" y="1880"/>
                    <a:pt x="5672" y="1953"/>
                  </a:cubicBezTo>
                  <a:cubicBezTo>
                    <a:pt x="5852" y="2035"/>
                    <a:pt x="5967" y="2216"/>
                    <a:pt x="5967" y="2412"/>
                  </a:cubicBezTo>
                  <a:cubicBezTo>
                    <a:pt x="5967" y="2412"/>
                    <a:pt x="5952" y="2545"/>
                    <a:pt x="5867" y="2545"/>
                  </a:cubicBezTo>
                  <a:cubicBezTo>
                    <a:pt x="5862" y="2545"/>
                    <a:pt x="5857" y="2544"/>
                    <a:pt x="5852" y="2544"/>
                  </a:cubicBezTo>
                  <a:cubicBezTo>
                    <a:pt x="5770" y="2544"/>
                    <a:pt x="5786" y="2380"/>
                    <a:pt x="5524" y="2314"/>
                  </a:cubicBezTo>
                  <a:cubicBezTo>
                    <a:pt x="5495" y="2307"/>
                    <a:pt x="5465" y="2304"/>
                    <a:pt x="5437" y="2304"/>
                  </a:cubicBezTo>
                  <a:cubicBezTo>
                    <a:pt x="5180" y="2304"/>
                    <a:pt x="4975" y="2557"/>
                    <a:pt x="5049" y="2822"/>
                  </a:cubicBezTo>
                  <a:cubicBezTo>
                    <a:pt x="5080" y="2989"/>
                    <a:pt x="5316" y="3122"/>
                    <a:pt x="5559" y="3122"/>
                  </a:cubicBezTo>
                  <a:cubicBezTo>
                    <a:pt x="5699" y="3122"/>
                    <a:pt x="5842" y="3078"/>
                    <a:pt x="5950" y="2970"/>
                  </a:cubicBezTo>
                  <a:cubicBezTo>
                    <a:pt x="6016" y="2904"/>
                    <a:pt x="6065" y="2822"/>
                    <a:pt x="6081" y="2724"/>
                  </a:cubicBezTo>
                  <a:cubicBezTo>
                    <a:pt x="6180" y="2412"/>
                    <a:pt x="6049" y="2068"/>
                    <a:pt x="5770" y="1904"/>
                  </a:cubicBezTo>
                  <a:cubicBezTo>
                    <a:pt x="5602" y="1806"/>
                    <a:pt x="5417" y="1759"/>
                    <a:pt x="5232" y="1759"/>
                  </a:cubicBezTo>
                  <a:cubicBezTo>
                    <a:pt x="4892" y="1759"/>
                    <a:pt x="4556" y="1918"/>
                    <a:pt x="4344" y="2216"/>
                  </a:cubicBezTo>
                  <a:cubicBezTo>
                    <a:pt x="4033" y="2658"/>
                    <a:pt x="4033" y="3248"/>
                    <a:pt x="4344" y="3691"/>
                  </a:cubicBezTo>
                  <a:cubicBezTo>
                    <a:pt x="4613" y="4062"/>
                    <a:pt x="5092" y="4263"/>
                    <a:pt x="5578" y="4263"/>
                  </a:cubicBezTo>
                  <a:cubicBezTo>
                    <a:pt x="5714" y="4263"/>
                    <a:pt x="5850" y="4248"/>
                    <a:pt x="5983" y="4215"/>
                  </a:cubicBezTo>
                  <a:cubicBezTo>
                    <a:pt x="7344" y="3888"/>
                    <a:pt x="7688" y="1806"/>
                    <a:pt x="6557" y="806"/>
                  </a:cubicBezTo>
                  <a:cubicBezTo>
                    <a:pt x="6409" y="675"/>
                    <a:pt x="6245" y="560"/>
                    <a:pt x="6081" y="462"/>
                  </a:cubicBezTo>
                  <a:cubicBezTo>
                    <a:pt x="5590" y="167"/>
                    <a:pt x="5032" y="19"/>
                    <a:pt x="4459" y="3"/>
                  </a:cubicBezTo>
                  <a:cubicBezTo>
                    <a:pt x="4413" y="1"/>
                    <a:pt x="4367" y="0"/>
                    <a:pt x="43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3" name="Google Shape;6383;p15"/>
            <p:cNvSpPr/>
            <p:nvPr/>
          </p:nvSpPr>
          <p:spPr>
            <a:xfrm>
              <a:off x="7589627" y="4318552"/>
              <a:ext cx="99251" cy="106823"/>
            </a:xfrm>
            <a:custGeom>
              <a:avLst/>
              <a:gdLst/>
              <a:ahLst/>
              <a:cxnLst/>
              <a:rect l="l" t="t" r="r" b="b"/>
              <a:pathLst>
                <a:path w="3041" h="3273" extrusionOk="0">
                  <a:moveTo>
                    <a:pt x="2307" y="1"/>
                  </a:moveTo>
                  <a:cubicBezTo>
                    <a:pt x="2110" y="1"/>
                    <a:pt x="1861" y="69"/>
                    <a:pt x="1574" y="241"/>
                  </a:cubicBezTo>
                  <a:cubicBezTo>
                    <a:pt x="312" y="1011"/>
                    <a:pt x="1" y="3273"/>
                    <a:pt x="1" y="3273"/>
                  </a:cubicBezTo>
                  <a:cubicBezTo>
                    <a:pt x="1" y="3273"/>
                    <a:pt x="689" y="1175"/>
                    <a:pt x="1951" y="962"/>
                  </a:cubicBezTo>
                  <a:cubicBezTo>
                    <a:pt x="3040" y="784"/>
                    <a:pt x="2975" y="1"/>
                    <a:pt x="230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4" name="Google Shape;6384;p15"/>
            <p:cNvSpPr/>
            <p:nvPr/>
          </p:nvSpPr>
          <p:spPr>
            <a:xfrm>
              <a:off x="7717500" y="4310328"/>
              <a:ext cx="170139" cy="147489"/>
            </a:xfrm>
            <a:custGeom>
              <a:avLst/>
              <a:gdLst/>
              <a:ahLst/>
              <a:cxnLst/>
              <a:rect l="l" t="t" r="r" b="b"/>
              <a:pathLst>
                <a:path w="5213" h="4519" extrusionOk="0">
                  <a:moveTo>
                    <a:pt x="3033" y="1"/>
                  </a:moveTo>
                  <a:cubicBezTo>
                    <a:pt x="3033" y="1"/>
                    <a:pt x="3360" y="706"/>
                    <a:pt x="3016" y="1771"/>
                  </a:cubicBezTo>
                  <a:cubicBezTo>
                    <a:pt x="2688" y="2853"/>
                    <a:pt x="1836" y="3066"/>
                    <a:pt x="1197" y="3131"/>
                  </a:cubicBezTo>
                  <a:cubicBezTo>
                    <a:pt x="574" y="3197"/>
                    <a:pt x="131" y="3476"/>
                    <a:pt x="0" y="4344"/>
                  </a:cubicBezTo>
                  <a:cubicBezTo>
                    <a:pt x="138" y="4246"/>
                    <a:pt x="306" y="4195"/>
                    <a:pt x="479" y="4195"/>
                  </a:cubicBezTo>
                  <a:cubicBezTo>
                    <a:pt x="593" y="4195"/>
                    <a:pt x="709" y="4217"/>
                    <a:pt x="820" y="4262"/>
                  </a:cubicBezTo>
                  <a:cubicBezTo>
                    <a:pt x="1055" y="4380"/>
                    <a:pt x="1446" y="4518"/>
                    <a:pt x="1840" y="4518"/>
                  </a:cubicBezTo>
                  <a:cubicBezTo>
                    <a:pt x="2159" y="4518"/>
                    <a:pt x="2479" y="4428"/>
                    <a:pt x="2721" y="4164"/>
                  </a:cubicBezTo>
                  <a:cubicBezTo>
                    <a:pt x="3262" y="3574"/>
                    <a:pt x="3164" y="2968"/>
                    <a:pt x="3131" y="2673"/>
                  </a:cubicBezTo>
                  <a:cubicBezTo>
                    <a:pt x="3115" y="2398"/>
                    <a:pt x="3067" y="1853"/>
                    <a:pt x="3348" y="1853"/>
                  </a:cubicBezTo>
                  <a:cubicBezTo>
                    <a:pt x="3352" y="1853"/>
                    <a:pt x="3356" y="1853"/>
                    <a:pt x="3360" y="1853"/>
                  </a:cubicBezTo>
                  <a:cubicBezTo>
                    <a:pt x="3360" y="1853"/>
                    <a:pt x="3364" y="1852"/>
                    <a:pt x="3369" y="1852"/>
                  </a:cubicBezTo>
                  <a:cubicBezTo>
                    <a:pt x="3409" y="1852"/>
                    <a:pt x="3573" y="1878"/>
                    <a:pt x="3573" y="2296"/>
                  </a:cubicBezTo>
                  <a:cubicBezTo>
                    <a:pt x="3557" y="2754"/>
                    <a:pt x="3541" y="3050"/>
                    <a:pt x="4164" y="3230"/>
                  </a:cubicBezTo>
                  <a:cubicBezTo>
                    <a:pt x="4491" y="3328"/>
                    <a:pt x="4819" y="3492"/>
                    <a:pt x="5081" y="3722"/>
                  </a:cubicBezTo>
                  <a:cubicBezTo>
                    <a:pt x="4967" y="3508"/>
                    <a:pt x="4950" y="3263"/>
                    <a:pt x="5000" y="3033"/>
                  </a:cubicBezTo>
                  <a:cubicBezTo>
                    <a:pt x="5131" y="2705"/>
                    <a:pt x="5213" y="2099"/>
                    <a:pt x="4655" y="1705"/>
                  </a:cubicBezTo>
                  <a:cubicBezTo>
                    <a:pt x="4082" y="1312"/>
                    <a:pt x="3524" y="1066"/>
                    <a:pt x="3393" y="673"/>
                  </a:cubicBezTo>
                  <a:cubicBezTo>
                    <a:pt x="3311" y="443"/>
                    <a:pt x="3196" y="214"/>
                    <a:pt x="30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5" name="Google Shape;6385;p15"/>
            <p:cNvSpPr/>
            <p:nvPr/>
          </p:nvSpPr>
          <p:spPr>
            <a:xfrm>
              <a:off x="7819133" y="4409317"/>
              <a:ext cx="41776" cy="65275"/>
            </a:xfrm>
            <a:custGeom>
              <a:avLst/>
              <a:gdLst/>
              <a:ahLst/>
              <a:cxnLst/>
              <a:rect l="l" t="t" r="r" b="b"/>
              <a:pathLst>
                <a:path w="1280" h="2000" extrusionOk="0">
                  <a:moveTo>
                    <a:pt x="328" y="0"/>
                  </a:moveTo>
                  <a:cubicBezTo>
                    <a:pt x="328" y="0"/>
                    <a:pt x="328" y="0"/>
                    <a:pt x="328" y="1"/>
                  </a:cubicBezTo>
                  <a:lnTo>
                    <a:pt x="328" y="1"/>
                  </a:lnTo>
                  <a:cubicBezTo>
                    <a:pt x="328" y="1"/>
                    <a:pt x="328" y="0"/>
                    <a:pt x="328" y="0"/>
                  </a:cubicBezTo>
                  <a:close/>
                  <a:moveTo>
                    <a:pt x="328" y="1"/>
                  </a:moveTo>
                  <a:lnTo>
                    <a:pt x="328" y="1"/>
                  </a:lnTo>
                  <a:cubicBezTo>
                    <a:pt x="345" y="197"/>
                    <a:pt x="328" y="394"/>
                    <a:pt x="263" y="574"/>
                  </a:cubicBezTo>
                  <a:cubicBezTo>
                    <a:pt x="181" y="836"/>
                    <a:pt x="1" y="1246"/>
                    <a:pt x="459" y="1541"/>
                  </a:cubicBezTo>
                  <a:cubicBezTo>
                    <a:pt x="476" y="1541"/>
                    <a:pt x="476" y="1557"/>
                    <a:pt x="492" y="1557"/>
                  </a:cubicBezTo>
                  <a:cubicBezTo>
                    <a:pt x="1017" y="1852"/>
                    <a:pt x="1017" y="2000"/>
                    <a:pt x="1017" y="2000"/>
                  </a:cubicBezTo>
                  <a:cubicBezTo>
                    <a:pt x="1017" y="2000"/>
                    <a:pt x="1050" y="1770"/>
                    <a:pt x="1099" y="1541"/>
                  </a:cubicBezTo>
                  <a:cubicBezTo>
                    <a:pt x="1115" y="1459"/>
                    <a:pt x="1148" y="1377"/>
                    <a:pt x="1164" y="1295"/>
                  </a:cubicBezTo>
                  <a:cubicBezTo>
                    <a:pt x="1279" y="934"/>
                    <a:pt x="1115" y="525"/>
                    <a:pt x="771" y="361"/>
                  </a:cubicBezTo>
                  <a:cubicBezTo>
                    <a:pt x="353" y="113"/>
                    <a:pt x="330" y="12"/>
                    <a:pt x="32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6" name="Google Shape;6386;p15"/>
            <p:cNvSpPr/>
            <p:nvPr/>
          </p:nvSpPr>
          <p:spPr>
            <a:xfrm>
              <a:off x="7820733" y="4128113"/>
              <a:ext cx="225786" cy="159304"/>
            </a:xfrm>
            <a:custGeom>
              <a:avLst/>
              <a:gdLst/>
              <a:ahLst/>
              <a:cxnLst/>
              <a:rect l="l" t="t" r="r" b="b"/>
              <a:pathLst>
                <a:path w="6918" h="4881" extrusionOk="0">
                  <a:moveTo>
                    <a:pt x="1941" y="0"/>
                  </a:moveTo>
                  <a:cubicBezTo>
                    <a:pt x="1055" y="0"/>
                    <a:pt x="588" y="822"/>
                    <a:pt x="706" y="1371"/>
                  </a:cubicBezTo>
                  <a:cubicBezTo>
                    <a:pt x="825" y="1984"/>
                    <a:pt x="1434" y="2011"/>
                    <a:pt x="1542" y="2011"/>
                  </a:cubicBezTo>
                  <a:cubicBezTo>
                    <a:pt x="1552" y="2011"/>
                    <a:pt x="1558" y="2010"/>
                    <a:pt x="1558" y="2010"/>
                  </a:cubicBezTo>
                  <a:cubicBezTo>
                    <a:pt x="1296" y="1896"/>
                    <a:pt x="1181" y="1584"/>
                    <a:pt x="1312" y="1338"/>
                  </a:cubicBezTo>
                  <a:cubicBezTo>
                    <a:pt x="1357" y="1266"/>
                    <a:pt x="1403" y="1239"/>
                    <a:pt x="1453" y="1239"/>
                  </a:cubicBezTo>
                  <a:cubicBezTo>
                    <a:pt x="1549" y="1239"/>
                    <a:pt x="1658" y="1339"/>
                    <a:pt x="1787" y="1404"/>
                  </a:cubicBezTo>
                  <a:cubicBezTo>
                    <a:pt x="1831" y="1427"/>
                    <a:pt x="1872" y="1438"/>
                    <a:pt x="1909" y="1438"/>
                  </a:cubicBezTo>
                  <a:cubicBezTo>
                    <a:pt x="2056" y="1438"/>
                    <a:pt x="2158" y="1279"/>
                    <a:pt x="2197" y="1109"/>
                  </a:cubicBezTo>
                  <a:cubicBezTo>
                    <a:pt x="2237" y="968"/>
                    <a:pt x="2346" y="827"/>
                    <a:pt x="2534" y="827"/>
                  </a:cubicBezTo>
                  <a:cubicBezTo>
                    <a:pt x="2652" y="827"/>
                    <a:pt x="2801" y="882"/>
                    <a:pt x="2984" y="1027"/>
                  </a:cubicBezTo>
                  <a:cubicBezTo>
                    <a:pt x="3476" y="1404"/>
                    <a:pt x="3164" y="2142"/>
                    <a:pt x="3164" y="2142"/>
                  </a:cubicBezTo>
                  <a:cubicBezTo>
                    <a:pt x="3164" y="2142"/>
                    <a:pt x="3164" y="1535"/>
                    <a:pt x="2738" y="1470"/>
                  </a:cubicBezTo>
                  <a:cubicBezTo>
                    <a:pt x="2694" y="1457"/>
                    <a:pt x="2650" y="1451"/>
                    <a:pt x="2607" y="1451"/>
                  </a:cubicBezTo>
                  <a:cubicBezTo>
                    <a:pt x="2425" y="1451"/>
                    <a:pt x="2260" y="1556"/>
                    <a:pt x="2181" y="1715"/>
                  </a:cubicBezTo>
                  <a:cubicBezTo>
                    <a:pt x="2443" y="1715"/>
                    <a:pt x="2459" y="2092"/>
                    <a:pt x="2312" y="2306"/>
                  </a:cubicBezTo>
                  <a:cubicBezTo>
                    <a:pt x="2164" y="2502"/>
                    <a:pt x="2214" y="2650"/>
                    <a:pt x="2361" y="2732"/>
                  </a:cubicBezTo>
                  <a:cubicBezTo>
                    <a:pt x="2492" y="2814"/>
                    <a:pt x="2705" y="2814"/>
                    <a:pt x="2525" y="3191"/>
                  </a:cubicBezTo>
                  <a:cubicBezTo>
                    <a:pt x="2374" y="3537"/>
                    <a:pt x="1752" y="3551"/>
                    <a:pt x="1653" y="3551"/>
                  </a:cubicBezTo>
                  <a:cubicBezTo>
                    <a:pt x="1644" y="3551"/>
                    <a:pt x="1640" y="3551"/>
                    <a:pt x="1640" y="3551"/>
                  </a:cubicBezTo>
                  <a:cubicBezTo>
                    <a:pt x="1787" y="3355"/>
                    <a:pt x="1755" y="3060"/>
                    <a:pt x="1558" y="2896"/>
                  </a:cubicBezTo>
                  <a:lnTo>
                    <a:pt x="1558" y="2896"/>
                  </a:lnTo>
                  <a:cubicBezTo>
                    <a:pt x="1574" y="3060"/>
                    <a:pt x="1460" y="3223"/>
                    <a:pt x="1279" y="3273"/>
                  </a:cubicBezTo>
                  <a:cubicBezTo>
                    <a:pt x="1001" y="3371"/>
                    <a:pt x="1017" y="3273"/>
                    <a:pt x="738" y="3502"/>
                  </a:cubicBezTo>
                  <a:cubicBezTo>
                    <a:pt x="607" y="3617"/>
                    <a:pt x="423" y="3646"/>
                    <a:pt x="271" y="3646"/>
                  </a:cubicBezTo>
                  <a:cubicBezTo>
                    <a:pt x="120" y="3646"/>
                    <a:pt x="1" y="3617"/>
                    <a:pt x="1" y="3617"/>
                  </a:cubicBezTo>
                  <a:lnTo>
                    <a:pt x="1" y="3617"/>
                  </a:lnTo>
                  <a:cubicBezTo>
                    <a:pt x="181" y="3715"/>
                    <a:pt x="378" y="3781"/>
                    <a:pt x="574" y="3797"/>
                  </a:cubicBezTo>
                  <a:cubicBezTo>
                    <a:pt x="1017" y="3830"/>
                    <a:pt x="1460" y="3895"/>
                    <a:pt x="1886" y="3994"/>
                  </a:cubicBezTo>
                  <a:cubicBezTo>
                    <a:pt x="3066" y="4354"/>
                    <a:pt x="3787" y="4846"/>
                    <a:pt x="4689" y="4879"/>
                  </a:cubicBezTo>
                  <a:cubicBezTo>
                    <a:pt x="4720" y="4880"/>
                    <a:pt x="4752" y="4881"/>
                    <a:pt x="4784" y="4881"/>
                  </a:cubicBezTo>
                  <a:cubicBezTo>
                    <a:pt x="5196" y="4881"/>
                    <a:pt x="5618" y="4782"/>
                    <a:pt x="5984" y="4584"/>
                  </a:cubicBezTo>
                  <a:cubicBezTo>
                    <a:pt x="6770" y="4109"/>
                    <a:pt x="6918" y="2945"/>
                    <a:pt x="6459" y="2355"/>
                  </a:cubicBezTo>
                  <a:cubicBezTo>
                    <a:pt x="6228" y="2016"/>
                    <a:pt x="5864" y="1861"/>
                    <a:pt x="5524" y="1861"/>
                  </a:cubicBezTo>
                  <a:cubicBezTo>
                    <a:pt x="5188" y="1861"/>
                    <a:pt x="4876" y="2012"/>
                    <a:pt x="4738" y="2289"/>
                  </a:cubicBezTo>
                  <a:cubicBezTo>
                    <a:pt x="4492" y="2617"/>
                    <a:pt x="4525" y="3092"/>
                    <a:pt x="4820" y="3371"/>
                  </a:cubicBezTo>
                  <a:lnTo>
                    <a:pt x="4836" y="3387"/>
                  </a:lnTo>
                  <a:cubicBezTo>
                    <a:pt x="4853" y="3404"/>
                    <a:pt x="4869" y="3420"/>
                    <a:pt x="4902" y="3437"/>
                  </a:cubicBezTo>
                  <a:cubicBezTo>
                    <a:pt x="4918" y="3437"/>
                    <a:pt x="4918" y="3453"/>
                    <a:pt x="4934" y="3453"/>
                  </a:cubicBezTo>
                  <a:cubicBezTo>
                    <a:pt x="5037" y="3512"/>
                    <a:pt x="5165" y="3543"/>
                    <a:pt x="5290" y="3543"/>
                  </a:cubicBezTo>
                  <a:cubicBezTo>
                    <a:pt x="5542" y="3543"/>
                    <a:pt x="5781" y="3416"/>
                    <a:pt x="5770" y="3141"/>
                  </a:cubicBezTo>
                  <a:cubicBezTo>
                    <a:pt x="5784" y="2945"/>
                    <a:pt x="5623" y="2860"/>
                    <a:pt x="5445" y="2860"/>
                  </a:cubicBezTo>
                  <a:cubicBezTo>
                    <a:pt x="5191" y="2860"/>
                    <a:pt x="4901" y="3030"/>
                    <a:pt x="5016" y="3289"/>
                  </a:cubicBezTo>
                  <a:cubicBezTo>
                    <a:pt x="5024" y="3312"/>
                    <a:pt x="5025" y="3335"/>
                    <a:pt x="5002" y="3335"/>
                  </a:cubicBezTo>
                  <a:cubicBezTo>
                    <a:pt x="4975" y="3335"/>
                    <a:pt x="4918" y="3304"/>
                    <a:pt x="4803" y="3207"/>
                  </a:cubicBezTo>
                  <a:cubicBezTo>
                    <a:pt x="4689" y="3109"/>
                    <a:pt x="4623" y="2961"/>
                    <a:pt x="4623" y="2797"/>
                  </a:cubicBezTo>
                  <a:cubicBezTo>
                    <a:pt x="4623" y="2617"/>
                    <a:pt x="4689" y="2453"/>
                    <a:pt x="4803" y="2322"/>
                  </a:cubicBezTo>
                  <a:cubicBezTo>
                    <a:pt x="4930" y="2085"/>
                    <a:pt x="5200" y="1959"/>
                    <a:pt x="5491" y="1959"/>
                  </a:cubicBezTo>
                  <a:cubicBezTo>
                    <a:pt x="5804" y="1959"/>
                    <a:pt x="6140" y="2106"/>
                    <a:pt x="6344" y="2420"/>
                  </a:cubicBezTo>
                  <a:cubicBezTo>
                    <a:pt x="6344" y="2420"/>
                    <a:pt x="6344" y="2437"/>
                    <a:pt x="6361" y="2437"/>
                  </a:cubicBezTo>
                  <a:cubicBezTo>
                    <a:pt x="6574" y="2863"/>
                    <a:pt x="6574" y="3355"/>
                    <a:pt x="6328" y="3764"/>
                  </a:cubicBezTo>
                  <a:cubicBezTo>
                    <a:pt x="6049" y="4256"/>
                    <a:pt x="5412" y="4603"/>
                    <a:pt x="4583" y="4603"/>
                  </a:cubicBezTo>
                  <a:cubicBezTo>
                    <a:pt x="4195" y="4603"/>
                    <a:pt x="3766" y="4527"/>
                    <a:pt x="3312" y="4354"/>
                  </a:cubicBezTo>
                  <a:cubicBezTo>
                    <a:pt x="3263" y="4338"/>
                    <a:pt x="3033" y="4256"/>
                    <a:pt x="2886" y="4191"/>
                  </a:cubicBezTo>
                  <a:cubicBezTo>
                    <a:pt x="2459" y="3977"/>
                    <a:pt x="2017" y="3830"/>
                    <a:pt x="1574" y="3748"/>
                  </a:cubicBezTo>
                  <a:cubicBezTo>
                    <a:pt x="1738" y="3732"/>
                    <a:pt x="1935" y="3699"/>
                    <a:pt x="2148" y="3666"/>
                  </a:cubicBezTo>
                  <a:cubicBezTo>
                    <a:pt x="3885" y="3322"/>
                    <a:pt x="4148" y="830"/>
                    <a:pt x="2689" y="175"/>
                  </a:cubicBezTo>
                  <a:cubicBezTo>
                    <a:pt x="2415" y="52"/>
                    <a:pt x="2164" y="0"/>
                    <a:pt x="194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7" name="Google Shape;6387;p15"/>
            <p:cNvSpPr/>
            <p:nvPr/>
          </p:nvSpPr>
          <p:spPr>
            <a:xfrm>
              <a:off x="7930395" y="4213492"/>
              <a:ext cx="152515" cy="108095"/>
            </a:xfrm>
            <a:custGeom>
              <a:avLst/>
              <a:gdLst/>
              <a:ahLst/>
              <a:cxnLst/>
              <a:rect l="l" t="t" r="r" b="b"/>
              <a:pathLst>
                <a:path w="4673" h="3312" extrusionOk="0">
                  <a:moveTo>
                    <a:pt x="3820" y="1"/>
                  </a:moveTo>
                  <a:lnTo>
                    <a:pt x="3820" y="1"/>
                  </a:lnTo>
                  <a:cubicBezTo>
                    <a:pt x="3902" y="804"/>
                    <a:pt x="3558" y="1591"/>
                    <a:pt x="2919" y="2050"/>
                  </a:cubicBezTo>
                  <a:cubicBezTo>
                    <a:pt x="2505" y="2367"/>
                    <a:pt x="2004" y="2468"/>
                    <a:pt x="1535" y="2468"/>
                  </a:cubicBezTo>
                  <a:cubicBezTo>
                    <a:pt x="720" y="2468"/>
                    <a:pt x="1" y="2165"/>
                    <a:pt x="1" y="2165"/>
                  </a:cubicBezTo>
                  <a:lnTo>
                    <a:pt x="1" y="2165"/>
                  </a:lnTo>
                  <a:cubicBezTo>
                    <a:pt x="1345" y="2869"/>
                    <a:pt x="1853" y="2640"/>
                    <a:pt x="2214" y="3050"/>
                  </a:cubicBezTo>
                  <a:cubicBezTo>
                    <a:pt x="2389" y="3233"/>
                    <a:pt x="2565" y="3288"/>
                    <a:pt x="2724" y="3288"/>
                  </a:cubicBezTo>
                  <a:cubicBezTo>
                    <a:pt x="2907" y="3288"/>
                    <a:pt x="3067" y="3216"/>
                    <a:pt x="3181" y="3181"/>
                  </a:cubicBezTo>
                  <a:cubicBezTo>
                    <a:pt x="3208" y="3174"/>
                    <a:pt x="3234" y="3171"/>
                    <a:pt x="3261" y="3171"/>
                  </a:cubicBezTo>
                  <a:cubicBezTo>
                    <a:pt x="3363" y="3171"/>
                    <a:pt x="3456" y="3221"/>
                    <a:pt x="3509" y="3312"/>
                  </a:cubicBezTo>
                  <a:cubicBezTo>
                    <a:pt x="3541" y="3099"/>
                    <a:pt x="3492" y="2886"/>
                    <a:pt x="3361" y="2722"/>
                  </a:cubicBezTo>
                  <a:cubicBezTo>
                    <a:pt x="3181" y="2509"/>
                    <a:pt x="2787" y="2492"/>
                    <a:pt x="2722" y="2492"/>
                  </a:cubicBezTo>
                  <a:cubicBezTo>
                    <a:pt x="3279" y="2460"/>
                    <a:pt x="3787" y="2181"/>
                    <a:pt x="4115" y="1722"/>
                  </a:cubicBezTo>
                  <a:cubicBezTo>
                    <a:pt x="4672" y="935"/>
                    <a:pt x="3820" y="1"/>
                    <a:pt x="38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8" name="Google Shape;6388;p15"/>
            <p:cNvSpPr/>
            <p:nvPr/>
          </p:nvSpPr>
          <p:spPr>
            <a:xfrm>
              <a:off x="7736756" y="3971550"/>
              <a:ext cx="145531" cy="205616"/>
            </a:xfrm>
            <a:custGeom>
              <a:avLst/>
              <a:gdLst/>
              <a:ahLst/>
              <a:cxnLst/>
              <a:rect l="l" t="t" r="r" b="b"/>
              <a:pathLst>
                <a:path w="4459" h="6300" extrusionOk="0">
                  <a:moveTo>
                    <a:pt x="1815" y="0"/>
                  </a:moveTo>
                  <a:cubicBezTo>
                    <a:pt x="1388" y="0"/>
                    <a:pt x="978" y="153"/>
                    <a:pt x="705" y="464"/>
                  </a:cubicBezTo>
                  <a:cubicBezTo>
                    <a:pt x="0" y="1103"/>
                    <a:pt x="443" y="2136"/>
                    <a:pt x="1033" y="2349"/>
                  </a:cubicBezTo>
                  <a:cubicBezTo>
                    <a:pt x="1156" y="2415"/>
                    <a:pt x="1291" y="2447"/>
                    <a:pt x="1426" y="2447"/>
                  </a:cubicBezTo>
                  <a:cubicBezTo>
                    <a:pt x="1562" y="2447"/>
                    <a:pt x="1697" y="2415"/>
                    <a:pt x="1820" y="2349"/>
                  </a:cubicBezTo>
                  <a:lnTo>
                    <a:pt x="1869" y="2333"/>
                  </a:lnTo>
                  <a:lnTo>
                    <a:pt x="1902" y="2300"/>
                  </a:lnTo>
                  <a:lnTo>
                    <a:pt x="1951" y="2267"/>
                  </a:lnTo>
                  <a:lnTo>
                    <a:pt x="2016" y="2218"/>
                  </a:lnTo>
                  <a:cubicBezTo>
                    <a:pt x="2033" y="2202"/>
                    <a:pt x="2049" y="2185"/>
                    <a:pt x="2066" y="2152"/>
                  </a:cubicBezTo>
                  <a:cubicBezTo>
                    <a:pt x="2229" y="1988"/>
                    <a:pt x="2311" y="1743"/>
                    <a:pt x="2279" y="1513"/>
                  </a:cubicBezTo>
                  <a:cubicBezTo>
                    <a:pt x="2236" y="1169"/>
                    <a:pt x="2023" y="1022"/>
                    <a:pt x="1827" y="1022"/>
                  </a:cubicBezTo>
                  <a:cubicBezTo>
                    <a:pt x="1724" y="1022"/>
                    <a:pt x="1625" y="1063"/>
                    <a:pt x="1557" y="1136"/>
                  </a:cubicBezTo>
                  <a:cubicBezTo>
                    <a:pt x="1394" y="1300"/>
                    <a:pt x="1443" y="1579"/>
                    <a:pt x="1639" y="1693"/>
                  </a:cubicBezTo>
                  <a:cubicBezTo>
                    <a:pt x="1716" y="1728"/>
                    <a:pt x="1785" y="1737"/>
                    <a:pt x="1845" y="1737"/>
                  </a:cubicBezTo>
                  <a:cubicBezTo>
                    <a:pt x="1924" y="1737"/>
                    <a:pt x="1988" y="1721"/>
                    <a:pt x="2033" y="1721"/>
                  </a:cubicBezTo>
                  <a:cubicBezTo>
                    <a:pt x="2086" y="1721"/>
                    <a:pt x="2115" y="1743"/>
                    <a:pt x="2115" y="1841"/>
                  </a:cubicBezTo>
                  <a:cubicBezTo>
                    <a:pt x="2082" y="2038"/>
                    <a:pt x="1967" y="2202"/>
                    <a:pt x="1787" y="2300"/>
                  </a:cubicBezTo>
                  <a:cubicBezTo>
                    <a:pt x="1680" y="2353"/>
                    <a:pt x="1563" y="2378"/>
                    <a:pt x="1445" y="2378"/>
                  </a:cubicBezTo>
                  <a:cubicBezTo>
                    <a:pt x="1309" y="2378"/>
                    <a:pt x="1172" y="2345"/>
                    <a:pt x="1049" y="2283"/>
                  </a:cubicBezTo>
                  <a:cubicBezTo>
                    <a:pt x="508" y="2054"/>
                    <a:pt x="148" y="1120"/>
                    <a:pt x="787" y="562"/>
                  </a:cubicBezTo>
                  <a:cubicBezTo>
                    <a:pt x="1036" y="329"/>
                    <a:pt x="1344" y="184"/>
                    <a:pt x="1683" y="184"/>
                  </a:cubicBezTo>
                  <a:cubicBezTo>
                    <a:pt x="1701" y="184"/>
                    <a:pt x="1720" y="185"/>
                    <a:pt x="1738" y="185"/>
                  </a:cubicBezTo>
                  <a:cubicBezTo>
                    <a:pt x="2492" y="218"/>
                    <a:pt x="3311" y="759"/>
                    <a:pt x="3442" y="2234"/>
                  </a:cubicBezTo>
                  <a:cubicBezTo>
                    <a:pt x="3492" y="2775"/>
                    <a:pt x="3442" y="3333"/>
                    <a:pt x="3279" y="3873"/>
                  </a:cubicBezTo>
                  <a:cubicBezTo>
                    <a:pt x="3164" y="4316"/>
                    <a:pt x="2951" y="4759"/>
                    <a:pt x="2672" y="5152"/>
                  </a:cubicBezTo>
                  <a:cubicBezTo>
                    <a:pt x="2279" y="5644"/>
                    <a:pt x="1771" y="6037"/>
                    <a:pt x="1197" y="6299"/>
                  </a:cubicBezTo>
                  <a:cubicBezTo>
                    <a:pt x="1820" y="6053"/>
                    <a:pt x="2377" y="5644"/>
                    <a:pt x="2803" y="5119"/>
                  </a:cubicBezTo>
                  <a:cubicBezTo>
                    <a:pt x="3541" y="4283"/>
                    <a:pt x="4459" y="2251"/>
                    <a:pt x="3180" y="612"/>
                  </a:cubicBezTo>
                  <a:cubicBezTo>
                    <a:pt x="2828" y="206"/>
                    <a:pt x="2310" y="0"/>
                    <a:pt x="18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9" name="Google Shape;6389;p15"/>
            <p:cNvSpPr/>
            <p:nvPr/>
          </p:nvSpPr>
          <p:spPr>
            <a:xfrm>
              <a:off x="6826235" y="4366007"/>
              <a:ext cx="277125" cy="332217"/>
            </a:xfrm>
            <a:custGeom>
              <a:avLst/>
              <a:gdLst/>
              <a:ahLst/>
              <a:cxnLst/>
              <a:rect l="l" t="t" r="r" b="b"/>
              <a:pathLst>
                <a:path w="8491" h="10179" extrusionOk="0">
                  <a:moveTo>
                    <a:pt x="2225" y="1"/>
                  </a:moveTo>
                  <a:cubicBezTo>
                    <a:pt x="1310" y="1"/>
                    <a:pt x="462" y="451"/>
                    <a:pt x="246" y="1180"/>
                  </a:cubicBezTo>
                  <a:cubicBezTo>
                    <a:pt x="0" y="1770"/>
                    <a:pt x="197" y="2475"/>
                    <a:pt x="721" y="2868"/>
                  </a:cubicBezTo>
                  <a:cubicBezTo>
                    <a:pt x="738" y="2868"/>
                    <a:pt x="754" y="2884"/>
                    <a:pt x="771" y="2901"/>
                  </a:cubicBezTo>
                  <a:cubicBezTo>
                    <a:pt x="998" y="3034"/>
                    <a:pt x="1256" y="3100"/>
                    <a:pt x="1514" y="3100"/>
                  </a:cubicBezTo>
                  <a:cubicBezTo>
                    <a:pt x="1796" y="3100"/>
                    <a:pt x="2080" y="3022"/>
                    <a:pt x="2328" y="2868"/>
                  </a:cubicBezTo>
                  <a:cubicBezTo>
                    <a:pt x="2492" y="2770"/>
                    <a:pt x="2606" y="2606"/>
                    <a:pt x="2656" y="2425"/>
                  </a:cubicBezTo>
                  <a:cubicBezTo>
                    <a:pt x="2800" y="2037"/>
                    <a:pt x="2501" y="1648"/>
                    <a:pt x="2115" y="1648"/>
                  </a:cubicBezTo>
                  <a:cubicBezTo>
                    <a:pt x="2062" y="1648"/>
                    <a:pt x="2007" y="1655"/>
                    <a:pt x="1951" y="1671"/>
                  </a:cubicBezTo>
                  <a:cubicBezTo>
                    <a:pt x="1623" y="1737"/>
                    <a:pt x="1443" y="2081"/>
                    <a:pt x="1557" y="2393"/>
                  </a:cubicBezTo>
                  <a:cubicBezTo>
                    <a:pt x="1639" y="2627"/>
                    <a:pt x="1889" y="2660"/>
                    <a:pt x="2024" y="2660"/>
                  </a:cubicBezTo>
                  <a:cubicBezTo>
                    <a:pt x="2079" y="2660"/>
                    <a:pt x="2115" y="2655"/>
                    <a:pt x="2115" y="2655"/>
                  </a:cubicBezTo>
                  <a:lnTo>
                    <a:pt x="2115" y="2655"/>
                  </a:lnTo>
                  <a:cubicBezTo>
                    <a:pt x="2082" y="2753"/>
                    <a:pt x="2016" y="2819"/>
                    <a:pt x="1934" y="2868"/>
                  </a:cubicBezTo>
                  <a:cubicBezTo>
                    <a:pt x="1820" y="2933"/>
                    <a:pt x="1689" y="2966"/>
                    <a:pt x="1557" y="2966"/>
                  </a:cubicBezTo>
                  <a:cubicBezTo>
                    <a:pt x="1426" y="2966"/>
                    <a:pt x="1295" y="2933"/>
                    <a:pt x="1180" y="2868"/>
                  </a:cubicBezTo>
                  <a:cubicBezTo>
                    <a:pt x="1098" y="2819"/>
                    <a:pt x="1016" y="2770"/>
                    <a:pt x="951" y="2704"/>
                  </a:cubicBezTo>
                  <a:cubicBezTo>
                    <a:pt x="525" y="2327"/>
                    <a:pt x="426" y="1081"/>
                    <a:pt x="1148" y="508"/>
                  </a:cubicBezTo>
                  <a:cubicBezTo>
                    <a:pt x="1472" y="272"/>
                    <a:pt x="1862" y="142"/>
                    <a:pt x="2259" y="142"/>
                  </a:cubicBezTo>
                  <a:cubicBezTo>
                    <a:pt x="2304" y="142"/>
                    <a:pt x="2349" y="144"/>
                    <a:pt x="2393" y="147"/>
                  </a:cubicBezTo>
                  <a:cubicBezTo>
                    <a:pt x="2524" y="163"/>
                    <a:pt x="2656" y="180"/>
                    <a:pt x="2787" y="213"/>
                  </a:cubicBezTo>
                  <a:cubicBezTo>
                    <a:pt x="3885" y="475"/>
                    <a:pt x="4590" y="1655"/>
                    <a:pt x="4819" y="2868"/>
                  </a:cubicBezTo>
                  <a:cubicBezTo>
                    <a:pt x="5065" y="4114"/>
                    <a:pt x="4819" y="5359"/>
                    <a:pt x="4901" y="6474"/>
                  </a:cubicBezTo>
                  <a:cubicBezTo>
                    <a:pt x="4852" y="7490"/>
                    <a:pt x="5245" y="8490"/>
                    <a:pt x="5983" y="9195"/>
                  </a:cubicBezTo>
                  <a:cubicBezTo>
                    <a:pt x="6688" y="9801"/>
                    <a:pt x="7573" y="10146"/>
                    <a:pt x="8491" y="10178"/>
                  </a:cubicBezTo>
                  <a:cubicBezTo>
                    <a:pt x="7589" y="10113"/>
                    <a:pt x="6721" y="9736"/>
                    <a:pt x="6049" y="9129"/>
                  </a:cubicBezTo>
                  <a:cubicBezTo>
                    <a:pt x="5344" y="8425"/>
                    <a:pt x="4983" y="7457"/>
                    <a:pt x="5032" y="6474"/>
                  </a:cubicBezTo>
                  <a:cubicBezTo>
                    <a:pt x="4983" y="5376"/>
                    <a:pt x="5229" y="4146"/>
                    <a:pt x="5000" y="2852"/>
                  </a:cubicBezTo>
                  <a:lnTo>
                    <a:pt x="5000" y="2835"/>
                  </a:lnTo>
                  <a:cubicBezTo>
                    <a:pt x="4770" y="1573"/>
                    <a:pt x="4000" y="327"/>
                    <a:pt x="2820" y="65"/>
                  </a:cubicBezTo>
                  <a:cubicBezTo>
                    <a:pt x="2622" y="21"/>
                    <a:pt x="2422" y="1"/>
                    <a:pt x="22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0" name="Google Shape;6390;p15"/>
            <p:cNvSpPr/>
            <p:nvPr/>
          </p:nvSpPr>
          <p:spPr>
            <a:xfrm>
              <a:off x="6889356" y="4412614"/>
              <a:ext cx="75458" cy="68637"/>
            </a:xfrm>
            <a:custGeom>
              <a:avLst/>
              <a:gdLst/>
              <a:ahLst/>
              <a:cxnLst/>
              <a:rect l="l" t="t" r="r" b="b"/>
              <a:pathLst>
                <a:path w="2312" h="2103" extrusionOk="0">
                  <a:moveTo>
                    <a:pt x="1784" y="1"/>
                  </a:moveTo>
                  <a:cubicBezTo>
                    <a:pt x="1313" y="1"/>
                    <a:pt x="1020" y="401"/>
                    <a:pt x="935" y="1096"/>
                  </a:cubicBezTo>
                  <a:cubicBezTo>
                    <a:pt x="918" y="1210"/>
                    <a:pt x="869" y="1325"/>
                    <a:pt x="820" y="1440"/>
                  </a:cubicBezTo>
                  <a:cubicBezTo>
                    <a:pt x="621" y="1750"/>
                    <a:pt x="253" y="1788"/>
                    <a:pt x="87" y="1788"/>
                  </a:cubicBezTo>
                  <a:cubicBezTo>
                    <a:pt x="33" y="1788"/>
                    <a:pt x="0" y="1784"/>
                    <a:pt x="0" y="1784"/>
                  </a:cubicBezTo>
                  <a:lnTo>
                    <a:pt x="0" y="1784"/>
                  </a:lnTo>
                  <a:cubicBezTo>
                    <a:pt x="120" y="1849"/>
                    <a:pt x="694" y="2102"/>
                    <a:pt x="1230" y="2102"/>
                  </a:cubicBezTo>
                  <a:cubicBezTo>
                    <a:pt x="1502" y="2102"/>
                    <a:pt x="1763" y="2037"/>
                    <a:pt x="1951" y="1850"/>
                  </a:cubicBezTo>
                  <a:cubicBezTo>
                    <a:pt x="2066" y="1735"/>
                    <a:pt x="2148" y="1587"/>
                    <a:pt x="2197" y="1440"/>
                  </a:cubicBezTo>
                  <a:cubicBezTo>
                    <a:pt x="2312" y="997"/>
                    <a:pt x="2066" y="555"/>
                    <a:pt x="1951" y="374"/>
                  </a:cubicBezTo>
                  <a:cubicBezTo>
                    <a:pt x="1869" y="260"/>
                    <a:pt x="1885" y="96"/>
                    <a:pt x="2017" y="30"/>
                  </a:cubicBezTo>
                  <a:cubicBezTo>
                    <a:pt x="1935" y="10"/>
                    <a:pt x="1857" y="1"/>
                    <a:pt x="178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1" name="Google Shape;6391;p15"/>
            <p:cNvSpPr/>
            <p:nvPr/>
          </p:nvSpPr>
          <p:spPr>
            <a:xfrm>
              <a:off x="6757207" y="4366921"/>
              <a:ext cx="96868" cy="63708"/>
            </a:xfrm>
            <a:custGeom>
              <a:avLst/>
              <a:gdLst/>
              <a:ahLst/>
              <a:cxnLst/>
              <a:rect l="l" t="t" r="r" b="b"/>
              <a:pathLst>
                <a:path w="2968" h="1952" extrusionOk="0">
                  <a:moveTo>
                    <a:pt x="2040" y="0"/>
                  </a:moveTo>
                  <a:cubicBezTo>
                    <a:pt x="333" y="0"/>
                    <a:pt x="296" y="1081"/>
                    <a:pt x="296" y="1365"/>
                  </a:cubicBezTo>
                  <a:cubicBezTo>
                    <a:pt x="296" y="1561"/>
                    <a:pt x="165" y="1725"/>
                    <a:pt x="1" y="1791"/>
                  </a:cubicBezTo>
                  <a:cubicBezTo>
                    <a:pt x="268" y="1904"/>
                    <a:pt x="503" y="1952"/>
                    <a:pt x="708" y="1952"/>
                  </a:cubicBezTo>
                  <a:cubicBezTo>
                    <a:pt x="1461" y="1952"/>
                    <a:pt x="1831" y="1306"/>
                    <a:pt x="2050" y="791"/>
                  </a:cubicBezTo>
                  <a:cubicBezTo>
                    <a:pt x="2197" y="414"/>
                    <a:pt x="2558" y="135"/>
                    <a:pt x="2968" y="86"/>
                  </a:cubicBezTo>
                  <a:cubicBezTo>
                    <a:pt x="2614" y="26"/>
                    <a:pt x="2307" y="0"/>
                    <a:pt x="20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2" name="Google Shape;6392;p15"/>
            <p:cNvSpPr/>
            <p:nvPr/>
          </p:nvSpPr>
          <p:spPr>
            <a:xfrm>
              <a:off x="6719772" y="4366105"/>
              <a:ext cx="47096" cy="37207"/>
            </a:xfrm>
            <a:custGeom>
              <a:avLst/>
              <a:gdLst/>
              <a:ahLst/>
              <a:cxnLst/>
              <a:rect l="l" t="t" r="r" b="b"/>
              <a:pathLst>
                <a:path w="1443" h="1140" extrusionOk="0">
                  <a:moveTo>
                    <a:pt x="468" y="0"/>
                  </a:moveTo>
                  <a:cubicBezTo>
                    <a:pt x="422" y="0"/>
                    <a:pt x="375" y="9"/>
                    <a:pt x="328" y="29"/>
                  </a:cubicBezTo>
                  <a:cubicBezTo>
                    <a:pt x="99" y="144"/>
                    <a:pt x="0" y="423"/>
                    <a:pt x="99" y="669"/>
                  </a:cubicBezTo>
                  <a:cubicBezTo>
                    <a:pt x="181" y="865"/>
                    <a:pt x="361" y="1029"/>
                    <a:pt x="574" y="1095"/>
                  </a:cubicBezTo>
                  <a:cubicBezTo>
                    <a:pt x="652" y="1125"/>
                    <a:pt x="735" y="1139"/>
                    <a:pt x="818" y="1139"/>
                  </a:cubicBezTo>
                  <a:cubicBezTo>
                    <a:pt x="961" y="1139"/>
                    <a:pt x="1105" y="1096"/>
                    <a:pt x="1230" y="1013"/>
                  </a:cubicBezTo>
                  <a:cubicBezTo>
                    <a:pt x="1361" y="882"/>
                    <a:pt x="1443" y="701"/>
                    <a:pt x="1443" y="521"/>
                  </a:cubicBezTo>
                  <a:lnTo>
                    <a:pt x="1443" y="521"/>
                  </a:lnTo>
                  <a:cubicBezTo>
                    <a:pt x="1443" y="521"/>
                    <a:pt x="1135" y="902"/>
                    <a:pt x="783" y="902"/>
                  </a:cubicBezTo>
                  <a:cubicBezTo>
                    <a:pt x="763" y="902"/>
                    <a:pt x="742" y="901"/>
                    <a:pt x="722" y="898"/>
                  </a:cubicBezTo>
                  <a:cubicBezTo>
                    <a:pt x="148" y="849"/>
                    <a:pt x="66" y="275"/>
                    <a:pt x="345" y="111"/>
                  </a:cubicBezTo>
                  <a:cubicBezTo>
                    <a:pt x="385" y="84"/>
                    <a:pt x="428" y="72"/>
                    <a:pt x="471" y="72"/>
                  </a:cubicBezTo>
                  <a:cubicBezTo>
                    <a:pt x="587" y="72"/>
                    <a:pt x="698" y="160"/>
                    <a:pt x="722" y="292"/>
                  </a:cubicBezTo>
                  <a:cubicBezTo>
                    <a:pt x="732" y="399"/>
                    <a:pt x="652" y="464"/>
                    <a:pt x="599" y="464"/>
                  </a:cubicBezTo>
                  <a:cubicBezTo>
                    <a:pt x="572" y="464"/>
                    <a:pt x="552" y="446"/>
                    <a:pt x="558" y="406"/>
                  </a:cubicBezTo>
                  <a:cubicBezTo>
                    <a:pt x="582" y="332"/>
                    <a:pt x="542" y="268"/>
                    <a:pt x="472" y="268"/>
                  </a:cubicBezTo>
                  <a:cubicBezTo>
                    <a:pt x="449" y="268"/>
                    <a:pt x="422" y="275"/>
                    <a:pt x="394" y="292"/>
                  </a:cubicBezTo>
                  <a:cubicBezTo>
                    <a:pt x="263" y="357"/>
                    <a:pt x="394" y="537"/>
                    <a:pt x="394" y="537"/>
                  </a:cubicBezTo>
                  <a:cubicBezTo>
                    <a:pt x="441" y="575"/>
                    <a:pt x="497" y="593"/>
                    <a:pt x="552" y="593"/>
                  </a:cubicBezTo>
                  <a:cubicBezTo>
                    <a:pt x="687" y="593"/>
                    <a:pt x="820" y="487"/>
                    <a:pt x="820" y="324"/>
                  </a:cubicBezTo>
                  <a:cubicBezTo>
                    <a:pt x="807" y="141"/>
                    <a:pt x="648" y="0"/>
                    <a:pt x="4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3" name="Google Shape;6393;p15"/>
            <p:cNvSpPr/>
            <p:nvPr/>
          </p:nvSpPr>
          <p:spPr>
            <a:xfrm>
              <a:off x="7487993" y="4413038"/>
              <a:ext cx="39622" cy="110772"/>
            </a:xfrm>
            <a:custGeom>
              <a:avLst/>
              <a:gdLst/>
              <a:ahLst/>
              <a:cxnLst/>
              <a:rect l="l" t="t" r="r" b="b"/>
              <a:pathLst>
                <a:path w="1214" h="3394" extrusionOk="0">
                  <a:moveTo>
                    <a:pt x="607" y="1"/>
                  </a:moveTo>
                  <a:lnTo>
                    <a:pt x="574" y="345"/>
                  </a:lnTo>
                  <a:cubicBezTo>
                    <a:pt x="541" y="607"/>
                    <a:pt x="443" y="870"/>
                    <a:pt x="295" y="1099"/>
                  </a:cubicBezTo>
                  <a:cubicBezTo>
                    <a:pt x="230" y="1197"/>
                    <a:pt x="164" y="1312"/>
                    <a:pt x="115" y="1427"/>
                  </a:cubicBezTo>
                  <a:cubicBezTo>
                    <a:pt x="0" y="1673"/>
                    <a:pt x="49" y="1968"/>
                    <a:pt x="230" y="2165"/>
                  </a:cubicBezTo>
                  <a:cubicBezTo>
                    <a:pt x="426" y="2427"/>
                    <a:pt x="541" y="2738"/>
                    <a:pt x="574" y="3050"/>
                  </a:cubicBezTo>
                  <a:cubicBezTo>
                    <a:pt x="590" y="3132"/>
                    <a:pt x="607" y="3394"/>
                    <a:pt x="607" y="3394"/>
                  </a:cubicBezTo>
                  <a:cubicBezTo>
                    <a:pt x="623" y="3394"/>
                    <a:pt x="623" y="3132"/>
                    <a:pt x="640" y="3050"/>
                  </a:cubicBezTo>
                  <a:cubicBezTo>
                    <a:pt x="689" y="2738"/>
                    <a:pt x="803" y="2427"/>
                    <a:pt x="1000" y="2165"/>
                  </a:cubicBezTo>
                  <a:cubicBezTo>
                    <a:pt x="1180" y="1968"/>
                    <a:pt x="1213" y="1673"/>
                    <a:pt x="1115" y="1427"/>
                  </a:cubicBezTo>
                  <a:cubicBezTo>
                    <a:pt x="1066" y="1312"/>
                    <a:pt x="1000" y="1197"/>
                    <a:pt x="918" y="1099"/>
                  </a:cubicBezTo>
                  <a:cubicBezTo>
                    <a:pt x="771" y="870"/>
                    <a:pt x="689" y="607"/>
                    <a:pt x="656" y="345"/>
                  </a:cubicBezTo>
                  <a:lnTo>
                    <a:pt x="607"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4" name="Google Shape;6394;p15"/>
            <p:cNvSpPr/>
            <p:nvPr/>
          </p:nvSpPr>
          <p:spPr>
            <a:xfrm>
              <a:off x="7318670" y="4074032"/>
              <a:ext cx="79472" cy="178560"/>
            </a:xfrm>
            <a:custGeom>
              <a:avLst/>
              <a:gdLst/>
              <a:ahLst/>
              <a:cxnLst/>
              <a:rect l="l" t="t" r="r" b="b"/>
              <a:pathLst>
                <a:path w="2435" h="5471" extrusionOk="0">
                  <a:moveTo>
                    <a:pt x="1006" y="0"/>
                  </a:moveTo>
                  <a:cubicBezTo>
                    <a:pt x="646" y="0"/>
                    <a:pt x="0" y="565"/>
                    <a:pt x="287" y="2438"/>
                  </a:cubicBezTo>
                  <a:cubicBezTo>
                    <a:pt x="615" y="4471"/>
                    <a:pt x="2172" y="5421"/>
                    <a:pt x="2435" y="5471"/>
                  </a:cubicBezTo>
                  <a:cubicBezTo>
                    <a:pt x="2435" y="5471"/>
                    <a:pt x="910" y="4487"/>
                    <a:pt x="779" y="2815"/>
                  </a:cubicBezTo>
                  <a:cubicBezTo>
                    <a:pt x="648" y="1143"/>
                    <a:pt x="1156" y="1110"/>
                    <a:pt x="1320" y="750"/>
                  </a:cubicBezTo>
                  <a:cubicBezTo>
                    <a:pt x="1484" y="389"/>
                    <a:pt x="1402" y="111"/>
                    <a:pt x="1090" y="12"/>
                  </a:cubicBezTo>
                  <a:cubicBezTo>
                    <a:pt x="1065" y="5"/>
                    <a:pt x="1036" y="0"/>
                    <a:pt x="100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5" name="Google Shape;6395;p15"/>
            <p:cNvSpPr/>
            <p:nvPr/>
          </p:nvSpPr>
          <p:spPr>
            <a:xfrm>
              <a:off x="7283095" y="4025337"/>
              <a:ext cx="172816" cy="232085"/>
            </a:xfrm>
            <a:custGeom>
              <a:avLst/>
              <a:gdLst/>
              <a:ahLst/>
              <a:cxnLst/>
              <a:rect l="l" t="t" r="r" b="b"/>
              <a:pathLst>
                <a:path w="5295" h="7111" extrusionOk="0">
                  <a:moveTo>
                    <a:pt x="3607" y="1"/>
                  </a:moveTo>
                  <a:cubicBezTo>
                    <a:pt x="3396" y="1"/>
                    <a:pt x="3199" y="27"/>
                    <a:pt x="3033" y="62"/>
                  </a:cubicBezTo>
                  <a:cubicBezTo>
                    <a:pt x="2590" y="127"/>
                    <a:pt x="2180" y="308"/>
                    <a:pt x="1836" y="554"/>
                  </a:cubicBezTo>
                  <a:cubicBezTo>
                    <a:pt x="0" y="1898"/>
                    <a:pt x="345" y="4291"/>
                    <a:pt x="886" y="5438"/>
                  </a:cubicBezTo>
                  <a:cubicBezTo>
                    <a:pt x="1181" y="6110"/>
                    <a:pt x="1656" y="6700"/>
                    <a:pt x="2279" y="7110"/>
                  </a:cubicBezTo>
                  <a:cubicBezTo>
                    <a:pt x="1689" y="6667"/>
                    <a:pt x="1230" y="6077"/>
                    <a:pt x="967" y="5405"/>
                  </a:cubicBezTo>
                  <a:cubicBezTo>
                    <a:pt x="459" y="4242"/>
                    <a:pt x="197" y="1963"/>
                    <a:pt x="1935" y="685"/>
                  </a:cubicBezTo>
                  <a:cubicBezTo>
                    <a:pt x="2361" y="376"/>
                    <a:pt x="2917" y="184"/>
                    <a:pt x="3432" y="184"/>
                  </a:cubicBezTo>
                  <a:cubicBezTo>
                    <a:pt x="3848" y="184"/>
                    <a:pt x="4237" y="310"/>
                    <a:pt x="4508" y="603"/>
                  </a:cubicBezTo>
                  <a:cubicBezTo>
                    <a:pt x="5154" y="1248"/>
                    <a:pt x="4671" y="2292"/>
                    <a:pt x="3982" y="2292"/>
                  </a:cubicBezTo>
                  <a:cubicBezTo>
                    <a:pt x="3972" y="2292"/>
                    <a:pt x="3961" y="2292"/>
                    <a:pt x="3951" y="2291"/>
                  </a:cubicBezTo>
                  <a:cubicBezTo>
                    <a:pt x="3913" y="2297"/>
                    <a:pt x="3875" y="2300"/>
                    <a:pt x="3837" y="2300"/>
                  </a:cubicBezTo>
                  <a:cubicBezTo>
                    <a:pt x="3586" y="2300"/>
                    <a:pt x="3356" y="2161"/>
                    <a:pt x="3213" y="1947"/>
                  </a:cubicBezTo>
                  <a:cubicBezTo>
                    <a:pt x="3164" y="1832"/>
                    <a:pt x="3131" y="1717"/>
                    <a:pt x="3148" y="1586"/>
                  </a:cubicBezTo>
                  <a:cubicBezTo>
                    <a:pt x="3167" y="1329"/>
                    <a:pt x="3247" y="1251"/>
                    <a:pt x="3303" y="1251"/>
                  </a:cubicBezTo>
                  <a:cubicBezTo>
                    <a:pt x="3340" y="1251"/>
                    <a:pt x="3367" y="1285"/>
                    <a:pt x="3361" y="1324"/>
                  </a:cubicBezTo>
                  <a:cubicBezTo>
                    <a:pt x="3316" y="1575"/>
                    <a:pt x="3512" y="1774"/>
                    <a:pt x="3744" y="1774"/>
                  </a:cubicBezTo>
                  <a:cubicBezTo>
                    <a:pt x="3769" y="1774"/>
                    <a:pt x="3794" y="1771"/>
                    <a:pt x="3820" y="1766"/>
                  </a:cubicBezTo>
                  <a:cubicBezTo>
                    <a:pt x="4229" y="1701"/>
                    <a:pt x="4328" y="1160"/>
                    <a:pt x="3967" y="963"/>
                  </a:cubicBezTo>
                  <a:cubicBezTo>
                    <a:pt x="3871" y="911"/>
                    <a:pt x="3771" y="888"/>
                    <a:pt x="3672" y="888"/>
                  </a:cubicBezTo>
                  <a:cubicBezTo>
                    <a:pt x="3366" y="888"/>
                    <a:pt x="3082" y="1116"/>
                    <a:pt x="3033" y="1439"/>
                  </a:cubicBezTo>
                  <a:cubicBezTo>
                    <a:pt x="2984" y="1783"/>
                    <a:pt x="3148" y="2111"/>
                    <a:pt x="3443" y="2258"/>
                  </a:cubicBezTo>
                  <a:lnTo>
                    <a:pt x="3459" y="2275"/>
                  </a:lnTo>
                  <a:lnTo>
                    <a:pt x="3475" y="2275"/>
                  </a:lnTo>
                  <a:cubicBezTo>
                    <a:pt x="3574" y="2324"/>
                    <a:pt x="3672" y="2373"/>
                    <a:pt x="3787" y="2389"/>
                  </a:cubicBezTo>
                  <a:cubicBezTo>
                    <a:pt x="3882" y="2412"/>
                    <a:pt x="3978" y="2422"/>
                    <a:pt x="4072" y="2422"/>
                  </a:cubicBezTo>
                  <a:cubicBezTo>
                    <a:pt x="4671" y="2422"/>
                    <a:pt x="5203" y="1996"/>
                    <a:pt x="5246" y="1471"/>
                  </a:cubicBezTo>
                  <a:cubicBezTo>
                    <a:pt x="5295" y="1062"/>
                    <a:pt x="5131" y="652"/>
                    <a:pt x="4819" y="390"/>
                  </a:cubicBezTo>
                  <a:cubicBezTo>
                    <a:pt x="4436" y="92"/>
                    <a:pt x="3998" y="1"/>
                    <a:pt x="360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6" name="Google Shape;6396;p15"/>
            <p:cNvSpPr/>
            <p:nvPr/>
          </p:nvSpPr>
          <p:spPr>
            <a:xfrm>
              <a:off x="7388482" y="3964631"/>
              <a:ext cx="238645" cy="167594"/>
            </a:xfrm>
            <a:custGeom>
              <a:avLst/>
              <a:gdLst/>
              <a:ahLst/>
              <a:cxnLst/>
              <a:rect l="l" t="t" r="r" b="b"/>
              <a:pathLst>
                <a:path w="7312" h="5135" extrusionOk="0">
                  <a:moveTo>
                    <a:pt x="1757" y="0"/>
                  </a:moveTo>
                  <a:cubicBezTo>
                    <a:pt x="1360" y="0"/>
                    <a:pt x="971" y="171"/>
                    <a:pt x="705" y="496"/>
                  </a:cubicBezTo>
                  <a:cubicBezTo>
                    <a:pt x="611" y="638"/>
                    <a:pt x="462" y="709"/>
                    <a:pt x="311" y="709"/>
                  </a:cubicBezTo>
                  <a:cubicBezTo>
                    <a:pt x="201" y="709"/>
                    <a:pt x="91" y="670"/>
                    <a:pt x="0" y="594"/>
                  </a:cubicBezTo>
                  <a:lnTo>
                    <a:pt x="0" y="594"/>
                  </a:lnTo>
                  <a:cubicBezTo>
                    <a:pt x="33" y="955"/>
                    <a:pt x="66" y="1020"/>
                    <a:pt x="1771" y="1741"/>
                  </a:cubicBezTo>
                  <a:cubicBezTo>
                    <a:pt x="3082" y="2299"/>
                    <a:pt x="3525" y="4249"/>
                    <a:pt x="3656" y="5134"/>
                  </a:cubicBezTo>
                  <a:cubicBezTo>
                    <a:pt x="3803" y="4249"/>
                    <a:pt x="4246" y="2299"/>
                    <a:pt x="5557" y="1741"/>
                  </a:cubicBezTo>
                  <a:cubicBezTo>
                    <a:pt x="7262" y="1020"/>
                    <a:pt x="7278" y="955"/>
                    <a:pt x="7311" y="594"/>
                  </a:cubicBezTo>
                  <a:lnTo>
                    <a:pt x="7311" y="594"/>
                  </a:lnTo>
                  <a:cubicBezTo>
                    <a:pt x="7221" y="670"/>
                    <a:pt x="7110" y="709"/>
                    <a:pt x="7001" y="709"/>
                  </a:cubicBezTo>
                  <a:cubicBezTo>
                    <a:pt x="6853" y="709"/>
                    <a:pt x="6708" y="638"/>
                    <a:pt x="6623" y="496"/>
                  </a:cubicBezTo>
                  <a:cubicBezTo>
                    <a:pt x="6347" y="171"/>
                    <a:pt x="5954" y="0"/>
                    <a:pt x="5559" y="0"/>
                  </a:cubicBezTo>
                  <a:cubicBezTo>
                    <a:pt x="5296" y="0"/>
                    <a:pt x="5033" y="76"/>
                    <a:pt x="4803" y="233"/>
                  </a:cubicBezTo>
                  <a:cubicBezTo>
                    <a:pt x="4229" y="643"/>
                    <a:pt x="3852" y="1463"/>
                    <a:pt x="3656" y="2659"/>
                  </a:cubicBezTo>
                  <a:cubicBezTo>
                    <a:pt x="3475" y="1463"/>
                    <a:pt x="3098" y="643"/>
                    <a:pt x="2525" y="233"/>
                  </a:cubicBezTo>
                  <a:cubicBezTo>
                    <a:pt x="2289" y="76"/>
                    <a:pt x="2021" y="0"/>
                    <a:pt x="175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7" name="Google Shape;6397;p15"/>
            <p:cNvSpPr/>
            <p:nvPr/>
          </p:nvSpPr>
          <p:spPr>
            <a:xfrm>
              <a:off x="7464462" y="3871647"/>
              <a:ext cx="87207" cy="145008"/>
            </a:xfrm>
            <a:custGeom>
              <a:avLst/>
              <a:gdLst/>
              <a:ahLst/>
              <a:cxnLst/>
              <a:rect l="l" t="t" r="r" b="b"/>
              <a:pathLst>
                <a:path w="2672" h="4443" extrusionOk="0">
                  <a:moveTo>
                    <a:pt x="1344" y="1"/>
                  </a:moveTo>
                  <a:cubicBezTo>
                    <a:pt x="1262" y="148"/>
                    <a:pt x="1147" y="296"/>
                    <a:pt x="1000" y="427"/>
                  </a:cubicBezTo>
                  <a:cubicBezTo>
                    <a:pt x="557" y="853"/>
                    <a:pt x="0" y="1722"/>
                    <a:pt x="721" y="2902"/>
                  </a:cubicBezTo>
                  <a:cubicBezTo>
                    <a:pt x="1016" y="3378"/>
                    <a:pt x="1213" y="3886"/>
                    <a:pt x="1344" y="4443"/>
                  </a:cubicBezTo>
                  <a:cubicBezTo>
                    <a:pt x="1459" y="3886"/>
                    <a:pt x="1672" y="3378"/>
                    <a:pt x="1951" y="2902"/>
                  </a:cubicBezTo>
                  <a:cubicBezTo>
                    <a:pt x="2672" y="1722"/>
                    <a:pt x="2115" y="853"/>
                    <a:pt x="1672" y="427"/>
                  </a:cubicBezTo>
                  <a:cubicBezTo>
                    <a:pt x="1541" y="296"/>
                    <a:pt x="1426" y="148"/>
                    <a:pt x="13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8" name="Google Shape;6398;p15"/>
            <p:cNvSpPr/>
            <p:nvPr/>
          </p:nvSpPr>
          <p:spPr>
            <a:xfrm>
              <a:off x="7408260" y="3734700"/>
              <a:ext cx="199578" cy="219389"/>
            </a:xfrm>
            <a:custGeom>
              <a:avLst/>
              <a:gdLst/>
              <a:ahLst/>
              <a:cxnLst/>
              <a:rect l="l" t="t" r="r" b="b"/>
              <a:pathLst>
                <a:path w="6115" h="6722" extrusionOk="0">
                  <a:moveTo>
                    <a:pt x="1900" y="6717"/>
                  </a:moveTo>
                  <a:cubicBezTo>
                    <a:pt x="1901" y="6718"/>
                    <a:pt x="1902" y="6720"/>
                    <a:pt x="1902" y="6721"/>
                  </a:cubicBezTo>
                  <a:cubicBezTo>
                    <a:pt x="1902" y="6720"/>
                    <a:pt x="1901" y="6719"/>
                    <a:pt x="1900" y="6717"/>
                  </a:cubicBezTo>
                  <a:close/>
                  <a:moveTo>
                    <a:pt x="1601" y="1"/>
                  </a:moveTo>
                  <a:cubicBezTo>
                    <a:pt x="1200" y="1"/>
                    <a:pt x="807" y="160"/>
                    <a:pt x="575" y="460"/>
                  </a:cubicBezTo>
                  <a:cubicBezTo>
                    <a:pt x="1" y="1115"/>
                    <a:pt x="476" y="2066"/>
                    <a:pt x="1132" y="2115"/>
                  </a:cubicBezTo>
                  <a:cubicBezTo>
                    <a:pt x="1151" y="2116"/>
                    <a:pt x="1169" y="2117"/>
                    <a:pt x="1187" y="2117"/>
                  </a:cubicBezTo>
                  <a:cubicBezTo>
                    <a:pt x="1784" y="2117"/>
                    <a:pt x="1997" y="1598"/>
                    <a:pt x="1870" y="1296"/>
                  </a:cubicBezTo>
                  <a:cubicBezTo>
                    <a:pt x="1828" y="1116"/>
                    <a:pt x="1669" y="1006"/>
                    <a:pt x="1502" y="1006"/>
                  </a:cubicBezTo>
                  <a:cubicBezTo>
                    <a:pt x="1472" y="1006"/>
                    <a:pt x="1441" y="1009"/>
                    <a:pt x="1411" y="1017"/>
                  </a:cubicBezTo>
                  <a:cubicBezTo>
                    <a:pt x="1263" y="1033"/>
                    <a:pt x="1148" y="1165"/>
                    <a:pt x="1165" y="1328"/>
                  </a:cubicBezTo>
                  <a:cubicBezTo>
                    <a:pt x="1154" y="1473"/>
                    <a:pt x="1274" y="1572"/>
                    <a:pt x="1402" y="1572"/>
                  </a:cubicBezTo>
                  <a:cubicBezTo>
                    <a:pt x="1476" y="1572"/>
                    <a:pt x="1553" y="1538"/>
                    <a:pt x="1607" y="1460"/>
                  </a:cubicBezTo>
                  <a:cubicBezTo>
                    <a:pt x="1647" y="1403"/>
                    <a:pt x="1689" y="1379"/>
                    <a:pt x="1726" y="1379"/>
                  </a:cubicBezTo>
                  <a:cubicBezTo>
                    <a:pt x="1795" y="1379"/>
                    <a:pt x="1847" y="1462"/>
                    <a:pt x="1837" y="1558"/>
                  </a:cubicBezTo>
                  <a:cubicBezTo>
                    <a:pt x="1747" y="1802"/>
                    <a:pt x="1516" y="1955"/>
                    <a:pt x="1271" y="1955"/>
                  </a:cubicBezTo>
                  <a:cubicBezTo>
                    <a:pt x="1203" y="1955"/>
                    <a:pt x="1134" y="1943"/>
                    <a:pt x="1066" y="1919"/>
                  </a:cubicBezTo>
                  <a:cubicBezTo>
                    <a:pt x="657" y="1787"/>
                    <a:pt x="460" y="1050"/>
                    <a:pt x="1017" y="656"/>
                  </a:cubicBezTo>
                  <a:cubicBezTo>
                    <a:pt x="1141" y="570"/>
                    <a:pt x="1319" y="524"/>
                    <a:pt x="1519" y="524"/>
                  </a:cubicBezTo>
                  <a:cubicBezTo>
                    <a:pt x="2117" y="524"/>
                    <a:pt x="2902" y="936"/>
                    <a:pt x="2951" y="1919"/>
                  </a:cubicBezTo>
                  <a:cubicBezTo>
                    <a:pt x="2951" y="3082"/>
                    <a:pt x="2017" y="4115"/>
                    <a:pt x="1771" y="4902"/>
                  </a:cubicBezTo>
                  <a:cubicBezTo>
                    <a:pt x="1417" y="5964"/>
                    <a:pt x="1853" y="6631"/>
                    <a:pt x="1900" y="6717"/>
                  </a:cubicBezTo>
                  <a:lnTo>
                    <a:pt x="1900" y="6717"/>
                  </a:lnTo>
                  <a:cubicBezTo>
                    <a:pt x="1607" y="6161"/>
                    <a:pt x="1592" y="5507"/>
                    <a:pt x="1853" y="4935"/>
                  </a:cubicBezTo>
                  <a:cubicBezTo>
                    <a:pt x="2050" y="4394"/>
                    <a:pt x="2476" y="3853"/>
                    <a:pt x="2804" y="3148"/>
                  </a:cubicBezTo>
                  <a:cubicBezTo>
                    <a:pt x="2919" y="2918"/>
                    <a:pt x="3001" y="2689"/>
                    <a:pt x="3050" y="2443"/>
                  </a:cubicBezTo>
                  <a:cubicBezTo>
                    <a:pt x="3115" y="2689"/>
                    <a:pt x="3197" y="2918"/>
                    <a:pt x="3312" y="3148"/>
                  </a:cubicBezTo>
                  <a:cubicBezTo>
                    <a:pt x="3623" y="3853"/>
                    <a:pt x="4066" y="4410"/>
                    <a:pt x="4263" y="4935"/>
                  </a:cubicBezTo>
                  <a:cubicBezTo>
                    <a:pt x="4509" y="5508"/>
                    <a:pt x="4492" y="6164"/>
                    <a:pt x="4214" y="6721"/>
                  </a:cubicBezTo>
                  <a:cubicBezTo>
                    <a:pt x="4246" y="6656"/>
                    <a:pt x="4705" y="5984"/>
                    <a:pt x="4345" y="4902"/>
                  </a:cubicBezTo>
                  <a:cubicBezTo>
                    <a:pt x="4082" y="4131"/>
                    <a:pt x="3164" y="3082"/>
                    <a:pt x="3164" y="1919"/>
                  </a:cubicBezTo>
                  <a:cubicBezTo>
                    <a:pt x="3214" y="936"/>
                    <a:pt x="3999" y="524"/>
                    <a:pt x="4597" y="524"/>
                  </a:cubicBezTo>
                  <a:cubicBezTo>
                    <a:pt x="4796" y="524"/>
                    <a:pt x="4975" y="570"/>
                    <a:pt x="5099" y="656"/>
                  </a:cubicBezTo>
                  <a:cubicBezTo>
                    <a:pt x="5656" y="1066"/>
                    <a:pt x="5459" y="1787"/>
                    <a:pt x="5033" y="1919"/>
                  </a:cubicBezTo>
                  <a:cubicBezTo>
                    <a:pt x="4969" y="1943"/>
                    <a:pt x="4903" y="1955"/>
                    <a:pt x="4837" y="1955"/>
                  </a:cubicBezTo>
                  <a:cubicBezTo>
                    <a:pt x="4600" y="1955"/>
                    <a:pt x="4369" y="1802"/>
                    <a:pt x="4279" y="1558"/>
                  </a:cubicBezTo>
                  <a:cubicBezTo>
                    <a:pt x="4258" y="1462"/>
                    <a:pt x="4313" y="1379"/>
                    <a:pt x="4386" y="1379"/>
                  </a:cubicBezTo>
                  <a:cubicBezTo>
                    <a:pt x="4425" y="1379"/>
                    <a:pt x="4469" y="1403"/>
                    <a:pt x="4509" y="1460"/>
                  </a:cubicBezTo>
                  <a:cubicBezTo>
                    <a:pt x="4557" y="1538"/>
                    <a:pt x="4630" y="1572"/>
                    <a:pt x="4703" y="1572"/>
                  </a:cubicBezTo>
                  <a:cubicBezTo>
                    <a:pt x="4827" y="1572"/>
                    <a:pt x="4951" y="1473"/>
                    <a:pt x="4951" y="1328"/>
                  </a:cubicBezTo>
                  <a:cubicBezTo>
                    <a:pt x="4968" y="1165"/>
                    <a:pt x="4853" y="1033"/>
                    <a:pt x="4705" y="1017"/>
                  </a:cubicBezTo>
                  <a:cubicBezTo>
                    <a:pt x="4672" y="1009"/>
                    <a:pt x="4640" y="1006"/>
                    <a:pt x="4608" y="1006"/>
                  </a:cubicBezTo>
                  <a:cubicBezTo>
                    <a:pt x="4434" y="1006"/>
                    <a:pt x="4285" y="1116"/>
                    <a:pt x="4230" y="1296"/>
                  </a:cubicBezTo>
                  <a:cubicBezTo>
                    <a:pt x="4101" y="1586"/>
                    <a:pt x="4353" y="2116"/>
                    <a:pt x="4956" y="2116"/>
                  </a:cubicBezTo>
                  <a:cubicBezTo>
                    <a:pt x="4965" y="2116"/>
                    <a:pt x="4975" y="2115"/>
                    <a:pt x="4984" y="2115"/>
                  </a:cubicBezTo>
                  <a:cubicBezTo>
                    <a:pt x="5607" y="2082"/>
                    <a:pt x="6115" y="1115"/>
                    <a:pt x="5525" y="460"/>
                  </a:cubicBezTo>
                  <a:cubicBezTo>
                    <a:pt x="5300" y="160"/>
                    <a:pt x="4911" y="1"/>
                    <a:pt x="4512" y="1"/>
                  </a:cubicBezTo>
                  <a:cubicBezTo>
                    <a:pt x="4039" y="1"/>
                    <a:pt x="3552" y="225"/>
                    <a:pt x="3312" y="706"/>
                  </a:cubicBezTo>
                  <a:cubicBezTo>
                    <a:pt x="3197" y="886"/>
                    <a:pt x="3099" y="1083"/>
                    <a:pt x="3050" y="1279"/>
                  </a:cubicBezTo>
                  <a:cubicBezTo>
                    <a:pt x="3001" y="1083"/>
                    <a:pt x="2919" y="886"/>
                    <a:pt x="2804" y="706"/>
                  </a:cubicBezTo>
                  <a:cubicBezTo>
                    <a:pt x="2564" y="225"/>
                    <a:pt x="2077" y="1"/>
                    <a:pt x="160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9" name="Google Shape;6399;p15"/>
            <p:cNvSpPr/>
            <p:nvPr/>
          </p:nvSpPr>
          <p:spPr>
            <a:xfrm>
              <a:off x="7246704" y="3845439"/>
              <a:ext cx="170172" cy="268052"/>
            </a:xfrm>
            <a:custGeom>
              <a:avLst/>
              <a:gdLst/>
              <a:ahLst/>
              <a:cxnLst/>
              <a:rect l="l" t="t" r="r" b="b"/>
              <a:pathLst>
                <a:path w="5214" h="8213" extrusionOk="0">
                  <a:moveTo>
                    <a:pt x="4115" y="1"/>
                  </a:moveTo>
                  <a:cubicBezTo>
                    <a:pt x="4115" y="1"/>
                    <a:pt x="4197" y="624"/>
                    <a:pt x="3804" y="853"/>
                  </a:cubicBezTo>
                  <a:cubicBezTo>
                    <a:pt x="3410" y="1066"/>
                    <a:pt x="2836" y="1542"/>
                    <a:pt x="3443" y="2066"/>
                  </a:cubicBezTo>
                  <a:cubicBezTo>
                    <a:pt x="4033" y="2591"/>
                    <a:pt x="4213" y="3345"/>
                    <a:pt x="3689" y="4082"/>
                  </a:cubicBezTo>
                  <a:cubicBezTo>
                    <a:pt x="3689" y="4082"/>
                    <a:pt x="3984" y="2984"/>
                    <a:pt x="3246" y="2492"/>
                  </a:cubicBezTo>
                  <a:cubicBezTo>
                    <a:pt x="3054" y="2359"/>
                    <a:pt x="2899" y="2323"/>
                    <a:pt x="2786" y="2323"/>
                  </a:cubicBezTo>
                  <a:cubicBezTo>
                    <a:pt x="2649" y="2323"/>
                    <a:pt x="2574" y="2378"/>
                    <a:pt x="2574" y="2378"/>
                  </a:cubicBezTo>
                  <a:cubicBezTo>
                    <a:pt x="2623" y="2509"/>
                    <a:pt x="2656" y="2640"/>
                    <a:pt x="2673" y="2787"/>
                  </a:cubicBezTo>
                  <a:cubicBezTo>
                    <a:pt x="2689" y="3017"/>
                    <a:pt x="2214" y="3377"/>
                    <a:pt x="2558" y="3754"/>
                  </a:cubicBezTo>
                  <a:cubicBezTo>
                    <a:pt x="2902" y="4148"/>
                    <a:pt x="3148" y="4935"/>
                    <a:pt x="1951" y="5803"/>
                  </a:cubicBezTo>
                  <a:cubicBezTo>
                    <a:pt x="1951" y="5803"/>
                    <a:pt x="2558" y="4459"/>
                    <a:pt x="2197" y="3738"/>
                  </a:cubicBezTo>
                  <a:cubicBezTo>
                    <a:pt x="1837" y="3033"/>
                    <a:pt x="1378" y="3164"/>
                    <a:pt x="968" y="2574"/>
                  </a:cubicBezTo>
                  <a:cubicBezTo>
                    <a:pt x="968" y="2574"/>
                    <a:pt x="1" y="3099"/>
                    <a:pt x="755" y="4246"/>
                  </a:cubicBezTo>
                  <a:cubicBezTo>
                    <a:pt x="1624" y="5590"/>
                    <a:pt x="542" y="7295"/>
                    <a:pt x="1476" y="8213"/>
                  </a:cubicBezTo>
                  <a:cubicBezTo>
                    <a:pt x="1476" y="8213"/>
                    <a:pt x="1410" y="6852"/>
                    <a:pt x="2673" y="5623"/>
                  </a:cubicBezTo>
                  <a:cubicBezTo>
                    <a:pt x="3935" y="4394"/>
                    <a:pt x="5213" y="2869"/>
                    <a:pt x="41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0" name="Google Shape;6400;p15"/>
            <p:cNvSpPr/>
            <p:nvPr/>
          </p:nvSpPr>
          <p:spPr>
            <a:xfrm>
              <a:off x="7395956" y="3812802"/>
              <a:ext cx="99022" cy="147162"/>
            </a:xfrm>
            <a:custGeom>
              <a:avLst/>
              <a:gdLst/>
              <a:ahLst/>
              <a:cxnLst/>
              <a:rect l="l" t="t" r="r" b="b"/>
              <a:pathLst>
                <a:path w="3034" h="4509" extrusionOk="0">
                  <a:moveTo>
                    <a:pt x="2591" y="1"/>
                  </a:moveTo>
                  <a:cubicBezTo>
                    <a:pt x="2542" y="263"/>
                    <a:pt x="2279" y="525"/>
                    <a:pt x="1640" y="820"/>
                  </a:cubicBezTo>
                  <a:cubicBezTo>
                    <a:pt x="984" y="1099"/>
                    <a:pt x="1230" y="1935"/>
                    <a:pt x="1279" y="2115"/>
                  </a:cubicBezTo>
                  <a:cubicBezTo>
                    <a:pt x="1342" y="2304"/>
                    <a:pt x="1390" y="2642"/>
                    <a:pt x="1207" y="2642"/>
                  </a:cubicBezTo>
                  <a:cubicBezTo>
                    <a:pt x="1199" y="2642"/>
                    <a:pt x="1190" y="2641"/>
                    <a:pt x="1181" y="2640"/>
                  </a:cubicBezTo>
                  <a:cubicBezTo>
                    <a:pt x="968" y="2607"/>
                    <a:pt x="1017" y="2492"/>
                    <a:pt x="1116" y="1820"/>
                  </a:cubicBezTo>
                  <a:cubicBezTo>
                    <a:pt x="1192" y="1300"/>
                    <a:pt x="856" y="1242"/>
                    <a:pt x="700" y="1242"/>
                  </a:cubicBezTo>
                  <a:cubicBezTo>
                    <a:pt x="654" y="1242"/>
                    <a:pt x="624" y="1247"/>
                    <a:pt x="624" y="1247"/>
                  </a:cubicBezTo>
                  <a:cubicBezTo>
                    <a:pt x="755" y="1427"/>
                    <a:pt x="739" y="1656"/>
                    <a:pt x="607" y="1820"/>
                  </a:cubicBezTo>
                  <a:cubicBezTo>
                    <a:pt x="362" y="2066"/>
                    <a:pt x="50" y="2345"/>
                    <a:pt x="312" y="3099"/>
                  </a:cubicBezTo>
                  <a:cubicBezTo>
                    <a:pt x="575" y="3853"/>
                    <a:pt x="1" y="4509"/>
                    <a:pt x="1" y="4509"/>
                  </a:cubicBezTo>
                  <a:cubicBezTo>
                    <a:pt x="3033" y="2001"/>
                    <a:pt x="2591" y="1"/>
                    <a:pt x="259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1" name="Google Shape;6401;p15"/>
            <p:cNvSpPr/>
            <p:nvPr/>
          </p:nvSpPr>
          <p:spPr>
            <a:xfrm>
              <a:off x="7200163" y="4092081"/>
              <a:ext cx="117201" cy="139656"/>
            </a:xfrm>
            <a:custGeom>
              <a:avLst/>
              <a:gdLst/>
              <a:ahLst/>
              <a:cxnLst/>
              <a:rect l="l" t="t" r="r" b="b"/>
              <a:pathLst>
                <a:path w="3591" h="4279" extrusionOk="0">
                  <a:moveTo>
                    <a:pt x="1869" y="0"/>
                  </a:moveTo>
                  <a:cubicBezTo>
                    <a:pt x="1869" y="0"/>
                    <a:pt x="2000" y="279"/>
                    <a:pt x="1640" y="525"/>
                  </a:cubicBezTo>
                  <a:cubicBezTo>
                    <a:pt x="1296" y="771"/>
                    <a:pt x="1" y="2459"/>
                    <a:pt x="3590" y="4278"/>
                  </a:cubicBezTo>
                  <a:cubicBezTo>
                    <a:pt x="3590" y="4278"/>
                    <a:pt x="2738" y="3770"/>
                    <a:pt x="2623" y="2492"/>
                  </a:cubicBezTo>
                  <a:cubicBezTo>
                    <a:pt x="2525" y="1197"/>
                    <a:pt x="2804" y="508"/>
                    <a:pt x="18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2" name="Google Shape;6402;p15"/>
            <p:cNvSpPr/>
            <p:nvPr/>
          </p:nvSpPr>
          <p:spPr>
            <a:xfrm>
              <a:off x="7057342" y="4178211"/>
              <a:ext cx="257347" cy="189167"/>
            </a:xfrm>
            <a:custGeom>
              <a:avLst/>
              <a:gdLst/>
              <a:ahLst/>
              <a:cxnLst/>
              <a:rect l="l" t="t" r="r" b="b"/>
              <a:pathLst>
                <a:path w="7885" h="5796" extrusionOk="0">
                  <a:moveTo>
                    <a:pt x="0" y="5163"/>
                  </a:moveTo>
                  <a:cubicBezTo>
                    <a:pt x="1" y="5164"/>
                    <a:pt x="1" y="5164"/>
                    <a:pt x="1" y="5164"/>
                  </a:cubicBezTo>
                  <a:lnTo>
                    <a:pt x="1" y="5164"/>
                  </a:lnTo>
                  <a:cubicBezTo>
                    <a:pt x="1" y="5164"/>
                    <a:pt x="1" y="5163"/>
                    <a:pt x="0" y="5163"/>
                  </a:cubicBezTo>
                  <a:close/>
                  <a:moveTo>
                    <a:pt x="4661" y="1"/>
                  </a:moveTo>
                  <a:cubicBezTo>
                    <a:pt x="4523" y="1"/>
                    <a:pt x="4389" y="44"/>
                    <a:pt x="4262" y="131"/>
                  </a:cubicBezTo>
                  <a:cubicBezTo>
                    <a:pt x="3887" y="394"/>
                    <a:pt x="3665" y="609"/>
                    <a:pt x="3478" y="609"/>
                  </a:cubicBezTo>
                  <a:cubicBezTo>
                    <a:pt x="3420" y="609"/>
                    <a:pt x="3366" y="588"/>
                    <a:pt x="3311" y="541"/>
                  </a:cubicBezTo>
                  <a:lnTo>
                    <a:pt x="3311" y="541"/>
                  </a:lnTo>
                  <a:cubicBezTo>
                    <a:pt x="3311" y="541"/>
                    <a:pt x="3016" y="1180"/>
                    <a:pt x="3688" y="1393"/>
                  </a:cubicBezTo>
                  <a:cubicBezTo>
                    <a:pt x="4377" y="1590"/>
                    <a:pt x="4852" y="1721"/>
                    <a:pt x="4754" y="2098"/>
                  </a:cubicBezTo>
                  <a:cubicBezTo>
                    <a:pt x="4655" y="2475"/>
                    <a:pt x="3705" y="2541"/>
                    <a:pt x="2590" y="2721"/>
                  </a:cubicBezTo>
                  <a:cubicBezTo>
                    <a:pt x="1475" y="2885"/>
                    <a:pt x="590" y="3164"/>
                    <a:pt x="623" y="4131"/>
                  </a:cubicBezTo>
                  <a:cubicBezTo>
                    <a:pt x="649" y="4885"/>
                    <a:pt x="495" y="5250"/>
                    <a:pt x="239" y="5250"/>
                  </a:cubicBezTo>
                  <a:cubicBezTo>
                    <a:pt x="167" y="5250"/>
                    <a:pt x="88" y="5221"/>
                    <a:pt x="1" y="5164"/>
                  </a:cubicBezTo>
                  <a:lnTo>
                    <a:pt x="1" y="5164"/>
                  </a:lnTo>
                  <a:cubicBezTo>
                    <a:pt x="24" y="5188"/>
                    <a:pt x="283" y="5795"/>
                    <a:pt x="1210" y="5795"/>
                  </a:cubicBezTo>
                  <a:cubicBezTo>
                    <a:pt x="1405" y="5795"/>
                    <a:pt x="1628" y="5769"/>
                    <a:pt x="1885" y="5704"/>
                  </a:cubicBezTo>
                  <a:cubicBezTo>
                    <a:pt x="3377" y="5327"/>
                    <a:pt x="3574" y="4114"/>
                    <a:pt x="4213" y="3360"/>
                  </a:cubicBezTo>
                  <a:cubicBezTo>
                    <a:pt x="4852" y="2606"/>
                    <a:pt x="5491" y="1983"/>
                    <a:pt x="7884" y="1934"/>
                  </a:cubicBezTo>
                  <a:cubicBezTo>
                    <a:pt x="7884" y="1934"/>
                    <a:pt x="6409" y="1803"/>
                    <a:pt x="5868" y="951"/>
                  </a:cubicBezTo>
                  <a:cubicBezTo>
                    <a:pt x="5460" y="326"/>
                    <a:pt x="5042" y="1"/>
                    <a:pt x="46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3" name="Google Shape;6403;p15"/>
            <p:cNvSpPr/>
            <p:nvPr/>
          </p:nvSpPr>
          <p:spPr>
            <a:xfrm>
              <a:off x="7188414" y="4256215"/>
              <a:ext cx="250917" cy="203397"/>
            </a:xfrm>
            <a:custGeom>
              <a:avLst/>
              <a:gdLst/>
              <a:ahLst/>
              <a:cxnLst/>
              <a:rect l="l" t="t" r="r" b="b"/>
              <a:pathLst>
                <a:path w="7688" h="6232" extrusionOk="0">
                  <a:moveTo>
                    <a:pt x="3366" y="1"/>
                  </a:moveTo>
                  <a:cubicBezTo>
                    <a:pt x="3321" y="1"/>
                    <a:pt x="3275" y="1"/>
                    <a:pt x="3229" y="3"/>
                  </a:cubicBezTo>
                  <a:cubicBezTo>
                    <a:pt x="2656" y="20"/>
                    <a:pt x="2098" y="167"/>
                    <a:pt x="1606" y="462"/>
                  </a:cubicBezTo>
                  <a:cubicBezTo>
                    <a:pt x="1426" y="561"/>
                    <a:pt x="1279" y="675"/>
                    <a:pt x="1131" y="806"/>
                  </a:cubicBezTo>
                  <a:cubicBezTo>
                    <a:pt x="0" y="1806"/>
                    <a:pt x="344" y="3888"/>
                    <a:pt x="1705" y="4199"/>
                  </a:cubicBezTo>
                  <a:cubicBezTo>
                    <a:pt x="1843" y="4233"/>
                    <a:pt x="1985" y="4250"/>
                    <a:pt x="2127" y="4250"/>
                  </a:cubicBezTo>
                  <a:cubicBezTo>
                    <a:pt x="2607" y="4250"/>
                    <a:pt x="3078" y="4058"/>
                    <a:pt x="3344" y="3691"/>
                  </a:cubicBezTo>
                  <a:cubicBezTo>
                    <a:pt x="3639" y="3249"/>
                    <a:pt x="3639" y="2659"/>
                    <a:pt x="3344" y="2200"/>
                  </a:cubicBezTo>
                  <a:cubicBezTo>
                    <a:pt x="3133" y="1914"/>
                    <a:pt x="2798" y="1758"/>
                    <a:pt x="2460" y="1758"/>
                  </a:cubicBezTo>
                  <a:cubicBezTo>
                    <a:pt x="2274" y="1758"/>
                    <a:pt x="2087" y="1806"/>
                    <a:pt x="1918" y="1905"/>
                  </a:cubicBezTo>
                  <a:cubicBezTo>
                    <a:pt x="1639" y="2069"/>
                    <a:pt x="1492" y="2413"/>
                    <a:pt x="1606" y="2724"/>
                  </a:cubicBezTo>
                  <a:cubicBezTo>
                    <a:pt x="1623" y="2823"/>
                    <a:pt x="1672" y="2905"/>
                    <a:pt x="1738" y="2970"/>
                  </a:cubicBezTo>
                  <a:cubicBezTo>
                    <a:pt x="1845" y="3071"/>
                    <a:pt x="1987" y="3114"/>
                    <a:pt x="2127" y="3114"/>
                  </a:cubicBezTo>
                  <a:cubicBezTo>
                    <a:pt x="2371" y="3114"/>
                    <a:pt x="2608" y="2983"/>
                    <a:pt x="2639" y="2806"/>
                  </a:cubicBezTo>
                  <a:cubicBezTo>
                    <a:pt x="2711" y="2547"/>
                    <a:pt x="2504" y="2300"/>
                    <a:pt x="2253" y="2300"/>
                  </a:cubicBezTo>
                  <a:cubicBezTo>
                    <a:pt x="2218" y="2300"/>
                    <a:pt x="2183" y="2305"/>
                    <a:pt x="2147" y="2314"/>
                  </a:cubicBezTo>
                  <a:cubicBezTo>
                    <a:pt x="1885" y="2380"/>
                    <a:pt x="1902" y="2528"/>
                    <a:pt x="1820" y="2528"/>
                  </a:cubicBezTo>
                  <a:cubicBezTo>
                    <a:pt x="1814" y="2528"/>
                    <a:pt x="1809" y="2529"/>
                    <a:pt x="1805" y="2529"/>
                  </a:cubicBezTo>
                  <a:cubicBezTo>
                    <a:pt x="1721" y="2529"/>
                    <a:pt x="1721" y="2396"/>
                    <a:pt x="1721" y="2396"/>
                  </a:cubicBezTo>
                  <a:cubicBezTo>
                    <a:pt x="1721" y="2200"/>
                    <a:pt x="1820" y="2019"/>
                    <a:pt x="2000" y="1937"/>
                  </a:cubicBezTo>
                  <a:cubicBezTo>
                    <a:pt x="2141" y="1864"/>
                    <a:pt x="2293" y="1829"/>
                    <a:pt x="2443" y="1829"/>
                  </a:cubicBezTo>
                  <a:cubicBezTo>
                    <a:pt x="2762" y="1829"/>
                    <a:pt x="3073" y="1987"/>
                    <a:pt x="3262" y="2265"/>
                  </a:cubicBezTo>
                  <a:cubicBezTo>
                    <a:pt x="3524" y="2675"/>
                    <a:pt x="3524" y="3216"/>
                    <a:pt x="3229" y="3626"/>
                  </a:cubicBezTo>
                  <a:cubicBezTo>
                    <a:pt x="3003" y="3940"/>
                    <a:pt x="2574" y="4119"/>
                    <a:pt x="2135" y="4119"/>
                  </a:cubicBezTo>
                  <a:cubicBezTo>
                    <a:pt x="2002" y="4119"/>
                    <a:pt x="1868" y="4103"/>
                    <a:pt x="1738" y="4068"/>
                  </a:cubicBezTo>
                  <a:cubicBezTo>
                    <a:pt x="525" y="3773"/>
                    <a:pt x="180" y="1855"/>
                    <a:pt x="1246" y="938"/>
                  </a:cubicBezTo>
                  <a:cubicBezTo>
                    <a:pt x="1722" y="491"/>
                    <a:pt x="2302" y="322"/>
                    <a:pt x="2888" y="322"/>
                  </a:cubicBezTo>
                  <a:cubicBezTo>
                    <a:pt x="3593" y="322"/>
                    <a:pt x="4306" y="568"/>
                    <a:pt x="4852" y="872"/>
                  </a:cubicBezTo>
                  <a:cubicBezTo>
                    <a:pt x="5803" y="1413"/>
                    <a:pt x="6524" y="2249"/>
                    <a:pt x="6934" y="3249"/>
                  </a:cubicBezTo>
                  <a:cubicBezTo>
                    <a:pt x="7261" y="4052"/>
                    <a:pt x="7442" y="4921"/>
                    <a:pt x="7442" y="5789"/>
                  </a:cubicBezTo>
                  <a:cubicBezTo>
                    <a:pt x="7442" y="5937"/>
                    <a:pt x="7425" y="6084"/>
                    <a:pt x="7409" y="6232"/>
                  </a:cubicBezTo>
                  <a:lnTo>
                    <a:pt x="7442" y="6084"/>
                  </a:lnTo>
                  <a:cubicBezTo>
                    <a:pt x="7442" y="6073"/>
                    <a:pt x="7442" y="6061"/>
                    <a:pt x="7442" y="6052"/>
                  </a:cubicBezTo>
                  <a:cubicBezTo>
                    <a:pt x="7688" y="4855"/>
                    <a:pt x="7524" y="3626"/>
                    <a:pt x="6999" y="2528"/>
                  </a:cubicBezTo>
                  <a:cubicBezTo>
                    <a:pt x="6314" y="1109"/>
                    <a:pt x="4962" y="1"/>
                    <a:pt x="336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4" name="Google Shape;6404;p15"/>
            <p:cNvSpPr/>
            <p:nvPr/>
          </p:nvSpPr>
          <p:spPr>
            <a:xfrm>
              <a:off x="7327254" y="4318552"/>
              <a:ext cx="99251" cy="106823"/>
            </a:xfrm>
            <a:custGeom>
              <a:avLst/>
              <a:gdLst/>
              <a:ahLst/>
              <a:cxnLst/>
              <a:rect l="l" t="t" r="r" b="b"/>
              <a:pathLst>
                <a:path w="3041" h="3273" extrusionOk="0">
                  <a:moveTo>
                    <a:pt x="734" y="1"/>
                  </a:moveTo>
                  <a:cubicBezTo>
                    <a:pt x="66" y="1"/>
                    <a:pt x="1" y="784"/>
                    <a:pt x="1090" y="962"/>
                  </a:cubicBezTo>
                  <a:cubicBezTo>
                    <a:pt x="2352" y="1175"/>
                    <a:pt x="3040" y="3273"/>
                    <a:pt x="3040" y="3273"/>
                  </a:cubicBezTo>
                  <a:cubicBezTo>
                    <a:pt x="3040" y="3273"/>
                    <a:pt x="2729" y="1011"/>
                    <a:pt x="1467" y="241"/>
                  </a:cubicBezTo>
                  <a:cubicBezTo>
                    <a:pt x="1179" y="69"/>
                    <a:pt x="930" y="1"/>
                    <a:pt x="7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5" name="Google Shape;6405;p15"/>
            <p:cNvSpPr/>
            <p:nvPr/>
          </p:nvSpPr>
          <p:spPr>
            <a:xfrm>
              <a:off x="7127936" y="4310328"/>
              <a:ext cx="170694" cy="147293"/>
            </a:xfrm>
            <a:custGeom>
              <a:avLst/>
              <a:gdLst/>
              <a:ahLst/>
              <a:cxnLst/>
              <a:rect l="l" t="t" r="r" b="b"/>
              <a:pathLst>
                <a:path w="5230" h="4513" extrusionOk="0">
                  <a:moveTo>
                    <a:pt x="2181" y="1"/>
                  </a:moveTo>
                  <a:lnTo>
                    <a:pt x="2181" y="1"/>
                  </a:lnTo>
                  <a:cubicBezTo>
                    <a:pt x="2017" y="197"/>
                    <a:pt x="1902" y="427"/>
                    <a:pt x="1820" y="673"/>
                  </a:cubicBezTo>
                  <a:cubicBezTo>
                    <a:pt x="1689" y="1083"/>
                    <a:pt x="1132" y="1312"/>
                    <a:pt x="575" y="1689"/>
                  </a:cubicBezTo>
                  <a:cubicBezTo>
                    <a:pt x="1" y="2082"/>
                    <a:pt x="99" y="2689"/>
                    <a:pt x="214" y="3033"/>
                  </a:cubicBezTo>
                  <a:cubicBezTo>
                    <a:pt x="280" y="3263"/>
                    <a:pt x="247" y="3508"/>
                    <a:pt x="132" y="3722"/>
                  </a:cubicBezTo>
                  <a:cubicBezTo>
                    <a:pt x="394" y="3492"/>
                    <a:pt x="722" y="3312"/>
                    <a:pt x="1066" y="3230"/>
                  </a:cubicBezTo>
                  <a:cubicBezTo>
                    <a:pt x="1673" y="3050"/>
                    <a:pt x="1656" y="2754"/>
                    <a:pt x="1640" y="2279"/>
                  </a:cubicBezTo>
                  <a:cubicBezTo>
                    <a:pt x="1640" y="1878"/>
                    <a:pt x="1816" y="1852"/>
                    <a:pt x="1860" y="1852"/>
                  </a:cubicBezTo>
                  <a:cubicBezTo>
                    <a:pt x="1866" y="1852"/>
                    <a:pt x="1870" y="1853"/>
                    <a:pt x="1870" y="1853"/>
                  </a:cubicBezTo>
                  <a:cubicBezTo>
                    <a:pt x="1878" y="1852"/>
                    <a:pt x="1886" y="1852"/>
                    <a:pt x="1894" y="1852"/>
                  </a:cubicBezTo>
                  <a:cubicBezTo>
                    <a:pt x="2161" y="1852"/>
                    <a:pt x="2098" y="2386"/>
                    <a:pt x="2066" y="2673"/>
                  </a:cubicBezTo>
                  <a:cubicBezTo>
                    <a:pt x="1968" y="3197"/>
                    <a:pt x="2115" y="3754"/>
                    <a:pt x="2492" y="4164"/>
                  </a:cubicBezTo>
                  <a:cubicBezTo>
                    <a:pt x="2731" y="4425"/>
                    <a:pt x="3047" y="4513"/>
                    <a:pt x="3363" y="4513"/>
                  </a:cubicBezTo>
                  <a:cubicBezTo>
                    <a:pt x="3763" y="4513"/>
                    <a:pt x="4163" y="4372"/>
                    <a:pt x="4410" y="4262"/>
                  </a:cubicBezTo>
                  <a:cubicBezTo>
                    <a:pt x="4522" y="4214"/>
                    <a:pt x="4643" y="4189"/>
                    <a:pt x="4763" y="4189"/>
                  </a:cubicBezTo>
                  <a:cubicBezTo>
                    <a:pt x="4926" y="4189"/>
                    <a:pt x="5089" y="4234"/>
                    <a:pt x="5230" y="4328"/>
                  </a:cubicBezTo>
                  <a:cubicBezTo>
                    <a:pt x="5082" y="3459"/>
                    <a:pt x="4640" y="3197"/>
                    <a:pt x="4017" y="3131"/>
                  </a:cubicBezTo>
                  <a:cubicBezTo>
                    <a:pt x="3394" y="3066"/>
                    <a:pt x="2542" y="2853"/>
                    <a:pt x="2197" y="1771"/>
                  </a:cubicBezTo>
                  <a:cubicBezTo>
                    <a:pt x="1870" y="689"/>
                    <a:pt x="2181" y="1"/>
                    <a:pt x="218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6" name="Google Shape;6406;p15"/>
            <p:cNvSpPr/>
            <p:nvPr/>
          </p:nvSpPr>
          <p:spPr>
            <a:xfrm>
              <a:off x="7155221" y="4409317"/>
              <a:ext cx="41221" cy="65275"/>
            </a:xfrm>
            <a:custGeom>
              <a:avLst/>
              <a:gdLst/>
              <a:ahLst/>
              <a:cxnLst/>
              <a:rect l="l" t="t" r="r" b="b"/>
              <a:pathLst>
                <a:path w="1263" h="2000" extrusionOk="0">
                  <a:moveTo>
                    <a:pt x="952" y="0"/>
                  </a:moveTo>
                  <a:cubicBezTo>
                    <a:pt x="952" y="0"/>
                    <a:pt x="935" y="99"/>
                    <a:pt x="509" y="361"/>
                  </a:cubicBezTo>
                  <a:cubicBezTo>
                    <a:pt x="165" y="541"/>
                    <a:pt x="1" y="934"/>
                    <a:pt x="116" y="1295"/>
                  </a:cubicBezTo>
                  <a:cubicBezTo>
                    <a:pt x="132" y="1377"/>
                    <a:pt x="148" y="1459"/>
                    <a:pt x="165" y="1541"/>
                  </a:cubicBezTo>
                  <a:cubicBezTo>
                    <a:pt x="214" y="1770"/>
                    <a:pt x="247" y="2000"/>
                    <a:pt x="247" y="2000"/>
                  </a:cubicBezTo>
                  <a:cubicBezTo>
                    <a:pt x="247" y="2000"/>
                    <a:pt x="247" y="1852"/>
                    <a:pt x="771" y="1557"/>
                  </a:cubicBezTo>
                  <a:cubicBezTo>
                    <a:pt x="788" y="1557"/>
                    <a:pt x="804" y="1541"/>
                    <a:pt x="820" y="1541"/>
                  </a:cubicBezTo>
                  <a:cubicBezTo>
                    <a:pt x="1263" y="1246"/>
                    <a:pt x="1083" y="836"/>
                    <a:pt x="1001" y="574"/>
                  </a:cubicBezTo>
                  <a:cubicBezTo>
                    <a:pt x="952" y="394"/>
                    <a:pt x="935" y="197"/>
                    <a:pt x="95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7" name="Google Shape;6407;p15"/>
            <p:cNvSpPr/>
            <p:nvPr/>
          </p:nvSpPr>
          <p:spPr>
            <a:xfrm>
              <a:off x="6969057" y="4128635"/>
              <a:ext cx="225786" cy="159336"/>
            </a:xfrm>
            <a:custGeom>
              <a:avLst/>
              <a:gdLst/>
              <a:ahLst/>
              <a:cxnLst/>
              <a:rect l="l" t="t" r="r" b="b"/>
              <a:pathLst>
                <a:path w="6918" h="4882" extrusionOk="0">
                  <a:moveTo>
                    <a:pt x="4979" y="1"/>
                  </a:moveTo>
                  <a:cubicBezTo>
                    <a:pt x="4755" y="1"/>
                    <a:pt x="4504" y="53"/>
                    <a:pt x="4230" y="175"/>
                  </a:cubicBezTo>
                  <a:cubicBezTo>
                    <a:pt x="2771" y="831"/>
                    <a:pt x="3033" y="3306"/>
                    <a:pt x="4787" y="3666"/>
                  </a:cubicBezTo>
                  <a:cubicBezTo>
                    <a:pt x="4984" y="3699"/>
                    <a:pt x="5197" y="3732"/>
                    <a:pt x="5361" y="3748"/>
                  </a:cubicBezTo>
                  <a:cubicBezTo>
                    <a:pt x="4902" y="3830"/>
                    <a:pt x="4459" y="3978"/>
                    <a:pt x="4049" y="4191"/>
                  </a:cubicBezTo>
                  <a:cubicBezTo>
                    <a:pt x="3902" y="4256"/>
                    <a:pt x="3656" y="4338"/>
                    <a:pt x="3623" y="4355"/>
                  </a:cubicBezTo>
                  <a:cubicBezTo>
                    <a:pt x="3164" y="4527"/>
                    <a:pt x="2731" y="4603"/>
                    <a:pt x="2341" y="4603"/>
                  </a:cubicBezTo>
                  <a:cubicBezTo>
                    <a:pt x="1507" y="4603"/>
                    <a:pt x="870" y="4256"/>
                    <a:pt x="591" y="3765"/>
                  </a:cubicBezTo>
                  <a:cubicBezTo>
                    <a:pt x="361" y="3355"/>
                    <a:pt x="345" y="2863"/>
                    <a:pt x="558" y="2437"/>
                  </a:cubicBezTo>
                  <a:cubicBezTo>
                    <a:pt x="558" y="2437"/>
                    <a:pt x="574" y="2421"/>
                    <a:pt x="574" y="2421"/>
                  </a:cubicBezTo>
                  <a:cubicBezTo>
                    <a:pt x="787" y="2106"/>
                    <a:pt x="1123" y="1959"/>
                    <a:pt x="1436" y="1959"/>
                  </a:cubicBezTo>
                  <a:cubicBezTo>
                    <a:pt x="1727" y="1959"/>
                    <a:pt x="1997" y="2086"/>
                    <a:pt x="2132" y="2322"/>
                  </a:cubicBezTo>
                  <a:cubicBezTo>
                    <a:pt x="2230" y="2453"/>
                    <a:pt x="2295" y="2617"/>
                    <a:pt x="2295" y="2798"/>
                  </a:cubicBezTo>
                  <a:cubicBezTo>
                    <a:pt x="2295" y="2945"/>
                    <a:pt x="2230" y="3093"/>
                    <a:pt x="2132" y="3207"/>
                  </a:cubicBezTo>
                  <a:cubicBezTo>
                    <a:pt x="2017" y="3304"/>
                    <a:pt x="1955" y="3335"/>
                    <a:pt x="1924" y="3335"/>
                  </a:cubicBezTo>
                  <a:cubicBezTo>
                    <a:pt x="1897" y="3335"/>
                    <a:pt x="1895" y="3312"/>
                    <a:pt x="1902" y="3289"/>
                  </a:cubicBezTo>
                  <a:cubicBezTo>
                    <a:pt x="2027" y="3030"/>
                    <a:pt x="1735" y="2861"/>
                    <a:pt x="1479" y="2861"/>
                  </a:cubicBezTo>
                  <a:cubicBezTo>
                    <a:pt x="1298" y="2861"/>
                    <a:pt x="1135" y="2945"/>
                    <a:pt x="1148" y="3142"/>
                  </a:cubicBezTo>
                  <a:cubicBezTo>
                    <a:pt x="1137" y="3416"/>
                    <a:pt x="1384" y="3544"/>
                    <a:pt x="1636" y="3544"/>
                  </a:cubicBezTo>
                  <a:cubicBezTo>
                    <a:pt x="1761" y="3544"/>
                    <a:pt x="1887" y="3513"/>
                    <a:pt x="1984" y="3453"/>
                  </a:cubicBezTo>
                  <a:cubicBezTo>
                    <a:pt x="2000" y="3453"/>
                    <a:pt x="2017" y="3437"/>
                    <a:pt x="2033" y="3437"/>
                  </a:cubicBezTo>
                  <a:cubicBezTo>
                    <a:pt x="2050" y="3421"/>
                    <a:pt x="2066" y="3404"/>
                    <a:pt x="2099" y="3388"/>
                  </a:cubicBezTo>
                  <a:lnTo>
                    <a:pt x="2099" y="3371"/>
                  </a:lnTo>
                  <a:cubicBezTo>
                    <a:pt x="2394" y="3076"/>
                    <a:pt x="2427" y="2617"/>
                    <a:pt x="2181" y="2290"/>
                  </a:cubicBezTo>
                  <a:cubicBezTo>
                    <a:pt x="2042" y="2013"/>
                    <a:pt x="1726" y="1861"/>
                    <a:pt x="1388" y="1861"/>
                  </a:cubicBezTo>
                  <a:cubicBezTo>
                    <a:pt x="1046" y="1861"/>
                    <a:pt x="682" y="2017"/>
                    <a:pt x="460" y="2355"/>
                  </a:cubicBezTo>
                  <a:cubicBezTo>
                    <a:pt x="1" y="2945"/>
                    <a:pt x="132" y="4109"/>
                    <a:pt x="935" y="4584"/>
                  </a:cubicBezTo>
                  <a:cubicBezTo>
                    <a:pt x="1300" y="4782"/>
                    <a:pt x="1708" y="4881"/>
                    <a:pt x="2132" y="4881"/>
                  </a:cubicBezTo>
                  <a:cubicBezTo>
                    <a:pt x="2164" y="4881"/>
                    <a:pt x="2197" y="4881"/>
                    <a:pt x="2230" y="4879"/>
                  </a:cubicBezTo>
                  <a:cubicBezTo>
                    <a:pt x="3131" y="4847"/>
                    <a:pt x="3853" y="4355"/>
                    <a:pt x="5033" y="3994"/>
                  </a:cubicBezTo>
                  <a:cubicBezTo>
                    <a:pt x="5459" y="3896"/>
                    <a:pt x="5902" y="3830"/>
                    <a:pt x="6328" y="3798"/>
                  </a:cubicBezTo>
                  <a:cubicBezTo>
                    <a:pt x="6541" y="3781"/>
                    <a:pt x="6738" y="3716"/>
                    <a:pt x="6918" y="3617"/>
                  </a:cubicBezTo>
                  <a:lnTo>
                    <a:pt x="6918" y="3617"/>
                  </a:lnTo>
                  <a:cubicBezTo>
                    <a:pt x="6918" y="3617"/>
                    <a:pt x="6795" y="3646"/>
                    <a:pt x="6639" y="3646"/>
                  </a:cubicBezTo>
                  <a:cubicBezTo>
                    <a:pt x="6483" y="3646"/>
                    <a:pt x="6295" y="3617"/>
                    <a:pt x="6164" y="3502"/>
                  </a:cubicBezTo>
                  <a:cubicBezTo>
                    <a:pt x="5902" y="3257"/>
                    <a:pt x="5918" y="3371"/>
                    <a:pt x="5623" y="3273"/>
                  </a:cubicBezTo>
                  <a:cubicBezTo>
                    <a:pt x="5459" y="3224"/>
                    <a:pt x="5344" y="3076"/>
                    <a:pt x="5361" y="2912"/>
                  </a:cubicBezTo>
                  <a:lnTo>
                    <a:pt x="5361" y="2912"/>
                  </a:lnTo>
                  <a:cubicBezTo>
                    <a:pt x="5164" y="3076"/>
                    <a:pt x="5115" y="3355"/>
                    <a:pt x="5279" y="3568"/>
                  </a:cubicBezTo>
                  <a:cubicBezTo>
                    <a:pt x="5279" y="3568"/>
                    <a:pt x="4557" y="3568"/>
                    <a:pt x="4377" y="3191"/>
                  </a:cubicBezTo>
                  <a:cubicBezTo>
                    <a:pt x="4197" y="2830"/>
                    <a:pt x="4410" y="2830"/>
                    <a:pt x="4557" y="2748"/>
                  </a:cubicBezTo>
                  <a:cubicBezTo>
                    <a:pt x="4689" y="2667"/>
                    <a:pt x="4738" y="2519"/>
                    <a:pt x="4590" y="2322"/>
                  </a:cubicBezTo>
                  <a:cubicBezTo>
                    <a:pt x="4443" y="2109"/>
                    <a:pt x="4459" y="1749"/>
                    <a:pt x="4738" y="1732"/>
                  </a:cubicBezTo>
                  <a:cubicBezTo>
                    <a:pt x="4660" y="1563"/>
                    <a:pt x="4489" y="1466"/>
                    <a:pt x="4315" y="1466"/>
                  </a:cubicBezTo>
                  <a:cubicBezTo>
                    <a:pt x="4270" y="1466"/>
                    <a:pt x="4224" y="1473"/>
                    <a:pt x="4180" y="1486"/>
                  </a:cubicBezTo>
                  <a:cubicBezTo>
                    <a:pt x="3738" y="1552"/>
                    <a:pt x="3738" y="2158"/>
                    <a:pt x="3738" y="2158"/>
                  </a:cubicBezTo>
                  <a:cubicBezTo>
                    <a:pt x="3738" y="2158"/>
                    <a:pt x="3443" y="1421"/>
                    <a:pt x="3918" y="1044"/>
                  </a:cubicBezTo>
                  <a:cubicBezTo>
                    <a:pt x="4109" y="897"/>
                    <a:pt x="4260" y="842"/>
                    <a:pt x="4378" y="842"/>
                  </a:cubicBezTo>
                  <a:cubicBezTo>
                    <a:pt x="4563" y="842"/>
                    <a:pt x="4665" y="979"/>
                    <a:pt x="4705" y="1109"/>
                  </a:cubicBezTo>
                  <a:cubicBezTo>
                    <a:pt x="4758" y="1295"/>
                    <a:pt x="4865" y="1448"/>
                    <a:pt x="5007" y="1448"/>
                  </a:cubicBezTo>
                  <a:cubicBezTo>
                    <a:pt x="5041" y="1448"/>
                    <a:pt x="5077" y="1440"/>
                    <a:pt x="5115" y="1421"/>
                  </a:cubicBezTo>
                  <a:cubicBezTo>
                    <a:pt x="5255" y="1356"/>
                    <a:pt x="5367" y="1263"/>
                    <a:pt x="5464" y="1263"/>
                  </a:cubicBezTo>
                  <a:cubicBezTo>
                    <a:pt x="5515" y="1263"/>
                    <a:pt x="5562" y="1288"/>
                    <a:pt x="5607" y="1355"/>
                  </a:cubicBezTo>
                  <a:cubicBezTo>
                    <a:pt x="5721" y="1601"/>
                    <a:pt x="5607" y="1896"/>
                    <a:pt x="5361" y="2011"/>
                  </a:cubicBezTo>
                  <a:cubicBezTo>
                    <a:pt x="5361" y="2011"/>
                    <a:pt x="5366" y="2011"/>
                    <a:pt x="5377" y="2011"/>
                  </a:cubicBezTo>
                  <a:cubicBezTo>
                    <a:pt x="5484" y="2011"/>
                    <a:pt x="6095" y="1984"/>
                    <a:pt x="6229" y="1372"/>
                  </a:cubicBezTo>
                  <a:cubicBezTo>
                    <a:pt x="6347" y="822"/>
                    <a:pt x="5869" y="1"/>
                    <a:pt x="497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8" name="Google Shape;6408;p15"/>
            <p:cNvSpPr/>
            <p:nvPr/>
          </p:nvSpPr>
          <p:spPr>
            <a:xfrm>
              <a:off x="6933221" y="4214047"/>
              <a:ext cx="151960" cy="107541"/>
            </a:xfrm>
            <a:custGeom>
              <a:avLst/>
              <a:gdLst/>
              <a:ahLst/>
              <a:cxnLst/>
              <a:rect l="l" t="t" r="r" b="b"/>
              <a:pathLst>
                <a:path w="4656" h="3295" extrusionOk="0">
                  <a:moveTo>
                    <a:pt x="836" y="0"/>
                  </a:moveTo>
                  <a:lnTo>
                    <a:pt x="836" y="0"/>
                  </a:lnTo>
                  <a:cubicBezTo>
                    <a:pt x="836" y="1"/>
                    <a:pt x="1" y="918"/>
                    <a:pt x="558" y="1721"/>
                  </a:cubicBezTo>
                  <a:cubicBezTo>
                    <a:pt x="869" y="2180"/>
                    <a:pt x="1377" y="2459"/>
                    <a:pt x="1935" y="2492"/>
                  </a:cubicBezTo>
                  <a:cubicBezTo>
                    <a:pt x="1869" y="2492"/>
                    <a:pt x="1476" y="2492"/>
                    <a:pt x="1295" y="2721"/>
                  </a:cubicBezTo>
                  <a:cubicBezTo>
                    <a:pt x="1181" y="2885"/>
                    <a:pt x="1131" y="3098"/>
                    <a:pt x="1148" y="3295"/>
                  </a:cubicBezTo>
                  <a:cubicBezTo>
                    <a:pt x="1202" y="3214"/>
                    <a:pt x="1311" y="3155"/>
                    <a:pt x="1412" y="3155"/>
                  </a:cubicBezTo>
                  <a:cubicBezTo>
                    <a:pt x="1434" y="3155"/>
                    <a:pt x="1455" y="3158"/>
                    <a:pt x="1476" y="3164"/>
                  </a:cubicBezTo>
                  <a:cubicBezTo>
                    <a:pt x="1593" y="3200"/>
                    <a:pt x="1759" y="3280"/>
                    <a:pt x="1948" y="3280"/>
                  </a:cubicBezTo>
                  <a:cubicBezTo>
                    <a:pt x="2103" y="3280"/>
                    <a:pt x="2273" y="3226"/>
                    <a:pt x="2443" y="3049"/>
                  </a:cubicBezTo>
                  <a:cubicBezTo>
                    <a:pt x="2820" y="2639"/>
                    <a:pt x="3312" y="2869"/>
                    <a:pt x="4656" y="2164"/>
                  </a:cubicBezTo>
                  <a:cubicBezTo>
                    <a:pt x="4656" y="2164"/>
                    <a:pt x="4655" y="2164"/>
                    <a:pt x="4655" y="2164"/>
                  </a:cubicBezTo>
                  <a:cubicBezTo>
                    <a:pt x="4631" y="2164"/>
                    <a:pt x="3916" y="2456"/>
                    <a:pt x="3114" y="2456"/>
                  </a:cubicBezTo>
                  <a:cubicBezTo>
                    <a:pt x="2651" y="2456"/>
                    <a:pt x="2158" y="2358"/>
                    <a:pt x="1754" y="2049"/>
                  </a:cubicBezTo>
                  <a:cubicBezTo>
                    <a:pt x="1099" y="1574"/>
                    <a:pt x="754" y="787"/>
                    <a:pt x="8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9" name="Google Shape;6409;p15"/>
            <p:cNvSpPr/>
            <p:nvPr/>
          </p:nvSpPr>
          <p:spPr>
            <a:xfrm>
              <a:off x="7133289" y="3971453"/>
              <a:ext cx="145008" cy="205159"/>
            </a:xfrm>
            <a:custGeom>
              <a:avLst/>
              <a:gdLst/>
              <a:ahLst/>
              <a:cxnLst/>
              <a:rect l="l" t="t" r="r" b="b"/>
              <a:pathLst>
                <a:path w="4443" h="6286" extrusionOk="0">
                  <a:moveTo>
                    <a:pt x="2649" y="1"/>
                  </a:moveTo>
                  <a:cubicBezTo>
                    <a:pt x="2148" y="1"/>
                    <a:pt x="1625" y="207"/>
                    <a:pt x="1279" y="615"/>
                  </a:cubicBezTo>
                  <a:cubicBezTo>
                    <a:pt x="1" y="2254"/>
                    <a:pt x="902" y="4270"/>
                    <a:pt x="1656" y="5122"/>
                  </a:cubicBezTo>
                  <a:cubicBezTo>
                    <a:pt x="2083" y="5647"/>
                    <a:pt x="2640" y="6040"/>
                    <a:pt x="3279" y="6286"/>
                  </a:cubicBezTo>
                  <a:cubicBezTo>
                    <a:pt x="2705" y="6024"/>
                    <a:pt x="2197" y="5630"/>
                    <a:pt x="1787" y="5139"/>
                  </a:cubicBezTo>
                  <a:cubicBezTo>
                    <a:pt x="1509" y="4745"/>
                    <a:pt x="1312" y="4319"/>
                    <a:pt x="1181" y="3860"/>
                  </a:cubicBezTo>
                  <a:cubicBezTo>
                    <a:pt x="1033" y="3319"/>
                    <a:pt x="984" y="2762"/>
                    <a:pt x="1017" y="2221"/>
                  </a:cubicBezTo>
                  <a:cubicBezTo>
                    <a:pt x="1148" y="746"/>
                    <a:pt x="1984" y="205"/>
                    <a:pt x="2722" y="172"/>
                  </a:cubicBezTo>
                  <a:cubicBezTo>
                    <a:pt x="3082" y="172"/>
                    <a:pt x="3410" y="320"/>
                    <a:pt x="3656" y="565"/>
                  </a:cubicBezTo>
                  <a:cubicBezTo>
                    <a:pt x="4295" y="1106"/>
                    <a:pt x="3935" y="2057"/>
                    <a:pt x="3394" y="2270"/>
                  </a:cubicBezTo>
                  <a:cubicBezTo>
                    <a:pt x="3271" y="2340"/>
                    <a:pt x="3138" y="2373"/>
                    <a:pt x="3004" y="2373"/>
                  </a:cubicBezTo>
                  <a:cubicBezTo>
                    <a:pt x="2888" y="2373"/>
                    <a:pt x="2770" y="2349"/>
                    <a:pt x="2656" y="2303"/>
                  </a:cubicBezTo>
                  <a:cubicBezTo>
                    <a:pt x="2492" y="2205"/>
                    <a:pt x="2378" y="2041"/>
                    <a:pt x="2345" y="1844"/>
                  </a:cubicBezTo>
                  <a:cubicBezTo>
                    <a:pt x="2345" y="1746"/>
                    <a:pt x="2371" y="1724"/>
                    <a:pt x="2422" y="1724"/>
                  </a:cubicBezTo>
                  <a:cubicBezTo>
                    <a:pt x="2465" y="1724"/>
                    <a:pt x="2527" y="1740"/>
                    <a:pt x="2607" y="1740"/>
                  </a:cubicBezTo>
                  <a:cubicBezTo>
                    <a:pt x="2668" y="1740"/>
                    <a:pt x="2739" y="1731"/>
                    <a:pt x="2820" y="1696"/>
                  </a:cubicBezTo>
                  <a:cubicBezTo>
                    <a:pt x="3017" y="1582"/>
                    <a:pt x="3050" y="1303"/>
                    <a:pt x="2886" y="1139"/>
                  </a:cubicBezTo>
                  <a:cubicBezTo>
                    <a:pt x="2817" y="1065"/>
                    <a:pt x="2718" y="1025"/>
                    <a:pt x="2614" y="1025"/>
                  </a:cubicBezTo>
                  <a:cubicBezTo>
                    <a:pt x="2420" y="1025"/>
                    <a:pt x="2213" y="1168"/>
                    <a:pt x="2181" y="1500"/>
                  </a:cubicBezTo>
                  <a:cubicBezTo>
                    <a:pt x="2148" y="1746"/>
                    <a:pt x="2214" y="1975"/>
                    <a:pt x="2378" y="2155"/>
                  </a:cubicBezTo>
                  <a:cubicBezTo>
                    <a:pt x="2410" y="2172"/>
                    <a:pt x="2427" y="2205"/>
                    <a:pt x="2443" y="2221"/>
                  </a:cubicBezTo>
                  <a:cubicBezTo>
                    <a:pt x="2460" y="2237"/>
                    <a:pt x="2476" y="2254"/>
                    <a:pt x="2509" y="2270"/>
                  </a:cubicBezTo>
                  <a:lnTo>
                    <a:pt x="2558" y="2303"/>
                  </a:lnTo>
                  <a:lnTo>
                    <a:pt x="2591" y="2319"/>
                  </a:lnTo>
                  <a:lnTo>
                    <a:pt x="2623" y="2352"/>
                  </a:lnTo>
                  <a:cubicBezTo>
                    <a:pt x="2755" y="2418"/>
                    <a:pt x="2894" y="2450"/>
                    <a:pt x="3031" y="2450"/>
                  </a:cubicBezTo>
                  <a:cubicBezTo>
                    <a:pt x="3168" y="2450"/>
                    <a:pt x="3304" y="2418"/>
                    <a:pt x="3427" y="2352"/>
                  </a:cubicBezTo>
                  <a:cubicBezTo>
                    <a:pt x="4017" y="2139"/>
                    <a:pt x="4443" y="1090"/>
                    <a:pt x="3754" y="451"/>
                  </a:cubicBezTo>
                  <a:cubicBezTo>
                    <a:pt x="3483" y="150"/>
                    <a:pt x="3074" y="1"/>
                    <a:pt x="26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0" name="Google Shape;6410;p15"/>
            <p:cNvSpPr/>
            <p:nvPr/>
          </p:nvSpPr>
          <p:spPr>
            <a:xfrm>
              <a:off x="8813108" y="5155345"/>
              <a:ext cx="63154" cy="250101"/>
            </a:xfrm>
            <a:custGeom>
              <a:avLst/>
              <a:gdLst/>
              <a:ahLst/>
              <a:cxnLst/>
              <a:rect l="l" t="t" r="r" b="b"/>
              <a:pathLst>
                <a:path w="1935" h="7663" extrusionOk="0">
                  <a:moveTo>
                    <a:pt x="1300" y="0"/>
                  </a:moveTo>
                  <a:cubicBezTo>
                    <a:pt x="984" y="0"/>
                    <a:pt x="738" y="369"/>
                    <a:pt x="738" y="369"/>
                  </a:cubicBezTo>
                  <a:cubicBezTo>
                    <a:pt x="1" y="1500"/>
                    <a:pt x="820" y="3286"/>
                    <a:pt x="968" y="5171"/>
                  </a:cubicBezTo>
                  <a:cubicBezTo>
                    <a:pt x="1115" y="7056"/>
                    <a:pt x="460" y="7663"/>
                    <a:pt x="460" y="7663"/>
                  </a:cubicBezTo>
                  <a:cubicBezTo>
                    <a:pt x="1164" y="7122"/>
                    <a:pt x="1312" y="5351"/>
                    <a:pt x="1181" y="3991"/>
                  </a:cubicBezTo>
                  <a:cubicBezTo>
                    <a:pt x="1050" y="2631"/>
                    <a:pt x="1066" y="1352"/>
                    <a:pt x="1328" y="1090"/>
                  </a:cubicBezTo>
                  <a:cubicBezTo>
                    <a:pt x="1591" y="828"/>
                    <a:pt x="1935" y="287"/>
                    <a:pt x="1509" y="57"/>
                  </a:cubicBezTo>
                  <a:cubicBezTo>
                    <a:pt x="1437" y="17"/>
                    <a:pt x="1367" y="0"/>
                    <a:pt x="130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1" name="Google Shape;6411;p15"/>
            <p:cNvSpPr/>
            <p:nvPr/>
          </p:nvSpPr>
          <p:spPr>
            <a:xfrm>
              <a:off x="8753741" y="5122447"/>
              <a:ext cx="278202" cy="332217"/>
            </a:xfrm>
            <a:custGeom>
              <a:avLst/>
              <a:gdLst/>
              <a:ahLst/>
              <a:cxnLst/>
              <a:rect l="l" t="t" r="r" b="b"/>
              <a:pathLst>
                <a:path w="8524" h="10179" extrusionOk="0">
                  <a:moveTo>
                    <a:pt x="6265" y="1"/>
                  </a:moveTo>
                  <a:cubicBezTo>
                    <a:pt x="6069" y="1"/>
                    <a:pt x="5869" y="22"/>
                    <a:pt x="5672" y="65"/>
                  </a:cubicBezTo>
                  <a:cubicBezTo>
                    <a:pt x="4491" y="328"/>
                    <a:pt x="3721" y="1573"/>
                    <a:pt x="3492" y="2835"/>
                  </a:cubicBezTo>
                  <a:cubicBezTo>
                    <a:pt x="3246" y="4147"/>
                    <a:pt x="3492" y="5376"/>
                    <a:pt x="3442" y="6474"/>
                  </a:cubicBezTo>
                  <a:cubicBezTo>
                    <a:pt x="3508" y="7474"/>
                    <a:pt x="3147" y="8441"/>
                    <a:pt x="2442" y="9130"/>
                  </a:cubicBezTo>
                  <a:cubicBezTo>
                    <a:pt x="1770" y="9752"/>
                    <a:pt x="902" y="10113"/>
                    <a:pt x="0" y="10179"/>
                  </a:cubicBezTo>
                  <a:cubicBezTo>
                    <a:pt x="918" y="10146"/>
                    <a:pt x="1803" y="9802"/>
                    <a:pt x="2492" y="9195"/>
                  </a:cubicBezTo>
                  <a:cubicBezTo>
                    <a:pt x="3246" y="8490"/>
                    <a:pt x="3639" y="7507"/>
                    <a:pt x="3590" y="6491"/>
                  </a:cubicBezTo>
                  <a:cubicBezTo>
                    <a:pt x="3655" y="5360"/>
                    <a:pt x="3426" y="4130"/>
                    <a:pt x="3655" y="2868"/>
                  </a:cubicBezTo>
                  <a:cubicBezTo>
                    <a:pt x="3901" y="1622"/>
                    <a:pt x="4590" y="475"/>
                    <a:pt x="5688" y="213"/>
                  </a:cubicBezTo>
                  <a:cubicBezTo>
                    <a:pt x="5819" y="180"/>
                    <a:pt x="5950" y="164"/>
                    <a:pt x="6081" y="147"/>
                  </a:cubicBezTo>
                  <a:cubicBezTo>
                    <a:pt x="6126" y="144"/>
                    <a:pt x="6171" y="142"/>
                    <a:pt x="6215" y="142"/>
                  </a:cubicBezTo>
                  <a:cubicBezTo>
                    <a:pt x="6612" y="142"/>
                    <a:pt x="7003" y="272"/>
                    <a:pt x="7327" y="508"/>
                  </a:cubicBezTo>
                  <a:cubicBezTo>
                    <a:pt x="8032" y="1082"/>
                    <a:pt x="7950" y="2327"/>
                    <a:pt x="7524" y="2704"/>
                  </a:cubicBezTo>
                  <a:cubicBezTo>
                    <a:pt x="7325" y="2882"/>
                    <a:pt x="7101" y="2955"/>
                    <a:pt x="6901" y="2955"/>
                  </a:cubicBezTo>
                  <a:cubicBezTo>
                    <a:pt x="6642" y="2955"/>
                    <a:pt x="6425" y="2831"/>
                    <a:pt x="6360" y="2655"/>
                  </a:cubicBezTo>
                  <a:lnTo>
                    <a:pt x="6360" y="2655"/>
                  </a:lnTo>
                  <a:cubicBezTo>
                    <a:pt x="6360" y="2655"/>
                    <a:pt x="6397" y="2660"/>
                    <a:pt x="6453" y="2660"/>
                  </a:cubicBezTo>
                  <a:cubicBezTo>
                    <a:pt x="6593" y="2660"/>
                    <a:pt x="6847" y="2627"/>
                    <a:pt x="6917" y="2393"/>
                  </a:cubicBezTo>
                  <a:cubicBezTo>
                    <a:pt x="7048" y="2081"/>
                    <a:pt x="6852" y="1737"/>
                    <a:pt x="6524" y="1672"/>
                  </a:cubicBezTo>
                  <a:cubicBezTo>
                    <a:pt x="6477" y="1658"/>
                    <a:pt x="6427" y="1651"/>
                    <a:pt x="6374" y="1651"/>
                  </a:cubicBezTo>
                  <a:cubicBezTo>
                    <a:pt x="6060" y="1651"/>
                    <a:pt x="5693" y="1905"/>
                    <a:pt x="5819" y="2426"/>
                  </a:cubicBezTo>
                  <a:cubicBezTo>
                    <a:pt x="5909" y="2809"/>
                    <a:pt x="6440" y="3106"/>
                    <a:pt x="6987" y="3106"/>
                  </a:cubicBezTo>
                  <a:cubicBezTo>
                    <a:pt x="7236" y="3106"/>
                    <a:pt x="7489" y="3045"/>
                    <a:pt x="7704" y="2901"/>
                  </a:cubicBezTo>
                  <a:cubicBezTo>
                    <a:pt x="8114" y="2671"/>
                    <a:pt x="8524" y="1967"/>
                    <a:pt x="8229" y="1180"/>
                  </a:cubicBezTo>
                  <a:cubicBezTo>
                    <a:pt x="8013" y="452"/>
                    <a:pt x="7176" y="1"/>
                    <a:pt x="626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2" name="Google Shape;6412;p15"/>
            <p:cNvSpPr/>
            <p:nvPr/>
          </p:nvSpPr>
          <p:spPr>
            <a:xfrm>
              <a:off x="8885857" y="5169053"/>
              <a:ext cx="81365" cy="68800"/>
            </a:xfrm>
            <a:custGeom>
              <a:avLst/>
              <a:gdLst/>
              <a:ahLst/>
              <a:cxnLst/>
              <a:rect l="l" t="t" r="r" b="b"/>
              <a:pathLst>
                <a:path w="2493" h="2108" extrusionOk="0">
                  <a:moveTo>
                    <a:pt x="704" y="1"/>
                  </a:moveTo>
                  <a:cubicBezTo>
                    <a:pt x="632" y="1"/>
                    <a:pt x="556" y="11"/>
                    <a:pt x="476" y="31"/>
                  </a:cubicBezTo>
                  <a:cubicBezTo>
                    <a:pt x="591" y="96"/>
                    <a:pt x="624" y="276"/>
                    <a:pt x="525" y="375"/>
                  </a:cubicBezTo>
                  <a:cubicBezTo>
                    <a:pt x="378" y="604"/>
                    <a:pt x="1" y="1309"/>
                    <a:pt x="542" y="1866"/>
                  </a:cubicBezTo>
                  <a:cubicBezTo>
                    <a:pt x="726" y="2045"/>
                    <a:pt x="981" y="2107"/>
                    <a:pt x="1247" y="2107"/>
                  </a:cubicBezTo>
                  <a:cubicBezTo>
                    <a:pt x="1787" y="2107"/>
                    <a:pt x="2372" y="1850"/>
                    <a:pt x="2492" y="1784"/>
                  </a:cubicBezTo>
                  <a:lnTo>
                    <a:pt x="2492" y="1784"/>
                  </a:lnTo>
                  <a:cubicBezTo>
                    <a:pt x="2492" y="1784"/>
                    <a:pt x="2459" y="1788"/>
                    <a:pt x="2405" y="1788"/>
                  </a:cubicBezTo>
                  <a:cubicBezTo>
                    <a:pt x="2187" y="1788"/>
                    <a:pt x="1637" y="1725"/>
                    <a:pt x="1558" y="1096"/>
                  </a:cubicBezTo>
                  <a:cubicBezTo>
                    <a:pt x="1473" y="401"/>
                    <a:pt x="1167" y="1"/>
                    <a:pt x="70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3" name="Google Shape;6413;p15"/>
            <p:cNvSpPr/>
            <p:nvPr/>
          </p:nvSpPr>
          <p:spPr>
            <a:xfrm>
              <a:off x="8889611" y="5173231"/>
              <a:ext cx="157313" cy="178723"/>
            </a:xfrm>
            <a:custGeom>
              <a:avLst/>
              <a:gdLst/>
              <a:ahLst/>
              <a:cxnLst/>
              <a:rect l="l" t="t" r="r" b="b"/>
              <a:pathLst>
                <a:path w="4820" h="5476" extrusionOk="0">
                  <a:moveTo>
                    <a:pt x="4344" y="1"/>
                  </a:moveTo>
                  <a:cubicBezTo>
                    <a:pt x="4475" y="558"/>
                    <a:pt x="4262" y="1148"/>
                    <a:pt x="3803" y="1492"/>
                  </a:cubicBezTo>
                  <a:cubicBezTo>
                    <a:pt x="3017" y="2066"/>
                    <a:pt x="1902" y="1771"/>
                    <a:pt x="1000" y="2410"/>
                  </a:cubicBezTo>
                  <a:cubicBezTo>
                    <a:pt x="99" y="3033"/>
                    <a:pt x="197" y="3951"/>
                    <a:pt x="181" y="4459"/>
                  </a:cubicBezTo>
                  <a:cubicBezTo>
                    <a:pt x="197" y="4803"/>
                    <a:pt x="132" y="5148"/>
                    <a:pt x="1" y="5476"/>
                  </a:cubicBezTo>
                  <a:cubicBezTo>
                    <a:pt x="296" y="5279"/>
                    <a:pt x="476" y="4918"/>
                    <a:pt x="443" y="4558"/>
                  </a:cubicBezTo>
                  <a:cubicBezTo>
                    <a:pt x="428" y="3915"/>
                    <a:pt x="498" y="3186"/>
                    <a:pt x="695" y="3186"/>
                  </a:cubicBezTo>
                  <a:cubicBezTo>
                    <a:pt x="709" y="3186"/>
                    <a:pt x="723" y="3190"/>
                    <a:pt x="738" y="3197"/>
                  </a:cubicBezTo>
                  <a:cubicBezTo>
                    <a:pt x="968" y="3312"/>
                    <a:pt x="787" y="3558"/>
                    <a:pt x="705" y="3705"/>
                  </a:cubicBezTo>
                  <a:cubicBezTo>
                    <a:pt x="607" y="3853"/>
                    <a:pt x="443" y="4525"/>
                    <a:pt x="1164" y="4935"/>
                  </a:cubicBezTo>
                  <a:cubicBezTo>
                    <a:pt x="1165" y="4935"/>
                    <a:pt x="1165" y="4935"/>
                    <a:pt x="1165" y="4935"/>
                  </a:cubicBezTo>
                  <a:cubicBezTo>
                    <a:pt x="1174" y="4935"/>
                    <a:pt x="957" y="4422"/>
                    <a:pt x="1345" y="4148"/>
                  </a:cubicBezTo>
                  <a:cubicBezTo>
                    <a:pt x="1754" y="3869"/>
                    <a:pt x="2017" y="3705"/>
                    <a:pt x="1968" y="3132"/>
                  </a:cubicBezTo>
                  <a:cubicBezTo>
                    <a:pt x="1924" y="2608"/>
                    <a:pt x="2267" y="2175"/>
                    <a:pt x="2494" y="2175"/>
                  </a:cubicBezTo>
                  <a:cubicBezTo>
                    <a:pt x="2523" y="2175"/>
                    <a:pt x="2550" y="2182"/>
                    <a:pt x="2574" y="2197"/>
                  </a:cubicBezTo>
                  <a:cubicBezTo>
                    <a:pt x="2803" y="2345"/>
                    <a:pt x="2541" y="2558"/>
                    <a:pt x="2410" y="2607"/>
                  </a:cubicBezTo>
                  <a:cubicBezTo>
                    <a:pt x="2230" y="2722"/>
                    <a:pt x="2197" y="2984"/>
                    <a:pt x="2345" y="3148"/>
                  </a:cubicBezTo>
                  <a:cubicBezTo>
                    <a:pt x="2558" y="3394"/>
                    <a:pt x="2492" y="3705"/>
                    <a:pt x="2213" y="3804"/>
                  </a:cubicBezTo>
                  <a:cubicBezTo>
                    <a:pt x="2213" y="3804"/>
                    <a:pt x="2270" y="3810"/>
                    <a:pt x="2365" y="3810"/>
                  </a:cubicBezTo>
                  <a:cubicBezTo>
                    <a:pt x="2691" y="3810"/>
                    <a:pt x="3468" y="3732"/>
                    <a:pt x="3951" y="3033"/>
                  </a:cubicBezTo>
                  <a:cubicBezTo>
                    <a:pt x="4590" y="2148"/>
                    <a:pt x="4820" y="820"/>
                    <a:pt x="43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4" name="Google Shape;6414;p15"/>
            <p:cNvSpPr/>
            <p:nvPr/>
          </p:nvSpPr>
          <p:spPr>
            <a:xfrm>
              <a:off x="9002504" y="5123393"/>
              <a:ext cx="97390" cy="63708"/>
            </a:xfrm>
            <a:custGeom>
              <a:avLst/>
              <a:gdLst/>
              <a:ahLst/>
              <a:cxnLst/>
              <a:rect l="l" t="t" r="r" b="b"/>
              <a:pathLst>
                <a:path w="2984" h="1952" extrusionOk="0">
                  <a:moveTo>
                    <a:pt x="920" y="0"/>
                  </a:moveTo>
                  <a:cubicBezTo>
                    <a:pt x="655" y="0"/>
                    <a:pt x="351" y="26"/>
                    <a:pt x="0" y="85"/>
                  </a:cubicBezTo>
                  <a:cubicBezTo>
                    <a:pt x="426" y="135"/>
                    <a:pt x="771" y="413"/>
                    <a:pt x="934" y="790"/>
                  </a:cubicBezTo>
                  <a:cubicBezTo>
                    <a:pt x="1140" y="1305"/>
                    <a:pt x="1508" y="1951"/>
                    <a:pt x="2267" y="1951"/>
                  </a:cubicBezTo>
                  <a:cubicBezTo>
                    <a:pt x="2475" y="1951"/>
                    <a:pt x="2712" y="1903"/>
                    <a:pt x="2983" y="1790"/>
                  </a:cubicBezTo>
                  <a:cubicBezTo>
                    <a:pt x="2803" y="1725"/>
                    <a:pt x="2688" y="1561"/>
                    <a:pt x="2688" y="1380"/>
                  </a:cubicBezTo>
                  <a:cubicBezTo>
                    <a:pt x="2688" y="1096"/>
                    <a:pt x="2639" y="0"/>
                    <a:pt x="9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5" name="Google Shape;6415;p15"/>
            <p:cNvSpPr/>
            <p:nvPr/>
          </p:nvSpPr>
          <p:spPr>
            <a:xfrm>
              <a:off x="9089679" y="5122545"/>
              <a:ext cx="47651" cy="37207"/>
            </a:xfrm>
            <a:custGeom>
              <a:avLst/>
              <a:gdLst/>
              <a:ahLst/>
              <a:cxnLst/>
              <a:rect l="l" t="t" r="r" b="b"/>
              <a:pathLst>
                <a:path w="1460" h="1140" extrusionOk="0">
                  <a:moveTo>
                    <a:pt x="976" y="0"/>
                  </a:moveTo>
                  <a:cubicBezTo>
                    <a:pt x="796" y="0"/>
                    <a:pt x="637" y="142"/>
                    <a:pt x="624" y="325"/>
                  </a:cubicBezTo>
                  <a:cubicBezTo>
                    <a:pt x="624" y="488"/>
                    <a:pt x="756" y="593"/>
                    <a:pt x="898" y="593"/>
                  </a:cubicBezTo>
                  <a:cubicBezTo>
                    <a:pt x="955" y="593"/>
                    <a:pt x="1014" y="575"/>
                    <a:pt x="1066" y="538"/>
                  </a:cubicBezTo>
                  <a:cubicBezTo>
                    <a:pt x="1066" y="538"/>
                    <a:pt x="1181" y="357"/>
                    <a:pt x="1066" y="292"/>
                  </a:cubicBezTo>
                  <a:cubicBezTo>
                    <a:pt x="1038" y="275"/>
                    <a:pt x="1011" y="268"/>
                    <a:pt x="988" y="268"/>
                  </a:cubicBezTo>
                  <a:cubicBezTo>
                    <a:pt x="918" y="268"/>
                    <a:pt x="878" y="333"/>
                    <a:pt x="902" y="406"/>
                  </a:cubicBezTo>
                  <a:cubicBezTo>
                    <a:pt x="908" y="439"/>
                    <a:pt x="890" y="453"/>
                    <a:pt x="865" y="453"/>
                  </a:cubicBezTo>
                  <a:cubicBezTo>
                    <a:pt x="813" y="453"/>
                    <a:pt x="727" y="391"/>
                    <a:pt x="739" y="292"/>
                  </a:cubicBezTo>
                  <a:cubicBezTo>
                    <a:pt x="750" y="160"/>
                    <a:pt x="867" y="73"/>
                    <a:pt x="986" y="73"/>
                  </a:cubicBezTo>
                  <a:cubicBezTo>
                    <a:pt x="1031" y="73"/>
                    <a:pt x="1075" y="85"/>
                    <a:pt x="1116" y="111"/>
                  </a:cubicBezTo>
                  <a:cubicBezTo>
                    <a:pt x="1394" y="275"/>
                    <a:pt x="1312" y="849"/>
                    <a:pt x="722" y="898"/>
                  </a:cubicBezTo>
                  <a:cubicBezTo>
                    <a:pt x="708" y="899"/>
                    <a:pt x="693" y="900"/>
                    <a:pt x="679" y="900"/>
                  </a:cubicBezTo>
                  <a:cubicBezTo>
                    <a:pt x="319" y="900"/>
                    <a:pt x="1" y="521"/>
                    <a:pt x="1" y="521"/>
                  </a:cubicBezTo>
                  <a:lnTo>
                    <a:pt x="1" y="521"/>
                  </a:lnTo>
                  <a:cubicBezTo>
                    <a:pt x="1" y="702"/>
                    <a:pt x="83" y="882"/>
                    <a:pt x="230" y="1013"/>
                  </a:cubicBezTo>
                  <a:cubicBezTo>
                    <a:pt x="345" y="1096"/>
                    <a:pt x="485" y="1140"/>
                    <a:pt x="627" y="1140"/>
                  </a:cubicBezTo>
                  <a:cubicBezTo>
                    <a:pt x="709" y="1140"/>
                    <a:pt x="792" y="1125"/>
                    <a:pt x="870" y="1095"/>
                  </a:cubicBezTo>
                  <a:cubicBezTo>
                    <a:pt x="1083" y="1029"/>
                    <a:pt x="1263" y="865"/>
                    <a:pt x="1345" y="669"/>
                  </a:cubicBezTo>
                  <a:cubicBezTo>
                    <a:pt x="1460" y="423"/>
                    <a:pt x="1345" y="144"/>
                    <a:pt x="1116" y="29"/>
                  </a:cubicBezTo>
                  <a:cubicBezTo>
                    <a:pt x="1069" y="10"/>
                    <a:pt x="1022" y="0"/>
                    <a:pt x="9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6" name="Google Shape;6416;p15"/>
            <p:cNvSpPr/>
            <p:nvPr/>
          </p:nvSpPr>
          <p:spPr>
            <a:xfrm>
              <a:off x="8373351" y="5235307"/>
              <a:ext cx="209206" cy="327419"/>
            </a:xfrm>
            <a:custGeom>
              <a:avLst/>
              <a:gdLst/>
              <a:ahLst/>
              <a:cxnLst/>
              <a:rect l="l" t="t" r="r" b="b"/>
              <a:pathLst>
                <a:path w="6410" h="10032" extrusionOk="0">
                  <a:moveTo>
                    <a:pt x="5263" y="0"/>
                  </a:moveTo>
                  <a:cubicBezTo>
                    <a:pt x="2886" y="656"/>
                    <a:pt x="4181" y="2180"/>
                    <a:pt x="4263" y="4409"/>
                  </a:cubicBezTo>
                  <a:cubicBezTo>
                    <a:pt x="4361" y="6262"/>
                    <a:pt x="3279" y="7966"/>
                    <a:pt x="1558" y="8688"/>
                  </a:cubicBezTo>
                  <a:cubicBezTo>
                    <a:pt x="247" y="9212"/>
                    <a:pt x="1" y="10032"/>
                    <a:pt x="1" y="10032"/>
                  </a:cubicBezTo>
                  <a:cubicBezTo>
                    <a:pt x="317" y="9493"/>
                    <a:pt x="670" y="9317"/>
                    <a:pt x="970" y="9317"/>
                  </a:cubicBezTo>
                  <a:cubicBezTo>
                    <a:pt x="1199" y="9317"/>
                    <a:pt x="1398" y="9419"/>
                    <a:pt x="1525" y="9540"/>
                  </a:cubicBezTo>
                  <a:cubicBezTo>
                    <a:pt x="1629" y="9632"/>
                    <a:pt x="1727" y="9662"/>
                    <a:pt x="1819" y="9662"/>
                  </a:cubicBezTo>
                  <a:cubicBezTo>
                    <a:pt x="1979" y="9662"/>
                    <a:pt x="2120" y="9572"/>
                    <a:pt x="2243" y="9572"/>
                  </a:cubicBezTo>
                  <a:cubicBezTo>
                    <a:pt x="2250" y="9572"/>
                    <a:pt x="2256" y="9572"/>
                    <a:pt x="2263" y="9573"/>
                  </a:cubicBezTo>
                  <a:cubicBezTo>
                    <a:pt x="2460" y="9589"/>
                    <a:pt x="2345" y="9802"/>
                    <a:pt x="2345" y="9802"/>
                  </a:cubicBezTo>
                  <a:cubicBezTo>
                    <a:pt x="2673" y="9638"/>
                    <a:pt x="2771" y="9229"/>
                    <a:pt x="2574" y="8917"/>
                  </a:cubicBezTo>
                  <a:cubicBezTo>
                    <a:pt x="2493" y="8782"/>
                    <a:pt x="2334" y="8691"/>
                    <a:pt x="2170" y="8691"/>
                  </a:cubicBezTo>
                  <a:cubicBezTo>
                    <a:pt x="2136" y="8691"/>
                    <a:pt x="2101" y="8695"/>
                    <a:pt x="2066" y="8704"/>
                  </a:cubicBezTo>
                  <a:cubicBezTo>
                    <a:pt x="2066" y="8704"/>
                    <a:pt x="2263" y="8655"/>
                    <a:pt x="3312" y="7786"/>
                  </a:cubicBezTo>
                  <a:cubicBezTo>
                    <a:pt x="4607" y="6737"/>
                    <a:pt x="4525" y="7098"/>
                    <a:pt x="5459" y="6606"/>
                  </a:cubicBezTo>
                  <a:cubicBezTo>
                    <a:pt x="6410" y="6114"/>
                    <a:pt x="6082" y="5131"/>
                    <a:pt x="6082" y="5131"/>
                  </a:cubicBezTo>
                  <a:lnTo>
                    <a:pt x="6082" y="5131"/>
                  </a:lnTo>
                  <a:cubicBezTo>
                    <a:pt x="6037" y="5252"/>
                    <a:pt x="5977" y="5429"/>
                    <a:pt x="5514" y="5429"/>
                  </a:cubicBezTo>
                  <a:cubicBezTo>
                    <a:pt x="5477" y="5429"/>
                    <a:pt x="5437" y="5428"/>
                    <a:pt x="5394" y="5426"/>
                  </a:cubicBezTo>
                  <a:cubicBezTo>
                    <a:pt x="5368" y="5424"/>
                    <a:pt x="5343" y="5422"/>
                    <a:pt x="5317" y="5422"/>
                  </a:cubicBezTo>
                  <a:cubicBezTo>
                    <a:pt x="4967" y="5422"/>
                    <a:pt x="4630" y="5629"/>
                    <a:pt x="4492" y="5950"/>
                  </a:cubicBezTo>
                  <a:cubicBezTo>
                    <a:pt x="4427" y="6065"/>
                    <a:pt x="4328" y="6163"/>
                    <a:pt x="4214" y="6245"/>
                  </a:cubicBezTo>
                  <a:cubicBezTo>
                    <a:pt x="4558" y="5917"/>
                    <a:pt x="4623" y="5131"/>
                    <a:pt x="4722" y="4491"/>
                  </a:cubicBezTo>
                  <a:cubicBezTo>
                    <a:pt x="4820" y="3852"/>
                    <a:pt x="5115" y="4065"/>
                    <a:pt x="5672" y="3672"/>
                  </a:cubicBezTo>
                  <a:cubicBezTo>
                    <a:pt x="6246" y="3295"/>
                    <a:pt x="5951" y="2787"/>
                    <a:pt x="5885" y="2656"/>
                  </a:cubicBezTo>
                  <a:cubicBezTo>
                    <a:pt x="5853" y="2508"/>
                    <a:pt x="5853" y="2361"/>
                    <a:pt x="5902" y="2213"/>
                  </a:cubicBezTo>
                  <a:lnTo>
                    <a:pt x="5902" y="2213"/>
                  </a:lnTo>
                  <a:cubicBezTo>
                    <a:pt x="5902" y="2213"/>
                    <a:pt x="5852" y="2328"/>
                    <a:pt x="5476" y="2377"/>
                  </a:cubicBezTo>
                  <a:cubicBezTo>
                    <a:pt x="5164" y="2426"/>
                    <a:pt x="4918" y="2656"/>
                    <a:pt x="4869" y="2967"/>
                  </a:cubicBezTo>
                  <a:cubicBezTo>
                    <a:pt x="4869" y="3114"/>
                    <a:pt x="4772" y="3293"/>
                    <a:pt x="4629" y="3293"/>
                  </a:cubicBezTo>
                  <a:cubicBezTo>
                    <a:pt x="4597" y="3293"/>
                    <a:pt x="4562" y="3284"/>
                    <a:pt x="4525" y="3262"/>
                  </a:cubicBezTo>
                  <a:cubicBezTo>
                    <a:pt x="4345" y="3164"/>
                    <a:pt x="4410" y="2869"/>
                    <a:pt x="4410" y="2869"/>
                  </a:cubicBezTo>
                  <a:cubicBezTo>
                    <a:pt x="4623" y="2295"/>
                    <a:pt x="5197" y="2508"/>
                    <a:pt x="5640" y="1820"/>
                  </a:cubicBezTo>
                  <a:cubicBezTo>
                    <a:pt x="6049" y="1213"/>
                    <a:pt x="5492" y="574"/>
                    <a:pt x="5279" y="410"/>
                  </a:cubicBezTo>
                  <a:cubicBezTo>
                    <a:pt x="5164" y="295"/>
                    <a:pt x="5148" y="115"/>
                    <a:pt x="52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7" name="Google Shape;6417;p15"/>
            <p:cNvSpPr/>
            <p:nvPr/>
          </p:nvSpPr>
          <p:spPr>
            <a:xfrm>
              <a:off x="8425799" y="5152082"/>
              <a:ext cx="95791" cy="350723"/>
            </a:xfrm>
            <a:custGeom>
              <a:avLst/>
              <a:gdLst/>
              <a:ahLst/>
              <a:cxnLst/>
              <a:rect l="l" t="t" r="r" b="b"/>
              <a:pathLst>
                <a:path w="2935" h="10746" extrusionOk="0">
                  <a:moveTo>
                    <a:pt x="1637" y="1"/>
                  </a:moveTo>
                  <a:cubicBezTo>
                    <a:pt x="1303" y="1"/>
                    <a:pt x="959" y="125"/>
                    <a:pt x="689" y="419"/>
                  </a:cubicBezTo>
                  <a:cubicBezTo>
                    <a:pt x="0" y="1239"/>
                    <a:pt x="148" y="2468"/>
                    <a:pt x="525" y="3501"/>
                  </a:cubicBezTo>
                  <a:cubicBezTo>
                    <a:pt x="1361" y="5550"/>
                    <a:pt x="2246" y="7500"/>
                    <a:pt x="1705" y="8959"/>
                  </a:cubicBezTo>
                  <a:cubicBezTo>
                    <a:pt x="1443" y="9697"/>
                    <a:pt x="935" y="10336"/>
                    <a:pt x="263" y="10746"/>
                  </a:cubicBezTo>
                  <a:cubicBezTo>
                    <a:pt x="951" y="10352"/>
                    <a:pt x="1492" y="9730"/>
                    <a:pt x="1787" y="8976"/>
                  </a:cubicBezTo>
                  <a:cubicBezTo>
                    <a:pt x="2393" y="7500"/>
                    <a:pt x="1525" y="5468"/>
                    <a:pt x="689" y="3435"/>
                  </a:cubicBezTo>
                  <a:cubicBezTo>
                    <a:pt x="312" y="2436"/>
                    <a:pt x="197" y="1239"/>
                    <a:pt x="803" y="501"/>
                  </a:cubicBezTo>
                  <a:cubicBezTo>
                    <a:pt x="1030" y="226"/>
                    <a:pt x="1341" y="108"/>
                    <a:pt x="1649" y="108"/>
                  </a:cubicBezTo>
                  <a:cubicBezTo>
                    <a:pt x="2165" y="108"/>
                    <a:pt x="2672" y="439"/>
                    <a:pt x="2754" y="911"/>
                  </a:cubicBezTo>
                  <a:cubicBezTo>
                    <a:pt x="2862" y="1436"/>
                    <a:pt x="2462" y="1917"/>
                    <a:pt x="1936" y="1917"/>
                  </a:cubicBezTo>
                  <a:cubicBezTo>
                    <a:pt x="1903" y="1917"/>
                    <a:pt x="1870" y="1915"/>
                    <a:pt x="1836" y="1911"/>
                  </a:cubicBezTo>
                  <a:lnTo>
                    <a:pt x="1820" y="1911"/>
                  </a:lnTo>
                  <a:lnTo>
                    <a:pt x="1771" y="1895"/>
                  </a:lnTo>
                  <a:cubicBezTo>
                    <a:pt x="1689" y="1862"/>
                    <a:pt x="1639" y="1813"/>
                    <a:pt x="1590" y="1747"/>
                  </a:cubicBezTo>
                  <a:cubicBezTo>
                    <a:pt x="1590" y="1747"/>
                    <a:pt x="1557" y="1698"/>
                    <a:pt x="1590" y="1649"/>
                  </a:cubicBezTo>
                  <a:cubicBezTo>
                    <a:pt x="1639" y="1616"/>
                    <a:pt x="1984" y="1632"/>
                    <a:pt x="2000" y="1321"/>
                  </a:cubicBezTo>
                  <a:cubicBezTo>
                    <a:pt x="2021" y="1069"/>
                    <a:pt x="1814" y="905"/>
                    <a:pt x="1602" y="905"/>
                  </a:cubicBezTo>
                  <a:cubicBezTo>
                    <a:pt x="1482" y="905"/>
                    <a:pt x="1361" y="957"/>
                    <a:pt x="1279" y="1075"/>
                  </a:cubicBezTo>
                  <a:cubicBezTo>
                    <a:pt x="1085" y="1334"/>
                    <a:pt x="1370" y="1960"/>
                    <a:pt x="1929" y="1960"/>
                  </a:cubicBezTo>
                  <a:cubicBezTo>
                    <a:pt x="1936" y="1960"/>
                    <a:pt x="1944" y="1960"/>
                    <a:pt x="1951" y="1960"/>
                  </a:cubicBezTo>
                  <a:cubicBezTo>
                    <a:pt x="2508" y="1960"/>
                    <a:pt x="2934" y="1452"/>
                    <a:pt x="2836" y="895"/>
                  </a:cubicBezTo>
                  <a:cubicBezTo>
                    <a:pt x="2763" y="375"/>
                    <a:pt x="2216" y="1"/>
                    <a:pt x="16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8" name="Google Shape;6418;p15"/>
            <p:cNvSpPr/>
            <p:nvPr/>
          </p:nvSpPr>
          <p:spPr>
            <a:xfrm>
              <a:off x="8348742" y="5138994"/>
              <a:ext cx="90993" cy="265930"/>
            </a:xfrm>
            <a:custGeom>
              <a:avLst/>
              <a:gdLst/>
              <a:ahLst/>
              <a:cxnLst/>
              <a:rect l="l" t="t" r="r" b="b"/>
              <a:pathLst>
                <a:path w="2788" h="8148" extrusionOk="0">
                  <a:moveTo>
                    <a:pt x="706" y="1"/>
                  </a:moveTo>
                  <a:cubicBezTo>
                    <a:pt x="706" y="1"/>
                    <a:pt x="67" y="181"/>
                    <a:pt x="214" y="1066"/>
                  </a:cubicBezTo>
                  <a:cubicBezTo>
                    <a:pt x="345" y="1968"/>
                    <a:pt x="1066" y="2443"/>
                    <a:pt x="1476" y="2902"/>
                  </a:cubicBezTo>
                  <a:cubicBezTo>
                    <a:pt x="1804" y="3263"/>
                    <a:pt x="2476" y="4131"/>
                    <a:pt x="2132" y="4967"/>
                  </a:cubicBezTo>
                  <a:cubicBezTo>
                    <a:pt x="2050" y="5197"/>
                    <a:pt x="1919" y="5394"/>
                    <a:pt x="1738" y="5557"/>
                  </a:cubicBezTo>
                  <a:cubicBezTo>
                    <a:pt x="1148" y="6066"/>
                    <a:pt x="755" y="6328"/>
                    <a:pt x="460" y="6754"/>
                  </a:cubicBezTo>
                  <a:cubicBezTo>
                    <a:pt x="165" y="7164"/>
                    <a:pt x="1" y="7639"/>
                    <a:pt x="17" y="8147"/>
                  </a:cubicBezTo>
                  <a:cubicBezTo>
                    <a:pt x="17" y="8000"/>
                    <a:pt x="66" y="6934"/>
                    <a:pt x="1214" y="6131"/>
                  </a:cubicBezTo>
                  <a:cubicBezTo>
                    <a:pt x="2509" y="5230"/>
                    <a:pt x="2787" y="4295"/>
                    <a:pt x="2345" y="2902"/>
                  </a:cubicBezTo>
                  <a:cubicBezTo>
                    <a:pt x="1820" y="1279"/>
                    <a:pt x="362" y="1099"/>
                    <a:pt x="70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9" name="Google Shape;6419;p15"/>
            <p:cNvSpPr/>
            <p:nvPr/>
          </p:nvSpPr>
          <p:spPr>
            <a:xfrm>
              <a:off x="8458437" y="4830896"/>
              <a:ext cx="79374" cy="178135"/>
            </a:xfrm>
            <a:custGeom>
              <a:avLst/>
              <a:gdLst/>
              <a:ahLst/>
              <a:cxnLst/>
              <a:rect l="l" t="t" r="r" b="b"/>
              <a:pathLst>
                <a:path w="2432" h="5458" extrusionOk="0">
                  <a:moveTo>
                    <a:pt x="1437" y="0"/>
                  </a:moveTo>
                  <a:cubicBezTo>
                    <a:pt x="1403" y="0"/>
                    <a:pt x="1372" y="6"/>
                    <a:pt x="1344" y="16"/>
                  </a:cubicBezTo>
                  <a:cubicBezTo>
                    <a:pt x="1016" y="114"/>
                    <a:pt x="951" y="376"/>
                    <a:pt x="1115" y="737"/>
                  </a:cubicBezTo>
                  <a:cubicBezTo>
                    <a:pt x="1262" y="1098"/>
                    <a:pt x="1770" y="1147"/>
                    <a:pt x="1639" y="2802"/>
                  </a:cubicBezTo>
                  <a:cubicBezTo>
                    <a:pt x="1508" y="4474"/>
                    <a:pt x="0" y="5458"/>
                    <a:pt x="0" y="5458"/>
                  </a:cubicBezTo>
                  <a:cubicBezTo>
                    <a:pt x="262" y="5409"/>
                    <a:pt x="1820" y="4458"/>
                    <a:pt x="2147" y="2425"/>
                  </a:cubicBezTo>
                  <a:cubicBezTo>
                    <a:pt x="2431" y="573"/>
                    <a:pt x="1789" y="0"/>
                    <a:pt x="14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0" name="Google Shape;6420;p15"/>
            <p:cNvSpPr/>
            <p:nvPr/>
          </p:nvSpPr>
          <p:spPr>
            <a:xfrm>
              <a:off x="8400636" y="4782299"/>
              <a:ext cx="172848" cy="231563"/>
            </a:xfrm>
            <a:custGeom>
              <a:avLst/>
              <a:gdLst/>
              <a:ahLst/>
              <a:cxnLst/>
              <a:rect l="l" t="t" r="r" b="b"/>
              <a:pathLst>
                <a:path w="5296" h="7095" extrusionOk="0">
                  <a:moveTo>
                    <a:pt x="1680" y="1"/>
                  </a:moveTo>
                  <a:cubicBezTo>
                    <a:pt x="1292" y="1"/>
                    <a:pt x="857" y="89"/>
                    <a:pt x="476" y="374"/>
                  </a:cubicBezTo>
                  <a:cubicBezTo>
                    <a:pt x="165" y="653"/>
                    <a:pt x="1" y="1062"/>
                    <a:pt x="50" y="1472"/>
                  </a:cubicBezTo>
                  <a:cubicBezTo>
                    <a:pt x="107" y="1984"/>
                    <a:pt x="633" y="2422"/>
                    <a:pt x="1231" y="2422"/>
                  </a:cubicBezTo>
                  <a:cubicBezTo>
                    <a:pt x="1322" y="2422"/>
                    <a:pt x="1416" y="2412"/>
                    <a:pt x="1509" y="2390"/>
                  </a:cubicBezTo>
                  <a:cubicBezTo>
                    <a:pt x="1624" y="2357"/>
                    <a:pt x="1722" y="2324"/>
                    <a:pt x="1820" y="2275"/>
                  </a:cubicBezTo>
                  <a:lnTo>
                    <a:pt x="1837" y="2275"/>
                  </a:lnTo>
                  <a:lnTo>
                    <a:pt x="1853" y="2259"/>
                  </a:lnTo>
                  <a:cubicBezTo>
                    <a:pt x="2148" y="2095"/>
                    <a:pt x="2312" y="1767"/>
                    <a:pt x="2263" y="1439"/>
                  </a:cubicBezTo>
                  <a:cubicBezTo>
                    <a:pt x="2213" y="1102"/>
                    <a:pt x="1925" y="879"/>
                    <a:pt x="1617" y="879"/>
                  </a:cubicBezTo>
                  <a:cubicBezTo>
                    <a:pt x="1520" y="879"/>
                    <a:pt x="1422" y="901"/>
                    <a:pt x="1329" y="948"/>
                  </a:cubicBezTo>
                  <a:cubicBezTo>
                    <a:pt x="968" y="1144"/>
                    <a:pt x="1066" y="1702"/>
                    <a:pt x="1476" y="1751"/>
                  </a:cubicBezTo>
                  <a:cubicBezTo>
                    <a:pt x="1507" y="1758"/>
                    <a:pt x="1537" y="1762"/>
                    <a:pt x="1567" y="1762"/>
                  </a:cubicBezTo>
                  <a:cubicBezTo>
                    <a:pt x="1792" y="1762"/>
                    <a:pt x="1978" y="1556"/>
                    <a:pt x="1935" y="1325"/>
                  </a:cubicBezTo>
                  <a:cubicBezTo>
                    <a:pt x="1929" y="1286"/>
                    <a:pt x="1956" y="1252"/>
                    <a:pt x="1993" y="1252"/>
                  </a:cubicBezTo>
                  <a:cubicBezTo>
                    <a:pt x="2049" y="1252"/>
                    <a:pt x="2128" y="1330"/>
                    <a:pt x="2148" y="1587"/>
                  </a:cubicBezTo>
                  <a:cubicBezTo>
                    <a:pt x="2165" y="1702"/>
                    <a:pt x="2132" y="1833"/>
                    <a:pt x="2083" y="1947"/>
                  </a:cubicBezTo>
                  <a:cubicBezTo>
                    <a:pt x="1935" y="2168"/>
                    <a:pt x="1695" y="2297"/>
                    <a:pt x="1434" y="2297"/>
                  </a:cubicBezTo>
                  <a:cubicBezTo>
                    <a:pt x="1405" y="2297"/>
                    <a:pt x="1375" y="2295"/>
                    <a:pt x="1345" y="2292"/>
                  </a:cubicBezTo>
                  <a:cubicBezTo>
                    <a:pt x="1335" y="2292"/>
                    <a:pt x="1324" y="2292"/>
                    <a:pt x="1314" y="2292"/>
                  </a:cubicBezTo>
                  <a:cubicBezTo>
                    <a:pt x="625" y="2292"/>
                    <a:pt x="142" y="1233"/>
                    <a:pt x="788" y="603"/>
                  </a:cubicBezTo>
                  <a:cubicBezTo>
                    <a:pt x="1061" y="308"/>
                    <a:pt x="1454" y="179"/>
                    <a:pt x="1875" y="179"/>
                  </a:cubicBezTo>
                  <a:cubicBezTo>
                    <a:pt x="2386" y="179"/>
                    <a:pt x="2938" y="370"/>
                    <a:pt x="3361" y="685"/>
                  </a:cubicBezTo>
                  <a:cubicBezTo>
                    <a:pt x="5099" y="1947"/>
                    <a:pt x="4836" y="4242"/>
                    <a:pt x="4328" y="5390"/>
                  </a:cubicBezTo>
                  <a:cubicBezTo>
                    <a:pt x="4066" y="6078"/>
                    <a:pt x="3607" y="6668"/>
                    <a:pt x="3017" y="7094"/>
                  </a:cubicBezTo>
                  <a:cubicBezTo>
                    <a:pt x="3623" y="6684"/>
                    <a:pt x="4115" y="6111"/>
                    <a:pt x="4410" y="5439"/>
                  </a:cubicBezTo>
                  <a:cubicBezTo>
                    <a:pt x="4951" y="4291"/>
                    <a:pt x="5295" y="1898"/>
                    <a:pt x="3459" y="554"/>
                  </a:cubicBezTo>
                  <a:cubicBezTo>
                    <a:pt x="3115" y="292"/>
                    <a:pt x="2705" y="128"/>
                    <a:pt x="2263" y="62"/>
                  </a:cubicBezTo>
                  <a:cubicBezTo>
                    <a:pt x="2094" y="27"/>
                    <a:pt x="1894" y="1"/>
                    <a:pt x="16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1" name="Google Shape;6421;p15"/>
            <p:cNvSpPr/>
            <p:nvPr/>
          </p:nvSpPr>
          <p:spPr>
            <a:xfrm>
              <a:off x="8439703" y="4601911"/>
              <a:ext cx="170139" cy="267497"/>
            </a:xfrm>
            <a:custGeom>
              <a:avLst/>
              <a:gdLst/>
              <a:ahLst/>
              <a:cxnLst/>
              <a:rect l="l" t="t" r="r" b="b"/>
              <a:pathLst>
                <a:path w="5213" h="8196" extrusionOk="0">
                  <a:moveTo>
                    <a:pt x="1082" y="0"/>
                  </a:moveTo>
                  <a:cubicBezTo>
                    <a:pt x="0" y="2852"/>
                    <a:pt x="1279" y="4376"/>
                    <a:pt x="2541" y="5606"/>
                  </a:cubicBezTo>
                  <a:cubicBezTo>
                    <a:pt x="3803" y="6852"/>
                    <a:pt x="3754" y="8196"/>
                    <a:pt x="3754" y="8196"/>
                  </a:cubicBezTo>
                  <a:cubicBezTo>
                    <a:pt x="4656" y="7294"/>
                    <a:pt x="3590" y="5589"/>
                    <a:pt x="4475" y="4245"/>
                  </a:cubicBezTo>
                  <a:cubicBezTo>
                    <a:pt x="5213" y="3082"/>
                    <a:pt x="4246" y="2573"/>
                    <a:pt x="4246" y="2573"/>
                  </a:cubicBezTo>
                  <a:cubicBezTo>
                    <a:pt x="3836" y="3147"/>
                    <a:pt x="3377" y="3000"/>
                    <a:pt x="3016" y="3737"/>
                  </a:cubicBezTo>
                  <a:cubicBezTo>
                    <a:pt x="2656" y="4442"/>
                    <a:pt x="3262" y="5803"/>
                    <a:pt x="3262" y="5803"/>
                  </a:cubicBezTo>
                  <a:cubicBezTo>
                    <a:pt x="2066" y="4934"/>
                    <a:pt x="2312" y="4147"/>
                    <a:pt x="2656" y="3754"/>
                  </a:cubicBezTo>
                  <a:cubicBezTo>
                    <a:pt x="3000" y="3360"/>
                    <a:pt x="2525" y="3000"/>
                    <a:pt x="2525" y="2787"/>
                  </a:cubicBezTo>
                  <a:cubicBezTo>
                    <a:pt x="2541" y="2639"/>
                    <a:pt x="2574" y="2491"/>
                    <a:pt x="2639" y="2360"/>
                  </a:cubicBezTo>
                  <a:cubicBezTo>
                    <a:pt x="2639" y="2360"/>
                    <a:pt x="2571" y="2315"/>
                    <a:pt x="2442" y="2315"/>
                  </a:cubicBezTo>
                  <a:cubicBezTo>
                    <a:pt x="2326" y="2315"/>
                    <a:pt x="2161" y="2352"/>
                    <a:pt x="1951" y="2491"/>
                  </a:cubicBezTo>
                  <a:cubicBezTo>
                    <a:pt x="1213" y="2967"/>
                    <a:pt x="1525" y="4081"/>
                    <a:pt x="1525" y="4081"/>
                  </a:cubicBezTo>
                  <a:cubicBezTo>
                    <a:pt x="1000" y="3344"/>
                    <a:pt x="1181" y="2590"/>
                    <a:pt x="1771" y="2065"/>
                  </a:cubicBezTo>
                  <a:cubicBezTo>
                    <a:pt x="2361" y="1541"/>
                    <a:pt x="1804" y="1065"/>
                    <a:pt x="1410" y="836"/>
                  </a:cubicBezTo>
                  <a:cubicBezTo>
                    <a:pt x="1017" y="623"/>
                    <a:pt x="1082" y="0"/>
                    <a:pt x="108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2" name="Google Shape;6422;p15"/>
            <p:cNvSpPr/>
            <p:nvPr/>
          </p:nvSpPr>
          <p:spPr>
            <a:xfrm>
              <a:off x="8361046" y="4568719"/>
              <a:ext cx="99022" cy="147685"/>
            </a:xfrm>
            <a:custGeom>
              <a:avLst/>
              <a:gdLst/>
              <a:ahLst/>
              <a:cxnLst/>
              <a:rect l="l" t="t" r="r" b="b"/>
              <a:pathLst>
                <a:path w="3034" h="4525" extrusionOk="0">
                  <a:moveTo>
                    <a:pt x="460" y="1"/>
                  </a:moveTo>
                  <a:cubicBezTo>
                    <a:pt x="460" y="17"/>
                    <a:pt x="1" y="2033"/>
                    <a:pt x="3033" y="4525"/>
                  </a:cubicBezTo>
                  <a:cubicBezTo>
                    <a:pt x="3033" y="4525"/>
                    <a:pt x="2476" y="3853"/>
                    <a:pt x="2738" y="3099"/>
                  </a:cubicBezTo>
                  <a:cubicBezTo>
                    <a:pt x="3001" y="2345"/>
                    <a:pt x="2689" y="2066"/>
                    <a:pt x="2443" y="1820"/>
                  </a:cubicBezTo>
                  <a:cubicBezTo>
                    <a:pt x="2312" y="1656"/>
                    <a:pt x="2296" y="1427"/>
                    <a:pt x="2427" y="1263"/>
                  </a:cubicBezTo>
                  <a:cubicBezTo>
                    <a:pt x="2427" y="1263"/>
                    <a:pt x="2382" y="1253"/>
                    <a:pt x="2319" y="1253"/>
                  </a:cubicBezTo>
                  <a:cubicBezTo>
                    <a:pt x="2154" y="1253"/>
                    <a:pt x="1864" y="1322"/>
                    <a:pt x="1935" y="1820"/>
                  </a:cubicBezTo>
                  <a:cubicBezTo>
                    <a:pt x="2033" y="2509"/>
                    <a:pt x="2083" y="2623"/>
                    <a:pt x="1870" y="2640"/>
                  </a:cubicBezTo>
                  <a:cubicBezTo>
                    <a:pt x="1860" y="2641"/>
                    <a:pt x="1850" y="2642"/>
                    <a:pt x="1842" y="2642"/>
                  </a:cubicBezTo>
                  <a:cubicBezTo>
                    <a:pt x="1646" y="2642"/>
                    <a:pt x="1708" y="2303"/>
                    <a:pt x="1755" y="2115"/>
                  </a:cubicBezTo>
                  <a:cubicBezTo>
                    <a:pt x="1820" y="1935"/>
                    <a:pt x="2066" y="1099"/>
                    <a:pt x="1411" y="820"/>
                  </a:cubicBezTo>
                  <a:cubicBezTo>
                    <a:pt x="755" y="542"/>
                    <a:pt x="493" y="279"/>
                    <a:pt x="4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3" name="Google Shape;6423;p15"/>
            <p:cNvSpPr/>
            <p:nvPr/>
          </p:nvSpPr>
          <p:spPr>
            <a:xfrm>
              <a:off x="8539215" y="4849042"/>
              <a:ext cx="117169" cy="139134"/>
            </a:xfrm>
            <a:custGeom>
              <a:avLst/>
              <a:gdLst/>
              <a:ahLst/>
              <a:cxnLst/>
              <a:rect l="l" t="t" r="r" b="b"/>
              <a:pathLst>
                <a:path w="3590" h="4263" extrusionOk="0">
                  <a:moveTo>
                    <a:pt x="1721" y="1"/>
                  </a:moveTo>
                  <a:lnTo>
                    <a:pt x="1721" y="1"/>
                  </a:lnTo>
                  <a:cubicBezTo>
                    <a:pt x="787" y="509"/>
                    <a:pt x="1049" y="1197"/>
                    <a:pt x="951" y="2476"/>
                  </a:cubicBezTo>
                  <a:cubicBezTo>
                    <a:pt x="853" y="3771"/>
                    <a:pt x="0" y="4262"/>
                    <a:pt x="0" y="4262"/>
                  </a:cubicBezTo>
                  <a:cubicBezTo>
                    <a:pt x="3590" y="2443"/>
                    <a:pt x="2295" y="788"/>
                    <a:pt x="1934" y="525"/>
                  </a:cubicBezTo>
                  <a:cubicBezTo>
                    <a:pt x="1590" y="263"/>
                    <a:pt x="1721" y="1"/>
                    <a:pt x="17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4" name="Google Shape;6424;p15"/>
            <p:cNvSpPr/>
            <p:nvPr/>
          </p:nvSpPr>
          <p:spPr>
            <a:xfrm>
              <a:off x="8541891" y="4934977"/>
              <a:ext cx="256824" cy="189330"/>
            </a:xfrm>
            <a:custGeom>
              <a:avLst/>
              <a:gdLst/>
              <a:ahLst/>
              <a:cxnLst/>
              <a:rect l="l" t="t" r="r" b="b"/>
              <a:pathLst>
                <a:path w="7869" h="5801" extrusionOk="0">
                  <a:moveTo>
                    <a:pt x="3218" y="0"/>
                  </a:moveTo>
                  <a:cubicBezTo>
                    <a:pt x="2834" y="0"/>
                    <a:pt x="2412" y="334"/>
                    <a:pt x="2016" y="957"/>
                  </a:cubicBezTo>
                  <a:cubicBezTo>
                    <a:pt x="1459" y="1810"/>
                    <a:pt x="0" y="1925"/>
                    <a:pt x="0" y="1925"/>
                  </a:cubicBezTo>
                  <a:cubicBezTo>
                    <a:pt x="2393" y="1990"/>
                    <a:pt x="3033" y="2613"/>
                    <a:pt x="3672" y="3367"/>
                  </a:cubicBezTo>
                  <a:cubicBezTo>
                    <a:pt x="4295" y="4121"/>
                    <a:pt x="4491" y="5334"/>
                    <a:pt x="5999" y="5711"/>
                  </a:cubicBezTo>
                  <a:cubicBezTo>
                    <a:pt x="6253" y="5774"/>
                    <a:pt x="6473" y="5801"/>
                    <a:pt x="6666" y="5801"/>
                  </a:cubicBezTo>
                  <a:cubicBezTo>
                    <a:pt x="7618" y="5801"/>
                    <a:pt x="7868" y="5154"/>
                    <a:pt x="7868" y="5154"/>
                  </a:cubicBezTo>
                  <a:lnTo>
                    <a:pt x="7868" y="5154"/>
                  </a:lnTo>
                  <a:cubicBezTo>
                    <a:pt x="7781" y="5212"/>
                    <a:pt x="7701" y="5241"/>
                    <a:pt x="7630" y="5241"/>
                  </a:cubicBezTo>
                  <a:cubicBezTo>
                    <a:pt x="7380" y="5241"/>
                    <a:pt x="7236" y="4878"/>
                    <a:pt x="7262" y="4137"/>
                  </a:cubicBezTo>
                  <a:cubicBezTo>
                    <a:pt x="7278" y="3170"/>
                    <a:pt x="6409" y="2892"/>
                    <a:pt x="5295" y="2711"/>
                  </a:cubicBezTo>
                  <a:cubicBezTo>
                    <a:pt x="4164" y="2531"/>
                    <a:pt x="3246" y="2465"/>
                    <a:pt x="3131" y="2088"/>
                  </a:cubicBezTo>
                  <a:cubicBezTo>
                    <a:pt x="3016" y="1728"/>
                    <a:pt x="3508" y="1580"/>
                    <a:pt x="4180" y="1384"/>
                  </a:cubicBezTo>
                  <a:cubicBezTo>
                    <a:pt x="4868" y="1187"/>
                    <a:pt x="4557" y="548"/>
                    <a:pt x="4557" y="548"/>
                  </a:cubicBezTo>
                  <a:lnTo>
                    <a:pt x="4557" y="548"/>
                  </a:lnTo>
                  <a:cubicBezTo>
                    <a:pt x="4505" y="588"/>
                    <a:pt x="4454" y="606"/>
                    <a:pt x="4399" y="606"/>
                  </a:cubicBezTo>
                  <a:cubicBezTo>
                    <a:pt x="4212" y="606"/>
                    <a:pt x="3991" y="392"/>
                    <a:pt x="3623" y="138"/>
                  </a:cubicBezTo>
                  <a:cubicBezTo>
                    <a:pt x="3495" y="45"/>
                    <a:pt x="3359" y="0"/>
                    <a:pt x="321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5" name="Google Shape;6425;p15"/>
            <p:cNvSpPr/>
            <p:nvPr/>
          </p:nvSpPr>
          <p:spPr>
            <a:xfrm>
              <a:off x="8417248" y="5012132"/>
              <a:ext cx="250917" cy="205551"/>
            </a:xfrm>
            <a:custGeom>
              <a:avLst/>
              <a:gdLst/>
              <a:ahLst/>
              <a:cxnLst/>
              <a:rect l="l" t="t" r="r" b="b"/>
              <a:pathLst>
                <a:path w="7688" h="6298" extrusionOk="0">
                  <a:moveTo>
                    <a:pt x="4322" y="0"/>
                  </a:moveTo>
                  <a:cubicBezTo>
                    <a:pt x="2725" y="0"/>
                    <a:pt x="1373" y="1109"/>
                    <a:pt x="672" y="2527"/>
                  </a:cubicBezTo>
                  <a:cubicBezTo>
                    <a:pt x="148" y="3626"/>
                    <a:pt x="0" y="4871"/>
                    <a:pt x="230" y="6068"/>
                  </a:cubicBezTo>
                  <a:lnTo>
                    <a:pt x="230" y="6084"/>
                  </a:lnTo>
                  <a:cubicBezTo>
                    <a:pt x="246" y="6150"/>
                    <a:pt x="262" y="6232"/>
                    <a:pt x="279" y="6297"/>
                  </a:cubicBezTo>
                  <a:cubicBezTo>
                    <a:pt x="246" y="6133"/>
                    <a:pt x="230" y="5970"/>
                    <a:pt x="230" y="5789"/>
                  </a:cubicBezTo>
                  <a:cubicBezTo>
                    <a:pt x="230" y="4920"/>
                    <a:pt x="410" y="4068"/>
                    <a:pt x="738" y="3249"/>
                  </a:cubicBezTo>
                  <a:cubicBezTo>
                    <a:pt x="1147" y="2249"/>
                    <a:pt x="1869" y="1429"/>
                    <a:pt x="2819" y="888"/>
                  </a:cubicBezTo>
                  <a:cubicBezTo>
                    <a:pt x="3365" y="575"/>
                    <a:pt x="4076" y="326"/>
                    <a:pt x="4780" y="326"/>
                  </a:cubicBezTo>
                  <a:cubicBezTo>
                    <a:pt x="5367" y="326"/>
                    <a:pt x="5949" y="499"/>
                    <a:pt x="6425" y="954"/>
                  </a:cubicBezTo>
                  <a:cubicBezTo>
                    <a:pt x="7474" y="1872"/>
                    <a:pt x="7147" y="3773"/>
                    <a:pt x="5934" y="4085"/>
                  </a:cubicBezTo>
                  <a:cubicBezTo>
                    <a:pt x="5804" y="4119"/>
                    <a:pt x="5669" y="4135"/>
                    <a:pt x="5536" y="4135"/>
                  </a:cubicBezTo>
                  <a:cubicBezTo>
                    <a:pt x="5097" y="4135"/>
                    <a:pt x="4668" y="3956"/>
                    <a:pt x="4442" y="3642"/>
                  </a:cubicBezTo>
                  <a:cubicBezTo>
                    <a:pt x="4147" y="3232"/>
                    <a:pt x="4147" y="2691"/>
                    <a:pt x="4409" y="2265"/>
                  </a:cubicBezTo>
                  <a:cubicBezTo>
                    <a:pt x="4601" y="1994"/>
                    <a:pt x="4918" y="1840"/>
                    <a:pt x="5241" y="1840"/>
                  </a:cubicBezTo>
                  <a:cubicBezTo>
                    <a:pt x="5387" y="1840"/>
                    <a:pt x="5534" y="1871"/>
                    <a:pt x="5671" y="1937"/>
                  </a:cubicBezTo>
                  <a:cubicBezTo>
                    <a:pt x="5835" y="2036"/>
                    <a:pt x="5950" y="2200"/>
                    <a:pt x="5950" y="2396"/>
                  </a:cubicBezTo>
                  <a:cubicBezTo>
                    <a:pt x="5950" y="2396"/>
                    <a:pt x="5950" y="2545"/>
                    <a:pt x="5865" y="2545"/>
                  </a:cubicBezTo>
                  <a:cubicBezTo>
                    <a:pt x="5861" y="2545"/>
                    <a:pt x="5856" y="2545"/>
                    <a:pt x="5852" y="2544"/>
                  </a:cubicBezTo>
                  <a:cubicBezTo>
                    <a:pt x="5753" y="2527"/>
                    <a:pt x="5786" y="2396"/>
                    <a:pt x="5524" y="2331"/>
                  </a:cubicBezTo>
                  <a:cubicBezTo>
                    <a:pt x="5493" y="2324"/>
                    <a:pt x="5462" y="2320"/>
                    <a:pt x="5432" y="2320"/>
                  </a:cubicBezTo>
                  <a:cubicBezTo>
                    <a:pt x="5177" y="2320"/>
                    <a:pt x="4973" y="2558"/>
                    <a:pt x="5032" y="2822"/>
                  </a:cubicBezTo>
                  <a:cubicBezTo>
                    <a:pt x="5074" y="3000"/>
                    <a:pt x="5315" y="3130"/>
                    <a:pt x="5556" y="3130"/>
                  </a:cubicBezTo>
                  <a:cubicBezTo>
                    <a:pt x="5694" y="3130"/>
                    <a:pt x="5832" y="3088"/>
                    <a:pt x="5934" y="2986"/>
                  </a:cubicBezTo>
                  <a:cubicBezTo>
                    <a:pt x="5999" y="2904"/>
                    <a:pt x="6048" y="2822"/>
                    <a:pt x="6081" y="2740"/>
                  </a:cubicBezTo>
                  <a:cubicBezTo>
                    <a:pt x="6180" y="2429"/>
                    <a:pt x="6048" y="2085"/>
                    <a:pt x="5770" y="1921"/>
                  </a:cubicBezTo>
                  <a:cubicBezTo>
                    <a:pt x="5592" y="1814"/>
                    <a:pt x="5400" y="1763"/>
                    <a:pt x="5211" y="1763"/>
                  </a:cubicBezTo>
                  <a:cubicBezTo>
                    <a:pt x="4876" y="1763"/>
                    <a:pt x="4553" y="1923"/>
                    <a:pt x="4344" y="2216"/>
                  </a:cubicBezTo>
                  <a:cubicBezTo>
                    <a:pt x="4032" y="2658"/>
                    <a:pt x="4032" y="3249"/>
                    <a:pt x="4344" y="3691"/>
                  </a:cubicBezTo>
                  <a:cubicBezTo>
                    <a:pt x="4613" y="4062"/>
                    <a:pt x="5092" y="4264"/>
                    <a:pt x="5577" y="4264"/>
                  </a:cubicBezTo>
                  <a:cubicBezTo>
                    <a:pt x="5713" y="4264"/>
                    <a:pt x="5850" y="4248"/>
                    <a:pt x="5983" y="4216"/>
                  </a:cubicBezTo>
                  <a:cubicBezTo>
                    <a:pt x="7327" y="3888"/>
                    <a:pt x="7688" y="1806"/>
                    <a:pt x="6557" y="806"/>
                  </a:cubicBezTo>
                  <a:cubicBezTo>
                    <a:pt x="6409" y="675"/>
                    <a:pt x="6245" y="560"/>
                    <a:pt x="6081" y="462"/>
                  </a:cubicBezTo>
                  <a:cubicBezTo>
                    <a:pt x="5589" y="183"/>
                    <a:pt x="5032" y="19"/>
                    <a:pt x="4458" y="3"/>
                  </a:cubicBezTo>
                  <a:cubicBezTo>
                    <a:pt x="4413" y="1"/>
                    <a:pt x="4367" y="0"/>
                    <a:pt x="43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6" name="Google Shape;6426;p15"/>
            <p:cNvSpPr/>
            <p:nvPr/>
          </p:nvSpPr>
          <p:spPr>
            <a:xfrm>
              <a:off x="8430075" y="5075024"/>
              <a:ext cx="99218" cy="106823"/>
            </a:xfrm>
            <a:custGeom>
              <a:avLst/>
              <a:gdLst/>
              <a:ahLst/>
              <a:cxnLst/>
              <a:rect l="l" t="t" r="r" b="b"/>
              <a:pathLst>
                <a:path w="3040" h="3273" extrusionOk="0">
                  <a:moveTo>
                    <a:pt x="2307" y="0"/>
                  </a:moveTo>
                  <a:cubicBezTo>
                    <a:pt x="2110" y="0"/>
                    <a:pt x="1861" y="68"/>
                    <a:pt x="1574" y="240"/>
                  </a:cubicBezTo>
                  <a:cubicBezTo>
                    <a:pt x="312" y="1010"/>
                    <a:pt x="0" y="3272"/>
                    <a:pt x="0" y="3272"/>
                  </a:cubicBezTo>
                  <a:cubicBezTo>
                    <a:pt x="0" y="3272"/>
                    <a:pt x="689" y="1174"/>
                    <a:pt x="1951" y="961"/>
                  </a:cubicBezTo>
                  <a:cubicBezTo>
                    <a:pt x="3040" y="784"/>
                    <a:pt x="2975" y="0"/>
                    <a:pt x="230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7" name="Google Shape;6427;p15"/>
            <p:cNvSpPr/>
            <p:nvPr/>
          </p:nvSpPr>
          <p:spPr>
            <a:xfrm>
              <a:off x="8557916" y="5067322"/>
              <a:ext cx="170172" cy="147065"/>
            </a:xfrm>
            <a:custGeom>
              <a:avLst/>
              <a:gdLst/>
              <a:ahLst/>
              <a:cxnLst/>
              <a:rect l="l" t="t" r="r" b="b"/>
              <a:pathLst>
                <a:path w="5214" h="4506" extrusionOk="0">
                  <a:moveTo>
                    <a:pt x="3050" y="0"/>
                  </a:moveTo>
                  <a:cubicBezTo>
                    <a:pt x="3050" y="1"/>
                    <a:pt x="3361" y="689"/>
                    <a:pt x="3017" y="1771"/>
                  </a:cubicBezTo>
                  <a:cubicBezTo>
                    <a:pt x="2689" y="2852"/>
                    <a:pt x="1837" y="3066"/>
                    <a:pt x="1198" y="3131"/>
                  </a:cubicBezTo>
                  <a:cubicBezTo>
                    <a:pt x="575" y="3197"/>
                    <a:pt x="132" y="3459"/>
                    <a:pt x="1" y="4328"/>
                  </a:cubicBezTo>
                  <a:cubicBezTo>
                    <a:pt x="142" y="4234"/>
                    <a:pt x="299" y="4188"/>
                    <a:pt x="460" y="4188"/>
                  </a:cubicBezTo>
                  <a:cubicBezTo>
                    <a:pt x="580" y="4188"/>
                    <a:pt x="702" y="4213"/>
                    <a:pt x="821" y="4262"/>
                  </a:cubicBezTo>
                  <a:cubicBezTo>
                    <a:pt x="1057" y="4371"/>
                    <a:pt x="1450" y="4506"/>
                    <a:pt x="1848" y="4506"/>
                  </a:cubicBezTo>
                  <a:cubicBezTo>
                    <a:pt x="2167" y="4506"/>
                    <a:pt x="2490" y="4419"/>
                    <a:pt x="2738" y="4164"/>
                  </a:cubicBezTo>
                  <a:cubicBezTo>
                    <a:pt x="3279" y="3574"/>
                    <a:pt x="3164" y="2967"/>
                    <a:pt x="3148" y="2672"/>
                  </a:cubicBezTo>
                  <a:cubicBezTo>
                    <a:pt x="3116" y="2385"/>
                    <a:pt x="3069" y="1851"/>
                    <a:pt x="3337" y="1851"/>
                  </a:cubicBezTo>
                  <a:cubicBezTo>
                    <a:pt x="3345" y="1851"/>
                    <a:pt x="3353" y="1852"/>
                    <a:pt x="3361" y="1853"/>
                  </a:cubicBezTo>
                  <a:cubicBezTo>
                    <a:pt x="3361" y="1853"/>
                    <a:pt x="3365" y="1852"/>
                    <a:pt x="3371" y="1852"/>
                  </a:cubicBezTo>
                  <a:cubicBezTo>
                    <a:pt x="3415" y="1852"/>
                    <a:pt x="3589" y="1877"/>
                    <a:pt x="3574" y="2279"/>
                  </a:cubicBezTo>
                  <a:cubicBezTo>
                    <a:pt x="3558" y="2754"/>
                    <a:pt x="3541" y="3049"/>
                    <a:pt x="4164" y="3229"/>
                  </a:cubicBezTo>
                  <a:cubicBezTo>
                    <a:pt x="4509" y="3311"/>
                    <a:pt x="4820" y="3475"/>
                    <a:pt x="5082" y="3721"/>
                  </a:cubicBezTo>
                  <a:cubicBezTo>
                    <a:pt x="4968" y="3508"/>
                    <a:pt x="4951" y="3262"/>
                    <a:pt x="5017" y="3033"/>
                  </a:cubicBezTo>
                  <a:cubicBezTo>
                    <a:pt x="5131" y="2689"/>
                    <a:pt x="5213" y="2082"/>
                    <a:pt x="4656" y="1689"/>
                  </a:cubicBezTo>
                  <a:cubicBezTo>
                    <a:pt x="4082" y="1295"/>
                    <a:pt x="3525" y="1066"/>
                    <a:pt x="3394" y="672"/>
                  </a:cubicBezTo>
                  <a:cubicBezTo>
                    <a:pt x="3328" y="427"/>
                    <a:pt x="3197" y="197"/>
                    <a:pt x="30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8" name="Google Shape;6428;p15"/>
            <p:cNvSpPr/>
            <p:nvPr/>
          </p:nvSpPr>
          <p:spPr>
            <a:xfrm>
              <a:off x="8659582" y="5166279"/>
              <a:ext cx="42298" cy="64785"/>
            </a:xfrm>
            <a:custGeom>
              <a:avLst/>
              <a:gdLst/>
              <a:ahLst/>
              <a:cxnLst/>
              <a:rect l="l" t="t" r="r" b="b"/>
              <a:pathLst>
                <a:path w="1296" h="1985" extrusionOk="0">
                  <a:moveTo>
                    <a:pt x="328" y="1"/>
                  </a:moveTo>
                  <a:lnTo>
                    <a:pt x="328" y="1"/>
                  </a:lnTo>
                  <a:cubicBezTo>
                    <a:pt x="345" y="181"/>
                    <a:pt x="328" y="378"/>
                    <a:pt x="279" y="558"/>
                  </a:cubicBezTo>
                  <a:cubicBezTo>
                    <a:pt x="181" y="837"/>
                    <a:pt x="0" y="1263"/>
                    <a:pt x="508" y="1542"/>
                  </a:cubicBezTo>
                  <a:cubicBezTo>
                    <a:pt x="1017" y="1837"/>
                    <a:pt x="1033" y="1984"/>
                    <a:pt x="1033" y="1984"/>
                  </a:cubicBezTo>
                  <a:cubicBezTo>
                    <a:pt x="1066" y="1755"/>
                    <a:pt x="1115" y="1509"/>
                    <a:pt x="1180" y="1296"/>
                  </a:cubicBezTo>
                  <a:cubicBezTo>
                    <a:pt x="1295" y="919"/>
                    <a:pt x="1115" y="525"/>
                    <a:pt x="787" y="345"/>
                  </a:cubicBezTo>
                  <a:cubicBezTo>
                    <a:pt x="345" y="83"/>
                    <a:pt x="328" y="1"/>
                    <a:pt x="32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9" name="Google Shape;6429;p15"/>
            <p:cNvSpPr/>
            <p:nvPr/>
          </p:nvSpPr>
          <p:spPr>
            <a:xfrm>
              <a:off x="8661181" y="4884323"/>
              <a:ext cx="226863" cy="159532"/>
            </a:xfrm>
            <a:custGeom>
              <a:avLst/>
              <a:gdLst/>
              <a:ahLst/>
              <a:cxnLst/>
              <a:rect l="l" t="t" r="r" b="b"/>
              <a:pathLst>
                <a:path w="6951" h="4888" extrusionOk="0">
                  <a:moveTo>
                    <a:pt x="1933" y="1"/>
                  </a:moveTo>
                  <a:cubicBezTo>
                    <a:pt x="1052" y="1"/>
                    <a:pt x="588" y="827"/>
                    <a:pt x="705" y="1362"/>
                  </a:cubicBezTo>
                  <a:cubicBezTo>
                    <a:pt x="825" y="1974"/>
                    <a:pt x="1434" y="2002"/>
                    <a:pt x="1541" y="2002"/>
                  </a:cubicBezTo>
                  <a:cubicBezTo>
                    <a:pt x="1552" y="2002"/>
                    <a:pt x="1558" y="2001"/>
                    <a:pt x="1558" y="2001"/>
                  </a:cubicBezTo>
                  <a:cubicBezTo>
                    <a:pt x="1295" y="1903"/>
                    <a:pt x="1181" y="1592"/>
                    <a:pt x="1312" y="1329"/>
                  </a:cubicBezTo>
                  <a:cubicBezTo>
                    <a:pt x="1349" y="1265"/>
                    <a:pt x="1392" y="1241"/>
                    <a:pt x="1439" y="1241"/>
                  </a:cubicBezTo>
                  <a:cubicBezTo>
                    <a:pt x="1537" y="1241"/>
                    <a:pt x="1654" y="1345"/>
                    <a:pt x="1787" y="1411"/>
                  </a:cubicBezTo>
                  <a:cubicBezTo>
                    <a:pt x="1825" y="1430"/>
                    <a:pt x="1861" y="1439"/>
                    <a:pt x="1895" y="1439"/>
                  </a:cubicBezTo>
                  <a:cubicBezTo>
                    <a:pt x="2037" y="1439"/>
                    <a:pt x="2144" y="1285"/>
                    <a:pt x="2197" y="1100"/>
                  </a:cubicBezTo>
                  <a:cubicBezTo>
                    <a:pt x="2237" y="959"/>
                    <a:pt x="2346" y="817"/>
                    <a:pt x="2534" y="817"/>
                  </a:cubicBezTo>
                  <a:cubicBezTo>
                    <a:pt x="2652" y="817"/>
                    <a:pt x="2801" y="873"/>
                    <a:pt x="2984" y="1018"/>
                  </a:cubicBezTo>
                  <a:cubicBezTo>
                    <a:pt x="3475" y="1395"/>
                    <a:pt x="3164" y="2149"/>
                    <a:pt x="3164" y="2149"/>
                  </a:cubicBezTo>
                  <a:cubicBezTo>
                    <a:pt x="3164" y="2149"/>
                    <a:pt x="3164" y="1526"/>
                    <a:pt x="2738" y="1477"/>
                  </a:cubicBezTo>
                  <a:cubicBezTo>
                    <a:pt x="2690" y="1463"/>
                    <a:pt x="2643" y="1457"/>
                    <a:pt x="2597" y="1457"/>
                  </a:cubicBezTo>
                  <a:cubicBezTo>
                    <a:pt x="2419" y="1457"/>
                    <a:pt x="2259" y="1554"/>
                    <a:pt x="2181" y="1723"/>
                  </a:cubicBezTo>
                  <a:cubicBezTo>
                    <a:pt x="2443" y="1723"/>
                    <a:pt x="2459" y="2100"/>
                    <a:pt x="2312" y="2296"/>
                  </a:cubicBezTo>
                  <a:cubicBezTo>
                    <a:pt x="2164" y="2509"/>
                    <a:pt x="2213" y="2641"/>
                    <a:pt x="2361" y="2739"/>
                  </a:cubicBezTo>
                  <a:cubicBezTo>
                    <a:pt x="2492" y="2821"/>
                    <a:pt x="2705" y="2804"/>
                    <a:pt x="2525" y="3181"/>
                  </a:cubicBezTo>
                  <a:cubicBezTo>
                    <a:pt x="2344" y="3558"/>
                    <a:pt x="1640" y="3558"/>
                    <a:pt x="1640" y="3558"/>
                  </a:cubicBezTo>
                  <a:cubicBezTo>
                    <a:pt x="1787" y="3345"/>
                    <a:pt x="1754" y="3050"/>
                    <a:pt x="1558" y="2886"/>
                  </a:cubicBezTo>
                  <a:lnTo>
                    <a:pt x="1558" y="2886"/>
                  </a:lnTo>
                  <a:cubicBezTo>
                    <a:pt x="1574" y="3067"/>
                    <a:pt x="1459" y="3231"/>
                    <a:pt x="1295" y="3280"/>
                  </a:cubicBezTo>
                  <a:cubicBezTo>
                    <a:pt x="1000" y="3378"/>
                    <a:pt x="1017" y="3280"/>
                    <a:pt x="754" y="3509"/>
                  </a:cubicBezTo>
                  <a:cubicBezTo>
                    <a:pt x="623" y="3624"/>
                    <a:pt x="435" y="3653"/>
                    <a:pt x="279" y="3653"/>
                  </a:cubicBezTo>
                  <a:cubicBezTo>
                    <a:pt x="123" y="3653"/>
                    <a:pt x="1" y="3624"/>
                    <a:pt x="0" y="3624"/>
                  </a:cubicBezTo>
                  <a:lnTo>
                    <a:pt x="0" y="3624"/>
                  </a:lnTo>
                  <a:cubicBezTo>
                    <a:pt x="181" y="3722"/>
                    <a:pt x="377" y="3788"/>
                    <a:pt x="574" y="3804"/>
                  </a:cubicBezTo>
                  <a:cubicBezTo>
                    <a:pt x="1017" y="3837"/>
                    <a:pt x="1459" y="3903"/>
                    <a:pt x="1885" y="4001"/>
                  </a:cubicBezTo>
                  <a:cubicBezTo>
                    <a:pt x="3066" y="4362"/>
                    <a:pt x="3787" y="4853"/>
                    <a:pt x="4688" y="4886"/>
                  </a:cubicBezTo>
                  <a:cubicBezTo>
                    <a:pt x="4721" y="4887"/>
                    <a:pt x="4754" y="4888"/>
                    <a:pt x="4786" y="4888"/>
                  </a:cubicBezTo>
                  <a:cubicBezTo>
                    <a:pt x="5210" y="4888"/>
                    <a:pt x="5619" y="4789"/>
                    <a:pt x="6000" y="4591"/>
                  </a:cubicBezTo>
                  <a:cubicBezTo>
                    <a:pt x="6737" y="4099"/>
                    <a:pt x="6950" y="3100"/>
                    <a:pt x="6459" y="2362"/>
                  </a:cubicBezTo>
                  <a:cubicBezTo>
                    <a:pt x="6236" y="2024"/>
                    <a:pt x="5876" y="1868"/>
                    <a:pt x="5536" y="1868"/>
                  </a:cubicBezTo>
                  <a:cubicBezTo>
                    <a:pt x="5200" y="1868"/>
                    <a:pt x="4884" y="2020"/>
                    <a:pt x="4738" y="2296"/>
                  </a:cubicBezTo>
                  <a:cubicBezTo>
                    <a:pt x="4492" y="2624"/>
                    <a:pt x="4541" y="3083"/>
                    <a:pt x="4836" y="3378"/>
                  </a:cubicBezTo>
                  <a:cubicBezTo>
                    <a:pt x="4852" y="3395"/>
                    <a:pt x="4869" y="3411"/>
                    <a:pt x="4901" y="3427"/>
                  </a:cubicBezTo>
                  <a:cubicBezTo>
                    <a:pt x="4901" y="3427"/>
                    <a:pt x="4918" y="3444"/>
                    <a:pt x="4934" y="3460"/>
                  </a:cubicBezTo>
                  <a:cubicBezTo>
                    <a:pt x="5036" y="3519"/>
                    <a:pt x="5163" y="3550"/>
                    <a:pt x="5286" y="3550"/>
                  </a:cubicBezTo>
                  <a:cubicBezTo>
                    <a:pt x="5540" y="3550"/>
                    <a:pt x="5781" y="3419"/>
                    <a:pt x="5770" y="3132"/>
                  </a:cubicBezTo>
                  <a:cubicBezTo>
                    <a:pt x="5784" y="2938"/>
                    <a:pt x="5627" y="2856"/>
                    <a:pt x="5451" y="2856"/>
                  </a:cubicBezTo>
                  <a:cubicBezTo>
                    <a:pt x="5196" y="2856"/>
                    <a:pt x="4900" y="3028"/>
                    <a:pt x="5016" y="3280"/>
                  </a:cubicBezTo>
                  <a:cubicBezTo>
                    <a:pt x="5016" y="3304"/>
                    <a:pt x="5016" y="3333"/>
                    <a:pt x="4990" y="3333"/>
                  </a:cubicBezTo>
                  <a:cubicBezTo>
                    <a:pt x="4963" y="3333"/>
                    <a:pt x="4910" y="3304"/>
                    <a:pt x="4803" y="3214"/>
                  </a:cubicBezTo>
                  <a:cubicBezTo>
                    <a:pt x="4688" y="3100"/>
                    <a:pt x="4623" y="2952"/>
                    <a:pt x="4623" y="2804"/>
                  </a:cubicBezTo>
                  <a:cubicBezTo>
                    <a:pt x="4623" y="2624"/>
                    <a:pt x="4688" y="2460"/>
                    <a:pt x="4803" y="2313"/>
                  </a:cubicBezTo>
                  <a:cubicBezTo>
                    <a:pt x="4928" y="2078"/>
                    <a:pt x="5195" y="1955"/>
                    <a:pt x="5483" y="1955"/>
                  </a:cubicBezTo>
                  <a:cubicBezTo>
                    <a:pt x="5798" y="1955"/>
                    <a:pt x="6138" y="2103"/>
                    <a:pt x="6344" y="2411"/>
                  </a:cubicBezTo>
                  <a:lnTo>
                    <a:pt x="6360" y="2444"/>
                  </a:lnTo>
                  <a:cubicBezTo>
                    <a:pt x="6573" y="2854"/>
                    <a:pt x="6557" y="3345"/>
                    <a:pt x="6328" y="3755"/>
                  </a:cubicBezTo>
                  <a:cubicBezTo>
                    <a:pt x="6048" y="4259"/>
                    <a:pt x="5409" y="4609"/>
                    <a:pt x="4579" y="4609"/>
                  </a:cubicBezTo>
                  <a:cubicBezTo>
                    <a:pt x="4192" y="4609"/>
                    <a:pt x="3764" y="4533"/>
                    <a:pt x="3312" y="4362"/>
                  </a:cubicBezTo>
                  <a:cubicBezTo>
                    <a:pt x="3262" y="4345"/>
                    <a:pt x="3033" y="4263"/>
                    <a:pt x="2885" y="4198"/>
                  </a:cubicBezTo>
                  <a:cubicBezTo>
                    <a:pt x="2459" y="3985"/>
                    <a:pt x="2017" y="3837"/>
                    <a:pt x="1558" y="3755"/>
                  </a:cubicBezTo>
                  <a:cubicBezTo>
                    <a:pt x="1738" y="3722"/>
                    <a:pt x="1935" y="3706"/>
                    <a:pt x="2148" y="3657"/>
                  </a:cubicBezTo>
                  <a:cubicBezTo>
                    <a:pt x="3885" y="3313"/>
                    <a:pt x="4147" y="838"/>
                    <a:pt x="2689" y="182"/>
                  </a:cubicBezTo>
                  <a:cubicBezTo>
                    <a:pt x="2411" y="55"/>
                    <a:pt x="2159" y="1"/>
                    <a:pt x="19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0" name="Google Shape;6430;p15"/>
            <p:cNvSpPr/>
            <p:nvPr/>
          </p:nvSpPr>
          <p:spPr>
            <a:xfrm>
              <a:off x="8771398" y="4970486"/>
              <a:ext cx="151960" cy="107573"/>
            </a:xfrm>
            <a:custGeom>
              <a:avLst/>
              <a:gdLst/>
              <a:ahLst/>
              <a:cxnLst/>
              <a:rect l="l" t="t" r="r" b="b"/>
              <a:pathLst>
                <a:path w="4656" h="3296" extrusionOk="0">
                  <a:moveTo>
                    <a:pt x="3803" y="1"/>
                  </a:moveTo>
                  <a:lnTo>
                    <a:pt x="3803" y="1"/>
                  </a:lnTo>
                  <a:cubicBezTo>
                    <a:pt x="3901" y="787"/>
                    <a:pt x="3557" y="1574"/>
                    <a:pt x="2901" y="2049"/>
                  </a:cubicBezTo>
                  <a:cubicBezTo>
                    <a:pt x="2499" y="2357"/>
                    <a:pt x="2009" y="2456"/>
                    <a:pt x="1547" y="2456"/>
                  </a:cubicBezTo>
                  <a:cubicBezTo>
                    <a:pt x="730" y="2456"/>
                    <a:pt x="0" y="2148"/>
                    <a:pt x="0" y="2148"/>
                  </a:cubicBezTo>
                  <a:lnTo>
                    <a:pt x="0" y="2148"/>
                  </a:lnTo>
                  <a:cubicBezTo>
                    <a:pt x="1344" y="2869"/>
                    <a:pt x="1836" y="2640"/>
                    <a:pt x="2213" y="3033"/>
                  </a:cubicBezTo>
                  <a:cubicBezTo>
                    <a:pt x="2379" y="3221"/>
                    <a:pt x="2551" y="3278"/>
                    <a:pt x="2710" y="3278"/>
                  </a:cubicBezTo>
                  <a:cubicBezTo>
                    <a:pt x="2897" y="3278"/>
                    <a:pt x="3065" y="3200"/>
                    <a:pt x="3180" y="3164"/>
                  </a:cubicBezTo>
                  <a:cubicBezTo>
                    <a:pt x="3203" y="3157"/>
                    <a:pt x="3228" y="3154"/>
                    <a:pt x="3252" y="3154"/>
                  </a:cubicBezTo>
                  <a:cubicBezTo>
                    <a:pt x="3346" y="3154"/>
                    <a:pt x="3439" y="3204"/>
                    <a:pt x="3491" y="3295"/>
                  </a:cubicBezTo>
                  <a:cubicBezTo>
                    <a:pt x="3524" y="3099"/>
                    <a:pt x="3475" y="2885"/>
                    <a:pt x="3360" y="2705"/>
                  </a:cubicBezTo>
                  <a:cubicBezTo>
                    <a:pt x="3180" y="2508"/>
                    <a:pt x="2787" y="2492"/>
                    <a:pt x="2721" y="2492"/>
                  </a:cubicBezTo>
                  <a:cubicBezTo>
                    <a:pt x="3278" y="2459"/>
                    <a:pt x="3786" y="2164"/>
                    <a:pt x="4098" y="1705"/>
                  </a:cubicBezTo>
                  <a:cubicBezTo>
                    <a:pt x="4655" y="919"/>
                    <a:pt x="3803" y="1"/>
                    <a:pt x="38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1" name="Google Shape;6431;p15"/>
            <p:cNvSpPr/>
            <p:nvPr/>
          </p:nvSpPr>
          <p:spPr>
            <a:xfrm>
              <a:off x="8577205" y="4728447"/>
              <a:ext cx="145531" cy="205159"/>
            </a:xfrm>
            <a:custGeom>
              <a:avLst/>
              <a:gdLst/>
              <a:ahLst/>
              <a:cxnLst/>
              <a:rect l="l" t="t" r="r" b="b"/>
              <a:pathLst>
                <a:path w="4459" h="6286" extrusionOk="0">
                  <a:moveTo>
                    <a:pt x="1804" y="0"/>
                  </a:moveTo>
                  <a:cubicBezTo>
                    <a:pt x="1382" y="0"/>
                    <a:pt x="976" y="149"/>
                    <a:pt x="705" y="450"/>
                  </a:cubicBezTo>
                  <a:cubicBezTo>
                    <a:pt x="0" y="1090"/>
                    <a:pt x="426" y="2139"/>
                    <a:pt x="1016" y="2352"/>
                  </a:cubicBezTo>
                  <a:cubicBezTo>
                    <a:pt x="1147" y="2417"/>
                    <a:pt x="1287" y="2450"/>
                    <a:pt x="1424" y="2450"/>
                  </a:cubicBezTo>
                  <a:cubicBezTo>
                    <a:pt x="1561" y="2450"/>
                    <a:pt x="1697" y="2417"/>
                    <a:pt x="1819" y="2352"/>
                  </a:cubicBezTo>
                  <a:lnTo>
                    <a:pt x="1852" y="2319"/>
                  </a:lnTo>
                  <a:lnTo>
                    <a:pt x="1901" y="2303"/>
                  </a:lnTo>
                  <a:lnTo>
                    <a:pt x="1951" y="2270"/>
                  </a:lnTo>
                  <a:lnTo>
                    <a:pt x="2000" y="2221"/>
                  </a:lnTo>
                  <a:cubicBezTo>
                    <a:pt x="2033" y="2204"/>
                    <a:pt x="2049" y="2171"/>
                    <a:pt x="2065" y="2155"/>
                  </a:cubicBezTo>
                  <a:cubicBezTo>
                    <a:pt x="2229" y="1975"/>
                    <a:pt x="2311" y="1745"/>
                    <a:pt x="2278" y="1499"/>
                  </a:cubicBezTo>
                  <a:cubicBezTo>
                    <a:pt x="2246" y="1167"/>
                    <a:pt x="2039" y="1024"/>
                    <a:pt x="1845" y="1024"/>
                  </a:cubicBezTo>
                  <a:cubicBezTo>
                    <a:pt x="1742" y="1024"/>
                    <a:pt x="1642" y="1065"/>
                    <a:pt x="1574" y="1139"/>
                  </a:cubicBezTo>
                  <a:cubicBezTo>
                    <a:pt x="1410" y="1303"/>
                    <a:pt x="1442" y="1581"/>
                    <a:pt x="1656" y="1696"/>
                  </a:cubicBezTo>
                  <a:cubicBezTo>
                    <a:pt x="1732" y="1730"/>
                    <a:pt x="1801" y="1740"/>
                    <a:pt x="1861" y="1740"/>
                  </a:cubicBezTo>
                  <a:cubicBezTo>
                    <a:pt x="1940" y="1740"/>
                    <a:pt x="2002" y="1723"/>
                    <a:pt x="2046" y="1723"/>
                  </a:cubicBezTo>
                  <a:cubicBezTo>
                    <a:pt x="2096" y="1723"/>
                    <a:pt x="2121" y="1746"/>
                    <a:pt x="2115" y="1844"/>
                  </a:cubicBezTo>
                  <a:cubicBezTo>
                    <a:pt x="2082" y="2024"/>
                    <a:pt x="1967" y="2204"/>
                    <a:pt x="1803" y="2303"/>
                  </a:cubicBezTo>
                  <a:cubicBezTo>
                    <a:pt x="1689" y="2348"/>
                    <a:pt x="1571" y="2373"/>
                    <a:pt x="1455" y="2373"/>
                  </a:cubicBezTo>
                  <a:cubicBezTo>
                    <a:pt x="1321" y="2373"/>
                    <a:pt x="1188" y="2340"/>
                    <a:pt x="1065" y="2270"/>
                  </a:cubicBezTo>
                  <a:cubicBezTo>
                    <a:pt x="525" y="2057"/>
                    <a:pt x="164" y="1106"/>
                    <a:pt x="803" y="565"/>
                  </a:cubicBezTo>
                  <a:cubicBezTo>
                    <a:pt x="1049" y="319"/>
                    <a:pt x="1377" y="172"/>
                    <a:pt x="1738" y="172"/>
                  </a:cubicBezTo>
                  <a:cubicBezTo>
                    <a:pt x="2492" y="204"/>
                    <a:pt x="3311" y="762"/>
                    <a:pt x="3442" y="2221"/>
                  </a:cubicBezTo>
                  <a:cubicBezTo>
                    <a:pt x="3491" y="2761"/>
                    <a:pt x="3426" y="3319"/>
                    <a:pt x="3278" y="3860"/>
                  </a:cubicBezTo>
                  <a:cubicBezTo>
                    <a:pt x="3147" y="4302"/>
                    <a:pt x="2950" y="4745"/>
                    <a:pt x="2688" y="5122"/>
                  </a:cubicBezTo>
                  <a:cubicBezTo>
                    <a:pt x="2278" y="5614"/>
                    <a:pt x="1770" y="6007"/>
                    <a:pt x="1197" y="6286"/>
                  </a:cubicBezTo>
                  <a:cubicBezTo>
                    <a:pt x="1819" y="6040"/>
                    <a:pt x="2360" y="5646"/>
                    <a:pt x="2787" y="5122"/>
                  </a:cubicBezTo>
                  <a:cubicBezTo>
                    <a:pt x="3541" y="4269"/>
                    <a:pt x="4458" y="2253"/>
                    <a:pt x="3164" y="614"/>
                  </a:cubicBezTo>
                  <a:cubicBezTo>
                    <a:pt x="2818" y="207"/>
                    <a:pt x="2300" y="0"/>
                    <a:pt x="180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2" name="Google Shape;6432;p15"/>
            <p:cNvSpPr/>
            <p:nvPr/>
          </p:nvSpPr>
          <p:spPr>
            <a:xfrm>
              <a:off x="7821287" y="5155378"/>
              <a:ext cx="62599" cy="250069"/>
            </a:xfrm>
            <a:custGeom>
              <a:avLst/>
              <a:gdLst/>
              <a:ahLst/>
              <a:cxnLst/>
              <a:rect l="l" t="t" r="r" b="b"/>
              <a:pathLst>
                <a:path w="1918" h="7662" extrusionOk="0">
                  <a:moveTo>
                    <a:pt x="620" y="1"/>
                  </a:moveTo>
                  <a:cubicBezTo>
                    <a:pt x="553" y="1"/>
                    <a:pt x="483" y="17"/>
                    <a:pt x="410" y="56"/>
                  </a:cubicBezTo>
                  <a:cubicBezTo>
                    <a:pt x="0" y="286"/>
                    <a:pt x="328" y="843"/>
                    <a:pt x="590" y="1105"/>
                  </a:cubicBezTo>
                  <a:cubicBezTo>
                    <a:pt x="852" y="1367"/>
                    <a:pt x="869" y="2630"/>
                    <a:pt x="738" y="4006"/>
                  </a:cubicBezTo>
                  <a:cubicBezTo>
                    <a:pt x="607" y="5367"/>
                    <a:pt x="754" y="7137"/>
                    <a:pt x="1459" y="7662"/>
                  </a:cubicBezTo>
                  <a:cubicBezTo>
                    <a:pt x="1459" y="7662"/>
                    <a:pt x="803" y="7055"/>
                    <a:pt x="951" y="5170"/>
                  </a:cubicBezTo>
                  <a:cubicBezTo>
                    <a:pt x="1098" y="3302"/>
                    <a:pt x="1918" y="1499"/>
                    <a:pt x="1180" y="384"/>
                  </a:cubicBezTo>
                  <a:cubicBezTo>
                    <a:pt x="1180" y="384"/>
                    <a:pt x="944" y="1"/>
                    <a:pt x="6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3" name="Google Shape;6433;p15"/>
            <p:cNvSpPr/>
            <p:nvPr/>
          </p:nvSpPr>
          <p:spPr>
            <a:xfrm>
              <a:off x="7665052" y="5122447"/>
              <a:ext cx="278757" cy="332217"/>
            </a:xfrm>
            <a:custGeom>
              <a:avLst/>
              <a:gdLst/>
              <a:ahLst/>
              <a:cxnLst/>
              <a:rect l="l" t="t" r="r" b="b"/>
              <a:pathLst>
                <a:path w="8541" h="10179" extrusionOk="0">
                  <a:moveTo>
                    <a:pt x="2276" y="1"/>
                  </a:moveTo>
                  <a:cubicBezTo>
                    <a:pt x="1365" y="1"/>
                    <a:pt x="525" y="452"/>
                    <a:pt x="296" y="1180"/>
                  </a:cubicBezTo>
                  <a:cubicBezTo>
                    <a:pt x="1" y="1967"/>
                    <a:pt x="411" y="2671"/>
                    <a:pt x="820" y="2901"/>
                  </a:cubicBezTo>
                  <a:cubicBezTo>
                    <a:pt x="1041" y="3045"/>
                    <a:pt x="1295" y="3106"/>
                    <a:pt x="1545" y="3106"/>
                  </a:cubicBezTo>
                  <a:cubicBezTo>
                    <a:pt x="2093" y="3106"/>
                    <a:pt x="2620" y="2809"/>
                    <a:pt x="2722" y="2426"/>
                  </a:cubicBezTo>
                  <a:cubicBezTo>
                    <a:pt x="2866" y="2037"/>
                    <a:pt x="2554" y="1648"/>
                    <a:pt x="2166" y="1648"/>
                  </a:cubicBezTo>
                  <a:cubicBezTo>
                    <a:pt x="2112" y="1648"/>
                    <a:pt x="2056" y="1656"/>
                    <a:pt x="2001" y="1672"/>
                  </a:cubicBezTo>
                  <a:cubicBezTo>
                    <a:pt x="1673" y="1737"/>
                    <a:pt x="1492" y="2081"/>
                    <a:pt x="1607" y="2393"/>
                  </a:cubicBezTo>
                  <a:cubicBezTo>
                    <a:pt x="1689" y="2627"/>
                    <a:pt x="1938" y="2660"/>
                    <a:pt x="2074" y="2660"/>
                  </a:cubicBezTo>
                  <a:cubicBezTo>
                    <a:pt x="2128" y="2660"/>
                    <a:pt x="2164" y="2655"/>
                    <a:pt x="2164" y="2655"/>
                  </a:cubicBezTo>
                  <a:lnTo>
                    <a:pt x="2164" y="2655"/>
                  </a:lnTo>
                  <a:cubicBezTo>
                    <a:pt x="2099" y="2832"/>
                    <a:pt x="1885" y="2962"/>
                    <a:pt x="1625" y="2962"/>
                  </a:cubicBezTo>
                  <a:cubicBezTo>
                    <a:pt x="1428" y="2962"/>
                    <a:pt x="1205" y="2888"/>
                    <a:pt x="1001" y="2704"/>
                  </a:cubicBezTo>
                  <a:cubicBezTo>
                    <a:pt x="575" y="2327"/>
                    <a:pt x="493" y="1082"/>
                    <a:pt x="1214" y="508"/>
                  </a:cubicBezTo>
                  <a:cubicBezTo>
                    <a:pt x="1538" y="272"/>
                    <a:pt x="1915" y="142"/>
                    <a:pt x="2310" y="142"/>
                  </a:cubicBezTo>
                  <a:cubicBezTo>
                    <a:pt x="2354" y="142"/>
                    <a:pt x="2398" y="144"/>
                    <a:pt x="2443" y="147"/>
                  </a:cubicBezTo>
                  <a:cubicBezTo>
                    <a:pt x="2574" y="164"/>
                    <a:pt x="2705" y="180"/>
                    <a:pt x="2837" y="213"/>
                  </a:cubicBezTo>
                  <a:cubicBezTo>
                    <a:pt x="3935" y="475"/>
                    <a:pt x="4656" y="1639"/>
                    <a:pt x="4885" y="2868"/>
                  </a:cubicBezTo>
                  <a:cubicBezTo>
                    <a:pt x="5115" y="4098"/>
                    <a:pt x="4885" y="5376"/>
                    <a:pt x="4951" y="6491"/>
                  </a:cubicBezTo>
                  <a:cubicBezTo>
                    <a:pt x="4902" y="7507"/>
                    <a:pt x="5295" y="8490"/>
                    <a:pt x="6033" y="9195"/>
                  </a:cubicBezTo>
                  <a:cubicBezTo>
                    <a:pt x="6738" y="9802"/>
                    <a:pt x="7623" y="10146"/>
                    <a:pt x="8541" y="10179"/>
                  </a:cubicBezTo>
                  <a:cubicBezTo>
                    <a:pt x="7623" y="10113"/>
                    <a:pt x="6770" y="9752"/>
                    <a:pt x="6098" y="9130"/>
                  </a:cubicBezTo>
                  <a:cubicBezTo>
                    <a:pt x="5394" y="8441"/>
                    <a:pt x="5033" y="7474"/>
                    <a:pt x="5082" y="6474"/>
                  </a:cubicBezTo>
                  <a:cubicBezTo>
                    <a:pt x="5033" y="5376"/>
                    <a:pt x="5279" y="4147"/>
                    <a:pt x="5033" y="2835"/>
                  </a:cubicBezTo>
                  <a:cubicBezTo>
                    <a:pt x="4803" y="1573"/>
                    <a:pt x="4049" y="328"/>
                    <a:pt x="2869" y="65"/>
                  </a:cubicBezTo>
                  <a:cubicBezTo>
                    <a:pt x="2672" y="22"/>
                    <a:pt x="2472" y="1"/>
                    <a:pt x="22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4" name="Google Shape;6434;p15"/>
            <p:cNvSpPr/>
            <p:nvPr/>
          </p:nvSpPr>
          <p:spPr>
            <a:xfrm>
              <a:off x="7729805" y="5169053"/>
              <a:ext cx="81333" cy="68800"/>
            </a:xfrm>
            <a:custGeom>
              <a:avLst/>
              <a:gdLst/>
              <a:ahLst/>
              <a:cxnLst/>
              <a:rect l="l" t="t" r="r" b="b"/>
              <a:pathLst>
                <a:path w="2492" h="2108" extrusionOk="0">
                  <a:moveTo>
                    <a:pt x="1783" y="1"/>
                  </a:moveTo>
                  <a:cubicBezTo>
                    <a:pt x="1313" y="1"/>
                    <a:pt x="1020" y="401"/>
                    <a:pt x="934" y="1096"/>
                  </a:cubicBezTo>
                  <a:cubicBezTo>
                    <a:pt x="853" y="1747"/>
                    <a:pt x="266" y="1803"/>
                    <a:pt x="67" y="1803"/>
                  </a:cubicBezTo>
                  <a:cubicBezTo>
                    <a:pt x="25" y="1803"/>
                    <a:pt x="0" y="1801"/>
                    <a:pt x="0" y="1801"/>
                  </a:cubicBezTo>
                  <a:lnTo>
                    <a:pt x="0" y="1801"/>
                  </a:lnTo>
                  <a:cubicBezTo>
                    <a:pt x="121" y="1856"/>
                    <a:pt x="702" y="2108"/>
                    <a:pt x="1241" y="2108"/>
                  </a:cubicBezTo>
                  <a:cubicBezTo>
                    <a:pt x="1509" y="2108"/>
                    <a:pt x="1766" y="2046"/>
                    <a:pt x="1951" y="1866"/>
                  </a:cubicBezTo>
                  <a:cubicBezTo>
                    <a:pt x="2492" y="1309"/>
                    <a:pt x="2115" y="604"/>
                    <a:pt x="1967" y="375"/>
                  </a:cubicBezTo>
                  <a:cubicBezTo>
                    <a:pt x="1869" y="276"/>
                    <a:pt x="1902" y="96"/>
                    <a:pt x="2016" y="31"/>
                  </a:cubicBezTo>
                  <a:cubicBezTo>
                    <a:pt x="1934" y="11"/>
                    <a:pt x="1857" y="1"/>
                    <a:pt x="17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5" name="Google Shape;6435;p15"/>
            <p:cNvSpPr/>
            <p:nvPr/>
          </p:nvSpPr>
          <p:spPr>
            <a:xfrm>
              <a:off x="7649027" y="5173785"/>
              <a:ext cx="157835" cy="178690"/>
            </a:xfrm>
            <a:custGeom>
              <a:avLst/>
              <a:gdLst/>
              <a:ahLst/>
              <a:cxnLst/>
              <a:rect l="l" t="t" r="r" b="b"/>
              <a:pathLst>
                <a:path w="4836" h="5475" extrusionOk="0">
                  <a:moveTo>
                    <a:pt x="475" y="0"/>
                  </a:moveTo>
                  <a:lnTo>
                    <a:pt x="475" y="0"/>
                  </a:lnTo>
                  <a:cubicBezTo>
                    <a:pt x="0" y="820"/>
                    <a:pt x="246" y="2148"/>
                    <a:pt x="869" y="3033"/>
                  </a:cubicBezTo>
                  <a:cubicBezTo>
                    <a:pt x="1364" y="3731"/>
                    <a:pt x="2135" y="3810"/>
                    <a:pt x="2457" y="3810"/>
                  </a:cubicBezTo>
                  <a:cubicBezTo>
                    <a:pt x="2551" y="3810"/>
                    <a:pt x="2606" y="3803"/>
                    <a:pt x="2606" y="3803"/>
                  </a:cubicBezTo>
                  <a:cubicBezTo>
                    <a:pt x="2344" y="3705"/>
                    <a:pt x="2295" y="3393"/>
                    <a:pt x="2475" y="3147"/>
                  </a:cubicBezTo>
                  <a:cubicBezTo>
                    <a:pt x="2639" y="2983"/>
                    <a:pt x="2606" y="2721"/>
                    <a:pt x="2426" y="2606"/>
                  </a:cubicBezTo>
                  <a:cubicBezTo>
                    <a:pt x="2295" y="2557"/>
                    <a:pt x="2033" y="2344"/>
                    <a:pt x="2262" y="2197"/>
                  </a:cubicBezTo>
                  <a:cubicBezTo>
                    <a:pt x="2288" y="2182"/>
                    <a:pt x="2317" y="2175"/>
                    <a:pt x="2347" y="2175"/>
                  </a:cubicBezTo>
                  <a:cubicBezTo>
                    <a:pt x="2582" y="2175"/>
                    <a:pt x="2912" y="2608"/>
                    <a:pt x="2869" y="3131"/>
                  </a:cubicBezTo>
                  <a:cubicBezTo>
                    <a:pt x="2819" y="3705"/>
                    <a:pt x="3082" y="3869"/>
                    <a:pt x="3491" y="4147"/>
                  </a:cubicBezTo>
                  <a:cubicBezTo>
                    <a:pt x="3885" y="4442"/>
                    <a:pt x="3655" y="4950"/>
                    <a:pt x="3655" y="4950"/>
                  </a:cubicBezTo>
                  <a:cubicBezTo>
                    <a:pt x="4360" y="4541"/>
                    <a:pt x="4196" y="3885"/>
                    <a:pt x="4114" y="3721"/>
                  </a:cubicBezTo>
                  <a:cubicBezTo>
                    <a:pt x="4032" y="3574"/>
                    <a:pt x="3836" y="3311"/>
                    <a:pt x="4065" y="3213"/>
                  </a:cubicBezTo>
                  <a:cubicBezTo>
                    <a:pt x="4079" y="3207"/>
                    <a:pt x="4092" y="3204"/>
                    <a:pt x="4104" y="3204"/>
                  </a:cubicBezTo>
                  <a:cubicBezTo>
                    <a:pt x="4306" y="3204"/>
                    <a:pt x="4392" y="3925"/>
                    <a:pt x="4377" y="4573"/>
                  </a:cubicBezTo>
                  <a:cubicBezTo>
                    <a:pt x="4360" y="4934"/>
                    <a:pt x="4524" y="5278"/>
                    <a:pt x="4836" y="5475"/>
                  </a:cubicBezTo>
                  <a:cubicBezTo>
                    <a:pt x="4704" y="5163"/>
                    <a:pt x="4639" y="4803"/>
                    <a:pt x="4655" y="4459"/>
                  </a:cubicBezTo>
                  <a:cubicBezTo>
                    <a:pt x="4639" y="3951"/>
                    <a:pt x="4737" y="3016"/>
                    <a:pt x="3836" y="2410"/>
                  </a:cubicBezTo>
                  <a:cubicBezTo>
                    <a:pt x="2918" y="1787"/>
                    <a:pt x="1820" y="2066"/>
                    <a:pt x="1033" y="1492"/>
                  </a:cubicBezTo>
                  <a:cubicBezTo>
                    <a:pt x="557" y="1148"/>
                    <a:pt x="344" y="558"/>
                    <a:pt x="47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6" name="Google Shape;6436;p15"/>
            <p:cNvSpPr/>
            <p:nvPr/>
          </p:nvSpPr>
          <p:spPr>
            <a:xfrm>
              <a:off x="7597655" y="5123393"/>
              <a:ext cx="96868" cy="63708"/>
            </a:xfrm>
            <a:custGeom>
              <a:avLst/>
              <a:gdLst/>
              <a:ahLst/>
              <a:cxnLst/>
              <a:rect l="l" t="t" r="r" b="b"/>
              <a:pathLst>
                <a:path w="2968" h="1952" extrusionOk="0">
                  <a:moveTo>
                    <a:pt x="2047" y="0"/>
                  </a:moveTo>
                  <a:cubicBezTo>
                    <a:pt x="328" y="0"/>
                    <a:pt x="279" y="1096"/>
                    <a:pt x="279" y="1380"/>
                  </a:cubicBezTo>
                  <a:cubicBezTo>
                    <a:pt x="279" y="1561"/>
                    <a:pt x="164" y="1725"/>
                    <a:pt x="1" y="1790"/>
                  </a:cubicBezTo>
                  <a:cubicBezTo>
                    <a:pt x="268" y="1903"/>
                    <a:pt x="502" y="1951"/>
                    <a:pt x="708" y="1951"/>
                  </a:cubicBezTo>
                  <a:cubicBezTo>
                    <a:pt x="1460" y="1951"/>
                    <a:pt x="1827" y="1305"/>
                    <a:pt x="2033" y="790"/>
                  </a:cubicBezTo>
                  <a:cubicBezTo>
                    <a:pt x="2197" y="413"/>
                    <a:pt x="2541" y="135"/>
                    <a:pt x="2967" y="85"/>
                  </a:cubicBezTo>
                  <a:cubicBezTo>
                    <a:pt x="2617" y="26"/>
                    <a:pt x="2312" y="0"/>
                    <a:pt x="20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7" name="Google Shape;6437;p15"/>
            <p:cNvSpPr/>
            <p:nvPr/>
          </p:nvSpPr>
          <p:spPr>
            <a:xfrm>
              <a:off x="7560220" y="5122545"/>
              <a:ext cx="47096" cy="37207"/>
            </a:xfrm>
            <a:custGeom>
              <a:avLst/>
              <a:gdLst/>
              <a:ahLst/>
              <a:cxnLst/>
              <a:rect l="l" t="t" r="r" b="b"/>
              <a:pathLst>
                <a:path w="1443" h="1140" extrusionOk="0">
                  <a:moveTo>
                    <a:pt x="468" y="0"/>
                  </a:moveTo>
                  <a:cubicBezTo>
                    <a:pt x="422" y="0"/>
                    <a:pt x="375" y="10"/>
                    <a:pt x="328" y="29"/>
                  </a:cubicBezTo>
                  <a:cubicBezTo>
                    <a:pt x="98" y="144"/>
                    <a:pt x="0" y="423"/>
                    <a:pt x="98" y="669"/>
                  </a:cubicBezTo>
                  <a:cubicBezTo>
                    <a:pt x="180" y="882"/>
                    <a:pt x="361" y="1029"/>
                    <a:pt x="574" y="1095"/>
                  </a:cubicBezTo>
                  <a:cubicBezTo>
                    <a:pt x="652" y="1125"/>
                    <a:pt x="735" y="1140"/>
                    <a:pt x="817" y="1140"/>
                  </a:cubicBezTo>
                  <a:cubicBezTo>
                    <a:pt x="961" y="1140"/>
                    <a:pt x="1105" y="1096"/>
                    <a:pt x="1229" y="1013"/>
                  </a:cubicBezTo>
                  <a:cubicBezTo>
                    <a:pt x="1361" y="882"/>
                    <a:pt x="1443" y="702"/>
                    <a:pt x="1443" y="521"/>
                  </a:cubicBezTo>
                  <a:lnTo>
                    <a:pt x="1443" y="521"/>
                  </a:lnTo>
                  <a:cubicBezTo>
                    <a:pt x="1442" y="521"/>
                    <a:pt x="1135" y="902"/>
                    <a:pt x="783" y="902"/>
                  </a:cubicBezTo>
                  <a:cubicBezTo>
                    <a:pt x="762" y="902"/>
                    <a:pt x="742" y="901"/>
                    <a:pt x="721" y="898"/>
                  </a:cubicBezTo>
                  <a:cubicBezTo>
                    <a:pt x="148" y="849"/>
                    <a:pt x="66" y="275"/>
                    <a:pt x="344" y="111"/>
                  </a:cubicBezTo>
                  <a:cubicBezTo>
                    <a:pt x="384" y="85"/>
                    <a:pt x="428" y="73"/>
                    <a:pt x="471" y="73"/>
                  </a:cubicBezTo>
                  <a:cubicBezTo>
                    <a:pt x="587" y="73"/>
                    <a:pt x="697" y="160"/>
                    <a:pt x="721" y="292"/>
                  </a:cubicBezTo>
                  <a:cubicBezTo>
                    <a:pt x="732" y="403"/>
                    <a:pt x="645" y="469"/>
                    <a:pt x="593" y="469"/>
                  </a:cubicBezTo>
                  <a:cubicBezTo>
                    <a:pt x="569" y="469"/>
                    <a:pt x="552" y="454"/>
                    <a:pt x="557" y="423"/>
                  </a:cubicBezTo>
                  <a:cubicBezTo>
                    <a:pt x="582" y="336"/>
                    <a:pt x="542" y="268"/>
                    <a:pt x="471" y="268"/>
                  </a:cubicBezTo>
                  <a:cubicBezTo>
                    <a:pt x="448" y="268"/>
                    <a:pt x="422" y="276"/>
                    <a:pt x="394" y="292"/>
                  </a:cubicBezTo>
                  <a:cubicBezTo>
                    <a:pt x="262" y="357"/>
                    <a:pt x="394" y="538"/>
                    <a:pt x="394" y="538"/>
                  </a:cubicBezTo>
                  <a:cubicBezTo>
                    <a:pt x="441" y="581"/>
                    <a:pt x="498" y="600"/>
                    <a:pt x="553" y="600"/>
                  </a:cubicBezTo>
                  <a:cubicBezTo>
                    <a:pt x="688" y="600"/>
                    <a:pt x="820" y="487"/>
                    <a:pt x="820" y="325"/>
                  </a:cubicBezTo>
                  <a:cubicBezTo>
                    <a:pt x="807" y="142"/>
                    <a:pt x="648" y="0"/>
                    <a:pt x="4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8" name="Google Shape;6438;p15"/>
            <p:cNvSpPr/>
            <p:nvPr/>
          </p:nvSpPr>
          <p:spPr>
            <a:xfrm>
              <a:off x="8114992" y="5235307"/>
              <a:ext cx="208652" cy="327419"/>
            </a:xfrm>
            <a:custGeom>
              <a:avLst/>
              <a:gdLst/>
              <a:ahLst/>
              <a:cxnLst/>
              <a:rect l="l" t="t" r="r" b="b"/>
              <a:pathLst>
                <a:path w="6393" h="10032" extrusionOk="0">
                  <a:moveTo>
                    <a:pt x="1147" y="0"/>
                  </a:moveTo>
                  <a:cubicBezTo>
                    <a:pt x="1246" y="115"/>
                    <a:pt x="1229" y="295"/>
                    <a:pt x="1115" y="410"/>
                  </a:cubicBezTo>
                  <a:cubicBezTo>
                    <a:pt x="901" y="574"/>
                    <a:pt x="361" y="1197"/>
                    <a:pt x="754" y="1820"/>
                  </a:cubicBezTo>
                  <a:cubicBezTo>
                    <a:pt x="1196" y="2508"/>
                    <a:pt x="1787" y="2295"/>
                    <a:pt x="1983" y="2869"/>
                  </a:cubicBezTo>
                  <a:cubicBezTo>
                    <a:pt x="1983" y="2869"/>
                    <a:pt x="2065" y="3164"/>
                    <a:pt x="1869" y="3262"/>
                  </a:cubicBezTo>
                  <a:cubicBezTo>
                    <a:pt x="1835" y="3284"/>
                    <a:pt x="1802" y="3293"/>
                    <a:pt x="1772" y="3293"/>
                  </a:cubicBezTo>
                  <a:cubicBezTo>
                    <a:pt x="1638" y="3293"/>
                    <a:pt x="1541" y="3114"/>
                    <a:pt x="1541" y="2967"/>
                  </a:cubicBezTo>
                  <a:cubicBezTo>
                    <a:pt x="1475" y="2656"/>
                    <a:pt x="1229" y="2426"/>
                    <a:pt x="918" y="2377"/>
                  </a:cubicBezTo>
                  <a:cubicBezTo>
                    <a:pt x="541" y="2328"/>
                    <a:pt x="492" y="2213"/>
                    <a:pt x="492" y="2213"/>
                  </a:cubicBezTo>
                  <a:lnTo>
                    <a:pt x="492" y="2213"/>
                  </a:lnTo>
                  <a:cubicBezTo>
                    <a:pt x="541" y="2361"/>
                    <a:pt x="541" y="2508"/>
                    <a:pt x="508" y="2656"/>
                  </a:cubicBezTo>
                  <a:cubicBezTo>
                    <a:pt x="459" y="2803"/>
                    <a:pt x="147" y="3295"/>
                    <a:pt x="721" y="3672"/>
                  </a:cubicBezTo>
                  <a:cubicBezTo>
                    <a:pt x="1295" y="4049"/>
                    <a:pt x="1573" y="3852"/>
                    <a:pt x="1672" y="4491"/>
                  </a:cubicBezTo>
                  <a:cubicBezTo>
                    <a:pt x="1787" y="5131"/>
                    <a:pt x="1836" y="5917"/>
                    <a:pt x="2180" y="6245"/>
                  </a:cubicBezTo>
                  <a:cubicBezTo>
                    <a:pt x="2065" y="6163"/>
                    <a:pt x="1967" y="6065"/>
                    <a:pt x="1918" y="5950"/>
                  </a:cubicBezTo>
                  <a:cubicBezTo>
                    <a:pt x="1765" y="5629"/>
                    <a:pt x="1441" y="5422"/>
                    <a:pt x="1079" y="5422"/>
                  </a:cubicBezTo>
                  <a:cubicBezTo>
                    <a:pt x="1053" y="5422"/>
                    <a:pt x="1026" y="5424"/>
                    <a:pt x="1000" y="5426"/>
                  </a:cubicBezTo>
                  <a:cubicBezTo>
                    <a:pt x="957" y="5428"/>
                    <a:pt x="917" y="5429"/>
                    <a:pt x="879" y="5429"/>
                  </a:cubicBezTo>
                  <a:cubicBezTo>
                    <a:pt x="416" y="5429"/>
                    <a:pt x="357" y="5252"/>
                    <a:pt x="311" y="5131"/>
                  </a:cubicBezTo>
                  <a:lnTo>
                    <a:pt x="311" y="5131"/>
                  </a:lnTo>
                  <a:cubicBezTo>
                    <a:pt x="311" y="5131"/>
                    <a:pt x="0" y="6114"/>
                    <a:pt x="934" y="6606"/>
                  </a:cubicBezTo>
                  <a:cubicBezTo>
                    <a:pt x="1869" y="7098"/>
                    <a:pt x="1787" y="6737"/>
                    <a:pt x="3081" y="7786"/>
                  </a:cubicBezTo>
                  <a:cubicBezTo>
                    <a:pt x="4131" y="8655"/>
                    <a:pt x="4327" y="8704"/>
                    <a:pt x="4327" y="8704"/>
                  </a:cubicBezTo>
                  <a:cubicBezTo>
                    <a:pt x="4293" y="8695"/>
                    <a:pt x="4258" y="8691"/>
                    <a:pt x="4224" y="8691"/>
                  </a:cubicBezTo>
                  <a:cubicBezTo>
                    <a:pt x="4064" y="8691"/>
                    <a:pt x="3914" y="8782"/>
                    <a:pt x="3819" y="8917"/>
                  </a:cubicBezTo>
                  <a:cubicBezTo>
                    <a:pt x="3622" y="9229"/>
                    <a:pt x="3721" y="9638"/>
                    <a:pt x="4049" y="9802"/>
                  </a:cubicBezTo>
                  <a:cubicBezTo>
                    <a:pt x="4049" y="9802"/>
                    <a:pt x="3934" y="9589"/>
                    <a:pt x="4131" y="9573"/>
                  </a:cubicBezTo>
                  <a:cubicBezTo>
                    <a:pt x="4137" y="9572"/>
                    <a:pt x="4144" y="9572"/>
                    <a:pt x="4150" y="9572"/>
                  </a:cubicBezTo>
                  <a:cubicBezTo>
                    <a:pt x="4274" y="9572"/>
                    <a:pt x="4422" y="9662"/>
                    <a:pt x="4582" y="9662"/>
                  </a:cubicBezTo>
                  <a:cubicBezTo>
                    <a:pt x="4674" y="9662"/>
                    <a:pt x="4770" y="9632"/>
                    <a:pt x="4868" y="9540"/>
                  </a:cubicBezTo>
                  <a:cubicBezTo>
                    <a:pt x="4987" y="9421"/>
                    <a:pt x="5182" y="9322"/>
                    <a:pt x="5409" y="9322"/>
                  </a:cubicBezTo>
                  <a:cubicBezTo>
                    <a:pt x="5712" y="9322"/>
                    <a:pt x="6074" y="9498"/>
                    <a:pt x="6393" y="10032"/>
                  </a:cubicBezTo>
                  <a:cubicBezTo>
                    <a:pt x="6393" y="10032"/>
                    <a:pt x="6147" y="9212"/>
                    <a:pt x="4835" y="8688"/>
                  </a:cubicBezTo>
                  <a:cubicBezTo>
                    <a:pt x="3114" y="7966"/>
                    <a:pt x="2032" y="6262"/>
                    <a:pt x="2131" y="4409"/>
                  </a:cubicBezTo>
                  <a:cubicBezTo>
                    <a:pt x="2213" y="2180"/>
                    <a:pt x="3508" y="656"/>
                    <a:pt x="11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9" name="Google Shape;6439;p15"/>
            <p:cNvSpPr/>
            <p:nvPr/>
          </p:nvSpPr>
          <p:spPr>
            <a:xfrm>
              <a:off x="8175437" y="5151853"/>
              <a:ext cx="95791" cy="350951"/>
            </a:xfrm>
            <a:custGeom>
              <a:avLst/>
              <a:gdLst/>
              <a:ahLst/>
              <a:cxnLst/>
              <a:rect l="l" t="t" r="r" b="b"/>
              <a:pathLst>
                <a:path w="2935" h="10753" extrusionOk="0">
                  <a:moveTo>
                    <a:pt x="1294" y="0"/>
                  </a:moveTo>
                  <a:cubicBezTo>
                    <a:pt x="712" y="0"/>
                    <a:pt x="161" y="382"/>
                    <a:pt x="98" y="902"/>
                  </a:cubicBezTo>
                  <a:cubicBezTo>
                    <a:pt x="0" y="1459"/>
                    <a:pt x="426" y="1967"/>
                    <a:pt x="984" y="1967"/>
                  </a:cubicBezTo>
                  <a:cubicBezTo>
                    <a:pt x="991" y="1967"/>
                    <a:pt x="998" y="1967"/>
                    <a:pt x="1005" y="1967"/>
                  </a:cubicBezTo>
                  <a:cubicBezTo>
                    <a:pt x="1565" y="1967"/>
                    <a:pt x="1850" y="1341"/>
                    <a:pt x="1639" y="1082"/>
                  </a:cubicBezTo>
                  <a:cubicBezTo>
                    <a:pt x="1561" y="962"/>
                    <a:pt x="1441" y="908"/>
                    <a:pt x="1322" y="908"/>
                  </a:cubicBezTo>
                  <a:cubicBezTo>
                    <a:pt x="1116" y="908"/>
                    <a:pt x="914" y="1069"/>
                    <a:pt x="934" y="1328"/>
                  </a:cubicBezTo>
                  <a:cubicBezTo>
                    <a:pt x="951" y="1639"/>
                    <a:pt x="1295" y="1607"/>
                    <a:pt x="1344" y="1656"/>
                  </a:cubicBezTo>
                  <a:cubicBezTo>
                    <a:pt x="1377" y="1689"/>
                    <a:pt x="1344" y="1754"/>
                    <a:pt x="1344" y="1754"/>
                  </a:cubicBezTo>
                  <a:cubicBezTo>
                    <a:pt x="1295" y="1820"/>
                    <a:pt x="1229" y="1869"/>
                    <a:pt x="1164" y="1902"/>
                  </a:cubicBezTo>
                  <a:cubicBezTo>
                    <a:pt x="1148" y="1902"/>
                    <a:pt x="1131" y="1918"/>
                    <a:pt x="1115" y="1918"/>
                  </a:cubicBezTo>
                  <a:lnTo>
                    <a:pt x="1098" y="1918"/>
                  </a:lnTo>
                  <a:cubicBezTo>
                    <a:pt x="1065" y="1922"/>
                    <a:pt x="1031" y="1924"/>
                    <a:pt x="999" y="1924"/>
                  </a:cubicBezTo>
                  <a:cubicBezTo>
                    <a:pt x="473" y="1924"/>
                    <a:pt x="72" y="1443"/>
                    <a:pt x="180" y="918"/>
                  </a:cubicBezTo>
                  <a:cubicBezTo>
                    <a:pt x="252" y="446"/>
                    <a:pt x="747" y="122"/>
                    <a:pt x="1265" y="122"/>
                  </a:cubicBezTo>
                  <a:cubicBezTo>
                    <a:pt x="1574" y="122"/>
                    <a:pt x="1892" y="238"/>
                    <a:pt x="2131" y="508"/>
                  </a:cubicBezTo>
                  <a:cubicBezTo>
                    <a:pt x="2754" y="1246"/>
                    <a:pt x="2623" y="2426"/>
                    <a:pt x="2246" y="3442"/>
                  </a:cubicBezTo>
                  <a:cubicBezTo>
                    <a:pt x="1426" y="5458"/>
                    <a:pt x="541" y="7491"/>
                    <a:pt x="1148" y="8966"/>
                  </a:cubicBezTo>
                  <a:cubicBezTo>
                    <a:pt x="1426" y="9720"/>
                    <a:pt x="1967" y="10359"/>
                    <a:pt x="2672" y="10753"/>
                  </a:cubicBezTo>
                  <a:cubicBezTo>
                    <a:pt x="2000" y="10327"/>
                    <a:pt x="1492" y="9687"/>
                    <a:pt x="1229" y="8950"/>
                  </a:cubicBezTo>
                  <a:cubicBezTo>
                    <a:pt x="689" y="7507"/>
                    <a:pt x="1557" y="5557"/>
                    <a:pt x="2410" y="3508"/>
                  </a:cubicBezTo>
                  <a:cubicBezTo>
                    <a:pt x="2787" y="2475"/>
                    <a:pt x="2934" y="1230"/>
                    <a:pt x="2246" y="426"/>
                  </a:cubicBezTo>
                  <a:cubicBezTo>
                    <a:pt x="1976" y="127"/>
                    <a:pt x="1630" y="0"/>
                    <a:pt x="12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0" name="Google Shape;6440;p15"/>
            <p:cNvSpPr/>
            <p:nvPr/>
          </p:nvSpPr>
          <p:spPr>
            <a:xfrm>
              <a:off x="8326288" y="5169510"/>
              <a:ext cx="44420" cy="110772"/>
            </a:xfrm>
            <a:custGeom>
              <a:avLst/>
              <a:gdLst/>
              <a:ahLst/>
              <a:cxnLst/>
              <a:rect l="l" t="t" r="r" b="b"/>
              <a:pathLst>
                <a:path w="1361" h="3394" extrusionOk="0">
                  <a:moveTo>
                    <a:pt x="689" y="0"/>
                  </a:moveTo>
                  <a:lnTo>
                    <a:pt x="640" y="344"/>
                  </a:lnTo>
                  <a:cubicBezTo>
                    <a:pt x="607" y="607"/>
                    <a:pt x="509" y="869"/>
                    <a:pt x="361" y="1098"/>
                  </a:cubicBezTo>
                  <a:cubicBezTo>
                    <a:pt x="132" y="1443"/>
                    <a:pt x="0" y="1770"/>
                    <a:pt x="296" y="2164"/>
                  </a:cubicBezTo>
                  <a:cubicBezTo>
                    <a:pt x="492" y="2426"/>
                    <a:pt x="607" y="2737"/>
                    <a:pt x="656" y="3065"/>
                  </a:cubicBezTo>
                  <a:cubicBezTo>
                    <a:pt x="656" y="3147"/>
                    <a:pt x="673" y="3393"/>
                    <a:pt x="689" y="3393"/>
                  </a:cubicBezTo>
                  <a:cubicBezTo>
                    <a:pt x="689" y="3393"/>
                    <a:pt x="705" y="3131"/>
                    <a:pt x="722" y="3065"/>
                  </a:cubicBezTo>
                  <a:cubicBezTo>
                    <a:pt x="754" y="2737"/>
                    <a:pt x="869" y="2426"/>
                    <a:pt x="1066" y="2164"/>
                  </a:cubicBezTo>
                  <a:cubicBezTo>
                    <a:pt x="1361" y="1754"/>
                    <a:pt x="1230" y="1443"/>
                    <a:pt x="1000" y="1098"/>
                  </a:cubicBezTo>
                  <a:cubicBezTo>
                    <a:pt x="853" y="869"/>
                    <a:pt x="754" y="607"/>
                    <a:pt x="722" y="344"/>
                  </a:cubicBezTo>
                  <a:lnTo>
                    <a:pt x="68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1" name="Google Shape;6441;p15"/>
            <p:cNvSpPr/>
            <p:nvPr/>
          </p:nvSpPr>
          <p:spPr>
            <a:xfrm>
              <a:off x="8257292" y="5138994"/>
              <a:ext cx="90439" cy="265930"/>
            </a:xfrm>
            <a:custGeom>
              <a:avLst/>
              <a:gdLst/>
              <a:ahLst/>
              <a:cxnLst/>
              <a:rect l="l" t="t" r="r" b="b"/>
              <a:pathLst>
                <a:path w="2771" h="8148" extrusionOk="0">
                  <a:moveTo>
                    <a:pt x="2082" y="1"/>
                  </a:moveTo>
                  <a:lnTo>
                    <a:pt x="2082" y="1"/>
                  </a:lnTo>
                  <a:cubicBezTo>
                    <a:pt x="2410" y="1099"/>
                    <a:pt x="967" y="1279"/>
                    <a:pt x="443" y="2902"/>
                  </a:cubicBezTo>
                  <a:cubicBezTo>
                    <a:pt x="0" y="4279"/>
                    <a:pt x="262" y="5230"/>
                    <a:pt x="1574" y="6131"/>
                  </a:cubicBezTo>
                  <a:cubicBezTo>
                    <a:pt x="2705" y="6934"/>
                    <a:pt x="2754" y="8000"/>
                    <a:pt x="2770" y="8147"/>
                  </a:cubicBezTo>
                  <a:cubicBezTo>
                    <a:pt x="2770" y="7639"/>
                    <a:pt x="2623" y="7164"/>
                    <a:pt x="2328" y="6754"/>
                  </a:cubicBezTo>
                  <a:cubicBezTo>
                    <a:pt x="2033" y="6328"/>
                    <a:pt x="1639" y="6066"/>
                    <a:pt x="1049" y="5557"/>
                  </a:cubicBezTo>
                  <a:cubicBezTo>
                    <a:pt x="869" y="5394"/>
                    <a:pt x="738" y="5197"/>
                    <a:pt x="639" y="4967"/>
                  </a:cubicBezTo>
                  <a:cubicBezTo>
                    <a:pt x="311" y="4131"/>
                    <a:pt x="967" y="3263"/>
                    <a:pt x="1311" y="2902"/>
                  </a:cubicBezTo>
                  <a:cubicBezTo>
                    <a:pt x="1721" y="2443"/>
                    <a:pt x="2426" y="1968"/>
                    <a:pt x="2573" y="1066"/>
                  </a:cubicBezTo>
                  <a:cubicBezTo>
                    <a:pt x="2705" y="181"/>
                    <a:pt x="2082" y="1"/>
                    <a:pt x="20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2" name="Google Shape;6442;p15"/>
            <p:cNvSpPr/>
            <p:nvPr/>
          </p:nvSpPr>
          <p:spPr>
            <a:xfrm>
              <a:off x="8159216" y="4830896"/>
              <a:ext cx="79374" cy="178135"/>
            </a:xfrm>
            <a:custGeom>
              <a:avLst/>
              <a:gdLst/>
              <a:ahLst/>
              <a:cxnLst/>
              <a:rect l="l" t="t" r="r" b="b"/>
              <a:pathLst>
                <a:path w="2432" h="5458" extrusionOk="0">
                  <a:moveTo>
                    <a:pt x="994" y="0"/>
                  </a:moveTo>
                  <a:cubicBezTo>
                    <a:pt x="642" y="0"/>
                    <a:pt x="0" y="573"/>
                    <a:pt x="284" y="2425"/>
                  </a:cubicBezTo>
                  <a:cubicBezTo>
                    <a:pt x="612" y="4458"/>
                    <a:pt x="2169" y="5409"/>
                    <a:pt x="2431" y="5458"/>
                  </a:cubicBezTo>
                  <a:cubicBezTo>
                    <a:pt x="2431" y="5458"/>
                    <a:pt x="907" y="4474"/>
                    <a:pt x="776" y="2802"/>
                  </a:cubicBezTo>
                  <a:cubicBezTo>
                    <a:pt x="645" y="1130"/>
                    <a:pt x="1153" y="1098"/>
                    <a:pt x="1317" y="737"/>
                  </a:cubicBezTo>
                  <a:cubicBezTo>
                    <a:pt x="1481" y="376"/>
                    <a:pt x="1415" y="114"/>
                    <a:pt x="1087" y="16"/>
                  </a:cubicBezTo>
                  <a:cubicBezTo>
                    <a:pt x="1060" y="6"/>
                    <a:pt x="1028" y="0"/>
                    <a:pt x="9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3" name="Google Shape;6443;p15"/>
            <p:cNvSpPr/>
            <p:nvPr/>
          </p:nvSpPr>
          <p:spPr>
            <a:xfrm>
              <a:off x="8124066" y="4782038"/>
              <a:ext cx="172293" cy="231824"/>
            </a:xfrm>
            <a:custGeom>
              <a:avLst/>
              <a:gdLst/>
              <a:ahLst/>
              <a:cxnLst/>
              <a:rect l="l" t="t" r="r" b="b"/>
              <a:pathLst>
                <a:path w="5279" h="7103" extrusionOk="0">
                  <a:moveTo>
                    <a:pt x="3593" y="0"/>
                  </a:moveTo>
                  <a:cubicBezTo>
                    <a:pt x="3382" y="0"/>
                    <a:pt x="3184" y="25"/>
                    <a:pt x="3017" y="54"/>
                  </a:cubicBezTo>
                  <a:cubicBezTo>
                    <a:pt x="2590" y="120"/>
                    <a:pt x="2181" y="300"/>
                    <a:pt x="1820" y="546"/>
                  </a:cubicBezTo>
                  <a:cubicBezTo>
                    <a:pt x="1" y="1890"/>
                    <a:pt x="328" y="4283"/>
                    <a:pt x="869" y="5430"/>
                  </a:cubicBezTo>
                  <a:cubicBezTo>
                    <a:pt x="1164" y="6102"/>
                    <a:pt x="1656" y="6692"/>
                    <a:pt x="2263" y="7102"/>
                  </a:cubicBezTo>
                  <a:cubicBezTo>
                    <a:pt x="1672" y="6660"/>
                    <a:pt x="1230" y="6070"/>
                    <a:pt x="951" y="5398"/>
                  </a:cubicBezTo>
                  <a:cubicBezTo>
                    <a:pt x="443" y="4250"/>
                    <a:pt x="197" y="1955"/>
                    <a:pt x="1918" y="693"/>
                  </a:cubicBezTo>
                  <a:cubicBezTo>
                    <a:pt x="2344" y="376"/>
                    <a:pt x="2901" y="184"/>
                    <a:pt x="3416" y="184"/>
                  </a:cubicBezTo>
                  <a:cubicBezTo>
                    <a:pt x="3832" y="184"/>
                    <a:pt x="4221" y="309"/>
                    <a:pt x="4492" y="595"/>
                  </a:cubicBezTo>
                  <a:cubicBezTo>
                    <a:pt x="5142" y="1246"/>
                    <a:pt x="4663" y="2300"/>
                    <a:pt x="3951" y="2300"/>
                  </a:cubicBezTo>
                  <a:cubicBezTo>
                    <a:pt x="3945" y="2300"/>
                    <a:pt x="3940" y="2300"/>
                    <a:pt x="3934" y="2300"/>
                  </a:cubicBezTo>
                  <a:cubicBezTo>
                    <a:pt x="3907" y="2303"/>
                    <a:pt x="3880" y="2304"/>
                    <a:pt x="3853" y="2304"/>
                  </a:cubicBezTo>
                  <a:cubicBezTo>
                    <a:pt x="3589" y="2304"/>
                    <a:pt x="3346" y="2162"/>
                    <a:pt x="3197" y="1939"/>
                  </a:cubicBezTo>
                  <a:cubicBezTo>
                    <a:pt x="3148" y="1824"/>
                    <a:pt x="3131" y="1710"/>
                    <a:pt x="3131" y="1578"/>
                  </a:cubicBezTo>
                  <a:cubicBezTo>
                    <a:pt x="3160" y="1327"/>
                    <a:pt x="3241" y="1247"/>
                    <a:pt x="3295" y="1247"/>
                  </a:cubicBezTo>
                  <a:cubicBezTo>
                    <a:pt x="3333" y="1247"/>
                    <a:pt x="3358" y="1285"/>
                    <a:pt x="3344" y="1333"/>
                  </a:cubicBezTo>
                  <a:cubicBezTo>
                    <a:pt x="3315" y="1569"/>
                    <a:pt x="3499" y="1766"/>
                    <a:pt x="3728" y="1766"/>
                  </a:cubicBezTo>
                  <a:cubicBezTo>
                    <a:pt x="3752" y="1766"/>
                    <a:pt x="3778" y="1764"/>
                    <a:pt x="3803" y="1759"/>
                  </a:cubicBezTo>
                  <a:cubicBezTo>
                    <a:pt x="4213" y="1693"/>
                    <a:pt x="4328" y="1152"/>
                    <a:pt x="3951" y="956"/>
                  </a:cubicBezTo>
                  <a:cubicBezTo>
                    <a:pt x="3857" y="909"/>
                    <a:pt x="3759" y="887"/>
                    <a:pt x="3663" y="887"/>
                  </a:cubicBezTo>
                  <a:cubicBezTo>
                    <a:pt x="3354" y="887"/>
                    <a:pt x="3067" y="1110"/>
                    <a:pt x="3017" y="1447"/>
                  </a:cubicBezTo>
                  <a:cubicBezTo>
                    <a:pt x="2967" y="1775"/>
                    <a:pt x="3131" y="2103"/>
                    <a:pt x="3426" y="2267"/>
                  </a:cubicBezTo>
                  <a:lnTo>
                    <a:pt x="3459" y="2267"/>
                  </a:lnTo>
                  <a:cubicBezTo>
                    <a:pt x="3557" y="2316"/>
                    <a:pt x="3656" y="2365"/>
                    <a:pt x="3754" y="2382"/>
                  </a:cubicBezTo>
                  <a:cubicBezTo>
                    <a:pt x="3857" y="2407"/>
                    <a:pt x="3960" y="2419"/>
                    <a:pt x="4060" y="2419"/>
                  </a:cubicBezTo>
                  <a:cubicBezTo>
                    <a:pt x="4660" y="2419"/>
                    <a:pt x="5176" y="1986"/>
                    <a:pt x="5246" y="1480"/>
                  </a:cubicBezTo>
                  <a:cubicBezTo>
                    <a:pt x="5279" y="1054"/>
                    <a:pt x="5115" y="644"/>
                    <a:pt x="4803" y="382"/>
                  </a:cubicBezTo>
                  <a:cubicBezTo>
                    <a:pt x="4421" y="84"/>
                    <a:pt x="3983" y="0"/>
                    <a:pt x="35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4" name="Google Shape;6444;p15"/>
            <p:cNvSpPr/>
            <p:nvPr/>
          </p:nvSpPr>
          <p:spPr>
            <a:xfrm>
              <a:off x="8229452" y="4721169"/>
              <a:ext cx="238091" cy="167496"/>
            </a:xfrm>
            <a:custGeom>
              <a:avLst/>
              <a:gdLst/>
              <a:ahLst/>
              <a:cxnLst/>
              <a:rect l="l" t="t" r="r" b="b"/>
              <a:pathLst>
                <a:path w="7295" h="5132" extrusionOk="0">
                  <a:moveTo>
                    <a:pt x="1729" y="1"/>
                  </a:moveTo>
                  <a:cubicBezTo>
                    <a:pt x="1336" y="1"/>
                    <a:pt x="952" y="172"/>
                    <a:pt x="689" y="493"/>
                  </a:cubicBezTo>
                  <a:cubicBezTo>
                    <a:pt x="604" y="635"/>
                    <a:pt x="453" y="706"/>
                    <a:pt x="303" y="706"/>
                  </a:cubicBezTo>
                  <a:cubicBezTo>
                    <a:pt x="194" y="706"/>
                    <a:pt x="84" y="668"/>
                    <a:pt x="1" y="591"/>
                  </a:cubicBezTo>
                  <a:lnTo>
                    <a:pt x="1" y="591"/>
                  </a:lnTo>
                  <a:cubicBezTo>
                    <a:pt x="33" y="952"/>
                    <a:pt x="50" y="1018"/>
                    <a:pt x="1755" y="1739"/>
                  </a:cubicBezTo>
                  <a:cubicBezTo>
                    <a:pt x="3066" y="2296"/>
                    <a:pt x="3508" y="4247"/>
                    <a:pt x="3656" y="5132"/>
                  </a:cubicBezTo>
                  <a:cubicBezTo>
                    <a:pt x="3787" y="4263"/>
                    <a:pt x="4230" y="2296"/>
                    <a:pt x="5541" y="1739"/>
                  </a:cubicBezTo>
                  <a:cubicBezTo>
                    <a:pt x="7246" y="1018"/>
                    <a:pt x="7262" y="952"/>
                    <a:pt x="7295" y="591"/>
                  </a:cubicBezTo>
                  <a:lnTo>
                    <a:pt x="7295" y="591"/>
                  </a:lnTo>
                  <a:cubicBezTo>
                    <a:pt x="7212" y="668"/>
                    <a:pt x="7102" y="706"/>
                    <a:pt x="6992" y="706"/>
                  </a:cubicBezTo>
                  <a:cubicBezTo>
                    <a:pt x="6842" y="706"/>
                    <a:pt x="6691" y="635"/>
                    <a:pt x="6606" y="493"/>
                  </a:cubicBezTo>
                  <a:cubicBezTo>
                    <a:pt x="6344" y="172"/>
                    <a:pt x="5959" y="1"/>
                    <a:pt x="5567" y="1"/>
                  </a:cubicBezTo>
                  <a:cubicBezTo>
                    <a:pt x="5299" y="1"/>
                    <a:pt x="5027" y="81"/>
                    <a:pt x="4787" y="247"/>
                  </a:cubicBezTo>
                  <a:cubicBezTo>
                    <a:pt x="4213" y="657"/>
                    <a:pt x="3836" y="1476"/>
                    <a:pt x="3656" y="2657"/>
                  </a:cubicBezTo>
                  <a:cubicBezTo>
                    <a:pt x="3459" y="1460"/>
                    <a:pt x="3082" y="641"/>
                    <a:pt x="2509" y="247"/>
                  </a:cubicBezTo>
                  <a:cubicBezTo>
                    <a:pt x="2269" y="81"/>
                    <a:pt x="1997" y="1"/>
                    <a:pt x="172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5" name="Google Shape;6445;p15"/>
            <p:cNvSpPr/>
            <p:nvPr/>
          </p:nvSpPr>
          <p:spPr>
            <a:xfrm>
              <a:off x="8304877" y="4628119"/>
              <a:ext cx="87240" cy="145008"/>
            </a:xfrm>
            <a:custGeom>
              <a:avLst/>
              <a:gdLst/>
              <a:ahLst/>
              <a:cxnLst/>
              <a:rect l="l" t="t" r="r" b="b"/>
              <a:pathLst>
                <a:path w="2673" h="4443" extrusionOk="0">
                  <a:moveTo>
                    <a:pt x="1345" y="0"/>
                  </a:moveTo>
                  <a:cubicBezTo>
                    <a:pt x="1263" y="164"/>
                    <a:pt x="1148" y="312"/>
                    <a:pt x="1017" y="426"/>
                  </a:cubicBezTo>
                  <a:cubicBezTo>
                    <a:pt x="575" y="853"/>
                    <a:pt x="1" y="1721"/>
                    <a:pt x="738" y="2918"/>
                  </a:cubicBezTo>
                  <a:cubicBezTo>
                    <a:pt x="1017" y="3377"/>
                    <a:pt x="1230" y="3901"/>
                    <a:pt x="1345" y="4442"/>
                  </a:cubicBezTo>
                  <a:cubicBezTo>
                    <a:pt x="1460" y="3901"/>
                    <a:pt x="1656" y="3377"/>
                    <a:pt x="1951" y="2918"/>
                  </a:cubicBezTo>
                  <a:cubicBezTo>
                    <a:pt x="2673" y="1721"/>
                    <a:pt x="2115" y="869"/>
                    <a:pt x="1673" y="426"/>
                  </a:cubicBezTo>
                  <a:cubicBezTo>
                    <a:pt x="1542" y="312"/>
                    <a:pt x="1427" y="164"/>
                    <a:pt x="13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6" name="Google Shape;6446;p15"/>
            <p:cNvSpPr/>
            <p:nvPr/>
          </p:nvSpPr>
          <p:spPr>
            <a:xfrm>
              <a:off x="8248708" y="4491433"/>
              <a:ext cx="199578" cy="219096"/>
            </a:xfrm>
            <a:custGeom>
              <a:avLst/>
              <a:gdLst/>
              <a:ahLst/>
              <a:cxnLst/>
              <a:rect l="l" t="t" r="r" b="b"/>
              <a:pathLst>
                <a:path w="6115" h="6713" extrusionOk="0">
                  <a:moveTo>
                    <a:pt x="1601" y="0"/>
                  </a:moveTo>
                  <a:cubicBezTo>
                    <a:pt x="1200" y="0"/>
                    <a:pt x="807" y="159"/>
                    <a:pt x="574" y="451"/>
                  </a:cubicBezTo>
                  <a:cubicBezTo>
                    <a:pt x="1" y="1107"/>
                    <a:pt x="476" y="2074"/>
                    <a:pt x="1132" y="2106"/>
                  </a:cubicBezTo>
                  <a:cubicBezTo>
                    <a:pt x="1151" y="2107"/>
                    <a:pt x="1170" y="2108"/>
                    <a:pt x="1188" y="2108"/>
                  </a:cubicBezTo>
                  <a:cubicBezTo>
                    <a:pt x="1800" y="2108"/>
                    <a:pt x="2013" y="1589"/>
                    <a:pt x="1886" y="1287"/>
                  </a:cubicBezTo>
                  <a:cubicBezTo>
                    <a:pt x="1830" y="1118"/>
                    <a:pt x="1677" y="998"/>
                    <a:pt x="1500" y="998"/>
                  </a:cubicBezTo>
                  <a:cubicBezTo>
                    <a:pt x="1471" y="998"/>
                    <a:pt x="1441" y="1001"/>
                    <a:pt x="1410" y="1008"/>
                  </a:cubicBezTo>
                  <a:cubicBezTo>
                    <a:pt x="1263" y="1025"/>
                    <a:pt x="1148" y="1156"/>
                    <a:pt x="1165" y="1320"/>
                  </a:cubicBezTo>
                  <a:cubicBezTo>
                    <a:pt x="1154" y="1475"/>
                    <a:pt x="1282" y="1572"/>
                    <a:pt x="1410" y="1572"/>
                  </a:cubicBezTo>
                  <a:cubicBezTo>
                    <a:pt x="1484" y="1572"/>
                    <a:pt x="1559" y="1539"/>
                    <a:pt x="1607" y="1467"/>
                  </a:cubicBezTo>
                  <a:cubicBezTo>
                    <a:pt x="1649" y="1401"/>
                    <a:pt x="1693" y="1375"/>
                    <a:pt x="1731" y="1375"/>
                  </a:cubicBezTo>
                  <a:cubicBezTo>
                    <a:pt x="1798" y="1375"/>
                    <a:pt x="1847" y="1455"/>
                    <a:pt x="1837" y="1549"/>
                  </a:cubicBezTo>
                  <a:cubicBezTo>
                    <a:pt x="1747" y="1793"/>
                    <a:pt x="1516" y="1946"/>
                    <a:pt x="1271" y="1946"/>
                  </a:cubicBezTo>
                  <a:cubicBezTo>
                    <a:pt x="1203" y="1946"/>
                    <a:pt x="1134" y="1935"/>
                    <a:pt x="1066" y="1910"/>
                  </a:cubicBezTo>
                  <a:cubicBezTo>
                    <a:pt x="656" y="1779"/>
                    <a:pt x="460" y="1057"/>
                    <a:pt x="1017" y="648"/>
                  </a:cubicBezTo>
                  <a:cubicBezTo>
                    <a:pt x="1140" y="561"/>
                    <a:pt x="1319" y="515"/>
                    <a:pt x="1519" y="515"/>
                  </a:cubicBezTo>
                  <a:cubicBezTo>
                    <a:pt x="2117" y="515"/>
                    <a:pt x="2902" y="927"/>
                    <a:pt x="2951" y="1910"/>
                  </a:cubicBezTo>
                  <a:cubicBezTo>
                    <a:pt x="2951" y="3074"/>
                    <a:pt x="2033" y="4123"/>
                    <a:pt x="1771" y="4893"/>
                  </a:cubicBezTo>
                  <a:cubicBezTo>
                    <a:pt x="1417" y="5955"/>
                    <a:pt x="1853" y="6622"/>
                    <a:pt x="1900" y="6708"/>
                  </a:cubicBezTo>
                  <a:lnTo>
                    <a:pt x="1900" y="6708"/>
                  </a:lnTo>
                  <a:cubicBezTo>
                    <a:pt x="1607" y="6152"/>
                    <a:pt x="1591" y="5498"/>
                    <a:pt x="1853" y="4926"/>
                  </a:cubicBezTo>
                  <a:cubicBezTo>
                    <a:pt x="2050" y="4401"/>
                    <a:pt x="2492" y="3844"/>
                    <a:pt x="2804" y="3139"/>
                  </a:cubicBezTo>
                  <a:cubicBezTo>
                    <a:pt x="2918" y="2926"/>
                    <a:pt x="3000" y="2680"/>
                    <a:pt x="3066" y="2434"/>
                  </a:cubicBezTo>
                  <a:cubicBezTo>
                    <a:pt x="3115" y="2680"/>
                    <a:pt x="3197" y="2926"/>
                    <a:pt x="3312" y="3139"/>
                  </a:cubicBezTo>
                  <a:cubicBezTo>
                    <a:pt x="3623" y="3844"/>
                    <a:pt x="4066" y="4401"/>
                    <a:pt x="4263" y="4926"/>
                  </a:cubicBezTo>
                  <a:cubicBezTo>
                    <a:pt x="4524" y="5498"/>
                    <a:pt x="4508" y="6152"/>
                    <a:pt x="4216" y="6708"/>
                  </a:cubicBezTo>
                  <a:lnTo>
                    <a:pt x="4216" y="6708"/>
                  </a:lnTo>
                  <a:cubicBezTo>
                    <a:pt x="4263" y="6622"/>
                    <a:pt x="4698" y="5955"/>
                    <a:pt x="4344" y="4893"/>
                  </a:cubicBezTo>
                  <a:cubicBezTo>
                    <a:pt x="4082" y="4123"/>
                    <a:pt x="3164" y="3074"/>
                    <a:pt x="3164" y="1910"/>
                  </a:cubicBezTo>
                  <a:cubicBezTo>
                    <a:pt x="3213" y="927"/>
                    <a:pt x="3999" y="515"/>
                    <a:pt x="4596" y="515"/>
                  </a:cubicBezTo>
                  <a:cubicBezTo>
                    <a:pt x="4796" y="515"/>
                    <a:pt x="4975" y="561"/>
                    <a:pt x="5098" y="648"/>
                  </a:cubicBezTo>
                  <a:cubicBezTo>
                    <a:pt x="5656" y="1057"/>
                    <a:pt x="5459" y="1779"/>
                    <a:pt x="5049" y="1910"/>
                  </a:cubicBezTo>
                  <a:cubicBezTo>
                    <a:pt x="4982" y="1935"/>
                    <a:pt x="4913" y="1946"/>
                    <a:pt x="4845" y="1946"/>
                  </a:cubicBezTo>
                  <a:cubicBezTo>
                    <a:pt x="4599" y="1946"/>
                    <a:pt x="4369" y="1793"/>
                    <a:pt x="4279" y="1549"/>
                  </a:cubicBezTo>
                  <a:cubicBezTo>
                    <a:pt x="4258" y="1455"/>
                    <a:pt x="4310" y="1375"/>
                    <a:pt x="4380" y="1375"/>
                  </a:cubicBezTo>
                  <a:cubicBezTo>
                    <a:pt x="4420" y="1375"/>
                    <a:pt x="4467" y="1401"/>
                    <a:pt x="4508" y="1467"/>
                  </a:cubicBezTo>
                  <a:cubicBezTo>
                    <a:pt x="4556" y="1539"/>
                    <a:pt x="4631" y="1572"/>
                    <a:pt x="4705" y="1572"/>
                  </a:cubicBezTo>
                  <a:cubicBezTo>
                    <a:pt x="4834" y="1572"/>
                    <a:pt x="4961" y="1475"/>
                    <a:pt x="4951" y="1320"/>
                  </a:cubicBezTo>
                  <a:cubicBezTo>
                    <a:pt x="4967" y="1156"/>
                    <a:pt x="4853" y="1025"/>
                    <a:pt x="4705" y="1008"/>
                  </a:cubicBezTo>
                  <a:cubicBezTo>
                    <a:pt x="4675" y="1001"/>
                    <a:pt x="4645" y="998"/>
                    <a:pt x="4615" y="998"/>
                  </a:cubicBezTo>
                  <a:cubicBezTo>
                    <a:pt x="4438" y="998"/>
                    <a:pt x="4286" y="1118"/>
                    <a:pt x="4230" y="1287"/>
                  </a:cubicBezTo>
                  <a:cubicBezTo>
                    <a:pt x="4101" y="1594"/>
                    <a:pt x="4353" y="2107"/>
                    <a:pt x="4955" y="2107"/>
                  </a:cubicBezTo>
                  <a:cubicBezTo>
                    <a:pt x="4965" y="2107"/>
                    <a:pt x="4974" y="2107"/>
                    <a:pt x="4984" y="2106"/>
                  </a:cubicBezTo>
                  <a:cubicBezTo>
                    <a:pt x="5607" y="2074"/>
                    <a:pt x="6115" y="1107"/>
                    <a:pt x="5541" y="451"/>
                  </a:cubicBezTo>
                  <a:cubicBezTo>
                    <a:pt x="5309" y="159"/>
                    <a:pt x="4915" y="0"/>
                    <a:pt x="4515" y="0"/>
                  </a:cubicBezTo>
                  <a:cubicBezTo>
                    <a:pt x="4039" y="0"/>
                    <a:pt x="3552" y="224"/>
                    <a:pt x="3312" y="713"/>
                  </a:cubicBezTo>
                  <a:cubicBezTo>
                    <a:pt x="3197" y="877"/>
                    <a:pt x="3115" y="1074"/>
                    <a:pt x="3066" y="1271"/>
                  </a:cubicBezTo>
                  <a:cubicBezTo>
                    <a:pt x="3000" y="1074"/>
                    <a:pt x="2918" y="877"/>
                    <a:pt x="2804" y="713"/>
                  </a:cubicBezTo>
                  <a:cubicBezTo>
                    <a:pt x="2563" y="224"/>
                    <a:pt x="2077" y="0"/>
                    <a:pt x="1601" y="0"/>
                  </a:cubicBezTo>
                  <a:close/>
                  <a:moveTo>
                    <a:pt x="1900" y="6708"/>
                  </a:moveTo>
                  <a:lnTo>
                    <a:pt x="1900" y="6708"/>
                  </a:lnTo>
                  <a:cubicBezTo>
                    <a:pt x="1901" y="6710"/>
                    <a:pt x="1901" y="6711"/>
                    <a:pt x="1902" y="6712"/>
                  </a:cubicBezTo>
                  <a:cubicBezTo>
                    <a:pt x="1902" y="6711"/>
                    <a:pt x="1901" y="6710"/>
                    <a:pt x="1900" y="6708"/>
                  </a:cubicBezTo>
                  <a:close/>
                  <a:moveTo>
                    <a:pt x="4216" y="6708"/>
                  </a:moveTo>
                  <a:cubicBezTo>
                    <a:pt x="4215" y="6710"/>
                    <a:pt x="4214" y="6711"/>
                    <a:pt x="4213" y="6712"/>
                  </a:cubicBezTo>
                  <a:cubicBezTo>
                    <a:pt x="4214" y="6711"/>
                    <a:pt x="4215" y="6710"/>
                    <a:pt x="4216" y="6708"/>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7" name="Google Shape;6447;p15"/>
            <p:cNvSpPr/>
            <p:nvPr/>
          </p:nvSpPr>
          <p:spPr>
            <a:xfrm>
              <a:off x="8087153" y="4602433"/>
              <a:ext cx="170139" cy="267530"/>
            </a:xfrm>
            <a:custGeom>
              <a:avLst/>
              <a:gdLst/>
              <a:ahLst/>
              <a:cxnLst/>
              <a:rect l="l" t="t" r="r" b="b"/>
              <a:pathLst>
                <a:path w="5213" h="8197" extrusionOk="0">
                  <a:moveTo>
                    <a:pt x="4115" y="0"/>
                  </a:moveTo>
                  <a:lnTo>
                    <a:pt x="4115" y="0"/>
                  </a:lnTo>
                  <a:cubicBezTo>
                    <a:pt x="4115" y="1"/>
                    <a:pt x="4180" y="607"/>
                    <a:pt x="3803" y="836"/>
                  </a:cubicBezTo>
                  <a:cubicBezTo>
                    <a:pt x="3410" y="1066"/>
                    <a:pt x="2836" y="1525"/>
                    <a:pt x="3443" y="2049"/>
                  </a:cubicBezTo>
                  <a:cubicBezTo>
                    <a:pt x="4033" y="2574"/>
                    <a:pt x="4197" y="3328"/>
                    <a:pt x="3689" y="4065"/>
                  </a:cubicBezTo>
                  <a:cubicBezTo>
                    <a:pt x="3689" y="4065"/>
                    <a:pt x="3984" y="2967"/>
                    <a:pt x="3246" y="2475"/>
                  </a:cubicBezTo>
                  <a:cubicBezTo>
                    <a:pt x="3054" y="2343"/>
                    <a:pt x="2896" y="2306"/>
                    <a:pt x="2779" y="2306"/>
                  </a:cubicBezTo>
                  <a:cubicBezTo>
                    <a:pt x="2637" y="2306"/>
                    <a:pt x="2558" y="2361"/>
                    <a:pt x="2558" y="2361"/>
                  </a:cubicBezTo>
                  <a:cubicBezTo>
                    <a:pt x="2623" y="2492"/>
                    <a:pt x="2656" y="2623"/>
                    <a:pt x="2689" y="2771"/>
                  </a:cubicBezTo>
                  <a:cubicBezTo>
                    <a:pt x="2689" y="2984"/>
                    <a:pt x="2213" y="3344"/>
                    <a:pt x="2558" y="3738"/>
                  </a:cubicBezTo>
                  <a:cubicBezTo>
                    <a:pt x="2918" y="4131"/>
                    <a:pt x="3148" y="4918"/>
                    <a:pt x="1951" y="5787"/>
                  </a:cubicBezTo>
                  <a:cubicBezTo>
                    <a:pt x="1951" y="5787"/>
                    <a:pt x="2558" y="4426"/>
                    <a:pt x="2197" y="3721"/>
                  </a:cubicBezTo>
                  <a:cubicBezTo>
                    <a:pt x="1836" y="2984"/>
                    <a:pt x="1377" y="3131"/>
                    <a:pt x="968" y="2541"/>
                  </a:cubicBezTo>
                  <a:cubicBezTo>
                    <a:pt x="968" y="2541"/>
                    <a:pt x="1" y="3066"/>
                    <a:pt x="738" y="4229"/>
                  </a:cubicBezTo>
                  <a:cubicBezTo>
                    <a:pt x="1607" y="5573"/>
                    <a:pt x="541" y="7262"/>
                    <a:pt x="1459" y="8196"/>
                  </a:cubicBezTo>
                  <a:cubicBezTo>
                    <a:pt x="1459" y="8196"/>
                    <a:pt x="1410" y="6836"/>
                    <a:pt x="2672" y="5606"/>
                  </a:cubicBezTo>
                  <a:cubicBezTo>
                    <a:pt x="3934" y="4377"/>
                    <a:pt x="5213" y="2852"/>
                    <a:pt x="41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8" name="Google Shape;6448;p15"/>
            <p:cNvSpPr/>
            <p:nvPr/>
          </p:nvSpPr>
          <p:spPr>
            <a:xfrm>
              <a:off x="8236959" y="4569274"/>
              <a:ext cx="98990" cy="147130"/>
            </a:xfrm>
            <a:custGeom>
              <a:avLst/>
              <a:gdLst/>
              <a:ahLst/>
              <a:cxnLst/>
              <a:rect l="l" t="t" r="r" b="b"/>
              <a:pathLst>
                <a:path w="3033" h="4508" extrusionOk="0">
                  <a:moveTo>
                    <a:pt x="2574" y="0"/>
                  </a:moveTo>
                  <a:cubicBezTo>
                    <a:pt x="2541" y="262"/>
                    <a:pt x="2279" y="525"/>
                    <a:pt x="1623" y="820"/>
                  </a:cubicBezTo>
                  <a:cubicBezTo>
                    <a:pt x="967" y="1098"/>
                    <a:pt x="1213" y="1934"/>
                    <a:pt x="1279" y="2115"/>
                  </a:cubicBezTo>
                  <a:cubicBezTo>
                    <a:pt x="1326" y="2287"/>
                    <a:pt x="1388" y="2641"/>
                    <a:pt x="1191" y="2641"/>
                  </a:cubicBezTo>
                  <a:cubicBezTo>
                    <a:pt x="1182" y="2641"/>
                    <a:pt x="1173" y="2640"/>
                    <a:pt x="1164" y="2639"/>
                  </a:cubicBezTo>
                  <a:cubicBezTo>
                    <a:pt x="951" y="2606"/>
                    <a:pt x="1000" y="2492"/>
                    <a:pt x="1098" y="1820"/>
                  </a:cubicBezTo>
                  <a:cubicBezTo>
                    <a:pt x="1174" y="1300"/>
                    <a:pt x="839" y="1241"/>
                    <a:pt x="683" y="1241"/>
                  </a:cubicBezTo>
                  <a:cubicBezTo>
                    <a:pt x="637" y="1241"/>
                    <a:pt x="607" y="1246"/>
                    <a:pt x="607" y="1246"/>
                  </a:cubicBezTo>
                  <a:cubicBezTo>
                    <a:pt x="738" y="1426"/>
                    <a:pt x="721" y="1656"/>
                    <a:pt x="590" y="1820"/>
                  </a:cubicBezTo>
                  <a:cubicBezTo>
                    <a:pt x="344" y="2065"/>
                    <a:pt x="49" y="2344"/>
                    <a:pt x="295" y="3098"/>
                  </a:cubicBezTo>
                  <a:cubicBezTo>
                    <a:pt x="557" y="3852"/>
                    <a:pt x="0" y="4508"/>
                    <a:pt x="0" y="4508"/>
                  </a:cubicBezTo>
                  <a:cubicBezTo>
                    <a:pt x="3032" y="2017"/>
                    <a:pt x="2574" y="1"/>
                    <a:pt x="25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9" name="Google Shape;6449;p15"/>
            <p:cNvSpPr/>
            <p:nvPr/>
          </p:nvSpPr>
          <p:spPr>
            <a:xfrm>
              <a:off x="8040611" y="4849042"/>
              <a:ext cx="117201" cy="139134"/>
            </a:xfrm>
            <a:custGeom>
              <a:avLst/>
              <a:gdLst/>
              <a:ahLst/>
              <a:cxnLst/>
              <a:rect l="l" t="t" r="r" b="b"/>
              <a:pathLst>
                <a:path w="3591" h="4263" extrusionOk="0">
                  <a:moveTo>
                    <a:pt x="1869" y="1"/>
                  </a:moveTo>
                  <a:cubicBezTo>
                    <a:pt x="1869" y="1"/>
                    <a:pt x="2000" y="279"/>
                    <a:pt x="1656" y="525"/>
                  </a:cubicBezTo>
                  <a:cubicBezTo>
                    <a:pt x="1295" y="771"/>
                    <a:pt x="1" y="2443"/>
                    <a:pt x="3590" y="4262"/>
                  </a:cubicBezTo>
                  <a:cubicBezTo>
                    <a:pt x="3590" y="4262"/>
                    <a:pt x="2738" y="3771"/>
                    <a:pt x="2640" y="2476"/>
                  </a:cubicBezTo>
                  <a:cubicBezTo>
                    <a:pt x="2541" y="1197"/>
                    <a:pt x="2803" y="509"/>
                    <a:pt x="18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0" name="Google Shape;6450;p15"/>
            <p:cNvSpPr/>
            <p:nvPr/>
          </p:nvSpPr>
          <p:spPr>
            <a:xfrm>
              <a:off x="7897790" y="4934879"/>
              <a:ext cx="257347" cy="188938"/>
            </a:xfrm>
            <a:custGeom>
              <a:avLst/>
              <a:gdLst/>
              <a:ahLst/>
              <a:cxnLst/>
              <a:rect l="l" t="t" r="r" b="b"/>
              <a:pathLst>
                <a:path w="7885" h="5789" extrusionOk="0">
                  <a:moveTo>
                    <a:pt x="4671" y="1"/>
                  </a:moveTo>
                  <a:cubicBezTo>
                    <a:pt x="4529" y="1"/>
                    <a:pt x="4392" y="47"/>
                    <a:pt x="4262" y="141"/>
                  </a:cubicBezTo>
                  <a:cubicBezTo>
                    <a:pt x="3894" y="395"/>
                    <a:pt x="3663" y="609"/>
                    <a:pt x="3471" y="609"/>
                  </a:cubicBezTo>
                  <a:cubicBezTo>
                    <a:pt x="3415" y="609"/>
                    <a:pt x="3363" y="591"/>
                    <a:pt x="3311" y="551"/>
                  </a:cubicBezTo>
                  <a:lnTo>
                    <a:pt x="3311" y="551"/>
                  </a:lnTo>
                  <a:cubicBezTo>
                    <a:pt x="3311" y="551"/>
                    <a:pt x="3016" y="1174"/>
                    <a:pt x="3688" y="1387"/>
                  </a:cubicBezTo>
                  <a:cubicBezTo>
                    <a:pt x="4377" y="1583"/>
                    <a:pt x="4852" y="1714"/>
                    <a:pt x="4754" y="2091"/>
                  </a:cubicBezTo>
                  <a:cubicBezTo>
                    <a:pt x="4655" y="2468"/>
                    <a:pt x="3704" y="2550"/>
                    <a:pt x="2590" y="2714"/>
                  </a:cubicBezTo>
                  <a:cubicBezTo>
                    <a:pt x="1475" y="2878"/>
                    <a:pt x="590" y="3157"/>
                    <a:pt x="623" y="4124"/>
                  </a:cubicBezTo>
                  <a:cubicBezTo>
                    <a:pt x="648" y="4887"/>
                    <a:pt x="506" y="5245"/>
                    <a:pt x="250" y="5245"/>
                  </a:cubicBezTo>
                  <a:cubicBezTo>
                    <a:pt x="176" y="5245"/>
                    <a:pt x="92" y="5215"/>
                    <a:pt x="0" y="5157"/>
                  </a:cubicBezTo>
                  <a:lnTo>
                    <a:pt x="0" y="5157"/>
                  </a:lnTo>
                  <a:cubicBezTo>
                    <a:pt x="0" y="5157"/>
                    <a:pt x="248" y="5788"/>
                    <a:pt x="1194" y="5788"/>
                  </a:cubicBezTo>
                  <a:cubicBezTo>
                    <a:pt x="1388" y="5788"/>
                    <a:pt x="1612" y="5762"/>
                    <a:pt x="1869" y="5698"/>
                  </a:cubicBezTo>
                  <a:cubicBezTo>
                    <a:pt x="3377" y="5321"/>
                    <a:pt x="3573" y="4108"/>
                    <a:pt x="4213" y="3354"/>
                  </a:cubicBezTo>
                  <a:cubicBezTo>
                    <a:pt x="4852" y="2600"/>
                    <a:pt x="5491" y="1977"/>
                    <a:pt x="7884" y="1928"/>
                  </a:cubicBezTo>
                  <a:cubicBezTo>
                    <a:pt x="7884" y="1928"/>
                    <a:pt x="6409" y="1813"/>
                    <a:pt x="5868" y="960"/>
                  </a:cubicBezTo>
                  <a:cubicBezTo>
                    <a:pt x="5463" y="329"/>
                    <a:pt x="5049" y="1"/>
                    <a:pt x="467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1" name="Google Shape;6451;p15"/>
            <p:cNvSpPr/>
            <p:nvPr/>
          </p:nvSpPr>
          <p:spPr>
            <a:xfrm>
              <a:off x="8028829" y="5012654"/>
              <a:ext cx="250950" cy="205551"/>
            </a:xfrm>
            <a:custGeom>
              <a:avLst/>
              <a:gdLst/>
              <a:ahLst/>
              <a:cxnLst/>
              <a:rect l="l" t="t" r="r" b="b"/>
              <a:pathLst>
                <a:path w="7689" h="6298" extrusionOk="0">
                  <a:moveTo>
                    <a:pt x="3367" y="1"/>
                  </a:moveTo>
                  <a:cubicBezTo>
                    <a:pt x="3321" y="1"/>
                    <a:pt x="3276" y="2"/>
                    <a:pt x="3230" y="3"/>
                  </a:cubicBezTo>
                  <a:cubicBezTo>
                    <a:pt x="2656" y="20"/>
                    <a:pt x="2099" y="167"/>
                    <a:pt x="1607" y="462"/>
                  </a:cubicBezTo>
                  <a:cubicBezTo>
                    <a:pt x="1443" y="561"/>
                    <a:pt x="1279" y="676"/>
                    <a:pt x="1132" y="807"/>
                  </a:cubicBezTo>
                  <a:cubicBezTo>
                    <a:pt x="1" y="1807"/>
                    <a:pt x="362" y="3888"/>
                    <a:pt x="1706" y="4216"/>
                  </a:cubicBezTo>
                  <a:cubicBezTo>
                    <a:pt x="1838" y="4248"/>
                    <a:pt x="1975" y="4264"/>
                    <a:pt x="2111" y="4264"/>
                  </a:cubicBezTo>
                  <a:cubicBezTo>
                    <a:pt x="2597" y="4264"/>
                    <a:pt x="3076" y="4063"/>
                    <a:pt x="3345" y="3692"/>
                  </a:cubicBezTo>
                  <a:cubicBezTo>
                    <a:pt x="3656" y="3249"/>
                    <a:pt x="3656" y="2659"/>
                    <a:pt x="3345" y="2216"/>
                  </a:cubicBezTo>
                  <a:cubicBezTo>
                    <a:pt x="3132" y="1919"/>
                    <a:pt x="2796" y="1759"/>
                    <a:pt x="2457" y="1759"/>
                  </a:cubicBezTo>
                  <a:cubicBezTo>
                    <a:pt x="2272" y="1759"/>
                    <a:pt x="2086" y="1807"/>
                    <a:pt x="1919" y="1905"/>
                  </a:cubicBezTo>
                  <a:cubicBezTo>
                    <a:pt x="1640" y="2069"/>
                    <a:pt x="1509" y="2413"/>
                    <a:pt x="1607" y="2724"/>
                  </a:cubicBezTo>
                  <a:cubicBezTo>
                    <a:pt x="1624" y="2823"/>
                    <a:pt x="1673" y="2905"/>
                    <a:pt x="1738" y="2970"/>
                  </a:cubicBezTo>
                  <a:cubicBezTo>
                    <a:pt x="1846" y="3078"/>
                    <a:pt x="1989" y="3123"/>
                    <a:pt x="2130" y="3123"/>
                  </a:cubicBezTo>
                  <a:cubicBezTo>
                    <a:pt x="2373" y="3123"/>
                    <a:pt x="2609" y="2989"/>
                    <a:pt x="2640" y="2823"/>
                  </a:cubicBezTo>
                  <a:cubicBezTo>
                    <a:pt x="2714" y="2557"/>
                    <a:pt x="2509" y="2305"/>
                    <a:pt x="2252" y="2305"/>
                  </a:cubicBezTo>
                  <a:cubicBezTo>
                    <a:pt x="2223" y="2305"/>
                    <a:pt x="2194" y="2308"/>
                    <a:pt x="2165" y="2315"/>
                  </a:cubicBezTo>
                  <a:cubicBezTo>
                    <a:pt x="1902" y="2380"/>
                    <a:pt x="1919" y="2528"/>
                    <a:pt x="1837" y="2544"/>
                  </a:cubicBezTo>
                  <a:cubicBezTo>
                    <a:pt x="1738" y="2544"/>
                    <a:pt x="1738" y="2397"/>
                    <a:pt x="1738" y="2397"/>
                  </a:cubicBezTo>
                  <a:cubicBezTo>
                    <a:pt x="1738" y="2200"/>
                    <a:pt x="1837" y="2020"/>
                    <a:pt x="2017" y="1938"/>
                  </a:cubicBezTo>
                  <a:cubicBezTo>
                    <a:pt x="2159" y="1864"/>
                    <a:pt x="2310" y="1829"/>
                    <a:pt x="2460" y="1829"/>
                  </a:cubicBezTo>
                  <a:cubicBezTo>
                    <a:pt x="2779" y="1829"/>
                    <a:pt x="3090" y="1987"/>
                    <a:pt x="3279" y="2265"/>
                  </a:cubicBezTo>
                  <a:cubicBezTo>
                    <a:pt x="3541" y="2675"/>
                    <a:pt x="3541" y="3216"/>
                    <a:pt x="3246" y="3626"/>
                  </a:cubicBezTo>
                  <a:cubicBezTo>
                    <a:pt x="3015" y="3947"/>
                    <a:pt x="2573" y="4127"/>
                    <a:pt x="2124" y="4127"/>
                  </a:cubicBezTo>
                  <a:cubicBezTo>
                    <a:pt x="2000" y="4127"/>
                    <a:pt x="1876" y="4113"/>
                    <a:pt x="1755" y="4085"/>
                  </a:cubicBezTo>
                  <a:cubicBezTo>
                    <a:pt x="542" y="3773"/>
                    <a:pt x="198" y="1856"/>
                    <a:pt x="1263" y="938"/>
                  </a:cubicBezTo>
                  <a:cubicBezTo>
                    <a:pt x="1737" y="494"/>
                    <a:pt x="2314" y="324"/>
                    <a:pt x="2897" y="324"/>
                  </a:cubicBezTo>
                  <a:cubicBezTo>
                    <a:pt x="3605" y="324"/>
                    <a:pt x="4321" y="574"/>
                    <a:pt x="4869" y="889"/>
                  </a:cubicBezTo>
                  <a:cubicBezTo>
                    <a:pt x="5820" y="1413"/>
                    <a:pt x="6541" y="2249"/>
                    <a:pt x="6951" y="3249"/>
                  </a:cubicBezTo>
                  <a:cubicBezTo>
                    <a:pt x="7279" y="4052"/>
                    <a:pt x="7459" y="4921"/>
                    <a:pt x="7459" y="5790"/>
                  </a:cubicBezTo>
                  <a:cubicBezTo>
                    <a:pt x="7459" y="5954"/>
                    <a:pt x="7443" y="6117"/>
                    <a:pt x="7410" y="6298"/>
                  </a:cubicBezTo>
                  <a:cubicBezTo>
                    <a:pt x="7422" y="6248"/>
                    <a:pt x="7435" y="6197"/>
                    <a:pt x="7447" y="6140"/>
                  </a:cubicBezTo>
                  <a:lnTo>
                    <a:pt x="7447" y="6140"/>
                  </a:lnTo>
                  <a:cubicBezTo>
                    <a:pt x="7449" y="6152"/>
                    <a:pt x="7453" y="6160"/>
                    <a:pt x="7459" y="6167"/>
                  </a:cubicBezTo>
                  <a:cubicBezTo>
                    <a:pt x="7459" y="6134"/>
                    <a:pt x="7459" y="6117"/>
                    <a:pt x="7459" y="6085"/>
                  </a:cubicBezTo>
                  <a:cubicBezTo>
                    <a:pt x="7455" y="6104"/>
                    <a:pt x="7451" y="6122"/>
                    <a:pt x="7447" y="6140"/>
                  </a:cubicBezTo>
                  <a:lnTo>
                    <a:pt x="7447" y="6140"/>
                  </a:lnTo>
                  <a:cubicBezTo>
                    <a:pt x="7445" y="6121"/>
                    <a:pt x="7449" y="6093"/>
                    <a:pt x="7459" y="6052"/>
                  </a:cubicBezTo>
                  <a:cubicBezTo>
                    <a:pt x="7688" y="4872"/>
                    <a:pt x="7541" y="3626"/>
                    <a:pt x="7016" y="2528"/>
                  </a:cubicBezTo>
                  <a:cubicBezTo>
                    <a:pt x="6315" y="1109"/>
                    <a:pt x="4963" y="1"/>
                    <a:pt x="336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2" name="Google Shape;6452;p15"/>
            <p:cNvSpPr/>
            <p:nvPr/>
          </p:nvSpPr>
          <p:spPr>
            <a:xfrm>
              <a:off x="8167702" y="5075024"/>
              <a:ext cx="99251" cy="106823"/>
            </a:xfrm>
            <a:custGeom>
              <a:avLst/>
              <a:gdLst/>
              <a:ahLst/>
              <a:cxnLst/>
              <a:rect l="l" t="t" r="r" b="b"/>
              <a:pathLst>
                <a:path w="3041" h="3273" extrusionOk="0">
                  <a:moveTo>
                    <a:pt x="733" y="0"/>
                  </a:moveTo>
                  <a:cubicBezTo>
                    <a:pt x="66" y="0"/>
                    <a:pt x="1" y="784"/>
                    <a:pt x="1089" y="961"/>
                  </a:cubicBezTo>
                  <a:cubicBezTo>
                    <a:pt x="2352" y="1174"/>
                    <a:pt x="3040" y="3272"/>
                    <a:pt x="3040" y="3272"/>
                  </a:cubicBezTo>
                  <a:cubicBezTo>
                    <a:pt x="3040" y="3272"/>
                    <a:pt x="2729" y="1010"/>
                    <a:pt x="1466" y="240"/>
                  </a:cubicBezTo>
                  <a:cubicBezTo>
                    <a:pt x="1179" y="68"/>
                    <a:pt x="930" y="0"/>
                    <a:pt x="7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3" name="Google Shape;6453;p15"/>
            <p:cNvSpPr/>
            <p:nvPr/>
          </p:nvSpPr>
          <p:spPr>
            <a:xfrm>
              <a:off x="7968385" y="5066767"/>
              <a:ext cx="170694" cy="147489"/>
            </a:xfrm>
            <a:custGeom>
              <a:avLst/>
              <a:gdLst/>
              <a:ahLst/>
              <a:cxnLst/>
              <a:rect l="l" t="t" r="r" b="b"/>
              <a:pathLst>
                <a:path w="5230" h="4519" extrusionOk="0">
                  <a:moveTo>
                    <a:pt x="2181" y="1"/>
                  </a:moveTo>
                  <a:lnTo>
                    <a:pt x="2181" y="1"/>
                  </a:lnTo>
                  <a:cubicBezTo>
                    <a:pt x="2017" y="198"/>
                    <a:pt x="1902" y="427"/>
                    <a:pt x="1820" y="673"/>
                  </a:cubicBezTo>
                  <a:cubicBezTo>
                    <a:pt x="1689" y="1083"/>
                    <a:pt x="1132" y="1312"/>
                    <a:pt x="574" y="1706"/>
                  </a:cubicBezTo>
                  <a:cubicBezTo>
                    <a:pt x="1" y="2083"/>
                    <a:pt x="99" y="2706"/>
                    <a:pt x="214" y="3033"/>
                  </a:cubicBezTo>
                  <a:cubicBezTo>
                    <a:pt x="279" y="3263"/>
                    <a:pt x="247" y="3509"/>
                    <a:pt x="132" y="3722"/>
                  </a:cubicBezTo>
                  <a:cubicBezTo>
                    <a:pt x="410" y="3492"/>
                    <a:pt x="722" y="3312"/>
                    <a:pt x="1066" y="3230"/>
                  </a:cubicBezTo>
                  <a:cubicBezTo>
                    <a:pt x="1673" y="3050"/>
                    <a:pt x="1656" y="2755"/>
                    <a:pt x="1656" y="2279"/>
                  </a:cubicBezTo>
                  <a:cubicBezTo>
                    <a:pt x="1642" y="1878"/>
                    <a:pt x="1816" y="1853"/>
                    <a:pt x="1859" y="1853"/>
                  </a:cubicBezTo>
                  <a:cubicBezTo>
                    <a:pt x="1866" y="1853"/>
                    <a:pt x="1869" y="1853"/>
                    <a:pt x="1869" y="1853"/>
                  </a:cubicBezTo>
                  <a:cubicBezTo>
                    <a:pt x="1878" y="1852"/>
                    <a:pt x="1886" y="1852"/>
                    <a:pt x="1894" y="1852"/>
                  </a:cubicBezTo>
                  <a:cubicBezTo>
                    <a:pt x="2161" y="1852"/>
                    <a:pt x="2098" y="2386"/>
                    <a:pt x="2066" y="2673"/>
                  </a:cubicBezTo>
                  <a:cubicBezTo>
                    <a:pt x="1968" y="3197"/>
                    <a:pt x="2115" y="3755"/>
                    <a:pt x="2492" y="4164"/>
                  </a:cubicBezTo>
                  <a:cubicBezTo>
                    <a:pt x="2734" y="4428"/>
                    <a:pt x="3055" y="4518"/>
                    <a:pt x="3375" y="4518"/>
                  </a:cubicBezTo>
                  <a:cubicBezTo>
                    <a:pt x="3770" y="4518"/>
                    <a:pt x="4165" y="4381"/>
                    <a:pt x="4410" y="4263"/>
                  </a:cubicBezTo>
                  <a:cubicBezTo>
                    <a:pt x="4514" y="4217"/>
                    <a:pt x="4626" y="4195"/>
                    <a:pt x="4739" y="4195"/>
                  </a:cubicBezTo>
                  <a:cubicBezTo>
                    <a:pt x="4910" y="4195"/>
                    <a:pt x="5081" y="4246"/>
                    <a:pt x="5230" y="4345"/>
                  </a:cubicBezTo>
                  <a:cubicBezTo>
                    <a:pt x="5082" y="3460"/>
                    <a:pt x="4639" y="3197"/>
                    <a:pt x="4017" y="3132"/>
                  </a:cubicBezTo>
                  <a:cubicBezTo>
                    <a:pt x="3394" y="3066"/>
                    <a:pt x="2541" y="2853"/>
                    <a:pt x="2197" y="1771"/>
                  </a:cubicBezTo>
                  <a:cubicBezTo>
                    <a:pt x="1869" y="690"/>
                    <a:pt x="2181" y="1"/>
                    <a:pt x="218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4" name="Google Shape;6454;p15"/>
            <p:cNvSpPr/>
            <p:nvPr/>
          </p:nvSpPr>
          <p:spPr>
            <a:xfrm>
              <a:off x="7995670" y="5166279"/>
              <a:ext cx="42298" cy="64785"/>
            </a:xfrm>
            <a:custGeom>
              <a:avLst/>
              <a:gdLst/>
              <a:ahLst/>
              <a:cxnLst/>
              <a:rect l="l" t="t" r="r" b="b"/>
              <a:pathLst>
                <a:path w="1296" h="1985" extrusionOk="0">
                  <a:moveTo>
                    <a:pt x="951" y="1"/>
                  </a:moveTo>
                  <a:cubicBezTo>
                    <a:pt x="951" y="1"/>
                    <a:pt x="935" y="83"/>
                    <a:pt x="509" y="345"/>
                  </a:cubicBezTo>
                  <a:cubicBezTo>
                    <a:pt x="165" y="525"/>
                    <a:pt x="1" y="919"/>
                    <a:pt x="115" y="1296"/>
                  </a:cubicBezTo>
                  <a:cubicBezTo>
                    <a:pt x="181" y="1509"/>
                    <a:pt x="230" y="1755"/>
                    <a:pt x="263" y="1984"/>
                  </a:cubicBezTo>
                  <a:cubicBezTo>
                    <a:pt x="263" y="1984"/>
                    <a:pt x="263" y="1837"/>
                    <a:pt x="771" y="1542"/>
                  </a:cubicBezTo>
                  <a:cubicBezTo>
                    <a:pt x="1296" y="1263"/>
                    <a:pt x="1099" y="837"/>
                    <a:pt x="1001" y="558"/>
                  </a:cubicBezTo>
                  <a:cubicBezTo>
                    <a:pt x="951" y="378"/>
                    <a:pt x="935" y="181"/>
                    <a:pt x="95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5" name="Google Shape;6455;p15"/>
            <p:cNvSpPr/>
            <p:nvPr/>
          </p:nvSpPr>
          <p:spPr>
            <a:xfrm>
              <a:off x="7808983" y="4885074"/>
              <a:ext cx="226831" cy="158781"/>
            </a:xfrm>
            <a:custGeom>
              <a:avLst/>
              <a:gdLst/>
              <a:ahLst/>
              <a:cxnLst/>
              <a:rect l="l" t="t" r="r" b="b"/>
              <a:pathLst>
                <a:path w="6950" h="4865" extrusionOk="0">
                  <a:moveTo>
                    <a:pt x="5010" y="1"/>
                  </a:moveTo>
                  <a:cubicBezTo>
                    <a:pt x="4786" y="1"/>
                    <a:pt x="4536" y="53"/>
                    <a:pt x="4262" y="175"/>
                  </a:cubicBezTo>
                  <a:cubicBezTo>
                    <a:pt x="2787" y="831"/>
                    <a:pt x="3065" y="3306"/>
                    <a:pt x="4803" y="3667"/>
                  </a:cubicBezTo>
                  <a:cubicBezTo>
                    <a:pt x="4999" y="3699"/>
                    <a:pt x="5213" y="3732"/>
                    <a:pt x="5376" y="3749"/>
                  </a:cubicBezTo>
                  <a:cubicBezTo>
                    <a:pt x="4917" y="3831"/>
                    <a:pt x="4475" y="3978"/>
                    <a:pt x="4065" y="4191"/>
                  </a:cubicBezTo>
                  <a:cubicBezTo>
                    <a:pt x="3918" y="4273"/>
                    <a:pt x="3672" y="4339"/>
                    <a:pt x="3639" y="4355"/>
                  </a:cubicBezTo>
                  <a:cubicBezTo>
                    <a:pt x="3185" y="4527"/>
                    <a:pt x="2755" y="4603"/>
                    <a:pt x="2368" y="4603"/>
                  </a:cubicBezTo>
                  <a:cubicBezTo>
                    <a:pt x="1539" y="4603"/>
                    <a:pt x="902" y="4256"/>
                    <a:pt x="623" y="3765"/>
                  </a:cubicBezTo>
                  <a:cubicBezTo>
                    <a:pt x="377" y="3355"/>
                    <a:pt x="361" y="2863"/>
                    <a:pt x="574" y="2454"/>
                  </a:cubicBezTo>
                  <a:cubicBezTo>
                    <a:pt x="590" y="2437"/>
                    <a:pt x="590" y="2437"/>
                    <a:pt x="590" y="2421"/>
                  </a:cubicBezTo>
                  <a:cubicBezTo>
                    <a:pt x="803" y="2106"/>
                    <a:pt x="1139" y="1959"/>
                    <a:pt x="1452" y="1959"/>
                  </a:cubicBezTo>
                  <a:cubicBezTo>
                    <a:pt x="1742" y="1959"/>
                    <a:pt x="2013" y="2086"/>
                    <a:pt x="2147" y="2323"/>
                  </a:cubicBezTo>
                  <a:cubicBezTo>
                    <a:pt x="2262" y="2454"/>
                    <a:pt x="2311" y="2618"/>
                    <a:pt x="2311" y="2798"/>
                  </a:cubicBezTo>
                  <a:cubicBezTo>
                    <a:pt x="2311" y="2945"/>
                    <a:pt x="2262" y="3093"/>
                    <a:pt x="2147" y="3208"/>
                  </a:cubicBezTo>
                  <a:cubicBezTo>
                    <a:pt x="2033" y="3304"/>
                    <a:pt x="1975" y="3335"/>
                    <a:pt x="1946" y="3335"/>
                  </a:cubicBezTo>
                  <a:cubicBezTo>
                    <a:pt x="1921" y="3335"/>
                    <a:pt x="1918" y="3312"/>
                    <a:pt x="1918" y="3290"/>
                  </a:cubicBezTo>
                  <a:cubicBezTo>
                    <a:pt x="2035" y="3035"/>
                    <a:pt x="1743" y="2862"/>
                    <a:pt x="1489" y="2862"/>
                  </a:cubicBezTo>
                  <a:cubicBezTo>
                    <a:pt x="1318" y="2862"/>
                    <a:pt x="1164" y="2941"/>
                    <a:pt x="1164" y="3126"/>
                  </a:cubicBezTo>
                  <a:cubicBezTo>
                    <a:pt x="1153" y="3400"/>
                    <a:pt x="1392" y="3528"/>
                    <a:pt x="1645" y="3528"/>
                  </a:cubicBezTo>
                  <a:cubicBezTo>
                    <a:pt x="1769" y="3528"/>
                    <a:pt x="1897" y="3497"/>
                    <a:pt x="2000" y="3437"/>
                  </a:cubicBezTo>
                  <a:lnTo>
                    <a:pt x="2033" y="3421"/>
                  </a:lnTo>
                  <a:cubicBezTo>
                    <a:pt x="2065" y="3404"/>
                    <a:pt x="2082" y="3388"/>
                    <a:pt x="2098" y="3372"/>
                  </a:cubicBezTo>
                  <a:cubicBezTo>
                    <a:pt x="2410" y="3077"/>
                    <a:pt x="2442" y="2618"/>
                    <a:pt x="2197" y="2273"/>
                  </a:cubicBezTo>
                  <a:cubicBezTo>
                    <a:pt x="2058" y="2005"/>
                    <a:pt x="1742" y="1857"/>
                    <a:pt x="1404" y="1857"/>
                  </a:cubicBezTo>
                  <a:cubicBezTo>
                    <a:pt x="1062" y="1857"/>
                    <a:pt x="698" y="2009"/>
                    <a:pt x="475" y="2339"/>
                  </a:cubicBezTo>
                  <a:cubicBezTo>
                    <a:pt x="0" y="3093"/>
                    <a:pt x="213" y="4076"/>
                    <a:pt x="967" y="4568"/>
                  </a:cubicBezTo>
                  <a:cubicBezTo>
                    <a:pt x="1332" y="4766"/>
                    <a:pt x="1740" y="4865"/>
                    <a:pt x="2164" y="4865"/>
                  </a:cubicBezTo>
                  <a:cubicBezTo>
                    <a:pt x="2197" y="4865"/>
                    <a:pt x="2229" y="4864"/>
                    <a:pt x="2262" y="4863"/>
                  </a:cubicBezTo>
                  <a:cubicBezTo>
                    <a:pt x="3164" y="4830"/>
                    <a:pt x="3868" y="4339"/>
                    <a:pt x="5049" y="3978"/>
                  </a:cubicBezTo>
                  <a:cubicBezTo>
                    <a:pt x="5491" y="3880"/>
                    <a:pt x="5917" y="3814"/>
                    <a:pt x="6360" y="3781"/>
                  </a:cubicBezTo>
                  <a:cubicBezTo>
                    <a:pt x="6573" y="3765"/>
                    <a:pt x="6770" y="3699"/>
                    <a:pt x="6950" y="3601"/>
                  </a:cubicBezTo>
                  <a:lnTo>
                    <a:pt x="6950" y="3601"/>
                  </a:lnTo>
                  <a:cubicBezTo>
                    <a:pt x="6950" y="3601"/>
                    <a:pt x="6827" y="3630"/>
                    <a:pt x="6671" y="3630"/>
                  </a:cubicBezTo>
                  <a:cubicBezTo>
                    <a:pt x="6516" y="3630"/>
                    <a:pt x="6327" y="3601"/>
                    <a:pt x="6196" y="3486"/>
                  </a:cubicBezTo>
                  <a:cubicBezTo>
                    <a:pt x="5934" y="3257"/>
                    <a:pt x="5934" y="3339"/>
                    <a:pt x="5655" y="3257"/>
                  </a:cubicBezTo>
                  <a:cubicBezTo>
                    <a:pt x="5491" y="3208"/>
                    <a:pt x="5376" y="3060"/>
                    <a:pt x="5376" y="2896"/>
                  </a:cubicBezTo>
                  <a:cubicBezTo>
                    <a:pt x="5180" y="3060"/>
                    <a:pt x="5147" y="3339"/>
                    <a:pt x="5294" y="3552"/>
                  </a:cubicBezTo>
                  <a:cubicBezTo>
                    <a:pt x="5294" y="3552"/>
                    <a:pt x="4573" y="3552"/>
                    <a:pt x="4409" y="3175"/>
                  </a:cubicBezTo>
                  <a:cubicBezTo>
                    <a:pt x="4229" y="2814"/>
                    <a:pt x="4442" y="2814"/>
                    <a:pt x="4573" y="2732"/>
                  </a:cubicBezTo>
                  <a:cubicBezTo>
                    <a:pt x="4721" y="2650"/>
                    <a:pt x="4770" y="2503"/>
                    <a:pt x="4622" y="2306"/>
                  </a:cubicBezTo>
                  <a:cubicBezTo>
                    <a:pt x="4475" y="2093"/>
                    <a:pt x="4491" y="1732"/>
                    <a:pt x="4754" y="1716"/>
                  </a:cubicBezTo>
                  <a:cubicBezTo>
                    <a:pt x="4676" y="1547"/>
                    <a:pt x="4515" y="1450"/>
                    <a:pt x="4337" y="1450"/>
                  </a:cubicBezTo>
                  <a:cubicBezTo>
                    <a:pt x="4291" y="1450"/>
                    <a:pt x="4244" y="1457"/>
                    <a:pt x="4196" y="1470"/>
                  </a:cubicBezTo>
                  <a:cubicBezTo>
                    <a:pt x="3770" y="1536"/>
                    <a:pt x="3770" y="2142"/>
                    <a:pt x="3770" y="2142"/>
                  </a:cubicBezTo>
                  <a:cubicBezTo>
                    <a:pt x="3770" y="2142"/>
                    <a:pt x="3475" y="1405"/>
                    <a:pt x="3950" y="1028"/>
                  </a:cubicBezTo>
                  <a:cubicBezTo>
                    <a:pt x="4141" y="881"/>
                    <a:pt x="4293" y="826"/>
                    <a:pt x="4410" y="826"/>
                  </a:cubicBezTo>
                  <a:cubicBezTo>
                    <a:pt x="4596" y="826"/>
                    <a:pt x="4697" y="963"/>
                    <a:pt x="4737" y="1093"/>
                  </a:cubicBezTo>
                  <a:cubicBezTo>
                    <a:pt x="4790" y="1279"/>
                    <a:pt x="4886" y="1432"/>
                    <a:pt x="5033" y="1432"/>
                  </a:cubicBezTo>
                  <a:cubicBezTo>
                    <a:pt x="5068" y="1432"/>
                    <a:pt x="5106" y="1423"/>
                    <a:pt x="5147" y="1405"/>
                  </a:cubicBezTo>
                  <a:cubicBezTo>
                    <a:pt x="5276" y="1340"/>
                    <a:pt x="5392" y="1247"/>
                    <a:pt x="5488" y="1247"/>
                  </a:cubicBezTo>
                  <a:cubicBezTo>
                    <a:pt x="5538" y="1247"/>
                    <a:pt x="5583" y="1272"/>
                    <a:pt x="5622" y="1339"/>
                  </a:cubicBezTo>
                  <a:cubicBezTo>
                    <a:pt x="5753" y="1585"/>
                    <a:pt x="5639" y="1896"/>
                    <a:pt x="5376" y="2011"/>
                  </a:cubicBezTo>
                  <a:cubicBezTo>
                    <a:pt x="5376" y="2011"/>
                    <a:pt x="5382" y="2011"/>
                    <a:pt x="5393" y="2011"/>
                  </a:cubicBezTo>
                  <a:cubicBezTo>
                    <a:pt x="5500" y="2011"/>
                    <a:pt x="6111" y="1984"/>
                    <a:pt x="6245" y="1372"/>
                  </a:cubicBezTo>
                  <a:cubicBezTo>
                    <a:pt x="6363" y="822"/>
                    <a:pt x="5896" y="1"/>
                    <a:pt x="501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6" name="Google Shape;6456;p15"/>
            <p:cNvSpPr/>
            <p:nvPr/>
          </p:nvSpPr>
          <p:spPr>
            <a:xfrm>
              <a:off x="7773669" y="4970486"/>
              <a:ext cx="151960" cy="108095"/>
            </a:xfrm>
            <a:custGeom>
              <a:avLst/>
              <a:gdLst/>
              <a:ahLst/>
              <a:cxnLst/>
              <a:rect l="l" t="t" r="r" b="b"/>
              <a:pathLst>
                <a:path w="4656" h="3312" extrusionOk="0">
                  <a:moveTo>
                    <a:pt x="836" y="1"/>
                  </a:moveTo>
                  <a:cubicBezTo>
                    <a:pt x="836" y="1"/>
                    <a:pt x="0" y="919"/>
                    <a:pt x="558" y="1722"/>
                  </a:cubicBezTo>
                  <a:cubicBezTo>
                    <a:pt x="869" y="2181"/>
                    <a:pt x="1377" y="2459"/>
                    <a:pt x="1934" y="2492"/>
                  </a:cubicBezTo>
                  <a:cubicBezTo>
                    <a:pt x="1869" y="2492"/>
                    <a:pt x="1475" y="2492"/>
                    <a:pt x="1295" y="2722"/>
                  </a:cubicBezTo>
                  <a:cubicBezTo>
                    <a:pt x="1180" y="2885"/>
                    <a:pt x="1131" y="3099"/>
                    <a:pt x="1164" y="3312"/>
                  </a:cubicBezTo>
                  <a:cubicBezTo>
                    <a:pt x="1215" y="3223"/>
                    <a:pt x="1304" y="3164"/>
                    <a:pt x="1395" y="3164"/>
                  </a:cubicBezTo>
                  <a:cubicBezTo>
                    <a:pt x="1422" y="3164"/>
                    <a:pt x="1449" y="3169"/>
                    <a:pt x="1475" y="3180"/>
                  </a:cubicBezTo>
                  <a:cubicBezTo>
                    <a:pt x="1589" y="3215"/>
                    <a:pt x="1750" y="3288"/>
                    <a:pt x="1932" y="3288"/>
                  </a:cubicBezTo>
                  <a:cubicBezTo>
                    <a:pt x="2091" y="3288"/>
                    <a:pt x="2267" y="3233"/>
                    <a:pt x="2443" y="3049"/>
                  </a:cubicBezTo>
                  <a:cubicBezTo>
                    <a:pt x="2820" y="2640"/>
                    <a:pt x="3311" y="2869"/>
                    <a:pt x="4655" y="2164"/>
                  </a:cubicBezTo>
                  <a:cubicBezTo>
                    <a:pt x="4655" y="2164"/>
                    <a:pt x="4655" y="2164"/>
                    <a:pt x="4655" y="2164"/>
                  </a:cubicBezTo>
                  <a:cubicBezTo>
                    <a:pt x="4631" y="2164"/>
                    <a:pt x="3916" y="2456"/>
                    <a:pt x="3114" y="2456"/>
                  </a:cubicBezTo>
                  <a:cubicBezTo>
                    <a:pt x="2651" y="2456"/>
                    <a:pt x="2158" y="2358"/>
                    <a:pt x="1754" y="2049"/>
                  </a:cubicBezTo>
                  <a:cubicBezTo>
                    <a:pt x="1115" y="1574"/>
                    <a:pt x="771" y="787"/>
                    <a:pt x="83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7" name="Google Shape;6457;p15"/>
            <p:cNvSpPr/>
            <p:nvPr/>
          </p:nvSpPr>
          <p:spPr>
            <a:xfrm>
              <a:off x="7974259" y="4728186"/>
              <a:ext cx="145041" cy="205420"/>
            </a:xfrm>
            <a:custGeom>
              <a:avLst/>
              <a:gdLst/>
              <a:ahLst/>
              <a:cxnLst/>
              <a:rect l="l" t="t" r="r" b="b"/>
              <a:pathLst>
                <a:path w="4444" h="6294" extrusionOk="0">
                  <a:moveTo>
                    <a:pt x="2633" y="1"/>
                  </a:moveTo>
                  <a:cubicBezTo>
                    <a:pt x="2137" y="1"/>
                    <a:pt x="1621" y="203"/>
                    <a:pt x="1280" y="606"/>
                  </a:cubicBezTo>
                  <a:cubicBezTo>
                    <a:pt x="1" y="2245"/>
                    <a:pt x="903" y="4261"/>
                    <a:pt x="1657" y="5113"/>
                  </a:cubicBezTo>
                  <a:cubicBezTo>
                    <a:pt x="2083" y="5638"/>
                    <a:pt x="2640" y="6048"/>
                    <a:pt x="3279" y="6294"/>
                  </a:cubicBezTo>
                  <a:cubicBezTo>
                    <a:pt x="2689" y="6031"/>
                    <a:pt x="2181" y="5622"/>
                    <a:pt x="1788" y="5146"/>
                  </a:cubicBezTo>
                  <a:cubicBezTo>
                    <a:pt x="1509" y="4753"/>
                    <a:pt x="1296" y="4310"/>
                    <a:pt x="1165" y="3851"/>
                  </a:cubicBezTo>
                  <a:cubicBezTo>
                    <a:pt x="1017" y="3327"/>
                    <a:pt x="968" y="2769"/>
                    <a:pt x="1001" y="2212"/>
                  </a:cubicBezTo>
                  <a:cubicBezTo>
                    <a:pt x="1132" y="753"/>
                    <a:pt x="1968" y="196"/>
                    <a:pt x="2722" y="163"/>
                  </a:cubicBezTo>
                  <a:cubicBezTo>
                    <a:pt x="3066" y="180"/>
                    <a:pt x="3394" y="311"/>
                    <a:pt x="3640" y="557"/>
                  </a:cubicBezTo>
                  <a:cubicBezTo>
                    <a:pt x="4296" y="1114"/>
                    <a:pt x="3935" y="2048"/>
                    <a:pt x="3394" y="2278"/>
                  </a:cubicBezTo>
                  <a:cubicBezTo>
                    <a:pt x="3275" y="2345"/>
                    <a:pt x="3144" y="2378"/>
                    <a:pt x="3012" y="2378"/>
                  </a:cubicBezTo>
                  <a:cubicBezTo>
                    <a:pt x="2890" y="2378"/>
                    <a:pt x="2767" y="2350"/>
                    <a:pt x="2656" y="2294"/>
                  </a:cubicBezTo>
                  <a:cubicBezTo>
                    <a:pt x="2476" y="2212"/>
                    <a:pt x="2361" y="2032"/>
                    <a:pt x="2329" y="1835"/>
                  </a:cubicBezTo>
                  <a:cubicBezTo>
                    <a:pt x="2329" y="1737"/>
                    <a:pt x="2357" y="1715"/>
                    <a:pt x="2410" y="1715"/>
                  </a:cubicBezTo>
                  <a:cubicBezTo>
                    <a:pt x="2455" y="1715"/>
                    <a:pt x="2519" y="1731"/>
                    <a:pt x="2598" y="1731"/>
                  </a:cubicBezTo>
                  <a:cubicBezTo>
                    <a:pt x="2658" y="1731"/>
                    <a:pt x="2727" y="1722"/>
                    <a:pt x="2804" y="1688"/>
                  </a:cubicBezTo>
                  <a:cubicBezTo>
                    <a:pt x="3001" y="1573"/>
                    <a:pt x="3050" y="1294"/>
                    <a:pt x="2886" y="1130"/>
                  </a:cubicBezTo>
                  <a:cubicBezTo>
                    <a:pt x="2812" y="1056"/>
                    <a:pt x="2710" y="1016"/>
                    <a:pt x="2607" y="1016"/>
                  </a:cubicBezTo>
                  <a:cubicBezTo>
                    <a:pt x="2411" y="1016"/>
                    <a:pt x="2207" y="1159"/>
                    <a:pt x="2165" y="1491"/>
                  </a:cubicBezTo>
                  <a:cubicBezTo>
                    <a:pt x="2132" y="1737"/>
                    <a:pt x="2214" y="1983"/>
                    <a:pt x="2378" y="2147"/>
                  </a:cubicBezTo>
                  <a:cubicBezTo>
                    <a:pt x="2394" y="2179"/>
                    <a:pt x="2427" y="2196"/>
                    <a:pt x="2443" y="2212"/>
                  </a:cubicBezTo>
                  <a:lnTo>
                    <a:pt x="2509" y="2261"/>
                  </a:lnTo>
                  <a:lnTo>
                    <a:pt x="2558" y="2294"/>
                  </a:lnTo>
                  <a:lnTo>
                    <a:pt x="2591" y="2327"/>
                  </a:lnTo>
                  <a:lnTo>
                    <a:pt x="2624" y="2343"/>
                  </a:lnTo>
                  <a:cubicBezTo>
                    <a:pt x="2755" y="2409"/>
                    <a:pt x="2894" y="2442"/>
                    <a:pt x="3031" y="2442"/>
                  </a:cubicBezTo>
                  <a:cubicBezTo>
                    <a:pt x="3169" y="2442"/>
                    <a:pt x="3304" y="2409"/>
                    <a:pt x="3427" y="2343"/>
                  </a:cubicBezTo>
                  <a:cubicBezTo>
                    <a:pt x="4017" y="2130"/>
                    <a:pt x="4443" y="1081"/>
                    <a:pt x="3755" y="458"/>
                  </a:cubicBezTo>
                  <a:cubicBezTo>
                    <a:pt x="3480" y="153"/>
                    <a:pt x="3064" y="1"/>
                    <a:pt x="26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8" name="Google Shape;6458;p15"/>
            <p:cNvSpPr/>
            <p:nvPr/>
          </p:nvSpPr>
          <p:spPr>
            <a:xfrm>
              <a:off x="7131690" y="5155345"/>
              <a:ext cx="63154" cy="250101"/>
            </a:xfrm>
            <a:custGeom>
              <a:avLst/>
              <a:gdLst/>
              <a:ahLst/>
              <a:cxnLst/>
              <a:rect l="l" t="t" r="r" b="b"/>
              <a:pathLst>
                <a:path w="1935" h="7663" extrusionOk="0">
                  <a:moveTo>
                    <a:pt x="1300" y="0"/>
                  </a:moveTo>
                  <a:cubicBezTo>
                    <a:pt x="984" y="0"/>
                    <a:pt x="738" y="369"/>
                    <a:pt x="738" y="369"/>
                  </a:cubicBezTo>
                  <a:cubicBezTo>
                    <a:pt x="1" y="1500"/>
                    <a:pt x="837" y="3286"/>
                    <a:pt x="984" y="5171"/>
                  </a:cubicBezTo>
                  <a:cubicBezTo>
                    <a:pt x="1132" y="7056"/>
                    <a:pt x="476" y="7663"/>
                    <a:pt x="476" y="7663"/>
                  </a:cubicBezTo>
                  <a:cubicBezTo>
                    <a:pt x="1164" y="7122"/>
                    <a:pt x="1328" y="5351"/>
                    <a:pt x="1197" y="3991"/>
                  </a:cubicBezTo>
                  <a:cubicBezTo>
                    <a:pt x="1066" y="2631"/>
                    <a:pt x="1082" y="1352"/>
                    <a:pt x="1345" y="1090"/>
                  </a:cubicBezTo>
                  <a:cubicBezTo>
                    <a:pt x="1607" y="828"/>
                    <a:pt x="1935" y="287"/>
                    <a:pt x="1509" y="57"/>
                  </a:cubicBezTo>
                  <a:cubicBezTo>
                    <a:pt x="1437" y="17"/>
                    <a:pt x="1367" y="0"/>
                    <a:pt x="130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9" name="Google Shape;6459;p15"/>
            <p:cNvSpPr/>
            <p:nvPr/>
          </p:nvSpPr>
          <p:spPr>
            <a:xfrm>
              <a:off x="7072322" y="5122251"/>
              <a:ext cx="278757" cy="332413"/>
            </a:xfrm>
            <a:custGeom>
              <a:avLst/>
              <a:gdLst/>
              <a:ahLst/>
              <a:cxnLst/>
              <a:rect l="l" t="t" r="r" b="b"/>
              <a:pathLst>
                <a:path w="8541" h="10185" extrusionOk="0">
                  <a:moveTo>
                    <a:pt x="6282" y="1"/>
                  </a:moveTo>
                  <a:cubicBezTo>
                    <a:pt x="6080" y="1"/>
                    <a:pt x="5874" y="24"/>
                    <a:pt x="5672" y="71"/>
                  </a:cubicBezTo>
                  <a:cubicBezTo>
                    <a:pt x="4491" y="334"/>
                    <a:pt x="3721" y="1579"/>
                    <a:pt x="3508" y="2841"/>
                  </a:cubicBezTo>
                  <a:cubicBezTo>
                    <a:pt x="3262" y="4153"/>
                    <a:pt x="3508" y="5382"/>
                    <a:pt x="3459" y="6480"/>
                  </a:cubicBezTo>
                  <a:cubicBezTo>
                    <a:pt x="3524" y="7480"/>
                    <a:pt x="3147" y="8447"/>
                    <a:pt x="2459" y="9136"/>
                  </a:cubicBezTo>
                  <a:cubicBezTo>
                    <a:pt x="1787" y="9758"/>
                    <a:pt x="918" y="10119"/>
                    <a:pt x="0" y="10185"/>
                  </a:cubicBezTo>
                  <a:cubicBezTo>
                    <a:pt x="935" y="10152"/>
                    <a:pt x="1820" y="9808"/>
                    <a:pt x="2508" y="9201"/>
                  </a:cubicBezTo>
                  <a:cubicBezTo>
                    <a:pt x="3246" y="8496"/>
                    <a:pt x="3655" y="7513"/>
                    <a:pt x="3606" y="6497"/>
                  </a:cubicBezTo>
                  <a:cubicBezTo>
                    <a:pt x="3672" y="5366"/>
                    <a:pt x="3426" y="4136"/>
                    <a:pt x="3672" y="2874"/>
                  </a:cubicBezTo>
                  <a:cubicBezTo>
                    <a:pt x="3918" y="1628"/>
                    <a:pt x="4590" y="465"/>
                    <a:pt x="5704" y="219"/>
                  </a:cubicBezTo>
                  <a:cubicBezTo>
                    <a:pt x="5836" y="186"/>
                    <a:pt x="5967" y="170"/>
                    <a:pt x="6098" y="153"/>
                  </a:cubicBezTo>
                  <a:cubicBezTo>
                    <a:pt x="6143" y="150"/>
                    <a:pt x="6187" y="148"/>
                    <a:pt x="6232" y="148"/>
                  </a:cubicBezTo>
                  <a:cubicBezTo>
                    <a:pt x="6629" y="148"/>
                    <a:pt x="7019" y="278"/>
                    <a:pt x="7344" y="514"/>
                  </a:cubicBezTo>
                  <a:cubicBezTo>
                    <a:pt x="8048" y="1088"/>
                    <a:pt x="7950" y="2333"/>
                    <a:pt x="7540" y="2710"/>
                  </a:cubicBezTo>
                  <a:cubicBezTo>
                    <a:pt x="7341" y="2888"/>
                    <a:pt x="7117" y="2961"/>
                    <a:pt x="6918" y="2961"/>
                  </a:cubicBezTo>
                  <a:cubicBezTo>
                    <a:pt x="6658" y="2961"/>
                    <a:pt x="6441" y="2837"/>
                    <a:pt x="6376" y="2661"/>
                  </a:cubicBezTo>
                  <a:lnTo>
                    <a:pt x="6376" y="2661"/>
                  </a:lnTo>
                  <a:cubicBezTo>
                    <a:pt x="6376" y="2661"/>
                    <a:pt x="6413" y="2666"/>
                    <a:pt x="6467" y="2666"/>
                  </a:cubicBezTo>
                  <a:cubicBezTo>
                    <a:pt x="6603" y="2666"/>
                    <a:pt x="6852" y="2633"/>
                    <a:pt x="6934" y="2399"/>
                  </a:cubicBezTo>
                  <a:cubicBezTo>
                    <a:pt x="7065" y="2087"/>
                    <a:pt x="6868" y="1743"/>
                    <a:pt x="6540" y="1678"/>
                  </a:cubicBezTo>
                  <a:cubicBezTo>
                    <a:pt x="6491" y="1664"/>
                    <a:pt x="6439" y="1657"/>
                    <a:pt x="6386" y="1657"/>
                  </a:cubicBezTo>
                  <a:cubicBezTo>
                    <a:pt x="6065" y="1657"/>
                    <a:pt x="5709" y="1911"/>
                    <a:pt x="5836" y="2432"/>
                  </a:cubicBezTo>
                  <a:cubicBezTo>
                    <a:pt x="5926" y="2815"/>
                    <a:pt x="6449" y="3112"/>
                    <a:pt x="6996" y="3112"/>
                  </a:cubicBezTo>
                  <a:cubicBezTo>
                    <a:pt x="7246" y="3112"/>
                    <a:pt x="7500" y="3051"/>
                    <a:pt x="7721" y="2907"/>
                  </a:cubicBezTo>
                  <a:cubicBezTo>
                    <a:pt x="8130" y="2677"/>
                    <a:pt x="8540" y="1973"/>
                    <a:pt x="8245" y="1186"/>
                  </a:cubicBezTo>
                  <a:cubicBezTo>
                    <a:pt x="8030" y="462"/>
                    <a:pt x="7190" y="1"/>
                    <a:pt x="62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0" name="Google Shape;6460;p15"/>
            <p:cNvSpPr/>
            <p:nvPr/>
          </p:nvSpPr>
          <p:spPr>
            <a:xfrm>
              <a:off x="7204439" y="5169053"/>
              <a:ext cx="81887" cy="68800"/>
            </a:xfrm>
            <a:custGeom>
              <a:avLst/>
              <a:gdLst/>
              <a:ahLst/>
              <a:cxnLst/>
              <a:rect l="l" t="t" r="r" b="b"/>
              <a:pathLst>
                <a:path w="2509" h="2108" extrusionOk="0">
                  <a:moveTo>
                    <a:pt x="710" y="1"/>
                  </a:moveTo>
                  <a:cubicBezTo>
                    <a:pt x="636" y="1"/>
                    <a:pt x="558" y="11"/>
                    <a:pt x="476" y="31"/>
                  </a:cubicBezTo>
                  <a:cubicBezTo>
                    <a:pt x="607" y="96"/>
                    <a:pt x="640" y="276"/>
                    <a:pt x="542" y="375"/>
                  </a:cubicBezTo>
                  <a:cubicBezTo>
                    <a:pt x="394" y="604"/>
                    <a:pt x="1" y="1309"/>
                    <a:pt x="558" y="1866"/>
                  </a:cubicBezTo>
                  <a:cubicBezTo>
                    <a:pt x="737" y="2045"/>
                    <a:pt x="989" y="2107"/>
                    <a:pt x="1253" y="2107"/>
                  </a:cubicBezTo>
                  <a:cubicBezTo>
                    <a:pt x="1789" y="2107"/>
                    <a:pt x="2377" y="1850"/>
                    <a:pt x="2509" y="1784"/>
                  </a:cubicBezTo>
                  <a:lnTo>
                    <a:pt x="2509" y="1784"/>
                  </a:lnTo>
                  <a:cubicBezTo>
                    <a:pt x="2509" y="1784"/>
                    <a:pt x="2475" y="1788"/>
                    <a:pt x="2421" y="1788"/>
                  </a:cubicBezTo>
                  <a:cubicBezTo>
                    <a:pt x="2204" y="1788"/>
                    <a:pt x="1653" y="1725"/>
                    <a:pt x="1574" y="1096"/>
                  </a:cubicBezTo>
                  <a:cubicBezTo>
                    <a:pt x="1489" y="401"/>
                    <a:pt x="1184" y="1"/>
                    <a:pt x="71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1" name="Google Shape;6461;p15"/>
            <p:cNvSpPr/>
            <p:nvPr/>
          </p:nvSpPr>
          <p:spPr>
            <a:xfrm>
              <a:off x="7208192" y="5173231"/>
              <a:ext cx="157868" cy="178723"/>
            </a:xfrm>
            <a:custGeom>
              <a:avLst/>
              <a:gdLst/>
              <a:ahLst/>
              <a:cxnLst/>
              <a:rect l="l" t="t" r="r" b="b"/>
              <a:pathLst>
                <a:path w="4837" h="5476" extrusionOk="0">
                  <a:moveTo>
                    <a:pt x="4361" y="1"/>
                  </a:moveTo>
                  <a:lnTo>
                    <a:pt x="4361" y="1"/>
                  </a:lnTo>
                  <a:cubicBezTo>
                    <a:pt x="4492" y="558"/>
                    <a:pt x="4279" y="1148"/>
                    <a:pt x="3820" y="1492"/>
                  </a:cubicBezTo>
                  <a:cubicBezTo>
                    <a:pt x="3017" y="2066"/>
                    <a:pt x="1918" y="1771"/>
                    <a:pt x="1000" y="2410"/>
                  </a:cubicBezTo>
                  <a:cubicBezTo>
                    <a:pt x="99" y="3033"/>
                    <a:pt x="197" y="3951"/>
                    <a:pt x="181" y="4459"/>
                  </a:cubicBezTo>
                  <a:cubicBezTo>
                    <a:pt x="197" y="4803"/>
                    <a:pt x="132" y="5148"/>
                    <a:pt x="1" y="5476"/>
                  </a:cubicBezTo>
                  <a:cubicBezTo>
                    <a:pt x="312" y="5279"/>
                    <a:pt x="476" y="4918"/>
                    <a:pt x="443" y="4558"/>
                  </a:cubicBezTo>
                  <a:cubicBezTo>
                    <a:pt x="443" y="3915"/>
                    <a:pt x="515" y="3186"/>
                    <a:pt x="711" y="3186"/>
                  </a:cubicBezTo>
                  <a:cubicBezTo>
                    <a:pt x="725" y="3186"/>
                    <a:pt x="739" y="3190"/>
                    <a:pt x="755" y="3197"/>
                  </a:cubicBezTo>
                  <a:cubicBezTo>
                    <a:pt x="984" y="3312"/>
                    <a:pt x="787" y="3558"/>
                    <a:pt x="705" y="3705"/>
                  </a:cubicBezTo>
                  <a:cubicBezTo>
                    <a:pt x="623" y="3853"/>
                    <a:pt x="460" y="4525"/>
                    <a:pt x="1181" y="4935"/>
                  </a:cubicBezTo>
                  <a:cubicBezTo>
                    <a:pt x="1181" y="4935"/>
                    <a:pt x="1181" y="4935"/>
                    <a:pt x="1181" y="4935"/>
                  </a:cubicBezTo>
                  <a:cubicBezTo>
                    <a:pt x="1190" y="4935"/>
                    <a:pt x="958" y="4422"/>
                    <a:pt x="1361" y="4148"/>
                  </a:cubicBezTo>
                  <a:cubicBezTo>
                    <a:pt x="1771" y="3869"/>
                    <a:pt x="2017" y="3705"/>
                    <a:pt x="1968" y="3132"/>
                  </a:cubicBezTo>
                  <a:cubicBezTo>
                    <a:pt x="1924" y="2608"/>
                    <a:pt x="2267" y="2175"/>
                    <a:pt x="2505" y="2175"/>
                  </a:cubicBezTo>
                  <a:cubicBezTo>
                    <a:pt x="2536" y="2175"/>
                    <a:pt x="2564" y="2182"/>
                    <a:pt x="2590" y="2197"/>
                  </a:cubicBezTo>
                  <a:cubicBezTo>
                    <a:pt x="2804" y="2345"/>
                    <a:pt x="2541" y="2558"/>
                    <a:pt x="2427" y="2607"/>
                  </a:cubicBezTo>
                  <a:cubicBezTo>
                    <a:pt x="2230" y="2722"/>
                    <a:pt x="2197" y="2984"/>
                    <a:pt x="2361" y="3148"/>
                  </a:cubicBezTo>
                  <a:cubicBezTo>
                    <a:pt x="2558" y="3394"/>
                    <a:pt x="2492" y="3705"/>
                    <a:pt x="2230" y="3804"/>
                  </a:cubicBezTo>
                  <a:cubicBezTo>
                    <a:pt x="2230" y="3804"/>
                    <a:pt x="2286" y="3810"/>
                    <a:pt x="2379" y="3810"/>
                  </a:cubicBezTo>
                  <a:cubicBezTo>
                    <a:pt x="2702" y="3810"/>
                    <a:pt x="3472" y="3732"/>
                    <a:pt x="3967" y="3033"/>
                  </a:cubicBezTo>
                  <a:cubicBezTo>
                    <a:pt x="4590" y="2148"/>
                    <a:pt x="4836" y="820"/>
                    <a:pt x="43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2" name="Google Shape;6462;p15"/>
            <p:cNvSpPr/>
            <p:nvPr/>
          </p:nvSpPr>
          <p:spPr>
            <a:xfrm>
              <a:off x="7322130" y="5123393"/>
              <a:ext cx="96346" cy="63708"/>
            </a:xfrm>
            <a:custGeom>
              <a:avLst/>
              <a:gdLst/>
              <a:ahLst/>
              <a:cxnLst/>
              <a:rect l="l" t="t" r="r" b="b"/>
              <a:pathLst>
                <a:path w="2952" h="1952" extrusionOk="0">
                  <a:moveTo>
                    <a:pt x="915" y="0"/>
                  </a:moveTo>
                  <a:cubicBezTo>
                    <a:pt x="652" y="0"/>
                    <a:pt x="349" y="26"/>
                    <a:pt x="1" y="85"/>
                  </a:cubicBezTo>
                  <a:cubicBezTo>
                    <a:pt x="411" y="135"/>
                    <a:pt x="755" y="413"/>
                    <a:pt x="919" y="790"/>
                  </a:cubicBezTo>
                  <a:cubicBezTo>
                    <a:pt x="1112" y="1305"/>
                    <a:pt x="1477" y="1951"/>
                    <a:pt x="2236" y="1951"/>
                  </a:cubicBezTo>
                  <a:cubicBezTo>
                    <a:pt x="2443" y="1951"/>
                    <a:pt x="2680" y="1903"/>
                    <a:pt x="2951" y="1790"/>
                  </a:cubicBezTo>
                  <a:cubicBezTo>
                    <a:pt x="2771" y="1725"/>
                    <a:pt x="2656" y="1561"/>
                    <a:pt x="2656" y="1380"/>
                  </a:cubicBezTo>
                  <a:cubicBezTo>
                    <a:pt x="2656" y="1096"/>
                    <a:pt x="2619" y="0"/>
                    <a:pt x="9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3" name="Google Shape;6463;p15"/>
            <p:cNvSpPr/>
            <p:nvPr/>
          </p:nvSpPr>
          <p:spPr>
            <a:xfrm>
              <a:off x="7408260" y="5122545"/>
              <a:ext cx="47651" cy="37207"/>
            </a:xfrm>
            <a:custGeom>
              <a:avLst/>
              <a:gdLst/>
              <a:ahLst/>
              <a:cxnLst/>
              <a:rect l="l" t="t" r="r" b="b"/>
              <a:pathLst>
                <a:path w="1460" h="1140" extrusionOk="0">
                  <a:moveTo>
                    <a:pt x="984" y="0"/>
                  </a:moveTo>
                  <a:cubicBezTo>
                    <a:pt x="812" y="0"/>
                    <a:pt x="653" y="142"/>
                    <a:pt x="640" y="325"/>
                  </a:cubicBezTo>
                  <a:cubicBezTo>
                    <a:pt x="640" y="488"/>
                    <a:pt x="773" y="593"/>
                    <a:pt x="908" y="593"/>
                  </a:cubicBezTo>
                  <a:cubicBezTo>
                    <a:pt x="963" y="593"/>
                    <a:pt x="1019" y="575"/>
                    <a:pt x="1066" y="538"/>
                  </a:cubicBezTo>
                  <a:cubicBezTo>
                    <a:pt x="1066" y="538"/>
                    <a:pt x="1181" y="357"/>
                    <a:pt x="1066" y="292"/>
                  </a:cubicBezTo>
                  <a:cubicBezTo>
                    <a:pt x="1038" y="275"/>
                    <a:pt x="1012" y="268"/>
                    <a:pt x="990" y="268"/>
                  </a:cubicBezTo>
                  <a:cubicBezTo>
                    <a:pt x="924" y="268"/>
                    <a:pt x="890" y="333"/>
                    <a:pt x="902" y="406"/>
                  </a:cubicBezTo>
                  <a:cubicBezTo>
                    <a:pt x="913" y="439"/>
                    <a:pt x="898" y="453"/>
                    <a:pt x="873" y="453"/>
                  </a:cubicBezTo>
                  <a:cubicBezTo>
                    <a:pt x="822" y="453"/>
                    <a:pt x="733" y="391"/>
                    <a:pt x="755" y="292"/>
                  </a:cubicBezTo>
                  <a:cubicBezTo>
                    <a:pt x="767" y="160"/>
                    <a:pt x="875" y="73"/>
                    <a:pt x="995" y="73"/>
                  </a:cubicBezTo>
                  <a:cubicBezTo>
                    <a:pt x="1041" y="73"/>
                    <a:pt x="1087" y="85"/>
                    <a:pt x="1132" y="111"/>
                  </a:cubicBezTo>
                  <a:cubicBezTo>
                    <a:pt x="1394" y="275"/>
                    <a:pt x="1312" y="849"/>
                    <a:pt x="739" y="898"/>
                  </a:cubicBezTo>
                  <a:cubicBezTo>
                    <a:pt x="724" y="899"/>
                    <a:pt x="710" y="900"/>
                    <a:pt x="695" y="900"/>
                  </a:cubicBezTo>
                  <a:cubicBezTo>
                    <a:pt x="336" y="900"/>
                    <a:pt x="17" y="521"/>
                    <a:pt x="17" y="521"/>
                  </a:cubicBezTo>
                  <a:lnTo>
                    <a:pt x="17" y="521"/>
                  </a:lnTo>
                  <a:cubicBezTo>
                    <a:pt x="1" y="702"/>
                    <a:pt x="83" y="882"/>
                    <a:pt x="230" y="1013"/>
                  </a:cubicBezTo>
                  <a:cubicBezTo>
                    <a:pt x="355" y="1096"/>
                    <a:pt x="499" y="1140"/>
                    <a:pt x="642" y="1140"/>
                  </a:cubicBezTo>
                  <a:cubicBezTo>
                    <a:pt x="725" y="1140"/>
                    <a:pt x="808" y="1125"/>
                    <a:pt x="886" y="1095"/>
                  </a:cubicBezTo>
                  <a:cubicBezTo>
                    <a:pt x="1099" y="1029"/>
                    <a:pt x="1279" y="865"/>
                    <a:pt x="1361" y="669"/>
                  </a:cubicBezTo>
                  <a:cubicBezTo>
                    <a:pt x="1460" y="423"/>
                    <a:pt x="1361" y="144"/>
                    <a:pt x="1116" y="29"/>
                  </a:cubicBezTo>
                  <a:cubicBezTo>
                    <a:pt x="1072" y="10"/>
                    <a:pt x="1028" y="0"/>
                    <a:pt x="98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4" name="Google Shape;6464;p15"/>
            <p:cNvSpPr/>
            <p:nvPr/>
          </p:nvSpPr>
          <p:spPr>
            <a:xfrm>
              <a:off x="6692487" y="5235307"/>
              <a:ext cx="208129" cy="327419"/>
            </a:xfrm>
            <a:custGeom>
              <a:avLst/>
              <a:gdLst/>
              <a:ahLst/>
              <a:cxnLst/>
              <a:rect l="l" t="t" r="r" b="b"/>
              <a:pathLst>
                <a:path w="6377" h="10032" extrusionOk="0">
                  <a:moveTo>
                    <a:pt x="5246" y="0"/>
                  </a:moveTo>
                  <a:lnTo>
                    <a:pt x="5246" y="0"/>
                  </a:lnTo>
                  <a:cubicBezTo>
                    <a:pt x="2885" y="656"/>
                    <a:pt x="4180" y="2180"/>
                    <a:pt x="4262" y="4409"/>
                  </a:cubicBezTo>
                  <a:cubicBezTo>
                    <a:pt x="4344" y="6262"/>
                    <a:pt x="3279" y="7966"/>
                    <a:pt x="1574" y="8688"/>
                  </a:cubicBezTo>
                  <a:cubicBezTo>
                    <a:pt x="230" y="9212"/>
                    <a:pt x="0" y="10032"/>
                    <a:pt x="0" y="10032"/>
                  </a:cubicBezTo>
                  <a:cubicBezTo>
                    <a:pt x="307" y="9493"/>
                    <a:pt x="661" y="9317"/>
                    <a:pt x="964" y="9317"/>
                  </a:cubicBezTo>
                  <a:cubicBezTo>
                    <a:pt x="1196" y="9317"/>
                    <a:pt x="1397" y="9419"/>
                    <a:pt x="1525" y="9540"/>
                  </a:cubicBezTo>
                  <a:cubicBezTo>
                    <a:pt x="1629" y="9632"/>
                    <a:pt x="1726" y="9662"/>
                    <a:pt x="1818" y="9662"/>
                  </a:cubicBezTo>
                  <a:cubicBezTo>
                    <a:pt x="1978" y="9662"/>
                    <a:pt x="2120" y="9572"/>
                    <a:pt x="2243" y="9572"/>
                  </a:cubicBezTo>
                  <a:cubicBezTo>
                    <a:pt x="2249" y="9572"/>
                    <a:pt x="2256" y="9572"/>
                    <a:pt x="2262" y="9573"/>
                  </a:cubicBezTo>
                  <a:cubicBezTo>
                    <a:pt x="2459" y="9589"/>
                    <a:pt x="2344" y="9802"/>
                    <a:pt x="2344" y="9802"/>
                  </a:cubicBezTo>
                  <a:cubicBezTo>
                    <a:pt x="2656" y="9638"/>
                    <a:pt x="2771" y="9229"/>
                    <a:pt x="2574" y="8917"/>
                  </a:cubicBezTo>
                  <a:cubicBezTo>
                    <a:pt x="2479" y="8782"/>
                    <a:pt x="2329" y="8691"/>
                    <a:pt x="2159" y="8691"/>
                  </a:cubicBezTo>
                  <a:cubicBezTo>
                    <a:pt x="2123" y="8691"/>
                    <a:pt x="2087" y="8695"/>
                    <a:pt x="2049" y="8704"/>
                  </a:cubicBezTo>
                  <a:cubicBezTo>
                    <a:pt x="2049" y="8704"/>
                    <a:pt x="2262" y="8655"/>
                    <a:pt x="3311" y="7786"/>
                  </a:cubicBezTo>
                  <a:cubicBezTo>
                    <a:pt x="4590" y="6737"/>
                    <a:pt x="4541" y="7098"/>
                    <a:pt x="5459" y="6606"/>
                  </a:cubicBezTo>
                  <a:cubicBezTo>
                    <a:pt x="6377" y="6114"/>
                    <a:pt x="6082" y="5131"/>
                    <a:pt x="6082" y="5131"/>
                  </a:cubicBezTo>
                  <a:lnTo>
                    <a:pt x="6082" y="5131"/>
                  </a:lnTo>
                  <a:cubicBezTo>
                    <a:pt x="6021" y="5252"/>
                    <a:pt x="5960" y="5429"/>
                    <a:pt x="5510" y="5429"/>
                  </a:cubicBezTo>
                  <a:cubicBezTo>
                    <a:pt x="5474" y="5429"/>
                    <a:pt x="5435" y="5428"/>
                    <a:pt x="5393" y="5426"/>
                  </a:cubicBezTo>
                  <a:cubicBezTo>
                    <a:pt x="5366" y="5424"/>
                    <a:pt x="5340" y="5422"/>
                    <a:pt x="5314" y="5422"/>
                  </a:cubicBezTo>
                  <a:cubicBezTo>
                    <a:pt x="4952" y="5422"/>
                    <a:pt x="4628" y="5629"/>
                    <a:pt x="4475" y="5950"/>
                  </a:cubicBezTo>
                  <a:cubicBezTo>
                    <a:pt x="4410" y="6065"/>
                    <a:pt x="4328" y="6163"/>
                    <a:pt x="4213" y="6245"/>
                  </a:cubicBezTo>
                  <a:cubicBezTo>
                    <a:pt x="4557" y="5917"/>
                    <a:pt x="4606" y="5131"/>
                    <a:pt x="4705" y="4491"/>
                  </a:cubicBezTo>
                  <a:cubicBezTo>
                    <a:pt x="4819" y="3852"/>
                    <a:pt x="5098" y="4065"/>
                    <a:pt x="5672" y="3672"/>
                  </a:cubicBezTo>
                  <a:cubicBezTo>
                    <a:pt x="6229" y="3295"/>
                    <a:pt x="5934" y="2787"/>
                    <a:pt x="5868" y="2656"/>
                  </a:cubicBezTo>
                  <a:cubicBezTo>
                    <a:pt x="5836" y="2508"/>
                    <a:pt x="5852" y="2361"/>
                    <a:pt x="5901" y="2213"/>
                  </a:cubicBezTo>
                  <a:lnTo>
                    <a:pt x="5901" y="2213"/>
                  </a:lnTo>
                  <a:cubicBezTo>
                    <a:pt x="5901" y="2213"/>
                    <a:pt x="5852" y="2328"/>
                    <a:pt x="5475" y="2377"/>
                  </a:cubicBezTo>
                  <a:cubicBezTo>
                    <a:pt x="5164" y="2426"/>
                    <a:pt x="4901" y="2656"/>
                    <a:pt x="4852" y="2967"/>
                  </a:cubicBezTo>
                  <a:cubicBezTo>
                    <a:pt x="4852" y="3114"/>
                    <a:pt x="4755" y="3293"/>
                    <a:pt x="4621" y="3293"/>
                  </a:cubicBezTo>
                  <a:cubicBezTo>
                    <a:pt x="4591" y="3293"/>
                    <a:pt x="4558" y="3284"/>
                    <a:pt x="4524" y="3262"/>
                  </a:cubicBezTo>
                  <a:cubicBezTo>
                    <a:pt x="4328" y="3164"/>
                    <a:pt x="4410" y="2869"/>
                    <a:pt x="4410" y="2869"/>
                  </a:cubicBezTo>
                  <a:cubicBezTo>
                    <a:pt x="4606" y="2295"/>
                    <a:pt x="5180" y="2508"/>
                    <a:pt x="5639" y="1820"/>
                  </a:cubicBezTo>
                  <a:cubicBezTo>
                    <a:pt x="6049" y="1213"/>
                    <a:pt x="5475" y="574"/>
                    <a:pt x="5278" y="410"/>
                  </a:cubicBezTo>
                  <a:cubicBezTo>
                    <a:pt x="5164" y="295"/>
                    <a:pt x="5147" y="115"/>
                    <a:pt x="524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5" name="Google Shape;6465;p15"/>
            <p:cNvSpPr/>
            <p:nvPr/>
          </p:nvSpPr>
          <p:spPr>
            <a:xfrm>
              <a:off x="6744903" y="5151722"/>
              <a:ext cx="96281" cy="351082"/>
            </a:xfrm>
            <a:custGeom>
              <a:avLst/>
              <a:gdLst/>
              <a:ahLst/>
              <a:cxnLst/>
              <a:rect l="l" t="t" r="r" b="b"/>
              <a:pathLst>
                <a:path w="2950" h="10757" extrusionOk="0">
                  <a:moveTo>
                    <a:pt x="1620" y="0"/>
                  </a:moveTo>
                  <a:cubicBezTo>
                    <a:pt x="1289" y="0"/>
                    <a:pt x="950" y="123"/>
                    <a:pt x="689" y="414"/>
                  </a:cubicBezTo>
                  <a:cubicBezTo>
                    <a:pt x="1" y="1234"/>
                    <a:pt x="148" y="2463"/>
                    <a:pt x="525" y="3512"/>
                  </a:cubicBezTo>
                  <a:cubicBezTo>
                    <a:pt x="1361" y="5561"/>
                    <a:pt x="2263" y="7511"/>
                    <a:pt x="1689" y="8954"/>
                  </a:cubicBezTo>
                  <a:cubicBezTo>
                    <a:pt x="1443" y="9708"/>
                    <a:pt x="935" y="10347"/>
                    <a:pt x="247" y="10757"/>
                  </a:cubicBezTo>
                  <a:cubicBezTo>
                    <a:pt x="951" y="10380"/>
                    <a:pt x="1492" y="9741"/>
                    <a:pt x="1771" y="8987"/>
                  </a:cubicBezTo>
                  <a:cubicBezTo>
                    <a:pt x="2394" y="7511"/>
                    <a:pt x="1509" y="5479"/>
                    <a:pt x="689" y="3446"/>
                  </a:cubicBezTo>
                  <a:cubicBezTo>
                    <a:pt x="312" y="2447"/>
                    <a:pt x="181" y="1250"/>
                    <a:pt x="788" y="512"/>
                  </a:cubicBezTo>
                  <a:cubicBezTo>
                    <a:pt x="1027" y="242"/>
                    <a:pt x="1344" y="126"/>
                    <a:pt x="1654" y="126"/>
                  </a:cubicBezTo>
                  <a:cubicBezTo>
                    <a:pt x="2171" y="126"/>
                    <a:pt x="2666" y="450"/>
                    <a:pt x="2738" y="922"/>
                  </a:cubicBezTo>
                  <a:cubicBezTo>
                    <a:pt x="2846" y="1447"/>
                    <a:pt x="2446" y="1928"/>
                    <a:pt x="1934" y="1928"/>
                  </a:cubicBezTo>
                  <a:cubicBezTo>
                    <a:pt x="1902" y="1928"/>
                    <a:pt x="1869" y="1926"/>
                    <a:pt x="1837" y="1922"/>
                  </a:cubicBezTo>
                  <a:lnTo>
                    <a:pt x="1820" y="1922"/>
                  </a:lnTo>
                  <a:lnTo>
                    <a:pt x="1755" y="1906"/>
                  </a:lnTo>
                  <a:cubicBezTo>
                    <a:pt x="1689" y="1873"/>
                    <a:pt x="1623" y="1824"/>
                    <a:pt x="1591" y="1758"/>
                  </a:cubicBezTo>
                  <a:cubicBezTo>
                    <a:pt x="1591" y="1758"/>
                    <a:pt x="1542" y="1709"/>
                    <a:pt x="1591" y="1660"/>
                  </a:cubicBezTo>
                  <a:cubicBezTo>
                    <a:pt x="1623" y="1627"/>
                    <a:pt x="1984" y="1643"/>
                    <a:pt x="2000" y="1332"/>
                  </a:cubicBezTo>
                  <a:cubicBezTo>
                    <a:pt x="2011" y="1080"/>
                    <a:pt x="1807" y="916"/>
                    <a:pt x="1598" y="916"/>
                  </a:cubicBezTo>
                  <a:cubicBezTo>
                    <a:pt x="1481" y="916"/>
                    <a:pt x="1362" y="968"/>
                    <a:pt x="1279" y="1086"/>
                  </a:cubicBezTo>
                  <a:cubicBezTo>
                    <a:pt x="1069" y="1345"/>
                    <a:pt x="1370" y="1971"/>
                    <a:pt x="1914" y="1971"/>
                  </a:cubicBezTo>
                  <a:cubicBezTo>
                    <a:pt x="1921" y="1971"/>
                    <a:pt x="1928" y="1971"/>
                    <a:pt x="1935" y="1971"/>
                  </a:cubicBezTo>
                  <a:cubicBezTo>
                    <a:pt x="1944" y="1971"/>
                    <a:pt x="1952" y="1972"/>
                    <a:pt x="1961" y="1972"/>
                  </a:cubicBezTo>
                  <a:cubicBezTo>
                    <a:pt x="2522" y="1972"/>
                    <a:pt x="2949" y="1455"/>
                    <a:pt x="2836" y="906"/>
                  </a:cubicBezTo>
                  <a:cubicBezTo>
                    <a:pt x="2763" y="383"/>
                    <a:pt x="2203" y="0"/>
                    <a:pt x="16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6" name="Google Shape;6466;p15"/>
            <p:cNvSpPr/>
            <p:nvPr/>
          </p:nvSpPr>
          <p:spPr>
            <a:xfrm>
              <a:off x="6667878" y="5138994"/>
              <a:ext cx="90439" cy="265930"/>
            </a:xfrm>
            <a:custGeom>
              <a:avLst/>
              <a:gdLst/>
              <a:ahLst/>
              <a:cxnLst/>
              <a:rect l="l" t="t" r="r" b="b"/>
              <a:pathLst>
                <a:path w="2771" h="8148" extrusionOk="0">
                  <a:moveTo>
                    <a:pt x="689" y="1"/>
                  </a:moveTo>
                  <a:lnTo>
                    <a:pt x="689" y="1"/>
                  </a:lnTo>
                  <a:cubicBezTo>
                    <a:pt x="689" y="1"/>
                    <a:pt x="66" y="181"/>
                    <a:pt x="197" y="1066"/>
                  </a:cubicBezTo>
                  <a:cubicBezTo>
                    <a:pt x="345" y="1968"/>
                    <a:pt x="1049" y="2443"/>
                    <a:pt x="1459" y="2902"/>
                  </a:cubicBezTo>
                  <a:cubicBezTo>
                    <a:pt x="1803" y="3263"/>
                    <a:pt x="2459" y="4131"/>
                    <a:pt x="2131" y="4967"/>
                  </a:cubicBezTo>
                  <a:cubicBezTo>
                    <a:pt x="2033" y="5197"/>
                    <a:pt x="1902" y="5394"/>
                    <a:pt x="1721" y="5557"/>
                  </a:cubicBezTo>
                  <a:cubicBezTo>
                    <a:pt x="1148" y="6066"/>
                    <a:pt x="754" y="6328"/>
                    <a:pt x="443" y="6754"/>
                  </a:cubicBezTo>
                  <a:cubicBezTo>
                    <a:pt x="148" y="7164"/>
                    <a:pt x="0" y="7639"/>
                    <a:pt x="0" y="8147"/>
                  </a:cubicBezTo>
                  <a:cubicBezTo>
                    <a:pt x="0" y="8000"/>
                    <a:pt x="66" y="6934"/>
                    <a:pt x="1197" y="6131"/>
                  </a:cubicBezTo>
                  <a:cubicBezTo>
                    <a:pt x="2508" y="5230"/>
                    <a:pt x="2771" y="4295"/>
                    <a:pt x="2328" y="2902"/>
                  </a:cubicBezTo>
                  <a:cubicBezTo>
                    <a:pt x="1803" y="1279"/>
                    <a:pt x="361" y="1099"/>
                    <a:pt x="6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7" name="Google Shape;6467;p15"/>
            <p:cNvSpPr/>
            <p:nvPr/>
          </p:nvSpPr>
          <p:spPr>
            <a:xfrm>
              <a:off x="6777018" y="4830896"/>
              <a:ext cx="79374" cy="178135"/>
            </a:xfrm>
            <a:custGeom>
              <a:avLst/>
              <a:gdLst/>
              <a:ahLst/>
              <a:cxnLst/>
              <a:rect l="l" t="t" r="r" b="b"/>
              <a:pathLst>
                <a:path w="2432" h="5458" extrusionOk="0">
                  <a:moveTo>
                    <a:pt x="1441" y="0"/>
                  </a:moveTo>
                  <a:cubicBezTo>
                    <a:pt x="1406" y="0"/>
                    <a:pt x="1373" y="6"/>
                    <a:pt x="1344" y="16"/>
                  </a:cubicBezTo>
                  <a:cubicBezTo>
                    <a:pt x="1033" y="114"/>
                    <a:pt x="951" y="376"/>
                    <a:pt x="1115" y="737"/>
                  </a:cubicBezTo>
                  <a:cubicBezTo>
                    <a:pt x="1279" y="1098"/>
                    <a:pt x="1787" y="1147"/>
                    <a:pt x="1656" y="2802"/>
                  </a:cubicBezTo>
                  <a:cubicBezTo>
                    <a:pt x="1525" y="4474"/>
                    <a:pt x="0" y="5458"/>
                    <a:pt x="0" y="5458"/>
                  </a:cubicBezTo>
                  <a:cubicBezTo>
                    <a:pt x="262" y="5409"/>
                    <a:pt x="1820" y="4458"/>
                    <a:pt x="2147" y="2425"/>
                  </a:cubicBezTo>
                  <a:cubicBezTo>
                    <a:pt x="2431" y="573"/>
                    <a:pt x="1803" y="0"/>
                    <a:pt x="144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8" name="Google Shape;6468;p15"/>
            <p:cNvSpPr/>
            <p:nvPr/>
          </p:nvSpPr>
          <p:spPr>
            <a:xfrm>
              <a:off x="6719772" y="4782299"/>
              <a:ext cx="171739" cy="231563"/>
            </a:xfrm>
            <a:custGeom>
              <a:avLst/>
              <a:gdLst/>
              <a:ahLst/>
              <a:cxnLst/>
              <a:rect l="l" t="t" r="r" b="b"/>
              <a:pathLst>
                <a:path w="5262" h="7095" extrusionOk="0">
                  <a:moveTo>
                    <a:pt x="1672" y="1"/>
                  </a:moveTo>
                  <a:cubicBezTo>
                    <a:pt x="1284" y="1"/>
                    <a:pt x="856" y="89"/>
                    <a:pt x="476" y="374"/>
                  </a:cubicBezTo>
                  <a:cubicBezTo>
                    <a:pt x="164" y="653"/>
                    <a:pt x="0" y="1062"/>
                    <a:pt x="33" y="1472"/>
                  </a:cubicBezTo>
                  <a:cubicBezTo>
                    <a:pt x="104" y="1984"/>
                    <a:pt x="619" y="2422"/>
                    <a:pt x="1226" y="2422"/>
                  </a:cubicBezTo>
                  <a:cubicBezTo>
                    <a:pt x="1318" y="2422"/>
                    <a:pt x="1413" y="2412"/>
                    <a:pt x="1508" y="2390"/>
                  </a:cubicBezTo>
                  <a:cubicBezTo>
                    <a:pt x="1607" y="2357"/>
                    <a:pt x="1705" y="2324"/>
                    <a:pt x="1803" y="2275"/>
                  </a:cubicBezTo>
                  <a:lnTo>
                    <a:pt x="1820" y="2275"/>
                  </a:lnTo>
                  <a:lnTo>
                    <a:pt x="1836" y="2259"/>
                  </a:lnTo>
                  <a:cubicBezTo>
                    <a:pt x="2148" y="2095"/>
                    <a:pt x="2312" y="1767"/>
                    <a:pt x="2246" y="1439"/>
                  </a:cubicBezTo>
                  <a:cubicBezTo>
                    <a:pt x="2196" y="1102"/>
                    <a:pt x="1918" y="879"/>
                    <a:pt x="1607" y="879"/>
                  </a:cubicBezTo>
                  <a:cubicBezTo>
                    <a:pt x="1509" y="879"/>
                    <a:pt x="1409" y="901"/>
                    <a:pt x="1312" y="948"/>
                  </a:cubicBezTo>
                  <a:cubicBezTo>
                    <a:pt x="951" y="1144"/>
                    <a:pt x="1066" y="1702"/>
                    <a:pt x="1476" y="1751"/>
                  </a:cubicBezTo>
                  <a:cubicBezTo>
                    <a:pt x="1506" y="1758"/>
                    <a:pt x="1537" y="1762"/>
                    <a:pt x="1566" y="1762"/>
                  </a:cubicBezTo>
                  <a:cubicBezTo>
                    <a:pt x="1788" y="1762"/>
                    <a:pt x="1963" y="1556"/>
                    <a:pt x="1935" y="1325"/>
                  </a:cubicBezTo>
                  <a:cubicBezTo>
                    <a:pt x="1928" y="1286"/>
                    <a:pt x="1952" y="1252"/>
                    <a:pt x="1986" y="1252"/>
                  </a:cubicBezTo>
                  <a:cubicBezTo>
                    <a:pt x="2038" y="1252"/>
                    <a:pt x="2111" y="1330"/>
                    <a:pt x="2131" y="1587"/>
                  </a:cubicBezTo>
                  <a:cubicBezTo>
                    <a:pt x="2148" y="1702"/>
                    <a:pt x="2131" y="1833"/>
                    <a:pt x="2066" y="1947"/>
                  </a:cubicBezTo>
                  <a:cubicBezTo>
                    <a:pt x="1933" y="2168"/>
                    <a:pt x="1681" y="2297"/>
                    <a:pt x="1430" y="2297"/>
                  </a:cubicBezTo>
                  <a:cubicBezTo>
                    <a:pt x="1401" y="2297"/>
                    <a:pt x="1373" y="2295"/>
                    <a:pt x="1344" y="2292"/>
                  </a:cubicBezTo>
                  <a:cubicBezTo>
                    <a:pt x="1334" y="2292"/>
                    <a:pt x="1323" y="2292"/>
                    <a:pt x="1312" y="2292"/>
                  </a:cubicBezTo>
                  <a:cubicBezTo>
                    <a:pt x="609" y="2292"/>
                    <a:pt x="141" y="1233"/>
                    <a:pt x="787" y="603"/>
                  </a:cubicBezTo>
                  <a:cubicBezTo>
                    <a:pt x="1051" y="310"/>
                    <a:pt x="1436" y="184"/>
                    <a:pt x="1851" y="184"/>
                  </a:cubicBezTo>
                  <a:cubicBezTo>
                    <a:pt x="2365" y="184"/>
                    <a:pt x="2925" y="377"/>
                    <a:pt x="3361" y="685"/>
                  </a:cubicBezTo>
                  <a:cubicBezTo>
                    <a:pt x="5065" y="1980"/>
                    <a:pt x="4819" y="4242"/>
                    <a:pt x="4328" y="5390"/>
                  </a:cubicBezTo>
                  <a:cubicBezTo>
                    <a:pt x="4049" y="6078"/>
                    <a:pt x="3590" y="6668"/>
                    <a:pt x="3000" y="7094"/>
                  </a:cubicBezTo>
                  <a:cubicBezTo>
                    <a:pt x="3623" y="6684"/>
                    <a:pt x="4098" y="6111"/>
                    <a:pt x="4410" y="5439"/>
                  </a:cubicBezTo>
                  <a:cubicBezTo>
                    <a:pt x="4951" y="4291"/>
                    <a:pt x="5262" y="1915"/>
                    <a:pt x="3459" y="554"/>
                  </a:cubicBezTo>
                  <a:cubicBezTo>
                    <a:pt x="3098" y="292"/>
                    <a:pt x="2689" y="128"/>
                    <a:pt x="2262" y="62"/>
                  </a:cubicBezTo>
                  <a:cubicBezTo>
                    <a:pt x="2088" y="27"/>
                    <a:pt x="1886" y="1"/>
                    <a:pt x="16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9" name="Google Shape;6469;p15"/>
            <p:cNvSpPr/>
            <p:nvPr/>
          </p:nvSpPr>
          <p:spPr>
            <a:xfrm>
              <a:off x="6758806" y="4601911"/>
              <a:ext cx="169617" cy="267497"/>
            </a:xfrm>
            <a:custGeom>
              <a:avLst/>
              <a:gdLst/>
              <a:ahLst/>
              <a:cxnLst/>
              <a:rect l="l" t="t" r="r" b="b"/>
              <a:pathLst>
                <a:path w="5197" h="8196" extrusionOk="0">
                  <a:moveTo>
                    <a:pt x="1083" y="0"/>
                  </a:moveTo>
                  <a:lnTo>
                    <a:pt x="1083" y="0"/>
                  </a:lnTo>
                  <a:cubicBezTo>
                    <a:pt x="1" y="2852"/>
                    <a:pt x="1279" y="4376"/>
                    <a:pt x="2525" y="5606"/>
                  </a:cubicBezTo>
                  <a:cubicBezTo>
                    <a:pt x="3787" y="6852"/>
                    <a:pt x="3738" y="8196"/>
                    <a:pt x="3738" y="8196"/>
                  </a:cubicBezTo>
                  <a:cubicBezTo>
                    <a:pt x="4656" y="7294"/>
                    <a:pt x="3591" y="5589"/>
                    <a:pt x="4459" y="4245"/>
                  </a:cubicBezTo>
                  <a:cubicBezTo>
                    <a:pt x="5197" y="3082"/>
                    <a:pt x="4230" y="2573"/>
                    <a:pt x="4230" y="2573"/>
                  </a:cubicBezTo>
                  <a:cubicBezTo>
                    <a:pt x="3820" y="3147"/>
                    <a:pt x="3361" y="3000"/>
                    <a:pt x="3001" y="3737"/>
                  </a:cubicBezTo>
                  <a:cubicBezTo>
                    <a:pt x="2656" y="4442"/>
                    <a:pt x="3263" y="5803"/>
                    <a:pt x="3263" y="5803"/>
                  </a:cubicBezTo>
                  <a:cubicBezTo>
                    <a:pt x="2066" y="4934"/>
                    <a:pt x="2296" y="4147"/>
                    <a:pt x="2640" y="3754"/>
                  </a:cubicBezTo>
                  <a:cubicBezTo>
                    <a:pt x="2984" y="3360"/>
                    <a:pt x="2509" y="3000"/>
                    <a:pt x="2525" y="2787"/>
                  </a:cubicBezTo>
                  <a:cubicBezTo>
                    <a:pt x="2542" y="2639"/>
                    <a:pt x="2574" y="2491"/>
                    <a:pt x="2640" y="2360"/>
                  </a:cubicBezTo>
                  <a:cubicBezTo>
                    <a:pt x="2640" y="2360"/>
                    <a:pt x="2567" y="2315"/>
                    <a:pt x="2436" y="2315"/>
                  </a:cubicBezTo>
                  <a:cubicBezTo>
                    <a:pt x="2318" y="2315"/>
                    <a:pt x="2153" y="2352"/>
                    <a:pt x="1951" y="2491"/>
                  </a:cubicBezTo>
                  <a:cubicBezTo>
                    <a:pt x="1214" y="2967"/>
                    <a:pt x="1525" y="4081"/>
                    <a:pt x="1525" y="4081"/>
                  </a:cubicBezTo>
                  <a:cubicBezTo>
                    <a:pt x="1001" y="3344"/>
                    <a:pt x="1165" y="2590"/>
                    <a:pt x="1771" y="2065"/>
                  </a:cubicBezTo>
                  <a:cubicBezTo>
                    <a:pt x="2361" y="1541"/>
                    <a:pt x="1788" y="1065"/>
                    <a:pt x="1394" y="836"/>
                  </a:cubicBezTo>
                  <a:cubicBezTo>
                    <a:pt x="1001" y="623"/>
                    <a:pt x="1083" y="0"/>
                    <a:pt x="10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0" name="Google Shape;6470;p15"/>
            <p:cNvSpPr/>
            <p:nvPr/>
          </p:nvSpPr>
          <p:spPr>
            <a:xfrm>
              <a:off x="6680183" y="4568719"/>
              <a:ext cx="98990" cy="147685"/>
            </a:xfrm>
            <a:custGeom>
              <a:avLst/>
              <a:gdLst/>
              <a:ahLst/>
              <a:cxnLst/>
              <a:rect l="l" t="t" r="r" b="b"/>
              <a:pathLst>
                <a:path w="3033" h="4525" extrusionOk="0">
                  <a:moveTo>
                    <a:pt x="443" y="1"/>
                  </a:moveTo>
                  <a:cubicBezTo>
                    <a:pt x="443" y="17"/>
                    <a:pt x="0" y="2033"/>
                    <a:pt x="3033" y="4525"/>
                  </a:cubicBezTo>
                  <a:cubicBezTo>
                    <a:pt x="3033" y="4525"/>
                    <a:pt x="2459" y="3853"/>
                    <a:pt x="2721" y="3099"/>
                  </a:cubicBezTo>
                  <a:cubicBezTo>
                    <a:pt x="2984" y="2345"/>
                    <a:pt x="2672" y="2066"/>
                    <a:pt x="2426" y="1820"/>
                  </a:cubicBezTo>
                  <a:cubicBezTo>
                    <a:pt x="2295" y="1656"/>
                    <a:pt x="2295" y="1427"/>
                    <a:pt x="2426" y="1263"/>
                  </a:cubicBezTo>
                  <a:cubicBezTo>
                    <a:pt x="2426" y="1263"/>
                    <a:pt x="2380" y="1253"/>
                    <a:pt x="2316" y="1253"/>
                  </a:cubicBezTo>
                  <a:cubicBezTo>
                    <a:pt x="2147" y="1253"/>
                    <a:pt x="1851" y="1322"/>
                    <a:pt x="1935" y="1820"/>
                  </a:cubicBezTo>
                  <a:cubicBezTo>
                    <a:pt x="2033" y="2509"/>
                    <a:pt x="2066" y="2623"/>
                    <a:pt x="1853" y="2640"/>
                  </a:cubicBezTo>
                  <a:cubicBezTo>
                    <a:pt x="1843" y="2641"/>
                    <a:pt x="1835" y="2642"/>
                    <a:pt x="1827" y="2642"/>
                  </a:cubicBezTo>
                  <a:cubicBezTo>
                    <a:pt x="1644" y="2642"/>
                    <a:pt x="1692" y="2303"/>
                    <a:pt x="1754" y="2115"/>
                  </a:cubicBezTo>
                  <a:cubicBezTo>
                    <a:pt x="1803" y="1935"/>
                    <a:pt x="2049" y="1099"/>
                    <a:pt x="1410" y="820"/>
                  </a:cubicBezTo>
                  <a:cubicBezTo>
                    <a:pt x="754" y="542"/>
                    <a:pt x="492" y="279"/>
                    <a:pt x="44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1" name="Google Shape;6471;p15"/>
            <p:cNvSpPr/>
            <p:nvPr/>
          </p:nvSpPr>
          <p:spPr>
            <a:xfrm>
              <a:off x="6857796" y="4849042"/>
              <a:ext cx="117723" cy="139134"/>
            </a:xfrm>
            <a:custGeom>
              <a:avLst/>
              <a:gdLst/>
              <a:ahLst/>
              <a:cxnLst/>
              <a:rect l="l" t="t" r="r" b="b"/>
              <a:pathLst>
                <a:path w="3607" h="4263" extrusionOk="0">
                  <a:moveTo>
                    <a:pt x="1738" y="1"/>
                  </a:moveTo>
                  <a:lnTo>
                    <a:pt x="1738" y="1"/>
                  </a:lnTo>
                  <a:cubicBezTo>
                    <a:pt x="787" y="509"/>
                    <a:pt x="1066" y="1197"/>
                    <a:pt x="967" y="2476"/>
                  </a:cubicBezTo>
                  <a:cubicBezTo>
                    <a:pt x="869" y="3771"/>
                    <a:pt x="0" y="4262"/>
                    <a:pt x="0" y="4262"/>
                  </a:cubicBezTo>
                  <a:cubicBezTo>
                    <a:pt x="3606" y="2443"/>
                    <a:pt x="2295" y="788"/>
                    <a:pt x="1951" y="525"/>
                  </a:cubicBezTo>
                  <a:cubicBezTo>
                    <a:pt x="1607" y="263"/>
                    <a:pt x="1738" y="1"/>
                    <a:pt x="17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2" name="Google Shape;6472;p15"/>
            <p:cNvSpPr/>
            <p:nvPr/>
          </p:nvSpPr>
          <p:spPr>
            <a:xfrm>
              <a:off x="6860994" y="4934977"/>
              <a:ext cx="257347" cy="189330"/>
            </a:xfrm>
            <a:custGeom>
              <a:avLst/>
              <a:gdLst/>
              <a:ahLst/>
              <a:cxnLst/>
              <a:rect l="l" t="t" r="r" b="b"/>
              <a:pathLst>
                <a:path w="7885" h="5801" extrusionOk="0">
                  <a:moveTo>
                    <a:pt x="3221" y="0"/>
                  </a:moveTo>
                  <a:cubicBezTo>
                    <a:pt x="2841" y="0"/>
                    <a:pt x="2424" y="334"/>
                    <a:pt x="2017" y="957"/>
                  </a:cubicBezTo>
                  <a:cubicBezTo>
                    <a:pt x="1476" y="1810"/>
                    <a:pt x="1" y="1925"/>
                    <a:pt x="1" y="1925"/>
                  </a:cubicBezTo>
                  <a:cubicBezTo>
                    <a:pt x="2394" y="1990"/>
                    <a:pt x="3033" y="2613"/>
                    <a:pt x="3672" y="3367"/>
                  </a:cubicBezTo>
                  <a:cubicBezTo>
                    <a:pt x="4312" y="4121"/>
                    <a:pt x="4492" y="5334"/>
                    <a:pt x="6000" y="5711"/>
                  </a:cubicBezTo>
                  <a:cubicBezTo>
                    <a:pt x="6256" y="5774"/>
                    <a:pt x="6479" y="5801"/>
                    <a:pt x="6673" y="5801"/>
                  </a:cubicBezTo>
                  <a:cubicBezTo>
                    <a:pt x="7635" y="5801"/>
                    <a:pt x="7885" y="5154"/>
                    <a:pt x="7885" y="5154"/>
                  </a:cubicBezTo>
                  <a:lnTo>
                    <a:pt x="7885" y="5154"/>
                  </a:lnTo>
                  <a:cubicBezTo>
                    <a:pt x="7798" y="5212"/>
                    <a:pt x="7718" y="5241"/>
                    <a:pt x="7647" y="5241"/>
                  </a:cubicBezTo>
                  <a:cubicBezTo>
                    <a:pt x="7396" y="5241"/>
                    <a:pt x="7249" y="4878"/>
                    <a:pt x="7262" y="4137"/>
                  </a:cubicBezTo>
                  <a:cubicBezTo>
                    <a:pt x="7278" y="3170"/>
                    <a:pt x="6410" y="2892"/>
                    <a:pt x="5295" y="2711"/>
                  </a:cubicBezTo>
                  <a:cubicBezTo>
                    <a:pt x="4180" y="2531"/>
                    <a:pt x="3246" y="2465"/>
                    <a:pt x="3131" y="2088"/>
                  </a:cubicBezTo>
                  <a:cubicBezTo>
                    <a:pt x="3017" y="1728"/>
                    <a:pt x="3508" y="1580"/>
                    <a:pt x="4197" y="1384"/>
                  </a:cubicBezTo>
                  <a:cubicBezTo>
                    <a:pt x="4869" y="1187"/>
                    <a:pt x="4574" y="548"/>
                    <a:pt x="4574" y="548"/>
                  </a:cubicBezTo>
                  <a:lnTo>
                    <a:pt x="4574" y="548"/>
                  </a:lnTo>
                  <a:cubicBezTo>
                    <a:pt x="4518" y="588"/>
                    <a:pt x="4464" y="606"/>
                    <a:pt x="4407" y="606"/>
                  </a:cubicBezTo>
                  <a:cubicBezTo>
                    <a:pt x="4212" y="606"/>
                    <a:pt x="3991" y="392"/>
                    <a:pt x="3623" y="138"/>
                  </a:cubicBezTo>
                  <a:cubicBezTo>
                    <a:pt x="3495" y="45"/>
                    <a:pt x="3360" y="0"/>
                    <a:pt x="32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3" name="Google Shape;6473;p15"/>
            <p:cNvSpPr/>
            <p:nvPr/>
          </p:nvSpPr>
          <p:spPr>
            <a:xfrm>
              <a:off x="6736352" y="5012132"/>
              <a:ext cx="250917" cy="205551"/>
            </a:xfrm>
            <a:custGeom>
              <a:avLst/>
              <a:gdLst/>
              <a:ahLst/>
              <a:cxnLst/>
              <a:rect l="l" t="t" r="r" b="b"/>
              <a:pathLst>
                <a:path w="7688" h="6298" extrusionOk="0">
                  <a:moveTo>
                    <a:pt x="4322" y="0"/>
                  </a:moveTo>
                  <a:cubicBezTo>
                    <a:pt x="2726" y="0"/>
                    <a:pt x="1374" y="1109"/>
                    <a:pt x="673" y="2527"/>
                  </a:cubicBezTo>
                  <a:cubicBezTo>
                    <a:pt x="148" y="3626"/>
                    <a:pt x="0" y="4871"/>
                    <a:pt x="230" y="6068"/>
                  </a:cubicBezTo>
                  <a:lnTo>
                    <a:pt x="230" y="6084"/>
                  </a:lnTo>
                  <a:cubicBezTo>
                    <a:pt x="246" y="6150"/>
                    <a:pt x="263" y="6232"/>
                    <a:pt x="279" y="6297"/>
                  </a:cubicBezTo>
                  <a:cubicBezTo>
                    <a:pt x="246" y="6133"/>
                    <a:pt x="230" y="5953"/>
                    <a:pt x="230" y="5789"/>
                  </a:cubicBezTo>
                  <a:cubicBezTo>
                    <a:pt x="230" y="4920"/>
                    <a:pt x="410" y="4052"/>
                    <a:pt x="722" y="3249"/>
                  </a:cubicBezTo>
                  <a:cubicBezTo>
                    <a:pt x="1131" y="2249"/>
                    <a:pt x="1869" y="1413"/>
                    <a:pt x="2820" y="888"/>
                  </a:cubicBezTo>
                  <a:cubicBezTo>
                    <a:pt x="3362" y="568"/>
                    <a:pt x="4069" y="320"/>
                    <a:pt x="4769" y="320"/>
                  </a:cubicBezTo>
                  <a:cubicBezTo>
                    <a:pt x="5360" y="320"/>
                    <a:pt x="5946" y="496"/>
                    <a:pt x="6426" y="954"/>
                  </a:cubicBezTo>
                  <a:cubicBezTo>
                    <a:pt x="7491" y="1872"/>
                    <a:pt x="7147" y="3789"/>
                    <a:pt x="5934" y="4085"/>
                  </a:cubicBezTo>
                  <a:cubicBezTo>
                    <a:pt x="5804" y="4119"/>
                    <a:pt x="5670" y="4135"/>
                    <a:pt x="5536" y="4135"/>
                  </a:cubicBezTo>
                  <a:cubicBezTo>
                    <a:pt x="5097" y="4135"/>
                    <a:pt x="4669" y="3956"/>
                    <a:pt x="4443" y="3642"/>
                  </a:cubicBezTo>
                  <a:cubicBezTo>
                    <a:pt x="4147" y="3232"/>
                    <a:pt x="4147" y="2691"/>
                    <a:pt x="4410" y="2265"/>
                  </a:cubicBezTo>
                  <a:cubicBezTo>
                    <a:pt x="4602" y="1994"/>
                    <a:pt x="4918" y="1840"/>
                    <a:pt x="5242" y="1840"/>
                  </a:cubicBezTo>
                  <a:cubicBezTo>
                    <a:pt x="5387" y="1840"/>
                    <a:pt x="5534" y="1871"/>
                    <a:pt x="5672" y="1937"/>
                  </a:cubicBezTo>
                  <a:cubicBezTo>
                    <a:pt x="5836" y="2036"/>
                    <a:pt x="5951" y="2200"/>
                    <a:pt x="5951" y="2396"/>
                  </a:cubicBezTo>
                  <a:cubicBezTo>
                    <a:pt x="5951" y="2396"/>
                    <a:pt x="5951" y="2545"/>
                    <a:pt x="5866" y="2545"/>
                  </a:cubicBezTo>
                  <a:cubicBezTo>
                    <a:pt x="5861" y="2545"/>
                    <a:pt x="5857" y="2545"/>
                    <a:pt x="5852" y="2544"/>
                  </a:cubicBezTo>
                  <a:cubicBezTo>
                    <a:pt x="5754" y="2527"/>
                    <a:pt x="5787" y="2396"/>
                    <a:pt x="5524" y="2331"/>
                  </a:cubicBezTo>
                  <a:cubicBezTo>
                    <a:pt x="5493" y="2324"/>
                    <a:pt x="5463" y="2320"/>
                    <a:pt x="5433" y="2320"/>
                  </a:cubicBezTo>
                  <a:cubicBezTo>
                    <a:pt x="5178" y="2320"/>
                    <a:pt x="4974" y="2558"/>
                    <a:pt x="5033" y="2822"/>
                  </a:cubicBezTo>
                  <a:cubicBezTo>
                    <a:pt x="5074" y="3000"/>
                    <a:pt x="5315" y="3130"/>
                    <a:pt x="5556" y="3130"/>
                  </a:cubicBezTo>
                  <a:cubicBezTo>
                    <a:pt x="5694" y="3130"/>
                    <a:pt x="5833" y="3088"/>
                    <a:pt x="5934" y="2986"/>
                  </a:cubicBezTo>
                  <a:cubicBezTo>
                    <a:pt x="6000" y="2904"/>
                    <a:pt x="6049" y="2822"/>
                    <a:pt x="6082" y="2740"/>
                  </a:cubicBezTo>
                  <a:cubicBezTo>
                    <a:pt x="6180" y="2429"/>
                    <a:pt x="6049" y="2085"/>
                    <a:pt x="5770" y="1921"/>
                  </a:cubicBezTo>
                  <a:cubicBezTo>
                    <a:pt x="5593" y="1814"/>
                    <a:pt x="5400" y="1763"/>
                    <a:pt x="5211" y="1763"/>
                  </a:cubicBezTo>
                  <a:cubicBezTo>
                    <a:pt x="4877" y="1763"/>
                    <a:pt x="4554" y="1923"/>
                    <a:pt x="4344" y="2216"/>
                  </a:cubicBezTo>
                  <a:cubicBezTo>
                    <a:pt x="4033" y="2658"/>
                    <a:pt x="4033" y="3249"/>
                    <a:pt x="4344" y="3691"/>
                  </a:cubicBezTo>
                  <a:cubicBezTo>
                    <a:pt x="4646" y="4069"/>
                    <a:pt x="5093" y="4272"/>
                    <a:pt x="5559" y="4272"/>
                  </a:cubicBezTo>
                  <a:cubicBezTo>
                    <a:pt x="5700" y="4272"/>
                    <a:pt x="5842" y="4254"/>
                    <a:pt x="5983" y="4216"/>
                  </a:cubicBezTo>
                  <a:cubicBezTo>
                    <a:pt x="7327" y="3888"/>
                    <a:pt x="7688" y="1806"/>
                    <a:pt x="6557" y="806"/>
                  </a:cubicBezTo>
                  <a:cubicBezTo>
                    <a:pt x="6409" y="675"/>
                    <a:pt x="6246" y="560"/>
                    <a:pt x="6082" y="462"/>
                  </a:cubicBezTo>
                  <a:cubicBezTo>
                    <a:pt x="5590" y="183"/>
                    <a:pt x="5033" y="19"/>
                    <a:pt x="4459" y="3"/>
                  </a:cubicBezTo>
                  <a:cubicBezTo>
                    <a:pt x="4413" y="1"/>
                    <a:pt x="4367" y="0"/>
                    <a:pt x="43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4" name="Google Shape;6474;p15"/>
            <p:cNvSpPr/>
            <p:nvPr/>
          </p:nvSpPr>
          <p:spPr>
            <a:xfrm>
              <a:off x="6749178" y="5075024"/>
              <a:ext cx="99120" cy="106823"/>
            </a:xfrm>
            <a:custGeom>
              <a:avLst/>
              <a:gdLst/>
              <a:ahLst/>
              <a:cxnLst/>
              <a:rect l="l" t="t" r="r" b="b"/>
              <a:pathLst>
                <a:path w="3037" h="3273" extrusionOk="0">
                  <a:moveTo>
                    <a:pt x="2307" y="0"/>
                  </a:moveTo>
                  <a:cubicBezTo>
                    <a:pt x="2111" y="0"/>
                    <a:pt x="1862" y="68"/>
                    <a:pt x="1574" y="240"/>
                  </a:cubicBezTo>
                  <a:cubicBezTo>
                    <a:pt x="312" y="1010"/>
                    <a:pt x="1" y="3272"/>
                    <a:pt x="1" y="3272"/>
                  </a:cubicBezTo>
                  <a:cubicBezTo>
                    <a:pt x="1" y="3272"/>
                    <a:pt x="673" y="1174"/>
                    <a:pt x="1935" y="961"/>
                  </a:cubicBezTo>
                  <a:cubicBezTo>
                    <a:pt x="3037" y="784"/>
                    <a:pt x="2974" y="0"/>
                    <a:pt x="230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5" name="Google Shape;6475;p15"/>
            <p:cNvSpPr/>
            <p:nvPr/>
          </p:nvSpPr>
          <p:spPr>
            <a:xfrm>
              <a:off x="6876497" y="5067322"/>
              <a:ext cx="170172" cy="147065"/>
            </a:xfrm>
            <a:custGeom>
              <a:avLst/>
              <a:gdLst/>
              <a:ahLst/>
              <a:cxnLst/>
              <a:rect l="l" t="t" r="r" b="b"/>
              <a:pathLst>
                <a:path w="5214" h="4506" extrusionOk="0">
                  <a:moveTo>
                    <a:pt x="3050" y="0"/>
                  </a:moveTo>
                  <a:cubicBezTo>
                    <a:pt x="3050" y="1"/>
                    <a:pt x="3361" y="689"/>
                    <a:pt x="3033" y="1771"/>
                  </a:cubicBezTo>
                  <a:cubicBezTo>
                    <a:pt x="2689" y="2852"/>
                    <a:pt x="1837" y="3066"/>
                    <a:pt x="1214" y="3131"/>
                  </a:cubicBezTo>
                  <a:cubicBezTo>
                    <a:pt x="575" y="3197"/>
                    <a:pt x="149" y="3459"/>
                    <a:pt x="1" y="4328"/>
                  </a:cubicBezTo>
                  <a:cubicBezTo>
                    <a:pt x="142" y="4234"/>
                    <a:pt x="305" y="4188"/>
                    <a:pt x="467" y="4188"/>
                  </a:cubicBezTo>
                  <a:cubicBezTo>
                    <a:pt x="588" y="4188"/>
                    <a:pt x="709" y="4213"/>
                    <a:pt x="821" y="4262"/>
                  </a:cubicBezTo>
                  <a:cubicBezTo>
                    <a:pt x="1066" y="4371"/>
                    <a:pt x="1463" y="4506"/>
                    <a:pt x="1860" y="4506"/>
                  </a:cubicBezTo>
                  <a:cubicBezTo>
                    <a:pt x="2179" y="4506"/>
                    <a:pt x="2498" y="4419"/>
                    <a:pt x="2738" y="4164"/>
                  </a:cubicBezTo>
                  <a:cubicBezTo>
                    <a:pt x="3099" y="3754"/>
                    <a:pt x="3246" y="3197"/>
                    <a:pt x="3148" y="2672"/>
                  </a:cubicBezTo>
                  <a:cubicBezTo>
                    <a:pt x="3132" y="2370"/>
                    <a:pt x="3070" y="1851"/>
                    <a:pt x="3336" y="1851"/>
                  </a:cubicBezTo>
                  <a:cubicBezTo>
                    <a:pt x="3344" y="1851"/>
                    <a:pt x="3353" y="1852"/>
                    <a:pt x="3361" y="1853"/>
                  </a:cubicBezTo>
                  <a:cubicBezTo>
                    <a:pt x="3361" y="1853"/>
                    <a:pt x="3365" y="1852"/>
                    <a:pt x="3371" y="1852"/>
                  </a:cubicBezTo>
                  <a:cubicBezTo>
                    <a:pt x="3415" y="1852"/>
                    <a:pt x="3589" y="1877"/>
                    <a:pt x="3574" y="2279"/>
                  </a:cubicBezTo>
                  <a:cubicBezTo>
                    <a:pt x="3574" y="2754"/>
                    <a:pt x="3542" y="3049"/>
                    <a:pt x="4164" y="3229"/>
                  </a:cubicBezTo>
                  <a:cubicBezTo>
                    <a:pt x="4509" y="3311"/>
                    <a:pt x="4820" y="3475"/>
                    <a:pt x="5099" y="3721"/>
                  </a:cubicBezTo>
                  <a:cubicBezTo>
                    <a:pt x="4984" y="3508"/>
                    <a:pt x="4951" y="3262"/>
                    <a:pt x="5017" y="3033"/>
                  </a:cubicBezTo>
                  <a:cubicBezTo>
                    <a:pt x="5131" y="2689"/>
                    <a:pt x="5213" y="2082"/>
                    <a:pt x="4656" y="1689"/>
                  </a:cubicBezTo>
                  <a:cubicBezTo>
                    <a:pt x="4099" y="1295"/>
                    <a:pt x="3542" y="1066"/>
                    <a:pt x="3410" y="672"/>
                  </a:cubicBezTo>
                  <a:cubicBezTo>
                    <a:pt x="3328" y="427"/>
                    <a:pt x="3214" y="197"/>
                    <a:pt x="30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6" name="Google Shape;6476;p15"/>
            <p:cNvSpPr/>
            <p:nvPr/>
          </p:nvSpPr>
          <p:spPr>
            <a:xfrm>
              <a:off x="6978163" y="5166279"/>
              <a:ext cx="42298" cy="64785"/>
            </a:xfrm>
            <a:custGeom>
              <a:avLst/>
              <a:gdLst/>
              <a:ahLst/>
              <a:cxnLst/>
              <a:rect l="l" t="t" r="r" b="b"/>
              <a:pathLst>
                <a:path w="1296" h="1985" extrusionOk="0">
                  <a:moveTo>
                    <a:pt x="328" y="1"/>
                  </a:moveTo>
                  <a:cubicBezTo>
                    <a:pt x="361" y="181"/>
                    <a:pt x="328" y="378"/>
                    <a:pt x="279" y="558"/>
                  </a:cubicBezTo>
                  <a:cubicBezTo>
                    <a:pt x="197" y="837"/>
                    <a:pt x="0" y="1263"/>
                    <a:pt x="508" y="1542"/>
                  </a:cubicBezTo>
                  <a:cubicBezTo>
                    <a:pt x="1017" y="1837"/>
                    <a:pt x="1033" y="1984"/>
                    <a:pt x="1033" y="1984"/>
                  </a:cubicBezTo>
                  <a:cubicBezTo>
                    <a:pt x="1066" y="1755"/>
                    <a:pt x="1115" y="1509"/>
                    <a:pt x="1181" y="1296"/>
                  </a:cubicBezTo>
                  <a:cubicBezTo>
                    <a:pt x="1295" y="919"/>
                    <a:pt x="1131" y="525"/>
                    <a:pt x="787" y="345"/>
                  </a:cubicBezTo>
                  <a:cubicBezTo>
                    <a:pt x="345" y="83"/>
                    <a:pt x="328" y="1"/>
                    <a:pt x="32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7" name="Google Shape;6477;p15"/>
            <p:cNvSpPr/>
            <p:nvPr/>
          </p:nvSpPr>
          <p:spPr>
            <a:xfrm>
              <a:off x="6979762" y="4884878"/>
              <a:ext cx="225786" cy="158977"/>
            </a:xfrm>
            <a:custGeom>
              <a:avLst/>
              <a:gdLst/>
              <a:ahLst/>
              <a:cxnLst/>
              <a:rect l="l" t="t" r="r" b="b"/>
              <a:pathLst>
                <a:path w="6918" h="4871" extrusionOk="0">
                  <a:moveTo>
                    <a:pt x="1948" y="0"/>
                  </a:moveTo>
                  <a:cubicBezTo>
                    <a:pt x="1063" y="0"/>
                    <a:pt x="588" y="826"/>
                    <a:pt x="705" y="1361"/>
                  </a:cubicBezTo>
                  <a:cubicBezTo>
                    <a:pt x="840" y="1974"/>
                    <a:pt x="1450" y="2001"/>
                    <a:pt x="1558" y="2001"/>
                  </a:cubicBezTo>
                  <a:cubicBezTo>
                    <a:pt x="1568" y="2001"/>
                    <a:pt x="1574" y="2001"/>
                    <a:pt x="1574" y="2001"/>
                  </a:cubicBezTo>
                  <a:cubicBezTo>
                    <a:pt x="1312" y="1902"/>
                    <a:pt x="1197" y="1591"/>
                    <a:pt x="1312" y="1329"/>
                  </a:cubicBezTo>
                  <a:cubicBezTo>
                    <a:pt x="1354" y="1265"/>
                    <a:pt x="1401" y="1241"/>
                    <a:pt x="1450" y="1241"/>
                  </a:cubicBezTo>
                  <a:cubicBezTo>
                    <a:pt x="1553" y="1241"/>
                    <a:pt x="1671" y="1344"/>
                    <a:pt x="1804" y="1411"/>
                  </a:cubicBezTo>
                  <a:cubicBezTo>
                    <a:pt x="1841" y="1429"/>
                    <a:pt x="1877" y="1438"/>
                    <a:pt x="1911" y="1438"/>
                  </a:cubicBezTo>
                  <a:cubicBezTo>
                    <a:pt x="2054" y="1438"/>
                    <a:pt x="2160" y="1285"/>
                    <a:pt x="2213" y="1099"/>
                  </a:cubicBezTo>
                  <a:cubicBezTo>
                    <a:pt x="2244" y="958"/>
                    <a:pt x="2348" y="817"/>
                    <a:pt x="2539" y="817"/>
                  </a:cubicBezTo>
                  <a:cubicBezTo>
                    <a:pt x="2658" y="817"/>
                    <a:pt x="2811" y="872"/>
                    <a:pt x="3000" y="1017"/>
                  </a:cubicBezTo>
                  <a:cubicBezTo>
                    <a:pt x="3475" y="1394"/>
                    <a:pt x="3180" y="2148"/>
                    <a:pt x="3180" y="2148"/>
                  </a:cubicBezTo>
                  <a:cubicBezTo>
                    <a:pt x="3180" y="2148"/>
                    <a:pt x="3180" y="1525"/>
                    <a:pt x="2738" y="1476"/>
                  </a:cubicBezTo>
                  <a:cubicBezTo>
                    <a:pt x="2694" y="1463"/>
                    <a:pt x="2649" y="1456"/>
                    <a:pt x="2603" y="1456"/>
                  </a:cubicBezTo>
                  <a:cubicBezTo>
                    <a:pt x="2430" y="1456"/>
                    <a:pt x="2259" y="1553"/>
                    <a:pt x="2181" y="1722"/>
                  </a:cubicBezTo>
                  <a:cubicBezTo>
                    <a:pt x="2459" y="1722"/>
                    <a:pt x="2476" y="2099"/>
                    <a:pt x="2328" y="2296"/>
                  </a:cubicBezTo>
                  <a:cubicBezTo>
                    <a:pt x="2181" y="2509"/>
                    <a:pt x="2230" y="2640"/>
                    <a:pt x="2361" y="2738"/>
                  </a:cubicBezTo>
                  <a:cubicBezTo>
                    <a:pt x="2508" y="2820"/>
                    <a:pt x="2721" y="2804"/>
                    <a:pt x="2541" y="3181"/>
                  </a:cubicBezTo>
                  <a:cubicBezTo>
                    <a:pt x="2361" y="3558"/>
                    <a:pt x="1640" y="3558"/>
                    <a:pt x="1640" y="3558"/>
                  </a:cubicBezTo>
                  <a:cubicBezTo>
                    <a:pt x="1804" y="3345"/>
                    <a:pt x="1754" y="3050"/>
                    <a:pt x="1558" y="2886"/>
                  </a:cubicBezTo>
                  <a:lnTo>
                    <a:pt x="1558" y="2886"/>
                  </a:lnTo>
                  <a:cubicBezTo>
                    <a:pt x="1574" y="3066"/>
                    <a:pt x="1459" y="3214"/>
                    <a:pt x="1295" y="3263"/>
                  </a:cubicBezTo>
                  <a:cubicBezTo>
                    <a:pt x="1017" y="3361"/>
                    <a:pt x="1017" y="3263"/>
                    <a:pt x="755" y="3492"/>
                  </a:cubicBezTo>
                  <a:cubicBezTo>
                    <a:pt x="623" y="3607"/>
                    <a:pt x="435" y="3636"/>
                    <a:pt x="279" y="3636"/>
                  </a:cubicBezTo>
                  <a:cubicBezTo>
                    <a:pt x="124" y="3636"/>
                    <a:pt x="1" y="3607"/>
                    <a:pt x="1" y="3607"/>
                  </a:cubicBezTo>
                  <a:lnTo>
                    <a:pt x="1" y="3607"/>
                  </a:lnTo>
                  <a:cubicBezTo>
                    <a:pt x="181" y="3705"/>
                    <a:pt x="394" y="3771"/>
                    <a:pt x="591" y="3787"/>
                  </a:cubicBezTo>
                  <a:cubicBezTo>
                    <a:pt x="1033" y="3820"/>
                    <a:pt x="1476" y="3886"/>
                    <a:pt x="1902" y="3984"/>
                  </a:cubicBezTo>
                  <a:cubicBezTo>
                    <a:pt x="3082" y="4345"/>
                    <a:pt x="3803" y="4836"/>
                    <a:pt x="4705" y="4869"/>
                  </a:cubicBezTo>
                  <a:cubicBezTo>
                    <a:pt x="4736" y="4870"/>
                    <a:pt x="4768" y="4871"/>
                    <a:pt x="4800" y="4871"/>
                  </a:cubicBezTo>
                  <a:cubicBezTo>
                    <a:pt x="5213" y="4871"/>
                    <a:pt x="5634" y="4772"/>
                    <a:pt x="6000" y="4574"/>
                  </a:cubicBezTo>
                  <a:cubicBezTo>
                    <a:pt x="6787" y="4115"/>
                    <a:pt x="6918" y="2935"/>
                    <a:pt x="6459" y="2345"/>
                  </a:cubicBezTo>
                  <a:cubicBezTo>
                    <a:pt x="6234" y="2013"/>
                    <a:pt x="5871" y="1857"/>
                    <a:pt x="5531" y="1857"/>
                  </a:cubicBezTo>
                  <a:cubicBezTo>
                    <a:pt x="5200" y="1857"/>
                    <a:pt x="4891" y="2004"/>
                    <a:pt x="4754" y="2279"/>
                  </a:cubicBezTo>
                  <a:cubicBezTo>
                    <a:pt x="4492" y="2607"/>
                    <a:pt x="4541" y="3083"/>
                    <a:pt x="4836" y="3361"/>
                  </a:cubicBezTo>
                  <a:cubicBezTo>
                    <a:pt x="4852" y="3378"/>
                    <a:pt x="4885" y="3394"/>
                    <a:pt x="4902" y="3410"/>
                  </a:cubicBezTo>
                  <a:lnTo>
                    <a:pt x="4934" y="3443"/>
                  </a:lnTo>
                  <a:cubicBezTo>
                    <a:pt x="5037" y="3503"/>
                    <a:pt x="5165" y="3534"/>
                    <a:pt x="5289" y="3534"/>
                  </a:cubicBezTo>
                  <a:cubicBezTo>
                    <a:pt x="5542" y="3534"/>
                    <a:pt x="5781" y="3406"/>
                    <a:pt x="5770" y="3132"/>
                  </a:cubicBezTo>
                  <a:cubicBezTo>
                    <a:pt x="5784" y="2929"/>
                    <a:pt x="5625" y="2844"/>
                    <a:pt x="5447" y="2844"/>
                  </a:cubicBezTo>
                  <a:cubicBezTo>
                    <a:pt x="5193" y="2844"/>
                    <a:pt x="4901" y="3019"/>
                    <a:pt x="5016" y="3279"/>
                  </a:cubicBezTo>
                  <a:cubicBezTo>
                    <a:pt x="5016" y="3302"/>
                    <a:pt x="5016" y="3325"/>
                    <a:pt x="4995" y="3325"/>
                  </a:cubicBezTo>
                  <a:cubicBezTo>
                    <a:pt x="4971" y="3325"/>
                    <a:pt x="4918" y="3294"/>
                    <a:pt x="4803" y="3197"/>
                  </a:cubicBezTo>
                  <a:cubicBezTo>
                    <a:pt x="4688" y="3083"/>
                    <a:pt x="4623" y="2935"/>
                    <a:pt x="4623" y="2787"/>
                  </a:cubicBezTo>
                  <a:cubicBezTo>
                    <a:pt x="4623" y="2607"/>
                    <a:pt x="4688" y="2443"/>
                    <a:pt x="4803" y="2296"/>
                  </a:cubicBezTo>
                  <a:cubicBezTo>
                    <a:pt x="4927" y="2063"/>
                    <a:pt x="5192" y="1940"/>
                    <a:pt x="5477" y="1940"/>
                  </a:cubicBezTo>
                  <a:cubicBezTo>
                    <a:pt x="5794" y="1940"/>
                    <a:pt x="6137" y="2091"/>
                    <a:pt x="6344" y="2410"/>
                  </a:cubicBezTo>
                  <a:lnTo>
                    <a:pt x="6360" y="2427"/>
                  </a:lnTo>
                  <a:cubicBezTo>
                    <a:pt x="6590" y="2837"/>
                    <a:pt x="6573" y="3345"/>
                    <a:pt x="6328" y="3738"/>
                  </a:cubicBezTo>
                  <a:cubicBezTo>
                    <a:pt x="6048" y="4242"/>
                    <a:pt x="5409" y="4592"/>
                    <a:pt x="4579" y="4592"/>
                  </a:cubicBezTo>
                  <a:cubicBezTo>
                    <a:pt x="4192" y="4592"/>
                    <a:pt x="3764" y="4516"/>
                    <a:pt x="3312" y="4345"/>
                  </a:cubicBezTo>
                  <a:cubicBezTo>
                    <a:pt x="3262" y="4328"/>
                    <a:pt x="3033" y="4246"/>
                    <a:pt x="2885" y="4181"/>
                  </a:cubicBezTo>
                  <a:cubicBezTo>
                    <a:pt x="2476" y="3968"/>
                    <a:pt x="2033" y="3820"/>
                    <a:pt x="1574" y="3755"/>
                  </a:cubicBezTo>
                  <a:cubicBezTo>
                    <a:pt x="1754" y="3722"/>
                    <a:pt x="1951" y="3705"/>
                    <a:pt x="2148" y="3656"/>
                  </a:cubicBezTo>
                  <a:cubicBezTo>
                    <a:pt x="3902" y="3312"/>
                    <a:pt x="4164" y="837"/>
                    <a:pt x="2705" y="181"/>
                  </a:cubicBezTo>
                  <a:cubicBezTo>
                    <a:pt x="2428" y="54"/>
                    <a:pt x="2174" y="0"/>
                    <a:pt x="19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8" name="Google Shape;6478;p15"/>
            <p:cNvSpPr/>
            <p:nvPr/>
          </p:nvSpPr>
          <p:spPr>
            <a:xfrm>
              <a:off x="7089979" y="4970486"/>
              <a:ext cx="152482" cy="107573"/>
            </a:xfrm>
            <a:custGeom>
              <a:avLst/>
              <a:gdLst/>
              <a:ahLst/>
              <a:cxnLst/>
              <a:rect l="l" t="t" r="r" b="b"/>
              <a:pathLst>
                <a:path w="4672" h="3296" extrusionOk="0">
                  <a:moveTo>
                    <a:pt x="3819" y="1"/>
                  </a:moveTo>
                  <a:lnTo>
                    <a:pt x="3819" y="1"/>
                  </a:lnTo>
                  <a:cubicBezTo>
                    <a:pt x="3901" y="787"/>
                    <a:pt x="3557" y="1574"/>
                    <a:pt x="2901" y="2049"/>
                  </a:cubicBezTo>
                  <a:cubicBezTo>
                    <a:pt x="2499" y="2357"/>
                    <a:pt x="2009" y="2456"/>
                    <a:pt x="1547" y="2456"/>
                  </a:cubicBezTo>
                  <a:cubicBezTo>
                    <a:pt x="730" y="2456"/>
                    <a:pt x="0" y="2148"/>
                    <a:pt x="0" y="2148"/>
                  </a:cubicBezTo>
                  <a:lnTo>
                    <a:pt x="0" y="2148"/>
                  </a:lnTo>
                  <a:cubicBezTo>
                    <a:pt x="1344" y="2869"/>
                    <a:pt x="1852" y="2623"/>
                    <a:pt x="2213" y="3033"/>
                  </a:cubicBezTo>
                  <a:cubicBezTo>
                    <a:pt x="2386" y="3221"/>
                    <a:pt x="2559" y="3278"/>
                    <a:pt x="2717" y="3278"/>
                  </a:cubicBezTo>
                  <a:cubicBezTo>
                    <a:pt x="2902" y="3278"/>
                    <a:pt x="3065" y="3200"/>
                    <a:pt x="3180" y="3164"/>
                  </a:cubicBezTo>
                  <a:cubicBezTo>
                    <a:pt x="3207" y="3157"/>
                    <a:pt x="3234" y="3154"/>
                    <a:pt x="3260" y="3154"/>
                  </a:cubicBezTo>
                  <a:cubicBezTo>
                    <a:pt x="3362" y="3154"/>
                    <a:pt x="3456" y="3204"/>
                    <a:pt x="3508" y="3295"/>
                  </a:cubicBezTo>
                  <a:cubicBezTo>
                    <a:pt x="3541" y="3082"/>
                    <a:pt x="3475" y="2869"/>
                    <a:pt x="3360" y="2705"/>
                  </a:cubicBezTo>
                  <a:cubicBezTo>
                    <a:pt x="3180" y="2508"/>
                    <a:pt x="2787" y="2492"/>
                    <a:pt x="2721" y="2492"/>
                  </a:cubicBezTo>
                  <a:cubicBezTo>
                    <a:pt x="3278" y="2459"/>
                    <a:pt x="3787" y="2164"/>
                    <a:pt x="4098" y="1705"/>
                  </a:cubicBezTo>
                  <a:cubicBezTo>
                    <a:pt x="4672" y="919"/>
                    <a:pt x="3819" y="1"/>
                    <a:pt x="381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9" name="Google Shape;6479;p15"/>
            <p:cNvSpPr/>
            <p:nvPr/>
          </p:nvSpPr>
          <p:spPr>
            <a:xfrm>
              <a:off x="6896308" y="4728447"/>
              <a:ext cx="145531" cy="205159"/>
            </a:xfrm>
            <a:custGeom>
              <a:avLst/>
              <a:gdLst/>
              <a:ahLst/>
              <a:cxnLst/>
              <a:rect l="l" t="t" r="r" b="b"/>
              <a:pathLst>
                <a:path w="4459" h="6286" extrusionOk="0">
                  <a:moveTo>
                    <a:pt x="1806" y="0"/>
                  </a:moveTo>
                  <a:cubicBezTo>
                    <a:pt x="1382" y="0"/>
                    <a:pt x="976" y="149"/>
                    <a:pt x="705" y="450"/>
                  </a:cubicBezTo>
                  <a:cubicBezTo>
                    <a:pt x="0" y="1090"/>
                    <a:pt x="427" y="2139"/>
                    <a:pt x="1017" y="2335"/>
                  </a:cubicBezTo>
                  <a:cubicBezTo>
                    <a:pt x="1148" y="2401"/>
                    <a:pt x="1287" y="2434"/>
                    <a:pt x="1424" y="2434"/>
                  </a:cubicBezTo>
                  <a:cubicBezTo>
                    <a:pt x="1562" y="2434"/>
                    <a:pt x="1697" y="2401"/>
                    <a:pt x="1820" y="2335"/>
                  </a:cubicBezTo>
                  <a:lnTo>
                    <a:pt x="1853" y="2319"/>
                  </a:lnTo>
                  <a:lnTo>
                    <a:pt x="1902" y="2286"/>
                  </a:lnTo>
                  <a:lnTo>
                    <a:pt x="1951" y="2253"/>
                  </a:lnTo>
                  <a:lnTo>
                    <a:pt x="2000" y="2204"/>
                  </a:lnTo>
                  <a:cubicBezTo>
                    <a:pt x="2033" y="2188"/>
                    <a:pt x="2049" y="2171"/>
                    <a:pt x="2066" y="2155"/>
                  </a:cubicBezTo>
                  <a:cubicBezTo>
                    <a:pt x="2230" y="1975"/>
                    <a:pt x="2312" y="1729"/>
                    <a:pt x="2279" y="1499"/>
                  </a:cubicBezTo>
                  <a:cubicBezTo>
                    <a:pt x="2236" y="1155"/>
                    <a:pt x="2024" y="1009"/>
                    <a:pt x="1827" y="1009"/>
                  </a:cubicBezTo>
                  <a:cubicBezTo>
                    <a:pt x="1724" y="1009"/>
                    <a:pt x="1625" y="1049"/>
                    <a:pt x="1558" y="1122"/>
                  </a:cubicBezTo>
                  <a:cubicBezTo>
                    <a:pt x="1394" y="1286"/>
                    <a:pt x="1427" y="1565"/>
                    <a:pt x="1640" y="1680"/>
                  </a:cubicBezTo>
                  <a:cubicBezTo>
                    <a:pt x="1716" y="1714"/>
                    <a:pt x="1786" y="1723"/>
                    <a:pt x="1845" y="1723"/>
                  </a:cubicBezTo>
                  <a:cubicBezTo>
                    <a:pt x="1924" y="1723"/>
                    <a:pt x="1986" y="1707"/>
                    <a:pt x="2030" y="1707"/>
                  </a:cubicBezTo>
                  <a:cubicBezTo>
                    <a:pt x="2080" y="1707"/>
                    <a:pt x="2105" y="1729"/>
                    <a:pt x="2099" y="1827"/>
                  </a:cubicBezTo>
                  <a:cubicBezTo>
                    <a:pt x="2082" y="2024"/>
                    <a:pt x="1967" y="2188"/>
                    <a:pt x="1787" y="2286"/>
                  </a:cubicBezTo>
                  <a:cubicBezTo>
                    <a:pt x="1681" y="2339"/>
                    <a:pt x="1563" y="2364"/>
                    <a:pt x="1445" y="2364"/>
                  </a:cubicBezTo>
                  <a:cubicBezTo>
                    <a:pt x="1309" y="2364"/>
                    <a:pt x="1172" y="2331"/>
                    <a:pt x="1050" y="2270"/>
                  </a:cubicBezTo>
                  <a:cubicBezTo>
                    <a:pt x="509" y="2040"/>
                    <a:pt x="148" y="1106"/>
                    <a:pt x="787" y="549"/>
                  </a:cubicBezTo>
                  <a:cubicBezTo>
                    <a:pt x="1033" y="303"/>
                    <a:pt x="1377" y="155"/>
                    <a:pt x="1722" y="155"/>
                  </a:cubicBezTo>
                  <a:cubicBezTo>
                    <a:pt x="2476" y="204"/>
                    <a:pt x="3295" y="745"/>
                    <a:pt x="3426" y="2204"/>
                  </a:cubicBezTo>
                  <a:cubicBezTo>
                    <a:pt x="3475" y="2761"/>
                    <a:pt x="3426" y="3319"/>
                    <a:pt x="3262" y="3843"/>
                  </a:cubicBezTo>
                  <a:cubicBezTo>
                    <a:pt x="3148" y="4302"/>
                    <a:pt x="2951" y="4728"/>
                    <a:pt x="2672" y="5122"/>
                  </a:cubicBezTo>
                  <a:cubicBezTo>
                    <a:pt x="2279" y="5614"/>
                    <a:pt x="1771" y="6007"/>
                    <a:pt x="1197" y="6286"/>
                  </a:cubicBezTo>
                  <a:cubicBezTo>
                    <a:pt x="1804" y="6023"/>
                    <a:pt x="2361" y="5630"/>
                    <a:pt x="2787" y="5122"/>
                  </a:cubicBezTo>
                  <a:cubicBezTo>
                    <a:pt x="3541" y="4253"/>
                    <a:pt x="4459" y="2253"/>
                    <a:pt x="3180" y="614"/>
                  </a:cubicBezTo>
                  <a:cubicBezTo>
                    <a:pt x="2826" y="207"/>
                    <a:pt x="2304" y="0"/>
                    <a:pt x="180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0" name="Google Shape;6480;p15"/>
            <p:cNvSpPr/>
            <p:nvPr/>
          </p:nvSpPr>
          <p:spPr>
            <a:xfrm>
              <a:off x="6644869" y="5169510"/>
              <a:ext cx="44974" cy="110772"/>
            </a:xfrm>
            <a:custGeom>
              <a:avLst/>
              <a:gdLst/>
              <a:ahLst/>
              <a:cxnLst/>
              <a:rect l="l" t="t" r="r" b="b"/>
              <a:pathLst>
                <a:path w="1378" h="3394" extrusionOk="0">
                  <a:moveTo>
                    <a:pt x="689" y="0"/>
                  </a:moveTo>
                  <a:lnTo>
                    <a:pt x="640" y="344"/>
                  </a:lnTo>
                  <a:cubicBezTo>
                    <a:pt x="623" y="607"/>
                    <a:pt x="525" y="869"/>
                    <a:pt x="378" y="1098"/>
                  </a:cubicBezTo>
                  <a:cubicBezTo>
                    <a:pt x="132" y="1459"/>
                    <a:pt x="1" y="1770"/>
                    <a:pt x="312" y="2164"/>
                  </a:cubicBezTo>
                  <a:cubicBezTo>
                    <a:pt x="492" y="2426"/>
                    <a:pt x="623" y="2737"/>
                    <a:pt x="656" y="3065"/>
                  </a:cubicBezTo>
                  <a:cubicBezTo>
                    <a:pt x="673" y="3147"/>
                    <a:pt x="673" y="3393"/>
                    <a:pt x="689" y="3393"/>
                  </a:cubicBezTo>
                  <a:cubicBezTo>
                    <a:pt x="689" y="3393"/>
                    <a:pt x="705" y="3131"/>
                    <a:pt x="722" y="3065"/>
                  </a:cubicBezTo>
                  <a:cubicBezTo>
                    <a:pt x="755" y="2737"/>
                    <a:pt x="886" y="2426"/>
                    <a:pt x="1066" y="2164"/>
                  </a:cubicBezTo>
                  <a:cubicBezTo>
                    <a:pt x="1377" y="1754"/>
                    <a:pt x="1246" y="1443"/>
                    <a:pt x="1000" y="1098"/>
                  </a:cubicBezTo>
                  <a:cubicBezTo>
                    <a:pt x="853" y="869"/>
                    <a:pt x="755" y="607"/>
                    <a:pt x="738" y="344"/>
                  </a:cubicBezTo>
                  <a:lnTo>
                    <a:pt x="68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1" name="Google Shape;6481;p15"/>
            <p:cNvSpPr/>
            <p:nvPr/>
          </p:nvSpPr>
          <p:spPr>
            <a:xfrm>
              <a:off x="6548033" y="4721169"/>
              <a:ext cx="238645" cy="167496"/>
            </a:xfrm>
            <a:custGeom>
              <a:avLst/>
              <a:gdLst/>
              <a:ahLst/>
              <a:cxnLst/>
              <a:rect l="l" t="t" r="r" b="b"/>
              <a:pathLst>
                <a:path w="7312" h="5132" extrusionOk="0">
                  <a:moveTo>
                    <a:pt x="1742" y="1"/>
                  </a:moveTo>
                  <a:cubicBezTo>
                    <a:pt x="1353" y="1"/>
                    <a:pt x="968" y="172"/>
                    <a:pt x="706" y="493"/>
                  </a:cubicBezTo>
                  <a:cubicBezTo>
                    <a:pt x="611" y="635"/>
                    <a:pt x="462" y="706"/>
                    <a:pt x="312" y="706"/>
                  </a:cubicBezTo>
                  <a:cubicBezTo>
                    <a:pt x="202" y="706"/>
                    <a:pt x="91" y="668"/>
                    <a:pt x="1" y="591"/>
                  </a:cubicBezTo>
                  <a:lnTo>
                    <a:pt x="1" y="591"/>
                  </a:lnTo>
                  <a:cubicBezTo>
                    <a:pt x="34" y="952"/>
                    <a:pt x="66" y="1018"/>
                    <a:pt x="1771" y="1739"/>
                  </a:cubicBezTo>
                  <a:cubicBezTo>
                    <a:pt x="3082" y="2296"/>
                    <a:pt x="3525" y="4247"/>
                    <a:pt x="3656" y="5132"/>
                  </a:cubicBezTo>
                  <a:cubicBezTo>
                    <a:pt x="3787" y="4263"/>
                    <a:pt x="4246" y="2296"/>
                    <a:pt x="5541" y="1739"/>
                  </a:cubicBezTo>
                  <a:cubicBezTo>
                    <a:pt x="7262" y="1018"/>
                    <a:pt x="7278" y="952"/>
                    <a:pt x="7311" y="591"/>
                  </a:cubicBezTo>
                  <a:lnTo>
                    <a:pt x="7311" y="591"/>
                  </a:lnTo>
                  <a:cubicBezTo>
                    <a:pt x="7221" y="668"/>
                    <a:pt x="7110" y="706"/>
                    <a:pt x="7000" y="706"/>
                  </a:cubicBezTo>
                  <a:cubicBezTo>
                    <a:pt x="6850" y="706"/>
                    <a:pt x="6701" y="635"/>
                    <a:pt x="6606" y="493"/>
                  </a:cubicBezTo>
                  <a:cubicBezTo>
                    <a:pt x="6344" y="172"/>
                    <a:pt x="5959" y="1"/>
                    <a:pt x="5570" y="1"/>
                  </a:cubicBezTo>
                  <a:cubicBezTo>
                    <a:pt x="5304" y="1"/>
                    <a:pt x="5036" y="81"/>
                    <a:pt x="4803" y="247"/>
                  </a:cubicBezTo>
                  <a:cubicBezTo>
                    <a:pt x="4230" y="657"/>
                    <a:pt x="3853" y="1476"/>
                    <a:pt x="3656" y="2657"/>
                  </a:cubicBezTo>
                  <a:cubicBezTo>
                    <a:pt x="3459" y="1460"/>
                    <a:pt x="3082" y="641"/>
                    <a:pt x="2509" y="247"/>
                  </a:cubicBezTo>
                  <a:cubicBezTo>
                    <a:pt x="2276" y="81"/>
                    <a:pt x="2008" y="1"/>
                    <a:pt x="174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2" name="Google Shape;6482;p15"/>
            <p:cNvSpPr/>
            <p:nvPr/>
          </p:nvSpPr>
          <p:spPr>
            <a:xfrm>
              <a:off x="6624013" y="4628119"/>
              <a:ext cx="87240" cy="145008"/>
            </a:xfrm>
            <a:custGeom>
              <a:avLst/>
              <a:gdLst/>
              <a:ahLst/>
              <a:cxnLst/>
              <a:rect l="l" t="t" r="r" b="b"/>
              <a:pathLst>
                <a:path w="2673" h="4443" extrusionOk="0">
                  <a:moveTo>
                    <a:pt x="1328" y="0"/>
                  </a:moveTo>
                  <a:cubicBezTo>
                    <a:pt x="1246" y="164"/>
                    <a:pt x="1131" y="312"/>
                    <a:pt x="1017" y="426"/>
                  </a:cubicBezTo>
                  <a:cubicBezTo>
                    <a:pt x="558" y="853"/>
                    <a:pt x="0" y="1721"/>
                    <a:pt x="722" y="2918"/>
                  </a:cubicBezTo>
                  <a:cubicBezTo>
                    <a:pt x="1010" y="3367"/>
                    <a:pt x="1205" y="3878"/>
                    <a:pt x="1336" y="4407"/>
                  </a:cubicBezTo>
                  <a:lnTo>
                    <a:pt x="1336" y="4407"/>
                  </a:lnTo>
                  <a:cubicBezTo>
                    <a:pt x="1452" y="3878"/>
                    <a:pt x="1662" y="3367"/>
                    <a:pt x="1951" y="2918"/>
                  </a:cubicBezTo>
                  <a:cubicBezTo>
                    <a:pt x="2672" y="1721"/>
                    <a:pt x="2115" y="869"/>
                    <a:pt x="1656" y="426"/>
                  </a:cubicBezTo>
                  <a:cubicBezTo>
                    <a:pt x="1525" y="312"/>
                    <a:pt x="1426" y="164"/>
                    <a:pt x="1328" y="0"/>
                  </a:cubicBezTo>
                  <a:close/>
                  <a:moveTo>
                    <a:pt x="1336" y="4407"/>
                  </a:moveTo>
                  <a:cubicBezTo>
                    <a:pt x="1333" y="4419"/>
                    <a:pt x="1330" y="4430"/>
                    <a:pt x="1328" y="4442"/>
                  </a:cubicBezTo>
                  <a:lnTo>
                    <a:pt x="1344" y="4442"/>
                  </a:lnTo>
                  <a:cubicBezTo>
                    <a:pt x="1342" y="4430"/>
                    <a:pt x="1339" y="4419"/>
                    <a:pt x="1336" y="4407"/>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3" name="Google Shape;6483;p15"/>
            <p:cNvSpPr/>
            <p:nvPr/>
          </p:nvSpPr>
          <p:spPr>
            <a:xfrm>
              <a:off x="6567289" y="4491433"/>
              <a:ext cx="200133" cy="219096"/>
            </a:xfrm>
            <a:custGeom>
              <a:avLst/>
              <a:gdLst/>
              <a:ahLst/>
              <a:cxnLst/>
              <a:rect l="l" t="t" r="r" b="b"/>
              <a:pathLst>
                <a:path w="6132" h="6713" extrusionOk="0">
                  <a:moveTo>
                    <a:pt x="1617" y="0"/>
                  </a:moveTo>
                  <a:cubicBezTo>
                    <a:pt x="1216" y="0"/>
                    <a:pt x="823" y="159"/>
                    <a:pt x="591" y="451"/>
                  </a:cubicBezTo>
                  <a:cubicBezTo>
                    <a:pt x="1" y="1107"/>
                    <a:pt x="493" y="2074"/>
                    <a:pt x="1132" y="2106"/>
                  </a:cubicBezTo>
                  <a:cubicBezTo>
                    <a:pt x="1151" y="2107"/>
                    <a:pt x="1170" y="2108"/>
                    <a:pt x="1188" y="2108"/>
                  </a:cubicBezTo>
                  <a:cubicBezTo>
                    <a:pt x="1801" y="2108"/>
                    <a:pt x="2013" y="1589"/>
                    <a:pt x="1886" y="1287"/>
                  </a:cubicBezTo>
                  <a:cubicBezTo>
                    <a:pt x="1830" y="1118"/>
                    <a:pt x="1677" y="998"/>
                    <a:pt x="1511" y="998"/>
                  </a:cubicBezTo>
                  <a:cubicBezTo>
                    <a:pt x="1483" y="998"/>
                    <a:pt x="1455" y="1001"/>
                    <a:pt x="1427" y="1008"/>
                  </a:cubicBezTo>
                  <a:cubicBezTo>
                    <a:pt x="1263" y="1025"/>
                    <a:pt x="1165" y="1156"/>
                    <a:pt x="1181" y="1320"/>
                  </a:cubicBezTo>
                  <a:cubicBezTo>
                    <a:pt x="1171" y="1475"/>
                    <a:pt x="1292" y="1572"/>
                    <a:pt x="1415" y="1572"/>
                  </a:cubicBezTo>
                  <a:cubicBezTo>
                    <a:pt x="1487" y="1572"/>
                    <a:pt x="1559" y="1539"/>
                    <a:pt x="1607" y="1467"/>
                  </a:cubicBezTo>
                  <a:cubicBezTo>
                    <a:pt x="1649" y="1401"/>
                    <a:pt x="1695" y="1375"/>
                    <a:pt x="1735" y="1375"/>
                  </a:cubicBezTo>
                  <a:cubicBezTo>
                    <a:pt x="1806" y="1375"/>
                    <a:pt x="1857" y="1455"/>
                    <a:pt x="1837" y="1549"/>
                  </a:cubicBezTo>
                  <a:cubicBezTo>
                    <a:pt x="1747" y="1793"/>
                    <a:pt x="1526" y="1946"/>
                    <a:pt x="1285" y="1946"/>
                  </a:cubicBezTo>
                  <a:cubicBezTo>
                    <a:pt x="1219" y="1946"/>
                    <a:pt x="1150" y="1935"/>
                    <a:pt x="1083" y="1910"/>
                  </a:cubicBezTo>
                  <a:cubicBezTo>
                    <a:pt x="673" y="1779"/>
                    <a:pt x="460" y="1057"/>
                    <a:pt x="1017" y="648"/>
                  </a:cubicBezTo>
                  <a:cubicBezTo>
                    <a:pt x="1140" y="561"/>
                    <a:pt x="1319" y="515"/>
                    <a:pt x="1519" y="515"/>
                  </a:cubicBezTo>
                  <a:cubicBezTo>
                    <a:pt x="2118" y="515"/>
                    <a:pt x="2906" y="927"/>
                    <a:pt x="2968" y="1910"/>
                  </a:cubicBezTo>
                  <a:cubicBezTo>
                    <a:pt x="2968" y="3074"/>
                    <a:pt x="2033" y="4123"/>
                    <a:pt x="1771" y="4893"/>
                  </a:cubicBezTo>
                  <a:cubicBezTo>
                    <a:pt x="1427" y="5975"/>
                    <a:pt x="1869" y="6647"/>
                    <a:pt x="1902" y="6712"/>
                  </a:cubicBezTo>
                  <a:cubicBezTo>
                    <a:pt x="1624" y="6155"/>
                    <a:pt x="1607" y="5499"/>
                    <a:pt x="1853" y="4926"/>
                  </a:cubicBezTo>
                  <a:cubicBezTo>
                    <a:pt x="2066" y="4401"/>
                    <a:pt x="2492" y="3844"/>
                    <a:pt x="2804" y="3139"/>
                  </a:cubicBezTo>
                  <a:cubicBezTo>
                    <a:pt x="2918" y="2926"/>
                    <a:pt x="3017" y="2680"/>
                    <a:pt x="3066" y="2434"/>
                  </a:cubicBezTo>
                  <a:cubicBezTo>
                    <a:pt x="3115" y="2680"/>
                    <a:pt x="3214" y="2926"/>
                    <a:pt x="3312" y="3139"/>
                  </a:cubicBezTo>
                  <a:cubicBezTo>
                    <a:pt x="3640" y="3844"/>
                    <a:pt x="4066" y="4401"/>
                    <a:pt x="4279" y="4926"/>
                  </a:cubicBezTo>
                  <a:cubicBezTo>
                    <a:pt x="4525" y="5499"/>
                    <a:pt x="4508" y="6155"/>
                    <a:pt x="4230" y="6712"/>
                  </a:cubicBezTo>
                  <a:cubicBezTo>
                    <a:pt x="4263" y="6647"/>
                    <a:pt x="4705" y="5975"/>
                    <a:pt x="4361" y="4893"/>
                  </a:cubicBezTo>
                  <a:cubicBezTo>
                    <a:pt x="4099" y="4123"/>
                    <a:pt x="3181" y="3074"/>
                    <a:pt x="3164" y="1910"/>
                  </a:cubicBezTo>
                  <a:cubicBezTo>
                    <a:pt x="3226" y="927"/>
                    <a:pt x="4014" y="515"/>
                    <a:pt x="4613" y="515"/>
                  </a:cubicBezTo>
                  <a:cubicBezTo>
                    <a:pt x="4813" y="515"/>
                    <a:pt x="4992" y="561"/>
                    <a:pt x="5115" y="648"/>
                  </a:cubicBezTo>
                  <a:cubicBezTo>
                    <a:pt x="5672" y="1057"/>
                    <a:pt x="5459" y="1779"/>
                    <a:pt x="5049" y="1910"/>
                  </a:cubicBezTo>
                  <a:cubicBezTo>
                    <a:pt x="4982" y="1935"/>
                    <a:pt x="4913" y="1946"/>
                    <a:pt x="4847" y="1946"/>
                  </a:cubicBezTo>
                  <a:cubicBezTo>
                    <a:pt x="4606" y="1946"/>
                    <a:pt x="4385" y="1793"/>
                    <a:pt x="4295" y="1549"/>
                  </a:cubicBezTo>
                  <a:cubicBezTo>
                    <a:pt x="4275" y="1455"/>
                    <a:pt x="4326" y="1375"/>
                    <a:pt x="4397" y="1375"/>
                  </a:cubicBezTo>
                  <a:cubicBezTo>
                    <a:pt x="4437" y="1375"/>
                    <a:pt x="4483" y="1401"/>
                    <a:pt x="4525" y="1467"/>
                  </a:cubicBezTo>
                  <a:cubicBezTo>
                    <a:pt x="4573" y="1539"/>
                    <a:pt x="4645" y="1572"/>
                    <a:pt x="4717" y="1572"/>
                  </a:cubicBezTo>
                  <a:cubicBezTo>
                    <a:pt x="4840" y="1572"/>
                    <a:pt x="4961" y="1475"/>
                    <a:pt x="4951" y="1320"/>
                  </a:cubicBezTo>
                  <a:cubicBezTo>
                    <a:pt x="4967" y="1156"/>
                    <a:pt x="4869" y="1025"/>
                    <a:pt x="4705" y="1008"/>
                  </a:cubicBezTo>
                  <a:cubicBezTo>
                    <a:pt x="4677" y="1001"/>
                    <a:pt x="4649" y="998"/>
                    <a:pt x="4621" y="998"/>
                  </a:cubicBezTo>
                  <a:cubicBezTo>
                    <a:pt x="4455" y="998"/>
                    <a:pt x="4302" y="1118"/>
                    <a:pt x="4246" y="1287"/>
                  </a:cubicBezTo>
                  <a:cubicBezTo>
                    <a:pt x="4117" y="1594"/>
                    <a:pt x="4353" y="2107"/>
                    <a:pt x="4971" y="2107"/>
                  </a:cubicBezTo>
                  <a:cubicBezTo>
                    <a:pt x="4981" y="2107"/>
                    <a:pt x="4990" y="2107"/>
                    <a:pt x="5000" y="2106"/>
                  </a:cubicBezTo>
                  <a:cubicBezTo>
                    <a:pt x="5623" y="2074"/>
                    <a:pt x="6131" y="1107"/>
                    <a:pt x="5541" y="451"/>
                  </a:cubicBezTo>
                  <a:cubicBezTo>
                    <a:pt x="5309" y="159"/>
                    <a:pt x="4916" y="0"/>
                    <a:pt x="4515" y="0"/>
                  </a:cubicBezTo>
                  <a:cubicBezTo>
                    <a:pt x="4039" y="0"/>
                    <a:pt x="3552" y="224"/>
                    <a:pt x="3312" y="713"/>
                  </a:cubicBezTo>
                  <a:cubicBezTo>
                    <a:pt x="3197" y="877"/>
                    <a:pt x="3115" y="1074"/>
                    <a:pt x="3066" y="1271"/>
                  </a:cubicBezTo>
                  <a:cubicBezTo>
                    <a:pt x="3017" y="1074"/>
                    <a:pt x="2935" y="877"/>
                    <a:pt x="2820" y="713"/>
                  </a:cubicBezTo>
                  <a:cubicBezTo>
                    <a:pt x="2580" y="224"/>
                    <a:pt x="2093" y="0"/>
                    <a:pt x="16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4" name="Google Shape;6484;p15"/>
            <p:cNvSpPr/>
            <p:nvPr/>
          </p:nvSpPr>
          <p:spPr>
            <a:xfrm>
              <a:off x="9191344" y="4711018"/>
              <a:ext cx="56202" cy="78689"/>
            </a:xfrm>
            <a:custGeom>
              <a:avLst/>
              <a:gdLst/>
              <a:ahLst/>
              <a:cxnLst/>
              <a:rect l="l" t="t" r="r" b="b"/>
              <a:pathLst>
                <a:path w="1722" h="2411" extrusionOk="0">
                  <a:moveTo>
                    <a:pt x="1525" y="1"/>
                  </a:moveTo>
                  <a:cubicBezTo>
                    <a:pt x="1525" y="1"/>
                    <a:pt x="1377" y="66"/>
                    <a:pt x="1361" y="165"/>
                  </a:cubicBezTo>
                  <a:cubicBezTo>
                    <a:pt x="1346" y="241"/>
                    <a:pt x="1246" y="330"/>
                    <a:pt x="1076" y="330"/>
                  </a:cubicBezTo>
                  <a:cubicBezTo>
                    <a:pt x="1062" y="330"/>
                    <a:pt x="1048" y="330"/>
                    <a:pt x="1033" y="329"/>
                  </a:cubicBezTo>
                  <a:cubicBezTo>
                    <a:pt x="836" y="329"/>
                    <a:pt x="0" y="394"/>
                    <a:pt x="66" y="2410"/>
                  </a:cubicBezTo>
                  <a:cubicBezTo>
                    <a:pt x="66" y="2410"/>
                    <a:pt x="131" y="1673"/>
                    <a:pt x="771" y="1394"/>
                  </a:cubicBezTo>
                  <a:cubicBezTo>
                    <a:pt x="1394" y="1115"/>
                    <a:pt x="1721" y="853"/>
                    <a:pt x="1607" y="476"/>
                  </a:cubicBezTo>
                  <a:cubicBezTo>
                    <a:pt x="1492" y="83"/>
                    <a:pt x="1525" y="1"/>
                    <a:pt x="15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5" name="Google Shape;6485;p15"/>
            <p:cNvSpPr/>
            <p:nvPr/>
          </p:nvSpPr>
          <p:spPr>
            <a:xfrm>
              <a:off x="8893364" y="4804623"/>
              <a:ext cx="296414" cy="206106"/>
            </a:xfrm>
            <a:custGeom>
              <a:avLst/>
              <a:gdLst/>
              <a:ahLst/>
              <a:cxnLst/>
              <a:rect l="l" t="t" r="r" b="b"/>
              <a:pathLst>
                <a:path w="9082" h="6315" extrusionOk="0">
                  <a:moveTo>
                    <a:pt x="2004" y="1"/>
                  </a:moveTo>
                  <a:cubicBezTo>
                    <a:pt x="1086" y="1"/>
                    <a:pt x="66" y="649"/>
                    <a:pt x="33" y="1853"/>
                  </a:cubicBezTo>
                  <a:cubicBezTo>
                    <a:pt x="0" y="2722"/>
                    <a:pt x="459" y="3525"/>
                    <a:pt x="1230" y="3935"/>
                  </a:cubicBezTo>
                  <a:cubicBezTo>
                    <a:pt x="1723" y="4192"/>
                    <a:pt x="2282" y="4295"/>
                    <a:pt x="2852" y="4295"/>
                  </a:cubicBezTo>
                  <a:cubicBezTo>
                    <a:pt x="3190" y="4295"/>
                    <a:pt x="3533" y="4259"/>
                    <a:pt x="3869" y="4197"/>
                  </a:cubicBezTo>
                  <a:cubicBezTo>
                    <a:pt x="4754" y="3952"/>
                    <a:pt x="5573" y="3624"/>
                    <a:pt x="6377" y="3427"/>
                  </a:cubicBezTo>
                  <a:cubicBezTo>
                    <a:pt x="6582" y="3374"/>
                    <a:pt x="6791" y="3347"/>
                    <a:pt x="6996" y="3347"/>
                  </a:cubicBezTo>
                  <a:cubicBezTo>
                    <a:pt x="7607" y="3347"/>
                    <a:pt x="8180" y="3584"/>
                    <a:pt x="8524" y="4050"/>
                  </a:cubicBezTo>
                  <a:cubicBezTo>
                    <a:pt x="8966" y="4624"/>
                    <a:pt x="8999" y="5574"/>
                    <a:pt x="8458" y="5968"/>
                  </a:cubicBezTo>
                  <a:cubicBezTo>
                    <a:pt x="8244" y="6130"/>
                    <a:pt x="7987" y="6205"/>
                    <a:pt x="7738" y="6205"/>
                  </a:cubicBezTo>
                  <a:cubicBezTo>
                    <a:pt x="7357" y="6205"/>
                    <a:pt x="6994" y="6029"/>
                    <a:pt x="6835" y="5722"/>
                  </a:cubicBezTo>
                  <a:cubicBezTo>
                    <a:pt x="6524" y="5230"/>
                    <a:pt x="6770" y="4574"/>
                    <a:pt x="7229" y="4443"/>
                  </a:cubicBezTo>
                  <a:cubicBezTo>
                    <a:pt x="7321" y="4407"/>
                    <a:pt x="7416" y="4389"/>
                    <a:pt x="7510" y="4389"/>
                  </a:cubicBezTo>
                  <a:cubicBezTo>
                    <a:pt x="7753" y="4389"/>
                    <a:pt x="7989" y="4505"/>
                    <a:pt x="8130" y="4706"/>
                  </a:cubicBezTo>
                  <a:cubicBezTo>
                    <a:pt x="8229" y="4886"/>
                    <a:pt x="8245" y="5099"/>
                    <a:pt x="8180" y="5279"/>
                  </a:cubicBezTo>
                  <a:cubicBezTo>
                    <a:pt x="8166" y="5319"/>
                    <a:pt x="8110" y="5391"/>
                    <a:pt x="8054" y="5391"/>
                  </a:cubicBezTo>
                  <a:cubicBezTo>
                    <a:pt x="8041" y="5391"/>
                    <a:pt x="8028" y="5387"/>
                    <a:pt x="8016" y="5378"/>
                  </a:cubicBezTo>
                  <a:cubicBezTo>
                    <a:pt x="7966" y="5328"/>
                    <a:pt x="8016" y="4968"/>
                    <a:pt x="7655" y="4919"/>
                  </a:cubicBezTo>
                  <a:cubicBezTo>
                    <a:pt x="7640" y="4917"/>
                    <a:pt x="7626" y="4916"/>
                    <a:pt x="7612" y="4916"/>
                  </a:cubicBezTo>
                  <a:cubicBezTo>
                    <a:pt x="7269" y="4916"/>
                    <a:pt x="7161" y="5482"/>
                    <a:pt x="7508" y="5623"/>
                  </a:cubicBezTo>
                  <a:cubicBezTo>
                    <a:pt x="7581" y="5656"/>
                    <a:pt x="7656" y="5671"/>
                    <a:pt x="7729" y="5671"/>
                  </a:cubicBezTo>
                  <a:cubicBezTo>
                    <a:pt x="7951" y="5671"/>
                    <a:pt x="8155" y="5530"/>
                    <a:pt x="8229" y="5296"/>
                  </a:cubicBezTo>
                  <a:lnTo>
                    <a:pt x="8229" y="5279"/>
                  </a:lnTo>
                  <a:cubicBezTo>
                    <a:pt x="8229" y="5263"/>
                    <a:pt x="8229" y="5246"/>
                    <a:pt x="8245" y="5230"/>
                  </a:cubicBezTo>
                  <a:lnTo>
                    <a:pt x="8245" y="5214"/>
                  </a:lnTo>
                  <a:cubicBezTo>
                    <a:pt x="8262" y="5099"/>
                    <a:pt x="8262" y="4968"/>
                    <a:pt x="8229" y="4837"/>
                  </a:cubicBezTo>
                  <a:cubicBezTo>
                    <a:pt x="8104" y="4525"/>
                    <a:pt x="7808" y="4336"/>
                    <a:pt x="7494" y="4336"/>
                  </a:cubicBezTo>
                  <a:cubicBezTo>
                    <a:pt x="7395" y="4336"/>
                    <a:pt x="7294" y="4355"/>
                    <a:pt x="7196" y="4394"/>
                  </a:cubicBezTo>
                  <a:cubicBezTo>
                    <a:pt x="6704" y="4509"/>
                    <a:pt x="6409" y="5214"/>
                    <a:pt x="6754" y="5771"/>
                  </a:cubicBezTo>
                  <a:cubicBezTo>
                    <a:pt x="6925" y="6114"/>
                    <a:pt x="7333" y="6314"/>
                    <a:pt x="7754" y="6314"/>
                  </a:cubicBezTo>
                  <a:cubicBezTo>
                    <a:pt x="8018" y="6314"/>
                    <a:pt x="8287" y="6236"/>
                    <a:pt x="8507" y="6066"/>
                  </a:cubicBezTo>
                  <a:cubicBezTo>
                    <a:pt x="8966" y="5738"/>
                    <a:pt x="9081" y="5132"/>
                    <a:pt x="8934" y="4591"/>
                  </a:cubicBezTo>
                  <a:cubicBezTo>
                    <a:pt x="8835" y="4050"/>
                    <a:pt x="8475" y="3165"/>
                    <a:pt x="7212" y="2886"/>
                  </a:cubicBezTo>
                  <a:cubicBezTo>
                    <a:pt x="7067" y="2854"/>
                    <a:pt x="6919" y="2839"/>
                    <a:pt x="6768" y="2839"/>
                  </a:cubicBezTo>
                  <a:cubicBezTo>
                    <a:pt x="5438" y="2839"/>
                    <a:pt x="3897" y="3977"/>
                    <a:pt x="2312" y="3977"/>
                  </a:cubicBezTo>
                  <a:cubicBezTo>
                    <a:pt x="2088" y="3977"/>
                    <a:pt x="1864" y="3954"/>
                    <a:pt x="1639" y="3902"/>
                  </a:cubicBezTo>
                  <a:cubicBezTo>
                    <a:pt x="1557" y="3870"/>
                    <a:pt x="1476" y="3853"/>
                    <a:pt x="1377" y="3820"/>
                  </a:cubicBezTo>
                  <a:lnTo>
                    <a:pt x="1312" y="3788"/>
                  </a:lnTo>
                  <a:cubicBezTo>
                    <a:pt x="607" y="3411"/>
                    <a:pt x="164" y="2657"/>
                    <a:pt x="181" y="1853"/>
                  </a:cubicBezTo>
                  <a:cubicBezTo>
                    <a:pt x="203" y="735"/>
                    <a:pt x="1174" y="111"/>
                    <a:pt x="2045" y="111"/>
                  </a:cubicBezTo>
                  <a:cubicBezTo>
                    <a:pt x="2464" y="111"/>
                    <a:pt x="2859" y="255"/>
                    <a:pt x="3115" y="559"/>
                  </a:cubicBezTo>
                  <a:cubicBezTo>
                    <a:pt x="3574" y="1018"/>
                    <a:pt x="3524" y="1772"/>
                    <a:pt x="3016" y="2181"/>
                  </a:cubicBezTo>
                  <a:cubicBezTo>
                    <a:pt x="2951" y="2230"/>
                    <a:pt x="2852" y="2280"/>
                    <a:pt x="2770" y="2296"/>
                  </a:cubicBezTo>
                  <a:cubicBezTo>
                    <a:pt x="2706" y="2313"/>
                    <a:pt x="2640" y="2321"/>
                    <a:pt x="2575" y="2321"/>
                  </a:cubicBezTo>
                  <a:cubicBezTo>
                    <a:pt x="2391" y="2321"/>
                    <a:pt x="2211" y="2257"/>
                    <a:pt x="2066" y="2149"/>
                  </a:cubicBezTo>
                  <a:cubicBezTo>
                    <a:pt x="1951" y="2067"/>
                    <a:pt x="1885" y="1919"/>
                    <a:pt x="1934" y="1772"/>
                  </a:cubicBezTo>
                  <a:lnTo>
                    <a:pt x="1934" y="1772"/>
                  </a:lnTo>
                  <a:cubicBezTo>
                    <a:pt x="2010" y="1847"/>
                    <a:pt x="2106" y="1887"/>
                    <a:pt x="2206" y="1887"/>
                  </a:cubicBezTo>
                  <a:cubicBezTo>
                    <a:pt x="2257" y="1887"/>
                    <a:pt x="2310" y="1876"/>
                    <a:pt x="2361" y="1853"/>
                  </a:cubicBezTo>
                  <a:cubicBezTo>
                    <a:pt x="2607" y="1722"/>
                    <a:pt x="2541" y="1313"/>
                    <a:pt x="2213" y="1231"/>
                  </a:cubicBezTo>
                  <a:cubicBezTo>
                    <a:pt x="2182" y="1221"/>
                    <a:pt x="2150" y="1216"/>
                    <a:pt x="2119" y="1216"/>
                  </a:cubicBezTo>
                  <a:cubicBezTo>
                    <a:pt x="1781" y="1216"/>
                    <a:pt x="1511" y="1759"/>
                    <a:pt x="1902" y="2165"/>
                  </a:cubicBezTo>
                  <a:cubicBezTo>
                    <a:pt x="2066" y="2317"/>
                    <a:pt x="2280" y="2400"/>
                    <a:pt x="2504" y="2400"/>
                  </a:cubicBezTo>
                  <a:cubicBezTo>
                    <a:pt x="2570" y="2400"/>
                    <a:pt x="2638" y="2393"/>
                    <a:pt x="2705" y="2378"/>
                  </a:cubicBezTo>
                  <a:cubicBezTo>
                    <a:pt x="2738" y="2362"/>
                    <a:pt x="2754" y="2362"/>
                    <a:pt x="2787" y="2345"/>
                  </a:cubicBezTo>
                  <a:lnTo>
                    <a:pt x="2869" y="2329"/>
                  </a:lnTo>
                  <a:lnTo>
                    <a:pt x="2902" y="2312"/>
                  </a:lnTo>
                  <a:cubicBezTo>
                    <a:pt x="3049" y="2247"/>
                    <a:pt x="3180" y="2132"/>
                    <a:pt x="3262" y="2001"/>
                  </a:cubicBezTo>
                  <a:cubicBezTo>
                    <a:pt x="3590" y="1542"/>
                    <a:pt x="3557" y="903"/>
                    <a:pt x="3164" y="493"/>
                  </a:cubicBezTo>
                  <a:cubicBezTo>
                    <a:pt x="2892" y="161"/>
                    <a:pt x="2460" y="1"/>
                    <a:pt x="200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6" name="Google Shape;6486;p15"/>
            <p:cNvSpPr/>
            <p:nvPr/>
          </p:nvSpPr>
          <p:spPr>
            <a:xfrm>
              <a:off x="8943658" y="4921693"/>
              <a:ext cx="210806" cy="121052"/>
            </a:xfrm>
            <a:custGeom>
              <a:avLst/>
              <a:gdLst/>
              <a:ahLst/>
              <a:cxnLst/>
              <a:rect l="l" t="t" r="r" b="b"/>
              <a:pathLst>
                <a:path w="6459" h="3709" extrusionOk="0">
                  <a:moveTo>
                    <a:pt x="5518" y="1"/>
                  </a:moveTo>
                  <a:cubicBezTo>
                    <a:pt x="5267" y="1"/>
                    <a:pt x="4968" y="45"/>
                    <a:pt x="4622" y="168"/>
                  </a:cubicBezTo>
                  <a:cubicBezTo>
                    <a:pt x="3778" y="468"/>
                    <a:pt x="2592" y="1030"/>
                    <a:pt x="1425" y="1030"/>
                  </a:cubicBezTo>
                  <a:cubicBezTo>
                    <a:pt x="938" y="1030"/>
                    <a:pt x="454" y="932"/>
                    <a:pt x="0" y="676"/>
                  </a:cubicBezTo>
                  <a:lnTo>
                    <a:pt x="0" y="676"/>
                  </a:lnTo>
                  <a:cubicBezTo>
                    <a:pt x="0" y="676"/>
                    <a:pt x="582" y="1334"/>
                    <a:pt x="1360" y="1334"/>
                  </a:cubicBezTo>
                  <a:cubicBezTo>
                    <a:pt x="1387" y="1334"/>
                    <a:pt x="1415" y="1333"/>
                    <a:pt x="1443" y="1332"/>
                  </a:cubicBezTo>
                  <a:cubicBezTo>
                    <a:pt x="1955" y="1295"/>
                    <a:pt x="2186" y="1159"/>
                    <a:pt x="2324" y="1159"/>
                  </a:cubicBezTo>
                  <a:cubicBezTo>
                    <a:pt x="2372" y="1159"/>
                    <a:pt x="2409" y="1175"/>
                    <a:pt x="2442" y="1217"/>
                  </a:cubicBezTo>
                  <a:cubicBezTo>
                    <a:pt x="2503" y="1315"/>
                    <a:pt x="2410" y="1367"/>
                    <a:pt x="2270" y="1367"/>
                  </a:cubicBezTo>
                  <a:cubicBezTo>
                    <a:pt x="2222" y="1367"/>
                    <a:pt x="2169" y="1361"/>
                    <a:pt x="2115" y="1348"/>
                  </a:cubicBezTo>
                  <a:cubicBezTo>
                    <a:pt x="2067" y="1332"/>
                    <a:pt x="2018" y="1325"/>
                    <a:pt x="1970" y="1325"/>
                  </a:cubicBezTo>
                  <a:cubicBezTo>
                    <a:pt x="1867" y="1325"/>
                    <a:pt x="1766" y="1358"/>
                    <a:pt x="1688" y="1414"/>
                  </a:cubicBezTo>
                  <a:cubicBezTo>
                    <a:pt x="1511" y="1575"/>
                    <a:pt x="1715" y="2102"/>
                    <a:pt x="1361" y="2102"/>
                  </a:cubicBezTo>
                  <a:cubicBezTo>
                    <a:pt x="1355" y="2102"/>
                    <a:pt x="1350" y="2102"/>
                    <a:pt x="1344" y="2102"/>
                  </a:cubicBezTo>
                  <a:lnTo>
                    <a:pt x="1344" y="2102"/>
                  </a:lnTo>
                  <a:cubicBezTo>
                    <a:pt x="1344" y="2102"/>
                    <a:pt x="1630" y="2462"/>
                    <a:pt x="2056" y="2462"/>
                  </a:cubicBezTo>
                  <a:cubicBezTo>
                    <a:pt x="2199" y="2462"/>
                    <a:pt x="2356" y="2422"/>
                    <a:pt x="2524" y="2315"/>
                  </a:cubicBezTo>
                  <a:cubicBezTo>
                    <a:pt x="3196" y="1873"/>
                    <a:pt x="2819" y="1381"/>
                    <a:pt x="3082" y="1250"/>
                  </a:cubicBezTo>
                  <a:cubicBezTo>
                    <a:pt x="3125" y="1227"/>
                    <a:pt x="3167" y="1216"/>
                    <a:pt x="3206" y="1216"/>
                  </a:cubicBezTo>
                  <a:cubicBezTo>
                    <a:pt x="3389" y="1216"/>
                    <a:pt x="3500" y="1446"/>
                    <a:pt x="3311" y="1676"/>
                  </a:cubicBezTo>
                  <a:cubicBezTo>
                    <a:pt x="3082" y="1938"/>
                    <a:pt x="2229" y="2889"/>
                    <a:pt x="3573" y="3708"/>
                  </a:cubicBezTo>
                  <a:cubicBezTo>
                    <a:pt x="3573" y="3708"/>
                    <a:pt x="3377" y="3249"/>
                    <a:pt x="3737" y="3086"/>
                  </a:cubicBezTo>
                  <a:cubicBezTo>
                    <a:pt x="4098" y="2922"/>
                    <a:pt x="4819" y="2709"/>
                    <a:pt x="4721" y="2200"/>
                  </a:cubicBezTo>
                  <a:cubicBezTo>
                    <a:pt x="4622" y="1709"/>
                    <a:pt x="4245" y="955"/>
                    <a:pt x="4852" y="512"/>
                  </a:cubicBezTo>
                  <a:cubicBezTo>
                    <a:pt x="5204" y="248"/>
                    <a:pt x="5509" y="147"/>
                    <a:pt x="5817" y="147"/>
                  </a:cubicBezTo>
                  <a:cubicBezTo>
                    <a:pt x="6025" y="147"/>
                    <a:pt x="6233" y="193"/>
                    <a:pt x="6458" y="266"/>
                  </a:cubicBezTo>
                  <a:cubicBezTo>
                    <a:pt x="6458" y="266"/>
                    <a:pt x="6135" y="1"/>
                    <a:pt x="551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7" name="Google Shape;6487;p15"/>
            <p:cNvSpPr/>
            <p:nvPr/>
          </p:nvSpPr>
          <p:spPr>
            <a:xfrm>
              <a:off x="8982693" y="4801718"/>
              <a:ext cx="117723" cy="82671"/>
            </a:xfrm>
            <a:custGeom>
              <a:avLst/>
              <a:gdLst/>
              <a:ahLst/>
              <a:cxnLst/>
              <a:rect l="l" t="t" r="r" b="b"/>
              <a:pathLst>
                <a:path w="3607" h="2533" extrusionOk="0">
                  <a:moveTo>
                    <a:pt x="1087" y="0"/>
                  </a:moveTo>
                  <a:cubicBezTo>
                    <a:pt x="496" y="0"/>
                    <a:pt x="1" y="123"/>
                    <a:pt x="1" y="123"/>
                  </a:cubicBezTo>
                  <a:cubicBezTo>
                    <a:pt x="1" y="123"/>
                    <a:pt x="951" y="205"/>
                    <a:pt x="1197" y="549"/>
                  </a:cubicBezTo>
                  <a:cubicBezTo>
                    <a:pt x="1361" y="746"/>
                    <a:pt x="1427" y="1025"/>
                    <a:pt x="1345" y="1270"/>
                  </a:cubicBezTo>
                  <a:cubicBezTo>
                    <a:pt x="1296" y="1500"/>
                    <a:pt x="1181" y="2156"/>
                    <a:pt x="2213" y="2156"/>
                  </a:cubicBezTo>
                  <a:cubicBezTo>
                    <a:pt x="3246" y="2172"/>
                    <a:pt x="3082" y="2533"/>
                    <a:pt x="3082" y="2533"/>
                  </a:cubicBezTo>
                  <a:cubicBezTo>
                    <a:pt x="3082" y="2533"/>
                    <a:pt x="3607" y="1762"/>
                    <a:pt x="2738" y="615"/>
                  </a:cubicBezTo>
                  <a:cubicBezTo>
                    <a:pt x="2361" y="123"/>
                    <a:pt x="1677" y="0"/>
                    <a:pt x="108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8" name="Google Shape;6488;p15"/>
            <p:cNvSpPr/>
            <p:nvPr/>
          </p:nvSpPr>
          <p:spPr>
            <a:xfrm>
              <a:off x="8936707" y="4714772"/>
              <a:ext cx="73826" cy="87240"/>
            </a:xfrm>
            <a:custGeom>
              <a:avLst/>
              <a:gdLst/>
              <a:ahLst/>
              <a:cxnLst/>
              <a:rect l="l" t="t" r="r" b="b"/>
              <a:pathLst>
                <a:path w="2262" h="2673" extrusionOk="0">
                  <a:moveTo>
                    <a:pt x="1115" y="1"/>
                  </a:moveTo>
                  <a:lnTo>
                    <a:pt x="1115" y="1"/>
                  </a:lnTo>
                  <a:cubicBezTo>
                    <a:pt x="820" y="164"/>
                    <a:pt x="738" y="689"/>
                    <a:pt x="803" y="1427"/>
                  </a:cubicBezTo>
                  <a:cubicBezTo>
                    <a:pt x="869" y="2164"/>
                    <a:pt x="0" y="2623"/>
                    <a:pt x="0" y="2623"/>
                  </a:cubicBezTo>
                  <a:cubicBezTo>
                    <a:pt x="574" y="2410"/>
                    <a:pt x="1754" y="2672"/>
                    <a:pt x="2000" y="2017"/>
                  </a:cubicBezTo>
                  <a:cubicBezTo>
                    <a:pt x="2262" y="1345"/>
                    <a:pt x="1623" y="918"/>
                    <a:pt x="1262" y="722"/>
                  </a:cubicBezTo>
                  <a:cubicBezTo>
                    <a:pt x="902" y="525"/>
                    <a:pt x="1115" y="1"/>
                    <a:pt x="11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9" name="Google Shape;6489;p15"/>
            <p:cNvSpPr/>
            <p:nvPr/>
          </p:nvSpPr>
          <p:spPr>
            <a:xfrm>
              <a:off x="8825968" y="4752762"/>
              <a:ext cx="104342" cy="140178"/>
            </a:xfrm>
            <a:custGeom>
              <a:avLst/>
              <a:gdLst/>
              <a:ahLst/>
              <a:cxnLst/>
              <a:rect l="l" t="t" r="r" b="b"/>
              <a:pathLst>
                <a:path w="3197" h="4295" extrusionOk="0">
                  <a:moveTo>
                    <a:pt x="2803" y="0"/>
                  </a:moveTo>
                  <a:lnTo>
                    <a:pt x="2803" y="0"/>
                  </a:lnTo>
                  <a:cubicBezTo>
                    <a:pt x="2725" y="78"/>
                    <a:pt x="2606" y="125"/>
                    <a:pt x="2487" y="125"/>
                  </a:cubicBezTo>
                  <a:cubicBezTo>
                    <a:pt x="2455" y="125"/>
                    <a:pt x="2424" y="122"/>
                    <a:pt x="2393" y="115"/>
                  </a:cubicBezTo>
                  <a:cubicBezTo>
                    <a:pt x="2339" y="104"/>
                    <a:pt x="2262" y="96"/>
                    <a:pt x="2173" y="96"/>
                  </a:cubicBezTo>
                  <a:cubicBezTo>
                    <a:pt x="1856" y="96"/>
                    <a:pt x="1383" y="203"/>
                    <a:pt x="1229" y="689"/>
                  </a:cubicBezTo>
                  <a:cubicBezTo>
                    <a:pt x="1049" y="1295"/>
                    <a:pt x="1197" y="1689"/>
                    <a:pt x="1410" y="1885"/>
                  </a:cubicBezTo>
                  <a:cubicBezTo>
                    <a:pt x="1623" y="2066"/>
                    <a:pt x="1623" y="2426"/>
                    <a:pt x="1475" y="2492"/>
                  </a:cubicBezTo>
                  <a:cubicBezTo>
                    <a:pt x="1441" y="2509"/>
                    <a:pt x="1406" y="2517"/>
                    <a:pt x="1372" y="2517"/>
                  </a:cubicBezTo>
                  <a:cubicBezTo>
                    <a:pt x="1209" y="2517"/>
                    <a:pt x="1066" y="2343"/>
                    <a:pt x="1147" y="2180"/>
                  </a:cubicBezTo>
                  <a:cubicBezTo>
                    <a:pt x="1235" y="1947"/>
                    <a:pt x="1050" y="1727"/>
                    <a:pt x="824" y="1727"/>
                  </a:cubicBezTo>
                  <a:cubicBezTo>
                    <a:pt x="796" y="1727"/>
                    <a:pt x="767" y="1731"/>
                    <a:pt x="738" y="1738"/>
                  </a:cubicBezTo>
                  <a:cubicBezTo>
                    <a:pt x="679" y="1745"/>
                    <a:pt x="626" y="1749"/>
                    <a:pt x="578" y="1749"/>
                  </a:cubicBezTo>
                  <a:cubicBezTo>
                    <a:pt x="414" y="1749"/>
                    <a:pt x="317" y="1701"/>
                    <a:pt x="279" y="1574"/>
                  </a:cubicBezTo>
                  <a:lnTo>
                    <a:pt x="279" y="1574"/>
                  </a:lnTo>
                  <a:cubicBezTo>
                    <a:pt x="279" y="1574"/>
                    <a:pt x="0" y="2475"/>
                    <a:pt x="688" y="2918"/>
                  </a:cubicBezTo>
                  <a:cubicBezTo>
                    <a:pt x="1377" y="3344"/>
                    <a:pt x="1737" y="4033"/>
                    <a:pt x="2131" y="4295"/>
                  </a:cubicBezTo>
                  <a:cubicBezTo>
                    <a:pt x="2131" y="4295"/>
                    <a:pt x="1524" y="3344"/>
                    <a:pt x="2082" y="2475"/>
                  </a:cubicBezTo>
                  <a:cubicBezTo>
                    <a:pt x="2639" y="1607"/>
                    <a:pt x="3196" y="1328"/>
                    <a:pt x="280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0" name="Google Shape;6490;p15"/>
            <p:cNvSpPr/>
            <p:nvPr/>
          </p:nvSpPr>
          <p:spPr>
            <a:xfrm>
              <a:off x="8688988" y="4545611"/>
              <a:ext cx="264853" cy="264429"/>
            </a:xfrm>
            <a:custGeom>
              <a:avLst/>
              <a:gdLst/>
              <a:ahLst/>
              <a:cxnLst/>
              <a:rect l="l" t="t" r="r" b="b"/>
              <a:pathLst>
                <a:path w="8115" h="8102" extrusionOk="0">
                  <a:moveTo>
                    <a:pt x="2389" y="0"/>
                  </a:moveTo>
                  <a:cubicBezTo>
                    <a:pt x="2287" y="0"/>
                    <a:pt x="2185" y="7"/>
                    <a:pt x="2083" y="20"/>
                  </a:cubicBezTo>
                  <a:cubicBezTo>
                    <a:pt x="755" y="168"/>
                    <a:pt x="1" y="1971"/>
                    <a:pt x="788" y="3233"/>
                  </a:cubicBezTo>
                  <a:cubicBezTo>
                    <a:pt x="1382" y="4176"/>
                    <a:pt x="2426" y="4477"/>
                    <a:pt x="3386" y="4477"/>
                  </a:cubicBezTo>
                  <a:cubicBezTo>
                    <a:pt x="3510" y="4477"/>
                    <a:pt x="3634" y="4472"/>
                    <a:pt x="3754" y="4462"/>
                  </a:cubicBezTo>
                  <a:cubicBezTo>
                    <a:pt x="3951" y="4462"/>
                    <a:pt x="4197" y="4430"/>
                    <a:pt x="4443" y="4397"/>
                  </a:cubicBezTo>
                  <a:cubicBezTo>
                    <a:pt x="4443" y="4397"/>
                    <a:pt x="4633" y="4367"/>
                    <a:pt x="4920" y="4367"/>
                  </a:cubicBezTo>
                  <a:cubicBezTo>
                    <a:pt x="5407" y="4367"/>
                    <a:pt x="6173" y="4452"/>
                    <a:pt x="6770" y="4905"/>
                  </a:cubicBezTo>
                  <a:cubicBezTo>
                    <a:pt x="7164" y="5233"/>
                    <a:pt x="7426" y="5708"/>
                    <a:pt x="7508" y="6216"/>
                  </a:cubicBezTo>
                  <a:cubicBezTo>
                    <a:pt x="7508" y="6216"/>
                    <a:pt x="7672" y="7413"/>
                    <a:pt x="7098" y="8068"/>
                  </a:cubicBezTo>
                  <a:lnTo>
                    <a:pt x="7082" y="8101"/>
                  </a:lnTo>
                  <a:cubicBezTo>
                    <a:pt x="7082" y="8101"/>
                    <a:pt x="8115" y="7577"/>
                    <a:pt x="7983" y="5970"/>
                  </a:cubicBezTo>
                  <a:cubicBezTo>
                    <a:pt x="7876" y="4663"/>
                    <a:pt x="6826" y="4010"/>
                    <a:pt x="5509" y="4010"/>
                  </a:cubicBezTo>
                  <a:cubicBezTo>
                    <a:pt x="5224" y="4010"/>
                    <a:pt x="4927" y="4040"/>
                    <a:pt x="4623" y="4102"/>
                  </a:cubicBezTo>
                  <a:cubicBezTo>
                    <a:pt x="4126" y="4193"/>
                    <a:pt x="3680" y="4239"/>
                    <a:pt x="3278" y="4239"/>
                  </a:cubicBezTo>
                  <a:cubicBezTo>
                    <a:pt x="2739" y="4239"/>
                    <a:pt x="2280" y="4156"/>
                    <a:pt x="1886" y="3987"/>
                  </a:cubicBezTo>
                  <a:cubicBezTo>
                    <a:pt x="1492" y="3807"/>
                    <a:pt x="1165" y="3512"/>
                    <a:pt x="919" y="3135"/>
                  </a:cubicBezTo>
                  <a:cubicBezTo>
                    <a:pt x="198" y="1987"/>
                    <a:pt x="902" y="299"/>
                    <a:pt x="2099" y="151"/>
                  </a:cubicBezTo>
                  <a:cubicBezTo>
                    <a:pt x="2199" y="137"/>
                    <a:pt x="2301" y="130"/>
                    <a:pt x="2402" y="130"/>
                  </a:cubicBezTo>
                  <a:cubicBezTo>
                    <a:pt x="2876" y="130"/>
                    <a:pt x="3334" y="292"/>
                    <a:pt x="3591" y="643"/>
                  </a:cubicBezTo>
                  <a:cubicBezTo>
                    <a:pt x="3886" y="1037"/>
                    <a:pt x="3935" y="1545"/>
                    <a:pt x="3738" y="1987"/>
                  </a:cubicBezTo>
                  <a:cubicBezTo>
                    <a:pt x="3577" y="2336"/>
                    <a:pt x="3240" y="2543"/>
                    <a:pt x="2880" y="2543"/>
                  </a:cubicBezTo>
                  <a:cubicBezTo>
                    <a:pt x="2800" y="2543"/>
                    <a:pt x="2720" y="2533"/>
                    <a:pt x="2640" y="2512"/>
                  </a:cubicBezTo>
                  <a:cubicBezTo>
                    <a:pt x="2214" y="2397"/>
                    <a:pt x="2033" y="1971"/>
                    <a:pt x="2361" y="1905"/>
                  </a:cubicBezTo>
                  <a:cubicBezTo>
                    <a:pt x="2771" y="1840"/>
                    <a:pt x="2853" y="1496"/>
                    <a:pt x="2705" y="1200"/>
                  </a:cubicBezTo>
                  <a:cubicBezTo>
                    <a:pt x="2652" y="1088"/>
                    <a:pt x="2522" y="1023"/>
                    <a:pt x="2378" y="1023"/>
                  </a:cubicBezTo>
                  <a:cubicBezTo>
                    <a:pt x="2167" y="1023"/>
                    <a:pt x="1928" y="1163"/>
                    <a:pt x="1869" y="1496"/>
                  </a:cubicBezTo>
                  <a:cubicBezTo>
                    <a:pt x="1820" y="1758"/>
                    <a:pt x="1902" y="2036"/>
                    <a:pt x="2083" y="2233"/>
                  </a:cubicBezTo>
                  <a:cubicBezTo>
                    <a:pt x="2251" y="2427"/>
                    <a:pt x="2588" y="2590"/>
                    <a:pt x="2935" y="2590"/>
                  </a:cubicBezTo>
                  <a:cubicBezTo>
                    <a:pt x="3265" y="2590"/>
                    <a:pt x="3605" y="2443"/>
                    <a:pt x="3820" y="2036"/>
                  </a:cubicBezTo>
                  <a:cubicBezTo>
                    <a:pt x="4049" y="1561"/>
                    <a:pt x="4000" y="987"/>
                    <a:pt x="3689" y="561"/>
                  </a:cubicBezTo>
                  <a:cubicBezTo>
                    <a:pt x="3401" y="178"/>
                    <a:pt x="2907" y="0"/>
                    <a:pt x="23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1" name="Google Shape;6491;p15"/>
            <p:cNvSpPr/>
            <p:nvPr/>
          </p:nvSpPr>
          <p:spPr>
            <a:xfrm>
              <a:off x="8731254" y="4697278"/>
              <a:ext cx="152515" cy="77449"/>
            </a:xfrm>
            <a:custGeom>
              <a:avLst/>
              <a:gdLst/>
              <a:ahLst/>
              <a:cxnLst/>
              <a:rect l="l" t="t" r="r" b="b"/>
              <a:pathLst>
                <a:path w="4673" h="2373" extrusionOk="0">
                  <a:moveTo>
                    <a:pt x="3580" y="0"/>
                  </a:moveTo>
                  <a:cubicBezTo>
                    <a:pt x="3284" y="0"/>
                    <a:pt x="2935" y="42"/>
                    <a:pt x="2541" y="160"/>
                  </a:cubicBezTo>
                  <a:cubicBezTo>
                    <a:pt x="1970" y="329"/>
                    <a:pt x="1487" y="392"/>
                    <a:pt x="1094" y="392"/>
                  </a:cubicBezTo>
                  <a:cubicBezTo>
                    <a:pt x="572" y="392"/>
                    <a:pt x="206" y="281"/>
                    <a:pt x="1" y="160"/>
                  </a:cubicBezTo>
                  <a:lnTo>
                    <a:pt x="1" y="160"/>
                  </a:lnTo>
                  <a:cubicBezTo>
                    <a:pt x="132" y="274"/>
                    <a:pt x="263" y="389"/>
                    <a:pt x="378" y="537"/>
                  </a:cubicBezTo>
                  <a:cubicBezTo>
                    <a:pt x="453" y="643"/>
                    <a:pt x="599" y="1405"/>
                    <a:pt x="1202" y="1405"/>
                  </a:cubicBezTo>
                  <a:cubicBezTo>
                    <a:pt x="1252" y="1405"/>
                    <a:pt x="1305" y="1400"/>
                    <a:pt x="1361" y="1389"/>
                  </a:cubicBezTo>
                  <a:cubicBezTo>
                    <a:pt x="2082" y="1225"/>
                    <a:pt x="1951" y="766"/>
                    <a:pt x="2427" y="619"/>
                  </a:cubicBezTo>
                  <a:cubicBezTo>
                    <a:pt x="2519" y="590"/>
                    <a:pt x="2597" y="578"/>
                    <a:pt x="2662" y="578"/>
                  </a:cubicBezTo>
                  <a:cubicBezTo>
                    <a:pt x="2931" y="578"/>
                    <a:pt x="2975" y="785"/>
                    <a:pt x="2869" y="864"/>
                  </a:cubicBezTo>
                  <a:cubicBezTo>
                    <a:pt x="2813" y="899"/>
                    <a:pt x="2763" y="910"/>
                    <a:pt x="2711" y="910"/>
                  </a:cubicBezTo>
                  <a:cubicBezTo>
                    <a:pt x="2639" y="910"/>
                    <a:pt x="2563" y="890"/>
                    <a:pt x="2459" y="881"/>
                  </a:cubicBezTo>
                  <a:cubicBezTo>
                    <a:pt x="2451" y="880"/>
                    <a:pt x="2443" y="880"/>
                    <a:pt x="2433" y="880"/>
                  </a:cubicBezTo>
                  <a:cubicBezTo>
                    <a:pt x="2249" y="880"/>
                    <a:pt x="1812" y="1033"/>
                    <a:pt x="1968" y="1438"/>
                  </a:cubicBezTo>
                  <a:cubicBezTo>
                    <a:pt x="2132" y="1881"/>
                    <a:pt x="2377" y="2241"/>
                    <a:pt x="2115" y="2372"/>
                  </a:cubicBezTo>
                  <a:cubicBezTo>
                    <a:pt x="2115" y="2372"/>
                    <a:pt x="3033" y="2372"/>
                    <a:pt x="3345" y="2127"/>
                  </a:cubicBezTo>
                  <a:cubicBezTo>
                    <a:pt x="3689" y="1864"/>
                    <a:pt x="3853" y="1405"/>
                    <a:pt x="3722" y="996"/>
                  </a:cubicBezTo>
                  <a:cubicBezTo>
                    <a:pt x="3623" y="501"/>
                    <a:pt x="3950" y="202"/>
                    <a:pt x="4430" y="202"/>
                  </a:cubicBezTo>
                  <a:cubicBezTo>
                    <a:pt x="4507" y="202"/>
                    <a:pt x="4588" y="209"/>
                    <a:pt x="4672" y="225"/>
                  </a:cubicBezTo>
                  <a:cubicBezTo>
                    <a:pt x="4672" y="225"/>
                    <a:pt x="4271" y="0"/>
                    <a:pt x="358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2" name="Google Shape;6492;p15"/>
            <p:cNvSpPr/>
            <p:nvPr/>
          </p:nvSpPr>
          <p:spPr>
            <a:xfrm>
              <a:off x="8770321" y="4554815"/>
              <a:ext cx="105419" cy="109270"/>
            </a:xfrm>
            <a:custGeom>
              <a:avLst/>
              <a:gdLst/>
              <a:ahLst/>
              <a:cxnLst/>
              <a:rect l="l" t="t" r="r" b="b"/>
              <a:pathLst>
                <a:path w="3230" h="3348" extrusionOk="0">
                  <a:moveTo>
                    <a:pt x="1262" y="1"/>
                  </a:moveTo>
                  <a:cubicBezTo>
                    <a:pt x="1689" y="427"/>
                    <a:pt x="1836" y="1066"/>
                    <a:pt x="1639" y="1640"/>
                  </a:cubicBezTo>
                  <a:cubicBezTo>
                    <a:pt x="1410" y="2401"/>
                    <a:pt x="886" y="2601"/>
                    <a:pt x="436" y="2601"/>
                  </a:cubicBezTo>
                  <a:cubicBezTo>
                    <a:pt x="276" y="2601"/>
                    <a:pt x="125" y="2576"/>
                    <a:pt x="0" y="2541"/>
                  </a:cubicBezTo>
                  <a:lnTo>
                    <a:pt x="0" y="2541"/>
                  </a:lnTo>
                  <a:cubicBezTo>
                    <a:pt x="0" y="2541"/>
                    <a:pt x="244" y="3348"/>
                    <a:pt x="1010" y="3348"/>
                  </a:cubicBezTo>
                  <a:cubicBezTo>
                    <a:pt x="1038" y="3348"/>
                    <a:pt x="1068" y="3347"/>
                    <a:pt x="1099" y="3344"/>
                  </a:cubicBezTo>
                  <a:cubicBezTo>
                    <a:pt x="1951" y="3279"/>
                    <a:pt x="1902" y="2623"/>
                    <a:pt x="1885" y="2345"/>
                  </a:cubicBezTo>
                  <a:cubicBezTo>
                    <a:pt x="1869" y="2066"/>
                    <a:pt x="1869" y="1836"/>
                    <a:pt x="1967" y="1836"/>
                  </a:cubicBezTo>
                  <a:cubicBezTo>
                    <a:pt x="2082" y="1836"/>
                    <a:pt x="2115" y="1935"/>
                    <a:pt x="2049" y="2131"/>
                  </a:cubicBezTo>
                  <a:cubicBezTo>
                    <a:pt x="1984" y="2328"/>
                    <a:pt x="1836" y="2967"/>
                    <a:pt x="2934" y="3082"/>
                  </a:cubicBezTo>
                  <a:cubicBezTo>
                    <a:pt x="2787" y="2984"/>
                    <a:pt x="2770" y="2803"/>
                    <a:pt x="2869" y="2672"/>
                  </a:cubicBezTo>
                  <a:cubicBezTo>
                    <a:pt x="3000" y="2426"/>
                    <a:pt x="3229" y="1968"/>
                    <a:pt x="2492" y="1345"/>
                  </a:cubicBezTo>
                  <a:cubicBezTo>
                    <a:pt x="1771" y="722"/>
                    <a:pt x="1705" y="279"/>
                    <a:pt x="12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3" name="Google Shape;6493;p15"/>
            <p:cNvSpPr/>
            <p:nvPr/>
          </p:nvSpPr>
          <p:spPr>
            <a:xfrm>
              <a:off x="8661181" y="4398906"/>
              <a:ext cx="50849" cy="250101"/>
            </a:xfrm>
            <a:custGeom>
              <a:avLst/>
              <a:gdLst/>
              <a:ahLst/>
              <a:cxnLst/>
              <a:rect l="l" t="t" r="r" b="b"/>
              <a:pathLst>
                <a:path w="1558" h="7663" extrusionOk="0">
                  <a:moveTo>
                    <a:pt x="636" y="0"/>
                  </a:moveTo>
                  <a:cubicBezTo>
                    <a:pt x="569" y="0"/>
                    <a:pt x="498" y="17"/>
                    <a:pt x="427" y="57"/>
                  </a:cubicBezTo>
                  <a:cubicBezTo>
                    <a:pt x="0" y="286"/>
                    <a:pt x="345" y="827"/>
                    <a:pt x="591" y="1090"/>
                  </a:cubicBezTo>
                  <a:cubicBezTo>
                    <a:pt x="705" y="1204"/>
                    <a:pt x="771" y="1483"/>
                    <a:pt x="804" y="1860"/>
                  </a:cubicBezTo>
                  <a:cubicBezTo>
                    <a:pt x="836" y="2565"/>
                    <a:pt x="820" y="3286"/>
                    <a:pt x="738" y="3991"/>
                  </a:cubicBezTo>
                  <a:cubicBezTo>
                    <a:pt x="607" y="5351"/>
                    <a:pt x="771" y="7122"/>
                    <a:pt x="1476" y="7662"/>
                  </a:cubicBezTo>
                  <a:cubicBezTo>
                    <a:pt x="1476" y="7662"/>
                    <a:pt x="820" y="7040"/>
                    <a:pt x="968" y="5171"/>
                  </a:cubicBezTo>
                  <a:cubicBezTo>
                    <a:pt x="1066" y="3974"/>
                    <a:pt x="1427" y="2827"/>
                    <a:pt x="1492" y="1860"/>
                  </a:cubicBezTo>
                  <a:cubicBezTo>
                    <a:pt x="1558" y="1335"/>
                    <a:pt x="1459" y="811"/>
                    <a:pt x="1197" y="368"/>
                  </a:cubicBezTo>
                  <a:cubicBezTo>
                    <a:pt x="1197" y="368"/>
                    <a:pt x="952" y="0"/>
                    <a:pt x="6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4" name="Google Shape;6494;p15"/>
            <p:cNvSpPr/>
            <p:nvPr/>
          </p:nvSpPr>
          <p:spPr>
            <a:xfrm>
              <a:off x="8507654" y="4365811"/>
              <a:ext cx="277125" cy="332413"/>
            </a:xfrm>
            <a:custGeom>
              <a:avLst/>
              <a:gdLst/>
              <a:ahLst/>
              <a:cxnLst/>
              <a:rect l="l" t="t" r="r" b="b"/>
              <a:pathLst>
                <a:path w="8491" h="10185" extrusionOk="0">
                  <a:moveTo>
                    <a:pt x="2200" y="1"/>
                  </a:moveTo>
                  <a:cubicBezTo>
                    <a:pt x="1301" y="1"/>
                    <a:pt x="461" y="461"/>
                    <a:pt x="246" y="1186"/>
                  </a:cubicBezTo>
                  <a:cubicBezTo>
                    <a:pt x="0" y="1776"/>
                    <a:pt x="197" y="2481"/>
                    <a:pt x="721" y="2874"/>
                  </a:cubicBezTo>
                  <a:cubicBezTo>
                    <a:pt x="738" y="2874"/>
                    <a:pt x="754" y="2890"/>
                    <a:pt x="771" y="2907"/>
                  </a:cubicBezTo>
                  <a:cubicBezTo>
                    <a:pt x="998" y="3040"/>
                    <a:pt x="1256" y="3106"/>
                    <a:pt x="1514" y="3106"/>
                  </a:cubicBezTo>
                  <a:cubicBezTo>
                    <a:pt x="1796" y="3106"/>
                    <a:pt x="2080" y="3028"/>
                    <a:pt x="2328" y="2874"/>
                  </a:cubicBezTo>
                  <a:cubicBezTo>
                    <a:pt x="2492" y="2776"/>
                    <a:pt x="2606" y="2612"/>
                    <a:pt x="2656" y="2431"/>
                  </a:cubicBezTo>
                  <a:cubicBezTo>
                    <a:pt x="2800" y="2043"/>
                    <a:pt x="2501" y="1654"/>
                    <a:pt x="2115" y="1654"/>
                  </a:cubicBezTo>
                  <a:cubicBezTo>
                    <a:pt x="2062" y="1654"/>
                    <a:pt x="2007" y="1661"/>
                    <a:pt x="1951" y="1677"/>
                  </a:cubicBezTo>
                  <a:cubicBezTo>
                    <a:pt x="1623" y="1743"/>
                    <a:pt x="1426" y="2087"/>
                    <a:pt x="1557" y="2399"/>
                  </a:cubicBezTo>
                  <a:cubicBezTo>
                    <a:pt x="1628" y="2633"/>
                    <a:pt x="1882" y="2666"/>
                    <a:pt x="2021" y="2666"/>
                  </a:cubicBezTo>
                  <a:cubicBezTo>
                    <a:pt x="2077" y="2666"/>
                    <a:pt x="2115" y="2661"/>
                    <a:pt x="2115" y="2661"/>
                  </a:cubicBezTo>
                  <a:lnTo>
                    <a:pt x="2115" y="2661"/>
                  </a:lnTo>
                  <a:cubicBezTo>
                    <a:pt x="2082" y="2759"/>
                    <a:pt x="2016" y="2825"/>
                    <a:pt x="1934" y="2874"/>
                  </a:cubicBezTo>
                  <a:cubicBezTo>
                    <a:pt x="1820" y="2939"/>
                    <a:pt x="1688" y="2972"/>
                    <a:pt x="1557" y="2972"/>
                  </a:cubicBezTo>
                  <a:cubicBezTo>
                    <a:pt x="1426" y="2972"/>
                    <a:pt x="1295" y="2939"/>
                    <a:pt x="1180" y="2874"/>
                  </a:cubicBezTo>
                  <a:cubicBezTo>
                    <a:pt x="1098" y="2825"/>
                    <a:pt x="1016" y="2776"/>
                    <a:pt x="951" y="2710"/>
                  </a:cubicBezTo>
                  <a:cubicBezTo>
                    <a:pt x="508" y="2333"/>
                    <a:pt x="426" y="1087"/>
                    <a:pt x="1131" y="514"/>
                  </a:cubicBezTo>
                  <a:cubicBezTo>
                    <a:pt x="1455" y="278"/>
                    <a:pt x="1846" y="148"/>
                    <a:pt x="2243" y="148"/>
                  </a:cubicBezTo>
                  <a:cubicBezTo>
                    <a:pt x="2287" y="148"/>
                    <a:pt x="2332" y="150"/>
                    <a:pt x="2377" y="153"/>
                  </a:cubicBezTo>
                  <a:cubicBezTo>
                    <a:pt x="2524" y="169"/>
                    <a:pt x="2656" y="186"/>
                    <a:pt x="2770" y="219"/>
                  </a:cubicBezTo>
                  <a:cubicBezTo>
                    <a:pt x="3869" y="464"/>
                    <a:pt x="4590" y="1661"/>
                    <a:pt x="4819" y="2874"/>
                  </a:cubicBezTo>
                  <a:cubicBezTo>
                    <a:pt x="5065" y="4120"/>
                    <a:pt x="4819" y="5365"/>
                    <a:pt x="4885" y="6480"/>
                  </a:cubicBezTo>
                  <a:cubicBezTo>
                    <a:pt x="4836" y="7513"/>
                    <a:pt x="5245" y="8496"/>
                    <a:pt x="5983" y="9201"/>
                  </a:cubicBezTo>
                  <a:cubicBezTo>
                    <a:pt x="6671" y="9807"/>
                    <a:pt x="7557" y="10152"/>
                    <a:pt x="8491" y="10184"/>
                  </a:cubicBezTo>
                  <a:cubicBezTo>
                    <a:pt x="7573" y="10119"/>
                    <a:pt x="6721" y="9758"/>
                    <a:pt x="6049" y="9135"/>
                  </a:cubicBezTo>
                  <a:cubicBezTo>
                    <a:pt x="5344" y="8447"/>
                    <a:pt x="4967" y="7480"/>
                    <a:pt x="5032" y="6480"/>
                  </a:cubicBezTo>
                  <a:cubicBezTo>
                    <a:pt x="4967" y="5382"/>
                    <a:pt x="5229" y="4152"/>
                    <a:pt x="4983" y="2874"/>
                  </a:cubicBezTo>
                  <a:lnTo>
                    <a:pt x="4983" y="2841"/>
                  </a:lnTo>
                  <a:cubicBezTo>
                    <a:pt x="4754" y="1579"/>
                    <a:pt x="4000" y="317"/>
                    <a:pt x="2803" y="71"/>
                  </a:cubicBezTo>
                  <a:cubicBezTo>
                    <a:pt x="2603" y="23"/>
                    <a:pt x="2400" y="1"/>
                    <a:pt x="22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5" name="Google Shape;6495;p15"/>
            <p:cNvSpPr/>
            <p:nvPr/>
          </p:nvSpPr>
          <p:spPr>
            <a:xfrm>
              <a:off x="8495872" y="4417868"/>
              <a:ext cx="151960" cy="178723"/>
            </a:xfrm>
            <a:custGeom>
              <a:avLst/>
              <a:gdLst/>
              <a:ahLst/>
              <a:cxnLst/>
              <a:rect l="l" t="t" r="r" b="b"/>
              <a:pathLst>
                <a:path w="4656" h="5476" extrusionOk="0">
                  <a:moveTo>
                    <a:pt x="296" y="0"/>
                  </a:moveTo>
                  <a:lnTo>
                    <a:pt x="296" y="0"/>
                  </a:lnTo>
                  <a:cubicBezTo>
                    <a:pt x="83" y="394"/>
                    <a:pt x="1" y="836"/>
                    <a:pt x="50" y="1295"/>
                  </a:cubicBezTo>
                  <a:cubicBezTo>
                    <a:pt x="115" y="1918"/>
                    <a:pt x="328" y="2508"/>
                    <a:pt x="689" y="3033"/>
                  </a:cubicBezTo>
                  <a:cubicBezTo>
                    <a:pt x="1169" y="3716"/>
                    <a:pt x="1943" y="3794"/>
                    <a:pt x="2271" y="3794"/>
                  </a:cubicBezTo>
                  <a:cubicBezTo>
                    <a:pt x="2368" y="3794"/>
                    <a:pt x="2426" y="3787"/>
                    <a:pt x="2426" y="3787"/>
                  </a:cubicBezTo>
                  <a:cubicBezTo>
                    <a:pt x="2164" y="3705"/>
                    <a:pt x="2099" y="3377"/>
                    <a:pt x="2295" y="3131"/>
                  </a:cubicBezTo>
                  <a:cubicBezTo>
                    <a:pt x="2459" y="2984"/>
                    <a:pt x="2426" y="2721"/>
                    <a:pt x="2230" y="2607"/>
                  </a:cubicBezTo>
                  <a:cubicBezTo>
                    <a:pt x="2115" y="2541"/>
                    <a:pt x="1836" y="2328"/>
                    <a:pt x="2066" y="2197"/>
                  </a:cubicBezTo>
                  <a:cubicBezTo>
                    <a:pt x="2094" y="2179"/>
                    <a:pt x="2125" y="2170"/>
                    <a:pt x="2158" y="2170"/>
                  </a:cubicBezTo>
                  <a:cubicBezTo>
                    <a:pt x="2396" y="2170"/>
                    <a:pt x="2732" y="2611"/>
                    <a:pt x="2689" y="3115"/>
                  </a:cubicBezTo>
                  <a:cubicBezTo>
                    <a:pt x="2640" y="3688"/>
                    <a:pt x="2918" y="3836"/>
                    <a:pt x="3312" y="4131"/>
                  </a:cubicBezTo>
                  <a:cubicBezTo>
                    <a:pt x="3721" y="4410"/>
                    <a:pt x="3476" y="4934"/>
                    <a:pt x="3476" y="4934"/>
                  </a:cubicBezTo>
                  <a:cubicBezTo>
                    <a:pt x="4197" y="4524"/>
                    <a:pt x="4033" y="3852"/>
                    <a:pt x="3951" y="3705"/>
                  </a:cubicBezTo>
                  <a:cubicBezTo>
                    <a:pt x="3853" y="3541"/>
                    <a:pt x="3672" y="3295"/>
                    <a:pt x="3902" y="3180"/>
                  </a:cubicBezTo>
                  <a:cubicBezTo>
                    <a:pt x="3915" y="3175"/>
                    <a:pt x="3928" y="3172"/>
                    <a:pt x="3940" y="3172"/>
                  </a:cubicBezTo>
                  <a:cubicBezTo>
                    <a:pt x="4140" y="3172"/>
                    <a:pt x="4213" y="3893"/>
                    <a:pt x="4213" y="4541"/>
                  </a:cubicBezTo>
                  <a:cubicBezTo>
                    <a:pt x="4164" y="4918"/>
                    <a:pt x="4344" y="5262"/>
                    <a:pt x="4656" y="5475"/>
                  </a:cubicBezTo>
                  <a:cubicBezTo>
                    <a:pt x="4508" y="5147"/>
                    <a:pt x="4459" y="4803"/>
                    <a:pt x="4459" y="4442"/>
                  </a:cubicBezTo>
                  <a:cubicBezTo>
                    <a:pt x="4459" y="3934"/>
                    <a:pt x="4557" y="3016"/>
                    <a:pt x="3639" y="2394"/>
                  </a:cubicBezTo>
                  <a:cubicBezTo>
                    <a:pt x="2738" y="1787"/>
                    <a:pt x="1640" y="2049"/>
                    <a:pt x="837" y="1476"/>
                  </a:cubicBezTo>
                  <a:cubicBezTo>
                    <a:pt x="755" y="1426"/>
                    <a:pt x="689" y="1361"/>
                    <a:pt x="623" y="1295"/>
                  </a:cubicBezTo>
                  <a:cubicBezTo>
                    <a:pt x="312" y="935"/>
                    <a:pt x="197" y="459"/>
                    <a:pt x="29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6" name="Google Shape;6496;p15"/>
            <p:cNvSpPr/>
            <p:nvPr/>
          </p:nvSpPr>
          <p:spPr>
            <a:xfrm>
              <a:off x="9058673" y="4602597"/>
              <a:ext cx="130550" cy="285611"/>
            </a:xfrm>
            <a:custGeom>
              <a:avLst/>
              <a:gdLst/>
              <a:ahLst/>
              <a:cxnLst/>
              <a:rect l="l" t="t" r="r" b="b"/>
              <a:pathLst>
                <a:path w="4000" h="8751" extrusionOk="0">
                  <a:moveTo>
                    <a:pt x="1916" y="1"/>
                  </a:moveTo>
                  <a:cubicBezTo>
                    <a:pt x="1763" y="1"/>
                    <a:pt x="1610" y="21"/>
                    <a:pt x="1459" y="61"/>
                  </a:cubicBezTo>
                  <a:cubicBezTo>
                    <a:pt x="689" y="258"/>
                    <a:pt x="148" y="913"/>
                    <a:pt x="82" y="1700"/>
                  </a:cubicBezTo>
                  <a:cubicBezTo>
                    <a:pt x="0" y="2503"/>
                    <a:pt x="410" y="3290"/>
                    <a:pt x="1016" y="3847"/>
                  </a:cubicBezTo>
                  <a:cubicBezTo>
                    <a:pt x="1590" y="4437"/>
                    <a:pt x="2361" y="4716"/>
                    <a:pt x="2901" y="5224"/>
                  </a:cubicBezTo>
                  <a:cubicBezTo>
                    <a:pt x="3442" y="5683"/>
                    <a:pt x="3770" y="6355"/>
                    <a:pt x="3819" y="7060"/>
                  </a:cubicBezTo>
                  <a:cubicBezTo>
                    <a:pt x="3852" y="7716"/>
                    <a:pt x="3508" y="8404"/>
                    <a:pt x="2918" y="8568"/>
                  </a:cubicBezTo>
                  <a:cubicBezTo>
                    <a:pt x="2791" y="8608"/>
                    <a:pt x="2661" y="8627"/>
                    <a:pt x="2534" y="8627"/>
                  </a:cubicBezTo>
                  <a:cubicBezTo>
                    <a:pt x="2090" y="8627"/>
                    <a:pt x="1685" y="8393"/>
                    <a:pt x="1557" y="8011"/>
                  </a:cubicBezTo>
                  <a:cubicBezTo>
                    <a:pt x="1344" y="7568"/>
                    <a:pt x="1541" y="7027"/>
                    <a:pt x="2000" y="6847"/>
                  </a:cubicBezTo>
                  <a:cubicBezTo>
                    <a:pt x="2082" y="6814"/>
                    <a:pt x="2180" y="6798"/>
                    <a:pt x="2262" y="6798"/>
                  </a:cubicBezTo>
                  <a:cubicBezTo>
                    <a:pt x="2262" y="6798"/>
                    <a:pt x="2292" y="6795"/>
                    <a:pt x="2339" y="6795"/>
                  </a:cubicBezTo>
                  <a:cubicBezTo>
                    <a:pt x="2479" y="6795"/>
                    <a:pt x="2774" y="6822"/>
                    <a:pt x="2885" y="7044"/>
                  </a:cubicBezTo>
                  <a:cubicBezTo>
                    <a:pt x="2885" y="7044"/>
                    <a:pt x="2902" y="7078"/>
                    <a:pt x="2880" y="7078"/>
                  </a:cubicBezTo>
                  <a:cubicBezTo>
                    <a:pt x="2872" y="7078"/>
                    <a:pt x="2858" y="7073"/>
                    <a:pt x="2836" y="7060"/>
                  </a:cubicBezTo>
                  <a:cubicBezTo>
                    <a:pt x="2770" y="7027"/>
                    <a:pt x="2698" y="7010"/>
                    <a:pt x="2627" y="7010"/>
                  </a:cubicBezTo>
                  <a:cubicBezTo>
                    <a:pt x="2521" y="7010"/>
                    <a:pt x="2416" y="7047"/>
                    <a:pt x="2328" y="7126"/>
                  </a:cubicBezTo>
                  <a:cubicBezTo>
                    <a:pt x="2082" y="7355"/>
                    <a:pt x="2147" y="7781"/>
                    <a:pt x="2443" y="7945"/>
                  </a:cubicBezTo>
                  <a:cubicBezTo>
                    <a:pt x="2524" y="7983"/>
                    <a:pt x="2610" y="8001"/>
                    <a:pt x="2694" y="8001"/>
                  </a:cubicBezTo>
                  <a:cubicBezTo>
                    <a:pt x="3012" y="8001"/>
                    <a:pt x="3294" y="7734"/>
                    <a:pt x="3164" y="7240"/>
                  </a:cubicBezTo>
                  <a:cubicBezTo>
                    <a:pt x="3019" y="6903"/>
                    <a:pt x="2689" y="6698"/>
                    <a:pt x="2341" y="6698"/>
                  </a:cubicBezTo>
                  <a:cubicBezTo>
                    <a:pt x="2216" y="6698"/>
                    <a:pt x="2089" y="6725"/>
                    <a:pt x="1967" y="6781"/>
                  </a:cubicBezTo>
                  <a:cubicBezTo>
                    <a:pt x="1508" y="7011"/>
                    <a:pt x="1295" y="7552"/>
                    <a:pt x="1492" y="8027"/>
                  </a:cubicBezTo>
                  <a:cubicBezTo>
                    <a:pt x="1620" y="8464"/>
                    <a:pt x="2072" y="8750"/>
                    <a:pt x="2561" y="8750"/>
                  </a:cubicBezTo>
                  <a:cubicBezTo>
                    <a:pt x="2696" y="8750"/>
                    <a:pt x="2833" y="8729"/>
                    <a:pt x="2967" y="8683"/>
                  </a:cubicBezTo>
                  <a:cubicBezTo>
                    <a:pt x="3623" y="8502"/>
                    <a:pt x="4000" y="7765"/>
                    <a:pt x="3983" y="7060"/>
                  </a:cubicBezTo>
                  <a:cubicBezTo>
                    <a:pt x="3934" y="6306"/>
                    <a:pt x="3590" y="5601"/>
                    <a:pt x="3016" y="5093"/>
                  </a:cubicBezTo>
                  <a:cubicBezTo>
                    <a:pt x="2443" y="4552"/>
                    <a:pt x="1689" y="4274"/>
                    <a:pt x="1131" y="3716"/>
                  </a:cubicBezTo>
                  <a:cubicBezTo>
                    <a:pt x="574" y="3159"/>
                    <a:pt x="181" y="2438"/>
                    <a:pt x="246" y="1716"/>
                  </a:cubicBezTo>
                  <a:cubicBezTo>
                    <a:pt x="262" y="1258"/>
                    <a:pt x="476" y="848"/>
                    <a:pt x="836" y="553"/>
                  </a:cubicBezTo>
                  <a:cubicBezTo>
                    <a:pt x="984" y="438"/>
                    <a:pt x="1164" y="340"/>
                    <a:pt x="1361" y="290"/>
                  </a:cubicBezTo>
                  <a:cubicBezTo>
                    <a:pt x="1500" y="249"/>
                    <a:pt x="1648" y="229"/>
                    <a:pt x="1797" y="229"/>
                  </a:cubicBezTo>
                  <a:cubicBezTo>
                    <a:pt x="1947" y="229"/>
                    <a:pt x="2098" y="249"/>
                    <a:pt x="2246" y="290"/>
                  </a:cubicBezTo>
                  <a:cubicBezTo>
                    <a:pt x="3262" y="553"/>
                    <a:pt x="3590" y="1930"/>
                    <a:pt x="2901" y="2585"/>
                  </a:cubicBezTo>
                  <a:cubicBezTo>
                    <a:pt x="2770" y="2716"/>
                    <a:pt x="2590" y="2815"/>
                    <a:pt x="2393" y="2847"/>
                  </a:cubicBezTo>
                  <a:cubicBezTo>
                    <a:pt x="2332" y="2856"/>
                    <a:pt x="2273" y="2860"/>
                    <a:pt x="2218" y="2860"/>
                  </a:cubicBezTo>
                  <a:cubicBezTo>
                    <a:pt x="1757" y="2860"/>
                    <a:pt x="1513" y="2577"/>
                    <a:pt x="1557" y="2372"/>
                  </a:cubicBezTo>
                  <a:cubicBezTo>
                    <a:pt x="1557" y="2372"/>
                    <a:pt x="1557" y="2356"/>
                    <a:pt x="1623" y="2356"/>
                  </a:cubicBezTo>
                  <a:cubicBezTo>
                    <a:pt x="1633" y="2356"/>
                    <a:pt x="1653" y="2357"/>
                    <a:pt x="1680" y="2357"/>
                  </a:cubicBezTo>
                  <a:cubicBezTo>
                    <a:pt x="1818" y="2357"/>
                    <a:pt x="2138" y="2333"/>
                    <a:pt x="2262" y="2044"/>
                  </a:cubicBezTo>
                  <a:cubicBezTo>
                    <a:pt x="2382" y="1685"/>
                    <a:pt x="2102" y="1347"/>
                    <a:pt x="1764" y="1347"/>
                  </a:cubicBezTo>
                  <a:cubicBezTo>
                    <a:pt x="1686" y="1347"/>
                    <a:pt x="1605" y="1365"/>
                    <a:pt x="1525" y="1405"/>
                  </a:cubicBezTo>
                  <a:cubicBezTo>
                    <a:pt x="918" y="1798"/>
                    <a:pt x="1066" y="2716"/>
                    <a:pt x="1754" y="2913"/>
                  </a:cubicBezTo>
                  <a:cubicBezTo>
                    <a:pt x="1924" y="2991"/>
                    <a:pt x="2103" y="3028"/>
                    <a:pt x="2280" y="3028"/>
                  </a:cubicBezTo>
                  <a:cubicBezTo>
                    <a:pt x="2735" y="3028"/>
                    <a:pt x="3178" y="2785"/>
                    <a:pt x="3426" y="2372"/>
                  </a:cubicBezTo>
                  <a:cubicBezTo>
                    <a:pt x="3688" y="1831"/>
                    <a:pt x="3623" y="1176"/>
                    <a:pt x="3278" y="684"/>
                  </a:cubicBezTo>
                  <a:cubicBezTo>
                    <a:pt x="2961" y="239"/>
                    <a:pt x="2445" y="1"/>
                    <a:pt x="19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7" name="Google Shape;6497;p15"/>
            <p:cNvSpPr/>
            <p:nvPr/>
          </p:nvSpPr>
          <p:spPr>
            <a:xfrm>
              <a:off x="9130900" y="4711018"/>
              <a:ext cx="55647" cy="78689"/>
            </a:xfrm>
            <a:custGeom>
              <a:avLst/>
              <a:gdLst/>
              <a:ahLst/>
              <a:cxnLst/>
              <a:rect l="l" t="t" r="r" b="b"/>
              <a:pathLst>
                <a:path w="1705" h="2411" extrusionOk="0">
                  <a:moveTo>
                    <a:pt x="197" y="1"/>
                  </a:moveTo>
                  <a:cubicBezTo>
                    <a:pt x="197" y="165"/>
                    <a:pt x="164" y="312"/>
                    <a:pt x="115" y="460"/>
                  </a:cubicBezTo>
                  <a:cubicBezTo>
                    <a:pt x="0" y="853"/>
                    <a:pt x="311" y="1115"/>
                    <a:pt x="951" y="1394"/>
                  </a:cubicBezTo>
                  <a:cubicBezTo>
                    <a:pt x="1328" y="1591"/>
                    <a:pt x="1590" y="1968"/>
                    <a:pt x="1656" y="2410"/>
                  </a:cubicBezTo>
                  <a:cubicBezTo>
                    <a:pt x="1705" y="394"/>
                    <a:pt x="885" y="329"/>
                    <a:pt x="688" y="329"/>
                  </a:cubicBezTo>
                  <a:cubicBezTo>
                    <a:pt x="492" y="329"/>
                    <a:pt x="377" y="247"/>
                    <a:pt x="361" y="148"/>
                  </a:cubicBezTo>
                  <a:cubicBezTo>
                    <a:pt x="328" y="66"/>
                    <a:pt x="197" y="1"/>
                    <a:pt x="19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8" name="Google Shape;6498;p15"/>
            <p:cNvSpPr/>
            <p:nvPr/>
          </p:nvSpPr>
          <p:spPr>
            <a:xfrm>
              <a:off x="8955408" y="4478868"/>
              <a:ext cx="208684" cy="327419"/>
            </a:xfrm>
            <a:custGeom>
              <a:avLst/>
              <a:gdLst/>
              <a:ahLst/>
              <a:cxnLst/>
              <a:rect l="l" t="t" r="r" b="b"/>
              <a:pathLst>
                <a:path w="6394" h="10032" extrusionOk="0">
                  <a:moveTo>
                    <a:pt x="1148" y="0"/>
                  </a:moveTo>
                  <a:lnTo>
                    <a:pt x="1148" y="0"/>
                  </a:lnTo>
                  <a:cubicBezTo>
                    <a:pt x="1246" y="115"/>
                    <a:pt x="1230" y="295"/>
                    <a:pt x="1115" y="410"/>
                  </a:cubicBezTo>
                  <a:cubicBezTo>
                    <a:pt x="919" y="574"/>
                    <a:pt x="361" y="1197"/>
                    <a:pt x="755" y="1819"/>
                  </a:cubicBezTo>
                  <a:cubicBezTo>
                    <a:pt x="1197" y="2508"/>
                    <a:pt x="1787" y="2295"/>
                    <a:pt x="1984" y="2868"/>
                  </a:cubicBezTo>
                  <a:cubicBezTo>
                    <a:pt x="1984" y="2868"/>
                    <a:pt x="2066" y="3164"/>
                    <a:pt x="1869" y="3262"/>
                  </a:cubicBezTo>
                  <a:cubicBezTo>
                    <a:pt x="1836" y="3283"/>
                    <a:pt x="1803" y="3293"/>
                    <a:pt x="1773" y="3293"/>
                  </a:cubicBezTo>
                  <a:cubicBezTo>
                    <a:pt x="1639" y="3293"/>
                    <a:pt x="1541" y="3113"/>
                    <a:pt x="1541" y="2967"/>
                  </a:cubicBezTo>
                  <a:cubicBezTo>
                    <a:pt x="1492" y="2655"/>
                    <a:pt x="1230" y="2426"/>
                    <a:pt x="935" y="2377"/>
                  </a:cubicBezTo>
                  <a:cubicBezTo>
                    <a:pt x="542" y="2328"/>
                    <a:pt x="493" y="2213"/>
                    <a:pt x="492" y="2213"/>
                  </a:cubicBezTo>
                  <a:lnTo>
                    <a:pt x="492" y="2213"/>
                  </a:lnTo>
                  <a:cubicBezTo>
                    <a:pt x="542" y="2360"/>
                    <a:pt x="558" y="2508"/>
                    <a:pt x="525" y="2655"/>
                  </a:cubicBezTo>
                  <a:cubicBezTo>
                    <a:pt x="460" y="2803"/>
                    <a:pt x="165" y="3295"/>
                    <a:pt x="722" y="3672"/>
                  </a:cubicBezTo>
                  <a:cubicBezTo>
                    <a:pt x="1296" y="4049"/>
                    <a:pt x="1574" y="3852"/>
                    <a:pt x="1689" y="4491"/>
                  </a:cubicBezTo>
                  <a:cubicBezTo>
                    <a:pt x="1787" y="5130"/>
                    <a:pt x="1837" y="5901"/>
                    <a:pt x="2181" y="6245"/>
                  </a:cubicBezTo>
                  <a:cubicBezTo>
                    <a:pt x="2066" y="6163"/>
                    <a:pt x="1984" y="6065"/>
                    <a:pt x="1918" y="5950"/>
                  </a:cubicBezTo>
                  <a:cubicBezTo>
                    <a:pt x="1766" y="5629"/>
                    <a:pt x="1442" y="5422"/>
                    <a:pt x="1093" y="5422"/>
                  </a:cubicBezTo>
                  <a:cubicBezTo>
                    <a:pt x="1068" y="5422"/>
                    <a:pt x="1042" y="5423"/>
                    <a:pt x="1017" y="5426"/>
                  </a:cubicBezTo>
                  <a:cubicBezTo>
                    <a:pt x="974" y="5428"/>
                    <a:pt x="934" y="5429"/>
                    <a:pt x="896" y="5429"/>
                  </a:cubicBezTo>
                  <a:cubicBezTo>
                    <a:pt x="434" y="5429"/>
                    <a:pt x="374" y="5252"/>
                    <a:pt x="329" y="5130"/>
                  </a:cubicBezTo>
                  <a:lnTo>
                    <a:pt x="329" y="5130"/>
                  </a:lnTo>
                  <a:cubicBezTo>
                    <a:pt x="328" y="5131"/>
                    <a:pt x="1" y="6114"/>
                    <a:pt x="935" y="6606"/>
                  </a:cubicBezTo>
                  <a:cubicBezTo>
                    <a:pt x="1869" y="7097"/>
                    <a:pt x="1804" y="6737"/>
                    <a:pt x="3082" y="7786"/>
                  </a:cubicBezTo>
                  <a:cubicBezTo>
                    <a:pt x="4131" y="8655"/>
                    <a:pt x="4344" y="8687"/>
                    <a:pt x="4344" y="8687"/>
                  </a:cubicBezTo>
                  <a:cubicBezTo>
                    <a:pt x="4317" y="8683"/>
                    <a:pt x="4290" y="8681"/>
                    <a:pt x="4263" y="8681"/>
                  </a:cubicBezTo>
                  <a:cubicBezTo>
                    <a:pt x="4082" y="8681"/>
                    <a:pt x="3920" y="8774"/>
                    <a:pt x="3820" y="8917"/>
                  </a:cubicBezTo>
                  <a:cubicBezTo>
                    <a:pt x="3623" y="9228"/>
                    <a:pt x="3722" y="9638"/>
                    <a:pt x="4049" y="9786"/>
                  </a:cubicBezTo>
                  <a:cubicBezTo>
                    <a:pt x="4049" y="9786"/>
                    <a:pt x="3951" y="9589"/>
                    <a:pt x="4131" y="9573"/>
                  </a:cubicBezTo>
                  <a:cubicBezTo>
                    <a:pt x="4138" y="9572"/>
                    <a:pt x="4144" y="9572"/>
                    <a:pt x="4151" y="9572"/>
                  </a:cubicBezTo>
                  <a:cubicBezTo>
                    <a:pt x="4272" y="9572"/>
                    <a:pt x="4416" y="9657"/>
                    <a:pt x="4572" y="9657"/>
                  </a:cubicBezTo>
                  <a:cubicBezTo>
                    <a:pt x="4667" y="9657"/>
                    <a:pt x="4767" y="9625"/>
                    <a:pt x="4869" y="9523"/>
                  </a:cubicBezTo>
                  <a:cubicBezTo>
                    <a:pt x="4988" y="9411"/>
                    <a:pt x="5182" y="9314"/>
                    <a:pt x="5409" y="9314"/>
                  </a:cubicBezTo>
                  <a:cubicBezTo>
                    <a:pt x="5713" y="9314"/>
                    <a:pt x="6075" y="9488"/>
                    <a:pt x="6393" y="10031"/>
                  </a:cubicBezTo>
                  <a:cubicBezTo>
                    <a:pt x="6393" y="10031"/>
                    <a:pt x="6164" y="9212"/>
                    <a:pt x="4836" y="8687"/>
                  </a:cubicBezTo>
                  <a:cubicBezTo>
                    <a:pt x="3131" y="7966"/>
                    <a:pt x="2050" y="6261"/>
                    <a:pt x="2132" y="4409"/>
                  </a:cubicBezTo>
                  <a:cubicBezTo>
                    <a:pt x="2214" y="2180"/>
                    <a:pt x="3508" y="656"/>
                    <a:pt x="11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9" name="Google Shape;6499;p15"/>
            <p:cNvSpPr/>
            <p:nvPr/>
          </p:nvSpPr>
          <p:spPr>
            <a:xfrm>
              <a:off x="9015853" y="4395251"/>
              <a:ext cx="89916" cy="350592"/>
            </a:xfrm>
            <a:custGeom>
              <a:avLst/>
              <a:gdLst/>
              <a:ahLst/>
              <a:cxnLst/>
              <a:rect l="l" t="t" r="r" b="b"/>
              <a:pathLst>
                <a:path w="2755" h="10742" extrusionOk="0">
                  <a:moveTo>
                    <a:pt x="1309" y="1"/>
                  </a:moveTo>
                  <a:cubicBezTo>
                    <a:pt x="726" y="1"/>
                    <a:pt x="172" y="384"/>
                    <a:pt x="99" y="906"/>
                  </a:cubicBezTo>
                  <a:cubicBezTo>
                    <a:pt x="1" y="1431"/>
                    <a:pt x="378" y="1923"/>
                    <a:pt x="902" y="1972"/>
                  </a:cubicBezTo>
                  <a:lnTo>
                    <a:pt x="1066" y="1972"/>
                  </a:lnTo>
                  <a:cubicBezTo>
                    <a:pt x="1591" y="1939"/>
                    <a:pt x="1853" y="1333"/>
                    <a:pt x="1656" y="1070"/>
                  </a:cubicBezTo>
                  <a:cubicBezTo>
                    <a:pt x="1574" y="958"/>
                    <a:pt x="1454" y="907"/>
                    <a:pt x="1336" y="907"/>
                  </a:cubicBezTo>
                  <a:cubicBezTo>
                    <a:pt x="1128" y="907"/>
                    <a:pt x="925" y="1065"/>
                    <a:pt x="935" y="1316"/>
                  </a:cubicBezTo>
                  <a:cubicBezTo>
                    <a:pt x="968" y="1644"/>
                    <a:pt x="1312" y="1611"/>
                    <a:pt x="1345" y="1660"/>
                  </a:cubicBezTo>
                  <a:cubicBezTo>
                    <a:pt x="1394" y="1693"/>
                    <a:pt x="1345" y="1759"/>
                    <a:pt x="1345" y="1759"/>
                  </a:cubicBezTo>
                  <a:cubicBezTo>
                    <a:pt x="1312" y="1824"/>
                    <a:pt x="1247" y="1874"/>
                    <a:pt x="1181" y="1906"/>
                  </a:cubicBezTo>
                  <a:cubicBezTo>
                    <a:pt x="1148" y="1906"/>
                    <a:pt x="1132" y="1906"/>
                    <a:pt x="1116" y="1923"/>
                  </a:cubicBezTo>
                  <a:lnTo>
                    <a:pt x="1099" y="1923"/>
                  </a:lnTo>
                  <a:cubicBezTo>
                    <a:pt x="1067" y="1926"/>
                    <a:pt x="1036" y="1928"/>
                    <a:pt x="1005" y="1928"/>
                  </a:cubicBezTo>
                  <a:cubicBezTo>
                    <a:pt x="490" y="1928"/>
                    <a:pt x="74" y="1432"/>
                    <a:pt x="198" y="906"/>
                  </a:cubicBezTo>
                  <a:cubicBezTo>
                    <a:pt x="269" y="435"/>
                    <a:pt x="763" y="118"/>
                    <a:pt x="1280" y="118"/>
                  </a:cubicBezTo>
                  <a:cubicBezTo>
                    <a:pt x="1590" y="118"/>
                    <a:pt x="1908" y="232"/>
                    <a:pt x="2148" y="497"/>
                  </a:cubicBezTo>
                  <a:cubicBezTo>
                    <a:pt x="2443" y="923"/>
                    <a:pt x="2591" y="1431"/>
                    <a:pt x="2558" y="1956"/>
                  </a:cubicBezTo>
                  <a:cubicBezTo>
                    <a:pt x="2525" y="2464"/>
                    <a:pt x="2427" y="2955"/>
                    <a:pt x="2247" y="3447"/>
                  </a:cubicBezTo>
                  <a:cubicBezTo>
                    <a:pt x="1427" y="5463"/>
                    <a:pt x="525" y="7496"/>
                    <a:pt x="1148" y="8971"/>
                  </a:cubicBezTo>
                  <a:cubicBezTo>
                    <a:pt x="1427" y="9725"/>
                    <a:pt x="1968" y="10348"/>
                    <a:pt x="2673" y="10741"/>
                  </a:cubicBezTo>
                  <a:cubicBezTo>
                    <a:pt x="2001" y="10331"/>
                    <a:pt x="1493" y="9692"/>
                    <a:pt x="1247" y="8938"/>
                  </a:cubicBezTo>
                  <a:cubicBezTo>
                    <a:pt x="673" y="7512"/>
                    <a:pt x="1574" y="5545"/>
                    <a:pt x="2410" y="3496"/>
                  </a:cubicBezTo>
                  <a:cubicBezTo>
                    <a:pt x="2591" y="3005"/>
                    <a:pt x="2705" y="2496"/>
                    <a:pt x="2722" y="1972"/>
                  </a:cubicBezTo>
                  <a:cubicBezTo>
                    <a:pt x="2755" y="1415"/>
                    <a:pt x="2591" y="857"/>
                    <a:pt x="2247" y="415"/>
                  </a:cubicBezTo>
                  <a:cubicBezTo>
                    <a:pt x="1980" y="124"/>
                    <a:pt x="1640" y="1"/>
                    <a:pt x="130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0" name="Google Shape;6500;p15"/>
            <p:cNvSpPr/>
            <p:nvPr/>
          </p:nvSpPr>
          <p:spPr>
            <a:xfrm>
              <a:off x="9103060" y="4746332"/>
              <a:ext cx="33" cy="33"/>
            </a:xfrm>
            <a:custGeom>
              <a:avLst/>
              <a:gdLst/>
              <a:ahLst/>
              <a:cxnLst/>
              <a:rect l="l" t="t" r="r" b="b"/>
              <a:pathLst>
                <a:path w="1" h="1" fill="none" extrusionOk="0">
                  <a:moveTo>
                    <a:pt x="1" y="1"/>
                  </a:moveTo>
                  <a:lnTo>
                    <a:pt x="1"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1" name="Google Shape;6501;p15"/>
            <p:cNvSpPr/>
            <p:nvPr/>
          </p:nvSpPr>
          <p:spPr>
            <a:xfrm>
              <a:off x="9127146" y="4497569"/>
              <a:ext cx="123598" cy="121999"/>
            </a:xfrm>
            <a:custGeom>
              <a:avLst/>
              <a:gdLst/>
              <a:ahLst/>
              <a:cxnLst/>
              <a:rect l="l" t="t" r="r" b="b"/>
              <a:pathLst>
                <a:path w="3787" h="3738" extrusionOk="0">
                  <a:moveTo>
                    <a:pt x="3279" y="1"/>
                  </a:moveTo>
                  <a:cubicBezTo>
                    <a:pt x="3279" y="1"/>
                    <a:pt x="3279" y="268"/>
                    <a:pt x="3109" y="268"/>
                  </a:cubicBezTo>
                  <a:cubicBezTo>
                    <a:pt x="3096" y="268"/>
                    <a:pt x="3081" y="267"/>
                    <a:pt x="3065" y="263"/>
                  </a:cubicBezTo>
                  <a:cubicBezTo>
                    <a:pt x="2957" y="240"/>
                    <a:pt x="2813" y="180"/>
                    <a:pt x="2678" y="180"/>
                  </a:cubicBezTo>
                  <a:cubicBezTo>
                    <a:pt x="2527" y="180"/>
                    <a:pt x="2389" y="255"/>
                    <a:pt x="2328" y="542"/>
                  </a:cubicBezTo>
                  <a:cubicBezTo>
                    <a:pt x="2202" y="1062"/>
                    <a:pt x="2151" y="1643"/>
                    <a:pt x="1944" y="1643"/>
                  </a:cubicBezTo>
                  <a:cubicBezTo>
                    <a:pt x="1935" y="1643"/>
                    <a:pt x="1927" y="1642"/>
                    <a:pt x="1918" y="1640"/>
                  </a:cubicBezTo>
                  <a:lnTo>
                    <a:pt x="1869" y="1640"/>
                  </a:lnTo>
                  <a:cubicBezTo>
                    <a:pt x="1860" y="1642"/>
                    <a:pt x="1852" y="1643"/>
                    <a:pt x="1843" y="1643"/>
                  </a:cubicBezTo>
                  <a:cubicBezTo>
                    <a:pt x="1636" y="1643"/>
                    <a:pt x="1585" y="1062"/>
                    <a:pt x="1459" y="542"/>
                  </a:cubicBezTo>
                  <a:cubicBezTo>
                    <a:pt x="1390" y="255"/>
                    <a:pt x="1252" y="180"/>
                    <a:pt x="1103" y="180"/>
                  </a:cubicBezTo>
                  <a:cubicBezTo>
                    <a:pt x="970" y="180"/>
                    <a:pt x="830" y="240"/>
                    <a:pt x="722" y="263"/>
                  </a:cubicBezTo>
                  <a:cubicBezTo>
                    <a:pt x="705" y="267"/>
                    <a:pt x="689" y="268"/>
                    <a:pt x="675" y="268"/>
                  </a:cubicBezTo>
                  <a:cubicBezTo>
                    <a:pt x="494" y="268"/>
                    <a:pt x="508" y="1"/>
                    <a:pt x="508" y="1"/>
                  </a:cubicBezTo>
                  <a:lnTo>
                    <a:pt x="508" y="1"/>
                  </a:lnTo>
                  <a:cubicBezTo>
                    <a:pt x="508" y="1"/>
                    <a:pt x="279" y="83"/>
                    <a:pt x="131" y="673"/>
                  </a:cubicBezTo>
                  <a:cubicBezTo>
                    <a:pt x="0" y="1263"/>
                    <a:pt x="263" y="1492"/>
                    <a:pt x="1049" y="1853"/>
                  </a:cubicBezTo>
                  <a:cubicBezTo>
                    <a:pt x="1836" y="2230"/>
                    <a:pt x="1869" y="3508"/>
                    <a:pt x="1869" y="3508"/>
                  </a:cubicBezTo>
                  <a:lnTo>
                    <a:pt x="1885" y="3738"/>
                  </a:lnTo>
                  <a:lnTo>
                    <a:pt x="1902" y="3508"/>
                  </a:lnTo>
                  <a:cubicBezTo>
                    <a:pt x="1902" y="3508"/>
                    <a:pt x="1934" y="2214"/>
                    <a:pt x="2721" y="1853"/>
                  </a:cubicBezTo>
                  <a:cubicBezTo>
                    <a:pt x="3508" y="1492"/>
                    <a:pt x="3787" y="1263"/>
                    <a:pt x="3639" y="673"/>
                  </a:cubicBezTo>
                  <a:cubicBezTo>
                    <a:pt x="3508" y="83"/>
                    <a:pt x="3279" y="1"/>
                    <a:pt x="327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2" name="Google Shape;6502;p15"/>
            <p:cNvSpPr/>
            <p:nvPr/>
          </p:nvSpPr>
          <p:spPr>
            <a:xfrm>
              <a:off x="9169412" y="4413038"/>
              <a:ext cx="39622" cy="110772"/>
            </a:xfrm>
            <a:custGeom>
              <a:avLst/>
              <a:gdLst/>
              <a:ahLst/>
              <a:cxnLst/>
              <a:rect l="l" t="t" r="r" b="b"/>
              <a:pathLst>
                <a:path w="1214" h="3394" extrusionOk="0">
                  <a:moveTo>
                    <a:pt x="607" y="1"/>
                  </a:moveTo>
                  <a:lnTo>
                    <a:pt x="558" y="345"/>
                  </a:lnTo>
                  <a:cubicBezTo>
                    <a:pt x="525" y="607"/>
                    <a:pt x="443" y="870"/>
                    <a:pt x="295" y="1099"/>
                  </a:cubicBezTo>
                  <a:cubicBezTo>
                    <a:pt x="213" y="1197"/>
                    <a:pt x="148" y="1312"/>
                    <a:pt x="99" y="1427"/>
                  </a:cubicBezTo>
                  <a:cubicBezTo>
                    <a:pt x="0" y="1673"/>
                    <a:pt x="33" y="1968"/>
                    <a:pt x="230" y="2165"/>
                  </a:cubicBezTo>
                  <a:cubicBezTo>
                    <a:pt x="410" y="2427"/>
                    <a:pt x="525" y="2738"/>
                    <a:pt x="574" y="3050"/>
                  </a:cubicBezTo>
                  <a:cubicBezTo>
                    <a:pt x="590" y="3132"/>
                    <a:pt x="590" y="3394"/>
                    <a:pt x="607" y="3394"/>
                  </a:cubicBezTo>
                  <a:cubicBezTo>
                    <a:pt x="607" y="3394"/>
                    <a:pt x="623" y="3132"/>
                    <a:pt x="639" y="3050"/>
                  </a:cubicBezTo>
                  <a:cubicBezTo>
                    <a:pt x="672" y="2738"/>
                    <a:pt x="787" y="2427"/>
                    <a:pt x="984" y="2165"/>
                  </a:cubicBezTo>
                  <a:cubicBezTo>
                    <a:pt x="1164" y="1968"/>
                    <a:pt x="1213" y="1673"/>
                    <a:pt x="1098" y="1427"/>
                  </a:cubicBezTo>
                  <a:cubicBezTo>
                    <a:pt x="1049" y="1312"/>
                    <a:pt x="984" y="1197"/>
                    <a:pt x="918" y="1099"/>
                  </a:cubicBezTo>
                  <a:cubicBezTo>
                    <a:pt x="771" y="870"/>
                    <a:pt x="672" y="607"/>
                    <a:pt x="639" y="345"/>
                  </a:cubicBezTo>
                  <a:lnTo>
                    <a:pt x="607"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3" name="Google Shape;6503;p15"/>
            <p:cNvSpPr/>
            <p:nvPr/>
          </p:nvSpPr>
          <p:spPr>
            <a:xfrm>
              <a:off x="9097707" y="4382032"/>
              <a:ext cx="90993" cy="266453"/>
            </a:xfrm>
            <a:custGeom>
              <a:avLst/>
              <a:gdLst/>
              <a:ahLst/>
              <a:cxnLst/>
              <a:rect l="l" t="t" r="r" b="b"/>
              <a:pathLst>
                <a:path w="2788" h="8164" extrusionOk="0">
                  <a:moveTo>
                    <a:pt x="2099" y="0"/>
                  </a:moveTo>
                  <a:cubicBezTo>
                    <a:pt x="2394" y="984"/>
                    <a:pt x="1312" y="1230"/>
                    <a:pt x="689" y="2377"/>
                  </a:cubicBezTo>
                  <a:cubicBezTo>
                    <a:pt x="591" y="2541"/>
                    <a:pt x="509" y="2721"/>
                    <a:pt x="443" y="2918"/>
                  </a:cubicBezTo>
                  <a:cubicBezTo>
                    <a:pt x="1" y="4295"/>
                    <a:pt x="279" y="5229"/>
                    <a:pt x="1574" y="6147"/>
                  </a:cubicBezTo>
                  <a:cubicBezTo>
                    <a:pt x="2722" y="6950"/>
                    <a:pt x="2771" y="8016"/>
                    <a:pt x="2771" y="8163"/>
                  </a:cubicBezTo>
                  <a:cubicBezTo>
                    <a:pt x="2787" y="7655"/>
                    <a:pt x="2640" y="7163"/>
                    <a:pt x="2345" y="6770"/>
                  </a:cubicBezTo>
                  <a:cubicBezTo>
                    <a:pt x="2033" y="6327"/>
                    <a:pt x="1640" y="6081"/>
                    <a:pt x="1066" y="5573"/>
                  </a:cubicBezTo>
                  <a:cubicBezTo>
                    <a:pt x="886" y="5409"/>
                    <a:pt x="738" y="5213"/>
                    <a:pt x="656" y="4983"/>
                  </a:cubicBezTo>
                  <a:cubicBezTo>
                    <a:pt x="312" y="4147"/>
                    <a:pt x="968" y="3278"/>
                    <a:pt x="1312" y="2918"/>
                  </a:cubicBezTo>
                  <a:cubicBezTo>
                    <a:pt x="1476" y="2738"/>
                    <a:pt x="1673" y="2557"/>
                    <a:pt x="1853" y="2377"/>
                  </a:cubicBezTo>
                  <a:cubicBezTo>
                    <a:pt x="2230" y="2033"/>
                    <a:pt x="2492" y="1574"/>
                    <a:pt x="2591" y="1082"/>
                  </a:cubicBezTo>
                  <a:cubicBezTo>
                    <a:pt x="2722" y="197"/>
                    <a:pt x="2099" y="0"/>
                    <a:pt x="209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4" name="Google Shape;6504;p15"/>
            <p:cNvSpPr/>
            <p:nvPr/>
          </p:nvSpPr>
          <p:spPr>
            <a:xfrm>
              <a:off x="7507249" y="4804753"/>
              <a:ext cx="295859" cy="205975"/>
            </a:xfrm>
            <a:custGeom>
              <a:avLst/>
              <a:gdLst/>
              <a:ahLst/>
              <a:cxnLst/>
              <a:rect l="l" t="t" r="r" b="b"/>
              <a:pathLst>
                <a:path w="9065" h="6311" extrusionOk="0">
                  <a:moveTo>
                    <a:pt x="7059" y="0"/>
                  </a:moveTo>
                  <a:cubicBezTo>
                    <a:pt x="6607" y="0"/>
                    <a:pt x="6183" y="159"/>
                    <a:pt x="5918" y="489"/>
                  </a:cubicBezTo>
                  <a:cubicBezTo>
                    <a:pt x="5524" y="915"/>
                    <a:pt x="5475" y="1538"/>
                    <a:pt x="5803" y="1997"/>
                  </a:cubicBezTo>
                  <a:cubicBezTo>
                    <a:pt x="5901" y="2145"/>
                    <a:pt x="6032" y="2243"/>
                    <a:pt x="6180" y="2308"/>
                  </a:cubicBezTo>
                  <a:lnTo>
                    <a:pt x="6213" y="2325"/>
                  </a:lnTo>
                  <a:lnTo>
                    <a:pt x="6278" y="2341"/>
                  </a:lnTo>
                  <a:cubicBezTo>
                    <a:pt x="6311" y="2358"/>
                    <a:pt x="6344" y="2358"/>
                    <a:pt x="6377" y="2374"/>
                  </a:cubicBezTo>
                  <a:cubicBezTo>
                    <a:pt x="6445" y="2390"/>
                    <a:pt x="6516" y="2398"/>
                    <a:pt x="6586" y="2398"/>
                  </a:cubicBezTo>
                  <a:cubicBezTo>
                    <a:pt x="6802" y="2398"/>
                    <a:pt x="7015" y="2322"/>
                    <a:pt x="7163" y="2161"/>
                  </a:cubicBezTo>
                  <a:cubicBezTo>
                    <a:pt x="7554" y="1755"/>
                    <a:pt x="7284" y="1212"/>
                    <a:pt x="6946" y="1212"/>
                  </a:cubicBezTo>
                  <a:cubicBezTo>
                    <a:pt x="6915" y="1212"/>
                    <a:pt x="6884" y="1217"/>
                    <a:pt x="6852" y="1227"/>
                  </a:cubicBezTo>
                  <a:cubicBezTo>
                    <a:pt x="6541" y="1309"/>
                    <a:pt x="6475" y="1718"/>
                    <a:pt x="6704" y="1849"/>
                  </a:cubicBezTo>
                  <a:cubicBezTo>
                    <a:pt x="6759" y="1880"/>
                    <a:pt x="6817" y="1894"/>
                    <a:pt x="6875" y="1894"/>
                  </a:cubicBezTo>
                  <a:cubicBezTo>
                    <a:pt x="6975" y="1894"/>
                    <a:pt x="7074" y="1851"/>
                    <a:pt x="7147" y="1768"/>
                  </a:cubicBezTo>
                  <a:lnTo>
                    <a:pt x="7147" y="1768"/>
                  </a:lnTo>
                  <a:cubicBezTo>
                    <a:pt x="7180" y="1915"/>
                    <a:pt x="7131" y="2063"/>
                    <a:pt x="6999" y="2145"/>
                  </a:cubicBezTo>
                  <a:cubicBezTo>
                    <a:pt x="6854" y="2253"/>
                    <a:pt x="6683" y="2317"/>
                    <a:pt x="6504" y="2317"/>
                  </a:cubicBezTo>
                  <a:cubicBezTo>
                    <a:pt x="6440" y="2317"/>
                    <a:pt x="6376" y="2309"/>
                    <a:pt x="6311" y="2292"/>
                  </a:cubicBezTo>
                  <a:cubicBezTo>
                    <a:pt x="6213" y="2276"/>
                    <a:pt x="6131" y="2226"/>
                    <a:pt x="6049" y="2177"/>
                  </a:cubicBezTo>
                  <a:cubicBezTo>
                    <a:pt x="5541" y="1768"/>
                    <a:pt x="5508" y="1014"/>
                    <a:pt x="5967" y="555"/>
                  </a:cubicBezTo>
                  <a:cubicBezTo>
                    <a:pt x="6222" y="251"/>
                    <a:pt x="6616" y="107"/>
                    <a:pt x="7032" y="107"/>
                  </a:cubicBezTo>
                  <a:cubicBezTo>
                    <a:pt x="7898" y="107"/>
                    <a:pt x="8862" y="731"/>
                    <a:pt x="8884" y="1849"/>
                  </a:cubicBezTo>
                  <a:cubicBezTo>
                    <a:pt x="8917" y="2669"/>
                    <a:pt x="8475" y="3407"/>
                    <a:pt x="7753" y="3784"/>
                  </a:cubicBezTo>
                  <a:lnTo>
                    <a:pt x="7704" y="3816"/>
                  </a:lnTo>
                  <a:cubicBezTo>
                    <a:pt x="7606" y="3849"/>
                    <a:pt x="7524" y="3882"/>
                    <a:pt x="7426" y="3898"/>
                  </a:cubicBezTo>
                  <a:cubicBezTo>
                    <a:pt x="7203" y="3950"/>
                    <a:pt x="6980" y="3973"/>
                    <a:pt x="6758" y="3973"/>
                  </a:cubicBezTo>
                  <a:cubicBezTo>
                    <a:pt x="5184" y="3973"/>
                    <a:pt x="3644" y="2835"/>
                    <a:pt x="2313" y="2835"/>
                  </a:cubicBezTo>
                  <a:cubicBezTo>
                    <a:pt x="2163" y="2835"/>
                    <a:pt x="2014" y="2850"/>
                    <a:pt x="1869" y="2882"/>
                  </a:cubicBezTo>
                  <a:cubicBezTo>
                    <a:pt x="607" y="3161"/>
                    <a:pt x="246" y="4046"/>
                    <a:pt x="131" y="4587"/>
                  </a:cubicBezTo>
                  <a:cubicBezTo>
                    <a:pt x="0" y="5128"/>
                    <a:pt x="99" y="5734"/>
                    <a:pt x="541" y="6062"/>
                  </a:cubicBezTo>
                  <a:cubicBezTo>
                    <a:pt x="768" y="6232"/>
                    <a:pt x="1041" y="6310"/>
                    <a:pt x="1307" y="6310"/>
                  </a:cubicBezTo>
                  <a:cubicBezTo>
                    <a:pt x="1732" y="6310"/>
                    <a:pt x="2140" y="6110"/>
                    <a:pt x="2312" y="5767"/>
                  </a:cubicBezTo>
                  <a:cubicBezTo>
                    <a:pt x="2639" y="5226"/>
                    <a:pt x="2361" y="4521"/>
                    <a:pt x="1853" y="4407"/>
                  </a:cubicBezTo>
                  <a:cubicBezTo>
                    <a:pt x="1757" y="4363"/>
                    <a:pt x="1657" y="4342"/>
                    <a:pt x="1558" y="4342"/>
                  </a:cubicBezTo>
                  <a:cubicBezTo>
                    <a:pt x="1254" y="4342"/>
                    <a:pt x="964" y="4539"/>
                    <a:pt x="853" y="4849"/>
                  </a:cubicBezTo>
                  <a:cubicBezTo>
                    <a:pt x="804" y="4964"/>
                    <a:pt x="804" y="5095"/>
                    <a:pt x="820" y="5226"/>
                  </a:cubicBezTo>
                  <a:cubicBezTo>
                    <a:pt x="836" y="5242"/>
                    <a:pt x="836" y="5259"/>
                    <a:pt x="836" y="5275"/>
                  </a:cubicBezTo>
                  <a:cubicBezTo>
                    <a:pt x="836" y="5275"/>
                    <a:pt x="836" y="5292"/>
                    <a:pt x="836" y="5292"/>
                  </a:cubicBezTo>
                  <a:cubicBezTo>
                    <a:pt x="910" y="5526"/>
                    <a:pt x="1123" y="5667"/>
                    <a:pt x="1343" y="5667"/>
                  </a:cubicBezTo>
                  <a:cubicBezTo>
                    <a:pt x="1415" y="5667"/>
                    <a:pt x="1488" y="5652"/>
                    <a:pt x="1558" y="5619"/>
                  </a:cubicBezTo>
                  <a:cubicBezTo>
                    <a:pt x="1908" y="5476"/>
                    <a:pt x="1794" y="4913"/>
                    <a:pt x="1440" y="4913"/>
                  </a:cubicBezTo>
                  <a:cubicBezTo>
                    <a:pt x="1430" y="4913"/>
                    <a:pt x="1420" y="4914"/>
                    <a:pt x="1410" y="4915"/>
                  </a:cubicBezTo>
                  <a:cubicBezTo>
                    <a:pt x="1049" y="4964"/>
                    <a:pt x="1099" y="5324"/>
                    <a:pt x="1049" y="5374"/>
                  </a:cubicBezTo>
                  <a:cubicBezTo>
                    <a:pt x="1040" y="5383"/>
                    <a:pt x="1029" y="5387"/>
                    <a:pt x="1016" y="5387"/>
                  </a:cubicBezTo>
                  <a:cubicBezTo>
                    <a:pt x="965" y="5387"/>
                    <a:pt x="899" y="5318"/>
                    <a:pt x="886" y="5292"/>
                  </a:cubicBezTo>
                  <a:cubicBezTo>
                    <a:pt x="820" y="5095"/>
                    <a:pt x="836" y="4882"/>
                    <a:pt x="935" y="4718"/>
                  </a:cubicBezTo>
                  <a:cubicBezTo>
                    <a:pt x="1073" y="4510"/>
                    <a:pt x="1302" y="4392"/>
                    <a:pt x="1539" y="4392"/>
                  </a:cubicBezTo>
                  <a:cubicBezTo>
                    <a:pt x="1639" y="4392"/>
                    <a:pt x="1740" y="4412"/>
                    <a:pt x="1836" y="4456"/>
                  </a:cubicBezTo>
                  <a:cubicBezTo>
                    <a:pt x="2295" y="4570"/>
                    <a:pt x="2541" y="5226"/>
                    <a:pt x="2230" y="5718"/>
                  </a:cubicBezTo>
                  <a:cubicBezTo>
                    <a:pt x="2069" y="6029"/>
                    <a:pt x="1693" y="6211"/>
                    <a:pt x="1305" y="6211"/>
                  </a:cubicBezTo>
                  <a:cubicBezTo>
                    <a:pt x="1060" y="6211"/>
                    <a:pt x="810" y="6139"/>
                    <a:pt x="607" y="5980"/>
                  </a:cubicBezTo>
                  <a:cubicBezTo>
                    <a:pt x="66" y="5570"/>
                    <a:pt x="115" y="4636"/>
                    <a:pt x="541" y="4062"/>
                  </a:cubicBezTo>
                  <a:cubicBezTo>
                    <a:pt x="890" y="3589"/>
                    <a:pt x="1485" y="3352"/>
                    <a:pt x="2103" y="3352"/>
                  </a:cubicBezTo>
                  <a:cubicBezTo>
                    <a:pt x="2298" y="3352"/>
                    <a:pt x="2496" y="3376"/>
                    <a:pt x="2689" y="3423"/>
                  </a:cubicBezTo>
                  <a:cubicBezTo>
                    <a:pt x="3492" y="3620"/>
                    <a:pt x="4328" y="3964"/>
                    <a:pt x="5196" y="4193"/>
                  </a:cubicBezTo>
                  <a:cubicBezTo>
                    <a:pt x="5523" y="4253"/>
                    <a:pt x="5856" y="4286"/>
                    <a:pt x="6185" y="4286"/>
                  </a:cubicBezTo>
                  <a:cubicBezTo>
                    <a:pt x="6765" y="4286"/>
                    <a:pt x="7333" y="4182"/>
                    <a:pt x="7835" y="3931"/>
                  </a:cubicBezTo>
                  <a:cubicBezTo>
                    <a:pt x="8606" y="3521"/>
                    <a:pt x="9065" y="2718"/>
                    <a:pt x="9048" y="1849"/>
                  </a:cubicBezTo>
                  <a:cubicBezTo>
                    <a:pt x="9004" y="653"/>
                    <a:pt x="7975" y="0"/>
                    <a:pt x="705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5" name="Google Shape;6505;p15"/>
            <p:cNvSpPr/>
            <p:nvPr/>
          </p:nvSpPr>
          <p:spPr>
            <a:xfrm>
              <a:off x="7407738" y="4982269"/>
              <a:ext cx="200655" cy="201700"/>
            </a:xfrm>
            <a:custGeom>
              <a:avLst/>
              <a:gdLst/>
              <a:ahLst/>
              <a:cxnLst/>
              <a:rect l="l" t="t" r="r" b="b"/>
              <a:pathLst>
                <a:path w="6148" h="6180" extrusionOk="0">
                  <a:moveTo>
                    <a:pt x="3066" y="0"/>
                  </a:moveTo>
                  <a:cubicBezTo>
                    <a:pt x="3033" y="115"/>
                    <a:pt x="3017" y="230"/>
                    <a:pt x="3000" y="361"/>
                  </a:cubicBezTo>
                  <a:cubicBezTo>
                    <a:pt x="3000" y="361"/>
                    <a:pt x="2918" y="1262"/>
                    <a:pt x="2033" y="1377"/>
                  </a:cubicBezTo>
                  <a:cubicBezTo>
                    <a:pt x="1148" y="1508"/>
                    <a:pt x="574" y="1623"/>
                    <a:pt x="541" y="2295"/>
                  </a:cubicBezTo>
                  <a:cubicBezTo>
                    <a:pt x="511" y="2896"/>
                    <a:pt x="330" y="3221"/>
                    <a:pt x="73" y="3221"/>
                  </a:cubicBezTo>
                  <a:cubicBezTo>
                    <a:pt x="50" y="3221"/>
                    <a:pt x="25" y="3218"/>
                    <a:pt x="1" y="3213"/>
                  </a:cubicBezTo>
                  <a:lnTo>
                    <a:pt x="1" y="3213"/>
                  </a:lnTo>
                  <a:cubicBezTo>
                    <a:pt x="1" y="3213"/>
                    <a:pt x="366" y="3761"/>
                    <a:pt x="964" y="3761"/>
                  </a:cubicBezTo>
                  <a:cubicBezTo>
                    <a:pt x="1082" y="3761"/>
                    <a:pt x="1209" y="3740"/>
                    <a:pt x="1345" y="3688"/>
                  </a:cubicBezTo>
                  <a:cubicBezTo>
                    <a:pt x="2181" y="3360"/>
                    <a:pt x="2115" y="2819"/>
                    <a:pt x="2115" y="2656"/>
                  </a:cubicBezTo>
                  <a:cubicBezTo>
                    <a:pt x="2130" y="2518"/>
                    <a:pt x="2203" y="2308"/>
                    <a:pt x="2346" y="2308"/>
                  </a:cubicBezTo>
                  <a:cubicBezTo>
                    <a:pt x="2356" y="2308"/>
                    <a:pt x="2367" y="2309"/>
                    <a:pt x="2377" y="2311"/>
                  </a:cubicBezTo>
                  <a:cubicBezTo>
                    <a:pt x="2541" y="2344"/>
                    <a:pt x="2607" y="2656"/>
                    <a:pt x="2361" y="2951"/>
                  </a:cubicBezTo>
                  <a:cubicBezTo>
                    <a:pt x="2017" y="3311"/>
                    <a:pt x="1984" y="3852"/>
                    <a:pt x="2263" y="4262"/>
                  </a:cubicBezTo>
                  <a:cubicBezTo>
                    <a:pt x="2623" y="4819"/>
                    <a:pt x="3066" y="6180"/>
                    <a:pt x="3066" y="6180"/>
                  </a:cubicBezTo>
                  <a:cubicBezTo>
                    <a:pt x="3066" y="6180"/>
                    <a:pt x="3508" y="4803"/>
                    <a:pt x="3869" y="4262"/>
                  </a:cubicBezTo>
                  <a:cubicBezTo>
                    <a:pt x="4164" y="3852"/>
                    <a:pt x="4115" y="3311"/>
                    <a:pt x="3771" y="2951"/>
                  </a:cubicBezTo>
                  <a:cubicBezTo>
                    <a:pt x="3541" y="2656"/>
                    <a:pt x="3607" y="2344"/>
                    <a:pt x="3771" y="2311"/>
                  </a:cubicBezTo>
                  <a:cubicBezTo>
                    <a:pt x="3782" y="2309"/>
                    <a:pt x="3793" y="2308"/>
                    <a:pt x="3803" y="2308"/>
                  </a:cubicBezTo>
                  <a:cubicBezTo>
                    <a:pt x="3943" y="2308"/>
                    <a:pt x="4001" y="2503"/>
                    <a:pt x="4016" y="2656"/>
                  </a:cubicBezTo>
                  <a:cubicBezTo>
                    <a:pt x="4033" y="2819"/>
                    <a:pt x="3967" y="3377"/>
                    <a:pt x="4787" y="3688"/>
                  </a:cubicBezTo>
                  <a:cubicBezTo>
                    <a:pt x="4922" y="3740"/>
                    <a:pt x="5050" y="3761"/>
                    <a:pt x="5169" y="3761"/>
                  </a:cubicBezTo>
                  <a:cubicBezTo>
                    <a:pt x="5770" y="3761"/>
                    <a:pt x="6147" y="3213"/>
                    <a:pt x="6147" y="3213"/>
                  </a:cubicBezTo>
                  <a:lnTo>
                    <a:pt x="6147" y="3213"/>
                  </a:lnTo>
                  <a:cubicBezTo>
                    <a:pt x="6121" y="3218"/>
                    <a:pt x="6096" y="3221"/>
                    <a:pt x="6071" y="3221"/>
                  </a:cubicBezTo>
                  <a:cubicBezTo>
                    <a:pt x="5801" y="3221"/>
                    <a:pt x="5620" y="2896"/>
                    <a:pt x="5590" y="2295"/>
                  </a:cubicBezTo>
                  <a:cubicBezTo>
                    <a:pt x="5557" y="1623"/>
                    <a:pt x="4984" y="1492"/>
                    <a:pt x="4098" y="1377"/>
                  </a:cubicBezTo>
                  <a:cubicBezTo>
                    <a:pt x="3230" y="1262"/>
                    <a:pt x="3148" y="361"/>
                    <a:pt x="3148" y="361"/>
                  </a:cubicBezTo>
                  <a:cubicBezTo>
                    <a:pt x="3131" y="230"/>
                    <a:pt x="3099" y="115"/>
                    <a:pt x="30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6" name="Google Shape;6506;p15"/>
            <p:cNvSpPr/>
            <p:nvPr/>
          </p:nvSpPr>
          <p:spPr>
            <a:xfrm>
              <a:off x="7542563" y="4921693"/>
              <a:ext cx="210806" cy="120498"/>
            </a:xfrm>
            <a:custGeom>
              <a:avLst/>
              <a:gdLst/>
              <a:ahLst/>
              <a:cxnLst/>
              <a:rect l="l" t="t" r="r" b="b"/>
              <a:pathLst>
                <a:path w="6459" h="3692" extrusionOk="0">
                  <a:moveTo>
                    <a:pt x="948" y="1"/>
                  </a:moveTo>
                  <a:cubicBezTo>
                    <a:pt x="332" y="1"/>
                    <a:pt x="0" y="266"/>
                    <a:pt x="0" y="266"/>
                  </a:cubicBezTo>
                  <a:cubicBezTo>
                    <a:pt x="225" y="193"/>
                    <a:pt x="434" y="147"/>
                    <a:pt x="642" y="147"/>
                  </a:cubicBezTo>
                  <a:cubicBezTo>
                    <a:pt x="949" y="147"/>
                    <a:pt x="1255" y="248"/>
                    <a:pt x="1607" y="512"/>
                  </a:cubicBezTo>
                  <a:cubicBezTo>
                    <a:pt x="2213" y="955"/>
                    <a:pt x="1836" y="1709"/>
                    <a:pt x="1738" y="2200"/>
                  </a:cubicBezTo>
                  <a:cubicBezTo>
                    <a:pt x="1639" y="2709"/>
                    <a:pt x="2361" y="2922"/>
                    <a:pt x="2721" y="3086"/>
                  </a:cubicBezTo>
                  <a:cubicBezTo>
                    <a:pt x="3082" y="3249"/>
                    <a:pt x="2901" y="3692"/>
                    <a:pt x="2901" y="3692"/>
                  </a:cubicBezTo>
                  <a:cubicBezTo>
                    <a:pt x="4229" y="2872"/>
                    <a:pt x="3377" y="1938"/>
                    <a:pt x="3147" y="1659"/>
                  </a:cubicBezTo>
                  <a:cubicBezTo>
                    <a:pt x="2957" y="1442"/>
                    <a:pt x="3083" y="1201"/>
                    <a:pt x="3272" y="1201"/>
                  </a:cubicBezTo>
                  <a:cubicBezTo>
                    <a:pt x="3310" y="1201"/>
                    <a:pt x="3352" y="1211"/>
                    <a:pt x="3393" y="1233"/>
                  </a:cubicBezTo>
                  <a:cubicBezTo>
                    <a:pt x="3623" y="1364"/>
                    <a:pt x="3262" y="1873"/>
                    <a:pt x="3934" y="2299"/>
                  </a:cubicBezTo>
                  <a:cubicBezTo>
                    <a:pt x="4104" y="2410"/>
                    <a:pt x="4264" y="2452"/>
                    <a:pt x="4409" y="2452"/>
                  </a:cubicBezTo>
                  <a:cubicBezTo>
                    <a:pt x="4837" y="2452"/>
                    <a:pt x="5131" y="2086"/>
                    <a:pt x="5131" y="2086"/>
                  </a:cubicBezTo>
                  <a:lnTo>
                    <a:pt x="5131" y="2086"/>
                  </a:lnTo>
                  <a:cubicBezTo>
                    <a:pt x="5125" y="2086"/>
                    <a:pt x="5119" y="2086"/>
                    <a:pt x="5113" y="2086"/>
                  </a:cubicBezTo>
                  <a:cubicBezTo>
                    <a:pt x="4744" y="2086"/>
                    <a:pt x="4948" y="1575"/>
                    <a:pt x="4770" y="1414"/>
                  </a:cubicBezTo>
                  <a:cubicBezTo>
                    <a:pt x="4697" y="1351"/>
                    <a:pt x="4603" y="1321"/>
                    <a:pt x="4510" y="1321"/>
                  </a:cubicBezTo>
                  <a:cubicBezTo>
                    <a:pt x="4459" y="1321"/>
                    <a:pt x="4407" y="1330"/>
                    <a:pt x="4360" y="1348"/>
                  </a:cubicBezTo>
                  <a:cubicBezTo>
                    <a:pt x="4308" y="1359"/>
                    <a:pt x="4258" y="1365"/>
                    <a:pt x="4213" y="1365"/>
                  </a:cubicBezTo>
                  <a:cubicBezTo>
                    <a:pt x="4062" y="1365"/>
                    <a:pt x="3969" y="1305"/>
                    <a:pt x="4032" y="1217"/>
                  </a:cubicBezTo>
                  <a:cubicBezTo>
                    <a:pt x="4062" y="1175"/>
                    <a:pt x="4096" y="1159"/>
                    <a:pt x="4141" y="1159"/>
                  </a:cubicBezTo>
                  <a:cubicBezTo>
                    <a:pt x="4274" y="1159"/>
                    <a:pt x="4508" y="1295"/>
                    <a:pt x="5032" y="1332"/>
                  </a:cubicBezTo>
                  <a:cubicBezTo>
                    <a:pt x="5060" y="1333"/>
                    <a:pt x="5087" y="1334"/>
                    <a:pt x="5114" y="1334"/>
                  </a:cubicBezTo>
                  <a:cubicBezTo>
                    <a:pt x="5892" y="1334"/>
                    <a:pt x="6458" y="676"/>
                    <a:pt x="6458" y="676"/>
                  </a:cubicBezTo>
                  <a:lnTo>
                    <a:pt x="6458" y="676"/>
                  </a:lnTo>
                  <a:cubicBezTo>
                    <a:pt x="6000" y="932"/>
                    <a:pt x="5512" y="1030"/>
                    <a:pt x="5023" y="1030"/>
                  </a:cubicBezTo>
                  <a:cubicBezTo>
                    <a:pt x="3851" y="1030"/>
                    <a:pt x="2668" y="468"/>
                    <a:pt x="1836" y="168"/>
                  </a:cubicBezTo>
                  <a:cubicBezTo>
                    <a:pt x="1495" y="45"/>
                    <a:pt x="1198" y="1"/>
                    <a:pt x="94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7" name="Google Shape;6507;p15"/>
            <p:cNvSpPr/>
            <p:nvPr/>
          </p:nvSpPr>
          <p:spPr>
            <a:xfrm>
              <a:off x="7596578" y="4801718"/>
              <a:ext cx="117723" cy="82671"/>
            </a:xfrm>
            <a:custGeom>
              <a:avLst/>
              <a:gdLst/>
              <a:ahLst/>
              <a:cxnLst/>
              <a:rect l="l" t="t" r="r" b="b"/>
              <a:pathLst>
                <a:path w="3607" h="2533" extrusionOk="0">
                  <a:moveTo>
                    <a:pt x="2521" y="0"/>
                  </a:moveTo>
                  <a:cubicBezTo>
                    <a:pt x="1931" y="0"/>
                    <a:pt x="1246" y="123"/>
                    <a:pt x="869" y="615"/>
                  </a:cubicBezTo>
                  <a:cubicBezTo>
                    <a:pt x="1" y="1762"/>
                    <a:pt x="525" y="2533"/>
                    <a:pt x="525" y="2533"/>
                  </a:cubicBezTo>
                  <a:cubicBezTo>
                    <a:pt x="525" y="2533"/>
                    <a:pt x="361" y="2172"/>
                    <a:pt x="1394" y="2156"/>
                  </a:cubicBezTo>
                  <a:cubicBezTo>
                    <a:pt x="2427" y="2156"/>
                    <a:pt x="2312" y="1500"/>
                    <a:pt x="2263" y="1270"/>
                  </a:cubicBezTo>
                  <a:cubicBezTo>
                    <a:pt x="2181" y="1025"/>
                    <a:pt x="2246" y="746"/>
                    <a:pt x="2410" y="549"/>
                  </a:cubicBezTo>
                  <a:cubicBezTo>
                    <a:pt x="2656" y="205"/>
                    <a:pt x="3607" y="123"/>
                    <a:pt x="3607" y="123"/>
                  </a:cubicBezTo>
                  <a:cubicBezTo>
                    <a:pt x="3607" y="123"/>
                    <a:pt x="3111" y="0"/>
                    <a:pt x="25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8" name="Google Shape;6508;p15"/>
            <p:cNvSpPr/>
            <p:nvPr/>
          </p:nvSpPr>
          <p:spPr>
            <a:xfrm>
              <a:off x="7686984" y="4714249"/>
              <a:ext cx="73336" cy="87566"/>
            </a:xfrm>
            <a:custGeom>
              <a:avLst/>
              <a:gdLst/>
              <a:ahLst/>
              <a:cxnLst/>
              <a:rect l="l" t="t" r="r" b="b"/>
              <a:pathLst>
                <a:path w="2247" h="2683" extrusionOk="0">
                  <a:moveTo>
                    <a:pt x="1132" y="0"/>
                  </a:moveTo>
                  <a:cubicBezTo>
                    <a:pt x="1132" y="0"/>
                    <a:pt x="1345" y="541"/>
                    <a:pt x="984" y="738"/>
                  </a:cubicBezTo>
                  <a:cubicBezTo>
                    <a:pt x="624" y="934"/>
                    <a:pt x="1" y="1344"/>
                    <a:pt x="247" y="2016"/>
                  </a:cubicBezTo>
                  <a:cubicBezTo>
                    <a:pt x="491" y="2683"/>
                    <a:pt x="1654" y="2430"/>
                    <a:pt x="2233" y="2602"/>
                  </a:cubicBezTo>
                  <a:lnTo>
                    <a:pt x="2233" y="2602"/>
                  </a:lnTo>
                  <a:cubicBezTo>
                    <a:pt x="2121" y="2552"/>
                    <a:pt x="1383" y="2110"/>
                    <a:pt x="1443" y="1443"/>
                  </a:cubicBezTo>
                  <a:cubicBezTo>
                    <a:pt x="1509" y="705"/>
                    <a:pt x="1427" y="180"/>
                    <a:pt x="1132" y="0"/>
                  </a:cubicBezTo>
                  <a:close/>
                  <a:moveTo>
                    <a:pt x="2233" y="2602"/>
                  </a:moveTo>
                  <a:cubicBezTo>
                    <a:pt x="2239" y="2605"/>
                    <a:pt x="2244" y="2607"/>
                    <a:pt x="2246" y="2607"/>
                  </a:cubicBezTo>
                  <a:cubicBezTo>
                    <a:pt x="2246" y="2607"/>
                    <a:pt x="2246" y="2607"/>
                    <a:pt x="2246" y="2606"/>
                  </a:cubicBezTo>
                  <a:cubicBezTo>
                    <a:pt x="2242" y="2605"/>
                    <a:pt x="2237" y="2604"/>
                    <a:pt x="2233" y="2602"/>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9" name="Google Shape;6509;p15"/>
            <p:cNvSpPr/>
            <p:nvPr/>
          </p:nvSpPr>
          <p:spPr>
            <a:xfrm>
              <a:off x="7766163" y="4752762"/>
              <a:ext cx="104342" cy="140733"/>
            </a:xfrm>
            <a:custGeom>
              <a:avLst/>
              <a:gdLst/>
              <a:ahLst/>
              <a:cxnLst/>
              <a:rect l="l" t="t" r="r" b="b"/>
              <a:pathLst>
                <a:path w="3197" h="4312" extrusionOk="0">
                  <a:moveTo>
                    <a:pt x="394" y="0"/>
                  </a:moveTo>
                  <a:lnTo>
                    <a:pt x="394" y="0"/>
                  </a:lnTo>
                  <a:cubicBezTo>
                    <a:pt x="1" y="1344"/>
                    <a:pt x="542" y="1607"/>
                    <a:pt x="1099" y="2475"/>
                  </a:cubicBezTo>
                  <a:cubicBezTo>
                    <a:pt x="1656" y="3344"/>
                    <a:pt x="1066" y="4311"/>
                    <a:pt x="1066" y="4311"/>
                  </a:cubicBezTo>
                  <a:cubicBezTo>
                    <a:pt x="1460" y="4049"/>
                    <a:pt x="1804" y="3361"/>
                    <a:pt x="2509" y="2918"/>
                  </a:cubicBezTo>
                  <a:cubicBezTo>
                    <a:pt x="3197" y="2492"/>
                    <a:pt x="2918" y="1590"/>
                    <a:pt x="2918" y="1590"/>
                  </a:cubicBezTo>
                  <a:lnTo>
                    <a:pt x="2918" y="1590"/>
                  </a:lnTo>
                  <a:cubicBezTo>
                    <a:pt x="2866" y="1695"/>
                    <a:pt x="2761" y="1748"/>
                    <a:pt x="2595" y="1748"/>
                  </a:cubicBezTo>
                  <a:cubicBezTo>
                    <a:pt x="2554" y="1748"/>
                    <a:pt x="2509" y="1744"/>
                    <a:pt x="2459" y="1738"/>
                  </a:cubicBezTo>
                  <a:cubicBezTo>
                    <a:pt x="2430" y="1731"/>
                    <a:pt x="2401" y="1727"/>
                    <a:pt x="2373" y="1727"/>
                  </a:cubicBezTo>
                  <a:cubicBezTo>
                    <a:pt x="2147" y="1727"/>
                    <a:pt x="1962" y="1947"/>
                    <a:pt x="2050" y="2180"/>
                  </a:cubicBezTo>
                  <a:cubicBezTo>
                    <a:pt x="2101" y="2413"/>
                    <a:pt x="1960" y="2513"/>
                    <a:pt x="1825" y="2513"/>
                  </a:cubicBezTo>
                  <a:cubicBezTo>
                    <a:pt x="1789" y="2513"/>
                    <a:pt x="1753" y="2506"/>
                    <a:pt x="1722" y="2492"/>
                  </a:cubicBezTo>
                  <a:cubicBezTo>
                    <a:pt x="1574" y="2426"/>
                    <a:pt x="1574" y="2066"/>
                    <a:pt x="1787" y="1885"/>
                  </a:cubicBezTo>
                  <a:cubicBezTo>
                    <a:pt x="2001" y="1705"/>
                    <a:pt x="2148" y="1312"/>
                    <a:pt x="1951" y="689"/>
                  </a:cubicBezTo>
                  <a:cubicBezTo>
                    <a:pt x="1811" y="203"/>
                    <a:pt x="1340" y="96"/>
                    <a:pt x="1024" y="96"/>
                  </a:cubicBezTo>
                  <a:cubicBezTo>
                    <a:pt x="935" y="96"/>
                    <a:pt x="858" y="104"/>
                    <a:pt x="804" y="115"/>
                  </a:cubicBezTo>
                  <a:cubicBezTo>
                    <a:pt x="770" y="122"/>
                    <a:pt x="736" y="125"/>
                    <a:pt x="704" y="125"/>
                  </a:cubicBezTo>
                  <a:cubicBezTo>
                    <a:pt x="581" y="125"/>
                    <a:pt x="472" y="78"/>
                    <a:pt x="3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0" name="Google Shape;6510;p15"/>
            <p:cNvSpPr/>
            <p:nvPr/>
          </p:nvSpPr>
          <p:spPr>
            <a:xfrm>
              <a:off x="7743153" y="4545775"/>
              <a:ext cx="264853" cy="264266"/>
            </a:xfrm>
            <a:custGeom>
              <a:avLst/>
              <a:gdLst/>
              <a:ahLst/>
              <a:cxnLst/>
              <a:rect l="l" t="t" r="r" b="b"/>
              <a:pathLst>
                <a:path w="8115" h="8097" extrusionOk="0">
                  <a:moveTo>
                    <a:pt x="5755" y="1"/>
                  </a:moveTo>
                  <a:cubicBezTo>
                    <a:pt x="5226" y="1"/>
                    <a:pt x="4720" y="166"/>
                    <a:pt x="4427" y="556"/>
                  </a:cubicBezTo>
                  <a:cubicBezTo>
                    <a:pt x="4115" y="999"/>
                    <a:pt x="4066" y="1556"/>
                    <a:pt x="4295" y="2031"/>
                  </a:cubicBezTo>
                  <a:cubicBezTo>
                    <a:pt x="4512" y="2441"/>
                    <a:pt x="4855" y="2587"/>
                    <a:pt x="5187" y="2587"/>
                  </a:cubicBezTo>
                  <a:cubicBezTo>
                    <a:pt x="5532" y="2587"/>
                    <a:pt x="5866" y="2428"/>
                    <a:pt x="6033" y="2245"/>
                  </a:cubicBezTo>
                  <a:cubicBezTo>
                    <a:pt x="6213" y="2031"/>
                    <a:pt x="6295" y="1753"/>
                    <a:pt x="6246" y="1491"/>
                  </a:cubicBezTo>
                  <a:cubicBezTo>
                    <a:pt x="6188" y="1162"/>
                    <a:pt x="5954" y="1022"/>
                    <a:pt x="5745" y="1022"/>
                  </a:cubicBezTo>
                  <a:cubicBezTo>
                    <a:pt x="5598" y="1022"/>
                    <a:pt x="5464" y="1091"/>
                    <a:pt x="5410" y="1212"/>
                  </a:cubicBezTo>
                  <a:cubicBezTo>
                    <a:pt x="5263" y="1491"/>
                    <a:pt x="5345" y="1851"/>
                    <a:pt x="5754" y="1900"/>
                  </a:cubicBezTo>
                  <a:cubicBezTo>
                    <a:pt x="6099" y="1966"/>
                    <a:pt x="5902" y="2392"/>
                    <a:pt x="5476" y="2507"/>
                  </a:cubicBezTo>
                  <a:cubicBezTo>
                    <a:pt x="5395" y="2528"/>
                    <a:pt x="5314" y="2538"/>
                    <a:pt x="5235" y="2538"/>
                  </a:cubicBezTo>
                  <a:cubicBezTo>
                    <a:pt x="4875" y="2538"/>
                    <a:pt x="4538" y="2334"/>
                    <a:pt x="4377" y="1999"/>
                  </a:cubicBezTo>
                  <a:cubicBezTo>
                    <a:pt x="4181" y="1556"/>
                    <a:pt x="4230" y="1032"/>
                    <a:pt x="4509" y="638"/>
                  </a:cubicBezTo>
                  <a:cubicBezTo>
                    <a:pt x="4775" y="306"/>
                    <a:pt x="5224" y="135"/>
                    <a:pt x="5691" y="135"/>
                  </a:cubicBezTo>
                  <a:cubicBezTo>
                    <a:pt x="5799" y="135"/>
                    <a:pt x="5908" y="144"/>
                    <a:pt x="6017" y="163"/>
                  </a:cubicBezTo>
                  <a:cubicBezTo>
                    <a:pt x="7213" y="294"/>
                    <a:pt x="7918" y="1999"/>
                    <a:pt x="7197" y="3146"/>
                  </a:cubicBezTo>
                  <a:cubicBezTo>
                    <a:pt x="6951" y="3507"/>
                    <a:pt x="6623" y="3802"/>
                    <a:pt x="6230" y="3998"/>
                  </a:cubicBezTo>
                  <a:cubicBezTo>
                    <a:pt x="5842" y="4164"/>
                    <a:pt x="5393" y="4247"/>
                    <a:pt x="4867" y="4247"/>
                  </a:cubicBezTo>
                  <a:cubicBezTo>
                    <a:pt x="4457" y="4247"/>
                    <a:pt x="4001" y="4197"/>
                    <a:pt x="3492" y="4097"/>
                  </a:cubicBezTo>
                  <a:cubicBezTo>
                    <a:pt x="3189" y="4036"/>
                    <a:pt x="2892" y="4005"/>
                    <a:pt x="2607" y="4005"/>
                  </a:cubicBezTo>
                  <a:cubicBezTo>
                    <a:pt x="1290" y="4005"/>
                    <a:pt x="240" y="4661"/>
                    <a:pt x="132" y="5982"/>
                  </a:cubicBezTo>
                  <a:cubicBezTo>
                    <a:pt x="1" y="7572"/>
                    <a:pt x="1034" y="8096"/>
                    <a:pt x="1034" y="8096"/>
                  </a:cubicBezTo>
                  <a:lnTo>
                    <a:pt x="1017" y="8063"/>
                  </a:lnTo>
                  <a:cubicBezTo>
                    <a:pt x="444" y="7408"/>
                    <a:pt x="607" y="6211"/>
                    <a:pt x="607" y="6211"/>
                  </a:cubicBezTo>
                  <a:cubicBezTo>
                    <a:pt x="689" y="5703"/>
                    <a:pt x="952" y="5244"/>
                    <a:pt x="1345" y="4900"/>
                  </a:cubicBezTo>
                  <a:cubicBezTo>
                    <a:pt x="1926" y="4459"/>
                    <a:pt x="2660" y="4373"/>
                    <a:pt x="3143" y="4373"/>
                  </a:cubicBezTo>
                  <a:cubicBezTo>
                    <a:pt x="3450" y="4373"/>
                    <a:pt x="3656" y="4408"/>
                    <a:pt x="3656" y="4408"/>
                  </a:cubicBezTo>
                  <a:cubicBezTo>
                    <a:pt x="3918" y="4441"/>
                    <a:pt x="4148" y="4457"/>
                    <a:pt x="4361" y="4457"/>
                  </a:cubicBezTo>
                  <a:cubicBezTo>
                    <a:pt x="4451" y="4462"/>
                    <a:pt x="4542" y="4464"/>
                    <a:pt x="4634" y="4464"/>
                  </a:cubicBezTo>
                  <a:cubicBezTo>
                    <a:pt x="5619" y="4464"/>
                    <a:pt x="6713" y="4202"/>
                    <a:pt x="7328" y="3228"/>
                  </a:cubicBezTo>
                  <a:cubicBezTo>
                    <a:pt x="8115" y="1982"/>
                    <a:pt x="7344" y="179"/>
                    <a:pt x="6033" y="15"/>
                  </a:cubicBezTo>
                  <a:cubicBezTo>
                    <a:pt x="5940" y="6"/>
                    <a:pt x="5847" y="1"/>
                    <a:pt x="575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1" name="Google Shape;6511;p15"/>
            <p:cNvSpPr/>
            <p:nvPr/>
          </p:nvSpPr>
          <p:spPr>
            <a:xfrm>
              <a:off x="7813259" y="4697278"/>
              <a:ext cx="152482" cy="77971"/>
            </a:xfrm>
            <a:custGeom>
              <a:avLst/>
              <a:gdLst/>
              <a:ahLst/>
              <a:cxnLst/>
              <a:rect l="l" t="t" r="r" b="b"/>
              <a:pathLst>
                <a:path w="4672" h="2389" extrusionOk="0">
                  <a:moveTo>
                    <a:pt x="1085" y="0"/>
                  </a:moveTo>
                  <a:cubicBezTo>
                    <a:pt x="394" y="0"/>
                    <a:pt x="0" y="225"/>
                    <a:pt x="0" y="225"/>
                  </a:cubicBezTo>
                  <a:cubicBezTo>
                    <a:pt x="84" y="210"/>
                    <a:pt x="164" y="202"/>
                    <a:pt x="240" y="202"/>
                  </a:cubicBezTo>
                  <a:cubicBezTo>
                    <a:pt x="731" y="202"/>
                    <a:pt x="1048" y="513"/>
                    <a:pt x="935" y="996"/>
                  </a:cubicBezTo>
                  <a:cubicBezTo>
                    <a:pt x="803" y="1405"/>
                    <a:pt x="967" y="1864"/>
                    <a:pt x="1312" y="2127"/>
                  </a:cubicBezTo>
                  <a:cubicBezTo>
                    <a:pt x="1639" y="2389"/>
                    <a:pt x="2541" y="2389"/>
                    <a:pt x="2541" y="2389"/>
                  </a:cubicBezTo>
                  <a:cubicBezTo>
                    <a:pt x="2279" y="2241"/>
                    <a:pt x="2524" y="1881"/>
                    <a:pt x="2688" y="1454"/>
                  </a:cubicBezTo>
                  <a:cubicBezTo>
                    <a:pt x="2844" y="1034"/>
                    <a:pt x="2422" y="880"/>
                    <a:pt x="2225" y="880"/>
                  </a:cubicBezTo>
                  <a:cubicBezTo>
                    <a:pt x="2215" y="880"/>
                    <a:pt x="2205" y="880"/>
                    <a:pt x="2197" y="881"/>
                  </a:cubicBezTo>
                  <a:cubicBezTo>
                    <a:pt x="2103" y="890"/>
                    <a:pt x="2025" y="910"/>
                    <a:pt x="1951" y="910"/>
                  </a:cubicBezTo>
                  <a:cubicBezTo>
                    <a:pt x="1896" y="910"/>
                    <a:pt x="1843" y="899"/>
                    <a:pt x="1787" y="864"/>
                  </a:cubicBezTo>
                  <a:cubicBezTo>
                    <a:pt x="1693" y="784"/>
                    <a:pt x="1741" y="584"/>
                    <a:pt x="2020" y="584"/>
                  </a:cubicBezTo>
                  <a:cubicBezTo>
                    <a:pt x="2083" y="584"/>
                    <a:pt x="2158" y="594"/>
                    <a:pt x="2246" y="619"/>
                  </a:cubicBezTo>
                  <a:cubicBezTo>
                    <a:pt x="2721" y="766"/>
                    <a:pt x="2590" y="1241"/>
                    <a:pt x="3311" y="1389"/>
                  </a:cubicBezTo>
                  <a:cubicBezTo>
                    <a:pt x="3362" y="1398"/>
                    <a:pt x="3409" y="1402"/>
                    <a:pt x="3455" y="1402"/>
                  </a:cubicBezTo>
                  <a:cubicBezTo>
                    <a:pt x="4057" y="1402"/>
                    <a:pt x="4219" y="643"/>
                    <a:pt x="4295" y="537"/>
                  </a:cubicBezTo>
                  <a:cubicBezTo>
                    <a:pt x="4409" y="389"/>
                    <a:pt x="4524" y="274"/>
                    <a:pt x="4672" y="160"/>
                  </a:cubicBezTo>
                  <a:lnTo>
                    <a:pt x="4672" y="160"/>
                  </a:lnTo>
                  <a:cubicBezTo>
                    <a:pt x="4462" y="274"/>
                    <a:pt x="4087" y="394"/>
                    <a:pt x="3549" y="394"/>
                  </a:cubicBezTo>
                  <a:cubicBezTo>
                    <a:pt x="3160" y="394"/>
                    <a:pt x="2687" y="331"/>
                    <a:pt x="2131" y="160"/>
                  </a:cubicBezTo>
                  <a:cubicBezTo>
                    <a:pt x="1733" y="42"/>
                    <a:pt x="1382" y="0"/>
                    <a:pt x="108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2" name="Google Shape;6512;p15"/>
            <p:cNvSpPr/>
            <p:nvPr/>
          </p:nvSpPr>
          <p:spPr>
            <a:xfrm>
              <a:off x="7822332" y="4554815"/>
              <a:ext cx="104897" cy="109270"/>
            </a:xfrm>
            <a:custGeom>
              <a:avLst/>
              <a:gdLst/>
              <a:ahLst/>
              <a:cxnLst/>
              <a:rect l="l" t="t" r="r" b="b"/>
              <a:pathLst>
                <a:path w="3214" h="3348" extrusionOk="0">
                  <a:moveTo>
                    <a:pt x="1951" y="1"/>
                  </a:moveTo>
                  <a:lnTo>
                    <a:pt x="1951" y="1"/>
                  </a:lnTo>
                  <a:cubicBezTo>
                    <a:pt x="1492" y="279"/>
                    <a:pt x="1427" y="722"/>
                    <a:pt x="722" y="1345"/>
                  </a:cubicBezTo>
                  <a:cubicBezTo>
                    <a:pt x="1" y="1968"/>
                    <a:pt x="198" y="2426"/>
                    <a:pt x="361" y="2689"/>
                  </a:cubicBezTo>
                  <a:cubicBezTo>
                    <a:pt x="460" y="2803"/>
                    <a:pt x="427" y="3000"/>
                    <a:pt x="296" y="3099"/>
                  </a:cubicBezTo>
                  <a:cubicBezTo>
                    <a:pt x="1394" y="2984"/>
                    <a:pt x="1230" y="2345"/>
                    <a:pt x="1165" y="2148"/>
                  </a:cubicBezTo>
                  <a:cubicBezTo>
                    <a:pt x="1099" y="1951"/>
                    <a:pt x="1132" y="1836"/>
                    <a:pt x="1247" y="1836"/>
                  </a:cubicBezTo>
                  <a:cubicBezTo>
                    <a:pt x="1345" y="1836"/>
                    <a:pt x="1345" y="2066"/>
                    <a:pt x="1329" y="2345"/>
                  </a:cubicBezTo>
                  <a:cubicBezTo>
                    <a:pt x="1329" y="2640"/>
                    <a:pt x="1263" y="3279"/>
                    <a:pt x="2115" y="3344"/>
                  </a:cubicBezTo>
                  <a:cubicBezTo>
                    <a:pt x="2147" y="3347"/>
                    <a:pt x="2178" y="3348"/>
                    <a:pt x="2208" y="3348"/>
                  </a:cubicBezTo>
                  <a:cubicBezTo>
                    <a:pt x="2986" y="3348"/>
                    <a:pt x="3214" y="2558"/>
                    <a:pt x="3214" y="2558"/>
                  </a:cubicBezTo>
                  <a:lnTo>
                    <a:pt x="3214" y="2558"/>
                  </a:lnTo>
                  <a:cubicBezTo>
                    <a:pt x="3092" y="2591"/>
                    <a:pt x="2946" y="2615"/>
                    <a:pt x="2790" y="2615"/>
                  </a:cubicBezTo>
                  <a:cubicBezTo>
                    <a:pt x="2338" y="2615"/>
                    <a:pt x="1806" y="2413"/>
                    <a:pt x="1574" y="1656"/>
                  </a:cubicBezTo>
                  <a:cubicBezTo>
                    <a:pt x="1378" y="1082"/>
                    <a:pt x="1525" y="443"/>
                    <a:pt x="195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3" name="Google Shape;6513;p15"/>
            <p:cNvSpPr/>
            <p:nvPr/>
          </p:nvSpPr>
          <p:spPr>
            <a:xfrm>
              <a:off x="8049163" y="4416269"/>
              <a:ext cx="151438" cy="179245"/>
            </a:xfrm>
            <a:custGeom>
              <a:avLst/>
              <a:gdLst/>
              <a:ahLst/>
              <a:cxnLst/>
              <a:rect l="l" t="t" r="r" b="b"/>
              <a:pathLst>
                <a:path w="4640" h="5492" extrusionOk="0">
                  <a:moveTo>
                    <a:pt x="4344" y="0"/>
                  </a:moveTo>
                  <a:lnTo>
                    <a:pt x="4344" y="0"/>
                  </a:lnTo>
                  <a:cubicBezTo>
                    <a:pt x="4443" y="459"/>
                    <a:pt x="4328" y="935"/>
                    <a:pt x="4017" y="1295"/>
                  </a:cubicBezTo>
                  <a:cubicBezTo>
                    <a:pt x="3951" y="1377"/>
                    <a:pt x="3886" y="1443"/>
                    <a:pt x="3804" y="1508"/>
                  </a:cubicBezTo>
                  <a:cubicBezTo>
                    <a:pt x="3017" y="2082"/>
                    <a:pt x="1902" y="1787"/>
                    <a:pt x="1001" y="2426"/>
                  </a:cubicBezTo>
                  <a:cubicBezTo>
                    <a:pt x="99" y="3049"/>
                    <a:pt x="197" y="3967"/>
                    <a:pt x="181" y="4475"/>
                  </a:cubicBezTo>
                  <a:cubicBezTo>
                    <a:pt x="197" y="4819"/>
                    <a:pt x="132" y="5163"/>
                    <a:pt x="1" y="5491"/>
                  </a:cubicBezTo>
                  <a:cubicBezTo>
                    <a:pt x="312" y="5295"/>
                    <a:pt x="476" y="4934"/>
                    <a:pt x="443" y="4573"/>
                  </a:cubicBezTo>
                  <a:cubicBezTo>
                    <a:pt x="443" y="3930"/>
                    <a:pt x="515" y="3202"/>
                    <a:pt x="711" y="3202"/>
                  </a:cubicBezTo>
                  <a:cubicBezTo>
                    <a:pt x="725" y="3202"/>
                    <a:pt x="740" y="3205"/>
                    <a:pt x="755" y="3213"/>
                  </a:cubicBezTo>
                  <a:cubicBezTo>
                    <a:pt x="984" y="3328"/>
                    <a:pt x="788" y="3574"/>
                    <a:pt x="706" y="3721"/>
                  </a:cubicBezTo>
                  <a:cubicBezTo>
                    <a:pt x="624" y="3885"/>
                    <a:pt x="460" y="4541"/>
                    <a:pt x="1165" y="4950"/>
                  </a:cubicBezTo>
                  <a:cubicBezTo>
                    <a:pt x="1165" y="4950"/>
                    <a:pt x="935" y="4426"/>
                    <a:pt x="1328" y="4147"/>
                  </a:cubicBezTo>
                  <a:cubicBezTo>
                    <a:pt x="1738" y="3869"/>
                    <a:pt x="2001" y="3705"/>
                    <a:pt x="1951" y="3131"/>
                  </a:cubicBezTo>
                  <a:cubicBezTo>
                    <a:pt x="1908" y="2608"/>
                    <a:pt x="2251" y="2175"/>
                    <a:pt x="2478" y="2175"/>
                  </a:cubicBezTo>
                  <a:cubicBezTo>
                    <a:pt x="2507" y="2175"/>
                    <a:pt x="2534" y="2182"/>
                    <a:pt x="2558" y="2197"/>
                  </a:cubicBezTo>
                  <a:cubicBezTo>
                    <a:pt x="2787" y="2344"/>
                    <a:pt x="2525" y="2557"/>
                    <a:pt x="2394" y="2606"/>
                  </a:cubicBezTo>
                  <a:cubicBezTo>
                    <a:pt x="2214" y="2721"/>
                    <a:pt x="2181" y="2983"/>
                    <a:pt x="2328" y="3147"/>
                  </a:cubicBezTo>
                  <a:cubicBezTo>
                    <a:pt x="2541" y="3393"/>
                    <a:pt x="2476" y="3705"/>
                    <a:pt x="2214" y="3803"/>
                  </a:cubicBezTo>
                  <a:cubicBezTo>
                    <a:pt x="2214" y="3803"/>
                    <a:pt x="2260" y="3808"/>
                    <a:pt x="2340" y="3808"/>
                  </a:cubicBezTo>
                  <a:cubicBezTo>
                    <a:pt x="2646" y="3808"/>
                    <a:pt x="3443" y="3736"/>
                    <a:pt x="3951" y="3033"/>
                  </a:cubicBezTo>
                  <a:cubicBezTo>
                    <a:pt x="4295" y="2524"/>
                    <a:pt x="4525" y="1918"/>
                    <a:pt x="4574" y="1295"/>
                  </a:cubicBezTo>
                  <a:cubicBezTo>
                    <a:pt x="4640" y="853"/>
                    <a:pt x="4541" y="394"/>
                    <a:pt x="43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4" name="Google Shape;6514;p15"/>
            <p:cNvSpPr/>
            <p:nvPr/>
          </p:nvSpPr>
          <p:spPr>
            <a:xfrm>
              <a:off x="7507772" y="4602923"/>
              <a:ext cx="130583" cy="285284"/>
            </a:xfrm>
            <a:custGeom>
              <a:avLst/>
              <a:gdLst/>
              <a:ahLst/>
              <a:cxnLst/>
              <a:rect l="l" t="t" r="r" b="b"/>
              <a:pathLst>
                <a:path w="4001" h="8741" extrusionOk="0">
                  <a:moveTo>
                    <a:pt x="2074" y="0"/>
                  </a:moveTo>
                  <a:cubicBezTo>
                    <a:pt x="1553" y="0"/>
                    <a:pt x="1050" y="245"/>
                    <a:pt x="722" y="674"/>
                  </a:cubicBezTo>
                  <a:cubicBezTo>
                    <a:pt x="378" y="1166"/>
                    <a:pt x="329" y="1821"/>
                    <a:pt x="591" y="2362"/>
                  </a:cubicBezTo>
                  <a:cubicBezTo>
                    <a:pt x="827" y="2775"/>
                    <a:pt x="1266" y="3018"/>
                    <a:pt x="1720" y="3018"/>
                  </a:cubicBezTo>
                  <a:cubicBezTo>
                    <a:pt x="1897" y="3018"/>
                    <a:pt x="2076" y="2981"/>
                    <a:pt x="2246" y="2903"/>
                  </a:cubicBezTo>
                  <a:cubicBezTo>
                    <a:pt x="2951" y="2723"/>
                    <a:pt x="3099" y="1788"/>
                    <a:pt x="2476" y="1395"/>
                  </a:cubicBezTo>
                  <a:cubicBezTo>
                    <a:pt x="2396" y="1355"/>
                    <a:pt x="2314" y="1337"/>
                    <a:pt x="2235" y="1337"/>
                  </a:cubicBezTo>
                  <a:cubicBezTo>
                    <a:pt x="1894" y="1337"/>
                    <a:pt x="1605" y="1675"/>
                    <a:pt x="1738" y="2034"/>
                  </a:cubicBezTo>
                  <a:cubicBezTo>
                    <a:pt x="1862" y="2323"/>
                    <a:pt x="2183" y="2347"/>
                    <a:pt x="2321" y="2347"/>
                  </a:cubicBezTo>
                  <a:cubicBezTo>
                    <a:pt x="2347" y="2347"/>
                    <a:pt x="2367" y="2346"/>
                    <a:pt x="2378" y="2346"/>
                  </a:cubicBezTo>
                  <a:cubicBezTo>
                    <a:pt x="2427" y="2346"/>
                    <a:pt x="2443" y="2362"/>
                    <a:pt x="2443" y="2362"/>
                  </a:cubicBezTo>
                  <a:cubicBezTo>
                    <a:pt x="2487" y="2567"/>
                    <a:pt x="2243" y="2850"/>
                    <a:pt x="1782" y="2850"/>
                  </a:cubicBezTo>
                  <a:cubicBezTo>
                    <a:pt x="1727" y="2850"/>
                    <a:pt x="1669" y="2846"/>
                    <a:pt x="1607" y="2837"/>
                  </a:cubicBezTo>
                  <a:cubicBezTo>
                    <a:pt x="1410" y="2805"/>
                    <a:pt x="1230" y="2706"/>
                    <a:pt x="1099" y="2575"/>
                  </a:cubicBezTo>
                  <a:cubicBezTo>
                    <a:pt x="411" y="1920"/>
                    <a:pt x="738" y="543"/>
                    <a:pt x="1755" y="280"/>
                  </a:cubicBezTo>
                  <a:cubicBezTo>
                    <a:pt x="1902" y="239"/>
                    <a:pt x="2054" y="219"/>
                    <a:pt x="2203" y="219"/>
                  </a:cubicBezTo>
                  <a:cubicBezTo>
                    <a:pt x="2353" y="219"/>
                    <a:pt x="2500" y="239"/>
                    <a:pt x="2640" y="280"/>
                  </a:cubicBezTo>
                  <a:cubicBezTo>
                    <a:pt x="2836" y="346"/>
                    <a:pt x="3017" y="428"/>
                    <a:pt x="3164" y="543"/>
                  </a:cubicBezTo>
                  <a:cubicBezTo>
                    <a:pt x="3525" y="838"/>
                    <a:pt x="3738" y="1248"/>
                    <a:pt x="3754" y="1706"/>
                  </a:cubicBezTo>
                  <a:cubicBezTo>
                    <a:pt x="3820" y="2428"/>
                    <a:pt x="3443" y="3182"/>
                    <a:pt x="2869" y="3706"/>
                  </a:cubicBezTo>
                  <a:cubicBezTo>
                    <a:pt x="2296" y="4231"/>
                    <a:pt x="1558" y="4559"/>
                    <a:pt x="984" y="5083"/>
                  </a:cubicBezTo>
                  <a:cubicBezTo>
                    <a:pt x="427" y="5591"/>
                    <a:pt x="83" y="6296"/>
                    <a:pt x="34" y="7050"/>
                  </a:cubicBezTo>
                  <a:cubicBezTo>
                    <a:pt x="1" y="7755"/>
                    <a:pt x="394" y="8492"/>
                    <a:pt x="1033" y="8673"/>
                  </a:cubicBezTo>
                  <a:cubicBezTo>
                    <a:pt x="1168" y="8719"/>
                    <a:pt x="1307" y="8740"/>
                    <a:pt x="1443" y="8740"/>
                  </a:cubicBezTo>
                  <a:cubicBezTo>
                    <a:pt x="1936" y="8740"/>
                    <a:pt x="2397" y="8457"/>
                    <a:pt x="2525" y="8033"/>
                  </a:cubicBezTo>
                  <a:cubicBezTo>
                    <a:pt x="2722" y="7558"/>
                    <a:pt x="2509" y="7001"/>
                    <a:pt x="2050" y="6788"/>
                  </a:cubicBezTo>
                  <a:cubicBezTo>
                    <a:pt x="1924" y="6729"/>
                    <a:pt x="1793" y="6702"/>
                    <a:pt x="1663" y="6702"/>
                  </a:cubicBezTo>
                  <a:cubicBezTo>
                    <a:pt x="1321" y="6702"/>
                    <a:pt x="996" y="6897"/>
                    <a:pt x="853" y="7230"/>
                  </a:cubicBezTo>
                  <a:cubicBezTo>
                    <a:pt x="723" y="7724"/>
                    <a:pt x="1005" y="7991"/>
                    <a:pt x="1315" y="7991"/>
                  </a:cubicBezTo>
                  <a:cubicBezTo>
                    <a:pt x="1396" y="7991"/>
                    <a:pt x="1480" y="7973"/>
                    <a:pt x="1558" y="7935"/>
                  </a:cubicBezTo>
                  <a:cubicBezTo>
                    <a:pt x="1869" y="7771"/>
                    <a:pt x="1935" y="7361"/>
                    <a:pt x="1673" y="7116"/>
                  </a:cubicBezTo>
                  <a:cubicBezTo>
                    <a:pt x="1595" y="7047"/>
                    <a:pt x="1494" y="7008"/>
                    <a:pt x="1390" y="7008"/>
                  </a:cubicBezTo>
                  <a:cubicBezTo>
                    <a:pt x="1319" y="7008"/>
                    <a:pt x="1247" y="7026"/>
                    <a:pt x="1181" y="7066"/>
                  </a:cubicBezTo>
                  <a:cubicBezTo>
                    <a:pt x="1161" y="7073"/>
                    <a:pt x="1147" y="7076"/>
                    <a:pt x="1136" y="7076"/>
                  </a:cubicBezTo>
                  <a:cubicBezTo>
                    <a:pt x="1094" y="7076"/>
                    <a:pt x="1115" y="7034"/>
                    <a:pt x="1115" y="7034"/>
                  </a:cubicBezTo>
                  <a:cubicBezTo>
                    <a:pt x="1226" y="6812"/>
                    <a:pt x="1521" y="6785"/>
                    <a:pt x="1662" y="6785"/>
                  </a:cubicBezTo>
                  <a:cubicBezTo>
                    <a:pt x="1709" y="6785"/>
                    <a:pt x="1738" y="6788"/>
                    <a:pt x="1738" y="6788"/>
                  </a:cubicBezTo>
                  <a:cubicBezTo>
                    <a:pt x="1820" y="6788"/>
                    <a:pt x="1919" y="6804"/>
                    <a:pt x="2001" y="6837"/>
                  </a:cubicBezTo>
                  <a:cubicBezTo>
                    <a:pt x="2459" y="7034"/>
                    <a:pt x="2656" y="7558"/>
                    <a:pt x="2443" y="8001"/>
                  </a:cubicBezTo>
                  <a:cubicBezTo>
                    <a:pt x="2317" y="8378"/>
                    <a:pt x="1920" y="8630"/>
                    <a:pt x="1483" y="8630"/>
                  </a:cubicBezTo>
                  <a:cubicBezTo>
                    <a:pt x="1351" y="8630"/>
                    <a:pt x="1216" y="8607"/>
                    <a:pt x="1083" y="8558"/>
                  </a:cubicBezTo>
                  <a:cubicBezTo>
                    <a:pt x="509" y="8361"/>
                    <a:pt x="148" y="7722"/>
                    <a:pt x="181" y="7050"/>
                  </a:cubicBezTo>
                  <a:cubicBezTo>
                    <a:pt x="230" y="6345"/>
                    <a:pt x="558" y="5673"/>
                    <a:pt x="1099" y="5214"/>
                  </a:cubicBezTo>
                  <a:cubicBezTo>
                    <a:pt x="1640" y="4706"/>
                    <a:pt x="2410" y="4427"/>
                    <a:pt x="2984" y="3837"/>
                  </a:cubicBezTo>
                  <a:cubicBezTo>
                    <a:pt x="3590" y="3280"/>
                    <a:pt x="4000" y="2493"/>
                    <a:pt x="3918" y="1690"/>
                  </a:cubicBezTo>
                  <a:cubicBezTo>
                    <a:pt x="3869" y="903"/>
                    <a:pt x="3312" y="248"/>
                    <a:pt x="2541" y="67"/>
                  </a:cubicBezTo>
                  <a:cubicBezTo>
                    <a:pt x="2387" y="22"/>
                    <a:pt x="2230" y="0"/>
                    <a:pt x="20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5" name="Google Shape;6515;p15"/>
            <p:cNvSpPr/>
            <p:nvPr/>
          </p:nvSpPr>
          <p:spPr>
            <a:xfrm>
              <a:off x="7510448" y="4711018"/>
              <a:ext cx="55680" cy="78689"/>
            </a:xfrm>
            <a:custGeom>
              <a:avLst/>
              <a:gdLst/>
              <a:ahLst/>
              <a:cxnLst/>
              <a:rect l="l" t="t" r="r" b="b"/>
              <a:pathLst>
                <a:path w="1706" h="2411" extrusionOk="0">
                  <a:moveTo>
                    <a:pt x="1509" y="1"/>
                  </a:moveTo>
                  <a:cubicBezTo>
                    <a:pt x="1509" y="1"/>
                    <a:pt x="1378" y="66"/>
                    <a:pt x="1345" y="165"/>
                  </a:cubicBezTo>
                  <a:cubicBezTo>
                    <a:pt x="1330" y="241"/>
                    <a:pt x="1230" y="330"/>
                    <a:pt x="1060" y="330"/>
                  </a:cubicBezTo>
                  <a:cubicBezTo>
                    <a:pt x="1046" y="330"/>
                    <a:pt x="1032" y="330"/>
                    <a:pt x="1017" y="329"/>
                  </a:cubicBezTo>
                  <a:cubicBezTo>
                    <a:pt x="820" y="329"/>
                    <a:pt x="1" y="394"/>
                    <a:pt x="50" y="2410"/>
                  </a:cubicBezTo>
                  <a:cubicBezTo>
                    <a:pt x="50" y="2410"/>
                    <a:pt x="132" y="1673"/>
                    <a:pt x="755" y="1394"/>
                  </a:cubicBezTo>
                  <a:cubicBezTo>
                    <a:pt x="1394" y="1115"/>
                    <a:pt x="1705" y="853"/>
                    <a:pt x="1591" y="476"/>
                  </a:cubicBezTo>
                  <a:cubicBezTo>
                    <a:pt x="1476" y="83"/>
                    <a:pt x="1509" y="1"/>
                    <a:pt x="150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6" name="Google Shape;6516;p15"/>
            <p:cNvSpPr/>
            <p:nvPr/>
          </p:nvSpPr>
          <p:spPr>
            <a:xfrm>
              <a:off x="7532935" y="4478868"/>
              <a:ext cx="208652" cy="327419"/>
            </a:xfrm>
            <a:custGeom>
              <a:avLst/>
              <a:gdLst/>
              <a:ahLst/>
              <a:cxnLst/>
              <a:rect l="l" t="t" r="r" b="b"/>
              <a:pathLst>
                <a:path w="6393" h="10032" extrusionOk="0">
                  <a:moveTo>
                    <a:pt x="5245" y="0"/>
                  </a:moveTo>
                  <a:lnTo>
                    <a:pt x="5245" y="0"/>
                  </a:lnTo>
                  <a:cubicBezTo>
                    <a:pt x="2885" y="656"/>
                    <a:pt x="4180" y="2180"/>
                    <a:pt x="4262" y="4409"/>
                  </a:cubicBezTo>
                  <a:cubicBezTo>
                    <a:pt x="4344" y="6261"/>
                    <a:pt x="3262" y="7966"/>
                    <a:pt x="1557" y="8687"/>
                  </a:cubicBezTo>
                  <a:cubicBezTo>
                    <a:pt x="230" y="9212"/>
                    <a:pt x="0" y="10031"/>
                    <a:pt x="0" y="10031"/>
                  </a:cubicBezTo>
                  <a:cubicBezTo>
                    <a:pt x="319" y="9488"/>
                    <a:pt x="675" y="9314"/>
                    <a:pt x="977" y="9314"/>
                  </a:cubicBezTo>
                  <a:cubicBezTo>
                    <a:pt x="1203" y="9314"/>
                    <a:pt x="1398" y="9411"/>
                    <a:pt x="1525" y="9523"/>
                  </a:cubicBezTo>
                  <a:cubicBezTo>
                    <a:pt x="1633" y="9625"/>
                    <a:pt x="1734" y="9657"/>
                    <a:pt x="1829" y="9657"/>
                  </a:cubicBezTo>
                  <a:cubicBezTo>
                    <a:pt x="1985" y="9657"/>
                    <a:pt x="2122" y="9572"/>
                    <a:pt x="2243" y="9572"/>
                  </a:cubicBezTo>
                  <a:cubicBezTo>
                    <a:pt x="2249" y="9572"/>
                    <a:pt x="2256" y="9572"/>
                    <a:pt x="2262" y="9573"/>
                  </a:cubicBezTo>
                  <a:cubicBezTo>
                    <a:pt x="2475" y="9589"/>
                    <a:pt x="2344" y="9786"/>
                    <a:pt x="2344" y="9786"/>
                  </a:cubicBezTo>
                  <a:cubicBezTo>
                    <a:pt x="2672" y="9638"/>
                    <a:pt x="2770" y="9228"/>
                    <a:pt x="2574" y="8917"/>
                  </a:cubicBezTo>
                  <a:cubicBezTo>
                    <a:pt x="2474" y="8774"/>
                    <a:pt x="2312" y="8681"/>
                    <a:pt x="2142" y="8681"/>
                  </a:cubicBezTo>
                  <a:cubicBezTo>
                    <a:pt x="2116" y="8681"/>
                    <a:pt x="2091" y="8683"/>
                    <a:pt x="2065" y="8687"/>
                  </a:cubicBezTo>
                  <a:cubicBezTo>
                    <a:pt x="2065" y="8687"/>
                    <a:pt x="2262" y="8655"/>
                    <a:pt x="3311" y="7786"/>
                  </a:cubicBezTo>
                  <a:cubicBezTo>
                    <a:pt x="4606" y="6737"/>
                    <a:pt x="4524" y="7097"/>
                    <a:pt x="5458" y="6606"/>
                  </a:cubicBezTo>
                  <a:cubicBezTo>
                    <a:pt x="6393" y="6114"/>
                    <a:pt x="6081" y="5131"/>
                    <a:pt x="6081" y="5130"/>
                  </a:cubicBezTo>
                  <a:lnTo>
                    <a:pt x="6081" y="5130"/>
                  </a:lnTo>
                  <a:cubicBezTo>
                    <a:pt x="6036" y="5252"/>
                    <a:pt x="5976" y="5429"/>
                    <a:pt x="5514" y="5429"/>
                  </a:cubicBezTo>
                  <a:cubicBezTo>
                    <a:pt x="5476" y="5429"/>
                    <a:pt x="5436" y="5428"/>
                    <a:pt x="5393" y="5426"/>
                  </a:cubicBezTo>
                  <a:cubicBezTo>
                    <a:pt x="5366" y="5423"/>
                    <a:pt x="5340" y="5422"/>
                    <a:pt x="5313" y="5422"/>
                  </a:cubicBezTo>
                  <a:cubicBezTo>
                    <a:pt x="4952" y="5422"/>
                    <a:pt x="4628" y="5629"/>
                    <a:pt x="4475" y="5950"/>
                  </a:cubicBezTo>
                  <a:cubicBezTo>
                    <a:pt x="4409" y="6065"/>
                    <a:pt x="4327" y="6163"/>
                    <a:pt x="4213" y="6245"/>
                  </a:cubicBezTo>
                  <a:cubicBezTo>
                    <a:pt x="4557" y="5901"/>
                    <a:pt x="4606" y="5130"/>
                    <a:pt x="4721" y="4491"/>
                  </a:cubicBezTo>
                  <a:cubicBezTo>
                    <a:pt x="4819" y="3852"/>
                    <a:pt x="5114" y="4065"/>
                    <a:pt x="5672" y="3672"/>
                  </a:cubicBezTo>
                  <a:cubicBezTo>
                    <a:pt x="6245" y="3295"/>
                    <a:pt x="5934" y="2787"/>
                    <a:pt x="5885" y="2655"/>
                  </a:cubicBezTo>
                  <a:cubicBezTo>
                    <a:pt x="5852" y="2508"/>
                    <a:pt x="5852" y="2360"/>
                    <a:pt x="5901" y="2213"/>
                  </a:cubicBezTo>
                  <a:lnTo>
                    <a:pt x="5901" y="2213"/>
                  </a:lnTo>
                  <a:cubicBezTo>
                    <a:pt x="5901" y="2213"/>
                    <a:pt x="5852" y="2328"/>
                    <a:pt x="5475" y="2377"/>
                  </a:cubicBezTo>
                  <a:cubicBezTo>
                    <a:pt x="5163" y="2426"/>
                    <a:pt x="4918" y="2655"/>
                    <a:pt x="4852" y="2967"/>
                  </a:cubicBezTo>
                  <a:cubicBezTo>
                    <a:pt x="4852" y="3113"/>
                    <a:pt x="4754" y="3293"/>
                    <a:pt x="4621" y="3293"/>
                  </a:cubicBezTo>
                  <a:cubicBezTo>
                    <a:pt x="4590" y="3293"/>
                    <a:pt x="4558" y="3283"/>
                    <a:pt x="4524" y="3262"/>
                  </a:cubicBezTo>
                  <a:cubicBezTo>
                    <a:pt x="4327" y="3164"/>
                    <a:pt x="4409" y="2868"/>
                    <a:pt x="4409" y="2868"/>
                  </a:cubicBezTo>
                  <a:cubicBezTo>
                    <a:pt x="4606" y="2295"/>
                    <a:pt x="5196" y="2508"/>
                    <a:pt x="5639" y="1819"/>
                  </a:cubicBezTo>
                  <a:cubicBezTo>
                    <a:pt x="6049" y="1213"/>
                    <a:pt x="5491" y="574"/>
                    <a:pt x="5278" y="410"/>
                  </a:cubicBezTo>
                  <a:cubicBezTo>
                    <a:pt x="5163" y="295"/>
                    <a:pt x="5147" y="115"/>
                    <a:pt x="52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7" name="Google Shape;6517;p15"/>
            <p:cNvSpPr/>
            <p:nvPr/>
          </p:nvSpPr>
          <p:spPr>
            <a:xfrm>
              <a:off x="7593380" y="4746332"/>
              <a:ext cx="33" cy="33"/>
            </a:xfrm>
            <a:custGeom>
              <a:avLst/>
              <a:gdLst/>
              <a:ahLst/>
              <a:cxnLst/>
              <a:rect l="l" t="t" r="r" b="b"/>
              <a:pathLst>
                <a:path w="1" h="1" fill="none" extrusionOk="0">
                  <a:moveTo>
                    <a:pt x="0" y="1"/>
                  </a:moveTo>
                  <a:lnTo>
                    <a:pt x="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8" name="Google Shape;6518;p15"/>
            <p:cNvSpPr/>
            <p:nvPr/>
          </p:nvSpPr>
          <p:spPr>
            <a:xfrm>
              <a:off x="7508326" y="4382032"/>
              <a:ext cx="90961" cy="266453"/>
            </a:xfrm>
            <a:custGeom>
              <a:avLst/>
              <a:gdLst/>
              <a:ahLst/>
              <a:cxnLst/>
              <a:rect l="l" t="t" r="r" b="b"/>
              <a:pathLst>
                <a:path w="2787" h="8164" extrusionOk="0">
                  <a:moveTo>
                    <a:pt x="689" y="0"/>
                  </a:moveTo>
                  <a:cubicBezTo>
                    <a:pt x="688" y="0"/>
                    <a:pt x="66" y="197"/>
                    <a:pt x="197" y="1082"/>
                  </a:cubicBezTo>
                  <a:cubicBezTo>
                    <a:pt x="295" y="1574"/>
                    <a:pt x="557" y="2033"/>
                    <a:pt x="918" y="2377"/>
                  </a:cubicBezTo>
                  <a:cubicBezTo>
                    <a:pt x="1115" y="2574"/>
                    <a:pt x="1311" y="2738"/>
                    <a:pt x="1459" y="2901"/>
                  </a:cubicBezTo>
                  <a:cubicBezTo>
                    <a:pt x="1803" y="3278"/>
                    <a:pt x="2459" y="4131"/>
                    <a:pt x="2131" y="4983"/>
                  </a:cubicBezTo>
                  <a:cubicBezTo>
                    <a:pt x="2049" y="5213"/>
                    <a:pt x="1902" y="5409"/>
                    <a:pt x="1721" y="5573"/>
                  </a:cubicBezTo>
                  <a:cubicBezTo>
                    <a:pt x="1148" y="6081"/>
                    <a:pt x="754" y="6327"/>
                    <a:pt x="443" y="6770"/>
                  </a:cubicBezTo>
                  <a:cubicBezTo>
                    <a:pt x="148" y="7163"/>
                    <a:pt x="0" y="7655"/>
                    <a:pt x="17" y="8163"/>
                  </a:cubicBezTo>
                  <a:cubicBezTo>
                    <a:pt x="17" y="8016"/>
                    <a:pt x="66" y="6950"/>
                    <a:pt x="1213" y="6147"/>
                  </a:cubicBezTo>
                  <a:cubicBezTo>
                    <a:pt x="2508" y="5229"/>
                    <a:pt x="2787" y="4311"/>
                    <a:pt x="2344" y="2918"/>
                  </a:cubicBezTo>
                  <a:cubicBezTo>
                    <a:pt x="2279" y="2721"/>
                    <a:pt x="2197" y="2541"/>
                    <a:pt x="2098" y="2377"/>
                  </a:cubicBezTo>
                  <a:cubicBezTo>
                    <a:pt x="1475" y="1246"/>
                    <a:pt x="394" y="984"/>
                    <a:pt x="6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9" name="Google Shape;6519;p15"/>
            <p:cNvSpPr/>
            <p:nvPr/>
          </p:nvSpPr>
          <p:spPr>
            <a:xfrm>
              <a:off x="7211945" y="4804394"/>
              <a:ext cx="295859" cy="206334"/>
            </a:xfrm>
            <a:custGeom>
              <a:avLst/>
              <a:gdLst/>
              <a:ahLst/>
              <a:cxnLst/>
              <a:rect l="l" t="t" r="r" b="b"/>
              <a:pathLst>
                <a:path w="9065" h="6322" extrusionOk="0">
                  <a:moveTo>
                    <a:pt x="2004" y="0"/>
                  </a:moveTo>
                  <a:cubicBezTo>
                    <a:pt x="1086" y="0"/>
                    <a:pt x="66" y="656"/>
                    <a:pt x="33" y="1860"/>
                  </a:cubicBezTo>
                  <a:cubicBezTo>
                    <a:pt x="0" y="2729"/>
                    <a:pt x="476" y="3532"/>
                    <a:pt x="1246" y="3942"/>
                  </a:cubicBezTo>
                  <a:cubicBezTo>
                    <a:pt x="1758" y="4193"/>
                    <a:pt x="2324" y="4297"/>
                    <a:pt x="2901" y="4297"/>
                  </a:cubicBezTo>
                  <a:cubicBezTo>
                    <a:pt x="3228" y="4297"/>
                    <a:pt x="3559" y="4264"/>
                    <a:pt x="3885" y="4204"/>
                  </a:cubicBezTo>
                  <a:cubicBezTo>
                    <a:pt x="4770" y="3975"/>
                    <a:pt x="5590" y="3631"/>
                    <a:pt x="6393" y="3434"/>
                  </a:cubicBezTo>
                  <a:cubicBezTo>
                    <a:pt x="6593" y="3382"/>
                    <a:pt x="6796" y="3356"/>
                    <a:pt x="6995" y="3356"/>
                  </a:cubicBezTo>
                  <a:cubicBezTo>
                    <a:pt x="7612" y="3356"/>
                    <a:pt x="8193" y="3602"/>
                    <a:pt x="8540" y="4073"/>
                  </a:cubicBezTo>
                  <a:cubicBezTo>
                    <a:pt x="8966" y="4647"/>
                    <a:pt x="9016" y="5581"/>
                    <a:pt x="8475" y="5991"/>
                  </a:cubicBezTo>
                  <a:cubicBezTo>
                    <a:pt x="8264" y="6144"/>
                    <a:pt x="8012" y="6215"/>
                    <a:pt x="7766" y="6215"/>
                  </a:cubicBezTo>
                  <a:cubicBezTo>
                    <a:pt x="7381" y="6215"/>
                    <a:pt x="7012" y="6039"/>
                    <a:pt x="6852" y="5729"/>
                  </a:cubicBezTo>
                  <a:cubicBezTo>
                    <a:pt x="6540" y="5237"/>
                    <a:pt x="6786" y="4581"/>
                    <a:pt x="7245" y="4467"/>
                  </a:cubicBezTo>
                  <a:cubicBezTo>
                    <a:pt x="7343" y="4423"/>
                    <a:pt x="7445" y="4402"/>
                    <a:pt x="7545" y="4402"/>
                  </a:cubicBezTo>
                  <a:cubicBezTo>
                    <a:pt x="7782" y="4402"/>
                    <a:pt x="8009" y="4517"/>
                    <a:pt x="8147" y="4713"/>
                  </a:cubicBezTo>
                  <a:cubicBezTo>
                    <a:pt x="8245" y="4893"/>
                    <a:pt x="8262" y="5106"/>
                    <a:pt x="8196" y="5286"/>
                  </a:cubicBezTo>
                  <a:cubicBezTo>
                    <a:pt x="8183" y="5325"/>
                    <a:pt x="8130" y="5404"/>
                    <a:pt x="8075" y="5404"/>
                  </a:cubicBezTo>
                  <a:cubicBezTo>
                    <a:pt x="8061" y="5404"/>
                    <a:pt x="8046" y="5399"/>
                    <a:pt x="8032" y="5385"/>
                  </a:cubicBezTo>
                  <a:cubicBezTo>
                    <a:pt x="7983" y="5335"/>
                    <a:pt x="8032" y="4975"/>
                    <a:pt x="7671" y="4926"/>
                  </a:cubicBezTo>
                  <a:cubicBezTo>
                    <a:pt x="7657" y="4924"/>
                    <a:pt x="7643" y="4923"/>
                    <a:pt x="7629" y="4923"/>
                  </a:cubicBezTo>
                  <a:cubicBezTo>
                    <a:pt x="7285" y="4923"/>
                    <a:pt x="7177" y="5489"/>
                    <a:pt x="7524" y="5630"/>
                  </a:cubicBezTo>
                  <a:cubicBezTo>
                    <a:pt x="7593" y="5663"/>
                    <a:pt x="7666" y="5678"/>
                    <a:pt x="7739" y="5678"/>
                  </a:cubicBezTo>
                  <a:cubicBezTo>
                    <a:pt x="7958" y="5678"/>
                    <a:pt x="8171" y="5537"/>
                    <a:pt x="8245" y="5303"/>
                  </a:cubicBezTo>
                  <a:cubicBezTo>
                    <a:pt x="8245" y="5303"/>
                    <a:pt x="8245" y="5286"/>
                    <a:pt x="8245" y="5286"/>
                  </a:cubicBezTo>
                  <a:cubicBezTo>
                    <a:pt x="8245" y="5270"/>
                    <a:pt x="8245" y="5253"/>
                    <a:pt x="8262" y="5237"/>
                  </a:cubicBezTo>
                  <a:lnTo>
                    <a:pt x="8262" y="5221"/>
                  </a:lnTo>
                  <a:cubicBezTo>
                    <a:pt x="8278" y="5106"/>
                    <a:pt x="8278" y="4975"/>
                    <a:pt x="8245" y="4844"/>
                  </a:cubicBezTo>
                  <a:cubicBezTo>
                    <a:pt x="8120" y="4532"/>
                    <a:pt x="7825" y="4343"/>
                    <a:pt x="7510" y="4343"/>
                  </a:cubicBezTo>
                  <a:cubicBezTo>
                    <a:pt x="7411" y="4343"/>
                    <a:pt x="7310" y="4362"/>
                    <a:pt x="7213" y="4401"/>
                  </a:cubicBezTo>
                  <a:cubicBezTo>
                    <a:pt x="6721" y="4532"/>
                    <a:pt x="6426" y="5221"/>
                    <a:pt x="6770" y="5778"/>
                  </a:cubicBezTo>
                  <a:cubicBezTo>
                    <a:pt x="6942" y="6121"/>
                    <a:pt x="7343" y="6321"/>
                    <a:pt x="7764" y="6321"/>
                  </a:cubicBezTo>
                  <a:cubicBezTo>
                    <a:pt x="8027" y="6321"/>
                    <a:pt x="8297" y="6243"/>
                    <a:pt x="8524" y="6073"/>
                  </a:cubicBezTo>
                  <a:cubicBezTo>
                    <a:pt x="8966" y="5745"/>
                    <a:pt x="9065" y="5139"/>
                    <a:pt x="8934" y="4581"/>
                  </a:cubicBezTo>
                  <a:cubicBezTo>
                    <a:pt x="8835" y="4057"/>
                    <a:pt x="8475" y="3172"/>
                    <a:pt x="7213" y="2893"/>
                  </a:cubicBezTo>
                  <a:cubicBezTo>
                    <a:pt x="7067" y="2861"/>
                    <a:pt x="6919" y="2846"/>
                    <a:pt x="6768" y="2846"/>
                  </a:cubicBezTo>
                  <a:cubicBezTo>
                    <a:pt x="5438" y="2846"/>
                    <a:pt x="3897" y="3984"/>
                    <a:pt x="2312" y="3984"/>
                  </a:cubicBezTo>
                  <a:cubicBezTo>
                    <a:pt x="2088" y="3984"/>
                    <a:pt x="1864" y="3961"/>
                    <a:pt x="1639" y="3909"/>
                  </a:cubicBezTo>
                  <a:cubicBezTo>
                    <a:pt x="1558" y="3877"/>
                    <a:pt x="1459" y="3860"/>
                    <a:pt x="1377" y="3827"/>
                  </a:cubicBezTo>
                  <a:lnTo>
                    <a:pt x="1312" y="3795"/>
                  </a:lnTo>
                  <a:cubicBezTo>
                    <a:pt x="607" y="3418"/>
                    <a:pt x="164" y="2664"/>
                    <a:pt x="181" y="1860"/>
                  </a:cubicBezTo>
                  <a:cubicBezTo>
                    <a:pt x="203" y="743"/>
                    <a:pt x="1174" y="111"/>
                    <a:pt x="2040" y="111"/>
                  </a:cubicBezTo>
                  <a:cubicBezTo>
                    <a:pt x="2456" y="111"/>
                    <a:pt x="2848" y="257"/>
                    <a:pt x="3098" y="566"/>
                  </a:cubicBezTo>
                  <a:cubicBezTo>
                    <a:pt x="3574" y="1025"/>
                    <a:pt x="3524" y="1779"/>
                    <a:pt x="3016" y="2188"/>
                  </a:cubicBezTo>
                  <a:cubicBezTo>
                    <a:pt x="2951" y="2237"/>
                    <a:pt x="2852" y="2287"/>
                    <a:pt x="2770" y="2303"/>
                  </a:cubicBezTo>
                  <a:cubicBezTo>
                    <a:pt x="2706" y="2320"/>
                    <a:pt x="2640" y="2328"/>
                    <a:pt x="2575" y="2328"/>
                  </a:cubicBezTo>
                  <a:cubicBezTo>
                    <a:pt x="2391" y="2328"/>
                    <a:pt x="2211" y="2264"/>
                    <a:pt x="2066" y="2156"/>
                  </a:cubicBezTo>
                  <a:cubicBezTo>
                    <a:pt x="1935" y="2074"/>
                    <a:pt x="1885" y="1926"/>
                    <a:pt x="1935" y="1779"/>
                  </a:cubicBezTo>
                  <a:lnTo>
                    <a:pt x="1935" y="1779"/>
                  </a:lnTo>
                  <a:cubicBezTo>
                    <a:pt x="1999" y="1854"/>
                    <a:pt x="2099" y="1894"/>
                    <a:pt x="2202" y="1894"/>
                  </a:cubicBezTo>
                  <a:cubicBezTo>
                    <a:pt x="2256" y="1894"/>
                    <a:pt x="2310" y="1883"/>
                    <a:pt x="2361" y="1860"/>
                  </a:cubicBezTo>
                  <a:cubicBezTo>
                    <a:pt x="2607" y="1729"/>
                    <a:pt x="2525" y="1320"/>
                    <a:pt x="2213" y="1221"/>
                  </a:cubicBezTo>
                  <a:cubicBezTo>
                    <a:pt x="2186" y="1214"/>
                    <a:pt x="2158" y="1211"/>
                    <a:pt x="2131" y="1211"/>
                  </a:cubicBezTo>
                  <a:cubicBezTo>
                    <a:pt x="1788" y="1211"/>
                    <a:pt x="1507" y="1762"/>
                    <a:pt x="1902" y="2172"/>
                  </a:cubicBezTo>
                  <a:cubicBezTo>
                    <a:pt x="2059" y="2317"/>
                    <a:pt x="2262" y="2400"/>
                    <a:pt x="2469" y="2400"/>
                  </a:cubicBezTo>
                  <a:cubicBezTo>
                    <a:pt x="2542" y="2400"/>
                    <a:pt x="2616" y="2390"/>
                    <a:pt x="2689" y="2369"/>
                  </a:cubicBezTo>
                  <a:cubicBezTo>
                    <a:pt x="2721" y="2369"/>
                    <a:pt x="2754" y="2369"/>
                    <a:pt x="2787" y="2352"/>
                  </a:cubicBezTo>
                  <a:lnTo>
                    <a:pt x="2869" y="2336"/>
                  </a:lnTo>
                  <a:lnTo>
                    <a:pt x="2902" y="2319"/>
                  </a:lnTo>
                  <a:cubicBezTo>
                    <a:pt x="3049" y="2254"/>
                    <a:pt x="3180" y="2139"/>
                    <a:pt x="3262" y="2008"/>
                  </a:cubicBezTo>
                  <a:cubicBezTo>
                    <a:pt x="3590" y="1549"/>
                    <a:pt x="3557" y="910"/>
                    <a:pt x="3164" y="500"/>
                  </a:cubicBezTo>
                  <a:cubicBezTo>
                    <a:pt x="2892" y="163"/>
                    <a:pt x="2460" y="0"/>
                    <a:pt x="200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0" name="Google Shape;6520;p15"/>
            <p:cNvSpPr/>
            <p:nvPr/>
          </p:nvSpPr>
          <p:spPr>
            <a:xfrm>
              <a:off x="7262762" y="4921693"/>
              <a:ext cx="210806" cy="121052"/>
            </a:xfrm>
            <a:custGeom>
              <a:avLst/>
              <a:gdLst/>
              <a:ahLst/>
              <a:cxnLst/>
              <a:rect l="l" t="t" r="r" b="b"/>
              <a:pathLst>
                <a:path w="6459" h="3709" extrusionOk="0">
                  <a:moveTo>
                    <a:pt x="5505" y="1"/>
                  </a:moveTo>
                  <a:cubicBezTo>
                    <a:pt x="5253" y="1"/>
                    <a:pt x="4952" y="45"/>
                    <a:pt x="4606" y="168"/>
                  </a:cubicBezTo>
                  <a:cubicBezTo>
                    <a:pt x="3774" y="468"/>
                    <a:pt x="2591" y="1030"/>
                    <a:pt x="1425" y="1030"/>
                  </a:cubicBezTo>
                  <a:cubicBezTo>
                    <a:pt x="938" y="1030"/>
                    <a:pt x="455" y="932"/>
                    <a:pt x="1" y="676"/>
                  </a:cubicBezTo>
                  <a:lnTo>
                    <a:pt x="1" y="676"/>
                  </a:lnTo>
                  <a:cubicBezTo>
                    <a:pt x="1" y="676"/>
                    <a:pt x="567" y="1334"/>
                    <a:pt x="1330" y="1334"/>
                  </a:cubicBezTo>
                  <a:cubicBezTo>
                    <a:pt x="1356" y="1334"/>
                    <a:pt x="1383" y="1333"/>
                    <a:pt x="1410" y="1332"/>
                  </a:cubicBezTo>
                  <a:cubicBezTo>
                    <a:pt x="1934" y="1295"/>
                    <a:pt x="2169" y="1159"/>
                    <a:pt x="2301" y="1159"/>
                  </a:cubicBezTo>
                  <a:cubicBezTo>
                    <a:pt x="2347" y="1159"/>
                    <a:pt x="2381" y="1175"/>
                    <a:pt x="2410" y="1217"/>
                  </a:cubicBezTo>
                  <a:cubicBezTo>
                    <a:pt x="2483" y="1315"/>
                    <a:pt x="2393" y="1367"/>
                    <a:pt x="2254" y="1367"/>
                  </a:cubicBezTo>
                  <a:cubicBezTo>
                    <a:pt x="2206" y="1367"/>
                    <a:pt x="2153" y="1361"/>
                    <a:pt x="2099" y="1348"/>
                  </a:cubicBezTo>
                  <a:cubicBezTo>
                    <a:pt x="2051" y="1332"/>
                    <a:pt x="2002" y="1325"/>
                    <a:pt x="1954" y="1325"/>
                  </a:cubicBezTo>
                  <a:cubicBezTo>
                    <a:pt x="1851" y="1325"/>
                    <a:pt x="1750" y="1358"/>
                    <a:pt x="1672" y="1414"/>
                  </a:cubicBezTo>
                  <a:cubicBezTo>
                    <a:pt x="1495" y="1575"/>
                    <a:pt x="1699" y="2102"/>
                    <a:pt x="1329" y="2102"/>
                  </a:cubicBezTo>
                  <a:cubicBezTo>
                    <a:pt x="1323" y="2102"/>
                    <a:pt x="1318" y="2102"/>
                    <a:pt x="1312" y="2102"/>
                  </a:cubicBezTo>
                  <a:lnTo>
                    <a:pt x="1312" y="2102"/>
                  </a:lnTo>
                  <a:cubicBezTo>
                    <a:pt x="1312" y="2102"/>
                    <a:pt x="1607" y="2462"/>
                    <a:pt x="2038" y="2462"/>
                  </a:cubicBezTo>
                  <a:cubicBezTo>
                    <a:pt x="2182" y="2462"/>
                    <a:pt x="2340" y="2422"/>
                    <a:pt x="2508" y="2315"/>
                  </a:cubicBezTo>
                  <a:cubicBezTo>
                    <a:pt x="3180" y="1873"/>
                    <a:pt x="2803" y="1381"/>
                    <a:pt x="3066" y="1250"/>
                  </a:cubicBezTo>
                  <a:cubicBezTo>
                    <a:pt x="3109" y="1227"/>
                    <a:pt x="3151" y="1216"/>
                    <a:pt x="3190" y="1216"/>
                  </a:cubicBezTo>
                  <a:cubicBezTo>
                    <a:pt x="3373" y="1216"/>
                    <a:pt x="3484" y="1446"/>
                    <a:pt x="3295" y="1676"/>
                  </a:cubicBezTo>
                  <a:cubicBezTo>
                    <a:pt x="3066" y="1938"/>
                    <a:pt x="2213" y="2889"/>
                    <a:pt x="3541" y="3708"/>
                  </a:cubicBezTo>
                  <a:cubicBezTo>
                    <a:pt x="3557" y="3708"/>
                    <a:pt x="3377" y="3249"/>
                    <a:pt x="3721" y="3086"/>
                  </a:cubicBezTo>
                  <a:cubicBezTo>
                    <a:pt x="4082" y="2922"/>
                    <a:pt x="4803" y="2709"/>
                    <a:pt x="4705" y="2200"/>
                  </a:cubicBezTo>
                  <a:cubicBezTo>
                    <a:pt x="4606" y="1709"/>
                    <a:pt x="4246" y="955"/>
                    <a:pt x="4836" y="512"/>
                  </a:cubicBezTo>
                  <a:cubicBezTo>
                    <a:pt x="5198" y="248"/>
                    <a:pt x="5501" y="147"/>
                    <a:pt x="5809" y="147"/>
                  </a:cubicBezTo>
                  <a:cubicBezTo>
                    <a:pt x="6017" y="147"/>
                    <a:pt x="6227" y="193"/>
                    <a:pt x="6459" y="266"/>
                  </a:cubicBezTo>
                  <a:cubicBezTo>
                    <a:pt x="6459" y="266"/>
                    <a:pt x="6127" y="1"/>
                    <a:pt x="550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1" name="Google Shape;6521;p15"/>
            <p:cNvSpPr/>
            <p:nvPr/>
          </p:nvSpPr>
          <p:spPr>
            <a:xfrm>
              <a:off x="7301274" y="4801718"/>
              <a:ext cx="118278" cy="82671"/>
            </a:xfrm>
            <a:custGeom>
              <a:avLst/>
              <a:gdLst/>
              <a:ahLst/>
              <a:cxnLst/>
              <a:rect l="l" t="t" r="r" b="b"/>
              <a:pathLst>
                <a:path w="3624" h="2533" extrusionOk="0">
                  <a:moveTo>
                    <a:pt x="1093" y="0"/>
                  </a:moveTo>
                  <a:cubicBezTo>
                    <a:pt x="501" y="0"/>
                    <a:pt x="1" y="123"/>
                    <a:pt x="1" y="123"/>
                  </a:cubicBezTo>
                  <a:cubicBezTo>
                    <a:pt x="1" y="123"/>
                    <a:pt x="968" y="205"/>
                    <a:pt x="1197" y="549"/>
                  </a:cubicBezTo>
                  <a:cubicBezTo>
                    <a:pt x="1378" y="746"/>
                    <a:pt x="1427" y="1025"/>
                    <a:pt x="1361" y="1270"/>
                  </a:cubicBezTo>
                  <a:cubicBezTo>
                    <a:pt x="1312" y="1500"/>
                    <a:pt x="1197" y="2156"/>
                    <a:pt x="2230" y="2156"/>
                  </a:cubicBezTo>
                  <a:cubicBezTo>
                    <a:pt x="3263" y="2172"/>
                    <a:pt x="3099" y="2533"/>
                    <a:pt x="3099" y="2533"/>
                  </a:cubicBezTo>
                  <a:cubicBezTo>
                    <a:pt x="3099" y="2533"/>
                    <a:pt x="3623" y="1762"/>
                    <a:pt x="2738" y="615"/>
                  </a:cubicBezTo>
                  <a:cubicBezTo>
                    <a:pt x="2369" y="123"/>
                    <a:pt x="1685" y="0"/>
                    <a:pt x="10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2" name="Google Shape;6522;p15"/>
            <p:cNvSpPr/>
            <p:nvPr/>
          </p:nvSpPr>
          <p:spPr>
            <a:xfrm>
              <a:off x="7255288" y="4714772"/>
              <a:ext cx="73859" cy="87240"/>
            </a:xfrm>
            <a:custGeom>
              <a:avLst/>
              <a:gdLst/>
              <a:ahLst/>
              <a:cxnLst/>
              <a:rect l="l" t="t" r="r" b="b"/>
              <a:pathLst>
                <a:path w="2263" h="2673" extrusionOk="0">
                  <a:moveTo>
                    <a:pt x="1115" y="1"/>
                  </a:moveTo>
                  <a:lnTo>
                    <a:pt x="1115" y="1"/>
                  </a:lnTo>
                  <a:cubicBezTo>
                    <a:pt x="836" y="164"/>
                    <a:pt x="738" y="689"/>
                    <a:pt x="803" y="1427"/>
                  </a:cubicBezTo>
                  <a:cubicBezTo>
                    <a:pt x="869" y="2164"/>
                    <a:pt x="0" y="2623"/>
                    <a:pt x="0" y="2623"/>
                  </a:cubicBezTo>
                  <a:cubicBezTo>
                    <a:pt x="590" y="2410"/>
                    <a:pt x="1754" y="2672"/>
                    <a:pt x="2016" y="2017"/>
                  </a:cubicBezTo>
                  <a:cubicBezTo>
                    <a:pt x="2262" y="1345"/>
                    <a:pt x="1639" y="918"/>
                    <a:pt x="1279" y="722"/>
                  </a:cubicBezTo>
                  <a:cubicBezTo>
                    <a:pt x="918" y="525"/>
                    <a:pt x="1115" y="1"/>
                    <a:pt x="11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3" name="Google Shape;6523;p15"/>
            <p:cNvSpPr/>
            <p:nvPr/>
          </p:nvSpPr>
          <p:spPr>
            <a:xfrm>
              <a:off x="7145071" y="4752762"/>
              <a:ext cx="103820" cy="140178"/>
            </a:xfrm>
            <a:custGeom>
              <a:avLst/>
              <a:gdLst/>
              <a:ahLst/>
              <a:cxnLst/>
              <a:rect l="l" t="t" r="r" b="b"/>
              <a:pathLst>
                <a:path w="3181" h="4295" extrusionOk="0">
                  <a:moveTo>
                    <a:pt x="2803" y="0"/>
                  </a:moveTo>
                  <a:lnTo>
                    <a:pt x="2803" y="0"/>
                  </a:lnTo>
                  <a:cubicBezTo>
                    <a:pt x="2713" y="78"/>
                    <a:pt x="2601" y="125"/>
                    <a:pt x="2486" y="125"/>
                  </a:cubicBezTo>
                  <a:cubicBezTo>
                    <a:pt x="2455" y="125"/>
                    <a:pt x="2424" y="122"/>
                    <a:pt x="2394" y="115"/>
                  </a:cubicBezTo>
                  <a:cubicBezTo>
                    <a:pt x="2340" y="104"/>
                    <a:pt x="2262" y="96"/>
                    <a:pt x="2172" y="96"/>
                  </a:cubicBezTo>
                  <a:cubicBezTo>
                    <a:pt x="1851" y="96"/>
                    <a:pt x="1371" y="203"/>
                    <a:pt x="1230" y="689"/>
                  </a:cubicBezTo>
                  <a:cubicBezTo>
                    <a:pt x="1049" y="1295"/>
                    <a:pt x="1181" y="1689"/>
                    <a:pt x="1394" y="1885"/>
                  </a:cubicBezTo>
                  <a:cubicBezTo>
                    <a:pt x="1623" y="2066"/>
                    <a:pt x="1623" y="2426"/>
                    <a:pt x="1459" y="2492"/>
                  </a:cubicBezTo>
                  <a:cubicBezTo>
                    <a:pt x="1428" y="2506"/>
                    <a:pt x="1391" y="2513"/>
                    <a:pt x="1354" y="2513"/>
                  </a:cubicBezTo>
                  <a:cubicBezTo>
                    <a:pt x="1217" y="2513"/>
                    <a:pt x="1070" y="2413"/>
                    <a:pt x="1148" y="2180"/>
                  </a:cubicBezTo>
                  <a:cubicBezTo>
                    <a:pt x="1221" y="1947"/>
                    <a:pt x="1047" y="1727"/>
                    <a:pt x="824" y="1727"/>
                  </a:cubicBezTo>
                  <a:cubicBezTo>
                    <a:pt x="796" y="1727"/>
                    <a:pt x="767" y="1731"/>
                    <a:pt x="738" y="1738"/>
                  </a:cubicBezTo>
                  <a:cubicBezTo>
                    <a:pt x="679" y="1745"/>
                    <a:pt x="626" y="1749"/>
                    <a:pt x="578" y="1749"/>
                  </a:cubicBezTo>
                  <a:cubicBezTo>
                    <a:pt x="414" y="1749"/>
                    <a:pt x="317" y="1701"/>
                    <a:pt x="279" y="1574"/>
                  </a:cubicBezTo>
                  <a:lnTo>
                    <a:pt x="279" y="1574"/>
                  </a:lnTo>
                  <a:cubicBezTo>
                    <a:pt x="279" y="1574"/>
                    <a:pt x="1" y="2475"/>
                    <a:pt x="689" y="2918"/>
                  </a:cubicBezTo>
                  <a:cubicBezTo>
                    <a:pt x="1377" y="3344"/>
                    <a:pt x="1722" y="4033"/>
                    <a:pt x="2115" y="4295"/>
                  </a:cubicBezTo>
                  <a:cubicBezTo>
                    <a:pt x="2115" y="4295"/>
                    <a:pt x="1525" y="3344"/>
                    <a:pt x="2082" y="2475"/>
                  </a:cubicBezTo>
                  <a:cubicBezTo>
                    <a:pt x="2623" y="1607"/>
                    <a:pt x="3180" y="1328"/>
                    <a:pt x="280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4" name="Google Shape;6524;p15"/>
            <p:cNvSpPr/>
            <p:nvPr/>
          </p:nvSpPr>
          <p:spPr>
            <a:xfrm>
              <a:off x="7008124" y="4545775"/>
              <a:ext cx="264298" cy="264266"/>
            </a:xfrm>
            <a:custGeom>
              <a:avLst/>
              <a:gdLst/>
              <a:ahLst/>
              <a:cxnLst/>
              <a:rect l="l" t="t" r="r" b="b"/>
              <a:pathLst>
                <a:path w="8098" h="8097" extrusionOk="0">
                  <a:moveTo>
                    <a:pt x="2354" y="1"/>
                  </a:moveTo>
                  <a:cubicBezTo>
                    <a:pt x="2263" y="1"/>
                    <a:pt x="2172" y="6"/>
                    <a:pt x="2082" y="15"/>
                  </a:cubicBezTo>
                  <a:cubicBezTo>
                    <a:pt x="754" y="179"/>
                    <a:pt x="0" y="1966"/>
                    <a:pt x="771" y="3228"/>
                  </a:cubicBezTo>
                  <a:cubicBezTo>
                    <a:pt x="1374" y="4185"/>
                    <a:pt x="2454" y="4468"/>
                    <a:pt x="3416" y="4468"/>
                  </a:cubicBezTo>
                  <a:cubicBezTo>
                    <a:pt x="3525" y="4468"/>
                    <a:pt x="3633" y="4464"/>
                    <a:pt x="3737" y="4457"/>
                  </a:cubicBezTo>
                  <a:cubicBezTo>
                    <a:pt x="3951" y="4457"/>
                    <a:pt x="4196" y="4425"/>
                    <a:pt x="4442" y="4392"/>
                  </a:cubicBezTo>
                  <a:cubicBezTo>
                    <a:pt x="4442" y="4392"/>
                    <a:pt x="4630" y="4362"/>
                    <a:pt x="4915" y="4362"/>
                  </a:cubicBezTo>
                  <a:cubicBezTo>
                    <a:pt x="5396" y="4362"/>
                    <a:pt x="6156" y="4447"/>
                    <a:pt x="6753" y="4900"/>
                  </a:cubicBezTo>
                  <a:cubicBezTo>
                    <a:pt x="7147" y="5228"/>
                    <a:pt x="7409" y="5703"/>
                    <a:pt x="7507" y="6211"/>
                  </a:cubicBezTo>
                  <a:cubicBezTo>
                    <a:pt x="7507" y="6211"/>
                    <a:pt x="7671" y="7408"/>
                    <a:pt x="7098" y="8063"/>
                  </a:cubicBezTo>
                  <a:lnTo>
                    <a:pt x="7065" y="8096"/>
                  </a:lnTo>
                  <a:cubicBezTo>
                    <a:pt x="7065" y="8096"/>
                    <a:pt x="8098" y="7572"/>
                    <a:pt x="7983" y="5965"/>
                  </a:cubicBezTo>
                  <a:cubicBezTo>
                    <a:pt x="7875" y="4658"/>
                    <a:pt x="6826" y="4005"/>
                    <a:pt x="5500" y="4005"/>
                  </a:cubicBezTo>
                  <a:cubicBezTo>
                    <a:pt x="5213" y="4005"/>
                    <a:pt x="4913" y="4035"/>
                    <a:pt x="4606" y="4097"/>
                  </a:cubicBezTo>
                  <a:cubicBezTo>
                    <a:pt x="4109" y="4188"/>
                    <a:pt x="3666" y="4234"/>
                    <a:pt x="3267" y="4234"/>
                  </a:cubicBezTo>
                  <a:cubicBezTo>
                    <a:pt x="2733" y="4234"/>
                    <a:pt x="2280" y="4151"/>
                    <a:pt x="1885" y="3982"/>
                  </a:cubicBezTo>
                  <a:cubicBezTo>
                    <a:pt x="1492" y="3802"/>
                    <a:pt x="1148" y="3507"/>
                    <a:pt x="918" y="3130"/>
                  </a:cubicBezTo>
                  <a:cubicBezTo>
                    <a:pt x="197" y="1982"/>
                    <a:pt x="885" y="294"/>
                    <a:pt x="2098" y="146"/>
                  </a:cubicBezTo>
                  <a:cubicBezTo>
                    <a:pt x="2196" y="132"/>
                    <a:pt x="2295" y="125"/>
                    <a:pt x="2394" y="125"/>
                  </a:cubicBezTo>
                  <a:cubicBezTo>
                    <a:pt x="2860" y="125"/>
                    <a:pt x="3320" y="287"/>
                    <a:pt x="3590" y="638"/>
                  </a:cubicBezTo>
                  <a:cubicBezTo>
                    <a:pt x="3869" y="1032"/>
                    <a:pt x="3934" y="1540"/>
                    <a:pt x="3721" y="1982"/>
                  </a:cubicBezTo>
                  <a:cubicBezTo>
                    <a:pt x="3573" y="2331"/>
                    <a:pt x="3228" y="2538"/>
                    <a:pt x="2873" y="2538"/>
                  </a:cubicBezTo>
                  <a:cubicBezTo>
                    <a:pt x="2795" y="2538"/>
                    <a:pt x="2716" y="2528"/>
                    <a:pt x="2639" y="2507"/>
                  </a:cubicBezTo>
                  <a:cubicBezTo>
                    <a:pt x="2197" y="2392"/>
                    <a:pt x="2016" y="1966"/>
                    <a:pt x="2361" y="1900"/>
                  </a:cubicBezTo>
                  <a:cubicBezTo>
                    <a:pt x="2770" y="1835"/>
                    <a:pt x="2836" y="1491"/>
                    <a:pt x="2705" y="1195"/>
                  </a:cubicBezTo>
                  <a:cubicBezTo>
                    <a:pt x="2645" y="1083"/>
                    <a:pt x="2513" y="1018"/>
                    <a:pt x="2371" y="1018"/>
                  </a:cubicBezTo>
                  <a:cubicBezTo>
                    <a:pt x="2161" y="1018"/>
                    <a:pt x="1927" y="1158"/>
                    <a:pt x="1869" y="1491"/>
                  </a:cubicBezTo>
                  <a:cubicBezTo>
                    <a:pt x="1803" y="1753"/>
                    <a:pt x="1885" y="2031"/>
                    <a:pt x="2066" y="2228"/>
                  </a:cubicBezTo>
                  <a:cubicBezTo>
                    <a:pt x="2242" y="2422"/>
                    <a:pt x="2583" y="2585"/>
                    <a:pt x="2931" y="2585"/>
                  </a:cubicBezTo>
                  <a:cubicBezTo>
                    <a:pt x="3260" y="2585"/>
                    <a:pt x="3596" y="2438"/>
                    <a:pt x="3803" y="2031"/>
                  </a:cubicBezTo>
                  <a:cubicBezTo>
                    <a:pt x="4033" y="1556"/>
                    <a:pt x="3983" y="982"/>
                    <a:pt x="3688" y="556"/>
                  </a:cubicBezTo>
                  <a:cubicBezTo>
                    <a:pt x="3381" y="166"/>
                    <a:pt x="2872" y="1"/>
                    <a:pt x="235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5" name="Google Shape;6525;p15"/>
            <p:cNvSpPr/>
            <p:nvPr/>
          </p:nvSpPr>
          <p:spPr>
            <a:xfrm>
              <a:off x="7050390" y="4697278"/>
              <a:ext cx="151960" cy="77449"/>
            </a:xfrm>
            <a:custGeom>
              <a:avLst/>
              <a:gdLst/>
              <a:ahLst/>
              <a:cxnLst/>
              <a:rect l="l" t="t" r="r" b="b"/>
              <a:pathLst>
                <a:path w="4656" h="2373" extrusionOk="0">
                  <a:moveTo>
                    <a:pt x="3570" y="0"/>
                  </a:moveTo>
                  <a:cubicBezTo>
                    <a:pt x="3274" y="0"/>
                    <a:pt x="2923" y="42"/>
                    <a:pt x="2524" y="160"/>
                  </a:cubicBezTo>
                  <a:cubicBezTo>
                    <a:pt x="1953" y="329"/>
                    <a:pt x="1473" y="392"/>
                    <a:pt x="1083" y="392"/>
                  </a:cubicBezTo>
                  <a:cubicBezTo>
                    <a:pt x="566" y="392"/>
                    <a:pt x="206" y="281"/>
                    <a:pt x="0" y="160"/>
                  </a:cubicBezTo>
                  <a:lnTo>
                    <a:pt x="0" y="160"/>
                  </a:lnTo>
                  <a:cubicBezTo>
                    <a:pt x="131" y="274"/>
                    <a:pt x="262" y="389"/>
                    <a:pt x="377" y="537"/>
                  </a:cubicBezTo>
                  <a:cubicBezTo>
                    <a:pt x="438" y="643"/>
                    <a:pt x="596" y="1405"/>
                    <a:pt x="1201" y="1405"/>
                  </a:cubicBezTo>
                  <a:cubicBezTo>
                    <a:pt x="1251" y="1405"/>
                    <a:pt x="1304" y="1400"/>
                    <a:pt x="1361" y="1389"/>
                  </a:cubicBezTo>
                  <a:cubicBezTo>
                    <a:pt x="2082" y="1225"/>
                    <a:pt x="1934" y="766"/>
                    <a:pt x="2426" y="619"/>
                  </a:cubicBezTo>
                  <a:cubicBezTo>
                    <a:pt x="2518" y="590"/>
                    <a:pt x="2596" y="578"/>
                    <a:pt x="2661" y="578"/>
                  </a:cubicBezTo>
                  <a:cubicBezTo>
                    <a:pt x="2931" y="578"/>
                    <a:pt x="2974" y="785"/>
                    <a:pt x="2869" y="864"/>
                  </a:cubicBezTo>
                  <a:cubicBezTo>
                    <a:pt x="2813" y="899"/>
                    <a:pt x="2760" y="910"/>
                    <a:pt x="2705" y="910"/>
                  </a:cubicBezTo>
                  <a:cubicBezTo>
                    <a:pt x="2631" y="910"/>
                    <a:pt x="2553" y="890"/>
                    <a:pt x="2459" y="881"/>
                  </a:cubicBezTo>
                  <a:cubicBezTo>
                    <a:pt x="2450" y="880"/>
                    <a:pt x="2440" y="880"/>
                    <a:pt x="2430" y="880"/>
                  </a:cubicBezTo>
                  <a:cubicBezTo>
                    <a:pt x="2233" y="880"/>
                    <a:pt x="1811" y="1033"/>
                    <a:pt x="1967" y="1438"/>
                  </a:cubicBezTo>
                  <a:cubicBezTo>
                    <a:pt x="2131" y="1881"/>
                    <a:pt x="2377" y="2241"/>
                    <a:pt x="2098" y="2372"/>
                  </a:cubicBezTo>
                  <a:cubicBezTo>
                    <a:pt x="2098" y="2372"/>
                    <a:pt x="3033" y="2372"/>
                    <a:pt x="3328" y="2127"/>
                  </a:cubicBezTo>
                  <a:cubicBezTo>
                    <a:pt x="3688" y="1864"/>
                    <a:pt x="3852" y="1405"/>
                    <a:pt x="3721" y="996"/>
                  </a:cubicBezTo>
                  <a:cubicBezTo>
                    <a:pt x="3622" y="501"/>
                    <a:pt x="3937" y="202"/>
                    <a:pt x="4414" y="202"/>
                  </a:cubicBezTo>
                  <a:cubicBezTo>
                    <a:pt x="4491" y="202"/>
                    <a:pt x="4571" y="209"/>
                    <a:pt x="4655" y="225"/>
                  </a:cubicBezTo>
                  <a:cubicBezTo>
                    <a:pt x="4655" y="225"/>
                    <a:pt x="4262" y="0"/>
                    <a:pt x="357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6" name="Google Shape;6526;p15"/>
            <p:cNvSpPr/>
            <p:nvPr/>
          </p:nvSpPr>
          <p:spPr>
            <a:xfrm>
              <a:off x="7089424" y="4554815"/>
              <a:ext cx="104897" cy="109270"/>
            </a:xfrm>
            <a:custGeom>
              <a:avLst/>
              <a:gdLst/>
              <a:ahLst/>
              <a:cxnLst/>
              <a:rect l="l" t="t" r="r" b="b"/>
              <a:pathLst>
                <a:path w="3214" h="3348" extrusionOk="0">
                  <a:moveTo>
                    <a:pt x="1246" y="1"/>
                  </a:moveTo>
                  <a:lnTo>
                    <a:pt x="1246" y="1"/>
                  </a:lnTo>
                  <a:cubicBezTo>
                    <a:pt x="1689" y="427"/>
                    <a:pt x="1837" y="1066"/>
                    <a:pt x="1640" y="1640"/>
                  </a:cubicBezTo>
                  <a:cubicBezTo>
                    <a:pt x="1398" y="2401"/>
                    <a:pt x="880" y="2601"/>
                    <a:pt x="434" y="2601"/>
                  </a:cubicBezTo>
                  <a:cubicBezTo>
                    <a:pt x="275" y="2601"/>
                    <a:pt x="126" y="2576"/>
                    <a:pt x="1" y="2541"/>
                  </a:cubicBezTo>
                  <a:lnTo>
                    <a:pt x="1" y="2541"/>
                  </a:lnTo>
                  <a:cubicBezTo>
                    <a:pt x="1" y="2541"/>
                    <a:pt x="229" y="3348"/>
                    <a:pt x="1008" y="3348"/>
                  </a:cubicBezTo>
                  <a:cubicBezTo>
                    <a:pt x="1038" y="3348"/>
                    <a:pt x="1068" y="3347"/>
                    <a:pt x="1099" y="3344"/>
                  </a:cubicBezTo>
                  <a:cubicBezTo>
                    <a:pt x="1935" y="3279"/>
                    <a:pt x="1886" y="2623"/>
                    <a:pt x="1869" y="2345"/>
                  </a:cubicBezTo>
                  <a:cubicBezTo>
                    <a:pt x="1869" y="2066"/>
                    <a:pt x="1853" y="1836"/>
                    <a:pt x="1968" y="1836"/>
                  </a:cubicBezTo>
                  <a:cubicBezTo>
                    <a:pt x="2066" y="1836"/>
                    <a:pt x="2099" y="1935"/>
                    <a:pt x="2033" y="2131"/>
                  </a:cubicBezTo>
                  <a:cubicBezTo>
                    <a:pt x="1968" y="2328"/>
                    <a:pt x="1820" y="2967"/>
                    <a:pt x="2918" y="3082"/>
                  </a:cubicBezTo>
                  <a:cubicBezTo>
                    <a:pt x="2787" y="2984"/>
                    <a:pt x="2754" y="2803"/>
                    <a:pt x="2853" y="2672"/>
                  </a:cubicBezTo>
                  <a:cubicBezTo>
                    <a:pt x="3000" y="2426"/>
                    <a:pt x="3213" y="1968"/>
                    <a:pt x="2476" y="1345"/>
                  </a:cubicBezTo>
                  <a:cubicBezTo>
                    <a:pt x="1755" y="722"/>
                    <a:pt x="1689" y="279"/>
                    <a:pt x="124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7" name="Google Shape;6527;p15"/>
            <p:cNvSpPr/>
            <p:nvPr/>
          </p:nvSpPr>
          <p:spPr>
            <a:xfrm>
              <a:off x="6980284" y="4398906"/>
              <a:ext cx="50882" cy="250101"/>
            </a:xfrm>
            <a:custGeom>
              <a:avLst/>
              <a:gdLst/>
              <a:ahLst/>
              <a:cxnLst/>
              <a:rect l="l" t="t" r="r" b="b"/>
              <a:pathLst>
                <a:path w="1559" h="7663" extrusionOk="0">
                  <a:moveTo>
                    <a:pt x="642" y="0"/>
                  </a:moveTo>
                  <a:cubicBezTo>
                    <a:pt x="574" y="0"/>
                    <a:pt x="502" y="17"/>
                    <a:pt x="427" y="57"/>
                  </a:cubicBezTo>
                  <a:cubicBezTo>
                    <a:pt x="1" y="286"/>
                    <a:pt x="345" y="827"/>
                    <a:pt x="607" y="1090"/>
                  </a:cubicBezTo>
                  <a:cubicBezTo>
                    <a:pt x="706" y="1204"/>
                    <a:pt x="771" y="1483"/>
                    <a:pt x="804" y="1860"/>
                  </a:cubicBezTo>
                  <a:cubicBezTo>
                    <a:pt x="837" y="2565"/>
                    <a:pt x="820" y="3286"/>
                    <a:pt x="755" y="3991"/>
                  </a:cubicBezTo>
                  <a:cubicBezTo>
                    <a:pt x="607" y="5351"/>
                    <a:pt x="771" y="7122"/>
                    <a:pt x="1476" y="7662"/>
                  </a:cubicBezTo>
                  <a:cubicBezTo>
                    <a:pt x="1476" y="7662"/>
                    <a:pt x="820" y="7040"/>
                    <a:pt x="968" y="5171"/>
                  </a:cubicBezTo>
                  <a:cubicBezTo>
                    <a:pt x="1050" y="3974"/>
                    <a:pt x="1411" y="2827"/>
                    <a:pt x="1493" y="1860"/>
                  </a:cubicBezTo>
                  <a:cubicBezTo>
                    <a:pt x="1558" y="1335"/>
                    <a:pt x="1460" y="811"/>
                    <a:pt x="1197" y="368"/>
                  </a:cubicBezTo>
                  <a:cubicBezTo>
                    <a:pt x="1197" y="368"/>
                    <a:pt x="963" y="0"/>
                    <a:pt x="64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8" name="Google Shape;6528;p15"/>
            <p:cNvSpPr/>
            <p:nvPr/>
          </p:nvSpPr>
          <p:spPr>
            <a:xfrm>
              <a:off x="6814975" y="4417868"/>
              <a:ext cx="151438" cy="178723"/>
            </a:xfrm>
            <a:custGeom>
              <a:avLst/>
              <a:gdLst/>
              <a:ahLst/>
              <a:cxnLst/>
              <a:rect l="l" t="t" r="r" b="b"/>
              <a:pathLst>
                <a:path w="4640" h="5476" extrusionOk="0">
                  <a:moveTo>
                    <a:pt x="296" y="0"/>
                  </a:moveTo>
                  <a:lnTo>
                    <a:pt x="296" y="0"/>
                  </a:lnTo>
                  <a:cubicBezTo>
                    <a:pt x="83" y="394"/>
                    <a:pt x="1" y="836"/>
                    <a:pt x="50" y="1295"/>
                  </a:cubicBezTo>
                  <a:cubicBezTo>
                    <a:pt x="99" y="1918"/>
                    <a:pt x="329" y="2508"/>
                    <a:pt x="673" y="3033"/>
                  </a:cubicBezTo>
                  <a:cubicBezTo>
                    <a:pt x="1166" y="3716"/>
                    <a:pt x="1942" y="3794"/>
                    <a:pt x="2271" y="3794"/>
                  </a:cubicBezTo>
                  <a:cubicBezTo>
                    <a:pt x="2369" y="3794"/>
                    <a:pt x="2427" y="3787"/>
                    <a:pt x="2427" y="3787"/>
                  </a:cubicBezTo>
                  <a:cubicBezTo>
                    <a:pt x="2148" y="3705"/>
                    <a:pt x="2099" y="3377"/>
                    <a:pt x="2296" y="3131"/>
                  </a:cubicBezTo>
                  <a:cubicBezTo>
                    <a:pt x="2443" y="2984"/>
                    <a:pt x="2411" y="2721"/>
                    <a:pt x="2230" y="2607"/>
                  </a:cubicBezTo>
                  <a:cubicBezTo>
                    <a:pt x="2099" y="2541"/>
                    <a:pt x="1837" y="2328"/>
                    <a:pt x="2066" y="2197"/>
                  </a:cubicBezTo>
                  <a:cubicBezTo>
                    <a:pt x="2094" y="2179"/>
                    <a:pt x="2125" y="2170"/>
                    <a:pt x="2158" y="2170"/>
                  </a:cubicBezTo>
                  <a:cubicBezTo>
                    <a:pt x="2393" y="2170"/>
                    <a:pt x="2716" y="2611"/>
                    <a:pt x="2673" y="3115"/>
                  </a:cubicBezTo>
                  <a:cubicBezTo>
                    <a:pt x="2624" y="3688"/>
                    <a:pt x="2902" y="3836"/>
                    <a:pt x="3312" y="4131"/>
                  </a:cubicBezTo>
                  <a:cubicBezTo>
                    <a:pt x="3722" y="4410"/>
                    <a:pt x="3460" y="4934"/>
                    <a:pt x="3460" y="4934"/>
                  </a:cubicBezTo>
                  <a:cubicBezTo>
                    <a:pt x="4181" y="4524"/>
                    <a:pt x="4017" y="3852"/>
                    <a:pt x="3935" y="3705"/>
                  </a:cubicBezTo>
                  <a:cubicBezTo>
                    <a:pt x="3853" y="3541"/>
                    <a:pt x="3673" y="3295"/>
                    <a:pt x="3886" y="3180"/>
                  </a:cubicBezTo>
                  <a:cubicBezTo>
                    <a:pt x="3899" y="3175"/>
                    <a:pt x="3912" y="3172"/>
                    <a:pt x="3925" y="3172"/>
                  </a:cubicBezTo>
                  <a:cubicBezTo>
                    <a:pt x="4126" y="3172"/>
                    <a:pt x="4213" y="3893"/>
                    <a:pt x="4197" y="4541"/>
                  </a:cubicBezTo>
                  <a:cubicBezTo>
                    <a:pt x="4164" y="4918"/>
                    <a:pt x="4328" y="5262"/>
                    <a:pt x="4640" y="5475"/>
                  </a:cubicBezTo>
                  <a:cubicBezTo>
                    <a:pt x="4509" y="5147"/>
                    <a:pt x="4443" y="4803"/>
                    <a:pt x="4459" y="4442"/>
                  </a:cubicBezTo>
                  <a:cubicBezTo>
                    <a:pt x="4459" y="3934"/>
                    <a:pt x="4541" y="3016"/>
                    <a:pt x="3640" y="2394"/>
                  </a:cubicBezTo>
                  <a:cubicBezTo>
                    <a:pt x="2722" y="1787"/>
                    <a:pt x="1624" y="2049"/>
                    <a:pt x="837" y="1476"/>
                  </a:cubicBezTo>
                  <a:cubicBezTo>
                    <a:pt x="755" y="1426"/>
                    <a:pt x="689" y="1361"/>
                    <a:pt x="607" y="1295"/>
                  </a:cubicBezTo>
                  <a:cubicBezTo>
                    <a:pt x="312" y="935"/>
                    <a:pt x="181" y="459"/>
                    <a:pt x="29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9" name="Google Shape;6529;p15"/>
            <p:cNvSpPr/>
            <p:nvPr/>
          </p:nvSpPr>
          <p:spPr>
            <a:xfrm>
              <a:off x="7377776" y="4602662"/>
              <a:ext cx="130028" cy="285545"/>
            </a:xfrm>
            <a:custGeom>
              <a:avLst/>
              <a:gdLst/>
              <a:ahLst/>
              <a:cxnLst/>
              <a:rect l="l" t="t" r="r" b="b"/>
              <a:pathLst>
                <a:path w="3984" h="8749" extrusionOk="0">
                  <a:moveTo>
                    <a:pt x="1894" y="1"/>
                  </a:moveTo>
                  <a:cubicBezTo>
                    <a:pt x="1745" y="1"/>
                    <a:pt x="1593" y="20"/>
                    <a:pt x="1443" y="59"/>
                  </a:cubicBezTo>
                  <a:cubicBezTo>
                    <a:pt x="689" y="256"/>
                    <a:pt x="132" y="911"/>
                    <a:pt x="66" y="1698"/>
                  </a:cubicBezTo>
                  <a:cubicBezTo>
                    <a:pt x="1" y="2485"/>
                    <a:pt x="410" y="3288"/>
                    <a:pt x="1001" y="3845"/>
                  </a:cubicBezTo>
                  <a:cubicBezTo>
                    <a:pt x="1591" y="4435"/>
                    <a:pt x="2345" y="4714"/>
                    <a:pt x="2902" y="5206"/>
                  </a:cubicBezTo>
                  <a:cubicBezTo>
                    <a:pt x="3426" y="5681"/>
                    <a:pt x="3771" y="6353"/>
                    <a:pt x="3820" y="7058"/>
                  </a:cubicBezTo>
                  <a:cubicBezTo>
                    <a:pt x="3853" y="7714"/>
                    <a:pt x="3492" y="8402"/>
                    <a:pt x="2918" y="8566"/>
                  </a:cubicBezTo>
                  <a:cubicBezTo>
                    <a:pt x="2791" y="8606"/>
                    <a:pt x="2661" y="8625"/>
                    <a:pt x="2534" y="8625"/>
                  </a:cubicBezTo>
                  <a:cubicBezTo>
                    <a:pt x="2090" y="8625"/>
                    <a:pt x="1682" y="8391"/>
                    <a:pt x="1541" y="8009"/>
                  </a:cubicBezTo>
                  <a:cubicBezTo>
                    <a:pt x="1345" y="7566"/>
                    <a:pt x="1541" y="7042"/>
                    <a:pt x="1984" y="6845"/>
                  </a:cubicBezTo>
                  <a:cubicBezTo>
                    <a:pt x="2082" y="6812"/>
                    <a:pt x="2164" y="6796"/>
                    <a:pt x="2263" y="6796"/>
                  </a:cubicBezTo>
                  <a:cubicBezTo>
                    <a:pt x="2263" y="6796"/>
                    <a:pt x="2291" y="6793"/>
                    <a:pt x="2337" y="6793"/>
                  </a:cubicBezTo>
                  <a:cubicBezTo>
                    <a:pt x="2473" y="6793"/>
                    <a:pt x="2759" y="6820"/>
                    <a:pt x="2869" y="7042"/>
                  </a:cubicBezTo>
                  <a:cubicBezTo>
                    <a:pt x="2869" y="7042"/>
                    <a:pt x="2886" y="7076"/>
                    <a:pt x="2864" y="7076"/>
                  </a:cubicBezTo>
                  <a:cubicBezTo>
                    <a:pt x="2856" y="7076"/>
                    <a:pt x="2842" y="7071"/>
                    <a:pt x="2820" y="7058"/>
                  </a:cubicBezTo>
                  <a:cubicBezTo>
                    <a:pt x="2754" y="7025"/>
                    <a:pt x="2682" y="7008"/>
                    <a:pt x="2612" y="7008"/>
                  </a:cubicBezTo>
                  <a:cubicBezTo>
                    <a:pt x="2508" y="7008"/>
                    <a:pt x="2407" y="7045"/>
                    <a:pt x="2328" y="7124"/>
                  </a:cubicBezTo>
                  <a:cubicBezTo>
                    <a:pt x="2066" y="7353"/>
                    <a:pt x="2132" y="7779"/>
                    <a:pt x="2443" y="7943"/>
                  </a:cubicBezTo>
                  <a:cubicBezTo>
                    <a:pt x="2521" y="7981"/>
                    <a:pt x="2605" y="7999"/>
                    <a:pt x="2686" y="7999"/>
                  </a:cubicBezTo>
                  <a:cubicBezTo>
                    <a:pt x="2996" y="7999"/>
                    <a:pt x="3278" y="7732"/>
                    <a:pt x="3148" y="7238"/>
                  </a:cubicBezTo>
                  <a:cubicBezTo>
                    <a:pt x="3003" y="6901"/>
                    <a:pt x="2673" y="6696"/>
                    <a:pt x="2325" y="6696"/>
                  </a:cubicBezTo>
                  <a:cubicBezTo>
                    <a:pt x="2200" y="6696"/>
                    <a:pt x="2073" y="6723"/>
                    <a:pt x="1951" y="6779"/>
                  </a:cubicBezTo>
                  <a:cubicBezTo>
                    <a:pt x="1492" y="7009"/>
                    <a:pt x="1279" y="7550"/>
                    <a:pt x="1476" y="8025"/>
                  </a:cubicBezTo>
                  <a:cubicBezTo>
                    <a:pt x="1604" y="8462"/>
                    <a:pt x="2056" y="8748"/>
                    <a:pt x="2545" y="8748"/>
                  </a:cubicBezTo>
                  <a:cubicBezTo>
                    <a:pt x="2680" y="8748"/>
                    <a:pt x="2817" y="8727"/>
                    <a:pt x="2951" y="8681"/>
                  </a:cubicBezTo>
                  <a:cubicBezTo>
                    <a:pt x="3607" y="8500"/>
                    <a:pt x="3984" y="7763"/>
                    <a:pt x="3967" y="7058"/>
                  </a:cubicBezTo>
                  <a:cubicBezTo>
                    <a:pt x="3918" y="6304"/>
                    <a:pt x="3574" y="5599"/>
                    <a:pt x="3017" y="5091"/>
                  </a:cubicBezTo>
                  <a:cubicBezTo>
                    <a:pt x="2443" y="4550"/>
                    <a:pt x="1673" y="4272"/>
                    <a:pt x="1115" y="3714"/>
                  </a:cubicBezTo>
                  <a:cubicBezTo>
                    <a:pt x="574" y="3157"/>
                    <a:pt x="165" y="2436"/>
                    <a:pt x="230" y="1698"/>
                  </a:cubicBezTo>
                  <a:cubicBezTo>
                    <a:pt x="263" y="1256"/>
                    <a:pt x="476" y="846"/>
                    <a:pt x="820" y="551"/>
                  </a:cubicBezTo>
                  <a:cubicBezTo>
                    <a:pt x="984" y="436"/>
                    <a:pt x="1164" y="354"/>
                    <a:pt x="1345" y="288"/>
                  </a:cubicBezTo>
                  <a:cubicBezTo>
                    <a:pt x="1492" y="247"/>
                    <a:pt x="1644" y="227"/>
                    <a:pt x="1793" y="227"/>
                  </a:cubicBezTo>
                  <a:cubicBezTo>
                    <a:pt x="1943" y="227"/>
                    <a:pt x="2091" y="247"/>
                    <a:pt x="2230" y="288"/>
                  </a:cubicBezTo>
                  <a:cubicBezTo>
                    <a:pt x="3263" y="551"/>
                    <a:pt x="3574" y="1928"/>
                    <a:pt x="2902" y="2583"/>
                  </a:cubicBezTo>
                  <a:cubicBezTo>
                    <a:pt x="2771" y="2714"/>
                    <a:pt x="2590" y="2813"/>
                    <a:pt x="2394" y="2845"/>
                  </a:cubicBezTo>
                  <a:cubicBezTo>
                    <a:pt x="2332" y="2854"/>
                    <a:pt x="2274" y="2858"/>
                    <a:pt x="2218" y="2858"/>
                  </a:cubicBezTo>
                  <a:cubicBezTo>
                    <a:pt x="1754" y="2858"/>
                    <a:pt x="1499" y="2575"/>
                    <a:pt x="1558" y="2370"/>
                  </a:cubicBezTo>
                  <a:cubicBezTo>
                    <a:pt x="1558" y="2370"/>
                    <a:pt x="1558" y="2354"/>
                    <a:pt x="1623" y="2354"/>
                  </a:cubicBezTo>
                  <a:cubicBezTo>
                    <a:pt x="1631" y="2354"/>
                    <a:pt x="1649" y="2355"/>
                    <a:pt x="1673" y="2355"/>
                  </a:cubicBezTo>
                  <a:cubicBezTo>
                    <a:pt x="1802" y="2355"/>
                    <a:pt x="2125" y="2331"/>
                    <a:pt x="2263" y="2042"/>
                  </a:cubicBezTo>
                  <a:cubicBezTo>
                    <a:pt x="2382" y="1683"/>
                    <a:pt x="2091" y="1345"/>
                    <a:pt x="1749" y="1345"/>
                  </a:cubicBezTo>
                  <a:cubicBezTo>
                    <a:pt x="1670" y="1345"/>
                    <a:pt x="1589" y="1363"/>
                    <a:pt x="1509" y="1403"/>
                  </a:cubicBezTo>
                  <a:cubicBezTo>
                    <a:pt x="919" y="1796"/>
                    <a:pt x="1050" y="2714"/>
                    <a:pt x="1738" y="2895"/>
                  </a:cubicBezTo>
                  <a:cubicBezTo>
                    <a:pt x="1918" y="2980"/>
                    <a:pt x="2107" y="3020"/>
                    <a:pt x="2291" y="3020"/>
                  </a:cubicBezTo>
                  <a:cubicBezTo>
                    <a:pt x="2745" y="3020"/>
                    <a:pt x="3177" y="2778"/>
                    <a:pt x="3410" y="2370"/>
                  </a:cubicBezTo>
                  <a:cubicBezTo>
                    <a:pt x="3672" y="1829"/>
                    <a:pt x="3623" y="1174"/>
                    <a:pt x="3279" y="682"/>
                  </a:cubicBezTo>
                  <a:cubicBezTo>
                    <a:pt x="2946" y="246"/>
                    <a:pt x="2432" y="1"/>
                    <a:pt x="18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0" name="Google Shape;6530;p15"/>
            <p:cNvSpPr/>
            <p:nvPr/>
          </p:nvSpPr>
          <p:spPr>
            <a:xfrm>
              <a:off x="7449481" y="4711018"/>
              <a:ext cx="56202" cy="78689"/>
            </a:xfrm>
            <a:custGeom>
              <a:avLst/>
              <a:gdLst/>
              <a:ahLst/>
              <a:cxnLst/>
              <a:rect l="l" t="t" r="r" b="b"/>
              <a:pathLst>
                <a:path w="1722" h="2411" extrusionOk="0">
                  <a:moveTo>
                    <a:pt x="197" y="1"/>
                  </a:moveTo>
                  <a:lnTo>
                    <a:pt x="197" y="1"/>
                  </a:lnTo>
                  <a:cubicBezTo>
                    <a:pt x="213" y="165"/>
                    <a:pt x="180" y="312"/>
                    <a:pt x="115" y="460"/>
                  </a:cubicBezTo>
                  <a:cubicBezTo>
                    <a:pt x="0" y="853"/>
                    <a:pt x="328" y="1115"/>
                    <a:pt x="951" y="1394"/>
                  </a:cubicBezTo>
                  <a:cubicBezTo>
                    <a:pt x="1590" y="1673"/>
                    <a:pt x="1656" y="2410"/>
                    <a:pt x="1656" y="2410"/>
                  </a:cubicBezTo>
                  <a:cubicBezTo>
                    <a:pt x="1721" y="394"/>
                    <a:pt x="885" y="329"/>
                    <a:pt x="689" y="329"/>
                  </a:cubicBezTo>
                  <a:cubicBezTo>
                    <a:pt x="492" y="329"/>
                    <a:pt x="393" y="247"/>
                    <a:pt x="361" y="148"/>
                  </a:cubicBezTo>
                  <a:cubicBezTo>
                    <a:pt x="344" y="66"/>
                    <a:pt x="197" y="1"/>
                    <a:pt x="19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1" name="Google Shape;6531;p15"/>
            <p:cNvSpPr/>
            <p:nvPr/>
          </p:nvSpPr>
          <p:spPr>
            <a:xfrm>
              <a:off x="7273989" y="4478868"/>
              <a:ext cx="208684" cy="327419"/>
            </a:xfrm>
            <a:custGeom>
              <a:avLst/>
              <a:gdLst/>
              <a:ahLst/>
              <a:cxnLst/>
              <a:rect l="l" t="t" r="r" b="b"/>
              <a:pathLst>
                <a:path w="6394" h="10032" extrusionOk="0">
                  <a:moveTo>
                    <a:pt x="509" y="2213"/>
                  </a:moveTo>
                  <a:cubicBezTo>
                    <a:pt x="509" y="2213"/>
                    <a:pt x="509" y="2213"/>
                    <a:pt x="509" y="2213"/>
                  </a:cubicBezTo>
                  <a:lnTo>
                    <a:pt x="509" y="2213"/>
                  </a:lnTo>
                  <a:cubicBezTo>
                    <a:pt x="509" y="2213"/>
                    <a:pt x="509" y="2213"/>
                    <a:pt x="509" y="2213"/>
                  </a:cubicBezTo>
                  <a:close/>
                  <a:moveTo>
                    <a:pt x="1148" y="0"/>
                  </a:moveTo>
                  <a:cubicBezTo>
                    <a:pt x="1246" y="115"/>
                    <a:pt x="1246" y="295"/>
                    <a:pt x="1132" y="410"/>
                  </a:cubicBezTo>
                  <a:cubicBezTo>
                    <a:pt x="919" y="574"/>
                    <a:pt x="361" y="1197"/>
                    <a:pt x="771" y="1819"/>
                  </a:cubicBezTo>
                  <a:cubicBezTo>
                    <a:pt x="1214" y="2508"/>
                    <a:pt x="1787" y="2295"/>
                    <a:pt x="2000" y="2868"/>
                  </a:cubicBezTo>
                  <a:cubicBezTo>
                    <a:pt x="2000" y="2868"/>
                    <a:pt x="2066" y="3164"/>
                    <a:pt x="1886" y="3262"/>
                  </a:cubicBezTo>
                  <a:cubicBezTo>
                    <a:pt x="1849" y="3283"/>
                    <a:pt x="1814" y="3293"/>
                    <a:pt x="1781" y="3293"/>
                  </a:cubicBezTo>
                  <a:cubicBezTo>
                    <a:pt x="1639" y="3293"/>
                    <a:pt x="1542" y="3113"/>
                    <a:pt x="1542" y="2967"/>
                  </a:cubicBezTo>
                  <a:cubicBezTo>
                    <a:pt x="1492" y="2655"/>
                    <a:pt x="1246" y="2426"/>
                    <a:pt x="935" y="2377"/>
                  </a:cubicBezTo>
                  <a:cubicBezTo>
                    <a:pt x="558" y="2330"/>
                    <a:pt x="512" y="2222"/>
                    <a:pt x="509" y="2213"/>
                  </a:cubicBezTo>
                  <a:lnTo>
                    <a:pt x="509" y="2213"/>
                  </a:lnTo>
                  <a:cubicBezTo>
                    <a:pt x="558" y="2361"/>
                    <a:pt x="558" y="2508"/>
                    <a:pt x="525" y="2655"/>
                  </a:cubicBezTo>
                  <a:cubicBezTo>
                    <a:pt x="460" y="2803"/>
                    <a:pt x="165" y="3295"/>
                    <a:pt x="738" y="3672"/>
                  </a:cubicBezTo>
                  <a:cubicBezTo>
                    <a:pt x="1296" y="4049"/>
                    <a:pt x="1591" y="3852"/>
                    <a:pt x="1689" y="4491"/>
                  </a:cubicBezTo>
                  <a:cubicBezTo>
                    <a:pt x="1787" y="5130"/>
                    <a:pt x="1853" y="5901"/>
                    <a:pt x="2197" y="6245"/>
                  </a:cubicBezTo>
                  <a:cubicBezTo>
                    <a:pt x="2082" y="6163"/>
                    <a:pt x="1984" y="6065"/>
                    <a:pt x="1919" y="5950"/>
                  </a:cubicBezTo>
                  <a:cubicBezTo>
                    <a:pt x="1766" y="5629"/>
                    <a:pt x="1442" y="5422"/>
                    <a:pt x="1093" y="5422"/>
                  </a:cubicBezTo>
                  <a:cubicBezTo>
                    <a:pt x="1068" y="5422"/>
                    <a:pt x="1043" y="5423"/>
                    <a:pt x="1017" y="5426"/>
                  </a:cubicBezTo>
                  <a:cubicBezTo>
                    <a:pt x="974" y="5428"/>
                    <a:pt x="934" y="5429"/>
                    <a:pt x="896" y="5429"/>
                  </a:cubicBezTo>
                  <a:cubicBezTo>
                    <a:pt x="434" y="5429"/>
                    <a:pt x="374" y="5252"/>
                    <a:pt x="329" y="5130"/>
                  </a:cubicBezTo>
                  <a:lnTo>
                    <a:pt x="329" y="5130"/>
                  </a:lnTo>
                  <a:cubicBezTo>
                    <a:pt x="329" y="5131"/>
                    <a:pt x="1" y="6114"/>
                    <a:pt x="935" y="6606"/>
                  </a:cubicBezTo>
                  <a:cubicBezTo>
                    <a:pt x="1886" y="7097"/>
                    <a:pt x="1804" y="6737"/>
                    <a:pt x="3099" y="7786"/>
                  </a:cubicBezTo>
                  <a:cubicBezTo>
                    <a:pt x="4119" y="8645"/>
                    <a:pt x="4339" y="8687"/>
                    <a:pt x="4344" y="8687"/>
                  </a:cubicBezTo>
                  <a:lnTo>
                    <a:pt x="4344" y="8687"/>
                  </a:lnTo>
                  <a:cubicBezTo>
                    <a:pt x="4319" y="8683"/>
                    <a:pt x="4293" y="8681"/>
                    <a:pt x="4268" y="8681"/>
                  </a:cubicBezTo>
                  <a:cubicBezTo>
                    <a:pt x="4095" y="8681"/>
                    <a:pt x="3922" y="8774"/>
                    <a:pt x="3836" y="8917"/>
                  </a:cubicBezTo>
                  <a:cubicBezTo>
                    <a:pt x="3623" y="9228"/>
                    <a:pt x="3738" y="9638"/>
                    <a:pt x="4066" y="9786"/>
                  </a:cubicBezTo>
                  <a:cubicBezTo>
                    <a:pt x="4066" y="9786"/>
                    <a:pt x="3951" y="9589"/>
                    <a:pt x="4131" y="9573"/>
                  </a:cubicBezTo>
                  <a:cubicBezTo>
                    <a:pt x="4138" y="9572"/>
                    <a:pt x="4145" y="9572"/>
                    <a:pt x="4152" y="9572"/>
                  </a:cubicBezTo>
                  <a:cubicBezTo>
                    <a:pt x="4282" y="9572"/>
                    <a:pt x="4423" y="9657"/>
                    <a:pt x="4576" y="9657"/>
                  </a:cubicBezTo>
                  <a:cubicBezTo>
                    <a:pt x="4669" y="9657"/>
                    <a:pt x="4767" y="9625"/>
                    <a:pt x="4869" y="9523"/>
                  </a:cubicBezTo>
                  <a:cubicBezTo>
                    <a:pt x="4995" y="9411"/>
                    <a:pt x="5194" y="9314"/>
                    <a:pt x="5421" y="9314"/>
                  </a:cubicBezTo>
                  <a:cubicBezTo>
                    <a:pt x="5726" y="9314"/>
                    <a:pt x="6084" y="9488"/>
                    <a:pt x="6393" y="10031"/>
                  </a:cubicBezTo>
                  <a:cubicBezTo>
                    <a:pt x="6393" y="10031"/>
                    <a:pt x="6164" y="9212"/>
                    <a:pt x="4836" y="8687"/>
                  </a:cubicBezTo>
                  <a:cubicBezTo>
                    <a:pt x="3131" y="7966"/>
                    <a:pt x="2050" y="6261"/>
                    <a:pt x="2132" y="4409"/>
                  </a:cubicBezTo>
                  <a:cubicBezTo>
                    <a:pt x="2230" y="2180"/>
                    <a:pt x="3508" y="656"/>
                    <a:pt x="11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2" name="Google Shape;6532;p15"/>
            <p:cNvSpPr/>
            <p:nvPr/>
          </p:nvSpPr>
          <p:spPr>
            <a:xfrm>
              <a:off x="7334989" y="4395251"/>
              <a:ext cx="89916" cy="350592"/>
            </a:xfrm>
            <a:custGeom>
              <a:avLst/>
              <a:gdLst/>
              <a:ahLst/>
              <a:cxnLst/>
              <a:rect l="l" t="t" r="r" b="b"/>
              <a:pathLst>
                <a:path w="2755" h="10742" extrusionOk="0">
                  <a:moveTo>
                    <a:pt x="1304" y="1"/>
                  </a:moveTo>
                  <a:cubicBezTo>
                    <a:pt x="718" y="1"/>
                    <a:pt x="161" y="384"/>
                    <a:pt x="99" y="906"/>
                  </a:cubicBezTo>
                  <a:cubicBezTo>
                    <a:pt x="0" y="1431"/>
                    <a:pt x="377" y="1923"/>
                    <a:pt x="902" y="1972"/>
                  </a:cubicBezTo>
                  <a:lnTo>
                    <a:pt x="1049" y="1972"/>
                  </a:lnTo>
                  <a:cubicBezTo>
                    <a:pt x="1574" y="1939"/>
                    <a:pt x="1836" y="1333"/>
                    <a:pt x="1639" y="1070"/>
                  </a:cubicBezTo>
                  <a:cubicBezTo>
                    <a:pt x="1563" y="952"/>
                    <a:pt x="1446" y="900"/>
                    <a:pt x="1329" y="900"/>
                  </a:cubicBezTo>
                  <a:cubicBezTo>
                    <a:pt x="1121" y="900"/>
                    <a:pt x="914" y="1065"/>
                    <a:pt x="935" y="1316"/>
                  </a:cubicBezTo>
                  <a:cubicBezTo>
                    <a:pt x="951" y="1644"/>
                    <a:pt x="1295" y="1611"/>
                    <a:pt x="1344" y="1660"/>
                  </a:cubicBezTo>
                  <a:cubicBezTo>
                    <a:pt x="1377" y="1693"/>
                    <a:pt x="1344" y="1759"/>
                    <a:pt x="1344" y="1759"/>
                  </a:cubicBezTo>
                  <a:cubicBezTo>
                    <a:pt x="1295" y="1824"/>
                    <a:pt x="1230" y="1874"/>
                    <a:pt x="1164" y="1906"/>
                  </a:cubicBezTo>
                  <a:cubicBezTo>
                    <a:pt x="1148" y="1906"/>
                    <a:pt x="1131" y="1906"/>
                    <a:pt x="1115" y="1923"/>
                  </a:cubicBezTo>
                  <a:lnTo>
                    <a:pt x="1099" y="1923"/>
                  </a:lnTo>
                  <a:cubicBezTo>
                    <a:pt x="1073" y="1925"/>
                    <a:pt x="1047" y="1926"/>
                    <a:pt x="1022" y="1926"/>
                  </a:cubicBezTo>
                  <a:cubicBezTo>
                    <a:pt x="485" y="1926"/>
                    <a:pt x="71" y="1439"/>
                    <a:pt x="181" y="906"/>
                  </a:cubicBezTo>
                  <a:cubicBezTo>
                    <a:pt x="263" y="435"/>
                    <a:pt x="754" y="118"/>
                    <a:pt x="1267" y="118"/>
                  </a:cubicBezTo>
                  <a:cubicBezTo>
                    <a:pt x="1575" y="118"/>
                    <a:pt x="1891" y="232"/>
                    <a:pt x="2131" y="497"/>
                  </a:cubicBezTo>
                  <a:cubicBezTo>
                    <a:pt x="2443" y="923"/>
                    <a:pt x="2590" y="1431"/>
                    <a:pt x="2541" y="1956"/>
                  </a:cubicBezTo>
                  <a:cubicBezTo>
                    <a:pt x="2525" y="2464"/>
                    <a:pt x="2410" y="2955"/>
                    <a:pt x="2230" y="3447"/>
                  </a:cubicBezTo>
                  <a:cubicBezTo>
                    <a:pt x="1410" y="5463"/>
                    <a:pt x="525" y="7496"/>
                    <a:pt x="1148" y="8971"/>
                  </a:cubicBezTo>
                  <a:cubicBezTo>
                    <a:pt x="1426" y="9725"/>
                    <a:pt x="1967" y="10348"/>
                    <a:pt x="2672" y="10741"/>
                  </a:cubicBezTo>
                  <a:cubicBezTo>
                    <a:pt x="2000" y="10331"/>
                    <a:pt x="1492" y="9692"/>
                    <a:pt x="1230" y="8938"/>
                  </a:cubicBezTo>
                  <a:cubicBezTo>
                    <a:pt x="689" y="7496"/>
                    <a:pt x="1558" y="5545"/>
                    <a:pt x="2410" y="3496"/>
                  </a:cubicBezTo>
                  <a:cubicBezTo>
                    <a:pt x="2590" y="3005"/>
                    <a:pt x="2689" y="2496"/>
                    <a:pt x="2721" y="1972"/>
                  </a:cubicBezTo>
                  <a:cubicBezTo>
                    <a:pt x="2754" y="1415"/>
                    <a:pt x="2574" y="857"/>
                    <a:pt x="2246" y="415"/>
                  </a:cubicBezTo>
                  <a:cubicBezTo>
                    <a:pt x="1979" y="124"/>
                    <a:pt x="1637" y="1"/>
                    <a:pt x="130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3" name="Google Shape;6533;p15"/>
            <p:cNvSpPr/>
            <p:nvPr/>
          </p:nvSpPr>
          <p:spPr>
            <a:xfrm>
              <a:off x="7445728" y="4497569"/>
              <a:ext cx="124153" cy="121999"/>
            </a:xfrm>
            <a:custGeom>
              <a:avLst/>
              <a:gdLst/>
              <a:ahLst/>
              <a:cxnLst/>
              <a:rect l="l" t="t" r="r" b="b"/>
              <a:pathLst>
                <a:path w="3804" h="3738" extrusionOk="0">
                  <a:moveTo>
                    <a:pt x="508" y="1"/>
                  </a:moveTo>
                  <a:cubicBezTo>
                    <a:pt x="508" y="1"/>
                    <a:pt x="295" y="83"/>
                    <a:pt x="148" y="673"/>
                  </a:cubicBezTo>
                  <a:cubicBezTo>
                    <a:pt x="0" y="1279"/>
                    <a:pt x="279" y="1492"/>
                    <a:pt x="1066" y="1853"/>
                  </a:cubicBezTo>
                  <a:cubicBezTo>
                    <a:pt x="1853" y="2230"/>
                    <a:pt x="1885" y="3508"/>
                    <a:pt x="1885" y="3508"/>
                  </a:cubicBezTo>
                  <a:lnTo>
                    <a:pt x="1902" y="3738"/>
                  </a:lnTo>
                  <a:lnTo>
                    <a:pt x="1918" y="3508"/>
                  </a:lnTo>
                  <a:cubicBezTo>
                    <a:pt x="1918" y="3508"/>
                    <a:pt x="1967" y="2214"/>
                    <a:pt x="2738" y="1853"/>
                  </a:cubicBezTo>
                  <a:cubicBezTo>
                    <a:pt x="3525" y="1509"/>
                    <a:pt x="3803" y="1279"/>
                    <a:pt x="3656" y="673"/>
                  </a:cubicBezTo>
                  <a:cubicBezTo>
                    <a:pt x="3525" y="83"/>
                    <a:pt x="3295" y="1"/>
                    <a:pt x="3295" y="1"/>
                  </a:cubicBezTo>
                  <a:cubicBezTo>
                    <a:pt x="3295" y="1"/>
                    <a:pt x="3295" y="268"/>
                    <a:pt x="3112" y="268"/>
                  </a:cubicBezTo>
                  <a:cubicBezTo>
                    <a:pt x="3098" y="268"/>
                    <a:pt x="3082" y="267"/>
                    <a:pt x="3066" y="263"/>
                  </a:cubicBezTo>
                  <a:cubicBezTo>
                    <a:pt x="2965" y="240"/>
                    <a:pt x="2825" y="180"/>
                    <a:pt x="2691" y="180"/>
                  </a:cubicBezTo>
                  <a:cubicBezTo>
                    <a:pt x="2540" y="180"/>
                    <a:pt x="2397" y="255"/>
                    <a:pt x="2328" y="542"/>
                  </a:cubicBezTo>
                  <a:cubicBezTo>
                    <a:pt x="2218" y="1062"/>
                    <a:pt x="2168" y="1643"/>
                    <a:pt x="1946" y="1643"/>
                  </a:cubicBezTo>
                  <a:cubicBezTo>
                    <a:pt x="1937" y="1643"/>
                    <a:pt x="1928" y="1642"/>
                    <a:pt x="1918" y="1640"/>
                  </a:cubicBezTo>
                  <a:lnTo>
                    <a:pt x="1885" y="1640"/>
                  </a:lnTo>
                  <a:cubicBezTo>
                    <a:pt x="1877" y="1642"/>
                    <a:pt x="1868" y="1643"/>
                    <a:pt x="1860" y="1643"/>
                  </a:cubicBezTo>
                  <a:cubicBezTo>
                    <a:pt x="1652" y="1643"/>
                    <a:pt x="1602" y="1062"/>
                    <a:pt x="1476" y="542"/>
                  </a:cubicBezTo>
                  <a:cubicBezTo>
                    <a:pt x="1406" y="255"/>
                    <a:pt x="1268" y="180"/>
                    <a:pt x="1119" y="180"/>
                  </a:cubicBezTo>
                  <a:cubicBezTo>
                    <a:pt x="987" y="180"/>
                    <a:pt x="846" y="240"/>
                    <a:pt x="738" y="263"/>
                  </a:cubicBezTo>
                  <a:cubicBezTo>
                    <a:pt x="721" y="267"/>
                    <a:pt x="706" y="268"/>
                    <a:pt x="691" y="268"/>
                  </a:cubicBezTo>
                  <a:cubicBezTo>
                    <a:pt x="508" y="268"/>
                    <a:pt x="508" y="1"/>
                    <a:pt x="50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4" name="Google Shape;6534;p15"/>
            <p:cNvSpPr/>
            <p:nvPr/>
          </p:nvSpPr>
          <p:spPr>
            <a:xfrm>
              <a:off x="7416844" y="4382032"/>
              <a:ext cx="90961" cy="266453"/>
            </a:xfrm>
            <a:custGeom>
              <a:avLst/>
              <a:gdLst/>
              <a:ahLst/>
              <a:cxnLst/>
              <a:rect l="l" t="t" r="r" b="b"/>
              <a:pathLst>
                <a:path w="2787" h="8164" extrusionOk="0">
                  <a:moveTo>
                    <a:pt x="2082" y="0"/>
                  </a:moveTo>
                  <a:lnTo>
                    <a:pt x="2082" y="0"/>
                  </a:lnTo>
                  <a:cubicBezTo>
                    <a:pt x="2377" y="984"/>
                    <a:pt x="1312" y="1230"/>
                    <a:pt x="689" y="2377"/>
                  </a:cubicBezTo>
                  <a:cubicBezTo>
                    <a:pt x="590" y="2541"/>
                    <a:pt x="508" y="2721"/>
                    <a:pt x="443" y="2918"/>
                  </a:cubicBezTo>
                  <a:cubicBezTo>
                    <a:pt x="0" y="4295"/>
                    <a:pt x="262" y="5229"/>
                    <a:pt x="1574" y="6147"/>
                  </a:cubicBezTo>
                  <a:cubicBezTo>
                    <a:pt x="2705" y="6950"/>
                    <a:pt x="2770" y="8016"/>
                    <a:pt x="2770" y="8163"/>
                  </a:cubicBezTo>
                  <a:cubicBezTo>
                    <a:pt x="2787" y="7655"/>
                    <a:pt x="2623" y="7163"/>
                    <a:pt x="2328" y="6770"/>
                  </a:cubicBezTo>
                  <a:cubicBezTo>
                    <a:pt x="2033" y="6327"/>
                    <a:pt x="1623" y="6081"/>
                    <a:pt x="1049" y="5573"/>
                  </a:cubicBezTo>
                  <a:cubicBezTo>
                    <a:pt x="869" y="5409"/>
                    <a:pt x="738" y="5213"/>
                    <a:pt x="656" y="4983"/>
                  </a:cubicBezTo>
                  <a:cubicBezTo>
                    <a:pt x="312" y="4147"/>
                    <a:pt x="984" y="3278"/>
                    <a:pt x="1312" y="2918"/>
                  </a:cubicBezTo>
                  <a:cubicBezTo>
                    <a:pt x="1459" y="2738"/>
                    <a:pt x="1656" y="2574"/>
                    <a:pt x="1852" y="2377"/>
                  </a:cubicBezTo>
                  <a:cubicBezTo>
                    <a:pt x="2229" y="2033"/>
                    <a:pt x="2475" y="1574"/>
                    <a:pt x="2574" y="1082"/>
                  </a:cubicBezTo>
                  <a:cubicBezTo>
                    <a:pt x="2721" y="197"/>
                    <a:pt x="2082" y="0"/>
                    <a:pt x="208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5" name="Google Shape;6535;p15"/>
            <p:cNvSpPr/>
            <p:nvPr/>
          </p:nvSpPr>
          <p:spPr>
            <a:xfrm>
              <a:off x="7408260" y="5248036"/>
              <a:ext cx="199578" cy="218932"/>
            </a:xfrm>
            <a:custGeom>
              <a:avLst/>
              <a:gdLst/>
              <a:ahLst/>
              <a:cxnLst/>
              <a:rect l="l" t="t" r="r" b="b"/>
              <a:pathLst>
                <a:path w="6115" h="6708" extrusionOk="0">
                  <a:moveTo>
                    <a:pt x="1900" y="6703"/>
                  </a:moveTo>
                  <a:cubicBezTo>
                    <a:pt x="1901" y="6705"/>
                    <a:pt x="1902" y="6706"/>
                    <a:pt x="1902" y="6708"/>
                  </a:cubicBezTo>
                  <a:cubicBezTo>
                    <a:pt x="1902" y="6706"/>
                    <a:pt x="1901" y="6705"/>
                    <a:pt x="1900" y="6703"/>
                  </a:cubicBezTo>
                  <a:close/>
                  <a:moveTo>
                    <a:pt x="1593" y="1"/>
                  </a:moveTo>
                  <a:cubicBezTo>
                    <a:pt x="1195" y="1"/>
                    <a:pt x="805" y="156"/>
                    <a:pt x="575" y="446"/>
                  </a:cubicBezTo>
                  <a:cubicBezTo>
                    <a:pt x="1" y="1102"/>
                    <a:pt x="476" y="2069"/>
                    <a:pt x="1132" y="2102"/>
                  </a:cubicBezTo>
                  <a:cubicBezTo>
                    <a:pt x="1151" y="2103"/>
                    <a:pt x="1169" y="2103"/>
                    <a:pt x="1187" y="2103"/>
                  </a:cubicBezTo>
                  <a:cubicBezTo>
                    <a:pt x="1784" y="2103"/>
                    <a:pt x="1997" y="1584"/>
                    <a:pt x="1870" y="1282"/>
                  </a:cubicBezTo>
                  <a:cubicBezTo>
                    <a:pt x="1827" y="1114"/>
                    <a:pt x="1665" y="993"/>
                    <a:pt x="1495" y="993"/>
                  </a:cubicBezTo>
                  <a:cubicBezTo>
                    <a:pt x="1467" y="993"/>
                    <a:pt x="1439" y="996"/>
                    <a:pt x="1411" y="1003"/>
                  </a:cubicBezTo>
                  <a:cubicBezTo>
                    <a:pt x="1263" y="1020"/>
                    <a:pt x="1148" y="1167"/>
                    <a:pt x="1165" y="1315"/>
                  </a:cubicBezTo>
                  <a:cubicBezTo>
                    <a:pt x="1154" y="1471"/>
                    <a:pt x="1275" y="1567"/>
                    <a:pt x="1403" y="1567"/>
                  </a:cubicBezTo>
                  <a:cubicBezTo>
                    <a:pt x="1477" y="1567"/>
                    <a:pt x="1553" y="1535"/>
                    <a:pt x="1607" y="1462"/>
                  </a:cubicBezTo>
                  <a:cubicBezTo>
                    <a:pt x="1648" y="1399"/>
                    <a:pt x="1690" y="1374"/>
                    <a:pt x="1727" y="1374"/>
                  </a:cubicBezTo>
                  <a:cubicBezTo>
                    <a:pt x="1796" y="1374"/>
                    <a:pt x="1847" y="1459"/>
                    <a:pt x="1837" y="1544"/>
                  </a:cubicBezTo>
                  <a:cubicBezTo>
                    <a:pt x="1747" y="1788"/>
                    <a:pt x="1516" y="1942"/>
                    <a:pt x="1271" y="1942"/>
                  </a:cubicBezTo>
                  <a:cubicBezTo>
                    <a:pt x="1203" y="1942"/>
                    <a:pt x="1134" y="1930"/>
                    <a:pt x="1066" y="1905"/>
                  </a:cubicBezTo>
                  <a:cubicBezTo>
                    <a:pt x="657" y="1790"/>
                    <a:pt x="460" y="1053"/>
                    <a:pt x="1017" y="659"/>
                  </a:cubicBezTo>
                  <a:cubicBezTo>
                    <a:pt x="1144" y="567"/>
                    <a:pt x="1328" y="517"/>
                    <a:pt x="1534" y="517"/>
                  </a:cubicBezTo>
                  <a:cubicBezTo>
                    <a:pt x="2130" y="517"/>
                    <a:pt x="2903" y="931"/>
                    <a:pt x="2951" y="1905"/>
                  </a:cubicBezTo>
                  <a:cubicBezTo>
                    <a:pt x="2951" y="3069"/>
                    <a:pt x="2017" y="4118"/>
                    <a:pt x="1771" y="4888"/>
                  </a:cubicBezTo>
                  <a:cubicBezTo>
                    <a:pt x="1417" y="5950"/>
                    <a:pt x="1853" y="6617"/>
                    <a:pt x="1900" y="6703"/>
                  </a:cubicBezTo>
                  <a:lnTo>
                    <a:pt x="1900" y="6703"/>
                  </a:lnTo>
                  <a:cubicBezTo>
                    <a:pt x="1607" y="6147"/>
                    <a:pt x="1592" y="5493"/>
                    <a:pt x="1853" y="4921"/>
                  </a:cubicBezTo>
                  <a:cubicBezTo>
                    <a:pt x="2050" y="4396"/>
                    <a:pt x="2476" y="3839"/>
                    <a:pt x="2804" y="3134"/>
                  </a:cubicBezTo>
                  <a:cubicBezTo>
                    <a:pt x="2919" y="2921"/>
                    <a:pt x="3001" y="2675"/>
                    <a:pt x="3050" y="2430"/>
                  </a:cubicBezTo>
                  <a:cubicBezTo>
                    <a:pt x="3115" y="2675"/>
                    <a:pt x="3197" y="2921"/>
                    <a:pt x="3312" y="3134"/>
                  </a:cubicBezTo>
                  <a:cubicBezTo>
                    <a:pt x="3623" y="3839"/>
                    <a:pt x="4066" y="4396"/>
                    <a:pt x="4263" y="4921"/>
                  </a:cubicBezTo>
                  <a:cubicBezTo>
                    <a:pt x="4509" y="5495"/>
                    <a:pt x="4492" y="6150"/>
                    <a:pt x="4214" y="6708"/>
                  </a:cubicBezTo>
                  <a:cubicBezTo>
                    <a:pt x="4246" y="6642"/>
                    <a:pt x="4705" y="5970"/>
                    <a:pt x="4345" y="4888"/>
                  </a:cubicBezTo>
                  <a:cubicBezTo>
                    <a:pt x="4082" y="4118"/>
                    <a:pt x="3164" y="3069"/>
                    <a:pt x="3164" y="1905"/>
                  </a:cubicBezTo>
                  <a:cubicBezTo>
                    <a:pt x="3213" y="931"/>
                    <a:pt x="3986" y="517"/>
                    <a:pt x="4582" y="517"/>
                  </a:cubicBezTo>
                  <a:cubicBezTo>
                    <a:pt x="4788" y="517"/>
                    <a:pt x="4972" y="567"/>
                    <a:pt x="5099" y="659"/>
                  </a:cubicBezTo>
                  <a:cubicBezTo>
                    <a:pt x="5656" y="1053"/>
                    <a:pt x="5459" y="1790"/>
                    <a:pt x="5033" y="1905"/>
                  </a:cubicBezTo>
                  <a:cubicBezTo>
                    <a:pt x="4969" y="1930"/>
                    <a:pt x="4903" y="1942"/>
                    <a:pt x="4837" y="1942"/>
                  </a:cubicBezTo>
                  <a:cubicBezTo>
                    <a:pt x="4600" y="1942"/>
                    <a:pt x="4369" y="1788"/>
                    <a:pt x="4279" y="1544"/>
                  </a:cubicBezTo>
                  <a:cubicBezTo>
                    <a:pt x="4258" y="1459"/>
                    <a:pt x="4312" y="1374"/>
                    <a:pt x="4385" y="1374"/>
                  </a:cubicBezTo>
                  <a:cubicBezTo>
                    <a:pt x="4424" y="1374"/>
                    <a:pt x="4468" y="1399"/>
                    <a:pt x="4509" y="1462"/>
                  </a:cubicBezTo>
                  <a:cubicBezTo>
                    <a:pt x="4557" y="1535"/>
                    <a:pt x="4629" y="1567"/>
                    <a:pt x="4702" y="1567"/>
                  </a:cubicBezTo>
                  <a:cubicBezTo>
                    <a:pt x="4826" y="1567"/>
                    <a:pt x="4951" y="1471"/>
                    <a:pt x="4951" y="1315"/>
                  </a:cubicBezTo>
                  <a:cubicBezTo>
                    <a:pt x="4968" y="1167"/>
                    <a:pt x="4853" y="1020"/>
                    <a:pt x="4705" y="1003"/>
                  </a:cubicBezTo>
                  <a:cubicBezTo>
                    <a:pt x="4675" y="996"/>
                    <a:pt x="4645" y="993"/>
                    <a:pt x="4615" y="993"/>
                  </a:cubicBezTo>
                  <a:cubicBezTo>
                    <a:pt x="4439" y="993"/>
                    <a:pt x="4286" y="1114"/>
                    <a:pt x="4230" y="1282"/>
                  </a:cubicBezTo>
                  <a:cubicBezTo>
                    <a:pt x="4103" y="1584"/>
                    <a:pt x="4346" y="2103"/>
                    <a:pt x="4930" y="2103"/>
                  </a:cubicBezTo>
                  <a:cubicBezTo>
                    <a:pt x="4948" y="2103"/>
                    <a:pt x="4966" y="2103"/>
                    <a:pt x="4984" y="2102"/>
                  </a:cubicBezTo>
                  <a:cubicBezTo>
                    <a:pt x="5607" y="2069"/>
                    <a:pt x="6115" y="1102"/>
                    <a:pt x="5525" y="446"/>
                  </a:cubicBezTo>
                  <a:cubicBezTo>
                    <a:pt x="5302" y="156"/>
                    <a:pt x="4916" y="1"/>
                    <a:pt x="4520" y="1"/>
                  </a:cubicBezTo>
                  <a:cubicBezTo>
                    <a:pt x="4045" y="1"/>
                    <a:pt x="3554" y="225"/>
                    <a:pt x="3312" y="708"/>
                  </a:cubicBezTo>
                  <a:cubicBezTo>
                    <a:pt x="3197" y="872"/>
                    <a:pt x="3099" y="1069"/>
                    <a:pt x="3050" y="1266"/>
                  </a:cubicBezTo>
                  <a:cubicBezTo>
                    <a:pt x="3001" y="1069"/>
                    <a:pt x="2919" y="872"/>
                    <a:pt x="2804" y="708"/>
                  </a:cubicBezTo>
                  <a:cubicBezTo>
                    <a:pt x="2562" y="225"/>
                    <a:pt x="2071" y="1"/>
                    <a:pt x="15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6" name="Google Shape;6536;p15"/>
            <p:cNvSpPr/>
            <p:nvPr/>
          </p:nvSpPr>
          <p:spPr>
            <a:xfrm>
              <a:off x="6139869" y="5155378"/>
              <a:ext cx="63154" cy="250069"/>
            </a:xfrm>
            <a:custGeom>
              <a:avLst/>
              <a:gdLst/>
              <a:ahLst/>
              <a:cxnLst/>
              <a:rect l="l" t="t" r="r" b="b"/>
              <a:pathLst>
                <a:path w="1935" h="7662" extrusionOk="0">
                  <a:moveTo>
                    <a:pt x="630" y="1"/>
                  </a:moveTo>
                  <a:cubicBezTo>
                    <a:pt x="565" y="1"/>
                    <a:pt x="496" y="17"/>
                    <a:pt x="426" y="56"/>
                  </a:cubicBezTo>
                  <a:cubicBezTo>
                    <a:pt x="0" y="286"/>
                    <a:pt x="328" y="843"/>
                    <a:pt x="590" y="1105"/>
                  </a:cubicBezTo>
                  <a:cubicBezTo>
                    <a:pt x="852" y="1367"/>
                    <a:pt x="869" y="2630"/>
                    <a:pt x="738" y="4006"/>
                  </a:cubicBezTo>
                  <a:cubicBezTo>
                    <a:pt x="607" y="5367"/>
                    <a:pt x="771" y="7137"/>
                    <a:pt x="1459" y="7662"/>
                  </a:cubicBezTo>
                  <a:cubicBezTo>
                    <a:pt x="1459" y="7662"/>
                    <a:pt x="820" y="7055"/>
                    <a:pt x="951" y="5170"/>
                  </a:cubicBezTo>
                  <a:cubicBezTo>
                    <a:pt x="1098" y="3302"/>
                    <a:pt x="1934" y="1499"/>
                    <a:pt x="1197" y="384"/>
                  </a:cubicBezTo>
                  <a:cubicBezTo>
                    <a:pt x="1197" y="384"/>
                    <a:pt x="949" y="1"/>
                    <a:pt x="63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7" name="Google Shape;6537;p15"/>
            <p:cNvSpPr/>
            <p:nvPr/>
          </p:nvSpPr>
          <p:spPr>
            <a:xfrm>
              <a:off x="5984188" y="5122251"/>
              <a:ext cx="278757" cy="332413"/>
            </a:xfrm>
            <a:custGeom>
              <a:avLst/>
              <a:gdLst/>
              <a:ahLst/>
              <a:cxnLst/>
              <a:rect l="l" t="t" r="r" b="b"/>
              <a:pathLst>
                <a:path w="8541" h="10185" extrusionOk="0">
                  <a:moveTo>
                    <a:pt x="2250" y="1"/>
                  </a:moveTo>
                  <a:cubicBezTo>
                    <a:pt x="1350" y="1"/>
                    <a:pt x="510" y="462"/>
                    <a:pt x="295" y="1186"/>
                  </a:cubicBezTo>
                  <a:cubicBezTo>
                    <a:pt x="0" y="1973"/>
                    <a:pt x="410" y="2677"/>
                    <a:pt x="820" y="2907"/>
                  </a:cubicBezTo>
                  <a:cubicBezTo>
                    <a:pt x="1035" y="3051"/>
                    <a:pt x="1288" y="3112"/>
                    <a:pt x="1537" y="3112"/>
                  </a:cubicBezTo>
                  <a:cubicBezTo>
                    <a:pt x="2084" y="3112"/>
                    <a:pt x="2615" y="2815"/>
                    <a:pt x="2705" y="2432"/>
                  </a:cubicBezTo>
                  <a:cubicBezTo>
                    <a:pt x="2849" y="2043"/>
                    <a:pt x="2550" y="1654"/>
                    <a:pt x="2164" y="1654"/>
                  </a:cubicBezTo>
                  <a:cubicBezTo>
                    <a:pt x="2111" y="1654"/>
                    <a:pt x="2056" y="1662"/>
                    <a:pt x="2000" y="1678"/>
                  </a:cubicBezTo>
                  <a:cubicBezTo>
                    <a:pt x="1672" y="1743"/>
                    <a:pt x="1475" y="2087"/>
                    <a:pt x="1607" y="2399"/>
                  </a:cubicBezTo>
                  <a:cubicBezTo>
                    <a:pt x="1677" y="2633"/>
                    <a:pt x="1931" y="2666"/>
                    <a:pt x="2071" y="2666"/>
                  </a:cubicBezTo>
                  <a:cubicBezTo>
                    <a:pt x="2126" y="2666"/>
                    <a:pt x="2164" y="2661"/>
                    <a:pt x="2164" y="2661"/>
                  </a:cubicBezTo>
                  <a:lnTo>
                    <a:pt x="2164" y="2661"/>
                  </a:lnTo>
                  <a:cubicBezTo>
                    <a:pt x="2099" y="2838"/>
                    <a:pt x="1879" y="2968"/>
                    <a:pt x="1618" y="2968"/>
                  </a:cubicBezTo>
                  <a:cubicBezTo>
                    <a:pt x="1420" y="2968"/>
                    <a:pt x="1198" y="2894"/>
                    <a:pt x="1000" y="2710"/>
                  </a:cubicBezTo>
                  <a:cubicBezTo>
                    <a:pt x="574" y="2333"/>
                    <a:pt x="476" y="1088"/>
                    <a:pt x="1197" y="514"/>
                  </a:cubicBezTo>
                  <a:cubicBezTo>
                    <a:pt x="1521" y="278"/>
                    <a:pt x="1911" y="148"/>
                    <a:pt x="2309" y="148"/>
                  </a:cubicBezTo>
                  <a:cubicBezTo>
                    <a:pt x="2353" y="148"/>
                    <a:pt x="2398" y="150"/>
                    <a:pt x="2443" y="153"/>
                  </a:cubicBezTo>
                  <a:cubicBezTo>
                    <a:pt x="2574" y="170"/>
                    <a:pt x="2705" y="186"/>
                    <a:pt x="2836" y="219"/>
                  </a:cubicBezTo>
                  <a:cubicBezTo>
                    <a:pt x="3934" y="465"/>
                    <a:pt x="4655" y="1645"/>
                    <a:pt x="4868" y="2874"/>
                  </a:cubicBezTo>
                  <a:cubicBezTo>
                    <a:pt x="5098" y="4104"/>
                    <a:pt x="4868" y="5382"/>
                    <a:pt x="4950" y="6497"/>
                  </a:cubicBezTo>
                  <a:cubicBezTo>
                    <a:pt x="4901" y="7513"/>
                    <a:pt x="5295" y="8496"/>
                    <a:pt x="6032" y="9201"/>
                  </a:cubicBezTo>
                  <a:cubicBezTo>
                    <a:pt x="6721" y="9808"/>
                    <a:pt x="7606" y="10152"/>
                    <a:pt x="8540" y="10185"/>
                  </a:cubicBezTo>
                  <a:cubicBezTo>
                    <a:pt x="7622" y="10119"/>
                    <a:pt x="6753" y="9758"/>
                    <a:pt x="6081" y="9136"/>
                  </a:cubicBezTo>
                  <a:cubicBezTo>
                    <a:pt x="5377" y="8447"/>
                    <a:pt x="5016" y="7480"/>
                    <a:pt x="5082" y="6480"/>
                  </a:cubicBezTo>
                  <a:cubicBezTo>
                    <a:pt x="5032" y="5382"/>
                    <a:pt x="5278" y="4153"/>
                    <a:pt x="5032" y="2841"/>
                  </a:cubicBezTo>
                  <a:cubicBezTo>
                    <a:pt x="4803" y="1579"/>
                    <a:pt x="4049" y="334"/>
                    <a:pt x="2852" y="71"/>
                  </a:cubicBezTo>
                  <a:cubicBezTo>
                    <a:pt x="2653" y="24"/>
                    <a:pt x="2450" y="1"/>
                    <a:pt x="225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8" name="Google Shape;6538;p15"/>
            <p:cNvSpPr/>
            <p:nvPr/>
          </p:nvSpPr>
          <p:spPr>
            <a:xfrm>
              <a:off x="6048386" y="5169053"/>
              <a:ext cx="81887" cy="68800"/>
            </a:xfrm>
            <a:custGeom>
              <a:avLst/>
              <a:gdLst/>
              <a:ahLst/>
              <a:cxnLst/>
              <a:rect l="l" t="t" r="r" b="b"/>
              <a:pathLst>
                <a:path w="2509" h="2108" extrusionOk="0">
                  <a:moveTo>
                    <a:pt x="1800" y="1"/>
                  </a:moveTo>
                  <a:cubicBezTo>
                    <a:pt x="1329" y="1"/>
                    <a:pt x="1034" y="401"/>
                    <a:pt x="935" y="1096"/>
                  </a:cubicBezTo>
                  <a:cubicBezTo>
                    <a:pt x="853" y="1747"/>
                    <a:pt x="267" y="1803"/>
                    <a:pt x="67" y="1803"/>
                  </a:cubicBezTo>
                  <a:cubicBezTo>
                    <a:pt x="25" y="1803"/>
                    <a:pt x="0" y="1801"/>
                    <a:pt x="0" y="1801"/>
                  </a:cubicBezTo>
                  <a:lnTo>
                    <a:pt x="0" y="1801"/>
                  </a:lnTo>
                  <a:cubicBezTo>
                    <a:pt x="132" y="1856"/>
                    <a:pt x="717" y="2108"/>
                    <a:pt x="1252" y="2108"/>
                  </a:cubicBezTo>
                  <a:cubicBezTo>
                    <a:pt x="1518" y="2108"/>
                    <a:pt x="1771" y="2046"/>
                    <a:pt x="1951" y="1866"/>
                  </a:cubicBezTo>
                  <a:cubicBezTo>
                    <a:pt x="2508" y="1309"/>
                    <a:pt x="2131" y="604"/>
                    <a:pt x="1967" y="375"/>
                  </a:cubicBezTo>
                  <a:cubicBezTo>
                    <a:pt x="1869" y="260"/>
                    <a:pt x="1902" y="96"/>
                    <a:pt x="2033" y="31"/>
                  </a:cubicBezTo>
                  <a:cubicBezTo>
                    <a:pt x="1951" y="11"/>
                    <a:pt x="1873" y="1"/>
                    <a:pt x="18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9" name="Google Shape;6539;p15"/>
            <p:cNvSpPr/>
            <p:nvPr/>
          </p:nvSpPr>
          <p:spPr>
            <a:xfrm>
              <a:off x="5968130" y="5173785"/>
              <a:ext cx="157835" cy="178690"/>
            </a:xfrm>
            <a:custGeom>
              <a:avLst/>
              <a:gdLst/>
              <a:ahLst/>
              <a:cxnLst/>
              <a:rect l="l" t="t" r="r" b="b"/>
              <a:pathLst>
                <a:path w="4836" h="5475" extrusionOk="0">
                  <a:moveTo>
                    <a:pt x="476" y="0"/>
                  </a:moveTo>
                  <a:lnTo>
                    <a:pt x="476" y="0"/>
                  </a:lnTo>
                  <a:cubicBezTo>
                    <a:pt x="1" y="820"/>
                    <a:pt x="246" y="2148"/>
                    <a:pt x="869" y="3033"/>
                  </a:cubicBezTo>
                  <a:cubicBezTo>
                    <a:pt x="1364" y="3731"/>
                    <a:pt x="2135" y="3810"/>
                    <a:pt x="2457" y="3810"/>
                  </a:cubicBezTo>
                  <a:cubicBezTo>
                    <a:pt x="2551" y="3810"/>
                    <a:pt x="2607" y="3803"/>
                    <a:pt x="2607" y="3803"/>
                  </a:cubicBezTo>
                  <a:cubicBezTo>
                    <a:pt x="2344" y="3705"/>
                    <a:pt x="2295" y="3393"/>
                    <a:pt x="2476" y="3147"/>
                  </a:cubicBezTo>
                  <a:cubicBezTo>
                    <a:pt x="2640" y="2983"/>
                    <a:pt x="2607" y="2721"/>
                    <a:pt x="2426" y="2606"/>
                  </a:cubicBezTo>
                  <a:cubicBezTo>
                    <a:pt x="2295" y="2557"/>
                    <a:pt x="2033" y="2344"/>
                    <a:pt x="2263" y="2197"/>
                  </a:cubicBezTo>
                  <a:cubicBezTo>
                    <a:pt x="2289" y="2182"/>
                    <a:pt x="2317" y="2175"/>
                    <a:pt x="2347" y="2175"/>
                  </a:cubicBezTo>
                  <a:cubicBezTo>
                    <a:pt x="2582" y="2175"/>
                    <a:pt x="2913" y="2608"/>
                    <a:pt x="2869" y="3131"/>
                  </a:cubicBezTo>
                  <a:cubicBezTo>
                    <a:pt x="2820" y="3705"/>
                    <a:pt x="3082" y="3869"/>
                    <a:pt x="3492" y="4147"/>
                  </a:cubicBezTo>
                  <a:cubicBezTo>
                    <a:pt x="3885" y="4442"/>
                    <a:pt x="3639" y="4950"/>
                    <a:pt x="3639" y="4950"/>
                  </a:cubicBezTo>
                  <a:cubicBezTo>
                    <a:pt x="4361" y="4541"/>
                    <a:pt x="4197" y="3885"/>
                    <a:pt x="4115" y="3721"/>
                  </a:cubicBezTo>
                  <a:cubicBezTo>
                    <a:pt x="4033" y="3574"/>
                    <a:pt x="3836" y="3311"/>
                    <a:pt x="4066" y="3213"/>
                  </a:cubicBezTo>
                  <a:cubicBezTo>
                    <a:pt x="4079" y="3207"/>
                    <a:pt x="4092" y="3204"/>
                    <a:pt x="4104" y="3204"/>
                  </a:cubicBezTo>
                  <a:cubicBezTo>
                    <a:pt x="4306" y="3204"/>
                    <a:pt x="4392" y="3925"/>
                    <a:pt x="4377" y="4573"/>
                  </a:cubicBezTo>
                  <a:cubicBezTo>
                    <a:pt x="4344" y="4934"/>
                    <a:pt x="4525" y="5278"/>
                    <a:pt x="4836" y="5475"/>
                  </a:cubicBezTo>
                  <a:cubicBezTo>
                    <a:pt x="4705" y="5163"/>
                    <a:pt x="4639" y="4803"/>
                    <a:pt x="4656" y="4459"/>
                  </a:cubicBezTo>
                  <a:cubicBezTo>
                    <a:pt x="4639" y="3951"/>
                    <a:pt x="4738" y="3016"/>
                    <a:pt x="3836" y="2410"/>
                  </a:cubicBezTo>
                  <a:cubicBezTo>
                    <a:pt x="2918" y="1787"/>
                    <a:pt x="1820" y="2066"/>
                    <a:pt x="1033" y="1492"/>
                  </a:cubicBezTo>
                  <a:cubicBezTo>
                    <a:pt x="558" y="1148"/>
                    <a:pt x="345" y="558"/>
                    <a:pt x="4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0" name="Google Shape;6540;p15"/>
            <p:cNvSpPr/>
            <p:nvPr/>
          </p:nvSpPr>
          <p:spPr>
            <a:xfrm>
              <a:off x="5916759" y="5123393"/>
              <a:ext cx="96346" cy="63708"/>
            </a:xfrm>
            <a:custGeom>
              <a:avLst/>
              <a:gdLst/>
              <a:ahLst/>
              <a:cxnLst/>
              <a:rect l="l" t="t" r="r" b="b"/>
              <a:pathLst>
                <a:path w="2952" h="1952" extrusionOk="0">
                  <a:moveTo>
                    <a:pt x="2033" y="0"/>
                  </a:moveTo>
                  <a:cubicBezTo>
                    <a:pt x="321" y="0"/>
                    <a:pt x="296" y="1096"/>
                    <a:pt x="296" y="1380"/>
                  </a:cubicBezTo>
                  <a:cubicBezTo>
                    <a:pt x="296" y="1561"/>
                    <a:pt x="165" y="1725"/>
                    <a:pt x="1" y="1790"/>
                  </a:cubicBezTo>
                  <a:cubicBezTo>
                    <a:pt x="269" y="1903"/>
                    <a:pt x="503" y="1951"/>
                    <a:pt x="709" y="1951"/>
                  </a:cubicBezTo>
                  <a:cubicBezTo>
                    <a:pt x="1460" y="1951"/>
                    <a:pt x="1828" y="1305"/>
                    <a:pt x="2033" y="790"/>
                  </a:cubicBezTo>
                  <a:cubicBezTo>
                    <a:pt x="2181" y="413"/>
                    <a:pt x="2542" y="135"/>
                    <a:pt x="2951" y="85"/>
                  </a:cubicBezTo>
                  <a:cubicBezTo>
                    <a:pt x="2601" y="26"/>
                    <a:pt x="2297" y="0"/>
                    <a:pt x="20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1" name="Google Shape;6541;p15"/>
            <p:cNvSpPr/>
            <p:nvPr/>
          </p:nvSpPr>
          <p:spPr>
            <a:xfrm>
              <a:off x="5878801" y="5122545"/>
              <a:ext cx="47618" cy="37207"/>
            </a:xfrm>
            <a:custGeom>
              <a:avLst/>
              <a:gdLst/>
              <a:ahLst/>
              <a:cxnLst/>
              <a:rect l="l" t="t" r="r" b="b"/>
              <a:pathLst>
                <a:path w="1459" h="1140" extrusionOk="0">
                  <a:moveTo>
                    <a:pt x="478" y="0"/>
                  </a:moveTo>
                  <a:cubicBezTo>
                    <a:pt x="433" y="0"/>
                    <a:pt x="388" y="10"/>
                    <a:pt x="344" y="29"/>
                  </a:cubicBezTo>
                  <a:cubicBezTo>
                    <a:pt x="115" y="144"/>
                    <a:pt x="0" y="423"/>
                    <a:pt x="99" y="669"/>
                  </a:cubicBezTo>
                  <a:cubicBezTo>
                    <a:pt x="197" y="882"/>
                    <a:pt x="361" y="1029"/>
                    <a:pt x="574" y="1095"/>
                  </a:cubicBezTo>
                  <a:cubicBezTo>
                    <a:pt x="658" y="1125"/>
                    <a:pt x="744" y="1140"/>
                    <a:pt x="829" y="1140"/>
                  </a:cubicBezTo>
                  <a:cubicBezTo>
                    <a:pt x="975" y="1140"/>
                    <a:pt x="1115" y="1096"/>
                    <a:pt x="1230" y="1013"/>
                  </a:cubicBezTo>
                  <a:cubicBezTo>
                    <a:pt x="1377" y="882"/>
                    <a:pt x="1459" y="702"/>
                    <a:pt x="1459" y="521"/>
                  </a:cubicBezTo>
                  <a:lnTo>
                    <a:pt x="1459" y="521"/>
                  </a:lnTo>
                  <a:cubicBezTo>
                    <a:pt x="1459" y="521"/>
                    <a:pt x="1151" y="902"/>
                    <a:pt x="799" y="902"/>
                  </a:cubicBezTo>
                  <a:cubicBezTo>
                    <a:pt x="779" y="902"/>
                    <a:pt x="758" y="901"/>
                    <a:pt x="738" y="898"/>
                  </a:cubicBezTo>
                  <a:cubicBezTo>
                    <a:pt x="148" y="849"/>
                    <a:pt x="66" y="275"/>
                    <a:pt x="344" y="111"/>
                  </a:cubicBezTo>
                  <a:cubicBezTo>
                    <a:pt x="389" y="85"/>
                    <a:pt x="436" y="73"/>
                    <a:pt x="481" y="73"/>
                  </a:cubicBezTo>
                  <a:cubicBezTo>
                    <a:pt x="603" y="73"/>
                    <a:pt x="714" y="160"/>
                    <a:pt x="738" y="292"/>
                  </a:cubicBezTo>
                  <a:cubicBezTo>
                    <a:pt x="749" y="403"/>
                    <a:pt x="654" y="469"/>
                    <a:pt x="602" y="469"/>
                  </a:cubicBezTo>
                  <a:cubicBezTo>
                    <a:pt x="578" y="469"/>
                    <a:pt x="563" y="454"/>
                    <a:pt x="574" y="423"/>
                  </a:cubicBezTo>
                  <a:cubicBezTo>
                    <a:pt x="586" y="336"/>
                    <a:pt x="552" y="268"/>
                    <a:pt x="478" y="268"/>
                  </a:cubicBezTo>
                  <a:cubicBezTo>
                    <a:pt x="454" y="268"/>
                    <a:pt x="426" y="276"/>
                    <a:pt x="394" y="292"/>
                  </a:cubicBezTo>
                  <a:cubicBezTo>
                    <a:pt x="279" y="357"/>
                    <a:pt x="394" y="538"/>
                    <a:pt x="394" y="538"/>
                  </a:cubicBezTo>
                  <a:cubicBezTo>
                    <a:pt x="446" y="581"/>
                    <a:pt x="506" y="600"/>
                    <a:pt x="564" y="600"/>
                  </a:cubicBezTo>
                  <a:cubicBezTo>
                    <a:pt x="703" y="600"/>
                    <a:pt x="831" y="487"/>
                    <a:pt x="820" y="325"/>
                  </a:cubicBezTo>
                  <a:cubicBezTo>
                    <a:pt x="820" y="142"/>
                    <a:pt x="653" y="0"/>
                    <a:pt x="4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2" name="Google Shape;6542;p15"/>
            <p:cNvSpPr/>
            <p:nvPr/>
          </p:nvSpPr>
          <p:spPr>
            <a:xfrm>
              <a:off x="6433574" y="5235307"/>
              <a:ext cx="208652" cy="327419"/>
            </a:xfrm>
            <a:custGeom>
              <a:avLst/>
              <a:gdLst/>
              <a:ahLst/>
              <a:cxnLst/>
              <a:rect l="l" t="t" r="r" b="b"/>
              <a:pathLst>
                <a:path w="6393" h="10032" extrusionOk="0">
                  <a:moveTo>
                    <a:pt x="1147" y="0"/>
                  </a:moveTo>
                  <a:cubicBezTo>
                    <a:pt x="1246" y="115"/>
                    <a:pt x="1229" y="295"/>
                    <a:pt x="1115" y="410"/>
                  </a:cubicBezTo>
                  <a:cubicBezTo>
                    <a:pt x="918" y="574"/>
                    <a:pt x="361" y="1197"/>
                    <a:pt x="754" y="1820"/>
                  </a:cubicBezTo>
                  <a:cubicBezTo>
                    <a:pt x="1213" y="2508"/>
                    <a:pt x="1787" y="2295"/>
                    <a:pt x="1983" y="2869"/>
                  </a:cubicBezTo>
                  <a:cubicBezTo>
                    <a:pt x="1983" y="2869"/>
                    <a:pt x="2065" y="3164"/>
                    <a:pt x="1885" y="3262"/>
                  </a:cubicBezTo>
                  <a:cubicBezTo>
                    <a:pt x="1848" y="3284"/>
                    <a:pt x="1813" y="3293"/>
                    <a:pt x="1781" y="3293"/>
                  </a:cubicBezTo>
                  <a:cubicBezTo>
                    <a:pt x="1638" y="3293"/>
                    <a:pt x="1541" y="3114"/>
                    <a:pt x="1541" y="2967"/>
                  </a:cubicBezTo>
                  <a:cubicBezTo>
                    <a:pt x="1492" y="2656"/>
                    <a:pt x="1229" y="2426"/>
                    <a:pt x="934" y="2377"/>
                  </a:cubicBezTo>
                  <a:cubicBezTo>
                    <a:pt x="541" y="2328"/>
                    <a:pt x="508" y="2213"/>
                    <a:pt x="508" y="2213"/>
                  </a:cubicBezTo>
                  <a:lnTo>
                    <a:pt x="508" y="2213"/>
                  </a:lnTo>
                  <a:cubicBezTo>
                    <a:pt x="541" y="2361"/>
                    <a:pt x="557" y="2508"/>
                    <a:pt x="524" y="2656"/>
                  </a:cubicBezTo>
                  <a:cubicBezTo>
                    <a:pt x="459" y="2803"/>
                    <a:pt x="164" y="3295"/>
                    <a:pt x="721" y="3672"/>
                  </a:cubicBezTo>
                  <a:cubicBezTo>
                    <a:pt x="1295" y="4049"/>
                    <a:pt x="1574" y="3852"/>
                    <a:pt x="1688" y="4491"/>
                  </a:cubicBezTo>
                  <a:cubicBezTo>
                    <a:pt x="1787" y="5131"/>
                    <a:pt x="1836" y="5917"/>
                    <a:pt x="2180" y="6245"/>
                  </a:cubicBezTo>
                  <a:cubicBezTo>
                    <a:pt x="2065" y="6163"/>
                    <a:pt x="1983" y="6065"/>
                    <a:pt x="1918" y="5950"/>
                  </a:cubicBezTo>
                  <a:cubicBezTo>
                    <a:pt x="1765" y="5629"/>
                    <a:pt x="1441" y="5422"/>
                    <a:pt x="1093" y="5422"/>
                  </a:cubicBezTo>
                  <a:cubicBezTo>
                    <a:pt x="1067" y="5422"/>
                    <a:pt x="1042" y="5424"/>
                    <a:pt x="1016" y="5426"/>
                  </a:cubicBezTo>
                  <a:cubicBezTo>
                    <a:pt x="973" y="5428"/>
                    <a:pt x="933" y="5429"/>
                    <a:pt x="895" y="5429"/>
                  </a:cubicBezTo>
                  <a:cubicBezTo>
                    <a:pt x="433" y="5429"/>
                    <a:pt x="373" y="5252"/>
                    <a:pt x="328" y="5131"/>
                  </a:cubicBezTo>
                  <a:lnTo>
                    <a:pt x="328" y="5131"/>
                  </a:lnTo>
                  <a:cubicBezTo>
                    <a:pt x="328" y="5131"/>
                    <a:pt x="0" y="6114"/>
                    <a:pt x="934" y="6606"/>
                  </a:cubicBezTo>
                  <a:cubicBezTo>
                    <a:pt x="1869" y="7098"/>
                    <a:pt x="1803" y="6737"/>
                    <a:pt x="3082" y="7786"/>
                  </a:cubicBezTo>
                  <a:cubicBezTo>
                    <a:pt x="4131" y="8655"/>
                    <a:pt x="4344" y="8704"/>
                    <a:pt x="4344" y="8704"/>
                  </a:cubicBezTo>
                  <a:cubicBezTo>
                    <a:pt x="4306" y="8695"/>
                    <a:pt x="4270" y="8691"/>
                    <a:pt x="4234" y="8691"/>
                  </a:cubicBezTo>
                  <a:cubicBezTo>
                    <a:pt x="4065" y="8691"/>
                    <a:pt x="3917" y="8782"/>
                    <a:pt x="3836" y="8917"/>
                  </a:cubicBezTo>
                  <a:cubicBezTo>
                    <a:pt x="3622" y="9229"/>
                    <a:pt x="3737" y="9638"/>
                    <a:pt x="4065" y="9802"/>
                  </a:cubicBezTo>
                  <a:cubicBezTo>
                    <a:pt x="4065" y="9802"/>
                    <a:pt x="3934" y="9589"/>
                    <a:pt x="4131" y="9573"/>
                  </a:cubicBezTo>
                  <a:cubicBezTo>
                    <a:pt x="4138" y="9572"/>
                    <a:pt x="4145" y="9572"/>
                    <a:pt x="4152" y="9572"/>
                  </a:cubicBezTo>
                  <a:cubicBezTo>
                    <a:pt x="4284" y="9572"/>
                    <a:pt x="4429" y="9662"/>
                    <a:pt x="4586" y="9662"/>
                  </a:cubicBezTo>
                  <a:cubicBezTo>
                    <a:pt x="4676" y="9662"/>
                    <a:pt x="4770" y="9632"/>
                    <a:pt x="4868" y="9540"/>
                  </a:cubicBezTo>
                  <a:cubicBezTo>
                    <a:pt x="4995" y="9421"/>
                    <a:pt x="5193" y="9322"/>
                    <a:pt x="5421" y="9322"/>
                  </a:cubicBezTo>
                  <a:cubicBezTo>
                    <a:pt x="5726" y="9322"/>
                    <a:pt x="6083" y="9498"/>
                    <a:pt x="6393" y="10032"/>
                  </a:cubicBezTo>
                  <a:cubicBezTo>
                    <a:pt x="6393" y="10032"/>
                    <a:pt x="6163" y="9212"/>
                    <a:pt x="4835" y="8688"/>
                  </a:cubicBezTo>
                  <a:cubicBezTo>
                    <a:pt x="3131" y="7966"/>
                    <a:pt x="2049" y="6262"/>
                    <a:pt x="2131" y="4409"/>
                  </a:cubicBezTo>
                  <a:cubicBezTo>
                    <a:pt x="2213" y="2180"/>
                    <a:pt x="3508" y="656"/>
                    <a:pt x="11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3" name="Google Shape;6543;p15"/>
            <p:cNvSpPr/>
            <p:nvPr/>
          </p:nvSpPr>
          <p:spPr>
            <a:xfrm>
              <a:off x="6494018" y="5151853"/>
              <a:ext cx="95791" cy="350951"/>
            </a:xfrm>
            <a:custGeom>
              <a:avLst/>
              <a:gdLst/>
              <a:ahLst/>
              <a:cxnLst/>
              <a:rect l="l" t="t" r="r" b="b"/>
              <a:pathLst>
                <a:path w="2935" h="10753" extrusionOk="0">
                  <a:moveTo>
                    <a:pt x="1307" y="0"/>
                  </a:moveTo>
                  <a:cubicBezTo>
                    <a:pt x="728" y="0"/>
                    <a:pt x="177" y="382"/>
                    <a:pt x="115" y="902"/>
                  </a:cubicBezTo>
                  <a:cubicBezTo>
                    <a:pt x="0" y="1459"/>
                    <a:pt x="426" y="1967"/>
                    <a:pt x="1000" y="1967"/>
                  </a:cubicBezTo>
                  <a:cubicBezTo>
                    <a:pt x="1007" y="1967"/>
                    <a:pt x="1014" y="1967"/>
                    <a:pt x="1021" y="1967"/>
                  </a:cubicBezTo>
                  <a:cubicBezTo>
                    <a:pt x="1565" y="1967"/>
                    <a:pt x="1850" y="1341"/>
                    <a:pt x="1656" y="1082"/>
                  </a:cubicBezTo>
                  <a:cubicBezTo>
                    <a:pt x="1572" y="956"/>
                    <a:pt x="1451" y="900"/>
                    <a:pt x="1331" y="900"/>
                  </a:cubicBezTo>
                  <a:cubicBezTo>
                    <a:pt x="1125" y="900"/>
                    <a:pt x="924" y="1068"/>
                    <a:pt x="935" y="1328"/>
                  </a:cubicBezTo>
                  <a:cubicBezTo>
                    <a:pt x="967" y="1639"/>
                    <a:pt x="1312" y="1607"/>
                    <a:pt x="1344" y="1656"/>
                  </a:cubicBezTo>
                  <a:cubicBezTo>
                    <a:pt x="1393" y="1689"/>
                    <a:pt x="1344" y="1754"/>
                    <a:pt x="1344" y="1754"/>
                  </a:cubicBezTo>
                  <a:cubicBezTo>
                    <a:pt x="1312" y="1820"/>
                    <a:pt x="1246" y="1869"/>
                    <a:pt x="1180" y="1902"/>
                  </a:cubicBezTo>
                  <a:lnTo>
                    <a:pt x="1115" y="1918"/>
                  </a:lnTo>
                  <a:lnTo>
                    <a:pt x="1098" y="1918"/>
                  </a:lnTo>
                  <a:cubicBezTo>
                    <a:pt x="1066" y="1922"/>
                    <a:pt x="1033" y="1924"/>
                    <a:pt x="1001" y="1924"/>
                  </a:cubicBezTo>
                  <a:cubicBezTo>
                    <a:pt x="487" y="1924"/>
                    <a:pt x="73" y="1443"/>
                    <a:pt x="197" y="918"/>
                  </a:cubicBezTo>
                  <a:cubicBezTo>
                    <a:pt x="269" y="446"/>
                    <a:pt x="764" y="122"/>
                    <a:pt x="1281" y="122"/>
                  </a:cubicBezTo>
                  <a:cubicBezTo>
                    <a:pt x="1591" y="122"/>
                    <a:pt x="1908" y="238"/>
                    <a:pt x="2147" y="508"/>
                  </a:cubicBezTo>
                  <a:cubicBezTo>
                    <a:pt x="2770" y="1230"/>
                    <a:pt x="2623" y="2426"/>
                    <a:pt x="2246" y="3442"/>
                  </a:cubicBezTo>
                  <a:cubicBezTo>
                    <a:pt x="1426" y="5458"/>
                    <a:pt x="541" y="7507"/>
                    <a:pt x="1164" y="8966"/>
                  </a:cubicBezTo>
                  <a:cubicBezTo>
                    <a:pt x="1443" y="9737"/>
                    <a:pt x="1984" y="10359"/>
                    <a:pt x="2688" y="10753"/>
                  </a:cubicBezTo>
                  <a:cubicBezTo>
                    <a:pt x="2016" y="10327"/>
                    <a:pt x="1508" y="9687"/>
                    <a:pt x="1246" y="8950"/>
                  </a:cubicBezTo>
                  <a:cubicBezTo>
                    <a:pt x="689" y="7507"/>
                    <a:pt x="1574" y="5557"/>
                    <a:pt x="2426" y="3508"/>
                  </a:cubicBezTo>
                  <a:cubicBezTo>
                    <a:pt x="2787" y="2475"/>
                    <a:pt x="2934" y="1230"/>
                    <a:pt x="2246" y="426"/>
                  </a:cubicBezTo>
                  <a:cubicBezTo>
                    <a:pt x="1982" y="127"/>
                    <a:pt x="1640" y="0"/>
                    <a:pt x="130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4" name="Google Shape;6544;p15"/>
            <p:cNvSpPr/>
            <p:nvPr/>
          </p:nvSpPr>
          <p:spPr>
            <a:xfrm>
              <a:off x="6575873" y="5138994"/>
              <a:ext cx="90961" cy="265930"/>
            </a:xfrm>
            <a:custGeom>
              <a:avLst/>
              <a:gdLst/>
              <a:ahLst/>
              <a:cxnLst/>
              <a:rect l="l" t="t" r="r" b="b"/>
              <a:pathLst>
                <a:path w="2787" h="8148" extrusionOk="0">
                  <a:moveTo>
                    <a:pt x="2082" y="1"/>
                  </a:moveTo>
                  <a:lnTo>
                    <a:pt x="2082" y="1"/>
                  </a:lnTo>
                  <a:cubicBezTo>
                    <a:pt x="2426" y="1099"/>
                    <a:pt x="967" y="1279"/>
                    <a:pt x="443" y="2902"/>
                  </a:cubicBezTo>
                  <a:cubicBezTo>
                    <a:pt x="0" y="4279"/>
                    <a:pt x="279" y="5230"/>
                    <a:pt x="1574" y="6131"/>
                  </a:cubicBezTo>
                  <a:cubicBezTo>
                    <a:pt x="2721" y="6934"/>
                    <a:pt x="2770" y="8000"/>
                    <a:pt x="2770" y="8147"/>
                  </a:cubicBezTo>
                  <a:cubicBezTo>
                    <a:pt x="2787" y="7639"/>
                    <a:pt x="2623" y="7164"/>
                    <a:pt x="2344" y="6754"/>
                  </a:cubicBezTo>
                  <a:cubicBezTo>
                    <a:pt x="2033" y="6328"/>
                    <a:pt x="1639" y="6066"/>
                    <a:pt x="1066" y="5557"/>
                  </a:cubicBezTo>
                  <a:cubicBezTo>
                    <a:pt x="885" y="5394"/>
                    <a:pt x="738" y="5197"/>
                    <a:pt x="656" y="4967"/>
                  </a:cubicBezTo>
                  <a:cubicBezTo>
                    <a:pt x="312" y="4131"/>
                    <a:pt x="984" y="3263"/>
                    <a:pt x="1311" y="2902"/>
                  </a:cubicBezTo>
                  <a:cubicBezTo>
                    <a:pt x="1721" y="2443"/>
                    <a:pt x="2442" y="1968"/>
                    <a:pt x="2574" y="1066"/>
                  </a:cubicBezTo>
                  <a:cubicBezTo>
                    <a:pt x="2721" y="181"/>
                    <a:pt x="2082" y="1"/>
                    <a:pt x="20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5" name="Google Shape;6545;p15"/>
            <p:cNvSpPr/>
            <p:nvPr/>
          </p:nvSpPr>
          <p:spPr>
            <a:xfrm>
              <a:off x="6478320" y="4830896"/>
              <a:ext cx="79374" cy="178135"/>
            </a:xfrm>
            <a:custGeom>
              <a:avLst/>
              <a:gdLst/>
              <a:ahLst/>
              <a:cxnLst/>
              <a:rect l="l" t="t" r="r" b="b"/>
              <a:pathLst>
                <a:path w="2432" h="5458" extrusionOk="0">
                  <a:moveTo>
                    <a:pt x="991" y="0"/>
                  </a:moveTo>
                  <a:cubicBezTo>
                    <a:pt x="629" y="0"/>
                    <a:pt x="1" y="573"/>
                    <a:pt x="284" y="2425"/>
                  </a:cubicBezTo>
                  <a:cubicBezTo>
                    <a:pt x="612" y="4458"/>
                    <a:pt x="2170" y="5409"/>
                    <a:pt x="2432" y="5458"/>
                  </a:cubicBezTo>
                  <a:cubicBezTo>
                    <a:pt x="2432" y="5458"/>
                    <a:pt x="907" y="4474"/>
                    <a:pt x="776" y="2802"/>
                  </a:cubicBezTo>
                  <a:cubicBezTo>
                    <a:pt x="645" y="1130"/>
                    <a:pt x="1153" y="1098"/>
                    <a:pt x="1317" y="737"/>
                  </a:cubicBezTo>
                  <a:cubicBezTo>
                    <a:pt x="1481" y="376"/>
                    <a:pt x="1399" y="114"/>
                    <a:pt x="1088" y="16"/>
                  </a:cubicBezTo>
                  <a:cubicBezTo>
                    <a:pt x="1059" y="6"/>
                    <a:pt x="1026" y="0"/>
                    <a:pt x="99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6" name="Google Shape;6546;p15"/>
            <p:cNvSpPr/>
            <p:nvPr/>
          </p:nvSpPr>
          <p:spPr>
            <a:xfrm>
              <a:off x="6443202" y="4782038"/>
              <a:ext cx="171739" cy="231824"/>
            </a:xfrm>
            <a:custGeom>
              <a:avLst/>
              <a:gdLst/>
              <a:ahLst/>
              <a:cxnLst/>
              <a:rect l="l" t="t" r="r" b="b"/>
              <a:pathLst>
                <a:path w="5262" h="7103" extrusionOk="0">
                  <a:moveTo>
                    <a:pt x="3588" y="0"/>
                  </a:moveTo>
                  <a:cubicBezTo>
                    <a:pt x="3374" y="0"/>
                    <a:pt x="3173" y="25"/>
                    <a:pt x="3000" y="54"/>
                  </a:cubicBezTo>
                  <a:cubicBezTo>
                    <a:pt x="2573" y="120"/>
                    <a:pt x="2164" y="300"/>
                    <a:pt x="1819" y="546"/>
                  </a:cubicBezTo>
                  <a:cubicBezTo>
                    <a:pt x="0" y="1923"/>
                    <a:pt x="328" y="4283"/>
                    <a:pt x="869" y="5430"/>
                  </a:cubicBezTo>
                  <a:cubicBezTo>
                    <a:pt x="1164" y="6102"/>
                    <a:pt x="1639" y="6692"/>
                    <a:pt x="2262" y="7102"/>
                  </a:cubicBezTo>
                  <a:cubicBezTo>
                    <a:pt x="1672" y="6660"/>
                    <a:pt x="1213" y="6070"/>
                    <a:pt x="934" y="5398"/>
                  </a:cubicBezTo>
                  <a:cubicBezTo>
                    <a:pt x="443" y="4250"/>
                    <a:pt x="197" y="1972"/>
                    <a:pt x="1918" y="693"/>
                  </a:cubicBezTo>
                  <a:cubicBezTo>
                    <a:pt x="2347" y="383"/>
                    <a:pt x="2908" y="189"/>
                    <a:pt x="3426" y="189"/>
                  </a:cubicBezTo>
                  <a:cubicBezTo>
                    <a:pt x="3838" y="189"/>
                    <a:pt x="4223" y="312"/>
                    <a:pt x="4491" y="595"/>
                  </a:cubicBezTo>
                  <a:cubicBezTo>
                    <a:pt x="5137" y="1241"/>
                    <a:pt x="4654" y="2300"/>
                    <a:pt x="3965" y="2300"/>
                  </a:cubicBezTo>
                  <a:cubicBezTo>
                    <a:pt x="3955" y="2300"/>
                    <a:pt x="3944" y="2300"/>
                    <a:pt x="3934" y="2300"/>
                  </a:cubicBezTo>
                  <a:cubicBezTo>
                    <a:pt x="3904" y="2303"/>
                    <a:pt x="3874" y="2305"/>
                    <a:pt x="3845" y="2305"/>
                  </a:cubicBezTo>
                  <a:cubicBezTo>
                    <a:pt x="3581" y="2305"/>
                    <a:pt x="3329" y="2175"/>
                    <a:pt x="3196" y="1939"/>
                  </a:cubicBezTo>
                  <a:cubicBezTo>
                    <a:pt x="3131" y="1841"/>
                    <a:pt x="3114" y="1710"/>
                    <a:pt x="3131" y="1578"/>
                  </a:cubicBezTo>
                  <a:cubicBezTo>
                    <a:pt x="3150" y="1327"/>
                    <a:pt x="3226" y="1247"/>
                    <a:pt x="3279" y="1247"/>
                  </a:cubicBezTo>
                  <a:cubicBezTo>
                    <a:pt x="3316" y="1247"/>
                    <a:pt x="3341" y="1285"/>
                    <a:pt x="3327" y="1333"/>
                  </a:cubicBezTo>
                  <a:cubicBezTo>
                    <a:pt x="3299" y="1564"/>
                    <a:pt x="3487" y="1770"/>
                    <a:pt x="3712" y="1770"/>
                  </a:cubicBezTo>
                  <a:cubicBezTo>
                    <a:pt x="3742" y="1770"/>
                    <a:pt x="3772" y="1766"/>
                    <a:pt x="3803" y="1759"/>
                  </a:cubicBezTo>
                  <a:cubicBezTo>
                    <a:pt x="4213" y="1693"/>
                    <a:pt x="4311" y="1152"/>
                    <a:pt x="3950" y="956"/>
                  </a:cubicBezTo>
                  <a:cubicBezTo>
                    <a:pt x="3857" y="909"/>
                    <a:pt x="3758" y="887"/>
                    <a:pt x="3662" y="887"/>
                  </a:cubicBezTo>
                  <a:cubicBezTo>
                    <a:pt x="3354" y="887"/>
                    <a:pt x="3066" y="1110"/>
                    <a:pt x="3016" y="1447"/>
                  </a:cubicBezTo>
                  <a:cubicBezTo>
                    <a:pt x="2950" y="1775"/>
                    <a:pt x="3114" y="2103"/>
                    <a:pt x="3409" y="2267"/>
                  </a:cubicBezTo>
                  <a:lnTo>
                    <a:pt x="3442" y="2267"/>
                  </a:lnTo>
                  <a:cubicBezTo>
                    <a:pt x="3541" y="2316"/>
                    <a:pt x="3639" y="2365"/>
                    <a:pt x="3754" y="2382"/>
                  </a:cubicBezTo>
                  <a:cubicBezTo>
                    <a:pt x="3857" y="2407"/>
                    <a:pt x="3959" y="2419"/>
                    <a:pt x="4059" y="2419"/>
                  </a:cubicBezTo>
                  <a:cubicBezTo>
                    <a:pt x="4659" y="2419"/>
                    <a:pt x="5173" y="1986"/>
                    <a:pt x="5229" y="1480"/>
                  </a:cubicBezTo>
                  <a:cubicBezTo>
                    <a:pt x="5262" y="1054"/>
                    <a:pt x="5114" y="644"/>
                    <a:pt x="4786" y="382"/>
                  </a:cubicBezTo>
                  <a:cubicBezTo>
                    <a:pt x="4415" y="84"/>
                    <a:pt x="3981" y="0"/>
                    <a:pt x="35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7" name="Google Shape;6547;p15"/>
            <p:cNvSpPr/>
            <p:nvPr/>
          </p:nvSpPr>
          <p:spPr>
            <a:xfrm>
              <a:off x="6406289" y="4602433"/>
              <a:ext cx="170139" cy="267530"/>
            </a:xfrm>
            <a:custGeom>
              <a:avLst/>
              <a:gdLst/>
              <a:ahLst/>
              <a:cxnLst/>
              <a:rect l="l" t="t" r="r" b="b"/>
              <a:pathLst>
                <a:path w="5213" h="8197" extrusionOk="0">
                  <a:moveTo>
                    <a:pt x="4114" y="0"/>
                  </a:moveTo>
                  <a:cubicBezTo>
                    <a:pt x="4114" y="1"/>
                    <a:pt x="4180" y="607"/>
                    <a:pt x="3803" y="836"/>
                  </a:cubicBezTo>
                  <a:cubicBezTo>
                    <a:pt x="3409" y="1066"/>
                    <a:pt x="2836" y="1525"/>
                    <a:pt x="3426" y="2049"/>
                  </a:cubicBezTo>
                  <a:cubicBezTo>
                    <a:pt x="4032" y="2574"/>
                    <a:pt x="4196" y="3328"/>
                    <a:pt x="3688" y="4065"/>
                  </a:cubicBezTo>
                  <a:cubicBezTo>
                    <a:pt x="3688" y="4065"/>
                    <a:pt x="3983" y="2967"/>
                    <a:pt x="3246" y="2475"/>
                  </a:cubicBezTo>
                  <a:cubicBezTo>
                    <a:pt x="3054" y="2343"/>
                    <a:pt x="2895" y="2306"/>
                    <a:pt x="2779" y="2306"/>
                  </a:cubicBezTo>
                  <a:cubicBezTo>
                    <a:pt x="2636" y="2306"/>
                    <a:pt x="2557" y="2361"/>
                    <a:pt x="2557" y="2361"/>
                  </a:cubicBezTo>
                  <a:cubicBezTo>
                    <a:pt x="2623" y="2492"/>
                    <a:pt x="2655" y="2639"/>
                    <a:pt x="2672" y="2787"/>
                  </a:cubicBezTo>
                  <a:cubicBezTo>
                    <a:pt x="2688" y="3000"/>
                    <a:pt x="2213" y="3361"/>
                    <a:pt x="2557" y="3754"/>
                  </a:cubicBezTo>
                  <a:cubicBezTo>
                    <a:pt x="2901" y="4131"/>
                    <a:pt x="3147" y="4918"/>
                    <a:pt x="1934" y="5803"/>
                  </a:cubicBezTo>
                  <a:cubicBezTo>
                    <a:pt x="1934" y="5803"/>
                    <a:pt x="2557" y="4442"/>
                    <a:pt x="2196" y="3738"/>
                  </a:cubicBezTo>
                  <a:cubicBezTo>
                    <a:pt x="1819" y="3000"/>
                    <a:pt x="1377" y="3148"/>
                    <a:pt x="967" y="2557"/>
                  </a:cubicBezTo>
                  <a:cubicBezTo>
                    <a:pt x="967" y="2557"/>
                    <a:pt x="0" y="3082"/>
                    <a:pt x="754" y="4229"/>
                  </a:cubicBezTo>
                  <a:cubicBezTo>
                    <a:pt x="1623" y="5573"/>
                    <a:pt x="541" y="7278"/>
                    <a:pt x="1459" y="8196"/>
                  </a:cubicBezTo>
                  <a:cubicBezTo>
                    <a:pt x="1459" y="8196"/>
                    <a:pt x="1410" y="6836"/>
                    <a:pt x="2672" y="5606"/>
                  </a:cubicBezTo>
                  <a:cubicBezTo>
                    <a:pt x="3934" y="4377"/>
                    <a:pt x="5212" y="2852"/>
                    <a:pt x="411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8" name="Google Shape;6548;p15"/>
            <p:cNvSpPr/>
            <p:nvPr/>
          </p:nvSpPr>
          <p:spPr>
            <a:xfrm>
              <a:off x="6555540" y="4569274"/>
              <a:ext cx="98990" cy="147130"/>
            </a:xfrm>
            <a:custGeom>
              <a:avLst/>
              <a:gdLst/>
              <a:ahLst/>
              <a:cxnLst/>
              <a:rect l="l" t="t" r="r" b="b"/>
              <a:pathLst>
                <a:path w="3033" h="4508" extrusionOk="0">
                  <a:moveTo>
                    <a:pt x="2590" y="0"/>
                  </a:moveTo>
                  <a:cubicBezTo>
                    <a:pt x="2541" y="262"/>
                    <a:pt x="2279" y="525"/>
                    <a:pt x="1623" y="820"/>
                  </a:cubicBezTo>
                  <a:cubicBezTo>
                    <a:pt x="984" y="1098"/>
                    <a:pt x="1213" y="1934"/>
                    <a:pt x="1279" y="2115"/>
                  </a:cubicBezTo>
                  <a:cubicBezTo>
                    <a:pt x="1342" y="2287"/>
                    <a:pt x="1389" y="2641"/>
                    <a:pt x="1205" y="2641"/>
                  </a:cubicBezTo>
                  <a:cubicBezTo>
                    <a:pt x="1198" y="2641"/>
                    <a:pt x="1189" y="2640"/>
                    <a:pt x="1180" y="2639"/>
                  </a:cubicBezTo>
                  <a:cubicBezTo>
                    <a:pt x="967" y="2606"/>
                    <a:pt x="1000" y="2492"/>
                    <a:pt x="1115" y="1820"/>
                  </a:cubicBezTo>
                  <a:cubicBezTo>
                    <a:pt x="1191" y="1300"/>
                    <a:pt x="845" y="1241"/>
                    <a:pt x="685" y="1241"/>
                  </a:cubicBezTo>
                  <a:cubicBezTo>
                    <a:pt x="638" y="1241"/>
                    <a:pt x="607" y="1246"/>
                    <a:pt x="607" y="1246"/>
                  </a:cubicBezTo>
                  <a:cubicBezTo>
                    <a:pt x="738" y="1426"/>
                    <a:pt x="738" y="1656"/>
                    <a:pt x="607" y="1820"/>
                  </a:cubicBezTo>
                  <a:cubicBezTo>
                    <a:pt x="344" y="2065"/>
                    <a:pt x="49" y="2344"/>
                    <a:pt x="312" y="3098"/>
                  </a:cubicBezTo>
                  <a:cubicBezTo>
                    <a:pt x="574" y="3852"/>
                    <a:pt x="0" y="4508"/>
                    <a:pt x="0" y="4508"/>
                  </a:cubicBezTo>
                  <a:cubicBezTo>
                    <a:pt x="3032" y="2016"/>
                    <a:pt x="2590" y="1"/>
                    <a:pt x="259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9" name="Google Shape;6549;p15"/>
            <p:cNvSpPr/>
            <p:nvPr/>
          </p:nvSpPr>
          <p:spPr>
            <a:xfrm>
              <a:off x="6359193" y="4849042"/>
              <a:ext cx="117723" cy="139134"/>
            </a:xfrm>
            <a:custGeom>
              <a:avLst/>
              <a:gdLst/>
              <a:ahLst/>
              <a:cxnLst/>
              <a:rect l="l" t="t" r="r" b="b"/>
              <a:pathLst>
                <a:path w="3607" h="4263" extrusionOk="0">
                  <a:moveTo>
                    <a:pt x="1869" y="1"/>
                  </a:moveTo>
                  <a:cubicBezTo>
                    <a:pt x="1869" y="1"/>
                    <a:pt x="2000" y="279"/>
                    <a:pt x="1656" y="525"/>
                  </a:cubicBezTo>
                  <a:cubicBezTo>
                    <a:pt x="1312" y="771"/>
                    <a:pt x="1" y="2443"/>
                    <a:pt x="3607" y="4262"/>
                  </a:cubicBezTo>
                  <a:cubicBezTo>
                    <a:pt x="3607" y="4262"/>
                    <a:pt x="2754" y="3771"/>
                    <a:pt x="2640" y="2476"/>
                  </a:cubicBezTo>
                  <a:cubicBezTo>
                    <a:pt x="2541" y="1197"/>
                    <a:pt x="2820" y="509"/>
                    <a:pt x="18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0" name="Google Shape;6550;p15"/>
            <p:cNvSpPr/>
            <p:nvPr/>
          </p:nvSpPr>
          <p:spPr>
            <a:xfrm>
              <a:off x="6216893" y="4934879"/>
              <a:ext cx="256824" cy="188938"/>
            </a:xfrm>
            <a:custGeom>
              <a:avLst/>
              <a:gdLst/>
              <a:ahLst/>
              <a:cxnLst/>
              <a:rect l="l" t="t" r="r" b="b"/>
              <a:pathLst>
                <a:path w="7869" h="5789" extrusionOk="0">
                  <a:moveTo>
                    <a:pt x="4658" y="1"/>
                  </a:moveTo>
                  <a:cubicBezTo>
                    <a:pt x="4514" y="1"/>
                    <a:pt x="4376" y="47"/>
                    <a:pt x="4246" y="141"/>
                  </a:cubicBezTo>
                  <a:cubicBezTo>
                    <a:pt x="3878" y="395"/>
                    <a:pt x="3657" y="609"/>
                    <a:pt x="3469" y="609"/>
                  </a:cubicBezTo>
                  <a:cubicBezTo>
                    <a:pt x="3415" y="609"/>
                    <a:pt x="3363" y="591"/>
                    <a:pt x="3312" y="551"/>
                  </a:cubicBezTo>
                  <a:lnTo>
                    <a:pt x="3312" y="551"/>
                  </a:lnTo>
                  <a:cubicBezTo>
                    <a:pt x="3311" y="551"/>
                    <a:pt x="3000" y="1174"/>
                    <a:pt x="3689" y="1387"/>
                  </a:cubicBezTo>
                  <a:cubicBezTo>
                    <a:pt x="4361" y="1583"/>
                    <a:pt x="4836" y="1714"/>
                    <a:pt x="4738" y="2091"/>
                  </a:cubicBezTo>
                  <a:cubicBezTo>
                    <a:pt x="4639" y="2468"/>
                    <a:pt x="3705" y="2550"/>
                    <a:pt x="2574" y="2714"/>
                  </a:cubicBezTo>
                  <a:cubicBezTo>
                    <a:pt x="1459" y="2878"/>
                    <a:pt x="591" y="3157"/>
                    <a:pt x="607" y="4124"/>
                  </a:cubicBezTo>
                  <a:cubicBezTo>
                    <a:pt x="632" y="4887"/>
                    <a:pt x="490" y="5245"/>
                    <a:pt x="241" y="5245"/>
                  </a:cubicBezTo>
                  <a:cubicBezTo>
                    <a:pt x="170" y="5245"/>
                    <a:pt x="89" y="5215"/>
                    <a:pt x="0" y="5157"/>
                  </a:cubicBezTo>
                  <a:lnTo>
                    <a:pt x="0" y="5157"/>
                  </a:lnTo>
                  <a:cubicBezTo>
                    <a:pt x="1" y="5157"/>
                    <a:pt x="249" y="5788"/>
                    <a:pt x="1194" y="5788"/>
                  </a:cubicBezTo>
                  <a:cubicBezTo>
                    <a:pt x="1389" y="5788"/>
                    <a:pt x="1612" y="5762"/>
                    <a:pt x="1869" y="5698"/>
                  </a:cubicBezTo>
                  <a:cubicBezTo>
                    <a:pt x="3377" y="5321"/>
                    <a:pt x="3557" y="4108"/>
                    <a:pt x="4197" y="3354"/>
                  </a:cubicBezTo>
                  <a:cubicBezTo>
                    <a:pt x="4836" y="2600"/>
                    <a:pt x="5492" y="1977"/>
                    <a:pt x="7868" y="1928"/>
                  </a:cubicBezTo>
                  <a:cubicBezTo>
                    <a:pt x="7868" y="1928"/>
                    <a:pt x="6409" y="1813"/>
                    <a:pt x="5852" y="960"/>
                  </a:cubicBezTo>
                  <a:cubicBezTo>
                    <a:pt x="5459" y="329"/>
                    <a:pt x="5040" y="1"/>
                    <a:pt x="465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1" name="Google Shape;6551;p15"/>
            <p:cNvSpPr/>
            <p:nvPr/>
          </p:nvSpPr>
          <p:spPr>
            <a:xfrm>
              <a:off x="6347411" y="5012654"/>
              <a:ext cx="250950" cy="204474"/>
            </a:xfrm>
            <a:custGeom>
              <a:avLst/>
              <a:gdLst/>
              <a:ahLst/>
              <a:cxnLst/>
              <a:rect l="l" t="t" r="r" b="b"/>
              <a:pathLst>
                <a:path w="7689" h="6265" extrusionOk="0">
                  <a:moveTo>
                    <a:pt x="3368" y="1"/>
                  </a:moveTo>
                  <a:cubicBezTo>
                    <a:pt x="3322" y="1"/>
                    <a:pt x="3276" y="2"/>
                    <a:pt x="3230" y="3"/>
                  </a:cubicBezTo>
                  <a:cubicBezTo>
                    <a:pt x="2656" y="20"/>
                    <a:pt x="2099" y="167"/>
                    <a:pt x="1624" y="462"/>
                  </a:cubicBezTo>
                  <a:cubicBezTo>
                    <a:pt x="1443" y="561"/>
                    <a:pt x="1279" y="676"/>
                    <a:pt x="1148" y="807"/>
                  </a:cubicBezTo>
                  <a:cubicBezTo>
                    <a:pt x="1" y="1807"/>
                    <a:pt x="362" y="3888"/>
                    <a:pt x="1706" y="4216"/>
                  </a:cubicBezTo>
                  <a:cubicBezTo>
                    <a:pt x="1842" y="4253"/>
                    <a:pt x="1980" y="4271"/>
                    <a:pt x="2117" y="4271"/>
                  </a:cubicBezTo>
                  <a:cubicBezTo>
                    <a:pt x="2587" y="4271"/>
                    <a:pt x="3040" y="4060"/>
                    <a:pt x="3345" y="3692"/>
                  </a:cubicBezTo>
                  <a:cubicBezTo>
                    <a:pt x="3656" y="3249"/>
                    <a:pt x="3656" y="2659"/>
                    <a:pt x="3345" y="2216"/>
                  </a:cubicBezTo>
                  <a:cubicBezTo>
                    <a:pt x="3133" y="1919"/>
                    <a:pt x="2803" y="1759"/>
                    <a:pt x="2469" y="1759"/>
                  </a:cubicBezTo>
                  <a:cubicBezTo>
                    <a:pt x="2286" y="1759"/>
                    <a:pt x="2103" y="1807"/>
                    <a:pt x="1935" y="1905"/>
                  </a:cubicBezTo>
                  <a:cubicBezTo>
                    <a:pt x="1640" y="2069"/>
                    <a:pt x="1509" y="2413"/>
                    <a:pt x="1607" y="2724"/>
                  </a:cubicBezTo>
                  <a:cubicBezTo>
                    <a:pt x="1640" y="2823"/>
                    <a:pt x="1689" y="2905"/>
                    <a:pt x="1755" y="2970"/>
                  </a:cubicBezTo>
                  <a:cubicBezTo>
                    <a:pt x="1857" y="3073"/>
                    <a:pt x="1997" y="3115"/>
                    <a:pt x="2136" y="3115"/>
                  </a:cubicBezTo>
                  <a:cubicBezTo>
                    <a:pt x="2377" y="3115"/>
                    <a:pt x="2615" y="2989"/>
                    <a:pt x="2656" y="2823"/>
                  </a:cubicBezTo>
                  <a:cubicBezTo>
                    <a:pt x="2715" y="2557"/>
                    <a:pt x="2509" y="2305"/>
                    <a:pt x="2252" y="2305"/>
                  </a:cubicBezTo>
                  <a:cubicBezTo>
                    <a:pt x="2223" y="2305"/>
                    <a:pt x="2194" y="2308"/>
                    <a:pt x="2165" y="2315"/>
                  </a:cubicBezTo>
                  <a:cubicBezTo>
                    <a:pt x="1902" y="2380"/>
                    <a:pt x="1935" y="2528"/>
                    <a:pt x="1837" y="2544"/>
                  </a:cubicBezTo>
                  <a:cubicBezTo>
                    <a:pt x="1738" y="2544"/>
                    <a:pt x="1738" y="2397"/>
                    <a:pt x="1738" y="2397"/>
                  </a:cubicBezTo>
                  <a:cubicBezTo>
                    <a:pt x="1738" y="2200"/>
                    <a:pt x="1853" y="2020"/>
                    <a:pt x="2017" y="1938"/>
                  </a:cubicBezTo>
                  <a:cubicBezTo>
                    <a:pt x="2158" y="1870"/>
                    <a:pt x="2310" y="1837"/>
                    <a:pt x="2459" y="1837"/>
                  </a:cubicBezTo>
                  <a:cubicBezTo>
                    <a:pt x="2778" y="1837"/>
                    <a:pt x="3090" y="1987"/>
                    <a:pt x="3279" y="2265"/>
                  </a:cubicBezTo>
                  <a:cubicBezTo>
                    <a:pt x="3541" y="2692"/>
                    <a:pt x="3541" y="3216"/>
                    <a:pt x="3246" y="3626"/>
                  </a:cubicBezTo>
                  <a:cubicBezTo>
                    <a:pt x="3017" y="3944"/>
                    <a:pt x="2581" y="4134"/>
                    <a:pt x="2137" y="4134"/>
                  </a:cubicBezTo>
                  <a:cubicBezTo>
                    <a:pt x="2008" y="4134"/>
                    <a:pt x="1880" y="4118"/>
                    <a:pt x="1755" y="4085"/>
                  </a:cubicBezTo>
                  <a:cubicBezTo>
                    <a:pt x="542" y="3790"/>
                    <a:pt x="214" y="1856"/>
                    <a:pt x="1263" y="938"/>
                  </a:cubicBezTo>
                  <a:cubicBezTo>
                    <a:pt x="1740" y="491"/>
                    <a:pt x="2322" y="318"/>
                    <a:pt x="2910" y="318"/>
                  </a:cubicBezTo>
                  <a:cubicBezTo>
                    <a:pt x="3616" y="318"/>
                    <a:pt x="4331" y="567"/>
                    <a:pt x="4886" y="889"/>
                  </a:cubicBezTo>
                  <a:cubicBezTo>
                    <a:pt x="5820" y="1413"/>
                    <a:pt x="6558" y="2249"/>
                    <a:pt x="6951" y="3249"/>
                  </a:cubicBezTo>
                  <a:cubicBezTo>
                    <a:pt x="7279" y="4052"/>
                    <a:pt x="7443" y="4904"/>
                    <a:pt x="7459" y="5773"/>
                  </a:cubicBezTo>
                  <a:cubicBezTo>
                    <a:pt x="7459" y="5937"/>
                    <a:pt x="7443" y="6101"/>
                    <a:pt x="7410" y="6265"/>
                  </a:cubicBezTo>
                  <a:cubicBezTo>
                    <a:pt x="7426" y="6216"/>
                    <a:pt x="7443" y="6134"/>
                    <a:pt x="7459" y="6068"/>
                  </a:cubicBezTo>
                  <a:cubicBezTo>
                    <a:pt x="7459" y="6063"/>
                    <a:pt x="7459" y="6057"/>
                    <a:pt x="7459" y="6052"/>
                  </a:cubicBezTo>
                  <a:cubicBezTo>
                    <a:pt x="7689" y="4872"/>
                    <a:pt x="7541" y="3626"/>
                    <a:pt x="7016" y="2528"/>
                  </a:cubicBezTo>
                  <a:cubicBezTo>
                    <a:pt x="6331" y="1109"/>
                    <a:pt x="4979" y="1"/>
                    <a:pt x="336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2" name="Google Shape;6552;p15"/>
            <p:cNvSpPr/>
            <p:nvPr/>
          </p:nvSpPr>
          <p:spPr>
            <a:xfrm>
              <a:off x="6486414" y="5075024"/>
              <a:ext cx="99642" cy="106823"/>
            </a:xfrm>
            <a:custGeom>
              <a:avLst/>
              <a:gdLst/>
              <a:ahLst/>
              <a:cxnLst/>
              <a:rect l="l" t="t" r="r" b="b"/>
              <a:pathLst>
                <a:path w="3053" h="3273" extrusionOk="0">
                  <a:moveTo>
                    <a:pt x="730" y="0"/>
                  </a:moveTo>
                  <a:cubicBezTo>
                    <a:pt x="63" y="0"/>
                    <a:pt x="0" y="784"/>
                    <a:pt x="1102" y="961"/>
                  </a:cubicBezTo>
                  <a:cubicBezTo>
                    <a:pt x="2364" y="1174"/>
                    <a:pt x="3053" y="3272"/>
                    <a:pt x="3053" y="3272"/>
                  </a:cubicBezTo>
                  <a:cubicBezTo>
                    <a:pt x="3053" y="3272"/>
                    <a:pt x="2725" y="1010"/>
                    <a:pt x="1463" y="240"/>
                  </a:cubicBezTo>
                  <a:cubicBezTo>
                    <a:pt x="1175" y="68"/>
                    <a:pt x="926" y="0"/>
                    <a:pt x="73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3" name="Google Shape;6553;p15"/>
            <p:cNvSpPr/>
            <p:nvPr/>
          </p:nvSpPr>
          <p:spPr>
            <a:xfrm>
              <a:off x="6287521" y="5066767"/>
              <a:ext cx="170139" cy="147489"/>
            </a:xfrm>
            <a:custGeom>
              <a:avLst/>
              <a:gdLst/>
              <a:ahLst/>
              <a:cxnLst/>
              <a:rect l="l" t="t" r="r" b="b"/>
              <a:pathLst>
                <a:path w="5213" h="4519" extrusionOk="0">
                  <a:moveTo>
                    <a:pt x="2180" y="1"/>
                  </a:moveTo>
                  <a:cubicBezTo>
                    <a:pt x="2016" y="198"/>
                    <a:pt x="1885" y="427"/>
                    <a:pt x="1820" y="673"/>
                  </a:cubicBezTo>
                  <a:cubicBezTo>
                    <a:pt x="1688" y="1083"/>
                    <a:pt x="1131" y="1312"/>
                    <a:pt x="557" y="1706"/>
                  </a:cubicBezTo>
                  <a:cubicBezTo>
                    <a:pt x="0" y="2083"/>
                    <a:pt x="82" y="2706"/>
                    <a:pt x="213" y="3033"/>
                  </a:cubicBezTo>
                  <a:cubicBezTo>
                    <a:pt x="262" y="3263"/>
                    <a:pt x="246" y="3509"/>
                    <a:pt x="131" y="3722"/>
                  </a:cubicBezTo>
                  <a:cubicBezTo>
                    <a:pt x="394" y="3492"/>
                    <a:pt x="705" y="3328"/>
                    <a:pt x="1049" y="3230"/>
                  </a:cubicBezTo>
                  <a:cubicBezTo>
                    <a:pt x="1672" y="3050"/>
                    <a:pt x="1656" y="2755"/>
                    <a:pt x="1639" y="2279"/>
                  </a:cubicBezTo>
                  <a:cubicBezTo>
                    <a:pt x="1626" y="1901"/>
                    <a:pt x="1790" y="1868"/>
                    <a:pt x="1849" y="1868"/>
                  </a:cubicBezTo>
                  <a:cubicBezTo>
                    <a:pt x="1861" y="1868"/>
                    <a:pt x="1869" y="1870"/>
                    <a:pt x="1869" y="1870"/>
                  </a:cubicBezTo>
                  <a:cubicBezTo>
                    <a:pt x="1877" y="1869"/>
                    <a:pt x="1886" y="1868"/>
                    <a:pt x="1894" y="1868"/>
                  </a:cubicBezTo>
                  <a:cubicBezTo>
                    <a:pt x="2160" y="1868"/>
                    <a:pt x="2097" y="2387"/>
                    <a:pt x="2065" y="2689"/>
                  </a:cubicBezTo>
                  <a:cubicBezTo>
                    <a:pt x="1967" y="3214"/>
                    <a:pt x="2115" y="3755"/>
                    <a:pt x="2492" y="4164"/>
                  </a:cubicBezTo>
                  <a:cubicBezTo>
                    <a:pt x="2733" y="4428"/>
                    <a:pt x="3054" y="4518"/>
                    <a:pt x="3373" y="4518"/>
                  </a:cubicBezTo>
                  <a:cubicBezTo>
                    <a:pt x="3766" y="4518"/>
                    <a:pt x="4157" y="4381"/>
                    <a:pt x="4393" y="4263"/>
                  </a:cubicBezTo>
                  <a:cubicBezTo>
                    <a:pt x="4504" y="4217"/>
                    <a:pt x="4617" y="4195"/>
                    <a:pt x="4729" y="4195"/>
                  </a:cubicBezTo>
                  <a:cubicBezTo>
                    <a:pt x="4899" y="4195"/>
                    <a:pt x="5064" y="4246"/>
                    <a:pt x="5213" y="4345"/>
                  </a:cubicBezTo>
                  <a:cubicBezTo>
                    <a:pt x="5081" y="3460"/>
                    <a:pt x="4639" y="3197"/>
                    <a:pt x="4016" y="3132"/>
                  </a:cubicBezTo>
                  <a:cubicBezTo>
                    <a:pt x="3377" y="3066"/>
                    <a:pt x="2524" y="2853"/>
                    <a:pt x="2197" y="1771"/>
                  </a:cubicBezTo>
                  <a:cubicBezTo>
                    <a:pt x="1852" y="690"/>
                    <a:pt x="2180" y="1"/>
                    <a:pt x="21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4" name="Google Shape;6554;p15"/>
            <p:cNvSpPr/>
            <p:nvPr/>
          </p:nvSpPr>
          <p:spPr>
            <a:xfrm>
              <a:off x="6314251" y="5166279"/>
              <a:ext cx="42853" cy="64785"/>
            </a:xfrm>
            <a:custGeom>
              <a:avLst/>
              <a:gdLst/>
              <a:ahLst/>
              <a:cxnLst/>
              <a:rect l="l" t="t" r="r" b="b"/>
              <a:pathLst>
                <a:path w="1313" h="1985" extrusionOk="0">
                  <a:moveTo>
                    <a:pt x="968" y="1"/>
                  </a:moveTo>
                  <a:cubicBezTo>
                    <a:pt x="968" y="1"/>
                    <a:pt x="951" y="83"/>
                    <a:pt x="509" y="345"/>
                  </a:cubicBezTo>
                  <a:cubicBezTo>
                    <a:pt x="165" y="525"/>
                    <a:pt x="1" y="919"/>
                    <a:pt x="115" y="1296"/>
                  </a:cubicBezTo>
                  <a:cubicBezTo>
                    <a:pt x="181" y="1509"/>
                    <a:pt x="230" y="1755"/>
                    <a:pt x="263" y="1984"/>
                  </a:cubicBezTo>
                  <a:cubicBezTo>
                    <a:pt x="263" y="1984"/>
                    <a:pt x="263" y="1837"/>
                    <a:pt x="787" y="1542"/>
                  </a:cubicBezTo>
                  <a:cubicBezTo>
                    <a:pt x="1312" y="1263"/>
                    <a:pt x="1099" y="837"/>
                    <a:pt x="1017" y="558"/>
                  </a:cubicBezTo>
                  <a:cubicBezTo>
                    <a:pt x="968" y="378"/>
                    <a:pt x="935" y="181"/>
                    <a:pt x="96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5" name="Google Shape;6555;p15"/>
            <p:cNvSpPr/>
            <p:nvPr/>
          </p:nvSpPr>
          <p:spPr>
            <a:xfrm>
              <a:off x="6128609" y="4885074"/>
              <a:ext cx="225819" cy="159467"/>
            </a:xfrm>
            <a:custGeom>
              <a:avLst/>
              <a:gdLst/>
              <a:ahLst/>
              <a:cxnLst/>
              <a:rect l="l" t="t" r="r" b="b"/>
              <a:pathLst>
                <a:path w="6919" h="4886" extrusionOk="0">
                  <a:moveTo>
                    <a:pt x="4978" y="1"/>
                  </a:moveTo>
                  <a:cubicBezTo>
                    <a:pt x="4754" y="1"/>
                    <a:pt x="4504" y="53"/>
                    <a:pt x="4230" y="175"/>
                  </a:cubicBezTo>
                  <a:cubicBezTo>
                    <a:pt x="2771" y="831"/>
                    <a:pt x="3033" y="3306"/>
                    <a:pt x="4771" y="3667"/>
                  </a:cubicBezTo>
                  <a:cubicBezTo>
                    <a:pt x="4984" y="3699"/>
                    <a:pt x="5181" y="3732"/>
                    <a:pt x="5361" y="3749"/>
                  </a:cubicBezTo>
                  <a:cubicBezTo>
                    <a:pt x="4902" y="3831"/>
                    <a:pt x="4459" y="3978"/>
                    <a:pt x="4050" y="4191"/>
                  </a:cubicBezTo>
                  <a:cubicBezTo>
                    <a:pt x="3886" y="4273"/>
                    <a:pt x="3656" y="4339"/>
                    <a:pt x="3607" y="4355"/>
                  </a:cubicBezTo>
                  <a:cubicBezTo>
                    <a:pt x="3153" y="4527"/>
                    <a:pt x="2723" y="4603"/>
                    <a:pt x="2336" y="4603"/>
                  </a:cubicBezTo>
                  <a:cubicBezTo>
                    <a:pt x="1507" y="4603"/>
                    <a:pt x="870" y="4256"/>
                    <a:pt x="591" y="3765"/>
                  </a:cubicBezTo>
                  <a:cubicBezTo>
                    <a:pt x="362" y="3355"/>
                    <a:pt x="345" y="2863"/>
                    <a:pt x="558" y="2454"/>
                  </a:cubicBezTo>
                  <a:cubicBezTo>
                    <a:pt x="558" y="2437"/>
                    <a:pt x="575" y="2437"/>
                    <a:pt x="575" y="2421"/>
                  </a:cubicBezTo>
                  <a:cubicBezTo>
                    <a:pt x="779" y="2106"/>
                    <a:pt x="1115" y="1959"/>
                    <a:pt x="1430" y="1959"/>
                  </a:cubicBezTo>
                  <a:cubicBezTo>
                    <a:pt x="1723" y="1959"/>
                    <a:pt x="1998" y="2086"/>
                    <a:pt x="2132" y="2323"/>
                  </a:cubicBezTo>
                  <a:cubicBezTo>
                    <a:pt x="2230" y="2454"/>
                    <a:pt x="2296" y="2618"/>
                    <a:pt x="2296" y="2798"/>
                  </a:cubicBezTo>
                  <a:cubicBezTo>
                    <a:pt x="2296" y="2945"/>
                    <a:pt x="2230" y="3093"/>
                    <a:pt x="2132" y="3208"/>
                  </a:cubicBezTo>
                  <a:cubicBezTo>
                    <a:pt x="2017" y="3304"/>
                    <a:pt x="1955" y="3335"/>
                    <a:pt x="1924" y="3335"/>
                  </a:cubicBezTo>
                  <a:cubicBezTo>
                    <a:pt x="1898" y="3335"/>
                    <a:pt x="1895" y="3312"/>
                    <a:pt x="1902" y="3290"/>
                  </a:cubicBezTo>
                  <a:cubicBezTo>
                    <a:pt x="2018" y="3030"/>
                    <a:pt x="1727" y="2861"/>
                    <a:pt x="1474" y="2861"/>
                  </a:cubicBezTo>
                  <a:cubicBezTo>
                    <a:pt x="1295" y="2861"/>
                    <a:pt x="1135" y="2945"/>
                    <a:pt x="1148" y="3142"/>
                  </a:cubicBezTo>
                  <a:cubicBezTo>
                    <a:pt x="1137" y="3417"/>
                    <a:pt x="1376" y="3544"/>
                    <a:pt x="1629" y="3544"/>
                  </a:cubicBezTo>
                  <a:cubicBezTo>
                    <a:pt x="1754" y="3544"/>
                    <a:pt x="1881" y="3513"/>
                    <a:pt x="1984" y="3454"/>
                  </a:cubicBezTo>
                  <a:lnTo>
                    <a:pt x="2017" y="3437"/>
                  </a:lnTo>
                  <a:cubicBezTo>
                    <a:pt x="2050" y="3421"/>
                    <a:pt x="2066" y="3404"/>
                    <a:pt x="2083" y="3388"/>
                  </a:cubicBezTo>
                  <a:cubicBezTo>
                    <a:pt x="2394" y="3093"/>
                    <a:pt x="2427" y="2634"/>
                    <a:pt x="2181" y="2290"/>
                  </a:cubicBezTo>
                  <a:cubicBezTo>
                    <a:pt x="2043" y="2021"/>
                    <a:pt x="1726" y="1874"/>
                    <a:pt x="1389" y="1874"/>
                  </a:cubicBezTo>
                  <a:cubicBezTo>
                    <a:pt x="1047" y="1874"/>
                    <a:pt x="683" y="2025"/>
                    <a:pt x="460" y="2355"/>
                  </a:cubicBezTo>
                  <a:cubicBezTo>
                    <a:pt x="1" y="2962"/>
                    <a:pt x="132" y="4126"/>
                    <a:pt x="935" y="4585"/>
                  </a:cubicBezTo>
                  <a:cubicBezTo>
                    <a:pt x="1279" y="4785"/>
                    <a:pt x="1661" y="4886"/>
                    <a:pt x="2059" y="4886"/>
                  </a:cubicBezTo>
                  <a:cubicBezTo>
                    <a:pt x="2116" y="4886"/>
                    <a:pt x="2173" y="4884"/>
                    <a:pt x="2230" y="4880"/>
                  </a:cubicBezTo>
                  <a:cubicBezTo>
                    <a:pt x="3132" y="4863"/>
                    <a:pt x="3853" y="4371"/>
                    <a:pt x="5017" y="4011"/>
                  </a:cubicBezTo>
                  <a:cubicBezTo>
                    <a:pt x="5459" y="3896"/>
                    <a:pt x="5885" y="3831"/>
                    <a:pt x="6328" y="3798"/>
                  </a:cubicBezTo>
                  <a:cubicBezTo>
                    <a:pt x="6541" y="3781"/>
                    <a:pt x="6738" y="3732"/>
                    <a:pt x="6918" y="3634"/>
                  </a:cubicBezTo>
                  <a:lnTo>
                    <a:pt x="6918" y="3634"/>
                  </a:lnTo>
                  <a:cubicBezTo>
                    <a:pt x="6918" y="3634"/>
                    <a:pt x="6795" y="3663"/>
                    <a:pt x="6639" y="3663"/>
                  </a:cubicBezTo>
                  <a:cubicBezTo>
                    <a:pt x="6484" y="3663"/>
                    <a:pt x="6295" y="3634"/>
                    <a:pt x="6164" y="3519"/>
                  </a:cubicBezTo>
                  <a:cubicBezTo>
                    <a:pt x="5902" y="3273"/>
                    <a:pt x="5918" y="3372"/>
                    <a:pt x="5623" y="3290"/>
                  </a:cubicBezTo>
                  <a:cubicBezTo>
                    <a:pt x="5459" y="3240"/>
                    <a:pt x="5344" y="3093"/>
                    <a:pt x="5361" y="2913"/>
                  </a:cubicBezTo>
                  <a:lnTo>
                    <a:pt x="5361" y="2913"/>
                  </a:lnTo>
                  <a:cubicBezTo>
                    <a:pt x="5148" y="3077"/>
                    <a:pt x="5115" y="3372"/>
                    <a:pt x="5263" y="3585"/>
                  </a:cubicBezTo>
                  <a:cubicBezTo>
                    <a:pt x="5263" y="3585"/>
                    <a:pt x="4558" y="3585"/>
                    <a:pt x="4377" y="3208"/>
                  </a:cubicBezTo>
                  <a:cubicBezTo>
                    <a:pt x="4197" y="2831"/>
                    <a:pt x="4410" y="2847"/>
                    <a:pt x="4558" y="2765"/>
                  </a:cubicBezTo>
                  <a:cubicBezTo>
                    <a:pt x="4689" y="2667"/>
                    <a:pt x="4738" y="2536"/>
                    <a:pt x="4590" y="2323"/>
                  </a:cubicBezTo>
                  <a:cubicBezTo>
                    <a:pt x="4443" y="2126"/>
                    <a:pt x="4459" y="1749"/>
                    <a:pt x="4722" y="1749"/>
                  </a:cubicBezTo>
                  <a:cubicBezTo>
                    <a:pt x="4644" y="1580"/>
                    <a:pt x="4483" y="1483"/>
                    <a:pt x="4313" y="1483"/>
                  </a:cubicBezTo>
                  <a:cubicBezTo>
                    <a:pt x="4269" y="1483"/>
                    <a:pt x="4225" y="1489"/>
                    <a:pt x="4181" y="1503"/>
                  </a:cubicBezTo>
                  <a:cubicBezTo>
                    <a:pt x="3738" y="1569"/>
                    <a:pt x="3738" y="2175"/>
                    <a:pt x="3738" y="2175"/>
                  </a:cubicBezTo>
                  <a:cubicBezTo>
                    <a:pt x="3738" y="2175"/>
                    <a:pt x="3443" y="1421"/>
                    <a:pt x="3918" y="1044"/>
                  </a:cubicBezTo>
                  <a:cubicBezTo>
                    <a:pt x="4108" y="899"/>
                    <a:pt x="4258" y="844"/>
                    <a:pt x="4375" y="844"/>
                  </a:cubicBezTo>
                  <a:cubicBezTo>
                    <a:pt x="4563" y="844"/>
                    <a:pt x="4665" y="985"/>
                    <a:pt x="4705" y="1126"/>
                  </a:cubicBezTo>
                  <a:cubicBezTo>
                    <a:pt x="4758" y="1311"/>
                    <a:pt x="4865" y="1465"/>
                    <a:pt x="5008" y="1465"/>
                  </a:cubicBezTo>
                  <a:cubicBezTo>
                    <a:pt x="5041" y="1465"/>
                    <a:pt x="5077" y="1456"/>
                    <a:pt x="5115" y="1437"/>
                  </a:cubicBezTo>
                  <a:cubicBezTo>
                    <a:pt x="5259" y="1371"/>
                    <a:pt x="5373" y="1267"/>
                    <a:pt x="5467" y="1267"/>
                  </a:cubicBezTo>
                  <a:cubicBezTo>
                    <a:pt x="5512" y="1267"/>
                    <a:pt x="5553" y="1291"/>
                    <a:pt x="5590" y="1355"/>
                  </a:cubicBezTo>
                  <a:cubicBezTo>
                    <a:pt x="5705" y="1601"/>
                    <a:pt x="5607" y="1896"/>
                    <a:pt x="5361" y="2011"/>
                  </a:cubicBezTo>
                  <a:cubicBezTo>
                    <a:pt x="5361" y="2011"/>
                    <a:pt x="5367" y="2011"/>
                    <a:pt x="5377" y="2011"/>
                  </a:cubicBezTo>
                  <a:cubicBezTo>
                    <a:pt x="5485" y="2011"/>
                    <a:pt x="6095" y="1984"/>
                    <a:pt x="6230" y="1372"/>
                  </a:cubicBezTo>
                  <a:cubicBezTo>
                    <a:pt x="6334" y="822"/>
                    <a:pt x="5864" y="1"/>
                    <a:pt x="49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6" name="Google Shape;6556;p15"/>
            <p:cNvSpPr/>
            <p:nvPr/>
          </p:nvSpPr>
          <p:spPr>
            <a:xfrm>
              <a:off x="6092773" y="4970486"/>
              <a:ext cx="151960" cy="108095"/>
            </a:xfrm>
            <a:custGeom>
              <a:avLst/>
              <a:gdLst/>
              <a:ahLst/>
              <a:cxnLst/>
              <a:rect l="l" t="t" r="r" b="b"/>
              <a:pathLst>
                <a:path w="4656" h="3312" extrusionOk="0">
                  <a:moveTo>
                    <a:pt x="837" y="1"/>
                  </a:moveTo>
                  <a:cubicBezTo>
                    <a:pt x="837" y="1"/>
                    <a:pt x="1" y="919"/>
                    <a:pt x="558" y="1722"/>
                  </a:cubicBezTo>
                  <a:cubicBezTo>
                    <a:pt x="869" y="2181"/>
                    <a:pt x="1378" y="2459"/>
                    <a:pt x="1935" y="2492"/>
                  </a:cubicBezTo>
                  <a:cubicBezTo>
                    <a:pt x="1869" y="2492"/>
                    <a:pt x="1476" y="2492"/>
                    <a:pt x="1296" y="2722"/>
                  </a:cubicBezTo>
                  <a:cubicBezTo>
                    <a:pt x="1181" y="2885"/>
                    <a:pt x="1115" y="3099"/>
                    <a:pt x="1148" y="3312"/>
                  </a:cubicBezTo>
                  <a:cubicBezTo>
                    <a:pt x="1199" y="3223"/>
                    <a:pt x="1288" y="3164"/>
                    <a:pt x="1387" y="3164"/>
                  </a:cubicBezTo>
                  <a:cubicBezTo>
                    <a:pt x="1416" y="3164"/>
                    <a:pt x="1446" y="3169"/>
                    <a:pt x="1476" y="3180"/>
                  </a:cubicBezTo>
                  <a:cubicBezTo>
                    <a:pt x="1590" y="3215"/>
                    <a:pt x="1750" y="3288"/>
                    <a:pt x="1932" y="3288"/>
                  </a:cubicBezTo>
                  <a:cubicBezTo>
                    <a:pt x="2092" y="3288"/>
                    <a:pt x="2267" y="3233"/>
                    <a:pt x="2443" y="3049"/>
                  </a:cubicBezTo>
                  <a:cubicBezTo>
                    <a:pt x="2820" y="2640"/>
                    <a:pt x="3312" y="2869"/>
                    <a:pt x="4656" y="2164"/>
                  </a:cubicBezTo>
                  <a:cubicBezTo>
                    <a:pt x="4656" y="2164"/>
                    <a:pt x="4656" y="2164"/>
                    <a:pt x="4655" y="2164"/>
                  </a:cubicBezTo>
                  <a:cubicBezTo>
                    <a:pt x="4631" y="2164"/>
                    <a:pt x="3916" y="2456"/>
                    <a:pt x="3115" y="2456"/>
                  </a:cubicBezTo>
                  <a:cubicBezTo>
                    <a:pt x="2651" y="2456"/>
                    <a:pt x="2159" y="2358"/>
                    <a:pt x="1755" y="2049"/>
                  </a:cubicBezTo>
                  <a:cubicBezTo>
                    <a:pt x="1099" y="1574"/>
                    <a:pt x="755" y="787"/>
                    <a:pt x="8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7" name="Google Shape;6557;p15"/>
            <p:cNvSpPr/>
            <p:nvPr/>
          </p:nvSpPr>
          <p:spPr>
            <a:xfrm>
              <a:off x="6292873" y="4728186"/>
              <a:ext cx="145008" cy="204898"/>
            </a:xfrm>
            <a:custGeom>
              <a:avLst/>
              <a:gdLst/>
              <a:ahLst/>
              <a:cxnLst/>
              <a:rect l="l" t="t" r="r" b="b"/>
              <a:pathLst>
                <a:path w="4443" h="6278" extrusionOk="0">
                  <a:moveTo>
                    <a:pt x="2632" y="1"/>
                  </a:moveTo>
                  <a:cubicBezTo>
                    <a:pt x="2136" y="1"/>
                    <a:pt x="1621" y="203"/>
                    <a:pt x="1279" y="606"/>
                  </a:cubicBezTo>
                  <a:cubicBezTo>
                    <a:pt x="0" y="2245"/>
                    <a:pt x="902" y="4261"/>
                    <a:pt x="1656" y="5113"/>
                  </a:cubicBezTo>
                  <a:cubicBezTo>
                    <a:pt x="2082" y="5638"/>
                    <a:pt x="2639" y="6031"/>
                    <a:pt x="3262" y="6277"/>
                  </a:cubicBezTo>
                  <a:cubicBezTo>
                    <a:pt x="2688" y="6015"/>
                    <a:pt x="2180" y="5622"/>
                    <a:pt x="1770" y="5130"/>
                  </a:cubicBezTo>
                  <a:cubicBezTo>
                    <a:pt x="1492" y="4736"/>
                    <a:pt x="1295" y="4310"/>
                    <a:pt x="1164" y="3851"/>
                  </a:cubicBezTo>
                  <a:cubicBezTo>
                    <a:pt x="1016" y="3310"/>
                    <a:pt x="951" y="2753"/>
                    <a:pt x="1000" y="2212"/>
                  </a:cubicBezTo>
                  <a:cubicBezTo>
                    <a:pt x="1131" y="737"/>
                    <a:pt x="1967" y="180"/>
                    <a:pt x="2721" y="163"/>
                  </a:cubicBezTo>
                  <a:cubicBezTo>
                    <a:pt x="3065" y="163"/>
                    <a:pt x="3393" y="294"/>
                    <a:pt x="3639" y="557"/>
                  </a:cubicBezTo>
                  <a:cubicBezTo>
                    <a:pt x="4278" y="1098"/>
                    <a:pt x="3934" y="2032"/>
                    <a:pt x="3393" y="2261"/>
                  </a:cubicBezTo>
                  <a:cubicBezTo>
                    <a:pt x="3274" y="2329"/>
                    <a:pt x="3143" y="2362"/>
                    <a:pt x="3009" y="2362"/>
                  </a:cubicBezTo>
                  <a:cubicBezTo>
                    <a:pt x="2884" y="2362"/>
                    <a:pt x="2758" y="2333"/>
                    <a:pt x="2639" y="2278"/>
                  </a:cubicBezTo>
                  <a:cubicBezTo>
                    <a:pt x="2475" y="2196"/>
                    <a:pt x="2360" y="2015"/>
                    <a:pt x="2328" y="1819"/>
                  </a:cubicBezTo>
                  <a:cubicBezTo>
                    <a:pt x="2334" y="1732"/>
                    <a:pt x="2361" y="1711"/>
                    <a:pt x="2408" y="1711"/>
                  </a:cubicBezTo>
                  <a:cubicBezTo>
                    <a:pt x="2454" y="1711"/>
                    <a:pt x="2519" y="1731"/>
                    <a:pt x="2602" y="1731"/>
                  </a:cubicBezTo>
                  <a:cubicBezTo>
                    <a:pt x="2660" y="1731"/>
                    <a:pt x="2727" y="1721"/>
                    <a:pt x="2803" y="1688"/>
                  </a:cubicBezTo>
                  <a:cubicBezTo>
                    <a:pt x="3016" y="1573"/>
                    <a:pt x="3049" y="1294"/>
                    <a:pt x="2885" y="1130"/>
                  </a:cubicBezTo>
                  <a:cubicBezTo>
                    <a:pt x="2817" y="1056"/>
                    <a:pt x="2717" y="1016"/>
                    <a:pt x="2614" y="1016"/>
                  </a:cubicBezTo>
                  <a:cubicBezTo>
                    <a:pt x="2419" y="1016"/>
                    <a:pt x="2212" y="1159"/>
                    <a:pt x="2180" y="1491"/>
                  </a:cubicBezTo>
                  <a:cubicBezTo>
                    <a:pt x="2147" y="1737"/>
                    <a:pt x="2213" y="1983"/>
                    <a:pt x="2377" y="2147"/>
                  </a:cubicBezTo>
                  <a:lnTo>
                    <a:pt x="2442" y="2212"/>
                  </a:lnTo>
                  <a:cubicBezTo>
                    <a:pt x="2459" y="2229"/>
                    <a:pt x="2475" y="2245"/>
                    <a:pt x="2508" y="2261"/>
                  </a:cubicBezTo>
                  <a:lnTo>
                    <a:pt x="2541" y="2294"/>
                  </a:lnTo>
                  <a:lnTo>
                    <a:pt x="2590" y="2327"/>
                  </a:lnTo>
                  <a:lnTo>
                    <a:pt x="2623" y="2343"/>
                  </a:lnTo>
                  <a:cubicBezTo>
                    <a:pt x="2746" y="2409"/>
                    <a:pt x="2881" y="2442"/>
                    <a:pt x="3018" y="2442"/>
                  </a:cubicBezTo>
                  <a:cubicBezTo>
                    <a:pt x="3155" y="2442"/>
                    <a:pt x="3295" y="2409"/>
                    <a:pt x="3426" y="2343"/>
                  </a:cubicBezTo>
                  <a:cubicBezTo>
                    <a:pt x="4016" y="2130"/>
                    <a:pt x="4442" y="1081"/>
                    <a:pt x="3754" y="458"/>
                  </a:cubicBezTo>
                  <a:cubicBezTo>
                    <a:pt x="3479" y="153"/>
                    <a:pt x="3063" y="1"/>
                    <a:pt x="26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8" name="Google Shape;6558;p15"/>
            <p:cNvSpPr/>
            <p:nvPr/>
          </p:nvSpPr>
          <p:spPr>
            <a:xfrm>
              <a:off x="1188173" y="-173412"/>
              <a:ext cx="277125" cy="332413"/>
            </a:xfrm>
            <a:custGeom>
              <a:avLst/>
              <a:gdLst/>
              <a:ahLst/>
              <a:cxnLst/>
              <a:rect l="l" t="t" r="r" b="b"/>
              <a:pathLst>
                <a:path w="8491" h="10185" extrusionOk="0">
                  <a:moveTo>
                    <a:pt x="6298" y="1"/>
                  </a:moveTo>
                  <a:cubicBezTo>
                    <a:pt x="6096" y="1"/>
                    <a:pt x="5891" y="23"/>
                    <a:pt x="5688" y="71"/>
                  </a:cubicBezTo>
                  <a:cubicBezTo>
                    <a:pt x="4491" y="334"/>
                    <a:pt x="3737" y="1579"/>
                    <a:pt x="3508" y="2841"/>
                  </a:cubicBezTo>
                  <a:cubicBezTo>
                    <a:pt x="3491" y="2858"/>
                    <a:pt x="3491" y="2858"/>
                    <a:pt x="3491" y="2874"/>
                  </a:cubicBezTo>
                  <a:cubicBezTo>
                    <a:pt x="3262" y="4169"/>
                    <a:pt x="3508" y="5382"/>
                    <a:pt x="3442" y="6497"/>
                  </a:cubicBezTo>
                  <a:cubicBezTo>
                    <a:pt x="3508" y="7480"/>
                    <a:pt x="3147" y="8447"/>
                    <a:pt x="2442" y="9136"/>
                  </a:cubicBezTo>
                  <a:cubicBezTo>
                    <a:pt x="1770" y="9758"/>
                    <a:pt x="902" y="10119"/>
                    <a:pt x="0" y="10185"/>
                  </a:cubicBezTo>
                  <a:cubicBezTo>
                    <a:pt x="918" y="10152"/>
                    <a:pt x="1803" y="9808"/>
                    <a:pt x="2508" y="9201"/>
                  </a:cubicBezTo>
                  <a:cubicBezTo>
                    <a:pt x="3245" y="8496"/>
                    <a:pt x="3639" y="7513"/>
                    <a:pt x="3590" y="6497"/>
                  </a:cubicBezTo>
                  <a:cubicBezTo>
                    <a:pt x="3655" y="5382"/>
                    <a:pt x="3426" y="4136"/>
                    <a:pt x="3655" y="2891"/>
                  </a:cubicBezTo>
                  <a:cubicBezTo>
                    <a:pt x="3655" y="2874"/>
                    <a:pt x="3655" y="2874"/>
                    <a:pt x="3655" y="2874"/>
                  </a:cubicBezTo>
                  <a:cubicBezTo>
                    <a:pt x="3901" y="1645"/>
                    <a:pt x="4606" y="481"/>
                    <a:pt x="5704" y="219"/>
                  </a:cubicBezTo>
                  <a:cubicBezTo>
                    <a:pt x="5835" y="186"/>
                    <a:pt x="5966" y="170"/>
                    <a:pt x="6098" y="153"/>
                  </a:cubicBezTo>
                  <a:cubicBezTo>
                    <a:pt x="6142" y="150"/>
                    <a:pt x="6187" y="148"/>
                    <a:pt x="6232" y="148"/>
                  </a:cubicBezTo>
                  <a:cubicBezTo>
                    <a:pt x="6629" y="148"/>
                    <a:pt x="7019" y="278"/>
                    <a:pt x="7343" y="514"/>
                  </a:cubicBezTo>
                  <a:cubicBezTo>
                    <a:pt x="8048" y="1088"/>
                    <a:pt x="7950" y="2317"/>
                    <a:pt x="7540" y="2710"/>
                  </a:cubicBezTo>
                  <a:cubicBezTo>
                    <a:pt x="7474" y="2759"/>
                    <a:pt x="7392" y="2825"/>
                    <a:pt x="7311" y="2858"/>
                  </a:cubicBezTo>
                  <a:cubicBezTo>
                    <a:pt x="7196" y="2923"/>
                    <a:pt x="7065" y="2956"/>
                    <a:pt x="6934" y="2956"/>
                  </a:cubicBezTo>
                  <a:cubicBezTo>
                    <a:pt x="6802" y="2956"/>
                    <a:pt x="6671" y="2923"/>
                    <a:pt x="6557" y="2858"/>
                  </a:cubicBezTo>
                  <a:cubicBezTo>
                    <a:pt x="6475" y="2809"/>
                    <a:pt x="6409" y="2743"/>
                    <a:pt x="6376" y="2661"/>
                  </a:cubicBezTo>
                  <a:lnTo>
                    <a:pt x="6376" y="2661"/>
                  </a:lnTo>
                  <a:cubicBezTo>
                    <a:pt x="6376" y="2661"/>
                    <a:pt x="6401" y="2664"/>
                    <a:pt x="6439" y="2664"/>
                  </a:cubicBezTo>
                  <a:cubicBezTo>
                    <a:pt x="6569" y="2664"/>
                    <a:pt x="6858" y="2635"/>
                    <a:pt x="6934" y="2382"/>
                  </a:cubicBezTo>
                  <a:cubicBezTo>
                    <a:pt x="7065" y="2071"/>
                    <a:pt x="6868" y="1727"/>
                    <a:pt x="6540" y="1661"/>
                  </a:cubicBezTo>
                  <a:cubicBezTo>
                    <a:pt x="6484" y="1645"/>
                    <a:pt x="6429" y="1638"/>
                    <a:pt x="6376" y="1638"/>
                  </a:cubicBezTo>
                  <a:cubicBezTo>
                    <a:pt x="5990" y="1638"/>
                    <a:pt x="5691" y="2028"/>
                    <a:pt x="5835" y="2432"/>
                  </a:cubicBezTo>
                  <a:cubicBezTo>
                    <a:pt x="5884" y="2612"/>
                    <a:pt x="5999" y="2759"/>
                    <a:pt x="6163" y="2858"/>
                  </a:cubicBezTo>
                  <a:cubicBezTo>
                    <a:pt x="6410" y="3020"/>
                    <a:pt x="6693" y="3102"/>
                    <a:pt x="6975" y="3102"/>
                  </a:cubicBezTo>
                  <a:cubicBezTo>
                    <a:pt x="7234" y="3102"/>
                    <a:pt x="7492" y="3032"/>
                    <a:pt x="7720" y="2891"/>
                  </a:cubicBezTo>
                  <a:lnTo>
                    <a:pt x="7769" y="2858"/>
                  </a:lnTo>
                  <a:cubicBezTo>
                    <a:pt x="8294" y="2464"/>
                    <a:pt x="8491" y="1776"/>
                    <a:pt x="8245" y="1169"/>
                  </a:cubicBezTo>
                  <a:cubicBezTo>
                    <a:pt x="8030" y="459"/>
                    <a:pt x="7202" y="1"/>
                    <a:pt x="629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9" name="Google Shape;6559;p15"/>
            <p:cNvSpPr/>
            <p:nvPr/>
          </p:nvSpPr>
          <p:spPr>
            <a:xfrm>
              <a:off x="1326164" y="-126610"/>
              <a:ext cx="76013" cy="68800"/>
            </a:xfrm>
            <a:custGeom>
              <a:avLst/>
              <a:gdLst/>
              <a:ahLst/>
              <a:cxnLst/>
              <a:rect l="l" t="t" r="r" b="b"/>
              <a:pathLst>
                <a:path w="2329" h="2108" extrusionOk="0">
                  <a:moveTo>
                    <a:pt x="540" y="1"/>
                  </a:moveTo>
                  <a:cubicBezTo>
                    <a:pt x="468" y="1"/>
                    <a:pt x="392" y="11"/>
                    <a:pt x="312" y="31"/>
                  </a:cubicBezTo>
                  <a:cubicBezTo>
                    <a:pt x="427" y="96"/>
                    <a:pt x="460" y="276"/>
                    <a:pt x="362" y="391"/>
                  </a:cubicBezTo>
                  <a:cubicBezTo>
                    <a:pt x="247" y="555"/>
                    <a:pt x="1" y="998"/>
                    <a:pt x="132" y="1440"/>
                  </a:cubicBezTo>
                  <a:cubicBezTo>
                    <a:pt x="165" y="1604"/>
                    <a:pt x="263" y="1752"/>
                    <a:pt x="378" y="1866"/>
                  </a:cubicBezTo>
                  <a:cubicBezTo>
                    <a:pt x="563" y="2046"/>
                    <a:pt x="818" y="2108"/>
                    <a:pt x="1084" y="2108"/>
                  </a:cubicBezTo>
                  <a:cubicBezTo>
                    <a:pt x="1619" y="2108"/>
                    <a:pt x="2197" y="1856"/>
                    <a:pt x="2329" y="1801"/>
                  </a:cubicBezTo>
                  <a:lnTo>
                    <a:pt x="2329" y="1801"/>
                  </a:lnTo>
                  <a:cubicBezTo>
                    <a:pt x="2329" y="1801"/>
                    <a:pt x="2298" y="1804"/>
                    <a:pt x="2247" y="1804"/>
                  </a:cubicBezTo>
                  <a:cubicBezTo>
                    <a:pt x="2083" y="1804"/>
                    <a:pt x="1710" y="1766"/>
                    <a:pt x="1509" y="1440"/>
                  </a:cubicBezTo>
                  <a:cubicBezTo>
                    <a:pt x="1443" y="1325"/>
                    <a:pt x="1411" y="1211"/>
                    <a:pt x="1394" y="1096"/>
                  </a:cubicBezTo>
                  <a:cubicBezTo>
                    <a:pt x="1309" y="401"/>
                    <a:pt x="1003" y="1"/>
                    <a:pt x="54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0" name="Google Shape;6560;p15"/>
            <p:cNvSpPr/>
            <p:nvPr/>
          </p:nvSpPr>
          <p:spPr>
            <a:xfrm>
              <a:off x="1437980" y="-172270"/>
              <a:ext cx="96868" cy="63708"/>
            </a:xfrm>
            <a:custGeom>
              <a:avLst/>
              <a:gdLst/>
              <a:ahLst/>
              <a:cxnLst/>
              <a:rect l="l" t="t" r="r" b="b"/>
              <a:pathLst>
                <a:path w="2968" h="1952" extrusionOk="0">
                  <a:moveTo>
                    <a:pt x="915" y="0"/>
                  </a:moveTo>
                  <a:cubicBezTo>
                    <a:pt x="652" y="0"/>
                    <a:pt x="349" y="26"/>
                    <a:pt x="1" y="85"/>
                  </a:cubicBezTo>
                  <a:cubicBezTo>
                    <a:pt x="411" y="151"/>
                    <a:pt x="755" y="413"/>
                    <a:pt x="919" y="807"/>
                  </a:cubicBezTo>
                  <a:cubicBezTo>
                    <a:pt x="1124" y="1308"/>
                    <a:pt x="1482" y="1951"/>
                    <a:pt x="2244" y="1951"/>
                  </a:cubicBezTo>
                  <a:cubicBezTo>
                    <a:pt x="2453" y="1951"/>
                    <a:pt x="2692" y="1903"/>
                    <a:pt x="2968" y="1790"/>
                  </a:cubicBezTo>
                  <a:cubicBezTo>
                    <a:pt x="2787" y="1725"/>
                    <a:pt x="2673" y="1561"/>
                    <a:pt x="2673" y="1380"/>
                  </a:cubicBezTo>
                  <a:cubicBezTo>
                    <a:pt x="2673" y="1096"/>
                    <a:pt x="2623" y="0"/>
                    <a:pt x="9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1" name="Google Shape;6561;p15"/>
            <p:cNvSpPr/>
            <p:nvPr/>
          </p:nvSpPr>
          <p:spPr>
            <a:xfrm>
              <a:off x="1524665" y="-172857"/>
              <a:ext cx="47096" cy="36946"/>
            </a:xfrm>
            <a:custGeom>
              <a:avLst/>
              <a:gdLst/>
              <a:ahLst/>
              <a:cxnLst/>
              <a:rect l="l" t="t" r="r" b="b"/>
              <a:pathLst>
                <a:path w="1443" h="1132" extrusionOk="0">
                  <a:moveTo>
                    <a:pt x="959" y="0"/>
                  </a:moveTo>
                  <a:cubicBezTo>
                    <a:pt x="781" y="0"/>
                    <a:pt x="623" y="142"/>
                    <a:pt x="623" y="333"/>
                  </a:cubicBezTo>
                  <a:cubicBezTo>
                    <a:pt x="623" y="496"/>
                    <a:pt x="756" y="601"/>
                    <a:pt x="897" y="601"/>
                  </a:cubicBezTo>
                  <a:cubicBezTo>
                    <a:pt x="955" y="601"/>
                    <a:pt x="1013" y="584"/>
                    <a:pt x="1066" y="546"/>
                  </a:cubicBezTo>
                  <a:cubicBezTo>
                    <a:pt x="1066" y="546"/>
                    <a:pt x="1180" y="366"/>
                    <a:pt x="1066" y="300"/>
                  </a:cubicBezTo>
                  <a:cubicBezTo>
                    <a:pt x="1037" y="284"/>
                    <a:pt x="1010" y="277"/>
                    <a:pt x="987" y="277"/>
                  </a:cubicBezTo>
                  <a:cubicBezTo>
                    <a:pt x="916" y="277"/>
                    <a:pt x="873" y="341"/>
                    <a:pt x="885" y="415"/>
                  </a:cubicBezTo>
                  <a:cubicBezTo>
                    <a:pt x="896" y="447"/>
                    <a:pt x="880" y="462"/>
                    <a:pt x="856" y="462"/>
                  </a:cubicBezTo>
                  <a:cubicBezTo>
                    <a:pt x="805" y="462"/>
                    <a:pt x="716" y="399"/>
                    <a:pt x="738" y="300"/>
                  </a:cubicBezTo>
                  <a:cubicBezTo>
                    <a:pt x="750" y="156"/>
                    <a:pt x="858" y="65"/>
                    <a:pt x="980" y="65"/>
                  </a:cubicBezTo>
                  <a:cubicBezTo>
                    <a:pt x="1025" y="65"/>
                    <a:pt x="1071" y="77"/>
                    <a:pt x="1115" y="103"/>
                  </a:cubicBezTo>
                  <a:cubicBezTo>
                    <a:pt x="1393" y="267"/>
                    <a:pt x="1328" y="841"/>
                    <a:pt x="738" y="890"/>
                  </a:cubicBezTo>
                  <a:cubicBezTo>
                    <a:pt x="716" y="893"/>
                    <a:pt x="695" y="894"/>
                    <a:pt x="674" y="894"/>
                  </a:cubicBezTo>
                  <a:cubicBezTo>
                    <a:pt x="310" y="894"/>
                    <a:pt x="17" y="513"/>
                    <a:pt x="17" y="513"/>
                  </a:cubicBezTo>
                  <a:lnTo>
                    <a:pt x="17" y="513"/>
                  </a:lnTo>
                  <a:cubicBezTo>
                    <a:pt x="0" y="694"/>
                    <a:pt x="82" y="874"/>
                    <a:pt x="213" y="1005"/>
                  </a:cubicBezTo>
                  <a:cubicBezTo>
                    <a:pt x="338" y="1088"/>
                    <a:pt x="482" y="1132"/>
                    <a:pt x="625" y="1132"/>
                  </a:cubicBezTo>
                  <a:cubicBezTo>
                    <a:pt x="708" y="1132"/>
                    <a:pt x="791" y="1117"/>
                    <a:pt x="869" y="1087"/>
                  </a:cubicBezTo>
                  <a:cubicBezTo>
                    <a:pt x="1082" y="1021"/>
                    <a:pt x="1262" y="874"/>
                    <a:pt x="1344" y="661"/>
                  </a:cubicBezTo>
                  <a:cubicBezTo>
                    <a:pt x="1443" y="415"/>
                    <a:pt x="1344" y="153"/>
                    <a:pt x="1115" y="38"/>
                  </a:cubicBezTo>
                  <a:cubicBezTo>
                    <a:pt x="1063" y="12"/>
                    <a:pt x="1011" y="0"/>
                    <a:pt x="95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2" name="Google Shape;6562;p15"/>
            <p:cNvSpPr/>
            <p:nvPr/>
          </p:nvSpPr>
          <p:spPr>
            <a:xfrm>
              <a:off x="866628" y="-143581"/>
              <a:ext cx="89916" cy="350723"/>
            </a:xfrm>
            <a:custGeom>
              <a:avLst/>
              <a:gdLst/>
              <a:ahLst/>
              <a:cxnLst/>
              <a:rect l="l" t="t" r="r" b="b"/>
              <a:pathLst>
                <a:path w="2755" h="10746" extrusionOk="0">
                  <a:moveTo>
                    <a:pt x="1458" y="1"/>
                  </a:moveTo>
                  <a:cubicBezTo>
                    <a:pt x="1124" y="1"/>
                    <a:pt x="779" y="125"/>
                    <a:pt x="509" y="419"/>
                  </a:cubicBezTo>
                  <a:cubicBezTo>
                    <a:pt x="165" y="846"/>
                    <a:pt x="1" y="1403"/>
                    <a:pt x="34" y="1960"/>
                  </a:cubicBezTo>
                  <a:cubicBezTo>
                    <a:pt x="50" y="2485"/>
                    <a:pt x="148" y="3009"/>
                    <a:pt x="345" y="3501"/>
                  </a:cubicBezTo>
                  <a:cubicBezTo>
                    <a:pt x="1181" y="5550"/>
                    <a:pt x="2066" y="7500"/>
                    <a:pt x="1525" y="8943"/>
                  </a:cubicBezTo>
                  <a:cubicBezTo>
                    <a:pt x="1263" y="9697"/>
                    <a:pt x="755" y="10336"/>
                    <a:pt x="83" y="10746"/>
                  </a:cubicBezTo>
                  <a:cubicBezTo>
                    <a:pt x="165" y="10697"/>
                    <a:pt x="1066" y="10287"/>
                    <a:pt x="1607" y="8976"/>
                  </a:cubicBezTo>
                  <a:cubicBezTo>
                    <a:pt x="2214" y="7500"/>
                    <a:pt x="1345" y="5468"/>
                    <a:pt x="509" y="3435"/>
                  </a:cubicBezTo>
                  <a:cubicBezTo>
                    <a:pt x="329" y="2960"/>
                    <a:pt x="230" y="2468"/>
                    <a:pt x="198" y="1944"/>
                  </a:cubicBezTo>
                  <a:cubicBezTo>
                    <a:pt x="165" y="1436"/>
                    <a:pt x="312" y="928"/>
                    <a:pt x="607" y="501"/>
                  </a:cubicBezTo>
                  <a:cubicBezTo>
                    <a:pt x="847" y="231"/>
                    <a:pt x="1164" y="115"/>
                    <a:pt x="1474" y="115"/>
                  </a:cubicBezTo>
                  <a:cubicBezTo>
                    <a:pt x="1993" y="115"/>
                    <a:pt x="2492" y="439"/>
                    <a:pt x="2574" y="911"/>
                  </a:cubicBezTo>
                  <a:cubicBezTo>
                    <a:pt x="2682" y="1436"/>
                    <a:pt x="2267" y="1917"/>
                    <a:pt x="1754" y="1917"/>
                  </a:cubicBezTo>
                  <a:cubicBezTo>
                    <a:pt x="1722" y="1917"/>
                    <a:pt x="1689" y="1915"/>
                    <a:pt x="1656" y="1911"/>
                  </a:cubicBezTo>
                  <a:lnTo>
                    <a:pt x="1640" y="1911"/>
                  </a:lnTo>
                  <a:cubicBezTo>
                    <a:pt x="1624" y="1911"/>
                    <a:pt x="1607" y="1911"/>
                    <a:pt x="1591" y="1895"/>
                  </a:cubicBezTo>
                  <a:cubicBezTo>
                    <a:pt x="1509" y="1878"/>
                    <a:pt x="1443" y="1829"/>
                    <a:pt x="1410" y="1763"/>
                  </a:cubicBezTo>
                  <a:cubicBezTo>
                    <a:pt x="1410" y="1763"/>
                    <a:pt x="1378" y="1698"/>
                    <a:pt x="1410" y="1649"/>
                  </a:cubicBezTo>
                  <a:cubicBezTo>
                    <a:pt x="1443" y="1616"/>
                    <a:pt x="1804" y="1649"/>
                    <a:pt x="1820" y="1321"/>
                  </a:cubicBezTo>
                  <a:cubicBezTo>
                    <a:pt x="1831" y="1069"/>
                    <a:pt x="1627" y="905"/>
                    <a:pt x="1418" y="905"/>
                  </a:cubicBezTo>
                  <a:cubicBezTo>
                    <a:pt x="1301" y="905"/>
                    <a:pt x="1182" y="957"/>
                    <a:pt x="1099" y="1075"/>
                  </a:cubicBezTo>
                  <a:cubicBezTo>
                    <a:pt x="902" y="1337"/>
                    <a:pt x="1165" y="1927"/>
                    <a:pt x="1689" y="1960"/>
                  </a:cubicBezTo>
                  <a:lnTo>
                    <a:pt x="1853" y="1960"/>
                  </a:lnTo>
                  <a:cubicBezTo>
                    <a:pt x="2378" y="1911"/>
                    <a:pt x="2755" y="1419"/>
                    <a:pt x="2656" y="895"/>
                  </a:cubicBezTo>
                  <a:cubicBezTo>
                    <a:pt x="2583" y="375"/>
                    <a:pt x="2036" y="1"/>
                    <a:pt x="145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3" name="Google Shape;6563;p15"/>
            <p:cNvSpPr/>
            <p:nvPr/>
          </p:nvSpPr>
          <p:spPr>
            <a:xfrm>
              <a:off x="869304" y="207109"/>
              <a:ext cx="33" cy="33"/>
            </a:xfrm>
            <a:custGeom>
              <a:avLst/>
              <a:gdLst/>
              <a:ahLst/>
              <a:cxnLst/>
              <a:rect l="l" t="t" r="r" b="b"/>
              <a:pathLst>
                <a:path w="1" h="1" fill="none" extrusionOk="0">
                  <a:moveTo>
                    <a:pt x="1" y="1"/>
                  </a:moveTo>
                  <a:lnTo>
                    <a:pt x="1"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4" name="Google Shape;6564;p15"/>
            <p:cNvSpPr/>
            <p:nvPr/>
          </p:nvSpPr>
          <p:spPr>
            <a:xfrm>
              <a:off x="865029" y="-220410"/>
              <a:ext cx="99055" cy="106594"/>
            </a:xfrm>
            <a:custGeom>
              <a:avLst/>
              <a:gdLst/>
              <a:ahLst/>
              <a:cxnLst/>
              <a:rect l="l" t="t" r="r" b="b"/>
              <a:pathLst>
                <a:path w="3035" h="3266" extrusionOk="0">
                  <a:moveTo>
                    <a:pt x="2317" y="1"/>
                  </a:moveTo>
                  <a:cubicBezTo>
                    <a:pt x="2119" y="1"/>
                    <a:pt x="1866" y="71"/>
                    <a:pt x="1574" y="249"/>
                  </a:cubicBezTo>
                  <a:cubicBezTo>
                    <a:pt x="312" y="1003"/>
                    <a:pt x="1" y="3265"/>
                    <a:pt x="1" y="3265"/>
                  </a:cubicBezTo>
                  <a:cubicBezTo>
                    <a:pt x="1" y="3265"/>
                    <a:pt x="689" y="1183"/>
                    <a:pt x="1951" y="954"/>
                  </a:cubicBezTo>
                  <a:cubicBezTo>
                    <a:pt x="3035" y="778"/>
                    <a:pt x="2976" y="1"/>
                    <a:pt x="231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5" name="Google Shape;6565;p15"/>
            <p:cNvSpPr/>
            <p:nvPr/>
          </p:nvSpPr>
          <p:spPr>
            <a:xfrm>
              <a:off x="992902" y="-228863"/>
              <a:ext cx="169617" cy="147456"/>
            </a:xfrm>
            <a:custGeom>
              <a:avLst/>
              <a:gdLst/>
              <a:ahLst/>
              <a:cxnLst/>
              <a:rect l="l" t="t" r="r" b="b"/>
              <a:pathLst>
                <a:path w="5197" h="4518" extrusionOk="0">
                  <a:moveTo>
                    <a:pt x="3033" y="0"/>
                  </a:moveTo>
                  <a:lnTo>
                    <a:pt x="3033" y="0"/>
                  </a:lnTo>
                  <a:cubicBezTo>
                    <a:pt x="3033" y="0"/>
                    <a:pt x="3344" y="705"/>
                    <a:pt x="3016" y="1770"/>
                  </a:cubicBezTo>
                  <a:cubicBezTo>
                    <a:pt x="2672" y="2852"/>
                    <a:pt x="1836" y="3082"/>
                    <a:pt x="1197" y="3131"/>
                  </a:cubicBezTo>
                  <a:cubicBezTo>
                    <a:pt x="557" y="3180"/>
                    <a:pt x="131" y="3475"/>
                    <a:pt x="0" y="4344"/>
                  </a:cubicBezTo>
                  <a:cubicBezTo>
                    <a:pt x="138" y="4245"/>
                    <a:pt x="306" y="4194"/>
                    <a:pt x="479" y="4194"/>
                  </a:cubicBezTo>
                  <a:cubicBezTo>
                    <a:pt x="593" y="4194"/>
                    <a:pt x="709" y="4216"/>
                    <a:pt x="820" y="4262"/>
                  </a:cubicBezTo>
                  <a:cubicBezTo>
                    <a:pt x="1055" y="4380"/>
                    <a:pt x="1446" y="4517"/>
                    <a:pt x="1840" y="4517"/>
                  </a:cubicBezTo>
                  <a:cubicBezTo>
                    <a:pt x="2159" y="4517"/>
                    <a:pt x="2479" y="4427"/>
                    <a:pt x="2721" y="4163"/>
                  </a:cubicBezTo>
                  <a:cubicBezTo>
                    <a:pt x="3262" y="3573"/>
                    <a:pt x="3164" y="2967"/>
                    <a:pt x="3131" y="2672"/>
                  </a:cubicBezTo>
                  <a:cubicBezTo>
                    <a:pt x="3115" y="2381"/>
                    <a:pt x="3051" y="1852"/>
                    <a:pt x="3331" y="1852"/>
                  </a:cubicBezTo>
                  <a:cubicBezTo>
                    <a:pt x="3335" y="1852"/>
                    <a:pt x="3340" y="1852"/>
                    <a:pt x="3344" y="1852"/>
                  </a:cubicBezTo>
                  <a:cubicBezTo>
                    <a:pt x="3344" y="1852"/>
                    <a:pt x="3347" y="1852"/>
                    <a:pt x="3353" y="1852"/>
                  </a:cubicBezTo>
                  <a:cubicBezTo>
                    <a:pt x="3396" y="1852"/>
                    <a:pt x="3571" y="1877"/>
                    <a:pt x="3557" y="2295"/>
                  </a:cubicBezTo>
                  <a:cubicBezTo>
                    <a:pt x="3557" y="2754"/>
                    <a:pt x="3524" y="3049"/>
                    <a:pt x="4147" y="3229"/>
                  </a:cubicBezTo>
                  <a:cubicBezTo>
                    <a:pt x="4491" y="3327"/>
                    <a:pt x="4803" y="3491"/>
                    <a:pt x="5065" y="3721"/>
                  </a:cubicBezTo>
                  <a:cubicBezTo>
                    <a:pt x="4950" y="3508"/>
                    <a:pt x="4934" y="3262"/>
                    <a:pt x="5000" y="3049"/>
                  </a:cubicBezTo>
                  <a:cubicBezTo>
                    <a:pt x="5114" y="2705"/>
                    <a:pt x="5196" y="2098"/>
                    <a:pt x="4639" y="1705"/>
                  </a:cubicBezTo>
                  <a:cubicBezTo>
                    <a:pt x="4065" y="1311"/>
                    <a:pt x="3524" y="1065"/>
                    <a:pt x="3393" y="672"/>
                  </a:cubicBezTo>
                  <a:cubicBezTo>
                    <a:pt x="3311" y="426"/>
                    <a:pt x="3196" y="197"/>
                    <a:pt x="30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6" name="Google Shape;6566;p15"/>
            <p:cNvSpPr/>
            <p:nvPr/>
          </p:nvSpPr>
          <p:spPr>
            <a:xfrm>
              <a:off x="1094536" y="-129384"/>
              <a:ext cx="41776" cy="64785"/>
            </a:xfrm>
            <a:custGeom>
              <a:avLst/>
              <a:gdLst/>
              <a:ahLst/>
              <a:cxnLst/>
              <a:rect l="l" t="t" r="r" b="b"/>
              <a:pathLst>
                <a:path w="1280" h="1985" extrusionOk="0">
                  <a:moveTo>
                    <a:pt x="328" y="1"/>
                  </a:moveTo>
                  <a:cubicBezTo>
                    <a:pt x="328" y="1"/>
                    <a:pt x="328" y="1"/>
                    <a:pt x="328" y="1"/>
                  </a:cubicBezTo>
                  <a:lnTo>
                    <a:pt x="328" y="1"/>
                  </a:lnTo>
                  <a:cubicBezTo>
                    <a:pt x="328" y="1"/>
                    <a:pt x="328" y="1"/>
                    <a:pt x="328" y="1"/>
                  </a:cubicBezTo>
                  <a:close/>
                  <a:moveTo>
                    <a:pt x="328" y="1"/>
                  </a:moveTo>
                  <a:lnTo>
                    <a:pt x="328" y="1"/>
                  </a:lnTo>
                  <a:cubicBezTo>
                    <a:pt x="345" y="182"/>
                    <a:pt x="328" y="378"/>
                    <a:pt x="279" y="558"/>
                  </a:cubicBezTo>
                  <a:cubicBezTo>
                    <a:pt x="181" y="820"/>
                    <a:pt x="1" y="1230"/>
                    <a:pt x="459" y="1525"/>
                  </a:cubicBezTo>
                  <a:cubicBezTo>
                    <a:pt x="476" y="1525"/>
                    <a:pt x="476" y="1542"/>
                    <a:pt x="492" y="1558"/>
                  </a:cubicBezTo>
                  <a:cubicBezTo>
                    <a:pt x="1017" y="1853"/>
                    <a:pt x="1017" y="1984"/>
                    <a:pt x="1017" y="1984"/>
                  </a:cubicBezTo>
                  <a:cubicBezTo>
                    <a:pt x="1017" y="1984"/>
                    <a:pt x="1050" y="1755"/>
                    <a:pt x="1099" y="1525"/>
                  </a:cubicBezTo>
                  <a:cubicBezTo>
                    <a:pt x="1115" y="1443"/>
                    <a:pt x="1148" y="1361"/>
                    <a:pt x="1164" y="1296"/>
                  </a:cubicBezTo>
                  <a:cubicBezTo>
                    <a:pt x="1279" y="919"/>
                    <a:pt x="1115" y="525"/>
                    <a:pt x="771" y="345"/>
                  </a:cubicBezTo>
                  <a:cubicBezTo>
                    <a:pt x="351" y="96"/>
                    <a:pt x="330" y="10"/>
                    <a:pt x="32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7" name="Google Shape;6567;p15"/>
            <p:cNvSpPr/>
            <p:nvPr/>
          </p:nvSpPr>
          <p:spPr>
            <a:xfrm>
              <a:off x="102160" y="-172857"/>
              <a:ext cx="276603" cy="331858"/>
            </a:xfrm>
            <a:custGeom>
              <a:avLst/>
              <a:gdLst/>
              <a:ahLst/>
              <a:cxnLst/>
              <a:rect l="l" t="t" r="r" b="b"/>
              <a:pathLst>
                <a:path w="8475" h="10168" extrusionOk="0">
                  <a:moveTo>
                    <a:pt x="2192" y="0"/>
                  </a:moveTo>
                  <a:cubicBezTo>
                    <a:pt x="1284" y="0"/>
                    <a:pt x="448" y="458"/>
                    <a:pt x="246" y="1169"/>
                  </a:cubicBezTo>
                  <a:cubicBezTo>
                    <a:pt x="1" y="1775"/>
                    <a:pt x="181" y="2464"/>
                    <a:pt x="705" y="2857"/>
                  </a:cubicBezTo>
                  <a:lnTo>
                    <a:pt x="771" y="2890"/>
                  </a:lnTo>
                  <a:cubicBezTo>
                    <a:pt x="1002" y="3025"/>
                    <a:pt x="1264" y="3095"/>
                    <a:pt x="1527" y="3095"/>
                  </a:cubicBezTo>
                  <a:cubicBezTo>
                    <a:pt x="1805" y="3095"/>
                    <a:pt x="2084" y="3017"/>
                    <a:pt x="2328" y="2857"/>
                  </a:cubicBezTo>
                  <a:cubicBezTo>
                    <a:pt x="2476" y="2759"/>
                    <a:pt x="2607" y="2595"/>
                    <a:pt x="2656" y="2431"/>
                  </a:cubicBezTo>
                  <a:cubicBezTo>
                    <a:pt x="2800" y="2028"/>
                    <a:pt x="2501" y="1637"/>
                    <a:pt x="2115" y="1637"/>
                  </a:cubicBezTo>
                  <a:cubicBezTo>
                    <a:pt x="2062" y="1637"/>
                    <a:pt x="2007" y="1645"/>
                    <a:pt x="1951" y="1661"/>
                  </a:cubicBezTo>
                  <a:cubicBezTo>
                    <a:pt x="1607" y="1726"/>
                    <a:pt x="1427" y="2070"/>
                    <a:pt x="1541" y="2382"/>
                  </a:cubicBezTo>
                  <a:cubicBezTo>
                    <a:pt x="1630" y="2634"/>
                    <a:pt x="1912" y="2663"/>
                    <a:pt x="2037" y="2663"/>
                  </a:cubicBezTo>
                  <a:cubicBezTo>
                    <a:pt x="2075" y="2663"/>
                    <a:pt x="2099" y="2660"/>
                    <a:pt x="2099" y="2660"/>
                  </a:cubicBezTo>
                  <a:lnTo>
                    <a:pt x="2099" y="2660"/>
                  </a:lnTo>
                  <a:cubicBezTo>
                    <a:pt x="2066" y="2742"/>
                    <a:pt x="2000" y="2808"/>
                    <a:pt x="1918" y="2857"/>
                  </a:cubicBezTo>
                  <a:cubicBezTo>
                    <a:pt x="1804" y="2923"/>
                    <a:pt x="1673" y="2956"/>
                    <a:pt x="1541" y="2956"/>
                  </a:cubicBezTo>
                  <a:cubicBezTo>
                    <a:pt x="1410" y="2956"/>
                    <a:pt x="1279" y="2923"/>
                    <a:pt x="1164" y="2857"/>
                  </a:cubicBezTo>
                  <a:cubicBezTo>
                    <a:pt x="1082" y="2824"/>
                    <a:pt x="1000" y="2759"/>
                    <a:pt x="935" y="2710"/>
                  </a:cubicBezTo>
                  <a:cubicBezTo>
                    <a:pt x="509" y="2316"/>
                    <a:pt x="410" y="1087"/>
                    <a:pt x="1132" y="513"/>
                  </a:cubicBezTo>
                  <a:cubicBezTo>
                    <a:pt x="1456" y="263"/>
                    <a:pt x="1847" y="131"/>
                    <a:pt x="2244" y="131"/>
                  </a:cubicBezTo>
                  <a:cubicBezTo>
                    <a:pt x="2288" y="131"/>
                    <a:pt x="2333" y="133"/>
                    <a:pt x="2377" y="136"/>
                  </a:cubicBezTo>
                  <a:cubicBezTo>
                    <a:pt x="2508" y="136"/>
                    <a:pt x="2640" y="169"/>
                    <a:pt x="2771" y="202"/>
                  </a:cubicBezTo>
                  <a:cubicBezTo>
                    <a:pt x="3853" y="448"/>
                    <a:pt x="4574" y="1628"/>
                    <a:pt x="4820" y="2841"/>
                  </a:cubicBezTo>
                  <a:cubicBezTo>
                    <a:pt x="4820" y="2841"/>
                    <a:pt x="4820" y="2857"/>
                    <a:pt x="4820" y="2857"/>
                  </a:cubicBezTo>
                  <a:cubicBezTo>
                    <a:pt x="5049" y="4103"/>
                    <a:pt x="4820" y="5349"/>
                    <a:pt x="4885" y="6463"/>
                  </a:cubicBezTo>
                  <a:cubicBezTo>
                    <a:pt x="4836" y="7496"/>
                    <a:pt x="5229" y="8479"/>
                    <a:pt x="5983" y="9184"/>
                  </a:cubicBezTo>
                  <a:cubicBezTo>
                    <a:pt x="6672" y="9791"/>
                    <a:pt x="7557" y="10135"/>
                    <a:pt x="8475" y="10168"/>
                  </a:cubicBezTo>
                  <a:cubicBezTo>
                    <a:pt x="7557" y="10102"/>
                    <a:pt x="6705" y="9741"/>
                    <a:pt x="6033" y="9119"/>
                  </a:cubicBezTo>
                  <a:cubicBezTo>
                    <a:pt x="5328" y="8430"/>
                    <a:pt x="4967" y="7463"/>
                    <a:pt x="5016" y="6480"/>
                  </a:cubicBezTo>
                  <a:cubicBezTo>
                    <a:pt x="4967" y="5381"/>
                    <a:pt x="5213" y="4152"/>
                    <a:pt x="4984" y="2857"/>
                  </a:cubicBezTo>
                  <a:lnTo>
                    <a:pt x="4984" y="2841"/>
                  </a:lnTo>
                  <a:cubicBezTo>
                    <a:pt x="4754" y="1579"/>
                    <a:pt x="3984" y="333"/>
                    <a:pt x="2804" y="71"/>
                  </a:cubicBezTo>
                  <a:cubicBezTo>
                    <a:pt x="2600" y="23"/>
                    <a:pt x="2395" y="0"/>
                    <a:pt x="219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8" name="Google Shape;6568;p15"/>
            <p:cNvSpPr/>
            <p:nvPr/>
          </p:nvSpPr>
          <p:spPr>
            <a:xfrm>
              <a:off x="164236" y="-126610"/>
              <a:ext cx="75980" cy="68800"/>
            </a:xfrm>
            <a:custGeom>
              <a:avLst/>
              <a:gdLst/>
              <a:ahLst/>
              <a:cxnLst/>
              <a:rect l="l" t="t" r="r" b="b"/>
              <a:pathLst>
                <a:path w="2328" h="2108" extrusionOk="0">
                  <a:moveTo>
                    <a:pt x="1799" y="1"/>
                  </a:moveTo>
                  <a:cubicBezTo>
                    <a:pt x="1325" y="1"/>
                    <a:pt x="1019" y="401"/>
                    <a:pt x="934" y="1096"/>
                  </a:cubicBezTo>
                  <a:cubicBezTo>
                    <a:pt x="918" y="1211"/>
                    <a:pt x="885" y="1325"/>
                    <a:pt x="820" y="1440"/>
                  </a:cubicBezTo>
                  <a:cubicBezTo>
                    <a:pt x="619" y="1766"/>
                    <a:pt x="246" y="1804"/>
                    <a:pt x="81" y="1804"/>
                  </a:cubicBezTo>
                  <a:cubicBezTo>
                    <a:pt x="31" y="1804"/>
                    <a:pt x="0" y="1801"/>
                    <a:pt x="0" y="1801"/>
                  </a:cubicBezTo>
                  <a:lnTo>
                    <a:pt x="0" y="1801"/>
                  </a:lnTo>
                  <a:cubicBezTo>
                    <a:pt x="131" y="1856"/>
                    <a:pt x="709" y="2108"/>
                    <a:pt x="1245" y="2108"/>
                  </a:cubicBezTo>
                  <a:cubicBezTo>
                    <a:pt x="1510" y="2108"/>
                    <a:pt x="1766" y="2046"/>
                    <a:pt x="1951" y="1866"/>
                  </a:cubicBezTo>
                  <a:cubicBezTo>
                    <a:pt x="2065" y="1752"/>
                    <a:pt x="2164" y="1604"/>
                    <a:pt x="2213" y="1440"/>
                  </a:cubicBezTo>
                  <a:cubicBezTo>
                    <a:pt x="2328" y="998"/>
                    <a:pt x="2082" y="555"/>
                    <a:pt x="1967" y="391"/>
                  </a:cubicBezTo>
                  <a:cubicBezTo>
                    <a:pt x="1869" y="276"/>
                    <a:pt x="1901" y="96"/>
                    <a:pt x="2033" y="31"/>
                  </a:cubicBezTo>
                  <a:cubicBezTo>
                    <a:pt x="1951" y="11"/>
                    <a:pt x="1873" y="1"/>
                    <a:pt x="179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9" name="Google Shape;6569;p15"/>
            <p:cNvSpPr/>
            <p:nvPr/>
          </p:nvSpPr>
          <p:spPr>
            <a:xfrm>
              <a:off x="32087" y="-172270"/>
              <a:ext cx="97390" cy="63708"/>
            </a:xfrm>
            <a:custGeom>
              <a:avLst/>
              <a:gdLst/>
              <a:ahLst/>
              <a:cxnLst/>
              <a:rect l="l" t="t" r="r" b="b"/>
              <a:pathLst>
                <a:path w="2984" h="1952" extrusionOk="0">
                  <a:moveTo>
                    <a:pt x="2064" y="0"/>
                  </a:moveTo>
                  <a:cubicBezTo>
                    <a:pt x="349" y="0"/>
                    <a:pt x="312" y="1096"/>
                    <a:pt x="312" y="1380"/>
                  </a:cubicBezTo>
                  <a:cubicBezTo>
                    <a:pt x="312" y="1561"/>
                    <a:pt x="181" y="1741"/>
                    <a:pt x="0" y="1790"/>
                  </a:cubicBezTo>
                  <a:cubicBezTo>
                    <a:pt x="272" y="1903"/>
                    <a:pt x="509" y="1951"/>
                    <a:pt x="717" y="1951"/>
                  </a:cubicBezTo>
                  <a:cubicBezTo>
                    <a:pt x="1476" y="1951"/>
                    <a:pt x="1843" y="1308"/>
                    <a:pt x="2049" y="807"/>
                  </a:cubicBezTo>
                  <a:cubicBezTo>
                    <a:pt x="2213" y="413"/>
                    <a:pt x="2557" y="151"/>
                    <a:pt x="2984" y="85"/>
                  </a:cubicBezTo>
                  <a:cubicBezTo>
                    <a:pt x="2633" y="26"/>
                    <a:pt x="2329" y="0"/>
                    <a:pt x="206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0" name="Google Shape;6570;p15"/>
            <p:cNvSpPr/>
            <p:nvPr/>
          </p:nvSpPr>
          <p:spPr>
            <a:xfrm>
              <a:off x="-5381" y="-172922"/>
              <a:ext cx="47651" cy="37011"/>
            </a:xfrm>
            <a:custGeom>
              <a:avLst/>
              <a:gdLst/>
              <a:ahLst/>
              <a:cxnLst/>
              <a:rect l="l" t="t" r="r" b="b"/>
              <a:pathLst>
                <a:path w="1460" h="1134" extrusionOk="0">
                  <a:moveTo>
                    <a:pt x="501" y="0"/>
                  </a:moveTo>
                  <a:cubicBezTo>
                    <a:pt x="449" y="0"/>
                    <a:pt x="396" y="13"/>
                    <a:pt x="345" y="40"/>
                  </a:cubicBezTo>
                  <a:cubicBezTo>
                    <a:pt x="116" y="138"/>
                    <a:pt x="1" y="417"/>
                    <a:pt x="99" y="663"/>
                  </a:cubicBezTo>
                  <a:cubicBezTo>
                    <a:pt x="198" y="876"/>
                    <a:pt x="362" y="1023"/>
                    <a:pt x="575" y="1089"/>
                  </a:cubicBezTo>
                  <a:cubicBezTo>
                    <a:pt x="659" y="1119"/>
                    <a:pt x="743" y="1134"/>
                    <a:pt x="826" y="1134"/>
                  </a:cubicBezTo>
                  <a:cubicBezTo>
                    <a:pt x="968" y="1134"/>
                    <a:pt x="1106" y="1090"/>
                    <a:pt x="1230" y="1007"/>
                  </a:cubicBezTo>
                  <a:cubicBezTo>
                    <a:pt x="1378" y="876"/>
                    <a:pt x="1460" y="696"/>
                    <a:pt x="1460" y="515"/>
                  </a:cubicBezTo>
                  <a:lnTo>
                    <a:pt x="1460" y="515"/>
                  </a:lnTo>
                  <a:cubicBezTo>
                    <a:pt x="1460" y="515"/>
                    <a:pt x="1152" y="896"/>
                    <a:pt x="786" y="896"/>
                  </a:cubicBezTo>
                  <a:cubicBezTo>
                    <a:pt x="765" y="896"/>
                    <a:pt x="744" y="895"/>
                    <a:pt x="722" y="892"/>
                  </a:cubicBezTo>
                  <a:cubicBezTo>
                    <a:pt x="148" y="843"/>
                    <a:pt x="67" y="269"/>
                    <a:pt x="345" y="105"/>
                  </a:cubicBezTo>
                  <a:cubicBezTo>
                    <a:pt x="390" y="79"/>
                    <a:pt x="437" y="67"/>
                    <a:pt x="482" y="67"/>
                  </a:cubicBezTo>
                  <a:cubicBezTo>
                    <a:pt x="603" y="67"/>
                    <a:pt x="710" y="154"/>
                    <a:pt x="722" y="286"/>
                  </a:cubicBezTo>
                  <a:cubicBezTo>
                    <a:pt x="744" y="397"/>
                    <a:pt x="653" y="463"/>
                    <a:pt x="603" y="463"/>
                  </a:cubicBezTo>
                  <a:cubicBezTo>
                    <a:pt x="579" y="463"/>
                    <a:pt x="564" y="448"/>
                    <a:pt x="575" y="417"/>
                  </a:cubicBezTo>
                  <a:cubicBezTo>
                    <a:pt x="587" y="330"/>
                    <a:pt x="553" y="262"/>
                    <a:pt x="479" y="262"/>
                  </a:cubicBezTo>
                  <a:cubicBezTo>
                    <a:pt x="455" y="262"/>
                    <a:pt x="427" y="270"/>
                    <a:pt x="394" y="286"/>
                  </a:cubicBezTo>
                  <a:cubicBezTo>
                    <a:pt x="280" y="351"/>
                    <a:pt x="394" y="532"/>
                    <a:pt x="394" y="532"/>
                  </a:cubicBezTo>
                  <a:cubicBezTo>
                    <a:pt x="447" y="575"/>
                    <a:pt x="507" y="594"/>
                    <a:pt x="565" y="594"/>
                  </a:cubicBezTo>
                  <a:cubicBezTo>
                    <a:pt x="706" y="594"/>
                    <a:pt x="837" y="481"/>
                    <a:pt x="837" y="319"/>
                  </a:cubicBezTo>
                  <a:cubicBezTo>
                    <a:pt x="824" y="131"/>
                    <a:pt x="668" y="0"/>
                    <a:pt x="50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1" name="Google Shape;6571;p15"/>
            <p:cNvSpPr/>
            <p:nvPr/>
          </p:nvSpPr>
          <p:spPr>
            <a:xfrm>
              <a:off x="763395" y="-126153"/>
              <a:ext cx="39622" cy="110772"/>
            </a:xfrm>
            <a:custGeom>
              <a:avLst/>
              <a:gdLst/>
              <a:ahLst/>
              <a:cxnLst/>
              <a:rect l="l" t="t" r="r" b="b"/>
              <a:pathLst>
                <a:path w="1214" h="3394" extrusionOk="0">
                  <a:moveTo>
                    <a:pt x="607" y="0"/>
                  </a:moveTo>
                  <a:lnTo>
                    <a:pt x="574" y="344"/>
                  </a:lnTo>
                  <a:cubicBezTo>
                    <a:pt x="541" y="607"/>
                    <a:pt x="443" y="869"/>
                    <a:pt x="295" y="1098"/>
                  </a:cubicBezTo>
                  <a:cubicBezTo>
                    <a:pt x="230" y="1197"/>
                    <a:pt x="164" y="1311"/>
                    <a:pt x="115" y="1426"/>
                  </a:cubicBezTo>
                  <a:cubicBezTo>
                    <a:pt x="0" y="1672"/>
                    <a:pt x="49" y="1967"/>
                    <a:pt x="230" y="2164"/>
                  </a:cubicBezTo>
                  <a:cubicBezTo>
                    <a:pt x="426" y="2426"/>
                    <a:pt x="541" y="2737"/>
                    <a:pt x="574" y="3065"/>
                  </a:cubicBezTo>
                  <a:cubicBezTo>
                    <a:pt x="590" y="3147"/>
                    <a:pt x="607" y="3393"/>
                    <a:pt x="607" y="3393"/>
                  </a:cubicBezTo>
                  <a:cubicBezTo>
                    <a:pt x="623" y="3393"/>
                    <a:pt x="623" y="3131"/>
                    <a:pt x="640" y="3065"/>
                  </a:cubicBezTo>
                  <a:cubicBezTo>
                    <a:pt x="689" y="2737"/>
                    <a:pt x="803" y="2426"/>
                    <a:pt x="984" y="2164"/>
                  </a:cubicBezTo>
                  <a:cubicBezTo>
                    <a:pt x="1180" y="1967"/>
                    <a:pt x="1213" y="1672"/>
                    <a:pt x="1115" y="1426"/>
                  </a:cubicBezTo>
                  <a:cubicBezTo>
                    <a:pt x="1066" y="1311"/>
                    <a:pt x="1000" y="1197"/>
                    <a:pt x="935" y="1098"/>
                  </a:cubicBezTo>
                  <a:cubicBezTo>
                    <a:pt x="771" y="869"/>
                    <a:pt x="689" y="607"/>
                    <a:pt x="656" y="344"/>
                  </a:cubicBezTo>
                  <a:lnTo>
                    <a:pt x="607"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2" name="Google Shape;6572;p15"/>
            <p:cNvSpPr/>
            <p:nvPr/>
          </p:nvSpPr>
          <p:spPr>
            <a:xfrm>
              <a:off x="602852" y="-220410"/>
              <a:ext cx="99055" cy="106594"/>
            </a:xfrm>
            <a:custGeom>
              <a:avLst/>
              <a:gdLst/>
              <a:ahLst/>
              <a:cxnLst/>
              <a:rect l="l" t="t" r="r" b="b"/>
              <a:pathLst>
                <a:path w="3035" h="3266" extrusionOk="0">
                  <a:moveTo>
                    <a:pt x="718" y="1"/>
                  </a:moveTo>
                  <a:cubicBezTo>
                    <a:pt x="59" y="1"/>
                    <a:pt x="0" y="778"/>
                    <a:pt x="1084" y="954"/>
                  </a:cubicBezTo>
                  <a:cubicBezTo>
                    <a:pt x="2346" y="1167"/>
                    <a:pt x="3034" y="3265"/>
                    <a:pt x="3034" y="3265"/>
                  </a:cubicBezTo>
                  <a:cubicBezTo>
                    <a:pt x="3034" y="3265"/>
                    <a:pt x="2723" y="1003"/>
                    <a:pt x="1461" y="249"/>
                  </a:cubicBezTo>
                  <a:cubicBezTo>
                    <a:pt x="1169" y="71"/>
                    <a:pt x="916" y="1"/>
                    <a:pt x="71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3" name="Google Shape;6573;p15"/>
            <p:cNvSpPr/>
            <p:nvPr/>
          </p:nvSpPr>
          <p:spPr>
            <a:xfrm>
              <a:off x="403893" y="-228863"/>
              <a:ext cx="169617" cy="147456"/>
            </a:xfrm>
            <a:custGeom>
              <a:avLst/>
              <a:gdLst/>
              <a:ahLst/>
              <a:cxnLst/>
              <a:rect l="l" t="t" r="r" b="b"/>
              <a:pathLst>
                <a:path w="5197" h="4518" extrusionOk="0">
                  <a:moveTo>
                    <a:pt x="2164" y="0"/>
                  </a:moveTo>
                  <a:lnTo>
                    <a:pt x="2164" y="0"/>
                  </a:lnTo>
                  <a:cubicBezTo>
                    <a:pt x="2016" y="197"/>
                    <a:pt x="1885" y="426"/>
                    <a:pt x="1803" y="672"/>
                  </a:cubicBezTo>
                  <a:cubicBezTo>
                    <a:pt x="1672" y="1082"/>
                    <a:pt x="1131" y="1311"/>
                    <a:pt x="558" y="1705"/>
                  </a:cubicBezTo>
                  <a:cubicBezTo>
                    <a:pt x="0" y="2082"/>
                    <a:pt x="82" y="2705"/>
                    <a:pt x="197" y="3032"/>
                  </a:cubicBezTo>
                  <a:cubicBezTo>
                    <a:pt x="263" y="3262"/>
                    <a:pt x="246" y="3524"/>
                    <a:pt x="131" y="3737"/>
                  </a:cubicBezTo>
                  <a:cubicBezTo>
                    <a:pt x="394" y="3491"/>
                    <a:pt x="705" y="3327"/>
                    <a:pt x="1049" y="3245"/>
                  </a:cubicBezTo>
                  <a:cubicBezTo>
                    <a:pt x="1672" y="3049"/>
                    <a:pt x="1639" y="2754"/>
                    <a:pt x="1639" y="2295"/>
                  </a:cubicBezTo>
                  <a:cubicBezTo>
                    <a:pt x="1625" y="1877"/>
                    <a:pt x="1801" y="1852"/>
                    <a:pt x="1843" y="1852"/>
                  </a:cubicBezTo>
                  <a:cubicBezTo>
                    <a:pt x="1849" y="1852"/>
                    <a:pt x="1853" y="1852"/>
                    <a:pt x="1853" y="1852"/>
                  </a:cubicBezTo>
                  <a:cubicBezTo>
                    <a:pt x="1857" y="1852"/>
                    <a:pt x="1861" y="1852"/>
                    <a:pt x="1865" y="1852"/>
                  </a:cubicBezTo>
                  <a:cubicBezTo>
                    <a:pt x="2146" y="1852"/>
                    <a:pt x="2082" y="2381"/>
                    <a:pt x="2066" y="2672"/>
                  </a:cubicBezTo>
                  <a:cubicBezTo>
                    <a:pt x="2033" y="2983"/>
                    <a:pt x="1935" y="3590"/>
                    <a:pt x="2475" y="4163"/>
                  </a:cubicBezTo>
                  <a:cubicBezTo>
                    <a:pt x="2717" y="4427"/>
                    <a:pt x="3038" y="4517"/>
                    <a:pt x="3356" y="4517"/>
                  </a:cubicBezTo>
                  <a:cubicBezTo>
                    <a:pt x="3750" y="4517"/>
                    <a:pt x="4141" y="4380"/>
                    <a:pt x="4377" y="4262"/>
                  </a:cubicBezTo>
                  <a:cubicBezTo>
                    <a:pt x="4488" y="4216"/>
                    <a:pt x="4601" y="4194"/>
                    <a:pt x="4713" y="4194"/>
                  </a:cubicBezTo>
                  <a:cubicBezTo>
                    <a:pt x="4882" y="4194"/>
                    <a:pt x="5048" y="4245"/>
                    <a:pt x="5196" y="4344"/>
                  </a:cubicBezTo>
                  <a:cubicBezTo>
                    <a:pt x="5065" y="3475"/>
                    <a:pt x="4623" y="3196"/>
                    <a:pt x="4000" y="3131"/>
                  </a:cubicBezTo>
                  <a:cubicBezTo>
                    <a:pt x="3361" y="3065"/>
                    <a:pt x="2508" y="2852"/>
                    <a:pt x="2180" y="1770"/>
                  </a:cubicBezTo>
                  <a:cubicBezTo>
                    <a:pt x="1836" y="705"/>
                    <a:pt x="2164" y="0"/>
                    <a:pt x="216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4" name="Google Shape;6574;p15"/>
            <p:cNvSpPr/>
            <p:nvPr/>
          </p:nvSpPr>
          <p:spPr>
            <a:xfrm>
              <a:off x="430624" y="-129384"/>
              <a:ext cx="41254" cy="64785"/>
            </a:xfrm>
            <a:custGeom>
              <a:avLst/>
              <a:gdLst/>
              <a:ahLst/>
              <a:cxnLst/>
              <a:rect l="l" t="t" r="r" b="b"/>
              <a:pathLst>
                <a:path w="1264" h="1985" extrusionOk="0">
                  <a:moveTo>
                    <a:pt x="952" y="1"/>
                  </a:moveTo>
                  <a:cubicBezTo>
                    <a:pt x="952" y="1"/>
                    <a:pt x="935" y="83"/>
                    <a:pt x="509" y="345"/>
                  </a:cubicBezTo>
                  <a:cubicBezTo>
                    <a:pt x="165" y="525"/>
                    <a:pt x="1" y="919"/>
                    <a:pt x="116" y="1296"/>
                  </a:cubicBezTo>
                  <a:cubicBezTo>
                    <a:pt x="132" y="1361"/>
                    <a:pt x="148" y="1443"/>
                    <a:pt x="165" y="1525"/>
                  </a:cubicBezTo>
                  <a:cubicBezTo>
                    <a:pt x="214" y="1755"/>
                    <a:pt x="247" y="1984"/>
                    <a:pt x="247" y="1984"/>
                  </a:cubicBezTo>
                  <a:cubicBezTo>
                    <a:pt x="247" y="1984"/>
                    <a:pt x="247" y="1853"/>
                    <a:pt x="771" y="1558"/>
                  </a:cubicBezTo>
                  <a:cubicBezTo>
                    <a:pt x="788" y="1558"/>
                    <a:pt x="804" y="1525"/>
                    <a:pt x="820" y="1525"/>
                  </a:cubicBezTo>
                  <a:cubicBezTo>
                    <a:pt x="1263" y="1230"/>
                    <a:pt x="1083" y="820"/>
                    <a:pt x="1001" y="558"/>
                  </a:cubicBezTo>
                  <a:cubicBezTo>
                    <a:pt x="952" y="378"/>
                    <a:pt x="935" y="181"/>
                    <a:pt x="95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5" name="Google Shape;6575;p15"/>
            <p:cNvSpPr/>
            <p:nvPr/>
          </p:nvSpPr>
          <p:spPr>
            <a:xfrm>
              <a:off x="835622" y="583811"/>
              <a:ext cx="47618" cy="36880"/>
            </a:xfrm>
            <a:custGeom>
              <a:avLst/>
              <a:gdLst/>
              <a:ahLst/>
              <a:cxnLst/>
              <a:rect l="l" t="t" r="r" b="b"/>
              <a:pathLst>
                <a:path w="1459" h="1130" extrusionOk="0">
                  <a:moveTo>
                    <a:pt x="483" y="0"/>
                  </a:moveTo>
                  <a:cubicBezTo>
                    <a:pt x="437" y="0"/>
                    <a:pt x="390" y="10"/>
                    <a:pt x="344" y="31"/>
                  </a:cubicBezTo>
                  <a:cubicBezTo>
                    <a:pt x="98" y="146"/>
                    <a:pt x="0" y="424"/>
                    <a:pt x="98" y="654"/>
                  </a:cubicBezTo>
                  <a:cubicBezTo>
                    <a:pt x="180" y="867"/>
                    <a:pt x="361" y="1015"/>
                    <a:pt x="574" y="1080"/>
                  </a:cubicBezTo>
                  <a:cubicBezTo>
                    <a:pt x="657" y="1112"/>
                    <a:pt x="746" y="1129"/>
                    <a:pt x="834" y="1129"/>
                  </a:cubicBezTo>
                  <a:cubicBezTo>
                    <a:pt x="972" y="1129"/>
                    <a:pt x="1110" y="1088"/>
                    <a:pt x="1229" y="998"/>
                  </a:cubicBezTo>
                  <a:cubicBezTo>
                    <a:pt x="1377" y="883"/>
                    <a:pt x="1459" y="703"/>
                    <a:pt x="1443" y="506"/>
                  </a:cubicBezTo>
                  <a:lnTo>
                    <a:pt x="1443" y="506"/>
                  </a:lnTo>
                  <a:cubicBezTo>
                    <a:pt x="1443" y="506"/>
                    <a:pt x="1123" y="902"/>
                    <a:pt x="763" y="902"/>
                  </a:cubicBezTo>
                  <a:cubicBezTo>
                    <a:pt x="749" y="902"/>
                    <a:pt x="735" y="901"/>
                    <a:pt x="721" y="900"/>
                  </a:cubicBezTo>
                  <a:cubicBezTo>
                    <a:pt x="148" y="851"/>
                    <a:pt x="66" y="261"/>
                    <a:pt x="344" y="113"/>
                  </a:cubicBezTo>
                  <a:cubicBezTo>
                    <a:pt x="387" y="84"/>
                    <a:pt x="436" y="71"/>
                    <a:pt x="484" y="71"/>
                  </a:cubicBezTo>
                  <a:cubicBezTo>
                    <a:pt x="600" y="71"/>
                    <a:pt x="710" y="149"/>
                    <a:pt x="721" y="277"/>
                  </a:cubicBezTo>
                  <a:cubicBezTo>
                    <a:pt x="732" y="388"/>
                    <a:pt x="645" y="454"/>
                    <a:pt x="593" y="454"/>
                  </a:cubicBezTo>
                  <a:cubicBezTo>
                    <a:pt x="569" y="454"/>
                    <a:pt x="552" y="440"/>
                    <a:pt x="557" y="408"/>
                  </a:cubicBezTo>
                  <a:cubicBezTo>
                    <a:pt x="582" y="334"/>
                    <a:pt x="542" y="270"/>
                    <a:pt x="472" y="270"/>
                  </a:cubicBezTo>
                  <a:cubicBezTo>
                    <a:pt x="449" y="270"/>
                    <a:pt x="422" y="277"/>
                    <a:pt x="394" y="293"/>
                  </a:cubicBezTo>
                  <a:cubicBezTo>
                    <a:pt x="262" y="359"/>
                    <a:pt x="394" y="523"/>
                    <a:pt x="394" y="523"/>
                  </a:cubicBezTo>
                  <a:cubicBezTo>
                    <a:pt x="442" y="566"/>
                    <a:pt x="499" y="586"/>
                    <a:pt x="555" y="586"/>
                  </a:cubicBezTo>
                  <a:cubicBezTo>
                    <a:pt x="690" y="586"/>
                    <a:pt x="820" y="476"/>
                    <a:pt x="820" y="326"/>
                  </a:cubicBezTo>
                  <a:cubicBezTo>
                    <a:pt x="807" y="133"/>
                    <a:pt x="652" y="0"/>
                    <a:pt x="4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6" name="Google Shape;6576;p15"/>
            <p:cNvSpPr/>
            <p:nvPr/>
          </p:nvSpPr>
          <p:spPr>
            <a:xfrm>
              <a:off x="-57797" y="1022132"/>
              <a:ext cx="295892" cy="206171"/>
            </a:xfrm>
            <a:custGeom>
              <a:avLst/>
              <a:gdLst/>
              <a:ahLst/>
              <a:cxnLst/>
              <a:rect l="l" t="t" r="r" b="b"/>
              <a:pathLst>
                <a:path w="9066" h="6317" extrusionOk="0">
                  <a:moveTo>
                    <a:pt x="7060" y="1"/>
                  </a:moveTo>
                  <a:cubicBezTo>
                    <a:pt x="6605" y="1"/>
                    <a:pt x="6174" y="163"/>
                    <a:pt x="5901" y="501"/>
                  </a:cubicBezTo>
                  <a:cubicBezTo>
                    <a:pt x="5508" y="911"/>
                    <a:pt x="5475" y="1534"/>
                    <a:pt x="5803" y="2009"/>
                  </a:cubicBezTo>
                  <a:cubicBezTo>
                    <a:pt x="5885" y="2140"/>
                    <a:pt x="6016" y="2255"/>
                    <a:pt x="6164" y="2320"/>
                  </a:cubicBezTo>
                  <a:lnTo>
                    <a:pt x="6197" y="2320"/>
                  </a:lnTo>
                  <a:lnTo>
                    <a:pt x="6278" y="2353"/>
                  </a:lnTo>
                  <a:lnTo>
                    <a:pt x="6377" y="2369"/>
                  </a:lnTo>
                  <a:cubicBezTo>
                    <a:pt x="6449" y="2391"/>
                    <a:pt x="6523" y="2401"/>
                    <a:pt x="6596" y="2401"/>
                  </a:cubicBezTo>
                  <a:cubicBezTo>
                    <a:pt x="6803" y="2401"/>
                    <a:pt x="7006" y="2318"/>
                    <a:pt x="7164" y="2173"/>
                  </a:cubicBezTo>
                  <a:cubicBezTo>
                    <a:pt x="7554" y="1752"/>
                    <a:pt x="7284" y="1208"/>
                    <a:pt x="6946" y="1208"/>
                  </a:cubicBezTo>
                  <a:cubicBezTo>
                    <a:pt x="6915" y="1208"/>
                    <a:pt x="6884" y="1212"/>
                    <a:pt x="6852" y="1222"/>
                  </a:cubicBezTo>
                  <a:cubicBezTo>
                    <a:pt x="6541" y="1320"/>
                    <a:pt x="6459" y="1714"/>
                    <a:pt x="6705" y="1845"/>
                  </a:cubicBezTo>
                  <a:cubicBezTo>
                    <a:pt x="6759" y="1875"/>
                    <a:pt x="6817" y="1890"/>
                    <a:pt x="6875" y="1890"/>
                  </a:cubicBezTo>
                  <a:cubicBezTo>
                    <a:pt x="6976" y="1890"/>
                    <a:pt x="7075" y="1846"/>
                    <a:pt x="7147" y="1763"/>
                  </a:cubicBezTo>
                  <a:lnTo>
                    <a:pt x="7147" y="1763"/>
                  </a:lnTo>
                  <a:cubicBezTo>
                    <a:pt x="7180" y="1911"/>
                    <a:pt x="7131" y="2074"/>
                    <a:pt x="7000" y="2156"/>
                  </a:cubicBezTo>
                  <a:cubicBezTo>
                    <a:pt x="6860" y="2261"/>
                    <a:pt x="6688" y="2316"/>
                    <a:pt x="6512" y="2316"/>
                  </a:cubicBezTo>
                  <a:cubicBezTo>
                    <a:pt x="6440" y="2316"/>
                    <a:pt x="6367" y="2307"/>
                    <a:pt x="6295" y="2288"/>
                  </a:cubicBezTo>
                  <a:cubicBezTo>
                    <a:pt x="6213" y="2271"/>
                    <a:pt x="6115" y="2222"/>
                    <a:pt x="6049" y="2173"/>
                  </a:cubicBezTo>
                  <a:cubicBezTo>
                    <a:pt x="5541" y="1763"/>
                    <a:pt x="5492" y="1009"/>
                    <a:pt x="5951" y="550"/>
                  </a:cubicBezTo>
                  <a:cubicBezTo>
                    <a:pt x="6204" y="249"/>
                    <a:pt x="6595" y="106"/>
                    <a:pt x="7010" y="106"/>
                  </a:cubicBezTo>
                  <a:cubicBezTo>
                    <a:pt x="7884" y="106"/>
                    <a:pt x="8862" y="739"/>
                    <a:pt x="8885" y="1861"/>
                  </a:cubicBezTo>
                  <a:cubicBezTo>
                    <a:pt x="8901" y="2665"/>
                    <a:pt x="8459" y="3419"/>
                    <a:pt x="7754" y="3796"/>
                  </a:cubicBezTo>
                  <a:lnTo>
                    <a:pt x="7688" y="3812"/>
                  </a:lnTo>
                  <a:cubicBezTo>
                    <a:pt x="7606" y="3845"/>
                    <a:pt x="7508" y="3877"/>
                    <a:pt x="7426" y="3894"/>
                  </a:cubicBezTo>
                  <a:cubicBezTo>
                    <a:pt x="7194" y="3949"/>
                    <a:pt x="6963" y="3973"/>
                    <a:pt x="6733" y="3973"/>
                  </a:cubicBezTo>
                  <a:cubicBezTo>
                    <a:pt x="5150" y="3973"/>
                    <a:pt x="3620" y="2834"/>
                    <a:pt x="2282" y="2834"/>
                  </a:cubicBezTo>
                  <a:cubicBezTo>
                    <a:pt x="2137" y="2834"/>
                    <a:pt x="1994" y="2848"/>
                    <a:pt x="1853" y="2878"/>
                  </a:cubicBezTo>
                  <a:cubicBezTo>
                    <a:pt x="591" y="3156"/>
                    <a:pt x="230" y="4041"/>
                    <a:pt x="132" y="4582"/>
                  </a:cubicBezTo>
                  <a:cubicBezTo>
                    <a:pt x="1" y="5140"/>
                    <a:pt x="99" y="5730"/>
                    <a:pt x="542" y="6074"/>
                  </a:cubicBezTo>
                  <a:cubicBezTo>
                    <a:pt x="764" y="6241"/>
                    <a:pt x="1031" y="6317"/>
                    <a:pt x="1292" y="6317"/>
                  </a:cubicBezTo>
                  <a:cubicBezTo>
                    <a:pt x="1723" y="6317"/>
                    <a:pt x="2138" y="6110"/>
                    <a:pt x="2312" y="5762"/>
                  </a:cubicBezTo>
                  <a:cubicBezTo>
                    <a:pt x="2640" y="5222"/>
                    <a:pt x="2345" y="4517"/>
                    <a:pt x="1853" y="4402"/>
                  </a:cubicBezTo>
                  <a:cubicBezTo>
                    <a:pt x="1753" y="4358"/>
                    <a:pt x="1650" y="4337"/>
                    <a:pt x="1549" y="4337"/>
                  </a:cubicBezTo>
                  <a:cubicBezTo>
                    <a:pt x="1238" y="4337"/>
                    <a:pt x="948" y="4535"/>
                    <a:pt x="837" y="4845"/>
                  </a:cubicBezTo>
                  <a:cubicBezTo>
                    <a:pt x="787" y="4959"/>
                    <a:pt x="787" y="5090"/>
                    <a:pt x="804" y="5222"/>
                  </a:cubicBezTo>
                  <a:lnTo>
                    <a:pt x="804" y="5238"/>
                  </a:lnTo>
                  <a:cubicBezTo>
                    <a:pt x="820" y="5254"/>
                    <a:pt x="820" y="5254"/>
                    <a:pt x="820" y="5271"/>
                  </a:cubicBezTo>
                  <a:cubicBezTo>
                    <a:pt x="820" y="5287"/>
                    <a:pt x="820" y="5287"/>
                    <a:pt x="820" y="5304"/>
                  </a:cubicBezTo>
                  <a:cubicBezTo>
                    <a:pt x="894" y="5525"/>
                    <a:pt x="1106" y="5663"/>
                    <a:pt x="1325" y="5663"/>
                  </a:cubicBezTo>
                  <a:cubicBezTo>
                    <a:pt x="1398" y="5663"/>
                    <a:pt x="1472" y="5648"/>
                    <a:pt x="1541" y="5615"/>
                  </a:cubicBezTo>
                  <a:cubicBezTo>
                    <a:pt x="1888" y="5473"/>
                    <a:pt x="1781" y="4924"/>
                    <a:pt x="1438" y="4924"/>
                  </a:cubicBezTo>
                  <a:cubicBezTo>
                    <a:pt x="1423" y="4924"/>
                    <a:pt x="1409" y="4925"/>
                    <a:pt x="1394" y="4927"/>
                  </a:cubicBezTo>
                  <a:cubicBezTo>
                    <a:pt x="1033" y="4959"/>
                    <a:pt x="1099" y="5320"/>
                    <a:pt x="1050" y="5385"/>
                  </a:cubicBezTo>
                  <a:cubicBezTo>
                    <a:pt x="1037" y="5398"/>
                    <a:pt x="1023" y="5404"/>
                    <a:pt x="1010" y="5404"/>
                  </a:cubicBezTo>
                  <a:cubicBezTo>
                    <a:pt x="955" y="5404"/>
                    <a:pt x="899" y="5314"/>
                    <a:pt x="886" y="5287"/>
                  </a:cubicBezTo>
                  <a:cubicBezTo>
                    <a:pt x="820" y="5090"/>
                    <a:pt x="837" y="4894"/>
                    <a:pt x="919" y="4713"/>
                  </a:cubicBezTo>
                  <a:cubicBezTo>
                    <a:pt x="1069" y="4504"/>
                    <a:pt x="1303" y="4394"/>
                    <a:pt x="1542" y="4394"/>
                  </a:cubicBezTo>
                  <a:cubicBezTo>
                    <a:pt x="1641" y="4394"/>
                    <a:pt x="1741" y="4413"/>
                    <a:pt x="1836" y="4451"/>
                  </a:cubicBezTo>
                  <a:cubicBezTo>
                    <a:pt x="2295" y="4566"/>
                    <a:pt x="2541" y="5222"/>
                    <a:pt x="2230" y="5713"/>
                  </a:cubicBezTo>
                  <a:cubicBezTo>
                    <a:pt x="2069" y="6025"/>
                    <a:pt x="1687" y="6207"/>
                    <a:pt x="1298" y="6207"/>
                  </a:cubicBezTo>
                  <a:cubicBezTo>
                    <a:pt x="1052" y="6207"/>
                    <a:pt x="804" y="6134"/>
                    <a:pt x="607" y="5976"/>
                  </a:cubicBezTo>
                  <a:cubicBezTo>
                    <a:pt x="99" y="5549"/>
                    <a:pt x="99" y="4631"/>
                    <a:pt x="542" y="4058"/>
                  </a:cubicBezTo>
                  <a:cubicBezTo>
                    <a:pt x="887" y="3576"/>
                    <a:pt x="1466" y="3346"/>
                    <a:pt x="2081" y="3346"/>
                  </a:cubicBezTo>
                  <a:cubicBezTo>
                    <a:pt x="2282" y="3346"/>
                    <a:pt x="2487" y="3370"/>
                    <a:pt x="2689" y="3419"/>
                  </a:cubicBezTo>
                  <a:cubicBezTo>
                    <a:pt x="3492" y="3615"/>
                    <a:pt x="4328" y="3959"/>
                    <a:pt x="5197" y="4189"/>
                  </a:cubicBezTo>
                  <a:cubicBezTo>
                    <a:pt x="5531" y="4256"/>
                    <a:pt x="5871" y="4293"/>
                    <a:pt x="6208" y="4293"/>
                  </a:cubicBezTo>
                  <a:cubicBezTo>
                    <a:pt x="6780" y="4293"/>
                    <a:pt x="7340" y="4185"/>
                    <a:pt x="7836" y="3927"/>
                  </a:cubicBezTo>
                  <a:cubicBezTo>
                    <a:pt x="8606" y="3533"/>
                    <a:pt x="9065" y="2714"/>
                    <a:pt x="9032" y="1845"/>
                  </a:cubicBezTo>
                  <a:cubicBezTo>
                    <a:pt x="8988" y="653"/>
                    <a:pt x="7974" y="1"/>
                    <a:pt x="70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7" name="Google Shape;6577;p15"/>
            <p:cNvSpPr/>
            <p:nvPr/>
          </p:nvSpPr>
          <p:spPr>
            <a:xfrm>
              <a:off x="-57242" y="1199484"/>
              <a:ext cx="100589" cy="201732"/>
            </a:xfrm>
            <a:custGeom>
              <a:avLst/>
              <a:gdLst/>
              <a:ahLst/>
              <a:cxnLst/>
              <a:rect l="l" t="t" r="r" b="b"/>
              <a:pathLst>
                <a:path w="3082" h="6181" extrusionOk="0">
                  <a:moveTo>
                    <a:pt x="0" y="1"/>
                  </a:moveTo>
                  <a:lnTo>
                    <a:pt x="0" y="6180"/>
                  </a:lnTo>
                  <a:cubicBezTo>
                    <a:pt x="0" y="6180"/>
                    <a:pt x="443" y="4803"/>
                    <a:pt x="803" y="4262"/>
                  </a:cubicBezTo>
                  <a:cubicBezTo>
                    <a:pt x="1082" y="3853"/>
                    <a:pt x="1049" y="3312"/>
                    <a:pt x="705" y="2951"/>
                  </a:cubicBezTo>
                  <a:cubicBezTo>
                    <a:pt x="475" y="2656"/>
                    <a:pt x="541" y="2345"/>
                    <a:pt x="705" y="2312"/>
                  </a:cubicBezTo>
                  <a:cubicBezTo>
                    <a:pt x="716" y="2310"/>
                    <a:pt x="727" y="2308"/>
                    <a:pt x="738" y="2308"/>
                  </a:cubicBezTo>
                  <a:cubicBezTo>
                    <a:pt x="878" y="2308"/>
                    <a:pt x="935" y="2504"/>
                    <a:pt x="951" y="2656"/>
                  </a:cubicBezTo>
                  <a:cubicBezTo>
                    <a:pt x="967" y="2820"/>
                    <a:pt x="885" y="3377"/>
                    <a:pt x="1721" y="3689"/>
                  </a:cubicBezTo>
                  <a:cubicBezTo>
                    <a:pt x="1855" y="3737"/>
                    <a:pt x="1982" y="3757"/>
                    <a:pt x="2100" y="3757"/>
                  </a:cubicBezTo>
                  <a:cubicBezTo>
                    <a:pt x="2703" y="3757"/>
                    <a:pt x="3082" y="3230"/>
                    <a:pt x="3082" y="3230"/>
                  </a:cubicBezTo>
                  <a:lnTo>
                    <a:pt x="3082" y="3230"/>
                  </a:lnTo>
                  <a:cubicBezTo>
                    <a:pt x="3055" y="3235"/>
                    <a:pt x="3030" y="3238"/>
                    <a:pt x="3005" y="3238"/>
                  </a:cubicBezTo>
                  <a:cubicBezTo>
                    <a:pt x="2736" y="3238"/>
                    <a:pt x="2554" y="2911"/>
                    <a:pt x="2524" y="2295"/>
                  </a:cubicBezTo>
                  <a:cubicBezTo>
                    <a:pt x="2491" y="1640"/>
                    <a:pt x="1901" y="1509"/>
                    <a:pt x="1033" y="1394"/>
                  </a:cubicBezTo>
                  <a:cubicBezTo>
                    <a:pt x="164" y="1263"/>
                    <a:pt x="82" y="361"/>
                    <a:pt x="82" y="361"/>
                  </a:cubicBezTo>
                  <a:cubicBezTo>
                    <a:pt x="66" y="247"/>
                    <a:pt x="33" y="115"/>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8" name="Google Shape;6578;p15"/>
            <p:cNvSpPr/>
            <p:nvPr/>
          </p:nvSpPr>
          <p:spPr>
            <a:xfrm>
              <a:off x="-23005" y="1138942"/>
              <a:ext cx="210806" cy="121020"/>
            </a:xfrm>
            <a:custGeom>
              <a:avLst/>
              <a:gdLst/>
              <a:ahLst/>
              <a:cxnLst/>
              <a:rect l="l" t="t" r="r" b="b"/>
              <a:pathLst>
                <a:path w="6459" h="3708" extrusionOk="0">
                  <a:moveTo>
                    <a:pt x="948" y="0"/>
                  </a:moveTo>
                  <a:cubicBezTo>
                    <a:pt x="332" y="0"/>
                    <a:pt x="0" y="266"/>
                    <a:pt x="0" y="266"/>
                  </a:cubicBezTo>
                  <a:cubicBezTo>
                    <a:pt x="225" y="193"/>
                    <a:pt x="434" y="147"/>
                    <a:pt x="643" y="147"/>
                  </a:cubicBezTo>
                  <a:cubicBezTo>
                    <a:pt x="952" y="147"/>
                    <a:pt x="1261" y="248"/>
                    <a:pt x="1623" y="512"/>
                  </a:cubicBezTo>
                  <a:cubicBezTo>
                    <a:pt x="2213" y="954"/>
                    <a:pt x="1852" y="1708"/>
                    <a:pt x="1754" y="2200"/>
                  </a:cubicBezTo>
                  <a:cubicBezTo>
                    <a:pt x="1656" y="2708"/>
                    <a:pt x="2377" y="2921"/>
                    <a:pt x="2737" y="3085"/>
                  </a:cubicBezTo>
                  <a:cubicBezTo>
                    <a:pt x="3098" y="3249"/>
                    <a:pt x="2901" y="3708"/>
                    <a:pt x="2901" y="3708"/>
                  </a:cubicBezTo>
                  <a:cubicBezTo>
                    <a:pt x="4245" y="2888"/>
                    <a:pt x="3393" y="1938"/>
                    <a:pt x="3164" y="1675"/>
                  </a:cubicBezTo>
                  <a:cubicBezTo>
                    <a:pt x="2974" y="1446"/>
                    <a:pt x="3086" y="1216"/>
                    <a:pt x="3269" y="1216"/>
                  </a:cubicBezTo>
                  <a:cubicBezTo>
                    <a:pt x="3308" y="1216"/>
                    <a:pt x="3350" y="1226"/>
                    <a:pt x="3393" y="1249"/>
                  </a:cubicBezTo>
                  <a:cubicBezTo>
                    <a:pt x="3655" y="1380"/>
                    <a:pt x="3278" y="1872"/>
                    <a:pt x="3950" y="2315"/>
                  </a:cubicBezTo>
                  <a:cubicBezTo>
                    <a:pt x="4118" y="2421"/>
                    <a:pt x="4276" y="2461"/>
                    <a:pt x="4418" y="2461"/>
                  </a:cubicBezTo>
                  <a:cubicBezTo>
                    <a:pt x="4845" y="2461"/>
                    <a:pt x="5131" y="2102"/>
                    <a:pt x="5131" y="2102"/>
                  </a:cubicBezTo>
                  <a:lnTo>
                    <a:pt x="5131" y="2102"/>
                  </a:lnTo>
                  <a:cubicBezTo>
                    <a:pt x="5125" y="2102"/>
                    <a:pt x="5119" y="2102"/>
                    <a:pt x="5114" y="2102"/>
                  </a:cubicBezTo>
                  <a:cubicBezTo>
                    <a:pt x="4760" y="2102"/>
                    <a:pt x="4964" y="1575"/>
                    <a:pt x="4786" y="1429"/>
                  </a:cubicBezTo>
                  <a:cubicBezTo>
                    <a:pt x="4712" y="1366"/>
                    <a:pt x="4618" y="1330"/>
                    <a:pt x="4520" y="1330"/>
                  </a:cubicBezTo>
                  <a:cubicBezTo>
                    <a:pt x="4467" y="1330"/>
                    <a:pt x="4412" y="1341"/>
                    <a:pt x="4360" y="1364"/>
                  </a:cubicBezTo>
                  <a:cubicBezTo>
                    <a:pt x="4317" y="1371"/>
                    <a:pt x="4274" y="1374"/>
                    <a:pt x="4234" y="1374"/>
                  </a:cubicBezTo>
                  <a:cubicBezTo>
                    <a:pt x="4078" y="1374"/>
                    <a:pt x="3967" y="1324"/>
                    <a:pt x="4032" y="1233"/>
                  </a:cubicBezTo>
                  <a:cubicBezTo>
                    <a:pt x="4068" y="1183"/>
                    <a:pt x="4108" y="1165"/>
                    <a:pt x="4161" y="1165"/>
                  </a:cubicBezTo>
                  <a:cubicBezTo>
                    <a:pt x="4300" y="1165"/>
                    <a:pt x="4532" y="1295"/>
                    <a:pt x="5032" y="1331"/>
                  </a:cubicBezTo>
                  <a:cubicBezTo>
                    <a:pt x="5068" y="1334"/>
                    <a:pt x="5103" y="1335"/>
                    <a:pt x="5138" y="1335"/>
                  </a:cubicBezTo>
                  <a:cubicBezTo>
                    <a:pt x="5903" y="1335"/>
                    <a:pt x="6458" y="676"/>
                    <a:pt x="6458" y="675"/>
                  </a:cubicBezTo>
                  <a:lnTo>
                    <a:pt x="6458" y="675"/>
                  </a:lnTo>
                  <a:cubicBezTo>
                    <a:pt x="5999" y="931"/>
                    <a:pt x="5513" y="1029"/>
                    <a:pt x="5026" y="1029"/>
                  </a:cubicBezTo>
                  <a:cubicBezTo>
                    <a:pt x="3858" y="1029"/>
                    <a:pt x="2680" y="468"/>
                    <a:pt x="1836" y="167"/>
                  </a:cubicBezTo>
                  <a:cubicBezTo>
                    <a:pt x="1495" y="44"/>
                    <a:pt x="1198" y="0"/>
                    <a:pt x="9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9" name="Google Shape;6579;p15"/>
            <p:cNvSpPr/>
            <p:nvPr/>
          </p:nvSpPr>
          <p:spPr>
            <a:xfrm>
              <a:off x="31532" y="1019260"/>
              <a:ext cx="117756" cy="82377"/>
            </a:xfrm>
            <a:custGeom>
              <a:avLst/>
              <a:gdLst/>
              <a:ahLst/>
              <a:cxnLst/>
              <a:rect l="l" t="t" r="r" b="b"/>
              <a:pathLst>
                <a:path w="3608" h="2524" extrusionOk="0">
                  <a:moveTo>
                    <a:pt x="2507" y="1"/>
                  </a:moveTo>
                  <a:cubicBezTo>
                    <a:pt x="1920" y="1"/>
                    <a:pt x="1244" y="126"/>
                    <a:pt x="870" y="622"/>
                  </a:cubicBezTo>
                  <a:cubicBezTo>
                    <a:pt x="1" y="1769"/>
                    <a:pt x="525" y="2523"/>
                    <a:pt x="525" y="2523"/>
                  </a:cubicBezTo>
                  <a:cubicBezTo>
                    <a:pt x="525" y="2523"/>
                    <a:pt x="362" y="2162"/>
                    <a:pt x="1394" y="2162"/>
                  </a:cubicBezTo>
                  <a:cubicBezTo>
                    <a:pt x="2427" y="2146"/>
                    <a:pt x="2296" y="1490"/>
                    <a:pt x="2263" y="1261"/>
                  </a:cubicBezTo>
                  <a:cubicBezTo>
                    <a:pt x="2181" y="1015"/>
                    <a:pt x="2230" y="736"/>
                    <a:pt x="2410" y="556"/>
                  </a:cubicBezTo>
                  <a:cubicBezTo>
                    <a:pt x="2656" y="195"/>
                    <a:pt x="3607" y="130"/>
                    <a:pt x="3607" y="130"/>
                  </a:cubicBezTo>
                  <a:cubicBezTo>
                    <a:pt x="3607" y="130"/>
                    <a:pt x="3103" y="1"/>
                    <a:pt x="250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0" name="Google Shape;6580;p15"/>
            <p:cNvSpPr/>
            <p:nvPr/>
          </p:nvSpPr>
          <p:spPr>
            <a:xfrm>
              <a:off x="121416" y="932020"/>
              <a:ext cx="73859" cy="87762"/>
            </a:xfrm>
            <a:custGeom>
              <a:avLst/>
              <a:gdLst/>
              <a:ahLst/>
              <a:cxnLst/>
              <a:rect l="l" t="t" r="r" b="b"/>
              <a:pathLst>
                <a:path w="2263" h="2689" extrusionOk="0">
                  <a:moveTo>
                    <a:pt x="1148" y="0"/>
                  </a:moveTo>
                  <a:cubicBezTo>
                    <a:pt x="1148" y="0"/>
                    <a:pt x="1345" y="541"/>
                    <a:pt x="1001" y="738"/>
                  </a:cubicBezTo>
                  <a:cubicBezTo>
                    <a:pt x="640" y="934"/>
                    <a:pt x="1" y="1344"/>
                    <a:pt x="263" y="2016"/>
                  </a:cubicBezTo>
                  <a:cubicBezTo>
                    <a:pt x="509" y="2688"/>
                    <a:pt x="1673" y="2426"/>
                    <a:pt x="2263" y="2606"/>
                  </a:cubicBezTo>
                  <a:cubicBezTo>
                    <a:pt x="2263" y="2606"/>
                    <a:pt x="1394" y="2164"/>
                    <a:pt x="1460" y="1426"/>
                  </a:cubicBezTo>
                  <a:cubicBezTo>
                    <a:pt x="1525" y="705"/>
                    <a:pt x="1443" y="164"/>
                    <a:pt x="11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1" name="Google Shape;6581;p15"/>
            <p:cNvSpPr/>
            <p:nvPr/>
          </p:nvSpPr>
          <p:spPr>
            <a:xfrm>
              <a:off x="201149" y="970532"/>
              <a:ext cx="104342" cy="140178"/>
            </a:xfrm>
            <a:custGeom>
              <a:avLst/>
              <a:gdLst/>
              <a:ahLst/>
              <a:cxnLst/>
              <a:rect l="l" t="t" r="r" b="b"/>
              <a:pathLst>
                <a:path w="3197" h="4295" extrusionOk="0">
                  <a:moveTo>
                    <a:pt x="377" y="0"/>
                  </a:moveTo>
                  <a:lnTo>
                    <a:pt x="377" y="0"/>
                  </a:lnTo>
                  <a:cubicBezTo>
                    <a:pt x="0" y="1328"/>
                    <a:pt x="541" y="1607"/>
                    <a:pt x="1098" y="2475"/>
                  </a:cubicBezTo>
                  <a:cubicBezTo>
                    <a:pt x="1656" y="3344"/>
                    <a:pt x="1049" y="4295"/>
                    <a:pt x="1049" y="4295"/>
                  </a:cubicBezTo>
                  <a:cubicBezTo>
                    <a:pt x="1459" y="4032"/>
                    <a:pt x="1803" y="3344"/>
                    <a:pt x="2491" y="2918"/>
                  </a:cubicBezTo>
                  <a:cubicBezTo>
                    <a:pt x="3196" y="2475"/>
                    <a:pt x="2901" y="1574"/>
                    <a:pt x="2901" y="1574"/>
                  </a:cubicBezTo>
                  <a:lnTo>
                    <a:pt x="2901" y="1574"/>
                  </a:lnTo>
                  <a:cubicBezTo>
                    <a:pt x="2863" y="1687"/>
                    <a:pt x="2767" y="1733"/>
                    <a:pt x="2613" y="1733"/>
                  </a:cubicBezTo>
                  <a:cubicBezTo>
                    <a:pt x="2567" y="1733"/>
                    <a:pt x="2515" y="1729"/>
                    <a:pt x="2459" y="1721"/>
                  </a:cubicBezTo>
                  <a:cubicBezTo>
                    <a:pt x="2429" y="1714"/>
                    <a:pt x="2400" y="1711"/>
                    <a:pt x="2372" y="1711"/>
                  </a:cubicBezTo>
                  <a:cubicBezTo>
                    <a:pt x="2135" y="1711"/>
                    <a:pt x="1961" y="1946"/>
                    <a:pt x="2049" y="2180"/>
                  </a:cubicBezTo>
                  <a:cubicBezTo>
                    <a:pt x="2117" y="2343"/>
                    <a:pt x="1983" y="2516"/>
                    <a:pt x="1824" y="2516"/>
                  </a:cubicBezTo>
                  <a:cubicBezTo>
                    <a:pt x="1790" y="2516"/>
                    <a:pt x="1755" y="2509"/>
                    <a:pt x="1721" y="2492"/>
                  </a:cubicBezTo>
                  <a:cubicBezTo>
                    <a:pt x="1557" y="2426"/>
                    <a:pt x="1557" y="2049"/>
                    <a:pt x="1787" y="1869"/>
                  </a:cubicBezTo>
                  <a:cubicBezTo>
                    <a:pt x="2000" y="1688"/>
                    <a:pt x="2147" y="1295"/>
                    <a:pt x="1951" y="672"/>
                  </a:cubicBezTo>
                  <a:cubicBezTo>
                    <a:pt x="1810" y="200"/>
                    <a:pt x="1342" y="96"/>
                    <a:pt x="1018" y="96"/>
                  </a:cubicBezTo>
                  <a:cubicBezTo>
                    <a:pt x="926" y="96"/>
                    <a:pt x="845" y="104"/>
                    <a:pt x="787" y="115"/>
                  </a:cubicBezTo>
                  <a:cubicBezTo>
                    <a:pt x="756" y="122"/>
                    <a:pt x="725" y="125"/>
                    <a:pt x="695" y="125"/>
                  </a:cubicBezTo>
                  <a:cubicBezTo>
                    <a:pt x="579" y="125"/>
                    <a:pt x="468" y="78"/>
                    <a:pt x="3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2" name="Google Shape;6582;p15"/>
            <p:cNvSpPr/>
            <p:nvPr/>
          </p:nvSpPr>
          <p:spPr>
            <a:xfrm>
              <a:off x="210777" y="1026147"/>
              <a:ext cx="33" cy="33"/>
            </a:xfrm>
            <a:custGeom>
              <a:avLst/>
              <a:gdLst/>
              <a:ahLst/>
              <a:cxnLst/>
              <a:rect l="l" t="t" r="r" b="b"/>
              <a:pathLst>
                <a:path w="1" h="1" extrusionOk="0">
                  <a:moveTo>
                    <a:pt x="0" y="1"/>
                  </a:moveTo>
                  <a:lnTo>
                    <a:pt x="0" y="1"/>
                  </a:lnTo>
                  <a:lnTo>
                    <a:pt x="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3" name="Google Shape;6583;p15"/>
            <p:cNvSpPr/>
            <p:nvPr/>
          </p:nvSpPr>
          <p:spPr>
            <a:xfrm>
              <a:off x="178140" y="763350"/>
              <a:ext cx="264298" cy="263907"/>
            </a:xfrm>
            <a:custGeom>
              <a:avLst/>
              <a:gdLst/>
              <a:ahLst/>
              <a:cxnLst/>
              <a:rect l="l" t="t" r="r" b="b"/>
              <a:pathLst>
                <a:path w="8098" h="8086" extrusionOk="0">
                  <a:moveTo>
                    <a:pt x="5716" y="1"/>
                  </a:moveTo>
                  <a:cubicBezTo>
                    <a:pt x="5207" y="1"/>
                    <a:pt x="4711" y="178"/>
                    <a:pt x="4409" y="562"/>
                  </a:cubicBezTo>
                  <a:cubicBezTo>
                    <a:pt x="4114" y="988"/>
                    <a:pt x="4065" y="1562"/>
                    <a:pt x="4295" y="2037"/>
                  </a:cubicBezTo>
                  <a:cubicBezTo>
                    <a:pt x="4502" y="2444"/>
                    <a:pt x="4838" y="2591"/>
                    <a:pt x="5167" y="2591"/>
                  </a:cubicBezTo>
                  <a:cubicBezTo>
                    <a:pt x="5515" y="2591"/>
                    <a:pt x="5855" y="2428"/>
                    <a:pt x="6032" y="2234"/>
                  </a:cubicBezTo>
                  <a:cubicBezTo>
                    <a:pt x="6212" y="2037"/>
                    <a:pt x="6294" y="1759"/>
                    <a:pt x="6229" y="1496"/>
                  </a:cubicBezTo>
                  <a:cubicBezTo>
                    <a:pt x="6180" y="1164"/>
                    <a:pt x="5945" y="1024"/>
                    <a:pt x="5735" y="1024"/>
                  </a:cubicBezTo>
                  <a:cubicBezTo>
                    <a:pt x="5593" y="1024"/>
                    <a:pt x="5462" y="1089"/>
                    <a:pt x="5409" y="1201"/>
                  </a:cubicBezTo>
                  <a:cubicBezTo>
                    <a:pt x="5262" y="1496"/>
                    <a:pt x="5327" y="1841"/>
                    <a:pt x="5737" y="1906"/>
                  </a:cubicBezTo>
                  <a:cubicBezTo>
                    <a:pt x="6098" y="1972"/>
                    <a:pt x="5901" y="2398"/>
                    <a:pt x="5475" y="2513"/>
                  </a:cubicBezTo>
                  <a:cubicBezTo>
                    <a:pt x="5395" y="2533"/>
                    <a:pt x="5314" y="2543"/>
                    <a:pt x="5234" y="2543"/>
                  </a:cubicBezTo>
                  <a:cubicBezTo>
                    <a:pt x="4870" y="2543"/>
                    <a:pt x="4524" y="2337"/>
                    <a:pt x="4377" y="1988"/>
                  </a:cubicBezTo>
                  <a:cubicBezTo>
                    <a:pt x="4180" y="1546"/>
                    <a:pt x="4229" y="1037"/>
                    <a:pt x="4508" y="644"/>
                  </a:cubicBezTo>
                  <a:cubicBezTo>
                    <a:pt x="4781" y="303"/>
                    <a:pt x="5248" y="132"/>
                    <a:pt x="5718" y="132"/>
                  </a:cubicBezTo>
                  <a:cubicBezTo>
                    <a:pt x="5812" y="132"/>
                    <a:pt x="5907" y="139"/>
                    <a:pt x="5999" y="152"/>
                  </a:cubicBezTo>
                  <a:cubicBezTo>
                    <a:pt x="7212" y="300"/>
                    <a:pt x="7901" y="1988"/>
                    <a:pt x="7180" y="3136"/>
                  </a:cubicBezTo>
                  <a:cubicBezTo>
                    <a:pt x="6950" y="3512"/>
                    <a:pt x="6622" y="3808"/>
                    <a:pt x="6229" y="3988"/>
                  </a:cubicBezTo>
                  <a:cubicBezTo>
                    <a:pt x="5825" y="4157"/>
                    <a:pt x="5368" y="4240"/>
                    <a:pt x="4832" y="4240"/>
                  </a:cubicBezTo>
                  <a:cubicBezTo>
                    <a:pt x="4432" y="4240"/>
                    <a:pt x="3989" y="4194"/>
                    <a:pt x="3492" y="4103"/>
                  </a:cubicBezTo>
                  <a:cubicBezTo>
                    <a:pt x="3185" y="4041"/>
                    <a:pt x="2886" y="4011"/>
                    <a:pt x="2599" y="4011"/>
                  </a:cubicBezTo>
                  <a:cubicBezTo>
                    <a:pt x="1277" y="4011"/>
                    <a:pt x="239" y="4664"/>
                    <a:pt x="131" y="5971"/>
                  </a:cubicBezTo>
                  <a:cubicBezTo>
                    <a:pt x="0" y="7578"/>
                    <a:pt x="1033" y="8086"/>
                    <a:pt x="1033" y="8086"/>
                  </a:cubicBezTo>
                  <a:lnTo>
                    <a:pt x="1000" y="8053"/>
                  </a:lnTo>
                  <a:cubicBezTo>
                    <a:pt x="443" y="7414"/>
                    <a:pt x="590" y="6217"/>
                    <a:pt x="590" y="6217"/>
                  </a:cubicBezTo>
                  <a:cubicBezTo>
                    <a:pt x="689" y="5709"/>
                    <a:pt x="951" y="5234"/>
                    <a:pt x="1344" y="4889"/>
                  </a:cubicBezTo>
                  <a:cubicBezTo>
                    <a:pt x="1937" y="4450"/>
                    <a:pt x="2688" y="4367"/>
                    <a:pt x="3171" y="4367"/>
                  </a:cubicBezTo>
                  <a:cubicBezTo>
                    <a:pt x="3462" y="4367"/>
                    <a:pt x="3655" y="4398"/>
                    <a:pt x="3655" y="4398"/>
                  </a:cubicBezTo>
                  <a:cubicBezTo>
                    <a:pt x="3901" y="4430"/>
                    <a:pt x="4147" y="4447"/>
                    <a:pt x="4360" y="4463"/>
                  </a:cubicBezTo>
                  <a:cubicBezTo>
                    <a:pt x="4461" y="4470"/>
                    <a:pt x="4564" y="4473"/>
                    <a:pt x="4669" y="4473"/>
                  </a:cubicBezTo>
                  <a:cubicBezTo>
                    <a:pt x="5634" y="4473"/>
                    <a:pt x="6721" y="4180"/>
                    <a:pt x="7327" y="3234"/>
                  </a:cubicBezTo>
                  <a:cubicBezTo>
                    <a:pt x="8098" y="1972"/>
                    <a:pt x="7343" y="152"/>
                    <a:pt x="6016" y="21"/>
                  </a:cubicBezTo>
                  <a:cubicBezTo>
                    <a:pt x="5916" y="8"/>
                    <a:pt x="5816" y="1"/>
                    <a:pt x="57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4" name="Google Shape;6584;p15"/>
            <p:cNvSpPr/>
            <p:nvPr/>
          </p:nvSpPr>
          <p:spPr>
            <a:xfrm>
              <a:off x="247690" y="914788"/>
              <a:ext cx="152482" cy="77710"/>
            </a:xfrm>
            <a:custGeom>
              <a:avLst/>
              <a:gdLst/>
              <a:ahLst/>
              <a:cxnLst/>
              <a:rect l="l" t="t" r="r" b="b"/>
              <a:pathLst>
                <a:path w="4672" h="2381" extrusionOk="0">
                  <a:moveTo>
                    <a:pt x="1089" y="1"/>
                  </a:moveTo>
                  <a:cubicBezTo>
                    <a:pt x="400" y="1"/>
                    <a:pt x="0" y="233"/>
                    <a:pt x="0" y="233"/>
                  </a:cubicBezTo>
                  <a:cubicBezTo>
                    <a:pt x="92" y="214"/>
                    <a:pt x="181" y="204"/>
                    <a:pt x="264" y="204"/>
                  </a:cubicBezTo>
                  <a:cubicBezTo>
                    <a:pt x="742" y="204"/>
                    <a:pt x="1048" y="512"/>
                    <a:pt x="951" y="987"/>
                  </a:cubicBezTo>
                  <a:cubicBezTo>
                    <a:pt x="820" y="1413"/>
                    <a:pt x="967" y="1856"/>
                    <a:pt x="1328" y="2118"/>
                  </a:cubicBezTo>
                  <a:cubicBezTo>
                    <a:pt x="1656" y="2380"/>
                    <a:pt x="2557" y="2380"/>
                    <a:pt x="2557" y="2380"/>
                  </a:cubicBezTo>
                  <a:cubicBezTo>
                    <a:pt x="2295" y="2233"/>
                    <a:pt x="2541" y="1872"/>
                    <a:pt x="2705" y="1446"/>
                  </a:cubicBezTo>
                  <a:cubicBezTo>
                    <a:pt x="2861" y="1025"/>
                    <a:pt x="2438" y="871"/>
                    <a:pt x="2241" y="871"/>
                  </a:cubicBezTo>
                  <a:cubicBezTo>
                    <a:pt x="2231" y="871"/>
                    <a:pt x="2222" y="871"/>
                    <a:pt x="2213" y="872"/>
                  </a:cubicBezTo>
                  <a:cubicBezTo>
                    <a:pt x="2117" y="890"/>
                    <a:pt x="2044" y="907"/>
                    <a:pt x="1976" y="907"/>
                  </a:cubicBezTo>
                  <a:cubicBezTo>
                    <a:pt x="1918" y="907"/>
                    <a:pt x="1864" y="894"/>
                    <a:pt x="1803" y="856"/>
                  </a:cubicBezTo>
                  <a:cubicBezTo>
                    <a:pt x="1699" y="791"/>
                    <a:pt x="1740" y="579"/>
                    <a:pt x="2002" y="579"/>
                  </a:cubicBezTo>
                  <a:cubicBezTo>
                    <a:pt x="2068" y="579"/>
                    <a:pt x="2149" y="593"/>
                    <a:pt x="2246" y="626"/>
                  </a:cubicBezTo>
                  <a:cubicBezTo>
                    <a:pt x="2721" y="774"/>
                    <a:pt x="2590" y="1233"/>
                    <a:pt x="3311" y="1380"/>
                  </a:cubicBezTo>
                  <a:cubicBezTo>
                    <a:pt x="3368" y="1392"/>
                    <a:pt x="3422" y="1397"/>
                    <a:pt x="3473" y="1397"/>
                  </a:cubicBezTo>
                  <a:cubicBezTo>
                    <a:pt x="4074" y="1397"/>
                    <a:pt x="4219" y="649"/>
                    <a:pt x="4295" y="528"/>
                  </a:cubicBezTo>
                  <a:cubicBezTo>
                    <a:pt x="4409" y="397"/>
                    <a:pt x="4540" y="266"/>
                    <a:pt x="4672" y="151"/>
                  </a:cubicBezTo>
                  <a:lnTo>
                    <a:pt x="4672" y="151"/>
                  </a:lnTo>
                  <a:cubicBezTo>
                    <a:pt x="4462" y="275"/>
                    <a:pt x="4086" y="393"/>
                    <a:pt x="3547" y="393"/>
                  </a:cubicBezTo>
                  <a:cubicBezTo>
                    <a:pt x="3159" y="393"/>
                    <a:pt x="2687" y="332"/>
                    <a:pt x="2131" y="167"/>
                  </a:cubicBezTo>
                  <a:cubicBezTo>
                    <a:pt x="1736" y="44"/>
                    <a:pt x="1386" y="1"/>
                    <a:pt x="10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5" name="Google Shape;6585;p15"/>
            <p:cNvSpPr/>
            <p:nvPr/>
          </p:nvSpPr>
          <p:spPr>
            <a:xfrm>
              <a:off x="257318" y="772064"/>
              <a:ext cx="104864" cy="109793"/>
            </a:xfrm>
            <a:custGeom>
              <a:avLst/>
              <a:gdLst/>
              <a:ahLst/>
              <a:cxnLst/>
              <a:rect l="l" t="t" r="r" b="b"/>
              <a:pathLst>
                <a:path w="3213" h="3364" extrusionOk="0">
                  <a:moveTo>
                    <a:pt x="1934" y="0"/>
                  </a:moveTo>
                  <a:lnTo>
                    <a:pt x="1934" y="0"/>
                  </a:lnTo>
                  <a:cubicBezTo>
                    <a:pt x="1492" y="279"/>
                    <a:pt x="1426" y="738"/>
                    <a:pt x="705" y="1344"/>
                  </a:cubicBezTo>
                  <a:cubicBezTo>
                    <a:pt x="0" y="1967"/>
                    <a:pt x="197" y="2426"/>
                    <a:pt x="344" y="2688"/>
                  </a:cubicBezTo>
                  <a:cubicBezTo>
                    <a:pt x="459" y="2819"/>
                    <a:pt x="426" y="3000"/>
                    <a:pt x="295" y="3098"/>
                  </a:cubicBezTo>
                  <a:cubicBezTo>
                    <a:pt x="1393" y="2983"/>
                    <a:pt x="1229" y="2344"/>
                    <a:pt x="1164" y="2147"/>
                  </a:cubicBezTo>
                  <a:cubicBezTo>
                    <a:pt x="1098" y="1951"/>
                    <a:pt x="1131" y="1852"/>
                    <a:pt x="1246" y="1852"/>
                  </a:cubicBezTo>
                  <a:cubicBezTo>
                    <a:pt x="1344" y="1852"/>
                    <a:pt x="1344" y="2082"/>
                    <a:pt x="1328" y="2360"/>
                  </a:cubicBezTo>
                  <a:cubicBezTo>
                    <a:pt x="1328" y="2639"/>
                    <a:pt x="1262" y="3295"/>
                    <a:pt x="2115" y="3360"/>
                  </a:cubicBezTo>
                  <a:cubicBezTo>
                    <a:pt x="2146" y="3363"/>
                    <a:pt x="2176" y="3364"/>
                    <a:pt x="2205" y="3364"/>
                  </a:cubicBezTo>
                  <a:cubicBezTo>
                    <a:pt x="2984" y="3364"/>
                    <a:pt x="3213" y="2557"/>
                    <a:pt x="3213" y="2557"/>
                  </a:cubicBezTo>
                  <a:lnTo>
                    <a:pt x="3213" y="2557"/>
                  </a:lnTo>
                  <a:cubicBezTo>
                    <a:pt x="3088" y="2592"/>
                    <a:pt x="2937" y="2617"/>
                    <a:pt x="2777" y="2617"/>
                  </a:cubicBezTo>
                  <a:cubicBezTo>
                    <a:pt x="2327" y="2617"/>
                    <a:pt x="1803" y="2417"/>
                    <a:pt x="1574" y="1656"/>
                  </a:cubicBezTo>
                  <a:cubicBezTo>
                    <a:pt x="1377" y="1082"/>
                    <a:pt x="1508" y="443"/>
                    <a:pt x="193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6" name="Google Shape;6586;p15"/>
            <p:cNvSpPr/>
            <p:nvPr/>
          </p:nvSpPr>
          <p:spPr>
            <a:xfrm>
              <a:off x="407092" y="616122"/>
              <a:ext cx="63154" cy="250101"/>
            </a:xfrm>
            <a:custGeom>
              <a:avLst/>
              <a:gdLst/>
              <a:ahLst/>
              <a:cxnLst/>
              <a:rect l="l" t="t" r="r" b="b"/>
              <a:pathLst>
                <a:path w="1935" h="7663" extrusionOk="0">
                  <a:moveTo>
                    <a:pt x="1300" y="1"/>
                  </a:moveTo>
                  <a:cubicBezTo>
                    <a:pt x="984" y="1"/>
                    <a:pt x="738" y="369"/>
                    <a:pt x="738" y="369"/>
                  </a:cubicBezTo>
                  <a:cubicBezTo>
                    <a:pt x="1" y="1516"/>
                    <a:pt x="837" y="3286"/>
                    <a:pt x="984" y="5171"/>
                  </a:cubicBezTo>
                  <a:cubicBezTo>
                    <a:pt x="1115" y="7056"/>
                    <a:pt x="476" y="7663"/>
                    <a:pt x="476" y="7663"/>
                  </a:cubicBezTo>
                  <a:cubicBezTo>
                    <a:pt x="1164" y="7138"/>
                    <a:pt x="1328" y="5368"/>
                    <a:pt x="1197" y="4008"/>
                  </a:cubicBezTo>
                  <a:cubicBezTo>
                    <a:pt x="1066" y="2631"/>
                    <a:pt x="1083" y="1369"/>
                    <a:pt x="1345" y="1106"/>
                  </a:cubicBezTo>
                  <a:cubicBezTo>
                    <a:pt x="1607" y="844"/>
                    <a:pt x="1935" y="287"/>
                    <a:pt x="1509" y="57"/>
                  </a:cubicBezTo>
                  <a:cubicBezTo>
                    <a:pt x="1437" y="17"/>
                    <a:pt x="1367" y="1"/>
                    <a:pt x="13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7" name="Google Shape;6587;p15"/>
            <p:cNvSpPr/>
            <p:nvPr/>
          </p:nvSpPr>
          <p:spPr>
            <a:xfrm>
              <a:off x="347724" y="583386"/>
              <a:ext cx="278757" cy="332054"/>
            </a:xfrm>
            <a:custGeom>
              <a:avLst/>
              <a:gdLst/>
              <a:ahLst/>
              <a:cxnLst/>
              <a:rect l="l" t="t" r="r" b="b"/>
              <a:pathLst>
                <a:path w="8541" h="10174" extrusionOk="0">
                  <a:moveTo>
                    <a:pt x="6296" y="0"/>
                  </a:moveTo>
                  <a:cubicBezTo>
                    <a:pt x="6090" y="0"/>
                    <a:pt x="5880" y="25"/>
                    <a:pt x="5672" y="77"/>
                  </a:cubicBezTo>
                  <a:cubicBezTo>
                    <a:pt x="4475" y="323"/>
                    <a:pt x="3721" y="1585"/>
                    <a:pt x="3492" y="2847"/>
                  </a:cubicBezTo>
                  <a:cubicBezTo>
                    <a:pt x="3246" y="4142"/>
                    <a:pt x="3492" y="5371"/>
                    <a:pt x="3442" y="6486"/>
                  </a:cubicBezTo>
                  <a:cubicBezTo>
                    <a:pt x="3508" y="7469"/>
                    <a:pt x="3131" y="8436"/>
                    <a:pt x="2443" y="9125"/>
                  </a:cubicBezTo>
                  <a:cubicBezTo>
                    <a:pt x="1770" y="9748"/>
                    <a:pt x="902" y="10108"/>
                    <a:pt x="0" y="10174"/>
                  </a:cubicBezTo>
                  <a:cubicBezTo>
                    <a:pt x="918" y="10141"/>
                    <a:pt x="1803" y="9797"/>
                    <a:pt x="2492" y="9190"/>
                  </a:cubicBezTo>
                  <a:cubicBezTo>
                    <a:pt x="3229" y="8486"/>
                    <a:pt x="3639" y="7502"/>
                    <a:pt x="3590" y="6469"/>
                  </a:cubicBezTo>
                  <a:cubicBezTo>
                    <a:pt x="3656" y="5355"/>
                    <a:pt x="3410" y="4109"/>
                    <a:pt x="3656" y="2863"/>
                  </a:cubicBezTo>
                  <a:cubicBezTo>
                    <a:pt x="3901" y="1618"/>
                    <a:pt x="4606" y="454"/>
                    <a:pt x="5704" y="208"/>
                  </a:cubicBezTo>
                  <a:cubicBezTo>
                    <a:pt x="5836" y="175"/>
                    <a:pt x="5967" y="142"/>
                    <a:pt x="6098" y="142"/>
                  </a:cubicBezTo>
                  <a:cubicBezTo>
                    <a:pt x="6139" y="139"/>
                    <a:pt x="6180" y="138"/>
                    <a:pt x="6220" y="138"/>
                  </a:cubicBezTo>
                  <a:cubicBezTo>
                    <a:pt x="6621" y="138"/>
                    <a:pt x="7015" y="281"/>
                    <a:pt x="7327" y="519"/>
                  </a:cubicBezTo>
                  <a:cubicBezTo>
                    <a:pt x="8048" y="1093"/>
                    <a:pt x="7966" y="2339"/>
                    <a:pt x="7540" y="2716"/>
                  </a:cubicBezTo>
                  <a:cubicBezTo>
                    <a:pt x="7336" y="2899"/>
                    <a:pt x="7113" y="2973"/>
                    <a:pt x="6916" y="2973"/>
                  </a:cubicBezTo>
                  <a:cubicBezTo>
                    <a:pt x="6656" y="2973"/>
                    <a:pt x="6442" y="2844"/>
                    <a:pt x="6376" y="2667"/>
                  </a:cubicBezTo>
                  <a:lnTo>
                    <a:pt x="6376" y="2667"/>
                  </a:lnTo>
                  <a:cubicBezTo>
                    <a:pt x="6376" y="2667"/>
                    <a:pt x="6413" y="2672"/>
                    <a:pt x="6467" y="2672"/>
                  </a:cubicBezTo>
                  <a:cubicBezTo>
                    <a:pt x="6603" y="2672"/>
                    <a:pt x="6852" y="2639"/>
                    <a:pt x="6934" y="2404"/>
                  </a:cubicBezTo>
                  <a:cubicBezTo>
                    <a:pt x="7049" y="2093"/>
                    <a:pt x="6868" y="1749"/>
                    <a:pt x="6540" y="1683"/>
                  </a:cubicBezTo>
                  <a:cubicBezTo>
                    <a:pt x="6483" y="1667"/>
                    <a:pt x="6426" y="1659"/>
                    <a:pt x="6372" y="1659"/>
                  </a:cubicBezTo>
                  <a:cubicBezTo>
                    <a:pt x="5988" y="1659"/>
                    <a:pt x="5692" y="2036"/>
                    <a:pt x="5836" y="2437"/>
                  </a:cubicBezTo>
                  <a:cubicBezTo>
                    <a:pt x="5925" y="2817"/>
                    <a:pt x="6441" y="3105"/>
                    <a:pt x="6983" y="3105"/>
                  </a:cubicBezTo>
                  <a:cubicBezTo>
                    <a:pt x="7237" y="3105"/>
                    <a:pt x="7496" y="3042"/>
                    <a:pt x="7721" y="2896"/>
                  </a:cubicBezTo>
                  <a:cubicBezTo>
                    <a:pt x="8130" y="2667"/>
                    <a:pt x="8540" y="1962"/>
                    <a:pt x="8245" y="1175"/>
                  </a:cubicBezTo>
                  <a:cubicBezTo>
                    <a:pt x="8018" y="468"/>
                    <a:pt x="7195" y="0"/>
                    <a:pt x="629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8" name="Google Shape;6588;p15"/>
            <p:cNvSpPr/>
            <p:nvPr/>
          </p:nvSpPr>
          <p:spPr>
            <a:xfrm>
              <a:off x="479841" y="629993"/>
              <a:ext cx="81887" cy="68669"/>
            </a:xfrm>
            <a:custGeom>
              <a:avLst/>
              <a:gdLst/>
              <a:ahLst/>
              <a:cxnLst/>
              <a:rect l="l" t="t" r="r" b="b"/>
              <a:pathLst>
                <a:path w="2509" h="2104" extrusionOk="0">
                  <a:moveTo>
                    <a:pt x="696" y="1"/>
                  </a:moveTo>
                  <a:cubicBezTo>
                    <a:pt x="626" y="1"/>
                    <a:pt x="553" y="9"/>
                    <a:pt x="476" y="26"/>
                  </a:cubicBezTo>
                  <a:cubicBezTo>
                    <a:pt x="607" y="91"/>
                    <a:pt x="624" y="272"/>
                    <a:pt x="542" y="386"/>
                  </a:cubicBezTo>
                  <a:cubicBezTo>
                    <a:pt x="394" y="616"/>
                    <a:pt x="1" y="1304"/>
                    <a:pt x="558" y="1862"/>
                  </a:cubicBezTo>
                  <a:cubicBezTo>
                    <a:pt x="738" y="2041"/>
                    <a:pt x="991" y="2103"/>
                    <a:pt x="1257" y="2103"/>
                  </a:cubicBezTo>
                  <a:cubicBezTo>
                    <a:pt x="1792" y="2103"/>
                    <a:pt x="2377" y="1851"/>
                    <a:pt x="2509" y="1796"/>
                  </a:cubicBezTo>
                  <a:lnTo>
                    <a:pt x="2509" y="1796"/>
                  </a:lnTo>
                  <a:cubicBezTo>
                    <a:pt x="2509" y="1796"/>
                    <a:pt x="2476" y="1800"/>
                    <a:pt x="2424" y="1800"/>
                  </a:cubicBezTo>
                  <a:cubicBezTo>
                    <a:pt x="2208" y="1800"/>
                    <a:pt x="1653" y="1736"/>
                    <a:pt x="1574" y="1091"/>
                  </a:cubicBezTo>
                  <a:cubicBezTo>
                    <a:pt x="1474" y="390"/>
                    <a:pt x="1174" y="1"/>
                    <a:pt x="69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9" name="Google Shape;6589;p15"/>
            <p:cNvSpPr/>
            <p:nvPr/>
          </p:nvSpPr>
          <p:spPr>
            <a:xfrm>
              <a:off x="483594" y="634562"/>
              <a:ext cx="157868" cy="178723"/>
            </a:xfrm>
            <a:custGeom>
              <a:avLst/>
              <a:gdLst/>
              <a:ahLst/>
              <a:cxnLst/>
              <a:rect l="l" t="t" r="r" b="b"/>
              <a:pathLst>
                <a:path w="4837" h="5476" extrusionOk="0">
                  <a:moveTo>
                    <a:pt x="4361" y="0"/>
                  </a:moveTo>
                  <a:lnTo>
                    <a:pt x="4361" y="0"/>
                  </a:lnTo>
                  <a:cubicBezTo>
                    <a:pt x="4492" y="558"/>
                    <a:pt x="4279" y="1148"/>
                    <a:pt x="3803" y="1492"/>
                  </a:cubicBezTo>
                  <a:cubicBezTo>
                    <a:pt x="3017" y="2049"/>
                    <a:pt x="1902" y="1771"/>
                    <a:pt x="1001" y="2394"/>
                  </a:cubicBezTo>
                  <a:cubicBezTo>
                    <a:pt x="99" y="3033"/>
                    <a:pt x="197" y="3934"/>
                    <a:pt x="181" y="4443"/>
                  </a:cubicBezTo>
                  <a:cubicBezTo>
                    <a:pt x="197" y="4803"/>
                    <a:pt x="132" y="5147"/>
                    <a:pt x="1" y="5475"/>
                  </a:cubicBezTo>
                  <a:cubicBezTo>
                    <a:pt x="312" y="5278"/>
                    <a:pt x="492" y="4934"/>
                    <a:pt x="460" y="4557"/>
                  </a:cubicBezTo>
                  <a:cubicBezTo>
                    <a:pt x="460" y="3924"/>
                    <a:pt x="532" y="3188"/>
                    <a:pt x="733" y="3188"/>
                  </a:cubicBezTo>
                  <a:cubicBezTo>
                    <a:pt x="745" y="3188"/>
                    <a:pt x="758" y="3191"/>
                    <a:pt x="771" y="3197"/>
                  </a:cubicBezTo>
                  <a:cubicBezTo>
                    <a:pt x="1001" y="3312"/>
                    <a:pt x="804" y="3557"/>
                    <a:pt x="722" y="3721"/>
                  </a:cubicBezTo>
                  <a:cubicBezTo>
                    <a:pt x="640" y="3869"/>
                    <a:pt x="476" y="4541"/>
                    <a:pt x="1197" y="4951"/>
                  </a:cubicBezTo>
                  <a:cubicBezTo>
                    <a:pt x="1197" y="4951"/>
                    <a:pt x="951" y="4426"/>
                    <a:pt x="1361" y="4147"/>
                  </a:cubicBezTo>
                  <a:cubicBezTo>
                    <a:pt x="1755" y="3852"/>
                    <a:pt x="2017" y="3689"/>
                    <a:pt x="1968" y="3115"/>
                  </a:cubicBezTo>
                  <a:cubicBezTo>
                    <a:pt x="1924" y="2611"/>
                    <a:pt x="2260" y="2170"/>
                    <a:pt x="2498" y="2170"/>
                  </a:cubicBezTo>
                  <a:cubicBezTo>
                    <a:pt x="2531" y="2170"/>
                    <a:pt x="2562" y="2179"/>
                    <a:pt x="2590" y="2197"/>
                  </a:cubicBezTo>
                  <a:cubicBezTo>
                    <a:pt x="2804" y="2328"/>
                    <a:pt x="2541" y="2558"/>
                    <a:pt x="2427" y="2607"/>
                  </a:cubicBezTo>
                  <a:cubicBezTo>
                    <a:pt x="2230" y="2721"/>
                    <a:pt x="2197" y="2984"/>
                    <a:pt x="2361" y="3131"/>
                  </a:cubicBezTo>
                  <a:cubicBezTo>
                    <a:pt x="2558" y="3393"/>
                    <a:pt x="2492" y="3705"/>
                    <a:pt x="2230" y="3787"/>
                  </a:cubicBezTo>
                  <a:cubicBezTo>
                    <a:pt x="2230" y="3787"/>
                    <a:pt x="2287" y="3794"/>
                    <a:pt x="2383" y="3794"/>
                  </a:cubicBezTo>
                  <a:cubicBezTo>
                    <a:pt x="2708" y="3794"/>
                    <a:pt x="3474" y="3716"/>
                    <a:pt x="3967" y="3033"/>
                  </a:cubicBezTo>
                  <a:cubicBezTo>
                    <a:pt x="4590" y="2131"/>
                    <a:pt x="4836" y="804"/>
                    <a:pt x="43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0" name="Google Shape;6590;p15"/>
            <p:cNvSpPr/>
            <p:nvPr/>
          </p:nvSpPr>
          <p:spPr>
            <a:xfrm>
              <a:off x="597009" y="584170"/>
              <a:ext cx="96868" cy="63708"/>
            </a:xfrm>
            <a:custGeom>
              <a:avLst/>
              <a:gdLst/>
              <a:ahLst/>
              <a:cxnLst/>
              <a:rect l="l" t="t" r="r" b="b"/>
              <a:pathLst>
                <a:path w="2968" h="1952" extrusionOk="0">
                  <a:moveTo>
                    <a:pt x="921" y="0"/>
                  </a:moveTo>
                  <a:cubicBezTo>
                    <a:pt x="656" y="0"/>
                    <a:pt x="351" y="26"/>
                    <a:pt x="1" y="86"/>
                  </a:cubicBezTo>
                  <a:cubicBezTo>
                    <a:pt x="410" y="135"/>
                    <a:pt x="771" y="413"/>
                    <a:pt x="919" y="790"/>
                  </a:cubicBezTo>
                  <a:cubicBezTo>
                    <a:pt x="1124" y="1305"/>
                    <a:pt x="1492" y="1951"/>
                    <a:pt x="2251" y="1951"/>
                  </a:cubicBezTo>
                  <a:cubicBezTo>
                    <a:pt x="2459" y="1951"/>
                    <a:pt x="2696" y="1903"/>
                    <a:pt x="2967" y="1790"/>
                  </a:cubicBezTo>
                  <a:cubicBezTo>
                    <a:pt x="2804" y="1725"/>
                    <a:pt x="2672" y="1561"/>
                    <a:pt x="2689" y="1364"/>
                  </a:cubicBezTo>
                  <a:cubicBezTo>
                    <a:pt x="2675" y="1094"/>
                    <a:pt x="2636" y="0"/>
                    <a:pt x="9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1" name="Google Shape;6591;p15"/>
            <p:cNvSpPr/>
            <p:nvPr/>
          </p:nvSpPr>
          <p:spPr>
            <a:xfrm>
              <a:off x="683662" y="583582"/>
              <a:ext cx="47651" cy="36946"/>
            </a:xfrm>
            <a:custGeom>
              <a:avLst/>
              <a:gdLst/>
              <a:ahLst/>
              <a:cxnLst/>
              <a:rect l="l" t="t" r="r" b="b"/>
              <a:pathLst>
                <a:path w="1460" h="1132" extrusionOk="0">
                  <a:moveTo>
                    <a:pt x="971" y="1"/>
                  </a:moveTo>
                  <a:cubicBezTo>
                    <a:pt x="804" y="1"/>
                    <a:pt x="653" y="142"/>
                    <a:pt x="640" y="333"/>
                  </a:cubicBezTo>
                  <a:cubicBezTo>
                    <a:pt x="640" y="483"/>
                    <a:pt x="770" y="593"/>
                    <a:pt x="905" y="593"/>
                  </a:cubicBezTo>
                  <a:cubicBezTo>
                    <a:pt x="961" y="593"/>
                    <a:pt x="1018" y="573"/>
                    <a:pt x="1066" y="530"/>
                  </a:cubicBezTo>
                  <a:cubicBezTo>
                    <a:pt x="1066" y="530"/>
                    <a:pt x="1181" y="350"/>
                    <a:pt x="1066" y="284"/>
                  </a:cubicBezTo>
                  <a:cubicBezTo>
                    <a:pt x="1038" y="268"/>
                    <a:pt x="1012" y="260"/>
                    <a:pt x="990" y="260"/>
                  </a:cubicBezTo>
                  <a:cubicBezTo>
                    <a:pt x="924" y="260"/>
                    <a:pt x="890" y="325"/>
                    <a:pt x="903" y="399"/>
                  </a:cubicBezTo>
                  <a:cubicBezTo>
                    <a:pt x="908" y="438"/>
                    <a:pt x="888" y="456"/>
                    <a:pt x="861" y="456"/>
                  </a:cubicBezTo>
                  <a:cubicBezTo>
                    <a:pt x="808" y="456"/>
                    <a:pt x="728" y="391"/>
                    <a:pt x="739" y="284"/>
                  </a:cubicBezTo>
                  <a:cubicBezTo>
                    <a:pt x="762" y="153"/>
                    <a:pt x="873" y="65"/>
                    <a:pt x="995" y="65"/>
                  </a:cubicBezTo>
                  <a:cubicBezTo>
                    <a:pt x="1041" y="65"/>
                    <a:pt x="1087" y="77"/>
                    <a:pt x="1132" y="104"/>
                  </a:cubicBezTo>
                  <a:cubicBezTo>
                    <a:pt x="1394" y="268"/>
                    <a:pt x="1312" y="841"/>
                    <a:pt x="739" y="907"/>
                  </a:cubicBezTo>
                  <a:cubicBezTo>
                    <a:pt x="725" y="908"/>
                    <a:pt x="711" y="909"/>
                    <a:pt x="697" y="909"/>
                  </a:cubicBezTo>
                  <a:cubicBezTo>
                    <a:pt x="337" y="909"/>
                    <a:pt x="17" y="513"/>
                    <a:pt x="17" y="513"/>
                  </a:cubicBezTo>
                  <a:lnTo>
                    <a:pt x="17" y="513"/>
                  </a:lnTo>
                  <a:cubicBezTo>
                    <a:pt x="1" y="694"/>
                    <a:pt x="83" y="890"/>
                    <a:pt x="230" y="1005"/>
                  </a:cubicBezTo>
                  <a:cubicBezTo>
                    <a:pt x="355" y="1088"/>
                    <a:pt x="499" y="1132"/>
                    <a:pt x="642" y="1132"/>
                  </a:cubicBezTo>
                  <a:cubicBezTo>
                    <a:pt x="725" y="1132"/>
                    <a:pt x="808" y="1117"/>
                    <a:pt x="886" y="1087"/>
                  </a:cubicBezTo>
                  <a:cubicBezTo>
                    <a:pt x="1099" y="1022"/>
                    <a:pt x="1280" y="874"/>
                    <a:pt x="1361" y="661"/>
                  </a:cubicBezTo>
                  <a:cubicBezTo>
                    <a:pt x="1460" y="415"/>
                    <a:pt x="1361" y="136"/>
                    <a:pt x="1116" y="38"/>
                  </a:cubicBezTo>
                  <a:cubicBezTo>
                    <a:pt x="1068" y="12"/>
                    <a:pt x="1019" y="1"/>
                    <a:pt x="97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2" name="Google Shape;6592;p15"/>
            <p:cNvSpPr/>
            <p:nvPr/>
          </p:nvSpPr>
          <p:spPr>
            <a:xfrm>
              <a:off x="-57242" y="820139"/>
              <a:ext cx="130028" cy="285545"/>
            </a:xfrm>
            <a:custGeom>
              <a:avLst/>
              <a:gdLst/>
              <a:ahLst/>
              <a:cxnLst/>
              <a:rect l="l" t="t" r="r" b="b"/>
              <a:pathLst>
                <a:path w="3984" h="8749" extrusionOk="0">
                  <a:moveTo>
                    <a:pt x="2073" y="1"/>
                  </a:moveTo>
                  <a:cubicBezTo>
                    <a:pt x="1547" y="1"/>
                    <a:pt x="1033" y="248"/>
                    <a:pt x="705" y="691"/>
                  </a:cubicBezTo>
                  <a:cubicBezTo>
                    <a:pt x="361" y="1182"/>
                    <a:pt x="311" y="1822"/>
                    <a:pt x="574" y="2379"/>
                  </a:cubicBezTo>
                  <a:cubicBezTo>
                    <a:pt x="819" y="2788"/>
                    <a:pt x="1256" y="3022"/>
                    <a:pt x="1712" y="3022"/>
                  </a:cubicBezTo>
                  <a:cubicBezTo>
                    <a:pt x="1896" y="3022"/>
                    <a:pt x="2083" y="2984"/>
                    <a:pt x="2262" y="2903"/>
                  </a:cubicBezTo>
                  <a:cubicBezTo>
                    <a:pt x="2950" y="2723"/>
                    <a:pt x="3098" y="1789"/>
                    <a:pt x="2491" y="1396"/>
                  </a:cubicBezTo>
                  <a:cubicBezTo>
                    <a:pt x="2411" y="1355"/>
                    <a:pt x="2330" y="1337"/>
                    <a:pt x="2251" y="1337"/>
                  </a:cubicBezTo>
                  <a:cubicBezTo>
                    <a:pt x="1909" y="1337"/>
                    <a:pt x="1618" y="1675"/>
                    <a:pt x="1737" y="2035"/>
                  </a:cubicBezTo>
                  <a:cubicBezTo>
                    <a:pt x="1875" y="2324"/>
                    <a:pt x="2198" y="2347"/>
                    <a:pt x="2327" y="2347"/>
                  </a:cubicBezTo>
                  <a:cubicBezTo>
                    <a:pt x="2351" y="2347"/>
                    <a:pt x="2369" y="2346"/>
                    <a:pt x="2377" y="2346"/>
                  </a:cubicBezTo>
                  <a:cubicBezTo>
                    <a:pt x="2442" y="2346"/>
                    <a:pt x="2442" y="2379"/>
                    <a:pt x="2442" y="2379"/>
                  </a:cubicBezTo>
                  <a:cubicBezTo>
                    <a:pt x="2501" y="2569"/>
                    <a:pt x="2246" y="2851"/>
                    <a:pt x="1782" y="2851"/>
                  </a:cubicBezTo>
                  <a:cubicBezTo>
                    <a:pt x="1727" y="2851"/>
                    <a:pt x="1668" y="2847"/>
                    <a:pt x="1606" y="2838"/>
                  </a:cubicBezTo>
                  <a:cubicBezTo>
                    <a:pt x="1410" y="2805"/>
                    <a:pt x="1229" y="2707"/>
                    <a:pt x="1098" y="2576"/>
                  </a:cubicBezTo>
                  <a:cubicBezTo>
                    <a:pt x="426" y="1920"/>
                    <a:pt x="754" y="543"/>
                    <a:pt x="1754" y="281"/>
                  </a:cubicBezTo>
                  <a:cubicBezTo>
                    <a:pt x="1887" y="244"/>
                    <a:pt x="2023" y="227"/>
                    <a:pt x="2160" y="227"/>
                  </a:cubicBezTo>
                  <a:cubicBezTo>
                    <a:pt x="2326" y="227"/>
                    <a:pt x="2493" y="252"/>
                    <a:pt x="2655" y="297"/>
                  </a:cubicBezTo>
                  <a:cubicBezTo>
                    <a:pt x="2836" y="346"/>
                    <a:pt x="3016" y="445"/>
                    <a:pt x="3180" y="560"/>
                  </a:cubicBezTo>
                  <a:cubicBezTo>
                    <a:pt x="3524" y="838"/>
                    <a:pt x="3737" y="1264"/>
                    <a:pt x="3770" y="1707"/>
                  </a:cubicBezTo>
                  <a:cubicBezTo>
                    <a:pt x="3836" y="2445"/>
                    <a:pt x="3442" y="3182"/>
                    <a:pt x="2885" y="3723"/>
                  </a:cubicBezTo>
                  <a:cubicBezTo>
                    <a:pt x="2311" y="4248"/>
                    <a:pt x="1557" y="4559"/>
                    <a:pt x="983" y="5100"/>
                  </a:cubicBezTo>
                  <a:cubicBezTo>
                    <a:pt x="426" y="5592"/>
                    <a:pt x="82" y="6313"/>
                    <a:pt x="33" y="7067"/>
                  </a:cubicBezTo>
                  <a:cubicBezTo>
                    <a:pt x="0" y="7772"/>
                    <a:pt x="393" y="8509"/>
                    <a:pt x="1033" y="8690"/>
                  </a:cubicBezTo>
                  <a:cubicBezTo>
                    <a:pt x="1160" y="8730"/>
                    <a:pt x="1292" y="8749"/>
                    <a:pt x="1421" y="8749"/>
                  </a:cubicBezTo>
                  <a:cubicBezTo>
                    <a:pt x="1922" y="8749"/>
                    <a:pt x="2394" y="8464"/>
                    <a:pt x="2524" y="8034"/>
                  </a:cubicBezTo>
                  <a:cubicBezTo>
                    <a:pt x="2721" y="7559"/>
                    <a:pt x="2508" y="7018"/>
                    <a:pt x="2049" y="6788"/>
                  </a:cubicBezTo>
                  <a:cubicBezTo>
                    <a:pt x="1951" y="6739"/>
                    <a:pt x="1836" y="6706"/>
                    <a:pt x="1705" y="6706"/>
                  </a:cubicBezTo>
                  <a:cubicBezTo>
                    <a:pt x="1661" y="6699"/>
                    <a:pt x="1618" y="6695"/>
                    <a:pt x="1576" y="6695"/>
                  </a:cubicBezTo>
                  <a:cubicBezTo>
                    <a:pt x="1248" y="6695"/>
                    <a:pt x="954" y="6912"/>
                    <a:pt x="852" y="7231"/>
                  </a:cubicBezTo>
                  <a:cubicBezTo>
                    <a:pt x="723" y="7721"/>
                    <a:pt x="1000" y="7998"/>
                    <a:pt x="1308" y="7998"/>
                  </a:cubicBezTo>
                  <a:cubicBezTo>
                    <a:pt x="1391" y="7998"/>
                    <a:pt x="1477" y="7978"/>
                    <a:pt x="1557" y="7936"/>
                  </a:cubicBezTo>
                  <a:cubicBezTo>
                    <a:pt x="1869" y="7772"/>
                    <a:pt x="1934" y="7362"/>
                    <a:pt x="1688" y="7116"/>
                  </a:cubicBezTo>
                  <a:cubicBezTo>
                    <a:pt x="1602" y="7049"/>
                    <a:pt x="1499" y="7016"/>
                    <a:pt x="1396" y="7016"/>
                  </a:cubicBezTo>
                  <a:cubicBezTo>
                    <a:pt x="1322" y="7016"/>
                    <a:pt x="1248" y="7033"/>
                    <a:pt x="1180" y="7067"/>
                  </a:cubicBezTo>
                  <a:cubicBezTo>
                    <a:pt x="1161" y="7078"/>
                    <a:pt x="1148" y="7083"/>
                    <a:pt x="1140" y="7083"/>
                  </a:cubicBezTo>
                  <a:cubicBezTo>
                    <a:pt x="1112" y="7083"/>
                    <a:pt x="1131" y="7034"/>
                    <a:pt x="1131" y="7034"/>
                  </a:cubicBezTo>
                  <a:cubicBezTo>
                    <a:pt x="1229" y="6813"/>
                    <a:pt x="1521" y="6785"/>
                    <a:pt x="1661" y="6785"/>
                  </a:cubicBezTo>
                  <a:cubicBezTo>
                    <a:pt x="1708" y="6785"/>
                    <a:pt x="1737" y="6788"/>
                    <a:pt x="1737" y="6788"/>
                  </a:cubicBezTo>
                  <a:cubicBezTo>
                    <a:pt x="1836" y="6788"/>
                    <a:pt x="1934" y="6805"/>
                    <a:pt x="2016" y="6854"/>
                  </a:cubicBezTo>
                  <a:cubicBezTo>
                    <a:pt x="2459" y="7034"/>
                    <a:pt x="2672" y="7559"/>
                    <a:pt x="2459" y="8001"/>
                  </a:cubicBezTo>
                  <a:cubicBezTo>
                    <a:pt x="2332" y="8394"/>
                    <a:pt x="1930" y="8640"/>
                    <a:pt x="1482" y="8640"/>
                  </a:cubicBezTo>
                  <a:cubicBezTo>
                    <a:pt x="1350" y="8640"/>
                    <a:pt x="1215" y="8619"/>
                    <a:pt x="1082" y="8575"/>
                  </a:cubicBezTo>
                  <a:cubicBezTo>
                    <a:pt x="492" y="8411"/>
                    <a:pt x="148" y="7723"/>
                    <a:pt x="164" y="7067"/>
                  </a:cubicBezTo>
                  <a:cubicBezTo>
                    <a:pt x="229" y="6346"/>
                    <a:pt x="557" y="5690"/>
                    <a:pt x="1082" y="5215"/>
                  </a:cubicBezTo>
                  <a:cubicBezTo>
                    <a:pt x="1623" y="4707"/>
                    <a:pt x="2393" y="4428"/>
                    <a:pt x="2983" y="3838"/>
                  </a:cubicBezTo>
                  <a:cubicBezTo>
                    <a:pt x="3573" y="3297"/>
                    <a:pt x="3983" y="2494"/>
                    <a:pt x="3918" y="1707"/>
                  </a:cubicBezTo>
                  <a:cubicBezTo>
                    <a:pt x="3852" y="920"/>
                    <a:pt x="3295" y="265"/>
                    <a:pt x="2541" y="68"/>
                  </a:cubicBezTo>
                  <a:cubicBezTo>
                    <a:pt x="2387" y="23"/>
                    <a:pt x="2229" y="1"/>
                    <a:pt x="20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3" name="Google Shape;6593;p15"/>
            <p:cNvSpPr/>
            <p:nvPr/>
          </p:nvSpPr>
          <p:spPr>
            <a:xfrm>
              <a:off x="-54500" y="928267"/>
              <a:ext cx="56137" cy="78656"/>
            </a:xfrm>
            <a:custGeom>
              <a:avLst/>
              <a:gdLst/>
              <a:ahLst/>
              <a:cxnLst/>
              <a:rect l="l" t="t" r="r" b="b"/>
              <a:pathLst>
                <a:path w="1720" h="2410" extrusionOk="0">
                  <a:moveTo>
                    <a:pt x="1506" y="0"/>
                  </a:moveTo>
                  <a:cubicBezTo>
                    <a:pt x="1506" y="0"/>
                    <a:pt x="1375" y="66"/>
                    <a:pt x="1358" y="164"/>
                  </a:cubicBezTo>
                  <a:cubicBezTo>
                    <a:pt x="1326" y="263"/>
                    <a:pt x="1227" y="344"/>
                    <a:pt x="1031" y="344"/>
                  </a:cubicBezTo>
                  <a:cubicBezTo>
                    <a:pt x="1019" y="344"/>
                    <a:pt x="1005" y="343"/>
                    <a:pt x="989" y="343"/>
                  </a:cubicBezTo>
                  <a:cubicBezTo>
                    <a:pt x="737" y="343"/>
                    <a:pt x="1" y="514"/>
                    <a:pt x="47" y="2410"/>
                  </a:cubicBezTo>
                  <a:cubicBezTo>
                    <a:pt x="113" y="1984"/>
                    <a:pt x="375" y="1607"/>
                    <a:pt x="752" y="1410"/>
                  </a:cubicBezTo>
                  <a:cubicBezTo>
                    <a:pt x="1391" y="1115"/>
                    <a:pt x="1719" y="853"/>
                    <a:pt x="1588" y="476"/>
                  </a:cubicBezTo>
                  <a:cubicBezTo>
                    <a:pt x="1473" y="99"/>
                    <a:pt x="1506" y="0"/>
                    <a:pt x="150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4" name="Google Shape;6594;p15"/>
            <p:cNvSpPr/>
            <p:nvPr/>
          </p:nvSpPr>
          <p:spPr>
            <a:xfrm>
              <a:off x="-32111" y="696084"/>
              <a:ext cx="208652" cy="327419"/>
            </a:xfrm>
            <a:custGeom>
              <a:avLst/>
              <a:gdLst/>
              <a:ahLst/>
              <a:cxnLst/>
              <a:rect l="l" t="t" r="r" b="b"/>
              <a:pathLst>
                <a:path w="6393" h="10032" extrusionOk="0">
                  <a:moveTo>
                    <a:pt x="5246" y="0"/>
                  </a:moveTo>
                  <a:lnTo>
                    <a:pt x="5246" y="0"/>
                  </a:lnTo>
                  <a:cubicBezTo>
                    <a:pt x="2885" y="673"/>
                    <a:pt x="4180" y="2197"/>
                    <a:pt x="4262" y="4426"/>
                  </a:cubicBezTo>
                  <a:cubicBezTo>
                    <a:pt x="4344" y="6262"/>
                    <a:pt x="3262" y="7983"/>
                    <a:pt x="1558" y="8688"/>
                  </a:cubicBezTo>
                  <a:cubicBezTo>
                    <a:pt x="230" y="9229"/>
                    <a:pt x="0" y="10032"/>
                    <a:pt x="0" y="10032"/>
                  </a:cubicBezTo>
                  <a:cubicBezTo>
                    <a:pt x="318" y="9500"/>
                    <a:pt x="677" y="9329"/>
                    <a:pt x="980" y="9329"/>
                  </a:cubicBezTo>
                  <a:cubicBezTo>
                    <a:pt x="1209" y="9329"/>
                    <a:pt x="1405" y="9427"/>
                    <a:pt x="1525" y="9540"/>
                  </a:cubicBezTo>
                  <a:cubicBezTo>
                    <a:pt x="1623" y="9632"/>
                    <a:pt x="1719" y="9662"/>
                    <a:pt x="1811" y="9662"/>
                  </a:cubicBezTo>
                  <a:cubicBezTo>
                    <a:pt x="1971" y="9662"/>
                    <a:pt x="2119" y="9572"/>
                    <a:pt x="2243" y="9572"/>
                  </a:cubicBezTo>
                  <a:cubicBezTo>
                    <a:pt x="2249" y="9572"/>
                    <a:pt x="2256" y="9572"/>
                    <a:pt x="2262" y="9573"/>
                  </a:cubicBezTo>
                  <a:cubicBezTo>
                    <a:pt x="2459" y="9589"/>
                    <a:pt x="2344" y="9802"/>
                    <a:pt x="2344" y="9802"/>
                  </a:cubicBezTo>
                  <a:cubicBezTo>
                    <a:pt x="2672" y="9639"/>
                    <a:pt x="2771" y="9229"/>
                    <a:pt x="2574" y="8934"/>
                  </a:cubicBezTo>
                  <a:cubicBezTo>
                    <a:pt x="2476" y="8779"/>
                    <a:pt x="2317" y="8697"/>
                    <a:pt x="2140" y="8697"/>
                  </a:cubicBezTo>
                  <a:cubicBezTo>
                    <a:pt x="2110" y="8697"/>
                    <a:pt x="2080" y="8699"/>
                    <a:pt x="2049" y="8704"/>
                  </a:cubicBezTo>
                  <a:cubicBezTo>
                    <a:pt x="2049" y="8704"/>
                    <a:pt x="2262" y="8655"/>
                    <a:pt x="3311" y="7803"/>
                  </a:cubicBezTo>
                  <a:cubicBezTo>
                    <a:pt x="4590" y="6737"/>
                    <a:pt x="4524" y="7098"/>
                    <a:pt x="5459" y="6606"/>
                  </a:cubicBezTo>
                  <a:cubicBezTo>
                    <a:pt x="6393" y="6131"/>
                    <a:pt x="6082" y="5131"/>
                    <a:pt x="6082" y="5131"/>
                  </a:cubicBezTo>
                  <a:lnTo>
                    <a:pt x="6082" y="5131"/>
                  </a:lnTo>
                  <a:cubicBezTo>
                    <a:pt x="6021" y="5252"/>
                    <a:pt x="5960" y="5430"/>
                    <a:pt x="5511" y="5430"/>
                  </a:cubicBezTo>
                  <a:cubicBezTo>
                    <a:pt x="5474" y="5430"/>
                    <a:pt x="5435" y="5428"/>
                    <a:pt x="5393" y="5426"/>
                  </a:cubicBezTo>
                  <a:cubicBezTo>
                    <a:pt x="5366" y="5424"/>
                    <a:pt x="5340" y="5423"/>
                    <a:pt x="5314" y="5423"/>
                  </a:cubicBezTo>
                  <a:cubicBezTo>
                    <a:pt x="4952" y="5423"/>
                    <a:pt x="4628" y="5630"/>
                    <a:pt x="4475" y="5950"/>
                  </a:cubicBezTo>
                  <a:cubicBezTo>
                    <a:pt x="4410" y="6082"/>
                    <a:pt x="4328" y="6180"/>
                    <a:pt x="4213" y="6246"/>
                  </a:cubicBezTo>
                  <a:cubicBezTo>
                    <a:pt x="4557" y="5918"/>
                    <a:pt x="4606" y="5131"/>
                    <a:pt x="4705" y="4508"/>
                  </a:cubicBezTo>
                  <a:cubicBezTo>
                    <a:pt x="4819" y="3869"/>
                    <a:pt x="5098" y="4066"/>
                    <a:pt x="5672" y="3689"/>
                  </a:cubicBezTo>
                  <a:cubicBezTo>
                    <a:pt x="6229" y="3295"/>
                    <a:pt x="5934" y="2803"/>
                    <a:pt x="5868" y="2656"/>
                  </a:cubicBezTo>
                  <a:cubicBezTo>
                    <a:pt x="5836" y="2508"/>
                    <a:pt x="5852" y="2361"/>
                    <a:pt x="5901" y="2230"/>
                  </a:cubicBezTo>
                  <a:lnTo>
                    <a:pt x="5901" y="2230"/>
                  </a:lnTo>
                  <a:cubicBezTo>
                    <a:pt x="5901" y="2230"/>
                    <a:pt x="5852" y="2328"/>
                    <a:pt x="5475" y="2394"/>
                  </a:cubicBezTo>
                  <a:cubicBezTo>
                    <a:pt x="5164" y="2426"/>
                    <a:pt x="4901" y="2656"/>
                    <a:pt x="4852" y="2967"/>
                  </a:cubicBezTo>
                  <a:cubicBezTo>
                    <a:pt x="4852" y="3118"/>
                    <a:pt x="4750" y="3302"/>
                    <a:pt x="4611" y="3302"/>
                  </a:cubicBezTo>
                  <a:cubicBezTo>
                    <a:pt x="4583" y="3302"/>
                    <a:pt x="4554" y="3295"/>
                    <a:pt x="4524" y="3279"/>
                  </a:cubicBezTo>
                  <a:cubicBezTo>
                    <a:pt x="4328" y="3164"/>
                    <a:pt x="4410" y="2885"/>
                    <a:pt x="4410" y="2885"/>
                  </a:cubicBezTo>
                  <a:cubicBezTo>
                    <a:pt x="4606" y="2295"/>
                    <a:pt x="5180" y="2525"/>
                    <a:pt x="5639" y="1836"/>
                  </a:cubicBezTo>
                  <a:cubicBezTo>
                    <a:pt x="6032" y="1213"/>
                    <a:pt x="5475" y="591"/>
                    <a:pt x="5278" y="410"/>
                  </a:cubicBezTo>
                  <a:cubicBezTo>
                    <a:pt x="5164" y="296"/>
                    <a:pt x="5147" y="115"/>
                    <a:pt x="524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5" name="Google Shape;6595;p15"/>
            <p:cNvSpPr/>
            <p:nvPr/>
          </p:nvSpPr>
          <p:spPr>
            <a:xfrm>
              <a:off x="20305" y="613021"/>
              <a:ext cx="95269" cy="350592"/>
            </a:xfrm>
            <a:custGeom>
              <a:avLst/>
              <a:gdLst/>
              <a:ahLst/>
              <a:cxnLst/>
              <a:rect l="l" t="t" r="r" b="b"/>
              <a:pathLst>
                <a:path w="2919" h="10742" extrusionOk="0">
                  <a:moveTo>
                    <a:pt x="1615" y="1"/>
                  </a:moveTo>
                  <a:cubicBezTo>
                    <a:pt x="1282" y="1"/>
                    <a:pt x="940" y="124"/>
                    <a:pt x="673" y="415"/>
                  </a:cubicBezTo>
                  <a:cubicBezTo>
                    <a:pt x="1" y="1234"/>
                    <a:pt x="132" y="2464"/>
                    <a:pt x="509" y="3513"/>
                  </a:cubicBezTo>
                  <a:cubicBezTo>
                    <a:pt x="1361" y="5561"/>
                    <a:pt x="2246" y="7512"/>
                    <a:pt x="1689" y="8954"/>
                  </a:cubicBezTo>
                  <a:cubicBezTo>
                    <a:pt x="1443" y="9708"/>
                    <a:pt x="919" y="10331"/>
                    <a:pt x="247" y="10741"/>
                  </a:cubicBezTo>
                  <a:cubicBezTo>
                    <a:pt x="329" y="10692"/>
                    <a:pt x="1230" y="10299"/>
                    <a:pt x="1771" y="8971"/>
                  </a:cubicBezTo>
                  <a:cubicBezTo>
                    <a:pt x="2394" y="7512"/>
                    <a:pt x="1509" y="5463"/>
                    <a:pt x="689" y="3447"/>
                  </a:cubicBezTo>
                  <a:cubicBezTo>
                    <a:pt x="312" y="2431"/>
                    <a:pt x="181" y="1251"/>
                    <a:pt x="788" y="497"/>
                  </a:cubicBezTo>
                  <a:cubicBezTo>
                    <a:pt x="1014" y="221"/>
                    <a:pt x="1328" y="103"/>
                    <a:pt x="1638" y="103"/>
                  </a:cubicBezTo>
                  <a:cubicBezTo>
                    <a:pt x="2157" y="103"/>
                    <a:pt x="2666" y="434"/>
                    <a:pt x="2738" y="906"/>
                  </a:cubicBezTo>
                  <a:cubicBezTo>
                    <a:pt x="2846" y="1432"/>
                    <a:pt x="2444" y="1928"/>
                    <a:pt x="1931" y="1928"/>
                  </a:cubicBezTo>
                  <a:cubicBezTo>
                    <a:pt x="1900" y="1928"/>
                    <a:pt x="1868" y="1926"/>
                    <a:pt x="1837" y="1923"/>
                  </a:cubicBezTo>
                  <a:lnTo>
                    <a:pt x="1820" y="1923"/>
                  </a:lnTo>
                  <a:cubicBezTo>
                    <a:pt x="1804" y="1906"/>
                    <a:pt x="1771" y="1906"/>
                    <a:pt x="1755" y="1906"/>
                  </a:cubicBezTo>
                  <a:cubicBezTo>
                    <a:pt x="1689" y="1873"/>
                    <a:pt x="1623" y="1824"/>
                    <a:pt x="1591" y="1759"/>
                  </a:cubicBezTo>
                  <a:cubicBezTo>
                    <a:pt x="1591" y="1759"/>
                    <a:pt x="1542" y="1693"/>
                    <a:pt x="1591" y="1660"/>
                  </a:cubicBezTo>
                  <a:cubicBezTo>
                    <a:pt x="1623" y="1611"/>
                    <a:pt x="1984" y="1644"/>
                    <a:pt x="2000" y="1316"/>
                  </a:cubicBezTo>
                  <a:cubicBezTo>
                    <a:pt x="2011" y="1064"/>
                    <a:pt x="1807" y="900"/>
                    <a:pt x="1598" y="900"/>
                  </a:cubicBezTo>
                  <a:cubicBezTo>
                    <a:pt x="1481" y="900"/>
                    <a:pt x="1362" y="952"/>
                    <a:pt x="1279" y="1070"/>
                  </a:cubicBezTo>
                  <a:cubicBezTo>
                    <a:pt x="1069" y="1345"/>
                    <a:pt x="1354" y="1972"/>
                    <a:pt x="1913" y="1972"/>
                  </a:cubicBezTo>
                  <a:cubicBezTo>
                    <a:pt x="1920" y="1972"/>
                    <a:pt x="1928" y="1972"/>
                    <a:pt x="1935" y="1972"/>
                  </a:cubicBezTo>
                  <a:cubicBezTo>
                    <a:pt x="2492" y="1972"/>
                    <a:pt x="2918" y="1464"/>
                    <a:pt x="2820" y="906"/>
                  </a:cubicBezTo>
                  <a:cubicBezTo>
                    <a:pt x="2757" y="383"/>
                    <a:pt x="2201" y="1"/>
                    <a:pt x="16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6" name="Google Shape;6596;p15"/>
            <p:cNvSpPr/>
            <p:nvPr/>
          </p:nvSpPr>
          <p:spPr>
            <a:xfrm>
              <a:off x="28334" y="963581"/>
              <a:ext cx="33" cy="33"/>
            </a:xfrm>
            <a:custGeom>
              <a:avLst/>
              <a:gdLst/>
              <a:ahLst/>
              <a:cxnLst/>
              <a:rect l="l" t="t" r="r" b="b"/>
              <a:pathLst>
                <a:path w="1" h="1" fill="none" extrusionOk="0">
                  <a:moveTo>
                    <a:pt x="1" y="0"/>
                  </a:moveTo>
                  <a:lnTo>
                    <a:pt x="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7" name="Google Shape;6597;p15"/>
            <p:cNvSpPr/>
            <p:nvPr/>
          </p:nvSpPr>
          <p:spPr>
            <a:xfrm>
              <a:off x="-56720" y="599803"/>
              <a:ext cx="90439" cy="265898"/>
            </a:xfrm>
            <a:custGeom>
              <a:avLst/>
              <a:gdLst/>
              <a:ahLst/>
              <a:cxnLst/>
              <a:rect l="l" t="t" r="r" b="b"/>
              <a:pathLst>
                <a:path w="2771" h="8147" extrusionOk="0">
                  <a:moveTo>
                    <a:pt x="689" y="0"/>
                  </a:moveTo>
                  <a:lnTo>
                    <a:pt x="689" y="0"/>
                  </a:lnTo>
                  <a:cubicBezTo>
                    <a:pt x="689" y="0"/>
                    <a:pt x="66" y="180"/>
                    <a:pt x="197" y="1065"/>
                  </a:cubicBezTo>
                  <a:cubicBezTo>
                    <a:pt x="345" y="1967"/>
                    <a:pt x="1049" y="2442"/>
                    <a:pt x="1459" y="2901"/>
                  </a:cubicBezTo>
                  <a:cubicBezTo>
                    <a:pt x="1803" y="3278"/>
                    <a:pt x="2459" y="4131"/>
                    <a:pt x="2131" y="4967"/>
                  </a:cubicBezTo>
                  <a:cubicBezTo>
                    <a:pt x="2033" y="5196"/>
                    <a:pt x="1902" y="5409"/>
                    <a:pt x="1721" y="5573"/>
                  </a:cubicBezTo>
                  <a:cubicBezTo>
                    <a:pt x="1148" y="6081"/>
                    <a:pt x="754" y="6327"/>
                    <a:pt x="443" y="6753"/>
                  </a:cubicBezTo>
                  <a:cubicBezTo>
                    <a:pt x="148" y="7163"/>
                    <a:pt x="0" y="7655"/>
                    <a:pt x="0" y="8147"/>
                  </a:cubicBezTo>
                  <a:cubicBezTo>
                    <a:pt x="0" y="7999"/>
                    <a:pt x="66" y="6934"/>
                    <a:pt x="1197" y="6147"/>
                  </a:cubicBezTo>
                  <a:cubicBezTo>
                    <a:pt x="2508" y="5229"/>
                    <a:pt x="2771" y="4295"/>
                    <a:pt x="2328" y="2918"/>
                  </a:cubicBezTo>
                  <a:cubicBezTo>
                    <a:pt x="1803" y="1295"/>
                    <a:pt x="345" y="1098"/>
                    <a:pt x="6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8" name="Google Shape;6598;p15"/>
            <p:cNvSpPr/>
            <p:nvPr/>
          </p:nvSpPr>
          <p:spPr>
            <a:xfrm>
              <a:off x="52420" y="291803"/>
              <a:ext cx="79962" cy="178005"/>
            </a:xfrm>
            <a:custGeom>
              <a:avLst/>
              <a:gdLst/>
              <a:ahLst/>
              <a:cxnLst/>
              <a:rect l="l" t="t" r="r" b="b"/>
              <a:pathLst>
                <a:path w="2450" h="5454" extrusionOk="0">
                  <a:moveTo>
                    <a:pt x="1442" y="0"/>
                  </a:moveTo>
                  <a:cubicBezTo>
                    <a:pt x="1413" y="0"/>
                    <a:pt x="1385" y="4"/>
                    <a:pt x="1361" y="12"/>
                  </a:cubicBezTo>
                  <a:cubicBezTo>
                    <a:pt x="1033" y="110"/>
                    <a:pt x="967" y="373"/>
                    <a:pt x="1115" y="733"/>
                  </a:cubicBezTo>
                  <a:cubicBezTo>
                    <a:pt x="1279" y="1094"/>
                    <a:pt x="1787" y="1143"/>
                    <a:pt x="1656" y="2799"/>
                  </a:cubicBezTo>
                  <a:cubicBezTo>
                    <a:pt x="1525" y="4471"/>
                    <a:pt x="0" y="5454"/>
                    <a:pt x="0" y="5454"/>
                  </a:cubicBezTo>
                  <a:cubicBezTo>
                    <a:pt x="262" y="5421"/>
                    <a:pt x="1836" y="4454"/>
                    <a:pt x="2147" y="2422"/>
                  </a:cubicBezTo>
                  <a:cubicBezTo>
                    <a:pt x="2450" y="564"/>
                    <a:pt x="1791" y="0"/>
                    <a:pt x="144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9" name="Google Shape;6599;p15"/>
            <p:cNvSpPr/>
            <p:nvPr/>
          </p:nvSpPr>
          <p:spPr>
            <a:xfrm>
              <a:off x="-5381" y="242716"/>
              <a:ext cx="172293" cy="231922"/>
            </a:xfrm>
            <a:custGeom>
              <a:avLst/>
              <a:gdLst/>
              <a:ahLst/>
              <a:cxnLst/>
              <a:rect l="l" t="t" r="r" b="b"/>
              <a:pathLst>
                <a:path w="5279" h="7106" extrusionOk="0">
                  <a:moveTo>
                    <a:pt x="1721" y="0"/>
                  </a:moveTo>
                  <a:cubicBezTo>
                    <a:pt x="1325" y="0"/>
                    <a:pt x="884" y="92"/>
                    <a:pt x="493" y="385"/>
                  </a:cubicBezTo>
                  <a:cubicBezTo>
                    <a:pt x="165" y="664"/>
                    <a:pt x="1" y="1074"/>
                    <a:pt x="50" y="1483"/>
                  </a:cubicBezTo>
                  <a:cubicBezTo>
                    <a:pt x="107" y="1995"/>
                    <a:pt x="633" y="2433"/>
                    <a:pt x="1242" y="2433"/>
                  </a:cubicBezTo>
                  <a:cubicBezTo>
                    <a:pt x="1335" y="2433"/>
                    <a:pt x="1430" y="2423"/>
                    <a:pt x="1525" y="2401"/>
                  </a:cubicBezTo>
                  <a:cubicBezTo>
                    <a:pt x="1624" y="2368"/>
                    <a:pt x="1722" y="2336"/>
                    <a:pt x="1820" y="2286"/>
                  </a:cubicBezTo>
                  <a:lnTo>
                    <a:pt x="1837" y="2286"/>
                  </a:lnTo>
                  <a:lnTo>
                    <a:pt x="1853" y="2270"/>
                  </a:lnTo>
                  <a:cubicBezTo>
                    <a:pt x="2165" y="2123"/>
                    <a:pt x="2329" y="1778"/>
                    <a:pt x="2263" y="1451"/>
                  </a:cubicBezTo>
                  <a:cubicBezTo>
                    <a:pt x="2213" y="1113"/>
                    <a:pt x="1925" y="890"/>
                    <a:pt x="1617" y="890"/>
                  </a:cubicBezTo>
                  <a:cubicBezTo>
                    <a:pt x="1521" y="890"/>
                    <a:pt x="1422" y="912"/>
                    <a:pt x="1329" y="959"/>
                  </a:cubicBezTo>
                  <a:cubicBezTo>
                    <a:pt x="984" y="1172"/>
                    <a:pt x="1083" y="1696"/>
                    <a:pt x="1493" y="1762"/>
                  </a:cubicBezTo>
                  <a:cubicBezTo>
                    <a:pt x="1517" y="1767"/>
                    <a:pt x="1541" y="1769"/>
                    <a:pt x="1564" y="1769"/>
                  </a:cubicBezTo>
                  <a:cubicBezTo>
                    <a:pt x="1784" y="1769"/>
                    <a:pt x="1980" y="1572"/>
                    <a:pt x="1935" y="1336"/>
                  </a:cubicBezTo>
                  <a:cubicBezTo>
                    <a:pt x="1928" y="1289"/>
                    <a:pt x="1958" y="1250"/>
                    <a:pt x="1996" y="1250"/>
                  </a:cubicBezTo>
                  <a:cubicBezTo>
                    <a:pt x="2052" y="1250"/>
                    <a:pt x="2129" y="1330"/>
                    <a:pt x="2148" y="1582"/>
                  </a:cubicBezTo>
                  <a:cubicBezTo>
                    <a:pt x="2165" y="1713"/>
                    <a:pt x="2132" y="1828"/>
                    <a:pt x="2083" y="1942"/>
                  </a:cubicBezTo>
                  <a:cubicBezTo>
                    <a:pt x="1950" y="2163"/>
                    <a:pt x="1698" y="2291"/>
                    <a:pt x="1435" y="2291"/>
                  </a:cubicBezTo>
                  <a:cubicBezTo>
                    <a:pt x="1405" y="2291"/>
                    <a:pt x="1375" y="2290"/>
                    <a:pt x="1345" y="2286"/>
                  </a:cubicBezTo>
                  <a:cubicBezTo>
                    <a:pt x="1334" y="2287"/>
                    <a:pt x="1324" y="2287"/>
                    <a:pt x="1313" y="2287"/>
                  </a:cubicBezTo>
                  <a:cubicBezTo>
                    <a:pt x="626" y="2287"/>
                    <a:pt x="158" y="1244"/>
                    <a:pt x="788" y="598"/>
                  </a:cubicBezTo>
                  <a:cubicBezTo>
                    <a:pt x="1059" y="305"/>
                    <a:pt x="1448" y="179"/>
                    <a:pt x="1864" y="179"/>
                  </a:cubicBezTo>
                  <a:cubicBezTo>
                    <a:pt x="2379" y="179"/>
                    <a:pt x="2935" y="372"/>
                    <a:pt x="3361" y="680"/>
                  </a:cubicBezTo>
                  <a:cubicBezTo>
                    <a:pt x="5082" y="1975"/>
                    <a:pt x="4836" y="4237"/>
                    <a:pt x="4345" y="5401"/>
                  </a:cubicBezTo>
                  <a:cubicBezTo>
                    <a:pt x="4066" y="6073"/>
                    <a:pt x="3607" y="6663"/>
                    <a:pt x="3017" y="7105"/>
                  </a:cubicBezTo>
                  <a:cubicBezTo>
                    <a:pt x="3640" y="6679"/>
                    <a:pt x="4115" y="6106"/>
                    <a:pt x="4410" y="5434"/>
                  </a:cubicBezTo>
                  <a:cubicBezTo>
                    <a:pt x="4968" y="4303"/>
                    <a:pt x="5279" y="1926"/>
                    <a:pt x="3476" y="549"/>
                  </a:cubicBezTo>
                  <a:cubicBezTo>
                    <a:pt x="3115" y="303"/>
                    <a:pt x="2706" y="139"/>
                    <a:pt x="2279" y="57"/>
                  </a:cubicBezTo>
                  <a:cubicBezTo>
                    <a:pt x="2113" y="24"/>
                    <a:pt x="1923" y="0"/>
                    <a:pt x="17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0" name="Google Shape;6600;p15"/>
            <p:cNvSpPr/>
            <p:nvPr/>
          </p:nvSpPr>
          <p:spPr>
            <a:xfrm>
              <a:off x="34208" y="63210"/>
              <a:ext cx="169617" cy="267530"/>
            </a:xfrm>
            <a:custGeom>
              <a:avLst/>
              <a:gdLst/>
              <a:ahLst/>
              <a:cxnLst/>
              <a:rect l="l" t="t" r="r" b="b"/>
              <a:pathLst>
                <a:path w="5197" h="8197" extrusionOk="0">
                  <a:moveTo>
                    <a:pt x="1099" y="1"/>
                  </a:moveTo>
                  <a:lnTo>
                    <a:pt x="1099" y="1"/>
                  </a:lnTo>
                  <a:cubicBezTo>
                    <a:pt x="1" y="2853"/>
                    <a:pt x="1279" y="4377"/>
                    <a:pt x="2525" y="5606"/>
                  </a:cubicBezTo>
                  <a:cubicBezTo>
                    <a:pt x="3787" y="6836"/>
                    <a:pt x="3738" y="8196"/>
                    <a:pt x="3738" y="8196"/>
                  </a:cubicBezTo>
                  <a:cubicBezTo>
                    <a:pt x="4656" y="7262"/>
                    <a:pt x="3591" y="5574"/>
                    <a:pt x="4459" y="4230"/>
                  </a:cubicBezTo>
                  <a:cubicBezTo>
                    <a:pt x="5197" y="3066"/>
                    <a:pt x="4230" y="2541"/>
                    <a:pt x="4230" y="2541"/>
                  </a:cubicBezTo>
                  <a:cubicBezTo>
                    <a:pt x="3820" y="3131"/>
                    <a:pt x="3361" y="2984"/>
                    <a:pt x="3001" y="3721"/>
                  </a:cubicBezTo>
                  <a:cubicBezTo>
                    <a:pt x="2656" y="4426"/>
                    <a:pt x="3263" y="5803"/>
                    <a:pt x="3263" y="5803"/>
                  </a:cubicBezTo>
                  <a:cubicBezTo>
                    <a:pt x="2066" y="4934"/>
                    <a:pt x="2296" y="4148"/>
                    <a:pt x="2640" y="3754"/>
                  </a:cubicBezTo>
                  <a:cubicBezTo>
                    <a:pt x="2984" y="3361"/>
                    <a:pt x="2509" y="3000"/>
                    <a:pt x="2525" y="2787"/>
                  </a:cubicBezTo>
                  <a:cubicBezTo>
                    <a:pt x="2542" y="2640"/>
                    <a:pt x="2574" y="2492"/>
                    <a:pt x="2640" y="2361"/>
                  </a:cubicBezTo>
                  <a:cubicBezTo>
                    <a:pt x="2640" y="2361"/>
                    <a:pt x="2563" y="2313"/>
                    <a:pt x="2426" y="2313"/>
                  </a:cubicBezTo>
                  <a:cubicBezTo>
                    <a:pt x="2309" y="2313"/>
                    <a:pt x="2147" y="2348"/>
                    <a:pt x="1951" y="2476"/>
                  </a:cubicBezTo>
                  <a:cubicBezTo>
                    <a:pt x="1214" y="2967"/>
                    <a:pt x="1509" y="4082"/>
                    <a:pt x="1509" y="4082"/>
                  </a:cubicBezTo>
                  <a:cubicBezTo>
                    <a:pt x="1001" y="3328"/>
                    <a:pt x="1165" y="2574"/>
                    <a:pt x="1755" y="2066"/>
                  </a:cubicBezTo>
                  <a:cubicBezTo>
                    <a:pt x="2361" y="1541"/>
                    <a:pt x="1788" y="1066"/>
                    <a:pt x="1394" y="837"/>
                  </a:cubicBezTo>
                  <a:cubicBezTo>
                    <a:pt x="1001" y="607"/>
                    <a:pt x="1099" y="1"/>
                    <a:pt x="109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1" name="Google Shape;6601;p15"/>
            <p:cNvSpPr/>
            <p:nvPr/>
          </p:nvSpPr>
          <p:spPr>
            <a:xfrm>
              <a:off x="-44415" y="29495"/>
              <a:ext cx="98990" cy="147162"/>
            </a:xfrm>
            <a:custGeom>
              <a:avLst/>
              <a:gdLst/>
              <a:ahLst/>
              <a:cxnLst/>
              <a:rect l="l" t="t" r="r" b="b"/>
              <a:pathLst>
                <a:path w="3033" h="4509" extrusionOk="0">
                  <a:moveTo>
                    <a:pt x="443" y="1"/>
                  </a:moveTo>
                  <a:cubicBezTo>
                    <a:pt x="443" y="1"/>
                    <a:pt x="0" y="2017"/>
                    <a:pt x="3033" y="4509"/>
                  </a:cubicBezTo>
                  <a:cubicBezTo>
                    <a:pt x="3033" y="4509"/>
                    <a:pt x="2459" y="3853"/>
                    <a:pt x="2721" y="3099"/>
                  </a:cubicBezTo>
                  <a:cubicBezTo>
                    <a:pt x="2984" y="2345"/>
                    <a:pt x="2672" y="2066"/>
                    <a:pt x="2426" y="1820"/>
                  </a:cubicBezTo>
                  <a:cubicBezTo>
                    <a:pt x="2295" y="1656"/>
                    <a:pt x="2295" y="1427"/>
                    <a:pt x="2410" y="1247"/>
                  </a:cubicBezTo>
                  <a:cubicBezTo>
                    <a:pt x="2410" y="1247"/>
                    <a:pt x="2373" y="1240"/>
                    <a:pt x="2319" y="1240"/>
                  </a:cubicBezTo>
                  <a:cubicBezTo>
                    <a:pt x="2158" y="1240"/>
                    <a:pt x="1844" y="1304"/>
                    <a:pt x="1918" y="1820"/>
                  </a:cubicBezTo>
                  <a:cubicBezTo>
                    <a:pt x="2033" y="2492"/>
                    <a:pt x="2066" y="2624"/>
                    <a:pt x="1853" y="2640"/>
                  </a:cubicBezTo>
                  <a:cubicBezTo>
                    <a:pt x="1847" y="2640"/>
                    <a:pt x="1842" y="2641"/>
                    <a:pt x="1838" y="2641"/>
                  </a:cubicBezTo>
                  <a:cubicBezTo>
                    <a:pt x="1642" y="2641"/>
                    <a:pt x="1690" y="2324"/>
                    <a:pt x="1754" y="2132"/>
                  </a:cubicBezTo>
                  <a:cubicBezTo>
                    <a:pt x="1803" y="1919"/>
                    <a:pt x="2066" y="1099"/>
                    <a:pt x="1410" y="821"/>
                  </a:cubicBezTo>
                  <a:cubicBezTo>
                    <a:pt x="754" y="558"/>
                    <a:pt x="492" y="296"/>
                    <a:pt x="44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2" name="Google Shape;6602;p15"/>
            <p:cNvSpPr/>
            <p:nvPr/>
          </p:nvSpPr>
          <p:spPr>
            <a:xfrm>
              <a:off x="133198" y="309819"/>
              <a:ext cx="117723" cy="139134"/>
            </a:xfrm>
            <a:custGeom>
              <a:avLst/>
              <a:gdLst/>
              <a:ahLst/>
              <a:cxnLst/>
              <a:rect l="l" t="t" r="r" b="b"/>
              <a:pathLst>
                <a:path w="3607" h="4263" extrusionOk="0">
                  <a:moveTo>
                    <a:pt x="1738" y="1"/>
                  </a:moveTo>
                  <a:lnTo>
                    <a:pt x="1738" y="1"/>
                  </a:lnTo>
                  <a:cubicBezTo>
                    <a:pt x="787" y="509"/>
                    <a:pt x="1066" y="1198"/>
                    <a:pt x="967" y="2492"/>
                  </a:cubicBezTo>
                  <a:cubicBezTo>
                    <a:pt x="869" y="3771"/>
                    <a:pt x="0" y="4263"/>
                    <a:pt x="0" y="4263"/>
                  </a:cubicBezTo>
                  <a:lnTo>
                    <a:pt x="0" y="4263"/>
                  </a:lnTo>
                  <a:cubicBezTo>
                    <a:pt x="3606" y="2443"/>
                    <a:pt x="2295" y="788"/>
                    <a:pt x="1951" y="526"/>
                  </a:cubicBezTo>
                  <a:cubicBezTo>
                    <a:pt x="1607" y="263"/>
                    <a:pt x="1738" y="1"/>
                    <a:pt x="17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3" name="Google Shape;6603;p15"/>
            <p:cNvSpPr/>
            <p:nvPr/>
          </p:nvSpPr>
          <p:spPr>
            <a:xfrm>
              <a:off x="136396" y="395460"/>
              <a:ext cx="256824" cy="189134"/>
            </a:xfrm>
            <a:custGeom>
              <a:avLst/>
              <a:gdLst/>
              <a:ahLst/>
              <a:cxnLst/>
              <a:rect l="l" t="t" r="r" b="b"/>
              <a:pathLst>
                <a:path w="7869" h="5795" extrusionOk="0">
                  <a:moveTo>
                    <a:pt x="3221" y="0"/>
                  </a:moveTo>
                  <a:cubicBezTo>
                    <a:pt x="2836" y="0"/>
                    <a:pt x="2413" y="325"/>
                    <a:pt x="2017" y="950"/>
                  </a:cubicBezTo>
                  <a:cubicBezTo>
                    <a:pt x="1459" y="1803"/>
                    <a:pt x="1" y="1917"/>
                    <a:pt x="1" y="1917"/>
                  </a:cubicBezTo>
                  <a:cubicBezTo>
                    <a:pt x="2394" y="1983"/>
                    <a:pt x="3033" y="2606"/>
                    <a:pt x="3656" y="3360"/>
                  </a:cubicBezTo>
                  <a:cubicBezTo>
                    <a:pt x="4295" y="4114"/>
                    <a:pt x="4475" y="5327"/>
                    <a:pt x="6000" y="5704"/>
                  </a:cubicBezTo>
                  <a:cubicBezTo>
                    <a:pt x="6257" y="5768"/>
                    <a:pt x="6480" y="5795"/>
                    <a:pt x="6675" y="5795"/>
                  </a:cubicBezTo>
                  <a:cubicBezTo>
                    <a:pt x="7620" y="5795"/>
                    <a:pt x="7868" y="5163"/>
                    <a:pt x="7868" y="5163"/>
                  </a:cubicBezTo>
                  <a:lnTo>
                    <a:pt x="7868" y="5163"/>
                  </a:lnTo>
                  <a:cubicBezTo>
                    <a:pt x="7782" y="5221"/>
                    <a:pt x="7702" y="5250"/>
                    <a:pt x="7631" y="5250"/>
                  </a:cubicBezTo>
                  <a:cubicBezTo>
                    <a:pt x="7380" y="5250"/>
                    <a:pt x="7233" y="4884"/>
                    <a:pt x="7246" y="4130"/>
                  </a:cubicBezTo>
                  <a:cubicBezTo>
                    <a:pt x="7278" y="3163"/>
                    <a:pt x="6393" y="2884"/>
                    <a:pt x="5279" y="2704"/>
                  </a:cubicBezTo>
                  <a:cubicBezTo>
                    <a:pt x="4164" y="2540"/>
                    <a:pt x="3230" y="2458"/>
                    <a:pt x="3115" y="2098"/>
                  </a:cubicBezTo>
                  <a:cubicBezTo>
                    <a:pt x="3017" y="1721"/>
                    <a:pt x="3508" y="1590"/>
                    <a:pt x="4180" y="1376"/>
                  </a:cubicBezTo>
                  <a:cubicBezTo>
                    <a:pt x="4869" y="1180"/>
                    <a:pt x="4557" y="541"/>
                    <a:pt x="4557" y="541"/>
                  </a:cubicBezTo>
                  <a:lnTo>
                    <a:pt x="4557" y="541"/>
                  </a:lnTo>
                  <a:cubicBezTo>
                    <a:pt x="4503" y="587"/>
                    <a:pt x="4448" y="608"/>
                    <a:pt x="4391" y="608"/>
                  </a:cubicBezTo>
                  <a:cubicBezTo>
                    <a:pt x="4205" y="608"/>
                    <a:pt x="3986" y="393"/>
                    <a:pt x="3623" y="131"/>
                  </a:cubicBezTo>
                  <a:cubicBezTo>
                    <a:pt x="3496" y="43"/>
                    <a:pt x="3361" y="0"/>
                    <a:pt x="32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4" name="Google Shape;6604;p15"/>
            <p:cNvSpPr/>
            <p:nvPr/>
          </p:nvSpPr>
          <p:spPr>
            <a:xfrm>
              <a:off x="11754" y="473463"/>
              <a:ext cx="250950" cy="205518"/>
            </a:xfrm>
            <a:custGeom>
              <a:avLst/>
              <a:gdLst/>
              <a:ahLst/>
              <a:cxnLst/>
              <a:rect l="l" t="t" r="r" b="b"/>
              <a:pathLst>
                <a:path w="7689" h="6297" extrusionOk="0">
                  <a:moveTo>
                    <a:pt x="4322" y="0"/>
                  </a:moveTo>
                  <a:cubicBezTo>
                    <a:pt x="2726" y="0"/>
                    <a:pt x="1374" y="1109"/>
                    <a:pt x="689" y="2527"/>
                  </a:cubicBezTo>
                  <a:cubicBezTo>
                    <a:pt x="164" y="3625"/>
                    <a:pt x="0" y="4871"/>
                    <a:pt x="246" y="6067"/>
                  </a:cubicBezTo>
                  <a:lnTo>
                    <a:pt x="246" y="6084"/>
                  </a:lnTo>
                  <a:cubicBezTo>
                    <a:pt x="254" y="6114"/>
                    <a:pt x="261" y="6143"/>
                    <a:pt x="267" y="6175"/>
                  </a:cubicBezTo>
                  <a:lnTo>
                    <a:pt x="267" y="6175"/>
                  </a:lnTo>
                  <a:cubicBezTo>
                    <a:pt x="255" y="6046"/>
                    <a:pt x="242" y="5913"/>
                    <a:pt x="230" y="5789"/>
                  </a:cubicBezTo>
                  <a:cubicBezTo>
                    <a:pt x="246" y="4920"/>
                    <a:pt x="427" y="4068"/>
                    <a:pt x="738" y="3248"/>
                  </a:cubicBezTo>
                  <a:cubicBezTo>
                    <a:pt x="1148" y="2248"/>
                    <a:pt x="1869" y="1412"/>
                    <a:pt x="2803" y="871"/>
                  </a:cubicBezTo>
                  <a:cubicBezTo>
                    <a:pt x="3347" y="560"/>
                    <a:pt x="4059" y="316"/>
                    <a:pt x="4765" y="316"/>
                  </a:cubicBezTo>
                  <a:cubicBezTo>
                    <a:pt x="5359" y="316"/>
                    <a:pt x="5947" y="488"/>
                    <a:pt x="6426" y="937"/>
                  </a:cubicBezTo>
                  <a:cubicBezTo>
                    <a:pt x="7475" y="1855"/>
                    <a:pt x="7147" y="3773"/>
                    <a:pt x="5934" y="4068"/>
                  </a:cubicBezTo>
                  <a:cubicBezTo>
                    <a:pt x="5804" y="4102"/>
                    <a:pt x="5670" y="4119"/>
                    <a:pt x="5536" y="4119"/>
                  </a:cubicBezTo>
                  <a:cubicBezTo>
                    <a:pt x="5097" y="4119"/>
                    <a:pt x="4665" y="3939"/>
                    <a:pt x="4426" y="3625"/>
                  </a:cubicBezTo>
                  <a:cubicBezTo>
                    <a:pt x="4147" y="3215"/>
                    <a:pt x="4131" y="2674"/>
                    <a:pt x="4410" y="2265"/>
                  </a:cubicBezTo>
                  <a:cubicBezTo>
                    <a:pt x="4597" y="1978"/>
                    <a:pt x="4903" y="1825"/>
                    <a:pt x="5217" y="1825"/>
                  </a:cubicBezTo>
                  <a:cubicBezTo>
                    <a:pt x="5371" y="1825"/>
                    <a:pt x="5527" y="1862"/>
                    <a:pt x="5672" y="1937"/>
                  </a:cubicBezTo>
                  <a:cubicBezTo>
                    <a:pt x="5852" y="2019"/>
                    <a:pt x="5967" y="2199"/>
                    <a:pt x="5967" y="2396"/>
                  </a:cubicBezTo>
                  <a:cubicBezTo>
                    <a:pt x="5967" y="2396"/>
                    <a:pt x="5967" y="2528"/>
                    <a:pt x="5869" y="2528"/>
                  </a:cubicBezTo>
                  <a:cubicBezTo>
                    <a:pt x="5864" y="2528"/>
                    <a:pt x="5858" y="2528"/>
                    <a:pt x="5852" y="2527"/>
                  </a:cubicBezTo>
                  <a:cubicBezTo>
                    <a:pt x="5754" y="2527"/>
                    <a:pt x="5787" y="2379"/>
                    <a:pt x="5524" y="2314"/>
                  </a:cubicBezTo>
                  <a:cubicBezTo>
                    <a:pt x="5493" y="2307"/>
                    <a:pt x="5463" y="2304"/>
                    <a:pt x="5433" y="2304"/>
                  </a:cubicBezTo>
                  <a:cubicBezTo>
                    <a:pt x="5178" y="2304"/>
                    <a:pt x="4976" y="2542"/>
                    <a:pt x="5049" y="2806"/>
                  </a:cubicBezTo>
                  <a:cubicBezTo>
                    <a:pt x="5080" y="2983"/>
                    <a:pt x="5317" y="3114"/>
                    <a:pt x="5561" y="3114"/>
                  </a:cubicBezTo>
                  <a:cubicBezTo>
                    <a:pt x="5701" y="3114"/>
                    <a:pt x="5843" y="3071"/>
                    <a:pt x="5951" y="2970"/>
                  </a:cubicBezTo>
                  <a:cubicBezTo>
                    <a:pt x="6016" y="2904"/>
                    <a:pt x="6065" y="2822"/>
                    <a:pt x="6082" y="2724"/>
                  </a:cubicBezTo>
                  <a:cubicBezTo>
                    <a:pt x="6180" y="2412"/>
                    <a:pt x="6049" y="2084"/>
                    <a:pt x="5770" y="1920"/>
                  </a:cubicBezTo>
                  <a:cubicBezTo>
                    <a:pt x="5599" y="1814"/>
                    <a:pt x="5408" y="1763"/>
                    <a:pt x="5218" y="1763"/>
                  </a:cubicBezTo>
                  <a:cubicBezTo>
                    <a:pt x="4883" y="1763"/>
                    <a:pt x="4554" y="1922"/>
                    <a:pt x="4344" y="2216"/>
                  </a:cubicBezTo>
                  <a:cubicBezTo>
                    <a:pt x="4049" y="2658"/>
                    <a:pt x="4049" y="3248"/>
                    <a:pt x="4344" y="3691"/>
                  </a:cubicBezTo>
                  <a:cubicBezTo>
                    <a:pt x="4646" y="4068"/>
                    <a:pt x="5103" y="4272"/>
                    <a:pt x="5566" y="4272"/>
                  </a:cubicBezTo>
                  <a:cubicBezTo>
                    <a:pt x="5706" y="4272"/>
                    <a:pt x="5846" y="4253"/>
                    <a:pt x="5983" y="4215"/>
                  </a:cubicBezTo>
                  <a:cubicBezTo>
                    <a:pt x="7344" y="3887"/>
                    <a:pt x="7688" y="1806"/>
                    <a:pt x="6557" y="822"/>
                  </a:cubicBezTo>
                  <a:cubicBezTo>
                    <a:pt x="6409" y="675"/>
                    <a:pt x="6246" y="560"/>
                    <a:pt x="6082" y="462"/>
                  </a:cubicBezTo>
                  <a:cubicBezTo>
                    <a:pt x="5590" y="183"/>
                    <a:pt x="5033" y="19"/>
                    <a:pt x="4459" y="3"/>
                  </a:cubicBezTo>
                  <a:cubicBezTo>
                    <a:pt x="4413" y="1"/>
                    <a:pt x="4367" y="0"/>
                    <a:pt x="4322" y="0"/>
                  </a:cubicBezTo>
                  <a:close/>
                  <a:moveTo>
                    <a:pt x="267" y="6175"/>
                  </a:moveTo>
                  <a:lnTo>
                    <a:pt x="267" y="6175"/>
                  </a:lnTo>
                  <a:cubicBezTo>
                    <a:pt x="271" y="6216"/>
                    <a:pt x="275" y="6257"/>
                    <a:pt x="279" y="6297"/>
                  </a:cubicBezTo>
                  <a:cubicBezTo>
                    <a:pt x="279" y="6252"/>
                    <a:pt x="274" y="6212"/>
                    <a:pt x="267" y="6175"/>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5" name="Google Shape;6605;p15"/>
            <p:cNvSpPr/>
            <p:nvPr/>
          </p:nvSpPr>
          <p:spPr>
            <a:xfrm>
              <a:off x="24580" y="536029"/>
              <a:ext cx="98957" cy="106594"/>
            </a:xfrm>
            <a:custGeom>
              <a:avLst/>
              <a:gdLst/>
              <a:ahLst/>
              <a:cxnLst/>
              <a:rect l="l" t="t" r="r" b="b"/>
              <a:pathLst>
                <a:path w="3032" h="3266" extrusionOk="0">
                  <a:moveTo>
                    <a:pt x="2317" y="1"/>
                  </a:moveTo>
                  <a:cubicBezTo>
                    <a:pt x="2119" y="1"/>
                    <a:pt x="1866" y="71"/>
                    <a:pt x="1574" y="249"/>
                  </a:cubicBezTo>
                  <a:cubicBezTo>
                    <a:pt x="312" y="1003"/>
                    <a:pt x="1" y="3265"/>
                    <a:pt x="1" y="3265"/>
                  </a:cubicBezTo>
                  <a:cubicBezTo>
                    <a:pt x="1" y="3265"/>
                    <a:pt x="673" y="1167"/>
                    <a:pt x="1935" y="954"/>
                  </a:cubicBezTo>
                  <a:cubicBezTo>
                    <a:pt x="3031" y="778"/>
                    <a:pt x="2975" y="1"/>
                    <a:pt x="231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6" name="Google Shape;6606;p15"/>
            <p:cNvSpPr/>
            <p:nvPr/>
          </p:nvSpPr>
          <p:spPr>
            <a:xfrm>
              <a:off x="151932" y="528098"/>
              <a:ext cx="170661" cy="147065"/>
            </a:xfrm>
            <a:custGeom>
              <a:avLst/>
              <a:gdLst/>
              <a:ahLst/>
              <a:cxnLst/>
              <a:rect l="l" t="t" r="r" b="b"/>
              <a:pathLst>
                <a:path w="5229" h="4506" extrusionOk="0">
                  <a:moveTo>
                    <a:pt x="3049" y="1"/>
                  </a:moveTo>
                  <a:lnTo>
                    <a:pt x="3049" y="1"/>
                  </a:lnTo>
                  <a:cubicBezTo>
                    <a:pt x="3049" y="1"/>
                    <a:pt x="3360" y="689"/>
                    <a:pt x="3032" y="1771"/>
                  </a:cubicBezTo>
                  <a:cubicBezTo>
                    <a:pt x="2688" y="2836"/>
                    <a:pt x="1836" y="3066"/>
                    <a:pt x="1213" y="3131"/>
                  </a:cubicBezTo>
                  <a:cubicBezTo>
                    <a:pt x="574" y="3197"/>
                    <a:pt x="148" y="3459"/>
                    <a:pt x="0" y="4328"/>
                  </a:cubicBezTo>
                  <a:cubicBezTo>
                    <a:pt x="141" y="4234"/>
                    <a:pt x="304" y="4188"/>
                    <a:pt x="466" y="4188"/>
                  </a:cubicBezTo>
                  <a:cubicBezTo>
                    <a:pt x="587" y="4188"/>
                    <a:pt x="708" y="4213"/>
                    <a:pt x="820" y="4262"/>
                  </a:cubicBezTo>
                  <a:cubicBezTo>
                    <a:pt x="1065" y="4371"/>
                    <a:pt x="1462" y="4506"/>
                    <a:pt x="1859" y="4506"/>
                  </a:cubicBezTo>
                  <a:cubicBezTo>
                    <a:pt x="2178" y="4506"/>
                    <a:pt x="2497" y="4419"/>
                    <a:pt x="2737" y="4164"/>
                  </a:cubicBezTo>
                  <a:cubicBezTo>
                    <a:pt x="3278" y="3574"/>
                    <a:pt x="3180" y="2967"/>
                    <a:pt x="3147" y="2672"/>
                  </a:cubicBezTo>
                  <a:cubicBezTo>
                    <a:pt x="3115" y="2386"/>
                    <a:pt x="3068" y="1851"/>
                    <a:pt x="3336" y="1851"/>
                  </a:cubicBezTo>
                  <a:cubicBezTo>
                    <a:pt x="3344" y="1851"/>
                    <a:pt x="3352" y="1852"/>
                    <a:pt x="3360" y="1853"/>
                  </a:cubicBezTo>
                  <a:cubicBezTo>
                    <a:pt x="3360" y="1853"/>
                    <a:pt x="3364" y="1852"/>
                    <a:pt x="3370" y="1852"/>
                  </a:cubicBezTo>
                  <a:cubicBezTo>
                    <a:pt x="3414" y="1852"/>
                    <a:pt x="3590" y="1877"/>
                    <a:pt x="3590" y="2279"/>
                  </a:cubicBezTo>
                  <a:cubicBezTo>
                    <a:pt x="3573" y="2754"/>
                    <a:pt x="3557" y="3049"/>
                    <a:pt x="4163" y="3230"/>
                  </a:cubicBezTo>
                  <a:cubicBezTo>
                    <a:pt x="4508" y="3312"/>
                    <a:pt x="4819" y="3492"/>
                    <a:pt x="5098" y="3721"/>
                  </a:cubicBezTo>
                  <a:cubicBezTo>
                    <a:pt x="4983" y="3508"/>
                    <a:pt x="4950" y="3262"/>
                    <a:pt x="5016" y="3033"/>
                  </a:cubicBezTo>
                  <a:cubicBezTo>
                    <a:pt x="5130" y="2689"/>
                    <a:pt x="5229" y="2082"/>
                    <a:pt x="4655" y="1689"/>
                  </a:cubicBezTo>
                  <a:cubicBezTo>
                    <a:pt x="4098" y="1296"/>
                    <a:pt x="3541" y="1066"/>
                    <a:pt x="3409" y="673"/>
                  </a:cubicBezTo>
                  <a:cubicBezTo>
                    <a:pt x="3327" y="427"/>
                    <a:pt x="3213" y="197"/>
                    <a:pt x="30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7" name="Google Shape;6607;p15"/>
            <p:cNvSpPr/>
            <p:nvPr/>
          </p:nvSpPr>
          <p:spPr>
            <a:xfrm>
              <a:off x="253565" y="627088"/>
              <a:ext cx="42298" cy="64753"/>
            </a:xfrm>
            <a:custGeom>
              <a:avLst/>
              <a:gdLst/>
              <a:ahLst/>
              <a:cxnLst/>
              <a:rect l="l" t="t" r="r" b="b"/>
              <a:pathLst>
                <a:path w="1296" h="1984" extrusionOk="0">
                  <a:moveTo>
                    <a:pt x="345" y="0"/>
                  </a:moveTo>
                  <a:lnTo>
                    <a:pt x="345" y="0"/>
                  </a:lnTo>
                  <a:cubicBezTo>
                    <a:pt x="361" y="180"/>
                    <a:pt x="345" y="377"/>
                    <a:pt x="295" y="557"/>
                  </a:cubicBezTo>
                  <a:cubicBezTo>
                    <a:pt x="197" y="836"/>
                    <a:pt x="0" y="1262"/>
                    <a:pt x="525" y="1557"/>
                  </a:cubicBezTo>
                  <a:cubicBezTo>
                    <a:pt x="1033" y="1852"/>
                    <a:pt x="1033" y="1983"/>
                    <a:pt x="1033" y="1983"/>
                  </a:cubicBezTo>
                  <a:cubicBezTo>
                    <a:pt x="1066" y="1754"/>
                    <a:pt x="1115" y="1524"/>
                    <a:pt x="1181" y="1295"/>
                  </a:cubicBezTo>
                  <a:cubicBezTo>
                    <a:pt x="1295" y="918"/>
                    <a:pt x="1131" y="525"/>
                    <a:pt x="787" y="344"/>
                  </a:cubicBezTo>
                  <a:cubicBezTo>
                    <a:pt x="361" y="82"/>
                    <a:pt x="345" y="0"/>
                    <a:pt x="3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8" name="Google Shape;6608;p15"/>
            <p:cNvSpPr/>
            <p:nvPr/>
          </p:nvSpPr>
          <p:spPr>
            <a:xfrm>
              <a:off x="255687" y="345590"/>
              <a:ext cx="225819" cy="159206"/>
            </a:xfrm>
            <a:custGeom>
              <a:avLst/>
              <a:gdLst/>
              <a:ahLst/>
              <a:cxnLst/>
              <a:rect l="l" t="t" r="r" b="b"/>
              <a:pathLst>
                <a:path w="6919" h="4878" extrusionOk="0">
                  <a:moveTo>
                    <a:pt x="1955" y="1"/>
                  </a:moveTo>
                  <a:cubicBezTo>
                    <a:pt x="1060" y="1"/>
                    <a:pt x="587" y="828"/>
                    <a:pt x="706" y="1380"/>
                  </a:cubicBezTo>
                  <a:cubicBezTo>
                    <a:pt x="820" y="1982"/>
                    <a:pt x="1387" y="2020"/>
                    <a:pt x="1527" y="2020"/>
                  </a:cubicBezTo>
                  <a:cubicBezTo>
                    <a:pt x="1547" y="2020"/>
                    <a:pt x="1558" y="2019"/>
                    <a:pt x="1558" y="2019"/>
                  </a:cubicBezTo>
                  <a:cubicBezTo>
                    <a:pt x="1296" y="1905"/>
                    <a:pt x="1181" y="1610"/>
                    <a:pt x="1312" y="1347"/>
                  </a:cubicBezTo>
                  <a:cubicBezTo>
                    <a:pt x="1350" y="1283"/>
                    <a:pt x="1392" y="1259"/>
                    <a:pt x="1439" y="1259"/>
                  </a:cubicBezTo>
                  <a:cubicBezTo>
                    <a:pt x="1537" y="1259"/>
                    <a:pt x="1655" y="1363"/>
                    <a:pt x="1788" y="1429"/>
                  </a:cubicBezTo>
                  <a:cubicBezTo>
                    <a:pt x="1825" y="1448"/>
                    <a:pt x="1861" y="1457"/>
                    <a:pt x="1895" y="1457"/>
                  </a:cubicBezTo>
                  <a:cubicBezTo>
                    <a:pt x="2038" y="1457"/>
                    <a:pt x="2144" y="1303"/>
                    <a:pt x="2197" y="1118"/>
                  </a:cubicBezTo>
                  <a:cubicBezTo>
                    <a:pt x="2237" y="979"/>
                    <a:pt x="2343" y="839"/>
                    <a:pt x="2527" y="839"/>
                  </a:cubicBezTo>
                  <a:cubicBezTo>
                    <a:pt x="2646" y="839"/>
                    <a:pt x="2797" y="898"/>
                    <a:pt x="2984" y="1052"/>
                  </a:cubicBezTo>
                  <a:cubicBezTo>
                    <a:pt x="3476" y="1429"/>
                    <a:pt x="3181" y="2167"/>
                    <a:pt x="3181" y="2167"/>
                  </a:cubicBezTo>
                  <a:cubicBezTo>
                    <a:pt x="3181" y="2167"/>
                    <a:pt x="3181" y="1560"/>
                    <a:pt x="2738" y="1495"/>
                  </a:cubicBezTo>
                  <a:cubicBezTo>
                    <a:pt x="2691" y="1481"/>
                    <a:pt x="2644" y="1475"/>
                    <a:pt x="2597" y="1475"/>
                  </a:cubicBezTo>
                  <a:cubicBezTo>
                    <a:pt x="2420" y="1475"/>
                    <a:pt x="2259" y="1572"/>
                    <a:pt x="2181" y="1741"/>
                  </a:cubicBezTo>
                  <a:cubicBezTo>
                    <a:pt x="2443" y="1741"/>
                    <a:pt x="2476" y="2118"/>
                    <a:pt x="2312" y="2314"/>
                  </a:cubicBezTo>
                  <a:cubicBezTo>
                    <a:pt x="2165" y="2527"/>
                    <a:pt x="2214" y="2675"/>
                    <a:pt x="2361" y="2757"/>
                  </a:cubicBezTo>
                  <a:cubicBezTo>
                    <a:pt x="2509" y="2839"/>
                    <a:pt x="2705" y="2823"/>
                    <a:pt x="2542" y="3199"/>
                  </a:cubicBezTo>
                  <a:cubicBezTo>
                    <a:pt x="2361" y="3576"/>
                    <a:pt x="1640" y="3576"/>
                    <a:pt x="1640" y="3576"/>
                  </a:cubicBezTo>
                  <a:cubicBezTo>
                    <a:pt x="1788" y="3363"/>
                    <a:pt x="1755" y="3068"/>
                    <a:pt x="1558" y="2904"/>
                  </a:cubicBezTo>
                  <a:cubicBezTo>
                    <a:pt x="1558" y="3085"/>
                    <a:pt x="1443" y="3232"/>
                    <a:pt x="1279" y="3281"/>
                  </a:cubicBezTo>
                  <a:cubicBezTo>
                    <a:pt x="1001" y="3363"/>
                    <a:pt x="1001" y="3281"/>
                    <a:pt x="739" y="3511"/>
                  </a:cubicBezTo>
                  <a:cubicBezTo>
                    <a:pt x="611" y="3622"/>
                    <a:pt x="416" y="3648"/>
                    <a:pt x="259" y="3648"/>
                  </a:cubicBezTo>
                  <a:cubicBezTo>
                    <a:pt x="114" y="3648"/>
                    <a:pt x="1" y="3626"/>
                    <a:pt x="1" y="3626"/>
                  </a:cubicBezTo>
                  <a:lnTo>
                    <a:pt x="1" y="3626"/>
                  </a:lnTo>
                  <a:cubicBezTo>
                    <a:pt x="165" y="3724"/>
                    <a:pt x="378" y="3773"/>
                    <a:pt x="575" y="3790"/>
                  </a:cubicBezTo>
                  <a:cubicBezTo>
                    <a:pt x="1017" y="3822"/>
                    <a:pt x="1460" y="3904"/>
                    <a:pt x="1886" y="4003"/>
                  </a:cubicBezTo>
                  <a:cubicBezTo>
                    <a:pt x="3066" y="4363"/>
                    <a:pt x="3787" y="4855"/>
                    <a:pt x="4689" y="4871"/>
                  </a:cubicBezTo>
                  <a:cubicBezTo>
                    <a:pt x="4744" y="4876"/>
                    <a:pt x="4800" y="4878"/>
                    <a:pt x="4855" y="4878"/>
                  </a:cubicBezTo>
                  <a:cubicBezTo>
                    <a:pt x="5245" y="4878"/>
                    <a:pt x="5640" y="4777"/>
                    <a:pt x="5984" y="4576"/>
                  </a:cubicBezTo>
                  <a:cubicBezTo>
                    <a:pt x="6787" y="4117"/>
                    <a:pt x="6918" y="2954"/>
                    <a:pt x="6459" y="2347"/>
                  </a:cubicBezTo>
                  <a:cubicBezTo>
                    <a:pt x="6228" y="2017"/>
                    <a:pt x="5864" y="1866"/>
                    <a:pt x="5524" y="1866"/>
                  </a:cubicBezTo>
                  <a:cubicBezTo>
                    <a:pt x="5189" y="1866"/>
                    <a:pt x="4876" y="2013"/>
                    <a:pt x="4738" y="2282"/>
                  </a:cubicBezTo>
                  <a:cubicBezTo>
                    <a:pt x="4476" y="2626"/>
                    <a:pt x="4525" y="3085"/>
                    <a:pt x="4820" y="3380"/>
                  </a:cubicBezTo>
                  <a:lnTo>
                    <a:pt x="4836" y="3380"/>
                  </a:lnTo>
                  <a:cubicBezTo>
                    <a:pt x="4853" y="3396"/>
                    <a:pt x="4869" y="3413"/>
                    <a:pt x="4902" y="3429"/>
                  </a:cubicBezTo>
                  <a:lnTo>
                    <a:pt x="4935" y="3445"/>
                  </a:lnTo>
                  <a:cubicBezTo>
                    <a:pt x="5038" y="3505"/>
                    <a:pt x="5165" y="3536"/>
                    <a:pt x="5290" y="3536"/>
                  </a:cubicBezTo>
                  <a:cubicBezTo>
                    <a:pt x="5543" y="3536"/>
                    <a:pt x="5782" y="3408"/>
                    <a:pt x="5771" y="3134"/>
                  </a:cubicBezTo>
                  <a:cubicBezTo>
                    <a:pt x="5784" y="2937"/>
                    <a:pt x="5624" y="2853"/>
                    <a:pt x="5445" y="2853"/>
                  </a:cubicBezTo>
                  <a:cubicBezTo>
                    <a:pt x="5192" y="2853"/>
                    <a:pt x="4901" y="3022"/>
                    <a:pt x="5017" y="3281"/>
                  </a:cubicBezTo>
                  <a:cubicBezTo>
                    <a:pt x="5017" y="3304"/>
                    <a:pt x="5017" y="3327"/>
                    <a:pt x="4996" y="3327"/>
                  </a:cubicBezTo>
                  <a:cubicBezTo>
                    <a:pt x="4971" y="3327"/>
                    <a:pt x="4918" y="3296"/>
                    <a:pt x="4804" y="3199"/>
                  </a:cubicBezTo>
                  <a:cubicBezTo>
                    <a:pt x="4689" y="3085"/>
                    <a:pt x="4623" y="2937"/>
                    <a:pt x="4623" y="2790"/>
                  </a:cubicBezTo>
                  <a:cubicBezTo>
                    <a:pt x="4623" y="2626"/>
                    <a:pt x="4689" y="2446"/>
                    <a:pt x="4804" y="2314"/>
                  </a:cubicBezTo>
                  <a:cubicBezTo>
                    <a:pt x="4930" y="2078"/>
                    <a:pt x="5200" y="1951"/>
                    <a:pt x="5491" y="1951"/>
                  </a:cubicBezTo>
                  <a:cubicBezTo>
                    <a:pt x="5804" y="1951"/>
                    <a:pt x="6140" y="2098"/>
                    <a:pt x="6344" y="2413"/>
                  </a:cubicBezTo>
                  <a:lnTo>
                    <a:pt x="6361" y="2446"/>
                  </a:lnTo>
                  <a:cubicBezTo>
                    <a:pt x="6590" y="2855"/>
                    <a:pt x="6574" y="3347"/>
                    <a:pt x="6328" y="3757"/>
                  </a:cubicBezTo>
                  <a:cubicBezTo>
                    <a:pt x="6049" y="4248"/>
                    <a:pt x="5412" y="4595"/>
                    <a:pt x="4583" y="4595"/>
                  </a:cubicBezTo>
                  <a:cubicBezTo>
                    <a:pt x="4196" y="4595"/>
                    <a:pt x="3766" y="4519"/>
                    <a:pt x="3312" y="4347"/>
                  </a:cubicBezTo>
                  <a:cubicBezTo>
                    <a:pt x="3263" y="4330"/>
                    <a:pt x="3033" y="4265"/>
                    <a:pt x="2886" y="4183"/>
                  </a:cubicBezTo>
                  <a:cubicBezTo>
                    <a:pt x="2460" y="3970"/>
                    <a:pt x="2033" y="3822"/>
                    <a:pt x="1574" y="3740"/>
                  </a:cubicBezTo>
                  <a:cubicBezTo>
                    <a:pt x="1738" y="3724"/>
                    <a:pt x="1935" y="3691"/>
                    <a:pt x="2148" y="3658"/>
                  </a:cubicBezTo>
                  <a:cubicBezTo>
                    <a:pt x="3886" y="3314"/>
                    <a:pt x="4148" y="839"/>
                    <a:pt x="2689" y="167"/>
                  </a:cubicBezTo>
                  <a:cubicBezTo>
                    <a:pt x="2420" y="51"/>
                    <a:pt x="2175" y="1"/>
                    <a:pt x="195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9" name="Google Shape;6609;p15"/>
            <p:cNvSpPr/>
            <p:nvPr/>
          </p:nvSpPr>
          <p:spPr>
            <a:xfrm>
              <a:off x="365381" y="431263"/>
              <a:ext cx="152482" cy="107573"/>
            </a:xfrm>
            <a:custGeom>
              <a:avLst/>
              <a:gdLst/>
              <a:ahLst/>
              <a:cxnLst/>
              <a:rect l="l" t="t" r="r" b="b"/>
              <a:pathLst>
                <a:path w="4672" h="3296" extrusionOk="0">
                  <a:moveTo>
                    <a:pt x="3819" y="1"/>
                  </a:moveTo>
                  <a:cubicBezTo>
                    <a:pt x="3901" y="788"/>
                    <a:pt x="3557" y="1574"/>
                    <a:pt x="2901" y="2050"/>
                  </a:cubicBezTo>
                  <a:cubicBezTo>
                    <a:pt x="2494" y="2367"/>
                    <a:pt x="1997" y="2468"/>
                    <a:pt x="1530" y="2468"/>
                  </a:cubicBezTo>
                  <a:cubicBezTo>
                    <a:pt x="719" y="2468"/>
                    <a:pt x="0" y="2164"/>
                    <a:pt x="0" y="2164"/>
                  </a:cubicBezTo>
                  <a:lnTo>
                    <a:pt x="0" y="2164"/>
                  </a:lnTo>
                  <a:cubicBezTo>
                    <a:pt x="1344" y="2869"/>
                    <a:pt x="1852" y="2640"/>
                    <a:pt x="2213" y="3050"/>
                  </a:cubicBezTo>
                  <a:cubicBezTo>
                    <a:pt x="2386" y="3230"/>
                    <a:pt x="2559" y="3286"/>
                    <a:pt x="2717" y="3286"/>
                  </a:cubicBezTo>
                  <a:cubicBezTo>
                    <a:pt x="2902" y="3286"/>
                    <a:pt x="3065" y="3209"/>
                    <a:pt x="3180" y="3164"/>
                  </a:cubicBezTo>
                  <a:cubicBezTo>
                    <a:pt x="3203" y="3159"/>
                    <a:pt x="3227" y="3156"/>
                    <a:pt x="3249" y="3156"/>
                  </a:cubicBezTo>
                  <a:cubicBezTo>
                    <a:pt x="3356" y="3156"/>
                    <a:pt x="3454" y="3215"/>
                    <a:pt x="3508" y="3295"/>
                  </a:cubicBezTo>
                  <a:cubicBezTo>
                    <a:pt x="3541" y="3099"/>
                    <a:pt x="3475" y="2886"/>
                    <a:pt x="3360" y="2722"/>
                  </a:cubicBezTo>
                  <a:cubicBezTo>
                    <a:pt x="3180" y="2509"/>
                    <a:pt x="2787" y="2492"/>
                    <a:pt x="2721" y="2492"/>
                  </a:cubicBezTo>
                  <a:cubicBezTo>
                    <a:pt x="3278" y="2459"/>
                    <a:pt x="3787" y="2181"/>
                    <a:pt x="4098" y="1722"/>
                  </a:cubicBezTo>
                  <a:cubicBezTo>
                    <a:pt x="4672" y="919"/>
                    <a:pt x="3819" y="1"/>
                    <a:pt x="381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0" name="Google Shape;6610;p15"/>
            <p:cNvSpPr/>
            <p:nvPr/>
          </p:nvSpPr>
          <p:spPr>
            <a:xfrm>
              <a:off x="171710" y="189223"/>
              <a:ext cx="145008" cy="205159"/>
            </a:xfrm>
            <a:custGeom>
              <a:avLst/>
              <a:gdLst/>
              <a:ahLst/>
              <a:cxnLst/>
              <a:rect l="l" t="t" r="r" b="b"/>
              <a:pathLst>
                <a:path w="4443" h="6286" extrusionOk="0">
                  <a:moveTo>
                    <a:pt x="1804" y="0"/>
                  </a:moveTo>
                  <a:cubicBezTo>
                    <a:pt x="1382" y="0"/>
                    <a:pt x="976" y="149"/>
                    <a:pt x="705" y="451"/>
                  </a:cubicBezTo>
                  <a:cubicBezTo>
                    <a:pt x="0" y="1090"/>
                    <a:pt x="427" y="2139"/>
                    <a:pt x="1017" y="2336"/>
                  </a:cubicBezTo>
                  <a:cubicBezTo>
                    <a:pt x="1148" y="2401"/>
                    <a:pt x="1287" y="2434"/>
                    <a:pt x="1424" y="2434"/>
                  </a:cubicBezTo>
                  <a:cubicBezTo>
                    <a:pt x="1562" y="2434"/>
                    <a:pt x="1697" y="2401"/>
                    <a:pt x="1820" y="2336"/>
                  </a:cubicBezTo>
                  <a:lnTo>
                    <a:pt x="1853" y="2319"/>
                  </a:lnTo>
                  <a:lnTo>
                    <a:pt x="1902" y="2303"/>
                  </a:lnTo>
                  <a:lnTo>
                    <a:pt x="1951" y="2254"/>
                  </a:lnTo>
                  <a:lnTo>
                    <a:pt x="2000" y="2204"/>
                  </a:lnTo>
                  <a:cubicBezTo>
                    <a:pt x="2017" y="2188"/>
                    <a:pt x="2049" y="2172"/>
                    <a:pt x="2066" y="2155"/>
                  </a:cubicBezTo>
                  <a:cubicBezTo>
                    <a:pt x="2230" y="1975"/>
                    <a:pt x="2295" y="1729"/>
                    <a:pt x="2262" y="1500"/>
                  </a:cubicBezTo>
                  <a:cubicBezTo>
                    <a:pt x="2241" y="1156"/>
                    <a:pt x="2036" y="1016"/>
                    <a:pt x="1843" y="1016"/>
                  </a:cubicBezTo>
                  <a:cubicBezTo>
                    <a:pt x="1741" y="1016"/>
                    <a:pt x="1642" y="1055"/>
                    <a:pt x="1574" y="1123"/>
                  </a:cubicBezTo>
                  <a:cubicBezTo>
                    <a:pt x="1410" y="1286"/>
                    <a:pt x="1443" y="1565"/>
                    <a:pt x="1656" y="1680"/>
                  </a:cubicBezTo>
                  <a:cubicBezTo>
                    <a:pt x="1733" y="1714"/>
                    <a:pt x="1802" y="1724"/>
                    <a:pt x="1862" y="1724"/>
                  </a:cubicBezTo>
                  <a:cubicBezTo>
                    <a:pt x="1940" y="1724"/>
                    <a:pt x="2003" y="1707"/>
                    <a:pt x="2046" y="1707"/>
                  </a:cubicBezTo>
                  <a:cubicBezTo>
                    <a:pt x="2097" y="1707"/>
                    <a:pt x="2121" y="1730"/>
                    <a:pt x="2115" y="1827"/>
                  </a:cubicBezTo>
                  <a:cubicBezTo>
                    <a:pt x="2099" y="2024"/>
                    <a:pt x="1967" y="2204"/>
                    <a:pt x="1804" y="2286"/>
                  </a:cubicBezTo>
                  <a:cubicBezTo>
                    <a:pt x="1689" y="2340"/>
                    <a:pt x="1568" y="2365"/>
                    <a:pt x="1448" y="2365"/>
                  </a:cubicBezTo>
                  <a:cubicBezTo>
                    <a:pt x="1309" y="2365"/>
                    <a:pt x="1172" y="2331"/>
                    <a:pt x="1050" y="2270"/>
                  </a:cubicBezTo>
                  <a:cubicBezTo>
                    <a:pt x="509" y="2040"/>
                    <a:pt x="148" y="1106"/>
                    <a:pt x="787" y="549"/>
                  </a:cubicBezTo>
                  <a:cubicBezTo>
                    <a:pt x="1033" y="303"/>
                    <a:pt x="1377" y="172"/>
                    <a:pt x="1722" y="155"/>
                  </a:cubicBezTo>
                  <a:cubicBezTo>
                    <a:pt x="2476" y="205"/>
                    <a:pt x="3312" y="746"/>
                    <a:pt x="3443" y="2204"/>
                  </a:cubicBezTo>
                  <a:cubicBezTo>
                    <a:pt x="3475" y="2762"/>
                    <a:pt x="3426" y="3319"/>
                    <a:pt x="3279" y="3844"/>
                  </a:cubicBezTo>
                  <a:cubicBezTo>
                    <a:pt x="3148" y="4302"/>
                    <a:pt x="2935" y="4745"/>
                    <a:pt x="2656" y="5138"/>
                  </a:cubicBezTo>
                  <a:cubicBezTo>
                    <a:pt x="2262" y="5614"/>
                    <a:pt x="1754" y="6007"/>
                    <a:pt x="1181" y="6286"/>
                  </a:cubicBezTo>
                  <a:cubicBezTo>
                    <a:pt x="1804" y="6024"/>
                    <a:pt x="2361" y="5630"/>
                    <a:pt x="2787" y="5122"/>
                  </a:cubicBezTo>
                  <a:cubicBezTo>
                    <a:pt x="3525" y="4270"/>
                    <a:pt x="4443" y="2254"/>
                    <a:pt x="3164" y="614"/>
                  </a:cubicBezTo>
                  <a:cubicBezTo>
                    <a:pt x="2818" y="207"/>
                    <a:pt x="2300" y="0"/>
                    <a:pt x="180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1" name="Google Shape;6611;p15"/>
            <p:cNvSpPr/>
            <p:nvPr/>
          </p:nvSpPr>
          <p:spPr>
            <a:xfrm>
              <a:off x="-57242" y="714818"/>
              <a:ext cx="61554" cy="122521"/>
            </a:xfrm>
            <a:custGeom>
              <a:avLst/>
              <a:gdLst/>
              <a:ahLst/>
              <a:cxnLst/>
              <a:rect l="l" t="t" r="r" b="b"/>
              <a:pathLst>
                <a:path w="1886" h="3754" extrusionOk="0">
                  <a:moveTo>
                    <a:pt x="1377" y="0"/>
                  </a:moveTo>
                  <a:cubicBezTo>
                    <a:pt x="1377" y="0"/>
                    <a:pt x="1377" y="271"/>
                    <a:pt x="1217" y="271"/>
                  </a:cubicBezTo>
                  <a:cubicBezTo>
                    <a:pt x="1201" y="271"/>
                    <a:pt x="1183" y="268"/>
                    <a:pt x="1164" y="262"/>
                  </a:cubicBezTo>
                  <a:cubicBezTo>
                    <a:pt x="1065" y="240"/>
                    <a:pt x="927" y="181"/>
                    <a:pt x="795" y="181"/>
                  </a:cubicBezTo>
                  <a:cubicBezTo>
                    <a:pt x="642" y="181"/>
                    <a:pt x="496" y="259"/>
                    <a:pt x="426" y="557"/>
                  </a:cubicBezTo>
                  <a:cubicBezTo>
                    <a:pt x="299" y="1084"/>
                    <a:pt x="249" y="1657"/>
                    <a:pt x="34" y="1657"/>
                  </a:cubicBezTo>
                  <a:cubicBezTo>
                    <a:pt x="29" y="1657"/>
                    <a:pt x="23" y="1657"/>
                    <a:pt x="16" y="1656"/>
                  </a:cubicBezTo>
                  <a:cubicBezTo>
                    <a:pt x="8" y="1647"/>
                    <a:pt x="4" y="1643"/>
                    <a:pt x="2" y="1643"/>
                  </a:cubicBezTo>
                  <a:cubicBezTo>
                    <a:pt x="0" y="1643"/>
                    <a:pt x="0" y="1647"/>
                    <a:pt x="0" y="1656"/>
                  </a:cubicBezTo>
                  <a:lnTo>
                    <a:pt x="0" y="3754"/>
                  </a:lnTo>
                  <a:lnTo>
                    <a:pt x="16" y="3524"/>
                  </a:lnTo>
                  <a:cubicBezTo>
                    <a:pt x="16" y="3524"/>
                    <a:pt x="49" y="2229"/>
                    <a:pt x="836" y="1869"/>
                  </a:cubicBezTo>
                  <a:cubicBezTo>
                    <a:pt x="1623" y="1508"/>
                    <a:pt x="1885" y="1279"/>
                    <a:pt x="1754" y="672"/>
                  </a:cubicBezTo>
                  <a:cubicBezTo>
                    <a:pt x="1606" y="82"/>
                    <a:pt x="1377" y="0"/>
                    <a:pt x="13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2" name="Google Shape;6612;p15"/>
            <p:cNvSpPr/>
            <p:nvPr/>
          </p:nvSpPr>
          <p:spPr>
            <a:xfrm>
              <a:off x="-57242" y="630809"/>
              <a:ext cx="22487" cy="110249"/>
            </a:xfrm>
            <a:custGeom>
              <a:avLst/>
              <a:gdLst/>
              <a:ahLst/>
              <a:cxnLst/>
              <a:rect l="l" t="t" r="r" b="b"/>
              <a:pathLst>
                <a:path w="689" h="3378" extrusionOk="0">
                  <a:moveTo>
                    <a:pt x="0" y="1"/>
                  </a:moveTo>
                  <a:lnTo>
                    <a:pt x="0" y="3377"/>
                  </a:lnTo>
                  <a:cubicBezTo>
                    <a:pt x="16" y="3377"/>
                    <a:pt x="16" y="3115"/>
                    <a:pt x="33" y="3050"/>
                  </a:cubicBezTo>
                  <a:cubicBezTo>
                    <a:pt x="66" y="2722"/>
                    <a:pt x="197" y="2410"/>
                    <a:pt x="377" y="2164"/>
                  </a:cubicBezTo>
                  <a:cubicBezTo>
                    <a:pt x="688" y="1755"/>
                    <a:pt x="557" y="1443"/>
                    <a:pt x="311" y="1099"/>
                  </a:cubicBezTo>
                  <a:cubicBezTo>
                    <a:pt x="164" y="869"/>
                    <a:pt x="66" y="607"/>
                    <a:pt x="49" y="329"/>
                  </a:cubicBezTo>
                  <a:lnTo>
                    <a:pt x="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3" name="Google Shape;6613;p15"/>
            <p:cNvSpPr/>
            <p:nvPr/>
          </p:nvSpPr>
          <p:spPr>
            <a:xfrm>
              <a:off x="-57242" y="182010"/>
              <a:ext cx="119323" cy="167985"/>
            </a:xfrm>
            <a:custGeom>
              <a:avLst/>
              <a:gdLst/>
              <a:ahLst/>
              <a:cxnLst/>
              <a:rect l="l" t="t" r="r" b="b"/>
              <a:pathLst>
                <a:path w="3656" h="5147" extrusionOk="0">
                  <a:moveTo>
                    <a:pt x="1909" y="0"/>
                  </a:moveTo>
                  <a:cubicBezTo>
                    <a:pt x="1645" y="0"/>
                    <a:pt x="1379" y="80"/>
                    <a:pt x="1147" y="245"/>
                  </a:cubicBezTo>
                  <a:cubicBezTo>
                    <a:pt x="574" y="655"/>
                    <a:pt x="197" y="1475"/>
                    <a:pt x="0" y="2655"/>
                  </a:cubicBezTo>
                  <a:lnTo>
                    <a:pt x="0" y="5146"/>
                  </a:lnTo>
                  <a:cubicBezTo>
                    <a:pt x="131" y="4261"/>
                    <a:pt x="590" y="2294"/>
                    <a:pt x="1885" y="1737"/>
                  </a:cubicBezTo>
                  <a:cubicBezTo>
                    <a:pt x="3606" y="1032"/>
                    <a:pt x="3622" y="967"/>
                    <a:pt x="3655" y="590"/>
                  </a:cubicBezTo>
                  <a:lnTo>
                    <a:pt x="3655" y="590"/>
                  </a:lnTo>
                  <a:cubicBezTo>
                    <a:pt x="3564" y="667"/>
                    <a:pt x="3451" y="705"/>
                    <a:pt x="3339" y="705"/>
                  </a:cubicBezTo>
                  <a:cubicBezTo>
                    <a:pt x="3190" y="705"/>
                    <a:pt x="3044" y="638"/>
                    <a:pt x="2950" y="508"/>
                  </a:cubicBezTo>
                  <a:cubicBezTo>
                    <a:pt x="2686" y="175"/>
                    <a:pt x="2300" y="0"/>
                    <a:pt x="190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4" name="Google Shape;6614;p15"/>
            <p:cNvSpPr/>
            <p:nvPr/>
          </p:nvSpPr>
          <p:spPr>
            <a:xfrm>
              <a:off x="-57242" y="88896"/>
              <a:ext cx="43897" cy="145008"/>
            </a:xfrm>
            <a:custGeom>
              <a:avLst/>
              <a:gdLst/>
              <a:ahLst/>
              <a:cxnLst/>
              <a:rect l="l" t="t" r="r" b="b"/>
              <a:pathLst>
                <a:path w="1345" h="4443" extrusionOk="0">
                  <a:moveTo>
                    <a:pt x="0" y="0"/>
                  </a:moveTo>
                  <a:lnTo>
                    <a:pt x="0" y="4442"/>
                  </a:lnTo>
                  <a:cubicBezTo>
                    <a:pt x="115" y="3902"/>
                    <a:pt x="328" y="3377"/>
                    <a:pt x="623" y="2918"/>
                  </a:cubicBezTo>
                  <a:cubicBezTo>
                    <a:pt x="1344" y="1721"/>
                    <a:pt x="770" y="853"/>
                    <a:pt x="328" y="427"/>
                  </a:cubicBezTo>
                  <a:cubicBezTo>
                    <a:pt x="197" y="312"/>
                    <a:pt x="82" y="164"/>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5" name="Google Shape;6615;p15"/>
            <p:cNvSpPr/>
            <p:nvPr/>
          </p:nvSpPr>
          <p:spPr>
            <a:xfrm>
              <a:off x="-57242" y="-47627"/>
              <a:ext cx="99512" cy="218932"/>
            </a:xfrm>
            <a:custGeom>
              <a:avLst/>
              <a:gdLst/>
              <a:ahLst/>
              <a:cxnLst/>
              <a:rect l="l" t="t" r="r" b="b"/>
              <a:pathLst>
                <a:path w="3049" h="6708" extrusionOk="0">
                  <a:moveTo>
                    <a:pt x="1457" y="1"/>
                  </a:moveTo>
                  <a:cubicBezTo>
                    <a:pt x="978" y="1"/>
                    <a:pt x="488" y="225"/>
                    <a:pt x="246" y="708"/>
                  </a:cubicBezTo>
                  <a:cubicBezTo>
                    <a:pt x="131" y="872"/>
                    <a:pt x="49" y="1069"/>
                    <a:pt x="0" y="1266"/>
                  </a:cubicBezTo>
                  <a:lnTo>
                    <a:pt x="0" y="2446"/>
                  </a:lnTo>
                  <a:cubicBezTo>
                    <a:pt x="49" y="2675"/>
                    <a:pt x="148" y="2921"/>
                    <a:pt x="262" y="3151"/>
                  </a:cubicBezTo>
                  <a:cubicBezTo>
                    <a:pt x="574" y="3839"/>
                    <a:pt x="1000" y="4396"/>
                    <a:pt x="1213" y="4921"/>
                  </a:cubicBezTo>
                  <a:cubicBezTo>
                    <a:pt x="1459" y="5495"/>
                    <a:pt x="1442" y="6150"/>
                    <a:pt x="1164" y="6708"/>
                  </a:cubicBezTo>
                  <a:cubicBezTo>
                    <a:pt x="1197" y="6642"/>
                    <a:pt x="1639" y="5970"/>
                    <a:pt x="1295" y="4888"/>
                  </a:cubicBezTo>
                  <a:cubicBezTo>
                    <a:pt x="1033" y="4118"/>
                    <a:pt x="115" y="3085"/>
                    <a:pt x="98" y="1905"/>
                  </a:cubicBezTo>
                  <a:cubicBezTo>
                    <a:pt x="159" y="931"/>
                    <a:pt x="935" y="517"/>
                    <a:pt x="1532" y="517"/>
                  </a:cubicBezTo>
                  <a:cubicBezTo>
                    <a:pt x="1738" y="517"/>
                    <a:pt x="1923" y="567"/>
                    <a:pt x="2049" y="659"/>
                  </a:cubicBezTo>
                  <a:cubicBezTo>
                    <a:pt x="2606" y="1053"/>
                    <a:pt x="2410" y="1790"/>
                    <a:pt x="2000" y="1905"/>
                  </a:cubicBezTo>
                  <a:cubicBezTo>
                    <a:pt x="1932" y="1930"/>
                    <a:pt x="1862" y="1942"/>
                    <a:pt x="1794" y="1942"/>
                  </a:cubicBezTo>
                  <a:cubicBezTo>
                    <a:pt x="1549" y="1942"/>
                    <a:pt x="1319" y="1791"/>
                    <a:pt x="1229" y="1561"/>
                  </a:cubicBezTo>
                  <a:cubicBezTo>
                    <a:pt x="1208" y="1464"/>
                    <a:pt x="1264" y="1375"/>
                    <a:pt x="1337" y="1375"/>
                  </a:cubicBezTo>
                  <a:cubicBezTo>
                    <a:pt x="1375" y="1375"/>
                    <a:pt x="1419" y="1400"/>
                    <a:pt x="1459" y="1462"/>
                  </a:cubicBezTo>
                  <a:cubicBezTo>
                    <a:pt x="1507" y="1535"/>
                    <a:pt x="1579" y="1567"/>
                    <a:pt x="1652" y="1567"/>
                  </a:cubicBezTo>
                  <a:cubicBezTo>
                    <a:pt x="1777" y="1567"/>
                    <a:pt x="1901" y="1471"/>
                    <a:pt x="1901" y="1315"/>
                  </a:cubicBezTo>
                  <a:cubicBezTo>
                    <a:pt x="1918" y="1151"/>
                    <a:pt x="1803" y="1020"/>
                    <a:pt x="1639" y="1004"/>
                  </a:cubicBezTo>
                  <a:cubicBezTo>
                    <a:pt x="1611" y="996"/>
                    <a:pt x="1583" y="993"/>
                    <a:pt x="1554" y="993"/>
                  </a:cubicBezTo>
                  <a:cubicBezTo>
                    <a:pt x="1385" y="993"/>
                    <a:pt x="1222" y="1114"/>
                    <a:pt x="1180" y="1282"/>
                  </a:cubicBezTo>
                  <a:cubicBezTo>
                    <a:pt x="1053" y="1585"/>
                    <a:pt x="1281" y="2103"/>
                    <a:pt x="1864" y="2103"/>
                  </a:cubicBezTo>
                  <a:cubicBezTo>
                    <a:pt x="1882" y="2103"/>
                    <a:pt x="1900" y="2103"/>
                    <a:pt x="1918" y="2102"/>
                  </a:cubicBezTo>
                  <a:cubicBezTo>
                    <a:pt x="2557" y="2069"/>
                    <a:pt x="3049" y="1102"/>
                    <a:pt x="2475" y="446"/>
                  </a:cubicBezTo>
                  <a:cubicBezTo>
                    <a:pt x="2244" y="156"/>
                    <a:pt x="1855" y="1"/>
                    <a:pt x="145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6" name="Google Shape;6616;p15"/>
            <p:cNvSpPr/>
            <p:nvPr/>
          </p:nvSpPr>
          <p:spPr>
            <a:xfrm>
              <a:off x="782652" y="265726"/>
              <a:ext cx="295859" cy="205779"/>
            </a:xfrm>
            <a:custGeom>
              <a:avLst/>
              <a:gdLst/>
              <a:ahLst/>
              <a:cxnLst/>
              <a:rect l="l" t="t" r="r" b="b"/>
              <a:pathLst>
                <a:path w="9065" h="6305" extrusionOk="0">
                  <a:moveTo>
                    <a:pt x="7067" y="0"/>
                  </a:moveTo>
                  <a:cubicBezTo>
                    <a:pt x="6612" y="0"/>
                    <a:pt x="6184" y="162"/>
                    <a:pt x="5918" y="500"/>
                  </a:cubicBezTo>
                  <a:cubicBezTo>
                    <a:pt x="5524" y="909"/>
                    <a:pt x="5475" y="1549"/>
                    <a:pt x="5803" y="2008"/>
                  </a:cubicBezTo>
                  <a:cubicBezTo>
                    <a:pt x="5901" y="2139"/>
                    <a:pt x="6032" y="2254"/>
                    <a:pt x="6180" y="2319"/>
                  </a:cubicBezTo>
                  <a:lnTo>
                    <a:pt x="6213" y="2335"/>
                  </a:lnTo>
                  <a:lnTo>
                    <a:pt x="6278" y="2352"/>
                  </a:lnTo>
                  <a:cubicBezTo>
                    <a:pt x="6311" y="2368"/>
                    <a:pt x="6344" y="2368"/>
                    <a:pt x="6377" y="2368"/>
                  </a:cubicBezTo>
                  <a:cubicBezTo>
                    <a:pt x="6449" y="2390"/>
                    <a:pt x="6524" y="2400"/>
                    <a:pt x="6598" y="2400"/>
                  </a:cubicBezTo>
                  <a:cubicBezTo>
                    <a:pt x="6810" y="2400"/>
                    <a:pt x="7018" y="2317"/>
                    <a:pt x="7163" y="2172"/>
                  </a:cubicBezTo>
                  <a:cubicBezTo>
                    <a:pt x="7558" y="1761"/>
                    <a:pt x="7277" y="1210"/>
                    <a:pt x="6934" y="1210"/>
                  </a:cubicBezTo>
                  <a:cubicBezTo>
                    <a:pt x="6907" y="1210"/>
                    <a:pt x="6880" y="1214"/>
                    <a:pt x="6852" y="1221"/>
                  </a:cubicBezTo>
                  <a:cubicBezTo>
                    <a:pt x="6541" y="1319"/>
                    <a:pt x="6475" y="1729"/>
                    <a:pt x="6704" y="1860"/>
                  </a:cubicBezTo>
                  <a:cubicBezTo>
                    <a:pt x="6755" y="1883"/>
                    <a:pt x="6810" y="1894"/>
                    <a:pt x="6864" y="1894"/>
                  </a:cubicBezTo>
                  <a:cubicBezTo>
                    <a:pt x="6968" y="1894"/>
                    <a:pt x="7072" y="1854"/>
                    <a:pt x="7147" y="1778"/>
                  </a:cubicBezTo>
                  <a:lnTo>
                    <a:pt x="7147" y="1778"/>
                  </a:lnTo>
                  <a:cubicBezTo>
                    <a:pt x="7180" y="1926"/>
                    <a:pt x="7131" y="2073"/>
                    <a:pt x="6999" y="2155"/>
                  </a:cubicBezTo>
                  <a:cubicBezTo>
                    <a:pt x="6852" y="2266"/>
                    <a:pt x="6677" y="2321"/>
                    <a:pt x="6495" y="2321"/>
                  </a:cubicBezTo>
                  <a:cubicBezTo>
                    <a:pt x="6434" y="2321"/>
                    <a:pt x="6373" y="2315"/>
                    <a:pt x="6311" y="2303"/>
                  </a:cubicBezTo>
                  <a:cubicBezTo>
                    <a:pt x="6213" y="2270"/>
                    <a:pt x="6131" y="2237"/>
                    <a:pt x="6049" y="2188"/>
                  </a:cubicBezTo>
                  <a:cubicBezTo>
                    <a:pt x="5541" y="1778"/>
                    <a:pt x="5508" y="1024"/>
                    <a:pt x="5967" y="565"/>
                  </a:cubicBezTo>
                  <a:cubicBezTo>
                    <a:pt x="6222" y="256"/>
                    <a:pt x="6616" y="110"/>
                    <a:pt x="7033" y="110"/>
                  </a:cubicBezTo>
                  <a:cubicBezTo>
                    <a:pt x="7899" y="110"/>
                    <a:pt x="8862" y="742"/>
                    <a:pt x="8884" y="1860"/>
                  </a:cubicBezTo>
                  <a:cubicBezTo>
                    <a:pt x="8917" y="2663"/>
                    <a:pt x="8475" y="3417"/>
                    <a:pt x="7753" y="3794"/>
                  </a:cubicBezTo>
                  <a:cubicBezTo>
                    <a:pt x="7737" y="3794"/>
                    <a:pt x="7721" y="3811"/>
                    <a:pt x="7704" y="3827"/>
                  </a:cubicBezTo>
                  <a:cubicBezTo>
                    <a:pt x="7606" y="3860"/>
                    <a:pt x="7524" y="3876"/>
                    <a:pt x="7426" y="3909"/>
                  </a:cubicBezTo>
                  <a:cubicBezTo>
                    <a:pt x="7208" y="3958"/>
                    <a:pt x="6991" y="3979"/>
                    <a:pt x="6775" y="3979"/>
                  </a:cubicBezTo>
                  <a:cubicBezTo>
                    <a:pt x="5188" y="3979"/>
                    <a:pt x="3636" y="2833"/>
                    <a:pt x="2298" y="2833"/>
                  </a:cubicBezTo>
                  <a:cubicBezTo>
                    <a:pt x="2152" y="2833"/>
                    <a:pt x="2009" y="2846"/>
                    <a:pt x="1869" y="2876"/>
                  </a:cubicBezTo>
                  <a:cubicBezTo>
                    <a:pt x="607" y="3155"/>
                    <a:pt x="246" y="4040"/>
                    <a:pt x="148" y="4581"/>
                  </a:cubicBezTo>
                  <a:cubicBezTo>
                    <a:pt x="0" y="5122"/>
                    <a:pt x="115" y="5728"/>
                    <a:pt x="558" y="6056"/>
                  </a:cubicBezTo>
                  <a:cubicBezTo>
                    <a:pt x="785" y="6226"/>
                    <a:pt x="1055" y="6304"/>
                    <a:pt x="1318" y="6304"/>
                  </a:cubicBezTo>
                  <a:cubicBezTo>
                    <a:pt x="1739" y="6304"/>
                    <a:pt x="2140" y="6104"/>
                    <a:pt x="2312" y="5761"/>
                  </a:cubicBezTo>
                  <a:cubicBezTo>
                    <a:pt x="2656" y="5220"/>
                    <a:pt x="2361" y="4516"/>
                    <a:pt x="1869" y="4384"/>
                  </a:cubicBezTo>
                  <a:cubicBezTo>
                    <a:pt x="1775" y="4347"/>
                    <a:pt x="1678" y="4329"/>
                    <a:pt x="1583" y="4329"/>
                  </a:cubicBezTo>
                  <a:cubicBezTo>
                    <a:pt x="1265" y="4329"/>
                    <a:pt x="966" y="4528"/>
                    <a:pt x="853" y="4843"/>
                  </a:cubicBezTo>
                  <a:cubicBezTo>
                    <a:pt x="820" y="4958"/>
                    <a:pt x="804" y="5089"/>
                    <a:pt x="836" y="5220"/>
                  </a:cubicBezTo>
                  <a:cubicBezTo>
                    <a:pt x="836" y="5237"/>
                    <a:pt x="836" y="5253"/>
                    <a:pt x="853" y="5270"/>
                  </a:cubicBezTo>
                  <a:cubicBezTo>
                    <a:pt x="853" y="5270"/>
                    <a:pt x="853" y="5286"/>
                    <a:pt x="853" y="5286"/>
                  </a:cubicBezTo>
                  <a:cubicBezTo>
                    <a:pt x="914" y="5520"/>
                    <a:pt x="1124" y="5662"/>
                    <a:pt x="1350" y="5662"/>
                  </a:cubicBezTo>
                  <a:cubicBezTo>
                    <a:pt x="1425" y="5662"/>
                    <a:pt x="1501" y="5646"/>
                    <a:pt x="1574" y="5614"/>
                  </a:cubicBezTo>
                  <a:cubicBezTo>
                    <a:pt x="1909" y="5470"/>
                    <a:pt x="1794" y="4908"/>
                    <a:pt x="1455" y="4908"/>
                  </a:cubicBezTo>
                  <a:cubicBezTo>
                    <a:pt x="1446" y="4908"/>
                    <a:pt x="1436" y="4908"/>
                    <a:pt x="1426" y="4909"/>
                  </a:cubicBezTo>
                  <a:cubicBezTo>
                    <a:pt x="1049" y="4958"/>
                    <a:pt x="1115" y="5319"/>
                    <a:pt x="1049" y="5368"/>
                  </a:cubicBezTo>
                  <a:cubicBezTo>
                    <a:pt x="1040" y="5377"/>
                    <a:pt x="1029" y="5381"/>
                    <a:pt x="1018" y="5381"/>
                  </a:cubicBezTo>
                  <a:cubicBezTo>
                    <a:pt x="971" y="5381"/>
                    <a:pt x="915" y="5309"/>
                    <a:pt x="902" y="5270"/>
                  </a:cubicBezTo>
                  <a:cubicBezTo>
                    <a:pt x="836" y="5089"/>
                    <a:pt x="836" y="4876"/>
                    <a:pt x="935" y="4696"/>
                  </a:cubicBezTo>
                  <a:cubicBezTo>
                    <a:pt x="1084" y="4500"/>
                    <a:pt x="1307" y="4385"/>
                    <a:pt x="1539" y="4385"/>
                  </a:cubicBezTo>
                  <a:cubicBezTo>
                    <a:pt x="1638" y="4385"/>
                    <a:pt x="1739" y="4406"/>
                    <a:pt x="1836" y="4450"/>
                  </a:cubicBezTo>
                  <a:cubicBezTo>
                    <a:pt x="2295" y="4565"/>
                    <a:pt x="2541" y="5220"/>
                    <a:pt x="2230" y="5712"/>
                  </a:cubicBezTo>
                  <a:cubicBezTo>
                    <a:pt x="2079" y="6023"/>
                    <a:pt x="1700" y="6206"/>
                    <a:pt x="1313" y="6206"/>
                  </a:cubicBezTo>
                  <a:cubicBezTo>
                    <a:pt x="1068" y="6206"/>
                    <a:pt x="820" y="6133"/>
                    <a:pt x="623" y="5974"/>
                  </a:cubicBezTo>
                  <a:cubicBezTo>
                    <a:pt x="82" y="5565"/>
                    <a:pt x="115" y="4630"/>
                    <a:pt x="541" y="4057"/>
                  </a:cubicBezTo>
                  <a:cubicBezTo>
                    <a:pt x="903" y="3583"/>
                    <a:pt x="1491" y="3346"/>
                    <a:pt x="2105" y="3346"/>
                  </a:cubicBezTo>
                  <a:cubicBezTo>
                    <a:pt x="2299" y="3346"/>
                    <a:pt x="2496" y="3370"/>
                    <a:pt x="2689" y="3417"/>
                  </a:cubicBezTo>
                  <a:cubicBezTo>
                    <a:pt x="3492" y="3614"/>
                    <a:pt x="4328" y="3958"/>
                    <a:pt x="5213" y="4188"/>
                  </a:cubicBezTo>
                  <a:cubicBezTo>
                    <a:pt x="5539" y="4247"/>
                    <a:pt x="5870" y="4281"/>
                    <a:pt x="6196" y="4281"/>
                  </a:cubicBezTo>
                  <a:cubicBezTo>
                    <a:pt x="6772" y="4281"/>
                    <a:pt x="7334" y="4176"/>
                    <a:pt x="7835" y="3925"/>
                  </a:cubicBezTo>
                  <a:cubicBezTo>
                    <a:pt x="8606" y="3516"/>
                    <a:pt x="9065" y="2712"/>
                    <a:pt x="9048" y="1860"/>
                  </a:cubicBezTo>
                  <a:cubicBezTo>
                    <a:pt x="9005" y="656"/>
                    <a:pt x="7981" y="0"/>
                    <a:pt x="70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7" name="Google Shape;6617;p15"/>
            <p:cNvSpPr/>
            <p:nvPr/>
          </p:nvSpPr>
          <p:spPr>
            <a:xfrm>
              <a:off x="683140" y="443045"/>
              <a:ext cx="200655" cy="202255"/>
            </a:xfrm>
            <a:custGeom>
              <a:avLst/>
              <a:gdLst/>
              <a:ahLst/>
              <a:cxnLst/>
              <a:rect l="l" t="t" r="r" b="b"/>
              <a:pathLst>
                <a:path w="6148" h="6197" extrusionOk="0">
                  <a:moveTo>
                    <a:pt x="3066" y="0"/>
                  </a:moveTo>
                  <a:cubicBezTo>
                    <a:pt x="3033" y="115"/>
                    <a:pt x="3017" y="246"/>
                    <a:pt x="3000" y="361"/>
                  </a:cubicBezTo>
                  <a:cubicBezTo>
                    <a:pt x="3000" y="361"/>
                    <a:pt x="2935" y="1263"/>
                    <a:pt x="2033" y="1377"/>
                  </a:cubicBezTo>
                  <a:cubicBezTo>
                    <a:pt x="1164" y="1508"/>
                    <a:pt x="574" y="1640"/>
                    <a:pt x="542" y="2295"/>
                  </a:cubicBezTo>
                  <a:cubicBezTo>
                    <a:pt x="511" y="2921"/>
                    <a:pt x="324" y="3235"/>
                    <a:pt x="60" y="3235"/>
                  </a:cubicBezTo>
                  <a:cubicBezTo>
                    <a:pt x="40" y="3235"/>
                    <a:pt x="21" y="3233"/>
                    <a:pt x="1" y="3229"/>
                  </a:cubicBezTo>
                  <a:lnTo>
                    <a:pt x="1" y="3229"/>
                  </a:lnTo>
                  <a:cubicBezTo>
                    <a:pt x="1" y="3230"/>
                    <a:pt x="364" y="3763"/>
                    <a:pt x="967" y="3763"/>
                  </a:cubicBezTo>
                  <a:cubicBezTo>
                    <a:pt x="1089" y="3763"/>
                    <a:pt x="1221" y="3741"/>
                    <a:pt x="1361" y="3688"/>
                  </a:cubicBezTo>
                  <a:cubicBezTo>
                    <a:pt x="2181" y="3377"/>
                    <a:pt x="2115" y="2820"/>
                    <a:pt x="2131" y="2672"/>
                  </a:cubicBezTo>
                  <a:cubicBezTo>
                    <a:pt x="2131" y="2519"/>
                    <a:pt x="2203" y="2308"/>
                    <a:pt x="2346" y="2308"/>
                  </a:cubicBezTo>
                  <a:cubicBezTo>
                    <a:pt x="2356" y="2308"/>
                    <a:pt x="2367" y="2309"/>
                    <a:pt x="2377" y="2312"/>
                  </a:cubicBezTo>
                  <a:cubicBezTo>
                    <a:pt x="2541" y="2344"/>
                    <a:pt x="2607" y="2672"/>
                    <a:pt x="2361" y="2951"/>
                  </a:cubicBezTo>
                  <a:cubicBezTo>
                    <a:pt x="2017" y="3311"/>
                    <a:pt x="1984" y="3852"/>
                    <a:pt x="2263" y="4262"/>
                  </a:cubicBezTo>
                  <a:cubicBezTo>
                    <a:pt x="2623" y="4819"/>
                    <a:pt x="3066" y="6196"/>
                    <a:pt x="3066" y="6196"/>
                  </a:cubicBezTo>
                  <a:cubicBezTo>
                    <a:pt x="3066" y="6196"/>
                    <a:pt x="3508" y="4819"/>
                    <a:pt x="3869" y="4262"/>
                  </a:cubicBezTo>
                  <a:cubicBezTo>
                    <a:pt x="4164" y="3852"/>
                    <a:pt x="4115" y="3311"/>
                    <a:pt x="3771" y="2951"/>
                  </a:cubicBezTo>
                  <a:cubicBezTo>
                    <a:pt x="3541" y="2656"/>
                    <a:pt x="3607" y="2344"/>
                    <a:pt x="3771" y="2312"/>
                  </a:cubicBezTo>
                  <a:cubicBezTo>
                    <a:pt x="3777" y="2311"/>
                    <a:pt x="3782" y="2311"/>
                    <a:pt x="3788" y="2311"/>
                  </a:cubicBezTo>
                  <a:cubicBezTo>
                    <a:pt x="3939" y="2311"/>
                    <a:pt x="4001" y="2514"/>
                    <a:pt x="4016" y="2656"/>
                  </a:cubicBezTo>
                  <a:cubicBezTo>
                    <a:pt x="4033" y="2820"/>
                    <a:pt x="3967" y="3377"/>
                    <a:pt x="4787" y="3688"/>
                  </a:cubicBezTo>
                  <a:cubicBezTo>
                    <a:pt x="4922" y="3740"/>
                    <a:pt x="5050" y="3761"/>
                    <a:pt x="5169" y="3761"/>
                  </a:cubicBezTo>
                  <a:cubicBezTo>
                    <a:pt x="5770" y="3761"/>
                    <a:pt x="6147" y="3213"/>
                    <a:pt x="6147" y="3213"/>
                  </a:cubicBezTo>
                  <a:lnTo>
                    <a:pt x="6147" y="3213"/>
                  </a:lnTo>
                  <a:cubicBezTo>
                    <a:pt x="6121" y="3219"/>
                    <a:pt x="6096" y="3221"/>
                    <a:pt x="6071" y="3221"/>
                  </a:cubicBezTo>
                  <a:cubicBezTo>
                    <a:pt x="5801" y="3221"/>
                    <a:pt x="5620" y="2896"/>
                    <a:pt x="5590" y="2295"/>
                  </a:cubicBezTo>
                  <a:cubicBezTo>
                    <a:pt x="5557" y="1640"/>
                    <a:pt x="4984" y="1508"/>
                    <a:pt x="4098" y="1377"/>
                  </a:cubicBezTo>
                  <a:cubicBezTo>
                    <a:pt x="3230" y="1263"/>
                    <a:pt x="3148" y="361"/>
                    <a:pt x="3148" y="361"/>
                  </a:cubicBezTo>
                  <a:cubicBezTo>
                    <a:pt x="3131" y="246"/>
                    <a:pt x="3099" y="115"/>
                    <a:pt x="30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8" name="Google Shape;6618;p15"/>
            <p:cNvSpPr/>
            <p:nvPr/>
          </p:nvSpPr>
          <p:spPr>
            <a:xfrm>
              <a:off x="817965" y="382503"/>
              <a:ext cx="210806" cy="121020"/>
            </a:xfrm>
            <a:custGeom>
              <a:avLst/>
              <a:gdLst/>
              <a:ahLst/>
              <a:cxnLst/>
              <a:rect l="l" t="t" r="r" b="b"/>
              <a:pathLst>
                <a:path w="6459" h="3708" extrusionOk="0">
                  <a:moveTo>
                    <a:pt x="948" y="0"/>
                  </a:moveTo>
                  <a:cubicBezTo>
                    <a:pt x="332" y="0"/>
                    <a:pt x="0" y="265"/>
                    <a:pt x="0" y="265"/>
                  </a:cubicBezTo>
                  <a:cubicBezTo>
                    <a:pt x="225" y="193"/>
                    <a:pt x="434" y="147"/>
                    <a:pt x="642" y="147"/>
                  </a:cubicBezTo>
                  <a:cubicBezTo>
                    <a:pt x="949" y="147"/>
                    <a:pt x="1255" y="247"/>
                    <a:pt x="1607" y="511"/>
                  </a:cubicBezTo>
                  <a:cubicBezTo>
                    <a:pt x="2213" y="954"/>
                    <a:pt x="1836" y="1708"/>
                    <a:pt x="1738" y="2200"/>
                  </a:cubicBezTo>
                  <a:cubicBezTo>
                    <a:pt x="1639" y="2708"/>
                    <a:pt x="2361" y="2921"/>
                    <a:pt x="2721" y="3085"/>
                  </a:cubicBezTo>
                  <a:cubicBezTo>
                    <a:pt x="3082" y="3249"/>
                    <a:pt x="2901" y="3708"/>
                    <a:pt x="2901" y="3708"/>
                  </a:cubicBezTo>
                  <a:cubicBezTo>
                    <a:pt x="4229" y="2888"/>
                    <a:pt x="3377" y="1937"/>
                    <a:pt x="3147" y="1675"/>
                  </a:cubicBezTo>
                  <a:cubicBezTo>
                    <a:pt x="2958" y="1445"/>
                    <a:pt x="3081" y="1216"/>
                    <a:pt x="3259" y="1216"/>
                  </a:cubicBezTo>
                  <a:cubicBezTo>
                    <a:pt x="3296" y="1216"/>
                    <a:pt x="3337" y="1226"/>
                    <a:pt x="3377" y="1249"/>
                  </a:cubicBezTo>
                  <a:cubicBezTo>
                    <a:pt x="3623" y="1380"/>
                    <a:pt x="3262" y="1872"/>
                    <a:pt x="3934" y="2314"/>
                  </a:cubicBezTo>
                  <a:cubicBezTo>
                    <a:pt x="4102" y="2421"/>
                    <a:pt x="4261" y="2461"/>
                    <a:pt x="4405" y="2461"/>
                  </a:cubicBezTo>
                  <a:cubicBezTo>
                    <a:pt x="4836" y="2461"/>
                    <a:pt x="5131" y="2101"/>
                    <a:pt x="5131" y="2101"/>
                  </a:cubicBezTo>
                  <a:lnTo>
                    <a:pt x="5131" y="2101"/>
                  </a:lnTo>
                  <a:cubicBezTo>
                    <a:pt x="5125" y="2102"/>
                    <a:pt x="5119" y="2102"/>
                    <a:pt x="5114" y="2102"/>
                  </a:cubicBezTo>
                  <a:cubicBezTo>
                    <a:pt x="4744" y="2102"/>
                    <a:pt x="4948" y="1574"/>
                    <a:pt x="4770" y="1413"/>
                  </a:cubicBezTo>
                  <a:cubicBezTo>
                    <a:pt x="4692" y="1357"/>
                    <a:pt x="4591" y="1324"/>
                    <a:pt x="4489" y="1324"/>
                  </a:cubicBezTo>
                  <a:cubicBezTo>
                    <a:pt x="4440" y="1324"/>
                    <a:pt x="4391" y="1332"/>
                    <a:pt x="4344" y="1347"/>
                  </a:cubicBezTo>
                  <a:cubicBezTo>
                    <a:pt x="4289" y="1360"/>
                    <a:pt x="4236" y="1366"/>
                    <a:pt x="4188" y="1366"/>
                  </a:cubicBezTo>
                  <a:cubicBezTo>
                    <a:pt x="4050" y="1366"/>
                    <a:pt x="3959" y="1314"/>
                    <a:pt x="4032" y="1216"/>
                  </a:cubicBezTo>
                  <a:cubicBezTo>
                    <a:pt x="4062" y="1174"/>
                    <a:pt x="4096" y="1158"/>
                    <a:pt x="4141" y="1158"/>
                  </a:cubicBezTo>
                  <a:cubicBezTo>
                    <a:pt x="4274" y="1158"/>
                    <a:pt x="4508" y="1294"/>
                    <a:pt x="5032" y="1331"/>
                  </a:cubicBezTo>
                  <a:cubicBezTo>
                    <a:pt x="5060" y="1333"/>
                    <a:pt x="5087" y="1333"/>
                    <a:pt x="5114" y="1333"/>
                  </a:cubicBezTo>
                  <a:cubicBezTo>
                    <a:pt x="5892" y="1333"/>
                    <a:pt x="6458" y="675"/>
                    <a:pt x="6458" y="675"/>
                  </a:cubicBezTo>
                  <a:lnTo>
                    <a:pt x="6458" y="675"/>
                  </a:lnTo>
                  <a:cubicBezTo>
                    <a:pt x="6000" y="931"/>
                    <a:pt x="5512" y="1029"/>
                    <a:pt x="5023" y="1029"/>
                  </a:cubicBezTo>
                  <a:cubicBezTo>
                    <a:pt x="3852" y="1029"/>
                    <a:pt x="2668" y="468"/>
                    <a:pt x="1836" y="167"/>
                  </a:cubicBezTo>
                  <a:cubicBezTo>
                    <a:pt x="1495" y="44"/>
                    <a:pt x="1198" y="0"/>
                    <a:pt x="9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9" name="Google Shape;6619;p15"/>
            <p:cNvSpPr/>
            <p:nvPr/>
          </p:nvSpPr>
          <p:spPr>
            <a:xfrm>
              <a:off x="871980" y="262756"/>
              <a:ext cx="117723" cy="82410"/>
            </a:xfrm>
            <a:custGeom>
              <a:avLst/>
              <a:gdLst/>
              <a:ahLst/>
              <a:cxnLst/>
              <a:rect l="l" t="t" r="r" b="b"/>
              <a:pathLst>
                <a:path w="3607" h="2525" extrusionOk="0">
                  <a:moveTo>
                    <a:pt x="2492" y="0"/>
                  </a:moveTo>
                  <a:cubicBezTo>
                    <a:pt x="1908" y="0"/>
                    <a:pt x="1240" y="123"/>
                    <a:pt x="869" y="607"/>
                  </a:cubicBezTo>
                  <a:cubicBezTo>
                    <a:pt x="1" y="1771"/>
                    <a:pt x="525" y="2525"/>
                    <a:pt x="525" y="2525"/>
                  </a:cubicBezTo>
                  <a:cubicBezTo>
                    <a:pt x="525" y="2525"/>
                    <a:pt x="361" y="2164"/>
                    <a:pt x="1394" y="2164"/>
                  </a:cubicBezTo>
                  <a:cubicBezTo>
                    <a:pt x="2427" y="2148"/>
                    <a:pt x="2312" y="1492"/>
                    <a:pt x="2263" y="1263"/>
                  </a:cubicBezTo>
                  <a:cubicBezTo>
                    <a:pt x="2181" y="1017"/>
                    <a:pt x="2246" y="738"/>
                    <a:pt x="2410" y="541"/>
                  </a:cubicBezTo>
                  <a:cubicBezTo>
                    <a:pt x="2656" y="197"/>
                    <a:pt x="3607" y="132"/>
                    <a:pt x="3607" y="132"/>
                  </a:cubicBezTo>
                  <a:cubicBezTo>
                    <a:pt x="3607" y="132"/>
                    <a:pt x="3095" y="0"/>
                    <a:pt x="249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0" name="Google Shape;6620;p15"/>
            <p:cNvSpPr/>
            <p:nvPr/>
          </p:nvSpPr>
          <p:spPr>
            <a:xfrm>
              <a:off x="962386" y="175548"/>
              <a:ext cx="73336" cy="87240"/>
            </a:xfrm>
            <a:custGeom>
              <a:avLst/>
              <a:gdLst/>
              <a:ahLst/>
              <a:cxnLst/>
              <a:rect l="l" t="t" r="r" b="b"/>
              <a:pathLst>
                <a:path w="2247" h="2673" extrusionOk="0">
                  <a:moveTo>
                    <a:pt x="1132" y="1"/>
                  </a:moveTo>
                  <a:cubicBezTo>
                    <a:pt x="1132" y="1"/>
                    <a:pt x="1345" y="542"/>
                    <a:pt x="984" y="722"/>
                  </a:cubicBezTo>
                  <a:cubicBezTo>
                    <a:pt x="624" y="935"/>
                    <a:pt x="1" y="1345"/>
                    <a:pt x="247" y="2001"/>
                  </a:cubicBezTo>
                  <a:cubicBezTo>
                    <a:pt x="493" y="2673"/>
                    <a:pt x="1673" y="2410"/>
                    <a:pt x="2246" y="2607"/>
                  </a:cubicBezTo>
                  <a:cubicBezTo>
                    <a:pt x="2246" y="2607"/>
                    <a:pt x="1378" y="2148"/>
                    <a:pt x="1443" y="1427"/>
                  </a:cubicBezTo>
                  <a:cubicBezTo>
                    <a:pt x="1509" y="689"/>
                    <a:pt x="1427" y="165"/>
                    <a:pt x="11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1" name="Google Shape;6621;p15"/>
            <p:cNvSpPr/>
            <p:nvPr/>
          </p:nvSpPr>
          <p:spPr>
            <a:xfrm>
              <a:off x="1042120" y="213538"/>
              <a:ext cx="103820" cy="140733"/>
            </a:xfrm>
            <a:custGeom>
              <a:avLst/>
              <a:gdLst/>
              <a:ahLst/>
              <a:cxnLst/>
              <a:rect l="l" t="t" r="r" b="b"/>
              <a:pathLst>
                <a:path w="3181" h="4312" extrusionOk="0">
                  <a:moveTo>
                    <a:pt x="377" y="1"/>
                  </a:moveTo>
                  <a:cubicBezTo>
                    <a:pt x="0" y="1345"/>
                    <a:pt x="541" y="1607"/>
                    <a:pt x="1098" y="2476"/>
                  </a:cubicBezTo>
                  <a:cubicBezTo>
                    <a:pt x="1656" y="3344"/>
                    <a:pt x="1049" y="4311"/>
                    <a:pt x="1049" y="4311"/>
                  </a:cubicBezTo>
                  <a:cubicBezTo>
                    <a:pt x="1426" y="4049"/>
                    <a:pt x="1787" y="3361"/>
                    <a:pt x="2475" y="2918"/>
                  </a:cubicBezTo>
                  <a:cubicBezTo>
                    <a:pt x="3180" y="2492"/>
                    <a:pt x="2885" y="1591"/>
                    <a:pt x="2885" y="1591"/>
                  </a:cubicBezTo>
                  <a:lnTo>
                    <a:pt x="2885" y="1591"/>
                  </a:lnTo>
                  <a:cubicBezTo>
                    <a:pt x="2846" y="1695"/>
                    <a:pt x="2743" y="1748"/>
                    <a:pt x="2570" y="1748"/>
                  </a:cubicBezTo>
                  <a:cubicBezTo>
                    <a:pt x="2526" y="1748"/>
                    <a:pt x="2479" y="1745"/>
                    <a:pt x="2426" y="1738"/>
                  </a:cubicBezTo>
                  <a:cubicBezTo>
                    <a:pt x="2398" y="1731"/>
                    <a:pt x="2371" y="1728"/>
                    <a:pt x="2344" y="1728"/>
                  </a:cubicBezTo>
                  <a:cubicBezTo>
                    <a:pt x="2119" y="1728"/>
                    <a:pt x="1943" y="1961"/>
                    <a:pt x="2016" y="2181"/>
                  </a:cubicBezTo>
                  <a:cubicBezTo>
                    <a:pt x="2082" y="2418"/>
                    <a:pt x="1936" y="2528"/>
                    <a:pt x="1791" y="2528"/>
                  </a:cubicBezTo>
                  <a:cubicBezTo>
                    <a:pt x="1756" y="2528"/>
                    <a:pt x="1721" y="2521"/>
                    <a:pt x="1688" y="2508"/>
                  </a:cubicBezTo>
                  <a:cubicBezTo>
                    <a:pt x="1541" y="2443"/>
                    <a:pt x="1541" y="2066"/>
                    <a:pt x="1754" y="1886"/>
                  </a:cubicBezTo>
                  <a:cubicBezTo>
                    <a:pt x="1984" y="1705"/>
                    <a:pt x="2115" y="1312"/>
                    <a:pt x="1934" y="689"/>
                  </a:cubicBezTo>
                  <a:cubicBezTo>
                    <a:pt x="1791" y="194"/>
                    <a:pt x="1305" y="103"/>
                    <a:pt x="989" y="103"/>
                  </a:cubicBezTo>
                  <a:cubicBezTo>
                    <a:pt x="907" y="103"/>
                    <a:pt x="837" y="109"/>
                    <a:pt x="787" y="115"/>
                  </a:cubicBezTo>
                  <a:cubicBezTo>
                    <a:pt x="756" y="122"/>
                    <a:pt x="725" y="125"/>
                    <a:pt x="695" y="125"/>
                  </a:cubicBezTo>
                  <a:cubicBezTo>
                    <a:pt x="579" y="125"/>
                    <a:pt x="468" y="78"/>
                    <a:pt x="37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2" name="Google Shape;6622;p15"/>
            <p:cNvSpPr/>
            <p:nvPr/>
          </p:nvSpPr>
          <p:spPr>
            <a:xfrm>
              <a:off x="1018555" y="6584"/>
              <a:ext cx="264853" cy="264233"/>
            </a:xfrm>
            <a:custGeom>
              <a:avLst/>
              <a:gdLst/>
              <a:ahLst/>
              <a:cxnLst/>
              <a:rect l="l" t="t" r="r" b="b"/>
              <a:pathLst>
                <a:path w="8115" h="8096" extrusionOk="0">
                  <a:moveTo>
                    <a:pt x="5777" y="1"/>
                  </a:moveTo>
                  <a:cubicBezTo>
                    <a:pt x="5253" y="1"/>
                    <a:pt x="4737" y="177"/>
                    <a:pt x="4427" y="572"/>
                  </a:cubicBezTo>
                  <a:cubicBezTo>
                    <a:pt x="4132" y="998"/>
                    <a:pt x="4082" y="1555"/>
                    <a:pt x="4312" y="2031"/>
                  </a:cubicBezTo>
                  <a:cubicBezTo>
                    <a:pt x="4521" y="2440"/>
                    <a:pt x="4859" y="2586"/>
                    <a:pt x="5189" y="2586"/>
                  </a:cubicBezTo>
                  <a:cubicBezTo>
                    <a:pt x="5532" y="2586"/>
                    <a:pt x="5866" y="2428"/>
                    <a:pt x="6033" y="2244"/>
                  </a:cubicBezTo>
                  <a:cubicBezTo>
                    <a:pt x="6230" y="2031"/>
                    <a:pt x="6295" y="1752"/>
                    <a:pt x="6246" y="1490"/>
                  </a:cubicBezTo>
                  <a:cubicBezTo>
                    <a:pt x="6188" y="1162"/>
                    <a:pt x="5960" y="1021"/>
                    <a:pt x="5752" y="1021"/>
                  </a:cubicBezTo>
                  <a:cubicBezTo>
                    <a:pt x="5606" y="1021"/>
                    <a:pt x="5471" y="1090"/>
                    <a:pt x="5410" y="1211"/>
                  </a:cubicBezTo>
                  <a:cubicBezTo>
                    <a:pt x="5279" y="1490"/>
                    <a:pt x="5345" y="1850"/>
                    <a:pt x="5754" y="1916"/>
                  </a:cubicBezTo>
                  <a:cubicBezTo>
                    <a:pt x="6099" y="1965"/>
                    <a:pt x="5918" y="2391"/>
                    <a:pt x="5476" y="2506"/>
                  </a:cubicBezTo>
                  <a:cubicBezTo>
                    <a:pt x="5395" y="2527"/>
                    <a:pt x="5314" y="2537"/>
                    <a:pt x="5235" y="2537"/>
                  </a:cubicBezTo>
                  <a:cubicBezTo>
                    <a:pt x="4876" y="2537"/>
                    <a:pt x="4541" y="2333"/>
                    <a:pt x="4394" y="1998"/>
                  </a:cubicBezTo>
                  <a:cubicBezTo>
                    <a:pt x="4181" y="1555"/>
                    <a:pt x="4230" y="1031"/>
                    <a:pt x="4525" y="637"/>
                  </a:cubicBezTo>
                  <a:cubicBezTo>
                    <a:pt x="4784" y="296"/>
                    <a:pt x="5249" y="125"/>
                    <a:pt x="5729" y="125"/>
                  </a:cubicBezTo>
                  <a:cubicBezTo>
                    <a:pt x="5824" y="125"/>
                    <a:pt x="5921" y="132"/>
                    <a:pt x="6017" y="146"/>
                  </a:cubicBezTo>
                  <a:cubicBezTo>
                    <a:pt x="7230" y="293"/>
                    <a:pt x="7918" y="1998"/>
                    <a:pt x="7197" y="3145"/>
                  </a:cubicBezTo>
                  <a:cubicBezTo>
                    <a:pt x="6967" y="3506"/>
                    <a:pt x="6623" y="3801"/>
                    <a:pt x="6230" y="3998"/>
                  </a:cubicBezTo>
                  <a:cubicBezTo>
                    <a:pt x="5842" y="4164"/>
                    <a:pt x="5393" y="4247"/>
                    <a:pt x="4870" y="4247"/>
                  </a:cubicBezTo>
                  <a:cubicBezTo>
                    <a:pt x="4462" y="4247"/>
                    <a:pt x="4011" y="4196"/>
                    <a:pt x="3509" y="4096"/>
                  </a:cubicBezTo>
                  <a:cubicBezTo>
                    <a:pt x="3203" y="4035"/>
                    <a:pt x="2903" y="4004"/>
                    <a:pt x="2617" y="4004"/>
                  </a:cubicBezTo>
                  <a:cubicBezTo>
                    <a:pt x="1290" y="4004"/>
                    <a:pt x="240" y="4660"/>
                    <a:pt x="132" y="5981"/>
                  </a:cubicBezTo>
                  <a:cubicBezTo>
                    <a:pt x="1" y="7571"/>
                    <a:pt x="1050" y="8095"/>
                    <a:pt x="1050" y="8095"/>
                  </a:cubicBezTo>
                  <a:cubicBezTo>
                    <a:pt x="1050" y="8095"/>
                    <a:pt x="1034" y="8079"/>
                    <a:pt x="1017" y="8063"/>
                  </a:cubicBezTo>
                  <a:cubicBezTo>
                    <a:pt x="460" y="7423"/>
                    <a:pt x="607" y="6227"/>
                    <a:pt x="607" y="6227"/>
                  </a:cubicBezTo>
                  <a:cubicBezTo>
                    <a:pt x="706" y="5702"/>
                    <a:pt x="968" y="5243"/>
                    <a:pt x="1361" y="4899"/>
                  </a:cubicBezTo>
                  <a:cubicBezTo>
                    <a:pt x="1942" y="4458"/>
                    <a:pt x="2676" y="4373"/>
                    <a:pt x="3159" y="4373"/>
                  </a:cubicBezTo>
                  <a:cubicBezTo>
                    <a:pt x="3467" y="4373"/>
                    <a:pt x="3673" y="4407"/>
                    <a:pt x="3673" y="4407"/>
                  </a:cubicBezTo>
                  <a:cubicBezTo>
                    <a:pt x="3935" y="4440"/>
                    <a:pt x="4164" y="4457"/>
                    <a:pt x="4377" y="4473"/>
                  </a:cubicBezTo>
                  <a:cubicBezTo>
                    <a:pt x="4463" y="4477"/>
                    <a:pt x="4550" y="4479"/>
                    <a:pt x="4638" y="4479"/>
                  </a:cubicBezTo>
                  <a:cubicBezTo>
                    <a:pt x="5626" y="4479"/>
                    <a:pt x="6727" y="4207"/>
                    <a:pt x="7344" y="3244"/>
                  </a:cubicBezTo>
                  <a:cubicBezTo>
                    <a:pt x="8115" y="1981"/>
                    <a:pt x="7361" y="178"/>
                    <a:pt x="6033" y="15"/>
                  </a:cubicBezTo>
                  <a:cubicBezTo>
                    <a:pt x="5948" y="5"/>
                    <a:pt x="5862" y="1"/>
                    <a:pt x="577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3" name="Google Shape;6623;p15"/>
            <p:cNvSpPr/>
            <p:nvPr/>
          </p:nvSpPr>
          <p:spPr>
            <a:xfrm>
              <a:off x="1088661" y="158577"/>
              <a:ext cx="151960" cy="77449"/>
            </a:xfrm>
            <a:custGeom>
              <a:avLst/>
              <a:gdLst/>
              <a:ahLst/>
              <a:cxnLst/>
              <a:rect l="l" t="t" r="r" b="b"/>
              <a:pathLst>
                <a:path w="4656" h="2373" extrusionOk="0">
                  <a:moveTo>
                    <a:pt x="1085" y="1"/>
                  </a:moveTo>
                  <a:cubicBezTo>
                    <a:pt x="394" y="1"/>
                    <a:pt x="0" y="226"/>
                    <a:pt x="0" y="226"/>
                  </a:cubicBezTo>
                  <a:cubicBezTo>
                    <a:pt x="93" y="206"/>
                    <a:pt x="181" y="197"/>
                    <a:pt x="264" y="197"/>
                  </a:cubicBezTo>
                  <a:cubicBezTo>
                    <a:pt x="742" y="197"/>
                    <a:pt x="1046" y="505"/>
                    <a:pt x="935" y="980"/>
                  </a:cubicBezTo>
                  <a:cubicBezTo>
                    <a:pt x="803" y="1390"/>
                    <a:pt x="967" y="1848"/>
                    <a:pt x="1328" y="2111"/>
                  </a:cubicBezTo>
                  <a:cubicBezTo>
                    <a:pt x="1639" y="2373"/>
                    <a:pt x="2557" y="2373"/>
                    <a:pt x="2557" y="2373"/>
                  </a:cubicBezTo>
                  <a:cubicBezTo>
                    <a:pt x="2295" y="2225"/>
                    <a:pt x="2524" y="1865"/>
                    <a:pt x="2688" y="1439"/>
                  </a:cubicBezTo>
                  <a:cubicBezTo>
                    <a:pt x="2844" y="1018"/>
                    <a:pt x="2422" y="864"/>
                    <a:pt x="2225" y="864"/>
                  </a:cubicBezTo>
                  <a:cubicBezTo>
                    <a:pt x="2215" y="864"/>
                    <a:pt x="2206" y="864"/>
                    <a:pt x="2197" y="865"/>
                  </a:cubicBezTo>
                  <a:cubicBezTo>
                    <a:pt x="2109" y="883"/>
                    <a:pt x="2035" y="900"/>
                    <a:pt x="1966" y="900"/>
                  </a:cubicBezTo>
                  <a:cubicBezTo>
                    <a:pt x="1905" y="900"/>
                    <a:pt x="1848" y="887"/>
                    <a:pt x="1787" y="849"/>
                  </a:cubicBezTo>
                  <a:cubicBezTo>
                    <a:pt x="1694" y="782"/>
                    <a:pt x="1730" y="564"/>
                    <a:pt x="2003" y="564"/>
                  </a:cubicBezTo>
                  <a:cubicBezTo>
                    <a:pt x="2065" y="564"/>
                    <a:pt x="2141" y="575"/>
                    <a:pt x="2229" y="603"/>
                  </a:cubicBezTo>
                  <a:cubicBezTo>
                    <a:pt x="2721" y="767"/>
                    <a:pt x="2574" y="1226"/>
                    <a:pt x="3295" y="1373"/>
                  </a:cubicBezTo>
                  <a:cubicBezTo>
                    <a:pt x="3351" y="1384"/>
                    <a:pt x="3404" y="1390"/>
                    <a:pt x="3454" y="1390"/>
                  </a:cubicBezTo>
                  <a:cubicBezTo>
                    <a:pt x="4057" y="1390"/>
                    <a:pt x="4203" y="627"/>
                    <a:pt x="4278" y="521"/>
                  </a:cubicBezTo>
                  <a:cubicBezTo>
                    <a:pt x="4393" y="390"/>
                    <a:pt x="4524" y="259"/>
                    <a:pt x="4655" y="144"/>
                  </a:cubicBezTo>
                  <a:lnTo>
                    <a:pt x="4655" y="144"/>
                  </a:lnTo>
                  <a:cubicBezTo>
                    <a:pt x="4456" y="267"/>
                    <a:pt x="4088" y="379"/>
                    <a:pt x="3556" y="379"/>
                  </a:cubicBezTo>
                  <a:cubicBezTo>
                    <a:pt x="3167" y="379"/>
                    <a:pt x="2691" y="319"/>
                    <a:pt x="2131" y="160"/>
                  </a:cubicBezTo>
                  <a:cubicBezTo>
                    <a:pt x="1733" y="42"/>
                    <a:pt x="1382" y="1"/>
                    <a:pt x="108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4" name="Google Shape;6624;p15"/>
            <p:cNvSpPr/>
            <p:nvPr/>
          </p:nvSpPr>
          <p:spPr>
            <a:xfrm>
              <a:off x="1097212" y="15592"/>
              <a:ext cx="105419" cy="109825"/>
            </a:xfrm>
            <a:custGeom>
              <a:avLst/>
              <a:gdLst/>
              <a:ahLst/>
              <a:cxnLst/>
              <a:rect l="l" t="t" r="r" b="b"/>
              <a:pathLst>
                <a:path w="3230" h="3365" extrusionOk="0">
                  <a:moveTo>
                    <a:pt x="1967" y="1"/>
                  </a:moveTo>
                  <a:lnTo>
                    <a:pt x="1967" y="1"/>
                  </a:lnTo>
                  <a:cubicBezTo>
                    <a:pt x="1508" y="279"/>
                    <a:pt x="1443" y="722"/>
                    <a:pt x="722" y="1345"/>
                  </a:cubicBezTo>
                  <a:cubicBezTo>
                    <a:pt x="0" y="1968"/>
                    <a:pt x="214" y="2427"/>
                    <a:pt x="361" y="2689"/>
                  </a:cubicBezTo>
                  <a:cubicBezTo>
                    <a:pt x="459" y="2820"/>
                    <a:pt x="427" y="3000"/>
                    <a:pt x="296" y="3099"/>
                  </a:cubicBezTo>
                  <a:cubicBezTo>
                    <a:pt x="1394" y="2984"/>
                    <a:pt x="1246" y="2345"/>
                    <a:pt x="1181" y="2148"/>
                  </a:cubicBezTo>
                  <a:cubicBezTo>
                    <a:pt x="1115" y="1951"/>
                    <a:pt x="1148" y="1837"/>
                    <a:pt x="1246" y="1837"/>
                  </a:cubicBezTo>
                  <a:cubicBezTo>
                    <a:pt x="1361" y="1837"/>
                    <a:pt x="1345" y="2066"/>
                    <a:pt x="1345" y="2361"/>
                  </a:cubicBezTo>
                  <a:cubicBezTo>
                    <a:pt x="1328" y="2640"/>
                    <a:pt x="1279" y="3295"/>
                    <a:pt x="2131" y="3361"/>
                  </a:cubicBezTo>
                  <a:cubicBezTo>
                    <a:pt x="2162" y="3363"/>
                    <a:pt x="2191" y="3365"/>
                    <a:pt x="2220" y="3365"/>
                  </a:cubicBezTo>
                  <a:cubicBezTo>
                    <a:pt x="2986" y="3365"/>
                    <a:pt x="3230" y="2558"/>
                    <a:pt x="3230" y="2558"/>
                  </a:cubicBezTo>
                  <a:lnTo>
                    <a:pt x="3230" y="2558"/>
                  </a:lnTo>
                  <a:cubicBezTo>
                    <a:pt x="3104" y="2591"/>
                    <a:pt x="2956" y="2615"/>
                    <a:pt x="2799" y="2615"/>
                  </a:cubicBezTo>
                  <a:cubicBezTo>
                    <a:pt x="2345" y="2615"/>
                    <a:pt x="1822" y="2413"/>
                    <a:pt x="1590" y="1656"/>
                  </a:cubicBezTo>
                  <a:cubicBezTo>
                    <a:pt x="1394" y="1066"/>
                    <a:pt x="1541" y="427"/>
                    <a:pt x="196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5" name="Google Shape;6625;p15"/>
            <p:cNvSpPr/>
            <p:nvPr/>
          </p:nvSpPr>
          <p:spPr>
            <a:xfrm>
              <a:off x="1261444" y="-140318"/>
              <a:ext cx="49250" cy="250101"/>
            </a:xfrm>
            <a:custGeom>
              <a:avLst/>
              <a:gdLst/>
              <a:ahLst/>
              <a:cxnLst/>
              <a:rect l="l" t="t" r="r" b="b"/>
              <a:pathLst>
                <a:path w="1509" h="7663" extrusionOk="0">
                  <a:moveTo>
                    <a:pt x="884" y="0"/>
                  </a:moveTo>
                  <a:cubicBezTo>
                    <a:pt x="563" y="0"/>
                    <a:pt x="328" y="369"/>
                    <a:pt x="328" y="369"/>
                  </a:cubicBezTo>
                  <a:cubicBezTo>
                    <a:pt x="50" y="778"/>
                    <a:pt x="1" y="1286"/>
                    <a:pt x="33" y="1860"/>
                  </a:cubicBezTo>
                  <a:cubicBezTo>
                    <a:pt x="99" y="2827"/>
                    <a:pt x="460" y="3975"/>
                    <a:pt x="558" y="5171"/>
                  </a:cubicBezTo>
                  <a:cubicBezTo>
                    <a:pt x="705" y="7056"/>
                    <a:pt x="50" y="7663"/>
                    <a:pt x="50" y="7663"/>
                  </a:cubicBezTo>
                  <a:cubicBezTo>
                    <a:pt x="738" y="7122"/>
                    <a:pt x="902" y="5368"/>
                    <a:pt x="771" y="3991"/>
                  </a:cubicBezTo>
                  <a:cubicBezTo>
                    <a:pt x="689" y="3286"/>
                    <a:pt x="673" y="2565"/>
                    <a:pt x="722" y="1860"/>
                  </a:cubicBezTo>
                  <a:cubicBezTo>
                    <a:pt x="755" y="1483"/>
                    <a:pt x="820" y="1205"/>
                    <a:pt x="919" y="1106"/>
                  </a:cubicBezTo>
                  <a:cubicBezTo>
                    <a:pt x="1181" y="844"/>
                    <a:pt x="1509" y="287"/>
                    <a:pt x="1099" y="57"/>
                  </a:cubicBezTo>
                  <a:cubicBezTo>
                    <a:pt x="1024" y="17"/>
                    <a:pt x="952" y="0"/>
                    <a:pt x="88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6" name="Google Shape;6626;p15"/>
            <p:cNvSpPr/>
            <p:nvPr/>
          </p:nvSpPr>
          <p:spPr>
            <a:xfrm>
              <a:off x="1324565" y="-121877"/>
              <a:ext cx="151438" cy="178690"/>
            </a:xfrm>
            <a:custGeom>
              <a:avLst/>
              <a:gdLst/>
              <a:ahLst/>
              <a:cxnLst/>
              <a:rect l="l" t="t" r="r" b="b"/>
              <a:pathLst>
                <a:path w="4640" h="5475" extrusionOk="0">
                  <a:moveTo>
                    <a:pt x="4361" y="0"/>
                  </a:moveTo>
                  <a:cubicBezTo>
                    <a:pt x="4459" y="459"/>
                    <a:pt x="4345" y="935"/>
                    <a:pt x="4033" y="1295"/>
                  </a:cubicBezTo>
                  <a:cubicBezTo>
                    <a:pt x="3968" y="1361"/>
                    <a:pt x="3886" y="1426"/>
                    <a:pt x="3804" y="1492"/>
                  </a:cubicBezTo>
                  <a:cubicBezTo>
                    <a:pt x="3017" y="2049"/>
                    <a:pt x="1919" y="1771"/>
                    <a:pt x="1001" y="2393"/>
                  </a:cubicBezTo>
                  <a:cubicBezTo>
                    <a:pt x="99" y="3033"/>
                    <a:pt x="197" y="3934"/>
                    <a:pt x="181" y="4442"/>
                  </a:cubicBezTo>
                  <a:cubicBezTo>
                    <a:pt x="197" y="4803"/>
                    <a:pt x="132" y="5147"/>
                    <a:pt x="1" y="5475"/>
                  </a:cubicBezTo>
                  <a:cubicBezTo>
                    <a:pt x="312" y="5278"/>
                    <a:pt x="476" y="4934"/>
                    <a:pt x="460" y="4557"/>
                  </a:cubicBezTo>
                  <a:cubicBezTo>
                    <a:pt x="444" y="3909"/>
                    <a:pt x="516" y="3188"/>
                    <a:pt x="716" y="3188"/>
                  </a:cubicBezTo>
                  <a:cubicBezTo>
                    <a:pt x="728" y="3188"/>
                    <a:pt x="741" y="3191"/>
                    <a:pt x="755" y="3197"/>
                  </a:cubicBezTo>
                  <a:cubicBezTo>
                    <a:pt x="984" y="3311"/>
                    <a:pt x="804" y="3557"/>
                    <a:pt x="706" y="3721"/>
                  </a:cubicBezTo>
                  <a:cubicBezTo>
                    <a:pt x="624" y="3869"/>
                    <a:pt x="460" y="4541"/>
                    <a:pt x="1181" y="4950"/>
                  </a:cubicBezTo>
                  <a:cubicBezTo>
                    <a:pt x="1181" y="4950"/>
                    <a:pt x="935" y="4426"/>
                    <a:pt x="1345" y="4131"/>
                  </a:cubicBezTo>
                  <a:cubicBezTo>
                    <a:pt x="1738" y="3852"/>
                    <a:pt x="2001" y="3688"/>
                    <a:pt x="1951" y="3115"/>
                  </a:cubicBezTo>
                  <a:cubicBezTo>
                    <a:pt x="1908" y="2611"/>
                    <a:pt x="2244" y="2170"/>
                    <a:pt x="2482" y="2170"/>
                  </a:cubicBezTo>
                  <a:cubicBezTo>
                    <a:pt x="2515" y="2170"/>
                    <a:pt x="2546" y="2179"/>
                    <a:pt x="2574" y="2197"/>
                  </a:cubicBezTo>
                  <a:cubicBezTo>
                    <a:pt x="2787" y="2328"/>
                    <a:pt x="2525" y="2541"/>
                    <a:pt x="2410" y="2606"/>
                  </a:cubicBezTo>
                  <a:cubicBezTo>
                    <a:pt x="2214" y="2705"/>
                    <a:pt x="2181" y="2967"/>
                    <a:pt x="2345" y="3131"/>
                  </a:cubicBezTo>
                  <a:cubicBezTo>
                    <a:pt x="2541" y="3377"/>
                    <a:pt x="2476" y="3705"/>
                    <a:pt x="2214" y="3787"/>
                  </a:cubicBezTo>
                  <a:cubicBezTo>
                    <a:pt x="2214" y="3787"/>
                    <a:pt x="2270" y="3793"/>
                    <a:pt x="2365" y="3793"/>
                  </a:cubicBezTo>
                  <a:cubicBezTo>
                    <a:pt x="2691" y="3793"/>
                    <a:pt x="3469" y="3715"/>
                    <a:pt x="3951" y="3016"/>
                  </a:cubicBezTo>
                  <a:cubicBezTo>
                    <a:pt x="4312" y="2508"/>
                    <a:pt x="4525" y="1918"/>
                    <a:pt x="4590" y="1295"/>
                  </a:cubicBezTo>
                  <a:cubicBezTo>
                    <a:pt x="4640" y="853"/>
                    <a:pt x="4558" y="394"/>
                    <a:pt x="43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7" name="Google Shape;6627;p15"/>
            <p:cNvSpPr/>
            <p:nvPr/>
          </p:nvSpPr>
          <p:spPr>
            <a:xfrm>
              <a:off x="783174" y="63699"/>
              <a:ext cx="130583" cy="285545"/>
            </a:xfrm>
            <a:custGeom>
              <a:avLst/>
              <a:gdLst/>
              <a:ahLst/>
              <a:cxnLst/>
              <a:rect l="l" t="t" r="r" b="b"/>
              <a:pathLst>
                <a:path w="4001" h="8749" extrusionOk="0">
                  <a:moveTo>
                    <a:pt x="2081" y="0"/>
                  </a:moveTo>
                  <a:cubicBezTo>
                    <a:pt x="1553" y="0"/>
                    <a:pt x="1050" y="245"/>
                    <a:pt x="722" y="674"/>
                  </a:cubicBezTo>
                  <a:cubicBezTo>
                    <a:pt x="378" y="1166"/>
                    <a:pt x="329" y="1821"/>
                    <a:pt x="591" y="2362"/>
                  </a:cubicBezTo>
                  <a:cubicBezTo>
                    <a:pt x="827" y="2775"/>
                    <a:pt x="1266" y="3018"/>
                    <a:pt x="1727" y="3018"/>
                  </a:cubicBezTo>
                  <a:cubicBezTo>
                    <a:pt x="1906" y="3018"/>
                    <a:pt x="2088" y="2981"/>
                    <a:pt x="2263" y="2903"/>
                  </a:cubicBezTo>
                  <a:cubicBezTo>
                    <a:pt x="2968" y="2723"/>
                    <a:pt x="3099" y="1789"/>
                    <a:pt x="2492" y="1395"/>
                  </a:cubicBezTo>
                  <a:cubicBezTo>
                    <a:pt x="2412" y="1355"/>
                    <a:pt x="2330" y="1337"/>
                    <a:pt x="2251" y="1337"/>
                  </a:cubicBezTo>
                  <a:cubicBezTo>
                    <a:pt x="1910" y="1337"/>
                    <a:pt x="1618" y="1675"/>
                    <a:pt x="1738" y="2035"/>
                  </a:cubicBezTo>
                  <a:cubicBezTo>
                    <a:pt x="1876" y="2324"/>
                    <a:pt x="2199" y="2347"/>
                    <a:pt x="2328" y="2347"/>
                  </a:cubicBezTo>
                  <a:cubicBezTo>
                    <a:pt x="2352" y="2347"/>
                    <a:pt x="2370" y="2346"/>
                    <a:pt x="2378" y="2346"/>
                  </a:cubicBezTo>
                  <a:cubicBezTo>
                    <a:pt x="2443" y="2346"/>
                    <a:pt x="2443" y="2379"/>
                    <a:pt x="2443" y="2379"/>
                  </a:cubicBezTo>
                  <a:cubicBezTo>
                    <a:pt x="2487" y="2569"/>
                    <a:pt x="2244" y="2851"/>
                    <a:pt x="1783" y="2851"/>
                  </a:cubicBezTo>
                  <a:cubicBezTo>
                    <a:pt x="1727" y="2851"/>
                    <a:pt x="1669" y="2847"/>
                    <a:pt x="1607" y="2838"/>
                  </a:cubicBezTo>
                  <a:cubicBezTo>
                    <a:pt x="1410" y="2805"/>
                    <a:pt x="1230" y="2707"/>
                    <a:pt x="1099" y="2575"/>
                  </a:cubicBezTo>
                  <a:cubicBezTo>
                    <a:pt x="411" y="1920"/>
                    <a:pt x="755" y="543"/>
                    <a:pt x="1755" y="281"/>
                  </a:cubicBezTo>
                  <a:cubicBezTo>
                    <a:pt x="1902" y="240"/>
                    <a:pt x="2054" y="219"/>
                    <a:pt x="2205" y="219"/>
                  </a:cubicBezTo>
                  <a:cubicBezTo>
                    <a:pt x="2357" y="219"/>
                    <a:pt x="2509" y="240"/>
                    <a:pt x="2656" y="281"/>
                  </a:cubicBezTo>
                  <a:cubicBezTo>
                    <a:pt x="2836" y="346"/>
                    <a:pt x="3017" y="428"/>
                    <a:pt x="3181" y="543"/>
                  </a:cubicBezTo>
                  <a:cubicBezTo>
                    <a:pt x="3525" y="838"/>
                    <a:pt x="3738" y="1248"/>
                    <a:pt x="3754" y="1707"/>
                  </a:cubicBezTo>
                  <a:cubicBezTo>
                    <a:pt x="3820" y="2444"/>
                    <a:pt x="3443" y="3182"/>
                    <a:pt x="2869" y="3706"/>
                  </a:cubicBezTo>
                  <a:cubicBezTo>
                    <a:pt x="2312" y="4264"/>
                    <a:pt x="1558" y="4559"/>
                    <a:pt x="984" y="5083"/>
                  </a:cubicBezTo>
                  <a:cubicBezTo>
                    <a:pt x="411" y="5591"/>
                    <a:pt x="66" y="6296"/>
                    <a:pt x="17" y="7050"/>
                  </a:cubicBezTo>
                  <a:cubicBezTo>
                    <a:pt x="1" y="7771"/>
                    <a:pt x="394" y="8509"/>
                    <a:pt x="1050" y="8689"/>
                  </a:cubicBezTo>
                  <a:cubicBezTo>
                    <a:pt x="1174" y="8730"/>
                    <a:pt x="1303" y="8749"/>
                    <a:pt x="1430" y="8749"/>
                  </a:cubicBezTo>
                  <a:cubicBezTo>
                    <a:pt x="1923" y="8749"/>
                    <a:pt x="2395" y="8464"/>
                    <a:pt x="2525" y="8034"/>
                  </a:cubicBezTo>
                  <a:cubicBezTo>
                    <a:pt x="2722" y="7558"/>
                    <a:pt x="2509" y="7017"/>
                    <a:pt x="2033" y="6788"/>
                  </a:cubicBezTo>
                  <a:cubicBezTo>
                    <a:pt x="1935" y="6739"/>
                    <a:pt x="1820" y="6706"/>
                    <a:pt x="1705" y="6706"/>
                  </a:cubicBezTo>
                  <a:cubicBezTo>
                    <a:pt x="1662" y="6699"/>
                    <a:pt x="1619" y="6695"/>
                    <a:pt x="1577" y="6695"/>
                  </a:cubicBezTo>
                  <a:cubicBezTo>
                    <a:pt x="1249" y="6695"/>
                    <a:pt x="955" y="6913"/>
                    <a:pt x="853" y="7247"/>
                  </a:cubicBezTo>
                  <a:cubicBezTo>
                    <a:pt x="724" y="7724"/>
                    <a:pt x="1001" y="7998"/>
                    <a:pt x="1308" y="7998"/>
                  </a:cubicBezTo>
                  <a:cubicBezTo>
                    <a:pt x="1391" y="7998"/>
                    <a:pt x="1477" y="7977"/>
                    <a:pt x="1558" y="7935"/>
                  </a:cubicBezTo>
                  <a:cubicBezTo>
                    <a:pt x="1869" y="7788"/>
                    <a:pt x="1935" y="7362"/>
                    <a:pt x="1673" y="7116"/>
                  </a:cubicBezTo>
                  <a:cubicBezTo>
                    <a:pt x="1596" y="7049"/>
                    <a:pt x="1497" y="7015"/>
                    <a:pt x="1396" y="7015"/>
                  </a:cubicBezTo>
                  <a:cubicBezTo>
                    <a:pt x="1323" y="7015"/>
                    <a:pt x="1249" y="7032"/>
                    <a:pt x="1181" y="7067"/>
                  </a:cubicBezTo>
                  <a:cubicBezTo>
                    <a:pt x="1162" y="7078"/>
                    <a:pt x="1149" y="7082"/>
                    <a:pt x="1141" y="7082"/>
                  </a:cubicBezTo>
                  <a:cubicBezTo>
                    <a:pt x="1112" y="7082"/>
                    <a:pt x="1132" y="7034"/>
                    <a:pt x="1132" y="7034"/>
                  </a:cubicBezTo>
                  <a:cubicBezTo>
                    <a:pt x="1230" y="6813"/>
                    <a:pt x="1522" y="6785"/>
                    <a:pt x="1662" y="6785"/>
                  </a:cubicBezTo>
                  <a:cubicBezTo>
                    <a:pt x="1709" y="6785"/>
                    <a:pt x="1738" y="6788"/>
                    <a:pt x="1738" y="6788"/>
                  </a:cubicBezTo>
                  <a:cubicBezTo>
                    <a:pt x="1837" y="6788"/>
                    <a:pt x="1919" y="6821"/>
                    <a:pt x="2001" y="6854"/>
                  </a:cubicBezTo>
                  <a:cubicBezTo>
                    <a:pt x="2459" y="7034"/>
                    <a:pt x="2656" y="7558"/>
                    <a:pt x="2459" y="8001"/>
                  </a:cubicBezTo>
                  <a:cubicBezTo>
                    <a:pt x="2320" y="8394"/>
                    <a:pt x="1915" y="8640"/>
                    <a:pt x="1474" y="8640"/>
                  </a:cubicBezTo>
                  <a:cubicBezTo>
                    <a:pt x="1345" y="8640"/>
                    <a:pt x="1212" y="8619"/>
                    <a:pt x="1083" y="8575"/>
                  </a:cubicBezTo>
                  <a:cubicBezTo>
                    <a:pt x="509" y="8411"/>
                    <a:pt x="148" y="7722"/>
                    <a:pt x="181" y="7067"/>
                  </a:cubicBezTo>
                  <a:cubicBezTo>
                    <a:pt x="230" y="6345"/>
                    <a:pt x="574" y="5690"/>
                    <a:pt x="1099" y="5214"/>
                  </a:cubicBezTo>
                  <a:cubicBezTo>
                    <a:pt x="1640" y="4723"/>
                    <a:pt x="2410" y="4428"/>
                    <a:pt x="3000" y="3838"/>
                  </a:cubicBezTo>
                  <a:cubicBezTo>
                    <a:pt x="3590" y="3297"/>
                    <a:pt x="4000" y="2493"/>
                    <a:pt x="3935" y="1707"/>
                  </a:cubicBezTo>
                  <a:cubicBezTo>
                    <a:pt x="3869" y="920"/>
                    <a:pt x="3312" y="248"/>
                    <a:pt x="2558" y="68"/>
                  </a:cubicBezTo>
                  <a:cubicBezTo>
                    <a:pt x="2399" y="22"/>
                    <a:pt x="2239" y="0"/>
                    <a:pt x="208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8" name="Google Shape;6628;p15"/>
            <p:cNvSpPr/>
            <p:nvPr/>
          </p:nvSpPr>
          <p:spPr>
            <a:xfrm>
              <a:off x="785850" y="171827"/>
              <a:ext cx="55680" cy="78656"/>
            </a:xfrm>
            <a:custGeom>
              <a:avLst/>
              <a:gdLst/>
              <a:ahLst/>
              <a:cxnLst/>
              <a:rect l="l" t="t" r="r" b="b"/>
              <a:pathLst>
                <a:path w="1706" h="2410" extrusionOk="0">
                  <a:moveTo>
                    <a:pt x="1509" y="0"/>
                  </a:moveTo>
                  <a:cubicBezTo>
                    <a:pt x="1509" y="0"/>
                    <a:pt x="1378" y="66"/>
                    <a:pt x="1345" y="164"/>
                  </a:cubicBezTo>
                  <a:cubicBezTo>
                    <a:pt x="1330" y="254"/>
                    <a:pt x="1233" y="330"/>
                    <a:pt x="1066" y="330"/>
                  </a:cubicBezTo>
                  <a:cubicBezTo>
                    <a:pt x="1050" y="330"/>
                    <a:pt x="1034" y="329"/>
                    <a:pt x="1017" y="328"/>
                  </a:cubicBezTo>
                  <a:cubicBezTo>
                    <a:pt x="837" y="328"/>
                    <a:pt x="1" y="393"/>
                    <a:pt x="50" y="2410"/>
                  </a:cubicBezTo>
                  <a:cubicBezTo>
                    <a:pt x="115" y="1983"/>
                    <a:pt x="378" y="1606"/>
                    <a:pt x="755" y="1393"/>
                  </a:cubicBezTo>
                  <a:cubicBezTo>
                    <a:pt x="1394" y="1115"/>
                    <a:pt x="1705" y="852"/>
                    <a:pt x="1591" y="475"/>
                  </a:cubicBezTo>
                  <a:cubicBezTo>
                    <a:pt x="1476" y="82"/>
                    <a:pt x="1509" y="0"/>
                    <a:pt x="150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9" name="Google Shape;6629;p15"/>
            <p:cNvSpPr/>
            <p:nvPr/>
          </p:nvSpPr>
          <p:spPr>
            <a:xfrm>
              <a:off x="808337" y="-60356"/>
              <a:ext cx="208652" cy="327419"/>
            </a:xfrm>
            <a:custGeom>
              <a:avLst/>
              <a:gdLst/>
              <a:ahLst/>
              <a:cxnLst/>
              <a:rect l="l" t="t" r="r" b="b"/>
              <a:pathLst>
                <a:path w="6393" h="10032" extrusionOk="0">
                  <a:moveTo>
                    <a:pt x="5245" y="0"/>
                  </a:moveTo>
                  <a:cubicBezTo>
                    <a:pt x="2885" y="672"/>
                    <a:pt x="4180" y="2180"/>
                    <a:pt x="4262" y="4426"/>
                  </a:cubicBezTo>
                  <a:cubicBezTo>
                    <a:pt x="4344" y="6262"/>
                    <a:pt x="3262" y="7966"/>
                    <a:pt x="1557" y="8688"/>
                  </a:cubicBezTo>
                  <a:cubicBezTo>
                    <a:pt x="230" y="9212"/>
                    <a:pt x="0" y="10032"/>
                    <a:pt x="0" y="10032"/>
                  </a:cubicBezTo>
                  <a:cubicBezTo>
                    <a:pt x="319" y="9498"/>
                    <a:pt x="680" y="9322"/>
                    <a:pt x="984" y="9322"/>
                  </a:cubicBezTo>
                  <a:cubicBezTo>
                    <a:pt x="1211" y="9322"/>
                    <a:pt x="1405" y="9421"/>
                    <a:pt x="1525" y="9540"/>
                  </a:cubicBezTo>
                  <a:cubicBezTo>
                    <a:pt x="1623" y="9632"/>
                    <a:pt x="1719" y="9662"/>
                    <a:pt x="1811" y="9662"/>
                  </a:cubicBezTo>
                  <a:cubicBezTo>
                    <a:pt x="1971" y="9662"/>
                    <a:pt x="2119" y="9572"/>
                    <a:pt x="2243" y="9572"/>
                  </a:cubicBezTo>
                  <a:cubicBezTo>
                    <a:pt x="2249" y="9572"/>
                    <a:pt x="2256" y="9572"/>
                    <a:pt x="2262" y="9573"/>
                  </a:cubicBezTo>
                  <a:cubicBezTo>
                    <a:pt x="2459" y="9589"/>
                    <a:pt x="2344" y="9802"/>
                    <a:pt x="2344" y="9802"/>
                  </a:cubicBezTo>
                  <a:cubicBezTo>
                    <a:pt x="2672" y="9638"/>
                    <a:pt x="2770" y="9229"/>
                    <a:pt x="2574" y="8933"/>
                  </a:cubicBezTo>
                  <a:cubicBezTo>
                    <a:pt x="2479" y="8784"/>
                    <a:pt x="2328" y="8691"/>
                    <a:pt x="2167" y="8691"/>
                  </a:cubicBezTo>
                  <a:cubicBezTo>
                    <a:pt x="2134" y="8691"/>
                    <a:pt x="2100" y="8695"/>
                    <a:pt x="2065" y="8704"/>
                  </a:cubicBezTo>
                  <a:cubicBezTo>
                    <a:pt x="2065" y="8704"/>
                    <a:pt x="2262" y="8655"/>
                    <a:pt x="3311" y="7802"/>
                  </a:cubicBezTo>
                  <a:cubicBezTo>
                    <a:pt x="4606" y="6737"/>
                    <a:pt x="4524" y="7098"/>
                    <a:pt x="5458" y="6606"/>
                  </a:cubicBezTo>
                  <a:cubicBezTo>
                    <a:pt x="6393" y="6114"/>
                    <a:pt x="6081" y="5131"/>
                    <a:pt x="6081" y="5131"/>
                  </a:cubicBezTo>
                  <a:lnTo>
                    <a:pt x="6081" y="5131"/>
                  </a:lnTo>
                  <a:cubicBezTo>
                    <a:pt x="6036" y="5252"/>
                    <a:pt x="5976" y="5429"/>
                    <a:pt x="5514" y="5429"/>
                  </a:cubicBezTo>
                  <a:cubicBezTo>
                    <a:pt x="5476" y="5429"/>
                    <a:pt x="5436" y="5428"/>
                    <a:pt x="5393" y="5426"/>
                  </a:cubicBezTo>
                  <a:cubicBezTo>
                    <a:pt x="5366" y="5424"/>
                    <a:pt x="5340" y="5422"/>
                    <a:pt x="5313" y="5422"/>
                  </a:cubicBezTo>
                  <a:cubicBezTo>
                    <a:pt x="4952" y="5422"/>
                    <a:pt x="4629" y="5629"/>
                    <a:pt x="4491" y="5950"/>
                  </a:cubicBezTo>
                  <a:cubicBezTo>
                    <a:pt x="4426" y="6065"/>
                    <a:pt x="4327" y="6180"/>
                    <a:pt x="4213" y="6245"/>
                  </a:cubicBezTo>
                  <a:cubicBezTo>
                    <a:pt x="4557" y="5917"/>
                    <a:pt x="4606" y="5131"/>
                    <a:pt x="4721" y="4491"/>
                  </a:cubicBezTo>
                  <a:cubicBezTo>
                    <a:pt x="4819" y="3869"/>
                    <a:pt x="5098" y="4065"/>
                    <a:pt x="5672" y="3672"/>
                  </a:cubicBezTo>
                  <a:cubicBezTo>
                    <a:pt x="6229" y="3295"/>
                    <a:pt x="5934" y="2787"/>
                    <a:pt x="5868" y="2656"/>
                  </a:cubicBezTo>
                  <a:cubicBezTo>
                    <a:pt x="5835" y="2508"/>
                    <a:pt x="5852" y="2361"/>
                    <a:pt x="5901" y="2213"/>
                  </a:cubicBezTo>
                  <a:lnTo>
                    <a:pt x="5901" y="2213"/>
                  </a:lnTo>
                  <a:cubicBezTo>
                    <a:pt x="5901" y="2213"/>
                    <a:pt x="5852" y="2328"/>
                    <a:pt x="5475" y="2393"/>
                  </a:cubicBezTo>
                  <a:cubicBezTo>
                    <a:pt x="5163" y="2426"/>
                    <a:pt x="4918" y="2656"/>
                    <a:pt x="4852" y="2967"/>
                  </a:cubicBezTo>
                  <a:cubicBezTo>
                    <a:pt x="4852" y="3117"/>
                    <a:pt x="4749" y="3302"/>
                    <a:pt x="4611" y="3302"/>
                  </a:cubicBezTo>
                  <a:cubicBezTo>
                    <a:pt x="4583" y="3302"/>
                    <a:pt x="4554" y="3295"/>
                    <a:pt x="4524" y="3278"/>
                  </a:cubicBezTo>
                  <a:cubicBezTo>
                    <a:pt x="4327" y="3164"/>
                    <a:pt x="4409" y="2885"/>
                    <a:pt x="4409" y="2885"/>
                  </a:cubicBezTo>
                  <a:cubicBezTo>
                    <a:pt x="4606" y="2295"/>
                    <a:pt x="5196" y="2524"/>
                    <a:pt x="5639" y="1836"/>
                  </a:cubicBezTo>
                  <a:cubicBezTo>
                    <a:pt x="6032" y="1213"/>
                    <a:pt x="5475" y="590"/>
                    <a:pt x="5278" y="410"/>
                  </a:cubicBezTo>
                  <a:cubicBezTo>
                    <a:pt x="5163" y="295"/>
                    <a:pt x="5147" y="115"/>
                    <a:pt x="52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0" name="Google Shape;6630;p15"/>
            <p:cNvSpPr/>
            <p:nvPr/>
          </p:nvSpPr>
          <p:spPr>
            <a:xfrm>
              <a:off x="783729" y="-156669"/>
              <a:ext cx="90961" cy="265930"/>
            </a:xfrm>
            <a:custGeom>
              <a:avLst/>
              <a:gdLst/>
              <a:ahLst/>
              <a:cxnLst/>
              <a:rect l="l" t="t" r="r" b="b"/>
              <a:pathLst>
                <a:path w="2787" h="8148" extrusionOk="0">
                  <a:moveTo>
                    <a:pt x="689" y="1"/>
                  </a:moveTo>
                  <a:cubicBezTo>
                    <a:pt x="689" y="1"/>
                    <a:pt x="66" y="181"/>
                    <a:pt x="213" y="1066"/>
                  </a:cubicBezTo>
                  <a:cubicBezTo>
                    <a:pt x="295" y="1558"/>
                    <a:pt x="557" y="2017"/>
                    <a:pt x="934" y="2361"/>
                  </a:cubicBezTo>
                  <a:cubicBezTo>
                    <a:pt x="1115" y="2558"/>
                    <a:pt x="1311" y="2722"/>
                    <a:pt x="1459" y="2902"/>
                  </a:cubicBezTo>
                  <a:cubicBezTo>
                    <a:pt x="1803" y="3263"/>
                    <a:pt x="2459" y="4131"/>
                    <a:pt x="2131" y="4967"/>
                  </a:cubicBezTo>
                  <a:cubicBezTo>
                    <a:pt x="2049" y="5197"/>
                    <a:pt x="1902" y="5394"/>
                    <a:pt x="1721" y="5557"/>
                  </a:cubicBezTo>
                  <a:cubicBezTo>
                    <a:pt x="1148" y="6066"/>
                    <a:pt x="754" y="6328"/>
                    <a:pt x="443" y="6754"/>
                  </a:cubicBezTo>
                  <a:cubicBezTo>
                    <a:pt x="148" y="7164"/>
                    <a:pt x="0" y="7656"/>
                    <a:pt x="17" y="8147"/>
                  </a:cubicBezTo>
                  <a:cubicBezTo>
                    <a:pt x="17" y="8000"/>
                    <a:pt x="66" y="6934"/>
                    <a:pt x="1197" y="6131"/>
                  </a:cubicBezTo>
                  <a:cubicBezTo>
                    <a:pt x="2508" y="5230"/>
                    <a:pt x="2787" y="4295"/>
                    <a:pt x="2344" y="2902"/>
                  </a:cubicBezTo>
                  <a:cubicBezTo>
                    <a:pt x="2279" y="2722"/>
                    <a:pt x="2197" y="2525"/>
                    <a:pt x="2098" y="2361"/>
                  </a:cubicBezTo>
                  <a:cubicBezTo>
                    <a:pt x="1475" y="1230"/>
                    <a:pt x="394" y="968"/>
                    <a:pt x="6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1" name="Google Shape;6631;p15"/>
            <p:cNvSpPr/>
            <p:nvPr/>
          </p:nvSpPr>
          <p:spPr>
            <a:xfrm>
              <a:off x="487870" y="265726"/>
              <a:ext cx="295892" cy="206302"/>
            </a:xfrm>
            <a:custGeom>
              <a:avLst/>
              <a:gdLst/>
              <a:ahLst/>
              <a:cxnLst/>
              <a:rect l="l" t="t" r="r" b="b"/>
              <a:pathLst>
                <a:path w="9066" h="6321" extrusionOk="0">
                  <a:moveTo>
                    <a:pt x="2010" y="0"/>
                  </a:moveTo>
                  <a:cubicBezTo>
                    <a:pt x="1101" y="0"/>
                    <a:pt x="77" y="656"/>
                    <a:pt x="34" y="1860"/>
                  </a:cubicBezTo>
                  <a:cubicBezTo>
                    <a:pt x="1" y="2712"/>
                    <a:pt x="460" y="3532"/>
                    <a:pt x="1230" y="3942"/>
                  </a:cubicBezTo>
                  <a:cubicBezTo>
                    <a:pt x="1742" y="4193"/>
                    <a:pt x="2308" y="4297"/>
                    <a:pt x="2885" y="4297"/>
                  </a:cubicBezTo>
                  <a:cubicBezTo>
                    <a:pt x="3212" y="4297"/>
                    <a:pt x="3543" y="4263"/>
                    <a:pt x="3869" y="4204"/>
                  </a:cubicBezTo>
                  <a:cubicBezTo>
                    <a:pt x="4754" y="3958"/>
                    <a:pt x="5574" y="3630"/>
                    <a:pt x="6377" y="3417"/>
                  </a:cubicBezTo>
                  <a:cubicBezTo>
                    <a:pt x="6574" y="3370"/>
                    <a:pt x="6773" y="3346"/>
                    <a:pt x="6969" y="3346"/>
                  </a:cubicBezTo>
                  <a:cubicBezTo>
                    <a:pt x="7590" y="3346"/>
                    <a:pt x="8175" y="3583"/>
                    <a:pt x="8524" y="4057"/>
                  </a:cubicBezTo>
                  <a:cubicBezTo>
                    <a:pt x="8950" y="4647"/>
                    <a:pt x="9000" y="5581"/>
                    <a:pt x="8459" y="5974"/>
                  </a:cubicBezTo>
                  <a:cubicBezTo>
                    <a:pt x="8258" y="6136"/>
                    <a:pt x="8003" y="6211"/>
                    <a:pt x="7753" y="6211"/>
                  </a:cubicBezTo>
                  <a:cubicBezTo>
                    <a:pt x="7369" y="6211"/>
                    <a:pt x="6995" y="6036"/>
                    <a:pt x="6836" y="5728"/>
                  </a:cubicBezTo>
                  <a:cubicBezTo>
                    <a:pt x="6525" y="5237"/>
                    <a:pt x="6770" y="4581"/>
                    <a:pt x="7229" y="4450"/>
                  </a:cubicBezTo>
                  <a:cubicBezTo>
                    <a:pt x="7321" y="4413"/>
                    <a:pt x="7417" y="4396"/>
                    <a:pt x="7511" y="4396"/>
                  </a:cubicBezTo>
                  <a:cubicBezTo>
                    <a:pt x="7754" y="4396"/>
                    <a:pt x="7989" y="4511"/>
                    <a:pt x="8131" y="4712"/>
                  </a:cubicBezTo>
                  <a:cubicBezTo>
                    <a:pt x="8229" y="4893"/>
                    <a:pt x="8246" y="5106"/>
                    <a:pt x="8180" y="5286"/>
                  </a:cubicBezTo>
                  <a:cubicBezTo>
                    <a:pt x="8167" y="5326"/>
                    <a:pt x="8111" y="5398"/>
                    <a:pt x="8055" y="5398"/>
                  </a:cubicBezTo>
                  <a:cubicBezTo>
                    <a:pt x="8042" y="5398"/>
                    <a:pt x="8029" y="5394"/>
                    <a:pt x="8016" y="5384"/>
                  </a:cubicBezTo>
                  <a:cubicBezTo>
                    <a:pt x="7967" y="5319"/>
                    <a:pt x="8016" y="4974"/>
                    <a:pt x="7656" y="4925"/>
                  </a:cubicBezTo>
                  <a:cubicBezTo>
                    <a:pt x="7641" y="4923"/>
                    <a:pt x="7627" y="4922"/>
                    <a:pt x="7613" y="4922"/>
                  </a:cubicBezTo>
                  <a:cubicBezTo>
                    <a:pt x="7269" y="4922"/>
                    <a:pt x="7161" y="5488"/>
                    <a:pt x="7508" y="5630"/>
                  </a:cubicBezTo>
                  <a:cubicBezTo>
                    <a:pt x="7574" y="5661"/>
                    <a:pt x="7644" y="5676"/>
                    <a:pt x="7714" y="5676"/>
                  </a:cubicBezTo>
                  <a:cubicBezTo>
                    <a:pt x="7937" y="5676"/>
                    <a:pt x="8154" y="5527"/>
                    <a:pt x="8229" y="5302"/>
                  </a:cubicBezTo>
                  <a:cubicBezTo>
                    <a:pt x="8229" y="5302"/>
                    <a:pt x="8229" y="5286"/>
                    <a:pt x="8229" y="5286"/>
                  </a:cubicBezTo>
                  <a:cubicBezTo>
                    <a:pt x="8229" y="5270"/>
                    <a:pt x="8229" y="5253"/>
                    <a:pt x="8246" y="5237"/>
                  </a:cubicBezTo>
                  <a:lnTo>
                    <a:pt x="8246" y="5220"/>
                  </a:lnTo>
                  <a:cubicBezTo>
                    <a:pt x="8262" y="5106"/>
                    <a:pt x="8262" y="4974"/>
                    <a:pt x="8229" y="4843"/>
                  </a:cubicBezTo>
                  <a:cubicBezTo>
                    <a:pt x="8104" y="4531"/>
                    <a:pt x="7809" y="4343"/>
                    <a:pt x="7501" y="4343"/>
                  </a:cubicBezTo>
                  <a:cubicBezTo>
                    <a:pt x="7405" y="4343"/>
                    <a:pt x="7307" y="4362"/>
                    <a:pt x="7213" y="4401"/>
                  </a:cubicBezTo>
                  <a:cubicBezTo>
                    <a:pt x="6721" y="4516"/>
                    <a:pt x="6426" y="5220"/>
                    <a:pt x="6754" y="5778"/>
                  </a:cubicBezTo>
                  <a:cubicBezTo>
                    <a:pt x="6926" y="6121"/>
                    <a:pt x="7333" y="6321"/>
                    <a:pt x="7759" y="6321"/>
                  </a:cubicBezTo>
                  <a:cubicBezTo>
                    <a:pt x="8025" y="6321"/>
                    <a:pt x="8297" y="6243"/>
                    <a:pt x="8524" y="6073"/>
                  </a:cubicBezTo>
                  <a:cubicBezTo>
                    <a:pt x="8950" y="5745"/>
                    <a:pt x="9065" y="5138"/>
                    <a:pt x="8934" y="4581"/>
                  </a:cubicBezTo>
                  <a:cubicBezTo>
                    <a:pt x="8819" y="4040"/>
                    <a:pt x="8459" y="3171"/>
                    <a:pt x="7213" y="2893"/>
                  </a:cubicBezTo>
                  <a:cubicBezTo>
                    <a:pt x="7066" y="2860"/>
                    <a:pt x="6917" y="2846"/>
                    <a:pt x="6765" y="2846"/>
                  </a:cubicBezTo>
                  <a:cubicBezTo>
                    <a:pt x="5426" y="2846"/>
                    <a:pt x="3894" y="3983"/>
                    <a:pt x="2312" y="3983"/>
                  </a:cubicBezTo>
                  <a:cubicBezTo>
                    <a:pt x="2089" y="3983"/>
                    <a:pt x="1865" y="3961"/>
                    <a:pt x="1640" y="3909"/>
                  </a:cubicBezTo>
                  <a:cubicBezTo>
                    <a:pt x="1558" y="3876"/>
                    <a:pt x="1460" y="3860"/>
                    <a:pt x="1361" y="3827"/>
                  </a:cubicBezTo>
                  <a:lnTo>
                    <a:pt x="1312" y="3794"/>
                  </a:lnTo>
                  <a:cubicBezTo>
                    <a:pt x="591" y="3417"/>
                    <a:pt x="148" y="2663"/>
                    <a:pt x="181" y="1860"/>
                  </a:cubicBezTo>
                  <a:cubicBezTo>
                    <a:pt x="203" y="738"/>
                    <a:pt x="1175" y="105"/>
                    <a:pt x="2043" y="105"/>
                  </a:cubicBezTo>
                  <a:cubicBezTo>
                    <a:pt x="2456" y="105"/>
                    <a:pt x="2845" y="248"/>
                    <a:pt x="3099" y="549"/>
                  </a:cubicBezTo>
                  <a:cubicBezTo>
                    <a:pt x="3558" y="1008"/>
                    <a:pt x="3525" y="1762"/>
                    <a:pt x="3017" y="2172"/>
                  </a:cubicBezTo>
                  <a:cubicBezTo>
                    <a:pt x="2935" y="2221"/>
                    <a:pt x="2853" y="2270"/>
                    <a:pt x="2755" y="2286"/>
                  </a:cubicBezTo>
                  <a:cubicBezTo>
                    <a:pt x="2688" y="2305"/>
                    <a:pt x="2618" y="2315"/>
                    <a:pt x="2548" y="2315"/>
                  </a:cubicBezTo>
                  <a:cubicBezTo>
                    <a:pt x="2378" y="2315"/>
                    <a:pt x="2205" y="2260"/>
                    <a:pt x="2066" y="2155"/>
                  </a:cubicBezTo>
                  <a:cubicBezTo>
                    <a:pt x="1935" y="2073"/>
                    <a:pt x="1886" y="1909"/>
                    <a:pt x="1919" y="1762"/>
                  </a:cubicBezTo>
                  <a:lnTo>
                    <a:pt x="1919" y="1762"/>
                  </a:lnTo>
                  <a:cubicBezTo>
                    <a:pt x="1991" y="1845"/>
                    <a:pt x="2090" y="1888"/>
                    <a:pt x="2190" y="1888"/>
                  </a:cubicBezTo>
                  <a:cubicBezTo>
                    <a:pt x="2248" y="1888"/>
                    <a:pt x="2307" y="1874"/>
                    <a:pt x="2361" y="1844"/>
                  </a:cubicBezTo>
                  <a:cubicBezTo>
                    <a:pt x="2591" y="1713"/>
                    <a:pt x="2525" y="1319"/>
                    <a:pt x="2214" y="1221"/>
                  </a:cubicBezTo>
                  <a:cubicBezTo>
                    <a:pt x="2182" y="1211"/>
                    <a:pt x="2150" y="1207"/>
                    <a:pt x="2120" y="1207"/>
                  </a:cubicBezTo>
                  <a:cubicBezTo>
                    <a:pt x="1782" y="1207"/>
                    <a:pt x="1512" y="1750"/>
                    <a:pt x="1902" y="2155"/>
                  </a:cubicBezTo>
                  <a:cubicBezTo>
                    <a:pt x="2061" y="2314"/>
                    <a:pt x="2264" y="2400"/>
                    <a:pt x="2473" y="2400"/>
                  </a:cubicBezTo>
                  <a:cubicBezTo>
                    <a:pt x="2545" y="2400"/>
                    <a:pt x="2617" y="2389"/>
                    <a:pt x="2689" y="2368"/>
                  </a:cubicBezTo>
                  <a:cubicBezTo>
                    <a:pt x="2722" y="2368"/>
                    <a:pt x="2755" y="2352"/>
                    <a:pt x="2787" y="2352"/>
                  </a:cubicBezTo>
                  <a:lnTo>
                    <a:pt x="2853" y="2319"/>
                  </a:lnTo>
                  <a:lnTo>
                    <a:pt x="2886" y="2303"/>
                  </a:lnTo>
                  <a:cubicBezTo>
                    <a:pt x="3050" y="2237"/>
                    <a:pt x="3164" y="2139"/>
                    <a:pt x="3263" y="2008"/>
                  </a:cubicBezTo>
                  <a:cubicBezTo>
                    <a:pt x="3590" y="1532"/>
                    <a:pt x="3541" y="909"/>
                    <a:pt x="3148" y="500"/>
                  </a:cubicBezTo>
                  <a:cubicBezTo>
                    <a:pt x="2887" y="162"/>
                    <a:pt x="2463" y="0"/>
                    <a:pt x="201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2" name="Google Shape;6632;p15"/>
            <p:cNvSpPr/>
            <p:nvPr/>
          </p:nvSpPr>
          <p:spPr>
            <a:xfrm>
              <a:off x="538164" y="382503"/>
              <a:ext cx="210806" cy="121020"/>
            </a:xfrm>
            <a:custGeom>
              <a:avLst/>
              <a:gdLst/>
              <a:ahLst/>
              <a:cxnLst/>
              <a:rect l="l" t="t" r="r" b="b"/>
              <a:pathLst>
                <a:path w="6459" h="3708" extrusionOk="0">
                  <a:moveTo>
                    <a:pt x="5505" y="0"/>
                  </a:moveTo>
                  <a:cubicBezTo>
                    <a:pt x="5253" y="0"/>
                    <a:pt x="4952" y="44"/>
                    <a:pt x="4607" y="167"/>
                  </a:cubicBezTo>
                  <a:cubicBezTo>
                    <a:pt x="3771" y="469"/>
                    <a:pt x="2589" y="1042"/>
                    <a:pt x="1418" y="1042"/>
                  </a:cubicBezTo>
                  <a:cubicBezTo>
                    <a:pt x="935" y="1042"/>
                    <a:pt x="455" y="945"/>
                    <a:pt x="1" y="692"/>
                  </a:cubicBezTo>
                  <a:lnTo>
                    <a:pt x="1" y="692"/>
                  </a:lnTo>
                  <a:cubicBezTo>
                    <a:pt x="1" y="692"/>
                    <a:pt x="554" y="1335"/>
                    <a:pt x="1304" y="1335"/>
                  </a:cubicBezTo>
                  <a:cubicBezTo>
                    <a:pt x="1339" y="1335"/>
                    <a:pt x="1375" y="1334"/>
                    <a:pt x="1410" y="1331"/>
                  </a:cubicBezTo>
                  <a:cubicBezTo>
                    <a:pt x="1929" y="1307"/>
                    <a:pt x="2164" y="1167"/>
                    <a:pt x="2297" y="1167"/>
                  </a:cubicBezTo>
                  <a:cubicBezTo>
                    <a:pt x="2345" y="1167"/>
                    <a:pt x="2380" y="1185"/>
                    <a:pt x="2410" y="1233"/>
                  </a:cubicBezTo>
                  <a:cubicBezTo>
                    <a:pt x="2488" y="1324"/>
                    <a:pt x="2380" y="1374"/>
                    <a:pt x="2225" y="1374"/>
                  </a:cubicBezTo>
                  <a:cubicBezTo>
                    <a:pt x="2185" y="1374"/>
                    <a:pt x="2142" y="1370"/>
                    <a:pt x="2099" y="1364"/>
                  </a:cubicBezTo>
                  <a:cubicBezTo>
                    <a:pt x="2046" y="1340"/>
                    <a:pt x="1992" y="1330"/>
                    <a:pt x="1939" y="1330"/>
                  </a:cubicBezTo>
                  <a:cubicBezTo>
                    <a:pt x="1841" y="1330"/>
                    <a:pt x="1747" y="1366"/>
                    <a:pt x="1672" y="1429"/>
                  </a:cubicBezTo>
                  <a:cubicBezTo>
                    <a:pt x="1495" y="1591"/>
                    <a:pt x="1699" y="2102"/>
                    <a:pt x="1330" y="2102"/>
                  </a:cubicBezTo>
                  <a:cubicBezTo>
                    <a:pt x="1324" y="2102"/>
                    <a:pt x="1318" y="2102"/>
                    <a:pt x="1312" y="2101"/>
                  </a:cubicBezTo>
                  <a:lnTo>
                    <a:pt x="1312" y="2101"/>
                  </a:lnTo>
                  <a:cubicBezTo>
                    <a:pt x="1312" y="2101"/>
                    <a:pt x="1605" y="2468"/>
                    <a:pt x="2034" y="2468"/>
                  </a:cubicBezTo>
                  <a:cubicBezTo>
                    <a:pt x="2179" y="2468"/>
                    <a:pt x="2339" y="2426"/>
                    <a:pt x="2508" y="2314"/>
                  </a:cubicBezTo>
                  <a:cubicBezTo>
                    <a:pt x="3180" y="1888"/>
                    <a:pt x="2803" y="1380"/>
                    <a:pt x="3066" y="1249"/>
                  </a:cubicBezTo>
                  <a:cubicBezTo>
                    <a:pt x="3109" y="1226"/>
                    <a:pt x="3151" y="1216"/>
                    <a:pt x="3190" y="1216"/>
                  </a:cubicBezTo>
                  <a:cubicBezTo>
                    <a:pt x="3373" y="1216"/>
                    <a:pt x="3484" y="1445"/>
                    <a:pt x="3295" y="1675"/>
                  </a:cubicBezTo>
                  <a:cubicBezTo>
                    <a:pt x="3066" y="1954"/>
                    <a:pt x="2213" y="2888"/>
                    <a:pt x="3541" y="3708"/>
                  </a:cubicBezTo>
                  <a:cubicBezTo>
                    <a:pt x="3541" y="3708"/>
                    <a:pt x="3361" y="3249"/>
                    <a:pt x="3721" y="3085"/>
                  </a:cubicBezTo>
                  <a:cubicBezTo>
                    <a:pt x="4082" y="2937"/>
                    <a:pt x="4803" y="2708"/>
                    <a:pt x="4705" y="2216"/>
                  </a:cubicBezTo>
                  <a:cubicBezTo>
                    <a:pt x="4607" y="1708"/>
                    <a:pt x="4246" y="954"/>
                    <a:pt x="4836" y="511"/>
                  </a:cubicBezTo>
                  <a:cubicBezTo>
                    <a:pt x="5198" y="247"/>
                    <a:pt x="5507" y="147"/>
                    <a:pt x="5816" y="147"/>
                  </a:cubicBezTo>
                  <a:cubicBezTo>
                    <a:pt x="6025" y="147"/>
                    <a:pt x="6234" y="193"/>
                    <a:pt x="6459" y="265"/>
                  </a:cubicBezTo>
                  <a:cubicBezTo>
                    <a:pt x="6459" y="265"/>
                    <a:pt x="6127" y="0"/>
                    <a:pt x="550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3" name="Google Shape;6633;p15"/>
            <p:cNvSpPr/>
            <p:nvPr/>
          </p:nvSpPr>
          <p:spPr>
            <a:xfrm>
              <a:off x="576676" y="262756"/>
              <a:ext cx="118278" cy="82410"/>
            </a:xfrm>
            <a:custGeom>
              <a:avLst/>
              <a:gdLst/>
              <a:ahLst/>
              <a:cxnLst/>
              <a:rect l="l" t="t" r="r" b="b"/>
              <a:pathLst>
                <a:path w="3624" h="2525" extrusionOk="0">
                  <a:moveTo>
                    <a:pt x="1122" y="0"/>
                  </a:moveTo>
                  <a:cubicBezTo>
                    <a:pt x="517" y="0"/>
                    <a:pt x="1" y="132"/>
                    <a:pt x="1" y="132"/>
                  </a:cubicBezTo>
                  <a:cubicBezTo>
                    <a:pt x="1" y="132"/>
                    <a:pt x="968" y="197"/>
                    <a:pt x="1197" y="541"/>
                  </a:cubicBezTo>
                  <a:cubicBezTo>
                    <a:pt x="1378" y="738"/>
                    <a:pt x="1427" y="1017"/>
                    <a:pt x="1361" y="1263"/>
                  </a:cubicBezTo>
                  <a:cubicBezTo>
                    <a:pt x="1312" y="1492"/>
                    <a:pt x="1197" y="2148"/>
                    <a:pt x="2230" y="2164"/>
                  </a:cubicBezTo>
                  <a:cubicBezTo>
                    <a:pt x="3263" y="2164"/>
                    <a:pt x="3099" y="2525"/>
                    <a:pt x="3099" y="2525"/>
                  </a:cubicBezTo>
                  <a:cubicBezTo>
                    <a:pt x="3099" y="2525"/>
                    <a:pt x="3623" y="1771"/>
                    <a:pt x="2738" y="607"/>
                  </a:cubicBezTo>
                  <a:cubicBezTo>
                    <a:pt x="2375" y="123"/>
                    <a:pt x="1707" y="0"/>
                    <a:pt x="11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4" name="Google Shape;6634;p15"/>
            <p:cNvSpPr/>
            <p:nvPr/>
          </p:nvSpPr>
          <p:spPr>
            <a:xfrm>
              <a:off x="530690" y="175548"/>
              <a:ext cx="73859" cy="87240"/>
            </a:xfrm>
            <a:custGeom>
              <a:avLst/>
              <a:gdLst/>
              <a:ahLst/>
              <a:cxnLst/>
              <a:rect l="l" t="t" r="r" b="b"/>
              <a:pathLst>
                <a:path w="2263" h="2673" extrusionOk="0">
                  <a:moveTo>
                    <a:pt x="1115" y="1"/>
                  </a:moveTo>
                  <a:cubicBezTo>
                    <a:pt x="836" y="165"/>
                    <a:pt x="738" y="689"/>
                    <a:pt x="803" y="1427"/>
                  </a:cubicBezTo>
                  <a:cubicBezTo>
                    <a:pt x="869" y="2148"/>
                    <a:pt x="0" y="2607"/>
                    <a:pt x="0" y="2607"/>
                  </a:cubicBezTo>
                  <a:cubicBezTo>
                    <a:pt x="590" y="2410"/>
                    <a:pt x="1770" y="2673"/>
                    <a:pt x="2016" y="2017"/>
                  </a:cubicBezTo>
                  <a:cubicBezTo>
                    <a:pt x="2262" y="1345"/>
                    <a:pt x="1639" y="935"/>
                    <a:pt x="1279" y="722"/>
                  </a:cubicBezTo>
                  <a:cubicBezTo>
                    <a:pt x="918" y="525"/>
                    <a:pt x="1115" y="1"/>
                    <a:pt x="11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5" name="Google Shape;6635;p15"/>
            <p:cNvSpPr/>
            <p:nvPr/>
          </p:nvSpPr>
          <p:spPr>
            <a:xfrm>
              <a:off x="419951" y="213538"/>
              <a:ext cx="104864" cy="140211"/>
            </a:xfrm>
            <a:custGeom>
              <a:avLst/>
              <a:gdLst/>
              <a:ahLst/>
              <a:cxnLst/>
              <a:rect l="l" t="t" r="r" b="b"/>
              <a:pathLst>
                <a:path w="3213" h="4296" extrusionOk="0">
                  <a:moveTo>
                    <a:pt x="2819" y="1"/>
                  </a:moveTo>
                  <a:cubicBezTo>
                    <a:pt x="2729" y="78"/>
                    <a:pt x="2617" y="125"/>
                    <a:pt x="2502" y="125"/>
                  </a:cubicBezTo>
                  <a:cubicBezTo>
                    <a:pt x="2471" y="125"/>
                    <a:pt x="2440" y="122"/>
                    <a:pt x="2410" y="115"/>
                  </a:cubicBezTo>
                  <a:cubicBezTo>
                    <a:pt x="2359" y="109"/>
                    <a:pt x="2288" y="103"/>
                    <a:pt x="2206" y="103"/>
                  </a:cubicBezTo>
                  <a:cubicBezTo>
                    <a:pt x="1885" y="103"/>
                    <a:pt x="1389" y="194"/>
                    <a:pt x="1246" y="689"/>
                  </a:cubicBezTo>
                  <a:cubicBezTo>
                    <a:pt x="1066" y="1312"/>
                    <a:pt x="1197" y="1705"/>
                    <a:pt x="1426" y="1886"/>
                  </a:cubicBezTo>
                  <a:cubicBezTo>
                    <a:pt x="1639" y="2066"/>
                    <a:pt x="1639" y="2443"/>
                    <a:pt x="1475" y="2492"/>
                  </a:cubicBezTo>
                  <a:cubicBezTo>
                    <a:pt x="1444" y="2506"/>
                    <a:pt x="1408" y="2513"/>
                    <a:pt x="1370" y="2513"/>
                  </a:cubicBezTo>
                  <a:cubicBezTo>
                    <a:pt x="1233" y="2513"/>
                    <a:pt x="1086" y="2413"/>
                    <a:pt x="1164" y="2181"/>
                  </a:cubicBezTo>
                  <a:cubicBezTo>
                    <a:pt x="1237" y="1947"/>
                    <a:pt x="1063" y="1727"/>
                    <a:pt x="840" y="1727"/>
                  </a:cubicBezTo>
                  <a:cubicBezTo>
                    <a:pt x="812" y="1727"/>
                    <a:pt x="783" y="1731"/>
                    <a:pt x="754" y="1738"/>
                  </a:cubicBezTo>
                  <a:cubicBezTo>
                    <a:pt x="702" y="1745"/>
                    <a:pt x="654" y="1748"/>
                    <a:pt x="610" y="1748"/>
                  </a:cubicBezTo>
                  <a:cubicBezTo>
                    <a:pt x="437" y="1748"/>
                    <a:pt x="334" y="1695"/>
                    <a:pt x="295" y="1591"/>
                  </a:cubicBezTo>
                  <a:lnTo>
                    <a:pt x="295" y="1591"/>
                  </a:lnTo>
                  <a:cubicBezTo>
                    <a:pt x="295" y="1591"/>
                    <a:pt x="0" y="2492"/>
                    <a:pt x="705" y="2918"/>
                  </a:cubicBezTo>
                  <a:cubicBezTo>
                    <a:pt x="1393" y="3344"/>
                    <a:pt x="1738" y="4033"/>
                    <a:pt x="2131" y="4295"/>
                  </a:cubicBezTo>
                  <a:cubicBezTo>
                    <a:pt x="2131" y="4295"/>
                    <a:pt x="1524" y="3344"/>
                    <a:pt x="2082" y="2476"/>
                  </a:cubicBezTo>
                  <a:cubicBezTo>
                    <a:pt x="2639" y="1607"/>
                    <a:pt x="3213" y="1345"/>
                    <a:pt x="281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6" name="Google Shape;6636;p15"/>
            <p:cNvSpPr/>
            <p:nvPr/>
          </p:nvSpPr>
          <p:spPr>
            <a:xfrm>
              <a:off x="282971" y="7106"/>
              <a:ext cx="264788" cy="263711"/>
            </a:xfrm>
            <a:custGeom>
              <a:avLst/>
              <a:gdLst/>
              <a:ahLst/>
              <a:cxnLst/>
              <a:rect l="l" t="t" r="r" b="b"/>
              <a:pathLst>
                <a:path w="8113" h="8080" extrusionOk="0">
                  <a:moveTo>
                    <a:pt x="2361" y="0"/>
                  </a:moveTo>
                  <a:cubicBezTo>
                    <a:pt x="2268" y="0"/>
                    <a:pt x="2175" y="5"/>
                    <a:pt x="2083" y="15"/>
                  </a:cubicBezTo>
                  <a:cubicBezTo>
                    <a:pt x="771" y="162"/>
                    <a:pt x="1" y="1965"/>
                    <a:pt x="788" y="3228"/>
                  </a:cubicBezTo>
                  <a:cubicBezTo>
                    <a:pt x="1405" y="4191"/>
                    <a:pt x="2506" y="4463"/>
                    <a:pt x="3494" y="4463"/>
                  </a:cubicBezTo>
                  <a:cubicBezTo>
                    <a:pt x="3582" y="4463"/>
                    <a:pt x="3669" y="4461"/>
                    <a:pt x="3754" y="4457"/>
                  </a:cubicBezTo>
                  <a:cubicBezTo>
                    <a:pt x="3968" y="4457"/>
                    <a:pt x="4197" y="4424"/>
                    <a:pt x="4459" y="4391"/>
                  </a:cubicBezTo>
                  <a:cubicBezTo>
                    <a:pt x="4459" y="4391"/>
                    <a:pt x="4665" y="4357"/>
                    <a:pt x="4972" y="4357"/>
                  </a:cubicBezTo>
                  <a:cubicBezTo>
                    <a:pt x="5456" y="4357"/>
                    <a:pt x="6190" y="4442"/>
                    <a:pt x="6771" y="4883"/>
                  </a:cubicBezTo>
                  <a:cubicBezTo>
                    <a:pt x="7164" y="5227"/>
                    <a:pt x="7426" y="5686"/>
                    <a:pt x="7508" y="6211"/>
                  </a:cubicBezTo>
                  <a:cubicBezTo>
                    <a:pt x="7508" y="6211"/>
                    <a:pt x="7688" y="7407"/>
                    <a:pt x="7098" y="8047"/>
                  </a:cubicBezTo>
                  <a:cubicBezTo>
                    <a:pt x="7098" y="8063"/>
                    <a:pt x="7082" y="8079"/>
                    <a:pt x="7082" y="8079"/>
                  </a:cubicBezTo>
                  <a:cubicBezTo>
                    <a:pt x="7082" y="8080"/>
                    <a:pt x="7082" y="8080"/>
                    <a:pt x="7082" y="8080"/>
                  </a:cubicBezTo>
                  <a:cubicBezTo>
                    <a:pt x="7096" y="8080"/>
                    <a:pt x="8113" y="7532"/>
                    <a:pt x="7983" y="5965"/>
                  </a:cubicBezTo>
                  <a:cubicBezTo>
                    <a:pt x="7876" y="4644"/>
                    <a:pt x="6826" y="3988"/>
                    <a:pt x="5508" y="3988"/>
                  </a:cubicBezTo>
                  <a:cubicBezTo>
                    <a:pt x="5223" y="3988"/>
                    <a:pt x="4926" y="4019"/>
                    <a:pt x="4623" y="4080"/>
                  </a:cubicBezTo>
                  <a:cubicBezTo>
                    <a:pt x="4114" y="4180"/>
                    <a:pt x="3658" y="4231"/>
                    <a:pt x="3249" y="4231"/>
                  </a:cubicBezTo>
                  <a:cubicBezTo>
                    <a:pt x="2723" y="4231"/>
                    <a:pt x="2273" y="4148"/>
                    <a:pt x="1886" y="3982"/>
                  </a:cubicBezTo>
                  <a:cubicBezTo>
                    <a:pt x="1492" y="3785"/>
                    <a:pt x="1165" y="3490"/>
                    <a:pt x="919" y="3129"/>
                  </a:cubicBezTo>
                  <a:cubicBezTo>
                    <a:pt x="198" y="1982"/>
                    <a:pt x="902" y="277"/>
                    <a:pt x="2099" y="146"/>
                  </a:cubicBezTo>
                  <a:cubicBezTo>
                    <a:pt x="2212" y="127"/>
                    <a:pt x="2327" y="117"/>
                    <a:pt x="2440" y="117"/>
                  </a:cubicBezTo>
                  <a:cubicBezTo>
                    <a:pt x="2901" y="117"/>
                    <a:pt x="3344" y="279"/>
                    <a:pt x="3607" y="621"/>
                  </a:cubicBezTo>
                  <a:cubicBezTo>
                    <a:pt x="3886" y="1015"/>
                    <a:pt x="3935" y="1539"/>
                    <a:pt x="3738" y="1982"/>
                  </a:cubicBezTo>
                  <a:cubicBezTo>
                    <a:pt x="3577" y="2317"/>
                    <a:pt x="3240" y="2521"/>
                    <a:pt x="2881" y="2521"/>
                  </a:cubicBezTo>
                  <a:cubicBezTo>
                    <a:pt x="2801" y="2521"/>
                    <a:pt x="2720" y="2511"/>
                    <a:pt x="2640" y="2490"/>
                  </a:cubicBezTo>
                  <a:cubicBezTo>
                    <a:pt x="2214" y="2375"/>
                    <a:pt x="2033" y="1949"/>
                    <a:pt x="2361" y="1900"/>
                  </a:cubicBezTo>
                  <a:cubicBezTo>
                    <a:pt x="2771" y="1834"/>
                    <a:pt x="2853" y="1490"/>
                    <a:pt x="2705" y="1195"/>
                  </a:cubicBezTo>
                  <a:cubicBezTo>
                    <a:pt x="2652" y="1074"/>
                    <a:pt x="2517" y="1005"/>
                    <a:pt x="2371" y="1005"/>
                  </a:cubicBezTo>
                  <a:cubicBezTo>
                    <a:pt x="2161" y="1005"/>
                    <a:pt x="1927" y="1146"/>
                    <a:pt x="1869" y="1474"/>
                  </a:cubicBezTo>
                  <a:cubicBezTo>
                    <a:pt x="1820" y="1736"/>
                    <a:pt x="1902" y="2015"/>
                    <a:pt x="2083" y="2228"/>
                  </a:cubicBezTo>
                  <a:cubicBezTo>
                    <a:pt x="2250" y="2412"/>
                    <a:pt x="2583" y="2570"/>
                    <a:pt x="2929" y="2570"/>
                  </a:cubicBezTo>
                  <a:cubicBezTo>
                    <a:pt x="3261" y="2570"/>
                    <a:pt x="3603" y="2424"/>
                    <a:pt x="3820" y="2015"/>
                  </a:cubicBezTo>
                  <a:cubicBezTo>
                    <a:pt x="4033" y="1539"/>
                    <a:pt x="4000" y="982"/>
                    <a:pt x="3705" y="556"/>
                  </a:cubicBezTo>
                  <a:cubicBezTo>
                    <a:pt x="3398" y="165"/>
                    <a:pt x="2889" y="0"/>
                    <a:pt x="23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7" name="Google Shape;6637;p15"/>
            <p:cNvSpPr/>
            <p:nvPr/>
          </p:nvSpPr>
          <p:spPr>
            <a:xfrm>
              <a:off x="325792" y="158577"/>
              <a:ext cx="151960" cy="77449"/>
            </a:xfrm>
            <a:custGeom>
              <a:avLst/>
              <a:gdLst/>
              <a:ahLst/>
              <a:cxnLst/>
              <a:rect l="l" t="t" r="r" b="b"/>
              <a:pathLst>
                <a:path w="4656" h="2373" extrusionOk="0">
                  <a:moveTo>
                    <a:pt x="3570" y="1"/>
                  </a:moveTo>
                  <a:cubicBezTo>
                    <a:pt x="3274" y="1"/>
                    <a:pt x="2923" y="42"/>
                    <a:pt x="2524" y="160"/>
                  </a:cubicBezTo>
                  <a:cubicBezTo>
                    <a:pt x="1958" y="321"/>
                    <a:pt x="1481" y="380"/>
                    <a:pt x="1093" y="380"/>
                  </a:cubicBezTo>
                  <a:cubicBezTo>
                    <a:pt x="570" y="380"/>
                    <a:pt x="207" y="273"/>
                    <a:pt x="0" y="160"/>
                  </a:cubicBezTo>
                  <a:lnTo>
                    <a:pt x="0" y="160"/>
                  </a:lnTo>
                  <a:cubicBezTo>
                    <a:pt x="131" y="275"/>
                    <a:pt x="262" y="390"/>
                    <a:pt x="377" y="537"/>
                  </a:cubicBezTo>
                  <a:cubicBezTo>
                    <a:pt x="452" y="642"/>
                    <a:pt x="596" y="1393"/>
                    <a:pt x="1186" y="1393"/>
                  </a:cubicBezTo>
                  <a:cubicBezTo>
                    <a:pt x="1240" y="1393"/>
                    <a:pt x="1299" y="1387"/>
                    <a:pt x="1361" y="1373"/>
                  </a:cubicBezTo>
                  <a:cubicBezTo>
                    <a:pt x="2082" y="1226"/>
                    <a:pt x="1934" y="767"/>
                    <a:pt x="2426" y="619"/>
                  </a:cubicBezTo>
                  <a:cubicBezTo>
                    <a:pt x="2518" y="591"/>
                    <a:pt x="2596" y="579"/>
                    <a:pt x="2661" y="579"/>
                  </a:cubicBezTo>
                  <a:cubicBezTo>
                    <a:pt x="2931" y="579"/>
                    <a:pt x="2974" y="786"/>
                    <a:pt x="2869" y="865"/>
                  </a:cubicBezTo>
                  <a:cubicBezTo>
                    <a:pt x="2813" y="900"/>
                    <a:pt x="2760" y="911"/>
                    <a:pt x="2705" y="911"/>
                  </a:cubicBezTo>
                  <a:cubicBezTo>
                    <a:pt x="2631" y="911"/>
                    <a:pt x="2553" y="891"/>
                    <a:pt x="2459" y="881"/>
                  </a:cubicBezTo>
                  <a:cubicBezTo>
                    <a:pt x="2450" y="881"/>
                    <a:pt x="2440" y="880"/>
                    <a:pt x="2430" y="880"/>
                  </a:cubicBezTo>
                  <a:cubicBezTo>
                    <a:pt x="2233" y="880"/>
                    <a:pt x="1811" y="1033"/>
                    <a:pt x="1967" y="1439"/>
                  </a:cubicBezTo>
                  <a:cubicBezTo>
                    <a:pt x="2131" y="1881"/>
                    <a:pt x="2377" y="2242"/>
                    <a:pt x="2115" y="2373"/>
                  </a:cubicBezTo>
                  <a:cubicBezTo>
                    <a:pt x="2115" y="2373"/>
                    <a:pt x="3033" y="2373"/>
                    <a:pt x="3344" y="2127"/>
                  </a:cubicBezTo>
                  <a:cubicBezTo>
                    <a:pt x="3688" y="1865"/>
                    <a:pt x="3852" y="1406"/>
                    <a:pt x="3721" y="996"/>
                  </a:cubicBezTo>
                  <a:cubicBezTo>
                    <a:pt x="3623" y="507"/>
                    <a:pt x="3930" y="197"/>
                    <a:pt x="4398" y="197"/>
                  </a:cubicBezTo>
                  <a:cubicBezTo>
                    <a:pt x="4479" y="197"/>
                    <a:pt x="4566" y="206"/>
                    <a:pt x="4655" y="226"/>
                  </a:cubicBezTo>
                  <a:cubicBezTo>
                    <a:pt x="4655" y="226"/>
                    <a:pt x="4262" y="1"/>
                    <a:pt x="35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8" name="Google Shape;6638;p15"/>
            <p:cNvSpPr/>
            <p:nvPr/>
          </p:nvSpPr>
          <p:spPr>
            <a:xfrm>
              <a:off x="364304" y="15592"/>
              <a:ext cx="105419" cy="109303"/>
            </a:xfrm>
            <a:custGeom>
              <a:avLst/>
              <a:gdLst/>
              <a:ahLst/>
              <a:cxnLst/>
              <a:rect l="l" t="t" r="r" b="b"/>
              <a:pathLst>
                <a:path w="3230" h="3349" extrusionOk="0">
                  <a:moveTo>
                    <a:pt x="1279" y="1"/>
                  </a:moveTo>
                  <a:lnTo>
                    <a:pt x="1279" y="1"/>
                  </a:lnTo>
                  <a:cubicBezTo>
                    <a:pt x="1705" y="427"/>
                    <a:pt x="1836" y="1066"/>
                    <a:pt x="1639" y="1656"/>
                  </a:cubicBezTo>
                  <a:cubicBezTo>
                    <a:pt x="1406" y="2417"/>
                    <a:pt x="870" y="2608"/>
                    <a:pt x="416" y="2608"/>
                  </a:cubicBezTo>
                  <a:cubicBezTo>
                    <a:pt x="263" y="2608"/>
                    <a:pt x="120" y="2587"/>
                    <a:pt x="0" y="2558"/>
                  </a:cubicBezTo>
                  <a:lnTo>
                    <a:pt x="0" y="2558"/>
                  </a:lnTo>
                  <a:cubicBezTo>
                    <a:pt x="0" y="2558"/>
                    <a:pt x="228" y="3348"/>
                    <a:pt x="1006" y="3348"/>
                  </a:cubicBezTo>
                  <a:cubicBezTo>
                    <a:pt x="1036" y="3348"/>
                    <a:pt x="1067" y="3347"/>
                    <a:pt x="1099" y="3345"/>
                  </a:cubicBezTo>
                  <a:cubicBezTo>
                    <a:pt x="1951" y="3279"/>
                    <a:pt x="1902" y="2640"/>
                    <a:pt x="1885" y="2345"/>
                  </a:cubicBezTo>
                  <a:cubicBezTo>
                    <a:pt x="1869" y="2066"/>
                    <a:pt x="1853" y="1837"/>
                    <a:pt x="1967" y="1837"/>
                  </a:cubicBezTo>
                  <a:cubicBezTo>
                    <a:pt x="2082" y="1837"/>
                    <a:pt x="2115" y="1951"/>
                    <a:pt x="2049" y="2148"/>
                  </a:cubicBezTo>
                  <a:cubicBezTo>
                    <a:pt x="1984" y="2345"/>
                    <a:pt x="1820" y="2984"/>
                    <a:pt x="2918" y="3082"/>
                  </a:cubicBezTo>
                  <a:cubicBezTo>
                    <a:pt x="2787" y="3000"/>
                    <a:pt x="2754" y="2804"/>
                    <a:pt x="2869" y="2673"/>
                  </a:cubicBezTo>
                  <a:cubicBezTo>
                    <a:pt x="3016" y="2410"/>
                    <a:pt x="3229" y="1968"/>
                    <a:pt x="2508" y="1345"/>
                  </a:cubicBezTo>
                  <a:cubicBezTo>
                    <a:pt x="1771" y="722"/>
                    <a:pt x="1705" y="279"/>
                    <a:pt x="127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9" name="Google Shape;6639;p15"/>
            <p:cNvSpPr/>
            <p:nvPr/>
          </p:nvSpPr>
          <p:spPr>
            <a:xfrm>
              <a:off x="256241" y="-140318"/>
              <a:ext cx="49250" cy="250101"/>
            </a:xfrm>
            <a:custGeom>
              <a:avLst/>
              <a:gdLst/>
              <a:ahLst/>
              <a:cxnLst/>
              <a:rect l="l" t="t" r="r" b="b"/>
              <a:pathLst>
                <a:path w="1509" h="7663" extrusionOk="0">
                  <a:moveTo>
                    <a:pt x="625" y="0"/>
                  </a:moveTo>
                  <a:cubicBezTo>
                    <a:pt x="557" y="0"/>
                    <a:pt x="485" y="17"/>
                    <a:pt x="410" y="57"/>
                  </a:cubicBezTo>
                  <a:cubicBezTo>
                    <a:pt x="0" y="287"/>
                    <a:pt x="328" y="844"/>
                    <a:pt x="590" y="1106"/>
                  </a:cubicBezTo>
                  <a:cubicBezTo>
                    <a:pt x="689" y="1205"/>
                    <a:pt x="754" y="1483"/>
                    <a:pt x="787" y="1860"/>
                  </a:cubicBezTo>
                  <a:cubicBezTo>
                    <a:pt x="820" y="2565"/>
                    <a:pt x="803" y="3286"/>
                    <a:pt x="722" y="3991"/>
                  </a:cubicBezTo>
                  <a:cubicBezTo>
                    <a:pt x="590" y="5368"/>
                    <a:pt x="754" y="7122"/>
                    <a:pt x="1459" y="7663"/>
                  </a:cubicBezTo>
                  <a:cubicBezTo>
                    <a:pt x="1459" y="7663"/>
                    <a:pt x="803" y="7056"/>
                    <a:pt x="951" y="5171"/>
                  </a:cubicBezTo>
                  <a:cubicBezTo>
                    <a:pt x="1049" y="3975"/>
                    <a:pt x="1410" y="2827"/>
                    <a:pt x="1476" y="1860"/>
                  </a:cubicBezTo>
                  <a:cubicBezTo>
                    <a:pt x="1508" y="1286"/>
                    <a:pt x="1459" y="795"/>
                    <a:pt x="1180" y="369"/>
                  </a:cubicBezTo>
                  <a:cubicBezTo>
                    <a:pt x="1180" y="369"/>
                    <a:pt x="946" y="0"/>
                    <a:pt x="6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0" name="Google Shape;6640;p15"/>
            <p:cNvSpPr/>
            <p:nvPr/>
          </p:nvSpPr>
          <p:spPr>
            <a:xfrm>
              <a:off x="90410" y="-121877"/>
              <a:ext cx="151405" cy="179245"/>
            </a:xfrm>
            <a:custGeom>
              <a:avLst/>
              <a:gdLst/>
              <a:ahLst/>
              <a:cxnLst/>
              <a:rect l="l" t="t" r="r" b="b"/>
              <a:pathLst>
                <a:path w="4639" h="5492" extrusionOk="0">
                  <a:moveTo>
                    <a:pt x="295" y="0"/>
                  </a:moveTo>
                  <a:lnTo>
                    <a:pt x="295" y="0"/>
                  </a:lnTo>
                  <a:cubicBezTo>
                    <a:pt x="82" y="394"/>
                    <a:pt x="0" y="853"/>
                    <a:pt x="49" y="1295"/>
                  </a:cubicBezTo>
                  <a:cubicBezTo>
                    <a:pt x="115" y="1918"/>
                    <a:pt x="328" y="2508"/>
                    <a:pt x="688" y="3033"/>
                  </a:cubicBezTo>
                  <a:cubicBezTo>
                    <a:pt x="1169" y="3715"/>
                    <a:pt x="1942" y="3793"/>
                    <a:pt x="2270" y="3793"/>
                  </a:cubicBezTo>
                  <a:cubicBezTo>
                    <a:pt x="2368" y="3793"/>
                    <a:pt x="2426" y="3787"/>
                    <a:pt x="2426" y="3787"/>
                  </a:cubicBezTo>
                  <a:cubicBezTo>
                    <a:pt x="2147" y="3705"/>
                    <a:pt x="2098" y="3377"/>
                    <a:pt x="2295" y="3131"/>
                  </a:cubicBezTo>
                  <a:cubicBezTo>
                    <a:pt x="2459" y="2983"/>
                    <a:pt x="2426" y="2721"/>
                    <a:pt x="2246" y="2606"/>
                  </a:cubicBezTo>
                  <a:cubicBezTo>
                    <a:pt x="2114" y="2557"/>
                    <a:pt x="1852" y="2328"/>
                    <a:pt x="2082" y="2197"/>
                  </a:cubicBezTo>
                  <a:cubicBezTo>
                    <a:pt x="2108" y="2179"/>
                    <a:pt x="2137" y="2170"/>
                    <a:pt x="2169" y="2170"/>
                  </a:cubicBezTo>
                  <a:cubicBezTo>
                    <a:pt x="2395" y="2170"/>
                    <a:pt x="2731" y="2611"/>
                    <a:pt x="2688" y="3115"/>
                  </a:cubicBezTo>
                  <a:cubicBezTo>
                    <a:pt x="2639" y="3688"/>
                    <a:pt x="2901" y="3852"/>
                    <a:pt x="3311" y="4147"/>
                  </a:cubicBezTo>
                  <a:cubicBezTo>
                    <a:pt x="3704" y="4426"/>
                    <a:pt x="3459" y="4950"/>
                    <a:pt x="3459" y="4950"/>
                  </a:cubicBezTo>
                  <a:cubicBezTo>
                    <a:pt x="4180" y="4541"/>
                    <a:pt x="4016" y="3869"/>
                    <a:pt x="3934" y="3721"/>
                  </a:cubicBezTo>
                  <a:cubicBezTo>
                    <a:pt x="3852" y="3557"/>
                    <a:pt x="3655" y="3311"/>
                    <a:pt x="3885" y="3213"/>
                  </a:cubicBezTo>
                  <a:cubicBezTo>
                    <a:pt x="3900" y="3205"/>
                    <a:pt x="3915" y="3202"/>
                    <a:pt x="3929" y="3202"/>
                  </a:cubicBezTo>
                  <a:cubicBezTo>
                    <a:pt x="4127" y="3202"/>
                    <a:pt x="4211" y="3929"/>
                    <a:pt x="4196" y="4557"/>
                  </a:cubicBezTo>
                  <a:cubicBezTo>
                    <a:pt x="4163" y="4934"/>
                    <a:pt x="4327" y="5278"/>
                    <a:pt x="4639" y="5491"/>
                  </a:cubicBezTo>
                  <a:cubicBezTo>
                    <a:pt x="4508" y="5163"/>
                    <a:pt x="4442" y="4803"/>
                    <a:pt x="4458" y="4459"/>
                  </a:cubicBezTo>
                  <a:cubicBezTo>
                    <a:pt x="4458" y="3951"/>
                    <a:pt x="4540" y="3033"/>
                    <a:pt x="3639" y="2410"/>
                  </a:cubicBezTo>
                  <a:cubicBezTo>
                    <a:pt x="2721" y="1787"/>
                    <a:pt x="1623" y="2049"/>
                    <a:pt x="836" y="1492"/>
                  </a:cubicBezTo>
                  <a:cubicBezTo>
                    <a:pt x="754" y="1426"/>
                    <a:pt x="688" y="1361"/>
                    <a:pt x="623" y="1295"/>
                  </a:cubicBezTo>
                  <a:cubicBezTo>
                    <a:pt x="311" y="935"/>
                    <a:pt x="197" y="459"/>
                    <a:pt x="2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1" name="Google Shape;6641;p15"/>
            <p:cNvSpPr/>
            <p:nvPr/>
          </p:nvSpPr>
          <p:spPr>
            <a:xfrm>
              <a:off x="653179" y="63699"/>
              <a:ext cx="130028" cy="285839"/>
            </a:xfrm>
            <a:custGeom>
              <a:avLst/>
              <a:gdLst/>
              <a:ahLst/>
              <a:cxnLst/>
              <a:rect l="l" t="t" r="r" b="b"/>
              <a:pathLst>
                <a:path w="3984" h="8758" extrusionOk="0">
                  <a:moveTo>
                    <a:pt x="1919" y="0"/>
                  </a:moveTo>
                  <a:cubicBezTo>
                    <a:pt x="1762" y="0"/>
                    <a:pt x="1602" y="22"/>
                    <a:pt x="1443" y="68"/>
                  </a:cubicBezTo>
                  <a:cubicBezTo>
                    <a:pt x="689" y="264"/>
                    <a:pt x="132" y="920"/>
                    <a:pt x="66" y="1707"/>
                  </a:cubicBezTo>
                  <a:cubicBezTo>
                    <a:pt x="1" y="2510"/>
                    <a:pt x="410" y="3297"/>
                    <a:pt x="1001" y="3854"/>
                  </a:cubicBezTo>
                  <a:cubicBezTo>
                    <a:pt x="1591" y="4444"/>
                    <a:pt x="2361" y="4723"/>
                    <a:pt x="2902" y="5214"/>
                  </a:cubicBezTo>
                  <a:cubicBezTo>
                    <a:pt x="3426" y="5690"/>
                    <a:pt x="3771" y="6362"/>
                    <a:pt x="3820" y="7067"/>
                  </a:cubicBezTo>
                  <a:cubicBezTo>
                    <a:pt x="3853" y="7722"/>
                    <a:pt x="3492" y="8411"/>
                    <a:pt x="2918" y="8575"/>
                  </a:cubicBezTo>
                  <a:cubicBezTo>
                    <a:pt x="2787" y="8626"/>
                    <a:pt x="2652" y="8651"/>
                    <a:pt x="2519" y="8651"/>
                  </a:cubicBezTo>
                  <a:cubicBezTo>
                    <a:pt x="2105" y="8651"/>
                    <a:pt x="1715" y="8411"/>
                    <a:pt x="1541" y="8001"/>
                  </a:cubicBezTo>
                  <a:cubicBezTo>
                    <a:pt x="1345" y="7558"/>
                    <a:pt x="1541" y="7034"/>
                    <a:pt x="2000" y="6854"/>
                  </a:cubicBezTo>
                  <a:cubicBezTo>
                    <a:pt x="2082" y="6804"/>
                    <a:pt x="2181" y="6788"/>
                    <a:pt x="2279" y="6788"/>
                  </a:cubicBezTo>
                  <a:cubicBezTo>
                    <a:pt x="2279" y="6788"/>
                    <a:pt x="2308" y="6785"/>
                    <a:pt x="2353" y="6785"/>
                  </a:cubicBezTo>
                  <a:cubicBezTo>
                    <a:pt x="2489" y="6785"/>
                    <a:pt x="2775" y="6813"/>
                    <a:pt x="2886" y="7034"/>
                  </a:cubicBezTo>
                  <a:cubicBezTo>
                    <a:pt x="2873" y="7034"/>
                    <a:pt x="2889" y="7082"/>
                    <a:pt x="2860" y="7082"/>
                  </a:cubicBezTo>
                  <a:cubicBezTo>
                    <a:pt x="2852" y="7082"/>
                    <a:pt x="2839" y="7078"/>
                    <a:pt x="2820" y="7067"/>
                  </a:cubicBezTo>
                  <a:cubicBezTo>
                    <a:pt x="2752" y="7032"/>
                    <a:pt x="2678" y="7015"/>
                    <a:pt x="2605" y="7015"/>
                  </a:cubicBezTo>
                  <a:cubicBezTo>
                    <a:pt x="2504" y="7015"/>
                    <a:pt x="2405" y="7049"/>
                    <a:pt x="2328" y="7116"/>
                  </a:cubicBezTo>
                  <a:cubicBezTo>
                    <a:pt x="2066" y="7362"/>
                    <a:pt x="2132" y="7771"/>
                    <a:pt x="2443" y="7935"/>
                  </a:cubicBezTo>
                  <a:cubicBezTo>
                    <a:pt x="2523" y="7977"/>
                    <a:pt x="2609" y="7998"/>
                    <a:pt x="2692" y="7998"/>
                  </a:cubicBezTo>
                  <a:cubicBezTo>
                    <a:pt x="3000" y="7998"/>
                    <a:pt x="3277" y="7721"/>
                    <a:pt x="3148" y="7231"/>
                  </a:cubicBezTo>
                  <a:cubicBezTo>
                    <a:pt x="3046" y="6911"/>
                    <a:pt x="2752" y="6695"/>
                    <a:pt x="2424" y="6695"/>
                  </a:cubicBezTo>
                  <a:cubicBezTo>
                    <a:pt x="2382" y="6695"/>
                    <a:pt x="2339" y="6699"/>
                    <a:pt x="2295" y="6706"/>
                  </a:cubicBezTo>
                  <a:cubicBezTo>
                    <a:pt x="2181" y="6706"/>
                    <a:pt x="2066" y="6739"/>
                    <a:pt x="1951" y="6788"/>
                  </a:cubicBezTo>
                  <a:cubicBezTo>
                    <a:pt x="1476" y="7001"/>
                    <a:pt x="1263" y="7558"/>
                    <a:pt x="1476" y="8050"/>
                  </a:cubicBezTo>
                  <a:cubicBezTo>
                    <a:pt x="1604" y="8474"/>
                    <a:pt x="2055" y="8757"/>
                    <a:pt x="2544" y="8757"/>
                  </a:cubicBezTo>
                  <a:cubicBezTo>
                    <a:pt x="2679" y="8757"/>
                    <a:pt x="2816" y="8735"/>
                    <a:pt x="2951" y="8689"/>
                  </a:cubicBezTo>
                  <a:cubicBezTo>
                    <a:pt x="3607" y="8509"/>
                    <a:pt x="3984" y="7771"/>
                    <a:pt x="3967" y="7050"/>
                  </a:cubicBezTo>
                  <a:cubicBezTo>
                    <a:pt x="3918" y="6296"/>
                    <a:pt x="3574" y="5591"/>
                    <a:pt x="3017" y="5083"/>
                  </a:cubicBezTo>
                  <a:cubicBezTo>
                    <a:pt x="2427" y="4559"/>
                    <a:pt x="1673" y="4264"/>
                    <a:pt x="1115" y="3706"/>
                  </a:cubicBezTo>
                  <a:cubicBezTo>
                    <a:pt x="574" y="3149"/>
                    <a:pt x="165" y="2444"/>
                    <a:pt x="230" y="1707"/>
                  </a:cubicBezTo>
                  <a:cubicBezTo>
                    <a:pt x="263" y="1248"/>
                    <a:pt x="476" y="838"/>
                    <a:pt x="820" y="543"/>
                  </a:cubicBezTo>
                  <a:cubicBezTo>
                    <a:pt x="984" y="428"/>
                    <a:pt x="1164" y="346"/>
                    <a:pt x="1345" y="281"/>
                  </a:cubicBezTo>
                  <a:cubicBezTo>
                    <a:pt x="1492" y="240"/>
                    <a:pt x="1644" y="219"/>
                    <a:pt x="1793" y="219"/>
                  </a:cubicBezTo>
                  <a:cubicBezTo>
                    <a:pt x="1943" y="219"/>
                    <a:pt x="2091" y="240"/>
                    <a:pt x="2230" y="281"/>
                  </a:cubicBezTo>
                  <a:cubicBezTo>
                    <a:pt x="3263" y="559"/>
                    <a:pt x="3574" y="1920"/>
                    <a:pt x="2902" y="2575"/>
                  </a:cubicBezTo>
                  <a:cubicBezTo>
                    <a:pt x="2771" y="2723"/>
                    <a:pt x="2591" y="2805"/>
                    <a:pt x="2394" y="2838"/>
                  </a:cubicBezTo>
                  <a:cubicBezTo>
                    <a:pt x="2332" y="2847"/>
                    <a:pt x="2273" y="2851"/>
                    <a:pt x="2218" y="2851"/>
                  </a:cubicBezTo>
                  <a:cubicBezTo>
                    <a:pt x="1754" y="2851"/>
                    <a:pt x="1499" y="2569"/>
                    <a:pt x="1558" y="2379"/>
                  </a:cubicBezTo>
                  <a:cubicBezTo>
                    <a:pt x="1558" y="2379"/>
                    <a:pt x="1558" y="2346"/>
                    <a:pt x="1623" y="2346"/>
                  </a:cubicBezTo>
                  <a:cubicBezTo>
                    <a:pt x="1632" y="2346"/>
                    <a:pt x="1650" y="2347"/>
                    <a:pt x="1676" y="2347"/>
                  </a:cubicBezTo>
                  <a:cubicBezTo>
                    <a:pt x="1807" y="2347"/>
                    <a:pt x="2126" y="2324"/>
                    <a:pt x="2263" y="2051"/>
                  </a:cubicBezTo>
                  <a:cubicBezTo>
                    <a:pt x="2381" y="1683"/>
                    <a:pt x="2098" y="1346"/>
                    <a:pt x="1762" y="1346"/>
                  </a:cubicBezTo>
                  <a:cubicBezTo>
                    <a:pt x="1679" y="1346"/>
                    <a:pt x="1593" y="1366"/>
                    <a:pt x="1509" y="1412"/>
                  </a:cubicBezTo>
                  <a:cubicBezTo>
                    <a:pt x="919" y="1789"/>
                    <a:pt x="1050" y="2707"/>
                    <a:pt x="1738" y="2903"/>
                  </a:cubicBezTo>
                  <a:cubicBezTo>
                    <a:pt x="1912" y="2983"/>
                    <a:pt x="2096" y="3021"/>
                    <a:pt x="2278" y="3021"/>
                  </a:cubicBezTo>
                  <a:cubicBezTo>
                    <a:pt x="2733" y="3021"/>
                    <a:pt x="3176" y="2784"/>
                    <a:pt x="3410" y="2362"/>
                  </a:cubicBezTo>
                  <a:cubicBezTo>
                    <a:pt x="3672" y="1821"/>
                    <a:pt x="3623" y="1182"/>
                    <a:pt x="3279" y="674"/>
                  </a:cubicBezTo>
                  <a:cubicBezTo>
                    <a:pt x="2951" y="245"/>
                    <a:pt x="2448" y="0"/>
                    <a:pt x="191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2" name="Google Shape;6642;p15"/>
            <p:cNvSpPr/>
            <p:nvPr/>
          </p:nvSpPr>
          <p:spPr>
            <a:xfrm>
              <a:off x="725405" y="171827"/>
              <a:ext cx="55680" cy="78656"/>
            </a:xfrm>
            <a:custGeom>
              <a:avLst/>
              <a:gdLst/>
              <a:ahLst/>
              <a:cxnLst/>
              <a:rect l="l" t="t" r="r" b="b"/>
              <a:pathLst>
                <a:path w="1706" h="2410" extrusionOk="0">
                  <a:moveTo>
                    <a:pt x="197" y="0"/>
                  </a:moveTo>
                  <a:cubicBezTo>
                    <a:pt x="197" y="164"/>
                    <a:pt x="164" y="328"/>
                    <a:pt x="99" y="475"/>
                  </a:cubicBezTo>
                  <a:cubicBezTo>
                    <a:pt x="1" y="852"/>
                    <a:pt x="312" y="1115"/>
                    <a:pt x="935" y="1393"/>
                  </a:cubicBezTo>
                  <a:cubicBezTo>
                    <a:pt x="1328" y="1606"/>
                    <a:pt x="1590" y="1983"/>
                    <a:pt x="1640" y="2410"/>
                  </a:cubicBezTo>
                  <a:cubicBezTo>
                    <a:pt x="1705" y="393"/>
                    <a:pt x="869" y="328"/>
                    <a:pt x="673" y="328"/>
                  </a:cubicBezTo>
                  <a:cubicBezTo>
                    <a:pt x="656" y="329"/>
                    <a:pt x="639" y="330"/>
                    <a:pt x="624" y="330"/>
                  </a:cubicBezTo>
                  <a:cubicBezTo>
                    <a:pt x="459" y="330"/>
                    <a:pt x="375" y="254"/>
                    <a:pt x="345" y="164"/>
                  </a:cubicBezTo>
                  <a:cubicBezTo>
                    <a:pt x="328" y="66"/>
                    <a:pt x="197" y="0"/>
                    <a:pt x="19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3" name="Google Shape;6643;p15"/>
            <p:cNvSpPr/>
            <p:nvPr/>
          </p:nvSpPr>
          <p:spPr>
            <a:xfrm>
              <a:off x="549391" y="-60356"/>
              <a:ext cx="208684" cy="327419"/>
            </a:xfrm>
            <a:custGeom>
              <a:avLst/>
              <a:gdLst/>
              <a:ahLst/>
              <a:cxnLst/>
              <a:rect l="l" t="t" r="r" b="b"/>
              <a:pathLst>
                <a:path w="6394" h="10032" extrusionOk="0">
                  <a:moveTo>
                    <a:pt x="509" y="2213"/>
                  </a:moveTo>
                  <a:cubicBezTo>
                    <a:pt x="509" y="2213"/>
                    <a:pt x="509" y="2213"/>
                    <a:pt x="509" y="2214"/>
                  </a:cubicBezTo>
                  <a:lnTo>
                    <a:pt x="509" y="2214"/>
                  </a:lnTo>
                  <a:cubicBezTo>
                    <a:pt x="509" y="2213"/>
                    <a:pt x="509" y="2213"/>
                    <a:pt x="509" y="2213"/>
                  </a:cubicBezTo>
                  <a:close/>
                  <a:moveTo>
                    <a:pt x="1148" y="0"/>
                  </a:moveTo>
                  <a:cubicBezTo>
                    <a:pt x="1247" y="115"/>
                    <a:pt x="1247" y="295"/>
                    <a:pt x="1115" y="410"/>
                  </a:cubicBezTo>
                  <a:cubicBezTo>
                    <a:pt x="919" y="574"/>
                    <a:pt x="378" y="1197"/>
                    <a:pt x="771" y="1820"/>
                  </a:cubicBezTo>
                  <a:cubicBezTo>
                    <a:pt x="1214" y="2508"/>
                    <a:pt x="1787" y="2295"/>
                    <a:pt x="2001" y="2869"/>
                  </a:cubicBezTo>
                  <a:cubicBezTo>
                    <a:pt x="2001" y="2869"/>
                    <a:pt x="2066" y="3164"/>
                    <a:pt x="1886" y="3262"/>
                  </a:cubicBezTo>
                  <a:cubicBezTo>
                    <a:pt x="1849" y="3284"/>
                    <a:pt x="1814" y="3293"/>
                    <a:pt x="1781" y="3293"/>
                  </a:cubicBezTo>
                  <a:cubicBezTo>
                    <a:pt x="1639" y="3293"/>
                    <a:pt x="1542" y="3114"/>
                    <a:pt x="1542" y="2967"/>
                  </a:cubicBezTo>
                  <a:cubicBezTo>
                    <a:pt x="1492" y="2656"/>
                    <a:pt x="1247" y="2426"/>
                    <a:pt x="935" y="2377"/>
                  </a:cubicBezTo>
                  <a:cubicBezTo>
                    <a:pt x="558" y="2330"/>
                    <a:pt x="512" y="2223"/>
                    <a:pt x="509" y="2214"/>
                  </a:cubicBezTo>
                  <a:lnTo>
                    <a:pt x="509" y="2214"/>
                  </a:lnTo>
                  <a:cubicBezTo>
                    <a:pt x="558" y="2361"/>
                    <a:pt x="558" y="2508"/>
                    <a:pt x="525" y="2656"/>
                  </a:cubicBezTo>
                  <a:cubicBezTo>
                    <a:pt x="460" y="2787"/>
                    <a:pt x="165" y="3295"/>
                    <a:pt x="738" y="3672"/>
                  </a:cubicBezTo>
                  <a:cubicBezTo>
                    <a:pt x="1296" y="4049"/>
                    <a:pt x="1591" y="3852"/>
                    <a:pt x="1689" y="4491"/>
                  </a:cubicBezTo>
                  <a:cubicBezTo>
                    <a:pt x="1787" y="5131"/>
                    <a:pt x="1853" y="5901"/>
                    <a:pt x="2197" y="6245"/>
                  </a:cubicBezTo>
                  <a:cubicBezTo>
                    <a:pt x="2082" y="6163"/>
                    <a:pt x="1984" y="6065"/>
                    <a:pt x="1919" y="5950"/>
                  </a:cubicBezTo>
                  <a:cubicBezTo>
                    <a:pt x="1766" y="5629"/>
                    <a:pt x="1442" y="5422"/>
                    <a:pt x="1093" y="5422"/>
                  </a:cubicBezTo>
                  <a:cubicBezTo>
                    <a:pt x="1068" y="5422"/>
                    <a:pt x="1043" y="5424"/>
                    <a:pt x="1017" y="5426"/>
                  </a:cubicBezTo>
                  <a:cubicBezTo>
                    <a:pt x="974" y="5428"/>
                    <a:pt x="934" y="5429"/>
                    <a:pt x="896" y="5429"/>
                  </a:cubicBezTo>
                  <a:cubicBezTo>
                    <a:pt x="434" y="5429"/>
                    <a:pt x="374" y="5252"/>
                    <a:pt x="329" y="5131"/>
                  </a:cubicBezTo>
                  <a:lnTo>
                    <a:pt x="329" y="5131"/>
                  </a:lnTo>
                  <a:cubicBezTo>
                    <a:pt x="329" y="5131"/>
                    <a:pt x="1" y="6114"/>
                    <a:pt x="935" y="6606"/>
                  </a:cubicBezTo>
                  <a:cubicBezTo>
                    <a:pt x="1886" y="7098"/>
                    <a:pt x="1804" y="6737"/>
                    <a:pt x="3099" y="7786"/>
                  </a:cubicBezTo>
                  <a:cubicBezTo>
                    <a:pt x="4119" y="8645"/>
                    <a:pt x="4339" y="8687"/>
                    <a:pt x="4344" y="8688"/>
                  </a:cubicBezTo>
                  <a:lnTo>
                    <a:pt x="4344" y="8688"/>
                  </a:lnTo>
                  <a:cubicBezTo>
                    <a:pt x="4319" y="8683"/>
                    <a:pt x="4293" y="8681"/>
                    <a:pt x="4268" y="8681"/>
                  </a:cubicBezTo>
                  <a:cubicBezTo>
                    <a:pt x="4095" y="8681"/>
                    <a:pt x="3922" y="8774"/>
                    <a:pt x="3836" y="8917"/>
                  </a:cubicBezTo>
                  <a:cubicBezTo>
                    <a:pt x="3623" y="9229"/>
                    <a:pt x="3738" y="9638"/>
                    <a:pt x="4066" y="9802"/>
                  </a:cubicBezTo>
                  <a:cubicBezTo>
                    <a:pt x="4066" y="9802"/>
                    <a:pt x="3951" y="9589"/>
                    <a:pt x="4148" y="9573"/>
                  </a:cubicBezTo>
                  <a:cubicBezTo>
                    <a:pt x="4154" y="9572"/>
                    <a:pt x="4161" y="9572"/>
                    <a:pt x="4167" y="9572"/>
                  </a:cubicBezTo>
                  <a:cubicBezTo>
                    <a:pt x="4290" y="9572"/>
                    <a:pt x="4432" y="9662"/>
                    <a:pt x="4592" y="9662"/>
                  </a:cubicBezTo>
                  <a:cubicBezTo>
                    <a:pt x="4684" y="9662"/>
                    <a:pt x="4782" y="9632"/>
                    <a:pt x="4885" y="9540"/>
                  </a:cubicBezTo>
                  <a:cubicBezTo>
                    <a:pt x="5005" y="9421"/>
                    <a:pt x="5199" y="9322"/>
                    <a:pt x="5425" y="9322"/>
                  </a:cubicBezTo>
                  <a:cubicBezTo>
                    <a:pt x="5727" y="9322"/>
                    <a:pt x="6084" y="9498"/>
                    <a:pt x="6393" y="10032"/>
                  </a:cubicBezTo>
                  <a:cubicBezTo>
                    <a:pt x="6393" y="10032"/>
                    <a:pt x="6164" y="9212"/>
                    <a:pt x="4836" y="8688"/>
                  </a:cubicBezTo>
                  <a:cubicBezTo>
                    <a:pt x="3132" y="7966"/>
                    <a:pt x="2050" y="6262"/>
                    <a:pt x="2132" y="4409"/>
                  </a:cubicBezTo>
                  <a:cubicBezTo>
                    <a:pt x="2230" y="2180"/>
                    <a:pt x="3525" y="656"/>
                    <a:pt x="11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4" name="Google Shape;6644;p15"/>
            <p:cNvSpPr/>
            <p:nvPr/>
          </p:nvSpPr>
          <p:spPr>
            <a:xfrm>
              <a:off x="610391" y="-143581"/>
              <a:ext cx="89916" cy="350723"/>
            </a:xfrm>
            <a:custGeom>
              <a:avLst/>
              <a:gdLst/>
              <a:ahLst/>
              <a:cxnLst/>
              <a:rect l="l" t="t" r="r" b="b"/>
              <a:pathLst>
                <a:path w="2755" h="10746" extrusionOk="0">
                  <a:moveTo>
                    <a:pt x="1293" y="1"/>
                  </a:moveTo>
                  <a:cubicBezTo>
                    <a:pt x="711" y="1"/>
                    <a:pt x="161" y="375"/>
                    <a:pt x="99" y="895"/>
                  </a:cubicBezTo>
                  <a:cubicBezTo>
                    <a:pt x="0" y="1419"/>
                    <a:pt x="377" y="1911"/>
                    <a:pt x="902" y="1960"/>
                  </a:cubicBezTo>
                  <a:lnTo>
                    <a:pt x="1049" y="1960"/>
                  </a:lnTo>
                  <a:cubicBezTo>
                    <a:pt x="1574" y="1927"/>
                    <a:pt x="1836" y="1321"/>
                    <a:pt x="1640" y="1075"/>
                  </a:cubicBezTo>
                  <a:cubicBezTo>
                    <a:pt x="1561" y="955"/>
                    <a:pt x="1441" y="901"/>
                    <a:pt x="1322" y="901"/>
                  </a:cubicBezTo>
                  <a:cubicBezTo>
                    <a:pt x="1116" y="901"/>
                    <a:pt x="914" y="1062"/>
                    <a:pt x="935" y="1321"/>
                  </a:cubicBezTo>
                  <a:cubicBezTo>
                    <a:pt x="951" y="1632"/>
                    <a:pt x="1295" y="1616"/>
                    <a:pt x="1344" y="1649"/>
                  </a:cubicBezTo>
                  <a:cubicBezTo>
                    <a:pt x="1377" y="1682"/>
                    <a:pt x="1344" y="1747"/>
                    <a:pt x="1344" y="1747"/>
                  </a:cubicBezTo>
                  <a:cubicBezTo>
                    <a:pt x="1295" y="1813"/>
                    <a:pt x="1230" y="1862"/>
                    <a:pt x="1164" y="1895"/>
                  </a:cubicBezTo>
                  <a:cubicBezTo>
                    <a:pt x="1148" y="1895"/>
                    <a:pt x="1131" y="1911"/>
                    <a:pt x="1099" y="1911"/>
                  </a:cubicBezTo>
                  <a:cubicBezTo>
                    <a:pt x="1065" y="1915"/>
                    <a:pt x="1032" y="1917"/>
                    <a:pt x="999" y="1917"/>
                  </a:cubicBezTo>
                  <a:cubicBezTo>
                    <a:pt x="473" y="1917"/>
                    <a:pt x="73" y="1436"/>
                    <a:pt x="181" y="911"/>
                  </a:cubicBezTo>
                  <a:cubicBezTo>
                    <a:pt x="252" y="439"/>
                    <a:pt x="748" y="115"/>
                    <a:pt x="1265" y="115"/>
                  </a:cubicBezTo>
                  <a:cubicBezTo>
                    <a:pt x="1574" y="115"/>
                    <a:pt x="1892" y="231"/>
                    <a:pt x="2131" y="501"/>
                  </a:cubicBezTo>
                  <a:cubicBezTo>
                    <a:pt x="2443" y="911"/>
                    <a:pt x="2590" y="1436"/>
                    <a:pt x="2541" y="1944"/>
                  </a:cubicBezTo>
                  <a:cubicBezTo>
                    <a:pt x="2525" y="2452"/>
                    <a:pt x="2410" y="2960"/>
                    <a:pt x="2230" y="3435"/>
                  </a:cubicBezTo>
                  <a:cubicBezTo>
                    <a:pt x="1410" y="5468"/>
                    <a:pt x="541" y="7500"/>
                    <a:pt x="1148" y="8976"/>
                  </a:cubicBezTo>
                  <a:cubicBezTo>
                    <a:pt x="1426" y="9730"/>
                    <a:pt x="1967" y="10352"/>
                    <a:pt x="2672" y="10746"/>
                  </a:cubicBezTo>
                  <a:cubicBezTo>
                    <a:pt x="2000" y="10336"/>
                    <a:pt x="1492" y="9697"/>
                    <a:pt x="1230" y="8943"/>
                  </a:cubicBezTo>
                  <a:cubicBezTo>
                    <a:pt x="689" y="7500"/>
                    <a:pt x="1558" y="5550"/>
                    <a:pt x="2410" y="3501"/>
                  </a:cubicBezTo>
                  <a:cubicBezTo>
                    <a:pt x="2590" y="3009"/>
                    <a:pt x="2689" y="2485"/>
                    <a:pt x="2721" y="1960"/>
                  </a:cubicBezTo>
                  <a:cubicBezTo>
                    <a:pt x="2754" y="1403"/>
                    <a:pt x="2574" y="846"/>
                    <a:pt x="2246" y="419"/>
                  </a:cubicBezTo>
                  <a:cubicBezTo>
                    <a:pt x="1976" y="125"/>
                    <a:pt x="1629" y="1"/>
                    <a:pt x="12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5" name="Google Shape;6645;p15"/>
            <p:cNvSpPr/>
            <p:nvPr/>
          </p:nvSpPr>
          <p:spPr>
            <a:xfrm>
              <a:off x="721652" y="-41654"/>
              <a:ext cx="123631" cy="122554"/>
            </a:xfrm>
            <a:custGeom>
              <a:avLst/>
              <a:gdLst/>
              <a:ahLst/>
              <a:cxnLst/>
              <a:rect l="l" t="t" r="r" b="b"/>
              <a:pathLst>
                <a:path w="3788" h="3755" extrusionOk="0">
                  <a:moveTo>
                    <a:pt x="525" y="1"/>
                  </a:moveTo>
                  <a:lnTo>
                    <a:pt x="525" y="1"/>
                  </a:lnTo>
                  <a:cubicBezTo>
                    <a:pt x="525" y="1"/>
                    <a:pt x="279" y="83"/>
                    <a:pt x="148" y="673"/>
                  </a:cubicBezTo>
                  <a:cubicBezTo>
                    <a:pt x="1" y="1279"/>
                    <a:pt x="279" y="1493"/>
                    <a:pt x="1050" y="1870"/>
                  </a:cubicBezTo>
                  <a:cubicBezTo>
                    <a:pt x="1837" y="2230"/>
                    <a:pt x="1869" y="3509"/>
                    <a:pt x="1869" y="3509"/>
                  </a:cubicBezTo>
                  <a:lnTo>
                    <a:pt x="1902" y="3755"/>
                  </a:lnTo>
                  <a:lnTo>
                    <a:pt x="1919" y="3509"/>
                  </a:lnTo>
                  <a:cubicBezTo>
                    <a:pt x="1919" y="3509"/>
                    <a:pt x="1951" y="2230"/>
                    <a:pt x="2738" y="1870"/>
                  </a:cubicBezTo>
                  <a:cubicBezTo>
                    <a:pt x="3525" y="1509"/>
                    <a:pt x="3787" y="1279"/>
                    <a:pt x="3656" y="673"/>
                  </a:cubicBezTo>
                  <a:cubicBezTo>
                    <a:pt x="3509" y="83"/>
                    <a:pt x="3279" y="1"/>
                    <a:pt x="3279" y="1"/>
                  </a:cubicBezTo>
                  <a:lnTo>
                    <a:pt x="3279" y="1"/>
                  </a:lnTo>
                  <a:cubicBezTo>
                    <a:pt x="3279" y="1"/>
                    <a:pt x="3293" y="268"/>
                    <a:pt x="3112" y="268"/>
                  </a:cubicBezTo>
                  <a:cubicBezTo>
                    <a:pt x="3098" y="268"/>
                    <a:pt x="3083" y="267"/>
                    <a:pt x="3066" y="263"/>
                  </a:cubicBezTo>
                  <a:cubicBezTo>
                    <a:pt x="2958" y="240"/>
                    <a:pt x="2813" y="181"/>
                    <a:pt x="2679" y="181"/>
                  </a:cubicBezTo>
                  <a:cubicBezTo>
                    <a:pt x="2528" y="181"/>
                    <a:pt x="2389" y="256"/>
                    <a:pt x="2328" y="542"/>
                  </a:cubicBezTo>
                  <a:cubicBezTo>
                    <a:pt x="2202" y="1077"/>
                    <a:pt x="2152" y="1643"/>
                    <a:pt x="1945" y="1643"/>
                  </a:cubicBezTo>
                  <a:cubicBezTo>
                    <a:pt x="1936" y="1643"/>
                    <a:pt x="1928" y="1642"/>
                    <a:pt x="1919" y="1640"/>
                  </a:cubicBezTo>
                  <a:lnTo>
                    <a:pt x="1869" y="1640"/>
                  </a:lnTo>
                  <a:cubicBezTo>
                    <a:pt x="1860" y="1642"/>
                    <a:pt x="1852" y="1643"/>
                    <a:pt x="1843" y="1643"/>
                  </a:cubicBezTo>
                  <a:cubicBezTo>
                    <a:pt x="1636" y="1643"/>
                    <a:pt x="1586" y="1077"/>
                    <a:pt x="1460" y="542"/>
                  </a:cubicBezTo>
                  <a:cubicBezTo>
                    <a:pt x="1390" y="256"/>
                    <a:pt x="1252" y="181"/>
                    <a:pt x="1103" y="181"/>
                  </a:cubicBezTo>
                  <a:cubicBezTo>
                    <a:pt x="971" y="181"/>
                    <a:pt x="830" y="240"/>
                    <a:pt x="722" y="263"/>
                  </a:cubicBezTo>
                  <a:cubicBezTo>
                    <a:pt x="701" y="269"/>
                    <a:pt x="682" y="272"/>
                    <a:pt x="666" y="272"/>
                  </a:cubicBezTo>
                  <a:cubicBezTo>
                    <a:pt x="498" y="272"/>
                    <a:pt x="525" y="1"/>
                    <a:pt x="5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6" name="Google Shape;6646;p15"/>
            <p:cNvSpPr/>
            <p:nvPr/>
          </p:nvSpPr>
          <p:spPr>
            <a:xfrm>
              <a:off x="692246" y="-157191"/>
              <a:ext cx="90961" cy="266453"/>
            </a:xfrm>
            <a:custGeom>
              <a:avLst/>
              <a:gdLst/>
              <a:ahLst/>
              <a:cxnLst/>
              <a:rect l="l" t="t" r="r" b="b"/>
              <a:pathLst>
                <a:path w="2787" h="8164" extrusionOk="0">
                  <a:moveTo>
                    <a:pt x="2082" y="0"/>
                  </a:moveTo>
                  <a:lnTo>
                    <a:pt x="2082" y="0"/>
                  </a:lnTo>
                  <a:cubicBezTo>
                    <a:pt x="2377" y="984"/>
                    <a:pt x="1312" y="1230"/>
                    <a:pt x="689" y="2377"/>
                  </a:cubicBezTo>
                  <a:cubicBezTo>
                    <a:pt x="590" y="2541"/>
                    <a:pt x="508" y="2738"/>
                    <a:pt x="443" y="2934"/>
                  </a:cubicBezTo>
                  <a:cubicBezTo>
                    <a:pt x="0" y="4295"/>
                    <a:pt x="263" y="5246"/>
                    <a:pt x="1574" y="6147"/>
                  </a:cubicBezTo>
                  <a:cubicBezTo>
                    <a:pt x="2705" y="6950"/>
                    <a:pt x="2770" y="8016"/>
                    <a:pt x="2770" y="8163"/>
                  </a:cubicBezTo>
                  <a:cubicBezTo>
                    <a:pt x="2787" y="7672"/>
                    <a:pt x="2623" y="7180"/>
                    <a:pt x="2328" y="6770"/>
                  </a:cubicBezTo>
                  <a:cubicBezTo>
                    <a:pt x="2033" y="6344"/>
                    <a:pt x="1623" y="6082"/>
                    <a:pt x="1049" y="5590"/>
                  </a:cubicBezTo>
                  <a:cubicBezTo>
                    <a:pt x="869" y="5426"/>
                    <a:pt x="738" y="5229"/>
                    <a:pt x="656" y="5000"/>
                  </a:cubicBezTo>
                  <a:cubicBezTo>
                    <a:pt x="312" y="4164"/>
                    <a:pt x="984" y="3295"/>
                    <a:pt x="1312" y="2918"/>
                  </a:cubicBezTo>
                  <a:cubicBezTo>
                    <a:pt x="1459" y="2754"/>
                    <a:pt x="1656" y="2574"/>
                    <a:pt x="1852" y="2377"/>
                  </a:cubicBezTo>
                  <a:cubicBezTo>
                    <a:pt x="2229" y="2033"/>
                    <a:pt x="2475" y="1590"/>
                    <a:pt x="2574" y="1082"/>
                  </a:cubicBezTo>
                  <a:cubicBezTo>
                    <a:pt x="2721" y="197"/>
                    <a:pt x="2082" y="0"/>
                    <a:pt x="208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7" name="Google Shape;6647;p15"/>
            <p:cNvSpPr/>
            <p:nvPr/>
          </p:nvSpPr>
          <p:spPr>
            <a:xfrm>
              <a:off x="-4826" y="1340250"/>
              <a:ext cx="47096" cy="36750"/>
            </a:xfrm>
            <a:custGeom>
              <a:avLst/>
              <a:gdLst/>
              <a:ahLst/>
              <a:cxnLst/>
              <a:rect l="l" t="t" r="r" b="b"/>
              <a:pathLst>
                <a:path w="1443" h="1126" extrusionOk="0">
                  <a:moveTo>
                    <a:pt x="475" y="1"/>
                  </a:moveTo>
                  <a:cubicBezTo>
                    <a:pt x="427" y="1"/>
                    <a:pt x="377" y="10"/>
                    <a:pt x="328" y="31"/>
                  </a:cubicBezTo>
                  <a:cubicBezTo>
                    <a:pt x="99" y="146"/>
                    <a:pt x="0" y="425"/>
                    <a:pt x="99" y="654"/>
                  </a:cubicBezTo>
                  <a:cubicBezTo>
                    <a:pt x="181" y="867"/>
                    <a:pt x="361" y="1015"/>
                    <a:pt x="574" y="1080"/>
                  </a:cubicBezTo>
                  <a:cubicBezTo>
                    <a:pt x="652" y="1110"/>
                    <a:pt x="735" y="1125"/>
                    <a:pt x="818" y="1125"/>
                  </a:cubicBezTo>
                  <a:cubicBezTo>
                    <a:pt x="961" y="1125"/>
                    <a:pt x="1105" y="1081"/>
                    <a:pt x="1230" y="998"/>
                  </a:cubicBezTo>
                  <a:cubicBezTo>
                    <a:pt x="1361" y="884"/>
                    <a:pt x="1443" y="703"/>
                    <a:pt x="1443" y="507"/>
                  </a:cubicBezTo>
                  <a:lnTo>
                    <a:pt x="1443" y="507"/>
                  </a:lnTo>
                  <a:cubicBezTo>
                    <a:pt x="1443" y="507"/>
                    <a:pt x="1124" y="902"/>
                    <a:pt x="763" y="902"/>
                  </a:cubicBezTo>
                  <a:cubicBezTo>
                    <a:pt x="749" y="902"/>
                    <a:pt x="736" y="901"/>
                    <a:pt x="722" y="900"/>
                  </a:cubicBezTo>
                  <a:cubicBezTo>
                    <a:pt x="148" y="834"/>
                    <a:pt x="66" y="261"/>
                    <a:pt x="345" y="113"/>
                  </a:cubicBezTo>
                  <a:cubicBezTo>
                    <a:pt x="388" y="85"/>
                    <a:pt x="435" y="71"/>
                    <a:pt x="481" y="71"/>
                  </a:cubicBezTo>
                  <a:cubicBezTo>
                    <a:pt x="593" y="71"/>
                    <a:pt x="698" y="150"/>
                    <a:pt x="722" y="277"/>
                  </a:cubicBezTo>
                  <a:cubicBezTo>
                    <a:pt x="733" y="389"/>
                    <a:pt x="645" y="455"/>
                    <a:pt x="594" y="455"/>
                  </a:cubicBezTo>
                  <a:cubicBezTo>
                    <a:pt x="569" y="455"/>
                    <a:pt x="552" y="440"/>
                    <a:pt x="558" y="408"/>
                  </a:cubicBezTo>
                  <a:cubicBezTo>
                    <a:pt x="582" y="335"/>
                    <a:pt x="542" y="270"/>
                    <a:pt x="472" y="270"/>
                  </a:cubicBezTo>
                  <a:cubicBezTo>
                    <a:pt x="449" y="270"/>
                    <a:pt x="422" y="277"/>
                    <a:pt x="394" y="294"/>
                  </a:cubicBezTo>
                  <a:cubicBezTo>
                    <a:pt x="263" y="359"/>
                    <a:pt x="394" y="523"/>
                    <a:pt x="394" y="523"/>
                  </a:cubicBezTo>
                  <a:cubicBezTo>
                    <a:pt x="442" y="567"/>
                    <a:pt x="499" y="586"/>
                    <a:pt x="556" y="586"/>
                  </a:cubicBezTo>
                  <a:cubicBezTo>
                    <a:pt x="690" y="586"/>
                    <a:pt x="820" y="476"/>
                    <a:pt x="820" y="326"/>
                  </a:cubicBezTo>
                  <a:cubicBezTo>
                    <a:pt x="807" y="133"/>
                    <a:pt x="652" y="1"/>
                    <a:pt x="47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648" name="Google Shape;6648;p15"/>
          <p:cNvSpPr txBox="1">
            <a:spLocks noGrp="1"/>
          </p:cNvSpPr>
          <p:nvPr>
            <p:ph type="title"/>
          </p:nvPr>
        </p:nvSpPr>
        <p:spPr>
          <a:xfrm>
            <a:off x="1053800" y="2285400"/>
            <a:ext cx="3888000" cy="497100"/>
          </a:xfrm>
          <a:prstGeom prst="rect">
            <a:avLst/>
          </a:prstGeom>
        </p:spPr>
        <p:txBody>
          <a:bodyPr spcFirstLastPara="1" wrap="square" lIns="91425" tIns="91425" rIns="91425" bIns="91425" anchor="b" anchorCtr="0">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cxnSp>
        <p:nvCxnSpPr>
          <p:cNvPr id="6649" name="Google Shape;6649;p15"/>
          <p:cNvCxnSpPr/>
          <p:nvPr/>
        </p:nvCxnSpPr>
        <p:spPr>
          <a:xfrm>
            <a:off x="1143000" y="2828925"/>
            <a:ext cx="1771800" cy="0"/>
          </a:xfrm>
          <a:prstGeom prst="straightConnector1">
            <a:avLst/>
          </a:prstGeom>
          <a:noFill/>
          <a:ln w="9525" cap="flat" cmpd="sng">
            <a:solidFill>
              <a:schemeClr val="accent1"/>
            </a:solidFill>
            <a:prstDash val="solid"/>
            <a:round/>
            <a:headEnd type="none" w="med" len="med"/>
            <a:tailEnd type="none" w="med" len="med"/>
          </a:ln>
        </p:spPr>
      </p:cxnSp>
      <p:sp>
        <p:nvSpPr>
          <p:cNvPr id="6650" name="Google Shape;6650;p15"/>
          <p:cNvSpPr txBox="1">
            <a:spLocks noGrp="1"/>
          </p:cNvSpPr>
          <p:nvPr>
            <p:ph type="subTitle" idx="1"/>
          </p:nvPr>
        </p:nvSpPr>
        <p:spPr>
          <a:xfrm>
            <a:off x="1066800" y="2839225"/>
            <a:ext cx="3194100" cy="2100900"/>
          </a:xfrm>
          <a:prstGeom prst="rect">
            <a:avLst/>
          </a:prstGeom>
        </p:spPr>
        <p:txBody>
          <a:bodyPr spcFirstLastPara="1" wrap="square" lIns="91425" tIns="91425" rIns="91425" bIns="91425" anchor="t" anchorCtr="0">
            <a:noAutofit/>
          </a:bodyPr>
          <a:lstStyle>
            <a:lvl1pPr lvl="0" rtl="0">
              <a:spcBef>
                <a:spcPts val="0"/>
              </a:spcBef>
              <a:spcAft>
                <a:spcPts val="0"/>
              </a:spcAft>
              <a:buNone/>
              <a:defRPr sz="1800"/>
            </a:lvl1pPr>
            <a:lvl2pPr lvl="1" rtl="0">
              <a:spcBef>
                <a:spcPts val="1600"/>
              </a:spcBef>
              <a:spcAft>
                <a:spcPts val="0"/>
              </a:spcAft>
              <a:buNone/>
              <a:defRPr/>
            </a:lvl2pPr>
            <a:lvl3pPr lvl="2" rtl="0">
              <a:spcBef>
                <a:spcPts val="1600"/>
              </a:spcBef>
              <a:spcAft>
                <a:spcPts val="0"/>
              </a:spcAft>
              <a:buNone/>
              <a:defRPr/>
            </a:lvl3pPr>
            <a:lvl4pPr lvl="3" rtl="0">
              <a:spcBef>
                <a:spcPts val="1600"/>
              </a:spcBef>
              <a:spcAft>
                <a:spcPts val="0"/>
              </a:spcAft>
              <a:buNone/>
              <a:defRPr/>
            </a:lvl4pPr>
            <a:lvl5pPr lvl="4" rtl="0">
              <a:spcBef>
                <a:spcPts val="1600"/>
              </a:spcBef>
              <a:spcAft>
                <a:spcPts val="0"/>
              </a:spcAft>
              <a:buNone/>
              <a:defRPr/>
            </a:lvl5pPr>
            <a:lvl6pPr lvl="5" rtl="0">
              <a:spcBef>
                <a:spcPts val="1600"/>
              </a:spcBef>
              <a:spcAft>
                <a:spcPts val="0"/>
              </a:spcAft>
              <a:buNone/>
              <a:defRPr/>
            </a:lvl6pPr>
            <a:lvl7pPr lvl="6" rtl="0">
              <a:spcBef>
                <a:spcPts val="1600"/>
              </a:spcBef>
              <a:spcAft>
                <a:spcPts val="0"/>
              </a:spcAft>
              <a:buNone/>
              <a:defRPr/>
            </a:lvl7pPr>
            <a:lvl8pPr lvl="7" rtl="0">
              <a:spcBef>
                <a:spcPts val="1600"/>
              </a:spcBef>
              <a:spcAft>
                <a:spcPts val="0"/>
              </a:spcAft>
              <a:buNone/>
              <a:defRPr/>
            </a:lvl8pPr>
            <a:lvl9pPr lvl="8" rtl="0">
              <a:spcBef>
                <a:spcPts val="1600"/>
              </a:spcBef>
              <a:spcAft>
                <a:spcPts val="1600"/>
              </a:spcAft>
              <a:buNone/>
              <a:defRPr/>
            </a:lvl9pPr>
          </a:lstStyle>
          <a:p>
            <a:endParaRPr/>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Title and text 4">
  <p:cSld name="CUSTOM_12_1">
    <p:spTree>
      <p:nvGrpSpPr>
        <p:cNvPr id="1" name="Shape 6651"/>
        <p:cNvGrpSpPr/>
        <p:nvPr/>
      </p:nvGrpSpPr>
      <p:grpSpPr>
        <a:xfrm>
          <a:off x="0" y="0"/>
          <a:ext cx="0" cy="0"/>
          <a:chOff x="0" y="0"/>
          <a:chExt cx="0" cy="0"/>
        </a:xfrm>
      </p:grpSpPr>
      <p:grpSp>
        <p:nvGrpSpPr>
          <p:cNvPr id="6652" name="Google Shape;6652;p16"/>
          <p:cNvGrpSpPr/>
          <p:nvPr/>
        </p:nvGrpSpPr>
        <p:grpSpPr>
          <a:xfrm rot="10800000">
            <a:off x="-95897" y="-228863"/>
            <a:ext cx="9308541" cy="5791590"/>
            <a:chOff x="-57797" y="-228863"/>
            <a:chExt cx="9308541" cy="5791590"/>
          </a:xfrm>
        </p:grpSpPr>
        <p:sp>
          <p:nvSpPr>
            <p:cNvPr id="6653" name="Google Shape;6653;p16"/>
            <p:cNvSpPr/>
            <p:nvPr/>
          </p:nvSpPr>
          <p:spPr>
            <a:xfrm>
              <a:off x="8616761" y="2539058"/>
              <a:ext cx="33" cy="555"/>
            </a:xfrm>
            <a:custGeom>
              <a:avLst/>
              <a:gdLst/>
              <a:ahLst/>
              <a:cxnLst/>
              <a:rect l="l" t="t" r="r" b="b"/>
              <a:pathLst>
                <a:path w="1" h="17" extrusionOk="0">
                  <a:moveTo>
                    <a:pt x="1" y="0"/>
                  </a:moveTo>
                  <a:lnTo>
                    <a:pt x="1" y="17"/>
                  </a:lnTo>
                  <a:lnTo>
                    <a:pt x="1" y="17"/>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4" name="Google Shape;6654;p16"/>
            <p:cNvSpPr/>
            <p:nvPr/>
          </p:nvSpPr>
          <p:spPr>
            <a:xfrm>
              <a:off x="8570220" y="2899376"/>
              <a:ext cx="75491" cy="68963"/>
            </a:xfrm>
            <a:custGeom>
              <a:avLst/>
              <a:gdLst/>
              <a:ahLst/>
              <a:cxnLst/>
              <a:rect l="l" t="t" r="r" b="b"/>
              <a:pathLst>
                <a:path w="2313" h="2113" extrusionOk="0">
                  <a:moveTo>
                    <a:pt x="1803" y="0"/>
                  </a:moveTo>
                  <a:cubicBezTo>
                    <a:pt x="1322" y="0"/>
                    <a:pt x="1021" y="400"/>
                    <a:pt x="935" y="1090"/>
                  </a:cubicBezTo>
                  <a:cubicBezTo>
                    <a:pt x="919" y="1221"/>
                    <a:pt x="870" y="1336"/>
                    <a:pt x="821" y="1434"/>
                  </a:cubicBezTo>
                  <a:cubicBezTo>
                    <a:pt x="620" y="1760"/>
                    <a:pt x="247" y="1798"/>
                    <a:pt x="82" y="1798"/>
                  </a:cubicBezTo>
                  <a:cubicBezTo>
                    <a:pt x="32" y="1798"/>
                    <a:pt x="1" y="1795"/>
                    <a:pt x="1" y="1795"/>
                  </a:cubicBezTo>
                  <a:lnTo>
                    <a:pt x="1" y="1795"/>
                  </a:lnTo>
                  <a:cubicBezTo>
                    <a:pt x="121" y="1860"/>
                    <a:pt x="695" y="2113"/>
                    <a:pt x="1231" y="2113"/>
                  </a:cubicBezTo>
                  <a:cubicBezTo>
                    <a:pt x="1502" y="2113"/>
                    <a:pt x="1764" y="2048"/>
                    <a:pt x="1952" y="1860"/>
                  </a:cubicBezTo>
                  <a:cubicBezTo>
                    <a:pt x="2066" y="1746"/>
                    <a:pt x="2148" y="1598"/>
                    <a:pt x="2197" y="1434"/>
                  </a:cubicBezTo>
                  <a:cubicBezTo>
                    <a:pt x="2312" y="992"/>
                    <a:pt x="2066" y="565"/>
                    <a:pt x="1952" y="385"/>
                  </a:cubicBezTo>
                  <a:cubicBezTo>
                    <a:pt x="1870" y="270"/>
                    <a:pt x="1886" y="106"/>
                    <a:pt x="2017" y="24"/>
                  </a:cubicBezTo>
                  <a:cubicBezTo>
                    <a:pt x="1942" y="8"/>
                    <a:pt x="1871" y="0"/>
                    <a:pt x="180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5" name="Google Shape;6655;p16"/>
            <p:cNvSpPr/>
            <p:nvPr/>
          </p:nvSpPr>
          <p:spPr>
            <a:xfrm>
              <a:off x="8438104" y="2854010"/>
              <a:ext cx="96868" cy="63741"/>
            </a:xfrm>
            <a:custGeom>
              <a:avLst/>
              <a:gdLst/>
              <a:ahLst/>
              <a:cxnLst/>
              <a:rect l="l" t="t" r="r" b="b"/>
              <a:pathLst>
                <a:path w="2968" h="1953" extrusionOk="0">
                  <a:moveTo>
                    <a:pt x="2040" y="1"/>
                  </a:moveTo>
                  <a:cubicBezTo>
                    <a:pt x="332" y="1"/>
                    <a:pt x="295" y="1082"/>
                    <a:pt x="295" y="1365"/>
                  </a:cubicBezTo>
                  <a:cubicBezTo>
                    <a:pt x="295" y="1562"/>
                    <a:pt x="181" y="1726"/>
                    <a:pt x="0" y="1791"/>
                  </a:cubicBezTo>
                  <a:cubicBezTo>
                    <a:pt x="271" y="1904"/>
                    <a:pt x="509" y="1952"/>
                    <a:pt x="716" y="1952"/>
                  </a:cubicBezTo>
                  <a:cubicBezTo>
                    <a:pt x="1476" y="1952"/>
                    <a:pt x="1843" y="1306"/>
                    <a:pt x="2049" y="792"/>
                  </a:cubicBezTo>
                  <a:cubicBezTo>
                    <a:pt x="2213" y="415"/>
                    <a:pt x="2557" y="136"/>
                    <a:pt x="2967" y="87"/>
                  </a:cubicBezTo>
                  <a:cubicBezTo>
                    <a:pt x="2613" y="27"/>
                    <a:pt x="2306" y="1"/>
                    <a:pt x="204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6" name="Google Shape;6656;p16"/>
            <p:cNvSpPr/>
            <p:nvPr/>
          </p:nvSpPr>
          <p:spPr>
            <a:xfrm>
              <a:off x="8400636" y="2853129"/>
              <a:ext cx="47651" cy="37272"/>
            </a:xfrm>
            <a:custGeom>
              <a:avLst/>
              <a:gdLst/>
              <a:ahLst/>
              <a:cxnLst/>
              <a:rect l="l" t="t" r="r" b="b"/>
              <a:pathLst>
                <a:path w="1460" h="1142" extrusionOk="0">
                  <a:moveTo>
                    <a:pt x="485" y="1"/>
                  </a:moveTo>
                  <a:cubicBezTo>
                    <a:pt x="438" y="1"/>
                    <a:pt x="391" y="11"/>
                    <a:pt x="345" y="32"/>
                  </a:cubicBezTo>
                  <a:cubicBezTo>
                    <a:pt x="99" y="147"/>
                    <a:pt x="1" y="425"/>
                    <a:pt x="99" y="671"/>
                  </a:cubicBezTo>
                  <a:cubicBezTo>
                    <a:pt x="198" y="868"/>
                    <a:pt x="362" y="1032"/>
                    <a:pt x="575" y="1097"/>
                  </a:cubicBezTo>
                  <a:cubicBezTo>
                    <a:pt x="659" y="1127"/>
                    <a:pt x="743" y="1142"/>
                    <a:pt x="825" y="1142"/>
                  </a:cubicBezTo>
                  <a:cubicBezTo>
                    <a:pt x="968" y="1142"/>
                    <a:pt x="1106" y="1098"/>
                    <a:pt x="1230" y="1015"/>
                  </a:cubicBezTo>
                  <a:cubicBezTo>
                    <a:pt x="1378" y="884"/>
                    <a:pt x="1460" y="704"/>
                    <a:pt x="1443" y="507"/>
                  </a:cubicBezTo>
                  <a:lnTo>
                    <a:pt x="1443" y="507"/>
                  </a:lnTo>
                  <a:cubicBezTo>
                    <a:pt x="1443" y="507"/>
                    <a:pt x="1124" y="902"/>
                    <a:pt x="764" y="902"/>
                  </a:cubicBezTo>
                  <a:cubicBezTo>
                    <a:pt x="750" y="902"/>
                    <a:pt x="736" y="902"/>
                    <a:pt x="722" y="901"/>
                  </a:cubicBezTo>
                  <a:cubicBezTo>
                    <a:pt x="148" y="851"/>
                    <a:pt x="66" y="261"/>
                    <a:pt x="345" y="114"/>
                  </a:cubicBezTo>
                  <a:cubicBezTo>
                    <a:pt x="385" y="87"/>
                    <a:pt x="429" y="75"/>
                    <a:pt x="472" y="75"/>
                  </a:cubicBezTo>
                  <a:cubicBezTo>
                    <a:pt x="587" y="75"/>
                    <a:pt x="698" y="163"/>
                    <a:pt x="722" y="294"/>
                  </a:cubicBezTo>
                  <a:cubicBezTo>
                    <a:pt x="733" y="393"/>
                    <a:pt x="648" y="456"/>
                    <a:pt x="595" y="456"/>
                  </a:cubicBezTo>
                  <a:cubicBezTo>
                    <a:pt x="570" y="456"/>
                    <a:pt x="553" y="441"/>
                    <a:pt x="558" y="409"/>
                  </a:cubicBezTo>
                  <a:cubicBezTo>
                    <a:pt x="583" y="335"/>
                    <a:pt x="552" y="270"/>
                    <a:pt x="480" y="270"/>
                  </a:cubicBezTo>
                  <a:cubicBezTo>
                    <a:pt x="456" y="270"/>
                    <a:pt x="427" y="278"/>
                    <a:pt x="394" y="294"/>
                  </a:cubicBezTo>
                  <a:cubicBezTo>
                    <a:pt x="280" y="360"/>
                    <a:pt x="394" y="540"/>
                    <a:pt x="394" y="540"/>
                  </a:cubicBezTo>
                  <a:cubicBezTo>
                    <a:pt x="446" y="578"/>
                    <a:pt x="504" y="595"/>
                    <a:pt x="559" y="595"/>
                  </a:cubicBezTo>
                  <a:cubicBezTo>
                    <a:pt x="696" y="595"/>
                    <a:pt x="820" y="490"/>
                    <a:pt x="820" y="327"/>
                  </a:cubicBezTo>
                  <a:cubicBezTo>
                    <a:pt x="820" y="133"/>
                    <a:pt x="658" y="1"/>
                    <a:pt x="48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7" name="Google Shape;6657;p16"/>
            <p:cNvSpPr/>
            <p:nvPr/>
          </p:nvSpPr>
          <p:spPr>
            <a:xfrm>
              <a:off x="9169412" y="2900159"/>
              <a:ext cx="39622" cy="110249"/>
            </a:xfrm>
            <a:custGeom>
              <a:avLst/>
              <a:gdLst/>
              <a:ahLst/>
              <a:cxnLst/>
              <a:rect l="l" t="t" r="r" b="b"/>
              <a:pathLst>
                <a:path w="1214" h="3378" extrusionOk="0">
                  <a:moveTo>
                    <a:pt x="607" y="0"/>
                  </a:moveTo>
                  <a:lnTo>
                    <a:pt x="558" y="328"/>
                  </a:lnTo>
                  <a:cubicBezTo>
                    <a:pt x="525" y="607"/>
                    <a:pt x="443" y="869"/>
                    <a:pt x="295" y="1099"/>
                  </a:cubicBezTo>
                  <a:cubicBezTo>
                    <a:pt x="213" y="1197"/>
                    <a:pt x="148" y="1295"/>
                    <a:pt x="99" y="1410"/>
                  </a:cubicBezTo>
                  <a:cubicBezTo>
                    <a:pt x="0" y="1656"/>
                    <a:pt x="33" y="1951"/>
                    <a:pt x="230" y="2164"/>
                  </a:cubicBezTo>
                  <a:cubicBezTo>
                    <a:pt x="410" y="2426"/>
                    <a:pt x="525" y="2738"/>
                    <a:pt x="574" y="3049"/>
                  </a:cubicBezTo>
                  <a:cubicBezTo>
                    <a:pt x="590" y="3131"/>
                    <a:pt x="590" y="3377"/>
                    <a:pt x="607" y="3377"/>
                  </a:cubicBezTo>
                  <a:cubicBezTo>
                    <a:pt x="607" y="3377"/>
                    <a:pt x="623" y="3131"/>
                    <a:pt x="639" y="3049"/>
                  </a:cubicBezTo>
                  <a:cubicBezTo>
                    <a:pt x="672" y="2738"/>
                    <a:pt x="787" y="2426"/>
                    <a:pt x="984" y="2164"/>
                  </a:cubicBezTo>
                  <a:cubicBezTo>
                    <a:pt x="1164" y="1951"/>
                    <a:pt x="1213" y="1656"/>
                    <a:pt x="1098" y="1410"/>
                  </a:cubicBezTo>
                  <a:cubicBezTo>
                    <a:pt x="1049" y="1295"/>
                    <a:pt x="984" y="1197"/>
                    <a:pt x="918" y="1099"/>
                  </a:cubicBezTo>
                  <a:cubicBezTo>
                    <a:pt x="771" y="869"/>
                    <a:pt x="672" y="607"/>
                    <a:pt x="639" y="328"/>
                  </a:cubicBezTo>
                  <a:lnTo>
                    <a:pt x="607"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8" name="Google Shape;6658;p16"/>
            <p:cNvSpPr/>
            <p:nvPr/>
          </p:nvSpPr>
          <p:spPr>
            <a:xfrm>
              <a:off x="8999599" y="2561121"/>
              <a:ext cx="79962" cy="178592"/>
            </a:xfrm>
            <a:custGeom>
              <a:avLst/>
              <a:gdLst/>
              <a:ahLst/>
              <a:cxnLst/>
              <a:rect l="l" t="t" r="r" b="b"/>
              <a:pathLst>
                <a:path w="2450" h="5472" extrusionOk="0">
                  <a:moveTo>
                    <a:pt x="1007" y="1"/>
                  </a:moveTo>
                  <a:cubicBezTo>
                    <a:pt x="659" y="1"/>
                    <a:pt x="0" y="565"/>
                    <a:pt x="302" y="2439"/>
                  </a:cubicBezTo>
                  <a:cubicBezTo>
                    <a:pt x="614" y="4471"/>
                    <a:pt x="2187" y="5422"/>
                    <a:pt x="2449" y="5471"/>
                  </a:cubicBezTo>
                  <a:cubicBezTo>
                    <a:pt x="2449" y="5471"/>
                    <a:pt x="925" y="4488"/>
                    <a:pt x="794" y="2816"/>
                  </a:cubicBezTo>
                  <a:cubicBezTo>
                    <a:pt x="663" y="1144"/>
                    <a:pt x="1171" y="1095"/>
                    <a:pt x="1335" y="734"/>
                  </a:cubicBezTo>
                  <a:cubicBezTo>
                    <a:pt x="1482" y="373"/>
                    <a:pt x="1417" y="111"/>
                    <a:pt x="1089" y="13"/>
                  </a:cubicBezTo>
                  <a:cubicBezTo>
                    <a:pt x="1065" y="5"/>
                    <a:pt x="1037" y="1"/>
                    <a:pt x="100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9" name="Google Shape;6659;p16"/>
            <p:cNvSpPr/>
            <p:nvPr/>
          </p:nvSpPr>
          <p:spPr>
            <a:xfrm>
              <a:off x="8965036" y="2512458"/>
              <a:ext cx="171771" cy="232053"/>
            </a:xfrm>
            <a:custGeom>
              <a:avLst/>
              <a:gdLst/>
              <a:ahLst/>
              <a:cxnLst/>
              <a:rect l="l" t="t" r="r" b="b"/>
              <a:pathLst>
                <a:path w="5263" h="7110" extrusionOk="0">
                  <a:moveTo>
                    <a:pt x="3582" y="0"/>
                  </a:moveTo>
                  <a:cubicBezTo>
                    <a:pt x="3371" y="0"/>
                    <a:pt x="3173" y="27"/>
                    <a:pt x="3000" y="61"/>
                  </a:cubicBezTo>
                  <a:cubicBezTo>
                    <a:pt x="2574" y="127"/>
                    <a:pt x="2164" y="291"/>
                    <a:pt x="1804" y="553"/>
                  </a:cubicBezTo>
                  <a:cubicBezTo>
                    <a:pt x="1" y="1930"/>
                    <a:pt x="312" y="4290"/>
                    <a:pt x="853" y="5438"/>
                  </a:cubicBezTo>
                  <a:cubicBezTo>
                    <a:pt x="1148" y="6110"/>
                    <a:pt x="1640" y="6683"/>
                    <a:pt x="2263" y="7110"/>
                  </a:cubicBezTo>
                  <a:cubicBezTo>
                    <a:pt x="1673" y="6667"/>
                    <a:pt x="1214" y="6077"/>
                    <a:pt x="935" y="5405"/>
                  </a:cubicBezTo>
                  <a:cubicBezTo>
                    <a:pt x="443" y="4241"/>
                    <a:pt x="197" y="1979"/>
                    <a:pt x="1902" y="684"/>
                  </a:cubicBezTo>
                  <a:cubicBezTo>
                    <a:pt x="2337" y="376"/>
                    <a:pt x="2898" y="183"/>
                    <a:pt x="3411" y="183"/>
                  </a:cubicBezTo>
                  <a:cubicBezTo>
                    <a:pt x="3827" y="183"/>
                    <a:pt x="4212" y="309"/>
                    <a:pt x="4476" y="602"/>
                  </a:cubicBezTo>
                  <a:cubicBezTo>
                    <a:pt x="5121" y="1232"/>
                    <a:pt x="4654" y="2291"/>
                    <a:pt x="3950" y="2291"/>
                  </a:cubicBezTo>
                  <a:cubicBezTo>
                    <a:pt x="3940" y="2291"/>
                    <a:pt x="3929" y="2291"/>
                    <a:pt x="3918" y="2291"/>
                  </a:cubicBezTo>
                  <a:cubicBezTo>
                    <a:pt x="3890" y="2294"/>
                    <a:pt x="3862" y="2296"/>
                    <a:pt x="3833" y="2296"/>
                  </a:cubicBezTo>
                  <a:cubicBezTo>
                    <a:pt x="3581" y="2296"/>
                    <a:pt x="3330" y="2167"/>
                    <a:pt x="3197" y="1946"/>
                  </a:cubicBezTo>
                  <a:cubicBezTo>
                    <a:pt x="3131" y="1832"/>
                    <a:pt x="3115" y="1700"/>
                    <a:pt x="3131" y="1586"/>
                  </a:cubicBezTo>
                  <a:cubicBezTo>
                    <a:pt x="3151" y="1329"/>
                    <a:pt x="3231" y="1251"/>
                    <a:pt x="3283" y="1251"/>
                  </a:cubicBezTo>
                  <a:cubicBezTo>
                    <a:pt x="3318" y="1251"/>
                    <a:pt x="3341" y="1284"/>
                    <a:pt x="3328" y="1323"/>
                  </a:cubicBezTo>
                  <a:cubicBezTo>
                    <a:pt x="3299" y="1555"/>
                    <a:pt x="3475" y="1761"/>
                    <a:pt x="3697" y="1761"/>
                  </a:cubicBezTo>
                  <a:cubicBezTo>
                    <a:pt x="3726" y="1761"/>
                    <a:pt x="3756" y="1757"/>
                    <a:pt x="3787" y="1750"/>
                  </a:cubicBezTo>
                  <a:cubicBezTo>
                    <a:pt x="4197" y="1700"/>
                    <a:pt x="4312" y="1160"/>
                    <a:pt x="3951" y="946"/>
                  </a:cubicBezTo>
                  <a:cubicBezTo>
                    <a:pt x="3854" y="900"/>
                    <a:pt x="3753" y="878"/>
                    <a:pt x="3656" y="878"/>
                  </a:cubicBezTo>
                  <a:cubicBezTo>
                    <a:pt x="3345" y="878"/>
                    <a:pt x="3067" y="1101"/>
                    <a:pt x="3017" y="1438"/>
                  </a:cubicBezTo>
                  <a:cubicBezTo>
                    <a:pt x="2951" y="1766"/>
                    <a:pt x="3115" y="2094"/>
                    <a:pt x="3410" y="2258"/>
                  </a:cubicBezTo>
                  <a:lnTo>
                    <a:pt x="3427" y="2274"/>
                  </a:lnTo>
                  <a:lnTo>
                    <a:pt x="3443" y="2274"/>
                  </a:lnTo>
                  <a:cubicBezTo>
                    <a:pt x="3541" y="2323"/>
                    <a:pt x="3640" y="2356"/>
                    <a:pt x="3754" y="2389"/>
                  </a:cubicBezTo>
                  <a:cubicBezTo>
                    <a:pt x="3850" y="2411"/>
                    <a:pt x="3945" y="2421"/>
                    <a:pt x="4037" y="2421"/>
                  </a:cubicBezTo>
                  <a:cubicBezTo>
                    <a:pt x="4643" y="2421"/>
                    <a:pt x="5158" y="1983"/>
                    <a:pt x="5230" y="1471"/>
                  </a:cubicBezTo>
                  <a:cubicBezTo>
                    <a:pt x="5262" y="1061"/>
                    <a:pt x="5098" y="651"/>
                    <a:pt x="4787" y="389"/>
                  </a:cubicBezTo>
                  <a:cubicBezTo>
                    <a:pt x="4404" y="91"/>
                    <a:pt x="3972" y="0"/>
                    <a:pt x="358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0" name="Google Shape;6660;p16"/>
            <p:cNvSpPr/>
            <p:nvPr/>
          </p:nvSpPr>
          <p:spPr>
            <a:xfrm>
              <a:off x="9145326" y="2358246"/>
              <a:ext cx="87762" cy="145008"/>
            </a:xfrm>
            <a:custGeom>
              <a:avLst/>
              <a:gdLst/>
              <a:ahLst/>
              <a:cxnLst/>
              <a:rect l="l" t="t" r="r" b="b"/>
              <a:pathLst>
                <a:path w="2689" h="4443" extrusionOk="0">
                  <a:moveTo>
                    <a:pt x="1345" y="0"/>
                  </a:moveTo>
                  <a:cubicBezTo>
                    <a:pt x="1263" y="164"/>
                    <a:pt x="1148" y="312"/>
                    <a:pt x="1017" y="443"/>
                  </a:cubicBezTo>
                  <a:cubicBezTo>
                    <a:pt x="574" y="852"/>
                    <a:pt x="1" y="1721"/>
                    <a:pt x="738" y="2918"/>
                  </a:cubicBezTo>
                  <a:cubicBezTo>
                    <a:pt x="1017" y="3393"/>
                    <a:pt x="1230" y="3901"/>
                    <a:pt x="1345" y="4442"/>
                  </a:cubicBezTo>
                  <a:cubicBezTo>
                    <a:pt x="1459" y="3901"/>
                    <a:pt x="1673" y="3393"/>
                    <a:pt x="1968" y="2918"/>
                  </a:cubicBezTo>
                  <a:cubicBezTo>
                    <a:pt x="2689" y="1721"/>
                    <a:pt x="2115" y="869"/>
                    <a:pt x="1673" y="443"/>
                  </a:cubicBezTo>
                  <a:cubicBezTo>
                    <a:pt x="1541" y="312"/>
                    <a:pt x="1443" y="164"/>
                    <a:pt x="13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1" name="Google Shape;6661;p16"/>
            <p:cNvSpPr/>
            <p:nvPr/>
          </p:nvSpPr>
          <p:spPr>
            <a:xfrm>
              <a:off x="8928123" y="2332561"/>
              <a:ext cx="169617" cy="268052"/>
            </a:xfrm>
            <a:custGeom>
              <a:avLst/>
              <a:gdLst/>
              <a:ahLst/>
              <a:cxnLst/>
              <a:rect l="l" t="t" r="r" b="b"/>
              <a:pathLst>
                <a:path w="5197" h="8213" extrusionOk="0">
                  <a:moveTo>
                    <a:pt x="4115" y="0"/>
                  </a:moveTo>
                  <a:cubicBezTo>
                    <a:pt x="4115" y="1"/>
                    <a:pt x="4180" y="623"/>
                    <a:pt x="3787" y="836"/>
                  </a:cubicBezTo>
                  <a:cubicBezTo>
                    <a:pt x="3394" y="1066"/>
                    <a:pt x="2836" y="1541"/>
                    <a:pt x="3427" y="2066"/>
                  </a:cubicBezTo>
                  <a:cubicBezTo>
                    <a:pt x="4033" y="2574"/>
                    <a:pt x="4197" y="3344"/>
                    <a:pt x="3672" y="4082"/>
                  </a:cubicBezTo>
                  <a:cubicBezTo>
                    <a:pt x="3672" y="4082"/>
                    <a:pt x="3984" y="2967"/>
                    <a:pt x="3246" y="2492"/>
                  </a:cubicBezTo>
                  <a:cubicBezTo>
                    <a:pt x="3037" y="2352"/>
                    <a:pt x="2871" y="2315"/>
                    <a:pt x="2755" y="2315"/>
                  </a:cubicBezTo>
                  <a:cubicBezTo>
                    <a:pt x="2626" y="2315"/>
                    <a:pt x="2558" y="2361"/>
                    <a:pt x="2558" y="2361"/>
                  </a:cubicBezTo>
                  <a:cubicBezTo>
                    <a:pt x="2623" y="2492"/>
                    <a:pt x="2656" y="2639"/>
                    <a:pt x="2673" y="2787"/>
                  </a:cubicBezTo>
                  <a:cubicBezTo>
                    <a:pt x="2689" y="3000"/>
                    <a:pt x="2197" y="3361"/>
                    <a:pt x="2558" y="3754"/>
                  </a:cubicBezTo>
                  <a:cubicBezTo>
                    <a:pt x="2902" y="4147"/>
                    <a:pt x="3131" y="4934"/>
                    <a:pt x="1935" y="5803"/>
                  </a:cubicBezTo>
                  <a:cubicBezTo>
                    <a:pt x="1935" y="5803"/>
                    <a:pt x="2558" y="4442"/>
                    <a:pt x="2197" y="3738"/>
                  </a:cubicBezTo>
                  <a:cubicBezTo>
                    <a:pt x="1837" y="3033"/>
                    <a:pt x="1378" y="3147"/>
                    <a:pt x="968" y="2574"/>
                  </a:cubicBezTo>
                  <a:cubicBezTo>
                    <a:pt x="968" y="2574"/>
                    <a:pt x="1" y="3082"/>
                    <a:pt x="738" y="4246"/>
                  </a:cubicBezTo>
                  <a:cubicBezTo>
                    <a:pt x="1607" y="5590"/>
                    <a:pt x="542" y="7278"/>
                    <a:pt x="1460" y="8212"/>
                  </a:cubicBezTo>
                  <a:cubicBezTo>
                    <a:pt x="1460" y="8212"/>
                    <a:pt x="1410" y="6852"/>
                    <a:pt x="2673" y="5623"/>
                  </a:cubicBezTo>
                  <a:cubicBezTo>
                    <a:pt x="3935" y="4393"/>
                    <a:pt x="5197" y="2869"/>
                    <a:pt x="41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2" name="Google Shape;6662;p16"/>
            <p:cNvSpPr/>
            <p:nvPr/>
          </p:nvSpPr>
          <p:spPr>
            <a:xfrm>
              <a:off x="9077374" y="2299401"/>
              <a:ext cx="98990" cy="147685"/>
            </a:xfrm>
            <a:custGeom>
              <a:avLst/>
              <a:gdLst/>
              <a:ahLst/>
              <a:cxnLst/>
              <a:rect l="l" t="t" r="r" b="b"/>
              <a:pathLst>
                <a:path w="3033" h="4525" extrusionOk="0">
                  <a:moveTo>
                    <a:pt x="2574" y="0"/>
                  </a:moveTo>
                  <a:cubicBezTo>
                    <a:pt x="2542" y="279"/>
                    <a:pt x="2279" y="541"/>
                    <a:pt x="1624" y="820"/>
                  </a:cubicBezTo>
                  <a:cubicBezTo>
                    <a:pt x="968" y="1115"/>
                    <a:pt x="1214" y="1934"/>
                    <a:pt x="1279" y="2131"/>
                  </a:cubicBezTo>
                  <a:cubicBezTo>
                    <a:pt x="1344" y="2307"/>
                    <a:pt x="1392" y="2656"/>
                    <a:pt x="1195" y="2656"/>
                  </a:cubicBezTo>
                  <a:cubicBezTo>
                    <a:pt x="1190" y="2656"/>
                    <a:pt x="1186" y="2656"/>
                    <a:pt x="1181" y="2655"/>
                  </a:cubicBezTo>
                  <a:cubicBezTo>
                    <a:pt x="952" y="2623"/>
                    <a:pt x="1001" y="2508"/>
                    <a:pt x="1099" y="1836"/>
                  </a:cubicBezTo>
                  <a:cubicBezTo>
                    <a:pt x="1188" y="1316"/>
                    <a:pt x="845" y="1257"/>
                    <a:pt x="685" y="1257"/>
                  </a:cubicBezTo>
                  <a:cubicBezTo>
                    <a:pt x="638" y="1257"/>
                    <a:pt x="607" y="1262"/>
                    <a:pt x="607" y="1262"/>
                  </a:cubicBezTo>
                  <a:cubicBezTo>
                    <a:pt x="739" y="1426"/>
                    <a:pt x="739" y="1672"/>
                    <a:pt x="591" y="1836"/>
                  </a:cubicBezTo>
                  <a:cubicBezTo>
                    <a:pt x="345" y="2082"/>
                    <a:pt x="50" y="2360"/>
                    <a:pt x="312" y="3114"/>
                  </a:cubicBezTo>
                  <a:cubicBezTo>
                    <a:pt x="575" y="3868"/>
                    <a:pt x="1" y="4524"/>
                    <a:pt x="1" y="4524"/>
                  </a:cubicBezTo>
                  <a:cubicBezTo>
                    <a:pt x="3033" y="2016"/>
                    <a:pt x="2574" y="1"/>
                    <a:pt x="25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3" name="Google Shape;6663;p16"/>
            <p:cNvSpPr/>
            <p:nvPr/>
          </p:nvSpPr>
          <p:spPr>
            <a:xfrm>
              <a:off x="8881060" y="2579724"/>
              <a:ext cx="117169" cy="139101"/>
            </a:xfrm>
            <a:custGeom>
              <a:avLst/>
              <a:gdLst/>
              <a:ahLst/>
              <a:cxnLst/>
              <a:rect l="l" t="t" r="r" b="b"/>
              <a:pathLst>
                <a:path w="3590" h="4262" extrusionOk="0">
                  <a:moveTo>
                    <a:pt x="1869" y="0"/>
                  </a:moveTo>
                  <a:lnTo>
                    <a:pt x="1869" y="0"/>
                  </a:lnTo>
                  <a:cubicBezTo>
                    <a:pt x="1869" y="0"/>
                    <a:pt x="2000" y="279"/>
                    <a:pt x="1656" y="525"/>
                  </a:cubicBezTo>
                  <a:cubicBezTo>
                    <a:pt x="1312" y="770"/>
                    <a:pt x="0" y="2426"/>
                    <a:pt x="3590" y="4262"/>
                  </a:cubicBezTo>
                  <a:cubicBezTo>
                    <a:pt x="3590" y="4262"/>
                    <a:pt x="2738" y="3770"/>
                    <a:pt x="2639" y="2475"/>
                  </a:cubicBezTo>
                  <a:cubicBezTo>
                    <a:pt x="2541" y="1180"/>
                    <a:pt x="2820" y="508"/>
                    <a:pt x="18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4" name="Google Shape;6664;p16"/>
            <p:cNvSpPr/>
            <p:nvPr/>
          </p:nvSpPr>
          <p:spPr>
            <a:xfrm>
              <a:off x="8738760" y="2665104"/>
              <a:ext cx="256824" cy="189330"/>
            </a:xfrm>
            <a:custGeom>
              <a:avLst/>
              <a:gdLst/>
              <a:ahLst/>
              <a:cxnLst/>
              <a:rect l="l" t="t" r="r" b="b"/>
              <a:pathLst>
                <a:path w="7869" h="5801" extrusionOk="0">
                  <a:moveTo>
                    <a:pt x="4651" y="0"/>
                  </a:moveTo>
                  <a:cubicBezTo>
                    <a:pt x="4509" y="0"/>
                    <a:pt x="4373" y="45"/>
                    <a:pt x="4246" y="138"/>
                  </a:cubicBezTo>
                  <a:cubicBezTo>
                    <a:pt x="3881" y="402"/>
                    <a:pt x="3661" y="608"/>
                    <a:pt x="3474" y="608"/>
                  </a:cubicBezTo>
                  <a:cubicBezTo>
                    <a:pt x="3418" y="608"/>
                    <a:pt x="3365" y="589"/>
                    <a:pt x="3311" y="548"/>
                  </a:cubicBezTo>
                  <a:lnTo>
                    <a:pt x="3311" y="548"/>
                  </a:lnTo>
                  <a:cubicBezTo>
                    <a:pt x="3311" y="548"/>
                    <a:pt x="3000" y="1187"/>
                    <a:pt x="3688" y="1384"/>
                  </a:cubicBezTo>
                  <a:cubicBezTo>
                    <a:pt x="4360" y="1597"/>
                    <a:pt x="4836" y="1728"/>
                    <a:pt x="4737" y="2105"/>
                  </a:cubicBezTo>
                  <a:cubicBezTo>
                    <a:pt x="4639" y="2482"/>
                    <a:pt x="3688" y="2547"/>
                    <a:pt x="2574" y="2711"/>
                  </a:cubicBezTo>
                  <a:cubicBezTo>
                    <a:pt x="1459" y="2875"/>
                    <a:pt x="574" y="3170"/>
                    <a:pt x="607" y="4137"/>
                  </a:cubicBezTo>
                  <a:cubicBezTo>
                    <a:pt x="632" y="4884"/>
                    <a:pt x="491" y="5249"/>
                    <a:pt x="245" y="5249"/>
                  </a:cubicBezTo>
                  <a:cubicBezTo>
                    <a:pt x="172" y="5249"/>
                    <a:pt x="90" y="5217"/>
                    <a:pt x="0" y="5154"/>
                  </a:cubicBezTo>
                  <a:lnTo>
                    <a:pt x="0" y="5154"/>
                  </a:lnTo>
                  <a:cubicBezTo>
                    <a:pt x="0" y="5154"/>
                    <a:pt x="250" y="5800"/>
                    <a:pt x="1203" y="5800"/>
                  </a:cubicBezTo>
                  <a:cubicBezTo>
                    <a:pt x="1395" y="5800"/>
                    <a:pt x="1616" y="5774"/>
                    <a:pt x="1869" y="5711"/>
                  </a:cubicBezTo>
                  <a:cubicBezTo>
                    <a:pt x="3377" y="5334"/>
                    <a:pt x="3557" y="4121"/>
                    <a:pt x="4196" y="3367"/>
                  </a:cubicBezTo>
                  <a:cubicBezTo>
                    <a:pt x="4836" y="2613"/>
                    <a:pt x="5475" y="1990"/>
                    <a:pt x="7868" y="1924"/>
                  </a:cubicBezTo>
                  <a:cubicBezTo>
                    <a:pt x="7868" y="1924"/>
                    <a:pt x="6409" y="1810"/>
                    <a:pt x="5852" y="957"/>
                  </a:cubicBezTo>
                  <a:cubicBezTo>
                    <a:pt x="5456" y="334"/>
                    <a:pt x="5035" y="0"/>
                    <a:pt x="465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5" name="Google Shape;6665;p16"/>
            <p:cNvSpPr/>
            <p:nvPr/>
          </p:nvSpPr>
          <p:spPr>
            <a:xfrm>
              <a:off x="8869278" y="2743271"/>
              <a:ext cx="250950" cy="205061"/>
            </a:xfrm>
            <a:custGeom>
              <a:avLst/>
              <a:gdLst/>
              <a:ahLst/>
              <a:cxnLst/>
              <a:rect l="l" t="t" r="r" b="b"/>
              <a:pathLst>
                <a:path w="7689" h="6283" extrusionOk="0">
                  <a:moveTo>
                    <a:pt x="3400" y="1"/>
                  </a:moveTo>
                  <a:cubicBezTo>
                    <a:pt x="3344" y="1"/>
                    <a:pt x="3287" y="2"/>
                    <a:pt x="3230" y="5"/>
                  </a:cubicBezTo>
                  <a:cubicBezTo>
                    <a:pt x="2656" y="5"/>
                    <a:pt x="2115" y="169"/>
                    <a:pt x="1607" y="464"/>
                  </a:cubicBezTo>
                  <a:cubicBezTo>
                    <a:pt x="1443" y="546"/>
                    <a:pt x="1279" y="677"/>
                    <a:pt x="1132" y="808"/>
                  </a:cubicBezTo>
                  <a:cubicBezTo>
                    <a:pt x="1" y="1808"/>
                    <a:pt x="361" y="3873"/>
                    <a:pt x="1705" y="4201"/>
                  </a:cubicBezTo>
                  <a:cubicBezTo>
                    <a:pt x="1847" y="4239"/>
                    <a:pt x="1990" y="4258"/>
                    <a:pt x="2132" y="4258"/>
                  </a:cubicBezTo>
                  <a:cubicBezTo>
                    <a:pt x="2597" y="4258"/>
                    <a:pt x="3043" y="4057"/>
                    <a:pt x="3345" y="3693"/>
                  </a:cubicBezTo>
                  <a:cubicBezTo>
                    <a:pt x="3656" y="3234"/>
                    <a:pt x="3656" y="2644"/>
                    <a:pt x="3345" y="2201"/>
                  </a:cubicBezTo>
                  <a:cubicBezTo>
                    <a:pt x="3133" y="1916"/>
                    <a:pt x="2806" y="1760"/>
                    <a:pt x="2468" y="1760"/>
                  </a:cubicBezTo>
                  <a:cubicBezTo>
                    <a:pt x="2282" y="1760"/>
                    <a:pt x="2093" y="1807"/>
                    <a:pt x="1918" y="1906"/>
                  </a:cubicBezTo>
                  <a:cubicBezTo>
                    <a:pt x="1640" y="2070"/>
                    <a:pt x="1509" y="2398"/>
                    <a:pt x="1607" y="2709"/>
                  </a:cubicBezTo>
                  <a:cubicBezTo>
                    <a:pt x="1640" y="2808"/>
                    <a:pt x="1689" y="2890"/>
                    <a:pt x="1755" y="2955"/>
                  </a:cubicBezTo>
                  <a:cubicBezTo>
                    <a:pt x="1857" y="3058"/>
                    <a:pt x="1997" y="3100"/>
                    <a:pt x="2136" y="3100"/>
                  </a:cubicBezTo>
                  <a:cubicBezTo>
                    <a:pt x="2376" y="3100"/>
                    <a:pt x="2615" y="2974"/>
                    <a:pt x="2656" y="2808"/>
                  </a:cubicBezTo>
                  <a:cubicBezTo>
                    <a:pt x="2715" y="2542"/>
                    <a:pt x="2509" y="2290"/>
                    <a:pt x="2252" y="2290"/>
                  </a:cubicBezTo>
                  <a:cubicBezTo>
                    <a:pt x="2223" y="2290"/>
                    <a:pt x="2194" y="2293"/>
                    <a:pt x="2164" y="2300"/>
                  </a:cubicBezTo>
                  <a:cubicBezTo>
                    <a:pt x="1902" y="2365"/>
                    <a:pt x="1935" y="2513"/>
                    <a:pt x="1837" y="2529"/>
                  </a:cubicBezTo>
                  <a:cubicBezTo>
                    <a:pt x="1738" y="2529"/>
                    <a:pt x="1738" y="2382"/>
                    <a:pt x="1738" y="2382"/>
                  </a:cubicBezTo>
                  <a:cubicBezTo>
                    <a:pt x="1738" y="2185"/>
                    <a:pt x="1853" y="2005"/>
                    <a:pt x="2033" y="1923"/>
                  </a:cubicBezTo>
                  <a:cubicBezTo>
                    <a:pt x="2169" y="1855"/>
                    <a:pt x="2317" y="1822"/>
                    <a:pt x="2464" y="1822"/>
                  </a:cubicBezTo>
                  <a:cubicBezTo>
                    <a:pt x="2778" y="1822"/>
                    <a:pt x="3089" y="1971"/>
                    <a:pt x="3279" y="2250"/>
                  </a:cubicBezTo>
                  <a:cubicBezTo>
                    <a:pt x="3541" y="2677"/>
                    <a:pt x="3541" y="3201"/>
                    <a:pt x="3246" y="3611"/>
                  </a:cubicBezTo>
                  <a:cubicBezTo>
                    <a:pt x="3017" y="3929"/>
                    <a:pt x="2581" y="4119"/>
                    <a:pt x="2136" y="4119"/>
                  </a:cubicBezTo>
                  <a:cubicBezTo>
                    <a:pt x="2008" y="4119"/>
                    <a:pt x="1879" y="4103"/>
                    <a:pt x="1755" y="4070"/>
                  </a:cubicBezTo>
                  <a:cubicBezTo>
                    <a:pt x="542" y="3775"/>
                    <a:pt x="214" y="1841"/>
                    <a:pt x="1263" y="923"/>
                  </a:cubicBezTo>
                  <a:cubicBezTo>
                    <a:pt x="1740" y="476"/>
                    <a:pt x="2321" y="303"/>
                    <a:pt x="2910" y="303"/>
                  </a:cubicBezTo>
                  <a:cubicBezTo>
                    <a:pt x="3616" y="303"/>
                    <a:pt x="4331" y="552"/>
                    <a:pt x="4885" y="874"/>
                  </a:cubicBezTo>
                  <a:cubicBezTo>
                    <a:pt x="5820" y="1398"/>
                    <a:pt x="6557" y="2234"/>
                    <a:pt x="6951" y="3234"/>
                  </a:cubicBezTo>
                  <a:cubicBezTo>
                    <a:pt x="7278" y="4053"/>
                    <a:pt x="7442" y="4906"/>
                    <a:pt x="7459" y="5775"/>
                  </a:cubicBezTo>
                  <a:cubicBezTo>
                    <a:pt x="7459" y="5922"/>
                    <a:pt x="7442" y="6070"/>
                    <a:pt x="7426" y="6217"/>
                  </a:cubicBezTo>
                  <a:lnTo>
                    <a:pt x="7426" y="6283"/>
                  </a:lnTo>
                  <a:cubicBezTo>
                    <a:pt x="7426" y="6250"/>
                    <a:pt x="7426" y="6233"/>
                    <a:pt x="7442" y="6217"/>
                  </a:cubicBezTo>
                  <a:lnTo>
                    <a:pt x="7459" y="6070"/>
                  </a:lnTo>
                  <a:cubicBezTo>
                    <a:pt x="7459" y="6064"/>
                    <a:pt x="7459" y="6059"/>
                    <a:pt x="7459" y="6053"/>
                  </a:cubicBezTo>
                  <a:cubicBezTo>
                    <a:pt x="7688" y="4857"/>
                    <a:pt x="7541" y="3627"/>
                    <a:pt x="7016" y="2529"/>
                  </a:cubicBezTo>
                  <a:cubicBezTo>
                    <a:pt x="6335" y="1104"/>
                    <a:pt x="4997" y="1"/>
                    <a:pt x="34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6" name="Google Shape;6666;p16"/>
            <p:cNvSpPr/>
            <p:nvPr/>
          </p:nvSpPr>
          <p:spPr>
            <a:xfrm>
              <a:off x="9008444" y="2805902"/>
              <a:ext cx="98924" cy="106594"/>
            </a:xfrm>
            <a:custGeom>
              <a:avLst/>
              <a:gdLst/>
              <a:ahLst/>
              <a:cxnLst/>
              <a:rect l="l" t="t" r="r" b="b"/>
              <a:pathLst>
                <a:path w="3031" h="3266" extrusionOk="0">
                  <a:moveTo>
                    <a:pt x="715" y="1"/>
                  </a:moveTo>
                  <a:cubicBezTo>
                    <a:pt x="57" y="1"/>
                    <a:pt x="0" y="778"/>
                    <a:pt x="1097" y="954"/>
                  </a:cubicBezTo>
                  <a:cubicBezTo>
                    <a:pt x="2342" y="1167"/>
                    <a:pt x="3031" y="3265"/>
                    <a:pt x="3031" y="3265"/>
                  </a:cubicBezTo>
                  <a:cubicBezTo>
                    <a:pt x="3031" y="3265"/>
                    <a:pt x="2736" y="987"/>
                    <a:pt x="1457" y="249"/>
                  </a:cubicBezTo>
                  <a:cubicBezTo>
                    <a:pt x="1165" y="71"/>
                    <a:pt x="913" y="1"/>
                    <a:pt x="7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7" name="Google Shape;6667;p16"/>
            <p:cNvSpPr/>
            <p:nvPr/>
          </p:nvSpPr>
          <p:spPr>
            <a:xfrm>
              <a:off x="8809355" y="2797449"/>
              <a:ext cx="170172" cy="146934"/>
            </a:xfrm>
            <a:custGeom>
              <a:avLst/>
              <a:gdLst/>
              <a:ahLst/>
              <a:cxnLst/>
              <a:rect l="l" t="t" r="r" b="b"/>
              <a:pathLst>
                <a:path w="5214" h="4502" extrusionOk="0">
                  <a:moveTo>
                    <a:pt x="2181" y="0"/>
                  </a:moveTo>
                  <a:lnTo>
                    <a:pt x="2181" y="0"/>
                  </a:lnTo>
                  <a:cubicBezTo>
                    <a:pt x="2017" y="197"/>
                    <a:pt x="1902" y="426"/>
                    <a:pt x="1820" y="672"/>
                  </a:cubicBezTo>
                  <a:cubicBezTo>
                    <a:pt x="1689" y="1082"/>
                    <a:pt x="1132" y="1312"/>
                    <a:pt x="575" y="1689"/>
                  </a:cubicBezTo>
                  <a:cubicBezTo>
                    <a:pt x="1" y="2082"/>
                    <a:pt x="83" y="2688"/>
                    <a:pt x="214" y="3033"/>
                  </a:cubicBezTo>
                  <a:cubicBezTo>
                    <a:pt x="280" y="3262"/>
                    <a:pt x="247" y="3508"/>
                    <a:pt x="132" y="3721"/>
                  </a:cubicBezTo>
                  <a:cubicBezTo>
                    <a:pt x="394" y="3475"/>
                    <a:pt x="722" y="3311"/>
                    <a:pt x="1066" y="3229"/>
                  </a:cubicBezTo>
                  <a:cubicBezTo>
                    <a:pt x="1673" y="3033"/>
                    <a:pt x="1656" y="2754"/>
                    <a:pt x="1640" y="2279"/>
                  </a:cubicBezTo>
                  <a:cubicBezTo>
                    <a:pt x="1640" y="1861"/>
                    <a:pt x="1817" y="1836"/>
                    <a:pt x="1860" y="1836"/>
                  </a:cubicBezTo>
                  <a:cubicBezTo>
                    <a:pt x="1866" y="1836"/>
                    <a:pt x="1869" y="1836"/>
                    <a:pt x="1869" y="1836"/>
                  </a:cubicBezTo>
                  <a:cubicBezTo>
                    <a:pt x="1874" y="1836"/>
                    <a:pt x="1878" y="1836"/>
                    <a:pt x="1882" y="1836"/>
                  </a:cubicBezTo>
                  <a:cubicBezTo>
                    <a:pt x="2163" y="1836"/>
                    <a:pt x="2098" y="2365"/>
                    <a:pt x="2066" y="2656"/>
                  </a:cubicBezTo>
                  <a:cubicBezTo>
                    <a:pt x="1968" y="3197"/>
                    <a:pt x="2115" y="3754"/>
                    <a:pt x="2476" y="4147"/>
                  </a:cubicBezTo>
                  <a:cubicBezTo>
                    <a:pt x="2718" y="4411"/>
                    <a:pt x="3038" y="4501"/>
                    <a:pt x="3358" y="4501"/>
                  </a:cubicBezTo>
                  <a:cubicBezTo>
                    <a:pt x="3754" y="4501"/>
                    <a:pt x="4149" y="4363"/>
                    <a:pt x="4394" y="4246"/>
                  </a:cubicBezTo>
                  <a:cubicBezTo>
                    <a:pt x="4498" y="4200"/>
                    <a:pt x="4610" y="4178"/>
                    <a:pt x="4723" y="4178"/>
                  </a:cubicBezTo>
                  <a:cubicBezTo>
                    <a:pt x="4893" y="4178"/>
                    <a:pt x="5065" y="4229"/>
                    <a:pt x="5213" y="4328"/>
                  </a:cubicBezTo>
                  <a:cubicBezTo>
                    <a:pt x="5082" y="3459"/>
                    <a:pt x="4640" y="3197"/>
                    <a:pt x="4017" y="3131"/>
                  </a:cubicBezTo>
                  <a:cubicBezTo>
                    <a:pt x="3377" y="3065"/>
                    <a:pt x="2542" y="2836"/>
                    <a:pt x="2197" y="1771"/>
                  </a:cubicBezTo>
                  <a:cubicBezTo>
                    <a:pt x="1870" y="689"/>
                    <a:pt x="2181" y="1"/>
                    <a:pt x="218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8" name="Google Shape;6668;p16"/>
            <p:cNvSpPr/>
            <p:nvPr/>
          </p:nvSpPr>
          <p:spPr>
            <a:xfrm>
              <a:off x="8836118" y="2896406"/>
              <a:ext cx="41743" cy="65308"/>
            </a:xfrm>
            <a:custGeom>
              <a:avLst/>
              <a:gdLst/>
              <a:ahLst/>
              <a:cxnLst/>
              <a:rect l="l" t="t" r="r" b="b"/>
              <a:pathLst>
                <a:path w="1279" h="2001" extrusionOk="0">
                  <a:moveTo>
                    <a:pt x="951" y="1"/>
                  </a:moveTo>
                  <a:cubicBezTo>
                    <a:pt x="951" y="1"/>
                    <a:pt x="951" y="1"/>
                    <a:pt x="951" y="2"/>
                  </a:cubicBezTo>
                  <a:lnTo>
                    <a:pt x="951" y="2"/>
                  </a:lnTo>
                  <a:cubicBezTo>
                    <a:pt x="951" y="1"/>
                    <a:pt x="951" y="1"/>
                    <a:pt x="951" y="1"/>
                  </a:cubicBezTo>
                  <a:close/>
                  <a:moveTo>
                    <a:pt x="951" y="2"/>
                  </a:moveTo>
                  <a:lnTo>
                    <a:pt x="951" y="2"/>
                  </a:lnTo>
                  <a:cubicBezTo>
                    <a:pt x="950" y="12"/>
                    <a:pt x="926" y="113"/>
                    <a:pt x="509" y="345"/>
                  </a:cubicBezTo>
                  <a:cubicBezTo>
                    <a:pt x="164" y="525"/>
                    <a:pt x="0" y="935"/>
                    <a:pt x="115" y="1296"/>
                  </a:cubicBezTo>
                  <a:cubicBezTo>
                    <a:pt x="148" y="1378"/>
                    <a:pt x="164" y="1443"/>
                    <a:pt x="181" y="1525"/>
                  </a:cubicBezTo>
                  <a:cubicBezTo>
                    <a:pt x="230" y="1771"/>
                    <a:pt x="263" y="2000"/>
                    <a:pt x="263" y="2000"/>
                  </a:cubicBezTo>
                  <a:cubicBezTo>
                    <a:pt x="263" y="2000"/>
                    <a:pt x="263" y="1853"/>
                    <a:pt x="787" y="1558"/>
                  </a:cubicBezTo>
                  <a:cubicBezTo>
                    <a:pt x="804" y="1541"/>
                    <a:pt x="804" y="1541"/>
                    <a:pt x="820" y="1525"/>
                  </a:cubicBezTo>
                  <a:cubicBezTo>
                    <a:pt x="1279" y="1246"/>
                    <a:pt x="1099" y="837"/>
                    <a:pt x="1017" y="574"/>
                  </a:cubicBezTo>
                  <a:cubicBezTo>
                    <a:pt x="951" y="378"/>
                    <a:pt x="935" y="198"/>
                    <a:pt x="951" y="2"/>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9" name="Google Shape;6669;p16"/>
            <p:cNvSpPr/>
            <p:nvPr/>
          </p:nvSpPr>
          <p:spPr>
            <a:xfrm>
              <a:off x="8650476" y="2615593"/>
              <a:ext cx="225786" cy="159467"/>
            </a:xfrm>
            <a:custGeom>
              <a:avLst/>
              <a:gdLst/>
              <a:ahLst/>
              <a:cxnLst/>
              <a:rect l="l" t="t" r="r" b="b"/>
              <a:pathLst>
                <a:path w="6918" h="4886" extrusionOk="0">
                  <a:moveTo>
                    <a:pt x="4977" y="0"/>
                  </a:moveTo>
                  <a:cubicBezTo>
                    <a:pt x="4754" y="0"/>
                    <a:pt x="4504" y="54"/>
                    <a:pt x="4230" y="180"/>
                  </a:cubicBezTo>
                  <a:cubicBezTo>
                    <a:pt x="2771" y="835"/>
                    <a:pt x="3033" y="3310"/>
                    <a:pt x="4771" y="3655"/>
                  </a:cubicBezTo>
                  <a:cubicBezTo>
                    <a:pt x="4984" y="3704"/>
                    <a:pt x="5180" y="3736"/>
                    <a:pt x="5344" y="3753"/>
                  </a:cubicBezTo>
                  <a:cubicBezTo>
                    <a:pt x="4885" y="3835"/>
                    <a:pt x="4459" y="3982"/>
                    <a:pt x="4033" y="4195"/>
                  </a:cubicBezTo>
                  <a:cubicBezTo>
                    <a:pt x="3885" y="4261"/>
                    <a:pt x="3656" y="4343"/>
                    <a:pt x="3607" y="4359"/>
                  </a:cubicBezTo>
                  <a:cubicBezTo>
                    <a:pt x="3154" y="4531"/>
                    <a:pt x="2726" y="4607"/>
                    <a:pt x="2340" y="4607"/>
                  </a:cubicBezTo>
                  <a:cubicBezTo>
                    <a:pt x="1509" y="4607"/>
                    <a:pt x="870" y="4256"/>
                    <a:pt x="591" y="3753"/>
                  </a:cubicBezTo>
                  <a:cubicBezTo>
                    <a:pt x="345" y="3359"/>
                    <a:pt x="328" y="2851"/>
                    <a:pt x="558" y="2442"/>
                  </a:cubicBezTo>
                  <a:cubicBezTo>
                    <a:pt x="558" y="2442"/>
                    <a:pt x="558" y="2425"/>
                    <a:pt x="558" y="2425"/>
                  </a:cubicBezTo>
                  <a:cubicBezTo>
                    <a:pt x="772" y="2109"/>
                    <a:pt x="1115" y="1957"/>
                    <a:pt x="1432" y="1957"/>
                  </a:cubicBezTo>
                  <a:cubicBezTo>
                    <a:pt x="1722" y="1957"/>
                    <a:pt x="1990" y="2084"/>
                    <a:pt x="2115" y="2327"/>
                  </a:cubicBezTo>
                  <a:cubicBezTo>
                    <a:pt x="2230" y="2458"/>
                    <a:pt x="2295" y="2622"/>
                    <a:pt x="2295" y="2802"/>
                  </a:cubicBezTo>
                  <a:cubicBezTo>
                    <a:pt x="2295" y="2950"/>
                    <a:pt x="2230" y="3097"/>
                    <a:pt x="2115" y="3212"/>
                  </a:cubicBezTo>
                  <a:cubicBezTo>
                    <a:pt x="2009" y="3309"/>
                    <a:pt x="1951" y="3339"/>
                    <a:pt x="1922" y="3339"/>
                  </a:cubicBezTo>
                  <a:cubicBezTo>
                    <a:pt x="1897" y="3339"/>
                    <a:pt x="1894" y="3317"/>
                    <a:pt x="1902" y="3294"/>
                  </a:cubicBezTo>
                  <a:cubicBezTo>
                    <a:pt x="2018" y="3034"/>
                    <a:pt x="1725" y="2858"/>
                    <a:pt x="1471" y="2858"/>
                  </a:cubicBezTo>
                  <a:cubicBezTo>
                    <a:pt x="1293" y="2858"/>
                    <a:pt x="1135" y="2944"/>
                    <a:pt x="1148" y="3146"/>
                  </a:cubicBezTo>
                  <a:cubicBezTo>
                    <a:pt x="1137" y="3421"/>
                    <a:pt x="1376" y="3548"/>
                    <a:pt x="1629" y="3548"/>
                  </a:cubicBezTo>
                  <a:cubicBezTo>
                    <a:pt x="1753" y="3548"/>
                    <a:pt x="1881" y="3517"/>
                    <a:pt x="1984" y="3458"/>
                  </a:cubicBezTo>
                  <a:lnTo>
                    <a:pt x="2017" y="3425"/>
                  </a:lnTo>
                  <a:cubicBezTo>
                    <a:pt x="2050" y="3409"/>
                    <a:pt x="2066" y="3392"/>
                    <a:pt x="2082" y="3376"/>
                  </a:cubicBezTo>
                  <a:lnTo>
                    <a:pt x="2099" y="3376"/>
                  </a:lnTo>
                  <a:cubicBezTo>
                    <a:pt x="2394" y="3097"/>
                    <a:pt x="2427" y="2622"/>
                    <a:pt x="2181" y="2294"/>
                  </a:cubicBezTo>
                  <a:cubicBezTo>
                    <a:pt x="2043" y="2019"/>
                    <a:pt x="1734" y="1872"/>
                    <a:pt x="1401" y="1872"/>
                  </a:cubicBezTo>
                  <a:cubicBezTo>
                    <a:pt x="1059" y="1872"/>
                    <a:pt x="692" y="2027"/>
                    <a:pt x="460" y="2360"/>
                  </a:cubicBezTo>
                  <a:cubicBezTo>
                    <a:pt x="1" y="2966"/>
                    <a:pt x="132" y="4130"/>
                    <a:pt x="935" y="4589"/>
                  </a:cubicBezTo>
                  <a:cubicBezTo>
                    <a:pt x="1300" y="4787"/>
                    <a:pt x="1722" y="4886"/>
                    <a:pt x="2135" y="4886"/>
                  </a:cubicBezTo>
                  <a:cubicBezTo>
                    <a:pt x="2167" y="4886"/>
                    <a:pt x="2198" y="4885"/>
                    <a:pt x="2230" y="4884"/>
                  </a:cubicBezTo>
                  <a:cubicBezTo>
                    <a:pt x="3131" y="4867"/>
                    <a:pt x="3853" y="4359"/>
                    <a:pt x="5033" y="3999"/>
                  </a:cubicBezTo>
                  <a:cubicBezTo>
                    <a:pt x="5459" y="3900"/>
                    <a:pt x="5902" y="3835"/>
                    <a:pt x="6344" y="3802"/>
                  </a:cubicBezTo>
                  <a:cubicBezTo>
                    <a:pt x="6541" y="3786"/>
                    <a:pt x="6737" y="3720"/>
                    <a:pt x="6918" y="3622"/>
                  </a:cubicBezTo>
                  <a:lnTo>
                    <a:pt x="6918" y="3622"/>
                  </a:lnTo>
                  <a:cubicBezTo>
                    <a:pt x="6918" y="3622"/>
                    <a:pt x="6787" y="3657"/>
                    <a:pt x="6624" y="3657"/>
                  </a:cubicBezTo>
                  <a:cubicBezTo>
                    <a:pt x="6471" y="3657"/>
                    <a:pt x="6291" y="3626"/>
                    <a:pt x="6164" y="3507"/>
                  </a:cubicBezTo>
                  <a:cubicBezTo>
                    <a:pt x="5902" y="3278"/>
                    <a:pt x="5918" y="3376"/>
                    <a:pt x="5623" y="3278"/>
                  </a:cubicBezTo>
                  <a:cubicBezTo>
                    <a:pt x="5459" y="3228"/>
                    <a:pt x="5361" y="3081"/>
                    <a:pt x="5361" y="2917"/>
                  </a:cubicBezTo>
                  <a:cubicBezTo>
                    <a:pt x="5164" y="3081"/>
                    <a:pt x="5131" y="3376"/>
                    <a:pt x="5279" y="3573"/>
                  </a:cubicBezTo>
                  <a:cubicBezTo>
                    <a:pt x="5279" y="3573"/>
                    <a:pt x="4557" y="3573"/>
                    <a:pt x="4377" y="3212"/>
                  </a:cubicBezTo>
                  <a:cubicBezTo>
                    <a:pt x="4213" y="2835"/>
                    <a:pt x="4410" y="2835"/>
                    <a:pt x="4557" y="2753"/>
                  </a:cubicBezTo>
                  <a:cubicBezTo>
                    <a:pt x="4689" y="2671"/>
                    <a:pt x="4738" y="2540"/>
                    <a:pt x="4590" y="2327"/>
                  </a:cubicBezTo>
                  <a:cubicBezTo>
                    <a:pt x="4443" y="2114"/>
                    <a:pt x="4459" y="1753"/>
                    <a:pt x="4738" y="1737"/>
                  </a:cubicBezTo>
                  <a:cubicBezTo>
                    <a:pt x="4658" y="1578"/>
                    <a:pt x="4482" y="1472"/>
                    <a:pt x="4305" y="1472"/>
                  </a:cubicBezTo>
                  <a:cubicBezTo>
                    <a:pt x="4263" y="1472"/>
                    <a:pt x="4221" y="1478"/>
                    <a:pt x="4180" y="1491"/>
                  </a:cubicBezTo>
                  <a:cubicBezTo>
                    <a:pt x="3738" y="1556"/>
                    <a:pt x="3738" y="2163"/>
                    <a:pt x="3738" y="2163"/>
                  </a:cubicBezTo>
                  <a:cubicBezTo>
                    <a:pt x="3738" y="2163"/>
                    <a:pt x="3443" y="1425"/>
                    <a:pt x="3918" y="1048"/>
                  </a:cubicBezTo>
                  <a:cubicBezTo>
                    <a:pt x="4107" y="903"/>
                    <a:pt x="4258" y="848"/>
                    <a:pt x="4375" y="848"/>
                  </a:cubicBezTo>
                  <a:cubicBezTo>
                    <a:pt x="4562" y="848"/>
                    <a:pt x="4665" y="989"/>
                    <a:pt x="4705" y="1130"/>
                  </a:cubicBezTo>
                  <a:cubicBezTo>
                    <a:pt x="4757" y="1300"/>
                    <a:pt x="4861" y="1459"/>
                    <a:pt x="5001" y="1459"/>
                  </a:cubicBezTo>
                  <a:cubicBezTo>
                    <a:pt x="5037" y="1459"/>
                    <a:pt x="5075" y="1449"/>
                    <a:pt x="5115" y="1425"/>
                  </a:cubicBezTo>
                  <a:cubicBezTo>
                    <a:pt x="5255" y="1361"/>
                    <a:pt x="5367" y="1267"/>
                    <a:pt x="5464" y="1267"/>
                  </a:cubicBezTo>
                  <a:cubicBezTo>
                    <a:pt x="5515" y="1267"/>
                    <a:pt x="5562" y="1293"/>
                    <a:pt x="5606" y="1360"/>
                  </a:cubicBezTo>
                  <a:cubicBezTo>
                    <a:pt x="5721" y="1606"/>
                    <a:pt x="5606" y="1917"/>
                    <a:pt x="5344" y="2032"/>
                  </a:cubicBezTo>
                  <a:cubicBezTo>
                    <a:pt x="5344" y="2032"/>
                    <a:pt x="5350" y="2032"/>
                    <a:pt x="5360" y="2032"/>
                  </a:cubicBezTo>
                  <a:cubicBezTo>
                    <a:pt x="5468" y="2032"/>
                    <a:pt x="6079" y="2005"/>
                    <a:pt x="6213" y="1393"/>
                  </a:cubicBezTo>
                  <a:cubicBezTo>
                    <a:pt x="6331" y="843"/>
                    <a:pt x="5863" y="0"/>
                    <a:pt x="49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0" name="Google Shape;6670;p16"/>
            <p:cNvSpPr/>
            <p:nvPr/>
          </p:nvSpPr>
          <p:spPr>
            <a:xfrm>
              <a:off x="8614118" y="2701136"/>
              <a:ext cx="151960" cy="107573"/>
            </a:xfrm>
            <a:custGeom>
              <a:avLst/>
              <a:gdLst/>
              <a:ahLst/>
              <a:cxnLst/>
              <a:rect l="l" t="t" r="r" b="b"/>
              <a:pathLst>
                <a:path w="4656" h="3296" extrusionOk="0">
                  <a:moveTo>
                    <a:pt x="852" y="1"/>
                  </a:moveTo>
                  <a:cubicBezTo>
                    <a:pt x="852" y="1"/>
                    <a:pt x="0" y="919"/>
                    <a:pt x="557" y="1706"/>
                  </a:cubicBezTo>
                  <a:cubicBezTo>
                    <a:pt x="885" y="2165"/>
                    <a:pt x="1393" y="2460"/>
                    <a:pt x="1951" y="2492"/>
                  </a:cubicBezTo>
                  <a:cubicBezTo>
                    <a:pt x="1885" y="2492"/>
                    <a:pt x="1475" y="2492"/>
                    <a:pt x="1311" y="2705"/>
                  </a:cubicBezTo>
                  <a:cubicBezTo>
                    <a:pt x="1180" y="2886"/>
                    <a:pt x="1131" y="3099"/>
                    <a:pt x="1164" y="3296"/>
                  </a:cubicBezTo>
                  <a:cubicBezTo>
                    <a:pt x="1216" y="3204"/>
                    <a:pt x="1310" y="3154"/>
                    <a:pt x="1412" y="3154"/>
                  </a:cubicBezTo>
                  <a:cubicBezTo>
                    <a:pt x="1438" y="3154"/>
                    <a:pt x="1465" y="3158"/>
                    <a:pt x="1492" y="3164"/>
                  </a:cubicBezTo>
                  <a:cubicBezTo>
                    <a:pt x="1598" y="3200"/>
                    <a:pt x="1757" y="3278"/>
                    <a:pt x="1940" y="3278"/>
                  </a:cubicBezTo>
                  <a:cubicBezTo>
                    <a:pt x="2096" y="3278"/>
                    <a:pt x="2269" y="3222"/>
                    <a:pt x="2442" y="3033"/>
                  </a:cubicBezTo>
                  <a:cubicBezTo>
                    <a:pt x="2836" y="2640"/>
                    <a:pt x="3327" y="2869"/>
                    <a:pt x="4655" y="2148"/>
                  </a:cubicBezTo>
                  <a:lnTo>
                    <a:pt x="4655" y="2148"/>
                  </a:lnTo>
                  <a:cubicBezTo>
                    <a:pt x="4655" y="2148"/>
                    <a:pt x="3932" y="2456"/>
                    <a:pt x="3116" y="2456"/>
                  </a:cubicBezTo>
                  <a:cubicBezTo>
                    <a:pt x="2654" y="2456"/>
                    <a:pt x="2162" y="2358"/>
                    <a:pt x="1754" y="2050"/>
                  </a:cubicBezTo>
                  <a:cubicBezTo>
                    <a:pt x="1115" y="1574"/>
                    <a:pt x="770" y="788"/>
                    <a:pt x="85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1" name="Google Shape;6671;p16"/>
            <p:cNvSpPr/>
            <p:nvPr/>
          </p:nvSpPr>
          <p:spPr>
            <a:xfrm>
              <a:off x="8815263" y="2458574"/>
              <a:ext cx="144454" cy="205159"/>
            </a:xfrm>
            <a:custGeom>
              <a:avLst/>
              <a:gdLst/>
              <a:ahLst/>
              <a:cxnLst/>
              <a:rect l="l" t="t" r="r" b="b"/>
              <a:pathLst>
                <a:path w="4426" h="6286" extrusionOk="0">
                  <a:moveTo>
                    <a:pt x="2636" y="0"/>
                  </a:moveTo>
                  <a:cubicBezTo>
                    <a:pt x="2142" y="0"/>
                    <a:pt x="1624" y="206"/>
                    <a:pt x="1279" y="614"/>
                  </a:cubicBezTo>
                  <a:cubicBezTo>
                    <a:pt x="0" y="2253"/>
                    <a:pt x="902" y="4269"/>
                    <a:pt x="1656" y="5122"/>
                  </a:cubicBezTo>
                  <a:cubicBezTo>
                    <a:pt x="2082" y="5630"/>
                    <a:pt x="2639" y="6040"/>
                    <a:pt x="3262" y="6285"/>
                  </a:cubicBezTo>
                  <a:cubicBezTo>
                    <a:pt x="2672" y="6023"/>
                    <a:pt x="2164" y="5630"/>
                    <a:pt x="1770" y="5138"/>
                  </a:cubicBezTo>
                  <a:cubicBezTo>
                    <a:pt x="1492" y="4745"/>
                    <a:pt x="1295" y="4302"/>
                    <a:pt x="1164" y="3860"/>
                  </a:cubicBezTo>
                  <a:cubicBezTo>
                    <a:pt x="1016" y="3319"/>
                    <a:pt x="951" y="2761"/>
                    <a:pt x="1000" y="2220"/>
                  </a:cubicBezTo>
                  <a:cubicBezTo>
                    <a:pt x="1131" y="745"/>
                    <a:pt x="1951" y="188"/>
                    <a:pt x="2705" y="172"/>
                  </a:cubicBezTo>
                  <a:cubicBezTo>
                    <a:pt x="3065" y="172"/>
                    <a:pt x="3393" y="303"/>
                    <a:pt x="3639" y="565"/>
                  </a:cubicBezTo>
                  <a:cubicBezTo>
                    <a:pt x="4278" y="1106"/>
                    <a:pt x="3918" y="2040"/>
                    <a:pt x="3377" y="2270"/>
                  </a:cubicBezTo>
                  <a:cubicBezTo>
                    <a:pt x="3258" y="2337"/>
                    <a:pt x="3131" y="2370"/>
                    <a:pt x="3002" y="2370"/>
                  </a:cubicBezTo>
                  <a:cubicBezTo>
                    <a:pt x="2881" y="2370"/>
                    <a:pt x="2758" y="2341"/>
                    <a:pt x="2639" y="2286"/>
                  </a:cubicBezTo>
                  <a:cubicBezTo>
                    <a:pt x="2475" y="2204"/>
                    <a:pt x="2344" y="2024"/>
                    <a:pt x="2328" y="1827"/>
                  </a:cubicBezTo>
                  <a:cubicBezTo>
                    <a:pt x="2322" y="1741"/>
                    <a:pt x="2343" y="1719"/>
                    <a:pt x="2389" y="1719"/>
                  </a:cubicBezTo>
                  <a:cubicBezTo>
                    <a:pt x="2433" y="1719"/>
                    <a:pt x="2499" y="1740"/>
                    <a:pt x="2584" y="1740"/>
                  </a:cubicBezTo>
                  <a:cubicBezTo>
                    <a:pt x="2643" y="1740"/>
                    <a:pt x="2711" y="1730"/>
                    <a:pt x="2787" y="1696"/>
                  </a:cubicBezTo>
                  <a:cubicBezTo>
                    <a:pt x="3000" y="1565"/>
                    <a:pt x="3033" y="1286"/>
                    <a:pt x="2869" y="1122"/>
                  </a:cubicBezTo>
                  <a:cubicBezTo>
                    <a:pt x="2801" y="1054"/>
                    <a:pt x="2702" y="1016"/>
                    <a:pt x="2599" y="1016"/>
                  </a:cubicBezTo>
                  <a:cubicBezTo>
                    <a:pt x="2404" y="1016"/>
                    <a:pt x="2196" y="1155"/>
                    <a:pt x="2164" y="1499"/>
                  </a:cubicBezTo>
                  <a:cubicBezTo>
                    <a:pt x="2131" y="1729"/>
                    <a:pt x="2197" y="1975"/>
                    <a:pt x="2361" y="2155"/>
                  </a:cubicBezTo>
                  <a:cubicBezTo>
                    <a:pt x="2377" y="2171"/>
                    <a:pt x="2410" y="2188"/>
                    <a:pt x="2426" y="2220"/>
                  </a:cubicBezTo>
                  <a:lnTo>
                    <a:pt x="2475" y="2270"/>
                  </a:lnTo>
                  <a:lnTo>
                    <a:pt x="2524" y="2302"/>
                  </a:lnTo>
                  <a:lnTo>
                    <a:pt x="2574" y="2319"/>
                  </a:lnTo>
                  <a:lnTo>
                    <a:pt x="2606" y="2352"/>
                  </a:lnTo>
                  <a:cubicBezTo>
                    <a:pt x="2729" y="2409"/>
                    <a:pt x="2865" y="2438"/>
                    <a:pt x="3002" y="2438"/>
                  </a:cubicBezTo>
                  <a:cubicBezTo>
                    <a:pt x="3139" y="2438"/>
                    <a:pt x="3278" y="2409"/>
                    <a:pt x="3410" y="2352"/>
                  </a:cubicBezTo>
                  <a:cubicBezTo>
                    <a:pt x="4000" y="2139"/>
                    <a:pt x="4426" y="1089"/>
                    <a:pt x="3721" y="450"/>
                  </a:cubicBezTo>
                  <a:cubicBezTo>
                    <a:pt x="3457" y="149"/>
                    <a:pt x="3056" y="0"/>
                    <a:pt x="26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2" name="Google Shape;6672;p16"/>
            <p:cNvSpPr/>
            <p:nvPr/>
          </p:nvSpPr>
          <p:spPr>
            <a:xfrm>
              <a:off x="8249263" y="2853129"/>
              <a:ext cx="47096" cy="36913"/>
            </a:xfrm>
            <a:custGeom>
              <a:avLst/>
              <a:gdLst/>
              <a:ahLst/>
              <a:cxnLst/>
              <a:rect l="l" t="t" r="r" b="b"/>
              <a:pathLst>
                <a:path w="1443" h="1131" extrusionOk="0">
                  <a:moveTo>
                    <a:pt x="968" y="1"/>
                  </a:moveTo>
                  <a:cubicBezTo>
                    <a:pt x="791" y="1"/>
                    <a:pt x="636" y="133"/>
                    <a:pt x="623" y="327"/>
                  </a:cubicBezTo>
                  <a:cubicBezTo>
                    <a:pt x="623" y="486"/>
                    <a:pt x="749" y="590"/>
                    <a:pt x="886" y="590"/>
                  </a:cubicBezTo>
                  <a:cubicBezTo>
                    <a:pt x="947" y="590"/>
                    <a:pt x="1010" y="569"/>
                    <a:pt x="1066" y="524"/>
                  </a:cubicBezTo>
                  <a:cubicBezTo>
                    <a:pt x="1066" y="524"/>
                    <a:pt x="1164" y="360"/>
                    <a:pt x="1066" y="294"/>
                  </a:cubicBezTo>
                  <a:cubicBezTo>
                    <a:pt x="1037" y="278"/>
                    <a:pt x="1010" y="270"/>
                    <a:pt x="987" y="270"/>
                  </a:cubicBezTo>
                  <a:cubicBezTo>
                    <a:pt x="916" y="270"/>
                    <a:pt x="873" y="335"/>
                    <a:pt x="885" y="409"/>
                  </a:cubicBezTo>
                  <a:cubicBezTo>
                    <a:pt x="896" y="440"/>
                    <a:pt x="881" y="455"/>
                    <a:pt x="857" y="455"/>
                  </a:cubicBezTo>
                  <a:cubicBezTo>
                    <a:pt x="807" y="455"/>
                    <a:pt x="715" y="389"/>
                    <a:pt x="738" y="278"/>
                  </a:cubicBezTo>
                  <a:cubicBezTo>
                    <a:pt x="749" y="150"/>
                    <a:pt x="851" y="72"/>
                    <a:pt x="968" y="72"/>
                  </a:cubicBezTo>
                  <a:cubicBezTo>
                    <a:pt x="1016" y="72"/>
                    <a:pt x="1067" y="85"/>
                    <a:pt x="1115" y="114"/>
                  </a:cubicBezTo>
                  <a:cubicBezTo>
                    <a:pt x="1377" y="261"/>
                    <a:pt x="1295" y="851"/>
                    <a:pt x="721" y="901"/>
                  </a:cubicBezTo>
                  <a:cubicBezTo>
                    <a:pt x="707" y="902"/>
                    <a:pt x="693" y="902"/>
                    <a:pt x="680" y="902"/>
                  </a:cubicBezTo>
                  <a:cubicBezTo>
                    <a:pt x="319" y="902"/>
                    <a:pt x="0" y="507"/>
                    <a:pt x="0" y="507"/>
                  </a:cubicBezTo>
                  <a:lnTo>
                    <a:pt x="0" y="507"/>
                  </a:lnTo>
                  <a:cubicBezTo>
                    <a:pt x="0" y="704"/>
                    <a:pt x="82" y="884"/>
                    <a:pt x="213" y="1015"/>
                  </a:cubicBezTo>
                  <a:cubicBezTo>
                    <a:pt x="331" y="1094"/>
                    <a:pt x="466" y="1131"/>
                    <a:pt x="601" y="1131"/>
                  </a:cubicBezTo>
                  <a:cubicBezTo>
                    <a:pt x="692" y="1131"/>
                    <a:pt x="783" y="1114"/>
                    <a:pt x="869" y="1081"/>
                  </a:cubicBezTo>
                  <a:cubicBezTo>
                    <a:pt x="1082" y="1032"/>
                    <a:pt x="1262" y="868"/>
                    <a:pt x="1344" y="671"/>
                  </a:cubicBezTo>
                  <a:cubicBezTo>
                    <a:pt x="1443" y="425"/>
                    <a:pt x="1344" y="147"/>
                    <a:pt x="1115" y="32"/>
                  </a:cubicBezTo>
                  <a:cubicBezTo>
                    <a:pt x="1066" y="11"/>
                    <a:pt x="1016" y="1"/>
                    <a:pt x="96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3" name="Google Shape;6673;p16"/>
            <p:cNvSpPr/>
            <p:nvPr/>
          </p:nvSpPr>
          <p:spPr>
            <a:xfrm>
              <a:off x="8347143" y="4048314"/>
              <a:ext cx="296414" cy="205975"/>
            </a:xfrm>
            <a:custGeom>
              <a:avLst/>
              <a:gdLst/>
              <a:ahLst/>
              <a:cxnLst/>
              <a:rect l="l" t="t" r="r" b="b"/>
              <a:pathLst>
                <a:path w="9082" h="6311" extrusionOk="0">
                  <a:moveTo>
                    <a:pt x="7070" y="0"/>
                  </a:moveTo>
                  <a:cubicBezTo>
                    <a:pt x="6617" y="0"/>
                    <a:pt x="6189" y="159"/>
                    <a:pt x="5918" y="489"/>
                  </a:cubicBezTo>
                  <a:cubicBezTo>
                    <a:pt x="5541" y="899"/>
                    <a:pt x="5492" y="1538"/>
                    <a:pt x="5820" y="1997"/>
                  </a:cubicBezTo>
                  <a:cubicBezTo>
                    <a:pt x="5902" y="2128"/>
                    <a:pt x="6033" y="2243"/>
                    <a:pt x="6197" y="2308"/>
                  </a:cubicBezTo>
                  <a:lnTo>
                    <a:pt x="6213" y="2325"/>
                  </a:lnTo>
                  <a:lnTo>
                    <a:pt x="6295" y="2341"/>
                  </a:lnTo>
                  <a:cubicBezTo>
                    <a:pt x="6328" y="2357"/>
                    <a:pt x="6361" y="2357"/>
                    <a:pt x="6393" y="2374"/>
                  </a:cubicBezTo>
                  <a:cubicBezTo>
                    <a:pt x="6457" y="2389"/>
                    <a:pt x="6521" y="2396"/>
                    <a:pt x="6585" y="2396"/>
                  </a:cubicBezTo>
                  <a:cubicBezTo>
                    <a:pt x="6802" y="2396"/>
                    <a:pt x="7016" y="2313"/>
                    <a:pt x="7180" y="2161"/>
                  </a:cubicBezTo>
                  <a:cubicBezTo>
                    <a:pt x="7575" y="1750"/>
                    <a:pt x="7294" y="1199"/>
                    <a:pt x="6951" y="1199"/>
                  </a:cubicBezTo>
                  <a:cubicBezTo>
                    <a:pt x="6924" y="1199"/>
                    <a:pt x="6896" y="1203"/>
                    <a:pt x="6869" y="1210"/>
                  </a:cubicBezTo>
                  <a:cubicBezTo>
                    <a:pt x="6557" y="1308"/>
                    <a:pt x="6492" y="1718"/>
                    <a:pt x="6721" y="1849"/>
                  </a:cubicBezTo>
                  <a:cubicBezTo>
                    <a:pt x="6772" y="1872"/>
                    <a:pt x="6826" y="1883"/>
                    <a:pt x="6881" y="1883"/>
                  </a:cubicBezTo>
                  <a:cubicBezTo>
                    <a:pt x="6985" y="1883"/>
                    <a:pt x="7088" y="1843"/>
                    <a:pt x="7164" y="1767"/>
                  </a:cubicBezTo>
                  <a:lnTo>
                    <a:pt x="7164" y="1767"/>
                  </a:lnTo>
                  <a:cubicBezTo>
                    <a:pt x="7197" y="1915"/>
                    <a:pt x="7147" y="2062"/>
                    <a:pt x="7016" y="2144"/>
                  </a:cubicBezTo>
                  <a:cubicBezTo>
                    <a:pt x="6871" y="2253"/>
                    <a:pt x="6691" y="2317"/>
                    <a:pt x="6507" y="2317"/>
                  </a:cubicBezTo>
                  <a:cubicBezTo>
                    <a:pt x="6442" y="2317"/>
                    <a:pt x="6376" y="2309"/>
                    <a:pt x="6311" y="2292"/>
                  </a:cubicBezTo>
                  <a:cubicBezTo>
                    <a:pt x="6229" y="2259"/>
                    <a:pt x="6148" y="2226"/>
                    <a:pt x="6066" y="2177"/>
                  </a:cubicBezTo>
                  <a:cubicBezTo>
                    <a:pt x="5557" y="1767"/>
                    <a:pt x="5525" y="1013"/>
                    <a:pt x="5984" y="554"/>
                  </a:cubicBezTo>
                  <a:cubicBezTo>
                    <a:pt x="6239" y="251"/>
                    <a:pt x="6633" y="107"/>
                    <a:pt x="7049" y="107"/>
                  </a:cubicBezTo>
                  <a:cubicBezTo>
                    <a:pt x="7915" y="107"/>
                    <a:pt x="8879" y="731"/>
                    <a:pt x="8901" y="1849"/>
                  </a:cubicBezTo>
                  <a:cubicBezTo>
                    <a:pt x="8918" y="2652"/>
                    <a:pt x="8491" y="3406"/>
                    <a:pt x="7770" y="3783"/>
                  </a:cubicBezTo>
                  <a:lnTo>
                    <a:pt x="7705" y="3816"/>
                  </a:lnTo>
                  <a:cubicBezTo>
                    <a:pt x="7623" y="3849"/>
                    <a:pt x="7524" y="3865"/>
                    <a:pt x="7442" y="3898"/>
                  </a:cubicBezTo>
                  <a:cubicBezTo>
                    <a:pt x="7218" y="3950"/>
                    <a:pt x="6994" y="3972"/>
                    <a:pt x="6771" y="3972"/>
                  </a:cubicBezTo>
                  <a:cubicBezTo>
                    <a:pt x="5188" y="3972"/>
                    <a:pt x="3657" y="2835"/>
                    <a:pt x="2318" y="2835"/>
                  </a:cubicBezTo>
                  <a:cubicBezTo>
                    <a:pt x="2166" y="2835"/>
                    <a:pt x="2016" y="2849"/>
                    <a:pt x="1869" y="2882"/>
                  </a:cubicBezTo>
                  <a:cubicBezTo>
                    <a:pt x="624" y="3161"/>
                    <a:pt x="247" y="4046"/>
                    <a:pt x="148" y="4587"/>
                  </a:cubicBezTo>
                  <a:cubicBezTo>
                    <a:pt x="1" y="5128"/>
                    <a:pt x="115" y="5734"/>
                    <a:pt x="558" y="6062"/>
                  </a:cubicBezTo>
                  <a:cubicBezTo>
                    <a:pt x="785" y="6232"/>
                    <a:pt x="1058" y="6310"/>
                    <a:pt x="1324" y="6310"/>
                  </a:cubicBezTo>
                  <a:cubicBezTo>
                    <a:pt x="1749" y="6310"/>
                    <a:pt x="2157" y="6110"/>
                    <a:pt x="2328" y="5767"/>
                  </a:cubicBezTo>
                  <a:cubicBezTo>
                    <a:pt x="2656" y="5226"/>
                    <a:pt x="2361" y="4521"/>
                    <a:pt x="1869" y="4390"/>
                  </a:cubicBezTo>
                  <a:cubicBezTo>
                    <a:pt x="1771" y="4351"/>
                    <a:pt x="1671" y="4332"/>
                    <a:pt x="1572" y="4332"/>
                  </a:cubicBezTo>
                  <a:cubicBezTo>
                    <a:pt x="1258" y="4332"/>
                    <a:pt x="965" y="4521"/>
                    <a:pt x="853" y="4832"/>
                  </a:cubicBezTo>
                  <a:cubicBezTo>
                    <a:pt x="804" y="4964"/>
                    <a:pt x="804" y="5095"/>
                    <a:pt x="820" y="5226"/>
                  </a:cubicBezTo>
                  <a:lnTo>
                    <a:pt x="837" y="5275"/>
                  </a:lnTo>
                  <a:cubicBezTo>
                    <a:pt x="837" y="5275"/>
                    <a:pt x="837" y="5291"/>
                    <a:pt x="837" y="5291"/>
                  </a:cubicBezTo>
                  <a:cubicBezTo>
                    <a:pt x="911" y="5526"/>
                    <a:pt x="1124" y="5667"/>
                    <a:pt x="1343" y="5667"/>
                  </a:cubicBezTo>
                  <a:cubicBezTo>
                    <a:pt x="1416" y="5667"/>
                    <a:pt x="1489" y="5652"/>
                    <a:pt x="1558" y="5619"/>
                  </a:cubicBezTo>
                  <a:cubicBezTo>
                    <a:pt x="1909" y="5476"/>
                    <a:pt x="1794" y="4913"/>
                    <a:pt x="1440" y="4913"/>
                  </a:cubicBezTo>
                  <a:cubicBezTo>
                    <a:pt x="1431" y="4913"/>
                    <a:pt x="1421" y="4914"/>
                    <a:pt x="1410" y="4914"/>
                  </a:cubicBezTo>
                  <a:cubicBezTo>
                    <a:pt x="1050" y="4964"/>
                    <a:pt x="1099" y="5324"/>
                    <a:pt x="1050" y="5373"/>
                  </a:cubicBezTo>
                  <a:cubicBezTo>
                    <a:pt x="1039" y="5387"/>
                    <a:pt x="1027" y="5393"/>
                    <a:pt x="1015" y="5393"/>
                  </a:cubicBezTo>
                  <a:cubicBezTo>
                    <a:pt x="969" y="5393"/>
                    <a:pt x="915" y="5314"/>
                    <a:pt x="902" y="5275"/>
                  </a:cubicBezTo>
                  <a:cubicBezTo>
                    <a:pt x="820" y="5095"/>
                    <a:pt x="837" y="4882"/>
                    <a:pt x="935" y="4701"/>
                  </a:cubicBezTo>
                  <a:cubicBezTo>
                    <a:pt x="1073" y="4506"/>
                    <a:pt x="1300" y="4391"/>
                    <a:pt x="1537" y="4391"/>
                  </a:cubicBezTo>
                  <a:cubicBezTo>
                    <a:pt x="1637" y="4391"/>
                    <a:pt x="1739" y="4412"/>
                    <a:pt x="1837" y="4455"/>
                  </a:cubicBezTo>
                  <a:cubicBezTo>
                    <a:pt x="2296" y="4570"/>
                    <a:pt x="2541" y="5226"/>
                    <a:pt x="2230" y="5718"/>
                  </a:cubicBezTo>
                  <a:cubicBezTo>
                    <a:pt x="2069" y="6029"/>
                    <a:pt x="1693" y="6211"/>
                    <a:pt x="1305" y="6211"/>
                  </a:cubicBezTo>
                  <a:cubicBezTo>
                    <a:pt x="1060" y="6211"/>
                    <a:pt x="810" y="6138"/>
                    <a:pt x="607" y="5980"/>
                  </a:cubicBezTo>
                  <a:cubicBezTo>
                    <a:pt x="66" y="5570"/>
                    <a:pt x="115" y="4636"/>
                    <a:pt x="542" y="4062"/>
                  </a:cubicBezTo>
                  <a:cubicBezTo>
                    <a:pt x="910" y="3583"/>
                    <a:pt x="1491" y="3343"/>
                    <a:pt x="2098" y="3343"/>
                  </a:cubicBezTo>
                  <a:cubicBezTo>
                    <a:pt x="2300" y="3343"/>
                    <a:pt x="2505" y="3370"/>
                    <a:pt x="2705" y="3423"/>
                  </a:cubicBezTo>
                  <a:cubicBezTo>
                    <a:pt x="3525" y="3620"/>
                    <a:pt x="4344" y="3947"/>
                    <a:pt x="5230" y="4193"/>
                  </a:cubicBezTo>
                  <a:cubicBezTo>
                    <a:pt x="5550" y="4253"/>
                    <a:pt x="5879" y="4286"/>
                    <a:pt x="6206" y="4286"/>
                  </a:cubicBezTo>
                  <a:cubicBezTo>
                    <a:pt x="6782" y="4286"/>
                    <a:pt x="7350" y="4182"/>
                    <a:pt x="7852" y="3931"/>
                  </a:cubicBezTo>
                  <a:cubicBezTo>
                    <a:pt x="8623" y="3521"/>
                    <a:pt x="9082" y="2718"/>
                    <a:pt x="9049" y="1849"/>
                  </a:cubicBezTo>
                  <a:cubicBezTo>
                    <a:pt x="9016" y="653"/>
                    <a:pt x="7990" y="0"/>
                    <a:pt x="707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4" name="Google Shape;6674;p16"/>
            <p:cNvSpPr/>
            <p:nvPr/>
          </p:nvSpPr>
          <p:spPr>
            <a:xfrm>
              <a:off x="8248186" y="4225797"/>
              <a:ext cx="201178" cy="201732"/>
            </a:xfrm>
            <a:custGeom>
              <a:avLst/>
              <a:gdLst/>
              <a:ahLst/>
              <a:cxnLst/>
              <a:rect l="l" t="t" r="r" b="b"/>
              <a:pathLst>
                <a:path w="6164" h="6181" extrusionOk="0">
                  <a:moveTo>
                    <a:pt x="3082" y="1"/>
                  </a:moveTo>
                  <a:cubicBezTo>
                    <a:pt x="3033" y="116"/>
                    <a:pt x="3016" y="230"/>
                    <a:pt x="3000" y="362"/>
                  </a:cubicBezTo>
                  <a:cubicBezTo>
                    <a:pt x="3000" y="362"/>
                    <a:pt x="2918" y="1263"/>
                    <a:pt x="2033" y="1378"/>
                  </a:cubicBezTo>
                  <a:cubicBezTo>
                    <a:pt x="1164" y="1509"/>
                    <a:pt x="590" y="1624"/>
                    <a:pt x="558" y="2296"/>
                  </a:cubicBezTo>
                  <a:cubicBezTo>
                    <a:pt x="528" y="2896"/>
                    <a:pt x="333" y="3222"/>
                    <a:pt x="73" y="3222"/>
                  </a:cubicBezTo>
                  <a:cubicBezTo>
                    <a:pt x="49" y="3222"/>
                    <a:pt x="25" y="3219"/>
                    <a:pt x="0" y="3214"/>
                  </a:cubicBezTo>
                  <a:lnTo>
                    <a:pt x="0" y="3214"/>
                  </a:lnTo>
                  <a:cubicBezTo>
                    <a:pt x="0" y="3214"/>
                    <a:pt x="366" y="3762"/>
                    <a:pt x="973" y="3762"/>
                  </a:cubicBezTo>
                  <a:cubicBezTo>
                    <a:pt x="1093" y="3762"/>
                    <a:pt x="1223" y="3740"/>
                    <a:pt x="1361" y="3689"/>
                  </a:cubicBezTo>
                  <a:cubicBezTo>
                    <a:pt x="2180" y="3361"/>
                    <a:pt x="2115" y="2820"/>
                    <a:pt x="2131" y="2656"/>
                  </a:cubicBezTo>
                  <a:cubicBezTo>
                    <a:pt x="2147" y="2518"/>
                    <a:pt x="2205" y="2309"/>
                    <a:pt x="2346" y="2309"/>
                  </a:cubicBezTo>
                  <a:cubicBezTo>
                    <a:pt x="2356" y="2309"/>
                    <a:pt x="2366" y="2310"/>
                    <a:pt x="2377" y="2312"/>
                  </a:cubicBezTo>
                  <a:cubicBezTo>
                    <a:pt x="2541" y="2345"/>
                    <a:pt x="2607" y="2656"/>
                    <a:pt x="2377" y="2951"/>
                  </a:cubicBezTo>
                  <a:cubicBezTo>
                    <a:pt x="2033" y="3312"/>
                    <a:pt x="2000" y="3853"/>
                    <a:pt x="2279" y="4263"/>
                  </a:cubicBezTo>
                  <a:cubicBezTo>
                    <a:pt x="2639" y="4820"/>
                    <a:pt x="3082" y="6180"/>
                    <a:pt x="3082" y="6180"/>
                  </a:cubicBezTo>
                  <a:cubicBezTo>
                    <a:pt x="3082" y="6180"/>
                    <a:pt x="3524" y="4804"/>
                    <a:pt x="3885" y="4263"/>
                  </a:cubicBezTo>
                  <a:cubicBezTo>
                    <a:pt x="4180" y="3853"/>
                    <a:pt x="4131" y="3312"/>
                    <a:pt x="3787" y="2951"/>
                  </a:cubicBezTo>
                  <a:cubicBezTo>
                    <a:pt x="3557" y="2656"/>
                    <a:pt x="3623" y="2345"/>
                    <a:pt x="3787" y="2312"/>
                  </a:cubicBezTo>
                  <a:cubicBezTo>
                    <a:pt x="3797" y="2310"/>
                    <a:pt x="3807" y="2309"/>
                    <a:pt x="3817" y="2309"/>
                  </a:cubicBezTo>
                  <a:cubicBezTo>
                    <a:pt x="3945" y="2309"/>
                    <a:pt x="4017" y="2504"/>
                    <a:pt x="4033" y="2656"/>
                  </a:cubicBezTo>
                  <a:cubicBezTo>
                    <a:pt x="4033" y="2820"/>
                    <a:pt x="3983" y="3378"/>
                    <a:pt x="4803" y="3689"/>
                  </a:cubicBezTo>
                  <a:cubicBezTo>
                    <a:pt x="4935" y="3736"/>
                    <a:pt x="5059" y="3756"/>
                    <a:pt x="5175" y="3756"/>
                  </a:cubicBezTo>
                  <a:cubicBezTo>
                    <a:pt x="5782" y="3756"/>
                    <a:pt x="6163" y="3214"/>
                    <a:pt x="6164" y="3214"/>
                  </a:cubicBezTo>
                  <a:lnTo>
                    <a:pt x="6164" y="3214"/>
                  </a:lnTo>
                  <a:cubicBezTo>
                    <a:pt x="6137" y="3219"/>
                    <a:pt x="6112" y="3222"/>
                    <a:pt x="6087" y="3222"/>
                  </a:cubicBezTo>
                  <a:cubicBezTo>
                    <a:pt x="5815" y="3222"/>
                    <a:pt x="5620" y="2896"/>
                    <a:pt x="5590" y="2296"/>
                  </a:cubicBezTo>
                  <a:cubicBezTo>
                    <a:pt x="5557" y="1624"/>
                    <a:pt x="4983" y="1493"/>
                    <a:pt x="4115" y="1378"/>
                  </a:cubicBezTo>
                  <a:cubicBezTo>
                    <a:pt x="3229" y="1263"/>
                    <a:pt x="3147" y="362"/>
                    <a:pt x="3147" y="362"/>
                  </a:cubicBezTo>
                  <a:cubicBezTo>
                    <a:pt x="3131" y="230"/>
                    <a:pt x="3115" y="116"/>
                    <a:pt x="30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5" name="Google Shape;6675;p16"/>
            <p:cNvSpPr/>
            <p:nvPr/>
          </p:nvSpPr>
          <p:spPr>
            <a:xfrm>
              <a:off x="8382979" y="4165254"/>
              <a:ext cx="210838" cy="120498"/>
            </a:xfrm>
            <a:custGeom>
              <a:avLst/>
              <a:gdLst/>
              <a:ahLst/>
              <a:cxnLst/>
              <a:rect l="l" t="t" r="r" b="b"/>
              <a:pathLst>
                <a:path w="6460" h="3692" extrusionOk="0">
                  <a:moveTo>
                    <a:pt x="954" y="1"/>
                  </a:moveTo>
                  <a:cubicBezTo>
                    <a:pt x="333" y="1"/>
                    <a:pt x="1" y="266"/>
                    <a:pt x="1" y="266"/>
                  </a:cubicBezTo>
                  <a:cubicBezTo>
                    <a:pt x="238" y="192"/>
                    <a:pt x="455" y="142"/>
                    <a:pt x="670" y="142"/>
                  </a:cubicBezTo>
                  <a:cubicBezTo>
                    <a:pt x="976" y="142"/>
                    <a:pt x="1277" y="242"/>
                    <a:pt x="1624" y="512"/>
                  </a:cubicBezTo>
                  <a:cubicBezTo>
                    <a:pt x="2214" y="954"/>
                    <a:pt x="1853" y="1708"/>
                    <a:pt x="1755" y="2200"/>
                  </a:cubicBezTo>
                  <a:cubicBezTo>
                    <a:pt x="1657" y="2708"/>
                    <a:pt x="2361" y="2921"/>
                    <a:pt x="2738" y="3085"/>
                  </a:cubicBezTo>
                  <a:cubicBezTo>
                    <a:pt x="3099" y="3249"/>
                    <a:pt x="2902" y="3692"/>
                    <a:pt x="2902" y="3692"/>
                  </a:cubicBezTo>
                  <a:cubicBezTo>
                    <a:pt x="4246" y="2872"/>
                    <a:pt x="3378" y="1938"/>
                    <a:pt x="3148" y="1659"/>
                  </a:cubicBezTo>
                  <a:cubicBezTo>
                    <a:pt x="2973" y="1443"/>
                    <a:pt x="3086" y="1216"/>
                    <a:pt x="3269" y="1216"/>
                  </a:cubicBezTo>
                  <a:cubicBezTo>
                    <a:pt x="3308" y="1216"/>
                    <a:pt x="3351" y="1226"/>
                    <a:pt x="3394" y="1249"/>
                  </a:cubicBezTo>
                  <a:cubicBezTo>
                    <a:pt x="3640" y="1381"/>
                    <a:pt x="3263" y="1872"/>
                    <a:pt x="3951" y="2315"/>
                  </a:cubicBezTo>
                  <a:cubicBezTo>
                    <a:pt x="4116" y="2419"/>
                    <a:pt x="4271" y="2459"/>
                    <a:pt x="4411" y="2459"/>
                  </a:cubicBezTo>
                  <a:cubicBezTo>
                    <a:pt x="4842" y="2459"/>
                    <a:pt x="5131" y="2085"/>
                    <a:pt x="5131" y="2085"/>
                  </a:cubicBezTo>
                  <a:lnTo>
                    <a:pt x="5131" y="2085"/>
                  </a:lnTo>
                  <a:cubicBezTo>
                    <a:pt x="5120" y="2086"/>
                    <a:pt x="5109" y="2087"/>
                    <a:pt x="5098" y="2087"/>
                  </a:cubicBezTo>
                  <a:cubicBezTo>
                    <a:pt x="4750" y="2087"/>
                    <a:pt x="4946" y="1573"/>
                    <a:pt x="4787" y="1413"/>
                  </a:cubicBezTo>
                  <a:cubicBezTo>
                    <a:pt x="4703" y="1350"/>
                    <a:pt x="4606" y="1321"/>
                    <a:pt x="4512" y="1321"/>
                  </a:cubicBezTo>
                  <a:cubicBezTo>
                    <a:pt x="4459" y="1321"/>
                    <a:pt x="4408" y="1330"/>
                    <a:pt x="4361" y="1348"/>
                  </a:cubicBezTo>
                  <a:cubicBezTo>
                    <a:pt x="4307" y="1360"/>
                    <a:pt x="4253" y="1367"/>
                    <a:pt x="4205" y="1367"/>
                  </a:cubicBezTo>
                  <a:cubicBezTo>
                    <a:pt x="4066" y="1367"/>
                    <a:pt x="3972" y="1314"/>
                    <a:pt x="4033" y="1217"/>
                  </a:cubicBezTo>
                  <a:cubicBezTo>
                    <a:pt x="4067" y="1175"/>
                    <a:pt x="4103" y="1159"/>
                    <a:pt x="4149" y="1159"/>
                  </a:cubicBezTo>
                  <a:cubicBezTo>
                    <a:pt x="4284" y="1159"/>
                    <a:pt x="4509" y="1295"/>
                    <a:pt x="5033" y="1331"/>
                  </a:cubicBezTo>
                  <a:cubicBezTo>
                    <a:pt x="5061" y="1333"/>
                    <a:pt x="5088" y="1334"/>
                    <a:pt x="5115" y="1334"/>
                  </a:cubicBezTo>
                  <a:cubicBezTo>
                    <a:pt x="5893" y="1334"/>
                    <a:pt x="6459" y="676"/>
                    <a:pt x="6459" y="676"/>
                  </a:cubicBezTo>
                  <a:lnTo>
                    <a:pt x="6459" y="676"/>
                  </a:lnTo>
                  <a:cubicBezTo>
                    <a:pt x="6005" y="932"/>
                    <a:pt x="5521" y="1030"/>
                    <a:pt x="5034" y="1030"/>
                  </a:cubicBezTo>
                  <a:cubicBezTo>
                    <a:pt x="3869" y="1030"/>
                    <a:pt x="2686" y="468"/>
                    <a:pt x="1853" y="168"/>
                  </a:cubicBezTo>
                  <a:cubicBezTo>
                    <a:pt x="1508" y="45"/>
                    <a:pt x="1207" y="1"/>
                    <a:pt x="95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6" name="Google Shape;6676;p16"/>
            <p:cNvSpPr/>
            <p:nvPr/>
          </p:nvSpPr>
          <p:spPr>
            <a:xfrm>
              <a:off x="8437027" y="4045246"/>
              <a:ext cx="118246" cy="82703"/>
            </a:xfrm>
            <a:custGeom>
              <a:avLst/>
              <a:gdLst/>
              <a:ahLst/>
              <a:cxnLst/>
              <a:rect l="l" t="t" r="r" b="b"/>
              <a:pathLst>
                <a:path w="3623" h="2534" extrusionOk="0">
                  <a:moveTo>
                    <a:pt x="2529" y="1"/>
                  </a:moveTo>
                  <a:cubicBezTo>
                    <a:pt x="1935" y="1"/>
                    <a:pt x="1246" y="124"/>
                    <a:pt x="869" y="616"/>
                  </a:cubicBezTo>
                  <a:cubicBezTo>
                    <a:pt x="1" y="1763"/>
                    <a:pt x="525" y="2533"/>
                    <a:pt x="525" y="2533"/>
                  </a:cubicBezTo>
                  <a:cubicBezTo>
                    <a:pt x="525" y="2533"/>
                    <a:pt x="361" y="2173"/>
                    <a:pt x="1394" y="2156"/>
                  </a:cubicBezTo>
                  <a:cubicBezTo>
                    <a:pt x="2426" y="2156"/>
                    <a:pt x="2312" y="1501"/>
                    <a:pt x="2263" y="1271"/>
                  </a:cubicBezTo>
                  <a:cubicBezTo>
                    <a:pt x="2181" y="1025"/>
                    <a:pt x="2246" y="747"/>
                    <a:pt x="2426" y="550"/>
                  </a:cubicBezTo>
                  <a:cubicBezTo>
                    <a:pt x="2656" y="206"/>
                    <a:pt x="3623" y="124"/>
                    <a:pt x="3623" y="124"/>
                  </a:cubicBezTo>
                  <a:cubicBezTo>
                    <a:pt x="3623" y="124"/>
                    <a:pt x="3123" y="1"/>
                    <a:pt x="252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7" name="Google Shape;6677;p16"/>
            <p:cNvSpPr/>
            <p:nvPr/>
          </p:nvSpPr>
          <p:spPr>
            <a:xfrm>
              <a:off x="8527432" y="3957777"/>
              <a:ext cx="73859" cy="87599"/>
            </a:xfrm>
            <a:custGeom>
              <a:avLst/>
              <a:gdLst/>
              <a:ahLst/>
              <a:cxnLst/>
              <a:rect l="l" t="t" r="r" b="b"/>
              <a:pathLst>
                <a:path w="2263" h="2684" extrusionOk="0">
                  <a:moveTo>
                    <a:pt x="1132" y="1"/>
                  </a:moveTo>
                  <a:cubicBezTo>
                    <a:pt x="1132" y="1"/>
                    <a:pt x="1345" y="542"/>
                    <a:pt x="984" y="739"/>
                  </a:cubicBezTo>
                  <a:cubicBezTo>
                    <a:pt x="624" y="919"/>
                    <a:pt x="1" y="1345"/>
                    <a:pt x="247" y="2017"/>
                  </a:cubicBezTo>
                  <a:cubicBezTo>
                    <a:pt x="490" y="2684"/>
                    <a:pt x="1670" y="2431"/>
                    <a:pt x="2249" y="2603"/>
                  </a:cubicBezTo>
                  <a:lnTo>
                    <a:pt x="2249" y="2603"/>
                  </a:lnTo>
                  <a:cubicBezTo>
                    <a:pt x="2138" y="2553"/>
                    <a:pt x="1399" y="2110"/>
                    <a:pt x="1459" y="1443"/>
                  </a:cubicBezTo>
                  <a:cubicBezTo>
                    <a:pt x="1525" y="706"/>
                    <a:pt x="1427" y="181"/>
                    <a:pt x="1132" y="1"/>
                  </a:cubicBezTo>
                  <a:close/>
                  <a:moveTo>
                    <a:pt x="2249" y="2603"/>
                  </a:moveTo>
                  <a:cubicBezTo>
                    <a:pt x="2256" y="2606"/>
                    <a:pt x="2260" y="2608"/>
                    <a:pt x="2262" y="2608"/>
                  </a:cubicBezTo>
                  <a:cubicBezTo>
                    <a:pt x="2262" y="2608"/>
                    <a:pt x="2263" y="2607"/>
                    <a:pt x="2263" y="2607"/>
                  </a:cubicBezTo>
                  <a:cubicBezTo>
                    <a:pt x="2258" y="2606"/>
                    <a:pt x="2253" y="2604"/>
                    <a:pt x="2249" y="2603"/>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8" name="Google Shape;6678;p16"/>
            <p:cNvSpPr/>
            <p:nvPr/>
          </p:nvSpPr>
          <p:spPr>
            <a:xfrm>
              <a:off x="8607133" y="3996322"/>
              <a:ext cx="103820" cy="140700"/>
            </a:xfrm>
            <a:custGeom>
              <a:avLst/>
              <a:gdLst/>
              <a:ahLst/>
              <a:cxnLst/>
              <a:rect l="l" t="t" r="r" b="b"/>
              <a:pathLst>
                <a:path w="3181" h="4311" extrusionOk="0">
                  <a:moveTo>
                    <a:pt x="378" y="0"/>
                  </a:moveTo>
                  <a:lnTo>
                    <a:pt x="378" y="0"/>
                  </a:lnTo>
                  <a:cubicBezTo>
                    <a:pt x="1" y="1344"/>
                    <a:pt x="542" y="1606"/>
                    <a:pt x="1099" y="2475"/>
                  </a:cubicBezTo>
                  <a:cubicBezTo>
                    <a:pt x="1640" y="3344"/>
                    <a:pt x="1050" y="4311"/>
                    <a:pt x="1050" y="4311"/>
                  </a:cubicBezTo>
                  <a:cubicBezTo>
                    <a:pt x="1443" y="4032"/>
                    <a:pt x="1788" y="3360"/>
                    <a:pt x="2492" y="2918"/>
                  </a:cubicBezTo>
                  <a:cubicBezTo>
                    <a:pt x="3181" y="2492"/>
                    <a:pt x="2902" y="1590"/>
                    <a:pt x="2902" y="1590"/>
                  </a:cubicBezTo>
                  <a:lnTo>
                    <a:pt x="2902" y="1590"/>
                  </a:lnTo>
                  <a:cubicBezTo>
                    <a:pt x="2863" y="1695"/>
                    <a:pt x="2761" y="1747"/>
                    <a:pt x="2587" y="1747"/>
                  </a:cubicBezTo>
                  <a:cubicBezTo>
                    <a:pt x="2544" y="1747"/>
                    <a:pt x="2496" y="1744"/>
                    <a:pt x="2443" y="1738"/>
                  </a:cubicBezTo>
                  <a:cubicBezTo>
                    <a:pt x="2414" y="1730"/>
                    <a:pt x="2385" y="1727"/>
                    <a:pt x="2357" y="1727"/>
                  </a:cubicBezTo>
                  <a:cubicBezTo>
                    <a:pt x="2134" y="1727"/>
                    <a:pt x="1961" y="1947"/>
                    <a:pt x="2033" y="2180"/>
                  </a:cubicBezTo>
                  <a:cubicBezTo>
                    <a:pt x="2114" y="2354"/>
                    <a:pt x="1975" y="2518"/>
                    <a:pt x="1814" y="2518"/>
                  </a:cubicBezTo>
                  <a:cubicBezTo>
                    <a:pt x="1778" y="2518"/>
                    <a:pt x="1742" y="2510"/>
                    <a:pt x="1706" y="2492"/>
                  </a:cubicBezTo>
                  <a:cubicBezTo>
                    <a:pt x="1558" y="2426"/>
                    <a:pt x="1558" y="2065"/>
                    <a:pt x="1771" y="1885"/>
                  </a:cubicBezTo>
                  <a:cubicBezTo>
                    <a:pt x="1984" y="1705"/>
                    <a:pt x="2132" y="1311"/>
                    <a:pt x="1952" y="689"/>
                  </a:cubicBezTo>
                  <a:cubicBezTo>
                    <a:pt x="1798" y="202"/>
                    <a:pt x="1325" y="96"/>
                    <a:pt x="1008" y="96"/>
                  </a:cubicBezTo>
                  <a:cubicBezTo>
                    <a:pt x="918" y="96"/>
                    <a:pt x="842" y="104"/>
                    <a:pt x="788" y="115"/>
                  </a:cubicBezTo>
                  <a:cubicBezTo>
                    <a:pt x="757" y="122"/>
                    <a:pt x="725" y="125"/>
                    <a:pt x="694" y="125"/>
                  </a:cubicBezTo>
                  <a:cubicBezTo>
                    <a:pt x="575" y="125"/>
                    <a:pt x="456" y="78"/>
                    <a:pt x="3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9" name="Google Shape;6679;p16"/>
            <p:cNvSpPr/>
            <p:nvPr/>
          </p:nvSpPr>
          <p:spPr>
            <a:xfrm>
              <a:off x="8616761" y="4052491"/>
              <a:ext cx="33" cy="33"/>
            </a:xfrm>
            <a:custGeom>
              <a:avLst/>
              <a:gdLst/>
              <a:ahLst/>
              <a:cxnLst/>
              <a:rect l="l" t="t" r="r" b="b"/>
              <a:pathLst>
                <a:path w="1" h="1" extrusionOk="0">
                  <a:moveTo>
                    <a:pt x="1" y="0"/>
                  </a:moveTo>
                  <a:lnTo>
                    <a:pt x="1" y="0"/>
                  </a:lnTo>
                  <a:lnTo>
                    <a:pt x="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0" name="Google Shape;6680;p16"/>
            <p:cNvSpPr/>
            <p:nvPr/>
          </p:nvSpPr>
          <p:spPr>
            <a:xfrm>
              <a:off x="8583602" y="3788813"/>
              <a:ext cx="264853" cy="264755"/>
            </a:xfrm>
            <a:custGeom>
              <a:avLst/>
              <a:gdLst/>
              <a:ahLst/>
              <a:cxnLst/>
              <a:rect l="l" t="t" r="r" b="b"/>
              <a:pathLst>
                <a:path w="8115" h="8112" extrusionOk="0">
                  <a:moveTo>
                    <a:pt x="5777" y="1"/>
                  </a:moveTo>
                  <a:cubicBezTo>
                    <a:pt x="5253" y="1"/>
                    <a:pt x="4736" y="177"/>
                    <a:pt x="4426" y="572"/>
                  </a:cubicBezTo>
                  <a:cubicBezTo>
                    <a:pt x="4131" y="998"/>
                    <a:pt x="4082" y="1572"/>
                    <a:pt x="4312" y="2031"/>
                  </a:cubicBezTo>
                  <a:cubicBezTo>
                    <a:pt x="4521" y="2449"/>
                    <a:pt x="4859" y="2599"/>
                    <a:pt x="5191" y="2599"/>
                  </a:cubicBezTo>
                  <a:cubicBezTo>
                    <a:pt x="5536" y="2599"/>
                    <a:pt x="5874" y="2436"/>
                    <a:pt x="6049" y="2244"/>
                  </a:cubicBezTo>
                  <a:cubicBezTo>
                    <a:pt x="6229" y="2047"/>
                    <a:pt x="6295" y="1769"/>
                    <a:pt x="6246" y="1490"/>
                  </a:cubicBezTo>
                  <a:cubicBezTo>
                    <a:pt x="6197" y="1169"/>
                    <a:pt x="5965" y="1033"/>
                    <a:pt x="5752" y="1033"/>
                  </a:cubicBezTo>
                  <a:cubicBezTo>
                    <a:pt x="5606" y="1033"/>
                    <a:pt x="5470" y="1098"/>
                    <a:pt x="5410" y="1211"/>
                  </a:cubicBezTo>
                  <a:cubicBezTo>
                    <a:pt x="5279" y="1506"/>
                    <a:pt x="5344" y="1851"/>
                    <a:pt x="5754" y="1916"/>
                  </a:cubicBezTo>
                  <a:cubicBezTo>
                    <a:pt x="6098" y="1965"/>
                    <a:pt x="5918" y="2408"/>
                    <a:pt x="5475" y="2506"/>
                  </a:cubicBezTo>
                  <a:cubicBezTo>
                    <a:pt x="5391" y="2532"/>
                    <a:pt x="5305" y="2545"/>
                    <a:pt x="5219" y="2545"/>
                  </a:cubicBezTo>
                  <a:cubicBezTo>
                    <a:pt x="4873" y="2545"/>
                    <a:pt x="4538" y="2340"/>
                    <a:pt x="4394" y="1998"/>
                  </a:cubicBezTo>
                  <a:cubicBezTo>
                    <a:pt x="4197" y="1555"/>
                    <a:pt x="4246" y="1031"/>
                    <a:pt x="4525" y="638"/>
                  </a:cubicBezTo>
                  <a:cubicBezTo>
                    <a:pt x="4795" y="300"/>
                    <a:pt x="5254" y="140"/>
                    <a:pt x="5719" y="140"/>
                  </a:cubicBezTo>
                  <a:cubicBezTo>
                    <a:pt x="5818" y="140"/>
                    <a:pt x="5918" y="148"/>
                    <a:pt x="6016" y="162"/>
                  </a:cubicBezTo>
                  <a:cubicBezTo>
                    <a:pt x="7229" y="293"/>
                    <a:pt x="7934" y="1998"/>
                    <a:pt x="7197" y="3145"/>
                  </a:cubicBezTo>
                  <a:cubicBezTo>
                    <a:pt x="6967" y="3522"/>
                    <a:pt x="6639" y="3817"/>
                    <a:pt x="6246" y="3998"/>
                  </a:cubicBezTo>
                  <a:cubicBezTo>
                    <a:pt x="5849" y="4164"/>
                    <a:pt x="5396" y="4247"/>
                    <a:pt x="4871" y="4247"/>
                  </a:cubicBezTo>
                  <a:cubicBezTo>
                    <a:pt x="4462" y="4247"/>
                    <a:pt x="4010" y="4197"/>
                    <a:pt x="3508" y="4096"/>
                  </a:cubicBezTo>
                  <a:cubicBezTo>
                    <a:pt x="3208" y="4039"/>
                    <a:pt x="2914" y="4010"/>
                    <a:pt x="2632" y="4010"/>
                  </a:cubicBezTo>
                  <a:cubicBezTo>
                    <a:pt x="1298" y="4010"/>
                    <a:pt x="240" y="4655"/>
                    <a:pt x="132" y="5981"/>
                  </a:cubicBezTo>
                  <a:cubicBezTo>
                    <a:pt x="1" y="7571"/>
                    <a:pt x="1050" y="8112"/>
                    <a:pt x="1050" y="8112"/>
                  </a:cubicBezTo>
                  <a:cubicBezTo>
                    <a:pt x="1050" y="8112"/>
                    <a:pt x="1033" y="8079"/>
                    <a:pt x="1017" y="8079"/>
                  </a:cubicBezTo>
                  <a:cubicBezTo>
                    <a:pt x="443" y="7424"/>
                    <a:pt x="607" y="6227"/>
                    <a:pt x="607" y="6227"/>
                  </a:cubicBezTo>
                  <a:cubicBezTo>
                    <a:pt x="689" y="5719"/>
                    <a:pt x="951" y="5244"/>
                    <a:pt x="1345" y="4916"/>
                  </a:cubicBezTo>
                  <a:cubicBezTo>
                    <a:pt x="1926" y="4475"/>
                    <a:pt x="2666" y="4389"/>
                    <a:pt x="3154" y="4389"/>
                  </a:cubicBezTo>
                  <a:cubicBezTo>
                    <a:pt x="3464" y="4389"/>
                    <a:pt x="3672" y="4424"/>
                    <a:pt x="3672" y="4424"/>
                  </a:cubicBezTo>
                  <a:cubicBezTo>
                    <a:pt x="3918" y="4440"/>
                    <a:pt x="4164" y="4457"/>
                    <a:pt x="4377" y="4473"/>
                  </a:cubicBezTo>
                  <a:cubicBezTo>
                    <a:pt x="4466" y="4477"/>
                    <a:pt x="4556" y="4480"/>
                    <a:pt x="4647" y="4480"/>
                  </a:cubicBezTo>
                  <a:cubicBezTo>
                    <a:pt x="5621" y="4480"/>
                    <a:pt x="6729" y="4218"/>
                    <a:pt x="7344" y="3244"/>
                  </a:cubicBezTo>
                  <a:cubicBezTo>
                    <a:pt x="8114" y="1982"/>
                    <a:pt x="7360" y="179"/>
                    <a:pt x="6033" y="15"/>
                  </a:cubicBezTo>
                  <a:cubicBezTo>
                    <a:pt x="5948" y="6"/>
                    <a:pt x="5862" y="1"/>
                    <a:pt x="577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1" name="Google Shape;6681;p16"/>
            <p:cNvSpPr/>
            <p:nvPr/>
          </p:nvSpPr>
          <p:spPr>
            <a:xfrm>
              <a:off x="8653674" y="3940839"/>
              <a:ext cx="152515" cy="77971"/>
            </a:xfrm>
            <a:custGeom>
              <a:avLst/>
              <a:gdLst/>
              <a:ahLst/>
              <a:cxnLst/>
              <a:rect l="l" t="t" r="r" b="b"/>
              <a:pathLst>
                <a:path w="4673" h="2389" extrusionOk="0">
                  <a:moveTo>
                    <a:pt x="1092" y="0"/>
                  </a:moveTo>
                  <a:cubicBezTo>
                    <a:pt x="395" y="0"/>
                    <a:pt x="1" y="225"/>
                    <a:pt x="1" y="225"/>
                  </a:cubicBezTo>
                  <a:cubicBezTo>
                    <a:pt x="84" y="210"/>
                    <a:pt x="165" y="202"/>
                    <a:pt x="241" y="202"/>
                  </a:cubicBezTo>
                  <a:cubicBezTo>
                    <a:pt x="732" y="202"/>
                    <a:pt x="1049" y="513"/>
                    <a:pt x="935" y="995"/>
                  </a:cubicBezTo>
                  <a:cubicBezTo>
                    <a:pt x="821" y="1405"/>
                    <a:pt x="968" y="1864"/>
                    <a:pt x="1329" y="2126"/>
                  </a:cubicBezTo>
                  <a:cubicBezTo>
                    <a:pt x="1640" y="2389"/>
                    <a:pt x="2558" y="2389"/>
                    <a:pt x="2558" y="2389"/>
                  </a:cubicBezTo>
                  <a:cubicBezTo>
                    <a:pt x="2296" y="2241"/>
                    <a:pt x="2542" y="1880"/>
                    <a:pt x="2706" y="1438"/>
                  </a:cubicBezTo>
                  <a:cubicBezTo>
                    <a:pt x="2861" y="1033"/>
                    <a:pt x="2439" y="879"/>
                    <a:pt x="2242" y="879"/>
                  </a:cubicBezTo>
                  <a:cubicBezTo>
                    <a:pt x="2232" y="879"/>
                    <a:pt x="2223" y="880"/>
                    <a:pt x="2214" y="881"/>
                  </a:cubicBezTo>
                  <a:cubicBezTo>
                    <a:pt x="2110" y="890"/>
                    <a:pt x="2034" y="910"/>
                    <a:pt x="1963" y="910"/>
                  </a:cubicBezTo>
                  <a:cubicBezTo>
                    <a:pt x="1910" y="910"/>
                    <a:pt x="1860" y="899"/>
                    <a:pt x="1804" y="864"/>
                  </a:cubicBezTo>
                  <a:cubicBezTo>
                    <a:pt x="1698" y="785"/>
                    <a:pt x="1742" y="578"/>
                    <a:pt x="2012" y="578"/>
                  </a:cubicBezTo>
                  <a:cubicBezTo>
                    <a:pt x="2077" y="578"/>
                    <a:pt x="2154" y="590"/>
                    <a:pt x="2247" y="618"/>
                  </a:cubicBezTo>
                  <a:cubicBezTo>
                    <a:pt x="2738" y="766"/>
                    <a:pt x="2591" y="1241"/>
                    <a:pt x="3312" y="1372"/>
                  </a:cubicBezTo>
                  <a:cubicBezTo>
                    <a:pt x="3369" y="1384"/>
                    <a:pt x="3423" y="1389"/>
                    <a:pt x="3474" y="1389"/>
                  </a:cubicBezTo>
                  <a:cubicBezTo>
                    <a:pt x="4075" y="1389"/>
                    <a:pt x="4220" y="642"/>
                    <a:pt x="4296" y="536"/>
                  </a:cubicBezTo>
                  <a:cubicBezTo>
                    <a:pt x="4410" y="389"/>
                    <a:pt x="4541" y="258"/>
                    <a:pt x="4673" y="159"/>
                  </a:cubicBezTo>
                  <a:lnTo>
                    <a:pt x="4673" y="159"/>
                  </a:lnTo>
                  <a:cubicBezTo>
                    <a:pt x="4464" y="273"/>
                    <a:pt x="4092" y="386"/>
                    <a:pt x="3562" y="386"/>
                  </a:cubicBezTo>
                  <a:cubicBezTo>
                    <a:pt x="3175" y="386"/>
                    <a:pt x="2702" y="326"/>
                    <a:pt x="2148" y="159"/>
                  </a:cubicBezTo>
                  <a:cubicBezTo>
                    <a:pt x="1745" y="41"/>
                    <a:pt x="1390" y="0"/>
                    <a:pt x="109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2" name="Google Shape;6682;p16"/>
            <p:cNvSpPr/>
            <p:nvPr/>
          </p:nvSpPr>
          <p:spPr>
            <a:xfrm>
              <a:off x="8662780" y="3798376"/>
              <a:ext cx="104897" cy="109270"/>
            </a:xfrm>
            <a:custGeom>
              <a:avLst/>
              <a:gdLst/>
              <a:ahLst/>
              <a:cxnLst/>
              <a:rect l="l" t="t" r="r" b="b"/>
              <a:pathLst>
                <a:path w="3214" h="3348" extrusionOk="0">
                  <a:moveTo>
                    <a:pt x="1951" y="0"/>
                  </a:moveTo>
                  <a:cubicBezTo>
                    <a:pt x="1509" y="279"/>
                    <a:pt x="1443" y="722"/>
                    <a:pt x="722" y="1344"/>
                  </a:cubicBezTo>
                  <a:cubicBezTo>
                    <a:pt x="1" y="1967"/>
                    <a:pt x="214" y="2426"/>
                    <a:pt x="361" y="2672"/>
                  </a:cubicBezTo>
                  <a:cubicBezTo>
                    <a:pt x="460" y="2803"/>
                    <a:pt x="427" y="3000"/>
                    <a:pt x="296" y="3082"/>
                  </a:cubicBezTo>
                  <a:cubicBezTo>
                    <a:pt x="1394" y="2984"/>
                    <a:pt x="1246" y="2344"/>
                    <a:pt x="1181" y="2148"/>
                  </a:cubicBezTo>
                  <a:cubicBezTo>
                    <a:pt x="1115" y="1951"/>
                    <a:pt x="1148" y="1836"/>
                    <a:pt x="1246" y="1836"/>
                  </a:cubicBezTo>
                  <a:cubicBezTo>
                    <a:pt x="1361" y="1836"/>
                    <a:pt x="1345" y="2066"/>
                    <a:pt x="1345" y="2344"/>
                  </a:cubicBezTo>
                  <a:cubicBezTo>
                    <a:pt x="1328" y="2639"/>
                    <a:pt x="1279" y="3279"/>
                    <a:pt x="2115" y="3344"/>
                  </a:cubicBezTo>
                  <a:cubicBezTo>
                    <a:pt x="2147" y="3347"/>
                    <a:pt x="2177" y="3348"/>
                    <a:pt x="2207" y="3348"/>
                  </a:cubicBezTo>
                  <a:cubicBezTo>
                    <a:pt x="2985" y="3348"/>
                    <a:pt x="3213" y="2557"/>
                    <a:pt x="3213" y="2557"/>
                  </a:cubicBezTo>
                  <a:lnTo>
                    <a:pt x="3213" y="2557"/>
                  </a:lnTo>
                  <a:cubicBezTo>
                    <a:pt x="3092" y="2591"/>
                    <a:pt x="2946" y="2615"/>
                    <a:pt x="2790" y="2615"/>
                  </a:cubicBezTo>
                  <a:cubicBezTo>
                    <a:pt x="2338" y="2615"/>
                    <a:pt x="1806" y="2412"/>
                    <a:pt x="1574" y="1656"/>
                  </a:cubicBezTo>
                  <a:cubicBezTo>
                    <a:pt x="1378" y="1082"/>
                    <a:pt x="1525" y="427"/>
                    <a:pt x="195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3" name="Google Shape;6683;p16"/>
            <p:cNvSpPr/>
            <p:nvPr/>
          </p:nvSpPr>
          <p:spPr>
            <a:xfrm>
              <a:off x="8813108" y="3642271"/>
              <a:ext cx="63154" cy="250297"/>
            </a:xfrm>
            <a:custGeom>
              <a:avLst/>
              <a:gdLst/>
              <a:ahLst/>
              <a:cxnLst/>
              <a:rect l="l" t="t" r="r" b="b"/>
              <a:pathLst>
                <a:path w="1935" h="7669" extrusionOk="0">
                  <a:moveTo>
                    <a:pt x="1293" y="0"/>
                  </a:moveTo>
                  <a:cubicBezTo>
                    <a:pt x="980" y="0"/>
                    <a:pt x="738" y="374"/>
                    <a:pt x="738" y="374"/>
                  </a:cubicBezTo>
                  <a:cubicBezTo>
                    <a:pt x="1" y="1505"/>
                    <a:pt x="820" y="3292"/>
                    <a:pt x="968" y="5177"/>
                  </a:cubicBezTo>
                  <a:cubicBezTo>
                    <a:pt x="1115" y="7045"/>
                    <a:pt x="460" y="7668"/>
                    <a:pt x="460" y="7668"/>
                  </a:cubicBezTo>
                  <a:cubicBezTo>
                    <a:pt x="1164" y="7127"/>
                    <a:pt x="1312" y="5357"/>
                    <a:pt x="1181" y="3997"/>
                  </a:cubicBezTo>
                  <a:cubicBezTo>
                    <a:pt x="1050" y="2636"/>
                    <a:pt x="1066" y="1358"/>
                    <a:pt x="1328" y="1095"/>
                  </a:cubicBezTo>
                  <a:cubicBezTo>
                    <a:pt x="1591" y="833"/>
                    <a:pt x="1935" y="292"/>
                    <a:pt x="1509" y="63"/>
                  </a:cubicBezTo>
                  <a:cubicBezTo>
                    <a:pt x="1435" y="18"/>
                    <a:pt x="1362" y="0"/>
                    <a:pt x="12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4" name="Google Shape;6684;p16"/>
            <p:cNvSpPr/>
            <p:nvPr/>
          </p:nvSpPr>
          <p:spPr>
            <a:xfrm>
              <a:off x="8753186" y="3609568"/>
              <a:ext cx="279312" cy="332217"/>
            </a:xfrm>
            <a:custGeom>
              <a:avLst/>
              <a:gdLst/>
              <a:ahLst/>
              <a:cxnLst/>
              <a:rect l="l" t="t" r="r" b="b"/>
              <a:pathLst>
                <a:path w="8558" h="10179" extrusionOk="0">
                  <a:moveTo>
                    <a:pt x="6283" y="0"/>
                  </a:moveTo>
                  <a:cubicBezTo>
                    <a:pt x="6087" y="0"/>
                    <a:pt x="5887" y="21"/>
                    <a:pt x="5689" y="65"/>
                  </a:cubicBezTo>
                  <a:cubicBezTo>
                    <a:pt x="4492" y="327"/>
                    <a:pt x="3738" y="1573"/>
                    <a:pt x="3509" y="2835"/>
                  </a:cubicBezTo>
                  <a:cubicBezTo>
                    <a:pt x="3263" y="4146"/>
                    <a:pt x="3509" y="5376"/>
                    <a:pt x="3459" y="6474"/>
                  </a:cubicBezTo>
                  <a:cubicBezTo>
                    <a:pt x="3509" y="7457"/>
                    <a:pt x="3148" y="8424"/>
                    <a:pt x="2443" y="9129"/>
                  </a:cubicBezTo>
                  <a:cubicBezTo>
                    <a:pt x="1771" y="9752"/>
                    <a:pt x="919" y="10113"/>
                    <a:pt x="1" y="10178"/>
                  </a:cubicBezTo>
                  <a:cubicBezTo>
                    <a:pt x="919" y="10145"/>
                    <a:pt x="1804" y="9801"/>
                    <a:pt x="2509" y="9195"/>
                  </a:cubicBezTo>
                  <a:cubicBezTo>
                    <a:pt x="3246" y="8490"/>
                    <a:pt x="3640" y="7506"/>
                    <a:pt x="3590" y="6474"/>
                  </a:cubicBezTo>
                  <a:cubicBezTo>
                    <a:pt x="3656" y="5359"/>
                    <a:pt x="3427" y="4113"/>
                    <a:pt x="3672" y="2868"/>
                  </a:cubicBezTo>
                  <a:cubicBezTo>
                    <a:pt x="3902" y="1622"/>
                    <a:pt x="4607" y="475"/>
                    <a:pt x="5721" y="212"/>
                  </a:cubicBezTo>
                  <a:cubicBezTo>
                    <a:pt x="5836" y="180"/>
                    <a:pt x="5967" y="147"/>
                    <a:pt x="6098" y="147"/>
                  </a:cubicBezTo>
                  <a:cubicBezTo>
                    <a:pt x="6145" y="143"/>
                    <a:pt x="6191" y="142"/>
                    <a:pt x="6236" y="142"/>
                  </a:cubicBezTo>
                  <a:cubicBezTo>
                    <a:pt x="6643" y="142"/>
                    <a:pt x="7020" y="272"/>
                    <a:pt x="7344" y="507"/>
                  </a:cubicBezTo>
                  <a:cubicBezTo>
                    <a:pt x="8065" y="1081"/>
                    <a:pt x="7967" y="2310"/>
                    <a:pt x="7557" y="2704"/>
                  </a:cubicBezTo>
                  <a:cubicBezTo>
                    <a:pt x="7351" y="2882"/>
                    <a:pt x="7126" y="2955"/>
                    <a:pt x="6928" y="2955"/>
                  </a:cubicBezTo>
                  <a:cubicBezTo>
                    <a:pt x="6670" y="2955"/>
                    <a:pt x="6458" y="2831"/>
                    <a:pt x="6393" y="2655"/>
                  </a:cubicBezTo>
                  <a:lnTo>
                    <a:pt x="6393" y="2655"/>
                  </a:lnTo>
                  <a:cubicBezTo>
                    <a:pt x="6393" y="2655"/>
                    <a:pt x="6427" y="2660"/>
                    <a:pt x="6478" y="2660"/>
                  </a:cubicBezTo>
                  <a:cubicBezTo>
                    <a:pt x="6613" y="2660"/>
                    <a:pt x="6868" y="2625"/>
                    <a:pt x="6951" y="2376"/>
                  </a:cubicBezTo>
                  <a:cubicBezTo>
                    <a:pt x="7065" y="2065"/>
                    <a:pt x="6885" y="1720"/>
                    <a:pt x="6557" y="1671"/>
                  </a:cubicBezTo>
                  <a:cubicBezTo>
                    <a:pt x="6501" y="1655"/>
                    <a:pt x="6446" y="1648"/>
                    <a:pt x="6393" y="1648"/>
                  </a:cubicBezTo>
                  <a:cubicBezTo>
                    <a:pt x="6007" y="1648"/>
                    <a:pt x="5709" y="2036"/>
                    <a:pt x="5852" y="2425"/>
                  </a:cubicBezTo>
                  <a:cubicBezTo>
                    <a:pt x="5942" y="2805"/>
                    <a:pt x="6457" y="3093"/>
                    <a:pt x="7000" y="3093"/>
                  </a:cubicBezTo>
                  <a:cubicBezTo>
                    <a:pt x="7253" y="3093"/>
                    <a:pt x="7513" y="3030"/>
                    <a:pt x="7737" y="2884"/>
                  </a:cubicBezTo>
                  <a:cubicBezTo>
                    <a:pt x="8147" y="2671"/>
                    <a:pt x="8557" y="1966"/>
                    <a:pt x="8262" y="1163"/>
                  </a:cubicBezTo>
                  <a:cubicBezTo>
                    <a:pt x="8033" y="449"/>
                    <a:pt x="7194" y="0"/>
                    <a:pt x="62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5" name="Google Shape;6685;p16"/>
            <p:cNvSpPr/>
            <p:nvPr/>
          </p:nvSpPr>
          <p:spPr>
            <a:xfrm>
              <a:off x="8885857" y="3655815"/>
              <a:ext cx="81365" cy="68865"/>
            </a:xfrm>
            <a:custGeom>
              <a:avLst/>
              <a:gdLst/>
              <a:ahLst/>
              <a:cxnLst/>
              <a:rect l="l" t="t" r="r" b="b"/>
              <a:pathLst>
                <a:path w="2493" h="2110" extrusionOk="0">
                  <a:moveTo>
                    <a:pt x="686" y="1"/>
                  </a:moveTo>
                  <a:cubicBezTo>
                    <a:pt x="619" y="1"/>
                    <a:pt x="549" y="8"/>
                    <a:pt x="476" y="25"/>
                  </a:cubicBezTo>
                  <a:cubicBezTo>
                    <a:pt x="591" y="107"/>
                    <a:pt x="624" y="271"/>
                    <a:pt x="525" y="385"/>
                  </a:cubicBezTo>
                  <a:cubicBezTo>
                    <a:pt x="378" y="615"/>
                    <a:pt x="1" y="1320"/>
                    <a:pt x="542" y="1860"/>
                  </a:cubicBezTo>
                  <a:cubicBezTo>
                    <a:pt x="727" y="2045"/>
                    <a:pt x="984" y="2109"/>
                    <a:pt x="1251" y="2109"/>
                  </a:cubicBezTo>
                  <a:cubicBezTo>
                    <a:pt x="1790" y="2109"/>
                    <a:pt x="2372" y="1850"/>
                    <a:pt x="2492" y="1795"/>
                  </a:cubicBezTo>
                  <a:lnTo>
                    <a:pt x="2492" y="1795"/>
                  </a:lnTo>
                  <a:cubicBezTo>
                    <a:pt x="2492" y="1795"/>
                    <a:pt x="2460" y="1799"/>
                    <a:pt x="2407" y="1799"/>
                  </a:cubicBezTo>
                  <a:cubicBezTo>
                    <a:pt x="2192" y="1799"/>
                    <a:pt x="1637" y="1735"/>
                    <a:pt x="1558" y="1090"/>
                  </a:cubicBezTo>
                  <a:cubicBezTo>
                    <a:pt x="1472" y="400"/>
                    <a:pt x="1159" y="1"/>
                    <a:pt x="68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6" name="Google Shape;6686;p16"/>
            <p:cNvSpPr/>
            <p:nvPr/>
          </p:nvSpPr>
          <p:spPr>
            <a:xfrm>
              <a:off x="8889611" y="3660352"/>
              <a:ext cx="157313" cy="178723"/>
            </a:xfrm>
            <a:custGeom>
              <a:avLst/>
              <a:gdLst/>
              <a:ahLst/>
              <a:cxnLst/>
              <a:rect l="l" t="t" r="r" b="b"/>
              <a:pathLst>
                <a:path w="4820" h="5476" extrusionOk="0">
                  <a:moveTo>
                    <a:pt x="4344" y="0"/>
                  </a:moveTo>
                  <a:cubicBezTo>
                    <a:pt x="4475" y="558"/>
                    <a:pt x="4262" y="1148"/>
                    <a:pt x="3803" y="1492"/>
                  </a:cubicBezTo>
                  <a:cubicBezTo>
                    <a:pt x="3017" y="2049"/>
                    <a:pt x="1902" y="1771"/>
                    <a:pt x="1000" y="2410"/>
                  </a:cubicBezTo>
                  <a:cubicBezTo>
                    <a:pt x="99" y="3033"/>
                    <a:pt x="197" y="3951"/>
                    <a:pt x="181" y="4459"/>
                  </a:cubicBezTo>
                  <a:cubicBezTo>
                    <a:pt x="197" y="4803"/>
                    <a:pt x="132" y="5147"/>
                    <a:pt x="1" y="5475"/>
                  </a:cubicBezTo>
                  <a:cubicBezTo>
                    <a:pt x="296" y="5278"/>
                    <a:pt x="476" y="4934"/>
                    <a:pt x="460" y="4574"/>
                  </a:cubicBezTo>
                  <a:cubicBezTo>
                    <a:pt x="444" y="3931"/>
                    <a:pt x="515" y="3202"/>
                    <a:pt x="711" y="3202"/>
                  </a:cubicBezTo>
                  <a:cubicBezTo>
                    <a:pt x="725" y="3202"/>
                    <a:pt x="739" y="3206"/>
                    <a:pt x="755" y="3213"/>
                  </a:cubicBezTo>
                  <a:cubicBezTo>
                    <a:pt x="984" y="3311"/>
                    <a:pt x="804" y="3574"/>
                    <a:pt x="722" y="3721"/>
                  </a:cubicBezTo>
                  <a:cubicBezTo>
                    <a:pt x="623" y="3869"/>
                    <a:pt x="460" y="4541"/>
                    <a:pt x="1181" y="4951"/>
                  </a:cubicBezTo>
                  <a:cubicBezTo>
                    <a:pt x="1181" y="4951"/>
                    <a:pt x="951" y="4426"/>
                    <a:pt x="1345" y="4147"/>
                  </a:cubicBezTo>
                  <a:cubicBezTo>
                    <a:pt x="1754" y="3869"/>
                    <a:pt x="2017" y="3705"/>
                    <a:pt x="1968" y="3115"/>
                  </a:cubicBezTo>
                  <a:cubicBezTo>
                    <a:pt x="1924" y="2611"/>
                    <a:pt x="2260" y="2170"/>
                    <a:pt x="2487" y="2170"/>
                  </a:cubicBezTo>
                  <a:cubicBezTo>
                    <a:pt x="2519" y="2170"/>
                    <a:pt x="2548" y="2179"/>
                    <a:pt x="2574" y="2197"/>
                  </a:cubicBezTo>
                  <a:cubicBezTo>
                    <a:pt x="2803" y="2344"/>
                    <a:pt x="2541" y="2557"/>
                    <a:pt x="2410" y="2607"/>
                  </a:cubicBezTo>
                  <a:cubicBezTo>
                    <a:pt x="2230" y="2721"/>
                    <a:pt x="2197" y="2984"/>
                    <a:pt x="2345" y="3148"/>
                  </a:cubicBezTo>
                  <a:cubicBezTo>
                    <a:pt x="2558" y="3393"/>
                    <a:pt x="2492" y="3705"/>
                    <a:pt x="2213" y="3787"/>
                  </a:cubicBezTo>
                  <a:cubicBezTo>
                    <a:pt x="2213" y="3787"/>
                    <a:pt x="2272" y="3794"/>
                    <a:pt x="2369" y="3794"/>
                  </a:cubicBezTo>
                  <a:cubicBezTo>
                    <a:pt x="2697" y="3794"/>
                    <a:pt x="3470" y="3716"/>
                    <a:pt x="3951" y="3033"/>
                  </a:cubicBezTo>
                  <a:cubicBezTo>
                    <a:pt x="4590" y="2148"/>
                    <a:pt x="4820" y="820"/>
                    <a:pt x="43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7" name="Google Shape;6687;p16"/>
            <p:cNvSpPr/>
            <p:nvPr/>
          </p:nvSpPr>
          <p:spPr>
            <a:xfrm>
              <a:off x="9002504" y="3610449"/>
              <a:ext cx="97390" cy="63741"/>
            </a:xfrm>
            <a:custGeom>
              <a:avLst/>
              <a:gdLst/>
              <a:ahLst/>
              <a:cxnLst/>
              <a:rect l="l" t="t" r="r" b="b"/>
              <a:pathLst>
                <a:path w="2984" h="1953" extrusionOk="0">
                  <a:moveTo>
                    <a:pt x="928" y="1"/>
                  </a:moveTo>
                  <a:cubicBezTo>
                    <a:pt x="661" y="1"/>
                    <a:pt x="354" y="27"/>
                    <a:pt x="0" y="87"/>
                  </a:cubicBezTo>
                  <a:cubicBezTo>
                    <a:pt x="426" y="136"/>
                    <a:pt x="771" y="415"/>
                    <a:pt x="934" y="792"/>
                  </a:cubicBezTo>
                  <a:cubicBezTo>
                    <a:pt x="1140" y="1307"/>
                    <a:pt x="1508" y="1953"/>
                    <a:pt x="2267" y="1953"/>
                  </a:cubicBezTo>
                  <a:cubicBezTo>
                    <a:pt x="2475" y="1953"/>
                    <a:pt x="2712" y="1904"/>
                    <a:pt x="2983" y="1792"/>
                  </a:cubicBezTo>
                  <a:cubicBezTo>
                    <a:pt x="2803" y="1726"/>
                    <a:pt x="2688" y="1562"/>
                    <a:pt x="2688" y="1365"/>
                  </a:cubicBezTo>
                  <a:cubicBezTo>
                    <a:pt x="2688" y="1082"/>
                    <a:pt x="2639" y="1"/>
                    <a:pt x="92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8" name="Google Shape;6688;p16"/>
            <p:cNvSpPr/>
            <p:nvPr/>
          </p:nvSpPr>
          <p:spPr>
            <a:xfrm>
              <a:off x="9089679" y="3609601"/>
              <a:ext cx="47651" cy="37141"/>
            </a:xfrm>
            <a:custGeom>
              <a:avLst/>
              <a:gdLst/>
              <a:ahLst/>
              <a:cxnLst/>
              <a:rect l="l" t="t" r="r" b="b"/>
              <a:pathLst>
                <a:path w="1460" h="1138" extrusionOk="0">
                  <a:moveTo>
                    <a:pt x="969" y="0"/>
                  </a:moveTo>
                  <a:cubicBezTo>
                    <a:pt x="791" y="0"/>
                    <a:pt x="637" y="133"/>
                    <a:pt x="624" y="326"/>
                  </a:cubicBezTo>
                  <a:cubicBezTo>
                    <a:pt x="624" y="485"/>
                    <a:pt x="749" y="589"/>
                    <a:pt x="887" y="589"/>
                  </a:cubicBezTo>
                  <a:cubicBezTo>
                    <a:pt x="948" y="589"/>
                    <a:pt x="1011" y="568"/>
                    <a:pt x="1066" y="523"/>
                  </a:cubicBezTo>
                  <a:cubicBezTo>
                    <a:pt x="1066" y="523"/>
                    <a:pt x="1181" y="359"/>
                    <a:pt x="1066" y="293"/>
                  </a:cubicBezTo>
                  <a:cubicBezTo>
                    <a:pt x="1038" y="277"/>
                    <a:pt x="1011" y="270"/>
                    <a:pt x="988" y="270"/>
                  </a:cubicBezTo>
                  <a:cubicBezTo>
                    <a:pt x="918" y="270"/>
                    <a:pt x="878" y="334"/>
                    <a:pt x="902" y="408"/>
                  </a:cubicBezTo>
                  <a:cubicBezTo>
                    <a:pt x="908" y="440"/>
                    <a:pt x="891" y="454"/>
                    <a:pt x="867" y="454"/>
                  </a:cubicBezTo>
                  <a:cubicBezTo>
                    <a:pt x="815" y="454"/>
                    <a:pt x="727" y="388"/>
                    <a:pt x="739" y="277"/>
                  </a:cubicBezTo>
                  <a:cubicBezTo>
                    <a:pt x="750" y="149"/>
                    <a:pt x="860" y="71"/>
                    <a:pt x="976" y="71"/>
                  </a:cubicBezTo>
                  <a:cubicBezTo>
                    <a:pt x="1024" y="71"/>
                    <a:pt x="1072" y="84"/>
                    <a:pt x="1116" y="113"/>
                  </a:cubicBezTo>
                  <a:cubicBezTo>
                    <a:pt x="1394" y="260"/>
                    <a:pt x="1312" y="851"/>
                    <a:pt x="722" y="900"/>
                  </a:cubicBezTo>
                  <a:cubicBezTo>
                    <a:pt x="708" y="901"/>
                    <a:pt x="694" y="902"/>
                    <a:pt x="680" y="902"/>
                  </a:cubicBezTo>
                  <a:cubicBezTo>
                    <a:pt x="320" y="902"/>
                    <a:pt x="1" y="506"/>
                    <a:pt x="1" y="506"/>
                  </a:cubicBezTo>
                  <a:lnTo>
                    <a:pt x="1" y="506"/>
                  </a:lnTo>
                  <a:cubicBezTo>
                    <a:pt x="1" y="703"/>
                    <a:pt x="83" y="883"/>
                    <a:pt x="230" y="1014"/>
                  </a:cubicBezTo>
                  <a:cubicBezTo>
                    <a:pt x="340" y="1094"/>
                    <a:pt x="473" y="1137"/>
                    <a:pt x="608" y="1137"/>
                  </a:cubicBezTo>
                  <a:cubicBezTo>
                    <a:pt x="696" y="1137"/>
                    <a:pt x="786" y="1119"/>
                    <a:pt x="870" y="1080"/>
                  </a:cubicBezTo>
                  <a:cubicBezTo>
                    <a:pt x="1083" y="1031"/>
                    <a:pt x="1263" y="867"/>
                    <a:pt x="1345" y="670"/>
                  </a:cubicBezTo>
                  <a:cubicBezTo>
                    <a:pt x="1460" y="424"/>
                    <a:pt x="1345" y="146"/>
                    <a:pt x="1116" y="31"/>
                  </a:cubicBezTo>
                  <a:cubicBezTo>
                    <a:pt x="1066" y="10"/>
                    <a:pt x="1017" y="0"/>
                    <a:pt x="9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9" name="Google Shape;6689;p16"/>
            <p:cNvSpPr/>
            <p:nvPr/>
          </p:nvSpPr>
          <p:spPr>
            <a:xfrm>
              <a:off x="8348742" y="3846484"/>
              <a:ext cx="130028" cy="285284"/>
            </a:xfrm>
            <a:custGeom>
              <a:avLst/>
              <a:gdLst/>
              <a:ahLst/>
              <a:cxnLst/>
              <a:rect l="l" t="t" r="r" b="b"/>
              <a:pathLst>
                <a:path w="3984" h="8741" extrusionOk="0">
                  <a:moveTo>
                    <a:pt x="2072" y="0"/>
                  </a:moveTo>
                  <a:cubicBezTo>
                    <a:pt x="1547" y="0"/>
                    <a:pt x="1034" y="245"/>
                    <a:pt x="706" y="674"/>
                  </a:cubicBezTo>
                  <a:cubicBezTo>
                    <a:pt x="362" y="1182"/>
                    <a:pt x="312" y="1821"/>
                    <a:pt x="575" y="2362"/>
                  </a:cubicBezTo>
                  <a:cubicBezTo>
                    <a:pt x="809" y="2783"/>
                    <a:pt x="1252" y="3021"/>
                    <a:pt x="1707" y="3021"/>
                  </a:cubicBezTo>
                  <a:cubicBezTo>
                    <a:pt x="1889" y="3021"/>
                    <a:pt x="2073" y="2983"/>
                    <a:pt x="2247" y="2903"/>
                  </a:cubicBezTo>
                  <a:cubicBezTo>
                    <a:pt x="2951" y="2723"/>
                    <a:pt x="3099" y="1788"/>
                    <a:pt x="2476" y="1411"/>
                  </a:cubicBezTo>
                  <a:cubicBezTo>
                    <a:pt x="2392" y="1366"/>
                    <a:pt x="2306" y="1345"/>
                    <a:pt x="2223" y="1345"/>
                  </a:cubicBezTo>
                  <a:cubicBezTo>
                    <a:pt x="1886" y="1345"/>
                    <a:pt x="1604" y="1682"/>
                    <a:pt x="1722" y="2050"/>
                  </a:cubicBezTo>
                  <a:cubicBezTo>
                    <a:pt x="1859" y="2324"/>
                    <a:pt x="2177" y="2346"/>
                    <a:pt x="2308" y="2346"/>
                  </a:cubicBezTo>
                  <a:cubicBezTo>
                    <a:pt x="2334" y="2346"/>
                    <a:pt x="2353" y="2346"/>
                    <a:pt x="2361" y="2346"/>
                  </a:cubicBezTo>
                  <a:cubicBezTo>
                    <a:pt x="2427" y="2346"/>
                    <a:pt x="2427" y="2378"/>
                    <a:pt x="2427" y="2378"/>
                  </a:cubicBezTo>
                  <a:cubicBezTo>
                    <a:pt x="2485" y="2566"/>
                    <a:pt x="2238" y="2855"/>
                    <a:pt x="1787" y="2855"/>
                  </a:cubicBezTo>
                  <a:cubicBezTo>
                    <a:pt x="1726" y="2855"/>
                    <a:pt x="1660" y="2849"/>
                    <a:pt x="1591" y="2837"/>
                  </a:cubicBezTo>
                  <a:cubicBezTo>
                    <a:pt x="1411" y="2804"/>
                    <a:pt x="1230" y="2723"/>
                    <a:pt x="1083" y="2575"/>
                  </a:cubicBezTo>
                  <a:cubicBezTo>
                    <a:pt x="411" y="1936"/>
                    <a:pt x="739" y="559"/>
                    <a:pt x="1755" y="297"/>
                  </a:cubicBezTo>
                  <a:cubicBezTo>
                    <a:pt x="1902" y="256"/>
                    <a:pt x="2050" y="235"/>
                    <a:pt x="2197" y="235"/>
                  </a:cubicBezTo>
                  <a:cubicBezTo>
                    <a:pt x="2345" y="235"/>
                    <a:pt x="2492" y="256"/>
                    <a:pt x="2640" y="297"/>
                  </a:cubicBezTo>
                  <a:cubicBezTo>
                    <a:pt x="3279" y="461"/>
                    <a:pt x="3738" y="1034"/>
                    <a:pt x="3755" y="1706"/>
                  </a:cubicBezTo>
                  <a:cubicBezTo>
                    <a:pt x="3820" y="2444"/>
                    <a:pt x="3443" y="3181"/>
                    <a:pt x="2869" y="3706"/>
                  </a:cubicBezTo>
                  <a:cubicBezTo>
                    <a:pt x="2296" y="4247"/>
                    <a:pt x="1558" y="4558"/>
                    <a:pt x="984" y="5083"/>
                  </a:cubicBezTo>
                  <a:cubicBezTo>
                    <a:pt x="411" y="5591"/>
                    <a:pt x="66" y="6296"/>
                    <a:pt x="17" y="7066"/>
                  </a:cubicBezTo>
                  <a:cubicBezTo>
                    <a:pt x="1" y="7755"/>
                    <a:pt x="378" y="8492"/>
                    <a:pt x="1034" y="8673"/>
                  </a:cubicBezTo>
                  <a:cubicBezTo>
                    <a:pt x="1165" y="8719"/>
                    <a:pt x="1301" y="8740"/>
                    <a:pt x="1434" y="8740"/>
                  </a:cubicBezTo>
                  <a:cubicBezTo>
                    <a:pt x="1920" y="8740"/>
                    <a:pt x="2380" y="8457"/>
                    <a:pt x="2509" y="8033"/>
                  </a:cubicBezTo>
                  <a:cubicBezTo>
                    <a:pt x="2706" y="7542"/>
                    <a:pt x="2492" y="7001"/>
                    <a:pt x="2033" y="6788"/>
                  </a:cubicBezTo>
                  <a:cubicBezTo>
                    <a:pt x="1919" y="6722"/>
                    <a:pt x="1804" y="6706"/>
                    <a:pt x="1689" y="6706"/>
                  </a:cubicBezTo>
                  <a:cubicBezTo>
                    <a:pt x="1646" y="6698"/>
                    <a:pt x="1603" y="6694"/>
                    <a:pt x="1560" y="6694"/>
                  </a:cubicBezTo>
                  <a:cubicBezTo>
                    <a:pt x="1233" y="6694"/>
                    <a:pt x="938" y="6911"/>
                    <a:pt x="837" y="7230"/>
                  </a:cubicBezTo>
                  <a:cubicBezTo>
                    <a:pt x="707" y="7724"/>
                    <a:pt x="989" y="7991"/>
                    <a:pt x="1299" y="7991"/>
                  </a:cubicBezTo>
                  <a:cubicBezTo>
                    <a:pt x="1380" y="7991"/>
                    <a:pt x="1463" y="7972"/>
                    <a:pt x="1542" y="7935"/>
                  </a:cubicBezTo>
                  <a:cubicBezTo>
                    <a:pt x="1853" y="7771"/>
                    <a:pt x="1919" y="7361"/>
                    <a:pt x="1673" y="7115"/>
                  </a:cubicBezTo>
                  <a:cubicBezTo>
                    <a:pt x="1587" y="7048"/>
                    <a:pt x="1484" y="7015"/>
                    <a:pt x="1381" y="7015"/>
                  </a:cubicBezTo>
                  <a:cubicBezTo>
                    <a:pt x="1307" y="7015"/>
                    <a:pt x="1233" y="7032"/>
                    <a:pt x="1165" y="7066"/>
                  </a:cubicBezTo>
                  <a:cubicBezTo>
                    <a:pt x="1146" y="7078"/>
                    <a:pt x="1133" y="7082"/>
                    <a:pt x="1124" y="7082"/>
                  </a:cubicBezTo>
                  <a:cubicBezTo>
                    <a:pt x="1096" y="7082"/>
                    <a:pt x="1116" y="7033"/>
                    <a:pt x="1116" y="7033"/>
                  </a:cubicBezTo>
                  <a:cubicBezTo>
                    <a:pt x="1214" y="6812"/>
                    <a:pt x="1506" y="6784"/>
                    <a:pt x="1646" y="6784"/>
                  </a:cubicBezTo>
                  <a:cubicBezTo>
                    <a:pt x="1692" y="6784"/>
                    <a:pt x="1722" y="6788"/>
                    <a:pt x="1722" y="6788"/>
                  </a:cubicBezTo>
                  <a:cubicBezTo>
                    <a:pt x="1820" y="6788"/>
                    <a:pt x="1919" y="6804"/>
                    <a:pt x="2001" y="6837"/>
                  </a:cubicBezTo>
                  <a:cubicBezTo>
                    <a:pt x="2443" y="7033"/>
                    <a:pt x="2640" y="7558"/>
                    <a:pt x="2443" y="8000"/>
                  </a:cubicBezTo>
                  <a:cubicBezTo>
                    <a:pt x="2267" y="8403"/>
                    <a:pt x="1869" y="8642"/>
                    <a:pt x="1448" y="8642"/>
                  </a:cubicBezTo>
                  <a:cubicBezTo>
                    <a:pt x="1321" y="8642"/>
                    <a:pt x="1192" y="8620"/>
                    <a:pt x="1066" y="8574"/>
                  </a:cubicBezTo>
                  <a:cubicBezTo>
                    <a:pt x="493" y="8394"/>
                    <a:pt x="132" y="7722"/>
                    <a:pt x="165" y="7050"/>
                  </a:cubicBezTo>
                  <a:cubicBezTo>
                    <a:pt x="230" y="6345"/>
                    <a:pt x="558" y="5689"/>
                    <a:pt x="1083" y="5214"/>
                  </a:cubicBezTo>
                  <a:cubicBezTo>
                    <a:pt x="1640" y="4706"/>
                    <a:pt x="2394" y="4427"/>
                    <a:pt x="2984" y="3837"/>
                  </a:cubicBezTo>
                  <a:cubicBezTo>
                    <a:pt x="3574" y="3280"/>
                    <a:pt x="3984" y="2493"/>
                    <a:pt x="3918" y="1690"/>
                  </a:cubicBezTo>
                  <a:cubicBezTo>
                    <a:pt x="3853" y="919"/>
                    <a:pt x="3296" y="264"/>
                    <a:pt x="2542" y="67"/>
                  </a:cubicBezTo>
                  <a:cubicBezTo>
                    <a:pt x="2387" y="22"/>
                    <a:pt x="2229" y="0"/>
                    <a:pt x="20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0" name="Google Shape;6690;p16"/>
            <p:cNvSpPr/>
            <p:nvPr/>
          </p:nvSpPr>
          <p:spPr>
            <a:xfrm>
              <a:off x="8351418" y="3954579"/>
              <a:ext cx="55680" cy="78689"/>
            </a:xfrm>
            <a:custGeom>
              <a:avLst/>
              <a:gdLst/>
              <a:ahLst/>
              <a:cxnLst/>
              <a:rect l="l" t="t" r="r" b="b"/>
              <a:pathLst>
                <a:path w="1706" h="2411" extrusionOk="0">
                  <a:moveTo>
                    <a:pt x="1509" y="1"/>
                  </a:moveTo>
                  <a:cubicBezTo>
                    <a:pt x="1509" y="1"/>
                    <a:pt x="1361" y="66"/>
                    <a:pt x="1345" y="148"/>
                  </a:cubicBezTo>
                  <a:cubicBezTo>
                    <a:pt x="1329" y="246"/>
                    <a:pt x="1214" y="328"/>
                    <a:pt x="1017" y="328"/>
                  </a:cubicBezTo>
                  <a:cubicBezTo>
                    <a:pt x="820" y="328"/>
                    <a:pt x="1" y="394"/>
                    <a:pt x="50" y="2410"/>
                  </a:cubicBezTo>
                  <a:cubicBezTo>
                    <a:pt x="99" y="1968"/>
                    <a:pt x="361" y="1591"/>
                    <a:pt x="755" y="1394"/>
                  </a:cubicBezTo>
                  <a:cubicBezTo>
                    <a:pt x="1378" y="1115"/>
                    <a:pt x="1706" y="853"/>
                    <a:pt x="1591" y="460"/>
                  </a:cubicBezTo>
                  <a:cubicBezTo>
                    <a:pt x="1476" y="83"/>
                    <a:pt x="1509" y="1"/>
                    <a:pt x="150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1" name="Google Shape;6691;p16"/>
            <p:cNvSpPr/>
            <p:nvPr/>
          </p:nvSpPr>
          <p:spPr>
            <a:xfrm>
              <a:off x="8373351" y="3721874"/>
              <a:ext cx="209206" cy="327419"/>
            </a:xfrm>
            <a:custGeom>
              <a:avLst/>
              <a:gdLst/>
              <a:ahLst/>
              <a:cxnLst/>
              <a:rect l="l" t="t" r="r" b="b"/>
              <a:pathLst>
                <a:path w="6410" h="10032" extrusionOk="0">
                  <a:moveTo>
                    <a:pt x="5263" y="0"/>
                  </a:moveTo>
                  <a:cubicBezTo>
                    <a:pt x="2886" y="672"/>
                    <a:pt x="4181" y="2197"/>
                    <a:pt x="4263" y="4426"/>
                  </a:cubicBezTo>
                  <a:cubicBezTo>
                    <a:pt x="4361" y="6278"/>
                    <a:pt x="3279" y="7983"/>
                    <a:pt x="1558" y="8704"/>
                  </a:cubicBezTo>
                  <a:cubicBezTo>
                    <a:pt x="247" y="9229"/>
                    <a:pt x="1" y="10032"/>
                    <a:pt x="1" y="10032"/>
                  </a:cubicBezTo>
                  <a:cubicBezTo>
                    <a:pt x="318" y="9500"/>
                    <a:pt x="673" y="9329"/>
                    <a:pt x="973" y="9329"/>
                  </a:cubicBezTo>
                  <a:cubicBezTo>
                    <a:pt x="1201" y="9329"/>
                    <a:pt x="1398" y="9427"/>
                    <a:pt x="1525" y="9540"/>
                  </a:cubicBezTo>
                  <a:cubicBezTo>
                    <a:pt x="1632" y="9641"/>
                    <a:pt x="1732" y="9673"/>
                    <a:pt x="1826" y="9673"/>
                  </a:cubicBezTo>
                  <a:cubicBezTo>
                    <a:pt x="1992" y="9673"/>
                    <a:pt x="2137" y="9573"/>
                    <a:pt x="2263" y="9573"/>
                  </a:cubicBezTo>
                  <a:cubicBezTo>
                    <a:pt x="2460" y="9589"/>
                    <a:pt x="2345" y="9802"/>
                    <a:pt x="2345" y="9802"/>
                  </a:cubicBezTo>
                  <a:cubicBezTo>
                    <a:pt x="2673" y="9638"/>
                    <a:pt x="2771" y="9229"/>
                    <a:pt x="2574" y="8934"/>
                  </a:cubicBezTo>
                  <a:cubicBezTo>
                    <a:pt x="2490" y="8779"/>
                    <a:pt x="2322" y="8697"/>
                    <a:pt x="2152" y="8697"/>
                  </a:cubicBezTo>
                  <a:cubicBezTo>
                    <a:pt x="2123" y="8697"/>
                    <a:pt x="2095" y="8699"/>
                    <a:pt x="2066" y="8704"/>
                  </a:cubicBezTo>
                  <a:cubicBezTo>
                    <a:pt x="2066" y="8704"/>
                    <a:pt x="2263" y="8655"/>
                    <a:pt x="3312" y="7803"/>
                  </a:cubicBezTo>
                  <a:cubicBezTo>
                    <a:pt x="4607" y="6754"/>
                    <a:pt x="4525" y="7114"/>
                    <a:pt x="5459" y="6622"/>
                  </a:cubicBezTo>
                  <a:cubicBezTo>
                    <a:pt x="6410" y="6131"/>
                    <a:pt x="6082" y="5147"/>
                    <a:pt x="6082" y="5147"/>
                  </a:cubicBezTo>
                  <a:lnTo>
                    <a:pt x="6082" y="5147"/>
                  </a:lnTo>
                  <a:cubicBezTo>
                    <a:pt x="6035" y="5257"/>
                    <a:pt x="5973" y="5443"/>
                    <a:pt x="5459" y="5443"/>
                  </a:cubicBezTo>
                  <a:cubicBezTo>
                    <a:pt x="5438" y="5443"/>
                    <a:pt x="5416" y="5443"/>
                    <a:pt x="5394" y="5442"/>
                  </a:cubicBezTo>
                  <a:cubicBezTo>
                    <a:pt x="5366" y="5440"/>
                    <a:pt x="5339" y="5439"/>
                    <a:pt x="5312" y="5439"/>
                  </a:cubicBezTo>
                  <a:cubicBezTo>
                    <a:pt x="4963" y="5439"/>
                    <a:pt x="4629" y="5632"/>
                    <a:pt x="4492" y="5967"/>
                  </a:cubicBezTo>
                  <a:cubicBezTo>
                    <a:pt x="4427" y="6082"/>
                    <a:pt x="4328" y="6180"/>
                    <a:pt x="4214" y="6262"/>
                  </a:cubicBezTo>
                  <a:cubicBezTo>
                    <a:pt x="4558" y="5918"/>
                    <a:pt x="4623" y="5147"/>
                    <a:pt x="4722" y="4508"/>
                  </a:cubicBezTo>
                  <a:cubicBezTo>
                    <a:pt x="4820" y="3869"/>
                    <a:pt x="5115" y="4082"/>
                    <a:pt x="5672" y="3688"/>
                  </a:cubicBezTo>
                  <a:cubicBezTo>
                    <a:pt x="6246" y="3311"/>
                    <a:pt x="5951" y="2803"/>
                    <a:pt x="5885" y="2672"/>
                  </a:cubicBezTo>
                  <a:cubicBezTo>
                    <a:pt x="5853" y="2525"/>
                    <a:pt x="5853" y="2377"/>
                    <a:pt x="5902" y="2230"/>
                  </a:cubicBezTo>
                  <a:lnTo>
                    <a:pt x="5902" y="2230"/>
                  </a:lnTo>
                  <a:cubicBezTo>
                    <a:pt x="5902" y="2230"/>
                    <a:pt x="5852" y="2344"/>
                    <a:pt x="5476" y="2394"/>
                  </a:cubicBezTo>
                  <a:cubicBezTo>
                    <a:pt x="5164" y="2426"/>
                    <a:pt x="4918" y="2672"/>
                    <a:pt x="4869" y="2984"/>
                  </a:cubicBezTo>
                  <a:cubicBezTo>
                    <a:pt x="4869" y="3130"/>
                    <a:pt x="4772" y="3309"/>
                    <a:pt x="4629" y="3309"/>
                  </a:cubicBezTo>
                  <a:cubicBezTo>
                    <a:pt x="4597" y="3309"/>
                    <a:pt x="4562" y="3300"/>
                    <a:pt x="4525" y="3279"/>
                  </a:cubicBezTo>
                  <a:cubicBezTo>
                    <a:pt x="4345" y="3180"/>
                    <a:pt x="4410" y="2885"/>
                    <a:pt x="4410" y="2885"/>
                  </a:cubicBezTo>
                  <a:cubicBezTo>
                    <a:pt x="4623" y="2295"/>
                    <a:pt x="5197" y="2525"/>
                    <a:pt x="5640" y="1836"/>
                  </a:cubicBezTo>
                  <a:cubicBezTo>
                    <a:pt x="6049" y="1230"/>
                    <a:pt x="5492" y="590"/>
                    <a:pt x="5279" y="410"/>
                  </a:cubicBezTo>
                  <a:cubicBezTo>
                    <a:pt x="5164" y="312"/>
                    <a:pt x="5148" y="132"/>
                    <a:pt x="52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2" name="Google Shape;6692;p16"/>
            <p:cNvSpPr/>
            <p:nvPr/>
          </p:nvSpPr>
          <p:spPr>
            <a:xfrm>
              <a:off x="8425799" y="3639203"/>
              <a:ext cx="95791" cy="350723"/>
            </a:xfrm>
            <a:custGeom>
              <a:avLst/>
              <a:gdLst/>
              <a:ahLst/>
              <a:cxnLst/>
              <a:rect l="l" t="t" r="r" b="b"/>
              <a:pathLst>
                <a:path w="2935" h="10746" extrusionOk="0">
                  <a:moveTo>
                    <a:pt x="1637" y="0"/>
                  </a:moveTo>
                  <a:cubicBezTo>
                    <a:pt x="1303" y="0"/>
                    <a:pt x="959" y="125"/>
                    <a:pt x="689" y="419"/>
                  </a:cubicBezTo>
                  <a:cubicBezTo>
                    <a:pt x="0" y="1238"/>
                    <a:pt x="148" y="2468"/>
                    <a:pt x="525" y="3500"/>
                  </a:cubicBezTo>
                  <a:cubicBezTo>
                    <a:pt x="1361" y="5549"/>
                    <a:pt x="2246" y="7500"/>
                    <a:pt x="1705" y="8959"/>
                  </a:cubicBezTo>
                  <a:cubicBezTo>
                    <a:pt x="1443" y="9696"/>
                    <a:pt x="935" y="10336"/>
                    <a:pt x="263" y="10745"/>
                  </a:cubicBezTo>
                  <a:cubicBezTo>
                    <a:pt x="951" y="10352"/>
                    <a:pt x="1492" y="9729"/>
                    <a:pt x="1787" y="8975"/>
                  </a:cubicBezTo>
                  <a:cubicBezTo>
                    <a:pt x="2393" y="7500"/>
                    <a:pt x="1525" y="5451"/>
                    <a:pt x="689" y="3435"/>
                  </a:cubicBezTo>
                  <a:cubicBezTo>
                    <a:pt x="312" y="2435"/>
                    <a:pt x="197" y="1238"/>
                    <a:pt x="803" y="501"/>
                  </a:cubicBezTo>
                  <a:cubicBezTo>
                    <a:pt x="1030" y="225"/>
                    <a:pt x="1341" y="108"/>
                    <a:pt x="1649" y="108"/>
                  </a:cubicBezTo>
                  <a:cubicBezTo>
                    <a:pt x="2165" y="108"/>
                    <a:pt x="2672" y="438"/>
                    <a:pt x="2754" y="911"/>
                  </a:cubicBezTo>
                  <a:cubicBezTo>
                    <a:pt x="2862" y="1435"/>
                    <a:pt x="2462" y="1916"/>
                    <a:pt x="1936" y="1916"/>
                  </a:cubicBezTo>
                  <a:cubicBezTo>
                    <a:pt x="1903" y="1916"/>
                    <a:pt x="1870" y="1914"/>
                    <a:pt x="1836" y="1911"/>
                  </a:cubicBezTo>
                  <a:lnTo>
                    <a:pt x="1820" y="1911"/>
                  </a:lnTo>
                  <a:cubicBezTo>
                    <a:pt x="1803" y="1911"/>
                    <a:pt x="1787" y="1894"/>
                    <a:pt x="1771" y="1894"/>
                  </a:cubicBezTo>
                  <a:cubicBezTo>
                    <a:pt x="1689" y="1861"/>
                    <a:pt x="1639" y="1812"/>
                    <a:pt x="1590" y="1747"/>
                  </a:cubicBezTo>
                  <a:cubicBezTo>
                    <a:pt x="1590" y="1747"/>
                    <a:pt x="1557" y="1697"/>
                    <a:pt x="1590" y="1648"/>
                  </a:cubicBezTo>
                  <a:cubicBezTo>
                    <a:pt x="1639" y="1615"/>
                    <a:pt x="1984" y="1632"/>
                    <a:pt x="2000" y="1320"/>
                  </a:cubicBezTo>
                  <a:cubicBezTo>
                    <a:pt x="2021" y="1069"/>
                    <a:pt x="1814" y="904"/>
                    <a:pt x="1602" y="904"/>
                  </a:cubicBezTo>
                  <a:cubicBezTo>
                    <a:pt x="1482" y="904"/>
                    <a:pt x="1361" y="956"/>
                    <a:pt x="1279" y="1075"/>
                  </a:cubicBezTo>
                  <a:cubicBezTo>
                    <a:pt x="1085" y="1334"/>
                    <a:pt x="1370" y="1960"/>
                    <a:pt x="1929" y="1960"/>
                  </a:cubicBezTo>
                  <a:cubicBezTo>
                    <a:pt x="1936" y="1960"/>
                    <a:pt x="1944" y="1960"/>
                    <a:pt x="1951" y="1960"/>
                  </a:cubicBezTo>
                  <a:cubicBezTo>
                    <a:pt x="2508" y="1960"/>
                    <a:pt x="2934" y="1452"/>
                    <a:pt x="2836" y="894"/>
                  </a:cubicBezTo>
                  <a:cubicBezTo>
                    <a:pt x="2763" y="375"/>
                    <a:pt x="2216" y="0"/>
                    <a:pt x="16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3" name="Google Shape;6693;p16"/>
            <p:cNvSpPr/>
            <p:nvPr/>
          </p:nvSpPr>
          <p:spPr>
            <a:xfrm>
              <a:off x="8348742" y="3625560"/>
              <a:ext cx="90993" cy="266453"/>
            </a:xfrm>
            <a:custGeom>
              <a:avLst/>
              <a:gdLst/>
              <a:ahLst/>
              <a:cxnLst/>
              <a:rect l="l" t="t" r="r" b="b"/>
              <a:pathLst>
                <a:path w="2788" h="8164" extrusionOk="0">
                  <a:moveTo>
                    <a:pt x="706" y="1"/>
                  </a:moveTo>
                  <a:cubicBezTo>
                    <a:pt x="706" y="1"/>
                    <a:pt x="67" y="181"/>
                    <a:pt x="214" y="1083"/>
                  </a:cubicBezTo>
                  <a:cubicBezTo>
                    <a:pt x="345" y="1968"/>
                    <a:pt x="1066" y="2460"/>
                    <a:pt x="1476" y="2902"/>
                  </a:cubicBezTo>
                  <a:cubicBezTo>
                    <a:pt x="1804" y="3279"/>
                    <a:pt x="2476" y="4132"/>
                    <a:pt x="2132" y="4984"/>
                  </a:cubicBezTo>
                  <a:cubicBezTo>
                    <a:pt x="2050" y="5213"/>
                    <a:pt x="1919" y="5410"/>
                    <a:pt x="1738" y="5574"/>
                  </a:cubicBezTo>
                  <a:cubicBezTo>
                    <a:pt x="1148" y="6082"/>
                    <a:pt x="755" y="6328"/>
                    <a:pt x="460" y="6754"/>
                  </a:cubicBezTo>
                  <a:cubicBezTo>
                    <a:pt x="165" y="7164"/>
                    <a:pt x="1" y="7656"/>
                    <a:pt x="17" y="8164"/>
                  </a:cubicBezTo>
                  <a:cubicBezTo>
                    <a:pt x="17" y="8016"/>
                    <a:pt x="66" y="6951"/>
                    <a:pt x="1214" y="6148"/>
                  </a:cubicBezTo>
                  <a:cubicBezTo>
                    <a:pt x="2509" y="5230"/>
                    <a:pt x="2787" y="4312"/>
                    <a:pt x="2345" y="2919"/>
                  </a:cubicBezTo>
                  <a:cubicBezTo>
                    <a:pt x="1820" y="1296"/>
                    <a:pt x="362" y="1116"/>
                    <a:pt x="70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4" name="Google Shape;6694;p16"/>
            <p:cNvSpPr/>
            <p:nvPr/>
          </p:nvSpPr>
          <p:spPr>
            <a:xfrm>
              <a:off x="8458437" y="3317593"/>
              <a:ext cx="79472" cy="178560"/>
            </a:xfrm>
            <a:custGeom>
              <a:avLst/>
              <a:gdLst/>
              <a:ahLst/>
              <a:cxnLst/>
              <a:rect l="l" t="t" r="r" b="b"/>
              <a:pathLst>
                <a:path w="2435" h="5471" extrusionOk="0">
                  <a:moveTo>
                    <a:pt x="1426" y="0"/>
                  </a:moveTo>
                  <a:cubicBezTo>
                    <a:pt x="1396" y="0"/>
                    <a:pt x="1369" y="4"/>
                    <a:pt x="1344" y="12"/>
                  </a:cubicBezTo>
                  <a:cubicBezTo>
                    <a:pt x="1016" y="110"/>
                    <a:pt x="951" y="373"/>
                    <a:pt x="1115" y="733"/>
                  </a:cubicBezTo>
                  <a:cubicBezTo>
                    <a:pt x="1262" y="1094"/>
                    <a:pt x="1770" y="1143"/>
                    <a:pt x="1639" y="2815"/>
                  </a:cubicBezTo>
                  <a:cubicBezTo>
                    <a:pt x="1508" y="4470"/>
                    <a:pt x="0" y="5470"/>
                    <a:pt x="0" y="5470"/>
                  </a:cubicBezTo>
                  <a:cubicBezTo>
                    <a:pt x="262" y="5421"/>
                    <a:pt x="1820" y="4470"/>
                    <a:pt x="2147" y="2438"/>
                  </a:cubicBezTo>
                  <a:cubicBezTo>
                    <a:pt x="2434" y="565"/>
                    <a:pt x="1775" y="0"/>
                    <a:pt x="142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5" name="Google Shape;6695;p16"/>
            <p:cNvSpPr/>
            <p:nvPr/>
          </p:nvSpPr>
          <p:spPr>
            <a:xfrm>
              <a:off x="8400636" y="3268898"/>
              <a:ext cx="172848" cy="232053"/>
            </a:xfrm>
            <a:custGeom>
              <a:avLst/>
              <a:gdLst/>
              <a:ahLst/>
              <a:cxnLst/>
              <a:rect l="l" t="t" r="r" b="b"/>
              <a:pathLst>
                <a:path w="5296" h="7110" extrusionOk="0">
                  <a:moveTo>
                    <a:pt x="1689" y="1"/>
                  </a:moveTo>
                  <a:cubicBezTo>
                    <a:pt x="1298" y="1"/>
                    <a:pt x="859" y="91"/>
                    <a:pt x="476" y="389"/>
                  </a:cubicBezTo>
                  <a:cubicBezTo>
                    <a:pt x="165" y="668"/>
                    <a:pt x="1" y="1078"/>
                    <a:pt x="50" y="1488"/>
                  </a:cubicBezTo>
                  <a:cubicBezTo>
                    <a:pt x="107" y="1985"/>
                    <a:pt x="632" y="2421"/>
                    <a:pt x="1231" y="2421"/>
                  </a:cubicBezTo>
                  <a:cubicBezTo>
                    <a:pt x="1322" y="2421"/>
                    <a:pt x="1415" y="2411"/>
                    <a:pt x="1509" y="2389"/>
                  </a:cubicBezTo>
                  <a:cubicBezTo>
                    <a:pt x="1624" y="2373"/>
                    <a:pt x="1722" y="2340"/>
                    <a:pt x="1820" y="2291"/>
                  </a:cubicBezTo>
                  <a:lnTo>
                    <a:pt x="1837" y="2291"/>
                  </a:lnTo>
                  <a:lnTo>
                    <a:pt x="1853" y="2274"/>
                  </a:lnTo>
                  <a:cubicBezTo>
                    <a:pt x="2148" y="2110"/>
                    <a:pt x="2312" y="1783"/>
                    <a:pt x="2263" y="1455"/>
                  </a:cubicBezTo>
                  <a:cubicBezTo>
                    <a:pt x="2213" y="1118"/>
                    <a:pt x="1925" y="895"/>
                    <a:pt x="1617" y="895"/>
                  </a:cubicBezTo>
                  <a:cubicBezTo>
                    <a:pt x="1520" y="895"/>
                    <a:pt x="1422" y="916"/>
                    <a:pt x="1329" y="963"/>
                  </a:cubicBezTo>
                  <a:cubicBezTo>
                    <a:pt x="968" y="1160"/>
                    <a:pt x="1066" y="1717"/>
                    <a:pt x="1476" y="1766"/>
                  </a:cubicBezTo>
                  <a:cubicBezTo>
                    <a:pt x="1507" y="1774"/>
                    <a:pt x="1537" y="1778"/>
                    <a:pt x="1567" y="1778"/>
                  </a:cubicBezTo>
                  <a:cubicBezTo>
                    <a:pt x="1792" y="1778"/>
                    <a:pt x="1978" y="1572"/>
                    <a:pt x="1935" y="1340"/>
                  </a:cubicBezTo>
                  <a:cubicBezTo>
                    <a:pt x="1928" y="1300"/>
                    <a:pt x="1956" y="1266"/>
                    <a:pt x="1994" y="1266"/>
                  </a:cubicBezTo>
                  <a:cubicBezTo>
                    <a:pt x="2051" y="1266"/>
                    <a:pt x="2129" y="1341"/>
                    <a:pt x="2148" y="1586"/>
                  </a:cubicBezTo>
                  <a:cubicBezTo>
                    <a:pt x="2165" y="1717"/>
                    <a:pt x="2132" y="1848"/>
                    <a:pt x="2083" y="1963"/>
                  </a:cubicBezTo>
                  <a:cubicBezTo>
                    <a:pt x="1935" y="2184"/>
                    <a:pt x="1695" y="2312"/>
                    <a:pt x="1434" y="2312"/>
                  </a:cubicBezTo>
                  <a:cubicBezTo>
                    <a:pt x="1405" y="2312"/>
                    <a:pt x="1375" y="2310"/>
                    <a:pt x="1345" y="2307"/>
                  </a:cubicBezTo>
                  <a:cubicBezTo>
                    <a:pt x="1335" y="2308"/>
                    <a:pt x="1324" y="2308"/>
                    <a:pt x="1314" y="2308"/>
                  </a:cubicBezTo>
                  <a:cubicBezTo>
                    <a:pt x="625" y="2308"/>
                    <a:pt x="142" y="1249"/>
                    <a:pt x="788" y="619"/>
                  </a:cubicBezTo>
                  <a:cubicBezTo>
                    <a:pt x="1061" y="323"/>
                    <a:pt x="1454" y="194"/>
                    <a:pt x="1875" y="194"/>
                  </a:cubicBezTo>
                  <a:cubicBezTo>
                    <a:pt x="2386" y="194"/>
                    <a:pt x="2938" y="386"/>
                    <a:pt x="3361" y="701"/>
                  </a:cubicBezTo>
                  <a:cubicBezTo>
                    <a:pt x="5099" y="1963"/>
                    <a:pt x="4836" y="4258"/>
                    <a:pt x="4328" y="5405"/>
                  </a:cubicBezTo>
                  <a:cubicBezTo>
                    <a:pt x="4066" y="6094"/>
                    <a:pt x="3607" y="6684"/>
                    <a:pt x="3017" y="7110"/>
                  </a:cubicBezTo>
                  <a:cubicBezTo>
                    <a:pt x="3623" y="6700"/>
                    <a:pt x="4115" y="6126"/>
                    <a:pt x="4410" y="5438"/>
                  </a:cubicBezTo>
                  <a:cubicBezTo>
                    <a:pt x="4951" y="4307"/>
                    <a:pt x="5295" y="1914"/>
                    <a:pt x="3459" y="553"/>
                  </a:cubicBezTo>
                  <a:cubicBezTo>
                    <a:pt x="3115" y="307"/>
                    <a:pt x="2705" y="144"/>
                    <a:pt x="2263" y="62"/>
                  </a:cubicBezTo>
                  <a:cubicBezTo>
                    <a:pt x="2096" y="27"/>
                    <a:pt x="1899" y="1"/>
                    <a:pt x="16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6" name="Google Shape;6696;p16"/>
            <p:cNvSpPr/>
            <p:nvPr/>
          </p:nvSpPr>
          <p:spPr>
            <a:xfrm>
              <a:off x="8439703" y="3088478"/>
              <a:ext cx="170139" cy="268052"/>
            </a:xfrm>
            <a:custGeom>
              <a:avLst/>
              <a:gdLst/>
              <a:ahLst/>
              <a:cxnLst/>
              <a:rect l="l" t="t" r="r" b="b"/>
              <a:pathLst>
                <a:path w="5213" h="8213" extrusionOk="0">
                  <a:moveTo>
                    <a:pt x="1082" y="0"/>
                  </a:moveTo>
                  <a:cubicBezTo>
                    <a:pt x="0" y="2869"/>
                    <a:pt x="1279" y="4393"/>
                    <a:pt x="2541" y="5622"/>
                  </a:cubicBezTo>
                  <a:cubicBezTo>
                    <a:pt x="3803" y="6852"/>
                    <a:pt x="3738" y="8212"/>
                    <a:pt x="3738" y="8212"/>
                  </a:cubicBezTo>
                  <a:cubicBezTo>
                    <a:pt x="4656" y="7294"/>
                    <a:pt x="3590" y="5606"/>
                    <a:pt x="4459" y="4245"/>
                  </a:cubicBezTo>
                  <a:cubicBezTo>
                    <a:pt x="5213" y="3098"/>
                    <a:pt x="4246" y="2574"/>
                    <a:pt x="4246" y="2574"/>
                  </a:cubicBezTo>
                  <a:cubicBezTo>
                    <a:pt x="3836" y="3164"/>
                    <a:pt x="3377" y="3016"/>
                    <a:pt x="3000" y="3754"/>
                  </a:cubicBezTo>
                  <a:cubicBezTo>
                    <a:pt x="2656" y="4459"/>
                    <a:pt x="3262" y="5819"/>
                    <a:pt x="3262" y="5819"/>
                  </a:cubicBezTo>
                  <a:cubicBezTo>
                    <a:pt x="2066" y="4950"/>
                    <a:pt x="2295" y="4164"/>
                    <a:pt x="2639" y="3770"/>
                  </a:cubicBezTo>
                  <a:cubicBezTo>
                    <a:pt x="2984" y="3377"/>
                    <a:pt x="2508" y="3016"/>
                    <a:pt x="2525" y="2803"/>
                  </a:cubicBezTo>
                  <a:cubicBezTo>
                    <a:pt x="2541" y="2656"/>
                    <a:pt x="2574" y="2508"/>
                    <a:pt x="2639" y="2377"/>
                  </a:cubicBezTo>
                  <a:cubicBezTo>
                    <a:pt x="2639" y="2377"/>
                    <a:pt x="2563" y="2329"/>
                    <a:pt x="2425" y="2329"/>
                  </a:cubicBezTo>
                  <a:cubicBezTo>
                    <a:pt x="2308" y="2329"/>
                    <a:pt x="2147" y="2364"/>
                    <a:pt x="1951" y="2492"/>
                  </a:cubicBezTo>
                  <a:cubicBezTo>
                    <a:pt x="1213" y="2983"/>
                    <a:pt x="1525" y="4082"/>
                    <a:pt x="1525" y="4082"/>
                  </a:cubicBezTo>
                  <a:cubicBezTo>
                    <a:pt x="1000" y="3344"/>
                    <a:pt x="1164" y="2590"/>
                    <a:pt x="1771" y="2082"/>
                  </a:cubicBezTo>
                  <a:cubicBezTo>
                    <a:pt x="2361" y="1557"/>
                    <a:pt x="1787" y="1066"/>
                    <a:pt x="1394" y="852"/>
                  </a:cubicBezTo>
                  <a:cubicBezTo>
                    <a:pt x="1017" y="623"/>
                    <a:pt x="1082" y="0"/>
                    <a:pt x="108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7" name="Google Shape;6697;p16"/>
            <p:cNvSpPr/>
            <p:nvPr/>
          </p:nvSpPr>
          <p:spPr>
            <a:xfrm>
              <a:off x="8361079" y="3055840"/>
              <a:ext cx="98990" cy="147130"/>
            </a:xfrm>
            <a:custGeom>
              <a:avLst/>
              <a:gdLst/>
              <a:ahLst/>
              <a:cxnLst/>
              <a:rect l="l" t="t" r="r" b="b"/>
              <a:pathLst>
                <a:path w="3033" h="4508" extrusionOk="0">
                  <a:moveTo>
                    <a:pt x="459" y="0"/>
                  </a:moveTo>
                  <a:lnTo>
                    <a:pt x="459" y="0"/>
                  </a:lnTo>
                  <a:cubicBezTo>
                    <a:pt x="459" y="1"/>
                    <a:pt x="0" y="2000"/>
                    <a:pt x="3032" y="4508"/>
                  </a:cubicBezTo>
                  <a:cubicBezTo>
                    <a:pt x="3032" y="4508"/>
                    <a:pt x="2475" y="3836"/>
                    <a:pt x="2737" y="3082"/>
                  </a:cubicBezTo>
                  <a:cubicBezTo>
                    <a:pt x="3000" y="2328"/>
                    <a:pt x="2688" y="2049"/>
                    <a:pt x="2442" y="1803"/>
                  </a:cubicBezTo>
                  <a:cubicBezTo>
                    <a:pt x="2311" y="1639"/>
                    <a:pt x="2295" y="1410"/>
                    <a:pt x="2426" y="1230"/>
                  </a:cubicBezTo>
                  <a:cubicBezTo>
                    <a:pt x="2426" y="1230"/>
                    <a:pt x="2397" y="1225"/>
                    <a:pt x="2352" y="1225"/>
                  </a:cubicBezTo>
                  <a:cubicBezTo>
                    <a:pt x="2198" y="1225"/>
                    <a:pt x="1858" y="1284"/>
                    <a:pt x="1934" y="1820"/>
                  </a:cubicBezTo>
                  <a:cubicBezTo>
                    <a:pt x="2032" y="2492"/>
                    <a:pt x="2082" y="2623"/>
                    <a:pt x="1869" y="2639"/>
                  </a:cubicBezTo>
                  <a:cubicBezTo>
                    <a:pt x="1863" y="2640"/>
                    <a:pt x="1858" y="2640"/>
                    <a:pt x="1853" y="2640"/>
                  </a:cubicBezTo>
                  <a:cubicBezTo>
                    <a:pt x="1642" y="2640"/>
                    <a:pt x="1706" y="2307"/>
                    <a:pt x="1754" y="2115"/>
                  </a:cubicBezTo>
                  <a:cubicBezTo>
                    <a:pt x="1819" y="1934"/>
                    <a:pt x="2065" y="1098"/>
                    <a:pt x="1410" y="820"/>
                  </a:cubicBezTo>
                  <a:cubicBezTo>
                    <a:pt x="754" y="525"/>
                    <a:pt x="492" y="279"/>
                    <a:pt x="45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8" name="Google Shape;6698;p16"/>
            <p:cNvSpPr/>
            <p:nvPr/>
          </p:nvSpPr>
          <p:spPr>
            <a:xfrm>
              <a:off x="8539215" y="3336164"/>
              <a:ext cx="117169" cy="139134"/>
            </a:xfrm>
            <a:custGeom>
              <a:avLst/>
              <a:gdLst/>
              <a:ahLst/>
              <a:cxnLst/>
              <a:rect l="l" t="t" r="r" b="b"/>
              <a:pathLst>
                <a:path w="3590" h="4263" extrusionOk="0">
                  <a:moveTo>
                    <a:pt x="1721" y="0"/>
                  </a:moveTo>
                  <a:lnTo>
                    <a:pt x="1721" y="0"/>
                  </a:lnTo>
                  <a:cubicBezTo>
                    <a:pt x="787" y="508"/>
                    <a:pt x="1066" y="1180"/>
                    <a:pt x="951" y="2475"/>
                  </a:cubicBezTo>
                  <a:cubicBezTo>
                    <a:pt x="853" y="3770"/>
                    <a:pt x="0" y="4262"/>
                    <a:pt x="0" y="4262"/>
                  </a:cubicBezTo>
                  <a:cubicBezTo>
                    <a:pt x="3590" y="2443"/>
                    <a:pt x="2295" y="771"/>
                    <a:pt x="1951" y="525"/>
                  </a:cubicBezTo>
                  <a:cubicBezTo>
                    <a:pt x="1590" y="279"/>
                    <a:pt x="1721" y="0"/>
                    <a:pt x="17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9" name="Google Shape;6699;p16"/>
            <p:cNvSpPr/>
            <p:nvPr/>
          </p:nvSpPr>
          <p:spPr>
            <a:xfrm>
              <a:off x="8541891" y="3421772"/>
              <a:ext cx="256824" cy="189134"/>
            </a:xfrm>
            <a:custGeom>
              <a:avLst/>
              <a:gdLst/>
              <a:ahLst/>
              <a:cxnLst/>
              <a:rect l="l" t="t" r="r" b="b"/>
              <a:pathLst>
                <a:path w="7869" h="5795" extrusionOk="0">
                  <a:moveTo>
                    <a:pt x="3223" y="0"/>
                  </a:moveTo>
                  <a:cubicBezTo>
                    <a:pt x="2842" y="0"/>
                    <a:pt x="2425" y="326"/>
                    <a:pt x="2016" y="951"/>
                  </a:cubicBezTo>
                  <a:cubicBezTo>
                    <a:pt x="1459" y="1803"/>
                    <a:pt x="0" y="1918"/>
                    <a:pt x="0" y="1918"/>
                  </a:cubicBezTo>
                  <a:cubicBezTo>
                    <a:pt x="2393" y="1983"/>
                    <a:pt x="3033" y="2606"/>
                    <a:pt x="3672" y="3360"/>
                  </a:cubicBezTo>
                  <a:cubicBezTo>
                    <a:pt x="4311" y="4114"/>
                    <a:pt x="4491" y="5327"/>
                    <a:pt x="5999" y="5704"/>
                  </a:cubicBezTo>
                  <a:cubicBezTo>
                    <a:pt x="6259" y="5768"/>
                    <a:pt x="6485" y="5795"/>
                    <a:pt x="6680" y="5795"/>
                  </a:cubicBezTo>
                  <a:cubicBezTo>
                    <a:pt x="7631" y="5795"/>
                    <a:pt x="7868" y="5163"/>
                    <a:pt x="7868" y="5163"/>
                  </a:cubicBezTo>
                  <a:lnTo>
                    <a:pt x="7868" y="5163"/>
                  </a:lnTo>
                  <a:cubicBezTo>
                    <a:pt x="7781" y="5221"/>
                    <a:pt x="7702" y="5250"/>
                    <a:pt x="7631" y="5250"/>
                  </a:cubicBezTo>
                  <a:cubicBezTo>
                    <a:pt x="7380" y="5250"/>
                    <a:pt x="7236" y="4885"/>
                    <a:pt x="7262" y="4130"/>
                  </a:cubicBezTo>
                  <a:cubicBezTo>
                    <a:pt x="7278" y="3163"/>
                    <a:pt x="6409" y="2885"/>
                    <a:pt x="5295" y="2704"/>
                  </a:cubicBezTo>
                  <a:cubicBezTo>
                    <a:pt x="4180" y="2541"/>
                    <a:pt x="3246" y="2459"/>
                    <a:pt x="3131" y="2098"/>
                  </a:cubicBezTo>
                  <a:cubicBezTo>
                    <a:pt x="3016" y="1721"/>
                    <a:pt x="3508" y="1590"/>
                    <a:pt x="4196" y="1377"/>
                  </a:cubicBezTo>
                  <a:cubicBezTo>
                    <a:pt x="4868" y="1180"/>
                    <a:pt x="4573" y="541"/>
                    <a:pt x="4573" y="541"/>
                  </a:cubicBezTo>
                  <a:lnTo>
                    <a:pt x="4573" y="541"/>
                  </a:lnTo>
                  <a:cubicBezTo>
                    <a:pt x="4519" y="588"/>
                    <a:pt x="4463" y="608"/>
                    <a:pt x="4404" y="608"/>
                  </a:cubicBezTo>
                  <a:cubicBezTo>
                    <a:pt x="4214" y="608"/>
                    <a:pt x="3985" y="394"/>
                    <a:pt x="3623" y="131"/>
                  </a:cubicBezTo>
                  <a:cubicBezTo>
                    <a:pt x="3496" y="44"/>
                    <a:pt x="3362" y="0"/>
                    <a:pt x="322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0" name="Google Shape;6700;p16"/>
            <p:cNvSpPr/>
            <p:nvPr/>
          </p:nvSpPr>
          <p:spPr>
            <a:xfrm>
              <a:off x="8417248" y="3499710"/>
              <a:ext cx="251439" cy="205061"/>
            </a:xfrm>
            <a:custGeom>
              <a:avLst/>
              <a:gdLst/>
              <a:ahLst/>
              <a:cxnLst/>
              <a:rect l="l" t="t" r="r" b="b"/>
              <a:pathLst>
                <a:path w="7704" h="6283" extrusionOk="0">
                  <a:moveTo>
                    <a:pt x="4289" y="1"/>
                  </a:moveTo>
                  <a:cubicBezTo>
                    <a:pt x="2707" y="1"/>
                    <a:pt x="1369" y="1105"/>
                    <a:pt x="672" y="2529"/>
                  </a:cubicBezTo>
                  <a:cubicBezTo>
                    <a:pt x="148" y="3627"/>
                    <a:pt x="0" y="4857"/>
                    <a:pt x="230" y="6053"/>
                  </a:cubicBezTo>
                  <a:lnTo>
                    <a:pt x="230" y="6086"/>
                  </a:lnTo>
                  <a:cubicBezTo>
                    <a:pt x="246" y="6152"/>
                    <a:pt x="262" y="6217"/>
                    <a:pt x="279" y="6283"/>
                  </a:cubicBezTo>
                  <a:cubicBezTo>
                    <a:pt x="246" y="6119"/>
                    <a:pt x="230" y="5955"/>
                    <a:pt x="230" y="5791"/>
                  </a:cubicBezTo>
                  <a:cubicBezTo>
                    <a:pt x="246" y="4922"/>
                    <a:pt x="410" y="4054"/>
                    <a:pt x="738" y="3250"/>
                  </a:cubicBezTo>
                  <a:cubicBezTo>
                    <a:pt x="1147" y="2251"/>
                    <a:pt x="1869" y="1398"/>
                    <a:pt x="2819" y="874"/>
                  </a:cubicBezTo>
                  <a:cubicBezTo>
                    <a:pt x="3365" y="561"/>
                    <a:pt x="4076" y="311"/>
                    <a:pt x="4780" y="311"/>
                  </a:cubicBezTo>
                  <a:cubicBezTo>
                    <a:pt x="5367" y="311"/>
                    <a:pt x="5949" y="485"/>
                    <a:pt x="6425" y="939"/>
                  </a:cubicBezTo>
                  <a:cubicBezTo>
                    <a:pt x="7474" y="1841"/>
                    <a:pt x="7147" y="3759"/>
                    <a:pt x="5934" y="4070"/>
                  </a:cubicBezTo>
                  <a:cubicBezTo>
                    <a:pt x="5808" y="4100"/>
                    <a:pt x="5679" y="4114"/>
                    <a:pt x="5550" y="4114"/>
                  </a:cubicBezTo>
                  <a:cubicBezTo>
                    <a:pt x="5106" y="4114"/>
                    <a:pt x="4671" y="3941"/>
                    <a:pt x="4442" y="3611"/>
                  </a:cubicBezTo>
                  <a:cubicBezTo>
                    <a:pt x="4147" y="3218"/>
                    <a:pt x="4147" y="2677"/>
                    <a:pt x="4409" y="2251"/>
                  </a:cubicBezTo>
                  <a:cubicBezTo>
                    <a:pt x="4596" y="1976"/>
                    <a:pt x="4900" y="1820"/>
                    <a:pt x="5218" y="1820"/>
                  </a:cubicBezTo>
                  <a:cubicBezTo>
                    <a:pt x="5375" y="1820"/>
                    <a:pt x="5536" y="1858"/>
                    <a:pt x="5688" y="1939"/>
                  </a:cubicBezTo>
                  <a:cubicBezTo>
                    <a:pt x="5852" y="2021"/>
                    <a:pt x="5966" y="2201"/>
                    <a:pt x="5966" y="2398"/>
                  </a:cubicBezTo>
                  <a:cubicBezTo>
                    <a:pt x="5966" y="2398"/>
                    <a:pt x="5966" y="2531"/>
                    <a:pt x="5883" y="2531"/>
                  </a:cubicBezTo>
                  <a:cubicBezTo>
                    <a:pt x="5878" y="2531"/>
                    <a:pt x="5873" y="2530"/>
                    <a:pt x="5868" y="2529"/>
                  </a:cubicBezTo>
                  <a:cubicBezTo>
                    <a:pt x="5770" y="2513"/>
                    <a:pt x="5803" y="2382"/>
                    <a:pt x="5540" y="2316"/>
                  </a:cubicBezTo>
                  <a:cubicBezTo>
                    <a:pt x="5509" y="2309"/>
                    <a:pt x="5479" y="2306"/>
                    <a:pt x="5449" y="2306"/>
                  </a:cubicBezTo>
                  <a:cubicBezTo>
                    <a:pt x="5194" y="2306"/>
                    <a:pt x="4990" y="2544"/>
                    <a:pt x="5049" y="2808"/>
                  </a:cubicBezTo>
                  <a:cubicBezTo>
                    <a:pt x="5090" y="2985"/>
                    <a:pt x="5331" y="3116"/>
                    <a:pt x="5572" y="3116"/>
                  </a:cubicBezTo>
                  <a:cubicBezTo>
                    <a:pt x="5710" y="3116"/>
                    <a:pt x="5849" y="3073"/>
                    <a:pt x="5950" y="2972"/>
                  </a:cubicBezTo>
                  <a:cubicBezTo>
                    <a:pt x="6016" y="2906"/>
                    <a:pt x="6065" y="2824"/>
                    <a:pt x="6098" y="2726"/>
                  </a:cubicBezTo>
                  <a:cubicBezTo>
                    <a:pt x="6196" y="2415"/>
                    <a:pt x="6065" y="2070"/>
                    <a:pt x="5786" y="1906"/>
                  </a:cubicBezTo>
                  <a:cubicBezTo>
                    <a:pt x="5609" y="1800"/>
                    <a:pt x="5416" y="1749"/>
                    <a:pt x="5227" y="1749"/>
                  </a:cubicBezTo>
                  <a:cubicBezTo>
                    <a:pt x="4893" y="1749"/>
                    <a:pt x="4570" y="1908"/>
                    <a:pt x="4360" y="2201"/>
                  </a:cubicBezTo>
                  <a:cubicBezTo>
                    <a:pt x="4049" y="2644"/>
                    <a:pt x="4049" y="3234"/>
                    <a:pt x="4360" y="3677"/>
                  </a:cubicBezTo>
                  <a:cubicBezTo>
                    <a:pt x="4616" y="4048"/>
                    <a:pt x="5092" y="4249"/>
                    <a:pt x="5585" y="4249"/>
                  </a:cubicBezTo>
                  <a:cubicBezTo>
                    <a:pt x="5723" y="4249"/>
                    <a:pt x="5863" y="4233"/>
                    <a:pt x="5999" y="4201"/>
                  </a:cubicBezTo>
                  <a:cubicBezTo>
                    <a:pt x="7343" y="3873"/>
                    <a:pt x="7704" y="1792"/>
                    <a:pt x="6557" y="808"/>
                  </a:cubicBezTo>
                  <a:cubicBezTo>
                    <a:pt x="6409" y="677"/>
                    <a:pt x="6245" y="562"/>
                    <a:pt x="6081" y="464"/>
                  </a:cubicBezTo>
                  <a:cubicBezTo>
                    <a:pt x="5589" y="169"/>
                    <a:pt x="5032" y="21"/>
                    <a:pt x="4458" y="5"/>
                  </a:cubicBezTo>
                  <a:cubicBezTo>
                    <a:pt x="4402" y="2"/>
                    <a:pt x="4346" y="1"/>
                    <a:pt x="42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1" name="Google Shape;6701;p16"/>
            <p:cNvSpPr/>
            <p:nvPr/>
          </p:nvSpPr>
          <p:spPr>
            <a:xfrm>
              <a:off x="8430075" y="3562113"/>
              <a:ext cx="99218" cy="106823"/>
            </a:xfrm>
            <a:custGeom>
              <a:avLst/>
              <a:gdLst/>
              <a:ahLst/>
              <a:cxnLst/>
              <a:rect l="l" t="t" r="r" b="b"/>
              <a:pathLst>
                <a:path w="3040" h="3273" extrusionOk="0">
                  <a:moveTo>
                    <a:pt x="2307" y="1"/>
                  </a:moveTo>
                  <a:cubicBezTo>
                    <a:pt x="2110" y="1"/>
                    <a:pt x="1861" y="69"/>
                    <a:pt x="1574" y="240"/>
                  </a:cubicBezTo>
                  <a:cubicBezTo>
                    <a:pt x="312" y="1011"/>
                    <a:pt x="0" y="3273"/>
                    <a:pt x="0" y="3273"/>
                  </a:cubicBezTo>
                  <a:cubicBezTo>
                    <a:pt x="0" y="3273"/>
                    <a:pt x="689" y="1175"/>
                    <a:pt x="1951" y="961"/>
                  </a:cubicBezTo>
                  <a:cubicBezTo>
                    <a:pt x="3040" y="784"/>
                    <a:pt x="2975" y="1"/>
                    <a:pt x="230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2" name="Google Shape;6702;p16"/>
            <p:cNvSpPr/>
            <p:nvPr/>
          </p:nvSpPr>
          <p:spPr>
            <a:xfrm>
              <a:off x="8557916" y="3553888"/>
              <a:ext cx="169617" cy="147065"/>
            </a:xfrm>
            <a:custGeom>
              <a:avLst/>
              <a:gdLst/>
              <a:ahLst/>
              <a:cxnLst/>
              <a:rect l="l" t="t" r="r" b="b"/>
              <a:pathLst>
                <a:path w="5197" h="4506" extrusionOk="0">
                  <a:moveTo>
                    <a:pt x="3033" y="1"/>
                  </a:moveTo>
                  <a:cubicBezTo>
                    <a:pt x="3033" y="1"/>
                    <a:pt x="3345" y="689"/>
                    <a:pt x="3001" y="1771"/>
                  </a:cubicBezTo>
                  <a:cubicBezTo>
                    <a:pt x="2673" y="2853"/>
                    <a:pt x="1837" y="3066"/>
                    <a:pt x="1198" y="3131"/>
                  </a:cubicBezTo>
                  <a:cubicBezTo>
                    <a:pt x="575" y="3197"/>
                    <a:pt x="132" y="3459"/>
                    <a:pt x="1" y="4328"/>
                  </a:cubicBezTo>
                  <a:cubicBezTo>
                    <a:pt x="142" y="4234"/>
                    <a:pt x="299" y="4188"/>
                    <a:pt x="460" y="4188"/>
                  </a:cubicBezTo>
                  <a:cubicBezTo>
                    <a:pt x="580" y="4188"/>
                    <a:pt x="702" y="4213"/>
                    <a:pt x="821" y="4262"/>
                  </a:cubicBezTo>
                  <a:cubicBezTo>
                    <a:pt x="1057" y="4371"/>
                    <a:pt x="1450" y="4506"/>
                    <a:pt x="1845" y="4506"/>
                  </a:cubicBezTo>
                  <a:cubicBezTo>
                    <a:pt x="2162" y="4506"/>
                    <a:pt x="2481" y="4419"/>
                    <a:pt x="2722" y="4164"/>
                  </a:cubicBezTo>
                  <a:cubicBezTo>
                    <a:pt x="3279" y="3574"/>
                    <a:pt x="3164" y="2967"/>
                    <a:pt x="3132" y="2672"/>
                  </a:cubicBezTo>
                  <a:cubicBezTo>
                    <a:pt x="3116" y="2382"/>
                    <a:pt x="3052" y="1852"/>
                    <a:pt x="3332" y="1852"/>
                  </a:cubicBezTo>
                  <a:cubicBezTo>
                    <a:pt x="3336" y="1852"/>
                    <a:pt x="3340" y="1853"/>
                    <a:pt x="3345" y="1853"/>
                  </a:cubicBezTo>
                  <a:cubicBezTo>
                    <a:pt x="3345" y="1853"/>
                    <a:pt x="3348" y="1852"/>
                    <a:pt x="3355" y="1852"/>
                  </a:cubicBezTo>
                  <a:cubicBezTo>
                    <a:pt x="3398" y="1852"/>
                    <a:pt x="3572" y="1877"/>
                    <a:pt x="3558" y="2279"/>
                  </a:cubicBezTo>
                  <a:cubicBezTo>
                    <a:pt x="3558" y="2754"/>
                    <a:pt x="3525" y="3049"/>
                    <a:pt x="4148" y="3230"/>
                  </a:cubicBezTo>
                  <a:cubicBezTo>
                    <a:pt x="4492" y="3312"/>
                    <a:pt x="4804" y="3492"/>
                    <a:pt x="5066" y="3721"/>
                  </a:cubicBezTo>
                  <a:cubicBezTo>
                    <a:pt x="4968" y="3508"/>
                    <a:pt x="4935" y="3262"/>
                    <a:pt x="5000" y="3033"/>
                  </a:cubicBezTo>
                  <a:cubicBezTo>
                    <a:pt x="5115" y="2689"/>
                    <a:pt x="5197" y="2082"/>
                    <a:pt x="4640" y="1689"/>
                  </a:cubicBezTo>
                  <a:cubicBezTo>
                    <a:pt x="4066" y="1312"/>
                    <a:pt x="3509" y="1066"/>
                    <a:pt x="3394" y="673"/>
                  </a:cubicBezTo>
                  <a:cubicBezTo>
                    <a:pt x="3312" y="427"/>
                    <a:pt x="3181" y="197"/>
                    <a:pt x="30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3" name="Google Shape;6703;p16"/>
            <p:cNvSpPr/>
            <p:nvPr/>
          </p:nvSpPr>
          <p:spPr>
            <a:xfrm>
              <a:off x="8659582" y="3652845"/>
              <a:ext cx="42298" cy="65308"/>
            </a:xfrm>
            <a:custGeom>
              <a:avLst/>
              <a:gdLst/>
              <a:ahLst/>
              <a:cxnLst/>
              <a:rect l="l" t="t" r="r" b="b"/>
              <a:pathLst>
                <a:path w="1296" h="2001" extrusionOk="0">
                  <a:moveTo>
                    <a:pt x="328" y="1"/>
                  </a:moveTo>
                  <a:cubicBezTo>
                    <a:pt x="345" y="198"/>
                    <a:pt x="328" y="394"/>
                    <a:pt x="279" y="575"/>
                  </a:cubicBezTo>
                  <a:cubicBezTo>
                    <a:pt x="181" y="837"/>
                    <a:pt x="0" y="1263"/>
                    <a:pt x="508" y="1558"/>
                  </a:cubicBezTo>
                  <a:cubicBezTo>
                    <a:pt x="1017" y="1853"/>
                    <a:pt x="1033" y="2001"/>
                    <a:pt x="1033" y="2001"/>
                  </a:cubicBezTo>
                  <a:cubicBezTo>
                    <a:pt x="1066" y="1755"/>
                    <a:pt x="1115" y="1525"/>
                    <a:pt x="1180" y="1296"/>
                  </a:cubicBezTo>
                  <a:cubicBezTo>
                    <a:pt x="1295" y="935"/>
                    <a:pt x="1115" y="525"/>
                    <a:pt x="787" y="362"/>
                  </a:cubicBezTo>
                  <a:cubicBezTo>
                    <a:pt x="345" y="100"/>
                    <a:pt x="328" y="1"/>
                    <a:pt x="32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4" name="Google Shape;6704;p16"/>
            <p:cNvSpPr/>
            <p:nvPr/>
          </p:nvSpPr>
          <p:spPr>
            <a:xfrm>
              <a:off x="8660659" y="3371445"/>
              <a:ext cx="227385" cy="158618"/>
            </a:xfrm>
            <a:custGeom>
              <a:avLst/>
              <a:gdLst/>
              <a:ahLst/>
              <a:cxnLst/>
              <a:rect l="l" t="t" r="r" b="b"/>
              <a:pathLst>
                <a:path w="6967" h="4860" extrusionOk="0">
                  <a:moveTo>
                    <a:pt x="1949" y="0"/>
                  </a:moveTo>
                  <a:cubicBezTo>
                    <a:pt x="1068" y="0"/>
                    <a:pt x="604" y="826"/>
                    <a:pt x="721" y="1362"/>
                  </a:cubicBezTo>
                  <a:cubicBezTo>
                    <a:pt x="836" y="1964"/>
                    <a:pt x="1403" y="2002"/>
                    <a:pt x="1542" y="2002"/>
                  </a:cubicBezTo>
                  <a:cubicBezTo>
                    <a:pt x="1562" y="2002"/>
                    <a:pt x="1574" y="2001"/>
                    <a:pt x="1574" y="2001"/>
                  </a:cubicBezTo>
                  <a:cubicBezTo>
                    <a:pt x="1311" y="1903"/>
                    <a:pt x="1197" y="1591"/>
                    <a:pt x="1328" y="1329"/>
                  </a:cubicBezTo>
                  <a:cubicBezTo>
                    <a:pt x="1365" y="1265"/>
                    <a:pt x="1408" y="1241"/>
                    <a:pt x="1455" y="1241"/>
                  </a:cubicBezTo>
                  <a:cubicBezTo>
                    <a:pt x="1553" y="1241"/>
                    <a:pt x="1670" y="1344"/>
                    <a:pt x="1803" y="1411"/>
                  </a:cubicBezTo>
                  <a:cubicBezTo>
                    <a:pt x="1841" y="1430"/>
                    <a:pt x="1877" y="1438"/>
                    <a:pt x="1911" y="1438"/>
                  </a:cubicBezTo>
                  <a:cubicBezTo>
                    <a:pt x="2053" y="1438"/>
                    <a:pt x="2160" y="1285"/>
                    <a:pt x="2213" y="1099"/>
                  </a:cubicBezTo>
                  <a:cubicBezTo>
                    <a:pt x="2253" y="960"/>
                    <a:pt x="2359" y="821"/>
                    <a:pt x="2543" y="821"/>
                  </a:cubicBezTo>
                  <a:cubicBezTo>
                    <a:pt x="2661" y="821"/>
                    <a:pt x="2813" y="879"/>
                    <a:pt x="3000" y="1034"/>
                  </a:cubicBezTo>
                  <a:cubicBezTo>
                    <a:pt x="3491" y="1411"/>
                    <a:pt x="3180" y="2148"/>
                    <a:pt x="3180" y="2148"/>
                  </a:cubicBezTo>
                  <a:cubicBezTo>
                    <a:pt x="3180" y="2148"/>
                    <a:pt x="3180" y="1542"/>
                    <a:pt x="2754" y="1476"/>
                  </a:cubicBezTo>
                  <a:cubicBezTo>
                    <a:pt x="2706" y="1463"/>
                    <a:pt x="2659" y="1456"/>
                    <a:pt x="2613" y="1456"/>
                  </a:cubicBezTo>
                  <a:cubicBezTo>
                    <a:pt x="2435" y="1456"/>
                    <a:pt x="2275" y="1553"/>
                    <a:pt x="2197" y="1722"/>
                  </a:cubicBezTo>
                  <a:cubicBezTo>
                    <a:pt x="2459" y="1722"/>
                    <a:pt x="2475" y="2099"/>
                    <a:pt x="2328" y="2296"/>
                  </a:cubicBezTo>
                  <a:cubicBezTo>
                    <a:pt x="2180" y="2509"/>
                    <a:pt x="2229" y="2657"/>
                    <a:pt x="2377" y="2738"/>
                  </a:cubicBezTo>
                  <a:cubicBezTo>
                    <a:pt x="2508" y="2820"/>
                    <a:pt x="2721" y="2804"/>
                    <a:pt x="2541" y="3181"/>
                  </a:cubicBezTo>
                  <a:cubicBezTo>
                    <a:pt x="2360" y="3558"/>
                    <a:pt x="1656" y="3558"/>
                    <a:pt x="1656" y="3558"/>
                  </a:cubicBezTo>
                  <a:cubicBezTo>
                    <a:pt x="1803" y="3345"/>
                    <a:pt x="1770" y="3050"/>
                    <a:pt x="1574" y="2886"/>
                  </a:cubicBezTo>
                  <a:cubicBezTo>
                    <a:pt x="1574" y="3066"/>
                    <a:pt x="1459" y="3214"/>
                    <a:pt x="1295" y="3263"/>
                  </a:cubicBezTo>
                  <a:cubicBezTo>
                    <a:pt x="1016" y="3345"/>
                    <a:pt x="1016" y="3263"/>
                    <a:pt x="754" y="3492"/>
                  </a:cubicBezTo>
                  <a:cubicBezTo>
                    <a:pt x="623" y="3607"/>
                    <a:pt x="434" y="3636"/>
                    <a:pt x="279" y="3636"/>
                  </a:cubicBezTo>
                  <a:cubicBezTo>
                    <a:pt x="123" y="3636"/>
                    <a:pt x="0" y="3607"/>
                    <a:pt x="0" y="3607"/>
                  </a:cubicBezTo>
                  <a:lnTo>
                    <a:pt x="0" y="3607"/>
                  </a:lnTo>
                  <a:cubicBezTo>
                    <a:pt x="180" y="3706"/>
                    <a:pt x="377" y="3755"/>
                    <a:pt x="590" y="3771"/>
                  </a:cubicBezTo>
                  <a:cubicBezTo>
                    <a:pt x="1033" y="3804"/>
                    <a:pt x="1475" y="3886"/>
                    <a:pt x="1901" y="3984"/>
                  </a:cubicBezTo>
                  <a:cubicBezTo>
                    <a:pt x="3082" y="4345"/>
                    <a:pt x="3786" y="4837"/>
                    <a:pt x="4688" y="4853"/>
                  </a:cubicBezTo>
                  <a:cubicBezTo>
                    <a:pt x="4753" y="4858"/>
                    <a:pt x="4818" y="4860"/>
                    <a:pt x="4883" y="4860"/>
                  </a:cubicBezTo>
                  <a:cubicBezTo>
                    <a:pt x="5276" y="4860"/>
                    <a:pt x="5664" y="4774"/>
                    <a:pt x="6016" y="4591"/>
                  </a:cubicBezTo>
                  <a:cubicBezTo>
                    <a:pt x="6753" y="4099"/>
                    <a:pt x="6966" y="3099"/>
                    <a:pt x="6475" y="2361"/>
                  </a:cubicBezTo>
                  <a:cubicBezTo>
                    <a:pt x="6252" y="2023"/>
                    <a:pt x="5892" y="1868"/>
                    <a:pt x="5552" y="1868"/>
                  </a:cubicBezTo>
                  <a:cubicBezTo>
                    <a:pt x="5216" y="1868"/>
                    <a:pt x="4900" y="2019"/>
                    <a:pt x="4754" y="2296"/>
                  </a:cubicBezTo>
                  <a:cubicBezTo>
                    <a:pt x="4508" y="2624"/>
                    <a:pt x="4557" y="3099"/>
                    <a:pt x="4852" y="3378"/>
                  </a:cubicBezTo>
                  <a:cubicBezTo>
                    <a:pt x="4868" y="3394"/>
                    <a:pt x="4885" y="3411"/>
                    <a:pt x="4917" y="3427"/>
                  </a:cubicBezTo>
                  <a:cubicBezTo>
                    <a:pt x="4917" y="3427"/>
                    <a:pt x="4934" y="3443"/>
                    <a:pt x="4950" y="3460"/>
                  </a:cubicBezTo>
                  <a:cubicBezTo>
                    <a:pt x="5053" y="3519"/>
                    <a:pt x="5181" y="3550"/>
                    <a:pt x="5305" y="3550"/>
                  </a:cubicBezTo>
                  <a:cubicBezTo>
                    <a:pt x="5558" y="3550"/>
                    <a:pt x="5797" y="3423"/>
                    <a:pt x="5786" y="3148"/>
                  </a:cubicBezTo>
                  <a:cubicBezTo>
                    <a:pt x="5800" y="2944"/>
                    <a:pt x="5639" y="2859"/>
                    <a:pt x="5460" y="2859"/>
                  </a:cubicBezTo>
                  <a:cubicBezTo>
                    <a:pt x="5207" y="2859"/>
                    <a:pt x="4917" y="3030"/>
                    <a:pt x="5032" y="3279"/>
                  </a:cubicBezTo>
                  <a:cubicBezTo>
                    <a:pt x="5032" y="3304"/>
                    <a:pt x="5032" y="3333"/>
                    <a:pt x="5006" y="3333"/>
                  </a:cubicBezTo>
                  <a:cubicBezTo>
                    <a:pt x="4979" y="3333"/>
                    <a:pt x="4926" y="3304"/>
                    <a:pt x="4819" y="3214"/>
                  </a:cubicBezTo>
                  <a:cubicBezTo>
                    <a:pt x="4704" y="3099"/>
                    <a:pt x="4639" y="2952"/>
                    <a:pt x="4639" y="2804"/>
                  </a:cubicBezTo>
                  <a:cubicBezTo>
                    <a:pt x="4639" y="2624"/>
                    <a:pt x="4704" y="2460"/>
                    <a:pt x="4819" y="2329"/>
                  </a:cubicBezTo>
                  <a:cubicBezTo>
                    <a:pt x="4944" y="2086"/>
                    <a:pt x="5212" y="1959"/>
                    <a:pt x="5500" y="1959"/>
                  </a:cubicBezTo>
                  <a:cubicBezTo>
                    <a:pt x="5815" y="1959"/>
                    <a:pt x="6155" y="2110"/>
                    <a:pt x="6360" y="2427"/>
                  </a:cubicBezTo>
                  <a:cubicBezTo>
                    <a:pt x="6376" y="2427"/>
                    <a:pt x="6376" y="2427"/>
                    <a:pt x="6376" y="2443"/>
                  </a:cubicBezTo>
                  <a:cubicBezTo>
                    <a:pt x="6589" y="2853"/>
                    <a:pt x="6573" y="3361"/>
                    <a:pt x="6344" y="3755"/>
                  </a:cubicBezTo>
                  <a:cubicBezTo>
                    <a:pt x="6064" y="4258"/>
                    <a:pt x="5425" y="4609"/>
                    <a:pt x="4595" y="4609"/>
                  </a:cubicBezTo>
                  <a:cubicBezTo>
                    <a:pt x="4208" y="4609"/>
                    <a:pt x="3780" y="4533"/>
                    <a:pt x="3328" y="4361"/>
                  </a:cubicBezTo>
                  <a:cubicBezTo>
                    <a:pt x="3278" y="4345"/>
                    <a:pt x="3049" y="4263"/>
                    <a:pt x="2901" y="4197"/>
                  </a:cubicBezTo>
                  <a:cubicBezTo>
                    <a:pt x="2475" y="3984"/>
                    <a:pt x="2033" y="3837"/>
                    <a:pt x="1574" y="3755"/>
                  </a:cubicBezTo>
                  <a:cubicBezTo>
                    <a:pt x="1754" y="3722"/>
                    <a:pt x="1951" y="3706"/>
                    <a:pt x="2164" y="3656"/>
                  </a:cubicBezTo>
                  <a:cubicBezTo>
                    <a:pt x="3901" y="3312"/>
                    <a:pt x="4163" y="837"/>
                    <a:pt x="2705" y="181"/>
                  </a:cubicBezTo>
                  <a:cubicBezTo>
                    <a:pt x="2427" y="55"/>
                    <a:pt x="2175" y="0"/>
                    <a:pt x="19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5" name="Google Shape;6705;p16"/>
            <p:cNvSpPr/>
            <p:nvPr/>
          </p:nvSpPr>
          <p:spPr>
            <a:xfrm>
              <a:off x="8771398" y="3457053"/>
              <a:ext cx="151960" cy="108095"/>
            </a:xfrm>
            <a:custGeom>
              <a:avLst/>
              <a:gdLst/>
              <a:ahLst/>
              <a:cxnLst/>
              <a:rect l="l" t="t" r="r" b="b"/>
              <a:pathLst>
                <a:path w="4656" h="3312" extrusionOk="0">
                  <a:moveTo>
                    <a:pt x="3803" y="1"/>
                  </a:moveTo>
                  <a:lnTo>
                    <a:pt x="3803" y="1"/>
                  </a:lnTo>
                  <a:cubicBezTo>
                    <a:pt x="3901" y="804"/>
                    <a:pt x="3557" y="1591"/>
                    <a:pt x="2901" y="2066"/>
                  </a:cubicBezTo>
                  <a:cubicBezTo>
                    <a:pt x="2499" y="2374"/>
                    <a:pt x="2009" y="2472"/>
                    <a:pt x="1547" y="2472"/>
                  </a:cubicBezTo>
                  <a:cubicBezTo>
                    <a:pt x="730" y="2472"/>
                    <a:pt x="0" y="2165"/>
                    <a:pt x="0" y="2164"/>
                  </a:cubicBezTo>
                  <a:lnTo>
                    <a:pt x="0" y="2164"/>
                  </a:lnTo>
                  <a:cubicBezTo>
                    <a:pt x="1344" y="2886"/>
                    <a:pt x="1836" y="2640"/>
                    <a:pt x="2213" y="3049"/>
                  </a:cubicBezTo>
                  <a:cubicBezTo>
                    <a:pt x="2379" y="3238"/>
                    <a:pt x="2551" y="3295"/>
                    <a:pt x="2710" y="3295"/>
                  </a:cubicBezTo>
                  <a:cubicBezTo>
                    <a:pt x="2897" y="3295"/>
                    <a:pt x="3065" y="3216"/>
                    <a:pt x="3180" y="3181"/>
                  </a:cubicBezTo>
                  <a:cubicBezTo>
                    <a:pt x="3203" y="3174"/>
                    <a:pt x="3228" y="3171"/>
                    <a:pt x="3252" y="3171"/>
                  </a:cubicBezTo>
                  <a:cubicBezTo>
                    <a:pt x="3346" y="3171"/>
                    <a:pt x="3439" y="3220"/>
                    <a:pt x="3491" y="3312"/>
                  </a:cubicBezTo>
                  <a:cubicBezTo>
                    <a:pt x="3524" y="3099"/>
                    <a:pt x="3475" y="2902"/>
                    <a:pt x="3360" y="2722"/>
                  </a:cubicBezTo>
                  <a:cubicBezTo>
                    <a:pt x="3180" y="2525"/>
                    <a:pt x="2787" y="2509"/>
                    <a:pt x="2721" y="2509"/>
                  </a:cubicBezTo>
                  <a:cubicBezTo>
                    <a:pt x="3278" y="2476"/>
                    <a:pt x="3786" y="2181"/>
                    <a:pt x="4098" y="1722"/>
                  </a:cubicBezTo>
                  <a:cubicBezTo>
                    <a:pt x="4655" y="935"/>
                    <a:pt x="3803" y="1"/>
                    <a:pt x="38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6" name="Google Shape;6706;p16"/>
            <p:cNvSpPr/>
            <p:nvPr/>
          </p:nvSpPr>
          <p:spPr>
            <a:xfrm>
              <a:off x="8577205" y="3215013"/>
              <a:ext cx="145531" cy="205159"/>
            </a:xfrm>
            <a:custGeom>
              <a:avLst/>
              <a:gdLst/>
              <a:ahLst/>
              <a:cxnLst/>
              <a:rect l="l" t="t" r="r" b="b"/>
              <a:pathLst>
                <a:path w="4459" h="6286" extrusionOk="0">
                  <a:moveTo>
                    <a:pt x="1811" y="0"/>
                  </a:moveTo>
                  <a:cubicBezTo>
                    <a:pt x="1385" y="0"/>
                    <a:pt x="976" y="149"/>
                    <a:pt x="705" y="450"/>
                  </a:cubicBezTo>
                  <a:cubicBezTo>
                    <a:pt x="0" y="1090"/>
                    <a:pt x="443" y="2139"/>
                    <a:pt x="1033" y="2352"/>
                  </a:cubicBezTo>
                  <a:cubicBezTo>
                    <a:pt x="1156" y="2409"/>
                    <a:pt x="1291" y="2438"/>
                    <a:pt x="1428" y="2438"/>
                  </a:cubicBezTo>
                  <a:cubicBezTo>
                    <a:pt x="1565" y="2438"/>
                    <a:pt x="1705" y="2409"/>
                    <a:pt x="1836" y="2352"/>
                  </a:cubicBezTo>
                  <a:lnTo>
                    <a:pt x="1869" y="2319"/>
                  </a:lnTo>
                  <a:lnTo>
                    <a:pt x="1901" y="2303"/>
                  </a:lnTo>
                  <a:lnTo>
                    <a:pt x="1951" y="2270"/>
                  </a:lnTo>
                  <a:lnTo>
                    <a:pt x="2016" y="2221"/>
                  </a:lnTo>
                  <a:cubicBezTo>
                    <a:pt x="2033" y="2188"/>
                    <a:pt x="2049" y="2172"/>
                    <a:pt x="2082" y="2155"/>
                  </a:cubicBezTo>
                  <a:cubicBezTo>
                    <a:pt x="2246" y="1975"/>
                    <a:pt x="2328" y="1745"/>
                    <a:pt x="2295" y="1499"/>
                  </a:cubicBezTo>
                  <a:cubicBezTo>
                    <a:pt x="2251" y="1162"/>
                    <a:pt x="2034" y="1020"/>
                    <a:pt x="1836" y="1020"/>
                  </a:cubicBezTo>
                  <a:cubicBezTo>
                    <a:pt x="1735" y="1020"/>
                    <a:pt x="1640" y="1056"/>
                    <a:pt x="1574" y="1122"/>
                  </a:cubicBezTo>
                  <a:cubicBezTo>
                    <a:pt x="1410" y="1303"/>
                    <a:pt x="1459" y="1581"/>
                    <a:pt x="1656" y="1696"/>
                  </a:cubicBezTo>
                  <a:cubicBezTo>
                    <a:pt x="1732" y="1730"/>
                    <a:pt x="1801" y="1740"/>
                    <a:pt x="1861" y="1740"/>
                  </a:cubicBezTo>
                  <a:cubicBezTo>
                    <a:pt x="1940" y="1740"/>
                    <a:pt x="2002" y="1723"/>
                    <a:pt x="2046" y="1723"/>
                  </a:cubicBezTo>
                  <a:cubicBezTo>
                    <a:pt x="2096" y="1723"/>
                    <a:pt x="2121" y="1746"/>
                    <a:pt x="2115" y="1844"/>
                  </a:cubicBezTo>
                  <a:cubicBezTo>
                    <a:pt x="2098" y="2024"/>
                    <a:pt x="1983" y="2204"/>
                    <a:pt x="1803" y="2303"/>
                  </a:cubicBezTo>
                  <a:cubicBezTo>
                    <a:pt x="1697" y="2348"/>
                    <a:pt x="1579" y="2373"/>
                    <a:pt x="1462" y="2373"/>
                  </a:cubicBezTo>
                  <a:cubicBezTo>
                    <a:pt x="1326" y="2373"/>
                    <a:pt x="1188" y="2340"/>
                    <a:pt x="1065" y="2270"/>
                  </a:cubicBezTo>
                  <a:cubicBezTo>
                    <a:pt x="525" y="2040"/>
                    <a:pt x="164" y="1106"/>
                    <a:pt x="803" y="565"/>
                  </a:cubicBezTo>
                  <a:cubicBezTo>
                    <a:pt x="1049" y="319"/>
                    <a:pt x="1393" y="172"/>
                    <a:pt x="1738" y="172"/>
                  </a:cubicBezTo>
                  <a:cubicBezTo>
                    <a:pt x="2492" y="205"/>
                    <a:pt x="3311" y="745"/>
                    <a:pt x="3442" y="2221"/>
                  </a:cubicBezTo>
                  <a:cubicBezTo>
                    <a:pt x="3491" y="2762"/>
                    <a:pt x="3442" y="3319"/>
                    <a:pt x="3278" y="3843"/>
                  </a:cubicBezTo>
                  <a:cubicBezTo>
                    <a:pt x="3164" y="4302"/>
                    <a:pt x="2950" y="4745"/>
                    <a:pt x="2672" y="5122"/>
                  </a:cubicBezTo>
                  <a:cubicBezTo>
                    <a:pt x="2262" y="5614"/>
                    <a:pt x="1754" y="6007"/>
                    <a:pt x="1180" y="6286"/>
                  </a:cubicBezTo>
                  <a:cubicBezTo>
                    <a:pt x="1819" y="6040"/>
                    <a:pt x="2377" y="5630"/>
                    <a:pt x="2803" y="5122"/>
                  </a:cubicBezTo>
                  <a:cubicBezTo>
                    <a:pt x="3557" y="4270"/>
                    <a:pt x="4458" y="2253"/>
                    <a:pt x="3180" y="614"/>
                  </a:cubicBezTo>
                  <a:cubicBezTo>
                    <a:pt x="2834" y="207"/>
                    <a:pt x="2311" y="0"/>
                    <a:pt x="181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7" name="Google Shape;6707;p16"/>
            <p:cNvSpPr/>
            <p:nvPr/>
          </p:nvSpPr>
          <p:spPr>
            <a:xfrm>
              <a:off x="8052916" y="4047922"/>
              <a:ext cx="295859" cy="206367"/>
            </a:xfrm>
            <a:custGeom>
              <a:avLst/>
              <a:gdLst/>
              <a:ahLst/>
              <a:cxnLst/>
              <a:rect l="l" t="t" r="r" b="b"/>
              <a:pathLst>
                <a:path w="9065" h="6323" extrusionOk="0">
                  <a:moveTo>
                    <a:pt x="2002" y="1"/>
                  </a:moveTo>
                  <a:cubicBezTo>
                    <a:pt x="1084" y="1"/>
                    <a:pt x="66" y="653"/>
                    <a:pt x="33" y="1845"/>
                  </a:cubicBezTo>
                  <a:cubicBezTo>
                    <a:pt x="1" y="2714"/>
                    <a:pt x="459" y="3533"/>
                    <a:pt x="1230" y="3943"/>
                  </a:cubicBezTo>
                  <a:cubicBezTo>
                    <a:pt x="1732" y="4194"/>
                    <a:pt x="2300" y="4298"/>
                    <a:pt x="2876" y="4298"/>
                  </a:cubicBezTo>
                  <a:cubicBezTo>
                    <a:pt x="3203" y="4298"/>
                    <a:pt x="3532" y="4265"/>
                    <a:pt x="3852" y="4205"/>
                  </a:cubicBezTo>
                  <a:cubicBezTo>
                    <a:pt x="4754" y="3959"/>
                    <a:pt x="5557" y="3615"/>
                    <a:pt x="6377" y="3418"/>
                  </a:cubicBezTo>
                  <a:cubicBezTo>
                    <a:pt x="6573" y="3371"/>
                    <a:pt x="6772" y="3348"/>
                    <a:pt x="6967" y="3348"/>
                  </a:cubicBezTo>
                  <a:cubicBezTo>
                    <a:pt x="7584" y="3348"/>
                    <a:pt x="8163" y="3584"/>
                    <a:pt x="8524" y="4058"/>
                  </a:cubicBezTo>
                  <a:cubicBezTo>
                    <a:pt x="8950" y="4648"/>
                    <a:pt x="8999" y="5582"/>
                    <a:pt x="8458" y="5975"/>
                  </a:cubicBezTo>
                  <a:cubicBezTo>
                    <a:pt x="8238" y="6137"/>
                    <a:pt x="7980" y="6212"/>
                    <a:pt x="7731" y="6212"/>
                  </a:cubicBezTo>
                  <a:cubicBezTo>
                    <a:pt x="7351" y="6212"/>
                    <a:pt x="6994" y="6037"/>
                    <a:pt x="6836" y="5730"/>
                  </a:cubicBezTo>
                  <a:cubicBezTo>
                    <a:pt x="6524" y="5238"/>
                    <a:pt x="6770" y="4582"/>
                    <a:pt x="7229" y="4451"/>
                  </a:cubicBezTo>
                  <a:cubicBezTo>
                    <a:pt x="7321" y="4414"/>
                    <a:pt x="7416" y="4397"/>
                    <a:pt x="7511" y="4397"/>
                  </a:cubicBezTo>
                  <a:cubicBezTo>
                    <a:pt x="7754" y="4397"/>
                    <a:pt x="7989" y="4513"/>
                    <a:pt x="8131" y="4713"/>
                  </a:cubicBezTo>
                  <a:cubicBezTo>
                    <a:pt x="8229" y="4894"/>
                    <a:pt x="8245" y="5107"/>
                    <a:pt x="8163" y="5287"/>
                  </a:cubicBezTo>
                  <a:cubicBezTo>
                    <a:pt x="8163" y="5326"/>
                    <a:pt x="8113" y="5405"/>
                    <a:pt x="8067" y="5405"/>
                  </a:cubicBezTo>
                  <a:cubicBezTo>
                    <a:pt x="8055" y="5405"/>
                    <a:pt x="8043" y="5399"/>
                    <a:pt x="8032" y="5385"/>
                  </a:cubicBezTo>
                  <a:cubicBezTo>
                    <a:pt x="7983" y="5336"/>
                    <a:pt x="8032" y="4976"/>
                    <a:pt x="7655" y="4926"/>
                  </a:cubicBezTo>
                  <a:cubicBezTo>
                    <a:pt x="7641" y="4925"/>
                    <a:pt x="7628" y="4924"/>
                    <a:pt x="7614" y="4924"/>
                  </a:cubicBezTo>
                  <a:cubicBezTo>
                    <a:pt x="7285" y="4924"/>
                    <a:pt x="7178" y="5489"/>
                    <a:pt x="7524" y="5631"/>
                  </a:cubicBezTo>
                  <a:cubicBezTo>
                    <a:pt x="7593" y="5664"/>
                    <a:pt x="7666" y="5679"/>
                    <a:pt x="7739" y="5679"/>
                  </a:cubicBezTo>
                  <a:cubicBezTo>
                    <a:pt x="7958" y="5679"/>
                    <a:pt x="8171" y="5538"/>
                    <a:pt x="8245" y="5303"/>
                  </a:cubicBezTo>
                  <a:cubicBezTo>
                    <a:pt x="8245" y="5303"/>
                    <a:pt x="8245" y="5287"/>
                    <a:pt x="8245" y="5287"/>
                  </a:cubicBezTo>
                  <a:lnTo>
                    <a:pt x="8245" y="5238"/>
                  </a:lnTo>
                  <a:lnTo>
                    <a:pt x="8245" y="5221"/>
                  </a:lnTo>
                  <a:cubicBezTo>
                    <a:pt x="8278" y="5107"/>
                    <a:pt x="8262" y="4976"/>
                    <a:pt x="8229" y="4844"/>
                  </a:cubicBezTo>
                  <a:cubicBezTo>
                    <a:pt x="8117" y="4533"/>
                    <a:pt x="7815" y="4344"/>
                    <a:pt x="7503" y="4344"/>
                  </a:cubicBezTo>
                  <a:cubicBezTo>
                    <a:pt x="7405" y="4344"/>
                    <a:pt x="7307" y="4363"/>
                    <a:pt x="7213" y="4402"/>
                  </a:cubicBezTo>
                  <a:cubicBezTo>
                    <a:pt x="6721" y="4533"/>
                    <a:pt x="6426" y="5221"/>
                    <a:pt x="6754" y="5779"/>
                  </a:cubicBezTo>
                  <a:cubicBezTo>
                    <a:pt x="6925" y="6122"/>
                    <a:pt x="7333" y="6322"/>
                    <a:pt x="7758" y="6322"/>
                  </a:cubicBezTo>
                  <a:cubicBezTo>
                    <a:pt x="8024" y="6322"/>
                    <a:pt x="8297" y="6244"/>
                    <a:pt x="8524" y="6074"/>
                  </a:cubicBezTo>
                  <a:cubicBezTo>
                    <a:pt x="8950" y="5746"/>
                    <a:pt x="9065" y="5140"/>
                    <a:pt x="8934" y="4582"/>
                  </a:cubicBezTo>
                  <a:cubicBezTo>
                    <a:pt x="8819" y="4058"/>
                    <a:pt x="8458" y="3173"/>
                    <a:pt x="7213" y="2894"/>
                  </a:cubicBezTo>
                  <a:cubicBezTo>
                    <a:pt x="7066" y="2861"/>
                    <a:pt x="6916" y="2847"/>
                    <a:pt x="6765" y="2847"/>
                  </a:cubicBezTo>
                  <a:cubicBezTo>
                    <a:pt x="5425" y="2847"/>
                    <a:pt x="3894" y="3984"/>
                    <a:pt x="2311" y="3984"/>
                  </a:cubicBezTo>
                  <a:cubicBezTo>
                    <a:pt x="2088" y="3984"/>
                    <a:pt x="1864" y="3962"/>
                    <a:pt x="1640" y="3910"/>
                  </a:cubicBezTo>
                  <a:cubicBezTo>
                    <a:pt x="1558" y="3877"/>
                    <a:pt x="1459" y="3861"/>
                    <a:pt x="1377" y="3828"/>
                  </a:cubicBezTo>
                  <a:lnTo>
                    <a:pt x="1312" y="3795"/>
                  </a:lnTo>
                  <a:cubicBezTo>
                    <a:pt x="591" y="3418"/>
                    <a:pt x="164" y="2664"/>
                    <a:pt x="181" y="1861"/>
                  </a:cubicBezTo>
                  <a:cubicBezTo>
                    <a:pt x="203" y="743"/>
                    <a:pt x="1167" y="111"/>
                    <a:pt x="2033" y="111"/>
                  </a:cubicBezTo>
                  <a:cubicBezTo>
                    <a:pt x="2449" y="111"/>
                    <a:pt x="2843" y="258"/>
                    <a:pt x="3098" y="566"/>
                  </a:cubicBezTo>
                  <a:cubicBezTo>
                    <a:pt x="3557" y="1025"/>
                    <a:pt x="3525" y="1779"/>
                    <a:pt x="3017" y="2173"/>
                  </a:cubicBezTo>
                  <a:cubicBezTo>
                    <a:pt x="2935" y="2238"/>
                    <a:pt x="2853" y="2271"/>
                    <a:pt x="2754" y="2304"/>
                  </a:cubicBezTo>
                  <a:cubicBezTo>
                    <a:pt x="2694" y="2321"/>
                    <a:pt x="2631" y="2329"/>
                    <a:pt x="2568" y="2329"/>
                  </a:cubicBezTo>
                  <a:cubicBezTo>
                    <a:pt x="2391" y="2329"/>
                    <a:pt x="2211" y="2265"/>
                    <a:pt x="2066" y="2156"/>
                  </a:cubicBezTo>
                  <a:cubicBezTo>
                    <a:pt x="1935" y="2074"/>
                    <a:pt x="1886" y="1927"/>
                    <a:pt x="1918" y="1779"/>
                  </a:cubicBezTo>
                  <a:lnTo>
                    <a:pt x="1918" y="1779"/>
                  </a:lnTo>
                  <a:cubicBezTo>
                    <a:pt x="1994" y="1855"/>
                    <a:pt x="2097" y="1895"/>
                    <a:pt x="2201" y="1895"/>
                  </a:cubicBezTo>
                  <a:cubicBezTo>
                    <a:pt x="2256" y="1895"/>
                    <a:pt x="2310" y="1884"/>
                    <a:pt x="2361" y="1861"/>
                  </a:cubicBezTo>
                  <a:cubicBezTo>
                    <a:pt x="2590" y="1730"/>
                    <a:pt x="2525" y="1320"/>
                    <a:pt x="2213" y="1222"/>
                  </a:cubicBezTo>
                  <a:cubicBezTo>
                    <a:pt x="2185" y="1215"/>
                    <a:pt x="2157" y="1211"/>
                    <a:pt x="2129" y="1211"/>
                  </a:cubicBezTo>
                  <a:cubicBezTo>
                    <a:pt x="1787" y="1211"/>
                    <a:pt x="1508" y="1748"/>
                    <a:pt x="1902" y="2173"/>
                  </a:cubicBezTo>
                  <a:cubicBezTo>
                    <a:pt x="2060" y="2318"/>
                    <a:pt x="2262" y="2401"/>
                    <a:pt x="2470" y="2401"/>
                  </a:cubicBezTo>
                  <a:cubicBezTo>
                    <a:pt x="2543" y="2401"/>
                    <a:pt x="2616" y="2391"/>
                    <a:pt x="2689" y="2369"/>
                  </a:cubicBezTo>
                  <a:cubicBezTo>
                    <a:pt x="2721" y="2369"/>
                    <a:pt x="2754" y="2369"/>
                    <a:pt x="2787" y="2353"/>
                  </a:cubicBezTo>
                  <a:lnTo>
                    <a:pt x="2869" y="2337"/>
                  </a:lnTo>
                  <a:lnTo>
                    <a:pt x="2885" y="2320"/>
                  </a:lnTo>
                  <a:cubicBezTo>
                    <a:pt x="3049" y="2255"/>
                    <a:pt x="3180" y="2140"/>
                    <a:pt x="3262" y="2009"/>
                  </a:cubicBezTo>
                  <a:cubicBezTo>
                    <a:pt x="3590" y="1550"/>
                    <a:pt x="3541" y="911"/>
                    <a:pt x="3164" y="501"/>
                  </a:cubicBezTo>
                  <a:cubicBezTo>
                    <a:pt x="2891" y="163"/>
                    <a:pt x="2459" y="1"/>
                    <a:pt x="200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8" name="Google Shape;6708;p16"/>
            <p:cNvSpPr/>
            <p:nvPr/>
          </p:nvSpPr>
          <p:spPr>
            <a:xfrm>
              <a:off x="8103210" y="4165254"/>
              <a:ext cx="210806" cy="121052"/>
            </a:xfrm>
            <a:custGeom>
              <a:avLst/>
              <a:gdLst/>
              <a:ahLst/>
              <a:cxnLst/>
              <a:rect l="l" t="t" r="r" b="b"/>
              <a:pathLst>
                <a:path w="6459" h="3709" extrusionOk="0">
                  <a:moveTo>
                    <a:pt x="5511" y="1"/>
                  </a:moveTo>
                  <a:cubicBezTo>
                    <a:pt x="5261" y="1"/>
                    <a:pt x="4964" y="45"/>
                    <a:pt x="4623" y="168"/>
                  </a:cubicBezTo>
                  <a:cubicBezTo>
                    <a:pt x="3779" y="468"/>
                    <a:pt x="2592" y="1030"/>
                    <a:pt x="1426" y="1030"/>
                  </a:cubicBezTo>
                  <a:cubicBezTo>
                    <a:pt x="938" y="1030"/>
                    <a:pt x="454" y="932"/>
                    <a:pt x="0" y="676"/>
                  </a:cubicBezTo>
                  <a:lnTo>
                    <a:pt x="0" y="676"/>
                  </a:lnTo>
                  <a:cubicBezTo>
                    <a:pt x="0" y="676"/>
                    <a:pt x="567" y="1334"/>
                    <a:pt x="1344" y="1334"/>
                  </a:cubicBezTo>
                  <a:cubicBezTo>
                    <a:pt x="1371" y="1334"/>
                    <a:pt x="1399" y="1333"/>
                    <a:pt x="1426" y="1331"/>
                  </a:cubicBezTo>
                  <a:cubicBezTo>
                    <a:pt x="1951" y="1295"/>
                    <a:pt x="2185" y="1159"/>
                    <a:pt x="2317" y="1159"/>
                  </a:cubicBezTo>
                  <a:cubicBezTo>
                    <a:pt x="2363" y="1159"/>
                    <a:pt x="2397" y="1175"/>
                    <a:pt x="2426" y="1217"/>
                  </a:cubicBezTo>
                  <a:cubicBezTo>
                    <a:pt x="2499" y="1314"/>
                    <a:pt x="2409" y="1367"/>
                    <a:pt x="2263" y="1367"/>
                  </a:cubicBezTo>
                  <a:cubicBezTo>
                    <a:pt x="2213" y="1367"/>
                    <a:pt x="2157" y="1360"/>
                    <a:pt x="2098" y="1348"/>
                  </a:cubicBezTo>
                  <a:cubicBezTo>
                    <a:pt x="2051" y="1330"/>
                    <a:pt x="2000" y="1321"/>
                    <a:pt x="1948" y="1321"/>
                  </a:cubicBezTo>
                  <a:cubicBezTo>
                    <a:pt x="1856" y="1321"/>
                    <a:pt x="1762" y="1350"/>
                    <a:pt x="1689" y="1413"/>
                  </a:cubicBezTo>
                  <a:cubicBezTo>
                    <a:pt x="1514" y="1573"/>
                    <a:pt x="1709" y="2087"/>
                    <a:pt x="1361" y="2087"/>
                  </a:cubicBezTo>
                  <a:cubicBezTo>
                    <a:pt x="1351" y="2087"/>
                    <a:pt x="1340" y="2086"/>
                    <a:pt x="1328" y="2085"/>
                  </a:cubicBezTo>
                  <a:lnTo>
                    <a:pt x="1328" y="2085"/>
                  </a:lnTo>
                  <a:cubicBezTo>
                    <a:pt x="1328" y="2085"/>
                    <a:pt x="1617" y="2459"/>
                    <a:pt x="2055" y="2459"/>
                  </a:cubicBezTo>
                  <a:cubicBezTo>
                    <a:pt x="2198" y="2459"/>
                    <a:pt x="2356" y="2419"/>
                    <a:pt x="2525" y="2315"/>
                  </a:cubicBezTo>
                  <a:cubicBezTo>
                    <a:pt x="3197" y="1872"/>
                    <a:pt x="2820" y="1381"/>
                    <a:pt x="3065" y="1249"/>
                  </a:cubicBezTo>
                  <a:cubicBezTo>
                    <a:pt x="3111" y="1226"/>
                    <a:pt x="3156" y="1216"/>
                    <a:pt x="3197" y="1216"/>
                  </a:cubicBezTo>
                  <a:cubicBezTo>
                    <a:pt x="3389" y="1216"/>
                    <a:pt x="3501" y="1446"/>
                    <a:pt x="3311" y="1676"/>
                  </a:cubicBezTo>
                  <a:cubicBezTo>
                    <a:pt x="3082" y="1938"/>
                    <a:pt x="2230" y="2889"/>
                    <a:pt x="3557" y="3708"/>
                  </a:cubicBezTo>
                  <a:lnTo>
                    <a:pt x="3557" y="3708"/>
                  </a:lnTo>
                  <a:cubicBezTo>
                    <a:pt x="3557" y="3708"/>
                    <a:pt x="3377" y="3249"/>
                    <a:pt x="3738" y="3085"/>
                  </a:cubicBezTo>
                  <a:cubicBezTo>
                    <a:pt x="4098" y="2921"/>
                    <a:pt x="4803" y="2708"/>
                    <a:pt x="4705" y="2200"/>
                  </a:cubicBezTo>
                  <a:cubicBezTo>
                    <a:pt x="4606" y="1708"/>
                    <a:pt x="4246" y="954"/>
                    <a:pt x="4836" y="512"/>
                  </a:cubicBezTo>
                  <a:cubicBezTo>
                    <a:pt x="5192" y="242"/>
                    <a:pt x="5497" y="142"/>
                    <a:pt x="5802" y="142"/>
                  </a:cubicBezTo>
                  <a:cubicBezTo>
                    <a:pt x="6015" y="142"/>
                    <a:pt x="6229" y="192"/>
                    <a:pt x="6458" y="266"/>
                  </a:cubicBezTo>
                  <a:cubicBezTo>
                    <a:pt x="6458" y="266"/>
                    <a:pt x="6127" y="1"/>
                    <a:pt x="551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9" name="Google Shape;6709;p16"/>
            <p:cNvSpPr/>
            <p:nvPr/>
          </p:nvSpPr>
          <p:spPr>
            <a:xfrm>
              <a:off x="8142245" y="4045246"/>
              <a:ext cx="117723" cy="82703"/>
            </a:xfrm>
            <a:custGeom>
              <a:avLst/>
              <a:gdLst/>
              <a:ahLst/>
              <a:cxnLst/>
              <a:rect l="l" t="t" r="r" b="b"/>
              <a:pathLst>
                <a:path w="3607" h="2534" extrusionOk="0">
                  <a:moveTo>
                    <a:pt x="1087" y="1"/>
                  </a:moveTo>
                  <a:cubicBezTo>
                    <a:pt x="497" y="1"/>
                    <a:pt x="1" y="124"/>
                    <a:pt x="1" y="124"/>
                  </a:cubicBezTo>
                  <a:cubicBezTo>
                    <a:pt x="1" y="124"/>
                    <a:pt x="952" y="206"/>
                    <a:pt x="1197" y="550"/>
                  </a:cubicBezTo>
                  <a:cubicBezTo>
                    <a:pt x="1361" y="747"/>
                    <a:pt x="1427" y="1025"/>
                    <a:pt x="1345" y="1271"/>
                  </a:cubicBezTo>
                  <a:cubicBezTo>
                    <a:pt x="1296" y="1501"/>
                    <a:pt x="1181" y="2156"/>
                    <a:pt x="2214" y="2156"/>
                  </a:cubicBezTo>
                  <a:cubicBezTo>
                    <a:pt x="3246" y="2173"/>
                    <a:pt x="3082" y="2533"/>
                    <a:pt x="3082" y="2533"/>
                  </a:cubicBezTo>
                  <a:cubicBezTo>
                    <a:pt x="3082" y="2533"/>
                    <a:pt x="3607" y="1763"/>
                    <a:pt x="2738" y="616"/>
                  </a:cubicBezTo>
                  <a:cubicBezTo>
                    <a:pt x="2361" y="124"/>
                    <a:pt x="1677" y="1"/>
                    <a:pt x="108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0" name="Google Shape;6710;p16"/>
            <p:cNvSpPr/>
            <p:nvPr/>
          </p:nvSpPr>
          <p:spPr>
            <a:xfrm>
              <a:off x="8095704" y="3958332"/>
              <a:ext cx="73859" cy="87240"/>
            </a:xfrm>
            <a:custGeom>
              <a:avLst/>
              <a:gdLst/>
              <a:ahLst/>
              <a:cxnLst/>
              <a:rect l="l" t="t" r="r" b="b"/>
              <a:pathLst>
                <a:path w="2263" h="2673" extrusionOk="0">
                  <a:moveTo>
                    <a:pt x="1115" y="0"/>
                  </a:moveTo>
                  <a:lnTo>
                    <a:pt x="1115" y="0"/>
                  </a:lnTo>
                  <a:cubicBezTo>
                    <a:pt x="820" y="164"/>
                    <a:pt x="738" y="705"/>
                    <a:pt x="804" y="1443"/>
                  </a:cubicBezTo>
                  <a:cubicBezTo>
                    <a:pt x="870" y="2180"/>
                    <a:pt x="1" y="2623"/>
                    <a:pt x="1" y="2623"/>
                  </a:cubicBezTo>
                  <a:cubicBezTo>
                    <a:pt x="591" y="2410"/>
                    <a:pt x="1771" y="2672"/>
                    <a:pt x="2017" y="2016"/>
                  </a:cubicBezTo>
                  <a:cubicBezTo>
                    <a:pt x="2263" y="1361"/>
                    <a:pt x="1624" y="935"/>
                    <a:pt x="1263" y="738"/>
                  </a:cubicBezTo>
                  <a:cubicBezTo>
                    <a:pt x="919" y="541"/>
                    <a:pt x="1115" y="0"/>
                    <a:pt x="11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1" name="Google Shape;6711;p16"/>
            <p:cNvSpPr/>
            <p:nvPr/>
          </p:nvSpPr>
          <p:spPr>
            <a:xfrm>
              <a:off x="7985519" y="3996322"/>
              <a:ext cx="103820" cy="140178"/>
            </a:xfrm>
            <a:custGeom>
              <a:avLst/>
              <a:gdLst/>
              <a:ahLst/>
              <a:cxnLst/>
              <a:rect l="l" t="t" r="r" b="b"/>
              <a:pathLst>
                <a:path w="3181" h="4295" extrusionOk="0">
                  <a:moveTo>
                    <a:pt x="2803" y="0"/>
                  </a:moveTo>
                  <a:lnTo>
                    <a:pt x="2803" y="0"/>
                  </a:lnTo>
                  <a:cubicBezTo>
                    <a:pt x="2725" y="78"/>
                    <a:pt x="2606" y="125"/>
                    <a:pt x="2487" y="125"/>
                  </a:cubicBezTo>
                  <a:cubicBezTo>
                    <a:pt x="2456" y="125"/>
                    <a:pt x="2424" y="122"/>
                    <a:pt x="2393" y="115"/>
                  </a:cubicBezTo>
                  <a:cubicBezTo>
                    <a:pt x="2339" y="104"/>
                    <a:pt x="2262" y="96"/>
                    <a:pt x="2172" y="96"/>
                  </a:cubicBezTo>
                  <a:cubicBezTo>
                    <a:pt x="1851" y="96"/>
                    <a:pt x="1370" y="202"/>
                    <a:pt x="1230" y="689"/>
                  </a:cubicBezTo>
                  <a:cubicBezTo>
                    <a:pt x="1049" y="1295"/>
                    <a:pt x="1197" y="1688"/>
                    <a:pt x="1410" y="1869"/>
                  </a:cubicBezTo>
                  <a:cubicBezTo>
                    <a:pt x="1623" y="2065"/>
                    <a:pt x="1623" y="2426"/>
                    <a:pt x="1475" y="2492"/>
                  </a:cubicBezTo>
                  <a:cubicBezTo>
                    <a:pt x="1438" y="2509"/>
                    <a:pt x="1401" y="2516"/>
                    <a:pt x="1366" y="2516"/>
                  </a:cubicBezTo>
                  <a:cubicBezTo>
                    <a:pt x="1198" y="2516"/>
                    <a:pt x="1066" y="2343"/>
                    <a:pt x="1148" y="2180"/>
                  </a:cubicBezTo>
                  <a:cubicBezTo>
                    <a:pt x="1221" y="1946"/>
                    <a:pt x="1045" y="1711"/>
                    <a:pt x="819" y="1711"/>
                  </a:cubicBezTo>
                  <a:cubicBezTo>
                    <a:pt x="793" y="1711"/>
                    <a:pt x="766" y="1714"/>
                    <a:pt x="738" y="1721"/>
                  </a:cubicBezTo>
                  <a:cubicBezTo>
                    <a:pt x="677" y="1729"/>
                    <a:pt x="623" y="1733"/>
                    <a:pt x="575" y="1733"/>
                  </a:cubicBezTo>
                  <a:cubicBezTo>
                    <a:pt x="413" y="1733"/>
                    <a:pt x="317" y="1687"/>
                    <a:pt x="279" y="1574"/>
                  </a:cubicBezTo>
                  <a:lnTo>
                    <a:pt x="279" y="1574"/>
                  </a:lnTo>
                  <a:cubicBezTo>
                    <a:pt x="279" y="1574"/>
                    <a:pt x="0" y="2475"/>
                    <a:pt x="689" y="2918"/>
                  </a:cubicBezTo>
                  <a:cubicBezTo>
                    <a:pt x="1393" y="3344"/>
                    <a:pt x="1738" y="4032"/>
                    <a:pt x="2115" y="4295"/>
                  </a:cubicBezTo>
                  <a:cubicBezTo>
                    <a:pt x="2115" y="4295"/>
                    <a:pt x="1508" y="3344"/>
                    <a:pt x="2066" y="2475"/>
                  </a:cubicBezTo>
                  <a:cubicBezTo>
                    <a:pt x="2623" y="1606"/>
                    <a:pt x="3180" y="1328"/>
                    <a:pt x="280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2" name="Google Shape;6712;p16"/>
            <p:cNvSpPr/>
            <p:nvPr/>
          </p:nvSpPr>
          <p:spPr>
            <a:xfrm>
              <a:off x="7848572" y="3789140"/>
              <a:ext cx="264821" cy="263907"/>
            </a:xfrm>
            <a:custGeom>
              <a:avLst/>
              <a:gdLst/>
              <a:ahLst/>
              <a:cxnLst/>
              <a:rect l="l" t="t" r="r" b="b"/>
              <a:pathLst>
                <a:path w="8114" h="8086" extrusionOk="0">
                  <a:moveTo>
                    <a:pt x="2382" y="1"/>
                  </a:moveTo>
                  <a:cubicBezTo>
                    <a:pt x="2282" y="1"/>
                    <a:pt x="2181" y="8"/>
                    <a:pt x="2082" y="21"/>
                  </a:cubicBezTo>
                  <a:cubicBezTo>
                    <a:pt x="754" y="169"/>
                    <a:pt x="0" y="1972"/>
                    <a:pt x="787" y="3234"/>
                  </a:cubicBezTo>
                  <a:cubicBezTo>
                    <a:pt x="1376" y="4191"/>
                    <a:pt x="2454" y="4473"/>
                    <a:pt x="3416" y="4473"/>
                  </a:cubicBezTo>
                  <a:cubicBezTo>
                    <a:pt x="3525" y="4473"/>
                    <a:pt x="3632" y="4470"/>
                    <a:pt x="3737" y="4463"/>
                  </a:cubicBezTo>
                  <a:cubicBezTo>
                    <a:pt x="3950" y="4463"/>
                    <a:pt x="4196" y="4430"/>
                    <a:pt x="4442" y="4398"/>
                  </a:cubicBezTo>
                  <a:cubicBezTo>
                    <a:pt x="4442" y="4398"/>
                    <a:pt x="4638" y="4367"/>
                    <a:pt x="4932" y="4367"/>
                  </a:cubicBezTo>
                  <a:cubicBezTo>
                    <a:pt x="5419" y="4367"/>
                    <a:pt x="6177" y="4450"/>
                    <a:pt x="6770" y="4889"/>
                  </a:cubicBezTo>
                  <a:cubicBezTo>
                    <a:pt x="7163" y="5234"/>
                    <a:pt x="7425" y="5692"/>
                    <a:pt x="7507" y="6217"/>
                  </a:cubicBezTo>
                  <a:cubicBezTo>
                    <a:pt x="7507" y="6217"/>
                    <a:pt x="7671" y="7414"/>
                    <a:pt x="7097" y="8053"/>
                  </a:cubicBezTo>
                  <a:lnTo>
                    <a:pt x="7065" y="8086"/>
                  </a:lnTo>
                  <a:cubicBezTo>
                    <a:pt x="7065" y="8086"/>
                    <a:pt x="8114" y="7577"/>
                    <a:pt x="7983" y="5971"/>
                  </a:cubicBezTo>
                  <a:cubicBezTo>
                    <a:pt x="7874" y="4655"/>
                    <a:pt x="6811" y="4001"/>
                    <a:pt x="5471" y="4001"/>
                  </a:cubicBezTo>
                  <a:cubicBezTo>
                    <a:pt x="5193" y="4001"/>
                    <a:pt x="4902" y="4030"/>
                    <a:pt x="4606" y="4086"/>
                  </a:cubicBezTo>
                  <a:cubicBezTo>
                    <a:pt x="4104" y="4187"/>
                    <a:pt x="3649" y="4237"/>
                    <a:pt x="3240" y="4237"/>
                  </a:cubicBezTo>
                  <a:cubicBezTo>
                    <a:pt x="2714" y="4237"/>
                    <a:pt x="2263" y="4154"/>
                    <a:pt x="1885" y="3988"/>
                  </a:cubicBezTo>
                  <a:cubicBezTo>
                    <a:pt x="1492" y="3807"/>
                    <a:pt x="1147" y="3512"/>
                    <a:pt x="918" y="3135"/>
                  </a:cubicBezTo>
                  <a:cubicBezTo>
                    <a:pt x="197" y="1988"/>
                    <a:pt x="885" y="300"/>
                    <a:pt x="2098" y="152"/>
                  </a:cubicBezTo>
                  <a:cubicBezTo>
                    <a:pt x="2199" y="138"/>
                    <a:pt x="2301" y="130"/>
                    <a:pt x="2403" y="130"/>
                  </a:cubicBezTo>
                  <a:cubicBezTo>
                    <a:pt x="2877" y="130"/>
                    <a:pt x="3333" y="290"/>
                    <a:pt x="3590" y="628"/>
                  </a:cubicBezTo>
                  <a:cubicBezTo>
                    <a:pt x="3885" y="1021"/>
                    <a:pt x="3934" y="1545"/>
                    <a:pt x="3721" y="1988"/>
                  </a:cubicBezTo>
                  <a:cubicBezTo>
                    <a:pt x="3576" y="2330"/>
                    <a:pt x="3252" y="2535"/>
                    <a:pt x="2901" y="2535"/>
                  </a:cubicBezTo>
                  <a:cubicBezTo>
                    <a:pt x="2815" y="2535"/>
                    <a:pt x="2727" y="2522"/>
                    <a:pt x="2639" y="2496"/>
                  </a:cubicBezTo>
                  <a:cubicBezTo>
                    <a:pt x="2196" y="2398"/>
                    <a:pt x="2016" y="1955"/>
                    <a:pt x="2360" y="1906"/>
                  </a:cubicBezTo>
                  <a:cubicBezTo>
                    <a:pt x="2770" y="1841"/>
                    <a:pt x="2852" y="1496"/>
                    <a:pt x="2705" y="1201"/>
                  </a:cubicBezTo>
                  <a:cubicBezTo>
                    <a:pt x="2645" y="1082"/>
                    <a:pt x="2513" y="1016"/>
                    <a:pt x="2370" y="1016"/>
                  </a:cubicBezTo>
                  <a:cubicBezTo>
                    <a:pt x="2160" y="1016"/>
                    <a:pt x="1927" y="1158"/>
                    <a:pt x="1869" y="1480"/>
                  </a:cubicBezTo>
                  <a:cubicBezTo>
                    <a:pt x="1819" y="1759"/>
                    <a:pt x="1885" y="2037"/>
                    <a:pt x="2082" y="2234"/>
                  </a:cubicBezTo>
                  <a:cubicBezTo>
                    <a:pt x="2250" y="2427"/>
                    <a:pt x="2587" y="2591"/>
                    <a:pt x="2932" y="2591"/>
                  </a:cubicBezTo>
                  <a:cubicBezTo>
                    <a:pt x="3260" y="2591"/>
                    <a:pt x="3595" y="2444"/>
                    <a:pt x="3803" y="2037"/>
                  </a:cubicBezTo>
                  <a:cubicBezTo>
                    <a:pt x="4032" y="1562"/>
                    <a:pt x="4000" y="988"/>
                    <a:pt x="3688" y="562"/>
                  </a:cubicBezTo>
                  <a:cubicBezTo>
                    <a:pt x="3400" y="178"/>
                    <a:pt x="2895" y="1"/>
                    <a:pt x="23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3" name="Google Shape;6713;p16"/>
            <p:cNvSpPr/>
            <p:nvPr/>
          </p:nvSpPr>
          <p:spPr>
            <a:xfrm>
              <a:off x="7890805" y="3940839"/>
              <a:ext cx="152515" cy="77971"/>
            </a:xfrm>
            <a:custGeom>
              <a:avLst/>
              <a:gdLst/>
              <a:ahLst/>
              <a:cxnLst/>
              <a:rect l="l" t="t" r="r" b="b"/>
              <a:pathLst>
                <a:path w="4673" h="2389" extrusionOk="0">
                  <a:moveTo>
                    <a:pt x="3575" y="0"/>
                  </a:moveTo>
                  <a:cubicBezTo>
                    <a:pt x="3276" y="0"/>
                    <a:pt x="2924" y="41"/>
                    <a:pt x="2525" y="159"/>
                  </a:cubicBezTo>
                  <a:cubicBezTo>
                    <a:pt x="1971" y="326"/>
                    <a:pt x="1499" y="386"/>
                    <a:pt x="1111" y="386"/>
                  </a:cubicBezTo>
                  <a:cubicBezTo>
                    <a:pt x="581" y="386"/>
                    <a:pt x="209" y="273"/>
                    <a:pt x="1" y="159"/>
                  </a:cubicBezTo>
                  <a:lnTo>
                    <a:pt x="1" y="159"/>
                  </a:lnTo>
                  <a:cubicBezTo>
                    <a:pt x="132" y="274"/>
                    <a:pt x="263" y="389"/>
                    <a:pt x="378" y="536"/>
                  </a:cubicBezTo>
                  <a:cubicBezTo>
                    <a:pt x="453" y="641"/>
                    <a:pt x="597" y="1392"/>
                    <a:pt x="1187" y="1392"/>
                  </a:cubicBezTo>
                  <a:cubicBezTo>
                    <a:pt x="1241" y="1392"/>
                    <a:pt x="1299" y="1386"/>
                    <a:pt x="1361" y="1372"/>
                  </a:cubicBezTo>
                  <a:cubicBezTo>
                    <a:pt x="2083" y="1225"/>
                    <a:pt x="1952" y="766"/>
                    <a:pt x="2427" y="618"/>
                  </a:cubicBezTo>
                  <a:cubicBezTo>
                    <a:pt x="2519" y="590"/>
                    <a:pt x="2597" y="578"/>
                    <a:pt x="2662" y="578"/>
                  </a:cubicBezTo>
                  <a:cubicBezTo>
                    <a:pt x="2932" y="578"/>
                    <a:pt x="2975" y="785"/>
                    <a:pt x="2869" y="864"/>
                  </a:cubicBezTo>
                  <a:cubicBezTo>
                    <a:pt x="2814" y="899"/>
                    <a:pt x="2761" y="910"/>
                    <a:pt x="2706" y="910"/>
                  </a:cubicBezTo>
                  <a:cubicBezTo>
                    <a:pt x="2632" y="910"/>
                    <a:pt x="2554" y="890"/>
                    <a:pt x="2460" y="881"/>
                  </a:cubicBezTo>
                  <a:cubicBezTo>
                    <a:pt x="2446" y="878"/>
                    <a:pt x="2430" y="876"/>
                    <a:pt x="2413" y="876"/>
                  </a:cubicBezTo>
                  <a:cubicBezTo>
                    <a:pt x="2219" y="876"/>
                    <a:pt x="1817" y="1047"/>
                    <a:pt x="1968" y="1438"/>
                  </a:cubicBezTo>
                  <a:cubicBezTo>
                    <a:pt x="2132" y="1880"/>
                    <a:pt x="2378" y="2241"/>
                    <a:pt x="2115" y="2389"/>
                  </a:cubicBezTo>
                  <a:cubicBezTo>
                    <a:pt x="2115" y="2389"/>
                    <a:pt x="3033" y="2389"/>
                    <a:pt x="3345" y="2126"/>
                  </a:cubicBezTo>
                  <a:cubicBezTo>
                    <a:pt x="3705" y="1864"/>
                    <a:pt x="3853" y="1405"/>
                    <a:pt x="3722" y="995"/>
                  </a:cubicBezTo>
                  <a:cubicBezTo>
                    <a:pt x="3623" y="501"/>
                    <a:pt x="3938" y="201"/>
                    <a:pt x="4425" y="201"/>
                  </a:cubicBezTo>
                  <a:cubicBezTo>
                    <a:pt x="4504" y="201"/>
                    <a:pt x="4586" y="209"/>
                    <a:pt x="4672" y="225"/>
                  </a:cubicBezTo>
                  <a:cubicBezTo>
                    <a:pt x="4672" y="225"/>
                    <a:pt x="4271" y="0"/>
                    <a:pt x="357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4" name="Google Shape;6714;p16"/>
            <p:cNvSpPr/>
            <p:nvPr/>
          </p:nvSpPr>
          <p:spPr>
            <a:xfrm>
              <a:off x="7929872" y="3797821"/>
              <a:ext cx="104897" cy="109825"/>
            </a:xfrm>
            <a:custGeom>
              <a:avLst/>
              <a:gdLst/>
              <a:ahLst/>
              <a:cxnLst/>
              <a:rect l="l" t="t" r="r" b="b"/>
              <a:pathLst>
                <a:path w="3214" h="3365" extrusionOk="0">
                  <a:moveTo>
                    <a:pt x="1263" y="1"/>
                  </a:moveTo>
                  <a:lnTo>
                    <a:pt x="1263" y="1"/>
                  </a:lnTo>
                  <a:cubicBezTo>
                    <a:pt x="1689" y="444"/>
                    <a:pt x="1836" y="1083"/>
                    <a:pt x="1640" y="1656"/>
                  </a:cubicBezTo>
                  <a:cubicBezTo>
                    <a:pt x="1410" y="2418"/>
                    <a:pt x="886" y="2618"/>
                    <a:pt x="437" y="2618"/>
                  </a:cubicBezTo>
                  <a:cubicBezTo>
                    <a:pt x="276" y="2618"/>
                    <a:pt x="125" y="2592"/>
                    <a:pt x="1" y="2558"/>
                  </a:cubicBezTo>
                  <a:lnTo>
                    <a:pt x="1" y="2558"/>
                  </a:lnTo>
                  <a:cubicBezTo>
                    <a:pt x="1" y="2558"/>
                    <a:pt x="229" y="3365"/>
                    <a:pt x="1008" y="3365"/>
                  </a:cubicBezTo>
                  <a:cubicBezTo>
                    <a:pt x="1038" y="3365"/>
                    <a:pt x="1068" y="3364"/>
                    <a:pt x="1099" y="3361"/>
                  </a:cubicBezTo>
                  <a:cubicBezTo>
                    <a:pt x="1951" y="3296"/>
                    <a:pt x="1886" y="2640"/>
                    <a:pt x="1886" y="2361"/>
                  </a:cubicBezTo>
                  <a:cubicBezTo>
                    <a:pt x="1869" y="2083"/>
                    <a:pt x="1853" y="1853"/>
                    <a:pt x="1967" y="1853"/>
                  </a:cubicBezTo>
                  <a:cubicBezTo>
                    <a:pt x="2082" y="1853"/>
                    <a:pt x="2115" y="1952"/>
                    <a:pt x="2049" y="2148"/>
                  </a:cubicBezTo>
                  <a:cubicBezTo>
                    <a:pt x="1984" y="2345"/>
                    <a:pt x="1820" y="2984"/>
                    <a:pt x="2918" y="3099"/>
                  </a:cubicBezTo>
                  <a:cubicBezTo>
                    <a:pt x="2787" y="3001"/>
                    <a:pt x="2754" y="2820"/>
                    <a:pt x="2853" y="2689"/>
                  </a:cubicBezTo>
                  <a:cubicBezTo>
                    <a:pt x="3000" y="2427"/>
                    <a:pt x="3213" y="1984"/>
                    <a:pt x="2492" y="1361"/>
                  </a:cubicBezTo>
                  <a:cubicBezTo>
                    <a:pt x="1754" y="739"/>
                    <a:pt x="1689" y="296"/>
                    <a:pt x="12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5" name="Google Shape;6715;p16"/>
            <p:cNvSpPr/>
            <p:nvPr/>
          </p:nvSpPr>
          <p:spPr>
            <a:xfrm>
              <a:off x="7821287" y="3642271"/>
              <a:ext cx="62599" cy="250297"/>
            </a:xfrm>
            <a:custGeom>
              <a:avLst/>
              <a:gdLst/>
              <a:ahLst/>
              <a:cxnLst/>
              <a:rect l="l" t="t" r="r" b="b"/>
              <a:pathLst>
                <a:path w="1918" h="7669" extrusionOk="0">
                  <a:moveTo>
                    <a:pt x="631" y="0"/>
                  </a:moveTo>
                  <a:cubicBezTo>
                    <a:pt x="561" y="0"/>
                    <a:pt x="487" y="18"/>
                    <a:pt x="410" y="63"/>
                  </a:cubicBezTo>
                  <a:cubicBezTo>
                    <a:pt x="0" y="292"/>
                    <a:pt x="328" y="833"/>
                    <a:pt x="590" y="1095"/>
                  </a:cubicBezTo>
                  <a:cubicBezTo>
                    <a:pt x="852" y="1358"/>
                    <a:pt x="869" y="2636"/>
                    <a:pt x="738" y="3997"/>
                  </a:cubicBezTo>
                  <a:cubicBezTo>
                    <a:pt x="607" y="5357"/>
                    <a:pt x="754" y="7127"/>
                    <a:pt x="1459" y="7668"/>
                  </a:cubicBezTo>
                  <a:cubicBezTo>
                    <a:pt x="1459" y="7668"/>
                    <a:pt x="803" y="7045"/>
                    <a:pt x="951" y="5177"/>
                  </a:cubicBezTo>
                  <a:cubicBezTo>
                    <a:pt x="1098" y="3292"/>
                    <a:pt x="1918" y="1505"/>
                    <a:pt x="1180" y="374"/>
                  </a:cubicBezTo>
                  <a:cubicBezTo>
                    <a:pt x="1180" y="374"/>
                    <a:pt x="949" y="0"/>
                    <a:pt x="63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6" name="Google Shape;6716;p16"/>
            <p:cNvSpPr/>
            <p:nvPr/>
          </p:nvSpPr>
          <p:spPr>
            <a:xfrm>
              <a:off x="7665052" y="3609568"/>
              <a:ext cx="279312" cy="332217"/>
            </a:xfrm>
            <a:custGeom>
              <a:avLst/>
              <a:gdLst/>
              <a:ahLst/>
              <a:cxnLst/>
              <a:rect l="l" t="t" r="r" b="b"/>
              <a:pathLst>
                <a:path w="8558" h="10179" extrusionOk="0">
                  <a:moveTo>
                    <a:pt x="2275" y="0"/>
                  </a:moveTo>
                  <a:cubicBezTo>
                    <a:pt x="1364" y="0"/>
                    <a:pt x="525" y="449"/>
                    <a:pt x="296" y="1163"/>
                  </a:cubicBezTo>
                  <a:cubicBezTo>
                    <a:pt x="1" y="1966"/>
                    <a:pt x="411" y="2671"/>
                    <a:pt x="820" y="2884"/>
                  </a:cubicBezTo>
                  <a:cubicBezTo>
                    <a:pt x="1045" y="3036"/>
                    <a:pt x="1305" y="3101"/>
                    <a:pt x="1559" y="3101"/>
                  </a:cubicBezTo>
                  <a:cubicBezTo>
                    <a:pt x="2103" y="3101"/>
                    <a:pt x="2621" y="2805"/>
                    <a:pt x="2722" y="2425"/>
                  </a:cubicBezTo>
                  <a:cubicBezTo>
                    <a:pt x="2851" y="2036"/>
                    <a:pt x="2551" y="1648"/>
                    <a:pt x="2165" y="1648"/>
                  </a:cubicBezTo>
                  <a:cubicBezTo>
                    <a:pt x="2112" y="1648"/>
                    <a:pt x="2056" y="1655"/>
                    <a:pt x="2001" y="1671"/>
                  </a:cubicBezTo>
                  <a:cubicBezTo>
                    <a:pt x="1673" y="1737"/>
                    <a:pt x="1492" y="2081"/>
                    <a:pt x="1607" y="2376"/>
                  </a:cubicBezTo>
                  <a:cubicBezTo>
                    <a:pt x="1690" y="2625"/>
                    <a:pt x="1945" y="2660"/>
                    <a:pt x="2080" y="2660"/>
                  </a:cubicBezTo>
                  <a:cubicBezTo>
                    <a:pt x="2131" y="2660"/>
                    <a:pt x="2164" y="2655"/>
                    <a:pt x="2164" y="2655"/>
                  </a:cubicBezTo>
                  <a:lnTo>
                    <a:pt x="2164" y="2655"/>
                  </a:lnTo>
                  <a:cubicBezTo>
                    <a:pt x="2099" y="2832"/>
                    <a:pt x="1885" y="2961"/>
                    <a:pt x="1625" y="2961"/>
                  </a:cubicBezTo>
                  <a:cubicBezTo>
                    <a:pt x="1428" y="2961"/>
                    <a:pt x="1205" y="2887"/>
                    <a:pt x="1001" y="2704"/>
                  </a:cubicBezTo>
                  <a:cubicBezTo>
                    <a:pt x="575" y="2327"/>
                    <a:pt x="493" y="1081"/>
                    <a:pt x="1214" y="507"/>
                  </a:cubicBezTo>
                  <a:cubicBezTo>
                    <a:pt x="1538" y="272"/>
                    <a:pt x="1915" y="142"/>
                    <a:pt x="2310" y="142"/>
                  </a:cubicBezTo>
                  <a:cubicBezTo>
                    <a:pt x="2354" y="142"/>
                    <a:pt x="2398" y="143"/>
                    <a:pt x="2443" y="147"/>
                  </a:cubicBezTo>
                  <a:cubicBezTo>
                    <a:pt x="2574" y="147"/>
                    <a:pt x="2705" y="180"/>
                    <a:pt x="2837" y="212"/>
                  </a:cubicBezTo>
                  <a:cubicBezTo>
                    <a:pt x="3935" y="475"/>
                    <a:pt x="4656" y="1638"/>
                    <a:pt x="4885" y="2868"/>
                  </a:cubicBezTo>
                  <a:cubicBezTo>
                    <a:pt x="5115" y="4097"/>
                    <a:pt x="4885" y="5359"/>
                    <a:pt x="4951" y="6490"/>
                  </a:cubicBezTo>
                  <a:cubicBezTo>
                    <a:pt x="4902" y="7506"/>
                    <a:pt x="5295" y="8490"/>
                    <a:pt x="6049" y="9195"/>
                  </a:cubicBezTo>
                  <a:cubicBezTo>
                    <a:pt x="6738" y="9801"/>
                    <a:pt x="7623" y="10145"/>
                    <a:pt x="8557" y="10178"/>
                  </a:cubicBezTo>
                  <a:cubicBezTo>
                    <a:pt x="7639" y="10113"/>
                    <a:pt x="6770" y="9752"/>
                    <a:pt x="6098" y="9129"/>
                  </a:cubicBezTo>
                  <a:cubicBezTo>
                    <a:pt x="5394" y="8441"/>
                    <a:pt x="5033" y="7474"/>
                    <a:pt x="5082" y="6474"/>
                  </a:cubicBezTo>
                  <a:cubicBezTo>
                    <a:pt x="5033" y="5376"/>
                    <a:pt x="5279" y="4146"/>
                    <a:pt x="5049" y="2835"/>
                  </a:cubicBezTo>
                  <a:cubicBezTo>
                    <a:pt x="4803" y="1573"/>
                    <a:pt x="4049" y="327"/>
                    <a:pt x="2869" y="65"/>
                  </a:cubicBezTo>
                  <a:cubicBezTo>
                    <a:pt x="2671" y="21"/>
                    <a:pt x="2471" y="0"/>
                    <a:pt x="227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7" name="Google Shape;6717;p16"/>
            <p:cNvSpPr/>
            <p:nvPr/>
          </p:nvSpPr>
          <p:spPr>
            <a:xfrm>
              <a:off x="7729805" y="3655815"/>
              <a:ext cx="81333" cy="68996"/>
            </a:xfrm>
            <a:custGeom>
              <a:avLst/>
              <a:gdLst/>
              <a:ahLst/>
              <a:cxnLst/>
              <a:rect l="l" t="t" r="r" b="b"/>
              <a:pathLst>
                <a:path w="2492" h="2114" extrusionOk="0">
                  <a:moveTo>
                    <a:pt x="1802" y="1"/>
                  </a:moveTo>
                  <a:cubicBezTo>
                    <a:pt x="1321" y="1"/>
                    <a:pt x="1021" y="400"/>
                    <a:pt x="934" y="1090"/>
                  </a:cubicBezTo>
                  <a:cubicBezTo>
                    <a:pt x="855" y="1735"/>
                    <a:pt x="301" y="1799"/>
                    <a:pt x="85" y="1799"/>
                  </a:cubicBezTo>
                  <a:cubicBezTo>
                    <a:pt x="33" y="1799"/>
                    <a:pt x="0" y="1795"/>
                    <a:pt x="0" y="1795"/>
                  </a:cubicBezTo>
                  <a:lnTo>
                    <a:pt x="0" y="1795"/>
                  </a:lnTo>
                  <a:cubicBezTo>
                    <a:pt x="120" y="1860"/>
                    <a:pt x="694" y="2113"/>
                    <a:pt x="1230" y="2113"/>
                  </a:cubicBezTo>
                  <a:cubicBezTo>
                    <a:pt x="1501" y="2113"/>
                    <a:pt x="1763" y="2048"/>
                    <a:pt x="1951" y="1860"/>
                  </a:cubicBezTo>
                  <a:cubicBezTo>
                    <a:pt x="2492" y="1320"/>
                    <a:pt x="2115" y="615"/>
                    <a:pt x="1967" y="385"/>
                  </a:cubicBezTo>
                  <a:cubicBezTo>
                    <a:pt x="1869" y="271"/>
                    <a:pt x="1902" y="107"/>
                    <a:pt x="2016" y="25"/>
                  </a:cubicBezTo>
                  <a:cubicBezTo>
                    <a:pt x="1941" y="8"/>
                    <a:pt x="1870" y="1"/>
                    <a:pt x="180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8" name="Google Shape;6718;p16"/>
            <p:cNvSpPr/>
            <p:nvPr/>
          </p:nvSpPr>
          <p:spPr>
            <a:xfrm>
              <a:off x="7649027" y="3660874"/>
              <a:ext cx="157835" cy="178723"/>
            </a:xfrm>
            <a:custGeom>
              <a:avLst/>
              <a:gdLst/>
              <a:ahLst/>
              <a:cxnLst/>
              <a:rect l="l" t="t" r="r" b="b"/>
              <a:pathLst>
                <a:path w="4836" h="5476" extrusionOk="0">
                  <a:moveTo>
                    <a:pt x="475" y="1"/>
                  </a:moveTo>
                  <a:lnTo>
                    <a:pt x="475" y="1"/>
                  </a:lnTo>
                  <a:cubicBezTo>
                    <a:pt x="0" y="820"/>
                    <a:pt x="246" y="2148"/>
                    <a:pt x="869" y="3033"/>
                  </a:cubicBezTo>
                  <a:cubicBezTo>
                    <a:pt x="1362" y="3716"/>
                    <a:pt x="2128" y="3794"/>
                    <a:pt x="2453" y="3794"/>
                  </a:cubicBezTo>
                  <a:cubicBezTo>
                    <a:pt x="2549" y="3794"/>
                    <a:pt x="2606" y="3787"/>
                    <a:pt x="2606" y="3787"/>
                  </a:cubicBezTo>
                  <a:cubicBezTo>
                    <a:pt x="2344" y="3705"/>
                    <a:pt x="2295" y="3377"/>
                    <a:pt x="2475" y="3148"/>
                  </a:cubicBezTo>
                  <a:cubicBezTo>
                    <a:pt x="2639" y="2984"/>
                    <a:pt x="2606" y="2722"/>
                    <a:pt x="2426" y="2607"/>
                  </a:cubicBezTo>
                  <a:cubicBezTo>
                    <a:pt x="2295" y="2558"/>
                    <a:pt x="2033" y="2345"/>
                    <a:pt x="2262" y="2197"/>
                  </a:cubicBezTo>
                  <a:cubicBezTo>
                    <a:pt x="2288" y="2182"/>
                    <a:pt x="2317" y="2175"/>
                    <a:pt x="2347" y="2175"/>
                  </a:cubicBezTo>
                  <a:cubicBezTo>
                    <a:pt x="2582" y="2175"/>
                    <a:pt x="2912" y="2607"/>
                    <a:pt x="2869" y="3115"/>
                  </a:cubicBezTo>
                  <a:cubicBezTo>
                    <a:pt x="2819" y="3705"/>
                    <a:pt x="3082" y="3869"/>
                    <a:pt x="3491" y="4148"/>
                  </a:cubicBezTo>
                  <a:cubicBezTo>
                    <a:pt x="3885" y="4426"/>
                    <a:pt x="3655" y="4951"/>
                    <a:pt x="3655" y="4951"/>
                  </a:cubicBezTo>
                  <a:cubicBezTo>
                    <a:pt x="4360" y="4541"/>
                    <a:pt x="4196" y="3869"/>
                    <a:pt x="4114" y="3722"/>
                  </a:cubicBezTo>
                  <a:cubicBezTo>
                    <a:pt x="4032" y="3574"/>
                    <a:pt x="3836" y="3312"/>
                    <a:pt x="4065" y="3213"/>
                  </a:cubicBezTo>
                  <a:cubicBezTo>
                    <a:pt x="4079" y="3208"/>
                    <a:pt x="4092" y="3205"/>
                    <a:pt x="4104" y="3205"/>
                  </a:cubicBezTo>
                  <a:cubicBezTo>
                    <a:pt x="4306" y="3205"/>
                    <a:pt x="4392" y="3926"/>
                    <a:pt x="4377" y="4574"/>
                  </a:cubicBezTo>
                  <a:cubicBezTo>
                    <a:pt x="4360" y="4935"/>
                    <a:pt x="4524" y="5279"/>
                    <a:pt x="4836" y="5475"/>
                  </a:cubicBezTo>
                  <a:cubicBezTo>
                    <a:pt x="4704" y="5148"/>
                    <a:pt x="4639" y="4803"/>
                    <a:pt x="4655" y="4459"/>
                  </a:cubicBezTo>
                  <a:cubicBezTo>
                    <a:pt x="4639" y="3935"/>
                    <a:pt x="4737" y="3017"/>
                    <a:pt x="3836" y="2410"/>
                  </a:cubicBezTo>
                  <a:cubicBezTo>
                    <a:pt x="2918" y="1787"/>
                    <a:pt x="1820" y="2050"/>
                    <a:pt x="1033" y="1492"/>
                  </a:cubicBezTo>
                  <a:cubicBezTo>
                    <a:pt x="557" y="1148"/>
                    <a:pt x="344" y="558"/>
                    <a:pt x="47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9" name="Google Shape;6719;p16"/>
            <p:cNvSpPr/>
            <p:nvPr/>
          </p:nvSpPr>
          <p:spPr>
            <a:xfrm>
              <a:off x="7597655" y="3610449"/>
              <a:ext cx="96868" cy="63741"/>
            </a:xfrm>
            <a:custGeom>
              <a:avLst/>
              <a:gdLst/>
              <a:ahLst/>
              <a:cxnLst/>
              <a:rect l="l" t="t" r="r" b="b"/>
              <a:pathLst>
                <a:path w="2968" h="1953" extrusionOk="0">
                  <a:moveTo>
                    <a:pt x="2039" y="1"/>
                  </a:moveTo>
                  <a:cubicBezTo>
                    <a:pt x="328" y="1"/>
                    <a:pt x="279" y="1082"/>
                    <a:pt x="279" y="1365"/>
                  </a:cubicBezTo>
                  <a:cubicBezTo>
                    <a:pt x="279" y="1562"/>
                    <a:pt x="164" y="1726"/>
                    <a:pt x="1" y="1792"/>
                  </a:cubicBezTo>
                  <a:cubicBezTo>
                    <a:pt x="268" y="1904"/>
                    <a:pt x="502" y="1953"/>
                    <a:pt x="708" y="1953"/>
                  </a:cubicBezTo>
                  <a:cubicBezTo>
                    <a:pt x="1460" y="1953"/>
                    <a:pt x="1827" y="1307"/>
                    <a:pt x="2033" y="792"/>
                  </a:cubicBezTo>
                  <a:cubicBezTo>
                    <a:pt x="2197" y="415"/>
                    <a:pt x="2541" y="136"/>
                    <a:pt x="2967" y="87"/>
                  </a:cubicBezTo>
                  <a:cubicBezTo>
                    <a:pt x="2613" y="27"/>
                    <a:pt x="2306" y="1"/>
                    <a:pt x="203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0" name="Google Shape;6720;p16"/>
            <p:cNvSpPr/>
            <p:nvPr/>
          </p:nvSpPr>
          <p:spPr>
            <a:xfrm>
              <a:off x="7560220" y="3609601"/>
              <a:ext cx="47096" cy="37272"/>
            </a:xfrm>
            <a:custGeom>
              <a:avLst/>
              <a:gdLst/>
              <a:ahLst/>
              <a:cxnLst/>
              <a:rect l="l" t="t" r="r" b="b"/>
              <a:pathLst>
                <a:path w="1443" h="1142" extrusionOk="0">
                  <a:moveTo>
                    <a:pt x="475" y="0"/>
                  </a:moveTo>
                  <a:cubicBezTo>
                    <a:pt x="427" y="0"/>
                    <a:pt x="377" y="10"/>
                    <a:pt x="328" y="31"/>
                  </a:cubicBezTo>
                  <a:cubicBezTo>
                    <a:pt x="98" y="146"/>
                    <a:pt x="0" y="424"/>
                    <a:pt x="98" y="670"/>
                  </a:cubicBezTo>
                  <a:cubicBezTo>
                    <a:pt x="180" y="867"/>
                    <a:pt x="361" y="1031"/>
                    <a:pt x="574" y="1096"/>
                  </a:cubicBezTo>
                  <a:cubicBezTo>
                    <a:pt x="652" y="1127"/>
                    <a:pt x="735" y="1141"/>
                    <a:pt x="817" y="1141"/>
                  </a:cubicBezTo>
                  <a:cubicBezTo>
                    <a:pt x="961" y="1141"/>
                    <a:pt x="1105" y="1098"/>
                    <a:pt x="1229" y="1014"/>
                  </a:cubicBezTo>
                  <a:cubicBezTo>
                    <a:pt x="1361" y="883"/>
                    <a:pt x="1443" y="703"/>
                    <a:pt x="1443" y="506"/>
                  </a:cubicBezTo>
                  <a:lnTo>
                    <a:pt x="1443" y="506"/>
                  </a:lnTo>
                  <a:cubicBezTo>
                    <a:pt x="1442" y="506"/>
                    <a:pt x="1123" y="902"/>
                    <a:pt x="763" y="902"/>
                  </a:cubicBezTo>
                  <a:cubicBezTo>
                    <a:pt x="749" y="902"/>
                    <a:pt x="735" y="901"/>
                    <a:pt x="721" y="900"/>
                  </a:cubicBezTo>
                  <a:cubicBezTo>
                    <a:pt x="148" y="851"/>
                    <a:pt x="66" y="260"/>
                    <a:pt x="344" y="113"/>
                  </a:cubicBezTo>
                  <a:cubicBezTo>
                    <a:pt x="384" y="86"/>
                    <a:pt x="428" y="74"/>
                    <a:pt x="471" y="74"/>
                  </a:cubicBezTo>
                  <a:cubicBezTo>
                    <a:pt x="587" y="74"/>
                    <a:pt x="697" y="162"/>
                    <a:pt x="721" y="293"/>
                  </a:cubicBezTo>
                  <a:cubicBezTo>
                    <a:pt x="732" y="401"/>
                    <a:pt x="651" y="466"/>
                    <a:pt x="599" y="466"/>
                  </a:cubicBezTo>
                  <a:cubicBezTo>
                    <a:pt x="571" y="466"/>
                    <a:pt x="552" y="448"/>
                    <a:pt x="557" y="408"/>
                  </a:cubicBezTo>
                  <a:cubicBezTo>
                    <a:pt x="582" y="334"/>
                    <a:pt x="542" y="270"/>
                    <a:pt x="472" y="270"/>
                  </a:cubicBezTo>
                  <a:cubicBezTo>
                    <a:pt x="449" y="270"/>
                    <a:pt x="422" y="277"/>
                    <a:pt x="394" y="293"/>
                  </a:cubicBezTo>
                  <a:cubicBezTo>
                    <a:pt x="262" y="359"/>
                    <a:pt x="394" y="539"/>
                    <a:pt x="394" y="539"/>
                  </a:cubicBezTo>
                  <a:cubicBezTo>
                    <a:pt x="441" y="577"/>
                    <a:pt x="496" y="594"/>
                    <a:pt x="552" y="594"/>
                  </a:cubicBezTo>
                  <a:cubicBezTo>
                    <a:pt x="687" y="594"/>
                    <a:pt x="820" y="489"/>
                    <a:pt x="820" y="326"/>
                  </a:cubicBezTo>
                  <a:cubicBezTo>
                    <a:pt x="807" y="133"/>
                    <a:pt x="652" y="0"/>
                    <a:pt x="47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1" name="Google Shape;6721;p16"/>
            <p:cNvSpPr/>
            <p:nvPr/>
          </p:nvSpPr>
          <p:spPr>
            <a:xfrm>
              <a:off x="8218225" y="3846222"/>
              <a:ext cx="130550" cy="285480"/>
            </a:xfrm>
            <a:custGeom>
              <a:avLst/>
              <a:gdLst/>
              <a:ahLst/>
              <a:cxnLst/>
              <a:rect l="l" t="t" r="r" b="b"/>
              <a:pathLst>
                <a:path w="4000" h="8747" extrusionOk="0">
                  <a:moveTo>
                    <a:pt x="1894" y="0"/>
                  </a:moveTo>
                  <a:cubicBezTo>
                    <a:pt x="1745" y="0"/>
                    <a:pt x="1593" y="19"/>
                    <a:pt x="1443" y="59"/>
                  </a:cubicBezTo>
                  <a:cubicBezTo>
                    <a:pt x="689" y="255"/>
                    <a:pt x="132" y="911"/>
                    <a:pt x="66" y="1698"/>
                  </a:cubicBezTo>
                  <a:cubicBezTo>
                    <a:pt x="0" y="2485"/>
                    <a:pt x="410" y="3288"/>
                    <a:pt x="1000" y="3845"/>
                  </a:cubicBezTo>
                  <a:cubicBezTo>
                    <a:pt x="1590" y="4435"/>
                    <a:pt x="2361" y="4714"/>
                    <a:pt x="2902" y="5206"/>
                  </a:cubicBezTo>
                  <a:cubicBezTo>
                    <a:pt x="3443" y="5681"/>
                    <a:pt x="3770" y="6353"/>
                    <a:pt x="3820" y="7058"/>
                  </a:cubicBezTo>
                  <a:cubicBezTo>
                    <a:pt x="3852" y="7713"/>
                    <a:pt x="3492" y="8402"/>
                    <a:pt x="2918" y="8566"/>
                  </a:cubicBezTo>
                  <a:cubicBezTo>
                    <a:pt x="2786" y="8615"/>
                    <a:pt x="2651" y="8638"/>
                    <a:pt x="2519" y="8638"/>
                  </a:cubicBezTo>
                  <a:cubicBezTo>
                    <a:pt x="2081" y="8638"/>
                    <a:pt x="1684" y="8383"/>
                    <a:pt x="1558" y="7992"/>
                  </a:cubicBezTo>
                  <a:cubicBezTo>
                    <a:pt x="1345" y="7550"/>
                    <a:pt x="1541" y="7025"/>
                    <a:pt x="2000" y="6845"/>
                  </a:cubicBezTo>
                  <a:cubicBezTo>
                    <a:pt x="2082" y="6812"/>
                    <a:pt x="2180" y="6796"/>
                    <a:pt x="2262" y="6796"/>
                  </a:cubicBezTo>
                  <a:cubicBezTo>
                    <a:pt x="2262" y="6796"/>
                    <a:pt x="2292" y="6792"/>
                    <a:pt x="2339" y="6792"/>
                  </a:cubicBezTo>
                  <a:cubicBezTo>
                    <a:pt x="2480" y="6792"/>
                    <a:pt x="2775" y="6820"/>
                    <a:pt x="2885" y="7041"/>
                  </a:cubicBezTo>
                  <a:cubicBezTo>
                    <a:pt x="2885" y="7041"/>
                    <a:pt x="2894" y="7076"/>
                    <a:pt x="2867" y="7076"/>
                  </a:cubicBezTo>
                  <a:cubicBezTo>
                    <a:pt x="2857" y="7076"/>
                    <a:pt x="2842" y="7071"/>
                    <a:pt x="2820" y="7058"/>
                  </a:cubicBezTo>
                  <a:cubicBezTo>
                    <a:pt x="2758" y="7024"/>
                    <a:pt x="2688" y="7007"/>
                    <a:pt x="2617" y="7007"/>
                  </a:cubicBezTo>
                  <a:cubicBezTo>
                    <a:pt x="2517" y="7007"/>
                    <a:pt x="2414" y="7040"/>
                    <a:pt x="2328" y="7107"/>
                  </a:cubicBezTo>
                  <a:cubicBezTo>
                    <a:pt x="2082" y="7353"/>
                    <a:pt x="2131" y="7779"/>
                    <a:pt x="2443" y="7927"/>
                  </a:cubicBezTo>
                  <a:cubicBezTo>
                    <a:pt x="2529" y="7970"/>
                    <a:pt x="2619" y="7991"/>
                    <a:pt x="2706" y="7991"/>
                  </a:cubicBezTo>
                  <a:cubicBezTo>
                    <a:pt x="3015" y="7991"/>
                    <a:pt x="3279" y="7724"/>
                    <a:pt x="3164" y="7238"/>
                  </a:cubicBezTo>
                  <a:cubicBezTo>
                    <a:pt x="3062" y="6904"/>
                    <a:pt x="2755" y="6686"/>
                    <a:pt x="2424" y="6686"/>
                  </a:cubicBezTo>
                  <a:cubicBezTo>
                    <a:pt x="2381" y="6686"/>
                    <a:pt x="2338" y="6690"/>
                    <a:pt x="2295" y="6697"/>
                  </a:cubicBezTo>
                  <a:cubicBezTo>
                    <a:pt x="2180" y="6697"/>
                    <a:pt x="2066" y="6730"/>
                    <a:pt x="1967" y="6779"/>
                  </a:cubicBezTo>
                  <a:cubicBezTo>
                    <a:pt x="1492" y="7009"/>
                    <a:pt x="1295" y="7550"/>
                    <a:pt x="1476" y="8025"/>
                  </a:cubicBezTo>
                  <a:cubicBezTo>
                    <a:pt x="1618" y="8452"/>
                    <a:pt x="2077" y="8746"/>
                    <a:pt x="2571" y="8746"/>
                  </a:cubicBezTo>
                  <a:cubicBezTo>
                    <a:pt x="2702" y="8746"/>
                    <a:pt x="2836" y="8725"/>
                    <a:pt x="2967" y="8681"/>
                  </a:cubicBezTo>
                  <a:cubicBezTo>
                    <a:pt x="3623" y="8500"/>
                    <a:pt x="4000" y="7763"/>
                    <a:pt x="3984" y="7041"/>
                  </a:cubicBezTo>
                  <a:cubicBezTo>
                    <a:pt x="3934" y="6287"/>
                    <a:pt x="3574" y="5583"/>
                    <a:pt x="3016" y="5091"/>
                  </a:cubicBezTo>
                  <a:cubicBezTo>
                    <a:pt x="2443" y="4550"/>
                    <a:pt x="1672" y="4271"/>
                    <a:pt x="1131" y="3714"/>
                  </a:cubicBezTo>
                  <a:cubicBezTo>
                    <a:pt x="574" y="3157"/>
                    <a:pt x="181" y="2435"/>
                    <a:pt x="230" y="1714"/>
                  </a:cubicBezTo>
                  <a:cubicBezTo>
                    <a:pt x="263" y="1255"/>
                    <a:pt x="476" y="829"/>
                    <a:pt x="820" y="550"/>
                  </a:cubicBezTo>
                  <a:cubicBezTo>
                    <a:pt x="984" y="436"/>
                    <a:pt x="1164" y="337"/>
                    <a:pt x="1345" y="288"/>
                  </a:cubicBezTo>
                  <a:cubicBezTo>
                    <a:pt x="1492" y="247"/>
                    <a:pt x="1644" y="227"/>
                    <a:pt x="1795" y="227"/>
                  </a:cubicBezTo>
                  <a:cubicBezTo>
                    <a:pt x="1947" y="227"/>
                    <a:pt x="2099" y="247"/>
                    <a:pt x="2246" y="288"/>
                  </a:cubicBezTo>
                  <a:cubicBezTo>
                    <a:pt x="3262" y="550"/>
                    <a:pt x="3590" y="1927"/>
                    <a:pt x="2902" y="2583"/>
                  </a:cubicBezTo>
                  <a:cubicBezTo>
                    <a:pt x="2771" y="2714"/>
                    <a:pt x="2590" y="2812"/>
                    <a:pt x="2394" y="2845"/>
                  </a:cubicBezTo>
                  <a:cubicBezTo>
                    <a:pt x="2332" y="2854"/>
                    <a:pt x="2274" y="2858"/>
                    <a:pt x="2218" y="2858"/>
                  </a:cubicBezTo>
                  <a:cubicBezTo>
                    <a:pt x="1757" y="2858"/>
                    <a:pt x="1514" y="2575"/>
                    <a:pt x="1558" y="2370"/>
                  </a:cubicBezTo>
                  <a:cubicBezTo>
                    <a:pt x="1558" y="2370"/>
                    <a:pt x="1558" y="2354"/>
                    <a:pt x="1623" y="2354"/>
                  </a:cubicBezTo>
                  <a:cubicBezTo>
                    <a:pt x="1634" y="2354"/>
                    <a:pt x="1653" y="2354"/>
                    <a:pt x="1680" y="2354"/>
                  </a:cubicBezTo>
                  <a:cubicBezTo>
                    <a:pt x="1818" y="2354"/>
                    <a:pt x="2139" y="2331"/>
                    <a:pt x="2262" y="2042"/>
                  </a:cubicBezTo>
                  <a:cubicBezTo>
                    <a:pt x="2382" y="1683"/>
                    <a:pt x="2091" y="1345"/>
                    <a:pt x="1758" y="1345"/>
                  </a:cubicBezTo>
                  <a:cubicBezTo>
                    <a:pt x="1681" y="1345"/>
                    <a:pt x="1602" y="1363"/>
                    <a:pt x="1525" y="1403"/>
                  </a:cubicBezTo>
                  <a:cubicBezTo>
                    <a:pt x="902" y="1780"/>
                    <a:pt x="1049" y="2731"/>
                    <a:pt x="1754" y="2894"/>
                  </a:cubicBezTo>
                  <a:cubicBezTo>
                    <a:pt x="1929" y="2975"/>
                    <a:pt x="2113" y="3013"/>
                    <a:pt x="2294" y="3013"/>
                  </a:cubicBezTo>
                  <a:cubicBezTo>
                    <a:pt x="2743" y="3013"/>
                    <a:pt x="3176" y="2779"/>
                    <a:pt x="3410" y="2370"/>
                  </a:cubicBezTo>
                  <a:cubicBezTo>
                    <a:pt x="3672" y="1813"/>
                    <a:pt x="3623" y="1173"/>
                    <a:pt x="3279" y="682"/>
                  </a:cubicBezTo>
                  <a:cubicBezTo>
                    <a:pt x="2945" y="246"/>
                    <a:pt x="2432" y="0"/>
                    <a:pt x="18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2" name="Google Shape;6722;p16"/>
            <p:cNvSpPr/>
            <p:nvPr/>
          </p:nvSpPr>
          <p:spPr>
            <a:xfrm>
              <a:off x="8289897" y="3954579"/>
              <a:ext cx="56202" cy="78689"/>
            </a:xfrm>
            <a:custGeom>
              <a:avLst/>
              <a:gdLst/>
              <a:ahLst/>
              <a:cxnLst/>
              <a:rect l="l" t="t" r="r" b="b"/>
              <a:pathLst>
                <a:path w="1722" h="2411" extrusionOk="0">
                  <a:moveTo>
                    <a:pt x="214" y="1"/>
                  </a:moveTo>
                  <a:cubicBezTo>
                    <a:pt x="214" y="1"/>
                    <a:pt x="247" y="83"/>
                    <a:pt x="116" y="460"/>
                  </a:cubicBezTo>
                  <a:cubicBezTo>
                    <a:pt x="1" y="853"/>
                    <a:pt x="329" y="1115"/>
                    <a:pt x="968" y="1394"/>
                  </a:cubicBezTo>
                  <a:cubicBezTo>
                    <a:pt x="1591" y="1672"/>
                    <a:pt x="1673" y="2410"/>
                    <a:pt x="1673" y="2410"/>
                  </a:cubicBezTo>
                  <a:cubicBezTo>
                    <a:pt x="1722" y="394"/>
                    <a:pt x="886" y="328"/>
                    <a:pt x="689" y="328"/>
                  </a:cubicBezTo>
                  <a:cubicBezTo>
                    <a:pt x="675" y="330"/>
                    <a:pt x="661" y="330"/>
                    <a:pt x="647" y="330"/>
                  </a:cubicBezTo>
                  <a:cubicBezTo>
                    <a:pt x="478" y="330"/>
                    <a:pt x="392" y="239"/>
                    <a:pt x="361" y="148"/>
                  </a:cubicBezTo>
                  <a:cubicBezTo>
                    <a:pt x="345" y="66"/>
                    <a:pt x="214" y="1"/>
                    <a:pt x="21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3" name="Google Shape;6723;p16"/>
            <p:cNvSpPr/>
            <p:nvPr/>
          </p:nvSpPr>
          <p:spPr>
            <a:xfrm>
              <a:off x="8114992" y="3721874"/>
              <a:ext cx="208652" cy="327419"/>
            </a:xfrm>
            <a:custGeom>
              <a:avLst/>
              <a:gdLst/>
              <a:ahLst/>
              <a:cxnLst/>
              <a:rect l="l" t="t" r="r" b="b"/>
              <a:pathLst>
                <a:path w="6393" h="10032" extrusionOk="0">
                  <a:moveTo>
                    <a:pt x="1147" y="0"/>
                  </a:moveTo>
                  <a:cubicBezTo>
                    <a:pt x="1246" y="132"/>
                    <a:pt x="1229" y="312"/>
                    <a:pt x="1115" y="410"/>
                  </a:cubicBezTo>
                  <a:cubicBezTo>
                    <a:pt x="901" y="590"/>
                    <a:pt x="361" y="1213"/>
                    <a:pt x="754" y="1836"/>
                  </a:cubicBezTo>
                  <a:cubicBezTo>
                    <a:pt x="1196" y="2525"/>
                    <a:pt x="1787" y="2295"/>
                    <a:pt x="1983" y="2885"/>
                  </a:cubicBezTo>
                  <a:cubicBezTo>
                    <a:pt x="1983" y="2885"/>
                    <a:pt x="2065" y="3180"/>
                    <a:pt x="1869" y="3279"/>
                  </a:cubicBezTo>
                  <a:cubicBezTo>
                    <a:pt x="1837" y="3296"/>
                    <a:pt x="1807" y="3303"/>
                    <a:pt x="1778" y="3303"/>
                  </a:cubicBezTo>
                  <a:cubicBezTo>
                    <a:pt x="1641" y="3303"/>
                    <a:pt x="1541" y="3130"/>
                    <a:pt x="1541" y="2967"/>
                  </a:cubicBezTo>
                  <a:cubicBezTo>
                    <a:pt x="1475" y="2672"/>
                    <a:pt x="1229" y="2443"/>
                    <a:pt x="918" y="2394"/>
                  </a:cubicBezTo>
                  <a:cubicBezTo>
                    <a:pt x="541" y="2344"/>
                    <a:pt x="492" y="2230"/>
                    <a:pt x="492" y="2230"/>
                  </a:cubicBezTo>
                  <a:lnTo>
                    <a:pt x="492" y="2230"/>
                  </a:lnTo>
                  <a:cubicBezTo>
                    <a:pt x="541" y="2377"/>
                    <a:pt x="541" y="2525"/>
                    <a:pt x="508" y="2656"/>
                  </a:cubicBezTo>
                  <a:cubicBezTo>
                    <a:pt x="459" y="2803"/>
                    <a:pt x="147" y="3311"/>
                    <a:pt x="721" y="3688"/>
                  </a:cubicBezTo>
                  <a:cubicBezTo>
                    <a:pt x="1295" y="4065"/>
                    <a:pt x="1573" y="3869"/>
                    <a:pt x="1672" y="4508"/>
                  </a:cubicBezTo>
                  <a:cubicBezTo>
                    <a:pt x="1787" y="5147"/>
                    <a:pt x="1836" y="5918"/>
                    <a:pt x="2180" y="6245"/>
                  </a:cubicBezTo>
                  <a:cubicBezTo>
                    <a:pt x="2065" y="6180"/>
                    <a:pt x="1967" y="6082"/>
                    <a:pt x="1918" y="5967"/>
                  </a:cubicBezTo>
                  <a:cubicBezTo>
                    <a:pt x="1766" y="5632"/>
                    <a:pt x="1444" y="5439"/>
                    <a:pt x="1084" y="5439"/>
                  </a:cubicBezTo>
                  <a:cubicBezTo>
                    <a:pt x="1056" y="5439"/>
                    <a:pt x="1028" y="5440"/>
                    <a:pt x="1000" y="5442"/>
                  </a:cubicBezTo>
                  <a:cubicBezTo>
                    <a:pt x="977" y="5443"/>
                    <a:pt x="955" y="5443"/>
                    <a:pt x="934" y="5443"/>
                  </a:cubicBezTo>
                  <a:cubicBezTo>
                    <a:pt x="421" y="5443"/>
                    <a:pt x="359" y="5257"/>
                    <a:pt x="311" y="5131"/>
                  </a:cubicBezTo>
                  <a:lnTo>
                    <a:pt x="311" y="5131"/>
                  </a:lnTo>
                  <a:cubicBezTo>
                    <a:pt x="311" y="5131"/>
                    <a:pt x="0" y="6131"/>
                    <a:pt x="934" y="6622"/>
                  </a:cubicBezTo>
                  <a:cubicBezTo>
                    <a:pt x="1869" y="7114"/>
                    <a:pt x="1787" y="6737"/>
                    <a:pt x="3081" y="7803"/>
                  </a:cubicBezTo>
                  <a:cubicBezTo>
                    <a:pt x="4131" y="8655"/>
                    <a:pt x="4327" y="8704"/>
                    <a:pt x="4327" y="8704"/>
                  </a:cubicBezTo>
                  <a:cubicBezTo>
                    <a:pt x="4299" y="8699"/>
                    <a:pt x="4270" y="8697"/>
                    <a:pt x="4242" y="8697"/>
                  </a:cubicBezTo>
                  <a:cubicBezTo>
                    <a:pt x="4075" y="8697"/>
                    <a:pt x="3917" y="8779"/>
                    <a:pt x="3819" y="8934"/>
                  </a:cubicBezTo>
                  <a:cubicBezTo>
                    <a:pt x="3622" y="9229"/>
                    <a:pt x="3721" y="9655"/>
                    <a:pt x="4049" y="9802"/>
                  </a:cubicBezTo>
                  <a:cubicBezTo>
                    <a:pt x="4049" y="9802"/>
                    <a:pt x="3934" y="9589"/>
                    <a:pt x="4131" y="9573"/>
                  </a:cubicBezTo>
                  <a:cubicBezTo>
                    <a:pt x="4256" y="9573"/>
                    <a:pt x="4408" y="9673"/>
                    <a:pt x="4575" y="9673"/>
                  </a:cubicBezTo>
                  <a:cubicBezTo>
                    <a:pt x="4669" y="9673"/>
                    <a:pt x="4767" y="9641"/>
                    <a:pt x="4868" y="9540"/>
                  </a:cubicBezTo>
                  <a:cubicBezTo>
                    <a:pt x="4988" y="9427"/>
                    <a:pt x="5184" y="9329"/>
                    <a:pt x="5413" y="9329"/>
                  </a:cubicBezTo>
                  <a:cubicBezTo>
                    <a:pt x="5716" y="9329"/>
                    <a:pt x="6075" y="9500"/>
                    <a:pt x="6393" y="10032"/>
                  </a:cubicBezTo>
                  <a:cubicBezTo>
                    <a:pt x="6393" y="10032"/>
                    <a:pt x="6147" y="9229"/>
                    <a:pt x="4835" y="8704"/>
                  </a:cubicBezTo>
                  <a:cubicBezTo>
                    <a:pt x="3114" y="7983"/>
                    <a:pt x="2032" y="6278"/>
                    <a:pt x="2131" y="4426"/>
                  </a:cubicBezTo>
                  <a:cubicBezTo>
                    <a:pt x="2213" y="2197"/>
                    <a:pt x="3508" y="672"/>
                    <a:pt x="11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4" name="Google Shape;6724;p16"/>
            <p:cNvSpPr/>
            <p:nvPr/>
          </p:nvSpPr>
          <p:spPr>
            <a:xfrm>
              <a:off x="8175470" y="3638681"/>
              <a:ext cx="95758" cy="350723"/>
            </a:xfrm>
            <a:custGeom>
              <a:avLst/>
              <a:gdLst/>
              <a:ahLst/>
              <a:cxnLst/>
              <a:rect l="l" t="t" r="r" b="b"/>
              <a:pathLst>
                <a:path w="2934" h="10746" extrusionOk="0">
                  <a:moveTo>
                    <a:pt x="1295" y="0"/>
                  </a:moveTo>
                  <a:cubicBezTo>
                    <a:pt x="712" y="0"/>
                    <a:pt x="160" y="379"/>
                    <a:pt x="97" y="910"/>
                  </a:cubicBezTo>
                  <a:cubicBezTo>
                    <a:pt x="1" y="1443"/>
                    <a:pt x="412" y="1960"/>
                    <a:pt x="957" y="1960"/>
                  </a:cubicBezTo>
                  <a:cubicBezTo>
                    <a:pt x="966" y="1960"/>
                    <a:pt x="974" y="1960"/>
                    <a:pt x="983" y="1959"/>
                  </a:cubicBezTo>
                  <a:cubicBezTo>
                    <a:pt x="997" y="1960"/>
                    <a:pt x="1011" y="1961"/>
                    <a:pt x="1025" y="1961"/>
                  </a:cubicBezTo>
                  <a:cubicBezTo>
                    <a:pt x="1571" y="1961"/>
                    <a:pt x="1846" y="1346"/>
                    <a:pt x="1638" y="1074"/>
                  </a:cubicBezTo>
                  <a:cubicBezTo>
                    <a:pt x="1562" y="956"/>
                    <a:pt x="1444" y="904"/>
                    <a:pt x="1327" y="904"/>
                  </a:cubicBezTo>
                  <a:cubicBezTo>
                    <a:pt x="1120" y="904"/>
                    <a:pt x="912" y="1068"/>
                    <a:pt x="933" y="1320"/>
                  </a:cubicBezTo>
                  <a:cubicBezTo>
                    <a:pt x="950" y="1648"/>
                    <a:pt x="1294" y="1615"/>
                    <a:pt x="1343" y="1664"/>
                  </a:cubicBezTo>
                  <a:cubicBezTo>
                    <a:pt x="1376" y="1697"/>
                    <a:pt x="1343" y="1763"/>
                    <a:pt x="1343" y="1763"/>
                  </a:cubicBezTo>
                  <a:cubicBezTo>
                    <a:pt x="1294" y="1828"/>
                    <a:pt x="1228" y="1877"/>
                    <a:pt x="1163" y="1894"/>
                  </a:cubicBezTo>
                  <a:cubicBezTo>
                    <a:pt x="1147" y="1910"/>
                    <a:pt x="1130" y="1910"/>
                    <a:pt x="1114" y="1927"/>
                  </a:cubicBezTo>
                  <a:lnTo>
                    <a:pt x="1097" y="1927"/>
                  </a:lnTo>
                  <a:cubicBezTo>
                    <a:pt x="1065" y="1930"/>
                    <a:pt x="1032" y="1932"/>
                    <a:pt x="1000" y="1932"/>
                  </a:cubicBezTo>
                  <a:cubicBezTo>
                    <a:pt x="473" y="1932"/>
                    <a:pt x="71" y="1436"/>
                    <a:pt x="179" y="910"/>
                  </a:cubicBezTo>
                  <a:cubicBezTo>
                    <a:pt x="251" y="439"/>
                    <a:pt x="745" y="122"/>
                    <a:pt x="1262" y="122"/>
                  </a:cubicBezTo>
                  <a:cubicBezTo>
                    <a:pt x="1572" y="122"/>
                    <a:pt x="1890" y="236"/>
                    <a:pt x="2130" y="500"/>
                  </a:cubicBezTo>
                  <a:cubicBezTo>
                    <a:pt x="2753" y="1254"/>
                    <a:pt x="2622" y="2435"/>
                    <a:pt x="2245" y="3451"/>
                  </a:cubicBezTo>
                  <a:cubicBezTo>
                    <a:pt x="1425" y="5467"/>
                    <a:pt x="540" y="7500"/>
                    <a:pt x="1147" y="8975"/>
                  </a:cubicBezTo>
                  <a:cubicBezTo>
                    <a:pt x="1425" y="9729"/>
                    <a:pt x="1966" y="10352"/>
                    <a:pt x="2671" y="10745"/>
                  </a:cubicBezTo>
                  <a:cubicBezTo>
                    <a:pt x="1999" y="10335"/>
                    <a:pt x="1491" y="9696"/>
                    <a:pt x="1228" y="8942"/>
                  </a:cubicBezTo>
                  <a:cubicBezTo>
                    <a:pt x="688" y="7500"/>
                    <a:pt x="1556" y="5549"/>
                    <a:pt x="2409" y="3500"/>
                  </a:cubicBezTo>
                  <a:cubicBezTo>
                    <a:pt x="2786" y="2484"/>
                    <a:pt x="2933" y="1238"/>
                    <a:pt x="2245" y="419"/>
                  </a:cubicBezTo>
                  <a:cubicBezTo>
                    <a:pt x="1976" y="125"/>
                    <a:pt x="1630" y="0"/>
                    <a:pt x="12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5" name="Google Shape;6725;p16"/>
            <p:cNvSpPr/>
            <p:nvPr/>
          </p:nvSpPr>
          <p:spPr>
            <a:xfrm>
              <a:off x="8286176" y="3741130"/>
              <a:ext cx="124120" cy="121999"/>
            </a:xfrm>
            <a:custGeom>
              <a:avLst/>
              <a:gdLst/>
              <a:ahLst/>
              <a:cxnLst/>
              <a:rect l="l" t="t" r="r" b="b"/>
              <a:pathLst>
                <a:path w="3803" h="3738" extrusionOk="0">
                  <a:moveTo>
                    <a:pt x="3295" y="0"/>
                  </a:moveTo>
                  <a:lnTo>
                    <a:pt x="3295" y="0"/>
                  </a:lnTo>
                  <a:cubicBezTo>
                    <a:pt x="3295" y="1"/>
                    <a:pt x="3309" y="268"/>
                    <a:pt x="3128" y="268"/>
                  </a:cubicBezTo>
                  <a:cubicBezTo>
                    <a:pt x="3114" y="268"/>
                    <a:pt x="3099" y="266"/>
                    <a:pt x="3082" y="263"/>
                  </a:cubicBezTo>
                  <a:cubicBezTo>
                    <a:pt x="2974" y="240"/>
                    <a:pt x="2829" y="180"/>
                    <a:pt x="2695" y="180"/>
                  </a:cubicBezTo>
                  <a:cubicBezTo>
                    <a:pt x="2544" y="180"/>
                    <a:pt x="2405" y="255"/>
                    <a:pt x="2344" y="541"/>
                  </a:cubicBezTo>
                  <a:cubicBezTo>
                    <a:pt x="2218" y="1062"/>
                    <a:pt x="2168" y="1642"/>
                    <a:pt x="1960" y="1642"/>
                  </a:cubicBezTo>
                  <a:cubicBezTo>
                    <a:pt x="1952" y="1642"/>
                    <a:pt x="1943" y="1641"/>
                    <a:pt x="1934" y="1640"/>
                  </a:cubicBezTo>
                  <a:lnTo>
                    <a:pt x="1885" y="1640"/>
                  </a:lnTo>
                  <a:cubicBezTo>
                    <a:pt x="1876" y="1641"/>
                    <a:pt x="1868" y="1642"/>
                    <a:pt x="1860" y="1642"/>
                  </a:cubicBezTo>
                  <a:cubicBezTo>
                    <a:pt x="1652" y="1642"/>
                    <a:pt x="1601" y="1062"/>
                    <a:pt x="1475" y="541"/>
                  </a:cubicBezTo>
                  <a:cubicBezTo>
                    <a:pt x="1405" y="252"/>
                    <a:pt x="1264" y="174"/>
                    <a:pt x="1114" y="174"/>
                  </a:cubicBezTo>
                  <a:cubicBezTo>
                    <a:pt x="983" y="174"/>
                    <a:pt x="844" y="232"/>
                    <a:pt x="738" y="263"/>
                  </a:cubicBezTo>
                  <a:cubicBezTo>
                    <a:pt x="721" y="266"/>
                    <a:pt x="705" y="268"/>
                    <a:pt x="691" y="268"/>
                  </a:cubicBezTo>
                  <a:cubicBezTo>
                    <a:pt x="511" y="268"/>
                    <a:pt x="525" y="1"/>
                    <a:pt x="525" y="0"/>
                  </a:cubicBezTo>
                  <a:lnTo>
                    <a:pt x="525" y="0"/>
                  </a:lnTo>
                  <a:cubicBezTo>
                    <a:pt x="525" y="1"/>
                    <a:pt x="295" y="83"/>
                    <a:pt x="148" y="673"/>
                  </a:cubicBezTo>
                  <a:cubicBezTo>
                    <a:pt x="0" y="1263"/>
                    <a:pt x="279" y="1492"/>
                    <a:pt x="1066" y="1853"/>
                  </a:cubicBezTo>
                  <a:cubicBezTo>
                    <a:pt x="1852" y="2230"/>
                    <a:pt x="1885" y="3508"/>
                    <a:pt x="1885" y="3508"/>
                  </a:cubicBezTo>
                  <a:lnTo>
                    <a:pt x="1918" y="3738"/>
                  </a:lnTo>
                  <a:lnTo>
                    <a:pt x="1934" y="3508"/>
                  </a:lnTo>
                  <a:cubicBezTo>
                    <a:pt x="1934" y="3508"/>
                    <a:pt x="1967" y="2213"/>
                    <a:pt x="2754" y="1853"/>
                  </a:cubicBezTo>
                  <a:cubicBezTo>
                    <a:pt x="3541" y="1492"/>
                    <a:pt x="3803" y="1263"/>
                    <a:pt x="3672" y="673"/>
                  </a:cubicBezTo>
                  <a:cubicBezTo>
                    <a:pt x="3524" y="66"/>
                    <a:pt x="3295" y="1"/>
                    <a:pt x="32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6" name="Google Shape;6726;p16"/>
            <p:cNvSpPr/>
            <p:nvPr/>
          </p:nvSpPr>
          <p:spPr>
            <a:xfrm>
              <a:off x="8326288" y="3656599"/>
              <a:ext cx="44420" cy="110249"/>
            </a:xfrm>
            <a:custGeom>
              <a:avLst/>
              <a:gdLst/>
              <a:ahLst/>
              <a:cxnLst/>
              <a:rect l="l" t="t" r="r" b="b"/>
              <a:pathLst>
                <a:path w="1361" h="3378" extrusionOk="0">
                  <a:moveTo>
                    <a:pt x="689" y="1"/>
                  </a:moveTo>
                  <a:lnTo>
                    <a:pt x="640" y="328"/>
                  </a:lnTo>
                  <a:cubicBezTo>
                    <a:pt x="607" y="607"/>
                    <a:pt x="509" y="869"/>
                    <a:pt x="361" y="1099"/>
                  </a:cubicBezTo>
                  <a:cubicBezTo>
                    <a:pt x="132" y="1443"/>
                    <a:pt x="0" y="1755"/>
                    <a:pt x="296" y="2164"/>
                  </a:cubicBezTo>
                  <a:cubicBezTo>
                    <a:pt x="492" y="2427"/>
                    <a:pt x="607" y="2738"/>
                    <a:pt x="656" y="3049"/>
                  </a:cubicBezTo>
                  <a:cubicBezTo>
                    <a:pt x="656" y="3131"/>
                    <a:pt x="673" y="3377"/>
                    <a:pt x="689" y="3377"/>
                  </a:cubicBezTo>
                  <a:cubicBezTo>
                    <a:pt x="689" y="3377"/>
                    <a:pt x="705" y="3131"/>
                    <a:pt x="722" y="3049"/>
                  </a:cubicBezTo>
                  <a:cubicBezTo>
                    <a:pt x="754" y="2738"/>
                    <a:pt x="869" y="2427"/>
                    <a:pt x="1066" y="2164"/>
                  </a:cubicBezTo>
                  <a:cubicBezTo>
                    <a:pt x="1361" y="1755"/>
                    <a:pt x="1230" y="1443"/>
                    <a:pt x="1000" y="1099"/>
                  </a:cubicBezTo>
                  <a:cubicBezTo>
                    <a:pt x="853" y="869"/>
                    <a:pt x="754" y="607"/>
                    <a:pt x="722" y="328"/>
                  </a:cubicBezTo>
                  <a:lnTo>
                    <a:pt x="689"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7" name="Google Shape;6727;p16"/>
            <p:cNvSpPr/>
            <p:nvPr/>
          </p:nvSpPr>
          <p:spPr>
            <a:xfrm>
              <a:off x="8257292" y="3625560"/>
              <a:ext cx="90439" cy="266453"/>
            </a:xfrm>
            <a:custGeom>
              <a:avLst/>
              <a:gdLst/>
              <a:ahLst/>
              <a:cxnLst/>
              <a:rect l="l" t="t" r="r" b="b"/>
              <a:pathLst>
                <a:path w="2771" h="8164" extrusionOk="0">
                  <a:moveTo>
                    <a:pt x="2082" y="1"/>
                  </a:moveTo>
                  <a:lnTo>
                    <a:pt x="2082" y="1"/>
                  </a:lnTo>
                  <a:cubicBezTo>
                    <a:pt x="2410" y="1116"/>
                    <a:pt x="967" y="1296"/>
                    <a:pt x="443" y="2919"/>
                  </a:cubicBezTo>
                  <a:cubicBezTo>
                    <a:pt x="0" y="4295"/>
                    <a:pt x="262" y="5230"/>
                    <a:pt x="1574" y="6148"/>
                  </a:cubicBezTo>
                  <a:cubicBezTo>
                    <a:pt x="2705" y="6951"/>
                    <a:pt x="2754" y="8016"/>
                    <a:pt x="2770" y="8164"/>
                  </a:cubicBezTo>
                  <a:cubicBezTo>
                    <a:pt x="2770" y="7656"/>
                    <a:pt x="2623" y="7164"/>
                    <a:pt x="2344" y="6771"/>
                  </a:cubicBezTo>
                  <a:cubicBezTo>
                    <a:pt x="2033" y="6328"/>
                    <a:pt x="1639" y="6082"/>
                    <a:pt x="1049" y="5574"/>
                  </a:cubicBezTo>
                  <a:cubicBezTo>
                    <a:pt x="869" y="5410"/>
                    <a:pt x="738" y="5213"/>
                    <a:pt x="639" y="4984"/>
                  </a:cubicBezTo>
                  <a:cubicBezTo>
                    <a:pt x="311" y="4148"/>
                    <a:pt x="967" y="3279"/>
                    <a:pt x="1311" y="2902"/>
                  </a:cubicBezTo>
                  <a:cubicBezTo>
                    <a:pt x="1721" y="2460"/>
                    <a:pt x="2426" y="1968"/>
                    <a:pt x="2573" y="1083"/>
                  </a:cubicBezTo>
                  <a:cubicBezTo>
                    <a:pt x="2705" y="198"/>
                    <a:pt x="2082" y="1"/>
                    <a:pt x="20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8" name="Google Shape;6728;p16"/>
            <p:cNvSpPr/>
            <p:nvPr/>
          </p:nvSpPr>
          <p:spPr>
            <a:xfrm>
              <a:off x="8159118" y="3317593"/>
              <a:ext cx="79472" cy="178560"/>
            </a:xfrm>
            <a:custGeom>
              <a:avLst/>
              <a:gdLst/>
              <a:ahLst/>
              <a:cxnLst/>
              <a:rect l="l" t="t" r="r" b="b"/>
              <a:pathLst>
                <a:path w="2435" h="5471" extrusionOk="0">
                  <a:moveTo>
                    <a:pt x="1009" y="0"/>
                  </a:moveTo>
                  <a:cubicBezTo>
                    <a:pt x="660" y="0"/>
                    <a:pt x="0" y="565"/>
                    <a:pt x="287" y="2438"/>
                  </a:cubicBezTo>
                  <a:cubicBezTo>
                    <a:pt x="615" y="4470"/>
                    <a:pt x="2172" y="5421"/>
                    <a:pt x="2434" y="5470"/>
                  </a:cubicBezTo>
                  <a:cubicBezTo>
                    <a:pt x="2434" y="5470"/>
                    <a:pt x="910" y="4487"/>
                    <a:pt x="779" y="2815"/>
                  </a:cubicBezTo>
                  <a:cubicBezTo>
                    <a:pt x="648" y="1143"/>
                    <a:pt x="1156" y="1094"/>
                    <a:pt x="1320" y="733"/>
                  </a:cubicBezTo>
                  <a:cubicBezTo>
                    <a:pt x="1484" y="373"/>
                    <a:pt x="1418" y="110"/>
                    <a:pt x="1090" y="12"/>
                  </a:cubicBezTo>
                  <a:cubicBezTo>
                    <a:pt x="1066" y="4"/>
                    <a:pt x="1038" y="0"/>
                    <a:pt x="100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9" name="Google Shape;6729;p16"/>
            <p:cNvSpPr/>
            <p:nvPr/>
          </p:nvSpPr>
          <p:spPr>
            <a:xfrm>
              <a:off x="8124066" y="3268898"/>
              <a:ext cx="172293" cy="232053"/>
            </a:xfrm>
            <a:custGeom>
              <a:avLst/>
              <a:gdLst/>
              <a:ahLst/>
              <a:cxnLst/>
              <a:rect l="l" t="t" r="r" b="b"/>
              <a:pathLst>
                <a:path w="5279" h="7110" extrusionOk="0">
                  <a:moveTo>
                    <a:pt x="3591" y="1"/>
                  </a:moveTo>
                  <a:cubicBezTo>
                    <a:pt x="3380" y="1"/>
                    <a:pt x="3183" y="27"/>
                    <a:pt x="3017" y="62"/>
                  </a:cubicBezTo>
                  <a:cubicBezTo>
                    <a:pt x="2590" y="127"/>
                    <a:pt x="2181" y="291"/>
                    <a:pt x="1820" y="553"/>
                  </a:cubicBezTo>
                  <a:cubicBezTo>
                    <a:pt x="1" y="1897"/>
                    <a:pt x="328" y="4291"/>
                    <a:pt x="869" y="5438"/>
                  </a:cubicBezTo>
                  <a:cubicBezTo>
                    <a:pt x="1164" y="6110"/>
                    <a:pt x="1656" y="6700"/>
                    <a:pt x="2263" y="7110"/>
                  </a:cubicBezTo>
                  <a:cubicBezTo>
                    <a:pt x="1672" y="6667"/>
                    <a:pt x="1230" y="6077"/>
                    <a:pt x="951" y="5405"/>
                  </a:cubicBezTo>
                  <a:cubicBezTo>
                    <a:pt x="443" y="4241"/>
                    <a:pt x="197" y="1963"/>
                    <a:pt x="1918" y="684"/>
                  </a:cubicBezTo>
                  <a:cubicBezTo>
                    <a:pt x="2344" y="376"/>
                    <a:pt x="2901" y="183"/>
                    <a:pt x="3416" y="183"/>
                  </a:cubicBezTo>
                  <a:cubicBezTo>
                    <a:pt x="3832" y="183"/>
                    <a:pt x="4221" y="309"/>
                    <a:pt x="4492" y="602"/>
                  </a:cubicBezTo>
                  <a:cubicBezTo>
                    <a:pt x="5138" y="1248"/>
                    <a:pt x="4670" y="2292"/>
                    <a:pt x="3967" y="2292"/>
                  </a:cubicBezTo>
                  <a:cubicBezTo>
                    <a:pt x="3956" y="2292"/>
                    <a:pt x="3945" y="2291"/>
                    <a:pt x="3934" y="2291"/>
                  </a:cubicBezTo>
                  <a:cubicBezTo>
                    <a:pt x="3905" y="2294"/>
                    <a:pt x="3875" y="2296"/>
                    <a:pt x="3845" y="2296"/>
                  </a:cubicBezTo>
                  <a:cubicBezTo>
                    <a:pt x="3584" y="2296"/>
                    <a:pt x="3344" y="2167"/>
                    <a:pt x="3197" y="1947"/>
                  </a:cubicBezTo>
                  <a:cubicBezTo>
                    <a:pt x="3148" y="1832"/>
                    <a:pt x="3131" y="1701"/>
                    <a:pt x="3131" y="1586"/>
                  </a:cubicBezTo>
                  <a:cubicBezTo>
                    <a:pt x="3161" y="1329"/>
                    <a:pt x="3244" y="1251"/>
                    <a:pt x="3299" y="1251"/>
                  </a:cubicBezTo>
                  <a:cubicBezTo>
                    <a:pt x="3334" y="1251"/>
                    <a:pt x="3357" y="1285"/>
                    <a:pt x="3344" y="1324"/>
                  </a:cubicBezTo>
                  <a:cubicBezTo>
                    <a:pt x="3315" y="1562"/>
                    <a:pt x="3501" y="1773"/>
                    <a:pt x="3732" y="1773"/>
                  </a:cubicBezTo>
                  <a:cubicBezTo>
                    <a:pt x="3755" y="1773"/>
                    <a:pt x="3779" y="1771"/>
                    <a:pt x="3803" y="1766"/>
                  </a:cubicBezTo>
                  <a:cubicBezTo>
                    <a:pt x="4213" y="1701"/>
                    <a:pt x="4328" y="1160"/>
                    <a:pt x="3951" y="947"/>
                  </a:cubicBezTo>
                  <a:cubicBezTo>
                    <a:pt x="3860" y="901"/>
                    <a:pt x="3764" y="880"/>
                    <a:pt x="3671" y="880"/>
                  </a:cubicBezTo>
                  <a:cubicBezTo>
                    <a:pt x="3359" y="880"/>
                    <a:pt x="3067" y="1111"/>
                    <a:pt x="3017" y="1438"/>
                  </a:cubicBezTo>
                  <a:cubicBezTo>
                    <a:pt x="2967" y="1766"/>
                    <a:pt x="3131" y="2110"/>
                    <a:pt x="3426" y="2258"/>
                  </a:cubicBezTo>
                  <a:lnTo>
                    <a:pt x="3443" y="2274"/>
                  </a:lnTo>
                  <a:lnTo>
                    <a:pt x="3459" y="2274"/>
                  </a:lnTo>
                  <a:cubicBezTo>
                    <a:pt x="3557" y="2324"/>
                    <a:pt x="3656" y="2356"/>
                    <a:pt x="3754" y="2389"/>
                  </a:cubicBezTo>
                  <a:cubicBezTo>
                    <a:pt x="3850" y="2411"/>
                    <a:pt x="3945" y="2421"/>
                    <a:pt x="4038" y="2421"/>
                  </a:cubicBezTo>
                  <a:cubicBezTo>
                    <a:pt x="4647" y="2421"/>
                    <a:pt x="5175" y="1983"/>
                    <a:pt x="5246" y="1471"/>
                  </a:cubicBezTo>
                  <a:cubicBezTo>
                    <a:pt x="5279" y="1061"/>
                    <a:pt x="5115" y="652"/>
                    <a:pt x="4803" y="389"/>
                  </a:cubicBezTo>
                  <a:cubicBezTo>
                    <a:pt x="4420" y="91"/>
                    <a:pt x="3981" y="1"/>
                    <a:pt x="359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0" name="Google Shape;6730;p16"/>
            <p:cNvSpPr/>
            <p:nvPr/>
          </p:nvSpPr>
          <p:spPr>
            <a:xfrm>
              <a:off x="8229452" y="3208159"/>
              <a:ext cx="238091" cy="167626"/>
            </a:xfrm>
            <a:custGeom>
              <a:avLst/>
              <a:gdLst/>
              <a:ahLst/>
              <a:cxnLst/>
              <a:rect l="l" t="t" r="r" b="b"/>
              <a:pathLst>
                <a:path w="7295" h="5136" extrusionOk="0">
                  <a:moveTo>
                    <a:pt x="1741" y="1"/>
                  </a:moveTo>
                  <a:cubicBezTo>
                    <a:pt x="1344" y="1"/>
                    <a:pt x="955" y="172"/>
                    <a:pt x="689" y="497"/>
                  </a:cubicBezTo>
                  <a:cubicBezTo>
                    <a:pt x="602" y="632"/>
                    <a:pt x="447" y="704"/>
                    <a:pt x="294" y="704"/>
                  </a:cubicBezTo>
                  <a:cubicBezTo>
                    <a:pt x="187" y="704"/>
                    <a:pt x="82" y="669"/>
                    <a:pt x="1" y="595"/>
                  </a:cubicBezTo>
                  <a:lnTo>
                    <a:pt x="1" y="595"/>
                  </a:lnTo>
                  <a:cubicBezTo>
                    <a:pt x="33" y="955"/>
                    <a:pt x="50" y="1021"/>
                    <a:pt x="1755" y="1742"/>
                  </a:cubicBezTo>
                  <a:cubicBezTo>
                    <a:pt x="3066" y="2283"/>
                    <a:pt x="3508" y="4250"/>
                    <a:pt x="3656" y="5135"/>
                  </a:cubicBezTo>
                  <a:cubicBezTo>
                    <a:pt x="3787" y="4250"/>
                    <a:pt x="4230" y="2283"/>
                    <a:pt x="5541" y="1742"/>
                  </a:cubicBezTo>
                  <a:cubicBezTo>
                    <a:pt x="7246" y="1021"/>
                    <a:pt x="7262" y="955"/>
                    <a:pt x="7295" y="595"/>
                  </a:cubicBezTo>
                  <a:lnTo>
                    <a:pt x="7295" y="595"/>
                  </a:lnTo>
                  <a:cubicBezTo>
                    <a:pt x="7214" y="669"/>
                    <a:pt x="7108" y="704"/>
                    <a:pt x="7001" y="704"/>
                  </a:cubicBezTo>
                  <a:cubicBezTo>
                    <a:pt x="6848" y="704"/>
                    <a:pt x="6693" y="632"/>
                    <a:pt x="6606" y="497"/>
                  </a:cubicBezTo>
                  <a:cubicBezTo>
                    <a:pt x="6341" y="172"/>
                    <a:pt x="5951" y="1"/>
                    <a:pt x="5555" y="1"/>
                  </a:cubicBezTo>
                  <a:cubicBezTo>
                    <a:pt x="5290" y="1"/>
                    <a:pt x="5023" y="77"/>
                    <a:pt x="4787" y="234"/>
                  </a:cubicBezTo>
                  <a:cubicBezTo>
                    <a:pt x="4213" y="644"/>
                    <a:pt x="3836" y="1464"/>
                    <a:pt x="3656" y="2660"/>
                  </a:cubicBezTo>
                  <a:cubicBezTo>
                    <a:pt x="3459" y="1464"/>
                    <a:pt x="3082" y="644"/>
                    <a:pt x="2509" y="234"/>
                  </a:cubicBezTo>
                  <a:cubicBezTo>
                    <a:pt x="2273" y="77"/>
                    <a:pt x="2005" y="1"/>
                    <a:pt x="174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1" name="Google Shape;6731;p16"/>
            <p:cNvSpPr/>
            <p:nvPr/>
          </p:nvSpPr>
          <p:spPr>
            <a:xfrm>
              <a:off x="8304877" y="3115208"/>
              <a:ext cx="87240" cy="145008"/>
            </a:xfrm>
            <a:custGeom>
              <a:avLst/>
              <a:gdLst/>
              <a:ahLst/>
              <a:cxnLst/>
              <a:rect l="l" t="t" r="r" b="b"/>
              <a:pathLst>
                <a:path w="2673" h="4443" extrusionOk="0">
                  <a:moveTo>
                    <a:pt x="1345" y="1"/>
                  </a:moveTo>
                  <a:cubicBezTo>
                    <a:pt x="1263" y="148"/>
                    <a:pt x="1148" y="296"/>
                    <a:pt x="1017" y="427"/>
                  </a:cubicBezTo>
                  <a:cubicBezTo>
                    <a:pt x="575" y="853"/>
                    <a:pt x="1" y="1722"/>
                    <a:pt x="738" y="2902"/>
                  </a:cubicBezTo>
                  <a:cubicBezTo>
                    <a:pt x="1017" y="3377"/>
                    <a:pt x="1230" y="3902"/>
                    <a:pt x="1345" y="4443"/>
                  </a:cubicBezTo>
                  <a:cubicBezTo>
                    <a:pt x="1460" y="3902"/>
                    <a:pt x="1656" y="3377"/>
                    <a:pt x="1951" y="2902"/>
                  </a:cubicBezTo>
                  <a:cubicBezTo>
                    <a:pt x="2673" y="1722"/>
                    <a:pt x="2115" y="853"/>
                    <a:pt x="1673" y="427"/>
                  </a:cubicBezTo>
                  <a:cubicBezTo>
                    <a:pt x="1542" y="296"/>
                    <a:pt x="1427" y="148"/>
                    <a:pt x="13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2" name="Google Shape;6732;p16"/>
            <p:cNvSpPr/>
            <p:nvPr/>
          </p:nvSpPr>
          <p:spPr>
            <a:xfrm>
              <a:off x="8248708" y="2978163"/>
              <a:ext cx="199578" cy="218932"/>
            </a:xfrm>
            <a:custGeom>
              <a:avLst/>
              <a:gdLst/>
              <a:ahLst/>
              <a:cxnLst/>
              <a:rect l="l" t="t" r="r" b="b"/>
              <a:pathLst>
                <a:path w="6115" h="6708" extrusionOk="0">
                  <a:moveTo>
                    <a:pt x="1593" y="1"/>
                  </a:moveTo>
                  <a:cubicBezTo>
                    <a:pt x="1195" y="1"/>
                    <a:pt x="805" y="156"/>
                    <a:pt x="574" y="446"/>
                  </a:cubicBezTo>
                  <a:cubicBezTo>
                    <a:pt x="1" y="1102"/>
                    <a:pt x="476" y="2069"/>
                    <a:pt x="1132" y="2102"/>
                  </a:cubicBezTo>
                  <a:cubicBezTo>
                    <a:pt x="1151" y="2103"/>
                    <a:pt x="1171" y="2103"/>
                    <a:pt x="1190" y="2103"/>
                  </a:cubicBezTo>
                  <a:cubicBezTo>
                    <a:pt x="1801" y="2103"/>
                    <a:pt x="2013" y="1600"/>
                    <a:pt x="1886" y="1282"/>
                  </a:cubicBezTo>
                  <a:cubicBezTo>
                    <a:pt x="1828" y="1108"/>
                    <a:pt x="1667" y="998"/>
                    <a:pt x="1482" y="998"/>
                  </a:cubicBezTo>
                  <a:cubicBezTo>
                    <a:pt x="1459" y="998"/>
                    <a:pt x="1435" y="1000"/>
                    <a:pt x="1410" y="1003"/>
                  </a:cubicBezTo>
                  <a:cubicBezTo>
                    <a:pt x="1263" y="1020"/>
                    <a:pt x="1148" y="1167"/>
                    <a:pt x="1165" y="1315"/>
                  </a:cubicBezTo>
                  <a:cubicBezTo>
                    <a:pt x="1154" y="1470"/>
                    <a:pt x="1282" y="1567"/>
                    <a:pt x="1410" y="1567"/>
                  </a:cubicBezTo>
                  <a:cubicBezTo>
                    <a:pt x="1484" y="1567"/>
                    <a:pt x="1559" y="1535"/>
                    <a:pt x="1607" y="1462"/>
                  </a:cubicBezTo>
                  <a:cubicBezTo>
                    <a:pt x="1647" y="1400"/>
                    <a:pt x="1689" y="1375"/>
                    <a:pt x="1725" y="1375"/>
                  </a:cubicBezTo>
                  <a:cubicBezTo>
                    <a:pt x="1795" y="1375"/>
                    <a:pt x="1847" y="1464"/>
                    <a:pt x="1837" y="1561"/>
                  </a:cubicBezTo>
                  <a:cubicBezTo>
                    <a:pt x="1746" y="1808"/>
                    <a:pt x="1510" y="1952"/>
                    <a:pt x="1262" y="1952"/>
                  </a:cubicBezTo>
                  <a:cubicBezTo>
                    <a:pt x="1197" y="1952"/>
                    <a:pt x="1131" y="1942"/>
                    <a:pt x="1066" y="1921"/>
                  </a:cubicBezTo>
                  <a:cubicBezTo>
                    <a:pt x="656" y="1790"/>
                    <a:pt x="460" y="1053"/>
                    <a:pt x="1017" y="659"/>
                  </a:cubicBezTo>
                  <a:cubicBezTo>
                    <a:pt x="1141" y="573"/>
                    <a:pt x="1320" y="527"/>
                    <a:pt x="1521" y="527"/>
                  </a:cubicBezTo>
                  <a:cubicBezTo>
                    <a:pt x="2118" y="527"/>
                    <a:pt x="2902" y="936"/>
                    <a:pt x="2951" y="1905"/>
                  </a:cubicBezTo>
                  <a:cubicBezTo>
                    <a:pt x="2951" y="3085"/>
                    <a:pt x="2033" y="4118"/>
                    <a:pt x="1771" y="4888"/>
                  </a:cubicBezTo>
                  <a:cubicBezTo>
                    <a:pt x="1410" y="5970"/>
                    <a:pt x="1869" y="6658"/>
                    <a:pt x="1902" y="6708"/>
                  </a:cubicBezTo>
                  <a:cubicBezTo>
                    <a:pt x="1607" y="6150"/>
                    <a:pt x="1591" y="5495"/>
                    <a:pt x="1853" y="4921"/>
                  </a:cubicBezTo>
                  <a:cubicBezTo>
                    <a:pt x="2050" y="4396"/>
                    <a:pt x="2492" y="3855"/>
                    <a:pt x="2804" y="3151"/>
                  </a:cubicBezTo>
                  <a:cubicBezTo>
                    <a:pt x="2918" y="2921"/>
                    <a:pt x="3000" y="2692"/>
                    <a:pt x="3066" y="2446"/>
                  </a:cubicBezTo>
                  <a:cubicBezTo>
                    <a:pt x="3115" y="2692"/>
                    <a:pt x="3197" y="2921"/>
                    <a:pt x="3312" y="3151"/>
                  </a:cubicBezTo>
                  <a:cubicBezTo>
                    <a:pt x="3623" y="3855"/>
                    <a:pt x="4066" y="4396"/>
                    <a:pt x="4263" y="4921"/>
                  </a:cubicBezTo>
                  <a:cubicBezTo>
                    <a:pt x="4525" y="5495"/>
                    <a:pt x="4508" y="6150"/>
                    <a:pt x="4213" y="6708"/>
                  </a:cubicBezTo>
                  <a:cubicBezTo>
                    <a:pt x="4246" y="6658"/>
                    <a:pt x="4705" y="5970"/>
                    <a:pt x="4344" y="4888"/>
                  </a:cubicBezTo>
                  <a:cubicBezTo>
                    <a:pt x="4082" y="4118"/>
                    <a:pt x="3164" y="3085"/>
                    <a:pt x="3164" y="1905"/>
                  </a:cubicBezTo>
                  <a:cubicBezTo>
                    <a:pt x="3213" y="936"/>
                    <a:pt x="3997" y="527"/>
                    <a:pt x="4595" y="527"/>
                  </a:cubicBezTo>
                  <a:cubicBezTo>
                    <a:pt x="4795" y="527"/>
                    <a:pt x="4975" y="573"/>
                    <a:pt x="5098" y="659"/>
                  </a:cubicBezTo>
                  <a:cubicBezTo>
                    <a:pt x="5656" y="1053"/>
                    <a:pt x="5459" y="1790"/>
                    <a:pt x="5049" y="1921"/>
                  </a:cubicBezTo>
                  <a:cubicBezTo>
                    <a:pt x="4985" y="1942"/>
                    <a:pt x="4919" y="1952"/>
                    <a:pt x="4854" y="1952"/>
                  </a:cubicBezTo>
                  <a:cubicBezTo>
                    <a:pt x="4605" y="1952"/>
                    <a:pt x="4370" y="1808"/>
                    <a:pt x="4279" y="1561"/>
                  </a:cubicBezTo>
                  <a:cubicBezTo>
                    <a:pt x="4268" y="1464"/>
                    <a:pt x="4321" y="1375"/>
                    <a:pt x="4390" y="1375"/>
                  </a:cubicBezTo>
                  <a:cubicBezTo>
                    <a:pt x="4427" y="1375"/>
                    <a:pt x="4469" y="1400"/>
                    <a:pt x="4508" y="1462"/>
                  </a:cubicBezTo>
                  <a:cubicBezTo>
                    <a:pt x="4556" y="1535"/>
                    <a:pt x="4631" y="1567"/>
                    <a:pt x="4705" y="1567"/>
                  </a:cubicBezTo>
                  <a:cubicBezTo>
                    <a:pt x="4834" y="1567"/>
                    <a:pt x="4961" y="1470"/>
                    <a:pt x="4951" y="1315"/>
                  </a:cubicBezTo>
                  <a:cubicBezTo>
                    <a:pt x="4967" y="1167"/>
                    <a:pt x="4853" y="1020"/>
                    <a:pt x="4705" y="1003"/>
                  </a:cubicBezTo>
                  <a:cubicBezTo>
                    <a:pt x="4681" y="1000"/>
                    <a:pt x="4657" y="998"/>
                    <a:pt x="4633" y="998"/>
                  </a:cubicBezTo>
                  <a:cubicBezTo>
                    <a:pt x="4449" y="998"/>
                    <a:pt x="4288" y="1108"/>
                    <a:pt x="4230" y="1282"/>
                  </a:cubicBezTo>
                  <a:cubicBezTo>
                    <a:pt x="4118" y="1584"/>
                    <a:pt x="4347" y="2103"/>
                    <a:pt x="4930" y="2103"/>
                  </a:cubicBezTo>
                  <a:cubicBezTo>
                    <a:pt x="4948" y="2103"/>
                    <a:pt x="4966" y="2103"/>
                    <a:pt x="4984" y="2102"/>
                  </a:cubicBezTo>
                  <a:cubicBezTo>
                    <a:pt x="5607" y="2085"/>
                    <a:pt x="6115" y="1102"/>
                    <a:pt x="5541" y="446"/>
                  </a:cubicBezTo>
                  <a:cubicBezTo>
                    <a:pt x="5310" y="156"/>
                    <a:pt x="4921" y="1"/>
                    <a:pt x="4523" y="1"/>
                  </a:cubicBezTo>
                  <a:cubicBezTo>
                    <a:pt x="4044" y="1"/>
                    <a:pt x="3553" y="225"/>
                    <a:pt x="3312" y="708"/>
                  </a:cubicBezTo>
                  <a:cubicBezTo>
                    <a:pt x="3197" y="889"/>
                    <a:pt x="3115" y="1069"/>
                    <a:pt x="3066" y="1282"/>
                  </a:cubicBezTo>
                  <a:cubicBezTo>
                    <a:pt x="3000" y="1069"/>
                    <a:pt x="2918" y="889"/>
                    <a:pt x="2804" y="708"/>
                  </a:cubicBezTo>
                  <a:cubicBezTo>
                    <a:pt x="2562" y="225"/>
                    <a:pt x="2071" y="1"/>
                    <a:pt x="15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3" name="Google Shape;6733;p16"/>
            <p:cNvSpPr/>
            <p:nvPr/>
          </p:nvSpPr>
          <p:spPr>
            <a:xfrm>
              <a:off x="8087153" y="3089000"/>
              <a:ext cx="170139" cy="268052"/>
            </a:xfrm>
            <a:custGeom>
              <a:avLst/>
              <a:gdLst/>
              <a:ahLst/>
              <a:cxnLst/>
              <a:rect l="l" t="t" r="r" b="b"/>
              <a:pathLst>
                <a:path w="5213" h="8213" extrusionOk="0">
                  <a:moveTo>
                    <a:pt x="4115" y="1"/>
                  </a:moveTo>
                  <a:cubicBezTo>
                    <a:pt x="4115" y="1"/>
                    <a:pt x="4180" y="623"/>
                    <a:pt x="3803" y="853"/>
                  </a:cubicBezTo>
                  <a:cubicBezTo>
                    <a:pt x="3410" y="1066"/>
                    <a:pt x="2836" y="1541"/>
                    <a:pt x="3443" y="2082"/>
                  </a:cubicBezTo>
                  <a:cubicBezTo>
                    <a:pt x="4033" y="2607"/>
                    <a:pt x="4197" y="3344"/>
                    <a:pt x="3689" y="4082"/>
                  </a:cubicBezTo>
                  <a:cubicBezTo>
                    <a:pt x="3689" y="4082"/>
                    <a:pt x="3984" y="2984"/>
                    <a:pt x="3246" y="2492"/>
                  </a:cubicBezTo>
                  <a:cubicBezTo>
                    <a:pt x="3050" y="2364"/>
                    <a:pt x="2889" y="2329"/>
                    <a:pt x="2772" y="2329"/>
                  </a:cubicBezTo>
                  <a:cubicBezTo>
                    <a:pt x="2634" y="2329"/>
                    <a:pt x="2558" y="2377"/>
                    <a:pt x="2558" y="2377"/>
                  </a:cubicBezTo>
                  <a:cubicBezTo>
                    <a:pt x="2623" y="2508"/>
                    <a:pt x="2656" y="2656"/>
                    <a:pt x="2672" y="2803"/>
                  </a:cubicBezTo>
                  <a:cubicBezTo>
                    <a:pt x="2689" y="3017"/>
                    <a:pt x="2213" y="3377"/>
                    <a:pt x="2558" y="3771"/>
                  </a:cubicBezTo>
                  <a:cubicBezTo>
                    <a:pt x="2902" y="4164"/>
                    <a:pt x="3148" y="4951"/>
                    <a:pt x="1935" y="5819"/>
                  </a:cubicBezTo>
                  <a:cubicBezTo>
                    <a:pt x="1935" y="5819"/>
                    <a:pt x="2558" y="4459"/>
                    <a:pt x="2197" y="3754"/>
                  </a:cubicBezTo>
                  <a:cubicBezTo>
                    <a:pt x="1820" y="3017"/>
                    <a:pt x="1377" y="3164"/>
                    <a:pt x="951" y="2574"/>
                  </a:cubicBezTo>
                  <a:cubicBezTo>
                    <a:pt x="951" y="2574"/>
                    <a:pt x="1" y="3098"/>
                    <a:pt x="738" y="4246"/>
                  </a:cubicBezTo>
                  <a:cubicBezTo>
                    <a:pt x="1607" y="5606"/>
                    <a:pt x="525" y="7295"/>
                    <a:pt x="1459" y="8213"/>
                  </a:cubicBezTo>
                  <a:cubicBezTo>
                    <a:pt x="1459" y="8213"/>
                    <a:pt x="1410" y="6868"/>
                    <a:pt x="2672" y="5623"/>
                  </a:cubicBezTo>
                  <a:cubicBezTo>
                    <a:pt x="3934" y="4393"/>
                    <a:pt x="5213" y="2853"/>
                    <a:pt x="41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4" name="Google Shape;6734;p16"/>
            <p:cNvSpPr/>
            <p:nvPr/>
          </p:nvSpPr>
          <p:spPr>
            <a:xfrm>
              <a:off x="8236959" y="3055840"/>
              <a:ext cx="98990" cy="147685"/>
            </a:xfrm>
            <a:custGeom>
              <a:avLst/>
              <a:gdLst/>
              <a:ahLst/>
              <a:cxnLst/>
              <a:rect l="l" t="t" r="r" b="b"/>
              <a:pathLst>
                <a:path w="3033" h="4525" extrusionOk="0">
                  <a:moveTo>
                    <a:pt x="2574" y="0"/>
                  </a:moveTo>
                  <a:cubicBezTo>
                    <a:pt x="2541" y="279"/>
                    <a:pt x="2279" y="541"/>
                    <a:pt x="1623" y="820"/>
                  </a:cubicBezTo>
                  <a:cubicBezTo>
                    <a:pt x="967" y="1115"/>
                    <a:pt x="1213" y="1951"/>
                    <a:pt x="1279" y="2131"/>
                  </a:cubicBezTo>
                  <a:cubicBezTo>
                    <a:pt x="1326" y="2319"/>
                    <a:pt x="1388" y="2658"/>
                    <a:pt x="1192" y="2658"/>
                  </a:cubicBezTo>
                  <a:cubicBezTo>
                    <a:pt x="1183" y="2658"/>
                    <a:pt x="1174" y="2657"/>
                    <a:pt x="1164" y="2656"/>
                  </a:cubicBezTo>
                  <a:cubicBezTo>
                    <a:pt x="951" y="2623"/>
                    <a:pt x="1000" y="2508"/>
                    <a:pt x="1098" y="1836"/>
                  </a:cubicBezTo>
                  <a:cubicBezTo>
                    <a:pt x="1174" y="1316"/>
                    <a:pt x="839" y="1257"/>
                    <a:pt x="683" y="1257"/>
                  </a:cubicBezTo>
                  <a:cubicBezTo>
                    <a:pt x="637" y="1257"/>
                    <a:pt x="607" y="1262"/>
                    <a:pt x="607" y="1262"/>
                  </a:cubicBezTo>
                  <a:cubicBezTo>
                    <a:pt x="738" y="1426"/>
                    <a:pt x="721" y="1672"/>
                    <a:pt x="590" y="1836"/>
                  </a:cubicBezTo>
                  <a:cubicBezTo>
                    <a:pt x="344" y="2082"/>
                    <a:pt x="49" y="2361"/>
                    <a:pt x="295" y="3115"/>
                  </a:cubicBezTo>
                  <a:cubicBezTo>
                    <a:pt x="557" y="3852"/>
                    <a:pt x="0" y="4524"/>
                    <a:pt x="0" y="4524"/>
                  </a:cubicBezTo>
                  <a:cubicBezTo>
                    <a:pt x="3032" y="2017"/>
                    <a:pt x="2574" y="1"/>
                    <a:pt x="25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5" name="Google Shape;6735;p16"/>
            <p:cNvSpPr/>
            <p:nvPr/>
          </p:nvSpPr>
          <p:spPr>
            <a:xfrm>
              <a:off x="8040611" y="3336164"/>
              <a:ext cx="117201" cy="139134"/>
            </a:xfrm>
            <a:custGeom>
              <a:avLst/>
              <a:gdLst/>
              <a:ahLst/>
              <a:cxnLst/>
              <a:rect l="l" t="t" r="r" b="b"/>
              <a:pathLst>
                <a:path w="3591" h="4263" extrusionOk="0">
                  <a:moveTo>
                    <a:pt x="1869" y="0"/>
                  </a:moveTo>
                  <a:cubicBezTo>
                    <a:pt x="1869" y="0"/>
                    <a:pt x="2000" y="279"/>
                    <a:pt x="1656" y="525"/>
                  </a:cubicBezTo>
                  <a:cubicBezTo>
                    <a:pt x="1295" y="771"/>
                    <a:pt x="1" y="2426"/>
                    <a:pt x="3590" y="4262"/>
                  </a:cubicBezTo>
                  <a:cubicBezTo>
                    <a:pt x="3590" y="4262"/>
                    <a:pt x="2738" y="3770"/>
                    <a:pt x="2640" y="2475"/>
                  </a:cubicBezTo>
                  <a:cubicBezTo>
                    <a:pt x="2541" y="1180"/>
                    <a:pt x="2803" y="508"/>
                    <a:pt x="18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6" name="Google Shape;6736;p16"/>
            <p:cNvSpPr/>
            <p:nvPr/>
          </p:nvSpPr>
          <p:spPr>
            <a:xfrm>
              <a:off x="7897790" y="3421772"/>
              <a:ext cx="257347" cy="189134"/>
            </a:xfrm>
            <a:custGeom>
              <a:avLst/>
              <a:gdLst/>
              <a:ahLst/>
              <a:cxnLst/>
              <a:rect l="l" t="t" r="r" b="b"/>
              <a:pathLst>
                <a:path w="7885" h="5795" extrusionOk="0">
                  <a:moveTo>
                    <a:pt x="4661" y="0"/>
                  </a:moveTo>
                  <a:cubicBezTo>
                    <a:pt x="4523" y="0"/>
                    <a:pt x="4389" y="44"/>
                    <a:pt x="4262" y="131"/>
                  </a:cubicBezTo>
                  <a:cubicBezTo>
                    <a:pt x="3899" y="394"/>
                    <a:pt x="3670" y="608"/>
                    <a:pt x="3480" y="608"/>
                  </a:cubicBezTo>
                  <a:cubicBezTo>
                    <a:pt x="3421" y="608"/>
                    <a:pt x="3366" y="588"/>
                    <a:pt x="3311" y="541"/>
                  </a:cubicBezTo>
                  <a:lnTo>
                    <a:pt x="3311" y="541"/>
                  </a:lnTo>
                  <a:cubicBezTo>
                    <a:pt x="3311" y="541"/>
                    <a:pt x="3016" y="1180"/>
                    <a:pt x="3688" y="1393"/>
                  </a:cubicBezTo>
                  <a:cubicBezTo>
                    <a:pt x="4377" y="1590"/>
                    <a:pt x="4852" y="1721"/>
                    <a:pt x="4754" y="2098"/>
                  </a:cubicBezTo>
                  <a:cubicBezTo>
                    <a:pt x="4655" y="2475"/>
                    <a:pt x="3704" y="2541"/>
                    <a:pt x="2590" y="2704"/>
                  </a:cubicBezTo>
                  <a:cubicBezTo>
                    <a:pt x="1475" y="2885"/>
                    <a:pt x="590" y="3163"/>
                    <a:pt x="623" y="4130"/>
                  </a:cubicBezTo>
                  <a:cubicBezTo>
                    <a:pt x="648" y="4885"/>
                    <a:pt x="505" y="5250"/>
                    <a:pt x="246" y="5250"/>
                  </a:cubicBezTo>
                  <a:cubicBezTo>
                    <a:pt x="173" y="5250"/>
                    <a:pt x="90" y="5221"/>
                    <a:pt x="0" y="5163"/>
                  </a:cubicBezTo>
                  <a:lnTo>
                    <a:pt x="0" y="5163"/>
                  </a:lnTo>
                  <a:cubicBezTo>
                    <a:pt x="0" y="5163"/>
                    <a:pt x="248" y="5795"/>
                    <a:pt x="1194" y="5795"/>
                  </a:cubicBezTo>
                  <a:cubicBezTo>
                    <a:pt x="1388" y="5795"/>
                    <a:pt x="1612" y="5768"/>
                    <a:pt x="1869" y="5704"/>
                  </a:cubicBezTo>
                  <a:cubicBezTo>
                    <a:pt x="3377" y="5327"/>
                    <a:pt x="3573" y="4114"/>
                    <a:pt x="4213" y="3360"/>
                  </a:cubicBezTo>
                  <a:cubicBezTo>
                    <a:pt x="4852" y="2606"/>
                    <a:pt x="5491" y="1983"/>
                    <a:pt x="7884" y="1934"/>
                  </a:cubicBezTo>
                  <a:cubicBezTo>
                    <a:pt x="7884" y="1934"/>
                    <a:pt x="6409" y="1803"/>
                    <a:pt x="5868" y="951"/>
                  </a:cubicBezTo>
                  <a:cubicBezTo>
                    <a:pt x="5460" y="326"/>
                    <a:pt x="5042" y="0"/>
                    <a:pt x="46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7" name="Google Shape;6737;p16"/>
            <p:cNvSpPr/>
            <p:nvPr/>
          </p:nvSpPr>
          <p:spPr>
            <a:xfrm>
              <a:off x="8028829" y="3499710"/>
              <a:ext cx="250950" cy="205061"/>
            </a:xfrm>
            <a:custGeom>
              <a:avLst/>
              <a:gdLst/>
              <a:ahLst/>
              <a:cxnLst/>
              <a:rect l="l" t="t" r="r" b="b"/>
              <a:pathLst>
                <a:path w="7689" h="6283" extrusionOk="0">
                  <a:moveTo>
                    <a:pt x="3399" y="1"/>
                  </a:moveTo>
                  <a:cubicBezTo>
                    <a:pt x="3343" y="1"/>
                    <a:pt x="3287" y="2"/>
                    <a:pt x="3230" y="5"/>
                  </a:cubicBezTo>
                  <a:cubicBezTo>
                    <a:pt x="2656" y="21"/>
                    <a:pt x="2099" y="169"/>
                    <a:pt x="1607" y="464"/>
                  </a:cubicBezTo>
                  <a:cubicBezTo>
                    <a:pt x="1443" y="562"/>
                    <a:pt x="1279" y="677"/>
                    <a:pt x="1132" y="808"/>
                  </a:cubicBezTo>
                  <a:cubicBezTo>
                    <a:pt x="1" y="1808"/>
                    <a:pt x="362" y="3890"/>
                    <a:pt x="1706" y="4201"/>
                  </a:cubicBezTo>
                  <a:cubicBezTo>
                    <a:pt x="1844" y="4235"/>
                    <a:pt x="1986" y="4251"/>
                    <a:pt x="2127" y="4251"/>
                  </a:cubicBezTo>
                  <a:cubicBezTo>
                    <a:pt x="2608" y="4251"/>
                    <a:pt x="3079" y="4060"/>
                    <a:pt x="3345" y="3693"/>
                  </a:cubicBezTo>
                  <a:cubicBezTo>
                    <a:pt x="3656" y="3234"/>
                    <a:pt x="3656" y="2660"/>
                    <a:pt x="3345" y="2201"/>
                  </a:cubicBezTo>
                  <a:cubicBezTo>
                    <a:pt x="3133" y="1916"/>
                    <a:pt x="2799" y="1760"/>
                    <a:pt x="2461" y="1760"/>
                  </a:cubicBezTo>
                  <a:cubicBezTo>
                    <a:pt x="2275" y="1760"/>
                    <a:pt x="2088" y="1807"/>
                    <a:pt x="1919" y="1906"/>
                  </a:cubicBezTo>
                  <a:cubicBezTo>
                    <a:pt x="1640" y="2070"/>
                    <a:pt x="1509" y="2415"/>
                    <a:pt x="1607" y="2726"/>
                  </a:cubicBezTo>
                  <a:cubicBezTo>
                    <a:pt x="1624" y="2824"/>
                    <a:pt x="1673" y="2906"/>
                    <a:pt x="1738" y="2972"/>
                  </a:cubicBezTo>
                  <a:cubicBezTo>
                    <a:pt x="1846" y="3073"/>
                    <a:pt x="1988" y="3116"/>
                    <a:pt x="2127" y="3116"/>
                  </a:cubicBezTo>
                  <a:cubicBezTo>
                    <a:pt x="2372" y="3116"/>
                    <a:pt x="2609" y="2985"/>
                    <a:pt x="2640" y="2808"/>
                  </a:cubicBezTo>
                  <a:cubicBezTo>
                    <a:pt x="2713" y="2544"/>
                    <a:pt x="2511" y="2306"/>
                    <a:pt x="2256" y="2306"/>
                  </a:cubicBezTo>
                  <a:cubicBezTo>
                    <a:pt x="2226" y="2306"/>
                    <a:pt x="2196" y="2309"/>
                    <a:pt x="2165" y="2316"/>
                  </a:cubicBezTo>
                  <a:cubicBezTo>
                    <a:pt x="1902" y="2382"/>
                    <a:pt x="1919" y="2529"/>
                    <a:pt x="1837" y="2529"/>
                  </a:cubicBezTo>
                  <a:cubicBezTo>
                    <a:pt x="1832" y="2530"/>
                    <a:pt x="1827" y="2531"/>
                    <a:pt x="1822" y="2531"/>
                  </a:cubicBezTo>
                  <a:cubicBezTo>
                    <a:pt x="1738" y="2531"/>
                    <a:pt x="1738" y="2398"/>
                    <a:pt x="1738" y="2398"/>
                  </a:cubicBezTo>
                  <a:cubicBezTo>
                    <a:pt x="1722" y="2201"/>
                    <a:pt x="1837" y="2021"/>
                    <a:pt x="2017" y="1939"/>
                  </a:cubicBezTo>
                  <a:cubicBezTo>
                    <a:pt x="2153" y="1866"/>
                    <a:pt x="2301" y="1831"/>
                    <a:pt x="2449" y="1831"/>
                  </a:cubicBezTo>
                  <a:cubicBezTo>
                    <a:pt x="2762" y="1831"/>
                    <a:pt x="3073" y="1988"/>
                    <a:pt x="3263" y="2267"/>
                  </a:cubicBezTo>
                  <a:cubicBezTo>
                    <a:pt x="3525" y="2677"/>
                    <a:pt x="3525" y="3218"/>
                    <a:pt x="3230" y="3627"/>
                  </a:cubicBezTo>
                  <a:cubicBezTo>
                    <a:pt x="3004" y="3942"/>
                    <a:pt x="2575" y="4121"/>
                    <a:pt x="2136" y="4121"/>
                  </a:cubicBezTo>
                  <a:cubicBezTo>
                    <a:pt x="2003" y="4121"/>
                    <a:pt x="1868" y="4104"/>
                    <a:pt x="1738" y="4070"/>
                  </a:cubicBezTo>
                  <a:cubicBezTo>
                    <a:pt x="525" y="3775"/>
                    <a:pt x="198" y="1857"/>
                    <a:pt x="1247" y="939"/>
                  </a:cubicBezTo>
                  <a:cubicBezTo>
                    <a:pt x="1726" y="490"/>
                    <a:pt x="2311" y="318"/>
                    <a:pt x="2902" y="318"/>
                  </a:cubicBezTo>
                  <a:cubicBezTo>
                    <a:pt x="3605" y="318"/>
                    <a:pt x="4317" y="562"/>
                    <a:pt x="4869" y="874"/>
                  </a:cubicBezTo>
                  <a:cubicBezTo>
                    <a:pt x="5803" y="1415"/>
                    <a:pt x="6541" y="2251"/>
                    <a:pt x="6934" y="3250"/>
                  </a:cubicBezTo>
                  <a:cubicBezTo>
                    <a:pt x="7262" y="4054"/>
                    <a:pt x="7443" y="4922"/>
                    <a:pt x="7443" y="5791"/>
                  </a:cubicBezTo>
                  <a:cubicBezTo>
                    <a:pt x="7443" y="5955"/>
                    <a:pt x="7426" y="6119"/>
                    <a:pt x="7393" y="6283"/>
                  </a:cubicBezTo>
                  <a:cubicBezTo>
                    <a:pt x="7410" y="6217"/>
                    <a:pt x="7426" y="6152"/>
                    <a:pt x="7443" y="6086"/>
                  </a:cubicBezTo>
                  <a:cubicBezTo>
                    <a:pt x="7443" y="6103"/>
                    <a:pt x="7443" y="6135"/>
                    <a:pt x="7443" y="6152"/>
                  </a:cubicBezTo>
                  <a:cubicBezTo>
                    <a:pt x="7443" y="6135"/>
                    <a:pt x="7443" y="6103"/>
                    <a:pt x="7459" y="6053"/>
                  </a:cubicBezTo>
                  <a:cubicBezTo>
                    <a:pt x="7688" y="4857"/>
                    <a:pt x="7541" y="3627"/>
                    <a:pt x="7016" y="2529"/>
                  </a:cubicBezTo>
                  <a:cubicBezTo>
                    <a:pt x="6320" y="1105"/>
                    <a:pt x="4981" y="1"/>
                    <a:pt x="339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8" name="Google Shape;6738;p16"/>
            <p:cNvSpPr/>
            <p:nvPr/>
          </p:nvSpPr>
          <p:spPr>
            <a:xfrm>
              <a:off x="8167702" y="3562113"/>
              <a:ext cx="99251" cy="106823"/>
            </a:xfrm>
            <a:custGeom>
              <a:avLst/>
              <a:gdLst/>
              <a:ahLst/>
              <a:cxnLst/>
              <a:rect l="l" t="t" r="r" b="b"/>
              <a:pathLst>
                <a:path w="3041" h="3273" extrusionOk="0">
                  <a:moveTo>
                    <a:pt x="733" y="1"/>
                  </a:moveTo>
                  <a:cubicBezTo>
                    <a:pt x="66" y="1"/>
                    <a:pt x="1" y="784"/>
                    <a:pt x="1089" y="961"/>
                  </a:cubicBezTo>
                  <a:cubicBezTo>
                    <a:pt x="2352" y="1158"/>
                    <a:pt x="3040" y="3273"/>
                    <a:pt x="3040" y="3273"/>
                  </a:cubicBezTo>
                  <a:cubicBezTo>
                    <a:pt x="3040" y="3273"/>
                    <a:pt x="2729" y="994"/>
                    <a:pt x="1466" y="240"/>
                  </a:cubicBezTo>
                  <a:cubicBezTo>
                    <a:pt x="1179" y="69"/>
                    <a:pt x="930" y="1"/>
                    <a:pt x="7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9" name="Google Shape;6739;p16"/>
            <p:cNvSpPr/>
            <p:nvPr/>
          </p:nvSpPr>
          <p:spPr>
            <a:xfrm>
              <a:off x="7968385" y="3553888"/>
              <a:ext cx="170694" cy="147456"/>
            </a:xfrm>
            <a:custGeom>
              <a:avLst/>
              <a:gdLst/>
              <a:ahLst/>
              <a:cxnLst/>
              <a:rect l="l" t="t" r="r" b="b"/>
              <a:pathLst>
                <a:path w="5230" h="4518" extrusionOk="0">
                  <a:moveTo>
                    <a:pt x="2181" y="1"/>
                  </a:moveTo>
                  <a:cubicBezTo>
                    <a:pt x="2017" y="197"/>
                    <a:pt x="1902" y="427"/>
                    <a:pt x="1820" y="673"/>
                  </a:cubicBezTo>
                  <a:cubicBezTo>
                    <a:pt x="1689" y="1082"/>
                    <a:pt x="1132" y="1312"/>
                    <a:pt x="574" y="1705"/>
                  </a:cubicBezTo>
                  <a:cubicBezTo>
                    <a:pt x="1" y="2082"/>
                    <a:pt x="99" y="2705"/>
                    <a:pt x="214" y="3033"/>
                  </a:cubicBezTo>
                  <a:cubicBezTo>
                    <a:pt x="279" y="3262"/>
                    <a:pt x="247" y="3508"/>
                    <a:pt x="132" y="3721"/>
                  </a:cubicBezTo>
                  <a:cubicBezTo>
                    <a:pt x="410" y="3492"/>
                    <a:pt x="722" y="3328"/>
                    <a:pt x="1066" y="3230"/>
                  </a:cubicBezTo>
                  <a:cubicBezTo>
                    <a:pt x="1673" y="3049"/>
                    <a:pt x="1656" y="2754"/>
                    <a:pt x="1656" y="2279"/>
                  </a:cubicBezTo>
                  <a:cubicBezTo>
                    <a:pt x="1642" y="1877"/>
                    <a:pt x="1816" y="1852"/>
                    <a:pt x="1859" y="1852"/>
                  </a:cubicBezTo>
                  <a:cubicBezTo>
                    <a:pt x="1866" y="1852"/>
                    <a:pt x="1869" y="1853"/>
                    <a:pt x="1869" y="1853"/>
                  </a:cubicBezTo>
                  <a:cubicBezTo>
                    <a:pt x="1874" y="1853"/>
                    <a:pt x="1878" y="1852"/>
                    <a:pt x="1882" y="1852"/>
                  </a:cubicBezTo>
                  <a:cubicBezTo>
                    <a:pt x="2162" y="1852"/>
                    <a:pt x="2098" y="2382"/>
                    <a:pt x="2066" y="2672"/>
                  </a:cubicBezTo>
                  <a:cubicBezTo>
                    <a:pt x="2050" y="2967"/>
                    <a:pt x="1951" y="3574"/>
                    <a:pt x="2492" y="4164"/>
                  </a:cubicBezTo>
                  <a:cubicBezTo>
                    <a:pt x="2734" y="4428"/>
                    <a:pt x="3055" y="4518"/>
                    <a:pt x="3375" y="4518"/>
                  </a:cubicBezTo>
                  <a:cubicBezTo>
                    <a:pt x="3770" y="4518"/>
                    <a:pt x="4165" y="4380"/>
                    <a:pt x="4410" y="4262"/>
                  </a:cubicBezTo>
                  <a:cubicBezTo>
                    <a:pt x="4514" y="4217"/>
                    <a:pt x="4626" y="4194"/>
                    <a:pt x="4739" y="4194"/>
                  </a:cubicBezTo>
                  <a:cubicBezTo>
                    <a:pt x="4910" y="4194"/>
                    <a:pt x="5081" y="4245"/>
                    <a:pt x="5230" y="4344"/>
                  </a:cubicBezTo>
                  <a:cubicBezTo>
                    <a:pt x="5082" y="3475"/>
                    <a:pt x="4639" y="3197"/>
                    <a:pt x="4017" y="3131"/>
                  </a:cubicBezTo>
                  <a:cubicBezTo>
                    <a:pt x="3394" y="3066"/>
                    <a:pt x="2541" y="2853"/>
                    <a:pt x="2197" y="1771"/>
                  </a:cubicBezTo>
                  <a:cubicBezTo>
                    <a:pt x="1869" y="706"/>
                    <a:pt x="2181" y="1"/>
                    <a:pt x="218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0" name="Google Shape;6740;p16"/>
            <p:cNvSpPr/>
            <p:nvPr/>
          </p:nvSpPr>
          <p:spPr>
            <a:xfrm>
              <a:off x="7995670" y="3652845"/>
              <a:ext cx="42298" cy="65308"/>
            </a:xfrm>
            <a:custGeom>
              <a:avLst/>
              <a:gdLst/>
              <a:ahLst/>
              <a:cxnLst/>
              <a:rect l="l" t="t" r="r" b="b"/>
              <a:pathLst>
                <a:path w="1296" h="2001" extrusionOk="0">
                  <a:moveTo>
                    <a:pt x="951" y="1"/>
                  </a:moveTo>
                  <a:cubicBezTo>
                    <a:pt x="951" y="1"/>
                    <a:pt x="935" y="100"/>
                    <a:pt x="509" y="362"/>
                  </a:cubicBezTo>
                  <a:cubicBezTo>
                    <a:pt x="165" y="525"/>
                    <a:pt x="1" y="935"/>
                    <a:pt x="115" y="1296"/>
                  </a:cubicBezTo>
                  <a:cubicBezTo>
                    <a:pt x="181" y="1525"/>
                    <a:pt x="230" y="1755"/>
                    <a:pt x="263" y="2001"/>
                  </a:cubicBezTo>
                  <a:cubicBezTo>
                    <a:pt x="263" y="2001"/>
                    <a:pt x="263" y="1853"/>
                    <a:pt x="771" y="1558"/>
                  </a:cubicBezTo>
                  <a:cubicBezTo>
                    <a:pt x="1296" y="1263"/>
                    <a:pt x="1099" y="837"/>
                    <a:pt x="1001" y="575"/>
                  </a:cubicBezTo>
                  <a:cubicBezTo>
                    <a:pt x="951" y="394"/>
                    <a:pt x="935" y="198"/>
                    <a:pt x="95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1" name="Google Shape;6741;p16"/>
            <p:cNvSpPr/>
            <p:nvPr/>
          </p:nvSpPr>
          <p:spPr>
            <a:xfrm>
              <a:off x="7808983" y="3372195"/>
              <a:ext cx="226308" cy="159304"/>
            </a:xfrm>
            <a:custGeom>
              <a:avLst/>
              <a:gdLst/>
              <a:ahLst/>
              <a:cxnLst/>
              <a:rect l="l" t="t" r="r" b="b"/>
              <a:pathLst>
                <a:path w="6934" h="4881" extrusionOk="0">
                  <a:moveTo>
                    <a:pt x="5011" y="0"/>
                  </a:moveTo>
                  <a:cubicBezTo>
                    <a:pt x="4787" y="0"/>
                    <a:pt x="4536" y="52"/>
                    <a:pt x="4262" y="175"/>
                  </a:cubicBezTo>
                  <a:cubicBezTo>
                    <a:pt x="2787" y="830"/>
                    <a:pt x="3065" y="3306"/>
                    <a:pt x="4803" y="3650"/>
                  </a:cubicBezTo>
                  <a:cubicBezTo>
                    <a:pt x="4999" y="3699"/>
                    <a:pt x="5213" y="3732"/>
                    <a:pt x="5376" y="3748"/>
                  </a:cubicBezTo>
                  <a:cubicBezTo>
                    <a:pt x="4917" y="3830"/>
                    <a:pt x="4475" y="3978"/>
                    <a:pt x="4065" y="4191"/>
                  </a:cubicBezTo>
                  <a:cubicBezTo>
                    <a:pt x="3918" y="4256"/>
                    <a:pt x="3672" y="4338"/>
                    <a:pt x="3639" y="4355"/>
                  </a:cubicBezTo>
                  <a:cubicBezTo>
                    <a:pt x="3186" y="4526"/>
                    <a:pt x="2758" y="4602"/>
                    <a:pt x="2372" y="4602"/>
                  </a:cubicBezTo>
                  <a:cubicBezTo>
                    <a:pt x="1541" y="4602"/>
                    <a:pt x="903" y="4252"/>
                    <a:pt x="623" y="3748"/>
                  </a:cubicBezTo>
                  <a:cubicBezTo>
                    <a:pt x="377" y="3355"/>
                    <a:pt x="361" y="2847"/>
                    <a:pt x="574" y="2437"/>
                  </a:cubicBezTo>
                  <a:cubicBezTo>
                    <a:pt x="590" y="2437"/>
                    <a:pt x="590" y="2420"/>
                    <a:pt x="590" y="2420"/>
                  </a:cubicBezTo>
                  <a:cubicBezTo>
                    <a:pt x="803" y="2106"/>
                    <a:pt x="1139" y="1959"/>
                    <a:pt x="1452" y="1959"/>
                  </a:cubicBezTo>
                  <a:cubicBezTo>
                    <a:pt x="1742" y="1959"/>
                    <a:pt x="2013" y="2085"/>
                    <a:pt x="2147" y="2322"/>
                  </a:cubicBezTo>
                  <a:cubicBezTo>
                    <a:pt x="2262" y="2453"/>
                    <a:pt x="2311" y="2617"/>
                    <a:pt x="2311" y="2797"/>
                  </a:cubicBezTo>
                  <a:cubicBezTo>
                    <a:pt x="2311" y="2945"/>
                    <a:pt x="2262" y="3092"/>
                    <a:pt x="2147" y="3207"/>
                  </a:cubicBezTo>
                  <a:cubicBezTo>
                    <a:pt x="2033" y="3304"/>
                    <a:pt x="1975" y="3335"/>
                    <a:pt x="1946" y="3335"/>
                  </a:cubicBezTo>
                  <a:cubicBezTo>
                    <a:pt x="1921" y="3335"/>
                    <a:pt x="1918" y="3312"/>
                    <a:pt x="1918" y="3289"/>
                  </a:cubicBezTo>
                  <a:cubicBezTo>
                    <a:pt x="2043" y="3029"/>
                    <a:pt x="1749" y="2853"/>
                    <a:pt x="1492" y="2853"/>
                  </a:cubicBezTo>
                  <a:cubicBezTo>
                    <a:pt x="1312" y="2853"/>
                    <a:pt x="1150" y="2939"/>
                    <a:pt x="1164" y="3142"/>
                  </a:cubicBezTo>
                  <a:cubicBezTo>
                    <a:pt x="1164" y="3416"/>
                    <a:pt x="1407" y="3544"/>
                    <a:pt x="1660" y="3544"/>
                  </a:cubicBezTo>
                  <a:cubicBezTo>
                    <a:pt x="1786" y="3544"/>
                    <a:pt x="1913" y="3513"/>
                    <a:pt x="2016" y="3453"/>
                  </a:cubicBezTo>
                  <a:lnTo>
                    <a:pt x="2049" y="3437"/>
                  </a:lnTo>
                  <a:cubicBezTo>
                    <a:pt x="2065" y="3420"/>
                    <a:pt x="2098" y="3404"/>
                    <a:pt x="2115" y="3388"/>
                  </a:cubicBezTo>
                  <a:cubicBezTo>
                    <a:pt x="2410" y="3092"/>
                    <a:pt x="2459" y="2617"/>
                    <a:pt x="2197" y="2289"/>
                  </a:cubicBezTo>
                  <a:cubicBezTo>
                    <a:pt x="2058" y="2021"/>
                    <a:pt x="1746" y="1873"/>
                    <a:pt x="1411" y="1873"/>
                  </a:cubicBezTo>
                  <a:cubicBezTo>
                    <a:pt x="1070" y="1873"/>
                    <a:pt x="706" y="2025"/>
                    <a:pt x="475" y="2355"/>
                  </a:cubicBezTo>
                  <a:cubicBezTo>
                    <a:pt x="0" y="3092"/>
                    <a:pt x="213" y="4092"/>
                    <a:pt x="951" y="4584"/>
                  </a:cubicBezTo>
                  <a:cubicBezTo>
                    <a:pt x="1316" y="4782"/>
                    <a:pt x="1738" y="4881"/>
                    <a:pt x="2151" y="4881"/>
                  </a:cubicBezTo>
                  <a:cubicBezTo>
                    <a:pt x="2182" y="4881"/>
                    <a:pt x="2214" y="4880"/>
                    <a:pt x="2246" y="4879"/>
                  </a:cubicBezTo>
                  <a:cubicBezTo>
                    <a:pt x="3147" y="4863"/>
                    <a:pt x="3868" y="4355"/>
                    <a:pt x="5049" y="3994"/>
                  </a:cubicBezTo>
                  <a:cubicBezTo>
                    <a:pt x="5475" y="3896"/>
                    <a:pt x="5917" y="3830"/>
                    <a:pt x="6360" y="3797"/>
                  </a:cubicBezTo>
                  <a:cubicBezTo>
                    <a:pt x="6557" y="3781"/>
                    <a:pt x="6753" y="3715"/>
                    <a:pt x="6934" y="3617"/>
                  </a:cubicBezTo>
                  <a:lnTo>
                    <a:pt x="6934" y="3617"/>
                  </a:lnTo>
                  <a:cubicBezTo>
                    <a:pt x="6934" y="3617"/>
                    <a:pt x="6803" y="3652"/>
                    <a:pt x="6640" y="3652"/>
                  </a:cubicBezTo>
                  <a:cubicBezTo>
                    <a:pt x="6487" y="3652"/>
                    <a:pt x="6307" y="3621"/>
                    <a:pt x="6180" y="3502"/>
                  </a:cubicBezTo>
                  <a:cubicBezTo>
                    <a:pt x="5917" y="3273"/>
                    <a:pt x="5934" y="3371"/>
                    <a:pt x="5639" y="3273"/>
                  </a:cubicBezTo>
                  <a:cubicBezTo>
                    <a:pt x="5475" y="3240"/>
                    <a:pt x="5376" y="3076"/>
                    <a:pt x="5376" y="2912"/>
                  </a:cubicBezTo>
                  <a:cubicBezTo>
                    <a:pt x="5180" y="3076"/>
                    <a:pt x="5147" y="3371"/>
                    <a:pt x="5294" y="3568"/>
                  </a:cubicBezTo>
                  <a:cubicBezTo>
                    <a:pt x="5294" y="3568"/>
                    <a:pt x="4573" y="3568"/>
                    <a:pt x="4393" y="3207"/>
                  </a:cubicBezTo>
                  <a:cubicBezTo>
                    <a:pt x="4229" y="2830"/>
                    <a:pt x="4426" y="2830"/>
                    <a:pt x="4573" y="2748"/>
                  </a:cubicBezTo>
                  <a:cubicBezTo>
                    <a:pt x="4721" y="2666"/>
                    <a:pt x="4754" y="2535"/>
                    <a:pt x="4606" y="2322"/>
                  </a:cubicBezTo>
                  <a:cubicBezTo>
                    <a:pt x="4459" y="2109"/>
                    <a:pt x="4475" y="1748"/>
                    <a:pt x="4754" y="1748"/>
                  </a:cubicBezTo>
                  <a:cubicBezTo>
                    <a:pt x="4674" y="1576"/>
                    <a:pt x="4497" y="1468"/>
                    <a:pt x="4320" y="1468"/>
                  </a:cubicBezTo>
                  <a:cubicBezTo>
                    <a:pt x="4278" y="1468"/>
                    <a:pt x="4237" y="1474"/>
                    <a:pt x="4196" y="1486"/>
                  </a:cubicBezTo>
                  <a:cubicBezTo>
                    <a:pt x="3770" y="1568"/>
                    <a:pt x="3754" y="2175"/>
                    <a:pt x="3754" y="2175"/>
                  </a:cubicBezTo>
                  <a:cubicBezTo>
                    <a:pt x="3754" y="2175"/>
                    <a:pt x="3459" y="1421"/>
                    <a:pt x="3950" y="1044"/>
                  </a:cubicBezTo>
                  <a:cubicBezTo>
                    <a:pt x="4133" y="898"/>
                    <a:pt x="4280" y="843"/>
                    <a:pt x="4395" y="843"/>
                  </a:cubicBezTo>
                  <a:cubicBezTo>
                    <a:pt x="4578" y="843"/>
                    <a:pt x="4680" y="984"/>
                    <a:pt x="4721" y="1126"/>
                  </a:cubicBezTo>
                  <a:cubicBezTo>
                    <a:pt x="4774" y="1311"/>
                    <a:pt x="4880" y="1464"/>
                    <a:pt x="5023" y="1464"/>
                  </a:cubicBezTo>
                  <a:cubicBezTo>
                    <a:pt x="5057" y="1464"/>
                    <a:pt x="5093" y="1456"/>
                    <a:pt x="5131" y="1437"/>
                  </a:cubicBezTo>
                  <a:cubicBezTo>
                    <a:pt x="5274" y="1371"/>
                    <a:pt x="5388" y="1267"/>
                    <a:pt x="5487" y="1267"/>
                  </a:cubicBezTo>
                  <a:cubicBezTo>
                    <a:pt x="5535" y="1267"/>
                    <a:pt x="5580" y="1291"/>
                    <a:pt x="5622" y="1355"/>
                  </a:cubicBezTo>
                  <a:cubicBezTo>
                    <a:pt x="5737" y="1601"/>
                    <a:pt x="5622" y="1896"/>
                    <a:pt x="5376" y="1994"/>
                  </a:cubicBezTo>
                  <a:cubicBezTo>
                    <a:pt x="5376" y="1994"/>
                    <a:pt x="5388" y="1995"/>
                    <a:pt x="5408" y="1995"/>
                  </a:cubicBezTo>
                  <a:cubicBezTo>
                    <a:pt x="5548" y="1995"/>
                    <a:pt x="6116" y="1957"/>
                    <a:pt x="6245" y="1355"/>
                  </a:cubicBezTo>
                  <a:cubicBezTo>
                    <a:pt x="6363" y="819"/>
                    <a:pt x="5896" y="0"/>
                    <a:pt x="501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2" name="Google Shape;6742;p16"/>
            <p:cNvSpPr/>
            <p:nvPr/>
          </p:nvSpPr>
          <p:spPr>
            <a:xfrm>
              <a:off x="7773669" y="3457608"/>
              <a:ext cx="151960" cy="107541"/>
            </a:xfrm>
            <a:custGeom>
              <a:avLst/>
              <a:gdLst/>
              <a:ahLst/>
              <a:cxnLst/>
              <a:rect l="l" t="t" r="r" b="b"/>
              <a:pathLst>
                <a:path w="4656" h="3295" extrusionOk="0">
                  <a:moveTo>
                    <a:pt x="836" y="0"/>
                  </a:moveTo>
                  <a:cubicBezTo>
                    <a:pt x="836" y="0"/>
                    <a:pt x="0" y="918"/>
                    <a:pt x="558" y="1705"/>
                  </a:cubicBezTo>
                  <a:cubicBezTo>
                    <a:pt x="869" y="2164"/>
                    <a:pt x="1377" y="2459"/>
                    <a:pt x="1934" y="2492"/>
                  </a:cubicBezTo>
                  <a:cubicBezTo>
                    <a:pt x="1869" y="2492"/>
                    <a:pt x="1475" y="2492"/>
                    <a:pt x="1295" y="2721"/>
                  </a:cubicBezTo>
                  <a:cubicBezTo>
                    <a:pt x="1180" y="2885"/>
                    <a:pt x="1131" y="3098"/>
                    <a:pt x="1164" y="3295"/>
                  </a:cubicBezTo>
                  <a:cubicBezTo>
                    <a:pt x="1216" y="3203"/>
                    <a:pt x="1310" y="3154"/>
                    <a:pt x="1404" y="3154"/>
                  </a:cubicBezTo>
                  <a:cubicBezTo>
                    <a:pt x="1428" y="3154"/>
                    <a:pt x="1452" y="3157"/>
                    <a:pt x="1475" y="3164"/>
                  </a:cubicBezTo>
                  <a:cubicBezTo>
                    <a:pt x="1591" y="3199"/>
                    <a:pt x="1754" y="3278"/>
                    <a:pt x="1939" y="3278"/>
                  </a:cubicBezTo>
                  <a:cubicBezTo>
                    <a:pt x="2096" y="3278"/>
                    <a:pt x="2269" y="3221"/>
                    <a:pt x="2443" y="3032"/>
                  </a:cubicBezTo>
                  <a:cubicBezTo>
                    <a:pt x="2820" y="2639"/>
                    <a:pt x="3311" y="2869"/>
                    <a:pt x="4655" y="2147"/>
                  </a:cubicBezTo>
                  <a:lnTo>
                    <a:pt x="4655" y="2147"/>
                  </a:lnTo>
                  <a:cubicBezTo>
                    <a:pt x="4655" y="2148"/>
                    <a:pt x="3926" y="2455"/>
                    <a:pt x="3109" y="2455"/>
                  </a:cubicBezTo>
                  <a:cubicBezTo>
                    <a:pt x="2647" y="2455"/>
                    <a:pt x="2157" y="2357"/>
                    <a:pt x="1754" y="2049"/>
                  </a:cubicBezTo>
                  <a:cubicBezTo>
                    <a:pt x="1115" y="1574"/>
                    <a:pt x="771" y="787"/>
                    <a:pt x="8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3" name="Google Shape;6743;p16"/>
            <p:cNvSpPr/>
            <p:nvPr/>
          </p:nvSpPr>
          <p:spPr>
            <a:xfrm>
              <a:off x="7974259" y="3215013"/>
              <a:ext cx="145041" cy="205159"/>
            </a:xfrm>
            <a:custGeom>
              <a:avLst/>
              <a:gdLst/>
              <a:ahLst/>
              <a:cxnLst/>
              <a:rect l="l" t="t" r="r" b="b"/>
              <a:pathLst>
                <a:path w="4444" h="6286" extrusionOk="0">
                  <a:moveTo>
                    <a:pt x="2649" y="0"/>
                  </a:moveTo>
                  <a:cubicBezTo>
                    <a:pt x="2148" y="0"/>
                    <a:pt x="1625" y="207"/>
                    <a:pt x="1280" y="614"/>
                  </a:cubicBezTo>
                  <a:cubicBezTo>
                    <a:pt x="1" y="2253"/>
                    <a:pt x="903" y="4270"/>
                    <a:pt x="1657" y="5122"/>
                  </a:cubicBezTo>
                  <a:cubicBezTo>
                    <a:pt x="2083" y="5646"/>
                    <a:pt x="2640" y="6040"/>
                    <a:pt x="3263" y="6286"/>
                  </a:cubicBezTo>
                  <a:cubicBezTo>
                    <a:pt x="2689" y="6023"/>
                    <a:pt x="2181" y="5630"/>
                    <a:pt x="1771" y="5138"/>
                  </a:cubicBezTo>
                  <a:cubicBezTo>
                    <a:pt x="1493" y="4745"/>
                    <a:pt x="1280" y="4319"/>
                    <a:pt x="1165" y="3843"/>
                  </a:cubicBezTo>
                  <a:cubicBezTo>
                    <a:pt x="1001" y="3319"/>
                    <a:pt x="952" y="2778"/>
                    <a:pt x="1001" y="2221"/>
                  </a:cubicBezTo>
                  <a:cubicBezTo>
                    <a:pt x="1132" y="745"/>
                    <a:pt x="1952" y="205"/>
                    <a:pt x="2706" y="172"/>
                  </a:cubicBezTo>
                  <a:cubicBezTo>
                    <a:pt x="3050" y="172"/>
                    <a:pt x="3394" y="319"/>
                    <a:pt x="3640" y="565"/>
                  </a:cubicBezTo>
                  <a:cubicBezTo>
                    <a:pt x="4279" y="1106"/>
                    <a:pt x="3919" y="2057"/>
                    <a:pt x="3378" y="2286"/>
                  </a:cubicBezTo>
                  <a:cubicBezTo>
                    <a:pt x="3255" y="2348"/>
                    <a:pt x="3118" y="2381"/>
                    <a:pt x="2982" y="2381"/>
                  </a:cubicBezTo>
                  <a:cubicBezTo>
                    <a:pt x="2864" y="2381"/>
                    <a:pt x="2747" y="2356"/>
                    <a:pt x="2640" y="2303"/>
                  </a:cubicBezTo>
                  <a:cubicBezTo>
                    <a:pt x="2460" y="2204"/>
                    <a:pt x="2345" y="2040"/>
                    <a:pt x="2329" y="1844"/>
                  </a:cubicBezTo>
                  <a:cubicBezTo>
                    <a:pt x="2329" y="1746"/>
                    <a:pt x="2357" y="1723"/>
                    <a:pt x="2410" y="1723"/>
                  </a:cubicBezTo>
                  <a:cubicBezTo>
                    <a:pt x="2455" y="1723"/>
                    <a:pt x="2519" y="1740"/>
                    <a:pt x="2598" y="1740"/>
                  </a:cubicBezTo>
                  <a:cubicBezTo>
                    <a:pt x="2658" y="1740"/>
                    <a:pt x="2727" y="1730"/>
                    <a:pt x="2804" y="1696"/>
                  </a:cubicBezTo>
                  <a:cubicBezTo>
                    <a:pt x="3001" y="1581"/>
                    <a:pt x="3050" y="1303"/>
                    <a:pt x="2886" y="1139"/>
                  </a:cubicBezTo>
                  <a:cubicBezTo>
                    <a:pt x="2812" y="1065"/>
                    <a:pt x="2710" y="1025"/>
                    <a:pt x="2607" y="1025"/>
                  </a:cubicBezTo>
                  <a:cubicBezTo>
                    <a:pt x="2411" y="1025"/>
                    <a:pt x="2207" y="1168"/>
                    <a:pt x="2165" y="1499"/>
                  </a:cubicBezTo>
                  <a:cubicBezTo>
                    <a:pt x="2132" y="1745"/>
                    <a:pt x="2214" y="1975"/>
                    <a:pt x="2378" y="2155"/>
                  </a:cubicBezTo>
                  <a:cubicBezTo>
                    <a:pt x="2394" y="2172"/>
                    <a:pt x="2427" y="2204"/>
                    <a:pt x="2443" y="2221"/>
                  </a:cubicBezTo>
                  <a:lnTo>
                    <a:pt x="2509" y="2270"/>
                  </a:lnTo>
                  <a:lnTo>
                    <a:pt x="2558" y="2303"/>
                  </a:lnTo>
                  <a:lnTo>
                    <a:pt x="2591" y="2319"/>
                  </a:lnTo>
                  <a:lnTo>
                    <a:pt x="2624" y="2352"/>
                  </a:lnTo>
                  <a:cubicBezTo>
                    <a:pt x="2755" y="2417"/>
                    <a:pt x="2894" y="2450"/>
                    <a:pt x="3031" y="2450"/>
                  </a:cubicBezTo>
                  <a:cubicBezTo>
                    <a:pt x="3169" y="2450"/>
                    <a:pt x="3304" y="2417"/>
                    <a:pt x="3427" y="2352"/>
                  </a:cubicBezTo>
                  <a:cubicBezTo>
                    <a:pt x="4017" y="2139"/>
                    <a:pt x="4443" y="1090"/>
                    <a:pt x="3755" y="450"/>
                  </a:cubicBezTo>
                  <a:cubicBezTo>
                    <a:pt x="3484" y="149"/>
                    <a:pt x="3074" y="0"/>
                    <a:pt x="26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4" name="Google Shape;6744;p16"/>
            <p:cNvSpPr/>
            <p:nvPr/>
          </p:nvSpPr>
          <p:spPr>
            <a:xfrm>
              <a:off x="6935375" y="4052491"/>
              <a:ext cx="33" cy="33"/>
            </a:xfrm>
            <a:custGeom>
              <a:avLst/>
              <a:gdLst/>
              <a:ahLst/>
              <a:cxnLst/>
              <a:rect l="l" t="t" r="r" b="b"/>
              <a:pathLst>
                <a:path w="1" h="1" extrusionOk="0">
                  <a:moveTo>
                    <a:pt x="0" y="0"/>
                  </a:moveTo>
                  <a:lnTo>
                    <a:pt x="0" y="0"/>
                  </a:lnTo>
                  <a:lnTo>
                    <a:pt x="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5" name="Google Shape;6745;p16"/>
            <p:cNvSpPr/>
            <p:nvPr/>
          </p:nvSpPr>
          <p:spPr>
            <a:xfrm>
              <a:off x="9191344" y="3198140"/>
              <a:ext cx="56202" cy="78656"/>
            </a:xfrm>
            <a:custGeom>
              <a:avLst/>
              <a:gdLst/>
              <a:ahLst/>
              <a:cxnLst/>
              <a:rect l="l" t="t" r="r" b="b"/>
              <a:pathLst>
                <a:path w="1722" h="2410" extrusionOk="0">
                  <a:moveTo>
                    <a:pt x="1525" y="0"/>
                  </a:moveTo>
                  <a:cubicBezTo>
                    <a:pt x="1525" y="0"/>
                    <a:pt x="1377" y="66"/>
                    <a:pt x="1361" y="148"/>
                  </a:cubicBezTo>
                  <a:cubicBezTo>
                    <a:pt x="1344" y="246"/>
                    <a:pt x="1230" y="328"/>
                    <a:pt x="1033" y="328"/>
                  </a:cubicBezTo>
                  <a:cubicBezTo>
                    <a:pt x="836" y="328"/>
                    <a:pt x="0" y="394"/>
                    <a:pt x="66" y="2410"/>
                  </a:cubicBezTo>
                  <a:cubicBezTo>
                    <a:pt x="66" y="2410"/>
                    <a:pt x="131" y="1672"/>
                    <a:pt x="771" y="1394"/>
                  </a:cubicBezTo>
                  <a:cubicBezTo>
                    <a:pt x="1394" y="1115"/>
                    <a:pt x="1721" y="853"/>
                    <a:pt x="1607" y="459"/>
                  </a:cubicBezTo>
                  <a:cubicBezTo>
                    <a:pt x="1492" y="82"/>
                    <a:pt x="1525" y="0"/>
                    <a:pt x="15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6" name="Google Shape;6746;p16"/>
            <p:cNvSpPr/>
            <p:nvPr/>
          </p:nvSpPr>
          <p:spPr>
            <a:xfrm>
              <a:off x="8893364" y="3291483"/>
              <a:ext cx="296414" cy="206171"/>
            </a:xfrm>
            <a:custGeom>
              <a:avLst/>
              <a:gdLst/>
              <a:ahLst/>
              <a:cxnLst/>
              <a:rect l="l" t="t" r="r" b="b"/>
              <a:pathLst>
                <a:path w="9082" h="6317" extrusionOk="0">
                  <a:moveTo>
                    <a:pt x="2001" y="0"/>
                  </a:moveTo>
                  <a:cubicBezTo>
                    <a:pt x="1084" y="0"/>
                    <a:pt x="66" y="652"/>
                    <a:pt x="33" y="1845"/>
                  </a:cubicBezTo>
                  <a:cubicBezTo>
                    <a:pt x="0" y="2713"/>
                    <a:pt x="459" y="3533"/>
                    <a:pt x="1230" y="3943"/>
                  </a:cubicBezTo>
                  <a:cubicBezTo>
                    <a:pt x="1723" y="4200"/>
                    <a:pt x="2282" y="4302"/>
                    <a:pt x="2852" y="4302"/>
                  </a:cubicBezTo>
                  <a:cubicBezTo>
                    <a:pt x="3190" y="4302"/>
                    <a:pt x="3533" y="4266"/>
                    <a:pt x="3869" y="4205"/>
                  </a:cubicBezTo>
                  <a:cubicBezTo>
                    <a:pt x="4754" y="3959"/>
                    <a:pt x="5573" y="3631"/>
                    <a:pt x="6377" y="3418"/>
                  </a:cubicBezTo>
                  <a:cubicBezTo>
                    <a:pt x="6578" y="3370"/>
                    <a:pt x="6783" y="3345"/>
                    <a:pt x="6984" y="3345"/>
                  </a:cubicBezTo>
                  <a:cubicBezTo>
                    <a:pt x="7599" y="3345"/>
                    <a:pt x="8178" y="3576"/>
                    <a:pt x="8524" y="4057"/>
                  </a:cubicBezTo>
                  <a:cubicBezTo>
                    <a:pt x="8966" y="4631"/>
                    <a:pt x="8999" y="5582"/>
                    <a:pt x="8458" y="5975"/>
                  </a:cubicBezTo>
                  <a:cubicBezTo>
                    <a:pt x="8244" y="6137"/>
                    <a:pt x="7987" y="6212"/>
                    <a:pt x="7738" y="6212"/>
                  </a:cubicBezTo>
                  <a:cubicBezTo>
                    <a:pt x="7357" y="6212"/>
                    <a:pt x="6994" y="6037"/>
                    <a:pt x="6835" y="5729"/>
                  </a:cubicBezTo>
                  <a:cubicBezTo>
                    <a:pt x="6524" y="5221"/>
                    <a:pt x="6770" y="4582"/>
                    <a:pt x="7229" y="4451"/>
                  </a:cubicBezTo>
                  <a:cubicBezTo>
                    <a:pt x="7325" y="4413"/>
                    <a:pt x="7424" y="4394"/>
                    <a:pt x="7523" y="4394"/>
                  </a:cubicBezTo>
                  <a:cubicBezTo>
                    <a:pt x="7761" y="4394"/>
                    <a:pt x="7991" y="4504"/>
                    <a:pt x="8130" y="4713"/>
                  </a:cubicBezTo>
                  <a:cubicBezTo>
                    <a:pt x="8229" y="4893"/>
                    <a:pt x="8245" y="5107"/>
                    <a:pt x="8180" y="5287"/>
                  </a:cubicBezTo>
                  <a:cubicBezTo>
                    <a:pt x="8166" y="5314"/>
                    <a:pt x="8108" y="5397"/>
                    <a:pt x="8051" y="5397"/>
                  </a:cubicBezTo>
                  <a:cubicBezTo>
                    <a:pt x="8039" y="5397"/>
                    <a:pt x="8027" y="5394"/>
                    <a:pt x="8016" y="5385"/>
                  </a:cubicBezTo>
                  <a:cubicBezTo>
                    <a:pt x="7966" y="5320"/>
                    <a:pt x="8016" y="4975"/>
                    <a:pt x="7655" y="4926"/>
                  </a:cubicBezTo>
                  <a:cubicBezTo>
                    <a:pt x="7640" y="4924"/>
                    <a:pt x="7625" y="4923"/>
                    <a:pt x="7611" y="4923"/>
                  </a:cubicBezTo>
                  <a:cubicBezTo>
                    <a:pt x="7268" y="4923"/>
                    <a:pt x="7161" y="5473"/>
                    <a:pt x="7508" y="5615"/>
                  </a:cubicBezTo>
                  <a:cubicBezTo>
                    <a:pt x="7583" y="5652"/>
                    <a:pt x="7661" y="5670"/>
                    <a:pt x="7736" y="5670"/>
                  </a:cubicBezTo>
                  <a:cubicBezTo>
                    <a:pt x="7955" y="5670"/>
                    <a:pt x="8156" y="5523"/>
                    <a:pt x="8229" y="5303"/>
                  </a:cubicBezTo>
                  <a:lnTo>
                    <a:pt x="8229" y="5270"/>
                  </a:lnTo>
                  <a:lnTo>
                    <a:pt x="8245" y="5238"/>
                  </a:lnTo>
                  <a:lnTo>
                    <a:pt x="8245" y="5221"/>
                  </a:lnTo>
                  <a:cubicBezTo>
                    <a:pt x="8262" y="5090"/>
                    <a:pt x="8262" y="4975"/>
                    <a:pt x="8229" y="4844"/>
                  </a:cubicBezTo>
                  <a:cubicBezTo>
                    <a:pt x="8105" y="4534"/>
                    <a:pt x="7812" y="4337"/>
                    <a:pt x="7500" y="4337"/>
                  </a:cubicBezTo>
                  <a:cubicBezTo>
                    <a:pt x="7399" y="4337"/>
                    <a:pt x="7296" y="4358"/>
                    <a:pt x="7196" y="4402"/>
                  </a:cubicBezTo>
                  <a:cubicBezTo>
                    <a:pt x="6704" y="4516"/>
                    <a:pt x="6409" y="5221"/>
                    <a:pt x="6754" y="5762"/>
                  </a:cubicBezTo>
                  <a:cubicBezTo>
                    <a:pt x="6927" y="6109"/>
                    <a:pt x="7342" y="6316"/>
                    <a:pt x="7769" y="6316"/>
                  </a:cubicBezTo>
                  <a:cubicBezTo>
                    <a:pt x="8028" y="6316"/>
                    <a:pt x="8291" y="6241"/>
                    <a:pt x="8507" y="6074"/>
                  </a:cubicBezTo>
                  <a:cubicBezTo>
                    <a:pt x="8966" y="5746"/>
                    <a:pt x="9081" y="5139"/>
                    <a:pt x="8934" y="4582"/>
                  </a:cubicBezTo>
                  <a:cubicBezTo>
                    <a:pt x="8835" y="4041"/>
                    <a:pt x="8475" y="3172"/>
                    <a:pt x="7212" y="2894"/>
                  </a:cubicBezTo>
                  <a:cubicBezTo>
                    <a:pt x="7067" y="2861"/>
                    <a:pt x="6919" y="2846"/>
                    <a:pt x="6768" y="2846"/>
                  </a:cubicBezTo>
                  <a:cubicBezTo>
                    <a:pt x="5438" y="2846"/>
                    <a:pt x="3897" y="3984"/>
                    <a:pt x="2312" y="3984"/>
                  </a:cubicBezTo>
                  <a:cubicBezTo>
                    <a:pt x="2088" y="3984"/>
                    <a:pt x="1864" y="3962"/>
                    <a:pt x="1639" y="3910"/>
                  </a:cubicBezTo>
                  <a:cubicBezTo>
                    <a:pt x="1557" y="3877"/>
                    <a:pt x="1476" y="3861"/>
                    <a:pt x="1377" y="3828"/>
                  </a:cubicBezTo>
                  <a:lnTo>
                    <a:pt x="1312" y="3795"/>
                  </a:lnTo>
                  <a:cubicBezTo>
                    <a:pt x="607" y="3418"/>
                    <a:pt x="164" y="2664"/>
                    <a:pt x="181" y="1861"/>
                  </a:cubicBezTo>
                  <a:cubicBezTo>
                    <a:pt x="203" y="743"/>
                    <a:pt x="1174" y="111"/>
                    <a:pt x="2045" y="111"/>
                  </a:cubicBezTo>
                  <a:cubicBezTo>
                    <a:pt x="2464" y="111"/>
                    <a:pt x="2859" y="257"/>
                    <a:pt x="3115" y="566"/>
                  </a:cubicBezTo>
                  <a:cubicBezTo>
                    <a:pt x="3574" y="1009"/>
                    <a:pt x="3524" y="1779"/>
                    <a:pt x="3016" y="2172"/>
                  </a:cubicBezTo>
                  <a:cubicBezTo>
                    <a:pt x="2951" y="2238"/>
                    <a:pt x="2852" y="2271"/>
                    <a:pt x="2770" y="2304"/>
                  </a:cubicBezTo>
                  <a:cubicBezTo>
                    <a:pt x="2709" y="2316"/>
                    <a:pt x="2646" y="2322"/>
                    <a:pt x="2584" y="2322"/>
                  </a:cubicBezTo>
                  <a:cubicBezTo>
                    <a:pt x="2398" y="2322"/>
                    <a:pt x="2213" y="2267"/>
                    <a:pt x="2066" y="2156"/>
                  </a:cubicBezTo>
                  <a:cubicBezTo>
                    <a:pt x="1951" y="2074"/>
                    <a:pt x="1885" y="1910"/>
                    <a:pt x="1934" y="1779"/>
                  </a:cubicBezTo>
                  <a:lnTo>
                    <a:pt x="1934" y="1779"/>
                  </a:lnTo>
                  <a:cubicBezTo>
                    <a:pt x="2010" y="1854"/>
                    <a:pt x="2106" y="1894"/>
                    <a:pt x="2206" y="1894"/>
                  </a:cubicBezTo>
                  <a:cubicBezTo>
                    <a:pt x="2257" y="1894"/>
                    <a:pt x="2310" y="1884"/>
                    <a:pt x="2361" y="1861"/>
                  </a:cubicBezTo>
                  <a:cubicBezTo>
                    <a:pt x="2607" y="1730"/>
                    <a:pt x="2541" y="1320"/>
                    <a:pt x="2213" y="1222"/>
                  </a:cubicBezTo>
                  <a:cubicBezTo>
                    <a:pt x="2185" y="1214"/>
                    <a:pt x="2157" y="1211"/>
                    <a:pt x="2129" y="1211"/>
                  </a:cubicBezTo>
                  <a:cubicBezTo>
                    <a:pt x="1787" y="1211"/>
                    <a:pt x="1507" y="1748"/>
                    <a:pt x="1902" y="2172"/>
                  </a:cubicBezTo>
                  <a:cubicBezTo>
                    <a:pt x="2059" y="2318"/>
                    <a:pt x="2262" y="2401"/>
                    <a:pt x="2476" y="2401"/>
                  </a:cubicBezTo>
                  <a:cubicBezTo>
                    <a:pt x="2551" y="2401"/>
                    <a:pt x="2628" y="2390"/>
                    <a:pt x="2705" y="2369"/>
                  </a:cubicBezTo>
                  <a:cubicBezTo>
                    <a:pt x="2738" y="2369"/>
                    <a:pt x="2754" y="2353"/>
                    <a:pt x="2787" y="2353"/>
                  </a:cubicBezTo>
                  <a:lnTo>
                    <a:pt x="2869" y="2320"/>
                  </a:lnTo>
                  <a:lnTo>
                    <a:pt x="2902" y="2320"/>
                  </a:lnTo>
                  <a:cubicBezTo>
                    <a:pt x="3049" y="2254"/>
                    <a:pt x="3180" y="2140"/>
                    <a:pt x="3262" y="2009"/>
                  </a:cubicBezTo>
                  <a:cubicBezTo>
                    <a:pt x="3590" y="1550"/>
                    <a:pt x="3557" y="910"/>
                    <a:pt x="3164" y="501"/>
                  </a:cubicBezTo>
                  <a:cubicBezTo>
                    <a:pt x="2891" y="162"/>
                    <a:pt x="2459" y="0"/>
                    <a:pt x="200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7" name="Google Shape;6747;p16"/>
            <p:cNvSpPr/>
            <p:nvPr/>
          </p:nvSpPr>
          <p:spPr>
            <a:xfrm>
              <a:off x="8943658" y="3408815"/>
              <a:ext cx="210806" cy="120498"/>
            </a:xfrm>
            <a:custGeom>
              <a:avLst/>
              <a:gdLst/>
              <a:ahLst/>
              <a:cxnLst/>
              <a:rect l="l" t="t" r="r" b="b"/>
              <a:pathLst>
                <a:path w="6459" h="3692" extrusionOk="0">
                  <a:moveTo>
                    <a:pt x="5518" y="1"/>
                  </a:moveTo>
                  <a:cubicBezTo>
                    <a:pt x="5267" y="1"/>
                    <a:pt x="4968" y="44"/>
                    <a:pt x="4622" y="167"/>
                  </a:cubicBezTo>
                  <a:cubicBezTo>
                    <a:pt x="3778" y="468"/>
                    <a:pt x="2590" y="1022"/>
                    <a:pt x="1422" y="1022"/>
                  </a:cubicBezTo>
                  <a:cubicBezTo>
                    <a:pt x="936" y="1022"/>
                    <a:pt x="453" y="926"/>
                    <a:pt x="0" y="676"/>
                  </a:cubicBezTo>
                  <a:lnTo>
                    <a:pt x="0" y="676"/>
                  </a:lnTo>
                  <a:cubicBezTo>
                    <a:pt x="0" y="676"/>
                    <a:pt x="582" y="1334"/>
                    <a:pt x="1360" y="1334"/>
                  </a:cubicBezTo>
                  <a:cubicBezTo>
                    <a:pt x="1387" y="1334"/>
                    <a:pt x="1415" y="1333"/>
                    <a:pt x="1443" y="1331"/>
                  </a:cubicBezTo>
                  <a:cubicBezTo>
                    <a:pt x="1955" y="1295"/>
                    <a:pt x="2186" y="1158"/>
                    <a:pt x="2324" y="1158"/>
                  </a:cubicBezTo>
                  <a:cubicBezTo>
                    <a:pt x="2372" y="1158"/>
                    <a:pt x="2409" y="1174"/>
                    <a:pt x="2442" y="1216"/>
                  </a:cubicBezTo>
                  <a:cubicBezTo>
                    <a:pt x="2506" y="1305"/>
                    <a:pt x="2403" y="1364"/>
                    <a:pt x="2255" y="1364"/>
                  </a:cubicBezTo>
                  <a:cubicBezTo>
                    <a:pt x="2211" y="1364"/>
                    <a:pt x="2163" y="1359"/>
                    <a:pt x="2115" y="1348"/>
                  </a:cubicBezTo>
                  <a:cubicBezTo>
                    <a:pt x="2062" y="1330"/>
                    <a:pt x="2007" y="1321"/>
                    <a:pt x="1952" y="1321"/>
                  </a:cubicBezTo>
                  <a:cubicBezTo>
                    <a:pt x="1856" y="1321"/>
                    <a:pt x="1762" y="1350"/>
                    <a:pt x="1688" y="1413"/>
                  </a:cubicBezTo>
                  <a:cubicBezTo>
                    <a:pt x="1513" y="1572"/>
                    <a:pt x="1709" y="2087"/>
                    <a:pt x="1376" y="2087"/>
                  </a:cubicBezTo>
                  <a:cubicBezTo>
                    <a:pt x="1366" y="2087"/>
                    <a:pt x="1355" y="2086"/>
                    <a:pt x="1344" y="2085"/>
                  </a:cubicBezTo>
                  <a:lnTo>
                    <a:pt x="1344" y="2085"/>
                  </a:lnTo>
                  <a:cubicBezTo>
                    <a:pt x="1344" y="2085"/>
                    <a:pt x="1628" y="2452"/>
                    <a:pt x="2052" y="2452"/>
                  </a:cubicBezTo>
                  <a:cubicBezTo>
                    <a:pt x="2196" y="2452"/>
                    <a:pt x="2355" y="2410"/>
                    <a:pt x="2524" y="2298"/>
                  </a:cubicBezTo>
                  <a:cubicBezTo>
                    <a:pt x="3196" y="1872"/>
                    <a:pt x="2819" y="1364"/>
                    <a:pt x="3082" y="1233"/>
                  </a:cubicBezTo>
                  <a:cubicBezTo>
                    <a:pt x="3123" y="1211"/>
                    <a:pt x="3164" y="1201"/>
                    <a:pt x="3202" y="1201"/>
                  </a:cubicBezTo>
                  <a:cubicBezTo>
                    <a:pt x="3387" y="1201"/>
                    <a:pt x="3502" y="1441"/>
                    <a:pt x="3311" y="1659"/>
                  </a:cubicBezTo>
                  <a:cubicBezTo>
                    <a:pt x="3082" y="1938"/>
                    <a:pt x="2229" y="2888"/>
                    <a:pt x="3573" y="3692"/>
                  </a:cubicBezTo>
                  <a:cubicBezTo>
                    <a:pt x="3573" y="3692"/>
                    <a:pt x="3377" y="3233"/>
                    <a:pt x="3737" y="3085"/>
                  </a:cubicBezTo>
                  <a:cubicBezTo>
                    <a:pt x="4098" y="2921"/>
                    <a:pt x="4819" y="2708"/>
                    <a:pt x="4721" y="2200"/>
                  </a:cubicBezTo>
                  <a:cubicBezTo>
                    <a:pt x="4622" y="1708"/>
                    <a:pt x="4245" y="954"/>
                    <a:pt x="4852" y="512"/>
                  </a:cubicBezTo>
                  <a:cubicBezTo>
                    <a:pt x="5199" y="242"/>
                    <a:pt x="5500" y="142"/>
                    <a:pt x="5803" y="142"/>
                  </a:cubicBezTo>
                  <a:cubicBezTo>
                    <a:pt x="6015" y="142"/>
                    <a:pt x="6228" y="191"/>
                    <a:pt x="6458" y="266"/>
                  </a:cubicBezTo>
                  <a:cubicBezTo>
                    <a:pt x="6458" y="266"/>
                    <a:pt x="6135" y="1"/>
                    <a:pt x="551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8" name="Google Shape;6748;p16"/>
            <p:cNvSpPr/>
            <p:nvPr/>
          </p:nvSpPr>
          <p:spPr>
            <a:xfrm>
              <a:off x="8982693" y="3288611"/>
              <a:ext cx="117723" cy="82344"/>
            </a:xfrm>
            <a:custGeom>
              <a:avLst/>
              <a:gdLst/>
              <a:ahLst/>
              <a:cxnLst/>
              <a:rect l="l" t="t" r="r" b="b"/>
              <a:pathLst>
                <a:path w="3607" h="2523" extrusionOk="0">
                  <a:moveTo>
                    <a:pt x="1101" y="1"/>
                  </a:moveTo>
                  <a:cubicBezTo>
                    <a:pt x="505" y="1"/>
                    <a:pt x="1" y="130"/>
                    <a:pt x="1" y="130"/>
                  </a:cubicBezTo>
                  <a:cubicBezTo>
                    <a:pt x="1" y="130"/>
                    <a:pt x="951" y="195"/>
                    <a:pt x="1197" y="556"/>
                  </a:cubicBezTo>
                  <a:cubicBezTo>
                    <a:pt x="1361" y="736"/>
                    <a:pt x="1427" y="1015"/>
                    <a:pt x="1345" y="1261"/>
                  </a:cubicBezTo>
                  <a:cubicBezTo>
                    <a:pt x="1296" y="1490"/>
                    <a:pt x="1181" y="2146"/>
                    <a:pt x="2213" y="2162"/>
                  </a:cubicBezTo>
                  <a:cubicBezTo>
                    <a:pt x="3246" y="2162"/>
                    <a:pt x="3082" y="2523"/>
                    <a:pt x="3082" y="2523"/>
                  </a:cubicBezTo>
                  <a:cubicBezTo>
                    <a:pt x="3082" y="2523"/>
                    <a:pt x="3607" y="1769"/>
                    <a:pt x="2738" y="621"/>
                  </a:cubicBezTo>
                  <a:cubicBezTo>
                    <a:pt x="2364" y="125"/>
                    <a:pt x="1688" y="1"/>
                    <a:pt x="110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9" name="Google Shape;6749;p16"/>
            <p:cNvSpPr/>
            <p:nvPr/>
          </p:nvSpPr>
          <p:spPr>
            <a:xfrm>
              <a:off x="8936707" y="3201893"/>
              <a:ext cx="73826" cy="87207"/>
            </a:xfrm>
            <a:custGeom>
              <a:avLst/>
              <a:gdLst/>
              <a:ahLst/>
              <a:cxnLst/>
              <a:rect l="l" t="t" r="r" b="b"/>
              <a:pathLst>
                <a:path w="2262" h="2672" extrusionOk="0">
                  <a:moveTo>
                    <a:pt x="1115" y="0"/>
                  </a:moveTo>
                  <a:cubicBezTo>
                    <a:pt x="820" y="164"/>
                    <a:pt x="738" y="689"/>
                    <a:pt x="803" y="1410"/>
                  </a:cubicBezTo>
                  <a:cubicBezTo>
                    <a:pt x="869" y="2147"/>
                    <a:pt x="0" y="2606"/>
                    <a:pt x="0" y="2606"/>
                  </a:cubicBezTo>
                  <a:cubicBezTo>
                    <a:pt x="574" y="2410"/>
                    <a:pt x="1754" y="2672"/>
                    <a:pt x="2000" y="2000"/>
                  </a:cubicBezTo>
                  <a:cubicBezTo>
                    <a:pt x="2262" y="1344"/>
                    <a:pt x="1623" y="918"/>
                    <a:pt x="1262" y="721"/>
                  </a:cubicBezTo>
                  <a:cubicBezTo>
                    <a:pt x="902" y="525"/>
                    <a:pt x="1115" y="0"/>
                    <a:pt x="11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0" name="Google Shape;6750;p16"/>
            <p:cNvSpPr/>
            <p:nvPr/>
          </p:nvSpPr>
          <p:spPr>
            <a:xfrm>
              <a:off x="8825968" y="3239328"/>
              <a:ext cx="104342" cy="140733"/>
            </a:xfrm>
            <a:custGeom>
              <a:avLst/>
              <a:gdLst/>
              <a:ahLst/>
              <a:cxnLst/>
              <a:rect l="l" t="t" r="r" b="b"/>
              <a:pathLst>
                <a:path w="3197" h="4312" extrusionOk="0">
                  <a:moveTo>
                    <a:pt x="2803" y="0"/>
                  </a:moveTo>
                  <a:lnTo>
                    <a:pt x="2803" y="0"/>
                  </a:lnTo>
                  <a:cubicBezTo>
                    <a:pt x="2725" y="92"/>
                    <a:pt x="2605" y="142"/>
                    <a:pt x="2485" y="142"/>
                  </a:cubicBezTo>
                  <a:cubicBezTo>
                    <a:pt x="2454" y="142"/>
                    <a:pt x="2423" y="138"/>
                    <a:pt x="2393" y="132"/>
                  </a:cubicBezTo>
                  <a:cubicBezTo>
                    <a:pt x="2339" y="121"/>
                    <a:pt x="2261" y="112"/>
                    <a:pt x="2170" y="112"/>
                  </a:cubicBezTo>
                  <a:cubicBezTo>
                    <a:pt x="1853" y="112"/>
                    <a:pt x="1382" y="217"/>
                    <a:pt x="1229" y="689"/>
                  </a:cubicBezTo>
                  <a:cubicBezTo>
                    <a:pt x="1049" y="1312"/>
                    <a:pt x="1197" y="1705"/>
                    <a:pt x="1410" y="1885"/>
                  </a:cubicBezTo>
                  <a:cubicBezTo>
                    <a:pt x="1623" y="2082"/>
                    <a:pt x="1623" y="2443"/>
                    <a:pt x="1475" y="2508"/>
                  </a:cubicBezTo>
                  <a:cubicBezTo>
                    <a:pt x="1441" y="2525"/>
                    <a:pt x="1406" y="2533"/>
                    <a:pt x="1372" y="2533"/>
                  </a:cubicBezTo>
                  <a:cubicBezTo>
                    <a:pt x="1209" y="2533"/>
                    <a:pt x="1066" y="2359"/>
                    <a:pt x="1147" y="2197"/>
                  </a:cubicBezTo>
                  <a:cubicBezTo>
                    <a:pt x="1235" y="1962"/>
                    <a:pt x="1048" y="1728"/>
                    <a:pt x="820" y="1728"/>
                  </a:cubicBezTo>
                  <a:cubicBezTo>
                    <a:pt x="793" y="1728"/>
                    <a:pt x="765" y="1731"/>
                    <a:pt x="738" y="1738"/>
                  </a:cubicBezTo>
                  <a:cubicBezTo>
                    <a:pt x="677" y="1745"/>
                    <a:pt x="623" y="1750"/>
                    <a:pt x="575" y="1750"/>
                  </a:cubicBezTo>
                  <a:cubicBezTo>
                    <a:pt x="413" y="1750"/>
                    <a:pt x="317" y="1704"/>
                    <a:pt x="279" y="1590"/>
                  </a:cubicBezTo>
                  <a:lnTo>
                    <a:pt x="279" y="1590"/>
                  </a:lnTo>
                  <a:cubicBezTo>
                    <a:pt x="279" y="1591"/>
                    <a:pt x="0" y="2492"/>
                    <a:pt x="688" y="2935"/>
                  </a:cubicBezTo>
                  <a:cubicBezTo>
                    <a:pt x="1377" y="3361"/>
                    <a:pt x="1737" y="4049"/>
                    <a:pt x="2131" y="4311"/>
                  </a:cubicBezTo>
                  <a:cubicBezTo>
                    <a:pt x="2131" y="4311"/>
                    <a:pt x="1524" y="3361"/>
                    <a:pt x="2082" y="2492"/>
                  </a:cubicBezTo>
                  <a:cubicBezTo>
                    <a:pt x="2639" y="1623"/>
                    <a:pt x="3196" y="1345"/>
                    <a:pt x="280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1" name="Google Shape;6751;p16"/>
            <p:cNvSpPr/>
            <p:nvPr/>
          </p:nvSpPr>
          <p:spPr>
            <a:xfrm>
              <a:off x="8688988" y="3032211"/>
              <a:ext cx="264853" cy="264396"/>
            </a:xfrm>
            <a:custGeom>
              <a:avLst/>
              <a:gdLst/>
              <a:ahLst/>
              <a:cxnLst/>
              <a:rect l="l" t="t" r="r" b="b"/>
              <a:pathLst>
                <a:path w="8115" h="8101" extrusionOk="0">
                  <a:moveTo>
                    <a:pt x="2373" y="0"/>
                  </a:moveTo>
                  <a:cubicBezTo>
                    <a:pt x="2277" y="0"/>
                    <a:pt x="2179" y="7"/>
                    <a:pt x="2083" y="19"/>
                  </a:cubicBezTo>
                  <a:cubicBezTo>
                    <a:pt x="755" y="167"/>
                    <a:pt x="1" y="1986"/>
                    <a:pt x="788" y="3249"/>
                  </a:cubicBezTo>
                  <a:cubicBezTo>
                    <a:pt x="1391" y="4206"/>
                    <a:pt x="2458" y="4488"/>
                    <a:pt x="3429" y="4488"/>
                  </a:cubicBezTo>
                  <a:cubicBezTo>
                    <a:pt x="3539" y="4488"/>
                    <a:pt x="3648" y="4485"/>
                    <a:pt x="3754" y="4478"/>
                  </a:cubicBezTo>
                  <a:cubicBezTo>
                    <a:pt x="3951" y="4478"/>
                    <a:pt x="4197" y="4445"/>
                    <a:pt x="4443" y="4412"/>
                  </a:cubicBezTo>
                  <a:cubicBezTo>
                    <a:pt x="4443" y="4412"/>
                    <a:pt x="4651" y="4378"/>
                    <a:pt x="4962" y="4378"/>
                  </a:cubicBezTo>
                  <a:cubicBezTo>
                    <a:pt x="5449" y="4378"/>
                    <a:pt x="6189" y="4463"/>
                    <a:pt x="6770" y="4904"/>
                  </a:cubicBezTo>
                  <a:cubicBezTo>
                    <a:pt x="7164" y="5248"/>
                    <a:pt x="7426" y="5707"/>
                    <a:pt x="7508" y="6232"/>
                  </a:cubicBezTo>
                  <a:cubicBezTo>
                    <a:pt x="7508" y="6232"/>
                    <a:pt x="7672" y="7428"/>
                    <a:pt x="7098" y="8068"/>
                  </a:cubicBezTo>
                  <a:cubicBezTo>
                    <a:pt x="7098" y="8084"/>
                    <a:pt x="7082" y="8100"/>
                    <a:pt x="7082" y="8100"/>
                  </a:cubicBezTo>
                  <a:cubicBezTo>
                    <a:pt x="7082" y="8100"/>
                    <a:pt x="8115" y="7576"/>
                    <a:pt x="7983" y="5986"/>
                  </a:cubicBezTo>
                  <a:cubicBezTo>
                    <a:pt x="7875" y="4670"/>
                    <a:pt x="6811" y="4016"/>
                    <a:pt x="5481" y="4016"/>
                  </a:cubicBezTo>
                  <a:cubicBezTo>
                    <a:pt x="5205" y="4016"/>
                    <a:pt x="4917" y="4044"/>
                    <a:pt x="4623" y="4101"/>
                  </a:cubicBezTo>
                  <a:cubicBezTo>
                    <a:pt x="4114" y="4201"/>
                    <a:pt x="3658" y="4251"/>
                    <a:pt x="3249" y="4251"/>
                  </a:cubicBezTo>
                  <a:cubicBezTo>
                    <a:pt x="2723" y="4251"/>
                    <a:pt x="2273" y="4168"/>
                    <a:pt x="1886" y="4003"/>
                  </a:cubicBezTo>
                  <a:cubicBezTo>
                    <a:pt x="1492" y="3822"/>
                    <a:pt x="1165" y="3527"/>
                    <a:pt x="919" y="3150"/>
                  </a:cubicBezTo>
                  <a:cubicBezTo>
                    <a:pt x="198" y="2003"/>
                    <a:pt x="902" y="315"/>
                    <a:pt x="2099" y="167"/>
                  </a:cubicBezTo>
                  <a:cubicBezTo>
                    <a:pt x="2200" y="153"/>
                    <a:pt x="2302" y="145"/>
                    <a:pt x="2404" y="145"/>
                  </a:cubicBezTo>
                  <a:cubicBezTo>
                    <a:pt x="2877" y="145"/>
                    <a:pt x="3334" y="305"/>
                    <a:pt x="3591" y="642"/>
                  </a:cubicBezTo>
                  <a:cubicBezTo>
                    <a:pt x="3886" y="1036"/>
                    <a:pt x="3935" y="1560"/>
                    <a:pt x="3738" y="2003"/>
                  </a:cubicBezTo>
                  <a:cubicBezTo>
                    <a:pt x="3580" y="2345"/>
                    <a:pt x="3254" y="2549"/>
                    <a:pt x="2902" y="2549"/>
                  </a:cubicBezTo>
                  <a:cubicBezTo>
                    <a:pt x="2816" y="2549"/>
                    <a:pt x="2727" y="2537"/>
                    <a:pt x="2640" y="2511"/>
                  </a:cubicBezTo>
                  <a:cubicBezTo>
                    <a:pt x="2214" y="2413"/>
                    <a:pt x="2033" y="1970"/>
                    <a:pt x="2361" y="1921"/>
                  </a:cubicBezTo>
                  <a:cubicBezTo>
                    <a:pt x="2771" y="1855"/>
                    <a:pt x="2853" y="1511"/>
                    <a:pt x="2705" y="1216"/>
                  </a:cubicBezTo>
                  <a:cubicBezTo>
                    <a:pt x="2652" y="1097"/>
                    <a:pt x="2521" y="1031"/>
                    <a:pt x="2378" y="1031"/>
                  </a:cubicBezTo>
                  <a:cubicBezTo>
                    <a:pt x="2166" y="1031"/>
                    <a:pt x="1928" y="1173"/>
                    <a:pt x="1869" y="1495"/>
                  </a:cubicBezTo>
                  <a:cubicBezTo>
                    <a:pt x="1820" y="1773"/>
                    <a:pt x="1902" y="2052"/>
                    <a:pt x="2083" y="2249"/>
                  </a:cubicBezTo>
                  <a:cubicBezTo>
                    <a:pt x="2250" y="2441"/>
                    <a:pt x="2583" y="2603"/>
                    <a:pt x="2928" y="2603"/>
                  </a:cubicBezTo>
                  <a:cubicBezTo>
                    <a:pt x="3260" y="2603"/>
                    <a:pt x="3603" y="2453"/>
                    <a:pt x="3820" y="2036"/>
                  </a:cubicBezTo>
                  <a:cubicBezTo>
                    <a:pt x="4049" y="1577"/>
                    <a:pt x="4000" y="1003"/>
                    <a:pt x="3689" y="577"/>
                  </a:cubicBezTo>
                  <a:cubicBezTo>
                    <a:pt x="3398" y="189"/>
                    <a:pt x="2897" y="0"/>
                    <a:pt x="23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2" name="Google Shape;6752;p16"/>
            <p:cNvSpPr/>
            <p:nvPr/>
          </p:nvSpPr>
          <p:spPr>
            <a:xfrm>
              <a:off x="8731254" y="3184367"/>
              <a:ext cx="152515" cy="77449"/>
            </a:xfrm>
            <a:custGeom>
              <a:avLst/>
              <a:gdLst/>
              <a:ahLst/>
              <a:cxnLst/>
              <a:rect l="l" t="t" r="r" b="b"/>
              <a:pathLst>
                <a:path w="4673" h="2373" extrusionOk="0">
                  <a:moveTo>
                    <a:pt x="3580" y="1"/>
                  </a:moveTo>
                  <a:cubicBezTo>
                    <a:pt x="3284" y="1"/>
                    <a:pt x="2935" y="42"/>
                    <a:pt x="2541" y="160"/>
                  </a:cubicBezTo>
                  <a:cubicBezTo>
                    <a:pt x="1976" y="328"/>
                    <a:pt x="1497" y="391"/>
                    <a:pt x="1105" y="391"/>
                  </a:cubicBezTo>
                  <a:cubicBezTo>
                    <a:pt x="577" y="391"/>
                    <a:pt x="208" y="275"/>
                    <a:pt x="1" y="144"/>
                  </a:cubicBezTo>
                  <a:lnTo>
                    <a:pt x="1" y="144"/>
                  </a:lnTo>
                  <a:cubicBezTo>
                    <a:pt x="132" y="258"/>
                    <a:pt x="263" y="390"/>
                    <a:pt x="378" y="537"/>
                  </a:cubicBezTo>
                  <a:cubicBezTo>
                    <a:pt x="453" y="642"/>
                    <a:pt x="597" y="1393"/>
                    <a:pt x="1187" y="1393"/>
                  </a:cubicBezTo>
                  <a:cubicBezTo>
                    <a:pt x="1241" y="1393"/>
                    <a:pt x="1299" y="1387"/>
                    <a:pt x="1361" y="1373"/>
                  </a:cubicBezTo>
                  <a:cubicBezTo>
                    <a:pt x="2082" y="1226"/>
                    <a:pt x="1951" y="767"/>
                    <a:pt x="2427" y="619"/>
                  </a:cubicBezTo>
                  <a:cubicBezTo>
                    <a:pt x="2519" y="590"/>
                    <a:pt x="2598" y="578"/>
                    <a:pt x="2663" y="578"/>
                  </a:cubicBezTo>
                  <a:cubicBezTo>
                    <a:pt x="2932" y="578"/>
                    <a:pt x="2975" y="783"/>
                    <a:pt x="2869" y="849"/>
                  </a:cubicBezTo>
                  <a:cubicBezTo>
                    <a:pt x="2808" y="894"/>
                    <a:pt x="2754" y="908"/>
                    <a:pt x="2696" y="908"/>
                  </a:cubicBezTo>
                  <a:cubicBezTo>
                    <a:pt x="2629" y="908"/>
                    <a:pt x="2556" y="890"/>
                    <a:pt x="2459" y="881"/>
                  </a:cubicBezTo>
                  <a:cubicBezTo>
                    <a:pt x="2446" y="879"/>
                    <a:pt x="2430" y="877"/>
                    <a:pt x="2413" y="877"/>
                  </a:cubicBezTo>
                  <a:cubicBezTo>
                    <a:pt x="2219" y="877"/>
                    <a:pt x="1817" y="1047"/>
                    <a:pt x="1968" y="1439"/>
                  </a:cubicBezTo>
                  <a:cubicBezTo>
                    <a:pt x="2132" y="1881"/>
                    <a:pt x="2377" y="2242"/>
                    <a:pt x="2115" y="2373"/>
                  </a:cubicBezTo>
                  <a:cubicBezTo>
                    <a:pt x="2115" y="2373"/>
                    <a:pt x="3033" y="2373"/>
                    <a:pt x="3345" y="2111"/>
                  </a:cubicBezTo>
                  <a:cubicBezTo>
                    <a:pt x="3689" y="1865"/>
                    <a:pt x="3853" y="1406"/>
                    <a:pt x="3722" y="980"/>
                  </a:cubicBezTo>
                  <a:cubicBezTo>
                    <a:pt x="3623" y="500"/>
                    <a:pt x="3950" y="202"/>
                    <a:pt x="4430" y="202"/>
                  </a:cubicBezTo>
                  <a:cubicBezTo>
                    <a:pt x="4507" y="202"/>
                    <a:pt x="4588" y="210"/>
                    <a:pt x="4672" y="226"/>
                  </a:cubicBezTo>
                  <a:cubicBezTo>
                    <a:pt x="4672" y="226"/>
                    <a:pt x="4271" y="1"/>
                    <a:pt x="35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3" name="Google Shape;6753;p16"/>
            <p:cNvSpPr/>
            <p:nvPr/>
          </p:nvSpPr>
          <p:spPr>
            <a:xfrm>
              <a:off x="8770321" y="3041937"/>
              <a:ext cx="105419" cy="109270"/>
            </a:xfrm>
            <a:custGeom>
              <a:avLst/>
              <a:gdLst/>
              <a:ahLst/>
              <a:cxnLst/>
              <a:rect l="l" t="t" r="r" b="b"/>
              <a:pathLst>
                <a:path w="3230" h="3348" extrusionOk="0">
                  <a:moveTo>
                    <a:pt x="1246" y="0"/>
                  </a:moveTo>
                  <a:lnTo>
                    <a:pt x="1246" y="0"/>
                  </a:lnTo>
                  <a:cubicBezTo>
                    <a:pt x="1672" y="426"/>
                    <a:pt x="1820" y="1066"/>
                    <a:pt x="1639" y="1639"/>
                  </a:cubicBezTo>
                  <a:cubicBezTo>
                    <a:pt x="1398" y="2401"/>
                    <a:pt x="880" y="2601"/>
                    <a:pt x="434" y="2601"/>
                  </a:cubicBezTo>
                  <a:cubicBezTo>
                    <a:pt x="275" y="2601"/>
                    <a:pt x="125" y="2575"/>
                    <a:pt x="0" y="2541"/>
                  </a:cubicBezTo>
                  <a:lnTo>
                    <a:pt x="0" y="2541"/>
                  </a:lnTo>
                  <a:cubicBezTo>
                    <a:pt x="0" y="2541"/>
                    <a:pt x="229" y="3347"/>
                    <a:pt x="1008" y="3347"/>
                  </a:cubicBezTo>
                  <a:cubicBezTo>
                    <a:pt x="1037" y="3347"/>
                    <a:pt x="1068" y="3346"/>
                    <a:pt x="1099" y="3344"/>
                  </a:cubicBezTo>
                  <a:cubicBezTo>
                    <a:pt x="1934" y="3278"/>
                    <a:pt x="1885" y="2623"/>
                    <a:pt x="1869" y="2344"/>
                  </a:cubicBezTo>
                  <a:cubicBezTo>
                    <a:pt x="1869" y="2065"/>
                    <a:pt x="1853" y="1836"/>
                    <a:pt x="1967" y="1836"/>
                  </a:cubicBezTo>
                  <a:cubicBezTo>
                    <a:pt x="2066" y="1836"/>
                    <a:pt x="2098" y="1934"/>
                    <a:pt x="2033" y="2131"/>
                  </a:cubicBezTo>
                  <a:cubicBezTo>
                    <a:pt x="1967" y="2328"/>
                    <a:pt x="1820" y="2967"/>
                    <a:pt x="2918" y="3082"/>
                  </a:cubicBezTo>
                  <a:cubicBezTo>
                    <a:pt x="2787" y="2983"/>
                    <a:pt x="2754" y="2803"/>
                    <a:pt x="2852" y="2672"/>
                  </a:cubicBezTo>
                  <a:cubicBezTo>
                    <a:pt x="3000" y="2410"/>
                    <a:pt x="3229" y="1951"/>
                    <a:pt x="2492" y="1328"/>
                  </a:cubicBezTo>
                  <a:cubicBezTo>
                    <a:pt x="1771" y="705"/>
                    <a:pt x="1705" y="279"/>
                    <a:pt x="124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4" name="Google Shape;6754;p16"/>
            <p:cNvSpPr/>
            <p:nvPr/>
          </p:nvSpPr>
          <p:spPr>
            <a:xfrm>
              <a:off x="8661181" y="2885505"/>
              <a:ext cx="49772" cy="250591"/>
            </a:xfrm>
            <a:custGeom>
              <a:avLst/>
              <a:gdLst/>
              <a:ahLst/>
              <a:cxnLst/>
              <a:rect l="l" t="t" r="r" b="b"/>
              <a:pathLst>
                <a:path w="1525" h="7678" extrusionOk="0">
                  <a:moveTo>
                    <a:pt x="631" y="1"/>
                  </a:moveTo>
                  <a:cubicBezTo>
                    <a:pt x="565" y="1"/>
                    <a:pt x="497" y="17"/>
                    <a:pt x="427" y="56"/>
                  </a:cubicBezTo>
                  <a:cubicBezTo>
                    <a:pt x="0" y="302"/>
                    <a:pt x="345" y="843"/>
                    <a:pt x="591" y="1105"/>
                  </a:cubicBezTo>
                  <a:cubicBezTo>
                    <a:pt x="705" y="1203"/>
                    <a:pt x="771" y="1482"/>
                    <a:pt x="804" y="1859"/>
                  </a:cubicBezTo>
                  <a:cubicBezTo>
                    <a:pt x="836" y="2580"/>
                    <a:pt x="820" y="3302"/>
                    <a:pt x="738" y="4006"/>
                  </a:cubicBezTo>
                  <a:cubicBezTo>
                    <a:pt x="607" y="5367"/>
                    <a:pt x="771" y="7137"/>
                    <a:pt x="1476" y="7678"/>
                  </a:cubicBezTo>
                  <a:cubicBezTo>
                    <a:pt x="1476" y="7678"/>
                    <a:pt x="820" y="7055"/>
                    <a:pt x="968" y="5170"/>
                  </a:cubicBezTo>
                  <a:cubicBezTo>
                    <a:pt x="1066" y="3990"/>
                    <a:pt x="1427" y="2843"/>
                    <a:pt x="1492" y="1859"/>
                  </a:cubicBezTo>
                  <a:cubicBezTo>
                    <a:pt x="1525" y="1302"/>
                    <a:pt x="1459" y="794"/>
                    <a:pt x="1197" y="384"/>
                  </a:cubicBezTo>
                  <a:cubicBezTo>
                    <a:pt x="1197" y="384"/>
                    <a:pt x="949" y="1"/>
                    <a:pt x="63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5" name="Google Shape;6755;p16"/>
            <p:cNvSpPr/>
            <p:nvPr/>
          </p:nvSpPr>
          <p:spPr>
            <a:xfrm>
              <a:off x="8507654" y="2852933"/>
              <a:ext cx="276603" cy="332380"/>
            </a:xfrm>
            <a:custGeom>
              <a:avLst/>
              <a:gdLst/>
              <a:ahLst/>
              <a:cxnLst/>
              <a:rect l="l" t="t" r="r" b="b"/>
              <a:pathLst>
                <a:path w="8475" h="10184" extrusionOk="0">
                  <a:moveTo>
                    <a:pt x="2199" y="0"/>
                  </a:moveTo>
                  <a:cubicBezTo>
                    <a:pt x="1300" y="0"/>
                    <a:pt x="461" y="458"/>
                    <a:pt x="246" y="1169"/>
                  </a:cubicBezTo>
                  <a:cubicBezTo>
                    <a:pt x="0" y="1775"/>
                    <a:pt x="197" y="2464"/>
                    <a:pt x="721" y="2857"/>
                  </a:cubicBezTo>
                  <a:cubicBezTo>
                    <a:pt x="738" y="2873"/>
                    <a:pt x="754" y="2890"/>
                    <a:pt x="771" y="2890"/>
                  </a:cubicBezTo>
                  <a:cubicBezTo>
                    <a:pt x="999" y="3031"/>
                    <a:pt x="1257" y="3101"/>
                    <a:pt x="1516" y="3101"/>
                  </a:cubicBezTo>
                  <a:cubicBezTo>
                    <a:pt x="1798" y="3101"/>
                    <a:pt x="2080" y="3019"/>
                    <a:pt x="2328" y="2857"/>
                  </a:cubicBezTo>
                  <a:cubicBezTo>
                    <a:pt x="2492" y="2759"/>
                    <a:pt x="2606" y="2611"/>
                    <a:pt x="2656" y="2431"/>
                  </a:cubicBezTo>
                  <a:cubicBezTo>
                    <a:pt x="2800" y="2041"/>
                    <a:pt x="2499" y="1638"/>
                    <a:pt x="2111" y="1638"/>
                  </a:cubicBezTo>
                  <a:cubicBezTo>
                    <a:pt x="2059" y="1638"/>
                    <a:pt x="2005" y="1645"/>
                    <a:pt x="1951" y="1661"/>
                  </a:cubicBezTo>
                  <a:cubicBezTo>
                    <a:pt x="1623" y="1726"/>
                    <a:pt x="1426" y="2070"/>
                    <a:pt x="1557" y="2382"/>
                  </a:cubicBezTo>
                  <a:cubicBezTo>
                    <a:pt x="1629" y="2631"/>
                    <a:pt x="1889" y="2665"/>
                    <a:pt x="2027" y="2665"/>
                  </a:cubicBezTo>
                  <a:cubicBezTo>
                    <a:pt x="2080" y="2665"/>
                    <a:pt x="2115" y="2660"/>
                    <a:pt x="2115" y="2660"/>
                  </a:cubicBezTo>
                  <a:lnTo>
                    <a:pt x="2115" y="2660"/>
                  </a:lnTo>
                  <a:cubicBezTo>
                    <a:pt x="2082" y="2742"/>
                    <a:pt x="2016" y="2824"/>
                    <a:pt x="1934" y="2873"/>
                  </a:cubicBezTo>
                  <a:cubicBezTo>
                    <a:pt x="1820" y="2939"/>
                    <a:pt x="1688" y="2972"/>
                    <a:pt x="1557" y="2972"/>
                  </a:cubicBezTo>
                  <a:cubicBezTo>
                    <a:pt x="1426" y="2972"/>
                    <a:pt x="1295" y="2939"/>
                    <a:pt x="1180" y="2873"/>
                  </a:cubicBezTo>
                  <a:cubicBezTo>
                    <a:pt x="1098" y="2824"/>
                    <a:pt x="1016" y="2775"/>
                    <a:pt x="951" y="2710"/>
                  </a:cubicBezTo>
                  <a:cubicBezTo>
                    <a:pt x="508" y="2333"/>
                    <a:pt x="426" y="1087"/>
                    <a:pt x="1131" y="513"/>
                  </a:cubicBezTo>
                  <a:cubicBezTo>
                    <a:pt x="1455" y="277"/>
                    <a:pt x="1846" y="148"/>
                    <a:pt x="2243" y="148"/>
                  </a:cubicBezTo>
                  <a:cubicBezTo>
                    <a:pt x="2287" y="148"/>
                    <a:pt x="2332" y="149"/>
                    <a:pt x="2377" y="153"/>
                  </a:cubicBezTo>
                  <a:cubicBezTo>
                    <a:pt x="2524" y="169"/>
                    <a:pt x="2656" y="185"/>
                    <a:pt x="2770" y="218"/>
                  </a:cubicBezTo>
                  <a:cubicBezTo>
                    <a:pt x="3869" y="464"/>
                    <a:pt x="4590" y="1644"/>
                    <a:pt x="4819" y="2873"/>
                  </a:cubicBezTo>
                  <a:cubicBezTo>
                    <a:pt x="5065" y="4136"/>
                    <a:pt x="4819" y="5365"/>
                    <a:pt x="4885" y="6496"/>
                  </a:cubicBezTo>
                  <a:cubicBezTo>
                    <a:pt x="4836" y="7512"/>
                    <a:pt x="5229" y="8496"/>
                    <a:pt x="5967" y="9200"/>
                  </a:cubicBezTo>
                  <a:cubicBezTo>
                    <a:pt x="6671" y="9807"/>
                    <a:pt x="7557" y="10151"/>
                    <a:pt x="8474" y="10184"/>
                  </a:cubicBezTo>
                  <a:cubicBezTo>
                    <a:pt x="7573" y="10118"/>
                    <a:pt x="6704" y="9758"/>
                    <a:pt x="6032" y="9135"/>
                  </a:cubicBezTo>
                  <a:cubicBezTo>
                    <a:pt x="5327" y="8446"/>
                    <a:pt x="4967" y="7479"/>
                    <a:pt x="5032" y="6480"/>
                  </a:cubicBezTo>
                  <a:cubicBezTo>
                    <a:pt x="4967" y="5381"/>
                    <a:pt x="5229" y="4152"/>
                    <a:pt x="4983" y="2857"/>
                  </a:cubicBezTo>
                  <a:lnTo>
                    <a:pt x="4983" y="2841"/>
                  </a:lnTo>
                  <a:cubicBezTo>
                    <a:pt x="4754" y="1579"/>
                    <a:pt x="4000" y="316"/>
                    <a:pt x="2803" y="71"/>
                  </a:cubicBezTo>
                  <a:cubicBezTo>
                    <a:pt x="2603" y="23"/>
                    <a:pt x="2400" y="0"/>
                    <a:pt x="219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6" name="Google Shape;6756;p16"/>
            <p:cNvSpPr/>
            <p:nvPr/>
          </p:nvSpPr>
          <p:spPr>
            <a:xfrm>
              <a:off x="8495872" y="2904435"/>
              <a:ext cx="151438" cy="178723"/>
            </a:xfrm>
            <a:custGeom>
              <a:avLst/>
              <a:gdLst/>
              <a:ahLst/>
              <a:cxnLst/>
              <a:rect l="l" t="t" r="r" b="b"/>
              <a:pathLst>
                <a:path w="4640" h="5476" extrusionOk="0">
                  <a:moveTo>
                    <a:pt x="279" y="1"/>
                  </a:moveTo>
                  <a:lnTo>
                    <a:pt x="279" y="1"/>
                  </a:lnTo>
                  <a:cubicBezTo>
                    <a:pt x="83" y="394"/>
                    <a:pt x="1" y="837"/>
                    <a:pt x="66" y="1279"/>
                  </a:cubicBezTo>
                  <a:cubicBezTo>
                    <a:pt x="115" y="1902"/>
                    <a:pt x="328" y="2508"/>
                    <a:pt x="689" y="3017"/>
                  </a:cubicBezTo>
                  <a:cubicBezTo>
                    <a:pt x="1184" y="3715"/>
                    <a:pt x="1955" y="3794"/>
                    <a:pt x="2277" y="3794"/>
                  </a:cubicBezTo>
                  <a:cubicBezTo>
                    <a:pt x="2371" y="3794"/>
                    <a:pt x="2426" y="3787"/>
                    <a:pt x="2426" y="3787"/>
                  </a:cubicBezTo>
                  <a:cubicBezTo>
                    <a:pt x="2164" y="3689"/>
                    <a:pt x="2115" y="3377"/>
                    <a:pt x="2295" y="3131"/>
                  </a:cubicBezTo>
                  <a:cubicBezTo>
                    <a:pt x="2459" y="2967"/>
                    <a:pt x="2426" y="2705"/>
                    <a:pt x="2230" y="2590"/>
                  </a:cubicBezTo>
                  <a:cubicBezTo>
                    <a:pt x="2115" y="2541"/>
                    <a:pt x="1836" y="2328"/>
                    <a:pt x="2066" y="2181"/>
                  </a:cubicBezTo>
                  <a:cubicBezTo>
                    <a:pt x="2094" y="2166"/>
                    <a:pt x="2124" y="2159"/>
                    <a:pt x="2155" y="2159"/>
                  </a:cubicBezTo>
                  <a:cubicBezTo>
                    <a:pt x="2402" y="2159"/>
                    <a:pt x="2732" y="2592"/>
                    <a:pt x="2689" y="3115"/>
                  </a:cubicBezTo>
                  <a:cubicBezTo>
                    <a:pt x="2640" y="3689"/>
                    <a:pt x="2902" y="3853"/>
                    <a:pt x="3295" y="4131"/>
                  </a:cubicBezTo>
                  <a:cubicBezTo>
                    <a:pt x="3705" y="4426"/>
                    <a:pt x="3459" y="4934"/>
                    <a:pt x="3459" y="4934"/>
                  </a:cubicBezTo>
                  <a:cubicBezTo>
                    <a:pt x="4180" y="4525"/>
                    <a:pt x="4016" y="3869"/>
                    <a:pt x="3934" y="3705"/>
                  </a:cubicBezTo>
                  <a:cubicBezTo>
                    <a:pt x="3836" y="3557"/>
                    <a:pt x="3656" y="3295"/>
                    <a:pt x="3885" y="3197"/>
                  </a:cubicBezTo>
                  <a:cubicBezTo>
                    <a:pt x="3899" y="3191"/>
                    <a:pt x="3912" y="3188"/>
                    <a:pt x="3924" y="3188"/>
                  </a:cubicBezTo>
                  <a:cubicBezTo>
                    <a:pt x="4124" y="3188"/>
                    <a:pt x="4197" y="3909"/>
                    <a:pt x="4197" y="4557"/>
                  </a:cubicBezTo>
                  <a:cubicBezTo>
                    <a:pt x="4164" y="4918"/>
                    <a:pt x="4328" y="5279"/>
                    <a:pt x="4639" y="5475"/>
                  </a:cubicBezTo>
                  <a:cubicBezTo>
                    <a:pt x="4508" y="5147"/>
                    <a:pt x="4443" y="4803"/>
                    <a:pt x="4459" y="4459"/>
                  </a:cubicBezTo>
                  <a:cubicBezTo>
                    <a:pt x="4459" y="3951"/>
                    <a:pt x="4541" y="3033"/>
                    <a:pt x="3639" y="2410"/>
                  </a:cubicBezTo>
                  <a:cubicBezTo>
                    <a:pt x="2722" y="1787"/>
                    <a:pt x="1623" y="2066"/>
                    <a:pt x="837" y="1492"/>
                  </a:cubicBezTo>
                  <a:cubicBezTo>
                    <a:pt x="755" y="1443"/>
                    <a:pt x="673" y="1377"/>
                    <a:pt x="607" y="1295"/>
                  </a:cubicBezTo>
                  <a:cubicBezTo>
                    <a:pt x="296" y="951"/>
                    <a:pt x="181" y="460"/>
                    <a:pt x="27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7" name="Google Shape;6757;p16"/>
            <p:cNvSpPr/>
            <p:nvPr/>
          </p:nvSpPr>
          <p:spPr>
            <a:xfrm>
              <a:off x="9058673" y="3089424"/>
              <a:ext cx="130550" cy="285611"/>
            </a:xfrm>
            <a:custGeom>
              <a:avLst/>
              <a:gdLst/>
              <a:ahLst/>
              <a:cxnLst/>
              <a:rect l="l" t="t" r="r" b="b"/>
              <a:pathLst>
                <a:path w="4000" h="8751" extrusionOk="0">
                  <a:moveTo>
                    <a:pt x="1941" y="0"/>
                  </a:moveTo>
                  <a:cubicBezTo>
                    <a:pt x="1780" y="0"/>
                    <a:pt x="1618" y="23"/>
                    <a:pt x="1459" y="69"/>
                  </a:cubicBezTo>
                  <a:cubicBezTo>
                    <a:pt x="689" y="266"/>
                    <a:pt x="148" y="922"/>
                    <a:pt x="82" y="1709"/>
                  </a:cubicBezTo>
                  <a:cubicBezTo>
                    <a:pt x="0" y="2495"/>
                    <a:pt x="410" y="3299"/>
                    <a:pt x="1016" y="3839"/>
                  </a:cubicBezTo>
                  <a:cubicBezTo>
                    <a:pt x="1590" y="4430"/>
                    <a:pt x="2377" y="4708"/>
                    <a:pt x="2901" y="5216"/>
                  </a:cubicBezTo>
                  <a:cubicBezTo>
                    <a:pt x="3442" y="5692"/>
                    <a:pt x="3770" y="6347"/>
                    <a:pt x="3836" y="7069"/>
                  </a:cubicBezTo>
                  <a:cubicBezTo>
                    <a:pt x="3852" y="7724"/>
                    <a:pt x="3508" y="8413"/>
                    <a:pt x="2918" y="8577"/>
                  </a:cubicBezTo>
                  <a:cubicBezTo>
                    <a:pt x="2788" y="8621"/>
                    <a:pt x="2656" y="8642"/>
                    <a:pt x="2527" y="8642"/>
                  </a:cubicBezTo>
                  <a:cubicBezTo>
                    <a:pt x="2086" y="8642"/>
                    <a:pt x="1684" y="8396"/>
                    <a:pt x="1557" y="8003"/>
                  </a:cubicBezTo>
                  <a:cubicBezTo>
                    <a:pt x="1344" y="7560"/>
                    <a:pt x="1541" y="7036"/>
                    <a:pt x="2000" y="6855"/>
                  </a:cubicBezTo>
                  <a:cubicBezTo>
                    <a:pt x="2082" y="6806"/>
                    <a:pt x="2180" y="6790"/>
                    <a:pt x="2262" y="6790"/>
                  </a:cubicBezTo>
                  <a:cubicBezTo>
                    <a:pt x="2262" y="6790"/>
                    <a:pt x="2292" y="6787"/>
                    <a:pt x="2339" y="6787"/>
                  </a:cubicBezTo>
                  <a:cubicBezTo>
                    <a:pt x="2479" y="6787"/>
                    <a:pt x="2774" y="6814"/>
                    <a:pt x="2885" y="7036"/>
                  </a:cubicBezTo>
                  <a:cubicBezTo>
                    <a:pt x="2885" y="7036"/>
                    <a:pt x="2904" y="7084"/>
                    <a:pt x="2876" y="7084"/>
                  </a:cubicBezTo>
                  <a:cubicBezTo>
                    <a:pt x="2868" y="7084"/>
                    <a:pt x="2855" y="7080"/>
                    <a:pt x="2836" y="7069"/>
                  </a:cubicBezTo>
                  <a:cubicBezTo>
                    <a:pt x="2768" y="7034"/>
                    <a:pt x="2694" y="7017"/>
                    <a:pt x="2620" y="7017"/>
                  </a:cubicBezTo>
                  <a:cubicBezTo>
                    <a:pt x="2517" y="7017"/>
                    <a:pt x="2414" y="7051"/>
                    <a:pt x="2328" y="7118"/>
                  </a:cubicBezTo>
                  <a:cubicBezTo>
                    <a:pt x="2082" y="7364"/>
                    <a:pt x="2147" y="7773"/>
                    <a:pt x="2443" y="7937"/>
                  </a:cubicBezTo>
                  <a:cubicBezTo>
                    <a:pt x="2529" y="7980"/>
                    <a:pt x="2619" y="8001"/>
                    <a:pt x="2707" y="8001"/>
                  </a:cubicBezTo>
                  <a:cubicBezTo>
                    <a:pt x="3020" y="8001"/>
                    <a:pt x="3292" y="7732"/>
                    <a:pt x="3164" y="7232"/>
                  </a:cubicBezTo>
                  <a:cubicBezTo>
                    <a:pt x="3062" y="6913"/>
                    <a:pt x="2768" y="6697"/>
                    <a:pt x="2440" y="6697"/>
                  </a:cubicBezTo>
                  <a:cubicBezTo>
                    <a:pt x="2398" y="6697"/>
                    <a:pt x="2355" y="6700"/>
                    <a:pt x="2311" y="6708"/>
                  </a:cubicBezTo>
                  <a:cubicBezTo>
                    <a:pt x="2180" y="6708"/>
                    <a:pt x="2066" y="6741"/>
                    <a:pt x="1967" y="6790"/>
                  </a:cubicBezTo>
                  <a:cubicBezTo>
                    <a:pt x="1508" y="7003"/>
                    <a:pt x="1295" y="7560"/>
                    <a:pt x="1492" y="8036"/>
                  </a:cubicBezTo>
                  <a:cubicBezTo>
                    <a:pt x="1622" y="8466"/>
                    <a:pt x="2084" y="8751"/>
                    <a:pt x="2581" y="8751"/>
                  </a:cubicBezTo>
                  <a:cubicBezTo>
                    <a:pt x="2709" y="8751"/>
                    <a:pt x="2839" y="8732"/>
                    <a:pt x="2967" y="8691"/>
                  </a:cubicBezTo>
                  <a:cubicBezTo>
                    <a:pt x="3623" y="8495"/>
                    <a:pt x="4000" y="7773"/>
                    <a:pt x="3983" y="7052"/>
                  </a:cubicBezTo>
                  <a:cubicBezTo>
                    <a:pt x="3934" y="6298"/>
                    <a:pt x="3590" y="5593"/>
                    <a:pt x="3033" y="5085"/>
                  </a:cubicBezTo>
                  <a:cubicBezTo>
                    <a:pt x="2459" y="4544"/>
                    <a:pt x="1689" y="4266"/>
                    <a:pt x="1131" y="3708"/>
                  </a:cubicBezTo>
                  <a:cubicBezTo>
                    <a:pt x="574" y="3184"/>
                    <a:pt x="181" y="2430"/>
                    <a:pt x="246" y="1709"/>
                  </a:cubicBezTo>
                  <a:cubicBezTo>
                    <a:pt x="279" y="1250"/>
                    <a:pt x="492" y="840"/>
                    <a:pt x="836" y="545"/>
                  </a:cubicBezTo>
                  <a:cubicBezTo>
                    <a:pt x="1000" y="430"/>
                    <a:pt x="1180" y="348"/>
                    <a:pt x="1361" y="283"/>
                  </a:cubicBezTo>
                  <a:cubicBezTo>
                    <a:pt x="1508" y="242"/>
                    <a:pt x="1660" y="221"/>
                    <a:pt x="1811" y="221"/>
                  </a:cubicBezTo>
                  <a:cubicBezTo>
                    <a:pt x="1963" y="221"/>
                    <a:pt x="2115" y="242"/>
                    <a:pt x="2262" y="283"/>
                  </a:cubicBezTo>
                  <a:cubicBezTo>
                    <a:pt x="3262" y="545"/>
                    <a:pt x="3590" y="1922"/>
                    <a:pt x="2918" y="2561"/>
                  </a:cubicBezTo>
                  <a:cubicBezTo>
                    <a:pt x="2787" y="2708"/>
                    <a:pt x="2606" y="2790"/>
                    <a:pt x="2410" y="2840"/>
                  </a:cubicBezTo>
                  <a:cubicBezTo>
                    <a:pt x="2351" y="2848"/>
                    <a:pt x="2294" y="2852"/>
                    <a:pt x="2240" y="2852"/>
                  </a:cubicBezTo>
                  <a:cubicBezTo>
                    <a:pt x="1773" y="2852"/>
                    <a:pt x="1515" y="2555"/>
                    <a:pt x="1574" y="2364"/>
                  </a:cubicBezTo>
                  <a:cubicBezTo>
                    <a:pt x="1574" y="2364"/>
                    <a:pt x="1574" y="2331"/>
                    <a:pt x="1639" y="2331"/>
                  </a:cubicBezTo>
                  <a:cubicBezTo>
                    <a:pt x="1650" y="2331"/>
                    <a:pt x="1671" y="2332"/>
                    <a:pt x="1698" y="2332"/>
                  </a:cubicBezTo>
                  <a:cubicBezTo>
                    <a:pt x="1835" y="2332"/>
                    <a:pt x="2142" y="2310"/>
                    <a:pt x="2279" y="2036"/>
                  </a:cubicBezTo>
                  <a:cubicBezTo>
                    <a:pt x="2398" y="1666"/>
                    <a:pt x="2110" y="1338"/>
                    <a:pt x="1771" y="1338"/>
                  </a:cubicBezTo>
                  <a:cubicBezTo>
                    <a:pt x="1690" y="1338"/>
                    <a:pt x="1607" y="1356"/>
                    <a:pt x="1525" y="1397"/>
                  </a:cubicBezTo>
                  <a:cubicBezTo>
                    <a:pt x="935" y="1791"/>
                    <a:pt x="1082" y="2692"/>
                    <a:pt x="1754" y="2889"/>
                  </a:cubicBezTo>
                  <a:cubicBezTo>
                    <a:pt x="1932" y="2969"/>
                    <a:pt x="2119" y="3007"/>
                    <a:pt x="2301" y="3007"/>
                  </a:cubicBezTo>
                  <a:cubicBezTo>
                    <a:pt x="2757" y="3007"/>
                    <a:pt x="3192" y="2769"/>
                    <a:pt x="3426" y="2348"/>
                  </a:cubicBezTo>
                  <a:cubicBezTo>
                    <a:pt x="3688" y="1807"/>
                    <a:pt x="3639" y="1168"/>
                    <a:pt x="3295" y="676"/>
                  </a:cubicBezTo>
                  <a:cubicBezTo>
                    <a:pt x="2969" y="238"/>
                    <a:pt x="2462" y="0"/>
                    <a:pt x="194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8" name="Google Shape;6758;p16"/>
            <p:cNvSpPr/>
            <p:nvPr/>
          </p:nvSpPr>
          <p:spPr>
            <a:xfrm>
              <a:off x="9130900" y="3197585"/>
              <a:ext cx="55582" cy="78689"/>
            </a:xfrm>
            <a:custGeom>
              <a:avLst/>
              <a:gdLst/>
              <a:ahLst/>
              <a:cxnLst/>
              <a:rect l="l" t="t" r="r" b="b"/>
              <a:pathLst>
                <a:path w="1703" h="2411" extrusionOk="0">
                  <a:moveTo>
                    <a:pt x="197" y="1"/>
                  </a:moveTo>
                  <a:cubicBezTo>
                    <a:pt x="197" y="165"/>
                    <a:pt x="164" y="329"/>
                    <a:pt x="115" y="476"/>
                  </a:cubicBezTo>
                  <a:cubicBezTo>
                    <a:pt x="0" y="870"/>
                    <a:pt x="311" y="1132"/>
                    <a:pt x="951" y="1411"/>
                  </a:cubicBezTo>
                  <a:cubicBezTo>
                    <a:pt x="1328" y="1607"/>
                    <a:pt x="1590" y="1984"/>
                    <a:pt x="1656" y="2410"/>
                  </a:cubicBezTo>
                  <a:cubicBezTo>
                    <a:pt x="1702" y="521"/>
                    <a:pt x="973" y="344"/>
                    <a:pt x="726" y="344"/>
                  </a:cubicBezTo>
                  <a:cubicBezTo>
                    <a:pt x="712" y="344"/>
                    <a:pt x="699" y="344"/>
                    <a:pt x="688" y="345"/>
                  </a:cubicBezTo>
                  <a:cubicBezTo>
                    <a:pt x="492" y="345"/>
                    <a:pt x="377" y="263"/>
                    <a:pt x="361" y="165"/>
                  </a:cubicBezTo>
                  <a:cubicBezTo>
                    <a:pt x="328" y="67"/>
                    <a:pt x="197" y="1"/>
                    <a:pt x="19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9" name="Google Shape;6759;p16"/>
            <p:cNvSpPr/>
            <p:nvPr/>
          </p:nvSpPr>
          <p:spPr>
            <a:xfrm>
              <a:off x="8955408" y="2965434"/>
              <a:ext cx="208684" cy="327419"/>
            </a:xfrm>
            <a:custGeom>
              <a:avLst/>
              <a:gdLst/>
              <a:ahLst/>
              <a:cxnLst/>
              <a:rect l="l" t="t" r="r" b="b"/>
              <a:pathLst>
                <a:path w="6394" h="10032" extrusionOk="0">
                  <a:moveTo>
                    <a:pt x="1148" y="0"/>
                  </a:moveTo>
                  <a:lnTo>
                    <a:pt x="1148" y="0"/>
                  </a:lnTo>
                  <a:cubicBezTo>
                    <a:pt x="1246" y="131"/>
                    <a:pt x="1230" y="312"/>
                    <a:pt x="1115" y="410"/>
                  </a:cubicBezTo>
                  <a:cubicBezTo>
                    <a:pt x="919" y="590"/>
                    <a:pt x="361" y="1213"/>
                    <a:pt x="755" y="1836"/>
                  </a:cubicBezTo>
                  <a:cubicBezTo>
                    <a:pt x="1197" y="2524"/>
                    <a:pt x="1787" y="2295"/>
                    <a:pt x="1984" y="2885"/>
                  </a:cubicBezTo>
                  <a:cubicBezTo>
                    <a:pt x="1984" y="2885"/>
                    <a:pt x="2066" y="3180"/>
                    <a:pt x="1869" y="3278"/>
                  </a:cubicBezTo>
                  <a:cubicBezTo>
                    <a:pt x="1839" y="3295"/>
                    <a:pt x="1810" y="3302"/>
                    <a:pt x="1783" y="3302"/>
                  </a:cubicBezTo>
                  <a:cubicBezTo>
                    <a:pt x="1644" y="3302"/>
                    <a:pt x="1541" y="3117"/>
                    <a:pt x="1541" y="2967"/>
                  </a:cubicBezTo>
                  <a:cubicBezTo>
                    <a:pt x="1476" y="2656"/>
                    <a:pt x="1230" y="2426"/>
                    <a:pt x="935" y="2393"/>
                  </a:cubicBezTo>
                  <a:cubicBezTo>
                    <a:pt x="542" y="2328"/>
                    <a:pt x="493" y="2230"/>
                    <a:pt x="492" y="2229"/>
                  </a:cubicBezTo>
                  <a:lnTo>
                    <a:pt x="492" y="2229"/>
                  </a:lnTo>
                  <a:cubicBezTo>
                    <a:pt x="542" y="2361"/>
                    <a:pt x="558" y="2508"/>
                    <a:pt x="525" y="2656"/>
                  </a:cubicBezTo>
                  <a:cubicBezTo>
                    <a:pt x="460" y="2803"/>
                    <a:pt x="165" y="3311"/>
                    <a:pt x="722" y="3688"/>
                  </a:cubicBezTo>
                  <a:cubicBezTo>
                    <a:pt x="1296" y="4065"/>
                    <a:pt x="1574" y="3868"/>
                    <a:pt x="1689" y="4508"/>
                  </a:cubicBezTo>
                  <a:cubicBezTo>
                    <a:pt x="1787" y="5147"/>
                    <a:pt x="1837" y="5917"/>
                    <a:pt x="2181" y="6245"/>
                  </a:cubicBezTo>
                  <a:cubicBezTo>
                    <a:pt x="2066" y="6180"/>
                    <a:pt x="1984" y="6081"/>
                    <a:pt x="1918" y="5967"/>
                  </a:cubicBezTo>
                  <a:cubicBezTo>
                    <a:pt x="1766" y="5630"/>
                    <a:pt x="1442" y="5422"/>
                    <a:pt x="1093" y="5422"/>
                  </a:cubicBezTo>
                  <a:cubicBezTo>
                    <a:pt x="1068" y="5422"/>
                    <a:pt x="1042" y="5423"/>
                    <a:pt x="1017" y="5426"/>
                  </a:cubicBezTo>
                  <a:cubicBezTo>
                    <a:pt x="974" y="5428"/>
                    <a:pt x="934" y="5429"/>
                    <a:pt x="896" y="5429"/>
                  </a:cubicBezTo>
                  <a:cubicBezTo>
                    <a:pt x="434" y="5429"/>
                    <a:pt x="374" y="5252"/>
                    <a:pt x="329" y="5131"/>
                  </a:cubicBezTo>
                  <a:lnTo>
                    <a:pt x="329" y="5131"/>
                  </a:lnTo>
                  <a:cubicBezTo>
                    <a:pt x="328" y="5131"/>
                    <a:pt x="1" y="6131"/>
                    <a:pt x="935" y="6622"/>
                  </a:cubicBezTo>
                  <a:cubicBezTo>
                    <a:pt x="1869" y="7098"/>
                    <a:pt x="1804" y="6737"/>
                    <a:pt x="3082" y="7802"/>
                  </a:cubicBezTo>
                  <a:cubicBezTo>
                    <a:pt x="4131" y="8655"/>
                    <a:pt x="4344" y="8704"/>
                    <a:pt x="4344" y="8704"/>
                  </a:cubicBezTo>
                  <a:cubicBezTo>
                    <a:pt x="4314" y="8699"/>
                    <a:pt x="4283" y="8697"/>
                    <a:pt x="4253" y="8697"/>
                  </a:cubicBezTo>
                  <a:cubicBezTo>
                    <a:pt x="4076" y="8697"/>
                    <a:pt x="3918" y="8779"/>
                    <a:pt x="3820" y="8933"/>
                  </a:cubicBezTo>
                  <a:cubicBezTo>
                    <a:pt x="3623" y="9228"/>
                    <a:pt x="3722" y="9638"/>
                    <a:pt x="4049" y="9802"/>
                  </a:cubicBezTo>
                  <a:cubicBezTo>
                    <a:pt x="4049" y="9802"/>
                    <a:pt x="3935" y="9589"/>
                    <a:pt x="4131" y="9573"/>
                  </a:cubicBezTo>
                  <a:cubicBezTo>
                    <a:pt x="4138" y="9572"/>
                    <a:pt x="4144" y="9572"/>
                    <a:pt x="4151" y="9572"/>
                  </a:cubicBezTo>
                  <a:cubicBezTo>
                    <a:pt x="4275" y="9572"/>
                    <a:pt x="4422" y="9662"/>
                    <a:pt x="4583" y="9662"/>
                  </a:cubicBezTo>
                  <a:cubicBezTo>
                    <a:pt x="4675" y="9662"/>
                    <a:pt x="4771" y="9632"/>
                    <a:pt x="4869" y="9540"/>
                  </a:cubicBezTo>
                  <a:cubicBezTo>
                    <a:pt x="4989" y="9427"/>
                    <a:pt x="5188" y="9329"/>
                    <a:pt x="5419" y="9329"/>
                  </a:cubicBezTo>
                  <a:cubicBezTo>
                    <a:pt x="5724" y="9329"/>
                    <a:pt x="6085" y="9500"/>
                    <a:pt x="6393" y="10032"/>
                  </a:cubicBezTo>
                  <a:cubicBezTo>
                    <a:pt x="6393" y="10032"/>
                    <a:pt x="6164" y="9228"/>
                    <a:pt x="4836" y="8688"/>
                  </a:cubicBezTo>
                  <a:cubicBezTo>
                    <a:pt x="3131" y="7983"/>
                    <a:pt x="2050" y="6278"/>
                    <a:pt x="2132" y="4426"/>
                  </a:cubicBezTo>
                  <a:cubicBezTo>
                    <a:pt x="2230" y="2197"/>
                    <a:pt x="3508" y="672"/>
                    <a:pt x="11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0" name="Google Shape;6760;p16"/>
            <p:cNvSpPr/>
            <p:nvPr/>
          </p:nvSpPr>
          <p:spPr>
            <a:xfrm>
              <a:off x="9103060" y="3232899"/>
              <a:ext cx="33" cy="33"/>
            </a:xfrm>
            <a:custGeom>
              <a:avLst/>
              <a:gdLst/>
              <a:ahLst/>
              <a:cxnLst/>
              <a:rect l="l" t="t" r="r" b="b"/>
              <a:pathLst>
                <a:path w="1" h="1" fill="none" extrusionOk="0">
                  <a:moveTo>
                    <a:pt x="1" y="1"/>
                  </a:moveTo>
                  <a:lnTo>
                    <a:pt x="1"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1" name="Google Shape;6761;p16"/>
            <p:cNvSpPr/>
            <p:nvPr/>
          </p:nvSpPr>
          <p:spPr>
            <a:xfrm>
              <a:off x="9015853" y="2882241"/>
              <a:ext cx="89916" cy="350690"/>
            </a:xfrm>
            <a:custGeom>
              <a:avLst/>
              <a:gdLst/>
              <a:ahLst/>
              <a:cxnLst/>
              <a:rect l="l" t="t" r="r" b="b"/>
              <a:pathLst>
                <a:path w="2755" h="10745" extrusionOk="0">
                  <a:moveTo>
                    <a:pt x="1301" y="0"/>
                  </a:moveTo>
                  <a:cubicBezTo>
                    <a:pt x="721" y="0"/>
                    <a:pt x="172" y="379"/>
                    <a:pt x="99" y="910"/>
                  </a:cubicBezTo>
                  <a:cubicBezTo>
                    <a:pt x="1" y="1418"/>
                    <a:pt x="378" y="1910"/>
                    <a:pt x="902" y="1959"/>
                  </a:cubicBezTo>
                  <a:lnTo>
                    <a:pt x="1066" y="1959"/>
                  </a:lnTo>
                  <a:cubicBezTo>
                    <a:pt x="1591" y="1926"/>
                    <a:pt x="1853" y="1336"/>
                    <a:pt x="1656" y="1074"/>
                  </a:cubicBezTo>
                  <a:cubicBezTo>
                    <a:pt x="1574" y="956"/>
                    <a:pt x="1455" y="904"/>
                    <a:pt x="1337" y="904"/>
                  </a:cubicBezTo>
                  <a:cubicBezTo>
                    <a:pt x="1129" y="904"/>
                    <a:pt x="925" y="1068"/>
                    <a:pt x="935" y="1320"/>
                  </a:cubicBezTo>
                  <a:cubicBezTo>
                    <a:pt x="968" y="1648"/>
                    <a:pt x="1312" y="1615"/>
                    <a:pt x="1345" y="1664"/>
                  </a:cubicBezTo>
                  <a:cubicBezTo>
                    <a:pt x="1394" y="1697"/>
                    <a:pt x="1345" y="1762"/>
                    <a:pt x="1345" y="1762"/>
                  </a:cubicBezTo>
                  <a:cubicBezTo>
                    <a:pt x="1312" y="1828"/>
                    <a:pt x="1247" y="1877"/>
                    <a:pt x="1181" y="1894"/>
                  </a:cubicBezTo>
                  <a:cubicBezTo>
                    <a:pt x="1148" y="1910"/>
                    <a:pt x="1132" y="1910"/>
                    <a:pt x="1116" y="1910"/>
                  </a:cubicBezTo>
                  <a:lnTo>
                    <a:pt x="1099" y="1910"/>
                  </a:lnTo>
                  <a:cubicBezTo>
                    <a:pt x="1066" y="1914"/>
                    <a:pt x="1034" y="1916"/>
                    <a:pt x="1002" y="1916"/>
                  </a:cubicBezTo>
                  <a:cubicBezTo>
                    <a:pt x="488" y="1916"/>
                    <a:pt x="74" y="1435"/>
                    <a:pt x="198" y="910"/>
                  </a:cubicBezTo>
                  <a:cubicBezTo>
                    <a:pt x="269" y="438"/>
                    <a:pt x="765" y="114"/>
                    <a:pt x="1282" y="114"/>
                  </a:cubicBezTo>
                  <a:cubicBezTo>
                    <a:pt x="1591" y="114"/>
                    <a:pt x="1909" y="230"/>
                    <a:pt x="2148" y="500"/>
                  </a:cubicBezTo>
                  <a:cubicBezTo>
                    <a:pt x="2443" y="926"/>
                    <a:pt x="2591" y="1435"/>
                    <a:pt x="2558" y="1943"/>
                  </a:cubicBezTo>
                  <a:cubicBezTo>
                    <a:pt x="2525" y="2467"/>
                    <a:pt x="2427" y="2959"/>
                    <a:pt x="2247" y="3434"/>
                  </a:cubicBezTo>
                  <a:cubicBezTo>
                    <a:pt x="1427" y="5450"/>
                    <a:pt x="525" y="7499"/>
                    <a:pt x="1148" y="8975"/>
                  </a:cubicBezTo>
                  <a:cubicBezTo>
                    <a:pt x="1689" y="10286"/>
                    <a:pt x="2591" y="10696"/>
                    <a:pt x="2673" y="10745"/>
                  </a:cubicBezTo>
                  <a:cubicBezTo>
                    <a:pt x="2001" y="10335"/>
                    <a:pt x="1493" y="9696"/>
                    <a:pt x="1247" y="8942"/>
                  </a:cubicBezTo>
                  <a:cubicBezTo>
                    <a:pt x="673" y="7516"/>
                    <a:pt x="1574" y="5549"/>
                    <a:pt x="2410" y="3500"/>
                  </a:cubicBezTo>
                  <a:cubicBezTo>
                    <a:pt x="2591" y="3008"/>
                    <a:pt x="2705" y="2484"/>
                    <a:pt x="2722" y="1959"/>
                  </a:cubicBezTo>
                  <a:cubicBezTo>
                    <a:pt x="2755" y="1402"/>
                    <a:pt x="2591" y="844"/>
                    <a:pt x="2247" y="418"/>
                  </a:cubicBezTo>
                  <a:cubicBezTo>
                    <a:pt x="1977" y="125"/>
                    <a:pt x="1634" y="0"/>
                    <a:pt x="130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2" name="Google Shape;6762;p16"/>
            <p:cNvSpPr/>
            <p:nvPr/>
          </p:nvSpPr>
          <p:spPr>
            <a:xfrm>
              <a:off x="9127146" y="2984690"/>
              <a:ext cx="123598" cy="121999"/>
            </a:xfrm>
            <a:custGeom>
              <a:avLst/>
              <a:gdLst/>
              <a:ahLst/>
              <a:cxnLst/>
              <a:rect l="l" t="t" r="r" b="b"/>
              <a:pathLst>
                <a:path w="3787" h="3738" extrusionOk="0">
                  <a:moveTo>
                    <a:pt x="3279" y="0"/>
                  </a:moveTo>
                  <a:cubicBezTo>
                    <a:pt x="3279" y="0"/>
                    <a:pt x="3279" y="268"/>
                    <a:pt x="3109" y="268"/>
                  </a:cubicBezTo>
                  <a:cubicBezTo>
                    <a:pt x="3096" y="268"/>
                    <a:pt x="3081" y="266"/>
                    <a:pt x="3065" y="263"/>
                  </a:cubicBezTo>
                  <a:cubicBezTo>
                    <a:pt x="2959" y="232"/>
                    <a:pt x="2817" y="173"/>
                    <a:pt x="2684" y="173"/>
                  </a:cubicBezTo>
                  <a:cubicBezTo>
                    <a:pt x="2531" y="173"/>
                    <a:pt x="2389" y="251"/>
                    <a:pt x="2328" y="541"/>
                  </a:cubicBezTo>
                  <a:cubicBezTo>
                    <a:pt x="2200" y="1068"/>
                    <a:pt x="2150" y="1641"/>
                    <a:pt x="1936" y="1641"/>
                  </a:cubicBezTo>
                  <a:cubicBezTo>
                    <a:pt x="1930" y="1641"/>
                    <a:pt x="1924" y="1640"/>
                    <a:pt x="1918" y="1639"/>
                  </a:cubicBezTo>
                  <a:lnTo>
                    <a:pt x="1869" y="1639"/>
                  </a:lnTo>
                  <a:cubicBezTo>
                    <a:pt x="1863" y="1640"/>
                    <a:pt x="1857" y="1641"/>
                    <a:pt x="1851" y="1641"/>
                  </a:cubicBezTo>
                  <a:cubicBezTo>
                    <a:pt x="1637" y="1641"/>
                    <a:pt x="1587" y="1068"/>
                    <a:pt x="1459" y="541"/>
                  </a:cubicBezTo>
                  <a:cubicBezTo>
                    <a:pt x="1389" y="251"/>
                    <a:pt x="1248" y="173"/>
                    <a:pt x="1097" y="173"/>
                  </a:cubicBezTo>
                  <a:cubicBezTo>
                    <a:pt x="966" y="173"/>
                    <a:pt x="828" y="232"/>
                    <a:pt x="722" y="263"/>
                  </a:cubicBezTo>
                  <a:cubicBezTo>
                    <a:pt x="705" y="266"/>
                    <a:pt x="689" y="268"/>
                    <a:pt x="675" y="268"/>
                  </a:cubicBezTo>
                  <a:cubicBezTo>
                    <a:pt x="494" y="268"/>
                    <a:pt x="508" y="0"/>
                    <a:pt x="508" y="0"/>
                  </a:cubicBezTo>
                  <a:lnTo>
                    <a:pt x="508" y="0"/>
                  </a:lnTo>
                  <a:cubicBezTo>
                    <a:pt x="508" y="0"/>
                    <a:pt x="279" y="66"/>
                    <a:pt x="131" y="672"/>
                  </a:cubicBezTo>
                  <a:cubicBezTo>
                    <a:pt x="0" y="1262"/>
                    <a:pt x="263" y="1492"/>
                    <a:pt x="1049" y="1852"/>
                  </a:cubicBezTo>
                  <a:cubicBezTo>
                    <a:pt x="1836" y="2229"/>
                    <a:pt x="1869" y="3508"/>
                    <a:pt x="1869" y="3508"/>
                  </a:cubicBezTo>
                  <a:lnTo>
                    <a:pt x="1885" y="3737"/>
                  </a:lnTo>
                  <a:lnTo>
                    <a:pt x="1902" y="3508"/>
                  </a:lnTo>
                  <a:cubicBezTo>
                    <a:pt x="1902" y="3508"/>
                    <a:pt x="1934" y="2213"/>
                    <a:pt x="2721" y="1852"/>
                  </a:cubicBezTo>
                  <a:cubicBezTo>
                    <a:pt x="3508" y="1492"/>
                    <a:pt x="3787" y="1262"/>
                    <a:pt x="3639" y="672"/>
                  </a:cubicBezTo>
                  <a:cubicBezTo>
                    <a:pt x="3508" y="66"/>
                    <a:pt x="3279" y="0"/>
                    <a:pt x="32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3" name="Google Shape;6763;p16"/>
            <p:cNvSpPr/>
            <p:nvPr/>
          </p:nvSpPr>
          <p:spPr>
            <a:xfrm>
              <a:off x="9097707" y="2869121"/>
              <a:ext cx="90993" cy="266453"/>
            </a:xfrm>
            <a:custGeom>
              <a:avLst/>
              <a:gdLst/>
              <a:ahLst/>
              <a:cxnLst/>
              <a:rect l="l" t="t" r="r" b="b"/>
              <a:pathLst>
                <a:path w="2788" h="8164" extrusionOk="0">
                  <a:moveTo>
                    <a:pt x="2099" y="1"/>
                  </a:moveTo>
                  <a:lnTo>
                    <a:pt x="2099" y="1"/>
                  </a:lnTo>
                  <a:cubicBezTo>
                    <a:pt x="2394" y="968"/>
                    <a:pt x="1312" y="1230"/>
                    <a:pt x="689" y="2361"/>
                  </a:cubicBezTo>
                  <a:cubicBezTo>
                    <a:pt x="591" y="2541"/>
                    <a:pt x="509" y="2722"/>
                    <a:pt x="443" y="2918"/>
                  </a:cubicBezTo>
                  <a:cubicBezTo>
                    <a:pt x="1" y="4295"/>
                    <a:pt x="279" y="5230"/>
                    <a:pt x="1574" y="6147"/>
                  </a:cubicBezTo>
                  <a:cubicBezTo>
                    <a:pt x="2722" y="6934"/>
                    <a:pt x="2771" y="8000"/>
                    <a:pt x="2771" y="8164"/>
                  </a:cubicBezTo>
                  <a:cubicBezTo>
                    <a:pt x="2787" y="7655"/>
                    <a:pt x="2640" y="7164"/>
                    <a:pt x="2345" y="6754"/>
                  </a:cubicBezTo>
                  <a:cubicBezTo>
                    <a:pt x="2033" y="6328"/>
                    <a:pt x="1640" y="6082"/>
                    <a:pt x="1066" y="5574"/>
                  </a:cubicBezTo>
                  <a:cubicBezTo>
                    <a:pt x="886" y="5410"/>
                    <a:pt x="738" y="5213"/>
                    <a:pt x="656" y="4984"/>
                  </a:cubicBezTo>
                  <a:cubicBezTo>
                    <a:pt x="312" y="4148"/>
                    <a:pt x="968" y="3279"/>
                    <a:pt x="1312" y="2902"/>
                  </a:cubicBezTo>
                  <a:cubicBezTo>
                    <a:pt x="1476" y="2738"/>
                    <a:pt x="1673" y="2558"/>
                    <a:pt x="1853" y="2361"/>
                  </a:cubicBezTo>
                  <a:cubicBezTo>
                    <a:pt x="2230" y="2033"/>
                    <a:pt x="2492" y="1574"/>
                    <a:pt x="2591" y="1083"/>
                  </a:cubicBezTo>
                  <a:cubicBezTo>
                    <a:pt x="2722" y="181"/>
                    <a:pt x="2099" y="1"/>
                    <a:pt x="209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4" name="Google Shape;6764;p16"/>
            <p:cNvSpPr/>
            <p:nvPr/>
          </p:nvSpPr>
          <p:spPr>
            <a:xfrm>
              <a:off x="8570220" y="4412614"/>
              <a:ext cx="75491" cy="68637"/>
            </a:xfrm>
            <a:custGeom>
              <a:avLst/>
              <a:gdLst/>
              <a:ahLst/>
              <a:cxnLst/>
              <a:rect l="l" t="t" r="r" b="b"/>
              <a:pathLst>
                <a:path w="2313" h="2103" extrusionOk="0">
                  <a:moveTo>
                    <a:pt x="1784" y="1"/>
                  </a:moveTo>
                  <a:cubicBezTo>
                    <a:pt x="1314" y="1"/>
                    <a:pt x="1020" y="401"/>
                    <a:pt x="935" y="1096"/>
                  </a:cubicBezTo>
                  <a:cubicBezTo>
                    <a:pt x="919" y="1210"/>
                    <a:pt x="870" y="1325"/>
                    <a:pt x="821" y="1440"/>
                  </a:cubicBezTo>
                  <a:cubicBezTo>
                    <a:pt x="622" y="1750"/>
                    <a:pt x="254" y="1788"/>
                    <a:pt x="87" y="1788"/>
                  </a:cubicBezTo>
                  <a:cubicBezTo>
                    <a:pt x="34" y="1788"/>
                    <a:pt x="1" y="1784"/>
                    <a:pt x="1" y="1784"/>
                  </a:cubicBezTo>
                  <a:lnTo>
                    <a:pt x="1" y="1784"/>
                  </a:lnTo>
                  <a:cubicBezTo>
                    <a:pt x="121" y="1849"/>
                    <a:pt x="695" y="2102"/>
                    <a:pt x="1231" y="2102"/>
                  </a:cubicBezTo>
                  <a:cubicBezTo>
                    <a:pt x="1502" y="2102"/>
                    <a:pt x="1764" y="2037"/>
                    <a:pt x="1952" y="1850"/>
                  </a:cubicBezTo>
                  <a:cubicBezTo>
                    <a:pt x="2066" y="1735"/>
                    <a:pt x="2148" y="1587"/>
                    <a:pt x="2197" y="1440"/>
                  </a:cubicBezTo>
                  <a:cubicBezTo>
                    <a:pt x="2312" y="997"/>
                    <a:pt x="2066" y="555"/>
                    <a:pt x="1952" y="374"/>
                  </a:cubicBezTo>
                  <a:cubicBezTo>
                    <a:pt x="1870" y="260"/>
                    <a:pt x="1886" y="96"/>
                    <a:pt x="2017" y="30"/>
                  </a:cubicBezTo>
                  <a:cubicBezTo>
                    <a:pt x="1935" y="10"/>
                    <a:pt x="1857" y="1"/>
                    <a:pt x="178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5" name="Google Shape;6765;p16"/>
            <p:cNvSpPr/>
            <p:nvPr/>
          </p:nvSpPr>
          <p:spPr>
            <a:xfrm>
              <a:off x="8438104" y="4366921"/>
              <a:ext cx="96868" cy="63708"/>
            </a:xfrm>
            <a:custGeom>
              <a:avLst/>
              <a:gdLst/>
              <a:ahLst/>
              <a:cxnLst/>
              <a:rect l="l" t="t" r="r" b="b"/>
              <a:pathLst>
                <a:path w="2968" h="1952" extrusionOk="0">
                  <a:moveTo>
                    <a:pt x="2040" y="0"/>
                  </a:moveTo>
                  <a:cubicBezTo>
                    <a:pt x="332" y="0"/>
                    <a:pt x="295" y="1081"/>
                    <a:pt x="295" y="1365"/>
                  </a:cubicBezTo>
                  <a:cubicBezTo>
                    <a:pt x="295" y="1561"/>
                    <a:pt x="181" y="1725"/>
                    <a:pt x="0" y="1791"/>
                  </a:cubicBezTo>
                  <a:cubicBezTo>
                    <a:pt x="271" y="1904"/>
                    <a:pt x="509" y="1952"/>
                    <a:pt x="716" y="1952"/>
                  </a:cubicBezTo>
                  <a:cubicBezTo>
                    <a:pt x="1475" y="1952"/>
                    <a:pt x="1840" y="1306"/>
                    <a:pt x="2033" y="791"/>
                  </a:cubicBezTo>
                  <a:cubicBezTo>
                    <a:pt x="2197" y="414"/>
                    <a:pt x="2557" y="135"/>
                    <a:pt x="2967" y="86"/>
                  </a:cubicBezTo>
                  <a:cubicBezTo>
                    <a:pt x="2613" y="26"/>
                    <a:pt x="2306" y="0"/>
                    <a:pt x="20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6" name="Google Shape;6766;p16"/>
            <p:cNvSpPr/>
            <p:nvPr/>
          </p:nvSpPr>
          <p:spPr>
            <a:xfrm>
              <a:off x="8400636" y="4366105"/>
              <a:ext cx="47651" cy="37207"/>
            </a:xfrm>
            <a:custGeom>
              <a:avLst/>
              <a:gdLst/>
              <a:ahLst/>
              <a:cxnLst/>
              <a:rect l="l" t="t" r="r" b="b"/>
              <a:pathLst>
                <a:path w="1460" h="1140" extrusionOk="0">
                  <a:moveTo>
                    <a:pt x="478" y="0"/>
                  </a:moveTo>
                  <a:cubicBezTo>
                    <a:pt x="434" y="0"/>
                    <a:pt x="388" y="9"/>
                    <a:pt x="345" y="29"/>
                  </a:cubicBezTo>
                  <a:cubicBezTo>
                    <a:pt x="99" y="144"/>
                    <a:pt x="1" y="423"/>
                    <a:pt x="99" y="669"/>
                  </a:cubicBezTo>
                  <a:cubicBezTo>
                    <a:pt x="198" y="865"/>
                    <a:pt x="362" y="1029"/>
                    <a:pt x="575" y="1095"/>
                  </a:cubicBezTo>
                  <a:cubicBezTo>
                    <a:pt x="659" y="1125"/>
                    <a:pt x="743" y="1139"/>
                    <a:pt x="825" y="1139"/>
                  </a:cubicBezTo>
                  <a:cubicBezTo>
                    <a:pt x="968" y="1139"/>
                    <a:pt x="1106" y="1096"/>
                    <a:pt x="1230" y="1013"/>
                  </a:cubicBezTo>
                  <a:cubicBezTo>
                    <a:pt x="1378" y="882"/>
                    <a:pt x="1460" y="701"/>
                    <a:pt x="1443" y="521"/>
                  </a:cubicBezTo>
                  <a:lnTo>
                    <a:pt x="1443" y="521"/>
                  </a:lnTo>
                  <a:cubicBezTo>
                    <a:pt x="1443" y="521"/>
                    <a:pt x="1150" y="902"/>
                    <a:pt x="786" y="902"/>
                  </a:cubicBezTo>
                  <a:cubicBezTo>
                    <a:pt x="765" y="902"/>
                    <a:pt x="744" y="901"/>
                    <a:pt x="722" y="898"/>
                  </a:cubicBezTo>
                  <a:cubicBezTo>
                    <a:pt x="148" y="849"/>
                    <a:pt x="66" y="275"/>
                    <a:pt x="345" y="111"/>
                  </a:cubicBezTo>
                  <a:cubicBezTo>
                    <a:pt x="390" y="84"/>
                    <a:pt x="437" y="72"/>
                    <a:pt x="482" y="72"/>
                  </a:cubicBezTo>
                  <a:cubicBezTo>
                    <a:pt x="603" y="72"/>
                    <a:pt x="710" y="160"/>
                    <a:pt x="722" y="292"/>
                  </a:cubicBezTo>
                  <a:cubicBezTo>
                    <a:pt x="744" y="399"/>
                    <a:pt x="660" y="464"/>
                    <a:pt x="608" y="464"/>
                  </a:cubicBezTo>
                  <a:cubicBezTo>
                    <a:pt x="581" y="464"/>
                    <a:pt x="563" y="446"/>
                    <a:pt x="575" y="406"/>
                  </a:cubicBezTo>
                  <a:cubicBezTo>
                    <a:pt x="587" y="332"/>
                    <a:pt x="553" y="268"/>
                    <a:pt x="480" y="268"/>
                  </a:cubicBezTo>
                  <a:cubicBezTo>
                    <a:pt x="456" y="268"/>
                    <a:pt x="427" y="275"/>
                    <a:pt x="394" y="292"/>
                  </a:cubicBezTo>
                  <a:cubicBezTo>
                    <a:pt x="280" y="357"/>
                    <a:pt x="394" y="537"/>
                    <a:pt x="394" y="537"/>
                  </a:cubicBezTo>
                  <a:cubicBezTo>
                    <a:pt x="446" y="575"/>
                    <a:pt x="504" y="593"/>
                    <a:pt x="559" y="593"/>
                  </a:cubicBezTo>
                  <a:cubicBezTo>
                    <a:pt x="696" y="593"/>
                    <a:pt x="820" y="487"/>
                    <a:pt x="820" y="324"/>
                  </a:cubicBezTo>
                  <a:cubicBezTo>
                    <a:pt x="820" y="141"/>
                    <a:pt x="654" y="0"/>
                    <a:pt x="4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7" name="Google Shape;6767;p16"/>
            <p:cNvSpPr/>
            <p:nvPr/>
          </p:nvSpPr>
          <p:spPr>
            <a:xfrm>
              <a:off x="8999599" y="4074032"/>
              <a:ext cx="79962" cy="178560"/>
            </a:xfrm>
            <a:custGeom>
              <a:avLst/>
              <a:gdLst/>
              <a:ahLst/>
              <a:cxnLst/>
              <a:rect l="l" t="t" r="r" b="b"/>
              <a:pathLst>
                <a:path w="2450" h="5471" extrusionOk="0">
                  <a:moveTo>
                    <a:pt x="1007" y="0"/>
                  </a:moveTo>
                  <a:cubicBezTo>
                    <a:pt x="659" y="0"/>
                    <a:pt x="0" y="565"/>
                    <a:pt x="302" y="2438"/>
                  </a:cubicBezTo>
                  <a:cubicBezTo>
                    <a:pt x="614" y="4471"/>
                    <a:pt x="2187" y="5421"/>
                    <a:pt x="2449" y="5471"/>
                  </a:cubicBezTo>
                  <a:cubicBezTo>
                    <a:pt x="2449" y="5471"/>
                    <a:pt x="925" y="4487"/>
                    <a:pt x="794" y="2815"/>
                  </a:cubicBezTo>
                  <a:cubicBezTo>
                    <a:pt x="663" y="1143"/>
                    <a:pt x="1171" y="1110"/>
                    <a:pt x="1335" y="750"/>
                  </a:cubicBezTo>
                  <a:cubicBezTo>
                    <a:pt x="1482" y="389"/>
                    <a:pt x="1417" y="111"/>
                    <a:pt x="1089" y="12"/>
                  </a:cubicBezTo>
                  <a:cubicBezTo>
                    <a:pt x="1065" y="5"/>
                    <a:pt x="1037" y="0"/>
                    <a:pt x="100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8" name="Google Shape;6768;p16"/>
            <p:cNvSpPr/>
            <p:nvPr/>
          </p:nvSpPr>
          <p:spPr>
            <a:xfrm>
              <a:off x="8965036" y="4025337"/>
              <a:ext cx="171771" cy="232085"/>
            </a:xfrm>
            <a:custGeom>
              <a:avLst/>
              <a:gdLst/>
              <a:ahLst/>
              <a:cxnLst/>
              <a:rect l="l" t="t" r="r" b="b"/>
              <a:pathLst>
                <a:path w="5263" h="7111" extrusionOk="0">
                  <a:moveTo>
                    <a:pt x="3582" y="1"/>
                  </a:moveTo>
                  <a:cubicBezTo>
                    <a:pt x="3371" y="1"/>
                    <a:pt x="3173" y="27"/>
                    <a:pt x="3000" y="62"/>
                  </a:cubicBezTo>
                  <a:cubicBezTo>
                    <a:pt x="2574" y="127"/>
                    <a:pt x="2164" y="308"/>
                    <a:pt x="1804" y="554"/>
                  </a:cubicBezTo>
                  <a:cubicBezTo>
                    <a:pt x="1" y="1930"/>
                    <a:pt x="312" y="4291"/>
                    <a:pt x="853" y="5438"/>
                  </a:cubicBezTo>
                  <a:cubicBezTo>
                    <a:pt x="1417" y="6596"/>
                    <a:pt x="2165" y="7046"/>
                    <a:pt x="2254" y="7104"/>
                  </a:cubicBezTo>
                  <a:lnTo>
                    <a:pt x="2254" y="7104"/>
                  </a:lnTo>
                  <a:cubicBezTo>
                    <a:pt x="1668" y="6662"/>
                    <a:pt x="1212" y="6074"/>
                    <a:pt x="935" y="5405"/>
                  </a:cubicBezTo>
                  <a:cubicBezTo>
                    <a:pt x="443" y="4242"/>
                    <a:pt x="197" y="1980"/>
                    <a:pt x="1902" y="685"/>
                  </a:cubicBezTo>
                  <a:cubicBezTo>
                    <a:pt x="2337" y="376"/>
                    <a:pt x="2898" y="184"/>
                    <a:pt x="3411" y="184"/>
                  </a:cubicBezTo>
                  <a:cubicBezTo>
                    <a:pt x="3827" y="184"/>
                    <a:pt x="4212" y="310"/>
                    <a:pt x="4476" y="603"/>
                  </a:cubicBezTo>
                  <a:cubicBezTo>
                    <a:pt x="5121" y="1248"/>
                    <a:pt x="4654" y="2292"/>
                    <a:pt x="3951" y="2292"/>
                  </a:cubicBezTo>
                  <a:cubicBezTo>
                    <a:pt x="3940" y="2292"/>
                    <a:pt x="3929" y="2292"/>
                    <a:pt x="3918" y="2291"/>
                  </a:cubicBezTo>
                  <a:cubicBezTo>
                    <a:pt x="3882" y="2297"/>
                    <a:pt x="3846" y="2300"/>
                    <a:pt x="3810" y="2300"/>
                  </a:cubicBezTo>
                  <a:cubicBezTo>
                    <a:pt x="3566" y="2300"/>
                    <a:pt x="3326" y="2161"/>
                    <a:pt x="3197" y="1947"/>
                  </a:cubicBezTo>
                  <a:cubicBezTo>
                    <a:pt x="3131" y="1832"/>
                    <a:pt x="3115" y="1717"/>
                    <a:pt x="3131" y="1586"/>
                  </a:cubicBezTo>
                  <a:cubicBezTo>
                    <a:pt x="3151" y="1329"/>
                    <a:pt x="3231" y="1251"/>
                    <a:pt x="3283" y="1251"/>
                  </a:cubicBezTo>
                  <a:cubicBezTo>
                    <a:pt x="3318" y="1251"/>
                    <a:pt x="3341" y="1285"/>
                    <a:pt x="3328" y="1324"/>
                  </a:cubicBezTo>
                  <a:cubicBezTo>
                    <a:pt x="3299" y="1575"/>
                    <a:pt x="3483" y="1774"/>
                    <a:pt x="3712" y="1774"/>
                  </a:cubicBezTo>
                  <a:cubicBezTo>
                    <a:pt x="3736" y="1774"/>
                    <a:pt x="3762" y="1771"/>
                    <a:pt x="3787" y="1766"/>
                  </a:cubicBezTo>
                  <a:cubicBezTo>
                    <a:pt x="4197" y="1701"/>
                    <a:pt x="4312" y="1160"/>
                    <a:pt x="3951" y="963"/>
                  </a:cubicBezTo>
                  <a:cubicBezTo>
                    <a:pt x="3851" y="911"/>
                    <a:pt x="3749" y="888"/>
                    <a:pt x="3649" y="888"/>
                  </a:cubicBezTo>
                  <a:cubicBezTo>
                    <a:pt x="3341" y="888"/>
                    <a:pt x="3066" y="1116"/>
                    <a:pt x="3017" y="1439"/>
                  </a:cubicBezTo>
                  <a:cubicBezTo>
                    <a:pt x="2951" y="1783"/>
                    <a:pt x="3115" y="2111"/>
                    <a:pt x="3410" y="2258"/>
                  </a:cubicBezTo>
                  <a:lnTo>
                    <a:pt x="3427" y="2275"/>
                  </a:lnTo>
                  <a:lnTo>
                    <a:pt x="3443" y="2275"/>
                  </a:lnTo>
                  <a:cubicBezTo>
                    <a:pt x="3541" y="2324"/>
                    <a:pt x="3640" y="2373"/>
                    <a:pt x="3754" y="2389"/>
                  </a:cubicBezTo>
                  <a:cubicBezTo>
                    <a:pt x="3852" y="2412"/>
                    <a:pt x="3949" y="2422"/>
                    <a:pt x="4043" y="2422"/>
                  </a:cubicBezTo>
                  <a:cubicBezTo>
                    <a:pt x="4647" y="2422"/>
                    <a:pt x="5159" y="1996"/>
                    <a:pt x="5230" y="1471"/>
                  </a:cubicBezTo>
                  <a:cubicBezTo>
                    <a:pt x="5262" y="1062"/>
                    <a:pt x="5098" y="652"/>
                    <a:pt x="4787" y="390"/>
                  </a:cubicBezTo>
                  <a:cubicBezTo>
                    <a:pt x="4404" y="92"/>
                    <a:pt x="3972" y="1"/>
                    <a:pt x="3582" y="1"/>
                  </a:cubicBezTo>
                  <a:close/>
                  <a:moveTo>
                    <a:pt x="2254" y="7104"/>
                  </a:moveTo>
                  <a:cubicBezTo>
                    <a:pt x="2257" y="7106"/>
                    <a:pt x="2260" y="7108"/>
                    <a:pt x="2263" y="7110"/>
                  </a:cubicBezTo>
                  <a:cubicBezTo>
                    <a:pt x="2264" y="7110"/>
                    <a:pt x="2261" y="7108"/>
                    <a:pt x="2254" y="710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9" name="Google Shape;6769;p16"/>
            <p:cNvSpPr/>
            <p:nvPr/>
          </p:nvSpPr>
          <p:spPr>
            <a:xfrm>
              <a:off x="9145326" y="3871647"/>
              <a:ext cx="87762" cy="145008"/>
            </a:xfrm>
            <a:custGeom>
              <a:avLst/>
              <a:gdLst/>
              <a:ahLst/>
              <a:cxnLst/>
              <a:rect l="l" t="t" r="r" b="b"/>
              <a:pathLst>
                <a:path w="2689" h="4443" extrusionOk="0">
                  <a:moveTo>
                    <a:pt x="1345" y="1"/>
                  </a:moveTo>
                  <a:cubicBezTo>
                    <a:pt x="1263" y="148"/>
                    <a:pt x="1148" y="296"/>
                    <a:pt x="1017" y="427"/>
                  </a:cubicBezTo>
                  <a:cubicBezTo>
                    <a:pt x="574" y="853"/>
                    <a:pt x="1" y="1722"/>
                    <a:pt x="738" y="2902"/>
                  </a:cubicBezTo>
                  <a:cubicBezTo>
                    <a:pt x="1017" y="3378"/>
                    <a:pt x="1230" y="3886"/>
                    <a:pt x="1345" y="4443"/>
                  </a:cubicBezTo>
                  <a:cubicBezTo>
                    <a:pt x="1459" y="3886"/>
                    <a:pt x="1673" y="3378"/>
                    <a:pt x="1968" y="2902"/>
                  </a:cubicBezTo>
                  <a:cubicBezTo>
                    <a:pt x="2689" y="1722"/>
                    <a:pt x="2115" y="853"/>
                    <a:pt x="1673" y="427"/>
                  </a:cubicBezTo>
                  <a:cubicBezTo>
                    <a:pt x="1541" y="296"/>
                    <a:pt x="1443" y="148"/>
                    <a:pt x="13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0" name="Google Shape;6770;p16"/>
            <p:cNvSpPr/>
            <p:nvPr/>
          </p:nvSpPr>
          <p:spPr>
            <a:xfrm>
              <a:off x="8928123" y="3845439"/>
              <a:ext cx="169617" cy="268052"/>
            </a:xfrm>
            <a:custGeom>
              <a:avLst/>
              <a:gdLst/>
              <a:ahLst/>
              <a:cxnLst/>
              <a:rect l="l" t="t" r="r" b="b"/>
              <a:pathLst>
                <a:path w="5197" h="8213" extrusionOk="0">
                  <a:moveTo>
                    <a:pt x="4115" y="1"/>
                  </a:moveTo>
                  <a:lnTo>
                    <a:pt x="4115" y="1"/>
                  </a:lnTo>
                  <a:cubicBezTo>
                    <a:pt x="4115" y="1"/>
                    <a:pt x="4180" y="624"/>
                    <a:pt x="3787" y="853"/>
                  </a:cubicBezTo>
                  <a:cubicBezTo>
                    <a:pt x="3394" y="1066"/>
                    <a:pt x="2836" y="1542"/>
                    <a:pt x="3427" y="2066"/>
                  </a:cubicBezTo>
                  <a:cubicBezTo>
                    <a:pt x="4033" y="2591"/>
                    <a:pt x="4197" y="3345"/>
                    <a:pt x="3672" y="4082"/>
                  </a:cubicBezTo>
                  <a:cubicBezTo>
                    <a:pt x="3672" y="4082"/>
                    <a:pt x="3984" y="2984"/>
                    <a:pt x="3246" y="2492"/>
                  </a:cubicBezTo>
                  <a:cubicBezTo>
                    <a:pt x="3047" y="2359"/>
                    <a:pt x="2888" y="2323"/>
                    <a:pt x="2773" y="2323"/>
                  </a:cubicBezTo>
                  <a:cubicBezTo>
                    <a:pt x="2632" y="2323"/>
                    <a:pt x="2558" y="2378"/>
                    <a:pt x="2558" y="2378"/>
                  </a:cubicBezTo>
                  <a:cubicBezTo>
                    <a:pt x="2623" y="2509"/>
                    <a:pt x="2656" y="2640"/>
                    <a:pt x="2673" y="2787"/>
                  </a:cubicBezTo>
                  <a:cubicBezTo>
                    <a:pt x="2689" y="3017"/>
                    <a:pt x="2197" y="3377"/>
                    <a:pt x="2558" y="3754"/>
                  </a:cubicBezTo>
                  <a:cubicBezTo>
                    <a:pt x="2902" y="4148"/>
                    <a:pt x="3131" y="4935"/>
                    <a:pt x="1935" y="5803"/>
                  </a:cubicBezTo>
                  <a:cubicBezTo>
                    <a:pt x="1935" y="5803"/>
                    <a:pt x="2558" y="4459"/>
                    <a:pt x="2197" y="3738"/>
                  </a:cubicBezTo>
                  <a:cubicBezTo>
                    <a:pt x="1837" y="3033"/>
                    <a:pt x="1378" y="3164"/>
                    <a:pt x="968" y="2574"/>
                  </a:cubicBezTo>
                  <a:cubicBezTo>
                    <a:pt x="968" y="2574"/>
                    <a:pt x="1" y="3099"/>
                    <a:pt x="738" y="4246"/>
                  </a:cubicBezTo>
                  <a:cubicBezTo>
                    <a:pt x="1607" y="5590"/>
                    <a:pt x="542" y="7295"/>
                    <a:pt x="1460" y="8213"/>
                  </a:cubicBezTo>
                  <a:cubicBezTo>
                    <a:pt x="1460" y="8213"/>
                    <a:pt x="1410" y="6852"/>
                    <a:pt x="2673" y="5623"/>
                  </a:cubicBezTo>
                  <a:cubicBezTo>
                    <a:pt x="3935" y="4394"/>
                    <a:pt x="5197" y="2869"/>
                    <a:pt x="41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1" name="Google Shape;6771;p16"/>
            <p:cNvSpPr/>
            <p:nvPr/>
          </p:nvSpPr>
          <p:spPr>
            <a:xfrm>
              <a:off x="9077374" y="3812802"/>
              <a:ext cx="98990" cy="147162"/>
            </a:xfrm>
            <a:custGeom>
              <a:avLst/>
              <a:gdLst/>
              <a:ahLst/>
              <a:cxnLst/>
              <a:rect l="l" t="t" r="r" b="b"/>
              <a:pathLst>
                <a:path w="3033" h="4509" extrusionOk="0">
                  <a:moveTo>
                    <a:pt x="2574" y="1"/>
                  </a:moveTo>
                  <a:lnTo>
                    <a:pt x="2574" y="1"/>
                  </a:lnTo>
                  <a:cubicBezTo>
                    <a:pt x="2542" y="263"/>
                    <a:pt x="2279" y="525"/>
                    <a:pt x="1624" y="820"/>
                  </a:cubicBezTo>
                  <a:cubicBezTo>
                    <a:pt x="968" y="1099"/>
                    <a:pt x="1214" y="1935"/>
                    <a:pt x="1279" y="2115"/>
                  </a:cubicBezTo>
                  <a:cubicBezTo>
                    <a:pt x="1342" y="2304"/>
                    <a:pt x="1390" y="2642"/>
                    <a:pt x="1207" y="2642"/>
                  </a:cubicBezTo>
                  <a:cubicBezTo>
                    <a:pt x="1199" y="2642"/>
                    <a:pt x="1190" y="2641"/>
                    <a:pt x="1181" y="2640"/>
                  </a:cubicBezTo>
                  <a:cubicBezTo>
                    <a:pt x="952" y="2607"/>
                    <a:pt x="1001" y="2492"/>
                    <a:pt x="1099" y="1820"/>
                  </a:cubicBezTo>
                  <a:cubicBezTo>
                    <a:pt x="1188" y="1300"/>
                    <a:pt x="845" y="1242"/>
                    <a:pt x="685" y="1242"/>
                  </a:cubicBezTo>
                  <a:cubicBezTo>
                    <a:pt x="638" y="1242"/>
                    <a:pt x="607" y="1247"/>
                    <a:pt x="607" y="1247"/>
                  </a:cubicBezTo>
                  <a:cubicBezTo>
                    <a:pt x="739" y="1427"/>
                    <a:pt x="739" y="1656"/>
                    <a:pt x="591" y="1820"/>
                  </a:cubicBezTo>
                  <a:cubicBezTo>
                    <a:pt x="345" y="2066"/>
                    <a:pt x="50" y="2345"/>
                    <a:pt x="312" y="3099"/>
                  </a:cubicBezTo>
                  <a:cubicBezTo>
                    <a:pt x="575" y="3853"/>
                    <a:pt x="1" y="4509"/>
                    <a:pt x="1" y="4509"/>
                  </a:cubicBezTo>
                  <a:cubicBezTo>
                    <a:pt x="3033" y="2001"/>
                    <a:pt x="2574" y="1"/>
                    <a:pt x="25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2" name="Google Shape;6772;p16"/>
            <p:cNvSpPr/>
            <p:nvPr/>
          </p:nvSpPr>
          <p:spPr>
            <a:xfrm>
              <a:off x="8881060" y="4092603"/>
              <a:ext cx="117169" cy="139134"/>
            </a:xfrm>
            <a:custGeom>
              <a:avLst/>
              <a:gdLst/>
              <a:ahLst/>
              <a:cxnLst/>
              <a:rect l="l" t="t" r="r" b="b"/>
              <a:pathLst>
                <a:path w="3590" h="4263" extrusionOk="0">
                  <a:moveTo>
                    <a:pt x="1869" y="1"/>
                  </a:moveTo>
                  <a:lnTo>
                    <a:pt x="1869" y="1"/>
                  </a:lnTo>
                  <a:cubicBezTo>
                    <a:pt x="1869" y="1"/>
                    <a:pt x="2000" y="279"/>
                    <a:pt x="1656" y="525"/>
                  </a:cubicBezTo>
                  <a:cubicBezTo>
                    <a:pt x="1312" y="771"/>
                    <a:pt x="0" y="2443"/>
                    <a:pt x="3590" y="4262"/>
                  </a:cubicBezTo>
                  <a:cubicBezTo>
                    <a:pt x="3590" y="4262"/>
                    <a:pt x="2738" y="3771"/>
                    <a:pt x="2639" y="2476"/>
                  </a:cubicBezTo>
                  <a:cubicBezTo>
                    <a:pt x="2541" y="1197"/>
                    <a:pt x="2820" y="509"/>
                    <a:pt x="18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3" name="Google Shape;6773;p16"/>
            <p:cNvSpPr/>
            <p:nvPr/>
          </p:nvSpPr>
          <p:spPr>
            <a:xfrm>
              <a:off x="8738760" y="4178211"/>
              <a:ext cx="256824" cy="189167"/>
            </a:xfrm>
            <a:custGeom>
              <a:avLst/>
              <a:gdLst/>
              <a:ahLst/>
              <a:cxnLst/>
              <a:rect l="l" t="t" r="r" b="b"/>
              <a:pathLst>
                <a:path w="7869" h="5796" extrusionOk="0">
                  <a:moveTo>
                    <a:pt x="4648" y="1"/>
                  </a:moveTo>
                  <a:cubicBezTo>
                    <a:pt x="4507" y="1"/>
                    <a:pt x="4372" y="44"/>
                    <a:pt x="4246" y="131"/>
                  </a:cubicBezTo>
                  <a:cubicBezTo>
                    <a:pt x="3883" y="394"/>
                    <a:pt x="3664" y="609"/>
                    <a:pt x="3478" y="609"/>
                  </a:cubicBezTo>
                  <a:cubicBezTo>
                    <a:pt x="3420" y="609"/>
                    <a:pt x="3366" y="588"/>
                    <a:pt x="3311" y="541"/>
                  </a:cubicBezTo>
                  <a:lnTo>
                    <a:pt x="3311" y="541"/>
                  </a:lnTo>
                  <a:cubicBezTo>
                    <a:pt x="3311" y="541"/>
                    <a:pt x="3000" y="1180"/>
                    <a:pt x="3688" y="1393"/>
                  </a:cubicBezTo>
                  <a:cubicBezTo>
                    <a:pt x="4360" y="1590"/>
                    <a:pt x="4836" y="1721"/>
                    <a:pt x="4737" y="2098"/>
                  </a:cubicBezTo>
                  <a:cubicBezTo>
                    <a:pt x="4639" y="2475"/>
                    <a:pt x="3688" y="2541"/>
                    <a:pt x="2574" y="2721"/>
                  </a:cubicBezTo>
                  <a:cubicBezTo>
                    <a:pt x="1459" y="2885"/>
                    <a:pt x="574" y="3164"/>
                    <a:pt x="607" y="4131"/>
                  </a:cubicBezTo>
                  <a:cubicBezTo>
                    <a:pt x="632" y="4885"/>
                    <a:pt x="488" y="5250"/>
                    <a:pt x="237" y="5250"/>
                  </a:cubicBezTo>
                  <a:cubicBezTo>
                    <a:pt x="166" y="5250"/>
                    <a:pt x="87" y="5221"/>
                    <a:pt x="0" y="5163"/>
                  </a:cubicBezTo>
                  <a:lnTo>
                    <a:pt x="0" y="5163"/>
                  </a:lnTo>
                  <a:cubicBezTo>
                    <a:pt x="0" y="5164"/>
                    <a:pt x="249" y="5795"/>
                    <a:pt x="1194" y="5795"/>
                  </a:cubicBezTo>
                  <a:cubicBezTo>
                    <a:pt x="1388" y="5795"/>
                    <a:pt x="1612" y="5769"/>
                    <a:pt x="1869" y="5704"/>
                  </a:cubicBezTo>
                  <a:cubicBezTo>
                    <a:pt x="3377" y="5327"/>
                    <a:pt x="3557" y="4114"/>
                    <a:pt x="4196" y="3360"/>
                  </a:cubicBezTo>
                  <a:cubicBezTo>
                    <a:pt x="4836" y="2606"/>
                    <a:pt x="5475" y="1983"/>
                    <a:pt x="7868" y="1934"/>
                  </a:cubicBezTo>
                  <a:cubicBezTo>
                    <a:pt x="7868" y="1934"/>
                    <a:pt x="6409" y="1820"/>
                    <a:pt x="5852" y="951"/>
                  </a:cubicBezTo>
                  <a:cubicBezTo>
                    <a:pt x="5455" y="326"/>
                    <a:pt x="5032" y="1"/>
                    <a:pt x="464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4" name="Google Shape;6774;p16"/>
            <p:cNvSpPr/>
            <p:nvPr/>
          </p:nvSpPr>
          <p:spPr>
            <a:xfrm>
              <a:off x="8869278" y="4256215"/>
              <a:ext cx="250950" cy="205551"/>
            </a:xfrm>
            <a:custGeom>
              <a:avLst/>
              <a:gdLst/>
              <a:ahLst/>
              <a:cxnLst/>
              <a:rect l="l" t="t" r="r" b="b"/>
              <a:pathLst>
                <a:path w="7689" h="6298" extrusionOk="0">
                  <a:moveTo>
                    <a:pt x="3368" y="1"/>
                  </a:moveTo>
                  <a:cubicBezTo>
                    <a:pt x="3322" y="1"/>
                    <a:pt x="3276" y="1"/>
                    <a:pt x="3230" y="3"/>
                  </a:cubicBezTo>
                  <a:cubicBezTo>
                    <a:pt x="2656" y="20"/>
                    <a:pt x="2099" y="167"/>
                    <a:pt x="1607" y="462"/>
                  </a:cubicBezTo>
                  <a:cubicBezTo>
                    <a:pt x="1443" y="561"/>
                    <a:pt x="1279" y="675"/>
                    <a:pt x="1132" y="806"/>
                  </a:cubicBezTo>
                  <a:cubicBezTo>
                    <a:pt x="1" y="1806"/>
                    <a:pt x="361" y="3888"/>
                    <a:pt x="1705" y="4199"/>
                  </a:cubicBezTo>
                  <a:cubicBezTo>
                    <a:pt x="1850" y="4242"/>
                    <a:pt x="1997" y="4263"/>
                    <a:pt x="2141" y="4263"/>
                  </a:cubicBezTo>
                  <a:cubicBezTo>
                    <a:pt x="2603" y="4263"/>
                    <a:pt x="3045" y="4053"/>
                    <a:pt x="3345" y="3691"/>
                  </a:cubicBezTo>
                  <a:cubicBezTo>
                    <a:pt x="3656" y="3232"/>
                    <a:pt x="3656" y="2659"/>
                    <a:pt x="3345" y="2200"/>
                  </a:cubicBezTo>
                  <a:cubicBezTo>
                    <a:pt x="3133" y="1914"/>
                    <a:pt x="2806" y="1758"/>
                    <a:pt x="2468" y="1758"/>
                  </a:cubicBezTo>
                  <a:cubicBezTo>
                    <a:pt x="2282" y="1758"/>
                    <a:pt x="2093" y="1806"/>
                    <a:pt x="1918" y="1905"/>
                  </a:cubicBezTo>
                  <a:cubicBezTo>
                    <a:pt x="1640" y="2069"/>
                    <a:pt x="1509" y="2413"/>
                    <a:pt x="1607" y="2724"/>
                  </a:cubicBezTo>
                  <a:cubicBezTo>
                    <a:pt x="1640" y="2823"/>
                    <a:pt x="1689" y="2905"/>
                    <a:pt x="1755" y="2970"/>
                  </a:cubicBezTo>
                  <a:cubicBezTo>
                    <a:pt x="1856" y="3071"/>
                    <a:pt x="1994" y="3114"/>
                    <a:pt x="2132" y="3114"/>
                  </a:cubicBezTo>
                  <a:cubicBezTo>
                    <a:pt x="2374" y="3114"/>
                    <a:pt x="2614" y="2983"/>
                    <a:pt x="2656" y="2806"/>
                  </a:cubicBezTo>
                  <a:cubicBezTo>
                    <a:pt x="2715" y="2555"/>
                    <a:pt x="2509" y="2305"/>
                    <a:pt x="2252" y="2305"/>
                  </a:cubicBezTo>
                  <a:cubicBezTo>
                    <a:pt x="2223" y="2305"/>
                    <a:pt x="2194" y="2308"/>
                    <a:pt x="2164" y="2314"/>
                  </a:cubicBezTo>
                  <a:cubicBezTo>
                    <a:pt x="1902" y="2380"/>
                    <a:pt x="1935" y="2528"/>
                    <a:pt x="1837" y="2528"/>
                  </a:cubicBezTo>
                  <a:cubicBezTo>
                    <a:pt x="1831" y="2528"/>
                    <a:pt x="1826" y="2529"/>
                    <a:pt x="1822" y="2529"/>
                  </a:cubicBezTo>
                  <a:cubicBezTo>
                    <a:pt x="1738" y="2529"/>
                    <a:pt x="1738" y="2396"/>
                    <a:pt x="1738" y="2396"/>
                  </a:cubicBezTo>
                  <a:cubicBezTo>
                    <a:pt x="1738" y="2200"/>
                    <a:pt x="1853" y="2019"/>
                    <a:pt x="2033" y="1937"/>
                  </a:cubicBezTo>
                  <a:cubicBezTo>
                    <a:pt x="2170" y="1864"/>
                    <a:pt x="2318" y="1829"/>
                    <a:pt x="2465" y="1829"/>
                  </a:cubicBezTo>
                  <a:cubicBezTo>
                    <a:pt x="2779" y="1829"/>
                    <a:pt x="3089" y="1987"/>
                    <a:pt x="3279" y="2265"/>
                  </a:cubicBezTo>
                  <a:cubicBezTo>
                    <a:pt x="3541" y="2675"/>
                    <a:pt x="3541" y="3216"/>
                    <a:pt x="3246" y="3626"/>
                  </a:cubicBezTo>
                  <a:cubicBezTo>
                    <a:pt x="3017" y="3944"/>
                    <a:pt x="2581" y="4133"/>
                    <a:pt x="2136" y="4133"/>
                  </a:cubicBezTo>
                  <a:cubicBezTo>
                    <a:pt x="2008" y="4133"/>
                    <a:pt x="1879" y="4118"/>
                    <a:pt x="1755" y="4085"/>
                  </a:cubicBezTo>
                  <a:cubicBezTo>
                    <a:pt x="542" y="3790"/>
                    <a:pt x="214" y="1855"/>
                    <a:pt x="1263" y="938"/>
                  </a:cubicBezTo>
                  <a:cubicBezTo>
                    <a:pt x="1740" y="491"/>
                    <a:pt x="2321" y="318"/>
                    <a:pt x="2910" y="318"/>
                  </a:cubicBezTo>
                  <a:cubicBezTo>
                    <a:pt x="3616" y="318"/>
                    <a:pt x="4331" y="567"/>
                    <a:pt x="4885" y="888"/>
                  </a:cubicBezTo>
                  <a:cubicBezTo>
                    <a:pt x="5820" y="1413"/>
                    <a:pt x="6557" y="2249"/>
                    <a:pt x="6951" y="3249"/>
                  </a:cubicBezTo>
                  <a:cubicBezTo>
                    <a:pt x="7278" y="4052"/>
                    <a:pt x="7442" y="4921"/>
                    <a:pt x="7459" y="5789"/>
                  </a:cubicBezTo>
                  <a:cubicBezTo>
                    <a:pt x="7459" y="5937"/>
                    <a:pt x="7442" y="6084"/>
                    <a:pt x="7426" y="6232"/>
                  </a:cubicBezTo>
                  <a:lnTo>
                    <a:pt x="7426" y="6297"/>
                  </a:lnTo>
                  <a:cubicBezTo>
                    <a:pt x="7426" y="6265"/>
                    <a:pt x="7426" y="6248"/>
                    <a:pt x="7442" y="6232"/>
                  </a:cubicBezTo>
                  <a:lnTo>
                    <a:pt x="7459" y="6084"/>
                  </a:lnTo>
                  <a:cubicBezTo>
                    <a:pt x="7459" y="6074"/>
                    <a:pt x="7459" y="6063"/>
                    <a:pt x="7459" y="6052"/>
                  </a:cubicBezTo>
                  <a:cubicBezTo>
                    <a:pt x="7688" y="4855"/>
                    <a:pt x="7541" y="3626"/>
                    <a:pt x="7016" y="2528"/>
                  </a:cubicBezTo>
                  <a:cubicBezTo>
                    <a:pt x="6331" y="1109"/>
                    <a:pt x="4979" y="1"/>
                    <a:pt x="336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5" name="Google Shape;6775;p16"/>
            <p:cNvSpPr/>
            <p:nvPr/>
          </p:nvSpPr>
          <p:spPr>
            <a:xfrm>
              <a:off x="9008281" y="4318552"/>
              <a:ext cx="99087" cy="106823"/>
            </a:xfrm>
            <a:custGeom>
              <a:avLst/>
              <a:gdLst/>
              <a:ahLst/>
              <a:cxnLst/>
              <a:rect l="l" t="t" r="r" b="b"/>
              <a:pathLst>
                <a:path w="3036" h="3273" extrusionOk="0">
                  <a:moveTo>
                    <a:pt x="729" y="1"/>
                  </a:moveTo>
                  <a:cubicBezTo>
                    <a:pt x="62" y="1"/>
                    <a:pt x="0" y="784"/>
                    <a:pt x="1102" y="962"/>
                  </a:cubicBezTo>
                  <a:cubicBezTo>
                    <a:pt x="2347" y="1175"/>
                    <a:pt x="3036" y="3273"/>
                    <a:pt x="3036" y="3273"/>
                  </a:cubicBezTo>
                  <a:cubicBezTo>
                    <a:pt x="3036" y="3273"/>
                    <a:pt x="2741" y="1011"/>
                    <a:pt x="1462" y="241"/>
                  </a:cubicBezTo>
                  <a:cubicBezTo>
                    <a:pt x="1175" y="69"/>
                    <a:pt x="926" y="1"/>
                    <a:pt x="72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6" name="Google Shape;6776;p16"/>
            <p:cNvSpPr/>
            <p:nvPr/>
          </p:nvSpPr>
          <p:spPr>
            <a:xfrm>
              <a:off x="8808833" y="4310328"/>
              <a:ext cx="170694" cy="147293"/>
            </a:xfrm>
            <a:custGeom>
              <a:avLst/>
              <a:gdLst/>
              <a:ahLst/>
              <a:cxnLst/>
              <a:rect l="l" t="t" r="r" b="b"/>
              <a:pathLst>
                <a:path w="5230" h="4513" extrusionOk="0">
                  <a:moveTo>
                    <a:pt x="2181" y="1"/>
                  </a:moveTo>
                  <a:cubicBezTo>
                    <a:pt x="2017" y="197"/>
                    <a:pt x="1902" y="427"/>
                    <a:pt x="1820" y="673"/>
                  </a:cubicBezTo>
                  <a:cubicBezTo>
                    <a:pt x="1689" y="1083"/>
                    <a:pt x="1131" y="1312"/>
                    <a:pt x="574" y="1689"/>
                  </a:cubicBezTo>
                  <a:cubicBezTo>
                    <a:pt x="0" y="2082"/>
                    <a:pt x="99" y="2689"/>
                    <a:pt x="214" y="3033"/>
                  </a:cubicBezTo>
                  <a:cubicBezTo>
                    <a:pt x="279" y="3263"/>
                    <a:pt x="246" y="3508"/>
                    <a:pt x="132" y="3722"/>
                  </a:cubicBezTo>
                  <a:cubicBezTo>
                    <a:pt x="394" y="3492"/>
                    <a:pt x="722" y="3312"/>
                    <a:pt x="1066" y="3230"/>
                  </a:cubicBezTo>
                  <a:cubicBezTo>
                    <a:pt x="1672" y="3050"/>
                    <a:pt x="1656" y="2754"/>
                    <a:pt x="1640" y="2279"/>
                  </a:cubicBezTo>
                  <a:cubicBezTo>
                    <a:pt x="1640" y="1878"/>
                    <a:pt x="1815" y="1852"/>
                    <a:pt x="1859" y="1852"/>
                  </a:cubicBezTo>
                  <a:cubicBezTo>
                    <a:pt x="1866" y="1852"/>
                    <a:pt x="1869" y="1853"/>
                    <a:pt x="1869" y="1853"/>
                  </a:cubicBezTo>
                  <a:cubicBezTo>
                    <a:pt x="1877" y="1852"/>
                    <a:pt x="1886" y="1852"/>
                    <a:pt x="1893" y="1852"/>
                  </a:cubicBezTo>
                  <a:cubicBezTo>
                    <a:pt x="2160" y="1852"/>
                    <a:pt x="2098" y="2386"/>
                    <a:pt x="2066" y="2673"/>
                  </a:cubicBezTo>
                  <a:cubicBezTo>
                    <a:pt x="1967" y="3197"/>
                    <a:pt x="2115" y="3754"/>
                    <a:pt x="2492" y="4164"/>
                  </a:cubicBezTo>
                  <a:cubicBezTo>
                    <a:pt x="2731" y="4425"/>
                    <a:pt x="3047" y="4513"/>
                    <a:pt x="3363" y="4513"/>
                  </a:cubicBezTo>
                  <a:cubicBezTo>
                    <a:pt x="3762" y="4513"/>
                    <a:pt x="4163" y="4372"/>
                    <a:pt x="4410" y="4262"/>
                  </a:cubicBezTo>
                  <a:cubicBezTo>
                    <a:pt x="4522" y="4214"/>
                    <a:pt x="4642" y="4189"/>
                    <a:pt x="4763" y="4189"/>
                  </a:cubicBezTo>
                  <a:cubicBezTo>
                    <a:pt x="4926" y="4189"/>
                    <a:pt x="5088" y="4234"/>
                    <a:pt x="5229" y="4328"/>
                  </a:cubicBezTo>
                  <a:cubicBezTo>
                    <a:pt x="5082" y="3459"/>
                    <a:pt x="4639" y="3197"/>
                    <a:pt x="4016" y="3131"/>
                  </a:cubicBezTo>
                  <a:cubicBezTo>
                    <a:pt x="3393" y="3066"/>
                    <a:pt x="2541" y="2853"/>
                    <a:pt x="2197" y="1771"/>
                  </a:cubicBezTo>
                  <a:cubicBezTo>
                    <a:pt x="1869" y="689"/>
                    <a:pt x="2180" y="1"/>
                    <a:pt x="218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7" name="Google Shape;6777;p16"/>
            <p:cNvSpPr/>
            <p:nvPr/>
          </p:nvSpPr>
          <p:spPr>
            <a:xfrm>
              <a:off x="8836118" y="4409317"/>
              <a:ext cx="41743" cy="65275"/>
            </a:xfrm>
            <a:custGeom>
              <a:avLst/>
              <a:gdLst/>
              <a:ahLst/>
              <a:cxnLst/>
              <a:rect l="l" t="t" r="r" b="b"/>
              <a:pathLst>
                <a:path w="1279" h="2000" extrusionOk="0">
                  <a:moveTo>
                    <a:pt x="951" y="0"/>
                  </a:moveTo>
                  <a:cubicBezTo>
                    <a:pt x="951" y="0"/>
                    <a:pt x="951" y="1"/>
                    <a:pt x="951" y="1"/>
                  </a:cubicBezTo>
                  <a:lnTo>
                    <a:pt x="951" y="1"/>
                  </a:lnTo>
                  <a:cubicBezTo>
                    <a:pt x="951" y="0"/>
                    <a:pt x="951" y="0"/>
                    <a:pt x="951" y="0"/>
                  </a:cubicBezTo>
                  <a:close/>
                  <a:moveTo>
                    <a:pt x="951" y="1"/>
                  </a:moveTo>
                  <a:cubicBezTo>
                    <a:pt x="950" y="12"/>
                    <a:pt x="926" y="113"/>
                    <a:pt x="509" y="361"/>
                  </a:cubicBezTo>
                  <a:cubicBezTo>
                    <a:pt x="164" y="541"/>
                    <a:pt x="0" y="934"/>
                    <a:pt x="115" y="1295"/>
                  </a:cubicBezTo>
                  <a:cubicBezTo>
                    <a:pt x="148" y="1377"/>
                    <a:pt x="164" y="1459"/>
                    <a:pt x="181" y="1541"/>
                  </a:cubicBezTo>
                  <a:cubicBezTo>
                    <a:pt x="230" y="1770"/>
                    <a:pt x="263" y="2000"/>
                    <a:pt x="263" y="2000"/>
                  </a:cubicBezTo>
                  <a:cubicBezTo>
                    <a:pt x="263" y="2000"/>
                    <a:pt x="263" y="1852"/>
                    <a:pt x="787" y="1557"/>
                  </a:cubicBezTo>
                  <a:cubicBezTo>
                    <a:pt x="804" y="1557"/>
                    <a:pt x="804" y="1541"/>
                    <a:pt x="820" y="1541"/>
                  </a:cubicBezTo>
                  <a:cubicBezTo>
                    <a:pt x="1279" y="1246"/>
                    <a:pt x="1099" y="836"/>
                    <a:pt x="1017" y="574"/>
                  </a:cubicBezTo>
                  <a:cubicBezTo>
                    <a:pt x="951" y="394"/>
                    <a:pt x="935" y="197"/>
                    <a:pt x="95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8" name="Google Shape;6778;p16"/>
            <p:cNvSpPr/>
            <p:nvPr/>
          </p:nvSpPr>
          <p:spPr>
            <a:xfrm>
              <a:off x="8650476" y="4128700"/>
              <a:ext cx="225786" cy="159271"/>
            </a:xfrm>
            <a:custGeom>
              <a:avLst/>
              <a:gdLst/>
              <a:ahLst/>
              <a:cxnLst/>
              <a:rect l="l" t="t" r="r" b="b"/>
              <a:pathLst>
                <a:path w="6918" h="4880" extrusionOk="0">
                  <a:moveTo>
                    <a:pt x="4972" y="0"/>
                  </a:moveTo>
                  <a:cubicBezTo>
                    <a:pt x="4750" y="0"/>
                    <a:pt x="4501" y="52"/>
                    <a:pt x="4230" y="173"/>
                  </a:cubicBezTo>
                  <a:cubicBezTo>
                    <a:pt x="2771" y="829"/>
                    <a:pt x="3033" y="3304"/>
                    <a:pt x="4771" y="3664"/>
                  </a:cubicBezTo>
                  <a:cubicBezTo>
                    <a:pt x="4984" y="3697"/>
                    <a:pt x="5180" y="3730"/>
                    <a:pt x="5344" y="3746"/>
                  </a:cubicBezTo>
                  <a:cubicBezTo>
                    <a:pt x="4885" y="3828"/>
                    <a:pt x="4459" y="3976"/>
                    <a:pt x="4033" y="4189"/>
                  </a:cubicBezTo>
                  <a:cubicBezTo>
                    <a:pt x="3885" y="4254"/>
                    <a:pt x="3656" y="4336"/>
                    <a:pt x="3607" y="4353"/>
                  </a:cubicBezTo>
                  <a:cubicBezTo>
                    <a:pt x="3152" y="4525"/>
                    <a:pt x="2723" y="4601"/>
                    <a:pt x="2336" y="4601"/>
                  </a:cubicBezTo>
                  <a:cubicBezTo>
                    <a:pt x="1507" y="4601"/>
                    <a:pt x="870" y="4254"/>
                    <a:pt x="591" y="3763"/>
                  </a:cubicBezTo>
                  <a:cubicBezTo>
                    <a:pt x="345" y="3353"/>
                    <a:pt x="328" y="2861"/>
                    <a:pt x="558" y="2435"/>
                  </a:cubicBezTo>
                  <a:cubicBezTo>
                    <a:pt x="558" y="2435"/>
                    <a:pt x="558" y="2419"/>
                    <a:pt x="558" y="2419"/>
                  </a:cubicBezTo>
                  <a:cubicBezTo>
                    <a:pt x="771" y="2104"/>
                    <a:pt x="1111" y="1957"/>
                    <a:pt x="1426" y="1957"/>
                  </a:cubicBezTo>
                  <a:cubicBezTo>
                    <a:pt x="1718" y="1957"/>
                    <a:pt x="1989" y="2084"/>
                    <a:pt x="2115" y="2320"/>
                  </a:cubicBezTo>
                  <a:cubicBezTo>
                    <a:pt x="2230" y="2451"/>
                    <a:pt x="2295" y="2615"/>
                    <a:pt x="2295" y="2796"/>
                  </a:cubicBezTo>
                  <a:cubicBezTo>
                    <a:pt x="2295" y="2943"/>
                    <a:pt x="2230" y="3091"/>
                    <a:pt x="2115" y="3205"/>
                  </a:cubicBezTo>
                  <a:cubicBezTo>
                    <a:pt x="2009" y="3302"/>
                    <a:pt x="1951" y="3333"/>
                    <a:pt x="1922" y="3333"/>
                  </a:cubicBezTo>
                  <a:cubicBezTo>
                    <a:pt x="1897" y="3333"/>
                    <a:pt x="1894" y="3310"/>
                    <a:pt x="1902" y="3287"/>
                  </a:cubicBezTo>
                  <a:cubicBezTo>
                    <a:pt x="2017" y="3028"/>
                    <a:pt x="1727" y="2859"/>
                    <a:pt x="1474" y="2859"/>
                  </a:cubicBezTo>
                  <a:cubicBezTo>
                    <a:pt x="1295" y="2859"/>
                    <a:pt x="1134" y="2943"/>
                    <a:pt x="1148" y="3140"/>
                  </a:cubicBezTo>
                  <a:cubicBezTo>
                    <a:pt x="1137" y="3414"/>
                    <a:pt x="1376" y="3542"/>
                    <a:pt x="1629" y="3542"/>
                  </a:cubicBezTo>
                  <a:cubicBezTo>
                    <a:pt x="1753" y="3542"/>
                    <a:pt x="1881" y="3511"/>
                    <a:pt x="1984" y="3451"/>
                  </a:cubicBezTo>
                  <a:cubicBezTo>
                    <a:pt x="2000" y="3451"/>
                    <a:pt x="2000" y="3435"/>
                    <a:pt x="2017" y="3435"/>
                  </a:cubicBezTo>
                  <a:cubicBezTo>
                    <a:pt x="2050" y="3419"/>
                    <a:pt x="2066" y="3402"/>
                    <a:pt x="2082" y="3386"/>
                  </a:cubicBezTo>
                  <a:lnTo>
                    <a:pt x="2099" y="3369"/>
                  </a:lnTo>
                  <a:cubicBezTo>
                    <a:pt x="2394" y="3074"/>
                    <a:pt x="2427" y="2615"/>
                    <a:pt x="2181" y="2288"/>
                  </a:cubicBezTo>
                  <a:cubicBezTo>
                    <a:pt x="2042" y="2011"/>
                    <a:pt x="1730" y="1859"/>
                    <a:pt x="1395" y="1859"/>
                  </a:cubicBezTo>
                  <a:cubicBezTo>
                    <a:pt x="1055" y="1859"/>
                    <a:pt x="691" y="2015"/>
                    <a:pt x="460" y="2353"/>
                  </a:cubicBezTo>
                  <a:cubicBezTo>
                    <a:pt x="1" y="2943"/>
                    <a:pt x="132" y="4123"/>
                    <a:pt x="935" y="4582"/>
                  </a:cubicBezTo>
                  <a:cubicBezTo>
                    <a:pt x="1300" y="4780"/>
                    <a:pt x="1722" y="4879"/>
                    <a:pt x="2135" y="4879"/>
                  </a:cubicBezTo>
                  <a:cubicBezTo>
                    <a:pt x="2167" y="4879"/>
                    <a:pt x="2198" y="4879"/>
                    <a:pt x="2230" y="4877"/>
                  </a:cubicBezTo>
                  <a:cubicBezTo>
                    <a:pt x="3131" y="4845"/>
                    <a:pt x="3853" y="4353"/>
                    <a:pt x="5033" y="3992"/>
                  </a:cubicBezTo>
                  <a:cubicBezTo>
                    <a:pt x="5459" y="3894"/>
                    <a:pt x="5902" y="3828"/>
                    <a:pt x="6344" y="3796"/>
                  </a:cubicBezTo>
                  <a:cubicBezTo>
                    <a:pt x="6541" y="3779"/>
                    <a:pt x="6737" y="3714"/>
                    <a:pt x="6918" y="3615"/>
                  </a:cubicBezTo>
                  <a:lnTo>
                    <a:pt x="6918" y="3615"/>
                  </a:lnTo>
                  <a:cubicBezTo>
                    <a:pt x="6918" y="3615"/>
                    <a:pt x="6795" y="3644"/>
                    <a:pt x="6639" y="3644"/>
                  </a:cubicBezTo>
                  <a:cubicBezTo>
                    <a:pt x="6483" y="3644"/>
                    <a:pt x="6295" y="3615"/>
                    <a:pt x="6164" y="3500"/>
                  </a:cubicBezTo>
                  <a:cubicBezTo>
                    <a:pt x="5902" y="3255"/>
                    <a:pt x="5918" y="3369"/>
                    <a:pt x="5623" y="3271"/>
                  </a:cubicBezTo>
                  <a:cubicBezTo>
                    <a:pt x="5459" y="3222"/>
                    <a:pt x="5361" y="3074"/>
                    <a:pt x="5361" y="2910"/>
                  </a:cubicBezTo>
                  <a:cubicBezTo>
                    <a:pt x="5164" y="3074"/>
                    <a:pt x="5131" y="3353"/>
                    <a:pt x="5279" y="3566"/>
                  </a:cubicBezTo>
                  <a:cubicBezTo>
                    <a:pt x="5279" y="3566"/>
                    <a:pt x="4557" y="3566"/>
                    <a:pt x="4377" y="3189"/>
                  </a:cubicBezTo>
                  <a:cubicBezTo>
                    <a:pt x="4213" y="2828"/>
                    <a:pt x="4410" y="2828"/>
                    <a:pt x="4557" y="2746"/>
                  </a:cubicBezTo>
                  <a:cubicBezTo>
                    <a:pt x="4689" y="2665"/>
                    <a:pt x="4738" y="2517"/>
                    <a:pt x="4590" y="2320"/>
                  </a:cubicBezTo>
                  <a:cubicBezTo>
                    <a:pt x="4443" y="2107"/>
                    <a:pt x="4459" y="1747"/>
                    <a:pt x="4738" y="1730"/>
                  </a:cubicBezTo>
                  <a:cubicBezTo>
                    <a:pt x="4660" y="1561"/>
                    <a:pt x="4489" y="1464"/>
                    <a:pt x="4315" y="1464"/>
                  </a:cubicBezTo>
                  <a:cubicBezTo>
                    <a:pt x="4270" y="1464"/>
                    <a:pt x="4224" y="1471"/>
                    <a:pt x="4180" y="1484"/>
                  </a:cubicBezTo>
                  <a:cubicBezTo>
                    <a:pt x="3738" y="1550"/>
                    <a:pt x="3738" y="2156"/>
                    <a:pt x="3738" y="2156"/>
                  </a:cubicBezTo>
                  <a:cubicBezTo>
                    <a:pt x="3738" y="2156"/>
                    <a:pt x="3443" y="1419"/>
                    <a:pt x="3918" y="1042"/>
                  </a:cubicBezTo>
                  <a:cubicBezTo>
                    <a:pt x="4109" y="895"/>
                    <a:pt x="4260" y="840"/>
                    <a:pt x="4378" y="840"/>
                  </a:cubicBezTo>
                  <a:cubicBezTo>
                    <a:pt x="4563" y="840"/>
                    <a:pt x="4665" y="977"/>
                    <a:pt x="4705" y="1107"/>
                  </a:cubicBezTo>
                  <a:cubicBezTo>
                    <a:pt x="4758" y="1293"/>
                    <a:pt x="4865" y="1446"/>
                    <a:pt x="5007" y="1446"/>
                  </a:cubicBezTo>
                  <a:cubicBezTo>
                    <a:pt x="5041" y="1446"/>
                    <a:pt x="5077" y="1438"/>
                    <a:pt x="5115" y="1419"/>
                  </a:cubicBezTo>
                  <a:cubicBezTo>
                    <a:pt x="5255" y="1354"/>
                    <a:pt x="5367" y="1261"/>
                    <a:pt x="5464" y="1261"/>
                  </a:cubicBezTo>
                  <a:cubicBezTo>
                    <a:pt x="5515" y="1261"/>
                    <a:pt x="5562" y="1286"/>
                    <a:pt x="5606" y="1353"/>
                  </a:cubicBezTo>
                  <a:cubicBezTo>
                    <a:pt x="5721" y="1599"/>
                    <a:pt x="5606" y="1911"/>
                    <a:pt x="5344" y="2009"/>
                  </a:cubicBezTo>
                  <a:cubicBezTo>
                    <a:pt x="5344" y="2009"/>
                    <a:pt x="5355" y="2010"/>
                    <a:pt x="5375" y="2010"/>
                  </a:cubicBezTo>
                  <a:cubicBezTo>
                    <a:pt x="5516" y="2010"/>
                    <a:pt x="6084" y="1972"/>
                    <a:pt x="6213" y="1370"/>
                  </a:cubicBezTo>
                  <a:cubicBezTo>
                    <a:pt x="6331" y="832"/>
                    <a:pt x="5861" y="0"/>
                    <a:pt x="49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9" name="Google Shape;6779;p16"/>
            <p:cNvSpPr/>
            <p:nvPr/>
          </p:nvSpPr>
          <p:spPr>
            <a:xfrm>
              <a:off x="8614118" y="4214047"/>
              <a:ext cx="151960" cy="107541"/>
            </a:xfrm>
            <a:custGeom>
              <a:avLst/>
              <a:gdLst/>
              <a:ahLst/>
              <a:cxnLst/>
              <a:rect l="l" t="t" r="r" b="b"/>
              <a:pathLst>
                <a:path w="4656" h="3295" extrusionOk="0">
                  <a:moveTo>
                    <a:pt x="852" y="0"/>
                  </a:moveTo>
                  <a:cubicBezTo>
                    <a:pt x="852" y="1"/>
                    <a:pt x="0" y="918"/>
                    <a:pt x="557" y="1721"/>
                  </a:cubicBezTo>
                  <a:cubicBezTo>
                    <a:pt x="885" y="2180"/>
                    <a:pt x="1393" y="2459"/>
                    <a:pt x="1951" y="2492"/>
                  </a:cubicBezTo>
                  <a:cubicBezTo>
                    <a:pt x="1885" y="2492"/>
                    <a:pt x="1475" y="2492"/>
                    <a:pt x="1311" y="2721"/>
                  </a:cubicBezTo>
                  <a:cubicBezTo>
                    <a:pt x="1180" y="2885"/>
                    <a:pt x="1131" y="3098"/>
                    <a:pt x="1164" y="3295"/>
                  </a:cubicBezTo>
                  <a:cubicBezTo>
                    <a:pt x="1218" y="3214"/>
                    <a:pt x="1316" y="3155"/>
                    <a:pt x="1422" y="3155"/>
                  </a:cubicBezTo>
                  <a:cubicBezTo>
                    <a:pt x="1445" y="3155"/>
                    <a:pt x="1468" y="3158"/>
                    <a:pt x="1492" y="3164"/>
                  </a:cubicBezTo>
                  <a:cubicBezTo>
                    <a:pt x="1600" y="3200"/>
                    <a:pt x="1762" y="3280"/>
                    <a:pt x="1949" y="3280"/>
                  </a:cubicBezTo>
                  <a:cubicBezTo>
                    <a:pt x="2103" y="3280"/>
                    <a:pt x="2273" y="3226"/>
                    <a:pt x="2442" y="3049"/>
                  </a:cubicBezTo>
                  <a:cubicBezTo>
                    <a:pt x="2836" y="2639"/>
                    <a:pt x="3327" y="2869"/>
                    <a:pt x="4655" y="2164"/>
                  </a:cubicBezTo>
                  <a:cubicBezTo>
                    <a:pt x="4655" y="2164"/>
                    <a:pt x="4655" y="2164"/>
                    <a:pt x="4655" y="2164"/>
                  </a:cubicBezTo>
                  <a:cubicBezTo>
                    <a:pt x="4631" y="2164"/>
                    <a:pt x="3922" y="2456"/>
                    <a:pt x="3121" y="2456"/>
                  </a:cubicBezTo>
                  <a:cubicBezTo>
                    <a:pt x="2658" y="2456"/>
                    <a:pt x="2164" y="2358"/>
                    <a:pt x="1754" y="2049"/>
                  </a:cubicBezTo>
                  <a:cubicBezTo>
                    <a:pt x="1115" y="1574"/>
                    <a:pt x="770" y="787"/>
                    <a:pt x="85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0" name="Google Shape;6780;p16"/>
            <p:cNvSpPr/>
            <p:nvPr/>
          </p:nvSpPr>
          <p:spPr>
            <a:xfrm>
              <a:off x="8815263" y="3971681"/>
              <a:ext cx="144454" cy="204931"/>
            </a:xfrm>
            <a:custGeom>
              <a:avLst/>
              <a:gdLst/>
              <a:ahLst/>
              <a:cxnLst/>
              <a:rect l="l" t="t" r="r" b="b"/>
              <a:pathLst>
                <a:path w="4426" h="6279" extrusionOk="0">
                  <a:moveTo>
                    <a:pt x="2630" y="0"/>
                  </a:moveTo>
                  <a:cubicBezTo>
                    <a:pt x="2138" y="0"/>
                    <a:pt x="1623" y="202"/>
                    <a:pt x="1279" y="608"/>
                  </a:cubicBezTo>
                  <a:cubicBezTo>
                    <a:pt x="0" y="2247"/>
                    <a:pt x="902" y="4263"/>
                    <a:pt x="1656" y="5115"/>
                  </a:cubicBezTo>
                  <a:cubicBezTo>
                    <a:pt x="2082" y="5640"/>
                    <a:pt x="2639" y="6033"/>
                    <a:pt x="3262" y="6279"/>
                  </a:cubicBezTo>
                  <a:cubicBezTo>
                    <a:pt x="2688" y="6017"/>
                    <a:pt x="2180" y="5623"/>
                    <a:pt x="1770" y="5132"/>
                  </a:cubicBezTo>
                  <a:cubicBezTo>
                    <a:pt x="1492" y="4738"/>
                    <a:pt x="1295" y="4312"/>
                    <a:pt x="1164" y="3853"/>
                  </a:cubicBezTo>
                  <a:cubicBezTo>
                    <a:pt x="1016" y="3312"/>
                    <a:pt x="951" y="2755"/>
                    <a:pt x="1000" y="2214"/>
                  </a:cubicBezTo>
                  <a:cubicBezTo>
                    <a:pt x="1131" y="739"/>
                    <a:pt x="1951" y="181"/>
                    <a:pt x="2705" y="165"/>
                  </a:cubicBezTo>
                  <a:cubicBezTo>
                    <a:pt x="3065" y="165"/>
                    <a:pt x="3393" y="313"/>
                    <a:pt x="3639" y="558"/>
                  </a:cubicBezTo>
                  <a:cubicBezTo>
                    <a:pt x="4278" y="1099"/>
                    <a:pt x="3918" y="2034"/>
                    <a:pt x="3377" y="2263"/>
                  </a:cubicBezTo>
                  <a:cubicBezTo>
                    <a:pt x="3258" y="2331"/>
                    <a:pt x="3131" y="2364"/>
                    <a:pt x="3002" y="2364"/>
                  </a:cubicBezTo>
                  <a:cubicBezTo>
                    <a:pt x="2881" y="2364"/>
                    <a:pt x="2758" y="2335"/>
                    <a:pt x="2639" y="2279"/>
                  </a:cubicBezTo>
                  <a:cubicBezTo>
                    <a:pt x="2475" y="2198"/>
                    <a:pt x="2344" y="2017"/>
                    <a:pt x="2328" y="1821"/>
                  </a:cubicBezTo>
                  <a:cubicBezTo>
                    <a:pt x="2322" y="1734"/>
                    <a:pt x="2343" y="1713"/>
                    <a:pt x="2389" y="1713"/>
                  </a:cubicBezTo>
                  <a:cubicBezTo>
                    <a:pt x="2433" y="1713"/>
                    <a:pt x="2499" y="1733"/>
                    <a:pt x="2584" y="1733"/>
                  </a:cubicBezTo>
                  <a:cubicBezTo>
                    <a:pt x="2643" y="1733"/>
                    <a:pt x="2711" y="1723"/>
                    <a:pt x="2787" y="1689"/>
                  </a:cubicBezTo>
                  <a:cubicBezTo>
                    <a:pt x="3000" y="1575"/>
                    <a:pt x="3033" y="1296"/>
                    <a:pt x="2869" y="1116"/>
                  </a:cubicBezTo>
                  <a:cubicBezTo>
                    <a:pt x="2801" y="1048"/>
                    <a:pt x="2702" y="1009"/>
                    <a:pt x="2599" y="1009"/>
                  </a:cubicBezTo>
                  <a:cubicBezTo>
                    <a:pt x="2404" y="1009"/>
                    <a:pt x="2196" y="1149"/>
                    <a:pt x="2164" y="1493"/>
                  </a:cubicBezTo>
                  <a:cubicBezTo>
                    <a:pt x="2131" y="1739"/>
                    <a:pt x="2197" y="1968"/>
                    <a:pt x="2361" y="2148"/>
                  </a:cubicBezTo>
                  <a:cubicBezTo>
                    <a:pt x="2377" y="2165"/>
                    <a:pt x="2410" y="2198"/>
                    <a:pt x="2426" y="2214"/>
                  </a:cubicBezTo>
                  <a:lnTo>
                    <a:pt x="2475" y="2263"/>
                  </a:lnTo>
                  <a:lnTo>
                    <a:pt x="2524" y="2296"/>
                  </a:lnTo>
                  <a:lnTo>
                    <a:pt x="2574" y="2312"/>
                  </a:lnTo>
                  <a:lnTo>
                    <a:pt x="2606" y="2345"/>
                  </a:lnTo>
                  <a:cubicBezTo>
                    <a:pt x="2729" y="2402"/>
                    <a:pt x="2865" y="2431"/>
                    <a:pt x="3002" y="2431"/>
                  </a:cubicBezTo>
                  <a:cubicBezTo>
                    <a:pt x="3139" y="2431"/>
                    <a:pt x="3278" y="2402"/>
                    <a:pt x="3410" y="2345"/>
                  </a:cubicBezTo>
                  <a:cubicBezTo>
                    <a:pt x="4000" y="2132"/>
                    <a:pt x="4426" y="1083"/>
                    <a:pt x="3721" y="444"/>
                  </a:cubicBezTo>
                  <a:cubicBezTo>
                    <a:pt x="3456" y="148"/>
                    <a:pt x="3051" y="0"/>
                    <a:pt x="263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1" name="Google Shape;6781;p16"/>
            <p:cNvSpPr/>
            <p:nvPr/>
          </p:nvSpPr>
          <p:spPr>
            <a:xfrm>
              <a:off x="7984965" y="4398906"/>
              <a:ext cx="50327" cy="250101"/>
            </a:xfrm>
            <a:custGeom>
              <a:avLst/>
              <a:gdLst/>
              <a:ahLst/>
              <a:cxnLst/>
              <a:rect l="l" t="t" r="r" b="b"/>
              <a:pathLst>
                <a:path w="1542" h="7663" extrusionOk="0">
                  <a:moveTo>
                    <a:pt x="908" y="0"/>
                  </a:moveTo>
                  <a:cubicBezTo>
                    <a:pt x="596" y="0"/>
                    <a:pt x="361" y="368"/>
                    <a:pt x="361" y="368"/>
                  </a:cubicBezTo>
                  <a:cubicBezTo>
                    <a:pt x="99" y="811"/>
                    <a:pt x="1" y="1335"/>
                    <a:pt x="66" y="1860"/>
                  </a:cubicBezTo>
                  <a:cubicBezTo>
                    <a:pt x="132" y="2827"/>
                    <a:pt x="493" y="3974"/>
                    <a:pt x="591" y="5171"/>
                  </a:cubicBezTo>
                  <a:cubicBezTo>
                    <a:pt x="738" y="7056"/>
                    <a:pt x="83" y="7662"/>
                    <a:pt x="83" y="7662"/>
                  </a:cubicBezTo>
                  <a:cubicBezTo>
                    <a:pt x="771" y="7122"/>
                    <a:pt x="935" y="5351"/>
                    <a:pt x="804" y="3991"/>
                  </a:cubicBezTo>
                  <a:cubicBezTo>
                    <a:pt x="722" y="3286"/>
                    <a:pt x="706" y="2565"/>
                    <a:pt x="755" y="1844"/>
                  </a:cubicBezTo>
                  <a:cubicBezTo>
                    <a:pt x="788" y="1483"/>
                    <a:pt x="853" y="1204"/>
                    <a:pt x="952" y="1090"/>
                  </a:cubicBezTo>
                  <a:cubicBezTo>
                    <a:pt x="1214" y="827"/>
                    <a:pt x="1542" y="270"/>
                    <a:pt x="1115" y="57"/>
                  </a:cubicBezTo>
                  <a:cubicBezTo>
                    <a:pt x="1044" y="17"/>
                    <a:pt x="974" y="0"/>
                    <a:pt x="90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2" name="Google Shape;6782;p16"/>
            <p:cNvSpPr/>
            <p:nvPr/>
          </p:nvSpPr>
          <p:spPr>
            <a:xfrm>
              <a:off x="7912738" y="4366007"/>
              <a:ext cx="277712" cy="332217"/>
            </a:xfrm>
            <a:custGeom>
              <a:avLst/>
              <a:gdLst/>
              <a:ahLst/>
              <a:cxnLst/>
              <a:rect l="l" t="t" r="r" b="b"/>
              <a:pathLst>
                <a:path w="8509" h="10179" extrusionOk="0">
                  <a:moveTo>
                    <a:pt x="6272" y="1"/>
                  </a:moveTo>
                  <a:cubicBezTo>
                    <a:pt x="6074" y="1"/>
                    <a:pt x="5873" y="21"/>
                    <a:pt x="5672" y="65"/>
                  </a:cubicBezTo>
                  <a:cubicBezTo>
                    <a:pt x="4492" y="327"/>
                    <a:pt x="3738" y="1573"/>
                    <a:pt x="3492" y="2835"/>
                  </a:cubicBezTo>
                  <a:lnTo>
                    <a:pt x="3492" y="2868"/>
                  </a:lnTo>
                  <a:cubicBezTo>
                    <a:pt x="3263" y="4163"/>
                    <a:pt x="3492" y="5376"/>
                    <a:pt x="3460" y="6474"/>
                  </a:cubicBezTo>
                  <a:cubicBezTo>
                    <a:pt x="3509" y="7474"/>
                    <a:pt x="3148" y="8441"/>
                    <a:pt x="2443" y="9129"/>
                  </a:cubicBezTo>
                  <a:cubicBezTo>
                    <a:pt x="1771" y="9752"/>
                    <a:pt x="919" y="10113"/>
                    <a:pt x="1" y="10178"/>
                  </a:cubicBezTo>
                  <a:cubicBezTo>
                    <a:pt x="919" y="10146"/>
                    <a:pt x="1804" y="9801"/>
                    <a:pt x="2509" y="9195"/>
                  </a:cubicBezTo>
                  <a:cubicBezTo>
                    <a:pt x="3246" y="8490"/>
                    <a:pt x="3640" y="7507"/>
                    <a:pt x="3591" y="6490"/>
                  </a:cubicBezTo>
                  <a:cubicBezTo>
                    <a:pt x="3656" y="5359"/>
                    <a:pt x="3427" y="4130"/>
                    <a:pt x="3673" y="2868"/>
                  </a:cubicBezTo>
                  <a:cubicBezTo>
                    <a:pt x="3902" y="1639"/>
                    <a:pt x="4607" y="475"/>
                    <a:pt x="5722" y="213"/>
                  </a:cubicBezTo>
                  <a:cubicBezTo>
                    <a:pt x="5836" y="180"/>
                    <a:pt x="5967" y="163"/>
                    <a:pt x="6099" y="147"/>
                  </a:cubicBezTo>
                  <a:cubicBezTo>
                    <a:pt x="6124" y="146"/>
                    <a:pt x="6150" y="146"/>
                    <a:pt x="6175" y="146"/>
                  </a:cubicBezTo>
                  <a:cubicBezTo>
                    <a:pt x="6605" y="146"/>
                    <a:pt x="7004" y="276"/>
                    <a:pt x="7344" y="524"/>
                  </a:cubicBezTo>
                  <a:cubicBezTo>
                    <a:pt x="8066" y="1098"/>
                    <a:pt x="7967" y="2327"/>
                    <a:pt x="7557" y="2720"/>
                  </a:cubicBezTo>
                  <a:cubicBezTo>
                    <a:pt x="7492" y="2770"/>
                    <a:pt x="7410" y="2835"/>
                    <a:pt x="7328" y="2868"/>
                  </a:cubicBezTo>
                  <a:cubicBezTo>
                    <a:pt x="7205" y="2933"/>
                    <a:pt x="7074" y="2966"/>
                    <a:pt x="6943" y="2966"/>
                  </a:cubicBezTo>
                  <a:cubicBezTo>
                    <a:pt x="6812" y="2966"/>
                    <a:pt x="6680" y="2933"/>
                    <a:pt x="6558" y="2868"/>
                  </a:cubicBezTo>
                  <a:cubicBezTo>
                    <a:pt x="6476" y="2819"/>
                    <a:pt x="6426" y="2753"/>
                    <a:pt x="6394" y="2671"/>
                  </a:cubicBezTo>
                  <a:lnTo>
                    <a:pt x="6394" y="2671"/>
                  </a:lnTo>
                  <a:cubicBezTo>
                    <a:pt x="6394" y="2671"/>
                    <a:pt x="6417" y="2674"/>
                    <a:pt x="6455" y="2674"/>
                  </a:cubicBezTo>
                  <a:cubicBezTo>
                    <a:pt x="6580" y="2674"/>
                    <a:pt x="6863" y="2645"/>
                    <a:pt x="6951" y="2393"/>
                  </a:cubicBezTo>
                  <a:cubicBezTo>
                    <a:pt x="7066" y="2081"/>
                    <a:pt x="6885" y="1737"/>
                    <a:pt x="6558" y="1671"/>
                  </a:cubicBezTo>
                  <a:cubicBezTo>
                    <a:pt x="6502" y="1655"/>
                    <a:pt x="6447" y="1648"/>
                    <a:pt x="6393" y="1648"/>
                  </a:cubicBezTo>
                  <a:cubicBezTo>
                    <a:pt x="6004" y="1648"/>
                    <a:pt x="5692" y="2039"/>
                    <a:pt x="5836" y="2442"/>
                  </a:cubicBezTo>
                  <a:cubicBezTo>
                    <a:pt x="5902" y="2606"/>
                    <a:pt x="6017" y="2770"/>
                    <a:pt x="6181" y="2868"/>
                  </a:cubicBezTo>
                  <a:cubicBezTo>
                    <a:pt x="6416" y="3028"/>
                    <a:pt x="6691" y="3106"/>
                    <a:pt x="6969" y="3106"/>
                  </a:cubicBezTo>
                  <a:cubicBezTo>
                    <a:pt x="7233" y="3106"/>
                    <a:pt x="7499" y="3036"/>
                    <a:pt x="7738" y="2901"/>
                  </a:cubicBezTo>
                  <a:cubicBezTo>
                    <a:pt x="7754" y="2884"/>
                    <a:pt x="7770" y="2884"/>
                    <a:pt x="7787" y="2868"/>
                  </a:cubicBezTo>
                  <a:cubicBezTo>
                    <a:pt x="8311" y="2475"/>
                    <a:pt x="8508" y="1786"/>
                    <a:pt x="8262" y="1180"/>
                  </a:cubicBezTo>
                  <a:cubicBezTo>
                    <a:pt x="8019" y="451"/>
                    <a:pt x="7189" y="1"/>
                    <a:pt x="62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3" name="Google Shape;6783;p16"/>
            <p:cNvSpPr/>
            <p:nvPr/>
          </p:nvSpPr>
          <p:spPr>
            <a:xfrm>
              <a:off x="8050762" y="4412614"/>
              <a:ext cx="76013" cy="68637"/>
            </a:xfrm>
            <a:custGeom>
              <a:avLst/>
              <a:gdLst/>
              <a:ahLst/>
              <a:cxnLst/>
              <a:rect l="l" t="t" r="r" b="b"/>
              <a:pathLst>
                <a:path w="2329" h="2103" extrusionOk="0">
                  <a:moveTo>
                    <a:pt x="540" y="1"/>
                  </a:moveTo>
                  <a:cubicBezTo>
                    <a:pt x="468" y="1"/>
                    <a:pt x="392" y="10"/>
                    <a:pt x="312" y="30"/>
                  </a:cubicBezTo>
                  <a:cubicBezTo>
                    <a:pt x="427" y="96"/>
                    <a:pt x="460" y="260"/>
                    <a:pt x="362" y="374"/>
                  </a:cubicBezTo>
                  <a:cubicBezTo>
                    <a:pt x="247" y="555"/>
                    <a:pt x="1" y="997"/>
                    <a:pt x="132" y="1440"/>
                  </a:cubicBezTo>
                  <a:cubicBezTo>
                    <a:pt x="165" y="1587"/>
                    <a:pt x="263" y="1735"/>
                    <a:pt x="378" y="1850"/>
                  </a:cubicBezTo>
                  <a:cubicBezTo>
                    <a:pt x="565" y="2037"/>
                    <a:pt x="825" y="2102"/>
                    <a:pt x="1095" y="2102"/>
                  </a:cubicBezTo>
                  <a:cubicBezTo>
                    <a:pt x="1627" y="2102"/>
                    <a:pt x="2198" y="1849"/>
                    <a:pt x="2329" y="1784"/>
                  </a:cubicBezTo>
                  <a:lnTo>
                    <a:pt x="2329" y="1784"/>
                  </a:lnTo>
                  <a:cubicBezTo>
                    <a:pt x="2328" y="1784"/>
                    <a:pt x="2296" y="1788"/>
                    <a:pt x="2242" y="1788"/>
                  </a:cubicBezTo>
                  <a:cubicBezTo>
                    <a:pt x="2076" y="1788"/>
                    <a:pt x="1708" y="1750"/>
                    <a:pt x="1509" y="1440"/>
                  </a:cubicBezTo>
                  <a:cubicBezTo>
                    <a:pt x="1443" y="1325"/>
                    <a:pt x="1411" y="1210"/>
                    <a:pt x="1394" y="1096"/>
                  </a:cubicBezTo>
                  <a:cubicBezTo>
                    <a:pt x="1309" y="401"/>
                    <a:pt x="1003" y="1"/>
                    <a:pt x="54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4" name="Google Shape;6784;p16"/>
            <p:cNvSpPr/>
            <p:nvPr/>
          </p:nvSpPr>
          <p:spPr>
            <a:xfrm>
              <a:off x="8162578" y="4366921"/>
              <a:ext cx="96346" cy="63708"/>
            </a:xfrm>
            <a:custGeom>
              <a:avLst/>
              <a:gdLst/>
              <a:ahLst/>
              <a:cxnLst/>
              <a:rect l="l" t="t" r="r" b="b"/>
              <a:pathLst>
                <a:path w="2952" h="1952" extrusionOk="0">
                  <a:moveTo>
                    <a:pt x="922" y="0"/>
                  </a:moveTo>
                  <a:cubicBezTo>
                    <a:pt x="657" y="0"/>
                    <a:pt x="352" y="26"/>
                    <a:pt x="1" y="86"/>
                  </a:cubicBezTo>
                  <a:cubicBezTo>
                    <a:pt x="411" y="135"/>
                    <a:pt x="771" y="414"/>
                    <a:pt x="919" y="791"/>
                  </a:cubicBezTo>
                  <a:cubicBezTo>
                    <a:pt x="1125" y="1306"/>
                    <a:pt x="1482" y="1952"/>
                    <a:pt x="2237" y="1952"/>
                  </a:cubicBezTo>
                  <a:cubicBezTo>
                    <a:pt x="2444" y="1952"/>
                    <a:pt x="2680" y="1904"/>
                    <a:pt x="2951" y="1791"/>
                  </a:cubicBezTo>
                  <a:cubicBezTo>
                    <a:pt x="2771" y="1725"/>
                    <a:pt x="2656" y="1561"/>
                    <a:pt x="2656" y="1365"/>
                  </a:cubicBezTo>
                  <a:cubicBezTo>
                    <a:pt x="2656" y="1081"/>
                    <a:pt x="2619" y="0"/>
                    <a:pt x="9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5" name="Google Shape;6785;p16"/>
            <p:cNvSpPr/>
            <p:nvPr/>
          </p:nvSpPr>
          <p:spPr>
            <a:xfrm>
              <a:off x="8249263" y="4366040"/>
              <a:ext cx="47096" cy="37272"/>
            </a:xfrm>
            <a:custGeom>
              <a:avLst/>
              <a:gdLst/>
              <a:ahLst/>
              <a:cxnLst/>
              <a:rect l="l" t="t" r="r" b="b"/>
              <a:pathLst>
                <a:path w="1443" h="1142" extrusionOk="0">
                  <a:moveTo>
                    <a:pt x="968" y="0"/>
                  </a:moveTo>
                  <a:cubicBezTo>
                    <a:pt x="791" y="0"/>
                    <a:pt x="636" y="133"/>
                    <a:pt x="623" y="326"/>
                  </a:cubicBezTo>
                  <a:cubicBezTo>
                    <a:pt x="623" y="489"/>
                    <a:pt x="756" y="595"/>
                    <a:pt x="897" y="595"/>
                  </a:cubicBezTo>
                  <a:cubicBezTo>
                    <a:pt x="955" y="595"/>
                    <a:pt x="1013" y="577"/>
                    <a:pt x="1066" y="539"/>
                  </a:cubicBezTo>
                  <a:cubicBezTo>
                    <a:pt x="1066" y="539"/>
                    <a:pt x="1164" y="359"/>
                    <a:pt x="1066" y="294"/>
                  </a:cubicBezTo>
                  <a:cubicBezTo>
                    <a:pt x="1037" y="277"/>
                    <a:pt x="1010" y="270"/>
                    <a:pt x="987" y="270"/>
                  </a:cubicBezTo>
                  <a:cubicBezTo>
                    <a:pt x="916" y="270"/>
                    <a:pt x="873" y="334"/>
                    <a:pt x="885" y="408"/>
                  </a:cubicBezTo>
                  <a:cubicBezTo>
                    <a:pt x="896" y="440"/>
                    <a:pt x="880" y="455"/>
                    <a:pt x="856" y="455"/>
                  </a:cubicBezTo>
                  <a:cubicBezTo>
                    <a:pt x="805" y="455"/>
                    <a:pt x="716" y="393"/>
                    <a:pt x="738" y="294"/>
                  </a:cubicBezTo>
                  <a:cubicBezTo>
                    <a:pt x="750" y="162"/>
                    <a:pt x="857" y="74"/>
                    <a:pt x="978" y="74"/>
                  </a:cubicBezTo>
                  <a:cubicBezTo>
                    <a:pt x="1023" y="74"/>
                    <a:pt x="1070" y="86"/>
                    <a:pt x="1115" y="113"/>
                  </a:cubicBezTo>
                  <a:cubicBezTo>
                    <a:pt x="1377" y="277"/>
                    <a:pt x="1295" y="851"/>
                    <a:pt x="721" y="900"/>
                  </a:cubicBezTo>
                  <a:cubicBezTo>
                    <a:pt x="707" y="901"/>
                    <a:pt x="693" y="902"/>
                    <a:pt x="680" y="902"/>
                  </a:cubicBezTo>
                  <a:cubicBezTo>
                    <a:pt x="319" y="902"/>
                    <a:pt x="0" y="507"/>
                    <a:pt x="0" y="507"/>
                  </a:cubicBezTo>
                  <a:lnTo>
                    <a:pt x="0" y="507"/>
                  </a:lnTo>
                  <a:cubicBezTo>
                    <a:pt x="0" y="703"/>
                    <a:pt x="82" y="884"/>
                    <a:pt x="213" y="1015"/>
                  </a:cubicBezTo>
                  <a:cubicBezTo>
                    <a:pt x="338" y="1098"/>
                    <a:pt x="482" y="1141"/>
                    <a:pt x="625" y="1141"/>
                  </a:cubicBezTo>
                  <a:cubicBezTo>
                    <a:pt x="708" y="1141"/>
                    <a:pt x="791" y="1127"/>
                    <a:pt x="869" y="1097"/>
                  </a:cubicBezTo>
                  <a:cubicBezTo>
                    <a:pt x="1082" y="1031"/>
                    <a:pt x="1262" y="867"/>
                    <a:pt x="1344" y="671"/>
                  </a:cubicBezTo>
                  <a:cubicBezTo>
                    <a:pt x="1443" y="425"/>
                    <a:pt x="1344" y="146"/>
                    <a:pt x="1115" y="31"/>
                  </a:cubicBezTo>
                  <a:cubicBezTo>
                    <a:pt x="1066" y="10"/>
                    <a:pt x="1016" y="0"/>
                    <a:pt x="9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6" name="Google Shape;6786;p16"/>
            <p:cNvSpPr/>
            <p:nvPr/>
          </p:nvSpPr>
          <p:spPr>
            <a:xfrm>
              <a:off x="7591226" y="4395251"/>
              <a:ext cx="89916" cy="351114"/>
            </a:xfrm>
            <a:custGeom>
              <a:avLst/>
              <a:gdLst/>
              <a:ahLst/>
              <a:cxnLst/>
              <a:rect l="l" t="t" r="r" b="b"/>
              <a:pathLst>
                <a:path w="2755" h="10758" extrusionOk="0">
                  <a:moveTo>
                    <a:pt x="1447" y="1"/>
                  </a:moveTo>
                  <a:cubicBezTo>
                    <a:pt x="1116" y="1"/>
                    <a:pt x="776" y="124"/>
                    <a:pt x="509" y="415"/>
                  </a:cubicBezTo>
                  <a:cubicBezTo>
                    <a:pt x="165" y="857"/>
                    <a:pt x="1" y="1415"/>
                    <a:pt x="34" y="1972"/>
                  </a:cubicBezTo>
                  <a:cubicBezTo>
                    <a:pt x="50" y="2496"/>
                    <a:pt x="148" y="3021"/>
                    <a:pt x="345" y="3513"/>
                  </a:cubicBezTo>
                  <a:cubicBezTo>
                    <a:pt x="1181" y="5562"/>
                    <a:pt x="2066" y="7512"/>
                    <a:pt x="1525" y="8955"/>
                  </a:cubicBezTo>
                  <a:cubicBezTo>
                    <a:pt x="1267" y="9696"/>
                    <a:pt x="772" y="10310"/>
                    <a:pt x="117" y="10735"/>
                  </a:cubicBezTo>
                  <a:lnTo>
                    <a:pt x="117" y="10735"/>
                  </a:lnTo>
                  <a:cubicBezTo>
                    <a:pt x="306" y="10623"/>
                    <a:pt x="1109" y="10194"/>
                    <a:pt x="1607" y="8987"/>
                  </a:cubicBezTo>
                  <a:cubicBezTo>
                    <a:pt x="2214" y="7512"/>
                    <a:pt x="1345" y="5463"/>
                    <a:pt x="509" y="3447"/>
                  </a:cubicBezTo>
                  <a:cubicBezTo>
                    <a:pt x="329" y="2972"/>
                    <a:pt x="230" y="2464"/>
                    <a:pt x="198" y="1956"/>
                  </a:cubicBezTo>
                  <a:cubicBezTo>
                    <a:pt x="165" y="1447"/>
                    <a:pt x="312" y="939"/>
                    <a:pt x="607" y="513"/>
                  </a:cubicBezTo>
                  <a:cubicBezTo>
                    <a:pt x="847" y="243"/>
                    <a:pt x="1164" y="127"/>
                    <a:pt x="1474" y="127"/>
                  </a:cubicBezTo>
                  <a:cubicBezTo>
                    <a:pt x="1993" y="127"/>
                    <a:pt x="2492" y="451"/>
                    <a:pt x="2574" y="923"/>
                  </a:cubicBezTo>
                  <a:cubicBezTo>
                    <a:pt x="2682" y="1447"/>
                    <a:pt x="2267" y="1928"/>
                    <a:pt x="1754" y="1928"/>
                  </a:cubicBezTo>
                  <a:cubicBezTo>
                    <a:pt x="1721" y="1928"/>
                    <a:pt x="1689" y="1927"/>
                    <a:pt x="1656" y="1923"/>
                  </a:cubicBezTo>
                  <a:lnTo>
                    <a:pt x="1640" y="1923"/>
                  </a:lnTo>
                  <a:cubicBezTo>
                    <a:pt x="1624" y="1923"/>
                    <a:pt x="1607" y="1923"/>
                    <a:pt x="1591" y="1906"/>
                  </a:cubicBezTo>
                  <a:cubicBezTo>
                    <a:pt x="1509" y="1890"/>
                    <a:pt x="1443" y="1841"/>
                    <a:pt x="1410" y="1775"/>
                  </a:cubicBezTo>
                  <a:cubicBezTo>
                    <a:pt x="1410" y="1775"/>
                    <a:pt x="1378" y="1710"/>
                    <a:pt x="1410" y="1660"/>
                  </a:cubicBezTo>
                  <a:cubicBezTo>
                    <a:pt x="1443" y="1628"/>
                    <a:pt x="1804" y="1660"/>
                    <a:pt x="1820" y="1333"/>
                  </a:cubicBezTo>
                  <a:cubicBezTo>
                    <a:pt x="1831" y="1081"/>
                    <a:pt x="1627" y="917"/>
                    <a:pt x="1418" y="917"/>
                  </a:cubicBezTo>
                  <a:cubicBezTo>
                    <a:pt x="1301" y="917"/>
                    <a:pt x="1182" y="969"/>
                    <a:pt x="1099" y="1087"/>
                  </a:cubicBezTo>
                  <a:cubicBezTo>
                    <a:pt x="902" y="1349"/>
                    <a:pt x="1165" y="1939"/>
                    <a:pt x="1689" y="1972"/>
                  </a:cubicBezTo>
                  <a:lnTo>
                    <a:pt x="1853" y="1972"/>
                  </a:lnTo>
                  <a:cubicBezTo>
                    <a:pt x="2378" y="1923"/>
                    <a:pt x="2755" y="1431"/>
                    <a:pt x="2656" y="906"/>
                  </a:cubicBezTo>
                  <a:cubicBezTo>
                    <a:pt x="2583" y="384"/>
                    <a:pt x="2029" y="1"/>
                    <a:pt x="1447" y="1"/>
                  </a:cubicBezTo>
                  <a:close/>
                  <a:moveTo>
                    <a:pt x="117" y="10735"/>
                  </a:moveTo>
                  <a:lnTo>
                    <a:pt x="117" y="10735"/>
                  </a:lnTo>
                  <a:cubicBezTo>
                    <a:pt x="101" y="10745"/>
                    <a:pt x="89" y="10752"/>
                    <a:pt x="83" y="10758"/>
                  </a:cubicBezTo>
                  <a:cubicBezTo>
                    <a:pt x="94" y="10750"/>
                    <a:pt x="106" y="10743"/>
                    <a:pt x="117" y="10735"/>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7" name="Google Shape;6787;p16"/>
            <p:cNvSpPr/>
            <p:nvPr/>
          </p:nvSpPr>
          <p:spPr>
            <a:xfrm>
              <a:off x="7617434" y="4074032"/>
              <a:ext cx="79995" cy="178560"/>
            </a:xfrm>
            <a:custGeom>
              <a:avLst/>
              <a:gdLst/>
              <a:ahLst/>
              <a:cxnLst/>
              <a:rect l="l" t="t" r="r" b="b"/>
              <a:pathLst>
                <a:path w="2451" h="5471" extrusionOk="0">
                  <a:moveTo>
                    <a:pt x="1443" y="0"/>
                  </a:moveTo>
                  <a:cubicBezTo>
                    <a:pt x="1413" y="0"/>
                    <a:pt x="1386" y="5"/>
                    <a:pt x="1361" y="12"/>
                  </a:cubicBezTo>
                  <a:cubicBezTo>
                    <a:pt x="1034" y="127"/>
                    <a:pt x="968" y="389"/>
                    <a:pt x="1116" y="750"/>
                  </a:cubicBezTo>
                  <a:cubicBezTo>
                    <a:pt x="1280" y="1110"/>
                    <a:pt x="1788" y="1160"/>
                    <a:pt x="1657" y="2815"/>
                  </a:cubicBezTo>
                  <a:cubicBezTo>
                    <a:pt x="1525" y="4471"/>
                    <a:pt x="1" y="5471"/>
                    <a:pt x="1" y="5471"/>
                  </a:cubicBezTo>
                  <a:cubicBezTo>
                    <a:pt x="263" y="5421"/>
                    <a:pt x="1837" y="4471"/>
                    <a:pt x="2148" y="2438"/>
                  </a:cubicBezTo>
                  <a:cubicBezTo>
                    <a:pt x="2450" y="565"/>
                    <a:pt x="1792" y="0"/>
                    <a:pt x="144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8" name="Google Shape;6788;p16"/>
            <p:cNvSpPr/>
            <p:nvPr/>
          </p:nvSpPr>
          <p:spPr>
            <a:xfrm>
              <a:off x="7559665" y="4025859"/>
              <a:ext cx="172848" cy="231563"/>
            </a:xfrm>
            <a:custGeom>
              <a:avLst/>
              <a:gdLst/>
              <a:ahLst/>
              <a:cxnLst/>
              <a:rect l="l" t="t" r="r" b="b"/>
              <a:pathLst>
                <a:path w="5296" h="7095" extrusionOk="0">
                  <a:moveTo>
                    <a:pt x="1680" y="1"/>
                  </a:moveTo>
                  <a:cubicBezTo>
                    <a:pt x="1291" y="1"/>
                    <a:pt x="856" y="88"/>
                    <a:pt x="476" y="374"/>
                  </a:cubicBezTo>
                  <a:cubicBezTo>
                    <a:pt x="165" y="652"/>
                    <a:pt x="1" y="1062"/>
                    <a:pt x="50" y="1472"/>
                  </a:cubicBezTo>
                  <a:cubicBezTo>
                    <a:pt x="122" y="1988"/>
                    <a:pt x="658" y="2417"/>
                    <a:pt x="1263" y="2417"/>
                  </a:cubicBezTo>
                  <a:cubicBezTo>
                    <a:pt x="1349" y="2417"/>
                    <a:pt x="1437" y="2408"/>
                    <a:pt x="1525" y="2390"/>
                  </a:cubicBezTo>
                  <a:cubicBezTo>
                    <a:pt x="1623" y="2357"/>
                    <a:pt x="1738" y="2324"/>
                    <a:pt x="1820" y="2275"/>
                  </a:cubicBezTo>
                  <a:lnTo>
                    <a:pt x="1837" y="2275"/>
                  </a:lnTo>
                  <a:lnTo>
                    <a:pt x="1869" y="2259"/>
                  </a:lnTo>
                  <a:cubicBezTo>
                    <a:pt x="2164" y="2095"/>
                    <a:pt x="2328" y="1767"/>
                    <a:pt x="2263" y="1439"/>
                  </a:cubicBezTo>
                  <a:cubicBezTo>
                    <a:pt x="2213" y="1102"/>
                    <a:pt x="1925" y="879"/>
                    <a:pt x="1617" y="879"/>
                  </a:cubicBezTo>
                  <a:cubicBezTo>
                    <a:pt x="1520" y="879"/>
                    <a:pt x="1422" y="901"/>
                    <a:pt x="1328" y="947"/>
                  </a:cubicBezTo>
                  <a:cubicBezTo>
                    <a:pt x="968" y="1144"/>
                    <a:pt x="1066" y="1701"/>
                    <a:pt x="1476" y="1750"/>
                  </a:cubicBezTo>
                  <a:cubicBezTo>
                    <a:pt x="1507" y="1758"/>
                    <a:pt x="1537" y="1762"/>
                    <a:pt x="1567" y="1762"/>
                  </a:cubicBezTo>
                  <a:cubicBezTo>
                    <a:pt x="1792" y="1762"/>
                    <a:pt x="1978" y="1556"/>
                    <a:pt x="1935" y="1324"/>
                  </a:cubicBezTo>
                  <a:cubicBezTo>
                    <a:pt x="1928" y="1285"/>
                    <a:pt x="1955" y="1251"/>
                    <a:pt x="1993" y="1251"/>
                  </a:cubicBezTo>
                  <a:cubicBezTo>
                    <a:pt x="2049" y="1251"/>
                    <a:pt x="2128" y="1330"/>
                    <a:pt x="2148" y="1587"/>
                  </a:cubicBezTo>
                  <a:cubicBezTo>
                    <a:pt x="2164" y="1701"/>
                    <a:pt x="2132" y="1832"/>
                    <a:pt x="2082" y="1947"/>
                  </a:cubicBezTo>
                  <a:cubicBezTo>
                    <a:pt x="1935" y="2168"/>
                    <a:pt x="1695" y="2296"/>
                    <a:pt x="1434" y="2296"/>
                  </a:cubicBezTo>
                  <a:cubicBezTo>
                    <a:pt x="1405" y="2296"/>
                    <a:pt x="1375" y="2295"/>
                    <a:pt x="1345" y="2291"/>
                  </a:cubicBezTo>
                  <a:cubicBezTo>
                    <a:pt x="1334" y="2292"/>
                    <a:pt x="1324" y="2292"/>
                    <a:pt x="1314" y="2292"/>
                  </a:cubicBezTo>
                  <a:cubicBezTo>
                    <a:pt x="625" y="2292"/>
                    <a:pt x="142" y="1233"/>
                    <a:pt x="788" y="603"/>
                  </a:cubicBezTo>
                  <a:cubicBezTo>
                    <a:pt x="1061" y="308"/>
                    <a:pt x="1454" y="179"/>
                    <a:pt x="1874" y="179"/>
                  </a:cubicBezTo>
                  <a:cubicBezTo>
                    <a:pt x="2386" y="179"/>
                    <a:pt x="2938" y="370"/>
                    <a:pt x="3361" y="685"/>
                  </a:cubicBezTo>
                  <a:cubicBezTo>
                    <a:pt x="5098" y="1947"/>
                    <a:pt x="4836" y="4242"/>
                    <a:pt x="4328" y="5389"/>
                  </a:cubicBezTo>
                  <a:cubicBezTo>
                    <a:pt x="4067" y="6074"/>
                    <a:pt x="3611" y="6662"/>
                    <a:pt x="3025" y="7088"/>
                  </a:cubicBezTo>
                  <a:lnTo>
                    <a:pt x="3025" y="7088"/>
                  </a:lnTo>
                  <a:cubicBezTo>
                    <a:pt x="3115" y="7032"/>
                    <a:pt x="3862" y="6596"/>
                    <a:pt x="4410" y="5439"/>
                  </a:cubicBezTo>
                  <a:cubicBezTo>
                    <a:pt x="4951" y="4291"/>
                    <a:pt x="5295" y="1898"/>
                    <a:pt x="3459" y="538"/>
                  </a:cubicBezTo>
                  <a:cubicBezTo>
                    <a:pt x="3115" y="292"/>
                    <a:pt x="2705" y="128"/>
                    <a:pt x="2263" y="62"/>
                  </a:cubicBezTo>
                  <a:cubicBezTo>
                    <a:pt x="2094" y="27"/>
                    <a:pt x="1894" y="1"/>
                    <a:pt x="1680" y="1"/>
                  </a:cubicBezTo>
                  <a:close/>
                  <a:moveTo>
                    <a:pt x="3025" y="7088"/>
                  </a:moveTo>
                  <a:cubicBezTo>
                    <a:pt x="3019" y="7092"/>
                    <a:pt x="3016" y="7094"/>
                    <a:pt x="3017" y="7094"/>
                  </a:cubicBezTo>
                  <a:cubicBezTo>
                    <a:pt x="3020" y="7092"/>
                    <a:pt x="3023" y="7090"/>
                    <a:pt x="3025" y="7088"/>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9" name="Google Shape;6789;p16"/>
            <p:cNvSpPr/>
            <p:nvPr/>
          </p:nvSpPr>
          <p:spPr>
            <a:xfrm>
              <a:off x="7599255" y="3845439"/>
              <a:ext cx="170172" cy="268052"/>
            </a:xfrm>
            <a:custGeom>
              <a:avLst/>
              <a:gdLst/>
              <a:ahLst/>
              <a:cxnLst/>
              <a:rect l="l" t="t" r="r" b="b"/>
              <a:pathLst>
                <a:path w="5214" h="8213" extrusionOk="0">
                  <a:moveTo>
                    <a:pt x="1099" y="1"/>
                  </a:moveTo>
                  <a:cubicBezTo>
                    <a:pt x="1" y="2853"/>
                    <a:pt x="1279" y="4377"/>
                    <a:pt x="2541" y="5623"/>
                  </a:cubicBezTo>
                  <a:cubicBezTo>
                    <a:pt x="3803" y="6852"/>
                    <a:pt x="3754" y="8213"/>
                    <a:pt x="3754" y="8213"/>
                  </a:cubicBezTo>
                  <a:cubicBezTo>
                    <a:pt x="4656" y="7278"/>
                    <a:pt x="3590" y="5590"/>
                    <a:pt x="4459" y="4246"/>
                  </a:cubicBezTo>
                  <a:cubicBezTo>
                    <a:pt x="5213" y="3099"/>
                    <a:pt x="4246" y="2574"/>
                    <a:pt x="4246" y="2574"/>
                  </a:cubicBezTo>
                  <a:cubicBezTo>
                    <a:pt x="3836" y="3164"/>
                    <a:pt x="3377" y="3000"/>
                    <a:pt x="3017" y="3738"/>
                  </a:cubicBezTo>
                  <a:cubicBezTo>
                    <a:pt x="2656" y="4476"/>
                    <a:pt x="3279" y="5803"/>
                    <a:pt x="3279" y="5803"/>
                  </a:cubicBezTo>
                  <a:cubicBezTo>
                    <a:pt x="2066" y="4935"/>
                    <a:pt x="2312" y="4164"/>
                    <a:pt x="2656" y="3754"/>
                  </a:cubicBezTo>
                  <a:cubicBezTo>
                    <a:pt x="3000" y="3361"/>
                    <a:pt x="2525" y="3017"/>
                    <a:pt x="2541" y="2787"/>
                  </a:cubicBezTo>
                  <a:cubicBezTo>
                    <a:pt x="2558" y="2640"/>
                    <a:pt x="2591" y="2509"/>
                    <a:pt x="2640" y="2378"/>
                  </a:cubicBezTo>
                  <a:cubicBezTo>
                    <a:pt x="2640" y="2378"/>
                    <a:pt x="2565" y="2323"/>
                    <a:pt x="2427" y="2323"/>
                  </a:cubicBezTo>
                  <a:cubicBezTo>
                    <a:pt x="2315" y="2323"/>
                    <a:pt x="2159" y="2359"/>
                    <a:pt x="1968" y="2492"/>
                  </a:cubicBezTo>
                  <a:cubicBezTo>
                    <a:pt x="1230" y="2984"/>
                    <a:pt x="1525" y="4082"/>
                    <a:pt x="1525" y="4082"/>
                  </a:cubicBezTo>
                  <a:cubicBezTo>
                    <a:pt x="1001" y="3345"/>
                    <a:pt x="1181" y="2591"/>
                    <a:pt x="1771" y="2066"/>
                  </a:cubicBezTo>
                  <a:cubicBezTo>
                    <a:pt x="2377" y="1542"/>
                    <a:pt x="1804" y="1066"/>
                    <a:pt x="1410" y="853"/>
                  </a:cubicBezTo>
                  <a:cubicBezTo>
                    <a:pt x="1017" y="624"/>
                    <a:pt x="1099" y="1"/>
                    <a:pt x="109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0" name="Google Shape;6790;p16"/>
            <p:cNvSpPr/>
            <p:nvPr/>
          </p:nvSpPr>
          <p:spPr>
            <a:xfrm>
              <a:off x="7520631" y="3812279"/>
              <a:ext cx="98990" cy="147685"/>
            </a:xfrm>
            <a:custGeom>
              <a:avLst/>
              <a:gdLst/>
              <a:ahLst/>
              <a:cxnLst/>
              <a:rect l="l" t="t" r="r" b="b"/>
              <a:pathLst>
                <a:path w="3033" h="4525" extrusionOk="0">
                  <a:moveTo>
                    <a:pt x="459" y="1"/>
                  </a:moveTo>
                  <a:cubicBezTo>
                    <a:pt x="459" y="17"/>
                    <a:pt x="0" y="2017"/>
                    <a:pt x="3033" y="4525"/>
                  </a:cubicBezTo>
                  <a:cubicBezTo>
                    <a:pt x="3033" y="4525"/>
                    <a:pt x="2475" y="3852"/>
                    <a:pt x="2738" y="3098"/>
                  </a:cubicBezTo>
                  <a:cubicBezTo>
                    <a:pt x="3000" y="2344"/>
                    <a:pt x="2688" y="2066"/>
                    <a:pt x="2442" y="1820"/>
                  </a:cubicBezTo>
                  <a:cubicBezTo>
                    <a:pt x="2295" y="1656"/>
                    <a:pt x="2295" y="1427"/>
                    <a:pt x="2426" y="1263"/>
                  </a:cubicBezTo>
                  <a:cubicBezTo>
                    <a:pt x="2426" y="1263"/>
                    <a:pt x="2381" y="1253"/>
                    <a:pt x="2318" y="1253"/>
                  </a:cubicBezTo>
                  <a:cubicBezTo>
                    <a:pt x="2153" y="1253"/>
                    <a:pt x="1863" y="1321"/>
                    <a:pt x="1934" y="1820"/>
                  </a:cubicBezTo>
                  <a:cubicBezTo>
                    <a:pt x="2033" y="2508"/>
                    <a:pt x="2082" y="2623"/>
                    <a:pt x="1852" y="2640"/>
                  </a:cubicBezTo>
                  <a:cubicBezTo>
                    <a:pt x="1847" y="2640"/>
                    <a:pt x="1843" y="2640"/>
                    <a:pt x="1838" y="2640"/>
                  </a:cubicBezTo>
                  <a:cubicBezTo>
                    <a:pt x="1642" y="2640"/>
                    <a:pt x="1706" y="2307"/>
                    <a:pt x="1754" y="2115"/>
                  </a:cubicBezTo>
                  <a:cubicBezTo>
                    <a:pt x="1820" y="1935"/>
                    <a:pt x="2065" y="1099"/>
                    <a:pt x="1410" y="820"/>
                  </a:cubicBezTo>
                  <a:cubicBezTo>
                    <a:pt x="754" y="541"/>
                    <a:pt x="492" y="279"/>
                    <a:pt x="45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1" name="Google Shape;6791;p16"/>
            <p:cNvSpPr/>
            <p:nvPr/>
          </p:nvSpPr>
          <p:spPr>
            <a:xfrm>
              <a:off x="7698766" y="4092603"/>
              <a:ext cx="117201" cy="139134"/>
            </a:xfrm>
            <a:custGeom>
              <a:avLst/>
              <a:gdLst/>
              <a:ahLst/>
              <a:cxnLst/>
              <a:rect l="l" t="t" r="r" b="b"/>
              <a:pathLst>
                <a:path w="3591" h="4263" extrusionOk="0">
                  <a:moveTo>
                    <a:pt x="1722" y="1"/>
                  </a:moveTo>
                  <a:lnTo>
                    <a:pt x="1722" y="1"/>
                  </a:lnTo>
                  <a:cubicBezTo>
                    <a:pt x="771" y="492"/>
                    <a:pt x="1050" y="1181"/>
                    <a:pt x="951" y="2476"/>
                  </a:cubicBezTo>
                  <a:cubicBezTo>
                    <a:pt x="853" y="3754"/>
                    <a:pt x="0" y="4262"/>
                    <a:pt x="0" y="4262"/>
                  </a:cubicBezTo>
                  <a:cubicBezTo>
                    <a:pt x="3590" y="2426"/>
                    <a:pt x="2279" y="755"/>
                    <a:pt x="1935" y="509"/>
                  </a:cubicBezTo>
                  <a:cubicBezTo>
                    <a:pt x="1590" y="263"/>
                    <a:pt x="1722" y="1"/>
                    <a:pt x="172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2" name="Google Shape;6792;p16"/>
            <p:cNvSpPr/>
            <p:nvPr/>
          </p:nvSpPr>
          <p:spPr>
            <a:xfrm>
              <a:off x="7701443" y="4178505"/>
              <a:ext cx="256824" cy="189363"/>
            </a:xfrm>
            <a:custGeom>
              <a:avLst/>
              <a:gdLst/>
              <a:ahLst/>
              <a:cxnLst/>
              <a:rect l="l" t="t" r="r" b="b"/>
              <a:pathLst>
                <a:path w="7869" h="5802" extrusionOk="0">
                  <a:moveTo>
                    <a:pt x="3218" y="1"/>
                  </a:moveTo>
                  <a:cubicBezTo>
                    <a:pt x="2833" y="1"/>
                    <a:pt x="2408" y="335"/>
                    <a:pt x="2000" y="958"/>
                  </a:cubicBezTo>
                  <a:cubicBezTo>
                    <a:pt x="1459" y="1794"/>
                    <a:pt x="0" y="1925"/>
                    <a:pt x="0" y="1925"/>
                  </a:cubicBezTo>
                  <a:cubicBezTo>
                    <a:pt x="2377" y="1974"/>
                    <a:pt x="3016" y="2597"/>
                    <a:pt x="3656" y="3351"/>
                  </a:cubicBezTo>
                  <a:cubicBezTo>
                    <a:pt x="4295" y="4105"/>
                    <a:pt x="4475" y="5335"/>
                    <a:pt x="6000" y="5712"/>
                  </a:cubicBezTo>
                  <a:cubicBezTo>
                    <a:pt x="6253" y="5775"/>
                    <a:pt x="6474" y="5801"/>
                    <a:pt x="6666" y="5801"/>
                  </a:cubicBezTo>
                  <a:cubicBezTo>
                    <a:pt x="7618" y="5801"/>
                    <a:pt x="7868" y="5155"/>
                    <a:pt x="7868" y="5154"/>
                  </a:cubicBezTo>
                  <a:lnTo>
                    <a:pt x="7868" y="5154"/>
                  </a:lnTo>
                  <a:cubicBezTo>
                    <a:pt x="7782" y="5212"/>
                    <a:pt x="7702" y="5241"/>
                    <a:pt x="7631" y="5241"/>
                  </a:cubicBezTo>
                  <a:cubicBezTo>
                    <a:pt x="7380" y="5241"/>
                    <a:pt x="7236" y="4876"/>
                    <a:pt x="7262" y="4122"/>
                  </a:cubicBezTo>
                  <a:cubicBezTo>
                    <a:pt x="7278" y="3155"/>
                    <a:pt x="6393" y="2876"/>
                    <a:pt x="5278" y="2712"/>
                  </a:cubicBezTo>
                  <a:cubicBezTo>
                    <a:pt x="4164" y="2532"/>
                    <a:pt x="3230" y="2466"/>
                    <a:pt x="3131" y="2089"/>
                  </a:cubicBezTo>
                  <a:cubicBezTo>
                    <a:pt x="3016" y="1729"/>
                    <a:pt x="3508" y="1581"/>
                    <a:pt x="4180" y="1384"/>
                  </a:cubicBezTo>
                  <a:cubicBezTo>
                    <a:pt x="4869" y="1171"/>
                    <a:pt x="4557" y="549"/>
                    <a:pt x="4557" y="548"/>
                  </a:cubicBezTo>
                  <a:lnTo>
                    <a:pt x="4557" y="548"/>
                  </a:lnTo>
                  <a:cubicBezTo>
                    <a:pt x="4506" y="589"/>
                    <a:pt x="4454" y="607"/>
                    <a:pt x="4399" y="607"/>
                  </a:cubicBezTo>
                  <a:cubicBezTo>
                    <a:pt x="4212" y="607"/>
                    <a:pt x="3991" y="393"/>
                    <a:pt x="3623" y="139"/>
                  </a:cubicBezTo>
                  <a:cubicBezTo>
                    <a:pt x="3495" y="46"/>
                    <a:pt x="3359" y="1"/>
                    <a:pt x="321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3" name="Google Shape;6793;p16"/>
            <p:cNvSpPr/>
            <p:nvPr/>
          </p:nvSpPr>
          <p:spPr>
            <a:xfrm>
              <a:off x="7576800" y="4255693"/>
              <a:ext cx="250917" cy="203397"/>
            </a:xfrm>
            <a:custGeom>
              <a:avLst/>
              <a:gdLst/>
              <a:ahLst/>
              <a:cxnLst/>
              <a:rect l="l" t="t" r="r" b="b"/>
              <a:pathLst>
                <a:path w="7688" h="6232" extrusionOk="0">
                  <a:moveTo>
                    <a:pt x="4322" y="0"/>
                  </a:moveTo>
                  <a:cubicBezTo>
                    <a:pt x="2726" y="0"/>
                    <a:pt x="1374" y="1109"/>
                    <a:pt x="672" y="2527"/>
                  </a:cubicBezTo>
                  <a:cubicBezTo>
                    <a:pt x="164" y="3625"/>
                    <a:pt x="0" y="4871"/>
                    <a:pt x="246" y="6051"/>
                  </a:cubicBezTo>
                  <a:lnTo>
                    <a:pt x="246" y="6084"/>
                  </a:lnTo>
                  <a:lnTo>
                    <a:pt x="279" y="6232"/>
                  </a:lnTo>
                  <a:cubicBezTo>
                    <a:pt x="263" y="6084"/>
                    <a:pt x="246" y="5936"/>
                    <a:pt x="246" y="5773"/>
                  </a:cubicBezTo>
                  <a:cubicBezTo>
                    <a:pt x="246" y="4904"/>
                    <a:pt x="426" y="4052"/>
                    <a:pt x="754" y="3248"/>
                  </a:cubicBezTo>
                  <a:cubicBezTo>
                    <a:pt x="1148" y="2248"/>
                    <a:pt x="1885" y="1429"/>
                    <a:pt x="2820" y="904"/>
                  </a:cubicBezTo>
                  <a:cubicBezTo>
                    <a:pt x="3368" y="590"/>
                    <a:pt x="4084" y="339"/>
                    <a:pt x="4791" y="339"/>
                  </a:cubicBezTo>
                  <a:cubicBezTo>
                    <a:pt x="5374" y="339"/>
                    <a:pt x="5952" y="509"/>
                    <a:pt x="6426" y="954"/>
                  </a:cubicBezTo>
                  <a:cubicBezTo>
                    <a:pt x="7491" y="1871"/>
                    <a:pt x="7147" y="3789"/>
                    <a:pt x="5950" y="4084"/>
                  </a:cubicBezTo>
                  <a:cubicBezTo>
                    <a:pt x="5816" y="4120"/>
                    <a:pt x="5676" y="4137"/>
                    <a:pt x="5538" y="4137"/>
                  </a:cubicBezTo>
                  <a:cubicBezTo>
                    <a:pt x="5103" y="4137"/>
                    <a:pt x="4679" y="3965"/>
                    <a:pt x="4442" y="3642"/>
                  </a:cubicBezTo>
                  <a:cubicBezTo>
                    <a:pt x="4164" y="3232"/>
                    <a:pt x="4147" y="2691"/>
                    <a:pt x="4426" y="2281"/>
                  </a:cubicBezTo>
                  <a:cubicBezTo>
                    <a:pt x="4604" y="2003"/>
                    <a:pt x="4911" y="1845"/>
                    <a:pt x="5229" y="1845"/>
                  </a:cubicBezTo>
                  <a:cubicBezTo>
                    <a:pt x="5378" y="1845"/>
                    <a:pt x="5530" y="1880"/>
                    <a:pt x="5672" y="1953"/>
                  </a:cubicBezTo>
                  <a:cubicBezTo>
                    <a:pt x="5852" y="2035"/>
                    <a:pt x="5967" y="2216"/>
                    <a:pt x="5967" y="2412"/>
                  </a:cubicBezTo>
                  <a:cubicBezTo>
                    <a:pt x="5967" y="2412"/>
                    <a:pt x="5952" y="2545"/>
                    <a:pt x="5867" y="2545"/>
                  </a:cubicBezTo>
                  <a:cubicBezTo>
                    <a:pt x="5862" y="2545"/>
                    <a:pt x="5857" y="2544"/>
                    <a:pt x="5852" y="2544"/>
                  </a:cubicBezTo>
                  <a:cubicBezTo>
                    <a:pt x="5770" y="2544"/>
                    <a:pt x="5786" y="2380"/>
                    <a:pt x="5524" y="2314"/>
                  </a:cubicBezTo>
                  <a:cubicBezTo>
                    <a:pt x="5495" y="2307"/>
                    <a:pt x="5465" y="2304"/>
                    <a:pt x="5437" y="2304"/>
                  </a:cubicBezTo>
                  <a:cubicBezTo>
                    <a:pt x="5180" y="2304"/>
                    <a:pt x="4975" y="2557"/>
                    <a:pt x="5049" y="2822"/>
                  </a:cubicBezTo>
                  <a:cubicBezTo>
                    <a:pt x="5080" y="2989"/>
                    <a:pt x="5316" y="3122"/>
                    <a:pt x="5559" y="3122"/>
                  </a:cubicBezTo>
                  <a:cubicBezTo>
                    <a:pt x="5699" y="3122"/>
                    <a:pt x="5842" y="3078"/>
                    <a:pt x="5950" y="2970"/>
                  </a:cubicBezTo>
                  <a:cubicBezTo>
                    <a:pt x="6016" y="2904"/>
                    <a:pt x="6065" y="2822"/>
                    <a:pt x="6081" y="2724"/>
                  </a:cubicBezTo>
                  <a:cubicBezTo>
                    <a:pt x="6180" y="2412"/>
                    <a:pt x="6049" y="2068"/>
                    <a:pt x="5770" y="1904"/>
                  </a:cubicBezTo>
                  <a:cubicBezTo>
                    <a:pt x="5602" y="1806"/>
                    <a:pt x="5417" y="1759"/>
                    <a:pt x="5232" y="1759"/>
                  </a:cubicBezTo>
                  <a:cubicBezTo>
                    <a:pt x="4892" y="1759"/>
                    <a:pt x="4556" y="1918"/>
                    <a:pt x="4344" y="2216"/>
                  </a:cubicBezTo>
                  <a:cubicBezTo>
                    <a:pt x="4033" y="2658"/>
                    <a:pt x="4033" y="3248"/>
                    <a:pt x="4344" y="3691"/>
                  </a:cubicBezTo>
                  <a:cubicBezTo>
                    <a:pt x="4613" y="4062"/>
                    <a:pt x="5092" y="4263"/>
                    <a:pt x="5578" y="4263"/>
                  </a:cubicBezTo>
                  <a:cubicBezTo>
                    <a:pt x="5714" y="4263"/>
                    <a:pt x="5850" y="4248"/>
                    <a:pt x="5983" y="4215"/>
                  </a:cubicBezTo>
                  <a:cubicBezTo>
                    <a:pt x="7344" y="3888"/>
                    <a:pt x="7688" y="1806"/>
                    <a:pt x="6557" y="806"/>
                  </a:cubicBezTo>
                  <a:cubicBezTo>
                    <a:pt x="6409" y="675"/>
                    <a:pt x="6245" y="560"/>
                    <a:pt x="6081" y="462"/>
                  </a:cubicBezTo>
                  <a:cubicBezTo>
                    <a:pt x="5590" y="167"/>
                    <a:pt x="5032" y="19"/>
                    <a:pt x="4459" y="3"/>
                  </a:cubicBezTo>
                  <a:cubicBezTo>
                    <a:pt x="4413" y="1"/>
                    <a:pt x="4367" y="0"/>
                    <a:pt x="43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4" name="Google Shape;6794;p16"/>
            <p:cNvSpPr/>
            <p:nvPr/>
          </p:nvSpPr>
          <p:spPr>
            <a:xfrm>
              <a:off x="7589627" y="4318552"/>
              <a:ext cx="99251" cy="106823"/>
            </a:xfrm>
            <a:custGeom>
              <a:avLst/>
              <a:gdLst/>
              <a:ahLst/>
              <a:cxnLst/>
              <a:rect l="l" t="t" r="r" b="b"/>
              <a:pathLst>
                <a:path w="3041" h="3273" extrusionOk="0">
                  <a:moveTo>
                    <a:pt x="2307" y="1"/>
                  </a:moveTo>
                  <a:cubicBezTo>
                    <a:pt x="2110" y="1"/>
                    <a:pt x="1861" y="69"/>
                    <a:pt x="1574" y="241"/>
                  </a:cubicBezTo>
                  <a:cubicBezTo>
                    <a:pt x="312" y="1011"/>
                    <a:pt x="1" y="3273"/>
                    <a:pt x="1" y="3273"/>
                  </a:cubicBezTo>
                  <a:cubicBezTo>
                    <a:pt x="1" y="3273"/>
                    <a:pt x="689" y="1175"/>
                    <a:pt x="1951" y="962"/>
                  </a:cubicBezTo>
                  <a:cubicBezTo>
                    <a:pt x="3040" y="784"/>
                    <a:pt x="2975" y="1"/>
                    <a:pt x="230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5" name="Google Shape;6795;p16"/>
            <p:cNvSpPr/>
            <p:nvPr/>
          </p:nvSpPr>
          <p:spPr>
            <a:xfrm>
              <a:off x="7717500" y="4310328"/>
              <a:ext cx="170139" cy="147489"/>
            </a:xfrm>
            <a:custGeom>
              <a:avLst/>
              <a:gdLst/>
              <a:ahLst/>
              <a:cxnLst/>
              <a:rect l="l" t="t" r="r" b="b"/>
              <a:pathLst>
                <a:path w="5213" h="4519" extrusionOk="0">
                  <a:moveTo>
                    <a:pt x="3033" y="1"/>
                  </a:moveTo>
                  <a:cubicBezTo>
                    <a:pt x="3033" y="1"/>
                    <a:pt x="3360" y="706"/>
                    <a:pt x="3016" y="1771"/>
                  </a:cubicBezTo>
                  <a:cubicBezTo>
                    <a:pt x="2688" y="2853"/>
                    <a:pt x="1836" y="3066"/>
                    <a:pt x="1197" y="3131"/>
                  </a:cubicBezTo>
                  <a:cubicBezTo>
                    <a:pt x="574" y="3197"/>
                    <a:pt x="131" y="3476"/>
                    <a:pt x="0" y="4344"/>
                  </a:cubicBezTo>
                  <a:cubicBezTo>
                    <a:pt x="138" y="4246"/>
                    <a:pt x="306" y="4195"/>
                    <a:pt x="479" y="4195"/>
                  </a:cubicBezTo>
                  <a:cubicBezTo>
                    <a:pt x="593" y="4195"/>
                    <a:pt x="709" y="4217"/>
                    <a:pt x="820" y="4262"/>
                  </a:cubicBezTo>
                  <a:cubicBezTo>
                    <a:pt x="1055" y="4380"/>
                    <a:pt x="1446" y="4518"/>
                    <a:pt x="1840" y="4518"/>
                  </a:cubicBezTo>
                  <a:cubicBezTo>
                    <a:pt x="2159" y="4518"/>
                    <a:pt x="2479" y="4428"/>
                    <a:pt x="2721" y="4164"/>
                  </a:cubicBezTo>
                  <a:cubicBezTo>
                    <a:pt x="3262" y="3574"/>
                    <a:pt x="3164" y="2968"/>
                    <a:pt x="3131" y="2673"/>
                  </a:cubicBezTo>
                  <a:cubicBezTo>
                    <a:pt x="3115" y="2398"/>
                    <a:pt x="3067" y="1853"/>
                    <a:pt x="3348" y="1853"/>
                  </a:cubicBezTo>
                  <a:cubicBezTo>
                    <a:pt x="3352" y="1853"/>
                    <a:pt x="3356" y="1853"/>
                    <a:pt x="3360" y="1853"/>
                  </a:cubicBezTo>
                  <a:cubicBezTo>
                    <a:pt x="3360" y="1853"/>
                    <a:pt x="3364" y="1852"/>
                    <a:pt x="3369" y="1852"/>
                  </a:cubicBezTo>
                  <a:cubicBezTo>
                    <a:pt x="3409" y="1852"/>
                    <a:pt x="3573" y="1878"/>
                    <a:pt x="3573" y="2296"/>
                  </a:cubicBezTo>
                  <a:cubicBezTo>
                    <a:pt x="3557" y="2754"/>
                    <a:pt x="3541" y="3050"/>
                    <a:pt x="4164" y="3230"/>
                  </a:cubicBezTo>
                  <a:cubicBezTo>
                    <a:pt x="4491" y="3328"/>
                    <a:pt x="4819" y="3492"/>
                    <a:pt x="5081" y="3722"/>
                  </a:cubicBezTo>
                  <a:cubicBezTo>
                    <a:pt x="4967" y="3508"/>
                    <a:pt x="4950" y="3263"/>
                    <a:pt x="5000" y="3033"/>
                  </a:cubicBezTo>
                  <a:cubicBezTo>
                    <a:pt x="5131" y="2705"/>
                    <a:pt x="5213" y="2099"/>
                    <a:pt x="4655" y="1705"/>
                  </a:cubicBezTo>
                  <a:cubicBezTo>
                    <a:pt x="4082" y="1312"/>
                    <a:pt x="3524" y="1066"/>
                    <a:pt x="3393" y="673"/>
                  </a:cubicBezTo>
                  <a:cubicBezTo>
                    <a:pt x="3311" y="443"/>
                    <a:pt x="3196" y="214"/>
                    <a:pt x="30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6" name="Google Shape;6796;p16"/>
            <p:cNvSpPr/>
            <p:nvPr/>
          </p:nvSpPr>
          <p:spPr>
            <a:xfrm>
              <a:off x="7819133" y="4409317"/>
              <a:ext cx="41776" cy="65275"/>
            </a:xfrm>
            <a:custGeom>
              <a:avLst/>
              <a:gdLst/>
              <a:ahLst/>
              <a:cxnLst/>
              <a:rect l="l" t="t" r="r" b="b"/>
              <a:pathLst>
                <a:path w="1280" h="2000" extrusionOk="0">
                  <a:moveTo>
                    <a:pt x="328" y="0"/>
                  </a:moveTo>
                  <a:cubicBezTo>
                    <a:pt x="328" y="0"/>
                    <a:pt x="328" y="0"/>
                    <a:pt x="328" y="1"/>
                  </a:cubicBezTo>
                  <a:lnTo>
                    <a:pt x="328" y="1"/>
                  </a:lnTo>
                  <a:cubicBezTo>
                    <a:pt x="328" y="1"/>
                    <a:pt x="328" y="0"/>
                    <a:pt x="328" y="0"/>
                  </a:cubicBezTo>
                  <a:close/>
                  <a:moveTo>
                    <a:pt x="328" y="1"/>
                  </a:moveTo>
                  <a:lnTo>
                    <a:pt x="328" y="1"/>
                  </a:lnTo>
                  <a:cubicBezTo>
                    <a:pt x="345" y="197"/>
                    <a:pt x="328" y="394"/>
                    <a:pt x="263" y="574"/>
                  </a:cubicBezTo>
                  <a:cubicBezTo>
                    <a:pt x="181" y="836"/>
                    <a:pt x="1" y="1246"/>
                    <a:pt x="459" y="1541"/>
                  </a:cubicBezTo>
                  <a:cubicBezTo>
                    <a:pt x="476" y="1541"/>
                    <a:pt x="476" y="1557"/>
                    <a:pt x="492" y="1557"/>
                  </a:cubicBezTo>
                  <a:cubicBezTo>
                    <a:pt x="1017" y="1852"/>
                    <a:pt x="1017" y="2000"/>
                    <a:pt x="1017" y="2000"/>
                  </a:cubicBezTo>
                  <a:cubicBezTo>
                    <a:pt x="1017" y="2000"/>
                    <a:pt x="1050" y="1770"/>
                    <a:pt x="1099" y="1541"/>
                  </a:cubicBezTo>
                  <a:cubicBezTo>
                    <a:pt x="1115" y="1459"/>
                    <a:pt x="1148" y="1377"/>
                    <a:pt x="1164" y="1295"/>
                  </a:cubicBezTo>
                  <a:cubicBezTo>
                    <a:pt x="1279" y="934"/>
                    <a:pt x="1115" y="525"/>
                    <a:pt x="771" y="361"/>
                  </a:cubicBezTo>
                  <a:cubicBezTo>
                    <a:pt x="353" y="113"/>
                    <a:pt x="330" y="12"/>
                    <a:pt x="32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7" name="Google Shape;6797;p16"/>
            <p:cNvSpPr/>
            <p:nvPr/>
          </p:nvSpPr>
          <p:spPr>
            <a:xfrm>
              <a:off x="7820733" y="4128113"/>
              <a:ext cx="225786" cy="159304"/>
            </a:xfrm>
            <a:custGeom>
              <a:avLst/>
              <a:gdLst/>
              <a:ahLst/>
              <a:cxnLst/>
              <a:rect l="l" t="t" r="r" b="b"/>
              <a:pathLst>
                <a:path w="6918" h="4881" extrusionOk="0">
                  <a:moveTo>
                    <a:pt x="1941" y="0"/>
                  </a:moveTo>
                  <a:cubicBezTo>
                    <a:pt x="1055" y="0"/>
                    <a:pt x="588" y="822"/>
                    <a:pt x="706" y="1371"/>
                  </a:cubicBezTo>
                  <a:cubicBezTo>
                    <a:pt x="825" y="1984"/>
                    <a:pt x="1434" y="2011"/>
                    <a:pt x="1542" y="2011"/>
                  </a:cubicBezTo>
                  <a:cubicBezTo>
                    <a:pt x="1552" y="2011"/>
                    <a:pt x="1558" y="2010"/>
                    <a:pt x="1558" y="2010"/>
                  </a:cubicBezTo>
                  <a:cubicBezTo>
                    <a:pt x="1296" y="1896"/>
                    <a:pt x="1181" y="1584"/>
                    <a:pt x="1312" y="1338"/>
                  </a:cubicBezTo>
                  <a:cubicBezTo>
                    <a:pt x="1357" y="1266"/>
                    <a:pt x="1403" y="1239"/>
                    <a:pt x="1453" y="1239"/>
                  </a:cubicBezTo>
                  <a:cubicBezTo>
                    <a:pt x="1549" y="1239"/>
                    <a:pt x="1658" y="1339"/>
                    <a:pt x="1787" y="1404"/>
                  </a:cubicBezTo>
                  <a:cubicBezTo>
                    <a:pt x="1831" y="1427"/>
                    <a:pt x="1872" y="1438"/>
                    <a:pt x="1909" y="1438"/>
                  </a:cubicBezTo>
                  <a:cubicBezTo>
                    <a:pt x="2056" y="1438"/>
                    <a:pt x="2158" y="1279"/>
                    <a:pt x="2197" y="1109"/>
                  </a:cubicBezTo>
                  <a:cubicBezTo>
                    <a:pt x="2237" y="968"/>
                    <a:pt x="2346" y="827"/>
                    <a:pt x="2534" y="827"/>
                  </a:cubicBezTo>
                  <a:cubicBezTo>
                    <a:pt x="2652" y="827"/>
                    <a:pt x="2801" y="882"/>
                    <a:pt x="2984" y="1027"/>
                  </a:cubicBezTo>
                  <a:cubicBezTo>
                    <a:pt x="3476" y="1404"/>
                    <a:pt x="3164" y="2142"/>
                    <a:pt x="3164" y="2142"/>
                  </a:cubicBezTo>
                  <a:cubicBezTo>
                    <a:pt x="3164" y="2142"/>
                    <a:pt x="3164" y="1535"/>
                    <a:pt x="2738" y="1470"/>
                  </a:cubicBezTo>
                  <a:cubicBezTo>
                    <a:pt x="2694" y="1457"/>
                    <a:pt x="2650" y="1451"/>
                    <a:pt x="2607" y="1451"/>
                  </a:cubicBezTo>
                  <a:cubicBezTo>
                    <a:pt x="2425" y="1451"/>
                    <a:pt x="2260" y="1556"/>
                    <a:pt x="2181" y="1715"/>
                  </a:cubicBezTo>
                  <a:cubicBezTo>
                    <a:pt x="2443" y="1715"/>
                    <a:pt x="2459" y="2092"/>
                    <a:pt x="2312" y="2306"/>
                  </a:cubicBezTo>
                  <a:cubicBezTo>
                    <a:pt x="2164" y="2502"/>
                    <a:pt x="2214" y="2650"/>
                    <a:pt x="2361" y="2732"/>
                  </a:cubicBezTo>
                  <a:cubicBezTo>
                    <a:pt x="2492" y="2814"/>
                    <a:pt x="2705" y="2814"/>
                    <a:pt x="2525" y="3191"/>
                  </a:cubicBezTo>
                  <a:cubicBezTo>
                    <a:pt x="2374" y="3537"/>
                    <a:pt x="1752" y="3551"/>
                    <a:pt x="1653" y="3551"/>
                  </a:cubicBezTo>
                  <a:cubicBezTo>
                    <a:pt x="1644" y="3551"/>
                    <a:pt x="1640" y="3551"/>
                    <a:pt x="1640" y="3551"/>
                  </a:cubicBezTo>
                  <a:cubicBezTo>
                    <a:pt x="1787" y="3355"/>
                    <a:pt x="1755" y="3060"/>
                    <a:pt x="1558" y="2896"/>
                  </a:cubicBezTo>
                  <a:lnTo>
                    <a:pt x="1558" y="2896"/>
                  </a:lnTo>
                  <a:cubicBezTo>
                    <a:pt x="1574" y="3060"/>
                    <a:pt x="1460" y="3223"/>
                    <a:pt x="1279" y="3273"/>
                  </a:cubicBezTo>
                  <a:cubicBezTo>
                    <a:pt x="1001" y="3371"/>
                    <a:pt x="1017" y="3273"/>
                    <a:pt x="738" y="3502"/>
                  </a:cubicBezTo>
                  <a:cubicBezTo>
                    <a:pt x="607" y="3617"/>
                    <a:pt x="423" y="3646"/>
                    <a:pt x="271" y="3646"/>
                  </a:cubicBezTo>
                  <a:cubicBezTo>
                    <a:pt x="120" y="3646"/>
                    <a:pt x="1" y="3617"/>
                    <a:pt x="1" y="3617"/>
                  </a:cubicBezTo>
                  <a:lnTo>
                    <a:pt x="1" y="3617"/>
                  </a:lnTo>
                  <a:cubicBezTo>
                    <a:pt x="181" y="3715"/>
                    <a:pt x="378" y="3781"/>
                    <a:pt x="574" y="3797"/>
                  </a:cubicBezTo>
                  <a:cubicBezTo>
                    <a:pt x="1017" y="3830"/>
                    <a:pt x="1460" y="3895"/>
                    <a:pt x="1886" y="3994"/>
                  </a:cubicBezTo>
                  <a:cubicBezTo>
                    <a:pt x="3066" y="4354"/>
                    <a:pt x="3787" y="4846"/>
                    <a:pt x="4689" y="4879"/>
                  </a:cubicBezTo>
                  <a:cubicBezTo>
                    <a:pt x="4720" y="4880"/>
                    <a:pt x="4752" y="4881"/>
                    <a:pt x="4784" y="4881"/>
                  </a:cubicBezTo>
                  <a:cubicBezTo>
                    <a:pt x="5196" y="4881"/>
                    <a:pt x="5618" y="4782"/>
                    <a:pt x="5984" y="4584"/>
                  </a:cubicBezTo>
                  <a:cubicBezTo>
                    <a:pt x="6770" y="4109"/>
                    <a:pt x="6918" y="2945"/>
                    <a:pt x="6459" y="2355"/>
                  </a:cubicBezTo>
                  <a:cubicBezTo>
                    <a:pt x="6228" y="2016"/>
                    <a:pt x="5864" y="1861"/>
                    <a:pt x="5524" y="1861"/>
                  </a:cubicBezTo>
                  <a:cubicBezTo>
                    <a:pt x="5188" y="1861"/>
                    <a:pt x="4876" y="2012"/>
                    <a:pt x="4738" y="2289"/>
                  </a:cubicBezTo>
                  <a:cubicBezTo>
                    <a:pt x="4492" y="2617"/>
                    <a:pt x="4525" y="3092"/>
                    <a:pt x="4820" y="3371"/>
                  </a:cubicBezTo>
                  <a:lnTo>
                    <a:pt x="4836" y="3387"/>
                  </a:lnTo>
                  <a:cubicBezTo>
                    <a:pt x="4853" y="3404"/>
                    <a:pt x="4869" y="3420"/>
                    <a:pt x="4902" y="3437"/>
                  </a:cubicBezTo>
                  <a:cubicBezTo>
                    <a:pt x="4918" y="3437"/>
                    <a:pt x="4918" y="3453"/>
                    <a:pt x="4934" y="3453"/>
                  </a:cubicBezTo>
                  <a:cubicBezTo>
                    <a:pt x="5037" y="3512"/>
                    <a:pt x="5165" y="3543"/>
                    <a:pt x="5290" y="3543"/>
                  </a:cubicBezTo>
                  <a:cubicBezTo>
                    <a:pt x="5542" y="3543"/>
                    <a:pt x="5781" y="3416"/>
                    <a:pt x="5770" y="3141"/>
                  </a:cubicBezTo>
                  <a:cubicBezTo>
                    <a:pt x="5784" y="2945"/>
                    <a:pt x="5623" y="2860"/>
                    <a:pt x="5445" y="2860"/>
                  </a:cubicBezTo>
                  <a:cubicBezTo>
                    <a:pt x="5191" y="2860"/>
                    <a:pt x="4901" y="3030"/>
                    <a:pt x="5016" y="3289"/>
                  </a:cubicBezTo>
                  <a:cubicBezTo>
                    <a:pt x="5024" y="3312"/>
                    <a:pt x="5025" y="3335"/>
                    <a:pt x="5002" y="3335"/>
                  </a:cubicBezTo>
                  <a:cubicBezTo>
                    <a:pt x="4975" y="3335"/>
                    <a:pt x="4918" y="3304"/>
                    <a:pt x="4803" y="3207"/>
                  </a:cubicBezTo>
                  <a:cubicBezTo>
                    <a:pt x="4689" y="3109"/>
                    <a:pt x="4623" y="2961"/>
                    <a:pt x="4623" y="2797"/>
                  </a:cubicBezTo>
                  <a:cubicBezTo>
                    <a:pt x="4623" y="2617"/>
                    <a:pt x="4689" y="2453"/>
                    <a:pt x="4803" y="2322"/>
                  </a:cubicBezTo>
                  <a:cubicBezTo>
                    <a:pt x="4930" y="2085"/>
                    <a:pt x="5200" y="1959"/>
                    <a:pt x="5491" y="1959"/>
                  </a:cubicBezTo>
                  <a:cubicBezTo>
                    <a:pt x="5804" y="1959"/>
                    <a:pt x="6140" y="2106"/>
                    <a:pt x="6344" y="2420"/>
                  </a:cubicBezTo>
                  <a:cubicBezTo>
                    <a:pt x="6344" y="2420"/>
                    <a:pt x="6344" y="2437"/>
                    <a:pt x="6361" y="2437"/>
                  </a:cubicBezTo>
                  <a:cubicBezTo>
                    <a:pt x="6574" y="2863"/>
                    <a:pt x="6574" y="3355"/>
                    <a:pt x="6328" y="3764"/>
                  </a:cubicBezTo>
                  <a:cubicBezTo>
                    <a:pt x="6049" y="4256"/>
                    <a:pt x="5412" y="4603"/>
                    <a:pt x="4583" y="4603"/>
                  </a:cubicBezTo>
                  <a:cubicBezTo>
                    <a:pt x="4195" y="4603"/>
                    <a:pt x="3766" y="4527"/>
                    <a:pt x="3312" y="4354"/>
                  </a:cubicBezTo>
                  <a:cubicBezTo>
                    <a:pt x="3263" y="4338"/>
                    <a:pt x="3033" y="4256"/>
                    <a:pt x="2886" y="4191"/>
                  </a:cubicBezTo>
                  <a:cubicBezTo>
                    <a:pt x="2459" y="3977"/>
                    <a:pt x="2017" y="3830"/>
                    <a:pt x="1574" y="3748"/>
                  </a:cubicBezTo>
                  <a:cubicBezTo>
                    <a:pt x="1738" y="3732"/>
                    <a:pt x="1935" y="3699"/>
                    <a:pt x="2148" y="3666"/>
                  </a:cubicBezTo>
                  <a:cubicBezTo>
                    <a:pt x="3885" y="3322"/>
                    <a:pt x="4148" y="830"/>
                    <a:pt x="2689" y="175"/>
                  </a:cubicBezTo>
                  <a:cubicBezTo>
                    <a:pt x="2415" y="52"/>
                    <a:pt x="2164" y="0"/>
                    <a:pt x="194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8" name="Google Shape;6798;p16"/>
            <p:cNvSpPr/>
            <p:nvPr/>
          </p:nvSpPr>
          <p:spPr>
            <a:xfrm>
              <a:off x="7930395" y="4213492"/>
              <a:ext cx="152515" cy="108095"/>
            </a:xfrm>
            <a:custGeom>
              <a:avLst/>
              <a:gdLst/>
              <a:ahLst/>
              <a:cxnLst/>
              <a:rect l="l" t="t" r="r" b="b"/>
              <a:pathLst>
                <a:path w="4673" h="3312" extrusionOk="0">
                  <a:moveTo>
                    <a:pt x="3820" y="1"/>
                  </a:moveTo>
                  <a:lnTo>
                    <a:pt x="3820" y="1"/>
                  </a:lnTo>
                  <a:cubicBezTo>
                    <a:pt x="3902" y="804"/>
                    <a:pt x="3558" y="1591"/>
                    <a:pt x="2919" y="2050"/>
                  </a:cubicBezTo>
                  <a:cubicBezTo>
                    <a:pt x="2505" y="2367"/>
                    <a:pt x="2004" y="2468"/>
                    <a:pt x="1535" y="2468"/>
                  </a:cubicBezTo>
                  <a:cubicBezTo>
                    <a:pt x="720" y="2468"/>
                    <a:pt x="1" y="2165"/>
                    <a:pt x="1" y="2165"/>
                  </a:cubicBezTo>
                  <a:lnTo>
                    <a:pt x="1" y="2165"/>
                  </a:lnTo>
                  <a:cubicBezTo>
                    <a:pt x="1345" y="2869"/>
                    <a:pt x="1853" y="2640"/>
                    <a:pt x="2214" y="3050"/>
                  </a:cubicBezTo>
                  <a:cubicBezTo>
                    <a:pt x="2389" y="3233"/>
                    <a:pt x="2565" y="3288"/>
                    <a:pt x="2724" y="3288"/>
                  </a:cubicBezTo>
                  <a:cubicBezTo>
                    <a:pt x="2907" y="3288"/>
                    <a:pt x="3067" y="3216"/>
                    <a:pt x="3181" y="3181"/>
                  </a:cubicBezTo>
                  <a:cubicBezTo>
                    <a:pt x="3208" y="3174"/>
                    <a:pt x="3234" y="3171"/>
                    <a:pt x="3261" y="3171"/>
                  </a:cubicBezTo>
                  <a:cubicBezTo>
                    <a:pt x="3363" y="3171"/>
                    <a:pt x="3456" y="3221"/>
                    <a:pt x="3509" y="3312"/>
                  </a:cubicBezTo>
                  <a:cubicBezTo>
                    <a:pt x="3541" y="3099"/>
                    <a:pt x="3492" y="2886"/>
                    <a:pt x="3361" y="2722"/>
                  </a:cubicBezTo>
                  <a:cubicBezTo>
                    <a:pt x="3181" y="2509"/>
                    <a:pt x="2787" y="2492"/>
                    <a:pt x="2722" y="2492"/>
                  </a:cubicBezTo>
                  <a:cubicBezTo>
                    <a:pt x="3279" y="2460"/>
                    <a:pt x="3787" y="2181"/>
                    <a:pt x="4115" y="1722"/>
                  </a:cubicBezTo>
                  <a:cubicBezTo>
                    <a:pt x="4672" y="935"/>
                    <a:pt x="3820" y="1"/>
                    <a:pt x="38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9" name="Google Shape;6799;p16"/>
            <p:cNvSpPr/>
            <p:nvPr/>
          </p:nvSpPr>
          <p:spPr>
            <a:xfrm>
              <a:off x="7736756" y="3971550"/>
              <a:ext cx="145531" cy="205616"/>
            </a:xfrm>
            <a:custGeom>
              <a:avLst/>
              <a:gdLst/>
              <a:ahLst/>
              <a:cxnLst/>
              <a:rect l="l" t="t" r="r" b="b"/>
              <a:pathLst>
                <a:path w="4459" h="6300" extrusionOk="0">
                  <a:moveTo>
                    <a:pt x="1815" y="0"/>
                  </a:moveTo>
                  <a:cubicBezTo>
                    <a:pt x="1388" y="0"/>
                    <a:pt x="978" y="153"/>
                    <a:pt x="705" y="464"/>
                  </a:cubicBezTo>
                  <a:cubicBezTo>
                    <a:pt x="0" y="1103"/>
                    <a:pt x="443" y="2136"/>
                    <a:pt x="1033" y="2349"/>
                  </a:cubicBezTo>
                  <a:cubicBezTo>
                    <a:pt x="1156" y="2415"/>
                    <a:pt x="1291" y="2447"/>
                    <a:pt x="1426" y="2447"/>
                  </a:cubicBezTo>
                  <a:cubicBezTo>
                    <a:pt x="1562" y="2447"/>
                    <a:pt x="1697" y="2415"/>
                    <a:pt x="1820" y="2349"/>
                  </a:cubicBezTo>
                  <a:lnTo>
                    <a:pt x="1869" y="2333"/>
                  </a:lnTo>
                  <a:lnTo>
                    <a:pt x="1902" y="2300"/>
                  </a:lnTo>
                  <a:lnTo>
                    <a:pt x="1951" y="2267"/>
                  </a:lnTo>
                  <a:lnTo>
                    <a:pt x="2016" y="2218"/>
                  </a:lnTo>
                  <a:cubicBezTo>
                    <a:pt x="2033" y="2202"/>
                    <a:pt x="2049" y="2185"/>
                    <a:pt x="2066" y="2152"/>
                  </a:cubicBezTo>
                  <a:cubicBezTo>
                    <a:pt x="2229" y="1988"/>
                    <a:pt x="2311" y="1743"/>
                    <a:pt x="2279" y="1513"/>
                  </a:cubicBezTo>
                  <a:cubicBezTo>
                    <a:pt x="2236" y="1169"/>
                    <a:pt x="2023" y="1022"/>
                    <a:pt x="1827" y="1022"/>
                  </a:cubicBezTo>
                  <a:cubicBezTo>
                    <a:pt x="1724" y="1022"/>
                    <a:pt x="1625" y="1063"/>
                    <a:pt x="1557" y="1136"/>
                  </a:cubicBezTo>
                  <a:cubicBezTo>
                    <a:pt x="1394" y="1300"/>
                    <a:pt x="1443" y="1579"/>
                    <a:pt x="1639" y="1693"/>
                  </a:cubicBezTo>
                  <a:cubicBezTo>
                    <a:pt x="1716" y="1728"/>
                    <a:pt x="1785" y="1737"/>
                    <a:pt x="1845" y="1737"/>
                  </a:cubicBezTo>
                  <a:cubicBezTo>
                    <a:pt x="1924" y="1737"/>
                    <a:pt x="1988" y="1721"/>
                    <a:pt x="2033" y="1721"/>
                  </a:cubicBezTo>
                  <a:cubicBezTo>
                    <a:pt x="2086" y="1721"/>
                    <a:pt x="2115" y="1743"/>
                    <a:pt x="2115" y="1841"/>
                  </a:cubicBezTo>
                  <a:cubicBezTo>
                    <a:pt x="2082" y="2038"/>
                    <a:pt x="1967" y="2202"/>
                    <a:pt x="1787" y="2300"/>
                  </a:cubicBezTo>
                  <a:cubicBezTo>
                    <a:pt x="1680" y="2353"/>
                    <a:pt x="1563" y="2378"/>
                    <a:pt x="1445" y="2378"/>
                  </a:cubicBezTo>
                  <a:cubicBezTo>
                    <a:pt x="1309" y="2378"/>
                    <a:pt x="1172" y="2345"/>
                    <a:pt x="1049" y="2283"/>
                  </a:cubicBezTo>
                  <a:cubicBezTo>
                    <a:pt x="508" y="2054"/>
                    <a:pt x="148" y="1120"/>
                    <a:pt x="787" y="562"/>
                  </a:cubicBezTo>
                  <a:cubicBezTo>
                    <a:pt x="1036" y="329"/>
                    <a:pt x="1344" y="184"/>
                    <a:pt x="1683" y="184"/>
                  </a:cubicBezTo>
                  <a:cubicBezTo>
                    <a:pt x="1701" y="184"/>
                    <a:pt x="1720" y="185"/>
                    <a:pt x="1738" y="185"/>
                  </a:cubicBezTo>
                  <a:cubicBezTo>
                    <a:pt x="2492" y="218"/>
                    <a:pt x="3311" y="759"/>
                    <a:pt x="3442" y="2234"/>
                  </a:cubicBezTo>
                  <a:cubicBezTo>
                    <a:pt x="3492" y="2775"/>
                    <a:pt x="3442" y="3333"/>
                    <a:pt x="3279" y="3873"/>
                  </a:cubicBezTo>
                  <a:cubicBezTo>
                    <a:pt x="3164" y="4316"/>
                    <a:pt x="2951" y="4759"/>
                    <a:pt x="2672" y="5152"/>
                  </a:cubicBezTo>
                  <a:cubicBezTo>
                    <a:pt x="2279" y="5644"/>
                    <a:pt x="1771" y="6037"/>
                    <a:pt x="1197" y="6299"/>
                  </a:cubicBezTo>
                  <a:cubicBezTo>
                    <a:pt x="1820" y="6053"/>
                    <a:pt x="2377" y="5644"/>
                    <a:pt x="2803" y="5119"/>
                  </a:cubicBezTo>
                  <a:cubicBezTo>
                    <a:pt x="3541" y="4283"/>
                    <a:pt x="4459" y="2251"/>
                    <a:pt x="3180" y="612"/>
                  </a:cubicBezTo>
                  <a:cubicBezTo>
                    <a:pt x="2828" y="206"/>
                    <a:pt x="2310" y="0"/>
                    <a:pt x="18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0" name="Google Shape;6800;p16"/>
            <p:cNvSpPr/>
            <p:nvPr/>
          </p:nvSpPr>
          <p:spPr>
            <a:xfrm>
              <a:off x="6826235" y="4366007"/>
              <a:ext cx="277125" cy="332217"/>
            </a:xfrm>
            <a:custGeom>
              <a:avLst/>
              <a:gdLst/>
              <a:ahLst/>
              <a:cxnLst/>
              <a:rect l="l" t="t" r="r" b="b"/>
              <a:pathLst>
                <a:path w="8491" h="10179" extrusionOk="0">
                  <a:moveTo>
                    <a:pt x="2225" y="1"/>
                  </a:moveTo>
                  <a:cubicBezTo>
                    <a:pt x="1310" y="1"/>
                    <a:pt x="462" y="451"/>
                    <a:pt x="246" y="1180"/>
                  </a:cubicBezTo>
                  <a:cubicBezTo>
                    <a:pt x="0" y="1770"/>
                    <a:pt x="197" y="2475"/>
                    <a:pt x="721" y="2868"/>
                  </a:cubicBezTo>
                  <a:cubicBezTo>
                    <a:pt x="738" y="2868"/>
                    <a:pt x="754" y="2884"/>
                    <a:pt x="771" y="2901"/>
                  </a:cubicBezTo>
                  <a:cubicBezTo>
                    <a:pt x="998" y="3034"/>
                    <a:pt x="1256" y="3100"/>
                    <a:pt x="1514" y="3100"/>
                  </a:cubicBezTo>
                  <a:cubicBezTo>
                    <a:pt x="1796" y="3100"/>
                    <a:pt x="2080" y="3022"/>
                    <a:pt x="2328" y="2868"/>
                  </a:cubicBezTo>
                  <a:cubicBezTo>
                    <a:pt x="2492" y="2770"/>
                    <a:pt x="2606" y="2606"/>
                    <a:pt x="2656" y="2425"/>
                  </a:cubicBezTo>
                  <a:cubicBezTo>
                    <a:pt x="2800" y="2037"/>
                    <a:pt x="2501" y="1648"/>
                    <a:pt x="2115" y="1648"/>
                  </a:cubicBezTo>
                  <a:cubicBezTo>
                    <a:pt x="2062" y="1648"/>
                    <a:pt x="2007" y="1655"/>
                    <a:pt x="1951" y="1671"/>
                  </a:cubicBezTo>
                  <a:cubicBezTo>
                    <a:pt x="1623" y="1737"/>
                    <a:pt x="1443" y="2081"/>
                    <a:pt x="1557" y="2393"/>
                  </a:cubicBezTo>
                  <a:cubicBezTo>
                    <a:pt x="1639" y="2627"/>
                    <a:pt x="1889" y="2660"/>
                    <a:pt x="2024" y="2660"/>
                  </a:cubicBezTo>
                  <a:cubicBezTo>
                    <a:pt x="2079" y="2660"/>
                    <a:pt x="2115" y="2655"/>
                    <a:pt x="2115" y="2655"/>
                  </a:cubicBezTo>
                  <a:lnTo>
                    <a:pt x="2115" y="2655"/>
                  </a:lnTo>
                  <a:cubicBezTo>
                    <a:pt x="2082" y="2753"/>
                    <a:pt x="2016" y="2819"/>
                    <a:pt x="1934" y="2868"/>
                  </a:cubicBezTo>
                  <a:cubicBezTo>
                    <a:pt x="1820" y="2933"/>
                    <a:pt x="1689" y="2966"/>
                    <a:pt x="1557" y="2966"/>
                  </a:cubicBezTo>
                  <a:cubicBezTo>
                    <a:pt x="1426" y="2966"/>
                    <a:pt x="1295" y="2933"/>
                    <a:pt x="1180" y="2868"/>
                  </a:cubicBezTo>
                  <a:cubicBezTo>
                    <a:pt x="1098" y="2819"/>
                    <a:pt x="1016" y="2770"/>
                    <a:pt x="951" y="2704"/>
                  </a:cubicBezTo>
                  <a:cubicBezTo>
                    <a:pt x="525" y="2327"/>
                    <a:pt x="426" y="1081"/>
                    <a:pt x="1148" y="508"/>
                  </a:cubicBezTo>
                  <a:cubicBezTo>
                    <a:pt x="1472" y="272"/>
                    <a:pt x="1862" y="142"/>
                    <a:pt x="2259" y="142"/>
                  </a:cubicBezTo>
                  <a:cubicBezTo>
                    <a:pt x="2304" y="142"/>
                    <a:pt x="2349" y="144"/>
                    <a:pt x="2393" y="147"/>
                  </a:cubicBezTo>
                  <a:cubicBezTo>
                    <a:pt x="2524" y="163"/>
                    <a:pt x="2656" y="180"/>
                    <a:pt x="2787" y="213"/>
                  </a:cubicBezTo>
                  <a:cubicBezTo>
                    <a:pt x="3885" y="475"/>
                    <a:pt x="4590" y="1655"/>
                    <a:pt x="4819" y="2868"/>
                  </a:cubicBezTo>
                  <a:cubicBezTo>
                    <a:pt x="5065" y="4114"/>
                    <a:pt x="4819" y="5359"/>
                    <a:pt x="4901" y="6474"/>
                  </a:cubicBezTo>
                  <a:cubicBezTo>
                    <a:pt x="4852" y="7490"/>
                    <a:pt x="5245" y="8490"/>
                    <a:pt x="5983" y="9195"/>
                  </a:cubicBezTo>
                  <a:cubicBezTo>
                    <a:pt x="6688" y="9801"/>
                    <a:pt x="7573" y="10146"/>
                    <a:pt x="8491" y="10178"/>
                  </a:cubicBezTo>
                  <a:cubicBezTo>
                    <a:pt x="7589" y="10113"/>
                    <a:pt x="6721" y="9736"/>
                    <a:pt x="6049" y="9129"/>
                  </a:cubicBezTo>
                  <a:cubicBezTo>
                    <a:pt x="5344" y="8425"/>
                    <a:pt x="4983" y="7457"/>
                    <a:pt x="5032" y="6474"/>
                  </a:cubicBezTo>
                  <a:cubicBezTo>
                    <a:pt x="4983" y="5376"/>
                    <a:pt x="5229" y="4146"/>
                    <a:pt x="5000" y="2852"/>
                  </a:cubicBezTo>
                  <a:lnTo>
                    <a:pt x="5000" y="2835"/>
                  </a:lnTo>
                  <a:cubicBezTo>
                    <a:pt x="4770" y="1573"/>
                    <a:pt x="4000" y="327"/>
                    <a:pt x="2820" y="65"/>
                  </a:cubicBezTo>
                  <a:cubicBezTo>
                    <a:pt x="2622" y="21"/>
                    <a:pt x="2422" y="1"/>
                    <a:pt x="22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1" name="Google Shape;6801;p16"/>
            <p:cNvSpPr/>
            <p:nvPr/>
          </p:nvSpPr>
          <p:spPr>
            <a:xfrm>
              <a:off x="6889356" y="4412614"/>
              <a:ext cx="75458" cy="68637"/>
            </a:xfrm>
            <a:custGeom>
              <a:avLst/>
              <a:gdLst/>
              <a:ahLst/>
              <a:cxnLst/>
              <a:rect l="l" t="t" r="r" b="b"/>
              <a:pathLst>
                <a:path w="2312" h="2103" extrusionOk="0">
                  <a:moveTo>
                    <a:pt x="1784" y="1"/>
                  </a:moveTo>
                  <a:cubicBezTo>
                    <a:pt x="1313" y="1"/>
                    <a:pt x="1020" y="401"/>
                    <a:pt x="935" y="1096"/>
                  </a:cubicBezTo>
                  <a:cubicBezTo>
                    <a:pt x="918" y="1210"/>
                    <a:pt x="869" y="1325"/>
                    <a:pt x="820" y="1440"/>
                  </a:cubicBezTo>
                  <a:cubicBezTo>
                    <a:pt x="621" y="1750"/>
                    <a:pt x="253" y="1788"/>
                    <a:pt x="87" y="1788"/>
                  </a:cubicBezTo>
                  <a:cubicBezTo>
                    <a:pt x="33" y="1788"/>
                    <a:pt x="0" y="1784"/>
                    <a:pt x="0" y="1784"/>
                  </a:cubicBezTo>
                  <a:lnTo>
                    <a:pt x="0" y="1784"/>
                  </a:lnTo>
                  <a:cubicBezTo>
                    <a:pt x="120" y="1849"/>
                    <a:pt x="694" y="2102"/>
                    <a:pt x="1230" y="2102"/>
                  </a:cubicBezTo>
                  <a:cubicBezTo>
                    <a:pt x="1502" y="2102"/>
                    <a:pt x="1763" y="2037"/>
                    <a:pt x="1951" y="1850"/>
                  </a:cubicBezTo>
                  <a:cubicBezTo>
                    <a:pt x="2066" y="1735"/>
                    <a:pt x="2148" y="1587"/>
                    <a:pt x="2197" y="1440"/>
                  </a:cubicBezTo>
                  <a:cubicBezTo>
                    <a:pt x="2312" y="997"/>
                    <a:pt x="2066" y="555"/>
                    <a:pt x="1951" y="374"/>
                  </a:cubicBezTo>
                  <a:cubicBezTo>
                    <a:pt x="1869" y="260"/>
                    <a:pt x="1885" y="96"/>
                    <a:pt x="2017" y="30"/>
                  </a:cubicBezTo>
                  <a:cubicBezTo>
                    <a:pt x="1935" y="10"/>
                    <a:pt x="1857" y="1"/>
                    <a:pt x="178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2" name="Google Shape;6802;p16"/>
            <p:cNvSpPr/>
            <p:nvPr/>
          </p:nvSpPr>
          <p:spPr>
            <a:xfrm>
              <a:off x="6757207" y="4366921"/>
              <a:ext cx="96868" cy="63708"/>
            </a:xfrm>
            <a:custGeom>
              <a:avLst/>
              <a:gdLst/>
              <a:ahLst/>
              <a:cxnLst/>
              <a:rect l="l" t="t" r="r" b="b"/>
              <a:pathLst>
                <a:path w="2968" h="1952" extrusionOk="0">
                  <a:moveTo>
                    <a:pt x="2040" y="0"/>
                  </a:moveTo>
                  <a:cubicBezTo>
                    <a:pt x="333" y="0"/>
                    <a:pt x="296" y="1081"/>
                    <a:pt x="296" y="1365"/>
                  </a:cubicBezTo>
                  <a:cubicBezTo>
                    <a:pt x="296" y="1561"/>
                    <a:pt x="165" y="1725"/>
                    <a:pt x="1" y="1791"/>
                  </a:cubicBezTo>
                  <a:cubicBezTo>
                    <a:pt x="268" y="1904"/>
                    <a:pt x="503" y="1952"/>
                    <a:pt x="708" y="1952"/>
                  </a:cubicBezTo>
                  <a:cubicBezTo>
                    <a:pt x="1461" y="1952"/>
                    <a:pt x="1831" y="1306"/>
                    <a:pt x="2050" y="791"/>
                  </a:cubicBezTo>
                  <a:cubicBezTo>
                    <a:pt x="2197" y="414"/>
                    <a:pt x="2558" y="135"/>
                    <a:pt x="2968" y="86"/>
                  </a:cubicBezTo>
                  <a:cubicBezTo>
                    <a:pt x="2614" y="26"/>
                    <a:pt x="2307" y="0"/>
                    <a:pt x="20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3" name="Google Shape;6803;p16"/>
            <p:cNvSpPr/>
            <p:nvPr/>
          </p:nvSpPr>
          <p:spPr>
            <a:xfrm>
              <a:off x="6719772" y="4366105"/>
              <a:ext cx="47096" cy="37207"/>
            </a:xfrm>
            <a:custGeom>
              <a:avLst/>
              <a:gdLst/>
              <a:ahLst/>
              <a:cxnLst/>
              <a:rect l="l" t="t" r="r" b="b"/>
              <a:pathLst>
                <a:path w="1443" h="1140" extrusionOk="0">
                  <a:moveTo>
                    <a:pt x="468" y="0"/>
                  </a:moveTo>
                  <a:cubicBezTo>
                    <a:pt x="422" y="0"/>
                    <a:pt x="375" y="9"/>
                    <a:pt x="328" y="29"/>
                  </a:cubicBezTo>
                  <a:cubicBezTo>
                    <a:pt x="99" y="144"/>
                    <a:pt x="0" y="423"/>
                    <a:pt x="99" y="669"/>
                  </a:cubicBezTo>
                  <a:cubicBezTo>
                    <a:pt x="181" y="865"/>
                    <a:pt x="361" y="1029"/>
                    <a:pt x="574" y="1095"/>
                  </a:cubicBezTo>
                  <a:cubicBezTo>
                    <a:pt x="652" y="1125"/>
                    <a:pt x="735" y="1139"/>
                    <a:pt x="818" y="1139"/>
                  </a:cubicBezTo>
                  <a:cubicBezTo>
                    <a:pt x="961" y="1139"/>
                    <a:pt x="1105" y="1096"/>
                    <a:pt x="1230" y="1013"/>
                  </a:cubicBezTo>
                  <a:cubicBezTo>
                    <a:pt x="1361" y="882"/>
                    <a:pt x="1443" y="701"/>
                    <a:pt x="1443" y="521"/>
                  </a:cubicBezTo>
                  <a:lnTo>
                    <a:pt x="1443" y="521"/>
                  </a:lnTo>
                  <a:cubicBezTo>
                    <a:pt x="1443" y="521"/>
                    <a:pt x="1135" y="902"/>
                    <a:pt x="783" y="902"/>
                  </a:cubicBezTo>
                  <a:cubicBezTo>
                    <a:pt x="763" y="902"/>
                    <a:pt x="742" y="901"/>
                    <a:pt x="722" y="898"/>
                  </a:cubicBezTo>
                  <a:cubicBezTo>
                    <a:pt x="148" y="849"/>
                    <a:pt x="66" y="275"/>
                    <a:pt x="345" y="111"/>
                  </a:cubicBezTo>
                  <a:cubicBezTo>
                    <a:pt x="385" y="84"/>
                    <a:pt x="428" y="72"/>
                    <a:pt x="471" y="72"/>
                  </a:cubicBezTo>
                  <a:cubicBezTo>
                    <a:pt x="587" y="72"/>
                    <a:pt x="698" y="160"/>
                    <a:pt x="722" y="292"/>
                  </a:cubicBezTo>
                  <a:cubicBezTo>
                    <a:pt x="732" y="399"/>
                    <a:pt x="652" y="464"/>
                    <a:pt x="599" y="464"/>
                  </a:cubicBezTo>
                  <a:cubicBezTo>
                    <a:pt x="572" y="464"/>
                    <a:pt x="552" y="446"/>
                    <a:pt x="558" y="406"/>
                  </a:cubicBezTo>
                  <a:cubicBezTo>
                    <a:pt x="582" y="332"/>
                    <a:pt x="542" y="268"/>
                    <a:pt x="472" y="268"/>
                  </a:cubicBezTo>
                  <a:cubicBezTo>
                    <a:pt x="449" y="268"/>
                    <a:pt x="422" y="275"/>
                    <a:pt x="394" y="292"/>
                  </a:cubicBezTo>
                  <a:cubicBezTo>
                    <a:pt x="263" y="357"/>
                    <a:pt x="394" y="537"/>
                    <a:pt x="394" y="537"/>
                  </a:cubicBezTo>
                  <a:cubicBezTo>
                    <a:pt x="441" y="575"/>
                    <a:pt x="497" y="593"/>
                    <a:pt x="552" y="593"/>
                  </a:cubicBezTo>
                  <a:cubicBezTo>
                    <a:pt x="687" y="593"/>
                    <a:pt x="820" y="487"/>
                    <a:pt x="820" y="324"/>
                  </a:cubicBezTo>
                  <a:cubicBezTo>
                    <a:pt x="807" y="141"/>
                    <a:pt x="648" y="0"/>
                    <a:pt x="4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4" name="Google Shape;6804;p16"/>
            <p:cNvSpPr/>
            <p:nvPr/>
          </p:nvSpPr>
          <p:spPr>
            <a:xfrm>
              <a:off x="7487993" y="4413038"/>
              <a:ext cx="39622" cy="110772"/>
            </a:xfrm>
            <a:custGeom>
              <a:avLst/>
              <a:gdLst/>
              <a:ahLst/>
              <a:cxnLst/>
              <a:rect l="l" t="t" r="r" b="b"/>
              <a:pathLst>
                <a:path w="1214" h="3394" extrusionOk="0">
                  <a:moveTo>
                    <a:pt x="607" y="1"/>
                  </a:moveTo>
                  <a:lnTo>
                    <a:pt x="574" y="345"/>
                  </a:lnTo>
                  <a:cubicBezTo>
                    <a:pt x="541" y="607"/>
                    <a:pt x="443" y="870"/>
                    <a:pt x="295" y="1099"/>
                  </a:cubicBezTo>
                  <a:cubicBezTo>
                    <a:pt x="230" y="1197"/>
                    <a:pt x="164" y="1312"/>
                    <a:pt x="115" y="1427"/>
                  </a:cubicBezTo>
                  <a:cubicBezTo>
                    <a:pt x="0" y="1673"/>
                    <a:pt x="49" y="1968"/>
                    <a:pt x="230" y="2165"/>
                  </a:cubicBezTo>
                  <a:cubicBezTo>
                    <a:pt x="426" y="2427"/>
                    <a:pt x="541" y="2738"/>
                    <a:pt x="574" y="3050"/>
                  </a:cubicBezTo>
                  <a:cubicBezTo>
                    <a:pt x="590" y="3132"/>
                    <a:pt x="607" y="3394"/>
                    <a:pt x="607" y="3394"/>
                  </a:cubicBezTo>
                  <a:cubicBezTo>
                    <a:pt x="623" y="3394"/>
                    <a:pt x="623" y="3132"/>
                    <a:pt x="640" y="3050"/>
                  </a:cubicBezTo>
                  <a:cubicBezTo>
                    <a:pt x="689" y="2738"/>
                    <a:pt x="803" y="2427"/>
                    <a:pt x="1000" y="2165"/>
                  </a:cubicBezTo>
                  <a:cubicBezTo>
                    <a:pt x="1180" y="1968"/>
                    <a:pt x="1213" y="1673"/>
                    <a:pt x="1115" y="1427"/>
                  </a:cubicBezTo>
                  <a:cubicBezTo>
                    <a:pt x="1066" y="1312"/>
                    <a:pt x="1000" y="1197"/>
                    <a:pt x="918" y="1099"/>
                  </a:cubicBezTo>
                  <a:cubicBezTo>
                    <a:pt x="771" y="870"/>
                    <a:pt x="689" y="607"/>
                    <a:pt x="656" y="345"/>
                  </a:cubicBezTo>
                  <a:lnTo>
                    <a:pt x="607"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5" name="Google Shape;6805;p16"/>
            <p:cNvSpPr/>
            <p:nvPr/>
          </p:nvSpPr>
          <p:spPr>
            <a:xfrm>
              <a:off x="7318670" y="4074032"/>
              <a:ext cx="79472" cy="178560"/>
            </a:xfrm>
            <a:custGeom>
              <a:avLst/>
              <a:gdLst/>
              <a:ahLst/>
              <a:cxnLst/>
              <a:rect l="l" t="t" r="r" b="b"/>
              <a:pathLst>
                <a:path w="2435" h="5471" extrusionOk="0">
                  <a:moveTo>
                    <a:pt x="1006" y="0"/>
                  </a:moveTo>
                  <a:cubicBezTo>
                    <a:pt x="646" y="0"/>
                    <a:pt x="0" y="565"/>
                    <a:pt x="287" y="2438"/>
                  </a:cubicBezTo>
                  <a:cubicBezTo>
                    <a:pt x="615" y="4471"/>
                    <a:pt x="2172" y="5421"/>
                    <a:pt x="2435" y="5471"/>
                  </a:cubicBezTo>
                  <a:cubicBezTo>
                    <a:pt x="2435" y="5471"/>
                    <a:pt x="910" y="4487"/>
                    <a:pt x="779" y="2815"/>
                  </a:cubicBezTo>
                  <a:cubicBezTo>
                    <a:pt x="648" y="1143"/>
                    <a:pt x="1156" y="1110"/>
                    <a:pt x="1320" y="750"/>
                  </a:cubicBezTo>
                  <a:cubicBezTo>
                    <a:pt x="1484" y="389"/>
                    <a:pt x="1402" y="111"/>
                    <a:pt x="1090" y="12"/>
                  </a:cubicBezTo>
                  <a:cubicBezTo>
                    <a:pt x="1065" y="5"/>
                    <a:pt x="1036" y="0"/>
                    <a:pt x="100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6" name="Google Shape;6806;p16"/>
            <p:cNvSpPr/>
            <p:nvPr/>
          </p:nvSpPr>
          <p:spPr>
            <a:xfrm>
              <a:off x="7283095" y="4025337"/>
              <a:ext cx="172816" cy="232085"/>
            </a:xfrm>
            <a:custGeom>
              <a:avLst/>
              <a:gdLst/>
              <a:ahLst/>
              <a:cxnLst/>
              <a:rect l="l" t="t" r="r" b="b"/>
              <a:pathLst>
                <a:path w="5295" h="7111" extrusionOk="0">
                  <a:moveTo>
                    <a:pt x="3607" y="1"/>
                  </a:moveTo>
                  <a:cubicBezTo>
                    <a:pt x="3396" y="1"/>
                    <a:pt x="3199" y="27"/>
                    <a:pt x="3033" y="62"/>
                  </a:cubicBezTo>
                  <a:cubicBezTo>
                    <a:pt x="2590" y="127"/>
                    <a:pt x="2180" y="308"/>
                    <a:pt x="1836" y="554"/>
                  </a:cubicBezTo>
                  <a:cubicBezTo>
                    <a:pt x="0" y="1898"/>
                    <a:pt x="345" y="4291"/>
                    <a:pt x="886" y="5438"/>
                  </a:cubicBezTo>
                  <a:cubicBezTo>
                    <a:pt x="1181" y="6110"/>
                    <a:pt x="1656" y="6700"/>
                    <a:pt x="2279" y="7110"/>
                  </a:cubicBezTo>
                  <a:cubicBezTo>
                    <a:pt x="1689" y="6667"/>
                    <a:pt x="1230" y="6077"/>
                    <a:pt x="967" y="5405"/>
                  </a:cubicBezTo>
                  <a:cubicBezTo>
                    <a:pt x="459" y="4242"/>
                    <a:pt x="197" y="1963"/>
                    <a:pt x="1935" y="685"/>
                  </a:cubicBezTo>
                  <a:cubicBezTo>
                    <a:pt x="2361" y="376"/>
                    <a:pt x="2917" y="184"/>
                    <a:pt x="3432" y="184"/>
                  </a:cubicBezTo>
                  <a:cubicBezTo>
                    <a:pt x="3848" y="184"/>
                    <a:pt x="4237" y="310"/>
                    <a:pt x="4508" y="603"/>
                  </a:cubicBezTo>
                  <a:cubicBezTo>
                    <a:pt x="5154" y="1248"/>
                    <a:pt x="4671" y="2292"/>
                    <a:pt x="3982" y="2292"/>
                  </a:cubicBezTo>
                  <a:cubicBezTo>
                    <a:pt x="3972" y="2292"/>
                    <a:pt x="3961" y="2292"/>
                    <a:pt x="3951" y="2291"/>
                  </a:cubicBezTo>
                  <a:cubicBezTo>
                    <a:pt x="3913" y="2297"/>
                    <a:pt x="3875" y="2300"/>
                    <a:pt x="3837" y="2300"/>
                  </a:cubicBezTo>
                  <a:cubicBezTo>
                    <a:pt x="3586" y="2300"/>
                    <a:pt x="3356" y="2161"/>
                    <a:pt x="3213" y="1947"/>
                  </a:cubicBezTo>
                  <a:cubicBezTo>
                    <a:pt x="3164" y="1832"/>
                    <a:pt x="3131" y="1717"/>
                    <a:pt x="3148" y="1586"/>
                  </a:cubicBezTo>
                  <a:cubicBezTo>
                    <a:pt x="3167" y="1329"/>
                    <a:pt x="3247" y="1251"/>
                    <a:pt x="3303" y="1251"/>
                  </a:cubicBezTo>
                  <a:cubicBezTo>
                    <a:pt x="3340" y="1251"/>
                    <a:pt x="3367" y="1285"/>
                    <a:pt x="3361" y="1324"/>
                  </a:cubicBezTo>
                  <a:cubicBezTo>
                    <a:pt x="3316" y="1575"/>
                    <a:pt x="3512" y="1774"/>
                    <a:pt x="3744" y="1774"/>
                  </a:cubicBezTo>
                  <a:cubicBezTo>
                    <a:pt x="3769" y="1774"/>
                    <a:pt x="3794" y="1771"/>
                    <a:pt x="3820" y="1766"/>
                  </a:cubicBezTo>
                  <a:cubicBezTo>
                    <a:pt x="4229" y="1701"/>
                    <a:pt x="4328" y="1160"/>
                    <a:pt x="3967" y="963"/>
                  </a:cubicBezTo>
                  <a:cubicBezTo>
                    <a:pt x="3871" y="911"/>
                    <a:pt x="3771" y="888"/>
                    <a:pt x="3672" y="888"/>
                  </a:cubicBezTo>
                  <a:cubicBezTo>
                    <a:pt x="3366" y="888"/>
                    <a:pt x="3082" y="1116"/>
                    <a:pt x="3033" y="1439"/>
                  </a:cubicBezTo>
                  <a:cubicBezTo>
                    <a:pt x="2984" y="1783"/>
                    <a:pt x="3148" y="2111"/>
                    <a:pt x="3443" y="2258"/>
                  </a:cubicBezTo>
                  <a:lnTo>
                    <a:pt x="3459" y="2275"/>
                  </a:lnTo>
                  <a:lnTo>
                    <a:pt x="3475" y="2275"/>
                  </a:lnTo>
                  <a:cubicBezTo>
                    <a:pt x="3574" y="2324"/>
                    <a:pt x="3672" y="2373"/>
                    <a:pt x="3787" y="2389"/>
                  </a:cubicBezTo>
                  <a:cubicBezTo>
                    <a:pt x="3882" y="2412"/>
                    <a:pt x="3978" y="2422"/>
                    <a:pt x="4072" y="2422"/>
                  </a:cubicBezTo>
                  <a:cubicBezTo>
                    <a:pt x="4671" y="2422"/>
                    <a:pt x="5203" y="1996"/>
                    <a:pt x="5246" y="1471"/>
                  </a:cubicBezTo>
                  <a:cubicBezTo>
                    <a:pt x="5295" y="1062"/>
                    <a:pt x="5131" y="652"/>
                    <a:pt x="4819" y="390"/>
                  </a:cubicBezTo>
                  <a:cubicBezTo>
                    <a:pt x="4436" y="92"/>
                    <a:pt x="3998" y="1"/>
                    <a:pt x="360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7" name="Google Shape;6807;p16"/>
            <p:cNvSpPr/>
            <p:nvPr/>
          </p:nvSpPr>
          <p:spPr>
            <a:xfrm>
              <a:off x="7388482" y="3964631"/>
              <a:ext cx="238645" cy="167594"/>
            </a:xfrm>
            <a:custGeom>
              <a:avLst/>
              <a:gdLst/>
              <a:ahLst/>
              <a:cxnLst/>
              <a:rect l="l" t="t" r="r" b="b"/>
              <a:pathLst>
                <a:path w="7312" h="5135" extrusionOk="0">
                  <a:moveTo>
                    <a:pt x="1757" y="0"/>
                  </a:moveTo>
                  <a:cubicBezTo>
                    <a:pt x="1360" y="0"/>
                    <a:pt x="971" y="171"/>
                    <a:pt x="705" y="496"/>
                  </a:cubicBezTo>
                  <a:cubicBezTo>
                    <a:pt x="611" y="638"/>
                    <a:pt x="462" y="709"/>
                    <a:pt x="311" y="709"/>
                  </a:cubicBezTo>
                  <a:cubicBezTo>
                    <a:pt x="201" y="709"/>
                    <a:pt x="91" y="670"/>
                    <a:pt x="0" y="594"/>
                  </a:cubicBezTo>
                  <a:lnTo>
                    <a:pt x="0" y="594"/>
                  </a:lnTo>
                  <a:cubicBezTo>
                    <a:pt x="33" y="955"/>
                    <a:pt x="66" y="1020"/>
                    <a:pt x="1771" y="1741"/>
                  </a:cubicBezTo>
                  <a:cubicBezTo>
                    <a:pt x="3082" y="2299"/>
                    <a:pt x="3525" y="4249"/>
                    <a:pt x="3656" y="5134"/>
                  </a:cubicBezTo>
                  <a:cubicBezTo>
                    <a:pt x="3803" y="4249"/>
                    <a:pt x="4246" y="2299"/>
                    <a:pt x="5557" y="1741"/>
                  </a:cubicBezTo>
                  <a:cubicBezTo>
                    <a:pt x="7262" y="1020"/>
                    <a:pt x="7278" y="955"/>
                    <a:pt x="7311" y="594"/>
                  </a:cubicBezTo>
                  <a:lnTo>
                    <a:pt x="7311" y="594"/>
                  </a:lnTo>
                  <a:cubicBezTo>
                    <a:pt x="7221" y="670"/>
                    <a:pt x="7110" y="709"/>
                    <a:pt x="7001" y="709"/>
                  </a:cubicBezTo>
                  <a:cubicBezTo>
                    <a:pt x="6853" y="709"/>
                    <a:pt x="6708" y="638"/>
                    <a:pt x="6623" y="496"/>
                  </a:cubicBezTo>
                  <a:cubicBezTo>
                    <a:pt x="6347" y="171"/>
                    <a:pt x="5954" y="0"/>
                    <a:pt x="5559" y="0"/>
                  </a:cubicBezTo>
                  <a:cubicBezTo>
                    <a:pt x="5296" y="0"/>
                    <a:pt x="5033" y="76"/>
                    <a:pt x="4803" y="233"/>
                  </a:cubicBezTo>
                  <a:cubicBezTo>
                    <a:pt x="4229" y="643"/>
                    <a:pt x="3852" y="1463"/>
                    <a:pt x="3656" y="2659"/>
                  </a:cubicBezTo>
                  <a:cubicBezTo>
                    <a:pt x="3475" y="1463"/>
                    <a:pt x="3098" y="643"/>
                    <a:pt x="2525" y="233"/>
                  </a:cubicBezTo>
                  <a:cubicBezTo>
                    <a:pt x="2289" y="76"/>
                    <a:pt x="2021" y="0"/>
                    <a:pt x="175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8" name="Google Shape;6808;p16"/>
            <p:cNvSpPr/>
            <p:nvPr/>
          </p:nvSpPr>
          <p:spPr>
            <a:xfrm>
              <a:off x="7464462" y="3871647"/>
              <a:ext cx="87207" cy="145008"/>
            </a:xfrm>
            <a:custGeom>
              <a:avLst/>
              <a:gdLst/>
              <a:ahLst/>
              <a:cxnLst/>
              <a:rect l="l" t="t" r="r" b="b"/>
              <a:pathLst>
                <a:path w="2672" h="4443" extrusionOk="0">
                  <a:moveTo>
                    <a:pt x="1344" y="1"/>
                  </a:moveTo>
                  <a:cubicBezTo>
                    <a:pt x="1262" y="148"/>
                    <a:pt x="1147" y="296"/>
                    <a:pt x="1000" y="427"/>
                  </a:cubicBezTo>
                  <a:cubicBezTo>
                    <a:pt x="557" y="853"/>
                    <a:pt x="0" y="1722"/>
                    <a:pt x="721" y="2902"/>
                  </a:cubicBezTo>
                  <a:cubicBezTo>
                    <a:pt x="1016" y="3378"/>
                    <a:pt x="1213" y="3886"/>
                    <a:pt x="1344" y="4443"/>
                  </a:cubicBezTo>
                  <a:cubicBezTo>
                    <a:pt x="1459" y="3886"/>
                    <a:pt x="1672" y="3378"/>
                    <a:pt x="1951" y="2902"/>
                  </a:cubicBezTo>
                  <a:cubicBezTo>
                    <a:pt x="2672" y="1722"/>
                    <a:pt x="2115" y="853"/>
                    <a:pt x="1672" y="427"/>
                  </a:cubicBezTo>
                  <a:cubicBezTo>
                    <a:pt x="1541" y="296"/>
                    <a:pt x="1426" y="148"/>
                    <a:pt x="13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9" name="Google Shape;6809;p16"/>
            <p:cNvSpPr/>
            <p:nvPr/>
          </p:nvSpPr>
          <p:spPr>
            <a:xfrm>
              <a:off x="7408260" y="3734700"/>
              <a:ext cx="199578" cy="219389"/>
            </a:xfrm>
            <a:custGeom>
              <a:avLst/>
              <a:gdLst/>
              <a:ahLst/>
              <a:cxnLst/>
              <a:rect l="l" t="t" r="r" b="b"/>
              <a:pathLst>
                <a:path w="6115" h="6722" extrusionOk="0">
                  <a:moveTo>
                    <a:pt x="1900" y="6717"/>
                  </a:moveTo>
                  <a:cubicBezTo>
                    <a:pt x="1901" y="6718"/>
                    <a:pt x="1902" y="6720"/>
                    <a:pt x="1902" y="6721"/>
                  </a:cubicBezTo>
                  <a:cubicBezTo>
                    <a:pt x="1902" y="6720"/>
                    <a:pt x="1901" y="6719"/>
                    <a:pt x="1900" y="6717"/>
                  </a:cubicBezTo>
                  <a:close/>
                  <a:moveTo>
                    <a:pt x="1601" y="1"/>
                  </a:moveTo>
                  <a:cubicBezTo>
                    <a:pt x="1200" y="1"/>
                    <a:pt x="807" y="160"/>
                    <a:pt x="575" y="460"/>
                  </a:cubicBezTo>
                  <a:cubicBezTo>
                    <a:pt x="1" y="1115"/>
                    <a:pt x="476" y="2066"/>
                    <a:pt x="1132" y="2115"/>
                  </a:cubicBezTo>
                  <a:cubicBezTo>
                    <a:pt x="1151" y="2116"/>
                    <a:pt x="1169" y="2117"/>
                    <a:pt x="1187" y="2117"/>
                  </a:cubicBezTo>
                  <a:cubicBezTo>
                    <a:pt x="1784" y="2117"/>
                    <a:pt x="1997" y="1598"/>
                    <a:pt x="1870" y="1296"/>
                  </a:cubicBezTo>
                  <a:cubicBezTo>
                    <a:pt x="1828" y="1116"/>
                    <a:pt x="1669" y="1006"/>
                    <a:pt x="1502" y="1006"/>
                  </a:cubicBezTo>
                  <a:cubicBezTo>
                    <a:pt x="1472" y="1006"/>
                    <a:pt x="1441" y="1009"/>
                    <a:pt x="1411" y="1017"/>
                  </a:cubicBezTo>
                  <a:cubicBezTo>
                    <a:pt x="1263" y="1033"/>
                    <a:pt x="1148" y="1165"/>
                    <a:pt x="1165" y="1328"/>
                  </a:cubicBezTo>
                  <a:cubicBezTo>
                    <a:pt x="1154" y="1473"/>
                    <a:pt x="1274" y="1572"/>
                    <a:pt x="1402" y="1572"/>
                  </a:cubicBezTo>
                  <a:cubicBezTo>
                    <a:pt x="1476" y="1572"/>
                    <a:pt x="1553" y="1538"/>
                    <a:pt x="1607" y="1460"/>
                  </a:cubicBezTo>
                  <a:cubicBezTo>
                    <a:pt x="1647" y="1403"/>
                    <a:pt x="1689" y="1379"/>
                    <a:pt x="1726" y="1379"/>
                  </a:cubicBezTo>
                  <a:cubicBezTo>
                    <a:pt x="1795" y="1379"/>
                    <a:pt x="1847" y="1462"/>
                    <a:pt x="1837" y="1558"/>
                  </a:cubicBezTo>
                  <a:cubicBezTo>
                    <a:pt x="1747" y="1802"/>
                    <a:pt x="1516" y="1955"/>
                    <a:pt x="1271" y="1955"/>
                  </a:cubicBezTo>
                  <a:cubicBezTo>
                    <a:pt x="1203" y="1955"/>
                    <a:pt x="1134" y="1943"/>
                    <a:pt x="1066" y="1919"/>
                  </a:cubicBezTo>
                  <a:cubicBezTo>
                    <a:pt x="657" y="1787"/>
                    <a:pt x="460" y="1050"/>
                    <a:pt x="1017" y="656"/>
                  </a:cubicBezTo>
                  <a:cubicBezTo>
                    <a:pt x="1141" y="570"/>
                    <a:pt x="1319" y="524"/>
                    <a:pt x="1519" y="524"/>
                  </a:cubicBezTo>
                  <a:cubicBezTo>
                    <a:pt x="2117" y="524"/>
                    <a:pt x="2902" y="936"/>
                    <a:pt x="2951" y="1919"/>
                  </a:cubicBezTo>
                  <a:cubicBezTo>
                    <a:pt x="2951" y="3082"/>
                    <a:pt x="2017" y="4115"/>
                    <a:pt x="1771" y="4902"/>
                  </a:cubicBezTo>
                  <a:cubicBezTo>
                    <a:pt x="1417" y="5964"/>
                    <a:pt x="1853" y="6631"/>
                    <a:pt x="1900" y="6717"/>
                  </a:cubicBezTo>
                  <a:lnTo>
                    <a:pt x="1900" y="6717"/>
                  </a:lnTo>
                  <a:cubicBezTo>
                    <a:pt x="1607" y="6161"/>
                    <a:pt x="1592" y="5507"/>
                    <a:pt x="1853" y="4935"/>
                  </a:cubicBezTo>
                  <a:cubicBezTo>
                    <a:pt x="2050" y="4394"/>
                    <a:pt x="2476" y="3853"/>
                    <a:pt x="2804" y="3148"/>
                  </a:cubicBezTo>
                  <a:cubicBezTo>
                    <a:pt x="2919" y="2918"/>
                    <a:pt x="3001" y="2689"/>
                    <a:pt x="3050" y="2443"/>
                  </a:cubicBezTo>
                  <a:cubicBezTo>
                    <a:pt x="3115" y="2689"/>
                    <a:pt x="3197" y="2918"/>
                    <a:pt x="3312" y="3148"/>
                  </a:cubicBezTo>
                  <a:cubicBezTo>
                    <a:pt x="3623" y="3853"/>
                    <a:pt x="4066" y="4410"/>
                    <a:pt x="4263" y="4935"/>
                  </a:cubicBezTo>
                  <a:cubicBezTo>
                    <a:pt x="4509" y="5508"/>
                    <a:pt x="4492" y="6164"/>
                    <a:pt x="4214" y="6721"/>
                  </a:cubicBezTo>
                  <a:cubicBezTo>
                    <a:pt x="4246" y="6656"/>
                    <a:pt x="4705" y="5984"/>
                    <a:pt x="4345" y="4902"/>
                  </a:cubicBezTo>
                  <a:cubicBezTo>
                    <a:pt x="4082" y="4131"/>
                    <a:pt x="3164" y="3082"/>
                    <a:pt x="3164" y="1919"/>
                  </a:cubicBezTo>
                  <a:cubicBezTo>
                    <a:pt x="3214" y="936"/>
                    <a:pt x="3999" y="524"/>
                    <a:pt x="4597" y="524"/>
                  </a:cubicBezTo>
                  <a:cubicBezTo>
                    <a:pt x="4796" y="524"/>
                    <a:pt x="4975" y="570"/>
                    <a:pt x="5099" y="656"/>
                  </a:cubicBezTo>
                  <a:cubicBezTo>
                    <a:pt x="5656" y="1066"/>
                    <a:pt x="5459" y="1787"/>
                    <a:pt x="5033" y="1919"/>
                  </a:cubicBezTo>
                  <a:cubicBezTo>
                    <a:pt x="4969" y="1943"/>
                    <a:pt x="4903" y="1955"/>
                    <a:pt x="4837" y="1955"/>
                  </a:cubicBezTo>
                  <a:cubicBezTo>
                    <a:pt x="4600" y="1955"/>
                    <a:pt x="4369" y="1802"/>
                    <a:pt x="4279" y="1558"/>
                  </a:cubicBezTo>
                  <a:cubicBezTo>
                    <a:pt x="4258" y="1462"/>
                    <a:pt x="4313" y="1379"/>
                    <a:pt x="4386" y="1379"/>
                  </a:cubicBezTo>
                  <a:cubicBezTo>
                    <a:pt x="4425" y="1379"/>
                    <a:pt x="4469" y="1403"/>
                    <a:pt x="4509" y="1460"/>
                  </a:cubicBezTo>
                  <a:cubicBezTo>
                    <a:pt x="4557" y="1538"/>
                    <a:pt x="4630" y="1572"/>
                    <a:pt x="4703" y="1572"/>
                  </a:cubicBezTo>
                  <a:cubicBezTo>
                    <a:pt x="4827" y="1572"/>
                    <a:pt x="4951" y="1473"/>
                    <a:pt x="4951" y="1328"/>
                  </a:cubicBezTo>
                  <a:cubicBezTo>
                    <a:pt x="4968" y="1165"/>
                    <a:pt x="4853" y="1033"/>
                    <a:pt x="4705" y="1017"/>
                  </a:cubicBezTo>
                  <a:cubicBezTo>
                    <a:pt x="4672" y="1009"/>
                    <a:pt x="4640" y="1006"/>
                    <a:pt x="4608" y="1006"/>
                  </a:cubicBezTo>
                  <a:cubicBezTo>
                    <a:pt x="4434" y="1006"/>
                    <a:pt x="4285" y="1116"/>
                    <a:pt x="4230" y="1296"/>
                  </a:cubicBezTo>
                  <a:cubicBezTo>
                    <a:pt x="4101" y="1586"/>
                    <a:pt x="4353" y="2116"/>
                    <a:pt x="4956" y="2116"/>
                  </a:cubicBezTo>
                  <a:cubicBezTo>
                    <a:pt x="4965" y="2116"/>
                    <a:pt x="4975" y="2115"/>
                    <a:pt x="4984" y="2115"/>
                  </a:cubicBezTo>
                  <a:cubicBezTo>
                    <a:pt x="5607" y="2082"/>
                    <a:pt x="6115" y="1115"/>
                    <a:pt x="5525" y="460"/>
                  </a:cubicBezTo>
                  <a:cubicBezTo>
                    <a:pt x="5300" y="160"/>
                    <a:pt x="4911" y="1"/>
                    <a:pt x="4512" y="1"/>
                  </a:cubicBezTo>
                  <a:cubicBezTo>
                    <a:pt x="4039" y="1"/>
                    <a:pt x="3552" y="225"/>
                    <a:pt x="3312" y="706"/>
                  </a:cubicBezTo>
                  <a:cubicBezTo>
                    <a:pt x="3197" y="886"/>
                    <a:pt x="3099" y="1083"/>
                    <a:pt x="3050" y="1279"/>
                  </a:cubicBezTo>
                  <a:cubicBezTo>
                    <a:pt x="3001" y="1083"/>
                    <a:pt x="2919" y="886"/>
                    <a:pt x="2804" y="706"/>
                  </a:cubicBezTo>
                  <a:cubicBezTo>
                    <a:pt x="2564" y="225"/>
                    <a:pt x="2077" y="1"/>
                    <a:pt x="160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0" name="Google Shape;6810;p16"/>
            <p:cNvSpPr/>
            <p:nvPr/>
          </p:nvSpPr>
          <p:spPr>
            <a:xfrm>
              <a:off x="7246704" y="3845439"/>
              <a:ext cx="170172" cy="268052"/>
            </a:xfrm>
            <a:custGeom>
              <a:avLst/>
              <a:gdLst/>
              <a:ahLst/>
              <a:cxnLst/>
              <a:rect l="l" t="t" r="r" b="b"/>
              <a:pathLst>
                <a:path w="5214" h="8213" extrusionOk="0">
                  <a:moveTo>
                    <a:pt x="4115" y="1"/>
                  </a:moveTo>
                  <a:cubicBezTo>
                    <a:pt x="4115" y="1"/>
                    <a:pt x="4197" y="624"/>
                    <a:pt x="3804" y="853"/>
                  </a:cubicBezTo>
                  <a:cubicBezTo>
                    <a:pt x="3410" y="1066"/>
                    <a:pt x="2836" y="1542"/>
                    <a:pt x="3443" y="2066"/>
                  </a:cubicBezTo>
                  <a:cubicBezTo>
                    <a:pt x="4033" y="2591"/>
                    <a:pt x="4213" y="3345"/>
                    <a:pt x="3689" y="4082"/>
                  </a:cubicBezTo>
                  <a:cubicBezTo>
                    <a:pt x="3689" y="4082"/>
                    <a:pt x="3984" y="2984"/>
                    <a:pt x="3246" y="2492"/>
                  </a:cubicBezTo>
                  <a:cubicBezTo>
                    <a:pt x="3054" y="2359"/>
                    <a:pt x="2899" y="2323"/>
                    <a:pt x="2786" y="2323"/>
                  </a:cubicBezTo>
                  <a:cubicBezTo>
                    <a:pt x="2649" y="2323"/>
                    <a:pt x="2574" y="2378"/>
                    <a:pt x="2574" y="2378"/>
                  </a:cubicBezTo>
                  <a:cubicBezTo>
                    <a:pt x="2623" y="2509"/>
                    <a:pt x="2656" y="2640"/>
                    <a:pt x="2673" y="2787"/>
                  </a:cubicBezTo>
                  <a:cubicBezTo>
                    <a:pt x="2689" y="3017"/>
                    <a:pt x="2214" y="3377"/>
                    <a:pt x="2558" y="3754"/>
                  </a:cubicBezTo>
                  <a:cubicBezTo>
                    <a:pt x="2902" y="4148"/>
                    <a:pt x="3148" y="4935"/>
                    <a:pt x="1951" y="5803"/>
                  </a:cubicBezTo>
                  <a:cubicBezTo>
                    <a:pt x="1951" y="5803"/>
                    <a:pt x="2558" y="4459"/>
                    <a:pt x="2197" y="3738"/>
                  </a:cubicBezTo>
                  <a:cubicBezTo>
                    <a:pt x="1837" y="3033"/>
                    <a:pt x="1378" y="3164"/>
                    <a:pt x="968" y="2574"/>
                  </a:cubicBezTo>
                  <a:cubicBezTo>
                    <a:pt x="968" y="2574"/>
                    <a:pt x="1" y="3099"/>
                    <a:pt x="755" y="4246"/>
                  </a:cubicBezTo>
                  <a:cubicBezTo>
                    <a:pt x="1624" y="5590"/>
                    <a:pt x="542" y="7295"/>
                    <a:pt x="1476" y="8213"/>
                  </a:cubicBezTo>
                  <a:cubicBezTo>
                    <a:pt x="1476" y="8213"/>
                    <a:pt x="1410" y="6852"/>
                    <a:pt x="2673" y="5623"/>
                  </a:cubicBezTo>
                  <a:cubicBezTo>
                    <a:pt x="3935" y="4394"/>
                    <a:pt x="5213" y="2869"/>
                    <a:pt x="41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1" name="Google Shape;6811;p16"/>
            <p:cNvSpPr/>
            <p:nvPr/>
          </p:nvSpPr>
          <p:spPr>
            <a:xfrm>
              <a:off x="7395956" y="3812802"/>
              <a:ext cx="99022" cy="147162"/>
            </a:xfrm>
            <a:custGeom>
              <a:avLst/>
              <a:gdLst/>
              <a:ahLst/>
              <a:cxnLst/>
              <a:rect l="l" t="t" r="r" b="b"/>
              <a:pathLst>
                <a:path w="3034" h="4509" extrusionOk="0">
                  <a:moveTo>
                    <a:pt x="2591" y="1"/>
                  </a:moveTo>
                  <a:cubicBezTo>
                    <a:pt x="2542" y="263"/>
                    <a:pt x="2279" y="525"/>
                    <a:pt x="1640" y="820"/>
                  </a:cubicBezTo>
                  <a:cubicBezTo>
                    <a:pt x="984" y="1099"/>
                    <a:pt x="1230" y="1935"/>
                    <a:pt x="1279" y="2115"/>
                  </a:cubicBezTo>
                  <a:cubicBezTo>
                    <a:pt x="1342" y="2304"/>
                    <a:pt x="1390" y="2642"/>
                    <a:pt x="1207" y="2642"/>
                  </a:cubicBezTo>
                  <a:cubicBezTo>
                    <a:pt x="1199" y="2642"/>
                    <a:pt x="1190" y="2641"/>
                    <a:pt x="1181" y="2640"/>
                  </a:cubicBezTo>
                  <a:cubicBezTo>
                    <a:pt x="968" y="2607"/>
                    <a:pt x="1017" y="2492"/>
                    <a:pt x="1116" y="1820"/>
                  </a:cubicBezTo>
                  <a:cubicBezTo>
                    <a:pt x="1192" y="1300"/>
                    <a:pt x="856" y="1242"/>
                    <a:pt x="700" y="1242"/>
                  </a:cubicBezTo>
                  <a:cubicBezTo>
                    <a:pt x="654" y="1242"/>
                    <a:pt x="624" y="1247"/>
                    <a:pt x="624" y="1247"/>
                  </a:cubicBezTo>
                  <a:cubicBezTo>
                    <a:pt x="755" y="1427"/>
                    <a:pt x="739" y="1656"/>
                    <a:pt x="607" y="1820"/>
                  </a:cubicBezTo>
                  <a:cubicBezTo>
                    <a:pt x="362" y="2066"/>
                    <a:pt x="50" y="2345"/>
                    <a:pt x="312" y="3099"/>
                  </a:cubicBezTo>
                  <a:cubicBezTo>
                    <a:pt x="575" y="3853"/>
                    <a:pt x="1" y="4509"/>
                    <a:pt x="1" y="4509"/>
                  </a:cubicBezTo>
                  <a:cubicBezTo>
                    <a:pt x="3033" y="2001"/>
                    <a:pt x="2591" y="1"/>
                    <a:pt x="259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2" name="Google Shape;6812;p16"/>
            <p:cNvSpPr/>
            <p:nvPr/>
          </p:nvSpPr>
          <p:spPr>
            <a:xfrm>
              <a:off x="7200163" y="4092081"/>
              <a:ext cx="117201" cy="139656"/>
            </a:xfrm>
            <a:custGeom>
              <a:avLst/>
              <a:gdLst/>
              <a:ahLst/>
              <a:cxnLst/>
              <a:rect l="l" t="t" r="r" b="b"/>
              <a:pathLst>
                <a:path w="3591" h="4279" extrusionOk="0">
                  <a:moveTo>
                    <a:pt x="1869" y="0"/>
                  </a:moveTo>
                  <a:cubicBezTo>
                    <a:pt x="1869" y="0"/>
                    <a:pt x="2000" y="279"/>
                    <a:pt x="1640" y="525"/>
                  </a:cubicBezTo>
                  <a:cubicBezTo>
                    <a:pt x="1296" y="771"/>
                    <a:pt x="1" y="2459"/>
                    <a:pt x="3590" y="4278"/>
                  </a:cubicBezTo>
                  <a:cubicBezTo>
                    <a:pt x="3590" y="4278"/>
                    <a:pt x="2738" y="3770"/>
                    <a:pt x="2623" y="2492"/>
                  </a:cubicBezTo>
                  <a:cubicBezTo>
                    <a:pt x="2525" y="1197"/>
                    <a:pt x="2804" y="508"/>
                    <a:pt x="18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3" name="Google Shape;6813;p16"/>
            <p:cNvSpPr/>
            <p:nvPr/>
          </p:nvSpPr>
          <p:spPr>
            <a:xfrm>
              <a:off x="7057342" y="4178211"/>
              <a:ext cx="257347" cy="189167"/>
            </a:xfrm>
            <a:custGeom>
              <a:avLst/>
              <a:gdLst/>
              <a:ahLst/>
              <a:cxnLst/>
              <a:rect l="l" t="t" r="r" b="b"/>
              <a:pathLst>
                <a:path w="7885" h="5796" extrusionOk="0">
                  <a:moveTo>
                    <a:pt x="0" y="5163"/>
                  </a:moveTo>
                  <a:cubicBezTo>
                    <a:pt x="1" y="5164"/>
                    <a:pt x="1" y="5164"/>
                    <a:pt x="1" y="5164"/>
                  </a:cubicBezTo>
                  <a:lnTo>
                    <a:pt x="1" y="5164"/>
                  </a:lnTo>
                  <a:cubicBezTo>
                    <a:pt x="1" y="5164"/>
                    <a:pt x="1" y="5163"/>
                    <a:pt x="0" y="5163"/>
                  </a:cubicBezTo>
                  <a:close/>
                  <a:moveTo>
                    <a:pt x="4661" y="1"/>
                  </a:moveTo>
                  <a:cubicBezTo>
                    <a:pt x="4523" y="1"/>
                    <a:pt x="4389" y="44"/>
                    <a:pt x="4262" y="131"/>
                  </a:cubicBezTo>
                  <a:cubicBezTo>
                    <a:pt x="3887" y="394"/>
                    <a:pt x="3665" y="609"/>
                    <a:pt x="3478" y="609"/>
                  </a:cubicBezTo>
                  <a:cubicBezTo>
                    <a:pt x="3420" y="609"/>
                    <a:pt x="3366" y="588"/>
                    <a:pt x="3311" y="541"/>
                  </a:cubicBezTo>
                  <a:lnTo>
                    <a:pt x="3311" y="541"/>
                  </a:lnTo>
                  <a:cubicBezTo>
                    <a:pt x="3311" y="541"/>
                    <a:pt x="3016" y="1180"/>
                    <a:pt x="3688" y="1393"/>
                  </a:cubicBezTo>
                  <a:cubicBezTo>
                    <a:pt x="4377" y="1590"/>
                    <a:pt x="4852" y="1721"/>
                    <a:pt x="4754" y="2098"/>
                  </a:cubicBezTo>
                  <a:cubicBezTo>
                    <a:pt x="4655" y="2475"/>
                    <a:pt x="3705" y="2541"/>
                    <a:pt x="2590" y="2721"/>
                  </a:cubicBezTo>
                  <a:cubicBezTo>
                    <a:pt x="1475" y="2885"/>
                    <a:pt x="590" y="3164"/>
                    <a:pt x="623" y="4131"/>
                  </a:cubicBezTo>
                  <a:cubicBezTo>
                    <a:pt x="649" y="4885"/>
                    <a:pt x="495" y="5250"/>
                    <a:pt x="239" y="5250"/>
                  </a:cubicBezTo>
                  <a:cubicBezTo>
                    <a:pt x="167" y="5250"/>
                    <a:pt x="88" y="5221"/>
                    <a:pt x="1" y="5164"/>
                  </a:cubicBezTo>
                  <a:lnTo>
                    <a:pt x="1" y="5164"/>
                  </a:lnTo>
                  <a:cubicBezTo>
                    <a:pt x="24" y="5188"/>
                    <a:pt x="283" y="5795"/>
                    <a:pt x="1210" y="5795"/>
                  </a:cubicBezTo>
                  <a:cubicBezTo>
                    <a:pt x="1405" y="5795"/>
                    <a:pt x="1628" y="5769"/>
                    <a:pt x="1885" y="5704"/>
                  </a:cubicBezTo>
                  <a:cubicBezTo>
                    <a:pt x="3377" y="5327"/>
                    <a:pt x="3574" y="4114"/>
                    <a:pt x="4213" y="3360"/>
                  </a:cubicBezTo>
                  <a:cubicBezTo>
                    <a:pt x="4852" y="2606"/>
                    <a:pt x="5491" y="1983"/>
                    <a:pt x="7884" y="1934"/>
                  </a:cubicBezTo>
                  <a:cubicBezTo>
                    <a:pt x="7884" y="1934"/>
                    <a:pt x="6409" y="1803"/>
                    <a:pt x="5868" y="951"/>
                  </a:cubicBezTo>
                  <a:cubicBezTo>
                    <a:pt x="5460" y="326"/>
                    <a:pt x="5042" y="1"/>
                    <a:pt x="46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4" name="Google Shape;6814;p16"/>
            <p:cNvSpPr/>
            <p:nvPr/>
          </p:nvSpPr>
          <p:spPr>
            <a:xfrm>
              <a:off x="7188414" y="4256215"/>
              <a:ext cx="250917" cy="203397"/>
            </a:xfrm>
            <a:custGeom>
              <a:avLst/>
              <a:gdLst/>
              <a:ahLst/>
              <a:cxnLst/>
              <a:rect l="l" t="t" r="r" b="b"/>
              <a:pathLst>
                <a:path w="7688" h="6232" extrusionOk="0">
                  <a:moveTo>
                    <a:pt x="3366" y="1"/>
                  </a:moveTo>
                  <a:cubicBezTo>
                    <a:pt x="3321" y="1"/>
                    <a:pt x="3275" y="1"/>
                    <a:pt x="3229" y="3"/>
                  </a:cubicBezTo>
                  <a:cubicBezTo>
                    <a:pt x="2656" y="20"/>
                    <a:pt x="2098" y="167"/>
                    <a:pt x="1606" y="462"/>
                  </a:cubicBezTo>
                  <a:cubicBezTo>
                    <a:pt x="1426" y="561"/>
                    <a:pt x="1279" y="675"/>
                    <a:pt x="1131" y="806"/>
                  </a:cubicBezTo>
                  <a:cubicBezTo>
                    <a:pt x="0" y="1806"/>
                    <a:pt x="344" y="3888"/>
                    <a:pt x="1705" y="4199"/>
                  </a:cubicBezTo>
                  <a:cubicBezTo>
                    <a:pt x="1843" y="4233"/>
                    <a:pt x="1985" y="4250"/>
                    <a:pt x="2127" y="4250"/>
                  </a:cubicBezTo>
                  <a:cubicBezTo>
                    <a:pt x="2607" y="4250"/>
                    <a:pt x="3078" y="4058"/>
                    <a:pt x="3344" y="3691"/>
                  </a:cubicBezTo>
                  <a:cubicBezTo>
                    <a:pt x="3639" y="3249"/>
                    <a:pt x="3639" y="2659"/>
                    <a:pt x="3344" y="2200"/>
                  </a:cubicBezTo>
                  <a:cubicBezTo>
                    <a:pt x="3133" y="1914"/>
                    <a:pt x="2798" y="1758"/>
                    <a:pt x="2460" y="1758"/>
                  </a:cubicBezTo>
                  <a:cubicBezTo>
                    <a:pt x="2274" y="1758"/>
                    <a:pt x="2087" y="1806"/>
                    <a:pt x="1918" y="1905"/>
                  </a:cubicBezTo>
                  <a:cubicBezTo>
                    <a:pt x="1639" y="2069"/>
                    <a:pt x="1492" y="2413"/>
                    <a:pt x="1606" y="2724"/>
                  </a:cubicBezTo>
                  <a:cubicBezTo>
                    <a:pt x="1623" y="2823"/>
                    <a:pt x="1672" y="2905"/>
                    <a:pt x="1738" y="2970"/>
                  </a:cubicBezTo>
                  <a:cubicBezTo>
                    <a:pt x="1845" y="3071"/>
                    <a:pt x="1987" y="3114"/>
                    <a:pt x="2127" y="3114"/>
                  </a:cubicBezTo>
                  <a:cubicBezTo>
                    <a:pt x="2371" y="3114"/>
                    <a:pt x="2608" y="2983"/>
                    <a:pt x="2639" y="2806"/>
                  </a:cubicBezTo>
                  <a:cubicBezTo>
                    <a:pt x="2711" y="2547"/>
                    <a:pt x="2504" y="2300"/>
                    <a:pt x="2253" y="2300"/>
                  </a:cubicBezTo>
                  <a:cubicBezTo>
                    <a:pt x="2218" y="2300"/>
                    <a:pt x="2183" y="2305"/>
                    <a:pt x="2147" y="2314"/>
                  </a:cubicBezTo>
                  <a:cubicBezTo>
                    <a:pt x="1885" y="2380"/>
                    <a:pt x="1902" y="2528"/>
                    <a:pt x="1820" y="2528"/>
                  </a:cubicBezTo>
                  <a:cubicBezTo>
                    <a:pt x="1814" y="2528"/>
                    <a:pt x="1809" y="2529"/>
                    <a:pt x="1805" y="2529"/>
                  </a:cubicBezTo>
                  <a:cubicBezTo>
                    <a:pt x="1721" y="2529"/>
                    <a:pt x="1721" y="2396"/>
                    <a:pt x="1721" y="2396"/>
                  </a:cubicBezTo>
                  <a:cubicBezTo>
                    <a:pt x="1721" y="2200"/>
                    <a:pt x="1820" y="2019"/>
                    <a:pt x="2000" y="1937"/>
                  </a:cubicBezTo>
                  <a:cubicBezTo>
                    <a:pt x="2141" y="1864"/>
                    <a:pt x="2293" y="1829"/>
                    <a:pt x="2443" y="1829"/>
                  </a:cubicBezTo>
                  <a:cubicBezTo>
                    <a:pt x="2762" y="1829"/>
                    <a:pt x="3073" y="1987"/>
                    <a:pt x="3262" y="2265"/>
                  </a:cubicBezTo>
                  <a:cubicBezTo>
                    <a:pt x="3524" y="2675"/>
                    <a:pt x="3524" y="3216"/>
                    <a:pt x="3229" y="3626"/>
                  </a:cubicBezTo>
                  <a:cubicBezTo>
                    <a:pt x="3003" y="3940"/>
                    <a:pt x="2574" y="4119"/>
                    <a:pt x="2135" y="4119"/>
                  </a:cubicBezTo>
                  <a:cubicBezTo>
                    <a:pt x="2002" y="4119"/>
                    <a:pt x="1868" y="4103"/>
                    <a:pt x="1738" y="4068"/>
                  </a:cubicBezTo>
                  <a:cubicBezTo>
                    <a:pt x="525" y="3773"/>
                    <a:pt x="180" y="1855"/>
                    <a:pt x="1246" y="938"/>
                  </a:cubicBezTo>
                  <a:cubicBezTo>
                    <a:pt x="1722" y="491"/>
                    <a:pt x="2302" y="322"/>
                    <a:pt x="2888" y="322"/>
                  </a:cubicBezTo>
                  <a:cubicBezTo>
                    <a:pt x="3593" y="322"/>
                    <a:pt x="4306" y="568"/>
                    <a:pt x="4852" y="872"/>
                  </a:cubicBezTo>
                  <a:cubicBezTo>
                    <a:pt x="5803" y="1413"/>
                    <a:pt x="6524" y="2249"/>
                    <a:pt x="6934" y="3249"/>
                  </a:cubicBezTo>
                  <a:cubicBezTo>
                    <a:pt x="7261" y="4052"/>
                    <a:pt x="7442" y="4921"/>
                    <a:pt x="7442" y="5789"/>
                  </a:cubicBezTo>
                  <a:cubicBezTo>
                    <a:pt x="7442" y="5937"/>
                    <a:pt x="7425" y="6084"/>
                    <a:pt x="7409" y="6232"/>
                  </a:cubicBezTo>
                  <a:lnTo>
                    <a:pt x="7442" y="6084"/>
                  </a:lnTo>
                  <a:cubicBezTo>
                    <a:pt x="7442" y="6073"/>
                    <a:pt x="7442" y="6061"/>
                    <a:pt x="7442" y="6052"/>
                  </a:cubicBezTo>
                  <a:cubicBezTo>
                    <a:pt x="7688" y="4855"/>
                    <a:pt x="7524" y="3626"/>
                    <a:pt x="6999" y="2528"/>
                  </a:cubicBezTo>
                  <a:cubicBezTo>
                    <a:pt x="6314" y="1109"/>
                    <a:pt x="4962" y="1"/>
                    <a:pt x="336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5" name="Google Shape;6815;p16"/>
            <p:cNvSpPr/>
            <p:nvPr/>
          </p:nvSpPr>
          <p:spPr>
            <a:xfrm>
              <a:off x="7327254" y="4318552"/>
              <a:ext cx="99251" cy="106823"/>
            </a:xfrm>
            <a:custGeom>
              <a:avLst/>
              <a:gdLst/>
              <a:ahLst/>
              <a:cxnLst/>
              <a:rect l="l" t="t" r="r" b="b"/>
              <a:pathLst>
                <a:path w="3041" h="3273" extrusionOk="0">
                  <a:moveTo>
                    <a:pt x="734" y="1"/>
                  </a:moveTo>
                  <a:cubicBezTo>
                    <a:pt x="66" y="1"/>
                    <a:pt x="1" y="784"/>
                    <a:pt x="1090" y="962"/>
                  </a:cubicBezTo>
                  <a:cubicBezTo>
                    <a:pt x="2352" y="1175"/>
                    <a:pt x="3040" y="3273"/>
                    <a:pt x="3040" y="3273"/>
                  </a:cubicBezTo>
                  <a:cubicBezTo>
                    <a:pt x="3040" y="3273"/>
                    <a:pt x="2729" y="1011"/>
                    <a:pt x="1467" y="241"/>
                  </a:cubicBezTo>
                  <a:cubicBezTo>
                    <a:pt x="1179" y="69"/>
                    <a:pt x="930" y="1"/>
                    <a:pt x="7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6" name="Google Shape;6816;p16"/>
            <p:cNvSpPr/>
            <p:nvPr/>
          </p:nvSpPr>
          <p:spPr>
            <a:xfrm>
              <a:off x="7127936" y="4310328"/>
              <a:ext cx="170694" cy="147293"/>
            </a:xfrm>
            <a:custGeom>
              <a:avLst/>
              <a:gdLst/>
              <a:ahLst/>
              <a:cxnLst/>
              <a:rect l="l" t="t" r="r" b="b"/>
              <a:pathLst>
                <a:path w="5230" h="4513" extrusionOk="0">
                  <a:moveTo>
                    <a:pt x="2181" y="1"/>
                  </a:moveTo>
                  <a:lnTo>
                    <a:pt x="2181" y="1"/>
                  </a:lnTo>
                  <a:cubicBezTo>
                    <a:pt x="2017" y="197"/>
                    <a:pt x="1902" y="427"/>
                    <a:pt x="1820" y="673"/>
                  </a:cubicBezTo>
                  <a:cubicBezTo>
                    <a:pt x="1689" y="1083"/>
                    <a:pt x="1132" y="1312"/>
                    <a:pt x="575" y="1689"/>
                  </a:cubicBezTo>
                  <a:cubicBezTo>
                    <a:pt x="1" y="2082"/>
                    <a:pt x="99" y="2689"/>
                    <a:pt x="214" y="3033"/>
                  </a:cubicBezTo>
                  <a:cubicBezTo>
                    <a:pt x="280" y="3263"/>
                    <a:pt x="247" y="3508"/>
                    <a:pt x="132" y="3722"/>
                  </a:cubicBezTo>
                  <a:cubicBezTo>
                    <a:pt x="394" y="3492"/>
                    <a:pt x="722" y="3312"/>
                    <a:pt x="1066" y="3230"/>
                  </a:cubicBezTo>
                  <a:cubicBezTo>
                    <a:pt x="1673" y="3050"/>
                    <a:pt x="1656" y="2754"/>
                    <a:pt x="1640" y="2279"/>
                  </a:cubicBezTo>
                  <a:cubicBezTo>
                    <a:pt x="1640" y="1878"/>
                    <a:pt x="1816" y="1852"/>
                    <a:pt x="1860" y="1852"/>
                  </a:cubicBezTo>
                  <a:cubicBezTo>
                    <a:pt x="1866" y="1852"/>
                    <a:pt x="1870" y="1853"/>
                    <a:pt x="1870" y="1853"/>
                  </a:cubicBezTo>
                  <a:cubicBezTo>
                    <a:pt x="1878" y="1852"/>
                    <a:pt x="1886" y="1852"/>
                    <a:pt x="1894" y="1852"/>
                  </a:cubicBezTo>
                  <a:cubicBezTo>
                    <a:pt x="2161" y="1852"/>
                    <a:pt x="2098" y="2386"/>
                    <a:pt x="2066" y="2673"/>
                  </a:cubicBezTo>
                  <a:cubicBezTo>
                    <a:pt x="1968" y="3197"/>
                    <a:pt x="2115" y="3754"/>
                    <a:pt x="2492" y="4164"/>
                  </a:cubicBezTo>
                  <a:cubicBezTo>
                    <a:pt x="2731" y="4425"/>
                    <a:pt x="3047" y="4513"/>
                    <a:pt x="3363" y="4513"/>
                  </a:cubicBezTo>
                  <a:cubicBezTo>
                    <a:pt x="3763" y="4513"/>
                    <a:pt x="4163" y="4372"/>
                    <a:pt x="4410" y="4262"/>
                  </a:cubicBezTo>
                  <a:cubicBezTo>
                    <a:pt x="4522" y="4214"/>
                    <a:pt x="4643" y="4189"/>
                    <a:pt x="4763" y="4189"/>
                  </a:cubicBezTo>
                  <a:cubicBezTo>
                    <a:pt x="4926" y="4189"/>
                    <a:pt x="5089" y="4234"/>
                    <a:pt x="5230" y="4328"/>
                  </a:cubicBezTo>
                  <a:cubicBezTo>
                    <a:pt x="5082" y="3459"/>
                    <a:pt x="4640" y="3197"/>
                    <a:pt x="4017" y="3131"/>
                  </a:cubicBezTo>
                  <a:cubicBezTo>
                    <a:pt x="3394" y="3066"/>
                    <a:pt x="2542" y="2853"/>
                    <a:pt x="2197" y="1771"/>
                  </a:cubicBezTo>
                  <a:cubicBezTo>
                    <a:pt x="1870" y="689"/>
                    <a:pt x="2181" y="1"/>
                    <a:pt x="218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7" name="Google Shape;6817;p16"/>
            <p:cNvSpPr/>
            <p:nvPr/>
          </p:nvSpPr>
          <p:spPr>
            <a:xfrm>
              <a:off x="7155221" y="4409317"/>
              <a:ext cx="41221" cy="65275"/>
            </a:xfrm>
            <a:custGeom>
              <a:avLst/>
              <a:gdLst/>
              <a:ahLst/>
              <a:cxnLst/>
              <a:rect l="l" t="t" r="r" b="b"/>
              <a:pathLst>
                <a:path w="1263" h="2000" extrusionOk="0">
                  <a:moveTo>
                    <a:pt x="952" y="0"/>
                  </a:moveTo>
                  <a:cubicBezTo>
                    <a:pt x="952" y="0"/>
                    <a:pt x="935" y="99"/>
                    <a:pt x="509" y="361"/>
                  </a:cubicBezTo>
                  <a:cubicBezTo>
                    <a:pt x="165" y="541"/>
                    <a:pt x="1" y="934"/>
                    <a:pt x="116" y="1295"/>
                  </a:cubicBezTo>
                  <a:cubicBezTo>
                    <a:pt x="132" y="1377"/>
                    <a:pt x="148" y="1459"/>
                    <a:pt x="165" y="1541"/>
                  </a:cubicBezTo>
                  <a:cubicBezTo>
                    <a:pt x="214" y="1770"/>
                    <a:pt x="247" y="2000"/>
                    <a:pt x="247" y="2000"/>
                  </a:cubicBezTo>
                  <a:cubicBezTo>
                    <a:pt x="247" y="2000"/>
                    <a:pt x="247" y="1852"/>
                    <a:pt x="771" y="1557"/>
                  </a:cubicBezTo>
                  <a:cubicBezTo>
                    <a:pt x="788" y="1557"/>
                    <a:pt x="804" y="1541"/>
                    <a:pt x="820" y="1541"/>
                  </a:cubicBezTo>
                  <a:cubicBezTo>
                    <a:pt x="1263" y="1246"/>
                    <a:pt x="1083" y="836"/>
                    <a:pt x="1001" y="574"/>
                  </a:cubicBezTo>
                  <a:cubicBezTo>
                    <a:pt x="952" y="394"/>
                    <a:pt x="935" y="197"/>
                    <a:pt x="95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8" name="Google Shape;6818;p16"/>
            <p:cNvSpPr/>
            <p:nvPr/>
          </p:nvSpPr>
          <p:spPr>
            <a:xfrm>
              <a:off x="6969057" y="4128635"/>
              <a:ext cx="225786" cy="159336"/>
            </a:xfrm>
            <a:custGeom>
              <a:avLst/>
              <a:gdLst/>
              <a:ahLst/>
              <a:cxnLst/>
              <a:rect l="l" t="t" r="r" b="b"/>
              <a:pathLst>
                <a:path w="6918" h="4882" extrusionOk="0">
                  <a:moveTo>
                    <a:pt x="4979" y="1"/>
                  </a:moveTo>
                  <a:cubicBezTo>
                    <a:pt x="4755" y="1"/>
                    <a:pt x="4504" y="53"/>
                    <a:pt x="4230" y="175"/>
                  </a:cubicBezTo>
                  <a:cubicBezTo>
                    <a:pt x="2771" y="831"/>
                    <a:pt x="3033" y="3306"/>
                    <a:pt x="4787" y="3666"/>
                  </a:cubicBezTo>
                  <a:cubicBezTo>
                    <a:pt x="4984" y="3699"/>
                    <a:pt x="5197" y="3732"/>
                    <a:pt x="5361" y="3748"/>
                  </a:cubicBezTo>
                  <a:cubicBezTo>
                    <a:pt x="4902" y="3830"/>
                    <a:pt x="4459" y="3978"/>
                    <a:pt x="4049" y="4191"/>
                  </a:cubicBezTo>
                  <a:cubicBezTo>
                    <a:pt x="3902" y="4256"/>
                    <a:pt x="3656" y="4338"/>
                    <a:pt x="3623" y="4355"/>
                  </a:cubicBezTo>
                  <a:cubicBezTo>
                    <a:pt x="3164" y="4527"/>
                    <a:pt x="2731" y="4603"/>
                    <a:pt x="2341" y="4603"/>
                  </a:cubicBezTo>
                  <a:cubicBezTo>
                    <a:pt x="1507" y="4603"/>
                    <a:pt x="870" y="4256"/>
                    <a:pt x="591" y="3765"/>
                  </a:cubicBezTo>
                  <a:cubicBezTo>
                    <a:pt x="361" y="3355"/>
                    <a:pt x="345" y="2863"/>
                    <a:pt x="558" y="2437"/>
                  </a:cubicBezTo>
                  <a:cubicBezTo>
                    <a:pt x="558" y="2437"/>
                    <a:pt x="574" y="2421"/>
                    <a:pt x="574" y="2421"/>
                  </a:cubicBezTo>
                  <a:cubicBezTo>
                    <a:pt x="787" y="2106"/>
                    <a:pt x="1123" y="1959"/>
                    <a:pt x="1436" y="1959"/>
                  </a:cubicBezTo>
                  <a:cubicBezTo>
                    <a:pt x="1727" y="1959"/>
                    <a:pt x="1997" y="2086"/>
                    <a:pt x="2132" y="2322"/>
                  </a:cubicBezTo>
                  <a:cubicBezTo>
                    <a:pt x="2230" y="2453"/>
                    <a:pt x="2295" y="2617"/>
                    <a:pt x="2295" y="2798"/>
                  </a:cubicBezTo>
                  <a:cubicBezTo>
                    <a:pt x="2295" y="2945"/>
                    <a:pt x="2230" y="3093"/>
                    <a:pt x="2132" y="3207"/>
                  </a:cubicBezTo>
                  <a:cubicBezTo>
                    <a:pt x="2017" y="3304"/>
                    <a:pt x="1955" y="3335"/>
                    <a:pt x="1924" y="3335"/>
                  </a:cubicBezTo>
                  <a:cubicBezTo>
                    <a:pt x="1897" y="3335"/>
                    <a:pt x="1895" y="3312"/>
                    <a:pt x="1902" y="3289"/>
                  </a:cubicBezTo>
                  <a:cubicBezTo>
                    <a:pt x="2027" y="3030"/>
                    <a:pt x="1735" y="2861"/>
                    <a:pt x="1479" y="2861"/>
                  </a:cubicBezTo>
                  <a:cubicBezTo>
                    <a:pt x="1298" y="2861"/>
                    <a:pt x="1135" y="2945"/>
                    <a:pt x="1148" y="3142"/>
                  </a:cubicBezTo>
                  <a:cubicBezTo>
                    <a:pt x="1137" y="3416"/>
                    <a:pt x="1384" y="3544"/>
                    <a:pt x="1636" y="3544"/>
                  </a:cubicBezTo>
                  <a:cubicBezTo>
                    <a:pt x="1761" y="3544"/>
                    <a:pt x="1887" y="3513"/>
                    <a:pt x="1984" y="3453"/>
                  </a:cubicBezTo>
                  <a:cubicBezTo>
                    <a:pt x="2000" y="3453"/>
                    <a:pt x="2017" y="3437"/>
                    <a:pt x="2033" y="3437"/>
                  </a:cubicBezTo>
                  <a:cubicBezTo>
                    <a:pt x="2050" y="3421"/>
                    <a:pt x="2066" y="3404"/>
                    <a:pt x="2099" y="3388"/>
                  </a:cubicBezTo>
                  <a:lnTo>
                    <a:pt x="2099" y="3371"/>
                  </a:lnTo>
                  <a:cubicBezTo>
                    <a:pt x="2394" y="3076"/>
                    <a:pt x="2427" y="2617"/>
                    <a:pt x="2181" y="2290"/>
                  </a:cubicBezTo>
                  <a:cubicBezTo>
                    <a:pt x="2042" y="2013"/>
                    <a:pt x="1726" y="1861"/>
                    <a:pt x="1388" y="1861"/>
                  </a:cubicBezTo>
                  <a:cubicBezTo>
                    <a:pt x="1046" y="1861"/>
                    <a:pt x="682" y="2017"/>
                    <a:pt x="460" y="2355"/>
                  </a:cubicBezTo>
                  <a:cubicBezTo>
                    <a:pt x="1" y="2945"/>
                    <a:pt x="132" y="4109"/>
                    <a:pt x="935" y="4584"/>
                  </a:cubicBezTo>
                  <a:cubicBezTo>
                    <a:pt x="1300" y="4782"/>
                    <a:pt x="1708" y="4881"/>
                    <a:pt x="2132" y="4881"/>
                  </a:cubicBezTo>
                  <a:cubicBezTo>
                    <a:pt x="2164" y="4881"/>
                    <a:pt x="2197" y="4881"/>
                    <a:pt x="2230" y="4879"/>
                  </a:cubicBezTo>
                  <a:cubicBezTo>
                    <a:pt x="3131" y="4847"/>
                    <a:pt x="3853" y="4355"/>
                    <a:pt x="5033" y="3994"/>
                  </a:cubicBezTo>
                  <a:cubicBezTo>
                    <a:pt x="5459" y="3896"/>
                    <a:pt x="5902" y="3830"/>
                    <a:pt x="6328" y="3798"/>
                  </a:cubicBezTo>
                  <a:cubicBezTo>
                    <a:pt x="6541" y="3781"/>
                    <a:pt x="6738" y="3716"/>
                    <a:pt x="6918" y="3617"/>
                  </a:cubicBezTo>
                  <a:lnTo>
                    <a:pt x="6918" y="3617"/>
                  </a:lnTo>
                  <a:cubicBezTo>
                    <a:pt x="6918" y="3617"/>
                    <a:pt x="6795" y="3646"/>
                    <a:pt x="6639" y="3646"/>
                  </a:cubicBezTo>
                  <a:cubicBezTo>
                    <a:pt x="6483" y="3646"/>
                    <a:pt x="6295" y="3617"/>
                    <a:pt x="6164" y="3502"/>
                  </a:cubicBezTo>
                  <a:cubicBezTo>
                    <a:pt x="5902" y="3257"/>
                    <a:pt x="5918" y="3371"/>
                    <a:pt x="5623" y="3273"/>
                  </a:cubicBezTo>
                  <a:cubicBezTo>
                    <a:pt x="5459" y="3224"/>
                    <a:pt x="5344" y="3076"/>
                    <a:pt x="5361" y="2912"/>
                  </a:cubicBezTo>
                  <a:lnTo>
                    <a:pt x="5361" y="2912"/>
                  </a:lnTo>
                  <a:cubicBezTo>
                    <a:pt x="5164" y="3076"/>
                    <a:pt x="5115" y="3355"/>
                    <a:pt x="5279" y="3568"/>
                  </a:cubicBezTo>
                  <a:cubicBezTo>
                    <a:pt x="5279" y="3568"/>
                    <a:pt x="4557" y="3568"/>
                    <a:pt x="4377" y="3191"/>
                  </a:cubicBezTo>
                  <a:cubicBezTo>
                    <a:pt x="4197" y="2830"/>
                    <a:pt x="4410" y="2830"/>
                    <a:pt x="4557" y="2748"/>
                  </a:cubicBezTo>
                  <a:cubicBezTo>
                    <a:pt x="4689" y="2667"/>
                    <a:pt x="4738" y="2519"/>
                    <a:pt x="4590" y="2322"/>
                  </a:cubicBezTo>
                  <a:cubicBezTo>
                    <a:pt x="4443" y="2109"/>
                    <a:pt x="4459" y="1749"/>
                    <a:pt x="4738" y="1732"/>
                  </a:cubicBezTo>
                  <a:cubicBezTo>
                    <a:pt x="4660" y="1563"/>
                    <a:pt x="4489" y="1466"/>
                    <a:pt x="4315" y="1466"/>
                  </a:cubicBezTo>
                  <a:cubicBezTo>
                    <a:pt x="4270" y="1466"/>
                    <a:pt x="4224" y="1473"/>
                    <a:pt x="4180" y="1486"/>
                  </a:cubicBezTo>
                  <a:cubicBezTo>
                    <a:pt x="3738" y="1552"/>
                    <a:pt x="3738" y="2158"/>
                    <a:pt x="3738" y="2158"/>
                  </a:cubicBezTo>
                  <a:cubicBezTo>
                    <a:pt x="3738" y="2158"/>
                    <a:pt x="3443" y="1421"/>
                    <a:pt x="3918" y="1044"/>
                  </a:cubicBezTo>
                  <a:cubicBezTo>
                    <a:pt x="4109" y="897"/>
                    <a:pt x="4260" y="842"/>
                    <a:pt x="4378" y="842"/>
                  </a:cubicBezTo>
                  <a:cubicBezTo>
                    <a:pt x="4563" y="842"/>
                    <a:pt x="4665" y="979"/>
                    <a:pt x="4705" y="1109"/>
                  </a:cubicBezTo>
                  <a:cubicBezTo>
                    <a:pt x="4758" y="1295"/>
                    <a:pt x="4865" y="1448"/>
                    <a:pt x="5007" y="1448"/>
                  </a:cubicBezTo>
                  <a:cubicBezTo>
                    <a:pt x="5041" y="1448"/>
                    <a:pt x="5077" y="1440"/>
                    <a:pt x="5115" y="1421"/>
                  </a:cubicBezTo>
                  <a:cubicBezTo>
                    <a:pt x="5255" y="1356"/>
                    <a:pt x="5367" y="1263"/>
                    <a:pt x="5464" y="1263"/>
                  </a:cubicBezTo>
                  <a:cubicBezTo>
                    <a:pt x="5515" y="1263"/>
                    <a:pt x="5562" y="1288"/>
                    <a:pt x="5607" y="1355"/>
                  </a:cubicBezTo>
                  <a:cubicBezTo>
                    <a:pt x="5721" y="1601"/>
                    <a:pt x="5607" y="1896"/>
                    <a:pt x="5361" y="2011"/>
                  </a:cubicBezTo>
                  <a:cubicBezTo>
                    <a:pt x="5361" y="2011"/>
                    <a:pt x="5366" y="2011"/>
                    <a:pt x="5377" y="2011"/>
                  </a:cubicBezTo>
                  <a:cubicBezTo>
                    <a:pt x="5484" y="2011"/>
                    <a:pt x="6095" y="1984"/>
                    <a:pt x="6229" y="1372"/>
                  </a:cubicBezTo>
                  <a:cubicBezTo>
                    <a:pt x="6347" y="822"/>
                    <a:pt x="5869" y="1"/>
                    <a:pt x="497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9" name="Google Shape;6819;p16"/>
            <p:cNvSpPr/>
            <p:nvPr/>
          </p:nvSpPr>
          <p:spPr>
            <a:xfrm>
              <a:off x="6933221" y="4214047"/>
              <a:ext cx="151960" cy="107541"/>
            </a:xfrm>
            <a:custGeom>
              <a:avLst/>
              <a:gdLst/>
              <a:ahLst/>
              <a:cxnLst/>
              <a:rect l="l" t="t" r="r" b="b"/>
              <a:pathLst>
                <a:path w="4656" h="3295" extrusionOk="0">
                  <a:moveTo>
                    <a:pt x="836" y="0"/>
                  </a:moveTo>
                  <a:lnTo>
                    <a:pt x="836" y="0"/>
                  </a:lnTo>
                  <a:cubicBezTo>
                    <a:pt x="836" y="1"/>
                    <a:pt x="1" y="918"/>
                    <a:pt x="558" y="1721"/>
                  </a:cubicBezTo>
                  <a:cubicBezTo>
                    <a:pt x="869" y="2180"/>
                    <a:pt x="1377" y="2459"/>
                    <a:pt x="1935" y="2492"/>
                  </a:cubicBezTo>
                  <a:cubicBezTo>
                    <a:pt x="1869" y="2492"/>
                    <a:pt x="1476" y="2492"/>
                    <a:pt x="1295" y="2721"/>
                  </a:cubicBezTo>
                  <a:cubicBezTo>
                    <a:pt x="1181" y="2885"/>
                    <a:pt x="1131" y="3098"/>
                    <a:pt x="1148" y="3295"/>
                  </a:cubicBezTo>
                  <a:cubicBezTo>
                    <a:pt x="1202" y="3214"/>
                    <a:pt x="1311" y="3155"/>
                    <a:pt x="1412" y="3155"/>
                  </a:cubicBezTo>
                  <a:cubicBezTo>
                    <a:pt x="1434" y="3155"/>
                    <a:pt x="1455" y="3158"/>
                    <a:pt x="1476" y="3164"/>
                  </a:cubicBezTo>
                  <a:cubicBezTo>
                    <a:pt x="1593" y="3200"/>
                    <a:pt x="1759" y="3280"/>
                    <a:pt x="1948" y="3280"/>
                  </a:cubicBezTo>
                  <a:cubicBezTo>
                    <a:pt x="2103" y="3280"/>
                    <a:pt x="2273" y="3226"/>
                    <a:pt x="2443" y="3049"/>
                  </a:cubicBezTo>
                  <a:cubicBezTo>
                    <a:pt x="2820" y="2639"/>
                    <a:pt x="3312" y="2869"/>
                    <a:pt x="4656" y="2164"/>
                  </a:cubicBezTo>
                  <a:cubicBezTo>
                    <a:pt x="4656" y="2164"/>
                    <a:pt x="4655" y="2164"/>
                    <a:pt x="4655" y="2164"/>
                  </a:cubicBezTo>
                  <a:cubicBezTo>
                    <a:pt x="4631" y="2164"/>
                    <a:pt x="3916" y="2456"/>
                    <a:pt x="3114" y="2456"/>
                  </a:cubicBezTo>
                  <a:cubicBezTo>
                    <a:pt x="2651" y="2456"/>
                    <a:pt x="2158" y="2358"/>
                    <a:pt x="1754" y="2049"/>
                  </a:cubicBezTo>
                  <a:cubicBezTo>
                    <a:pt x="1099" y="1574"/>
                    <a:pt x="754" y="787"/>
                    <a:pt x="8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0" name="Google Shape;6820;p16"/>
            <p:cNvSpPr/>
            <p:nvPr/>
          </p:nvSpPr>
          <p:spPr>
            <a:xfrm>
              <a:off x="7133289" y="3971453"/>
              <a:ext cx="145008" cy="205159"/>
            </a:xfrm>
            <a:custGeom>
              <a:avLst/>
              <a:gdLst/>
              <a:ahLst/>
              <a:cxnLst/>
              <a:rect l="l" t="t" r="r" b="b"/>
              <a:pathLst>
                <a:path w="4443" h="6286" extrusionOk="0">
                  <a:moveTo>
                    <a:pt x="2649" y="1"/>
                  </a:moveTo>
                  <a:cubicBezTo>
                    <a:pt x="2148" y="1"/>
                    <a:pt x="1625" y="207"/>
                    <a:pt x="1279" y="615"/>
                  </a:cubicBezTo>
                  <a:cubicBezTo>
                    <a:pt x="1" y="2254"/>
                    <a:pt x="902" y="4270"/>
                    <a:pt x="1656" y="5122"/>
                  </a:cubicBezTo>
                  <a:cubicBezTo>
                    <a:pt x="2083" y="5647"/>
                    <a:pt x="2640" y="6040"/>
                    <a:pt x="3279" y="6286"/>
                  </a:cubicBezTo>
                  <a:cubicBezTo>
                    <a:pt x="2705" y="6024"/>
                    <a:pt x="2197" y="5630"/>
                    <a:pt x="1787" y="5139"/>
                  </a:cubicBezTo>
                  <a:cubicBezTo>
                    <a:pt x="1509" y="4745"/>
                    <a:pt x="1312" y="4319"/>
                    <a:pt x="1181" y="3860"/>
                  </a:cubicBezTo>
                  <a:cubicBezTo>
                    <a:pt x="1033" y="3319"/>
                    <a:pt x="984" y="2762"/>
                    <a:pt x="1017" y="2221"/>
                  </a:cubicBezTo>
                  <a:cubicBezTo>
                    <a:pt x="1148" y="746"/>
                    <a:pt x="1984" y="205"/>
                    <a:pt x="2722" y="172"/>
                  </a:cubicBezTo>
                  <a:cubicBezTo>
                    <a:pt x="3082" y="172"/>
                    <a:pt x="3410" y="320"/>
                    <a:pt x="3656" y="565"/>
                  </a:cubicBezTo>
                  <a:cubicBezTo>
                    <a:pt x="4295" y="1106"/>
                    <a:pt x="3935" y="2057"/>
                    <a:pt x="3394" y="2270"/>
                  </a:cubicBezTo>
                  <a:cubicBezTo>
                    <a:pt x="3271" y="2340"/>
                    <a:pt x="3138" y="2373"/>
                    <a:pt x="3004" y="2373"/>
                  </a:cubicBezTo>
                  <a:cubicBezTo>
                    <a:pt x="2888" y="2373"/>
                    <a:pt x="2770" y="2349"/>
                    <a:pt x="2656" y="2303"/>
                  </a:cubicBezTo>
                  <a:cubicBezTo>
                    <a:pt x="2492" y="2205"/>
                    <a:pt x="2378" y="2041"/>
                    <a:pt x="2345" y="1844"/>
                  </a:cubicBezTo>
                  <a:cubicBezTo>
                    <a:pt x="2345" y="1746"/>
                    <a:pt x="2371" y="1724"/>
                    <a:pt x="2422" y="1724"/>
                  </a:cubicBezTo>
                  <a:cubicBezTo>
                    <a:pt x="2465" y="1724"/>
                    <a:pt x="2527" y="1740"/>
                    <a:pt x="2607" y="1740"/>
                  </a:cubicBezTo>
                  <a:cubicBezTo>
                    <a:pt x="2668" y="1740"/>
                    <a:pt x="2739" y="1731"/>
                    <a:pt x="2820" y="1696"/>
                  </a:cubicBezTo>
                  <a:cubicBezTo>
                    <a:pt x="3017" y="1582"/>
                    <a:pt x="3050" y="1303"/>
                    <a:pt x="2886" y="1139"/>
                  </a:cubicBezTo>
                  <a:cubicBezTo>
                    <a:pt x="2817" y="1065"/>
                    <a:pt x="2718" y="1025"/>
                    <a:pt x="2614" y="1025"/>
                  </a:cubicBezTo>
                  <a:cubicBezTo>
                    <a:pt x="2420" y="1025"/>
                    <a:pt x="2213" y="1168"/>
                    <a:pt x="2181" y="1500"/>
                  </a:cubicBezTo>
                  <a:cubicBezTo>
                    <a:pt x="2148" y="1746"/>
                    <a:pt x="2214" y="1975"/>
                    <a:pt x="2378" y="2155"/>
                  </a:cubicBezTo>
                  <a:cubicBezTo>
                    <a:pt x="2410" y="2172"/>
                    <a:pt x="2427" y="2205"/>
                    <a:pt x="2443" y="2221"/>
                  </a:cubicBezTo>
                  <a:cubicBezTo>
                    <a:pt x="2460" y="2237"/>
                    <a:pt x="2476" y="2254"/>
                    <a:pt x="2509" y="2270"/>
                  </a:cubicBezTo>
                  <a:lnTo>
                    <a:pt x="2558" y="2303"/>
                  </a:lnTo>
                  <a:lnTo>
                    <a:pt x="2591" y="2319"/>
                  </a:lnTo>
                  <a:lnTo>
                    <a:pt x="2623" y="2352"/>
                  </a:lnTo>
                  <a:cubicBezTo>
                    <a:pt x="2755" y="2418"/>
                    <a:pt x="2894" y="2450"/>
                    <a:pt x="3031" y="2450"/>
                  </a:cubicBezTo>
                  <a:cubicBezTo>
                    <a:pt x="3168" y="2450"/>
                    <a:pt x="3304" y="2418"/>
                    <a:pt x="3427" y="2352"/>
                  </a:cubicBezTo>
                  <a:cubicBezTo>
                    <a:pt x="4017" y="2139"/>
                    <a:pt x="4443" y="1090"/>
                    <a:pt x="3754" y="451"/>
                  </a:cubicBezTo>
                  <a:cubicBezTo>
                    <a:pt x="3483" y="150"/>
                    <a:pt x="3074" y="1"/>
                    <a:pt x="26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1" name="Google Shape;6821;p16"/>
            <p:cNvSpPr/>
            <p:nvPr/>
          </p:nvSpPr>
          <p:spPr>
            <a:xfrm>
              <a:off x="8813108" y="5155345"/>
              <a:ext cx="63154" cy="250101"/>
            </a:xfrm>
            <a:custGeom>
              <a:avLst/>
              <a:gdLst/>
              <a:ahLst/>
              <a:cxnLst/>
              <a:rect l="l" t="t" r="r" b="b"/>
              <a:pathLst>
                <a:path w="1935" h="7663" extrusionOk="0">
                  <a:moveTo>
                    <a:pt x="1300" y="0"/>
                  </a:moveTo>
                  <a:cubicBezTo>
                    <a:pt x="984" y="0"/>
                    <a:pt x="738" y="369"/>
                    <a:pt x="738" y="369"/>
                  </a:cubicBezTo>
                  <a:cubicBezTo>
                    <a:pt x="1" y="1500"/>
                    <a:pt x="820" y="3286"/>
                    <a:pt x="968" y="5171"/>
                  </a:cubicBezTo>
                  <a:cubicBezTo>
                    <a:pt x="1115" y="7056"/>
                    <a:pt x="460" y="7663"/>
                    <a:pt x="460" y="7663"/>
                  </a:cubicBezTo>
                  <a:cubicBezTo>
                    <a:pt x="1164" y="7122"/>
                    <a:pt x="1312" y="5351"/>
                    <a:pt x="1181" y="3991"/>
                  </a:cubicBezTo>
                  <a:cubicBezTo>
                    <a:pt x="1050" y="2631"/>
                    <a:pt x="1066" y="1352"/>
                    <a:pt x="1328" y="1090"/>
                  </a:cubicBezTo>
                  <a:cubicBezTo>
                    <a:pt x="1591" y="828"/>
                    <a:pt x="1935" y="287"/>
                    <a:pt x="1509" y="57"/>
                  </a:cubicBezTo>
                  <a:cubicBezTo>
                    <a:pt x="1437" y="17"/>
                    <a:pt x="1367" y="0"/>
                    <a:pt x="130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2" name="Google Shape;6822;p16"/>
            <p:cNvSpPr/>
            <p:nvPr/>
          </p:nvSpPr>
          <p:spPr>
            <a:xfrm>
              <a:off x="8753741" y="5122447"/>
              <a:ext cx="278202" cy="332217"/>
            </a:xfrm>
            <a:custGeom>
              <a:avLst/>
              <a:gdLst/>
              <a:ahLst/>
              <a:cxnLst/>
              <a:rect l="l" t="t" r="r" b="b"/>
              <a:pathLst>
                <a:path w="8524" h="10179" extrusionOk="0">
                  <a:moveTo>
                    <a:pt x="6265" y="1"/>
                  </a:moveTo>
                  <a:cubicBezTo>
                    <a:pt x="6069" y="1"/>
                    <a:pt x="5869" y="22"/>
                    <a:pt x="5672" y="65"/>
                  </a:cubicBezTo>
                  <a:cubicBezTo>
                    <a:pt x="4491" y="328"/>
                    <a:pt x="3721" y="1573"/>
                    <a:pt x="3492" y="2835"/>
                  </a:cubicBezTo>
                  <a:cubicBezTo>
                    <a:pt x="3246" y="4147"/>
                    <a:pt x="3492" y="5376"/>
                    <a:pt x="3442" y="6474"/>
                  </a:cubicBezTo>
                  <a:cubicBezTo>
                    <a:pt x="3508" y="7474"/>
                    <a:pt x="3147" y="8441"/>
                    <a:pt x="2442" y="9130"/>
                  </a:cubicBezTo>
                  <a:cubicBezTo>
                    <a:pt x="1770" y="9752"/>
                    <a:pt x="902" y="10113"/>
                    <a:pt x="0" y="10179"/>
                  </a:cubicBezTo>
                  <a:cubicBezTo>
                    <a:pt x="918" y="10146"/>
                    <a:pt x="1803" y="9802"/>
                    <a:pt x="2492" y="9195"/>
                  </a:cubicBezTo>
                  <a:cubicBezTo>
                    <a:pt x="3246" y="8490"/>
                    <a:pt x="3639" y="7507"/>
                    <a:pt x="3590" y="6491"/>
                  </a:cubicBezTo>
                  <a:cubicBezTo>
                    <a:pt x="3655" y="5360"/>
                    <a:pt x="3426" y="4130"/>
                    <a:pt x="3655" y="2868"/>
                  </a:cubicBezTo>
                  <a:cubicBezTo>
                    <a:pt x="3901" y="1622"/>
                    <a:pt x="4590" y="475"/>
                    <a:pt x="5688" y="213"/>
                  </a:cubicBezTo>
                  <a:cubicBezTo>
                    <a:pt x="5819" y="180"/>
                    <a:pt x="5950" y="164"/>
                    <a:pt x="6081" y="147"/>
                  </a:cubicBezTo>
                  <a:cubicBezTo>
                    <a:pt x="6126" y="144"/>
                    <a:pt x="6171" y="142"/>
                    <a:pt x="6215" y="142"/>
                  </a:cubicBezTo>
                  <a:cubicBezTo>
                    <a:pt x="6612" y="142"/>
                    <a:pt x="7003" y="272"/>
                    <a:pt x="7327" y="508"/>
                  </a:cubicBezTo>
                  <a:cubicBezTo>
                    <a:pt x="8032" y="1082"/>
                    <a:pt x="7950" y="2327"/>
                    <a:pt x="7524" y="2704"/>
                  </a:cubicBezTo>
                  <a:cubicBezTo>
                    <a:pt x="7325" y="2882"/>
                    <a:pt x="7101" y="2955"/>
                    <a:pt x="6901" y="2955"/>
                  </a:cubicBezTo>
                  <a:cubicBezTo>
                    <a:pt x="6642" y="2955"/>
                    <a:pt x="6425" y="2831"/>
                    <a:pt x="6360" y="2655"/>
                  </a:cubicBezTo>
                  <a:lnTo>
                    <a:pt x="6360" y="2655"/>
                  </a:lnTo>
                  <a:cubicBezTo>
                    <a:pt x="6360" y="2655"/>
                    <a:pt x="6397" y="2660"/>
                    <a:pt x="6453" y="2660"/>
                  </a:cubicBezTo>
                  <a:cubicBezTo>
                    <a:pt x="6593" y="2660"/>
                    <a:pt x="6847" y="2627"/>
                    <a:pt x="6917" y="2393"/>
                  </a:cubicBezTo>
                  <a:cubicBezTo>
                    <a:pt x="7048" y="2081"/>
                    <a:pt x="6852" y="1737"/>
                    <a:pt x="6524" y="1672"/>
                  </a:cubicBezTo>
                  <a:cubicBezTo>
                    <a:pt x="6477" y="1658"/>
                    <a:pt x="6427" y="1651"/>
                    <a:pt x="6374" y="1651"/>
                  </a:cubicBezTo>
                  <a:cubicBezTo>
                    <a:pt x="6060" y="1651"/>
                    <a:pt x="5693" y="1905"/>
                    <a:pt x="5819" y="2426"/>
                  </a:cubicBezTo>
                  <a:cubicBezTo>
                    <a:pt x="5909" y="2809"/>
                    <a:pt x="6440" y="3106"/>
                    <a:pt x="6987" y="3106"/>
                  </a:cubicBezTo>
                  <a:cubicBezTo>
                    <a:pt x="7236" y="3106"/>
                    <a:pt x="7489" y="3045"/>
                    <a:pt x="7704" y="2901"/>
                  </a:cubicBezTo>
                  <a:cubicBezTo>
                    <a:pt x="8114" y="2671"/>
                    <a:pt x="8524" y="1967"/>
                    <a:pt x="8229" y="1180"/>
                  </a:cubicBezTo>
                  <a:cubicBezTo>
                    <a:pt x="8013" y="452"/>
                    <a:pt x="7176" y="1"/>
                    <a:pt x="626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3" name="Google Shape;6823;p16"/>
            <p:cNvSpPr/>
            <p:nvPr/>
          </p:nvSpPr>
          <p:spPr>
            <a:xfrm>
              <a:off x="8885857" y="5169053"/>
              <a:ext cx="81365" cy="68800"/>
            </a:xfrm>
            <a:custGeom>
              <a:avLst/>
              <a:gdLst/>
              <a:ahLst/>
              <a:cxnLst/>
              <a:rect l="l" t="t" r="r" b="b"/>
              <a:pathLst>
                <a:path w="2493" h="2108" extrusionOk="0">
                  <a:moveTo>
                    <a:pt x="704" y="1"/>
                  </a:moveTo>
                  <a:cubicBezTo>
                    <a:pt x="632" y="1"/>
                    <a:pt x="556" y="11"/>
                    <a:pt x="476" y="31"/>
                  </a:cubicBezTo>
                  <a:cubicBezTo>
                    <a:pt x="591" y="96"/>
                    <a:pt x="624" y="276"/>
                    <a:pt x="525" y="375"/>
                  </a:cubicBezTo>
                  <a:cubicBezTo>
                    <a:pt x="378" y="604"/>
                    <a:pt x="1" y="1309"/>
                    <a:pt x="542" y="1866"/>
                  </a:cubicBezTo>
                  <a:cubicBezTo>
                    <a:pt x="726" y="2045"/>
                    <a:pt x="981" y="2107"/>
                    <a:pt x="1247" y="2107"/>
                  </a:cubicBezTo>
                  <a:cubicBezTo>
                    <a:pt x="1787" y="2107"/>
                    <a:pt x="2372" y="1850"/>
                    <a:pt x="2492" y="1784"/>
                  </a:cubicBezTo>
                  <a:lnTo>
                    <a:pt x="2492" y="1784"/>
                  </a:lnTo>
                  <a:cubicBezTo>
                    <a:pt x="2492" y="1784"/>
                    <a:pt x="2459" y="1788"/>
                    <a:pt x="2405" y="1788"/>
                  </a:cubicBezTo>
                  <a:cubicBezTo>
                    <a:pt x="2187" y="1788"/>
                    <a:pt x="1637" y="1725"/>
                    <a:pt x="1558" y="1096"/>
                  </a:cubicBezTo>
                  <a:cubicBezTo>
                    <a:pt x="1473" y="401"/>
                    <a:pt x="1167" y="1"/>
                    <a:pt x="70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4" name="Google Shape;6824;p16"/>
            <p:cNvSpPr/>
            <p:nvPr/>
          </p:nvSpPr>
          <p:spPr>
            <a:xfrm>
              <a:off x="8889611" y="5173231"/>
              <a:ext cx="157313" cy="178723"/>
            </a:xfrm>
            <a:custGeom>
              <a:avLst/>
              <a:gdLst/>
              <a:ahLst/>
              <a:cxnLst/>
              <a:rect l="l" t="t" r="r" b="b"/>
              <a:pathLst>
                <a:path w="4820" h="5476" extrusionOk="0">
                  <a:moveTo>
                    <a:pt x="4344" y="1"/>
                  </a:moveTo>
                  <a:cubicBezTo>
                    <a:pt x="4475" y="558"/>
                    <a:pt x="4262" y="1148"/>
                    <a:pt x="3803" y="1492"/>
                  </a:cubicBezTo>
                  <a:cubicBezTo>
                    <a:pt x="3017" y="2066"/>
                    <a:pt x="1902" y="1771"/>
                    <a:pt x="1000" y="2410"/>
                  </a:cubicBezTo>
                  <a:cubicBezTo>
                    <a:pt x="99" y="3033"/>
                    <a:pt x="197" y="3951"/>
                    <a:pt x="181" y="4459"/>
                  </a:cubicBezTo>
                  <a:cubicBezTo>
                    <a:pt x="197" y="4803"/>
                    <a:pt x="132" y="5148"/>
                    <a:pt x="1" y="5476"/>
                  </a:cubicBezTo>
                  <a:cubicBezTo>
                    <a:pt x="296" y="5279"/>
                    <a:pt x="476" y="4918"/>
                    <a:pt x="443" y="4558"/>
                  </a:cubicBezTo>
                  <a:cubicBezTo>
                    <a:pt x="428" y="3915"/>
                    <a:pt x="498" y="3186"/>
                    <a:pt x="695" y="3186"/>
                  </a:cubicBezTo>
                  <a:cubicBezTo>
                    <a:pt x="709" y="3186"/>
                    <a:pt x="723" y="3190"/>
                    <a:pt x="738" y="3197"/>
                  </a:cubicBezTo>
                  <a:cubicBezTo>
                    <a:pt x="968" y="3312"/>
                    <a:pt x="787" y="3558"/>
                    <a:pt x="705" y="3705"/>
                  </a:cubicBezTo>
                  <a:cubicBezTo>
                    <a:pt x="607" y="3853"/>
                    <a:pt x="443" y="4525"/>
                    <a:pt x="1164" y="4935"/>
                  </a:cubicBezTo>
                  <a:cubicBezTo>
                    <a:pt x="1165" y="4935"/>
                    <a:pt x="1165" y="4935"/>
                    <a:pt x="1165" y="4935"/>
                  </a:cubicBezTo>
                  <a:cubicBezTo>
                    <a:pt x="1174" y="4935"/>
                    <a:pt x="957" y="4422"/>
                    <a:pt x="1345" y="4148"/>
                  </a:cubicBezTo>
                  <a:cubicBezTo>
                    <a:pt x="1754" y="3869"/>
                    <a:pt x="2017" y="3705"/>
                    <a:pt x="1968" y="3132"/>
                  </a:cubicBezTo>
                  <a:cubicBezTo>
                    <a:pt x="1924" y="2608"/>
                    <a:pt x="2267" y="2175"/>
                    <a:pt x="2494" y="2175"/>
                  </a:cubicBezTo>
                  <a:cubicBezTo>
                    <a:pt x="2523" y="2175"/>
                    <a:pt x="2550" y="2182"/>
                    <a:pt x="2574" y="2197"/>
                  </a:cubicBezTo>
                  <a:cubicBezTo>
                    <a:pt x="2803" y="2345"/>
                    <a:pt x="2541" y="2558"/>
                    <a:pt x="2410" y="2607"/>
                  </a:cubicBezTo>
                  <a:cubicBezTo>
                    <a:pt x="2230" y="2722"/>
                    <a:pt x="2197" y="2984"/>
                    <a:pt x="2345" y="3148"/>
                  </a:cubicBezTo>
                  <a:cubicBezTo>
                    <a:pt x="2558" y="3394"/>
                    <a:pt x="2492" y="3705"/>
                    <a:pt x="2213" y="3804"/>
                  </a:cubicBezTo>
                  <a:cubicBezTo>
                    <a:pt x="2213" y="3804"/>
                    <a:pt x="2270" y="3810"/>
                    <a:pt x="2365" y="3810"/>
                  </a:cubicBezTo>
                  <a:cubicBezTo>
                    <a:pt x="2691" y="3810"/>
                    <a:pt x="3468" y="3732"/>
                    <a:pt x="3951" y="3033"/>
                  </a:cubicBezTo>
                  <a:cubicBezTo>
                    <a:pt x="4590" y="2148"/>
                    <a:pt x="4820" y="820"/>
                    <a:pt x="43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5" name="Google Shape;6825;p16"/>
            <p:cNvSpPr/>
            <p:nvPr/>
          </p:nvSpPr>
          <p:spPr>
            <a:xfrm>
              <a:off x="9002504" y="5123393"/>
              <a:ext cx="97390" cy="63708"/>
            </a:xfrm>
            <a:custGeom>
              <a:avLst/>
              <a:gdLst/>
              <a:ahLst/>
              <a:cxnLst/>
              <a:rect l="l" t="t" r="r" b="b"/>
              <a:pathLst>
                <a:path w="2984" h="1952" extrusionOk="0">
                  <a:moveTo>
                    <a:pt x="920" y="0"/>
                  </a:moveTo>
                  <a:cubicBezTo>
                    <a:pt x="655" y="0"/>
                    <a:pt x="351" y="26"/>
                    <a:pt x="0" y="85"/>
                  </a:cubicBezTo>
                  <a:cubicBezTo>
                    <a:pt x="426" y="135"/>
                    <a:pt x="771" y="413"/>
                    <a:pt x="934" y="790"/>
                  </a:cubicBezTo>
                  <a:cubicBezTo>
                    <a:pt x="1140" y="1305"/>
                    <a:pt x="1508" y="1951"/>
                    <a:pt x="2267" y="1951"/>
                  </a:cubicBezTo>
                  <a:cubicBezTo>
                    <a:pt x="2475" y="1951"/>
                    <a:pt x="2712" y="1903"/>
                    <a:pt x="2983" y="1790"/>
                  </a:cubicBezTo>
                  <a:cubicBezTo>
                    <a:pt x="2803" y="1725"/>
                    <a:pt x="2688" y="1561"/>
                    <a:pt x="2688" y="1380"/>
                  </a:cubicBezTo>
                  <a:cubicBezTo>
                    <a:pt x="2688" y="1096"/>
                    <a:pt x="2639" y="0"/>
                    <a:pt x="9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6" name="Google Shape;6826;p16"/>
            <p:cNvSpPr/>
            <p:nvPr/>
          </p:nvSpPr>
          <p:spPr>
            <a:xfrm>
              <a:off x="9089679" y="5122545"/>
              <a:ext cx="47651" cy="37207"/>
            </a:xfrm>
            <a:custGeom>
              <a:avLst/>
              <a:gdLst/>
              <a:ahLst/>
              <a:cxnLst/>
              <a:rect l="l" t="t" r="r" b="b"/>
              <a:pathLst>
                <a:path w="1460" h="1140" extrusionOk="0">
                  <a:moveTo>
                    <a:pt x="976" y="0"/>
                  </a:moveTo>
                  <a:cubicBezTo>
                    <a:pt x="796" y="0"/>
                    <a:pt x="637" y="142"/>
                    <a:pt x="624" y="325"/>
                  </a:cubicBezTo>
                  <a:cubicBezTo>
                    <a:pt x="624" y="488"/>
                    <a:pt x="756" y="593"/>
                    <a:pt x="898" y="593"/>
                  </a:cubicBezTo>
                  <a:cubicBezTo>
                    <a:pt x="955" y="593"/>
                    <a:pt x="1014" y="575"/>
                    <a:pt x="1066" y="538"/>
                  </a:cubicBezTo>
                  <a:cubicBezTo>
                    <a:pt x="1066" y="538"/>
                    <a:pt x="1181" y="357"/>
                    <a:pt x="1066" y="292"/>
                  </a:cubicBezTo>
                  <a:cubicBezTo>
                    <a:pt x="1038" y="275"/>
                    <a:pt x="1011" y="268"/>
                    <a:pt x="988" y="268"/>
                  </a:cubicBezTo>
                  <a:cubicBezTo>
                    <a:pt x="918" y="268"/>
                    <a:pt x="878" y="333"/>
                    <a:pt x="902" y="406"/>
                  </a:cubicBezTo>
                  <a:cubicBezTo>
                    <a:pt x="908" y="439"/>
                    <a:pt x="890" y="453"/>
                    <a:pt x="865" y="453"/>
                  </a:cubicBezTo>
                  <a:cubicBezTo>
                    <a:pt x="813" y="453"/>
                    <a:pt x="727" y="391"/>
                    <a:pt x="739" y="292"/>
                  </a:cubicBezTo>
                  <a:cubicBezTo>
                    <a:pt x="750" y="160"/>
                    <a:pt x="867" y="73"/>
                    <a:pt x="986" y="73"/>
                  </a:cubicBezTo>
                  <a:cubicBezTo>
                    <a:pt x="1031" y="73"/>
                    <a:pt x="1075" y="85"/>
                    <a:pt x="1116" y="111"/>
                  </a:cubicBezTo>
                  <a:cubicBezTo>
                    <a:pt x="1394" y="275"/>
                    <a:pt x="1312" y="849"/>
                    <a:pt x="722" y="898"/>
                  </a:cubicBezTo>
                  <a:cubicBezTo>
                    <a:pt x="708" y="899"/>
                    <a:pt x="693" y="900"/>
                    <a:pt x="679" y="900"/>
                  </a:cubicBezTo>
                  <a:cubicBezTo>
                    <a:pt x="319" y="900"/>
                    <a:pt x="1" y="521"/>
                    <a:pt x="1" y="521"/>
                  </a:cubicBezTo>
                  <a:lnTo>
                    <a:pt x="1" y="521"/>
                  </a:lnTo>
                  <a:cubicBezTo>
                    <a:pt x="1" y="702"/>
                    <a:pt x="83" y="882"/>
                    <a:pt x="230" y="1013"/>
                  </a:cubicBezTo>
                  <a:cubicBezTo>
                    <a:pt x="345" y="1096"/>
                    <a:pt x="485" y="1140"/>
                    <a:pt x="627" y="1140"/>
                  </a:cubicBezTo>
                  <a:cubicBezTo>
                    <a:pt x="709" y="1140"/>
                    <a:pt x="792" y="1125"/>
                    <a:pt x="870" y="1095"/>
                  </a:cubicBezTo>
                  <a:cubicBezTo>
                    <a:pt x="1083" y="1029"/>
                    <a:pt x="1263" y="865"/>
                    <a:pt x="1345" y="669"/>
                  </a:cubicBezTo>
                  <a:cubicBezTo>
                    <a:pt x="1460" y="423"/>
                    <a:pt x="1345" y="144"/>
                    <a:pt x="1116" y="29"/>
                  </a:cubicBezTo>
                  <a:cubicBezTo>
                    <a:pt x="1069" y="10"/>
                    <a:pt x="1022" y="0"/>
                    <a:pt x="9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7" name="Google Shape;6827;p16"/>
            <p:cNvSpPr/>
            <p:nvPr/>
          </p:nvSpPr>
          <p:spPr>
            <a:xfrm>
              <a:off x="8373351" y="5235307"/>
              <a:ext cx="209206" cy="327419"/>
            </a:xfrm>
            <a:custGeom>
              <a:avLst/>
              <a:gdLst/>
              <a:ahLst/>
              <a:cxnLst/>
              <a:rect l="l" t="t" r="r" b="b"/>
              <a:pathLst>
                <a:path w="6410" h="10032" extrusionOk="0">
                  <a:moveTo>
                    <a:pt x="5263" y="0"/>
                  </a:moveTo>
                  <a:cubicBezTo>
                    <a:pt x="2886" y="656"/>
                    <a:pt x="4181" y="2180"/>
                    <a:pt x="4263" y="4409"/>
                  </a:cubicBezTo>
                  <a:cubicBezTo>
                    <a:pt x="4361" y="6262"/>
                    <a:pt x="3279" y="7966"/>
                    <a:pt x="1558" y="8688"/>
                  </a:cubicBezTo>
                  <a:cubicBezTo>
                    <a:pt x="247" y="9212"/>
                    <a:pt x="1" y="10032"/>
                    <a:pt x="1" y="10032"/>
                  </a:cubicBezTo>
                  <a:cubicBezTo>
                    <a:pt x="317" y="9493"/>
                    <a:pt x="670" y="9317"/>
                    <a:pt x="970" y="9317"/>
                  </a:cubicBezTo>
                  <a:cubicBezTo>
                    <a:pt x="1199" y="9317"/>
                    <a:pt x="1398" y="9419"/>
                    <a:pt x="1525" y="9540"/>
                  </a:cubicBezTo>
                  <a:cubicBezTo>
                    <a:pt x="1629" y="9632"/>
                    <a:pt x="1727" y="9662"/>
                    <a:pt x="1819" y="9662"/>
                  </a:cubicBezTo>
                  <a:cubicBezTo>
                    <a:pt x="1979" y="9662"/>
                    <a:pt x="2120" y="9572"/>
                    <a:pt x="2243" y="9572"/>
                  </a:cubicBezTo>
                  <a:cubicBezTo>
                    <a:pt x="2250" y="9572"/>
                    <a:pt x="2256" y="9572"/>
                    <a:pt x="2263" y="9573"/>
                  </a:cubicBezTo>
                  <a:cubicBezTo>
                    <a:pt x="2460" y="9589"/>
                    <a:pt x="2345" y="9802"/>
                    <a:pt x="2345" y="9802"/>
                  </a:cubicBezTo>
                  <a:cubicBezTo>
                    <a:pt x="2673" y="9638"/>
                    <a:pt x="2771" y="9229"/>
                    <a:pt x="2574" y="8917"/>
                  </a:cubicBezTo>
                  <a:cubicBezTo>
                    <a:pt x="2493" y="8782"/>
                    <a:pt x="2334" y="8691"/>
                    <a:pt x="2170" y="8691"/>
                  </a:cubicBezTo>
                  <a:cubicBezTo>
                    <a:pt x="2136" y="8691"/>
                    <a:pt x="2101" y="8695"/>
                    <a:pt x="2066" y="8704"/>
                  </a:cubicBezTo>
                  <a:cubicBezTo>
                    <a:pt x="2066" y="8704"/>
                    <a:pt x="2263" y="8655"/>
                    <a:pt x="3312" y="7786"/>
                  </a:cubicBezTo>
                  <a:cubicBezTo>
                    <a:pt x="4607" y="6737"/>
                    <a:pt x="4525" y="7098"/>
                    <a:pt x="5459" y="6606"/>
                  </a:cubicBezTo>
                  <a:cubicBezTo>
                    <a:pt x="6410" y="6114"/>
                    <a:pt x="6082" y="5131"/>
                    <a:pt x="6082" y="5131"/>
                  </a:cubicBezTo>
                  <a:lnTo>
                    <a:pt x="6082" y="5131"/>
                  </a:lnTo>
                  <a:cubicBezTo>
                    <a:pt x="6037" y="5252"/>
                    <a:pt x="5977" y="5429"/>
                    <a:pt x="5514" y="5429"/>
                  </a:cubicBezTo>
                  <a:cubicBezTo>
                    <a:pt x="5477" y="5429"/>
                    <a:pt x="5437" y="5428"/>
                    <a:pt x="5394" y="5426"/>
                  </a:cubicBezTo>
                  <a:cubicBezTo>
                    <a:pt x="5368" y="5424"/>
                    <a:pt x="5343" y="5422"/>
                    <a:pt x="5317" y="5422"/>
                  </a:cubicBezTo>
                  <a:cubicBezTo>
                    <a:pt x="4967" y="5422"/>
                    <a:pt x="4630" y="5629"/>
                    <a:pt x="4492" y="5950"/>
                  </a:cubicBezTo>
                  <a:cubicBezTo>
                    <a:pt x="4427" y="6065"/>
                    <a:pt x="4328" y="6163"/>
                    <a:pt x="4214" y="6245"/>
                  </a:cubicBezTo>
                  <a:cubicBezTo>
                    <a:pt x="4558" y="5917"/>
                    <a:pt x="4623" y="5131"/>
                    <a:pt x="4722" y="4491"/>
                  </a:cubicBezTo>
                  <a:cubicBezTo>
                    <a:pt x="4820" y="3852"/>
                    <a:pt x="5115" y="4065"/>
                    <a:pt x="5672" y="3672"/>
                  </a:cubicBezTo>
                  <a:cubicBezTo>
                    <a:pt x="6246" y="3295"/>
                    <a:pt x="5951" y="2787"/>
                    <a:pt x="5885" y="2656"/>
                  </a:cubicBezTo>
                  <a:cubicBezTo>
                    <a:pt x="5853" y="2508"/>
                    <a:pt x="5853" y="2361"/>
                    <a:pt x="5902" y="2213"/>
                  </a:cubicBezTo>
                  <a:lnTo>
                    <a:pt x="5902" y="2213"/>
                  </a:lnTo>
                  <a:cubicBezTo>
                    <a:pt x="5902" y="2213"/>
                    <a:pt x="5852" y="2328"/>
                    <a:pt x="5476" y="2377"/>
                  </a:cubicBezTo>
                  <a:cubicBezTo>
                    <a:pt x="5164" y="2426"/>
                    <a:pt x="4918" y="2656"/>
                    <a:pt x="4869" y="2967"/>
                  </a:cubicBezTo>
                  <a:cubicBezTo>
                    <a:pt x="4869" y="3114"/>
                    <a:pt x="4772" y="3293"/>
                    <a:pt x="4629" y="3293"/>
                  </a:cubicBezTo>
                  <a:cubicBezTo>
                    <a:pt x="4597" y="3293"/>
                    <a:pt x="4562" y="3284"/>
                    <a:pt x="4525" y="3262"/>
                  </a:cubicBezTo>
                  <a:cubicBezTo>
                    <a:pt x="4345" y="3164"/>
                    <a:pt x="4410" y="2869"/>
                    <a:pt x="4410" y="2869"/>
                  </a:cubicBezTo>
                  <a:cubicBezTo>
                    <a:pt x="4623" y="2295"/>
                    <a:pt x="5197" y="2508"/>
                    <a:pt x="5640" y="1820"/>
                  </a:cubicBezTo>
                  <a:cubicBezTo>
                    <a:pt x="6049" y="1213"/>
                    <a:pt x="5492" y="574"/>
                    <a:pt x="5279" y="410"/>
                  </a:cubicBezTo>
                  <a:cubicBezTo>
                    <a:pt x="5164" y="295"/>
                    <a:pt x="5148" y="115"/>
                    <a:pt x="52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8" name="Google Shape;6828;p16"/>
            <p:cNvSpPr/>
            <p:nvPr/>
          </p:nvSpPr>
          <p:spPr>
            <a:xfrm>
              <a:off x="8425799" y="5152082"/>
              <a:ext cx="95791" cy="350723"/>
            </a:xfrm>
            <a:custGeom>
              <a:avLst/>
              <a:gdLst/>
              <a:ahLst/>
              <a:cxnLst/>
              <a:rect l="l" t="t" r="r" b="b"/>
              <a:pathLst>
                <a:path w="2935" h="10746" extrusionOk="0">
                  <a:moveTo>
                    <a:pt x="1637" y="1"/>
                  </a:moveTo>
                  <a:cubicBezTo>
                    <a:pt x="1303" y="1"/>
                    <a:pt x="959" y="125"/>
                    <a:pt x="689" y="419"/>
                  </a:cubicBezTo>
                  <a:cubicBezTo>
                    <a:pt x="0" y="1239"/>
                    <a:pt x="148" y="2468"/>
                    <a:pt x="525" y="3501"/>
                  </a:cubicBezTo>
                  <a:cubicBezTo>
                    <a:pt x="1361" y="5550"/>
                    <a:pt x="2246" y="7500"/>
                    <a:pt x="1705" y="8959"/>
                  </a:cubicBezTo>
                  <a:cubicBezTo>
                    <a:pt x="1443" y="9697"/>
                    <a:pt x="935" y="10336"/>
                    <a:pt x="263" y="10746"/>
                  </a:cubicBezTo>
                  <a:cubicBezTo>
                    <a:pt x="951" y="10352"/>
                    <a:pt x="1492" y="9730"/>
                    <a:pt x="1787" y="8976"/>
                  </a:cubicBezTo>
                  <a:cubicBezTo>
                    <a:pt x="2393" y="7500"/>
                    <a:pt x="1525" y="5468"/>
                    <a:pt x="689" y="3435"/>
                  </a:cubicBezTo>
                  <a:cubicBezTo>
                    <a:pt x="312" y="2436"/>
                    <a:pt x="197" y="1239"/>
                    <a:pt x="803" y="501"/>
                  </a:cubicBezTo>
                  <a:cubicBezTo>
                    <a:pt x="1030" y="226"/>
                    <a:pt x="1341" y="108"/>
                    <a:pt x="1649" y="108"/>
                  </a:cubicBezTo>
                  <a:cubicBezTo>
                    <a:pt x="2165" y="108"/>
                    <a:pt x="2672" y="439"/>
                    <a:pt x="2754" y="911"/>
                  </a:cubicBezTo>
                  <a:cubicBezTo>
                    <a:pt x="2862" y="1436"/>
                    <a:pt x="2462" y="1917"/>
                    <a:pt x="1936" y="1917"/>
                  </a:cubicBezTo>
                  <a:cubicBezTo>
                    <a:pt x="1903" y="1917"/>
                    <a:pt x="1870" y="1915"/>
                    <a:pt x="1836" y="1911"/>
                  </a:cubicBezTo>
                  <a:lnTo>
                    <a:pt x="1820" y="1911"/>
                  </a:lnTo>
                  <a:lnTo>
                    <a:pt x="1771" y="1895"/>
                  </a:lnTo>
                  <a:cubicBezTo>
                    <a:pt x="1689" y="1862"/>
                    <a:pt x="1639" y="1813"/>
                    <a:pt x="1590" y="1747"/>
                  </a:cubicBezTo>
                  <a:cubicBezTo>
                    <a:pt x="1590" y="1747"/>
                    <a:pt x="1557" y="1698"/>
                    <a:pt x="1590" y="1649"/>
                  </a:cubicBezTo>
                  <a:cubicBezTo>
                    <a:pt x="1639" y="1616"/>
                    <a:pt x="1984" y="1632"/>
                    <a:pt x="2000" y="1321"/>
                  </a:cubicBezTo>
                  <a:cubicBezTo>
                    <a:pt x="2021" y="1069"/>
                    <a:pt x="1814" y="905"/>
                    <a:pt x="1602" y="905"/>
                  </a:cubicBezTo>
                  <a:cubicBezTo>
                    <a:pt x="1482" y="905"/>
                    <a:pt x="1361" y="957"/>
                    <a:pt x="1279" y="1075"/>
                  </a:cubicBezTo>
                  <a:cubicBezTo>
                    <a:pt x="1085" y="1334"/>
                    <a:pt x="1370" y="1960"/>
                    <a:pt x="1929" y="1960"/>
                  </a:cubicBezTo>
                  <a:cubicBezTo>
                    <a:pt x="1936" y="1960"/>
                    <a:pt x="1944" y="1960"/>
                    <a:pt x="1951" y="1960"/>
                  </a:cubicBezTo>
                  <a:cubicBezTo>
                    <a:pt x="2508" y="1960"/>
                    <a:pt x="2934" y="1452"/>
                    <a:pt x="2836" y="895"/>
                  </a:cubicBezTo>
                  <a:cubicBezTo>
                    <a:pt x="2763" y="375"/>
                    <a:pt x="2216" y="1"/>
                    <a:pt x="16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9" name="Google Shape;6829;p16"/>
            <p:cNvSpPr/>
            <p:nvPr/>
          </p:nvSpPr>
          <p:spPr>
            <a:xfrm>
              <a:off x="8348742" y="5138994"/>
              <a:ext cx="90993" cy="265930"/>
            </a:xfrm>
            <a:custGeom>
              <a:avLst/>
              <a:gdLst/>
              <a:ahLst/>
              <a:cxnLst/>
              <a:rect l="l" t="t" r="r" b="b"/>
              <a:pathLst>
                <a:path w="2788" h="8148" extrusionOk="0">
                  <a:moveTo>
                    <a:pt x="706" y="1"/>
                  </a:moveTo>
                  <a:cubicBezTo>
                    <a:pt x="706" y="1"/>
                    <a:pt x="67" y="181"/>
                    <a:pt x="214" y="1066"/>
                  </a:cubicBezTo>
                  <a:cubicBezTo>
                    <a:pt x="345" y="1968"/>
                    <a:pt x="1066" y="2443"/>
                    <a:pt x="1476" y="2902"/>
                  </a:cubicBezTo>
                  <a:cubicBezTo>
                    <a:pt x="1804" y="3263"/>
                    <a:pt x="2476" y="4131"/>
                    <a:pt x="2132" y="4967"/>
                  </a:cubicBezTo>
                  <a:cubicBezTo>
                    <a:pt x="2050" y="5197"/>
                    <a:pt x="1919" y="5394"/>
                    <a:pt x="1738" y="5557"/>
                  </a:cubicBezTo>
                  <a:cubicBezTo>
                    <a:pt x="1148" y="6066"/>
                    <a:pt x="755" y="6328"/>
                    <a:pt x="460" y="6754"/>
                  </a:cubicBezTo>
                  <a:cubicBezTo>
                    <a:pt x="165" y="7164"/>
                    <a:pt x="1" y="7639"/>
                    <a:pt x="17" y="8147"/>
                  </a:cubicBezTo>
                  <a:cubicBezTo>
                    <a:pt x="17" y="8000"/>
                    <a:pt x="66" y="6934"/>
                    <a:pt x="1214" y="6131"/>
                  </a:cubicBezTo>
                  <a:cubicBezTo>
                    <a:pt x="2509" y="5230"/>
                    <a:pt x="2787" y="4295"/>
                    <a:pt x="2345" y="2902"/>
                  </a:cubicBezTo>
                  <a:cubicBezTo>
                    <a:pt x="1820" y="1279"/>
                    <a:pt x="362" y="1099"/>
                    <a:pt x="70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0" name="Google Shape;6830;p16"/>
            <p:cNvSpPr/>
            <p:nvPr/>
          </p:nvSpPr>
          <p:spPr>
            <a:xfrm>
              <a:off x="8458437" y="4830896"/>
              <a:ext cx="79374" cy="178135"/>
            </a:xfrm>
            <a:custGeom>
              <a:avLst/>
              <a:gdLst/>
              <a:ahLst/>
              <a:cxnLst/>
              <a:rect l="l" t="t" r="r" b="b"/>
              <a:pathLst>
                <a:path w="2432" h="5458" extrusionOk="0">
                  <a:moveTo>
                    <a:pt x="1437" y="0"/>
                  </a:moveTo>
                  <a:cubicBezTo>
                    <a:pt x="1403" y="0"/>
                    <a:pt x="1372" y="6"/>
                    <a:pt x="1344" y="16"/>
                  </a:cubicBezTo>
                  <a:cubicBezTo>
                    <a:pt x="1016" y="114"/>
                    <a:pt x="951" y="376"/>
                    <a:pt x="1115" y="737"/>
                  </a:cubicBezTo>
                  <a:cubicBezTo>
                    <a:pt x="1262" y="1098"/>
                    <a:pt x="1770" y="1147"/>
                    <a:pt x="1639" y="2802"/>
                  </a:cubicBezTo>
                  <a:cubicBezTo>
                    <a:pt x="1508" y="4474"/>
                    <a:pt x="0" y="5458"/>
                    <a:pt x="0" y="5458"/>
                  </a:cubicBezTo>
                  <a:cubicBezTo>
                    <a:pt x="262" y="5409"/>
                    <a:pt x="1820" y="4458"/>
                    <a:pt x="2147" y="2425"/>
                  </a:cubicBezTo>
                  <a:cubicBezTo>
                    <a:pt x="2431" y="573"/>
                    <a:pt x="1789" y="0"/>
                    <a:pt x="14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1" name="Google Shape;6831;p16"/>
            <p:cNvSpPr/>
            <p:nvPr/>
          </p:nvSpPr>
          <p:spPr>
            <a:xfrm>
              <a:off x="8400636" y="4782299"/>
              <a:ext cx="172848" cy="231563"/>
            </a:xfrm>
            <a:custGeom>
              <a:avLst/>
              <a:gdLst/>
              <a:ahLst/>
              <a:cxnLst/>
              <a:rect l="l" t="t" r="r" b="b"/>
              <a:pathLst>
                <a:path w="5296" h="7095" extrusionOk="0">
                  <a:moveTo>
                    <a:pt x="1680" y="1"/>
                  </a:moveTo>
                  <a:cubicBezTo>
                    <a:pt x="1292" y="1"/>
                    <a:pt x="857" y="89"/>
                    <a:pt x="476" y="374"/>
                  </a:cubicBezTo>
                  <a:cubicBezTo>
                    <a:pt x="165" y="653"/>
                    <a:pt x="1" y="1062"/>
                    <a:pt x="50" y="1472"/>
                  </a:cubicBezTo>
                  <a:cubicBezTo>
                    <a:pt x="107" y="1984"/>
                    <a:pt x="633" y="2422"/>
                    <a:pt x="1231" y="2422"/>
                  </a:cubicBezTo>
                  <a:cubicBezTo>
                    <a:pt x="1322" y="2422"/>
                    <a:pt x="1416" y="2412"/>
                    <a:pt x="1509" y="2390"/>
                  </a:cubicBezTo>
                  <a:cubicBezTo>
                    <a:pt x="1624" y="2357"/>
                    <a:pt x="1722" y="2324"/>
                    <a:pt x="1820" y="2275"/>
                  </a:cubicBezTo>
                  <a:lnTo>
                    <a:pt x="1837" y="2275"/>
                  </a:lnTo>
                  <a:lnTo>
                    <a:pt x="1853" y="2259"/>
                  </a:lnTo>
                  <a:cubicBezTo>
                    <a:pt x="2148" y="2095"/>
                    <a:pt x="2312" y="1767"/>
                    <a:pt x="2263" y="1439"/>
                  </a:cubicBezTo>
                  <a:cubicBezTo>
                    <a:pt x="2213" y="1102"/>
                    <a:pt x="1925" y="879"/>
                    <a:pt x="1617" y="879"/>
                  </a:cubicBezTo>
                  <a:cubicBezTo>
                    <a:pt x="1520" y="879"/>
                    <a:pt x="1422" y="901"/>
                    <a:pt x="1329" y="948"/>
                  </a:cubicBezTo>
                  <a:cubicBezTo>
                    <a:pt x="968" y="1144"/>
                    <a:pt x="1066" y="1702"/>
                    <a:pt x="1476" y="1751"/>
                  </a:cubicBezTo>
                  <a:cubicBezTo>
                    <a:pt x="1507" y="1758"/>
                    <a:pt x="1537" y="1762"/>
                    <a:pt x="1567" y="1762"/>
                  </a:cubicBezTo>
                  <a:cubicBezTo>
                    <a:pt x="1792" y="1762"/>
                    <a:pt x="1978" y="1556"/>
                    <a:pt x="1935" y="1325"/>
                  </a:cubicBezTo>
                  <a:cubicBezTo>
                    <a:pt x="1929" y="1286"/>
                    <a:pt x="1956" y="1252"/>
                    <a:pt x="1993" y="1252"/>
                  </a:cubicBezTo>
                  <a:cubicBezTo>
                    <a:pt x="2049" y="1252"/>
                    <a:pt x="2128" y="1330"/>
                    <a:pt x="2148" y="1587"/>
                  </a:cubicBezTo>
                  <a:cubicBezTo>
                    <a:pt x="2165" y="1702"/>
                    <a:pt x="2132" y="1833"/>
                    <a:pt x="2083" y="1947"/>
                  </a:cubicBezTo>
                  <a:cubicBezTo>
                    <a:pt x="1935" y="2168"/>
                    <a:pt x="1695" y="2297"/>
                    <a:pt x="1434" y="2297"/>
                  </a:cubicBezTo>
                  <a:cubicBezTo>
                    <a:pt x="1405" y="2297"/>
                    <a:pt x="1375" y="2295"/>
                    <a:pt x="1345" y="2292"/>
                  </a:cubicBezTo>
                  <a:cubicBezTo>
                    <a:pt x="1335" y="2292"/>
                    <a:pt x="1324" y="2292"/>
                    <a:pt x="1314" y="2292"/>
                  </a:cubicBezTo>
                  <a:cubicBezTo>
                    <a:pt x="625" y="2292"/>
                    <a:pt x="142" y="1233"/>
                    <a:pt x="788" y="603"/>
                  </a:cubicBezTo>
                  <a:cubicBezTo>
                    <a:pt x="1061" y="308"/>
                    <a:pt x="1454" y="179"/>
                    <a:pt x="1875" y="179"/>
                  </a:cubicBezTo>
                  <a:cubicBezTo>
                    <a:pt x="2386" y="179"/>
                    <a:pt x="2938" y="370"/>
                    <a:pt x="3361" y="685"/>
                  </a:cubicBezTo>
                  <a:cubicBezTo>
                    <a:pt x="5099" y="1947"/>
                    <a:pt x="4836" y="4242"/>
                    <a:pt x="4328" y="5390"/>
                  </a:cubicBezTo>
                  <a:cubicBezTo>
                    <a:pt x="4066" y="6078"/>
                    <a:pt x="3607" y="6668"/>
                    <a:pt x="3017" y="7094"/>
                  </a:cubicBezTo>
                  <a:cubicBezTo>
                    <a:pt x="3623" y="6684"/>
                    <a:pt x="4115" y="6111"/>
                    <a:pt x="4410" y="5439"/>
                  </a:cubicBezTo>
                  <a:cubicBezTo>
                    <a:pt x="4951" y="4291"/>
                    <a:pt x="5295" y="1898"/>
                    <a:pt x="3459" y="554"/>
                  </a:cubicBezTo>
                  <a:cubicBezTo>
                    <a:pt x="3115" y="292"/>
                    <a:pt x="2705" y="128"/>
                    <a:pt x="2263" y="62"/>
                  </a:cubicBezTo>
                  <a:cubicBezTo>
                    <a:pt x="2094" y="27"/>
                    <a:pt x="1894" y="1"/>
                    <a:pt x="16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2" name="Google Shape;6832;p16"/>
            <p:cNvSpPr/>
            <p:nvPr/>
          </p:nvSpPr>
          <p:spPr>
            <a:xfrm>
              <a:off x="8439703" y="4601911"/>
              <a:ext cx="170139" cy="267497"/>
            </a:xfrm>
            <a:custGeom>
              <a:avLst/>
              <a:gdLst/>
              <a:ahLst/>
              <a:cxnLst/>
              <a:rect l="l" t="t" r="r" b="b"/>
              <a:pathLst>
                <a:path w="5213" h="8196" extrusionOk="0">
                  <a:moveTo>
                    <a:pt x="1082" y="0"/>
                  </a:moveTo>
                  <a:cubicBezTo>
                    <a:pt x="0" y="2852"/>
                    <a:pt x="1279" y="4376"/>
                    <a:pt x="2541" y="5606"/>
                  </a:cubicBezTo>
                  <a:cubicBezTo>
                    <a:pt x="3803" y="6852"/>
                    <a:pt x="3754" y="8196"/>
                    <a:pt x="3754" y="8196"/>
                  </a:cubicBezTo>
                  <a:cubicBezTo>
                    <a:pt x="4656" y="7294"/>
                    <a:pt x="3590" y="5589"/>
                    <a:pt x="4475" y="4245"/>
                  </a:cubicBezTo>
                  <a:cubicBezTo>
                    <a:pt x="5213" y="3082"/>
                    <a:pt x="4246" y="2573"/>
                    <a:pt x="4246" y="2573"/>
                  </a:cubicBezTo>
                  <a:cubicBezTo>
                    <a:pt x="3836" y="3147"/>
                    <a:pt x="3377" y="3000"/>
                    <a:pt x="3016" y="3737"/>
                  </a:cubicBezTo>
                  <a:cubicBezTo>
                    <a:pt x="2656" y="4442"/>
                    <a:pt x="3262" y="5803"/>
                    <a:pt x="3262" y="5803"/>
                  </a:cubicBezTo>
                  <a:cubicBezTo>
                    <a:pt x="2066" y="4934"/>
                    <a:pt x="2312" y="4147"/>
                    <a:pt x="2656" y="3754"/>
                  </a:cubicBezTo>
                  <a:cubicBezTo>
                    <a:pt x="3000" y="3360"/>
                    <a:pt x="2525" y="3000"/>
                    <a:pt x="2525" y="2787"/>
                  </a:cubicBezTo>
                  <a:cubicBezTo>
                    <a:pt x="2541" y="2639"/>
                    <a:pt x="2574" y="2491"/>
                    <a:pt x="2639" y="2360"/>
                  </a:cubicBezTo>
                  <a:cubicBezTo>
                    <a:pt x="2639" y="2360"/>
                    <a:pt x="2571" y="2315"/>
                    <a:pt x="2442" y="2315"/>
                  </a:cubicBezTo>
                  <a:cubicBezTo>
                    <a:pt x="2326" y="2315"/>
                    <a:pt x="2161" y="2352"/>
                    <a:pt x="1951" y="2491"/>
                  </a:cubicBezTo>
                  <a:cubicBezTo>
                    <a:pt x="1213" y="2967"/>
                    <a:pt x="1525" y="4081"/>
                    <a:pt x="1525" y="4081"/>
                  </a:cubicBezTo>
                  <a:cubicBezTo>
                    <a:pt x="1000" y="3344"/>
                    <a:pt x="1181" y="2590"/>
                    <a:pt x="1771" y="2065"/>
                  </a:cubicBezTo>
                  <a:cubicBezTo>
                    <a:pt x="2361" y="1541"/>
                    <a:pt x="1804" y="1065"/>
                    <a:pt x="1410" y="836"/>
                  </a:cubicBezTo>
                  <a:cubicBezTo>
                    <a:pt x="1017" y="623"/>
                    <a:pt x="1082" y="0"/>
                    <a:pt x="108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3" name="Google Shape;6833;p16"/>
            <p:cNvSpPr/>
            <p:nvPr/>
          </p:nvSpPr>
          <p:spPr>
            <a:xfrm>
              <a:off x="8361046" y="4568719"/>
              <a:ext cx="99022" cy="147685"/>
            </a:xfrm>
            <a:custGeom>
              <a:avLst/>
              <a:gdLst/>
              <a:ahLst/>
              <a:cxnLst/>
              <a:rect l="l" t="t" r="r" b="b"/>
              <a:pathLst>
                <a:path w="3034" h="4525" extrusionOk="0">
                  <a:moveTo>
                    <a:pt x="460" y="1"/>
                  </a:moveTo>
                  <a:cubicBezTo>
                    <a:pt x="460" y="17"/>
                    <a:pt x="1" y="2033"/>
                    <a:pt x="3033" y="4525"/>
                  </a:cubicBezTo>
                  <a:cubicBezTo>
                    <a:pt x="3033" y="4525"/>
                    <a:pt x="2476" y="3853"/>
                    <a:pt x="2738" y="3099"/>
                  </a:cubicBezTo>
                  <a:cubicBezTo>
                    <a:pt x="3001" y="2345"/>
                    <a:pt x="2689" y="2066"/>
                    <a:pt x="2443" y="1820"/>
                  </a:cubicBezTo>
                  <a:cubicBezTo>
                    <a:pt x="2312" y="1656"/>
                    <a:pt x="2296" y="1427"/>
                    <a:pt x="2427" y="1263"/>
                  </a:cubicBezTo>
                  <a:cubicBezTo>
                    <a:pt x="2427" y="1263"/>
                    <a:pt x="2382" y="1253"/>
                    <a:pt x="2319" y="1253"/>
                  </a:cubicBezTo>
                  <a:cubicBezTo>
                    <a:pt x="2154" y="1253"/>
                    <a:pt x="1864" y="1322"/>
                    <a:pt x="1935" y="1820"/>
                  </a:cubicBezTo>
                  <a:cubicBezTo>
                    <a:pt x="2033" y="2509"/>
                    <a:pt x="2083" y="2623"/>
                    <a:pt x="1870" y="2640"/>
                  </a:cubicBezTo>
                  <a:cubicBezTo>
                    <a:pt x="1860" y="2641"/>
                    <a:pt x="1850" y="2642"/>
                    <a:pt x="1842" y="2642"/>
                  </a:cubicBezTo>
                  <a:cubicBezTo>
                    <a:pt x="1646" y="2642"/>
                    <a:pt x="1708" y="2303"/>
                    <a:pt x="1755" y="2115"/>
                  </a:cubicBezTo>
                  <a:cubicBezTo>
                    <a:pt x="1820" y="1935"/>
                    <a:pt x="2066" y="1099"/>
                    <a:pt x="1411" y="820"/>
                  </a:cubicBezTo>
                  <a:cubicBezTo>
                    <a:pt x="755" y="542"/>
                    <a:pt x="493" y="279"/>
                    <a:pt x="4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4" name="Google Shape;6834;p16"/>
            <p:cNvSpPr/>
            <p:nvPr/>
          </p:nvSpPr>
          <p:spPr>
            <a:xfrm>
              <a:off x="8539215" y="4849042"/>
              <a:ext cx="117169" cy="139134"/>
            </a:xfrm>
            <a:custGeom>
              <a:avLst/>
              <a:gdLst/>
              <a:ahLst/>
              <a:cxnLst/>
              <a:rect l="l" t="t" r="r" b="b"/>
              <a:pathLst>
                <a:path w="3590" h="4263" extrusionOk="0">
                  <a:moveTo>
                    <a:pt x="1721" y="1"/>
                  </a:moveTo>
                  <a:lnTo>
                    <a:pt x="1721" y="1"/>
                  </a:lnTo>
                  <a:cubicBezTo>
                    <a:pt x="787" y="509"/>
                    <a:pt x="1049" y="1197"/>
                    <a:pt x="951" y="2476"/>
                  </a:cubicBezTo>
                  <a:cubicBezTo>
                    <a:pt x="853" y="3771"/>
                    <a:pt x="0" y="4262"/>
                    <a:pt x="0" y="4262"/>
                  </a:cubicBezTo>
                  <a:cubicBezTo>
                    <a:pt x="3590" y="2443"/>
                    <a:pt x="2295" y="788"/>
                    <a:pt x="1934" y="525"/>
                  </a:cubicBezTo>
                  <a:cubicBezTo>
                    <a:pt x="1590" y="263"/>
                    <a:pt x="1721" y="1"/>
                    <a:pt x="17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5" name="Google Shape;6835;p16"/>
            <p:cNvSpPr/>
            <p:nvPr/>
          </p:nvSpPr>
          <p:spPr>
            <a:xfrm>
              <a:off x="8541891" y="4934977"/>
              <a:ext cx="256824" cy="189330"/>
            </a:xfrm>
            <a:custGeom>
              <a:avLst/>
              <a:gdLst/>
              <a:ahLst/>
              <a:cxnLst/>
              <a:rect l="l" t="t" r="r" b="b"/>
              <a:pathLst>
                <a:path w="7869" h="5801" extrusionOk="0">
                  <a:moveTo>
                    <a:pt x="3218" y="0"/>
                  </a:moveTo>
                  <a:cubicBezTo>
                    <a:pt x="2834" y="0"/>
                    <a:pt x="2412" y="334"/>
                    <a:pt x="2016" y="957"/>
                  </a:cubicBezTo>
                  <a:cubicBezTo>
                    <a:pt x="1459" y="1810"/>
                    <a:pt x="0" y="1925"/>
                    <a:pt x="0" y="1925"/>
                  </a:cubicBezTo>
                  <a:cubicBezTo>
                    <a:pt x="2393" y="1990"/>
                    <a:pt x="3033" y="2613"/>
                    <a:pt x="3672" y="3367"/>
                  </a:cubicBezTo>
                  <a:cubicBezTo>
                    <a:pt x="4295" y="4121"/>
                    <a:pt x="4491" y="5334"/>
                    <a:pt x="5999" y="5711"/>
                  </a:cubicBezTo>
                  <a:cubicBezTo>
                    <a:pt x="6253" y="5774"/>
                    <a:pt x="6473" y="5801"/>
                    <a:pt x="6666" y="5801"/>
                  </a:cubicBezTo>
                  <a:cubicBezTo>
                    <a:pt x="7618" y="5801"/>
                    <a:pt x="7868" y="5154"/>
                    <a:pt x="7868" y="5154"/>
                  </a:cubicBezTo>
                  <a:lnTo>
                    <a:pt x="7868" y="5154"/>
                  </a:lnTo>
                  <a:cubicBezTo>
                    <a:pt x="7781" y="5212"/>
                    <a:pt x="7701" y="5241"/>
                    <a:pt x="7630" y="5241"/>
                  </a:cubicBezTo>
                  <a:cubicBezTo>
                    <a:pt x="7380" y="5241"/>
                    <a:pt x="7236" y="4878"/>
                    <a:pt x="7262" y="4137"/>
                  </a:cubicBezTo>
                  <a:cubicBezTo>
                    <a:pt x="7278" y="3170"/>
                    <a:pt x="6409" y="2892"/>
                    <a:pt x="5295" y="2711"/>
                  </a:cubicBezTo>
                  <a:cubicBezTo>
                    <a:pt x="4164" y="2531"/>
                    <a:pt x="3246" y="2465"/>
                    <a:pt x="3131" y="2088"/>
                  </a:cubicBezTo>
                  <a:cubicBezTo>
                    <a:pt x="3016" y="1728"/>
                    <a:pt x="3508" y="1580"/>
                    <a:pt x="4180" y="1384"/>
                  </a:cubicBezTo>
                  <a:cubicBezTo>
                    <a:pt x="4868" y="1187"/>
                    <a:pt x="4557" y="548"/>
                    <a:pt x="4557" y="548"/>
                  </a:cubicBezTo>
                  <a:lnTo>
                    <a:pt x="4557" y="548"/>
                  </a:lnTo>
                  <a:cubicBezTo>
                    <a:pt x="4505" y="588"/>
                    <a:pt x="4454" y="606"/>
                    <a:pt x="4399" y="606"/>
                  </a:cubicBezTo>
                  <a:cubicBezTo>
                    <a:pt x="4212" y="606"/>
                    <a:pt x="3991" y="392"/>
                    <a:pt x="3623" y="138"/>
                  </a:cubicBezTo>
                  <a:cubicBezTo>
                    <a:pt x="3495" y="45"/>
                    <a:pt x="3359" y="0"/>
                    <a:pt x="321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6" name="Google Shape;6836;p16"/>
            <p:cNvSpPr/>
            <p:nvPr/>
          </p:nvSpPr>
          <p:spPr>
            <a:xfrm>
              <a:off x="8417248" y="5012132"/>
              <a:ext cx="250917" cy="205551"/>
            </a:xfrm>
            <a:custGeom>
              <a:avLst/>
              <a:gdLst/>
              <a:ahLst/>
              <a:cxnLst/>
              <a:rect l="l" t="t" r="r" b="b"/>
              <a:pathLst>
                <a:path w="7688" h="6298" extrusionOk="0">
                  <a:moveTo>
                    <a:pt x="4322" y="0"/>
                  </a:moveTo>
                  <a:cubicBezTo>
                    <a:pt x="2725" y="0"/>
                    <a:pt x="1373" y="1109"/>
                    <a:pt x="672" y="2527"/>
                  </a:cubicBezTo>
                  <a:cubicBezTo>
                    <a:pt x="148" y="3626"/>
                    <a:pt x="0" y="4871"/>
                    <a:pt x="230" y="6068"/>
                  </a:cubicBezTo>
                  <a:lnTo>
                    <a:pt x="230" y="6084"/>
                  </a:lnTo>
                  <a:cubicBezTo>
                    <a:pt x="246" y="6150"/>
                    <a:pt x="262" y="6232"/>
                    <a:pt x="279" y="6297"/>
                  </a:cubicBezTo>
                  <a:cubicBezTo>
                    <a:pt x="246" y="6133"/>
                    <a:pt x="230" y="5970"/>
                    <a:pt x="230" y="5789"/>
                  </a:cubicBezTo>
                  <a:cubicBezTo>
                    <a:pt x="230" y="4920"/>
                    <a:pt x="410" y="4068"/>
                    <a:pt x="738" y="3249"/>
                  </a:cubicBezTo>
                  <a:cubicBezTo>
                    <a:pt x="1147" y="2249"/>
                    <a:pt x="1869" y="1429"/>
                    <a:pt x="2819" y="888"/>
                  </a:cubicBezTo>
                  <a:cubicBezTo>
                    <a:pt x="3365" y="575"/>
                    <a:pt x="4076" y="326"/>
                    <a:pt x="4780" y="326"/>
                  </a:cubicBezTo>
                  <a:cubicBezTo>
                    <a:pt x="5367" y="326"/>
                    <a:pt x="5949" y="499"/>
                    <a:pt x="6425" y="954"/>
                  </a:cubicBezTo>
                  <a:cubicBezTo>
                    <a:pt x="7474" y="1872"/>
                    <a:pt x="7147" y="3773"/>
                    <a:pt x="5934" y="4085"/>
                  </a:cubicBezTo>
                  <a:cubicBezTo>
                    <a:pt x="5804" y="4119"/>
                    <a:pt x="5669" y="4135"/>
                    <a:pt x="5536" y="4135"/>
                  </a:cubicBezTo>
                  <a:cubicBezTo>
                    <a:pt x="5097" y="4135"/>
                    <a:pt x="4668" y="3956"/>
                    <a:pt x="4442" y="3642"/>
                  </a:cubicBezTo>
                  <a:cubicBezTo>
                    <a:pt x="4147" y="3232"/>
                    <a:pt x="4147" y="2691"/>
                    <a:pt x="4409" y="2265"/>
                  </a:cubicBezTo>
                  <a:cubicBezTo>
                    <a:pt x="4601" y="1994"/>
                    <a:pt x="4918" y="1840"/>
                    <a:pt x="5241" y="1840"/>
                  </a:cubicBezTo>
                  <a:cubicBezTo>
                    <a:pt x="5387" y="1840"/>
                    <a:pt x="5534" y="1871"/>
                    <a:pt x="5671" y="1937"/>
                  </a:cubicBezTo>
                  <a:cubicBezTo>
                    <a:pt x="5835" y="2036"/>
                    <a:pt x="5950" y="2200"/>
                    <a:pt x="5950" y="2396"/>
                  </a:cubicBezTo>
                  <a:cubicBezTo>
                    <a:pt x="5950" y="2396"/>
                    <a:pt x="5950" y="2545"/>
                    <a:pt x="5865" y="2545"/>
                  </a:cubicBezTo>
                  <a:cubicBezTo>
                    <a:pt x="5861" y="2545"/>
                    <a:pt x="5856" y="2545"/>
                    <a:pt x="5852" y="2544"/>
                  </a:cubicBezTo>
                  <a:cubicBezTo>
                    <a:pt x="5753" y="2527"/>
                    <a:pt x="5786" y="2396"/>
                    <a:pt x="5524" y="2331"/>
                  </a:cubicBezTo>
                  <a:cubicBezTo>
                    <a:pt x="5493" y="2324"/>
                    <a:pt x="5462" y="2320"/>
                    <a:pt x="5432" y="2320"/>
                  </a:cubicBezTo>
                  <a:cubicBezTo>
                    <a:pt x="5177" y="2320"/>
                    <a:pt x="4973" y="2558"/>
                    <a:pt x="5032" y="2822"/>
                  </a:cubicBezTo>
                  <a:cubicBezTo>
                    <a:pt x="5074" y="3000"/>
                    <a:pt x="5315" y="3130"/>
                    <a:pt x="5556" y="3130"/>
                  </a:cubicBezTo>
                  <a:cubicBezTo>
                    <a:pt x="5694" y="3130"/>
                    <a:pt x="5832" y="3088"/>
                    <a:pt x="5934" y="2986"/>
                  </a:cubicBezTo>
                  <a:cubicBezTo>
                    <a:pt x="5999" y="2904"/>
                    <a:pt x="6048" y="2822"/>
                    <a:pt x="6081" y="2740"/>
                  </a:cubicBezTo>
                  <a:cubicBezTo>
                    <a:pt x="6180" y="2429"/>
                    <a:pt x="6048" y="2085"/>
                    <a:pt x="5770" y="1921"/>
                  </a:cubicBezTo>
                  <a:cubicBezTo>
                    <a:pt x="5592" y="1814"/>
                    <a:pt x="5400" y="1763"/>
                    <a:pt x="5211" y="1763"/>
                  </a:cubicBezTo>
                  <a:cubicBezTo>
                    <a:pt x="4876" y="1763"/>
                    <a:pt x="4553" y="1923"/>
                    <a:pt x="4344" y="2216"/>
                  </a:cubicBezTo>
                  <a:cubicBezTo>
                    <a:pt x="4032" y="2658"/>
                    <a:pt x="4032" y="3249"/>
                    <a:pt x="4344" y="3691"/>
                  </a:cubicBezTo>
                  <a:cubicBezTo>
                    <a:pt x="4613" y="4062"/>
                    <a:pt x="5092" y="4264"/>
                    <a:pt x="5577" y="4264"/>
                  </a:cubicBezTo>
                  <a:cubicBezTo>
                    <a:pt x="5713" y="4264"/>
                    <a:pt x="5850" y="4248"/>
                    <a:pt x="5983" y="4216"/>
                  </a:cubicBezTo>
                  <a:cubicBezTo>
                    <a:pt x="7327" y="3888"/>
                    <a:pt x="7688" y="1806"/>
                    <a:pt x="6557" y="806"/>
                  </a:cubicBezTo>
                  <a:cubicBezTo>
                    <a:pt x="6409" y="675"/>
                    <a:pt x="6245" y="560"/>
                    <a:pt x="6081" y="462"/>
                  </a:cubicBezTo>
                  <a:cubicBezTo>
                    <a:pt x="5589" y="183"/>
                    <a:pt x="5032" y="19"/>
                    <a:pt x="4458" y="3"/>
                  </a:cubicBezTo>
                  <a:cubicBezTo>
                    <a:pt x="4413" y="1"/>
                    <a:pt x="4367" y="0"/>
                    <a:pt x="43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7" name="Google Shape;6837;p16"/>
            <p:cNvSpPr/>
            <p:nvPr/>
          </p:nvSpPr>
          <p:spPr>
            <a:xfrm>
              <a:off x="8430075" y="5075024"/>
              <a:ext cx="99218" cy="106823"/>
            </a:xfrm>
            <a:custGeom>
              <a:avLst/>
              <a:gdLst/>
              <a:ahLst/>
              <a:cxnLst/>
              <a:rect l="l" t="t" r="r" b="b"/>
              <a:pathLst>
                <a:path w="3040" h="3273" extrusionOk="0">
                  <a:moveTo>
                    <a:pt x="2307" y="0"/>
                  </a:moveTo>
                  <a:cubicBezTo>
                    <a:pt x="2110" y="0"/>
                    <a:pt x="1861" y="68"/>
                    <a:pt x="1574" y="240"/>
                  </a:cubicBezTo>
                  <a:cubicBezTo>
                    <a:pt x="312" y="1010"/>
                    <a:pt x="0" y="3272"/>
                    <a:pt x="0" y="3272"/>
                  </a:cubicBezTo>
                  <a:cubicBezTo>
                    <a:pt x="0" y="3272"/>
                    <a:pt x="689" y="1174"/>
                    <a:pt x="1951" y="961"/>
                  </a:cubicBezTo>
                  <a:cubicBezTo>
                    <a:pt x="3040" y="784"/>
                    <a:pt x="2975" y="0"/>
                    <a:pt x="230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8" name="Google Shape;6838;p16"/>
            <p:cNvSpPr/>
            <p:nvPr/>
          </p:nvSpPr>
          <p:spPr>
            <a:xfrm>
              <a:off x="8557916" y="5067322"/>
              <a:ext cx="170172" cy="147065"/>
            </a:xfrm>
            <a:custGeom>
              <a:avLst/>
              <a:gdLst/>
              <a:ahLst/>
              <a:cxnLst/>
              <a:rect l="l" t="t" r="r" b="b"/>
              <a:pathLst>
                <a:path w="5214" h="4506" extrusionOk="0">
                  <a:moveTo>
                    <a:pt x="3050" y="0"/>
                  </a:moveTo>
                  <a:cubicBezTo>
                    <a:pt x="3050" y="1"/>
                    <a:pt x="3361" y="689"/>
                    <a:pt x="3017" y="1771"/>
                  </a:cubicBezTo>
                  <a:cubicBezTo>
                    <a:pt x="2689" y="2852"/>
                    <a:pt x="1837" y="3066"/>
                    <a:pt x="1198" y="3131"/>
                  </a:cubicBezTo>
                  <a:cubicBezTo>
                    <a:pt x="575" y="3197"/>
                    <a:pt x="132" y="3459"/>
                    <a:pt x="1" y="4328"/>
                  </a:cubicBezTo>
                  <a:cubicBezTo>
                    <a:pt x="142" y="4234"/>
                    <a:pt x="299" y="4188"/>
                    <a:pt x="460" y="4188"/>
                  </a:cubicBezTo>
                  <a:cubicBezTo>
                    <a:pt x="580" y="4188"/>
                    <a:pt x="702" y="4213"/>
                    <a:pt x="821" y="4262"/>
                  </a:cubicBezTo>
                  <a:cubicBezTo>
                    <a:pt x="1057" y="4371"/>
                    <a:pt x="1450" y="4506"/>
                    <a:pt x="1848" y="4506"/>
                  </a:cubicBezTo>
                  <a:cubicBezTo>
                    <a:pt x="2167" y="4506"/>
                    <a:pt x="2490" y="4419"/>
                    <a:pt x="2738" y="4164"/>
                  </a:cubicBezTo>
                  <a:cubicBezTo>
                    <a:pt x="3279" y="3574"/>
                    <a:pt x="3164" y="2967"/>
                    <a:pt x="3148" y="2672"/>
                  </a:cubicBezTo>
                  <a:cubicBezTo>
                    <a:pt x="3116" y="2385"/>
                    <a:pt x="3069" y="1851"/>
                    <a:pt x="3337" y="1851"/>
                  </a:cubicBezTo>
                  <a:cubicBezTo>
                    <a:pt x="3345" y="1851"/>
                    <a:pt x="3353" y="1852"/>
                    <a:pt x="3361" y="1853"/>
                  </a:cubicBezTo>
                  <a:cubicBezTo>
                    <a:pt x="3361" y="1853"/>
                    <a:pt x="3365" y="1852"/>
                    <a:pt x="3371" y="1852"/>
                  </a:cubicBezTo>
                  <a:cubicBezTo>
                    <a:pt x="3415" y="1852"/>
                    <a:pt x="3589" y="1877"/>
                    <a:pt x="3574" y="2279"/>
                  </a:cubicBezTo>
                  <a:cubicBezTo>
                    <a:pt x="3558" y="2754"/>
                    <a:pt x="3541" y="3049"/>
                    <a:pt x="4164" y="3229"/>
                  </a:cubicBezTo>
                  <a:cubicBezTo>
                    <a:pt x="4509" y="3311"/>
                    <a:pt x="4820" y="3475"/>
                    <a:pt x="5082" y="3721"/>
                  </a:cubicBezTo>
                  <a:cubicBezTo>
                    <a:pt x="4968" y="3508"/>
                    <a:pt x="4951" y="3262"/>
                    <a:pt x="5017" y="3033"/>
                  </a:cubicBezTo>
                  <a:cubicBezTo>
                    <a:pt x="5131" y="2689"/>
                    <a:pt x="5213" y="2082"/>
                    <a:pt x="4656" y="1689"/>
                  </a:cubicBezTo>
                  <a:cubicBezTo>
                    <a:pt x="4082" y="1295"/>
                    <a:pt x="3525" y="1066"/>
                    <a:pt x="3394" y="672"/>
                  </a:cubicBezTo>
                  <a:cubicBezTo>
                    <a:pt x="3328" y="427"/>
                    <a:pt x="3197" y="197"/>
                    <a:pt x="30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9" name="Google Shape;6839;p16"/>
            <p:cNvSpPr/>
            <p:nvPr/>
          </p:nvSpPr>
          <p:spPr>
            <a:xfrm>
              <a:off x="8659582" y="5166279"/>
              <a:ext cx="42298" cy="64785"/>
            </a:xfrm>
            <a:custGeom>
              <a:avLst/>
              <a:gdLst/>
              <a:ahLst/>
              <a:cxnLst/>
              <a:rect l="l" t="t" r="r" b="b"/>
              <a:pathLst>
                <a:path w="1296" h="1985" extrusionOk="0">
                  <a:moveTo>
                    <a:pt x="328" y="1"/>
                  </a:moveTo>
                  <a:lnTo>
                    <a:pt x="328" y="1"/>
                  </a:lnTo>
                  <a:cubicBezTo>
                    <a:pt x="345" y="181"/>
                    <a:pt x="328" y="378"/>
                    <a:pt x="279" y="558"/>
                  </a:cubicBezTo>
                  <a:cubicBezTo>
                    <a:pt x="181" y="837"/>
                    <a:pt x="0" y="1263"/>
                    <a:pt x="508" y="1542"/>
                  </a:cubicBezTo>
                  <a:cubicBezTo>
                    <a:pt x="1017" y="1837"/>
                    <a:pt x="1033" y="1984"/>
                    <a:pt x="1033" y="1984"/>
                  </a:cubicBezTo>
                  <a:cubicBezTo>
                    <a:pt x="1066" y="1755"/>
                    <a:pt x="1115" y="1509"/>
                    <a:pt x="1180" y="1296"/>
                  </a:cubicBezTo>
                  <a:cubicBezTo>
                    <a:pt x="1295" y="919"/>
                    <a:pt x="1115" y="525"/>
                    <a:pt x="787" y="345"/>
                  </a:cubicBezTo>
                  <a:cubicBezTo>
                    <a:pt x="345" y="83"/>
                    <a:pt x="328" y="1"/>
                    <a:pt x="32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0" name="Google Shape;6840;p16"/>
            <p:cNvSpPr/>
            <p:nvPr/>
          </p:nvSpPr>
          <p:spPr>
            <a:xfrm>
              <a:off x="8661181" y="4884323"/>
              <a:ext cx="226863" cy="159532"/>
            </a:xfrm>
            <a:custGeom>
              <a:avLst/>
              <a:gdLst/>
              <a:ahLst/>
              <a:cxnLst/>
              <a:rect l="l" t="t" r="r" b="b"/>
              <a:pathLst>
                <a:path w="6951" h="4888" extrusionOk="0">
                  <a:moveTo>
                    <a:pt x="1933" y="1"/>
                  </a:moveTo>
                  <a:cubicBezTo>
                    <a:pt x="1052" y="1"/>
                    <a:pt x="588" y="827"/>
                    <a:pt x="705" y="1362"/>
                  </a:cubicBezTo>
                  <a:cubicBezTo>
                    <a:pt x="825" y="1974"/>
                    <a:pt x="1434" y="2002"/>
                    <a:pt x="1541" y="2002"/>
                  </a:cubicBezTo>
                  <a:cubicBezTo>
                    <a:pt x="1552" y="2002"/>
                    <a:pt x="1558" y="2001"/>
                    <a:pt x="1558" y="2001"/>
                  </a:cubicBezTo>
                  <a:cubicBezTo>
                    <a:pt x="1295" y="1903"/>
                    <a:pt x="1181" y="1592"/>
                    <a:pt x="1312" y="1329"/>
                  </a:cubicBezTo>
                  <a:cubicBezTo>
                    <a:pt x="1349" y="1265"/>
                    <a:pt x="1392" y="1241"/>
                    <a:pt x="1439" y="1241"/>
                  </a:cubicBezTo>
                  <a:cubicBezTo>
                    <a:pt x="1537" y="1241"/>
                    <a:pt x="1654" y="1345"/>
                    <a:pt x="1787" y="1411"/>
                  </a:cubicBezTo>
                  <a:cubicBezTo>
                    <a:pt x="1825" y="1430"/>
                    <a:pt x="1861" y="1439"/>
                    <a:pt x="1895" y="1439"/>
                  </a:cubicBezTo>
                  <a:cubicBezTo>
                    <a:pt x="2037" y="1439"/>
                    <a:pt x="2144" y="1285"/>
                    <a:pt x="2197" y="1100"/>
                  </a:cubicBezTo>
                  <a:cubicBezTo>
                    <a:pt x="2237" y="959"/>
                    <a:pt x="2346" y="817"/>
                    <a:pt x="2534" y="817"/>
                  </a:cubicBezTo>
                  <a:cubicBezTo>
                    <a:pt x="2652" y="817"/>
                    <a:pt x="2801" y="873"/>
                    <a:pt x="2984" y="1018"/>
                  </a:cubicBezTo>
                  <a:cubicBezTo>
                    <a:pt x="3475" y="1395"/>
                    <a:pt x="3164" y="2149"/>
                    <a:pt x="3164" y="2149"/>
                  </a:cubicBezTo>
                  <a:cubicBezTo>
                    <a:pt x="3164" y="2149"/>
                    <a:pt x="3164" y="1526"/>
                    <a:pt x="2738" y="1477"/>
                  </a:cubicBezTo>
                  <a:cubicBezTo>
                    <a:pt x="2690" y="1463"/>
                    <a:pt x="2643" y="1457"/>
                    <a:pt x="2597" y="1457"/>
                  </a:cubicBezTo>
                  <a:cubicBezTo>
                    <a:pt x="2419" y="1457"/>
                    <a:pt x="2259" y="1554"/>
                    <a:pt x="2181" y="1723"/>
                  </a:cubicBezTo>
                  <a:cubicBezTo>
                    <a:pt x="2443" y="1723"/>
                    <a:pt x="2459" y="2100"/>
                    <a:pt x="2312" y="2296"/>
                  </a:cubicBezTo>
                  <a:cubicBezTo>
                    <a:pt x="2164" y="2509"/>
                    <a:pt x="2213" y="2641"/>
                    <a:pt x="2361" y="2739"/>
                  </a:cubicBezTo>
                  <a:cubicBezTo>
                    <a:pt x="2492" y="2821"/>
                    <a:pt x="2705" y="2804"/>
                    <a:pt x="2525" y="3181"/>
                  </a:cubicBezTo>
                  <a:cubicBezTo>
                    <a:pt x="2344" y="3558"/>
                    <a:pt x="1640" y="3558"/>
                    <a:pt x="1640" y="3558"/>
                  </a:cubicBezTo>
                  <a:cubicBezTo>
                    <a:pt x="1787" y="3345"/>
                    <a:pt x="1754" y="3050"/>
                    <a:pt x="1558" y="2886"/>
                  </a:cubicBezTo>
                  <a:lnTo>
                    <a:pt x="1558" y="2886"/>
                  </a:lnTo>
                  <a:cubicBezTo>
                    <a:pt x="1574" y="3067"/>
                    <a:pt x="1459" y="3231"/>
                    <a:pt x="1295" y="3280"/>
                  </a:cubicBezTo>
                  <a:cubicBezTo>
                    <a:pt x="1000" y="3378"/>
                    <a:pt x="1017" y="3280"/>
                    <a:pt x="754" y="3509"/>
                  </a:cubicBezTo>
                  <a:cubicBezTo>
                    <a:pt x="623" y="3624"/>
                    <a:pt x="435" y="3653"/>
                    <a:pt x="279" y="3653"/>
                  </a:cubicBezTo>
                  <a:cubicBezTo>
                    <a:pt x="123" y="3653"/>
                    <a:pt x="1" y="3624"/>
                    <a:pt x="0" y="3624"/>
                  </a:cubicBezTo>
                  <a:lnTo>
                    <a:pt x="0" y="3624"/>
                  </a:lnTo>
                  <a:cubicBezTo>
                    <a:pt x="181" y="3722"/>
                    <a:pt x="377" y="3788"/>
                    <a:pt x="574" y="3804"/>
                  </a:cubicBezTo>
                  <a:cubicBezTo>
                    <a:pt x="1017" y="3837"/>
                    <a:pt x="1459" y="3903"/>
                    <a:pt x="1885" y="4001"/>
                  </a:cubicBezTo>
                  <a:cubicBezTo>
                    <a:pt x="3066" y="4362"/>
                    <a:pt x="3787" y="4853"/>
                    <a:pt x="4688" y="4886"/>
                  </a:cubicBezTo>
                  <a:cubicBezTo>
                    <a:pt x="4721" y="4887"/>
                    <a:pt x="4754" y="4888"/>
                    <a:pt x="4786" y="4888"/>
                  </a:cubicBezTo>
                  <a:cubicBezTo>
                    <a:pt x="5210" y="4888"/>
                    <a:pt x="5619" y="4789"/>
                    <a:pt x="6000" y="4591"/>
                  </a:cubicBezTo>
                  <a:cubicBezTo>
                    <a:pt x="6737" y="4099"/>
                    <a:pt x="6950" y="3100"/>
                    <a:pt x="6459" y="2362"/>
                  </a:cubicBezTo>
                  <a:cubicBezTo>
                    <a:pt x="6236" y="2024"/>
                    <a:pt x="5876" y="1868"/>
                    <a:pt x="5536" y="1868"/>
                  </a:cubicBezTo>
                  <a:cubicBezTo>
                    <a:pt x="5200" y="1868"/>
                    <a:pt x="4884" y="2020"/>
                    <a:pt x="4738" y="2296"/>
                  </a:cubicBezTo>
                  <a:cubicBezTo>
                    <a:pt x="4492" y="2624"/>
                    <a:pt x="4541" y="3083"/>
                    <a:pt x="4836" y="3378"/>
                  </a:cubicBezTo>
                  <a:cubicBezTo>
                    <a:pt x="4852" y="3395"/>
                    <a:pt x="4869" y="3411"/>
                    <a:pt x="4901" y="3427"/>
                  </a:cubicBezTo>
                  <a:cubicBezTo>
                    <a:pt x="4901" y="3427"/>
                    <a:pt x="4918" y="3444"/>
                    <a:pt x="4934" y="3460"/>
                  </a:cubicBezTo>
                  <a:cubicBezTo>
                    <a:pt x="5036" y="3519"/>
                    <a:pt x="5163" y="3550"/>
                    <a:pt x="5286" y="3550"/>
                  </a:cubicBezTo>
                  <a:cubicBezTo>
                    <a:pt x="5540" y="3550"/>
                    <a:pt x="5781" y="3419"/>
                    <a:pt x="5770" y="3132"/>
                  </a:cubicBezTo>
                  <a:cubicBezTo>
                    <a:pt x="5784" y="2938"/>
                    <a:pt x="5627" y="2856"/>
                    <a:pt x="5451" y="2856"/>
                  </a:cubicBezTo>
                  <a:cubicBezTo>
                    <a:pt x="5196" y="2856"/>
                    <a:pt x="4900" y="3028"/>
                    <a:pt x="5016" y="3280"/>
                  </a:cubicBezTo>
                  <a:cubicBezTo>
                    <a:pt x="5016" y="3304"/>
                    <a:pt x="5016" y="3333"/>
                    <a:pt x="4990" y="3333"/>
                  </a:cubicBezTo>
                  <a:cubicBezTo>
                    <a:pt x="4963" y="3333"/>
                    <a:pt x="4910" y="3304"/>
                    <a:pt x="4803" y="3214"/>
                  </a:cubicBezTo>
                  <a:cubicBezTo>
                    <a:pt x="4688" y="3100"/>
                    <a:pt x="4623" y="2952"/>
                    <a:pt x="4623" y="2804"/>
                  </a:cubicBezTo>
                  <a:cubicBezTo>
                    <a:pt x="4623" y="2624"/>
                    <a:pt x="4688" y="2460"/>
                    <a:pt x="4803" y="2313"/>
                  </a:cubicBezTo>
                  <a:cubicBezTo>
                    <a:pt x="4928" y="2078"/>
                    <a:pt x="5195" y="1955"/>
                    <a:pt x="5483" y="1955"/>
                  </a:cubicBezTo>
                  <a:cubicBezTo>
                    <a:pt x="5798" y="1955"/>
                    <a:pt x="6138" y="2103"/>
                    <a:pt x="6344" y="2411"/>
                  </a:cubicBezTo>
                  <a:lnTo>
                    <a:pt x="6360" y="2444"/>
                  </a:lnTo>
                  <a:cubicBezTo>
                    <a:pt x="6573" y="2854"/>
                    <a:pt x="6557" y="3345"/>
                    <a:pt x="6328" y="3755"/>
                  </a:cubicBezTo>
                  <a:cubicBezTo>
                    <a:pt x="6048" y="4259"/>
                    <a:pt x="5409" y="4609"/>
                    <a:pt x="4579" y="4609"/>
                  </a:cubicBezTo>
                  <a:cubicBezTo>
                    <a:pt x="4192" y="4609"/>
                    <a:pt x="3764" y="4533"/>
                    <a:pt x="3312" y="4362"/>
                  </a:cubicBezTo>
                  <a:cubicBezTo>
                    <a:pt x="3262" y="4345"/>
                    <a:pt x="3033" y="4263"/>
                    <a:pt x="2885" y="4198"/>
                  </a:cubicBezTo>
                  <a:cubicBezTo>
                    <a:pt x="2459" y="3985"/>
                    <a:pt x="2017" y="3837"/>
                    <a:pt x="1558" y="3755"/>
                  </a:cubicBezTo>
                  <a:cubicBezTo>
                    <a:pt x="1738" y="3722"/>
                    <a:pt x="1935" y="3706"/>
                    <a:pt x="2148" y="3657"/>
                  </a:cubicBezTo>
                  <a:cubicBezTo>
                    <a:pt x="3885" y="3313"/>
                    <a:pt x="4147" y="838"/>
                    <a:pt x="2689" y="182"/>
                  </a:cubicBezTo>
                  <a:cubicBezTo>
                    <a:pt x="2411" y="55"/>
                    <a:pt x="2159" y="1"/>
                    <a:pt x="19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1" name="Google Shape;6841;p16"/>
            <p:cNvSpPr/>
            <p:nvPr/>
          </p:nvSpPr>
          <p:spPr>
            <a:xfrm>
              <a:off x="8771398" y="4970486"/>
              <a:ext cx="151960" cy="107573"/>
            </a:xfrm>
            <a:custGeom>
              <a:avLst/>
              <a:gdLst/>
              <a:ahLst/>
              <a:cxnLst/>
              <a:rect l="l" t="t" r="r" b="b"/>
              <a:pathLst>
                <a:path w="4656" h="3296" extrusionOk="0">
                  <a:moveTo>
                    <a:pt x="3803" y="1"/>
                  </a:moveTo>
                  <a:lnTo>
                    <a:pt x="3803" y="1"/>
                  </a:lnTo>
                  <a:cubicBezTo>
                    <a:pt x="3901" y="787"/>
                    <a:pt x="3557" y="1574"/>
                    <a:pt x="2901" y="2049"/>
                  </a:cubicBezTo>
                  <a:cubicBezTo>
                    <a:pt x="2499" y="2357"/>
                    <a:pt x="2009" y="2456"/>
                    <a:pt x="1547" y="2456"/>
                  </a:cubicBezTo>
                  <a:cubicBezTo>
                    <a:pt x="730" y="2456"/>
                    <a:pt x="0" y="2148"/>
                    <a:pt x="0" y="2148"/>
                  </a:cubicBezTo>
                  <a:lnTo>
                    <a:pt x="0" y="2148"/>
                  </a:lnTo>
                  <a:cubicBezTo>
                    <a:pt x="1344" y="2869"/>
                    <a:pt x="1836" y="2640"/>
                    <a:pt x="2213" y="3033"/>
                  </a:cubicBezTo>
                  <a:cubicBezTo>
                    <a:pt x="2379" y="3221"/>
                    <a:pt x="2551" y="3278"/>
                    <a:pt x="2710" y="3278"/>
                  </a:cubicBezTo>
                  <a:cubicBezTo>
                    <a:pt x="2897" y="3278"/>
                    <a:pt x="3065" y="3200"/>
                    <a:pt x="3180" y="3164"/>
                  </a:cubicBezTo>
                  <a:cubicBezTo>
                    <a:pt x="3203" y="3157"/>
                    <a:pt x="3228" y="3154"/>
                    <a:pt x="3252" y="3154"/>
                  </a:cubicBezTo>
                  <a:cubicBezTo>
                    <a:pt x="3346" y="3154"/>
                    <a:pt x="3439" y="3204"/>
                    <a:pt x="3491" y="3295"/>
                  </a:cubicBezTo>
                  <a:cubicBezTo>
                    <a:pt x="3524" y="3099"/>
                    <a:pt x="3475" y="2885"/>
                    <a:pt x="3360" y="2705"/>
                  </a:cubicBezTo>
                  <a:cubicBezTo>
                    <a:pt x="3180" y="2508"/>
                    <a:pt x="2787" y="2492"/>
                    <a:pt x="2721" y="2492"/>
                  </a:cubicBezTo>
                  <a:cubicBezTo>
                    <a:pt x="3278" y="2459"/>
                    <a:pt x="3786" y="2164"/>
                    <a:pt x="4098" y="1705"/>
                  </a:cubicBezTo>
                  <a:cubicBezTo>
                    <a:pt x="4655" y="919"/>
                    <a:pt x="3803" y="1"/>
                    <a:pt x="38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2" name="Google Shape;6842;p16"/>
            <p:cNvSpPr/>
            <p:nvPr/>
          </p:nvSpPr>
          <p:spPr>
            <a:xfrm>
              <a:off x="8577205" y="4728447"/>
              <a:ext cx="145531" cy="205159"/>
            </a:xfrm>
            <a:custGeom>
              <a:avLst/>
              <a:gdLst/>
              <a:ahLst/>
              <a:cxnLst/>
              <a:rect l="l" t="t" r="r" b="b"/>
              <a:pathLst>
                <a:path w="4459" h="6286" extrusionOk="0">
                  <a:moveTo>
                    <a:pt x="1804" y="0"/>
                  </a:moveTo>
                  <a:cubicBezTo>
                    <a:pt x="1382" y="0"/>
                    <a:pt x="976" y="149"/>
                    <a:pt x="705" y="450"/>
                  </a:cubicBezTo>
                  <a:cubicBezTo>
                    <a:pt x="0" y="1090"/>
                    <a:pt x="426" y="2139"/>
                    <a:pt x="1016" y="2352"/>
                  </a:cubicBezTo>
                  <a:cubicBezTo>
                    <a:pt x="1147" y="2417"/>
                    <a:pt x="1287" y="2450"/>
                    <a:pt x="1424" y="2450"/>
                  </a:cubicBezTo>
                  <a:cubicBezTo>
                    <a:pt x="1561" y="2450"/>
                    <a:pt x="1697" y="2417"/>
                    <a:pt x="1819" y="2352"/>
                  </a:cubicBezTo>
                  <a:lnTo>
                    <a:pt x="1852" y="2319"/>
                  </a:lnTo>
                  <a:lnTo>
                    <a:pt x="1901" y="2303"/>
                  </a:lnTo>
                  <a:lnTo>
                    <a:pt x="1951" y="2270"/>
                  </a:lnTo>
                  <a:lnTo>
                    <a:pt x="2000" y="2221"/>
                  </a:lnTo>
                  <a:cubicBezTo>
                    <a:pt x="2033" y="2204"/>
                    <a:pt x="2049" y="2171"/>
                    <a:pt x="2065" y="2155"/>
                  </a:cubicBezTo>
                  <a:cubicBezTo>
                    <a:pt x="2229" y="1975"/>
                    <a:pt x="2311" y="1745"/>
                    <a:pt x="2278" y="1499"/>
                  </a:cubicBezTo>
                  <a:cubicBezTo>
                    <a:pt x="2246" y="1167"/>
                    <a:pt x="2039" y="1024"/>
                    <a:pt x="1845" y="1024"/>
                  </a:cubicBezTo>
                  <a:cubicBezTo>
                    <a:pt x="1742" y="1024"/>
                    <a:pt x="1642" y="1065"/>
                    <a:pt x="1574" y="1139"/>
                  </a:cubicBezTo>
                  <a:cubicBezTo>
                    <a:pt x="1410" y="1303"/>
                    <a:pt x="1442" y="1581"/>
                    <a:pt x="1656" y="1696"/>
                  </a:cubicBezTo>
                  <a:cubicBezTo>
                    <a:pt x="1732" y="1730"/>
                    <a:pt x="1801" y="1740"/>
                    <a:pt x="1861" y="1740"/>
                  </a:cubicBezTo>
                  <a:cubicBezTo>
                    <a:pt x="1940" y="1740"/>
                    <a:pt x="2002" y="1723"/>
                    <a:pt x="2046" y="1723"/>
                  </a:cubicBezTo>
                  <a:cubicBezTo>
                    <a:pt x="2096" y="1723"/>
                    <a:pt x="2121" y="1746"/>
                    <a:pt x="2115" y="1844"/>
                  </a:cubicBezTo>
                  <a:cubicBezTo>
                    <a:pt x="2082" y="2024"/>
                    <a:pt x="1967" y="2204"/>
                    <a:pt x="1803" y="2303"/>
                  </a:cubicBezTo>
                  <a:cubicBezTo>
                    <a:pt x="1689" y="2348"/>
                    <a:pt x="1571" y="2373"/>
                    <a:pt x="1455" y="2373"/>
                  </a:cubicBezTo>
                  <a:cubicBezTo>
                    <a:pt x="1321" y="2373"/>
                    <a:pt x="1188" y="2340"/>
                    <a:pt x="1065" y="2270"/>
                  </a:cubicBezTo>
                  <a:cubicBezTo>
                    <a:pt x="525" y="2057"/>
                    <a:pt x="164" y="1106"/>
                    <a:pt x="803" y="565"/>
                  </a:cubicBezTo>
                  <a:cubicBezTo>
                    <a:pt x="1049" y="319"/>
                    <a:pt x="1377" y="172"/>
                    <a:pt x="1738" y="172"/>
                  </a:cubicBezTo>
                  <a:cubicBezTo>
                    <a:pt x="2492" y="204"/>
                    <a:pt x="3311" y="762"/>
                    <a:pt x="3442" y="2221"/>
                  </a:cubicBezTo>
                  <a:cubicBezTo>
                    <a:pt x="3491" y="2761"/>
                    <a:pt x="3426" y="3319"/>
                    <a:pt x="3278" y="3860"/>
                  </a:cubicBezTo>
                  <a:cubicBezTo>
                    <a:pt x="3147" y="4302"/>
                    <a:pt x="2950" y="4745"/>
                    <a:pt x="2688" y="5122"/>
                  </a:cubicBezTo>
                  <a:cubicBezTo>
                    <a:pt x="2278" y="5614"/>
                    <a:pt x="1770" y="6007"/>
                    <a:pt x="1197" y="6286"/>
                  </a:cubicBezTo>
                  <a:cubicBezTo>
                    <a:pt x="1819" y="6040"/>
                    <a:pt x="2360" y="5646"/>
                    <a:pt x="2787" y="5122"/>
                  </a:cubicBezTo>
                  <a:cubicBezTo>
                    <a:pt x="3541" y="4269"/>
                    <a:pt x="4458" y="2253"/>
                    <a:pt x="3164" y="614"/>
                  </a:cubicBezTo>
                  <a:cubicBezTo>
                    <a:pt x="2818" y="207"/>
                    <a:pt x="2300" y="0"/>
                    <a:pt x="180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3" name="Google Shape;6843;p16"/>
            <p:cNvSpPr/>
            <p:nvPr/>
          </p:nvSpPr>
          <p:spPr>
            <a:xfrm>
              <a:off x="7821287" y="5155378"/>
              <a:ext cx="62599" cy="250069"/>
            </a:xfrm>
            <a:custGeom>
              <a:avLst/>
              <a:gdLst/>
              <a:ahLst/>
              <a:cxnLst/>
              <a:rect l="l" t="t" r="r" b="b"/>
              <a:pathLst>
                <a:path w="1918" h="7662" extrusionOk="0">
                  <a:moveTo>
                    <a:pt x="620" y="1"/>
                  </a:moveTo>
                  <a:cubicBezTo>
                    <a:pt x="553" y="1"/>
                    <a:pt x="483" y="17"/>
                    <a:pt x="410" y="56"/>
                  </a:cubicBezTo>
                  <a:cubicBezTo>
                    <a:pt x="0" y="286"/>
                    <a:pt x="328" y="843"/>
                    <a:pt x="590" y="1105"/>
                  </a:cubicBezTo>
                  <a:cubicBezTo>
                    <a:pt x="852" y="1367"/>
                    <a:pt x="869" y="2630"/>
                    <a:pt x="738" y="4006"/>
                  </a:cubicBezTo>
                  <a:cubicBezTo>
                    <a:pt x="607" y="5367"/>
                    <a:pt x="754" y="7137"/>
                    <a:pt x="1459" y="7662"/>
                  </a:cubicBezTo>
                  <a:cubicBezTo>
                    <a:pt x="1459" y="7662"/>
                    <a:pt x="803" y="7055"/>
                    <a:pt x="951" y="5170"/>
                  </a:cubicBezTo>
                  <a:cubicBezTo>
                    <a:pt x="1098" y="3302"/>
                    <a:pt x="1918" y="1499"/>
                    <a:pt x="1180" y="384"/>
                  </a:cubicBezTo>
                  <a:cubicBezTo>
                    <a:pt x="1180" y="384"/>
                    <a:pt x="944" y="1"/>
                    <a:pt x="6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4" name="Google Shape;6844;p16"/>
            <p:cNvSpPr/>
            <p:nvPr/>
          </p:nvSpPr>
          <p:spPr>
            <a:xfrm>
              <a:off x="7665052" y="5122447"/>
              <a:ext cx="278757" cy="332217"/>
            </a:xfrm>
            <a:custGeom>
              <a:avLst/>
              <a:gdLst/>
              <a:ahLst/>
              <a:cxnLst/>
              <a:rect l="l" t="t" r="r" b="b"/>
              <a:pathLst>
                <a:path w="8541" h="10179" extrusionOk="0">
                  <a:moveTo>
                    <a:pt x="2276" y="1"/>
                  </a:moveTo>
                  <a:cubicBezTo>
                    <a:pt x="1365" y="1"/>
                    <a:pt x="525" y="452"/>
                    <a:pt x="296" y="1180"/>
                  </a:cubicBezTo>
                  <a:cubicBezTo>
                    <a:pt x="1" y="1967"/>
                    <a:pt x="411" y="2671"/>
                    <a:pt x="820" y="2901"/>
                  </a:cubicBezTo>
                  <a:cubicBezTo>
                    <a:pt x="1041" y="3045"/>
                    <a:pt x="1295" y="3106"/>
                    <a:pt x="1545" y="3106"/>
                  </a:cubicBezTo>
                  <a:cubicBezTo>
                    <a:pt x="2093" y="3106"/>
                    <a:pt x="2620" y="2809"/>
                    <a:pt x="2722" y="2426"/>
                  </a:cubicBezTo>
                  <a:cubicBezTo>
                    <a:pt x="2866" y="2037"/>
                    <a:pt x="2554" y="1648"/>
                    <a:pt x="2166" y="1648"/>
                  </a:cubicBezTo>
                  <a:cubicBezTo>
                    <a:pt x="2112" y="1648"/>
                    <a:pt x="2056" y="1656"/>
                    <a:pt x="2001" y="1672"/>
                  </a:cubicBezTo>
                  <a:cubicBezTo>
                    <a:pt x="1673" y="1737"/>
                    <a:pt x="1492" y="2081"/>
                    <a:pt x="1607" y="2393"/>
                  </a:cubicBezTo>
                  <a:cubicBezTo>
                    <a:pt x="1689" y="2627"/>
                    <a:pt x="1938" y="2660"/>
                    <a:pt x="2074" y="2660"/>
                  </a:cubicBezTo>
                  <a:cubicBezTo>
                    <a:pt x="2128" y="2660"/>
                    <a:pt x="2164" y="2655"/>
                    <a:pt x="2164" y="2655"/>
                  </a:cubicBezTo>
                  <a:lnTo>
                    <a:pt x="2164" y="2655"/>
                  </a:lnTo>
                  <a:cubicBezTo>
                    <a:pt x="2099" y="2832"/>
                    <a:pt x="1885" y="2962"/>
                    <a:pt x="1625" y="2962"/>
                  </a:cubicBezTo>
                  <a:cubicBezTo>
                    <a:pt x="1428" y="2962"/>
                    <a:pt x="1205" y="2888"/>
                    <a:pt x="1001" y="2704"/>
                  </a:cubicBezTo>
                  <a:cubicBezTo>
                    <a:pt x="575" y="2327"/>
                    <a:pt x="493" y="1082"/>
                    <a:pt x="1214" y="508"/>
                  </a:cubicBezTo>
                  <a:cubicBezTo>
                    <a:pt x="1538" y="272"/>
                    <a:pt x="1915" y="142"/>
                    <a:pt x="2310" y="142"/>
                  </a:cubicBezTo>
                  <a:cubicBezTo>
                    <a:pt x="2354" y="142"/>
                    <a:pt x="2398" y="144"/>
                    <a:pt x="2443" y="147"/>
                  </a:cubicBezTo>
                  <a:cubicBezTo>
                    <a:pt x="2574" y="164"/>
                    <a:pt x="2705" y="180"/>
                    <a:pt x="2837" y="213"/>
                  </a:cubicBezTo>
                  <a:cubicBezTo>
                    <a:pt x="3935" y="475"/>
                    <a:pt x="4656" y="1639"/>
                    <a:pt x="4885" y="2868"/>
                  </a:cubicBezTo>
                  <a:cubicBezTo>
                    <a:pt x="5115" y="4098"/>
                    <a:pt x="4885" y="5376"/>
                    <a:pt x="4951" y="6491"/>
                  </a:cubicBezTo>
                  <a:cubicBezTo>
                    <a:pt x="4902" y="7507"/>
                    <a:pt x="5295" y="8490"/>
                    <a:pt x="6033" y="9195"/>
                  </a:cubicBezTo>
                  <a:cubicBezTo>
                    <a:pt x="6738" y="9802"/>
                    <a:pt x="7623" y="10146"/>
                    <a:pt x="8541" y="10179"/>
                  </a:cubicBezTo>
                  <a:cubicBezTo>
                    <a:pt x="7623" y="10113"/>
                    <a:pt x="6770" y="9752"/>
                    <a:pt x="6098" y="9130"/>
                  </a:cubicBezTo>
                  <a:cubicBezTo>
                    <a:pt x="5394" y="8441"/>
                    <a:pt x="5033" y="7474"/>
                    <a:pt x="5082" y="6474"/>
                  </a:cubicBezTo>
                  <a:cubicBezTo>
                    <a:pt x="5033" y="5376"/>
                    <a:pt x="5279" y="4147"/>
                    <a:pt x="5033" y="2835"/>
                  </a:cubicBezTo>
                  <a:cubicBezTo>
                    <a:pt x="4803" y="1573"/>
                    <a:pt x="4049" y="328"/>
                    <a:pt x="2869" y="65"/>
                  </a:cubicBezTo>
                  <a:cubicBezTo>
                    <a:pt x="2672" y="22"/>
                    <a:pt x="2472" y="1"/>
                    <a:pt x="22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5" name="Google Shape;6845;p16"/>
            <p:cNvSpPr/>
            <p:nvPr/>
          </p:nvSpPr>
          <p:spPr>
            <a:xfrm>
              <a:off x="7729805" y="5169053"/>
              <a:ext cx="81333" cy="68800"/>
            </a:xfrm>
            <a:custGeom>
              <a:avLst/>
              <a:gdLst/>
              <a:ahLst/>
              <a:cxnLst/>
              <a:rect l="l" t="t" r="r" b="b"/>
              <a:pathLst>
                <a:path w="2492" h="2108" extrusionOk="0">
                  <a:moveTo>
                    <a:pt x="1783" y="1"/>
                  </a:moveTo>
                  <a:cubicBezTo>
                    <a:pt x="1313" y="1"/>
                    <a:pt x="1020" y="401"/>
                    <a:pt x="934" y="1096"/>
                  </a:cubicBezTo>
                  <a:cubicBezTo>
                    <a:pt x="853" y="1747"/>
                    <a:pt x="266" y="1803"/>
                    <a:pt x="67" y="1803"/>
                  </a:cubicBezTo>
                  <a:cubicBezTo>
                    <a:pt x="25" y="1803"/>
                    <a:pt x="0" y="1801"/>
                    <a:pt x="0" y="1801"/>
                  </a:cubicBezTo>
                  <a:lnTo>
                    <a:pt x="0" y="1801"/>
                  </a:lnTo>
                  <a:cubicBezTo>
                    <a:pt x="121" y="1856"/>
                    <a:pt x="702" y="2108"/>
                    <a:pt x="1241" y="2108"/>
                  </a:cubicBezTo>
                  <a:cubicBezTo>
                    <a:pt x="1509" y="2108"/>
                    <a:pt x="1766" y="2046"/>
                    <a:pt x="1951" y="1866"/>
                  </a:cubicBezTo>
                  <a:cubicBezTo>
                    <a:pt x="2492" y="1309"/>
                    <a:pt x="2115" y="604"/>
                    <a:pt x="1967" y="375"/>
                  </a:cubicBezTo>
                  <a:cubicBezTo>
                    <a:pt x="1869" y="276"/>
                    <a:pt x="1902" y="96"/>
                    <a:pt x="2016" y="31"/>
                  </a:cubicBezTo>
                  <a:cubicBezTo>
                    <a:pt x="1934" y="11"/>
                    <a:pt x="1857" y="1"/>
                    <a:pt x="17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6" name="Google Shape;6846;p16"/>
            <p:cNvSpPr/>
            <p:nvPr/>
          </p:nvSpPr>
          <p:spPr>
            <a:xfrm>
              <a:off x="7649027" y="5173785"/>
              <a:ext cx="157835" cy="178690"/>
            </a:xfrm>
            <a:custGeom>
              <a:avLst/>
              <a:gdLst/>
              <a:ahLst/>
              <a:cxnLst/>
              <a:rect l="l" t="t" r="r" b="b"/>
              <a:pathLst>
                <a:path w="4836" h="5475" extrusionOk="0">
                  <a:moveTo>
                    <a:pt x="475" y="0"/>
                  </a:moveTo>
                  <a:lnTo>
                    <a:pt x="475" y="0"/>
                  </a:lnTo>
                  <a:cubicBezTo>
                    <a:pt x="0" y="820"/>
                    <a:pt x="246" y="2148"/>
                    <a:pt x="869" y="3033"/>
                  </a:cubicBezTo>
                  <a:cubicBezTo>
                    <a:pt x="1364" y="3731"/>
                    <a:pt x="2135" y="3810"/>
                    <a:pt x="2457" y="3810"/>
                  </a:cubicBezTo>
                  <a:cubicBezTo>
                    <a:pt x="2551" y="3810"/>
                    <a:pt x="2606" y="3803"/>
                    <a:pt x="2606" y="3803"/>
                  </a:cubicBezTo>
                  <a:cubicBezTo>
                    <a:pt x="2344" y="3705"/>
                    <a:pt x="2295" y="3393"/>
                    <a:pt x="2475" y="3147"/>
                  </a:cubicBezTo>
                  <a:cubicBezTo>
                    <a:pt x="2639" y="2983"/>
                    <a:pt x="2606" y="2721"/>
                    <a:pt x="2426" y="2606"/>
                  </a:cubicBezTo>
                  <a:cubicBezTo>
                    <a:pt x="2295" y="2557"/>
                    <a:pt x="2033" y="2344"/>
                    <a:pt x="2262" y="2197"/>
                  </a:cubicBezTo>
                  <a:cubicBezTo>
                    <a:pt x="2288" y="2182"/>
                    <a:pt x="2317" y="2175"/>
                    <a:pt x="2347" y="2175"/>
                  </a:cubicBezTo>
                  <a:cubicBezTo>
                    <a:pt x="2582" y="2175"/>
                    <a:pt x="2912" y="2608"/>
                    <a:pt x="2869" y="3131"/>
                  </a:cubicBezTo>
                  <a:cubicBezTo>
                    <a:pt x="2819" y="3705"/>
                    <a:pt x="3082" y="3869"/>
                    <a:pt x="3491" y="4147"/>
                  </a:cubicBezTo>
                  <a:cubicBezTo>
                    <a:pt x="3885" y="4442"/>
                    <a:pt x="3655" y="4950"/>
                    <a:pt x="3655" y="4950"/>
                  </a:cubicBezTo>
                  <a:cubicBezTo>
                    <a:pt x="4360" y="4541"/>
                    <a:pt x="4196" y="3885"/>
                    <a:pt x="4114" y="3721"/>
                  </a:cubicBezTo>
                  <a:cubicBezTo>
                    <a:pt x="4032" y="3574"/>
                    <a:pt x="3836" y="3311"/>
                    <a:pt x="4065" y="3213"/>
                  </a:cubicBezTo>
                  <a:cubicBezTo>
                    <a:pt x="4079" y="3207"/>
                    <a:pt x="4092" y="3204"/>
                    <a:pt x="4104" y="3204"/>
                  </a:cubicBezTo>
                  <a:cubicBezTo>
                    <a:pt x="4306" y="3204"/>
                    <a:pt x="4392" y="3925"/>
                    <a:pt x="4377" y="4573"/>
                  </a:cubicBezTo>
                  <a:cubicBezTo>
                    <a:pt x="4360" y="4934"/>
                    <a:pt x="4524" y="5278"/>
                    <a:pt x="4836" y="5475"/>
                  </a:cubicBezTo>
                  <a:cubicBezTo>
                    <a:pt x="4704" y="5163"/>
                    <a:pt x="4639" y="4803"/>
                    <a:pt x="4655" y="4459"/>
                  </a:cubicBezTo>
                  <a:cubicBezTo>
                    <a:pt x="4639" y="3951"/>
                    <a:pt x="4737" y="3016"/>
                    <a:pt x="3836" y="2410"/>
                  </a:cubicBezTo>
                  <a:cubicBezTo>
                    <a:pt x="2918" y="1787"/>
                    <a:pt x="1820" y="2066"/>
                    <a:pt x="1033" y="1492"/>
                  </a:cubicBezTo>
                  <a:cubicBezTo>
                    <a:pt x="557" y="1148"/>
                    <a:pt x="344" y="558"/>
                    <a:pt x="47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7" name="Google Shape;6847;p16"/>
            <p:cNvSpPr/>
            <p:nvPr/>
          </p:nvSpPr>
          <p:spPr>
            <a:xfrm>
              <a:off x="7597655" y="5123393"/>
              <a:ext cx="96868" cy="63708"/>
            </a:xfrm>
            <a:custGeom>
              <a:avLst/>
              <a:gdLst/>
              <a:ahLst/>
              <a:cxnLst/>
              <a:rect l="l" t="t" r="r" b="b"/>
              <a:pathLst>
                <a:path w="2968" h="1952" extrusionOk="0">
                  <a:moveTo>
                    <a:pt x="2047" y="0"/>
                  </a:moveTo>
                  <a:cubicBezTo>
                    <a:pt x="328" y="0"/>
                    <a:pt x="279" y="1096"/>
                    <a:pt x="279" y="1380"/>
                  </a:cubicBezTo>
                  <a:cubicBezTo>
                    <a:pt x="279" y="1561"/>
                    <a:pt x="164" y="1725"/>
                    <a:pt x="1" y="1790"/>
                  </a:cubicBezTo>
                  <a:cubicBezTo>
                    <a:pt x="268" y="1903"/>
                    <a:pt x="502" y="1951"/>
                    <a:pt x="708" y="1951"/>
                  </a:cubicBezTo>
                  <a:cubicBezTo>
                    <a:pt x="1460" y="1951"/>
                    <a:pt x="1827" y="1305"/>
                    <a:pt x="2033" y="790"/>
                  </a:cubicBezTo>
                  <a:cubicBezTo>
                    <a:pt x="2197" y="413"/>
                    <a:pt x="2541" y="135"/>
                    <a:pt x="2967" y="85"/>
                  </a:cubicBezTo>
                  <a:cubicBezTo>
                    <a:pt x="2617" y="26"/>
                    <a:pt x="2312" y="0"/>
                    <a:pt x="20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8" name="Google Shape;6848;p16"/>
            <p:cNvSpPr/>
            <p:nvPr/>
          </p:nvSpPr>
          <p:spPr>
            <a:xfrm>
              <a:off x="7560220" y="5122545"/>
              <a:ext cx="47096" cy="37207"/>
            </a:xfrm>
            <a:custGeom>
              <a:avLst/>
              <a:gdLst/>
              <a:ahLst/>
              <a:cxnLst/>
              <a:rect l="l" t="t" r="r" b="b"/>
              <a:pathLst>
                <a:path w="1443" h="1140" extrusionOk="0">
                  <a:moveTo>
                    <a:pt x="468" y="0"/>
                  </a:moveTo>
                  <a:cubicBezTo>
                    <a:pt x="422" y="0"/>
                    <a:pt x="375" y="10"/>
                    <a:pt x="328" y="29"/>
                  </a:cubicBezTo>
                  <a:cubicBezTo>
                    <a:pt x="98" y="144"/>
                    <a:pt x="0" y="423"/>
                    <a:pt x="98" y="669"/>
                  </a:cubicBezTo>
                  <a:cubicBezTo>
                    <a:pt x="180" y="882"/>
                    <a:pt x="361" y="1029"/>
                    <a:pt x="574" y="1095"/>
                  </a:cubicBezTo>
                  <a:cubicBezTo>
                    <a:pt x="652" y="1125"/>
                    <a:pt x="735" y="1140"/>
                    <a:pt x="817" y="1140"/>
                  </a:cubicBezTo>
                  <a:cubicBezTo>
                    <a:pt x="961" y="1140"/>
                    <a:pt x="1105" y="1096"/>
                    <a:pt x="1229" y="1013"/>
                  </a:cubicBezTo>
                  <a:cubicBezTo>
                    <a:pt x="1361" y="882"/>
                    <a:pt x="1443" y="702"/>
                    <a:pt x="1443" y="521"/>
                  </a:cubicBezTo>
                  <a:lnTo>
                    <a:pt x="1443" y="521"/>
                  </a:lnTo>
                  <a:cubicBezTo>
                    <a:pt x="1442" y="521"/>
                    <a:pt x="1135" y="902"/>
                    <a:pt x="783" y="902"/>
                  </a:cubicBezTo>
                  <a:cubicBezTo>
                    <a:pt x="762" y="902"/>
                    <a:pt x="742" y="901"/>
                    <a:pt x="721" y="898"/>
                  </a:cubicBezTo>
                  <a:cubicBezTo>
                    <a:pt x="148" y="849"/>
                    <a:pt x="66" y="275"/>
                    <a:pt x="344" y="111"/>
                  </a:cubicBezTo>
                  <a:cubicBezTo>
                    <a:pt x="384" y="85"/>
                    <a:pt x="428" y="73"/>
                    <a:pt x="471" y="73"/>
                  </a:cubicBezTo>
                  <a:cubicBezTo>
                    <a:pt x="587" y="73"/>
                    <a:pt x="697" y="160"/>
                    <a:pt x="721" y="292"/>
                  </a:cubicBezTo>
                  <a:cubicBezTo>
                    <a:pt x="732" y="403"/>
                    <a:pt x="645" y="469"/>
                    <a:pt x="593" y="469"/>
                  </a:cubicBezTo>
                  <a:cubicBezTo>
                    <a:pt x="569" y="469"/>
                    <a:pt x="552" y="454"/>
                    <a:pt x="557" y="423"/>
                  </a:cubicBezTo>
                  <a:cubicBezTo>
                    <a:pt x="582" y="336"/>
                    <a:pt x="542" y="268"/>
                    <a:pt x="471" y="268"/>
                  </a:cubicBezTo>
                  <a:cubicBezTo>
                    <a:pt x="448" y="268"/>
                    <a:pt x="422" y="276"/>
                    <a:pt x="394" y="292"/>
                  </a:cubicBezTo>
                  <a:cubicBezTo>
                    <a:pt x="262" y="357"/>
                    <a:pt x="394" y="538"/>
                    <a:pt x="394" y="538"/>
                  </a:cubicBezTo>
                  <a:cubicBezTo>
                    <a:pt x="441" y="581"/>
                    <a:pt x="498" y="600"/>
                    <a:pt x="553" y="600"/>
                  </a:cubicBezTo>
                  <a:cubicBezTo>
                    <a:pt x="688" y="600"/>
                    <a:pt x="820" y="487"/>
                    <a:pt x="820" y="325"/>
                  </a:cubicBezTo>
                  <a:cubicBezTo>
                    <a:pt x="807" y="142"/>
                    <a:pt x="648" y="0"/>
                    <a:pt x="4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9" name="Google Shape;6849;p16"/>
            <p:cNvSpPr/>
            <p:nvPr/>
          </p:nvSpPr>
          <p:spPr>
            <a:xfrm>
              <a:off x="8114992" y="5235307"/>
              <a:ext cx="208652" cy="327419"/>
            </a:xfrm>
            <a:custGeom>
              <a:avLst/>
              <a:gdLst/>
              <a:ahLst/>
              <a:cxnLst/>
              <a:rect l="l" t="t" r="r" b="b"/>
              <a:pathLst>
                <a:path w="6393" h="10032" extrusionOk="0">
                  <a:moveTo>
                    <a:pt x="1147" y="0"/>
                  </a:moveTo>
                  <a:cubicBezTo>
                    <a:pt x="1246" y="115"/>
                    <a:pt x="1229" y="295"/>
                    <a:pt x="1115" y="410"/>
                  </a:cubicBezTo>
                  <a:cubicBezTo>
                    <a:pt x="901" y="574"/>
                    <a:pt x="361" y="1197"/>
                    <a:pt x="754" y="1820"/>
                  </a:cubicBezTo>
                  <a:cubicBezTo>
                    <a:pt x="1196" y="2508"/>
                    <a:pt x="1787" y="2295"/>
                    <a:pt x="1983" y="2869"/>
                  </a:cubicBezTo>
                  <a:cubicBezTo>
                    <a:pt x="1983" y="2869"/>
                    <a:pt x="2065" y="3164"/>
                    <a:pt x="1869" y="3262"/>
                  </a:cubicBezTo>
                  <a:cubicBezTo>
                    <a:pt x="1835" y="3284"/>
                    <a:pt x="1802" y="3293"/>
                    <a:pt x="1772" y="3293"/>
                  </a:cubicBezTo>
                  <a:cubicBezTo>
                    <a:pt x="1638" y="3293"/>
                    <a:pt x="1541" y="3114"/>
                    <a:pt x="1541" y="2967"/>
                  </a:cubicBezTo>
                  <a:cubicBezTo>
                    <a:pt x="1475" y="2656"/>
                    <a:pt x="1229" y="2426"/>
                    <a:pt x="918" y="2377"/>
                  </a:cubicBezTo>
                  <a:cubicBezTo>
                    <a:pt x="541" y="2328"/>
                    <a:pt x="492" y="2213"/>
                    <a:pt x="492" y="2213"/>
                  </a:cubicBezTo>
                  <a:lnTo>
                    <a:pt x="492" y="2213"/>
                  </a:lnTo>
                  <a:cubicBezTo>
                    <a:pt x="541" y="2361"/>
                    <a:pt x="541" y="2508"/>
                    <a:pt x="508" y="2656"/>
                  </a:cubicBezTo>
                  <a:cubicBezTo>
                    <a:pt x="459" y="2803"/>
                    <a:pt x="147" y="3295"/>
                    <a:pt x="721" y="3672"/>
                  </a:cubicBezTo>
                  <a:cubicBezTo>
                    <a:pt x="1295" y="4049"/>
                    <a:pt x="1573" y="3852"/>
                    <a:pt x="1672" y="4491"/>
                  </a:cubicBezTo>
                  <a:cubicBezTo>
                    <a:pt x="1787" y="5131"/>
                    <a:pt x="1836" y="5917"/>
                    <a:pt x="2180" y="6245"/>
                  </a:cubicBezTo>
                  <a:cubicBezTo>
                    <a:pt x="2065" y="6163"/>
                    <a:pt x="1967" y="6065"/>
                    <a:pt x="1918" y="5950"/>
                  </a:cubicBezTo>
                  <a:cubicBezTo>
                    <a:pt x="1765" y="5629"/>
                    <a:pt x="1441" y="5422"/>
                    <a:pt x="1079" y="5422"/>
                  </a:cubicBezTo>
                  <a:cubicBezTo>
                    <a:pt x="1053" y="5422"/>
                    <a:pt x="1026" y="5424"/>
                    <a:pt x="1000" y="5426"/>
                  </a:cubicBezTo>
                  <a:cubicBezTo>
                    <a:pt x="957" y="5428"/>
                    <a:pt x="917" y="5429"/>
                    <a:pt x="879" y="5429"/>
                  </a:cubicBezTo>
                  <a:cubicBezTo>
                    <a:pt x="416" y="5429"/>
                    <a:pt x="357" y="5252"/>
                    <a:pt x="311" y="5131"/>
                  </a:cubicBezTo>
                  <a:lnTo>
                    <a:pt x="311" y="5131"/>
                  </a:lnTo>
                  <a:cubicBezTo>
                    <a:pt x="311" y="5131"/>
                    <a:pt x="0" y="6114"/>
                    <a:pt x="934" y="6606"/>
                  </a:cubicBezTo>
                  <a:cubicBezTo>
                    <a:pt x="1869" y="7098"/>
                    <a:pt x="1787" y="6737"/>
                    <a:pt x="3081" y="7786"/>
                  </a:cubicBezTo>
                  <a:cubicBezTo>
                    <a:pt x="4131" y="8655"/>
                    <a:pt x="4327" y="8704"/>
                    <a:pt x="4327" y="8704"/>
                  </a:cubicBezTo>
                  <a:cubicBezTo>
                    <a:pt x="4293" y="8695"/>
                    <a:pt x="4258" y="8691"/>
                    <a:pt x="4224" y="8691"/>
                  </a:cubicBezTo>
                  <a:cubicBezTo>
                    <a:pt x="4064" y="8691"/>
                    <a:pt x="3914" y="8782"/>
                    <a:pt x="3819" y="8917"/>
                  </a:cubicBezTo>
                  <a:cubicBezTo>
                    <a:pt x="3622" y="9229"/>
                    <a:pt x="3721" y="9638"/>
                    <a:pt x="4049" y="9802"/>
                  </a:cubicBezTo>
                  <a:cubicBezTo>
                    <a:pt x="4049" y="9802"/>
                    <a:pt x="3934" y="9589"/>
                    <a:pt x="4131" y="9573"/>
                  </a:cubicBezTo>
                  <a:cubicBezTo>
                    <a:pt x="4137" y="9572"/>
                    <a:pt x="4144" y="9572"/>
                    <a:pt x="4150" y="9572"/>
                  </a:cubicBezTo>
                  <a:cubicBezTo>
                    <a:pt x="4274" y="9572"/>
                    <a:pt x="4422" y="9662"/>
                    <a:pt x="4582" y="9662"/>
                  </a:cubicBezTo>
                  <a:cubicBezTo>
                    <a:pt x="4674" y="9662"/>
                    <a:pt x="4770" y="9632"/>
                    <a:pt x="4868" y="9540"/>
                  </a:cubicBezTo>
                  <a:cubicBezTo>
                    <a:pt x="4987" y="9421"/>
                    <a:pt x="5182" y="9322"/>
                    <a:pt x="5409" y="9322"/>
                  </a:cubicBezTo>
                  <a:cubicBezTo>
                    <a:pt x="5712" y="9322"/>
                    <a:pt x="6074" y="9498"/>
                    <a:pt x="6393" y="10032"/>
                  </a:cubicBezTo>
                  <a:cubicBezTo>
                    <a:pt x="6393" y="10032"/>
                    <a:pt x="6147" y="9212"/>
                    <a:pt x="4835" y="8688"/>
                  </a:cubicBezTo>
                  <a:cubicBezTo>
                    <a:pt x="3114" y="7966"/>
                    <a:pt x="2032" y="6262"/>
                    <a:pt x="2131" y="4409"/>
                  </a:cubicBezTo>
                  <a:cubicBezTo>
                    <a:pt x="2213" y="2180"/>
                    <a:pt x="3508" y="656"/>
                    <a:pt x="11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0" name="Google Shape;6850;p16"/>
            <p:cNvSpPr/>
            <p:nvPr/>
          </p:nvSpPr>
          <p:spPr>
            <a:xfrm>
              <a:off x="8175437" y="5151853"/>
              <a:ext cx="95791" cy="350951"/>
            </a:xfrm>
            <a:custGeom>
              <a:avLst/>
              <a:gdLst/>
              <a:ahLst/>
              <a:cxnLst/>
              <a:rect l="l" t="t" r="r" b="b"/>
              <a:pathLst>
                <a:path w="2935" h="10753" extrusionOk="0">
                  <a:moveTo>
                    <a:pt x="1294" y="0"/>
                  </a:moveTo>
                  <a:cubicBezTo>
                    <a:pt x="712" y="0"/>
                    <a:pt x="161" y="382"/>
                    <a:pt x="98" y="902"/>
                  </a:cubicBezTo>
                  <a:cubicBezTo>
                    <a:pt x="0" y="1459"/>
                    <a:pt x="426" y="1967"/>
                    <a:pt x="984" y="1967"/>
                  </a:cubicBezTo>
                  <a:cubicBezTo>
                    <a:pt x="991" y="1967"/>
                    <a:pt x="998" y="1967"/>
                    <a:pt x="1005" y="1967"/>
                  </a:cubicBezTo>
                  <a:cubicBezTo>
                    <a:pt x="1565" y="1967"/>
                    <a:pt x="1850" y="1341"/>
                    <a:pt x="1639" y="1082"/>
                  </a:cubicBezTo>
                  <a:cubicBezTo>
                    <a:pt x="1561" y="962"/>
                    <a:pt x="1441" y="908"/>
                    <a:pt x="1322" y="908"/>
                  </a:cubicBezTo>
                  <a:cubicBezTo>
                    <a:pt x="1116" y="908"/>
                    <a:pt x="914" y="1069"/>
                    <a:pt x="934" y="1328"/>
                  </a:cubicBezTo>
                  <a:cubicBezTo>
                    <a:pt x="951" y="1639"/>
                    <a:pt x="1295" y="1607"/>
                    <a:pt x="1344" y="1656"/>
                  </a:cubicBezTo>
                  <a:cubicBezTo>
                    <a:pt x="1377" y="1689"/>
                    <a:pt x="1344" y="1754"/>
                    <a:pt x="1344" y="1754"/>
                  </a:cubicBezTo>
                  <a:cubicBezTo>
                    <a:pt x="1295" y="1820"/>
                    <a:pt x="1229" y="1869"/>
                    <a:pt x="1164" y="1902"/>
                  </a:cubicBezTo>
                  <a:cubicBezTo>
                    <a:pt x="1148" y="1902"/>
                    <a:pt x="1131" y="1918"/>
                    <a:pt x="1115" y="1918"/>
                  </a:cubicBezTo>
                  <a:lnTo>
                    <a:pt x="1098" y="1918"/>
                  </a:lnTo>
                  <a:cubicBezTo>
                    <a:pt x="1065" y="1922"/>
                    <a:pt x="1031" y="1924"/>
                    <a:pt x="999" y="1924"/>
                  </a:cubicBezTo>
                  <a:cubicBezTo>
                    <a:pt x="473" y="1924"/>
                    <a:pt x="72" y="1443"/>
                    <a:pt x="180" y="918"/>
                  </a:cubicBezTo>
                  <a:cubicBezTo>
                    <a:pt x="252" y="446"/>
                    <a:pt x="747" y="122"/>
                    <a:pt x="1265" y="122"/>
                  </a:cubicBezTo>
                  <a:cubicBezTo>
                    <a:pt x="1574" y="122"/>
                    <a:pt x="1892" y="238"/>
                    <a:pt x="2131" y="508"/>
                  </a:cubicBezTo>
                  <a:cubicBezTo>
                    <a:pt x="2754" y="1246"/>
                    <a:pt x="2623" y="2426"/>
                    <a:pt x="2246" y="3442"/>
                  </a:cubicBezTo>
                  <a:cubicBezTo>
                    <a:pt x="1426" y="5458"/>
                    <a:pt x="541" y="7491"/>
                    <a:pt x="1148" y="8966"/>
                  </a:cubicBezTo>
                  <a:cubicBezTo>
                    <a:pt x="1426" y="9720"/>
                    <a:pt x="1967" y="10359"/>
                    <a:pt x="2672" y="10753"/>
                  </a:cubicBezTo>
                  <a:cubicBezTo>
                    <a:pt x="2000" y="10327"/>
                    <a:pt x="1492" y="9687"/>
                    <a:pt x="1229" y="8950"/>
                  </a:cubicBezTo>
                  <a:cubicBezTo>
                    <a:pt x="689" y="7507"/>
                    <a:pt x="1557" y="5557"/>
                    <a:pt x="2410" y="3508"/>
                  </a:cubicBezTo>
                  <a:cubicBezTo>
                    <a:pt x="2787" y="2475"/>
                    <a:pt x="2934" y="1230"/>
                    <a:pt x="2246" y="426"/>
                  </a:cubicBezTo>
                  <a:cubicBezTo>
                    <a:pt x="1976" y="127"/>
                    <a:pt x="1630" y="0"/>
                    <a:pt x="12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1" name="Google Shape;6851;p16"/>
            <p:cNvSpPr/>
            <p:nvPr/>
          </p:nvSpPr>
          <p:spPr>
            <a:xfrm>
              <a:off x="8326288" y="5169510"/>
              <a:ext cx="44420" cy="110772"/>
            </a:xfrm>
            <a:custGeom>
              <a:avLst/>
              <a:gdLst/>
              <a:ahLst/>
              <a:cxnLst/>
              <a:rect l="l" t="t" r="r" b="b"/>
              <a:pathLst>
                <a:path w="1361" h="3394" extrusionOk="0">
                  <a:moveTo>
                    <a:pt x="689" y="0"/>
                  </a:moveTo>
                  <a:lnTo>
                    <a:pt x="640" y="344"/>
                  </a:lnTo>
                  <a:cubicBezTo>
                    <a:pt x="607" y="607"/>
                    <a:pt x="509" y="869"/>
                    <a:pt x="361" y="1098"/>
                  </a:cubicBezTo>
                  <a:cubicBezTo>
                    <a:pt x="132" y="1443"/>
                    <a:pt x="0" y="1770"/>
                    <a:pt x="296" y="2164"/>
                  </a:cubicBezTo>
                  <a:cubicBezTo>
                    <a:pt x="492" y="2426"/>
                    <a:pt x="607" y="2737"/>
                    <a:pt x="656" y="3065"/>
                  </a:cubicBezTo>
                  <a:cubicBezTo>
                    <a:pt x="656" y="3147"/>
                    <a:pt x="673" y="3393"/>
                    <a:pt x="689" y="3393"/>
                  </a:cubicBezTo>
                  <a:cubicBezTo>
                    <a:pt x="689" y="3393"/>
                    <a:pt x="705" y="3131"/>
                    <a:pt x="722" y="3065"/>
                  </a:cubicBezTo>
                  <a:cubicBezTo>
                    <a:pt x="754" y="2737"/>
                    <a:pt x="869" y="2426"/>
                    <a:pt x="1066" y="2164"/>
                  </a:cubicBezTo>
                  <a:cubicBezTo>
                    <a:pt x="1361" y="1754"/>
                    <a:pt x="1230" y="1443"/>
                    <a:pt x="1000" y="1098"/>
                  </a:cubicBezTo>
                  <a:cubicBezTo>
                    <a:pt x="853" y="869"/>
                    <a:pt x="754" y="607"/>
                    <a:pt x="722" y="344"/>
                  </a:cubicBezTo>
                  <a:lnTo>
                    <a:pt x="68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2" name="Google Shape;6852;p16"/>
            <p:cNvSpPr/>
            <p:nvPr/>
          </p:nvSpPr>
          <p:spPr>
            <a:xfrm>
              <a:off x="8257292" y="5138994"/>
              <a:ext cx="90439" cy="265930"/>
            </a:xfrm>
            <a:custGeom>
              <a:avLst/>
              <a:gdLst/>
              <a:ahLst/>
              <a:cxnLst/>
              <a:rect l="l" t="t" r="r" b="b"/>
              <a:pathLst>
                <a:path w="2771" h="8148" extrusionOk="0">
                  <a:moveTo>
                    <a:pt x="2082" y="1"/>
                  </a:moveTo>
                  <a:lnTo>
                    <a:pt x="2082" y="1"/>
                  </a:lnTo>
                  <a:cubicBezTo>
                    <a:pt x="2410" y="1099"/>
                    <a:pt x="967" y="1279"/>
                    <a:pt x="443" y="2902"/>
                  </a:cubicBezTo>
                  <a:cubicBezTo>
                    <a:pt x="0" y="4279"/>
                    <a:pt x="262" y="5230"/>
                    <a:pt x="1574" y="6131"/>
                  </a:cubicBezTo>
                  <a:cubicBezTo>
                    <a:pt x="2705" y="6934"/>
                    <a:pt x="2754" y="8000"/>
                    <a:pt x="2770" y="8147"/>
                  </a:cubicBezTo>
                  <a:cubicBezTo>
                    <a:pt x="2770" y="7639"/>
                    <a:pt x="2623" y="7164"/>
                    <a:pt x="2328" y="6754"/>
                  </a:cubicBezTo>
                  <a:cubicBezTo>
                    <a:pt x="2033" y="6328"/>
                    <a:pt x="1639" y="6066"/>
                    <a:pt x="1049" y="5557"/>
                  </a:cubicBezTo>
                  <a:cubicBezTo>
                    <a:pt x="869" y="5394"/>
                    <a:pt x="738" y="5197"/>
                    <a:pt x="639" y="4967"/>
                  </a:cubicBezTo>
                  <a:cubicBezTo>
                    <a:pt x="311" y="4131"/>
                    <a:pt x="967" y="3263"/>
                    <a:pt x="1311" y="2902"/>
                  </a:cubicBezTo>
                  <a:cubicBezTo>
                    <a:pt x="1721" y="2443"/>
                    <a:pt x="2426" y="1968"/>
                    <a:pt x="2573" y="1066"/>
                  </a:cubicBezTo>
                  <a:cubicBezTo>
                    <a:pt x="2705" y="181"/>
                    <a:pt x="2082" y="1"/>
                    <a:pt x="20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3" name="Google Shape;6853;p16"/>
            <p:cNvSpPr/>
            <p:nvPr/>
          </p:nvSpPr>
          <p:spPr>
            <a:xfrm>
              <a:off x="8159216" y="4830896"/>
              <a:ext cx="79374" cy="178135"/>
            </a:xfrm>
            <a:custGeom>
              <a:avLst/>
              <a:gdLst/>
              <a:ahLst/>
              <a:cxnLst/>
              <a:rect l="l" t="t" r="r" b="b"/>
              <a:pathLst>
                <a:path w="2432" h="5458" extrusionOk="0">
                  <a:moveTo>
                    <a:pt x="994" y="0"/>
                  </a:moveTo>
                  <a:cubicBezTo>
                    <a:pt x="642" y="0"/>
                    <a:pt x="0" y="573"/>
                    <a:pt x="284" y="2425"/>
                  </a:cubicBezTo>
                  <a:cubicBezTo>
                    <a:pt x="612" y="4458"/>
                    <a:pt x="2169" y="5409"/>
                    <a:pt x="2431" y="5458"/>
                  </a:cubicBezTo>
                  <a:cubicBezTo>
                    <a:pt x="2431" y="5458"/>
                    <a:pt x="907" y="4474"/>
                    <a:pt x="776" y="2802"/>
                  </a:cubicBezTo>
                  <a:cubicBezTo>
                    <a:pt x="645" y="1130"/>
                    <a:pt x="1153" y="1098"/>
                    <a:pt x="1317" y="737"/>
                  </a:cubicBezTo>
                  <a:cubicBezTo>
                    <a:pt x="1481" y="376"/>
                    <a:pt x="1415" y="114"/>
                    <a:pt x="1087" y="16"/>
                  </a:cubicBezTo>
                  <a:cubicBezTo>
                    <a:pt x="1060" y="6"/>
                    <a:pt x="1028" y="0"/>
                    <a:pt x="9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4" name="Google Shape;6854;p16"/>
            <p:cNvSpPr/>
            <p:nvPr/>
          </p:nvSpPr>
          <p:spPr>
            <a:xfrm>
              <a:off x="8124066" y="4782038"/>
              <a:ext cx="172293" cy="231824"/>
            </a:xfrm>
            <a:custGeom>
              <a:avLst/>
              <a:gdLst/>
              <a:ahLst/>
              <a:cxnLst/>
              <a:rect l="l" t="t" r="r" b="b"/>
              <a:pathLst>
                <a:path w="5279" h="7103" extrusionOk="0">
                  <a:moveTo>
                    <a:pt x="3593" y="0"/>
                  </a:moveTo>
                  <a:cubicBezTo>
                    <a:pt x="3382" y="0"/>
                    <a:pt x="3184" y="25"/>
                    <a:pt x="3017" y="54"/>
                  </a:cubicBezTo>
                  <a:cubicBezTo>
                    <a:pt x="2590" y="120"/>
                    <a:pt x="2181" y="300"/>
                    <a:pt x="1820" y="546"/>
                  </a:cubicBezTo>
                  <a:cubicBezTo>
                    <a:pt x="1" y="1890"/>
                    <a:pt x="328" y="4283"/>
                    <a:pt x="869" y="5430"/>
                  </a:cubicBezTo>
                  <a:cubicBezTo>
                    <a:pt x="1164" y="6102"/>
                    <a:pt x="1656" y="6692"/>
                    <a:pt x="2263" y="7102"/>
                  </a:cubicBezTo>
                  <a:cubicBezTo>
                    <a:pt x="1672" y="6660"/>
                    <a:pt x="1230" y="6070"/>
                    <a:pt x="951" y="5398"/>
                  </a:cubicBezTo>
                  <a:cubicBezTo>
                    <a:pt x="443" y="4250"/>
                    <a:pt x="197" y="1955"/>
                    <a:pt x="1918" y="693"/>
                  </a:cubicBezTo>
                  <a:cubicBezTo>
                    <a:pt x="2344" y="376"/>
                    <a:pt x="2901" y="184"/>
                    <a:pt x="3416" y="184"/>
                  </a:cubicBezTo>
                  <a:cubicBezTo>
                    <a:pt x="3832" y="184"/>
                    <a:pt x="4221" y="309"/>
                    <a:pt x="4492" y="595"/>
                  </a:cubicBezTo>
                  <a:cubicBezTo>
                    <a:pt x="5142" y="1246"/>
                    <a:pt x="4663" y="2300"/>
                    <a:pt x="3951" y="2300"/>
                  </a:cubicBezTo>
                  <a:cubicBezTo>
                    <a:pt x="3945" y="2300"/>
                    <a:pt x="3940" y="2300"/>
                    <a:pt x="3934" y="2300"/>
                  </a:cubicBezTo>
                  <a:cubicBezTo>
                    <a:pt x="3907" y="2303"/>
                    <a:pt x="3880" y="2304"/>
                    <a:pt x="3853" y="2304"/>
                  </a:cubicBezTo>
                  <a:cubicBezTo>
                    <a:pt x="3589" y="2304"/>
                    <a:pt x="3346" y="2162"/>
                    <a:pt x="3197" y="1939"/>
                  </a:cubicBezTo>
                  <a:cubicBezTo>
                    <a:pt x="3148" y="1824"/>
                    <a:pt x="3131" y="1710"/>
                    <a:pt x="3131" y="1578"/>
                  </a:cubicBezTo>
                  <a:cubicBezTo>
                    <a:pt x="3160" y="1327"/>
                    <a:pt x="3241" y="1247"/>
                    <a:pt x="3295" y="1247"/>
                  </a:cubicBezTo>
                  <a:cubicBezTo>
                    <a:pt x="3333" y="1247"/>
                    <a:pt x="3358" y="1285"/>
                    <a:pt x="3344" y="1333"/>
                  </a:cubicBezTo>
                  <a:cubicBezTo>
                    <a:pt x="3315" y="1569"/>
                    <a:pt x="3499" y="1766"/>
                    <a:pt x="3728" y="1766"/>
                  </a:cubicBezTo>
                  <a:cubicBezTo>
                    <a:pt x="3752" y="1766"/>
                    <a:pt x="3778" y="1764"/>
                    <a:pt x="3803" y="1759"/>
                  </a:cubicBezTo>
                  <a:cubicBezTo>
                    <a:pt x="4213" y="1693"/>
                    <a:pt x="4328" y="1152"/>
                    <a:pt x="3951" y="956"/>
                  </a:cubicBezTo>
                  <a:cubicBezTo>
                    <a:pt x="3857" y="909"/>
                    <a:pt x="3759" y="887"/>
                    <a:pt x="3663" y="887"/>
                  </a:cubicBezTo>
                  <a:cubicBezTo>
                    <a:pt x="3354" y="887"/>
                    <a:pt x="3067" y="1110"/>
                    <a:pt x="3017" y="1447"/>
                  </a:cubicBezTo>
                  <a:cubicBezTo>
                    <a:pt x="2967" y="1775"/>
                    <a:pt x="3131" y="2103"/>
                    <a:pt x="3426" y="2267"/>
                  </a:cubicBezTo>
                  <a:lnTo>
                    <a:pt x="3459" y="2267"/>
                  </a:lnTo>
                  <a:cubicBezTo>
                    <a:pt x="3557" y="2316"/>
                    <a:pt x="3656" y="2365"/>
                    <a:pt x="3754" y="2382"/>
                  </a:cubicBezTo>
                  <a:cubicBezTo>
                    <a:pt x="3857" y="2407"/>
                    <a:pt x="3960" y="2419"/>
                    <a:pt x="4060" y="2419"/>
                  </a:cubicBezTo>
                  <a:cubicBezTo>
                    <a:pt x="4660" y="2419"/>
                    <a:pt x="5176" y="1986"/>
                    <a:pt x="5246" y="1480"/>
                  </a:cubicBezTo>
                  <a:cubicBezTo>
                    <a:pt x="5279" y="1054"/>
                    <a:pt x="5115" y="644"/>
                    <a:pt x="4803" y="382"/>
                  </a:cubicBezTo>
                  <a:cubicBezTo>
                    <a:pt x="4421" y="84"/>
                    <a:pt x="3983" y="0"/>
                    <a:pt x="35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5" name="Google Shape;6855;p16"/>
            <p:cNvSpPr/>
            <p:nvPr/>
          </p:nvSpPr>
          <p:spPr>
            <a:xfrm>
              <a:off x="8229452" y="4721169"/>
              <a:ext cx="238091" cy="167496"/>
            </a:xfrm>
            <a:custGeom>
              <a:avLst/>
              <a:gdLst/>
              <a:ahLst/>
              <a:cxnLst/>
              <a:rect l="l" t="t" r="r" b="b"/>
              <a:pathLst>
                <a:path w="7295" h="5132" extrusionOk="0">
                  <a:moveTo>
                    <a:pt x="1729" y="1"/>
                  </a:moveTo>
                  <a:cubicBezTo>
                    <a:pt x="1336" y="1"/>
                    <a:pt x="952" y="172"/>
                    <a:pt x="689" y="493"/>
                  </a:cubicBezTo>
                  <a:cubicBezTo>
                    <a:pt x="604" y="635"/>
                    <a:pt x="453" y="706"/>
                    <a:pt x="303" y="706"/>
                  </a:cubicBezTo>
                  <a:cubicBezTo>
                    <a:pt x="194" y="706"/>
                    <a:pt x="84" y="668"/>
                    <a:pt x="1" y="591"/>
                  </a:cubicBezTo>
                  <a:lnTo>
                    <a:pt x="1" y="591"/>
                  </a:lnTo>
                  <a:cubicBezTo>
                    <a:pt x="33" y="952"/>
                    <a:pt x="50" y="1018"/>
                    <a:pt x="1755" y="1739"/>
                  </a:cubicBezTo>
                  <a:cubicBezTo>
                    <a:pt x="3066" y="2296"/>
                    <a:pt x="3508" y="4247"/>
                    <a:pt x="3656" y="5132"/>
                  </a:cubicBezTo>
                  <a:cubicBezTo>
                    <a:pt x="3787" y="4263"/>
                    <a:pt x="4230" y="2296"/>
                    <a:pt x="5541" y="1739"/>
                  </a:cubicBezTo>
                  <a:cubicBezTo>
                    <a:pt x="7246" y="1018"/>
                    <a:pt x="7262" y="952"/>
                    <a:pt x="7295" y="591"/>
                  </a:cubicBezTo>
                  <a:lnTo>
                    <a:pt x="7295" y="591"/>
                  </a:lnTo>
                  <a:cubicBezTo>
                    <a:pt x="7212" y="668"/>
                    <a:pt x="7102" y="706"/>
                    <a:pt x="6992" y="706"/>
                  </a:cubicBezTo>
                  <a:cubicBezTo>
                    <a:pt x="6842" y="706"/>
                    <a:pt x="6691" y="635"/>
                    <a:pt x="6606" y="493"/>
                  </a:cubicBezTo>
                  <a:cubicBezTo>
                    <a:pt x="6344" y="172"/>
                    <a:pt x="5959" y="1"/>
                    <a:pt x="5567" y="1"/>
                  </a:cubicBezTo>
                  <a:cubicBezTo>
                    <a:pt x="5299" y="1"/>
                    <a:pt x="5027" y="81"/>
                    <a:pt x="4787" y="247"/>
                  </a:cubicBezTo>
                  <a:cubicBezTo>
                    <a:pt x="4213" y="657"/>
                    <a:pt x="3836" y="1476"/>
                    <a:pt x="3656" y="2657"/>
                  </a:cubicBezTo>
                  <a:cubicBezTo>
                    <a:pt x="3459" y="1460"/>
                    <a:pt x="3082" y="641"/>
                    <a:pt x="2509" y="247"/>
                  </a:cubicBezTo>
                  <a:cubicBezTo>
                    <a:pt x="2269" y="81"/>
                    <a:pt x="1997" y="1"/>
                    <a:pt x="172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6" name="Google Shape;6856;p16"/>
            <p:cNvSpPr/>
            <p:nvPr/>
          </p:nvSpPr>
          <p:spPr>
            <a:xfrm>
              <a:off x="8304877" y="4628119"/>
              <a:ext cx="87240" cy="145008"/>
            </a:xfrm>
            <a:custGeom>
              <a:avLst/>
              <a:gdLst/>
              <a:ahLst/>
              <a:cxnLst/>
              <a:rect l="l" t="t" r="r" b="b"/>
              <a:pathLst>
                <a:path w="2673" h="4443" extrusionOk="0">
                  <a:moveTo>
                    <a:pt x="1345" y="0"/>
                  </a:moveTo>
                  <a:cubicBezTo>
                    <a:pt x="1263" y="164"/>
                    <a:pt x="1148" y="312"/>
                    <a:pt x="1017" y="426"/>
                  </a:cubicBezTo>
                  <a:cubicBezTo>
                    <a:pt x="575" y="853"/>
                    <a:pt x="1" y="1721"/>
                    <a:pt x="738" y="2918"/>
                  </a:cubicBezTo>
                  <a:cubicBezTo>
                    <a:pt x="1017" y="3377"/>
                    <a:pt x="1230" y="3901"/>
                    <a:pt x="1345" y="4442"/>
                  </a:cubicBezTo>
                  <a:cubicBezTo>
                    <a:pt x="1460" y="3901"/>
                    <a:pt x="1656" y="3377"/>
                    <a:pt x="1951" y="2918"/>
                  </a:cubicBezTo>
                  <a:cubicBezTo>
                    <a:pt x="2673" y="1721"/>
                    <a:pt x="2115" y="869"/>
                    <a:pt x="1673" y="426"/>
                  </a:cubicBezTo>
                  <a:cubicBezTo>
                    <a:pt x="1542" y="312"/>
                    <a:pt x="1427" y="164"/>
                    <a:pt x="13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7" name="Google Shape;6857;p16"/>
            <p:cNvSpPr/>
            <p:nvPr/>
          </p:nvSpPr>
          <p:spPr>
            <a:xfrm>
              <a:off x="8248708" y="4491433"/>
              <a:ext cx="199578" cy="219096"/>
            </a:xfrm>
            <a:custGeom>
              <a:avLst/>
              <a:gdLst/>
              <a:ahLst/>
              <a:cxnLst/>
              <a:rect l="l" t="t" r="r" b="b"/>
              <a:pathLst>
                <a:path w="6115" h="6713" extrusionOk="0">
                  <a:moveTo>
                    <a:pt x="1601" y="0"/>
                  </a:moveTo>
                  <a:cubicBezTo>
                    <a:pt x="1200" y="0"/>
                    <a:pt x="807" y="159"/>
                    <a:pt x="574" y="451"/>
                  </a:cubicBezTo>
                  <a:cubicBezTo>
                    <a:pt x="1" y="1107"/>
                    <a:pt x="476" y="2074"/>
                    <a:pt x="1132" y="2106"/>
                  </a:cubicBezTo>
                  <a:cubicBezTo>
                    <a:pt x="1151" y="2107"/>
                    <a:pt x="1170" y="2108"/>
                    <a:pt x="1188" y="2108"/>
                  </a:cubicBezTo>
                  <a:cubicBezTo>
                    <a:pt x="1800" y="2108"/>
                    <a:pt x="2013" y="1589"/>
                    <a:pt x="1886" y="1287"/>
                  </a:cubicBezTo>
                  <a:cubicBezTo>
                    <a:pt x="1830" y="1118"/>
                    <a:pt x="1677" y="998"/>
                    <a:pt x="1500" y="998"/>
                  </a:cubicBezTo>
                  <a:cubicBezTo>
                    <a:pt x="1471" y="998"/>
                    <a:pt x="1441" y="1001"/>
                    <a:pt x="1410" y="1008"/>
                  </a:cubicBezTo>
                  <a:cubicBezTo>
                    <a:pt x="1263" y="1025"/>
                    <a:pt x="1148" y="1156"/>
                    <a:pt x="1165" y="1320"/>
                  </a:cubicBezTo>
                  <a:cubicBezTo>
                    <a:pt x="1154" y="1475"/>
                    <a:pt x="1282" y="1572"/>
                    <a:pt x="1410" y="1572"/>
                  </a:cubicBezTo>
                  <a:cubicBezTo>
                    <a:pt x="1484" y="1572"/>
                    <a:pt x="1559" y="1539"/>
                    <a:pt x="1607" y="1467"/>
                  </a:cubicBezTo>
                  <a:cubicBezTo>
                    <a:pt x="1649" y="1401"/>
                    <a:pt x="1693" y="1375"/>
                    <a:pt x="1731" y="1375"/>
                  </a:cubicBezTo>
                  <a:cubicBezTo>
                    <a:pt x="1798" y="1375"/>
                    <a:pt x="1847" y="1455"/>
                    <a:pt x="1837" y="1549"/>
                  </a:cubicBezTo>
                  <a:cubicBezTo>
                    <a:pt x="1747" y="1793"/>
                    <a:pt x="1516" y="1946"/>
                    <a:pt x="1271" y="1946"/>
                  </a:cubicBezTo>
                  <a:cubicBezTo>
                    <a:pt x="1203" y="1946"/>
                    <a:pt x="1134" y="1935"/>
                    <a:pt x="1066" y="1910"/>
                  </a:cubicBezTo>
                  <a:cubicBezTo>
                    <a:pt x="656" y="1779"/>
                    <a:pt x="460" y="1057"/>
                    <a:pt x="1017" y="648"/>
                  </a:cubicBezTo>
                  <a:cubicBezTo>
                    <a:pt x="1140" y="561"/>
                    <a:pt x="1319" y="515"/>
                    <a:pt x="1519" y="515"/>
                  </a:cubicBezTo>
                  <a:cubicBezTo>
                    <a:pt x="2117" y="515"/>
                    <a:pt x="2902" y="927"/>
                    <a:pt x="2951" y="1910"/>
                  </a:cubicBezTo>
                  <a:cubicBezTo>
                    <a:pt x="2951" y="3074"/>
                    <a:pt x="2033" y="4123"/>
                    <a:pt x="1771" y="4893"/>
                  </a:cubicBezTo>
                  <a:cubicBezTo>
                    <a:pt x="1417" y="5955"/>
                    <a:pt x="1853" y="6622"/>
                    <a:pt x="1900" y="6708"/>
                  </a:cubicBezTo>
                  <a:lnTo>
                    <a:pt x="1900" y="6708"/>
                  </a:lnTo>
                  <a:cubicBezTo>
                    <a:pt x="1607" y="6152"/>
                    <a:pt x="1591" y="5498"/>
                    <a:pt x="1853" y="4926"/>
                  </a:cubicBezTo>
                  <a:cubicBezTo>
                    <a:pt x="2050" y="4401"/>
                    <a:pt x="2492" y="3844"/>
                    <a:pt x="2804" y="3139"/>
                  </a:cubicBezTo>
                  <a:cubicBezTo>
                    <a:pt x="2918" y="2926"/>
                    <a:pt x="3000" y="2680"/>
                    <a:pt x="3066" y="2434"/>
                  </a:cubicBezTo>
                  <a:cubicBezTo>
                    <a:pt x="3115" y="2680"/>
                    <a:pt x="3197" y="2926"/>
                    <a:pt x="3312" y="3139"/>
                  </a:cubicBezTo>
                  <a:cubicBezTo>
                    <a:pt x="3623" y="3844"/>
                    <a:pt x="4066" y="4401"/>
                    <a:pt x="4263" y="4926"/>
                  </a:cubicBezTo>
                  <a:cubicBezTo>
                    <a:pt x="4524" y="5498"/>
                    <a:pt x="4508" y="6152"/>
                    <a:pt x="4216" y="6708"/>
                  </a:cubicBezTo>
                  <a:lnTo>
                    <a:pt x="4216" y="6708"/>
                  </a:lnTo>
                  <a:cubicBezTo>
                    <a:pt x="4263" y="6622"/>
                    <a:pt x="4698" y="5955"/>
                    <a:pt x="4344" y="4893"/>
                  </a:cubicBezTo>
                  <a:cubicBezTo>
                    <a:pt x="4082" y="4123"/>
                    <a:pt x="3164" y="3074"/>
                    <a:pt x="3164" y="1910"/>
                  </a:cubicBezTo>
                  <a:cubicBezTo>
                    <a:pt x="3213" y="927"/>
                    <a:pt x="3999" y="515"/>
                    <a:pt x="4596" y="515"/>
                  </a:cubicBezTo>
                  <a:cubicBezTo>
                    <a:pt x="4796" y="515"/>
                    <a:pt x="4975" y="561"/>
                    <a:pt x="5098" y="648"/>
                  </a:cubicBezTo>
                  <a:cubicBezTo>
                    <a:pt x="5656" y="1057"/>
                    <a:pt x="5459" y="1779"/>
                    <a:pt x="5049" y="1910"/>
                  </a:cubicBezTo>
                  <a:cubicBezTo>
                    <a:pt x="4982" y="1935"/>
                    <a:pt x="4913" y="1946"/>
                    <a:pt x="4845" y="1946"/>
                  </a:cubicBezTo>
                  <a:cubicBezTo>
                    <a:pt x="4599" y="1946"/>
                    <a:pt x="4369" y="1793"/>
                    <a:pt x="4279" y="1549"/>
                  </a:cubicBezTo>
                  <a:cubicBezTo>
                    <a:pt x="4258" y="1455"/>
                    <a:pt x="4310" y="1375"/>
                    <a:pt x="4380" y="1375"/>
                  </a:cubicBezTo>
                  <a:cubicBezTo>
                    <a:pt x="4420" y="1375"/>
                    <a:pt x="4467" y="1401"/>
                    <a:pt x="4508" y="1467"/>
                  </a:cubicBezTo>
                  <a:cubicBezTo>
                    <a:pt x="4556" y="1539"/>
                    <a:pt x="4631" y="1572"/>
                    <a:pt x="4705" y="1572"/>
                  </a:cubicBezTo>
                  <a:cubicBezTo>
                    <a:pt x="4834" y="1572"/>
                    <a:pt x="4961" y="1475"/>
                    <a:pt x="4951" y="1320"/>
                  </a:cubicBezTo>
                  <a:cubicBezTo>
                    <a:pt x="4967" y="1156"/>
                    <a:pt x="4853" y="1025"/>
                    <a:pt x="4705" y="1008"/>
                  </a:cubicBezTo>
                  <a:cubicBezTo>
                    <a:pt x="4675" y="1001"/>
                    <a:pt x="4645" y="998"/>
                    <a:pt x="4615" y="998"/>
                  </a:cubicBezTo>
                  <a:cubicBezTo>
                    <a:pt x="4438" y="998"/>
                    <a:pt x="4286" y="1118"/>
                    <a:pt x="4230" y="1287"/>
                  </a:cubicBezTo>
                  <a:cubicBezTo>
                    <a:pt x="4101" y="1594"/>
                    <a:pt x="4353" y="2107"/>
                    <a:pt x="4955" y="2107"/>
                  </a:cubicBezTo>
                  <a:cubicBezTo>
                    <a:pt x="4965" y="2107"/>
                    <a:pt x="4974" y="2107"/>
                    <a:pt x="4984" y="2106"/>
                  </a:cubicBezTo>
                  <a:cubicBezTo>
                    <a:pt x="5607" y="2074"/>
                    <a:pt x="6115" y="1107"/>
                    <a:pt x="5541" y="451"/>
                  </a:cubicBezTo>
                  <a:cubicBezTo>
                    <a:pt x="5309" y="159"/>
                    <a:pt x="4915" y="0"/>
                    <a:pt x="4515" y="0"/>
                  </a:cubicBezTo>
                  <a:cubicBezTo>
                    <a:pt x="4039" y="0"/>
                    <a:pt x="3552" y="224"/>
                    <a:pt x="3312" y="713"/>
                  </a:cubicBezTo>
                  <a:cubicBezTo>
                    <a:pt x="3197" y="877"/>
                    <a:pt x="3115" y="1074"/>
                    <a:pt x="3066" y="1271"/>
                  </a:cubicBezTo>
                  <a:cubicBezTo>
                    <a:pt x="3000" y="1074"/>
                    <a:pt x="2918" y="877"/>
                    <a:pt x="2804" y="713"/>
                  </a:cubicBezTo>
                  <a:cubicBezTo>
                    <a:pt x="2563" y="224"/>
                    <a:pt x="2077" y="0"/>
                    <a:pt x="1601" y="0"/>
                  </a:cubicBezTo>
                  <a:close/>
                  <a:moveTo>
                    <a:pt x="1900" y="6708"/>
                  </a:moveTo>
                  <a:lnTo>
                    <a:pt x="1900" y="6708"/>
                  </a:lnTo>
                  <a:cubicBezTo>
                    <a:pt x="1901" y="6710"/>
                    <a:pt x="1901" y="6711"/>
                    <a:pt x="1902" y="6712"/>
                  </a:cubicBezTo>
                  <a:cubicBezTo>
                    <a:pt x="1902" y="6711"/>
                    <a:pt x="1901" y="6710"/>
                    <a:pt x="1900" y="6708"/>
                  </a:cubicBezTo>
                  <a:close/>
                  <a:moveTo>
                    <a:pt x="4216" y="6708"/>
                  </a:moveTo>
                  <a:cubicBezTo>
                    <a:pt x="4215" y="6710"/>
                    <a:pt x="4214" y="6711"/>
                    <a:pt x="4213" y="6712"/>
                  </a:cubicBezTo>
                  <a:cubicBezTo>
                    <a:pt x="4214" y="6711"/>
                    <a:pt x="4215" y="6710"/>
                    <a:pt x="4216" y="6708"/>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8" name="Google Shape;6858;p16"/>
            <p:cNvSpPr/>
            <p:nvPr/>
          </p:nvSpPr>
          <p:spPr>
            <a:xfrm>
              <a:off x="8087153" y="4602433"/>
              <a:ext cx="170139" cy="267530"/>
            </a:xfrm>
            <a:custGeom>
              <a:avLst/>
              <a:gdLst/>
              <a:ahLst/>
              <a:cxnLst/>
              <a:rect l="l" t="t" r="r" b="b"/>
              <a:pathLst>
                <a:path w="5213" h="8197" extrusionOk="0">
                  <a:moveTo>
                    <a:pt x="4115" y="0"/>
                  </a:moveTo>
                  <a:lnTo>
                    <a:pt x="4115" y="0"/>
                  </a:lnTo>
                  <a:cubicBezTo>
                    <a:pt x="4115" y="1"/>
                    <a:pt x="4180" y="607"/>
                    <a:pt x="3803" y="836"/>
                  </a:cubicBezTo>
                  <a:cubicBezTo>
                    <a:pt x="3410" y="1066"/>
                    <a:pt x="2836" y="1525"/>
                    <a:pt x="3443" y="2049"/>
                  </a:cubicBezTo>
                  <a:cubicBezTo>
                    <a:pt x="4033" y="2574"/>
                    <a:pt x="4197" y="3328"/>
                    <a:pt x="3689" y="4065"/>
                  </a:cubicBezTo>
                  <a:cubicBezTo>
                    <a:pt x="3689" y="4065"/>
                    <a:pt x="3984" y="2967"/>
                    <a:pt x="3246" y="2475"/>
                  </a:cubicBezTo>
                  <a:cubicBezTo>
                    <a:pt x="3054" y="2343"/>
                    <a:pt x="2896" y="2306"/>
                    <a:pt x="2779" y="2306"/>
                  </a:cubicBezTo>
                  <a:cubicBezTo>
                    <a:pt x="2637" y="2306"/>
                    <a:pt x="2558" y="2361"/>
                    <a:pt x="2558" y="2361"/>
                  </a:cubicBezTo>
                  <a:cubicBezTo>
                    <a:pt x="2623" y="2492"/>
                    <a:pt x="2656" y="2623"/>
                    <a:pt x="2689" y="2771"/>
                  </a:cubicBezTo>
                  <a:cubicBezTo>
                    <a:pt x="2689" y="2984"/>
                    <a:pt x="2213" y="3344"/>
                    <a:pt x="2558" y="3738"/>
                  </a:cubicBezTo>
                  <a:cubicBezTo>
                    <a:pt x="2918" y="4131"/>
                    <a:pt x="3148" y="4918"/>
                    <a:pt x="1951" y="5787"/>
                  </a:cubicBezTo>
                  <a:cubicBezTo>
                    <a:pt x="1951" y="5787"/>
                    <a:pt x="2558" y="4426"/>
                    <a:pt x="2197" y="3721"/>
                  </a:cubicBezTo>
                  <a:cubicBezTo>
                    <a:pt x="1836" y="2984"/>
                    <a:pt x="1377" y="3131"/>
                    <a:pt x="968" y="2541"/>
                  </a:cubicBezTo>
                  <a:cubicBezTo>
                    <a:pt x="968" y="2541"/>
                    <a:pt x="1" y="3066"/>
                    <a:pt x="738" y="4229"/>
                  </a:cubicBezTo>
                  <a:cubicBezTo>
                    <a:pt x="1607" y="5573"/>
                    <a:pt x="541" y="7262"/>
                    <a:pt x="1459" y="8196"/>
                  </a:cubicBezTo>
                  <a:cubicBezTo>
                    <a:pt x="1459" y="8196"/>
                    <a:pt x="1410" y="6836"/>
                    <a:pt x="2672" y="5606"/>
                  </a:cubicBezTo>
                  <a:cubicBezTo>
                    <a:pt x="3934" y="4377"/>
                    <a:pt x="5213" y="2852"/>
                    <a:pt x="41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9" name="Google Shape;6859;p16"/>
            <p:cNvSpPr/>
            <p:nvPr/>
          </p:nvSpPr>
          <p:spPr>
            <a:xfrm>
              <a:off x="8236959" y="4569274"/>
              <a:ext cx="98990" cy="147130"/>
            </a:xfrm>
            <a:custGeom>
              <a:avLst/>
              <a:gdLst/>
              <a:ahLst/>
              <a:cxnLst/>
              <a:rect l="l" t="t" r="r" b="b"/>
              <a:pathLst>
                <a:path w="3033" h="4508" extrusionOk="0">
                  <a:moveTo>
                    <a:pt x="2574" y="0"/>
                  </a:moveTo>
                  <a:cubicBezTo>
                    <a:pt x="2541" y="262"/>
                    <a:pt x="2279" y="525"/>
                    <a:pt x="1623" y="820"/>
                  </a:cubicBezTo>
                  <a:cubicBezTo>
                    <a:pt x="967" y="1098"/>
                    <a:pt x="1213" y="1934"/>
                    <a:pt x="1279" y="2115"/>
                  </a:cubicBezTo>
                  <a:cubicBezTo>
                    <a:pt x="1326" y="2287"/>
                    <a:pt x="1388" y="2641"/>
                    <a:pt x="1191" y="2641"/>
                  </a:cubicBezTo>
                  <a:cubicBezTo>
                    <a:pt x="1182" y="2641"/>
                    <a:pt x="1173" y="2640"/>
                    <a:pt x="1164" y="2639"/>
                  </a:cubicBezTo>
                  <a:cubicBezTo>
                    <a:pt x="951" y="2606"/>
                    <a:pt x="1000" y="2492"/>
                    <a:pt x="1098" y="1820"/>
                  </a:cubicBezTo>
                  <a:cubicBezTo>
                    <a:pt x="1174" y="1300"/>
                    <a:pt x="839" y="1241"/>
                    <a:pt x="683" y="1241"/>
                  </a:cubicBezTo>
                  <a:cubicBezTo>
                    <a:pt x="637" y="1241"/>
                    <a:pt x="607" y="1246"/>
                    <a:pt x="607" y="1246"/>
                  </a:cubicBezTo>
                  <a:cubicBezTo>
                    <a:pt x="738" y="1426"/>
                    <a:pt x="721" y="1656"/>
                    <a:pt x="590" y="1820"/>
                  </a:cubicBezTo>
                  <a:cubicBezTo>
                    <a:pt x="344" y="2065"/>
                    <a:pt x="49" y="2344"/>
                    <a:pt x="295" y="3098"/>
                  </a:cubicBezTo>
                  <a:cubicBezTo>
                    <a:pt x="557" y="3852"/>
                    <a:pt x="0" y="4508"/>
                    <a:pt x="0" y="4508"/>
                  </a:cubicBezTo>
                  <a:cubicBezTo>
                    <a:pt x="3032" y="2017"/>
                    <a:pt x="2574" y="1"/>
                    <a:pt x="25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0" name="Google Shape;6860;p16"/>
            <p:cNvSpPr/>
            <p:nvPr/>
          </p:nvSpPr>
          <p:spPr>
            <a:xfrm>
              <a:off x="8040611" y="4849042"/>
              <a:ext cx="117201" cy="139134"/>
            </a:xfrm>
            <a:custGeom>
              <a:avLst/>
              <a:gdLst/>
              <a:ahLst/>
              <a:cxnLst/>
              <a:rect l="l" t="t" r="r" b="b"/>
              <a:pathLst>
                <a:path w="3591" h="4263" extrusionOk="0">
                  <a:moveTo>
                    <a:pt x="1869" y="1"/>
                  </a:moveTo>
                  <a:cubicBezTo>
                    <a:pt x="1869" y="1"/>
                    <a:pt x="2000" y="279"/>
                    <a:pt x="1656" y="525"/>
                  </a:cubicBezTo>
                  <a:cubicBezTo>
                    <a:pt x="1295" y="771"/>
                    <a:pt x="1" y="2443"/>
                    <a:pt x="3590" y="4262"/>
                  </a:cubicBezTo>
                  <a:cubicBezTo>
                    <a:pt x="3590" y="4262"/>
                    <a:pt x="2738" y="3771"/>
                    <a:pt x="2640" y="2476"/>
                  </a:cubicBezTo>
                  <a:cubicBezTo>
                    <a:pt x="2541" y="1197"/>
                    <a:pt x="2803" y="509"/>
                    <a:pt x="18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1" name="Google Shape;6861;p16"/>
            <p:cNvSpPr/>
            <p:nvPr/>
          </p:nvSpPr>
          <p:spPr>
            <a:xfrm>
              <a:off x="7897790" y="4934879"/>
              <a:ext cx="257347" cy="188938"/>
            </a:xfrm>
            <a:custGeom>
              <a:avLst/>
              <a:gdLst/>
              <a:ahLst/>
              <a:cxnLst/>
              <a:rect l="l" t="t" r="r" b="b"/>
              <a:pathLst>
                <a:path w="7885" h="5789" extrusionOk="0">
                  <a:moveTo>
                    <a:pt x="4671" y="1"/>
                  </a:moveTo>
                  <a:cubicBezTo>
                    <a:pt x="4529" y="1"/>
                    <a:pt x="4392" y="47"/>
                    <a:pt x="4262" y="141"/>
                  </a:cubicBezTo>
                  <a:cubicBezTo>
                    <a:pt x="3894" y="395"/>
                    <a:pt x="3663" y="609"/>
                    <a:pt x="3471" y="609"/>
                  </a:cubicBezTo>
                  <a:cubicBezTo>
                    <a:pt x="3415" y="609"/>
                    <a:pt x="3363" y="591"/>
                    <a:pt x="3311" y="551"/>
                  </a:cubicBezTo>
                  <a:lnTo>
                    <a:pt x="3311" y="551"/>
                  </a:lnTo>
                  <a:cubicBezTo>
                    <a:pt x="3311" y="551"/>
                    <a:pt x="3016" y="1174"/>
                    <a:pt x="3688" y="1387"/>
                  </a:cubicBezTo>
                  <a:cubicBezTo>
                    <a:pt x="4377" y="1583"/>
                    <a:pt x="4852" y="1714"/>
                    <a:pt x="4754" y="2091"/>
                  </a:cubicBezTo>
                  <a:cubicBezTo>
                    <a:pt x="4655" y="2468"/>
                    <a:pt x="3704" y="2550"/>
                    <a:pt x="2590" y="2714"/>
                  </a:cubicBezTo>
                  <a:cubicBezTo>
                    <a:pt x="1475" y="2878"/>
                    <a:pt x="590" y="3157"/>
                    <a:pt x="623" y="4124"/>
                  </a:cubicBezTo>
                  <a:cubicBezTo>
                    <a:pt x="648" y="4887"/>
                    <a:pt x="506" y="5245"/>
                    <a:pt x="250" y="5245"/>
                  </a:cubicBezTo>
                  <a:cubicBezTo>
                    <a:pt x="176" y="5245"/>
                    <a:pt x="92" y="5215"/>
                    <a:pt x="0" y="5157"/>
                  </a:cubicBezTo>
                  <a:lnTo>
                    <a:pt x="0" y="5157"/>
                  </a:lnTo>
                  <a:cubicBezTo>
                    <a:pt x="0" y="5157"/>
                    <a:pt x="248" y="5788"/>
                    <a:pt x="1194" y="5788"/>
                  </a:cubicBezTo>
                  <a:cubicBezTo>
                    <a:pt x="1388" y="5788"/>
                    <a:pt x="1612" y="5762"/>
                    <a:pt x="1869" y="5698"/>
                  </a:cubicBezTo>
                  <a:cubicBezTo>
                    <a:pt x="3377" y="5321"/>
                    <a:pt x="3573" y="4108"/>
                    <a:pt x="4213" y="3354"/>
                  </a:cubicBezTo>
                  <a:cubicBezTo>
                    <a:pt x="4852" y="2600"/>
                    <a:pt x="5491" y="1977"/>
                    <a:pt x="7884" y="1928"/>
                  </a:cubicBezTo>
                  <a:cubicBezTo>
                    <a:pt x="7884" y="1928"/>
                    <a:pt x="6409" y="1813"/>
                    <a:pt x="5868" y="960"/>
                  </a:cubicBezTo>
                  <a:cubicBezTo>
                    <a:pt x="5463" y="329"/>
                    <a:pt x="5049" y="1"/>
                    <a:pt x="467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2" name="Google Shape;6862;p16"/>
            <p:cNvSpPr/>
            <p:nvPr/>
          </p:nvSpPr>
          <p:spPr>
            <a:xfrm>
              <a:off x="8028829" y="5012654"/>
              <a:ext cx="250950" cy="205551"/>
            </a:xfrm>
            <a:custGeom>
              <a:avLst/>
              <a:gdLst/>
              <a:ahLst/>
              <a:cxnLst/>
              <a:rect l="l" t="t" r="r" b="b"/>
              <a:pathLst>
                <a:path w="7689" h="6298" extrusionOk="0">
                  <a:moveTo>
                    <a:pt x="3367" y="1"/>
                  </a:moveTo>
                  <a:cubicBezTo>
                    <a:pt x="3321" y="1"/>
                    <a:pt x="3276" y="2"/>
                    <a:pt x="3230" y="3"/>
                  </a:cubicBezTo>
                  <a:cubicBezTo>
                    <a:pt x="2656" y="20"/>
                    <a:pt x="2099" y="167"/>
                    <a:pt x="1607" y="462"/>
                  </a:cubicBezTo>
                  <a:cubicBezTo>
                    <a:pt x="1443" y="561"/>
                    <a:pt x="1279" y="676"/>
                    <a:pt x="1132" y="807"/>
                  </a:cubicBezTo>
                  <a:cubicBezTo>
                    <a:pt x="1" y="1807"/>
                    <a:pt x="362" y="3888"/>
                    <a:pt x="1706" y="4216"/>
                  </a:cubicBezTo>
                  <a:cubicBezTo>
                    <a:pt x="1838" y="4248"/>
                    <a:pt x="1975" y="4264"/>
                    <a:pt x="2111" y="4264"/>
                  </a:cubicBezTo>
                  <a:cubicBezTo>
                    <a:pt x="2597" y="4264"/>
                    <a:pt x="3076" y="4063"/>
                    <a:pt x="3345" y="3692"/>
                  </a:cubicBezTo>
                  <a:cubicBezTo>
                    <a:pt x="3656" y="3249"/>
                    <a:pt x="3656" y="2659"/>
                    <a:pt x="3345" y="2216"/>
                  </a:cubicBezTo>
                  <a:cubicBezTo>
                    <a:pt x="3132" y="1919"/>
                    <a:pt x="2796" y="1759"/>
                    <a:pt x="2457" y="1759"/>
                  </a:cubicBezTo>
                  <a:cubicBezTo>
                    <a:pt x="2272" y="1759"/>
                    <a:pt x="2086" y="1807"/>
                    <a:pt x="1919" y="1905"/>
                  </a:cubicBezTo>
                  <a:cubicBezTo>
                    <a:pt x="1640" y="2069"/>
                    <a:pt x="1509" y="2413"/>
                    <a:pt x="1607" y="2724"/>
                  </a:cubicBezTo>
                  <a:cubicBezTo>
                    <a:pt x="1624" y="2823"/>
                    <a:pt x="1673" y="2905"/>
                    <a:pt x="1738" y="2970"/>
                  </a:cubicBezTo>
                  <a:cubicBezTo>
                    <a:pt x="1846" y="3078"/>
                    <a:pt x="1989" y="3123"/>
                    <a:pt x="2130" y="3123"/>
                  </a:cubicBezTo>
                  <a:cubicBezTo>
                    <a:pt x="2373" y="3123"/>
                    <a:pt x="2609" y="2989"/>
                    <a:pt x="2640" y="2823"/>
                  </a:cubicBezTo>
                  <a:cubicBezTo>
                    <a:pt x="2714" y="2557"/>
                    <a:pt x="2509" y="2305"/>
                    <a:pt x="2252" y="2305"/>
                  </a:cubicBezTo>
                  <a:cubicBezTo>
                    <a:pt x="2223" y="2305"/>
                    <a:pt x="2194" y="2308"/>
                    <a:pt x="2165" y="2315"/>
                  </a:cubicBezTo>
                  <a:cubicBezTo>
                    <a:pt x="1902" y="2380"/>
                    <a:pt x="1919" y="2528"/>
                    <a:pt x="1837" y="2544"/>
                  </a:cubicBezTo>
                  <a:cubicBezTo>
                    <a:pt x="1738" y="2544"/>
                    <a:pt x="1738" y="2397"/>
                    <a:pt x="1738" y="2397"/>
                  </a:cubicBezTo>
                  <a:cubicBezTo>
                    <a:pt x="1738" y="2200"/>
                    <a:pt x="1837" y="2020"/>
                    <a:pt x="2017" y="1938"/>
                  </a:cubicBezTo>
                  <a:cubicBezTo>
                    <a:pt x="2159" y="1864"/>
                    <a:pt x="2310" y="1829"/>
                    <a:pt x="2460" y="1829"/>
                  </a:cubicBezTo>
                  <a:cubicBezTo>
                    <a:pt x="2779" y="1829"/>
                    <a:pt x="3090" y="1987"/>
                    <a:pt x="3279" y="2265"/>
                  </a:cubicBezTo>
                  <a:cubicBezTo>
                    <a:pt x="3541" y="2675"/>
                    <a:pt x="3541" y="3216"/>
                    <a:pt x="3246" y="3626"/>
                  </a:cubicBezTo>
                  <a:cubicBezTo>
                    <a:pt x="3015" y="3947"/>
                    <a:pt x="2573" y="4127"/>
                    <a:pt x="2124" y="4127"/>
                  </a:cubicBezTo>
                  <a:cubicBezTo>
                    <a:pt x="2000" y="4127"/>
                    <a:pt x="1876" y="4113"/>
                    <a:pt x="1755" y="4085"/>
                  </a:cubicBezTo>
                  <a:cubicBezTo>
                    <a:pt x="542" y="3773"/>
                    <a:pt x="198" y="1856"/>
                    <a:pt x="1263" y="938"/>
                  </a:cubicBezTo>
                  <a:cubicBezTo>
                    <a:pt x="1737" y="494"/>
                    <a:pt x="2314" y="324"/>
                    <a:pt x="2897" y="324"/>
                  </a:cubicBezTo>
                  <a:cubicBezTo>
                    <a:pt x="3605" y="324"/>
                    <a:pt x="4321" y="574"/>
                    <a:pt x="4869" y="889"/>
                  </a:cubicBezTo>
                  <a:cubicBezTo>
                    <a:pt x="5820" y="1413"/>
                    <a:pt x="6541" y="2249"/>
                    <a:pt x="6951" y="3249"/>
                  </a:cubicBezTo>
                  <a:cubicBezTo>
                    <a:pt x="7279" y="4052"/>
                    <a:pt x="7459" y="4921"/>
                    <a:pt x="7459" y="5790"/>
                  </a:cubicBezTo>
                  <a:cubicBezTo>
                    <a:pt x="7459" y="5954"/>
                    <a:pt x="7443" y="6117"/>
                    <a:pt x="7410" y="6298"/>
                  </a:cubicBezTo>
                  <a:cubicBezTo>
                    <a:pt x="7422" y="6248"/>
                    <a:pt x="7435" y="6197"/>
                    <a:pt x="7447" y="6140"/>
                  </a:cubicBezTo>
                  <a:lnTo>
                    <a:pt x="7447" y="6140"/>
                  </a:lnTo>
                  <a:cubicBezTo>
                    <a:pt x="7449" y="6152"/>
                    <a:pt x="7453" y="6160"/>
                    <a:pt x="7459" y="6167"/>
                  </a:cubicBezTo>
                  <a:cubicBezTo>
                    <a:pt x="7459" y="6134"/>
                    <a:pt x="7459" y="6117"/>
                    <a:pt x="7459" y="6085"/>
                  </a:cubicBezTo>
                  <a:cubicBezTo>
                    <a:pt x="7455" y="6104"/>
                    <a:pt x="7451" y="6122"/>
                    <a:pt x="7447" y="6140"/>
                  </a:cubicBezTo>
                  <a:lnTo>
                    <a:pt x="7447" y="6140"/>
                  </a:lnTo>
                  <a:cubicBezTo>
                    <a:pt x="7445" y="6121"/>
                    <a:pt x="7449" y="6093"/>
                    <a:pt x="7459" y="6052"/>
                  </a:cubicBezTo>
                  <a:cubicBezTo>
                    <a:pt x="7688" y="4872"/>
                    <a:pt x="7541" y="3626"/>
                    <a:pt x="7016" y="2528"/>
                  </a:cubicBezTo>
                  <a:cubicBezTo>
                    <a:pt x="6315" y="1109"/>
                    <a:pt x="4963" y="1"/>
                    <a:pt x="336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3" name="Google Shape;6863;p16"/>
            <p:cNvSpPr/>
            <p:nvPr/>
          </p:nvSpPr>
          <p:spPr>
            <a:xfrm>
              <a:off x="8167702" y="5075024"/>
              <a:ext cx="99251" cy="106823"/>
            </a:xfrm>
            <a:custGeom>
              <a:avLst/>
              <a:gdLst/>
              <a:ahLst/>
              <a:cxnLst/>
              <a:rect l="l" t="t" r="r" b="b"/>
              <a:pathLst>
                <a:path w="3041" h="3273" extrusionOk="0">
                  <a:moveTo>
                    <a:pt x="733" y="0"/>
                  </a:moveTo>
                  <a:cubicBezTo>
                    <a:pt x="66" y="0"/>
                    <a:pt x="1" y="784"/>
                    <a:pt x="1089" y="961"/>
                  </a:cubicBezTo>
                  <a:cubicBezTo>
                    <a:pt x="2352" y="1174"/>
                    <a:pt x="3040" y="3272"/>
                    <a:pt x="3040" y="3272"/>
                  </a:cubicBezTo>
                  <a:cubicBezTo>
                    <a:pt x="3040" y="3272"/>
                    <a:pt x="2729" y="1010"/>
                    <a:pt x="1466" y="240"/>
                  </a:cubicBezTo>
                  <a:cubicBezTo>
                    <a:pt x="1179" y="68"/>
                    <a:pt x="930" y="0"/>
                    <a:pt x="7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4" name="Google Shape;6864;p16"/>
            <p:cNvSpPr/>
            <p:nvPr/>
          </p:nvSpPr>
          <p:spPr>
            <a:xfrm>
              <a:off x="7968385" y="5066767"/>
              <a:ext cx="170694" cy="147489"/>
            </a:xfrm>
            <a:custGeom>
              <a:avLst/>
              <a:gdLst/>
              <a:ahLst/>
              <a:cxnLst/>
              <a:rect l="l" t="t" r="r" b="b"/>
              <a:pathLst>
                <a:path w="5230" h="4519" extrusionOk="0">
                  <a:moveTo>
                    <a:pt x="2181" y="1"/>
                  </a:moveTo>
                  <a:lnTo>
                    <a:pt x="2181" y="1"/>
                  </a:lnTo>
                  <a:cubicBezTo>
                    <a:pt x="2017" y="198"/>
                    <a:pt x="1902" y="427"/>
                    <a:pt x="1820" y="673"/>
                  </a:cubicBezTo>
                  <a:cubicBezTo>
                    <a:pt x="1689" y="1083"/>
                    <a:pt x="1132" y="1312"/>
                    <a:pt x="574" y="1706"/>
                  </a:cubicBezTo>
                  <a:cubicBezTo>
                    <a:pt x="1" y="2083"/>
                    <a:pt x="99" y="2706"/>
                    <a:pt x="214" y="3033"/>
                  </a:cubicBezTo>
                  <a:cubicBezTo>
                    <a:pt x="279" y="3263"/>
                    <a:pt x="247" y="3509"/>
                    <a:pt x="132" y="3722"/>
                  </a:cubicBezTo>
                  <a:cubicBezTo>
                    <a:pt x="410" y="3492"/>
                    <a:pt x="722" y="3312"/>
                    <a:pt x="1066" y="3230"/>
                  </a:cubicBezTo>
                  <a:cubicBezTo>
                    <a:pt x="1673" y="3050"/>
                    <a:pt x="1656" y="2755"/>
                    <a:pt x="1656" y="2279"/>
                  </a:cubicBezTo>
                  <a:cubicBezTo>
                    <a:pt x="1642" y="1878"/>
                    <a:pt x="1816" y="1853"/>
                    <a:pt x="1859" y="1853"/>
                  </a:cubicBezTo>
                  <a:cubicBezTo>
                    <a:pt x="1866" y="1853"/>
                    <a:pt x="1869" y="1853"/>
                    <a:pt x="1869" y="1853"/>
                  </a:cubicBezTo>
                  <a:cubicBezTo>
                    <a:pt x="1878" y="1852"/>
                    <a:pt x="1886" y="1852"/>
                    <a:pt x="1894" y="1852"/>
                  </a:cubicBezTo>
                  <a:cubicBezTo>
                    <a:pt x="2161" y="1852"/>
                    <a:pt x="2098" y="2386"/>
                    <a:pt x="2066" y="2673"/>
                  </a:cubicBezTo>
                  <a:cubicBezTo>
                    <a:pt x="1968" y="3197"/>
                    <a:pt x="2115" y="3755"/>
                    <a:pt x="2492" y="4164"/>
                  </a:cubicBezTo>
                  <a:cubicBezTo>
                    <a:pt x="2734" y="4428"/>
                    <a:pt x="3055" y="4518"/>
                    <a:pt x="3375" y="4518"/>
                  </a:cubicBezTo>
                  <a:cubicBezTo>
                    <a:pt x="3770" y="4518"/>
                    <a:pt x="4165" y="4381"/>
                    <a:pt x="4410" y="4263"/>
                  </a:cubicBezTo>
                  <a:cubicBezTo>
                    <a:pt x="4514" y="4217"/>
                    <a:pt x="4626" y="4195"/>
                    <a:pt x="4739" y="4195"/>
                  </a:cubicBezTo>
                  <a:cubicBezTo>
                    <a:pt x="4910" y="4195"/>
                    <a:pt x="5081" y="4246"/>
                    <a:pt x="5230" y="4345"/>
                  </a:cubicBezTo>
                  <a:cubicBezTo>
                    <a:pt x="5082" y="3460"/>
                    <a:pt x="4639" y="3197"/>
                    <a:pt x="4017" y="3132"/>
                  </a:cubicBezTo>
                  <a:cubicBezTo>
                    <a:pt x="3394" y="3066"/>
                    <a:pt x="2541" y="2853"/>
                    <a:pt x="2197" y="1771"/>
                  </a:cubicBezTo>
                  <a:cubicBezTo>
                    <a:pt x="1869" y="690"/>
                    <a:pt x="2181" y="1"/>
                    <a:pt x="218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5" name="Google Shape;6865;p16"/>
            <p:cNvSpPr/>
            <p:nvPr/>
          </p:nvSpPr>
          <p:spPr>
            <a:xfrm>
              <a:off x="7995670" y="5166279"/>
              <a:ext cx="42298" cy="64785"/>
            </a:xfrm>
            <a:custGeom>
              <a:avLst/>
              <a:gdLst/>
              <a:ahLst/>
              <a:cxnLst/>
              <a:rect l="l" t="t" r="r" b="b"/>
              <a:pathLst>
                <a:path w="1296" h="1985" extrusionOk="0">
                  <a:moveTo>
                    <a:pt x="951" y="1"/>
                  </a:moveTo>
                  <a:cubicBezTo>
                    <a:pt x="951" y="1"/>
                    <a:pt x="935" y="83"/>
                    <a:pt x="509" y="345"/>
                  </a:cubicBezTo>
                  <a:cubicBezTo>
                    <a:pt x="165" y="525"/>
                    <a:pt x="1" y="919"/>
                    <a:pt x="115" y="1296"/>
                  </a:cubicBezTo>
                  <a:cubicBezTo>
                    <a:pt x="181" y="1509"/>
                    <a:pt x="230" y="1755"/>
                    <a:pt x="263" y="1984"/>
                  </a:cubicBezTo>
                  <a:cubicBezTo>
                    <a:pt x="263" y="1984"/>
                    <a:pt x="263" y="1837"/>
                    <a:pt x="771" y="1542"/>
                  </a:cubicBezTo>
                  <a:cubicBezTo>
                    <a:pt x="1296" y="1263"/>
                    <a:pt x="1099" y="837"/>
                    <a:pt x="1001" y="558"/>
                  </a:cubicBezTo>
                  <a:cubicBezTo>
                    <a:pt x="951" y="378"/>
                    <a:pt x="935" y="181"/>
                    <a:pt x="95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6" name="Google Shape;6866;p16"/>
            <p:cNvSpPr/>
            <p:nvPr/>
          </p:nvSpPr>
          <p:spPr>
            <a:xfrm>
              <a:off x="7808983" y="4885074"/>
              <a:ext cx="226831" cy="158781"/>
            </a:xfrm>
            <a:custGeom>
              <a:avLst/>
              <a:gdLst/>
              <a:ahLst/>
              <a:cxnLst/>
              <a:rect l="l" t="t" r="r" b="b"/>
              <a:pathLst>
                <a:path w="6950" h="4865" extrusionOk="0">
                  <a:moveTo>
                    <a:pt x="5010" y="1"/>
                  </a:moveTo>
                  <a:cubicBezTo>
                    <a:pt x="4786" y="1"/>
                    <a:pt x="4536" y="53"/>
                    <a:pt x="4262" y="175"/>
                  </a:cubicBezTo>
                  <a:cubicBezTo>
                    <a:pt x="2787" y="831"/>
                    <a:pt x="3065" y="3306"/>
                    <a:pt x="4803" y="3667"/>
                  </a:cubicBezTo>
                  <a:cubicBezTo>
                    <a:pt x="4999" y="3699"/>
                    <a:pt x="5213" y="3732"/>
                    <a:pt x="5376" y="3749"/>
                  </a:cubicBezTo>
                  <a:cubicBezTo>
                    <a:pt x="4917" y="3831"/>
                    <a:pt x="4475" y="3978"/>
                    <a:pt x="4065" y="4191"/>
                  </a:cubicBezTo>
                  <a:cubicBezTo>
                    <a:pt x="3918" y="4273"/>
                    <a:pt x="3672" y="4339"/>
                    <a:pt x="3639" y="4355"/>
                  </a:cubicBezTo>
                  <a:cubicBezTo>
                    <a:pt x="3185" y="4527"/>
                    <a:pt x="2755" y="4603"/>
                    <a:pt x="2368" y="4603"/>
                  </a:cubicBezTo>
                  <a:cubicBezTo>
                    <a:pt x="1539" y="4603"/>
                    <a:pt x="902" y="4256"/>
                    <a:pt x="623" y="3765"/>
                  </a:cubicBezTo>
                  <a:cubicBezTo>
                    <a:pt x="377" y="3355"/>
                    <a:pt x="361" y="2863"/>
                    <a:pt x="574" y="2454"/>
                  </a:cubicBezTo>
                  <a:cubicBezTo>
                    <a:pt x="590" y="2437"/>
                    <a:pt x="590" y="2437"/>
                    <a:pt x="590" y="2421"/>
                  </a:cubicBezTo>
                  <a:cubicBezTo>
                    <a:pt x="803" y="2106"/>
                    <a:pt x="1139" y="1959"/>
                    <a:pt x="1452" y="1959"/>
                  </a:cubicBezTo>
                  <a:cubicBezTo>
                    <a:pt x="1742" y="1959"/>
                    <a:pt x="2013" y="2086"/>
                    <a:pt x="2147" y="2323"/>
                  </a:cubicBezTo>
                  <a:cubicBezTo>
                    <a:pt x="2262" y="2454"/>
                    <a:pt x="2311" y="2618"/>
                    <a:pt x="2311" y="2798"/>
                  </a:cubicBezTo>
                  <a:cubicBezTo>
                    <a:pt x="2311" y="2945"/>
                    <a:pt x="2262" y="3093"/>
                    <a:pt x="2147" y="3208"/>
                  </a:cubicBezTo>
                  <a:cubicBezTo>
                    <a:pt x="2033" y="3304"/>
                    <a:pt x="1975" y="3335"/>
                    <a:pt x="1946" y="3335"/>
                  </a:cubicBezTo>
                  <a:cubicBezTo>
                    <a:pt x="1921" y="3335"/>
                    <a:pt x="1918" y="3312"/>
                    <a:pt x="1918" y="3290"/>
                  </a:cubicBezTo>
                  <a:cubicBezTo>
                    <a:pt x="2035" y="3035"/>
                    <a:pt x="1743" y="2862"/>
                    <a:pt x="1489" y="2862"/>
                  </a:cubicBezTo>
                  <a:cubicBezTo>
                    <a:pt x="1318" y="2862"/>
                    <a:pt x="1164" y="2941"/>
                    <a:pt x="1164" y="3126"/>
                  </a:cubicBezTo>
                  <a:cubicBezTo>
                    <a:pt x="1153" y="3400"/>
                    <a:pt x="1392" y="3528"/>
                    <a:pt x="1645" y="3528"/>
                  </a:cubicBezTo>
                  <a:cubicBezTo>
                    <a:pt x="1769" y="3528"/>
                    <a:pt x="1897" y="3497"/>
                    <a:pt x="2000" y="3437"/>
                  </a:cubicBezTo>
                  <a:lnTo>
                    <a:pt x="2033" y="3421"/>
                  </a:lnTo>
                  <a:cubicBezTo>
                    <a:pt x="2065" y="3404"/>
                    <a:pt x="2082" y="3388"/>
                    <a:pt x="2098" y="3372"/>
                  </a:cubicBezTo>
                  <a:cubicBezTo>
                    <a:pt x="2410" y="3077"/>
                    <a:pt x="2442" y="2618"/>
                    <a:pt x="2197" y="2273"/>
                  </a:cubicBezTo>
                  <a:cubicBezTo>
                    <a:pt x="2058" y="2005"/>
                    <a:pt x="1742" y="1857"/>
                    <a:pt x="1404" y="1857"/>
                  </a:cubicBezTo>
                  <a:cubicBezTo>
                    <a:pt x="1062" y="1857"/>
                    <a:pt x="698" y="2009"/>
                    <a:pt x="475" y="2339"/>
                  </a:cubicBezTo>
                  <a:cubicBezTo>
                    <a:pt x="0" y="3093"/>
                    <a:pt x="213" y="4076"/>
                    <a:pt x="967" y="4568"/>
                  </a:cubicBezTo>
                  <a:cubicBezTo>
                    <a:pt x="1332" y="4766"/>
                    <a:pt x="1740" y="4865"/>
                    <a:pt x="2164" y="4865"/>
                  </a:cubicBezTo>
                  <a:cubicBezTo>
                    <a:pt x="2197" y="4865"/>
                    <a:pt x="2229" y="4864"/>
                    <a:pt x="2262" y="4863"/>
                  </a:cubicBezTo>
                  <a:cubicBezTo>
                    <a:pt x="3164" y="4830"/>
                    <a:pt x="3868" y="4339"/>
                    <a:pt x="5049" y="3978"/>
                  </a:cubicBezTo>
                  <a:cubicBezTo>
                    <a:pt x="5491" y="3880"/>
                    <a:pt x="5917" y="3814"/>
                    <a:pt x="6360" y="3781"/>
                  </a:cubicBezTo>
                  <a:cubicBezTo>
                    <a:pt x="6573" y="3765"/>
                    <a:pt x="6770" y="3699"/>
                    <a:pt x="6950" y="3601"/>
                  </a:cubicBezTo>
                  <a:lnTo>
                    <a:pt x="6950" y="3601"/>
                  </a:lnTo>
                  <a:cubicBezTo>
                    <a:pt x="6950" y="3601"/>
                    <a:pt x="6827" y="3630"/>
                    <a:pt x="6671" y="3630"/>
                  </a:cubicBezTo>
                  <a:cubicBezTo>
                    <a:pt x="6516" y="3630"/>
                    <a:pt x="6327" y="3601"/>
                    <a:pt x="6196" y="3486"/>
                  </a:cubicBezTo>
                  <a:cubicBezTo>
                    <a:pt x="5934" y="3257"/>
                    <a:pt x="5934" y="3339"/>
                    <a:pt x="5655" y="3257"/>
                  </a:cubicBezTo>
                  <a:cubicBezTo>
                    <a:pt x="5491" y="3208"/>
                    <a:pt x="5376" y="3060"/>
                    <a:pt x="5376" y="2896"/>
                  </a:cubicBezTo>
                  <a:cubicBezTo>
                    <a:pt x="5180" y="3060"/>
                    <a:pt x="5147" y="3339"/>
                    <a:pt x="5294" y="3552"/>
                  </a:cubicBezTo>
                  <a:cubicBezTo>
                    <a:pt x="5294" y="3552"/>
                    <a:pt x="4573" y="3552"/>
                    <a:pt x="4409" y="3175"/>
                  </a:cubicBezTo>
                  <a:cubicBezTo>
                    <a:pt x="4229" y="2814"/>
                    <a:pt x="4442" y="2814"/>
                    <a:pt x="4573" y="2732"/>
                  </a:cubicBezTo>
                  <a:cubicBezTo>
                    <a:pt x="4721" y="2650"/>
                    <a:pt x="4770" y="2503"/>
                    <a:pt x="4622" y="2306"/>
                  </a:cubicBezTo>
                  <a:cubicBezTo>
                    <a:pt x="4475" y="2093"/>
                    <a:pt x="4491" y="1732"/>
                    <a:pt x="4754" y="1716"/>
                  </a:cubicBezTo>
                  <a:cubicBezTo>
                    <a:pt x="4676" y="1547"/>
                    <a:pt x="4515" y="1450"/>
                    <a:pt x="4337" y="1450"/>
                  </a:cubicBezTo>
                  <a:cubicBezTo>
                    <a:pt x="4291" y="1450"/>
                    <a:pt x="4244" y="1457"/>
                    <a:pt x="4196" y="1470"/>
                  </a:cubicBezTo>
                  <a:cubicBezTo>
                    <a:pt x="3770" y="1536"/>
                    <a:pt x="3770" y="2142"/>
                    <a:pt x="3770" y="2142"/>
                  </a:cubicBezTo>
                  <a:cubicBezTo>
                    <a:pt x="3770" y="2142"/>
                    <a:pt x="3475" y="1405"/>
                    <a:pt x="3950" y="1028"/>
                  </a:cubicBezTo>
                  <a:cubicBezTo>
                    <a:pt x="4141" y="881"/>
                    <a:pt x="4293" y="826"/>
                    <a:pt x="4410" y="826"/>
                  </a:cubicBezTo>
                  <a:cubicBezTo>
                    <a:pt x="4596" y="826"/>
                    <a:pt x="4697" y="963"/>
                    <a:pt x="4737" y="1093"/>
                  </a:cubicBezTo>
                  <a:cubicBezTo>
                    <a:pt x="4790" y="1279"/>
                    <a:pt x="4886" y="1432"/>
                    <a:pt x="5033" y="1432"/>
                  </a:cubicBezTo>
                  <a:cubicBezTo>
                    <a:pt x="5068" y="1432"/>
                    <a:pt x="5106" y="1423"/>
                    <a:pt x="5147" y="1405"/>
                  </a:cubicBezTo>
                  <a:cubicBezTo>
                    <a:pt x="5276" y="1340"/>
                    <a:pt x="5392" y="1247"/>
                    <a:pt x="5488" y="1247"/>
                  </a:cubicBezTo>
                  <a:cubicBezTo>
                    <a:pt x="5538" y="1247"/>
                    <a:pt x="5583" y="1272"/>
                    <a:pt x="5622" y="1339"/>
                  </a:cubicBezTo>
                  <a:cubicBezTo>
                    <a:pt x="5753" y="1585"/>
                    <a:pt x="5639" y="1896"/>
                    <a:pt x="5376" y="2011"/>
                  </a:cubicBezTo>
                  <a:cubicBezTo>
                    <a:pt x="5376" y="2011"/>
                    <a:pt x="5382" y="2011"/>
                    <a:pt x="5393" y="2011"/>
                  </a:cubicBezTo>
                  <a:cubicBezTo>
                    <a:pt x="5500" y="2011"/>
                    <a:pt x="6111" y="1984"/>
                    <a:pt x="6245" y="1372"/>
                  </a:cubicBezTo>
                  <a:cubicBezTo>
                    <a:pt x="6363" y="822"/>
                    <a:pt x="5896" y="1"/>
                    <a:pt x="501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7" name="Google Shape;6867;p16"/>
            <p:cNvSpPr/>
            <p:nvPr/>
          </p:nvSpPr>
          <p:spPr>
            <a:xfrm>
              <a:off x="7773669" y="4970486"/>
              <a:ext cx="151960" cy="108095"/>
            </a:xfrm>
            <a:custGeom>
              <a:avLst/>
              <a:gdLst/>
              <a:ahLst/>
              <a:cxnLst/>
              <a:rect l="l" t="t" r="r" b="b"/>
              <a:pathLst>
                <a:path w="4656" h="3312" extrusionOk="0">
                  <a:moveTo>
                    <a:pt x="836" y="1"/>
                  </a:moveTo>
                  <a:cubicBezTo>
                    <a:pt x="836" y="1"/>
                    <a:pt x="0" y="919"/>
                    <a:pt x="558" y="1722"/>
                  </a:cubicBezTo>
                  <a:cubicBezTo>
                    <a:pt x="869" y="2181"/>
                    <a:pt x="1377" y="2459"/>
                    <a:pt x="1934" y="2492"/>
                  </a:cubicBezTo>
                  <a:cubicBezTo>
                    <a:pt x="1869" y="2492"/>
                    <a:pt x="1475" y="2492"/>
                    <a:pt x="1295" y="2722"/>
                  </a:cubicBezTo>
                  <a:cubicBezTo>
                    <a:pt x="1180" y="2885"/>
                    <a:pt x="1131" y="3099"/>
                    <a:pt x="1164" y="3312"/>
                  </a:cubicBezTo>
                  <a:cubicBezTo>
                    <a:pt x="1215" y="3223"/>
                    <a:pt x="1304" y="3164"/>
                    <a:pt x="1395" y="3164"/>
                  </a:cubicBezTo>
                  <a:cubicBezTo>
                    <a:pt x="1422" y="3164"/>
                    <a:pt x="1449" y="3169"/>
                    <a:pt x="1475" y="3180"/>
                  </a:cubicBezTo>
                  <a:cubicBezTo>
                    <a:pt x="1589" y="3215"/>
                    <a:pt x="1750" y="3288"/>
                    <a:pt x="1932" y="3288"/>
                  </a:cubicBezTo>
                  <a:cubicBezTo>
                    <a:pt x="2091" y="3288"/>
                    <a:pt x="2267" y="3233"/>
                    <a:pt x="2443" y="3049"/>
                  </a:cubicBezTo>
                  <a:cubicBezTo>
                    <a:pt x="2820" y="2640"/>
                    <a:pt x="3311" y="2869"/>
                    <a:pt x="4655" y="2164"/>
                  </a:cubicBezTo>
                  <a:cubicBezTo>
                    <a:pt x="4655" y="2164"/>
                    <a:pt x="4655" y="2164"/>
                    <a:pt x="4655" y="2164"/>
                  </a:cubicBezTo>
                  <a:cubicBezTo>
                    <a:pt x="4631" y="2164"/>
                    <a:pt x="3916" y="2456"/>
                    <a:pt x="3114" y="2456"/>
                  </a:cubicBezTo>
                  <a:cubicBezTo>
                    <a:pt x="2651" y="2456"/>
                    <a:pt x="2158" y="2358"/>
                    <a:pt x="1754" y="2049"/>
                  </a:cubicBezTo>
                  <a:cubicBezTo>
                    <a:pt x="1115" y="1574"/>
                    <a:pt x="771" y="787"/>
                    <a:pt x="83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8" name="Google Shape;6868;p16"/>
            <p:cNvSpPr/>
            <p:nvPr/>
          </p:nvSpPr>
          <p:spPr>
            <a:xfrm>
              <a:off x="7974259" y="4728186"/>
              <a:ext cx="145041" cy="205420"/>
            </a:xfrm>
            <a:custGeom>
              <a:avLst/>
              <a:gdLst/>
              <a:ahLst/>
              <a:cxnLst/>
              <a:rect l="l" t="t" r="r" b="b"/>
              <a:pathLst>
                <a:path w="4444" h="6294" extrusionOk="0">
                  <a:moveTo>
                    <a:pt x="2633" y="1"/>
                  </a:moveTo>
                  <a:cubicBezTo>
                    <a:pt x="2137" y="1"/>
                    <a:pt x="1621" y="203"/>
                    <a:pt x="1280" y="606"/>
                  </a:cubicBezTo>
                  <a:cubicBezTo>
                    <a:pt x="1" y="2245"/>
                    <a:pt x="903" y="4261"/>
                    <a:pt x="1657" y="5113"/>
                  </a:cubicBezTo>
                  <a:cubicBezTo>
                    <a:pt x="2083" y="5638"/>
                    <a:pt x="2640" y="6048"/>
                    <a:pt x="3279" y="6294"/>
                  </a:cubicBezTo>
                  <a:cubicBezTo>
                    <a:pt x="2689" y="6031"/>
                    <a:pt x="2181" y="5622"/>
                    <a:pt x="1788" y="5146"/>
                  </a:cubicBezTo>
                  <a:cubicBezTo>
                    <a:pt x="1509" y="4753"/>
                    <a:pt x="1296" y="4310"/>
                    <a:pt x="1165" y="3851"/>
                  </a:cubicBezTo>
                  <a:cubicBezTo>
                    <a:pt x="1017" y="3327"/>
                    <a:pt x="968" y="2769"/>
                    <a:pt x="1001" y="2212"/>
                  </a:cubicBezTo>
                  <a:cubicBezTo>
                    <a:pt x="1132" y="753"/>
                    <a:pt x="1968" y="196"/>
                    <a:pt x="2722" y="163"/>
                  </a:cubicBezTo>
                  <a:cubicBezTo>
                    <a:pt x="3066" y="180"/>
                    <a:pt x="3394" y="311"/>
                    <a:pt x="3640" y="557"/>
                  </a:cubicBezTo>
                  <a:cubicBezTo>
                    <a:pt x="4296" y="1114"/>
                    <a:pt x="3935" y="2048"/>
                    <a:pt x="3394" y="2278"/>
                  </a:cubicBezTo>
                  <a:cubicBezTo>
                    <a:pt x="3275" y="2345"/>
                    <a:pt x="3144" y="2378"/>
                    <a:pt x="3012" y="2378"/>
                  </a:cubicBezTo>
                  <a:cubicBezTo>
                    <a:pt x="2890" y="2378"/>
                    <a:pt x="2767" y="2350"/>
                    <a:pt x="2656" y="2294"/>
                  </a:cubicBezTo>
                  <a:cubicBezTo>
                    <a:pt x="2476" y="2212"/>
                    <a:pt x="2361" y="2032"/>
                    <a:pt x="2329" y="1835"/>
                  </a:cubicBezTo>
                  <a:cubicBezTo>
                    <a:pt x="2329" y="1737"/>
                    <a:pt x="2357" y="1715"/>
                    <a:pt x="2410" y="1715"/>
                  </a:cubicBezTo>
                  <a:cubicBezTo>
                    <a:pt x="2455" y="1715"/>
                    <a:pt x="2519" y="1731"/>
                    <a:pt x="2598" y="1731"/>
                  </a:cubicBezTo>
                  <a:cubicBezTo>
                    <a:pt x="2658" y="1731"/>
                    <a:pt x="2727" y="1722"/>
                    <a:pt x="2804" y="1688"/>
                  </a:cubicBezTo>
                  <a:cubicBezTo>
                    <a:pt x="3001" y="1573"/>
                    <a:pt x="3050" y="1294"/>
                    <a:pt x="2886" y="1130"/>
                  </a:cubicBezTo>
                  <a:cubicBezTo>
                    <a:pt x="2812" y="1056"/>
                    <a:pt x="2710" y="1016"/>
                    <a:pt x="2607" y="1016"/>
                  </a:cubicBezTo>
                  <a:cubicBezTo>
                    <a:pt x="2411" y="1016"/>
                    <a:pt x="2207" y="1159"/>
                    <a:pt x="2165" y="1491"/>
                  </a:cubicBezTo>
                  <a:cubicBezTo>
                    <a:pt x="2132" y="1737"/>
                    <a:pt x="2214" y="1983"/>
                    <a:pt x="2378" y="2147"/>
                  </a:cubicBezTo>
                  <a:cubicBezTo>
                    <a:pt x="2394" y="2179"/>
                    <a:pt x="2427" y="2196"/>
                    <a:pt x="2443" y="2212"/>
                  </a:cubicBezTo>
                  <a:lnTo>
                    <a:pt x="2509" y="2261"/>
                  </a:lnTo>
                  <a:lnTo>
                    <a:pt x="2558" y="2294"/>
                  </a:lnTo>
                  <a:lnTo>
                    <a:pt x="2591" y="2327"/>
                  </a:lnTo>
                  <a:lnTo>
                    <a:pt x="2624" y="2343"/>
                  </a:lnTo>
                  <a:cubicBezTo>
                    <a:pt x="2755" y="2409"/>
                    <a:pt x="2894" y="2442"/>
                    <a:pt x="3031" y="2442"/>
                  </a:cubicBezTo>
                  <a:cubicBezTo>
                    <a:pt x="3169" y="2442"/>
                    <a:pt x="3304" y="2409"/>
                    <a:pt x="3427" y="2343"/>
                  </a:cubicBezTo>
                  <a:cubicBezTo>
                    <a:pt x="4017" y="2130"/>
                    <a:pt x="4443" y="1081"/>
                    <a:pt x="3755" y="458"/>
                  </a:cubicBezTo>
                  <a:cubicBezTo>
                    <a:pt x="3480" y="153"/>
                    <a:pt x="3064" y="1"/>
                    <a:pt x="26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9" name="Google Shape;6869;p16"/>
            <p:cNvSpPr/>
            <p:nvPr/>
          </p:nvSpPr>
          <p:spPr>
            <a:xfrm>
              <a:off x="7131690" y="5155345"/>
              <a:ext cx="63154" cy="250101"/>
            </a:xfrm>
            <a:custGeom>
              <a:avLst/>
              <a:gdLst/>
              <a:ahLst/>
              <a:cxnLst/>
              <a:rect l="l" t="t" r="r" b="b"/>
              <a:pathLst>
                <a:path w="1935" h="7663" extrusionOk="0">
                  <a:moveTo>
                    <a:pt x="1300" y="0"/>
                  </a:moveTo>
                  <a:cubicBezTo>
                    <a:pt x="984" y="0"/>
                    <a:pt x="738" y="369"/>
                    <a:pt x="738" y="369"/>
                  </a:cubicBezTo>
                  <a:cubicBezTo>
                    <a:pt x="1" y="1500"/>
                    <a:pt x="837" y="3286"/>
                    <a:pt x="984" y="5171"/>
                  </a:cubicBezTo>
                  <a:cubicBezTo>
                    <a:pt x="1132" y="7056"/>
                    <a:pt x="476" y="7663"/>
                    <a:pt x="476" y="7663"/>
                  </a:cubicBezTo>
                  <a:cubicBezTo>
                    <a:pt x="1164" y="7122"/>
                    <a:pt x="1328" y="5351"/>
                    <a:pt x="1197" y="3991"/>
                  </a:cubicBezTo>
                  <a:cubicBezTo>
                    <a:pt x="1066" y="2631"/>
                    <a:pt x="1082" y="1352"/>
                    <a:pt x="1345" y="1090"/>
                  </a:cubicBezTo>
                  <a:cubicBezTo>
                    <a:pt x="1607" y="828"/>
                    <a:pt x="1935" y="287"/>
                    <a:pt x="1509" y="57"/>
                  </a:cubicBezTo>
                  <a:cubicBezTo>
                    <a:pt x="1437" y="17"/>
                    <a:pt x="1367" y="0"/>
                    <a:pt x="130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0" name="Google Shape;6870;p16"/>
            <p:cNvSpPr/>
            <p:nvPr/>
          </p:nvSpPr>
          <p:spPr>
            <a:xfrm>
              <a:off x="7072322" y="5122251"/>
              <a:ext cx="278757" cy="332413"/>
            </a:xfrm>
            <a:custGeom>
              <a:avLst/>
              <a:gdLst/>
              <a:ahLst/>
              <a:cxnLst/>
              <a:rect l="l" t="t" r="r" b="b"/>
              <a:pathLst>
                <a:path w="8541" h="10185" extrusionOk="0">
                  <a:moveTo>
                    <a:pt x="6282" y="1"/>
                  </a:moveTo>
                  <a:cubicBezTo>
                    <a:pt x="6080" y="1"/>
                    <a:pt x="5874" y="24"/>
                    <a:pt x="5672" y="71"/>
                  </a:cubicBezTo>
                  <a:cubicBezTo>
                    <a:pt x="4491" y="334"/>
                    <a:pt x="3721" y="1579"/>
                    <a:pt x="3508" y="2841"/>
                  </a:cubicBezTo>
                  <a:cubicBezTo>
                    <a:pt x="3262" y="4153"/>
                    <a:pt x="3508" y="5382"/>
                    <a:pt x="3459" y="6480"/>
                  </a:cubicBezTo>
                  <a:cubicBezTo>
                    <a:pt x="3524" y="7480"/>
                    <a:pt x="3147" y="8447"/>
                    <a:pt x="2459" y="9136"/>
                  </a:cubicBezTo>
                  <a:cubicBezTo>
                    <a:pt x="1787" y="9758"/>
                    <a:pt x="918" y="10119"/>
                    <a:pt x="0" y="10185"/>
                  </a:cubicBezTo>
                  <a:cubicBezTo>
                    <a:pt x="935" y="10152"/>
                    <a:pt x="1820" y="9808"/>
                    <a:pt x="2508" y="9201"/>
                  </a:cubicBezTo>
                  <a:cubicBezTo>
                    <a:pt x="3246" y="8496"/>
                    <a:pt x="3655" y="7513"/>
                    <a:pt x="3606" y="6497"/>
                  </a:cubicBezTo>
                  <a:cubicBezTo>
                    <a:pt x="3672" y="5366"/>
                    <a:pt x="3426" y="4136"/>
                    <a:pt x="3672" y="2874"/>
                  </a:cubicBezTo>
                  <a:cubicBezTo>
                    <a:pt x="3918" y="1628"/>
                    <a:pt x="4590" y="465"/>
                    <a:pt x="5704" y="219"/>
                  </a:cubicBezTo>
                  <a:cubicBezTo>
                    <a:pt x="5836" y="186"/>
                    <a:pt x="5967" y="170"/>
                    <a:pt x="6098" y="153"/>
                  </a:cubicBezTo>
                  <a:cubicBezTo>
                    <a:pt x="6143" y="150"/>
                    <a:pt x="6187" y="148"/>
                    <a:pt x="6232" y="148"/>
                  </a:cubicBezTo>
                  <a:cubicBezTo>
                    <a:pt x="6629" y="148"/>
                    <a:pt x="7019" y="278"/>
                    <a:pt x="7344" y="514"/>
                  </a:cubicBezTo>
                  <a:cubicBezTo>
                    <a:pt x="8048" y="1088"/>
                    <a:pt x="7950" y="2333"/>
                    <a:pt x="7540" y="2710"/>
                  </a:cubicBezTo>
                  <a:cubicBezTo>
                    <a:pt x="7341" y="2888"/>
                    <a:pt x="7117" y="2961"/>
                    <a:pt x="6918" y="2961"/>
                  </a:cubicBezTo>
                  <a:cubicBezTo>
                    <a:pt x="6658" y="2961"/>
                    <a:pt x="6441" y="2837"/>
                    <a:pt x="6376" y="2661"/>
                  </a:cubicBezTo>
                  <a:lnTo>
                    <a:pt x="6376" y="2661"/>
                  </a:lnTo>
                  <a:cubicBezTo>
                    <a:pt x="6376" y="2661"/>
                    <a:pt x="6413" y="2666"/>
                    <a:pt x="6467" y="2666"/>
                  </a:cubicBezTo>
                  <a:cubicBezTo>
                    <a:pt x="6603" y="2666"/>
                    <a:pt x="6852" y="2633"/>
                    <a:pt x="6934" y="2399"/>
                  </a:cubicBezTo>
                  <a:cubicBezTo>
                    <a:pt x="7065" y="2087"/>
                    <a:pt x="6868" y="1743"/>
                    <a:pt x="6540" y="1678"/>
                  </a:cubicBezTo>
                  <a:cubicBezTo>
                    <a:pt x="6491" y="1664"/>
                    <a:pt x="6439" y="1657"/>
                    <a:pt x="6386" y="1657"/>
                  </a:cubicBezTo>
                  <a:cubicBezTo>
                    <a:pt x="6065" y="1657"/>
                    <a:pt x="5709" y="1911"/>
                    <a:pt x="5836" y="2432"/>
                  </a:cubicBezTo>
                  <a:cubicBezTo>
                    <a:pt x="5926" y="2815"/>
                    <a:pt x="6449" y="3112"/>
                    <a:pt x="6996" y="3112"/>
                  </a:cubicBezTo>
                  <a:cubicBezTo>
                    <a:pt x="7246" y="3112"/>
                    <a:pt x="7500" y="3051"/>
                    <a:pt x="7721" y="2907"/>
                  </a:cubicBezTo>
                  <a:cubicBezTo>
                    <a:pt x="8130" y="2677"/>
                    <a:pt x="8540" y="1973"/>
                    <a:pt x="8245" y="1186"/>
                  </a:cubicBezTo>
                  <a:cubicBezTo>
                    <a:pt x="8030" y="462"/>
                    <a:pt x="7190" y="1"/>
                    <a:pt x="62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1" name="Google Shape;6871;p16"/>
            <p:cNvSpPr/>
            <p:nvPr/>
          </p:nvSpPr>
          <p:spPr>
            <a:xfrm>
              <a:off x="7204439" y="5169053"/>
              <a:ext cx="81887" cy="68800"/>
            </a:xfrm>
            <a:custGeom>
              <a:avLst/>
              <a:gdLst/>
              <a:ahLst/>
              <a:cxnLst/>
              <a:rect l="l" t="t" r="r" b="b"/>
              <a:pathLst>
                <a:path w="2509" h="2108" extrusionOk="0">
                  <a:moveTo>
                    <a:pt x="710" y="1"/>
                  </a:moveTo>
                  <a:cubicBezTo>
                    <a:pt x="636" y="1"/>
                    <a:pt x="558" y="11"/>
                    <a:pt x="476" y="31"/>
                  </a:cubicBezTo>
                  <a:cubicBezTo>
                    <a:pt x="607" y="96"/>
                    <a:pt x="640" y="276"/>
                    <a:pt x="542" y="375"/>
                  </a:cubicBezTo>
                  <a:cubicBezTo>
                    <a:pt x="394" y="604"/>
                    <a:pt x="1" y="1309"/>
                    <a:pt x="558" y="1866"/>
                  </a:cubicBezTo>
                  <a:cubicBezTo>
                    <a:pt x="737" y="2045"/>
                    <a:pt x="989" y="2107"/>
                    <a:pt x="1253" y="2107"/>
                  </a:cubicBezTo>
                  <a:cubicBezTo>
                    <a:pt x="1789" y="2107"/>
                    <a:pt x="2377" y="1850"/>
                    <a:pt x="2509" y="1784"/>
                  </a:cubicBezTo>
                  <a:lnTo>
                    <a:pt x="2509" y="1784"/>
                  </a:lnTo>
                  <a:cubicBezTo>
                    <a:pt x="2509" y="1784"/>
                    <a:pt x="2475" y="1788"/>
                    <a:pt x="2421" y="1788"/>
                  </a:cubicBezTo>
                  <a:cubicBezTo>
                    <a:pt x="2204" y="1788"/>
                    <a:pt x="1653" y="1725"/>
                    <a:pt x="1574" y="1096"/>
                  </a:cubicBezTo>
                  <a:cubicBezTo>
                    <a:pt x="1489" y="401"/>
                    <a:pt x="1184" y="1"/>
                    <a:pt x="71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2" name="Google Shape;6872;p16"/>
            <p:cNvSpPr/>
            <p:nvPr/>
          </p:nvSpPr>
          <p:spPr>
            <a:xfrm>
              <a:off x="7208192" y="5173231"/>
              <a:ext cx="157868" cy="178723"/>
            </a:xfrm>
            <a:custGeom>
              <a:avLst/>
              <a:gdLst/>
              <a:ahLst/>
              <a:cxnLst/>
              <a:rect l="l" t="t" r="r" b="b"/>
              <a:pathLst>
                <a:path w="4837" h="5476" extrusionOk="0">
                  <a:moveTo>
                    <a:pt x="4361" y="1"/>
                  </a:moveTo>
                  <a:lnTo>
                    <a:pt x="4361" y="1"/>
                  </a:lnTo>
                  <a:cubicBezTo>
                    <a:pt x="4492" y="558"/>
                    <a:pt x="4279" y="1148"/>
                    <a:pt x="3820" y="1492"/>
                  </a:cubicBezTo>
                  <a:cubicBezTo>
                    <a:pt x="3017" y="2066"/>
                    <a:pt x="1918" y="1771"/>
                    <a:pt x="1000" y="2410"/>
                  </a:cubicBezTo>
                  <a:cubicBezTo>
                    <a:pt x="99" y="3033"/>
                    <a:pt x="197" y="3951"/>
                    <a:pt x="181" y="4459"/>
                  </a:cubicBezTo>
                  <a:cubicBezTo>
                    <a:pt x="197" y="4803"/>
                    <a:pt x="132" y="5148"/>
                    <a:pt x="1" y="5476"/>
                  </a:cubicBezTo>
                  <a:cubicBezTo>
                    <a:pt x="312" y="5279"/>
                    <a:pt x="476" y="4918"/>
                    <a:pt x="443" y="4558"/>
                  </a:cubicBezTo>
                  <a:cubicBezTo>
                    <a:pt x="443" y="3915"/>
                    <a:pt x="515" y="3186"/>
                    <a:pt x="711" y="3186"/>
                  </a:cubicBezTo>
                  <a:cubicBezTo>
                    <a:pt x="725" y="3186"/>
                    <a:pt x="739" y="3190"/>
                    <a:pt x="755" y="3197"/>
                  </a:cubicBezTo>
                  <a:cubicBezTo>
                    <a:pt x="984" y="3312"/>
                    <a:pt x="787" y="3558"/>
                    <a:pt x="705" y="3705"/>
                  </a:cubicBezTo>
                  <a:cubicBezTo>
                    <a:pt x="623" y="3853"/>
                    <a:pt x="460" y="4525"/>
                    <a:pt x="1181" y="4935"/>
                  </a:cubicBezTo>
                  <a:cubicBezTo>
                    <a:pt x="1181" y="4935"/>
                    <a:pt x="1181" y="4935"/>
                    <a:pt x="1181" y="4935"/>
                  </a:cubicBezTo>
                  <a:cubicBezTo>
                    <a:pt x="1190" y="4935"/>
                    <a:pt x="958" y="4422"/>
                    <a:pt x="1361" y="4148"/>
                  </a:cubicBezTo>
                  <a:cubicBezTo>
                    <a:pt x="1771" y="3869"/>
                    <a:pt x="2017" y="3705"/>
                    <a:pt x="1968" y="3132"/>
                  </a:cubicBezTo>
                  <a:cubicBezTo>
                    <a:pt x="1924" y="2608"/>
                    <a:pt x="2267" y="2175"/>
                    <a:pt x="2505" y="2175"/>
                  </a:cubicBezTo>
                  <a:cubicBezTo>
                    <a:pt x="2536" y="2175"/>
                    <a:pt x="2564" y="2182"/>
                    <a:pt x="2590" y="2197"/>
                  </a:cubicBezTo>
                  <a:cubicBezTo>
                    <a:pt x="2804" y="2345"/>
                    <a:pt x="2541" y="2558"/>
                    <a:pt x="2427" y="2607"/>
                  </a:cubicBezTo>
                  <a:cubicBezTo>
                    <a:pt x="2230" y="2722"/>
                    <a:pt x="2197" y="2984"/>
                    <a:pt x="2361" y="3148"/>
                  </a:cubicBezTo>
                  <a:cubicBezTo>
                    <a:pt x="2558" y="3394"/>
                    <a:pt x="2492" y="3705"/>
                    <a:pt x="2230" y="3804"/>
                  </a:cubicBezTo>
                  <a:cubicBezTo>
                    <a:pt x="2230" y="3804"/>
                    <a:pt x="2286" y="3810"/>
                    <a:pt x="2379" y="3810"/>
                  </a:cubicBezTo>
                  <a:cubicBezTo>
                    <a:pt x="2702" y="3810"/>
                    <a:pt x="3472" y="3732"/>
                    <a:pt x="3967" y="3033"/>
                  </a:cubicBezTo>
                  <a:cubicBezTo>
                    <a:pt x="4590" y="2148"/>
                    <a:pt x="4836" y="820"/>
                    <a:pt x="43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3" name="Google Shape;6873;p16"/>
            <p:cNvSpPr/>
            <p:nvPr/>
          </p:nvSpPr>
          <p:spPr>
            <a:xfrm>
              <a:off x="7322130" y="5123393"/>
              <a:ext cx="96346" cy="63708"/>
            </a:xfrm>
            <a:custGeom>
              <a:avLst/>
              <a:gdLst/>
              <a:ahLst/>
              <a:cxnLst/>
              <a:rect l="l" t="t" r="r" b="b"/>
              <a:pathLst>
                <a:path w="2952" h="1952" extrusionOk="0">
                  <a:moveTo>
                    <a:pt x="915" y="0"/>
                  </a:moveTo>
                  <a:cubicBezTo>
                    <a:pt x="652" y="0"/>
                    <a:pt x="349" y="26"/>
                    <a:pt x="1" y="85"/>
                  </a:cubicBezTo>
                  <a:cubicBezTo>
                    <a:pt x="411" y="135"/>
                    <a:pt x="755" y="413"/>
                    <a:pt x="919" y="790"/>
                  </a:cubicBezTo>
                  <a:cubicBezTo>
                    <a:pt x="1112" y="1305"/>
                    <a:pt x="1477" y="1951"/>
                    <a:pt x="2236" y="1951"/>
                  </a:cubicBezTo>
                  <a:cubicBezTo>
                    <a:pt x="2443" y="1951"/>
                    <a:pt x="2680" y="1903"/>
                    <a:pt x="2951" y="1790"/>
                  </a:cubicBezTo>
                  <a:cubicBezTo>
                    <a:pt x="2771" y="1725"/>
                    <a:pt x="2656" y="1561"/>
                    <a:pt x="2656" y="1380"/>
                  </a:cubicBezTo>
                  <a:cubicBezTo>
                    <a:pt x="2656" y="1096"/>
                    <a:pt x="2619" y="0"/>
                    <a:pt x="9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4" name="Google Shape;6874;p16"/>
            <p:cNvSpPr/>
            <p:nvPr/>
          </p:nvSpPr>
          <p:spPr>
            <a:xfrm>
              <a:off x="7408260" y="5122545"/>
              <a:ext cx="47651" cy="37207"/>
            </a:xfrm>
            <a:custGeom>
              <a:avLst/>
              <a:gdLst/>
              <a:ahLst/>
              <a:cxnLst/>
              <a:rect l="l" t="t" r="r" b="b"/>
              <a:pathLst>
                <a:path w="1460" h="1140" extrusionOk="0">
                  <a:moveTo>
                    <a:pt x="984" y="0"/>
                  </a:moveTo>
                  <a:cubicBezTo>
                    <a:pt x="812" y="0"/>
                    <a:pt x="653" y="142"/>
                    <a:pt x="640" y="325"/>
                  </a:cubicBezTo>
                  <a:cubicBezTo>
                    <a:pt x="640" y="488"/>
                    <a:pt x="773" y="593"/>
                    <a:pt x="908" y="593"/>
                  </a:cubicBezTo>
                  <a:cubicBezTo>
                    <a:pt x="963" y="593"/>
                    <a:pt x="1019" y="575"/>
                    <a:pt x="1066" y="538"/>
                  </a:cubicBezTo>
                  <a:cubicBezTo>
                    <a:pt x="1066" y="538"/>
                    <a:pt x="1181" y="357"/>
                    <a:pt x="1066" y="292"/>
                  </a:cubicBezTo>
                  <a:cubicBezTo>
                    <a:pt x="1038" y="275"/>
                    <a:pt x="1012" y="268"/>
                    <a:pt x="990" y="268"/>
                  </a:cubicBezTo>
                  <a:cubicBezTo>
                    <a:pt x="924" y="268"/>
                    <a:pt x="890" y="333"/>
                    <a:pt x="902" y="406"/>
                  </a:cubicBezTo>
                  <a:cubicBezTo>
                    <a:pt x="913" y="439"/>
                    <a:pt x="898" y="453"/>
                    <a:pt x="873" y="453"/>
                  </a:cubicBezTo>
                  <a:cubicBezTo>
                    <a:pt x="822" y="453"/>
                    <a:pt x="733" y="391"/>
                    <a:pt x="755" y="292"/>
                  </a:cubicBezTo>
                  <a:cubicBezTo>
                    <a:pt x="767" y="160"/>
                    <a:pt x="875" y="73"/>
                    <a:pt x="995" y="73"/>
                  </a:cubicBezTo>
                  <a:cubicBezTo>
                    <a:pt x="1041" y="73"/>
                    <a:pt x="1087" y="85"/>
                    <a:pt x="1132" y="111"/>
                  </a:cubicBezTo>
                  <a:cubicBezTo>
                    <a:pt x="1394" y="275"/>
                    <a:pt x="1312" y="849"/>
                    <a:pt x="739" y="898"/>
                  </a:cubicBezTo>
                  <a:cubicBezTo>
                    <a:pt x="724" y="899"/>
                    <a:pt x="710" y="900"/>
                    <a:pt x="695" y="900"/>
                  </a:cubicBezTo>
                  <a:cubicBezTo>
                    <a:pt x="336" y="900"/>
                    <a:pt x="17" y="521"/>
                    <a:pt x="17" y="521"/>
                  </a:cubicBezTo>
                  <a:lnTo>
                    <a:pt x="17" y="521"/>
                  </a:lnTo>
                  <a:cubicBezTo>
                    <a:pt x="1" y="702"/>
                    <a:pt x="83" y="882"/>
                    <a:pt x="230" y="1013"/>
                  </a:cubicBezTo>
                  <a:cubicBezTo>
                    <a:pt x="355" y="1096"/>
                    <a:pt x="499" y="1140"/>
                    <a:pt x="642" y="1140"/>
                  </a:cubicBezTo>
                  <a:cubicBezTo>
                    <a:pt x="725" y="1140"/>
                    <a:pt x="808" y="1125"/>
                    <a:pt x="886" y="1095"/>
                  </a:cubicBezTo>
                  <a:cubicBezTo>
                    <a:pt x="1099" y="1029"/>
                    <a:pt x="1279" y="865"/>
                    <a:pt x="1361" y="669"/>
                  </a:cubicBezTo>
                  <a:cubicBezTo>
                    <a:pt x="1460" y="423"/>
                    <a:pt x="1361" y="144"/>
                    <a:pt x="1116" y="29"/>
                  </a:cubicBezTo>
                  <a:cubicBezTo>
                    <a:pt x="1072" y="10"/>
                    <a:pt x="1028" y="0"/>
                    <a:pt x="98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5" name="Google Shape;6875;p16"/>
            <p:cNvSpPr/>
            <p:nvPr/>
          </p:nvSpPr>
          <p:spPr>
            <a:xfrm>
              <a:off x="6692487" y="5235307"/>
              <a:ext cx="208129" cy="327419"/>
            </a:xfrm>
            <a:custGeom>
              <a:avLst/>
              <a:gdLst/>
              <a:ahLst/>
              <a:cxnLst/>
              <a:rect l="l" t="t" r="r" b="b"/>
              <a:pathLst>
                <a:path w="6377" h="10032" extrusionOk="0">
                  <a:moveTo>
                    <a:pt x="5246" y="0"/>
                  </a:moveTo>
                  <a:lnTo>
                    <a:pt x="5246" y="0"/>
                  </a:lnTo>
                  <a:cubicBezTo>
                    <a:pt x="2885" y="656"/>
                    <a:pt x="4180" y="2180"/>
                    <a:pt x="4262" y="4409"/>
                  </a:cubicBezTo>
                  <a:cubicBezTo>
                    <a:pt x="4344" y="6262"/>
                    <a:pt x="3279" y="7966"/>
                    <a:pt x="1574" y="8688"/>
                  </a:cubicBezTo>
                  <a:cubicBezTo>
                    <a:pt x="230" y="9212"/>
                    <a:pt x="0" y="10032"/>
                    <a:pt x="0" y="10032"/>
                  </a:cubicBezTo>
                  <a:cubicBezTo>
                    <a:pt x="307" y="9493"/>
                    <a:pt x="661" y="9317"/>
                    <a:pt x="964" y="9317"/>
                  </a:cubicBezTo>
                  <a:cubicBezTo>
                    <a:pt x="1196" y="9317"/>
                    <a:pt x="1397" y="9419"/>
                    <a:pt x="1525" y="9540"/>
                  </a:cubicBezTo>
                  <a:cubicBezTo>
                    <a:pt x="1629" y="9632"/>
                    <a:pt x="1726" y="9662"/>
                    <a:pt x="1818" y="9662"/>
                  </a:cubicBezTo>
                  <a:cubicBezTo>
                    <a:pt x="1978" y="9662"/>
                    <a:pt x="2120" y="9572"/>
                    <a:pt x="2243" y="9572"/>
                  </a:cubicBezTo>
                  <a:cubicBezTo>
                    <a:pt x="2249" y="9572"/>
                    <a:pt x="2256" y="9572"/>
                    <a:pt x="2262" y="9573"/>
                  </a:cubicBezTo>
                  <a:cubicBezTo>
                    <a:pt x="2459" y="9589"/>
                    <a:pt x="2344" y="9802"/>
                    <a:pt x="2344" y="9802"/>
                  </a:cubicBezTo>
                  <a:cubicBezTo>
                    <a:pt x="2656" y="9638"/>
                    <a:pt x="2771" y="9229"/>
                    <a:pt x="2574" y="8917"/>
                  </a:cubicBezTo>
                  <a:cubicBezTo>
                    <a:pt x="2479" y="8782"/>
                    <a:pt x="2329" y="8691"/>
                    <a:pt x="2159" y="8691"/>
                  </a:cubicBezTo>
                  <a:cubicBezTo>
                    <a:pt x="2123" y="8691"/>
                    <a:pt x="2087" y="8695"/>
                    <a:pt x="2049" y="8704"/>
                  </a:cubicBezTo>
                  <a:cubicBezTo>
                    <a:pt x="2049" y="8704"/>
                    <a:pt x="2262" y="8655"/>
                    <a:pt x="3311" y="7786"/>
                  </a:cubicBezTo>
                  <a:cubicBezTo>
                    <a:pt x="4590" y="6737"/>
                    <a:pt x="4541" y="7098"/>
                    <a:pt x="5459" y="6606"/>
                  </a:cubicBezTo>
                  <a:cubicBezTo>
                    <a:pt x="6377" y="6114"/>
                    <a:pt x="6082" y="5131"/>
                    <a:pt x="6082" y="5131"/>
                  </a:cubicBezTo>
                  <a:lnTo>
                    <a:pt x="6082" y="5131"/>
                  </a:lnTo>
                  <a:cubicBezTo>
                    <a:pt x="6021" y="5252"/>
                    <a:pt x="5960" y="5429"/>
                    <a:pt x="5510" y="5429"/>
                  </a:cubicBezTo>
                  <a:cubicBezTo>
                    <a:pt x="5474" y="5429"/>
                    <a:pt x="5435" y="5428"/>
                    <a:pt x="5393" y="5426"/>
                  </a:cubicBezTo>
                  <a:cubicBezTo>
                    <a:pt x="5366" y="5424"/>
                    <a:pt x="5340" y="5422"/>
                    <a:pt x="5314" y="5422"/>
                  </a:cubicBezTo>
                  <a:cubicBezTo>
                    <a:pt x="4952" y="5422"/>
                    <a:pt x="4628" y="5629"/>
                    <a:pt x="4475" y="5950"/>
                  </a:cubicBezTo>
                  <a:cubicBezTo>
                    <a:pt x="4410" y="6065"/>
                    <a:pt x="4328" y="6163"/>
                    <a:pt x="4213" y="6245"/>
                  </a:cubicBezTo>
                  <a:cubicBezTo>
                    <a:pt x="4557" y="5917"/>
                    <a:pt x="4606" y="5131"/>
                    <a:pt x="4705" y="4491"/>
                  </a:cubicBezTo>
                  <a:cubicBezTo>
                    <a:pt x="4819" y="3852"/>
                    <a:pt x="5098" y="4065"/>
                    <a:pt x="5672" y="3672"/>
                  </a:cubicBezTo>
                  <a:cubicBezTo>
                    <a:pt x="6229" y="3295"/>
                    <a:pt x="5934" y="2787"/>
                    <a:pt x="5868" y="2656"/>
                  </a:cubicBezTo>
                  <a:cubicBezTo>
                    <a:pt x="5836" y="2508"/>
                    <a:pt x="5852" y="2361"/>
                    <a:pt x="5901" y="2213"/>
                  </a:cubicBezTo>
                  <a:lnTo>
                    <a:pt x="5901" y="2213"/>
                  </a:lnTo>
                  <a:cubicBezTo>
                    <a:pt x="5901" y="2213"/>
                    <a:pt x="5852" y="2328"/>
                    <a:pt x="5475" y="2377"/>
                  </a:cubicBezTo>
                  <a:cubicBezTo>
                    <a:pt x="5164" y="2426"/>
                    <a:pt x="4901" y="2656"/>
                    <a:pt x="4852" y="2967"/>
                  </a:cubicBezTo>
                  <a:cubicBezTo>
                    <a:pt x="4852" y="3114"/>
                    <a:pt x="4755" y="3293"/>
                    <a:pt x="4621" y="3293"/>
                  </a:cubicBezTo>
                  <a:cubicBezTo>
                    <a:pt x="4591" y="3293"/>
                    <a:pt x="4558" y="3284"/>
                    <a:pt x="4524" y="3262"/>
                  </a:cubicBezTo>
                  <a:cubicBezTo>
                    <a:pt x="4328" y="3164"/>
                    <a:pt x="4410" y="2869"/>
                    <a:pt x="4410" y="2869"/>
                  </a:cubicBezTo>
                  <a:cubicBezTo>
                    <a:pt x="4606" y="2295"/>
                    <a:pt x="5180" y="2508"/>
                    <a:pt x="5639" y="1820"/>
                  </a:cubicBezTo>
                  <a:cubicBezTo>
                    <a:pt x="6049" y="1213"/>
                    <a:pt x="5475" y="574"/>
                    <a:pt x="5278" y="410"/>
                  </a:cubicBezTo>
                  <a:cubicBezTo>
                    <a:pt x="5164" y="295"/>
                    <a:pt x="5147" y="115"/>
                    <a:pt x="524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6" name="Google Shape;6876;p16"/>
            <p:cNvSpPr/>
            <p:nvPr/>
          </p:nvSpPr>
          <p:spPr>
            <a:xfrm>
              <a:off x="6744903" y="5151722"/>
              <a:ext cx="96281" cy="351082"/>
            </a:xfrm>
            <a:custGeom>
              <a:avLst/>
              <a:gdLst/>
              <a:ahLst/>
              <a:cxnLst/>
              <a:rect l="l" t="t" r="r" b="b"/>
              <a:pathLst>
                <a:path w="2950" h="10757" extrusionOk="0">
                  <a:moveTo>
                    <a:pt x="1620" y="0"/>
                  </a:moveTo>
                  <a:cubicBezTo>
                    <a:pt x="1289" y="0"/>
                    <a:pt x="950" y="123"/>
                    <a:pt x="689" y="414"/>
                  </a:cubicBezTo>
                  <a:cubicBezTo>
                    <a:pt x="1" y="1234"/>
                    <a:pt x="148" y="2463"/>
                    <a:pt x="525" y="3512"/>
                  </a:cubicBezTo>
                  <a:cubicBezTo>
                    <a:pt x="1361" y="5561"/>
                    <a:pt x="2263" y="7511"/>
                    <a:pt x="1689" y="8954"/>
                  </a:cubicBezTo>
                  <a:cubicBezTo>
                    <a:pt x="1443" y="9708"/>
                    <a:pt x="935" y="10347"/>
                    <a:pt x="247" y="10757"/>
                  </a:cubicBezTo>
                  <a:cubicBezTo>
                    <a:pt x="951" y="10380"/>
                    <a:pt x="1492" y="9741"/>
                    <a:pt x="1771" y="8987"/>
                  </a:cubicBezTo>
                  <a:cubicBezTo>
                    <a:pt x="2394" y="7511"/>
                    <a:pt x="1509" y="5479"/>
                    <a:pt x="689" y="3446"/>
                  </a:cubicBezTo>
                  <a:cubicBezTo>
                    <a:pt x="312" y="2447"/>
                    <a:pt x="181" y="1250"/>
                    <a:pt x="788" y="512"/>
                  </a:cubicBezTo>
                  <a:cubicBezTo>
                    <a:pt x="1027" y="242"/>
                    <a:pt x="1344" y="126"/>
                    <a:pt x="1654" y="126"/>
                  </a:cubicBezTo>
                  <a:cubicBezTo>
                    <a:pt x="2171" y="126"/>
                    <a:pt x="2666" y="450"/>
                    <a:pt x="2738" y="922"/>
                  </a:cubicBezTo>
                  <a:cubicBezTo>
                    <a:pt x="2846" y="1447"/>
                    <a:pt x="2446" y="1928"/>
                    <a:pt x="1934" y="1928"/>
                  </a:cubicBezTo>
                  <a:cubicBezTo>
                    <a:pt x="1902" y="1928"/>
                    <a:pt x="1869" y="1926"/>
                    <a:pt x="1837" y="1922"/>
                  </a:cubicBezTo>
                  <a:lnTo>
                    <a:pt x="1820" y="1922"/>
                  </a:lnTo>
                  <a:lnTo>
                    <a:pt x="1755" y="1906"/>
                  </a:lnTo>
                  <a:cubicBezTo>
                    <a:pt x="1689" y="1873"/>
                    <a:pt x="1623" y="1824"/>
                    <a:pt x="1591" y="1758"/>
                  </a:cubicBezTo>
                  <a:cubicBezTo>
                    <a:pt x="1591" y="1758"/>
                    <a:pt x="1542" y="1709"/>
                    <a:pt x="1591" y="1660"/>
                  </a:cubicBezTo>
                  <a:cubicBezTo>
                    <a:pt x="1623" y="1627"/>
                    <a:pt x="1984" y="1643"/>
                    <a:pt x="2000" y="1332"/>
                  </a:cubicBezTo>
                  <a:cubicBezTo>
                    <a:pt x="2011" y="1080"/>
                    <a:pt x="1807" y="916"/>
                    <a:pt x="1598" y="916"/>
                  </a:cubicBezTo>
                  <a:cubicBezTo>
                    <a:pt x="1481" y="916"/>
                    <a:pt x="1362" y="968"/>
                    <a:pt x="1279" y="1086"/>
                  </a:cubicBezTo>
                  <a:cubicBezTo>
                    <a:pt x="1069" y="1345"/>
                    <a:pt x="1370" y="1971"/>
                    <a:pt x="1914" y="1971"/>
                  </a:cubicBezTo>
                  <a:cubicBezTo>
                    <a:pt x="1921" y="1971"/>
                    <a:pt x="1928" y="1971"/>
                    <a:pt x="1935" y="1971"/>
                  </a:cubicBezTo>
                  <a:cubicBezTo>
                    <a:pt x="1944" y="1971"/>
                    <a:pt x="1952" y="1972"/>
                    <a:pt x="1961" y="1972"/>
                  </a:cubicBezTo>
                  <a:cubicBezTo>
                    <a:pt x="2522" y="1972"/>
                    <a:pt x="2949" y="1455"/>
                    <a:pt x="2836" y="906"/>
                  </a:cubicBezTo>
                  <a:cubicBezTo>
                    <a:pt x="2763" y="383"/>
                    <a:pt x="2203" y="0"/>
                    <a:pt x="16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7" name="Google Shape;6877;p16"/>
            <p:cNvSpPr/>
            <p:nvPr/>
          </p:nvSpPr>
          <p:spPr>
            <a:xfrm>
              <a:off x="6667878" y="5138994"/>
              <a:ext cx="90439" cy="265930"/>
            </a:xfrm>
            <a:custGeom>
              <a:avLst/>
              <a:gdLst/>
              <a:ahLst/>
              <a:cxnLst/>
              <a:rect l="l" t="t" r="r" b="b"/>
              <a:pathLst>
                <a:path w="2771" h="8148" extrusionOk="0">
                  <a:moveTo>
                    <a:pt x="689" y="1"/>
                  </a:moveTo>
                  <a:lnTo>
                    <a:pt x="689" y="1"/>
                  </a:lnTo>
                  <a:cubicBezTo>
                    <a:pt x="689" y="1"/>
                    <a:pt x="66" y="181"/>
                    <a:pt x="197" y="1066"/>
                  </a:cubicBezTo>
                  <a:cubicBezTo>
                    <a:pt x="345" y="1968"/>
                    <a:pt x="1049" y="2443"/>
                    <a:pt x="1459" y="2902"/>
                  </a:cubicBezTo>
                  <a:cubicBezTo>
                    <a:pt x="1803" y="3263"/>
                    <a:pt x="2459" y="4131"/>
                    <a:pt x="2131" y="4967"/>
                  </a:cubicBezTo>
                  <a:cubicBezTo>
                    <a:pt x="2033" y="5197"/>
                    <a:pt x="1902" y="5394"/>
                    <a:pt x="1721" y="5557"/>
                  </a:cubicBezTo>
                  <a:cubicBezTo>
                    <a:pt x="1148" y="6066"/>
                    <a:pt x="754" y="6328"/>
                    <a:pt x="443" y="6754"/>
                  </a:cubicBezTo>
                  <a:cubicBezTo>
                    <a:pt x="148" y="7164"/>
                    <a:pt x="0" y="7639"/>
                    <a:pt x="0" y="8147"/>
                  </a:cubicBezTo>
                  <a:cubicBezTo>
                    <a:pt x="0" y="8000"/>
                    <a:pt x="66" y="6934"/>
                    <a:pt x="1197" y="6131"/>
                  </a:cubicBezTo>
                  <a:cubicBezTo>
                    <a:pt x="2508" y="5230"/>
                    <a:pt x="2771" y="4295"/>
                    <a:pt x="2328" y="2902"/>
                  </a:cubicBezTo>
                  <a:cubicBezTo>
                    <a:pt x="1803" y="1279"/>
                    <a:pt x="361" y="1099"/>
                    <a:pt x="6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8" name="Google Shape;6878;p16"/>
            <p:cNvSpPr/>
            <p:nvPr/>
          </p:nvSpPr>
          <p:spPr>
            <a:xfrm>
              <a:off x="6777018" y="4830896"/>
              <a:ext cx="79374" cy="178135"/>
            </a:xfrm>
            <a:custGeom>
              <a:avLst/>
              <a:gdLst/>
              <a:ahLst/>
              <a:cxnLst/>
              <a:rect l="l" t="t" r="r" b="b"/>
              <a:pathLst>
                <a:path w="2432" h="5458" extrusionOk="0">
                  <a:moveTo>
                    <a:pt x="1441" y="0"/>
                  </a:moveTo>
                  <a:cubicBezTo>
                    <a:pt x="1406" y="0"/>
                    <a:pt x="1373" y="6"/>
                    <a:pt x="1344" y="16"/>
                  </a:cubicBezTo>
                  <a:cubicBezTo>
                    <a:pt x="1033" y="114"/>
                    <a:pt x="951" y="376"/>
                    <a:pt x="1115" y="737"/>
                  </a:cubicBezTo>
                  <a:cubicBezTo>
                    <a:pt x="1279" y="1098"/>
                    <a:pt x="1787" y="1147"/>
                    <a:pt x="1656" y="2802"/>
                  </a:cubicBezTo>
                  <a:cubicBezTo>
                    <a:pt x="1525" y="4474"/>
                    <a:pt x="0" y="5458"/>
                    <a:pt x="0" y="5458"/>
                  </a:cubicBezTo>
                  <a:cubicBezTo>
                    <a:pt x="262" y="5409"/>
                    <a:pt x="1820" y="4458"/>
                    <a:pt x="2147" y="2425"/>
                  </a:cubicBezTo>
                  <a:cubicBezTo>
                    <a:pt x="2431" y="573"/>
                    <a:pt x="1803" y="0"/>
                    <a:pt x="144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9" name="Google Shape;6879;p16"/>
            <p:cNvSpPr/>
            <p:nvPr/>
          </p:nvSpPr>
          <p:spPr>
            <a:xfrm>
              <a:off x="6719772" y="4782299"/>
              <a:ext cx="171739" cy="231563"/>
            </a:xfrm>
            <a:custGeom>
              <a:avLst/>
              <a:gdLst/>
              <a:ahLst/>
              <a:cxnLst/>
              <a:rect l="l" t="t" r="r" b="b"/>
              <a:pathLst>
                <a:path w="5262" h="7095" extrusionOk="0">
                  <a:moveTo>
                    <a:pt x="1672" y="1"/>
                  </a:moveTo>
                  <a:cubicBezTo>
                    <a:pt x="1284" y="1"/>
                    <a:pt x="856" y="89"/>
                    <a:pt x="476" y="374"/>
                  </a:cubicBezTo>
                  <a:cubicBezTo>
                    <a:pt x="164" y="653"/>
                    <a:pt x="0" y="1062"/>
                    <a:pt x="33" y="1472"/>
                  </a:cubicBezTo>
                  <a:cubicBezTo>
                    <a:pt x="104" y="1984"/>
                    <a:pt x="619" y="2422"/>
                    <a:pt x="1226" y="2422"/>
                  </a:cubicBezTo>
                  <a:cubicBezTo>
                    <a:pt x="1318" y="2422"/>
                    <a:pt x="1413" y="2412"/>
                    <a:pt x="1508" y="2390"/>
                  </a:cubicBezTo>
                  <a:cubicBezTo>
                    <a:pt x="1607" y="2357"/>
                    <a:pt x="1705" y="2324"/>
                    <a:pt x="1803" y="2275"/>
                  </a:cubicBezTo>
                  <a:lnTo>
                    <a:pt x="1820" y="2275"/>
                  </a:lnTo>
                  <a:lnTo>
                    <a:pt x="1836" y="2259"/>
                  </a:lnTo>
                  <a:cubicBezTo>
                    <a:pt x="2148" y="2095"/>
                    <a:pt x="2312" y="1767"/>
                    <a:pt x="2246" y="1439"/>
                  </a:cubicBezTo>
                  <a:cubicBezTo>
                    <a:pt x="2196" y="1102"/>
                    <a:pt x="1918" y="879"/>
                    <a:pt x="1607" y="879"/>
                  </a:cubicBezTo>
                  <a:cubicBezTo>
                    <a:pt x="1509" y="879"/>
                    <a:pt x="1409" y="901"/>
                    <a:pt x="1312" y="948"/>
                  </a:cubicBezTo>
                  <a:cubicBezTo>
                    <a:pt x="951" y="1144"/>
                    <a:pt x="1066" y="1702"/>
                    <a:pt x="1476" y="1751"/>
                  </a:cubicBezTo>
                  <a:cubicBezTo>
                    <a:pt x="1506" y="1758"/>
                    <a:pt x="1537" y="1762"/>
                    <a:pt x="1566" y="1762"/>
                  </a:cubicBezTo>
                  <a:cubicBezTo>
                    <a:pt x="1788" y="1762"/>
                    <a:pt x="1963" y="1556"/>
                    <a:pt x="1935" y="1325"/>
                  </a:cubicBezTo>
                  <a:cubicBezTo>
                    <a:pt x="1928" y="1286"/>
                    <a:pt x="1952" y="1252"/>
                    <a:pt x="1986" y="1252"/>
                  </a:cubicBezTo>
                  <a:cubicBezTo>
                    <a:pt x="2038" y="1252"/>
                    <a:pt x="2111" y="1330"/>
                    <a:pt x="2131" y="1587"/>
                  </a:cubicBezTo>
                  <a:cubicBezTo>
                    <a:pt x="2148" y="1702"/>
                    <a:pt x="2131" y="1833"/>
                    <a:pt x="2066" y="1947"/>
                  </a:cubicBezTo>
                  <a:cubicBezTo>
                    <a:pt x="1933" y="2168"/>
                    <a:pt x="1681" y="2297"/>
                    <a:pt x="1430" y="2297"/>
                  </a:cubicBezTo>
                  <a:cubicBezTo>
                    <a:pt x="1401" y="2297"/>
                    <a:pt x="1373" y="2295"/>
                    <a:pt x="1344" y="2292"/>
                  </a:cubicBezTo>
                  <a:cubicBezTo>
                    <a:pt x="1334" y="2292"/>
                    <a:pt x="1323" y="2292"/>
                    <a:pt x="1312" y="2292"/>
                  </a:cubicBezTo>
                  <a:cubicBezTo>
                    <a:pt x="609" y="2292"/>
                    <a:pt x="141" y="1233"/>
                    <a:pt x="787" y="603"/>
                  </a:cubicBezTo>
                  <a:cubicBezTo>
                    <a:pt x="1051" y="310"/>
                    <a:pt x="1436" y="184"/>
                    <a:pt x="1851" y="184"/>
                  </a:cubicBezTo>
                  <a:cubicBezTo>
                    <a:pt x="2365" y="184"/>
                    <a:pt x="2925" y="377"/>
                    <a:pt x="3361" y="685"/>
                  </a:cubicBezTo>
                  <a:cubicBezTo>
                    <a:pt x="5065" y="1980"/>
                    <a:pt x="4819" y="4242"/>
                    <a:pt x="4328" y="5390"/>
                  </a:cubicBezTo>
                  <a:cubicBezTo>
                    <a:pt x="4049" y="6078"/>
                    <a:pt x="3590" y="6668"/>
                    <a:pt x="3000" y="7094"/>
                  </a:cubicBezTo>
                  <a:cubicBezTo>
                    <a:pt x="3623" y="6684"/>
                    <a:pt x="4098" y="6111"/>
                    <a:pt x="4410" y="5439"/>
                  </a:cubicBezTo>
                  <a:cubicBezTo>
                    <a:pt x="4951" y="4291"/>
                    <a:pt x="5262" y="1915"/>
                    <a:pt x="3459" y="554"/>
                  </a:cubicBezTo>
                  <a:cubicBezTo>
                    <a:pt x="3098" y="292"/>
                    <a:pt x="2689" y="128"/>
                    <a:pt x="2262" y="62"/>
                  </a:cubicBezTo>
                  <a:cubicBezTo>
                    <a:pt x="2088" y="27"/>
                    <a:pt x="1886" y="1"/>
                    <a:pt x="16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0" name="Google Shape;6880;p16"/>
            <p:cNvSpPr/>
            <p:nvPr/>
          </p:nvSpPr>
          <p:spPr>
            <a:xfrm>
              <a:off x="6758806" y="4601911"/>
              <a:ext cx="169617" cy="267497"/>
            </a:xfrm>
            <a:custGeom>
              <a:avLst/>
              <a:gdLst/>
              <a:ahLst/>
              <a:cxnLst/>
              <a:rect l="l" t="t" r="r" b="b"/>
              <a:pathLst>
                <a:path w="5197" h="8196" extrusionOk="0">
                  <a:moveTo>
                    <a:pt x="1083" y="0"/>
                  </a:moveTo>
                  <a:lnTo>
                    <a:pt x="1083" y="0"/>
                  </a:lnTo>
                  <a:cubicBezTo>
                    <a:pt x="1" y="2852"/>
                    <a:pt x="1279" y="4376"/>
                    <a:pt x="2525" y="5606"/>
                  </a:cubicBezTo>
                  <a:cubicBezTo>
                    <a:pt x="3787" y="6852"/>
                    <a:pt x="3738" y="8196"/>
                    <a:pt x="3738" y="8196"/>
                  </a:cubicBezTo>
                  <a:cubicBezTo>
                    <a:pt x="4656" y="7294"/>
                    <a:pt x="3591" y="5589"/>
                    <a:pt x="4459" y="4245"/>
                  </a:cubicBezTo>
                  <a:cubicBezTo>
                    <a:pt x="5197" y="3082"/>
                    <a:pt x="4230" y="2573"/>
                    <a:pt x="4230" y="2573"/>
                  </a:cubicBezTo>
                  <a:cubicBezTo>
                    <a:pt x="3820" y="3147"/>
                    <a:pt x="3361" y="3000"/>
                    <a:pt x="3001" y="3737"/>
                  </a:cubicBezTo>
                  <a:cubicBezTo>
                    <a:pt x="2656" y="4442"/>
                    <a:pt x="3263" y="5803"/>
                    <a:pt x="3263" y="5803"/>
                  </a:cubicBezTo>
                  <a:cubicBezTo>
                    <a:pt x="2066" y="4934"/>
                    <a:pt x="2296" y="4147"/>
                    <a:pt x="2640" y="3754"/>
                  </a:cubicBezTo>
                  <a:cubicBezTo>
                    <a:pt x="2984" y="3360"/>
                    <a:pt x="2509" y="3000"/>
                    <a:pt x="2525" y="2787"/>
                  </a:cubicBezTo>
                  <a:cubicBezTo>
                    <a:pt x="2542" y="2639"/>
                    <a:pt x="2574" y="2491"/>
                    <a:pt x="2640" y="2360"/>
                  </a:cubicBezTo>
                  <a:cubicBezTo>
                    <a:pt x="2640" y="2360"/>
                    <a:pt x="2567" y="2315"/>
                    <a:pt x="2436" y="2315"/>
                  </a:cubicBezTo>
                  <a:cubicBezTo>
                    <a:pt x="2318" y="2315"/>
                    <a:pt x="2153" y="2352"/>
                    <a:pt x="1951" y="2491"/>
                  </a:cubicBezTo>
                  <a:cubicBezTo>
                    <a:pt x="1214" y="2967"/>
                    <a:pt x="1525" y="4081"/>
                    <a:pt x="1525" y="4081"/>
                  </a:cubicBezTo>
                  <a:cubicBezTo>
                    <a:pt x="1001" y="3344"/>
                    <a:pt x="1165" y="2590"/>
                    <a:pt x="1771" y="2065"/>
                  </a:cubicBezTo>
                  <a:cubicBezTo>
                    <a:pt x="2361" y="1541"/>
                    <a:pt x="1788" y="1065"/>
                    <a:pt x="1394" y="836"/>
                  </a:cubicBezTo>
                  <a:cubicBezTo>
                    <a:pt x="1001" y="623"/>
                    <a:pt x="1083" y="0"/>
                    <a:pt x="10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1" name="Google Shape;6881;p16"/>
            <p:cNvSpPr/>
            <p:nvPr/>
          </p:nvSpPr>
          <p:spPr>
            <a:xfrm>
              <a:off x="6680183" y="4568719"/>
              <a:ext cx="98990" cy="147685"/>
            </a:xfrm>
            <a:custGeom>
              <a:avLst/>
              <a:gdLst/>
              <a:ahLst/>
              <a:cxnLst/>
              <a:rect l="l" t="t" r="r" b="b"/>
              <a:pathLst>
                <a:path w="3033" h="4525" extrusionOk="0">
                  <a:moveTo>
                    <a:pt x="443" y="1"/>
                  </a:moveTo>
                  <a:cubicBezTo>
                    <a:pt x="443" y="17"/>
                    <a:pt x="0" y="2033"/>
                    <a:pt x="3033" y="4525"/>
                  </a:cubicBezTo>
                  <a:cubicBezTo>
                    <a:pt x="3033" y="4525"/>
                    <a:pt x="2459" y="3853"/>
                    <a:pt x="2721" y="3099"/>
                  </a:cubicBezTo>
                  <a:cubicBezTo>
                    <a:pt x="2984" y="2345"/>
                    <a:pt x="2672" y="2066"/>
                    <a:pt x="2426" y="1820"/>
                  </a:cubicBezTo>
                  <a:cubicBezTo>
                    <a:pt x="2295" y="1656"/>
                    <a:pt x="2295" y="1427"/>
                    <a:pt x="2426" y="1263"/>
                  </a:cubicBezTo>
                  <a:cubicBezTo>
                    <a:pt x="2426" y="1263"/>
                    <a:pt x="2380" y="1253"/>
                    <a:pt x="2316" y="1253"/>
                  </a:cubicBezTo>
                  <a:cubicBezTo>
                    <a:pt x="2147" y="1253"/>
                    <a:pt x="1851" y="1322"/>
                    <a:pt x="1935" y="1820"/>
                  </a:cubicBezTo>
                  <a:cubicBezTo>
                    <a:pt x="2033" y="2509"/>
                    <a:pt x="2066" y="2623"/>
                    <a:pt x="1853" y="2640"/>
                  </a:cubicBezTo>
                  <a:cubicBezTo>
                    <a:pt x="1843" y="2641"/>
                    <a:pt x="1835" y="2642"/>
                    <a:pt x="1827" y="2642"/>
                  </a:cubicBezTo>
                  <a:cubicBezTo>
                    <a:pt x="1644" y="2642"/>
                    <a:pt x="1692" y="2303"/>
                    <a:pt x="1754" y="2115"/>
                  </a:cubicBezTo>
                  <a:cubicBezTo>
                    <a:pt x="1803" y="1935"/>
                    <a:pt x="2049" y="1099"/>
                    <a:pt x="1410" y="820"/>
                  </a:cubicBezTo>
                  <a:cubicBezTo>
                    <a:pt x="754" y="542"/>
                    <a:pt x="492" y="279"/>
                    <a:pt x="44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2" name="Google Shape;6882;p16"/>
            <p:cNvSpPr/>
            <p:nvPr/>
          </p:nvSpPr>
          <p:spPr>
            <a:xfrm>
              <a:off x="6857796" y="4849042"/>
              <a:ext cx="117723" cy="139134"/>
            </a:xfrm>
            <a:custGeom>
              <a:avLst/>
              <a:gdLst/>
              <a:ahLst/>
              <a:cxnLst/>
              <a:rect l="l" t="t" r="r" b="b"/>
              <a:pathLst>
                <a:path w="3607" h="4263" extrusionOk="0">
                  <a:moveTo>
                    <a:pt x="1738" y="1"/>
                  </a:moveTo>
                  <a:lnTo>
                    <a:pt x="1738" y="1"/>
                  </a:lnTo>
                  <a:cubicBezTo>
                    <a:pt x="787" y="509"/>
                    <a:pt x="1066" y="1197"/>
                    <a:pt x="967" y="2476"/>
                  </a:cubicBezTo>
                  <a:cubicBezTo>
                    <a:pt x="869" y="3771"/>
                    <a:pt x="0" y="4262"/>
                    <a:pt x="0" y="4262"/>
                  </a:cubicBezTo>
                  <a:cubicBezTo>
                    <a:pt x="3606" y="2443"/>
                    <a:pt x="2295" y="788"/>
                    <a:pt x="1951" y="525"/>
                  </a:cubicBezTo>
                  <a:cubicBezTo>
                    <a:pt x="1607" y="263"/>
                    <a:pt x="1738" y="1"/>
                    <a:pt x="17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3" name="Google Shape;6883;p16"/>
            <p:cNvSpPr/>
            <p:nvPr/>
          </p:nvSpPr>
          <p:spPr>
            <a:xfrm>
              <a:off x="6860994" y="4934977"/>
              <a:ext cx="257347" cy="189330"/>
            </a:xfrm>
            <a:custGeom>
              <a:avLst/>
              <a:gdLst/>
              <a:ahLst/>
              <a:cxnLst/>
              <a:rect l="l" t="t" r="r" b="b"/>
              <a:pathLst>
                <a:path w="7885" h="5801" extrusionOk="0">
                  <a:moveTo>
                    <a:pt x="3221" y="0"/>
                  </a:moveTo>
                  <a:cubicBezTo>
                    <a:pt x="2841" y="0"/>
                    <a:pt x="2424" y="334"/>
                    <a:pt x="2017" y="957"/>
                  </a:cubicBezTo>
                  <a:cubicBezTo>
                    <a:pt x="1476" y="1810"/>
                    <a:pt x="1" y="1925"/>
                    <a:pt x="1" y="1925"/>
                  </a:cubicBezTo>
                  <a:cubicBezTo>
                    <a:pt x="2394" y="1990"/>
                    <a:pt x="3033" y="2613"/>
                    <a:pt x="3672" y="3367"/>
                  </a:cubicBezTo>
                  <a:cubicBezTo>
                    <a:pt x="4312" y="4121"/>
                    <a:pt x="4492" y="5334"/>
                    <a:pt x="6000" y="5711"/>
                  </a:cubicBezTo>
                  <a:cubicBezTo>
                    <a:pt x="6256" y="5774"/>
                    <a:pt x="6479" y="5801"/>
                    <a:pt x="6673" y="5801"/>
                  </a:cubicBezTo>
                  <a:cubicBezTo>
                    <a:pt x="7635" y="5801"/>
                    <a:pt x="7885" y="5154"/>
                    <a:pt x="7885" y="5154"/>
                  </a:cubicBezTo>
                  <a:lnTo>
                    <a:pt x="7885" y="5154"/>
                  </a:lnTo>
                  <a:cubicBezTo>
                    <a:pt x="7798" y="5212"/>
                    <a:pt x="7718" y="5241"/>
                    <a:pt x="7647" y="5241"/>
                  </a:cubicBezTo>
                  <a:cubicBezTo>
                    <a:pt x="7396" y="5241"/>
                    <a:pt x="7249" y="4878"/>
                    <a:pt x="7262" y="4137"/>
                  </a:cubicBezTo>
                  <a:cubicBezTo>
                    <a:pt x="7278" y="3170"/>
                    <a:pt x="6410" y="2892"/>
                    <a:pt x="5295" y="2711"/>
                  </a:cubicBezTo>
                  <a:cubicBezTo>
                    <a:pt x="4180" y="2531"/>
                    <a:pt x="3246" y="2465"/>
                    <a:pt x="3131" y="2088"/>
                  </a:cubicBezTo>
                  <a:cubicBezTo>
                    <a:pt x="3017" y="1728"/>
                    <a:pt x="3508" y="1580"/>
                    <a:pt x="4197" y="1384"/>
                  </a:cubicBezTo>
                  <a:cubicBezTo>
                    <a:pt x="4869" y="1187"/>
                    <a:pt x="4574" y="548"/>
                    <a:pt x="4574" y="548"/>
                  </a:cubicBezTo>
                  <a:lnTo>
                    <a:pt x="4574" y="548"/>
                  </a:lnTo>
                  <a:cubicBezTo>
                    <a:pt x="4518" y="588"/>
                    <a:pt x="4464" y="606"/>
                    <a:pt x="4407" y="606"/>
                  </a:cubicBezTo>
                  <a:cubicBezTo>
                    <a:pt x="4212" y="606"/>
                    <a:pt x="3991" y="392"/>
                    <a:pt x="3623" y="138"/>
                  </a:cubicBezTo>
                  <a:cubicBezTo>
                    <a:pt x="3495" y="45"/>
                    <a:pt x="3360" y="0"/>
                    <a:pt x="32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4" name="Google Shape;6884;p16"/>
            <p:cNvSpPr/>
            <p:nvPr/>
          </p:nvSpPr>
          <p:spPr>
            <a:xfrm>
              <a:off x="6736352" y="5012132"/>
              <a:ext cx="250917" cy="205551"/>
            </a:xfrm>
            <a:custGeom>
              <a:avLst/>
              <a:gdLst/>
              <a:ahLst/>
              <a:cxnLst/>
              <a:rect l="l" t="t" r="r" b="b"/>
              <a:pathLst>
                <a:path w="7688" h="6298" extrusionOk="0">
                  <a:moveTo>
                    <a:pt x="4322" y="0"/>
                  </a:moveTo>
                  <a:cubicBezTo>
                    <a:pt x="2726" y="0"/>
                    <a:pt x="1374" y="1109"/>
                    <a:pt x="673" y="2527"/>
                  </a:cubicBezTo>
                  <a:cubicBezTo>
                    <a:pt x="148" y="3626"/>
                    <a:pt x="0" y="4871"/>
                    <a:pt x="230" y="6068"/>
                  </a:cubicBezTo>
                  <a:lnTo>
                    <a:pt x="230" y="6084"/>
                  </a:lnTo>
                  <a:cubicBezTo>
                    <a:pt x="246" y="6150"/>
                    <a:pt x="263" y="6232"/>
                    <a:pt x="279" y="6297"/>
                  </a:cubicBezTo>
                  <a:cubicBezTo>
                    <a:pt x="246" y="6133"/>
                    <a:pt x="230" y="5953"/>
                    <a:pt x="230" y="5789"/>
                  </a:cubicBezTo>
                  <a:cubicBezTo>
                    <a:pt x="230" y="4920"/>
                    <a:pt x="410" y="4052"/>
                    <a:pt x="722" y="3249"/>
                  </a:cubicBezTo>
                  <a:cubicBezTo>
                    <a:pt x="1131" y="2249"/>
                    <a:pt x="1869" y="1413"/>
                    <a:pt x="2820" y="888"/>
                  </a:cubicBezTo>
                  <a:cubicBezTo>
                    <a:pt x="3362" y="568"/>
                    <a:pt x="4069" y="320"/>
                    <a:pt x="4769" y="320"/>
                  </a:cubicBezTo>
                  <a:cubicBezTo>
                    <a:pt x="5360" y="320"/>
                    <a:pt x="5946" y="496"/>
                    <a:pt x="6426" y="954"/>
                  </a:cubicBezTo>
                  <a:cubicBezTo>
                    <a:pt x="7491" y="1872"/>
                    <a:pt x="7147" y="3789"/>
                    <a:pt x="5934" y="4085"/>
                  </a:cubicBezTo>
                  <a:cubicBezTo>
                    <a:pt x="5804" y="4119"/>
                    <a:pt x="5670" y="4135"/>
                    <a:pt x="5536" y="4135"/>
                  </a:cubicBezTo>
                  <a:cubicBezTo>
                    <a:pt x="5097" y="4135"/>
                    <a:pt x="4669" y="3956"/>
                    <a:pt x="4443" y="3642"/>
                  </a:cubicBezTo>
                  <a:cubicBezTo>
                    <a:pt x="4147" y="3232"/>
                    <a:pt x="4147" y="2691"/>
                    <a:pt x="4410" y="2265"/>
                  </a:cubicBezTo>
                  <a:cubicBezTo>
                    <a:pt x="4602" y="1994"/>
                    <a:pt x="4918" y="1840"/>
                    <a:pt x="5242" y="1840"/>
                  </a:cubicBezTo>
                  <a:cubicBezTo>
                    <a:pt x="5387" y="1840"/>
                    <a:pt x="5534" y="1871"/>
                    <a:pt x="5672" y="1937"/>
                  </a:cubicBezTo>
                  <a:cubicBezTo>
                    <a:pt x="5836" y="2036"/>
                    <a:pt x="5951" y="2200"/>
                    <a:pt x="5951" y="2396"/>
                  </a:cubicBezTo>
                  <a:cubicBezTo>
                    <a:pt x="5951" y="2396"/>
                    <a:pt x="5951" y="2545"/>
                    <a:pt x="5866" y="2545"/>
                  </a:cubicBezTo>
                  <a:cubicBezTo>
                    <a:pt x="5861" y="2545"/>
                    <a:pt x="5857" y="2545"/>
                    <a:pt x="5852" y="2544"/>
                  </a:cubicBezTo>
                  <a:cubicBezTo>
                    <a:pt x="5754" y="2527"/>
                    <a:pt x="5787" y="2396"/>
                    <a:pt x="5524" y="2331"/>
                  </a:cubicBezTo>
                  <a:cubicBezTo>
                    <a:pt x="5493" y="2324"/>
                    <a:pt x="5463" y="2320"/>
                    <a:pt x="5433" y="2320"/>
                  </a:cubicBezTo>
                  <a:cubicBezTo>
                    <a:pt x="5178" y="2320"/>
                    <a:pt x="4974" y="2558"/>
                    <a:pt x="5033" y="2822"/>
                  </a:cubicBezTo>
                  <a:cubicBezTo>
                    <a:pt x="5074" y="3000"/>
                    <a:pt x="5315" y="3130"/>
                    <a:pt x="5556" y="3130"/>
                  </a:cubicBezTo>
                  <a:cubicBezTo>
                    <a:pt x="5694" y="3130"/>
                    <a:pt x="5833" y="3088"/>
                    <a:pt x="5934" y="2986"/>
                  </a:cubicBezTo>
                  <a:cubicBezTo>
                    <a:pt x="6000" y="2904"/>
                    <a:pt x="6049" y="2822"/>
                    <a:pt x="6082" y="2740"/>
                  </a:cubicBezTo>
                  <a:cubicBezTo>
                    <a:pt x="6180" y="2429"/>
                    <a:pt x="6049" y="2085"/>
                    <a:pt x="5770" y="1921"/>
                  </a:cubicBezTo>
                  <a:cubicBezTo>
                    <a:pt x="5593" y="1814"/>
                    <a:pt x="5400" y="1763"/>
                    <a:pt x="5211" y="1763"/>
                  </a:cubicBezTo>
                  <a:cubicBezTo>
                    <a:pt x="4877" y="1763"/>
                    <a:pt x="4554" y="1923"/>
                    <a:pt x="4344" y="2216"/>
                  </a:cubicBezTo>
                  <a:cubicBezTo>
                    <a:pt x="4033" y="2658"/>
                    <a:pt x="4033" y="3249"/>
                    <a:pt x="4344" y="3691"/>
                  </a:cubicBezTo>
                  <a:cubicBezTo>
                    <a:pt x="4646" y="4069"/>
                    <a:pt x="5093" y="4272"/>
                    <a:pt x="5559" y="4272"/>
                  </a:cubicBezTo>
                  <a:cubicBezTo>
                    <a:pt x="5700" y="4272"/>
                    <a:pt x="5842" y="4254"/>
                    <a:pt x="5983" y="4216"/>
                  </a:cubicBezTo>
                  <a:cubicBezTo>
                    <a:pt x="7327" y="3888"/>
                    <a:pt x="7688" y="1806"/>
                    <a:pt x="6557" y="806"/>
                  </a:cubicBezTo>
                  <a:cubicBezTo>
                    <a:pt x="6409" y="675"/>
                    <a:pt x="6246" y="560"/>
                    <a:pt x="6082" y="462"/>
                  </a:cubicBezTo>
                  <a:cubicBezTo>
                    <a:pt x="5590" y="183"/>
                    <a:pt x="5033" y="19"/>
                    <a:pt x="4459" y="3"/>
                  </a:cubicBezTo>
                  <a:cubicBezTo>
                    <a:pt x="4413" y="1"/>
                    <a:pt x="4367" y="0"/>
                    <a:pt x="43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5" name="Google Shape;6885;p16"/>
            <p:cNvSpPr/>
            <p:nvPr/>
          </p:nvSpPr>
          <p:spPr>
            <a:xfrm>
              <a:off x="6749178" y="5075024"/>
              <a:ext cx="99120" cy="106823"/>
            </a:xfrm>
            <a:custGeom>
              <a:avLst/>
              <a:gdLst/>
              <a:ahLst/>
              <a:cxnLst/>
              <a:rect l="l" t="t" r="r" b="b"/>
              <a:pathLst>
                <a:path w="3037" h="3273" extrusionOk="0">
                  <a:moveTo>
                    <a:pt x="2307" y="0"/>
                  </a:moveTo>
                  <a:cubicBezTo>
                    <a:pt x="2111" y="0"/>
                    <a:pt x="1862" y="68"/>
                    <a:pt x="1574" y="240"/>
                  </a:cubicBezTo>
                  <a:cubicBezTo>
                    <a:pt x="312" y="1010"/>
                    <a:pt x="1" y="3272"/>
                    <a:pt x="1" y="3272"/>
                  </a:cubicBezTo>
                  <a:cubicBezTo>
                    <a:pt x="1" y="3272"/>
                    <a:pt x="673" y="1174"/>
                    <a:pt x="1935" y="961"/>
                  </a:cubicBezTo>
                  <a:cubicBezTo>
                    <a:pt x="3037" y="784"/>
                    <a:pt x="2974" y="0"/>
                    <a:pt x="230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6" name="Google Shape;6886;p16"/>
            <p:cNvSpPr/>
            <p:nvPr/>
          </p:nvSpPr>
          <p:spPr>
            <a:xfrm>
              <a:off x="6876497" y="5067322"/>
              <a:ext cx="170172" cy="147065"/>
            </a:xfrm>
            <a:custGeom>
              <a:avLst/>
              <a:gdLst/>
              <a:ahLst/>
              <a:cxnLst/>
              <a:rect l="l" t="t" r="r" b="b"/>
              <a:pathLst>
                <a:path w="5214" h="4506" extrusionOk="0">
                  <a:moveTo>
                    <a:pt x="3050" y="0"/>
                  </a:moveTo>
                  <a:cubicBezTo>
                    <a:pt x="3050" y="1"/>
                    <a:pt x="3361" y="689"/>
                    <a:pt x="3033" y="1771"/>
                  </a:cubicBezTo>
                  <a:cubicBezTo>
                    <a:pt x="2689" y="2852"/>
                    <a:pt x="1837" y="3066"/>
                    <a:pt x="1214" y="3131"/>
                  </a:cubicBezTo>
                  <a:cubicBezTo>
                    <a:pt x="575" y="3197"/>
                    <a:pt x="149" y="3459"/>
                    <a:pt x="1" y="4328"/>
                  </a:cubicBezTo>
                  <a:cubicBezTo>
                    <a:pt x="142" y="4234"/>
                    <a:pt x="305" y="4188"/>
                    <a:pt x="467" y="4188"/>
                  </a:cubicBezTo>
                  <a:cubicBezTo>
                    <a:pt x="588" y="4188"/>
                    <a:pt x="709" y="4213"/>
                    <a:pt x="821" y="4262"/>
                  </a:cubicBezTo>
                  <a:cubicBezTo>
                    <a:pt x="1066" y="4371"/>
                    <a:pt x="1463" y="4506"/>
                    <a:pt x="1860" y="4506"/>
                  </a:cubicBezTo>
                  <a:cubicBezTo>
                    <a:pt x="2179" y="4506"/>
                    <a:pt x="2498" y="4419"/>
                    <a:pt x="2738" y="4164"/>
                  </a:cubicBezTo>
                  <a:cubicBezTo>
                    <a:pt x="3099" y="3754"/>
                    <a:pt x="3246" y="3197"/>
                    <a:pt x="3148" y="2672"/>
                  </a:cubicBezTo>
                  <a:cubicBezTo>
                    <a:pt x="3132" y="2370"/>
                    <a:pt x="3070" y="1851"/>
                    <a:pt x="3336" y="1851"/>
                  </a:cubicBezTo>
                  <a:cubicBezTo>
                    <a:pt x="3344" y="1851"/>
                    <a:pt x="3353" y="1852"/>
                    <a:pt x="3361" y="1853"/>
                  </a:cubicBezTo>
                  <a:cubicBezTo>
                    <a:pt x="3361" y="1853"/>
                    <a:pt x="3365" y="1852"/>
                    <a:pt x="3371" y="1852"/>
                  </a:cubicBezTo>
                  <a:cubicBezTo>
                    <a:pt x="3415" y="1852"/>
                    <a:pt x="3589" y="1877"/>
                    <a:pt x="3574" y="2279"/>
                  </a:cubicBezTo>
                  <a:cubicBezTo>
                    <a:pt x="3574" y="2754"/>
                    <a:pt x="3542" y="3049"/>
                    <a:pt x="4164" y="3229"/>
                  </a:cubicBezTo>
                  <a:cubicBezTo>
                    <a:pt x="4509" y="3311"/>
                    <a:pt x="4820" y="3475"/>
                    <a:pt x="5099" y="3721"/>
                  </a:cubicBezTo>
                  <a:cubicBezTo>
                    <a:pt x="4984" y="3508"/>
                    <a:pt x="4951" y="3262"/>
                    <a:pt x="5017" y="3033"/>
                  </a:cubicBezTo>
                  <a:cubicBezTo>
                    <a:pt x="5131" y="2689"/>
                    <a:pt x="5213" y="2082"/>
                    <a:pt x="4656" y="1689"/>
                  </a:cubicBezTo>
                  <a:cubicBezTo>
                    <a:pt x="4099" y="1295"/>
                    <a:pt x="3542" y="1066"/>
                    <a:pt x="3410" y="672"/>
                  </a:cubicBezTo>
                  <a:cubicBezTo>
                    <a:pt x="3328" y="427"/>
                    <a:pt x="3214" y="197"/>
                    <a:pt x="30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7" name="Google Shape;6887;p16"/>
            <p:cNvSpPr/>
            <p:nvPr/>
          </p:nvSpPr>
          <p:spPr>
            <a:xfrm>
              <a:off x="6978163" y="5166279"/>
              <a:ext cx="42298" cy="64785"/>
            </a:xfrm>
            <a:custGeom>
              <a:avLst/>
              <a:gdLst/>
              <a:ahLst/>
              <a:cxnLst/>
              <a:rect l="l" t="t" r="r" b="b"/>
              <a:pathLst>
                <a:path w="1296" h="1985" extrusionOk="0">
                  <a:moveTo>
                    <a:pt x="328" y="1"/>
                  </a:moveTo>
                  <a:cubicBezTo>
                    <a:pt x="361" y="181"/>
                    <a:pt x="328" y="378"/>
                    <a:pt x="279" y="558"/>
                  </a:cubicBezTo>
                  <a:cubicBezTo>
                    <a:pt x="197" y="837"/>
                    <a:pt x="0" y="1263"/>
                    <a:pt x="508" y="1542"/>
                  </a:cubicBezTo>
                  <a:cubicBezTo>
                    <a:pt x="1017" y="1837"/>
                    <a:pt x="1033" y="1984"/>
                    <a:pt x="1033" y="1984"/>
                  </a:cubicBezTo>
                  <a:cubicBezTo>
                    <a:pt x="1066" y="1755"/>
                    <a:pt x="1115" y="1509"/>
                    <a:pt x="1181" y="1296"/>
                  </a:cubicBezTo>
                  <a:cubicBezTo>
                    <a:pt x="1295" y="919"/>
                    <a:pt x="1131" y="525"/>
                    <a:pt x="787" y="345"/>
                  </a:cubicBezTo>
                  <a:cubicBezTo>
                    <a:pt x="345" y="83"/>
                    <a:pt x="328" y="1"/>
                    <a:pt x="32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8" name="Google Shape;6888;p16"/>
            <p:cNvSpPr/>
            <p:nvPr/>
          </p:nvSpPr>
          <p:spPr>
            <a:xfrm>
              <a:off x="6979762" y="4884878"/>
              <a:ext cx="225786" cy="158977"/>
            </a:xfrm>
            <a:custGeom>
              <a:avLst/>
              <a:gdLst/>
              <a:ahLst/>
              <a:cxnLst/>
              <a:rect l="l" t="t" r="r" b="b"/>
              <a:pathLst>
                <a:path w="6918" h="4871" extrusionOk="0">
                  <a:moveTo>
                    <a:pt x="1948" y="0"/>
                  </a:moveTo>
                  <a:cubicBezTo>
                    <a:pt x="1063" y="0"/>
                    <a:pt x="588" y="826"/>
                    <a:pt x="705" y="1361"/>
                  </a:cubicBezTo>
                  <a:cubicBezTo>
                    <a:pt x="840" y="1974"/>
                    <a:pt x="1450" y="2001"/>
                    <a:pt x="1558" y="2001"/>
                  </a:cubicBezTo>
                  <a:cubicBezTo>
                    <a:pt x="1568" y="2001"/>
                    <a:pt x="1574" y="2001"/>
                    <a:pt x="1574" y="2001"/>
                  </a:cubicBezTo>
                  <a:cubicBezTo>
                    <a:pt x="1312" y="1902"/>
                    <a:pt x="1197" y="1591"/>
                    <a:pt x="1312" y="1329"/>
                  </a:cubicBezTo>
                  <a:cubicBezTo>
                    <a:pt x="1354" y="1265"/>
                    <a:pt x="1401" y="1241"/>
                    <a:pt x="1450" y="1241"/>
                  </a:cubicBezTo>
                  <a:cubicBezTo>
                    <a:pt x="1553" y="1241"/>
                    <a:pt x="1671" y="1344"/>
                    <a:pt x="1804" y="1411"/>
                  </a:cubicBezTo>
                  <a:cubicBezTo>
                    <a:pt x="1841" y="1429"/>
                    <a:pt x="1877" y="1438"/>
                    <a:pt x="1911" y="1438"/>
                  </a:cubicBezTo>
                  <a:cubicBezTo>
                    <a:pt x="2054" y="1438"/>
                    <a:pt x="2160" y="1285"/>
                    <a:pt x="2213" y="1099"/>
                  </a:cubicBezTo>
                  <a:cubicBezTo>
                    <a:pt x="2244" y="958"/>
                    <a:pt x="2348" y="817"/>
                    <a:pt x="2539" y="817"/>
                  </a:cubicBezTo>
                  <a:cubicBezTo>
                    <a:pt x="2658" y="817"/>
                    <a:pt x="2811" y="872"/>
                    <a:pt x="3000" y="1017"/>
                  </a:cubicBezTo>
                  <a:cubicBezTo>
                    <a:pt x="3475" y="1394"/>
                    <a:pt x="3180" y="2148"/>
                    <a:pt x="3180" y="2148"/>
                  </a:cubicBezTo>
                  <a:cubicBezTo>
                    <a:pt x="3180" y="2148"/>
                    <a:pt x="3180" y="1525"/>
                    <a:pt x="2738" y="1476"/>
                  </a:cubicBezTo>
                  <a:cubicBezTo>
                    <a:pt x="2694" y="1463"/>
                    <a:pt x="2649" y="1456"/>
                    <a:pt x="2603" y="1456"/>
                  </a:cubicBezTo>
                  <a:cubicBezTo>
                    <a:pt x="2430" y="1456"/>
                    <a:pt x="2259" y="1553"/>
                    <a:pt x="2181" y="1722"/>
                  </a:cubicBezTo>
                  <a:cubicBezTo>
                    <a:pt x="2459" y="1722"/>
                    <a:pt x="2476" y="2099"/>
                    <a:pt x="2328" y="2296"/>
                  </a:cubicBezTo>
                  <a:cubicBezTo>
                    <a:pt x="2181" y="2509"/>
                    <a:pt x="2230" y="2640"/>
                    <a:pt x="2361" y="2738"/>
                  </a:cubicBezTo>
                  <a:cubicBezTo>
                    <a:pt x="2508" y="2820"/>
                    <a:pt x="2721" y="2804"/>
                    <a:pt x="2541" y="3181"/>
                  </a:cubicBezTo>
                  <a:cubicBezTo>
                    <a:pt x="2361" y="3558"/>
                    <a:pt x="1640" y="3558"/>
                    <a:pt x="1640" y="3558"/>
                  </a:cubicBezTo>
                  <a:cubicBezTo>
                    <a:pt x="1804" y="3345"/>
                    <a:pt x="1754" y="3050"/>
                    <a:pt x="1558" y="2886"/>
                  </a:cubicBezTo>
                  <a:lnTo>
                    <a:pt x="1558" y="2886"/>
                  </a:lnTo>
                  <a:cubicBezTo>
                    <a:pt x="1574" y="3066"/>
                    <a:pt x="1459" y="3214"/>
                    <a:pt x="1295" y="3263"/>
                  </a:cubicBezTo>
                  <a:cubicBezTo>
                    <a:pt x="1017" y="3361"/>
                    <a:pt x="1017" y="3263"/>
                    <a:pt x="755" y="3492"/>
                  </a:cubicBezTo>
                  <a:cubicBezTo>
                    <a:pt x="623" y="3607"/>
                    <a:pt x="435" y="3636"/>
                    <a:pt x="279" y="3636"/>
                  </a:cubicBezTo>
                  <a:cubicBezTo>
                    <a:pt x="124" y="3636"/>
                    <a:pt x="1" y="3607"/>
                    <a:pt x="1" y="3607"/>
                  </a:cubicBezTo>
                  <a:lnTo>
                    <a:pt x="1" y="3607"/>
                  </a:lnTo>
                  <a:cubicBezTo>
                    <a:pt x="181" y="3705"/>
                    <a:pt x="394" y="3771"/>
                    <a:pt x="591" y="3787"/>
                  </a:cubicBezTo>
                  <a:cubicBezTo>
                    <a:pt x="1033" y="3820"/>
                    <a:pt x="1476" y="3886"/>
                    <a:pt x="1902" y="3984"/>
                  </a:cubicBezTo>
                  <a:cubicBezTo>
                    <a:pt x="3082" y="4345"/>
                    <a:pt x="3803" y="4836"/>
                    <a:pt x="4705" y="4869"/>
                  </a:cubicBezTo>
                  <a:cubicBezTo>
                    <a:pt x="4736" y="4870"/>
                    <a:pt x="4768" y="4871"/>
                    <a:pt x="4800" y="4871"/>
                  </a:cubicBezTo>
                  <a:cubicBezTo>
                    <a:pt x="5213" y="4871"/>
                    <a:pt x="5634" y="4772"/>
                    <a:pt x="6000" y="4574"/>
                  </a:cubicBezTo>
                  <a:cubicBezTo>
                    <a:pt x="6787" y="4115"/>
                    <a:pt x="6918" y="2935"/>
                    <a:pt x="6459" y="2345"/>
                  </a:cubicBezTo>
                  <a:cubicBezTo>
                    <a:pt x="6234" y="2013"/>
                    <a:pt x="5871" y="1857"/>
                    <a:pt x="5531" y="1857"/>
                  </a:cubicBezTo>
                  <a:cubicBezTo>
                    <a:pt x="5200" y="1857"/>
                    <a:pt x="4891" y="2004"/>
                    <a:pt x="4754" y="2279"/>
                  </a:cubicBezTo>
                  <a:cubicBezTo>
                    <a:pt x="4492" y="2607"/>
                    <a:pt x="4541" y="3083"/>
                    <a:pt x="4836" y="3361"/>
                  </a:cubicBezTo>
                  <a:cubicBezTo>
                    <a:pt x="4852" y="3378"/>
                    <a:pt x="4885" y="3394"/>
                    <a:pt x="4902" y="3410"/>
                  </a:cubicBezTo>
                  <a:lnTo>
                    <a:pt x="4934" y="3443"/>
                  </a:lnTo>
                  <a:cubicBezTo>
                    <a:pt x="5037" y="3503"/>
                    <a:pt x="5165" y="3534"/>
                    <a:pt x="5289" y="3534"/>
                  </a:cubicBezTo>
                  <a:cubicBezTo>
                    <a:pt x="5542" y="3534"/>
                    <a:pt x="5781" y="3406"/>
                    <a:pt x="5770" y="3132"/>
                  </a:cubicBezTo>
                  <a:cubicBezTo>
                    <a:pt x="5784" y="2929"/>
                    <a:pt x="5625" y="2844"/>
                    <a:pt x="5447" y="2844"/>
                  </a:cubicBezTo>
                  <a:cubicBezTo>
                    <a:pt x="5193" y="2844"/>
                    <a:pt x="4901" y="3019"/>
                    <a:pt x="5016" y="3279"/>
                  </a:cubicBezTo>
                  <a:cubicBezTo>
                    <a:pt x="5016" y="3302"/>
                    <a:pt x="5016" y="3325"/>
                    <a:pt x="4995" y="3325"/>
                  </a:cubicBezTo>
                  <a:cubicBezTo>
                    <a:pt x="4971" y="3325"/>
                    <a:pt x="4918" y="3294"/>
                    <a:pt x="4803" y="3197"/>
                  </a:cubicBezTo>
                  <a:cubicBezTo>
                    <a:pt x="4688" y="3083"/>
                    <a:pt x="4623" y="2935"/>
                    <a:pt x="4623" y="2787"/>
                  </a:cubicBezTo>
                  <a:cubicBezTo>
                    <a:pt x="4623" y="2607"/>
                    <a:pt x="4688" y="2443"/>
                    <a:pt x="4803" y="2296"/>
                  </a:cubicBezTo>
                  <a:cubicBezTo>
                    <a:pt x="4927" y="2063"/>
                    <a:pt x="5192" y="1940"/>
                    <a:pt x="5477" y="1940"/>
                  </a:cubicBezTo>
                  <a:cubicBezTo>
                    <a:pt x="5794" y="1940"/>
                    <a:pt x="6137" y="2091"/>
                    <a:pt x="6344" y="2410"/>
                  </a:cubicBezTo>
                  <a:lnTo>
                    <a:pt x="6360" y="2427"/>
                  </a:lnTo>
                  <a:cubicBezTo>
                    <a:pt x="6590" y="2837"/>
                    <a:pt x="6573" y="3345"/>
                    <a:pt x="6328" y="3738"/>
                  </a:cubicBezTo>
                  <a:cubicBezTo>
                    <a:pt x="6048" y="4242"/>
                    <a:pt x="5409" y="4592"/>
                    <a:pt x="4579" y="4592"/>
                  </a:cubicBezTo>
                  <a:cubicBezTo>
                    <a:pt x="4192" y="4592"/>
                    <a:pt x="3764" y="4516"/>
                    <a:pt x="3312" y="4345"/>
                  </a:cubicBezTo>
                  <a:cubicBezTo>
                    <a:pt x="3262" y="4328"/>
                    <a:pt x="3033" y="4246"/>
                    <a:pt x="2885" y="4181"/>
                  </a:cubicBezTo>
                  <a:cubicBezTo>
                    <a:pt x="2476" y="3968"/>
                    <a:pt x="2033" y="3820"/>
                    <a:pt x="1574" y="3755"/>
                  </a:cubicBezTo>
                  <a:cubicBezTo>
                    <a:pt x="1754" y="3722"/>
                    <a:pt x="1951" y="3705"/>
                    <a:pt x="2148" y="3656"/>
                  </a:cubicBezTo>
                  <a:cubicBezTo>
                    <a:pt x="3902" y="3312"/>
                    <a:pt x="4164" y="837"/>
                    <a:pt x="2705" y="181"/>
                  </a:cubicBezTo>
                  <a:cubicBezTo>
                    <a:pt x="2428" y="54"/>
                    <a:pt x="2174" y="0"/>
                    <a:pt x="19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9" name="Google Shape;6889;p16"/>
            <p:cNvSpPr/>
            <p:nvPr/>
          </p:nvSpPr>
          <p:spPr>
            <a:xfrm>
              <a:off x="7089979" y="4970486"/>
              <a:ext cx="152482" cy="107573"/>
            </a:xfrm>
            <a:custGeom>
              <a:avLst/>
              <a:gdLst/>
              <a:ahLst/>
              <a:cxnLst/>
              <a:rect l="l" t="t" r="r" b="b"/>
              <a:pathLst>
                <a:path w="4672" h="3296" extrusionOk="0">
                  <a:moveTo>
                    <a:pt x="3819" y="1"/>
                  </a:moveTo>
                  <a:lnTo>
                    <a:pt x="3819" y="1"/>
                  </a:lnTo>
                  <a:cubicBezTo>
                    <a:pt x="3901" y="787"/>
                    <a:pt x="3557" y="1574"/>
                    <a:pt x="2901" y="2049"/>
                  </a:cubicBezTo>
                  <a:cubicBezTo>
                    <a:pt x="2499" y="2357"/>
                    <a:pt x="2009" y="2456"/>
                    <a:pt x="1547" y="2456"/>
                  </a:cubicBezTo>
                  <a:cubicBezTo>
                    <a:pt x="730" y="2456"/>
                    <a:pt x="0" y="2148"/>
                    <a:pt x="0" y="2148"/>
                  </a:cubicBezTo>
                  <a:lnTo>
                    <a:pt x="0" y="2148"/>
                  </a:lnTo>
                  <a:cubicBezTo>
                    <a:pt x="1344" y="2869"/>
                    <a:pt x="1852" y="2623"/>
                    <a:pt x="2213" y="3033"/>
                  </a:cubicBezTo>
                  <a:cubicBezTo>
                    <a:pt x="2386" y="3221"/>
                    <a:pt x="2559" y="3278"/>
                    <a:pt x="2717" y="3278"/>
                  </a:cubicBezTo>
                  <a:cubicBezTo>
                    <a:pt x="2902" y="3278"/>
                    <a:pt x="3065" y="3200"/>
                    <a:pt x="3180" y="3164"/>
                  </a:cubicBezTo>
                  <a:cubicBezTo>
                    <a:pt x="3207" y="3157"/>
                    <a:pt x="3234" y="3154"/>
                    <a:pt x="3260" y="3154"/>
                  </a:cubicBezTo>
                  <a:cubicBezTo>
                    <a:pt x="3362" y="3154"/>
                    <a:pt x="3456" y="3204"/>
                    <a:pt x="3508" y="3295"/>
                  </a:cubicBezTo>
                  <a:cubicBezTo>
                    <a:pt x="3541" y="3082"/>
                    <a:pt x="3475" y="2869"/>
                    <a:pt x="3360" y="2705"/>
                  </a:cubicBezTo>
                  <a:cubicBezTo>
                    <a:pt x="3180" y="2508"/>
                    <a:pt x="2787" y="2492"/>
                    <a:pt x="2721" y="2492"/>
                  </a:cubicBezTo>
                  <a:cubicBezTo>
                    <a:pt x="3278" y="2459"/>
                    <a:pt x="3787" y="2164"/>
                    <a:pt x="4098" y="1705"/>
                  </a:cubicBezTo>
                  <a:cubicBezTo>
                    <a:pt x="4672" y="919"/>
                    <a:pt x="3819" y="1"/>
                    <a:pt x="381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0" name="Google Shape;6890;p16"/>
            <p:cNvSpPr/>
            <p:nvPr/>
          </p:nvSpPr>
          <p:spPr>
            <a:xfrm>
              <a:off x="6896308" y="4728447"/>
              <a:ext cx="145531" cy="205159"/>
            </a:xfrm>
            <a:custGeom>
              <a:avLst/>
              <a:gdLst/>
              <a:ahLst/>
              <a:cxnLst/>
              <a:rect l="l" t="t" r="r" b="b"/>
              <a:pathLst>
                <a:path w="4459" h="6286" extrusionOk="0">
                  <a:moveTo>
                    <a:pt x="1806" y="0"/>
                  </a:moveTo>
                  <a:cubicBezTo>
                    <a:pt x="1382" y="0"/>
                    <a:pt x="976" y="149"/>
                    <a:pt x="705" y="450"/>
                  </a:cubicBezTo>
                  <a:cubicBezTo>
                    <a:pt x="0" y="1090"/>
                    <a:pt x="427" y="2139"/>
                    <a:pt x="1017" y="2335"/>
                  </a:cubicBezTo>
                  <a:cubicBezTo>
                    <a:pt x="1148" y="2401"/>
                    <a:pt x="1287" y="2434"/>
                    <a:pt x="1424" y="2434"/>
                  </a:cubicBezTo>
                  <a:cubicBezTo>
                    <a:pt x="1562" y="2434"/>
                    <a:pt x="1697" y="2401"/>
                    <a:pt x="1820" y="2335"/>
                  </a:cubicBezTo>
                  <a:lnTo>
                    <a:pt x="1853" y="2319"/>
                  </a:lnTo>
                  <a:lnTo>
                    <a:pt x="1902" y="2286"/>
                  </a:lnTo>
                  <a:lnTo>
                    <a:pt x="1951" y="2253"/>
                  </a:lnTo>
                  <a:lnTo>
                    <a:pt x="2000" y="2204"/>
                  </a:lnTo>
                  <a:cubicBezTo>
                    <a:pt x="2033" y="2188"/>
                    <a:pt x="2049" y="2171"/>
                    <a:pt x="2066" y="2155"/>
                  </a:cubicBezTo>
                  <a:cubicBezTo>
                    <a:pt x="2230" y="1975"/>
                    <a:pt x="2312" y="1729"/>
                    <a:pt x="2279" y="1499"/>
                  </a:cubicBezTo>
                  <a:cubicBezTo>
                    <a:pt x="2236" y="1155"/>
                    <a:pt x="2024" y="1009"/>
                    <a:pt x="1827" y="1009"/>
                  </a:cubicBezTo>
                  <a:cubicBezTo>
                    <a:pt x="1724" y="1009"/>
                    <a:pt x="1625" y="1049"/>
                    <a:pt x="1558" y="1122"/>
                  </a:cubicBezTo>
                  <a:cubicBezTo>
                    <a:pt x="1394" y="1286"/>
                    <a:pt x="1427" y="1565"/>
                    <a:pt x="1640" y="1680"/>
                  </a:cubicBezTo>
                  <a:cubicBezTo>
                    <a:pt x="1716" y="1714"/>
                    <a:pt x="1786" y="1723"/>
                    <a:pt x="1845" y="1723"/>
                  </a:cubicBezTo>
                  <a:cubicBezTo>
                    <a:pt x="1924" y="1723"/>
                    <a:pt x="1986" y="1707"/>
                    <a:pt x="2030" y="1707"/>
                  </a:cubicBezTo>
                  <a:cubicBezTo>
                    <a:pt x="2080" y="1707"/>
                    <a:pt x="2105" y="1729"/>
                    <a:pt x="2099" y="1827"/>
                  </a:cubicBezTo>
                  <a:cubicBezTo>
                    <a:pt x="2082" y="2024"/>
                    <a:pt x="1967" y="2188"/>
                    <a:pt x="1787" y="2286"/>
                  </a:cubicBezTo>
                  <a:cubicBezTo>
                    <a:pt x="1681" y="2339"/>
                    <a:pt x="1563" y="2364"/>
                    <a:pt x="1445" y="2364"/>
                  </a:cubicBezTo>
                  <a:cubicBezTo>
                    <a:pt x="1309" y="2364"/>
                    <a:pt x="1172" y="2331"/>
                    <a:pt x="1050" y="2270"/>
                  </a:cubicBezTo>
                  <a:cubicBezTo>
                    <a:pt x="509" y="2040"/>
                    <a:pt x="148" y="1106"/>
                    <a:pt x="787" y="549"/>
                  </a:cubicBezTo>
                  <a:cubicBezTo>
                    <a:pt x="1033" y="303"/>
                    <a:pt x="1377" y="155"/>
                    <a:pt x="1722" y="155"/>
                  </a:cubicBezTo>
                  <a:cubicBezTo>
                    <a:pt x="2476" y="204"/>
                    <a:pt x="3295" y="745"/>
                    <a:pt x="3426" y="2204"/>
                  </a:cubicBezTo>
                  <a:cubicBezTo>
                    <a:pt x="3475" y="2761"/>
                    <a:pt x="3426" y="3319"/>
                    <a:pt x="3262" y="3843"/>
                  </a:cubicBezTo>
                  <a:cubicBezTo>
                    <a:pt x="3148" y="4302"/>
                    <a:pt x="2951" y="4728"/>
                    <a:pt x="2672" y="5122"/>
                  </a:cubicBezTo>
                  <a:cubicBezTo>
                    <a:pt x="2279" y="5614"/>
                    <a:pt x="1771" y="6007"/>
                    <a:pt x="1197" y="6286"/>
                  </a:cubicBezTo>
                  <a:cubicBezTo>
                    <a:pt x="1804" y="6023"/>
                    <a:pt x="2361" y="5630"/>
                    <a:pt x="2787" y="5122"/>
                  </a:cubicBezTo>
                  <a:cubicBezTo>
                    <a:pt x="3541" y="4253"/>
                    <a:pt x="4459" y="2253"/>
                    <a:pt x="3180" y="614"/>
                  </a:cubicBezTo>
                  <a:cubicBezTo>
                    <a:pt x="2826" y="207"/>
                    <a:pt x="2304" y="0"/>
                    <a:pt x="180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1" name="Google Shape;6891;p16"/>
            <p:cNvSpPr/>
            <p:nvPr/>
          </p:nvSpPr>
          <p:spPr>
            <a:xfrm>
              <a:off x="6644869" y="5169510"/>
              <a:ext cx="44974" cy="110772"/>
            </a:xfrm>
            <a:custGeom>
              <a:avLst/>
              <a:gdLst/>
              <a:ahLst/>
              <a:cxnLst/>
              <a:rect l="l" t="t" r="r" b="b"/>
              <a:pathLst>
                <a:path w="1378" h="3394" extrusionOk="0">
                  <a:moveTo>
                    <a:pt x="689" y="0"/>
                  </a:moveTo>
                  <a:lnTo>
                    <a:pt x="640" y="344"/>
                  </a:lnTo>
                  <a:cubicBezTo>
                    <a:pt x="623" y="607"/>
                    <a:pt x="525" y="869"/>
                    <a:pt x="378" y="1098"/>
                  </a:cubicBezTo>
                  <a:cubicBezTo>
                    <a:pt x="132" y="1459"/>
                    <a:pt x="1" y="1770"/>
                    <a:pt x="312" y="2164"/>
                  </a:cubicBezTo>
                  <a:cubicBezTo>
                    <a:pt x="492" y="2426"/>
                    <a:pt x="623" y="2737"/>
                    <a:pt x="656" y="3065"/>
                  </a:cubicBezTo>
                  <a:cubicBezTo>
                    <a:pt x="673" y="3147"/>
                    <a:pt x="673" y="3393"/>
                    <a:pt x="689" y="3393"/>
                  </a:cubicBezTo>
                  <a:cubicBezTo>
                    <a:pt x="689" y="3393"/>
                    <a:pt x="705" y="3131"/>
                    <a:pt x="722" y="3065"/>
                  </a:cubicBezTo>
                  <a:cubicBezTo>
                    <a:pt x="755" y="2737"/>
                    <a:pt x="886" y="2426"/>
                    <a:pt x="1066" y="2164"/>
                  </a:cubicBezTo>
                  <a:cubicBezTo>
                    <a:pt x="1377" y="1754"/>
                    <a:pt x="1246" y="1443"/>
                    <a:pt x="1000" y="1098"/>
                  </a:cubicBezTo>
                  <a:cubicBezTo>
                    <a:pt x="853" y="869"/>
                    <a:pt x="755" y="607"/>
                    <a:pt x="738" y="344"/>
                  </a:cubicBezTo>
                  <a:lnTo>
                    <a:pt x="68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2" name="Google Shape;6892;p16"/>
            <p:cNvSpPr/>
            <p:nvPr/>
          </p:nvSpPr>
          <p:spPr>
            <a:xfrm>
              <a:off x="6548033" y="4721169"/>
              <a:ext cx="238645" cy="167496"/>
            </a:xfrm>
            <a:custGeom>
              <a:avLst/>
              <a:gdLst/>
              <a:ahLst/>
              <a:cxnLst/>
              <a:rect l="l" t="t" r="r" b="b"/>
              <a:pathLst>
                <a:path w="7312" h="5132" extrusionOk="0">
                  <a:moveTo>
                    <a:pt x="1742" y="1"/>
                  </a:moveTo>
                  <a:cubicBezTo>
                    <a:pt x="1353" y="1"/>
                    <a:pt x="968" y="172"/>
                    <a:pt x="706" y="493"/>
                  </a:cubicBezTo>
                  <a:cubicBezTo>
                    <a:pt x="611" y="635"/>
                    <a:pt x="462" y="706"/>
                    <a:pt x="312" y="706"/>
                  </a:cubicBezTo>
                  <a:cubicBezTo>
                    <a:pt x="202" y="706"/>
                    <a:pt x="91" y="668"/>
                    <a:pt x="1" y="591"/>
                  </a:cubicBezTo>
                  <a:lnTo>
                    <a:pt x="1" y="591"/>
                  </a:lnTo>
                  <a:cubicBezTo>
                    <a:pt x="34" y="952"/>
                    <a:pt x="66" y="1018"/>
                    <a:pt x="1771" y="1739"/>
                  </a:cubicBezTo>
                  <a:cubicBezTo>
                    <a:pt x="3082" y="2296"/>
                    <a:pt x="3525" y="4247"/>
                    <a:pt x="3656" y="5132"/>
                  </a:cubicBezTo>
                  <a:cubicBezTo>
                    <a:pt x="3787" y="4263"/>
                    <a:pt x="4246" y="2296"/>
                    <a:pt x="5541" y="1739"/>
                  </a:cubicBezTo>
                  <a:cubicBezTo>
                    <a:pt x="7262" y="1018"/>
                    <a:pt x="7278" y="952"/>
                    <a:pt x="7311" y="591"/>
                  </a:cubicBezTo>
                  <a:lnTo>
                    <a:pt x="7311" y="591"/>
                  </a:lnTo>
                  <a:cubicBezTo>
                    <a:pt x="7221" y="668"/>
                    <a:pt x="7110" y="706"/>
                    <a:pt x="7000" y="706"/>
                  </a:cubicBezTo>
                  <a:cubicBezTo>
                    <a:pt x="6850" y="706"/>
                    <a:pt x="6701" y="635"/>
                    <a:pt x="6606" y="493"/>
                  </a:cubicBezTo>
                  <a:cubicBezTo>
                    <a:pt x="6344" y="172"/>
                    <a:pt x="5959" y="1"/>
                    <a:pt x="5570" y="1"/>
                  </a:cubicBezTo>
                  <a:cubicBezTo>
                    <a:pt x="5304" y="1"/>
                    <a:pt x="5036" y="81"/>
                    <a:pt x="4803" y="247"/>
                  </a:cubicBezTo>
                  <a:cubicBezTo>
                    <a:pt x="4230" y="657"/>
                    <a:pt x="3853" y="1476"/>
                    <a:pt x="3656" y="2657"/>
                  </a:cubicBezTo>
                  <a:cubicBezTo>
                    <a:pt x="3459" y="1460"/>
                    <a:pt x="3082" y="641"/>
                    <a:pt x="2509" y="247"/>
                  </a:cubicBezTo>
                  <a:cubicBezTo>
                    <a:pt x="2276" y="81"/>
                    <a:pt x="2008" y="1"/>
                    <a:pt x="174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3" name="Google Shape;6893;p16"/>
            <p:cNvSpPr/>
            <p:nvPr/>
          </p:nvSpPr>
          <p:spPr>
            <a:xfrm>
              <a:off x="6624013" y="4628119"/>
              <a:ext cx="87240" cy="145008"/>
            </a:xfrm>
            <a:custGeom>
              <a:avLst/>
              <a:gdLst/>
              <a:ahLst/>
              <a:cxnLst/>
              <a:rect l="l" t="t" r="r" b="b"/>
              <a:pathLst>
                <a:path w="2673" h="4443" extrusionOk="0">
                  <a:moveTo>
                    <a:pt x="1328" y="0"/>
                  </a:moveTo>
                  <a:cubicBezTo>
                    <a:pt x="1246" y="164"/>
                    <a:pt x="1131" y="312"/>
                    <a:pt x="1017" y="426"/>
                  </a:cubicBezTo>
                  <a:cubicBezTo>
                    <a:pt x="558" y="853"/>
                    <a:pt x="0" y="1721"/>
                    <a:pt x="722" y="2918"/>
                  </a:cubicBezTo>
                  <a:cubicBezTo>
                    <a:pt x="1010" y="3367"/>
                    <a:pt x="1205" y="3878"/>
                    <a:pt x="1336" y="4407"/>
                  </a:cubicBezTo>
                  <a:lnTo>
                    <a:pt x="1336" y="4407"/>
                  </a:lnTo>
                  <a:cubicBezTo>
                    <a:pt x="1452" y="3878"/>
                    <a:pt x="1662" y="3367"/>
                    <a:pt x="1951" y="2918"/>
                  </a:cubicBezTo>
                  <a:cubicBezTo>
                    <a:pt x="2672" y="1721"/>
                    <a:pt x="2115" y="869"/>
                    <a:pt x="1656" y="426"/>
                  </a:cubicBezTo>
                  <a:cubicBezTo>
                    <a:pt x="1525" y="312"/>
                    <a:pt x="1426" y="164"/>
                    <a:pt x="1328" y="0"/>
                  </a:cubicBezTo>
                  <a:close/>
                  <a:moveTo>
                    <a:pt x="1336" y="4407"/>
                  </a:moveTo>
                  <a:cubicBezTo>
                    <a:pt x="1333" y="4419"/>
                    <a:pt x="1330" y="4430"/>
                    <a:pt x="1328" y="4442"/>
                  </a:cubicBezTo>
                  <a:lnTo>
                    <a:pt x="1344" y="4442"/>
                  </a:lnTo>
                  <a:cubicBezTo>
                    <a:pt x="1342" y="4430"/>
                    <a:pt x="1339" y="4419"/>
                    <a:pt x="1336" y="4407"/>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4" name="Google Shape;6894;p16"/>
            <p:cNvSpPr/>
            <p:nvPr/>
          </p:nvSpPr>
          <p:spPr>
            <a:xfrm>
              <a:off x="6567289" y="4491433"/>
              <a:ext cx="200133" cy="219096"/>
            </a:xfrm>
            <a:custGeom>
              <a:avLst/>
              <a:gdLst/>
              <a:ahLst/>
              <a:cxnLst/>
              <a:rect l="l" t="t" r="r" b="b"/>
              <a:pathLst>
                <a:path w="6132" h="6713" extrusionOk="0">
                  <a:moveTo>
                    <a:pt x="1617" y="0"/>
                  </a:moveTo>
                  <a:cubicBezTo>
                    <a:pt x="1216" y="0"/>
                    <a:pt x="823" y="159"/>
                    <a:pt x="591" y="451"/>
                  </a:cubicBezTo>
                  <a:cubicBezTo>
                    <a:pt x="1" y="1107"/>
                    <a:pt x="493" y="2074"/>
                    <a:pt x="1132" y="2106"/>
                  </a:cubicBezTo>
                  <a:cubicBezTo>
                    <a:pt x="1151" y="2107"/>
                    <a:pt x="1170" y="2108"/>
                    <a:pt x="1188" y="2108"/>
                  </a:cubicBezTo>
                  <a:cubicBezTo>
                    <a:pt x="1801" y="2108"/>
                    <a:pt x="2013" y="1589"/>
                    <a:pt x="1886" y="1287"/>
                  </a:cubicBezTo>
                  <a:cubicBezTo>
                    <a:pt x="1830" y="1118"/>
                    <a:pt x="1677" y="998"/>
                    <a:pt x="1511" y="998"/>
                  </a:cubicBezTo>
                  <a:cubicBezTo>
                    <a:pt x="1483" y="998"/>
                    <a:pt x="1455" y="1001"/>
                    <a:pt x="1427" y="1008"/>
                  </a:cubicBezTo>
                  <a:cubicBezTo>
                    <a:pt x="1263" y="1025"/>
                    <a:pt x="1165" y="1156"/>
                    <a:pt x="1181" y="1320"/>
                  </a:cubicBezTo>
                  <a:cubicBezTo>
                    <a:pt x="1171" y="1475"/>
                    <a:pt x="1292" y="1572"/>
                    <a:pt x="1415" y="1572"/>
                  </a:cubicBezTo>
                  <a:cubicBezTo>
                    <a:pt x="1487" y="1572"/>
                    <a:pt x="1559" y="1539"/>
                    <a:pt x="1607" y="1467"/>
                  </a:cubicBezTo>
                  <a:cubicBezTo>
                    <a:pt x="1649" y="1401"/>
                    <a:pt x="1695" y="1375"/>
                    <a:pt x="1735" y="1375"/>
                  </a:cubicBezTo>
                  <a:cubicBezTo>
                    <a:pt x="1806" y="1375"/>
                    <a:pt x="1857" y="1455"/>
                    <a:pt x="1837" y="1549"/>
                  </a:cubicBezTo>
                  <a:cubicBezTo>
                    <a:pt x="1747" y="1793"/>
                    <a:pt x="1526" y="1946"/>
                    <a:pt x="1285" y="1946"/>
                  </a:cubicBezTo>
                  <a:cubicBezTo>
                    <a:pt x="1219" y="1946"/>
                    <a:pt x="1150" y="1935"/>
                    <a:pt x="1083" y="1910"/>
                  </a:cubicBezTo>
                  <a:cubicBezTo>
                    <a:pt x="673" y="1779"/>
                    <a:pt x="460" y="1057"/>
                    <a:pt x="1017" y="648"/>
                  </a:cubicBezTo>
                  <a:cubicBezTo>
                    <a:pt x="1140" y="561"/>
                    <a:pt x="1319" y="515"/>
                    <a:pt x="1519" y="515"/>
                  </a:cubicBezTo>
                  <a:cubicBezTo>
                    <a:pt x="2118" y="515"/>
                    <a:pt x="2906" y="927"/>
                    <a:pt x="2968" y="1910"/>
                  </a:cubicBezTo>
                  <a:cubicBezTo>
                    <a:pt x="2968" y="3074"/>
                    <a:pt x="2033" y="4123"/>
                    <a:pt x="1771" y="4893"/>
                  </a:cubicBezTo>
                  <a:cubicBezTo>
                    <a:pt x="1427" y="5975"/>
                    <a:pt x="1869" y="6647"/>
                    <a:pt x="1902" y="6712"/>
                  </a:cubicBezTo>
                  <a:cubicBezTo>
                    <a:pt x="1624" y="6155"/>
                    <a:pt x="1607" y="5499"/>
                    <a:pt x="1853" y="4926"/>
                  </a:cubicBezTo>
                  <a:cubicBezTo>
                    <a:pt x="2066" y="4401"/>
                    <a:pt x="2492" y="3844"/>
                    <a:pt x="2804" y="3139"/>
                  </a:cubicBezTo>
                  <a:cubicBezTo>
                    <a:pt x="2918" y="2926"/>
                    <a:pt x="3017" y="2680"/>
                    <a:pt x="3066" y="2434"/>
                  </a:cubicBezTo>
                  <a:cubicBezTo>
                    <a:pt x="3115" y="2680"/>
                    <a:pt x="3214" y="2926"/>
                    <a:pt x="3312" y="3139"/>
                  </a:cubicBezTo>
                  <a:cubicBezTo>
                    <a:pt x="3640" y="3844"/>
                    <a:pt x="4066" y="4401"/>
                    <a:pt x="4279" y="4926"/>
                  </a:cubicBezTo>
                  <a:cubicBezTo>
                    <a:pt x="4525" y="5499"/>
                    <a:pt x="4508" y="6155"/>
                    <a:pt x="4230" y="6712"/>
                  </a:cubicBezTo>
                  <a:cubicBezTo>
                    <a:pt x="4263" y="6647"/>
                    <a:pt x="4705" y="5975"/>
                    <a:pt x="4361" y="4893"/>
                  </a:cubicBezTo>
                  <a:cubicBezTo>
                    <a:pt x="4099" y="4123"/>
                    <a:pt x="3181" y="3074"/>
                    <a:pt x="3164" y="1910"/>
                  </a:cubicBezTo>
                  <a:cubicBezTo>
                    <a:pt x="3226" y="927"/>
                    <a:pt x="4014" y="515"/>
                    <a:pt x="4613" y="515"/>
                  </a:cubicBezTo>
                  <a:cubicBezTo>
                    <a:pt x="4813" y="515"/>
                    <a:pt x="4992" y="561"/>
                    <a:pt x="5115" y="648"/>
                  </a:cubicBezTo>
                  <a:cubicBezTo>
                    <a:pt x="5672" y="1057"/>
                    <a:pt x="5459" y="1779"/>
                    <a:pt x="5049" y="1910"/>
                  </a:cubicBezTo>
                  <a:cubicBezTo>
                    <a:pt x="4982" y="1935"/>
                    <a:pt x="4913" y="1946"/>
                    <a:pt x="4847" y="1946"/>
                  </a:cubicBezTo>
                  <a:cubicBezTo>
                    <a:pt x="4606" y="1946"/>
                    <a:pt x="4385" y="1793"/>
                    <a:pt x="4295" y="1549"/>
                  </a:cubicBezTo>
                  <a:cubicBezTo>
                    <a:pt x="4275" y="1455"/>
                    <a:pt x="4326" y="1375"/>
                    <a:pt x="4397" y="1375"/>
                  </a:cubicBezTo>
                  <a:cubicBezTo>
                    <a:pt x="4437" y="1375"/>
                    <a:pt x="4483" y="1401"/>
                    <a:pt x="4525" y="1467"/>
                  </a:cubicBezTo>
                  <a:cubicBezTo>
                    <a:pt x="4573" y="1539"/>
                    <a:pt x="4645" y="1572"/>
                    <a:pt x="4717" y="1572"/>
                  </a:cubicBezTo>
                  <a:cubicBezTo>
                    <a:pt x="4840" y="1572"/>
                    <a:pt x="4961" y="1475"/>
                    <a:pt x="4951" y="1320"/>
                  </a:cubicBezTo>
                  <a:cubicBezTo>
                    <a:pt x="4967" y="1156"/>
                    <a:pt x="4869" y="1025"/>
                    <a:pt x="4705" y="1008"/>
                  </a:cubicBezTo>
                  <a:cubicBezTo>
                    <a:pt x="4677" y="1001"/>
                    <a:pt x="4649" y="998"/>
                    <a:pt x="4621" y="998"/>
                  </a:cubicBezTo>
                  <a:cubicBezTo>
                    <a:pt x="4455" y="998"/>
                    <a:pt x="4302" y="1118"/>
                    <a:pt x="4246" y="1287"/>
                  </a:cubicBezTo>
                  <a:cubicBezTo>
                    <a:pt x="4117" y="1594"/>
                    <a:pt x="4353" y="2107"/>
                    <a:pt x="4971" y="2107"/>
                  </a:cubicBezTo>
                  <a:cubicBezTo>
                    <a:pt x="4981" y="2107"/>
                    <a:pt x="4990" y="2107"/>
                    <a:pt x="5000" y="2106"/>
                  </a:cubicBezTo>
                  <a:cubicBezTo>
                    <a:pt x="5623" y="2074"/>
                    <a:pt x="6131" y="1107"/>
                    <a:pt x="5541" y="451"/>
                  </a:cubicBezTo>
                  <a:cubicBezTo>
                    <a:pt x="5309" y="159"/>
                    <a:pt x="4916" y="0"/>
                    <a:pt x="4515" y="0"/>
                  </a:cubicBezTo>
                  <a:cubicBezTo>
                    <a:pt x="4039" y="0"/>
                    <a:pt x="3552" y="224"/>
                    <a:pt x="3312" y="713"/>
                  </a:cubicBezTo>
                  <a:cubicBezTo>
                    <a:pt x="3197" y="877"/>
                    <a:pt x="3115" y="1074"/>
                    <a:pt x="3066" y="1271"/>
                  </a:cubicBezTo>
                  <a:cubicBezTo>
                    <a:pt x="3017" y="1074"/>
                    <a:pt x="2935" y="877"/>
                    <a:pt x="2820" y="713"/>
                  </a:cubicBezTo>
                  <a:cubicBezTo>
                    <a:pt x="2580" y="224"/>
                    <a:pt x="2093" y="0"/>
                    <a:pt x="16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5" name="Google Shape;6895;p16"/>
            <p:cNvSpPr/>
            <p:nvPr/>
          </p:nvSpPr>
          <p:spPr>
            <a:xfrm>
              <a:off x="9191344" y="4711018"/>
              <a:ext cx="56202" cy="78689"/>
            </a:xfrm>
            <a:custGeom>
              <a:avLst/>
              <a:gdLst/>
              <a:ahLst/>
              <a:cxnLst/>
              <a:rect l="l" t="t" r="r" b="b"/>
              <a:pathLst>
                <a:path w="1722" h="2411" extrusionOk="0">
                  <a:moveTo>
                    <a:pt x="1525" y="1"/>
                  </a:moveTo>
                  <a:cubicBezTo>
                    <a:pt x="1525" y="1"/>
                    <a:pt x="1377" y="66"/>
                    <a:pt x="1361" y="165"/>
                  </a:cubicBezTo>
                  <a:cubicBezTo>
                    <a:pt x="1346" y="241"/>
                    <a:pt x="1246" y="330"/>
                    <a:pt x="1076" y="330"/>
                  </a:cubicBezTo>
                  <a:cubicBezTo>
                    <a:pt x="1062" y="330"/>
                    <a:pt x="1048" y="330"/>
                    <a:pt x="1033" y="329"/>
                  </a:cubicBezTo>
                  <a:cubicBezTo>
                    <a:pt x="836" y="329"/>
                    <a:pt x="0" y="394"/>
                    <a:pt x="66" y="2410"/>
                  </a:cubicBezTo>
                  <a:cubicBezTo>
                    <a:pt x="66" y="2410"/>
                    <a:pt x="131" y="1673"/>
                    <a:pt x="771" y="1394"/>
                  </a:cubicBezTo>
                  <a:cubicBezTo>
                    <a:pt x="1394" y="1115"/>
                    <a:pt x="1721" y="853"/>
                    <a:pt x="1607" y="476"/>
                  </a:cubicBezTo>
                  <a:cubicBezTo>
                    <a:pt x="1492" y="83"/>
                    <a:pt x="1525" y="1"/>
                    <a:pt x="15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6" name="Google Shape;6896;p16"/>
            <p:cNvSpPr/>
            <p:nvPr/>
          </p:nvSpPr>
          <p:spPr>
            <a:xfrm>
              <a:off x="8893364" y="4804623"/>
              <a:ext cx="296414" cy="206106"/>
            </a:xfrm>
            <a:custGeom>
              <a:avLst/>
              <a:gdLst/>
              <a:ahLst/>
              <a:cxnLst/>
              <a:rect l="l" t="t" r="r" b="b"/>
              <a:pathLst>
                <a:path w="9082" h="6315" extrusionOk="0">
                  <a:moveTo>
                    <a:pt x="2004" y="1"/>
                  </a:moveTo>
                  <a:cubicBezTo>
                    <a:pt x="1086" y="1"/>
                    <a:pt x="66" y="649"/>
                    <a:pt x="33" y="1853"/>
                  </a:cubicBezTo>
                  <a:cubicBezTo>
                    <a:pt x="0" y="2722"/>
                    <a:pt x="459" y="3525"/>
                    <a:pt x="1230" y="3935"/>
                  </a:cubicBezTo>
                  <a:cubicBezTo>
                    <a:pt x="1723" y="4192"/>
                    <a:pt x="2282" y="4295"/>
                    <a:pt x="2852" y="4295"/>
                  </a:cubicBezTo>
                  <a:cubicBezTo>
                    <a:pt x="3190" y="4295"/>
                    <a:pt x="3533" y="4259"/>
                    <a:pt x="3869" y="4197"/>
                  </a:cubicBezTo>
                  <a:cubicBezTo>
                    <a:pt x="4754" y="3952"/>
                    <a:pt x="5573" y="3624"/>
                    <a:pt x="6377" y="3427"/>
                  </a:cubicBezTo>
                  <a:cubicBezTo>
                    <a:pt x="6582" y="3374"/>
                    <a:pt x="6791" y="3347"/>
                    <a:pt x="6996" y="3347"/>
                  </a:cubicBezTo>
                  <a:cubicBezTo>
                    <a:pt x="7607" y="3347"/>
                    <a:pt x="8180" y="3584"/>
                    <a:pt x="8524" y="4050"/>
                  </a:cubicBezTo>
                  <a:cubicBezTo>
                    <a:pt x="8966" y="4624"/>
                    <a:pt x="8999" y="5574"/>
                    <a:pt x="8458" y="5968"/>
                  </a:cubicBezTo>
                  <a:cubicBezTo>
                    <a:pt x="8244" y="6130"/>
                    <a:pt x="7987" y="6205"/>
                    <a:pt x="7738" y="6205"/>
                  </a:cubicBezTo>
                  <a:cubicBezTo>
                    <a:pt x="7357" y="6205"/>
                    <a:pt x="6994" y="6029"/>
                    <a:pt x="6835" y="5722"/>
                  </a:cubicBezTo>
                  <a:cubicBezTo>
                    <a:pt x="6524" y="5230"/>
                    <a:pt x="6770" y="4574"/>
                    <a:pt x="7229" y="4443"/>
                  </a:cubicBezTo>
                  <a:cubicBezTo>
                    <a:pt x="7321" y="4407"/>
                    <a:pt x="7416" y="4389"/>
                    <a:pt x="7510" y="4389"/>
                  </a:cubicBezTo>
                  <a:cubicBezTo>
                    <a:pt x="7753" y="4389"/>
                    <a:pt x="7989" y="4505"/>
                    <a:pt x="8130" y="4706"/>
                  </a:cubicBezTo>
                  <a:cubicBezTo>
                    <a:pt x="8229" y="4886"/>
                    <a:pt x="8245" y="5099"/>
                    <a:pt x="8180" y="5279"/>
                  </a:cubicBezTo>
                  <a:cubicBezTo>
                    <a:pt x="8166" y="5319"/>
                    <a:pt x="8110" y="5391"/>
                    <a:pt x="8054" y="5391"/>
                  </a:cubicBezTo>
                  <a:cubicBezTo>
                    <a:pt x="8041" y="5391"/>
                    <a:pt x="8028" y="5387"/>
                    <a:pt x="8016" y="5378"/>
                  </a:cubicBezTo>
                  <a:cubicBezTo>
                    <a:pt x="7966" y="5328"/>
                    <a:pt x="8016" y="4968"/>
                    <a:pt x="7655" y="4919"/>
                  </a:cubicBezTo>
                  <a:cubicBezTo>
                    <a:pt x="7640" y="4917"/>
                    <a:pt x="7626" y="4916"/>
                    <a:pt x="7612" y="4916"/>
                  </a:cubicBezTo>
                  <a:cubicBezTo>
                    <a:pt x="7269" y="4916"/>
                    <a:pt x="7161" y="5482"/>
                    <a:pt x="7508" y="5623"/>
                  </a:cubicBezTo>
                  <a:cubicBezTo>
                    <a:pt x="7581" y="5656"/>
                    <a:pt x="7656" y="5671"/>
                    <a:pt x="7729" y="5671"/>
                  </a:cubicBezTo>
                  <a:cubicBezTo>
                    <a:pt x="7951" y="5671"/>
                    <a:pt x="8155" y="5530"/>
                    <a:pt x="8229" y="5296"/>
                  </a:cubicBezTo>
                  <a:lnTo>
                    <a:pt x="8229" y="5279"/>
                  </a:lnTo>
                  <a:cubicBezTo>
                    <a:pt x="8229" y="5263"/>
                    <a:pt x="8229" y="5246"/>
                    <a:pt x="8245" y="5230"/>
                  </a:cubicBezTo>
                  <a:lnTo>
                    <a:pt x="8245" y="5214"/>
                  </a:lnTo>
                  <a:cubicBezTo>
                    <a:pt x="8262" y="5099"/>
                    <a:pt x="8262" y="4968"/>
                    <a:pt x="8229" y="4837"/>
                  </a:cubicBezTo>
                  <a:cubicBezTo>
                    <a:pt x="8104" y="4525"/>
                    <a:pt x="7808" y="4336"/>
                    <a:pt x="7494" y="4336"/>
                  </a:cubicBezTo>
                  <a:cubicBezTo>
                    <a:pt x="7395" y="4336"/>
                    <a:pt x="7294" y="4355"/>
                    <a:pt x="7196" y="4394"/>
                  </a:cubicBezTo>
                  <a:cubicBezTo>
                    <a:pt x="6704" y="4509"/>
                    <a:pt x="6409" y="5214"/>
                    <a:pt x="6754" y="5771"/>
                  </a:cubicBezTo>
                  <a:cubicBezTo>
                    <a:pt x="6925" y="6114"/>
                    <a:pt x="7333" y="6314"/>
                    <a:pt x="7754" y="6314"/>
                  </a:cubicBezTo>
                  <a:cubicBezTo>
                    <a:pt x="8018" y="6314"/>
                    <a:pt x="8287" y="6236"/>
                    <a:pt x="8507" y="6066"/>
                  </a:cubicBezTo>
                  <a:cubicBezTo>
                    <a:pt x="8966" y="5738"/>
                    <a:pt x="9081" y="5132"/>
                    <a:pt x="8934" y="4591"/>
                  </a:cubicBezTo>
                  <a:cubicBezTo>
                    <a:pt x="8835" y="4050"/>
                    <a:pt x="8475" y="3165"/>
                    <a:pt x="7212" y="2886"/>
                  </a:cubicBezTo>
                  <a:cubicBezTo>
                    <a:pt x="7067" y="2854"/>
                    <a:pt x="6919" y="2839"/>
                    <a:pt x="6768" y="2839"/>
                  </a:cubicBezTo>
                  <a:cubicBezTo>
                    <a:pt x="5438" y="2839"/>
                    <a:pt x="3897" y="3977"/>
                    <a:pt x="2312" y="3977"/>
                  </a:cubicBezTo>
                  <a:cubicBezTo>
                    <a:pt x="2088" y="3977"/>
                    <a:pt x="1864" y="3954"/>
                    <a:pt x="1639" y="3902"/>
                  </a:cubicBezTo>
                  <a:cubicBezTo>
                    <a:pt x="1557" y="3870"/>
                    <a:pt x="1476" y="3853"/>
                    <a:pt x="1377" y="3820"/>
                  </a:cubicBezTo>
                  <a:lnTo>
                    <a:pt x="1312" y="3788"/>
                  </a:lnTo>
                  <a:cubicBezTo>
                    <a:pt x="607" y="3411"/>
                    <a:pt x="164" y="2657"/>
                    <a:pt x="181" y="1853"/>
                  </a:cubicBezTo>
                  <a:cubicBezTo>
                    <a:pt x="203" y="735"/>
                    <a:pt x="1174" y="111"/>
                    <a:pt x="2045" y="111"/>
                  </a:cubicBezTo>
                  <a:cubicBezTo>
                    <a:pt x="2464" y="111"/>
                    <a:pt x="2859" y="255"/>
                    <a:pt x="3115" y="559"/>
                  </a:cubicBezTo>
                  <a:cubicBezTo>
                    <a:pt x="3574" y="1018"/>
                    <a:pt x="3524" y="1772"/>
                    <a:pt x="3016" y="2181"/>
                  </a:cubicBezTo>
                  <a:cubicBezTo>
                    <a:pt x="2951" y="2230"/>
                    <a:pt x="2852" y="2280"/>
                    <a:pt x="2770" y="2296"/>
                  </a:cubicBezTo>
                  <a:cubicBezTo>
                    <a:pt x="2706" y="2313"/>
                    <a:pt x="2640" y="2321"/>
                    <a:pt x="2575" y="2321"/>
                  </a:cubicBezTo>
                  <a:cubicBezTo>
                    <a:pt x="2391" y="2321"/>
                    <a:pt x="2211" y="2257"/>
                    <a:pt x="2066" y="2149"/>
                  </a:cubicBezTo>
                  <a:cubicBezTo>
                    <a:pt x="1951" y="2067"/>
                    <a:pt x="1885" y="1919"/>
                    <a:pt x="1934" y="1772"/>
                  </a:cubicBezTo>
                  <a:lnTo>
                    <a:pt x="1934" y="1772"/>
                  </a:lnTo>
                  <a:cubicBezTo>
                    <a:pt x="2010" y="1847"/>
                    <a:pt x="2106" y="1887"/>
                    <a:pt x="2206" y="1887"/>
                  </a:cubicBezTo>
                  <a:cubicBezTo>
                    <a:pt x="2257" y="1887"/>
                    <a:pt x="2310" y="1876"/>
                    <a:pt x="2361" y="1853"/>
                  </a:cubicBezTo>
                  <a:cubicBezTo>
                    <a:pt x="2607" y="1722"/>
                    <a:pt x="2541" y="1313"/>
                    <a:pt x="2213" y="1231"/>
                  </a:cubicBezTo>
                  <a:cubicBezTo>
                    <a:pt x="2182" y="1221"/>
                    <a:pt x="2150" y="1216"/>
                    <a:pt x="2119" y="1216"/>
                  </a:cubicBezTo>
                  <a:cubicBezTo>
                    <a:pt x="1781" y="1216"/>
                    <a:pt x="1511" y="1759"/>
                    <a:pt x="1902" y="2165"/>
                  </a:cubicBezTo>
                  <a:cubicBezTo>
                    <a:pt x="2066" y="2317"/>
                    <a:pt x="2280" y="2400"/>
                    <a:pt x="2504" y="2400"/>
                  </a:cubicBezTo>
                  <a:cubicBezTo>
                    <a:pt x="2570" y="2400"/>
                    <a:pt x="2638" y="2393"/>
                    <a:pt x="2705" y="2378"/>
                  </a:cubicBezTo>
                  <a:cubicBezTo>
                    <a:pt x="2738" y="2362"/>
                    <a:pt x="2754" y="2362"/>
                    <a:pt x="2787" y="2345"/>
                  </a:cubicBezTo>
                  <a:lnTo>
                    <a:pt x="2869" y="2329"/>
                  </a:lnTo>
                  <a:lnTo>
                    <a:pt x="2902" y="2312"/>
                  </a:lnTo>
                  <a:cubicBezTo>
                    <a:pt x="3049" y="2247"/>
                    <a:pt x="3180" y="2132"/>
                    <a:pt x="3262" y="2001"/>
                  </a:cubicBezTo>
                  <a:cubicBezTo>
                    <a:pt x="3590" y="1542"/>
                    <a:pt x="3557" y="903"/>
                    <a:pt x="3164" y="493"/>
                  </a:cubicBezTo>
                  <a:cubicBezTo>
                    <a:pt x="2892" y="161"/>
                    <a:pt x="2460" y="1"/>
                    <a:pt x="200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7" name="Google Shape;6897;p16"/>
            <p:cNvSpPr/>
            <p:nvPr/>
          </p:nvSpPr>
          <p:spPr>
            <a:xfrm>
              <a:off x="8943658" y="4921693"/>
              <a:ext cx="210806" cy="121052"/>
            </a:xfrm>
            <a:custGeom>
              <a:avLst/>
              <a:gdLst/>
              <a:ahLst/>
              <a:cxnLst/>
              <a:rect l="l" t="t" r="r" b="b"/>
              <a:pathLst>
                <a:path w="6459" h="3709" extrusionOk="0">
                  <a:moveTo>
                    <a:pt x="5518" y="1"/>
                  </a:moveTo>
                  <a:cubicBezTo>
                    <a:pt x="5267" y="1"/>
                    <a:pt x="4968" y="45"/>
                    <a:pt x="4622" y="168"/>
                  </a:cubicBezTo>
                  <a:cubicBezTo>
                    <a:pt x="3778" y="468"/>
                    <a:pt x="2592" y="1030"/>
                    <a:pt x="1425" y="1030"/>
                  </a:cubicBezTo>
                  <a:cubicBezTo>
                    <a:pt x="938" y="1030"/>
                    <a:pt x="454" y="932"/>
                    <a:pt x="0" y="676"/>
                  </a:cubicBezTo>
                  <a:lnTo>
                    <a:pt x="0" y="676"/>
                  </a:lnTo>
                  <a:cubicBezTo>
                    <a:pt x="0" y="676"/>
                    <a:pt x="582" y="1334"/>
                    <a:pt x="1360" y="1334"/>
                  </a:cubicBezTo>
                  <a:cubicBezTo>
                    <a:pt x="1387" y="1334"/>
                    <a:pt x="1415" y="1333"/>
                    <a:pt x="1443" y="1332"/>
                  </a:cubicBezTo>
                  <a:cubicBezTo>
                    <a:pt x="1955" y="1295"/>
                    <a:pt x="2186" y="1159"/>
                    <a:pt x="2324" y="1159"/>
                  </a:cubicBezTo>
                  <a:cubicBezTo>
                    <a:pt x="2372" y="1159"/>
                    <a:pt x="2409" y="1175"/>
                    <a:pt x="2442" y="1217"/>
                  </a:cubicBezTo>
                  <a:cubicBezTo>
                    <a:pt x="2503" y="1315"/>
                    <a:pt x="2410" y="1367"/>
                    <a:pt x="2270" y="1367"/>
                  </a:cubicBezTo>
                  <a:cubicBezTo>
                    <a:pt x="2222" y="1367"/>
                    <a:pt x="2169" y="1361"/>
                    <a:pt x="2115" y="1348"/>
                  </a:cubicBezTo>
                  <a:cubicBezTo>
                    <a:pt x="2067" y="1332"/>
                    <a:pt x="2018" y="1325"/>
                    <a:pt x="1970" y="1325"/>
                  </a:cubicBezTo>
                  <a:cubicBezTo>
                    <a:pt x="1867" y="1325"/>
                    <a:pt x="1766" y="1358"/>
                    <a:pt x="1688" y="1414"/>
                  </a:cubicBezTo>
                  <a:cubicBezTo>
                    <a:pt x="1511" y="1575"/>
                    <a:pt x="1715" y="2102"/>
                    <a:pt x="1361" y="2102"/>
                  </a:cubicBezTo>
                  <a:cubicBezTo>
                    <a:pt x="1355" y="2102"/>
                    <a:pt x="1350" y="2102"/>
                    <a:pt x="1344" y="2102"/>
                  </a:cubicBezTo>
                  <a:lnTo>
                    <a:pt x="1344" y="2102"/>
                  </a:lnTo>
                  <a:cubicBezTo>
                    <a:pt x="1344" y="2102"/>
                    <a:pt x="1630" y="2462"/>
                    <a:pt x="2056" y="2462"/>
                  </a:cubicBezTo>
                  <a:cubicBezTo>
                    <a:pt x="2199" y="2462"/>
                    <a:pt x="2356" y="2422"/>
                    <a:pt x="2524" y="2315"/>
                  </a:cubicBezTo>
                  <a:cubicBezTo>
                    <a:pt x="3196" y="1873"/>
                    <a:pt x="2819" y="1381"/>
                    <a:pt x="3082" y="1250"/>
                  </a:cubicBezTo>
                  <a:cubicBezTo>
                    <a:pt x="3125" y="1227"/>
                    <a:pt x="3167" y="1216"/>
                    <a:pt x="3206" y="1216"/>
                  </a:cubicBezTo>
                  <a:cubicBezTo>
                    <a:pt x="3389" y="1216"/>
                    <a:pt x="3500" y="1446"/>
                    <a:pt x="3311" y="1676"/>
                  </a:cubicBezTo>
                  <a:cubicBezTo>
                    <a:pt x="3082" y="1938"/>
                    <a:pt x="2229" y="2889"/>
                    <a:pt x="3573" y="3708"/>
                  </a:cubicBezTo>
                  <a:cubicBezTo>
                    <a:pt x="3573" y="3708"/>
                    <a:pt x="3377" y="3249"/>
                    <a:pt x="3737" y="3086"/>
                  </a:cubicBezTo>
                  <a:cubicBezTo>
                    <a:pt x="4098" y="2922"/>
                    <a:pt x="4819" y="2709"/>
                    <a:pt x="4721" y="2200"/>
                  </a:cubicBezTo>
                  <a:cubicBezTo>
                    <a:pt x="4622" y="1709"/>
                    <a:pt x="4245" y="955"/>
                    <a:pt x="4852" y="512"/>
                  </a:cubicBezTo>
                  <a:cubicBezTo>
                    <a:pt x="5204" y="248"/>
                    <a:pt x="5509" y="147"/>
                    <a:pt x="5817" y="147"/>
                  </a:cubicBezTo>
                  <a:cubicBezTo>
                    <a:pt x="6025" y="147"/>
                    <a:pt x="6233" y="193"/>
                    <a:pt x="6458" y="266"/>
                  </a:cubicBezTo>
                  <a:cubicBezTo>
                    <a:pt x="6458" y="266"/>
                    <a:pt x="6135" y="1"/>
                    <a:pt x="551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8" name="Google Shape;6898;p16"/>
            <p:cNvSpPr/>
            <p:nvPr/>
          </p:nvSpPr>
          <p:spPr>
            <a:xfrm>
              <a:off x="8982693" y="4801718"/>
              <a:ext cx="117723" cy="82671"/>
            </a:xfrm>
            <a:custGeom>
              <a:avLst/>
              <a:gdLst/>
              <a:ahLst/>
              <a:cxnLst/>
              <a:rect l="l" t="t" r="r" b="b"/>
              <a:pathLst>
                <a:path w="3607" h="2533" extrusionOk="0">
                  <a:moveTo>
                    <a:pt x="1087" y="0"/>
                  </a:moveTo>
                  <a:cubicBezTo>
                    <a:pt x="496" y="0"/>
                    <a:pt x="1" y="123"/>
                    <a:pt x="1" y="123"/>
                  </a:cubicBezTo>
                  <a:cubicBezTo>
                    <a:pt x="1" y="123"/>
                    <a:pt x="951" y="205"/>
                    <a:pt x="1197" y="549"/>
                  </a:cubicBezTo>
                  <a:cubicBezTo>
                    <a:pt x="1361" y="746"/>
                    <a:pt x="1427" y="1025"/>
                    <a:pt x="1345" y="1270"/>
                  </a:cubicBezTo>
                  <a:cubicBezTo>
                    <a:pt x="1296" y="1500"/>
                    <a:pt x="1181" y="2156"/>
                    <a:pt x="2213" y="2156"/>
                  </a:cubicBezTo>
                  <a:cubicBezTo>
                    <a:pt x="3246" y="2172"/>
                    <a:pt x="3082" y="2533"/>
                    <a:pt x="3082" y="2533"/>
                  </a:cubicBezTo>
                  <a:cubicBezTo>
                    <a:pt x="3082" y="2533"/>
                    <a:pt x="3607" y="1762"/>
                    <a:pt x="2738" y="615"/>
                  </a:cubicBezTo>
                  <a:cubicBezTo>
                    <a:pt x="2361" y="123"/>
                    <a:pt x="1677" y="0"/>
                    <a:pt x="108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9" name="Google Shape;6899;p16"/>
            <p:cNvSpPr/>
            <p:nvPr/>
          </p:nvSpPr>
          <p:spPr>
            <a:xfrm>
              <a:off x="8936707" y="4714772"/>
              <a:ext cx="73826" cy="87240"/>
            </a:xfrm>
            <a:custGeom>
              <a:avLst/>
              <a:gdLst/>
              <a:ahLst/>
              <a:cxnLst/>
              <a:rect l="l" t="t" r="r" b="b"/>
              <a:pathLst>
                <a:path w="2262" h="2673" extrusionOk="0">
                  <a:moveTo>
                    <a:pt x="1115" y="1"/>
                  </a:moveTo>
                  <a:lnTo>
                    <a:pt x="1115" y="1"/>
                  </a:lnTo>
                  <a:cubicBezTo>
                    <a:pt x="820" y="164"/>
                    <a:pt x="738" y="689"/>
                    <a:pt x="803" y="1427"/>
                  </a:cubicBezTo>
                  <a:cubicBezTo>
                    <a:pt x="869" y="2164"/>
                    <a:pt x="0" y="2623"/>
                    <a:pt x="0" y="2623"/>
                  </a:cubicBezTo>
                  <a:cubicBezTo>
                    <a:pt x="574" y="2410"/>
                    <a:pt x="1754" y="2672"/>
                    <a:pt x="2000" y="2017"/>
                  </a:cubicBezTo>
                  <a:cubicBezTo>
                    <a:pt x="2262" y="1345"/>
                    <a:pt x="1623" y="918"/>
                    <a:pt x="1262" y="722"/>
                  </a:cubicBezTo>
                  <a:cubicBezTo>
                    <a:pt x="902" y="525"/>
                    <a:pt x="1115" y="1"/>
                    <a:pt x="11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0" name="Google Shape;6900;p16"/>
            <p:cNvSpPr/>
            <p:nvPr/>
          </p:nvSpPr>
          <p:spPr>
            <a:xfrm>
              <a:off x="8825968" y="4752762"/>
              <a:ext cx="104342" cy="140178"/>
            </a:xfrm>
            <a:custGeom>
              <a:avLst/>
              <a:gdLst/>
              <a:ahLst/>
              <a:cxnLst/>
              <a:rect l="l" t="t" r="r" b="b"/>
              <a:pathLst>
                <a:path w="3197" h="4295" extrusionOk="0">
                  <a:moveTo>
                    <a:pt x="2803" y="0"/>
                  </a:moveTo>
                  <a:lnTo>
                    <a:pt x="2803" y="0"/>
                  </a:lnTo>
                  <a:cubicBezTo>
                    <a:pt x="2725" y="78"/>
                    <a:pt x="2606" y="125"/>
                    <a:pt x="2487" y="125"/>
                  </a:cubicBezTo>
                  <a:cubicBezTo>
                    <a:pt x="2455" y="125"/>
                    <a:pt x="2424" y="122"/>
                    <a:pt x="2393" y="115"/>
                  </a:cubicBezTo>
                  <a:cubicBezTo>
                    <a:pt x="2339" y="104"/>
                    <a:pt x="2262" y="96"/>
                    <a:pt x="2173" y="96"/>
                  </a:cubicBezTo>
                  <a:cubicBezTo>
                    <a:pt x="1856" y="96"/>
                    <a:pt x="1383" y="203"/>
                    <a:pt x="1229" y="689"/>
                  </a:cubicBezTo>
                  <a:cubicBezTo>
                    <a:pt x="1049" y="1295"/>
                    <a:pt x="1197" y="1689"/>
                    <a:pt x="1410" y="1885"/>
                  </a:cubicBezTo>
                  <a:cubicBezTo>
                    <a:pt x="1623" y="2066"/>
                    <a:pt x="1623" y="2426"/>
                    <a:pt x="1475" y="2492"/>
                  </a:cubicBezTo>
                  <a:cubicBezTo>
                    <a:pt x="1441" y="2509"/>
                    <a:pt x="1406" y="2517"/>
                    <a:pt x="1372" y="2517"/>
                  </a:cubicBezTo>
                  <a:cubicBezTo>
                    <a:pt x="1209" y="2517"/>
                    <a:pt x="1066" y="2343"/>
                    <a:pt x="1147" y="2180"/>
                  </a:cubicBezTo>
                  <a:cubicBezTo>
                    <a:pt x="1235" y="1947"/>
                    <a:pt x="1050" y="1727"/>
                    <a:pt x="824" y="1727"/>
                  </a:cubicBezTo>
                  <a:cubicBezTo>
                    <a:pt x="796" y="1727"/>
                    <a:pt x="767" y="1731"/>
                    <a:pt x="738" y="1738"/>
                  </a:cubicBezTo>
                  <a:cubicBezTo>
                    <a:pt x="679" y="1745"/>
                    <a:pt x="626" y="1749"/>
                    <a:pt x="578" y="1749"/>
                  </a:cubicBezTo>
                  <a:cubicBezTo>
                    <a:pt x="414" y="1749"/>
                    <a:pt x="317" y="1701"/>
                    <a:pt x="279" y="1574"/>
                  </a:cubicBezTo>
                  <a:lnTo>
                    <a:pt x="279" y="1574"/>
                  </a:lnTo>
                  <a:cubicBezTo>
                    <a:pt x="279" y="1574"/>
                    <a:pt x="0" y="2475"/>
                    <a:pt x="688" y="2918"/>
                  </a:cubicBezTo>
                  <a:cubicBezTo>
                    <a:pt x="1377" y="3344"/>
                    <a:pt x="1737" y="4033"/>
                    <a:pt x="2131" y="4295"/>
                  </a:cubicBezTo>
                  <a:cubicBezTo>
                    <a:pt x="2131" y="4295"/>
                    <a:pt x="1524" y="3344"/>
                    <a:pt x="2082" y="2475"/>
                  </a:cubicBezTo>
                  <a:cubicBezTo>
                    <a:pt x="2639" y="1607"/>
                    <a:pt x="3196" y="1328"/>
                    <a:pt x="280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1" name="Google Shape;6901;p16"/>
            <p:cNvSpPr/>
            <p:nvPr/>
          </p:nvSpPr>
          <p:spPr>
            <a:xfrm>
              <a:off x="8688988" y="4545611"/>
              <a:ext cx="264853" cy="264429"/>
            </a:xfrm>
            <a:custGeom>
              <a:avLst/>
              <a:gdLst/>
              <a:ahLst/>
              <a:cxnLst/>
              <a:rect l="l" t="t" r="r" b="b"/>
              <a:pathLst>
                <a:path w="8115" h="8102" extrusionOk="0">
                  <a:moveTo>
                    <a:pt x="2389" y="0"/>
                  </a:moveTo>
                  <a:cubicBezTo>
                    <a:pt x="2287" y="0"/>
                    <a:pt x="2185" y="7"/>
                    <a:pt x="2083" y="20"/>
                  </a:cubicBezTo>
                  <a:cubicBezTo>
                    <a:pt x="755" y="168"/>
                    <a:pt x="1" y="1971"/>
                    <a:pt x="788" y="3233"/>
                  </a:cubicBezTo>
                  <a:cubicBezTo>
                    <a:pt x="1382" y="4176"/>
                    <a:pt x="2426" y="4477"/>
                    <a:pt x="3386" y="4477"/>
                  </a:cubicBezTo>
                  <a:cubicBezTo>
                    <a:pt x="3510" y="4477"/>
                    <a:pt x="3634" y="4472"/>
                    <a:pt x="3754" y="4462"/>
                  </a:cubicBezTo>
                  <a:cubicBezTo>
                    <a:pt x="3951" y="4462"/>
                    <a:pt x="4197" y="4430"/>
                    <a:pt x="4443" y="4397"/>
                  </a:cubicBezTo>
                  <a:cubicBezTo>
                    <a:pt x="4443" y="4397"/>
                    <a:pt x="4633" y="4367"/>
                    <a:pt x="4920" y="4367"/>
                  </a:cubicBezTo>
                  <a:cubicBezTo>
                    <a:pt x="5407" y="4367"/>
                    <a:pt x="6173" y="4452"/>
                    <a:pt x="6770" y="4905"/>
                  </a:cubicBezTo>
                  <a:cubicBezTo>
                    <a:pt x="7164" y="5233"/>
                    <a:pt x="7426" y="5708"/>
                    <a:pt x="7508" y="6216"/>
                  </a:cubicBezTo>
                  <a:cubicBezTo>
                    <a:pt x="7508" y="6216"/>
                    <a:pt x="7672" y="7413"/>
                    <a:pt x="7098" y="8068"/>
                  </a:cubicBezTo>
                  <a:lnTo>
                    <a:pt x="7082" y="8101"/>
                  </a:lnTo>
                  <a:cubicBezTo>
                    <a:pt x="7082" y="8101"/>
                    <a:pt x="8115" y="7577"/>
                    <a:pt x="7983" y="5970"/>
                  </a:cubicBezTo>
                  <a:cubicBezTo>
                    <a:pt x="7876" y="4663"/>
                    <a:pt x="6826" y="4010"/>
                    <a:pt x="5509" y="4010"/>
                  </a:cubicBezTo>
                  <a:cubicBezTo>
                    <a:pt x="5224" y="4010"/>
                    <a:pt x="4927" y="4040"/>
                    <a:pt x="4623" y="4102"/>
                  </a:cubicBezTo>
                  <a:cubicBezTo>
                    <a:pt x="4126" y="4193"/>
                    <a:pt x="3680" y="4239"/>
                    <a:pt x="3278" y="4239"/>
                  </a:cubicBezTo>
                  <a:cubicBezTo>
                    <a:pt x="2739" y="4239"/>
                    <a:pt x="2280" y="4156"/>
                    <a:pt x="1886" y="3987"/>
                  </a:cubicBezTo>
                  <a:cubicBezTo>
                    <a:pt x="1492" y="3807"/>
                    <a:pt x="1165" y="3512"/>
                    <a:pt x="919" y="3135"/>
                  </a:cubicBezTo>
                  <a:cubicBezTo>
                    <a:pt x="198" y="1987"/>
                    <a:pt x="902" y="299"/>
                    <a:pt x="2099" y="151"/>
                  </a:cubicBezTo>
                  <a:cubicBezTo>
                    <a:pt x="2199" y="137"/>
                    <a:pt x="2301" y="130"/>
                    <a:pt x="2402" y="130"/>
                  </a:cubicBezTo>
                  <a:cubicBezTo>
                    <a:pt x="2876" y="130"/>
                    <a:pt x="3334" y="292"/>
                    <a:pt x="3591" y="643"/>
                  </a:cubicBezTo>
                  <a:cubicBezTo>
                    <a:pt x="3886" y="1037"/>
                    <a:pt x="3935" y="1545"/>
                    <a:pt x="3738" y="1987"/>
                  </a:cubicBezTo>
                  <a:cubicBezTo>
                    <a:pt x="3577" y="2336"/>
                    <a:pt x="3240" y="2543"/>
                    <a:pt x="2880" y="2543"/>
                  </a:cubicBezTo>
                  <a:cubicBezTo>
                    <a:pt x="2800" y="2543"/>
                    <a:pt x="2720" y="2533"/>
                    <a:pt x="2640" y="2512"/>
                  </a:cubicBezTo>
                  <a:cubicBezTo>
                    <a:pt x="2214" y="2397"/>
                    <a:pt x="2033" y="1971"/>
                    <a:pt x="2361" y="1905"/>
                  </a:cubicBezTo>
                  <a:cubicBezTo>
                    <a:pt x="2771" y="1840"/>
                    <a:pt x="2853" y="1496"/>
                    <a:pt x="2705" y="1200"/>
                  </a:cubicBezTo>
                  <a:cubicBezTo>
                    <a:pt x="2652" y="1088"/>
                    <a:pt x="2522" y="1023"/>
                    <a:pt x="2378" y="1023"/>
                  </a:cubicBezTo>
                  <a:cubicBezTo>
                    <a:pt x="2167" y="1023"/>
                    <a:pt x="1928" y="1163"/>
                    <a:pt x="1869" y="1496"/>
                  </a:cubicBezTo>
                  <a:cubicBezTo>
                    <a:pt x="1820" y="1758"/>
                    <a:pt x="1902" y="2036"/>
                    <a:pt x="2083" y="2233"/>
                  </a:cubicBezTo>
                  <a:cubicBezTo>
                    <a:pt x="2251" y="2427"/>
                    <a:pt x="2588" y="2590"/>
                    <a:pt x="2935" y="2590"/>
                  </a:cubicBezTo>
                  <a:cubicBezTo>
                    <a:pt x="3265" y="2590"/>
                    <a:pt x="3605" y="2443"/>
                    <a:pt x="3820" y="2036"/>
                  </a:cubicBezTo>
                  <a:cubicBezTo>
                    <a:pt x="4049" y="1561"/>
                    <a:pt x="4000" y="987"/>
                    <a:pt x="3689" y="561"/>
                  </a:cubicBezTo>
                  <a:cubicBezTo>
                    <a:pt x="3401" y="178"/>
                    <a:pt x="2907" y="0"/>
                    <a:pt x="23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2" name="Google Shape;6902;p16"/>
            <p:cNvSpPr/>
            <p:nvPr/>
          </p:nvSpPr>
          <p:spPr>
            <a:xfrm>
              <a:off x="8731254" y="4697278"/>
              <a:ext cx="152515" cy="77449"/>
            </a:xfrm>
            <a:custGeom>
              <a:avLst/>
              <a:gdLst/>
              <a:ahLst/>
              <a:cxnLst/>
              <a:rect l="l" t="t" r="r" b="b"/>
              <a:pathLst>
                <a:path w="4673" h="2373" extrusionOk="0">
                  <a:moveTo>
                    <a:pt x="3580" y="0"/>
                  </a:moveTo>
                  <a:cubicBezTo>
                    <a:pt x="3284" y="0"/>
                    <a:pt x="2935" y="42"/>
                    <a:pt x="2541" y="160"/>
                  </a:cubicBezTo>
                  <a:cubicBezTo>
                    <a:pt x="1970" y="329"/>
                    <a:pt x="1487" y="392"/>
                    <a:pt x="1094" y="392"/>
                  </a:cubicBezTo>
                  <a:cubicBezTo>
                    <a:pt x="572" y="392"/>
                    <a:pt x="206" y="281"/>
                    <a:pt x="1" y="160"/>
                  </a:cubicBezTo>
                  <a:lnTo>
                    <a:pt x="1" y="160"/>
                  </a:lnTo>
                  <a:cubicBezTo>
                    <a:pt x="132" y="274"/>
                    <a:pt x="263" y="389"/>
                    <a:pt x="378" y="537"/>
                  </a:cubicBezTo>
                  <a:cubicBezTo>
                    <a:pt x="453" y="643"/>
                    <a:pt x="599" y="1405"/>
                    <a:pt x="1202" y="1405"/>
                  </a:cubicBezTo>
                  <a:cubicBezTo>
                    <a:pt x="1252" y="1405"/>
                    <a:pt x="1305" y="1400"/>
                    <a:pt x="1361" y="1389"/>
                  </a:cubicBezTo>
                  <a:cubicBezTo>
                    <a:pt x="2082" y="1225"/>
                    <a:pt x="1951" y="766"/>
                    <a:pt x="2427" y="619"/>
                  </a:cubicBezTo>
                  <a:cubicBezTo>
                    <a:pt x="2519" y="590"/>
                    <a:pt x="2597" y="578"/>
                    <a:pt x="2662" y="578"/>
                  </a:cubicBezTo>
                  <a:cubicBezTo>
                    <a:pt x="2931" y="578"/>
                    <a:pt x="2975" y="785"/>
                    <a:pt x="2869" y="864"/>
                  </a:cubicBezTo>
                  <a:cubicBezTo>
                    <a:pt x="2813" y="899"/>
                    <a:pt x="2763" y="910"/>
                    <a:pt x="2711" y="910"/>
                  </a:cubicBezTo>
                  <a:cubicBezTo>
                    <a:pt x="2639" y="910"/>
                    <a:pt x="2563" y="890"/>
                    <a:pt x="2459" y="881"/>
                  </a:cubicBezTo>
                  <a:cubicBezTo>
                    <a:pt x="2451" y="880"/>
                    <a:pt x="2443" y="880"/>
                    <a:pt x="2433" y="880"/>
                  </a:cubicBezTo>
                  <a:cubicBezTo>
                    <a:pt x="2249" y="880"/>
                    <a:pt x="1812" y="1033"/>
                    <a:pt x="1968" y="1438"/>
                  </a:cubicBezTo>
                  <a:cubicBezTo>
                    <a:pt x="2132" y="1881"/>
                    <a:pt x="2377" y="2241"/>
                    <a:pt x="2115" y="2372"/>
                  </a:cubicBezTo>
                  <a:cubicBezTo>
                    <a:pt x="2115" y="2372"/>
                    <a:pt x="3033" y="2372"/>
                    <a:pt x="3345" y="2127"/>
                  </a:cubicBezTo>
                  <a:cubicBezTo>
                    <a:pt x="3689" y="1864"/>
                    <a:pt x="3853" y="1405"/>
                    <a:pt x="3722" y="996"/>
                  </a:cubicBezTo>
                  <a:cubicBezTo>
                    <a:pt x="3623" y="501"/>
                    <a:pt x="3950" y="202"/>
                    <a:pt x="4430" y="202"/>
                  </a:cubicBezTo>
                  <a:cubicBezTo>
                    <a:pt x="4507" y="202"/>
                    <a:pt x="4588" y="209"/>
                    <a:pt x="4672" y="225"/>
                  </a:cubicBezTo>
                  <a:cubicBezTo>
                    <a:pt x="4672" y="225"/>
                    <a:pt x="4271" y="0"/>
                    <a:pt x="358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3" name="Google Shape;6903;p16"/>
            <p:cNvSpPr/>
            <p:nvPr/>
          </p:nvSpPr>
          <p:spPr>
            <a:xfrm>
              <a:off x="8770321" y="4554815"/>
              <a:ext cx="105419" cy="109270"/>
            </a:xfrm>
            <a:custGeom>
              <a:avLst/>
              <a:gdLst/>
              <a:ahLst/>
              <a:cxnLst/>
              <a:rect l="l" t="t" r="r" b="b"/>
              <a:pathLst>
                <a:path w="3230" h="3348" extrusionOk="0">
                  <a:moveTo>
                    <a:pt x="1262" y="1"/>
                  </a:moveTo>
                  <a:cubicBezTo>
                    <a:pt x="1689" y="427"/>
                    <a:pt x="1836" y="1066"/>
                    <a:pt x="1639" y="1640"/>
                  </a:cubicBezTo>
                  <a:cubicBezTo>
                    <a:pt x="1410" y="2401"/>
                    <a:pt x="886" y="2601"/>
                    <a:pt x="436" y="2601"/>
                  </a:cubicBezTo>
                  <a:cubicBezTo>
                    <a:pt x="276" y="2601"/>
                    <a:pt x="125" y="2576"/>
                    <a:pt x="0" y="2541"/>
                  </a:cubicBezTo>
                  <a:lnTo>
                    <a:pt x="0" y="2541"/>
                  </a:lnTo>
                  <a:cubicBezTo>
                    <a:pt x="0" y="2541"/>
                    <a:pt x="244" y="3348"/>
                    <a:pt x="1010" y="3348"/>
                  </a:cubicBezTo>
                  <a:cubicBezTo>
                    <a:pt x="1038" y="3348"/>
                    <a:pt x="1068" y="3347"/>
                    <a:pt x="1099" y="3344"/>
                  </a:cubicBezTo>
                  <a:cubicBezTo>
                    <a:pt x="1951" y="3279"/>
                    <a:pt x="1902" y="2623"/>
                    <a:pt x="1885" y="2345"/>
                  </a:cubicBezTo>
                  <a:cubicBezTo>
                    <a:pt x="1869" y="2066"/>
                    <a:pt x="1869" y="1836"/>
                    <a:pt x="1967" y="1836"/>
                  </a:cubicBezTo>
                  <a:cubicBezTo>
                    <a:pt x="2082" y="1836"/>
                    <a:pt x="2115" y="1935"/>
                    <a:pt x="2049" y="2131"/>
                  </a:cubicBezTo>
                  <a:cubicBezTo>
                    <a:pt x="1984" y="2328"/>
                    <a:pt x="1836" y="2967"/>
                    <a:pt x="2934" y="3082"/>
                  </a:cubicBezTo>
                  <a:cubicBezTo>
                    <a:pt x="2787" y="2984"/>
                    <a:pt x="2770" y="2803"/>
                    <a:pt x="2869" y="2672"/>
                  </a:cubicBezTo>
                  <a:cubicBezTo>
                    <a:pt x="3000" y="2426"/>
                    <a:pt x="3229" y="1968"/>
                    <a:pt x="2492" y="1345"/>
                  </a:cubicBezTo>
                  <a:cubicBezTo>
                    <a:pt x="1771" y="722"/>
                    <a:pt x="1705" y="279"/>
                    <a:pt x="12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4" name="Google Shape;6904;p16"/>
            <p:cNvSpPr/>
            <p:nvPr/>
          </p:nvSpPr>
          <p:spPr>
            <a:xfrm>
              <a:off x="8661181" y="4398906"/>
              <a:ext cx="50849" cy="250101"/>
            </a:xfrm>
            <a:custGeom>
              <a:avLst/>
              <a:gdLst/>
              <a:ahLst/>
              <a:cxnLst/>
              <a:rect l="l" t="t" r="r" b="b"/>
              <a:pathLst>
                <a:path w="1558" h="7663" extrusionOk="0">
                  <a:moveTo>
                    <a:pt x="636" y="0"/>
                  </a:moveTo>
                  <a:cubicBezTo>
                    <a:pt x="569" y="0"/>
                    <a:pt x="498" y="17"/>
                    <a:pt x="427" y="57"/>
                  </a:cubicBezTo>
                  <a:cubicBezTo>
                    <a:pt x="0" y="286"/>
                    <a:pt x="345" y="827"/>
                    <a:pt x="591" y="1090"/>
                  </a:cubicBezTo>
                  <a:cubicBezTo>
                    <a:pt x="705" y="1204"/>
                    <a:pt x="771" y="1483"/>
                    <a:pt x="804" y="1860"/>
                  </a:cubicBezTo>
                  <a:cubicBezTo>
                    <a:pt x="836" y="2565"/>
                    <a:pt x="820" y="3286"/>
                    <a:pt x="738" y="3991"/>
                  </a:cubicBezTo>
                  <a:cubicBezTo>
                    <a:pt x="607" y="5351"/>
                    <a:pt x="771" y="7122"/>
                    <a:pt x="1476" y="7662"/>
                  </a:cubicBezTo>
                  <a:cubicBezTo>
                    <a:pt x="1476" y="7662"/>
                    <a:pt x="820" y="7040"/>
                    <a:pt x="968" y="5171"/>
                  </a:cubicBezTo>
                  <a:cubicBezTo>
                    <a:pt x="1066" y="3974"/>
                    <a:pt x="1427" y="2827"/>
                    <a:pt x="1492" y="1860"/>
                  </a:cubicBezTo>
                  <a:cubicBezTo>
                    <a:pt x="1558" y="1335"/>
                    <a:pt x="1459" y="811"/>
                    <a:pt x="1197" y="368"/>
                  </a:cubicBezTo>
                  <a:cubicBezTo>
                    <a:pt x="1197" y="368"/>
                    <a:pt x="952" y="0"/>
                    <a:pt x="6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5" name="Google Shape;6905;p16"/>
            <p:cNvSpPr/>
            <p:nvPr/>
          </p:nvSpPr>
          <p:spPr>
            <a:xfrm>
              <a:off x="8507654" y="4365811"/>
              <a:ext cx="277125" cy="332413"/>
            </a:xfrm>
            <a:custGeom>
              <a:avLst/>
              <a:gdLst/>
              <a:ahLst/>
              <a:cxnLst/>
              <a:rect l="l" t="t" r="r" b="b"/>
              <a:pathLst>
                <a:path w="8491" h="10185" extrusionOk="0">
                  <a:moveTo>
                    <a:pt x="2200" y="1"/>
                  </a:moveTo>
                  <a:cubicBezTo>
                    <a:pt x="1301" y="1"/>
                    <a:pt x="461" y="461"/>
                    <a:pt x="246" y="1186"/>
                  </a:cubicBezTo>
                  <a:cubicBezTo>
                    <a:pt x="0" y="1776"/>
                    <a:pt x="197" y="2481"/>
                    <a:pt x="721" y="2874"/>
                  </a:cubicBezTo>
                  <a:cubicBezTo>
                    <a:pt x="738" y="2874"/>
                    <a:pt x="754" y="2890"/>
                    <a:pt x="771" y="2907"/>
                  </a:cubicBezTo>
                  <a:cubicBezTo>
                    <a:pt x="998" y="3040"/>
                    <a:pt x="1256" y="3106"/>
                    <a:pt x="1514" y="3106"/>
                  </a:cubicBezTo>
                  <a:cubicBezTo>
                    <a:pt x="1796" y="3106"/>
                    <a:pt x="2080" y="3028"/>
                    <a:pt x="2328" y="2874"/>
                  </a:cubicBezTo>
                  <a:cubicBezTo>
                    <a:pt x="2492" y="2776"/>
                    <a:pt x="2606" y="2612"/>
                    <a:pt x="2656" y="2431"/>
                  </a:cubicBezTo>
                  <a:cubicBezTo>
                    <a:pt x="2800" y="2043"/>
                    <a:pt x="2501" y="1654"/>
                    <a:pt x="2115" y="1654"/>
                  </a:cubicBezTo>
                  <a:cubicBezTo>
                    <a:pt x="2062" y="1654"/>
                    <a:pt x="2007" y="1661"/>
                    <a:pt x="1951" y="1677"/>
                  </a:cubicBezTo>
                  <a:cubicBezTo>
                    <a:pt x="1623" y="1743"/>
                    <a:pt x="1426" y="2087"/>
                    <a:pt x="1557" y="2399"/>
                  </a:cubicBezTo>
                  <a:cubicBezTo>
                    <a:pt x="1628" y="2633"/>
                    <a:pt x="1882" y="2666"/>
                    <a:pt x="2021" y="2666"/>
                  </a:cubicBezTo>
                  <a:cubicBezTo>
                    <a:pt x="2077" y="2666"/>
                    <a:pt x="2115" y="2661"/>
                    <a:pt x="2115" y="2661"/>
                  </a:cubicBezTo>
                  <a:lnTo>
                    <a:pt x="2115" y="2661"/>
                  </a:lnTo>
                  <a:cubicBezTo>
                    <a:pt x="2082" y="2759"/>
                    <a:pt x="2016" y="2825"/>
                    <a:pt x="1934" y="2874"/>
                  </a:cubicBezTo>
                  <a:cubicBezTo>
                    <a:pt x="1820" y="2939"/>
                    <a:pt x="1688" y="2972"/>
                    <a:pt x="1557" y="2972"/>
                  </a:cubicBezTo>
                  <a:cubicBezTo>
                    <a:pt x="1426" y="2972"/>
                    <a:pt x="1295" y="2939"/>
                    <a:pt x="1180" y="2874"/>
                  </a:cubicBezTo>
                  <a:cubicBezTo>
                    <a:pt x="1098" y="2825"/>
                    <a:pt x="1016" y="2776"/>
                    <a:pt x="951" y="2710"/>
                  </a:cubicBezTo>
                  <a:cubicBezTo>
                    <a:pt x="508" y="2333"/>
                    <a:pt x="426" y="1087"/>
                    <a:pt x="1131" y="514"/>
                  </a:cubicBezTo>
                  <a:cubicBezTo>
                    <a:pt x="1455" y="278"/>
                    <a:pt x="1846" y="148"/>
                    <a:pt x="2243" y="148"/>
                  </a:cubicBezTo>
                  <a:cubicBezTo>
                    <a:pt x="2287" y="148"/>
                    <a:pt x="2332" y="150"/>
                    <a:pt x="2377" y="153"/>
                  </a:cubicBezTo>
                  <a:cubicBezTo>
                    <a:pt x="2524" y="169"/>
                    <a:pt x="2656" y="186"/>
                    <a:pt x="2770" y="219"/>
                  </a:cubicBezTo>
                  <a:cubicBezTo>
                    <a:pt x="3869" y="464"/>
                    <a:pt x="4590" y="1661"/>
                    <a:pt x="4819" y="2874"/>
                  </a:cubicBezTo>
                  <a:cubicBezTo>
                    <a:pt x="5065" y="4120"/>
                    <a:pt x="4819" y="5365"/>
                    <a:pt x="4885" y="6480"/>
                  </a:cubicBezTo>
                  <a:cubicBezTo>
                    <a:pt x="4836" y="7513"/>
                    <a:pt x="5245" y="8496"/>
                    <a:pt x="5983" y="9201"/>
                  </a:cubicBezTo>
                  <a:cubicBezTo>
                    <a:pt x="6671" y="9807"/>
                    <a:pt x="7557" y="10152"/>
                    <a:pt x="8491" y="10184"/>
                  </a:cubicBezTo>
                  <a:cubicBezTo>
                    <a:pt x="7573" y="10119"/>
                    <a:pt x="6721" y="9758"/>
                    <a:pt x="6049" y="9135"/>
                  </a:cubicBezTo>
                  <a:cubicBezTo>
                    <a:pt x="5344" y="8447"/>
                    <a:pt x="4967" y="7480"/>
                    <a:pt x="5032" y="6480"/>
                  </a:cubicBezTo>
                  <a:cubicBezTo>
                    <a:pt x="4967" y="5382"/>
                    <a:pt x="5229" y="4152"/>
                    <a:pt x="4983" y="2874"/>
                  </a:cubicBezTo>
                  <a:lnTo>
                    <a:pt x="4983" y="2841"/>
                  </a:lnTo>
                  <a:cubicBezTo>
                    <a:pt x="4754" y="1579"/>
                    <a:pt x="4000" y="317"/>
                    <a:pt x="2803" y="71"/>
                  </a:cubicBezTo>
                  <a:cubicBezTo>
                    <a:pt x="2603" y="23"/>
                    <a:pt x="2400" y="1"/>
                    <a:pt x="22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6" name="Google Shape;6906;p16"/>
            <p:cNvSpPr/>
            <p:nvPr/>
          </p:nvSpPr>
          <p:spPr>
            <a:xfrm>
              <a:off x="8495872" y="4417868"/>
              <a:ext cx="151960" cy="178723"/>
            </a:xfrm>
            <a:custGeom>
              <a:avLst/>
              <a:gdLst/>
              <a:ahLst/>
              <a:cxnLst/>
              <a:rect l="l" t="t" r="r" b="b"/>
              <a:pathLst>
                <a:path w="4656" h="5476" extrusionOk="0">
                  <a:moveTo>
                    <a:pt x="296" y="0"/>
                  </a:moveTo>
                  <a:lnTo>
                    <a:pt x="296" y="0"/>
                  </a:lnTo>
                  <a:cubicBezTo>
                    <a:pt x="83" y="394"/>
                    <a:pt x="1" y="836"/>
                    <a:pt x="50" y="1295"/>
                  </a:cubicBezTo>
                  <a:cubicBezTo>
                    <a:pt x="115" y="1918"/>
                    <a:pt x="328" y="2508"/>
                    <a:pt x="689" y="3033"/>
                  </a:cubicBezTo>
                  <a:cubicBezTo>
                    <a:pt x="1169" y="3716"/>
                    <a:pt x="1943" y="3794"/>
                    <a:pt x="2271" y="3794"/>
                  </a:cubicBezTo>
                  <a:cubicBezTo>
                    <a:pt x="2368" y="3794"/>
                    <a:pt x="2426" y="3787"/>
                    <a:pt x="2426" y="3787"/>
                  </a:cubicBezTo>
                  <a:cubicBezTo>
                    <a:pt x="2164" y="3705"/>
                    <a:pt x="2099" y="3377"/>
                    <a:pt x="2295" y="3131"/>
                  </a:cubicBezTo>
                  <a:cubicBezTo>
                    <a:pt x="2459" y="2984"/>
                    <a:pt x="2426" y="2721"/>
                    <a:pt x="2230" y="2607"/>
                  </a:cubicBezTo>
                  <a:cubicBezTo>
                    <a:pt x="2115" y="2541"/>
                    <a:pt x="1836" y="2328"/>
                    <a:pt x="2066" y="2197"/>
                  </a:cubicBezTo>
                  <a:cubicBezTo>
                    <a:pt x="2094" y="2179"/>
                    <a:pt x="2125" y="2170"/>
                    <a:pt x="2158" y="2170"/>
                  </a:cubicBezTo>
                  <a:cubicBezTo>
                    <a:pt x="2396" y="2170"/>
                    <a:pt x="2732" y="2611"/>
                    <a:pt x="2689" y="3115"/>
                  </a:cubicBezTo>
                  <a:cubicBezTo>
                    <a:pt x="2640" y="3688"/>
                    <a:pt x="2918" y="3836"/>
                    <a:pt x="3312" y="4131"/>
                  </a:cubicBezTo>
                  <a:cubicBezTo>
                    <a:pt x="3721" y="4410"/>
                    <a:pt x="3476" y="4934"/>
                    <a:pt x="3476" y="4934"/>
                  </a:cubicBezTo>
                  <a:cubicBezTo>
                    <a:pt x="4197" y="4524"/>
                    <a:pt x="4033" y="3852"/>
                    <a:pt x="3951" y="3705"/>
                  </a:cubicBezTo>
                  <a:cubicBezTo>
                    <a:pt x="3853" y="3541"/>
                    <a:pt x="3672" y="3295"/>
                    <a:pt x="3902" y="3180"/>
                  </a:cubicBezTo>
                  <a:cubicBezTo>
                    <a:pt x="3915" y="3175"/>
                    <a:pt x="3928" y="3172"/>
                    <a:pt x="3940" y="3172"/>
                  </a:cubicBezTo>
                  <a:cubicBezTo>
                    <a:pt x="4140" y="3172"/>
                    <a:pt x="4213" y="3893"/>
                    <a:pt x="4213" y="4541"/>
                  </a:cubicBezTo>
                  <a:cubicBezTo>
                    <a:pt x="4164" y="4918"/>
                    <a:pt x="4344" y="5262"/>
                    <a:pt x="4656" y="5475"/>
                  </a:cubicBezTo>
                  <a:cubicBezTo>
                    <a:pt x="4508" y="5147"/>
                    <a:pt x="4459" y="4803"/>
                    <a:pt x="4459" y="4442"/>
                  </a:cubicBezTo>
                  <a:cubicBezTo>
                    <a:pt x="4459" y="3934"/>
                    <a:pt x="4557" y="3016"/>
                    <a:pt x="3639" y="2394"/>
                  </a:cubicBezTo>
                  <a:cubicBezTo>
                    <a:pt x="2738" y="1787"/>
                    <a:pt x="1640" y="2049"/>
                    <a:pt x="837" y="1476"/>
                  </a:cubicBezTo>
                  <a:cubicBezTo>
                    <a:pt x="755" y="1426"/>
                    <a:pt x="689" y="1361"/>
                    <a:pt x="623" y="1295"/>
                  </a:cubicBezTo>
                  <a:cubicBezTo>
                    <a:pt x="312" y="935"/>
                    <a:pt x="197" y="459"/>
                    <a:pt x="29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7" name="Google Shape;6907;p16"/>
            <p:cNvSpPr/>
            <p:nvPr/>
          </p:nvSpPr>
          <p:spPr>
            <a:xfrm>
              <a:off x="9058673" y="4602597"/>
              <a:ext cx="130550" cy="285611"/>
            </a:xfrm>
            <a:custGeom>
              <a:avLst/>
              <a:gdLst/>
              <a:ahLst/>
              <a:cxnLst/>
              <a:rect l="l" t="t" r="r" b="b"/>
              <a:pathLst>
                <a:path w="4000" h="8751" extrusionOk="0">
                  <a:moveTo>
                    <a:pt x="1916" y="1"/>
                  </a:moveTo>
                  <a:cubicBezTo>
                    <a:pt x="1763" y="1"/>
                    <a:pt x="1610" y="21"/>
                    <a:pt x="1459" y="61"/>
                  </a:cubicBezTo>
                  <a:cubicBezTo>
                    <a:pt x="689" y="258"/>
                    <a:pt x="148" y="913"/>
                    <a:pt x="82" y="1700"/>
                  </a:cubicBezTo>
                  <a:cubicBezTo>
                    <a:pt x="0" y="2503"/>
                    <a:pt x="410" y="3290"/>
                    <a:pt x="1016" y="3847"/>
                  </a:cubicBezTo>
                  <a:cubicBezTo>
                    <a:pt x="1590" y="4437"/>
                    <a:pt x="2361" y="4716"/>
                    <a:pt x="2901" y="5224"/>
                  </a:cubicBezTo>
                  <a:cubicBezTo>
                    <a:pt x="3442" y="5683"/>
                    <a:pt x="3770" y="6355"/>
                    <a:pt x="3819" y="7060"/>
                  </a:cubicBezTo>
                  <a:cubicBezTo>
                    <a:pt x="3852" y="7716"/>
                    <a:pt x="3508" y="8404"/>
                    <a:pt x="2918" y="8568"/>
                  </a:cubicBezTo>
                  <a:cubicBezTo>
                    <a:pt x="2791" y="8608"/>
                    <a:pt x="2661" y="8627"/>
                    <a:pt x="2534" y="8627"/>
                  </a:cubicBezTo>
                  <a:cubicBezTo>
                    <a:pt x="2090" y="8627"/>
                    <a:pt x="1685" y="8393"/>
                    <a:pt x="1557" y="8011"/>
                  </a:cubicBezTo>
                  <a:cubicBezTo>
                    <a:pt x="1344" y="7568"/>
                    <a:pt x="1541" y="7027"/>
                    <a:pt x="2000" y="6847"/>
                  </a:cubicBezTo>
                  <a:cubicBezTo>
                    <a:pt x="2082" y="6814"/>
                    <a:pt x="2180" y="6798"/>
                    <a:pt x="2262" y="6798"/>
                  </a:cubicBezTo>
                  <a:cubicBezTo>
                    <a:pt x="2262" y="6798"/>
                    <a:pt x="2292" y="6795"/>
                    <a:pt x="2339" y="6795"/>
                  </a:cubicBezTo>
                  <a:cubicBezTo>
                    <a:pt x="2479" y="6795"/>
                    <a:pt x="2774" y="6822"/>
                    <a:pt x="2885" y="7044"/>
                  </a:cubicBezTo>
                  <a:cubicBezTo>
                    <a:pt x="2885" y="7044"/>
                    <a:pt x="2902" y="7078"/>
                    <a:pt x="2880" y="7078"/>
                  </a:cubicBezTo>
                  <a:cubicBezTo>
                    <a:pt x="2872" y="7078"/>
                    <a:pt x="2858" y="7073"/>
                    <a:pt x="2836" y="7060"/>
                  </a:cubicBezTo>
                  <a:cubicBezTo>
                    <a:pt x="2770" y="7027"/>
                    <a:pt x="2698" y="7010"/>
                    <a:pt x="2627" y="7010"/>
                  </a:cubicBezTo>
                  <a:cubicBezTo>
                    <a:pt x="2521" y="7010"/>
                    <a:pt x="2416" y="7047"/>
                    <a:pt x="2328" y="7126"/>
                  </a:cubicBezTo>
                  <a:cubicBezTo>
                    <a:pt x="2082" y="7355"/>
                    <a:pt x="2147" y="7781"/>
                    <a:pt x="2443" y="7945"/>
                  </a:cubicBezTo>
                  <a:cubicBezTo>
                    <a:pt x="2524" y="7983"/>
                    <a:pt x="2610" y="8001"/>
                    <a:pt x="2694" y="8001"/>
                  </a:cubicBezTo>
                  <a:cubicBezTo>
                    <a:pt x="3012" y="8001"/>
                    <a:pt x="3294" y="7734"/>
                    <a:pt x="3164" y="7240"/>
                  </a:cubicBezTo>
                  <a:cubicBezTo>
                    <a:pt x="3019" y="6903"/>
                    <a:pt x="2689" y="6698"/>
                    <a:pt x="2341" y="6698"/>
                  </a:cubicBezTo>
                  <a:cubicBezTo>
                    <a:pt x="2216" y="6698"/>
                    <a:pt x="2089" y="6725"/>
                    <a:pt x="1967" y="6781"/>
                  </a:cubicBezTo>
                  <a:cubicBezTo>
                    <a:pt x="1508" y="7011"/>
                    <a:pt x="1295" y="7552"/>
                    <a:pt x="1492" y="8027"/>
                  </a:cubicBezTo>
                  <a:cubicBezTo>
                    <a:pt x="1620" y="8464"/>
                    <a:pt x="2072" y="8750"/>
                    <a:pt x="2561" y="8750"/>
                  </a:cubicBezTo>
                  <a:cubicBezTo>
                    <a:pt x="2696" y="8750"/>
                    <a:pt x="2833" y="8729"/>
                    <a:pt x="2967" y="8683"/>
                  </a:cubicBezTo>
                  <a:cubicBezTo>
                    <a:pt x="3623" y="8502"/>
                    <a:pt x="4000" y="7765"/>
                    <a:pt x="3983" y="7060"/>
                  </a:cubicBezTo>
                  <a:cubicBezTo>
                    <a:pt x="3934" y="6306"/>
                    <a:pt x="3590" y="5601"/>
                    <a:pt x="3016" y="5093"/>
                  </a:cubicBezTo>
                  <a:cubicBezTo>
                    <a:pt x="2443" y="4552"/>
                    <a:pt x="1689" y="4274"/>
                    <a:pt x="1131" y="3716"/>
                  </a:cubicBezTo>
                  <a:cubicBezTo>
                    <a:pt x="574" y="3159"/>
                    <a:pt x="181" y="2438"/>
                    <a:pt x="246" y="1716"/>
                  </a:cubicBezTo>
                  <a:cubicBezTo>
                    <a:pt x="262" y="1258"/>
                    <a:pt x="476" y="848"/>
                    <a:pt x="836" y="553"/>
                  </a:cubicBezTo>
                  <a:cubicBezTo>
                    <a:pt x="984" y="438"/>
                    <a:pt x="1164" y="340"/>
                    <a:pt x="1361" y="290"/>
                  </a:cubicBezTo>
                  <a:cubicBezTo>
                    <a:pt x="1500" y="249"/>
                    <a:pt x="1648" y="229"/>
                    <a:pt x="1797" y="229"/>
                  </a:cubicBezTo>
                  <a:cubicBezTo>
                    <a:pt x="1947" y="229"/>
                    <a:pt x="2098" y="249"/>
                    <a:pt x="2246" y="290"/>
                  </a:cubicBezTo>
                  <a:cubicBezTo>
                    <a:pt x="3262" y="553"/>
                    <a:pt x="3590" y="1930"/>
                    <a:pt x="2901" y="2585"/>
                  </a:cubicBezTo>
                  <a:cubicBezTo>
                    <a:pt x="2770" y="2716"/>
                    <a:pt x="2590" y="2815"/>
                    <a:pt x="2393" y="2847"/>
                  </a:cubicBezTo>
                  <a:cubicBezTo>
                    <a:pt x="2332" y="2856"/>
                    <a:pt x="2273" y="2860"/>
                    <a:pt x="2218" y="2860"/>
                  </a:cubicBezTo>
                  <a:cubicBezTo>
                    <a:pt x="1757" y="2860"/>
                    <a:pt x="1513" y="2577"/>
                    <a:pt x="1557" y="2372"/>
                  </a:cubicBezTo>
                  <a:cubicBezTo>
                    <a:pt x="1557" y="2372"/>
                    <a:pt x="1557" y="2356"/>
                    <a:pt x="1623" y="2356"/>
                  </a:cubicBezTo>
                  <a:cubicBezTo>
                    <a:pt x="1633" y="2356"/>
                    <a:pt x="1653" y="2357"/>
                    <a:pt x="1680" y="2357"/>
                  </a:cubicBezTo>
                  <a:cubicBezTo>
                    <a:pt x="1818" y="2357"/>
                    <a:pt x="2138" y="2333"/>
                    <a:pt x="2262" y="2044"/>
                  </a:cubicBezTo>
                  <a:cubicBezTo>
                    <a:pt x="2382" y="1685"/>
                    <a:pt x="2102" y="1347"/>
                    <a:pt x="1764" y="1347"/>
                  </a:cubicBezTo>
                  <a:cubicBezTo>
                    <a:pt x="1686" y="1347"/>
                    <a:pt x="1605" y="1365"/>
                    <a:pt x="1525" y="1405"/>
                  </a:cubicBezTo>
                  <a:cubicBezTo>
                    <a:pt x="918" y="1798"/>
                    <a:pt x="1066" y="2716"/>
                    <a:pt x="1754" y="2913"/>
                  </a:cubicBezTo>
                  <a:cubicBezTo>
                    <a:pt x="1924" y="2991"/>
                    <a:pt x="2103" y="3028"/>
                    <a:pt x="2280" y="3028"/>
                  </a:cubicBezTo>
                  <a:cubicBezTo>
                    <a:pt x="2735" y="3028"/>
                    <a:pt x="3178" y="2785"/>
                    <a:pt x="3426" y="2372"/>
                  </a:cubicBezTo>
                  <a:cubicBezTo>
                    <a:pt x="3688" y="1831"/>
                    <a:pt x="3623" y="1176"/>
                    <a:pt x="3278" y="684"/>
                  </a:cubicBezTo>
                  <a:cubicBezTo>
                    <a:pt x="2961" y="239"/>
                    <a:pt x="2445" y="1"/>
                    <a:pt x="19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8" name="Google Shape;6908;p16"/>
            <p:cNvSpPr/>
            <p:nvPr/>
          </p:nvSpPr>
          <p:spPr>
            <a:xfrm>
              <a:off x="9130900" y="4711018"/>
              <a:ext cx="55647" cy="78689"/>
            </a:xfrm>
            <a:custGeom>
              <a:avLst/>
              <a:gdLst/>
              <a:ahLst/>
              <a:cxnLst/>
              <a:rect l="l" t="t" r="r" b="b"/>
              <a:pathLst>
                <a:path w="1705" h="2411" extrusionOk="0">
                  <a:moveTo>
                    <a:pt x="197" y="1"/>
                  </a:moveTo>
                  <a:cubicBezTo>
                    <a:pt x="197" y="165"/>
                    <a:pt x="164" y="312"/>
                    <a:pt x="115" y="460"/>
                  </a:cubicBezTo>
                  <a:cubicBezTo>
                    <a:pt x="0" y="853"/>
                    <a:pt x="311" y="1115"/>
                    <a:pt x="951" y="1394"/>
                  </a:cubicBezTo>
                  <a:cubicBezTo>
                    <a:pt x="1328" y="1591"/>
                    <a:pt x="1590" y="1968"/>
                    <a:pt x="1656" y="2410"/>
                  </a:cubicBezTo>
                  <a:cubicBezTo>
                    <a:pt x="1705" y="394"/>
                    <a:pt x="885" y="329"/>
                    <a:pt x="688" y="329"/>
                  </a:cubicBezTo>
                  <a:cubicBezTo>
                    <a:pt x="492" y="329"/>
                    <a:pt x="377" y="247"/>
                    <a:pt x="361" y="148"/>
                  </a:cubicBezTo>
                  <a:cubicBezTo>
                    <a:pt x="328" y="66"/>
                    <a:pt x="197" y="1"/>
                    <a:pt x="19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9" name="Google Shape;6909;p16"/>
            <p:cNvSpPr/>
            <p:nvPr/>
          </p:nvSpPr>
          <p:spPr>
            <a:xfrm>
              <a:off x="8955408" y="4478868"/>
              <a:ext cx="208684" cy="327419"/>
            </a:xfrm>
            <a:custGeom>
              <a:avLst/>
              <a:gdLst/>
              <a:ahLst/>
              <a:cxnLst/>
              <a:rect l="l" t="t" r="r" b="b"/>
              <a:pathLst>
                <a:path w="6394" h="10032" extrusionOk="0">
                  <a:moveTo>
                    <a:pt x="1148" y="0"/>
                  </a:moveTo>
                  <a:lnTo>
                    <a:pt x="1148" y="0"/>
                  </a:lnTo>
                  <a:cubicBezTo>
                    <a:pt x="1246" y="115"/>
                    <a:pt x="1230" y="295"/>
                    <a:pt x="1115" y="410"/>
                  </a:cubicBezTo>
                  <a:cubicBezTo>
                    <a:pt x="919" y="574"/>
                    <a:pt x="361" y="1197"/>
                    <a:pt x="755" y="1819"/>
                  </a:cubicBezTo>
                  <a:cubicBezTo>
                    <a:pt x="1197" y="2508"/>
                    <a:pt x="1787" y="2295"/>
                    <a:pt x="1984" y="2868"/>
                  </a:cubicBezTo>
                  <a:cubicBezTo>
                    <a:pt x="1984" y="2868"/>
                    <a:pt x="2066" y="3164"/>
                    <a:pt x="1869" y="3262"/>
                  </a:cubicBezTo>
                  <a:cubicBezTo>
                    <a:pt x="1836" y="3283"/>
                    <a:pt x="1803" y="3293"/>
                    <a:pt x="1773" y="3293"/>
                  </a:cubicBezTo>
                  <a:cubicBezTo>
                    <a:pt x="1639" y="3293"/>
                    <a:pt x="1541" y="3113"/>
                    <a:pt x="1541" y="2967"/>
                  </a:cubicBezTo>
                  <a:cubicBezTo>
                    <a:pt x="1492" y="2655"/>
                    <a:pt x="1230" y="2426"/>
                    <a:pt x="935" y="2377"/>
                  </a:cubicBezTo>
                  <a:cubicBezTo>
                    <a:pt x="542" y="2328"/>
                    <a:pt x="493" y="2213"/>
                    <a:pt x="492" y="2213"/>
                  </a:cubicBezTo>
                  <a:lnTo>
                    <a:pt x="492" y="2213"/>
                  </a:lnTo>
                  <a:cubicBezTo>
                    <a:pt x="542" y="2360"/>
                    <a:pt x="558" y="2508"/>
                    <a:pt x="525" y="2655"/>
                  </a:cubicBezTo>
                  <a:cubicBezTo>
                    <a:pt x="460" y="2803"/>
                    <a:pt x="165" y="3295"/>
                    <a:pt x="722" y="3672"/>
                  </a:cubicBezTo>
                  <a:cubicBezTo>
                    <a:pt x="1296" y="4049"/>
                    <a:pt x="1574" y="3852"/>
                    <a:pt x="1689" y="4491"/>
                  </a:cubicBezTo>
                  <a:cubicBezTo>
                    <a:pt x="1787" y="5130"/>
                    <a:pt x="1837" y="5901"/>
                    <a:pt x="2181" y="6245"/>
                  </a:cubicBezTo>
                  <a:cubicBezTo>
                    <a:pt x="2066" y="6163"/>
                    <a:pt x="1984" y="6065"/>
                    <a:pt x="1918" y="5950"/>
                  </a:cubicBezTo>
                  <a:cubicBezTo>
                    <a:pt x="1766" y="5629"/>
                    <a:pt x="1442" y="5422"/>
                    <a:pt x="1093" y="5422"/>
                  </a:cubicBezTo>
                  <a:cubicBezTo>
                    <a:pt x="1068" y="5422"/>
                    <a:pt x="1042" y="5423"/>
                    <a:pt x="1017" y="5426"/>
                  </a:cubicBezTo>
                  <a:cubicBezTo>
                    <a:pt x="974" y="5428"/>
                    <a:pt x="934" y="5429"/>
                    <a:pt x="896" y="5429"/>
                  </a:cubicBezTo>
                  <a:cubicBezTo>
                    <a:pt x="434" y="5429"/>
                    <a:pt x="374" y="5252"/>
                    <a:pt x="329" y="5130"/>
                  </a:cubicBezTo>
                  <a:lnTo>
                    <a:pt x="329" y="5130"/>
                  </a:lnTo>
                  <a:cubicBezTo>
                    <a:pt x="328" y="5131"/>
                    <a:pt x="1" y="6114"/>
                    <a:pt x="935" y="6606"/>
                  </a:cubicBezTo>
                  <a:cubicBezTo>
                    <a:pt x="1869" y="7097"/>
                    <a:pt x="1804" y="6737"/>
                    <a:pt x="3082" y="7786"/>
                  </a:cubicBezTo>
                  <a:cubicBezTo>
                    <a:pt x="4131" y="8655"/>
                    <a:pt x="4344" y="8687"/>
                    <a:pt x="4344" y="8687"/>
                  </a:cubicBezTo>
                  <a:cubicBezTo>
                    <a:pt x="4317" y="8683"/>
                    <a:pt x="4290" y="8681"/>
                    <a:pt x="4263" y="8681"/>
                  </a:cubicBezTo>
                  <a:cubicBezTo>
                    <a:pt x="4082" y="8681"/>
                    <a:pt x="3920" y="8774"/>
                    <a:pt x="3820" y="8917"/>
                  </a:cubicBezTo>
                  <a:cubicBezTo>
                    <a:pt x="3623" y="9228"/>
                    <a:pt x="3722" y="9638"/>
                    <a:pt x="4049" y="9786"/>
                  </a:cubicBezTo>
                  <a:cubicBezTo>
                    <a:pt x="4049" y="9786"/>
                    <a:pt x="3951" y="9589"/>
                    <a:pt x="4131" y="9573"/>
                  </a:cubicBezTo>
                  <a:cubicBezTo>
                    <a:pt x="4138" y="9572"/>
                    <a:pt x="4144" y="9572"/>
                    <a:pt x="4151" y="9572"/>
                  </a:cubicBezTo>
                  <a:cubicBezTo>
                    <a:pt x="4272" y="9572"/>
                    <a:pt x="4416" y="9657"/>
                    <a:pt x="4572" y="9657"/>
                  </a:cubicBezTo>
                  <a:cubicBezTo>
                    <a:pt x="4667" y="9657"/>
                    <a:pt x="4767" y="9625"/>
                    <a:pt x="4869" y="9523"/>
                  </a:cubicBezTo>
                  <a:cubicBezTo>
                    <a:pt x="4988" y="9411"/>
                    <a:pt x="5182" y="9314"/>
                    <a:pt x="5409" y="9314"/>
                  </a:cubicBezTo>
                  <a:cubicBezTo>
                    <a:pt x="5713" y="9314"/>
                    <a:pt x="6075" y="9488"/>
                    <a:pt x="6393" y="10031"/>
                  </a:cubicBezTo>
                  <a:cubicBezTo>
                    <a:pt x="6393" y="10031"/>
                    <a:pt x="6164" y="9212"/>
                    <a:pt x="4836" y="8687"/>
                  </a:cubicBezTo>
                  <a:cubicBezTo>
                    <a:pt x="3131" y="7966"/>
                    <a:pt x="2050" y="6261"/>
                    <a:pt x="2132" y="4409"/>
                  </a:cubicBezTo>
                  <a:cubicBezTo>
                    <a:pt x="2214" y="2180"/>
                    <a:pt x="3508" y="656"/>
                    <a:pt x="11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0" name="Google Shape;6910;p16"/>
            <p:cNvSpPr/>
            <p:nvPr/>
          </p:nvSpPr>
          <p:spPr>
            <a:xfrm>
              <a:off x="9015853" y="4395251"/>
              <a:ext cx="89916" cy="350592"/>
            </a:xfrm>
            <a:custGeom>
              <a:avLst/>
              <a:gdLst/>
              <a:ahLst/>
              <a:cxnLst/>
              <a:rect l="l" t="t" r="r" b="b"/>
              <a:pathLst>
                <a:path w="2755" h="10742" extrusionOk="0">
                  <a:moveTo>
                    <a:pt x="1309" y="1"/>
                  </a:moveTo>
                  <a:cubicBezTo>
                    <a:pt x="726" y="1"/>
                    <a:pt x="172" y="384"/>
                    <a:pt x="99" y="906"/>
                  </a:cubicBezTo>
                  <a:cubicBezTo>
                    <a:pt x="1" y="1431"/>
                    <a:pt x="378" y="1923"/>
                    <a:pt x="902" y="1972"/>
                  </a:cubicBezTo>
                  <a:lnTo>
                    <a:pt x="1066" y="1972"/>
                  </a:lnTo>
                  <a:cubicBezTo>
                    <a:pt x="1591" y="1939"/>
                    <a:pt x="1853" y="1333"/>
                    <a:pt x="1656" y="1070"/>
                  </a:cubicBezTo>
                  <a:cubicBezTo>
                    <a:pt x="1574" y="958"/>
                    <a:pt x="1454" y="907"/>
                    <a:pt x="1336" y="907"/>
                  </a:cubicBezTo>
                  <a:cubicBezTo>
                    <a:pt x="1128" y="907"/>
                    <a:pt x="925" y="1065"/>
                    <a:pt x="935" y="1316"/>
                  </a:cubicBezTo>
                  <a:cubicBezTo>
                    <a:pt x="968" y="1644"/>
                    <a:pt x="1312" y="1611"/>
                    <a:pt x="1345" y="1660"/>
                  </a:cubicBezTo>
                  <a:cubicBezTo>
                    <a:pt x="1394" y="1693"/>
                    <a:pt x="1345" y="1759"/>
                    <a:pt x="1345" y="1759"/>
                  </a:cubicBezTo>
                  <a:cubicBezTo>
                    <a:pt x="1312" y="1824"/>
                    <a:pt x="1247" y="1874"/>
                    <a:pt x="1181" y="1906"/>
                  </a:cubicBezTo>
                  <a:cubicBezTo>
                    <a:pt x="1148" y="1906"/>
                    <a:pt x="1132" y="1906"/>
                    <a:pt x="1116" y="1923"/>
                  </a:cubicBezTo>
                  <a:lnTo>
                    <a:pt x="1099" y="1923"/>
                  </a:lnTo>
                  <a:cubicBezTo>
                    <a:pt x="1067" y="1926"/>
                    <a:pt x="1036" y="1928"/>
                    <a:pt x="1005" y="1928"/>
                  </a:cubicBezTo>
                  <a:cubicBezTo>
                    <a:pt x="490" y="1928"/>
                    <a:pt x="74" y="1432"/>
                    <a:pt x="198" y="906"/>
                  </a:cubicBezTo>
                  <a:cubicBezTo>
                    <a:pt x="269" y="435"/>
                    <a:pt x="763" y="118"/>
                    <a:pt x="1280" y="118"/>
                  </a:cubicBezTo>
                  <a:cubicBezTo>
                    <a:pt x="1590" y="118"/>
                    <a:pt x="1908" y="232"/>
                    <a:pt x="2148" y="497"/>
                  </a:cubicBezTo>
                  <a:cubicBezTo>
                    <a:pt x="2443" y="923"/>
                    <a:pt x="2591" y="1431"/>
                    <a:pt x="2558" y="1956"/>
                  </a:cubicBezTo>
                  <a:cubicBezTo>
                    <a:pt x="2525" y="2464"/>
                    <a:pt x="2427" y="2955"/>
                    <a:pt x="2247" y="3447"/>
                  </a:cubicBezTo>
                  <a:cubicBezTo>
                    <a:pt x="1427" y="5463"/>
                    <a:pt x="525" y="7496"/>
                    <a:pt x="1148" y="8971"/>
                  </a:cubicBezTo>
                  <a:cubicBezTo>
                    <a:pt x="1427" y="9725"/>
                    <a:pt x="1968" y="10348"/>
                    <a:pt x="2673" y="10741"/>
                  </a:cubicBezTo>
                  <a:cubicBezTo>
                    <a:pt x="2001" y="10331"/>
                    <a:pt x="1493" y="9692"/>
                    <a:pt x="1247" y="8938"/>
                  </a:cubicBezTo>
                  <a:cubicBezTo>
                    <a:pt x="673" y="7512"/>
                    <a:pt x="1574" y="5545"/>
                    <a:pt x="2410" y="3496"/>
                  </a:cubicBezTo>
                  <a:cubicBezTo>
                    <a:pt x="2591" y="3005"/>
                    <a:pt x="2705" y="2496"/>
                    <a:pt x="2722" y="1972"/>
                  </a:cubicBezTo>
                  <a:cubicBezTo>
                    <a:pt x="2755" y="1415"/>
                    <a:pt x="2591" y="857"/>
                    <a:pt x="2247" y="415"/>
                  </a:cubicBezTo>
                  <a:cubicBezTo>
                    <a:pt x="1980" y="124"/>
                    <a:pt x="1640" y="1"/>
                    <a:pt x="130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1" name="Google Shape;6911;p16"/>
            <p:cNvSpPr/>
            <p:nvPr/>
          </p:nvSpPr>
          <p:spPr>
            <a:xfrm>
              <a:off x="9103060" y="4746332"/>
              <a:ext cx="33" cy="33"/>
            </a:xfrm>
            <a:custGeom>
              <a:avLst/>
              <a:gdLst/>
              <a:ahLst/>
              <a:cxnLst/>
              <a:rect l="l" t="t" r="r" b="b"/>
              <a:pathLst>
                <a:path w="1" h="1" fill="none" extrusionOk="0">
                  <a:moveTo>
                    <a:pt x="1" y="1"/>
                  </a:moveTo>
                  <a:lnTo>
                    <a:pt x="1"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2" name="Google Shape;6912;p16"/>
            <p:cNvSpPr/>
            <p:nvPr/>
          </p:nvSpPr>
          <p:spPr>
            <a:xfrm>
              <a:off x="9127146" y="4497569"/>
              <a:ext cx="123598" cy="121999"/>
            </a:xfrm>
            <a:custGeom>
              <a:avLst/>
              <a:gdLst/>
              <a:ahLst/>
              <a:cxnLst/>
              <a:rect l="l" t="t" r="r" b="b"/>
              <a:pathLst>
                <a:path w="3787" h="3738" extrusionOk="0">
                  <a:moveTo>
                    <a:pt x="3279" y="1"/>
                  </a:moveTo>
                  <a:cubicBezTo>
                    <a:pt x="3279" y="1"/>
                    <a:pt x="3279" y="268"/>
                    <a:pt x="3109" y="268"/>
                  </a:cubicBezTo>
                  <a:cubicBezTo>
                    <a:pt x="3096" y="268"/>
                    <a:pt x="3081" y="267"/>
                    <a:pt x="3065" y="263"/>
                  </a:cubicBezTo>
                  <a:cubicBezTo>
                    <a:pt x="2957" y="240"/>
                    <a:pt x="2813" y="180"/>
                    <a:pt x="2678" y="180"/>
                  </a:cubicBezTo>
                  <a:cubicBezTo>
                    <a:pt x="2527" y="180"/>
                    <a:pt x="2389" y="255"/>
                    <a:pt x="2328" y="542"/>
                  </a:cubicBezTo>
                  <a:cubicBezTo>
                    <a:pt x="2202" y="1062"/>
                    <a:pt x="2151" y="1643"/>
                    <a:pt x="1944" y="1643"/>
                  </a:cubicBezTo>
                  <a:cubicBezTo>
                    <a:pt x="1935" y="1643"/>
                    <a:pt x="1927" y="1642"/>
                    <a:pt x="1918" y="1640"/>
                  </a:cubicBezTo>
                  <a:lnTo>
                    <a:pt x="1869" y="1640"/>
                  </a:lnTo>
                  <a:cubicBezTo>
                    <a:pt x="1860" y="1642"/>
                    <a:pt x="1852" y="1643"/>
                    <a:pt x="1843" y="1643"/>
                  </a:cubicBezTo>
                  <a:cubicBezTo>
                    <a:pt x="1636" y="1643"/>
                    <a:pt x="1585" y="1062"/>
                    <a:pt x="1459" y="542"/>
                  </a:cubicBezTo>
                  <a:cubicBezTo>
                    <a:pt x="1390" y="255"/>
                    <a:pt x="1252" y="180"/>
                    <a:pt x="1103" y="180"/>
                  </a:cubicBezTo>
                  <a:cubicBezTo>
                    <a:pt x="970" y="180"/>
                    <a:pt x="830" y="240"/>
                    <a:pt x="722" y="263"/>
                  </a:cubicBezTo>
                  <a:cubicBezTo>
                    <a:pt x="705" y="267"/>
                    <a:pt x="689" y="268"/>
                    <a:pt x="675" y="268"/>
                  </a:cubicBezTo>
                  <a:cubicBezTo>
                    <a:pt x="494" y="268"/>
                    <a:pt x="508" y="1"/>
                    <a:pt x="508" y="1"/>
                  </a:cubicBezTo>
                  <a:lnTo>
                    <a:pt x="508" y="1"/>
                  </a:lnTo>
                  <a:cubicBezTo>
                    <a:pt x="508" y="1"/>
                    <a:pt x="279" y="83"/>
                    <a:pt x="131" y="673"/>
                  </a:cubicBezTo>
                  <a:cubicBezTo>
                    <a:pt x="0" y="1263"/>
                    <a:pt x="263" y="1492"/>
                    <a:pt x="1049" y="1853"/>
                  </a:cubicBezTo>
                  <a:cubicBezTo>
                    <a:pt x="1836" y="2230"/>
                    <a:pt x="1869" y="3508"/>
                    <a:pt x="1869" y="3508"/>
                  </a:cubicBezTo>
                  <a:lnTo>
                    <a:pt x="1885" y="3738"/>
                  </a:lnTo>
                  <a:lnTo>
                    <a:pt x="1902" y="3508"/>
                  </a:lnTo>
                  <a:cubicBezTo>
                    <a:pt x="1902" y="3508"/>
                    <a:pt x="1934" y="2214"/>
                    <a:pt x="2721" y="1853"/>
                  </a:cubicBezTo>
                  <a:cubicBezTo>
                    <a:pt x="3508" y="1492"/>
                    <a:pt x="3787" y="1263"/>
                    <a:pt x="3639" y="673"/>
                  </a:cubicBezTo>
                  <a:cubicBezTo>
                    <a:pt x="3508" y="83"/>
                    <a:pt x="3279" y="1"/>
                    <a:pt x="327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3" name="Google Shape;6913;p16"/>
            <p:cNvSpPr/>
            <p:nvPr/>
          </p:nvSpPr>
          <p:spPr>
            <a:xfrm>
              <a:off x="9169412" y="4413038"/>
              <a:ext cx="39622" cy="110772"/>
            </a:xfrm>
            <a:custGeom>
              <a:avLst/>
              <a:gdLst/>
              <a:ahLst/>
              <a:cxnLst/>
              <a:rect l="l" t="t" r="r" b="b"/>
              <a:pathLst>
                <a:path w="1214" h="3394" extrusionOk="0">
                  <a:moveTo>
                    <a:pt x="607" y="1"/>
                  </a:moveTo>
                  <a:lnTo>
                    <a:pt x="558" y="345"/>
                  </a:lnTo>
                  <a:cubicBezTo>
                    <a:pt x="525" y="607"/>
                    <a:pt x="443" y="870"/>
                    <a:pt x="295" y="1099"/>
                  </a:cubicBezTo>
                  <a:cubicBezTo>
                    <a:pt x="213" y="1197"/>
                    <a:pt x="148" y="1312"/>
                    <a:pt x="99" y="1427"/>
                  </a:cubicBezTo>
                  <a:cubicBezTo>
                    <a:pt x="0" y="1673"/>
                    <a:pt x="33" y="1968"/>
                    <a:pt x="230" y="2165"/>
                  </a:cubicBezTo>
                  <a:cubicBezTo>
                    <a:pt x="410" y="2427"/>
                    <a:pt x="525" y="2738"/>
                    <a:pt x="574" y="3050"/>
                  </a:cubicBezTo>
                  <a:cubicBezTo>
                    <a:pt x="590" y="3132"/>
                    <a:pt x="590" y="3394"/>
                    <a:pt x="607" y="3394"/>
                  </a:cubicBezTo>
                  <a:cubicBezTo>
                    <a:pt x="607" y="3394"/>
                    <a:pt x="623" y="3132"/>
                    <a:pt x="639" y="3050"/>
                  </a:cubicBezTo>
                  <a:cubicBezTo>
                    <a:pt x="672" y="2738"/>
                    <a:pt x="787" y="2427"/>
                    <a:pt x="984" y="2165"/>
                  </a:cubicBezTo>
                  <a:cubicBezTo>
                    <a:pt x="1164" y="1968"/>
                    <a:pt x="1213" y="1673"/>
                    <a:pt x="1098" y="1427"/>
                  </a:cubicBezTo>
                  <a:cubicBezTo>
                    <a:pt x="1049" y="1312"/>
                    <a:pt x="984" y="1197"/>
                    <a:pt x="918" y="1099"/>
                  </a:cubicBezTo>
                  <a:cubicBezTo>
                    <a:pt x="771" y="870"/>
                    <a:pt x="672" y="607"/>
                    <a:pt x="639" y="345"/>
                  </a:cubicBezTo>
                  <a:lnTo>
                    <a:pt x="607"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4" name="Google Shape;6914;p16"/>
            <p:cNvSpPr/>
            <p:nvPr/>
          </p:nvSpPr>
          <p:spPr>
            <a:xfrm>
              <a:off x="9097707" y="4382032"/>
              <a:ext cx="90993" cy="266453"/>
            </a:xfrm>
            <a:custGeom>
              <a:avLst/>
              <a:gdLst/>
              <a:ahLst/>
              <a:cxnLst/>
              <a:rect l="l" t="t" r="r" b="b"/>
              <a:pathLst>
                <a:path w="2788" h="8164" extrusionOk="0">
                  <a:moveTo>
                    <a:pt x="2099" y="0"/>
                  </a:moveTo>
                  <a:cubicBezTo>
                    <a:pt x="2394" y="984"/>
                    <a:pt x="1312" y="1230"/>
                    <a:pt x="689" y="2377"/>
                  </a:cubicBezTo>
                  <a:cubicBezTo>
                    <a:pt x="591" y="2541"/>
                    <a:pt x="509" y="2721"/>
                    <a:pt x="443" y="2918"/>
                  </a:cubicBezTo>
                  <a:cubicBezTo>
                    <a:pt x="1" y="4295"/>
                    <a:pt x="279" y="5229"/>
                    <a:pt x="1574" y="6147"/>
                  </a:cubicBezTo>
                  <a:cubicBezTo>
                    <a:pt x="2722" y="6950"/>
                    <a:pt x="2771" y="8016"/>
                    <a:pt x="2771" y="8163"/>
                  </a:cubicBezTo>
                  <a:cubicBezTo>
                    <a:pt x="2787" y="7655"/>
                    <a:pt x="2640" y="7163"/>
                    <a:pt x="2345" y="6770"/>
                  </a:cubicBezTo>
                  <a:cubicBezTo>
                    <a:pt x="2033" y="6327"/>
                    <a:pt x="1640" y="6081"/>
                    <a:pt x="1066" y="5573"/>
                  </a:cubicBezTo>
                  <a:cubicBezTo>
                    <a:pt x="886" y="5409"/>
                    <a:pt x="738" y="5213"/>
                    <a:pt x="656" y="4983"/>
                  </a:cubicBezTo>
                  <a:cubicBezTo>
                    <a:pt x="312" y="4147"/>
                    <a:pt x="968" y="3278"/>
                    <a:pt x="1312" y="2918"/>
                  </a:cubicBezTo>
                  <a:cubicBezTo>
                    <a:pt x="1476" y="2738"/>
                    <a:pt x="1673" y="2557"/>
                    <a:pt x="1853" y="2377"/>
                  </a:cubicBezTo>
                  <a:cubicBezTo>
                    <a:pt x="2230" y="2033"/>
                    <a:pt x="2492" y="1574"/>
                    <a:pt x="2591" y="1082"/>
                  </a:cubicBezTo>
                  <a:cubicBezTo>
                    <a:pt x="2722" y="197"/>
                    <a:pt x="2099" y="0"/>
                    <a:pt x="209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5" name="Google Shape;6915;p16"/>
            <p:cNvSpPr/>
            <p:nvPr/>
          </p:nvSpPr>
          <p:spPr>
            <a:xfrm>
              <a:off x="7507249" y="4804753"/>
              <a:ext cx="295859" cy="205975"/>
            </a:xfrm>
            <a:custGeom>
              <a:avLst/>
              <a:gdLst/>
              <a:ahLst/>
              <a:cxnLst/>
              <a:rect l="l" t="t" r="r" b="b"/>
              <a:pathLst>
                <a:path w="9065" h="6311" extrusionOk="0">
                  <a:moveTo>
                    <a:pt x="7059" y="0"/>
                  </a:moveTo>
                  <a:cubicBezTo>
                    <a:pt x="6607" y="0"/>
                    <a:pt x="6183" y="159"/>
                    <a:pt x="5918" y="489"/>
                  </a:cubicBezTo>
                  <a:cubicBezTo>
                    <a:pt x="5524" y="915"/>
                    <a:pt x="5475" y="1538"/>
                    <a:pt x="5803" y="1997"/>
                  </a:cubicBezTo>
                  <a:cubicBezTo>
                    <a:pt x="5901" y="2145"/>
                    <a:pt x="6032" y="2243"/>
                    <a:pt x="6180" y="2308"/>
                  </a:cubicBezTo>
                  <a:lnTo>
                    <a:pt x="6213" y="2325"/>
                  </a:lnTo>
                  <a:lnTo>
                    <a:pt x="6278" y="2341"/>
                  </a:lnTo>
                  <a:cubicBezTo>
                    <a:pt x="6311" y="2358"/>
                    <a:pt x="6344" y="2358"/>
                    <a:pt x="6377" y="2374"/>
                  </a:cubicBezTo>
                  <a:cubicBezTo>
                    <a:pt x="6445" y="2390"/>
                    <a:pt x="6516" y="2398"/>
                    <a:pt x="6586" y="2398"/>
                  </a:cubicBezTo>
                  <a:cubicBezTo>
                    <a:pt x="6802" y="2398"/>
                    <a:pt x="7015" y="2322"/>
                    <a:pt x="7163" y="2161"/>
                  </a:cubicBezTo>
                  <a:cubicBezTo>
                    <a:pt x="7554" y="1755"/>
                    <a:pt x="7284" y="1212"/>
                    <a:pt x="6946" y="1212"/>
                  </a:cubicBezTo>
                  <a:cubicBezTo>
                    <a:pt x="6915" y="1212"/>
                    <a:pt x="6884" y="1217"/>
                    <a:pt x="6852" y="1227"/>
                  </a:cubicBezTo>
                  <a:cubicBezTo>
                    <a:pt x="6541" y="1309"/>
                    <a:pt x="6475" y="1718"/>
                    <a:pt x="6704" y="1849"/>
                  </a:cubicBezTo>
                  <a:cubicBezTo>
                    <a:pt x="6759" y="1880"/>
                    <a:pt x="6817" y="1894"/>
                    <a:pt x="6875" y="1894"/>
                  </a:cubicBezTo>
                  <a:cubicBezTo>
                    <a:pt x="6975" y="1894"/>
                    <a:pt x="7074" y="1851"/>
                    <a:pt x="7147" y="1768"/>
                  </a:cubicBezTo>
                  <a:lnTo>
                    <a:pt x="7147" y="1768"/>
                  </a:lnTo>
                  <a:cubicBezTo>
                    <a:pt x="7180" y="1915"/>
                    <a:pt x="7131" y="2063"/>
                    <a:pt x="6999" y="2145"/>
                  </a:cubicBezTo>
                  <a:cubicBezTo>
                    <a:pt x="6854" y="2253"/>
                    <a:pt x="6683" y="2317"/>
                    <a:pt x="6504" y="2317"/>
                  </a:cubicBezTo>
                  <a:cubicBezTo>
                    <a:pt x="6440" y="2317"/>
                    <a:pt x="6376" y="2309"/>
                    <a:pt x="6311" y="2292"/>
                  </a:cubicBezTo>
                  <a:cubicBezTo>
                    <a:pt x="6213" y="2276"/>
                    <a:pt x="6131" y="2226"/>
                    <a:pt x="6049" y="2177"/>
                  </a:cubicBezTo>
                  <a:cubicBezTo>
                    <a:pt x="5541" y="1768"/>
                    <a:pt x="5508" y="1014"/>
                    <a:pt x="5967" y="555"/>
                  </a:cubicBezTo>
                  <a:cubicBezTo>
                    <a:pt x="6222" y="251"/>
                    <a:pt x="6616" y="107"/>
                    <a:pt x="7032" y="107"/>
                  </a:cubicBezTo>
                  <a:cubicBezTo>
                    <a:pt x="7898" y="107"/>
                    <a:pt x="8862" y="731"/>
                    <a:pt x="8884" y="1849"/>
                  </a:cubicBezTo>
                  <a:cubicBezTo>
                    <a:pt x="8917" y="2669"/>
                    <a:pt x="8475" y="3407"/>
                    <a:pt x="7753" y="3784"/>
                  </a:cubicBezTo>
                  <a:lnTo>
                    <a:pt x="7704" y="3816"/>
                  </a:lnTo>
                  <a:cubicBezTo>
                    <a:pt x="7606" y="3849"/>
                    <a:pt x="7524" y="3882"/>
                    <a:pt x="7426" y="3898"/>
                  </a:cubicBezTo>
                  <a:cubicBezTo>
                    <a:pt x="7203" y="3950"/>
                    <a:pt x="6980" y="3973"/>
                    <a:pt x="6758" y="3973"/>
                  </a:cubicBezTo>
                  <a:cubicBezTo>
                    <a:pt x="5184" y="3973"/>
                    <a:pt x="3644" y="2835"/>
                    <a:pt x="2313" y="2835"/>
                  </a:cubicBezTo>
                  <a:cubicBezTo>
                    <a:pt x="2163" y="2835"/>
                    <a:pt x="2014" y="2850"/>
                    <a:pt x="1869" y="2882"/>
                  </a:cubicBezTo>
                  <a:cubicBezTo>
                    <a:pt x="607" y="3161"/>
                    <a:pt x="246" y="4046"/>
                    <a:pt x="131" y="4587"/>
                  </a:cubicBezTo>
                  <a:cubicBezTo>
                    <a:pt x="0" y="5128"/>
                    <a:pt x="99" y="5734"/>
                    <a:pt x="541" y="6062"/>
                  </a:cubicBezTo>
                  <a:cubicBezTo>
                    <a:pt x="768" y="6232"/>
                    <a:pt x="1041" y="6310"/>
                    <a:pt x="1307" y="6310"/>
                  </a:cubicBezTo>
                  <a:cubicBezTo>
                    <a:pt x="1732" y="6310"/>
                    <a:pt x="2140" y="6110"/>
                    <a:pt x="2312" y="5767"/>
                  </a:cubicBezTo>
                  <a:cubicBezTo>
                    <a:pt x="2639" y="5226"/>
                    <a:pt x="2361" y="4521"/>
                    <a:pt x="1853" y="4407"/>
                  </a:cubicBezTo>
                  <a:cubicBezTo>
                    <a:pt x="1757" y="4363"/>
                    <a:pt x="1657" y="4342"/>
                    <a:pt x="1558" y="4342"/>
                  </a:cubicBezTo>
                  <a:cubicBezTo>
                    <a:pt x="1254" y="4342"/>
                    <a:pt x="964" y="4539"/>
                    <a:pt x="853" y="4849"/>
                  </a:cubicBezTo>
                  <a:cubicBezTo>
                    <a:pt x="804" y="4964"/>
                    <a:pt x="804" y="5095"/>
                    <a:pt x="820" y="5226"/>
                  </a:cubicBezTo>
                  <a:cubicBezTo>
                    <a:pt x="836" y="5242"/>
                    <a:pt x="836" y="5259"/>
                    <a:pt x="836" y="5275"/>
                  </a:cubicBezTo>
                  <a:cubicBezTo>
                    <a:pt x="836" y="5275"/>
                    <a:pt x="836" y="5292"/>
                    <a:pt x="836" y="5292"/>
                  </a:cubicBezTo>
                  <a:cubicBezTo>
                    <a:pt x="910" y="5526"/>
                    <a:pt x="1123" y="5667"/>
                    <a:pt x="1343" y="5667"/>
                  </a:cubicBezTo>
                  <a:cubicBezTo>
                    <a:pt x="1415" y="5667"/>
                    <a:pt x="1488" y="5652"/>
                    <a:pt x="1558" y="5619"/>
                  </a:cubicBezTo>
                  <a:cubicBezTo>
                    <a:pt x="1908" y="5476"/>
                    <a:pt x="1794" y="4913"/>
                    <a:pt x="1440" y="4913"/>
                  </a:cubicBezTo>
                  <a:cubicBezTo>
                    <a:pt x="1430" y="4913"/>
                    <a:pt x="1420" y="4914"/>
                    <a:pt x="1410" y="4915"/>
                  </a:cubicBezTo>
                  <a:cubicBezTo>
                    <a:pt x="1049" y="4964"/>
                    <a:pt x="1099" y="5324"/>
                    <a:pt x="1049" y="5374"/>
                  </a:cubicBezTo>
                  <a:cubicBezTo>
                    <a:pt x="1040" y="5383"/>
                    <a:pt x="1029" y="5387"/>
                    <a:pt x="1016" y="5387"/>
                  </a:cubicBezTo>
                  <a:cubicBezTo>
                    <a:pt x="965" y="5387"/>
                    <a:pt x="899" y="5318"/>
                    <a:pt x="886" y="5292"/>
                  </a:cubicBezTo>
                  <a:cubicBezTo>
                    <a:pt x="820" y="5095"/>
                    <a:pt x="836" y="4882"/>
                    <a:pt x="935" y="4718"/>
                  </a:cubicBezTo>
                  <a:cubicBezTo>
                    <a:pt x="1073" y="4510"/>
                    <a:pt x="1302" y="4392"/>
                    <a:pt x="1539" y="4392"/>
                  </a:cubicBezTo>
                  <a:cubicBezTo>
                    <a:pt x="1639" y="4392"/>
                    <a:pt x="1740" y="4412"/>
                    <a:pt x="1836" y="4456"/>
                  </a:cubicBezTo>
                  <a:cubicBezTo>
                    <a:pt x="2295" y="4570"/>
                    <a:pt x="2541" y="5226"/>
                    <a:pt x="2230" y="5718"/>
                  </a:cubicBezTo>
                  <a:cubicBezTo>
                    <a:pt x="2069" y="6029"/>
                    <a:pt x="1693" y="6211"/>
                    <a:pt x="1305" y="6211"/>
                  </a:cubicBezTo>
                  <a:cubicBezTo>
                    <a:pt x="1060" y="6211"/>
                    <a:pt x="810" y="6139"/>
                    <a:pt x="607" y="5980"/>
                  </a:cubicBezTo>
                  <a:cubicBezTo>
                    <a:pt x="66" y="5570"/>
                    <a:pt x="115" y="4636"/>
                    <a:pt x="541" y="4062"/>
                  </a:cubicBezTo>
                  <a:cubicBezTo>
                    <a:pt x="890" y="3589"/>
                    <a:pt x="1485" y="3352"/>
                    <a:pt x="2103" y="3352"/>
                  </a:cubicBezTo>
                  <a:cubicBezTo>
                    <a:pt x="2298" y="3352"/>
                    <a:pt x="2496" y="3376"/>
                    <a:pt x="2689" y="3423"/>
                  </a:cubicBezTo>
                  <a:cubicBezTo>
                    <a:pt x="3492" y="3620"/>
                    <a:pt x="4328" y="3964"/>
                    <a:pt x="5196" y="4193"/>
                  </a:cubicBezTo>
                  <a:cubicBezTo>
                    <a:pt x="5523" y="4253"/>
                    <a:pt x="5856" y="4286"/>
                    <a:pt x="6185" y="4286"/>
                  </a:cubicBezTo>
                  <a:cubicBezTo>
                    <a:pt x="6765" y="4286"/>
                    <a:pt x="7333" y="4182"/>
                    <a:pt x="7835" y="3931"/>
                  </a:cubicBezTo>
                  <a:cubicBezTo>
                    <a:pt x="8606" y="3521"/>
                    <a:pt x="9065" y="2718"/>
                    <a:pt x="9048" y="1849"/>
                  </a:cubicBezTo>
                  <a:cubicBezTo>
                    <a:pt x="9004" y="653"/>
                    <a:pt x="7975" y="0"/>
                    <a:pt x="705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6" name="Google Shape;6916;p16"/>
            <p:cNvSpPr/>
            <p:nvPr/>
          </p:nvSpPr>
          <p:spPr>
            <a:xfrm>
              <a:off x="7407738" y="4982269"/>
              <a:ext cx="200655" cy="201700"/>
            </a:xfrm>
            <a:custGeom>
              <a:avLst/>
              <a:gdLst/>
              <a:ahLst/>
              <a:cxnLst/>
              <a:rect l="l" t="t" r="r" b="b"/>
              <a:pathLst>
                <a:path w="6148" h="6180" extrusionOk="0">
                  <a:moveTo>
                    <a:pt x="3066" y="0"/>
                  </a:moveTo>
                  <a:cubicBezTo>
                    <a:pt x="3033" y="115"/>
                    <a:pt x="3017" y="230"/>
                    <a:pt x="3000" y="361"/>
                  </a:cubicBezTo>
                  <a:cubicBezTo>
                    <a:pt x="3000" y="361"/>
                    <a:pt x="2918" y="1262"/>
                    <a:pt x="2033" y="1377"/>
                  </a:cubicBezTo>
                  <a:cubicBezTo>
                    <a:pt x="1148" y="1508"/>
                    <a:pt x="574" y="1623"/>
                    <a:pt x="541" y="2295"/>
                  </a:cubicBezTo>
                  <a:cubicBezTo>
                    <a:pt x="511" y="2896"/>
                    <a:pt x="330" y="3221"/>
                    <a:pt x="73" y="3221"/>
                  </a:cubicBezTo>
                  <a:cubicBezTo>
                    <a:pt x="50" y="3221"/>
                    <a:pt x="25" y="3218"/>
                    <a:pt x="1" y="3213"/>
                  </a:cubicBezTo>
                  <a:lnTo>
                    <a:pt x="1" y="3213"/>
                  </a:lnTo>
                  <a:cubicBezTo>
                    <a:pt x="1" y="3213"/>
                    <a:pt x="366" y="3761"/>
                    <a:pt x="964" y="3761"/>
                  </a:cubicBezTo>
                  <a:cubicBezTo>
                    <a:pt x="1082" y="3761"/>
                    <a:pt x="1209" y="3740"/>
                    <a:pt x="1345" y="3688"/>
                  </a:cubicBezTo>
                  <a:cubicBezTo>
                    <a:pt x="2181" y="3360"/>
                    <a:pt x="2115" y="2819"/>
                    <a:pt x="2115" y="2656"/>
                  </a:cubicBezTo>
                  <a:cubicBezTo>
                    <a:pt x="2130" y="2518"/>
                    <a:pt x="2203" y="2308"/>
                    <a:pt x="2346" y="2308"/>
                  </a:cubicBezTo>
                  <a:cubicBezTo>
                    <a:pt x="2356" y="2308"/>
                    <a:pt x="2367" y="2309"/>
                    <a:pt x="2377" y="2311"/>
                  </a:cubicBezTo>
                  <a:cubicBezTo>
                    <a:pt x="2541" y="2344"/>
                    <a:pt x="2607" y="2656"/>
                    <a:pt x="2361" y="2951"/>
                  </a:cubicBezTo>
                  <a:cubicBezTo>
                    <a:pt x="2017" y="3311"/>
                    <a:pt x="1984" y="3852"/>
                    <a:pt x="2263" y="4262"/>
                  </a:cubicBezTo>
                  <a:cubicBezTo>
                    <a:pt x="2623" y="4819"/>
                    <a:pt x="3066" y="6180"/>
                    <a:pt x="3066" y="6180"/>
                  </a:cubicBezTo>
                  <a:cubicBezTo>
                    <a:pt x="3066" y="6180"/>
                    <a:pt x="3508" y="4803"/>
                    <a:pt x="3869" y="4262"/>
                  </a:cubicBezTo>
                  <a:cubicBezTo>
                    <a:pt x="4164" y="3852"/>
                    <a:pt x="4115" y="3311"/>
                    <a:pt x="3771" y="2951"/>
                  </a:cubicBezTo>
                  <a:cubicBezTo>
                    <a:pt x="3541" y="2656"/>
                    <a:pt x="3607" y="2344"/>
                    <a:pt x="3771" y="2311"/>
                  </a:cubicBezTo>
                  <a:cubicBezTo>
                    <a:pt x="3782" y="2309"/>
                    <a:pt x="3793" y="2308"/>
                    <a:pt x="3803" y="2308"/>
                  </a:cubicBezTo>
                  <a:cubicBezTo>
                    <a:pt x="3943" y="2308"/>
                    <a:pt x="4001" y="2503"/>
                    <a:pt x="4016" y="2656"/>
                  </a:cubicBezTo>
                  <a:cubicBezTo>
                    <a:pt x="4033" y="2819"/>
                    <a:pt x="3967" y="3377"/>
                    <a:pt x="4787" y="3688"/>
                  </a:cubicBezTo>
                  <a:cubicBezTo>
                    <a:pt x="4922" y="3740"/>
                    <a:pt x="5050" y="3761"/>
                    <a:pt x="5169" y="3761"/>
                  </a:cubicBezTo>
                  <a:cubicBezTo>
                    <a:pt x="5770" y="3761"/>
                    <a:pt x="6147" y="3213"/>
                    <a:pt x="6147" y="3213"/>
                  </a:cubicBezTo>
                  <a:lnTo>
                    <a:pt x="6147" y="3213"/>
                  </a:lnTo>
                  <a:cubicBezTo>
                    <a:pt x="6121" y="3218"/>
                    <a:pt x="6096" y="3221"/>
                    <a:pt x="6071" y="3221"/>
                  </a:cubicBezTo>
                  <a:cubicBezTo>
                    <a:pt x="5801" y="3221"/>
                    <a:pt x="5620" y="2896"/>
                    <a:pt x="5590" y="2295"/>
                  </a:cubicBezTo>
                  <a:cubicBezTo>
                    <a:pt x="5557" y="1623"/>
                    <a:pt x="4984" y="1492"/>
                    <a:pt x="4098" y="1377"/>
                  </a:cubicBezTo>
                  <a:cubicBezTo>
                    <a:pt x="3230" y="1262"/>
                    <a:pt x="3148" y="361"/>
                    <a:pt x="3148" y="361"/>
                  </a:cubicBezTo>
                  <a:cubicBezTo>
                    <a:pt x="3131" y="230"/>
                    <a:pt x="3099" y="115"/>
                    <a:pt x="30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7" name="Google Shape;6917;p16"/>
            <p:cNvSpPr/>
            <p:nvPr/>
          </p:nvSpPr>
          <p:spPr>
            <a:xfrm>
              <a:off x="7542563" y="4921693"/>
              <a:ext cx="210806" cy="120498"/>
            </a:xfrm>
            <a:custGeom>
              <a:avLst/>
              <a:gdLst/>
              <a:ahLst/>
              <a:cxnLst/>
              <a:rect l="l" t="t" r="r" b="b"/>
              <a:pathLst>
                <a:path w="6459" h="3692" extrusionOk="0">
                  <a:moveTo>
                    <a:pt x="948" y="1"/>
                  </a:moveTo>
                  <a:cubicBezTo>
                    <a:pt x="332" y="1"/>
                    <a:pt x="0" y="266"/>
                    <a:pt x="0" y="266"/>
                  </a:cubicBezTo>
                  <a:cubicBezTo>
                    <a:pt x="225" y="193"/>
                    <a:pt x="434" y="147"/>
                    <a:pt x="642" y="147"/>
                  </a:cubicBezTo>
                  <a:cubicBezTo>
                    <a:pt x="949" y="147"/>
                    <a:pt x="1255" y="248"/>
                    <a:pt x="1607" y="512"/>
                  </a:cubicBezTo>
                  <a:cubicBezTo>
                    <a:pt x="2213" y="955"/>
                    <a:pt x="1836" y="1709"/>
                    <a:pt x="1738" y="2200"/>
                  </a:cubicBezTo>
                  <a:cubicBezTo>
                    <a:pt x="1639" y="2709"/>
                    <a:pt x="2361" y="2922"/>
                    <a:pt x="2721" y="3086"/>
                  </a:cubicBezTo>
                  <a:cubicBezTo>
                    <a:pt x="3082" y="3249"/>
                    <a:pt x="2901" y="3692"/>
                    <a:pt x="2901" y="3692"/>
                  </a:cubicBezTo>
                  <a:cubicBezTo>
                    <a:pt x="4229" y="2872"/>
                    <a:pt x="3377" y="1938"/>
                    <a:pt x="3147" y="1659"/>
                  </a:cubicBezTo>
                  <a:cubicBezTo>
                    <a:pt x="2957" y="1442"/>
                    <a:pt x="3083" y="1201"/>
                    <a:pt x="3272" y="1201"/>
                  </a:cubicBezTo>
                  <a:cubicBezTo>
                    <a:pt x="3310" y="1201"/>
                    <a:pt x="3352" y="1211"/>
                    <a:pt x="3393" y="1233"/>
                  </a:cubicBezTo>
                  <a:cubicBezTo>
                    <a:pt x="3623" y="1364"/>
                    <a:pt x="3262" y="1873"/>
                    <a:pt x="3934" y="2299"/>
                  </a:cubicBezTo>
                  <a:cubicBezTo>
                    <a:pt x="4104" y="2410"/>
                    <a:pt x="4264" y="2452"/>
                    <a:pt x="4409" y="2452"/>
                  </a:cubicBezTo>
                  <a:cubicBezTo>
                    <a:pt x="4837" y="2452"/>
                    <a:pt x="5131" y="2086"/>
                    <a:pt x="5131" y="2086"/>
                  </a:cubicBezTo>
                  <a:lnTo>
                    <a:pt x="5131" y="2086"/>
                  </a:lnTo>
                  <a:cubicBezTo>
                    <a:pt x="5125" y="2086"/>
                    <a:pt x="5119" y="2086"/>
                    <a:pt x="5113" y="2086"/>
                  </a:cubicBezTo>
                  <a:cubicBezTo>
                    <a:pt x="4744" y="2086"/>
                    <a:pt x="4948" y="1575"/>
                    <a:pt x="4770" y="1414"/>
                  </a:cubicBezTo>
                  <a:cubicBezTo>
                    <a:pt x="4697" y="1351"/>
                    <a:pt x="4603" y="1321"/>
                    <a:pt x="4510" y="1321"/>
                  </a:cubicBezTo>
                  <a:cubicBezTo>
                    <a:pt x="4459" y="1321"/>
                    <a:pt x="4407" y="1330"/>
                    <a:pt x="4360" y="1348"/>
                  </a:cubicBezTo>
                  <a:cubicBezTo>
                    <a:pt x="4308" y="1359"/>
                    <a:pt x="4258" y="1365"/>
                    <a:pt x="4213" y="1365"/>
                  </a:cubicBezTo>
                  <a:cubicBezTo>
                    <a:pt x="4062" y="1365"/>
                    <a:pt x="3969" y="1305"/>
                    <a:pt x="4032" y="1217"/>
                  </a:cubicBezTo>
                  <a:cubicBezTo>
                    <a:pt x="4062" y="1175"/>
                    <a:pt x="4096" y="1159"/>
                    <a:pt x="4141" y="1159"/>
                  </a:cubicBezTo>
                  <a:cubicBezTo>
                    <a:pt x="4274" y="1159"/>
                    <a:pt x="4508" y="1295"/>
                    <a:pt x="5032" y="1332"/>
                  </a:cubicBezTo>
                  <a:cubicBezTo>
                    <a:pt x="5060" y="1333"/>
                    <a:pt x="5087" y="1334"/>
                    <a:pt x="5114" y="1334"/>
                  </a:cubicBezTo>
                  <a:cubicBezTo>
                    <a:pt x="5892" y="1334"/>
                    <a:pt x="6458" y="676"/>
                    <a:pt x="6458" y="676"/>
                  </a:cubicBezTo>
                  <a:lnTo>
                    <a:pt x="6458" y="676"/>
                  </a:lnTo>
                  <a:cubicBezTo>
                    <a:pt x="6000" y="932"/>
                    <a:pt x="5512" y="1030"/>
                    <a:pt x="5023" y="1030"/>
                  </a:cubicBezTo>
                  <a:cubicBezTo>
                    <a:pt x="3851" y="1030"/>
                    <a:pt x="2668" y="468"/>
                    <a:pt x="1836" y="168"/>
                  </a:cubicBezTo>
                  <a:cubicBezTo>
                    <a:pt x="1495" y="45"/>
                    <a:pt x="1198" y="1"/>
                    <a:pt x="94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8" name="Google Shape;6918;p16"/>
            <p:cNvSpPr/>
            <p:nvPr/>
          </p:nvSpPr>
          <p:spPr>
            <a:xfrm>
              <a:off x="7596578" y="4801718"/>
              <a:ext cx="117723" cy="82671"/>
            </a:xfrm>
            <a:custGeom>
              <a:avLst/>
              <a:gdLst/>
              <a:ahLst/>
              <a:cxnLst/>
              <a:rect l="l" t="t" r="r" b="b"/>
              <a:pathLst>
                <a:path w="3607" h="2533" extrusionOk="0">
                  <a:moveTo>
                    <a:pt x="2521" y="0"/>
                  </a:moveTo>
                  <a:cubicBezTo>
                    <a:pt x="1931" y="0"/>
                    <a:pt x="1246" y="123"/>
                    <a:pt x="869" y="615"/>
                  </a:cubicBezTo>
                  <a:cubicBezTo>
                    <a:pt x="1" y="1762"/>
                    <a:pt x="525" y="2533"/>
                    <a:pt x="525" y="2533"/>
                  </a:cubicBezTo>
                  <a:cubicBezTo>
                    <a:pt x="525" y="2533"/>
                    <a:pt x="361" y="2172"/>
                    <a:pt x="1394" y="2156"/>
                  </a:cubicBezTo>
                  <a:cubicBezTo>
                    <a:pt x="2427" y="2156"/>
                    <a:pt x="2312" y="1500"/>
                    <a:pt x="2263" y="1270"/>
                  </a:cubicBezTo>
                  <a:cubicBezTo>
                    <a:pt x="2181" y="1025"/>
                    <a:pt x="2246" y="746"/>
                    <a:pt x="2410" y="549"/>
                  </a:cubicBezTo>
                  <a:cubicBezTo>
                    <a:pt x="2656" y="205"/>
                    <a:pt x="3607" y="123"/>
                    <a:pt x="3607" y="123"/>
                  </a:cubicBezTo>
                  <a:cubicBezTo>
                    <a:pt x="3607" y="123"/>
                    <a:pt x="3111" y="0"/>
                    <a:pt x="25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9" name="Google Shape;6919;p16"/>
            <p:cNvSpPr/>
            <p:nvPr/>
          </p:nvSpPr>
          <p:spPr>
            <a:xfrm>
              <a:off x="7686984" y="4714249"/>
              <a:ext cx="73336" cy="87566"/>
            </a:xfrm>
            <a:custGeom>
              <a:avLst/>
              <a:gdLst/>
              <a:ahLst/>
              <a:cxnLst/>
              <a:rect l="l" t="t" r="r" b="b"/>
              <a:pathLst>
                <a:path w="2247" h="2683" extrusionOk="0">
                  <a:moveTo>
                    <a:pt x="1132" y="0"/>
                  </a:moveTo>
                  <a:cubicBezTo>
                    <a:pt x="1132" y="0"/>
                    <a:pt x="1345" y="541"/>
                    <a:pt x="984" y="738"/>
                  </a:cubicBezTo>
                  <a:cubicBezTo>
                    <a:pt x="624" y="934"/>
                    <a:pt x="1" y="1344"/>
                    <a:pt x="247" y="2016"/>
                  </a:cubicBezTo>
                  <a:cubicBezTo>
                    <a:pt x="491" y="2683"/>
                    <a:pt x="1654" y="2430"/>
                    <a:pt x="2233" y="2602"/>
                  </a:cubicBezTo>
                  <a:lnTo>
                    <a:pt x="2233" y="2602"/>
                  </a:lnTo>
                  <a:cubicBezTo>
                    <a:pt x="2121" y="2552"/>
                    <a:pt x="1383" y="2110"/>
                    <a:pt x="1443" y="1443"/>
                  </a:cubicBezTo>
                  <a:cubicBezTo>
                    <a:pt x="1509" y="705"/>
                    <a:pt x="1427" y="180"/>
                    <a:pt x="1132" y="0"/>
                  </a:cubicBezTo>
                  <a:close/>
                  <a:moveTo>
                    <a:pt x="2233" y="2602"/>
                  </a:moveTo>
                  <a:cubicBezTo>
                    <a:pt x="2239" y="2605"/>
                    <a:pt x="2244" y="2607"/>
                    <a:pt x="2246" y="2607"/>
                  </a:cubicBezTo>
                  <a:cubicBezTo>
                    <a:pt x="2246" y="2607"/>
                    <a:pt x="2246" y="2607"/>
                    <a:pt x="2246" y="2606"/>
                  </a:cubicBezTo>
                  <a:cubicBezTo>
                    <a:pt x="2242" y="2605"/>
                    <a:pt x="2237" y="2604"/>
                    <a:pt x="2233" y="2602"/>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0" name="Google Shape;6920;p16"/>
            <p:cNvSpPr/>
            <p:nvPr/>
          </p:nvSpPr>
          <p:spPr>
            <a:xfrm>
              <a:off x="7766163" y="4752762"/>
              <a:ext cx="104342" cy="140733"/>
            </a:xfrm>
            <a:custGeom>
              <a:avLst/>
              <a:gdLst/>
              <a:ahLst/>
              <a:cxnLst/>
              <a:rect l="l" t="t" r="r" b="b"/>
              <a:pathLst>
                <a:path w="3197" h="4312" extrusionOk="0">
                  <a:moveTo>
                    <a:pt x="394" y="0"/>
                  </a:moveTo>
                  <a:lnTo>
                    <a:pt x="394" y="0"/>
                  </a:lnTo>
                  <a:cubicBezTo>
                    <a:pt x="1" y="1344"/>
                    <a:pt x="542" y="1607"/>
                    <a:pt x="1099" y="2475"/>
                  </a:cubicBezTo>
                  <a:cubicBezTo>
                    <a:pt x="1656" y="3344"/>
                    <a:pt x="1066" y="4311"/>
                    <a:pt x="1066" y="4311"/>
                  </a:cubicBezTo>
                  <a:cubicBezTo>
                    <a:pt x="1460" y="4049"/>
                    <a:pt x="1804" y="3361"/>
                    <a:pt x="2509" y="2918"/>
                  </a:cubicBezTo>
                  <a:cubicBezTo>
                    <a:pt x="3197" y="2492"/>
                    <a:pt x="2918" y="1590"/>
                    <a:pt x="2918" y="1590"/>
                  </a:cubicBezTo>
                  <a:lnTo>
                    <a:pt x="2918" y="1590"/>
                  </a:lnTo>
                  <a:cubicBezTo>
                    <a:pt x="2866" y="1695"/>
                    <a:pt x="2761" y="1748"/>
                    <a:pt x="2595" y="1748"/>
                  </a:cubicBezTo>
                  <a:cubicBezTo>
                    <a:pt x="2554" y="1748"/>
                    <a:pt x="2509" y="1744"/>
                    <a:pt x="2459" y="1738"/>
                  </a:cubicBezTo>
                  <a:cubicBezTo>
                    <a:pt x="2430" y="1731"/>
                    <a:pt x="2401" y="1727"/>
                    <a:pt x="2373" y="1727"/>
                  </a:cubicBezTo>
                  <a:cubicBezTo>
                    <a:pt x="2147" y="1727"/>
                    <a:pt x="1962" y="1947"/>
                    <a:pt x="2050" y="2180"/>
                  </a:cubicBezTo>
                  <a:cubicBezTo>
                    <a:pt x="2101" y="2413"/>
                    <a:pt x="1960" y="2513"/>
                    <a:pt x="1825" y="2513"/>
                  </a:cubicBezTo>
                  <a:cubicBezTo>
                    <a:pt x="1789" y="2513"/>
                    <a:pt x="1753" y="2506"/>
                    <a:pt x="1722" y="2492"/>
                  </a:cubicBezTo>
                  <a:cubicBezTo>
                    <a:pt x="1574" y="2426"/>
                    <a:pt x="1574" y="2066"/>
                    <a:pt x="1787" y="1885"/>
                  </a:cubicBezTo>
                  <a:cubicBezTo>
                    <a:pt x="2001" y="1705"/>
                    <a:pt x="2148" y="1312"/>
                    <a:pt x="1951" y="689"/>
                  </a:cubicBezTo>
                  <a:cubicBezTo>
                    <a:pt x="1811" y="203"/>
                    <a:pt x="1340" y="96"/>
                    <a:pt x="1024" y="96"/>
                  </a:cubicBezTo>
                  <a:cubicBezTo>
                    <a:pt x="935" y="96"/>
                    <a:pt x="858" y="104"/>
                    <a:pt x="804" y="115"/>
                  </a:cubicBezTo>
                  <a:cubicBezTo>
                    <a:pt x="770" y="122"/>
                    <a:pt x="736" y="125"/>
                    <a:pt x="704" y="125"/>
                  </a:cubicBezTo>
                  <a:cubicBezTo>
                    <a:pt x="581" y="125"/>
                    <a:pt x="472" y="78"/>
                    <a:pt x="3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1" name="Google Shape;6921;p16"/>
            <p:cNvSpPr/>
            <p:nvPr/>
          </p:nvSpPr>
          <p:spPr>
            <a:xfrm>
              <a:off x="7743153" y="4545775"/>
              <a:ext cx="264853" cy="264266"/>
            </a:xfrm>
            <a:custGeom>
              <a:avLst/>
              <a:gdLst/>
              <a:ahLst/>
              <a:cxnLst/>
              <a:rect l="l" t="t" r="r" b="b"/>
              <a:pathLst>
                <a:path w="8115" h="8097" extrusionOk="0">
                  <a:moveTo>
                    <a:pt x="5755" y="1"/>
                  </a:moveTo>
                  <a:cubicBezTo>
                    <a:pt x="5226" y="1"/>
                    <a:pt x="4720" y="166"/>
                    <a:pt x="4427" y="556"/>
                  </a:cubicBezTo>
                  <a:cubicBezTo>
                    <a:pt x="4115" y="999"/>
                    <a:pt x="4066" y="1556"/>
                    <a:pt x="4295" y="2031"/>
                  </a:cubicBezTo>
                  <a:cubicBezTo>
                    <a:pt x="4512" y="2441"/>
                    <a:pt x="4855" y="2587"/>
                    <a:pt x="5187" y="2587"/>
                  </a:cubicBezTo>
                  <a:cubicBezTo>
                    <a:pt x="5532" y="2587"/>
                    <a:pt x="5866" y="2428"/>
                    <a:pt x="6033" y="2245"/>
                  </a:cubicBezTo>
                  <a:cubicBezTo>
                    <a:pt x="6213" y="2031"/>
                    <a:pt x="6295" y="1753"/>
                    <a:pt x="6246" y="1491"/>
                  </a:cubicBezTo>
                  <a:cubicBezTo>
                    <a:pt x="6188" y="1162"/>
                    <a:pt x="5954" y="1022"/>
                    <a:pt x="5745" y="1022"/>
                  </a:cubicBezTo>
                  <a:cubicBezTo>
                    <a:pt x="5598" y="1022"/>
                    <a:pt x="5464" y="1091"/>
                    <a:pt x="5410" y="1212"/>
                  </a:cubicBezTo>
                  <a:cubicBezTo>
                    <a:pt x="5263" y="1491"/>
                    <a:pt x="5345" y="1851"/>
                    <a:pt x="5754" y="1900"/>
                  </a:cubicBezTo>
                  <a:cubicBezTo>
                    <a:pt x="6099" y="1966"/>
                    <a:pt x="5902" y="2392"/>
                    <a:pt x="5476" y="2507"/>
                  </a:cubicBezTo>
                  <a:cubicBezTo>
                    <a:pt x="5395" y="2528"/>
                    <a:pt x="5314" y="2538"/>
                    <a:pt x="5235" y="2538"/>
                  </a:cubicBezTo>
                  <a:cubicBezTo>
                    <a:pt x="4875" y="2538"/>
                    <a:pt x="4538" y="2334"/>
                    <a:pt x="4377" y="1999"/>
                  </a:cubicBezTo>
                  <a:cubicBezTo>
                    <a:pt x="4181" y="1556"/>
                    <a:pt x="4230" y="1032"/>
                    <a:pt x="4509" y="638"/>
                  </a:cubicBezTo>
                  <a:cubicBezTo>
                    <a:pt x="4775" y="306"/>
                    <a:pt x="5224" y="135"/>
                    <a:pt x="5691" y="135"/>
                  </a:cubicBezTo>
                  <a:cubicBezTo>
                    <a:pt x="5799" y="135"/>
                    <a:pt x="5908" y="144"/>
                    <a:pt x="6017" y="163"/>
                  </a:cubicBezTo>
                  <a:cubicBezTo>
                    <a:pt x="7213" y="294"/>
                    <a:pt x="7918" y="1999"/>
                    <a:pt x="7197" y="3146"/>
                  </a:cubicBezTo>
                  <a:cubicBezTo>
                    <a:pt x="6951" y="3507"/>
                    <a:pt x="6623" y="3802"/>
                    <a:pt x="6230" y="3998"/>
                  </a:cubicBezTo>
                  <a:cubicBezTo>
                    <a:pt x="5842" y="4164"/>
                    <a:pt x="5393" y="4247"/>
                    <a:pt x="4867" y="4247"/>
                  </a:cubicBezTo>
                  <a:cubicBezTo>
                    <a:pt x="4457" y="4247"/>
                    <a:pt x="4001" y="4197"/>
                    <a:pt x="3492" y="4097"/>
                  </a:cubicBezTo>
                  <a:cubicBezTo>
                    <a:pt x="3189" y="4036"/>
                    <a:pt x="2892" y="4005"/>
                    <a:pt x="2607" y="4005"/>
                  </a:cubicBezTo>
                  <a:cubicBezTo>
                    <a:pt x="1290" y="4005"/>
                    <a:pt x="240" y="4661"/>
                    <a:pt x="132" y="5982"/>
                  </a:cubicBezTo>
                  <a:cubicBezTo>
                    <a:pt x="1" y="7572"/>
                    <a:pt x="1034" y="8096"/>
                    <a:pt x="1034" y="8096"/>
                  </a:cubicBezTo>
                  <a:lnTo>
                    <a:pt x="1017" y="8063"/>
                  </a:lnTo>
                  <a:cubicBezTo>
                    <a:pt x="444" y="7408"/>
                    <a:pt x="607" y="6211"/>
                    <a:pt x="607" y="6211"/>
                  </a:cubicBezTo>
                  <a:cubicBezTo>
                    <a:pt x="689" y="5703"/>
                    <a:pt x="952" y="5244"/>
                    <a:pt x="1345" y="4900"/>
                  </a:cubicBezTo>
                  <a:cubicBezTo>
                    <a:pt x="1926" y="4459"/>
                    <a:pt x="2660" y="4373"/>
                    <a:pt x="3143" y="4373"/>
                  </a:cubicBezTo>
                  <a:cubicBezTo>
                    <a:pt x="3450" y="4373"/>
                    <a:pt x="3656" y="4408"/>
                    <a:pt x="3656" y="4408"/>
                  </a:cubicBezTo>
                  <a:cubicBezTo>
                    <a:pt x="3918" y="4441"/>
                    <a:pt x="4148" y="4457"/>
                    <a:pt x="4361" y="4457"/>
                  </a:cubicBezTo>
                  <a:cubicBezTo>
                    <a:pt x="4451" y="4462"/>
                    <a:pt x="4542" y="4464"/>
                    <a:pt x="4634" y="4464"/>
                  </a:cubicBezTo>
                  <a:cubicBezTo>
                    <a:pt x="5619" y="4464"/>
                    <a:pt x="6713" y="4202"/>
                    <a:pt x="7328" y="3228"/>
                  </a:cubicBezTo>
                  <a:cubicBezTo>
                    <a:pt x="8115" y="1982"/>
                    <a:pt x="7344" y="179"/>
                    <a:pt x="6033" y="15"/>
                  </a:cubicBezTo>
                  <a:cubicBezTo>
                    <a:pt x="5940" y="6"/>
                    <a:pt x="5847" y="1"/>
                    <a:pt x="575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2" name="Google Shape;6922;p16"/>
            <p:cNvSpPr/>
            <p:nvPr/>
          </p:nvSpPr>
          <p:spPr>
            <a:xfrm>
              <a:off x="7813259" y="4697278"/>
              <a:ext cx="152482" cy="77971"/>
            </a:xfrm>
            <a:custGeom>
              <a:avLst/>
              <a:gdLst/>
              <a:ahLst/>
              <a:cxnLst/>
              <a:rect l="l" t="t" r="r" b="b"/>
              <a:pathLst>
                <a:path w="4672" h="2389" extrusionOk="0">
                  <a:moveTo>
                    <a:pt x="1085" y="0"/>
                  </a:moveTo>
                  <a:cubicBezTo>
                    <a:pt x="394" y="0"/>
                    <a:pt x="0" y="225"/>
                    <a:pt x="0" y="225"/>
                  </a:cubicBezTo>
                  <a:cubicBezTo>
                    <a:pt x="84" y="210"/>
                    <a:pt x="164" y="202"/>
                    <a:pt x="240" y="202"/>
                  </a:cubicBezTo>
                  <a:cubicBezTo>
                    <a:pt x="731" y="202"/>
                    <a:pt x="1048" y="513"/>
                    <a:pt x="935" y="996"/>
                  </a:cubicBezTo>
                  <a:cubicBezTo>
                    <a:pt x="803" y="1405"/>
                    <a:pt x="967" y="1864"/>
                    <a:pt x="1312" y="2127"/>
                  </a:cubicBezTo>
                  <a:cubicBezTo>
                    <a:pt x="1639" y="2389"/>
                    <a:pt x="2541" y="2389"/>
                    <a:pt x="2541" y="2389"/>
                  </a:cubicBezTo>
                  <a:cubicBezTo>
                    <a:pt x="2279" y="2241"/>
                    <a:pt x="2524" y="1881"/>
                    <a:pt x="2688" y="1454"/>
                  </a:cubicBezTo>
                  <a:cubicBezTo>
                    <a:pt x="2844" y="1034"/>
                    <a:pt x="2422" y="880"/>
                    <a:pt x="2225" y="880"/>
                  </a:cubicBezTo>
                  <a:cubicBezTo>
                    <a:pt x="2215" y="880"/>
                    <a:pt x="2205" y="880"/>
                    <a:pt x="2197" y="881"/>
                  </a:cubicBezTo>
                  <a:cubicBezTo>
                    <a:pt x="2103" y="890"/>
                    <a:pt x="2025" y="910"/>
                    <a:pt x="1951" y="910"/>
                  </a:cubicBezTo>
                  <a:cubicBezTo>
                    <a:pt x="1896" y="910"/>
                    <a:pt x="1843" y="899"/>
                    <a:pt x="1787" y="864"/>
                  </a:cubicBezTo>
                  <a:cubicBezTo>
                    <a:pt x="1693" y="784"/>
                    <a:pt x="1741" y="584"/>
                    <a:pt x="2020" y="584"/>
                  </a:cubicBezTo>
                  <a:cubicBezTo>
                    <a:pt x="2083" y="584"/>
                    <a:pt x="2158" y="594"/>
                    <a:pt x="2246" y="619"/>
                  </a:cubicBezTo>
                  <a:cubicBezTo>
                    <a:pt x="2721" y="766"/>
                    <a:pt x="2590" y="1241"/>
                    <a:pt x="3311" y="1389"/>
                  </a:cubicBezTo>
                  <a:cubicBezTo>
                    <a:pt x="3362" y="1398"/>
                    <a:pt x="3409" y="1402"/>
                    <a:pt x="3455" y="1402"/>
                  </a:cubicBezTo>
                  <a:cubicBezTo>
                    <a:pt x="4057" y="1402"/>
                    <a:pt x="4219" y="643"/>
                    <a:pt x="4295" y="537"/>
                  </a:cubicBezTo>
                  <a:cubicBezTo>
                    <a:pt x="4409" y="389"/>
                    <a:pt x="4524" y="274"/>
                    <a:pt x="4672" y="160"/>
                  </a:cubicBezTo>
                  <a:lnTo>
                    <a:pt x="4672" y="160"/>
                  </a:lnTo>
                  <a:cubicBezTo>
                    <a:pt x="4462" y="274"/>
                    <a:pt x="4087" y="394"/>
                    <a:pt x="3549" y="394"/>
                  </a:cubicBezTo>
                  <a:cubicBezTo>
                    <a:pt x="3160" y="394"/>
                    <a:pt x="2687" y="331"/>
                    <a:pt x="2131" y="160"/>
                  </a:cubicBezTo>
                  <a:cubicBezTo>
                    <a:pt x="1733" y="42"/>
                    <a:pt x="1382" y="0"/>
                    <a:pt x="108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3" name="Google Shape;6923;p16"/>
            <p:cNvSpPr/>
            <p:nvPr/>
          </p:nvSpPr>
          <p:spPr>
            <a:xfrm>
              <a:off x="7822332" y="4554815"/>
              <a:ext cx="104897" cy="109270"/>
            </a:xfrm>
            <a:custGeom>
              <a:avLst/>
              <a:gdLst/>
              <a:ahLst/>
              <a:cxnLst/>
              <a:rect l="l" t="t" r="r" b="b"/>
              <a:pathLst>
                <a:path w="3214" h="3348" extrusionOk="0">
                  <a:moveTo>
                    <a:pt x="1951" y="1"/>
                  </a:moveTo>
                  <a:lnTo>
                    <a:pt x="1951" y="1"/>
                  </a:lnTo>
                  <a:cubicBezTo>
                    <a:pt x="1492" y="279"/>
                    <a:pt x="1427" y="722"/>
                    <a:pt x="722" y="1345"/>
                  </a:cubicBezTo>
                  <a:cubicBezTo>
                    <a:pt x="1" y="1968"/>
                    <a:pt x="198" y="2426"/>
                    <a:pt x="361" y="2689"/>
                  </a:cubicBezTo>
                  <a:cubicBezTo>
                    <a:pt x="460" y="2803"/>
                    <a:pt x="427" y="3000"/>
                    <a:pt x="296" y="3099"/>
                  </a:cubicBezTo>
                  <a:cubicBezTo>
                    <a:pt x="1394" y="2984"/>
                    <a:pt x="1230" y="2345"/>
                    <a:pt x="1165" y="2148"/>
                  </a:cubicBezTo>
                  <a:cubicBezTo>
                    <a:pt x="1099" y="1951"/>
                    <a:pt x="1132" y="1836"/>
                    <a:pt x="1247" y="1836"/>
                  </a:cubicBezTo>
                  <a:cubicBezTo>
                    <a:pt x="1345" y="1836"/>
                    <a:pt x="1345" y="2066"/>
                    <a:pt x="1329" y="2345"/>
                  </a:cubicBezTo>
                  <a:cubicBezTo>
                    <a:pt x="1329" y="2640"/>
                    <a:pt x="1263" y="3279"/>
                    <a:pt x="2115" y="3344"/>
                  </a:cubicBezTo>
                  <a:cubicBezTo>
                    <a:pt x="2147" y="3347"/>
                    <a:pt x="2178" y="3348"/>
                    <a:pt x="2208" y="3348"/>
                  </a:cubicBezTo>
                  <a:cubicBezTo>
                    <a:pt x="2986" y="3348"/>
                    <a:pt x="3214" y="2558"/>
                    <a:pt x="3214" y="2558"/>
                  </a:cubicBezTo>
                  <a:lnTo>
                    <a:pt x="3214" y="2558"/>
                  </a:lnTo>
                  <a:cubicBezTo>
                    <a:pt x="3092" y="2591"/>
                    <a:pt x="2946" y="2615"/>
                    <a:pt x="2790" y="2615"/>
                  </a:cubicBezTo>
                  <a:cubicBezTo>
                    <a:pt x="2338" y="2615"/>
                    <a:pt x="1806" y="2413"/>
                    <a:pt x="1574" y="1656"/>
                  </a:cubicBezTo>
                  <a:cubicBezTo>
                    <a:pt x="1378" y="1082"/>
                    <a:pt x="1525" y="443"/>
                    <a:pt x="195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4" name="Google Shape;6924;p16"/>
            <p:cNvSpPr/>
            <p:nvPr/>
          </p:nvSpPr>
          <p:spPr>
            <a:xfrm>
              <a:off x="8049163" y="4416269"/>
              <a:ext cx="151438" cy="179245"/>
            </a:xfrm>
            <a:custGeom>
              <a:avLst/>
              <a:gdLst/>
              <a:ahLst/>
              <a:cxnLst/>
              <a:rect l="l" t="t" r="r" b="b"/>
              <a:pathLst>
                <a:path w="4640" h="5492" extrusionOk="0">
                  <a:moveTo>
                    <a:pt x="4344" y="0"/>
                  </a:moveTo>
                  <a:lnTo>
                    <a:pt x="4344" y="0"/>
                  </a:lnTo>
                  <a:cubicBezTo>
                    <a:pt x="4443" y="459"/>
                    <a:pt x="4328" y="935"/>
                    <a:pt x="4017" y="1295"/>
                  </a:cubicBezTo>
                  <a:cubicBezTo>
                    <a:pt x="3951" y="1377"/>
                    <a:pt x="3886" y="1443"/>
                    <a:pt x="3804" y="1508"/>
                  </a:cubicBezTo>
                  <a:cubicBezTo>
                    <a:pt x="3017" y="2082"/>
                    <a:pt x="1902" y="1787"/>
                    <a:pt x="1001" y="2426"/>
                  </a:cubicBezTo>
                  <a:cubicBezTo>
                    <a:pt x="99" y="3049"/>
                    <a:pt x="197" y="3967"/>
                    <a:pt x="181" y="4475"/>
                  </a:cubicBezTo>
                  <a:cubicBezTo>
                    <a:pt x="197" y="4819"/>
                    <a:pt x="132" y="5163"/>
                    <a:pt x="1" y="5491"/>
                  </a:cubicBezTo>
                  <a:cubicBezTo>
                    <a:pt x="312" y="5295"/>
                    <a:pt x="476" y="4934"/>
                    <a:pt x="443" y="4573"/>
                  </a:cubicBezTo>
                  <a:cubicBezTo>
                    <a:pt x="443" y="3930"/>
                    <a:pt x="515" y="3202"/>
                    <a:pt x="711" y="3202"/>
                  </a:cubicBezTo>
                  <a:cubicBezTo>
                    <a:pt x="725" y="3202"/>
                    <a:pt x="740" y="3205"/>
                    <a:pt x="755" y="3213"/>
                  </a:cubicBezTo>
                  <a:cubicBezTo>
                    <a:pt x="984" y="3328"/>
                    <a:pt x="788" y="3574"/>
                    <a:pt x="706" y="3721"/>
                  </a:cubicBezTo>
                  <a:cubicBezTo>
                    <a:pt x="624" y="3885"/>
                    <a:pt x="460" y="4541"/>
                    <a:pt x="1165" y="4950"/>
                  </a:cubicBezTo>
                  <a:cubicBezTo>
                    <a:pt x="1165" y="4950"/>
                    <a:pt x="935" y="4426"/>
                    <a:pt x="1328" y="4147"/>
                  </a:cubicBezTo>
                  <a:cubicBezTo>
                    <a:pt x="1738" y="3869"/>
                    <a:pt x="2001" y="3705"/>
                    <a:pt x="1951" y="3131"/>
                  </a:cubicBezTo>
                  <a:cubicBezTo>
                    <a:pt x="1908" y="2608"/>
                    <a:pt x="2251" y="2175"/>
                    <a:pt x="2478" y="2175"/>
                  </a:cubicBezTo>
                  <a:cubicBezTo>
                    <a:pt x="2507" y="2175"/>
                    <a:pt x="2534" y="2182"/>
                    <a:pt x="2558" y="2197"/>
                  </a:cubicBezTo>
                  <a:cubicBezTo>
                    <a:pt x="2787" y="2344"/>
                    <a:pt x="2525" y="2557"/>
                    <a:pt x="2394" y="2606"/>
                  </a:cubicBezTo>
                  <a:cubicBezTo>
                    <a:pt x="2214" y="2721"/>
                    <a:pt x="2181" y="2983"/>
                    <a:pt x="2328" y="3147"/>
                  </a:cubicBezTo>
                  <a:cubicBezTo>
                    <a:pt x="2541" y="3393"/>
                    <a:pt x="2476" y="3705"/>
                    <a:pt x="2214" y="3803"/>
                  </a:cubicBezTo>
                  <a:cubicBezTo>
                    <a:pt x="2214" y="3803"/>
                    <a:pt x="2260" y="3808"/>
                    <a:pt x="2340" y="3808"/>
                  </a:cubicBezTo>
                  <a:cubicBezTo>
                    <a:pt x="2646" y="3808"/>
                    <a:pt x="3443" y="3736"/>
                    <a:pt x="3951" y="3033"/>
                  </a:cubicBezTo>
                  <a:cubicBezTo>
                    <a:pt x="4295" y="2524"/>
                    <a:pt x="4525" y="1918"/>
                    <a:pt x="4574" y="1295"/>
                  </a:cubicBezTo>
                  <a:cubicBezTo>
                    <a:pt x="4640" y="853"/>
                    <a:pt x="4541" y="394"/>
                    <a:pt x="43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5" name="Google Shape;6925;p16"/>
            <p:cNvSpPr/>
            <p:nvPr/>
          </p:nvSpPr>
          <p:spPr>
            <a:xfrm>
              <a:off x="7507772" y="4602923"/>
              <a:ext cx="130583" cy="285284"/>
            </a:xfrm>
            <a:custGeom>
              <a:avLst/>
              <a:gdLst/>
              <a:ahLst/>
              <a:cxnLst/>
              <a:rect l="l" t="t" r="r" b="b"/>
              <a:pathLst>
                <a:path w="4001" h="8741" extrusionOk="0">
                  <a:moveTo>
                    <a:pt x="2074" y="0"/>
                  </a:moveTo>
                  <a:cubicBezTo>
                    <a:pt x="1553" y="0"/>
                    <a:pt x="1050" y="245"/>
                    <a:pt x="722" y="674"/>
                  </a:cubicBezTo>
                  <a:cubicBezTo>
                    <a:pt x="378" y="1166"/>
                    <a:pt x="329" y="1821"/>
                    <a:pt x="591" y="2362"/>
                  </a:cubicBezTo>
                  <a:cubicBezTo>
                    <a:pt x="827" y="2775"/>
                    <a:pt x="1266" y="3018"/>
                    <a:pt x="1720" y="3018"/>
                  </a:cubicBezTo>
                  <a:cubicBezTo>
                    <a:pt x="1897" y="3018"/>
                    <a:pt x="2076" y="2981"/>
                    <a:pt x="2246" y="2903"/>
                  </a:cubicBezTo>
                  <a:cubicBezTo>
                    <a:pt x="2951" y="2723"/>
                    <a:pt x="3099" y="1788"/>
                    <a:pt x="2476" y="1395"/>
                  </a:cubicBezTo>
                  <a:cubicBezTo>
                    <a:pt x="2396" y="1355"/>
                    <a:pt x="2314" y="1337"/>
                    <a:pt x="2235" y="1337"/>
                  </a:cubicBezTo>
                  <a:cubicBezTo>
                    <a:pt x="1894" y="1337"/>
                    <a:pt x="1605" y="1675"/>
                    <a:pt x="1738" y="2034"/>
                  </a:cubicBezTo>
                  <a:cubicBezTo>
                    <a:pt x="1862" y="2323"/>
                    <a:pt x="2183" y="2347"/>
                    <a:pt x="2321" y="2347"/>
                  </a:cubicBezTo>
                  <a:cubicBezTo>
                    <a:pt x="2347" y="2347"/>
                    <a:pt x="2367" y="2346"/>
                    <a:pt x="2378" y="2346"/>
                  </a:cubicBezTo>
                  <a:cubicBezTo>
                    <a:pt x="2427" y="2346"/>
                    <a:pt x="2443" y="2362"/>
                    <a:pt x="2443" y="2362"/>
                  </a:cubicBezTo>
                  <a:cubicBezTo>
                    <a:pt x="2487" y="2567"/>
                    <a:pt x="2243" y="2850"/>
                    <a:pt x="1782" y="2850"/>
                  </a:cubicBezTo>
                  <a:cubicBezTo>
                    <a:pt x="1727" y="2850"/>
                    <a:pt x="1669" y="2846"/>
                    <a:pt x="1607" y="2837"/>
                  </a:cubicBezTo>
                  <a:cubicBezTo>
                    <a:pt x="1410" y="2805"/>
                    <a:pt x="1230" y="2706"/>
                    <a:pt x="1099" y="2575"/>
                  </a:cubicBezTo>
                  <a:cubicBezTo>
                    <a:pt x="411" y="1920"/>
                    <a:pt x="738" y="543"/>
                    <a:pt x="1755" y="280"/>
                  </a:cubicBezTo>
                  <a:cubicBezTo>
                    <a:pt x="1902" y="239"/>
                    <a:pt x="2054" y="219"/>
                    <a:pt x="2203" y="219"/>
                  </a:cubicBezTo>
                  <a:cubicBezTo>
                    <a:pt x="2353" y="219"/>
                    <a:pt x="2500" y="239"/>
                    <a:pt x="2640" y="280"/>
                  </a:cubicBezTo>
                  <a:cubicBezTo>
                    <a:pt x="2836" y="346"/>
                    <a:pt x="3017" y="428"/>
                    <a:pt x="3164" y="543"/>
                  </a:cubicBezTo>
                  <a:cubicBezTo>
                    <a:pt x="3525" y="838"/>
                    <a:pt x="3738" y="1248"/>
                    <a:pt x="3754" y="1706"/>
                  </a:cubicBezTo>
                  <a:cubicBezTo>
                    <a:pt x="3820" y="2428"/>
                    <a:pt x="3443" y="3182"/>
                    <a:pt x="2869" y="3706"/>
                  </a:cubicBezTo>
                  <a:cubicBezTo>
                    <a:pt x="2296" y="4231"/>
                    <a:pt x="1558" y="4559"/>
                    <a:pt x="984" y="5083"/>
                  </a:cubicBezTo>
                  <a:cubicBezTo>
                    <a:pt x="427" y="5591"/>
                    <a:pt x="83" y="6296"/>
                    <a:pt x="34" y="7050"/>
                  </a:cubicBezTo>
                  <a:cubicBezTo>
                    <a:pt x="1" y="7755"/>
                    <a:pt x="394" y="8492"/>
                    <a:pt x="1033" y="8673"/>
                  </a:cubicBezTo>
                  <a:cubicBezTo>
                    <a:pt x="1168" y="8719"/>
                    <a:pt x="1307" y="8740"/>
                    <a:pt x="1443" y="8740"/>
                  </a:cubicBezTo>
                  <a:cubicBezTo>
                    <a:pt x="1936" y="8740"/>
                    <a:pt x="2397" y="8457"/>
                    <a:pt x="2525" y="8033"/>
                  </a:cubicBezTo>
                  <a:cubicBezTo>
                    <a:pt x="2722" y="7558"/>
                    <a:pt x="2509" y="7001"/>
                    <a:pt x="2050" y="6788"/>
                  </a:cubicBezTo>
                  <a:cubicBezTo>
                    <a:pt x="1924" y="6729"/>
                    <a:pt x="1793" y="6702"/>
                    <a:pt x="1663" y="6702"/>
                  </a:cubicBezTo>
                  <a:cubicBezTo>
                    <a:pt x="1321" y="6702"/>
                    <a:pt x="996" y="6897"/>
                    <a:pt x="853" y="7230"/>
                  </a:cubicBezTo>
                  <a:cubicBezTo>
                    <a:pt x="723" y="7724"/>
                    <a:pt x="1005" y="7991"/>
                    <a:pt x="1315" y="7991"/>
                  </a:cubicBezTo>
                  <a:cubicBezTo>
                    <a:pt x="1396" y="7991"/>
                    <a:pt x="1480" y="7973"/>
                    <a:pt x="1558" y="7935"/>
                  </a:cubicBezTo>
                  <a:cubicBezTo>
                    <a:pt x="1869" y="7771"/>
                    <a:pt x="1935" y="7361"/>
                    <a:pt x="1673" y="7116"/>
                  </a:cubicBezTo>
                  <a:cubicBezTo>
                    <a:pt x="1595" y="7047"/>
                    <a:pt x="1494" y="7008"/>
                    <a:pt x="1390" y="7008"/>
                  </a:cubicBezTo>
                  <a:cubicBezTo>
                    <a:pt x="1319" y="7008"/>
                    <a:pt x="1247" y="7026"/>
                    <a:pt x="1181" y="7066"/>
                  </a:cubicBezTo>
                  <a:cubicBezTo>
                    <a:pt x="1161" y="7073"/>
                    <a:pt x="1147" y="7076"/>
                    <a:pt x="1136" y="7076"/>
                  </a:cubicBezTo>
                  <a:cubicBezTo>
                    <a:pt x="1094" y="7076"/>
                    <a:pt x="1115" y="7034"/>
                    <a:pt x="1115" y="7034"/>
                  </a:cubicBezTo>
                  <a:cubicBezTo>
                    <a:pt x="1226" y="6812"/>
                    <a:pt x="1521" y="6785"/>
                    <a:pt x="1662" y="6785"/>
                  </a:cubicBezTo>
                  <a:cubicBezTo>
                    <a:pt x="1709" y="6785"/>
                    <a:pt x="1738" y="6788"/>
                    <a:pt x="1738" y="6788"/>
                  </a:cubicBezTo>
                  <a:cubicBezTo>
                    <a:pt x="1820" y="6788"/>
                    <a:pt x="1919" y="6804"/>
                    <a:pt x="2001" y="6837"/>
                  </a:cubicBezTo>
                  <a:cubicBezTo>
                    <a:pt x="2459" y="7034"/>
                    <a:pt x="2656" y="7558"/>
                    <a:pt x="2443" y="8001"/>
                  </a:cubicBezTo>
                  <a:cubicBezTo>
                    <a:pt x="2317" y="8378"/>
                    <a:pt x="1920" y="8630"/>
                    <a:pt x="1483" y="8630"/>
                  </a:cubicBezTo>
                  <a:cubicBezTo>
                    <a:pt x="1351" y="8630"/>
                    <a:pt x="1216" y="8607"/>
                    <a:pt x="1083" y="8558"/>
                  </a:cubicBezTo>
                  <a:cubicBezTo>
                    <a:pt x="509" y="8361"/>
                    <a:pt x="148" y="7722"/>
                    <a:pt x="181" y="7050"/>
                  </a:cubicBezTo>
                  <a:cubicBezTo>
                    <a:pt x="230" y="6345"/>
                    <a:pt x="558" y="5673"/>
                    <a:pt x="1099" y="5214"/>
                  </a:cubicBezTo>
                  <a:cubicBezTo>
                    <a:pt x="1640" y="4706"/>
                    <a:pt x="2410" y="4427"/>
                    <a:pt x="2984" y="3837"/>
                  </a:cubicBezTo>
                  <a:cubicBezTo>
                    <a:pt x="3590" y="3280"/>
                    <a:pt x="4000" y="2493"/>
                    <a:pt x="3918" y="1690"/>
                  </a:cubicBezTo>
                  <a:cubicBezTo>
                    <a:pt x="3869" y="903"/>
                    <a:pt x="3312" y="248"/>
                    <a:pt x="2541" y="67"/>
                  </a:cubicBezTo>
                  <a:cubicBezTo>
                    <a:pt x="2387" y="22"/>
                    <a:pt x="2230" y="0"/>
                    <a:pt x="20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6" name="Google Shape;6926;p16"/>
            <p:cNvSpPr/>
            <p:nvPr/>
          </p:nvSpPr>
          <p:spPr>
            <a:xfrm>
              <a:off x="7510448" y="4711018"/>
              <a:ext cx="55680" cy="78689"/>
            </a:xfrm>
            <a:custGeom>
              <a:avLst/>
              <a:gdLst/>
              <a:ahLst/>
              <a:cxnLst/>
              <a:rect l="l" t="t" r="r" b="b"/>
              <a:pathLst>
                <a:path w="1706" h="2411" extrusionOk="0">
                  <a:moveTo>
                    <a:pt x="1509" y="1"/>
                  </a:moveTo>
                  <a:cubicBezTo>
                    <a:pt x="1509" y="1"/>
                    <a:pt x="1378" y="66"/>
                    <a:pt x="1345" y="165"/>
                  </a:cubicBezTo>
                  <a:cubicBezTo>
                    <a:pt x="1330" y="241"/>
                    <a:pt x="1230" y="330"/>
                    <a:pt x="1060" y="330"/>
                  </a:cubicBezTo>
                  <a:cubicBezTo>
                    <a:pt x="1046" y="330"/>
                    <a:pt x="1032" y="330"/>
                    <a:pt x="1017" y="329"/>
                  </a:cubicBezTo>
                  <a:cubicBezTo>
                    <a:pt x="820" y="329"/>
                    <a:pt x="1" y="394"/>
                    <a:pt x="50" y="2410"/>
                  </a:cubicBezTo>
                  <a:cubicBezTo>
                    <a:pt x="50" y="2410"/>
                    <a:pt x="132" y="1673"/>
                    <a:pt x="755" y="1394"/>
                  </a:cubicBezTo>
                  <a:cubicBezTo>
                    <a:pt x="1394" y="1115"/>
                    <a:pt x="1705" y="853"/>
                    <a:pt x="1591" y="476"/>
                  </a:cubicBezTo>
                  <a:cubicBezTo>
                    <a:pt x="1476" y="83"/>
                    <a:pt x="1509" y="1"/>
                    <a:pt x="150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7" name="Google Shape;6927;p16"/>
            <p:cNvSpPr/>
            <p:nvPr/>
          </p:nvSpPr>
          <p:spPr>
            <a:xfrm>
              <a:off x="7532935" y="4478868"/>
              <a:ext cx="208652" cy="327419"/>
            </a:xfrm>
            <a:custGeom>
              <a:avLst/>
              <a:gdLst/>
              <a:ahLst/>
              <a:cxnLst/>
              <a:rect l="l" t="t" r="r" b="b"/>
              <a:pathLst>
                <a:path w="6393" h="10032" extrusionOk="0">
                  <a:moveTo>
                    <a:pt x="5245" y="0"/>
                  </a:moveTo>
                  <a:lnTo>
                    <a:pt x="5245" y="0"/>
                  </a:lnTo>
                  <a:cubicBezTo>
                    <a:pt x="2885" y="656"/>
                    <a:pt x="4180" y="2180"/>
                    <a:pt x="4262" y="4409"/>
                  </a:cubicBezTo>
                  <a:cubicBezTo>
                    <a:pt x="4344" y="6261"/>
                    <a:pt x="3262" y="7966"/>
                    <a:pt x="1557" y="8687"/>
                  </a:cubicBezTo>
                  <a:cubicBezTo>
                    <a:pt x="230" y="9212"/>
                    <a:pt x="0" y="10031"/>
                    <a:pt x="0" y="10031"/>
                  </a:cubicBezTo>
                  <a:cubicBezTo>
                    <a:pt x="319" y="9488"/>
                    <a:pt x="675" y="9314"/>
                    <a:pt x="977" y="9314"/>
                  </a:cubicBezTo>
                  <a:cubicBezTo>
                    <a:pt x="1203" y="9314"/>
                    <a:pt x="1398" y="9411"/>
                    <a:pt x="1525" y="9523"/>
                  </a:cubicBezTo>
                  <a:cubicBezTo>
                    <a:pt x="1633" y="9625"/>
                    <a:pt x="1734" y="9657"/>
                    <a:pt x="1829" y="9657"/>
                  </a:cubicBezTo>
                  <a:cubicBezTo>
                    <a:pt x="1985" y="9657"/>
                    <a:pt x="2122" y="9572"/>
                    <a:pt x="2243" y="9572"/>
                  </a:cubicBezTo>
                  <a:cubicBezTo>
                    <a:pt x="2249" y="9572"/>
                    <a:pt x="2256" y="9572"/>
                    <a:pt x="2262" y="9573"/>
                  </a:cubicBezTo>
                  <a:cubicBezTo>
                    <a:pt x="2475" y="9589"/>
                    <a:pt x="2344" y="9786"/>
                    <a:pt x="2344" y="9786"/>
                  </a:cubicBezTo>
                  <a:cubicBezTo>
                    <a:pt x="2672" y="9638"/>
                    <a:pt x="2770" y="9228"/>
                    <a:pt x="2574" y="8917"/>
                  </a:cubicBezTo>
                  <a:cubicBezTo>
                    <a:pt x="2474" y="8774"/>
                    <a:pt x="2312" y="8681"/>
                    <a:pt x="2142" y="8681"/>
                  </a:cubicBezTo>
                  <a:cubicBezTo>
                    <a:pt x="2116" y="8681"/>
                    <a:pt x="2091" y="8683"/>
                    <a:pt x="2065" y="8687"/>
                  </a:cubicBezTo>
                  <a:cubicBezTo>
                    <a:pt x="2065" y="8687"/>
                    <a:pt x="2262" y="8655"/>
                    <a:pt x="3311" y="7786"/>
                  </a:cubicBezTo>
                  <a:cubicBezTo>
                    <a:pt x="4606" y="6737"/>
                    <a:pt x="4524" y="7097"/>
                    <a:pt x="5458" y="6606"/>
                  </a:cubicBezTo>
                  <a:cubicBezTo>
                    <a:pt x="6393" y="6114"/>
                    <a:pt x="6081" y="5131"/>
                    <a:pt x="6081" y="5130"/>
                  </a:cubicBezTo>
                  <a:lnTo>
                    <a:pt x="6081" y="5130"/>
                  </a:lnTo>
                  <a:cubicBezTo>
                    <a:pt x="6036" y="5252"/>
                    <a:pt x="5976" y="5429"/>
                    <a:pt x="5514" y="5429"/>
                  </a:cubicBezTo>
                  <a:cubicBezTo>
                    <a:pt x="5476" y="5429"/>
                    <a:pt x="5436" y="5428"/>
                    <a:pt x="5393" y="5426"/>
                  </a:cubicBezTo>
                  <a:cubicBezTo>
                    <a:pt x="5366" y="5423"/>
                    <a:pt x="5340" y="5422"/>
                    <a:pt x="5313" y="5422"/>
                  </a:cubicBezTo>
                  <a:cubicBezTo>
                    <a:pt x="4952" y="5422"/>
                    <a:pt x="4628" y="5629"/>
                    <a:pt x="4475" y="5950"/>
                  </a:cubicBezTo>
                  <a:cubicBezTo>
                    <a:pt x="4409" y="6065"/>
                    <a:pt x="4327" y="6163"/>
                    <a:pt x="4213" y="6245"/>
                  </a:cubicBezTo>
                  <a:cubicBezTo>
                    <a:pt x="4557" y="5901"/>
                    <a:pt x="4606" y="5130"/>
                    <a:pt x="4721" y="4491"/>
                  </a:cubicBezTo>
                  <a:cubicBezTo>
                    <a:pt x="4819" y="3852"/>
                    <a:pt x="5114" y="4065"/>
                    <a:pt x="5672" y="3672"/>
                  </a:cubicBezTo>
                  <a:cubicBezTo>
                    <a:pt x="6245" y="3295"/>
                    <a:pt x="5934" y="2787"/>
                    <a:pt x="5885" y="2655"/>
                  </a:cubicBezTo>
                  <a:cubicBezTo>
                    <a:pt x="5852" y="2508"/>
                    <a:pt x="5852" y="2360"/>
                    <a:pt x="5901" y="2213"/>
                  </a:cubicBezTo>
                  <a:lnTo>
                    <a:pt x="5901" y="2213"/>
                  </a:lnTo>
                  <a:cubicBezTo>
                    <a:pt x="5901" y="2213"/>
                    <a:pt x="5852" y="2328"/>
                    <a:pt x="5475" y="2377"/>
                  </a:cubicBezTo>
                  <a:cubicBezTo>
                    <a:pt x="5163" y="2426"/>
                    <a:pt x="4918" y="2655"/>
                    <a:pt x="4852" y="2967"/>
                  </a:cubicBezTo>
                  <a:cubicBezTo>
                    <a:pt x="4852" y="3113"/>
                    <a:pt x="4754" y="3293"/>
                    <a:pt x="4621" y="3293"/>
                  </a:cubicBezTo>
                  <a:cubicBezTo>
                    <a:pt x="4590" y="3293"/>
                    <a:pt x="4558" y="3283"/>
                    <a:pt x="4524" y="3262"/>
                  </a:cubicBezTo>
                  <a:cubicBezTo>
                    <a:pt x="4327" y="3164"/>
                    <a:pt x="4409" y="2868"/>
                    <a:pt x="4409" y="2868"/>
                  </a:cubicBezTo>
                  <a:cubicBezTo>
                    <a:pt x="4606" y="2295"/>
                    <a:pt x="5196" y="2508"/>
                    <a:pt x="5639" y="1819"/>
                  </a:cubicBezTo>
                  <a:cubicBezTo>
                    <a:pt x="6049" y="1213"/>
                    <a:pt x="5491" y="574"/>
                    <a:pt x="5278" y="410"/>
                  </a:cubicBezTo>
                  <a:cubicBezTo>
                    <a:pt x="5163" y="295"/>
                    <a:pt x="5147" y="115"/>
                    <a:pt x="52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8" name="Google Shape;6928;p16"/>
            <p:cNvSpPr/>
            <p:nvPr/>
          </p:nvSpPr>
          <p:spPr>
            <a:xfrm>
              <a:off x="7593380" y="4746332"/>
              <a:ext cx="33" cy="33"/>
            </a:xfrm>
            <a:custGeom>
              <a:avLst/>
              <a:gdLst/>
              <a:ahLst/>
              <a:cxnLst/>
              <a:rect l="l" t="t" r="r" b="b"/>
              <a:pathLst>
                <a:path w="1" h="1" fill="none" extrusionOk="0">
                  <a:moveTo>
                    <a:pt x="0" y="1"/>
                  </a:moveTo>
                  <a:lnTo>
                    <a:pt x="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9" name="Google Shape;6929;p16"/>
            <p:cNvSpPr/>
            <p:nvPr/>
          </p:nvSpPr>
          <p:spPr>
            <a:xfrm>
              <a:off x="7508326" y="4382032"/>
              <a:ext cx="90961" cy="266453"/>
            </a:xfrm>
            <a:custGeom>
              <a:avLst/>
              <a:gdLst/>
              <a:ahLst/>
              <a:cxnLst/>
              <a:rect l="l" t="t" r="r" b="b"/>
              <a:pathLst>
                <a:path w="2787" h="8164" extrusionOk="0">
                  <a:moveTo>
                    <a:pt x="689" y="0"/>
                  </a:moveTo>
                  <a:cubicBezTo>
                    <a:pt x="688" y="0"/>
                    <a:pt x="66" y="197"/>
                    <a:pt x="197" y="1082"/>
                  </a:cubicBezTo>
                  <a:cubicBezTo>
                    <a:pt x="295" y="1574"/>
                    <a:pt x="557" y="2033"/>
                    <a:pt x="918" y="2377"/>
                  </a:cubicBezTo>
                  <a:cubicBezTo>
                    <a:pt x="1115" y="2574"/>
                    <a:pt x="1311" y="2738"/>
                    <a:pt x="1459" y="2901"/>
                  </a:cubicBezTo>
                  <a:cubicBezTo>
                    <a:pt x="1803" y="3278"/>
                    <a:pt x="2459" y="4131"/>
                    <a:pt x="2131" y="4983"/>
                  </a:cubicBezTo>
                  <a:cubicBezTo>
                    <a:pt x="2049" y="5213"/>
                    <a:pt x="1902" y="5409"/>
                    <a:pt x="1721" y="5573"/>
                  </a:cubicBezTo>
                  <a:cubicBezTo>
                    <a:pt x="1148" y="6081"/>
                    <a:pt x="754" y="6327"/>
                    <a:pt x="443" y="6770"/>
                  </a:cubicBezTo>
                  <a:cubicBezTo>
                    <a:pt x="148" y="7163"/>
                    <a:pt x="0" y="7655"/>
                    <a:pt x="17" y="8163"/>
                  </a:cubicBezTo>
                  <a:cubicBezTo>
                    <a:pt x="17" y="8016"/>
                    <a:pt x="66" y="6950"/>
                    <a:pt x="1213" y="6147"/>
                  </a:cubicBezTo>
                  <a:cubicBezTo>
                    <a:pt x="2508" y="5229"/>
                    <a:pt x="2787" y="4311"/>
                    <a:pt x="2344" y="2918"/>
                  </a:cubicBezTo>
                  <a:cubicBezTo>
                    <a:pt x="2279" y="2721"/>
                    <a:pt x="2197" y="2541"/>
                    <a:pt x="2098" y="2377"/>
                  </a:cubicBezTo>
                  <a:cubicBezTo>
                    <a:pt x="1475" y="1246"/>
                    <a:pt x="394" y="984"/>
                    <a:pt x="6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0" name="Google Shape;6930;p16"/>
            <p:cNvSpPr/>
            <p:nvPr/>
          </p:nvSpPr>
          <p:spPr>
            <a:xfrm>
              <a:off x="7211945" y="4804394"/>
              <a:ext cx="295859" cy="206334"/>
            </a:xfrm>
            <a:custGeom>
              <a:avLst/>
              <a:gdLst/>
              <a:ahLst/>
              <a:cxnLst/>
              <a:rect l="l" t="t" r="r" b="b"/>
              <a:pathLst>
                <a:path w="9065" h="6322" extrusionOk="0">
                  <a:moveTo>
                    <a:pt x="2004" y="0"/>
                  </a:moveTo>
                  <a:cubicBezTo>
                    <a:pt x="1086" y="0"/>
                    <a:pt x="66" y="656"/>
                    <a:pt x="33" y="1860"/>
                  </a:cubicBezTo>
                  <a:cubicBezTo>
                    <a:pt x="0" y="2729"/>
                    <a:pt x="476" y="3532"/>
                    <a:pt x="1246" y="3942"/>
                  </a:cubicBezTo>
                  <a:cubicBezTo>
                    <a:pt x="1758" y="4193"/>
                    <a:pt x="2324" y="4297"/>
                    <a:pt x="2901" y="4297"/>
                  </a:cubicBezTo>
                  <a:cubicBezTo>
                    <a:pt x="3228" y="4297"/>
                    <a:pt x="3559" y="4264"/>
                    <a:pt x="3885" y="4204"/>
                  </a:cubicBezTo>
                  <a:cubicBezTo>
                    <a:pt x="4770" y="3975"/>
                    <a:pt x="5590" y="3631"/>
                    <a:pt x="6393" y="3434"/>
                  </a:cubicBezTo>
                  <a:cubicBezTo>
                    <a:pt x="6593" y="3382"/>
                    <a:pt x="6796" y="3356"/>
                    <a:pt x="6995" y="3356"/>
                  </a:cubicBezTo>
                  <a:cubicBezTo>
                    <a:pt x="7612" y="3356"/>
                    <a:pt x="8193" y="3602"/>
                    <a:pt x="8540" y="4073"/>
                  </a:cubicBezTo>
                  <a:cubicBezTo>
                    <a:pt x="8966" y="4647"/>
                    <a:pt x="9016" y="5581"/>
                    <a:pt x="8475" y="5991"/>
                  </a:cubicBezTo>
                  <a:cubicBezTo>
                    <a:pt x="8264" y="6144"/>
                    <a:pt x="8012" y="6215"/>
                    <a:pt x="7766" y="6215"/>
                  </a:cubicBezTo>
                  <a:cubicBezTo>
                    <a:pt x="7381" y="6215"/>
                    <a:pt x="7012" y="6039"/>
                    <a:pt x="6852" y="5729"/>
                  </a:cubicBezTo>
                  <a:cubicBezTo>
                    <a:pt x="6540" y="5237"/>
                    <a:pt x="6786" y="4581"/>
                    <a:pt x="7245" y="4467"/>
                  </a:cubicBezTo>
                  <a:cubicBezTo>
                    <a:pt x="7343" y="4423"/>
                    <a:pt x="7445" y="4402"/>
                    <a:pt x="7545" y="4402"/>
                  </a:cubicBezTo>
                  <a:cubicBezTo>
                    <a:pt x="7782" y="4402"/>
                    <a:pt x="8009" y="4517"/>
                    <a:pt x="8147" y="4713"/>
                  </a:cubicBezTo>
                  <a:cubicBezTo>
                    <a:pt x="8245" y="4893"/>
                    <a:pt x="8262" y="5106"/>
                    <a:pt x="8196" y="5286"/>
                  </a:cubicBezTo>
                  <a:cubicBezTo>
                    <a:pt x="8183" y="5325"/>
                    <a:pt x="8130" y="5404"/>
                    <a:pt x="8075" y="5404"/>
                  </a:cubicBezTo>
                  <a:cubicBezTo>
                    <a:pt x="8061" y="5404"/>
                    <a:pt x="8046" y="5399"/>
                    <a:pt x="8032" y="5385"/>
                  </a:cubicBezTo>
                  <a:cubicBezTo>
                    <a:pt x="7983" y="5335"/>
                    <a:pt x="8032" y="4975"/>
                    <a:pt x="7671" y="4926"/>
                  </a:cubicBezTo>
                  <a:cubicBezTo>
                    <a:pt x="7657" y="4924"/>
                    <a:pt x="7643" y="4923"/>
                    <a:pt x="7629" y="4923"/>
                  </a:cubicBezTo>
                  <a:cubicBezTo>
                    <a:pt x="7285" y="4923"/>
                    <a:pt x="7177" y="5489"/>
                    <a:pt x="7524" y="5630"/>
                  </a:cubicBezTo>
                  <a:cubicBezTo>
                    <a:pt x="7593" y="5663"/>
                    <a:pt x="7666" y="5678"/>
                    <a:pt x="7739" y="5678"/>
                  </a:cubicBezTo>
                  <a:cubicBezTo>
                    <a:pt x="7958" y="5678"/>
                    <a:pt x="8171" y="5537"/>
                    <a:pt x="8245" y="5303"/>
                  </a:cubicBezTo>
                  <a:cubicBezTo>
                    <a:pt x="8245" y="5303"/>
                    <a:pt x="8245" y="5286"/>
                    <a:pt x="8245" y="5286"/>
                  </a:cubicBezTo>
                  <a:cubicBezTo>
                    <a:pt x="8245" y="5270"/>
                    <a:pt x="8245" y="5253"/>
                    <a:pt x="8262" y="5237"/>
                  </a:cubicBezTo>
                  <a:lnTo>
                    <a:pt x="8262" y="5221"/>
                  </a:lnTo>
                  <a:cubicBezTo>
                    <a:pt x="8278" y="5106"/>
                    <a:pt x="8278" y="4975"/>
                    <a:pt x="8245" y="4844"/>
                  </a:cubicBezTo>
                  <a:cubicBezTo>
                    <a:pt x="8120" y="4532"/>
                    <a:pt x="7825" y="4343"/>
                    <a:pt x="7510" y="4343"/>
                  </a:cubicBezTo>
                  <a:cubicBezTo>
                    <a:pt x="7411" y="4343"/>
                    <a:pt x="7310" y="4362"/>
                    <a:pt x="7213" y="4401"/>
                  </a:cubicBezTo>
                  <a:cubicBezTo>
                    <a:pt x="6721" y="4532"/>
                    <a:pt x="6426" y="5221"/>
                    <a:pt x="6770" y="5778"/>
                  </a:cubicBezTo>
                  <a:cubicBezTo>
                    <a:pt x="6942" y="6121"/>
                    <a:pt x="7343" y="6321"/>
                    <a:pt x="7764" y="6321"/>
                  </a:cubicBezTo>
                  <a:cubicBezTo>
                    <a:pt x="8027" y="6321"/>
                    <a:pt x="8297" y="6243"/>
                    <a:pt x="8524" y="6073"/>
                  </a:cubicBezTo>
                  <a:cubicBezTo>
                    <a:pt x="8966" y="5745"/>
                    <a:pt x="9065" y="5139"/>
                    <a:pt x="8934" y="4581"/>
                  </a:cubicBezTo>
                  <a:cubicBezTo>
                    <a:pt x="8835" y="4057"/>
                    <a:pt x="8475" y="3172"/>
                    <a:pt x="7213" y="2893"/>
                  </a:cubicBezTo>
                  <a:cubicBezTo>
                    <a:pt x="7067" y="2861"/>
                    <a:pt x="6919" y="2846"/>
                    <a:pt x="6768" y="2846"/>
                  </a:cubicBezTo>
                  <a:cubicBezTo>
                    <a:pt x="5438" y="2846"/>
                    <a:pt x="3897" y="3984"/>
                    <a:pt x="2312" y="3984"/>
                  </a:cubicBezTo>
                  <a:cubicBezTo>
                    <a:pt x="2088" y="3984"/>
                    <a:pt x="1864" y="3961"/>
                    <a:pt x="1639" y="3909"/>
                  </a:cubicBezTo>
                  <a:cubicBezTo>
                    <a:pt x="1558" y="3877"/>
                    <a:pt x="1459" y="3860"/>
                    <a:pt x="1377" y="3827"/>
                  </a:cubicBezTo>
                  <a:lnTo>
                    <a:pt x="1312" y="3795"/>
                  </a:lnTo>
                  <a:cubicBezTo>
                    <a:pt x="607" y="3418"/>
                    <a:pt x="164" y="2664"/>
                    <a:pt x="181" y="1860"/>
                  </a:cubicBezTo>
                  <a:cubicBezTo>
                    <a:pt x="203" y="743"/>
                    <a:pt x="1174" y="111"/>
                    <a:pt x="2040" y="111"/>
                  </a:cubicBezTo>
                  <a:cubicBezTo>
                    <a:pt x="2456" y="111"/>
                    <a:pt x="2848" y="257"/>
                    <a:pt x="3098" y="566"/>
                  </a:cubicBezTo>
                  <a:cubicBezTo>
                    <a:pt x="3574" y="1025"/>
                    <a:pt x="3524" y="1779"/>
                    <a:pt x="3016" y="2188"/>
                  </a:cubicBezTo>
                  <a:cubicBezTo>
                    <a:pt x="2951" y="2237"/>
                    <a:pt x="2852" y="2287"/>
                    <a:pt x="2770" y="2303"/>
                  </a:cubicBezTo>
                  <a:cubicBezTo>
                    <a:pt x="2706" y="2320"/>
                    <a:pt x="2640" y="2328"/>
                    <a:pt x="2575" y="2328"/>
                  </a:cubicBezTo>
                  <a:cubicBezTo>
                    <a:pt x="2391" y="2328"/>
                    <a:pt x="2211" y="2264"/>
                    <a:pt x="2066" y="2156"/>
                  </a:cubicBezTo>
                  <a:cubicBezTo>
                    <a:pt x="1935" y="2074"/>
                    <a:pt x="1885" y="1926"/>
                    <a:pt x="1935" y="1779"/>
                  </a:cubicBezTo>
                  <a:lnTo>
                    <a:pt x="1935" y="1779"/>
                  </a:lnTo>
                  <a:cubicBezTo>
                    <a:pt x="1999" y="1854"/>
                    <a:pt x="2099" y="1894"/>
                    <a:pt x="2202" y="1894"/>
                  </a:cubicBezTo>
                  <a:cubicBezTo>
                    <a:pt x="2256" y="1894"/>
                    <a:pt x="2310" y="1883"/>
                    <a:pt x="2361" y="1860"/>
                  </a:cubicBezTo>
                  <a:cubicBezTo>
                    <a:pt x="2607" y="1729"/>
                    <a:pt x="2525" y="1320"/>
                    <a:pt x="2213" y="1221"/>
                  </a:cubicBezTo>
                  <a:cubicBezTo>
                    <a:pt x="2186" y="1214"/>
                    <a:pt x="2158" y="1211"/>
                    <a:pt x="2131" y="1211"/>
                  </a:cubicBezTo>
                  <a:cubicBezTo>
                    <a:pt x="1788" y="1211"/>
                    <a:pt x="1507" y="1762"/>
                    <a:pt x="1902" y="2172"/>
                  </a:cubicBezTo>
                  <a:cubicBezTo>
                    <a:pt x="2059" y="2317"/>
                    <a:pt x="2262" y="2400"/>
                    <a:pt x="2469" y="2400"/>
                  </a:cubicBezTo>
                  <a:cubicBezTo>
                    <a:pt x="2542" y="2400"/>
                    <a:pt x="2616" y="2390"/>
                    <a:pt x="2689" y="2369"/>
                  </a:cubicBezTo>
                  <a:cubicBezTo>
                    <a:pt x="2721" y="2369"/>
                    <a:pt x="2754" y="2369"/>
                    <a:pt x="2787" y="2352"/>
                  </a:cubicBezTo>
                  <a:lnTo>
                    <a:pt x="2869" y="2336"/>
                  </a:lnTo>
                  <a:lnTo>
                    <a:pt x="2902" y="2319"/>
                  </a:lnTo>
                  <a:cubicBezTo>
                    <a:pt x="3049" y="2254"/>
                    <a:pt x="3180" y="2139"/>
                    <a:pt x="3262" y="2008"/>
                  </a:cubicBezTo>
                  <a:cubicBezTo>
                    <a:pt x="3590" y="1549"/>
                    <a:pt x="3557" y="910"/>
                    <a:pt x="3164" y="500"/>
                  </a:cubicBezTo>
                  <a:cubicBezTo>
                    <a:pt x="2892" y="163"/>
                    <a:pt x="2460" y="0"/>
                    <a:pt x="200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1" name="Google Shape;6931;p16"/>
            <p:cNvSpPr/>
            <p:nvPr/>
          </p:nvSpPr>
          <p:spPr>
            <a:xfrm>
              <a:off x="7262762" y="4921693"/>
              <a:ext cx="210806" cy="121052"/>
            </a:xfrm>
            <a:custGeom>
              <a:avLst/>
              <a:gdLst/>
              <a:ahLst/>
              <a:cxnLst/>
              <a:rect l="l" t="t" r="r" b="b"/>
              <a:pathLst>
                <a:path w="6459" h="3709" extrusionOk="0">
                  <a:moveTo>
                    <a:pt x="5505" y="1"/>
                  </a:moveTo>
                  <a:cubicBezTo>
                    <a:pt x="5253" y="1"/>
                    <a:pt x="4952" y="45"/>
                    <a:pt x="4606" y="168"/>
                  </a:cubicBezTo>
                  <a:cubicBezTo>
                    <a:pt x="3774" y="468"/>
                    <a:pt x="2591" y="1030"/>
                    <a:pt x="1425" y="1030"/>
                  </a:cubicBezTo>
                  <a:cubicBezTo>
                    <a:pt x="938" y="1030"/>
                    <a:pt x="455" y="932"/>
                    <a:pt x="1" y="676"/>
                  </a:cubicBezTo>
                  <a:lnTo>
                    <a:pt x="1" y="676"/>
                  </a:lnTo>
                  <a:cubicBezTo>
                    <a:pt x="1" y="676"/>
                    <a:pt x="567" y="1334"/>
                    <a:pt x="1330" y="1334"/>
                  </a:cubicBezTo>
                  <a:cubicBezTo>
                    <a:pt x="1356" y="1334"/>
                    <a:pt x="1383" y="1333"/>
                    <a:pt x="1410" y="1332"/>
                  </a:cubicBezTo>
                  <a:cubicBezTo>
                    <a:pt x="1934" y="1295"/>
                    <a:pt x="2169" y="1159"/>
                    <a:pt x="2301" y="1159"/>
                  </a:cubicBezTo>
                  <a:cubicBezTo>
                    <a:pt x="2347" y="1159"/>
                    <a:pt x="2381" y="1175"/>
                    <a:pt x="2410" y="1217"/>
                  </a:cubicBezTo>
                  <a:cubicBezTo>
                    <a:pt x="2483" y="1315"/>
                    <a:pt x="2393" y="1367"/>
                    <a:pt x="2254" y="1367"/>
                  </a:cubicBezTo>
                  <a:cubicBezTo>
                    <a:pt x="2206" y="1367"/>
                    <a:pt x="2153" y="1361"/>
                    <a:pt x="2099" y="1348"/>
                  </a:cubicBezTo>
                  <a:cubicBezTo>
                    <a:pt x="2051" y="1332"/>
                    <a:pt x="2002" y="1325"/>
                    <a:pt x="1954" y="1325"/>
                  </a:cubicBezTo>
                  <a:cubicBezTo>
                    <a:pt x="1851" y="1325"/>
                    <a:pt x="1750" y="1358"/>
                    <a:pt x="1672" y="1414"/>
                  </a:cubicBezTo>
                  <a:cubicBezTo>
                    <a:pt x="1495" y="1575"/>
                    <a:pt x="1699" y="2102"/>
                    <a:pt x="1329" y="2102"/>
                  </a:cubicBezTo>
                  <a:cubicBezTo>
                    <a:pt x="1323" y="2102"/>
                    <a:pt x="1318" y="2102"/>
                    <a:pt x="1312" y="2102"/>
                  </a:cubicBezTo>
                  <a:lnTo>
                    <a:pt x="1312" y="2102"/>
                  </a:lnTo>
                  <a:cubicBezTo>
                    <a:pt x="1312" y="2102"/>
                    <a:pt x="1607" y="2462"/>
                    <a:pt x="2038" y="2462"/>
                  </a:cubicBezTo>
                  <a:cubicBezTo>
                    <a:pt x="2182" y="2462"/>
                    <a:pt x="2340" y="2422"/>
                    <a:pt x="2508" y="2315"/>
                  </a:cubicBezTo>
                  <a:cubicBezTo>
                    <a:pt x="3180" y="1873"/>
                    <a:pt x="2803" y="1381"/>
                    <a:pt x="3066" y="1250"/>
                  </a:cubicBezTo>
                  <a:cubicBezTo>
                    <a:pt x="3109" y="1227"/>
                    <a:pt x="3151" y="1216"/>
                    <a:pt x="3190" y="1216"/>
                  </a:cubicBezTo>
                  <a:cubicBezTo>
                    <a:pt x="3373" y="1216"/>
                    <a:pt x="3484" y="1446"/>
                    <a:pt x="3295" y="1676"/>
                  </a:cubicBezTo>
                  <a:cubicBezTo>
                    <a:pt x="3066" y="1938"/>
                    <a:pt x="2213" y="2889"/>
                    <a:pt x="3541" y="3708"/>
                  </a:cubicBezTo>
                  <a:cubicBezTo>
                    <a:pt x="3557" y="3708"/>
                    <a:pt x="3377" y="3249"/>
                    <a:pt x="3721" y="3086"/>
                  </a:cubicBezTo>
                  <a:cubicBezTo>
                    <a:pt x="4082" y="2922"/>
                    <a:pt x="4803" y="2709"/>
                    <a:pt x="4705" y="2200"/>
                  </a:cubicBezTo>
                  <a:cubicBezTo>
                    <a:pt x="4606" y="1709"/>
                    <a:pt x="4246" y="955"/>
                    <a:pt x="4836" y="512"/>
                  </a:cubicBezTo>
                  <a:cubicBezTo>
                    <a:pt x="5198" y="248"/>
                    <a:pt x="5501" y="147"/>
                    <a:pt x="5809" y="147"/>
                  </a:cubicBezTo>
                  <a:cubicBezTo>
                    <a:pt x="6017" y="147"/>
                    <a:pt x="6227" y="193"/>
                    <a:pt x="6459" y="266"/>
                  </a:cubicBezTo>
                  <a:cubicBezTo>
                    <a:pt x="6459" y="266"/>
                    <a:pt x="6127" y="1"/>
                    <a:pt x="550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2" name="Google Shape;6932;p16"/>
            <p:cNvSpPr/>
            <p:nvPr/>
          </p:nvSpPr>
          <p:spPr>
            <a:xfrm>
              <a:off x="7301274" y="4801718"/>
              <a:ext cx="118278" cy="82671"/>
            </a:xfrm>
            <a:custGeom>
              <a:avLst/>
              <a:gdLst/>
              <a:ahLst/>
              <a:cxnLst/>
              <a:rect l="l" t="t" r="r" b="b"/>
              <a:pathLst>
                <a:path w="3624" h="2533" extrusionOk="0">
                  <a:moveTo>
                    <a:pt x="1093" y="0"/>
                  </a:moveTo>
                  <a:cubicBezTo>
                    <a:pt x="501" y="0"/>
                    <a:pt x="1" y="123"/>
                    <a:pt x="1" y="123"/>
                  </a:cubicBezTo>
                  <a:cubicBezTo>
                    <a:pt x="1" y="123"/>
                    <a:pt x="968" y="205"/>
                    <a:pt x="1197" y="549"/>
                  </a:cubicBezTo>
                  <a:cubicBezTo>
                    <a:pt x="1378" y="746"/>
                    <a:pt x="1427" y="1025"/>
                    <a:pt x="1361" y="1270"/>
                  </a:cubicBezTo>
                  <a:cubicBezTo>
                    <a:pt x="1312" y="1500"/>
                    <a:pt x="1197" y="2156"/>
                    <a:pt x="2230" y="2156"/>
                  </a:cubicBezTo>
                  <a:cubicBezTo>
                    <a:pt x="3263" y="2172"/>
                    <a:pt x="3099" y="2533"/>
                    <a:pt x="3099" y="2533"/>
                  </a:cubicBezTo>
                  <a:cubicBezTo>
                    <a:pt x="3099" y="2533"/>
                    <a:pt x="3623" y="1762"/>
                    <a:pt x="2738" y="615"/>
                  </a:cubicBezTo>
                  <a:cubicBezTo>
                    <a:pt x="2369" y="123"/>
                    <a:pt x="1685" y="0"/>
                    <a:pt x="10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3" name="Google Shape;6933;p16"/>
            <p:cNvSpPr/>
            <p:nvPr/>
          </p:nvSpPr>
          <p:spPr>
            <a:xfrm>
              <a:off x="7255288" y="4714772"/>
              <a:ext cx="73859" cy="87240"/>
            </a:xfrm>
            <a:custGeom>
              <a:avLst/>
              <a:gdLst/>
              <a:ahLst/>
              <a:cxnLst/>
              <a:rect l="l" t="t" r="r" b="b"/>
              <a:pathLst>
                <a:path w="2263" h="2673" extrusionOk="0">
                  <a:moveTo>
                    <a:pt x="1115" y="1"/>
                  </a:moveTo>
                  <a:lnTo>
                    <a:pt x="1115" y="1"/>
                  </a:lnTo>
                  <a:cubicBezTo>
                    <a:pt x="836" y="164"/>
                    <a:pt x="738" y="689"/>
                    <a:pt x="803" y="1427"/>
                  </a:cubicBezTo>
                  <a:cubicBezTo>
                    <a:pt x="869" y="2164"/>
                    <a:pt x="0" y="2623"/>
                    <a:pt x="0" y="2623"/>
                  </a:cubicBezTo>
                  <a:cubicBezTo>
                    <a:pt x="590" y="2410"/>
                    <a:pt x="1754" y="2672"/>
                    <a:pt x="2016" y="2017"/>
                  </a:cubicBezTo>
                  <a:cubicBezTo>
                    <a:pt x="2262" y="1345"/>
                    <a:pt x="1639" y="918"/>
                    <a:pt x="1279" y="722"/>
                  </a:cubicBezTo>
                  <a:cubicBezTo>
                    <a:pt x="918" y="525"/>
                    <a:pt x="1115" y="1"/>
                    <a:pt x="11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4" name="Google Shape;6934;p16"/>
            <p:cNvSpPr/>
            <p:nvPr/>
          </p:nvSpPr>
          <p:spPr>
            <a:xfrm>
              <a:off x="7145071" y="4752762"/>
              <a:ext cx="103820" cy="140178"/>
            </a:xfrm>
            <a:custGeom>
              <a:avLst/>
              <a:gdLst/>
              <a:ahLst/>
              <a:cxnLst/>
              <a:rect l="l" t="t" r="r" b="b"/>
              <a:pathLst>
                <a:path w="3181" h="4295" extrusionOk="0">
                  <a:moveTo>
                    <a:pt x="2803" y="0"/>
                  </a:moveTo>
                  <a:lnTo>
                    <a:pt x="2803" y="0"/>
                  </a:lnTo>
                  <a:cubicBezTo>
                    <a:pt x="2713" y="78"/>
                    <a:pt x="2601" y="125"/>
                    <a:pt x="2486" y="125"/>
                  </a:cubicBezTo>
                  <a:cubicBezTo>
                    <a:pt x="2455" y="125"/>
                    <a:pt x="2424" y="122"/>
                    <a:pt x="2394" y="115"/>
                  </a:cubicBezTo>
                  <a:cubicBezTo>
                    <a:pt x="2340" y="104"/>
                    <a:pt x="2262" y="96"/>
                    <a:pt x="2172" y="96"/>
                  </a:cubicBezTo>
                  <a:cubicBezTo>
                    <a:pt x="1851" y="96"/>
                    <a:pt x="1371" y="203"/>
                    <a:pt x="1230" y="689"/>
                  </a:cubicBezTo>
                  <a:cubicBezTo>
                    <a:pt x="1049" y="1295"/>
                    <a:pt x="1181" y="1689"/>
                    <a:pt x="1394" y="1885"/>
                  </a:cubicBezTo>
                  <a:cubicBezTo>
                    <a:pt x="1623" y="2066"/>
                    <a:pt x="1623" y="2426"/>
                    <a:pt x="1459" y="2492"/>
                  </a:cubicBezTo>
                  <a:cubicBezTo>
                    <a:pt x="1428" y="2506"/>
                    <a:pt x="1391" y="2513"/>
                    <a:pt x="1354" y="2513"/>
                  </a:cubicBezTo>
                  <a:cubicBezTo>
                    <a:pt x="1217" y="2513"/>
                    <a:pt x="1070" y="2413"/>
                    <a:pt x="1148" y="2180"/>
                  </a:cubicBezTo>
                  <a:cubicBezTo>
                    <a:pt x="1221" y="1947"/>
                    <a:pt x="1047" y="1727"/>
                    <a:pt x="824" y="1727"/>
                  </a:cubicBezTo>
                  <a:cubicBezTo>
                    <a:pt x="796" y="1727"/>
                    <a:pt x="767" y="1731"/>
                    <a:pt x="738" y="1738"/>
                  </a:cubicBezTo>
                  <a:cubicBezTo>
                    <a:pt x="679" y="1745"/>
                    <a:pt x="626" y="1749"/>
                    <a:pt x="578" y="1749"/>
                  </a:cubicBezTo>
                  <a:cubicBezTo>
                    <a:pt x="414" y="1749"/>
                    <a:pt x="317" y="1701"/>
                    <a:pt x="279" y="1574"/>
                  </a:cubicBezTo>
                  <a:lnTo>
                    <a:pt x="279" y="1574"/>
                  </a:lnTo>
                  <a:cubicBezTo>
                    <a:pt x="279" y="1574"/>
                    <a:pt x="1" y="2475"/>
                    <a:pt x="689" y="2918"/>
                  </a:cubicBezTo>
                  <a:cubicBezTo>
                    <a:pt x="1377" y="3344"/>
                    <a:pt x="1722" y="4033"/>
                    <a:pt x="2115" y="4295"/>
                  </a:cubicBezTo>
                  <a:cubicBezTo>
                    <a:pt x="2115" y="4295"/>
                    <a:pt x="1525" y="3344"/>
                    <a:pt x="2082" y="2475"/>
                  </a:cubicBezTo>
                  <a:cubicBezTo>
                    <a:pt x="2623" y="1607"/>
                    <a:pt x="3180" y="1328"/>
                    <a:pt x="280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5" name="Google Shape;6935;p16"/>
            <p:cNvSpPr/>
            <p:nvPr/>
          </p:nvSpPr>
          <p:spPr>
            <a:xfrm>
              <a:off x="7008124" y="4545775"/>
              <a:ext cx="264298" cy="264266"/>
            </a:xfrm>
            <a:custGeom>
              <a:avLst/>
              <a:gdLst/>
              <a:ahLst/>
              <a:cxnLst/>
              <a:rect l="l" t="t" r="r" b="b"/>
              <a:pathLst>
                <a:path w="8098" h="8097" extrusionOk="0">
                  <a:moveTo>
                    <a:pt x="2354" y="1"/>
                  </a:moveTo>
                  <a:cubicBezTo>
                    <a:pt x="2263" y="1"/>
                    <a:pt x="2172" y="6"/>
                    <a:pt x="2082" y="15"/>
                  </a:cubicBezTo>
                  <a:cubicBezTo>
                    <a:pt x="754" y="179"/>
                    <a:pt x="0" y="1966"/>
                    <a:pt x="771" y="3228"/>
                  </a:cubicBezTo>
                  <a:cubicBezTo>
                    <a:pt x="1374" y="4185"/>
                    <a:pt x="2454" y="4468"/>
                    <a:pt x="3416" y="4468"/>
                  </a:cubicBezTo>
                  <a:cubicBezTo>
                    <a:pt x="3525" y="4468"/>
                    <a:pt x="3633" y="4464"/>
                    <a:pt x="3737" y="4457"/>
                  </a:cubicBezTo>
                  <a:cubicBezTo>
                    <a:pt x="3951" y="4457"/>
                    <a:pt x="4196" y="4425"/>
                    <a:pt x="4442" y="4392"/>
                  </a:cubicBezTo>
                  <a:cubicBezTo>
                    <a:pt x="4442" y="4392"/>
                    <a:pt x="4630" y="4362"/>
                    <a:pt x="4915" y="4362"/>
                  </a:cubicBezTo>
                  <a:cubicBezTo>
                    <a:pt x="5396" y="4362"/>
                    <a:pt x="6156" y="4447"/>
                    <a:pt x="6753" y="4900"/>
                  </a:cubicBezTo>
                  <a:cubicBezTo>
                    <a:pt x="7147" y="5228"/>
                    <a:pt x="7409" y="5703"/>
                    <a:pt x="7507" y="6211"/>
                  </a:cubicBezTo>
                  <a:cubicBezTo>
                    <a:pt x="7507" y="6211"/>
                    <a:pt x="7671" y="7408"/>
                    <a:pt x="7098" y="8063"/>
                  </a:cubicBezTo>
                  <a:lnTo>
                    <a:pt x="7065" y="8096"/>
                  </a:lnTo>
                  <a:cubicBezTo>
                    <a:pt x="7065" y="8096"/>
                    <a:pt x="8098" y="7572"/>
                    <a:pt x="7983" y="5965"/>
                  </a:cubicBezTo>
                  <a:cubicBezTo>
                    <a:pt x="7875" y="4658"/>
                    <a:pt x="6826" y="4005"/>
                    <a:pt x="5500" y="4005"/>
                  </a:cubicBezTo>
                  <a:cubicBezTo>
                    <a:pt x="5213" y="4005"/>
                    <a:pt x="4913" y="4035"/>
                    <a:pt x="4606" y="4097"/>
                  </a:cubicBezTo>
                  <a:cubicBezTo>
                    <a:pt x="4109" y="4188"/>
                    <a:pt x="3666" y="4234"/>
                    <a:pt x="3267" y="4234"/>
                  </a:cubicBezTo>
                  <a:cubicBezTo>
                    <a:pt x="2733" y="4234"/>
                    <a:pt x="2280" y="4151"/>
                    <a:pt x="1885" y="3982"/>
                  </a:cubicBezTo>
                  <a:cubicBezTo>
                    <a:pt x="1492" y="3802"/>
                    <a:pt x="1148" y="3507"/>
                    <a:pt x="918" y="3130"/>
                  </a:cubicBezTo>
                  <a:cubicBezTo>
                    <a:pt x="197" y="1982"/>
                    <a:pt x="885" y="294"/>
                    <a:pt x="2098" y="146"/>
                  </a:cubicBezTo>
                  <a:cubicBezTo>
                    <a:pt x="2196" y="132"/>
                    <a:pt x="2295" y="125"/>
                    <a:pt x="2394" y="125"/>
                  </a:cubicBezTo>
                  <a:cubicBezTo>
                    <a:pt x="2860" y="125"/>
                    <a:pt x="3320" y="287"/>
                    <a:pt x="3590" y="638"/>
                  </a:cubicBezTo>
                  <a:cubicBezTo>
                    <a:pt x="3869" y="1032"/>
                    <a:pt x="3934" y="1540"/>
                    <a:pt x="3721" y="1982"/>
                  </a:cubicBezTo>
                  <a:cubicBezTo>
                    <a:pt x="3573" y="2331"/>
                    <a:pt x="3228" y="2538"/>
                    <a:pt x="2873" y="2538"/>
                  </a:cubicBezTo>
                  <a:cubicBezTo>
                    <a:pt x="2795" y="2538"/>
                    <a:pt x="2716" y="2528"/>
                    <a:pt x="2639" y="2507"/>
                  </a:cubicBezTo>
                  <a:cubicBezTo>
                    <a:pt x="2197" y="2392"/>
                    <a:pt x="2016" y="1966"/>
                    <a:pt x="2361" y="1900"/>
                  </a:cubicBezTo>
                  <a:cubicBezTo>
                    <a:pt x="2770" y="1835"/>
                    <a:pt x="2836" y="1491"/>
                    <a:pt x="2705" y="1195"/>
                  </a:cubicBezTo>
                  <a:cubicBezTo>
                    <a:pt x="2645" y="1083"/>
                    <a:pt x="2513" y="1018"/>
                    <a:pt x="2371" y="1018"/>
                  </a:cubicBezTo>
                  <a:cubicBezTo>
                    <a:pt x="2161" y="1018"/>
                    <a:pt x="1927" y="1158"/>
                    <a:pt x="1869" y="1491"/>
                  </a:cubicBezTo>
                  <a:cubicBezTo>
                    <a:pt x="1803" y="1753"/>
                    <a:pt x="1885" y="2031"/>
                    <a:pt x="2066" y="2228"/>
                  </a:cubicBezTo>
                  <a:cubicBezTo>
                    <a:pt x="2242" y="2422"/>
                    <a:pt x="2583" y="2585"/>
                    <a:pt x="2931" y="2585"/>
                  </a:cubicBezTo>
                  <a:cubicBezTo>
                    <a:pt x="3260" y="2585"/>
                    <a:pt x="3596" y="2438"/>
                    <a:pt x="3803" y="2031"/>
                  </a:cubicBezTo>
                  <a:cubicBezTo>
                    <a:pt x="4033" y="1556"/>
                    <a:pt x="3983" y="982"/>
                    <a:pt x="3688" y="556"/>
                  </a:cubicBezTo>
                  <a:cubicBezTo>
                    <a:pt x="3381" y="166"/>
                    <a:pt x="2872" y="1"/>
                    <a:pt x="235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6" name="Google Shape;6936;p16"/>
            <p:cNvSpPr/>
            <p:nvPr/>
          </p:nvSpPr>
          <p:spPr>
            <a:xfrm>
              <a:off x="7050390" y="4697278"/>
              <a:ext cx="151960" cy="77449"/>
            </a:xfrm>
            <a:custGeom>
              <a:avLst/>
              <a:gdLst/>
              <a:ahLst/>
              <a:cxnLst/>
              <a:rect l="l" t="t" r="r" b="b"/>
              <a:pathLst>
                <a:path w="4656" h="2373" extrusionOk="0">
                  <a:moveTo>
                    <a:pt x="3570" y="0"/>
                  </a:moveTo>
                  <a:cubicBezTo>
                    <a:pt x="3274" y="0"/>
                    <a:pt x="2923" y="42"/>
                    <a:pt x="2524" y="160"/>
                  </a:cubicBezTo>
                  <a:cubicBezTo>
                    <a:pt x="1953" y="329"/>
                    <a:pt x="1473" y="392"/>
                    <a:pt x="1083" y="392"/>
                  </a:cubicBezTo>
                  <a:cubicBezTo>
                    <a:pt x="566" y="392"/>
                    <a:pt x="206" y="281"/>
                    <a:pt x="0" y="160"/>
                  </a:cubicBezTo>
                  <a:lnTo>
                    <a:pt x="0" y="160"/>
                  </a:lnTo>
                  <a:cubicBezTo>
                    <a:pt x="131" y="274"/>
                    <a:pt x="262" y="389"/>
                    <a:pt x="377" y="537"/>
                  </a:cubicBezTo>
                  <a:cubicBezTo>
                    <a:pt x="438" y="643"/>
                    <a:pt x="596" y="1405"/>
                    <a:pt x="1201" y="1405"/>
                  </a:cubicBezTo>
                  <a:cubicBezTo>
                    <a:pt x="1251" y="1405"/>
                    <a:pt x="1304" y="1400"/>
                    <a:pt x="1361" y="1389"/>
                  </a:cubicBezTo>
                  <a:cubicBezTo>
                    <a:pt x="2082" y="1225"/>
                    <a:pt x="1934" y="766"/>
                    <a:pt x="2426" y="619"/>
                  </a:cubicBezTo>
                  <a:cubicBezTo>
                    <a:pt x="2518" y="590"/>
                    <a:pt x="2596" y="578"/>
                    <a:pt x="2661" y="578"/>
                  </a:cubicBezTo>
                  <a:cubicBezTo>
                    <a:pt x="2931" y="578"/>
                    <a:pt x="2974" y="785"/>
                    <a:pt x="2869" y="864"/>
                  </a:cubicBezTo>
                  <a:cubicBezTo>
                    <a:pt x="2813" y="899"/>
                    <a:pt x="2760" y="910"/>
                    <a:pt x="2705" y="910"/>
                  </a:cubicBezTo>
                  <a:cubicBezTo>
                    <a:pt x="2631" y="910"/>
                    <a:pt x="2553" y="890"/>
                    <a:pt x="2459" y="881"/>
                  </a:cubicBezTo>
                  <a:cubicBezTo>
                    <a:pt x="2450" y="880"/>
                    <a:pt x="2440" y="880"/>
                    <a:pt x="2430" y="880"/>
                  </a:cubicBezTo>
                  <a:cubicBezTo>
                    <a:pt x="2233" y="880"/>
                    <a:pt x="1811" y="1033"/>
                    <a:pt x="1967" y="1438"/>
                  </a:cubicBezTo>
                  <a:cubicBezTo>
                    <a:pt x="2131" y="1881"/>
                    <a:pt x="2377" y="2241"/>
                    <a:pt x="2098" y="2372"/>
                  </a:cubicBezTo>
                  <a:cubicBezTo>
                    <a:pt x="2098" y="2372"/>
                    <a:pt x="3033" y="2372"/>
                    <a:pt x="3328" y="2127"/>
                  </a:cubicBezTo>
                  <a:cubicBezTo>
                    <a:pt x="3688" y="1864"/>
                    <a:pt x="3852" y="1405"/>
                    <a:pt x="3721" y="996"/>
                  </a:cubicBezTo>
                  <a:cubicBezTo>
                    <a:pt x="3622" y="501"/>
                    <a:pt x="3937" y="202"/>
                    <a:pt x="4414" y="202"/>
                  </a:cubicBezTo>
                  <a:cubicBezTo>
                    <a:pt x="4491" y="202"/>
                    <a:pt x="4571" y="209"/>
                    <a:pt x="4655" y="225"/>
                  </a:cubicBezTo>
                  <a:cubicBezTo>
                    <a:pt x="4655" y="225"/>
                    <a:pt x="4262" y="0"/>
                    <a:pt x="357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7" name="Google Shape;6937;p16"/>
            <p:cNvSpPr/>
            <p:nvPr/>
          </p:nvSpPr>
          <p:spPr>
            <a:xfrm>
              <a:off x="7089424" y="4554815"/>
              <a:ext cx="104897" cy="109270"/>
            </a:xfrm>
            <a:custGeom>
              <a:avLst/>
              <a:gdLst/>
              <a:ahLst/>
              <a:cxnLst/>
              <a:rect l="l" t="t" r="r" b="b"/>
              <a:pathLst>
                <a:path w="3214" h="3348" extrusionOk="0">
                  <a:moveTo>
                    <a:pt x="1246" y="1"/>
                  </a:moveTo>
                  <a:lnTo>
                    <a:pt x="1246" y="1"/>
                  </a:lnTo>
                  <a:cubicBezTo>
                    <a:pt x="1689" y="427"/>
                    <a:pt x="1837" y="1066"/>
                    <a:pt x="1640" y="1640"/>
                  </a:cubicBezTo>
                  <a:cubicBezTo>
                    <a:pt x="1398" y="2401"/>
                    <a:pt x="880" y="2601"/>
                    <a:pt x="434" y="2601"/>
                  </a:cubicBezTo>
                  <a:cubicBezTo>
                    <a:pt x="275" y="2601"/>
                    <a:pt x="126" y="2576"/>
                    <a:pt x="1" y="2541"/>
                  </a:cubicBezTo>
                  <a:lnTo>
                    <a:pt x="1" y="2541"/>
                  </a:lnTo>
                  <a:cubicBezTo>
                    <a:pt x="1" y="2541"/>
                    <a:pt x="229" y="3348"/>
                    <a:pt x="1008" y="3348"/>
                  </a:cubicBezTo>
                  <a:cubicBezTo>
                    <a:pt x="1038" y="3348"/>
                    <a:pt x="1068" y="3347"/>
                    <a:pt x="1099" y="3344"/>
                  </a:cubicBezTo>
                  <a:cubicBezTo>
                    <a:pt x="1935" y="3279"/>
                    <a:pt x="1886" y="2623"/>
                    <a:pt x="1869" y="2345"/>
                  </a:cubicBezTo>
                  <a:cubicBezTo>
                    <a:pt x="1869" y="2066"/>
                    <a:pt x="1853" y="1836"/>
                    <a:pt x="1968" y="1836"/>
                  </a:cubicBezTo>
                  <a:cubicBezTo>
                    <a:pt x="2066" y="1836"/>
                    <a:pt x="2099" y="1935"/>
                    <a:pt x="2033" y="2131"/>
                  </a:cubicBezTo>
                  <a:cubicBezTo>
                    <a:pt x="1968" y="2328"/>
                    <a:pt x="1820" y="2967"/>
                    <a:pt x="2918" y="3082"/>
                  </a:cubicBezTo>
                  <a:cubicBezTo>
                    <a:pt x="2787" y="2984"/>
                    <a:pt x="2754" y="2803"/>
                    <a:pt x="2853" y="2672"/>
                  </a:cubicBezTo>
                  <a:cubicBezTo>
                    <a:pt x="3000" y="2426"/>
                    <a:pt x="3213" y="1968"/>
                    <a:pt x="2476" y="1345"/>
                  </a:cubicBezTo>
                  <a:cubicBezTo>
                    <a:pt x="1755" y="722"/>
                    <a:pt x="1689" y="279"/>
                    <a:pt x="124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8" name="Google Shape;6938;p16"/>
            <p:cNvSpPr/>
            <p:nvPr/>
          </p:nvSpPr>
          <p:spPr>
            <a:xfrm>
              <a:off x="6980284" y="4398906"/>
              <a:ext cx="50882" cy="250101"/>
            </a:xfrm>
            <a:custGeom>
              <a:avLst/>
              <a:gdLst/>
              <a:ahLst/>
              <a:cxnLst/>
              <a:rect l="l" t="t" r="r" b="b"/>
              <a:pathLst>
                <a:path w="1559" h="7663" extrusionOk="0">
                  <a:moveTo>
                    <a:pt x="642" y="0"/>
                  </a:moveTo>
                  <a:cubicBezTo>
                    <a:pt x="574" y="0"/>
                    <a:pt x="502" y="17"/>
                    <a:pt x="427" y="57"/>
                  </a:cubicBezTo>
                  <a:cubicBezTo>
                    <a:pt x="1" y="286"/>
                    <a:pt x="345" y="827"/>
                    <a:pt x="607" y="1090"/>
                  </a:cubicBezTo>
                  <a:cubicBezTo>
                    <a:pt x="706" y="1204"/>
                    <a:pt x="771" y="1483"/>
                    <a:pt x="804" y="1860"/>
                  </a:cubicBezTo>
                  <a:cubicBezTo>
                    <a:pt x="837" y="2565"/>
                    <a:pt x="820" y="3286"/>
                    <a:pt x="755" y="3991"/>
                  </a:cubicBezTo>
                  <a:cubicBezTo>
                    <a:pt x="607" y="5351"/>
                    <a:pt x="771" y="7122"/>
                    <a:pt x="1476" y="7662"/>
                  </a:cubicBezTo>
                  <a:cubicBezTo>
                    <a:pt x="1476" y="7662"/>
                    <a:pt x="820" y="7040"/>
                    <a:pt x="968" y="5171"/>
                  </a:cubicBezTo>
                  <a:cubicBezTo>
                    <a:pt x="1050" y="3974"/>
                    <a:pt x="1411" y="2827"/>
                    <a:pt x="1493" y="1860"/>
                  </a:cubicBezTo>
                  <a:cubicBezTo>
                    <a:pt x="1558" y="1335"/>
                    <a:pt x="1460" y="811"/>
                    <a:pt x="1197" y="368"/>
                  </a:cubicBezTo>
                  <a:cubicBezTo>
                    <a:pt x="1197" y="368"/>
                    <a:pt x="963" y="0"/>
                    <a:pt x="64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9" name="Google Shape;6939;p16"/>
            <p:cNvSpPr/>
            <p:nvPr/>
          </p:nvSpPr>
          <p:spPr>
            <a:xfrm>
              <a:off x="6814975" y="4417868"/>
              <a:ext cx="151438" cy="178723"/>
            </a:xfrm>
            <a:custGeom>
              <a:avLst/>
              <a:gdLst/>
              <a:ahLst/>
              <a:cxnLst/>
              <a:rect l="l" t="t" r="r" b="b"/>
              <a:pathLst>
                <a:path w="4640" h="5476" extrusionOk="0">
                  <a:moveTo>
                    <a:pt x="296" y="0"/>
                  </a:moveTo>
                  <a:lnTo>
                    <a:pt x="296" y="0"/>
                  </a:lnTo>
                  <a:cubicBezTo>
                    <a:pt x="83" y="394"/>
                    <a:pt x="1" y="836"/>
                    <a:pt x="50" y="1295"/>
                  </a:cubicBezTo>
                  <a:cubicBezTo>
                    <a:pt x="99" y="1918"/>
                    <a:pt x="329" y="2508"/>
                    <a:pt x="673" y="3033"/>
                  </a:cubicBezTo>
                  <a:cubicBezTo>
                    <a:pt x="1166" y="3716"/>
                    <a:pt x="1942" y="3794"/>
                    <a:pt x="2271" y="3794"/>
                  </a:cubicBezTo>
                  <a:cubicBezTo>
                    <a:pt x="2369" y="3794"/>
                    <a:pt x="2427" y="3787"/>
                    <a:pt x="2427" y="3787"/>
                  </a:cubicBezTo>
                  <a:cubicBezTo>
                    <a:pt x="2148" y="3705"/>
                    <a:pt x="2099" y="3377"/>
                    <a:pt x="2296" y="3131"/>
                  </a:cubicBezTo>
                  <a:cubicBezTo>
                    <a:pt x="2443" y="2984"/>
                    <a:pt x="2411" y="2721"/>
                    <a:pt x="2230" y="2607"/>
                  </a:cubicBezTo>
                  <a:cubicBezTo>
                    <a:pt x="2099" y="2541"/>
                    <a:pt x="1837" y="2328"/>
                    <a:pt x="2066" y="2197"/>
                  </a:cubicBezTo>
                  <a:cubicBezTo>
                    <a:pt x="2094" y="2179"/>
                    <a:pt x="2125" y="2170"/>
                    <a:pt x="2158" y="2170"/>
                  </a:cubicBezTo>
                  <a:cubicBezTo>
                    <a:pt x="2393" y="2170"/>
                    <a:pt x="2716" y="2611"/>
                    <a:pt x="2673" y="3115"/>
                  </a:cubicBezTo>
                  <a:cubicBezTo>
                    <a:pt x="2624" y="3688"/>
                    <a:pt x="2902" y="3836"/>
                    <a:pt x="3312" y="4131"/>
                  </a:cubicBezTo>
                  <a:cubicBezTo>
                    <a:pt x="3722" y="4410"/>
                    <a:pt x="3460" y="4934"/>
                    <a:pt x="3460" y="4934"/>
                  </a:cubicBezTo>
                  <a:cubicBezTo>
                    <a:pt x="4181" y="4524"/>
                    <a:pt x="4017" y="3852"/>
                    <a:pt x="3935" y="3705"/>
                  </a:cubicBezTo>
                  <a:cubicBezTo>
                    <a:pt x="3853" y="3541"/>
                    <a:pt x="3673" y="3295"/>
                    <a:pt x="3886" y="3180"/>
                  </a:cubicBezTo>
                  <a:cubicBezTo>
                    <a:pt x="3899" y="3175"/>
                    <a:pt x="3912" y="3172"/>
                    <a:pt x="3925" y="3172"/>
                  </a:cubicBezTo>
                  <a:cubicBezTo>
                    <a:pt x="4126" y="3172"/>
                    <a:pt x="4213" y="3893"/>
                    <a:pt x="4197" y="4541"/>
                  </a:cubicBezTo>
                  <a:cubicBezTo>
                    <a:pt x="4164" y="4918"/>
                    <a:pt x="4328" y="5262"/>
                    <a:pt x="4640" y="5475"/>
                  </a:cubicBezTo>
                  <a:cubicBezTo>
                    <a:pt x="4509" y="5147"/>
                    <a:pt x="4443" y="4803"/>
                    <a:pt x="4459" y="4442"/>
                  </a:cubicBezTo>
                  <a:cubicBezTo>
                    <a:pt x="4459" y="3934"/>
                    <a:pt x="4541" y="3016"/>
                    <a:pt x="3640" y="2394"/>
                  </a:cubicBezTo>
                  <a:cubicBezTo>
                    <a:pt x="2722" y="1787"/>
                    <a:pt x="1624" y="2049"/>
                    <a:pt x="837" y="1476"/>
                  </a:cubicBezTo>
                  <a:cubicBezTo>
                    <a:pt x="755" y="1426"/>
                    <a:pt x="689" y="1361"/>
                    <a:pt x="607" y="1295"/>
                  </a:cubicBezTo>
                  <a:cubicBezTo>
                    <a:pt x="312" y="935"/>
                    <a:pt x="181" y="459"/>
                    <a:pt x="29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0" name="Google Shape;6940;p16"/>
            <p:cNvSpPr/>
            <p:nvPr/>
          </p:nvSpPr>
          <p:spPr>
            <a:xfrm>
              <a:off x="7377776" y="4602662"/>
              <a:ext cx="130028" cy="285545"/>
            </a:xfrm>
            <a:custGeom>
              <a:avLst/>
              <a:gdLst/>
              <a:ahLst/>
              <a:cxnLst/>
              <a:rect l="l" t="t" r="r" b="b"/>
              <a:pathLst>
                <a:path w="3984" h="8749" extrusionOk="0">
                  <a:moveTo>
                    <a:pt x="1894" y="1"/>
                  </a:moveTo>
                  <a:cubicBezTo>
                    <a:pt x="1745" y="1"/>
                    <a:pt x="1593" y="20"/>
                    <a:pt x="1443" y="59"/>
                  </a:cubicBezTo>
                  <a:cubicBezTo>
                    <a:pt x="689" y="256"/>
                    <a:pt x="132" y="911"/>
                    <a:pt x="66" y="1698"/>
                  </a:cubicBezTo>
                  <a:cubicBezTo>
                    <a:pt x="1" y="2485"/>
                    <a:pt x="410" y="3288"/>
                    <a:pt x="1001" y="3845"/>
                  </a:cubicBezTo>
                  <a:cubicBezTo>
                    <a:pt x="1591" y="4435"/>
                    <a:pt x="2345" y="4714"/>
                    <a:pt x="2902" y="5206"/>
                  </a:cubicBezTo>
                  <a:cubicBezTo>
                    <a:pt x="3426" y="5681"/>
                    <a:pt x="3771" y="6353"/>
                    <a:pt x="3820" y="7058"/>
                  </a:cubicBezTo>
                  <a:cubicBezTo>
                    <a:pt x="3853" y="7714"/>
                    <a:pt x="3492" y="8402"/>
                    <a:pt x="2918" y="8566"/>
                  </a:cubicBezTo>
                  <a:cubicBezTo>
                    <a:pt x="2791" y="8606"/>
                    <a:pt x="2661" y="8625"/>
                    <a:pt x="2534" y="8625"/>
                  </a:cubicBezTo>
                  <a:cubicBezTo>
                    <a:pt x="2090" y="8625"/>
                    <a:pt x="1682" y="8391"/>
                    <a:pt x="1541" y="8009"/>
                  </a:cubicBezTo>
                  <a:cubicBezTo>
                    <a:pt x="1345" y="7566"/>
                    <a:pt x="1541" y="7042"/>
                    <a:pt x="1984" y="6845"/>
                  </a:cubicBezTo>
                  <a:cubicBezTo>
                    <a:pt x="2082" y="6812"/>
                    <a:pt x="2164" y="6796"/>
                    <a:pt x="2263" y="6796"/>
                  </a:cubicBezTo>
                  <a:cubicBezTo>
                    <a:pt x="2263" y="6796"/>
                    <a:pt x="2291" y="6793"/>
                    <a:pt x="2337" y="6793"/>
                  </a:cubicBezTo>
                  <a:cubicBezTo>
                    <a:pt x="2473" y="6793"/>
                    <a:pt x="2759" y="6820"/>
                    <a:pt x="2869" y="7042"/>
                  </a:cubicBezTo>
                  <a:cubicBezTo>
                    <a:pt x="2869" y="7042"/>
                    <a:pt x="2886" y="7076"/>
                    <a:pt x="2864" y="7076"/>
                  </a:cubicBezTo>
                  <a:cubicBezTo>
                    <a:pt x="2856" y="7076"/>
                    <a:pt x="2842" y="7071"/>
                    <a:pt x="2820" y="7058"/>
                  </a:cubicBezTo>
                  <a:cubicBezTo>
                    <a:pt x="2754" y="7025"/>
                    <a:pt x="2682" y="7008"/>
                    <a:pt x="2612" y="7008"/>
                  </a:cubicBezTo>
                  <a:cubicBezTo>
                    <a:pt x="2508" y="7008"/>
                    <a:pt x="2407" y="7045"/>
                    <a:pt x="2328" y="7124"/>
                  </a:cubicBezTo>
                  <a:cubicBezTo>
                    <a:pt x="2066" y="7353"/>
                    <a:pt x="2132" y="7779"/>
                    <a:pt x="2443" y="7943"/>
                  </a:cubicBezTo>
                  <a:cubicBezTo>
                    <a:pt x="2521" y="7981"/>
                    <a:pt x="2605" y="7999"/>
                    <a:pt x="2686" y="7999"/>
                  </a:cubicBezTo>
                  <a:cubicBezTo>
                    <a:pt x="2996" y="7999"/>
                    <a:pt x="3278" y="7732"/>
                    <a:pt x="3148" y="7238"/>
                  </a:cubicBezTo>
                  <a:cubicBezTo>
                    <a:pt x="3003" y="6901"/>
                    <a:pt x="2673" y="6696"/>
                    <a:pt x="2325" y="6696"/>
                  </a:cubicBezTo>
                  <a:cubicBezTo>
                    <a:pt x="2200" y="6696"/>
                    <a:pt x="2073" y="6723"/>
                    <a:pt x="1951" y="6779"/>
                  </a:cubicBezTo>
                  <a:cubicBezTo>
                    <a:pt x="1492" y="7009"/>
                    <a:pt x="1279" y="7550"/>
                    <a:pt x="1476" y="8025"/>
                  </a:cubicBezTo>
                  <a:cubicBezTo>
                    <a:pt x="1604" y="8462"/>
                    <a:pt x="2056" y="8748"/>
                    <a:pt x="2545" y="8748"/>
                  </a:cubicBezTo>
                  <a:cubicBezTo>
                    <a:pt x="2680" y="8748"/>
                    <a:pt x="2817" y="8727"/>
                    <a:pt x="2951" y="8681"/>
                  </a:cubicBezTo>
                  <a:cubicBezTo>
                    <a:pt x="3607" y="8500"/>
                    <a:pt x="3984" y="7763"/>
                    <a:pt x="3967" y="7058"/>
                  </a:cubicBezTo>
                  <a:cubicBezTo>
                    <a:pt x="3918" y="6304"/>
                    <a:pt x="3574" y="5599"/>
                    <a:pt x="3017" y="5091"/>
                  </a:cubicBezTo>
                  <a:cubicBezTo>
                    <a:pt x="2443" y="4550"/>
                    <a:pt x="1673" y="4272"/>
                    <a:pt x="1115" y="3714"/>
                  </a:cubicBezTo>
                  <a:cubicBezTo>
                    <a:pt x="574" y="3157"/>
                    <a:pt x="165" y="2436"/>
                    <a:pt x="230" y="1698"/>
                  </a:cubicBezTo>
                  <a:cubicBezTo>
                    <a:pt x="263" y="1256"/>
                    <a:pt x="476" y="846"/>
                    <a:pt x="820" y="551"/>
                  </a:cubicBezTo>
                  <a:cubicBezTo>
                    <a:pt x="984" y="436"/>
                    <a:pt x="1164" y="354"/>
                    <a:pt x="1345" y="288"/>
                  </a:cubicBezTo>
                  <a:cubicBezTo>
                    <a:pt x="1492" y="247"/>
                    <a:pt x="1644" y="227"/>
                    <a:pt x="1793" y="227"/>
                  </a:cubicBezTo>
                  <a:cubicBezTo>
                    <a:pt x="1943" y="227"/>
                    <a:pt x="2091" y="247"/>
                    <a:pt x="2230" y="288"/>
                  </a:cubicBezTo>
                  <a:cubicBezTo>
                    <a:pt x="3263" y="551"/>
                    <a:pt x="3574" y="1928"/>
                    <a:pt x="2902" y="2583"/>
                  </a:cubicBezTo>
                  <a:cubicBezTo>
                    <a:pt x="2771" y="2714"/>
                    <a:pt x="2590" y="2813"/>
                    <a:pt x="2394" y="2845"/>
                  </a:cubicBezTo>
                  <a:cubicBezTo>
                    <a:pt x="2332" y="2854"/>
                    <a:pt x="2274" y="2858"/>
                    <a:pt x="2218" y="2858"/>
                  </a:cubicBezTo>
                  <a:cubicBezTo>
                    <a:pt x="1754" y="2858"/>
                    <a:pt x="1499" y="2575"/>
                    <a:pt x="1558" y="2370"/>
                  </a:cubicBezTo>
                  <a:cubicBezTo>
                    <a:pt x="1558" y="2370"/>
                    <a:pt x="1558" y="2354"/>
                    <a:pt x="1623" y="2354"/>
                  </a:cubicBezTo>
                  <a:cubicBezTo>
                    <a:pt x="1631" y="2354"/>
                    <a:pt x="1649" y="2355"/>
                    <a:pt x="1673" y="2355"/>
                  </a:cubicBezTo>
                  <a:cubicBezTo>
                    <a:pt x="1802" y="2355"/>
                    <a:pt x="2125" y="2331"/>
                    <a:pt x="2263" y="2042"/>
                  </a:cubicBezTo>
                  <a:cubicBezTo>
                    <a:pt x="2382" y="1683"/>
                    <a:pt x="2091" y="1345"/>
                    <a:pt x="1749" y="1345"/>
                  </a:cubicBezTo>
                  <a:cubicBezTo>
                    <a:pt x="1670" y="1345"/>
                    <a:pt x="1589" y="1363"/>
                    <a:pt x="1509" y="1403"/>
                  </a:cubicBezTo>
                  <a:cubicBezTo>
                    <a:pt x="919" y="1796"/>
                    <a:pt x="1050" y="2714"/>
                    <a:pt x="1738" y="2895"/>
                  </a:cubicBezTo>
                  <a:cubicBezTo>
                    <a:pt x="1918" y="2980"/>
                    <a:pt x="2107" y="3020"/>
                    <a:pt x="2291" y="3020"/>
                  </a:cubicBezTo>
                  <a:cubicBezTo>
                    <a:pt x="2745" y="3020"/>
                    <a:pt x="3177" y="2778"/>
                    <a:pt x="3410" y="2370"/>
                  </a:cubicBezTo>
                  <a:cubicBezTo>
                    <a:pt x="3672" y="1829"/>
                    <a:pt x="3623" y="1174"/>
                    <a:pt x="3279" y="682"/>
                  </a:cubicBezTo>
                  <a:cubicBezTo>
                    <a:pt x="2946" y="246"/>
                    <a:pt x="2432" y="1"/>
                    <a:pt x="18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1" name="Google Shape;6941;p16"/>
            <p:cNvSpPr/>
            <p:nvPr/>
          </p:nvSpPr>
          <p:spPr>
            <a:xfrm>
              <a:off x="7449481" y="4711018"/>
              <a:ext cx="56202" cy="78689"/>
            </a:xfrm>
            <a:custGeom>
              <a:avLst/>
              <a:gdLst/>
              <a:ahLst/>
              <a:cxnLst/>
              <a:rect l="l" t="t" r="r" b="b"/>
              <a:pathLst>
                <a:path w="1722" h="2411" extrusionOk="0">
                  <a:moveTo>
                    <a:pt x="197" y="1"/>
                  </a:moveTo>
                  <a:lnTo>
                    <a:pt x="197" y="1"/>
                  </a:lnTo>
                  <a:cubicBezTo>
                    <a:pt x="213" y="165"/>
                    <a:pt x="180" y="312"/>
                    <a:pt x="115" y="460"/>
                  </a:cubicBezTo>
                  <a:cubicBezTo>
                    <a:pt x="0" y="853"/>
                    <a:pt x="328" y="1115"/>
                    <a:pt x="951" y="1394"/>
                  </a:cubicBezTo>
                  <a:cubicBezTo>
                    <a:pt x="1590" y="1673"/>
                    <a:pt x="1656" y="2410"/>
                    <a:pt x="1656" y="2410"/>
                  </a:cubicBezTo>
                  <a:cubicBezTo>
                    <a:pt x="1721" y="394"/>
                    <a:pt x="885" y="329"/>
                    <a:pt x="689" y="329"/>
                  </a:cubicBezTo>
                  <a:cubicBezTo>
                    <a:pt x="492" y="329"/>
                    <a:pt x="393" y="247"/>
                    <a:pt x="361" y="148"/>
                  </a:cubicBezTo>
                  <a:cubicBezTo>
                    <a:pt x="344" y="66"/>
                    <a:pt x="197" y="1"/>
                    <a:pt x="19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2" name="Google Shape;6942;p16"/>
            <p:cNvSpPr/>
            <p:nvPr/>
          </p:nvSpPr>
          <p:spPr>
            <a:xfrm>
              <a:off x="7273989" y="4478868"/>
              <a:ext cx="208684" cy="327419"/>
            </a:xfrm>
            <a:custGeom>
              <a:avLst/>
              <a:gdLst/>
              <a:ahLst/>
              <a:cxnLst/>
              <a:rect l="l" t="t" r="r" b="b"/>
              <a:pathLst>
                <a:path w="6394" h="10032" extrusionOk="0">
                  <a:moveTo>
                    <a:pt x="509" y="2213"/>
                  </a:moveTo>
                  <a:cubicBezTo>
                    <a:pt x="509" y="2213"/>
                    <a:pt x="509" y="2213"/>
                    <a:pt x="509" y="2213"/>
                  </a:cubicBezTo>
                  <a:lnTo>
                    <a:pt x="509" y="2213"/>
                  </a:lnTo>
                  <a:cubicBezTo>
                    <a:pt x="509" y="2213"/>
                    <a:pt x="509" y="2213"/>
                    <a:pt x="509" y="2213"/>
                  </a:cubicBezTo>
                  <a:close/>
                  <a:moveTo>
                    <a:pt x="1148" y="0"/>
                  </a:moveTo>
                  <a:cubicBezTo>
                    <a:pt x="1246" y="115"/>
                    <a:pt x="1246" y="295"/>
                    <a:pt x="1132" y="410"/>
                  </a:cubicBezTo>
                  <a:cubicBezTo>
                    <a:pt x="919" y="574"/>
                    <a:pt x="361" y="1197"/>
                    <a:pt x="771" y="1819"/>
                  </a:cubicBezTo>
                  <a:cubicBezTo>
                    <a:pt x="1214" y="2508"/>
                    <a:pt x="1787" y="2295"/>
                    <a:pt x="2000" y="2868"/>
                  </a:cubicBezTo>
                  <a:cubicBezTo>
                    <a:pt x="2000" y="2868"/>
                    <a:pt x="2066" y="3164"/>
                    <a:pt x="1886" y="3262"/>
                  </a:cubicBezTo>
                  <a:cubicBezTo>
                    <a:pt x="1849" y="3283"/>
                    <a:pt x="1814" y="3293"/>
                    <a:pt x="1781" y="3293"/>
                  </a:cubicBezTo>
                  <a:cubicBezTo>
                    <a:pt x="1639" y="3293"/>
                    <a:pt x="1542" y="3113"/>
                    <a:pt x="1542" y="2967"/>
                  </a:cubicBezTo>
                  <a:cubicBezTo>
                    <a:pt x="1492" y="2655"/>
                    <a:pt x="1246" y="2426"/>
                    <a:pt x="935" y="2377"/>
                  </a:cubicBezTo>
                  <a:cubicBezTo>
                    <a:pt x="558" y="2330"/>
                    <a:pt x="512" y="2222"/>
                    <a:pt x="509" y="2213"/>
                  </a:cubicBezTo>
                  <a:lnTo>
                    <a:pt x="509" y="2213"/>
                  </a:lnTo>
                  <a:cubicBezTo>
                    <a:pt x="558" y="2361"/>
                    <a:pt x="558" y="2508"/>
                    <a:pt x="525" y="2655"/>
                  </a:cubicBezTo>
                  <a:cubicBezTo>
                    <a:pt x="460" y="2803"/>
                    <a:pt x="165" y="3295"/>
                    <a:pt x="738" y="3672"/>
                  </a:cubicBezTo>
                  <a:cubicBezTo>
                    <a:pt x="1296" y="4049"/>
                    <a:pt x="1591" y="3852"/>
                    <a:pt x="1689" y="4491"/>
                  </a:cubicBezTo>
                  <a:cubicBezTo>
                    <a:pt x="1787" y="5130"/>
                    <a:pt x="1853" y="5901"/>
                    <a:pt x="2197" y="6245"/>
                  </a:cubicBezTo>
                  <a:cubicBezTo>
                    <a:pt x="2082" y="6163"/>
                    <a:pt x="1984" y="6065"/>
                    <a:pt x="1919" y="5950"/>
                  </a:cubicBezTo>
                  <a:cubicBezTo>
                    <a:pt x="1766" y="5629"/>
                    <a:pt x="1442" y="5422"/>
                    <a:pt x="1093" y="5422"/>
                  </a:cubicBezTo>
                  <a:cubicBezTo>
                    <a:pt x="1068" y="5422"/>
                    <a:pt x="1043" y="5423"/>
                    <a:pt x="1017" y="5426"/>
                  </a:cubicBezTo>
                  <a:cubicBezTo>
                    <a:pt x="974" y="5428"/>
                    <a:pt x="934" y="5429"/>
                    <a:pt x="896" y="5429"/>
                  </a:cubicBezTo>
                  <a:cubicBezTo>
                    <a:pt x="434" y="5429"/>
                    <a:pt x="374" y="5252"/>
                    <a:pt x="329" y="5130"/>
                  </a:cubicBezTo>
                  <a:lnTo>
                    <a:pt x="329" y="5130"/>
                  </a:lnTo>
                  <a:cubicBezTo>
                    <a:pt x="329" y="5131"/>
                    <a:pt x="1" y="6114"/>
                    <a:pt x="935" y="6606"/>
                  </a:cubicBezTo>
                  <a:cubicBezTo>
                    <a:pt x="1886" y="7097"/>
                    <a:pt x="1804" y="6737"/>
                    <a:pt x="3099" y="7786"/>
                  </a:cubicBezTo>
                  <a:cubicBezTo>
                    <a:pt x="4119" y="8645"/>
                    <a:pt x="4339" y="8687"/>
                    <a:pt x="4344" y="8687"/>
                  </a:cubicBezTo>
                  <a:lnTo>
                    <a:pt x="4344" y="8687"/>
                  </a:lnTo>
                  <a:cubicBezTo>
                    <a:pt x="4319" y="8683"/>
                    <a:pt x="4293" y="8681"/>
                    <a:pt x="4268" y="8681"/>
                  </a:cubicBezTo>
                  <a:cubicBezTo>
                    <a:pt x="4095" y="8681"/>
                    <a:pt x="3922" y="8774"/>
                    <a:pt x="3836" y="8917"/>
                  </a:cubicBezTo>
                  <a:cubicBezTo>
                    <a:pt x="3623" y="9228"/>
                    <a:pt x="3738" y="9638"/>
                    <a:pt x="4066" y="9786"/>
                  </a:cubicBezTo>
                  <a:cubicBezTo>
                    <a:pt x="4066" y="9786"/>
                    <a:pt x="3951" y="9589"/>
                    <a:pt x="4131" y="9573"/>
                  </a:cubicBezTo>
                  <a:cubicBezTo>
                    <a:pt x="4138" y="9572"/>
                    <a:pt x="4145" y="9572"/>
                    <a:pt x="4152" y="9572"/>
                  </a:cubicBezTo>
                  <a:cubicBezTo>
                    <a:pt x="4282" y="9572"/>
                    <a:pt x="4423" y="9657"/>
                    <a:pt x="4576" y="9657"/>
                  </a:cubicBezTo>
                  <a:cubicBezTo>
                    <a:pt x="4669" y="9657"/>
                    <a:pt x="4767" y="9625"/>
                    <a:pt x="4869" y="9523"/>
                  </a:cubicBezTo>
                  <a:cubicBezTo>
                    <a:pt x="4995" y="9411"/>
                    <a:pt x="5194" y="9314"/>
                    <a:pt x="5421" y="9314"/>
                  </a:cubicBezTo>
                  <a:cubicBezTo>
                    <a:pt x="5726" y="9314"/>
                    <a:pt x="6084" y="9488"/>
                    <a:pt x="6393" y="10031"/>
                  </a:cubicBezTo>
                  <a:cubicBezTo>
                    <a:pt x="6393" y="10031"/>
                    <a:pt x="6164" y="9212"/>
                    <a:pt x="4836" y="8687"/>
                  </a:cubicBezTo>
                  <a:cubicBezTo>
                    <a:pt x="3131" y="7966"/>
                    <a:pt x="2050" y="6261"/>
                    <a:pt x="2132" y="4409"/>
                  </a:cubicBezTo>
                  <a:cubicBezTo>
                    <a:pt x="2230" y="2180"/>
                    <a:pt x="3508" y="656"/>
                    <a:pt x="11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3" name="Google Shape;6943;p16"/>
            <p:cNvSpPr/>
            <p:nvPr/>
          </p:nvSpPr>
          <p:spPr>
            <a:xfrm>
              <a:off x="7334989" y="4395251"/>
              <a:ext cx="89916" cy="350592"/>
            </a:xfrm>
            <a:custGeom>
              <a:avLst/>
              <a:gdLst/>
              <a:ahLst/>
              <a:cxnLst/>
              <a:rect l="l" t="t" r="r" b="b"/>
              <a:pathLst>
                <a:path w="2755" h="10742" extrusionOk="0">
                  <a:moveTo>
                    <a:pt x="1304" y="1"/>
                  </a:moveTo>
                  <a:cubicBezTo>
                    <a:pt x="718" y="1"/>
                    <a:pt x="161" y="384"/>
                    <a:pt x="99" y="906"/>
                  </a:cubicBezTo>
                  <a:cubicBezTo>
                    <a:pt x="0" y="1431"/>
                    <a:pt x="377" y="1923"/>
                    <a:pt x="902" y="1972"/>
                  </a:cubicBezTo>
                  <a:lnTo>
                    <a:pt x="1049" y="1972"/>
                  </a:lnTo>
                  <a:cubicBezTo>
                    <a:pt x="1574" y="1939"/>
                    <a:pt x="1836" y="1333"/>
                    <a:pt x="1639" y="1070"/>
                  </a:cubicBezTo>
                  <a:cubicBezTo>
                    <a:pt x="1563" y="952"/>
                    <a:pt x="1446" y="900"/>
                    <a:pt x="1329" y="900"/>
                  </a:cubicBezTo>
                  <a:cubicBezTo>
                    <a:pt x="1121" y="900"/>
                    <a:pt x="914" y="1065"/>
                    <a:pt x="935" y="1316"/>
                  </a:cubicBezTo>
                  <a:cubicBezTo>
                    <a:pt x="951" y="1644"/>
                    <a:pt x="1295" y="1611"/>
                    <a:pt x="1344" y="1660"/>
                  </a:cubicBezTo>
                  <a:cubicBezTo>
                    <a:pt x="1377" y="1693"/>
                    <a:pt x="1344" y="1759"/>
                    <a:pt x="1344" y="1759"/>
                  </a:cubicBezTo>
                  <a:cubicBezTo>
                    <a:pt x="1295" y="1824"/>
                    <a:pt x="1230" y="1874"/>
                    <a:pt x="1164" y="1906"/>
                  </a:cubicBezTo>
                  <a:cubicBezTo>
                    <a:pt x="1148" y="1906"/>
                    <a:pt x="1131" y="1906"/>
                    <a:pt x="1115" y="1923"/>
                  </a:cubicBezTo>
                  <a:lnTo>
                    <a:pt x="1099" y="1923"/>
                  </a:lnTo>
                  <a:cubicBezTo>
                    <a:pt x="1073" y="1925"/>
                    <a:pt x="1047" y="1926"/>
                    <a:pt x="1022" y="1926"/>
                  </a:cubicBezTo>
                  <a:cubicBezTo>
                    <a:pt x="485" y="1926"/>
                    <a:pt x="71" y="1439"/>
                    <a:pt x="181" y="906"/>
                  </a:cubicBezTo>
                  <a:cubicBezTo>
                    <a:pt x="263" y="435"/>
                    <a:pt x="754" y="118"/>
                    <a:pt x="1267" y="118"/>
                  </a:cubicBezTo>
                  <a:cubicBezTo>
                    <a:pt x="1575" y="118"/>
                    <a:pt x="1891" y="232"/>
                    <a:pt x="2131" y="497"/>
                  </a:cubicBezTo>
                  <a:cubicBezTo>
                    <a:pt x="2443" y="923"/>
                    <a:pt x="2590" y="1431"/>
                    <a:pt x="2541" y="1956"/>
                  </a:cubicBezTo>
                  <a:cubicBezTo>
                    <a:pt x="2525" y="2464"/>
                    <a:pt x="2410" y="2955"/>
                    <a:pt x="2230" y="3447"/>
                  </a:cubicBezTo>
                  <a:cubicBezTo>
                    <a:pt x="1410" y="5463"/>
                    <a:pt x="525" y="7496"/>
                    <a:pt x="1148" y="8971"/>
                  </a:cubicBezTo>
                  <a:cubicBezTo>
                    <a:pt x="1426" y="9725"/>
                    <a:pt x="1967" y="10348"/>
                    <a:pt x="2672" y="10741"/>
                  </a:cubicBezTo>
                  <a:cubicBezTo>
                    <a:pt x="2000" y="10331"/>
                    <a:pt x="1492" y="9692"/>
                    <a:pt x="1230" y="8938"/>
                  </a:cubicBezTo>
                  <a:cubicBezTo>
                    <a:pt x="689" y="7496"/>
                    <a:pt x="1558" y="5545"/>
                    <a:pt x="2410" y="3496"/>
                  </a:cubicBezTo>
                  <a:cubicBezTo>
                    <a:pt x="2590" y="3005"/>
                    <a:pt x="2689" y="2496"/>
                    <a:pt x="2721" y="1972"/>
                  </a:cubicBezTo>
                  <a:cubicBezTo>
                    <a:pt x="2754" y="1415"/>
                    <a:pt x="2574" y="857"/>
                    <a:pt x="2246" y="415"/>
                  </a:cubicBezTo>
                  <a:cubicBezTo>
                    <a:pt x="1979" y="124"/>
                    <a:pt x="1637" y="1"/>
                    <a:pt x="130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4" name="Google Shape;6944;p16"/>
            <p:cNvSpPr/>
            <p:nvPr/>
          </p:nvSpPr>
          <p:spPr>
            <a:xfrm>
              <a:off x="7445728" y="4497569"/>
              <a:ext cx="124153" cy="121999"/>
            </a:xfrm>
            <a:custGeom>
              <a:avLst/>
              <a:gdLst/>
              <a:ahLst/>
              <a:cxnLst/>
              <a:rect l="l" t="t" r="r" b="b"/>
              <a:pathLst>
                <a:path w="3804" h="3738" extrusionOk="0">
                  <a:moveTo>
                    <a:pt x="508" y="1"/>
                  </a:moveTo>
                  <a:cubicBezTo>
                    <a:pt x="508" y="1"/>
                    <a:pt x="295" y="83"/>
                    <a:pt x="148" y="673"/>
                  </a:cubicBezTo>
                  <a:cubicBezTo>
                    <a:pt x="0" y="1279"/>
                    <a:pt x="279" y="1492"/>
                    <a:pt x="1066" y="1853"/>
                  </a:cubicBezTo>
                  <a:cubicBezTo>
                    <a:pt x="1853" y="2230"/>
                    <a:pt x="1885" y="3508"/>
                    <a:pt x="1885" y="3508"/>
                  </a:cubicBezTo>
                  <a:lnTo>
                    <a:pt x="1902" y="3738"/>
                  </a:lnTo>
                  <a:lnTo>
                    <a:pt x="1918" y="3508"/>
                  </a:lnTo>
                  <a:cubicBezTo>
                    <a:pt x="1918" y="3508"/>
                    <a:pt x="1967" y="2214"/>
                    <a:pt x="2738" y="1853"/>
                  </a:cubicBezTo>
                  <a:cubicBezTo>
                    <a:pt x="3525" y="1509"/>
                    <a:pt x="3803" y="1279"/>
                    <a:pt x="3656" y="673"/>
                  </a:cubicBezTo>
                  <a:cubicBezTo>
                    <a:pt x="3525" y="83"/>
                    <a:pt x="3295" y="1"/>
                    <a:pt x="3295" y="1"/>
                  </a:cubicBezTo>
                  <a:cubicBezTo>
                    <a:pt x="3295" y="1"/>
                    <a:pt x="3295" y="268"/>
                    <a:pt x="3112" y="268"/>
                  </a:cubicBezTo>
                  <a:cubicBezTo>
                    <a:pt x="3098" y="268"/>
                    <a:pt x="3082" y="267"/>
                    <a:pt x="3066" y="263"/>
                  </a:cubicBezTo>
                  <a:cubicBezTo>
                    <a:pt x="2965" y="240"/>
                    <a:pt x="2825" y="180"/>
                    <a:pt x="2691" y="180"/>
                  </a:cubicBezTo>
                  <a:cubicBezTo>
                    <a:pt x="2540" y="180"/>
                    <a:pt x="2397" y="255"/>
                    <a:pt x="2328" y="542"/>
                  </a:cubicBezTo>
                  <a:cubicBezTo>
                    <a:pt x="2218" y="1062"/>
                    <a:pt x="2168" y="1643"/>
                    <a:pt x="1946" y="1643"/>
                  </a:cubicBezTo>
                  <a:cubicBezTo>
                    <a:pt x="1937" y="1643"/>
                    <a:pt x="1928" y="1642"/>
                    <a:pt x="1918" y="1640"/>
                  </a:cubicBezTo>
                  <a:lnTo>
                    <a:pt x="1885" y="1640"/>
                  </a:lnTo>
                  <a:cubicBezTo>
                    <a:pt x="1877" y="1642"/>
                    <a:pt x="1868" y="1643"/>
                    <a:pt x="1860" y="1643"/>
                  </a:cubicBezTo>
                  <a:cubicBezTo>
                    <a:pt x="1652" y="1643"/>
                    <a:pt x="1602" y="1062"/>
                    <a:pt x="1476" y="542"/>
                  </a:cubicBezTo>
                  <a:cubicBezTo>
                    <a:pt x="1406" y="255"/>
                    <a:pt x="1268" y="180"/>
                    <a:pt x="1119" y="180"/>
                  </a:cubicBezTo>
                  <a:cubicBezTo>
                    <a:pt x="987" y="180"/>
                    <a:pt x="846" y="240"/>
                    <a:pt x="738" y="263"/>
                  </a:cubicBezTo>
                  <a:cubicBezTo>
                    <a:pt x="721" y="267"/>
                    <a:pt x="706" y="268"/>
                    <a:pt x="691" y="268"/>
                  </a:cubicBezTo>
                  <a:cubicBezTo>
                    <a:pt x="508" y="268"/>
                    <a:pt x="508" y="1"/>
                    <a:pt x="50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5" name="Google Shape;6945;p16"/>
            <p:cNvSpPr/>
            <p:nvPr/>
          </p:nvSpPr>
          <p:spPr>
            <a:xfrm>
              <a:off x="7416844" y="4382032"/>
              <a:ext cx="90961" cy="266453"/>
            </a:xfrm>
            <a:custGeom>
              <a:avLst/>
              <a:gdLst/>
              <a:ahLst/>
              <a:cxnLst/>
              <a:rect l="l" t="t" r="r" b="b"/>
              <a:pathLst>
                <a:path w="2787" h="8164" extrusionOk="0">
                  <a:moveTo>
                    <a:pt x="2082" y="0"/>
                  </a:moveTo>
                  <a:lnTo>
                    <a:pt x="2082" y="0"/>
                  </a:lnTo>
                  <a:cubicBezTo>
                    <a:pt x="2377" y="984"/>
                    <a:pt x="1312" y="1230"/>
                    <a:pt x="689" y="2377"/>
                  </a:cubicBezTo>
                  <a:cubicBezTo>
                    <a:pt x="590" y="2541"/>
                    <a:pt x="508" y="2721"/>
                    <a:pt x="443" y="2918"/>
                  </a:cubicBezTo>
                  <a:cubicBezTo>
                    <a:pt x="0" y="4295"/>
                    <a:pt x="262" y="5229"/>
                    <a:pt x="1574" y="6147"/>
                  </a:cubicBezTo>
                  <a:cubicBezTo>
                    <a:pt x="2705" y="6950"/>
                    <a:pt x="2770" y="8016"/>
                    <a:pt x="2770" y="8163"/>
                  </a:cubicBezTo>
                  <a:cubicBezTo>
                    <a:pt x="2787" y="7655"/>
                    <a:pt x="2623" y="7163"/>
                    <a:pt x="2328" y="6770"/>
                  </a:cubicBezTo>
                  <a:cubicBezTo>
                    <a:pt x="2033" y="6327"/>
                    <a:pt x="1623" y="6081"/>
                    <a:pt x="1049" y="5573"/>
                  </a:cubicBezTo>
                  <a:cubicBezTo>
                    <a:pt x="869" y="5409"/>
                    <a:pt x="738" y="5213"/>
                    <a:pt x="656" y="4983"/>
                  </a:cubicBezTo>
                  <a:cubicBezTo>
                    <a:pt x="312" y="4147"/>
                    <a:pt x="984" y="3278"/>
                    <a:pt x="1312" y="2918"/>
                  </a:cubicBezTo>
                  <a:cubicBezTo>
                    <a:pt x="1459" y="2738"/>
                    <a:pt x="1656" y="2574"/>
                    <a:pt x="1852" y="2377"/>
                  </a:cubicBezTo>
                  <a:cubicBezTo>
                    <a:pt x="2229" y="2033"/>
                    <a:pt x="2475" y="1574"/>
                    <a:pt x="2574" y="1082"/>
                  </a:cubicBezTo>
                  <a:cubicBezTo>
                    <a:pt x="2721" y="197"/>
                    <a:pt x="2082" y="0"/>
                    <a:pt x="208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6" name="Google Shape;6946;p16"/>
            <p:cNvSpPr/>
            <p:nvPr/>
          </p:nvSpPr>
          <p:spPr>
            <a:xfrm>
              <a:off x="7408260" y="5248036"/>
              <a:ext cx="199578" cy="218932"/>
            </a:xfrm>
            <a:custGeom>
              <a:avLst/>
              <a:gdLst/>
              <a:ahLst/>
              <a:cxnLst/>
              <a:rect l="l" t="t" r="r" b="b"/>
              <a:pathLst>
                <a:path w="6115" h="6708" extrusionOk="0">
                  <a:moveTo>
                    <a:pt x="1900" y="6703"/>
                  </a:moveTo>
                  <a:cubicBezTo>
                    <a:pt x="1901" y="6705"/>
                    <a:pt x="1902" y="6706"/>
                    <a:pt x="1902" y="6708"/>
                  </a:cubicBezTo>
                  <a:cubicBezTo>
                    <a:pt x="1902" y="6706"/>
                    <a:pt x="1901" y="6705"/>
                    <a:pt x="1900" y="6703"/>
                  </a:cubicBezTo>
                  <a:close/>
                  <a:moveTo>
                    <a:pt x="1593" y="1"/>
                  </a:moveTo>
                  <a:cubicBezTo>
                    <a:pt x="1195" y="1"/>
                    <a:pt x="805" y="156"/>
                    <a:pt x="575" y="446"/>
                  </a:cubicBezTo>
                  <a:cubicBezTo>
                    <a:pt x="1" y="1102"/>
                    <a:pt x="476" y="2069"/>
                    <a:pt x="1132" y="2102"/>
                  </a:cubicBezTo>
                  <a:cubicBezTo>
                    <a:pt x="1151" y="2103"/>
                    <a:pt x="1169" y="2103"/>
                    <a:pt x="1187" y="2103"/>
                  </a:cubicBezTo>
                  <a:cubicBezTo>
                    <a:pt x="1784" y="2103"/>
                    <a:pt x="1997" y="1584"/>
                    <a:pt x="1870" y="1282"/>
                  </a:cubicBezTo>
                  <a:cubicBezTo>
                    <a:pt x="1827" y="1114"/>
                    <a:pt x="1665" y="993"/>
                    <a:pt x="1495" y="993"/>
                  </a:cubicBezTo>
                  <a:cubicBezTo>
                    <a:pt x="1467" y="993"/>
                    <a:pt x="1439" y="996"/>
                    <a:pt x="1411" y="1003"/>
                  </a:cubicBezTo>
                  <a:cubicBezTo>
                    <a:pt x="1263" y="1020"/>
                    <a:pt x="1148" y="1167"/>
                    <a:pt x="1165" y="1315"/>
                  </a:cubicBezTo>
                  <a:cubicBezTo>
                    <a:pt x="1154" y="1471"/>
                    <a:pt x="1275" y="1567"/>
                    <a:pt x="1403" y="1567"/>
                  </a:cubicBezTo>
                  <a:cubicBezTo>
                    <a:pt x="1477" y="1567"/>
                    <a:pt x="1553" y="1535"/>
                    <a:pt x="1607" y="1462"/>
                  </a:cubicBezTo>
                  <a:cubicBezTo>
                    <a:pt x="1648" y="1399"/>
                    <a:pt x="1690" y="1374"/>
                    <a:pt x="1727" y="1374"/>
                  </a:cubicBezTo>
                  <a:cubicBezTo>
                    <a:pt x="1796" y="1374"/>
                    <a:pt x="1847" y="1459"/>
                    <a:pt x="1837" y="1544"/>
                  </a:cubicBezTo>
                  <a:cubicBezTo>
                    <a:pt x="1747" y="1788"/>
                    <a:pt x="1516" y="1942"/>
                    <a:pt x="1271" y="1942"/>
                  </a:cubicBezTo>
                  <a:cubicBezTo>
                    <a:pt x="1203" y="1942"/>
                    <a:pt x="1134" y="1930"/>
                    <a:pt x="1066" y="1905"/>
                  </a:cubicBezTo>
                  <a:cubicBezTo>
                    <a:pt x="657" y="1790"/>
                    <a:pt x="460" y="1053"/>
                    <a:pt x="1017" y="659"/>
                  </a:cubicBezTo>
                  <a:cubicBezTo>
                    <a:pt x="1144" y="567"/>
                    <a:pt x="1328" y="517"/>
                    <a:pt x="1534" y="517"/>
                  </a:cubicBezTo>
                  <a:cubicBezTo>
                    <a:pt x="2130" y="517"/>
                    <a:pt x="2903" y="931"/>
                    <a:pt x="2951" y="1905"/>
                  </a:cubicBezTo>
                  <a:cubicBezTo>
                    <a:pt x="2951" y="3069"/>
                    <a:pt x="2017" y="4118"/>
                    <a:pt x="1771" y="4888"/>
                  </a:cubicBezTo>
                  <a:cubicBezTo>
                    <a:pt x="1417" y="5950"/>
                    <a:pt x="1853" y="6617"/>
                    <a:pt x="1900" y="6703"/>
                  </a:cubicBezTo>
                  <a:lnTo>
                    <a:pt x="1900" y="6703"/>
                  </a:lnTo>
                  <a:cubicBezTo>
                    <a:pt x="1607" y="6147"/>
                    <a:pt x="1592" y="5493"/>
                    <a:pt x="1853" y="4921"/>
                  </a:cubicBezTo>
                  <a:cubicBezTo>
                    <a:pt x="2050" y="4396"/>
                    <a:pt x="2476" y="3839"/>
                    <a:pt x="2804" y="3134"/>
                  </a:cubicBezTo>
                  <a:cubicBezTo>
                    <a:pt x="2919" y="2921"/>
                    <a:pt x="3001" y="2675"/>
                    <a:pt x="3050" y="2430"/>
                  </a:cubicBezTo>
                  <a:cubicBezTo>
                    <a:pt x="3115" y="2675"/>
                    <a:pt x="3197" y="2921"/>
                    <a:pt x="3312" y="3134"/>
                  </a:cubicBezTo>
                  <a:cubicBezTo>
                    <a:pt x="3623" y="3839"/>
                    <a:pt x="4066" y="4396"/>
                    <a:pt x="4263" y="4921"/>
                  </a:cubicBezTo>
                  <a:cubicBezTo>
                    <a:pt x="4509" y="5495"/>
                    <a:pt x="4492" y="6150"/>
                    <a:pt x="4214" y="6708"/>
                  </a:cubicBezTo>
                  <a:cubicBezTo>
                    <a:pt x="4246" y="6642"/>
                    <a:pt x="4705" y="5970"/>
                    <a:pt x="4345" y="4888"/>
                  </a:cubicBezTo>
                  <a:cubicBezTo>
                    <a:pt x="4082" y="4118"/>
                    <a:pt x="3164" y="3069"/>
                    <a:pt x="3164" y="1905"/>
                  </a:cubicBezTo>
                  <a:cubicBezTo>
                    <a:pt x="3213" y="931"/>
                    <a:pt x="3986" y="517"/>
                    <a:pt x="4582" y="517"/>
                  </a:cubicBezTo>
                  <a:cubicBezTo>
                    <a:pt x="4788" y="517"/>
                    <a:pt x="4972" y="567"/>
                    <a:pt x="5099" y="659"/>
                  </a:cubicBezTo>
                  <a:cubicBezTo>
                    <a:pt x="5656" y="1053"/>
                    <a:pt x="5459" y="1790"/>
                    <a:pt x="5033" y="1905"/>
                  </a:cubicBezTo>
                  <a:cubicBezTo>
                    <a:pt x="4969" y="1930"/>
                    <a:pt x="4903" y="1942"/>
                    <a:pt x="4837" y="1942"/>
                  </a:cubicBezTo>
                  <a:cubicBezTo>
                    <a:pt x="4600" y="1942"/>
                    <a:pt x="4369" y="1788"/>
                    <a:pt x="4279" y="1544"/>
                  </a:cubicBezTo>
                  <a:cubicBezTo>
                    <a:pt x="4258" y="1459"/>
                    <a:pt x="4312" y="1374"/>
                    <a:pt x="4385" y="1374"/>
                  </a:cubicBezTo>
                  <a:cubicBezTo>
                    <a:pt x="4424" y="1374"/>
                    <a:pt x="4468" y="1399"/>
                    <a:pt x="4509" y="1462"/>
                  </a:cubicBezTo>
                  <a:cubicBezTo>
                    <a:pt x="4557" y="1535"/>
                    <a:pt x="4629" y="1567"/>
                    <a:pt x="4702" y="1567"/>
                  </a:cubicBezTo>
                  <a:cubicBezTo>
                    <a:pt x="4826" y="1567"/>
                    <a:pt x="4951" y="1471"/>
                    <a:pt x="4951" y="1315"/>
                  </a:cubicBezTo>
                  <a:cubicBezTo>
                    <a:pt x="4968" y="1167"/>
                    <a:pt x="4853" y="1020"/>
                    <a:pt x="4705" y="1003"/>
                  </a:cubicBezTo>
                  <a:cubicBezTo>
                    <a:pt x="4675" y="996"/>
                    <a:pt x="4645" y="993"/>
                    <a:pt x="4615" y="993"/>
                  </a:cubicBezTo>
                  <a:cubicBezTo>
                    <a:pt x="4439" y="993"/>
                    <a:pt x="4286" y="1114"/>
                    <a:pt x="4230" y="1282"/>
                  </a:cubicBezTo>
                  <a:cubicBezTo>
                    <a:pt x="4103" y="1584"/>
                    <a:pt x="4346" y="2103"/>
                    <a:pt x="4930" y="2103"/>
                  </a:cubicBezTo>
                  <a:cubicBezTo>
                    <a:pt x="4948" y="2103"/>
                    <a:pt x="4966" y="2103"/>
                    <a:pt x="4984" y="2102"/>
                  </a:cubicBezTo>
                  <a:cubicBezTo>
                    <a:pt x="5607" y="2069"/>
                    <a:pt x="6115" y="1102"/>
                    <a:pt x="5525" y="446"/>
                  </a:cubicBezTo>
                  <a:cubicBezTo>
                    <a:pt x="5302" y="156"/>
                    <a:pt x="4916" y="1"/>
                    <a:pt x="4520" y="1"/>
                  </a:cubicBezTo>
                  <a:cubicBezTo>
                    <a:pt x="4045" y="1"/>
                    <a:pt x="3554" y="225"/>
                    <a:pt x="3312" y="708"/>
                  </a:cubicBezTo>
                  <a:cubicBezTo>
                    <a:pt x="3197" y="872"/>
                    <a:pt x="3099" y="1069"/>
                    <a:pt x="3050" y="1266"/>
                  </a:cubicBezTo>
                  <a:cubicBezTo>
                    <a:pt x="3001" y="1069"/>
                    <a:pt x="2919" y="872"/>
                    <a:pt x="2804" y="708"/>
                  </a:cubicBezTo>
                  <a:cubicBezTo>
                    <a:pt x="2562" y="225"/>
                    <a:pt x="2071" y="1"/>
                    <a:pt x="15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7" name="Google Shape;6947;p16"/>
            <p:cNvSpPr/>
            <p:nvPr/>
          </p:nvSpPr>
          <p:spPr>
            <a:xfrm>
              <a:off x="6139869" y="5155378"/>
              <a:ext cx="63154" cy="250069"/>
            </a:xfrm>
            <a:custGeom>
              <a:avLst/>
              <a:gdLst/>
              <a:ahLst/>
              <a:cxnLst/>
              <a:rect l="l" t="t" r="r" b="b"/>
              <a:pathLst>
                <a:path w="1935" h="7662" extrusionOk="0">
                  <a:moveTo>
                    <a:pt x="630" y="1"/>
                  </a:moveTo>
                  <a:cubicBezTo>
                    <a:pt x="565" y="1"/>
                    <a:pt x="496" y="17"/>
                    <a:pt x="426" y="56"/>
                  </a:cubicBezTo>
                  <a:cubicBezTo>
                    <a:pt x="0" y="286"/>
                    <a:pt x="328" y="843"/>
                    <a:pt x="590" y="1105"/>
                  </a:cubicBezTo>
                  <a:cubicBezTo>
                    <a:pt x="852" y="1367"/>
                    <a:pt x="869" y="2630"/>
                    <a:pt x="738" y="4006"/>
                  </a:cubicBezTo>
                  <a:cubicBezTo>
                    <a:pt x="607" y="5367"/>
                    <a:pt x="771" y="7137"/>
                    <a:pt x="1459" y="7662"/>
                  </a:cubicBezTo>
                  <a:cubicBezTo>
                    <a:pt x="1459" y="7662"/>
                    <a:pt x="820" y="7055"/>
                    <a:pt x="951" y="5170"/>
                  </a:cubicBezTo>
                  <a:cubicBezTo>
                    <a:pt x="1098" y="3302"/>
                    <a:pt x="1934" y="1499"/>
                    <a:pt x="1197" y="384"/>
                  </a:cubicBezTo>
                  <a:cubicBezTo>
                    <a:pt x="1197" y="384"/>
                    <a:pt x="949" y="1"/>
                    <a:pt x="63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8" name="Google Shape;6948;p16"/>
            <p:cNvSpPr/>
            <p:nvPr/>
          </p:nvSpPr>
          <p:spPr>
            <a:xfrm>
              <a:off x="5984188" y="5122251"/>
              <a:ext cx="278757" cy="332413"/>
            </a:xfrm>
            <a:custGeom>
              <a:avLst/>
              <a:gdLst/>
              <a:ahLst/>
              <a:cxnLst/>
              <a:rect l="l" t="t" r="r" b="b"/>
              <a:pathLst>
                <a:path w="8541" h="10185" extrusionOk="0">
                  <a:moveTo>
                    <a:pt x="2250" y="1"/>
                  </a:moveTo>
                  <a:cubicBezTo>
                    <a:pt x="1350" y="1"/>
                    <a:pt x="510" y="462"/>
                    <a:pt x="295" y="1186"/>
                  </a:cubicBezTo>
                  <a:cubicBezTo>
                    <a:pt x="0" y="1973"/>
                    <a:pt x="410" y="2677"/>
                    <a:pt x="820" y="2907"/>
                  </a:cubicBezTo>
                  <a:cubicBezTo>
                    <a:pt x="1035" y="3051"/>
                    <a:pt x="1288" y="3112"/>
                    <a:pt x="1537" y="3112"/>
                  </a:cubicBezTo>
                  <a:cubicBezTo>
                    <a:pt x="2084" y="3112"/>
                    <a:pt x="2615" y="2815"/>
                    <a:pt x="2705" y="2432"/>
                  </a:cubicBezTo>
                  <a:cubicBezTo>
                    <a:pt x="2849" y="2043"/>
                    <a:pt x="2550" y="1654"/>
                    <a:pt x="2164" y="1654"/>
                  </a:cubicBezTo>
                  <a:cubicBezTo>
                    <a:pt x="2111" y="1654"/>
                    <a:pt x="2056" y="1662"/>
                    <a:pt x="2000" y="1678"/>
                  </a:cubicBezTo>
                  <a:cubicBezTo>
                    <a:pt x="1672" y="1743"/>
                    <a:pt x="1475" y="2087"/>
                    <a:pt x="1607" y="2399"/>
                  </a:cubicBezTo>
                  <a:cubicBezTo>
                    <a:pt x="1677" y="2633"/>
                    <a:pt x="1931" y="2666"/>
                    <a:pt x="2071" y="2666"/>
                  </a:cubicBezTo>
                  <a:cubicBezTo>
                    <a:pt x="2126" y="2666"/>
                    <a:pt x="2164" y="2661"/>
                    <a:pt x="2164" y="2661"/>
                  </a:cubicBezTo>
                  <a:lnTo>
                    <a:pt x="2164" y="2661"/>
                  </a:lnTo>
                  <a:cubicBezTo>
                    <a:pt x="2099" y="2838"/>
                    <a:pt x="1879" y="2968"/>
                    <a:pt x="1618" y="2968"/>
                  </a:cubicBezTo>
                  <a:cubicBezTo>
                    <a:pt x="1420" y="2968"/>
                    <a:pt x="1198" y="2894"/>
                    <a:pt x="1000" y="2710"/>
                  </a:cubicBezTo>
                  <a:cubicBezTo>
                    <a:pt x="574" y="2333"/>
                    <a:pt x="476" y="1088"/>
                    <a:pt x="1197" y="514"/>
                  </a:cubicBezTo>
                  <a:cubicBezTo>
                    <a:pt x="1521" y="278"/>
                    <a:pt x="1911" y="148"/>
                    <a:pt x="2309" y="148"/>
                  </a:cubicBezTo>
                  <a:cubicBezTo>
                    <a:pt x="2353" y="148"/>
                    <a:pt x="2398" y="150"/>
                    <a:pt x="2443" y="153"/>
                  </a:cubicBezTo>
                  <a:cubicBezTo>
                    <a:pt x="2574" y="170"/>
                    <a:pt x="2705" y="186"/>
                    <a:pt x="2836" y="219"/>
                  </a:cubicBezTo>
                  <a:cubicBezTo>
                    <a:pt x="3934" y="465"/>
                    <a:pt x="4655" y="1645"/>
                    <a:pt x="4868" y="2874"/>
                  </a:cubicBezTo>
                  <a:cubicBezTo>
                    <a:pt x="5098" y="4104"/>
                    <a:pt x="4868" y="5382"/>
                    <a:pt x="4950" y="6497"/>
                  </a:cubicBezTo>
                  <a:cubicBezTo>
                    <a:pt x="4901" y="7513"/>
                    <a:pt x="5295" y="8496"/>
                    <a:pt x="6032" y="9201"/>
                  </a:cubicBezTo>
                  <a:cubicBezTo>
                    <a:pt x="6721" y="9808"/>
                    <a:pt x="7606" y="10152"/>
                    <a:pt x="8540" y="10185"/>
                  </a:cubicBezTo>
                  <a:cubicBezTo>
                    <a:pt x="7622" y="10119"/>
                    <a:pt x="6753" y="9758"/>
                    <a:pt x="6081" y="9136"/>
                  </a:cubicBezTo>
                  <a:cubicBezTo>
                    <a:pt x="5377" y="8447"/>
                    <a:pt x="5016" y="7480"/>
                    <a:pt x="5082" y="6480"/>
                  </a:cubicBezTo>
                  <a:cubicBezTo>
                    <a:pt x="5032" y="5382"/>
                    <a:pt x="5278" y="4153"/>
                    <a:pt x="5032" y="2841"/>
                  </a:cubicBezTo>
                  <a:cubicBezTo>
                    <a:pt x="4803" y="1579"/>
                    <a:pt x="4049" y="334"/>
                    <a:pt x="2852" y="71"/>
                  </a:cubicBezTo>
                  <a:cubicBezTo>
                    <a:pt x="2653" y="24"/>
                    <a:pt x="2450" y="1"/>
                    <a:pt x="225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9" name="Google Shape;6949;p16"/>
            <p:cNvSpPr/>
            <p:nvPr/>
          </p:nvSpPr>
          <p:spPr>
            <a:xfrm>
              <a:off x="6048386" y="5169053"/>
              <a:ext cx="81887" cy="68800"/>
            </a:xfrm>
            <a:custGeom>
              <a:avLst/>
              <a:gdLst/>
              <a:ahLst/>
              <a:cxnLst/>
              <a:rect l="l" t="t" r="r" b="b"/>
              <a:pathLst>
                <a:path w="2509" h="2108" extrusionOk="0">
                  <a:moveTo>
                    <a:pt x="1800" y="1"/>
                  </a:moveTo>
                  <a:cubicBezTo>
                    <a:pt x="1329" y="1"/>
                    <a:pt x="1034" y="401"/>
                    <a:pt x="935" y="1096"/>
                  </a:cubicBezTo>
                  <a:cubicBezTo>
                    <a:pt x="853" y="1747"/>
                    <a:pt x="267" y="1803"/>
                    <a:pt x="67" y="1803"/>
                  </a:cubicBezTo>
                  <a:cubicBezTo>
                    <a:pt x="25" y="1803"/>
                    <a:pt x="0" y="1801"/>
                    <a:pt x="0" y="1801"/>
                  </a:cubicBezTo>
                  <a:lnTo>
                    <a:pt x="0" y="1801"/>
                  </a:lnTo>
                  <a:cubicBezTo>
                    <a:pt x="132" y="1856"/>
                    <a:pt x="717" y="2108"/>
                    <a:pt x="1252" y="2108"/>
                  </a:cubicBezTo>
                  <a:cubicBezTo>
                    <a:pt x="1518" y="2108"/>
                    <a:pt x="1771" y="2046"/>
                    <a:pt x="1951" y="1866"/>
                  </a:cubicBezTo>
                  <a:cubicBezTo>
                    <a:pt x="2508" y="1309"/>
                    <a:pt x="2131" y="604"/>
                    <a:pt x="1967" y="375"/>
                  </a:cubicBezTo>
                  <a:cubicBezTo>
                    <a:pt x="1869" y="260"/>
                    <a:pt x="1902" y="96"/>
                    <a:pt x="2033" y="31"/>
                  </a:cubicBezTo>
                  <a:cubicBezTo>
                    <a:pt x="1951" y="11"/>
                    <a:pt x="1873" y="1"/>
                    <a:pt x="18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0" name="Google Shape;6950;p16"/>
            <p:cNvSpPr/>
            <p:nvPr/>
          </p:nvSpPr>
          <p:spPr>
            <a:xfrm>
              <a:off x="5968130" y="5173785"/>
              <a:ext cx="157835" cy="178690"/>
            </a:xfrm>
            <a:custGeom>
              <a:avLst/>
              <a:gdLst/>
              <a:ahLst/>
              <a:cxnLst/>
              <a:rect l="l" t="t" r="r" b="b"/>
              <a:pathLst>
                <a:path w="4836" h="5475" extrusionOk="0">
                  <a:moveTo>
                    <a:pt x="476" y="0"/>
                  </a:moveTo>
                  <a:lnTo>
                    <a:pt x="476" y="0"/>
                  </a:lnTo>
                  <a:cubicBezTo>
                    <a:pt x="1" y="820"/>
                    <a:pt x="246" y="2148"/>
                    <a:pt x="869" y="3033"/>
                  </a:cubicBezTo>
                  <a:cubicBezTo>
                    <a:pt x="1364" y="3731"/>
                    <a:pt x="2135" y="3810"/>
                    <a:pt x="2457" y="3810"/>
                  </a:cubicBezTo>
                  <a:cubicBezTo>
                    <a:pt x="2551" y="3810"/>
                    <a:pt x="2607" y="3803"/>
                    <a:pt x="2607" y="3803"/>
                  </a:cubicBezTo>
                  <a:cubicBezTo>
                    <a:pt x="2344" y="3705"/>
                    <a:pt x="2295" y="3393"/>
                    <a:pt x="2476" y="3147"/>
                  </a:cubicBezTo>
                  <a:cubicBezTo>
                    <a:pt x="2640" y="2983"/>
                    <a:pt x="2607" y="2721"/>
                    <a:pt x="2426" y="2606"/>
                  </a:cubicBezTo>
                  <a:cubicBezTo>
                    <a:pt x="2295" y="2557"/>
                    <a:pt x="2033" y="2344"/>
                    <a:pt x="2263" y="2197"/>
                  </a:cubicBezTo>
                  <a:cubicBezTo>
                    <a:pt x="2289" y="2182"/>
                    <a:pt x="2317" y="2175"/>
                    <a:pt x="2347" y="2175"/>
                  </a:cubicBezTo>
                  <a:cubicBezTo>
                    <a:pt x="2582" y="2175"/>
                    <a:pt x="2913" y="2608"/>
                    <a:pt x="2869" y="3131"/>
                  </a:cubicBezTo>
                  <a:cubicBezTo>
                    <a:pt x="2820" y="3705"/>
                    <a:pt x="3082" y="3869"/>
                    <a:pt x="3492" y="4147"/>
                  </a:cubicBezTo>
                  <a:cubicBezTo>
                    <a:pt x="3885" y="4442"/>
                    <a:pt x="3639" y="4950"/>
                    <a:pt x="3639" y="4950"/>
                  </a:cubicBezTo>
                  <a:cubicBezTo>
                    <a:pt x="4361" y="4541"/>
                    <a:pt x="4197" y="3885"/>
                    <a:pt x="4115" y="3721"/>
                  </a:cubicBezTo>
                  <a:cubicBezTo>
                    <a:pt x="4033" y="3574"/>
                    <a:pt x="3836" y="3311"/>
                    <a:pt x="4066" y="3213"/>
                  </a:cubicBezTo>
                  <a:cubicBezTo>
                    <a:pt x="4079" y="3207"/>
                    <a:pt x="4092" y="3204"/>
                    <a:pt x="4104" y="3204"/>
                  </a:cubicBezTo>
                  <a:cubicBezTo>
                    <a:pt x="4306" y="3204"/>
                    <a:pt x="4392" y="3925"/>
                    <a:pt x="4377" y="4573"/>
                  </a:cubicBezTo>
                  <a:cubicBezTo>
                    <a:pt x="4344" y="4934"/>
                    <a:pt x="4525" y="5278"/>
                    <a:pt x="4836" y="5475"/>
                  </a:cubicBezTo>
                  <a:cubicBezTo>
                    <a:pt x="4705" y="5163"/>
                    <a:pt x="4639" y="4803"/>
                    <a:pt x="4656" y="4459"/>
                  </a:cubicBezTo>
                  <a:cubicBezTo>
                    <a:pt x="4639" y="3951"/>
                    <a:pt x="4738" y="3016"/>
                    <a:pt x="3836" y="2410"/>
                  </a:cubicBezTo>
                  <a:cubicBezTo>
                    <a:pt x="2918" y="1787"/>
                    <a:pt x="1820" y="2066"/>
                    <a:pt x="1033" y="1492"/>
                  </a:cubicBezTo>
                  <a:cubicBezTo>
                    <a:pt x="558" y="1148"/>
                    <a:pt x="345" y="558"/>
                    <a:pt x="4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1" name="Google Shape;6951;p16"/>
            <p:cNvSpPr/>
            <p:nvPr/>
          </p:nvSpPr>
          <p:spPr>
            <a:xfrm>
              <a:off x="5916759" y="5123393"/>
              <a:ext cx="96346" cy="63708"/>
            </a:xfrm>
            <a:custGeom>
              <a:avLst/>
              <a:gdLst/>
              <a:ahLst/>
              <a:cxnLst/>
              <a:rect l="l" t="t" r="r" b="b"/>
              <a:pathLst>
                <a:path w="2952" h="1952" extrusionOk="0">
                  <a:moveTo>
                    <a:pt x="2033" y="0"/>
                  </a:moveTo>
                  <a:cubicBezTo>
                    <a:pt x="321" y="0"/>
                    <a:pt x="296" y="1096"/>
                    <a:pt x="296" y="1380"/>
                  </a:cubicBezTo>
                  <a:cubicBezTo>
                    <a:pt x="296" y="1561"/>
                    <a:pt x="165" y="1725"/>
                    <a:pt x="1" y="1790"/>
                  </a:cubicBezTo>
                  <a:cubicBezTo>
                    <a:pt x="269" y="1903"/>
                    <a:pt x="503" y="1951"/>
                    <a:pt x="709" y="1951"/>
                  </a:cubicBezTo>
                  <a:cubicBezTo>
                    <a:pt x="1460" y="1951"/>
                    <a:pt x="1828" y="1305"/>
                    <a:pt x="2033" y="790"/>
                  </a:cubicBezTo>
                  <a:cubicBezTo>
                    <a:pt x="2181" y="413"/>
                    <a:pt x="2542" y="135"/>
                    <a:pt x="2951" y="85"/>
                  </a:cubicBezTo>
                  <a:cubicBezTo>
                    <a:pt x="2601" y="26"/>
                    <a:pt x="2297" y="0"/>
                    <a:pt x="20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2" name="Google Shape;6952;p16"/>
            <p:cNvSpPr/>
            <p:nvPr/>
          </p:nvSpPr>
          <p:spPr>
            <a:xfrm>
              <a:off x="5878801" y="5122545"/>
              <a:ext cx="47618" cy="37207"/>
            </a:xfrm>
            <a:custGeom>
              <a:avLst/>
              <a:gdLst/>
              <a:ahLst/>
              <a:cxnLst/>
              <a:rect l="l" t="t" r="r" b="b"/>
              <a:pathLst>
                <a:path w="1459" h="1140" extrusionOk="0">
                  <a:moveTo>
                    <a:pt x="478" y="0"/>
                  </a:moveTo>
                  <a:cubicBezTo>
                    <a:pt x="433" y="0"/>
                    <a:pt x="388" y="10"/>
                    <a:pt x="344" y="29"/>
                  </a:cubicBezTo>
                  <a:cubicBezTo>
                    <a:pt x="115" y="144"/>
                    <a:pt x="0" y="423"/>
                    <a:pt x="99" y="669"/>
                  </a:cubicBezTo>
                  <a:cubicBezTo>
                    <a:pt x="197" y="882"/>
                    <a:pt x="361" y="1029"/>
                    <a:pt x="574" y="1095"/>
                  </a:cubicBezTo>
                  <a:cubicBezTo>
                    <a:pt x="658" y="1125"/>
                    <a:pt x="744" y="1140"/>
                    <a:pt x="829" y="1140"/>
                  </a:cubicBezTo>
                  <a:cubicBezTo>
                    <a:pt x="975" y="1140"/>
                    <a:pt x="1115" y="1096"/>
                    <a:pt x="1230" y="1013"/>
                  </a:cubicBezTo>
                  <a:cubicBezTo>
                    <a:pt x="1377" y="882"/>
                    <a:pt x="1459" y="702"/>
                    <a:pt x="1459" y="521"/>
                  </a:cubicBezTo>
                  <a:lnTo>
                    <a:pt x="1459" y="521"/>
                  </a:lnTo>
                  <a:cubicBezTo>
                    <a:pt x="1459" y="521"/>
                    <a:pt x="1151" y="902"/>
                    <a:pt x="799" y="902"/>
                  </a:cubicBezTo>
                  <a:cubicBezTo>
                    <a:pt x="779" y="902"/>
                    <a:pt x="758" y="901"/>
                    <a:pt x="738" y="898"/>
                  </a:cubicBezTo>
                  <a:cubicBezTo>
                    <a:pt x="148" y="849"/>
                    <a:pt x="66" y="275"/>
                    <a:pt x="344" y="111"/>
                  </a:cubicBezTo>
                  <a:cubicBezTo>
                    <a:pt x="389" y="85"/>
                    <a:pt x="436" y="73"/>
                    <a:pt x="481" y="73"/>
                  </a:cubicBezTo>
                  <a:cubicBezTo>
                    <a:pt x="603" y="73"/>
                    <a:pt x="714" y="160"/>
                    <a:pt x="738" y="292"/>
                  </a:cubicBezTo>
                  <a:cubicBezTo>
                    <a:pt x="749" y="403"/>
                    <a:pt x="654" y="469"/>
                    <a:pt x="602" y="469"/>
                  </a:cubicBezTo>
                  <a:cubicBezTo>
                    <a:pt x="578" y="469"/>
                    <a:pt x="563" y="454"/>
                    <a:pt x="574" y="423"/>
                  </a:cubicBezTo>
                  <a:cubicBezTo>
                    <a:pt x="586" y="336"/>
                    <a:pt x="552" y="268"/>
                    <a:pt x="478" y="268"/>
                  </a:cubicBezTo>
                  <a:cubicBezTo>
                    <a:pt x="454" y="268"/>
                    <a:pt x="426" y="276"/>
                    <a:pt x="394" y="292"/>
                  </a:cubicBezTo>
                  <a:cubicBezTo>
                    <a:pt x="279" y="357"/>
                    <a:pt x="394" y="538"/>
                    <a:pt x="394" y="538"/>
                  </a:cubicBezTo>
                  <a:cubicBezTo>
                    <a:pt x="446" y="581"/>
                    <a:pt x="506" y="600"/>
                    <a:pt x="564" y="600"/>
                  </a:cubicBezTo>
                  <a:cubicBezTo>
                    <a:pt x="703" y="600"/>
                    <a:pt x="831" y="487"/>
                    <a:pt x="820" y="325"/>
                  </a:cubicBezTo>
                  <a:cubicBezTo>
                    <a:pt x="820" y="142"/>
                    <a:pt x="653" y="0"/>
                    <a:pt x="4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3" name="Google Shape;6953;p16"/>
            <p:cNvSpPr/>
            <p:nvPr/>
          </p:nvSpPr>
          <p:spPr>
            <a:xfrm>
              <a:off x="6433574" y="5235307"/>
              <a:ext cx="208652" cy="327419"/>
            </a:xfrm>
            <a:custGeom>
              <a:avLst/>
              <a:gdLst/>
              <a:ahLst/>
              <a:cxnLst/>
              <a:rect l="l" t="t" r="r" b="b"/>
              <a:pathLst>
                <a:path w="6393" h="10032" extrusionOk="0">
                  <a:moveTo>
                    <a:pt x="1147" y="0"/>
                  </a:moveTo>
                  <a:cubicBezTo>
                    <a:pt x="1246" y="115"/>
                    <a:pt x="1229" y="295"/>
                    <a:pt x="1115" y="410"/>
                  </a:cubicBezTo>
                  <a:cubicBezTo>
                    <a:pt x="918" y="574"/>
                    <a:pt x="361" y="1197"/>
                    <a:pt x="754" y="1820"/>
                  </a:cubicBezTo>
                  <a:cubicBezTo>
                    <a:pt x="1213" y="2508"/>
                    <a:pt x="1787" y="2295"/>
                    <a:pt x="1983" y="2869"/>
                  </a:cubicBezTo>
                  <a:cubicBezTo>
                    <a:pt x="1983" y="2869"/>
                    <a:pt x="2065" y="3164"/>
                    <a:pt x="1885" y="3262"/>
                  </a:cubicBezTo>
                  <a:cubicBezTo>
                    <a:pt x="1848" y="3284"/>
                    <a:pt x="1813" y="3293"/>
                    <a:pt x="1781" y="3293"/>
                  </a:cubicBezTo>
                  <a:cubicBezTo>
                    <a:pt x="1638" y="3293"/>
                    <a:pt x="1541" y="3114"/>
                    <a:pt x="1541" y="2967"/>
                  </a:cubicBezTo>
                  <a:cubicBezTo>
                    <a:pt x="1492" y="2656"/>
                    <a:pt x="1229" y="2426"/>
                    <a:pt x="934" y="2377"/>
                  </a:cubicBezTo>
                  <a:cubicBezTo>
                    <a:pt x="541" y="2328"/>
                    <a:pt x="508" y="2213"/>
                    <a:pt x="508" y="2213"/>
                  </a:cubicBezTo>
                  <a:lnTo>
                    <a:pt x="508" y="2213"/>
                  </a:lnTo>
                  <a:cubicBezTo>
                    <a:pt x="541" y="2361"/>
                    <a:pt x="557" y="2508"/>
                    <a:pt x="524" y="2656"/>
                  </a:cubicBezTo>
                  <a:cubicBezTo>
                    <a:pt x="459" y="2803"/>
                    <a:pt x="164" y="3295"/>
                    <a:pt x="721" y="3672"/>
                  </a:cubicBezTo>
                  <a:cubicBezTo>
                    <a:pt x="1295" y="4049"/>
                    <a:pt x="1574" y="3852"/>
                    <a:pt x="1688" y="4491"/>
                  </a:cubicBezTo>
                  <a:cubicBezTo>
                    <a:pt x="1787" y="5131"/>
                    <a:pt x="1836" y="5917"/>
                    <a:pt x="2180" y="6245"/>
                  </a:cubicBezTo>
                  <a:cubicBezTo>
                    <a:pt x="2065" y="6163"/>
                    <a:pt x="1983" y="6065"/>
                    <a:pt x="1918" y="5950"/>
                  </a:cubicBezTo>
                  <a:cubicBezTo>
                    <a:pt x="1765" y="5629"/>
                    <a:pt x="1441" y="5422"/>
                    <a:pt x="1093" y="5422"/>
                  </a:cubicBezTo>
                  <a:cubicBezTo>
                    <a:pt x="1067" y="5422"/>
                    <a:pt x="1042" y="5424"/>
                    <a:pt x="1016" y="5426"/>
                  </a:cubicBezTo>
                  <a:cubicBezTo>
                    <a:pt x="973" y="5428"/>
                    <a:pt x="933" y="5429"/>
                    <a:pt x="895" y="5429"/>
                  </a:cubicBezTo>
                  <a:cubicBezTo>
                    <a:pt x="433" y="5429"/>
                    <a:pt x="373" y="5252"/>
                    <a:pt x="328" y="5131"/>
                  </a:cubicBezTo>
                  <a:lnTo>
                    <a:pt x="328" y="5131"/>
                  </a:lnTo>
                  <a:cubicBezTo>
                    <a:pt x="328" y="5131"/>
                    <a:pt x="0" y="6114"/>
                    <a:pt x="934" y="6606"/>
                  </a:cubicBezTo>
                  <a:cubicBezTo>
                    <a:pt x="1869" y="7098"/>
                    <a:pt x="1803" y="6737"/>
                    <a:pt x="3082" y="7786"/>
                  </a:cubicBezTo>
                  <a:cubicBezTo>
                    <a:pt x="4131" y="8655"/>
                    <a:pt x="4344" y="8704"/>
                    <a:pt x="4344" y="8704"/>
                  </a:cubicBezTo>
                  <a:cubicBezTo>
                    <a:pt x="4306" y="8695"/>
                    <a:pt x="4270" y="8691"/>
                    <a:pt x="4234" y="8691"/>
                  </a:cubicBezTo>
                  <a:cubicBezTo>
                    <a:pt x="4065" y="8691"/>
                    <a:pt x="3917" y="8782"/>
                    <a:pt x="3836" y="8917"/>
                  </a:cubicBezTo>
                  <a:cubicBezTo>
                    <a:pt x="3622" y="9229"/>
                    <a:pt x="3737" y="9638"/>
                    <a:pt x="4065" y="9802"/>
                  </a:cubicBezTo>
                  <a:cubicBezTo>
                    <a:pt x="4065" y="9802"/>
                    <a:pt x="3934" y="9589"/>
                    <a:pt x="4131" y="9573"/>
                  </a:cubicBezTo>
                  <a:cubicBezTo>
                    <a:pt x="4138" y="9572"/>
                    <a:pt x="4145" y="9572"/>
                    <a:pt x="4152" y="9572"/>
                  </a:cubicBezTo>
                  <a:cubicBezTo>
                    <a:pt x="4284" y="9572"/>
                    <a:pt x="4429" y="9662"/>
                    <a:pt x="4586" y="9662"/>
                  </a:cubicBezTo>
                  <a:cubicBezTo>
                    <a:pt x="4676" y="9662"/>
                    <a:pt x="4770" y="9632"/>
                    <a:pt x="4868" y="9540"/>
                  </a:cubicBezTo>
                  <a:cubicBezTo>
                    <a:pt x="4995" y="9421"/>
                    <a:pt x="5193" y="9322"/>
                    <a:pt x="5421" y="9322"/>
                  </a:cubicBezTo>
                  <a:cubicBezTo>
                    <a:pt x="5726" y="9322"/>
                    <a:pt x="6083" y="9498"/>
                    <a:pt x="6393" y="10032"/>
                  </a:cubicBezTo>
                  <a:cubicBezTo>
                    <a:pt x="6393" y="10032"/>
                    <a:pt x="6163" y="9212"/>
                    <a:pt x="4835" y="8688"/>
                  </a:cubicBezTo>
                  <a:cubicBezTo>
                    <a:pt x="3131" y="7966"/>
                    <a:pt x="2049" y="6262"/>
                    <a:pt x="2131" y="4409"/>
                  </a:cubicBezTo>
                  <a:cubicBezTo>
                    <a:pt x="2213" y="2180"/>
                    <a:pt x="3508" y="656"/>
                    <a:pt x="11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4" name="Google Shape;6954;p16"/>
            <p:cNvSpPr/>
            <p:nvPr/>
          </p:nvSpPr>
          <p:spPr>
            <a:xfrm>
              <a:off x="6494018" y="5151853"/>
              <a:ext cx="95791" cy="350951"/>
            </a:xfrm>
            <a:custGeom>
              <a:avLst/>
              <a:gdLst/>
              <a:ahLst/>
              <a:cxnLst/>
              <a:rect l="l" t="t" r="r" b="b"/>
              <a:pathLst>
                <a:path w="2935" h="10753" extrusionOk="0">
                  <a:moveTo>
                    <a:pt x="1307" y="0"/>
                  </a:moveTo>
                  <a:cubicBezTo>
                    <a:pt x="728" y="0"/>
                    <a:pt x="177" y="382"/>
                    <a:pt x="115" y="902"/>
                  </a:cubicBezTo>
                  <a:cubicBezTo>
                    <a:pt x="0" y="1459"/>
                    <a:pt x="426" y="1967"/>
                    <a:pt x="1000" y="1967"/>
                  </a:cubicBezTo>
                  <a:cubicBezTo>
                    <a:pt x="1007" y="1967"/>
                    <a:pt x="1014" y="1967"/>
                    <a:pt x="1021" y="1967"/>
                  </a:cubicBezTo>
                  <a:cubicBezTo>
                    <a:pt x="1565" y="1967"/>
                    <a:pt x="1850" y="1341"/>
                    <a:pt x="1656" y="1082"/>
                  </a:cubicBezTo>
                  <a:cubicBezTo>
                    <a:pt x="1572" y="956"/>
                    <a:pt x="1451" y="900"/>
                    <a:pt x="1331" y="900"/>
                  </a:cubicBezTo>
                  <a:cubicBezTo>
                    <a:pt x="1125" y="900"/>
                    <a:pt x="924" y="1068"/>
                    <a:pt x="935" y="1328"/>
                  </a:cubicBezTo>
                  <a:cubicBezTo>
                    <a:pt x="967" y="1639"/>
                    <a:pt x="1312" y="1607"/>
                    <a:pt x="1344" y="1656"/>
                  </a:cubicBezTo>
                  <a:cubicBezTo>
                    <a:pt x="1393" y="1689"/>
                    <a:pt x="1344" y="1754"/>
                    <a:pt x="1344" y="1754"/>
                  </a:cubicBezTo>
                  <a:cubicBezTo>
                    <a:pt x="1312" y="1820"/>
                    <a:pt x="1246" y="1869"/>
                    <a:pt x="1180" y="1902"/>
                  </a:cubicBezTo>
                  <a:lnTo>
                    <a:pt x="1115" y="1918"/>
                  </a:lnTo>
                  <a:lnTo>
                    <a:pt x="1098" y="1918"/>
                  </a:lnTo>
                  <a:cubicBezTo>
                    <a:pt x="1066" y="1922"/>
                    <a:pt x="1033" y="1924"/>
                    <a:pt x="1001" y="1924"/>
                  </a:cubicBezTo>
                  <a:cubicBezTo>
                    <a:pt x="487" y="1924"/>
                    <a:pt x="73" y="1443"/>
                    <a:pt x="197" y="918"/>
                  </a:cubicBezTo>
                  <a:cubicBezTo>
                    <a:pt x="269" y="446"/>
                    <a:pt x="764" y="122"/>
                    <a:pt x="1281" y="122"/>
                  </a:cubicBezTo>
                  <a:cubicBezTo>
                    <a:pt x="1591" y="122"/>
                    <a:pt x="1908" y="238"/>
                    <a:pt x="2147" y="508"/>
                  </a:cubicBezTo>
                  <a:cubicBezTo>
                    <a:pt x="2770" y="1230"/>
                    <a:pt x="2623" y="2426"/>
                    <a:pt x="2246" y="3442"/>
                  </a:cubicBezTo>
                  <a:cubicBezTo>
                    <a:pt x="1426" y="5458"/>
                    <a:pt x="541" y="7507"/>
                    <a:pt x="1164" y="8966"/>
                  </a:cubicBezTo>
                  <a:cubicBezTo>
                    <a:pt x="1443" y="9737"/>
                    <a:pt x="1984" y="10359"/>
                    <a:pt x="2688" y="10753"/>
                  </a:cubicBezTo>
                  <a:cubicBezTo>
                    <a:pt x="2016" y="10327"/>
                    <a:pt x="1508" y="9687"/>
                    <a:pt x="1246" y="8950"/>
                  </a:cubicBezTo>
                  <a:cubicBezTo>
                    <a:pt x="689" y="7507"/>
                    <a:pt x="1574" y="5557"/>
                    <a:pt x="2426" y="3508"/>
                  </a:cubicBezTo>
                  <a:cubicBezTo>
                    <a:pt x="2787" y="2475"/>
                    <a:pt x="2934" y="1230"/>
                    <a:pt x="2246" y="426"/>
                  </a:cubicBezTo>
                  <a:cubicBezTo>
                    <a:pt x="1982" y="127"/>
                    <a:pt x="1640" y="0"/>
                    <a:pt x="130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5" name="Google Shape;6955;p16"/>
            <p:cNvSpPr/>
            <p:nvPr/>
          </p:nvSpPr>
          <p:spPr>
            <a:xfrm>
              <a:off x="6575873" y="5138994"/>
              <a:ext cx="90961" cy="265930"/>
            </a:xfrm>
            <a:custGeom>
              <a:avLst/>
              <a:gdLst/>
              <a:ahLst/>
              <a:cxnLst/>
              <a:rect l="l" t="t" r="r" b="b"/>
              <a:pathLst>
                <a:path w="2787" h="8148" extrusionOk="0">
                  <a:moveTo>
                    <a:pt x="2082" y="1"/>
                  </a:moveTo>
                  <a:lnTo>
                    <a:pt x="2082" y="1"/>
                  </a:lnTo>
                  <a:cubicBezTo>
                    <a:pt x="2426" y="1099"/>
                    <a:pt x="967" y="1279"/>
                    <a:pt x="443" y="2902"/>
                  </a:cubicBezTo>
                  <a:cubicBezTo>
                    <a:pt x="0" y="4279"/>
                    <a:pt x="279" y="5230"/>
                    <a:pt x="1574" y="6131"/>
                  </a:cubicBezTo>
                  <a:cubicBezTo>
                    <a:pt x="2721" y="6934"/>
                    <a:pt x="2770" y="8000"/>
                    <a:pt x="2770" y="8147"/>
                  </a:cubicBezTo>
                  <a:cubicBezTo>
                    <a:pt x="2787" y="7639"/>
                    <a:pt x="2623" y="7164"/>
                    <a:pt x="2344" y="6754"/>
                  </a:cubicBezTo>
                  <a:cubicBezTo>
                    <a:pt x="2033" y="6328"/>
                    <a:pt x="1639" y="6066"/>
                    <a:pt x="1066" y="5557"/>
                  </a:cubicBezTo>
                  <a:cubicBezTo>
                    <a:pt x="885" y="5394"/>
                    <a:pt x="738" y="5197"/>
                    <a:pt x="656" y="4967"/>
                  </a:cubicBezTo>
                  <a:cubicBezTo>
                    <a:pt x="312" y="4131"/>
                    <a:pt x="984" y="3263"/>
                    <a:pt x="1311" y="2902"/>
                  </a:cubicBezTo>
                  <a:cubicBezTo>
                    <a:pt x="1721" y="2443"/>
                    <a:pt x="2442" y="1968"/>
                    <a:pt x="2574" y="1066"/>
                  </a:cubicBezTo>
                  <a:cubicBezTo>
                    <a:pt x="2721" y="181"/>
                    <a:pt x="2082" y="1"/>
                    <a:pt x="20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6" name="Google Shape;6956;p16"/>
            <p:cNvSpPr/>
            <p:nvPr/>
          </p:nvSpPr>
          <p:spPr>
            <a:xfrm>
              <a:off x="6478320" y="4830896"/>
              <a:ext cx="79374" cy="178135"/>
            </a:xfrm>
            <a:custGeom>
              <a:avLst/>
              <a:gdLst/>
              <a:ahLst/>
              <a:cxnLst/>
              <a:rect l="l" t="t" r="r" b="b"/>
              <a:pathLst>
                <a:path w="2432" h="5458" extrusionOk="0">
                  <a:moveTo>
                    <a:pt x="991" y="0"/>
                  </a:moveTo>
                  <a:cubicBezTo>
                    <a:pt x="629" y="0"/>
                    <a:pt x="1" y="573"/>
                    <a:pt x="284" y="2425"/>
                  </a:cubicBezTo>
                  <a:cubicBezTo>
                    <a:pt x="612" y="4458"/>
                    <a:pt x="2170" y="5409"/>
                    <a:pt x="2432" y="5458"/>
                  </a:cubicBezTo>
                  <a:cubicBezTo>
                    <a:pt x="2432" y="5458"/>
                    <a:pt x="907" y="4474"/>
                    <a:pt x="776" y="2802"/>
                  </a:cubicBezTo>
                  <a:cubicBezTo>
                    <a:pt x="645" y="1130"/>
                    <a:pt x="1153" y="1098"/>
                    <a:pt x="1317" y="737"/>
                  </a:cubicBezTo>
                  <a:cubicBezTo>
                    <a:pt x="1481" y="376"/>
                    <a:pt x="1399" y="114"/>
                    <a:pt x="1088" y="16"/>
                  </a:cubicBezTo>
                  <a:cubicBezTo>
                    <a:pt x="1059" y="6"/>
                    <a:pt x="1026" y="0"/>
                    <a:pt x="99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7" name="Google Shape;6957;p16"/>
            <p:cNvSpPr/>
            <p:nvPr/>
          </p:nvSpPr>
          <p:spPr>
            <a:xfrm>
              <a:off x="6443202" y="4782038"/>
              <a:ext cx="171739" cy="231824"/>
            </a:xfrm>
            <a:custGeom>
              <a:avLst/>
              <a:gdLst/>
              <a:ahLst/>
              <a:cxnLst/>
              <a:rect l="l" t="t" r="r" b="b"/>
              <a:pathLst>
                <a:path w="5262" h="7103" extrusionOk="0">
                  <a:moveTo>
                    <a:pt x="3588" y="0"/>
                  </a:moveTo>
                  <a:cubicBezTo>
                    <a:pt x="3374" y="0"/>
                    <a:pt x="3173" y="25"/>
                    <a:pt x="3000" y="54"/>
                  </a:cubicBezTo>
                  <a:cubicBezTo>
                    <a:pt x="2573" y="120"/>
                    <a:pt x="2164" y="300"/>
                    <a:pt x="1819" y="546"/>
                  </a:cubicBezTo>
                  <a:cubicBezTo>
                    <a:pt x="0" y="1923"/>
                    <a:pt x="328" y="4283"/>
                    <a:pt x="869" y="5430"/>
                  </a:cubicBezTo>
                  <a:cubicBezTo>
                    <a:pt x="1164" y="6102"/>
                    <a:pt x="1639" y="6692"/>
                    <a:pt x="2262" y="7102"/>
                  </a:cubicBezTo>
                  <a:cubicBezTo>
                    <a:pt x="1672" y="6660"/>
                    <a:pt x="1213" y="6070"/>
                    <a:pt x="934" y="5398"/>
                  </a:cubicBezTo>
                  <a:cubicBezTo>
                    <a:pt x="443" y="4250"/>
                    <a:pt x="197" y="1972"/>
                    <a:pt x="1918" y="693"/>
                  </a:cubicBezTo>
                  <a:cubicBezTo>
                    <a:pt x="2347" y="383"/>
                    <a:pt x="2908" y="189"/>
                    <a:pt x="3426" y="189"/>
                  </a:cubicBezTo>
                  <a:cubicBezTo>
                    <a:pt x="3838" y="189"/>
                    <a:pt x="4223" y="312"/>
                    <a:pt x="4491" y="595"/>
                  </a:cubicBezTo>
                  <a:cubicBezTo>
                    <a:pt x="5137" y="1241"/>
                    <a:pt x="4654" y="2300"/>
                    <a:pt x="3965" y="2300"/>
                  </a:cubicBezTo>
                  <a:cubicBezTo>
                    <a:pt x="3955" y="2300"/>
                    <a:pt x="3944" y="2300"/>
                    <a:pt x="3934" y="2300"/>
                  </a:cubicBezTo>
                  <a:cubicBezTo>
                    <a:pt x="3904" y="2303"/>
                    <a:pt x="3874" y="2305"/>
                    <a:pt x="3845" y="2305"/>
                  </a:cubicBezTo>
                  <a:cubicBezTo>
                    <a:pt x="3581" y="2305"/>
                    <a:pt x="3329" y="2175"/>
                    <a:pt x="3196" y="1939"/>
                  </a:cubicBezTo>
                  <a:cubicBezTo>
                    <a:pt x="3131" y="1841"/>
                    <a:pt x="3114" y="1710"/>
                    <a:pt x="3131" y="1578"/>
                  </a:cubicBezTo>
                  <a:cubicBezTo>
                    <a:pt x="3150" y="1327"/>
                    <a:pt x="3226" y="1247"/>
                    <a:pt x="3279" y="1247"/>
                  </a:cubicBezTo>
                  <a:cubicBezTo>
                    <a:pt x="3316" y="1247"/>
                    <a:pt x="3341" y="1285"/>
                    <a:pt x="3327" y="1333"/>
                  </a:cubicBezTo>
                  <a:cubicBezTo>
                    <a:pt x="3299" y="1564"/>
                    <a:pt x="3487" y="1770"/>
                    <a:pt x="3712" y="1770"/>
                  </a:cubicBezTo>
                  <a:cubicBezTo>
                    <a:pt x="3742" y="1770"/>
                    <a:pt x="3772" y="1766"/>
                    <a:pt x="3803" y="1759"/>
                  </a:cubicBezTo>
                  <a:cubicBezTo>
                    <a:pt x="4213" y="1693"/>
                    <a:pt x="4311" y="1152"/>
                    <a:pt x="3950" y="956"/>
                  </a:cubicBezTo>
                  <a:cubicBezTo>
                    <a:pt x="3857" y="909"/>
                    <a:pt x="3758" y="887"/>
                    <a:pt x="3662" y="887"/>
                  </a:cubicBezTo>
                  <a:cubicBezTo>
                    <a:pt x="3354" y="887"/>
                    <a:pt x="3066" y="1110"/>
                    <a:pt x="3016" y="1447"/>
                  </a:cubicBezTo>
                  <a:cubicBezTo>
                    <a:pt x="2950" y="1775"/>
                    <a:pt x="3114" y="2103"/>
                    <a:pt x="3409" y="2267"/>
                  </a:cubicBezTo>
                  <a:lnTo>
                    <a:pt x="3442" y="2267"/>
                  </a:lnTo>
                  <a:cubicBezTo>
                    <a:pt x="3541" y="2316"/>
                    <a:pt x="3639" y="2365"/>
                    <a:pt x="3754" y="2382"/>
                  </a:cubicBezTo>
                  <a:cubicBezTo>
                    <a:pt x="3857" y="2407"/>
                    <a:pt x="3959" y="2419"/>
                    <a:pt x="4059" y="2419"/>
                  </a:cubicBezTo>
                  <a:cubicBezTo>
                    <a:pt x="4659" y="2419"/>
                    <a:pt x="5173" y="1986"/>
                    <a:pt x="5229" y="1480"/>
                  </a:cubicBezTo>
                  <a:cubicBezTo>
                    <a:pt x="5262" y="1054"/>
                    <a:pt x="5114" y="644"/>
                    <a:pt x="4786" y="382"/>
                  </a:cubicBezTo>
                  <a:cubicBezTo>
                    <a:pt x="4415" y="84"/>
                    <a:pt x="3981" y="0"/>
                    <a:pt x="35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8" name="Google Shape;6958;p16"/>
            <p:cNvSpPr/>
            <p:nvPr/>
          </p:nvSpPr>
          <p:spPr>
            <a:xfrm>
              <a:off x="6406289" y="4602433"/>
              <a:ext cx="170139" cy="267530"/>
            </a:xfrm>
            <a:custGeom>
              <a:avLst/>
              <a:gdLst/>
              <a:ahLst/>
              <a:cxnLst/>
              <a:rect l="l" t="t" r="r" b="b"/>
              <a:pathLst>
                <a:path w="5213" h="8197" extrusionOk="0">
                  <a:moveTo>
                    <a:pt x="4114" y="0"/>
                  </a:moveTo>
                  <a:cubicBezTo>
                    <a:pt x="4114" y="1"/>
                    <a:pt x="4180" y="607"/>
                    <a:pt x="3803" y="836"/>
                  </a:cubicBezTo>
                  <a:cubicBezTo>
                    <a:pt x="3409" y="1066"/>
                    <a:pt x="2836" y="1525"/>
                    <a:pt x="3426" y="2049"/>
                  </a:cubicBezTo>
                  <a:cubicBezTo>
                    <a:pt x="4032" y="2574"/>
                    <a:pt x="4196" y="3328"/>
                    <a:pt x="3688" y="4065"/>
                  </a:cubicBezTo>
                  <a:cubicBezTo>
                    <a:pt x="3688" y="4065"/>
                    <a:pt x="3983" y="2967"/>
                    <a:pt x="3246" y="2475"/>
                  </a:cubicBezTo>
                  <a:cubicBezTo>
                    <a:pt x="3054" y="2343"/>
                    <a:pt x="2895" y="2306"/>
                    <a:pt x="2779" y="2306"/>
                  </a:cubicBezTo>
                  <a:cubicBezTo>
                    <a:pt x="2636" y="2306"/>
                    <a:pt x="2557" y="2361"/>
                    <a:pt x="2557" y="2361"/>
                  </a:cubicBezTo>
                  <a:cubicBezTo>
                    <a:pt x="2623" y="2492"/>
                    <a:pt x="2655" y="2639"/>
                    <a:pt x="2672" y="2787"/>
                  </a:cubicBezTo>
                  <a:cubicBezTo>
                    <a:pt x="2688" y="3000"/>
                    <a:pt x="2213" y="3361"/>
                    <a:pt x="2557" y="3754"/>
                  </a:cubicBezTo>
                  <a:cubicBezTo>
                    <a:pt x="2901" y="4131"/>
                    <a:pt x="3147" y="4918"/>
                    <a:pt x="1934" y="5803"/>
                  </a:cubicBezTo>
                  <a:cubicBezTo>
                    <a:pt x="1934" y="5803"/>
                    <a:pt x="2557" y="4442"/>
                    <a:pt x="2196" y="3738"/>
                  </a:cubicBezTo>
                  <a:cubicBezTo>
                    <a:pt x="1819" y="3000"/>
                    <a:pt x="1377" y="3148"/>
                    <a:pt x="967" y="2557"/>
                  </a:cubicBezTo>
                  <a:cubicBezTo>
                    <a:pt x="967" y="2557"/>
                    <a:pt x="0" y="3082"/>
                    <a:pt x="754" y="4229"/>
                  </a:cubicBezTo>
                  <a:cubicBezTo>
                    <a:pt x="1623" y="5573"/>
                    <a:pt x="541" y="7278"/>
                    <a:pt x="1459" y="8196"/>
                  </a:cubicBezTo>
                  <a:cubicBezTo>
                    <a:pt x="1459" y="8196"/>
                    <a:pt x="1410" y="6836"/>
                    <a:pt x="2672" y="5606"/>
                  </a:cubicBezTo>
                  <a:cubicBezTo>
                    <a:pt x="3934" y="4377"/>
                    <a:pt x="5212" y="2852"/>
                    <a:pt x="411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9" name="Google Shape;6959;p16"/>
            <p:cNvSpPr/>
            <p:nvPr/>
          </p:nvSpPr>
          <p:spPr>
            <a:xfrm>
              <a:off x="6555540" y="4569274"/>
              <a:ext cx="98990" cy="147130"/>
            </a:xfrm>
            <a:custGeom>
              <a:avLst/>
              <a:gdLst/>
              <a:ahLst/>
              <a:cxnLst/>
              <a:rect l="l" t="t" r="r" b="b"/>
              <a:pathLst>
                <a:path w="3033" h="4508" extrusionOk="0">
                  <a:moveTo>
                    <a:pt x="2590" y="0"/>
                  </a:moveTo>
                  <a:cubicBezTo>
                    <a:pt x="2541" y="262"/>
                    <a:pt x="2279" y="525"/>
                    <a:pt x="1623" y="820"/>
                  </a:cubicBezTo>
                  <a:cubicBezTo>
                    <a:pt x="984" y="1098"/>
                    <a:pt x="1213" y="1934"/>
                    <a:pt x="1279" y="2115"/>
                  </a:cubicBezTo>
                  <a:cubicBezTo>
                    <a:pt x="1342" y="2287"/>
                    <a:pt x="1389" y="2641"/>
                    <a:pt x="1205" y="2641"/>
                  </a:cubicBezTo>
                  <a:cubicBezTo>
                    <a:pt x="1198" y="2641"/>
                    <a:pt x="1189" y="2640"/>
                    <a:pt x="1180" y="2639"/>
                  </a:cubicBezTo>
                  <a:cubicBezTo>
                    <a:pt x="967" y="2606"/>
                    <a:pt x="1000" y="2492"/>
                    <a:pt x="1115" y="1820"/>
                  </a:cubicBezTo>
                  <a:cubicBezTo>
                    <a:pt x="1191" y="1300"/>
                    <a:pt x="845" y="1241"/>
                    <a:pt x="685" y="1241"/>
                  </a:cubicBezTo>
                  <a:cubicBezTo>
                    <a:pt x="638" y="1241"/>
                    <a:pt x="607" y="1246"/>
                    <a:pt x="607" y="1246"/>
                  </a:cubicBezTo>
                  <a:cubicBezTo>
                    <a:pt x="738" y="1426"/>
                    <a:pt x="738" y="1656"/>
                    <a:pt x="607" y="1820"/>
                  </a:cubicBezTo>
                  <a:cubicBezTo>
                    <a:pt x="344" y="2065"/>
                    <a:pt x="49" y="2344"/>
                    <a:pt x="312" y="3098"/>
                  </a:cubicBezTo>
                  <a:cubicBezTo>
                    <a:pt x="574" y="3852"/>
                    <a:pt x="0" y="4508"/>
                    <a:pt x="0" y="4508"/>
                  </a:cubicBezTo>
                  <a:cubicBezTo>
                    <a:pt x="3032" y="2016"/>
                    <a:pt x="2590" y="1"/>
                    <a:pt x="259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0" name="Google Shape;6960;p16"/>
            <p:cNvSpPr/>
            <p:nvPr/>
          </p:nvSpPr>
          <p:spPr>
            <a:xfrm>
              <a:off x="6359193" y="4849042"/>
              <a:ext cx="117723" cy="139134"/>
            </a:xfrm>
            <a:custGeom>
              <a:avLst/>
              <a:gdLst/>
              <a:ahLst/>
              <a:cxnLst/>
              <a:rect l="l" t="t" r="r" b="b"/>
              <a:pathLst>
                <a:path w="3607" h="4263" extrusionOk="0">
                  <a:moveTo>
                    <a:pt x="1869" y="1"/>
                  </a:moveTo>
                  <a:cubicBezTo>
                    <a:pt x="1869" y="1"/>
                    <a:pt x="2000" y="279"/>
                    <a:pt x="1656" y="525"/>
                  </a:cubicBezTo>
                  <a:cubicBezTo>
                    <a:pt x="1312" y="771"/>
                    <a:pt x="1" y="2443"/>
                    <a:pt x="3607" y="4262"/>
                  </a:cubicBezTo>
                  <a:cubicBezTo>
                    <a:pt x="3607" y="4262"/>
                    <a:pt x="2754" y="3771"/>
                    <a:pt x="2640" y="2476"/>
                  </a:cubicBezTo>
                  <a:cubicBezTo>
                    <a:pt x="2541" y="1197"/>
                    <a:pt x="2820" y="509"/>
                    <a:pt x="18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1" name="Google Shape;6961;p16"/>
            <p:cNvSpPr/>
            <p:nvPr/>
          </p:nvSpPr>
          <p:spPr>
            <a:xfrm>
              <a:off x="6216893" y="4934879"/>
              <a:ext cx="256824" cy="188938"/>
            </a:xfrm>
            <a:custGeom>
              <a:avLst/>
              <a:gdLst/>
              <a:ahLst/>
              <a:cxnLst/>
              <a:rect l="l" t="t" r="r" b="b"/>
              <a:pathLst>
                <a:path w="7869" h="5789" extrusionOk="0">
                  <a:moveTo>
                    <a:pt x="4658" y="1"/>
                  </a:moveTo>
                  <a:cubicBezTo>
                    <a:pt x="4514" y="1"/>
                    <a:pt x="4376" y="47"/>
                    <a:pt x="4246" y="141"/>
                  </a:cubicBezTo>
                  <a:cubicBezTo>
                    <a:pt x="3878" y="395"/>
                    <a:pt x="3657" y="609"/>
                    <a:pt x="3469" y="609"/>
                  </a:cubicBezTo>
                  <a:cubicBezTo>
                    <a:pt x="3415" y="609"/>
                    <a:pt x="3363" y="591"/>
                    <a:pt x="3312" y="551"/>
                  </a:cubicBezTo>
                  <a:lnTo>
                    <a:pt x="3312" y="551"/>
                  </a:lnTo>
                  <a:cubicBezTo>
                    <a:pt x="3311" y="551"/>
                    <a:pt x="3000" y="1174"/>
                    <a:pt x="3689" y="1387"/>
                  </a:cubicBezTo>
                  <a:cubicBezTo>
                    <a:pt x="4361" y="1583"/>
                    <a:pt x="4836" y="1714"/>
                    <a:pt x="4738" y="2091"/>
                  </a:cubicBezTo>
                  <a:cubicBezTo>
                    <a:pt x="4639" y="2468"/>
                    <a:pt x="3705" y="2550"/>
                    <a:pt x="2574" y="2714"/>
                  </a:cubicBezTo>
                  <a:cubicBezTo>
                    <a:pt x="1459" y="2878"/>
                    <a:pt x="591" y="3157"/>
                    <a:pt x="607" y="4124"/>
                  </a:cubicBezTo>
                  <a:cubicBezTo>
                    <a:pt x="632" y="4887"/>
                    <a:pt x="490" y="5245"/>
                    <a:pt x="241" y="5245"/>
                  </a:cubicBezTo>
                  <a:cubicBezTo>
                    <a:pt x="170" y="5245"/>
                    <a:pt x="89" y="5215"/>
                    <a:pt x="0" y="5157"/>
                  </a:cubicBezTo>
                  <a:lnTo>
                    <a:pt x="0" y="5157"/>
                  </a:lnTo>
                  <a:cubicBezTo>
                    <a:pt x="1" y="5157"/>
                    <a:pt x="249" y="5788"/>
                    <a:pt x="1194" y="5788"/>
                  </a:cubicBezTo>
                  <a:cubicBezTo>
                    <a:pt x="1389" y="5788"/>
                    <a:pt x="1612" y="5762"/>
                    <a:pt x="1869" y="5698"/>
                  </a:cubicBezTo>
                  <a:cubicBezTo>
                    <a:pt x="3377" y="5321"/>
                    <a:pt x="3557" y="4108"/>
                    <a:pt x="4197" y="3354"/>
                  </a:cubicBezTo>
                  <a:cubicBezTo>
                    <a:pt x="4836" y="2600"/>
                    <a:pt x="5492" y="1977"/>
                    <a:pt x="7868" y="1928"/>
                  </a:cubicBezTo>
                  <a:cubicBezTo>
                    <a:pt x="7868" y="1928"/>
                    <a:pt x="6409" y="1813"/>
                    <a:pt x="5852" y="960"/>
                  </a:cubicBezTo>
                  <a:cubicBezTo>
                    <a:pt x="5459" y="329"/>
                    <a:pt x="5040" y="1"/>
                    <a:pt x="465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2" name="Google Shape;6962;p16"/>
            <p:cNvSpPr/>
            <p:nvPr/>
          </p:nvSpPr>
          <p:spPr>
            <a:xfrm>
              <a:off x="6347411" y="5012654"/>
              <a:ext cx="250950" cy="204474"/>
            </a:xfrm>
            <a:custGeom>
              <a:avLst/>
              <a:gdLst/>
              <a:ahLst/>
              <a:cxnLst/>
              <a:rect l="l" t="t" r="r" b="b"/>
              <a:pathLst>
                <a:path w="7689" h="6265" extrusionOk="0">
                  <a:moveTo>
                    <a:pt x="3368" y="1"/>
                  </a:moveTo>
                  <a:cubicBezTo>
                    <a:pt x="3322" y="1"/>
                    <a:pt x="3276" y="2"/>
                    <a:pt x="3230" y="3"/>
                  </a:cubicBezTo>
                  <a:cubicBezTo>
                    <a:pt x="2656" y="20"/>
                    <a:pt x="2099" y="167"/>
                    <a:pt x="1624" y="462"/>
                  </a:cubicBezTo>
                  <a:cubicBezTo>
                    <a:pt x="1443" y="561"/>
                    <a:pt x="1279" y="676"/>
                    <a:pt x="1148" y="807"/>
                  </a:cubicBezTo>
                  <a:cubicBezTo>
                    <a:pt x="1" y="1807"/>
                    <a:pt x="362" y="3888"/>
                    <a:pt x="1706" y="4216"/>
                  </a:cubicBezTo>
                  <a:cubicBezTo>
                    <a:pt x="1842" y="4253"/>
                    <a:pt x="1980" y="4271"/>
                    <a:pt x="2117" y="4271"/>
                  </a:cubicBezTo>
                  <a:cubicBezTo>
                    <a:pt x="2587" y="4271"/>
                    <a:pt x="3040" y="4060"/>
                    <a:pt x="3345" y="3692"/>
                  </a:cubicBezTo>
                  <a:cubicBezTo>
                    <a:pt x="3656" y="3249"/>
                    <a:pt x="3656" y="2659"/>
                    <a:pt x="3345" y="2216"/>
                  </a:cubicBezTo>
                  <a:cubicBezTo>
                    <a:pt x="3133" y="1919"/>
                    <a:pt x="2803" y="1759"/>
                    <a:pt x="2469" y="1759"/>
                  </a:cubicBezTo>
                  <a:cubicBezTo>
                    <a:pt x="2286" y="1759"/>
                    <a:pt x="2103" y="1807"/>
                    <a:pt x="1935" y="1905"/>
                  </a:cubicBezTo>
                  <a:cubicBezTo>
                    <a:pt x="1640" y="2069"/>
                    <a:pt x="1509" y="2413"/>
                    <a:pt x="1607" y="2724"/>
                  </a:cubicBezTo>
                  <a:cubicBezTo>
                    <a:pt x="1640" y="2823"/>
                    <a:pt x="1689" y="2905"/>
                    <a:pt x="1755" y="2970"/>
                  </a:cubicBezTo>
                  <a:cubicBezTo>
                    <a:pt x="1857" y="3073"/>
                    <a:pt x="1997" y="3115"/>
                    <a:pt x="2136" y="3115"/>
                  </a:cubicBezTo>
                  <a:cubicBezTo>
                    <a:pt x="2377" y="3115"/>
                    <a:pt x="2615" y="2989"/>
                    <a:pt x="2656" y="2823"/>
                  </a:cubicBezTo>
                  <a:cubicBezTo>
                    <a:pt x="2715" y="2557"/>
                    <a:pt x="2509" y="2305"/>
                    <a:pt x="2252" y="2305"/>
                  </a:cubicBezTo>
                  <a:cubicBezTo>
                    <a:pt x="2223" y="2305"/>
                    <a:pt x="2194" y="2308"/>
                    <a:pt x="2165" y="2315"/>
                  </a:cubicBezTo>
                  <a:cubicBezTo>
                    <a:pt x="1902" y="2380"/>
                    <a:pt x="1935" y="2528"/>
                    <a:pt x="1837" y="2544"/>
                  </a:cubicBezTo>
                  <a:cubicBezTo>
                    <a:pt x="1738" y="2544"/>
                    <a:pt x="1738" y="2397"/>
                    <a:pt x="1738" y="2397"/>
                  </a:cubicBezTo>
                  <a:cubicBezTo>
                    <a:pt x="1738" y="2200"/>
                    <a:pt x="1853" y="2020"/>
                    <a:pt x="2017" y="1938"/>
                  </a:cubicBezTo>
                  <a:cubicBezTo>
                    <a:pt x="2158" y="1870"/>
                    <a:pt x="2310" y="1837"/>
                    <a:pt x="2459" y="1837"/>
                  </a:cubicBezTo>
                  <a:cubicBezTo>
                    <a:pt x="2778" y="1837"/>
                    <a:pt x="3090" y="1987"/>
                    <a:pt x="3279" y="2265"/>
                  </a:cubicBezTo>
                  <a:cubicBezTo>
                    <a:pt x="3541" y="2692"/>
                    <a:pt x="3541" y="3216"/>
                    <a:pt x="3246" y="3626"/>
                  </a:cubicBezTo>
                  <a:cubicBezTo>
                    <a:pt x="3017" y="3944"/>
                    <a:pt x="2581" y="4134"/>
                    <a:pt x="2137" y="4134"/>
                  </a:cubicBezTo>
                  <a:cubicBezTo>
                    <a:pt x="2008" y="4134"/>
                    <a:pt x="1880" y="4118"/>
                    <a:pt x="1755" y="4085"/>
                  </a:cubicBezTo>
                  <a:cubicBezTo>
                    <a:pt x="542" y="3790"/>
                    <a:pt x="214" y="1856"/>
                    <a:pt x="1263" y="938"/>
                  </a:cubicBezTo>
                  <a:cubicBezTo>
                    <a:pt x="1740" y="491"/>
                    <a:pt x="2322" y="318"/>
                    <a:pt x="2910" y="318"/>
                  </a:cubicBezTo>
                  <a:cubicBezTo>
                    <a:pt x="3616" y="318"/>
                    <a:pt x="4331" y="567"/>
                    <a:pt x="4886" y="889"/>
                  </a:cubicBezTo>
                  <a:cubicBezTo>
                    <a:pt x="5820" y="1413"/>
                    <a:pt x="6558" y="2249"/>
                    <a:pt x="6951" y="3249"/>
                  </a:cubicBezTo>
                  <a:cubicBezTo>
                    <a:pt x="7279" y="4052"/>
                    <a:pt x="7443" y="4904"/>
                    <a:pt x="7459" y="5773"/>
                  </a:cubicBezTo>
                  <a:cubicBezTo>
                    <a:pt x="7459" y="5937"/>
                    <a:pt x="7443" y="6101"/>
                    <a:pt x="7410" y="6265"/>
                  </a:cubicBezTo>
                  <a:cubicBezTo>
                    <a:pt x="7426" y="6216"/>
                    <a:pt x="7443" y="6134"/>
                    <a:pt x="7459" y="6068"/>
                  </a:cubicBezTo>
                  <a:cubicBezTo>
                    <a:pt x="7459" y="6063"/>
                    <a:pt x="7459" y="6057"/>
                    <a:pt x="7459" y="6052"/>
                  </a:cubicBezTo>
                  <a:cubicBezTo>
                    <a:pt x="7689" y="4872"/>
                    <a:pt x="7541" y="3626"/>
                    <a:pt x="7016" y="2528"/>
                  </a:cubicBezTo>
                  <a:cubicBezTo>
                    <a:pt x="6331" y="1109"/>
                    <a:pt x="4979" y="1"/>
                    <a:pt x="336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3" name="Google Shape;6963;p16"/>
            <p:cNvSpPr/>
            <p:nvPr/>
          </p:nvSpPr>
          <p:spPr>
            <a:xfrm>
              <a:off x="6486414" y="5075024"/>
              <a:ext cx="99642" cy="106823"/>
            </a:xfrm>
            <a:custGeom>
              <a:avLst/>
              <a:gdLst/>
              <a:ahLst/>
              <a:cxnLst/>
              <a:rect l="l" t="t" r="r" b="b"/>
              <a:pathLst>
                <a:path w="3053" h="3273" extrusionOk="0">
                  <a:moveTo>
                    <a:pt x="730" y="0"/>
                  </a:moveTo>
                  <a:cubicBezTo>
                    <a:pt x="63" y="0"/>
                    <a:pt x="0" y="784"/>
                    <a:pt x="1102" y="961"/>
                  </a:cubicBezTo>
                  <a:cubicBezTo>
                    <a:pt x="2364" y="1174"/>
                    <a:pt x="3053" y="3272"/>
                    <a:pt x="3053" y="3272"/>
                  </a:cubicBezTo>
                  <a:cubicBezTo>
                    <a:pt x="3053" y="3272"/>
                    <a:pt x="2725" y="1010"/>
                    <a:pt x="1463" y="240"/>
                  </a:cubicBezTo>
                  <a:cubicBezTo>
                    <a:pt x="1175" y="68"/>
                    <a:pt x="926" y="0"/>
                    <a:pt x="73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4" name="Google Shape;6964;p16"/>
            <p:cNvSpPr/>
            <p:nvPr/>
          </p:nvSpPr>
          <p:spPr>
            <a:xfrm>
              <a:off x="6287521" y="5066767"/>
              <a:ext cx="170139" cy="147489"/>
            </a:xfrm>
            <a:custGeom>
              <a:avLst/>
              <a:gdLst/>
              <a:ahLst/>
              <a:cxnLst/>
              <a:rect l="l" t="t" r="r" b="b"/>
              <a:pathLst>
                <a:path w="5213" h="4519" extrusionOk="0">
                  <a:moveTo>
                    <a:pt x="2180" y="1"/>
                  </a:moveTo>
                  <a:cubicBezTo>
                    <a:pt x="2016" y="198"/>
                    <a:pt x="1885" y="427"/>
                    <a:pt x="1820" y="673"/>
                  </a:cubicBezTo>
                  <a:cubicBezTo>
                    <a:pt x="1688" y="1083"/>
                    <a:pt x="1131" y="1312"/>
                    <a:pt x="557" y="1706"/>
                  </a:cubicBezTo>
                  <a:cubicBezTo>
                    <a:pt x="0" y="2083"/>
                    <a:pt x="82" y="2706"/>
                    <a:pt x="213" y="3033"/>
                  </a:cubicBezTo>
                  <a:cubicBezTo>
                    <a:pt x="262" y="3263"/>
                    <a:pt x="246" y="3509"/>
                    <a:pt x="131" y="3722"/>
                  </a:cubicBezTo>
                  <a:cubicBezTo>
                    <a:pt x="394" y="3492"/>
                    <a:pt x="705" y="3328"/>
                    <a:pt x="1049" y="3230"/>
                  </a:cubicBezTo>
                  <a:cubicBezTo>
                    <a:pt x="1672" y="3050"/>
                    <a:pt x="1656" y="2755"/>
                    <a:pt x="1639" y="2279"/>
                  </a:cubicBezTo>
                  <a:cubicBezTo>
                    <a:pt x="1626" y="1901"/>
                    <a:pt x="1790" y="1868"/>
                    <a:pt x="1849" y="1868"/>
                  </a:cubicBezTo>
                  <a:cubicBezTo>
                    <a:pt x="1861" y="1868"/>
                    <a:pt x="1869" y="1870"/>
                    <a:pt x="1869" y="1870"/>
                  </a:cubicBezTo>
                  <a:cubicBezTo>
                    <a:pt x="1877" y="1869"/>
                    <a:pt x="1886" y="1868"/>
                    <a:pt x="1894" y="1868"/>
                  </a:cubicBezTo>
                  <a:cubicBezTo>
                    <a:pt x="2160" y="1868"/>
                    <a:pt x="2097" y="2387"/>
                    <a:pt x="2065" y="2689"/>
                  </a:cubicBezTo>
                  <a:cubicBezTo>
                    <a:pt x="1967" y="3214"/>
                    <a:pt x="2115" y="3755"/>
                    <a:pt x="2492" y="4164"/>
                  </a:cubicBezTo>
                  <a:cubicBezTo>
                    <a:pt x="2733" y="4428"/>
                    <a:pt x="3054" y="4518"/>
                    <a:pt x="3373" y="4518"/>
                  </a:cubicBezTo>
                  <a:cubicBezTo>
                    <a:pt x="3766" y="4518"/>
                    <a:pt x="4157" y="4381"/>
                    <a:pt x="4393" y="4263"/>
                  </a:cubicBezTo>
                  <a:cubicBezTo>
                    <a:pt x="4504" y="4217"/>
                    <a:pt x="4617" y="4195"/>
                    <a:pt x="4729" y="4195"/>
                  </a:cubicBezTo>
                  <a:cubicBezTo>
                    <a:pt x="4899" y="4195"/>
                    <a:pt x="5064" y="4246"/>
                    <a:pt x="5213" y="4345"/>
                  </a:cubicBezTo>
                  <a:cubicBezTo>
                    <a:pt x="5081" y="3460"/>
                    <a:pt x="4639" y="3197"/>
                    <a:pt x="4016" y="3132"/>
                  </a:cubicBezTo>
                  <a:cubicBezTo>
                    <a:pt x="3377" y="3066"/>
                    <a:pt x="2524" y="2853"/>
                    <a:pt x="2197" y="1771"/>
                  </a:cubicBezTo>
                  <a:cubicBezTo>
                    <a:pt x="1852" y="690"/>
                    <a:pt x="2180" y="1"/>
                    <a:pt x="21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5" name="Google Shape;6965;p16"/>
            <p:cNvSpPr/>
            <p:nvPr/>
          </p:nvSpPr>
          <p:spPr>
            <a:xfrm>
              <a:off x="6314251" y="5166279"/>
              <a:ext cx="42853" cy="64785"/>
            </a:xfrm>
            <a:custGeom>
              <a:avLst/>
              <a:gdLst/>
              <a:ahLst/>
              <a:cxnLst/>
              <a:rect l="l" t="t" r="r" b="b"/>
              <a:pathLst>
                <a:path w="1313" h="1985" extrusionOk="0">
                  <a:moveTo>
                    <a:pt x="968" y="1"/>
                  </a:moveTo>
                  <a:cubicBezTo>
                    <a:pt x="968" y="1"/>
                    <a:pt x="951" y="83"/>
                    <a:pt x="509" y="345"/>
                  </a:cubicBezTo>
                  <a:cubicBezTo>
                    <a:pt x="165" y="525"/>
                    <a:pt x="1" y="919"/>
                    <a:pt x="115" y="1296"/>
                  </a:cubicBezTo>
                  <a:cubicBezTo>
                    <a:pt x="181" y="1509"/>
                    <a:pt x="230" y="1755"/>
                    <a:pt x="263" y="1984"/>
                  </a:cubicBezTo>
                  <a:cubicBezTo>
                    <a:pt x="263" y="1984"/>
                    <a:pt x="263" y="1837"/>
                    <a:pt x="787" y="1542"/>
                  </a:cubicBezTo>
                  <a:cubicBezTo>
                    <a:pt x="1312" y="1263"/>
                    <a:pt x="1099" y="837"/>
                    <a:pt x="1017" y="558"/>
                  </a:cubicBezTo>
                  <a:cubicBezTo>
                    <a:pt x="968" y="378"/>
                    <a:pt x="935" y="181"/>
                    <a:pt x="96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6" name="Google Shape;6966;p16"/>
            <p:cNvSpPr/>
            <p:nvPr/>
          </p:nvSpPr>
          <p:spPr>
            <a:xfrm>
              <a:off x="6128609" y="4885074"/>
              <a:ext cx="225819" cy="159467"/>
            </a:xfrm>
            <a:custGeom>
              <a:avLst/>
              <a:gdLst/>
              <a:ahLst/>
              <a:cxnLst/>
              <a:rect l="l" t="t" r="r" b="b"/>
              <a:pathLst>
                <a:path w="6919" h="4886" extrusionOk="0">
                  <a:moveTo>
                    <a:pt x="4978" y="1"/>
                  </a:moveTo>
                  <a:cubicBezTo>
                    <a:pt x="4754" y="1"/>
                    <a:pt x="4504" y="53"/>
                    <a:pt x="4230" y="175"/>
                  </a:cubicBezTo>
                  <a:cubicBezTo>
                    <a:pt x="2771" y="831"/>
                    <a:pt x="3033" y="3306"/>
                    <a:pt x="4771" y="3667"/>
                  </a:cubicBezTo>
                  <a:cubicBezTo>
                    <a:pt x="4984" y="3699"/>
                    <a:pt x="5181" y="3732"/>
                    <a:pt x="5361" y="3749"/>
                  </a:cubicBezTo>
                  <a:cubicBezTo>
                    <a:pt x="4902" y="3831"/>
                    <a:pt x="4459" y="3978"/>
                    <a:pt x="4050" y="4191"/>
                  </a:cubicBezTo>
                  <a:cubicBezTo>
                    <a:pt x="3886" y="4273"/>
                    <a:pt x="3656" y="4339"/>
                    <a:pt x="3607" y="4355"/>
                  </a:cubicBezTo>
                  <a:cubicBezTo>
                    <a:pt x="3153" y="4527"/>
                    <a:pt x="2723" y="4603"/>
                    <a:pt x="2336" y="4603"/>
                  </a:cubicBezTo>
                  <a:cubicBezTo>
                    <a:pt x="1507" y="4603"/>
                    <a:pt x="870" y="4256"/>
                    <a:pt x="591" y="3765"/>
                  </a:cubicBezTo>
                  <a:cubicBezTo>
                    <a:pt x="362" y="3355"/>
                    <a:pt x="345" y="2863"/>
                    <a:pt x="558" y="2454"/>
                  </a:cubicBezTo>
                  <a:cubicBezTo>
                    <a:pt x="558" y="2437"/>
                    <a:pt x="575" y="2437"/>
                    <a:pt x="575" y="2421"/>
                  </a:cubicBezTo>
                  <a:cubicBezTo>
                    <a:pt x="779" y="2106"/>
                    <a:pt x="1115" y="1959"/>
                    <a:pt x="1430" y="1959"/>
                  </a:cubicBezTo>
                  <a:cubicBezTo>
                    <a:pt x="1723" y="1959"/>
                    <a:pt x="1998" y="2086"/>
                    <a:pt x="2132" y="2323"/>
                  </a:cubicBezTo>
                  <a:cubicBezTo>
                    <a:pt x="2230" y="2454"/>
                    <a:pt x="2296" y="2618"/>
                    <a:pt x="2296" y="2798"/>
                  </a:cubicBezTo>
                  <a:cubicBezTo>
                    <a:pt x="2296" y="2945"/>
                    <a:pt x="2230" y="3093"/>
                    <a:pt x="2132" y="3208"/>
                  </a:cubicBezTo>
                  <a:cubicBezTo>
                    <a:pt x="2017" y="3304"/>
                    <a:pt x="1955" y="3335"/>
                    <a:pt x="1924" y="3335"/>
                  </a:cubicBezTo>
                  <a:cubicBezTo>
                    <a:pt x="1898" y="3335"/>
                    <a:pt x="1895" y="3312"/>
                    <a:pt x="1902" y="3290"/>
                  </a:cubicBezTo>
                  <a:cubicBezTo>
                    <a:pt x="2018" y="3030"/>
                    <a:pt x="1727" y="2861"/>
                    <a:pt x="1474" y="2861"/>
                  </a:cubicBezTo>
                  <a:cubicBezTo>
                    <a:pt x="1295" y="2861"/>
                    <a:pt x="1135" y="2945"/>
                    <a:pt x="1148" y="3142"/>
                  </a:cubicBezTo>
                  <a:cubicBezTo>
                    <a:pt x="1137" y="3417"/>
                    <a:pt x="1376" y="3544"/>
                    <a:pt x="1629" y="3544"/>
                  </a:cubicBezTo>
                  <a:cubicBezTo>
                    <a:pt x="1754" y="3544"/>
                    <a:pt x="1881" y="3513"/>
                    <a:pt x="1984" y="3454"/>
                  </a:cubicBezTo>
                  <a:lnTo>
                    <a:pt x="2017" y="3437"/>
                  </a:lnTo>
                  <a:cubicBezTo>
                    <a:pt x="2050" y="3421"/>
                    <a:pt x="2066" y="3404"/>
                    <a:pt x="2083" y="3388"/>
                  </a:cubicBezTo>
                  <a:cubicBezTo>
                    <a:pt x="2394" y="3093"/>
                    <a:pt x="2427" y="2634"/>
                    <a:pt x="2181" y="2290"/>
                  </a:cubicBezTo>
                  <a:cubicBezTo>
                    <a:pt x="2043" y="2021"/>
                    <a:pt x="1726" y="1874"/>
                    <a:pt x="1389" y="1874"/>
                  </a:cubicBezTo>
                  <a:cubicBezTo>
                    <a:pt x="1047" y="1874"/>
                    <a:pt x="683" y="2025"/>
                    <a:pt x="460" y="2355"/>
                  </a:cubicBezTo>
                  <a:cubicBezTo>
                    <a:pt x="1" y="2962"/>
                    <a:pt x="132" y="4126"/>
                    <a:pt x="935" y="4585"/>
                  </a:cubicBezTo>
                  <a:cubicBezTo>
                    <a:pt x="1279" y="4785"/>
                    <a:pt x="1661" y="4886"/>
                    <a:pt x="2059" y="4886"/>
                  </a:cubicBezTo>
                  <a:cubicBezTo>
                    <a:pt x="2116" y="4886"/>
                    <a:pt x="2173" y="4884"/>
                    <a:pt x="2230" y="4880"/>
                  </a:cubicBezTo>
                  <a:cubicBezTo>
                    <a:pt x="3132" y="4863"/>
                    <a:pt x="3853" y="4371"/>
                    <a:pt x="5017" y="4011"/>
                  </a:cubicBezTo>
                  <a:cubicBezTo>
                    <a:pt x="5459" y="3896"/>
                    <a:pt x="5885" y="3831"/>
                    <a:pt x="6328" y="3798"/>
                  </a:cubicBezTo>
                  <a:cubicBezTo>
                    <a:pt x="6541" y="3781"/>
                    <a:pt x="6738" y="3732"/>
                    <a:pt x="6918" y="3634"/>
                  </a:cubicBezTo>
                  <a:lnTo>
                    <a:pt x="6918" y="3634"/>
                  </a:lnTo>
                  <a:cubicBezTo>
                    <a:pt x="6918" y="3634"/>
                    <a:pt x="6795" y="3663"/>
                    <a:pt x="6639" y="3663"/>
                  </a:cubicBezTo>
                  <a:cubicBezTo>
                    <a:pt x="6484" y="3663"/>
                    <a:pt x="6295" y="3634"/>
                    <a:pt x="6164" y="3519"/>
                  </a:cubicBezTo>
                  <a:cubicBezTo>
                    <a:pt x="5902" y="3273"/>
                    <a:pt x="5918" y="3372"/>
                    <a:pt x="5623" y="3290"/>
                  </a:cubicBezTo>
                  <a:cubicBezTo>
                    <a:pt x="5459" y="3240"/>
                    <a:pt x="5344" y="3093"/>
                    <a:pt x="5361" y="2913"/>
                  </a:cubicBezTo>
                  <a:lnTo>
                    <a:pt x="5361" y="2913"/>
                  </a:lnTo>
                  <a:cubicBezTo>
                    <a:pt x="5148" y="3077"/>
                    <a:pt x="5115" y="3372"/>
                    <a:pt x="5263" y="3585"/>
                  </a:cubicBezTo>
                  <a:cubicBezTo>
                    <a:pt x="5263" y="3585"/>
                    <a:pt x="4558" y="3585"/>
                    <a:pt x="4377" y="3208"/>
                  </a:cubicBezTo>
                  <a:cubicBezTo>
                    <a:pt x="4197" y="2831"/>
                    <a:pt x="4410" y="2847"/>
                    <a:pt x="4558" y="2765"/>
                  </a:cubicBezTo>
                  <a:cubicBezTo>
                    <a:pt x="4689" y="2667"/>
                    <a:pt x="4738" y="2536"/>
                    <a:pt x="4590" y="2323"/>
                  </a:cubicBezTo>
                  <a:cubicBezTo>
                    <a:pt x="4443" y="2126"/>
                    <a:pt x="4459" y="1749"/>
                    <a:pt x="4722" y="1749"/>
                  </a:cubicBezTo>
                  <a:cubicBezTo>
                    <a:pt x="4644" y="1580"/>
                    <a:pt x="4483" y="1483"/>
                    <a:pt x="4313" y="1483"/>
                  </a:cubicBezTo>
                  <a:cubicBezTo>
                    <a:pt x="4269" y="1483"/>
                    <a:pt x="4225" y="1489"/>
                    <a:pt x="4181" y="1503"/>
                  </a:cubicBezTo>
                  <a:cubicBezTo>
                    <a:pt x="3738" y="1569"/>
                    <a:pt x="3738" y="2175"/>
                    <a:pt x="3738" y="2175"/>
                  </a:cubicBezTo>
                  <a:cubicBezTo>
                    <a:pt x="3738" y="2175"/>
                    <a:pt x="3443" y="1421"/>
                    <a:pt x="3918" y="1044"/>
                  </a:cubicBezTo>
                  <a:cubicBezTo>
                    <a:pt x="4108" y="899"/>
                    <a:pt x="4258" y="844"/>
                    <a:pt x="4375" y="844"/>
                  </a:cubicBezTo>
                  <a:cubicBezTo>
                    <a:pt x="4563" y="844"/>
                    <a:pt x="4665" y="985"/>
                    <a:pt x="4705" y="1126"/>
                  </a:cubicBezTo>
                  <a:cubicBezTo>
                    <a:pt x="4758" y="1311"/>
                    <a:pt x="4865" y="1465"/>
                    <a:pt x="5008" y="1465"/>
                  </a:cubicBezTo>
                  <a:cubicBezTo>
                    <a:pt x="5041" y="1465"/>
                    <a:pt x="5077" y="1456"/>
                    <a:pt x="5115" y="1437"/>
                  </a:cubicBezTo>
                  <a:cubicBezTo>
                    <a:pt x="5259" y="1371"/>
                    <a:pt x="5373" y="1267"/>
                    <a:pt x="5467" y="1267"/>
                  </a:cubicBezTo>
                  <a:cubicBezTo>
                    <a:pt x="5512" y="1267"/>
                    <a:pt x="5553" y="1291"/>
                    <a:pt x="5590" y="1355"/>
                  </a:cubicBezTo>
                  <a:cubicBezTo>
                    <a:pt x="5705" y="1601"/>
                    <a:pt x="5607" y="1896"/>
                    <a:pt x="5361" y="2011"/>
                  </a:cubicBezTo>
                  <a:cubicBezTo>
                    <a:pt x="5361" y="2011"/>
                    <a:pt x="5367" y="2011"/>
                    <a:pt x="5377" y="2011"/>
                  </a:cubicBezTo>
                  <a:cubicBezTo>
                    <a:pt x="5485" y="2011"/>
                    <a:pt x="6095" y="1984"/>
                    <a:pt x="6230" y="1372"/>
                  </a:cubicBezTo>
                  <a:cubicBezTo>
                    <a:pt x="6334" y="822"/>
                    <a:pt x="5864" y="1"/>
                    <a:pt x="49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7" name="Google Shape;6967;p16"/>
            <p:cNvSpPr/>
            <p:nvPr/>
          </p:nvSpPr>
          <p:spPr>
            <a:xfrm>
              <a:off x="6092773" y="4970486"/>
              <a:ext cx="151960" cy="108095"/>
            </a:xfrm>
            <a:custGeom>
              <a:avLst/>
              <a:gdLst/>
              <a:ahLst/>
              <a:cxnLst/>
              <a:rect l="l" t="t" r="r" b="b"/>
              <a:pathLst>
                <a:path w="4656" h="3312" extrusionOk="0">
                  <a:moveTo>
                    <a:pt x="837" y="1"/>
                  </a:moveTo>
                  <a:cubicBezTo>
                    <a:pt x="837" y="1"/>
                    <a:pt x="1" y="919"/>
                    <a:pt x="558" y="1722"/>
                  </a:cubicBezTo>
                  <a:cubicBezTo>
                    <a:pt x="869" y="2181"/>
                    <a:pt x="1378" y="2459"/>
                    <a:pt x="1935" y="2492"/>
                  </a:cubicBezTo>
                  <a:cubicBezTo>
                    <a:pt x="1869" y="2492"/>
                    <a:pt x="1476" y="2492"/>
                    <a:pt x="1296" y="2722"/>
                  </a:cubicBezTo>
                  <a:cubicBezTo>
                    <a:pt x="1181" y="2885"/>
                    <a:pt x="1115" y="3099"/>
                    <a:pt x="1148" y="3312"/>
                  </a:cubicBezTo>
                  <a:cubicBezTo>
                    <a:pt x="1199" y="3223"/>
                    <a:pt x="1288" y="3164"/>
                    <a:pt x="1387" y="3164"/>
                  </a:cubicBezTo>
                  <a:cubicBezTo>
                    <a:pt x="1416" y="3164"/>
                    <a:pt x="1446" y="3169"/>
                    <a:pt x="1476" y="3180"/>
                  </a:cubicBezTo>
                  <a:cubicBezTo>
                    <a:pt x="1590" y="3215"/>
                    <a:pt x="1750" y="3288"/>
                    <a:pt x="1932" y="3288"/>
                  </a:cubicBezTo>
                  <a:cubicBezTo>
                    <a:pt x="2092" y="3288"/>
                    <a:pt x="2267" y="3233"/>
                    <a:pt x="2443" y="3049"/>
                  </a:cubicBezTo>
                  <a:cubicBezTo>
                    <a:pt x="2820" y="2640"/>
                    <a:pt x="3312" y="2869"/>
                    <a:pt x="4656" y="2164"/>
                  </a:cubicBezTo>
                  <a:cubicBezTo>
                    <a:pt x="4656" y="2164"/>
                    <a:pt x="4656" y="2164"/>
                    <a:pt x="4655" y="2164"/>
                  </a:cubicBezTo>
                  <a:cubicBezTo>
                    <a:pt x="4631" y="2164"/>
                    <a:pt x="3916" y="2456"/>
                    <a:pt x="3115" y="2456"/>
                  </a:cubicBezTo>
                  <a:cubicBezTo>
                    <a:pt x="2651" y="2456"/>
                    <a:pt x="2159" y="2358"/>
                    <a:pt x="1755" y="2049"/>
                  </a:cubicBezTo>
                  <a:cubicBezTo>
                    <a:pt x="1099" y="1574"/>
                    <a:pt x="755" y="787"/>
                    <a:pt x="8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8" name="Google Shape;6968;p16"/>
            <p:cNvSpPr/>
            <p:nvPr/>
          </p:nvSpPr>
          <p:spPr>
            <a:xfrm>
              <a:off x="6292873" y="4728186"/>
              <a:ext cx="145008" cy="204898"/>
            </a:xfrm>
            <a:custGeom>
              <a:avLst/>
              <a:gdLst/>
              <a:ahLst/>
              <a:cxnLst/>
              <a:rect l="l" t="t" r="r" b="b"/>
              <a:pathLst>
                <a:path w="4443" h="6278" extrusionOk="0">
                  <a:moveTo>
                    <a:pt x="2632" y="1"/>
                  </a:moveTo>
                  <a:cubicBezTo>
                    <a:pt x="2136" y="1"/>
                    <a:pt x="1621" y="203"/>
                    <a:pt x="1279" y="606"/>
                  </a:cubicBezTo>
                  <a:cubicBezTo>
                    <a:pt x="0" y="2245"/>
                    <a:pt x="902" y="4261"/>
                    <a:pt x="1656" y="5113"/>
                  </a:cubicBezTo>
                  <a:cubicBezTo>
                    <a:pt x="2082" y="5638"/>
                    <a:pt x="2639" y="6031"/>
                    <a:pt x="3262" y="6277"/>
                  </a:cubicBezTo>
                  <a:cubicBezTo>
                    <a:pt x="2688" y="6015"/>
                    <a:pt x="2180" y="5622"/>
                    <a:pt x="1770" y="5130"/>
                  </a:cubicBezTo>
                  <a:cubicBezTo>
                    <a:pt x="1492" y="4736"/>
                    <a:pt x="1295" y="4310"/>
                    <a:pt x="1164" y="3851"/>
                  </a:cubicBezTo>
                  <a:cubicBezTo>
                    <a:pt x="1016" y="3310"/>
                    <a:pt x="951" y="2753"/>
                    <a:pt x="1000" y="2212"/>
                  </a:cubicBezTo>
                  <a:cubicBezTo>
                    <a:pt x="1131" y="737"/>
                    <a:pt x="1967" y="180"/>
                    <a:pt x="2721" y="163"/>
                  </a:cubicBezTo>
                  <a:cubicBezTo>
                    <a:pt x="3065" y="163"/>
                    <a:pt x="3393" y="294"/>
                    <a:pt x="3639" y="557"/>
                  </a:cubicBezTo>
                  <a:cubicBezTo>
                    <a:pt x="4278" y="1098"/>
                    <a:pt x="3934" y="2032"/>
                    <a:pt x="3393" y="2261"/>
                  </a:cubicBezTo>
                  <a:cubicBezTo>
                    <a:pt x="3274" y="2329"/>
                    <a:pt x="3143" y="2362"/>
                    <a:pt x="3009" y="2362"/>
                  </a:cubicBezTo>
                  <a:cubicBezTo>
                    <a:pt x="2884" y="2362"/>
                    <a:pt x="2758" y="2333"/>
                    <a:pt x="2639" y="2278"/>
                  </a:cubicBezTo>
                  <a:cubicBezTo>
                    <a:pt x="2475" y="2196"/>
                    <a:pt x="2360" y="2015"/>
                    <a:pt x="2328" y="1819"/>
                  </a:cubicBezTo>
                  <a:cubicBezTo>
                    <a:pt x="2334" y="1732"/>
                    <a:pt x="2361" y="1711"/>
                    <a:pt x="2408" y="1711"/>
                  </a:cubicBezTo>
                  <a:cubicBezTo>
                    <a:pt x="2454" y="1711"/>
                    <a:pt x="2519" y="1731"/>
                    <a:pt x="2602" y="1731"/>
                  </a:cubicBezTo>
                  <a:cubicBezTo>
                    <a:pt x="2660" y="1731"/>
                    <a:pt x="2727" y="1721"/>
                    <a:pt x="2803" y="1688"/>
                  </a:cubicBezTo>
                  <a:cubicBezTo>
                    <a:pt x="3016" y="1573"/>
                    <a:pt x="3049" y="1294"/>
                    <a:pt x="2885" y="1130"/>
                  </a:cubicBezTo>
                  <a:cubicBezTo>
                    <a:pt x="2817" y="1056"/>
                    <a:pt x="2717" y="1016"/>
                    <a:pt x="2614" y="1016"/>
                  </a:cubicBezTo>
                  <a:cubicBezTo>
                    <a:pt x="2419" y="1016"/>
                    <a:pt x="2212" y="1159"/>
                    <a:pt x="2180" y="1491"/>
                  </a:cubicBezTo>
                  <a:cubicBezTo>
                    <a:pt x="2147" y="1737"/>
                    <a:pt x="2213" y="1983"/>
                    <a:pt x="2377" y="2147"/>
                  </a:cubicBezTo>
                  <a:lnTo>
                    <a:pt x="2442" y="2212"/>
                  </a:lnTo>
                  <a:cubicBezTo>
                    <a:pt x="2459" y="2229"/>
                    <a:pt x="2475" y="2245"/>
                    <a:pt x="2508" y="2261"/>
                  </a:cubicBezTo>
                  <a:lnTo>
                    <a:pt x="2541" y="2294"/>
                  </a:lnTo>
                  <a:lnTo>
                    <a:pt x="2590" y="2327"/>
                  </a:lnTo>
                  <a:lnTo>
                    <a:pt x="2623" y="2343"/>
                  </a:lnTo>
                  <a:cubicBezTo>
                    <a:pt x="2746" y="2409"/>
                    <a:pt x="2881" y="2442"/>
                    <a:pt x="3018" y="2442"/>
                  </a:cubicBezTo>
                  <a:cubicBezTo>
                    <a:pt x="3155" y="2442"/>
                    <a:pt x="3295" y="2409"/>
                    <a:pt x="3426" y="2343"/>
                  </a:cubicBezTo>
                  <a:cubicBezTo>
                    <a:pt x="4016" y="2130"/>
                    <a:pt x="4442" y="1081"/>
                    <a:pt x="3754" y="458"/>
                  </a:cubicBezTo>
                  <a:cubicBezTo>
                    <a:pt x="3479" y="153"/>
                    <a:pt x="3063" y="1"/>
                    <a:pt x="26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9" name="Google Shape;6969;p16"/>
            <p:cNvSpPr/>
            <p:nvPr/>
          </p:nvSpPr>
          <p:spPr>
            <a:xfrm>
              <a:off x="1188173" y="-173412"/>
              <a:ext cx="277125" cy="332413"/>
            </a:xfrm>
            <a:custGeom>
              <a:avLst/>
              <a:gdLst/>
              <a:ahLst/>
              <a:cxnLst/>
              <a:rect l="l" t="t" r="r" b="b"/>
              <a:pathLst>
                <a:path w="8491" h="10185" extrusionOk="0">
                  <a:moveTo>
                    <a:pt x="6298" y="1"/>
                  </a:moveTo>
                  <a:cubicBezTo>
                    <a:pt x="6096" y="1"/>
                    <a:pt x="5891" y="23"/>
                    <a:pt x="5688" y="71"/>
                  </a:cubicBezTo>
                  <a:cubicBezTo>
                    <a:pt x="4491" y="334"/>
                    <a:pt x="3737" y="1579"/>
                    <a:pt x="3508" y="2841"/>
                  </a:cubicBezTo>
                  <a:cubicBezTo>
                    <a:pt x="3491" y="2858"/>
                    <a:pt x="3491" y="2858"/>
                    <a:pt x="3491" y="2874"/>
                  </a:cubicBezTo>
                  <a:cubicBezTo>
                    <a:pt x="3262" y="4169"/>
                    <a:pt x="3508" y="5382"/>
                    <a:pt x="3442" y="6497"/>
                  </a:cubicBezTo>
                  <a:cubicBezTo>
                    <a:pt x="3508" y="7480"/>
                    <a:pt x="3147" y="8447"/>
                    <a:pt x="2442" y="9136"/>
                  </a:cubicBezTo>
                  <a:cubicBezTo>
                    <a:pt x="1770" y="9758"/>
                    <a:pt x="902" y="10119"/>
                    <a:pt x="0" y="10185"/>
                  </a:cubicBezTo>
                  <a:cubicBezTo>
                    <a:pt x="918" y="10152"/>
                    <a:pt x="1803" y="9808"/>
                    <a:pt x="2508" y="9201"/>
                  </a:cubicBezTo>
                  <a:cubicBezTo>
                    <a:pt x="3245" y="8496"/>
                    <a:pt x="3639" y="7513"/>
                    <a:pt x="3590" y="6497"/>
                  </a:cubicBezTo>
                  <a:cubicBezTo>
                    <a:pt x="3655" y="5382"/>
                    <a:pt x="3426" y="4136"/>
                    <a:pt x="3655" y="2891"/>
                  </a:cubicBezTo>
                  <a:cubicBezTo>
                    <a:pt x="3655" y="2874"/>
                    <a:pt x="3655" y="2874"/>
                    <a:pt x="3655" y="2874"/>
                  </a:cubicBezTo>
                  <a:cubicBezTo>
                    <a:pt x="3901" y="1645"/>
                    <a:pt x="4606" y="481"/>
                    <a:pt x="5704" y="219"/>
                  </a:cubicBezTo>
                  <a:cubicBezTo>
                    <a:pt x="5835" y="186"/>
                    <a:pt x="5966" y="170"/>
                    <a:pt x="6098" y="153"/>
                  </a:cubicBezTo>
                  <a:cubicBezTo>
                    <a:pt x="6142" y="150"/>
                    <a:pt x="6187" y="148"/>
                    <a:pt x="6232" y="148"/>
                  </a:cubicBezTo>
                  <a:cubicBezTo>
                    <a:pt x="6629" y="148"/>
                    <a:pt x="7019" y="278"/>
                    <a:pt x="7343" y="514"/>
                  </a:cubicBezTo>
                  <a:cubicBezTo>
                    <a:pt x="8048" y="1088"/>
                    <a:pt x="7950" y="2317"/>
                    <a:pt x="7540" y="2710"/>
                  </a:cubicBezTo>
                  <a:cubicBezTo>
                    <a:pt x="7474" y="2759"/>
                    <a:pt x="7392" y="2825"/>
                    <a:pt x="7311" y="2858"/>
                  </a:cubicBezTo>
                  <a:cubicBezTo>
                    <a:pt x="7196" y="2923"/>
                    <a:pt x="7065" y="2956"/>
                    <a:pt x="6934" y="2956"/>
                  </a:cubicBezTo>
                  <a:cubicBezTo>
                    <a:pt x="6802" y="2956"/>
                    <a:pt x="6671" y="2923"/>
                    <a:pt x="6557" y="2858"/>
                  </a:cubicBezTo>
                  <a:cubicBezTo>
                    <a:pt x="6475" y="2809"/>
                    <a:pt x="6409" y="2743"/>
                    <a:pt x="6376" y="2661"/>
                  </a:cubicBezTo>
                  <a:lnTo>
                    <a:pt x="6376" y="2661"/>
                  </a:lnTo>
                  <a:cubicBezTo>
                    <a:pt x="6376" y="2661"/>
                    <a:pt x="6401" y="2664"/>
                    <a:pt x="6439" y="2664"/>
                  </a:cubicBezTo>
                  <a:cubicBezTo>
                    <a:pt x="6569" y="2664"/>
                    <a:pt x="6858" y="2635"/>
                    <a:pt x="6934" y="2382"/>
                  </a:cubicBezTo>
                  <a:cubicBezTo>
                    <a:pt x="7065" y="2071"/>
                    <a:pt x="6868" y="1727"/>
                    <a:pt x="6540" y="1661"/>
                  </a:cubicBezTo>
                  <a:cubicBezTo>
                    <a:pt x="6484" y="1645"/>
                    <a:pt x="6429" y="1638"/>
                    <a:pt x="6376" y="1638"/>
                  </a:cubicBezTo>
                  <a:cubicBezTo>
                    <a:pt x="5990" y="1638"/>
                    <a:pt x="5691" y="2028"/>
                    <a:pt x="5835" y="2432"/>
                  </a:cubicBezTo>
                  <a:cubicBezTo>
                    <a:pt x="5884" y="2612"/>
                    <a:pt x="5999" y="2759"/>
                    <a:pt x="6163" y="2858"/>
                  </a:cubicBezTo>
                  <a:cubicBezTo>
                    <a:pt x="6410" y="3020"/>
                    <a:pt x="6693" y="3102"/>
                    <a:pt x="6975" y="3102"/>
                  </a:cubicBezTo>
                  <a:cubicBezTo>
                    <a:pt x="7234" y="3102"/>
                    <a:pt x="7492" y="3032"/>
                    <a:pt x="7720" y="2891"/>
                  </a:cubicBezTo>
                  <a:lnTo>
                    <a:pt x="7769" y="2858"/>
                  </a:lnTo>
                  <a:cubicBezTo>
                    <a:pt x="8294" y="2464"/>
                    <a:pt x="8491" y="1776"/>
                    <a:pt x="8245" y="1169"/>
                  </a:cubicBezTo>
                  <a:cubicBezTo>
                    <a:pt x="8030" y="459"/>
                    <a:pt x="7202" y="1"/>
                    <a:pt x="629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0" name="Google Shape;6970;p16"/>
            <p:cNvSpPr/>
            <p:nvPr/>
          </p:nvSpPr>
          <p:spPr>
            <a:xfrm>
              <a:off x="1326164" y="-126610"/>
              <a:ext cx="76013" cy="68800"/>
            </a:xfrm>
            <a:custGeom>
              <a:avLst/>
              <a:gdLst/>
              <a:ahLst/>
              <a:cxnLst/>
              <a:rect l="l" t="t" r="r" b="b"/>
              <a:pathLst>
                <a:path w="2329" h="2108" extrusionOk="0">
                  <a:moveTo>
                    <a:pt x="540" y="1"/>
                  </a:moveTo>
                  <a:cubicBezTo>
                    <a:pt x="468" y="1"/>
                    <a:pt x="392" y="11"/>
                    <a:pt x="312" y="31"/>
                  </a:cubicBezTo>
                  <a:cubicBezTo>
                    <a:pt x="427" y="96"/>
                    <a:pt x="460" y="276"/>
                    <a:pt x="362" y="391"/>
                  </a:cubicBezTo>
                  <a:cubicBezTo>
                    <a:pt x="247" y="555"/>
                    <a:pt x="1" y="998"/>
                    <a:pt x="132" y="1440"/>
                  </a:cubicBezTo>
                  <a:cubicBezTo>
                    <a:pt x="165" y="1604"/>
                    <a:pt x="263" y="1752"/>
                    <a:pt x="378" y="1866"/>
                  </a:cubicBezTo>
                  <a:cubicBezTo>
                    <a:pt x="563" y="2046"/>
                    <a:pt x="818" y="2108"/>
                    <a:pt x="1084" y="2108"/>
                  </a:cubicBezTo>
                  <a:cubicBezTo>
                    <a:pt x="1619" y="2108"/>
                    <a:pt x="2197" y="1856"/>
                    <a:pt x="2329" y="1801"/>
                  </a:cubicBezTo>
                  <a:lnTo>
                    <a:pt x="2329" y="1801"/>
                  </a:lnTo>
                  <a:cubicBezTo>
                    <a:pt x="2329" y="1801"/>
                    <a:pt x="2298" y="1804"/>
                    <a:pt x="2247" y="1804"/>
                  </a:cubicBezTo>
                  <a:cubicBezTo>
                    <a:pt x="2083" y="1804"/>
                    <a:pt x="1710" y="1766"/>
                    <a:pt x="1509" y="1440"/>
                  </a:cubicBezTo>
                  <a:cubicBezTo>
                    <a:pt x="1443" y="1325"/>
                    <a:pt x="1411" y="1211"/>
                    <a:pt x="1394" y="1096"/>
                  </a:cubicBezTo>
                  <a:cubicBezTo>
                    <a:pt x="1309" y="401"/>
                    <a:pt x="1003" y="1"/>
                    <a:pt x="54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1" name="Google Shape;6971;p16"/>
            <p:cNvSpPr/>
            <p:nvPr/>
          </p:nvSpPr>
          <p:spPr>
            <a:xfrm>
              <a:off x="1437980" y="-172270"/>
              <a:ext cx="96868" cy="63708"/>
            </a:xfrm>
            <a:custGeom>
              <a:avLst/>
              <a:gdLst/>
              <a:ahLst/>
              <a:cxnLst/>
              <a:rect l="l" t="t" r="r" b="b"/>
              <a:pathLst>
                <a:path w="2968" h="1952" extrusionOk="0">
                  <a:moveTo>
                    <a:pt x="915" y="0"/>
                  </a:moveTo>
                  <a:cubicBezTo>
                    <a:pt x="652" y="0"/>
                    <a:pt x="349" y="26"/>
                    <a:pt x="1" y="85"/>
                  </a:cubicBezTo>
                  <a:cubicBezTo>
                    <a:pt x="411" y="151"/>
                    <a:pt x="755" y="413"/>
                    <a:pt x="919" y="807"/>
                  </a:cubicBezTo>
                  <a:cubicBezTo>
                    <a:pt x="1124" y="1308"/>
                    <a:pt x="1482" y="1951"/>
                    <a:pt x="2244" y="1951"/>
                  </a:cubicBezTo>
                  <a:cubicBezTo>
                    <a:pt x="2453" y="1951"/>
                    <a:pt x="2692" y="1903"/>
                    <a:pt x="2968" y="1790"/>
                  </a:cubicBezTo>
                  <a:cubicBezTo>
                    <a:pt x="2787" y="1725"/>
                    <a:pt x="2673" y="1561"/>
                    <a:pt x="2673" y="1380"/>
                  </a:cubicBezTo>
                  <a:cubicBezTo>
                    <a:pt x="2673" y="1096"/>
                    <a:pt x="2623" y="0"/>
                    <a:pt x="9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2" name="Google Shape;6972;p16"/>
            <p:cNvSpPr/>
            <p:nvPr/>
          </p:nvSpPr>
          <p:spPr>
            <a:xfrm>
              <a:off x="1524665" y="-172857"/>
              <a:ext cx="47096" cy="36946"/>
            </a:xfrm>
            <a:custGeom>
              <a:avLst/>
              <a:gdLst/>
              <a:ahLst/>
              <a:cxnLst/>
              <a:rect l="l" t="t" r="r" b="b"/>
              <a:pathLst>
                <a:path w="1443" h="1132" extrusionOk="0">
                  <a:moveTo>
                    <a:pt x="959" y="0"/>
                  </a:moveTo>
                  <a:cubicBezTo>
                    <a:pt x="781" y="0"/>
                    <a:pt x="623" y="142"/>
                    <a:pt x="623" y="333"/>
                  </a:cubicBezTo>
                  <a:cubicBezTo>
                    <a:pt x="623" y="496"/>
                    <a:pt x="756" y="601"/>
                    <a:pt x="897" y="601"/>
                  </a:cubicBezTo>
                  <a:cubicBezTo>
                    <a:pt x="955" y="601"/>
                    <a:pt x="1013" y="584"/>
                    <a:pt x="1066" y="546"/>
                  </a:cubicBezTo>
                  <a:cubicBezTo>
                    <a:pt x="1066" y="546"/>
                    <a:pt x="1180" y="366"/>
                    <a:pt x="1066" y="300"/>
                  </a:cubicBezTo>
                  <a:cubicBezTo>
                    <a:pt x="1037" y="284"/>
                    <a:pt x="1010" y="277"/>
                    <a:pt x="987" y="277"/>
                  </a:cubicBezTo>
                  <a:cubicBezTo>
                    <a:pt x="916" y="277"/>
                    <a:pt x="873" y="341"/>
                    <a:pt x="885" y="415"/>
                  </a:cubicBezTo>
                  <a:cubicBezTo>
                    <a:pt x="896" y="447"/>
                    <a:pt x="880" y="462"/>
                    <a:pt x="856" y="462"/>
                  </a:cubicBezTo>
                  <a:cubicBezTo>
                    <a:pt x="805" y="462"/>
                    <a:pt x="716" y="399"/>
                    <a:pt x="738" y="300"/>
                  </a:cubicBezTo>
                  <a:cubicBezTo>
                    <a:pt x="750" y="156"/>
                    <a:pt x="858" y="65"/>
                    <a:pt x="980" y="65"/>
                  </a:cubicBezTo>
                  <a:cubicBezTo>
                    <a:pt x="1025" y="65"/>
                    <a:pt x="1071" y="77"/>
                    <a:pt x="1115" y="103"/>
                  </a:cubicBezTo>
                  <a:cubicBezTo>
                    <a:pt x="1393" y="267"/>
                    <a:pt x="1328" y="841"/>
                    <a:pt x="738" y="890"/>
                  </a:cubicBezTo>
                  <a:cubicBezTo>
                    <a:pt x="716" y="893"/>
                    <a:pt x="695" y="894"/>
                    <a:pt x="674" y="894"/>
                  </a:cubicBezTo>
                  <a:cubicBezTo>
                    <a:pt x="310" y="894"/>
                    <a:pt x="17" y="513"/>
                    <a:pt x="17" y="513"/>
                  </a:cubicBezTo>
                  <a:lnTo>
                    <a:pt x="17" y="513"/>
                  </a:lnTo>
                  <a:cubicBezTo>
                    <a:pt x="0" y="694"/>
                    <a:pt x="82" y="874"/>
                    <a:pt x="213" y="1005"/>
                  </a:cubicBezTo>
                  <a:cubicBezTo>
                    <a:pt x="338" y="1088"/>
                    <a:pt x="482" y="1132"/>
                    <a:pt x="625" y="1132"/>
                  </a:cubicBezTo>
                  <a:cubicBezTo>
                    <a:pt x="708" y="1132"/>
                    <a:pt x="791" y="1117"/>
                    <a:pt x="869" y="1087"/>
                  </a:cubicBezTo>
                  <a:cubicBezTo>
                    <a:pt x="1082" y="1021"/>
                    <a:pt x="1262" y="874"/>
                    <a:pt x="1344" y="661"/>
                  </a:cubicBezTo>
                  <a:cubicBezTo>
                    <a:pt x="1443" y="415"/>
                    <a:pt x="1344" y="153"/>
                    <a:pt x="1115" y="38"/>
                  </a:cubicBezTo>
                  <a:cubicBezTo>
                    <a:pt x="1063" y="12"/>
                    <a:pt x="1011" y="0"/>
                    <a:pt x="95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3" name="Google Shape;6973;p16"/>
            <p:cNvSpPr/>
            <p:nvPr/>
          </p:nvSpPr>
          <p:spPr>
            <a:xfrm>
              <a:off x="866628" y="-143581"/>
              <a:ext cx="89916" cy="350723"/>
            </a:xfrm>
            <a:custGeom>
              <a:avLst/>
              <a:gdLst/>
              <a:ahLst/>
              <a:cxnLst/>
              <a:rect l="l" t="t" r="r" b="b"/>
              <a:pathLst>
                <a:path w="2755" h="10746" extrusionOk="0">
                  <a:moveTo>
                    <a:pt x="1458" y="1"/>
                  </a:moveTo>
                  <a:cubicBezTo>
                    <a:pt x="1124" y="1"/>
                    <a:pt x="779" y="125"/>
                    <a:pt x="509" y="419"/>
                  </a:cubicBezTo>
                  <a:cubicBezTo>
                    <a:pt x="165" y="846"/>
                    <a:pt x="1" y="1403"/>
                    <a:pt x="34" y="1960"/>
                  </a:cubicBezTo>
                  <a:cubicBezTo>
                    <a:pt x="50" y="2485"/>
                    <a:pt x="148" y="3009"/>
                    <a:pt x="345" y="3501"/>
                  </a:cubicBezTo>
                  <a:cubicBezTo>
                    <a:pt x="1181" y="5550"/>
                    <a:pt x="2066" y="7500"/>
                    <a:pt x="1525" y="8943"/>
                  </a:cubicBezTo>
                  <a:cubicBezTo>
                    <a:pt x="1263" y="9697"/>
                    <a:pt x="755" y="10336"/>
                    <a:pt x="83" y="10746"/>
                  </a:cubicBezTo>
                  <a:cubicBezTo>
                    <a:pt x="165" y="10697"/>
                    <a:pt x="1066" y="10287"/>
                    <a:pt x="1607" y="8976"/>
                  </a:cubicBezTo>
                  <a:cubicBezTo>
                    <a:pt x="2214" y="7500"/>
                    <a:pt x="1345" y="5468"/>
                    <a:pt x="509" y="3435"/>
                  </a:cubicBezTo>
                  <a:cubicBezTo>
                    <a:pt x="329" y="2960"/>
                    <a:pt x="230" y="2468"/>
                    <a:pt x="198" y="1944"/>
                  </a:cubicBezTo>
                  <a:cubicBezTo>
                    <a:pt x="165" y="1436"/>
                    <a:pt x="312" y="928"/>
                    <a:pt x="607" y="501"/>
                  </a:cubicBezTo>
                  <a:cubicBezTo>
                    <a:pt x="847" y="231"/>
                    <a:pt x="1164" y="115"/>
                    <a:pt x="1474" y="115"/>
                  </a:cubicBezTo>
                  <a:cubicBezTo>
                    <a:pt x="1993" y="115"/>
                    <a:pt x="2492" y="439"/>
                    <a:pt x="2574" y="911"/>
                  </a:cubicBezTo>
                  <a:cubicBezTo>
                    <a:pt x="2682" y="1436"/>
                    <a:pt x="2267" y="1917"/>
                    <a:pt x="1754" y="1917"/>
                  </a:cubicBezTo>
                  <a:cubicBezTo>
                    <a:pt x="1722" y="1917"/>
                    <a:pt x="1689" y="1915"/>
                    <a:pt x="1656" y="1911"/>
                  </a:cubicBezTo>
                  <a:lnTo>
                    <a:pt x="1640" y="1911"/>
                  </a:lnTo>
                  <a:cubicBezTo>
                    <a:pt x="1624" y="1911"/>
                    <a:pt x="1607" y="1911"/>
                    <a:pt x="1591" y="1895"/>
                  </a:cubicBezTo>
                  <a:cubicBezTo>
                    <a:pt x="1509" y="1878"/>
                    <a:pt x="1443" y="1829"/>
                    <a:pt x="1410" y="1763"/>
                  </a:cubicBezTo>
                  <a:cubicBezTo>
                    <a:pt x="1410" y="1763"/>
                    <a:pt x="1378" y="1698"/>
                    <a:pt x="1410" y="1649"/>
                  </a:cubicBezTo>
                  <a:cubicBezTo>
                    <a:pt x="1443" y="1616"/>
                    <a:pt x="1804" y="1649"/>
                    <a:pt x="1820" y="1321"/>
                  </a:cubicBezTo>
                  <a:cubicBezTo>
                    <a:pt x="1831" y="1069"/>
                    <a:pt x="1627" y="905"/>
                    <a:pt x="1418" y="905"/>
                  </a:cubicBezTo>
                  <a:cubicBezTo>
                    <a:pt x="1301" y="905"/>
                    <a:pt x="1182" y="957"/>
                    <a:pt x="1099" y="1075"/>
                  </a:cubicBezTo>
                  <a:cubicBezTo>
                    <a:pt x="902" y="1337"/>
                    <a:pt x="1165" y="1927"/>
                    <a:pt x="1689" y="1960"/>
                  </a:cubicBezTo>
                  <a:lnTo>
                    <a:pt x="1853" y="1960"/>
                  </a:lnTo>
                  <a:cubicBezTo>
                    <a:pt x="2378" y="1911"/>
                    <a:pt x="2755" y="1419"/>
                    <a:pt x="2656" y="895"/>
                  </a:cubicBezTo>
                  <a:cubicBezTo>
                    <a:pt x="2583" y="375"/>
                    <a:pt x="2036" y="1"/>
                    <a:pt x="145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4" name="Google Shape;6974;p16"/>
            <p:cNvSpPr/>
            <p:nvPr/>
          </p:nvSpPr>
          <p:spPr>
            <a:xfrm>
              <a:off x="869304" y="207109"/>
              <a:ext cx="33" cy="33"/>
            </a:xfrm>
            <a:custGeom>
              <a:avLst/>
              <a:gdLst/>
              <a:ahLst/>
              <a:cxnLst/>
              <a:rect l="l" t="t" r="r" b="b"/>
              <a:pathLst>
                <a:path w="1" h="1" fill="none" extrusionOk="0">
                  <a:moveTo>
                    <a:pt x="1" y="1"/>
                  </a:moveTo>
                  <a:lnTo>
                    <a:pt x="1"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5" name="Google Shape;6975;p16"/>
            <p:cNvSpPr/>
            <p:nvPr/>
          </p:nvSpPr>
          <p:spPr>
            <a:xfrm>
              <a:off x="865029" y="-220410"/>
              <a:ext cx="99055" cy="106594"/>
            </a:xfrm>
            <a:custGeom>
              <a:avLst/>
              <a:gdLst/>
              <a:ahLst/>
              <a:cxnLst/>
              <a:rect l="l" t="t" r="r" b="b"/>
              <a:pathLst>
                <a:path w="3035" h="3266" extrusionOk="0">
                  <a:moveTo>
                    <a:pt x="2317" y="1"/>
                  </a:moveTo>
                  <a:cubicBezTo>
                    <a:pt x="2119" y="1"/>
                    <a:pt x="1866" y="71"/>
                    <a:pt x="1574" y="249"/>
                  </a:cubicBezTo>
                  <a:cubicBezTo>
                    <a:pt x="312" y="1003"/>
                    <a:pt x="1" y="3265"/>
                    <a:pt x="1" y="3265"/>
                  </a:cubicBezTo>
                  <a:cubicBezTo>
                    <a:pt x="1" y="3265"/>
                    <a:pt x="689" y="1183"/>
                    <a:pt x="1951" y="954"/>
                  </a:cubicBezTo>
                  <a:cubicBezTo>
                    <a:pt x="3035" y="778"/>
                    <a:pt x="2976" y="1"/>
                    <a:pt x="231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6" name="Google Shape;6976;p16"/>
            <p:cNvSpPr/>
            <p:nvPr/>
          </p:nvSpPr>
          <p:spPr>
            <a:xfrm>
              <a:off x="992902" y="-228863"/>
              <a:ext cx="169617" cy="147456"/>
            </a:xfrm>
            <a:custGeom>
              <a:avLst/>
              <a:gdLst/>
              <a:ahLst/>
              <a:cxnLst/>
              <a:rect l="l" t="t" r="r" b="b"/>
              <a:pathLst>
                <a:path w="5197" h="4518" extrusionOk="0">
                  <a:moveTo>
                    <a:pt x="3033" y="0"/>
                  </a:moveTo>
                  <a:lnTo>
                    <a:pt x="3033" y="0"/>
                  </a:lnTo>
                  <a:cubicBezTo>
                    <a:pt x="3033" y="0"/>
                    <a:pt x="3344" y="705"/>
                    <a:pt x="3016" y="1770"/>
                  </a:cubicBezTo>
                  <a:cubicBezTo>
                    <a:pt x="2672" y="2852"/>
                    <a:pt x="1836" y="3082"/>
                    <a:pt x="1197" y="3131"/>
                  </a:cubicBezTo>
                  <a:cubicBezTo>
                    <a:pt x="557" y="3180"/>
                    <a:pt x="131" y="3475"/>
                    <a:pt x="0" y="4344"/>
                  </a:cubicBezTo>
                  <a:cubicBezTo>
                    <a:pt x="138" y="4245"/>
                    <a:pt x="306" y="4194"/>
                    <a:pt x="479" y="4194"/>
                  </a:cubicBezTo>
                  <a:cubicBezTo>
                    <a:pt x="593" y="4194"/>
                    <a:pt x="709" y="4216"/>
                    <a:pt x="820" y="4262"/>
                  </a:cubicBezTo>
                  <a:cubicBezTo>
                    <a:pt x="1055" y="4380"/>
                    <a:pt x="1446" y="4517"/>
                    <a:pt x="1840" y="4517"/>
                  </a:cubicBezTo>
                  <a:cubicBezTo>
                    <a:pt x="2159" y="4517"/>
                    <a:pt x="2479" y="4427"/>
                    <a:pt x="2721" y="4163"/>
                  </a:cubicBezTo>
                  <a:cubicBezTo>
                    <a:pt x="3262" y="3573"/>
                    <a:pt x="3164" y="2967"/>
                    <a:pt x="3131" y="2672"/>
                  </a:cubicBezTo>
                  <a:cubicBezTo>
                    <a:pt x="3115" y="2381"/>
                    <a:pt x="3051" y="1852"/>
                    <a:pt x="3331" y="1852"/>
                  </a:cubicBezTo>
                  <a:cubicBezTo>
                    <a:pt x="3335" y="1852"/>
                    <a:pt x="3340" y="1852"/>
                    <a:pt x="3344" y="1852"/>
                  </a:cubicBezTo>
                  <a:cubicBezTo>
                    <a:pt x="3344" y="1852"/>
                    <a:pt x="3347" y="1852"/>
                    <a:pt x="3353" y="1852"/>
                  </a:cubicBezTo>
                  <a:cubicBezTo>
                    <a:pt x="3396" y="1852"/>
                    <a:pt x="3571" y="1877"/>
                    <a:pt x="3557" y="2295"/>
                  </a:cubicBezTo>
                  <a:cubicBezTo>
                    <a:pt x="3557" y="2754"/>
                    <a:pt x="3524" y="3049"/>
                    <a:pt x="4147" y="3229"/>
                  </a:cubicBezTo>
                  <a:cubicBezTo>
                    <a:pt x="4491" y="3327"/>
                    <a:pt x="4803" y="3491"/>
                    <a:pt x="5065" y="3721"/>
                  </a:cubicBezTo>
                  <a:cubicBezTo>
                    <a:pt x="4950" y="3508"/>
                    <a:pt x="4934" y="3262"/>
                    <a:pt x="5000" y="3049"/>
                  </a:cubicBezTo>
                  <a:cubicBezTo>
                    <a:pt x="5114" y="2705"/>
                    <a:pt x="5196" y="2098"/>
                    <a:pt x="4639" y="1705"/>
                  </a:cubicBezTo>
                  <a:cubicBezTo>
                    <a:pt x="4065" y="1311"/>
                    <a:pt x="3524" y="1065"/>
                    <a:pt x="3393" y="672"/>
                  </a:cubicBezTo>
                  <a:cubicBezTo>
                    <a:pt x="3311" y="426"/>
                    <a:pt x="3196" y="197"/>
                    <a:pt x="30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7" name="Google Shape;6977;p16"/>
            <p:cNvSpPr/>
            <p:nvPr/>
          </p:nvSpPr>
          <p:spPr>
            <a:xfrm>
              <a:off x="1094536" y="-129384"/>
              <a:ext cx="41776" cy="64785"/>
            </a:xfrm>
            <a:custGeom>
              <a:avLst/>
              <a:gdLst/>
              <a:ahLst/>
              <a:cxnLst/>
              <a:rect l="l" t="t" r="r" b="b"/>
              <a:pathLst>
                <a:path w="1280" h="1985" extrusionOk="0">
                  <a:moveTo>
                    <a:pt x="328" y="1"/>
                  </a:moveTo>
                  <a:cubicBezTo>
                    <a:pt x="328" y="1"/>
                    <a:pt x="328" y="1"/>
                    <a:pt x="328" y="1"/>
                  </a:cubicBezTo>
                  <a:lnTo>
                    <a:pt x="328" y="1"/>
                  </a:lnTo>
                  <a:cubicBezTo>
                    <a:pt x="328" y="1"/>
                    <a:pt x="328" y="1"/>
                    <a:pt x="328" y="1"/>
                  </a:cubicBezTo>
                  <a:close/>
                  <a:moveTo>
                    <a:pt x="328" y="1"/>
                  </a:moveTo>
                  <a:lnTo>
                    <a:pt x="328" y="1"/>
                  </a:lnTo>
                  <a:cubicBezTo>
                    <a:pt x="345" y="182"/>
                    <a:pt x="328" y="378"/>
                    <a:pt x="279" y="558"/>
                  </a:cubicBezTo>
                  <a:cubicBezTo>
                    <a:pt x="181" y="820"/>
                    <a:pt x="1" y="1230"/>
                    <a:pt x="459" y="1525"/>
                  </a:cubicBezTo>
                  <a:cubicBezTo>
                    <a:pt x="476" y="1525"/>
                    <a:pt x="476" y="1542"/>
                    <a:pt x="492" y="1558"/>
                  </a:cubicBezTo>
                  <a:cubicBezTo>
                    <a:pt x="1017" y="1853"/>
                    <a:pt x="1017" y="1984"/>
                    <a:pt x="1017" y="1984"/>
                  </a:cubicBezTo>
                  <a:cubicBezTo>
                    <a:pt x="1017" y="1984"/>
                    <a:pt x="1050" y="1755"/>
                    <a:pt x="1099" y="1525"/>
                  </a:cubicBezTo>
                  <a:cubicBezTo>
                    <a:pt x="1115" y="1443"/>
                    <a:pt x="1148" y="1361"/>
                    <a:pt x="1164" y="1296"/>
                  </a:cubicBezTo>
                  <a:cubicBezTo>
                    <a:pt x="1279" y="919"/>
                    <a:pt x="1115" y="525"/>
                    <a:pt x="771" y="345"/>
                  </a:cubicBezTo>
                  <a:cubicBezTo>
                    <a:pt x="351" y="96"/>
                    <a:pt x="330" y="10"/>
                    <a:pt x="32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8" name="Google Shape;6978;p16"/>
            <p:cNvSpPr/>
            <p:nvPr/>
          </p:nvSpPr>
          <p:spPr>
            <a:xfrm>
              <a:off x="102160" y="-172857"/>
              <a:ext cx="276603" cy="331858"/>
            </a:xfrm>
            <a:custGeom>
              <a:avLst/>
              <a:gdLst/>
              <a:ahLst/>
              <a:cxnLst/>
              <a:rect l="l" t="t" r="r" b="b"/>
              <a:pathLst>
                <a:path w="8475" h="10168" extrusionOk="0">
                  <a:moveTo>
                    <a:pt x="2192" y="0"/>
                  </a:moveTo>
                  <a:cubicBezTo>
                    <a:pt x="1284" y="0"/>
                    <a:pt x="448" y="458"/>
                    <a:pt x="246" y="1169"/>
                  </a:cubicBezTo>
                  <a:cubicBezTo>
                    <a:pt x="1" y="1775"/>
                    <a:pt x="181" y="2464"/>
                    <a:pt x="705" y="2857"/>
                  </a:cubicBezTo>
                  <a:lnTo>
                    <a:pt x="771" y="2890"/>
                  </a:lnTo>
                  <a:cubicBezTo>
                    <a:pt x="1002" y="3025"/>
                    <a:pt x="1264" y="3095"/>
                    <a:pt x="1527" y="3095"/>
                  </a:cubicBezTo>
                  <a:cubicBezTo>
                    <a:pt x="1805" y="3095"/>
                    <a:pt x="2084" y="3017"/>
                    <a:pt x="2328" y="2857"/>
                  </a:cubicBezTo>
                  <a:cubicBezTo>
                    <a:pt x="2476" y="2759"/>
                    <a:pt x="2607" y="2595"/>
                    <a:pt x="2656" y="2431"/>
                  </a:cubicBezTo>
                  <a:cubicBezTo>
                    <a:pt x="2800" y="2028"/>
                    <a:pt x="2501" y="1637"/>
                    <a:pt x="2115" y="1637"/>
                  </a:cubicBezTo>
                  <a:cubicBezTo>
                    <a:pt x="2062" y="1637"/>
                    <a:pt x="2007" y="1645"/>
                    <a:pt x="1951" y="1661"/>
                  </a:cubicBezTo>
                  <a:cubicBezTo>
                    <a:pt x="1607" y="1726"/>
                    <a:pt x="1427" y="2070"/>
                    <a:pt x="1541" y="2382"/>
                  </a:cubicBezTo>
                  <a:cubicBezTo>
                    <a:pt x="1630" y="2634"/>
                    <a:pt x="1912" y="2663"/>
                    <a:pt x="2037" y="2663"/>
                  </a:cubicBezTo>
                  <a:cubicBezTo>
                    <a:pt x="2075" y="2663"/>
                    <a:pt x="2099" y="2660"/>
                    <a:pt x="2099" y="2660"/>
                  </a:cubicBezTo>
                  <a:lnTo>
                    <a:pt x="2099" y="2660"/>
                  </a:lnTo>
                  <a:cubicBezTo>
                    <a:pt x="2066" y="2742"/>
                    <a:pt x="2000" y="2808"/>
                    <a:pt x="1918" y="2857"/>
                  </a:cubicBezTo>
                  <a:cubicBezTo>
                    <a:pt x="1804" y="2923"/>
                    <a:pt x="1673" y="2956"/>
                    <a:pt x="1541" y="2956"/>
                  </a:cubicBezTo>
                  <a:cubicBezTo>
                    <a:pt x="1410" y="2956"/>
                    <a:pt x="1279" y="2923"/>
                    <a:pt x="1164" y="2857"/>
                  </a:cubicBezTo>
                  <a:cubicBezTo>
                    <a:pt x="1082" y="2824"/>
                    <a:pt x="1000" y="2759"/>
                    <a:pt x="935" y="2710"/>
                  </a:cubicBezTo>
                  <a:cubicBezTo>
                    <a:pt x="509" y="2316"/>
                    <a:pt x="410" y="1087"/>
                    <a:pt x="1132" y="513"/>
                  </a:cubicBezTo>
                  <a:cubicBezTo>
                    <a:pt x="1456" y="263"/>
                    <a:pt x="1847" y="131"/>
                    <a:pt x="2244" y="131"/>
                  </a:cubicBezTo>
                  <a:cubicBezTo>
                    <a:pt x="2288" y="131"/>
                    <a:pt x="2333" y="133"/>
                    <a:pt x="2377" y="136"/>
                  </a:cubicBezTo>
                  <a:cubicBezTo>
                    <a:pt x="2508" y="136"/>
                    <a:pt x="2640" y="169"/>
                    <a:pt x="2771" y="202"/>
                  </a:cubicBezTo>
                  <a:cubicBezTo>
                    <a:pt x="3853" y="448"/>
                    <a:pt x="4574" y="1628"/>
                    <a:pt x="4820" y="2841"/>
                  </a:cubicBezTo>
                  <a:cubicBezTo>
                    <a:pt x="4820" y="2841"/>
                    <a:pt x="4820" y="2857"/>
                    <a:pt x="4820" y="2857"/>
                  </a:cubicBezTo>
                  <a:cubicBezTo>
                    <a:pt x="5049" y="4103"/>
                    <a:pt x="4820" y="5349"/>
                    <a:pt x="4885" y="6463"/>
                  </a:cubicBezTo>
                  <a:cubicBezTo>
                    <a:pt x="4836" y="7496"/>
                    <a:pt x="5229" y="8479"/>
                    <a:pt x="5983" y="9184"/>
                  </a:cubicBezTo>
                  <a:cubicBezTo>
                    <a:pt x="6672" y="9791"/>
                    <a:pt x="7557" y="10135"/>
                    <a:pt x="8475" y="10168"/>
                  </a:cubicBezTo>
                  <a:cubicBezTo>
                    <a:pt x="7557" y="10102"/>
                    <a:pt x="6705" y="9741"/>
                    <a:pt x="6033" y="9119"/>
                  </a:cubicBezTo>
                  <a:cubicBezTo>
                    <a:pt x="5328" y="8430"/>
                    <a:pt x="4967" y="7463"/>
                    <a:pt x="5016" y="6480"/>
                  </a:cubicBezTo>
                  <a:cubicBezTo>
                    <a:pt x="4967" y="5381"/>
                    <a:pt x="5213" y="4152"/>
                    <a:pt x="4984" y="2857"/>
                  </a:cubicBezTo>
                  <a:lnTo>
                    <a:pt x="4984" y="2841"/>
                  </a:lnTo>
                  <a:cubicBezTo>
                    <a:pt x="4754" y="1579"/>
                    <a:pt x="3984" y="333"/>
                    <a:pt x="2804" y="71"/>
                  </a:cubicBezTo>
                  <a:cubicBezTo>
                    <a:pt x="2600" y="23"/>
                    <a:pt x="2395" y="0"/>
                    <a:pt x="219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9" name="Google Shape;6979;p16"/>
            <p:cNvSpPr/>
            <p:nvPr/>
          </p:nvSpPr>
          <p:spPr>
            <a:xfrm>
              <a:off x="164236" y="-126610"/>
              <a:ext cx="75980" cy="68800"/>
            </a:xfrm>
            <a:custGeom>
              <a:avLst/>
              <a:gdLst/>
              <a:ahLst/>
              <a:cxnLst/>
              <a:rect l="l" t="t" r="r" b="b"/>
              <a:pathLst>
                <a:path w="2328" h="2108" extrusionOk="0">
                  <a:moveTo>
                    <a:pt x="1799" y="1"/>
                  </a:moveTo>
                  <a:cubicBezTo>
                    <a:pt x="1325" y="1"/>
                    <a:pt x="1019" y="401"/>
                    <a:pt x="934" y="1096"/>
                  </a:cubicBezTo>
                  <a:cubicBezTo>
                    <a:pt x="918" y="1211"/>
                    <a:pt x="885" y="1325"/>
                    <a:pt x="820" y="1440"/>
                  </a:cubicBezTo>
                  <a:cubicBezTo>
                    <a:pt x="619" y="1766"/>
                    <a:pt x="246" y="1804"/>
                    <a:pt x="81" y="1804"/>
                  </a:cubicBezTo>
                  <a:cubicBezTo>
                    <a:pt x="31" y="1804"/>
                    <a:pt x="0" y="1801"/>
                    <a:pt x="0" y="1801"/>
                  </a:cubicBezTo>
                  <a:lnTo>
                    <a:pt x="0" y="1801"/>
                  </a:lnTo>
                  <a:cubicBezTo>
                    <a:pt x="131" y="1856"/>
                    <a:pt x="709" y="2108"/>
                    <a:pt x="1245" y="2108"/>
                  </a:cubicBezTo>
                  <a:cubicBezTo>
                    <a:pt x="1510" y="2108"/>
                    <a:pt x="1766" y="2046"/>
                    <a:pt x="1951" y="1866"/>
                  </a:cubicBezTo>
                  <a:cubicBezTo>
                    <a:pt x="2065" y="1752"/>
                    <a:pt x="2164" y="1604"/>
                    <a:pt x="2213" y="1440"/>
                  </a:cubicBezTo>
                  <a:cubicBezTo>
                    <a:pt x="2328" y="998"/>
                    <a:pt x="2082" y="555"/>
                    <a:pt x="1967" y="391"/>
                  </a:cubicBezTo>
                  <a:cubicBezTo>
                    <a:pt x="1869" y="276"/>
                    <a:pt x="1901" y="96"/>
                    <a:pt x="2033" y="31"/>
                  </a:cubicBezTo>
                  <a:cubicBezTo>
                    <a:pt x="1951" y="11"/>
                    <a:pt x="1873" y="1"/>
                    <a:pt x="179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0" name="Google Shape;6980;p16"/>
            <p:cNvSpPr/>
            <p:nvPr/>
          </p:nvSpPr>
          <p:spPr>
            <a:xfrm>
              <a:off x="32087" y="-172270"/>
              <a:ext cx="97390" cy="63708"/>
            </a:xfrm>
            <a:custGeom>
              <a:avLst/>
              <a:gdLst/>
              <a:ahLst/>
              <a:cxnLst/>
              <a:rect l="l" t="t" r="r" b="b"/>
              <a:pathLst>
                <a:path w="2984" h="1952" extrusionOk="0">
                  <a:moveTo>
                    <a:pt x="2064" y="0"/>
                  </a:moveTo>
                  <a:cubicBezTo>
                    <a:pt x="349" y="0"/>
                    <a:pt x="312" y="1096"/>
                    <a:pt x="312" y="1380"/>
                  </a:cubicBezTo>
                  <a:cubicBezTo>
                    <a:pt x="312" y="1561"/>
                    <a:pt x="181" y="1741"/>
                    <a:pt x="0" y="1790"/>
                  </a:cubicBezTo>
                  <a:cubicBezTo>
                    <a:pt x="272" y="1903"/>
                    <a:pt x="509" y="1951"/>
                    <a:pt x="717" y="1951"/>
                  </a:cubicBezTo>
                  <a:cubicBezTo>
                    <a:pt x="1476" y="1951"/>
                    <a:pt x="1843" y="1308"/>
                    <a:pt x="2049" y="807"/>
                  </a:cubicBezTo>
                  <a:cubicBezTo>
                    <a:pt x="2213" y="413"/>
                    <a:pt x="2557" y="151"/>
                    <a:pt x="2984" y="85"/>
                  </a:cubicBezTo>
                  <a:cubicBezTo>
                    <a:pt x="2633" y="26"/>
                    <a:pt x="2329" y="0"/>
                    <a:pt x="206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1" name="Google Shape;6981;p16"/>
            <p:cNvSpPr/>
            <p:nvPr/>
          </p:nvSpPr>
          <p:spPr>
            <a:xfrm>
              <a:off x="-5381" y="-172922"/>
              <a:ext cx="47651" cy="37011"/>
            </a:xfrm>
            <a:custGeom>
              <a:avLst/>
              <a:gdLst/>
              <a:ahLst/>
              <a:cxnLst/>
              <a:rect l="l" t="t" r="r" b="b"/>
              <a:pathLst>
                <a:path w="1460" h="1134" extrusionOk="0">
                  <a:moveTo>
                    <a:pt x="501" y="0"/>
                  </a:moveTo>
                  <a:cubicBezTo>
                    <a:pt x="449" y="0"/>
                    <a:pt x="396" y="13"/>
                    <a:pt x="345" y="40"/>
                  </a:cubicBezTo>
                  <a:cubicBezTo>
                    <a:pt x="116" y="138"/>
                    <a:pt x="1" y="417"/>
                    <a:pt x="99" y="663"/>
                  </a:cubicBezTo>
                  <a:cubicBezTo>
                    <a:pt x="198" y="876"/>
                    <a:pt x="362" y="1023"/>
                    <a:pt x="575" y="1089"/>
                  </a:cubicBezTo>
                  <a:cubicBezTo>
                    <a:pt x="659" y="1119"/>
                    <a:pt x="743" y="1134"/>
                    <a:pt x="826" y="1134"/>
                  </a:cubicBezTo>
                  <a:cubicBezTo>
                    <a:pt x="968" y="1134"/>
                    <a:pt x="1106" y="1090"/>
                    <a:pt x="1230" y="1007"/>
                  </a:cubicBezTo>
                  <a:cubicBezTo>
                    <a:pt x="1378" y="876"/>
                    <a:pt x="1460" y="696"/>
                    <a:pt x="1460" y="515"/>
                  </a:cubicBezTo>
                  <a:lnTo>
                    <a:pt x="1460" y="515"/>
                  </a:lnTo>
                  <a:cubicBezTo>
                    <a:pt x="1460" y="515"/>
                    <a:pt x="1152" y="896"/>
                    <a:pt x="786" y="896"/>
                  </a:cubicBezTo>
                  <a:cubicBezTo>
                    <a:pt x="765" y="896"/>
                    <a:pt x="744" y="895"/>
                    <a:pt x="722" y="892"/>
                  </a:cubicBezTo>
                  <a:cubicBezTo>
                    <a:pt x="148" y="843"/>
                    <a:pt x="67" y="269"/>
                    <a:pt x="345" y="105"/>
                  </a:cubicBezTo>
                  <a:cubicBezTo>
                    <a:pt x="390" y="79"/>
                    <a:pt x="437" y="67"/>
                    <a:pt x="482" y="67"/>
                  </a:cubicBezTo>
                  <a:cubicBezTo>
                    <a:pt x="603" y="67"/>
                    <a:pt x="710" y="154"/>
                    <a:pt x="722" y="286"/>
                  </a:cubicBezTo>
                  <a:cubicBezTo>
                    <a:pt x="744" y="397"/>
                    <a:pt x="653" y="463"/>
                    <a:pt x="603" y="463"/>
                  </a:cubicBezTo>
                  <a:cubicBezTo>
                    <a:pt x="579" y="463"/>
                    <a:pt x="564" y="448"/>
                    <a:pt x="575" y="417"/>
                  </a:cubicBezTo>
                  <a:cubicBezTo>
                    <a:pt x="587" y="330"/>
                    <a:pt x="553" y="262"/>
                    <a:pt x="479" y="262"/>
                  </a:cubicBezTo>
                  <a:cubicBezTo>
                    <a:pt x="455" y="262"/>
                    <a:pt x="427" y="270"/>
                    <a:pt x="394" y="286"/>
                  </a:cubicBezTo>
                  <a:cubicBezTo>
                    <a:pt x="280" y="351"/>
                    <a:pt x="394" y="532"/>
                    <a:pt x="394" y="532"/>
                  </a:cubicBezTo>
                  <a:cubicBezTo>
                    <a:pt x="447" y="575"/>
                    <a:pt x="507" y="594"/>
                    <a:pt x="565" y="594"/>
                  </a:cubicBezTo>
                  <a:cubicBezTo>
                    <a:pt x="706" y="594"/>
                    <a:pt x="837" y="481"/>
                    <a:pt x="837" y="319"/>
                  </a:cubicBezTo>
                  <a:cubicBezTo>
                    <a:pt x="824" y="131"/>
                    <a:pt x="668" y="0"/>
                    <a:pt x="50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2" name="Google Shape;6982;p16"/>
            <p:cNvSpPr/>
            <p:nvPr/>
          </p:nvSpPr>
          <p:spPr>
            <a:xfrm>
              <a:off x="763395" y="-126153"/>
              <a:ext cx="39622" cy="110772"/>
            </a:xfrm>
            <a:custGeom>
              <a:avLst/>
              <a:gdLst/>
              <a:ahLst/>
              <a:cxnLst/>
              <a:rect l="l" t="t" r="r" b="b"/>
              <a:pathLst>
                <a:path w="1214" h="3394" extrusionOk="0">
                  <a:moveTo>
                    <a:pt x="607" y="0"/>
                  </a:moveTo>
                  <a:lnTo>
                    <a:pt x="574" y="344"/>
                  </a:lnTo>
                  <a:cubicBezTo>
                    <a:pt x="541" y="607"/>
                    <a:pt x="443" y="869"/>
                    <a:pt x="295" y="1098"/>
                  </a:cubicBezTo>
                  <a:cubicBezTo>
                    <a:pt x="230" y="1197"/>
                    <a:pt x="164" y="1311"/>
                    <a:pt x="115" y="1426"/>
                  </a:cubicBezTo>
                  <a:cubicBezTo>
                    <a:pt x="0" y="1672"/>
                    <a:pt x="49" y="1967"/>
                    <a:pt x="230" y="2164"/>
                  </a:cubicBezTo>
                  <a:cubicBezTo>
                    <a:pt x="426" y="2426"/>
                    <a:pt x="541" y="2737"/>
                    <a:pt x="574" y="3065"/>
                  </a:cubicBezTo>
                  <a:cubicBezTo>
                    <a:pt x="590" y="3147"/>
                    <a:pt x="607" y="3393"/>
                    <a:pt x="607" y="3393"/>
                  </a:cubicBezTo>
                  <a:cubicBezTo>
                    <a:pt x="623" y="3393"/>
                    <a:pt x="623" y="3131"/>
                    <a:pt x="640" y="3065"/>
                  </a:cubicBezTo>
                  <a:cubicBezTo>
                    <a:pt x="689" y="2737"/>
                    <a:pt x="803" y="2426"/>
                    <a:pt x="984" y="2164"/>
                  </a:cubicBezTo>
                  <a:cubicBezTo>
                    <a:pt x="1180" y="1967"/>
                    <a:pt x="1213" y="1672"/>
                    <a:pt x="1115" y="1426"/>
                  </a:cubicBezTo>
                  <a:cubicBezTo>
                    <a:pt x="1066" y="1311"/>
                    <a:pt x="1000" y="1197"/>
                    <a:pt x="935" y="1098"/>
                  </a:cubicBezTo>
                  <a:cubicBezTo>
                    <a:pt x="771" y="869"/>
                    <a:pt x="689" y="607"/>
                    <a:pt x="656" y="344"/>
                  </a:cubicBezTo>
                  <a:lnTo>
                    <a:pt x="607"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3" name="Google Shape;6983;p16"/>
            <p:cNvSpPr/>
            <p:nvPr/>
          </p:nvSpPr>
          <p:spPr>
            <a:xfrm>
              <a:off x="602852" y="-220410"/>
              <a:ext cx="99055" cy="106594"/>
            </a:xfrm>
            <a:custGeom>
              <a:avLst/>
              <a:gdLst/>
              <a:ahLst/>
              <a:cxnLst/>
              <a:rect l="l" t="t" r="r" b="b"/>
              <a:pathLst>
                <a:path w="3035" h="3266" extrusionOk="0">
                  <a:moveTo>
                    <a:pt x="718" y="1"/>
                  </a:moveTo>
                  <a:cubicBezTo>
                    <a:pt x="59" y="1"/>
                    <a:pt x="0" y="778"/>
                    <a:pt x="1084" y="954"/>
                  </a:cubicBezTo>
                  <a:cubicBezTo>
                    <a:pt x="2346" y="1167"/>
                    <a:pt x="3034" y="3265"/>
                    <a:pt x="3034" y="3265"/>
                  </a:cubicBezTo>
                  <a:cubicBezTo>
                    <a:pt x="3034" y="3265"/>
                    <a:pt x="2723" y="1003"/>
                    <a:pt x="1461" y="249"/>
                  </a:cubicBezTo>
                  <a:cubicBezTo>
                    <a:pt x="1169" y="71"/>
                    <a:pt x="916" y="1"/>
                    <a:pt x="71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4" name="Google Shape;6984;p16"/>
            <p:cNvSpPr/>
            <p:nvPr/>
          </p:nvSpPr>
          <p:spPr>
            <a:xfrm>
              <a:off x="403893" y="-228863"/>
              <a:ext cx="169617" cy="147456"/>
            </a:xfrm>
            <a:custGeom>
              <a:avLst/>
              <a:gdLst/>
              <a:ahLst/>
              <a:cxnLst/>
              <a:rect l="l" t="t" r="r" b="b"/>
              <a:pathLst>
                <a:path w="5197" h="4518" extrusionOk="0">
                  <a:moveTo>
                    <a:pt x="2164" y="0"/>
                  </a:moveTo>
                  <a:lnTo>
                    <a:pt x="2164" y="0"/>
                  </a:lnTo>
                  <a:cubicBezTo>
                    <a:pt x="2016" y="197"/>
                    <a:pt x="1885" y="426"/>
                    <a:pt x="1803" y="672"/>
                  </a:cubicBezTo>
                  <a:cubicBezTo>
                    <a:pt x="1672" y="1082"/>
                    <a:pt x="1131" y="1311"/>
                    <a:pt x="558" y="1705"/>
                  </a:cubicBezTo>
                  <a:cubicBezTo>
                    <a:pt x="0" y="2082"/>
                    <a:pt x="82" y="2705"/>
                    <a:pt x="197" y="3032"/>
                  </a:cubicBezTo>
                  <a:cubicBezTo>
                    <a:pt x="263" y="3262"/>
                    <a:pt x="246" y="3524"/>
                    <a:pt x="131" y="3737"/>
                  </a:cubicBezTo>
                  <a:cubicBezTo>
                    <a:pt x="394" y="3491"/>
                    <a:pt x="705" y="3327"/>
                    <a:pt x="1049" y="3245"/>
                  </a:cubicBezTo>
                  <a:cubicBezTo>
                    <a:pt x="1672" y="3049"/>
                    <a:pt x="1639" y="2754"/>
                    <a:pt x="1639" y="2295"/>
                  </a:cubicBezTo>
                  <a:cubicBezTo>
                    <a:pt x="1625" y="1877"/>
                    <a:pt x="1801" y="1852"/>
                    <a:pt x="1843" y="1852"/>
                  </a:cubicBezTo>
                  <a:cubicBezTo>
                    <a:pt x="1849" y="1852"/>
                    <a:pt x="1853" y="1852"/>
                    <a:pt x="1853" y="1852"/>
                  </a:cubicBezTo>
                  <a:cubicBezTo>
                    <a:pt x="1857" y="1852"/>
                    <a:pt x="1861" y="1852"/>
                    <a:pt x="1865" y="1852"/>
                  </a:cubicBezTo>
                  <a:cubicBezTo>
                    <a:pt x="2146" y="1852"/>
                    <a:pt x="2082" y="2381"/>
                    <a:pt x="2066" y="2672"/>
                  </a:cubicBezTo>
                  <a:cubicBezTo>
                    <a:pt x="2033" y="2983"/>
                    <a:pt x="1935" y="3590"/>
                    <a:pt x="2475" y="4163"/>
                  </a:cubicBezTo>
                  <a:cubicBezTo>
                    <a:pt x="2717" y="4427"/>
                    <a:pt x="3038" y="4517"/>
                    <a:pt x="3356" y="4517"/>
                  </a:cubicBezTo>
                  <a:cubicBezTo>
                    <a:pt x="3750" y="4517"/>
                    <a:pt x="4141" y="4380"/>
                    <a:pt x="4377" y="4262"/>
                  </a:cubicBezTo>
                  <a:cubicBezTo>
                    <a:pt x="4488" y="4216"/>
                    <a:pt x="4601" y="4194"/>
                    <a:pt x="4713" y="4194"/>
                  </a:cubicBezTo>
                  <a:cubicBezTo>
                    <a:pt x="4882" y="4194"/>
                    <a:pt x="5048" y="4245"/>
                    <a:pt x="5196" y="4344"/>
                  </a:cubicBezTo>
                  <a:cubicBezTo>
                    <a:pt x="5065" y="3475"/>
                    <a:pt x="4623" y="3196"/>
                    <a:pt x="4000" y="3131"/>
                  </a:cubicBezTo>
                  <a:cubicBezTo>
                    <a:pt x="3361" y="3065"/>
                    <a:pt x="2508" y="2852"/>
                    <a:pt x="2180" y="1770"/>
                  </a:cubicBezTo>
                  <a:cubicBezTo>
                    <a:pt x="1836" y="705"/>
                    <a:pt x="2164" y="0"/>
                    <a:pt x="216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5" name="Google Shape;6985;p16"/>
            <p:cNvSpPr/>
            <p:nvPr/>
          </p:nvSpPr>
          <p:spPr>
            <a:xfrm>
              <a:off x="430624" y="-129384"/>
              <a:ext cx="41254" cy="64785"/>
            </a:xfrm>
            <a:custGeom>
              <a:avLst/>
              <a:gdLst/>
              <a:ahLst/>
              <a:cxnLst/>
              <a:rect l="l" t="t" r="r" b="b"/>
              <a:pathLst>
                <a:path w="1264" h="1985" extrusionOk="0">
                  <a:moveTo>
                    <a:pt x="952" y="1"/>
                  </a:moveTo>
                  <a:cubicBezTo>
                    <a:pt x="952" y="1"/>
                    <a:pt x="935" y="83"/>
                    <a:pt x="509" y="345"/>
                  </a:cubicBezTo>
                  <a:cubicBezTo>
                    <a:pt x="165" y="525"/>
                    <a:pt x="1" y="919"/>
                    <a:pt x="116" y="1296"/>
                  </a:cubicBezTo>
                  <a:cubicBezTo>
                    <a:pt x="132" y="1361"/>
                    <a:pt x="148" y="1443"/>
                    <a:pt x="165" y="1525"/>
                  </a:cubicBezTo>
                  <a:cubicBezTo>
                    <a:pt x="214" y="1755"/>
                    <a:pt x="247" y="1984"/>
                    <a:pt x="247" y="1984"/>
                  </a:cubicBezTo>
                  <a:cubicBezTo>
                    <a:pt x="247" y="1984"/>
                    <a:pt x="247" y="1853"/>
                    <a:pt x="771" y="1558"/>
                  </a:cubicBezTo>
                  <a:cubicBezTo>
                    <a:pt x="788" y="1558"/>
                    <a:pt x="804" y="1525"/>
                    <a:pt x="820" y="1525"/>
                  </a:cubicBezTo>
                  <a:cubicBezTo>
                    <a:pt x="1263" y="1230"/>
                    <a:pt x="1083" y="820"/>
                    <a:pt x="1001" y="558"/>
                  </a:cubicBezTo>
                  <a:cubicBezTo>
                    <a:pt x="952" y="378"/>
                    <a:pt x="935" y="181"/>
                    <a:pt x="95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6" name="Google Shape;6986;p16"/>
            <p:cNvSpPr/>
            <p:nvPr/>
          </p:nvSpPr>
          <p:spPr>
            <a:xfrm>
              <a:off x="835622" y="583811"/>
              <a:ext cx="47618" cy="36880"/>
            </a:xfrm>
            <a:custGeom>
              <a:avLst/>
              <a:gdLst/>
              <a:ahLst/>
              <a:cxnLst/>
              <a:rect l="l" t="t" r="r" b="b"/>
              <a:pathLst>
                <a:path w="1459" h="1130" extrusionOk="0">
                  <a:moveTo>
                    <a:pt x="483" y="0"/>
                  </a:moveTo>
                  <a:cubicBezTo>
                    <a:pt x="437" y="0"/>
                    <a:pt x="390" y="10"/>
                    <a:pt x="344" y="31"/>
                  </a:cubicBezTo>
                  <a:cubicBezTo>
                    <a:pt x="98" y="146"/>
                    <a:pt x="0" y="424"/>
                    <a:pt x="98" y="654"/>
                  </a:cubicBezTo>
                  <a:cubicBezTo>
                    <a:pt x="180" y="867"/>
                    <a:pt x="361" y="1015"/>
                    <a:pt x="574" y="1080"/>
                  </a:cubicBezTo>
                  <a:cubicBezTo>
                    <a:pt x="657" y="1112"/>
                    <a:pt x="746" y="1129"/>
                    <a:pt x="834" y="1129"/>
                  </a:cubicBezTo>
                  <a:cubicBezTo>
                    <a:pt x="972" y="1129"/>
                    <a:pt x="1110" y="1088"/>
                    <a:pt x="1229" y="998"/>
                  </a:cubicBezTo>
                  <a:cubicBezTo>
                    <a:pt x="1377" y="883"/>
                    <a:pt x="1459" y="703"/>
                    <a:pt x="1443" y="506"/>
                  </a:cubicBezTo>
                  <a:lnTo>
                    <a:pt x="1443" y="506"/>
                  </a:lnTo>
                  <a:cubicBezTo>
                    <a:pt x="1443" y="506"/>
                    <a:pt x="1123" y="902"/>
                    <a:pt x="763" y="902"/>
                  </a:cubicBezTo>
                  <a:cubicBezTo>
                    <a:pt x="749" y="902"/>
                    <a:pt x="735" y="901"/>
                    <a:pt x="721" y="900"/>
                  </a:cubicBezTo>
                  <a:cubicBezTo>
                    <a:pt x="148" y="851"/>
                    <a:pt x="66" y="261"/>
                    <a:pt x="344" y="113"/>
                  </a:cubicBezTo>
                  <a:cubicBezTo>
                    <a:pt x="387" y="84"/>
                    <a:pt x="436" y="71"/>
                    <a:pt x="484" y="71"/>
                  </a:cubicBezTo>
                  <a:cubicBezTo>
                    <a:pt x="600" y="71"/>
                    <a:pt x="710" y="149"/>
                    <a:pt x="721" y="277"/>
                  </a:cubicBezTo>
                  <a:cubicBezTo>
                    <a:pt x="732" y="388"/>
                    <a:pt x="645" y="454"/>
                    <a:pt x="593" y="454"/>
                  </a:cubicBezTo>
                  <a:cubicBezTo>
                    <a:pt x="569" y="454"/>
                    <a:pt x="552" y="440"/>
                    <a:pt x="557" y="408"/>
                  </a:cubicBezTo>
                  <a:cubicBezTo>
                    <a:pt x="582" y="334"/>
                    <a:pt x="542" y="270"/>
                    <a:pt x="472" y="270"/>
                  </a:cubicBezTo>
                  <a:cubicBezTo>
                    <a:pt x="449" y="270"/>
                    <a:pt x="422" y="277"/>
                    <a:pt x="394" y="293"/>
                  </a:cubicBezTo>
                  <a:cubicBezTo>
                    <a:pt x="262" y="359"/>
                    <a:pt x="394" y="523"/>
                    <a:pt x="394" y="523"/>
                  </a:cubicBezTo>
                  <a:cubicBezTo>
                    <a:pt x="442" y="566"/>
                    <a:pt x="499" y="586"/>
                    <a:pt x="555" y="586"/>
                  </a:cubicBezTo>
                  <a:cubicBezTo>
                    <a:pt x="690" y="586"/>
                    <a:pt x="820" y="476"/>
                    <a:pt x="820" y="326"/>
                  </a:cubicBezTo>
                  <a:cubicBezTo>
                    <a:pt x="807" y="133"/>
                    <a:pt x="652" y="0"/>
                    <a:pt x="4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7" name="Google Shape;6987;p16"/>
            <p:cNvSpPr/>
            <p:nvPr/>
          </p:nvSpPr>
          <p:spPr>
            <a:xfrm>
              <a:off x="-57797" y="1022132"/>
              <a:ext cx="295892" cy="206171"/>
            </a:xfrm>
            <a:custGeom>
              <a:avLst/>
              <a:gdLst/>
              <a:ahLst/>
              <a:cxnLst/>
              <a:rect l="l" t="t" r="r" b="b"/>
              <a:pathLst>
                <a:path w="9066" h="6317" extrusionOk="0">
                  <a:moveTo>
                    <a:pt x="7060" y="1"/>
                  </a:moveTo>
                  <a:cubicBezTo>
                    <a:pt x="6605" y="1"/>
                    <a:pt x="6174" y="163"/>
                    <a:pt x="5901" y="501"/>
                  </a:cubicBezTo>
                  <a:cubicBezTo>
                    <a:pt x="5508" y="911"/>
                    <a:pt x="5475" y="1534"/>
                    <a:pt x="5803" y="2009"/>
                  </a:cubicBezTo>
                  <a:cubicBezTo>
                    <a:pt x="5885" y="2140"/>
                    <a:pt x="6016" y="2255"/>
                    <a:pt x="6164" y="2320"/>
                  </a:cubicBezTo>
                  <a:lnTo>
                    <a:pt x="6197" y="2320"/>
                  </a:lnTo>
                  <a:lnTo>
                    <a:pt x="6278" y="2353"/>
                  </a:lnTo>
                  <a:lnTo>
                    <a:pt x="6377" y="2369"/>
                  </a:lnTo>
                  <a:cubicBezTo>
                    <a:pt x="6449" y="2391"/>
                    <a:pt x="6523" y="2401"/>
                    <a:pt x="6596" y="2401"/>
                  </a:cubicBezTo>
                  <a:cubicBezTo>
                    <a:pt x="6803" y="2401"/>
                    <a:pt x="7006" y="2318"/>
                    <a:pt x="7164" y="2173"/>
                  </a:cubicBezTo>
                  <a:cubicBezTo>
                    <a:pt x="7554" y="1752"/>
                    <a:pt x="7284" y="1208"/>
                    <a:pt x="6946" y="1208"/>
                  </a:cubicBezTo>
                  <a:cubicBezTo>
                    <a:pt x="6915" y="1208"/>
                    <a:pt x="6884" y="1212"/>
                    <a:pt x="6852" y="1222"/>
                  </a:cubicBezTo>
                  <a:cubicBezTo>
                    <a:pt x="6541" y="1320"/>
                    <a:pt x="6459" y="1714"/>
                    <a:pt x="6705" y="1845"/>
                  </a:cubicBezTo>
                  <a:cubicBezTo>
                    <a:pt x="6759" y="1875"/>
                    <a:pt x="6817" y="1890"/>
                    <a:pt x="6875" y="1890"/>
                  </a:cubicBezTo>
                  <a:cubicBezTo>
                    <a:pt x="6976" y="1890"/>
                    <a:pt x="7075" y="1846"/>
                    <a:pt x="7147" y="1763"/>
                  </a:cubicBezTo>
                  <a:lnTo>
                    <a:pt x="7147" y="1763"/>
                  </a:lnTo>
                  <a:cubicBezTo>
                    <a:pt x="7180" y="1911"/>
                    <a:pt x="7131" y="2074"/>
                    <a:pt x="7000" y="2156"/>
                  </a:cubicBezTo>
                  <a:cubicBezTo>
                    <a:pt x="6860" y="2261"/>
                    <a:pt x="6688" y="2316"/>
                    <a:pt x="6512" y="2316"/>
                  </a:cubicBezTo>
                  <a:cubicBezTo>
                    <a:pt x="6440" y="2316"/>
                    <a:pt x="6367" y="2307"/>
                    <a:pt x="6295" y="2288"/>
                  </a:cubicBezTo>
                  <a:cubicBezTo>
                    <a:pt x="6213" y="2271"/>
                    <a:pt x="6115" y="2222"/>
                    <a:pt x="6049" y="2173"/>
                  </a:cubicBezTo>
                  <a:cubicBezTo>
                    <a:pt x="5541" y="1763"/>
                    <a:pt x="5492" y="1009"/>
                    <a:pt x="5951" y="550"/>
                  </a:cubicBezTo>
                  <a:cubicBezTo>
                    <a:pt x="6204" y="249"/>
                    <a:pt x="6595" y="106"/>
                    <a:pt x="7010" y="106"/>
                  </a:cubicBezTo>
                  <a:cubicBezTo>
                    <a:pt x="7884" y="106"/>
                    <a:pt x="8862" y="739"/>
                    <a:pt x="8885" y="1861"/>
                  </a:cubicBezTo>
                  <a:cubicBezTo>
                    <a:pt x="8901" y="2665"/>
                    <a:pt x="8459" y="3419"/>
                    <a:pt x="7754" y="3796"/>
                  </a:cubicBezTo>
                  <a:lnTo>
                    <a:pt x="7688" y="3812"/>
                  </a:lnTo>
                  <a:cubicBezTo>
                    <a:pt x="7606" y="3845"/>
                    <a:pt x="7508" y="3877"/>
                    <a:pt x="7426" y="3894"/>
                  </a:cubicBezTo>
                  <a:cubicBezTo>
                    <a:pt x="7194" y="3949"/>
                    <a:pt x="6963" y="3973"/>
                    <a:pt x="6733" y="3973"/>
                  </a:cubicBezTo>
                  <a:cubicBezTo>
                    <a:pt x="5150" y="3973"/>
                    <a:pt x="3620" y="2834"/>
                    <a:pt x="2282" y="2834"/>
                  </a:cubicBezTo>
                  <a:cubicBezTo>
                    <a:pt x="2137" y="2834"/>
                    <a:pt x="1994" y="2848"/>
                    <a:pt x="1853" y="2878"/>
                  </a:cubicBezTo>
                  <a:cubicBezTo>
                    <a:pt x="591" y="3156"/>
                    <a:pt x="230" y="4041"/>
                    <a:pt x="132" y="4582"/>
                  </a:cubicBezTo>
                  <a:cubicBezTo>
                    <a:pt x="1" y="5140"/>
                    <a:pt x="99" y="5730"/>
                    <a:pt x="542" y="6074"/>
                  </a:cubicBezTo>
                  <a:cubicBezTo>
                    <a:pt x="764" y="6241"/>
                    <a:pt x="1031" y="6317"/>
                    <a:pt x="1292" y="6317"/>
                  </a:cubicBezTo>
                  <a:cubicBezTo>
                    <a:pt x="1723" y="6317"/>
                    <a:pt x="2138" y="6110"/>
                    <a:pt x="2312" y="5762"/>
                  </a:cubicBezTo>
                  <a:cubicBezTo>
                    <a:pt x="2640" y="5222"/>
                    <a:pt x="2345" y="4517"/>
                    <a:pt x="1853" y="4402"/>
                  </a:cubicBezTo>
                  <a:cubicBezTo>
                    <a:pt x="1753" y="4358"/>
                    <a:pt x="1650" y="4337"/>
                    <a:pt x="1549" y="4337"/>
                  </a:cubicBezTo>
                  <a:cubicBezTo>
                    <a:pt x="1238" y="4337"/>
                    <a:pt x="948" y="4535"/>
                    <a:pt x="837" y="4845"/>
                  </a:cubicBezTo>
                  <a:cubicBezTo>
                    <a:pt x="787" y="4959"/>
                    <a:pt x="787" y="5090"/>
                    <a:pt x="804" y="5222"/>
                  </a:cubicBezTo>
                  <a:lnTo>
                    <a:pt x="804" y="5238"/>
                  </a:lnTo>
                  <a:cubicBezTo>
                    <a:pt x="820" y="5254"/>
                    <a:pt x="820" y="5254"/>
                    <a:pt x="820" y="5271"/>
                  </a:cubicBezTo>
                  <a:cubicBezTo>
                    <a:pt x="820" y="5287"/>
                    <a:pt x="820" y="5287"/>
                    <a:pt x="820" y="5304"/>
                  </a:cubicBezTo>
                  <a:cubicBezTo>
                    <a:pt x="894" y="5525"/>
                    <a:pt x="1106" y="5663"/>
                    <a:pt x="1325" y="5663"/>
                  </a:cubicBezTo>
                  <a:cubicBezTo>
                    <a:pt x="1398" y="5663"/>
                    <a:pt x="1472" y="5648"/>
                    <a:pt x="1541" y="5615"/>
                  </a:cubicBezTo>
                  <a:cubicBezTo>
                    <a:pt x="1888" y="5473"/>
                    <a:pt x="1781" y="4924"/>
                    <a:pt x="1438" y="4924"/>
                  </a:cubicBezTo>
                  <a:cubicBezTo>
                    <a:pt x="1423" y="4924"/>
                    <a:pt x="1409" y="4925"/>
                    <a:pt x="1394" y="4927"/>
                  </a:cubicBezTo>
                  <a:cubicBezTo>
                    <a:pt x="1033" y="4959"/>
                    <a:pt x="1099" y="5320"/>
                    <a:pt x="1050" y="5385"/>
                  </a:cubicBezTo>
                  <a:cubicBezTo>
                    <a:pt x="1037" y="5398"/>
                    <a:pt x="1023" y="5404"/>
                    <a:pt x="1010" y="5404"/>
                  </a:cubicBezTo>
                  <a:cubicBezTo>
                    <a:pt x="955" y="5404"/>
                    <a:pt x="899" y="5314"/>
                    <a:pt x="886" y="5287"/>
                  </a:cubicBezTo>
                  <a:cubicBezTo>
                    <a:pt x="820" y="5090"/>
                    <a:pt x="837" y="4894"/>
                    <a:pt x="919" y="4713"/>
                  </a:cubicBezTo>
                  <a:cubicBezTo>
                    <a:pt x="1069" y="4504"/>
                    <a:pt x="1303" y="4394"/>
                    <a:pt x="1542" y="4394"/>
                  </a:cubicBezTo>
                  <a:cubicBezTo>
                    <a:pt x="1641" y="4394"/>
                    <a:pt x="1741" y="4413"/>
                    <a:pt x="1836" y="4451"/>
                  </a:cubicBezTo>
                  <a:cubicBezTo>
                    <a:pt x="2295" y="4566"/>
                    <a:pt x="2541" y="5222"/>
                    <a:pt x="2230" y="5713"/>
                  </a:cubicBezTo>
                  <a:cubicBezTo>
                    <a:pt x="2069" y="6025"/>
                    <a:pt x="1687" y="6207"/>
                    <a:pt x="1298" y="6207"/>
                  </a:cubicBezTo>
                  <a:cubicBezTo>
                    <a:pt x="1052" y="6207"/>
                    <a:pt x="804" y="6134"/>
                    <a:pt x="607" y="5976"/>
                  </a:cubicBezTo>
                  <a:cubicBezTo>
                    <a:pt x="99" y="5549"/>
                    <a:pt x="99" y="4631"/>
                    <a:pt x="542" y="4058"/>
                  </a:cubicBezTo>
                  <a:cubicBezTo>
                    <a:pt x="887" y="3576"/>
                    <a:pt x="1466" y="3346"/>
                    <a:pt x="2081" y="3346"/>
                  </a:cubicBezTo>
                  <a:cubicBezTo>
                    <a:pt x="2282" y="3346"/>
                    <a:pt x="2487" y="3370"/>
                    <a:pt x="2689" y="3419"/>
                  </a:cubicBezTo>
                  <a:cubicBezTo>
                    <a:pt x="3492" y="3615"/>
                    <a:pt x="4328" y="3959"/>
                    <a:pt x="5197" y="4189"/>
                  </a:cubicBezTo>
                  <a:cubicBezTo>
                    <a:pt x="5531" y="4256"/>
                    <a:pt x="5871" y="4293"/>
                    <a:pt x="6208" y="4293"/>
                  </a:cubicBezTo>
                  <a:cubicBezTo>
                    <a:pt x="6780" y="4293"/>
                    <a:pt x="7340" y="4185"/>
                    <a:pt x="7836" y="3927"/>
                  </a:cubicBezTo>
                  <a:cubicBezTo>
                    <a:pt x="8606" y="3533"/>
                    <a:pt x="9065" y="2714"/>
                    <a:pt x="9032" y="1845"/>
                  </a:cubicBezTo>
                  <a:cubicBezTo>
                    <a:pt x="8988" y="653"/>
                    <a:pt x="7974" y="1"/>
                    <a:pt x="70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8" name="Google Shape;6988;p16"/>
            <p:cNvSpPr/>
            <p:nvPr/>
          </p:nvSpPr>
          <p:spPr>
            <a:xfrm>
              <a:off x="-57242" y="1199484"/>
              <a:ext cx="100589" cy="201732"/>
            </a:xfrm>
            <a:custGeom>
              <a:avLst/>
              <a:gdLst/>
              <a:ahLst/>
              <a:cxnLst/>
              <a:rect l="l" t="t" r="r" b="b"/>
              <a:pathLst>
                <a:path w="3082" h="6181" extrusionOk="0">
                  <a:moveTo>
                    <a:pt x="0" y="1"/>
                  </a:moveTo>
                  <a:lnTo>
                    <a:pt x="0" y="6180"/>
                  </a:lnTo>
                  <a:cubicBezTo>
                    <a:pt x="0" y="6180"/>
                    <a:pt x="443" y="4803"/>
                    <a:pt x="803" y="4262"/>
                  </a:cubicBezTo>
                  <a:cubicBezTo>
                    <a:pt x="1082" y="3853"/>
                    <a:pt x="1049" y="3312"/>
                    <a:pt x="705" y="2951"/>
                  </a:cubicBezTo>
                  <a:cubicBezTo>
                    <a:pt x="475" y="2656"/>
                    <a:pt x="541" y="2345"/>
                    <a:pt x="705" y="2312"/>
                  </a:cubicBezTo>
                  <a:cubicBezTo>
                    <a:pt x="716" y="2310"/>
                    <a:pt x="727" y="2308"/>
                    <a:pt x="738" y="2308"/>
                  </a:cubicBezTo>
                  <a:cubicBezTo>
                    <a:pt x="878" y="2308"/>
                    <a:pt x="935" y="2504"/>
                    <a:pt x="951" y="2656"/>
                  </a:cubicBezTo>
                  <a:cubicBezTo>
                    <a:pt x="967" y="2820"/>
                    <a:pt x="885" y="3377"/>
                    <a:pt x="1721" y="3689"/>
                  </a:cubicBezTo>
                  <a:cubicBezTo>
                    <a:pt x="1855" y="3737"/>
                    <a:pt x="1982" y="3757"/>
                    <a:pt x="2100" y="3757"/>
                  </a:cubicBezTo>
                  <a:cubicBezTo>
                    <a:pt x="2703" y="3757"/>
                    <a:pt x="3082" y="3230"/>
                    <a:pt x="3082" y="3230"/>
                  </a:cubicBezTo>
                  <a:lnTo>
                    <a:pt x="3082" y="3230"/>
                  </a:lnTo>
                  <a:cubicBezTo>
                    <a:pt x="3055" y="3235"/>
                    <a:pt x="3030" y="3238"/>
                    <a:pt x="3005" y="3238"/>
                  </a:cubicBezTo>
                  <a:cubicBezTo>
                    <a:pt x="2736" y="3238"/>
                    <a:pt x="2554" y="2911"/>
                    <a:pt x="2524" y="2295"/>
                  </a:cubicBezTo>
                  <a:cubicBezTo>
                    <a:pt x="2491" y="1640"/>
                    <a:pt x="1901" y="1509"/>
                    <a:pt x="1033" y="1394"/>
                  </a:cubicBezTo>
                  <a:cubicBezTo>
                    <a:pt x="164" y="1263"/>
                    <a:pt x="82" y="361"/>
                    <a:pt x="82" y="361"/>
                  </a:cubicBezTo>
                  <a:cubicBezTo>
                    <a:pt x="66" y="247"/>
                    <a:pt x="33" y="115"/>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9" name="Google Shape;6989;p16"/>
            <p:cNvSpPr/>
            <p:nvPr/>
          </p:nvSpPr>
          <p:spPr>
            <a:xfrm>
              <a:off x="-23005" y="1138942"/>
              <a:ext cx="210806" cy="121020"/>
            </a:xfrm>
            <a:custGeom>
              <a:avLst/>
              <a:gdLst/>
              <a:ahLst/>
              <a:cxnLst/>
              <a:rect l="l" t="t" r="r" b="b"/>
              <a:pathLst>
                <a:path w="6459" h="3708" extrusionOk="0">
                  <a:moveTo>
                    <a:pt x="948" y="0"/>
                  </a:moveTo>
                  <a:cubicBezTo>
                    <a:pt x="332" y="0"/>
                    <a:pt x="0" y="266"/>
                    <a:pt x="0" y="266"/>
                  </a:cubicBezTo>
                  <a:cubicBezTo>
                    <a:pt x="225" y="193"/>
                    <a:pt x="434" y="147"/>
                    <a:pt x="643" y="147"/>
                  </a:cubicBezTo>
                  <a:cubicBezTo>
                    <a:pt x="952" y="147"/>
                    <a:pt x="1261" y="248"/>
                    <a:pt x="1623" y="512"/>
                  </a:cubicBezTo>
                  <a:cubicBezTo>
                    <a:pt x="2213" y="954"/>
                    <a:pt x="1852" y="1708"/>
                    <a:pt x="1754" y="2200"/>
                  </a:cubicBezTo>
                  <a:cubicBezTo>
                    <a:pt x="1656" y="2708"/>
                    <a:pt x="2377" y="2921"/>
                    <a:pt x="2737" y="3085"/>
                  </a:cubicBezTo>
                  <a:cubicBezTo>
                    <a:pt x="3098" y="3249"/>
                    <a:pt x="2901" y="3708"/>
                    <a:pt x="2901" y="3708"/>
                  </a:cubicBezTo>
                  <a:cubicBezTo>
                    <a:pt x="4245" y="2888"/>
                    <a:pt x="3393" y="1938"/>
                    <a:pt x="3164" y="1675"/>
                  </a:cubicBezTo>
                  <a:cubicBezTo>
                    <a:pt x="2974" y="1446"/>
                    <a:pt x="3086" y="1216"/>
                    <a:pt x="3269" y="1216"/>
                  </a:cubicBezTo>
                  <a:cubicBezTo>
                    <a:pt x="3308" y="1216"/>
                    <a:pt x="3350" y="1226"/>
                    <a:pt x="3393" y="1249"/>
                  </a:cubicBezTo>
                  <a:cubicBezTo>
                    <a:pt x="3655" y="1380"/>
                    <a:pt x="3278" y="1872"/>
                    <a:pt x="3950" y="2315"/>
                  </a:cubicBezTo>
                  <a:cubicBezTo>
                    <a:pt x="4118" y="2421"/>
                    <a:pt x="4276" y="2461"/>
                    <a:pt x="4418" y="2461"/>
                  </a:cubicBezTo>
                  <a:cubicBezTo>
                    <a:pt x="4845" y="2461"/>
                    <a:pt x="5131" y="2102"/>
                    <a:pt x="5131" y="2102"/>
                  </a:cubicBezTo>
                  <a:lnTo>
                    <a:pt x="5131" y="2102"/>
                  </a:lnTo>
                  <a:cubicBezTo>
                    <a:pt x="5125" y="2102"/>
                    <a:pt x="5119" y="2102"/>
                    <a:pt x="5114" y="2102"/>
                  </a:cubicBezTo>
                  <a:cubicBezTo>
                    <a:pt x="4760" y="2102"/>
                    <a:pt x="4964" y="1575"/>
                    <a:pt x="4786" y="1429"/>
                  </a:cubicBezTo>
                  <a:cubicBezTo>
                    <a:pt x="4712" y="1366"/>
                    <a:pt x="4618" y="1330"/>
                    <a:pt x="4520" y="1330"/>
                  </a:cubicBezTo>
                  <a:cubicBezTo>
                    <a:pt x="4467" y="1330"/>
                    <a:pt x="4412" y="1341"/>
                    <a:pt x="4360" y="1364"/>
                  </a:cubicBezTo>
                  <a:cubicBezTo>
                    <a:pt x="4317" y="1371"/>
                    <a:pt x="4274" y="1374"/>
                    <a:pt x="4234" y="1374"/>
                  </a:cubicBezTo>
                  <a:cubicBezTo>
                    <a:pt x="4078" y="1374"/>
                    <a:pt x="3967" y="1324"/>
                    <a:pt x="4032" y="1233"/>
                  </a:cubicBezTo>
                  <a:cubicBezTo>
                    <a:pt x="4068" y="1183"/>
                    <a:pt x="4108" y="1165"/>
                    <a:pt x="4161" y="1165"/>
                  </a:cubicBezTo>
                  <a:cubicBezTo>
                    <a:pt x="4300" y="1165"/>
                    <a:pt x="4532" y="1295"/>
                    <a:pt x="5032" y="1331"/>
                  </a:cubicBezTo>
                  <a:cubicBezTo>
                    <a:pt x="5068" y="1334"/>
                    <a:pt x="5103" y="1335"/>
                    <a:pt x="5138" y="1335"/>
                  </a:cubicBezTo>
                  <a:cubicBezTo>
                    <a:pt x="5903" y="1335"/>
                    <a:pt x="6458" y="676"/>
                    <a:pt x="6458" y="675"/>
                  </a:cubicBezTo>
                  <a:lnTo>
                    <a:pt x="6458" y="675"/>
                  </a:lnTo>
                  <a:cubicBezTo>
                    <a:pt x="5999" y="931"/>
                    <a:pt x="5513" y="1029"/>
                    <a:pt x="5026" y="1029"/>
                  </a:cubicBezTo>
                  <a:cubicBezTo>
                    <a:pt x="3858" y="1029"/>
                    <a:pt x="2680" y="468"/>
                    <a:pt x="1836" y="167"/>
                  </a:cubicBezTo>
                  <a:cubicBezTo>
                    <a:pt x="1495" y="44"/>
                    <a:pt x="1198" y="0"/>
                    <a:pt x="9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0" name="Google Shape;6990;p16"/>
            <p:cNvSpPr/>
            <p:nvPr/>
          </p:nvSpPr>
          <p:spPr>
            <a:xfrm>
              <a:off x="31532" y="1019260"/>
              <a:ext cx="117756" cy="82377"/>
            </a:xfrm>
            <a:custGeom>
              <a:avLst/>
              <a:gdLst/>
              <a:ahLst/>
              <a:cxnLst/>
              <a:rect l="l" t="t" r="r" b="b"/>
              <a:pathLst>
                <a:path w="3608" h="2524" extrusionOk="0">
                  <a:moveTo>
                    <a:pt x="2507" y="1"/>
                  </a:moveTo>
                  <a:cubicBezTo>
                    <a:pt x="1920" y="1"/>
                    <a:pt x="1244" y="126"/>
                    <a:pt x="870" y="622"/>
                  </a:cubicBezTo>
                  <a:cubicBezTo>
                    <a:pt x="1" y="1769"/>
                    <a:pt x="525" y="2523"/>
                    <a:pt x="525" y="2523"/>
                  </a:cubicBezTo>
                  <a:cubicBezTo>
                    <a:pt x="525" y="2523"/>
                    <a:pt x="362" y="2162"/>
                    <a:pt x="1394" y="2162"/>
                  </a:cubicBezTo>
                  <a:cubicBezTo>
                    <a:pt x="2427" y="2146"/>
                    <a:pt x="2296" y="1490"/>
                    <a:pt x="2263" y="1261"/>
                  </a:cubicBezTo>
                  <a:cubicBezTo>
                    <a:pt x="2181" y="1015"/>
                    <a:pt x="2230" y="736"/>
                    <a:pt x="2410" y="556"/>
                  </a:cubicBezTo>
                  <a:cubicBezTo>
                    <a:pt x="2656" y="195"/>
                    <a:pt x="3607" y="130"/>
                    <a:pt x="3607" y="130"/>
                  </a:cubicBezTo>
                  <a:cubicBezTo>
                    <a:pt x="3607" y="130"/>
                    <a:pt x="3103" y="1"/>
                    <a:pt x="250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1" name="Google Shape;6991;p16"/>
            <p:cNvSpPr/>
            <p:nvPr/>
          </p:nvSpPr>
          <p:spPr>
            <a:xfrm>
              <a:off x="121416" y="932020"/>
              <a:ext cx="73859" cy="87762"/>
            </a:xfrm>
            <a:custGeom>
              <a:avLst/>
              <a:gdLst/>
              <a:ahLst/>
              <a:cxnLst/>
              <a:rect l="l" t="t" r="r" b="b"/>
              <a:pathLst>
                <a:path w="2263" h="2689" extrusionOk="0">
                  <a:moveTo>
                    <a:pt x="1148" y="0"/>
                  </a:moveTo>
                  <a:cubicBezTo>
                    <a:pt x="1148" y="0"/>
                    <a:pt x="1345" y="541"/>
                    <a:pt x="1001" y="738"/>
                  </a:cubicBezTo>
                  <a:cubicBezTo>
                    <a:pt x="640" y="934"/>
                    <a:pt x="1" y="1344"/>
                    <a:pt x="263" y="2016"/>
                  </a:cubicBezTo>
                  <a:cubicBezTo>
                    <a:pt x="509" y="2688"/>
                    <a:pt x="1673" y="2426"/>
                    <a:pt x="2263" y="2606"/>
                  </a:cubicBezTo>
                  <a:cubicBezTo>
                    <a:pt x="2263" y="2606"/>
                    <a:pt x="1394" y="2164"/>
                    <a:pt x="1460" y="1426"/>
                  </a:cubicBezTo>
                  <a:cubicBezTo>
                    <a:pt x="1525" y="705"/>
                    <a:pt x="1443" y="164"/>
                    <a:pt x="11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2" name="Google Shape;6992;p16"/>
            <p:cNvSpPr/>
            <p:nvPr/>
          </p:nvSpPr>
          <p:spPr>
            <a:xfrm>
              <a:off x="201149" y="970532"/>
              <a:ext cx="104342" cy="140178"/>
            </a:xfrm>
            <a:custGeom>
              <a:avLst/>
              <a:gdLst/>
              <a:ahLst/>
              <a:cxnLst/>
              <a:rect l="l" t="t" r="r" b="b"/>
              <a:pathLst>
                <a:path w="3197" h="4295" extrusionOk="0">
                  <a:moveTo>
                    <a:pt x="377" y="0"/>
                  </a:moveTo>
                  <a:lnTo>
                    <a:pt x="377" y="0"/>
                  </a:lnTo>
                  <a:cubicBezTo>
                    <a:pt x="0" y="1328"/>
                    <a:pt x="541" y="1607"/>
                    <a:pt x="1098" y="2475"/>
                  </a:cubicBezTo>
                  <a:cubicBezTo>
                    <a:pt x="1656" y="3344"/>
                    <a:pt x="1049" y="4295"/>
                    <a:pt x="1049" y="4295"/>
                  </a:cubicBezTo>
                  <a:cubicBezTo>
                    <a:pt x="1459" y="4032"/>
                    <a:pt x="1803" y="3344"/>
                    <a:pt x="2491" y="2918"/>
                  </a:cubicBezTo>
                  <a:cubicBezTo>
                    <a:pt x="3196" y="2475"/>
                    <a:pt x="2901" y="1574"/>
                    <a:pt x="2901" y="1574"/>
                  </a:cubicBezTo>
                  <a:lnTo>
                    <a:pt x="2901" y="1574"/>
                  </a:lnTo>
                  <a:cubicBezTo>
                    <a:pt x="2863" y="1687"/>
                    <a:pt x="2767" y="1733"/>
                    <a:pt x="2613" y="1733"/>
                  </a:cubicBezTo>
                  <a:cubicBezTo>
                    <a:pt x="2567" y="1733"/>
                    <a:pt x="2515" y="1729"/>
                    <a:pt x="2459" y="1721"/>
                  </a:cubicBezTo>
                  <a:cubicBezTo>
                    <a:pt x="2429" y="1714"/>
                    <a:pt x="2400" y="1711"/>
                    <a:pt x="2372" y="1711"/>
                  </a:cubicBezTo>
                  <a:cubicBezTo>
                    <a:pt x="2135" y="1711"/>
                    <a:pt x="1961" y="1946"/>
                    <a:pt x="2049" y="2180"/>
                  </a:cubicBezTo>
                  <a:cubicBezTo>
                    <a:pt x="2117" y="2343"/>
                    <a:pt x="1983" y="2516"/>
                    <a:pt x="1824" y="2516"/>
                  </a:cubicBezTo>
                  <a:cubicBezTo>
                    <a:pt x="1790" y="2516"/>
                    <a:pt x="1755" y="2509"/>
                    <a:pt x="1721" y="2492"/>
                  </a:cubicBezTo>
                  <a:cubicBezTo>
                    <a:pt x="1557" y="2426"/>
                    <a:pt x="1557" y="2049"/>
                    <a:pt x="1787" y="1869"/>
                  </a:cubicBezTo>
                  <a:cubicBezTo>
                    <a:pt x="2000" y="1688"/>
                    <a:pt x="2147" y="1295"/>
                    <a:pt x="1951" y="672"/>
                  </a:cubicBezTo>
                  <a:cubicBezTo>
                    <a:pt x="1810" y="200"/>
                    <a:pt x="1342" y="96"/>
                    <a:pt x="1018" y="96"/>
                  </a:cubicBezTo>
                  <a:cubicBezTo>
                    <a:pt x="926" y="96"/>
                    <a:pt x="845" y="104"/>
                    <a:pt x="787" y="115"/>
                  </a:cubicBezTo>
                  <a:cubicBezTo>
                    <a:pt x="756" y="122"/>
                    <a:pt x="725" y="125"/>
                    <a:pt x="695" y="125"/>
                  </a:cubicBezTo>
                  <a:cubicBezTo>
                    <a:pt x="579" y="125"/>
                    <a:pt x="468" y="78"/>
                    <a:pt x="3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3" name="Google Shape;6993;p16"/>
            <p:cNvSpPr/>
            <p:nvPr/>
          </p:nvSpPr>
          <p:spPr>
            <a:xfrm>
              <a:off x="210777" y="1026147"/>
              <a:ext cx="33" cy="33"/>
            </a:xfrm>
            <a:custGeom>
              <a:avLst/>
              <a:gdLst/>
              <a:ahLst/>
              <a:cxnLst/>
              <a:rect l="l" t="t" r="r" b="b"/>
              <a:pathLst>
                <a:path w="1" h="1" extrusionOk="0">
                  <a:moveTo>
                    <a:pt x="0" y="1"/>
                  </a:moveTo>
                  <a:lnTo>
                    <a:pt x="0" y="1"/>
                  </a:lnTo>
                  <a:lnTo>
                    <a:pt x="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4" name="Google Shape;6994;p16"/>
            <p:cNvSpPr/>
            <p:nvPr/>
          </p:nvSpPr>
          <p:spPr>
            <a:xfrm>
              <a:off x="178140" y="763350"/>
              <a:ext cx="264298" cy="263907"/>
            </a:xfrm>
            <a:custGeom>
              <a:avLst/>
              <a:gdLst/>
              <a:ahLst/>
              <a:cxnLst/>
              <a:rect l="l" t="t" r="r" b="b"/>
              <a:pathLst>
                <a:path w="8098" h="8086" extrusionOk="0">
                  <a:moveTo>
                    <a:pt x="5716" y="1"/>
                  </a:moveTo>
                  <a:cubicBezTo>
                    <a:pt x="5207" y="1"/>
                    <a:pt x="4711" y="178"/>
                    <a:pt x="4409" y="562"/>
                  </a:cubicBezTo>
                  <a:cubicBezTo>
                    <a:pt x="4114" y="988"/>
                    <a:pt x="4065" y="1562"/>
                    <a:pt x="4295" y="2037"/>
                  </a:cubicBezTo>
                  <a:cubicBezTo>
                    <a:pt x="4502" y="2444"/>
                    <a:pt x="4838" y="2591"/>
                    <a:pt x="5167" y="2591"/>
                  </a:cubicBezTo>
                  <a:cubicBezTo>
                    <a:pt x="5515" y="2591"/>
                    <a:pt x="5855" y="2428"/>
                    <a:pt x="6032" y="2234"/>
                  </a:cubicBezTo>
                  <a:cubicBezTo>
                    <a:pt x="6212" y="2037"/>
                    <a:pt x="6294" y="1759"/>
                    <a:pt x="6229" y="1496"/>
                  </a:cubicBezTo>
                  <a:cubicBezTo>
                    <a:pt x="6180" y="1164"/>
                    <a:pt x="5945" y="1024"/>
                    <a:pt x="5735" y="1024"/>
                  </a:cubicBezTo>
                  <a:cubicBezTo>
                    <a:pt x="5593" y="1024"/>
                    <a:pt x="5462" y="1089"/>
                    <a:pt x="5409" y="1201"/>
                  </a:cubicBezTo>
                  <a:cubicBezTo>
                    <a:pt x="5262" y="1496"/>
                    <a:pt x="5327" y="1841"/>
                    <a:pt x="5737" y="1906"/>
                  </a:cubicBezTo>
                  <a:cubicBezTo>
                    <a:pt x="6098" y="1972"/>
                    <a:pt x="5901" y="2398"/>
                    <a:pt x="5475" y="2513"/>
                  </a:cubicBezTo>
                  <a:cubicBezTo>
                    <a:pt x="5395" y="2533"/>
                    <a:pt x="5314" y="2543"/>
                    <a:pt x="5234" y="2543"/>
                  </a:cubicBezTo>
                  <a:cubicBezTo>
                    <a:pt x="4870" y="2543"/>
                    <a:pt x="4524" y="2337"/>
                    <a:pt x="4377" y="1988"/>
                  </a:cubicBezTo>
                  <a:cubicBezTo>
                    <a:pt x="4180" y="1546"/>
                    <a:pt x="4229" y="1037"/>
                    <a:pt x="4508" y="644"/>
                  </a:cubicBezTo>
                  <a:cubicBezTo>
                    <a:pt x="4781" y="303"/>
                    <a:pt x="5248" y="132"/>
                    <a:pt x="5718" y="132"/>
                  </a:cubicBezTo>
                  <a:cubicBezTo>
                    <a:pt x="5812" y="132"/>
                    <a:pt x="5907" y="139"/>
                    <a:pt x="5999" y="152"/>
                  </a:cubicBezTo>
                  <a:cubicBezTo>
                    <a:pt x="7212" y="300"/>
                    <a:pt x="7901" y="1988"/>
                    <a:pt x="7180" y="3136"/>
                  </a:cubicBezTo>
                  <a:cubicBezTo>
                    <a:pt x="6950" y="3512"/>
                    <a:pt x="6622" y="3808"/>
                    <a:pt x="6229" y="3988"/>
                  </a:cubicBezTo>
                  <a:cubicBezTo>
                    <a:pt x="5825" y="4157"/>
                    <a:pt x="5368" y="4240"/>
                    <a:pt x="4832" y="4240"/>
                  </a:cubicBezTo>
                  <a:cubicBezTo>
                    <a:pt x="4432" y="4240"/>
                    <a:pt x="3989" y="4194"/>
                    <a:pt x="3492" y="4103"/>
                  </a:cubicBezTo>
                  <a:cubicBezTo>
                    <a:pt x="3185" y="4041"/>
                    <a:pt x="2886" y="4011"/>
                    <a:pt x="2599" y="4011"/>
                  </a:cubicBezTo>
                  <a:cubicBezTo>
                    <a:pt x="1277" y="4011"/>
                    <a:pt x="239" y="4664"/>
                    <a:pt x="131" y="5971"/>
                  </a:cubicBezTo>
                  <a:cubicBezTo>
                    <a:pt x="0" y="7578"/>
                    <a:pt x="1033" y="8086"/>
                    <a:pt x="1033" y="8086"/>
                  </a:cubicBezTo>
                  <a:lnTo>
                    <a:pt x="1000" y="8053"/>
                  </a:lnTo>
                  <a:cubicBezTo>
                    <a:pt x="443" y="7414"/>
                    <a:pt x="590" y="6217"/>
                    <a:pt x="590" y="6217"/>
                  </a:cubicBezTo>
                  <a:cubicBezTo>
                    <a:pt x="689" y="5709"/>
                    <a:pt x="951" y="5234"/>
                    <a:pt x="1344" y="4889"/>
                  </a:cubicBezTo>
                  <a:cubicBezTo>
                    <a:pt x="1937" y="4450"/>
                    <a:pt x="2688" y="4367"/>
                    <a:pt x="3171" y="4367"/>
                  </a:cubicBezTo>
                  <a:cubicBezTo>
                    <a:pt x="3462" y="4367"/>
                    <a:pt x="3655" y="4398"/>
                    <a:pt x="3655" y="4398"/>
                  </a:cubicBezTo>
                  <a:cubicBezTo>
                    <a:pt x="3901" y="4430"/>
                    <a:pt x="4147" y="4447"/>
                    <a:pt x="4360" y="4463"/>
                  </a:cubicBezTo>
                  <a:cubicBezTo>
                    <a:pt x="4461" y="4470"/>
                    <a:pt x="4564" y="4473"/>
                    <a:pt x="4669" y="4473"/>
                  </a:cubicBezTo>
                  <a:cubicBezTo>
                    <a:pt x="5634" y="4473"/>
                    <a:pt x="6721" y="4180"/>
                    <a:pt x="7327" y="3234"/>
                  </a:cubicBezTo>
                  <a:cubicBezTo>
                    <a:pt x="8098" y="1972"/>
                    <a:pt x="7343" y="152"/>
                    <a:pt x="6016" y="21"/>
                  </a:cubicBezTo>
                  <a:cubicBezTo>
                    <a:pt x="5916" y="8"/>
                    <a:pt x="5816" y="1"/>
                    <a:pt x="57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5" name="Google Shape;6995;p16"/>
            <p:cNvSpPr/>
            <p:nvPr/>
          </p:nvSpPr>
          <p:spPr>
            <a:xfrm>
              <a:off x="247690" y="914788"/>
              <a:ext cx="152482" cy="77710"/>
            </a:xfrm>
            <a:custGeom>
              <a:avLst/>
              <a:gdLst/>
              <a:ahLst/>
              <a:cxnLst/>
              <a:rect l="l" t="t" r="r" b="b"/>
              <a:pathLst>
                <a:path w="4672" h="2381" extrusionOk="0">
                  <a:moveTo>
                    <a:pt x="1089" y="1"/>
                  </a:moveTo>
                  <a:cubicBezTo>
                    <a:pt x="400" y="1"/>
                    <a:pt x="0" y="233"/>
                    <a:pt x="0" y="233"/>
                  </a:cubicBezTo>
                  <a:cubicBezTo>
                    <a:pt x="92" y="214"/>
                    <a:pt x="181" y="204"/>
                    <a:pt x="264" y="204"/>
                  </a:cubicBezTo>
                  <a:cubicBezTo>
                    <a:pt x="742" y="204"/>
                    <a:pt x="1048" y="512"/>
                    <a:pt x="951" y="987"/>
                  </a:cubicBezTo>
                  <a:cubicBezTo>
                    <a:pt x="820" y="1413"/>
                    <a:pt x="967" y="1856"/>
                    <a:pt x="1328" y="2118"/>
                  </a:cubicBezTo>
                  <a:cubicBezTo>
                    <a:pt x="1656" y="2380"/>
                    <a:pt x="2557" y="2380"/>
                    <a:pt x="2557" y="2380"/>
                  </a:cubicBezTo>
                  <a:cubicBezTo>
                    <a:pt x="2295" y="2233"/>
                    <a:pt x="2541" y="1872"/>
                    <a:pt x="2705" y="1446"/>
                  </a:cubicBezTo>
                  <a:cubicBezTo>
                    <a:pt x="2861" y="1025"/>
                    <a:pt x="2438" y="871"/>
                    <a:pt x="2241" y="871"/>
                  </a:cubicBezTo>
                  <a:cubicBezTo>
                    <a:pt x="2231" y="871"/>
                    <a:pt x="2222" y="871"/>
                    <a:pt x="2213" y="872"/>
                  </a:cubicBezTo>
                  <a:cubicBezTo>
                    <a:pt x="2117" y="890"/>
                    <a:pt x="2044" y="907"/>
                    <a:pt x="1976" y="907"/>
                  </a:cubicBezTo>
                  <a:cubicBezTo>
                    <a:pt x="1918" y="907"/>
                    <a:pt x="1864" y="894"/>
                    <a:pt x="1803" y="856"/>
                  </a:cubicBezTo>
                  <a:cubicBezTo>
                    <a:pt x="1699" y="791"/>
                    <a:pt x="1740" y="579"/>
                    <a:pt x="2002" y="579"/>
                  </a:cubicBezTo>
                  <a:cubicBezTo>
                    <a:pt x="2068" y="579"/>
                    <a:pt x="2149" y="593"/>
                    <a:pt x="2246" y="626"/>
                  </a:cubicBezTo>
                  <a:cubicBezTo>
                    <a:pt x="2721" y="774"/>
                    <a:pt x="2590" y="1233"/>
                    <a:pt x="3311" y="1380"/>
                  </a:cubicBezTo>
                  <a:cubicBezTo>
                    <a:pt x="3368" y="1392"/>
                    <a:pt x="3422" y="1397"/>
                    <a:pt x="3473" y="1397"/>
                  </a:cubicBezTo>
                  <a:cubicBezTo>
                    <a:pt x="4074" y="1397"/>
                    <a:pt x="4219" y="649"/>
                    <a:pt x="4295" y="528"/>
                  </a:cubicBezTo>
                  <a:cubicBezTo>
                    <a:pt x="4409" y="397"/>
                    <a:pt x="4540" y="266"/>
                    <a:pt x="4672" y="151"/>
                  </a:cubicBezTo>
                  <a:lnTo>
                    <a:pt x="4672" y="151"/>
                  </a:lnTo>
                  <a:cubicBezTo>
                    <a:pt x="4462" y="275"/>
                    <a:pt x="4086" y="393"/>
                    <a:pt x="3547" y="393"/>
                  </a:cubicBezTo>
                  <a:cubicBezTo>
                    <a:pt x="3159" y="393"/>
                    <a:pt x="2687" y="332"/>
                    <a:pt x="2131" y="167"/>
                  </a:cubicBezTo>
                  <a:cubicBezTo>
                    <a:pt x="1736" y="44"/>
                    <a:pt x="1386" y="1"/>
                    <a:pt x="10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6" name="Google Shape;6996;p16"/>
            <p:cNvSpPr/>
            <p:nvPr/>
          </p:nvSpPr>
          <p:spPr>
            <a:xfrm>
              <a:off x="257318" y="772064"/>
              <a:ext cx="104864" cy="109793"/>
            </a:xfrm>
            <a:custGeom>
              <a:avLst/>
              <a:gdLst/>
              <a:ahLst/>
              <a:cxnLst/>
              <a:rect l="l" t="t" r="r" b="b"/>
              <a:pathLst>
                <a:path w="3213" h="3364" extrusionOk="0">
                  <a:moveTo>
                    <a:pt x="1934" y="0"/>
                  </a:moveTo>
                  <a:lnTo>
                    <a:pt x="1934" y="0"/>
                  </a:lnTo>
                  <a:cubicBezTo>
                    <a:pt x="1492" y="279"/>
                    <a:pt x="1426" y="738"/>
                    <a:pt x="705" y="1344"/>
                  </a:cubicBezTo>
                  <a:cubicBezTo>
                    <a:pt x="0" y="1967"/>
                    <a:pt x="197" y="2426"/>
                    <a:pt x="344" y="2688"/>
                  </a:cubicBezTo>
                  <a:cubicBezTo>
                    <a:pt x="459" y="2819"/>
                    <a:pt x="426" y="3000"/>
                    <a:pt x="295" y="3098"/>
                  </a:cubicBezTo>
                  <a:cubicBezTo>
                    <a:pt x="1393" y="2983"/>
                    <a:pt x="1229" y="2344"/>
                    <a:pt x="1164" y="2147"/>
                  </a:cubicBezTo>
                  <a:cubicBezTo>
                    <a:pt x="1098" y="1951"/>
                    <a:pt x="1131" y="1852"/>
                    <a:pt x="1246" y="1852"/>
                  </a:cubicBezTo>
                  <a:cubicBezTo>
                    <a:pt x="1344" y="1852"/>
                    <a:pt x="1344" y="2082"/>
                    <a:pt x="1328" y="2360"/>
                  </a:cubicBezTo>
                  <a:cubicBezTo>
                    <a:pt x="1328" y="2639"/>
                    <a:pt x="1262" y="3295"/>
                    <a:pt x="2115" y="3360"/>
                  </a:cubicBezTo>
                  <a:cubicBezTo>
                    <a:pt x="2146" y="3363"/>
                    <a:pt x="2176" y="3364"/>
                    <a:pt x="2205" y="3364"/>
                  </a:cubicBezTo>
                  <a:cubicBezTo>
                    <a:pt x="2984" y="3364"/>
                    <a:pt x="3213" y="2557"/>
                    <a:pt x="3213" y="2557"/>
                  </a:cubicBezTo>
                  <a:lnTo>
                    <a:pt x="3213" y="2557"/>
                  </a:lnTo>
                  <a:cubicBezTo>
                    <a:pt x="3088" y="2592"/>
                    <a:pt x="2937" y="2617"/>
                    <a:pt x="2777" y="2617"/>
                  </a:cubicBezTo>
                  <a:cubicBezTo>
                    <a:pt x="2327" y="2617"/>
                    <a:pt x="1803" y="2417"/>
                    <a:pt x="1574" y="1656"/>
                  </a:cubicBezTo>
                  <a:cubicBezTo>
                    <a:pt x="1377" y="1082"/>
                    <a:pt x="1508" y="443"/>
                    <a:pt x="193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7" name="Google Shape;6997;p16"/>
            <p:cNvSpPr/>
            <p:nvPr/>
          </p:nvSpPr>
          <p:spPr>
            <a:xfrm>
              <a:off x="407092" y="616122"/>
              <a:ext cx="63154" cy="250101"/>
            </a:xfrm>
            <a:custGeom>
              <a:avLst/>
              <a:gdLst/>
              <a:ahLst/>
              <a:cxnLst/>
              <a:rect l="l" t="t" r="r" b="b"/>
              <a:pathLst>
                <a:path w="1935" h="7663" extrusionOk="0">
                  <a:moveTo>
                    <a:pt x="1300" y="1"/>
                  </a:moveTo>
                  <a:cubicBezTo>
                    <a:pt x="984" y="1"/>
                    <a:pt x="738" y="369"/>
                    <a:pt x="738" y="369"/>
                  </a:cubicBezTo>
                  <a:cubicBezTo>
                    <a:pt x="1" y="1516"/>
                    <a:pt x="837" y="3286"/>
                    <a:pt x="984" y="5171"/>
                  </a:cubicBezTo>
                  <a:cubicBezTo>
                    <a:pt x="1115" y="7056"/>
                    <a:pt x="476" y="7663"/>
                    <a:pt x="476" y="7663"/>
                  </a:cubicBezTo>
                  <a:cubicBezTo>
                    <a:pt x="1164" y="7138"/>
                    <a:pt x="1328" y="5368"/>
                    <a:pt x="1197" y="4008"/>
                  </a:cubicBezTo>
                  <a:cubicBezTo>
                    <a:pt x="1066" y="2631"/>
                    <a:pt x="1083" y="1369"/>
                    <a:pt x="1345" y="1106"/>
                  </a:cubicBezTo>
                  <a:cubicBezTo>
                    <a:pt x="1607" y="844"/>
                    <a:pt x="1935" y="287"/>
                    <a:pt x="1509" y="57"/>
                  </a:cubicBezTo>
                  <a:cubicBezTo>
                    <a:pt x="1437" y="17"/>
                    <a:pt x="1367" y="1"/>
                    <a:pt x="13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8" name="Google Shape;6998;p16"/>
            <p:cNvSpPr/>
            <p:nvPr/>
          </p:nvSpPr>
          <p:spPr>
            <a:xfrm>
              <a:off x="347724" y="583386"/>
              <a:ext cx="278757" cy="332054"/>
            </a:xfrm>
            <a:custGeom>
              <a:avLst/>
              <a:gdLst/>
              <a:ahLst/>
              <a:cxnLst/>
              <a:rect l="l" t="t" r="r" b="b"/>
              <a:pathLst>
                <a:path w="8541" h="10174" extrusionOk="0">
                  <a:moveTo>
                    <a:pt x="6296" y="0"/>
                  </a:moveTo>
                  <a:cubicBezTo>
                    <a:pt x="6090" y="0"/>
                    <a:pt x="5880" y="25"/>
                    <a:pt x="5672" y="77"/>
                  </a:cubicBezTo>
                  <a:cubicBezTo>
                    <a:pt x="4475" y="323"/>
                    <a:pt x="3721" y="1585"/>
                    <a:pt x="3492" y="2847"/>
                  </a:cubicBezTo>
                  <a:cubicBezTo>
                    <a:pt x="3246" y="4142"/>
                    <a:pt x="3492" y="5371"/>
                    <a:pt x="3442" y="6486"/>
                  </a:cubicBezTo>
                  <a:cubicBezTo>
                    <a:pt x="3508" y="7469"/>
                    <a:pt x="3131" y="8436"/>
                    <a:pt x="2443" y="9125"/>
                  </a:cubicBezTo>
                  <a:cubicBezTo>
                    <a:pt x="1770" y="9748"/>
                    <a:pt x="902" y="10108"/>
                    <a:pt x="0" y="10174"/>
                  </a:cubicBezTo>
                  <a:cubicBezTo>
                    <a:pt x="918" y="10141"/>
                    <a:pt x="1803" y="9797"/>
                    <a:pt x="2492" y="9190"/>
                  </a:cubicBezTo>
                  <a:cubicBezTo>
                    <a:pt x="3229" y="8486"/>
                    <a:pt x="3639" y="7502"/>
                    <a:pt x="3590" y="6469"/>
                  </a:cubicBezTo>
                  <a:cubicBezTo>
                    <a:pt x="3656" y="5355"/>
                    <a:pt x="3410" y="4109"/>
                    <a:pt x="3656" y="2863"/>
                  </a:cubicBezTo>
                  <a:cubicBezTo>
                    <a:pt x="3901" y="1618"/>
                    <a:pt x="4606" y="454"/>
                    <a:pt x="5704" y="208"/>
                  </a:cubicBezTo>
                  <a:cubicBezTo>
                    <a:pt x="5836" y="175"/>
                    <a:pt x="5967" y="142"/>
                    <a:pt x="6098" y="142"/>
                  </a:cubicBezTo>
                  <a:cubicBezTo>
                    <a:pt x="6139" y="139"/>
                    <a:pt x="6180" y="138"/>
                    <a:pt x="6220" y="138"/>
                  </a:cubicBezTo>
                  <a:cubicBezTo>
                    <a:pt x="6621" y="138"/>
                    <a:pt x="7015" y="281"/>
                    <a:pt x="7327" y="519"/>
                  </a:cubicBezTo>
                  <a:cubicBezTo>
                    <a:pt x="8048" y="1093"/>
                    <a:pt x="7966" y="2339"/>
                    <a:pt x="7540" y="2716"/>
                  </a:cubicBezTo>
                  <a:cubicBezTo>
                    <a:pt x="7336" y="2899"/>
                    <a:pt x="7113" y="2973"/>
                    <a:pt x="6916" y="2973"/>
                  </a:cubicBezTo>
                  <a:cubicBezTo>
                    <a:pt x="6656" y="2973"/>
                    <a:pt x="6442" y="2844"/>
                    <a:pt x="6376" y="2667"/>
                  </a:cubicBezTo>
                  <a:lnTo>
                    <a:pt x="6376" y="2667"/>
                  </a:lnTo>
                  <a:cubicBezTo>
                    <a:pt x="6376" y="2667"/>
                    <a:pt x="6413" y="2672"/>
                    <a:pt x="6467" y="2672"/>
                  </a:cubicBezTo>
                  <a:cubicBezTo>
                    <a:pt x="6603" y="2672"/>
                    <a:pt x="6852" y="2639"/>
                    <a:pt x="6934" y="2404"/>
                  </a:cubicBezTo>
                  <a:cubicBezTo>
                    <a:pt x="7049" y="2093"/>
                    <a:pt x="6868" y="1749"/>
                    <a:pt x="6540" y="1683"/>
                  </a:cubicBezTo>
                  <a:cubicBezTo>
                    <a:pt x="6483" y="1667"/>
                    <a:pt x="6426" y="1659"/>
                    <a:pt x="6372" y="1659"/>
                  </a:cubicBezTo>
                  <a:cubicBezTo>
                    <a:pt x="5988" y="1659"/>
                    <a:pt x="5692" y="2036"/>
                    <a:pt x="5836" y="2437"/>
                  </a:cubicBezTo>
                  <a:cubicBezTo>
                    <a:pt x="5925" y="2817"/>
                    <a:pt x="6441" y="3105"/>
                    <a:pt x="6983" y="3105"/>
                  </a:cubicBezTo>
                  <a:cubicBezTo>
                    <a:pt x="7237" y="3105"/>
                    <a:pt x="7496" y="3042"/>
                    <a:pt x="7721" y="2896"/>
                  </a:cubicBezTo>
                  <a:cubicBezTo>
                    <a:pt x="8130" y="2667"/>
                    <a:pt x="8540" y="1962"/>
                    <a:pt x="8245" y="1175"/>
                  </a:cubicBezTo>
                  <a:cubicBezTo>
                    <a:pt x="8018" y="468"/>
                    <a:pt x="7195" y="0"/>
                    <a:pt x="629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9" name="Google Shape;6999;p16"/>
            <p:cNvSpPr/>
            <p:nvPr/>
          </p:nvSpPr>
          <p:spPr>
            <a:xfrm>
              <a:off x="479841" y="629993"/>
              <a:ext cx="81887" cy="68669"/>
            </a:xfrm>
            <a:custGeom>
              <a:avLst/>
              <a:gdLst/>
              <a:ahLst/>
              <a:cxnLst/>
              <a:rect l="l" t="t" r="r" b="b"/>
              <a:pathLst>
                <a:path w="2509" h="2104" extrusionOk="0">
                  <a:moveTo>
                    <a:pt x="696" y="1"/>
                  </a:moveTo>
                  <a:cubicBezTo>
                    <a:pt x="626" y="1"/>
                    <a:pt x="553" y="9"/>
                    <a:pt x="476" y="26"/>
                  </a:cubicBezTo>
                  <a:cubicBezTo>
                    <a:pt x="607" y="91"/>
                    <a:pt x="624" y="272"/>
                    <a:pt x="542" y="386"/>
                  </a:cubicBezTo>
                  <a:cubicBezTo>
                    <a:pt x="394" y="616"/>
                    <a:pt x="1" y="1304"/>
                    <a:pt x="558" y="1862"/>
                  </a:cubicBezTo>
                  <a:cubicBezTo>
                    <a:pt x="738" y="2041"/>
                    <a:pt x="991" y="2103"/>
                    <a:pt x="1257" y="2103"/>
                  </a:cubicBezTo>
                  <a:cubicBezTo>
                    <a:pt x="1792" y="2103"/>
                    <a:pt x="2377" y="1851"/>
                    <a:pt x="2509" y="1796"/>
                  </a:cubicBezTo>
                  <a:lnTo>
                    <a:pt x="2509" y="1796"/>
                  </a:lnTo>
                  <a:cubicBezTo>
                    <a:pt x="2509" y="1796"/>
                    <a:pt x="2476" y="1800"/>
                    <a:pt x="2424" y="1800"/>
                  </a:cubicBezTo>
                  <a:cubicBezTo>
                    <a:pt x="2208" y="1800"/>
                    <a:pt x="1653" y="1736"/>
                    <a:pt x="1574" y="1091"/>
                  </a:cubicBezTo>
                  <a:cubicBezTo>
                    <a:pt x="1474" y="390"/>
                    <a:pt x="1174" y="1"/>
                    <a:pt x="69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0" name="Google Shape;7000;p16"/>
            <p:cNvSpPr/>
            <p:nvPr/>
          </p:nvSpPr>
          <p:spPr>
            <a:xfrm>
              <a:off x="483594" y="634562"/>
              <a:ext cx="157868" cy="178723"/>
            </a:xfrm>
            <a:custGeom>
              <a:avLst/>
              <a:gdLst/>
              <a:ahLst/>
              <a:cxnLst/>
              <a:rect l="l" t="t" r="r" b="b"/>
              <a:pathLst>
                <a:path w="4837" h="5476" extrusionOk="0">
                  <a:moveTo>
                    <a:pt x="4361" y="0"/>
                  </a:moveTo>
                  <a:lnTo>
                    <a:pt x="4361" y="0"/>
                  </a:lnTo>
                  <a:cubicBezTo>
                    <a:pt x="4492" y="558"/>
                    <a:pt x="4279" y="1148"/>
                    <a:pt x="3803" y="1492"/>
                  </a:cubicBezTo>
                  <a:cubicBezTo>
                    <a:pt x="3017" y="2049"/>
                    <a:pt x="1902" y="1771"/>
                    <a:pt x="1001" y="2394"/>
                  </a:cubicBezTo>
                  <a:cubicBezTo>
                    <a:pt x="99" y="3033"/>
                    <a:pt x="197" y="3934"/>
                    <a:pt x="181" y="4443"/>
                  </a:cubicBezTo>
                  <a:cubicBezTo>
                    <a:pt x="197" y="4803"/>
                    <a:pt x="132" y="5147"/>
                    <a:pt x="1" y="5475"/>
                  </a:cubicBezTo>
                  <a:cubicBezTo>
                    <a:pt x="312" y="5278"/>
                    <a:pt x="492" y="4934"/>
                    <a:pt x="460" y="4557"/>
                  </a:cubicBezTo>
                  <a:cubicBezTo>
                    <a:pt x="460" y="3924"/>
                    <a:pt x="532" y="3188"/>
                    <a:pt x="733" y="3188"/>
                  </a:cubicBezTo>
                  <a:cubicBezTo>
                    <a:pt x="745" y="3188"/>
                    <a:pt x="758" y="3191"/>
                    <a:pt x="771" y="3197"/>
                  </a:cubicBezTo>
                  <a:cubicBezTo>
                    <a:pt x="1001" y="3312"/>
                    <a:pt x="804" y="3557"/>
                    <a:pt x="722" y="3721"/>
                  </a:cubicBezTo>
                  <a:cubicBezTo>
                    <a:pt x="640" y="3869"/>
                    <a:pt x="476" y="4541"/>
                    <a:pt x="1197" y="4951"/>
                  </a:cubicBezTo>
                  <a:cubicBezTo>
                    <a:pt x="1197" y="4951"/>
                    <a:pt x="951" y="4426"/>
                    <a:pt x="1361" y="4147"/>
                  </a:cubicBezTo>
                  <a:cubicBezTo>
                    <a:pt x="1755" y="3852"/>
                    <a:pt x="2017" y="3689"/>
                    <a:pt x="1968" y="3115"/>
                  </a:cubicBezTo>
                  <a:cubicBezTo>
                    <a:pt x="1924" y="2611"/>
                    <a:pt x="2260" y="2170"/>
                    <a:pt x="2498" y="2170"/>
                  </a:cubicBezTo>
                  <a:cubicBezTo>
                    <a:pt x="2531" y="2170"/>
                    <a:pt x="2562" y="2179"/>
                    <a:pt x="2590" y="2197"/>
                  </a:cubicBezTo>
                  <a:cubicBezTo>
                    <a:pt x="2804" y="2328"/>
                    <a:pt x="2541" y="2558"/>
                    <a:pt x="2427" y="2607"/>
                  </a:cubicBezTo>
                  <a:cubicBezTo>
                    <a:pt x="2230" y="2721"/>
                    <a:pt x="2197" y="2984"/>
                    <a:pt x="2361" y="3131"/>
                  </a:cubicBezTo>
                  <a:cubicBezTo>
                    <a:pt x="2558" y="3393"/>
                    <a:pt x="2492" y="3705"/>
                    <a:pt x="2230" y="3787"/>
                  </a:cubicBezTo>
                  <a:cubicBezTo>
                    <a:pt x="2230" y="3787"/>
                    <a:pt x="2287" y="3794"/>
                    <a:pt x="2383" y="3794"/>
                  </a:cubicBezTo>
                  <a:cubicBezTo>
                    <a:pt x="2708" y="3794"/>
                    <a:pt x="3474" y="3716"/>
                    <a:pt x="3967" y="3033"/>
                  </a:cubicBezTo>
                  <a:cubicBezTo>
                    <a:pt x="4590" y="2131"/>
                    <a:pt x="4836" y="804"/>
                    <a:pt x="43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1" name="Google Shape;7001;p16"/>
            <p:cNvSpPr/>
            <p:nvPr/>
          </p:nvSpPr>
          <p:spPr>
            <a:xfrm>
              <a:off x="597009" y="584170"/>
              <a:ext cx="96868" cy="63708"/>
            </a:xfrm>
            <a:custGeom>
              <a:avLst/>
              <a:gdLst/>
              <a:ahLst/>
              <a:cxnLst/>
              <a:rect l="l" t="t" r="r" b="b"/>
              <a:pathLst>
                <a:path w="2968" h="1952" extrusionOk="0">
                  <a:moveTo>
                    <a:pt x="921" y="0"/>
                  </a:moveTo>
                  <a:cubicBezTo>
                    <a:pt x="656" y="0"/>
                    <a:pt x="351" y="26"/>
                    <a:pt x="1" y="86"/>
                  </a:cubicBezTo>
                  <a:cubicBezTo>
                    <a:pt x="410" y="135"/>
                    <a:pt x="771" y="413"/>
                    <a:pt x="919" y="790"/>
                  </a:cubicBezTo>
                  <a:cubicBezTo>
                    <a:pt x="1124" y="1305"/>
                    <a:pt x="1492" y="1951"/>
                    <a:pt x="2251" y="1951"/>
                  </a:cubicBezTo>
                  <a:cubicBezTo>
                    <a:pt x="2459" y="1951"/>
                    <a:pt x="2696" y="1903"/>
                    <a:pt x="2967" y="1790"/>
                  </a:cubicBezTo>
                  <a:cubicBezTo>
                    <a:pt x="2804" y="1725"/>
                    <a:pt x="2672" y="1561"/>
                    <a:pt x="2689" y="1364"/>
                  </a:cubicBezTo>
                  <a:cubicBezTo>
                    <a:pt x="2675" y="1094"/>
                    <a:pt x="2636" y="0"/>
                    <a:pt x="9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2" name="Google Shape;7002;p16"/>
            <p:cNvSpPr/>
            <p:nvPr/>
          </p:nvSpPr>
          <p:spPr>
            <a:xfrm>
              <a:off x="683662" y="583582"/>
              <a:ext cx="47651" cy="36946"/>
            </a:xfrm>
            <a:custGeom>
              <a:avLst/>
              <a:gdLst/>
              <a:ahLst/>
              <a:cxnLst/>
              <a:rect l="l" t="t" r="r" b="b"/>
              <a:pathLst>
                <a:path w="1460" h="1132" extrusionOk="0">
                  <a:moveTo>
                    <a:pt x="971" y="1"/>
                  </a:moveTo>
                  <a:cubicBezTo>
                    <a:pt x="804" y="1"/>
                    <a:pt x="653" y="142"/>
                    <a:pt x="640" y="333"/>
                  </a:cubicBezTo>
                  <a:cubicBezTo>
                    <a:pt x="640" y="483"/>
                    <a:pt x="770" y="593"/>
                    <a:pt x="905" y="593"/>
                  </a:cubicBezTo>
                  <a:cubicBezTo>
                    <a:pt x="961" y="593"/>
                    <a:pt x="1018" y="573"/>
                    <a:pt x="1066" y="530"/>
                  </a:cubicBezTo>
                  <a:cubicBezTo>
                    <a:pt x="1066" y="530"/>
                    <a:pt x="1181" y="350"/>
                    <a:pt x="1066" y="284"/>
                  </a:cubicBezTo>
                  <a:cubicBezTo>
                    <a:pt x="1038" y="268"/>
                    <a:pt x="1012" y="260"/>
                    <a:pt x="990" y="260"/>
                  </a:cubicBezTo>
                  <a:cubicBezTo>
                    <a:pt x="924" y="260"/>
                    <a:pt x="890" y="325"/>
                    <a:pt x="903" y="399"/>
                  </a:cubicBezTo>
                  <a:cubicBezTo>
                    <a:pt x="908" y="438"/>
                    <a:pt x="888" y="456"/>
                    <a:pt x="861" y="456"/>
                  </a:cubicBezTo>
                  <a:cubicBezTo>
                    <a:pt x="808" y="456"/>
                    <a:pt x="728" y="391"/>
                    <a:pt x="739" y="284"/>
                  </a:cubicBezTo>
                  <a:cubicBezTo>
                    <a:pt x="762" y="153"/>
                    <a:pt x="873" y="65"/>
                    <a:pt x="995" y="65"/>
                  </a:cubicBezTo>
                  <a:cubicBezTo>
                    <a:pt x="1041" y="65"/>
                    <a:pt x="1087" y="77"/>
                    <a:pt x="1132" y="104"/>
                  </a:cubicBezTo>
                  <a:cubicBezTo>
                    <a:pt x="1394" y="268"/>
                    <a:pt x="1312" y="841"/>
                    <a:pt x="739" y="907"/>
                  </a:cubicBezTo>
                  <a:cubicBezTo>
                    <a:pt x="725" y="908"/>
                    <a:pt x="711" y="909"/>
                    <a:pt x="697" y="909"/>
                  </a:cubicBezTo>
                  <a:cubicBezTo>
                    <a:pt x="337" y="909"/>
                    <a:pt x="17" y="513"/>
                    <a:pt x="17" y="513"/>
                  </a:cubicBezTo>
                  <a:lnTo>
                    <a:pt x="17" y="513"/>
                  </a:lnTo>
                  <a:cubicBezTo>
                    <a:pt x="1" y="694"/>
                    <a:pt x="83" y="890"/>
                    <a:pt x="230" y="1005"/>
                  </a:cubicBezTo>
                  <a:cubicBezTo>
                    <a:pt x="355" y="1088"/>
                    <a:pt x="499" y="1132"/>
                    <a:pt x="642" y="1132"/>
                  </a:cubicBezTo>
                  <a:cubicBezTo>
                    <a:pt x="725" y="1132"/>
                    <a:pt x="808" y="1117"/>
                    <a:pt x="886" y="1087"/>
                  </a:cubicBezTo>
                  <a:cubicBezTo>
                    <a:pt x="1099" y="1022"/>
                    <a:pt x="1280" y="874"/>
                    <a:pt x="1361" y="661"/>
                  </a:cubicBezTo>
                  <a:cubicBezTo>
                    <a:pt x="1460" y="415"/>
                    <a:pt x="1361" y="136"/>
                    <a:pt x="1116" y="38"/>
                  </a:cubicBezTo>
                  <a:cubicBezTo>
                    <a:pt x="1068" y="12"/>
                    <a:pt x="1019" y="1"/>
                    <a:pt x="97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3" name="Google Shape;7003;p16"/>
            <p:cNvSpPr/>
            <p:nvPr/>
          </p:nvSpPr>
          <p:spPr>
            <a:xfrm>
              <a:off x="-57242" y="820139"/>
              <a:ext cx="130028" cy="285545"/>
            </a:xfrm>
            <a:custGeom>
              <a:avLst/>
              <a:gdLst/>
              <a:ahLst/>
              <a:cxnLst/>
              <a:rect l="l" t="t" r="r" b="b"/>
              <a:pathLst>
                <a:path w="3984" h="8749" extrusionOk="0">
                  <a:moveTo>
                    <a:pt x="2073" y="1"/>
                  </a:moveTo>
                  <a:cubicBezTo>
                    <a:pt x="1547" y="1"/>
                    <a:pt x="1033" y="248"/>
                    <a:pt x="705" y="691"/>
                  </a:cubicBezTo>
                  <a:cubicBezTo>
                    <a:pt x="361" y="1182"/>
                    <a:pt x="311" y="1822"/>
                    <a:pt x="574" y="2379"/>
                  </a:cubicBezTo>
                  <a:cubicBezTo>
                    <a:pt x="819" y="2788"/>
                    <a:pt x="1256" y="3022"/>
                    <a:pt x="1712" y="3022"/>
                  </a:cubicBezTo>
                  <a:cubicBezTo>
                    <a:pt x="1896" y="3022"/>
                    <a:pt x="2083" y="2984"/>
                    <a:pt x="2262" y="2903"/>
                  </a:cubicBezTo>
                  <a:cubicBezTo>
                    <a:pt x="2950" y="2723"/>
                    <a:pt x="3098" y="1789"/>
                    <a:pt x="2491" y="1396"/>
                  </a:cubicBezTo>
                  <a:cubicBezTo>
                    <a:pt x="2411" y="1355"/>
                    <a:pt x="2330" y="1337"/>
                    <a:pt x="2251" y="1337"/>
                  </a:cubicBezTo>
                  <a:cubicBezTo>
                    <a:pt x="1909" y="1337"/>
                    <a:pt x="1618" y="1675"/>
                    <a:pt x="1737" y="2035"/>
                  </a:cubicBezTo>
                  <a:cubicBezTo>
                    <a:pt x="1875" y="2324"/>
                    <a:pt x="2198" y="2347"/>
                    <a:pt x="2327" y="2347"/>
                  </a:cubicBezTo>
                  <a:cubicBezTo>
                    <a:pt x="2351" y="2347"/>
                    <a:pt x="2369" y="2346"/>
                    <a:pt x="2377" y="2346"/>
                  </a:cubicBezTo>
                  <a:cubicBezTo>
                    <a:pt x="2442" y="2346"/>
                    <a:pt x="2442" y="2379"/>
                    <a:pt x="2442" y="2379"/>
                  </a:cubicBezTo>
                  <a:cubicBezTo>
                    <a:pt x="2501" y="2569"/>
                    <a:pt x="2246" y="2851"/>
                    <a:pt x="1782" y="2851"/>
                  </a:cubicBezTo>
                  <a:cubicBezTo>
                    <a:pt x="1727" y="2851"/>
                    <a:pt x="1668" y="2847"/>
                    <a:pt x="1606" y="2838"/>
                  </a:cubicBezTo>
                  <a:cubicBezTo>
                    <a:pt x="1410" y="2805"/>
                    <a:pt x="1229" y="2707"/>
                    <a:pt x="1098" y="2576"/>
                  </a:cubicBezTo>
                  <a:cubicBezTo>
                    <a:pt x="426" y="1920"/>
                    <a:pt x="754" y="543"/>
                    <a:pt x="1754" y="281"/>
                  </a:cubicBezTo>
                  <a:cubicBezTo>
                    <a:pt x="1887" y="244"/>
                    <a:pt x="2023" y="227"/>
                    <a:pt x="2160" y="227"/>
                  </a:cubicBezTo>
                  <a:cubicBezTo>
                    <a:pt x="2326" y="227"/>
                    <a:pt x="2493" y="252"/>
                    <a:pt x="2655" y="297"/>
                  </a:cubicBezTo>
                  <a:cubicBezTo>
                    <a:pt x="2836" y="346"/>
                    <a:pt x="3016" y="445"/>
                    <a:pt x="3180" y="560"/>
                  </a:cubicBezTo>
                  <a:cubicBezTo>
                    <a:pt x="3524" y="838"/>
                    <a:pt x="3737" y="1264"/>
                    <a:pt x="3770" y="1707"/>
                  </a:cubicBezTo>
                  <a:cubicBezTo>
                    <a:pt x="3836" y="2445"/>
                    <a:pt x="3442" y="3182"/>
                    <a:pt x="2885" y="3723"/>
                  </a:cubicBezTo>
                  <a:cubicBezTo>
                    <a:pt x="2311" y="4248"/>
                    <a:pt x="1557" y="4559"/>
                    <a:pt x="983" y="5100"/>
                  </a:cubicBezTo>
                  <a:cubicBezTo>
                    <a:pt x="426" y="5592"/>
                    <a:pt x="82" y="6313"/>
                    <a:pt x="33" y="7067"/>
                  </a:cubicBezTo>
                  <a:cubicBezTo>
                    <a:pt x="0" y="7772"/>
                    <a:pt x="393" y="8509"/>
                    <a:pt x="1033" y="8690"/>
                  </a:cubicBezTo>
                  <a:cubicBezTo>
                    <a:pt x="1160" y="8730"/>
                    <a:pt x="1292" y="8749"/>
                    <a:pt x="1421" y="8749"/>
                  </a:cubicBezTo>
                  <a:cubicBezTo>
                    <a:pt x="1922" y="8749"/>
                    <a:pt x="2394" y="8464"/>
                    <a:pt x="2524" y="8034"/>
                  </a:cubicBezTo>
                  <a:cubicBezTo>
                    <a:pt x="2721" y="7559"/>
                    <a:pt x="2508" y="7018"/>
                    <a:pt x="2049" y="6788"/>
                  </a:cubicBezTo>
                  <a:cubicBezTo>
                    <a:pt x="1951" y="6739"/>
                    <a:pt x="1836" y="6706"/>
                    <a:pt x="1705" y="6706"/>
                  </a:cubicBezTo>
                  <a:cubicBezTo>
                    <a:pt x="1661" y="6699"/>
                    <a:pt x="1618" y="6695"/>
                    <a:pt x="1576" y="6695"/>
                  </a:cubicBezTo>
                  <a:cubicBezTo>
                    <a:pt x="1248" y="6695"/>
                    <a:pt x="954" y="6912"/>
                    <a:pt x="852" y="7231"/>
                  </a:cubicBezTo>
                  <a:cubicBezTo>
                    <a:pt x="723" y="7721"/>
                    <a:pt x="1000" y="7998"/>
                    <a:pt x="1308" y="7998"/>
                  </a:cubicBezTo>
                  <a:cubicBezTo>
                    <a:pt x="1391" y="7998"/>
                    <a:pt x="1477" y="7978"/>
                    <a:pt x="1557" y="7936"/>
                  </a:cubicBezTo>
                  <a:cubicBezTo>
                    <a:pt x="1869" y="7772"/>
                    <a:pt x="1934" y="7362"/>
                    <a:pt x="1688" y="7116"/>
                  </a:cubicBezTo>
                  <a:cubicBezTo>
                    <a:pt x="1602" y="7049"/>
                    <a:pt x="1499" y="7016"/>
                    <a:pt x="1396" y="7016"/>
                  </a:cubicBezTo>
                  <a:cubicBezTo>
                    <a:pt x="1322" y="7016"/>
                    <a:pt x="1248" y="7033"/>
                    <a:pt x="1180" y="7067"/>
                  </a:cubicBezTo>
                  <a:cubicBezTo>
                    <a:pt x="1161" y="7078"/>
                    <a:pt x="1148" y="7083"/>
                    <a:pt x="1140" y="7083"/>
                  </a:cubicBezTo>
                  <a:cubicBezTo>
                    <a:pt x="1112" y="7083"/>
                    <a:pt x="1131" y="7034"/>
                    <a:pt x="1131" y="7034"/>
                  </a:cubicBezTo>
                  <a:cubicBezTo>
                    <a:pt x="1229" y="6813"/>
                    <a:pt x="1521" y="6785"/>
                    <a:pt x="1661" y="6785"/>
                  </a:cubicBezTo>
                  <a:cubicBezTo>
                    <a:pt x="1708" y="6785"/>
                    <a:pt x="1737" y="6788"/>
                    <a:pt x="1737" y="6788"/>
                  </a:cubicBezTo>
                  <a:cubicBezTo>
                    <a:pt x="1836" y="6788"/>
                    <a:pt x="1934" y="6805"/>
                    <a:pt x="2016" y="6854"/>
                  </a:cubicBezTo>
                  <a:cubicBezTo>
                    <a:pt x="2459" y="7034"/>
                    <a:pt x="2672" y="7559"/>
                    <a:pt x="2459" y="8001"/>
                  </a:cubicBezTo>
                  <a:cubicBezTo>
                    <a:pt x="2332" y="8394"/>
                    <a:pt x="1930" y="8640"/>
                    <a:pt x="1482" y="8640"/>
                  </a:cubicBezTo>
                  <a:cubicBezTo>
                    <a:pt x="1350" y="8640"/>
                    <a:pt x="1215" y="8619"/>
                    <a:pt x="1082" y="8575"/>
                  </a:cubicBezTo>
                  <a:cubicBezTo>
                    <a:pt x="492" y="8411"/>
                    <a:pt x="148" y="7723"/>
                    <a:pt x="164" y="7067"/>
                  </a:cubicBezTo>
                  <a:cubicBezTo>
                    <a:pt x="229" y="6346"/>
                    <a:pt x="557" y="5690"/>
                    <a:pt x="1082" y="5215"/>
                  </a:cubicBezTo>
                  <a:cubicBezTo>
                    <a:pt x="1623" y="4707"/>
                    <a:pt x="2393" y="4428"/>
                    <a:pt x="2983" y="3838"/>
                  </a:cubicBezTo>
                  <a:cubicBezTo>
                    <a:pt x="3573" y="3297"/>
                    <a:pt x="3983" y="2494"/>
                    <a:pt x="3918" y="1707"/>
                  </a:cubicBezTo>
                  <a:cubicBezTo>
                    <a:pt x="3852" y="920"/>
                    <a:pt x="3295" y="265"/>
                    <a:pt x="2541" y="68"/>
                  </a:cubicBezTo>
                  <a:cubicBezTo>
                    <a:pt x="2387" y="23"/>
                    <a:pt x="2229" y="1"/>
                    <a:pt x="20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4" name="Google Shape;7004;p16"/>
            <p:cNvSpPr/>
            <p:nvPr/>
          </p:nvSpPr>
          <p:spPr>
            <a:xfrm>
              <a:off x="-54500" y="928267"/>
              <a:ext cx="56137" cy="78656"/>
            </a:xfrm>
            <a:custGeom>
              <a:avLst/>
              <a:gdLst/>
              <a:ahLst/>
              <a:cxnLst/>
              <a:rect l="l" t="t" r="r" b="b"/>
              <a:pathLst>
                <a:path w="1720" h="2410" extrusionOk="0">
                  <a:moveTo>
                    <a:pt x="1506" y="0"/>
                  </a:moveTo>
                  <a:cubicBezTo>
                    <a:pt x="1506" y="0"/>
                    <a:pt x="1375" y="66"/>
                    <a:pt x="1358" y="164"/>
                  </a:cubicBezTo>
                  <a:cubicBezTo>
                    <a:pt x="1326" y="263"/>
                    <a:pt x="1227" y="344"/>
                    <a:pt x="1031" y="344"/>
                  </a:cubicBezTo>
                  <a:cubicBezTo>
                    <a:pt x="1019" y="344"/>
                    <a:pt x="1005" y="343"/>
                    <a:pt x="989" y="343"/>
                  </a:cubicBezTo>
                  <a:cubicBezTo>
                    <a:pt x="737" y="343"/>
                    <a:pt x="1" y="514"/>
                    <a:pt x="47" y="2410"/>
                  </a:cubicBezTo>
                  <a:cubicBezTo>
                    <a:pt x="113" y="1984"/>
                    <a:pt x="375" y="1607"/>
                    <a:pt x="752" y="1410"/>
                  </a:cubicBezTo>
                  <a:cubicBezTo>
                    <a:pt x="1391" y="1115"/>
                    <a:pt x="1719" y="853"/>
                    <a:pt x="1588" y="476"/>
                  </a:cubicBezTo>
                  <a:cubicBezTo>
                    <a:pt x="1473" y="99"/>
                    <a:pt x="1506" y="0"/>
                    <a:pt x="150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5" name="Google Shape;7005;p16"/>
            <p:cNvSpPr/>
            <p:nvPr/>
          </p:nvSpPr>
          <p:spPr>
            <a:xfrm>
              <a:off x="-32111" y="696084"/>
              <a:ext cx="208652" cy="327419"/>
            </a:xfrm>
            <a:custGeom>
              <a:avLst/>
              <a:gdLst/>
              <a:ahLst/>
              <a:cxnLst/>
              <a:rect l="l" t="t" r="r" b="b"/>
              <a:pathLst>
                <a:path w="6393" h="10032" extrusionOk="0">
                  <a:moveTo>
                    <a:pt x="5246" y="0"/>
                  </a:moveTo>
                  <a:lnTo>
                    <a:pt x="5246" y="0"/>
                  </a:lnTo>
                  <a:cubicBezTo>
                    <a:pt x="2885" y="673"/>
                    <a:pt x="4180" y="2197"/>
                    <a:pt x="4262" y="4426"/>
                  </a:cubicBezTo>
                  <a:cubicBezTo>
                    <a:pt x="4344" y="6262"/>
                    <a:pt x="3262" y="7983"/>
                    <a:pt x="1558" y="8688"/>
                  </a:cubicBezTo>
                  <a:cubicBezTo>
                    <a:pt x="230" y="9229"/>
                    <a:pt x="0" y="10032"/>
                    <a:pt x="0" y="10032"/>
                  </a:cubicBezTo>
                  <a:cubicBezTo>
                    <a:pt x="318" y="9500"/>
                    <a:pt x="677" y="9329"/>
                    <a:pt x="980" y="9329"/>
                  </a:cubicBezTo>
                  <a:cubicBezTo>
                    <a:pt x="1209" y="9329"/>
                    <a:pt x="1405" y="9427"/>
                    <a:pt x="1525" y="9540"/>
                  </a:cubicBezTo>
                  <a:cubicBezTo>
                    <a:pt x="1623" y="9632"/>
                    <a:pt x="1719" y="9662"/>
                    <a:pt x="1811" y="9662"/>
                  </a:cubicBezTo>
                  <a:cubicBezTo>
                    <a:pt x="1971" y="9662"/>
                    <a:pt x="2119" y="9572"/>
                    <a:pt x="2243" y="9572"/>
                  </a:cubicBezTo>
                  <a:cubicBezTo>
                    <a:pt x="2249" y="9572"/>
                    <a:pt x="2256" y="9572"/>
                    <a:pt x="2262" y="9573"/>
                  </a:cubicBezTo>
                  <a:cubicBezTo>
                    <a:pt x="2459" y="9589"/>
                    <a:pt x="2344" y="9802"/>
                    <a:pt x="2344" y="9802"/>
                  </a:cubicBezTo>
                  <a:cubicBezTo>
                    <a:pt x="2672" y="9639"/>
                    <a:pt x="2771" y="9229"/>
                    <a:pt x="2574" y="8934"/>
                  </a:cubicBezTo>
                  <a:cubicBezTo>
                    <a:pt x="2476" y="8779"/>
                    <a:pt x="2317" y="8697"/>
                    <a:pt x="2140" y="8697"/>
                  </a:cubicBezTo>
                  <a:cubicBezTo>
                    <a:pt x="2110" y="8697"/>
                    <a:pt x="2080" y="8699"/>
                    <a:pt x="2049" y="8704"/>
                  </a:cubicBezTo>
                  <a:cubicBezTo>
                    <a:pt x="2049" y="8704"/>
                    <a:pt x="2262" y="8655"/>
                    <a:pt x="3311" y="7803"/>
                  </a:cubicBezTo>
                  <a:cubicBezTo>
                    <a:pt x="4590" y="6737"/>
                    <a:pt x="4524" y="7098"/>
                    <a:pt x="5459" y="6606"/>
                  </a:cubicBezTo>
                  <a:cubicBezTo>
                    <a:pt x="6393" y="6131"/>
                    <a:pt x="6082" y="5131"/>
                    <a:pt x="6082" y="5131"/>
                  </a:cubicBezTo>
                  <a:lnTo>
                    <a:pt x="6082" y="5131"/>
                  </a:lnTo>
                  <a:cubicBezTo>
                    <a:pt x="6021" y="5252"/>
                    <a:pt x="5960" y="5430"/>
                    <a:pt x="5511" y="5430"/>
                  </a:cubicBezTo>
                  <a:cubicBezTo>
                    <a:pt x="5474" y="5430"/>
                    <a:pt x="5435" y="5428"/>
                    <a:pt x="5393" y="5426"/>
                  </a:cubicBezTo>
                  <a:cubicBezTo>
                    <a:pt x="5366" y="5424"/>
                    <a:pt x="5340" y="5423"/>
                    <a:pt x="5314" y="5423"/>
                  </a:cubicBezTo>
                  <a:cubicBezTo>
                    <a:pt x="4952" y="5423"/>
                    <a:pt x="4628" y="5630"/>
                    <a:pt x="4475" y="5950"/>
                  </a:cubicBezTo>
                  <a:cubicBezTo>
                    <a:pt x="4410" y="6082"/>
                    <a:pt x="4328" y="6180"/>
                    <a:pt x="4213" y="6246"/>
                  </a:cubicBezTo>
                  <a:cubicBezTo>
                    <a:pt x="4557" y="5918"/>
                    <a:pt x="4606" y="5131"/>
                    <a:pt x="4705" y="4508"/>
                  </a:cubicBezTo>
                  <a:cubicBezTo>
                    <a:pt x="4819" y="3869"/>
                    <a:pt x="5098" y="4066"/>
                    <a:pt x="5672" y="3689"/>
                  </a:cubicBezTo>
                  <a:cubicBezTo>
                    <a:pt x="6229" y="3295"/>
                    <a:pt x="5934" y="2803"/>
                    <a:pt x="5868" y="2656"/>
                  </a:cubicBezTo>
                  <a:cubicBezTo>
                    <a:pt x="5836" y="2508"/>
                    <a:pt x="5852" y="2361"/>
                    <a:pt x="5901" y="2230"/>
                  </a:cubicBezTo>
                  <a:lnTo>
                    <a:pt x="5901" y="2230"/>
                  </a:lnTo>
                  <a:cubicBezTo>
                    <a:pt x="5901" y="2230"/>
                    <a:pt x="5852" y="2328"/>
                    <a:pt x="5475" y="2394"/>
                  </a:cubicBezTo>
                  <a:cubicBezTo>
                    <a:pt x="5164" y="2426"/>
                    <a:pt x="4901" y="2656"/>
                    <a:pt x="4852" y="2967"/>
                  </a:cubicBezTo>
                  <a:cubicBezTo>
                    <a:pt x="4852" y="3118"/>
                    <a:pt x="4750" y="3302"/>
                    <a:pt x="4611" y="3302"/>
                  </a:cubicBezTo>
                  <a:cubicBezTo>
                    <a:pt x="4583" y="3302"/>
                    <a:pt x="4554" y="3295"/>
                    <a:pt x="4524" y="3279"/>
                  </a:cubicBezTo>
                  <a:cubicBezTo>
                    <a:pt x="4328" y="3164"/>
                    <a:pt x="4410" y="2885"/>
                    <a:pt x="4410" y="2885"/>
                  </a:cubicBezTo>
                  <a:cubicBezTo>
                    <a:pt x="4606" y="2295"/>
                    <a:pt x="5180" y="2525"/>
                    <a:pt x="5639" y="1836"/>
                  </a:cubicBezTo>
                  <a:cubicBezTo>
                    <a:pt x="6032" y="1213"/>
                    <a:pt x="5475" y="591"/>
                    <a:pt x="5278" y="410"/>
                  </a:cubicBezTo>
                  <a:cubicBezTo>
                    <a:pt x="5164" y="296"/>
                    <a:pt x="5147" y="115"/>
                    <a:pt x="524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6" name="Google Shape;7006;p16"/>
            <p:cNvSpPr/>
            <p:nvPr/>
          </p:nvSpPr>
          <p:spPr>
            <a:xfrm>
              <a:off x="20305" y="613021"/>
              <a:ext cx="95269" cy="350592"/>
            </a:xfrm>
            <a:custGeom>
              <a:avLst/>
              <a:gdLst/>
              <a:ahLst/>
              <a:cxnLst/>
              <a:rect l="l" t="t" r="r" b="b"/>
              <a:pathLst>
                <a:path w="2919" h="10742" extrusionOk="0">
                  <a:moveTo>
                    <a:pt x="1615" y="1"/>
                  </a:moveTo>
                  <a:cubicBezTo>
                    <a:pt x="1282" y="1"/>
                    <a:pt x="940" y="124"/>
                    <a:pt x="673" y="415"/>
                  </a:cubicBezTo>
                  <a:cubicBezTo>
                    <a:pt x="1" y="1234"/>
                    <a:pt x="132" y="2464"/>
                    <a:pt x="509" y="3513"/>
                  </a:cubicBezTo>
                  <a:cubicBezTo>
                    <a:pt x="1361" y="5561"/>
                    <a:pt x="2246" y="7512"/>
                    <a:pt x="1689" y="8954"/>
                  </a:cubicBezTo>
                  <a:cubicBezTo>
                    <a:pt x="1443" y="9708"/>
                    <a:pt x="919" y="10331"/>
                    <a:pt x="247" y="10741"/>
                  </a:cubicBezTo>
                  <a:cubicBezTo>
                    <a:pt x="329" y="10692"/>
                    <a:pt x="1230" y="10299"/>
                    <a:pt x="1771" y="8971"/>
                  </a:cubicBezTo>
                  <a:cubicBezTo>
                    <a:pt x="2394" y="7512"/>
                    <a:pt x="1509" y="5463"/>
                    <a:pt x="689" y="3447"/>
                  </a:cubicBezTo>
                  <a:cubicBezTo>
                    <a:pt x="312" y="2431"/>
                    <a:pt x="181" y="1251"/>
                    <a:pt x="788" y="497"/>
                  </a:cubicBezTo>
                  <a:cubicBezTo>
                    <a:pt x="1014" y="221"/>
                    <a:pt x="1328" y="103"/>
                    <a:pt x="1638" y="103"/>
                  </a:cubicBezTo>
                  <a:cubicBezTo>
                    <a:pt x="2157" y="103"/>
                    <a:pt x="2666" y="434"/>
                    <a:pt x="2738" y="906"/>
                  </a:cubicBezTo>
                  <a:cubicBezTo>
                    <a:pt x="2846" y="1432"/>
                    <a:pt x="2444" y="1928"/>
                    <a:pt x="1931" y="1928"/>
                  </a:cubicBezTo>
                  <a:cubicBezTo>
                    <a:pt x="1900" y="1928"/>
                    <a:pt x="1868" y="1926"/>
                    <a:pt x="1837" y="1923"/>
                  </a:cubicBezTo>
                  <a:lnTo>
                    <a:pt x="1820" y="1923"/>
                  </a:lnTo>
                  <a:cubicBezTo>
                    <a:pt x="1804" y="1906"/>
                    <a:pt x="1771" y="1906"/>
                    <a:pt x="1755" y="1906"/>
                  </a:cubicBezTo>
                  <a:cubicBezTo>
                    <a:pt x="1689" y="1873"/>
                    <a:pt x="1623" y="1824"/>
                    <a:pt x="1591" y="1759"/>
                  </a:cubicBezTo>
                  <a:cubicBezTo>
                    <a:pt x="1591" y="1759"/>
                    <a:pt x="1542" y="1693"/>
                    <a:pt x="1591" y="1660"/>
                  </a:cubicBezTo>
                  <a:cubicBezTo>
                    <a:pt x="1623" y="1611"/>
                    <a:pt x="1984" y="1644"/>
                    <a:pt x="2000" y="1316"/>
                  </a:cubicBezTo>
                  <a:cubicBezTo>
                    <a:pt x="2011" y="1064"/>
                    <a:pt x="1807" y="900"/>
                    <a:pt x="1598" y="900"/>
                  </a:cubicBezTo>
                  <a:cubicBezTo>
                    <a:pt x="1481" y="900"/>
                    <a:pt x="1362" y="952"/>
                    <a:pt x="1279" y="1070"/>
                  </a:cubicBezTo>
                  <a:cubicBezTo>
                    <a:pt x="1069" y="1345"/>
                    <a:pt x="1354" y="1972"/>
                    <a:pt x="1913" y="1972"/>
                  </a:cubicBezTo>
                  <a:cubicBezTo>
                    <a:pt x="1920" y="1972"/>
                    <a:pt x="1928" y="1972"/>
                    <a:pt x="1935" y="1972"/>
                  </a:cubicBezTo>
                  <a:cubicBezTo>
                    <a:pt x="2492" y="1972"/>
                    <a:pt x="2918" y="1464"/>
                    <a:pt x="2820" y="906"/>
                  </a:cubicBezTo>
                  <a:cubicBezTo>
                    <a:pt x="2757" y="383"/>
                    <a:pt x="2201" y="1"/>
                    <a:pt x="16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7" name="Google Shape;7007;p16"/>
            <p:cNvSpPr/>
            <p:nvPr/>
          </p:nvSpPr>
          <p:spPr>
            <a:xfrm>
              <a:off x="28334" y="963581"/>
              <a:ext cx="33" cy="33"/>
            </a:xfrm>
            <a:custGeom>
              <a:avLst/>
              <a:gdLst/>
              <a:ahLst/>
              <a:cxnLst/>
              <a:rect l="l" t="t" r="r" b="b"/>
              <a:pathLst>
                <a:path w="1" h="1" fill="none" extrusionOk="0">
                  <a:moveTo>
                    <a:pt x="1" y="0"/>
                  </a:moveTo>
                  <a:lnTo>
                    <a:pt x="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8" name="Google Shape;7008;p16"/>
            <p:cNvSpPr/>
            <p:nvPr/>
          </p:nvSpPr>
          <p:spPr>
            <a:xfrm>
              <a:off x="-56720" y="599803"/>
              <a:ext cx="90439" cy="265898"/>
            </a:xfrm>
            <a:custGeom>
              <a:avLst/>
              <a:gdLst/>
              <a:ahLst/>
              <a:cxnLst/>
              <a:rect l="l" t="t" r="r" b="b"/>
              <a:pathLst>
                <a:path w="2771" h="8147" extrusionOk="0">
                  <a:moveTo>
                    <a:pt x="689" y="0"/>
                  </a:moveTo>
                  <a:lnTo>
                    <a:pt x="689" y="0"/>
                  </a:lnTo>
                  <a:cubicBezTo>
                    <a:pt x="689" y="0"/>
                    <a:pt x="66" y="180"/>
                    <a:pt x="197" y="1065"/>
                  </a:cubicBezTo>
                  <a:cubicBezTo>
                    <a:pt x="345" y="1967"/>
                    <a:pt x="1049" y="2442"/>
                    <a:pt x="1459" y="2901"/>
                  </a:cubicBezTo>
                  <a:cubicBezTo>
                    <a:pt x="1803" y="3278"/>
                    <a:pt x="2459" y="4131"/>
                    <a:pt x="2131" y="4967"/>
                  </a:cubicBezTo>
                  <a:cubicBezTo>
                    <a:pt x="2033" y="5196"/>
                    <a:pt x="1902" y="5409"/>
                    <a:pt x="1721" y="5573"/>
                  </a:cubicBezTo>
                  <a:cubicBezTo>
                    <a:pt x="1148" y="6081"/>
                    <a:pt x="754" y="6327"/>
                    <a:pt x="443" y="6753"/>
                  </a:cubicBezTo>
                  <a:cubicBezTo>
                    <a:pt x="148" y="7163"/>
                    <a:pt x="0" y="7655"/>
                    <a:pt x="0" y="8147"/>
                  </a:cubicBezTo>
                  <a:cubicBezTo>
                    <a:pt x="0" y="7999"/>
                    <a:pt x="66" y="6934"/>
                    <a:pt x="1197" y="6147"/>
                  </a:cubicBezTo>
                  <a:cubicBezTo>
                    <a:pt x="2508" y="5229"/>
                    <a:pt x="2771" y="4295"/>
                    <a:pt x="2328" y="2918"/>
                  </a:cubicBezTo>
                  <a:cubicBezTo>
                    <a:pt x="1803" y="1295"/>
                    <a:pt x="345" y="1098"/>
                    <a:pt x="6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9" name="Google Shape;7009;p16"/>
            <p:cNvSpPr/>
            <p:nvPr/>
          </p:nvSpPr>
          <p:spPr>
            <a:xfrm>
              <a:off x="52420" y="291803"/>
              <a:ext cx="79962" cy="178005"/>
            </a:xfrm>
            <a:custGeom>
              <a:avLst/>
              <a:gdLst/>
              <a:ahLst/>
              <a:cxnLst/>
              <a:rect l="l" t="t" r="r" b="b"/>
              <a:pathLst>
                <a:path w="2450" h="5454" extrusionOk="0">
                  <a:moveTo>
                    <a:pt x="1442" y="0"/>
                  </a:moveTo>
                  <a:cubicBezTo>
                    <a:pt x="1413" y="0"/>
                    <a:pt x="1385" y="4"/>
                    <a:pt x="1361" y="12"/>
                  </a:cubicBezTo>
                  <a:cubicBezTo>
                    <a:pt x="1033" y="110"/>
                    <a:pt x="967" y="373"/>
                    <a:pt x="1115" y="733"/>
                  </a:cubicBezTo>
                  <a:cubicBezTo>
                    <a:pt x="1279" y="1094"/>
                    <a:pt x="1787" y="1143"/>
                    <a:pt x="1656" y="2799"/>
                  </a:cubicBezTo>
                  <a:cubicBezTo>
                    <a:pt x="1525" y="4471"/>
                    <a:pt x="0" y="5454"/>
                    <a:pt x="0" y="5454"/>
                  </a:cubicBezTo>
                  <a:cubicBezTo>
                    <a:pt x="262" y="5421"/>
                    <a:pt x="1836" y="4454"/>
                    <a:pt x="2147" y="2422"/>
                  </a:cubicBezTo>
                  <a:cubicBezTo>
                    <a:pt x="2450" y="564"/>
                    <a:pt x="1791" y="0"/>
                    <a:pt x="144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0" name="Google Shape;7010;p16"/>
            <p:cNvSpPr/>
            <p:nvPr/>
          </p:nvSpPr>
          <p:spPr>
            <a:xfrm>
              <a:off x="-5381" y="242716"/>
              <a:ext cx="172293" cy="231922"/>
            </a:xfrm>
            <a:custGeom>
              <a:avLst/>
              <a:gdLst/>
              <a:ahLst/>
              <a:cxnLst/>
              <a:rect l="l" t="t" r="r" b="b"/>
              <a:pathLst>
                <a:path w="5279" h="7106" extrusionOk="0">
                  <a:moveTo>
                    <a:pt x="1721" y="0"/>
                  </a:moveTo>
                  <a:cubicBezTo>
                    <a:pt x="1325" y="0"/>
                    <a:pt x="884" y="92"/>
                    <a:pt x="493" y="385"/>
                  </a:cubicBezTo>
                  <a:cubicBezTo>
                    <a:pt x="165" y="664"/>
                    <a:pt x="1" y="1074"/>
                    <a:pt x="50" y="1483"/>
                  </a:cubicBezTo>
                  <a:cubicBezTo>
                    <a:pt x="107" y="1995"/>
                    <a:pt x="633" y="2433"/>
                    <a:pt x="1242" y="2433"/>
                  </a:cubicBezTo>
                  <a:cubicBezTo>
                    <a:pt x="1335" y="2433"/>
                    <a:pt x="1430" y="2423"/>
                    <a:pt x="1525" y="2401"/>
                  </a:cubicBezTo>
                  <a:cubicBezTo>
                    <a:pt x="1624" y="2368"/>
                    <a:pt x="1722" y="2336"/>
                    <a:pt x="1820" y="2286"/>
                  </a:cubicBezTo>
                  <a:lnTo>
                    <a:pt x="1837" y="2286"/>
                  </a:lnTo>
                  <a:lnTo>
                    <a:pt x="1853" y="2270"/>
                  </a:lnTo>
                  <a:cubicBezTo>
                    <a:pt x="2165" y="2123"/>
                    <a:pt x="2329" y="1778"/>
                    <a:pt x="2263" y="1451"/>
                  </a:cubicBezTo>
                  <a:cubicBezTo>
                    <a:pt x="2213" y="1113"/>
                    <a:pt x="1925" y="890"/>
                    <a:pt x="1617" y="890"/>
                  </a:cubicBezTo>
                  <a:cubicBezTo>
                    <a:pt x="1521" y="890"/>
                    <a:pt x="1422" y="912"/>
                    <a:pt x="1329" y="959"/>
                  </a:cubicBezTo>
                  <a:cubicBezTo>
                    <a:pt x="984" y="1172"/>
                    <a:pt x="1083" y="1696"/>
                    <a:pt x="1493" y="1762"/>
                  </a:cubicBezTo>
                  <a:cubicBezTo>
                    <a:pt x="1517" y="1767"/>
                    <a:pt x="1541" y="1769"/>
                    <a:pt x="1564" y="1769"/>
                  </a:cubicBezTo>
                  <a:cubicBezTo>
                    <a:pt x="1784" y="1769"/>
                    <a:pt x="1980" y="1572"/>
                    <a:pt x="1935" y="1336"/>
                  </a:cubicBezTo>
                  <a:cubicBezTo>
                    <a:pt x="1928" y="1289"/>
                    <a:pt x="1958" y="1250"/>
                    <a:pt x="1996" y="1250"/>
                  </a:cubicBezTo>
                  <a:cubicBezTo>
                    <a:pt x="2052" y="1250"/>
                    <a:pt x="2129" y="1330"/>
                    <a:pt x="2148" y="1582"/>
                  </a:cubicBezTo>
                  <a:cubicBezTo>
                    <a:pt x="2165" y="1713"/>
                    <a:pt x="2132" y="1828"/>
                    <a:pt x="2083" y="1942"/>
                  </a:cubicBezTo>
                  <a:cubicBezTo>
                    <a:pt x="1950" y="2163"/>
                    <a:pt x="1698" y="2291"/>
                    <a:pt x="1435" y="2291"/>
                  </a:cubicBezTo>
                  <a:cubicBezTo>
                    <a:pt x="1405" y="2291"/>
                    <a:pt x="1375" y="2290"/>
                    <a:pt x="1345" y="2286"/>
                  </a:cubicBezTo>
                  <a:cubicBezTo>
                    <a:pt x="1334" y="2287"/>
                    <a:pt x="1324" y="2287"/>
                    <a:pt x="1313" y="2287"/>
                  </a:cubicBezTo>
                  <a:cubicBezTo>
                    <a:pt x="626" y="2287"/>
                    <a:pt x="158" y="1244"/>
                    <a:pt x="788" y="598"/>
                  </a:cubicBezTo>
                  <a:cubicBezTo>
                    <a:pt x="1059" y="305"/>
                    <a:pt x="1448" y="179"/>
                    <a:pt x="1864" y="179"/>
                  </a:cubicBezTo>
                  <a:cubicBezTo>
                    <a:pt x="2379" y="179"/>
                    <a:pt x="2935" y="372"/>
                    <a:pt x="3361" y="680"/>
                  </a:cubicBezTo>
                  <a:cubicBezTo>
                    <a:pt x="5082" y="1975"/>
                    <a:pt x="4836" y="4237"/>
                    <a:pt x="4345" y="5401"/>
                  </a:cubicBezTo>
                  <a:cubicBezTo>
                    <a:pt x="4066" y="6073"/>
                    <a:pt x="3607" y="6663"/>
                    <a:pt x="3017" y="7105"/>
                  </a:cubicBezTo>
                  <a:cubicBezTo>
                    <a:pt x="3640" y="6679"/>
                    <a:pt x="4115" y="6106"/>
                    <a:pt x="4410" y="5434"/>
                  </a:cubicBezTo>
                  <a:cubicBezTo>
                    <a:pt x="4968" y="4303"/>
                    <a:pt x="5279" y="1926"/>
                    <a:pt x="3476" y="549"/>
                  </a:cubicBezTo>
                  <a:cubicBezTo>
                    <a:pt x="3115" y="303"/>
                    <a:pt x="2706" y="139"/>
                    <a:pt x="2279" y="57"/>
                  </a:cubicBezTo>
                  <a:cubicBezTo>
                    <a:pt x="2113" y="24"/>
                    <a:pt x="1923" y="0"/>
                    <a:pt x="17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1" name="Google Shape;7011;p16"/>
            <p:cNvSpPr/>
            <p:nvPr/>
          </p:nvSpPr>
          <p:spPr>
            <a:xfrm>
              <a:off x="34208" y="63210"/>
              <a:ext cx="169617" cy="267530"/>
            </a:xfrm>
            <a:custGeom>
              <a:avLst/>
              <a:gdLst/>
              <a:ahLst/>
              <a:cxnLst/>
              <a:rect l="l" t="t" r="r" b="b"/>
              <a:pathLst>
                <a:path w="5197" h="8197" extrusionOk="0">
                  <a:moveTo>
                    <a:pt x="1099" y="1"/>
                  </a:moveTo>
                  <a:lnTo>
                    <a:pt x="1099" y="1"/>
                  </a:lnTo>
                  <a:cubicBezTo>
                    <a:pt x="1" y="2853"/>
                    <a:pt x="1279" y="4377"/>
                    <a:pt x="2525" y="5606"/>
                  </a:cubicBezTo>
                  <a:cubicBezTo>
                    <a:pt x="3787" y="6836"/>
                    <a:pt x="3738" y="8196"/>
                    <a:pt x="3738" y="8196"/>
                  </a:cubicBezTo>
                  <a:cubicBezTo>
                    <a:pt x="4656" y="7262"/>
                    <a:pt x="3591" y="5574"/>
                    <a:pt x="4459" y="4230"/>
                  </a:cubicBezTo>
                  <a:cubicBezTo>
                    <a:pt x="5197" y="3066"/>
                    <a:pt x="4230" y="2541"/>
                    <a:pt x="4230" y="2541"/>
                  </a:cubicBezTo>
                  <a:cubicBezTo>
                    <a:pt x="3820" y="3131"/>
                    <a:pt x="3361" y="2984"/>
                    <a:pt x="3001" y="3721"/>
                  </a:cubicBezTo>
                  <a:cubicBezTo>
                    <a:pt x="2656" y="4426"/>
                    <a:pt x="3263" y="5803"/>
                    <a:pt x="3263" y="5803"/>
                  </a:cubicBezTo>
                  <a:cubicBezTo>
                    <a:pt x="2066" y="4934"/>
                    <a:pt x="2296" y="4148"/>
                    <a:pt x="2640" y="3754"/>
                  </a:cubicBezTo>
                  <a:cubicBezTo>
                    <a:pt x="2984" y="3361"/>
                    <a:pt x="2509" y="3000"/>
                    <a:pt x="2525" y="2787"/>
                  </a:cubicBezTo>
                  <a:cubicBezTo>
                    <a:pt x="2542" y="2640"/>
                    <a:pt x="2574" y="2492"/>
                    <a:pt x="2640" y="2361"/>
                  </a:cubicBezTo>
                  <a:cubicBezTo>
                    <a:pt x="2640" y="2361"/>
                    <a:pt x="2563" y="2313"/>
                    <a:pt x="2426" y="2313"/>
                  </a:cubicBezTo>
                  <a:cubicBezTo>
                    <a:pt x="2309" y="2313"/>
                    <a:pt x="2147" y="2348"/>
                    <a:pt x="1951" y="2476"/>
                  </a:cubicBezTo>
                  <a:cubicBezTo>
                    <a:pt x="1214" y="2967"/>
                    <a:pt x="1509" y="4082"/>
                    <a:pt x="1509" y="4082"/>
                  </a:cubicBezTo>
                  <a:cubicBezTo>
                    <a:pt x="1001" y="3328"/>
                    <a:pt x="1165" y="2574"/>
                    <a:pt x="1755" y="2066"/>
                  </a:cubicBezTo>
                  <a:cubicBezTo>
                    <a:pt x="2361" y="1541"/>
                    <a:pt x="1788" y="1066"/>
                    <a:pt x="1394" y="837"/>
                  </a:cubicBezTo>
                  <a:cubicBezTo>
                    <a:pt x="1001" y="607"/>
                    <a:pt x="1099" y="1"/>
                    <a:pt x="109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2" name="Google Shape;7012;p16"/>
            <p:cNvSpPr/>
            <p:nvPr/>
          </p:nvSpPr>
          <p:spPr>
            <a:xfrm>
              <a:off x="-44415" y="29495"/>
              <a:ext cx="98990" cy="147162"/>
            </a:xfrm>
            <a:custGeom>
              <a:avLst/>
              <a:gdLst/>
              <a:ahLst/>
              <a:cxnLst/>
              <a:rect l="l" t="t" r="r" b="b"/>
              <a:pathLst>
                <a:path w="3033" h="4509" extrusionOk="0">
                  <a:moveTo>
                    <a:pt x="443" y="1"/>
                  </a:moveTo>
                  <a:cubicBezTo>
                    <a:pt x="443" y="1"/>
                    <a:pt x="0" y="2017"/>
                    <a:pt x="3033" y="4509"/>
                  </a:cubicBezTo>
                  <a:cubicBezTo>
                    <a:pt x="3033" y="4509"/>
                    <a:pt x="2459" y="3853"/>
                    <a:pt x="2721" y="3099"/>
                  </a:cubicBezTo>
                  <a:cubicBezTo>
                    <a:pt x="2984" y="2345"/>
                    <a:pt x="2672" y="2066"/>
                    <a:pt x="2426" y="1820"/>
                  </a:cubicBezTo>
                  <a:cubicBezTo>
                    <a:pt x="2295" y="1656"/>
                    <a:pt x="2295" y="1427"/>
                    <a:pt x="2410" y="1247"/>
                  </a:cubicBezTo>
                  <a:cubicBezTo>
                    <a:pt x="2410" y="1247"/>
                    <a:pt x="2373" y="1240"/>
                    <a:pt x="2319" y="1240"/>
                  </a:cubicBezTo>
                  <a:cubicBezTo>
                    <a:pt x="2158" y="1240"/>
                    <a:pt x="1844" y="1304"/>
                    <a:pt x="1918" y="1820"/>
                  </a:cubicBezTo>
                  <a:cubicBezTo>
                    <a:pt x="2033" y="2492"/>
                    <a:pt x="2066" y="2624"/>
                    <a:pt x="1853" y="2640"/>
                  </a:cubicBezTo>
                  <a:cubicBezTo>
                    <a:pt x="1847" y="2640"/>
                    <a:pt x="1842" y="2641"/>
                    <a:pt x="1838" y="2641"/>
                  </a:cubicBezTo>
                  <a:cubicBezTo>
                    <a:pt x="1642" y="2641"/>
                    <a:pt x="1690" y="2324"/>
                    <a:pt x="1754" y="2132"/>
                  </a:cubicBezTo>
                  <a:cubicBezTo>
                    <a:pt x="1803" y="1919"/>
                    <a:pt x="2066" y="1099"/>
                    <a:pt x="1410" y="821"/>
                  </a:cubicBezTo>
                  <a:cubicBezTo>
                    <a:pt x="754" y="558"/>
                    <a:pt x="492" y="296"/>
                    <a:pt x="44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3" name="Google Shape;7013;p16"/>
            <p:cNvSpPr/>
            <p:nvPr/>
          </p:nvSpPr>
          <p:spPr>
            <a:xfrm>
              <a:off x="133198" y="309819"/>
              <a:ext cx="117723" cy="139134"/>
            </a:xfrm>
            <a:custGeom>
              <a:avLst/>
              <a:gdLst/>
              <a:ahLst/>
              <a:cxnLst/>
              <a:rect l="l" t="t" r="r" b="b"/>
              <a:pathLst>
                <a:path w="3607" h="4263" extrusionOk="0">
                  <a:moveTo>
                    <a:pt x="1738" y="1"/>
                  </a:moveTo>
                  <a:lnTo>
                    <a:pt x="1738" y="1"/>
                  </a:lnTo>
                  <a:cubicBezTo>
                    <a:pt x="787" y="509"/>
                    <a:pt x="1066" y="1198"/>
                    <a:pt x="967" y="2492"/>
                  </a:cubicBezTo>
                  <a:cubicBezTo>
                    <a:pt x="869" y="3771"/>
                    <a:pt x="0" y="4263"/>
                    <a:pt x="0" y="4263"/>
                  </a:cubicBezTo>
                  <a:lnTo>
                    <a:pt x="0" y="4263"/>
                  </a:lnTo>
                  <a:cubicBezTo>
                    <a:pt x="3606" y="2443"/>
                    <a:pt x="2295" y="788"/>
                    <a:pt x="1951" y="526"/>
                  </a:cubicBezTo>
                  <a:cubicBezTo>
                    <a:pt x="1607" y="263"/>
                    <a:pt x="1738" y="1"/>
                    <a:pt x="17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4" name="Google Shape;7014;p16"/>
            <p:cNvSpPr/>
            <p:nvPr/>
          </p:nvSpPr>
          <p:spPr>
            <a:xfrm>
              <a:off x="136396" y="395460"/>
              <a:ext cx="256824" cy="189134"/>
            </a:xfrm>
            <a:custGeom>
              <a:avLst/>
              <a:gdLst/>
              <a:ahLst/>
              <a:cxnLst/>
              <a:rect l="l" t="t" r="r" b="b"/>
              <a:pathLst>
                <a:path w="7869" h="5795" extrusionOk="0">
                  <a:moveTo>
                    <a:pt x="3221" y="0"/>
                  </a:moveTo>
                  <a:cubicBezTo>
                    <a:pt x="2836" y="0"/>
                    <a:pt x="2413" y="325"/>
                    <a:pt x="2017" y="950"/>
                  </a:cubicBezTo>
                  <a:cubicBezTo>
                    <a:pt x="1459" y="1803"/>
                    <a:pt x="1" y="1917"/>
                    <a:pt x="1" y="1917"/>
                  </a:cubicBezTo>
                  <a:cubicBezTo>
                    <a:pt x="2394" y="1983"/>
                    <a:pt x="3033" y="2606"/>
                    <a:pt x="3656" y="3360"/>
                  </a:cubicBezTo>
                  <a:cubicBezTo>
                    <a:pt x="4295" y="4114"/>
                    <a:pt x="4475" y="5327"/>
                    <a:pt x="6000" y="5704"/>
                  </a:cubicBezTo>
                  <a:cubicBezTo>
                    <a:pt x="6257" y="5768"/>
                    <a:pt x="6480" y="5795"/>
                    <a:pt x="6675" y="5795"/>
                  </a:cubicBezTo>
                  <a:cubicBezTo>
                    <a:pt x="7620" y="5795"/>
                    <a:pt x="7868" y="5163"/>
                    <a:pt x="7868" y="5163"/>
                  </a:cubicBezTo>
                  <a:lnTo>
                    <a:pt x="7868" y="5163"/>
                  </a:lnTo>
                  <a:cubicBezTo>
                    <a:pt x="7782" y="5221"/>
                    <a:pt x="7702" y="5250"/>
                    <a:pt x="7631" y="5250"/>
                  </a:cubicBezTo>
                  <a:cubicBezTo>
                    <a:pt x="7380" y="5250"/>
                    <a:pt x="7233" y="4884"/>
                    <a:pt x="7246" y="4130"/>
                  </a:cubicBezTo>
                  <a:cubicBezTo>
                    <a:pt x="7278" y="3163"/>
                    <a:pt x="6393" y="2884"/>
                    <a:pt x="5279" y="2704"/>
                  </a:cubicBezTo>
                  <a:cubicBezTo>
                    <a:pt x="4164" y="2540"/>
                    <a:pt x="3230" y="2458"/>
                    <a:pt x="3115" y="2098"/>
                  </a:cubicBezTo>
                  <a:cubicBezTo>
                    <a:pt x="3017" y="1721"/>
                    <a:pt x="3508" y="1590"/>
                    <a:pt x="4180" y="1376"/>
                  </a:cubicBezTo>
                  <a:cubicBezTo>
                    <a:pt x="4869" y="1180"/>
                    <a:pt x="4557" y="541"/>
                    <a:pt x="4557" y="541"/>
                  </a:cubicBezTo>
                  <a:lnTo>
                    <a:pt x="4557" y="541"/>
                  </a:lnTo>
                  <a:cubicBezTo>
                    <a:pt x="4503" y="587"/>
                    <a:pt x="4448" y="608"/>
                    <a:pt x="4391" y="608"/>
                  </a:cubicBezTo>
                  <a:cubicBezTo>
                    <a:pt x="4205" y="608"/>
                    <a:pt x="3986" y="393"/>
                    <a:pt x="3623" y="131"/>
                  </a:cubicBezTo>
                  <a:cubicBezTo>
                    <a:pt x="3496" y="43"/>
                    <a:pt x="3361" y="0"/>
                    <a:pt x="32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5" name="Google Shape;7015;p16"/>
            <p:cNvSpPr/>
            <p:nvPr/>
          </p:nvSpPr>
          <p:spPr>
            <a:xfrm>
              <a:off x="11754" y="473463"/>
              <a:ext cx="250950" cy="205518"/>
            </a:xfrm>
            <a:custGeom>
              <a:avLst/>
              <a:gdLst/>
              <a:ahLst/>
              <a:cxnLst/>
              <a:rect l="l" t="t" r="r" b="b"/>
              <a:pathLst>
                <a:path w="7689" h="6297" extrusionOk="0">
                  <a:moveTo>
                    <a:pt x="4322" y="0"/>
                  </a:moveTo>
                  <a:cubicBezTo>
                    <a:pt x="2726" y="0"/>
                    <a:pt x="1374" y="1109"/>
                    <a:pt x="689" y="2527"/>
                  </a:cubicBezTo>
                  <a:cubicBezTo>
                    <a:pt x="164" y="3625"/>
                    <a:pt x="0" y="4871"/>
                    <a:pt x="246" y="6067"/>
                  </a:cubicBezTo>
                  <a:lnTo>
                    <a:pt x="246" y="6084"/>
                  </a:lnTo>
                  <a:cubicBezTo>
                    <a:pt x="254" y="6114"/>
                    <a:pt x="261" y="6143"/>
                    <a:pt x="267" y="6175"/>
                  </a:cubicBezTo>
                  <a:lnTo>
                    <a:pt x="267" y="6175"/>
                  </a:lnTo>
                  <a:cubicBezTo>
                    <a:pt x="255" y="6046"/>
                    <a:pt x="242" y="5913"/>
                    <a:pt x="230" y="5789"/>
                  </a:cubicBezTo>
                  <a:cubicBezTo>
                    <a:pt x="246" y="4920"/>
                    <a:pt x="427" y="4068"/>
                    <a:pt x="738" y="3248"/>
                  </a:cubicBezTo>
                  <a:cubicBezTo>
                    <a:pt x="1148" y="2248"/>
                    <a:pt x="1869" y="1412"/>
                    <a:pt x="2803" y="871"/>
                  </a:cubicBezTo>
                  <a:cubicBezTo>
                    <a:pt x="3347" y="560"/>
                    <a:pt x="4059" y="316"/>
                    <a:pt x="4765" y="316"/>
                  </a:cubicBezTo>
                  <a:cubicBezTo>
                    <a:pt x="5359" y="316"/>
                    <a:pt x="5947" y="488"/>
                    <a:pt x="6426" y="937"/>
                  </a:cubicBezTo>
                  <a:cubicBezTo>
                    <a:pt x="7475" y="1855"/>
                    <a:pt x="7147" y="3773"/>
                    <a:pt x="5934" y="4068"/>
                  </a:cubicBezTo>
                  <a:cubicBezTo>
                    <a:pt x="5804" y="4102"/>
                    <a:pt x="5670" y="4119"/>
                    <a:pt x="5536" y="4119"/>
                  </a:cubicBezTo>
                  <a:cubicBezTo>
                    <a:pt x="5097" y="4119"/>
                    <a:pt x="4665" y="3939"/>
                    <a:pt x="4426" y="3625"/>
                  </a:cubicBezTo>
                  <a:cubicBezTo>
                    <a:pt x="4147" y="3215"/>
                    <a:pt x="4131" y="2674"/>
                    <a:pt x="4410" y="2265"/>
                  </a:cubicBezTo>
                  <a:cubicBezTo>
                    <a:pt x="4597" y="1978"/>
                    <a:pt x="4903" y="1825"/>
                    <a:pt x="5217" y="1825"/>
                  </a:cubicBezTo>
                  <a:cubicBezTo>
                    <a:pt x="5371" y="1825"/>
                    <a:pt x="5527" y="1862"/>
                    <a:pt x="5672" y="1937"/>
                  </a:cubicBezTo>
                  <a:cubicBezTo>
                    <a:pt x="5852" y="2019"/>
                    <a:pt x="5967" y="2199"/>
                    <a:pt x="5967" y="2396"/>
                  </a:cubicBezTo>
                  <a:cubicBezTo>
                    <a:pt x="5967" y="2396"/>
                    <a:pt x="5967" y="2528"/>
                    <a:pt x="5869" y="2528"/>
                  </a:cubicBezTo>
                  <a:cubicBezTo>
                    <a:pt x="5864" y="2528"/>
                    <a:pt x="5858" y="2528"/>
                    <a:pt x="5852" y="2527"/>
                  </a:cubicBezTo>
                  <a:cubicBezTo>
                    <a:pt x="5754" y="2527"/>
                    <a:pt x="5787" y="2379"/>
                    <a:pt x="5524" y="2314"/>
                  </a:cubicBezTo>
                  <a:cubicBezTo>
                    <a:pt x="5493" y="2307"/>
                    <a:pt x="5463" y="2304"/>
                    <a:pt x="5433" y="2304"/>
                  </a:cubicBezTo>
                  <a:cubicBezTo>
                    <a:pt x="5178" y="2304"/>
                    <a:pt x="4976" y="2542"/>
                    <a:pt x="5049" y="2806"/>
                  </a:cubicBezTo>
                  <a:cubicBezTo>
                    <a:pt x="5080" y="2983"/>
                    <a:pt x="5317" y="3114"/>
                    <a:pt x="5561" y="3114"/>
                  </a:cubicBezTo>
                  <a:cubicBezTo>
                    <a:pt x="5701" y="3114"/>
                    <a:pt x="5843" y="3071"/>
                    <a:pt x="5951" y="2970"/>
                  </a:cubicBezTo>
                  <a:cubicBezTo>
                    <a:pt x="6016" y="2904"/>
                    <a:pt x="6065" y="2822"/>
                    <a:pt x="6082" y="2724"/>
                  </a:cubicBezTo>
                  <a:cubicBezTo>
                    <a:pt x="6180" y="2412"/>
                    <a:pt x="6049" y="2084"/>
                    <a:pt x="5770" y="1920"/>
                  </a:cubicBezTo>
                  <a:cubicBezTo>
                    <a:pt x="5599" y="1814"/>
                    <a:pt x="5408" y="1763"/>
                    <a:pt x="5218" y="1763"/>
                  </a:cubicBezTo>
                  <a:cubicBezTo>
                    <a:pt x="4883" y="1763"/>
                    <a:pt x="4554" y="1922"/>
                    <a:pt x="4344" y="2216"/>
                  </a:cubicBezTo>
                  <a:cubicBezTo>
                    <a:pt x="4049" y="2658"/>
                    <a:pt x="4049" y="3248"/>
                    <a:pt x="4344" y="3691"/>
                  </a:cubicBezTo>
                  <a:cubicBezTo>
                    <a:pt x="4646" y="4068"/>
                    <a:pt x="5103" y="4272"/>
                    <a:pt x="5566" y="4272"/>
                  </a:cubicBezTo>
                  <a:cubicBezTo>
                    <a:pt x="5706" y="4272"/>
                    <a:pt x="5846" y="4253"/>
                    <a:pt x="5983" y="4215"/>
                  </a:cubicBezTo>
                  <a:cubicBezTo>
                    <a:pt x="7344" y="3887"/>
                    <a:pt x="7688" y="1806"/>
                    <a:pt x="6557" y="822"/>
                  </a:cubicBezTo>
                  <a:cubicBezTo>
                    <a:pt x="6409" y="675"/>
                    <a:pt x="6246" y="560"/>
                    <a:pt x="6082" y="462"/>
                  </a:cubicBezTo>
                  <a:cubicBezTo>
                    <a:pt x="5590" y="183"/>
                    <a:pt x="5033" y="19"/>
                    <a:pt x="4459" y="3"/>
                  </a:cubicBezTo>
                  <a:cubicBezTo>
                    <a:pt x="4413" y="1"/>
                    <a:pt x="4367" y="0"/>
                    <a:pt x="4322" y="0"/>
                  </a:cubicBezTo>
                  <a:close/>
                  <a:moveTo>
                    <a:pt x="267" y="6175"/>
                  </a:moveTo>
                  <a:lnTo>
                    <a:pt x="267" y="6175"/>
                  </a:lnTo>
                  <a:cubicBezTo>
                    <a:pt x="271" y="6216"/>
                    <a:pt x="275" y="6257"/>
                    <a:pt x="279" y="6297"/>
                  </a:cubicBezTo>
                  <a:cubicBezTo>
                    <a:pt x="279" y="6252"/>
                    <a:pt x="274" y="6212"/>
                    <a:pt x="267" y="6175"/>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6" name="Google Shape;7016;p16"/>
            <p:cNvSpPr/>
            <p:nvPr/>
          </p:nvSpPr>
          <p:spPr>
            <a:xfrm>
              <a:off x="24580" y="536029"/>
              <a:ext cx="98957" cy="106594"/>
            </a:xfrm>
            <a:custGeom>
              <a:avLst/>
              <a:gdLst/>
              <a:ahLst/>
              <a:cxnLst/>
              <a:rect l="l" t="t" r="r" b="b"/>
              <a:pathLst>
                <a:path w="3032" h="3266" extrusionOk="0">
                  <a:moveTo>
                    <a:pt x="2317" y="1"/>
                  </a:moveTo>
                  <a:cubicBezTo>
                    <a:pt x="2119" y="1"/>
                    <a:pt x="1866" y="71"/>
                    <a:pt x="1574" y="249"/>
                  </a:cubicBezTo>
                  <a:cubicBezTo>
                    <a:pt x="312" y="1003"/>
                    <a:pt x="1" y="3265"/>
                    <a:pt x="1" y="3265"/>
                  </a:cubicBezTo>
                  <a:cubicBezTo>
                    <a:pt x="1" y="3265"/>
                    <a:pt x="673" y="1167"/>
                    <a:pt x="1935" y="954"/>
                  </a:cubicBezTo>
                  <a:cubicBezTo>
                    <a:pt x="3031" y="778"/>
                    <a:pt x="2975" y="1"/>
                    <a:pt x="231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7" name="Google Shape;7017;p16"/>
            <p:cNvSpPr/>
            <p:nvPr/>
          </p:nvSpPr>
          <p:spPr>
            <a:xfrm>
              <a:off x="151932" y="528098"/>
              <a:ext cx="170661" cy="147065"/>
            </a:xfrm>
            <a:custGeom>
              <a:avLst/>
              <a:gdLst/>
              <a:ahLst/>
              <a:cxnLst/>
              <a:rect l="l" t="t" r="r" b="b"/>
              <a:pathLst>
                <a:path w="5229" h="4506" extrusionOk="0">
                  <a:moveTo>
                    <a:pt x="3049" y="1"/>
                  </a:moveTo>
                  <a:lnTo>
                    <a:pt x="3049" y="1"/>
                  </a:lnTo>
                  <a:cubicBezTo>
                    <a:pt x="3049" y="1"/>
                    <a:pt x="3360" y="689"/>
                    <a:pt x="3032" y="1771"/>
                  </a:cubicBezTo>
                  <a:cubicBezTo>
                    <a:pt x="2688" y="2836"/>
                    <a:pt x="1836" y="3066"/>
                    <a:pt x="1213" y="3131"/>
                  </a:cubicBezTo>
                  <a:cubicBezTo>
                    <a:pt x="574" y="3197"/>
                    <a:pt x="148" y="3459"/>
                    <a:pt x="0" y="4328"/>
                  </a:cubicBezTo>
                  <a:cubicBezTo>
                    <a:pt x="141" y="4234"/>
                    <a:pt x="304" y="4188"/>
                    <a:pt x="466" y="4188"/>
                  </a:cubicBezTo>
                  <a:cubicBezTo>
                    <a:pt x="587" y="4188"/>
                    <a:pt x="708" y="4213"/>
                    <a:pt x="820" y="4262"/>
                  </a:cubicBezTo>
                  <a:cubicBezTo>
                    <a:pt x="1065" y="4371"/>
                    <a:pt x="1462" y="4506"/>
                    <a:pt x="1859" y="4506"/>
                  </a:cubicBezTo>
                  <a:cubicBezTo>
                    <a:pt x="2178" y="4506"/>
                    <a:pt x="2497" y="4419"/>
                    <a:pt x="2737" y="4164"/>
                  </a:cubicBezTo>
                  <a:cubicBezTo>
                    <a:pt x="3278" y="3574"/>
                    <a:pt x="3180" y="2967"/>
                    <a:pt x="3147" y="2672"/>
                  </a:cubicBezTo>
                  <a:cubicBezTo>
                    <a:pt x="3115" y="2386"/>
                    <a:pt x="3068" y="1851"/>
                    <a:pt x="3336" y="1851"/>
                  </a:cubicBezTo>
                  <a:cubicBezTo>
                    <a:pt x="3344" y="1851"/>
                    <a:pt x="3352" y="1852"/>
                    <a:pt x="3360" y="1853"/>
                  </a:cubicBezTo>
                  <a:cubicBezTo>
                    <a:pt x="3360" y="1853"/>
                    <a:pt x="3364" y="1852"/>
                    <a:pt x="3370" y="1852"/>
                  </a:cubicBezTo>
                  <a:cubicBezTo>
                    <a:pt x="3414" y="1852"/>
                    <a:pt x="3590" y="1877"/>
                    <a:pt x="3590" y="2279"/>
                  </a:cubicBezTo>
                  <a:cubicBezTo>
                    <a:pt x="3573" y="2754"/>
                    <a:pt x="3557" y="3049"/>
                    <a:pt x="4163" y="3230"/>
                  </a:cubicBezTo>
                  <a:cubicBezTo>
                    <a:pt x="4508" y="3312"/>
                    <a:pt x="4819" y="3492"/>
                    <a:pt x="5098" y="3721"/>
                  </a:cubicBezTo>
                  <a:cubicBezTo>
                    <a:pt x="4983" y="3508"/>
                    <a:pt x="4950" y="3262"/>
                    <a:pt x="5016" y="3033"/>
                  </a:cubicBezTo>
                  <a:cubicBezTo>
                    <a:pt x="5130" y="2689"/>
                    <a:pt x="5229" y="2082"/>
                    <a:pt x="4655" y="1689"/>
                  </a:cubicBezTo>
                  <a:cubicBezTo>
                    <a:pt x="4098" y="1296"/>
                    <a:pt x="3541" y="1066"/>
                    <a:pt x="3409" y="673"/>
                  </a:cubicBezTo>
                  <a:cubicBezTo>
                    <a:pt x="3327" y="427"/>
                    <a:pt x="3213" y="197"/>
                    <a:pt x="30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8" name="Google Shape;7018;p16"/>
            <p:cNvSpPr/>
            <p:nvPr/>
          </p:nvSpPr>
          <p:spPr>
            <a:xfrm>
              <a:off x="253565" y="627088"/>
              <a:ext cx="42298" cy="64753"/>
            </a:xfrm>
            <a:custGeom>
              <a:avLst/>
              <a:gdLst/>
              <a:ahLst/>
              <a:cxnLst/>
              <a:rect l="l" t="t" r="r" b="b"/>
              <a:pathLst>
                <a:path w="1296" h="1984" extrusionOk="0">
                  <a:moveTo>
                    <a:pt x="345" y="0"/>
                  </a:moveTo>
                  <a:lnTo>
                    <a:pt x="345" y="0"/>
                  </a:lnTo>
                  <a:cubicBezTo>
                    <a:pt x="361" y="180"/>
                    <a:pt x="345" y="377"/>
                    <a:pt x="295" y="557"/>
                  </a:cubicBezTo>
                  <a:cubicBezTo>
                    <a:pt x="197" y="836"/>
                    <a:pt x="0" y="1262"/>
                    <a:pt x="525" y="1557"/>
                  </a:cubicBezTo>
                  <a:cubicBezTo>
                    <a:pt x="1033" y="1852"/>
                    <a:pt x="1033" y="1983"/>
                    <a:pt x="1033" y="1983"/>
                  </a:cubicBezTo>
                  <a:cubicBezTo>
                    <a:pt x="1066" y="1754"/>
                    <a:pt x="1115" y="1524"/>
                    <a:pt x="1181" y="1295"/>
                  </a:cubicBezTo>
                  <a:cubicBezTo>
                    <a:pt x="1295" y="918"/>
                    <a:pt x="1131" y="525"/>
                    <a:pt x="787" y="344"/>
                  </a:cubicBezTo>
                  <a:cubicBezTo>
                    <a:pt x="361" y="82"/>
                    <a:pt x="345" y="0"/>
                    <a:pt x="3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9" name="Google Shape;7019;p16"/>
            <p:cNvSpPr/>
            <p:nvPr/>
          </p:nvSpPr>
          <p:spPr>
            <a:xfrm>
              <a:off x="255687" y="345590"/>
              <a:ext cx="225819" cy="159206"/>
            </a:xfrm>
            <a:custGeom>
              <a:avLst/>
              <a:gdLst/>
              <a:ahLst/>
              <a:cxnLst/>
              <a:rect l="l" t="t" r="r" b="b"/>
              <a:pathLst>
                <a:path w="6919" h="4878" extrusionOk="0">
                  <a:moveTo>
                    <a:pt x="1955" y="1"/>
                  </a:moveTo>
                  <a:cubicBezTo>
                    <a:pt x="1060" y="1"/>
                    <a:pt x="587" y="828"/>
                    <a:pt x="706" y="1380"/>
                  </a:cubicBezTo>
                  <a:cubicBezTo>
                    <a:pt x="820" y="1982"/>
                    <a:pt x="1387" y="2020"/>
                    <a:pt x="1527" y="2020"/>
                  </a:cubicBezTo>
                  <a:cubicBezTo>
                    <a:pt x="1547" y="2020"/>
                    <a:pt x="1558" y="2019"/>
                    <a:pt x="1558" y="2019"/>
                  </a:cubicBezTo>
                  <a:cubicBezTo>
                    <a:pt x="1296" y="1905"/>
                    <a:pt x="1181" y="1610"/>
                    <a:pt x="1312" y="1347"/>
                  </a:cubicBezTo>
                  <a:cubicBezTo>
                    <a:pt x="1350" y="1283"/>
                    <a:pt x="1392" y="1259"/>
                    <a:pt x="1439" y="1259"/>
                  </a:cubicBezTo>
                  <a:cubicBezTo>
                    <a:pt x="1537" y="1259"/>
                    <a:pt x="1655" y="1363"/>
                    <a:pt x="1788" y="1429"/>
                  </a:cubicBezTo>
                  <a:cubicBezTo>
                    <a:pt x="1825" y="1448"/>
                    <a:pt x="1861" y="1457"/>
                    <a:pt x="1895" y="1457"/>
                  </a:cubicBezTo>
                  <a:cubicBezTo>
                    <a:pt x="2038" y="1457"/>
                    <a:pt x="2144" y="1303"/>
                    <a:pt x="2197" y="1118"/>
                  </a:cubicBezTo>
                  <a:cubicBezTo>
                    <a:pt x="2237" y="979"/>
                    <a:pt x="2343" y="839"/>
                    <a:pt x="2527" y="839"/>
                  </a:cubicBezTo>
                  <a:cubicBezTo>
                    <a:pt x="2646" y="839"/>
                    <a:pt x="2797" y="898"/>
                    <a:pt x="2984" y="1052"/>
                  </a:cubicBezTo>
                  <a:cubicBezTo>
                    <a:pt x="3476" y="1429"/>
                    <a:pt x="3181" y="2167"/>
                    <a:pt x="3181" y="2167"/>
                  </a:cubicBezTo>
                  <a:cubicBezTo>
                    <a:pt x="3181" y="2167"/>
                    <a:pt x="3181" y="1560"/>
                    <a:pt x="2738" y="1495"/>
                  </a:cubicBezTo>
                  <a:cubicBezTo>
                    <a:pt x="2691" y="1481"/>
                    <a:pt x="2644" y="1475"/>
                    <a:pt x="2597" y="1475"/>
                  </a:cubicBezTo>
                  <a:cubicBezTo>
                    <a:pt x="2420" y="1475"/>
                    <a:pt x="2259" y="1572"/>
                    <a:pt x="2181" y="1741"/>
                  </a:cubicBezTo>
                  <a:cubicBezTo>
                    <a:pt x="2443" y="1741"/>
                    <a:pt x="2476" y="2118"/>
                    <a:pt x="2312" y="2314"/>
                  </a:cubicBezTo>
                  <a:cubicBezTo>
                    <a:pt x="2165" y="2527"/>
                    <a:pt x="2214" y="2675"/>
                    <a:pt x="2361" y="2757"/>
                  </a:cubicBezTo>
                  <a:cubicBezTo>
                    <a:pt x="2509" y="2839"/>
                    <a:pt x="2705" y="2823"/>
                    <a:pt x="2542" y="3199"/>
                  </a:cubicBezTo>
                  <a:cubicBezTo>
                    <a:pt x="2361" y="3576"/>
                    <a:pt x="1640" y="3576"/>
                    <a:pt x="1640" y="3576"/>
                  </a:cubicBezTo>
                  <a:cubicBezTo>
                    <a:pt x="1788" y="3363"/>
                    <a:pt x="1755" y="3068"/>
                    <a:pt x="1558" y="2904"/>
                  </a:cubicBezTo>
                  <a:cubicBezTo>
                    <a:pt x="1558" y="3085"/>
                    <a:pt x="1443" y="3232"/>
                    <a:pt x="1279" y="3281"/>
                  </a:cubicBezTo>
                  <a:cubicBezTo>
                    <a:pt x="1001" y="3363"/>
                    <a:pt x="1001" y="3281"/>
                    <a:pt x="739" y="3511"/>
                  </a:cubicBezTo>
                  <a:cubicBezTo>
                    <a:pt x="611" y="3622"/>
                    <a:pt x="416" y="3648"/>
                    <a:pt x="259" y="3648"/>
                  </a:cubicBezTo>
                  <a:cubicBezTo>
                    <a:pt x="114" y="3648"/>
                    <a:pt x="1" y="3626"/>
                    <a:pt x="1" y="3626"/>
                  </a:cubicBezTo>
                  <a:lnTo>
                    <a:pt x="1" y="3626"/>
                  </a:lnTo>
                  <a:cubicBezTo>
                    <a:pt x="165" y="3724"/>
                    <a:pt x="378" y="3773"/>
                    <a:pt x="575" y="3790"/>
                  </a:cubicBezTo>
                  <a:cubicBezTo>
                    <a:pt x="1017" y="3822"/>
                    <a:pt x="1460" y="3904"/>
                    <a:pt x="1886" y="4003"/>
                  </a:cubicBezTo>
                  <a:cubicBezTo>
                    <a:pt x="3066" y="4363"/>
                    <a:pt x="3787" y="4855"/>
                    <a:pt x="4689" y="4871"/>
                  </a:cubicBezTo>
                  <a:cubicBezTo>
                    <a:pt x="4744" y="4876"/>
                    <a:pt x="4800" y="4878"/>
                    <a:pt x="4855" y="4878"/>
                  </a:cubicBezTo>
                  <a:cubicBezTo>
                    <a:pt x="5245" y="4878"/>
                    <a:pt x="5640" y="4777"/>
                    <a:pt x="5984" y="4576"/>
                  </a:cubicBezTo>
                  <a:cubicBezTo>
                    <a:pt x="6787" y="4117"/>
                    <a:pt x="6918" y="2954"/>
                    <a:pt x="6459" y="2347"/>
                  </a:cubicBezTo>
                  <a:cubicBezTo>
                    <a:pt x="6228" y="2017"/>
                    <a:pt x="5864" y="1866"/>
                    <a:pt x="5524" y="1866"/>
                  </a:cubicBezTo>
                  <a:cubicBezTo>
                    <a:pt x="5189" y="1866"/>
                    <a:pt x="4876" y="2013"/>
                    <a:pt x="4738" y="2282"/>
                  </a:cubicBezTo>
                  <a:cubicBezTo>
                    <a:pt x="4476" y="2626"/>
                    <a:pt x="4525" y="3085"/>
                    <a:pt x="4820" y="3380"/>
                  </a:cubicBezTo>
                  <a:lnTo>
                    <a:pt x="4836" y="3380"/>
                  </a:lnTo>
                  <a:cubicBezTo>
                    <a:pt x="4853" y="3396"/>
                    <a:pt x="4869" y="3413"/>
                    <a:pt x="4902" y="3429"/>
                  </a:cubicBezTo>
                  <a:lnTo>
                    <a:pt x="4935" y="3445"/>
                  </a:lnTo>
                  <a:cubicBezTo>
                    <a:pt x="5038" y="3505"/>
                    <a:pt x="5165" y="3536"/>
                    <a:pt x="5290" y="3536"/>
                  </a:cubicBezTo>
                  <a:cubicBezTo>
                    <a:pt x="5543" y="3536"/>
                    <a:pt x="5782" y="3408"/>
                    <a:pt x="5771" y="3134"/>
                  </a:cubicBezTo>
                  <a:cubicBezTo>
                    <a:pt x="5784" y="2937"/>
                    <a:pt x="5624" y="2853"/>
                    <a:pt x="5445" y="2853"/>
                  </a:cubicBezTo>
                  <a:cubicBezTo>
                    <a:pt x="5192" y="2853"/>
                    <a:pt x="4901" y="3022"/>
                    <a:pt x="5017" y="3281"/>
                  </a:cubicBezTo>
                  <a:cubicBezTo>
                    <a:pt x="5017" y="3304"/>
                    <a:pt x="5017" y="3327"/>
                    <a:pt x="4996" y="3327"/>
                  </a:cubicBezTo>
                  <a:cubicBezTo>
                    <a:pt x="4971" y="3327"/>
                    <a:pt x="4918" y="3296"/>
                    <a:pt x="4804" y="3199"/>
                  </a:cubicBezTo>
                  <a:cubicBezTo>
                    <a:pt x="4689" y="3085"/>
                    <a:pt x="4623" y="2937"/>
                    <a:pt x="4623" y="2790"/>
                  </a:cubicBezTo>
                  <a:cubicBezTo>
                    <a:pt x="4623" y="2626"/>
                    <a:pt x="4689" y="2446"/>
                    <a:pt x="4804" y="2314"/>
                  </a:cubicBezTo>
                  <a:cubicBezTo>
                    <a:pt x="4930" y="2078"/>
                    <a:pt x="5200" y="1951"/>
                    <a:pt x="5491" y="1951"/>
                  </a:cubicBezTo>
                  <a:cubicBezTo>
                    <a:pt x="5804" y="1951"/>
                    <a:pt x="6140" y="2098"/>
                    <a:pt x="6344" y="2413"/>
                  </a:cubicBezTo>
                  <a:lnTo>
                    <a:pt x="6361" y="2446"/>
                  </a:lnTo>
                  <a:cubicBezTo>
                    <a:pt x="6590" y="2855"/>
                    <a:pt x="6574" y="3347"/>
                    <a:pt x="6328" y="3757"/>
                  </a:cubicBezTo>
                  <a:cubicBezTo>
                    <a:pt x="6049" y="4248"/>
                    <a:pt x="5412" y="4595"/>
                    <a:pt x="4583" y="4595"/>
                  </a:cubicBezTo>
                  <a:cubicBezTo>
                    <a:pt x="4196" y="4595"/>
                    <a:pt x="3766" y="4519"/>
                    <a:pt x="3312" y="4347"/>
                  </a:cubicBezTo>
                  <a:cubicBezTo>
                    <a:pt x="3263" y="4330"/>
                    <a:pt x="3033" y="4265"/>
                    <a:pt x="2886" y="4183"/>
                  </a:cubicBezTo>
                  <a:cubicBezTo>
                    <a:pt x="2460" y="3970"/>
                    <a:pt x="2033" y="3822"/>
                    <a:pt x="1574" y="3740"/>
                  </a:cubicBezTo>
                  <a:cubicBezTo>
                    <a:pt x="1738" y="3724"/>
                    <a:pt x="1935" y="3691"/>
                    <a:pt x="2148" y="3658"/>
                  </a:cubicBezTo>
                  <a:cubicBezTo>
                    <a:pt x="3886" y="3314"/>
                    <a:pt x="4148" y="839"/>
                    <a:pt x="2689" y="167"/>
                  </a:cubicBezTo>
                  <a:cubicBezTo>
                    <a:pt x="2420" y="51"/>
                    <a:pt x="2175" y="1"/>
                    <a:pt x="195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0" name="Google Shape;7020;p16"/>
            <p:cNvSpPr/>
            <p:nvPr/>
          </p:nvSpPr>
          <p:spPr>
            <a:xfrm>
              <a:off x="365381" y="431263"/>
              <a:ext cx="152482" cy="107573"/>
            </a:xfrm>
            <a:custGeom>
              <a:avLst/>
              <a:gdLst/>
              <a:ahLst/>
              <a:cxnLst/>
              <a:rect l="l" t="t" r="r" b="b"/>
              <a:pathLst>
                <a:path w="4672" h="3296" extrusionOk="0">
                  <a:moveTo>
                    <a:pt x="3819" y="1"/>
                  </a:moveTo>
                  <a:cubicBezTo>
                    <a:pt x="3901" y="788"/>
                    <a:pt x="3557" y="1574"/>
                    <a:pt x="2901" y="2050"/>
                  </a:cubicBezTo>
                  <a:cubicBezTo>
                    <a:pt x="2494" y="2367"/>
                    <a:pt x="1997" y="2468"/>
                    <a:pt x="1530" y="2468"/>
                  </a:cubicBezTo>
                  <a:cubicBezTo>
                    <a:pt x="719" y="2468"/>
                    <a:pt x="0" y="2164"/>
                    <a:pt x="0" y="2164"/>
                  </a:cubicBezTo>
                  <a:lnTo>
                    <a:pt x="0" y="2164"/>
                  </a:lnTo>
                  <a:cubicBezTo>
                    <a:pt x="1344" y="2869"/>
                    <a:pt x="1852" y="2640"/>
                    <a:pt x="2213" y="3050"/>
                  </a:cubicBezTo>
                  <a:cubicBezTo>
                    <a:pt x="2386" y="3230"/>
                    <a:pt x="2559" y="3286"/>
                    <a:pt x="2717" y="3286"/>
                  </a:cubicBezTo>
                  <a:cubicBezTo>
                    <a:pt x="2902" y="3286"/>
                    <a:pt x="3065" y="3209"/>
                    <a:pt x="3180" y="3164"/>
                  </a:cubicBezTo>
                  <a:cubicBezTo>
                    <a:pt x="3203" y="3159"/>
                    <a:pt x="3227" y="3156"/>
                    <a:pt x="3249" y="3156"/>
                  </a:cubicBezTo>
                  <a:cubicBezTo>
                    <a:pt x="3356" y="3156"/>
                    <a:pt x="3454" y="3215"/>
                    <a:pt x="3508" y="3295"/>
                  </a:cubicBezTo>
                  <a:cubicBezTo>
                    <a:pt x="3541" y="3099"/>
                    <a:pt x="3475" y="2886"/>
                    <a:pt x="3360" y="2722"/>
                  </a:cubicBezTo>
                  <a:cubicBezTo>
                    <a:pt x="3180" y="2509"/>
                    <a:pt x="2787" y="2492"/>
                    <a:pt x="2721" y="2492"/>
                  </a:cubicBezTo>
                  <a:cubicBezTo>
                    <a:pt x="3278" y="2459"/>
                    <a:pt x="3787" y="2181"/>
                    <a:pt x="4098" y="1722"/>
                  </a:cubicBezTo>
                  <a:cubicBezTo>
                    <a:pt x="4672" y="919"/>
                    <a:pt x="3819" y="1"/>
                    <a:pt x="381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1" name="Google Shape;7021;p16"/>
            <p:cNvSpPr/>
            <p:nvPr/>
          </p:nvSpPr>
          <p:spPr>
            <a:xfrm>
              <a:off x="171710" y="189223"/>
              <a:ext cx="145008" cy="205159"/>
            </a:xfrm>
            <a:custGeom>
              <a:avLst/>
              <a:gdLst/>
              <a:ahLst/>
              <a:cxnLst/>
              <a:rect l="l" t="t" r="r" b="b"/>
              <a:pathLst>
                <a:path w="4443" h="6286" extrusionOk="0">
                  <a:moveTo>
                    <a:pt x="1804" y="0"/>
                  </a:moveTo>
                  <a:cubicBezTo>
                    <a:pt x="1382" y="0"/>
                    <a:pt x="976" y="149"/>
                    <a:pt x="705" y="451"/>
                  </a:cubicBezTo>
                  <a:cubicBezTo>
                    <a:pt x="0" y="1090"/>
                    <a:pt x="427" y="2139"/>
                    <a:pt x="1017" y="2336"/>
                  </a:cubicBezTo>
                  <a:cubicBezTo>
                    <a:pt x="1148" y="2401"/>
                    <a:pt x="1287" y="2434"/>
                    <a:pt x="1424" y="2434"/>
                  </a:cubicBezTo>
                  <a:cubicBezTo>
                    <a:pt x="1562" y="2434"/>
                    <a:pt x="1697" y="2401"/>
                    <a:pt x="1820" y="2336"/>
                  </a:cubicBezTo>
                  <a:lnTo>
                    <a:pt x="1853" y="2319"/>
                  </a:lnTo>
                  <a:lnTo>
                    <a:pt x="1902" y="2303"/>
                  </a:lnTo>
                  <a:lnTo>
                    <a:pt x="1951" y="2254"/>
                  </a:lnTo>
                  <a:lnTo>
                    <a:pt x="2000" y="2204"/>
                  </a:lnTo>
                  <a:cubicBezTo>
                    <a:pt x="2017" y="2188"/>
                    <a:pt x="2049" y="2172"/>
                    <a:pt x="2066" y="2155"/>
                  </a:cubicBezTo>
                  <a:cubicBezTo>
                    <a:pt x="2230" y="1975"/>
                    <a:pt x="2295" y="1729"/>
                    <a:pt x="2262" y="1500"/>
                  </a:cubicBezTo>
                  <a:cubicBezTo>
                    <a:pt x="2241" y="1156"/>
                    <a:pt x="2036" y="1016"/>
                    <a:pt x="1843" y="1016"/>
                  </a:cubicBezTo>
                  <a:cubicBezTo>
                    <a:pt x="1741" y="1016"/>
                    <a:pt x="1642" y="1055"/>
                    <a:pt x="1574" y="1123"/>
                  </a:cubicBezTo>
                  <a:cubicBezTo>
                    <a:pt x="1410" y="1286"/>
                    <a:pt x="1443" y="1565"/>
                    <a:pt x="1656" y="1680"/>
                  </a:cubicBezTo>
                  <a:cubicBezTo>
                    <a:pt x="1733" y="1714"/>
                    <a:pt x="1802" y="1724"/>
                    <a:pt x="1862" y="1724"/>
                  </a:cubicBezTo>
                  <a:cubicBezTo>
                    <a:pt x="1940" y="1724"/>
                    <a:pt x="2003" y="1707"/>
                    <a:pt x="2046" y="1707"/>
                  </a:cubicBezTo>
                  <a:cubicBezTo>
                    <a:pt x="2097" y="1707"/>
                    <a:pt x="2121" y="1730"/>
                    <a:pt x="2115" y="1827"/>
                  </a:cubicBezTo>
                  <a:cubicBezTo>
                    <a:pt x="2099" y="2024"/>
                    <a:pt x="1967" y="2204"/>
                    <a:pt x="1804" y="2286"/>
                  </a:cubicBezTo>
                  <a:cubicBezTo>
                    <a:pt x="1689" y="2340"/>
                    <a:pt x="1568" y="2365"/>
                    <a:pt x="1448" y="2365"/>
                  </a:cubicBezTo>
                  <a:cubicBezTo>
                    <a:pt x="1309" y="2365"/>
                    <a:pt x="1172" y="2331"/>
                    <a:pt x="1050" y="2270"/>
                  </a:cubicBezTo>
                  <a:cubicBezTo>
                    <a:pt x="509" y="2040"/>
                    <a:pt x="148" y="1106"/>
                    <a:pt x="787" y="549"/>
                  </a:cubicBezTo>
                  <a:cubicBezTo>
                    <a:pt x="1033" y="303"/>
                    <a:pt x="1377" y="172"/>
                    <a:pt x="1722" y="155"/>
                  </a:cubicBezTo>
                  <a:cubicBezTo>
                    <a:pt x="2476" y="205"/>
                    <a:pt x="3312" y="746"/>
                    <a:pt x="3443" y="2204"/>
                  </a:cubicBezTo>
                  <a:cubicBezTo>
                    <a:pt x="3475" y="2762"/>
                    <a:pt x="3426" y="3319"/>
                    <a:pt x="3279" y="3844"/>
                  </a:cubicBezTo>
                  <a:cubicBezTo>
                    <a:pt x="3148" y="4302"/>
                    <a:pt x="2935" y="4745"/>
                    <a:pt x="2656" y="5138"/>
                  </a:cubicBezTo>
                  <a:cubicBezTo>
                    <a:pt x="2262" y="5614"/>
                    <a:pt x="1754" y="6007"/>
                    <a:pt x="1181" y="6286"/>
                  </a:cubicBezTo>
                  <a:cubicBezTo>
                    <a:pt x="1804" y="6024"/>
                    <a:pt x="2361" y="5630"/>
                    <a:pt x="2787" y="5122"/>
                  </a:cubicBezTo>
                  <a:cubicBezTo>
                    <a:pt x="3525" y="4270"/>
                    <a:pt x="4443" y="2254"/>
                    <a:pt x="3164" y="614"/>
                  </a:cubicBezTo>
                  <a:cubicBezTo>
                    <a:pt x="2818" y="207"/>
                    <a:pt x="2300" y="0"/>
                    <a:pt x="180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2" name="Google Shape;7022;p16"/>
            <p:cNvSpPr/>
            <p:nvPr/>
          </p:nvSpPr>
          <p:spPr>
            <a:xfrm>
              <a:off x="-57242" y="714818"/>
              <a:ext cx="61554" cy="122521"/>
            </a:xfrm>
            <a:custGeom>
              <a:avLst/>
              <a:gdLst/>
              <a:ahLst/>
              <a:cxnLst/>
              <a:rect l="l" t="t" r="r" b="b"/>
              <a:pathLst>
                <a:path w="1886" h="3754" extrusionOk="0">
                  <a:moveTo>
                    <a:pt x="1377" y="0"/>
                  </a:moveTo>
                  <a:cubicBezTo>
                    <a:pt x="1377" y="0"/>
                    <a:pt x="1377" y="271"/>
                    <a:pt x="1217" y="271"/>
                  </a:cubicBezTo>
                  <a:cubicBezTo>
                    <a:pt x="1201" y="271"/>
                    <a:pt x="1183" y="268"/>
                    <a:pt x="1164" y="262"/>
                  </a:cubicBezTo>
                  <a:cubicBezTo>
                    <a:pt x="1065" y="240"/>
                    <a:pt x="927" y="181"/>
                    <a:pt x="795" y="181"/>
                  </a:cubicBezTo>
                  <a:cubicBezTo>
                    <a:pt x="642" y="181"/>
                    <a:pt x="496" y="259"/>
                    <a:pt x="426" y="557"/>
                  </a:cubicBezTo>
                  <a:cubicBezTo>
                    <a:pt x="299" y="1084"/>
                    <a:pt x="249" y="1657"/>
                    <a:pt x="34" y="1657"/>
                  </a:cubicBezTo>
                  <a:cubicBezTo>
                    <a:pt x="29" y="1657"/>
                    <a:pt x="23" y="1657"/>
                    <a:pt x="16" y="1656"/>
                  </a:cubicBezTo>
                  <a:cubicBezTo>
                    <a:pt x="8" y="1647"/>
                    <a:pt x="4" y="1643"/>
                    <a:pt x="2" y="1643"/>
                  </a:cubicBezTo>
                  <a:cubicBezTo>
                    <a:pt x="0" y="1643"/>
                    <a:pt x="0" y="1647"/>
                    <a:pt x="0" y="1656"/>
                  </a:cubicBezTo>
                  <a:lnTo>
                    <a:pt x="0" y="3754"/>
                  </a:lnTo>
                  <a:lnTo>
                    <a:pt x="16" y="3524"/>
                  </a:lnTo>
                  <a:cubicBezTo>
                    <a:pt x="16" y="3524"/>
                    <a:pt x="49" y="2229"/>
                    <a:pt x="836" y="1869"/>
                  </a:cubicBezTo>
                  <a:cubicBezTo>
                    <a:pt x="1623" y="1508"/>
                    <a:pt x="1885" y="1279"/>
                    <a:pt x="1754" y="672"/>
                  </a:cubicBezTo>
                  <a:cubicBezTo>
                    <a:pt x="1606" y="82"/>
                    <a:pt x="1377" y="0"/>
                    <a:pt x="13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3" name="Google Shape;7023;p16"/>
            <p:cNvSpPr/>
            <p:nvPr/>
          </p:nvSpPr>
          <p:spPr>
            <a:xfrm>
              <a:off x="-57242" y="630809"/>
              <a:ext cx="22487" cy="110249"/>
            </a:xfrm>
            <a:custGeom>
              <a:avLst/>
              <a:gdLst/>
              <a:ahLst/>
              <a:cxnLst/>
              <a:rect l="l" t="t" r="r" b="b"/>
              <a:pathLst>
                <a:path w="689" h="3378" extrusionOk="0">
                  <a:moveTo>
                    <a:pt x="0" y="1"/>
                  </a:moveTo>
                  <a:lnTo>
                    <a:pt x="0" y="3377"/>
                  </a:lnTo>
                  <a:cubicBezTo>
                    <a:pt x="16" y="3377"/>
                    <a:pt x="16" y="3115"/>
                    <a:pt x="33" y="3050"/>
                  </a:cubicBezTo>
                  <a:cubicBezTo>
                    <a:pt x="66" y="2722"/>
                    <a:pt x="197" y="2410"/>
                    <a:pt x="377" y="2164"/>
                  </a:cubicBezTo>
                  <a:cubicBezTo>
                    <a:pt x="688" y="1755"/>
                    <a:pt x="557" y="1443"/>
                    <a:pt x="311" y="1099"/>
                  </a:cubicBezTo>
                  <a:cubicBezTo>
                    <a:pt x="164" y="869"/>
                    <a:pt x="66" y="607"/>
                    <a:pt x="49" y="329"/>
                  </a:cubicBezTo>
                  <a:lnTo>
                    <a:pt x="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4" name="Google Shape;7024;p16"/>
            <p:cNvSpPr/>
            <p:nvPr/>
          </p:nvSpPr>
          <p:spPr>
            <a:xfrm>
              <a:off x="-57242" y="182010"/>
              <a:ext cx="119323" cy="167985"/>
            </a:xfrm>
            <a:custGeom>
              <a:avLst/>
              <a:gdLst/>
              <a:ahLst/>
              <a:cxnLst/>
              <a:rect l="l" t="t" r="r" b="b"/>
              <a:pathLst>
                <a:path w="3656" h="5147" extrusionOk="0">
                  <a:moveTo>
                    <a:pt x="1909" y="0"/>
                  </a:moveTo>
                  <a:cubicBezTo>
                    <a:pt x="1645" y="0"/>
                    <a:pt x="1379" y="80"/>
                    <a:pt x="1147" y="245"/>
                  </a:cubicBezTo>
                  <a:cubicBezTo>
                    <a:pt x="574" y="655"/>
                    <a:pt x="197" y="1475"/>
                    <a:pt x="0" y="2655"/>
                  </a:cubicBezTo>
                  <a:lnTo>
                    <a:pt x="0" y="5146"/>
                  </a:lnTo>
                  <a:cubicBezTo>
                    <a:pt x="131" y="4261"/>
                    <a:pt x="590" y="2294"/>
                    <a:pt x="1885" y="1737"/>
                  </a:cubicBezTo>
                  <a:cubicBezTo>
                    <a:pt x="3606" y="1032"/>
                    <a:pt x="3622" y="967"/>
                    <a:pt x="3655" y="590"/>
                  </a:cubicBezTo>
                  <a:lnTo>
                    <a:pt x="3655" y="590"/>
                  </a:lnTo>
                  <a:cubicBezTo>
                    <a:pt x="3564" y="667"/>
                    <a:pt x="3451" y="705"/>
                    <a:pt x="3339" y="705"/>
                  </a:cubicBezTo>
                  <a:cubicBezTo>
                    <a:pt x="3190" y="705"/>
                    <a:pt x="3044" y="638"/>
                    <a:pt x="2950" y="508"/>
                  </a:cubicBezTo>
                  <a:cubicBezTo>
                    <a:pt x="2686" y="175"/>
                    <a:pt x="2300" y="0"/>
                    <a:pt x="190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5" name="Google Shape;7025;p16"/>
            <p:cNvSpPr/>
            <p:nvPr/>
          </p:nvSpPr>
          <p:spPr>
            <a:xfrm>
              <a:off x="-57242" y="88896"/>
              <a:ext cx="43897" cy="145008"/>
            </a:xfrm>
            <a:custGeom>
              <a:avLst/>
              <a:gdLst/>
              <a:ahLst/>
              <a:cxnLst/>
              <a:rect l="l" t="t" r="r" b="b"/>
              <a:pathLst>
                <a:path w="1345" h="4443" extrusionOk="0">
                  <a:moveTo>
                    <a:pt x="0" y="0"/>
                  </a:moveTo>
                  <a:lnTo>
                    <a:pt x="0" y="4442"/>
                  </a:lnTo>
                  <a:cubicBezTo>
                    <a:pt x="115" y="3902"/>
                    <a:pt x="328" y="3377"/>
                    <a:pt x="623" y="2918"/>
                  </a:cubicBezTo>
                  <a:cubicBezTo>
                    <a:pt x="1344" y="1721"/>
                    <a:pt x="770" y="853"/>
                    <a:pt x="328" y="427"/>
                  </a:cubicBezTo>
                  <a:cubicBezTo>
                    <a:pt x="197" y="312"/>
                    <a:pt x="82" y="164"/>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6" name="Google Shape;7026;p16"/>
            <p:cNvSpPr/>
            <p:nvPr/>
          </p:nvSpPr>
          <p:spPr>
            <a:xfrm>
              <a:off x="-57242" y="-47627"/>
              <a:ext cx="99512" cy="218932"/>
            </a:xfrm>
            <a:custGeom>
              <a:avLst/>
              <a:gdLst/>
              <a:ahLst/>
              <a:cxnLst/>
              <a:rect l="l" t="t" r="r" b="b"/>
              <a:pathLst>
                <a:path w="3049" h="6708" extrusionOk="0">
                  <a:moveTo>
                    <a:pt x="1457" y="1"/>
                  </a:moveTo>
                  <a:cubicBezTo>
                    <a:pt x="978" y="1"/>
                    <a:pt x="488" y="225"/>
                    <a:pt x="246" y="708"/>
                  </a:cubicBezTo>
                  <a:cubicBezTo>
                    <a:pt x="131" y="872"/>
                    <a:pt x="49" y="1069"/>
                    <a:pt x="0" y="1266"/>
                  </a:cubicBezTo>
                  <a:lnTo>
                    <a:pt x="0" y="2446"/>
                  </a:lnTo>
                  <a:cubicBezTo>
                    <a:pt x="49" y="2675"/>
                    <a:pt x="148" y="2921"/>
                    <a:pt x="262" y="3151"/>
                  </a:cubicBezTo>
                  <a:cubicBezTo>
                    <a:pt x="574" y="3839"/>
                    <a:pt x="1000" y="4396"/>
                    <a:pt x="1213" y="4921"/>
                  </a:cubicBezTo>
                  <a:cubicBezTo>
                    <a:pt x="1459" y="5495"/>
                    <a:pt x="1442" y="6150"/>
                    <a:pt x="1164" y="6708"/>
                  </a:cubicBezTo>
                  <a:cubicBezTo>
                    <a:pt x="1197" y="6642"/>
                    <a:pt x="1639" y="5970"/>
                    <a:pt x="1295" y="4888"/>
                  </a:cubicBezTo>
                  <a:cubicBezTo>
                    <a:pt x="1033" y="4118"/>
                    <a:pt x="115" y="3085"/>
                    <a:pt x="98" y="1905"/>
                  </a:cubicBezTo>
                  <a:cubicBezTo>
                    <a:pt x="159" y="931"/>
                    <a:pt x="935" y="517"/>
                    <a:pt x="1532" y="517"/>
                  </a:cubicBezTo>
                  <a:cubicBezTo>
                    <a:pt x="1738" y="517"/>
                    <a:pt x="1923" y="567"/>
                    <a:pt x="2049" y="659"/>
                  </a:cubicBezTo>
                  <a:cubicBezTo>
                    <a:pt x="2606" y="1053"/>
                    <a:pt x="2410" y="1790"/>
                    <a:pt x="2000" y="1905"/>
                  </a:cubicBezTo>
                  <a:cubicBezTo>
                    <a:pt x="1932" y="1930"/>
                    <a:pt x="1862" y="1942"/>
                    <a:pt x="1794" y="1942"/>
                  </a:cubicBezTo>
                  <a:cubicBezTo>
                    <a:pt x="1549" y="1942"/>
                    <a:pt x="1319" y="1791"/>
                    <a:pt x="1229" y="1561"/>
                  </a:cubicBezTo>
                  <a:cubicBezTo>
                    <a:pt x="1208" y="1464"/>
                    <a:pt x="1264" y="1375"/>
                    <a:pt x="1337" y="1375"/>
                  </a:cubicBezTo>
                  <a:cubicBezTo>
                    <a:pt x="1375" y="1375"/>
                    <a:pt x="1419" y="1400"/>
                    <a:pt x="1459" y="1462"/>
                  </a:cubicBezTo>
                  <a:cubicBezTo>
                    <a:pt x="1507" y="1535"/>
                    <a:pt x="1579" y="1567"/>
                    <a:pt x="1652" y="1567"/>
                  </a:cubicBezTo>
                  <a:cubicBezTo>
                    <a:pt x="1777" y="1567"/>
                    <a:pt x="1901" y="1471"/>
                    <a:pt x="1901" y="1315"/>
                  </a:cubicBezTo>
                  <a:cubicBezTo>
                    <a:pt x="1918" y="1151"/>
                    <a:pt x="1803" y="1020"/>
                    <a:pt x="1639" y="1004"/>
                  </a:cubicBezTo>
                  <a:cubicBezTo>
                    <a:pt x="1611" y="996"/>
                    <a:pt x="1583" y="993"/>
                    <a:pt x="1554" y="993"/>
                  </a:cubicBezTo>
                  <a:cubicBezTo>
                    <a:pt x="1385" y="993"/>
                    <a:pt x="1222" y="1114"/>
                    <a:pt x="1180" y="1282"/>
                  </a:cubicBezTo>
                  <a:cubicBezTo>
                    <a:pt x="1053" y="1585"/>
                    <a:pt x="1281" y="2103"/>
                    <a:pt x="1864" y="2103"/>
                  </a:cubicBezTo>
                  <a:cubicBezTo>
                    <a:pt x="1882" y="2103"/>
                    <a:pt x="1900" y="2103"/>
                    <a:pt x="1918" y="2102"/>
                  </a:cubicBezTo>
                  <a:cubicBezTo>
                    <a:pt x="2557" y="2069"/>
                    <a:pt x="3049" y="1102"/>
                    <a:pt x="2475" y="446"/>
                  </a:cubicBezTo>
                  <a:cubicBezTo>
                    <a:pt x="2244" y="156"/>
                    <a:pt x="1855" y="1"/>
                    <a:pt x="145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7" name="Google Shape;7027;p16"/>
            <p:cNvSpPr/>
            <p:nvPr/>
          </p:nvSpPr>
          <p:spPr>
            <a:xfrm>
              <a:off x="782652" y="265726"/>
              <a:ext cx="295859" cy="205779"/>
            </a:xfrm>
            <a:custGeom>
              <a:avLst/>
              <a:gdLst/>
              <a:ahLst/>
              <a:cxnLst/>
              <a:rect l="l" t="t" r="r" b="b"/>
              <a:pathLst>
                <a:path w="9065" h="6305" extrusionOk="0">
                  <a:moveTo>
                    <a:pt x="7067" y="0"/>
                  </a:moveTo>
                  <a:cubicBezTo>
                    <a:pt x="6612" y="0"/>
                    <a:pt x="6184" y="162"/>
                    <a:pt x="5918" y="500"/>
                  </a:cubicBezTo>
                  <a:cubicBezTo>
                    <a:pt x="5524" y="909"/>
                    <a:pt x="5475" y="1549"/>
                    <a:pt x="5803" y="2008"/>
                  </a:cubicBezTo>
                  <a:cubicBezTo>
                    <a:pt x="5901" y="2139"/>
                    <a:pt x="6032" y="2254"/>
                    <a:pt x="6180" y="2319"/>
                  </a:cubicBezTo>
                  <a:lnTo>
                    <a:pt x="6213" y="2335"/>
                  </a:lnTo>
                  <a:lnTo>
                    <a:pt x="6278" y="2352"/>
                  </a:lnTo>
                  <a:cubicBezTo>
                    <a:pt x="6311" y="2368"/>
                    <a:pt x="6344" y="2368"/>
                    <a:pt x="6377" y="2368"/>
                  </a:cubicBezTo>
                  <a:cubicBezTo>
                    <a:pt x="6449" y="2390"/>
                    <a:pt x="6524" y="2400"/>
                    <a:pt x="6598" y="2400"/>
                  </a:cubicBezTo>
                  <a:cubicBezTo>
                    <a:pt x="6810" y="2400"/>
                    <a:pt x="7018" y="2317"/>
                    <a:pt x="7163" y="2172"/>
                  </a:cubicBezTo>
                  <a:cubicBezTo>
                    <a:pt x="7558" y="1761"/>
                    <a:pt x="7277" y="1210"/>
                    <a:pt x="6934" y="1210"/>
                  </a:cubicBezTo>
                  <a:cubicBezTo>
                    <a:pt x="6907" y="1210"/>
                    <a:pt x="6880" y="1214"/>
                    <a:pt x="6852" y="1221"/>
                  </a:cubicBezTo>
                  <a:cubicBezTo>
                    <a:pt x="6541" y="1319"/>
                    <a:pt x="6475" y="1729"/>
                    <a:pt x="6704" y="1860"/>
                  </a:cubicBezTo>
                  <a:cubicBezTo>
                    <a:pt x="6755" y="1883"/>
                    <a:pt x="6810" y="1894"/>
                    <a:pt x="6864" y="1894"/>
                  </a:cubicBezTo>
                  <a:cubicBezTo>
                    <a:pt x="6968" y="1894"/>
                    <a:pt x="7072" y="1854"/>
                    <a:pt x="7147" y="1778"/>
                  </a:cubicBezTo>
                  <a:lnTo>
                    <a:pt x="7147" y="1778"/>
                  </a:lnTo>
                  <a:cubicBezTo>
                    <a:pt x="7180" y="1926"/>
                    <a:pt x="7131" y="2073"/>
                    <a:pt x="6999" y="2155"/>
                  </a:cubicBezTo>
                  <a:cubicBezTo>
                    <a:pt x="6852" y="2266"/>
                    <a:pt x="6677" y="2321"/>
                    <a:pt x="6495" y="2321"/>
                  </a:cubicBezTo>
                  <a:cubicBezTo>
                    <a:pt x="6434" y="2321"/>
                    <a:pt x="6373" y="2315"/>
                    <a:pt x="6311" y="2303"/>
                  </a:cubicBezTo>
                  <a:cubicBezTo>
                    <a:pt x="6213" y="2270"/>
                    <a:pt x="6131" y="2237"/>
                    <a:pt x="6049" y="2188"/>
                  </a:cubicBezTo>
                  <a:cubicBezTo>
                    <a:pt x="5541" y="1778"/>
                    <a:pt x="5508" y="1024"/>
                    <a:pt x="5967" y="565"/>
                  </a:cubicBezTo>
                  <a:cubicBezTo>
                    <a:pt x="6222" y="256"/>
                    <a:pt x="6616" y="110"/>
                    <a:pt x="7033" y="110"/>
                  </a:cubicBezTo>
                  <a:cubicBezTo>
                    <a:pt x="7899" y="110"/>
                    <a:pt x="8862" y="742"/>
                    <a:pt x="8884" y="1860"/>
                  </a:cubicBezTo>
                  <a:cubicBezTo>
                    <a:pt x="8917" y="2663"/>
                    <a:pt x="8475" y="3417"/>
                    <a:pt x="7753" y="3794"/>
                  </a:cubicBezTo>
                  <a:cubicBezTo>
                    <a:pt x="7737" y="3794"/>
                    <a:pt x="7721" y="3811"/>
                    <a:pt x="7704" y="3827"/>
                  </a:cubicBezTo>
                  <a:cubicBezTo>
                    <a:pt x="7606" y="3860"/>
                    <a:pt x="7524" y="3876"/>
                    <a:pt x="7426" y="3909"/>
                  </a:cubicBezTo>
                  <a:cubicBezTo>
                    <a:pt x="7208" y="3958"/>
                    <a:pt x="6991" y="3979"/>
                    <a:pt x="6775" y="3979"/>
                  </a:cubicBezTo>
                  <a:cubicBezTo>
                    <a:pt x="5188" y="3979"/>
                    <a:pt x="3636" y="2833"/>
                    <a:pt x="2298" y="2833"/>
                  </a:cubicBezTo>
                  <a:cubicBezTo>
                    <a:pt x="2152" y="2833"/>
                    <a:pt x="2009" y="2846"/>
                    <a:pt x="1869" y="2876"/>
                  </a:cubicBezTo>
                  <a:cubicBezTo>
                    <a:pt x="607" y="3155"/>
                    <a:pt x="246" y="4040"/>
                    <a:pt x="148" y="4581"/>
                  </a:cubicBezTo>
                  <a:cubicBezTo>
                    <a:pt x="0" y="5122"/>
                    <a:pt x="115" y="5728"/>
                    <a:pt x="558" y="6056"/>
                  </a:cubicBezTo>
                  <a:cubicBezTo>
                    <a:pt x="785" y="6226"/>
                    <a:pt x="1055" y="6304"/>
                    <a:pt x="1318" y="6304"/>
                  </a:cubicBezTo>
                  <a:cubicBezTo>
                    <a:pt x="1739" y="6304"/>
                    <a:pt x="2140" y="6104"/>
                    <a:pt x="2312" y="5761"/>
                  </a:cubicBezTo>
                  <a:cubicBezTo>
                    <a:pt x="2656" y="5220"/>
                    <a:pt x="2361" y="4516"/>
                    <a:pt x="1869" y="4384"/>
                  </a:cubicBezTo>
                  <a:cubicBezTo>
                    <a:pt x="1775" y="4347"/>
                    <a:pt x="1678" y="4329"/>
                    <a:pt x="1583" y="4329"/>
                  </a:cubicBezTo>
                  <a:cubicBezTo>
                    <a:pt x="1265" y="4329"/>
                    <a:pt x="966" y="4528"/>
                    <a:pt x="853" y="4843"/>
                  </a:cubicBezTo>
                  <a:cubicBezTo>
                    <a:pt x="820" y="4958"/>
                    <a:pt x="804" y="5089"/>
                    <a:pt x="836" y="5220"/>
                  </a:cubicBezTo>
                  <a:cubicBezTo>
                    <a:pt x="836" y="5237"/>
                    <a:pt x="836" y="5253"/>
                    <a:pt x="853" y="5270"/>
                  </a:cubicBezTo>
                  <a:cubicBezTo>
                    <a:pt x="853" y="5270"/>
                    <a:pt x="853" y="5286"/>
                    <a:pt x="853" y="5286"/>
                  </a:cubicBezTo>
                  <a:cubicBezTo>
                    <a:pt x="914" y="5520"/>
                    <a:pt x="1124" y="5662"/>
                    <a:pt x="1350" y="5662"/>
                  </a:cubicBezTo>
                  <a:cubicBezTo>
                    <a:pt x="1425" y="5662"/>
                    <a:pt x="1501" y="5646"/>
                    <a:pt x="1574" y="5614"/>
                  </a:cubicBezTo>
                  <a:cubicBezTo>
                    <a:pt x="1909" y="5470"/>
                    <a:pt x="1794" y="4908"/>
                    <a:pt x="1455" y="4908"/>
                  </a:cubicBezTo>
                  <a:cubicBezTo>
                    <a:pt x="1446" y="4908"/>
                    <a:pt x="1436" y="4908"/>
                    <a:pt x="1426" y="4909"/>
                  </a:cubicBezTo>
                  <a:cubicBezTo>
                    <a:pt x="1049" y="4958"/>
                    <a:pt x="1115" y="5319"/>
                    <a:pt x="1049" y="5368"/>
                  </a:cubicBezTo>
                  <a:cubicBezTo>
                    <a:pt x="1040" y="5377"/>
                    <a:pt x="1029" y="5381"/>
                    <a:pt x="1018" y="5381"/>
                  </a:cubicBezTo>
                  <a:cubicBezTo>
                    <a:pt x="971" y="5381"/>
                    <a:pt x="915" y="5309"/>
                    <a:pt x="902" y="5270"/>
                  </a:cubicBezTo>
                  <a:cubicBezTo>
                    <a:pt x="836" y="5089"/>
                    <a:pt x="836" y="4876"/>
                    <a:pt x="935" y="4696"/>
                  </a:cubicBezTo>
                  <a:cubicBezTo>
                    <a:pt x="1084" y="4500"/>
                    <a:pt x="1307" y="4385"/>
                    <a:pt x="1539" y="4385"/>
                  </a:cubicBezTo>
                  <a:cubicBezTo>
                    <a:pt x="1638" y="4385"/>
                    <a:pt x="1739" y="4406"/>
                    <a:pt x="1836" y="4450"/>
                  </a:cubicBezTo>
                  <a:cubicBezTo>
                    <a:pt x="2295" y="4565"/>
                    <a:pt x="2541" y="5220"/>
                    <a:pt x="2230" y="5712"/>
                  </a:cubicBezTo>
                  <a:cubicBezTo>
                    <a:pt x="2079" y="6023"/>
                    <a:pt x="1700" y="6206"/>
                    <a:pt x="1313" y="6206"/>
                  </a:cubicBezTo>
                  <a:cubicBezTo>
                    <a:pt x="1068" y="6206"/>
                    <a:pt x="820" y="6133"/>
                    <a:pt x="623" y="5974"/>
                  </a:cubicBezTo>
                  <a:cubicBezTo>
                    <a:pt x="82" y="5565"/>
                    <a:pt x="115" y="4630"/>
                    <a:pt x="541" y="4057"/>
                  </a:cubicBezTo>
                  <a:cubicBezTo>
                    <a:pt x="903" y="3583"/>
                    <a:pt x="1491" y="3346"/>
                    <a:pt x="2105" y="3346"/>
                  </a:cubicBezTo>
                  <a:cubicBezTo>
                    <a:pt x="2299" y="3346"/>
                    <a:pt x="2496" y="3370"/>
                    <a:pt x="2689" y="3417"/>
                  </a:cubicBezTo>
                  <a:cubicBezTo>
                    <a:pt x="3492" y="3614"/>
                    <a:pt x="4328" y="3958"/>
                    <a:pt x="5213" y="4188"/>
                  </a:cubicBezTo>
                  <a:cubicBezTo>
                    <a:pt x="5539" y="4247"/>
                    <a:pt x="5870" y="4281"/>
                    <a:pt x="6196" y="4281"/>
                  </a:cubicBezTo>
                  <a:cubicBezTo>
                    <a:pt x="6772" y="4281"/>
                    <a:pt x="7334" y="4176"/>
                    <a:pt x="7835" y="3925"/>
                  </a:cubicBezTo>
                  <a:cubicBezTo>
                    <a:pt x="8606" y="3516"/>
                    <a:pt x="9065" y="2712"/>
                    <a:pt x="9048" y="1860"/>
                  </a:cubicBezTo>
                  <a:cubicBezTo>
                    <a:pt x="9005" y="656"/>
                    <a:pt x="7981" y="0"/>
                    <a:pt x="70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8" name="Google Shape;7028;p16"/>
            <p:cNvSpPr/>
            <p:nvPr/>
          </p:nvSpPr>
          <p:spPr>
            <a:xfrm>
              <a:off x="683140" y="443045"/>
              <a:ext cx="200655" cy="202255"/>
            </a:xfrm>
            <a:custGeom>
              <a:avLst/>
              <a:gdLst/>
              <a:ahLst/>
              <a:cxnLst/>
              <a:rect l="l" t="t" r="r" b="b"/>
              <a:pathLst>
                <a:path w="6148" h="6197" extrusionOk="0">
                  <a:moveTo>
                    <a:pt x="3066" y="0"/>
                  </a:moveTo>
                  <a:cubicBezTo>
                    <a:pt x="3033" y="115"/>
                    <a:pt x="3017" y="246"/>
                    <a:pt x="3000" y="361"/>
                  </a:cubicBezTo>
                  <a:cubicBezTo>
                    <a:pt x="3000" y="361"/>
                    <a:pt x="2935" y="1263"/>
                    <a:pt x="2033" y="1377"/>
                  </a:cubicBezTo>
                  <a:cubicBezTo>
                    <a:pt x="1164" y="1508"/>
                    <a:pt x="574" y="1640"/>
                    <a:pt x="542" y="2295"/>
                  </a:cubicBezTo>
                  <a:cubicBezTo>
                    <a:pt x="511" y="2921"/>
                    <a:pt x="324" y="3235"/>
                    <a:pt x="60" y="3235"/>
                  </a:cubicBezTo>
                  <a:cubicBezTo>
                    <a:pt x="40" y="3235"/>
                    <a:pt x="21" y="3233"/>
                    <a:pt x="1" y="3229"/>
                  </a:cubicBezTo>
                  <a:lnTo>
                    <a:pt x="1" y="3229"/>
                  </a:lnTo>
                  <a:cubicBezTo>
                    <a:pt x="1" y="3230"/>
                    <a:pt x="364" y="3763"/>
                    <a:pt x="967" y="3763"/>
                  </a:cubicBezTo>
                  <a:cubicBezTo>
                    <a:pt x="1089" y="3763"/>
                    <a:pt x="1221" y="3741"/>
                    <a:pt x="1361" y="3688"/>
                  </a:cubicBezTo>
                  <a:cubicBezTo>
                    <a:pt x="2181" y="3377"/>
                    <a:pt x="2115" y="2820"/>
                    <a:pt x="2131" y="2672"/>
                  </a:cubicBezTo>
                  <a:cubicBezTo>
                    <a:pt x="2131" y="2519"/>
                    <a:pt x="2203" y="2308"/>
                    <a:pt x="2346" y="2308"/>
                  </a:cubicBezTo>
                  <a:cubicBezTo>
                    <a:pt x="2356" y="2308"/>
                    <a:pt x="2367" y="2309"/>
                    <a:pt x="2377" y="2312"/>
                  </a:cubicBezTo>
                  <a:cubicBezTo>
                    <a:pt x="2541" y="2344"/>
                    <a:pt x="2607" y="2672"/>
                    <a:pt x="2361" y="2951"/>
                  </a:cubicBezTo>
                  <a:cubicBezTo>
                    <a:pt x="2017" y="3311"/>
                    <a:pt x="1984" y="3852"/>
                    <a:pt x="2263" y="4262"/>
                  </a:cubicBezTo>
                  <a:cubicBezTo>
                    <a:pt x="2623" y="4819"/>
                    <a:pt x="3066" y="6196"/>
                    <a:pt x="3066" y="6196"/>
                  </a:cubicBezTo>
                  <a:cubicBezTo>
                    <a:pt x="3066" y="6196"/>
                    <a:pt x="3508" y="4819"/>
                    <a:pt x="3869" y="4262"/>
                  </a:cubicBezTo>
                  <a:cubicBezTo>
                    <a:pt x="4164" y="3852"/>
                    <a:pt x="4115" y="3311"/>
                    <a:pt x="3771" y="2951"/>
                  </a:cubicBezTo>
                  <a:cubicBezTo>
                    <a:pt x="3541" y="2656"/>
                    <a:pt x="3607" y="2344"/>
                    <a:pt x="3771" y="2312"/>
                  </a:cubicBezTo>
                  <a:cubicBezTo>
                    <a:pt x="3777" y="2311"/>
                    <a:pt x="3782" y="2311"/>
                    <a:pt x="3788" y="2311"/>
                  </a:cubicBezTo>
                  <a:cubicBezTo>
                    <a:pt x="3939" y="2311"/>
                    <a:pt x="4001" y="2514"/>
                    <a:pt x="4016" y="2656"/>
                  </a:cubicBezTo>
                  <a:cubicBezTo>
                    <a:pt x="4033" y="2820"/>
                    <a:pt x="3967" y="3377"/>
                    <a:pt x="4787" y="3688"/>
                  </a:cubicBezTo>
                  <a:cubicBezTo>
                    <a:pt x="4922" y="3740"/>
                    <a:pt x="5050" y="3761"/>
                    <a:pt x="5169" y="3761"/>
                  </a:cubicBezTo>
                  <a:cubicBezTo>
                    <a:pt x="5770" y="3761"/>
                    <a:pt x="6147" y="3213"/>
                    <a:pt x="6147" y="3213"/>
                  </a:cubicBezTo>
                  <a:lnTo>
                    <a:pt x="6147" y="3213"/>
                  </a:lnTo>
                  <a:cubicBezTo>
                    <a:pt x="6121" y="3219"/>
                    <a:pt x="6096" y="3221"/>
                    <a:pt x="6071" y="3221"/>
                  </a:cubicBezTo>
                  <a:cubicBezTo>
                    <a:pt x="5801" y="3221"/>
                    <a:pt x="5620" y="2896"/>
                    <a:pt x="5590" y="2295"/>
                  </a:cubicBezTo>
                  <a:cubicBezTo>
                    <a:pt x="5557" y="1640"/>
                    <a:pt x="4984" y="1508"/>
                    <a:pt x="4098" y="1377"/>
                  </a:cubicBezTo>
                  <a:cubicBezTo>
                    <a:pt x="3230" y="1263"/>
                    <a:pt x="3148" y="361"/>
                    <a:pt x="3148" y="361"/>
                  </a:cubicBezTo>
                  <a:cubicBezTo>
                    <a:pt x="3131" y="246"/>
                    <a:pt x="3099" y="115"/>
                    <a:pt x="30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9" name="Google Shape;7029;p16"/>
            <p:cNvSpPr/>
            <p:nvPr/>
          </p:nvSpPr>
          <p:spPr>
            <a:xfrm>
              <a:off x="817965" y="382503"/>
              <a:ext cx="210806" cy="121020"/>
            </a:xfrm>
            <a:custGeom>
              <a:avLst/>
              <a:gdLst/>
              <a:ahLst/>
              <a:cxnLst/>
              <a:rect l="l" t="t" r="r" b="b"/>
              <a:pathLst>
                <a:path w="6459" h="3708" extrusionOk="0">
                  <a:moveTo>
                    <a:pt x="948" y="0"/>
                  </a:moveTo>
                  <a:cubicBezTo>
                    <a:pt x="332" y="0"/>
                    <a:pt x="0" y="265"/>
                    <a:pt x="0" y="265"/>
                  </a:cubicBezTo>
                  <a:cubicBezTo>
                    <a:pt x="225" y="193"/>
                    <a:pt x="434" y="147"/>
                    <a:pt x="642" y="147"/>
                  </a:cubicBezTo>
                  <a:cubicBezTo>
                    <a:pt x="949" y="147"/>
                    <a:pt x="1255" y="247"/>
                    <a:pt x="1607" y="511"/>
                  </a:cubicBezTo>
                  <a:cubicBezTo>
                    <a:pt x="2213" y="954"/>
                    <a:pt x="1836" y="1708"/>
                    <a:pt x="1738" y="2200"/>
                  </a:cubicBezTo>
                  <a:cubicBezTo>
                    <a:pt x="1639" y="2708"/>
                    <a:pt x="2361" y="2921"/>
                    <a:pt x="2721" y="3085"/>
                  </a:cubicBezTo>
                  <a:cubicBezTo>
                    <a:pt x="3082" y="3249"/>
                    <a:pt x="2901" y="3708"/>
                    <a:pt x="2901" y="3708"/>
                  </a:cubicBezTo>
                  <a:cubicBezTo>
                    <a:pt x="4229" y="2888"/>
                    <a:pt x="3377" y="1937"/>
                    <a:pt x="3147" y="1675"/>
                  </a:cubicBezTo>
                  <a:cubicBezTo>
                    <a:pt x="2958" y="1445"/>
                    <a:pt x="3081" y="1216"/>
                    <a:pt x="3259" y="1216"/>
                  </a:cubicBezTo>
                  <a:cubicBezTo>
                    <a:pt x="3296" y="1216"/>
                    <a:pt x="3337" y="1226"/>
                    <a:pt x="3377" y="1249"/>
                  </a:cubicBezTo>
                  <a:cubicBezTo>
                    <a:pt x="3623" y="1380"/>
                    <a:pt x="3262" y="1872"/>
                    <a:pt x="3934" y="2314"/>
                  </a:cubicBezTo>
                  <a:cubicBezTo>
                    <a:pt x="4102" y="2421"/>
                    <a:pt x="4261" y="2461"/>
                    <a:pt x="4405" y="2461"/>
                  </a:cubicBezTo>
                  <a:cubicBezTo>
                    <a:pt x="4836" y="2461"/>
                    <a:pt x="5131" y="2101"/>
                    <a:pt x="5131" y="2101"/>
                  </a:cubicBezTo>
                  <a:lnTo>
                    <a:pt x="5131" y="2101"/>
                  </a:lnTo>
                  <a:cubicBezTo>
                    <a:pt x="5125" y="2102"/>
                    <a:pt x="5119" y="2102"/>
                    <a:pt x="5114" y="2102"/>
                  </a:cubicBezTo>
                  <a:cubicBezTo>
                    <a:pt x="4744" y="2102"/>
                    <a:pt x="4948" y="1574"/>
                    <a:pt x="4770" y="1413"/>
                  </a:cubicBezTo>
                  <a:cubicBezTo>
                    <a:pt x="4692" y="1357"/>
                    <a:pt x="4591" y="1324"/>
                    <a:pt x="4489" y="1324"/>
                  </a:cubicBezTo>
                  <a:cubicBezTo>
                    <a:pt x="4440" y="1324"/>
                    <a:pt x="4391" y="1332"/>
                    <a:pt x="4344" y="1347"/>
                  </a:cubicBezTo>
                  <a:cubicBezTo>
                    <a:pt x="4289" y="1360"/>
                    <a:pt x="4236" y="1366"/>
                    <a:pt x="4188" y="1366"/>
                  </a:cubicBezTo>
                  <a:cubicBezTo>
                    <a:pt x="4050" y="1366"/>
                    <a:pt x="3959" y="1314"/>
                    <a:pt x="4032" y="1216"/>
                  </a:cubicBezTo>
                  <a:cubicBezTo>
                    <a:pt x="4062" y="1174"/>
                    <a:pt x="4096" y="1158"/>
                    <a:pt x="4141" y="1158"/>
                  </a:cubicBezTo>
                  <a:cubicBezTo>
                    <a:pt x="4274" y="1158"/>
                    <a:pt x="4508" y="1294"/>
                    <a:pt x="5032" y="1331"/>
                  </a:cubicBezTo>
                  <a:cubicBezTo>
                    <a:pt x="5060" y="1333"/>
                    <a:pt x="5087" y="1333"/>
                    <a:pt x="5114" y="1333"/>
                  </a:cubicBezTo>
                  <a:cubicBezTo>
                    <a:pt x="5892" y="1333"/>
                    <a:pt x="6458" y="675"/>
                    <a:pt x="6458" y="675"/>
                  </a:cubicBezTo>
                  <a:lnTo>
                    <a:pt x="6458" y="675"/>
                  </a:lnTo>
                  <a:cubicBezTo>
                    <a:pt x="6000" y="931"/>
                    <a:pt x="5512" y="1029"/>
                    <a:pt x="5023" y="1029"/>
                  </a:cubicBezTo>
                  <a:cubicBezTo>
                    <a:pt x="3852" y="1029"/>
                    <a:pt x="2668" y="468"/>
                    <a:pt x="1836" y="167"/>
                  </a:cubicBezTo>
                  <a:cubicBezTo>
                    <a:pt x="1495" y="44"/>
                    <a:pt x="1198" y="0"/>
                    <a:pt x="9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0" name="Google Shape;7030;p16"/>
            <p:cNvSpPr/>
            <p:nvPr/>
          </p:nvSpPr>
          <p:spPr>
            <a:xfrm>
              <a:off x="871980" y="262756"/>
              <a:ext cx="117723" cy="82410"/>
            </a:xfrm>
            <a:custGeom>
              <a:avLst/>
              <a:gdLst/>
              <a:ahLst/>
              <a:cxnLst/>
              <a:rect l="l" t="t" r="r" b="b"/>
              <a:pathLst>
                <a:path w="3607" h="2525" extrusionOk="0">
                  <a:moveTo>
                    <a:pt x="2492" y="0"/>
                  </a:moveTo>
                  <a:cubicBezTo>
                    <a:pt x="1908" y="0"/>
                    <a:pt x="1240" y="123"/>
                    <a:pt x="869" y="607"/>
                  </a:cubicBezTo>
                  <a:cubicBezTo>
                    <a:pt x="1" y="1771"/>
                    <a:pt x="525" y="2525"/>
                    <a:pt x="525" y="2525"/>
                  </a:cubicBezTo>
                  <a:cubicBezTo>
                    <a:pt x="525" y="2525"/>
                    <a:pt x="361" y="2164"/>
                    <a:pt x="1394" y="2164"/>
                  </a:cubicBezTo>
                  <a:cubicBezTo>
                    <a:pt x="2427" y="2148"/>
                    <a:pt x="2312" y="1492"/>
                    <a:pt x="2263" y="1263"/>
                  </a:cubicBezTo>
                  <a:cubicBezTo>
                    <a:pt x="2181" y="1017"/>
                    <a:pt x="2246" y="738"/>
                    <a:pt x="2410" y="541"/>
                  </a:cubicBezTo>
                  <a:cubicBezTo>
                    <a:pt x="2656" y="197"/>
                    <a:pt x="3607" y="132"/>
                    <a:pt x="3607" y="132"/>
                  </a:cubicBezTo>
                  <a:cubicBezTo>
                    <a:pt x="3607" y="132"/>
                    <a:pt x="3095" y="0"/>
                    <a:pt x="249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1" name="Google Shape;7031;p16"/>
            <p:cNvSpPr/>
            <p:nvPr/>
          </p:nvSpPr>
          <p:spPr>
            <a:xfrm>
              <a:off x="962386" y="175548"/>
              <a:ext cx="73336" cy="87240"/>
            </a:xfrm>
            <a:custGeom>
              <a:avLst/>
              <a:gdLst/>
              <a:ahLst/>
              <a:cxnLst/>
              <a:rect l="l" t="t" r="r" b="b"/>
              <a:pathLst>
                <a:path w="2247" h="2673" extrusionOk="0">
                  <a:moveTo>
                    <a:pt x="1132" y="1"/>
                  </a:moveTo>
                  <a:cubicBezTo>
                    <a:pt x="1132" y="1"/>
                    <a:pt x="1345" y="542"/>
                    <a:pt x="984" y="722"/>
                  </a:cubicBezTo>
                  <a:cubicBezTo>
                    <a:pt x="624" y="935"/>
                    <a:pt x="1" y="1345"/>
                    <a:pt x="247" y="2001"/>
                  </a:cubicBezTo>
                  <a:cubicBezTo>
                    <a:pt x="493" y="2673"/>
                    <a:pt x="1673" y="2410"/>
                    <a:pt x="2246" y="2607"/>
                  </a:cubicBezTo>
                  <a:cubicBezTo>
                    <a:pt x="2246" y="2607"/>
                    <a:pt x="1378" y="2148"/>
                    <a:pt x="1443" y="1427"/>
                  </a:cubicBezTo>
                  <a:cubicBezTo>
                    <a:pt x="1509" y="689"/>
                    <a:pt x="1427" y="165"/>
                    <a:pt x="11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2" name="Google Shape;7032;p16"/>
            <p:cNvSpPr/>
            <p:nvPr/>
          </p:nvSpPr>
          <p:spPr>
            <a:xfrm>
              <a:off x="1042120" y="213538"/>
              <a:ext cx="103820" cy="140733"/>
            </a:xfrm>
            <a:custGeom>
              <a:avLst/>
              <a:gdLst/>
              <a:ahLst/>
              <a:cxnLst/>
              <a:rect l="l" t="t" r="r" b="b"/>
              <a:pathLst>
                <a:path w="3181" h="4312" extrusionOk="0">
                  <a:moveTo>
                    <a:pt x="377" y="1"/>
                  </a:moveTo>
                  <a:cubicBezTo>
                    <a:pt x="0" y="1345"/>
                    <a:pt x="541" y="1607"/>
                    <a:pt x="1098" y="2476"/>
                  </a:cubicBezTo>
                  <a:cubicBezTo>
                    <a:pt x="1656" y="3344"/>
                    <a:pt x="1049" y="4311"/>
                    <a:pt x="1049" y="4311"/>
                  </a:cubicBezTo>
                  <a:cubicBezTo>
                    <a:pt x="1426" y="4049"/>
                    <a:pt x="1787" y="3361"/>
                    <a:pt x="2475" y="2918"/>
                  </a:cubicBezTo>
                  <a:cubicBezTo>
                    <a:pt x="3180" y="2492"/>
                    <a:pt x="2885" y="1591"/>
                    <a:pt x="2885" y="1591"/>
                  </a:cubicBezTo>
                  <a:lnTo>
                    <a:pt x="2885" y="1591"/>
                  </a:lnTo>
                  <a:cubicBezTo>
                    <a:pt x="2846" y="1695"/>
                    <a:pt x="2743" y="1748"/>
                    <a:pt x="2570" y="1748"/>
                  </a:cubicBezTo>
                  <a:cubicBezTo>
                    <a:pt x="2526" y="1748"/>
                    <a:pt x="2479" y="1745"/>
                    <a:pt x="2426" y="1738"/>
                  </a:cubicBezTo>
                  <a:cubicBezTo>
                    <a:pt x="2398" y="1731"/>
                    <a:pt x="2371" y="1728"/>
                    <a:pt x="2344" y="1728"/>
                  </a:cubicBezTo>
                  <a:cubicBezTo>
                    <a:pt x="2119" y="1728"/>
                    <a:pt x="1943" y="1961"/>
                    <a:pt x="2016" y="2181"/>
                  </a:cubicBezTo>
                  <a:cubicBezTo>
                    <a:pt x="2082" y="2418"/>
                    <a:pt x="1936" y="2528"/>
                    <a:pt x="1791" y="2528"/>
                  </a:cubicBezTo>
                  <a:cubicBezTo>
                    <a:pt x="1756" y="2528"/>
                    <a:pt x="1721" y="2521"/>
                    <a:pt x="1688" y="2508"/>
                  </a:cubicBezTo>
                  <a:cubicBezTo>
                    <a:pt x="1541" y="2443"/>
                    <a:pt x="1541" y="2066"/>
                    <a:pt x="1754" y="1886"/>
                  </a:cubicBezTo>
                  <a:cubicBezTo>
                    <a:pt x="1984" y="1705"/>
                    <a:pt x="2115" y="1312"/>
                    <a:pt x="1934" y="689"/>
                  </a:cubicBezTo>
                  <a:cubicBezTo>
                    <a:pt x="1791" y="194"/>
                    <a:pt x="1305" y="103"/>
                    <a:pt x="989" y="103"/>
                  </a:cubicBezTo>
                  <a:cubicBezTo>
                    <a:pt x="907" y="103"/>
                    <a:pt x="837" y="109"/>
                    <a:pt x="787" y="115"/>
                  </a:cubicBezTo>
                  <a:cubicBezTo>
                    <a:pt x="756" y="122"/>
                    <a:pt x="725" y="125"/>
                    <a:pt x="695" y="125"/>
                  </a:cubicBezTo>
                  <a:cubicBezTo>
                    <a:pt x="579" y="125"/>
                    <a:pt x="468" y="78"/>
                    <a:pt x="37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3" name="Google Shape;7033;p16"/>
            <p:cNvSpPr/>
            <p:nvPr/>
          </p:nvSpPr>
          <p:spPr>
            <a:xfrm>
              <a:off x="1018555" y="6584"/>
              <a:ext cx="264853" cy="264233"/>
            </a:xfrm>
            <a:custGeom>
              <a:avLst/>
              <a:gdLst/>
              <a:ahLst/>
              <a:cxnLst/>
              <a:rect l="l" t="t" r="r" b="b"/>
              <a:pathLst>
                <a:path w="8115" h="8096" extrusionOk="0">
                  <a:moveTo>
                    <a:pt x="5777" y="1"/>
                  </a:moveTo>
                  <a:cubicBezTo>
                    <a:pt x="5253" y="1"/>
                    <a:pt x="4737" y="177"/>
                    <a:pt x="4427" y="572"/>
                  </a:cubicBezTo>
                  <a:cubicBezTo>
                    <a:pt x="4132" y="998"/>
                    <a:pt x="4082" y="1555"/>
                    <a:pt x="4312" y="2031"/>
                  </a:cubicBezTo>
                  <a:cubicBezTo>
                    <a:pt x="4521" y="2440"/>
                    <a:pt x="4859" y="2586"/>
                    <a:pt x="5189" y="2586"/>
                  </a:cubicBezTo>
                  <a:cubicBezTo>
                    <a:pt x="5532" y="2586"/>
                    <a:pt x="5866" y="2428"/>
                    <a:pt x="6033" y="2244"/>
                  </a:cubicBezTo>
                  <a:cubicBezTo>
                    <a:pt x="6230" y="2031"/>
                    <a:pt x="6295" y="1752"/>
                    <a:pt x="6246" y="1490"/>
                  </a:cubicBezTo>
                  <a:cubicBezTo>
                    <a:pt x="6188" y="1162"/>
                    <a:pt x="5960" y="1021"/>
                    <a:pt x="5752" y="1021"/>
                  </a:cubicBezTo>
                  <a:cubicBezTo>
                    <a:pt x="5606" y="1021"/>
                    <a:pt x="5471" y="1090"/>
                    <a:pt x="5410" y="1211"/>
                  </a:cubicBezTo>
                  <a:cubicBezTo>
                    <a:pt x="5279" y="1490"/>
                    <a:pt x="5345" y="1850"/>
                    <a:pt x="5754" y="1916"/>
                  </a:cubicBezTo>
                  <a:cubicBezTo>
                    <a:pt x="6099" y="1965"/>
                    <a:pt x="5918" y="2391"/>
                    <a:pt x="5476" y="2506"/>
                  </a:cubicBezTo>
                  <a:cubicBezTo>
                    <a:pt x="5395" y="2527"/>
                    <a:pt x="5314" y="2537"/>
                    <a:pt x="5235" y="2537"/>
                  </a:cubicBezTo>
                  <a:cubicBezTo>
                    <a:pt x="4876" y="2537"/>
                    <a:pt x="4541" y="2333"/>
                    <a:pt x="4394" y="1998"/>
                  </a:cubicBezTo>
                  <a:cubicBezTo>
                    <a:pt x="4181" y="1555"/>
                    <a:pt x="4230" y="1031"/>
                    <a:pt x="4525" y="637"/>
                  </a:cubicBezTo>
                  <a:cubicBezTo>
                    <a:pt x="4784" y="296"/>
                    <a:pt x="5249" y="125"/>
                    <a:pt x="5729" y="125"/>
                  </a:cubicBezTo>
                  <a:cubicBezTo>
                    <a:pt x="5824" y="125"/>
                    <a:pt x="5921" y="132"/>
                    <a:pt x="6017" y="146"/>
                  </a:cubicBezTo>
                  <a:cubicBezTo>
                    <a:pt x="7230" y="293"/>
                    <a:pt x="7918" y="1998"/>
                    <a:pt x="7197" y="3145"/>
                  </a:cubicBezTo>
                  <a:cubicBezTo>
                    <a:pt x="6967" y="3506"/>
                    <a:pt x="6623" y="3801"/>
                    <a:pt x="6230" y="3998"/>
                  </a:cubicBezTo>
                  <a:cubicBezTo>
                    <a:pt x="5842" y="4164"/>
                    <a:pt x="5393" y="4247"/>
                    <a:pt x="4870" y="4247"/>
                  </a:cubicBezTo>
                  <a:cubicBezTo>
                    <a:pt x="4462" y="4247"/>
                    <a:pt x="4011" y="4196"/>
                    <a:pt x="3509" y="4096"/>
                  </a:cubicBezTo>
                  <a:cubicBezTo>
                    <a:pt x="3203" y="4035"/>
                    <a:pt x="2903" y="4004"/>
                    <a:pt x="2617" y="4004"/>
                  </a:cubicBezTo>
                  <a:cubicBezTo>
                    <a:pt x="1290" y="4004"/>
                    <a:pt x="240" y="4660"/>
                    <a:pt x="132" y="5981"/>
                  </a:cubicBezTo>
                  <a:cubicBezTo>
                    <a:pt x="1" y="7571"/>
                    <a:pt x="1050" y="8095"/>
                    <a:pt x="1050" y="8095"/>
                  </a:cubicBezTo>
                  <a:cubicBezTo>
                    <a:pt x="1050" y="8095"/>
                    <a:pt x="1034" y="8079"/>
                    <a:pt x="1017" y="8063"/>
                  </a:cubicBezTo>
                  <a:cubicBezTo>
                    <a:pt x="460" y="7423"/>
                    <a:pt x="607" y="6227"/>
                    <a:pt x="607" y="6227"/>
                  </a:cubicBezTo>
                  <a:cubicBezTo>
                    <a:pt x="706" y="5702"/>
                    <a:pt x="968" y="5243"/>
                    <a:pt x="1361" y="4899"/>
                  </a:cubicBezTo>
                  <a:cubicBezTo>
                    <a:pt x="1942" y="4458"/>
                    <a:pt x="2676" y="4373"/>
                    <a:pt x="3159" y="4373"/>
                  </a:cubicBezTo>
                  <a:cubicBezTo>
                    <a:pt x="3467" y="4373"/>
                    <a:pt x="3673" y="4407"/>
                    <a:pt x="3673" y="4407"/>
                  </a:cubicBezTo>
                  <a:cubicBezTo>
                    <a:pt x="3935" y="4440"/>
                    <a:pt x="4164" y="4457"/>
                    <a:pt x="4377" y="4473"/>
                  </a:cubicBezTo>
                  <a:cubicBezTo>
                    <a:pt x="4463" y="4477"/>
                    <a:pt x="4550" y="4479"/>
                    <a:pt x="4638" y="4479"/>
                  </a:cubicBezTo>
                  <a:cubicBezTo>
                    <a:pt x="5626" y="4479"/>
                    <a:pt x="6727" y="4207"/>
                    <a:pt x="7344" y="3244"/>
                  </a:cubicBezTo>
                  <a:cubicBezTo>
                    <a:pt x="8115" y="1981"/>
                    <a:pt x="7361" y="178"/>
                    <a:pt x="6033" y="15"/>
                  </a:cubicBezTo>
                  <a:cubicBezTo>
                    <a:pt x="5948" y="5"/>
                    <a:pt x="5862" y="1"/>
                    <a:pt x="577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4" name="Google Shape;7034;p16"/>
            <p:cNvSpPr/>
            <p:nvPr/>
          </p:nvSpPr>
          <p:spPr>
            <a:xfrm>
              <a:off x="1088661" y="158577"/>
              <a:ext cx="151960" cy="77449"/>
            </a:xfrm>
            <a:custGeom>
              <a:avLst/>
              <a:gdLst/>
              <a:ahLst/>
              <a:cxnLst/>
              <a:rect l="l" t="t" r="r" b="b"/>
              <a:pathLst>
                <a:path w="4656" h="2373" extrusionOk="0">
                  <a:moveTo>
                    <a:pt x="1085" y="1"/>
                  </a:moveTo>
                  <a:cubicBezTo>
                    <a:pt x="394" y="1"/>
                    <a:pt x="0" y="226"/>
                    <a:pt x="0" y="226"/>
                  </a:cubicBezTo>
                  <a:cubicBezTo>
                    <a:pt x="93" y="206"/>
                    <a:pt x="181" y="197"/>
                    <a:pt x="264" y="197"/>
                  </a:cubicBezTo>
                  <a:cubicBezTo>
                    <a:pt x="742" y="197"/>
                    <a:pt x="1046" y="505"/>
                    <a:pt x="935" y="980"/>
                  </a:cubicBezTo>
                  <a:cubicBezTo>
                    <a:pt x="803" y="1390"/>
                    <a:pt x="967" y="1848"/>
                    <a:pt x="1328" y="2111"/>
                  </a:cubicBezTo>
                  <a:cubicBezTo>
                    <a:pt x="1639" y="2373"/>
                    <a:pt x="2557" y="2373"/>
                    <a:pt x="2557" y="2373"/>
                  </a:cubicBezTo>
                  <a:cubicBezTo>
                    <a:pt x="2295" y="2225"/>
                    <a:pt x="2524" y="1865"/>
                    <a:pt x="2688" y="1439"/>
                  </a:cubicBezTo>
                  <a:cubicBezTo>
                    <a:pt x="2844" y="1018"/>
                    <a:pt x="2422" y="864"/>
                    <a:pt x="2225" y="864"/>
                  </a:cubicBezTo>
                  <a:cubicBezTo>
                    <a:pt x="2215" y="864"/>
                    <a:pt x="2206" y="864"/>
                    <a:pt x="2197" y="865"/>
                  </a:cubicBezTo>
                  <a:cubicBezTo>
                    <a:pt x="2109" y="883"/>
                    <a:pt x="2035" y="900"/>
                    <a:pt x="1966" y="900"/>
                  </a:cubicBezTo>
                  <a:cubicBezTo>
                    <a:pt x="1905" y="900"/>
                    <a:pt x="1848" y="887"/>
                    <a:pt x="1787" y="849"/>
                  </a:cubicBezTo>
                  <a:cubicBezTo>
                    <a:pt x="1694" y="782"/>
                    <a:pt x="1730" y="564"/>
                    <a:pt x="2003" y="564"/>
                  </a:cubicBezTo>
                  <a:cubicBezTo>
                    <a:pt x="2065" y="564"/>
                    <a:pt x="2141" y="575"/>
                    <a:pt x="2229" y="603"/>
                  </a:cubicBezTo>
                  <a:cubicBezTo>
                    <a:pt x="2721" y="767"/>
                    <a:pt x="2574" y="1226"/>
                    <a:pt x="3295" y="1373"/>
                  </a:cubicBezTo>
                  <a:cubicBezTo>
                    <a:pt x="3351" y="1384"/>
                    <a:pt x="3404" y="1390"/>
                    <a:pt x="3454" y="1390"/>
                  </a:cubicBezTo>
                  <a:cubicBezTo>
                    <a:pt x="4057" y="1390"/>
                    <a:pt x="4203" y="627"/>
                    <a:pt x="4278" y="521"/>
                  </a:cubicBezTo>
                  <a:cubicBezTo>
                    <a:pt x="4393" y="390"/>
                    <a:pt x="4524" y="259"/>
                    <a:pt x="4655" y="144"/>
                  </a:cubicBezTo>
                  <a:lnTo>
                    <a:pt x="4655" y="144"/>
                  </a:lnTo>
                  <a:cubicBezTo>
                    <a:pt x="4456" y="267"/>
                    <a:pt x="4088" y="379"/>
                    <a:pt x="3556" y="379"/>
                  </a:cubicBezTo>
                  <a:cubicBezTo>
                    <a:pt x="3167" y="379"/>
                    <a:pt x="2691" y="319"/>
                    <a:pt x="2131" y="160"/>
                  </a:cubicBezTo>
                  <a:cubicBezTo>
                    <a:pt x="1733" y="42"/>
                    <a:pt x="1382" y="1"/>
                    <a:pt x="108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5" name="Google Shape;7035;p16"/>
            <p:cNvSpPr/>
            <p:nvPr/>
          </p:nvSpPr>
          <p:spPr>
            <a:xfrm>
              <a:off x="1097212" y="15592"/>
              <a:ext cx="105419" cy="109825"/>
            </a:xfrm>
            <a:custGeom>
              <a:avLst/>
              <a:gdLst/>
              <a:ahLst/>
              <a:cxnLst/>
              <a:rect l="l" t="t" r="r" b="b"/>
              <a:pathLst>
                <a:path w="3230" h="3365" extrusionOk="0">
                  <a:moveTo>
                    <a:pt x="1967" y="1"/>
                  </a:moveTo>
                  <a:lnTo>
                    <a:pt x="1967" y="1"/>
                  </a:lnTo>
                  <a:cubicBezTo>
                    <a:pt x="1508" y="279"/>
                    <a:pt x="1443" y="722"/>
                    <a:pt x="722" y="1345"/>
                  </a:cubicBezTo>
                  <a:cubicBezTo>
                    <a:pt x="0" y="1968"/>
                    <a:pt x="214" y="2427"/>
                    <a:pt x="361" y="2689"/>
                  </a:cubicBezTo>
                  <a:cubicBezTo>
                    <a:pt x="459" y="2820"/>
                    <a:pt x="427" y="3000"/>
                    <a:pt x="296" y="3099"/>
                  </a:cubicBezTo>
                  <a:cubicBezTo>
                    <a:pt x="1394" y="2984"/>
                    <a:pt x="1246" y="2345"/>
                    <a:pt x="1181" y="2148"/>
                  </a:cubicBezTo>
                  <a:cubicBezTo>
                    <a:pt x="1115" y="1951"/>
                    <a:pt x="1148" y="1837"/>
                    <a:pt x="1246" y="1837"/>
                  </a:cubicBezTo>
                  <a:cubicBezTo>
                    <a:pt x="1361" y="1837"/>
                    <a:pt x="1345" y="2066"/>
                    <a:pt x="1345" y="2361"/>
                  </a:cubicBezTo>
                  <a:cubicBezTo>
                    <a:pt x="1328" y="2640"/>
                    <a:pt x="1279" y="3295"/>
                    <a:pt x="2131" y="3361"/>
                  </a:cubicBezTo>
                  <a:cubicBezTo>
                    <a:pt x="2162" y="3363"/>
                    <a:pt x="2191" y="3365"/>
                    <a:pt x="2220" y="3365"/>
                  </a:cubicBezTo>
                  <a:cubicBezTo>
                    <a:pt x="2986" y="3365"/>
                    <a:pt x="3230" y="2558"/>
                    <a:pt x="3230" y="2558"/>
                  </a:cubicBezTo>
                  <a:lnTo>
                    <a:pt x="3230" y="2558"/>
                  </a:lnTo>
                  <a:cubicBezTo>
                    <a:pt x="3104" y="2591"/>
                    <a:pt x="2956" y="2615"/>
                    <a:pt x="2799" y="2615"/>
                  </a:cubicBezTo>
                  <a:cubicBezTo>
                    <a:pt x="2345" y="2615"/>
                    <a:pt x="1822" y="2413"/>
                    <a:pt x="1590" y="1656"/>
                  </a:cubicBezTo>
                  <a:cubicBezTo>
                    <a:pt x="1394" y="1066"/>
                    <a:pt x="1541" y="427"/>
                    <a:pt x="196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6" name="Google Shape;7036;p16"/>
            <p:cNvSpPr/>
            <p:nvPr/>
          </p:nvSpPr>
          <p:spPr>
            <a:xfrm>
              <a:off x="1261444" y="-140318"/>
              <a:ext cx="49250" cy="250101"/>
            </a:xfrm>
            <a:custGeom>
              <a:avLst/>
              <a:gdLst/>
              <a:ahLst/>
              <a:cxnLst/>
              <a:rect l="l" t="t" r="r" b="b"/>
              <a:pathLst>
                <a:path w="1509" h="7663" extrusionOk="0">
                  <a:moveTo>
                    <a:pt x="884" y="0"/>
                  </a:moveTo>
                  <a:cubicBezTo>
                    <a:pt x="563" y="0"/>
                    <a:pt x="328" y="369"/>
                    <a:pt x="328" y="369"/>
                  </a:cubicBezTo>
                  <a:cubicBezTo>
                    <a:pt x="50" y="778"/>
                    <a:pt x="1" y="1286"/>
                    <a:pt x="33" y="1860"/>
                  </a:cubicBezTo>
                  <a:cubicBezTo>
                    <a:pt x="99" y="2827"/>
                    <a:pt x="460" y="3975"/>
                    <a:pt x="558" y="5171"/>
                  </a:cubicBezTo>
                  <a:cubicBezTo>
                    <a:pt x="705" y="7056"/>
                    <a:pt x="50" y="7663"/>
                    <a:pt x="50" y="7663"/>
                  </a:cubicBezTo>
                  <a:cubicBezTo>
                    <a:pt x="738" y="7122"/>
                    <a:pt x="902" y="5368"/>
                    <a:pt x="771" y="3991"/>
                  </a:cubicBezTo>
                  <a:cubicBezTo>
                    <a:pt x="689" y="3286"/>
                    <a:pt x="673" y="2565"/>
                    <a:pt x="722" y="1860"/>
                  </a:cubicBezTo>
                  <a:cubicBezTo>
                    <a:pt x="755" y="1483"/>
                    <a:pt x="820" y="1205"/>
                    <a:pt x="919" y="1106"/>
                  </a:cubicBezTo>
                  <a:cubicBezTo>
                    <a:pt x="1181" y="844"/>
                    <a:pt x="1509" y="287"/>
                    <a:pt x="1099" y="57"/>
                  </a:cubicBezTo>
                  <a:cubicBezTo>
                    <a:pt x="1024" y="17"/>
                    <a:pt x="952" y="0"/>
                    <a:pt x="88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7" name="Google Shape;7037;p16"/>
            <p:cNvSpPr/>
            <p:nvPr/>
          </p:nvSpPr>
          <p:spPr>
            <a:xfrm>
              <a:off x="1324565" y="-121877"/>
              <a:ext cx="151438" cy="178690"/>
            </a:xfrm>
            <a:custGeom>
              <a:avLst/>
              <a:gdLst/>
              <a:ahLst/>
              <a:cxnLst/>
              <a:rect l="l" t="t" r="r" b="b"/>
              <a:pathLst>
                <a:path w="4640" h="5475" extrusionOk="0">
                  <a:moveTo>
                    <a:pt x="4361" y="0"/>
                  </a:moveTo>
                  <a:cubicBezTo>
                    <a:pt x="4459" y="459"/>
                    <a:pt x="4345" y="935"/>
                    <a:pt x="4033" y="1295"/>
                  </a:cubicBezTo>
                  <a:cubicBezTo>
                    <a:pt x="3968" y="1361"/>
                    <a:pt x="3886" y="1426"/>
                    <a:pt x="3804" y="1492"/>
                  </a:cubicBezTo>
                  <a:cubicBezTo>
                    <a:pt x="3017" y="2049"/>
                    <a:pt x="1919" y="1771"/>
                    <a:pt x="1001" y="2393"/>
                  </a:cubicBezTo>
                  <a:cubicBezTo>
                    <a:pt x="99" y="3033"/>
                    <a:pt x="197" y="3934"/>
                    <a:pt x="181" y="4442"/>
                  </a:cubicBezTo>
                  <a:cubicBezTo>
                    <a:pt x="197" y="4803"/>
                    <a:pt x="132" y="5147"/>
                    <a:pt x="1" y="5475"/>
                  </a:cubicBezTo>
                  <a:cubicBezTo>
                    <a:pt x="312" y="5278"/>
                    <a:pt x="476" y="4934"/>
                    <a:pt x="460" y="4557"/>
                  </a:cubicBezTo>
                  <a:cubicBezTo>
                    <a:pt x="444" y="3909"/>
                    <a:pt x="516" y="3188"/>
                    <a:pt x="716" y="3188"/>
                  </a:cubicBezTo>
                  <a:cubicBezTo>
                    <a:pt x="728" y="3188"/>
                    <a:pt x="741" y="3191"/>
                    <a:pt x="755" y="3197"/>
                  </a:cubicBezTo>
                  <a:cubicBezTo>
                    <a:pt x="984" y="3311"/>
                    <a:pt x="804" y="3557"/>
                    <a:pt x="706" y="3721"/>
                  </a:cubicBezTo>
                  <a:cubicBezTo>
                    <a:pt x="624" y="3869"/>
                    <a:pt x="460" y="4541"/>
                    <a:pt x="1181" y="4950"/>
                  </a:cubicBezTo>
                  <a:cubicBezTo>
                    <a:pt x="1181" y="4950"/>
                    <a:pt x="935" y="4426"/>
                    <a:pt x="1345" y="4131"/>
                  </a:cubicBezTo>
                  <a:cubicBezTo>
                    <a:pt x="1738" y="3852"/>
                    <a:pt x="2001" y="3688"/>
                    <a:pt x="1951" y="3115"/>
                  </a:cubicBezTo>
                  <a:cubicBezTo>
                    <a:pt x="1908" y="2611"/>
                    <a:pt x="2244" y="2170"/>
                    <a:pt x="2482" y="2170"/>
                  </a:cubicBezTo>
                  <a:cubicBezTo>
                    <a:pt x="2515" y="2170"/>
                    <a:pt x="2546" y="2179"/>
                    <a:pt x="2574" y="2197"/>
                  </a:cubicBezTo>
                  <a:cubicBezTo>
                    <a:pt x="2787" y="2328"/>
                    <a:pt x="2525" y="2541"/>
                    <a:pt x="2410" y="2606"/>
                  </a:cubicBezTo>
                  <a:cubicBezTo>
                    <a:pt x="2214" y="2705"/>
                    <a:pt x="2181" y="2967"/>
                    <a:pt x="2345" y="3131"/>
                  </a:cubicBezTo>
                  <a:cubicBezTo>
                    <a:pt x="2541" y="3377"/>
                    <a:pt x="2476" y="3705"/>
                    <a:pt x="2214" y="3787"/>
                  </a:cubicBezTo>
                  <a:cubicBezTo>
                    <a:pt x="2214" y="3787"/>
                    <a:pt x="2270" y="3793"/>
                    <a:pt x="2365" y="3793"/>
                  </a:cubicBezTo>
                  <a:cubicBezTo>
                    <a:pt x="2691" y="3793"/>
                    <a:pt x="3469" y="3715"/>
                    <a:pt x="3951" y="3016"/>
                  </a:cubicBezTo>
                  <a:cubicBezTo>
                    <a:pt x="4312" y="2508"/>
                    <a:pt x="4525" y="1918"/>
                    <a:pt x="4590" y="1295"/>
                  </a:cubicBezTo>
                  <a:cubicBezTo>
                    <a:pt x="4640" y="853"/>
                    <a:pt x="4558" y="394"/>
                    <a:pt x="43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8" name="Google Shape;7038;p16"/>
            <p:cNvSpPr/>
            <p:nvPr/>
          </p:nvSpPr>
          <p:spPr>
            <a:xfrm>
              <a:off x="783174" y="63699"/>
              <a:ext cx="130583" cy="285545"/>
            </a:xfrm>
            <a:custGeom>
              <a:avLst/>
              <a:gdLst/>
              <a:ahLst/>
              <a:cxnLst/>
              <a:rect l="l" t="t" r="r" b="b"/>
              <a:pathLst>
                <a:path w="4001" h="8749" extrusionOk="0">
                  <a:moveTo>
                    <a:pt x="2081" y="0"/>
                  </a:moveTo>
                  <a:cubicBezTo>
                    <a:pt x="1553" y="0"/>
                    <a:pt x="1050" y="245"/>
                    <a:pt x="722" y="674"/>
                  </a:cubicBezTo>
                  <a:cubicBezTo>
                    <a:pt x="378" y="1166"/>
                    <a:pt x="329" y="1821"/>
                    <a:pt x="591" y="2362"/>
                  </a:cubicBezTo>
                  <a:cubicBezTo>
                    <a:pt x="827" y="2775"/>
                    <a:pt x="1266" y="3018"/>
                    <a:pt x="1727" y="3018"/>
                  </a:cubicBezTo>
                  <a:cubicBezTo>
                    <a:pt x="1906" y="3018"/>
                    <a:pt x="2088" y="2981"/>
                    <a:pt x="2263" y="2903"/>
                  </a:cubicBezTo>
                  <a:cubicBezTo>
                    <a:pt x="2968" y="2723"/>
                    <a:pt x="3099" y="1789"/>
                    <a:pt x="2492" y="1395"/>
                  </a:cubicBezTo>
                  <a:cubicBezTo>
                    <a:pt x="2412" y="1355"/>
                    <a:pt x="2330" y="1337"/>
                    <a:pt x="2251" y="1337"/>
                  </a:cubicBezTo>
                  <a:cubicBezTo>
                    <a:pt x="1910" y="1337"/>
                    <a:pt x="1618" y="1675"/>
                    <a:pt x="1738" y="2035"/>
                  </a:cubicBezTo>
                  <a:cubicBezTo>
                    <a:pt x="1876" y="2324"/>
                    <a:pt x="2199" y="2347"/>
                    <a:pt x="2328" y="2347"/>
                  </a:cubicBezTo>
                  <a:cubicBezTo>
                    <a:pt x="2352" y="2347"/>
                    <a:pt x="2370" y="2346"/>
                    <a:pt x="2378" y="2346"/>
                  </a:cubicBezTo>
                  <a:cubicBezTo>
                    <a:pt x="2443" y="2346"/>
                    <a:pt x="2443" y="2379"/>
                    <a:pt x="2443" y="2379"/>
                  </a:cubicBezTo>
                  <a:cubicBezTo>
                    <a:pt x="2487" y="2569"/>
                    <a:pt x="2244" y="2851"/>
                    <a:pt x="1783" y="2851"/>
                  </a:cubicBezTo>
                  <a:cubicBezTo>
                    <a:pt x="1727" y="2851"/>
                    <a:pt x="1669" y="2847"/>
                    <a:pt x="1607" y="2838"/>
                  </a:cubicBezTo>
                  <a:cubicBezTo>
                    <a:pt x="1410" y="2805"/>
                    <a:pt x="1230" y="2707"/>
                    <a:pt x="1099" y="2575"/>
                  </a:cubicBezTo>
                  <a:cubicBezTo>
                    <a:pt x="411" y="1920"/>
                    <a:pt x="755" y="543"/>
                    <a:pt x="1755" y="281"/>
                  </a:cubicBezTo>
                  <a:cubicBezTo>
                    <a:pt x="1902" y="240"/>
                    <a:pt x="2054" y="219"/>
                    <a:pt x="2205" y="219"/>
                  </a:cubicBezTo>
                  <a:cubicBezTo>
                    <a:pt x="2357" y="219"/>
                    <a:pt x="2509" y="240"/>
                    <a:pt x="2656" y="281"/>
                  </a:cubicBezTo>
                  <a:cubicBezTo>
                    <a:pt x="2836" y="346"/>
                    <a:pt x="3017" y="428"/>
                    <a:pt x="3181" y="543"/>
                  </a:cubicBezTo>
                  <a:cubicBezTo>
                    <a:pt x="3525" y="838"/>
                    <a:pt x="3738" y="1248"/>
                    <a:pt x="3754" y="1707"/>
                  </a:cubicBezTo>
                  <a:cubicBezTo>
                    <a:pt x="3820" y="2444"/>
                    <a:pt x="3443" y="3182"/>
                    <a:pt x="2869" y="3706"/>
                  </a:cubicBezTo>
                  <a:cubicBezTo>
                    <a:pt x="2312" y="4264"/>
                    <a:pt x="1558" y="4559"/>
                    <a:pt x="984" y="5083"/>
                  </a:cubicBezTo>
                  <a:cubicBezTo>
                    <a:pt x="411" y="5591"/>
                    <a:pt x="66" y="6296"/>
                    <a:pt x="17" y="7050"/>
                  </a:cubicBezTo>
                  <a:cubicBezTo>
                    <a:pt x="1" y="7771"/>
                    <a:pt x="394" y="8509"/>
                    <a:pt x="1050" y="8689"/>
                  </a:cubicBezTo>
                  <a:cubicBezTo>
                    <a:pt x="1174" y="8730"/>
                    <a:pt x="1303" y="8749"/>
                    <a:pt x="1430" y="8749"/>
                  </a:cubicBezTo>
                  <a:cubicBezTo>
                    <a:pt x="1923" y="8749"/>
                    <a:pt x="2395" y="8464"/>
                    <a:pt x="2525" y="8034"/>
                  </a:cubicBezTo>
                  <a:cubicBezTo>
                    <a:pt x="2722" y="7558"/>
                    <a:pt x="2509" y="7017"/>
                    <a:pt x="2033" y="6788"/>
                  </a:cubicBezTo>
                  <a:cubicBezTo>
                    <a:pt x="1935" y="6739"/>
                    <a:pt x="1820" y="6706"/>
                    <a:pt x="1705" y="6706"/>
                  </a:cubicBezTo>
                  <a:cubicBezTo>
                    <a:pt x="1662" y="6699"/>
                    <a:pt x="1619" y="6695"/>
                    <a:pt x="1577" y="6695"/>
                  </a:cubicBezTo>
                  <a:cubicBezTo>
                    <a:pt x="1249" y="6695"/>
                    <a:pt x="955" y="6913"/>
                    <a:pt x="853" y="7247"/>
                  </a:cubicBezTo>
                  <a:cubicBezTo>
                    <a:pt x="724" y="7724"/>
                    <a:pt x="1001" y="7998"/>
                    <a:pt x="1308" y="7998"/>
                  </a:cubicBezTo>
                  <a:cubicBezTo>
                    <a:pt x="1391" y="7998"/>
                    <a:pt x="1477" y="7977"/>
                    <a:pt x="1558" y="7935"/>
                  </a:cubicBezTo>
                  <a:cubicBezTo>
                    <a:pt x="1869" y="7788"/>
                    <a:pt x="1935" y="7362"/>
                    <a:pt x="1673" y="7116"/>
                  </a:cubicBezTo>
                  <a:cubicBezTo>
                    <a:pt x="1596" y="7049"/>
                    <a:pt x="1497" y="7015"/>
                    <a:pt x="1396" y="7015"/>
                  </a:cubicBezTo>
                  <a:cubicBezTo>
                    <a:pt x="1323" y="7015"/>
                    <a:pt x="1249" y="7032"/>
                    <a:pt x="1181" y="7067"/>
                  </a:cubicBezTo>
                  <a:cubicBezTo>
                    <a:pt x="1162" y="7078"/>
                    <a:pt x="1149" y="7082"/>
                    <a:pt x="1141" y="7082"/>
                  </a:cubicBezTo>
                  <a:cubicBezTo>
                    <a:pt x="1112" y="7082"/>
                    <a:pt x="1132" y="7034"/>
                    <a:pt x="1132" y="7034"/>
                  </a:cubicBezTo>
                  <a:cubicBezTo>
                    <a:pt x="1230" y="6813"/>
                    <a:pt x="1522" y="6785"/>
                    <a:pt x="1662" y="6785"/>
                  </a:cubicBezTo>
                  <a:cubicBezTo>
                    <a:pt x="1709" y="6785"/>
                    <a:pt x="1738" y="6788"/>
                    <a:pt x="1738" y="6788"/>
                  </a:cubicBezTo>
                  <a:cubicBezTo>
                    <a:pt x="1837" y="6788"/>
                    <a:pt x="1919" y="6821"/>
                    <a:pt x="2001" y="6854"/>
                  </a:cubicBezTo>
                  <a:cubicBezTo>
                    <a:pt x="2459" y="7034"/>
                    <a:pt x="2656" y="7558"/>
                    <a:pt x="2459" y="8001"/>
                  </a:cubicBezTo>
                  <a:cubicBezTo>
                    <a:pt x="2320" y="8394"/>
                    <a:pt x="1915" y="8640"/>
                    <a:pt x="1474" y="8640"/>
                  </a:cubicBezTo>
                  <a:cubicBezTo>
                    <a:pt x="1345" y="8640"/>
                    <a:pt x="1212" y="8619"/>
                    <a:pt x="1083" y="8575"/>
                  </a:cubicBezTo>
                  <a:cubicBezTo>
                    <a:pt x="509" y="8411"/>
                    <a:pt x="148" y="7722"/>
                    <a:pt x="181" y="7067"/>
                  </a:cubicBezTo>
                  <a:cubicBezTo>
                    <a:pt x="230" y="6345"/>
                    <a:pt x="574" y="5690"/>
                    <a:pt x="1099" y="5214"/>
                  </a:cubicBezTo>
                  <a:cubicBezTo>
                    <a:pt x="1640" y="4723"/>
                    <a:pt x="2410" y="4428"/>
                    <a:pt x="3000" y="3838"/>
                  </a:cubicBezTo>
                  <a:cubicBezTo>
                    <a:pt x="3590" y="3297"/>
                    <a:pt x="4000" y="2493"/>
                    <a:pt x="3935" y="1707"/>
                  </a:cubicBezTo>
                  <a:cubicBezTo>
                    <a:pt x="3869" y="920"/>
                    <a:pt x="3312" y="248"/>
                    <a:pt x="2558" y="68"/>
                  </a:cubicBezTo>
                  <a:cubicBezTo>
                    <a:pt x="2399" y="22"/>
                    <a:pt x="2239" y="0"/>
                    <a:pt x="208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9" name="Google Shape;7039;p16"/>
            <p:cNvSpPr/>
            <p:nvPr/>
          </p:nvSpPr>
          <p:spPr>
            <a:xfrm>
              <a:off x="785850" y="171827"/>
              <a:ext cx="55680" cy="78656"/>
            </a:xfrm>
            <a:custGeom>
              <a:avLst/>
              <a:gdLst/>
              <a:ahLst/>
              <a:cxnLst/>
              <a:rect l="l" t="t" r="r" b="b"/>
              <a:pathLst>
                <a:path w="1706" h="2410" extrusionOk="0">
                  <a:moveTo>
                    <a:pt x="1509" y="0"/>
                  </a:moveTo>
                  <a:cubicBezTo>
                    <a:pt x="1509" y="0"/>
                    <a:pt x="1378" y="66"/>
                    <a:pt x="1345" y="164"/>
                  </a:cubicBezTo>
                  <a:cubicBezTo>
                    <a:pt x="1330" y="254"/>
                    <a:pt x="1233" y="330"/>
                    <a:pt x="1066" y="330"/>
                  </a:cubicBezTo>
                  <a:cubicBezTo>
                    <a:pt x="1050" y="330"/>
                    <a:pt x="1034" y="329"/>
                    <a:pt x="1017" y="328"/>
                  </a:cubicBezTo>
                  <a:cubicBezTo>
                    <a:pt x="837" y="328"/>
                    <a:pt x="1" y="393"/>
                    <a:pt x="50" y="2410"/>
                  </a:cubicBezTo>
                  <a:cubicBezTo>
                    <a:pt x="115" y="1983"/>
                    <a:pt x="378" y="1606"/>
                    <a:pt x="755" y="1393"/>
                  </a:cubicBezTo>
                  <a:cubicBezTo>
                    <a:pt x="1394" y="1115"/>
                    <a:pt x="1705" y="852"/>
                    <a:pt x="1591" y="475"/>
                  </a:cubicBezTo>
                  <a:cubicBezTo>
                    <a:pt x="1476" y="82"/>
                    <a:pt x="1509" y="0"/>
                    <a:pt x="150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0" name="Google Shape;7040;p16"/>
            <p:cNvSpPr/>
            <p:nvPr/>
          </p:nvSpPr>
          <p:spPr>
            <a:xfrm>
              <a:off x="808337" y="-60356"/>
              <a:ext cx="208652" cy="327419"/>
            </a:xfrm>
            <a:custGeom>
              <a:avLst/>
              <a:gdLst/>
              <a:ahLst/>
              <a:cxnLst/>
              <a:rect l="l" t="t" r="r" b="b"/>
              <a:pathLst>
                <a:path w="6393" h="10032" extrusionOk="0">
                  <a:moveTo>
                    <a:pt x="5245" y="0"/>
                  </a:moveTo>
                  <a:cubicBezTo>
                    <a:pt x="2885" y="672"/>
                    <a:pt x="4180" y="2180"/>
                    <a:pt x="4262" y="4426"/>
                  </a:cubicBezTo>
                  <a:cubicBezTo>
                    <a:pt x="4344" y="6262"/>
                    <a:pt x="3262" y="7966"/>
                    <a:pt x="1557" y="8688"/>
                  </a:cubicBezTo>
                  <a:cubicBezTo>
                    <a:pt x="230" y="9212"/>
                    <a:pt x="0" y="10032"/>
                    <a:pt x="0" y="10032"/>
                  </a:cubicBezTo>
                  <a:cubicBezTo>
                    <a:pt x="319" y="9498"/>
                    <a:pt x="680" y="9322"/>
                    <a:pt x="984" y="9322"/>
                  </a:cubicBezTo>
                  <a:cubicBezTo>
                    <a:pt x="1211" y="9322"/>
                    <a:pt x="1405" y="9421"/>
                    <a:pt x="1525" y="9540"/>
                  </a:cubicBezTo>
                  <a:cubicBezTo>
                    <a:pt x="1623" y="9632"/>
                    <a:pt x="1719" y="9662"/>
                    <a:pt x="1811" y="9662"/>
                  </a:cubicBezTo>
                  <a:cubicBezTo>
                    <a:pt x="1971" y="9662"/>
                    <a:pt x="2119" y="9572"/>
                    <a:pt x="2243" y="9572"/>
                  </a:cubicBezTo>
                  <a:cubicBezTo>
                    <a:pt x="2249" y="9572"/>
                    <a:pt x="2256" y="9572"/>
                    <a:pt x="2262" y="9573"/>
                  </a:cubicBezTo>
                  <a:cubicBezTo>
                    <a:pt x="2459" y="9589"/>
                    <a:pt x="2344" y="9802"/>
                    <a:pt x="2344" y="9802"/>
                  </a:cubicBezTo>
                  <a:cubicBezTo>
                    <a:pt x="2672" y="9638"/>
                    <a:pt x="2770" y="9229"/>
                    <a:pt x="2574" y="8933"/>
                  </a:cubicBezTo>
                  <a:cubicBezTo>
                    <a:pt x="2479" y="8784"/>
                    <a:pt x="2328" y="8691"/>
                    <a:pt x="2167" y="8691"/>
                  </a:cubicBezTo>
                  <a:cubicBezTo>
                    <a:pt x="2134" y="8691"/>
                    <a:pt x="2100" y="8695"/>
                    <a:pt x="2065" y="8704"/>
                  </a:cubicBezTo>
                  <a:cubicBezTo>
                    <a:pt x="2065" y="8704"/>
                    <a:pt x="2262" y="8655"/>
                    <a:pt x="3311" y="7802"/>
                  </a:cubicBezTo>
                  <a:cubicBezTo>
                    <a:pt x="4606" y="6737"/>
                    <a:pt x="4524" y="7098"/>
                    <a:pt x="5458" y="6606"/>
                  </a:cubicBezTo>
                  <a:cubicBezTo>
                    <a:pt x="6393" y="6114"/>
                    <a:pt x="6081" y="5131"/>
                    <a:pt x="6081" y="5131"/>
                  </a:cubicBezTo>
                  <a:lnTo>
                    <a:pt x="6081" y="5131"/>
                  </a:lnTo>
                  <a:cubicBezTo>
                    <a:pt x="6036" y="5252"/>
                    <a:pt x="5976" y="5429"/>
                    <a:pt x="5514" y="5429"/>
                  </a:cubicBezTo>
                  <a:cubicBezTo>
                    <a:pt x="5476" y="5429"/>
                    <a:pt x="5436" y="5428"/>
                    <a:pt x="5393" y="5426"/>
                  </a:cubicBezTo>
                  <a:cubicBezTo>
                    <a:pt x="5366" y="5424"/>
                    <a:pt x="5340" y="5422"/>
                    <a:pt x="5313" y="5422"/>
                  </a:cubicBezTo>
                  <a:cubicBezTo>
                    <a:pt x="4952" y="5422"/>
                    <a:pt x="4629" y="5629"/>
                    <a:pt x="4491" y="5950"/>
                  </a:cubicBezTo>
                  <a:cubicBezTo>
                    <a:pt x="4426" y="6065"/>
                    <a:pt x="4327" y="6180"/>
                    <a:pt x="4213" y="6245"/>
                  </a:cubicBezTo>
                  <a:cubicBezTo>
                    <a:pt x="4557" y="5917"/>
                    <a:pt x="4606" y="5131"/>
                    <a:pt x="4721" y="4491"/>
                  </a:cubicBezTo>
                  <a:cubicBezTo>
                    <a:pt x="4819" y="3869"/>
                    <a:pt x="5098" y="4065"/>
                    <a:pt x="5672" y="3672"/>
                  </a:cubicBezTo>
                  <a:cubicBezTo>
                    <a:pt x="6229" y="3295"/>
                    <a:pt x="5934" y="2787"/>
                    <a:pt x="5868" y="2656"/>
                  </a:cubicBezTo>
                  <a:cubicBezTo>
                    <a:pt x="5835" y="2508"/>
                    <a:pt x="5852" y="2361"/>
                    <a:pt x="5901" y="2213"/>
                  </a:cubicBezTo>
                  <a:lnTo>
                    <a:pt x="5901" y="2213"/>
                  </a:lnTo>
                  <a:cubicBezTo>
                    <a:pt x="5901" y="2213"/>
                    <a:pt x="5852" y="2328"/>
                    <a:pt x="5475" y="2393"/>
                  </a:cubicBezTo>
                  <a:cubicBezTo>
                    <a:pt x="5163" y="2426"/>
                    <a:pt x="4918" y="2656"/>
                    <a:pt x="4852" y="2967"/>
                  </a:cubicBezTo>
                  <a:cubicBezTo>
                    <a:pt x="4852" y="3117"/>
                    <a:pt x="4749" y="3302"/>
                    <a:pt x="4611" y="3302"/>
                  </a:cubicBezTo>
                  <a:cubicBezTo>
                    <a:pt x="4583" y="3302"/>
                    <a:pt x="4554" y="3295"/>
                    <a:pt x="4524" y="3278"/>
                  </a:cubicBezTo>
                  <a:cubicBezTo>
                    <a:pt x="4327" y="3164"/>
                    <a:pt x="4409" y="2885"/>
                    <a:pt x="4409" y="2885"/>
                  </a:cubicBezTo>
                  <a:cubicBezTo>
                    <a:pt x="4606" y="2295"/>
                    <a:pt x="5196" y="2524"/>
                    <a:pt x="5639" y="1836"/>
                  </a:cubicBezTo>
                  <a:cubicBezTo>
                    <a:pt x="6032" y="1213"/>
                    <a:pt x="5475" y="590"/>
                    <a:pt x="5278" y="410"/>
                  </a:cubicBezTo>
                  <a:cubicBezTo>
                    <a:pt x="5163" y="295"/>
                    <a:pt x="5147" y="115"/>
                    <a:pt x="52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1" name="Google Shape;7041;p16"/>
            <p:cNvSpPr/>
            <p:nvPr/>
          </p:nvSpPr>
          <p:spPr>
            <a:xfrm>
              <a:off x="783729" y="-156669"/>
              <a:ext cx="90961" cy="265930"/>
            </a:xfrm>
            <a:custGeom>
              <a:avLst/>
              <a:gdLst/>
              <a:ahLst/>
              <a:cxnLst/>
              <a:rect l="l" t="t" r="r" b="b"/>
              <a:pathLst>
                <a:path w="2787" h="8148" extrusionOk="0">
                  <a:moveTo>
                    <a:pt x="689" y="1"/>
                  </a:moveTo>
                  <a:cubicBezTo>
                    <a:pt x="689" y="1"/>
                    <a:pt x="66" y="181"/>
                    <a:pt x="213" y="1066"/>
                  </a:cubicBezTo>
                  <a:cubicBezTo>
                    <a:pt x="295" y="1558"/>
                    <a:pt x="557" y="2017"/>
                    <a:pt x="934" y="2361"/>
                  </a:cubicBezTo>
                  <a:cubicBezTo>
                    <a:pt x="1115" y="2558"/>
                    <a:pt x="1311" y="2722"/>
                    <a:pt x="1459" y="2902"/>
                  </a:cubicBezTo>
                  <a:cubicBezTo>
                    <a:pt x="1803" y="3263"/>
                    <a:pt x="2459" y="4131"/>
                    <a:pt x="2131" y="4967"/>
                  </a:cubicBezTo>
                  <a:cubicBezTo>
                    <a:pt x="2049" y="5197"/>
                    <a:pt x="1902" y="5394"/>
                    <a:pt x="1721" y="5557"/>
                  </a:cubicBezTo>
                  <a:cubicBezTo>
                    <a:pt x="1148" y="6066"/>
                    <a:pt x="754" y="6328"/>
                    <a:pt x="443" y="6754"/>
                  </a:cubicBezTo>
                  <a:cubicBezTo>
                    <a:pt x="148" y="7164"/>
                    <a:pt x="0" y="7656"/>
                    <a:pt x="17" y="8147"/>
                  </a:cubicBezTo>
                  <a:cubicBezTo>
                    <a:pt x="17" y="8000"/>
                    <a:pt x="66" y="6934"/>
                    <a:pt x="1197" y="6131"/>
                  </a:cubicBezTo>
                  <a:cubicBezTo>
                    <a:pt x="2508" y="5230"/>
                    <a:pt x="2787" y="4295"/>
                    <a:pt x="2344" y="2902"/>
                  </a:cubicBezTo>
                  <a:cubicBezTo>
                    <a:pt x="2279" y="2722"/>
                    <a:pt x="2197" y="2525"/>
                    <a:pt x="2098" y="2361"/>
                  </a:cubicBezTo>
                  <a:cubicBezTo>
                    <a:pt x="1475" y="1230"/>
                    <a:pt x="394" y="968"/>
                    <a:pt x="6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2" name="Google Shape;7042;p16"/>
            <p:cNvSpPr/>
            <p:nvPr/>
          </p:nvSpPr>
          <p:spPr>
            <a:xfrm>
              <a:off x="487870" y="265726"/>
              <a:ext cx="295892" cy="206302"/>
            </a:xfrm>
            <a:custGeom>
              <a:avLst/>
              <a:gdLst/>
              <a:ahLst/>
              <a:cxnLst/>
              <a:rect l="l" t="t" r="r" b="b"/>
              <a:pathLst>
                <a:path w="9066" h="6321" extrusionOk="0">
                  <a:moveTo>
                    <a:pt x="2010" y="0"/>
                  </a:moveTo>
                  <a:cubicBezTo>
                    <a:pt x="1101" y="0"/>
                    <a:pt x="77" y="656"/>
                    <a:pt x="34" y="1860"/>
                  </a:cubicBezTo>
                  <a:cubicBezTo>
                    <a:pt x="1" y="2712"/>
                    <a:pt x="460" y="3532"/>
                    <a:pt x="1230" y="3942"/>
                  </a:cubicBezTo>
                  <a:cubicBezTo>
                    <a:pt x="1742" y="4193"/>
                    <a:pt x="2308" y="4297"/>
                    <a:pt x="2885" y="4297"/>
                  </a:cubicBezTo>
                  <a:cubicBezTo>
                    <a:pt x="3212" y="4297"/>
                    <a:pt x="3543" y="4263"/>
                    <a:pt x="3869" y="4204"/>
                  </a:cubicBezTo>
                  <a:cubicBezTo>
                    <a:pt x="4754" y="3958"/>
                    <a:pt x="5574" y="3630"/>
                    <a:pt x="6377" y="3417"/>
                  </a:cubicBezTo>
                  <a:cubicBezTo>
                    <a:pt x="6574" y="3370"/>
                    <a:pt x="6773" y="3346"/>
                    <a:pt x="6969" y="3346"/>
                  </a:cubicBezTo>
                  <a:cubicBezTo>
                    <a:pt x="7590" y="3346"/>
                    <a:pt x="8175" y="3583"/>
                    <a:pt x="8524" y="4057"/>
                  </a:cubicBezTo>
                  <a:cubicBezTo>
                    <a:pt x="8950" y="4647"/>
                    <a:pt x="9000" y="5581"/>
                    <a:pt x="8459" y="5974"/>
                  </a:cubicBezTo>
                  <a:cubicBezTo>
                    <a:pt x="8258" y="6136"/>
                    <a:pt x="8003" y="6211"/>
                    <a:pt x="7753" y="6211"/>
                  </a:cubicBezTo>
                  <a:cubicBezTo>
                    <a:pt x="7369" y="6211"/>
                    <a:pt x="6995" y="6036"/>
                    <a:pt x="6836" y="5728"/>
                  </a:cubicBezTo>
                  <a:cubicBezTo>
                    <a:pt x="6525" y="5237"/>
                    <a:pt x="6770" y="4581"/>
                    <a:pt x="7229" y="4450"/>
                  </a:cubicBezTo>
                  <a:cubicBezTo>
                    <a:pt x="7321" y="4413"/>
                    <a:pt x="7417" y="4396"/>
                    <a:pt x="7511" y="4396"/>
                  </a:cubicBezTo>
                  <a:cubicBezTo>
                    <a:pt x="7754" y="4396"/>
                    <a:pt x="7989" y="4511"/>
                    <a:pt x="8131" y="4712"/>
                  </a:cubicBezTo>
                  <a:cubicBezTo>
                    <a:pt x="8229" y="4893"/>
                    <a:pt x="8246" y="5106"/>
                    <a:pt x="8180" y="5286"/>
                  </a:cubicBezTo>
                  <a:cubicBezTo>
                    <a:pt x="8167" y="5326"/>
                    <a:pt x="8111" y="5398"/>
                    <a:pt x="8055" y="5398"/>
                  </a:cubicBezTo>
                  <a:cubicBezTo>
                    <a:pt x="8042" y="5398"/>
                    <a:pt x="8029" y="5394"/>
                    <a:pt x="8016" y="5384"/>
                  </a:cubicBezTo>
                  <a:cubicBezTo>
                    <a:pt x="7967" y="5319"/>
                    <a:pt x="8016" y="4974"/>
                    <a:pt x="7656" y="4925"/>
                  </a:cubicBezTo>
                  <a:cubicBezTo>
                    <a:pt x="7641" y="4923"/>
                    <a:pt x="7627" y="4922"/>
                    <a:pt x="7613" y="4922"/>
                  </a:cubicBezTo>
                  <a:cubicBezTo>
                    <a:pt x="7269" y="4922"/>
                    <a:pt x="7161" y="5488"/>
                    <a:pt x="7508" y="5630"/>
                  </a:cubicBezTo>
                  <a:cubicBezTo>
                    <a:pt x="7574" y="5661"/>
                    <a:pt x="7644" y="5676"/>
                    <a:pt x="7714" y="5676"/>
                  </a:cubicBezTo>
                  <a:cubicBezTo>
                    <a:pt x="7937" y="5676"/>
                    <a:pt x="8154" y="5527"/>
                    <a:pt x="8229" y="5302"/>
                  </a:cubicBezTo>
                  <a:cubicBezTo>
                    <a:pt x="8229" y="5302"/>
                    <a:pt x="8229" y="5286"/>
                    <a:pt x="8229" y="5286"/>
                  </a:cubicBezTo>
                  <a:cubicBezTo>
                    <a:pt x="8229" y="5270"/>
                    <a:pt x="8229" y="5253"/>
                    <a:pt x="8246" y="5237"/>
                  </a:cubicBezTo>
                  <a:lnTo>
                    <a:pt x="8246" y="5220"/>
                  </a:lnTo>
                  <a:cubicBezTo>
                    <a:pt x="8262" y="5106"/>
                    <a:pt x="8262" y="4974"/>
                    <a:pt x="8229" y="4843"/>
                  </a:cubicBezTo>
                  <a:cubicBezTo>
                    <a:pt x="8104" y="4531"/>
                    <a:pt x="7809" y="4343"/>
                    <a:pt x="7501" y="4343"/>
                  </a:cubicBezTo>
                  <a:cubicBezTo>
                    <a:pt x="7405" y="4343"/>
                    <a:pt x="7307" y="4362"/>
                    <a:pt x="7213" y="4401"/>
                  </a:cubicBezTo>
                  <a:cubicBezTo>
                    <a:pt x="6721" y="4516"/>
                    <a:pt x="6426" y="5220"/>
                    <a:pt x="6754" y="5778"/>
                  </a:cubicBezTo>
                  <a:cubicBezTo>
                    <a:pt x="6926" y="6121"/>
                    <a:pt x="7333" y="6321"/>
                    <a:pt x="7759" y="6321"/>
                  </a:cubicBezTo>
                  <a:cubicBezTo>
                    <a:pt x="8025" y="6321"/>
                    <a:pt x="8297" y="6243"/>
                    <a:pt x="8524" y="6073"/>
                  </a:cubicBezTo>
                  <a:cubicBezTo>
                    <a:pt x="8950" y="5745"/>
                    <a:pt x="9065" y="5138"/>
                    <a:pt x="8934" y="4581"/>
                  </a:cubicBezTo>
                  <a:cubicBezTo>
                    <a:pt x="8819" y="4040"/>
                    <a:pt x="8459" y="3171"/>
                    <a:pt x="7213" y="2893"/>
                  </a:cubicBezTo>
                  <a:cubicBezTo>
                    <a:pt x="7066" y="2860"/>
                    <a:pt x="6917" y="2846"/>
                    <a:pt x="6765" y="2846"/>
                  </a:cubicBezTo>
                  <a:cubicBezTo>
                    <a:pt x="5426" y="2846"/>
                    <a:pt x="3894" y="3983"/>
                    <a:pt x="2312" y="3983"/>
                  </a:cubicBezTo>
                  <a:cubicBezTo>
                    <a:pt x="2089" y="3983"/>
                    <a:pt x="1865" y="3961"/>
                    <a:pt x="1640" y="3909"/>
                  </a:cubicBezTo>
                  <a:cubicBezTo>
                    <a:pt x="1558" y="3876"/>
                    <a:pt x="1460" y="3860"/>
                    <a:pt x="1361" y="3827"/>
                  </a:cubicBezTo>
                  <a:lnTo>
                    <a:pt x="1312" y="3794"/>
                  </a:lnTo>
                  <a:cubicBezTo>
                    <a:pt x="591" y="3417"/>
                    <a:pt x="148" y="2663"/>
                    <a:pt x="181" y="1860"/>
                  </a:cubicBezTo>
                  <a:cubicBezTo>
                    <a:pt x="203" y="738"/>
                    <a:pt x="1175" y="105"/>
                    <a:pt x="2043" y="105"/>
                  </a:cubicBezTo>
                  <a:cubicBezTo>
                    <a:pt x="2456" y="105"/>
                    <a:pt x="2845" y="248"/>
                    <a:pt x="3099" y="549"/>
                  </a:cubicBezTo>
                  <a:cubicBezTo>
                    <a:pt x="3558" y="1008"/>
                    <a:pt x="3525" y="1762"/>
                    <a:pt x="3017" y="2172"/>
                  </a:cubicBezTo>
                  <a:cubicBezTo>
                    <a:pt x="2935" y="2221"/>
                    <a:pt x="2853" y="2270"/>
                    <a:pt x="2755" y="2286"/>
                  </a:cubicBezTo>
                  <a:cubicBezTo>
                    <a:pt x="2688" y="2305"/>
                    <a:pt x="2618" y="2315"/>
                    <a:pt x="2548" y="2315"/>
                  </a:cubicBezTo>
                  <a:cubicBezTo>
                    <a:pt x="2378" y="2315"/>
                    <a:pt x="2205" y="2260"/>
                    <a:pt x="2066" y="2155"/>
                  </a:cubicBezTo>
                  <a:cubicBezTo>
                    <a:pt x="1935" y="2073"/>
                    <a:pt x="1886" y="1909"/>
                    <a:pt x="1919" y="1762"/>
                  </a:cubicBezTo>
                  <a:lnTo>
                    <a:pt x="1919" y="1762"/>
                  </a:lnTo>
                  <a:cubicBezTo>
                    <a:pt x="1991" y="1845"/>
                    <a:pt x="2090" y="1888"/>
                    <a:pt x="2190" y="1888"/>
                  </a:cubicBezTo>
                  <a:cubicBezTo>
                    <a:pt x="2248" y="1888"/>
                    <a:pt x="2307" y="1874"/>
                    <a:pt x="2361" y="1844"/>
                  </a:cubicBezTo>
                  <a:cubicBezTo>
                    <a:pt x="2591" y="1713"/>
                    <a:pt x="2525" y="1319"/>
                    <a:pt x="2214" y="1221"/>
                  </a:cubicBezTo>
                  <a:cubicBezTo>
                    <a:pt x="2182" y="1211"/>
                    <a:pt x="2150" y="1207"/>
                    <a:pt x="2120" y="1207"/>
                  </a:cubicBezTo>
                  <a:cubicBezTo>
                    <a:pt x="1782" y="1207"/>
                    <a:pt x="1512" y="1750"/>
                    <a:pt x="1902" y="2155"/>
                  </a:cubicBezTo>
                  <a:cubicBezTo>
                    <a:pt x="2061" y="2314"/>
                    <a:pt x="2264" y="2400"/>
                    <a:pt x="2473" y="2400"/>
                  </a:cubicBezTo>
                  <a:cubicBezTo>
                    <a:pt x="2545" y="2400"/>
                    <a:pt x="2617" y="2389"/>
                    <a:pt x="2689" y="2368"/>
                  </a:cubicBezTo>
                  <a:cubicBezTo>
                    <a:pt x="2722" y="2368"/>
                    <a:pt x="2755" y="2352"/>
                    <a:pt x="2787" y="2352"/>
                  </a:cubicBezTo>
                  <a:lnTo>
                    <a:pt x="2853" y="2319"/>
                  </a:lnTo>
                  <a:lnTo>
                    <a:pt x="2886" y="2303"/>
                  </a:lnTo>
                  <a:cubicBezTo>
                    <a:pt x="3050" y="2237"/>
                    <a:pt x="3164" y="2139"/>
                    <a:pt x="3263" y="2008"/>
                  </a:cubicBezTo>
                  <a:cubicBezTo>
                    <a:pt x="3590" y="1532"/>
                    <a:pt x="3541" y="909"/>
                    <a:pt x="3148" y="500"/>
                  </a:cubicBezTo>
                  <a:cubicBezTo>
                    <a:pt x="2887" y="162"/>
                    <a:pt x="2463" y="0"/>
                    <a:pt x="201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3" name="Google Shape;7043;p16"/>
            <p:cNvSpPr/>
            <p:nvPr/>
          </p:nvSpPr>
          <p:spPr>
            <a:xfrm>
              <a:off x="538164" y="382503"/>
              <a:ext cx="210806" cy="121020"/>
            </a:xfrm>
            <a:custGeom>
              <a:avLst/>
              <a:gdLst/>
              <a:ahLst/>
              <a:cxnLst/>
              <a:rect l="l" t="t" r="r" b="b"/>
              <a:pathLst>
                <a:path w="6459" h="3708" extrusionOk="0">
                  <a:moveTo>
                    <a:pt x="5505" y="0"/>
                  </a:moveTo>
                  <a:cubicBezTo>
                    <a:pt x="5253" y="0"/>
                    <a:pt x="4952" y="44"/>
                    <a:pt x="4607" y="167"/>
                  </a:cubicBezTo>
                  <a:cubicBezTo>
                    <a:pt x="3771" y="469"/>
                    <a:pt x="2589" y="1042"/>
                    <a:pt x="1418" y="1042"/>
                  </a:cubicBezTo>
                  <a:cubicBezTo>
                    <a:pt x="935" y="1042"/>
                    <a:pt x="455" y="945"/>
                    <a:pt x="1" y="692"/>
                  </a:cubicBezTo>
                  <a:lnTo>
                    <a:pt x="1" y="692"/>
                  </a:lnTo>
                  <a:cubicBezTo>
                    <a:pt x="1" y="692"/>
                    <a:pt x="554" y="1335"/>
                    <a:pt x="1304" y="1335"/>
                  </a:cubicBezTo>
                  <a:cubicBezTo>
                    <a:pt x="1339" y="1335"/>
                    <a:pt x="1375" y="1334"/>
                    <a:pt x="1410" y="1331"/>
                  </a:cubicBezTo>
                  <a:cubicBezTo>
                    <a:pt x="1929" y="1307"/>
                    <a:pt x="2164" y="1167"/>
                    <a:pt x="2297" y="1167"/>
                  </a:cubicBezTo>
                  <a:cubicBezTo>
                    <a:pt x="2345" y="1167"/>
                    <a:pt x="2380" y="1185"/>
                    <a:pt x="2410" y="1233"/>
                  </a:cubicBezTo>
                  <a:cubicBezTo>
                    <a:pt x="2488" y="1324"/>
                    <a:pt x="2380" y="1374"/>
                    <a:pt x="2225" y="1374"/>
                  </a:cubicBezTo>
                  <a:cubicBezTo>
                    <a:pt x="2185" y="1374"/>
                    <a:pt x="2142" y="1370"/>
                    <a:pt x="2099" y="1364"/>
                  </a:cubicBezTo>
                  <a:cubicBezTo>
                    <a:pt x="2046" y="1340"/>
                    <a:pt x="1992" y="1330"/>
                    <a:pt x="1939" y="1330"/>
                  </a:cubicBezTo>
                  <a:cubicBezTo>
                    <a:pt x="1841" y="1330"/>
                    <a:pt x="1747" y="1366"/>
                    <a:pt x="1672" y="1429"/>
                  </a:cubicBezTo>
                  <a:cubicBezTo>
                    <a:pt x="1495" y="1591"/>
                    <a:pt x="1699" y="2102"/>
                    <a:pt x="1330" y="2102"/>
                  </a:cubicBezTo>
                  <a:cubicBezTo>
                    <a:pt x="1324" y="2102"/>
                    <a:pt x="1318" y="2102"/>
                    <a:pt x="1312" y="2101"/>
                  </a:cubicBezTo>
                  <a:lnTo>
                    <a:pt x="1312" y="2101"/>
                  </a:lnTo>
                  <a:cubicBezTo>
                    <a:pt x="1312" y="2101"/>
                    <a:pt x="1605" y="2468"/>
                    <a:pt x="2034" y="2468"/>
                  </a:cubicBezTo>
                  <a:cubicBezTo>
                    <a:pt x="2179" y="2468"/>
                    <a:pt x="2339" y="2426"/>
                    <a:pt x="2508" y="2314"/>
                  </a:cubicBezTo>
                  <a:cubicBezTo>
                    <a:pt x="3180" y="1888"/>
                    <a:pt x="2803" y="1380"/>
                    <a:pt x="3066" y="1249"/>
                  </a:cubicBezTo>
                  <a:cubicBezTo>
                    <a:pt x="3109" y="1226"/>
                    <a:pt x="3151" y="1216"/>
                    <a:pt x="3190" y="1216"/>
                  </a:cubicBezTo>
                  <a:cubicBezTo>
                    <a:pt x="3373" y="1216"/>
                    <a:pt x="3484" y="1445"/>
                    <a:pt x="3295" y="1675"/>
                  </a:cubicBezTo>
                  <a:cubicBezTo>
                    <a:pt x="3066" y="1954"/>
                    <a:pt x="2213" y="2888"/>
                    <a:pt x="3541" y="3708"/>
                  </a:cubicBezTo>
                  <a:cubicBezTo>
                    <a:pt x="3541" y="3708"/>
                    <a:pt x="3361" y="3249"/>
                    <a:pt x="3721" y="3085"/>
                  </a:cubicBezTo>
                  <a:cubicBezTo>
                    <a:pt x="4082" y="2937"/>
                    <a:pt x="4803" y="2708"/>
                    <a:pt x="4705" y="2216"/>
                  </a:cubicBezTo>
                  <a:cubicBezTo>
                    <a:pt x="4607" y="1708"/>
                    <a:pt x="4246" y="954"/>
                    <a:pt x="4836" y="511"/>
                  </a:cubicBezTo>
                  <a:cubicBezTo>
                    <a:pt x="5198" y="247"/>
                    <a:pt x="5507" y="147"/>
                    <a:pt x="5816" y="147"/>
                  </a:cubicBezTo>
                  <a:cubicBezTo>
                    <a:pt x="6025" y="147"/>
                    <a:pt x="6234" y="193"/>
                    <a:pt x="6459" y="265"/>
                  </a:cubicBezTo>
                  <a:cubicBezTo>
                    <a:pt x="6459" y="265"/>
                    <a:pt x="6127" y="0"/>
                    <a:pt x="550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4" name="Google Shape;7044;p16"/>
            <p:cNvSpPr/>
            <p:nvPr/>
          </p:nvSpPr>
          <p:spPr>
            <a:xfrm>
              <a:off x="576676" y="262756"/>
              <a:ext cx="118278" cy="82410"/>
            </a:xfrm>
            <a:custGeom>
              <a:avLst/>
              <a:gdLst/>
              <a:ahLst/>
              <a:cxnLst/>
              <a:rect l="l" t="t" r="r" b="b"/>
              <a:pathLst>
                <a:path w="3624" h="2525" extrusionOk="0">
                  <a:moveTo>
                    <a:pt x="1122" y="0"/>
                  </a:moveTo>
                  <a:cubicBezTo>
                    <a:pt x="517" y="0"/>
                    <a:pt x="1" y="132"/>
                    <a:pt x="1" y="132"/>
                  </a:cubicBezTo>
                  <a:cubicBezTo>
                    <a:pt x="1" y="132"/>
                    <a:pt x="968" y="197"/>
                    <a:pt x="1197" y="541"/>
                  </a:cubicBezTo>
                  <a:cubicBezTo>
                    <a:pt x="1378" y="738"/>
                    <a:pt x="1427" y="1017"/>
                    <a:pt x="1361" y="1263"/>
                  </a:cubicBezTo>
                  <a:cubicBezTo>
                    <a:pt x="1312" y="1492"/>
                    <a:pt x="1197" y="2148"/>
                    <a:pt x="2230" y="2164"/>
                  </a:cubicBezTo>
                  <a:cubicBezTo>
                    <a:pt x="3263" y="2164"/>
                    <a:pt x="3099" y="2525"/>
                    <a:pt x="3099" y="2525"/>
                  </a:cubicBezTo>
                  <a:cubicBezTo>
                    <a:pt x="3099" y="2525"/>
                    <a:pt x="3623" y="1771"/>
                    <a:pt x="2738" y="607"/>
                  </a:cubicBezTo>
                  <a:cubicBezTo>
                    <a:pt x="2375" y="123"/>
                    <a:pt x="1707" y="0"/>
                    <a:pt x="11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5" name="Google Shape;7045;p16"/>
            <p:cNvSpPr/>
            <p:nvPr/>
          </p:nvSpPr>
          <p:spPr>
            <a:xfrm>
              <a:off x="530690" y="175548"/>
              <a:ext cx="73859" cy="87240"/>
            </a:xfrm>
            <a:custGeom>
              <a:avLst/>
              <a:gdLst/>
              <a:ahLst/>
              <a:cxnLst/>
              <a:rect l="l" t="t" r="r" b="b"/>
              <a:pathLst>
                <a:path w="2263" h="2673" extrusionOk="0">
                  <a:moveTo>
                    <a:pt x="1115" y="1"/>
                  </a:moveTo>
                  <a:cubicBezTo>
                    <a:pt x="836" y="165"/>
                    <a:pt x="738" y="689"/>
                    <a:pt x="803" y="1427"/>
                  </a:cubicBezTo>
                  <a:cubicBezTo>
                    <a:pt x="869" y="2148"/>
                    <a:pt x="0" y="2607"/>
                    <a:pt x="0" y="2607"/>
                  </a:cubicBezTo>
                  <a:cubicBezTo>
                    <a:pt x="590" y="2410"/>
                    <a:pt x="1770" y="2673"/>
                    <a:pt x="2016" y="2017"/>
                  </a:cubicBezTo>
                  <a:cubicBezTo>
                    <a:pt x="2262" y="1345"/>
                    <a:pt x="1639" y="935"/>
                    <a:pt x="1279" y="722"/>
                  </a:cubicBezTo>
                  <a:cubicBezTo>
                    <a:pt x="918" y="525"/>
                    <a:pt x="1115" y="1"/>
                    <a:pt x="11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6" name="Google Shape;7046;p16"/>
            <p:cNvSpPr/>
            <p:nvPr/>
          </p:nvSpPr>
          <p:spPr>
            <a:xfrm>
              <a:off x="419951" y="213538"/>
              <a:ext cx="104864" cy="140211"/>
            </a:xfrm>
            <a:custGeom>
              <a:avLst/>
              <a:gdLst/>
              <a:ahLst/>
              <a:cxnLst/>
              <a:rect l="l" t="t" r="r" b="b"/>
              <a:pathLst>
                <a:path w="3213" h="4296" extrusionOk="0">
                  <a:moveTo>
                    <a:pt x="2819" y="1"/>
                  </a:moveTo>
                  <a:cubicBezTo>
                    <a:pt x="2729" y="78"/>
                    <a:pt x="2617" y="125"/>
                    <a:pt x="2502" y="125"/>
                  </a:cubicBezTo>
                  <a:cubicBezTo>
                    <a:pt x="2471" y="125"/>
                    <a:pt x="2440" y="122"/>
                    <a:pt x="2410" y="115"/>
                  </a:cubicBezTo>
                  <a:cubicBezTo>
                    <a:pt x="2359" y="109"/>
                    <a:pt x="2288" y="103"/>
                    <a:pt x="2206" y="103"/>
                  </a:cubicBezTo>
                  <a:cubicBezTo>
                    <a:pt x="1885" y="103"/>
                    <a:pt x="1389" y="194"/>
                    <a:pt x="1246" y="689"/>
                  </a:cubicBezTo>
                  <a:cubicBezTo>
                    <a:pt x="1066" y="1312"/>
                    <a:pt x="1197" y="1705"/>
                    <a:pt x="1426" y="1886"/>
                  </a:cubicBezTo>
                  <a:cubicBezTo>
                    <a:pt x="1639" y="2066"/>
                    <a:pt x="1639" y="2443"/>
                    <a:pt x="1475" y="2492"/>
                  </a:cubicBezTo>
                  <a:cubicBezTo>
                    <a:pt x="1444" y="2506"/>
                    <a:pt x="1408" y="2513"/>
                    <a:pt x="1370" y="2513"/>
                  </a:cubicBezTo>
                  <a:cubicBezTo>
                    <a:pt x="1233" y="2513"/>
                    <a:pt x="1086" y="2413"/>
                    <a:pt x="1164" y="2181"/>
                  </a:cubicBezTo>
                  <a:cubicBezTo>
                    <a:pt x="1237" y="1947"/>
                    <a:pt x="1063" y="1727"/>
                    <a:pt x="840" y="1727"/>
                  </a:cubicBezTo>
                  <a:cubicBezTo>
                    <a:pt x="812" y="1727"/>
                    <a:pt x="783" y="1731"/>
                    <a:pt x="754" y="1738"/>
                  </a:cubicBezTo>
                  <a:cubicBezTo>
                    <a:pt x="702" y="1745"/>
                    <a:pt x="654" y="1748"/>
                    <a:pt x="610" y="1748"/>
                  </a:cubicBezTo>
                  <a:cubicBezTo>
                    <a:pt x="437" y="1748"/>
                    <a:pt x="334" y="1695"/>
                    <a:pt x="295" y="1591"/>
                  </a:cubicBezTo>
                  <a:lnTo>
                    <a:pt x="295" y="1591"/>
                  </a:lnTo>
                  <a:cubicBezTo>
                    <a:pt x="295" y="1591"/>
                    <a:pt x="0" y="2492"/>
                    <a:pt x="705" y="2918"/>
                  </a:cubicBezTo>
                  <a:cubicBezTo>
                    <a:pt x="1393" y="3344"/>
                    <a:pt x="1738" y="4033"/>
                    <a:pt x="2131" y="4295"/>
                  </a:cubicBezTo>
                  <a:cubicBezTo>
                    <a:pt x="2131" y="4295"/>
                    <a:pt x="1524" y="3344"/>
                    <a:pt x="2082" y="2476"/>
                  </a:cubicBezTo>
                  <a:cubicBezTo>
                    <a:pt x="2639" y="1607"/>
                    <a:pt x="3213" y="1345"/>
                    <a:pt x="281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7" name="Google Shape;7047;p16"/>
            <p:cNvSpPr/>
            <p:nvPr/>
          </p:nvSpPr>
          <p:spPr>
            <a:xfrm>
              <a:off x="282971" y="7106"/>
              <a:ext cx="264788" cy="263711"/>
            </a:xfrm>
            <a:custGeom>
              <a:avLst/>
              <a:gdLst/>
              <a:ahLst/>
              <a:cxnLst/>
              <a:rect l="l" t="t" r="r" b="b"/>
              <a:pathLst>
                <a:path w="8113" h="8080" extrusionOk="0">
                  <a:moveTo>
                    <a:pt x="2361" y="0"/>
                  </a:moveTo>
                  <a:cubicBezTo>
                    <a:pt x="2268" y="0"/>
                    <a:pt x="2175" y="5"/>
                    <a:pt x="2083" y="15"/>
                  </a:cubicBezTo>
                  <a:cubicBezTo>
                    <a:pt x="771" y="162"/>
                    <a:pt x="1" y="1965"/>
                    <a:pt x="788" y="3228"/>
                  </a:cubicBezTo>
                  <a:cubicBezTo>
                    <a:pt x="1405" y="4191"/>
                    <a:pt x="2506" y="4463"/>
                    <a:pt x="3494" y="4463"/>
                  </a:cubicBezTo>
                  <a:cubicBezTo>
                    <a:pt x="3582" y="4463"/>
                    <a:pt x="3669" y="4461"/>
                    <a:pt x="3754" y="4457"/>
                  </a:cubicBezTo>
                  <a:cubicBezTo>
                    <a:pt x="3968" y="4457"/>
                    <a:pt x="4197" y="4424"/>
                    <a:pt x="4459" y="4391"/>
                  </a:cubicBezTo>
                  <a:cubicBezTo>
                    <a:pt x="4459" y="4391"/>
                    <a:pt x="4665" y="4357"/>
                    <a:pt x="4972" y="4357"/>
                  </a:cubicBezTo>
                  <a:cubicBezTo>
                    <a:pt x="5456" y="4357"/>
                    <a:pt x="6190" y="4442"/>
                    <a:pt x="6771" y="4883"/>
                  </a:cubicBezTo>
                  <a:cubicBezTo>
                    <a:pt x="7164" y="5227"/>
                    <a:pt x="7426" y="5686"/>
                    <a:pt x="7508" y="6211"/>
                  </a:cubicBezTo>
                  <a:cubicBezTo>
                    <a:pt x="7508" y="6211"/>
                    <a:pt x="7688" y="7407"/>
                    <a:pt x="7098" y="8047"/>
                  </a:cubicBezTo>
                  <a:cubicBezTo>
                    <a:pt x="7098" y="8063"/>
                    <a:pt x="7082" y="8079"/>
                    <a:pt x="7082" y="8079"/>
                  </a:cubicBezTo>
                  <a:cubicBezTo>
                    <a:pt x="7082" y="8080"/>
                    <a:pt x="7082" y="8080"/>
                    <a:pt x="7082" y="8080"/>
                  </a:cubicBezTo>
                  <a:cubicBezTo>
                    <a:pt x="7096" y="8080"/>
                    <a:pt x="8113" y="7532"/>
                    <a:pt x="7983" y="5965"/>
                  </a:cubicBezTo>
                  <a:cubicBezTo>
                    <a:pt x="7876" y="4644"/>
                    <a:pt x="6826" y="3988"/>
                    <a:pt x="5508" y="3988"/>
                  </a:cubicBezTo>
                  <a:cubicBezTo>
                    <a:pt x="5223" y="3988"/>
                    <a:pt x="4926" y="4019"/>
                    <a:pt x="4623" y="4080"/>
                  </a:cubicBezTo>
                  <a:cubicBezTo>
                    <a:pt x="4114" y="4180"/>
                    <a:pt x="3658" y="4231"/>
                    <a:pt x="3249" y="4231"/>
                  </a:cubicBezTo>
                  <a:cubicBezTo>
                    <a:pt x="2723" y="4231"/>
                    <a:pt x="2273" y="4148"/>
                    <a:pt x="1886" y="3982"/>
                  </a:cubicBezTo>
                  <a:cubicBezTo>
                    <a:pt x="1492" y="3785"/>
                    <a:pt x="1165" y="3490"/>
                    <a:pt x="919" y="3129"/>
                  </a:cubicBezTo>
                  <a:cubicBezTo>
                    <a:pt x="198" y="1982"/>
                    <a:pt x="902" y="277"/>
                    <a:pt x="2099" y="146"/>
                  </a:cubicBezTo>
                  <a:cubicBezTo>
                    <a:pt x="2212" y="127"/>
                    <a:pt x="2327" y="117"/>
                    <a:pt x="2440" y="117"/>
                  </a:cubicBezTo>
                  <a:cubicBezTo>
                    <a:pt x="2901" y="117"/>
                    <a:pt x="3344" y="279"/>
                    <a:pt x="3607" y="621"/>
                  </a:cubicBezTo>
                  <a:cubicBezTo>
                    <a:pt x="3886" y="1015"/>
                    <a:pt x="3935" y="1539"/>
                    <a:pt x="3738" y="1982"/>
                  </a:cubicBezTo>
                  <a:cubicBezTo>
                    <a:pt x="3577" y="2317"/>
                    <a:pt x="3240" y="2521"/>
                    <a:pt x="2881" y="2521"/>
                  </a:cubicBezTo>
                  <a:cubicBezTo>
                    <a:pt x="2801" y="2521"/>
                    <a:pt x="2720" y="2511"/>
                    <a:pt x="2640" y="2490"/>
                  </a:cubicBezTo>
                  <a:cubicBezTo>
                    <a:pt x="2214" y="2375"/>
                    <a:pt x="2033" y="1949"/>
                    <a:pt x="2361" y="1900"/>
                  </a:cubicBezTo>
                  <a:cubicBezTo>
                    <a:pt x="2771" y="1834"/>
                    <a:pt x="2853" y="1490"/>
                    <a:pt x="2705" y="1195"/>
                  </a:cubicBezTo>
                  <a:cubicBezTo>
                    <a:pt x="2652" y="1074"/>
                    <a:pt x="2517" y="1005"/>
                    <a:pt x="2371" y="1005"/>
                  </a:cubicBezTo>
                  <a:cubicBezTo>
                    <a:pt x="2161" y="1005"/>
                    <a:pt x="1927" y="1146"/>
                    <a:pt x="1869" y="1474"/>
                  </a:cubicBezTo>
                  <a:cubicBezTo>
                    <a:pt x="1820" y="1736"/>
                    <a:pt x="1902" y="2015"/>
                    <a:pt x="2083" y="2228"/>
                  </a:cubicBezTo>
                  <a:cubicBezTo>
                    <a:pt x="2250" y="2412"/>
                    <a:pt x="2583" y="2570"/>
                    <a:pt x="2929" y="2570"/>
                  </a:cubicBezTo>
                  <a:cubicBezTo>
                    <a:pt x="3261" y="2570"/>
                    <a:pt x="3603" y="2424"/>
                    <a:pt x="3820" y="2015"/>
                  </a:cubicBezTo>
                  <a:cubicBezTo>
                    <a:pt x="4033" y="1539"/>
                    <a:pt x="4000" y="982"/>
                    <a:pt x="3705" y="556"/>
                  </a:cubicBezTo>
                  <a:cubicBezTo>
                    <a:pt x="3398" y="165"/>
                    <a:pt x="2889" y="0"/>
                    <a:pt x="23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8" name="Google Shape;7048;p16"/>
            <p:cNvSpPr/>
            <p:nvPr/>
          </p:nvSpPr>
          <p:spPr>
            <a:xfrm>
              <a:off x="325792" y="158577"/>
              <a:ext cx="151960" cy="77449"/>
            </a:xfrm>
            <a:custGeom>
              <a:avLst/>
              <a:gdLst/>
              <a:ahLst/>
              <a:cxnLst/>
              <a:rect l="l" t="t" r="r" b="b"/>
              <a:pathLst>
                <a:path w="4656" h="2373" extrusionOk="0">
                  <a:moveTo>
                    <a:pt x="3570" y="1"/>
                  </a:moveTo>
                  <a:cubicBezTo>
                    <a:pt x="3274" y="1"/>
                    <a:pt x="2923" y="42"/>
                    <a:pt x="2524" y="160"/>
                  </a:cubicBezTo>
                  <a:cubicBezTo>
                    <a:pt x="1958" y="321"/>
                    <a:pt x="1481" y="380"/>
                    <a:pt x="1093" y="380"/>
                  </a:cubicBezTo>
                  <a:cubicBezTo>
                    <a:pt x="570" y="380"/>
                    <a:pt x="207" y="273"/>
                    <a:pt x="0" y="160"/>
                  </a:cubicBezTo>
                  <a:lnTo>
                    <a:pt x="0" y="160"/>
                  </a:lnTo>
                  <a:cubicBezTo>
                    <a:pt x="131" y="275"/>
                    <a:pt x="262" y="390"/>
                    <a:pt x="377" y="537"/>
                  </a:cubicBezTo>
                  <a:cubicBezTo>
                    <a:pt x="452" y="642"/>
                    <a:pt x="596" y="1393"/>
                    <a:pt x="1186" y="1393"/>
                  </a:cubicBezTo>
                  <a:cubicBezTo>
                    <a:pt x="1240" y="1393"/>
                    <a:pt x="1299" y="1387"/>
                    <a:pt x="1361" y="1373"/>
                  </a:cubicBezTo>
                  <a:cubicBezTo>
                    <a:pt x="2082" y="1226"/>
                    <a:pt x="1934" y="767"/>
                    <a:pt x="2426" y="619"/>
                  </a:cubicBezTo>
                  <a:cubicBezTo>
                    <a:pt x="2518" y="591"/>
                    <a:pt x="2596" y="579"/>
                    <a:pt x="2661" y="579"/>
                  </a:cubicBezTo>
                  <a:cubicBezTo>
                    <a:pt x="2931" y="579"/>
                    <a:pt x="2974" y="786"/>
                    <a:pt x="2869" y="865"/>
                  </a:cubicBezTo>
                  <a:cubicBezTo>
                    <a:pt x="2813" y="900"/>
                    <a:pt x="2760" y="911"/>
                    <a:pt x="2705" y="911"/>
                  </a:cubicBezTo>
                  <a:cubicBezTo>
                    <a:pt x="2631" y="911"/>
                    <a:pt x="2553" y="891"/>
                    <a:pt x="2459" y="881"/>
                  </a:cubicBezTo>
                  <a:cubicBezTo>
                    <a:pt x="2450" y="881"/>
                    <a:pt x="2440" y="880"/>
                    <a:pt x="2430" y="880"/>
                  </a:cubicBezTo>
                  <a:cubicBezTo>
                    <a:pt x="2233" y="880"/>
                    <a:pt x="1811" y="1033"/>
                    <a:pt x="1967" y="1439"/>
                  </a:cubicBezTo>
                  <a:cubicBezTo>
                    <a:pt x="2131" y="1881"/>
                    <a:pt x="2377" y="2242"/>
                    <a:pt x="2115" y="2373"/>
                  </a:cubicBezTo>
                  <a:cubicBezTo>
                    <a:pt x="2115" y="2373"/>
                    <a:pt x="3033" y="2373"/>
                    <a:pt x="3344" y="2127"/>
                  </a:cubicBezTo>
                  <a:cubicBezTo>
                    <a:pt x="3688" y="1865"/>
                    <a:pt x="3852" y="1406"/>
                    <a:pt x="3721" y="996"/>
                  </a:cubicBezTo>
                  <a:cubicBezTo>
                    <a:pt x="3623" y="507"/>
                    <a:pt x="3930" y="197"/>
                    <a:pt x="4398" y="197"/>
                  </a:cubicBezTo>
                  <a:cubicBezTo>
                    <a:pt x="4479" y="197"/>
                    <a:pt x="4566" y="206"/>
                    <a:pt x="4655" y="226"/>
                  </a:cubicBezTo>
                  <a:cubicBezTo>
                    <a:pt x="4655" y="226"/>
                    <a:pt x="4262" y="1"/>
                    <a:pt x="35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9" name="Google Shape;7049;p16"/>
            <p:cNvSpPr/>
            <p:nvPr/>
          </p:nvSpPr>
          <p:spPr>
            <a:xfrm>
              <a:off x="364304" y="15592"/>
              <a:ext cx="105419" cy="109303"/>
            </a:xfrm>
            <a:custGeom>
              <a:avLst/>
              <a:gdLst/>
              <a:ahLst/>
              <a:cxnLst/>
              <a:rect l="l" t="t" r="r" b="b"/>
              <a:pathLst>
                <a:path w="3230" h="3349" extrusionOk="0">
                  <a:moveTo>
                    <a:pt x="1279" y="1"/>
                  </a:moveTo>
                  <a:lnTo>
                    <a:pt x="1279" y="1"/>
                  </a:lnTo>
                  <a:cubicBezTo>
                    <a:pt x="1705" y="427"/>
                    <a:pt x="1836" y="1066"/>
                    <a:pt x="1639" y="1656"/>
                  </a:cubicBezTo>
                  <a:cubicBezTo>
                    <a:pt x="1406" y="2417"/>
                    <a:pt x="870" y="2608"/>
                    <a:pt x="416" y="2608"/>
                  </a:cubicBezTo>
                  <a:cubicBezTo>
                    <a:pt x="263" y="2608"/>
                    <a:pt x="120" y="2587"/>
                    <a:pt x="0" y="2558"/>
                  </a:cubicBezTo>
                  <a:lnTo>
                    <a:pt x="0" y="2558"/>
                  </a:lnTo>
                  <a:cubicBezTo>
                    <a:pt x="0" y="2558"/>
                    <a:pt x="228" y="3348"/>
                    <a:pt x="1006" y="3348"/>
                  </a:cubicBezTo>
                  <a:cubicBezTo>
                    <a:pt x="1036" y="3348"/>
                    <a:pt x="1067" y="3347"/>
                    <a:pt x="1099" y="3345"/>
                  </a:cubicBezTo>
                  <a:cubicBezTo>
                    <a:pt x="1951" y="3279"/>
                    <a:pt x="1902" y="2640"/>
                    <a:pt x="1885" y="2345"/>
                  </a:cubicBezTo>
                  <a:cubicBezTo>
                    <a:pt x="1869" y="2066"/>
                    <a:pt x="1853" y="1837"/>
                    <a:pt x="1967" y="1837"/>
                  </a:cubicBezTo>
                  <a:cubicBezTo>
                    <a:pt x="2082" y="1837"/>
                    <a:pt x="2115" y="1951"/>
                    <a:pt x="2049" y="2148"/>
                  </a:cubicBezTo>
                  <a:cubicBezTo>
                    <a:pt x="1984" y="2345"/>
                    <a:pt x="1820" y="2984"/>
                    <a:pt x="2918" y="3082"/>
                  </a:cubicBezTo>
                  <a:cubicBezTo>
                    <a:pt x="2787" y="3000"/>
                    <a:pt x="2754" y="2804"/>
                    <a:pt x="2869" y="2673"/>
                  </a:cubicBezTo>
                  <a:cubicBezTo>
                    <a:pt x="3016" y="2410"/>
                    <a:pt x="3229" y="1968"/>
                    <a:pt x="2508" y="1345"/>
                  </a:cubicBezTo>
                  <a:cubicBezTo>
                    <a:pt x="1771" y="722"/>
                    <a:pt x="1705" y="279"/>
                    <a:pt x="127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0" name="Google Shape;7050;p16"/>
            <p:cNvSpPr/>
            <p:nvPr/>
          </p:nvSpPr>
          <p:spPr>
            <a:xfrm>
              <a:off x="256241" y="-140318"/>
              <a:ext cx="49250" cy="250101"/>
            </a:xfrm>
            <a:custGeom>
              <a:avLst/>
              <a:gdLst/>
              <a:ahLst/>
              <a:cxnLst/>
              <a:rect l="l" t="t" r="r" b="b"/>
              <a:pathLst>
                <a:path w="1509" h="7663" extrusionOk="0">
                  <a:moveTo>
                    <a:pt x="625" y="0"/>
                  </a:moveTo>
                  <a:cubicBezTo>
                    <a:pt x="557" y="0"/>
                    <a:pt x="485" y="17"/>
                    <a:pt x="410" y="57"/>
                  </a:cubicBezTo>
                  <a:cubicBezTo>
                    <a:pt x="0" y="287"/>
                    <a:pt x="328" y="844"/>
                    <a:pt x="590" y="1106"/>
                  </a:cubicBezTo>
                  <a:cubicBezTo>
                    <a:pt x="689" y="1205"/>
                    <a:pt x="754" y="1483"/>
                    <a:pt x="787" y="1860"/>
                  </a:cubicBezTo>
                  <a:cubicBezTo>
                    <a:pt x="820" y="2565"/>
                    <a:pt x="803" y="3286"/>
                    <a:pt x="722" y="3991"/>
                  </a:cubicBezTo>
                  <a:cubicBezTo>
                    <a:pt x="590" y="5368"/>
                    <a:pt x="754" y="7122"/>
                    <a:pt x="1459" y="7663"/>
                  </a:cubicBezTo>
                  <a:cubicBezTo>
                    <a:pt x="1459" y="7663"/>
                    <a:pt x="803" y="7056"/>
                    <a:pt x="951" y="5171"/>
                  </a:cubicBezTo>
                  <a:cubicBezTo>
                    <a:pt x="1049" y="3975"/>
                    <a:pt x="1410" y="2827"/>
                    <a:pt x="1476" y="1860"/>
                  </a:cubicBezTo>
                  <a:cubicBezTo>
                    <a:pt x="1508" y="1286"/>
                    <a:pt x="1459" y="795"/>
                    <a:pt x="1180" y="369"/>
                  </a:cubicBezTo>
                  <a:cubicBezTo>
                    <a:pt x="1180" y="369"/>
                    <a:pt x="946" y="0"/>
                    <a:pt x="6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1" name="Google Shape;7051;p16"/>
            <p:cNvSpPr/>
            <p:nvPr/>
          </p:nvSpPr>
          <p:spPr>
            <a:xfrm>
              <a:off x="90410" y="-121877"/>
              <a:ext cx="151405" cy="179245"/>
            </a:xfrm>
            <a:custGeom>
              <a:avLst/>
              <a:gdLst/>
              <a:ahLst/>
              <a:cxnLst/>
              <a:rect l="l" t="t" r="r" b="b"/>
              <a:pathLst>
                <a:path w="4639" h="5492" extrusionOk="0">
                  <a:moveTo>
                    <a:pt x="295" y="0"/>
                  </a:moveTo>
                  <a:lnTo>
                    <a:pt x="295" y="0"/>
                  </a:lnTo>
                  <a:cubicBezTo>
                    <a:pt x="82" y="394"/>
                    <a:pt x="0" y="853"/>
                    <a:pt x="49" y="1295"/>
                  </a:cubicBezTo>
                  <a:cubicBezTo>
                    <a:pt x="115" y="1918"/>
                    <a:pt x="328" y="2508"/>
                    <a:pt x="688" y="3033"/>
                  </a:cubicBezTo>
                  <a:cubicBezTo>
                    <a:pt x="1169" y="3715"/>
                    <a:pt x="1942" y="3793"/>
                    <a:pt x="2270" y="3793"/>
                  </a:cubicBezTo>
                  <a:cubicBezTo>
                    <a:pt x="2368" y="3793"/>
                    <a:pt x="2426" y="3787"/>
                    <a:pt x="2426" y="3787"/>
                  </a:cubicBezTo>
                  <a:cubicBezTo>
                    <a:pt x="2147" y="3705"/>
                    <a:pt x="2098" y="3377"/>
                    <a:pt x="2295" y="3131"/>
                  </a:cubicBezTo>
                  <a:cubicBezTo>
                    <a:pt x="2459" y="2983"/>
                    <a:pt x="2426" y="2721"/>
                    <a:pt x="2246" y="2606"/>
                  </a:cubicBezTo>
                  <a:cubicBezTo>
                    <a:pt x="2114" y="2557"/>
                    <a:pt x="1852" y="2328"/>
                    <a:pt x="2082" y="2197"/>
                  </a:cubicBezTo>
                  <a:cubicBezTo>
                    <a:pt x="2108" y="2179"/>
                    <a:pt x="2137" y="2170"/>
                    <a:pt x="2169" y="2170"/>
                  </a:cubicBezTo>
                  <a:cubicBezTo>
                    <a:pt x="2395" y="2170"/>
                    <a:pt x="2731" y="2611"/>
                    <a:pt x="2688" y="3115"/>
                  </a:cubicBezTo>
                  <a:cubicBezTo>
                    <a:pt x="2639" y="3688"/>
                    <a:pt x="2901" y="3852"/>
                    <a:pt x="3311" y="4147"/>
                  </a:cubicBezTo>
                  <a:cubicBezTo>
                    <a:pt x="3704" y="4426"/>
                    <a:pt x="3459" y="4950"/>
                    <a:pt x="3459" y="4950"/>
                  </a:cubicBezTo>
                  <a:cubicBezTo>
                    <a:pt x="4180" y="4541"/>
                    <a:pt x="4016" y="3869"/>
                    <a:pt x="3934" y="3721"/>
                  </a:cubicBezTo>
                  <a:cubicBezTo>
                    <a:pt x="3852" y="3557"/>
                    <a:pt x="3655" y="3311"/>
                    <a:pt x="3885" y="3213"/>
                  </a:cubicBezTo>
                  <a:cubicBezTo>
                    <a:pt x="3900" y="3205"/>
                    <a:pt x="3915" y="3202"/>
                    <a:pt x="3929" y="3202"/>
                  </a:cubicBezTo>
                  <a:cubicBezTo>
                    <a:pt x="4127" y="3202"/>
                    <a:pt x="4211" y="3929"/>
                    <a:pt x="4196" y="4557"/>
                  </a:cubicBezTo>
                  <a:cubicBezTo>
                    <a:pt x="4163" y="4934"/>
                    <a:pt x="4327" y="5278"/>
                    <a:pt x="4639" y="5491"/>
                  </a:cubicBezTo>
                  <a:cubicBezTo>
                    <a:pt x="4508" y="5163"/>
                    <a:pt x="4442" y="4803"/>
                    <a:pt x="4458" y="4459"/>
                  </a:cubicBezTo>
                  <a:cubicBezTo>
                    <a:pt x="4458" y="3951"/>
                    <a:pt x="4540" y="3033"/>
                    <a:pt x="3639" y="2410"/>
                  </a:cubicBezTo>
                  <a:cubicBezTo>
                    <a:pt x="2721" y="1787"/>
                    <a:pt x="1623" y="2049"/>
                    <a:pt x="836" y="1492"/>
                  </a:cubicBezTo>
                  <a:cubicBezTo>
                    <a:pt x="754" y="1426"/>
                    <a:pt x="688" y="1361"/>
                    <a:pt x="623" y="1295"/>
                  </a:cubicBezTo>
                  <a:cubicBezTo>
                    <a:pt x="311" y="935"/>
                    <a:pt x="197" y="459"/>
                    <a:pt x="2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2" name="Google Shape;7052;p16"/>
            <p:cNvSpPr/>
            <p:nvPr/>
          </p:nvSpPr>
          <p:spPr>
            <a:xfrm>
              <a:off x="653179" y="63699"/>
              <a:ext cx="130028" cy="285839"/>
            </a:xfrm>
            <a:custGeom>
              <a:avLst/>
              <a:gdLst/>
              <a:ahLst/>
              <a:cxnLst/>
              <a:rect l="l" t="t" r="r" b="b"/>
              <a:pathLst>
                <a:path w="3984" h="8758" extrusionOk="0">
                  <a:moveTo>
                    <a:pt x="1919" y="0"/>
                  </a:moveTo>
                  <a:cubicBezTo>
                    <a:pt x="1762" y="0"/>
                    <a:pt x="1602" y="22"/>
                    <a:pt x="1443" y="68"/>
                  </a:cubicBezTo>
                  <a:cubicBezTo>
                    <a:pt x="689" y="264"/>
                    <a:pt x="132" y="920"/>
                    <a:pt x="66" y="1707"/>
                  </a:cubicBezTo>
                  <a:cubicBezTo>
                    <a:pt x="1" y="2510"/>
                    <a:pt x="410" y="3297"/>
                    <a:pt x="1001" y="3854"/>
                  </a:cubicBezTo>
                  <a:cubicBezTo>
                    <a:pt x="1591" y="4444"/>
                    <a:pt x="2361" y="4723"/>
                    <a:pt x="2902" y="5214"/>
                  </a:cubicBezTo>
                  <a:cubicBezTo>
                    <a:pt x="3426" y="5690"/>
                    <a:pt x="3771" y="6362"/>
                    <a:pt x="3820" y="7067"/>
                  </a:cubicBezTo>
                  <a:cubicBezTo>
                    <a:pt x="3853" y="7722"/>
                    <a:pt x="3492" y="8411"/>
                    <a:pt x="2918" y="8575"/>
                  </a:cubicBezTo>
                  <a:cubicBezTo>
                    <a:pt x="2787" y="8626"/>
                    <a:pt x="2652" y="8651"/>
                    <a:pt x="2519" y="8651"/>
                  </a:cubicBezTo>
                  <a:cubicBezTo>
                    <a:pt x="2105" y="8651"/>
                    <a:pt x="1715" y="8411"/>
                    <a:pt x="1541" y="8001"/>
                  </a:cubicBezTo>
                  <a:cubicBezTo>
                    <a:pt x="1345" y="7558"/>
                    <a:pt x="1541" y="7034"/>
                    <a:pt x="2000" y="6854"/>
                  </a:cubicBezTo>
                  <a:cubicBezTo>
                    <a:pt x="2082" y="6804"/>
                    <a:pt x="2181" y="6788"/>
                    <a:pt x="2279" y="6788"/>
                  </a:cubicBezTo>
                  <a:cubicBezTo>
                    <a:pt x="2279" y="6788"/>
                    <a:pt x="2308" y="6785"/>
                    <a:pt x="2353" y="6785"/>
                  </a:cubicBezTo>
                  <a:cubicBezTo>
                    <a:pt x="2489" y="6785"/>
                    <a:pt x="2775" y="6813"/>
                    <a:pt x="2886" y="7034"/>
                  </a:cubicBezTo>
                  <a:cubicBezTo>
                    <a:pt x="2873" y="7034"/>
                    <a:pt x="2889" y="7082"/>
                    <a:pt x="2860" y="7082"/>
                  </a:cubicBezTo>
                  <a:cubicBezTo>
                    <a:pt x="2852" y="7082"/>
                    <a:pt x="2839" y="7078"/>
                    <a:pt x="2820" y="7067"/>
                  </a:cubicBezTo>
                  <a:cubicBezTo>
                    <a:pt x="2752" y="7032"/>
                    <a:pt x="2678" y="7015"/>
                    <a:pt x="2605" y="7015"/>
                  </a:cubicBezTo>
                  <a:cubicBezTo>
                    <a:pt x="2504" y="7015"/>
                    <a:pt x="2405" y="7049"/>
                    <a:pt x="2328" y="7116"/>
                  </a:cubicBezTo>
                  <a:cubicBezTo>
                    <a:pt x="2066" y="7362"/>
                    <a:pt x="2132" y="7771"/>
                    <a:pt x="2443" y="7935"/>
                  </a:cubicBezTo>
                  <a:cubicBezTo>
                    <a:pt x="2523" y="7977"/>
                    <a:pt x="2609" y="7998"/>
                    <a:pt x="2692" y="7998"/>
                  </a:cubicBezTo>
                  <a:cubicBezTo>
                    <a:pt x="3000" y="7998"/>
                    <a:pt x="3277" y="7721"/>
                    <a:pt x="3148" y="7231"/>
                  </a:cubicBezTo>
                  <a:cubicBezTo>
                    <a:pt x="3046" y="6911"/>
                    <a:pt x="2752" y="6695"/>
                    <a:pt x="2424" y="6695"/>
                  </a:cubicBezTo>
                  <a:cubicBezTo>
                    <a:pt x="2382" y="6695"/>
                    <a:pt x="2339" y="6699"/>
                    <a:pt x="2295" y="6706"/>
                  </a:cubicBezTo>
                  <a:cubicBezTo>
                    <a:pt x="2181" y="6706"/>
                    <a:pt x="2066" y="6739"/>
                    <a:pt x="1951" y="6788"/>
                  </a:cubicBezTo>
                  <a:cubicBezTo>
                    <a:pt x="1476" y="7001"/>
                    <a:pt x="1263" y="7558"/>
                    <a:pt x="1476" y="8050"/>
                  </a:cubicBezTo>
                  <a:cubicBezTo>
                    <a:pt x="1604" y="8474"/>
                    <a:pt x="2055" y="8757"/>
                    <a:pt x="2544" y="8757"/>
                  </a:cubicBezTo>
                  <a:cubicBezTo>
                    <a:pt x="2679" y="8757"/>
                    <a:pt x="2816" y="8735"/>
                    <a:pt x="2951" y="8689"/>
                  </a:cubicBezTo>
                  <a:cubicBezTo>
                    <a:pt x="3607" y="8509"/>
                    <a:pt x="3984" y="7771"/>
                    <a:pt x="3967" y="7050"/>
                  </a:cubicBezTo>
                  <a:cubicBezTo>
                    <a:pt x="3918" y="6296"/>
                    <a:pt x="3574" y="5591"/>
                    <a:pt x="3017" y="5083"/>
                  </a:cubicBezTo>
                  <a:cubicBezTo>
                    <a:pt x="2427" y="4559"/>
                    <a:pt x="1673" y="4264"/>
                    <a:pt x="1115" y="3706"/>
                  </a:cubicBezTo>
                  <a:cubicBezTo>
                    <a:pt x="574" y="3149"/>
                    <a:pt x="165" y="2444"/>
                    <a:pt x="230" y="1707"/>
                  </a:cubicBezTo>
                  <a:cubicBezTo>
                    <a:pt x="263" y="1248"/>
                    <a:pt x="476" y="838"/>
                    <a:pt x="820" y="543"/>
                  </a:cubicBezTo>
                  <a:cubicBezTo>
                    <a:pt x="984" y="428"/>
                    <a:pt x="1164" y="346"/>
                    <a:pt x="1345" y="281"/>
                  </a:cubicBezTo>
                  <a:cubicBezTo>
                    <a:pt x="1492" y="240"/>
                    <a:pt x="1644" y="219"/>
                    <a:pt x="1793" y="219"/>
                  </a:cubicBezTo>
                  <a:cubicBezTo>
                    <a:pt x="1943" y="219"/>
                    <a:pt x="2091" y="240"/>
                    <a:pt x="2230" y="281"/>
                  </a:cubicBezTo>
                  <a:cubicBezTo>
                    <a:pt x="3263" y="559"/>
                    <a:pt x="3574" y="1920"/>
                    <a:pt x="2902" y="2575"/>
                  </a:cubicBezTo>
                  <a:cubicBezTo>
                    <a:pt x="2771" y="2723"/>
                    <a:pt x="2591" y="2805"/>
                    <a:pt x="2394" y="2838"/>
                  </a:cubicBezTo>
                  <a:cubicBezTo>
                    <a:pt x="2332" y="2847"/>
                    <a:pt x="2273" y="2851"/>
                    <a:pt x="2218" y="2851"/>
                  </a:cubicBezTo>
                  <a:cubicBezTo>
                    <a:pt x="1754" y="2851"/>
                    <a:pt x="1499" y="2569"/>
                    <a:pt x="1558" y="2379"/>
                  </a:cubicBezTo>
                  <a:cubicBezTo>
                    <a:pt x="1558" y="2379"/>
                    <a:pt x="1558" y="2346"/>
                    <a:pt x="1623" y="2346"/>
                  </a:cubicBezTo>
                  <a:cubicBezTo>
                    <a:pt x="1632" y="2346"/>
                    <a:pt x="1650" y="2347"/>
                    <a:pt x="1676" y="2347"/>
                  </a:cubicBezTo>
                  <a:cubicBezTo>
                    <a:pt x="1807" y="2347"/>
                    <a:pt x="2126" y="2324"/>
                    <a:pt x="2263" y="2051"/>
                  </a:cubicBezTo>
                  <a:cubicBezTo>
                    <a:pt x="2381" y="1683"/>
                    <a:pt x="2098" y="1346"/>
                    <a:pt x="1762" y="1346"/>
                  </a:cubicBezTo>
                  <a:cubicBezTo>
                    <a:pt x="1679" y="1346"/>
                    <a:pt x="1593" y="1366"/>
                    <a:pt x="1509" y="1412"/>
                  </a:cubicBezTo>
                  <a:cubicBezTo>
                    <a:pt x="919" y="1789"/>
                    <a:pt x="1050" y="2707"/>
                    <a:pt x="1738" y="2903"/>
                  </a:cubicBezTo>
                  <a:cubicBezTo>
                    <a:pt x="1912" y="2983"/>
                    <a:pt x="2096" y="3021"/>
                    <a:pt x="2278" y="3021"/>
                  </a:cubicBezTo>
                  <a:cubicBezTo>
                    <a:pt x="2733" y="3021"/>
                    <a:pt x="3176" y="2784"/>
                    <a:pt x="3410" y="2362"/>
                  </a:cubicBezTo>
                  <a:cubicBezTo>
                    <a:pt x="3672" y="1821"/>
                    <a:pt x="3623" y="1182"/>
                    <a:pt x="3279" y="674"/>
                  </a:cubicBezTo>
                  <a:cubicBezTo>
                    <a:pt x="2951" y="245"/>
                    <a:pt x="2448" y="0"/>
                    <a:pt x="191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3" name="Google Shape;7053;p16"/>
            <p:cNvSpPr/>
            <p:nvPr/>
          </p:nvSpPr>
          <p:spPr>
            <a:xfrm>
              <a:off x="725405" y="171827"/>
              <a:ext cx="55680" cy="78656"/>
            </a:xfrm>
            <a:custGeom>
              <a:avLst/>
              <a:gdLst/>
              <a:ahLst/>
              <a:cxnLst/>
              <a:rect l="l" t="t" r="r" b="b"/>
              <a:pathLst>
                <a:path w="1706" h="2410" extrusionOk="0">
                  <a:moveTo>
                    <a:pt x="197" y="0"/>
                  </a:moveTo>
                  <a:cubicBezTo>
                    <a:pt x="197" y="164"/>
                    <a:pt x="164" y="328"/>
                    <a:pt x="99" y="475"/>
                  </a:cubicBezTo>
                  <a:cubicBezTo>
                    <a:pt x="1" y="852"/>
                    <a:pt x="312" y="1115"/>
                    <a:pt x="935" y="1393"/>
                  </a:cubicBezTo>
                  <a:cubicBezTo>
                    <a:pt x="1328" y="1606"/>
                    <a:pt x="1590" y="1983"/>
                    <a:pt x="1640" y="2410"/>
                  </a:cubicBezTo>
                  <a:cubicBezTo>
                    <a:pt x="1705" y="393"/>
                    <a:pt x="869" y="328"/>
                    <a:pt x="673" y="328"/>
                  </a:cubicBezTo>
                  <a:cubicBezTo>
                    <a:pt x="656" y="329"/>
                    <a:pt x="639" y="330"/>
                    <a:pt x="624" y="330"/>
                  </a:cubicBezTo>
                  <a:cubicBezTo>
                    <a:pt x="459" y="330"/>
                    <a:pt x="375" y="254"/>
                    <a:pt x="345" y="164"/>
                  </a:cubicBezTo>
                  <a:cubicBezTo>
                    <a:pt x="328" y="66"/>
                    <a:pt x="197" y="0"/>
                    <a:pt x="19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4" name="Google Shape;7054;p16"/>
            <p:cNvSpPr/>
            <p:nvPr/>
          </p:nvSpPr>
          <p:spPr>
            <a:xfrm>
              <a:off x="549391" y="-60356"/>
              <a:ext cx="208684" cy="327419"/>
            </a:xfrm>
            <a:custGeom>
              <a:avLst/>
              <a:gdLst/>
              <a:ahLst/>
              <a:cxnLst/>
              <a:rect l="l" t="t" r="r" b="b"/>
              <a:pathLst>
                <a:path w="6394" h="10032" extrusionOk="0">
                  <a:moveTo>
                    <a:pt x="509" y="2213"/>
                  </a:moveTo>
                  <a:cubicBezTo>
                    <a:pt x="509" y="2213"/>
                    <a:pt x="509" y="2213"/>
                    <a:pt x="509" y="2214"/>
                  </a:cubicBezTo>
                  <a:lnTo>
                    <a:pt x="509" y="2214"/>
                  </a:lnTo>
                  <a:cubicBezTo>
                    <a:pt x="509" y="2213"/>
                    <a:pt x="509" y="2213"/>
                    <a:pt x="509" y="2213"/>
                  </a:cubicBezTo>
                  <a:close/>
                  <a:moveTo>
                    <a:pt x="1148" y="0"/>
                  </a:moveTo>
                  <a:cubicBezTo>
                    <a:pt x="1247" y="115"/>
                    <a:pt x="1247" y="295"/>
                    <a:pt x="1115" y="410"/>
                  </a:cubicBezTo>
                  <a:cubicBezTo>
                    <a:pt x="919" y="574"/>
                    <a:pt x="378" y="1197"/>
                    <a:pt x="771" y="1820"/>
                  </a:cubicBezTo>
                  <a:cubicBezTo>
                    <a:pt x="1214" y="2508"/>
                    <a:pt x="1787" y="2295"/>
                    <a:pt x="2001" y="2869"/>
                  </a:cubicBezTo>
                  <a:cubicBezTo>
                    <a:pt x="2001" y="2869"/>
                    <a:pt x="2066" y="3164"/>
                    <a:pt x="1886" y="3262"/>
                  </a:cubicBezTo>
                  <a:cubicBezTo>
                    <a:pt x="1849" y="3284"/>
                    <a:pt x="1814" y="3293"/>
                    <a:pt x="1781" y="3293"/>
                  </a:cubicBezTo>
                  <a:cubicBezTo>
                    <a:pt x="1639" y="3293"/>
                    <a:pt x="1542" y="3114"/>
                    <a:pt x="1542" y="2967"/>
                  </a:cubicBezTo>
                  <a:cubicBezTo>
                    <a:pt x="1492" y="2656"/>
                    <a:pt x="1247" y="2426"/>
                    <a:pt x="935" y="2377"/>
                  </a:cubicBezTo>
                  <a:cubicBezTo>
                    <a:pt x="558" y="2330"/>
                    <a:pt x="512" y="2223"/>
                    <a:pt x="509" y="2214"/>
                  </a:cubicBezTo>
                  <a:lnTo>
                    <a:pt x="509" y="2214"/>
                  </a:lnTo>
                  <a:cubicBezTo>
                    <a:pt x="558" y="2361"/>
                    <a:pt x="558" y="2508"/>
                    <a:pt x="525" y="2656"/>
                  </a:cubicBezTo>
                  <a:cubicBezTo>
                    <a:pt x="460" y="2787"/>
                    <a:pt x="165" y="3295"/>
                    <a:pt x="738" y="3672"/>
                  </a:cubicBezTo>
                  <a:cubicBezTo>
                    <a:pt x="1296" y="4049"/>
                    <a:pt x="1591" y="3852"/>
                    <a:pt x="1689" y="4491"/>
                  </a:cubicBezTo>
                  <a:cubicBezTo>
                    <a:pt x="1787" y="5131"/>
                    <a:pt x="1853" y="5901"/>
                    <a:pt x="2197" y="6245"/>
                  </a:cubicBezTo>
                  <a:cubicBezTo>
                    <a:pt x="2082" y="6163"/>
                    <a:pt x="1984" y="6065"/>
                    <a:pt x="1919" y="5950"/>
                  </a:cubicBezTo>
                  <a:cubicBezTo>
                    <a:pt x="1766" y="5629"/>
                    <a:pt x="1442" y="5422"/>
                    <a:pt x="1093" y="5422"/>
                  </a:cubicBezTo>
                  <a:cubicBezTo>
                    <a:pt x="1068" y="5422"/>
                    <a:pt x="1043" y="5424"/>
                    <a:pt x="1017" y="5426"/>
                  </a:cubicBezTo>
                  <a:cubicBezTo>
                    <a:pt x="974" y="5428"/>
                    <a:pt x="934" y="5429"/>
                    <a:pt x="896" y="5429"/>
                  </a:cubicBezTo>
                  <a:cubicBezTo>
                    <a:pt x="434" y="5429"/>
                    <a:pt x="374" y="5252"/>
                    <a:pt x="329" y="5131"/>
                  </a:cubicBezTo>
                  <a:lnTo>
                    <a:pt x="329" y="5131"/>
                  </a:lnTo>
                  <a:cubicBezTo>
                    <a:pt x="329" y="5131"/>
                    <a:pt x="1" y="6114"/>
                    <a:pt x="935" y="6606"/>
                  </a:cubicBezTo>
                  <a:cubicBezTo>
                    <a:pt x="1886" y="7098"/>
                    <a:pt x="1804" y="6737"/>
                    <a:pt x="3099" y="7786"/>
                  </a:cubicBezTo>
                  <a:cubicBezTo>
                    <a:pt x="4119" y="8645"/>
                    <a:pt x="4339" y="8687"/>
                    <a:pt x="4344" y="8688"/>
                  </a:cubicBezTo>
                  <a:lnTo>
                    <a:pt x="4344" y="8688"/>
                  </a:lnTo>
                  <a:cubicBezTo>
                    <a:pt x="4319" y="8683"/>
                    <a:pt x="4293" y="8681"/>
                    <a:pt x="4268" y="8681"/>
                  </a:cubicBezTo>
                  <a:cubicBezTo>
                    <a:pt x="4095" y="8681"/>
                    <a:pt x="3922" y="8774"/>
                    <a:pt x="3836" y="8917"/>
                  </a:cubicBezTo>
                  <a:cubicBezTo>
                    <a:pt x="3623" y="9229"/>
                    <a:pt x="3738" y="9638"/>
                    <a:pt x="4066" y="9802"/>
                  </a:cubicBezTo>
                  <a:cubicBezTo>
                    <a:pt x="4066" y="9802"/>
                    <a:pt x="3951" y="9589"/>
                    <a:pt x="4148" y="9573"/>
                  </a:cubicBezTo>
                  <a:cubicBezTo>
                    <a:pt x="4154" y="9572"/>
                    <a:pt x="4161" y="9572"/>
                    <a:pt x="4167" y="9572"/>
                  </a:cubicBezTo>
                  <a:cubicBezTo>
                    <a:pt x="4290" y="9572"/>
                    <a:pt x="4432" y="9662"/>
                    <a:pt x="4592" y="9662"/>
                  </a:cubicBezTo>
                  <a:cubicBezTo>
                    <a:pt x="4684" y="9662"/>
                    <a:pt x="4782" y="9632"/>
                    <a:pt x="4885" y="9540"/>
                  </a:cubicBezTo>
                  <a:cubicBezTo>
                    <a:pt x="5005" y="9421"/>
                    <a:pt x="5199" y="9322"/>
                    <a:pt x="5425" y="9322"/>
                  </a:cubicBezTo>
                  <a:cubicBezTo>
                    <a:pt x="5727" y="9322"/>
                    <a:pt x="6084" y="9498"/>
                    <a:pt x="6393" y="10032"/>
                  </a:cubicBezTo>
                  <a:cubicBezTo>
                    <a:pt x="6393" y="10032"/>
                    <a:pt x="6164" y="9212"/>
                    <a:pt x="4836" y="8688"/>
                  </a:cubicBezTo>
                  <a:cubicBezTo>
                    <a:pt x="3132" y="7966"/>
                    <a:pt x="2050" y="6262"/>
                    <a:pt x="2132" y="4409"/>
                  </a:cubicBezTo>
                  <a:cubicBezTo>
                    <a:pt x="2230" y="2180"/>
                    <a:pt x="3525" y="656"/>
                    <a:pt x="11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5" name="Google Shape;7055;p16"/>
            <p:cNvSpPr/>
            <p:nvPr/>
          </p:nvSpPr>
          <p:spPr>
            <a:xfrm>
              <a:off x="610391" y="-143581"/>
              <a:ext cx="89916" cy="350723"/>
            </a:xfrm>
            <a:custGeom>
              <a:avLst/>
              <a:gdLst/>
              <a:ahLst/>
              <a:cxnLst/>
              <a:rect l="l" t="t" r="r" b="b"/>
              <a:pathLst>
                <a:path w="2755" h="10746" extrusionOk="0">
                  <a:moveTo>
                    <a:pt x="1293" y="1"/>
                  </a:moveTo>
                  <a:cubicBezTo>
                    <a:pt x="711" y="1"/>
                    <a:pt x="161" y="375"/>
                    <a:pt x="99" y="895"/>
                  </a:cubicBezTo>
                  <a:cubicBezTo>
                    <a:pt x="0" y="1419"/>
                    <a:pt x="377" y="1911"/>
                    <a:pt x="902" y="1960"/>
                  </a:cubicBezTo>
                  <a:lnTo>
                    <a:pt x="1049" y="1960"/>
                  </a:lnTo>
                  <a:cubicBezTo>
                    <a:pt x="1574" y="1927"/>
                    <a:pt x="1836" y="1321"/>
                    <a:pt x="1640" y="1075"/>
                  </a:cubicBezTo>
                  <a:cubicBezTo>
                    <a:pt x="1561" y="955"/>
                    <a:pt x="1441" y="901"/>
                    <a:pt x="1322" y="901"/>
                  </a:cubicBezTo>
                  <a:cubicBezTo>
                    <a:pt x="1116" y="901"/>
                    <a:pt x="914" y="1062"/>
                    <a:pt x="935" y="1321"/>
                  </a:cubicBezTo>
                  <a:cubicBezTo>
                    <a:pt x="951" y="1632"/>
                    <a:pt x="1295" y="1616"/>
                    <a:pt x="1344" y="1649"/>
                  </a:cubicBezTo>
                  <a:cubicBezTo>
                    <a:pt x="1377" y="1682"/>
                    <a:pt x="1344" y="1747"/>
                    <a:pt x="1344" y="1747"/>
                  </a:cubicBezTo>
                  <a:cubicBezTo>
                    <a:pt x="1295" y="1813"/>
                    <a:pt x="1230" y="1862"/>
                    <a:pt x="1164" y="1895"/>
                  </a:cubicBezTo>
                  <a:cubicBezTo>
                    <a:pt x="1148" y="1895"/>
                    <a:pt x="1131" y="1911"/>
                    <a:pt x="1099" y="1911"/>
                  </a:cubicBezTo>
                  <a:cubicBezTo>
                    <a:pt x="1065" y="1915"/>
                    <a:pt x="1032" y="1917"/>
                    <a:pt x="999" y="1917"/>
                  </a:cubicBezTo>
                  <a:cubicBezTo>
                    <a:pt x="473" y="1917"/>
                    <a:pt x="73" y="1436"/>
                    <a:pt x="181" y="911"/>
                  </a:cubicBezTo>
                  <a:cubicBezTo>
                    <a:pt x="252" y="439"/>
                    <a:pt x="748" y="115"/>
                    <a:pt x="1265" y="115"/>
                  </a:cubicBezTo>
                  <a:cubicBezTo>
                    <a:pt x="1574" y="115"/>
                    <a:pt x="1892" y="231"/>
                    <a:pt x="2131" y="501"/>
                  </a:cubicBezTo>
                  <a:cubicBezTo>
                    <a:pt x="2443" y="911"/>
                    <a:pt x="2590" y="1436"/>
                    <a:pt x="2541" y="1944"/>
                  </a:cubicBezTo>
                  <a:cubicBezTo>
                    <a:pt x="2525" y="2452"/>
                    <a:pt x="2410" y="2960"/>
                    <a:pt x="2230" y="3435"/>
                  </a:cubicBezTo>
                  <a:cubicBezTo>
                    <a:pt x="1410" y="5468"/>
                    <a:pt x="541" y="7500"/>
                    <a:pt x="1148" y="8976"/>
                  </a:cubicBezTo>
                  <a:cubicBezTo>
                    <a:pt x="1426" y="9730"/>
                    <a:pt x="1967" y="10352"/>
                    <a:pt x="2672" y="10746"/>
                  </a:cubicBezTo>
                  <a:cubicBezTo>
                    <a:pt x="2000" y="10336"/>
                    <a:pt x="1492" y="9697"/>
                    <a:pt x="1230" y="8943"/>
                  </a:cubicBezTo>
                  <a:cubicBezTo>
                    <a:pt x="689" y="7500"/>
                    <a:pt x="1558" y="5550"/>
                    <a:pt x="2410" y="3501"/>
                  </a:cubicBezTo>
                  <a:cubicBezTo>
                    <a:pt x="2590" y="3009"/>
                    <a:pt x="2689" y="2485"/>
                    <a:pt x="2721" y="1960"/>
                  </a:cubicBezTo>
                  <a:cubicBezTo>
                    <a:pt x="2754" y="1403"/>
                    <a:pt x="2574" y="846"/>
                    <a:pt x="2246" y="419"/>
                  </a:cubicBezTo>
                  <a:cubicBezTo>
                    <a:pt x="1976" y="125"/>
                    <a:pt x="1629" y="1"/>
                    <a:pt x="12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6" name="Google Shape;7056;p16"/>
            <p:cNvSpPr/>
            <p:nvPr/>
          </p:nvSpPr>
          <p:spPr>
            <a:xfrm>
              <a:off x="721652" y="-41654"/>
              <a:ext cx="123631" cy="122554"/>
            </a:xfrm>
            <a:custGeom>
              <a:avLst/>
              <a:gdLst/>
              <a:ahLst/>
              <a:cxnLst/>
              <a:rect l="l" t="t" r="r" b="b"/>
              <a:pathLst>
                <a:path w="3788" h="3755" extrusionOk="0">
                  <a:moveTo>
                    <a:pt x="525" y="1"/>
                  </a:moveTo>
                  <a:lnTo>
                    <a:pt x="525" y="1"/>
                  </a:lnTo>
                  <a:cubicBezTo>
                    <a:pt x="525" y="1"/>
                    <a:pt x="279" y="83"/>
                    <a:pt x="148" y="673"/>
                  </a:cubicBezTo>
                  <a:cubicBezTo>
                    <a:pt x="1" y="1279"/>
                    <a:pt x="279" y="1493"/>
                    <a:pt x="1050" y="1870"/>
                  </a:cubicBezTo>
                  <a:cubicBezTo>
                    <a:pt x="1837" y="2230"/>
                    <a:pt x="1869" y="3509"/>
                    <a:pt x="1869" y="3509"/>
                  </a:cubicBezTo>
                  <a:lnTo>
                    <a:pt x="1902" y="3755"/>
                  </a:lnTo>
                  <a:lnTo>
                    <a:pt x="1919" y="3509"/>
                  </a:lnTo>
                  <a:cubicBezTo>
                    <a:pt x="1919" y="3509"/>
                    <a:pt x="1951" y="2230"/>
                    <a:pt x="2738" y="1870"/>
                  </a:cubicBezTo>
                  <a:cubicBezTo>
                    <a:pt x="3525" y="1509"/>
                    <a:pt x="3787" y="1279"/>
                    <a:pt x="3656" y="673"/>
                  </a:cubicBezTo>
                  <a:cubicBezTo>
                    <a:pt x="3509" y="83"/>
                    <a:pt x="3279" y="1"/>
                    <a:pt x="3279" y="1"/>
                  </a:cubicBezTo>
                  <a:lnTo>
                    <a:pt x="3279" y="1"/>
                  </a:lnTo>
                  <a:cubicBezTo>
                    <a:pt x="3279" y="1"/>
                    <a:pt x="3293" y="268"/>
                    <a:pt x="3112" y="268"/>
                  </a:cubicBezTo>
                  <a:cubicBezTo>
                    <a:pt x="3098" y="268"/>
                    <a:pt x="3083" y="267"/>
                    <a:pt x="3066" y="263"/>
                  </a:cubicBezTo>
                  <a:cubicBezTo>
                    <a:pt x="2958" y="240"/>
                    <a:pt x="2813" y="181"/>
                    <a:pt x="2679" y="181"/>
                  </a:cubicBezTo>
                  <a:cubicBezTo>
                    <a:pt x="2528" y="181"/>
                    <a:pt x="2389" y="256"/>
                    <a:pt x="2328" y="542"/>
                  </a:cubicBezTo>
                  <a:cubicBezTo>
                    <a:pt x="2202" y="1077"/>
                    <a:pt x="2152" y="1643"/>
                    <a:pt x="1945" y="1643"/>
                  </a:cubicBezTo>
                  <a:cubicBezTo>
                    <a:pt x="1936" y="1643"/>
                    <a:pt x="1928" y="1642"/>
                    <a:pt x="1919" y="1640"/>
                  </a:cubicBezTo>
                  <a:lnTo>
                    <a:pt x="1869" y="1640"/>
                  </a:lnTo>
                  <a:cubicBezTo>
                    <a:pt x="1860" y="1642"/>
                    <a:pt x="1852" y="1643"/>
                    <a:pt x="1843" y="1643"/>
                  </a:cubicBezTo>
                  <a:cubicBezTo>
                    <a:pt x="1636" y="1643"/>
                    <a:pt x="1586" y="1077"/>
                    <a:pt x="1460" y="542"/>
                  </a:cubicBezTo>
                  <a:cubicBezTo>
                    <a:pt x="1390" y="256"/>
                    <a:pt x="1252" y="181"/>
                    <a:pt x="1103" y="181"/>
                  </a:cubicBezTo>
                  <a:cubicBezTo>
                    <a:pt x="971" y="181"/>
                    <a:pt x="830" y="240"/>
                    <a:pt x="722" y="263"/>
                  </a:cubicBezTo>
                  <a:cubicBezTo>
                    <a:pt x="701" y="269"/>
                    <a:pt x="682" y="272"/>
                    <a:pt x="666" y="272"/>
                  </a:cubicBezTo>
                  <a:cubicBezTo>
                    <a:pt x="498" y="272"/>
                    <a:pt x="525" y="1"/>
                    <a:pt x="5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7" name="Google Shape;7057;p16"/>
            <p:cNvSpPr/>
            <p:nvPr/>
          </p:nvSpPr>
          <p:spPr>
            <a:xfrm>
              <a:off x="692246" y="-157191"/>
              <a:ext cx="90961" cy="266453"/>
            </a:xfrm>
            <a:custGeom>
              <a:avLst/>
              <a:gdLst/>
              <a:ahLst/>
              <a:cxnLst/>
              <a:rect l="l" t="t" r="r" b="b"/>
              <a:pathLst>
                <a:path w="2787" h="8164" extrusionOk="0">
                  <a:moveTo>
                    <a:pt x="2082" y="0"/>
                  </a:moveTo>
                  <a:lnTo>
                    <a:pt x="2082" y="0"/>
                  </a:lnTo>
                  <a:cubicBezTo>
                    <a:pt x="2377" y="984"/>
                    <a:pt x="1312" y="1230"/>
                    <a:pt x="689" y="2377"/>
                  </a:cubicBezTo>
                  <a:cubicBezTo>
                    <a:pt x="590" y="2541"/>
                    <a:pt x="508" y="2738"/>
                    <a:pt x="443" y="2934"/>
                  </a:cubicBezTo>
                  <a:cubicBezTo>
                    <a:pt x="0" y="4295"/>
                    <a:pt x="263" y="5246"/>
                    <a:pt x="1574" y="6147"/>
                  </a:cubicBezTo>
                  <a:cubicBezTo>
                    <a:pt x="2705" y="6950"/>
                    <a:pt x="2770" y="8016"/>
                    <a:pt x="2770" y="8163"/>
                  </a:cubicBezTo>
                  <a:cubicBezTo>
                    <a:pt x="2787" y="7672"/>
                    <a:pt x="2623" y="7180"/>
                    <a:pt x="2328" y="6770"/>
                  </a:cubicBezTo>
                  <a:cubicBezTo>
                    <a:pt x="2033" y="6344"/>
                    <a:pt x="1623" y="6082"/>
                    <a:pt x="1049" y="5590"/>
                  </a:cubicBezTo>
                  <a:cubicBezTo>
                    <a:pt x="869" y="5426"/>
                    <a:pt x="738" y="5229"/>
                    <a:pt x="656" y="5000"/>
                  </a:cubicBezTo>
                  <a:cubicBezTo>
                    <a:pt x="312" y="4164"/>
                    <a:pt x="984" y="3295"/>
                    <a:pt x="1312" y="2918"/>
                  </a:cubicBezTo>
                  <a:cubicBezTo>
                    <a:pt x="1459" y="2754"/>
                    <a:pt x="1656" y="2574"/>
                    <a:pt x="1852" y="2377"/>
                  </a:cubicBezTo>
                  <a:cubicBezTo>
                    <a:pt x="2229" y="2033"/>
                    <a:pt x="2475" y="1590"/>
                    <a:pt x="2574" y="1082"/>
                  </a:cubicBezTo>
                  <a:cubicBezTo>
                    <a:pt x="2721" y="197"/>
                    <a:pt x="2082" y="0"/>
                    <a:pt x="208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8" name="Google Shape;7058;p16"/>
            <p:cNvSpPr/>
            <p:nvPr/>
          </p:nvSpPr>
          <p:spPr>
            <a:xfrm>
              <a:off x="-4826" y="1340250"/>
              <a:ext cx="47096" cy="36750"/>
            </a:xfrm>
            <a:custGeom>
              <a:avLst/>
              <a:gdLst/>
              <a:ahLst/>
              <a:cxnLst/>
              <a:rect l="l" t="t" r="r" b="b"/>
              <a:pathLst>
                <a:path w="1443" h="1126" extrusionOk="0">
                  <a:moveTo>
                    <a:pt x="475" y="1"/>
                  </a:moveTo>
                  <a:cubicBezTo>
                    <a:pt x="427" y="1"/>
                    <a:pt x="377" y="10"/>
                    <a:pt x="328" y="31"/>
                  </a:cubicBezTo>
                  <a:cubicBezTo>
                    <a:pt x="99" y="146"/>
                    <a:pt x="0" y="425"/>
                    <a:pt x="99" y="654"/>
                  </a:cubicBezTo>
                  <a:cubicBezTo>
                    <a:pt x="181" y="867"/>
                    <a:pt x="361" y="1015"/>
                    <a:pt x="574" y="1080"/>
                  </a:cubicBezTo>
                  <a:cubicBezTo>
                    <a:pt x="652" y="1110"/>
                    <a:pt x="735" y="1125"/>
                    <a:pt x="818" y="1125"/>
                  </a:cubicBezTo>
                  <a:cubicBezTo>
                    <a:pt x="961" y="1125"/>
                    <a:pt x="1105" y="1081"/>
                    <a:pt x="1230" y="998"/>
                  </a:cubicBezTo>
                  <a:cubicBezTo>
                    <a:pt x="1361" y="884"/>
                    <a:pt x="1443" y="703"/>
                    <a:pt x="1443" y="507"/>
                  </a:cubicBezTo>
                  <a:lnTo>
                    <a:pt x="1443" y="507"/>
                  </a:lnTo>
                  <a:cubicBezTo>
                    <a:pt x="1443" y="507"/>
                    <a:pt x="1124" y="902"/>
                    <a:pt x="763" y="902"/>
                  </a:cubicBezTo>
                  <a:cubicBezTo>
                    <a:pt x="749" y="902"/>
                    <a:pt x="736" y="901"/>
                    <a:pt x="722" y="900"/>
                  </a:cubicBezTo>
                  <a:cubicBezTo>
                    <a:pt x="148" y="834"/>
                    <a:pt x="66" y="261"/>
                    <a:pt x="345" y="113"/>
                  </a:cubicBezTo>
                  <a:cubicBezTo>
                    <a:pt x="388" y="85"/>
                    <a:pt x="435" y="71"/>
                    <a:pt x="481" y="71"/>
                  </a:cubicBezTo>
                  <a:cubicBezTo>
                    <a:pt x="593" y="71"/>
                    <a:pt x="698" y="150"/>
                    <a:pt x="722" y="277"/>
                  </a:cubicBezTo>
                  <a:cubicBezTo>
                    <a:pt x="733" y="389"/>
                    <a:pt x="645" y="455"/>
                    <a:pt x="594" y="455"/>
                  </a:cubicBezTo>
                  <a:cubicBezTo>
                    <a:pt x="569" y="455"/>
                    <a:pt x="552" y="440"/>
                    <a:pt x="558" y="408"/>
                  </a:cubicBezTo>
                  <a:cubicBezTo>
                    <a:pt x="582" y="335"/>
                    <a:pt x="542" y="270"/>
                    <a:pt x="472" y="270"/>
                  </a:cubicBezTo>
                  <a:cubicBezTo>
                    <a:pt x="449" y="270"/>
                    <a:pt x="422" y="277"/>
                    <a:pt x="394" y="294"/>
                  </a:cubicBezTo>
                  <a:cubicBezTo>
                    <a:pt x="263" y="359"/>
                    <a:pt x="394" y="523"/>
                    <a:pt x="394" y="523"/>
                  </a:cubicBezTo>
                  <a:cubicBezTo>
                    <a:pt x="442" y="567"/>
                    <a:pt x="499" y="586"/>
                    <a:pt x="556" y="586"/>
                  </a:cubicBezTo>
                  <a:cubicBezTo>
                    <a:pt x="690" y="586"/>
                    <a:pt x="820" y="476"/>
                    <a:pt x="820" y="326"/>
                  </a:cubicBezTo>
                  <a:cubicBezTo>
                    <a:pt x="807" y="133"/>
                    <a:pt x="652" y="1"/>
                    <a:pt x="47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059" name="Google Shape;7059;p16"/>
          <p:cNvSpPr txBox="1">
            <a:spLocks noGrp="1"/>
          </p:cNvSpPr>
          <p:nvPr>
            <p:ph type="title"/>
          </p:nvPr>
        </p:nvSpPr>
        <p:spPr>
          <a:xfrm>
            <a:off x="1053800" y="2285400"/>
            <a:ext cx="3888000" cy="497100"/>
          </a:xfrm>
          <a:prstGeom prst="rect">
            <a:avLst/>
          </a:prstGeom>
        </p:spPr>
        <p:txBody>
          <a:bodyPr spcFirstLastPara="1" wrap="square" lIns="91425" tIns="91425" rIns="91425" bIns="91425" anchor="b" anchorCtr="0">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cxnSp>
        <p:nvCxnSpPr>
          <p:cNvPr id="7060" name="Google Shape;7060;p16"/>
          <p:cNvCxnSpPr/>
          <p:nvPr/>
        </p:nvCxnSpPr>
        <p:spPr>
          <a:xfrm>
            <a:off x="1143000" y="2828925"/>
            <a:ext cx="1771800" cy="0"/>
          </a:xfrm>
          <a:prstGeom prst="straightConnector1">
            <a:avLst/>
          </a:prstGeom>
          <a:noFill/>
          <a:ln w="9525" cap="flat" cmpd="sng">
            <a:solidFill>
              <a:schemeClr val="accent1"/>
            </a:solidFill>
            <a:prstDash val="solid"/>
            <a:round/>
            <a:headEnd type="none" w="med" len="med"/>
            <a:tailEnd type="none" w="med" len="med"/>
          </a:ln>
        </p:spPr>
      </p:cxnSp>
      <p:sp>
        <p:nvSpPr>
          <p:cNvPr id="7061" name="Google Shape;7061;p16"/>
          <p:cNvSpPr txBox="1">
            <a:spLocks noGrp="1"/>
          </p:cNvSpPr>
          <p:nvPr>
            <p:ph type="subTitle" idx="1"/>
          </p:nvPr>
        </p:nvSpPr>
        <p:spPr>
          <a:xfrm>
            <a:off x="1066800" y="2839225"/>
            <a:ext cx="3194100" cy="2100900"/>
          </a:xfrm>
          <a:prstGeom prst="rect">
            <a:avLst/>
          </a:prstGeom>
        </p:spPr>
        <p:txBody>
          <a:bodyPr spcFirstLastPara="1" wrap="square" lIns="91425" tIns="91425" rIns="91425" bIns="91425" anchor="t" anchorCtr="0">
            <a:noAutofit/>
          </a:bodyPr>
          <a:lstStyle>
            <a:lvl1pPr lvl="0" rtl="0">
              <a:spcBef>
                <a:spcPts val="0"/>
              </a:spcBef>
              <a:spcAft>
                <a:spcPts val="0"/>
              </a:spcAft>
              <a:buNone/>
              <a:defRPr sz="1800"/>
            </a:lvl1pPr>
            <a:lvl2pPr lvl="1" rtl="0">
              <a:spcBef>
                <a:spcPts val="1600"/>
              </a:spcBef>
              <a:spcAft>
                <a:spcPts val="0"/>
              </a:spcAft>
              <a:buNone/>
              <a:defRPr/>
            </a:lvl2pPr>
            <a:lvl3pPr lvl="2" rtl="0">
              <a:spcBef>
                <a:spcPts val="1600"/>
              </a:spcBef>
              <a:spcAft>
                <a:spcPts val="0"/>
              </a:spcAft>
              <a:buNone/>
              <a:defRPr/>
            </a:lvl3pPr>
            <a:lvl4pPr lvl="3" rtl="0">
              <a:spcBef>
                <a:spcPts val="1600"/>
              </a:spcBef>
              <a:spcAft>
                <a:spcPts val="0"/>
              </a:spcAft>
              <a:buNone/>
              <a:defRPr/>
            </a:lvl4pPr>
            <a:lvl5pPr lvl="4" rtl="0">
              <a:spcBef>
                <a:spcPts val="1600"/>
              </a:spcBef>
              <a:spcAft>
                <a:spcPts val="0"/>
              </a:spcAft>
              <a:buNone/>
              <a:defRPr/>
            </a:lvl5pPr>
            <a:lvl6pPr lvl="5" rtl="0">
              <a:spcBef>
                <a:spcPts val="1600"/>
              </a:spcBef>
              <a:spcAft>
                <a:spcPts val="0"/>
              </a:spcAft>
              <a:buNone/>
              <a:defRPr/>
            </a:lvl6pPr>
            <a:lvl7pPr lvl="6" rtl="0">
              <a:spcBef>
                <a:spcPts val="1600"/>
              </a:spcBef>
              <a:spcAft>
                <a:spcPts val="0"/>
              </a:spcAft>
              <a:buNone/>
              <a:defRPr/>
            </a:lvl7pPr>
            <a:lvl8pPr lvl="7" rtl="0">
              <a:spcBef>
                <a:spcPts val="1600"/>
              </a:spcBef>
              <a:spcAft>
                <a:spcPts val="0"/>
              </a:spcAft>
              <a:buNone/>
              <a:defRPr/>
            </a:lvl8pPr>
            <a:lvl9pPr lvl="8" rtl="0">
              <a:spcBef>
                <a:spcPts val="1600"/>
              </a:spcBef>
              <a:spcAft>
                <a:spcPts val="1600"/>
              </a:spcAft>
              <a:buNone/>
              <a:defRPr/>
            </a:lvl9pPr>
          </a:lstStyle>
          <a:p>
            <a:endParaRPr/>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Title and text 5">
  <p:cSld name="CUSTOM_12_1_1">
    <p:spTree>
      <p:nvGrpSpPr>
        <p:cNvPr id="1" name="Shape 7062"/>
        <p:cNvGrpSpPr/>
        <p:nvPr/>
      </p:nvGrpSpPr>
      <p:grpSpPr>
        <a:xfrm>
          <a:off x="0" y="0"/>
          <a:ext cx="0" cy="0"/>
          <a:chOff x="0" y="0"/>
          <a:chExt cx="0" cy="0"/>
        </a:xfrm>
      </p:grpSpPr>
      <p:grpSp>
        <p:nvGrpSpPr>
          <p:cNvPr id="7063" name="Google Shape;7063;p17"/>
          <p:cNvGrpSpPr/>
          <p:nvPr/>
        </p:nvGrpSpPr>
        <p:grpSpPr>
          <a:xfrm>
            <a:off x="-85015" y="4246929"/>
            <a:ext cx="9357023" cy="1460469"/>
            <a:chOff x="-85015" y="3712004"/>
            <a:chExt cx="9357023" cy="1460469"/>
          </a:xfrm>
        </p:grpSpPr>
        <p:sp>
          <p:nvSpPr>
            <p:cNvPr id="7064" name="Google Shape;7064;p17"/>
            <p:cNvSpPr/>
            <p:nvPr/>
          </p:nvSpPr>
          <p:spPr>
            <a:xfrm>
              <a:off x="8364310" y="4897400"/>
              <a:ext cx="297377" cy="207098"/>
            </a:xfrm>
            <a:custGeom>
              <a:avLst/>
              <a:gdLst/>
              <a:ahLst/>
              <a:cxnLst/>
              <a:rect l="l" t="t" r="r" b="b"/>
              <a:pathLst>
                <a:path w="9065" h="6313" extrusionOk="0">
                  <a:moveTo>
                    <a:pt x="7076" y="0"/>
                  </a:moveTo>
                  <a:cubicBezTo>
                    <a:pt x="6621" y="0"/>
                    <a:pt x="6190" y="163"/>
                    <a:pt x="5917" y="501"/>
                  </a:cubicBezTo>
                  <a:cubicBezTo>
                    <a:pt x="5524" y="910"/>
                    <a:pt x="5475" y="1533"/>
                    <a:pt x="5803" y="1992"/>
                  </a:cubicBezTo>
                  <a:cubicBezTo>
                    <a:pt x="5901" y="2140"/>
                    <a:pt x="6032" y="2238"/>
                    <a:pt x="6180" y="2304"/>
                  </a:cubicBezTo>
                  <a:lnTo>
                    <a:pt x="6212" y="2320"/>
                  </a:lnTo>
                  <a:lnTo>
                    <a:pt x="6294" y="2336"/>
                  </a:lnTo>
                  <a:cubicBezTo>
                    <a:pt x="6311" y="2353"/>
                    <a:pt x="6344" y="2353"/>
                    <a:pt x="6376" y="2369"/>
                  </a:cubicBezTo>
                  <a:cubicBezTo>
                    <a:pt x="6445" y="2385"/>
                    <a:pt x="6516" y="2394"/>
                    <a:pt x="6586" y="2394"/>
                  </a:cubicBezTo>
                  <a:cubicBezTo>
                    <a:pt x="6801" y="2394"/>
                    <a:pt x="7015" y="2317"/>
                    <a:pt x="7163" y="2156"/>
                  </a:cubicBezTo>
                  <a:cubicBezTo>
                    <a:pt x="7554" y="1751"/>
                    <a:pt x="7284" y="1208"/>
                    <a:pt x="6958" y="1208"/>
                  </a:cubicBezTo>
                  <a:cubicBezTo>
                    <a:pt x="6929" y="1208"/>
                    <a:pt x="6898" y="1212"/>
                    <a:pt x="6868" y="1222"/>
                  </a:cubicBezTo>
                  <a:cubicBezTo>
                    <a:pt x="6540" y="1304"/>
                    <a:pt x="6475" y="1714"/>
                    <a:pt x="6704" y="1845"/>
                  </a:cubicBezTo>
                  <a:cubicBezTo>
                    <a:pt x="6758" y="1875"/>
                    <a:pt x="6817" y="1889"/>
                    <a:pt x="6875" y="1889"/>
                  </a:cubicBezTo>
                  <a:cubicBezTo>
                    <a:pt x="6975" y="1889"/>
                    <a:pt x="7074" y="1846"/>
                    <a:pt x="7147" y="1763"/>
                  </a:cubicBezTo>
                  <a:lnTo>
                    <a:pt x="7147" y="1763"/>
                  </a:lnTo>
                  <a:cubicBezTo>
                    <a:pt x="7196" y="1910"/>
                    <a:pt x="7130" y="2058"/>
                    <a:pt x="7016" y="2140"/>
                  </a:cubicBezTo>
                  <a:cubicBezTo>
                    <a:pt x="6875" y="2257"/>
                    <a:pt x="6701" y="2315"/>
                    <a:pt x="6524" y="2315"/>
                  </a:cubicBezTo>
                  <a:cubicBezTo>
                    <a:pt x="6453" y="2315"/>
                    <a:pt x="6381" y="2306"/>
                    <a:pt x="6311" y="2287"/>
                  </a:cubicBezTo>
                  <a:cubicBezTo>
                    <a:pt x="6212" y="2271"/>
                    <a:pt x="6131" y="2222"/>
                    <a:pt x="6049" y="2173"/>
                  </a:cubicBezTo>
                  <a:cubicBezTo>
                    <a:pt x="5540" y="1763"/>
                    <a:pt x="5508" y="1009"/>
                    <a:pt x="5967" y="550"/>
                  </a:cubicBezTo>
                  <a:cubicBezTo>
                    <a:pt x="6222" y="246"/>
                    <a:pt x="6617" y="102"/>
                    <a:pt x="7036" y="102"/>
                  </a:cubicBezTo>
                  <a:cubicBezTo>
                    <a:pt x="7907" y="102"/>
                    <a:pt x="8879" y="727"/>
                    <a:pt x="8901" y="1845"/>
                  </a:cubicBezTo>
                  <a:cubicBezTo>
                    <a:pt x="8917" y="2664"/>
                    <a:pt x="8474" y="3402"/>
                    <a:pt x="7770" y="3795"/>
                  </a:cubicBezTo>
                  <a:lnTo>
                    <a:pt x="7704" y="3812"/>
                  </a:lnTo>
                  <a:cubicBezTo>
                    <a:pt x="7622" y="3844"/>
                    <a:pt x="7524" y="3877"/>
                    <a:pt x="7425" y="3894"/>
                  </a:cubicBezTo>
                  <a:cubicBezTo>
                    <a:pt x="7201" y="3946"/>
                    <a:pt x="6977" y="3968"/>
                    <a:pt x="6753" y="3968"/>
                  </a:cubicBezTo>
                  <a:cubicBezTo>
                    <a:pt x="5174" y="3968"/>
                    <a:pt x="3630" y="2834"/>
                    <a:pt x="2298" y="2834"/>
                  </a:cubicBezTo>
                  <a:cubicBezTo>
                    <a:pt x="2152" y="2834"/>
                    <a:pt x="2009" y="2847"/>
                    <a:pt x="1869" y="2877"/>
                  </a:cubicBezTo>
                  <a:cubicBezTo>
                    <a:pt x="607" y="3156"/>
                    <a:pt x="246" y="4041"/>
                    <a:pt x="148" y="4582"/>
                  </a:cubicBezTo>
                  <a:cubicBezTo>
                    <a:pt x="0" y="5123"/>
                    <a:pt x="115" y="5729"/>
                    <a:pt x="557" y="6057"/>
                  </a:cubicBezTo>
                  <a:cubicBezTo>
                    <a:pt x="777" y="6233"/>
                    <a:pt x="1045" y="6313"/>
                    <a:pt x="1307" y="6313"/>
                  </a:cubicBezTo>
                  <a:cubicBezTo>
                    <a:pt x="1730" y="6313"/>
                    <a:pt x="2139" y="6106"/>
                    <a:pt x="2311" y="5762"/>
                  </a:cubicBezTo>
                  <a:cubicBezTo>
                    <a:pt x="2639" y="5221"/>
                    <a:pt x="2361" y="4516"/>
                    <a:pt x="1869" y="4402"/>
                  </a:cubicBezTo>
                  <a:cubicBezTo>
                    <a:pt x="1766" y="4356"/>
                    <a:pt x="1658" y="4335"/>
                    <a:pt x="1553" y="4335"/>
                  </a:cubicBezTo>
                  <a:cubicBezTo>
                    <a:pt x="1241" y="4335"/>
                    <a:pt x="947" y="4525"/>
                    <a:pt x="836" y="4844"/>
                  </a:cubicBezTo>
                  <a:cubicBezTo>
                    <a:pt x="803" y="4959"/>
                    <a:pt x="803" y="5090"/>
                    <a:pt x="820" y="5221"/>
                  </a:cubicBezTo>
                  <a:lnTo>
                    <a:pt x="820" y="5238"/>
                  </a:lnTo>
                  <a:lnTo>
                    <a:pt x="836" y="5270"/>
                  </a:lnTo>
                  <a:cubicBezTo>
                    <a:pt x="836" y="5287"/>
                    <a:pt x="836" y="5287"/>
                    <a:pt x="836" y="5303"/>
                  </a:cubicBezTo>
                  <a:cubicBezTo>
                    <a:pt x="910" y="5525"/>
                    <a:pt x="1113" y="5663"/>
                    <a:pt x="1334" y="5663"/>
                  </a:cubicBezTo>
                  <a:cubicBezTo>
                    <a:pt x="1408" y="5663"/>
                    <a:pt x="1484" y="5647"/>
                    <a:pt x="1557" y="5615"/>
                  </a:cubicBezTo>
                  <a:cubicBezTo>
                    <a:pt x="1904" y="5473"/>
                    <a:pt x="1796" y="4923"/>
                    <a:pt x="1454" y="4923"/>
                  </a:cubicBezTo>
                  <a:cubicBezTo>
                    <a:pt x="1439" y="4923"/>
                    <a:pt x="1425" y="4924"/>
                    <a:pt x="1410" y="4926"/>
                  </a:cubicBezTo>
                  <a:cubicBezTo>
                    <a:pt x="1033" y="4959"/>
                    <a:pt x="1098" y="5320"/>
                    <a:pt x="1033" y="5369"/>
                  </a:cubicBezTo>
                  <a:cubicBezTo>
                    <a:pt x="1022" y="5383"/>
                    <a:pt x="1010" y="5389"/>
                    <a:pt x="997" y="5389"/>
                  </a:cubicBezTo>
                  <a:cubicBezTo>
                    <a:pt x="951" y="5389"/>
                    <a:pt x="898" y="5313"/>
                    <a:pt x="885" y="5287"/>
                  </a:cubicBezTo>
                  <a:cubicBezTo>
                    <a:pt x="820" y="5090"/>
                    <a:pt x="836" y="4877"/>
                    <a:pt x="918" y="4713"/>
                  </a:cubicBezTo>
                  <a:cubicBezTo>
                    <a:pt x="1069" y="4504"/>
                    <a:pt x="1302" y="4394"/>
                    <a:pt x="1536" y="4394"/>
                  </a:cubicBezTo>
                  <a:cubicBezTo>
                    <a:pt x="1632" y="4394"/>
                    <a:pt x="1729" y="4413"/>
                    <a:pt x="1820" y="4451"/>
                  </a:cubicBezTo>
                  <a:cubicBezTo>
                    <a:pt x="2295" y="4566"/>
                    <a:pt x="2541" y="5221"/>
                    <a:pt x="2229" y="5713"/>
                  </a:cubicBezTo>
                  <a:cubicBezTo>
                    <a:pt x="2069" y="6024"/>
                    <a:pt x="1686" y="6207"/>
                    <a:pt x="1297" y="6207"/>
                  </a:cubicBezTo>
                  <a:cubicBezTo>
                    <a:pt x="1052" y="6207"/>
                    <a:pt x="803" y="6134"/>
                    <a:pt x="607" y="5975"/>
                  </a:cubicBezTo>
                  <a:cubicBezTo>
                    <a:pt x="66" y="5566"/>
                    <a:pt x="98" y="4631"/>
                    <a:pt x="541" y="4058"/>
                  </a:cubicBezTo>
                  <a:cubicBezTo>
                    <a:pt x="890" y="3584"/>
                    <a:pt x="1475" y="3347"/>
                    <a:pt x="2089" y="3347"/>
                  </a:cubicBezTo>
                  <a:cubicBezTo>
                    <a:pt x="2283" y="3347"/>
                    <a:pt x="2479" y="3371"/>
                    <a:pt x="2672" y="3418"/>
                  </a:cubicBezTo>
                  <a:cubicBezTo>
                    <a:pt x="3492" y="3615"/>
                    <a:pt x="4311" y="3959"/>
                    <a:pt x="5196" y="4189"/>
                  </a:cubicBezTo>
                  <a:cubicBezTo>
                    <a:pt x="5523" y="4248"/>
                    <a:pt x="5855" y="4282"/>
                    <a:pt x="6185" y="4282"/>
                  </a:cubicBezTo>
                  <a:cubicBezTo>
                    <a:pt x="6765" y="4282"/>
                    <a:pt x="7333" y="4177"/>
                    <a:pt x="7835" y="3926"/>
                  </a:cubicBezTo>
                  <a:cubicBezTo>
                    <a:pt x="8589" y="3517"/>
                    <a:pt x="9065" y="2713"/>
                    <a:pt x="9032" y="1845"/>
                  </a:cubicBezTo>
                  <a:cubicBezTo>
                    <a:pt x="8999" y="653"/>
                    <a:pt x="7988" y="0"/>
                    <a:pt x="70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5" name="Google Shape;7065;p17"/>
            <p:cNvSpPr/>
            <p:nvPr/>
          </p:nvSpPr>
          <p:spPr>
            <a:xfrm>
              <a:off x="8399248" y="5014811"/>
              <a:ext cx="212445" cy="121116"/>
            </a:xfrm>
            <a:custGeom>
              <a:avLst/>
              <a:gdLst/>
              <a:ahLst/>
              <a:cxnLst/>
              <a:rect l="l" t="t" r="r" b="b"/>
              <a:pathLst>
                <a:path w="6476" h="3692" extrusionOk="0">
                  <a:moveTo>
                    <a:pt x="961" y="0"/>
                  </a:moveTo>
                  <a:cubicBezTo>
                    <a:pt x="340" y="0"/>
                    <a:pt x="1" y="265"/>
                    <a:pt x="1" y="265"/>
                  </a:cubicBezTo>
                  <a:cubicBezTo>
                    <a:pt x="232" y="193"/>
                    <a:pt x="445" y="147"/>
                    <a:pt x="655" y="147"/>
                  </a:cubicBezTo>
                  <a:cubicBezTo>
                    <a:pt x="966" y="147"/>
                    <a:pt x="1271" y="247"/>
                    <a:pt x="1623" y="511"/>
                  </a:cubicBezTo>
                  <a:cubicBezTo>
                    <a:pt x="2230" y="954"/>
                    <a:pt x="1853" y="1708"/>
                    <a:pt x="1754" y="2200"/>
                  </a:cubicBezTo>
                  <a:cubicBezTo>
                    <a:pt x="1656" y="2708"/>
                    <a:pt x="2377" y="2921"/>
                    <a:pt x="2738" y="3085"/>
                  </a:cubicBezTo>
                  <a:cubicBezTo>
                    <a:pt x="3099" y="3249"/>
                    <a:pt x="2918" y="3691"/>
                    <a:pt x="2918" y="3691"/>
                  </a:cubicBezTo>
                  <a:cubicBezTo>
                    <a:pt x="4246" y="2872"/>
                    <a:pt x="3394" y="1937"/>
                    <a:pt x="3164" y="1659"/>
                  </a:cubicBezTo>
                  <a:cubicBezTo>
                    <a:pt x="2973" y="1441"/>
                    <a:pt x="3100" y="1200"/>
                    <a:pt x="3279" y="1200"/>
                  </a:cubicBezTo>
                  <a:cubicBezTo>
                    <a:pt x="3316" y="1200"/>
                    <a:pt x="3355" y="1210"/>
                    <a:pt x="3394" y="1233"/>
                  </a:cubicBezTo>
                  <a:cubicBezTo>
                    <a:pt x="3639" y="1364"/>
                    <a:pt x="3279" y="1872"/>
                    <a:pt x="3951" y="2298"/>
                  </a:cubicBezTo>
                  <a:cubicBezTo>
                    <a:pt x="4120" y="2410"/>
                    <a:pt x="4281" y="2451"/>
                    <a:pt x="4425" y="2451"/>
                  </a:cubicBezTo>
                  <a:cubicBezTo>
                    <a:pt x="4854" y="2451"/>
                    <a:pt x="5147" y="2085"/>
                    <a:pt x="5147" y="2085"/>
                  </a:cubicBezTo>
                  <a:lnTo>
                    <a:pt x="5147" y="2085"/>
                  </a:lnTo>
                  <a:cubicBezTo>
                    <a:pt x="5141" y="2085"/>
                    <a:pt x="5136" y="2085"/>
                    <a:pt x="5130" y="2085"/>
                  </a:cubicBezTo>
                  <a:cubicBezTo>
                    <a:pt x="4761" y="2085"/>
                    <a:pt x="4964" y="1574"/>
                    <a:pt x="4787" y="1413"/>
                  </a:cubicBezTo>
                  <a:cubicBezTo>
                    <a:pt x="4713" y="1350"/>
                    <a:pt x="4620" y="1320"/>
                    <a:pt x="4523" y="1320"/>
                  </a:cubicBezTo>
                  <a:cubicBezTo>
                    <a:pt x="4469" y="1320"/>
                    <a:pt x="4414" y="1330"/>
                    <a:pt x="4361" y="1347"/>
                  </a:cubicBezTo>
                  <a:cubicBezTo>
                    <a:pt x="4312" y="1359"/>
                    <a:pt x="4264" y="1364"/>
                    <a:pt x="4220" y="1364"/>
                  </a:cubicBezTo>
                  <a:cubicBezTo>
                    <a:pt x="4073" y="1364"/>
                    <a:pt x="3973" y="1305"/>
                    <a:pt x="4049" y="1216"/>
                  </a:cubicBezTo>
                  <a:cubicBezTo>
                    <a:pt x="4079" y="1174"/>
                    <a:pt x="4112" y="1158"/>
                    <a:pt x="4158" y="1158"/>
                  </a:cubicBezTo>
                  <a:cubicBezTo>
                    <a:pt x="4291" y="1158"/>
                    <a:pt x="4525" y="1294"/>
                    <a:pt x="5049" y="1331"/>
                  </a:cubicBezTo>
                  <a:cubicBezTo>
                    <a:pt x="5077" y="1333"/>
                    <a:pt x="5104" y="1333"/>
                    <a:pt x="5131" y="1333"/>
                  </a:cubicBezTo>
                  <a:cubicBezTo>
                    <a:pt x="5909" y="1333"/>
                    <a:pt x="6475" y="675"/>
                    <a:pt x="6475" y="675"/>
                  </a:cubicBezTo>
                  <a:lnTo>
                    <a:pt x="6475" y="675"/>
                  </a:lnTo>
                  <a:cubicBezTo>
                    <a:pt x="6016" y="931"/>
                    <a:pt x="5529" y="1029"/>
                    <a:pt x="5040" y="1029"/>
                  </a:cubicBezTo>
                  <a:cubicBezTo>
                    <a:pt x="3868" y="1029"/>
                    <a:pt x="2685" y="468"/>
                    <a:pt x="1853" y="167"/>
                  </a:cubicBezTo>
                  <a:cubicBezTo>
                    <a:pt x="1512" y="44"/>
                    <a:pt x="1213" y="0"/>
                    <a:pt x="9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6" name="Google Shape;7066;p17"/>
            <p:cNvSpPr/>
            <p:nvPr/>
          </p:nvSpPr>
          <p:spPr>
            <a:xfrm>
              <a:off x="8454099" y="4894185"/>
              <a:ext cx="118853" cy="83095"/>
            </a:xfrm>
            <a:custGeom>
              <a:avLst/>
              <a:gdLst/>
              <a:ahLst/>
              <a:cxnLst/>
              <a:rect l="l" t="t" r="r" b="b"/>
              <a:pathLst>
                <a:path w="3623" h="2533" extrusionOk="0">
                  <a:moveTo>
                    <a:pt x="2529" y="0"/>
                  </a:moveTo>
                  <a:cubicBezTo>
                    <a:pt x="1935" y="0"/>
                    <a:pt x="1246" y="123"/>
                    <a:pt x="869" y="615"/>
                  </a:cubicBezTo>
                  <a:cubicBezTo>
                    <a:pt x="1" y="1762"/>
                    <a:pt x="525" y="2533"/>
                    <a:pt x="525" y="2533"/>
                  </a:cubicBezTo>
                  <a:cubicBezTo>
                    <a:pt x="525" y="2533"/>
                    <a:pt x="361" y="2172"/>
                    <a:pt x="1394" y="2156"/>
                  </a:cubicBezTo>
                  <a:cubicBezTo>
                    <a:pt x="2426" y="2139"/>
                    <a:pt x="2312" y="1500"/>
                    <a:pt x="2263" y="1271"/>
                  </a:cubicBezTo>
                  <a:cubicBezTo>
                    <a:pt x="2181" y="1008"/>
                    <a:pt x="2246" y="746"/>
                    <a:pt x="2426" y="549"/>
                  </a:cubicBezTo>
                  <a:cubicBezTo>
                    <a:pt x="2656" y="205"/>
                    <a:pt x="3623" y="123"/>
                    <a:pt x="3623" y="123"/>
                  </a:cubicBezTo>
                  <a:cubicBezTo>
                    <a:pt x="3623" y="123"/>
                    <a:pt x="3123" y="0"/>
                    <a:pt x="252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7" name="Google Shape;7067;p17"/>
            <p:cNvSpPr/>
            <p:nvPr/>
          </p:nvSpPr>
          <p:spPr>
            <a:xfrm>
              <a:off x="8544971" y="4806267"/>
              <a:ext cx="74238" cy="88213"/>
            </a:xfrm>
            <a:custGeom>
              <a:avLst/>
              <a:gdLst/>
              <a:ahLst/>
              <a:cxnLst/>
              <a:rect l="l" t="t" r="r" b="b"/>
              <a:pathLst>
                <a:path w="2263" h="2689" extrusionOk="0">
                  <a:moveTo>
                    <a:pt x="1132" y="0"/>
                  </a:moveTo>
                  <a:cubicBezTo>
                    <a:pt x="1132" y="1"/>
                    <a:pt x="1345" y="541"/>
                    <a:pt x="984" y="738"/>
                  </a:cubicBezTo>
                  <a:cubicBezTo>
                    <a:pt x="624" y="935"/>
                    <a:pt x="1" y="1344"/>
                    <a:pt x="247" y="2017"/>
                  </a:cubicBezTo>
                  <a:cubicBezTo>
                    <a:pt x="492" y="2689"/>
                    <a:pt x="1689" y="2426"/>
                    <a:pt x="2263" y="2623"/>
                  </a:cubicBezTo>
                  <a:cubicBezTo>
                    <a:pt x="2263" y="2623"/>
                    <a:pt x="1394" y="2164"/>
                    <a:pt x="1459" y="1443"/>
                  </a:cubicBezTo>
                  <a:cubicBezTo>
                    <a:pt x="1525" y="705"/>
                    <a:pt x="1427" y="181"/>
                    <a:pt x="11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8" name="Google Shape;7068;p17"/>
            <p:cNvSpPr/>
            <p:nvPr/>
          </p:nvSpPr>
          <p:spPr>
            <a:xfrm>
              <a:off x="8625083" y="4844977"/>
              <a:ext cx="104353" cy="141455"/>
            </a:xfrm>
            <a:custGeom>
              <a:avLst/>
              <a:gdLst/>
              <a:ahLst/>
              <a:cxnLst/>
              <a:rect l="l" t="t" r="r" b="b"/>
              <a:pathLst>
                <a:path w="3181" h="4312" extrusionOk="0">
                  <a:moveTo>
                    <a:pt x="378" y="1"/>
                  </a:moveTo>
                  <a:lnTo>
                    <a:pt x="378" y="1"/>
                  </a:lnTo>
                  <a:cubicBezTo>
                    <a:pt x="1" y="1345"/>
                    <a:pt x="542" y="1607"/>
                    <a:pt x="1099" y="2476"/>
                  </a:cubicBezTo>
                  <a:cubicBezTo>
                    <a:pt x="1640" y="3361"/>
                    <a:pt x="1050" y="4311"/>
                    <a:pt x="1050" y="4311"/>
                  </a:cubicBezTo>
                  <a:cubicBezTo>
                    <a:pt x="1443" y="4049"/>
                    <a:pt x="1788" y="3361"/>
                    <a:pt x="2492" y="2918"/>
                  </a:cubicBezTo>
                  <a:cubicBezTo>
                    <a:pt x="3181" y="2492"/>
                    <a:pt x="2902" y="1591"/>
                    <a:pt x="2902" y="1591"/>
                  </a:cubicBezTo>
                  <a:lnTo>
                    <a:pt x="2902" y="1591"/>
                  </a:lnTo>
                  <a:cubicBezTo>
                    <a:pt x="2863" y="1695"/>
                    <a:pt x="2761" y="1748"/>
                    <a:pt x="2587" y="1748"/>
                  </a:cubicBezTo>
                  <a:cubicBezTo>
                    <a:pt x="2544" y="1748"/>
                    <a:pt x="2496" y="1745"/>
                    <a:pt x="2443" y="1738"/>
                  </a:cubicBezTo>
                  <a:cubicBezTo>
                    <a:pt x="2414" y="1731"/>
                    <a:pt x="2385" y="1727"/>
                    <a:pt x="2357" y="1727"/>
                  </a:cubicBezTo>
                  <a:cubicBezTo>
                    <a:pt x="2134" y="1727"/>
                    <a:pt x="1961" y="1947"/>
                    <a:pt x="2033" y="2181"/>
                  </a:cubicBezTo>
                  <a:cubicBezTo>
                    <a:pt x="2098" y="2413"/>
                    <a:pt x="1949" y="2513"/>
                    <a:pt x="1811" y="2513"/>
                  </a:cubicBezTo>
                  <a:cubicBezTo>
                    <a:pt x="1773" y="2513"/>
                    <a:pt x="1737" y="2506"/>
                    <a:pt x="1706" y="2492"/>
                  </a:cubicBezTo>
                  <a:cubicBezTo>
                    <a:pt x="1558" y="2426"/>
                    <a:pt x="1558" y="2066"/>
                    <a:pt x="1771" y="1886"/>
                  </a:cubicBezTo>
                  <a:cubicBezTo>
                    <a:pt x="1984" y="1705"/>
                    <a:pt x="2132" y="1312"/>
                    <a:pt x="1952" y="689"/>
                  </a:cubicBezTo>
                  <a:cubicBezTo>
                    <a:pt x="1803" y="219"/>
                    <a:pt x="1355" y="104"/>
                    <a:pt x="1039" y="104"/>
                  </a:cubicBezTo>
                  <a:cubicBezTo>
                    <a:pt x="937" y="104"/>
                    <a:pt x="848" y="116"/>
                    <a:pt x="788" y="132"/>
                  </a:cubicBezTo>
                  <a:cubicBezTo>
                    <a:pt x="769" y="134"/>
                    <a:pt x="750" y="135"/>
                    <a:pt x="731" y="135"/>
                  </a:cubicBezTo>
                  <a:cubicBezTo>
                    <a:pt x="600" y="135"/>
                    <a:pt x="464" y="86"/>
                    <a:pt x="3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9" name="Google Shape;7069;p17"/>
            <p:cNvSpPr/>
            <p:nvPr/>
          </p:nvSpPr>
          <p:spPr>
            <a:xfrm>
              <a:off x="8634760" y="4901435"/>
              <a:ext cx="33" cy="33"/>
            </a:xfrm>
            <a:custGeom>
              <a:avLst/>
              <a:gdLst/>
              <a:ahLst/>
              <a:cxnLst/>
              <a:rect l="l" t="t" r="r" b="b"/>
              <a:pathLst>
                <a:path w="1" h="1" extrusionOk="0">
                  <a:moveTo>
                    <a:pt x="1" y="1"/>
                  </a:moveTo>
                  <a:lnTo>
                    <a:pt x="1" y="1"/>
                  </a:lnTo>
                  <a:lnTo>
                    <a:pt x="1"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0" name="Google Shape;7070;p17"/>
            <p:cNvSpPr/>
            <p:nvPr/>
          </p:nvSpPr>
          <p:spPr>
            <a:xfrm>
              <a:off x="8601430" y="4636957"/>
              <a:ext cx="266213" cy="265589"/>
            </a:xfrm>
            <a:custGeom>
              <a:avLst/>
              <a:gdLst/>
              <a:ahLst/>
              <a:cxnLst/>
              <a:rect l="l" t="t" r="r" b="b"/>
              <a:pathLst>
                <a:path w="8115" h="8096" extrusionOk="0">
                  <a:moveTo>
                    <a:pt x="5771" y="1"/>
                  </a:moveTo>
                  <a:cubicBezTo>
                    <a:pt x="5237" y="1"/>
                    <a:pt x="4722" y="177"/>
                    <a:pt x="4426" y="572"/>
                  </a:cubicBezTo>
                  <a:cubicBezTo>
                    <a:pt x="4115" y="998"/>
                    <a:pt x="4066" y="1555"/>
                    <a:pt x="4312" y="2031"/>
                  </a:cubicBezTo>
                  <a:cubicBezTo>
                    <a:pt x="4519" y="2445"/>
                    <a:pt x="4855" y="2592"/>
                    <a:pt x="5182" y="2592"/>
                  </a:cubicBezTo>
                  <a:cubicBezTo>
                    <a:pt x="5528" y="2592"/>
                    <a:pt x="5864" y="2429"/>
                    <a:pt x="6033" y="2244"/>
                  </a:cubicBezTo>
                  <a:cubicBezTo>
                    <a:pt x="6213" y="2031"/>
                    <a:pt x="6295" y="1752"/>
                    <a:pt x="6246" y="1490"/>
                  </a:cubicBezTo>
                  <a:cubicBezTo>
                    <a:pt x="6188" y="1162"/>
                    <a:pt x="5960" y="1021"/>
                    <a:pt x="5752" y="1021"/>
                  </a:cubicBezTo>
                  <a:cubicBezTo>
                    <a:pt x="5606" y="1021"/>
                    <a:pt x="5471" y="1090"/>
                    <a:pt x="5410" y="1211"/>
                  </a:cubicBezTo>
                  <a:cubicBezTo>
                    <a:pt x="5262" y="1490"/>
                    <a:pt x="5344" y="1850"/>
                    <a:pt x="5754" y="1916"/>
                  </a:cubicBezTo>
                  <a:cubicBezTo>
                    <a:pt x="6098" y="1965"/>
                    <a:pt x="5918" y="2391"/>
                    <a:pt x="5475" y="2506"/>
                  </a:cubicBezTo>
                  <a:cubicBezTo>
                    <a:pt x="5391" y="2531"/>
                    <a:pt x="5306" y="2543"/>
                    <a:pt x="5222" y="2543"/>
                  </a:cubicBezTo>
                  <a:cubicBezTo>
                    <a:pt x="4867" y="2543"/>
                    <a:pt x="4536" y="2329"/>
                    <a:pt x="4377" y="1998"/>
                  </a:cubicBezTo>
                  <a:cubicBezTo>
                    <a:pt x="4181" y="1555"/>
                    <a:pt x="4230" y="1031"/>
                    <a:pt x="4525" y="637"/>
                  </a:cubicBezTo>
                  <a:cubicBezTo>
                    <a:pt x="4781" y="300"/>
                    <a:pt x="5238" y="140"/>
                    <a:pt x="5712" y="140"/>
                  </a:cubicBezTo>
                  <a:cubicBezTo>
                    <a:pt x="5813" y="140"/>
                    <a:pt x="5915" y="148"/>
                    <a:pt x="6016" y="162"/>
                  </a:cubicBezTo>
                  <a:cubicBezTo>
                    <a:pt x="7213" y="293"/>
                    <a:pt x="7918" y="1998"/>
                    <a:pt x="7197" y="3145"/>
                  </a:cubicBezTo>
                  <a:cubicBezTo>
                    <a:pt x="6951" y="3506"/>
                    <a:pt x="6623" y="3801"/>
                    <a:pt x="6229" y="3998"/>
                  </a:cubicBezTo>
                  <a:cubicBezTo>
                    <a:pt x="5842" y="4164"/>
                    <a:pt x="5393" y="4247"/>
                    <a:pt x="4869" y="4247"/>
                  </a:cubicBezTo>
                  <a:cubicBezTo>
                    <a:pt x="4462" y="4247"/>
                    <a:pt x="4010" y="4196"/>
                    <a:pt x="3508" y="4096"/>
                  </a:cubicBezTo>
                  <a:cubicBezTo>
                    <a:pt x="3203" y="4035"/>
                    <a:pt x="2903" y="4004"/>
                    <a:pt x="2616" y="4004"/>
                  </a:cubicBezTo>
                  <a:cubicBezTo>
                    <a:pt x="1290" y="4004"/>
                    <a:pt x="240" y="4660"/>
                    <a:pt x="132" y="5981"/>
                  </a:cubicBezTo>
                  <a:cubicBezTo>
                    <a:pt x="1" y="7571"/>
                    <a:pt x="1050" y="8095"/>
                    <a:pt x="1050" y="8095"/>
                  </a:cubicBezTo>
                  <a:cubicBezTo>
                    <a:pt x="1050" y="8095"/>
                    <a:pt x="1033" y="8079"/>
                    <a:pt x="1017" y="8063"/>
                  </a:cubicBezTo>
                  <a:cubicBezTo>
                    <a:pt x="443" y="7423"/>
                    <a:pt x="607" y="6227"/>
                    <a:pt x="607" y="6227"/>
                  </a:cubicBezTo>
                  <a:cubicBezTo>
                    <a:pt x="689" y="5702"/>
                    <a:pt x="951" y="5243"/>
                    <a:pt x="1345" y="4899"/>
                  </a:cubicBezTo>
                  <a:cubicBezTo>
                    <a:pt x="1926" y="4458"/>
                    <a:pt x="2666" y="4373"/>
                    <a:pt x="3154" y="4373"/>
                  </a:cubicBezTo>
                  <a:cubicBezTo>
                    <a:pt x="3464" y="4373"/>
                    <a:pt x="3672" y="4407"/>
                    <a:pt x="3672" y="4407"/>
                  </a:cubicBezTo>
                  <a:cubicBezTo>
                    <a:pt x="3918" y="4440"/>
                    <a:pt x="4148" y="4457"/>
                    <a:pt x="4361" y="4457"/>
                  </a:cubicBezTo>
                  <a:cubicBezTo>
                    <a:pt x="4467" y="4463"/>
                    <a:pt x="4576" y="4467"/>
                    <a:pt x="4686" y="4467"/>
                  </a:cubicBezTo>
                  <a:cubicBezTo>
                    <a:pt x="5657" y="4467"/>
                    <a:pt x="6724" y="4184"/>
                    <a:pt x="7328" y="3227"/>
                  </a:cubicBezTo>
                  <a:cubicBezTo>
                    <a:pt x="8114" y="1981"/>
                    <a:pt x="7344" y="178"/>
                    <a:pt x="6033" y="15"/>
                  </a:cubicBezTo>
                  <a:cubicBezTo>
                    <a:pt x="5945" y="5"/>
                    <a:pt x="5858" y="1"/>
                    <a:pt x="577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1" name="Google Shape;7071;p17"/>
            <p:cNvSpPr/>
            <p:nvPr/>
          </p:nvSpPr>
          <p:spPr>
            <a:xfrm>
              <a:off x="8671863" y="4789208"/>
              <a:ext cx="153298" cy="78371"/>
            </a:xfrm>
            <a:custGeom>
              <a:avLst/>
              <a:gdLst/>
              <a:ahLst/>
              <a:cxnLst/>
              <a:rect l="l" t="t" r="r" b="b"/>
              <a:pathLst>
                <a:path w="4673" h="2389" extrusionOk="0">
                  <a:moveTo>
                    <a:pt x="1099" y="0"/>
                  </a:moveTo>
                  <a:cubicBezTo>
                    <a:pt x="403" y="0"/>
                    <a:pt x="1" y="225"/>
                    <a:pt x="1" y="225"/>
                  </a:cubicBezTo>
                  <a:cubicBezTo>
                    <a:pt x="84" y="210"/>
                    <a:pt x="165" y="203"/>
                    <a:pt x="241" y="203"/>
                  </a:cubicBezTo>
                  <a:cubicBezTo>
                    <a:pt x="732" y="203"/>
                    <a:pt x="1049" y="513"/>
                    <a:pt x="935" y="996"/>
                  </a:cubicBezTo>
                  <a:cubicBezTo>
                    <a:pt x="821" y="1406"/>
                    <a:pt x="968" y="1864"/>
                    <a:pt x="1329" y="2127"/>
                  </a:cubicBezTo>
                  <a:cubicBezTo>
                    <a:pt x="1640" y="2389"/>
                    <a:pt x="2558" y="2389"/>
                    <a:pt x="2558" y="2389"/>
                  </a:cubicBezTo>
                  <a:cubicBezTo>
                    <a:pt x="2296" y="2241"/>
                    <a:pt x="2542" y="1881"/>
                    <a:pt x="2706" y="1455"/>
                  </a:cubicBezTo>
                  <a:cubicBezTo>
                    <a:pt x="2861" y="1034"/>
                    <a:pt x="2439" y="880"/>
                    <a:pt x="2242" y="880"/>
                  </a:cubicBezTo>
                  <a:cubicBezTo>
                    <a:pt x="2232" y="880"/>
                    <a:pt x="2223" y="880"/>
                    <a:pt x="2214" y="881"/>
                  </a:cubicBezTo>
                  <a:cubicBezTo>
                    <a:pt x="2110" y="890"/>
                    <a:pt x="2034" y="911"/>
                    <a:pt x="1963" y="911"/>
                  </a:cubicBezTo>
                  <a:cubicBezTo>
                    <a:pt x="1910" y="911"/>
                    <a:pt x="1860" y="900"/>
                    <a:pt x="1804" y="865"/>
                  </a:cubicBezTo>
                  <a:cubicBezTo>
                    <a:pt x="1697" y="798"/>
                    <a:pt x="1743" y="580"/>
                    <a:pt x="2019" y="580"/>
                  </a:cubicBezTo>
                  <a:cubicBezTo>
                    <a:pt x="2082" y="580"/>
                    <a:pt x="2158" y="591"/>
                    <a:pt x="2247" y="619"/>
                  </a:cubicBezTo>
                  <a:cubicBezTo>
                    <a:pt x="2722" y="783"/>
                    <a:pt x="2591" y="1242"/>
                    <a:pt x="3312" y="1389"/>
                  </a:cubicBezTo>
                  <a:cubicBezTo>
                    <a:pt x="3368" y="1400"/>
                    <a:pt x="3422" y="1406"/>
                    <a:pt x="3472" y="1406"/>
                  </a:cubicBezTo>
                  <a:cubicBezTo>
                    <a:pt x="4074" y="1406"/>
                    <a:pt x="4220" y="643"/>
                    <a:pt x="4296" y="537"/>
                  </a:cubicBezTo>
                  <a:cubicBezTo>
                    <a:pt x="4410" y="389"/>
                    <a:pt x="4541" y="275"/>
                    <a:pt x="4673" y="160"/>
                  </a:cubicBezTo>
                  <a:lnTo>
                    <a:pt x="4673" y="160"/>
                  </a:lnTo>
                  <a:cubicBezTo>
                    <a:pt x="4463" y="274"/>
                    <a:pt x="4088" y="394"/>
                    <a:pt x="3553" y="394"/>
                  </a:cubicBezTo>
                  <a:cubicBezTo>
                    <a:pt x="3167" y="394"/>
                    <a:pt x="2698" y="332"/>
                    <a:pt x="2148" y="160"/>
                  </a:cubicBezTo>
                  <a:cubicBezTo>
                    <a:pt x="1750" y="42"/>
                    <a:pt x="1397" y="0"/>
                    <a:pt x="109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2" name="Google Shape;7072;p17"/>
            <p:cNvSpPr/>
            <p:nvPr/>
          </p:nvSpPr>
          <p:spPr>
            <a:xfrm>
              <a:off x="8681016" y="4646011"/>
              <a:ext cx="105435" cy="110389"/>
            </a:xfrm>
            <a:custGeom>
              <a:avLst/>
              <a:gdLst/>
              <a:ahLst/>
              <a:cxnLst/>
              <a:rect l="l" t="t" r="r" b="b"/>
              <a:pathLst>
                <a:path w="3214" h="3365" extrusionOk="0">
                  <a:moveTo>
                    <a:pt x="1951" y="1"/>
                  </a:moveTo>
                  <a:lnTo>
                    <a:pt x="1951" y="1"/>
                  </a:lnTo>
                  <a:cubicBezTo>
                    <a:pt x="1509" y="279"/>
                    <a:pt x="1443" y="722"/>
                    <a:pt x="722" y="1345"/>
                  </a:cubicBezTo>
                  <a:cubicBezTo>
                    <a:pt x="1" y="1968"/>
                    <a:pt x="214" y="2427"/>
                    <a:pt x="361" y="2689"/>
                  </a:cubicBezTo>
                  <a:cubicBezTo>
                    <a:pt x="460" y="2804"/>
                    <a:pt x="427" y="3000"/>
                    <a:pt x="296" y="3099"/>
                  </a:cubicBezTo>
                  <a:cubicBezTo>
                    <a:pt x="1394" y="2984"/>
                    <a:pt x="1246" y="2345"/>
                    <a:pt x="1181" y="2148"/>
                  </a:cubicBezTo>
                  <a:cubicBezTo>
                    <a:pt x="1115" y="1951"/>
                    <a:pt x="1148" y="1837"/>
                    <a:pt x="1246" y="1837"/>
                  </a:cubicBezTo>
                  <a:cubicBezTo>
                    <a:pt x="1361" y="1837"/>
                    <a:pt x="1345" y="2066"/>
                    <a:pt x="1345" y="2361"/>
                  </a:cubicBezTo>
                  <a:cubicBezTo>
                    <a:pt x="1328" y="2640"/>
                    <a:pt x="1279" y="3295"/>
                    <a:pt x="2115" y="3361"/>
                  </a:cubicBezTo>
                  <a:cubicBezTo>
                    <a:pt x="2146" y="3363"/>
                    <a:pt x="2176" y="3365"/>
                    <a:pt x="2206" y="3365"/>
                  </a:cubicBezTo>
                  <a:cubicBezTo>
                    <a:pt x="2985" y="3365"/>
                    <a:pt x="3213" y="2558"/>
                    <a:pt x="3213" y="2558"/>
                  </a:cubicBezTo>
                  <a:lnTo>
                    <a:pt x="3213" y="2558"/>
                  </a:lnTo>
                  <a:cubicBezTo>
                    <a:pt x="3088" y="2592"/>
                    <a:pt x="2938" y="2618"/>
                    <a:pt x="2777" y="2618"/>
                  </a:cubicBezTo>
                  <a:cubicBezTo>
                    <a:pt x="2327" y="2618"/>
                    <a:pt x="1804" y="2418"/>
                    <a:pt x="1574" y="1656"/>
                  </a:cubicBezTo>
                  <a:cubicBezTo>
                    <a:pt x="1378" y="1083"/>
                    <a:pt x="1525" y="443"/>
                    <a:pt x="195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3" name="Google Shape;7073;p17"/>
            <p:cNvSpPr/>
            <p:nvPr/>
          </p:nvSpPr>
          <p:spPr>
            <a:xfrm>
              <a:off x="8832119" y="4489299"/>
              <a:ext cx="63478" cy="251385"/>
            </a:xfrm>
            <a:custGeom>
              <a:avLst/>
              <a:gdLst/>
              <a:ahLst/>
              <a:cxnLst/>
              <a:rect l="l" t="t" r="r" b="b"/>
              <a:pathLst>
                <a:path w="1935" h="7663" extrusionOk="0">
                  <a:moveTo>
                    <a:pt x="1300" y="0"/>
                  </a:moveTo>
                  <a:cubicBezTo>
                    <a:pt x="984" y="0"/>
                    <a:pt x="738" y="369"/>
                    <a:pt x="738" y="369"/>
                  </a:cubicBezTo>
                  <a:cubicBezTo>
                    <a:pt x="1" y="1500"/>
                    <a:pt x="820" y="3286"/>
                    <a:pt x="968" y="5171"/>
                  </a:cubicBezTo>
                  <a:cubicBezTo>
                    <a:pt x="1115" y="7056"/>
                    <a:pt x="460" y="7663"/>
                    <a:pt x="460" y="7663"/>
                  </a:cubicBezTo>
                  <a:cubicBezTo>
                    <a:pt x="1164" y="7122"/>
                    <a:pt x="1312" y="5351"/>
                    <a:pt x="1181" y="3991"/>
                  </a:cubicBezTo>
                  <a:cubicBezTo>
                    <a:pt x="1050" y="2631"/>
                    <a:pt x="1066" y="1352"/>
                    <a:pt x="1328" y="1090"/>
                  </a:cubicBezTo>
                  <a:cubicBezTo>
                    <a:pt x="1591" y="828"/>
                    <a:pt x="1935" y="287"/>
                    <a:pt x="1509" y="57"/>
                  </a:cubicBezTo>
                  <a:cubicBezTo>
                    <a:pt x="1437" y="17"/>
                    <a:pt x="1367" y="0"/>
                    <a:pt x="130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4" name="Google Shape;7074;p17"/>
            <p:cNvSpPr/>
            <p:nvPr/>
          </p:nvSpPr>
          <p:spPr>
            <a:xfrm>
              <a:off x="8772446" y="4456231"/>
              <a:ext cx="279630" cy="333922"/>
            </a:xfrm>
            <a:custGeom>
              <a:avLst/>
              <a:gdLst/>
              <a:ahLst/>
              <a:cxnLst/>
              <a:rect l="l" t="t" r="r" b="b"/>
              <a:pathLst>
                <a:path w="8524" h="10179" extrusionOk="0">
                  <a:moveTo>
                    <a:pt x="6265" y="1"/>
                  </a:moveTo>
                  <a:cubicBezTo>
                    <a:pt x="6069" y="1"/>
                    <a:pt x="5869" y="22"/>
                    <a:pt x="5672" y="65"/>
                  </a:cubicBezTo>
                  <a:cubicBezTo>
                    <a:pt x="4491" y="328"/>
                    <a:pt x="3721" y="1573"/>
                    <a:pt x="3492" y="2835"/>
                  </a:cubicBezTo>
                  <a:cubicBezTo>
                    <a:pt x="3246" y="4147"/>
                    <a:pt x="3492" y="5376"/>
                    <a:pt x="3442" y="6474"/>
                  </a:cubicBezTo>
                  <a:cubicBezTo>
                    <a:pt x="3508" y="7474"/>
                    <a:pt x="3147" y="8441"/>
                    <a:pt x="2442" y="9130"/>
                  </a:cubicBezTo>
                  <a:cubicBezTo>
                    <a:pt x="1770" y="9752"/>
                    <a:pt x="902" y="10113"/>
                    <a:pt x="0" y="10179"/>
                  </a:cubicBezTo>
                  <a:cubicBezTo>
                    <a:pt x="918" y="10146"/>
                    <a:pt x="1803" y="9802"/>
                    <a:pt x="2492" y="9195"/>
                  </a:cubicBezTo>
                  <a:cubicBezTo>
                    <a:pt x="3246" y="8490"/>
                    <a:pt x="3639" y="7507"/>
                    <a:pt x="3590" y="6491"/>
                  </a:cubicBezTo>
                  <a:cubicBezTo>
                    <a:pt x="3655" y="5360"/>
                    <a:pt x="3426" y="4130"/>
                    <a:pt x="3655" y="2868"/>
                  </a:cubicBezTo>
                  <a:cubicBezTo>
                    <a:pt x="3901" y="1622"/>
                    <a:pt x="4590" y="475"/>
                    <a:pt x="5688" y="213"/>
                  </a:cubicBezTo>
                  <a:cubicBezTo>
                    <a:pt x="5819" y="180"/>
                    <a:pt x="5950" y="164"/>
                    <a:pt x="6081" y="147"/>
                  </a:cubicBezTo>
                  <a:cubicBezTo>
                    <a:pt x="6126" y="144"/>
                    <a:pt x="6171" y="142"/>
                    <a:pt x="6215" y="142"/>
                  </a:cubicBezTo>
                  <a:cubicBezTo>
                    <a:pt x="6612" y="142"/>
                    <a:pt x="7003" y="272"/>
                    <a:pt x="7327" y="508"/>
                  </a:cubicBezTo>
                  <a:cubicBezTo>
                    <a:pt x="8032" y="1082"/>
                    <a:pt x="7950" y="2327"/>
                    <a:pt x="7524" y="2704"/>
                  </a:cubicBezTo>
                  <a:cubicBezTo>
                    <a:pt x="7325" y="2882"/>
                    <a:pt x="7101" y="2955"/>
                    <a:pt x="6901" y="2955"/>
                  </a:cubicBezTo>
                  <a:cubicBezTo>
                    <a:pt x="6642" y="2955"/>
                    <a:pt x="6425" y="2831"/>
                    <a:pt x="6360" y="2655"/>
                  </a:cubicBezTo>
                  <a:lnTo>
                    <a:pt x="6360" y="2655"/>
                  </a:lnTo>
                  <a:cubicBezTo>
                    <a:pt x="6360" y="2655"/>
                    <a:pt x="6397" y="2660"/>
                    <a:pt x="6453" y="2660"/>
                  </a:cubicBezTo>
                  <a:cubicBezTo>
                    <a:pt x="6593" y="2660"/>
                    <a:pt x="6847" y="2627"/>
                    <a:pt x="6917" y="2393"/>
                  </a:cubicBezTo>
                  <a:cubicBezTo>
                    <a:pt x="7048" y="2081"/>
                    <a:pt x="6852" y="1737"/>
                    <a:pt x="6524" y="1672"/>
                  </a:cubicBezTo>
                  <a:cubicBezTo>
                    <a:pt x="6477" y="1658"/>
                    <a:pt x="6427" y="1651"/>
                    <a:pt x="6374" y="1651"/>
                  </a:cubicBezTo>
                  <a:cubicBezTo>
                    <a:pt x="6060" y="1651"/>
                    <a:pt x="5693" y="1905"/>
                    <a:pt x="5819" y="2426"/>
                  </a:cubicBezTo>
                  <a:cubicBezTo>
                    <a:pt x="5909" y="2809"/>
                    <a:pt x="6440" y="3106"/>
                    <a:pt x="6987" y="3106"/>
                  </a:cubicBezTo>
                  <a:cubicBezTo>
                    <a:pt x="7236" y="3106"/>
                    <a:pt x="7489" y="3045"/>
                    <a:pt x="7704" y="2901"/>
                  </a:cubicBezTo>
                  <a:cubicBezTo>
                    <a:pt x="8114" y="2671"/>
                    <a:pt x="8524" y="1967"/>
                    <a:pt x="8229" y="1180"/>
                  </a:cubicBezTo>
                  <a:cubicBezTo>
                    <a:pt x="8013" y="452"/>
                    <a:pt x="7176" y="1"/>
                    <a:pt x="626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5" name="Google Shape;7075;p17"/>
            <p:cNvSpPr/>
            <p:nvPr/>
          </p:nvSpPr>
          <p:spPr>
            <a:xfrm>
              <a:off x="8905243" y="4503078"/>
              <a:ext cx="81783" cy="69153"/>
            </a:xfrm>
            <a:custGeom>
              <a:avLst/>
              <a:gdLst/>
              <a:ahLst/>
              <a:cxnLst/>
              <a:rect l="l" t="t" r="r" b="b"/>
              <a:pathLst>
                <a:path w="2493" h="2108" extrusionOk="0">
                  <a:moveTo>
                    <a:pt x="704" y="1"/>
                  </a:moveTo>
                  <a:cubicBezTo>
                    <a:pt x="632" y="1"/>
                    <a:pt x="556" y="11"/>
                    <a:pt x="476" y="31"/>
                  </a:cubicBezTo>
                  <a:cubicBezTo>
                    <a:pt x="591" y="96"/>
                    <a:pt x="624" y="276"/>
                    <a:pt x="525" y="375"/>
                  </a:cubicBezTo>
                  <a:cubicBezTo>
                    <a:pt x="378" y="604"/>
                    <a:pt x="1" y="1309"/>
                    <a:pt x="542" y="1866"/>
                  </a:cubicBezTo>
                  <a:cubicBezTo>
                    <a:pt x="726" y="2045"/>
                    <a:pt x="981" y="2107"/>
                    <a:pt x="1247" y="2107"/>
                  </a:cubicBezTo>
                  <a:cubicBezTo>
                    <a:pt x="1787" y="2107"/>
                    <a:pt x="2372" y="1850"/>
                    <a:pt x="2492" y="1784"/>
                  </a:cubicBezTo>
                  <a:lnTo>
                    <a:pt x="2492" y="1784"/>
                  </a:lnTo>
                  <a:cubicBezTo>
                    <a:pt x="2492" y="1784"/>
                    <a:pt x="2459" y="1788"/>
                    <a:pt x="2405" y="1788"/>
                  </a:cubicBezTo>
                  <a:cubicBezTo>
                    <a:pt x="2187" y="1788"/>
                    <a:pt x="1637" y="1725"/>
                    <a:pt x="1558" y="1096"/>
                  </a:cubicBezTo>
                  <a:cubicBezTo>
                    <a:pt x="1473" y="401"/>
                    <a:pt x="1167" y="1"/>
                    <a:pt x="70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6" name="Google Shape;7076;p17"/>
            <p:cNvSpPr/>
            <p:nvPr/>
          </p:nvSpPr>
          <p:spPr>
            <a:xfrm>
              <a:off x="8909015" y="4507277"/>
              <a:ext cx="158120" cy="179640"/>
            </a:xfrm>
            <a:custGeom>
              <a:avLst/>
              <a:gdLst/>
              <a:ahLst/>
              <a:cxnLst/>
              <a:rect l="l" t="t" r="r" b="b"/>
              <a:pathLst>
                <a:path w="4820" h="5476" extrusionOk="0">
                  <a:moveTo>
                    <a:pt x="4344" y="1"/>
                  </a:moveTo>
                  <a:cubicBezTo>
                    <a:pt x="4475" y="558"/>
                    <a:pt x="4262" y="1148"/>
                    <a:pt x="3803" y="1492"/>
                  </a:cubicBezTo>
                  <a:cubicBezTo>
                    <a:pt x="3017" y="2066"/>
                    <a:pt x="1902" y="1771"/>
                    <a:pt x="1000" y="2410"/>
                  </a:cubicBezTo>
                  <a:cubicBezTo>
                    <a:pt x="99" y="3033"/>
                    <a:pt x="197" y="3951"/>
                    <a:pt x="181" y="4459"/>
                  </a:cubicBezTo>
                  <a:cubicBezTo>
                    <a:pt x="197" y="4803"/>
                    <a:pt x="132" y="5148"/>
                    <a:pt x="1" y="5476"/>
                  </a:cubicBezTo>
                  <a:cubicBezTo>
                    <a:pt x="296" y="5279"/>
                    <a:pt x="476" y="4918"/>
                    <a:pt x="443" y="4558"/>
                  </a:cubicBezTo>
                  <a:cubicBezTo>
                    <a:pt x="428" y="3915"/>
                    <a:pt x="498" y="3186"/>
                    <a:pt x="695" y="3186"/>
                  </a:cubicBezTo>
                  <a:cubicBezTo>
                    <a:pt x="709" y="3186"/>
                    <a:pt x="723" y="3190"/>
                    <a:pt x="738" y="3197"/>
                  </a:cubicBezTo>
                  <a:cubicBezTo>
                    <a:pt x="968" y="3312"/>
                    <a:pt x="787" y="3558"/>
                    <a:pt x="705" y="3705"/>
                  </a:cubicBezTo>
                  <a:cubicBezTo>
                    <a:pt x="607" y="3853"/>
                    <a:pt x="443" y="4525"/>
                    <a:pt x="1164" y="4935"/>
                  </a:cubicBezTo>
                  <a:cubicBezTo>
                    <a:pt x="1165" y="4935"/>
                    <a:pt x="1165" y="4935"/>
                    <a:pt x="1165" y="4935"/>
                  </a:cubicBezTo>
                  <a:cubicBezTo>
                    <a:pt x="1174" y="4935"/>
                    <a:pt x="957" y="4422"/>
                    <a:pt x="1345" y="4148"/>
                  </a:cubicBezTo>
                  <a:cubicBezTo>
                    <a:pt x="1754" y="3869"/>
                    <a:pt x="2017" y="3705"/>
                    <a:pt x="1968" y="3132"/>
                  </a:cubicBezTo>
                  <a:cubicBezTo>
                    <a:pt x="1924" y="2608"/>
                    <a:pt x="2267" y="2175"/>
                    <a:pt x="2494" y="2175"/>
                  </a:cubicBezTo>
                  <a:cubicBezTo>
                    <a:pt x="2523" y="2175"/>
                    <a:pt x="2550" y="2182"/>
                    <a:pt x="2574" y="2197"/>
                  </a:cubicBezTo>
                  <a:cubicBezTo>
                    <a:pt x="2803" y="2345"/>
                    <a:pt x="2541" y="2558"/>
                    <a:pt x="2410" y="2607"/>
                  </a:cubicBezTo>
                  <a:cubicBezTo>
                    <a:pt x="2230" y="2722"/>
                    <a:pt x="2197" y="2984"/>
                    <a:pt x="2345" y="3148"/>
                  </a:cubicBezTo>
                  <a:cubicBezTo>
                    <a:pt x="2558" y="3394"/>
                    <a:pt x="2492" y="3705"/>
                    <a:pt x="2213" y="3804"/>
                  </a:cubicBezTo>
                  <a:cubicBezTo>
                    <a:pt x="2213" y="3804"/>
                    <a:pt x="2270" y="3810"/>
                    <a:pt x="2365" y="3810"/>
                  </a:cubicBezTo>
                  <a:cubicBezTo>
                    <a:pt x="2691" y="3810"/>
                    <a:pt x="3468" y="3732"/>
                    <a:pt x="3951" y="3033"/>
                  </a:cubicBezTo>
                  <a:cubicBezTo>
                    <a:pt x="4590" y="2148"/>
                    <a:pt x="4820" y="820"/>
                    <a:pt x="43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7" name="Google Shape;7077;p17"/>
            <p:cNvSpPr/>
            <p:nvPr/>
          </p:nvSpPr>
          <p:spPr>
            <a:xfrm>
              <a:off x="9022490" y="4457183"/>
              <a:ext cx="97890" cy="64035"/>
            </a:xfrm>
            <a:custGeom>
              <a:avLst/>
              <a:gdLst/>
              <a:ahLst/>
              <a:cxnLst/>
              <a:rect l="l" t="t" r="r" b="b"/>
              <a:pathLst>
                <a:path w="2984" h="1952" extrusionOk="0">
                  <a:moveTo>
                    <a:pt x="920" y="0"/>
                  </a:moveTo>
                  <a:cubicBezTo>
                    <a:pt x="655" y="0"/>
                    <a:pt x="351" y="26"/>
                    <a:pt x="0" y="85"/>
                  </a:cubicBezTo>
                  <a:cubicBezTo>
                    <a:pt x="426" y="135"/>
                    <a:pt x="771" y="413"/>
                    <a:pt x="934" y="790"/>
                  </a:cubicBezTo>
                  <a:cubicBezTo>
                    <a:pt x="1140" y="1305"/>
                    <a:pt x="1508" y="1951"/>
                    <a:pt x="2267" y="1951"/>
                  </a:cubicBezTo>
                  <a:cubicBezTo>
                    <a:pt x="2475" y="1951"/>
                    <a:pt x="2712" y="1903"/>
                    <a:pt x="2983" y="1790"/>
                  </a:cubicBezTo>
                  <a:cubicBezTo>
                    <a:pt x="2803" y="1725"/>
                    <a:pt x="2688" y="1561"/>
                    <a:pt x="2688" y="1380"/>
                  </a:cubicBezTo>
                  <a:cubicBezTo>
                    <a:pt x="2688" y="1096"/>
                    <a:pt x="2639" y="0"/>
                    <a:pt x="9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8" name="Google Shape;7078;p17"/>
            <p:cNvSpPr/>
            <p:nvPr/>
          </p:nvSpPr>
          <p:spPr>
            <a:xfrm>
              <a:off x="9110114" y="4456330"/>
              <a:ext cx="47895" cy="37398"/>
            </a:xfrm>
            <a:custGeom>
              <a:avLst/>
              <a:gdLst/>
              <a:ahLst/>
              <a:cxnLst/>
              <a:rect l="l" t="t" r="r" b="b"/>
              <a:pathLst>
                <a:path w="1460" h="1140" extrusionOk="0">
                  <a:moveTo>
                    <a:pt x="976" y="0"/>
                  </a:moveTo>
                  <a:cubicBezTo>
                    <a:pt x="796" y="0"/>
                    <a:pt x="637" y="142"/>
                    <a:pt x="624" y="325"/>
                  </a:cubicBezTo>
                  <a:cubicBezTo>
                    <a:pt x="624" y="488"/>
                    <a:pt x="756" y="593"/>
                    <a:pt x="898" y="593"/>
                  </a:cubicBezTo>
                  <a:cubicBezTo>
                    <a:pt x="955" y="593"/>
                    <a:pt x="1014" y="575"/>
                    <a:pt x="1066" y="538"/>
                  </a:cubicBezTo>
                  <a:cubicBezTo>
                    <a:pt x="1066" y="538"/>
                    <a:pt x="1181" y="357"/>
                    <a:pt x="1066" y="292"/>
                  </a:cubicBezTo>
                  <a:cubicBezTo>
                    <a:pt x="1038" y="275"/>
                    <a:pt x="1011" y="268"/>
                    <a:pt x="988" y="268"/>
                  </a:cubicBezTo>
                  <a:cubicBezTo>
                    <a:pt x="918" y="268"/>
                    <a:pt x="878" y="333"/>
                    <a:pt x="902" y="406"/>
                  </a:cubicBezTo>
                  <a:cubicBezTo>
                    <a:pt x="908" y="439"/>
                    <a:pt x="890" y="453"/>
                    <a:pt x="865" y="453"/>
                  </a:cubicBezTo>
                  <a:cubicBezTo>
                    <a:pt x="813" y="453"/>
                    <a:pt x="727" y="391"/>
                    <a:pt x="739" y="292"/>
                  </a:cubicBezTo>
                  <a:cubicBezTo>
                    <a:pt x="750" y="160"/>
                    <a:pt x="867" y="73"/>
                    <a:pt x="986" y="73"/>
                  </a:cubicBezTo>
                  <a:cubicBezTo>
                    <a:pt x="1031" y="73"/>
                    <a:pt x="1075" y="85"/>
                    <a:pt x="1116" y="111"/>
                  </a:cubicBezTo>
                  <a:cubicBezTo>
                    <a:pt x="1394" y="275"/>
                    <a:pt x="1312" y="849"/>
                    <a:pt x="722" y="898"/>
                  </a:cubicBezTo>
                  <a:cubicBezTo>
                    <a:pt x="708" y="899"/>
                    <a:pt x="693" y="900"/>
                    <a:pt x="679" y="900"/>
                  </a:cubicBezTo>
                  <a:cubicBezTo>
                    <a:pt x="319" y="900"/>
                    <a:pt x="1" y="521"/>
                    <a:pt x="1" y="521"/>
                  </a:cubicBezTo>
                  <a:lnTo>
                    <a:pt x="1" y="521"/>
                  </a:lnTo>
                  <a:cubicBezTo>
                    <a:pt x="1" y="702"/>
                    <a:pt x="83" y="882"/>
                    <a:pt x="230" y="1013"/>
                  </a:cubicBezTo>
                  <a:cubicBezTo>
                    <a:pt x="345" y="1096"/>
                    <a:pt x="485" y="1140"/>
                    <a:pt x="627" y="1140"/>
                  </a:cubicBezTo>
                  <a:cubicBezTo>
                    <a:pt x="709" y="1140"/>
                    <a:pt x="792" y="1125"/>
                    <a:pt x="870" y="1095"/>
                  </a:cubicBezTo>
                  <a:cubicBezTo>
                    <a:pt x="1083" y="1029"/>
                    <a:pt x="1263" y="865"/>
                    <a:pt x="1345" y="669"/>
                  </a:cubicBezTo>
                  <a:cubicBezTo>
                    <a:pt x="1460" y="423"/>
                    <a:pt x="1345" y="144"/>
                    <a:pt x="1116" y="29"/>
                  </a:cubicBezTo>
                  <a:cubicBezTo>
                    <a:pt x="1069" y="10"/>
                    <a:pt x="1022" y="0"/>
                    <a:pt x="9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9" name="Google Shape;7079;p17"/>
            <p:cNvSpPr/>
            <p:nvPr/>
          </p:nvSpPr>
          <p:spPr>
            <a:xfrm>
              <a:off x="8365360" y="4694367"/>
              <a:ext cx="130695" cy="286749"/>
            </a:xfrm>
            <a:custGeom>
              <a:avLst/>
              <a:gdLst/>
              <a:ahLst/>
              <a:cxnLst/>
              <a:rect l="l" t="t" r="r" b="b"/>
              <a:pathLst>
                <a:path w="3984" h="8741" extrusionOk="0">
                  <a:moveTo>
                    <a:pt x="2072" y="0"/>
                  </a:moveTo>
                  <a:cubicBezTo>
                    <a:pt x="1547" y="0"/>
                    <a:pt x="1034" y="245"/>
                    <a:pt x="706" y="674"/>
                  </a:cubicBezTo>
                  <a:cubicBezTo>
                    <a:pt x="362" y="1166"/>
                    <a:pt x="312" y="1821"/>
                    <a:pt x="575" y="2362"/>
                  </a:cubicBezTo>
                  <a:cubicBezTo>
                    <a:pt x="809" y="2784"/>
                    <a:pt x="1252" y="3021"/>
                    <a:pt x="1707" y="3021"/>
                  </a:cubicBezTo>
                  <a:cubicBezTo>
                    <a:pt x="1889" y="3021"/>
                    <a:pt x="2073" y="2983"/>
                    <a:pt x="2247" y="2903"/>
                  </a:cubicBezTo>
                  <a:cubicBezTo>
                    <a:pt x="2951" y="2723"/>
                    <a:pt x="3099" y="1789"/>
                    <a:pt x="2476" y="1412"/>
                  </a:cubicBezTo>
                  <a:cubicBezTo>
                    <a:pt x="2392" y="1366"/>
                    <a:pt x="2305" y="1346"/>
                    <a:pt x="2222" y="1346"/>
                  </a:cubicBezTo>
                  <a:cubicBezTo>
                    <a:pt x="1886" y="1346"/>
                    <a:pt x="1604" y="1680"/>
                    <a:pt x="1722" y="2035"/>
                  </a:cubicBezTo>
                  <a:cubicBezTo>
                    <a:pt x="1860" y="2324"/>
                    <a:pt x="2182" y="2347"/>
                    <a:pt x="2311" y="2347"/>
                  </a:cubicBezTo>
                  <a:cubicBezTo>
                    <a:pt x="2336" y="2347"/>
                    <a:pt x="2353" y="2346"/>
                    <a:pt x="2361" y="2346"/>
                  </a:cubicBezTo>
                  <a:cubicBezTo>
                    <a:pt x="2427" y="2346"/>
                    <a:pt x="2427" y="2379"/>
                    <a:pt x="2427" y="2379"/>
                  </a:cubicBezTo>
                  <a:cubicBezTo>
                    <a:pt x="2485" y="2569"/>
                    <a:pt x="2230" y="2851"/>
                    <a:pt x="1767" y="2851"/>
                  </a:cubicBezTo>
                  <a:cubicBezTo>
                    <a:pt x="1711" y="2851"/>
                    <a:pt x="1652" y="2846"/>
                    <a:pt x="1591" y="2838"/>
                  </a:cubicBezTo>
                  <a:cubicBezTo>
                    <a:pt x="1394" y="2805"/>
                    <a:pt x="1230" y="2707"/>
                    <a:pt x="1083" y="2575"/>
                  </a:cubicBezTo>
                  <a:cubicBezTo>
                    <a:pt x="411" y="1920"/>
                    <a:pt x="739" y="543"/>
                    <a:pt x="1755" y="281"/>
                  </a:cubicBezTo>
                  <a:cubicBezTo>
                    <a:pt x="1902" y="240"/>
                    <a:pt x="2050" y="219"/>
                    <a:pt x="2197" y="219"/>
                  </a:cubicBezTo>
                  <a:cubicBezTo>
                    <a:pt x="2345" y="219"/>
                    <a:pt x="2492" y="240"/>
                    <a:pt x="2640" y="281"/>
                  </a:cubicBezTo>
                  <a:cubicBezTo>
                    <a:pt x="3279" y="461"/>
                    <a:pt x="3738" y="1035"/>
                    <a:pt x="3755" y="1707"/>
                  </a:cubicBezTo>
                  <a:cubicBezTo>
                    <a:pt x="3820" y="2428"/>
                    <a:pt x="3443" y="3182"/>
                    <a:pt x="2869" y="3706"/>
                  </a:cubicBezTo>
                  <a:cubicBezTo>
                    <a:pt x="2296" y="4231"/>
                    <a:pt x="1558" y="4559"/>
                    <a:pt x="984" y="5083"/>
                  </a:cubicBezTo>
                  <a:cubicBezTo>
                    <a:pt x="411" y="5591"/>
                    <a:pt x="66" y="6296"/>
                    <a:pt x="17" y="7050"/>
                  </a:cubicBezTo>
                  <a:cubicBezTo>
                    <a:pt x="1" y="7771"/>
                    <a:pt x="378" y="8493"/>
                    <a:pt x="1034" y="8673"/>
                  </a:cubicBezTo>
                  <a:cubicBezTo>
                    <a:pt x="1164" y="8719"/>
                    <a:pt x="1299" y="8740"/>
                    <a:pt x="1433" y="8740"/>
                  </a:cubicBezTo>
                  <a:cubicBezTo>
                    <a:pt x="1919" y="8740"/>
                    <a:pt x="2380" y="8455"/>
                    <a:pt x="2509" y="8017"/>
                  </a:cubicBezTo>
                  <a:cubicBezTo>
                    <a:pt x="2706" y="7542"/>
                    <a:pt x="2492" y="7001"/>
                    <a:pt x="2033" y="6788"/>
                  </a:cubicBezTo>
                  <a:cubicBezTo>
                    <a:pt x="1919" y="6722"/>
                    <a:pt x="1804" y="6690"/>
                    <a:pt x="1689" y="6690"/>
                  </a:cubicBezTo>
                  <a:cubicBezTo>
                    <a:pt x="1653" y="6685"/>
                    <a:pt x="1617" y="6683"/>
                    <a:pt x="1582" y="6683"/>
                  </a:cubicBezTo>
                  <a:cubicBezTo>
                    <a:pt x="1246" y="6683"/>
                    <a:pt x="941" y="6890"/>
                    <a:pt x="837" y="7231"/>
                  </a:cubicBezTo>
                  <a:cubicBezTo>
                    <a:pt x="706" y="7714"/>
                    <a:pt x="993" y="7990"/>
                    <a:pt x="1305" y="7990"/>
                  </a:cubicBezTo>
                  <a:cubicBezTo>
                    <a:pt x="1385" y="7990"/>
                    <a:pt x="1465" y="7972"/>
                    <a:pt x="1542" y="7935"/>
                  </a:cubicBezTo>
                  <a:cubicBezTo>
                    <a:pt x="1853" y="7771"/>
                    <a:pt x="1919" y="7345"/>
                    <a:pt x="1673" y="7116"/>
                  </a:cubicBezTo>
                  <a:cubicBezTo>
                    <a:pt x="1589" y="7041"/>
                    <a:pt x="1488" y="7003"/>
                    <a:pt x="1387" y="7003"/>
                  </a:cubicBezTo>
                  <a:cubicBezTo>
                    <a:pt x="1311" y="7003"/>
                    <a:pt x="1235" y="7024"/>
                    <a:pt x="1165" y="7067"/>
                  </a:cubicBezTo>
                  <a:cubicBezTo>
                    <a:pt x="1148" y="7073"/>
                    <a:pt x="1137" y="7076"/>
                    <a:pt x="1128" y="7076"/>
                  </a:cubicBezTo>
                  <a:cubicBezTo>
                    <a:pt x="1095" y="7076"/>
                    <a:pt x="1116" y="7034"/>
                    <a:pt x="1116" y="7034"/>
                  </a:cubicBezTo>
                  <a:cubicBezTo>
                    <a:pt x="1214" y="6813"/>
                    <a:pt x="1506" y="6785"/>
                    <a:pt x="1646" y="6785"/>
                  </a:cubicBezTo>
                  <a:cubicBezTo>
                    <a:pt x="1692" y="6785"/>
                    <a:pt x="1722" y="6788"/>
                    <a:pt x="1722" y="6788"/>
                  </a:cubicBezTo>
                  <a:cubicBezTo>
                    <a:pt x="1820" y="6788"/>
                    <a:pt x="1902" y="6804"/>
                    <a:pt x="2001" y="6837"/>
                  </a:cubicBezTo>
                  <a:cubicBezTo>
                    <a:pt x="2443" y="7034"/>
                    <a:pt x="2640" y="7558"/>
                    <a:pt x="2443" y="8001"/>
                  </a:cubicBezTo>
                  <a:cubicBezTo>
                    <a:pt x="2270" y="8398"/>
                    <a:pt x="1881" y="8635"/>
                    <a:pt x="1467" y="8635"/>
                  </a:cubicBezTo>
                  <a:cubicBezTo>
                    <a:pt x="1334" y="8635"/>
                    <a:pt x="1198" y="8610"/>
                    <a:pt x="1066" y="8558"/>
                  </a:cubicBezTo>
                  <a:cubicBezTo>
                    <a:pt x="493" y="8394"/>
                    <a:pt x="132" y="7722"/>
                    <a:pt x="165" y="7050"/>
                  </a:cubicBezTo>
                  <a:cubicBezTo>
                    <a:pt x="230" y="6345"/>
                    <a:pt x="558" y="5673"/>
                    <a:pt x="1083" y="5214"/>
                  </a:cubicBezTo>
                  <a:cubicBezTo>
                    <a:pt x="1640" y="4706"/>
                    <a:pt x="2394" y="4428"/>
                    <a:pt x="2984" y="3838"/>
                  </a:cubicBezTo>
                  <a:cubicBezTo>
                    <a:pt x="3574" y="3280"/>
                    <a:pt x="3984" y="2493"/>
                    <a:pt x="3918" y="1690"/>
                  </a:cubicBezTo>
                  <a:cubicBezTo>
                    <a:pt x="3853" y="904"/>
                    <a:pt x="3296" y="248"/>
                    <a:pt x="2542" y="68"/>
                  </a:cubicBezTo>
                  <a:cubicBezTo>
                    <a:pt x="2387" y="22"/>
                    <a:pt x="2229" y="0"/>
                    <a:pt x="20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0" name="Google Shape;7080;p17"/>
            <p:cNvSpPr/>
            <p:nvPr/>
          </p:nvSpPr>
          <p:spPr>
            <a:xfrm>
              <a:off x="8368050" y="4803052"/>
              <a:ext cx="55965" cy="79060"/>
            </a:xfrm>
            <a:custGeom>
              <a:avLst/>
              <a:gdLst/>
              <a:ahLst/>
              <a:cxnLst/>
              <a:rect l="l" t="t" r="r" b="b"/>
              <a:pathLst>
                <a:path w="1706" h="2410" extrusionOk="0">
                  <a:moveTo>
                    <a:pt x="1509" y="0"/>
                  </a:moveTo>
                  <a:cubicBezTo>
                    <a:pt x="1509" y="0"/>
                    <a:pt x="1361" y="66"/>
                    <a:pt x="1345" y="164"/>
                  </a:cubicBezTo>
                  <a:cubicBezTo>
                    <a:pt x="1330" y="240"/>
                    <a:pt x="1230" y="330"/>
                    <a:pt x="1060" y="330"/>
                  </a:cubicBezTo>
                  <a:cubicBezTo>
                    <a:pt x="1046" y="330"/>
                    <a:pt x="1032" y="329"/>
                    <a:pt x="1017" y="328"/>
                  </a:cubicBezTo>
                  <a:cubicBezTo>
                    <a:pt x="820" y="328"/>
                    <a:pt x="1" y="393"/>
                    <a:pt x="50" y="2410"/>
                  </a:cubicBezTo>
                  <a:cubicBezTo>
                    <a:pt x="99" y="1967"/>
                    <a:pt x="361" y="1590"/>
                    <a:pt x="755" y="1393"/>
                  </a:cubicBezTo>
                  <a:cubicBezTo>
                    <a:pt x="1378" y="1115"/>
                    <a:pt x="1706" y="852"/>
                    <a:pt x="1591" y="475"/>
                  </a:cubicBezTo>
                  <a:cubicBezTo>
                    <a:pt x="1476" y="82"/>
                    <a:pt x="1509" y="0"/>
                    <a:pt x="150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1" name="Google Shape;7081;p17"/>
            <p:cNvSpPr/>
            <p:nvPr/>
          </p:nvSpPr>
          <p:spPr>
            <a:xfrm>
              <a:off x="8390096" y="4569673"/>
              <a:ext cx="210280" cy="329100"/>
            </a:xfrm>
            <a:custGeom>
              <a:avLst/>
              <a:gdLst/>
              <a:ahLst/>
              <a:cxnLst/>
              <a:rect l="l" t="t" r="r" b="b"/>
              <a:pathLst>
                <a:path w="6410" h="10032" extrusionOk="0">
                  <a:moveTo>
                    <a:pt x="5263" y="0"/>
                  </a:moveTo>
                  <a:cubicBezTo>
                    <a:pt x="2886" y="656"/>
                    <a:pt x="4181" y="2180"/>
                    <a:pt x="4263" y="4409"/>
                  </a:cubicBezTo>
                  <a:cubicBezTo>
                    <a:pt x="4361" y="6262"/>
                    <a:pt x="3279" y="7966"/>
                    <a:pt x="1558" y="8688"/>
                  </a:cubicBezTo>
                  <a:cubicBezTo>
                    <a:pt x="247" y="9212"/>
                    <a:pt x="1" y="10032"/>
                    <a:pt x="1" y="10032"/>
                  </a:cubicBezTo>
                  <a:cubicBezTo>
                    <a:pt x="317" y="9493"/>
                    <a:pt x="670" y="9317"/>
                    <a:pt x="970" y="9317"/>
                  </a:cubicBezTo>
                  <a:cubicBezTo>
                    <a:pt x="1199" y="9317"/>
                    <a:pt x="1398" y="9419"/>
                    <a:pt x="1525" y="9540"/>
                  </a:cubicBezTo>
                  <a:cubicBezTo>
                    <a:pt x="1629" y="9632"/>
                    <a:pt x="1727" y="9662"/>
                    <a:pt x="1819" y="9662"/>
                  </a:cubicBezTo>
                  <a:cubicBezTo>
                    <a:pt x="1979" y="9662"/>
                    <a:pt x="2120" y="9572"/>
                    <a:pt x="2243" y="9572"/>
                  </a:cubicBezTo>
                  <a:cubicBezTo>
                    <a:pt x="2250" y="9572"/>
                    <a:pt x="2256" y="9572"/>
                    <a:pt x="2263" y="9573"/>
                  </a:cubicBezTo>
                  <a:cubicBezTo>
                    <a:pt x="2460" y="9589"/>
                    <a:pt x="2345" y="9802"/>
                    <a:pt x="2345" y="9802"/>
                  </a:cubicBezTo>
                  <a:cubicBezTo>
                    <a:pt x="2673" y="9638"/>
                    <a:pt x="2771" y="9229"/>
                    <a:pt x="2574" y="8917"/>
                  </a:cubicBezTo>
                  <a:cubicBezTo>
                    <a:pt x="2493" y="8782"/>
                    <a:pt x="2334" y="8691"/>
                    <a:pt x="2170" y="8691"/>
                  </a:cubicBezTo>
                  <a:cubicBezTo>
                    <a:pt x="2136" y="8691"/>
                    <a:pt x="2101" y="8695"/>
                    <a:pt x="2066" y="8704"/>
                  </a:cubicBezTo>
                  <a:cubicBezTo>
                    <a:pt x="2066" y="8704"/>
                    <a:pt x="2263" y="8655"/>
                    <a:pt x="3312" y="7786"/>
                  </a:cubicBezTo>
                  <a:cubicBezTo>
                    <a:pt x="4607" y="6737"/>
                    <a:pt x="4525" y="7098"/>
                    <a:pt x="5459" y="6606"/>
                  </a:cubicBezTo>
                  <a:cubicBezTo>
                    <a:pt x="6410" y="6114"/>
                    <a:pt x="6082" y="5131"/>
                    <a:pt x="6082" y="5131"/>
                  </a:cubicBezTo>
                  <a:lnTo>
                    <a:pt x="6082" y="5131"/>
                  </a:lnTo>
                  <a:cubicBezTo>
                    <a:pt x="6037" y="5252"/>
                    <a:pt x="5977" y="5429"/>
                    <a:pt x="5514" y="5429"/>
                  </a:cubicBezTo>
                  <a:cubicBezTo>
                    <a:pt x="5477" y="5429"/>
                    <a:pt x="5437" y="5428"/>
                    <a:pt x="5394" y="5426"/>
                  </a:cubicBezTo>
                  <a:cubicBezTo>
                    <a:pt x="5368" y="5424"/>
                    <a:pt x="5343" y="5422"/>
                    <a:pt x="5317" y="5422"/>
                  </a:cubicBezTo>
                  <a:cubicBezTo>
                    <a:pt x="4967" y="5422"/>
                    <a:pt x="4630" y="5629"/>
                    <a:pt x="4492" y="5950"/>
                  </a:cubicBezTo>
                  <a:cubicBezTo>
                    <a:pt x="4427" y="6065"/>
                    <a:pt x="4328" y="6163"/>
                    <a:pt x="4214" y="6245"/>
                  </a:cubicBezTo>
                  <a:cubicBezTo>
                    <a:pt x="4558" y="5917"/>
                    <a:pt x="4623" y="5131"/>
                    <a:pt x="4722" y="4491"/>
                  </a:cubicBezTo>
                  <a:cubicBezTo>
                    <a:pt x="4820" y="3852"/>
                    <a:pt x="5115" y="4065"/>
                    <a:pt x="5672" y="3672"/>
                  </a:cubicBezTo>
                  <a:cubicBezTo>
                    <a:pt x="6246" y="3295"/>
                    <a:pt x="5951" y="2787"/>
                    <a:pt x="5885" y="2656"/>
                  </a:cubicBezTo>
                  <a:cubicBezTo>
                    <a:pt x="5853" y="2508"/>
                    <a:pt x="5853" y="2361"/>
                    <a:pt x="5902" y="2213"/>
                  </a:cubicBezTo>
                  <a:lnTo>
                    <a:pt x="5902" y="2213"/>
                  </a:lnTo>
                  <a:cubicBezTo>
                    <a:pt x="5902" y="2213"/>
                    <a:pt x="5852" y="2328"/>
                    <a:pt x="5476" y="2377"/>
                  </a:cubicBezTo>
                  <a:cubicBezTo>
                    <a:pt x="5164" y="2426"/>
                    <a:pt x="4918" y="2656"/>
                    <a:pt x="4869" y="2967"/>
                  </a:cubicBezTo>
                  <a:cubicBezTo>
                    <a:pt x="4869" y="3114"/>
                    <a:pt x="4772" y="3293"/>
                    <a:pt x="4629" y="3293"/>
                  </a:cubicBezTo>
                  <a:cubicBezTo>
                    <a:pt x="4597" y="3293"/>
                    <a:pt x="4562" y="3284"/>
                    <a:pt x="4525" y="3262"/>
                  </a:cubicBezTo>
                  <a:cubicBezTo>
                    <a:pt x="4345" y="3164"/>
                    <a:pt x="4410" y="2869"/>
                    <a:pt x="4410" y="2869"/>
                  </a:cubicBezTo>
                  <a:cubicBezTo>
                    <a:pt x="4623" y="2295"/>
                    <a:pt x="5197" y="2508"/>
                    <a:pt x="5640" y="1820"/>
                  </a:cubicBezTo>
                  <a:cubicBezTo>
                    <a:pt x="6049" y="1213"/>
                    <a:pt x="5492" y="574"/>
                    <a:pt x="5279" y="410"/>
                  </a:cubicBezTo>
                  <a:cubicBezTo>
                    <a:pt x="5164" y="295"/>
                    <a:pt x="5148" y="115"/>
                    <a:pt x="52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2" name="Google Shape;7082;p17"/>
            <p:cNvSpPr/>
            <p:nvPr/>
          </p:nvSpPr>
          <p:spPr>
            <a:xfrm>
              <a:off x="8442814" y="4486019"/>
              <a:ext cx="96283" cy="352523"/>
            </a:xfrm>
            <a:custGeom>
              <a:avLst/>
              <a:gdLst/>
              <a:ahLst/>
              <a:cxnLst/>
              <a:rect l="l" t="t" r="r" b="b"/>
              <a:pathLst>
                <a:path w="2935" h="10746" extrusionOk="0">
                  <a:moveTo>
                    <a:pt x="1637" y="1"/>
                  </a:moveTo>
                  <a:cubicBezTo>
                    <a:pt x="1303" y="1"/>
                    <a:pt x="959" y="125"/>
                    <a:pt x="689" y="419"/>
                  </a:cubicBezTo>
                  <a:cubicBezTo>
                    <a:pt x="0" y="1239"/>
                    <a:pt x="148" y="2468"/>
                    <a:pt x="525" y="3501"/>
                  </a:cubicBezTo>
                  <a:cubicBezTo>
                    <a:pt x="1361" y="5550"/>
                    <a:pt x="2246" y="7500"/>
                    <a:pt x="1705" y="8959"/>
                  </a:cubicBezTo>
                  <a:cubicBezTo>
                    <a:pt x="1443" y="9697"/>
                    <a:pt x="935" y="10336"/>
                    <a:pt x="263" y="10746"/>
                  </a:cubicBezTo>
                  <a:cubicBezTo>
                    <a:pt x="951" y="10352"/>
                    <a:pt x="1492" y="9730"/>
                    <a:pt x="1787" y="8976"/>
                  </a:cubicBezTo>
                  <a:cubicBezTo>
                    <a:pt x="2393" y="7500"/>
                    <a:pt x="1525" y="5468"/>
                    <a:pt x="689" y="3435"/>
                  </a:cubicBezTo>
                  <a:cubicBezTo>
                    <a:pt x="312" y="2436"/>
                    <a:pt x="197" y="1239"/>
                    <a:pt x="803" y="501"/>
                  </a:cubicBezTo>
                  <a:cubicBezTo>
                    <a:pt x="1030" y="226"/>
                    <a:pt x="1341" y="108"/>
                    <a:pt x="1649" y="108"/>
                  </a:cubicBezTo>
                  <a:cubicBezTo>
                    <a:pt x="2165" y="108"/>
                    <a:pt x="2672" y="439"/>
                    <a:pt x="2754" y="911"/>
                  </a:cubicBezTo>
                  <a:cubicBezTo>
                    <a:pt x="2862" y="1436"/>
                    <a:pt x="2462" y="1917"/>
                    <a:pt x="1936" y="1917"/>
                  </a:cubicBezTo>
                  <a:cubicBezTo>
                    <a:pt x="1903" y="1917"/>
                    <a:pt x="1870" y="1915"/>
                    <a:pt x="1836" y="1911"/>
                  </a:cubicBezTo>
                  <a:lnTo>
                    <a:pt x="1820" y="1911"/>
                  </a:lnTo>
                  <a:lnTo>
                    <a:pt x="1771" y="1895"/>
                  </a:lnTo>
                  <a:cubicBezTo>
                    <a:pt x="1689" y="1862"/>
                    <a:pt x="1639" y="1813"/>
                    <a:pt x="1590" y="1747"/>
                  </a:cubicBezTo>
                  <a:cubicBezTo>
                    <a:pt x="1590" y="1747"/>
                    <a:pt x="1557" y="1698"/>
                    <a:pt x="1590" y="1649"/>
                  </a:cubicBezTo>
                  <a:cubicBezTo>
                    <a:pt x="1639" y="1616"/>
                    <a:pt x="1984" y="1632"/>
                    <a:pt x="2000" y="1321"/>
                  </a:cubicBezTo>
                  <a:cubicBezTo>
                    <a:pt x="2021" y="1069"/>
                    <a:pt x="1814" y="905"/>
                    <a:pt x="1602" y="905"/>
                  </a:cubicBezTo>
                  <a:cubicBezTo>
                    <a:pt x="1482" y="905"/>
                    <a:pt x="1361" y="957"/>
                    <a:pt x="1279" y="1075"/>
                  </a:cubicBezTo>
                  <a:cubicBezTo>
                    <a:pt x="1085" y="1334"/>
                    <a:pt x="1370" y="1960"/>
                    <a:pt x="1929" y="1960"/>
                  </a:cubicBezTo>
                  <a:cubicBezTo>
                    <a:pt x="1936" y="1960"/>
                    <a:pt x="1944" y="1960"/>
                    <a:pt x="1951" y="1960"/>
                  </a:cubicBezTo>
                  <a:cubicBezTo>
                    <a:pt x="2508" y="1960"/>
                    <a:pt x="2934" y="1452"/>
                    <a:pt x="2836" y="895"/>
                  </a:cubicBezTo>
                  <a:cubicBezTo>
                    <a:pt x="2763" y="375"/>
                    <a:pt x="2216" y="1"/>
                    <a:pt x="16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3" name="Google Shape;7083;p17"/>
            <p:cNvSpPr/>
            <p:nvPr/>
          </p:nvSpPr>
          <p:spPr>
            <a:xfrm>
              <a:off x="8365360" y="4472864"/>
              <a:ext cx="91460" cy="267295"/>
            </a:xfrm>
            <a:custGeom>
              <a:avLst/>
              <a:gdLst/>
              <a:ahLst/>
              <a:cxnLst/>
              <a:rect l="l" t="t" r="r" b="b"/>
              <a:pathLst>
                <a:path w="2788" h="8148" extrusionOk="0">
                  <a:moveTo>
                    <a:pt x="706" y="1"/>
                  </a:moveTo>
                  <a:cubicBezTo>
                    <a:pt x="706" y="1"/>
                    <a:pt x="67" y="181"/>
                    <a:pt x="214" y="1066"/>
                  </a:cubicBezTo>
                  <a:cubicBezTo>
                    <a:pt x="345" y="1968"/>
                    <a:pt x="1066" y="2443"/>
                    <a:pt x="1476" y="2902"/>
                  </a:cubicBezTo>
                  <a:cubicBezTo>
                    <a:pt x="1804" y="3263"/>
                    <a:pt x="2476" y="4131"/>
                    <a:pt x="2132" y="4967"/>
                  </a:cubicBezTo>
                  <a:cubicBezTo>
                    <a:pt x="2050" y="5197"/>
                    <a:pt x="1919" y="5394"/>
                    <a:pt x="1738" y="5557"/>
                  </a:cubicBezTo>
                  <a:cubicBezTo>
                    <a:pt x="1148" y="6066"/>
                    <a:pt x="755" y="6328"/>
                    <a:pt x="460" y="6754"/>
                  </a:cubicBezTo>
                  <a:cubicBezTo>
                    <a:pt x="165" y="7164"/>
                    <a:pt x="1" y="7639"/>
                    <a:pt x="17" y="8147"/>
                  </a:cubicBezTo>
                  <a:cubicBezTo>
                    <a:pt x="17" y="8000"/>
                    <a:pt x="66" y="6934"/>
                    <a:pt x="1214" y="6131"/>
                  </a:cubicBezTo>
                  <a:cubicBezTo>
                    <a:pt x="2509" y="5230"/>
                    <a:pt x="2787" y="4295"/>
                    <a:pt x="2345" y="2902"/>
                  </a:cubicBezTo>
                  <a:cubicBezTo>
                    <a:pt x="1820" y="1279"/>
                    <a:pt x="362" y="1099"/>
                    <a:pt x="70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4" name="Google Shape;7084;p17"/>
            <p:cNvSpPr/>
            <p:nvPr/>
          </p:nvSpPr>
          <p:spPr>
            <a:xfrm>
              <a:off x="8475620" y="4163179"/>
              <a:ext cx="79782" cy="179050"/>
            </a:xfrm>
            <a:custGeom>
              <a:avLst/>
              <a:gdLst/>
              <a:ahLst/>
              <a:cxnLst/>
              <a:rect l="l" t="t" r="r" b="b"/>
              <a:pathLst>
                <a:path w="2432" h="5458" extrusionOk="0">
                  <a:moveTo>
                    <a:pt x="1437" y="0"/>
                  </a:moveTo>
                  <a:cubicBezTo>
                    <a:pt x="1403" y="0"/>
                    <a:pt x="1372" y="6"/>
                    <a:pt x="1344" y="16"/>
                  </a:cubicBezTo>
                  <a:cubicBezTo>
                    <a:pt x="1016" y="114"/>
                    <a:pt x="951" y="376"/>
                    <a:pt x="1115" y="737"/>
                  </a:cubicBezTo>
                  <a:cubicBezTo>
                    <a:pt x="1262" y="1098"/>
                    <a:pt x="1770" y="1147"/>
                    <a:pt x="1639" y="2802"/>
                  </a:cubicBezTo>
                  <a:cubicBezTo>
                    <a:pt x="1508" y="4474"/>
                    <a:pt x="0" y="5458"/>
                    <a:pt x="0" y="5458"/>
                  </a:cubicBezTo>
                  <a:cubicBezTo>
                    <a:pt x="262" y="5409"/>
                    <a:pt x="1820" y="4458"/>
                    <a:pt x="2147" y="2425"/>
                  </a:cubicBezTo>
                  <a:cubicBezTo>
                    <a:pt x="2431" y="573"/>
                    <a:pt x="1789" y="0"/>
                    <a:pt x="14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5" name="Google Shape;7085;p17"/>
            <p:cNvSpPr/>
            <p:nvPr/>
          </p:nvSpPr>
          <p:spPr>
            <a:xfrm>
              <a:off x="8417521" y="4114332"/>
              <a:ext cx="173735" cy="232751"/>
            </a:xfrm>
            <a:custGeom>
              <a:avLst/>
              <a:gdLst/>
              <a:ahLst/>
              <a:cxnLst/>
              <a:rect l="l" t="t" r="r" b="b"/>
              <a:pathLst>
                <a:path w="5296" h="7095" extrusionOk="0">
                  <a:moveTo>
                    <a:pt x="1680" y="1"/>
                  </a:moveTo>
                  <a:cubicBezTo>
                    <a:pt x="1292" y="1"/>
                    <a:pt x="857" y="89"/>
                    <a:pt x="476" y="374"/>
                  </a:cubicBezTo>
                  <a:cubicBezTo>
                    <a:pt x="165" y="653"/>
                    <a:pt x="1" y="1062"/>
                    <a:pt x="50" y="1472"/>
                  </a:cubicBezTo>
                  <a:cubicBezTo>
                    <a:pt x="107" y="1984"/>
                    <a:pt x="633" y="2422"/>
                    <a:pt x="1231" y="2422"/>
                  </a:cubicBezTo>
                  <a:cubicBezTo>
                    <a:pt x="1322" y="2422"/>
                    <a:pt x="1416" y="2412"/>
                    <a:pt x="1509" y="2390"/>
                  </a:cubicBezTo>
                  <a:cubicBezTo>
                    <a:pt x="1624" y="2357"/>
                    <a:pt x="1722" y="2324"/>
                    <a:pt x="1820" y="2275"/>
                  </a:cubicBezTo>
                  <a:lnTo>
                    <a:pt x="1837" y="2275"/>
                  </a:lnTo>
                  <a:lnTo>
                    <a:pt x="1853" y="2259"/>
                  </a:lnTo>
                  <a:cubicBezTo>
                    <a:pt x="2148" y="2095"/>
                    <a:pt x="2312" y="1767"/>
                    <a:pt x="2263" y="1439"/>
                  </a:cubicBezTo>
                  <a:cubicBezTo>
                    <a:pt x="2213" y="1102"/>
                    <a:pt x="1925" y="879"/>
                    <a:pt x="1617" y="879"/>
                  </a:cubicBezTo>
                  <a:cubicBezTo>
                    <a:pt x="1520" y="879"/>
                    <a:pt x="1422" y="901"/>
                    <a:pt x="1329" y="948"/>
                  </a:cubicBezTo>
                  <a:cubicBezTo>
                    <a:pt x="968" y="1144"/>
                    <a:pt x="1066" y="1702"/>
                    <a:pt x="1476" y="1751"/>
                  </a:cubicBezTo>
                  <a:cubicBezTo>
                    <a:pt x="1507" y="1758"/>
                    <a:pt x="1537" y="1762"/>
                    <a:pt x="1567" y="1762"/>
                  </a:cubicBezTo>
                  <a:cubicBezTo>
                    <a:pt x="1792" y="1762"/>
                    <a:pt x="1978" y="1556"/>
                    <a:pt x="1935" y="1325"/>
                  </a:cubicBezTo>
                  <a:cubicBezTo>
                    <a:pt x="1929" y="1286"/>
                    <a:pt x="1956" y="1252"/>
                    <a:pt x="1993" y="1252"/>
                  </a:cubicBezTo>
                  <a:cubicBezTo>
                    <a:pt x="2049" y="1252"/>
                    <a:pt x="2128" y="1330"/>
                    <a:pt x="2148" y="1587"/>
                  </a:cubicBezTo>
                  <a:cubicBezTo>
                    <a:pt x="2165" y="1702"/>
                    <a:pt x="2132" y="1833"/>
                    <a:pt x="2083" y="1947"/>
                  </a:cubicBezTo>
                  <a:cubicBezTo>
                    <a:pt x="1935" y="2168"/>
                    <a:pt x="1695" y="2297"/>
                    <a:pt x="1434" y="2297"/>
                  </a:cubicBezTo>
                  <a:cubicBezTo>
                    <a:pt x="1405" y="2297"/>
                    <a:pt x="1375" y="2295"/>
                    <a:pt x="1345" y="2292"/>
                  </a:cubicBezTo>
                  <a:cubicBezTo>
                    <a:pt x="1335" y="2292"/>
                    <a:pt x="1324" y="2292"/>
                    <a:pt x="1314" y="2292"/>
                  </a:cubicBezTo>
                  <a:cubicBezTo>
                    <a:pt x="625" y="2292"/>
                    <a:pt x="142" y="1233"/>
                    <a:pt x="788" y="603"/>
                  </a:cubicBezTo>
                  <a:cubicBezTo>
                    <a:pt x="1061" y="308"/>
                    <a:pt x="1454" y="179"/>
                    <a:pt x="1875" y="179"/>
                  </a:cubicBezTo>
                  <a:cubicBezTo>
                    <a:pt x="2386" y="179"/>
                    <a:pt x="2938" y="370"/>
                    <a:pt x="3361" y="685"/>
                  </a:cubicBezTo>
                  <a:cubicBezTo>
                    <a:pt x="5099" y="1947"/>
                    <a:pt x="4836" y="4242"/>
                    <a:pt x="4328" y="5390"/>
                  </a:cubicBezTo>
                  <a:cubicBezTo>
                    <a:pt x="4066" y="6078"/>
                    <a:pt x="3607" y="6668"/>
                    <a:pt x="3017" y="7094"/>
                  </a:cubicBezTo>
                  <a:cubicBezTo>
                    <a:pt x="3623" y="6684"/>
                    <a:pt x="4115" y="6111"/>
                    <a:pt x="4410" y="5439"/>
                  </a:cubicBezTo>
                  <a:cubicBezTo>
                    <a:pt x="4951" y="4291"/>
                    <a:pt x="5295" y="1898"/>
                    <a:pt x="3459" y="554"/>
                  </a:cubicBezTo>
                  <a:cubicBezTo>
                    <a:pt x="3115" y="292"/>
                    <a:pt x="2705" y="128"/>
                    <a:pt x="2263" y="62"/>
                  </a:cubicBezTo>
                  <a:cubicBezTo>
                    <a:pt x="2094" y="27"/>
                    <a:pt x="1894" y="1"/>
                    <a:pt x="16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6" name="Google Shape;7086;p17"/>
            <p:cNvSpPr/>
            <p:nvPr/>
          </p:nvSpPr>
          <p:spPr>
            <a:xfrm>
              <a:off x="8456790" y="3933015"/>
              <a:ext cx="171012" cy="268870"/>
            </a:xfrm>
            <a:custGeom>
              <a:avLst/>
              <a:gdLst/>
              <a:ahLst/>
              <a:cxnLst/>
              <a:rect l="l" t="t" r="r" b="b"/>
              <a:pathLst>
                <a:path w="5213" h="8196" extrusionOk="0">
                  <a:moveTo>
                    <a:pt x="1082" y="0"/>
                  </a:moveTo>
                  <a:cubicBezTo>
                    <a:pt x="0" y="2852"/>
                    <a:pt x="1279" y="4376"/>
                    <a:pt x="2541" y="5606"/>
                  </a:cubicBezTo>
                  <a:cubicBezTo>
                    <a:pt x="3803" y="6852"/>
                    <a:pt x="3754" y="8196"/>
                    <a:pt x="3754" y="8196"/>
                  </a:cubicBezTo>
                  <a:cubicBezTo>
                    <a:pt x="4656" y="7294"/>
                    <a:pt x="3590" y="5589"/>
                    <a:pt x="4475" y="4245"/>
                  </a:cubicBezTo>
                  <a:cubicBezTo>
                    <a:pt x="5213" y="3082"/>
                    <a:pt x="4246" y="2573"/>
                    <a:pt x="4246" y="2573"/>
                  </a:cubicBezTo>
                  <a:cubicBezTo>
                    <a:pt x="3836" y="3147"/>
                    <a:pt x="3377" y="3000"/>
                    <a:pt x="3016" y="3737"/>
                  </a:cubicBezTo>
                  <a:cubicBezTo>
                    <a:pt x="2656" y="4442"/>
                    <a:pt x="3262" y="5803"/>
                    <a:pt x="3262" y="5803"/>
                  </a:cubicBezTo>
                  <a:cubicBezTo>
                    <a:pt x="2066" y="4934"/>
                    <a:pt x="2312" y="4147"/>
                    <a:pt x="2656" y="3754"/>
                  </a:cubicBezTo>
                  <a:cubicBezTo>
                    <a:pt x="3000" y="3360"/>
                    <a:pt x="2525" y="3000"/>
                    <a:pt x="2525" y="2787"/>
                  </a:cubicBezTo>
                  <a:cubicBezTo>
                    <a:pt x="2541" y="2639"/>
                    <a:pt x="2574" y="2491"/>
                    <a:pt x="2639" y="2360"/>
                  </a:cubicBezTo>
                  <a:cubicBezTo>
                    <a:pt x="2639" y="2360"/>
                    <a:pt x="2571" y="2315"/>
                    <a:pt x="2442" y="2315"/>
                  </a:cubicBezTo>
                  <a:cubicBezTo>
                    <a:pt x="2326" y="2315"/>
                    <a:pt x="2161" y="2352"/>
                    <a:pt x="1951" y="2491"/>
                  </a:cubicBezTo>
                  <a:cubicBezTo>
                    <a:pt x="1213" y="2967"/>
                    <a:pt x="1525" y="4081"/>
                    <a:pt x="1525" y="4081"/>
                  </a:cubicBezTo>
                  <a:cubicBezTo>
                    <a:pt x="1000" y="3344"/>
                    <a:pt x="1181" y="2590"/>
                    <a:pt x="1771" y="2065"/>
                  </a:cubicBezTo>
                  <a:cubicBezTo>
                    <a:pt x="2361" y="1541"/>
                    <a:pt x="1804" y="1065"/>
                    <a:pt x="1410" y="836"/>
                  </a:cubicBezTo>
                  <a:cubicBezTo>
                    <a:pt x="1017" y="623"/>
                    <a:pt x="1082" y="0"/>
                    <a:pt x="108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7" name="Google Shape;7087;p17"/>
            <p:cNvSpPr/>
            <p:nvPr/>
          </p:nvSpPr>
          <p:spPr>
            <a:xfrm>
              <a:off x="8377728" y="3899652"/>
              <a:ext cx="99530" cy="148443"/>
            </a:xfrm>
            <a:custGeom>
              <a:avLst/>
              <a:gdLst/>
              <a:ahLst/>
              <a:cxnLst/>
              <a:rect l="l" t="t" r="r" b="b"/>
              <a:pathLst>
                <a:path w="3034" h="4525" extrusionOk="0">
                  <a:moveTo>
                    <a:pt x="460" y="1"/>
                  </a:moveTo>
                  <a:cubicBezTo>
                    <a:pt x="460" y="17"/>
                    <a:pt x="1" y="2033"/>
                    <a:pt x="3033" y="4525"/>
                  </a:cubicBezTo>
                  <a:cubicBezTo>
                    <a:pt x="3033" y="4525"/>
                    <a:pt x="2476" y="3853"/>
                    <a:pt x="2738" y="3099"/>
                  </a:cubicBezTo>
                  <a:cubicBezTo>
                    <a:pt x="3001" y="2345"/>
                    <a:pt x="2689" y="2066"/>
                    <a:pt x="2443" y="1820"/>
                  </a:cubicBezTo>
                  <a:cubicBezTo>
                    <a:pt x="2312" y="1656"/>
                    <a:pt x="2296" y="1427"/>
                    <a:pt x="2427" y="1263"/>
                  </a:cubicBezTo>
                  <a:cubicBezTo>
                    <a:pt x="2427" y="1263"/>
                    <a:pt x="2382" y="1253"/>
                    <a:pt x="2319" y="1253"/>
                  </a:cubicBezTo>
                  <a:cubicBezTo>
                    <a:pt x="2154" y="1253"/>
                    <a:pt x="1864" y="1322"/>
                    <a:pt x="1935" y="1820"/>
                  </a:cubicBezTo>
                  <a:cubicBezTo>
                    <a:pt x="2033" y="2509"/>
                    <a:pt x="2083" y="2623"/>
                    <a:pt x="1870" y="2640"/>
                  </a:cubicBezTo>
                  <a:cubicBezTo>
                    <a:pt x="1860" y="2641"/>
                    <a:pt x="1850" y="2642"/>
                    <a:pt x="1842" y="2642"/>
                  </a:cubicBezTo>
                  <a:cubicBezTo>
                    <a:pt x="1646" y="2642"/>
                    <a:pt x="1708" y="2303"/>
                    <a:pt x="1755" y="2115"/>
                  </a:cubicBezTo>
                  <a:cubicBezTo>
                    <a:pt x="1820" y="1935"/>
                    <a:pt x="2066" y="1099"/>
                    <a:pt x="1411" y="820"/>
                  </a:cubicBezTo>
                  <a:cubicBezTo>
                    <a:pt x="755" y="542"/>
                    <a:pt x="493" y="279"/>
                    <a:pt x="4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8" name="Google Shape;7088;p17"/>
            <p:cNvSpPr/>
            <p:nvPr/>
          </p:nvSpPr>
          <p:spPr>
            <a:xfrm>
              <a:off x="8556814" y="4181419"/>
              <a:ext cx="117770" cy="139848"/>
            </a:xfrm>
            <a:custGeom>
              <a:avLst/>
              <a:gdLst/>
              <a:ahLst/>
              <a:cxnLst/>
              <a:rect l="l" t="t" r="r" b="b"/>
              <a:pathLst>
                <a:path w="3590" h="4263" extrusionOk="0">
                  <a:moveTo>
                    <a:pt x="1721" y="1"/>
                  </a:moveTo>
                  <a:lnTo>
                    <a:pt x="1721" y="1"/>
                  </a:lnTo>
                  <a:cubicBezTo>
                    <a:pt x="787" y="509"/>
                    <a:pt x="1049" y="1197"/>
                    <a:pt x="951" y="2476"/>
                  </a:cubicBezTo>
                  <a:cubicBezTo>
                    <a:pt x="853" y="3771"/>
                    <a:pt x="0" y="4262"/>
                    <a:pt x="0" y="4262"/>
                  </a:cubicBezTo>
                  <a:cubicBezTo>
                    <a:pt x="3590" y="2443"/>
                    <a:pt x="2295" y="788"/>
                    <a:pt x="1934" y="525"/>
                  </a:cubicBezTo>
                  <a:cubicBezTo>
                    <a:pt x="1590" y="263"/>
                    <a:pt x="1721" y="1"/>
                    <a:pt x="17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9" name="Google Shape;7089;p17"/>
            <p:cNvSpPr/>
            <p:nvPr/>
          </p:nvSpPr>
          <p:spPr>
            <a:xfrm>
              <a:off x="8559504" y="4267796"/>
              <a:ext cx="258143" cy="190302"/>
            </a:xfrm>
            <a:custGeom>
              <a:avLst/>
              <a:gdLst/>
              <a:ahLst/>
              <a:cxnLst/>
              <a:rect l="l" t="t" r="r" b="b"/>
              <a:pathLst>
                <a:path w="7869" h="5801" extrusionOk="0">
                  <a:moveTo>
                    <a:pt x="3218" y="0"/>
                  </a:moveTo>
                  <a:cubicBezTo>
                    <a:pt x="2834" y="0"/>
                    <a:pt x="2412" y="334"/>
                    <a:pt x="2016" y="957"/>
                  </a:cubicBezTo>
                  <a:cubicBezTo>
                    <a:pt x="1459" y="1810"/>
                    <a:pt x="0" y="1925"/>
                    <a:pt x="0" y="1925"/>
                  </a:cubicBezTo>
                  <a:cubicBezTo>
                    <a:pt x="2393" y="1990"/>
                    <a:pt x="3033" y="2613"/>
                    <a:pt x="3672" y="3367"/>
                  </a:cubicBezTo>
                  <a:cubicBezTo>
                    <a:pt x="4295" y="4121"/>
                    <a:pt x="4491" y="5334"/>
                    <a:pt x="5999" y="5711"/>
                  </a:cubicBezTo>
                  <a:cubicBezTo>
                    <a:pt x="6253" y="5774"/>
                    <a:pt x="6473" y="5801"/>
                    <a:pt x="6666" y="5801"/>
                  </a:cubicBezTo>
                  <a:cubicBezTo>
                    <a:pt x="7618" y="5801"/>
                    <a:pt x="7868" y="5154"/>
                    <a:pt x="7868" y="5154"/>
                  </a:cubicBezTo>
                  <a:lnTo>
                    <a:pt x="7868" y="5154"/>
                  </a:lnTo>
                  <a:cubicBezTo>
                    <a:pt x="7781" y="5212"/>
                    <a:pt x="7701" y="5241"/>
                    <a:pt x="7630" y="5241"/>
                  </a:cubicBezTo>
                  <a:cubicBezTo>
                    <a:pt x="7380" y="5241"/>
                    <a:pt x="7236" y="4878"/>
                    <a:pt x="7262" y="4137"/>
                  </a:cubicBezTo>
                  <a:cubicBezTo>
                    <a:pt x="7278" y="3170"/>
                    <a:pt x="6409" y="2892"/>
                    <a:pt x="5295" y="2711"/>
                  </a:cubicBezTo>
                  <a:cubicBezTo>
                    <a:pt x="4164" y="2531"/>
                    <a:pt x="3246" y="2465"/>
                    <a:pt x="3131" y="2088"/>
                  </a:cubicBezTo>
                  <a:cubicBezTo>
                    <a:pt x="3016" y="1728"/>
                    <a:pt x="3508" y="1580"/>
                    <a:pt x="4180" y="1384"/>
                  </a:cubicBezTo>
                  <a:cubicBezTo>
                    <a:pt x="4868" y="1187"/>
                    <a:pt x="4557" y="548"/>
                    <a:pt x="4557" y="548"/>
                  </a:cubicBezTo>
                  <a:lnTo>
                    <a:pt x="4557" y="548"/>
                  </a:lnTo>
                  <a:cubicBezTo>
                    <a:pt x="4505" y="588"/>
                    <a:pt x="4454" y="606"/>
                    <a:pt x="4399" y="606"/>
                  </a:cubicBezTo>
                  <a:cubicBezTo>
                    <a:pt x="4212" y="606"/>
                    <a:pt x="3991" y="392"/>
                    <a:pt x="3623" y="138"/>
                  </a:cubicBezTo>
                  <a:cubicBezTo>
                    <a:pt x="3495" y="45"/>
                    <a:pt x="3359" y="0"/>
                    <a:pt x="321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0" name="Google Shape;7090;p17"/>
            <p:cNvSpPr/>
            <p:nvPr/>
          </p:nvSpPr>
          <p:spPr>
            <a:xfrm>
              <a:off x="8434219" y="4345348"/>
              <a:ext cx="252205" cy="206606"/>
            </a:xfrm>
            <a:custGeom>
              <a:avLst/>
              <a:gdLst/>
              <a:ahLst/>
              <a:cxnLst/>
              <a:rect l="l" t="t" r="r" b="b"/>
              <a:pathLst>
                <a:path w="7688" h="6298" extrusionOk="0">
                  <a:moveTo>
                    <a:pt x="4322" y="0"/>
                  </a:moveTo>
                  <a:cubicBezTo>
                    <a:pt x="2725" y="0"/>
                    <a:pt x="1373" y="1109"/>
                    <a:pt x="672" y="2527"/>
                  </a:cubicBezTo>
                  <a:cubicBezTo>
                    <a:pt x="148" y="3626"/>
                    <a:pt x="0" y="4871"/>
                    <a:pt x="230" y="6068"/>
                  </a:cubicBezTo>
                  <a:lnTo>
                    <a:pt x="230" y="6084"/>
                  </a:lnTo>
                  <a:cubicBezTo>
                    <a:pt x="246" y="6150"/>
                    <a:pt x="262" y="6232"/>
                    <a:pt x="279" y="6297"/>
                  </a:cubicBezTo>
                  <a:cubicBezTo>
                    <a:pt x="246" y="6133"/>
                    <a:pt x="230" y="5970"/>
                    <a:pt x="230" y="5789"/>
                  </a:cubicBezTo>
                  <a:cubicBezTo>
                    <a:pt x="230" y="4920"/>
                    <a:pt x="410" y="4068"/>
                    <a:pt x="738" y="3249"/>
                  </a:cubicBezTo>
                  <a:cubicBezTo>
                    <a:pt x="1147" y="2249"/>
                    <a:pt x="1869" y="1429"/>
                    <a:pt x="2819" y="888"/>
                  </a:cubicBezTo>
                  <a:cubicBezTo>
                    <a:pt x="3365" y="575"/>
                    <a:pt x="4076" y="326"/>
                    <a:pt x="4780" y="326"/>
                  </a:cubicBezTo>
                  <a:cubicBezTo>
                    <a:pt x="5367" y="326"/>
                    <a:pt x="5949" y="499"/>
                    <a:pt x="6425" y="954"/>
                  </a:cubicBezTo>
                  <a:cubicBezTo>
                    <a:pt x="7474" y="1872"/>
                    <a:pt x="7147" y="3773"/>
                    <a:pt x="5934" y="4085"/>
                  </a:cubicBezTo>
                  <a:cubicBezTo>
                    <a:pt x="5804" y="4119"/>
                    <a:pt x="5669" y="4135"/>
                    <a:pt x="5536" y="4135"/>
                  </a:cubicBezTo>
                  <a:cubicBezTo>
                    <a:pt x="5097" y="4135"/>
                    <a:pt x="4668" y="3956"/>
                    <a:pt x="4442" y="3642"/>
                  </a:cubicBezTo>
                  <a:cubicBezTo>
                    <a:pt x="4147" y="3232"/>
                    <a:pt x="4147" y="2691"/>
                    <a:pt x="4409" y="2265"/>
                  </a:cubicBezTo>
                  <a:cubicBezTo>
                    <a:pt x="4601" y="1994"/>
                    <a:pt x="4918" y="1840"/>
                    <a:pt x="5241" y="1840"/>
                  </a:cubicBezTo>
                  <a:cubicBezTo>
                    <a:pt x="5387" y="1840"/>
                    <a:pt x="5534" y="1871"/>
                    <a:pt x="5671" y="1937"/>
                  </a:cubicBezTo>
                  <a:cubicBezTo>
                    <a:pt x="5835" y="2036"/>
                    <a:pt x="5950" y="2200"/>
                    <a:pt x="5950" y="2396"/>
                  </a:cubicBezTo>
                  <a:cubicBezTo>
                    <a:pt x="5950" y="2396"/>
                    <a:pt x="5950" y="2545"/>
                    <a:pt x="5865" y="2545"/>
                  </a:cubicBezTo>
                  <a:cubicBezTo>
                    <a:pt x="5861" y="2545"/>
                    <a:pt x="5856" y="2545"/>
                    <a:pt x="5852" y="2544"/>
                  </a:cubicBezTo>
                  <a:cubicBezTo>
                    <a:pt x="5753" y="2527"/>
                    <a:pt x="5786" y="2396"/>
                    <a:pt x="5524" y="2331"/>
                  </a:cubicBezTo>
                  <a:cubicBezTo>
                    <a:pt x="5493" y="2324"/>
                    <a:pt x="5462" y="2320"/>
                    <a:pt x="5432" y="2320"/>
                  </a:cubicBezTo>
                  <a:cubicBezTo>
                    <a:pt x="5177" y="2320"/>
                    <a:pt x="4973" y="2558"/>
                    <a:pt x="5032" y="2822"/>
                  </a:cubicBezTo>
                  <a:cubicBezTo>
                    <a:pt x="5074" y="3000"/>
                    <a:pt x="5315" y="3130"/>
                    <a:pt x="5556" y="3130"/>
                  </a:cubicBezTo>
                  <a:cubicBezTo>
                    <a:pt x="5694" y="3130"/>
                    <a:pt x="5832" y="3088"/>
                    <a:pt x="5934" y="2986"/>
                  </a:cubicBezTo>
                  <a:cubicBezTo>
                    <a:pt x="5999" y="2904"/>
                    <a:pt x="6048" y="2822"/>
                    <a:pt x="6081" y="2740"/>
                  </a:cubicBezTo>
                  <a:cubicBezTo>
                    <a:pt x="6180" y="2429"/>
                    <a:pt x="6048" y="2085"/>
                    <a:pt x="5770" y="1921"/>
                  </a:cubicBezTo>
                  <a:cubicBezTo>
                    <a:pt x="5592" y="1814"/>
                    <a:pt x="5400" y="1763"/>
                    <a:pt x="5211" y="1763"/>
                  </a:cubicBezTo>
                  <a:cubicBezTo>
                    <a:pt x="4876" y="1763"/>
                    <a:pt x="4553" y="1923"/>
                    <a:pt x="4344" y="2216"/>
                  </a:cubicBezTo>
                  <a:cubicBezTo>
                    <a:pt x="4032" y="2658"/>
                    <a:pt x="4032" y="3249"/>
                    <a:pt x="4344" y="3691"/>
                  </a:cubicBezTo>
                  <a:cubicBezTo>
                    <a:pt x="4613" y="4062"/>
                    <a:pt x="5092" y="4264"/>
                    <a:pt x="5577" y="4264"/>
                  </a:cubicBezTo>
                  <a:cubicBezTo>
                    <a:pt x="5713" y="4264"/>
                    <a:pt x="5850" y="4248"/>
                    <a:pt x="5983" y="4216"/>
                  </a:cubicBezTo>
                  <a:cubicBezTo>
                    <a:pt x="7327" y="3888"/>
                    <a:pt x="7688" y="1806"/>
                    <a:pt x="6557" y="806"/>
                  </a:cubicBezTo>
                  <a:cubicBezTo>
                    <a:pt x="6409" y="675"/>
                    <a:pt x="6245" y="560"/>
                    <a:pt x="6081" y="462"/>
                  </a:cubicBezTo>
                  <a:cubicBezTo>
                    <a:pt x="5589" y="183"/>
                    <a:pt x="5032" y="19"/>
                    <a:pt x="4458" y="3"/>
                  </a:cubicBezTo>
                  <a:cubicBezTo>
                    <a:pt x="4413" y="1"/>
                    <a:pt x="4367" y="0"/>
                    <a:pt x="43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1" name="Google Shape;7091;p17"/>
            <p:cNvSpPr/>
            <p:nvPr/>
          </p:nvSpPr>
          <p:spPr>
            <a:xfrm>
              <a:off x="8447112" y="4408565"/>
              <a:ext cx="99727" cy="107371"/>
            </a:xfrm>
            <a:custGeom>
              <a:avLst/>
              <a:gdLst/>
              <a:ahLst/>
              <a:cxnLst/>
              <a:rect l="l" t="t" r="r" b="b"/>
              <a:pathLst>
                <a:path w="3040" h="3273" extrusionOk="0">
                  <a:moveTo>
                    <a:pt x="2307" y="0"/>
                  </a:moveTo>
                  <a:cubicBezTo>
                    <a:pt x="2110" y="0"/>
                    <a:pt x="1861" y="68"/>
                    <a:pt x="1574" y="240"/>
                  </a:cubicBezTo>
                  <a:cubicBezTo>
                    <a:pt x="312" y="1010"/>
                    <a:pt x="0" y="3272"/>
                    <a:pt x="0" y="3272"/>
                  </a:cubicBezTo>
                  <a:cubicBezTo>
                    <a:pt x="0" y="3272"/>
                    <a:pt x="689" y="1174"/>
                    <a:pt x="1951" y="961"/>
                  </a:cubicBezTo>
                  <a:cubicBezTo>
                    <a:pt x="3040" y="784"/>
                    <a:pt x="2975" y="0"/>
                    <a:pt x="230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2" name="Google Shape;7092;p17"/>
            <p:cNvSpPr/>
            <p:nvPr/>
          </p:nvSpPr>
          <p:spPr>
            <a:xfrm>
              <a:off x="8575612" y="4400823"/>
              <a:ext cx="171045" cy="147819"/>
            </a:xfrm>
            <a:custGeom>
              <a:avLst/>
              <a:gdLst/>
              <a:ahLst/>
              <a:cxnLst/>
              <a:rect l="l" t="t" r="r" b="b"/>
              <a:pathLst>
                <a:path w="5214" h="4506" extrusionOk="0">
                  <a:moveTo>
                    <a:pt x="3050" y="0"/>
                  </a:moveTo>
                  <a:cubicBezTo>
                    <a:pt x="3050" y="1"/>
                    <a:pt x="3361" y="689"/>
                    <a:pt x="3017" y="1771"/>
                  </a:cubicBezTo>
                  <a:cubicBezTo>
                    <a:pt x="2689" y="2852"/>
                    <a:pt x="1837" y="3066"/>
                    <a:pt x="1198" y="3131"/>
                  </a:cubicBezTo>
                  <a:cubicBezTo>
                    <a:pt x="575" y="3197"/>
                    <a:pt x="132" y="3459"/>
                    <a:pt x="1" y="4328"/>
                  </a:cubicBezTo>
                  <a:cubicBezTo>
                    <a:pt x="142" y="4234"/>
                    <a:pt x="299" y="4188"/>
                    <a:pt x="460" y="4188"/>
                  </a:cubicBezTo>
                  <a:cubicBezTo>
                    <a:pt x="580" y="4188"/>
                    <a:pt x="702" y="4213"/>
                    <a:pt x="821" y="4262"/>
                  </a:cubicBezTo>
                  <a:cubicBezTo>
                    <a:pt x="1057" y="4371"/>
                    <a:pt x="1450" y="4506"/>
                    <a:pt x="1848" y="4506"/>
                  </a:cubicBezTo>
                  <a:cubicBezTo>
                    <a:pt x="2167" y="4506"/>
                    <a:pt x="2490" y="4419"/>
                    <a:pt x="2738" y="4164"/>
                  </a:cubicBezTo>
                  <a:cubicBezTo>
                    <a:pt x="3279" y="3574"/>
                    <a:pt x="3164" y="2967"/>
                    <a:pt x="3148" y="2672"/>
                  </a:cubicBezTo>
                  <a:cubicBezTo>
                    <a:pt x="3116" y="2385"/>
                    <a:pt x="3069" y="1851"/>
                    <a:pt x="3337" y="1851"/>
                  </a:cubicBezTo>
                  <a:cubicBezTo>
                    <a:pt x="3345" y="1851"/>
                    <a:pt x="3353" y="1852"/>
                    <a:pt x="3361" y="1853"/>
                  </a:cubicBezTo>
                  <a:cubicBezTo>
                    <a:pt x="3361" y="1853"/>
                    <a:pt x="3365" y="1852"/>
                    <a:pt x="3371" y="1852"/>
                  </a:cubicBezTo>
                  <a:cubicBezTo>
                    <a:pt x="3415" y="1852"/>
                    <a:pt x="3589" y="1877"/>
                    <a:pt x="3574" y="2279"/>
                  </a:cubicBezTo>
                  <a:cubicBezTo>
                    <a:pt x="3558" y="2754"/>
                    <a:pt x="3541" y="3049"/>
                    <a:pt x="4164" y="3229"/>
                  </a:cubicBezTo>
                  <a:cubicBezTo>
                    <a:pt x="4509" y="3311"/>
                    <a:pt x="4820" y="3475"/>
                    <a:pt x="5082" y="3721"/>
                  </a:cubicBezTo>
                  <a:cubicBezTo>
                    <a:pt x="4968" y="3508"/>
                    <a:pt x="4951" y="3262"/>
                    <a:pt x="5017" y="3033"/>
                  </a:cubicBezTo>
                  <a:cubicBezTo>
                    <a:pt x="5131" y="2689"/>
                    <a:pt x="5213" y="2082"/>
                    <a:pt x="4656" y="1689"/>
                  </a:cubicBezTo>
                  <a:cubicBezTo>
                    <a:pt x="4082" y="1295"/>
                    <a:pt x="3525" y="1066"/>
                    <a:pt x="3394" y="672"/>
                  </a:cubicBezTo>
                  <a:cubicBezTo>
                    <a:pt x="3328" y="427"/>
                    <a:pt x="3197" y="197"/>
                    <a:pt x="30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3" name="Google Shape;7093;p17"/>
            <p:cNvSpPr/>
            <p:nvPr/>
          </p:nvSpPr>
          <p:spPr>
            <a:xfrm>
              <a:off x="8677801" y="4500289"/>
              <a:ext cx="42515" cy="65118"/>
            </a:xfrm>
            <a:custGeom>
              <a:avLst/>
              <a:gdLst/>
              <a:ahLst/>
              <a:cxnLst/>
              <a:rect l="l" t="t" r="r" b="b"/>
              <a:pathLst>
                <a:path w="1296" h="1985" extrusionOk="0">
                  <a:moveTo>
                    <a:pt x="328" y="1"/>
                  </a:moveTo>
                  <a:lnTo>
                    <a:pt x="328" y="1"/>
                  </a:lnTo>
                  <a:cubicBezTo>
                    <a:pt x="345" y="181"/>
                    <a:pt x="328" y="378"/>
                    <a:pt x="279" y="558"/>
                  </a:cubicBezTo>
                  <a:cubicBezTo>
                    <a:pt x="181" y="837"/>
                    <a:pt x="0" y="1263"/>
                    <a:pt x="508" y="1542"/>
                  </a:cubicBezTo>
                  <a:cubicBezTo>
                    <a:pt x="1017" y="1837"/>
                    <a:pt x="1033" y="1984"/>
                    <a:pt x="1033" y="1984"/>
                  </a:cubicBezTo>
                  <a:cubicBezTo>
                    <a:pt x="1066" y="1755"/>
                    <a:pt x="1115" y="1509"/>
                    <a:pt x="1180" y="1296"/>
                  </a:cubicBezTo>
                  <a:cubicBezTo>
                    <a:pt x="1295" y="919"/>
                    <a:pt x="1115" y="525"/>
                    <a:pt x="787" y="345"/>
                  </a:cubicBezTo>
                  <a:cubicBezTo>
                    <a:pt x="345" y="83"/>
                    <a:pt x="328" y="1"/>
                    <a:pt x="32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4" name="Google Shape;7094;p17"/>
            <p:cNvSpPr/>
            <p:nvPr/>
          </p:nvSpPr>
          <p:spPr>
            <a:xfrm>
              <a:off x="8679409" y="4216882"/>
              <a:ext cx="228028" cy="160351"/>
            </a:xfrm>
            <a:custGeom>
              <a:avLst/>
              <a:gdLst/>
              <a:ahLst/>
              <a:cxnLst/>
              <a:rect l="l" t="t" r="r" b="b"/>
              <a:pathLst>
                <a:path w="6951" h="4888" extrusionOk="0">
                  <a:moveTo>
                    <a:pt x="1933" y="1"/>
                  </a:moveTo>
                  <a:cubicBezTo>
                    <a:pt x="1052" y="1"/>
                    <a:pt x="588" y="827"/>
                    <a:pt x="705" y="1362"/>
                  </a:cubicBezTo>
                  <a:cubicBezTo>
                    <a:pt x="825" y="1974"/>
                    <a:pt x="1434" y="2002"/>
                    <a:pt x="1541" y="2002"/>
                  </a:cubicBezTo>
                  <a:cubicBezTo>
                    <a:pt x="1552" y="2002"/>
                    <a:pt x="1558" y="2001"/>
                    <a:pt x="1558" y="2001"/>
                  </a:cubicBezTo>
                  <a:cubicBezTo>
                    <a:pt x="1295" y="1903"/>
                    <a:pt x="1181" y="1592"/>
                    <a:pt x="1312" y="1329"/>
                  </a:cubicBezTo>
                  <a:cubicBezTo>
                    <a:pt x="1349" y="1265"/>
                    <a:pt x="1392" y="1241"/>
                    <a:pt x="1439" y="1241"/>
                  </a:cubicBezTo>
                  <a:cubicBezTo>
                    <a:pt x="1537" y="1241"/>
                    <a:pt x="1654" y="1345"/>
                    <a:pt x="1787" y="1411"/>
                  </a:cubicBezTo>
                  <a:cubicBezTo>
                    <a:pt x="1825" y="1430"/>
                    <a:pt x="1861" y="1439"/>
                    <a:pt x="1895" y="1439"/>
                  </a:cubicBezTo>
                  <a:cubicBezTo>
                    <a:pt x="2037" y="1439"/>
                    <a:pt x="2144" y="1285"/>
                    <a:pt x="2197" y="1100"/>
                  </a:cubicBezTo>
                  <a:cubicBezTo>
                    <a:pt x="2237" y="959"/>
                    <a:pt x="2346" y="817"/>
                    <a:pt x="2534" y="817"/>
                  </a:cubicBezTo>
                  <a:cubicBezTo>
                    <a:pt x="2652" y="817"/>
                    <a:pt x="2801" y="873"/>
                    <a:pt x="2984" y="1018"/>
                  </a:cubicBezTo>
                  <a:cubicBezTo>
                    <a:pt x="3475" y="1395"/>
                    <a:pt x="3164" y="2149"/>
                    <a:pt x="3164" y="2149"/>
                  </a:cubicBezTo>
                  <a:cubicBezTo>
                    <a:pt x="3164" y="2149"/>
                    <a:pt x="3164" y="1526"/>
                    <a:pt x="2738" y="1477"/>
                  </a:cubicBezTo>
                  <a:cubicBezTo>
                    <a:pt x="2690" y="1463"/>
                    <a:pt x="2643" y="1457"/>
                    <a:pt x="2597" y="1457"/>
                  </a:cubicBezTo>
                  <a:cubicBezTo>
                    <a:pt x="2419" y="1457"/>
                    <a:pt x="2259" y="1554"/>
                    <a:pt x="2181" y="1723"/>
                  </a:cubicBezTo>
                  <a:cubicBezTo>
                    <a:pt x="2443" y="1723"/>
                    <a:pt x="2459" y="2100"/>
                    <a:pt x="2312" y="2296"/>
                  </a:cubicBezTo>
                  <a:cubicBezTo>
                    <a:pt x="2164" y="2509"/>
                    <a:pt x="2213" y="2641"/>
                    <a:pt x="2361" y="2739"/>
                  </a:cubicBezTo>
                  <a:cubicBezTo>
                    <a:pt x="2492" y="2821"/>
                    <a:pt x="2705" y="2804"/>
                    <a:pt x="2525" y="3181"/>
                  </a:cubicBezTo>
                  <a:cubicBezTo>
                    <a:pt x="2344" y="3558"/>
                    <a:pt x="1640" y="3558"/>
                    <a:pt x="1640" y="3558"/>
                  </a:cubicBezTo>
                  <a:cubicBezTo>
                    <a:pt x="1787" y="3345"/>
                    <a:pt x="1754" y="3050"/>
                    <a:pt x="1558" y="2886"/>
                  </a:cubicBezTo>
                  <a:lnTo>
                    <a:pt x="1558" y="2886"/>
                  </a:lnTo>
                  <a:cubicBezTo>
                    <a:pt x="1574" y="3067"/>
                    <a:pt x="1459" y="3231"/>
                    <a:pt x="1295" y="3280"/>
                  </a:cubicBezTo>
                  <a:cubicBezTo>
                    <a:pt x="1000" y="3378"/>
                    <a:pt x="1017" y="3280"/>
                    <a:pt x="754" y="3509"/>
                  </a:cubicBezTo>
                  <a:cubicBezTo>
                    <a:pt x="623" y="3624"/>
                    <a:pt x="435" y="3653"/>
                    <a:pt x="279" y="3653"/>
                  </a:cubicBezTo>
                  <a:cubicBezTo>
                    <a:pt x="123" y="3653"/>
                    <a:pt x="1" y="3624"/>
                    <a:pt x="0" y="3624"/>
                  </a:cubicBezTo>
                  <a:lnTo>
                    <a:pt x="0" y="3624"/>
                  </a:lnTo>
                  <a:cubicBezTo>
                    <a:pt x="181" y="3722"/>
                    <a:pt x="377" y="3788"/>
                    <a:pt x="574" y="3804"/>
                  </a:cubicBezTo>
                  <a:cubicBezTo>
                    <a:pt x="1017" y="3837"/>
                    <a:pt x="1459" y="3903"/>
                    <a:pt x="1885" y="4001"/>
                  </a:cubicBezTo>
                  <a:cubicBezTo>
                    <a:pt x="3066" y="4362"/>
                    <a:pt x="3787" y="4853"/>
                    <a:pt x="4688" y="4886"/>
                  </a:cubicBezTo>
                  <a:cubicBezTo>
                    <a:pt x="4721" y="4887"/>
                    <a:pt x="4754" y="4888"/>
                    <a:pt x="4786" y="4888"/>
                  </a:cubicBezTo>
                  <a:cubicBezTo>
                    <a:pt x="5210" y="4888"/>
                    <a:pt x="5619" y="4789"/>
                    <a:pt x="6000" y="4591"/>
                  </a:cubicBezTo>
                  <a:cubicBezTo>
                    <a:pt x="6737" y="4099"/>
                    <a:pt x="6950" y="3100"/>
                    <a:pt x="6459" y="2362"/>
                  </a:cubicBezTo>
                  <a:cubicBezTo>
                    <a:pt x="6236" y="2024"/>
                    <a:pt x="5876" y="1868"/>
                    <a:pt x="5536" y="1868"/>
                  </a:cubicBezTo>
                  <a:cubicBezTo>
                    <a:pt x="5200" y="1868"/>
                    <a:pt x="4884" y="2020"/>
                    <a:pt x="4738" y="2296"/>
                  </a:cubicBezTo>
                  <a:cubicBezTo>
                    <a:pt x="4492" y="2624"/>
                    <a:pt x="4541" y="3083"/>
                    <a:pt x="4836" y="3378"/>
                  </a:cubicBezTo>
                  <a:cubicBezTo>
                    <a:pt x="4852" y="3395"/>
                    <a:pt x="4869" y="3411"/>
                    <a:pt x="4901" y="3427"/>
                  </a:cubicBezTo>
                  <a:cubicBezTo>
                    <a:pt x="4901" y="3427"/>
                    <a:pt x="4918" y="3444"/>
                    <a:pt x="4934" y="3460"/>
                  </a:cubicBezTo>
                  <a:cubicBezTo>
                    <a:pt x="5036" y="3519"/>
                    <a:pt x="5163" y="3550"/>
                    <a:pt x="5286" y="3550"/>
                  </a:cubicBezTo>
                  <a:cubicBezTo>
                    <a:pt x="5540" y="3550"/>
                    <a:pt x="5781" y="3419"/>
                    <a:pt x="5770" y="3132"/>
                  </a:cubicBezTo>
                  <a:cubicBezTo>
                    <a:pt x="5784" y="2938"/>
                    <a:pt x="5627" y="2856"/>
                    <a:pt x="5451" y="2856"/>
                  </a:cubicBezTo>
                  <a:cubicBezTo>
                    <a:pt x="5196" y="2856"/>
                    <a:pt x="4900" y="3028"/>
                    <a:pt x="5016" y="3280"/>
                  </a:cubicBezTo>
                  <a:cubicBezTo>
                    <a:pt x="5016" y="3304"/>
                    <a:pt x="5016" y="3333"/>
                    <a:pt x="4990" y="3333"/>
                  </a:cubicBezTo>
                  <a:cubicBezTo>
                    <a:pt x="4963" y="3333"/>
                    <a:pt x="4910" y="3304"/>
                    <a:pt x="4803" y="3214"/>
                  </a:cubicBezTo>
                  <a:cubicBezTo>
                    <a:pt x="4688" y="3100"/>
                    <a:pt x="4623" y="2952"/>
                    <a:pt x="4623" y="2804"/>
                  </a:cubicBezTo>
                  <a:cubicBezTo>
                    <a:pt x="4623" y="2624"/>
                    <a:pt x="4688" y="2460"/>
                    <a:pt x="4803" y="2313"/>
                  </a:cubicBezTo>
                  <a:cubicBezTo>
                    <a:pt x="4928" y="2078"/>
                    <a:pt x="5195" y="1955"/>
                    <a:pt x="5483" y="1955"/>
                  </a:cubicBezTo>
                  <a:cubicBezTo>
                    <a:pt x="5798" y="1955"/>
                    <a:pt x="6138" y="2103"/>
                    <a:pt x="6344" y="2411"/>
                  </a:cubicBezTo>
                  <a:lnTo>
                    <a:pt x="6360" y="2444"/>
                  </a:lnTo>
                  <a:cubicBezTo>
                    <a:pt x="6573" y="2854"/>
                    <a:pt x="6557" y="3345"/>
                    <a:pt x="6328" y="3755"/>
                  </a:cubicBezTo>
                  <a:cubicBezTo>
                    <a:pt x="6048" y="4259"/>
                    <a:pt x="5409" y="4609"/>
                    <a:pt x="4579" y="4609"/>
                  </a:cubicBezTo>
                  <a:cubicBezTo>
                    <a:pt x="4192" y="4609"/>
                    <a:pt x="3764" y="4533"/>
                    <a:pt x="3312" y="4362"/>
                  </a:cubicBezTo>
                  <a:cubicBezTo>
                    <a:pt x="3262" y="4345"/>
                    <a:pt x="3033" y="4263"/>
                    <a:pt x="2885" y="4198"/>
                  </a:cubicBezTo>
                  <a:cubicBezTo>
                    <a:pt x="2459" y="3985"/>
                    <a:pt x="2017" y="3837"/>
                    <a:pt x="1558" y="3755"/>
                  </a:cubicBezTo>
                  <a:cubicBezTo>
                    <a:pt x="1738" y="3722"/>
                    <a:pt x="1935" y="3706"/>
                    <a:pt x="2148" y="3657"/>
                  </a:cubicBezTo>
                  <a:cubicBezTo>
                    <a:pt x="3885" y="3313"/>
                    <a:pt x="4147" y="838"/>
                    <a:pt x="2689" y="182"/>
                  </a:cubicBezTo>
                  <a:cubicBezTo>
                    <a:pt x="2411" y="55"/>
                    <a:pt x="2159" y="1"/>
                    <a:pt x="19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5" name="Google Shape;7095;p17"/>
            <p:cNvSpPr/>
            <p:nvPr/>
          </p:nvSpPr>
          <p:spPr>
            <a:xfrm>
              <a:off x="8790193" y="4303489"/>
              <a:ext cx="152740" cy="108125"/>
            </a:xfrm>
            <a:custGeom>
              <a:avLst/>
              <a:gdLst/>
              <a:ahLst/>
              <a:cxnLst/>
              <a:rect l="l" t="t" r="r" b="b"/>
              <a:pathLst>
                <a:path w="4656" h="3296" extrusionOk="0">
                  <a:moveTo>
                    <a:pt x="3803" y="1"/>
                  </a:moveTo>
                  <a:lnTo>
                    <a:pt x="3803" y="1"/>
                  </a:lnTo>
                  <a:cubicBezTo>
                    <a:pt x="3901" y="787"/>
                    <a:pt x="3557" y="1574"/>
                    <a:pt x="2901" y="2049"/>
                  </a:cubicBezTo>
                  <a:cubicBezTo>
                    <a:pt x="2499" y="2357"/>
                    <a:pt x="2009" y="2456"/>
                    <a:pt x="1547" y="2456"/>
                  </a:cubicBezTo>
                  <a:cubicBezTo>
                    <a:pt x="730" y="2456"/>
                    <a:pt x="0" y="2148"/>
                    <a:pt x="0" y="2148"/>
                  </a:cubicBezTo>
                  <a:lnTo>
                    <a:pt x="0" y="2148"/>
                  </a:lnTo>
                  <a:cubicBezTo>
                    <a:pt x="1344" y="2869"/>
                    <a:pt x="1836" y="2640"/>
                    <a:pt x="2213" y="3033"/>
                  </a:cubicBezTo>
                  <a:cubicBezTo>
                    <a:pt x="2379" y="3221"/>
                    <a:pt x="2551" y="3278"/>
                    <a:pt x="2710" y="3278"/>
                  </a:cubicBezTo>
                  <a:cubicBezTo>
                    <a:pt x="2897" y="3278"/>
                    <a:pt x="3065" y="3200"/>
                    <a:pt x="3180" y="3164"/>
                  </a:cubicBezTo>
                  <a:cubicBezTo>
                    <a:pt x="3203" y="3157"/>
                    <a:pt x="3228" y="3154"/>
                    <a:pt x="3252" y="3154"/>
                  </a:cubicBezTo>
                  <a:cubicBezTo>
                    <a:pt x="3346" y="3154"/>
                    <a:pt x="3439" y="3204"/>
                    <a:pt x="3491" y="3295"/>
                  </a:cubicBezTo>
                  <a:cubicBezTo>
                    <a:pt x="3524" y="3099"/>
                    <a:pt x="3475" y="2885"/>
                    <a:pt x="3360" y="2705"/>
                  </a:cubicBezTo>
                  <a:cubicBezTo>
                    <a:pt x="3180" y="2508"/>
                    <a:pt x="2787" y="2492"/>
                    <a:pt x="2721" y="2492"/>
                  </a:cubicBezTo>
                  <a:cubicBezTo>
                    <a:pt x="3278" y="2459"/>
                    <a:pt x="3786" y="2164"/>
                    <a:pt x="4098" y="1705"/>
                  </a:cubicBezTo>
                  <a:cubicBezTo>
                    <a:pt x="4655" y="919"/>
                    <a:pt x="3803" y="1"/>
                    <a:pt x="38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6" name="Google Shape;7096;p17"/>
            <p:cNvSpPr/>
            <p:nvPr/>
          </p:nvSpPr>
          <p:spPr>
            <a:xfrm>
              <a:off x="8595000" y="4060203"/>
              <a:ext cx="146277" cy="206212"/>
            </a:xfrm>
            <a:custGeom>
              <a:avLst/>
              <a:gdLst/>
              <a:ahLst/>
              <a:cxnLst/>
              <a:rect l="l" t="t" r="r" b="b"/>
              <a:pathLst>
                <a:path w="4459" h="6286" extrusionOk="0">
                  <a:moveTo>
                    <a:pt x="1804" y="0"/>
                  </a:moveTo>
                  <a:cubicBezTo>
                    <a:pt x="1382" y="0"/>
                    <a:pt x="976" y="149"/>
                    <a:pt x="705" y="450"/>
                  </a:cubicBezTo>
                  <a:cubicBezTo>
                    <a:pt x="0" y="1090"/>
                    <a:pt x="426" y="2139"/>
                    <a:pt x="1016" y="2352"/>
                  </a:cubicBezTo>
                  <a:cubicBezTo>
                    <a:pt x="1147" y="2417"/>
                    <a:pt x="1287" y="2450"/>
                    <a:pt x="1424" y="2450"/>
                  </a:cubicBezTo>
                  <a:cubicBezTo>
                    <a:pt x="1561" y="2450"/>
                    <a:pt x="1697" y="2417"/>
                    <a:pt x="1819" y="2352"/>
                  </a:cubicBezTo>
                  <a:lnTo>
                    <a:pt x="1852" y="2319"/>
                  </a:lnTo>
                  <a:lnTo>
                    <a:pt x="1901" y="2303"/>
                  </a:lnTo>
                  <a:lnTo>
                    <a:pt x="1951" y="2270"/>
                  </a:lnTo>
                  <a:lnTo>
                    <a:pt x="2000" y="2221"/>
                  </a:lnTo>
                  <a:cubicBezTo>
                    <a:pt x="2033" y="2204"/>
                    <a:pt x="2049" y="2171"/>
                    <a:pt x="2065" y="2155"/>
                  </a:cubicBezTo>
                  <a:cubicBezTo>
                    <a:pt x="2229" y="1975"/>
                    <a:pt x="2311" y="1745"/>
                    <a:pt x="2278" y="1499"/>
                  </a:cubicBezTo>
                  <a:cubicBezTo>
                    <a:pt x="2246" y="1167"/>
                    <a:pt x="2039" y="1024"/>
                    <a:pt x="1845" y="1024"/>
                  </a:cubicBezTo>
                  <a:cubicBezTo>
                    <a:pt x="1742" y="1024"/>
                    <a:pt x="1642" y="1065"/>
                    <a:pt x="1574" y="1139"/>
                  </a:cubicBezTo>
                  <a:cubicBezTo>
                    <a:pt x="1410" y="1303"/>
                    <a:pt x="1442" y="1581"/>
                    <a:pt x="1656" y="1696"/>
                  </a:cubicBezTo>
                  <a:cubicBezTo>
                    <a:pt x="1732" y="1730"/>
                    <a:pt x="1801" y="1740"/>
                    <a:pt x="1861" y="1740"/>
                  </a:cubicBezTo>
                  <a:cubicBezTo>
                    <a:pt x="1940" y="1740"/>
                    <a:pt x="2002" y="1723"/>
                    <a:pt x="2046" y="1723"/>
                  </a:cubicBezTo>
                  <a:cubicBezTo>
                    <a:pt x="2096" y="1723"/>
                    <a:pt x="2121" y="1746"/>
                    <a:pt x="2115" y="1844"/>
                  </a:cubicBezTo>
                  <a:cubicBezTo>
                    <a:pt x="2082" y="2024"/>
                    <a:pt x="1967" y="2204"/>
                    <a:pt x="1803" y="2303"/>
                  </a:cubicBezTo>
                  <a:cubicBezTo>
                    <a:pt x="1689" y="2348"/>
                    <a:pt x="1571" y="2373"/>
                    <a:pt x="1455" y="2373"/>
                  </a:cubicBezTo>
                  <a:cubicBezTo>
                    <a:pt x="1321" y="2373"/>
                    <a:pt x="1188" y="2340"/>
                    <a:pt x="1065" y="2270"/>
                  </a:cubicBezTo>
                  <a:cubicBezTo>
                    <a:pt x="525" y="2057"/>
                    <a:pt x="164" y="1106"/>
                    <a:pt x="803" y="565"/>
                  </a:cubicBezTo>
                  <a:cubicBezTo>
                    <a:pt x="1049" y="319"/>
                    <a:pt x="1377" y="172"/>
                    <a:pt x="1738" y="172"/>
                  </a:cubicBezTo>
                  <a:cubicBezTo>
                    <a:pt x="2492" y="204"/>
                    <a:pt x="3311" y="762"/>
                    <a:pt x="3442" y="2221"/>
                  </a:cubicBezTo>
                  <a:cubicBezTo>
                    <a:pt x="3491" y="2761"/>
                    <a:pt x="3426" y="3319"/>
                    <a:pt x="3278" y="3860"/>
                  </a:cubicBezTo>
                  <a:cubicBezTo>
                    <a:pt x="3147" y="4302"/>
                    <a:pt x="2950" y="4745"/>
                    <a:pt x="2688" y="5122"/>
                  </a:cubicBezTo>
                  <a:cubicBezTo>
                    <a:pt x="2278" y="5614"/>
                    <a:pt x="1770" y="6007"/>
                    <a:pt x="1197" y="6286"/>
                  </a:cubicBezTo>
                  <a:cubicBezTo>
                    <a:pt x="1819" y="6040"/>
                    <a:pt x="2360" y="5646"/>
                    <a:pt x="2787" y="5122"/>
                  </a:cubicBezTo>
                  <a:cubicBezTo>
                    <a:pt x="3541" y="4269"/>
                    <a:pt x="4458" y="2253"/>
                    <a:pt x="3164" y="614"/>
                  </a:cubicBezTo>
                  <a:cubicBezTo>
                    <a:pt x="2818" y="207"/>
                    <a:pt x="2300" y="0"/>
                    <a:pt x="180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7" name="Google Shape;7097;p17"/>
            <p:cNvSpPr/>
            <p:nvPr/>
          </p:nvSpPr>
          <p:spPr>
            <a:xfrm>
              <a:off x="8068010" y="4897236"/>
              <a:ext cx="296852" cy="207032"/>
            </a:xfrm>
            <a:custGeom>
              <a:avLst/>
              <a:gdLst/>
              <a:ahLst/>
              <a:cxnLst/>
              <a:rect l="l" t="t" r="r" b="b"/>
              <a:pathLst>
                <a:path w="9049" h="6311" extrusionOk="0">
                  <a:moveTo>
                    <a:pt x="2012" y="1"/>
                  </a:moveTo>
                  <a:cubicBezTo>
                    <a:pt x="1092" y="1"/>
                    <a:pt x="66" y="653"/>
                    <a:pt x="33" y="1850"/>
                  </a:cubicBezTo>
                  <a:cubicBezTo>
                    <a:pt x="1" y="2718"/>
                    <a:pt x="476" y="3522"/>
                    <a:pt x="1230" y="3931"/>
                  </a:cubicBezTo>
                  <a:cubicBezTo>
                    <a:pt x="1742" y="4182"/>
                    <a:pt x="2308" y="4287"/>
                    <a:pt x="2885" y="4287"/>
                  </a:cubicBezTo>
                  <a:cubicBezTo>
                    <a:pt x="3212" y="4287"/>
                    <a:pt x="3542" y="4253"/>
                    <a:pt x="3869" y="4194"/>
                  </a:cubicBezTo>
                  <a:cubicBezTo>
                    <a:pt x="4754" y="3948"/>
                    <a:pt x="5574" y="3620"/>
                    <a:pt x="6377" y="3423"/>
                  </a:cubicBezTo>
                  <a:cubicBezTo>
                    <a:pt x="6583" y="3370"/>
                    <a:pt x="6792" y="3343"/>
                    <a:pt x="6996" y="3343"/>
                  </a:cubicBezTo>
                  <a:cubicBezTo>
                    <a:pt x="7607" y="3343"/>
                    <a:pt x="8180" y="3580"/>
                    <a:pt x="8524" y="4046"/>
                  </a:cubicBezTo>
                  <a:cubicBezTo>
                    <a:pt x="8950" y="4636"/>
                    <a:pt x="8999" y="5571"/>
                    <a:pt x="8458" y="5964"/>
                  </a:cubicBezTo>
                  <a:cubicBezTo>
                    <a:pt x="8245" y="6126"/>
                    <a:pt x="7987" y="6201"/>
                    <a:pt x="7738" y="6201"/>
                  </a:cubicBezTo>
                  <a:cubicBezTo>
                    <a:pt x="7357" y="6201"/>
                    <a:pt x="6994" y="6025"/>
                    <a:pt x="6836" y="5718"/>
                  </a:cubicBezTo>
                  <a:cubicBezTo>
                    <a:pt x="6524" y="5226"/>
                    <a:pt x="6770" y="4571"/>
                    <a:pt x="7229" y="4440"/>
                  </a:cubicBezTo>
                  <a:cubicBezTo>
                    <a:pt x="7321" y="4403"/>
                    <a:pt x="7416" y="4385"/>
                    <a:pt x="7511" y="4385"/>
                  </a:cubicBezTo>
                  <a:cubicBezTo>
                    <a:pt x="7754" y="4385"/>
                    <a:pt x="7989" y="4501"/>
                    <a:pt x="8131" y="4702"/>
                  </a:cubicBezTo>
                  <a:cubicBezTo>
                    <a:pt x="8229" y="4882"/>
                    <a:pt x="8245" y="5095"/>
                    <a:pt x="8180" y="5275"/>
                  </a:cubicBezTo>
                  <a:cubicBezTo>
                    <a:pt x="8167" y="5314"/>
                    <a:pt x="8113" y="5394"/>
                    <a:pt x="8059" y="5394"/>
                  </a:cubicBezTo>
                  <a:cubicBezTo>
                    <a:pt x="8045" y="5394"/>
                    <a:pt x="8030" y="5388"/>
                    <a:pt x="8016" y="5374"/>
                  </a:cubicBezTo>
                  <a:cubicBezTo>
                    <a:pt x="7967" y="5325"/>
                    <a:pt x="8016" y="4964"/>
                    <a:pt x="7655" y="4915"/>
                  </a:cubicBezTo>
                  <a:cubicBezTo>
                    <a:pt x="7641" y="4913"/>
                    <a:pt x="7626" y="4912"/>
                    <a:pt x="7613" y="4912"/>
                  </a:cubicBezTo>
                  <a:cubicBezTo>
                    <a:pt x="7269" y="4912"/>
                    <a:pt x="7161" y="5478"/>
                    <a:pt x="7508" y="5620"/>
                  </a:cubicBezTo>
                  <a:cubicBezTo>
                    <a:pt x="7581" y="5652"/>
                    <a:pt x="7656" y="5668"/>
                    <a:pt x="7729" y="5668"/>
                  </a:cubicBezTo>
                  <a:cubicBezTo>
                    <a:pt x="7951" y="5668"/>
                    <a:pt x="8155" y="5526"/>
                    <a:pt x="8229" y="5292"/>
                  </a:cubicBezTo>
                  <a:cubicBezTo>
                    <a:pt x="8229" y="5292"/>
                    <a:pt x="8229" y="5275"/>
                    <a:pt x="8229" y="5275"/>
                  </a:cubicBezTo>
                  <a:lnTo>
                    <a:pt x="8245" y="5226"/>
                  </a:lnTo>
                  <a:lnTo>
                    <a:pt x="8245" y="5210"/>
                  </a:lnTo>
                  <a:cubicBezTo>
                    <a:pt x="8262" y="5095"/>
                    <a:pt x="8262" y="4964"/>
                    <a:pt x="8229" y="4833"/>
                  </a:cubicBezTo>
                  <a:cubicBezTo>
                    <a:pt x="8104" y="4521"/>
                    <a:pt x="7809" y="4333"/>
                    <a:pt x="7494" y="4333"/>
                  </a:cubicBezTo>
                  <a:cubicBezTo>
                    <a:pt x="7395" y="4333"/>
                    <a:pt x="7294" y="4351"/>
                    <a:pt x="7196" y="4390"/>
                  </a:cubicBezTo>
                  <a:cubicBezTo>
                    <a:pt x="6705" y="4521"/>
                    <a:pt x="6410" y="5210"/>
                    <a:pt x="6754" y="5767"/>
                  </a:cubicBezTo>
                  <a:cubicBezTo>
                    <a:pt x="6925" y="6110"/>
                    <a:pt x="7327" y="6310"/>
                    <a:pt x="7747" y="6310"/>
                  </a:cubicBezTo>
                  <a:cubicBezTo>
                    <a:pt x="8010" y="6310"/>
                    <a:pt x="8281" y="6232"/>
                    <a:pt x="8508" y="6062"/>
                  </a:cubicBezTo>
                  <a:cubicBezTo>
                    <a:pt x="8950" y="5734"/>
                    <a:pt x="9049" y="5128"/>
                    <a:pt x="8917" y="4571"/>
                  </a:cubicBezTo>
                  <a:cubicBezTo>
                    <a:pt x="8835" y="4046"/>
                    <a:pt x="8458" y="3161"/>
                    <a:pt x="7213" y="2882"/>
                  </a:cubicBezTo>
                  <a:cubicBezTo>
                    <a:pt x="7067" y="2850"/>
                    <a:pt x="6919" y="2835"/>
                    <a:pt x="6768" y="2835"/>
                  </a:cubicBezTo>
                  <a:cubicBezTo>
                    <a:pt x="5438" y="2835"/>
                    <a:pt x="3897" y="3973"/>
                    <a:pt x="2312" y="3973"/>
                  </a:cubicBezTo>
                  <a:cubicBezTo>
                    <a:pt x="2089" y="3973"/>
                    <a:pt x="1864" y="3950"/>
                    <a:pt x="1640" y="3899"/>
                  </a:cubicBezTo>
                  <a:cubicBezTo>
                    <a:pt x="1558" y="3866"/>
                    <a:pt x="1459" y="3849"/>
                    <a:pt x="1377" y="3817"/>
                  </a:cubicBezTo>
                  <a:lnTo>
                    <a:pt x="1312" y="3784"/>
                  </a:lnTo>
                  <a:cubicBezTo>
                    <a:pt x="607" y="3407"/>
                    <a:pt x="164" y="2669"/>
                    <a:pt x="181" y="1850"/>
                  </a:cubicBezTo>
                  <a:cubicBezTo>
                    <a:pt x="203" y="732"/>
                    <a:pt x="1174" y="107"/>
                    <a:pt x="2045" y="107"/>
                  </a:cubicBezTo>
                  <a:cubicBezTo>
                    <a:pt x="2464" y="107"/>
                    <a:pt x="2859" y="251"/>
                    <a:pt x="3115" y="555"/>
                  </a:cubicBezTo>
                  <a:cubicBezTo>
                    <a:pt x="3574" y="1014"/>
                    <a:pt x="3525" y="1768"/>
                    <a:pt x="3033" y="2178"/>
                  </a:cubicBezTo>
                  <a:cubicBezTo>
                    <a:pt x="2951" y="2227"/>
                    <a:pt x="2853" y="2276"/>
                    <a:pt x="2771" y="2292"/>
                  </a:cubicBezTo>
                  <a:cubicBezTo>
                    <a:pt x="2700" y="2311"/>
                    <a:pt x="2629" y="2320"/>
                    <a:pt x="2558" y="2320"/>
                  </a:cubicBezTo>
                  <a:cubicBezTo>
                    <a:pt x="2380" y="2320"/>
                    <a:pt x="2206" y="2262"/>
                    <a:pt x="2066" y="2145"/>
                  </a:cubicBezTo>
                  <a:cubicBezTo>
                    <a:pt x="1935" y="2063"/>
                    <a:pt x="1886" y="1915"/>
                    <a:pt x="1935" y="1768"/>
                  </a:cubicBezTo>
                  <a:lnTo>
                    <a:pt x="1935" y="1768"/>
                  </a:lnTo>
                  <a:cubicBezTo>
                    <a:pt x="2007" y="1851"/>
                    <a:pt x="2100" y="1894"/>
                    <a:pt x="2195" y="1894"/>
                  </a:cubicBezTo>
                  <a:cubicBezTo>
                    <a:pt x="2250" y="1894"/>
                    <a:pt x="2307" y="1880"/>
                    <a:pt x="2361" y="1850"/>
                  </a:cubicBezTo>
                  <a:cubicBezTo>
                    <a:pt x="2607" y="1719"/>
                    <a:pt x="2541" y="1309"/>
                    <a:pt x="2213" y="1227"/>
                  </a:cubicBezTo>
                  <a:cubicBezTo>
                    <a:pt x="2182" y="1217"/>
                    <a:pt x="2150" y="1213"/>
                    <a:pt x="2119" y="1213"/>
                  </a:cubicBezTo>
                  <a:cubicBezTo>
                    <a:pt x="1781" y="1213"/>
                    <a:pt x="1511" y="1756"/>
                    <a:pt x="1902" y="2161"/>
                  </a:cubicBezTo>
                  <a:cubicBezTo>
                    <a:pt x="2063" y="2322"/>
                    <a:pt x="2270" y="2399"/>
                    <a:pt x="2488" y="2399"/>
                  </a:cubicBezTo>
                  <a:cubicBezTo>
                    <a:pt x="2560" y="2399"/>
                    <a:pt x="2632" y="2390"/>
                    <a:pt x="2705" y="2374"/>
                  </a:cubicBezTo>
                  <a:cubicBezTo>
                    <a:pt x="2738" y="2358"/>
                    <a:pt x="2754" y="2358"/>
                    <a:pt x="2787" y="2341"/>
                  </a:cubicBezTo>
                  <a:lnTo>
                    <a:pt x="2869" y="2325"/>
                  </a:lnTo>
                  <a:lnTo>
                    <a:pt x="2902" y="2309"/>
                  </a:lnTo>
                  <a:cubicBezTo>
                    <a:pt x="3049" y="2243"/>
                    <a:pt x="3180" y="2145"/>
                    <a:pt x="3262" y="1997"/>
                  </a:cubicBezTo>
                  <a:cubicBezTo>
                    <a:pt x="3590" y="1538"/>
                    <a:pt x="3557" y="915"/>
                    <a:pt x="3164" y="489"/>
                  </a:cubicBezTo>
                  <a:cubicBezTo>
                    <a:pt x="2893" y="159"/>
                    <a:pt x="2466" y="1"/>
                    <a:pt x="201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8" name="Google Shape;7098;p17"/>
            <p:cNvSpPr/>
            <p:nvPr/>
          </p:nvSpPr>
          <p:spPr>
            <a:xfrm>
              <a:off x="8118563" y="5014811"/>
              <a:ext cx="211887" cy="121641"/>
            </a:xfrm>
            <a:custGeom>
              <a:avLst/>
              <a:gdLst/>
              <a:ahLst/>
              <a:cxnLst/>
              <a:rect l="l" t="t" r="r" b="b"/>
              <a:pathLst>
                <a:path w="6459" h="3708" extrusionOk="0">
                  <a:moveTo>
                    <a:pt x="5511" y="0"/>
                  </a:moveTo>
                  <a:cubicBezTo>
                    <a:pt x="5261" y="0"/>
                    <a:pt x="4964" y="44"/>
                    <a:pt x="4623" y="167"/>
                  </a:cubicBezTo>
                  <a:cubicBezTo>
                    <a:pt x="3779" y="468"/>
                    <a:pt x="2592" y="1029"/>
                    <a:pt x="1426" y="1029"/>
                  </a:cubicBezTo>
                  <a:cubicBezTo>
                    <a:pt x="938" y="1029"/>
                    <a:pt x="454" y="931"/>
                    <a:pt x="0" y="675"/>
                  </a:cubicBezTo>
                  <a:lnTo>
                    <a:pt x="0" y="675"/>
                  </a:lnTo>
                  <a:cubicBezTo>
                    <a:pt x="0" y="675"/>
                    <a:pt x="555" y="1335"/>
                    <a:pt x="1321" y="1335"/>
                  </a:cubicBezTo>
                  <a:cubicBezTo>
                    <a:pt x="1355" y="1335"/>
                    <a:pt x="1391" y="1334"/>
                    <a:pt x="1426" y="1331"/>
                  </a:cubicBezTo>
                  <a:cubicBezTo>
                    <a:pt x="1938" y="1295"/>
                    <a:pt x="2173" y="1164"/>
                    <a:pt x="2308" y="1164"/>
                  </a:cubicBezTo>
                  <a:cubicBezTo>
                    <a:pt x="2358" y="1164"/>
                    <a:pt x="2395" y="1183"/>
                    <a:pt x="2426" y="1233"/>
                  </a:cubicBezTo>
                  <a:cubicBezTo>
                    <a:pt x="2499" y="1317"/>
                    <a:pt x="2411" y="1366"/>
                    <a:pt x="2267" y="1366"/>
                  </a:cubicBezTo>
                  <a:cubicBezTo>
                    <a:pt x="2216" y="1366"/>
                    <a:pt x="2158" y="1360"/>
                    <a:pt x="2098" y="1347"/>
                  </a:cubicBezTo>
                  <a:cubicBezTo>
                    <a:pt x="2058" y="1332"/>
                    <a:pt x="2014" y="1325"/>
                    <a:pt x="1970" y="1325"/>
                  </a:cubicBezTo>
                  <a:cubicBezTo>
                    <a:pt x="1870" y="1325"/>
                    <a:pt x="1768" y="1361"/>
                    <a:pt x="1689" y="1429"/>
                  </a:cubicBezTo>
                  <a:cubicBezTo>
                    <a:pt x="1511" y="1575"/>
                    <a:pt x="1715" y="2102"/>
                    <a:pt x="1345" y="2102"/>
                  </a:cubicBezTo>
                  <a:cubicBezTo>
                    <a:pt x="1340" y="2102"/>
                    <a:pt x="1334" y="2102"/>
                    <a:pt x="1328" y="2101"/>
                  </a:cubicBezTo>
                  <a:lnTo>
                    <a:pt x="1328" y="2101"/>
                  </a:lnTo>
                  <a:cubicBezTo>
                    <a:pt x="1328" y="2101"/>
                    <a:pt x="1614" y="2461"/>
                    <a:pt x="2047" y="2461"/>
                  </a:cubicBezTo>
                  <a:cubicBezTo>
                    <a:pt x="2192" y="2461"/>
                    <a:pt x="2352" y="2421"/>
                    <a:pt x="2525" y="2314"/>
                  </a:cubicBezTo>
                  <a:cubicBezTo>
                    <a:pt x="3197" y="1872"/>
                    <a:pt x="2820" y="1380"/>
                    <a:pt x="3065" y="1249"/>
                  </a:cubicBezTo>
                  <a:cubicBezTo>
                    <a:pt x="3111" y="1226"/>
                    <a:pt x="3156" y="1216"/>
                    <a:pt x="3197" y="1216"/>
                  </a:cubicBezTo>
                  <a:cubicBezTo>
                    <a:pt x="3389" y="1216"/>
                    <a:pt x="3501" y="1445"/>
                    <a:pt x="3311" y="1675"/>
                  </a:cubicBezTo>
                  <a:cubicBezTo>
                    <a:pt x="3082" y="1937"/>
                    <a:pt x="2230" y="2888"/>
                    <a:pt x="3557" y="3708"/>
                  </a:cubicBezTo>
                  <a:cubicBezTo>
                    <a:pt x="3557" y="3708"/>
                    <a:pt x="3377" y="3249"/>
                    <a:pt x="3738" y="3085"/>
                  </a:cubicBezTo>
                  <a:cubicBezTo>
                    <a:pt x="4098" y="2937"/>
                    <a:pt x="4819" y="2708"/>
                    <a:pt x="4721" y="2216"/>
                  </a:cubicBezTo>
                  <a:cubicBezTo>
                    <a:pt x="4623" y="1708"/>
                    <a:pt x="4246" y="954"/>
                    <a:pt x="4852" y="511"/>
                  </a:cubicBezTo>
                  <a:cubicBezTo>
                    <a:pt x="5204" y="247"/>
                    <a:pt x="5509" y="147"/>
                    <a:pt x="5817" y="147"/>
                  </a:cubicBezTo>
                  <a:cubicBezTo>
                    <a:pt x="6025" y="147"/>
                    <a:pt x="6234" y="193"/>
                    <a:pt x="6458" y="265"/>
                  </a:cubicBezTo>
                  <a:cubicBezTo>
                    <a:pt x="6458" y="265"/>
                    <a:pt x="6127" y="0"/>
                    <a:pt x="551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9" name="Google Shape;7099;p17"/>
            <p:cNvSpPr/>
            <p:nvPr/>
          </p:nvSpPr>
          <p:spPr>
            <a:xfrm>
              <a:off x="8157799" y="4894185"/>
              <a:ext cx="118328" cy="83095"/>
            </a:xfrm>
            <a:custGeom>
              <a:avLst/>
              <a:gdLst/>
              <a:ahLst/>
              <a:cxnLst/>
              <a:rect l="l" t="t" r="r" b="b"/>
              <a:pathLst>
                <a:path w="3607" h="2533" extrusionOk="0">
                  <a:moveTo>
                    <a:pt x="1087" y="0"/>
                  </a:moveTo>
                  <a:cubicBezTo>
                    <a:pt x="497" y="0"/>
                    <a:pt x="1" y="123"/>
                    <a:pt x="1" y="123"/>
                  </a:cubicBezTo>
                  <a:cubicBezTo>
                    <a:pt x="1" y="123"/>
                    <a:pt x="952" y="205"/>
                    <a:pt x="1197" y="549"/>
                  </a:cubicBezTo>
                  <a:cubicBezTo>
                    <a:pt x="1361" y="746"/>
                    <a:pt x="1427" y="1025"/>
                    <a:pt x="1345" y="1271"/>
                  </a:cubicBezTo>
                  <a:cubicBezTo>
                    <a:pt x="1296" y="1500"/>
                    <a:pt x="1181" y="2156"/>
                    <a:pt x="2214" y="2156"/>
                  </a:cubicBezTo>
                  <a:cubicBezTo>
                    <a:pt x="3246" y="2172"/>
                    <a:pt x="3082" y="2533"/>
                    <a:pt x="3082" y="2533"/>
                  </a:cubicBezTo>
                  <a:cubicBezTo>
                    <a:pt x="3082" y="2533"/>
                    <a:pt x="3607" y="1762"/>
                    <a:pt x="2738" y="615"/>
                  </a:cubicBezTo>
                  <a:cubicBezTo>
                    <a:pt x="2361" y="123"/>
                    <a:pt x="1677" y="0"/>
                    <a:pt x="108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0" name="Google Shape;7100;p17"/>
            <p:cNvSpPr/>
            <p:nvPr/>
          </p:nvSpPr>
          <p:spPr>
            <a:xfrm>
              <a:off x="8111018" y="4806791"/>
              <a:ext cx="74238" cy="87688"/>
            </a:xfrm>
            <a:custGeom>
              <a:avLst/>
              <a:gdLst/>
              <a:ahLst/>
              <a:cxnLst/>
              <a:rect l="l" t="t" r="r" b="b"/>
              <a:pathLst>
                <a:path w="2263" h="2673" extrusionOk="0">
                  <a:moveTo>
                    <a:pt x="1115" y="1"/>
                  </a:moveTo>
                  <a:lnTo>
                    <a:pt x="1115" y="1"/>
                  </a:lnTo>
                  <a:cubicBezTo>
                    <a:pt x="820" y="165"/>
                    <a:pt x="738" y="689"/>
                    <a:pt x="804" y="1427"/>
                  </a:cubicBezTo>
                  <a:cubicBezTo>
                    <a:pt x="870" y="2164"/>
                    <a:pt x="1" y="2623"/>
                    <a:pt x="1" y="2623"/>
                  </a:cubicBezTo>
                  <a:cubicBezTo>
                    <a:pt x="591" y="2410"/>
                    <a:pt x="1771" y="2673"/>
                    <a:pt x="2017" y="2017"/>
                  </a:cubicBezTo>
                  <a:cubicBezTo>
                    <a:pt x="2263" y="1345"/>
                    <a:pt x="1624" y="919"/>
                    <a:pt x="1263" y="722"/>
                  </a:cubicBezTo>
                  <a:cubicBezTo>
                    <a:pt x="919" y="542"/>
                    <a:pt x="1115" y="1"/>
                    <a:pt x="11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1" name="Google Shape;7101;p17"/>
            <p:cNvSpPr/>
            <p:nvPr/>
          </p:nvSpPr>
          <p:spPr>
            <a:xfrm>
              <a:off x="8000266" y="4844977"/>
              <a:ext cx="104353" cy="140930"/>
            </a:xfrm>
            <a:custGeom>
              <a:avLst/>
              <a:gdLst/>
              <a:ahLst/>
              <a:cxnLst/>
              <a:rect l="l" t="t" r="r" b="b"/>
              <a:pathLst>
                <a:path w="3181" h="4296" extrusionOk="0">
                  <a:moveTo>
                    <a:pt x="2803" y="1"/>
                  </a:moveTo>
                  <a:lnTo>
                    <a:pt x="2803" y="1"/>
                  </a:lnTo>
                  <a:cubicBezTo>
                    <a:pt x="2725" y="78"/>
                    <a:pt x="2606" y="125"/>
                    <a:pt x="2487" y="125"/>
                  </a:cubicBezTo>
                  <a:cubicBezTo>
                    <a:pt x="2456" y="125"/>
                    <a:pt x="2424" y="122"/>
                    <a:pt x="2393" y="115"/>
                  </a:cubicBezTo>
                  <a:cubicBezTo>
                    <a:pt x="2343" y="109"/>
                    <a:pt x="2272" y="103"/>
                    <a:pt x="2190" y="103"/>
                  </a:cubicBezTo>
                  <a:cubicBezTo>
                    <a:pt x="1869" y="103"/>
                    <a:pt x="1373" y="194"/>
                    <a:pt x="1230" y="689"/>
                  </a:cubicBezTo>
                  <a:cubicBezTo>
                    <a:pt x="1049" y="1295"/>
                    <a:pt x="1197" y="1689"/>
                    <a:pt x="1410" y="1886"/>
                  </a:cubicBezTo>
                  <a:cubicBezTo>
                    <a:pt x="1623" y="2066"/>
                    <a:pt x="1623" y="2443"/>
                    <a:pt x="1475" y="2492"/>
                  </a:cubicBezTo>
                  <a:cubicBezTo>
                    <a:pt x="1437" y="2510"/>
                    <a:pt x="1398" y="2518"/>
                    <a:pt x="1361" y="2518"/>
                  </a:cubicBezTo>
                  <a:cubicBezTo>
                    <a:pt x="1195" y="2518"/>
                    <a:pt x="1067" y="2355"/>
                    <a:pt x="1148" y="2181"/>
                  </a:cubicBezTo>
                  <a:cubicBezTo>
                    <a:pt x="1220" y="1947"/>
                    <a:pt x="1047" y="1727"/>
                    <a:pt x="824" y="1727"/>
                  </a:cubicBezTo>
                  <a:cubicBezTo>
                    <a:pt x="796" y="1727"/>
                    <a:pt x="767" y="1731"/>
                    <a:pt x="738" y="1738"/>
                  </a:cubicBezTo>
                  <a:cubicBezTo>
                    <a:pt x="677" y="1746"/>
                    <a:pt x="623" y="1750"/>
                    <a:pt x="575" y="1750"/>
                  </a:cubicBezTo>
                  <a:cubicBezTo>
                    <a:pt x="413" y="1750"/>
                    <a:pt x="317" y="1704"/>
                    <a:pt x="279" y="1591"/>
                  </a:cubicBezTo>
                  <a:lnTo>
                    <a:pt x="279" y="1591"/>
                  </a:lnTo>
                  <a:cubicBezTo>
                    <a:pt x="279" y="1591"/>
                    <a:pt x="0" y="2492"/>
                    <a:pt x="689" y="2918"/>
                  </a:cubicBezTo>
                  <a:cubicBezTo>
                    <a:pt x="1393" y="3361"/>
                    <a:pt x="1738" y="4033"/>
                    <a:pt x="2115" y="4295"/>
                  </a:cubicBezTo>
                  <a:cubicBezTo>
                    <a:pt x="2115" y="4295"/>
                    <a:pt x="1508" y="3344"/>
                    <a:pt x="2066" y="2476"/>
                  </a:cubicBezTo>
                  <a:cubicBezTo>
                    <a:pt x="2623" y="1607"/>
                    <a:pt x="3180" y="1345"/>
                    <a:pt x="28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2" name="Google Shape;7102;p17"/>
            <p:cNvSpPr/>
            <p:nvPr/>
          </p:nvSpPr>
          <p:spPr>
            <a:xfrm>
              <a:off x="7862614" y="4636924"/>
              <a:ext cx="266180" cy="265622"/>
            </a:xfrm>
            <a:custGeom>
              <a:avLst/>
              <a:gdLst/>
              <a:ahLst/>
              <a:cxnLst/>
              <a:rect l="l" t="t" r="r" b="b"/>
              <a:pathLst>
                <a:path w="8114" h="8097" extrusionOk="0">
                  <a:moveTo>
                    <a:pt x="2354" y="1"/>
                  </a:moveTo>
                  <a:cubicBezTo>
                    <a:pt x="2263" y="1"/>
                    <a:pt x="2172" y="6"/>
                    <a:pt x="2082" y="16"/>
                  </a:cubicBezTo>
                  <a:cubicBezTo>
                    <a:pt x="754" y="179"/>
                    <a:pt x="0" y="1982"/>
                    <a:pt x="787" y="3228"/>
                  </a:cubicBezTo>
                  <a:cubicBezTo>
                    <a:pt x="1376" y="4185"/>
                    <a:pt x="2454" y="4468"/>
                    <a:pt x="3416" y="4468"/>
                  </a:cubicBezTo>
                  <a:cubicBezTo>
                    <a:pt x="3525" y="4468"/>
                    <a:pt x="3632" y="4464"/>
                    <a:pt x="3737" y="4458"/>
                  </a:cubicBezTo>
                  <a:cubicBezTo>
                    <a:pt x="3950" y="4458"/>
                    <a:pt x="4196" y="4441"/>
                    <a:pt x="4442" y="4408"/>
                  </a:cubicBezTo>
                  <a:cubicBezTo>
                    <a:pt x="4442" y="4408"/>
                    <a:pt x="4650" y="4374"/>
                    <a:pt x="4961" y="4374"/>
                  </a:cubicBezTo>
                  <a:cubicBezTo>
                    <a:pt x="5449" y="4374"/>
                    <a:pt x="6189" y="4459"/>
                    <a:pt x="6770" y="4900"/>
                  </a:cubicBezTo>
                  <a:cubicBezTo>
                    <a:pt x="7163" y="5228"/>
                    <a:pt x="7425" y="5703"/>
                    <a:pt x="7507" y="6211"/>
                  </a:cubicBezTo>
                  <a:cubicBezTo>
                    <a:pt x="7507" y="6211"/>
                    <a:pt x="7671" y="7408"/>
                    <a:pt x="7097" y="8064"/>
                  </a:cubicBezTo>
                  <a:lnTo>
                    <a:pt x="7065" y="8096"/>
                  </a:lnTo>
                  <a:cubicBezTo>
                    <a:pt x="7065" y="8096"/>
                    <a:pt x="8114" y="7572"/>
                    <a:pt x="7983" y="5966"/>
                  </a:cubicBezTo>
                  <a:cubicBezTo>
                    <a:pt x="7875" y="4659"/>
                    <a:pt x="6826" y="4005"/>
                    <a:pt x="5499" y="4005"/>
                  </a:cubicBezTo>
                  <a:cubicBezTo>
                    <a:pt x="5212" y="4005"/>
                    <a:pt x="4912" y="4036"/>
                    <a:pt x="4606" y="4097"/>
                  </a:cubicBezTo>
                  <a:cubicBezTo>
                    <a:pt x="4097" y="4191"/>
                    <a:pt x="3637" y="4241"/>
                    <a:pt x="3224" y="4241"/>
                  </a:cubicBezTo>
                  <a:cubicBezTo>
                    <a:pt x="2705" y="4241"/>
                    <a:pt x="2259" y="4163"/>
                    <a:pt x="1885" y="3999"/>
                  </a:cubicBezTo>
                  <a:cubicBezTo>
                    <a:pt x="1492" y="3802"/>
                    <a:pt x="1147" y="3507"/>
                    <a:pt x="918" y="3146"/>
                  </a:cubicBezTo>
                  <a:cubicBezTo>
                    <a:pt x="197" y="1982"/>
                    <a:pt x="885" y="294"/>
                    <a:pt x="2098" y="147"/>
                  </a:cubicBezTo>
                  <a:cubicBezTo>
                    <a:pt x="2199" y="132"/>
                    <a:pt x="2300" y="125"/>
                    <a:pt x="2401" y="125"/>
                  </a:cubicBezTo>
                  <a:cubicBezTo>
                    <a:pt x="2875" y="125"/>
                    <a:pt x="3333" y="287"/>
                    <a:pt x="3590" y="638"/>
                  </a:cubicBezTo>
                  <a:cubicBezTo>
                    <a:pt x="3885" y="1032"/>
                    <a:pt x="3934" y="1540"/>
                    <a:pt x="3721" y="1982"/>
                  </a:cubicBezTo>
                  <a:cubicBezTo>
                    <a:pt x="3573" y="2332"/>
                    <a:pt x="3238" y="2538"/>
                    <a:pt x="2879" y="2538"/>
                  </a:cubicBezTo>
                  <a:cubicBezTo>
                    <a:pt x="2800" y="2538"/>
                    <a:pt x="2719" y="2528"/>
                    <a:pt x="2639" y="2507"/>
                  </a:cubicBezTo>
                  <a:cubicBezTo>
                    <a:pt x="2196" y="2392"/>
                    <a:pt x="2016" y="1966"/>
                    <a:pt x="2360" y="1901"/>
                  </a:cubicBezTo>
                  <a:cubicBezTo>
                    <a:pt x="2770" y="1835"/>
                    <a:pt x="2852" y="1491"/>
                    <a:pt x="2705" y="1212"/>
                  </a:cubicBezTo>
                  <a:cubicBezTo>
                    <a:pt x="2644" y="1091"/>
                    <a:pt x="2508" y="1022"/>
                    <a:pt x="2363" y="1022"/>
                  </a:cubicBezTo>
                  <a:cubicBezTo>
                    <a:pt x="2155" y="1022"/>
                    <a:pt x="1927" y="1163"/>
                    <a:pt x="1869" y="1491"/>
                  </a:cubicBezTo>
                  <a:cubicBezTo>
                    <a:pt x="1819" y="1753"/>
                    <a:pt x="1885" y="2032"/>
                    <a:pt x="2082" y="2228"/>
                  </a:cubicBezTo>
                  <a:cubicBezTo>
                    <a:pt x="2250" y="2422"/>
                    <a:pt x="2587" y="2585"/>
                    <a:pt x="2932" y="2585"/>
                  </a:cubicBezTo>
                  <a:cubicBezTo>
                    <a:pt x="3260" y="2585"/>
                    <a:pt x="3595" y="2438"/>
                    <a:pt x="3803" y="2032"/>
                  </a:cubicBezTo>
                  <a:cubicBezTo>
                    <a:pt x="4032" y="1556"/>
                    <a:pt x="4000" y="999"/>
                    <a:pt x="3688" y="556"/>
                  </a:cubicBezTo>
                  <a:cubicBezTo>
                    <a:pt x="3395" y="166"/>
                    <a:pt x="2876" y="1"/>
                    <a:pt x="235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3" name="Google Shape;7103;p17"/>
            <p:cNvSpPr/>
            <p:nvPr/>
          </p:nvSpPr>
          <p:spPr>
            <a:xfrm>
              <a:off x="7905064" y="4789437"/>
              <a:ext cx="152773" cy="78142"/>
            </a:xfrm>
            <a:custGeom>
              <a:avLst/>
              <a:gdLst/>
              <a:ahLst/>
              <a:cxnLst/>
              <a:rect l="l" t="t" r="r" b="b"/>
              <a:pathLst>
                <a:path w="4657" h="2382" extrusionOk="0">
                  <a:moveTo>
                    <a:pt x="3567" y="1"/>
                  </a:moveTo>
                  <a:cubicBezTo>
                    <a:pt x="3272" y="1"/>
                    <a:pt x="2922" y="40"/>
                    <a:pt x="2525" y="153"/>
                  </a:cubicBezTo>
                  <a:cubicBezTo>
                    <a:pt x="1971" y="319"/>
                    <a:pt x="1499" y="380"/>
                    <a:pt x="1111" y="380"/>
                  </a:cubicBezTo>
                  <a:cubicBezTo>
                    <a:pt x="581" y="380"/>
                    <a:pt x="209" y="266"/>
                    <a:pt x="1" y="153"/>
                  </a:cubicBezTo>
                  <a:lnTo>
                    <a:pt x="1" y="153"/>
                  </a:lnTo>
                  <a:cubicBezTo>
                    <a:pt x="132" y="268"/>
                    <a:pt x="263" y="382"/>
                    <a:pt x="378" y="530"/>
                  </a:cubicBezTo>
                  <a:cubicBezTo>
                    <a:pt x="454" y="636"/>
                    <a:pt x="599" y="1399"/>
                    <a:pt x="1202" y="1399"/>
                  </a:cubicBezTo>
                  <a:cubicBezTo>
                    <a:pt x="1252" y="1399"/>
                    <a:pt x="1305" y="1393"/>
                    <a:pt x="1361" y="1382"/>
                  </a:cubicBezTo>
                  <a:cubicBezTo>
                    <a:pt x="2083" y="1218"/>
                    <a:pt x="1952" y="759"/>
                    <a:pt x="2427" y="612"/>
                  </a:cubicBezTo>
                  <a:cubicBezTo>
                    <a:pt x="2516" y="584"/>
                    <a:pt x="2591" y="573"/>
                    <a:pt x="2655" y="573"/>
                  </a:cubicBezTo>
                  <a:cubicBezTo>
                    <a:pt x="2931" y="573"/>
                    <a:pt x="2976" y="791"/>
                    <a:pt x="2869" y="858"/>
                  </a:cubicBezTo>
                  <a:cubicBezTo>
                    <a:pt x="2808" y="896"/>
                    <a:pt x="2751" y="909"/>
                    <a:pt x="2690" y="909"/>
                  </a:cubicBezTo>
                  <a:cubicBezTo>
                    <a:pt x="2621" y="909"/>
                    <a:pt x="2547" y="892"/>
                    <a:pt x="2460" y="874"/>
                  </a:cubicBezTo>
                  <a:cubicBezTo>
                    <a:pt x="2451" y="873"/>
                    <a:pt x="2441" y="873"/>
                    <a:pt x="2431" y="873"/>
                  </a:cubicBezTo>
                  <a:cubicBezTo>
                    <a:pt x="2234" y="873"/>
                    <a:pt x="1812" y="1027"/>
                    <a:pt x="1968" y="1448"/>
                  </a:cubicBezTo>
                  <a:cubicBezTo>
                    <a:pt x="2132" y="1874"/>
                    <a:pt x="2361" y="2234"/>
                    <a:pt x="2115" y="2382"/>
                  </a:cubicBezTo>
                  <a:cubicBezTo>
                    <a:pt x="2115" y="2382"/>
                    <a:pt x="3033" y="2382"/>
                    <a:pt x="3345" y="2120"/>
                  </a:cubicBezTo>
                  <a:cubicBezTo>
                    <a:pt x="3705" y="1857"/>
                    <a:pt x="3853" y="1399"/>
                    <a:pt x="3722" y="989"/>
                  </a:cubicBezTo>
                  <a:cubicBezTo>
                    <a:pt x="3623" y="494"/>
                    <a:pt x="3938" y="195"/>
                    <a:pt x="4415" y="195"/>
                  </a:cubicBezTo>
                  <a:cubicBezTo>
                    <a:pt x="4491" y="195"/>
                    <a:pt x="4572" y="202"/>
                    <a:pt x="4656" y="218"/>
                  </a:cubicBezTo>
                  <a:cubicBezTo>
                    <a:pt x="4656" y="218"/>
                    <a:pt x="4261" y="1"/>
                    <a:pt x="356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4" name="Google Shape;7104;p17"/>
            <p:cNvSpPr/>
            <p:nvPr/>
          </p:nvSpPr>
          <p:spPr>
            <a:xfrm>
              <a:off x="7944332" y="4645487"/>
              <a:ext cx="105435" cy="110389"/>
            </a:xfrm>
            <a:custGeom>
              <a:avLst/>
              <a:gdLst/>
              <a:ahLst/>
              <a:cxnLst/>
              <a:rect l="l" t="t" r="r" b="b"/>
              <a:pathLst>
                <a:path w="3214" h="3365" extrusionOk="0">
                  <a:moveTo>
                    <a:pt x="1263" y="0"/>
                  </a:moveTo>
                  <a:lnTo>
                    <a:pt x="1263" y="0"/>
                  </a:lnTo>
                  <a:cubicBezTo>
                    <a:pt x="1689" y="443"/>
                    <a:pt x="1836" y="1082"/>
                    <a:pt x="1640" y="1656"/>
                  </a:cubicBezTo>
                  <a:cubicBezTo>
                    <a:pt x="1410" y="2417"/>
                    <a:pt x="886" y="2617"/>
                    <a:pt x="437" y="2617"/>
                  </a:cubicBezTo>
                  <a:cubicBezTo>
                    <a:pt x="276" y="2617"/>
                    <a:pt x="125" y="2592"/>
                    <a:pt x="1" y="2557"/>
                  </a:cubicBezTo>
                  <a:lnTo>
                    <a:pt x="1" y="2557"/>
                  </a:lnTo>
                  <a:cubicBezTo>
                    <a:pt x="1" y="2558"/>
                    <a:pt x="229" y="3364"/>
                    <a:pt x="1008" y="3364"/>
                  </a:cubicBezTo>
                  <a:cubicBezTo>
                    <a:pt x="1038" y="3364"/>
                    <a:pt x="1068" y="3363"/>
                    <a:pt x="1099" y="3361"/>
                  </a:cubicBezTo>
                  <a:cubicBezTo>
                    <a:pt x="1951" y="3295"/>
                    <a:pt x="1886" y="2639"/>
                    <a:pt x="1886" y="2361"/>
                  </a:cubicBezTo>
                  <a:cubicBezTo>
                    <a:pt x="1869" y="2066"/>
                    <a:pt x="1853" y="1836"/>
                    <a:pt x="1967" y="1836"/>
                  </a:cubicBezTo>
                  <a:cubicBezTo>
                    <a:pt x="2082" y="1836"/>
                    <a:pt x="2115" y="1951"/>
                    <a:pt x="2049" y="2148"/>
                  </a:cubicBezTo>
                  <a:cubicBezTo>
                    <a:pt x="1984" y="2344"/>
                    <a:pt x="1820" y="2984"/>
                    <a:pt x="2918" y="3098"/>
                  </a:cubicBezTo>
                  <a:cubicBezTo>
                    <a:pt x="2787" y="3000"/>
                    <a:pt x="2754" y="2820"/>
                    <a:pt x="2853" y="2689"/>
                  </a:cubicBezTo>
                  <a:cubicBezTo>
                    <a:pt x="3000" y="2443"/>
                    <a:pt x="3213" y="1984"/>
                    <a:pt x="2492" y="1361"/>
                  </a:cubicBezTo>
                  <a:cubicBezTo>
                    <a:pt x="1754" y="738"/>
                    <a:pt x="1689" y="295"/>
                    <a:pt x="12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5" name="Google Shape;7105;p17"/>
            <p:cNvSpPr/>
            <p:nvPr/>
          </p:nvSpPr>
          <p:spPr>
            <a:xfrm>
              <a:off x="7835188" y="4489332"/>
              <a:ext cx="62920" cy="251352"/>
            </a:xfrm>
            <a:custGeom>
              <a:avLst/>
              <a:gdLst/>
              <a:ahLst/>
              <a:cxnLst/>
              <a:rect l="l" t="t" r="r" b="b"/>
              <a:pathLst>
                <a:path w="1918" h="7662" extrusionOk="0">
                  <a:moveTo>
                    <a:pt x="620" y="1"/>
                  </a:moveTo>
                  <a:cubicBezTo>
                    <a:pt x="553" y="1"/>
                    <a:pt x="483" y="17"/>
                    <a:pt x="410" y="56"/>
                  </a:cubicBezTo>
                  <a:cubicBezTo>
                    <a:pt x="0" y="286"/>
                    <a:pt x="328" y="843"/>
                    <a:pt x="590" y="1105"/>
                  </a:cubicBezTo>
                  <a:cubicBezTo>
                    <a:pt x="852" y="1367"/>
                    <a:pt x="869" y="2630"/>
                    <a:pt x="738" y="4006"/>
                  </a:cubicBezTo>
                  <a:cubicBezTo>
                    <a:pt x="607" y="5367"/>
                    <a:pt x="754" y="7137"/>
                    <a:pt x="1459" y="7662"/>
                  </a:cubicBezTo>
                  <a:cubicBezTo>
                    <a:pt x="1459" y="7662"/>
                    <a:pt x="803" y="7055"/>
                    <a:pt x="951" y="5170"/>
                  </a:cubicBezTo>
                  <a:cubicBezTo>
                    <a:pt x="1098" y="3302"/>
                    <a:pt x="1918" y="1499"/>
                    <a:pt x="1180" y="384"/>
                  </a:cubicBezTo>
                  <a:cubicBezTo>
                    <a:pt x="1180" y="384"/>
                    <a:pt x="944" y="1"/>
                    <a:pt x="6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6" name="Google Shape;7106;p17"/>
            <p:cNvSpPr/>
            <p:nvPr/>
          </p:nvSpPr>
          <p:spPr>
            <a:xfrm>
              <a:off x="7678147" y="4456231"/>
              <a:ext cx="280188" cy="333922"/>
            </a:xfrm>
            <a:custGeom>
              <a:avLst/>
              <a:gdLst/>
              <a:ahLst/>
              <a:cxnLst/>
              <a:rect l="l" t="t" r="r" b="b"/>
              <a:pathLst>
                <a:path w="8541" h="10179" extrusionOk="0">
                  <a:moveTo>
                    <a:pt x="2276" y="1"/>
                  </a:moveTo>
                  <a:cubicBezTo>
                    <a:pt x="1365" y="1"/>
                    <a:pt x="525" y="452"/>
                    <a:pt x="296" y="1180"/>
                  </a:cubicBezTo>
                  <a:cubicBezTo>
                    <a:pt x="1" y="1967"/>
                    <a:pt x="411" y="2671"/>
                    <a:pt x="820" y="2901"/>
                  </a:cubicBezTo>
                  <a:cubicBezTo>
                    <a:pt x="1041" y="3045"/>
                    <a:pt x="1295" y="3106"/>
                    <a:pt x="1545" y="3106"/>
                  </a:cubicBezTo>
                  <a:cubicBezTo>
                    <a:pt x="2093" y="3106"/>
                    <a:pt x="2620" y="2809"/>
                    <a:pt x="2722" y="2426"/>
                  </a:cubicBezTo>
                  <a:cubicBezTo>
                    <a:pt x="2866" y="2037"/>
                    <a:pt x="2554" y="1648"/>
                    <a:pt x="2166" y="1648"/>
                  </a:cubicBezTo>
                  <a:cubicBezTo>
                    <a:pt x="2112" y="1648"/>
                    <a:pt x="2056" y="1656"/>
                    <a:pt x="2001" y="1672"/>
                  </a:cubicBezTo>
                  <a:cubicBezTo>
                    <a:pt x="1673" y="1737"/>
                    <a:pt x="1492" y="2081"/>
                    <a:pt x="1607" y="2393"/>
                  </a:cubicBezTo>
                  <a:cubicBezTo>
                    <a:pt x="1689" y="2627"/>
                    <a:pt x="1938" y="2660"/>
                    <a:pt x="2074" y="2660"/>
                  </a:cubicBezTo>
                  <a:cubicBezTo>
                    <a:pt x="2128" y="2660"/>
                    <a:pt x="2164" y="2655"/>
                    <a:pt x="2164" y="2655"/>
                  </a:cubicBezTo>
                  <a:lnTo>
                    <a:pt x="2164" y="2655"/>
                  </a:lnTo>
                  <a:cubicBezTo>
                    <a:pt x="2099" y="2832"/>
                    <a:pt x="1885" y="2962"/>
                    <a:pt x="1625" y="2962"/>
                  </a:cubicBezTo>
                  <a:cubicBezTo>
                    <a:pt x="1428" y="2962"/>
                    <a:pt x="1205" y="2888"/>
                    <a:pt x="1001" y="2704"/>
                  </a:cubicBezTo>
                  <a:cubicBezTo>
                    <a:pt x="575" y="2327"/>
                    <a:pt x="493" y="1082"/>
                    <a:pt x="1214" y="508"/>
                  </a:cubicBezTo>
                  <a:cubicBezTo>
                    <a:pt x="1538" y="272"/>
                    <a:pt x="1915" y="142"/>
                    <a:pt x="2310" y="142"/>
                  </a:cubicBezTo>
                  <a:cubicBezTo>
                    <a:pt x="2354" y="142"/>
                    <a:pt x="2398" y="144"/>
                    <a:pt x="2443" y="147"/>
                  </a:cubicBezTo>
                  <a:cubicBezTo>
                    <a:pt x="2574" y="164"/>
                    <a:pt x="2705" y="180"/>
                    <a:pt x="2837" y="213"/>
                  </a:cubicBezTo>
                  <a:cubicBezTo>
                    <a:pt x="3935" y="475"/>
                    <a:pt x="4656" y="1639"/>
                    <a:pt x="4885" y="2868"/>
                  </a:cubicBezTo>
                  <a:cubicBezTo>
                    <a:pt x="5115" y="4098"/>
                    <a:pt x="4885" y="5376"/>
                    <a:pt x="4951" y="6491"/>
                  </a:cubicBezTo>
                  <a:cubicBezTo>
                    <a:pt x="4902" y="7507"/>
                    <a:pt x="5295" y="8490"/>
                    <a:pt x="6033" y="9195"/>
                  </a:cubicBezTo>
                  <a:cubicBezTo>
                    <a:pt x="6738" y="9802"/>
                    <a:pt x="7623" y="10146"/>
                    <a:pt x="8541" y="10179"/>
                  </a:cubicBezTo>
                  <a:cubicBezTo>
                    <a:pt x="7623" y="10113"/>
                    <a:pt x="6770" y="9752"/>
                    <a:pt x="6098" y="9130"/>
                  </a:cubicBezTo>
                  <a:cubicBezTo>
                    <a:pt x="5394" y="8441"/>
                    <a:pt x="5033" y="7474"/>
                    <a:pt x="5082" y="6474"/>
                  </a:cubicBezTo>
                  <a:cubicBezTo>
                    <a:pt x="5033" y="5376"/>
                    <a:pt x="5279" y="4147"/>
                    <a:pt x="5033" y="2835"/>
                  </a:cubicBezTo>
                  <a:cubicBezTo>
                    <a:pt x="4803" y="1573"/>
                    <a:pt x="4049" y="328"/>
                    <a:pt x="2869" y="65"/>
                  </a:cubicBezTo>
                  <a:cubicBezTo>
                    <a:pt x="2672" y="22"/>
                    <a:pt x="2472" y="1"/>
                    <a:pt x="22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7" name="Google Shape;7107;p17"/>
            <p:cNvSpPr/>
            <p:nvPr/>
          </p:nvSpPr>
          <p:spPr>
            <a:xfrm>
              <a:off x="7743234" y="4503078"/>
              <a:ext cx="81750" cy="69153"/>
            </a:xfrm>
            <a:custGeom>
              <a:avLst/>
              <a:gdLst/>
              <a:ahLst/>
              <a:cxnLst/>
              <a:rect l="l" t="t" r="r" b="b"/>
              <a:pathLst>
                <a:path w="2492" h="2108" extrusionOk="0">
                  <a:moveTo>
                    <a:pt x="1783" y="1"/>
                  </a:moveTo>
                  <a:cubicBezTo>
                    <a:pt x="1313" y="1"/>
                    <a:pt x="1020" y="401"/>
                    <a:pt x="934" y="1096"/>
                  </a:cubicBezTo>
                  <a:cubicBezTo>
                    <a:pt x="853" y="1747"/>
                    <a:pt x="266" y="1803"/>
                    <a:pt x="67" y="1803"/>
                  </a:cubicBezTo>
                  <a:cubicBezTo>
                    <a:pt x="25" y="1803"/>
                    <a:pt x="0" y="1801"/>
                    <a:pt x="0" y="1801"/>
                  </a:cubicBezTo>
                  <a:lnTo>
                    <a:pt x="0" y="1801"/>
                  </a:lnTo>
                  <a:cubicBezTo>
                    <a:pt x="121" y="1856"/>
                    <a:pt x="702" y="2108"/>
                    <a:pt x="1241" y="2108"/>
                  </a:cubicBezTo>
                  <a:cubicBezTo>
                    <a:pt x="1509" y="2108"/>
                    <a:pt x="1766" y="2046"/>
                    <a:pt x="1951" y="1866"/>
                  </a:cubicBezTo>
                  <a:cubicBezTo>
                    <a:pt x="2492" y="1309"/>
                    <a:pt x="2115" y="604"/>
                    <a:pt x="1967" y="375"/>
                  </a:cubicBezTo>
                  <a:cubicBezTo>
                    <a:pt x="1869" y="276"/>
                    <a:pt x="1902" y="96"/>
                    <a:pt x="2016" y="31"/>
                  </a:cubicBezTo>
                  <a:cubicBezTo>
                    <a:pt x="1934" y="11"/>
                    <a:pt x="1857" y="1"/>
                    <a:pt x="17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8" name="Google Shape;7108;p17"/>
            <p:cNvSpPr/>
            <p:nvPr/>
          </p:nvSpPr>
          <p:spPr>
            <a:xfrm>
              <a:off x="7662040" y="4507834"/>
              <a:ext cx="158645" cy="179607"/>
            </a:xfrm>
            <a:custGeom>
              <a:avLst/>
              <a:gdLst/>
              <a:ahLst/>
              <a:cxnLst/>
              <a:rect l="l" t="t" r="r" b="b"/>
              <a:pathLst>
                <a:path w="4836" h="5475" extrusionOk="0">
                  <a:moveTo>
                    <a:pt x="475" y="0"/>
                  </a:moveTo>
                  <a:lnTo>
                    <a:pt x="475" y="0"/>
                  </a:lnTo>
                  <a:cubicBezTo>
                    <a:pt x="0" y="820"/>
                    <a:pt x="246" y="2148"/>
                    <a:pt x="869" y="3033"/>
                  </a:cubicBezTo>
                  <a:cubicBezTo>
                    <a:pt x="1364" y="3731"/>
                    <a:pt x="2135" y="3810"/>
                    <a:pt x="2457" y="3810"/>
                  </a:cubicBezTo>
                  <a:cubicBezTo>
                    <a:pt x="2551" y="3810"/>
                    <a:pt x="2606" y="3803"/>
                    <a:pt x="2606" y="3803"/>
                  </a:cubicBezTo>
                  <a:cubicBezTo>
                    <a:pt x="2344" y="3705"/>
                    <a:pt x="2295" y="3393"/>
                    <a:pt x="2475" y="3147"/>
                  </a:cubicBezTo>
                  <a:cubicBezTo>
                    <a:pt x="2639" y="2983"/>
                    <a:pt x="2606" y="2721"/>
                    <a:pt x="2426" y="2606"/>
                  </a:cubicBezTo>
                  <a:cubicBezTo>
                    <a:pt x="2295" y="2557"/>
                    <a:pt x="2033" y="2344"/>
                    <a:pt x="2262" y="2197"/>
                  </a:cubicBezTo>
                  <a:cubicBezTo>
                    <a:pt x="2288" y="2182"/>
                    <a:pt x="2317" y="2175"/>
                    <a:pt x="2347" y="2175"/>
                  </a:cubicBezTo>
                  <a:cubicBezTo>
                    <a:pt x="2582" y="2175"/>
                    <a:pt x="2912" y="2608"/>
                    <a:pt x="2869" y="3131"/>
                  </a:cubicBezTo>
                  <a:cubicBezTo>
                    <a:pt x="2819" y="3705"/>
                    <a:pt x="3082" y="3869"/>
                    <a:pt x="3491" y="4147"/>
                  </a:cubicBezTo>
                  <a:cubicBezTo>
                    <a:pt x="3885" y="4442"/>
                    <a:pt x="3655" y="4950"/>
                    <a:pt x="3655" y="4950"/>
                  </a:cubicBezTo>
                  <a:cubicBezTo>
                    <a:pt x="4360" y="4541"/>
                    <a:pt x="4196" y="3885"/>
                    <a:pt x="4114" y="3721"/>
                  </a:cubicBezTo>
                  <a:cubicBezTo>
                    <a:pt x="4032" y="3574"/>
                    <a:pt x="3836" y="3311"/>
                    <a:pt x="4065" y="3213"/>
                  </a:cubicBezTo>
                  <a:cubicBezTo>
                    <a:pt x="4079" y="3207"/>
                    <a:pt x="4092" y="3204"/>
                    <a:pt x="4104" y="3204"/>
                  </a:cubicBezTo>
                  <a:cubicBezTo>
                    <a:pt x="4306" y="3204"/>
                    <a:pt x="4392" y="3925"/>
                    <a:pt x="4377" y="4573"/>
                  </a:cubicBezTo>
                  <a:cubicBezTo>
                    <a:pt x="4360" y="4934"/>
                    <a:pt x="4524" y="5278"/>
                    <a:pt x="4836" y="5475"/>
                  </a:cubicBezTo>
                  <a:cubicBezTo>
                    <a:pt x="4704" y="5163"/>
                    <a:pt x="4639" y="4803"/>
                    <a:pt x="4655" y="4459"/>
                  </a:cubicBezTo>
                  <a:cubicBezTo>
                    <a:pt x="4639" y="3951"/>
                    <a:pt x="4737" y="3016"/>
                    <a:pt x="3836" y="2410"/>
                  </a:cubicBezTo>
                  <a:cubicBezTo>
                    <a:pt x="2918" y="1787"/>
                    <a:pt x="1820" y="2066"/>
                    <a:pt x="1033" y="1492"/>
                  </a:cubicBezTo>
                  <a:cubicBezTo>
                    <a:pt x="557" y="1148"/>
                    <a:pt x="344" y="558"/>
                    <a:pt x="47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9" name="Google Shape;7109;p17"/>
            <p:cNvSpPr/>
            <p:nvPr/>
          </p:nvSpPr>
          <p:spPr>
            <a:xfrm>
              <a:off x="7610404" y="4457183"/>
              <a:ext cx="97365" cy="64035"/>
            </a:xfrm>
            <a:custGeom>
              <a:avLst/>
              <a:gdLst/>
              <a:ahLst/>
              <a:cxnLst/>
              <a:rect l="l" t="t" r="r" b="b"/>
              <a:pathLst>
                <a:path w="2968" h="1952" extrusionOk="0">
                  <a:moveTo>
                    <a:pt x="2047" y="0"/>
                  </a:moveTo>
                  <a:cubicBezTo>
                    <a:pt x="328" y="0"/>
                    <a:pt x="279" y="1096"/>
                    <a:pt x="279" y="1380"/>
                  </a:cubicBezTo>
                  <a:cubicBezTo>
                    <a:pt x="279" y="1561"/>
                    <a:pt x="164" y="1725"/>
                    <a:pt x="1" y="1790"/>
                  </a:cubicBezTo>
                  <a:cubicBezTo>
                    <a:pt x="268" y="1903"/>
                    <a:pt x="502" y="1951"/>
                    <a:pt x="708" y="1951"/>
                  </a:cubicBezTo>
                  <a:cubicBezTo>
                    <a:pt x="1460" y="1951"/>
                    <a:pt x="1827" y="1305"/>
                    <a:pt x="2033" y="790"/>
                  </a:cubicBezTo>
                  <a:cubicBezTo>
                    <a:pt x="2197" y="413"/>
                    <a:pt x="2541" y="135"/>
                    <a:pt x="2967" y="85"/>
                  </a:cubicBezTo>
                  <a:cubicBezTo>
                    <a:pt x="2617" y="26"/>
                    <a:pt x="2312" y="0"/>
                    <a:pt x="20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0" name="Google Shape;7110;p17"/>
            <p:cNvSpPr/>
            <p:nvPr/>
          </p:nvSpPr>
          <p:spPr>
            <a:xfrm>
              <a:off x="7572776" y="4456330"/>
              <a:ext cx="47338" cy="37398"/>
            </a:xfrm>
            <a:custGeom>
              <a:avLst/>
              <a:gdLst/>
              <a:ahLst/>
              <a:cxnLst/>
              <a:rect l="l" t="t" r="r" b="b"/>
              <a:pathLst>
                <a:path w="1443" h="1140" extrusionOk="0">
                  <a:moveTo>
                    <a:pt x="468" y="0"/>
                  </a:moveTo>
                  <a:cubicBezTo>
                    <a:pt x="422" y="0"/>
                    <a:pt x="375" y="10"/>
                    <a:pt x="328" y="29"/>
                  </a:cubicBezTo>
                  <a:cubicBezTo>
                    <a:pt x="98" y="144"/>
                    <a:pt x="0" y="423"/>
                    <a:pt x="98" y="669"/>
                  </a:cubicBezTo>
                  <a:cubicBezTo>
                    <a:pt x="180" y="882"/>
                    <a:pt x="361" y="1029"/>
                    <a:pt x="574" y="1095"/>
                  </a:cubicBezTo>
                  <a:cubicBezTo>
                    <a:pt x="652" y="1125"/>
                    <a:pt x="735" y="1140"/>
                    <a:pt x="817" y="1140"/>
                  </a:cubicBezTo>
                  <a:cubicBezTo>
                    <a:pt x="961" y="1140"/>
                    <a:pt x="1105" y="1096"/>
                    <a:pt x="1229" y="1013"/>
                  </a:cubicBezTo>
                  <a:cubicBezTo>
                    <a:pt x="1361" y="882"/>
                    <a:pt x="1443" y="702"/>
                    <a:pt x="1443" y="521"/>
                  </a:cubicBezTo>
                  <a:lnTo>
                    <a:pt x="1443" y="521"/>
                  </a:lnTo>
                  <a:cubicBezTo>
                    <a:pt x="1442" y="521"/>
                    <a:pt x="1135" y="902"/>
                    <a:pt x="783" y="902"/>
                  </a:cubicBezTo>
                  <a:cubicBezTo>
                    <a:pt x="762" y="902"/>
                    <a:pt x="742" y="901"/>
                    <a:pt x="721" y="898"/>
                  </a:cubicBezTo>
                  <a:cubicBezTo>
                    <a:pt x="148" y="849"/>
                    <a:pt x="66" y="275"/>
                    <a:pt x="344" y="111"/>
                  </a:cubicBezTo>
                  <a:cubicBezTo>
                    <a:pt x="384" y="85"/>
                    <a:pt x="428" y="73"/>
                    <a:pt x="471" y="73"/>
                  </a:cubicBezTo>
                  <a:cubicBezTo>
                    <a:pt x="587" y="73"/>
                    <a:pt x="697" y="160"/>
                    <a:pt x="721" y="292"/>
                  </a:cubicBezTo>
                  <a:cubicBezTo>
                    <a:pt x="732" y="403"/>
                    <a:pt x="645" y="469"/>
                    <a:pt x="593" y="469"/>
                  </a:cubicBezTo>
                  <a:cubicBezTo>
                    <a:pt x="569" y="469"/>
                    <a:pt x="552" y="454"/>
                    <a:pt x="557" y="423"/>
                  </a:cubicBezTo>
                  <a:cubicBezTo>
                    <a:pt x="582" y="336"/>
                    <a:pt x="542" y="268"/>
                    <a:pt x="471" y="268"/>
                  </a:cubicBezTo>
                  <a:cubicBezTo>
                    <a:pt x="448" y="268"/>
                    <a:pt x="422" y="276"/>
                    <a:pt x="394" y="292"/>
                  </a:cubicBezTo>
                  <a:cubicBezTo>
                    <a:pt x="262" y="357"/>
                    <a:pt x="394" y="538"/>
                    <a:pt x="394" y="538"/>
                  </a:cubicBezTo>
                  <a:cubicBezTo>
                    <a:pt x="441" y="581"/>
                    <a:pt x="498" y="600"/>
                    <a:pt x="553" y="600"/>
                  </a:cubicBezTo>
                  <a:cubicBezTo>
                    <a:pt x="688" y="600"/>
                    <a:pt x="820" y="487"/>
                    <a:pt x="820" y="325"/>
                  </a:cubicBezTo>
                  <a:cubicBezTo>
                    <a:pt x="807" y="142"/>
                    <a:pt x="648" y="0"/>
                    <a:pt x="4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1" name="Google Shape;7111;p17"/>
            <p:cNvSpPr/>
            <p:nvPr/>
          </p:nvSpPr>
          <p:spPr>
            <a:xfrm>
              <a:off x="8234170" y="4694367"/>
              <a:ext cx="131220" cy="286749"/>
            </a:xfrm>
            <a:custGeom>
              <a:avLst/>
              <a:gdLst/>
              <a:ahLst/>
              <a:cxnLst/>
              <a:rect l="l" t="t" r="r" b="b"/>
              <a:pathLst>
                <a:path w="4000" h="8741" extrusionOk="0">
                  <a:moveTo>
                    <a:pt x="1919" y="0"/>
                  </a:moveTo>
                  <a:cubicBezTo>
                    <a:pt x="1761" y="0"/>
                    <a:pt x="1601" y="22"/>
                    <a:pt x="1443" y="68"/>
                  </a:cubicBezTo>
                  <a:cubicBezTo>
                    <a:pt x="689" y="248"/>
                    <a:pt x="132" y="904"/>
                    <a:pt x="66" y="1690"/>
                  </a:cubicBezTo>
                  <a:cubicBezTo>
                    <a:pt x="0" y="2493"/>
                    <a:pt x="410" y="3280"/>
                    <a:pt x="1000" y="3838"/>
                  </a:cubicBezTo>
                  <a:cubicBezTo>
                    <a:pt x="1590" y="4428"/>
                    <a:pt x="2361" y="4706"/>
                    <a:pt x="2902" y="5214"/>
                  </a:cubicBezTo>
                  <a:cubicBezTo>
                    <a:pt x="3443" y="5673"/>
                    <a:pt x="3770" y="6345"/>
                    <a:pt x="3820" y="7050"/>
                  </a:cubicBezTo>
                  <a:cubicBezTo>
                    <a:pt x="3852" y="7722"/>
                    <a:pt x="3492" y="8394"/>
                    <a:pt x="2918" y="8558"/>
                  </a:cubicBezTo>
                  <a:cubicBezTo>
                    <a:pt x="2785" y="8608"/>
                    <a:pt x="2649" y="8631"/>
                    <a:pt x="2517" y="8631"/>
                  </a:cubicBezTo>
                  <a:cubicBezTo>
                    <a:pt x="2079" y="8631"/>
                    <a:pt x="1680" y="8379"/>
                    <a:pt x="1541" y="8001"/>
                  </a:cubicBezTo>
                  <a:cubicBezTo>
                    <a:pt x="1345" y="7558"/>
                    <a:pt x="1541" y="7034"/>
                    <a:pt x="2000" y="6837"/>
                  </a:cubicBezTo>
                  <a:cubicBezTo>
                    <a:pt x="2082" y="6804"/>
                    <a:pt x="2164" y="6788"/>
                    <a:pt x="2262" y="6788"/>
                  </a:cubicBezTo>
                  <a:cubicBezTo>
                    <a:pt x="2262" y="6788"/>
                    <a:pt x="2292" y="6785"/>
                    <a:pt x="2339" y="6785"/>
                  </a:cubicBezTo>
                  <a:cubicBezTo>
                    <a:pt x="2480" y="6785"/>
                    <a:pt x="2775" y="6813"/>
                    <a:pt x="2885" y="7034"/>
                  </a:cubicBezTo>
                  <a:cubicBezTo>
                    <a:pt x="2885" y="7034"/>
                    <a:pt x="2896" y="7076"/>
                    <a:pt x="2858" y="7076"/>
                  </a:cubicBezTo>
                  <a:cubicBezTo>
                    <a:pt x="2849" y="7076"/>
                    <a:pt x="2836" y="7073"/>
                    <a:pt x="2820" y="7067"/>
                  </a:cubicBezTo>
                  <a:cubicBezTo>
                    <a:pt x="2757" y="7024"/>
                    <a:pt x="2681" y="7003"/>
                    <a:pt x="2606" y="7003"/>
                  </a:cubicBezTo>
                  <a:cubicBezTo>
                    <a:pt x="2505" y="7003"/>
                    <a:pt x="2403" y="7041"/>
                    <a:pt x="2328" y="7116"/>
                  </a:cubicBezTo>
                  <a:cubicBezTo>
                    <a:pt x="2082" y="7345"/>
                    <a:pt x="2131" y="7771"/>
                    <a:pt x="2443" y="7935"/>
                  </a:cubicBezTo>
                  <a:cubicBezTo>
                    <a:pt x="2524" y="7973"/>
                    <a:pt x="2610" y="7991"/>
                    <a:pt x="2692" y="7991"/>
                  </a:cubicBezTo>
                  <a:cubicBezTo>
                    <a:pt x="3007" y="7991"/>
                    <a:pt x="3281" y="7724"/>
                    <a:pt x="3164" y="7231"/>
                  </a:cubicBezTo>
                  <a:cubicBezTo>
                    <a:pt x="3060" y="6890"/>
                    <a:pt x="2742" y="6683"/>
                    <a:pt x="2403" y="6683"/>
                  </a:cubicBezTo>
                  <a:cubicBezTo>
                    <a:pt x="2367" y="6683"/>
                    <a:pt x="2331" y="6685"/>
                    <a:pt x="2295" y="6690"/>
                  </a:cubicBezTo>
                  <a:cubicBezTo>
                    <a:pt x="2180" y="6690"/>
                    <a:pt x="2066" y="6722"/>
                    <a:pt x="1967" y="6788"/>
                  </a:cubicBezTo>
                  <a:cubicBezTo>
                    <a:pt x="1492" y="7001"/>
                    <a:pt x="1279" y="7542"/>
                    <a:pt x="1476" y="8017"/>
                  </a:cubicBezTo>
                  <a:cubicBezTo>
                    <a:pt x="1604" y="8455"/>
                    <a:pt x="2066" y="8740"/>
                    <a:pt x="2559" y="8740"/>
                  </a:cubicBezTo>
                  <a:cubicBezTo>
                    <a:pt x="2695" y="8740"/>
                    <a:pt x="2833" y="8719"/>
                    <a:pt x="2967" y="8673"/>
                  </a:cubicBezTo>
                  <a:cubicBezTo>
                    <a:pt x="3607" y="8493"/>
                    <a:pt x="4000" y="7755"/>
                    <a:pt x="3967" y="7050"/>
                  </a:cubicBezTo>
                  <a:cubicBezTo>
                    <a:pt x="3934" y="6296"/>
                    <a:pt x="3590" y="5575"/>
                    <a:pt x="3016" y="5083"/>
                  </a:cubicBezTo>
                  <a:cubicBezTo>
                    <a:pt x="2443" y="4559"/>
                    <a:pt x="1672" y="4264"/>
                    <a:pt x="1131" y="3706"/>
                  </a:cubicBezTo>
                  <a:cubicBezTo>
                    <a:pt x="558" y="3182"/>
                    <a:pt x="164" y="2428"/>
                    <a:pt x="230" y="1707"/>
                  </a:cubicBezTo>
                  <a:cubicBezTo>
                    <a:pt x="263" y="1248"/>
                    <a:pt x="476" y="838"/>
                    <a:pt x="820" y="543"/>
                  </a:cubicBezTo>
                  <a:cubicBezTo>
                    <a:pt x="984" y="428"/>
                    <a:pt x="1164" y="346"/>
                    <a:pt x="1345" y="281"/>
                  </a:cubicBezTo>
                  <a:cubicBezTo>
                    <a:pt x="1492" y="240"/>
                    <a:pt x="1644" y="219"/>
                    <a:pt x="1795" y="219"/>
                  </a:cubicBezTo>
                  <a:cubicBezTo>
                    <a:pt x="1947" y="219"/>
                    <a:pt x="2099" y="240"/>
                    <a:pt x="2246" y="281"/>
                  </a:cubicBezTo>
                  <a:cubicBezTo>
                    <a:pt x="3262" y="543"/>
                    <a:pt x="3590" y="1920"/>
                    <a:pt x="2902" y="2575"/>
                  </a:cubicBezTo>
                  <a:cubicBezTo>
                    <a:pt x="2771" y="2707"/>
                    <a:pt x="2590" y="2805"/>
                    <a:pt x="2394" y="2838"/>
                  </a:cubicBezTo>
                  <a:cubicBezTo>
                    <a:pt x="2332" y="2846"/>
                    <a:pt x="2273" y="2851"/>
                    <a:pt x="2218" y="2851"/>
                  </a:cubicBezTo>
                  <a:cubicBezTo>
                    <a:pt x="1757" y="2851"/>
                    <a:pt x="1514" y="2569"/>
                    <a:pt x="1558" y="2379"/>
                  </a:cubicBezTo>
                  <a:cubicBezTo>
                    <a:pt x="1558" y="2379"/>
                    <a:pt x="1558" y="2346"/>
                    <a:pt x="1623" y="2346"/>
                  </a:cubicBezTo>
                  <a:cubicBezTo>
                    <a:pt x="1634" y="2346"/>
                    <a:pt x="1653" y="2347"/>
                    <a:pt x="1679" y="2347"/>
                  </a:cubicBezTo>
                  <a:cubicBezTo>
                    <a:pt x="1814" y="2347"/>
                    <a:pt x="2125" y="2324"/>
                    <a:pt x="2262" y="2035"/>
                  </a:cubicBezTo>
                  <a:cubicBezTo>
                    <a:pt x="2381" y="1680"/>
                    <a:pt x="2099" y="1346"/>
                    <a:pt x="1771" y="1346"/>
                  </a:cubicBezTo>
                  <a:cubicBezTo>
                    <a:pt x="1690" y="1346"/>
                    <a:pt x="1606" y="1366"/>
                    <a:pt x="1525" y="1412"/>
                  </a:cubicBezTo>
                  <a:cubicBezTo>
                    <a:pt x="902" y="1789"/>
                    <a:pt x="1049" y="2723"/>
                    <a:pt x="1754" y="2903"/>
                  </a:cubicBezTo>
                  <a:cubicBezTo>
                    <a:pt x="1924" y="2981"/>
                    <a:pt x="2103" y="3018"/>
                    <a:pt x="2280" y="3018"/>
                  </a:cubicBezTo>
                  <a:cubicBezTo>
                    <a:pt x="2734" y="3018"/>
                    <a:pt x="3174" y="2775"/>
                    <a:pt x="3410" y="2362"/>
                  </a:cubicBezTo>
                  <a:cubicBezTo>
                    <a:pt x="3672" y="1821"/>
                    <a:pt x="3623" y="1166"/>
                    <a:pt x="3279" y="674"/>
                  </a:cubicBezTo>
                  <a:cubicBezTo>
                    <a:pt x="2951" y="245"/>
                    <a:pt x="2448" y="0"/>
                    <a:pt x="191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2" name="Google Shape;7112;p17"/>
            <p:cNvSpPr/>
            <p:nvPr/>
          </p:nvSpPr>
          <p:spPr>
            <a:xfrm>
              <a:off x="8306212" y="4803052"/>
              <a:ext cx="56490" cy="79060"/>
            </a:xfrm>
            <a:custGeom>
              <a:avLst/>
              <a:gdLst/>
              <a:ahLst/>
              <a:cxnLst/>
              <a:rect l="l" t="t" r="r" b="b"/>
              <a:pathLst>
                <a:path w="1722" h="2410" extrusionOk="0">
                  <a:moveTo>
                    <a:pt x="214" y="0"/>
                  </a:moveTo>
                  <a:cubicBezTo>
                    <a:pt x="214" y="0"/>
                    <a:pt x="247" y="82"/>
                    <a:pt x="116" y="475"/>
                  </a:cubicBezTo>
                  <a:cubicBezTo>
                    <a:pt x="1" y="852"/>
                    <a:pt x="329" y="1115"/>
                    <a:pt x="968" y="1393"/>
                  </a:cubicBezTo>
                  <a:cubicBezTo>
                    <a:pt x="1591" y="1672"/>
                    <a:pt x="1673" y="2410"/>
                    <a:pt x="1673" y="2410"/>
                  </a:cubicBezTo>
                  <a:cubicBezTo>
                    <a:pt x="1722" y="393"/>
                    <a:pt x="886" y="328"/>
                    <a:pt x="689" y="328"/>
                  </a:cubicBezTo>
                  <a:cubicBezTo>
                    <a:pt x="675" y="329"/>
                    <a:pt x="661" y="330"/>
                    <a:pt x="647" y="330"/>
                  </a:cubicBezTo>
                  <a:cubicBezTo>
                    <a:pt x="478" y="330"/>
                    <a:pt x="392" y="240"/>
                    <a:pt x="361" y="164"/>
                  </a:cubicBezTo>
                  <a:cubicBezTo>
                    <a:pt x="345" y="66"/>
                    <a:pt x="214" y="0"/>
                    <a:pt x="21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3" name="Google Shape;7113;p17"/>
            <p:cNvSpPr/>
            <p:nvPr/>
          </p:nvSpPr>
          <p:spPr>
            <a:xfrm>
              <a:off x="8130406" y="4569673"/>
              <a:ext cx="209722" cy="329100"/>
            </a:xfrm>
            <a:custGeom>
              <a:avLst/>
              <a:gdLst/>
              <a:ahLst/>
              <a:cxnLst/>
              <a:rect l="l" t="t" r="r" b="b"/>
              <a:pathLst>
                <a:path w="6393" h="10032" extrusionOk="0">
                  <a:moveTo>
                    <a:pt x="1147" y="0"/>
                  </a:moveTo>
                  <a:cubicBezTo>
                    <a:pt x="1246" y="115"/>
                    <a:pt x="1229" y="295"/>
                    <a:pt x="1115" y="410"/>
                  </a:cubicBezTo>
                  <a:cubicBezTo>
                    <a:pt x="901" y="574"/>
                    <a:pt x="361" y="1197"/>
                    <a:pt x="754" y="1820"/>
                  </a:cubicBezTo>
                  <a:cubicBezTo>
                    <a:pt x="1196" y="2508"/>
                    <a:pt x="1787" y="2295"/>
                    <a:pt x="1983" y="2869"/>
                  </a:cubicBezTo>
                  <a:cubicBezTo>
                    <a:pt x="1983" y="2869"/>
                    <a:pt x="2065" y="3164"/>
                    <a:pt x="1869" y="3262"/>
                  </a:cubicBezTo>
                  <a:cubicBezTo>
                    <a:pt x="1835" y="3284"/>
                    <a:pt x="1802" y="3293"/>
                    <a:pt x="1772" y="3293"/>
                  </a:cubicBezTo>
                  <a:cubicBezTo>
                    <a:pt x="1638" y="3293"/>
                    <a:pt x="1541" y="3114"/>
                    <a:pt x="1541" y="2967"/>
                  </a:cubicBezTo>
                  <a:cubicBezTo>
                    <a:pt x="1475" y="2656"/>
                    <a:pt x="1229" y="2426"/>
                    <a:pt x="918" y="2377"/>
                  </a:cubicBezTo>
                  <a:cubicBezTo>
                    <a:pt x="541" y="2328"/>
                    <a:pt x="492" y="2213"/>
                    <a:pt x="492" y="2213"/>
                  </a:cubicBezTo>
                  <a:lnTo>
                    <a:pt x="492" y="2213"/>
                  </a:lnTo>
                  <a:cubicBezTo>
                    <a:pt x="541" y="2361"/>
                    <a:pt x="541" y="2508"/>
                    <a:pt x="508" y="2656"/>
                  </a:cubicBezTo>
                  <a:cubicBezTo>
                    <a:pt x="459" y="2803"/>
                    <a:pt x="147" y="3295"/>
                    <a:pt x="721" y="3672"/>
                  </a:cubicBezTo>
                  <a:cubicBezTo>
                    <a:pt x="1295" y="4049"/>
                    <a:pt x="1573" y="3852"/>
                    <a:pt x="1672" y="4491"/>
                  </a:cubicBezTo>
                  <a:cubicBezTo>
                    <a:pt x="1787" y="5131"/>
                    <a:pt x="1836" y="5917"/>
                    <a:pt x="2180" y="6245"/>
                  </a:cubicBezTo>
                  <a:cubicBezTo>
                    <a:pt x="2065" y="6163"/>
                    <a:pt x="1967" y="6065"/>
                    <a:pt x="1918" y="5950"/>
                  </a:cubicBezTo>
                  <a:cubicBezTo>
                    <a:pt x="1765" y="5629"/>
                    <a:pt x="1441" y="5422"/>
                    <a:pt x="1079" y="5422"/>
                  </a:cubicBezTo>
                  <a:cubicBezTo>
                    <a:pt x="1053" y="5422"/>
                    <a:pt x="1026" y="5424"/>
                    <a:pt x="1000" y="5426"/>
                  </a:cubicBezTo>
                  <a:cubicBezTo>
                    <a:pt x="957" y="5428"/>
                    <a:pt x="917" y="5429"/>
                    <a:pt x="879" y="5429"/>
                  </a:cubicBezTo>
                  <a:cubicBezTo>
                    <a:pt x="416" y="5429"/>
                    <a:pt x="357" y="5252"/>
                    <a:pt x="311" y="5131"/>
                  </a:cubicBezTo>
                  <a:lnTo>
                    <a:pt x="311" y="5131"/>
                  </a:lnTo>
                  <a:cubicBezTo>
                    <a:pt x="311" y="5131"/>
                    <a:pt x="0" y="6114"/>
                    <a:pt x="934" y="6606"/>
                  </a:cubicBezTo>
                  <a:cubicBezTo>
                    <a:pt x="1869" y="7098"/>
                    <a:pt x="1787" y="6737"/>
                    <a:pt x="3081" y="7786"/>
                  </a:cubicBezTo>
                  <a:cubicBezTo>
                    <a:pt x="4131" y="8655"/>
                    <a:pt x="4327" y="8704"/>
                    <a:pt x="4327" y="8704"/>
                  </a:cubicBezTo>
                  <a:cubicBezTo>
                    <a:pt x="4293" y="8695"/>
                    <a:pt x="4258" y="8691"/>
                    <a:pt x="4224" y="8691"/>
                  </a:cubicBezTo>
                  <a:cubicBezTo>
                    <a:pt x="4064" y="8691"/>
                    <a:pt x="3914" y="8782"/>
                    <a:pt x="3819" y="8917"/>
                  </a:cubicBezTo>
                  <a:cubicBezTo>
                    <a:pt x="3622" y="9229"/>
                    <a:pt x="3721" y="9638"/>
                    <a:pt x="4049" y="9802"/>
                  </a:cubicBezTo>
                  <a:cubicBezTo>
                    <a:pt x="4049" y="9802"/>
                    <a:pt x="3934" y="9589"/>
                    <a:pt x="4131" y="9573"/>
                  </a:cubicBezTo>
                  <a:cubicBezTo>
                    <a:pt x="4137" y="9572"/>
                    <a:pt x="4144" y="9572"/>
                    <a:pt x="4150" y="9572"/>
                  </a:cubicBezTo>
                  <a:cubicBezTo>
                    <a:pt x="4274" y="9572"/>
                    <a:pt x="4422" y="9662"/>
                    <a:pt x="4582" y="9662"/>
                  </a:cubicBezTo>
                  <a:cubicBezTo>
                    <a:pt x="4674" y="9662"/>
                    <a:pt x="4770" y="9632"/>
                    <a:pt x="4868" y="9540"/>
                  </a:cubicBezTo>
                  <a:cubicBezTo>
                    <a:pt x="4987" y="9421"/>
                    <a:pt x="5182" y="9322"/>
                    <a:pt x="5409" y="9322"/>
                  </a:cubicBezTo>
                  <a:cubicBezTo>
                    <a:pt x="5712" y="9322"/>
                    <a:pt x="6074" y="9498"/>
                    <a:pt x="6393" y="10032"/>
                  </a:cubicBezTo>
                  <a:cubicBezTo>
                    <a:pt x="6393" y="10032"/>
                    <a:pt x="6147" y="9212"/>
                    <a:pt x="4835" y="8688"/>
                  </a:cubicBezTo>
                  <a:cubicBezTo>
                    <a:pt x="3114" y="7966"/>
                    <a:pt x="2032" y="6262"/>
                    <a:pt x="2131" y="4409"/>
                  </a:cubicBezTo>
                  <a:cubicBezTo>
                    <a:pt x="2213" y="2180"/>
                    <a:pt x="3508" y="656"/>
                    <a:pt x="11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4" name="Google Shape;7114;p17"/>
            <p:cNvSpPr/>
            <p:nvPr/>
          </p:nvSpPr>
          <p:spPr>
            <a:xfrm>
              <a:off x="8191162" y="4485789"/>
              <a:ext cx="96283" cy="352752"/>
            </a:xfrm>
            <a:custGeom>
              <a:avLst/>
              <a:gdLst/>
              <a:ahLst/>
              <a:cxnLst/>
              <a:rect l="l" t="t" r="r" b="b"/>
              <a:pathLst>
                <a:path w="2935" h="10753" extrusionOk="0">
                  <a:moveTo>
                    <a:pt x="1294" y="0"/>
                  </a:moveTo>
                  <a:cubicBezTo>
                    <a:pt x="712" y="0"/>
                    <a:pt x="161" y="382"/>
                    <a:pt x="98" y="902"/>
                  </a:cubicBezTo>
                  <a:cubicBezTo>
                    <a:pt x="0" y="1459"/>
                    <a:pt x="426" y="1967"/>
                    <a:pt x="984" y="1967"/>
                  </a:cubicBezTo>
                  <a:cubicBezTo>
                    <a:pt x="991" y="1967"/>
                    <a:pt x="998" y="1967"/>
                    <a:pt x="1005" y="1967"/>
                  </a:cubicBezTo>
                  <a:cubicBezTo>
                    <a:pt x="1565" y="1967"/>
                    <a:pt x="1850" y="1341"/>
                    <a:pt x="1639" y="1082"/>
                  </a:cubicBezTo>
                  <a:cubicBezTo>
                    <a:pt x="1561" y="962"/>
                    <a:pt x="1441" y="908"/>
                    <a:pt x="1322" y="908"/>
                  </a:cubicBezTo>
                  <a:cubicBezTo>
                    <a:pt x="1116" y="908"/>
                    <a:pt x="914" y="1069"/>
                    <a:pt x="934" y="1328"/>
                  </a:cubicBezTo>
                  <a:cubicBezTo>
                    <a:pt x="951" y="1639"/>
                    <a:pt x="1295" y="1607"/>
                    <a:pt x="1344" y="1656"/>
                  </a:cubicBezTo>
                  <a:cubicBezTo>
                    <a:pt x="1377" y="1689"/>
                    <a:pt x="1344" y="1754"/>
                    <a:pt x="1344" y="1754"/>
                  </a:cubicBezTo>
                  <a:cubicBezTo>
                    <a:pt x="1295" y="1820"/>
                    <a:pt x="1229" y="1869"/>
                    <a:pt x="1164" y="1902"/>
                  </a:cubicBezTo>
                  <a:cubicBezTo>
                    <a:pt x="1148" y="1902"/>
                    <a:pt x="1131" y="1918"/>
                    <a:pt x="1115" y="1918"/>
                  </a:cubicBezTo>
                  <a:lnTo>
                    <a:pt x="1098" y="1918"/>
                  </a:lnTo>
                  <a:cubicBezTo>
                    <a:pt x="1065" y="1922"/>
                    <a:pt x="1031" y="1924"/>
                    <a:pt x="999" y="1924"/>
                  </a:cubicBezTo>
                  <a:cubicBezTo>
                    <a:pt x="473" y="1924"/>
                    <a:pt x="72" y="1443"/>
                    <a:pt x="180" y="918"/>
                  </a:cubicBezTo>
                  <a:cubicBezTo>
                    <a:pt x="252" y="446"/>
                    <a:pt x="747" y="122"/>
                    <a:pt x="1265" y="122"/>
                  </a:cubicBezTo>
                  <a:cubicBezTo>
                    <a:pt x="1574" y="122"/>
                    <a:pt x="1892" y="238"/>
                    <a:pt x="2131" y="508"/>
                  </a:cubicBezTo>
                  <a:cubicBezTo>
                    <a:pt x="2754" y="1246"/>
                    <a:pt x="2623" y="2426"/>
                    <a:pt x="2246" y="3442"/>
                  </a:cubicBezTo>
                  <a:cubicBezTo>
                    <a:pt x="1426" y="5458"/>
                    <a:pt x="541" y="7491"/>
                    <a:pt x="1148" y="8966"/>
                  </a:cubicBezTo>
                  <a:cubicBezTo>
                    <a:pt x="1426" y="9720"/>
                    <a:pt x="1967" y="10359"/>
                    <a:pt x="2672" y="10753"/>
                  </a:cubicBezTo>
                  <a:cubicBezTo>
                    <a:pt x="2000" y="10327"/>
                    <a:pt x="1492" y="9687"/>
                    <a:pt x="1229" y="8950"/>
                  </a:cubicBezTo>
                  <a:cubicBezTo>
                    <a:pt x="689" y="7507"/>
                    <a:pt x="1557" y="5557"/>
                    <a:pt x="2410" y="3508"/>
                  </a:cubicBezTo>
                  <a:cubicBezTo>
                    <a:pt x="2787" y="2475"/>
                    <a:pt x="2934" y="1230"/>
                    <a:pt x="2246" y="426"/>
                  </a:cubicBezTo>
                  <a:cubicBezTo>
                    <a:pt x="1976" y="127"/>
                    <a:pt x="1630" y="0"/>
                    <a:pt x="12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5" name="Google Shape;7115;p17"/>
            <p:cNvSpPr/>
            <p:nvPr/>
          </p:nvSpPr>
          <p:spPr>
            <a:xfrm>
              <a:off x="8302472" y="4588470"/>
              <a:ext cx="124757" cy="122658"/>
            </a:xfrm>
            <a:custGeom>
              <a:avLst/>
              <a:gdLst/>
              <a:ahLst/>
              <a:cxnLst/>
              <a:rect l="l" t="t" r="r" b="b"/>
              <a:pathLst>
                <a:path w="3803" h="3739" extrusionOk="0">
                  <a:moveTo>
                    <a:pt x="508" y="1"/>
                  </a:moveTo>
                  <a:cubicBezTo>
                    <a:pt x="508" y="1"/>
                    <a:pt x="279" y="83"/>
                    <a:pt x="148" y="673"/>
                  </a:cubicBezTo>
                  <a:cubicBezTo>
                    <a:pt x="0" y="1279"/>
                    <a:pt x="279" y="1493"/>
                    <a:pt x="1066" y="1870"/>
                  </a:cubicBezTo>
                  <a:cubicBezTo>
                    <a:pt x="1836" y="2230"/>
                    <a:pt x="1885" y="3509"/>
                    <a:pt x="1885" y="3509"/>
                  </a:cubicBezTo>
                  <a:lnTo>
                    <a:pt x="1902" y="3738"/>
                  </a:lnTo>
                  <a:lnTo>
                    <a:pt x="1918" y="3509"/>
                  </a:lnTo>
                  <a:cubicBezTo>
                    <a:pt x="1918" y="3509"/>
                    <a:pt x="1967" y="2214"/>
                    <a:pt x="2754" y="1870"/>
                  </a:cubicBezTo>
                  <a:cubicBezTo>
                    <a:pt x="3524" y="1509"/>
                    <a:pt x="3803" y="1279"/>
                    <a:pt x="3655" y="673"/>
                  </a:cubicBezTo>
                  <a:cubicBezTo>
                    <a:pt x="3524" y="83"/>
                    <a:pt x="3295" y="1"/>
                    <a:pt x="3295" y="1"/>
                  </a:cubicBezTo>
                  <a:cubicBezTo>
                    <a:pt x="3295" y="1"/>
                    <a:pt x="3295" y="268"/>
                    <a:pt x="3112" y="268"/>
                  </a:cubicBezTo>
                  <a:cubicBezTo>
                    <a:pt x="3098" y="268"/>
                    <a:pt x="3082" y="267"/>
                    <a:pt x="3065" y="263"/>
                  </a:cubicBezTo>
                  <a:cubicBezTo>
                    <a:pt x="2957" y="240"/>
                    <a:pt x="2816" y="181"/>
                    <a:pt x="2684" y="181"/>
                  </a:cubicBezTo>
                  <a:cubicBezTo>
                    <a:pt x="2535" y="181"/>
                    <a:pt x="2397" y="256"/>
                    <a:pt x="2328" y="542"/>
                  </a:cubicBezTo>
                  <a:cubicBezTo>
                    <a:pt x="2217" y="1062"/>
                    <a:pt x="2168" y="1643"/>
                    <a:pt x="1945" y="1643"/>
                  </a:cubicBezTo>
                  <a:cubicBezTo>
                    <a:pt x="1936" y="1643"/>
                    <a:pt x="1927" y="1642"/>
                    <a:pt x="1918" y="1640"/>
                  </a:cubicBezTo>
                  <a:lnTo>
                    <a:pt x="1885" y="1640"/>
                  </a:lnTo>
                  <a:cubicBezTo>
                    <a:pt x="1876" y="1642"/>
                    <a:pt x="1868" y="1643"/>
                    <a:pt x="1859" y="1643"/>
                  </a:cubicBezTo>
                  <a:cubicBezTo>
                    <a:pt x="1651" y="1643"/>
                    <a:pt x="1586" y="1062"/>
                    <a:pt x="1475" y="542"/>
                  </a:cubicBezTo>
                  <a:cubicBezTo>
                    <a:pt x="1406" y="256"/>
                    <a:pt x="1268" y="181"/>
                    <a:pt x="1119" y="181"/>
                  </a:cubicBezTo>
                  <a:cubicBezTo>
                    <a:pt x="987" y="181"/>
                    <a:pt x="846" y="240"/>
                    <a:pt x="738" y="263"/>
                  </a:cubicBezTo>
                  <a:cubicBezTo>
                    <a:pt x="721" y="267"/>
                    <a:pt x="705" y="268"/>
                    <a:pt x="691" y="268"/>
                  </a:cubicBezTo>
                  <a:cubicBezTo>
                    <a:pt x="508" y="268"/>
                    <a:pt x="508" y="1"/>
                    <a:pt x="50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6" name="Google Shape;7116;p17"/>
            <p:cNvSpPr/>
            <p:nvPr/>
          </p:nvSpPr>
          <p:spPr>
            <a:xfrm>
              <a:off x="8342790" y="4503537"/>
              <a:ext cx="44648" cy="111340"/>
            </a:xfrm>
            <a:custGeom>
              <a:avLst/>
              <a:gdLst/>
              <a:ahLst/>
              <a:cxnLst/>
              <a:rect l="l" t="t" r="r" b="b"/>
              <a:pathLst>
                <a:path w="1361" h="3394" extrusionOk="0">
                  <a:moveTo>
                    <a:pt x="689" y="0"/>
                  </a:moveTo>
                  <a:lnTo>
                    <a:pt x="640" y="344"/>
                  </a:lnTo>
                  <a:cubicBezTo>
                    <a:pt x="607" y="607"/>
                    <a:pt x="509" y="869"/>
                    <a:pt x="361" y="1098"/>
                  </a:cubicBezTo>
                  <a:cubicBezTo>
                    <a:pt x="132" y="1443"/>
                    <a:pt x="0" y="1770"/>
                    <a:pt x="296" y="2164"/>
                  </a:cubicBezTo>
                  <a:cubicBezTo>
                    <a:pt x="492" y="2426"/>
                    <a:pt x="607" y="2737"/>
                    <a:pt x="656" y="3065"/>
                  </a:cubicBezTo>
                  <a:cubicBezTo>
                    <a:pt x="656" y="3147"/>
                    <a:pt x="673" y="3393"/>
                    <a:pt x="689" y="3393"/>
                  </a:cubicBezTo>
                  <a:cubicBezTo>
                    <a:pt x="689" y="3393"/>
                    <a:pt x="705" y="3131"/>
                    <a:pt x="722" y="3065"/>
                  </a:cubicBezTo>
                  <a:cubicBezTo>
                    <a:pt x="754" y="2737"/>
                    <a:pt x="869" y="2426"/>
                    <a:pt x="1066" y="2164"/>
                  </a:cubicBezTo>
                  <a:cubicBezTo>
                    <a:pt x="1361" y="1754"/>
                    <a:pt x="1230" y="1443"/>
                    <a:pt x="1000" y="1098"/>
                  </a:cubicBezTo>
                  <a:cubicBezTo>
                    <a:pt x="853" y="869"/>
                    <a:pt x="754" y="607"/>
                    <a:pt x="722" y="344"/>
                  </a:cubicBezTo>
                  <a:lnTo>
                    <a:pt x="68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7" name="Google Shape;7117;p17"/>
            <p:cNvSpPr/>
            <p:nvPr/>
          </p:nvSpPr>
          <p:spPr>
            <a:xfrm>
              <a:off x="8273439" y="4472864"/>
              <a:ext cx="90903" cy="267295"/>
            </a:xfrm>
            <a:custGeom>
              <a:avLst/>
              <a:gdLst/>
              <a:ahLst/>
              <a:cxnLst/>
              <a:rect l="l" t="t" r="r" b="b"/>
              <a:pathLst>
                <a:path w="2771" h="8148" extrusionOk="0">
                  <a:moveTo>
                    <a:pt x="2082" y="1"/>
                  </a:moveTo>
                  <a:lnTo>
                    <a:pt x="2082" y="1"/>
                  </a:lnTo>
                  <a:cubicBezTo>
                    <a:pt x="2410" y="1099"/>
                    <a:pt x="967" y="1279"/>
                    <a:pt x="443" y="2902"/>
                  </a:cubicBezTo>
                  <a:cubicBezTo>
                    <a:pt x="0" y="4279"/>
                    <a:pt x="262" y="5230"/>
                    <a:pt x="1574" y="6131"/>
                  </a:cubicBezTo>
                  <a:cubicBezTo>
                    <a:pt x="2705" y="6934"/>
                    <a:pt x="2754" y="8000"/>
                    <a:pt x="2770" y="8147"/>
                  </a:cubicBezTo>
                  <a:cubicBezTo>
                    <a:pt x="2770" y="7639"/>
                    <a:pt x="2623" y="7164"/>
                    <a:pt x="2328" y="6754"/>
                  </a:cubicBezTo>
                  <a:cubicBezTo>
                    <a:pt x="2033" y="6328"/>
                    <a:pt x="1639" y="6066"/>
                    <a:pt x="1049" y="5557"/>
                  </a:cubicBezTo>
                  <a:cubicBezTo>
                    <a:pt x="869" y="5394"/>
                    <a:pt x="738" y="5197"/>
                    <a:pt x="639" y="4967"/>
                  </a:cubicBezTo>
                  <a:cubicBezTo>
                    <a:pt x="311" y="4131"/>
                    <a:pt x="967" y="3263"/>
                    <a:pt x="1311" y="2902"/>
                  </a:cubicBezTo>
                  <a:cubicBezTo>
                    <a:pt x="1721" y="2443"/>
                    <a:pt x="2426" y="1968"/>
                    <a:pt x="2573" y="1066"/>
                  </a:cubicBezTo>
                  <a:cubicBezTo>
                    <a:pt x="2705" y="181"/>
                    <a:pt x="2082" y="1"/>
                    <a:pt x="20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8" name="Google Shape;7118;p17"/>
            <p:cNvSpPr/>
            <p:nvPr/>
          </p:nvSpPr>
          <p:spPr>
            <a:xfrm>
              <a:off x="8174858" y="4163179"/>
              <a:ext cx="79782" cy="179050"/>
            </a:xfrm>
            <a:custGeom>
              <a:avLst/>
              <a:gdLst/>
              <a:ahLst/>
              <a:cxnLst/>
              <a:rect l="l" t="t" r="r" b="b"/>
              <a:pathLst>
                <a:path w="2432" h="5458" extrusionOk="0">
                  <a:moveTo>
                    <a:pt x="994" y="0"/>
                  </a:moveTo>
                  <a:cubicBezTo>
                    <a:pt x="642" y="0"/>
                    <a:pt x="0" y="573"/>
                    <a:pt x="284" y="2425"/>
                  </a:cubicBezTo>
                  <a:cubicBezTo>
                    <a:pt x="612" y="4458"/>
                    <a:pt x="2169" y="5409"/>
                    <a:pt x="2431" y="5458"/>
                  </a:cubicBezTo>
                  <a:cubicBezTo>
                    <a:pt x="2431" y="5458"/>
                    <a:pt x="907" y="4474"/>
                    <a:pt x="776" y="2802"/>
                  </a:cubicBezTo>
                  <a:cubicBezTo>
                    <a:pt x="645" y="1130"/>
                    <a:pt x="1153" y="1098"/>
                    <a:pt x="1317" y="737"/>
                  </a:cubicBezTo>
                  <a:cubicBezTo>
                    <a:pt x="1481" y="376"/>
                    <a:pt x="1415" y="114"/>
                    <a:pt x="1087" y="16"/>
                  </a:cubicBezTo>
                  <a:cubicBezTo>
                    <a:pt x="1060" y="6"/>
                    <a:pt x="1028" y="0"/>
                    <a:pt x="9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9" name="Google Shape;7119;p17"/>
            <p:cNvSpPr/>
            <p:nvPr/>
          </p:nvSpPr>
          <p:spPr>
            <a:xfrm>
              <a:off x="8139526" y="4114069"/>
              <a:ext cx="173178" cy="233014"/>
            </a:xfrm>
            <a:custGeom>
              <a:avLst/>
              <a:gdLst/>
              <a:ahLst/>
              <a:cxnLst/>
              <a:rect l="l" t="t" r="r" b="b"/>
              <a:pathLst>
                <a:path w="5279" h="7103" extrusionOk="0">
                  <a:moveTo>
                    <a:pt x="3593" y="0"/>
                  </a:moveTo>
                  <a:cubicBezTo>
                    <a:pt x="3382" y="0"/>
                    <a:pt x="3184" y="25"/>
                    <a:pt x="3017" y="54"/>
                  </a:cubicBezTo>
                  <a:cubicBezTo>
                    <a:pt x="2590" y="120"/>
                    <a:pt x="2181" y="300"/>
                    <a:pt x="1820" y="546"/>
                  </a:cubicBezTo>
                  <a:cubicBezTo>
                    <a:pt x="1" y="1890"/>
                    <a:pt x="328" y="4283"/>
                    <a:pt x="869" y="5430"/>
                  </a:cubicBezTo>
                  <a:cubicBezTo>
                    <a:pt x="1164" y="6102"/>
                    <a:pt x="1656" y="6692"/>
                    <a:pt x="2263" y="7102"/>
                  </a:cubicBezTo>
                  <a:cubicBezTo>
                    <a:pt x="1672" y="6660"/>
                    <a:pt x="1230" y="6070"/>
                    <a:pt x="951" y="5398"/>
                  </a:cubicBezTo>
                  <a:cubicBezTo>
                    <a:pt x="443" y="4250"/>
                    <a:pt x="197" y="1955"/>
                    <a:pt x="1918" y="693"/>
                  </a:cubicBezTo>
                  <a:cubicBezTo>
                    <a:pt x="2344" y="376"/>
                    <a:pt x="2901" y="184"/>
                    <a:pt x="3416" y="184"/>
                  </a:cubicBezTo>
                  <a:cubicBezTo>
                    <a:pt x="3832" y="184"/>
                    <a:pt x="4221" y="309"/>
                    <a:pt x="4492" y="595"/>
                  </a:cubicBezTo>
                  <a:cubicBezTo>
                    <a:pt x="5142" y="1246"/>
                    <a:pt x="4663" y="2300"/>
                    <a:pt x="3951" y="2300"/>
                  </a:cubicBezTo>
                  <a:cubicBezTo>
                    <a:pt x="3945" y="2300"/>
                    <a:pt x="3940" y="2300"/>
                    <a:pt x="3934" y="2300"/>
                  </a:cubicBezTo>
                  <a:cubicBezTo>
                    <a:pt x="3907" y="2303"/>
                    <a:pt x="3880" y="2304"/>
                    <a:pt x="3853" y="2304"/>
                  </a:cubicBezTo>
                  <a:cubicBezTo>
                    <a:pt x="3589" y="2304"/>
                    <a:pt x="3346" y="2162"/>
                    <a:pt x="3197" y="1939"/>
                  </a:cubicBezTo>
                  <a:cubicBezTo>
                    <a:pt x="3148" y="1824"/>
                    <a:pt x="3131" y="1710"/>
                    <a:pt x="3131" y="1578"/>
                  </a:cubicBezTo>
                  <a:cubicBezTo>
                    <a:pt x="3160" y="1327"/>
                    <a:pt x="3241" y="1247"/>
                    <a:pt x="3295" y="1247"/>
                  </a:cubicBezTo>
                  <a:cubicBezTo>
                    <a:pt x="3333" y="1247"/>
                    <a:pt x="3358" y="1285"/>
                    <a:pt x="3344" y="1333"/>
                  </a:cubicBezTo>
                  <a:cubicBezTo>
                    <a:pt x="3315" y="1569"/>
                    <a:pt x="3499" y="1766"/>
                    <a:pt x="3728" y="1766"/>
                  </a:cubicBezTo>
                  <a:cubicBezTo>
                    <a:pt x="3752" y="1766"/>
                    <a:pt x="3778" y="1764"/>
                    <a:pt x="3803" y="1759"/>
                  </a:cubicBezTo>
                  <a:cubicBezTo>
                    <a:pt x="4213" y="1693"/>
                    <a:pt x="4328" y="1152"/>
                    <a:pt x="3951" y="956"/>
                  </a:cubicBezTo>
                  <a:cubicBezTo>
                    <a:pt x="3857" y="909"/>
                    <a:pt x="3759" y="887"/>
                    <a:pt x="3663" y="887"/>
                  </a:cubicBezTo>
                  <a:cubicBezTo>
                    <a:pt x="3354" y="887"/>
                    <a:pt x="3067" y="1110"/>
                    <a:pt x="3017" y="1447"/>
                  </a:cubicBezTo>
                  <a:cubicBezTo>
                    <a:pt x="2967" y="1775"/>
                    <a:pt x="3131" y="2103"/>
                    <a:pt x="3426" y="2267"/>
                  </a:cubicBezTo>
                  <a:lnTo>
                    <a:pt x="3459" y="2267"/>
                  </a:lnTo>
                  <a:cubicBezTo>
                    <a:pt x="3557" y="2316"/>
                    <a:pt x="3656" y="2365"/>
                    <a:pt x="3754" y="2382"/>
                  </a:cubicBezTo>
                  <a:cubicBezTo>
                    <a:pt x="3857" y="2407"/>
                    <a:pt x="3960" y="2419"/>
                    <a:pt x="4060" y="2419"/>
                  </a:cubicBezTo>
                  <a:cubicBezTo>
                    <a:pt x="4660" y="2419"/>
                    <a:pt x="5176" y="1986"/>
                    <a:pt x="5246" y="1480"/>
                  </a:cubicBezTo>
                  <a:cubicBezTo>
                    <a:pt x="5279" y="1054"/>
                    <a:pt x="5115" y="644"/>
                    <a:pt x="4803" y="382"/>
                  </a:cubicBezTo>
                  <a:cubicBezTo>
                    <a:pt x="4421" y="84"/>
                    <a:pt x="3983" y="0"/>
                    <a:pt x="35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0" name="Google Shape;7120;p17"/>
            <p:cNvSpPr/>
            <p:nvPr/>
          </p:nvSpPr>
          <p:spPr>
            <a:xfrm>
              <a:off x="8245456" y="4052887"/>
              <a:ext cx="239312" cy="168355"/>
            </a:xfrm>
            <a:custGeom>
              <a:avLst/>
              <a:gdLst/>
              <a:ahLst/>
              <a:cxnLst/>
              <a:rect l="l" t="t" r="r" b="b"/>
              <a:pathLst>
                <a:path w="7295" h="5132" extrusionOk="0">
                  <a:moveTo>
                    <a:pt x="1729" y="1"/>
                  </a:moveTo>
                  <a:cubicBezTo>
                    <a:pt x="1336" y="1"/>
                    <a:pt x="952" y="172"/>
                    <a:pt x="689" y="493"/>
                  </a:cubicBezTo>
                  <a:cubicBezTo>
                    <a:pt x="604" y="635"/>
                    <a:pt x="453" y="706"/>
                    <a:pt x="303" y="706"/>
                  </a:cubicBezTo>
                  <a:cubicBezTo>
                    <a:pt x="194" y="706"/>
                    <a:pt x="84" y="668"/>
                    <a:pt x="1" y="591"/>
                  </a:cubicBezTo>
                  <a:lnTo>
                    <a:pt x="1" y="591"/>
                  </a:lnTo>
                  <a:cubicBezTo>
                    <a:pt x="33" y="952"/>
                    <a:pt x="50" y="1018"/>
                    <a:pt x="1755" y="1739"/>
                  </a:cubicBezTo>
                  <a:cubicBezTo>
                    <a:pt x="3066" y="2296"/>
                    <a:pt x="3508" y="4247"/>
                    <a:pt x="3656" y="5132"/>
                  </a:cubicBezTo>
                  <a:cubicBezTo>
                    <a:pt x="3787" y="4263"/>
                    <a:pt x="4230" y="2296"/>
                    <a:pt x="5541" y="1739"/>
                  </a:cubicBezTo>
                  <a:cubicBezTo>
                    <a:pt x="7246" y="1018"/>
                    <a:pt x="7262" y="952"/>
                    <a:pt x="7295" y="591"/>
                  </a:cubicBezTo>
                  <a:lnTo>
                    <a:pt x="7295" y="591"/>
                  </a:lnTo>
                  <a:cubicBezTo>
                    <a:pt x="7212" y="668"/>
                    <a:pt x="7102" y="706"/>
                    <a:pt x="6992" y="706"/>
                  </a:cubicBezTo>
                  <a:cubicBezTo>
                    <a:pt x="6842" y="706"/>
                    <a:pt x="6691" y="635"/>
                    <a:pt x="6606" y="493"/>
                  </a:cubicBezTo>
                  <a:cubicBezTo>
                    <a:pt x="6344" y="172"/>
                    <a:pt x="5959" y="1"/>
                    <a:pt x="5567" y="1"/>
                  </a:cubicBezTo>
                  <a:cubicBezTo>
                    <a:pt x="5299" y="1"/>
                    <a:pt x="5027" y="81"/>
                    <a:pt x="4787" y="247"/>
                  </a:cubicBezTo>
                  <a:cubicBezTo>
                    <a:pt x="4213" y="657"/>
                    <a:pt x="3836" y="1476"/>
                    <a:pt x="3656" y="2657"/>
                  </a:cubicBezTo>
                  <a:cubicBezTo>
                    <a:pt x="3459" y="1460"/>
                    <a:pt x="3082" y="641"/>
                    <a:pt x="2509" y="247"/>
                  </a:cubicBezTo>
                  <a:cubicBezTo>
                    <a:pt x="2269" y="81"/>
                    <a:pt x="1997" y="1"/>
                    <a:pt x="172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1" name="Google Shape;7121;p17"/>
            <p:cNvSpPr/>
            <p:nvPr/>
          </p:nvSpPr>
          <p:spPr>
            <a:xfrm>
              <a:off x="8321269" y="3959358"/>
              <a:ext cx="87688" cy="145753"/>
            </a:xfrm>
            <a:custGeom>
              <a:avLst/>
              <a:gdLst/>
              <a:ahLst/>
              <a:cxnLst/>
              <a:rect l="l" t="t" r="r" b="b"/>
              <a:pathLst>
                <a:path w="2673" h="4443" extrusionOk="0">
                  <a:moveTo>
                    <a:pt x="1345" y="0"/>
                  </a:moveTo>
                  <a:cubicBezTo>
                    <a:pt x="1263" y="164"/>
                    <a:pt x="1148" y="312"/>
                    <a:pt x="1017" y="426"/>
                  </a:cubicBezTo>
                  <a:cubicBezTo>
                    <a:pt x="575" y="853"/>
                    <a:pt x="1" y="1721"/>
                    <a:pt x="738" y="2918"/>
                  </a:cubicBezTo>
                  <a:cubicBezTo>
                    <a:pt x="1017" y="3377"/>
                    <a:pt x="1230" y="3901"/>
                    <a:pt x="1345" y="4442"/>
                  </a:cubicBezTo>
                  <a:cubicBezTo>
                    <a:pt x="1460" y="3901"/>
                    <a:pt x="1656" y="3377"/>
                    <a:pt x="1951" y="2918"/>
                  </a:cubicBezTo>
                  <a:cubicBezTo>
                    <a:pt x="2673" y="1721"/>
                    <a:pt x="2115" y="869"/>
                    <a:pt x="1673" y="426"/>
                  </a:cubicBezTo>
                  <a:cubicBezTo>
                    <a:pt x="1542" y="312"/>
                    <a:pt x="1427" y="164"/>
                    <a:pt x="13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2" name="Google Shape;7122;p17"/>
            <p:cNvSpPr/>
            <p:nvPr/>
          </p:nvSpPr>
          <p:spPr>
            <a:xfrm>
              <a:off x="8264811" y="3821969"/>
              <a:ext cx="200603" cy="220220"/>
            </a:xfrm>
            <a:custGeom>
              <a:avLst/>
              <a:gdLst/>
              <a:ahLst/>
              <a:cxnLst/>
              <a:rect l="l" t="t" r="r" b="b"/>
              <a:pathLst>
                <a:path w="6115" h="6713" extrusionOk="0">
                  <a:moveTo>
                    <a:pt x="1601" y="0"/>
                  </a:moveTo>
                  <a:cubicBezTo>
                    <a:pt x="1200" y="0"/>
                    <a:pt x="807" y="159"/>
                    <a:pt x="574" y="451"/>
                  </a:cubicBezTo>
                  <a:cubicBezTo>
                    <a:pt x="1" y="1107"/>
                    <a:pt x="476" y="2074"/>
                    <a:pt x="1132" y="2106"/>
                  </a:cubicBezTo>
                  <a:cubicBezTo>
                    <a:pt x="1151" y="2107"/>
                    <a:pt x="1170" y="2108"/>
                    <a:pt x="1188" y="2108"/>
                  </a:cubicBezTo>
                  <a:cubicBezTo>
                    <a:pt x="1800" y="2108"/>
                    <a:pt x="2013" y="1589"/>
                    <a:pt x="1886" y="1287"/>
                  </a:cubicBezTo>
                  <a:cubicBezTo>
                    <a:pt x="1830" y="1118"/>
                    <a:pt x="1677" y="998"/>
                    <a:pt x="1500" y="998"/>
                  </a:cubicBezTo>
                  <a:cubicBezTo>
                    <a:pt x="1471" y="998"/>
                    <a:pt x="1441" y="1001"/>
                    <a:pt x="1410" y="1008"/>
                  </a:cubicBezTo>
                  <a:cubicBezTo>
                    <a:pt x="1263" y="1025"/>
                    <a:pt x="1148" y="1156"/>
                    <a:pt x="1165" y="1320"/>
                  </a:cubicBezTo>
                  <a:cubicBezTo>
                    <a:pt x="1154" y="1475"/>
                    <a:pt x="1282" y="1572"/>
                    <a:pt x="1410" y="1572"/>
                  </a:cubicBezTo>
                  <a:cubicBezTo>
                    <a:pt x="1484" y="1572"/>
                    <a:pt x="1559" y="1539"/>
                    <a:pt x="1607" y="1467"/>
                  </a:cubicBezTo>
                  <a:cubicBezTo>
                    <a:pt x="1649" y="1401"/>
                    <a:pt x="1693" y="1375"/>
                    <a:pt x="1731" y="1375"/>
                  </a:cubicBezTo>
                  <a:cubicBezTo>
                    <a:pt x="1798" y="1375"/>
                    <a:pt x="1847" y="1455"/>
                    <a:pt x="1837" y="1549"/>
                  </a:cubicBezTo>
                  <a:cubicBezTo>
                    <a:pt x="1747" y="1793"/>
                    <a:pt x="1516" y="1946"/>
                    <a:pt x="1271" y="1946"/>
                  </a:cubicBezTo>
                  <a:cubicBezTo>
                    <a:pt x="1203" y="1946"/>
                    <a:pt x="1134" y="1935"/>
                    <a:pt x="1066" y="1910"/>
                  </a:cubicBezTo>
                  <a:cubicBezTo>
                    <a:pt x="656" y="1779"/>
                    <a:pt x="460" y="1057"/>
                    <a:pt x="1017" y="648"/>
                  </a:cubicBezTo>
                  <a:cubicBezTo>
                    <a:pt x="1140" y="561"/>
                    <a:pt x="1319" y="515"/>
                    <a:pt x="1519" y="515"/>
                  </a:cubicBezTo>
                  <a:cubicBezTo>
                    <a:pt x="2117" y="515"/>
                    <a:pt x="2902" y="927"/>
                    <a:pt x="2951" y="1910"/>
                  </a:cubicBezTo>
                  <a:cubicBezTo>
                    <a:pt x="2951" y="3074"/>
                    <a:pt x="2033" y="4123"/>
                    <a:pt x="1771" y="4893"/>
                  </a:cubicBezTo>
                  <a:cubicBezTo>
                    <a:pt x="1417" y="5955"/>
                    <a:pt x="1853" y="6622"/>
                    <a:pt x="1900" y="6708"/>
                  </a:cubicBezTo>
                  <a:lnTo>
                    <a:pt x="1900" y="6708"/>
                  </a:lnTo>
                  <a:cubicBezTo>
                    <a:pt x="1607" y="6152"/>
                    <a:pt x="1591" y="5498"/>
                    <a:pt x="1853" y="4926"/>
                  </a:cubicBezTo>
                  <a:cubicBezTo>
                    <a:pt x="2050" y="4401"/>
                    <a:pt x="2492" y="3844"/>
                    <a:pt x="2804" y="3139"/>
                  </a:cubicBezTo>
                  <a:cubicBezTo>
                    <a:pt x="2918" y="2926"/>
                    <a:pt x="3000" y="2680"/>
                    <a:pt x="3066" y="2434"/>
                  </a:cubicBezTo>
                  <a:cubicBezTo>
                    <a:pt x="3115" y="2680"/>
                    <a:pt x="3197" y="2926"/>
                    <a:pt x="3312" y="3139"/>
                  </a:cubicBezTo>
                  <a:cubicBezTo>
                    <a:pt x="3623" y="3844"/>
                    <a:pt x="4066" y="4401"/>
                    <a:pt x="4263" y="4926"/>
                  </a:cubicBezTo>
                  <a:cubicBezTo>
                    <a:pt x="4524" y="5498"/>
                    <a:pt x="4508" y="6152"/>
                    <a:pt x="4216" y="6708"/>
                  </a:cubicBezTo>
                  <a:lnTo>
                    <a:pt x="4216" y="6708"/>
                  </a:lnTo>
                  <a:cubicBezTo>
                    <a:pt x="4263" y="6622"/>
                    <a:pt x="4698" y="5955"/>
                    <a:pt x="4344" y="4893"/>
                  </a:cubicBezTo>
                  <a:cubicBezTo>
                    <a:pt x="4082" y="4123"/>
                    <a:pt x="3164" y="3074"/>
                    <a:pt x="3164" y="1910"/>
                  </a:cubicBezTo>
                  <a:cubicBezTo>
                    <a:pt x="3213" y="927"/>
                    <a:pt x="3999" y="515"/>
                    <a:pt x="4596" y="515"/>
                  </a:cubicBezTo>
                  <a:cubicBezTo>
                    <a:pt x="4796" y="515"/>
                    <a:pt x="4975" y="561"/>
                    <a:pt x="5098" y="648"/>
                  </a:cubicBezTo>
                  <a:cubicBezTo>
                    <a:pt x="5656" y="1057"/>
                    <a:pt x="5459" y="1779"/>
                    <a:pt x="5049" y="1910"/>
                  </a:cubicBezTo>
                  <a:cubicBezTo>
                    <a:pt x="4982" y="1935"/>
                    <a:pt x="4913" y="1946"/>
                    <a:pt x="4845" y="1946"/>
                  </a:cubicBezTo>
                  <a:cubicBezTo>
                    <a:pt x="4599" y="1946"/>
                    <a:pt x="4369" y="1793"/>
                    <a:pt x="4279" y="1549"/>
                  </a:cubicBezTo>
                  <a:cubicBezTo>
                    <a:pt x="4258" y="1455"/>
                    <a:pt x="4310" y="1375"/>
                    <a:pt x="4380" y="1375"/>
                  </a:cubicBezTo>
                  <a:cubicBezTo>
                    <a:pt x="4420" y="1375"/>
                    <a:pt x="4467" y="1401"/>
                    <a:pt x="4508" y="1467"/>
                  </a:cubicBezTo>
                  <a:cubicBezTo>
                    <a:pt x="4556" y="1539"/>
                    <a:pt x="4631" y="1572"/>
                    <a:pt x="4705" y="1572"/>
                  </a:cubicBezTo>
                  <a:cubicBezTo>
                    <a:pt x="4834" y="1572"/>
                    <a:pt x="4961" y="1475"/>
                    <a:pt x="4951" y="1320"/>
                  </a:cubicBezTo>
                  <a:cubicBezTo>
                    <a:pt x="4967" y="1156"/>
                    <a:pt x="4853" y="1025"/>
                    <a:pt x="4705" y="1008"/>
                  </a:cubicBezTo>
                  <a:cubicBezTo>
                    <a:pt x="4675" y="1001"/>
                    <a:pt x="4645" y="998"/>
                    <a:pt x="4615" y="998"/>
                  </a:cubicBezTo>
                  <a:cubicBezTo>
                    <a:pt x="4438" y="998"/>
                    <a:pt x="4286" y="1118"/>
                    <a:pt x="4230" y="1287"/>
                  </a:cubicBezTo>
                  <a:cubicBezTo>
                    <a:pt x="4101" y="1594"/>
                    <a:pt x="4353" y="2107"/>
                    <a:pt x="4955" y="2107"/>
                  </a:cubicBezTo>
                  <a:cubicBezTo>
                    <a:pt x="4965" y="2107"/>
                    <a:pt x="4974" y="2107"/>
                    <a:pt x="4984" y="2106"/>
                  </a:cubicBezTo>
                  <a:cubicBezTo>
                    <a:pt x="5607" y="2074"/>
                    <a:pt x="6115" y="1107"/>
                    <a:pt x="5541" y="451"/>
                  </a:cubicBezTo>
                  <a:cubicBezTo>
                    <a:pt x="5309" y="159"/>
                    <a:pt x="4915" y="0"/>
                    <a:pt x="4515" y="0"/>
                  </a:cubicBezTo>
                  <a:cubicBezTo>
                    <a:pt x="4039" y="0"/>
                    <a:pt x="3552" y="224"/>
                    <a:pt x="3312" y="713"/>
                  </a:cubicBezTo>
                  <a:cubicBezTo>
                    <a:pt x="3197" y="877"/>
                    <a:pt x="3115" y="1074"/>
                    <a:pt x="3066" y="1271"/>
                  </a:cubicBezTo>
                  <a:cubicBezTo>
                    <a:pt x="3000" y="1074"/>
                    <a:pt x="2918" y="877"/>
                    <a:pt x="2804" y="713"/>
                  </a:cubicBezTo>
                  <a:cubicBezTo>
                    <a:pt x="2563" y="224"/>
                    <a:pt x="2077" y="0"/>
                    <a:pt x="1601" y="0"/>
                  </a:cubicBezTo>
                  <a:close/>
                  <a:moveTo>
                    <a:pt x="1900" y="6708"/>
                  </a:moveTo>
                  <a:lnTo>
                    <a:pt x="1900" y="6708"/>
                  </a:lnTo>
                  <a:cubicBezTo>
                    <a:pt x="1901" y="6710"/>
                    <a:pt x="1901" y="6711"/>
                    <a:pt x="1902" y="6712"/>
                  </a:cubicBezTo>
                  <a:cubicBezTo>
                    <a:pt x="1902" y="6711"/>
                    <a:pt x="1901" y="6710"/>
                    <a:pt x="1900" y="6708"/>
                  </a:cubicBezTo>
                  <a:close/>
                  <a:moveTo>
                    <a:pt x="4216" y="6708"/>
                  </a:moveTo>
                  <a:cubicBezTo>
                    <a:pt x="4215" y="6710"/>
                    <a:pt x="4214" y="6711"/>
                    <a:pt x="4213" y="6712"/>
                  </a:cubicBezTo>
                  <a:cubicBezTo>
                    <a:pt x="4214" y="6711"/>
                    <a:pt x="4215" y="6710"/>
                    <a:pt x="4216" y="6708"/>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3" name="Google Shape;7123;p17"/>
            <p:cNvSpPr/>
            <p:nvPr/>
          </p:nvSpPr>
          <p:spPr>
            <a:xfrm>
              <a:off x="8102423" y="3933540"/>
              <a:ext cx="171012" cy="268903"/>
            </a:xfrm>
            <a:custGeom>
              <a:avLst/>
              <a:gdLst/>
              <a:ahLst/>
              <a:cxnLst/>
              <a:rect l="l" t="t" r="r" b="b"/>
              <a:pathLst>
                <a:path w="5213" h="8197" extrusionOk="0">
                  <a:moveTo>
                    <a:pt x="4115" y="0"/>
                  </a:moveTo>
                  <a:lnTo>
                    <a:pt x="4115" y="0"/>
                  </a:lnTo>
                  <a:cubicBezTo>
                    <a:pt x="4115" y="1"/>
                    <a:pt x="4180" y="607"/>
                    <a:pt x="3803" y="836"/>
                  </a:cubicBezTo>
                  <a:cubicBezTo>
                    <a:pt x="3410" y="1066"/>
                    <a:pt x="2836" y="1525"/>
                    <a:pt x="3443" y="2049"/>
                  </a:cubicBezTo>
                  <a:cubicBezTo>
                    <a:pt x="4033" y="2574"/>
                    <a:pt x="4197" y="3328"/>
                    <a:pt x="3689" y="4065"/>
                  </a:cubicBezTo>
                  <a:cubicBezTo>
                    <a:pt x="3689" y="4065"/>
                    <a:pt x="3984" y="2967"/>
                    <a:pt x="3246" y="2475"/>
                  </a:cubicBezTo>
                  <a:cubicBezTo>
                    <a:pt x="3054" y="2343"/>
                    <a:pt x="2896" y="2306"/>
                    <a:pt x="2779" y="2306"/>
                  </a:cubicBezTo>
                  <a:cubicBezTo>
                    <a:pt x="2637" y="2306"/>
                    <a:pt x="2558" y="2361"/>
                    <a:pt x="2558" y="2361"/>
                  </a:cubicBezTo>
                  <a:cubicBezTo>
                    <a:pt x="2623" y="2492"/>
                    <a:pt x="2656" y="2623"/>
                    <a:pt x="2689" y="2771"/>
                  </a:cubicBezTo>
                  <a:cubicBezTo>
                    <a:pt x="2689" y="2984"/>
                    <a:pt x="2213" y="3344"/>
                    <a:pt x="2558" y="3738"/>
                  </a:cubicBezTo>
                  <a:cubicBezTo>
                    <a:pt x="2918" y="4131"/>
                    <a:pt x="3148" y="4918"/>
                    <a:pt x="1951" y="5787"/>
                  </a:cubicBezTo>
                  <a:cubicBezTo>
                    <a:pt x="1951" y="5787"/>
                    <a:pt x="2558" y="4426"/>
                    <a:pt x="2197" y="3721"/>
                  </a:cubicBezTo>
                  <a:cubicBezTo>
                    <a:pt x="1836" y="2984"/>
                    <a:pt x="1377" y="3131"/>
                    <a:pt x="968" y="2541"/>
                  </a:cubicBezTo>
                  <a:cubicBezTo>
                    <a:pt x="968" y="2541"/>
                    <a:pt x="1" y="3066"/>
                    <a:pt x="738" y="4229"/>
                  </a:cubicBezTo>
                  <a:cubicBezTo>
                    <a:pt x="1607" y="5573"/>
                    <a:pt x="541" y="7262"/>
                    <a:pt x="1459" y="8196"/>
                  </a:cubicBezTo>
                  <a:cubicBezTo>
                    <a:pt x="1459" y="8196"/>
                    <a:pt x="1410" y="6836"/>
                    <a:pt x="2672" y="5606"/>
                  </a:cubicBezTo>
                  <a:cubicBezTo>
                    <a:pt x="3934" y="4377"/>
                    <a:pt x="5213" y="2852"/>
                    <a:pt x="41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4" name="Google Shape;7124;p17"/>
            <p:cNvSpPr/>
            <p:nvPr/>
          </p:nvSpPr>
          <p:spPr>
            <a:xfrm>
              <a:off x="8253001" y="3900210"/>
              <a:ext cx="99498" cy="147885"/>
            </a:xfrm>
            <a:custGeom>
              <a:avLst/>
              <a:gdLst/>
              <a:ahLst/>
              <a:cxnLst/>
              <a:rect l="l" t="t" r="r" b="b"/>
              <a:pathLst>
                <a:path w="3033" h="4508" extrusionOk="0">
                  <a:moveTo>
                    <a:pt x="2574" y="0"/>
                  </a:moveTo>
                  <a:cubicBezTo>
                    <a:pt x="2541" y="262"/>
                    <a:pt x="2279" y="525"/>
                    <a:pt x="1623" y="820"/>
                  </a:cubicBezTo>
                  <a:cubicBezTo>
                    <a:pt x="967" y="1098"/>
                    <a:pt x="1213" y="1934"/>
                    <a:pt x="1279" y="2115"/>
                  </a:cubicBezTo>
                  <a:cubicBezTo>
                    <a:pt x="1326" y="2287"/>
                    <a:pt x="1388" y="2641"/>
                    <a:pt x="1191" y="2641"/>
                  </a:cubicBezTo>
                  <a:cubicBezTo>
                    <a:pt x="1182" y="2641"/>
                    <a:pt x="1173" y="2640"/>
                    <a:pt x="1164" y="2639"/>
                  </a:cubicBezTo>
                  <a:cubicBezTo>
                    <a:pt x="951" y="2606"/>
                    <a:pt x="1000" y="2492"/>
                    <a:pt x="1098" y="1820"/>
                  </a:cubicBezTo>
                  <a:cubicBezTo>
                    <a:pt x="1174" y="1300"/>
                    <a:pt x="839" y="1241"/>
                    <a:pt x="683" y="1241"/>
                  </a:cubicBezTo>
                  <a:cubicBezTo>
                    <a:pt x="637" y="1241"/>
                    <a:pt x="607" y="1246"/>
                    <a:pt x="607" y="1246"/>
                  </a:cubicBezTo>
                  <a:cubicBezTo>
                    <a:pt x="738" y="1426"/>
                    <a:pt x="721" y="1656"/>
                    <a:pt x="590" y="1820"/>
                  </a:cubicBezTo>
                  <a:cubicBezTo>
                    <a:pt x="344" y="2065"/>
                    <a:pt x="49" y="2344"/>
                    <a:pt x="295" y="3098"/>
                  </a:cubicBezTo>
                  <a:cubicBezTo>
                    <a:pt x="557" y="3852"/>
                    <a:pt x="0" y="4508"/>
                    <a:pt x="0" y="4508"/>
                  </a:cubicBezTo>
                  <a:cubicBezTo>
                    <a:pt x="3032" y="2017"/>
                    <a:pt x="2574" y="1"/>
                    <a:pt x="25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5" name="Google Shape;7125;p17"/>
            <p:cNvSpPr/>
            <p:nvPr/>
          </p:nvSpPr>
          <p:spPr>
            <a:xfrm>
              <a:off x="8055642" y="4181419"/>
              <a:ext cx="117803" cy="139848"/>
            </a:xfrm>
            <a:custGeom>
              <a:avLst/>
              <a:gdLst/>
              <a:ahLst/>
              <a:cxnLst/>
              <a:rect l="l" t="t" r="r" b="b"/>
              <a:pathLst>
                <a:path w="3591" h="4263" extrusionOk="0">
                  <a:moveTo>
                    <a:pt x="1869" y="1"/>
                  </a:moveTo>
                  <a:cubicBezTo>
                    <a:pt x="1869" y="1"/>
                    <a:pt x="2000" y="279"/>
                    <a:pt x="1656" y="525"/>
                  </a:cubicBezTo>
                  <a:cubicBezTo>
                    <a:pt x="1295" y="771"/>
                    <a:pt x="1" y="2443"/>
                    <a:pt x="3590" y="4262"/>
                  </a:cubicBezTo>
                  <a:cubicBezTo>
                    <a:pt x="3590" y="4262"/>
                    <a:pt x="2738" y="3771"/>
                    <a:pt x="2640" y="2476"/>
                  </a:cubicBezTo>
                  <a:cubicBezTo>
                    <a:pt x="2541" y="1197"/>
                    <a:pt x="2803" y="509"/>
                    <a:pt x="18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6" name="Google Shape;7126;p17"/>
            <p:cNvSpPr/>
            <p:nvPr/>
          </p:nvSpPr>
          <p:spPr>
            <a:xfrm>
              <a:off x="7912084" y="4267698"/>
              <a:ext cx="258667" cy="189908"/>
            </a:xfrm>
            <a:custGeom>
              <a:avLst/>
              <a:gdLst/>
              <a:ahLst/>
              <a:cxnLst/>
              <a:rect l="l" t="t" r="r" b="b"/>
              <a:pathLst>
                <a:path w="7885" h="5789" extrusionOk="0">
                  <a:moveTo>
                    <a:pt x="4671" y="1"/>
                  </a:moveTo>
                  <a:cubicBezTo>
                    <a:pt x="4529" y="1"/>
                    <a:pt x="4392" y="47"/>
                    <a:pt x="4262" y="141"/>
                  </a:cubicBezTo>
                  <a:cubicBezTo>
                    <a:pt x="3894" y="395"/>
                    <a:pt x="3663" y="609"/>
                    <a:pt x="3471" y="609"/>
                  </a:cubicBezTo>
                  <a:cubicBezTo>
                    <a:pt x="3415" y="609"/>
                    <a:pt x="3363" y="591"/>
                    <a:pt x="3311" y="551"/>
                  </a:cubicBezTo>
                  <a:lnTo>
                    <a:pt x="3311" y="551"/>
                  </a:lnTo>
                  <a:cubicBezTo>
                    <a:pt x="3311" y="551"/>
                    <a:pt x="3016" y="1174"/>
                    <a:pt x="3688" y="1387"/>
                  </a:cubicBezTo>
                  <a:cubicBezTo>
                    <a:pt x="4377" y="1583"/>
                    <a:pt x="4852" y="1714"/>
                    <a:pt x="4754" y="2091"/>
                  </a:cubicBezTo>
                  <a:cubicBezTo>
                    <a:pt x="4655" y="2468"/>
                    <a:pt x="3704" y="2550"/>
                    <a:pt x="2590" y="2714"/>
                  </a:cubicBezTo>
                  <a:cubicBezTo>
                    <a:pt x="1475" y="2878"/>
                    <a:pt x="590" y="3157"/>
                    <a:pt x="623" y="4124"/>
                  </a:cubicBezTo>
                  <a:cubicBezTo>
                    <a:pt x="648" y="4887"/>
                    <a:pt x="506" y="5245"/>
                    <a:pt x="250" y="5245"/>
                  </a:cubicBezTo>
                  <a:cubicBezTo>
                    <a:pt x="176" y="5245"/>
                    <a:pt x="92" y="5215"/>
                    <a:pt x="0" y="5157"/>
                  </a:cubicBezTo>
                  <a:lnTo>
                    <a:pt x="0" y="5157"/>
                  </a:lnTo>
                  <a:cubicBezTo>
                    <a:pt x="0" y="5157"/>
                    <a:pt x="248" y="5788"/>
                    <a:pt x="1194" y="5788"/>
                  </a:cubicBezTo>
                  <a:cubicBezTo>
                    <a:pt x="1388" y="5788"/>
                    <a:pt x="1612" y="5762"/>
                    <a:pt x="1869" y="5698"/>
                  </a:cubicBezTo>
                  <a:cubicBezTo>
                    <a:pt x="3377" y="5321"/>
                    <a:pt x="3573" y="4108"/>
                    <a:pt x="4213" y="3354"/>
                  </a:cubicBezTo>
                  <a:cubicBezTo>
                    <a:pt x="4852" y="2600"/>
                    <a:pt x="5491" y="1977"/>
                    <a:pt x="7884" y="1928"/>
                  </a:cubicBezTo>
                  <a:cubicBezTo>
                    <a:pt x="7884" y="1928"/>
                    <a:pt x="6409" y="1813"/>
                    <a:pt x="5868" y="960"/>
                  </a:cubicBezTo>
                  <a:cubicBezTo>
                    <a:pt x="5463" y="329"/>
                    <a:pt x="5049" y="1"/>
                    <a:pt x="467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7" name="Google Shape;7127;p17"/>
            <p:cNvSpPr/>
            <p:nvPr/>
          </p:nvSpPr>
          <p:spPr>
            <a:xfrm>
              <a:off x="8043799" y="4345873"/>
              <a:ext cx="252238" cy="206606"/>
            </a:xfrm>
            <a:custGeom>
              <a:avLst/>
              <a:gdLst/>
              <a:ahLst/>
              <a:cxnLst/>
              <a:rect l="l" t="t" r="r" b="b"/>
              <a:pathLst>
                <a:path w="7689" h="6298" extrusionOk="0">
                  <a:moveTo>
                    <a:pt x="3367" y="1"/>
                  </a:moveTo>
                  <a:cubicBezTo>
                    <a:pt x="3321" y="1"/>
                    <a:pt x="3276" y="2"/>
                    <a:pt x="3230" y="3"/>
                  </a:cubicBezTo>
                  <a:cubicBezTo>
                    <a:pt x="2656" y="20"/>
                    <a:pt x="2099" y="167"/>
                    <a:pt x="1607" y="462"/>
                  </a:cubicBezTo>
                  <a:cubicBezTo>
                    <a:pt x="1443" y="561"/>
                    <a:pt x="1279" y="676"/>
                    <a:pt x="1132" y="807"/>
                  </a:cubicBezTo>
                  <a:cubicBezTo>
                    <a:pt x="1" y="1807"/>
                    <a:pt x="362" y="3888"/>
                    <a:pt x="1706" y="4216"/>
                  </a:cubicBezTo>
                  <a:cubicBezTo>
                    <a:pt x="1838" y="4248"/>
                    <a:pt x="1975" y="4264"/>
                    <a:pt x="2111" y="4264"/>
                  </a:cubicBezTo>
                  <a:cubicBezTo>
                    <a:pt x="2597" y="4264"/>
                    <a:pt x="3076" y="4063"/>
                    <a:pt x="3345" y="3692"/>
                  </a:cubicBezTo>
                  <a:cubicBezTo>
                    <a:pt x="3656" y="3249"/>
                    <a:pt x="3656" y="2659"/>
                    <a:pt x="3345" y="2216"/>
                  </a:cubicBezTo>
                  <a:cubicBezTo>
                    <a:pt x="3132" y="1919"/>
                    <a:pt x="2796" y="1759"/>
                    <a:pt x="2457" y="1759"/>
                  </a:cubicBezTo>
                  <a:cubicBezTo>
                    <a:pt x="2272" y="1759"/>
                    <a:pt x="2086" y="1807"/>
                    <a:pt x="1919" y="1905"/>
                  </a:cubicBezTo>
                  <a:cubicBezTo>
                    <a:pt x="1640" y="2069"/>
                    <a:pt x="1509" y="2413"/>
                    <a:pt x="1607" y="2724"/>
                  </a:cubicBezTo>
                  <a:cubicBezTo>
                    <a:pt x="1624" y="2823"/>
                    <a:pt x="1673" y="2905"/>
                    <a:pt x="1738" y="2970"/>
                  </a:cubicBezTo>
                  <a:cubicBezTo>
                    <a:pt x="1846" y="3078"/>
                    <a:pt x="1989" y="3123"/>
                    <a:pt x="2130" y="3123"/>
                  </a:cubicBezTo>
                  <a:cubicBezTo>
                    <a:pt x="2373" y="3123"/>
                    <a:pt x="2609" y="2989"/>
                    <a:pt x="2640" y="2823"/>
                  </a:cubicBezTo>
                  <a:cubicBezTo>
                    <a:pt x="2714" y="2557"/>
                    <a:pt x="2509" y="2305"/>
                    <a:pt x="2252" y="2305"/>
                  </a:cubicBezTo>
                  <a:cubicBezTo>
                    <a:pt x="2223" y="2305"/>
                    <a:pt x="2194" y="2308"/>
                    <a:pt x="2165" y="2315"/>
                  </a:cubicBezTo>
                  <a:cubicBezTo>
                    <a:pt x="1902" y="2380"/>
                    <a:pt x="1919" y="2528"/>
                    <a:pt x="1837" y="2544"/>
                  </a:cubicBezTo>
                  <a:cubicBezTo>
                    <a:pt x="1738" y="2544"/>
                    <a:pt x="1738" y="2397"/>
                    <a:pt x="1738" y="2397"/>
                  </a:cubicBezTo>
                  <a:cubicBezTo>
                    <a:pt x="1738" y="2200"/>
                    <a:pt x="1837" y="2020"/>
                    <a:pt x="2017" y="1938"/>
                  </a:cubicBezTo>
                  <a:cubicBezTo>
                    <a:pt x="2159" y="1864"/>
                    <a:pt x="2310" y="1829"/>
                    <a:pt x="2460" y="1829"/>
                  </a:cubicBezTo>
                  <a:cubicBezTo>
                    <a:pt x="2779" y="1829"/>
                    <a:pt x="3090" y="1987"/>
                    <a:pt x="3279" y="2265"/>
                  </a:cubicBezTo>
                  <a:cubicBezTo>
                    <a:pt x="3541" y="2675"/>
                    <a:pt x="3541" y="3216"/>
                    <a:pt x="3246" y="3626"/>
                  </a:cubicBezTo>
                  <a:cubicBezTo>
                    <a:pt x="3015" y="3947"/>
                    <a:pt x="2573" y="4127"/>
                    <a:pt x="2124" y="4127"/>
                  </a:cubicBezTo>
                  <a:cubicBezTo>
                    <a:pt x="2000" y="4127"/>
                    <a:pt x="1876" y="4113"/>
                    <a:pt x="1755" y="4085"/>
                  </a:cubicBezTo>
                  <a:cubicBezTo>
                    <a:pt x="542" y="3773"/>
                    <a:pt x="198" y="1856"/>
                    <a:pt x="1263" y="938"/>
                  </a:cubicBezTo>
                  <a:cubicBezTo>
                    <a:pt x="1737" y="494"/>
                    <a:pt x="2314" y="324"/>
                    <a:pt x="2897" y="324"/>
                  </a:cubicBezTo>
                  <a:cubicBezTo>
                    <a:pt x="3605" y="324"/>
                    <a:pt x="4321" y="574"/>
                    <a:pt x="4869" y="889"/>
                  </a:cubicBezTo>
                  <a:cubicBezTo>
                    <a:pt x="5820" y="1413"/>
                    <a:pt x="6541" y="2249"/>
                    <a:pt x="6951" y="3249"/>
                  </a:cubicBezTo>
                  <a:cubicBezTo>
                    <a:pt x="7279" y="4052"/>
                    <a:pt x="7459" y="4921"/>
                    <a:pt x="7459" y="5790"/>
                  </a:cubicBezTo>
                  <a:cubicBezTo>
                    <a:pt x="7459" y="5954"/>
                    <a:pt x="7443" y="6117"/>
                    <a:pt x="7410" y="6298"/>
                  </a:cubicBezTo>
                  <a:cubicBezTo>
                    <a:pt x="7422" y="6248"/>
                    <a:pt x="7435" y="6197"/>
                    <a:pt x="7447" y="6140"/>
                  </a:cubicBezTo>
                  <a:lnTo>
                    <a:pt x="7447" y="6140"/>
                  </a:lnTo>
                  <a:cubicBezTo>
                    <a:pt x="7449" y="6152"/>
                    <a:pt x="7453" y="6160"/>
                    <a:pt x="7459" y="6167"/>
                  </a:cubicBezTo>
                  <a:cubicBezTo>
                    <a:pt x="7459" y="6134"/>
                    <a:pt x="7459" y="6117"/>
                    <a:pt x="7459" y="6085"/>
                  </a:cubicBezTo>
                  <a:cubicBezTo>
                    <a:pt x="7455" y="6104"/>
                    <a:pt x="7451" y="6122"/>
                    <a:pt x="7447" y="6140"/>
                  </a:cubicBezTo>
                  <a:lnTo>
                    <a:pt x="7447" y="6140"/>
                  </a:lnTo>
                  <a:cubicBezTo>
                    <a:pt x="7445" y="6121"/>
                    <a:pt x="7449" y="6093"/>
                    <a:pt x="7459" y="6052"/>
                  </a:cubicBezTo>
                  <a:cubicBezTo>
                    <a:pt x="7688" y="4872"/>
                    <a:pt x="7541" y="3626"/>
                    <a:pt x="7016" y="2528"/>
                  </a:cubicBezTo>
                  <a:cubicBezTo>
                    <a:pt x="6315" y="1109"/>
                    <a:pt x="4963" y="1"/>
                    <a:pt x="336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8" name="Google Shape;7128;p17"/>
            <p:cNvSpPr/>
            <p:nvPr/>
          </p:nvSpPr>
          <p:spPr>
            <a:xfrm>
              <a:off x="8183387" y="4408565"/>
              <a:ext cx="99760" cy="107371"/>
            </a:xfrm>
            <a:custGeom>
              <a:avLst/>
              <a:gdLst/>
              <a:ahLst/>
              <a:cxnLst/>
              <a:rect l="l" t="t" r="r" b="b"/>
              <a:pathLst>
                <a:path w="3041" h="3273" extrusionOk="0">
                  <a:moveTo>
                    <a:pt x="733" y="0"/>
                  </a:moveTo>
                  <a:cubicBezTo>
                    <a:pt x="66" y="0"/>
                    <a:pt x="1" y="784"/>
                    <a:pt x="1089" y="961"/>
                  </a:cubicBezTo>
                  <a:cubicBezTo>
                    <a:pt x="2352" y="1174"/>
                    <a:pt x="3040" y="3272"/>
                    <a:pt x="3040" y="3272"/>
                  </a:cubicBezTo>
                  <a:cubicBezTo>
                    <a:pt x="3040" y="3272"/>
                    <a:pt x="2729" y="1010"/>
                    <a:pt x="1466" y="240"/>
                  </a:cubicBezTo>
                  <a:cubicBezTo>
                    <a:pt x="1179" y="68"/>
                    <a:pt x="930" y="0"/>
                    <a:pt x="7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9" name="Google Shape;7129;p17"/>
            <p:cNvSpPr/>
            <p:nvPr/>
          </p:nvSpPr>
          <p:spPr>
            <a:xfrm>
              <a:off x="7983043" y="4400265"/>
              <a:ext cx="171570" cy="148246"/>
            </a:xfrm>
            <a:custGeom>
              <a:avLst/>
              <a:gdLst/>
              <a:ahLst/>
              <a:cxnLst/>
              <a:rect l="l" t="t" r="r" b="b"/>
              <a:pathLst>
                <a:path w="5230" h="4519" extrusionOk="0">
                  <a:moveTo>
                    <a:pt x="2181" y="1"/>
                  </a:moveTo>
                  <a:lnTo>
                    <a:pt x="2181" y="1"/>
                  </a:lnTo>
                  <a:cubicBezTo>
                    <a:pt x="2017" y="198"/>
                    <a:pt x="1902" y="427"/>
                    <a:pt x="1820" y="673"/>
                  </a:cubicBezTo>
                  <a:cubicBezTo>
                    <a:pt x="1689" y="1083"/>
                    <a:pt x="1132" y="1312"/>
                    <a:pt x="574" y="1706"/>
                  </a:cubicBezTo>
                  <a:cubicBezTo>
                    <a:pt x="1" y="2083"/>
                    <a:pt x="99" y="2706"/>
                    <a:pt x="214" y="3033"/>
                  </a:cubicBezTo>
                  <a:cubicBezTo>
                    <a:pt x="279" y="3263"/>
                    <a:pt x="247" y="3509"/>
                    <a:pt x="132" y="3722"/>
                  </a:cubicBezTo>
                  <a:cubicBezTo>
                    <a:pt x="410" y="3492"/>
                    <a:pt x="722" y="3312"/>
                    <a:pt x="1066" y="3230"/>
                  </a:cubicBezTo>
                  <a:cubicBezTo>
                    <a:pt x="1673" y="3050"/>
                    <a:pt x="1656" y="2755"/>
                    <a:pt x="1656" y="2279"/>
                  </a:cubicBezTo>
                  <a:cubicBezTo>
                    <a:pt x="1642" y="1878"/>
                    <a:pt x="1816" y="1853"/>
                    <a:pt x="1859" y="1853"/>
                  </a:cubicBezTo>
                  <a:cubicBezTo>
                    <a:pt x="1866" y="1853"/>
                    <a:pt x="1869" y="1853"/>
                    <a:pt x="1869" y="1853"/>
                  </a:cubicBezTo>
                  <a:cubicBezTo>
                    <a:pt x="1878" y="1852"/>
                    <a:pt x="1886" y="1852"/>
                    <a:pt x="1894" y="1852"/>
                  </a:cubicBezTo>
                  <a:cubicBezTo>
                    <a:pt x="2161" y="1852"/>
                    <a:pt x="2098" y="2386"/>
                    <a:pt x="2066" y="2673"/>
                  </a:cubicBezTo>
                  <a:cubicBezTo>
                    <a:pt x="1968" y="3197"/>
                    <a:pt x="2115" y="3755"/>
                    <a:pt x="2492" y="4164"/>
                  </a:cubicBezTo>
                  <a:cubicBezTo>
                    <a:pt x="2734" y="4428"/>
                    <a:pt x="3055" y="4518"/>
                    <a:pt x="3375" y="4518"/>
                  </a:cubicBezTo>
                  <a:cubicBezTo>
                    <a:pt x="3770" y="4518"/>
                    <a:pt x="4165" y="4381"/>
                    <a:pt x="4410" y="4263"/>
                  </a:cubicBezTo>
                  <a:cubicBezTo>
                    <a:pt x="4514" y="4217"/>
                    <a:pt x="4626" y="4195"/>
                    <a:pt x="4739" y="4195"/>
                  </a:cubicBezTo>
                  <a:cubicBezTo>
                    <a:pt x="4910" y="4195"/>
                    <a:pt x="5081" y="4246"/>
                    <a:pt x="5230" y="4345"/>
                  </a:cubicBezTo>
                  <a:cubicBezTo>
                    <a:pt x="5082" y="3460"/>
                    <a:pt x="4639" y="3197"/>
                    <a:pt x="4017" y="3132"/>
                  </a:cubicBezTo>
                  <a:cubicBezTo>
                    <a:pt x="3394" y="3066"/>
                    <a:pt x="2541" y="2853"/>
                    <a:pt x="2197" y="1771"/>
                  </a:cubicBezTo>
                  <a:cubicBezTo>
                    <a:pt x="1869" y="690"/>
                    <a:pt x="2181" y="1"/>
                    <a:pt x="218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0" name="Google Shape;7130;p17"/>
            <p:cNvSpPr/>
            <p:nvPr/>
          </p:nvSpPr>
          <p:spPr>
            <a:xfrm>
              <a:off x="8010469" y="4500289"/>
              <a:ext cx="42515" cy="65118"/>
            </a:xfrm>
            <a:custGeom>
              <a:avLst/>
              <a:gdLst/>
              <a:ahLst/>
              <a:cxnLst/>
              <a:rect l="l" t="t" r="r" b="b"/>
              <a:pathLst>
                <a:path w="1296" h="1985" extrusionOk="0">
                  <a:moveTo>
                    <a:pt x="951" y="1"/>
                  </a:moveTo>
                  <a:cubicBezTo>
                    <a:pt x="951" y="1"/>
                    <a:pt x="935" y="83"/>
                    <a:pt x="509" y="345"/>
                  </a:cubicBezTo>
                  <a:cubicBezTo>
                    <a:pt x="165" y="525"/>
                    <a:pt x="1" y="919"/>
                    <a:pt x="115" y="1296"/>
                  </a:cubicBezTo>
                  <a:cubicBezTo>
                    <a:pt x="181" y="1509"/>
                    <a:pt x="230" y="1755"/>
                    <a:pt x="263" y="1984"/>
                  </a:cubicBezTo>
                  <a:cubicBezTo>
                    <a:pt x="263" y="1984"/>
                    <a:pt x="263" y="1837"/>
                    <a:pt x="771" y="1542"/>
                  </a:cubicBezTo>
                  <a:cubicBezTo>
                    <a:pt x="1296" y="1263"/>
                    <a:pt x="1099" y="837"/>
                    <a:pt x="1001" y="558"/>
                  </a:cubicBezTo>
                  <a:cubicBezTo>
                    <a:pt x="951" y="378"/>
                    <a:pt x="935" y="181"/>
                    <a:pt x="95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1" name="Google Shape;7131;p17"/>
            <p:cNvSpPr/>
            <p:nvPr/>
          </p:nvSpPr>
          <p:spPr>
            <a:xfrm>
              <a:off x="7822820" y="4217636"/>
              <a:ext cx="227995" cy="159596"/>
            </a:xfrm>
            <a:custGeom>
              <a:avLst/>
              <a:gdLst/>
              <a:ahLst/>
              <a:cxnLst/>
              <a:rect l="l" t="t" r="r" b="b"/>
              <a:pathLst>
                <a:path w="6950" h="4865" extrusionOk="0">
                  <a:moveTo>
                    <a:pt x="5010" y="1"/>
                  </a:moveTo>
                  <a:cubicBezTo>
                    <a:pt x="4786" y="1"/>
                    <a:pt x="4536" y="53"/>
                    <a:pt x="4262" y="175"/>
                  </a:cubicBezTo>
                  <a:cubicBezTo>
                    <a:pt x="2787" y="831"/>
                    <a:pt x="3065" y="3306"/>
                    <a:pt x="4803" y="3667"/>
                  </a:cubicBezTo>
                  <a:cubicBezTo>
                    <a:pt x="4999" y="3699"/>
                    <a:pt x="5213" y="3732"/>
                    <a:pt x="5376" y="3749"/>
                  </a:cubicBezTo>
                  <a:cubicBezTo>
                    <a:pt x="4917" y="3831"/>
                    <a:pt x="4475" y="3978"/>
                    <a:pt x="4065" y="4191"/>
                  </a:cubicBezTo>
                  <a:cubicBezTo>
                    <a:pt x="3918" y="4273"/>
                    <a:pt x="3672" y="4339"/>
                    <a:pt x="3639" y="4355"/>
                  </a:cubicBezTo>
                  <a:cubicBezTo>
                    <a:pt x="3185" y="4527"/>
                    <a:pt x="2755" y="4603"/>
                    <a:pt x="2368" y="4603"/>
                  </a:cubicBezTo>
                  <a:cubicBezTo>
                    <a:pt x="1539" y="4603"/>
                    <a:pt x="902" y="4256"/>
                    <a:pt x="623" y="3765"/>
                  </a:cubicBezTo>
                  <a:cubicBezTo>
                    <a:pt x="377" y="3355"/>
                    <a:pt x="361" y="2863"/>
                    <a:pt x="574" y="2454"/>
                  </a:cubicBezTo>
                  <a:cubicBezTo>
                    <a:pt x="590" y="2437"/>
                    <a:pt x="590" y="2437"/>
                    <a:pt x="590" y="2421"/>
                  </a:cubicBezTo>
                  <a:cubicBezTo>
                    <a:pt x="803" y="2106"/>
                    <a:pt x="1139" y="1959"/>
                    <a:pt x="1452" y="1959"/>
                  </a:cubicBezTo>
                  <a:cubicBezTo>
                    <a:pt x="1742" y="1959"/>
                    <a:pt x="2013" y="2086"/>
                    <a:pt x="2147" y="2323"/>
                  </a:cubicBezTo>
                  <a:cubicBezTo>
                    <a:pt x="2262" y="2454"/>
                    <a:pt x="2311" y="2618"/>
                    <a:pt x="2311" y="2798"/>
                  </a:cubicBezTo>
                  <a:cubicBezTo>
                    <a:pt x="2311" y="2945"/>
                    <a:pt x="2262" y="3093"/>
                    <a:pt x="2147" y="3208"/>
                  </a:cubicBezTo>
                  <a:cubicBezTo>
                    <a:pt x="2033" y="3304"/>
                    <a:pt x="1975" y="3335"/>
                    <a:pt x="1946" y="3335"/>
                  </a:cubicBezTo>
                  <a:cubicBezTo>
                    <a:pt x="1921" y="3335"/>
                    <a:pt x="1918" y="3312"/>
                    <a:pt x="1918" y="3290"/>
                  </a:cubicBezTo>
                  <a:cubicBezTo>
                    <a:pt x="2035" y="3035"/>
                    <a:pt x="1743" y="2862"/>
                    <a:pt x="1489" y="2862"/>
                  </a:cubicBezTo>
                  <a:cubicBezTo>
                    <a:pt x="1318" y="2862"/>
                    <a:pt x="1164" y="2941"/>
                    <a:pt x="1164" y="3126"/>
                  </a:cubicBezTo>
                  <a:cubicBezTo>
                    <a:pt x="1153" y="3400"/>
                    <a:pt x="1392" y="3528"/>
                    <a:pt x="1645" y="3528"/>
                  </a:cubicBezTo>
                  <a:cubicBezTo>
                    <a:pt x="1769" y="3528"/>
                    <a:pt x="1897" y="3497"/>
                    <a:pt x="2000" y="3437"/>
                  </a:cubicBezTo>
                  <a:lnTo>
                    <a:pt x="2033" y="3421"/>
                  </a:lnTo>
                  <a:cubicBezTo>
                    <a:pt x="2065" y="3404"/>
                    <a:pt x="2082" y="3388"/>
                    <a:pt x="2098" y="3372"/>
                  </a:cubicBezTo>
                  <a:cubicBezTo>
                    <a:pt x="2410" y="3077"/>
                    <a:pt x="2442" y="2618"/>
                    <a:pt x="2197" y="2273"/>
                  </a:cubicBezTo>
                  <a:cubicBezTo>
                    <a:pt x="2058" y="2005"/>
                    <a:pt x="1742" y="1857"/>
                    <a:pt x="1404" y="1857"/>
                  </a:cubicBezTo>
                  <a:cubicBezTo>
                    <a:pt x="1062" y="1857"/>
                    <a:pt x="698" y="2009"/>
                    <a:pt x="475" y="2339"/>
                  </a:cubicBezTo>
                  <a:cubicBezTo>
                    <a:pt x="0" y="3093"/>
                    <a:pt x="213" y="4076"/>
                    <a:pt x="967" y="4568"/>
                  </a:cubicBezTo>
                  <a:cubicBezTo>
                    <a:pt x="1332" y="4766"/>
                    <a:pt x="1740" y="4865"/>
                    <a:pt x="2164" y="4865"/>
                  </a:cubicBezTo>
                  <a:cubicBezTo>
                    <a:pt x="2197" y="4865"/>
                    <a:pt x="2229" y="4864"/>
                    <a:pt x="2262" y="4863"/>
                  </a:cubicBezTo>
                  <a:cubicBezTo>
                    <a:pt x="3164" y="4830"/>
                    <a:pt x="3868" y="4339"/>
                    <a:pt x="5049" y="3978"/>
                  </a:cubicBezTo>
                  <a:cubicBezTo>
                    <a:pt x="5491" y="3880"/>
                    <a:pt x="5917" y="3814"/>
                    <a:pt x="6360" y="3781"/>
                  </a:cubicBezTo>
                  <a:cubicBezTo>
                    <a:pt x="6573" y="3765"/>
                    <a:pt x="6770" y="3699"/>
                    <a:pt x="6950" y="3601"/>
                  </a:cubicBezTo>
                  <a:lnTo>
                    <a:pt x="6950" y="3601"/>
                  </a:lnTo>
                  <a:cubicBezTo>
                    <a:pt x="6950" y="3601"/>
                    <a:pt x="6827" y="3630"/>
                    <a:pt x="6671" y="3630"/>
                  </a:cubicBezTo>
                  <a:cubicBezTo>
                    <a:pt x="6516" y="3630"/>
                    <a:pt x="6327" y="3601"/>
                    <a:pt x="6196" y="3486"/>
                  </a:cubicBezTo>
                  <a:cubicBezTo>
                    <a:pt x="5934" y="3257"/>
                    <a:pt x="5934" y="3339"/>
                    <a:pt x="5655" y="3257"/>
                  </a:cubicBezTo>
                  <a:cubicBezTo>
                    <a:pt x="5491" y="3208"/>
                    <a:pt x="5376" y="3060"/>
                    <a:pt x="5376" y="2896"/>
                  </a:cubicBezTo>
                  <a:cubicBezTo>
                    <a:pt x="5180" y="3060"/>
                    <a:pt x="5147" y="3339"/>
                    <a:pt x="5294" y="3552"/>
                  </a:cubicBezTo>
                  <a:cubicBezTo>
                    <a:pt x="5294" y="3552"/>
                    <a:pt x="4573" y="3552"/>
                    <a:pt x="4409" y="3175"/>
                  </a:cubicBezTo>
                  <a:cubicBezTo>
                    <a:pt x="4229" y="2814"/>
                    <a:pt x="4442" y="2814"/>
                    <a:pt x="4573" y="2732"/>
                  </a:cubicBezTo>
                  <a:cubicBezTo>
                    <a:pt x="4721" y="2650"/>
                    <a:pt x="4770" y="2503"/>
                    <a:pt x="4622" y="2306"/>
                  </a:cubicBezTo>
                  <a:cubicBezTo>
                    <a:pt x="4475" y="2093"/>
                    <a:pt x="4491" y="1732"/>
                    <a:pt x="4754" y="1716"/>
                  </a:cubicBezTo>
                  <a:cubicBezTo>
                    <a:pt x="4676" y="1547"/>
                    <a:pt x="4515" y="1450"/>
                    <a:pt x="4337" y="1450"/>
                  </a:cubicBezTo>
                  <a:cubicBezTo>
                    <a:pt x="4291" y="1450"/>
                    <a:pt x="4244" y="1457"/>
                    <a:pt x="4196" y="1470"/>
                  </a:cubicBezTo>
                  <a:cubicBezTo>
                    <a:pt x="3770" y="1536"/>
                    <a:pt x="3770" y="2142"/>
                    <a:pt x="3770" y="2142"/>
                  </a:cubicBezTo>
                  <a:cubicBezTo>
                    <a:pt x="3770" y="2142"/>
                    <a:pt x="3475" y="1405"/>
                    <a:pt x="3950" y="1028"/>
                  </a:cubicBezTo>
                  <a:cubicBezTo>
                    <a:pt x="4141" y="881"/>
                    <a:pt x="4293" y="826"/>
                    <a:pt x="4410" y="826"/>
                  </a:cubicBezTo>
                  <a:cubicBezTo>
                    <a:pt x="4596" y="826"/>
                    <a:pt x="4697" y="963"/>
                    <a:pt x="4737" y="1093"/>
                  </a:cubicBezTo>
                  <a:cubicBezTo>
                    <a:pt x="4790" y="1279"/>
                    <a:pt x="4886" y="1432"/>
                    <a:pt x="5033" y="1432"/>
                  </a:cubicBezTo>
                  <a:cubicBezTo>
                    <a:pt x="5068" y="1432"/>
                    <a:pt x="5106" y="1423"/>
                    <a:pt x="5147" y="1405"/>
                  </a:cubicBezTo>
                  <a:cubicBezTo>
                    <a:pt x="5276" y="1340"/>
                    <a:pt x="5392" y="1247"/>
                    <a:pt x="5488" y="1247"/>
                  </a:cubicBezTo>
                  <a:cubicBezTo>
                    <a:pt x="5538" y="1247"/>
                    <a:pt x="5583" y="1272"/>
                    <a:pt x="5622" y="1339"/>
                  </a:cubicBezTo>
                  <a:cubicBezTo>
                    <a:pt x="5753" y="1585"/>
                    <a:pt x="5639" y="1896"/>
                    <a:pt x="5376" y="2011"/>
                  </a:cubicBezTo>
                  <a:cubicBezTo>
                    <a:pt x="5376" y="2011"/>
                    <a:pt x="5382" y="2011"/>
                    <a:pt x="5393" y="2011"/>
                  </a:cubicBezTo>
                  <a:cubicBezTo>
                    <a:pt x="5500" y="2011"/>
                    <a:pt x="6111" y="1984"/>
                    <a:pt x="6245" y="1372"/>
                  </a:cubicBezTo>
                  <a:cubicBezTo>
                    <a:pt x="6363" y="822"/>
                    <a:pt x="5896" y="1"/>
                    <a:pt x="501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2" name="Google Shape;7132;p17"/>
            <p:cNvSpPr/>
            <p:nvPr/>
          </p:nvSpPr>
          <p:spPr>
            <a:xfrm>
              <a:off x="7787325" y="4303489"/>
              <a:ext cx="152740" cy="108650"/>
            </a:xfrm>
            <a:custGeom>
              <a:avLst/>
              <a:gdLst/>
              <a:ahLst/>
              <a:cxnLst/>
              <a:rect l="l" t="t" r="r" b="b"/>
              <a:pathLst>
                <a:path w="4656" h="3312" extrusionOk="0">
                  <a:moveTo>
                    <a:pt x="836" y="1"/>
                  </a:moveTo>
                  <a:cubicBezTo>
                    <a:pt x="836" y="1"/>
                    <a:pt x="0" y="919"/>
                    <a:pt x="558" y="1722"/>
                  </a:cubicBezTo>
                  <a:cubicBezTo>
                    <a:pt x="869" y="2181"/>
                    <a:pt x="1377" y="2459"/>
                    <a:pt x="1934" y="2492"/>
                  </a:cubicBezTo>
                  <a:cubicBezTo>
                    <a:pt x="1869" y="2492"/>
                    <a:pt x="1475" y="2492"/>
                    <a:pt x="1295" y="2722"/>
                  </a:cubicBezTo>
                  <a:cubicBezTo>
                    <a:pt x="1180" y="2885"/>
                    <a:pt x="1131" y="3099"/>
                    <a:pt x="1164" y="3312"/>
                  </a:cubicBezTo>
                  <a:cubicBezTo>
                    <a:pt x="1215" y="3223"/>
                    <a:pt x="1304" y="3164"/>
                    <a:pt x="1395" y="3164"/>
                  </a:cubicBezTo>
                  <a:cubicBezTo>
                    <a:pt x="1422" y="3164"/>
                    <a:pt x="1449" y="3169"/>
                    <a:pt x="1475" y="3180"/>
                  </a:cubicBezTo>
                  <a:cubicBezTo>
                    <a:pt x="1589" y="3215"/>
                    <a:pt x="1750" y="3288"/>
                    <a:pt x="1932" y="3288"/>
                  </a:cubicBezTo>
                  <a:cubicBezTo>
                    <a:pt x="2091" y="3288"/>
                    <a:pt x="2267" y="3233"/>
                    <a:pt x="2443" y="3049"/>
                  </a:cubicBezTo>
                  <a:cubicBezTo>
                    <a:pt x="2820" y="2640"/>
                    <a:pt x="3311" y="2869"/>
                    <a:pt x="4655" y="2164"/>
                  </a:cubicBezTo>
                  <a:cubicBezTo>
                    <a:pt x="4655" y="2164"/>
                    <a:pt x="4655" y="2164"/>
                    <a:pt x="4655" y="2164"/>
                  </a:cubicBezTo>
                  <a:cubicBezTo>
                    <a:pt x="4631" y="2164"/>
                    <a:pt x="3916" y="2456"/>
                    <a:pt x="3114" y="2456"/>
                  </a:cubicBezTo>
                  <a:cubicBezTo>
                    <a:pt x="2651" y="2456"/>
                    <a:pt x="2158" y="2358"/>
                    <a:pt x="1754" y="2049"/>
                  </a:cubicBezTo>
                  <a:cubicBezTo>
                    <a:pt x="1115" y="1574"/>
                    <a:pt x="771" y="787"/>
                    <a:pt x="83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3" name="Google Shape;7133;p17"/>
            <p:cNvSpPr/>
            <p:nvPr/>
          </p:nvSpPr>
          <p:spPr>
            <a:xfrm>
              <a:off x="7988948" y="4059940"/>
              <a:ext cx="145785" cy="206475"/>
            </a:xfrm>
            <a:custGeom>
              <a:avLst/>
              <a:gdLst/>
              <a:ahLst/>
              <a:cxnLst/>
              <a:rect l="l" t="t" r="r" b="b"/>
              <a:pathLst>
                <a:path w="4444" h="6294" extrusionOk="0">
                  <a:moveTo>
                    <a:pt x="2633" y="1"/>
                  </a:moveTo>
                  <a:cubicBezTo>
                    <a:pt x="2137" y="1"/>
                    <a:pt x="1621" y="203"/>
                    <a:pt x="1280" y="606"/>
                  </a:cubicBezTo>
                  <a:cubicBezTo>
                    <a:pt x="1" y="2245"/>
                    <a:pt x="903" y="4261"/>
                    <a:pt x="1657" y="5113"/>
                  </a:cubicBezTo>
                  <a:cubicBezTo>
                    <a:pt x="2083" y="5638"/>
                    <a:pt x="2640" y="6048"/>
                    <a:pt x="3279" y="6294"/>
                  </a:cubicBezTo>
                  <a:cubicBezTo>
                    <a:pt x="2689" y="6031"/>
                    <a:pt x="2181" y="5622"/>
                    <a:pt x="1788" y="5146"/>
                  </a:cubicBezTo>
                  <a:cubicBezTo>
                    <a:pt x="1509" y="4753"/>
                    <a:pt x="1296" y="4310"/>
                    <a:pt x="1165" y="3851"/>
                  </a:cubicBezTo>
                  <a:cubicBezTo>
                    <a:pt x="1017" y="3327"/>
                    <a:pt x="968" y="2769"/>
                    <a:pt x="1001" y="2212"/>
                  </a:cubicBezTo>
                  <a:cubicBezTo>
                    <a:pt x="1132" y="753"/>
                    <a:pt x="1968" y="196"/>
                    <a:pt x="2722" y="163"/>
                  </a:cubicBezTo>
                  <a:cubicBezTo>
                    <a:pt x="3066" y="180"/>
                    <a:pt x="3394" y="311"/>
                    <a:pt x="3640" y="557"/>
                  </a:cubicBezTo>
                  <a:cubicBezTo>
                    <a:pt x="4296" y="1114"/>
                    <a:pt x="3935" y="2048"/>
                    <a:pt x="3394" y="2278"/>
                  </a:cubicBezTo>
                  <a:cubicBezTo>
                    <a:pt x="3275" y="2345"/>
                    <a:pt x="3144" y="2378"/>
                    <a:pt x="3012" y="2378"/>
                  </a:cubicBezTo>
                  <a:cubicBezTo>
                    <a:pt x="2890" y="2378"/>
                    <a:pt x="2767" y="2350"/>
                    <a:pt x="2656" y="2294"/>
                  </a:cubicBezTo>
                  <a:cubicBezTo>
                    <a:pt x="2476" y="2212"/>
                    <a:pt x="2361" y="2032"/>
                    <a:pt x="2329" y="1835"/>
                  </a:cubicBezTo>
                  <a:cubicBezTo>
                    <a:pt x="2329" y="1737"/>
                    <a:pt x="2357" y="1715"/>
                    <a:pt x="2410" y="1715"/>
                  </a:cubicBezTo>
                  <a:cubicBezTo>
                    <a:pt x="2455" y="1715"/>
                    <a:pt x="2519" y="1731"/>
                    <a:pt x="2598" y="1731"/>
                  </a:cubicBezTo>
                  <a:cubicBezTo>
                    <a:pt x="2658" y="1731"/>
                    <a:pt x="2727" y="1722"/>
                    <a:pt x="2804" y="1688"/>
                  </a:cubicBezTo>
                  <a:cubicBezTo>
                    <a:pt x="3001" y="1573"/>
                    <a:pt x="3050" y="1294"/>
                    <a:pt x="2886" y="1130"/>
                  </a:cubicBezTo>
                  <a:cubicBezTo>
                    <a:pt x="2812" y="1056"/>
                    <a:pt x="2710" y="1016"/>
                    <a:pt x="2607" y="1016"/>
                  </a:cubicBezTo>
                  <a:cubicBezTo>
                    <a:pt x="2411" y="1016"/>
                    <a:pt x="2207" y="1159"/>
                    <a:pt x="2165" y="1491"/>
                  </a:cubicBezTo>
                  <a:cubicBezTo>
                    <a:pt x="2132" y="1737"/>
                    <a:pt x="2214" y="1983"/>
                    <a:pt x="2378" y="2147"/>
                  </a:cubicBezTo>
                  <a:cubicBezTo>
                    <a:pt x="2394" y="2179"/>
                    <a:pt x="2427" y="2196"/>
                    <a:pt x="2443" y="2212"/>
                  </a:cubicBezTo>
                  <a:lnTo>
                    <a:pt x="2509" y="2261"/>
                  </a:lnTo>
                  <a:lnTo>
                    <a:pt x="2558" y="2294"/>
                  </a:lnTo>
                  <a:lnTo>
                    <a:pt x="2591" y="2327"/>
                  </a:lnTo>
                  <a:lnTo>
                    <a:pt x="2624" y="2343"/>
                  </a:lnTo>
                  <a:cubicBezTo>
                    <a:pt x="2755" y="2409"/>
                    <a:pt x="2894" y="2442"/>
                    <a:pt x="3031" y="2442"/>
                  </a:cubicBezTo>
                  <a:cubicBezTo>
                    <a:pt x="3169" y="2442"/>
                    <a:pt x="3304" y="2409"/>
                    <a:pt x="3427" y="2343"/>
                  </a:cubicBezTo>
                  <a:cubicBezTo>
                    <a:pt x="4017" y="2130"/>
                    <a:pt x="4443" y="1081"/>
                    <a:pt x="3755" y="458"/>
                  </a:cubicBezTo>
                  <a:cubicBezTo>
                    <a:pt x="3480" y="153"/>
                    <a:pt x="3064" y="1"/>
                    <a:pt x="26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4" name="Google Shape;7134;p17"/>
            <p:cNvSpPr/>
            <p:nvPr/>
          </p:nvSpPr>
          <p:spPr>
            <a:xfrm>
              <a:off x="6674229" y="4897400"/>
              <a:ext cx="297377" cy="207098"/>
            </a:xfrm>
            <a:custGeom>
              <a:avLst/>
              <a:gdLst/>
              <a:ahLst/>
              <a:cxnLst/>
              <a:rect l="l" t="t" r="r" b="b"/>
              <a:pathLst>
                <a:path w="9065" h="6313" extrusionOk="0">
                  <a:moveTo>
                    <a:pt x="7079" y="0"/>
                  </a:moveTo>
                  <a:cubicBezTo>
                    <a:pt x="6623" y="0"/>
                    <a:pt x="6190" y="163"/>
                    <a:pt x="5917" y="501"/>
                  </a:cubicBezTo>
                  <a:cubicBezTo>
                    <a:pt x="5540" y="910"/>
                    <a:pt x="5491" y="1533"/>
                    <a:pt x="5819" y="1992"/>
                  </a:cubicBezTo>
                  <a:cubicBezTo>
                    <a:pt x="5901" y="2140"/>
                    <a:pt x="6032" y="2238"/>
                    <a:pt x="6196" y="2304"/>
                  </a:cubicBezTo>
                  <a:lnTo>
                    <a:pt x="6229" y="2320"/>
                  </a:lnTo>
                  <a:lnTo>
                    <a:pt x="6294" y="2336"/>
                  </a:lnTo>
                  <a:cubicBezTo>
                    <a:pt x="6327" y="2353"/>
                    <a:pt x="6360" y="2353"/>
                    <a:pt x="6393" y="2369"/>
                  </a:cubicBezTo>
                  <a:cubicBezTo>
                    <a:pt x="6461" y="2385"/>
                    <a:pt x="6531" y="2394"/>
                    <a:pt x="6600" y="2394"/>
                  </a:cubicBezTo>
                  <a:cubicBezTo>
                    <a:pt x="6812" y="2394"/>
                    <a:pt x="7019" y="2317"/>
                    <a:pt x="7180" y="2156"/>
                  </a:cubicBezTo>
                  <a:cubicBezTo>
                    <a:pt x="7570" y="1751"/>
                    <a:pt x="7300" y="1208"/>
                    <a:pt x="6962" y="1208"/>
                  </a:cubicBezTo>
                  <a:cubicBezTo>
                    <a:pt x="6931" y="1208"/>
                    <a:pt x="6900" y="1212"/>
                    <a:pt x="6868" y="1222"/>
                  </a:cubicBezTo>
                  <a:cubicBezTo>
                    <a:pt x="6557" y="1304"/>
                    <a:pt x="6475" y="1714"/>
                    <a:pt x="6721" y="1845"/>
                  </a:cubicBezTo>
                  <a:cubicBezTo>
                    <a:pt x="6775" y="1875"/>
                    <a:pt x="6833" y="1889"/>
                    <a:pt x="6891" y="1889"/>
                  </a:cubicBezTo>
                  <a:cubicBezTo>
                    <a:pt x="6992" y="1889"/>
                    <a:pt x="7091" y="1846"/>
                    <a:pt x="7163" y="1763"/>
                  </a:cubicBezTo>
                  <a:lnTo>
                    <a:pt x="7163" y="1763"/>
                  </a:lnTo>
                  <a:cubicBezTo>
                    <a:pt x="7196" y="1910"/>
                    <a:pt x="7147" y="2058"/>
                    <a:pt x="7016" y="2140"/>
                  </a:cubicBezTo>
                  <a:cubicBezTo>
                    <a:pt x="6875" y="2257"/>
                    <a:pt x="6701" y="2315"/>
                    <a:pt x="6524" y="2315"/>
                  </a:cubicBezTo>
                  <a:cubicBezTo>
                    <a:pt x="6453" y="2315"/>
                    <a:pt x="6381" y="2306"/>
                    <a:pt x="6311" y="2287"/>
                  </a:cubicBezTo>
                  <a:cubicBezTo>
                    <a:pt x="6229" y="2271"/>
                    <a:pt x="6147" y="2222"/>
                    <a:pt x="6065" y="2173"/>
                  </a:cubicBezTo>
                  <a:cubicBezTo>
                    <a:pt x="5557" y="1763"/>
                    <a:pt x="5524" y="1009"/>
                    <a:pt x="5983" y="550"/>
                  </a:cubicBezTo>
                  <a:cubicBezTo>
                    <a:pt x="6238" y="246"/>
                    <a:pt x="6632" y="102"/>
                    <a:pt x="7049" y="102"/>
                  </a:cubicBezTo>
                  <a:cubicBezTo>
                    <a:pt x="7915" y="102"/>
                    <a:pt x="8879" y="727"/>
                    <a:pt x="8901" y="1845"/>
                  </a:cubicBezTo>
                  <a:cubicBezTo>
                    <a:pt x="8917" y="2664"/>
                    <a:pt x="8491" y="3402"/>
                    <a:pt x="7770" y="3795"/>
                  </a:cubicBezTo>
                  <a:lnTo>
                    <a:pt x="7704" y="3812"/>
                  </a:lnTo>
                  <a:cubicBezTo>
                    <a:pt x="7622" y="3844"/>
                    <a:pt x="7524" y="3877"/>
                    <a:pt x="7442" y="3894"/>
                  </a:cubicBezTo>
                  <a:cubicBezTo>
                    <a:pt x="7215" y="3946"/>
                    <a:pt x="6990" y="3968"/>
                    <a:pt x="6765" y="3968"/>
                  </a:cubicBezTo>
                  <a:cubicBezTo>
                    <a:pt x="5178" y="3968"/>
                    <a:pt x="3643" y="2834"/>
                    <a:pt x="2302" y="2834"/>
                  </a:cubicBezTo>
                  <a:cubicBezTo>
                    <a:pt x="2155" y="2834"/>
                    <a:pt x="2011" y="2847"/>
                    <a:pt x="1869" y="2877"/>
                  </a:cubicBezTo>
                  <a:cubicBezTo>
                    <a:pt x="623" y="3156"/>
                    <a:pt x="246" y="4041"/>
                    <a:pt x="148" y="4582"/>
                  </a:cubicBezTo>
                  <a:cubicBezTo>
                    <a:pt x="0" y="5123"/>
                    <a:pt x="115" y="5729"/>
                    <a:pt x="558" y="6057"/>
                  </a:cubicBezTo>
                  <a:cubicBezTo>
                    <a:pt x="784" y="6233"/>
                    <a:pt x="1055" y="6313"/>
                    <a:pt x="1320" y="6313"/>
                  </a:cubicBezTo>
                  <a:cubicBezTo>
                    <a:pt x="1747" y="6313"/>
                    <a:pt x="2156" y="6106"/>
                    <a:pt x="2328" y="5762"/>
                  </a:cubicBezTo>
                  <a:cubicBezTo>
                    <a:pt x="2656" y="5221"/>
                    <a:pt x="2361" y="4516"/>
                    <a:pt x="1869" y="4402"/>
                  </a:cubicBezTo>
                  <a:cubicBezTo>
                    <a:pt x="1770" y="4356"/>
                    <a:pt x="1666" y="4335"/>
                    <a:pt x="1563" y="4335"/>
                  </a:cubicBezTo>
                  <a:cubicBezTo>
                    <a:pt x="1257" y="4335"/>
                    <a:pt x="963" y="4525"/>
                    <a:pt x="853" y="4844"/>
                  </a:cubicBezTo>
                  <a:cubicBezTo>
                    <a:pt x="820" y="4959"/>
                    <a:pt x="803" y="5090"/>
                    <a:pt x="820" y="5221"/>
                  </a:cubicBezTo>
                  <a:lnTo>
                    <a:pt x="820" y="5238"/>
                  </a:lnTo>
                  <a:cubicBezTo>
                    <a:pt x="836" y="5238"/>
                    <a:pt x="836" y="5254"/>
                    <a:pt x="836" y="5270"/>
                  </a:cubicBezTo>
                  <a:cubicBezTo>
                    <a:pt x="836" y="5287"/>
                    <a:pt x="836" y="5287"/>
                    <a:pt x="836" y="5303"/>
                  </a:cubicBezTo>
                  <a:cubicBezTo>
                    <a:pt x="910" y="5525"/>
                    <a:pt x="1122" y="5663"/>
                    <a:pt x="1341" y="5663"/>
                  </a:cubicBezTo>
                  <a:cubicBezTo>
                    <a:pt x="1414" y="5663"/>
                    <a:pt x="1488" y="5647"/>
                    <a:pt x="1557" y="5615"/>
                  </a:cubicBezTo>
                  <a:cubicBezTo>
                    <a:pt x="1904" y="5473"/>
                    <a:pt x="1797" y="4923"/>
                    <a:pt x="1454" y="4923"/>
                  </a:cubicBezTo>
                  <a:cubicBezTo>
                    <a:pt x="1439" y="4923"/>
                    <a:pt x="1425" y="4924"/>
                    <a:pt x="1410" y="4926"/>
                  </a:cubicBezTo>
                  <a:cubicBezTo>
                    <a:pt x="1049" y="4959"/>
                    <a:pt x="1098" y="5320"/>
                    <a:pt x="1049" y="5369"/>
                  </a:cubicBezTo>
                  <a:cubicBezTo>
                    <a:pt x="1039" y="5383"/>
                    <a:pt x="1027" y="5389"/>
                    <a:pt x="1014" y="5389"/>
                  </a:cubicBezTo>
                  <a:cubicBezTo>
                    <a:pt x="968" y="5389"/>
                    <a:pt x="915" y="5313"/>
                    <a:pt x="902" y="5287"/>
                  </a:cubicBezTo>
                  <a:cubicBezTo>
                    <a:pt x="820" y="5090"/>
                    <a:pt x="836" y="4877"/>
                    <a:pt x="935" y="4713"/>
                  </a:cubicBezTo>
                  <a:cubicBezTo>
                    <a:pt x="1074" y="4504"/>
                    <a:pt x="1304" y="4394"/>
                    <a:pt x="1542" y="4394"/>
                  </a:cubicBezTo>
                  <a:cubicBezTo>
                    <a:pt x="1641" y="4394"/>
                    <a:pt x="1740" y="4413"/>
                    <a:pt x="1836" y="4451"/>
                  </a:cubicBezTo>
                  <a:cubicBezTo>
                    <a:pt x="2295" y="4566"/>
                    <a:pt x="2541" y="5221"/>
                    <a:pt x="2229" y="5713"/>
                  </a:cubicBezTo>
                  <a:cubicBezTo>
                    <a:pt x="2069" y="6024"/>
                    <a:pt x="1692" y="6207"/>
                    <a:pt x="1304" y="6207"/>
                  </a:cubicBezTo>
                  <a:cubicBezTo>
                    <a:pt x="1059" y="6207"/>
                    <a:pt x="810" y="6134"/>
                    <a:pt x="607" y="5975"/>
                  </a:cubicBezTo>
                  <a:cubicBezTo>
                    <a:pt x="99" y="5566"/>
                    <a:pt x="99" y="4631"/>
                    <a:pt x="541" y="4058"/>
                  </a:cubicBezTo>
                  <a:cubicBezTo>
                    <a:pt x="887" y="3576"/>
                    <a:pt x="1475" y="3345"/>
                    <a:pt x="2088" y="3345"/>
                  </a:cubicBezTo>
                  <a:cubicBezTo>
                    <a:pt x="2288" y="3345"/>
                    <a:pt x="2491" y="3370"/>
                    <a:pt x="2688" y="3418"/>
                  </a:cubicBezTo>
                  <a:cubicBezTo>
                    <a:pt x="3492" y="3615"/>
                    <a:pt x="4311" y="3959"/>
                    <a:pt x="5213" y="4189"/>
                  </a:cubicBezTo>
                  <a:cubicBezTo>
                    <a:pt x="5542" y="4250"/>
                    <a:pt x="5881" y="4286"/>
                    <a:pt x="6217" y="4286"/>
                  </a:cubicBezTo>
                  <a:cubicBezTo>
                    <a:pt x="6783" y="4286"/>
                    <a:pt x="7342" y="4184"/>
                    <a:pt x="7835" y="3926"/>
                  </a:cubicBezTo>
                  <a:cubicBezTo>
                    <a:pt x="8606" y="3517"/>
                    <a:pt x="9065" y="2713"/>
                    <a:pt x="9032" y="1845"/>
                  </a:cubicBezTo>
                  <a:cubicBezTo>
                    <a:pt x="9010" y="653"/>
                    <a:pt x="7995" y="0"/>
                    <a:pt x="70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5" name="Google Shape;7135;p17"/>
            <p:cNvSpPr/>
            <p:nvPr/>
          </p:nvSpPr>
          <p:spPr>
            <a:xfrm>
              <a:off x="6709725" y="5014811"/>
              <a:ext cx="212412" cy="121116"/>
            </a:xfrm>
            <a:custGeom>
              <a:avLst/>
              <a:gdLst/>
              <a:ahLst/>
              <a:cxnLst/>
              <a:rect l="l" t="t" r="r" b="b"/>
              <a:pathLst>
                <a:path w="6475" h="3692" extrusionOk="0">
                  <a:moveTo>
                    <a:pt x="948" y="0"/>
                  </a:moveTo>
                  <a:cubicBezTo>
                    <a:pt x="332" y="0"/>
                    <a:pt x="0" y="265"/>
                    <a:pt x="0" y="265"/>
                  </a:cubicBezTo>
                  <a:cubicBezTo>
                    <a:pt x="225" y="193"/>
                    <a:pt x="434" y="147"/>
                    <a:pt x="643" y="147"/>
                  </a:cubicBezTo>
                  <a:cubicBezTo>
                    <a:pt x="952" y="147"/>
                    <a:pt x="1261" y="247"/>
                    <a:pt x="1623" y="511"/>
                  </a:cubicBezTo>
                  <a:cubicBezTo>
                    <a:pt x="2213" y="954"/>
                    <a:pt x="1852" y="1708"/>
                    <a:pt x="1754" y="2200"/>
                  </a:cubicBezTo>
                  <a:cubicBezTo>
                    <a:pt x="1656" y="2708"/>
                    <a:pt x="2360" y="2921"/>
                    <a:pt x="2721" y="3085"/>
                  </a:cubicBezTo>
                  <a:cubicBezTo>
                    <a:pt x="3098" y="3249"/>
                    <a:pt x="2901" y="3691"/>
                    <a:pt x="2901" y="3691"/>
                  </a:cubicBezTo>
                  <a:cubicBezTo>
                    <a:pt x="4245" y="2872"/>
                    <a:pt x="3377" y="1937"/>
                    <a:pt x="3147" y="1659"/>
                  </a:cubicBezTo>
                  <a:cubicBezTo>
                    <a:pt x="2957" y="1441"/>
                    <a:pt x="3083" y="1200"/>
                    <a:pt x="3272" y="1200"/>
                  </a:cubicBezTo>
                  <a:cubicBezTo>
                    <a:pt x="3310" y="1200"/>
                    <a:pt x="3351" y="1210"/>
                    <a:pt x="3393" y="1233"/>
                  </a:cubicBezTo>
                  <a:cubicBezTo>
                    <a:pt x="3639" y="1364"/>
                    <a:pt x="3278" y="1872"/>
                    <a:pt x="3950" y="2298"/>
                  </a:cubicBezTo>
                  <a:cubicBezTo>
                    <a:pt x="4120" y="2410"/>
                    <a:pt x="4279" y="2451"/>
                    <a:pt x="4422" y="2451"/>
                  </a:cubicBezTo>
                  <a:cubicBezTo>
                    <a:pt x="4846" y="2451"/>
                    <a:pt x="5130" y="2085"/>
                    <a:pt x="5131" y="2085"/>
                  </a:cubicBezTo>
                  <a:lnTo>
                    <a:pt x="5131" y="2085"/>
                  </a:lnTo>
                  <a:cubicBezTo>
                    <a:pt x="5124" y="2085"/>
                    <a:pt x="5119" y="2085"/>
                    <a:pt x="5113" y="2085"/>
                  </a:cubicBezTo>
                  <a:cubicBezTo>
                    <a:pt x="4744" y="2085"/>
                    <a:pt x="4948" y="1574"/>
                    <a:pt x="4786" y="1413"/>
                  </a:cubicBezTo>
                  <a:cubicBezTo>
                    <a:pt x="4703" y="1361"/>
                    <a:pt x="4614" y="1329"/>
                    <a:pt x="4522" y="1329"/>
                  </a:cubicBezTo>
                  <a:cubicBezTo>
                    <a:pt x="4468" y="1329"/>
                    <a:pt x="4414" y="1340"/>
                    <a:pt x="4360" y="1364"/>
                  </a:cubicBezTo>
                  <a:cubicBezTo>
                    <a:pt x="4311" y="1375"/>
                    <a:pt x="4263" y="1380"/>
                    <a:pt x="4219" y="1380"/>
                  </a:cubicBezTo>
                  <a:cubicBezTo>
                    <a:pt x="4071" y="1380"/>
                    <a:pt x="3969" y="1321"/>
                    <a:pt x="4032" y="1233"/>
                  </a:cubicBezTo>
                  <a:cubicBezTo>
                    <a:pt x="4066" y="1191"/>
                    <a:pt x="4102" y="1174"/>
                    <a:pt x="4148" y="1174"/>
                  </a:cubicBezTo>
                  <a:cubicBezTo>
                    <a:pt x="4283" y="1174"/>
                    <a:pt x="4508" y="1311"/>
                    <a:pt x="5032" y="1347"/>
                  </a:cubicBezTo>
                  <a:cubicBezTo>
                    <a:pt x="5060" y="1349"/>
                    <a:pt x="5087" y="1350"/>
                    <a:pt x="5114" y="1350"/>
                  </a:cubicBezTo>
                  <a:cubicBezTo>
                    <a:pt x="5893" y="1350"/>
                    <a:pt x="6474" y="692"/>
                    <a:pt x="6475" y="692"/>
                  </a:cubicBezTo>
                  <a:lnTo>
                    <a:pt x="6475" y="692"/>
                  </a:lnTo>
                  <a:cubicBezTo>
                    <a:pt x="6017" y="940"/>
                    <a:pt x="5534" y="1035"/>
                    <a:pt x="5050" y="1035"/>
                  </a:cubicBezTo>
                  <a:cubicBezTo>
                    <a:pt x="3870" y="1035"/>
                    <a:pt x="2684" y="469"/>
                    <a:pt x="1836" y="167"/>
                  </a:cubicBezTo>
                  <a:cubicBezTo>
                    <a:pt x="1495" y="44"/>
                    <a:pt x="1198" y="0"/>
                    <a:pt x="9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6" name="Google Shape;7136;p17"/>
            <p:cNvSpPr/>
            <p:nvPr/>
          </p:nvSpPr>
          <p:spPr>
            <a:xfrm>
              <a:off x="6764543" y="4894185"/>
              <a:ext cx="118360" cy="83095"/>
            </a:xfrm>
            <a:custGeom>
              <a:avLst/>
              <a:gdLst/>
              <a:ahLst/>
              <a:cxnLst/>
              <a:rect l="l" t="t" r="r" b="b"/>
              <a:pathLst>
                <a:path w="3608" h="2533" extrusionOk="0">
                  <a:moveTo>
                    <a:pt x="2521" y="0"/>
                  </a:moveTo>
                  <a:cubicBezTo>
                    <a:pt x="1931" y="0"/>
                    <a:pt x="1247" y="123"/>
                    <a:pt x="870" y="615"/>
                  </a:cubicBezTo>
                  <a:cubicBezTo>
                    <a:pt x="1" y="1762"/>
                    <a:pt x="525" y="2533"/>
                    <a:pt x="525" y="2533"/>
                  </a:cubicBezTo>
                  <a:cubicBezTo>
                    <a:pt x="525" y="2533"/>
                    <a:pt x="362" y="2172"/>
                    <a:pt x="1394" y="2156"/>
                  </a:cubicBezTo>
                  <a:cubicBezTo>
                    <a:pt x="2427" y="2139"/>
                    <a:pt x="2296" y="1500"/>
                    <a:pt x="2263" y="1271"/>
                  </a:cubicBezTo>
                  <a:cubicBezTo>
                    <a:pt x="2181" y="1008"/>
                    <a:pt x="2230" y="746"/>
                    <a:pt x="2410" y="549"/>
                  </a:cubicBezTo>
                  <a:cubicBezTo>
                    <a:pt x="2656" y="205"/>
                    <a:pt x="3607" y="123"/>
                    <a:pt x="3607" y="123"/>
                  </a:cubicBezTo>
                  <a:cubicBezTo>
                    <a:pt x="3607" y="123"/>
                    <a:pt x="3111" y="0"/>
                    <a:pt x="25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7" name="Google Shape;7137;p17"/>
            <p:cNvSpPr/>
            <p:nvPr/>
          </p:nvSpPr>
          <p:spPr>
            <a:xfrm>
              <a:off x="6854890" y="4806267"/>
              <a:ext cx="74238" cy="88213"/>
            </a:xfrm>
            <a:custGeom>
              <a:avLst/>
              <a:gdLst/>
              <a:ahLst/>
              <a:cxnLst/>
              <a:rect l="l" t="t" r="r" b="b"/>
              <a:pathLst>
                <a:path w="2263" h="2689" extrusionOk="0">
                  <a:moveTo>
                    <a:pt x="1148" y="0"/>
                  </a:moveTo>
                  <a:cubicBezTo>
                    <a:pt x="1148" y="1"/>
                    <a:pt x="1345" y="541"/>
                    <a:pt x="1001" y="738"/>
                  </a:cubicBezTo>
                  <a:cubicBezTo>
                    <a:pt x="640" y="935"/>
                    <a:pt x="1" y="1344"/>
                    <a:pt x="263" y="2017"/>
                  </a:cubicBezTo>
                  <a:cubicBezTo>
                    <a:pt x="509" y="2689"/>
                    <a:pt x="1689" y="2426"/>
                    <a:pt x="2263" y="2623"/>
                  </a:cubicBezTo>
                  <a:cubicBezTo>
                    <a:pt x="2263" y="2623"/>
                    <a:pt x="1394" y="2164"/>
                    <a:pt x="1460" y="1443"/>
                  </a:cubicBezTo>
                  <a:cubicBezTo>
                    <a:pt x="1525" y="705"/>
                    <a:pt x="1443" y="181"/>
                    <a:pt x="11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8" name="Google Shape;7138;p17"/>
            <p:cNvSpPr/>
            <p:nvPr/>
          </p:nvSpPr>
          <p:spPr>
            <a:xfrm>
              <a:off x="6935001" y="4844977"/>
              <a:ext cx="104910" cy="141455"/>
            </a:xfrm>
            <a:custGeom>
              <a:avLst/>
              <a:gdLst/>
              <a:ahLst/>
              <a:cxnLst/>
              <a:rect l="l" t="t" r="r" b="b"/>
              <a:pathLst>
                <a:path w="3198" h="4312" extrusionOk="0">
                  <a:moveTo>
                    <a:pt x="378" y="1"/>
                  </a:moveTo>
                  <a:lnTo>
                    <a:pt x="378" y="1"/>
                  </a:lnTo>
                  <a:cubicBezTo>
                    <a:pt x="1" y="1345"/>
                    <a:pt x="542" y="1607"/>
                    <a:pt x="1099" y="2476"/>
                  </a:cubicBezTo>
                  <a:cubicBezTo>
                    <a:pt x="1657" y="3361"/>
                    <a:pt x="1050" y="4311"/>
                    <a:pt x="1050" y="4311"/>
                  </a:cubicBezTo>
                  <a:cubicBezTo>
                    <a:pt x="1460" y="4049"/>
                    <a:pt x="1804" y="3361"/>
                    <a:pt x="2492" y="2918"/>
                  </a:cubicBezTo>
                  <a:cubicBezTo>
                    <a:pt x="3197" y="2492"/>
                    <a:pt x="2902" y="1591"/>
                    <a:pt x="2902" y="1591"/>
                  </a:cubicBezTo>
                  <a:lnTo>
                    <a:pt x="2902" y="1591"/>
                  </a:lnTo>
                  <a:cubicBezTo>
                    <a:pt x="2863" y="1695"/>
                    <a:pt x="2761" y="1748"/>
                    <a:pt x="2595" y="1748"/>
                  </a:cubicBezTo>
                  <a:cubicBezTo>
                    <a:pt x="2554" y="1748"/>
                    <a:pt x="2509" y="1745"/>
                    <a:pt x="2460" y="1738"/>
                  </a:cubicBezTo>
                  <a:cubicBezTo>
                    <a:pt x="2429" y="1731"/>
                    <a:pt x="2398" y="1727"/>
                    <a:pt x="2369" y="1727"/>
                  </a:cubicBezTo>
                  <a:cubicBezTo>
                    <a:pt x="2134" y="1727"/>
                    <a:pt x="1962" y="1947"/>
                    <a:pt x="2050" y="2181"/>
                  </a:cubicBezTo>
                  <a:cubicBezTo>
                    <a:pt x="2102" y="2413"/>
                    <a:pt x="1960" y="2513"/>
                    <a:pt x="1825" y="2513"/>
                  </a:cubicBezTo>
                  <a:cubicBezTo>
                    <a:pt x="1789" y="2513"/>
                    <a:pt x="1753" y="2506"/>
                    <a:pt x="1722" y="2492"/>
                  </a:cubicBezTo>
                  <a:cubicBezTo>
                    <a:pt x="1558" y="2426"/>
                    <a:pt x="1558" y="2066"/>
                    <a:pt x="1788" y="1886"/>
                  </a:cubicBezTo>
                  <a:cubicBezTo>
                    <a:pt x="2001" y="1705"/>
                    <a:pt x="2148" y="1312"/>
                    <a:pt x="1952" y="689"/>
                  </a:cubicBezTo>
                  <a:cubicBezTo>
                    <a:pt x="1815" y="219"/>
                    <a:pt x="1371" y="104"/>
                    <a:pt x="1048" y="104"/>
                  </a:cubicBezTo>
                  <a:cubicBezTo>
                    <a:pt x="944" y="104"/>
                    <a:pt x="852" y="116"/>
                    <a:pt x="788" y="132"/>
                  </a:cubicBezTo>
                  <a:cubicBezTo>
                    <a:pt x="764" y="134"/>
                    <a:pt x="741" y="136"/>
                    <a:pt x="718" y="136"/>
                  </a:cubicBezTo>
                  <a:cubicBezTo>
                    <a:pt x="594" y="136"/>
                    <a:pt x="475" y="97"/>
                    <a:pt x="3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9" name="Google Shape;7139;p17"/>
            <p:cNvSpPr/>
            <p:nvPr/>
          </p:nvSpPr>
          <p:spPr>
            <a:xfrm>
              <a:off x="6911348" y="4636793"/>
              <a:ext cx="266213" cy="265753"/>
            </a:xfrm>
            <a:custGeom>
              <a:avLst/>
              <a:gdLst/>
              <a:ahLst/>
              <a:cxnLst/>
              <a:rect l="l" t="t" r="r" b="b"/>
              <a:pathLst>
                <a:path w="8115" h="8101" extrusionOk="0">
                  <a:moveTo>
                    <a:pt x="5749" y="0"/>
                  </a:moveTo>
                  <a:cubicBezTo>
                    <a:pt x="5234" y="0"/>
                    <a:pt x="4731" y="189"/>
                    <a:pt x="4426" y="577"/>
                  </a:cubicBezTo>
                  <a:cubicBezTo>
                    <a:pt x="4131" y="1003"/>
                    <a:pt x="4082" y="1560"/>
                    <a:pt x="4312" y="2036"/>
                  </a:cubicBezTo>
                  <a:cubicBezTo>
                    <a:pt x="4519" y="2450"/>
                    <a:pt x="4855" y="2597"/>
                    <a:pt x="5184" y="2597"/>
                  </a:cubicBezTo>
                  <a:cubicBezTo>
                    <a:pt x="5532" y="2597"/>
                    <a:pt x="5872" y="2434"/>
                    <a:pt x="6049" y="2249"/>
                  </a:cubicBezTo>
                  <a:cubicBezTo>
                    <a:pt x="6229" y="2036"/>
                    <a:pt x="6311" y="1757"/>
                    <a:pt x="6246" y="1495"/>
                  </a:cubicBezTo>
                  <a:cubicBezTo>
                    <a:pt x="6198" y="1167"/>
                    <a:pt x="5968" y="1026"/>
                    <a:pt x="5756" y="1026"/>
                  </a:cubicBezTo>
                  <a:cubicBezTo>
                    <a:pt x="5609" y="1026"/>
                    <a:pt x="5471" y="1095"/>
                    <a:pt x="5410" y="1216"/>
                  </a:cubicBezTo>
                  <a:cubicBezTo>
                    <a:pt x="5279" y="1495"/>
                    <a:pt x="5344" y="1855"/>
                    <a:pt x="5754" y="1921"/>
                  </a:cubicBezTo>
                  <a:cubicBezTo>
                    <a:pt x="6098" y="1970"/>
                    <a:pt x="5918" y="2396"/>
                    <a:pt x="5475" y="2511"/>
                  </a:cubicBezTo>
                  <a:cubicBezTo>
                    <a:pt x="5391" y="2536"/>
                    <a:pt x="5306" y="2548"/>
                    <a:pt x="5222" y="2548"/>
                  </a:cubicBezTo>
                  <a:cubicBezTo>
                    <a:pt x="4868" y="2548"/>
                    <a:pt x="4540" y="2334"/>
                    <a:pt x="4394" y="2003"/>
                  </a:cubicBezTo>
                  <a:cubicBezTo>
                    <a:pt x="4197" y="1560"/>
                    <a:pt x="4246" y="1036"/>
                    <a:pt x="4525" y="642"/>
                  </a:cubicBezTo>
                  <a:cubicBezTo>
                    <a:pt x="4795" y="305"/>
                    <a:pt x="5254" y="145"/>
                    <a:pt x="5719" y="145"/>
                  </a:cubicBezTo>
                  <a:cubicBezTo>
                    <a:pt x="5818" y="145"/>
                    <a:pt x="5918" y="153"/>
                    <a:pt x="6016" y="167"/>
                  </a:cubicBezTo>
                  <a:cubicBezTo>
                    <a:pt x="7229" y="298"/>
                    <a:pt x="7918" y="1986"/>
                    <a:pt x="7197" y="3150"/>
                  </a:cubicBezTo>
                  <a:cubicBezTo>
                    <a:pt x="6967" y="3511"/>
                    <a:pt x="6623" y="3806"/>
                    <a:pt x="6246" y="4003"/>
                  </a:cubicBezTo>
                  <a:cubicBezTo>
                    <a:pt x="5849" y="4169"/>
                    <a:pt x="5396" y="4252"/>
                    <a:pt x="4871" y="4252"/>
                  </a:cubicBezTo>
                  <a:cubicBezTo>
                    <a:pt x="4462" y="4252"/>
                    <a:pt x="4011" y="4201"/>
                    <a:pt x="3509" y="4101"/>
                  </a:cubicBezTo>
                  <a:cubicBezTo>
                    <a:pt x="3203" y="4040"/>
                    <a:pt x="2903" y="4009"/>
                    <a:pt x="2616" y="4009"/>
                  </a:cubicBezTo>
                  <a:cubicBezTo>
                    <a:pt x="1290" y="4009"/>
                    <a:pt x="240" y="4665"/>
                    <a:pt x="132" y="5986"/>
                  </a:cubicBezTo>
                  <a:cubicBezTo>
                    <a:pt x="1" y="7576"/>
                    <a:pt x="1050" y="8100"/>
                    <a:pt x="1050" y="8100"/>
                  </a:cubicBezTo>
                  <a:cubicBezTo>
                    <a:pt x="1050" y="8100"/>
                    <a:pt x="1033" y="8084"/>
                    <a:pt x="1017" y="8068"/>
                  </a:cubicBezTo>
                  <a:cubicBezTo>
                    <a:pt x="460" y="7428"/>
                    <a:pt x="607" y="6232"/>
                    <a:pt x="607" y="6232"/>
                  </a:cubicBezTo>
                  <a:cubicBezTo>
                    <a:pt x="706" y="5707"/>
                    <a:pt x="968" y="5248"/>
                    <a:pt x="1361" y="4904"/>
                  </a:cubicBezTo>
                  <a:cubicBezTo>
                    <a:pt x="1942" y="4463"/>
                    <a:pt x="2676" y="4378"/>
                    <a:pt x="3159" y="4378"/>
                  </a:cubicBezTo>
                  <a:cubicBezTo>
                    <a:pt x="3467" y="4378"/>
                    <a:pt x="3672" y="4412"/>
                    <a:pt x="3672" y="4412"/>
                  </a:cubicBezTo>
                  <a:cubicBezTo>
                    <a:pt x="3918" y="4445"/>
                    <a:pt x="4164" y="4462"/>
                    <a:pt x="4377" y="4462"/>
                  </a:cubicBezTo>
                  <a:cubicBezTo>
                    <a:pt x="4496" y="4471"/>
                    <a:pt x="4618" y="4476"/>
                    <a:pt x="4742" y="4476"/>
                  </a:cubicBezTo>
                  <a:cubicBezTo>
                    <a:pt x="5693" y="4476"/>
                    <a:pt x="6749" y="4175"/>
                    <a:pt x="7344" y="3232"/>
                  </a:cubicBezTo>
                  <a:cubicBezTo>
                    <a:pt x="8114" y="1986"/>
                    <a:pt x="7360" y="167"/>
                    <a:pt x="6033" y="20"/>
                  </a:cubicBezTo>
                  <a:cubicBezTo>
                    <a:pt x="5938" y="7"/>
                    <a:pt x="5843" y="0"/>
                    <a:pt x="57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0" name="Google Shape;7140;p17"/>
            <p:cNvSpPr/>
            <p:nvPr/>
          </p:nvSpPr>
          <p:spPr>
            <a:xfrm>
              <a:off x="6944711" y="4901435"/>
              <a:ext cx="33" cy="33"/>
            </a:xfrm>
            <a:custGeom>
              <a:avLst/>
              <a:gdLst/>
              <a:ahLst/>
              <a:cxnLst/>
              <a:rect l="l" t="t" r="r" b="b"/>
              <a:pathLst>
                <a:path w="1" h="1" extrusionOk="0">
                  <a:moveTo>
                    <a:pt x="0" y="1"/>
                  </a:moveTo>
                  <a:lnTo>
                    <a:pt x="0" y="1"/>
                  </a:lnTo>
                  <a:lnTo>
                    <a:pt x="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1" name="Google Shape;7141;p17"/>
            <p:cNvSpPr/>
            <p:nvPr/>
          </p:nvSpPr>
          <p:spPr>
            <a:xfrm>
              <a:off x="6982339" y="4789208"/>
              <a:ext cx="153265" cy="78371"/>
            </a:xfrm>
            <a:custGeom>
              <a:avLst/>
              <a:gdLst/>
              <a:ahLst/>
              <a:cxnLst/>
              <a:rect l="l" t="t" r="r" b="b"/>
              <a:pathLst>
                <a:path w="4672" h="2389" extrusionOk="0">
                  <a:moveTo>
                    <a:pt x="1086" y="0"/>
                  </a:moveTo>
                  <a:cubicBezTo>
                    <a:pt x="394" y="0"/>
                    <a:pt x="0" y="225"/>
                    <a:pt x="0" y="225"/>
                  </a:cubicBezTo>
                  <a:cubicBezTo>
                    <a:pt x="84" y="210"/>
                    <a:pt x="164" y="203"/>
                    <a:pt x="239" y="203"/>
                  </a:cubicBezTo>
                  <a:cubicBezTo>
                    <a:pt x="728" y="203"/>
                    <a:pt x="1034" y="513"/>
                    <a:pt x="935" y="996"/>
                  </a:cubicBezTo>
                  <a:cubicBezTo>
                    <a:pt x="804" y="1406"/>
                    <a:pt x="968" y="1864"/>
                    <a:pt x="1312" y="2127"/>
                  </a:cubicBezTo>
                  <a:cubicBezTo>
                    <a:pt x="1640" y="2389"/>
                    <a:pt x="2541" y="2389"/>
                    <a:pt x="2541" y="2389"/>
                  </a:cubicBezTo>
                  <a:cubicBezTo>
                    <a:pt x="2279" y="2241"/>
                    <a:pt x="2525" y="1881"/>
                    <a:pt x="2689" y="1455"/>
                  </a:cubicBezTo>
                  <a:cubicBezTo>
                    <a:pt x="2844" y="1034"/>
                    <a:pt x="2422" y="880"/>
                    <a:pt x="2225" y="880"/>
                  </a:cubicBezTo>
                  <a:cubicBezTo>
                    <a:pt x="2215" y="880"/>
                    <a:pt x="2206" y="880"/>
                    <a:pt x="2197" y="881"/>
                  </a:cubicBezTo>
                  <a:cubicBezTo>
                    <a:pt x="2093" y="890"/>
                    <a:pt x="2017" y="911"/>
                    <a:pt x="1946" y="911"/>
                  </a:cubicBezTo>
                  <a:cubicBezTo>
                    <a:pt x="1893" y="911"/>
                    <a:pt x="1843" y="900"/>
                    <a:pt x="1787" y="865"/>
                  </a:cubicBezTo>
                  <a:cubicBezTo>
                    <a:pt x="1680" y="798"/>
                    <a:pt x="1736" y="580"/>
                    <a:pt x="2017" y="580"/>
                  </a:cubicBezTo>
                  <a:cubicBezTo>
                    <a:pt x="2081" y="580"/>
                    <a:pt x="2157" y="591"/>
                    <a:pt x="2246" y="619"/>
                  </a:cubicBezTo>
                  <a:cubicBezTo>
                    <a:pt x="2721" y="783"/>
                    <a:pt x="2574" y="1242"/>
                    <a:pt x="3311" y="1389"/>
                  </a:cubicBezTo>
                  <a:cubicBezTo>
                    <a:pt x="3367" y="1400"/>
                    <a:pt x="3419" y="1406"/>
                    <a:pt x="3468" y="1406"/>
                  </a:cubicBezTo>
                  <a:cubicBezTo>
                    <a:pt x="4060" y="1406"/>
                    <a:pt x="4218" y="643"/>
                    <a:pt x="4279" y="537"/>
                  </a:cubicBezTo>
                  <a:cubicBezTo>
                    <a:pt x="4393" y="406"/>
                    <a:pt x="4524" y="275"/>
                    <a:pt x="4672" y="160"/>
                  </a:cubicBezTo>
                  <a:lnTo>
                    <a:pt x="4672" y="160"/>
                  </a:lnTo>
                  <a:cubicBezTo>
                    <a:pt x="4462" y="274"/>
                    <a:pt x="4087" y="394"/>
                    <a:pt x="3549" y="394"/>
                  </a:cubicBezTo>
                  <a:cubicBezTo>
                    <a:pt x="3161" y="394"/>
                    <a:pt x="2688" y="332"/>
                    <a:pt x="2131" y="160"/>
                  </a:cubicBezTo>
                  <a:cubicBezTo>
                    <a:pt x="1733" y="42"/>
                    <a:pt x="1382" y="0"/>
                    <a:pt x="108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2" name="Google Shape;7142;p17"/>
            <p:cNvSpPr/>
            <p:nvPr/>
          </p:nvSpPr>
          <p:spPr>
            <a:xfrm>
              <a:off x="6991492" y="4646011"/>
              <a:ext cx="105402" cy="110389"/>
            </a:xfrm>
            <a:custGeom>
              <a:avLst/>
              <a:gdLst/>
              <a:ahLst/>
              <a:cxnLst/>
              <a:rect l="l" t="t" r="r" b="b"/>
              <a:pathLst>
                <a:path w="3213" h="3365" extrusionOk="0">
                  <a:moveTo>
                    <a:pt x="1934" y="1"/>
                  </a:moveTo>
                  <a:lnTo>
                    <a:pt x="1934" y="1"/>
                  </a:lnTo>
                  <a:cubicBezTo>
                    <a:pt x="1492" y="279"/>
                    <a:pt x="1426" y="722"/>
                    <a:pt x="705" y="1345"/>
                  </a:cubicBezTo>
                  <a:cubicBezTo>
                    <a:pt x="0" y="1968"/>
                    <a:pt x="197" y="2427"/>
                    <a:pt x="344" y="2689"/>
                  </a:cubicBezTo>
                  <a:cubicBezTo>
                    <a:pt x="459" y="2804"/>
                    <a:pt x="426" y="3000"/>
                    <a:pt x="295" y="3099"/>
                  </a:cubicBezTo>
                  <a:cubicBezTo>
                    <a:pt x="1377" y="2984"/>
                    <a:pt x="1229" y="2345"/>
                    <a:pt x="1164" y="2148"/>
                  </a:cubicBezTo>
                  <a:cubicBezTo>
                    <a:pt x="1098" y="1951"/>
                    <a:pt x="1131" y="1837"/>
                    <a:pt x="1246" y="1837"/>
                  </a:cubicBezTo>
                  <a:cubicBezTo>
                    <a:pt x="1361" y="1837"/>
                    <a:pt x="1344" y="2066"/>
                    <a:pt x="1328" y="2361"/>
                  </a:cubicBezTo>
                  <a:cubicBezTo>
                    <a:pt x="1328" y="2640"/>
                    <a:pt x="1262" y="3295"/>
                    <a:pt x="2115" y="3361"/>
                  </a:cubicBezTo>
                  <a:cubicBezTo>
                    <a:pt x="2146" y="3363"/>
                    <a:pt x="2176" y="3365"/>
                    <a:pt x="2205" y="3365"/>
                  </a:cubicBezTo>
                  <a:cubicBezTo>
                    <a:pt x="2984" y="3365"/>
                    <a:pt x="3213" y="2558"/>
                    <a:pt x="3213" y="2558"/>
                  </a:cubicBezTo>
                  <a:lnTo>
                    <a:pt x="3213" y="2558"/>
                  </a:lnTo>
                  <a:cubicBezTo>
                    <a:pt x="3088" y="2592"/>
                    <a:pt x="2937" y="2618"/>
                    <a:pt x="2777" y="2618"/>
                  </a:cubicBezTo>
                  <a:cubicBezTo>
                    <a:pt x="2327" y="2618"/>
                    <a:pt x="1803" y="2418"/>
                    <a:pt x="1574" y="1656"/>
                  </a:cubicBezTo>
                  <a:cubicBezTo>
                    <a:pt x="1377" y="1083"/>
                    <a:pt x="1508" y="443"/>
                    <a:pt x="19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3" name="Google Shape;7143;p17"/>
            <p:cNvSpPr/>
            <p:nvPr/>
          </p:nvSpPr>
          <p:spPr>
            <a:xfrm>
              <a:off x="7142037" y="4489299"/>
              <a:ext cx="63478" cy="251385"/>
            </a:xfrm>
            <a:custGeom>
              <a:avLst/>
              <a:gdLst/>
              <a:ahLst/>
              <a:cxnLst/>
              <a:rect l="l" t="t" r="r" b="b"/>
              <a:pathLst>
                <a:path w="1935" h="7663" extrusionOk="0">
                  <a:moveTo>
                    <a:pt x="1300" y="0"/>
                  </a:moveTo>
                  <a:cubicBezTo>
                    <a:pt x="984" y="0"/>
                    <a:pt x="738" y="369"/>
                    <a:pt x="738" y="369"/>
                  </a:cubicBezTo>
                  <a:cubicBezTo>
                    <a:pt x="1" y="1500"/>
                    <a:pt x="837" y="3286"/>
                    <a:pt x="984" y="5171"/>
                  </a:cubicBezTo>
                  <a:cubicBezTo>
                    <a:pt x="1132" y="7056"/>
                    <a:pt x="476" y="7663"/>
                    <a:pt x="476" y="7663"/>
                  </a:cubicBezTo>
                  <a:cubicBezTo>
                    <a:pt x="1164" y="7122"/>
                    <a:pt x="1328" y="5351"/>
                    <a:pt x="1197" y="3991"/>
                  </a:cubicBezTo>
                  <a:cubicBezTo>
                    <a:pt x="1066" y="2631"/>
                    <a:pt x="1082" y="1352"/>
                    <a:pt x="1345" y="1090"/>
                  </a:cubicBezTo>
                  <a:cubicBezTo>
                    <a:pt x="1607" y="828"/>
                    <a:pt x="1935" y="287"/>
                    <a:pt x="1509" y="57"/>
                  </a:cubicBezTo>
                  <a:cubicBezTo>
                    <a:pt x="1437" y="17"/>
                    <a:pt x="1367" y="0"/>
                    <a:pt x="130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4" name="Google Shape;7144;p17"/>
            <p:cNvSpPr/>
            <p:nvPr/>
          </p:nvSpPr>
          <p:spPr>
            <a:xfrm>
              <a:off x="7082364" y="4456034"/>
              <a:ext cx="280188" cy="334119"/>
            </a:xfrm>
            <a:custGeom>
              <a:avLst/>
              <a:gdLst/>
              <a:ahLst/>
              <a:cxnLst/>
              <a:rect l="l" t="t" r="r" b="b"/>
              <a:pathLst>
                <a:path w="8541" h="10185" extrusionOk="0">
                  <a:moveTo>
                    <a:pt x="6282" y="1"/>
                  </a:moveTo>
                  <a:cubicBezTo>
                    <a:pt x="6080" y="1"/>
                    <a:pt x="5874" y="24"/>
                    <a:pt x="5672" y="71"/>
                  </a:cubicBezTo>
                  <a:cubicBezTo>
                    <a:pt x="4491" y="334"/>
                    <a:pt x="3721" y="1579"/>
                    <a:pt x="3508" y="2841"/>
                  </a:cubicBezTo>
                  <a:cubicBezTo>
                    <a:pt x="3262" y="4153"/>
                    <a:pt x="3508" y="5382"/>
                    <a:pt x="3459" y="6480"/>
                  </a:cubicBezTo>
                  <a:cubicBezTo>
                    <a:pt x="3524" y="7480"/>
                    <a:pt x="3147" y="8447"/>
                    <a:pt x="2459" y="9136"/>
                  </a:cubicBezTo>
                  <a:cubicBezTo>
                    <a:pt x="1787" y="9758"/>
                    <a:pt x="918" y="10119"/>
                    <a:pt x="0" y="10185"/>
                  </a:cubicBezTo>
                  <a:cubicBezTo>
                    <a:pt x="935" y="10152"/>
                    <a:pt x="1820" y="9808"/>
                    <a:pt x="2508" y="9201"/>
                  </a:cubicBezTo>
                  <a:cubicBezTo>
                    <a:pt x="3246" y="8496"/>
                    <a:pt x="3655" y="7513"/>
                    <a:pt x="3606" y="6497"/>
                  </a:cubicBezTo>
                  <a:cubicBezTo>
                    <a:pt x="3672" y="5366"/>
                    <a:pt x="3426" y="4136"/>
                    <a:pt x="3672" y="2874"/>
                  </a:cubicBezTo>
                  <a:cubicBezTo>
                    <a:pt x="3918" y="1628"/>
                    <a:pt x="4590" y="465"/>
                    <a:pt x="5704" y="219"/>
                  </a:cubicBezTo>
                  <a:cubicBezTo>
                    <a:pt x="5836" y="186"/>
                    <a:pt x="5967" y="170"/>
                    <a:pt x="6098" y="153"/>
                  </a:cubicBezTo>
                  <a:cubicBezTo>
                    <a:pt x="6143" y="150"/>
                    <a:pt x="6187" y="148"/>
                    <a:pt x="6232" y="148"/>
                  </a:cubicBezTo>
                  <a:cubicBezTo>
                    <a:pt x="6629" y="148"/>
                    <a:pt x="7019" y="278"/>
                    <a:pt x="7344" y="514"/>
                  </a:cubicBezTo>
                  <a:cubicBezTo>
                    <a:pt x="8048" y="1088"/>
                    <a:pt x="7950" y="2333"/>
                    <a:pt x="7540" y="2710"/>
                  </a:cubicBezTo>
                  <a:cubicBezTo>
                    <a:pt x="7341" y="2888"/>
                    <a:pt x="7117" y="2961"/>
                    <a:pt x="6918" y="2961"/>
                  </a:cubicBezTo>
                  <a:cubicBezTo>
                    <a:pt x="6658" y="2961"/>
                    <a:pt x="6441" y="2837"/>
                    <a:pt x="6376" y="2661"/>
                  </a:cubicBezTo>
                  <a:lnTo>
                    <a:pt x="6376" y="2661"/>
                  </a:lnTo>
                  <a:cubicBezTo>
                    <a:pt x="6376" y="2661"/>
                    <a:pt x="6413" y="2666"/>
                    <a:pt x="6467" y="2666"/>
                  </a:cubicBezTo>
                  <a:cubicBezTo>
                    <a:pt x="6603" y="2666"/>
                    <a:pt x="6852" y="2633"/>
                    <a:pt x="6934" y="2399"/>
                  </a:cubicBezTo>
                  <a:cubicBezTo>
                    <a:pt x="7065" y="2087"/>
                    <a:pt x="6868" y="1743"/>
                    <a:pt x="6540" y="1678"/>
                  </a:cubicBezTo>
                  <a:cubicBezTo>
                    <a:pt x="6491" y="1664"/>
                    <a:pt x="6439" y="1657"/>
                    <a:pt x="6386" y="1657"/>
                  </a:cubicBezTo>
                  <a:cubicBezTo>
                    <a:pt x="6065" y="1657"/>
                    <a:pt x="5709" y="1911"/>
                    <a:pt x="5836" y="2432"/>
                  </a:cubicBezTo>
                  <a:cubicBezTo>
                    <a:pt x="5926" y="2815"/>
                    <a:pt x="6449" y="3112"/>
                    <a:pt x="6996" y="3112"/>
                  </a:cubicBezTo>
                  <a:cubicBezTo>
                    <a:pt x="7246" y="3112"/>
                    <a:pt x="7500" y="3051"/>
                    <a:pt x="7721" y="2907"/>
                  </a:cubicBezTo>
                  <a:cubicBezTo>
                    <a:pt x="8130" y="2677"/>
                    <a:pt x="8540" y="1973"/>
                    <a:pt x="8245" y="1186"/>
                  </a:cubicBezTo>
                  <a:cubicBezTo>
                    <a:pt x="8030" y="462"/>
                    <a:pt x="7190" y="1"/>
                    <a:pt x="62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5" name="Google Shape;7145;p17"/>
            <p:cNvSpPr/>
            <p:nvPr/>
          </p:nvSpPr>
          <p:spPr>
            <a:xfrm>
              <a:off x="7215161" y="4503078"/>
              <a:ext cx="82308" cy="69153"/>
            </a:xfrm>
            <a:custGeom>
              <a:avLst/>
              <a:gdLst/>
              <a:ahLst/>
              <a:cxnLst/>
              <a:rect l="l" t="t" r="r" b="b"/>
              <a:pathLst>
                <a:path w="2509" h="2108" extrusionOk="0">
                  <a:moveTo>
                    <a:pt x="710" y="1"/>
                  </a:moveTo>
                  <a:cubicBezTo>
                    <a:pt x="636" y="1"/>
                    <a:pt x="558" y="11"/>
                    <a:pt x="476" y="31"/>
                  </a:cubicBezTo>
                  <a:cubicBezTo>
                    <a:pt x="607" y="96"/>
                    <a:pt x="640" y="276"/>
                    <a:pt x="542" y="375"/>
                  </a:cubicBezTo>
                  <a:cubicBezTo>
                    <a:pt x="394" y="604"/>
                    <a:pt x="1" y="1309"/>
                    <a:pt x="558" y="1866"/>
                  </a:cubicBezTo>
                  <a:cubicBezTo>
                    <a:pt x="737" y="2045"/>
                    <a:pt x="989" y="2107"/>
                    <a:pt x="1253" y="2107"/>
                  </a:cubicBezTo>
                  <a:cubicBezTo>
                    <a:pt x="1789" y="2107"/>
                    <a:pt x="2377" y="1850"/>
                    <a:pt x="2509" y="1784"/>
                  </a:cubicBezTo>
                  <a:lnTo>
                    <a:pt x="2509" y="1784"/>
                  </a:lnTo>
                  <a:cubicBezTo>
                    <a:pt x="2509" y="1784"/>
                    <a:pt x="2475" y="1788"/>
                    <a:pt x="2421" y="1788"/>
                  </a:cubicBezTo>
                  <a:cubicBezTo>
                    <a:pt x="2204" y="1788"/>
                    <a:pt x="1653" y="1725"/>
                    <a:pt x="1574" y="1096"/>
                  </a:cubicBezTo>
                  <a:cubicBezTo>
                    <a:pt x="1489" y="401"/>
                    <a:pt x="1184" y="1"/>
                    <a:pt x="71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6" name="Google Shape;7146;p17"/>
            <p:cNvSpPr/>
            <p:nvPr/>
          </p:nvSpPr>
          <p:spPr>
            <a:xfrm>
              <a:off x="7218934" y="4507277"/>
              <a:ext cx="158678" cy="179640"/>
            </a:xfrm>
            <a:custGeom>
              <a:avLst/>
              <a:gdLst/>
              <a:ahLst/>
              <a:cxnLst/>
              <a:rect l="l" t="t" r="r" b="b"/>
              <a:pathLst>
                <a:path w="4837" h="5476" extrusionOk="0">
                  <a:moveTo>
                    <a:pt x="4361" y="1"/>
                  </a:moveTo>
                  <a:lnTo>
                    <a:pt x="4361" y="1"/>
                  </a:lnTo>
                  <a:cubicBezTo>
                    <a:pt x="4492" y="558"/>
                    <a:pt x="4279" y="1148"/>
                    <a:pt x="3820" y="1492"/>
                  </a:cubicBezTo>
                  <a:cubicBezTo>
                    <a:pt x="3017" y="2066"/>
                    <a:pt x="1918" y="1771"/>
                    <a:pt x="1000" y="2410"/>
                  </a:cubicBezTo>
                  <a:cubicBezTo>
                    <a:pt x="99" y="3033"/>
                    <a:pt x="197" y="3951"/>
                    <a:pt x="181" y="4459"/>
                  </a:cubicBezTo>
                  <a:cubicBezTo>
                    <a:pt x="197" y="4803"/>
                    <a:pt x="132" y="5148"/>
                    <a:pt x="1" y="5476"/>
                  </a:cubicBezTo>
                  <a:cubicBezTo>
                    <a:pt x="312" y="5279"/>
                    <a:pt x="476" y="4918"/>
                    <a:pt x="443" y="4558"/>
                  </a:cubicBezTo>
                  <a:cubicBezTo>
                    <a:pt x="443" y="3915"/>
                    <a:pt x="515" y="3186"/>
                    <a:pt x="711" y="3186"/>
                  </a:cubicBezTo>
                  <a:cubicBezTo>
                    <a:pt x="725" y="3186"/>
                    <a:pt x="739" y="3190"/>
                    <a:pt x="755" y="3197"/>
                  </a:cubicBezTo>
                  <a:cubicBezTo>
                    <a:pt x="984" y="3312"/>
                    <a:pt x="787" y="3558"/>
                    <a:pt x="705" y="3705"/>
                  </a:cubicBezTo>
                  <a:cubicBezTo>
                    <a:pt x="623" y="3853"/>
                    <a:pt x="460" y="4525"/>
                    <a:pt x="1181" y="4935"/>
                  </a:cubicBezTo>
                  <a:cubicBezTo>
                    <a:pt x="1181" y="4935"/>
                    <a:pt x="1181" y="4935"/>
                    <a:pt x="1181" y="4935"/>
                  </a:cubicBezTo>
                  <a:cubicBezTo>
                    <a:pt x="1190" y="4935"/>
                    <a:pt x="958" y="4422"/>
                    <a:pt x="1361" y="4148"/>
                  </a:cubicBezTo>
                  <a:cubicBezTo>
                    <a:pt x="1771" y="3869"/>
                    <a:pt x="2017" y="3705"/>
                    <a:pt x="1968" y="3132"/>
                  </a:cubicBezTo>
                  <a:cubicBezTo>
                    <a:pt x="1924" y="2608"/>
                    <a:pt x="2267" y="2175"/>
                    <a:pt x="2505" y="2175"/>
                  </a:cubicBezTo>
                  <a:cubicBezTo>
                    <a:pt x="2536" y="2175"/>
                    <a:pt x="2564" y="2182"/>
                    <a:pt x="2590" y="2197"/>
                  </a:cubicBezTo>
                  <a:cubicBezTo>
                    <a:pt x="2804" y="2345"/>
                    <a:pt x="2541" y="2558"/>
                    <a:pt x="2427" y="2607"/>
                  </a:cubicBezTo>
                  <a:cubicBezTo>
                    <a:pt x="2230" y="2722"/>
                    <a:pt x="2197" y="2984"/>
                    <a:pt x="2361" y="3148"/>
                  </a:cubicBezTo>
                  <a:cubicBezTo>
                    <a:pt x="2558" y="3394"/>
                    <a:pt x="2492" y="3705"/>
                    <a:pt x="2230" y="3804"/>
                  </a:cubicBezTo>
                  <a:cubicBezTo>
                    <a:pt x="2230" y="3804"/>
                    <a:pt x="2286" y="3810"/>
                    <a:pt x="2379" y="3810"/>
                  </a:cubicBezTo>
                  <a:cubicBezTo>
                    <a:pt x="2702" y="3810"/>
                    <a:pt x="3472" y="3732"/>
                    <a:pt x="3967" y="3033"/>
                  </a:cubicBezTo>
                  <a:cubicBezTo>
                    <a:pt x="4590" y="2148"/>
                    <a:pt x="4836" y="820"/>
                    <a:pt x="43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7" name="Google Shape;7147;p17"/>
            <p:cNvSpPr/>
            <p:nvPr/>
          </p:nvSpPr>
          <p:spPr>
            <a:xfrm>
              <a:off x="7333458" y="4457183"/>
              <a:ext cx="96840" cy="64035"/>
            </a:xfrm>
            <a:custGeom>
              <a:avLst/>
              <a:gdLst/>
              <a:ahLst/>
              <a:cxnLst/>
              <a:rect l="l" t="t" r="r" b="b"/>
              <a:pathLst>
                <a:path w="2952" h="1952" extrusionOk="0">
                  <a:moveTo>
                    <a:pt x="915" y="0"/>
                  </a:moveTo>
                  <a:cubicBezTo>
                    <a:pt x="652" y="0"/>
                    <a:pt x="349" y="26"/>
                    <a:pt x="1" y="85"/>
                  </a:cubicBezTo>
                  <a:cubicBezTo>
                    <a:pt x="411" y="135"/>
                    <a:pt x="755" y="413"/>
                    <a:pt x="919" y="790"/>
                  </a:cubicBezTo>
                  <a:cubicBezTo>
                    <a:pt x="1112" y="1305"/>
                    <a:pt x="1477" y="1951"/>
                    <a:pt x="2236" y="1951"/>
                  </a:cubicBezTo>
                  <a:cubicBezTo>
                    <a:pt x="2443" y="1951"/>
                    <a:pt x="2680" y="1903"/>
                    <a:pt x="2951" y="1790"/>
                  </a:cubicBezTo>
                  <a:cubicBezTo>
                    <a:pt x="2771" y="1725"/>
                    <a:pt x="2656" y="1561"/>
                    <a:pt x="2656" y="1380"/>
                  </a:cubicBezTo>
                  <a:cubicBezTo>
                    <a:pt x="2656" y="1096"/>
                    <a:pt x="2619" y="0"/>
                    <a:pt x="9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8" name="Google Shape;7148;p17"/>
            <p:cNvSpPr/>
            <p:nvPr/>
          </p:nvSpPr>
          <p:spPr>
            <a:xfrm>
              <a:off x="7420033" y="4456330"/>
              <a:ext cx="47895" cy="37398"/>
            </a:xfrm>
            <a:custGeom>
              <a:avLst/>
              <a:gdLst/>
              <a:ahLst/>
              <a:cxnLst/>
              <a:rect l="l" t="t" r="r" b="b"/>
              <a:pathLst>
                <a:path w="1460" h="1140" extrusionOk="0">
                  <a:moveTo>
                    <a:pt x="984" y="0"/>
                  </a:moveTo>
                  <a:cubicBezTo>
                    <a:pt x="812" y="0"/>
                    <a:pt x="653" y="142"/>
                    <a:pt x="640" y="325"/>
                  </a:cubicBezTo>
                  <a:cubicBezTo>
                    <a:pt x="640" y="488"/>
                    <a:pt x="773" y="593"/>
                    <a:pt x="908" y="593"/>
                  </a:cubicBezTo>
                  <a:cubicBezTo>
                    <a:pt x="963" y="593"/>
                    <a:pt x="1019" y="575"/>
                    <a:pt x="1066" y="538"/>
                  </a:cubicBezTo>
                  <a:cubicBezTo>
                    <a:pt x="1066" y="538"/>
                    <a:pt x="1181" y="357"/>
                    <a:pt x="1066" y="292"/>
                  </a:cubicBezTo>
                  <a:cubicBezTo>
                    <a:pt x="1038" y="275"/>
                    <a:pt x="1012" y="268"/>
                    <a:pt x="990" y="268"/>
                  </a:cubicBezTo>
                  <a:cubicBezTo>
                    <a:pt x="924" y="268"/>
                    <a:pt x="890" y="333"/>
                    <a:pt x="902" y="406"/>
                  </a:cubicBezTo>
                  <a:cubicBezTo>
                    <a:pt x="913" y="439"/>
                    <a:pt x="898" y="453"/>
                    <a:pt x="873" y="453"/>
                  </a:cubicBezTo>
                  <a:cubicBezTo>
                    <a:pt x="822" y="453"/>
                    <a:pt x="733" y="391"/>
                    <a:pt x="755" y="292"/>
                  </a:cubicBezTo>
                  <a:cubicBezTo>
                    <a:pt x="767" y="160"/>
                    <a:pt x="875" y="73"/>
                    <a:pt x="995" y="73"/>
                  </a:cubicBezTo>
                  <a:cubicBezTo>
                    <a:pt x="1041" y="73"/>
                    <a:pt x="1087" y="85"/>
                    <a:pt x="1132" y="111"/>
                  </a:cubicBezTo>
                  <a:cubicBezTo>
                    <a:pt x="1394" y="275"/>
                    <a:pt x="1312" y="849"/>
                    <a:pt x="739" y="898"/>
                  </a:cubicBezTo>
                  <a:cubicBezTo>
                    <a:pt x="724" y="899"/>
                    <a:pt x="710" y="900"/>
                    <a:pt x="695" y="900"/>
                  </a:cubicBezTo>
                  <a:cubicBezTo>
                    <a:pt x="336" y="900"/>
                    <a:pt x="17" y="521"/>
                    <a:pt x="17" y="521"/>
                  </a:cubicBezTo>
                  <a:lnTo>
                    <a:pt x="17" y="521"/>
                  </a:lnTo>
                  <a:cubicBezTo>
                    <a:pt x="1" y="702"/>
                    <a:pt x="83" y="882"/>
                    <a:pt x="230" y="1013"/>
                  </a:cubicBezTo>
                  <a:cubicBezTo>
                    <a:pt x="355" y="1096"/>
                    <a:pt x="499" y="1140"/>
                    <a:pt x="642" y="1140"/>
                  </a:cubicBezTo>
                  <a:cubicBezTo>
                    <a:pt x="725" y="1140"/>
                    <a:pt x="808" y="1125"/>
                    <a:pt x="886" y="1095"/>
                  </a:cubicBezTo>
                  <a:cubicBezTo>
                    <a:pt x="1099" y="1029"/>
                    <a:pt x="1279" y="865"/>
                    <a:pt x="1361" y="669"/>
                  </a:cubicBezTo>
                  <a:cubicBezTo>
                    <a:pt x="1460" y="423"/>
                    <a:pt x="1361" y="144"/>
                    <a:pt x="1116" y="29"/>
                  </a:cubicBezTo>
                  <a:cubicBezTo>
                    <a:pt x="1072" y="10"/>
                    <a:pt x="1028" y="0"/>
                    <a:pt x="98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9" name="Google Shape;7149;p17"/>
            <p:cNvSpPr/>
            <p:nvPr/>
          </p:nvSpPr>
          <p:spPr>
            <a:xfrm>
              <a:off x="6675279" y="4694367"/>
              <a:ext cx="131253" cy="286749"/>
            </a:xfrm>
            <a:custGeom>
              <a:avLst/>
              <a:gdLst/>
              <a:ahLst/>
              <a:cxnLst/>
              <a:rect l="l" t="t" r="r" b="b"/>
              <a:pathLst>
                <a:path w="4001" h="8741" extrusionOk="0">
                  <a:moveTo>
                    <a:pt x="2074" y="1"/>
                  </a:moveTo>
                  <a:cubicBezTo>
                    <a:pt x="1548" y="1"/>
                    <a:pt x="1034" y="248"/>
                    <a:pt x="706" y="690"/>
                  </a:cubicBezTo>
                  <a:cubicBezTo>
                    <a:pt x="362" y="1182"/>
                    <a:pt x="312" y="1821"/>
                    <a:pt x="575" y="2362"/>
                  </a:cubicBezTo>
                  <a:cubicBezTo>
                    <a:pt x="809" y="2784"/>
                    <a:pt x="1252" y="3021"/>
                    <a:pt x="1707" y="3021"/>
                  </a:cubicBezTo>
                  <a:cubicBezTo>
                    <a:pt x="1889" y="3021"/>
                    <a:pt x="2073" y="2983"/>
                    <a:pt x="2247" y="2903"/>
                  </a:cubicBezTo>
                  <a:cubicBezTo>
                    <a:pt x="2951" y="2723"/>
                    <a:pt x="3099" y="1789"/>
                    <a:pt x="2476" y="1412"/>
                  </a:cubicBezTo>
                  <a:cubicBezTo>
                    <a:pt x="2394" y="1371"/>
                    <a:pt x="2310" y="1352"/>
                    <a:pt x="2230" y="1352"/>
                  </a:cubicBezTo>
                  <a:cubicBezTo>
                    <a:pt x="1891" y="1352"/>
                    <a:pt x="1606" y="1680"/>
                    <a:pt x="1738" y="2051"/>
                  </a:cubicBezTo>
                  <a:cubicBezTo>
                    <a:pt x="1861" y="2324"/>
                    <a:pt x="2178" y="2347"/>
                    <a:pt x="2318" y="2347"/>
                  </a:cubicBezTo>
                  <a:cubicBezTo>
                    <a:pt x="2346" y="2347"/>
                    <a:pt x="2367" y="2346"/>
                    <a:pt x="2378" y="2346"/>
                  </a:cubicBezTo>
                  <a:cubicBezTo>
                    <a:pt x="2427" y="2346"/>
                    <a:pt x="2443" y="2379"/>
                    <a:pt x="2443" y="2379"/>
                  </a:cubicBezTo>
                  <a:cubicBezTo>
                    <a:pt x="2487" y="2570"/>
                    <a:pt x="2241" y="2866"/>
                    <a:pt x="1764" y="2866"/>
                  </a:cubicBezTo>
                  <a:cubicBezTo>
                    <a:pt x="1710" y="2866"/>
                    <a:pt x="1652" y="2863"/>
                    <a:pt x="1591" y="2854"/>
                  </a:cubicBezTo>
                  <a:cubicBezTo>
                    <a:pt x="1394" y="2805"/>
                    <a:pt x="1230" y="2723"/>
                    <a:pt x="1083" y="2575"/>
                  </a:cubicBezTo>
                  <a:cubicBezTo>
                    <a:pt x="411" y="1936"/>
                    <a:pt x="739" y="559"/>
                    <a:pt x="1755" y="297"/>
                  </a:cubicBezTo>
                  <a:cubicBezTo>
                    <a:pt x="1902" y="256"/>
                    <a:pt x="2050" y="236"/>
                    <a:pt x="2197" y="236"/>
                  </a:cubicBezTo>
                  <a:cubicBezTo>
                    <a:pt x="2345" y="236"/>
                    <a:pt x="2492" y="256"/>
                    <a:pt x="2640" y="297"/>
                  </a:cubicBezTo>
                  <a:cubicBezTo>
                    <a:pt x="2837" y="346"/>
                    <a:pt x="3017" y="428"/>
                    <a:pt x="3165" y="559"/>
                  </a:cubicBezTo>
                  <a:cubicBezTo>
                    <a:pt x="3525" y="838"/>
                    <a:pt x="3738" y="1264"/>
                    <a:pt x="3755" y="1707"/>
                  </a:cubicBezTo>
                  <a:cubicBezTo>
                    <a:pt x="3820" y="2444"/>
                    <a:pt x="3443" y="3182"/>
                    <a:pt x="2869" y="3723"/>
                  </a:cubicBezTo>
                  <a:cubicBezTo>
                    <a:pt x="2296" y="4247"/>
                    <a:pt x="1558" y="4559"/>
                    <a:pt x="984" y="5100"/>
                  </a:cubicBezTo>
                  <a:cubicBezTo>
                    <a:pt x="411" y="5591"/>
                    <a:pt x="67" y="6296"/>
                    <a:pt x="34" y="7067"/>
                  </a:cubicBezTo>
                  <a:cubicBezTo>
                    <a:pt x="1" y="7771"/>
                    <a:pt x="394" y="8493"/>
                    <a:pt x="1034" y="8673"/>
                  </a:cubicBezTo>
                  <a:cubicBezTo>
                    <a:pt x="1168" y="8719"/>
                    <a:pt x="1306" y="8740"/>
                    <a:pt x="1441" y="8740"/>
                  </a:cubicBezTo>
                  <a:cubicBezTo>
                    <a:pt x="1935" y="8740"/>
                    <a:pt x="2397" y="8455"/>
                    <a:pt x="2525" y="8017"/>
                  </a:cubicBezTo>
                  <a:cubicBezTo>
                    <a:pt x="2722" y="7542"/>
                    <a:pt x="2509" y="7001"/>
                    <a:pt x="2034" y="6788"/>
                  </a:cubicBezTo>
                  <a:cubicBezTo>
                    <a:pt x="1935" y="6722"/>
                    <a:pt x="1820" y="6690"/>
                    <a:pt x="1706" y="6690"/>
                  </a:cubicBezTo>
                  <a:cubicBezTo>
                    <a:pt x="1670" y="6685"/>
                    <a:pt x="1634" y="6683"/>
                    <a:pt x="1598" y="6683"/>
                  </a:cubicBezTo>
                  <a:cubicBezTo>
                    <a:pt x="1259" y="6683"/>
                    <a:pt x="941" y="6890"/>
                    <a:pt x="837" y="7231"/>
                  </a:cubicBezTo>
                  <a:cubicBezTo>
                    <a:pt x="719" y="7714"/>
                    <a:pt x="998" y="7990"/>
                    <a:pt x="1315" y="7990"/>
                  </a:cubicBezTo>
                  <a:cubicBezTo>
                    <a:pt x="1396" y="7990"/>
                    <a:pt x="1479" y="7972"/>
                    <a:pt x="1558" y="7935"/>
                  </a:cubicBezTo>
                  <a:cubicBezTo>
                    <a:pt x="1870" y="7771"/>
                    <a:pt x="1919" y="7345"/>
                    <a:pt x="1673" y="7116"/>
                  </a:cubicBezTo>
                  <a:cubicBezTo>
                    <a:pt x="1598" y="7041"/>
                    <a:pt x="1496" y="7003"/>
                    <a:pt x="1395" y="7003"/>
                  </a:cubicBezTo>
                  <a:cubicBezTo>
                    <a:pt x="1320" y="7003"/>
                    <a:pt x="1244" y="7024"/>
                    <a:pt x="1181" y="7067"/>
                  </a:cubicBezTo>
                  <a:cubicBezTo>
                    <a:pt x="1165" y="7073"/>
                    <a:pt x="1152" y="7076"/>
                    <a:pt x="1143" y="7076"/>
                  </a:cubicBezTo>
                  <a:cubicBezTo>
                    <a:pt x="1105" y="7076"/>
                    <a:pt x="1116" y="7034"/>
                    <a:pt x="1116" y="7034"/>
                  </a:cubicBezTo>
                  <a:cubicBezTo>
                    <a:pt x="1226" y="6813"/>
                    <a:pt x="1521" y="6785"/>
                    <a:pt x="1662" y="6785"/>
                  </a:cubicBezTo>
                  <a:cubicBezTo>
                    <a:pt x="1709" y="6785"/>
                    <a:pt x="1738" y="6788"/>
                    <a:pt x="1738" y="6788"/>
                  </a:cubicBezTo>
                  <a:cubicBezTo>
                    <a:pt x="1820" y="6788"/>
                    <a:pt x="1919" y="6804"/>
                    <a:pt x="2001" y="6837"/>
                  </a:cubicBezTo>
                  <a:cubicBezTo>
                    <a:pt x="2460" y="7017"/>
                    <a:pt x="2656" y="7558"/>
                    <a:pt x="2443" y="8001"/>
                  </a:cubicBezTo>
                  <a:cubicBezTo>
                    <a:pt x="2317" y="8379"/>
                    <a:pt x="1921" y="8631"/>
                    <a:pt x="1484" y="8631"/>
                  </a:cubicBezTo>
                  <a:cubicBezTo>
                    <a:pt x="1352" y="8631"/>
                    <a:pt x="1216" y="8608"/>
                    <a:pt x="1083" y="8558"/>
                  </a:cubicBezTo>
                  <a:cubicBezTo>
                    <a:pt x="493" y="8394"/>
                    <a:pt x="149" y="7722"/>
                    <a:pt x="181" y="7050"/>
                  </a:cubicBezTo>
                  <a:cubicBezTo>
                    <a:pt x="230" y="6345"/>
                    <a:pt x="558" y="5673"/>
                    <a:pt x="1099" y="5214"/>
                  </a:cubicBezTo>
                  <a:cubicBezTo>
                    <a:pt x="1640" y="4706"/>
                    <a:pt x="2411" y="4428"/>
                    <a:pt x="3001" y="3838"/>
                  </a:cubicBezTo>
                  <a:cubicBezTo>
                    <a:pt x="3591" y="3280"/>
                    <a:pt x="4000" y="2493"/>
                    <a:pt x="3935" y="1690"/>
                  </a:cubicBezTo>
                  <a:cubicBezTo>
                    <a:pt x="3869" y="904"/>
                    <a:pt x="3312" y="248"/>
                    <a:pt x="2542" y="68"/>
                  </a:cubicBezTo>
                  <a:cubicBezTo>
                    <a:pt x="2388" y="23"/>
                    <a:pt x="2230" y="1"/>
                    <a:pt x="20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0" name="Google Shape;7150;p17"/>
            <p:cNvSpPr/>
            <p:nvPr/>
          </p:nvSpPr>
          <p:spPr>
            <a:xfrm>
              <a:off x="6677969" y="4803052"/>
              <a:ext cx="55965" cy="79060"/>
            </a:xfrm>
            <a:custGeom>
              <a:avLst/>
              <a:gdLst/>
              <a:ahLst/>
              <a:cxnLst/>
              <a:rect l="l" t="t" r="r" b="b"/>
              <a:pathLst>
                <a:path w="1706" h="2410" extrusionOk="0">
                  <a:moveTo>
                    <a:pt x="1509" y="0"/>
                  </a:moveTo>
                  <a:lnTo>
                    <a:pt x="1509" y="0"/>
                  </a:lnTo>
                  <a:cubicBezTo>
                    <a:pt x="1509" y="0"/>
                    <a:pt x="1361" y="66"/>
                    <a:pt x="1345" y="164"/>
                  </a:cubicBezTo>
                  <a:cubicBezTo>
                    <a:pt x="1330" y="240"/>
                    <a:pt x="1230" y="330"/>
                    <a:pt x="1060" y="330"/>
                  </a:cubicBezTo>
                  <a:cubicBezTo>
                    <a:pt x="1046" y="330"/>
                    <a:pt x="1032" y="329"/>
                    <a:pt x="1017" y="328"/>
                  </a:cubicBezTo>
                  <a:cubicBezTo>
                    <a:pt x="821" y="328"/>
                    <a:pt x="1" y="393"/>
                    <a:pt x="50" y="2410"/>
                  </a:cubicBezTo>
                  <a:cubicBezTo>
                    <a:pt x="50" y="2410"/>
                    <a:pt x="132" y="1672"/>
                    <a:pt x="755" y="1393"/>
                  </a:cubicBezTo>
                  <a:cubicBezTo>
                    <a:pt x="1378" y="1115"/>
                    <a:pt x="1706" y="852"/>
                    <a:pt x="1591" y="475"/>
                  </a:cubicBezTo>
                  <a:cubicBezTo>
                    <a:pt x="1476" y="82"/>
                    <a:pt x="1509" y="0"/>
                    <a:pt x="150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1" name="Google Shape;7151;p17"/>
            <p:cNvSpPr/>
            <p:nvPr/>
          </p:nvSpPr>
          <p:spPr>
            <a:xfrm>
              <a:off x="6700572" y="4569673"/>
              <a:ext cx="209197" cy="329100"/>
            </a:xfrm>
            <a:custGeom>
              <a:avLst/>
              <a:gdLst/>
              <a:ahLst/>
              <a:cxnLst/>
              <a:rect l="l" t="t" r="r" b="b"/>
              <a:pathLst>
                <a:path w="6377" h="10032" extrusionOk="0">
                  <a:moveTo>
                    <a:pt x="5246" y="0"/>
                  </a:moveTo>
                  <a:lnTo>
                    <a:pt x="5246" y="0"/>
                  </a:lnTo>
                  <a:cubicBezTo>
                    <a:pt x="2885" y="656"/>
                    <a:pt x="4180" y="2180"/>
                    <a:pt x="4262" y="4409"/>
                  </a:cubicBezTo>
                  <a:cubicBezTo>
                    <a:pt x="4344" y="6262"/>
                    <a:pt x="3279" y="7966"/>
                    <a:pt x="1574" y="8688"/>
                  </a:cubicBezTo>
                  <a:cubicBezTo>
                    <a:pt x="230" y="9212"/>
                    <a:pt x="0" y="10032"/>
                    <a:pt x="0" y="10032"/>
                  </a:cubicBezTo>
                  <a:cubicBezTo>
                    <a:pt x="307" y="9493"/>
                    <a:pt x="661" y="9317"/>
                    <a:pt x="964" y="9317"/>
                  </a:cubicBezTo>
                  <a:cubicBezTo>
                    <a:pt x="1196" y="9317"/>
                    <a:pt x="1397" y="9419"/>
                    <a:pt x="1525" y="9540"/>
                  </a:cubicBezTo>
                  <a:cubicBezTo>
                    <a:pt x="1629" y="9632"/>
                    <a:pt x="1726" y="9662"/>
                    <a:pt x="1818" y="9662"/>
                  </a:cubicBezTo>
                  <a:cubicBezTo>
                    <a:pt x="1978" y="9662"/>
                    <a:pt x="2120" y="9572"/>
                    <a:pt x="2243" y="9572"/>
                  </a:cubicBezTo>
                  <a:cubicBezTo>
                    <a:pt x="2249" y="9572"/>
                    <a:pt x="2256" y="9572"/>
                    <a:pt x="2262" y="9573"/>
                  </a:cubicBezTo>
                  <a:cubicBezTo>
                    <a:pt x="2459" y="9589"/>
                    <a:pt x="2344" y="9802"/>
                    <a:pt x="2344" y="9802"/>
                  </a:cubicBezTo>
                  <a:cubicBezTo>
                    <a:pt x="2656" y="9638"/>
                    <a:pt x="2771" y="9229"/>
                    <a:pt x="2574" y="8917"/>
                  </a:cubicBezTo>
                  <a:cubicBezTo>
                    <a:pt x="2479" y="8782"/>
                    <a:pt x="2329" y="8691"/>
                    <a:pt x="2159" y="8691"/>
                  </a:cubicBezTo>
                  <a:cubicBezTo>
                    <a:pt x="2123" y="8691"/>
                    <a:pt x="2087" y="8695"/>
                    <a:pt x="2049" y="8704"/>
                  </a:cubicBezTo>
                  <a:cubicBezTo>
                    <a:pt x="2049" y="8704"/>
                    <a:pt x="2262" y="8655"/>
                    <a:pt x="3311" y="7786"/>
                  </a:cubicBezTo>
                  <a:cubicBezTo>
                    <a:pt x="4590" y="6737"/>
                    <a:pt x="4541" y="7098"/>
                    <a:pt x="5459" y="6606"/>
                  </a:cubicBezTo>
                  <a:cubicBezTo>
                    <a:pt x="6377" y="6114"/>
                    <a:pt x="6082" y="5131"/>
                    <a:pt x="6082" y="5131"/>
                  </a:cubicBezTo>
                  <a:lnTo>
                    <a:pt x="6082" y="5131"/>
                  </a:lnTo>
                  <a:cubicBezTo>
                    <a:pt x="6021" y="5252"/>
                    <a:pt x="5960" y="5429"/>
                    <a:pt x="5510" y="5429"/>
                  </a:cubicBezTo>
                  <a:cubicBezTo>
                    <a:pt x="5474" y="5429"/>
                    <a:pt x="5435" y="5428"/>
                    <a:pt x="5393" y="5426"/>
                  </a:cubicBezTo>
                  <a:cubicBezTo>
                    <a:pt x="5366" y="5424"/>
                    <a:pt x="5340" y="5422"/>
                    <a:pt x="5314" y="5422"/>
                  </a:cubicBezTo>
                  <a:cubicBezTo>
                    <a:pt x="4952" y="5422"/>
                    <a:pt x="4628" y="5629"/>
                    <a:pt x="4475" y="5950"/>
                  </a:cubicBezTo>
                  <a:cubicBezTo>
                    <a:pt x="4410" y="6065"/>
                    <a:pt x="4328" y="6163"/>
                    <a:pt x="4213" y="6245"/>
                  </a:cubicBezTo>
                  <a:cubicBezTo>
                    <a:pt x="4557" y="5917"/>
                    <a:pt x="4606" y="5131"/>
                    <a:pt x="4705" y="4491"/>
                  </a:cubicBezTo>
                  <a:cubicBezTo>
                    <a:pt x="4819" y="3852"/>
                    <a:pt x="5098" y="4065"/>
                    <a:pt x="5672" y="3672"/>
                  </a:cubicBezTo>
                  <a:cubicBezTo>
                    <a:pt x="6229" y="3295"/>
                    <a:pt x="5934" y="2787"/>
                    <a:pt x="5868" y="2656"/>
                  </a:cubicBezTo>
                  <a:cubicBezTo>
                    <a:pt x="5836" y="2508"/>
                    <a:pt x="5852" y="2361"/>
                    <a:pt x="5901" y="2213"/>
                  </a:cubicBezTo>
                  <a:lnTo>
                    <a:pt x="5901" y="2213"/>
                  </a:lnTo>
                  <a:cubicBezTo>
                    <a:pt x="5901" y="2213"/>
                    <a:pt x="5852" y="2328"/>
                    <a:pt x="5475" y="2377"/>
                  </a:cubicBezTo>
                  <a:cubicBezTo>
                    <a:pt x="5164" y="2426"/>
                    <a:pt x="4901" y="2656"/>
                    <a:pt x="4852" y="2967"/>
                  </a:cubicBezTo>
                  <a:cubicBezTo>
                    <a:pt x="4852" y="3114"/>
                    <a:pt x="4755" y="3293"/>
                    <a:pt x="4621" y="3293"/>
                  </a:cubicBezTo>
                  <a:cubicBezTo>
                    <a:pt x="4591" y="3293"/>
                    <a:pt x="4558" y="3284"/>
                    <a:pt x="4524" y="3262"/>
                  </a:cubicBezTo>
                  <a:cubicBezTo>
                    <a:pt x="4328" y="3164"/>
                    <a:pt x="4410" y="2869"/>
                    <a:pt x="4410" y="2869"/>
                  </a:cubicBezTo>
                  <a:cubicBezTo>
                    <a:pt x="4606" y="2295"/>
                    <a:pt x="5180" y="2508"/>
                    <a:pt x="5639" y="1820"/>
                  </a:cubicBezTo>
                  <a:cubicBezTo>
                    <a:pt x="6049" y="1213"/>
                    <a:pt x="5475" y="574"/>
                    <a:pt x="5278" y="410"/>
                  </a:cubicBezTo>
                  <a:cubicBezTo>
                    <a:pt x="5164" y="295"/>
                    <a:pt x="5147" y="115"/>
                    <a:pt x="524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2" name="Google Shape;7152;p17"/>
            <p:cNvSpPr/>
            <p:nvPr/>
          </p:nvSpPr>
          <p:spPr>
            <a:xfrm>
              <a:off x="6753258" y="4485658"/>
              <a:ext cx="96775" cy="352883"/>
            </a:xfrm>
            <a:custGeom>
              <a:avLst/>
              <a:gdLst/>
              <a:ahLst/>
              <a:cxnLst/>
              <a:rect l="l" t="t" r="r" b="b"/>
              <a:pathLst>
                <a:path w="2950" h="10757" extrusionOk="0">
                  <a:moveTo>
                    <a:pt x="1620" y="0"/>
                  </a:moveTo>
                  <a:cubicBezTo>
                    <a:pt x="1289" y="0"/>
                    <a:pt x="950" y="123"/>
                    <a:pt x="689" y="414"/>
                  </a:cubicBezTo>
                  <a:cubicBezTo>
                    <a:pt x="1" y="1234"/>
                    <a:pt x="148" y="2463"/>
                    <a:pt x="525" y="3512"/>
                  </a:cubicBezTo>
                  <a:cubicBezTo>
                    <a:pt x="1361" y="5561"/>
                    <a:pt x="2263" y="7511"/>
                    <a:pt x="1689" y="8954"/>
                  </a:cubicBezTo>
                  <a:cubicBezTo>
                    <a:pt x="1443" y="9708"/>
                    <a:pt x="935" y="10347"/>
                    <a:pt x="247" y="10757"/>
                  </a:cubicBezTo>
                  <a:cubicBezTo>
                    <a:pt x="951" y="10380"/>
                    <a:pt x="1492" y="9741"/>
                    <a:pt x="1771" y="8987"/>
                  </a:cubicBezTo>
                  <a:cubicBezTo>
                    <a:pt x="2394" y="7511"/>
                    <a:pt x="1509" y="5479"/>
                    <a:pt x="689" y="3446"/>
                  </a:cubicBezTo>
                  <a:cubicBezTo>
                    <a:pt x="312" y="2447"/>
                    <a:pt x="181" y="1250"/>
                    <a:pt x="788" y="512"/>
                  </a:cubicBezTo>
                  <a:cubicBezTo>
                    <a:pt x="1027" y="242"/>
                    <a:pt x="1344" y="126"/>
                    <a:pt x="1654" y="126"/>
                  </a:cubicBezTo>
                  <a:cubicBezTo>
                    <a:pt x="2171" y="126"/>
                    <a:pt x="2666" y="450"/>
                    <a:pt x="2738" y="922"/>
                  </a:cubicBezTo>
                  <a:cubicBezTo>
                    <a:pt x="2846" y="1447"/>
                    <a:pt x="2446" y="1928"/>
                    <a:pt x="1934" y="1928"/>
                  </a:cubicBezTo>
                  <a:cubicBezTo>
                    <a:pt x="1902" y="1928"/>
                    <a:pt x="1869" y="1926"/>
                    <a:pt x="1837" y="1922"/>
                  </a:cubicBezTo>
                  <a:lnTo>
                    <a:pt x="1820" y="1922"/>
                  </a:lnTo>
                  <a:lnTo>
                    <a:pt x="1755" y="1906"/>
                  </a:lnTo>
                  <a:cubicBezTo>
                    <a:pt x="1689" y="1873"/>
                    <a:pt x="1623" y="1824"/>
                    <a:pt x="1591" y="1758"/>
                  </a:cubicBezTo>
                  <a:cubicBezTo>
                    <a:pt x="1591" y="1758"/>
                    <a:pt x="1542" y="1709"/>
                    <a:pt x="1591" y="1660"/>
                  </a:cubicBezTo>
                  <a:cubicBezTo>
                    <a:pt x="1623" y="1627"/>
                    <a:pt x="1984" y="1643"/>
                    <a:pt x="2000" y="1332"/>
                  </a:cubicBezTo>
                  <a:cubicBezTo>
                    <a:pt x="2011" y="1080"/>
                    <a:pt x="1807" y="916"/>
                    <a:pt x="1598" y="916"/>
                  </a:cubicBezTo>
                  <a:cubicBezTo>
                    <a:pt x="1481" y="916"/>
                    <a:pt x="1362" y="968"/>
                    <a:pt x="1279" y="1086"/>
                  </a:cubicBezTo>
                  <a:cubicBezTo>
                    <a:pt x="1069" y="1345"/>
                    <a:pt x="1370" y="1971"/>
                    <a:pt x="1914" y="1971"/>
                  </a:cubicBezTo>
                  <a:cubicBezTo>
                    <a:pt x="1921" y="1971"/>
                    <a:pt x="1928" y="1971"/>
                    <a:pt x="1935" y="1971"/>
                  </a:cubicBezTo>
                  <a:cubicBezTo>
                    <a:pt x="1944" y="1971"/>
                    <a:pt x="1952" y="1972"/>
                    <a:pt x="1961" y="1972"/>
                  </a:cubicBezTo>
                  <a:cubicBezTo>
                    <a:pt x="2522" y="1972"/>
                    <a:pt x="2949" y="1455"/>
                    <a:pt x="2836" y="906"/>
                  </a:cubicBezTo>
                  <a:cubicBezTo>
                    <a:pt x="2763" y="383"/>
                    <a:pt x="2203" y="0"/>
                    <a:pt x="16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3" name="Google Shape;7153;p17"/>
            <p:cNvSpPr/>
            <p:nvPr/>
          </p:nvSpPr>
          <p:spPr>
            <a:xfrm>
              <a:off x="6675836" y="4472864"/>
              <a:ext cx="90903" cy="267295"/>
            </a:xfrm>
            <a:custGeom>
              <a:avLst/>
              <a:gdLst/>
              <a:ahLst/>
              <a:cxnLst/>
              <a:rect l="l" t="t" r="r" b="b"/>
              <a:pathLst>
                <a:path w="2771" h="8148" extrusionOk="0">
                  <a:moveTo>
                    <a:pt x="689" y="1"/>
                  </a:moveTo>
                  <a:lnTo>
                    <a:pt x="689" y="1"/>
                  </a:lnTo>
                  <a:cubicBezTo>
                    <a:pt x="689" y="1"/>
                    <a:pt x="66" y="181"/>
                    <a:pt x="197" y="1066"/>
                  </a:cubicBezTo>
                  <a:cubicBezTo>
                    <a:pt x="345" y="1968"/>
                    <a:pt x="1049" y="2443"/>
                    <a:pt x="1459" y="2902"/>
                  </a:cubicBezTo>
                  <a:cubicBezTo>
                    <a:pt x="1803" y="3263"/>
                    <a:pt x="2459" y="4131"/>
                    <a:pt x="2131" y="4967"/>
                  </a:cubicBezTo>
                  <a:cubicBezTo>
                    <a:pt x="2033" y="5197"/>
                    <a:pt x="1902" y="5394"/>
                    <a:pt x="1721" y="5557"/>
                  </a:cubicBezTo>
                  <a:cubicBezTo>
                    <a:pt x="1148" y="6066"/>
                    <a:pt x="754" y="6328"/>
                    <a:pt x="443" y="6754"/>
                  </a:cubicBezTo>
                  <a:cubicBezTo>
                    <a:pt x="148" y="7164"/>
                    <a:pt x="0" y="7639"/>
                    <a:pt x="0" y="8147"/>
                  </a:cubicBezTo>
                  <a:cubicBezTo>
                    <a:pt x="0" y="8000"/>
                    <a:pt x="66" y="6934"/>
                    <a:pt x="1197" y="6131"/>
                  </a:cubicBezTo>
                  <a:cubicBezTo>
                    <a:pt x="2508" y="5230"/>
                    <a:pt x="2771" y="4295"/>
                    <a:pt x="2328" y="2902"/>
                  </a:cubicBezTo>
                  <a:cubicBezTo>
                    <a:pt x="1803" y="1279"/>
                    <a:pt x="361" y="1099"/>
                    <a:pt x="6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4" name="Google Shape;7154;p17"/>
            <p:cNvSpPr/>
            <p:nvPr/>
          </p:nvSpPr>
          <p:spPr>
            <a:xfrm>
              <a:off x="6785538" y="4163179"/>
              <a:ext cx="79782" cy="179050"/>
            </a:xfrm>
            <a:custGeom>
              <a:avLst/>
              <a:gdLst/>
              <a:ahLst/>
              <a:cxnLst/>
              <a:rect l="l" t="t" r="r" b="b"/>
              <a:pathLst>
                <a:path w="2432" h="5458" extrusionOk="0">
                  <a:moveTo>
                    <a:pt x="1441" y="0"/>
                  </a:moveTo>
                  <a:cubicBezTo>
                    <a:pt x="1406" y="0"/>
                    <a:pt x="1373" y="6"/>
                    <a:pt x="1344" y="16"/>
                  </a:cubicBezTo>
                  <a:cubicBezTo>
                    <a:pt x="1033" y="114"/>
                    <a:pt x="951" y="376"/>
                    <a:pt x="1115" y="737"/>
                  </a:cubicBezTo>
                  <a:cubicBezTo>
                    <a:pt x="1279" y="1098"/>
                    <a:pt x="1787" y="1147"/>
                    <a:pt x="1656" y="2802"/>
                  </a:cubicBezTo>
                  <a:cubicBezTo>
                    <a:pt x="1525" y="4474"/>
                    <a:pt x="0" y="5458"/>
                    <a:pt x="0" y="5458"/>
                  </a:cubicBezTo>
                  <a:cubicBezTo>
                    <a:pt x="262" y="5409"/>
                    <a:pt x="1820" y="4458"/>
                    <a:pt x="2147" y="2425"/>
                  </a:cubicBezTo>
                  <a:cubicBezTo>
                    <a:pt x="2431" y="573"/>
                    <a:pt x="1803" y="0"/>
                    <a:pt x="144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5" name="Google Shape;7155;p17"/>
            <p:cNvSpPr/>
            <p:nvPr/>
          </p:nvSpPr>
          <p:spPr>
            <a:xfrm>
              <a:off x="6727997" y="4114332"/>
              <a:ext cx="172620" cy="232751"/>
            </a:xfrm>
            <a:custGeom>
              <a:avLst/>
              <a:gdLst/>
              <a:ahLst/>
              <a:cxnLst/>
              <a:rect l="l" t="t" r="r" b="b"/>
              <a:pathLst>
                <a:path w="5262" h="7095" extrusionOk="0">
                  <a:moveTo>
                    <a:pt x="1672" y="1"/>
                  </a:moveTo>
                  <a:cubicBezTo>
                    <a:pt x="1284" y="1"/>
                    <a:pt x="856" y="89"/>
                    <a:pt x="476" y="374"/>
                  </a:cubicBezTo>
                  <a:cubicBezTo>
                    <a:pt x="164" y="653"/>
                    <a:pt x="0" y="1062"/>
                    <a:pt x="33" y="1472"/>
                  </a:cubicBezTo>
                  <a:cubicBezTo>
                    <a:pt x="104" y="1984"/>
                    <a:pt x="619" y="2422"/>
                    <a:pt x="1226" y="2422"/>
                  </a:cubicBezTo>
                  <a:cubicBezTo>
                    <a:pt x="1318" y="2422"/>
                    <a:pt x="1413" y="2412"/>
                    <a:pt x="1508" y="2390"/>
                  </a:cubicBezTo>
                  <a:cubicBezTo>
                    <a:pt x="1607" y="2357"/>
                    <a:pt x="1705" y="2324"/>
                    <a:pt x="1803" y="2275"/>
                  </a:cubicBezTo>
                  <a:lnTo>
                    <a:pt x="1820" y="2275"/>
                  </a:lnTo>
                  <a:lnTo>
                    <a:pt x="1836" y="2259"/>
                  </a:lnTo>
                  <a:cubicBezTo>
                    <a:pt x="2148" y="2095"/>
                    <a:pt x="2312" y="1767"/>
                    <a:pt x="2246" y="1439"/>
                  </a:cubicBezTo>
                  <a:cubicBezTo>
                    <a:pt x="2196" y="1102"/>
                    <a:pt x="1918" y="879"/>
                    <a:pt x="1607" y="879"/>
                  </a:cubicBezTo>
                  <a:cubicBezTo>
                    <a:pt x="1509" y="879"/>
                    <a:pt x="1409" y="901"/>
                    <a:pt x="1312" y="948"/>
                  </a:cubicBezTo>
                  <a:cubicBezTo>
                    <a:pt x="951" y="1144"/>
                    <a:pt x="1066" y="1702"/>
                    <a:pt x="1476" y="1751"/>
                  </a:cubicBezTo>
                  <a:cubicBezTo>
                    <a:pt x="1506" y="1758"/>
                    <a:pt x="1537" y="1762"/>
                    <a:pt x="1566" y="1762"/>
                  </a:cubicBezTo>
                  <a:cubicBezTo>
                    <a:pt x="1788" y="1762"/>
                    <a:pt x="1963" y="1556"/>
                    <a:pt x="1935" y="1325"/>
                  </a:cubicBezTo>
                  <a:cubicBezTo>
                    <a:pt x="1928" y="1286"/>
                    <a:pt x="1952" y="1252"/>
                    <a:pt x="1986" y="1252"/>
                  </a:cubicBezTo>
                  <a:cubicBezTo>
                    <a:pt x="2038" y="1252"/>
                    <a:pt x="2111" y="1330"/>
                    <a:pt x="2131" y="1587"/>
                  </a:cubicBezTo>
                  <a:cubicBezTo>
                    <a:pt x="2148" y="1702"/>
                    <a:pt x="2131" y="1833"/>
                    <a:pt x="2066" y="1947"/>
                  </a:cubicBezTo>
                  <a:cubicBezTo>
                    <a:pt x="1933" y="2168"/>
                    <a:pt x="1681" y="2297"/>
                    <a:pt x="1430" y="2297"/>
                  </a:cubicBezTo>
                  <a:cubicBezTo>
                    <a:pt x="1401" y="2297"/>
                    <a:pt x="1373" y="2295"/>
                    <a:pt x="1344" y="2292"/>
                  </a:cubicBezTo>
                  <a:cubicBezTo>
                    <a:pt x="1334" y="2292"/>
                    <a:pt x="1323" y="2292"/>
                    <a:pt x="1312" y="2292"/>
                  </a:cubicBezTo>
                  <a:cubicBezTo>
                    <a:pt x="609" y="2292"/>
                    <a:pt x="141" y="1233"/>
                    <a:pt x="787" y="603"/>
                  </a:cubicBezTo>
                  <a:cubicBezTo>
                    <a:pt x="1051" y="310"/>
                    <a:pt x="1436" y="184"/>
                    <a:pt x="1851" y="184"/>
                  </a:cubicBezTo>
                  <a:cubicBezTo>
                    <a:pt x="2365" y="184"/>
                    <a:pt x="2925" y="377"/>
                    <a:pt x="3361" y="685"/>
                  </a:cubicBezTo>
                  <a:cubicBezTo>
                    <a:pt x="5065" y="1980"/>
                    <a:pt x="4819" y="4242"/>
                    <a:pt x="4328" y="5390"/>
                  </a:cubicBezTo>
                  <a:cubicBezTo>
                    <a:pt x="4049" y="6078"/>
                    <a:pt x="3590" y="6668"/>
                    <a:pt x="3000" y="7094"/>
                  </a:cubicBezTo>
                  <a:cubicBezTo>
                    <a:pt x="3623" y="6684"/>
                    <a:pt x="4098" y="6111"/>
                    <a:pt x="4410" y="5439"/>
                  </a:cubicBezTo>
                  <a:cubicBezTo>
                    <a:pt x="4951" y="4291"/>
                    <a:pt x="5262" y="1915"/>
                    <a:pt x="3459" y="554"/>
                  </a:cubicBezTo>
                  <a:cubicBezTo>
                    <a:pt x="3098" y="292"/>
                    <a:pt x="2689" y="128"/>
                    <a:pt x="2262" y="62"/>
                  </a:cubicBezTo>
                  <a:cubicBezTo>
                    <a:pt x="2088" y="27"/>
                    <a:pt x="1886" y="1"/>
                    <a:pt x="16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6" name="Google Shape;7156;p17"/>
            <p:cNvSpPr/>
            <p:nvPr/>
          </p:nvSpPr>
          <p:spPr>
            <a:xfrm>
              <a:off x="6767233" y="3933015"/>
              <a:ext cx="170488" cy="268870"/>
            </a:xfrm>
            <a:custGeom>
              <a:avLst/>
              <a:gdLst/>
              <a:ahLst/>
              <a:cxnLst/>
              <a:rect l="l" t="t" r="r" b="b"/>
              <a:pathLst>
                <a:path w="5197" h="8196" extrusionOk="0">
                  <a:moveTo>
                    <a:pt x="1083" y="0"/>
                  </a:moveTo>
                  <a:lnTo>
                    <a:pt x="1083" y="0"/>
                  </a:lnTo>
                  <a:cubicBezTo>
                    <a:pt x="1" y="2852"/>
                    <a:pt x="1279" y="4376"/>
                    <a:pt x="2525" y="5606"/>
                  </a:cubicBezTo>
                  <a:cubicBezTo>
                    <a:pt x="3787" y="6852"/>
                    <a:pt x="3738" y="8196"/>
                    <a:pt x="3738" y="8196"/>
                  </a:cubicBezTo>
                  <a:cubicBezTo>
                    <a:pt x="4656" y="7294"/>
                    <a:pt x="3591" y="5589"/>
                    <a:pt x="4459" y="4245"/>
                  </a:cubicBezTo>
                  <a:cubicBezTo>
                    <a:pt x="5197" y="3082"/>
                    <a:pt x="4230" y="2573"/>
                    <a:pt x="4230" y="2573"/>
                  </a:cubicBezTo>
                  <a:cubicBezTo>
                    <a:pt x="3820" y="3147"/>
                    <a:pt x="3361" y="3000"/>
                    <a:pt x="3001" y="3737"/>
                  </a:cubicBezTo>
                  <a:cubicBezTo>
                    <a:pt x="2656" y="4442"/>
                    <a:pt x="3263" y="5803"/>
                    <a:pt x="3263" y="5803"/>
                  </a:cubicBezTo>
                  <a:cubicBezTo>
                    <a:pt x="2066" y="4934"/>
                    <a:pt x="2296" y="4147"/>
                    <a:pt x="2640" y="3754"/>
                  </a:cubicBezTo>
                  <a:cubicBezTo>
                    <a:pt x="2984" y="3360"/>
                    <a:pt x="2509" y="3000"/>
                    <a:pt x="2525" y="2787"/>
                  </a:cubicBezTo>
                  <a:cubicBezTo>
                    <a:pt x="2542" y="2639"/>
                    <a:pt x="2574" y="2491"/>
                    <a:pt x="2640" y="2360"/>
                  </a:cubicBezTo>
                  <a:cubicBezTo>
                    <a:pt x="2640" y="2360"/>
                    <a:pt x="2567" y="2315"/>
                    <a:pt x="2436" y="2315"/>
                  </a:cubicBezTo>
                  <a:cubicBezTo>
                    <a:pt x="2318" y="2315"/>
                    <a:pt x="2153" y="2352"/>
                    <a:pt x="1951" y="2491"/>
                  </a:cubicBezTo>
                  <a:cubicBezTo>
                    <a:pt x="1214" y="2967"/>
                    <a:pt x="1525" y="4081"/>
                    <a:pt x="1525" y="4081"/>
                  </a:cubicBezTo>
                  <a:cubicBezTo>
                    <a:pt x="1001" y="3344"/>
                    <a:pt x="1165" y="2590"/>
                    <a:pt x="1771" y="2065"/>
                  </a:cubicBezTo>
                  <a:cubicBezTo>
                    <a:pt x="2361" y="1541"/>
                    <a:pt x="1788" y="1065"/>
                    <a:pt x="1394" y="836"/>
                  </a:cubicBezTo>
                  <a:cubicBezTo>
                    <a:pt x="1001" y="623"/>
                    <a:pt x="1083" y="0"/>
                    <a:pt x="10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7" name="Google Shape;7157;p17"/>
            <p:cNvSpPr/>
            <p:nvPr/>
          </p:nvSpPr>
          <p:spPr>
            <a:xfrm>
              <a:off x="6688204" y="3899652"/>
              <a:ext cx="99498" cy="148443"/>
            </a:xfrm>
            <a:custGeom>
              <a:avLst/>
              <a:gdLst/>
              <a:ahLst/>
              <a:cxnLst/>
              <a:rect l="l" t="t" r="r" b="b"/>
              <a:pathLst>
                <a:path w="3033" h="4525" extrusionOk="0">
                  <a:moveTo>
                    <a:pt x="443" y="1"/>
                  </a:moveTo>
                  <a:cubicBezTo>
                    <a:pt x="443" y="17"/>
                    <a:pt x="0" y="2033"/>
                    <a:pt x="3033" y="4525"/>
                  </a:cubicBezTo>
                  <a:cubicBezTo>
                    <a:pt x="3033" y="4525"/>
                    <a:pt x="2459" y="3853"/>
                    <a:pt x="2721" y="3099"/>
                  </a:cubicBezTo>
                  <a:cubicBezTo>
                    <a:pt x="2984" y="2345"/>
                    <a:pt x="2672" y="2066"/>
                    <a:pt x="2426" y="1820"/>
                  </a:cubicBezTo>
                  <a:cubicBezTo>
                    <a:pt x="2295" y="1656"/>
                    <a:pt x="2295" y="1427"/>
                    <a:pt x="2426" y="1263"/>
                  </a:cubicBezTo>
                  <a:cubicBezTo>
                    <a:pt x="2426" y="1263"/>
                    <a:pt x="2380" y="1253"/>
                    <a:pt x="2316" y="1253"/>
                  </a:cubicBezTo>
                  <a:cubicBezTo>
                    <a:pt x="2147" y="1253"/>
                    <a:pt x="1851" y="1322"/>
                    <a:pt x="1935" y="1820"/>
                  </a:cubicBezTo>
                  <a:cubicBezTo>
                    <a:pt x="2033" y="2509"/>
                    <a:pt x="2066" y="2623"/>
                    <a:pt x="1853" y="2640"/>
                  </a:cubicBezTo>
                  <a:cubicBezTo>
                    <a:pt x="1843" y="2641"/>
                    <a:pt x="1835" y="2642"/>
                    <a:pt x="1827" y="2642"/>
                  </a:cubicBezTo>
                  <a:cubicBezTo>
                    <a:pt x="1644" y="2642"/>
                    <a:pt x="1692" y="2303"/>
                    <a:pt x="1754" y="2115"/>
                  </a:cubicBezTo>
                  <a:cubicBezTo>
                    <a:pt x="1803" y="1935"/>
                    <a:pt x="2049" y="1099"/>
                    <a:pt x="1410" y="820"/>
                  </a:cubicBezTo>
                  <a:cubicBezTo>
                    <a:pt x="754" y="542"/>
                    <a:pt x="492" y="279"/>
                    <a:pt x="44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8" name="Google Shape;7158;p17"/>
            <p:cNvSpPr/>
            <p:nvPr/>
          </p:nvSpPr>
          <p:spPr>
            <a:xfrm>
              <a:off x="6866732" y="4181419"/>
              <a:ext cx="118328" cy="139848"/>
            </a:xfrm>
            <a:custGeom>
              <a:avLst/>
              <a:gdLst/>
              <a:ahLst/>
              <a:cxnLst/>
              <a:rect l="l" t="t" r="r" b="b"/>
              <a:pathLst>
                <a:path w="3607" h="4263" extrusionOk="0">
                  <a:moveTo>
                    <a:pt x="1738" y="1"/>
                  </a:moveTo>
                  <a:lnTo>
                    <a:pt x="1738" y="1"/>
                  </a:lnTo>
                  <a:cubicBezTo>
                    <a:pt x="787" y="509"/>
                    <a:pt x="1066" y="1197"/>
                    <a:pt x="967" y="2476"/>
                  </a:cubicBezTo>
                  <a:cubicBezTo>
                    <a:pt x="869" y="3771"/>
                    <a:pt x="0" y="4262"/>
                    <a:pt x="0" y="4262"/>
                  </a:cubicBezTo>
                  <a:cubicBezTo>
                    <a:pt x="3606" y="2443"/>
                    <a:pt x="2295" y="788"/>
                    <a:pt x="1951" y="525"/>
                  </a:cubicBezTo>
                  <a:cubicBezTo>
                    <a:pt x="1607" y="263"/>
                    <a:pt x="1738" y="1"/>
                    <a:pt x="17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9" name="Google Shape;7159;p17"/>
            <p:cNvSpPr/>
            <p:nvPr/>
          </p:nvSpPr>
          <p:spPr>
            <a:xfrm>
              <a:off x="6869947" y="4267796"/>
              <a:ext cx="258667" cy="190302"/>
            </a:xfrm>
            <a:custGeom>
              <a:avLst/>
              <a:gdLst/>
              <a:ahLst/>
              <a:cxnLst/>
              <a:rect l="l" t="t" r="r" b="b"/>
              <a:pathLst>
                <a:path w="7885" h="5801" extrusionOk="0">
                  <a:moveTo>
                    <a:pt x="3221" y="0"/>
                  </a:moveTo>
                  <a:cubicBezTo>
                    <a:pt x="2841" y="0"/>
                    <a:pt x="2424" y="334"/>
                    <a:pt x="2017" y="957"/>
                  </a:cubicBezTo>
                  <a:cubicBezTo>
                    <a:pt x="1476" y="1810"/>
                    <a:pt x="1" y="1925"/>
                    <a:pt x="1" y="1925"/>
                  </a:cubicBezTo>
                  <a:cubicBezTo>
                    <a:pt x="2394" y="1990"/>
                    <a:pt x="3033" y="2613"/>
                    <a:pt x="3672" y="3367"/>
                  </a:cubicBezTo>
                  <a:cubicBezTo>
                    <a:pt x="4312" y="4121"/>
                    <a:pt x="4492" y="5334"/>
                    <a:pt x="6000" y="5711"/>
                  </a:cubicBezTo>
                  <a:cubicBezTo>
                    <a:pt x="6256" y="5774"/>
                    <a:pt x="6479" y="5801"/>
                    <a:pt x="6673" y="5801"/>
                  </a:cubicBezTo>
                  <a:cubicBezTo>
                    <a:pt x="7635" y="5801"/>
                    <a:pt x="7885" y="5154"/>
                    <a:pt x="7885" y="5154"/>
                  </a:cubicBezTo>
                  <a:lnTo>
                    <a:pt x="7885" y="5154"/>
                  </a:lnTo>
                  <a:cubicBezTo>
                    <a:pt x="7798" y="5212"/>
                    <a:pt x="7718" y="5241"/>
                    <a:pt x="7647" y="5241"/>
                  </a:cubicBezTo>
                  <a:cubicBezTo>
                    <a:pt x="7396" y="5241"/>
                    <a:pt x="7249" y="4878"/>
                    <a:pt x="7262" y="4137"/>
                  </a:cubicBezTo>
                  <a:cubicBezTo>
                    <a:pt x="7278" y="3170"/>
                    <a:pt x="6410" y="2892"/>
                    <a:pt x="5295" y="2711"/>
                  </a:cubicBezTo>
                  <a:cubicBezTo>
                    <a:pt x="4180" y="2531"/>
                    <a:pt x="3246" y="2465"/>
                    <a:pt x="3131" y="2088"/>
                  </a:cubicBezTo>
                  <a:cubicBezTo>
                    <a:pt x="3017" y="1728"/>
                    <a:pt x="3508" y="1580"/>
                    <a:pt x="4197" y="1384"/>
                  </a:cubicBezTo>
                  <a:cubicBezTo>
                    <a:pt x="4869" y="1187"/>
                    <a:pt x="4574" y="548"/>
                    <a:pt x="4574" y="548"/>
                  </a:cubicBezTo>
                  <a:lnTo>
                    <a:pt x="4574" y="548"/>
                  </a:lnTo>
                  <a:cubicBezTo>
                    <a:pt x="4518" y="588"/>
                    <a:pt x="4464" y="606"/>
                    <a:pt x="4407" y="606"/>
                  </a:cubicBezTo>
                  <a:cubicBezTo>
                    <a:pt x="4212" y="606"/>
                    <a:pt x="3991" y="392"/>
                    <a:pt x="3623" y="138"/>
                  </a:cubicBezTo>
                  <a:cubicBezTo>
                    <a:pt x="3495" y="45"/>
                    <a:pt x="3360" y="0"/>
                    <a:pt x="32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0" name="Google Shape;7160;p17"/>
            <p:cNvSpPr/>
            <p:nvPr/>
          </p:nvSpPr>
          <p:spPr>
            <a:xfrm>
              <a:off x="6744663" y="4345348"/>
              <a:ext cx="252205" cy="206606"/>
            </a:xfrm>
            <a:custGeom>
              <a:avLst/>
              <a:gdLst/>
              <a:ahLst/>
              <a:cxnLst/>
              <a:rect l="l" t="t" r="r" b="b"/>
              <a:pathLst>
                <a:path w="7688" h="6298" extrusionOk="0">
                  <a:moveTo>
                    <a:pt x="4322" y="0"/>
                  </a:moveTo>
                  <a:cubicBezTo>
                    <a:pt x="2726" y="0"/>
                    <a:pt x="1374" y="1109"/>
                    <a:pt x="673" y="2527"/>
                  </a:cubicBezTo>
                  <a:cubicBezTo>
                    <a:pt x="148" y="3626"/>
                    <a:pt x="0" y="4871"/>
                    <a:pt x="230" y="6068"/>
                  </a:cubicBezTo>
                  <a:lnTo>
                    <a:pt x="230" y="6084"/>
                  </a:lnTo>
                  <a:cubicBezTo>
                    <a:pt x="246" y="6150"/>
                    <a:pt x="263" y="6232"/>
                    <a:pt x="279" y="6297"/>
                  </a:cubicBezTo>
                  <a:cubicBezTo>
                    <a:pt x="246" y="6133"/>
                    <a:pt x="230" y="5953"/>
                    <a:pt x="230" y="5789"/>
                  </a:cubicBezTo>
                  <a:cubicBezTo>
                    <a:pt x="230" y="4920"/>
                    <a:pt x="410" y="4052"/>
                    <a:pt x="722" y="3249"/>
                  </a:cubicBezTo>
                  <a:cubicBezTo>
                    <a:pt x="1131" y="2249"/>
                    <a:pt x="1869" y="1413"/>
                    <a:pt x="2820" y="888"/>
                  </a:cubicBezTo>
                  <a:cubicBezTo>
                    <a:pt x="3362" y="568"/>
                    <a:pt x="4069" y="320"/>
                    <a:pt x="4769" y="320"/>
                  </a:cubicBezTo>
                  <a:cubicBezTo>
                    <a:pt x="5360" y="320"/>
                    <a:pt x="5946" y="496"/>
                    <a:pt x="6426" y="954"/>
                  </a:cubicBezTo>
                  <a:cubicBezTo>
                    <a:pt x="7491" y="1872"/>
                    <a:pt x="7147" y="3789"/>
                    <a:pt x="5934" y="4085"/>
                  </a:cubicBezTo>
                  <a:cubicBezTo>
                    <a:pt x="5804" y="4119"/>
                    <a:pt x="5670" y="4135"/>
                    <a:pt x="5536" y="4135"/>
                  </a:cubicBezTo>
                  <a:cubicBezTo>
                    <a:pt x="5097" y="4135"/>
                    <a:pt x="4669" y="3956"/>
                    <a:pt x="4443" y="3642"/>
                  </a:cubicBezTo>
                  <a:cubicBezTo>
                    <a:pt x="4147" y="3232"/>
                    <a:pt x="4147" y="2691"/>
                    <a:pt x="4410" y="2265"/>
                  </a:cubicBezTo>
                  <a:cubicBezTo>
                    <a:pt x="4602" y="1994"/>
                    <a:pt x="4918" y="1840"/>
                    <a:pt x="5242" y="1840"/>
                  </a:cubicBezTo>
                  <a:cubicBezTo>
                    <a:pt x="5387" y="1840"/>
                    <a:pt x="5534" y="1871"/>
                    <a:pt x="5672" y="1937"/>
                  </a:cubicBezTo>
                  <a:cubicBezTo>
                    <a:pt x="5836" y="2036"/>
                    <a:pt x="5951" y="2200"/>
                    <a:pt x="5951" y="2396"/>
                  </a:cubicBezTo>
                  <a:cubicBezTo>
                    <a:pt x="5951" y="2396"/>
                    <a:pt x="5951" y="2545"/>
                    <a:pt x="5866" y="2545"/>
                  </a:cubicBezTo>
                  <a:cubicBezTo>
                    <a:pt x="5861" y="2545"/>
                    <a:pt x="5857" y="2545"/>
                    <a:pt x="5852" y="2544"/>
                  </a:cubicBezTo>
                  <a:cubicBezTo>
                    <a:pt x="5754" y="2527"/>
                    <a:pt x="5787" y="2396"/>
                    <a:pt x="5524" y="2331"/>
                  </a:cubicBezTo>
                  <a:cubicBezTo>
                    <a:pt x="5493" y="2324"/>
                    <a:pt x="5463" y="2320"/>
                    <a:pt x="5433" y="2320"/>
                  </a:cubicBezTo>
                  <a:cubicBezTo>
                    <a:pt x="5178" y="2320"/>
                    <a:pt x="4974" y="2558"/>
                    <a:pt x="5033" y="2822"/>
                  </a:cubicBezTo>
                  <a:cubicBezTo>
                    <a:pt x="5074" y="3000"/>
                    <a:pt x="5315" y="3130"/>
                    <a:pt x="5556" y="3130"/>
                  </a:cubicBezTo>
                  <a:cubicBezTo>
                    <a:pt x="5694" y="3130"/>
                    <a:pt x="5833" y="3088"/>
                    <a:pt x="5934" y="2986"/>
                  </a:cubicBezTo>
                  <a:cubicBezTo>
                    <a:pt x="6000" y="2904"/>
                    <a:pt x="6049" y="2822"/>
                    <a:pt x="6082" y="2740"/>
                  </a:cubicBezTo>
                  <a:cubicBezTo>
                    <a:pt x="6180" y="2429"/>
                    <a:pt x="6049" y="2085"/>
                    <a:pt x="5770" y="1921"/>
                  </a:cubicBezTo>
                  <a:cubicBezTo>
                    <a:pt x="5593" y="1814"/>
                    <a:pt x="5400" y="1763"/>
                    <a:pt x="5211" y="1763"/>
                  </a:cubicBezTo>
                  <a:cubicBezTo>
                    <a:pt x="4877" y="1763"/>
                    <a:pt x="4554" y="1923"/>
                    <a:pt x="4344" y="2216"/>
                  </a:cubicBezTo>
                  <a:cubicBezTo>
                    <a:pt x="4033" y="2658"/>
                    <a:pt x="4033" y="3249"/>
                    <a:pt x="4344" y="3691"/>
                  </a:cubicBezTo>
                  <a:cubicBezTo>
                    <a:pt x="4646" y="4069"/>
                    <a:pt x="5093" y="4272"/>
                    <a:pt x="5559" y="4272"/>
                  </a:cubicBezTo>
                  <a:cubicBezTo>
                    <a:pt x="5700" y="4272"/>
                    <a:pt x="5842" y="4254"/>
                    <a:pt x="5983" y="4216"/>
                  </a:cubicBezTo>
                  <a:cubicBezTo>
                    <a:pt x="7327" y="3888"/>
                    <a:pt x="7688" y="1806"/>
                    <a:pt x="6557" y="806"/>
                  </a:cubicBezTo>
                  <a:cubicBezTo>
                    <a:pt x="6409" y="675"/>
                    <a:pt x="6246" y="560"/>
                    <a:pt x="6082" y="462"/>
                  </a:cubicBezTo>
                  <a:cubicBezTo>
                    <a:pt x="5590" y="183"/>
                    <a:pt x="5033" y="19"/>
                    <a:pt x="4459" y="3"/>
                  </a:cubicBezTo>
                  <a:cubicBezTo>
                    <a:pt x="4413" y="1"/>
                    <a:pt x="4367" y="0"/>
                    <a:pt x="43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1" name="Google Shape;7161;p17"/>
            <p:cNvSpPr/>
            <p:nvPr/>
          </p:nvSpPr>
          <p:spPr>
            <a:xfrm>
              <a:off x="6757555" y="4408565"/>
              <a:ext cx="99629" cy="107371"/>
            </a:xfrm>
            <a:custGeom>
              <a:avLst/>
              <a:gdLst/>
              <a:ahLst/>
              <a:cxnLst/>
              <a:rect l="l" t="t" r="r" b="b"/>
              <a:pathLst>
                <a:path w="3037" h="3273" extrusionOk="0">
                  <a:moveTo>
                    <a:pt x="2307" y="0"/>
                  </a:moveTo>
                  <a:cubicBezTo>
                    <a:pt x="2111" y="0"/>
                    <a:pt x="1862" y="68"/>
                    <a:pt x="1574" y="240"/>
                  </a:cubicBezTo>
                  <a:cubicBezTo>
                    <a:pt x="312" y="1010"/>
                    <a:pt x="1" y="3272"/>
                    <a:pt x="1" y="3272"/>
                  </a:cubicBezTo>
                  <a:cubicBezTo>
                    <a:pt x="1" y="3272"/>
                    <a:pt x="673" y="1174"/>
                    <a:pt x="1935" y="961"/>
                  </a:cubicBezTo>
                  <a:cubicBezTo>
                    <a:pt x="3037" y="784"/>
                    <a:pt x="2974" y="0"/>
                    <a:pt x="230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2" name="Google Shape;7162;p17"/>
            <p:cNvSpPr/>
            <p:nvPr/>
          </p:nvSpPr>
          <p:spPr>
            <a:xfrm>
              <a:off x="6885530" y="4400823"/>
              <a:ext cx="171045" cy="147819"/>
            </a:xfrm>
            <a:custGeom>
              <a:avLst/>
              <a:gdLst/>
              <a:ahLst/>
              <a:cxnLst/>
              <a:rect l="l" t="t" r="r" b="b"/>
              <a:pathLst>
                <a:path w="5214" h="4506" extrusionOk="0">
                  <a:moveTo>
                    <a:pt x="3050" y="0"/>
                  </a:moveTo>
                  <a:cubicBezTo>
                    <a:pt x="3050" y="1"/>
                    <a:pt x="3361" y="689"/>
                    <a:pt x="3033" y="1771"/>
                  </a:cubicBezTo>
                  <a:cubicBezTo>
                    <a:pt x="2689" y="2852"/>
                    <a:pt x="1837" y="3066"/>
                    <a:pt x="1214" y="3131"/>
                  </a:cubicBezTo>
                  <a:cubicBezTo>
                    <a:pt x="575" y="3197"/>
                    <a:pt x="149" y="3459"/>
                    <a:pt x="1" y="4328"/>
                  </a:cubicBezTo>
                  <a:cubicBezTo>
                    <a:pt x="142" y="4234"/>
                    <a:pt x="305" y="4188"/>
                    <a:pt x="467" y="4188"/>
                  </a:cubicBezTo>
                  <a:cubicBezTo>
                    <a:pt x="588" y="4188"/>
                    <a:pt x="709" y="4213"/>
                    <a:pt x="821" y="4262"/>
                  </a:cubicBezTo>
                  <a:cubicBezTo>
                    <a:pt x="1066" y="4371"/>
                    <a:pt x="1463" y="4506"/>
                    <a:pt x="1860" y="4506"/>
                  </a:cubicBezTo>
                  <a:cubicBezTo>
                    <a:pt x="2179" y="4506"/>
                    <a:pt x="2498" y="4419"/>
                    <a:pt x="2738" y="4164"/>
                  </a:cubicBezTo>
                  <a:cubicBezTo>
                    <a:pt x="3099" y="3754"/>
                    <a:pt x="3246" y="3197"/>
                    <a:pt x="3148" y="2672"/>
                  </a:cubicBezTo>
                  <a:cubicBezTo>
                    <a:pt x="3132" y="2370"/>
                    <a:pt x="3070" y="1851"/>
                    <a:pt x="3336" y="1851"/>
                  </a:cubicBezTo>
                  <a:cubicBezTo>
                    <a:pt x="3344" y="1851"/>
                    <a:pt x="3353" y="1852"/>
                    <a:pt x="3361" y="1853"/>
                  </a:cubicBezTo>
                  <a:cubicBezTo>
                    <a:pt x="3361" y="1853"/>
                    <a:pt x="3365" y="1852"/>
                    <a:pt x="3371" y="1852"/>
                  </a:cubicBezTo>
                  <a:cubicBezTo>
                    <a:pt x="3415" y="1852"/>
                    <a:pt x="3589" y="1877"/>
                    <a:pt x="3574" y="2279"/>
                  </a:cubicBezTo>
                  <a:cubicBezTo>
                    <a:pt x="3574" y="2754"/>
                    <a:pt x="3542" y="3049"/>
                    <a:pt x="4164" y="3229"/>
                  </a:cubicBezTo>
                  <a:cubicBezTo>
                    <a:pt x="4509" y="3311"/>
                    <a:pt x="4820" y="3475"/>
                    <a:pt x="5099" y="3721"/>
                  </a:cubicBezTo>
                  <a:cubicBezTo>
                    <a:pt x="4984" y="3508"/>
                    <a:pt x="4951" y="3262"/>
                    <a:pt x="5017" y="3033"/>
                  </a:cubicBezTo>
                  <a:cubicBezTo>
                    <a:pt x="5131" y="2689"/>
                    <a:pt x="5213" y="2082"/>
                    <a:pt x="4656" y="1689"/>
                  </a:cubicBezTo>
                  <a:cubicBezTo>
                    <a:pt x="4099" y="1295"/>
                    <a:pt x="3542" y="1066"/>
                    <a:pt x="3410" y="672"/>
                  </a:cubicBezTo>
                  <a:cubicBezTo>
                    <a:pt x="3328" y="427"/>
                    <a:pt x="3214" y="197"/>
                    <a:pt x="30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3" name="Google Shape;7163;p17"/>
            <p:cNvSpPr/>
            <p:nvPr/>
          </p:nvSpPr>
          <p:spPr>
            <a:xfrm>
              <a:off x="6987720" y="4500289"/>
              <a:ext cx="42515" cy="65118"/>
            </a:xfrm>
            <a:custGeom>
              <a:avLst/>
              <a:gdLst/>
              <a:ahLst/>
              <a:cxnLst/>
              <a:rect l="l" t="t" r="r" b="b"/>
              <a:pathLst>
                <a:path w="1296" h="1985" extrusionOk="0">
                  <a:moveTo>
                    <a:pt x="328" y="1"/>
                  </a:moveTo>
                  <a:cubicBezTo>
                    <a:pt x="361" y="181"/>
                    <a:pt x="328" y="378"/>
                    <a:pt x="279" y="558"/>
                  </a:cubicBezTo>
                  <a:cubicBezTo>
                    <a:pt x="197" y="837"/>
                    <a:pt x="0" y="1263"/>
                    <a:pt x="508" y="1542"/>
                  </a:cubicBezTo>
                  <a:cubicBezTo>
                    <a:pt x="1017" y="1837"/>
                    <a:pt x="1033" y="1984"/>
                    <a:pt x="1033" y="1984"/>
                  </a:cubicBezTo>
                  <a:cubicBezTo>
                    <a:pt x="1066" y="1755"/>
                    <a:pt x="1115" y="1509"/>
                    <a:pt x="1181" y="1296"/>
                  </a:cubicBezTo>
                  <a:cubicBezTo>
                    <a:pt x="1295" y="919"/>
                    <a:pt x="1131" y="525"/>
                    <a:pt x="787" y="345"/>
                  </a:cubicBezTo>
                  <a:cubicBezTo>
                    <a:pt x="345" y="83"/>
                    <a:pt x="328" y="1"/>
                    <a:pt x="32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4" name="Google Shape;7164;p17"/>
            <p:cNvSpPr/>
            <p:nvPr/>
          </p:nvSpPr>
          <p:spPr>
            <a:xfrm>
              <a:off x="6989327" y="4217440"/>
              <a:ext cx="226945" cy="159793"/>
            </a:xfrm>
            <a:custGeom>
              <a:avLst/>
              <a:gdLst/>
              <a:ahLst/>
              <a:cxnLst/>
              <a:rect l="l" t="t" r="r" b="b"/>
              <a:pathLst>
                <a:path w="6918" h="4871" extrusionOk="0">
                  <a:moveTo>
                    <a:pt x="1948" y="0"/>
                  </a:moveTo>
                  <a:cubicBezTo>
                    <a:pt x="1063" y="0"/>
                    <a:pt x="588" y="826"/>
                    <a:pt x="705" y="1361"/>
                  </a:cubicBezTo>
                  <a:cubicBezTo>
                    <a:pt x="840" y="1974"/>
                    <a:pt x="1450" y="2001"/>
                    <a:pt x="1558" y="2001"/>
                  </a:cubicBezTo>
                  <a:cubicBezTo>
                    <a:pt x="1568" y="2001"/>
                    <a:pt x="1574" y="2001"/>
                    <a:pt x="1574" y="2001"/>
                  </a:cubicBezTo>
                  <a:cubicBezTo>
                    <a:pt x="1312" y="1902"/>
                    <a:pt x="1197" y="1591"/>
                    <a:pt x="1312" y="1329"/>
                  </a:cubicBezTo>
                  <a:cubicBezTo>
                    <a:pt x="1354" y="1265"/>
                    <a:pt x="1401" y="1241"/>
                    <a:pt x="1450" y="1241"/>
                  </a:cubicBezTo>
                  <a:cubicBezTo>
                    <a:pt x="1553" y="1241"/>
                    <a:pt x="1671" y="1344"/>
                    <a:pt x="1804" y="1411"/>
                  </a:cubicBezTo>
                  <a:cubicBezTo>
                    <a:pt x="1841" y="1429"/>
                    <a:pt x="1877" y="1438"/>
                    <a:pt x="1911" y="1438"/>
                  </a:cubicBezTo>
                  <a:cubicBezTo>
                    <a:pt x="2054" y="1438"/>
                    <a:pt x="2160" y="1285"/>
                    <a:pt x="2213" y="1099"/>
                  </a:cubicBezTo>
                  <a:cubicBezTo>
                    <a:pt x="2244" y="958"/>
                    <a:pt x="2348" y="817"/>
                    <a:pt x="2539" y="817"/>
                  </a:cubicBezTo>
                  <a:cubicBezTo>
                    <a:pt x="2658" y="817"/>
                    <a:pt x="2811" y="872"/>
                    <a:pt x="3000" y="1017"/>
                  </a:cubicBezTo>
                  <a:cubicBezTo>
                    <a:pt x="3475" y="1394"/>
                    <a:pt x="3180" y="2148"/>
                    <a:pt x="3180" y="2148"/>
                  </a:cubicBezTo>
                  <a:cubicBezTo>
                    <a:pt x="3180" y="2148"/>
                    <a:pt x="3180" y="1525"/>
                    <a:pt x="2738" y="1476"/>
                  </a:cubicBezTo>
                  <a:cubicBezTo>
                    <a:pt x="2694" y="1463"/>
                    <a:pt x="2649" y="1456"/>
                    <a:pt x="2603" y="1456"/>
                  </a:cubicBezTo>
                  <a:cubicBezTo>
                    <a:pt x="2430" y="1456"/>
                    <a:pt x="2259" y="1553"/>
                    <a:pt x="2181" y="1722"/>
                  </a:cubicBezTo>
                  <a:cubicBezTo>
                    <a:pt x="2459" y="1722"/>
                    <a:pt x="2476" y="2099"/>
                    <a:pt x="2328" y="2296"/>
                  </a:cubicBezTo>
                  <a:cubicBezTo>
                    <a:pt x="2181" y="2509"/>
                    <a:pt x="2230" y="2640"/>
                    <a:pt x="2361" y="2738"/>
                  </a:cubicBezTo>
                  <a:cubicBezTo>
                    <a:pt x="2508" y="2820"/>
                    <a:pt x="2721" y="2804"/>
                    <a:pt x="2541" y="3181"/>
                  </a:cubicBezTo>
                  <a:cubicBezTo>
                    <a:pt x="2361" y="3558"/>
                    <a:pt x="1640" y="3558"/>
                    <a:pt x="1640" y="3558"/>
                  </a:cubicBezTo>
                  <a:cubicBezTo>
                    <a:pt x="1804" y="3345"/>
                    <a:pt x="1754" y="3050"/>
                    <a:pt x="1558" y="2886"/>
                  </a:cubicBezTo>
                  <a:lnTo>
                    <a:pt x="1558" y="2886"/>
                  </a:lnTo>
                  <a:cubicBezTo>
                    <a:pt x="1574" y="3066"/>
                    <a:pt x="1459" y="3214"/>
                    <a:pt x="1295" y="3263"/>
                  </a:cubicBezTo>
                  <a:cubicBezTo>
                    <a:pt x="1017" y="3361"/>
                    <a:pt x="1017" y="3263"/>
                    <a:pt x="755" y="3492"/>
                  </a:cubicBezTo>
                  <a:cubicBezTo>
                    <a:pt x="623" y="3607"/>
                    <a:pt x="435" y="3636"/>
                    <a:pt x="279" y="3636"/>
                  </a:cubicBezTo>
                  <a:cubicBezTo>
                    <a:pt x="124" y="3636"/>
                    <a:pt x="1" y="3607"/>
                    <a:pt x="1" y="3607"/>
                  </a:cubicBezTo>
                  <a:lnTo>
                    <a:pt x="1" y="3607"/>
                  </a:lnTo>
                  <a:cubicBezTo>
                    <a:pt x="181" y="3705"/>
                    <a:pt x="394" y="3771"/>
                    <a:pt x="591" y="3787"/>
                  </a:cubicBezTo>
                  <a:cubicBezTo>
                    <a:pt x="1033" y="3820"/>
                    <a:pt x="1476" y="3886"/>
                    <a:pt x="1902" y="3984"/>
                  </a:cubicBezTo>
                  <a:cubicBezTo>
                    <a:pt x="3082" y="4345"/>
                    <a:pt x="3803" y="4836"/>
                    <a:pt x="4705" y="4869"/>
                  </a:cubicBezTo>
                  <a:cubicBezTo>
                    <a:pt x="4736" y="4870"/>
                    <a:pt x="4768" y="4871"/>
                    <a:pt x="4800" y="4871"/>
                  </a:cubicBezTo>
                  <a:cubicBezTo>
                    <a:pt x="5213" y="4871"/>
                    <a:pt x="5634" y="4772"/>
                    <a:pt x="6000" y="4574"/>
                  </a:cubicBezTo>
                  <a:cubicBezTo>
                    <a:pt x="6787" y="4115"/>
                    <a:pt x="6918" y="2935"/>
                    <a:pt x="6459" y="2345"/>
                  </a:cubicBezTo>
                  <a:cubicBezTo>
                    <a:pt x="6234" y="2013"/>
                    <a:pt x="5871" y="1857"/>
                    <a:pt x="5531" y="1857"/>
                  </a:cubicBezTo>
                  <a:cubicBezTo>
                    <a:pt x="5200" y="1857"/>
                    <a:pt x="4891" y="2004"/>
                    <a:pt x="4754" y="2279"/>
                  </a:cubicBezTo>
                  <a:cubicBezTo>
                    <a:pt x="4492" y="2607"/>
                    <a:pt x="4541" y="3083"/>
                    <a:pt x="4836" y="3361"/>
                  </a:cubicBezTo>
                  <a:cubicBezTo>
                    <a:pt x="4852" y="3378"/>
                    <a:pt x="4885" y="3394"/>
                    <a:pt x="4902" y="3410"/>
                  </a:cubicBezTo>
                  <a:lnTo>
                    <a:pt x="4934" y="3443"/>
                  </a:lnTo>
                  <a:cubicBezTo>
                    <a:pt x="5037" y="3503"/>
                    <a:pt x="5165" y="3534"/>
                    <a:pt x="5289" y="3534"/>
                  </a:cubicBezTo>
                  <a:cubicBezTo>
                    <a:pt x="5542" y="3534"/>
                    <a:pt x="5781" y="3406"/>
                    <a:pt x="5770" y="3132"/>
                  </a:cubicBezTo>
                  <a:cubicBezTo>
                    <a:pt x="5784" y="2929"/>
                    <a:pt x="5625" y="2844"/>
                    <a:pt x="5447" y="2844"/>
                  </a:cubicBezTo>
                  <a:cubicBezTo>
                    <a:pt x="5193" y="2844"/>
                    <a:pt x="4901" y="3019"/>
                    <a:pt x="5016" y="3279"/>
                  </a:cubicBezTo>
                  <a:cubicBezTo>
                    <a:pt x="5016" y="3302"/>
                    <a:pt x="5016" y="3325"/>
                    <a:pt x="4995" y="3325"/>
                  </a:cubicBezTo>
                  <a:cubicBezTo>
                    <a:pt x="4971" y="3325"/>
                    <a:pt x="4918" y="3294"/>
                    <a:pt x="4803" y="3197"/>
                  </a:cubicBezTo>
                  <a:cubicBezTo>
                    <a:pt x="4688" y="3083"/>
                    <a:pt x="4623" y="2935"/>
                    <a:pt x="4623" y="2787"/>
                  </a:cubicBezTo>
                  <a:cubicBezTo>
                    <a:pt x="4623" y="2607"/>
                    <a:pt x="4688" y="2443"/>
                    <a:pt x="4803" y="2296"/>
                  </a:cubicBezTo>
                  <a:cubicBezTo>
                    <a:pt x="4927" y="2063"/>
                    <a:pt x="5192" y="1940"/>
                    <a:pt x="5477" y="1940"/>
                  </a:cubicBezTo>
                  <a:cubicBezTo>
                    <a:pt x="5794" y="1940"/>
                    <a:pt x="6137" y="2091"/>
                    <a:pt x="6344" y="2410"/>
                  </a:cubicBezTo>
                  <a:lnTo>
                    <a:pt x="6360" y="2427"/>
                  </a:lnTo>
                  <a:cubicBezTo>
                    <a:pt x="6590" y="2837"/>
                    <a:pt x="6573" y="3345"/>
                    <a:pt x="6328" y="3738"/>
                  </a:cubicBezTo>
                  <a:cubicBezTo>
                    <a:pt x="6048" y="4242"/>
                    <a:pt x="5409" y="4592"/>
                    <a:pt x="4579" y="4592"/>
                  </a:cubicBezTo>
                  <a:cubicBezTo>
                    <a:pt x="4192" y="4592"/>
                    <a:pt x="3764" y="4516"/>
                    <a:pt x="3312" y="4345"/>
                  </a:cubicBezTo>
                  <a:cubicBezTo>
                    <a:pt x="3262" y="4328"/>
                    <a:pt x="3033" y="4246"/>
                    <a:pt x="2885" y="4181"/>
                  </a:cubicBezTo>
                  <a:cubicBezTo>
                    <a:pt x="2476" y="3968"/>
                    <a:pt x="2033" y="3820"/>
                    <a:pt x="1574" y="3755"/>
                  </a:cubicBezTo>
                  <a:cubicBezTo>
                    <a:pt x="1754" y="3722"/>
                    <a:pt x="1951" y="3705"/>
                    <a:pt x="2148" y="3656"/>
                  </a:cubicBezTo>
                  <a:cubicBezTo>
                    <a:pt x="3902" y="3312"/>
                    <a:pt x="4164" y="837"/>
                    <a:pt x="2705" y="181"/>
                  </a:cubicBezTo>
                  <a:cubicBezTo>
                    <a:pt x="2428" y="54"/>
                    <a:pt x="2174" y="0"/>
                    <a:pt x="19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5" name="Google Shape;7165;p17"/>
            <p:cNvSpPr/>
            <p:nvPr/>
          </p:nvSpPr>
          <p:spPr>
            <a:xfrm>
              <a:off x="7100112" y="4303489"/>
              <a:ext cx="153265" cy="108125"/>
            </a:xfrm>
            <a:custGeom>
              <a:avLst/>
              <a:gdLst/>
              <a:ahLst/>
              <a:cxnLst/>
              <a:rect l="l" t="t" r="r" b="b"/>
              <a:pathLst>
                <a:path w="4672" h="3296" extrusionOk="0">
                  <a:moveTo>
                    <a:pt x="3819" y="1"/>
                  </a:moveTo>
                  <a:lnTo>
                    <a:pt x="3819" y="1"/>
                  </a:lnTo>
                  <a:cubicBezTo>
                    <a:pt x="3901" y="787"/>
                    <a:pt x="3557" y="1574"/>
                    <a:pt x="2901" y="2049"/>
                  </a:cubicBezTo>
                  <a:cubicBezTo>
                    <a:pt x="2499" y="2357"/>
                    <a:pt x="2009" y="2456"/>
                    <a:pt x="1547" y="2456"/>
                  </a:cubicBezTo>
                  <a:cubicBezTo>
                    <a:pt x="730" y="2456"/>
                    <a:pt x="0" y="2148"/>
                    <a:pt x="0" y="2148"/>
                  </a:cubicBezTo>
                  <a:lnTo>
                    <a:pt x="0" y="2148"/>
                  </a:lnTo>
                  <a:cubicBezTo>
                    <a:pt x="1344" y="2869"/>
                    <a:pt x="1852" y="2623"/>
                    <a:pt x="2213" y="3033"/>
                  </a:cubicBezTo>
                  <a:cubicBezTo>
                    <a:pt x="2386" y="3221"/>
                    <a:pt x="2559" y="3278"/>
                    <a:pt x="2717" y="3278"/>
                  </a:cubicBezTo>
                  <a:cubicBezTo>
                    <a:pt x="2902" y="3278"/>
                    <a:pt x="3065" y="3200"/>
                    <a:pt x="3180" y="3164"/>
                  </a:cubicBezTo>
                  <a:cubicBezTo>
                    <a:pt x="3207" y="3157"/>
                    <a:pt x="3234" y="3154"/>
                    <a:pt x="3260" y="3154"/>
                  </a:cubicBezTo>
                  <a:cubicBezTo>
                    <a:pt x="3362" y="3154"/>
                    <a:pt x="3456" y="3204"/>
                    <a:pt x="3508" y="3295"/>
                  </a:cubicBezTo>
                  <a:cubicBezTo>
                    <a:pt x="3541" y="3082"/>
                    <a:pt x="3475" y="2869"/>
                    <a:pt x="3360" y="2705"/>
                  </a:cubicBezTo>
                  <a:cubicBezTo>
                    <a:pt x="3180" y="2508"/>
                    <a:pt x="2787" y="2492"/>
                    <a:pt x="2721" y="2492"/>
                  </a:cubicBezTo>
                  <a:cubicBezTo>
                    <a:pt x="3278" y="2459"/>
                    <a:pt x="3787" y="2164"/>
                    <a:pt x="4098" y="1705"/>
                  </a:cubicBezTo>
                  <a:cubicBezTo>
                    <a:pt x="4672" y="919"/>
                    <a:pt x="3819" y="1"/>
                    <a:pt x="381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6" name="Google Shape;7166;p17"/>
            <p:cNvSpPr/>
            <p:nvPr/>
          </p:nvSpPr>
          <p:spPr>
            <a:xfrm>
              <a:off x="6905443" y="4060203"/>
              <a:ext cx="146277" cy="206212"/>
            </a:xfrm>
            <a:custGeom>
              <a:avLst/>
              <a:gdLst/>
              <a:ahLst/>
              <a:cxnLst/>
              <a:rect l="l" t="t" r="r" b="b"/>
              <a:pathLst>
                <a:path w="4459" h="6286" extrusionOk="0">
                  <a:moveTo>
                    <a:pt x="1806" y="0"/>
                  </a:moveTo>
                  <a:cubicBezTo>
                    <a:pt x="1382" y="0"/>
                    <a:pt x="976" y="149"/>
                    <a:pt x="705" y="450"/>
                  </a:cubicBezTo>
                  <a:cubicBezTo>
                    <a:pt x="0" y="1090"/>
                    <a:pt x="427" y="2139"/>
                    <a:pt x="1017" y="2335"/>
                  </a:cubicBezTo>
                  <a:cubicBezTo>
                    <a:pt x="1148" y="2401"/>
                    <a:pt x="1287" y="2434"/>
                    <a:pt x="1424" y="2434"/>
                  </a:cubicBezTo>
                  <a:cubicBezTo>
                    <a:pt x="1562" y="2434"/>
                    <a:pt x="1697" y="2401"/>
                    <a:pt x="1820" y="2335"/>
                  </a:cubicBezTo>
                  <a:lnTo>
                    <a:pt x="1853" y="2319"/>
                  </a:lnTo>
                  <a:lnTo>
                    <a:pt x="1902" y="2286"/>
                  </a:lnTo>
                  <a:lnTo>
                    <a:pt x="1951" y="2253"/>
                  </a:lnTo>
                  <a:lnTo>
                    <a:pt x="2000" y="2204"/>
                  </a:lnTo>
                  <a:cubicBezTo>
                    <a:pt x="2033" y="2188"/>
                    <a:pt x="2049" y="2171"/>
                    <a:pt x="2066" y="2155"/>
                  </a:cubicBezTo>
                  <a:cubicBezTo>
                    <a:pt x="2230" y="1975"/>
                    <a:pt x="2312" y="1729"/>
                    <a:pt x="2279" y="1499"/>
                  </a:cubicBezTo>
                  <a:cubicBezTo>
                    <a:pt x="2236" y="1155"/>
                    <a:pt x="2024" y="1009"/>
                    <a:pt x="1827" y="1009"/>
                  </a:cubicBezTo>
                  <a:cubicBezTo>
                    <a:pt x="1724" y="1009"/>
                    <a:pt x="1625" y="1049"/>
                    <a:pt x="1558" y="1122"/>
                  </a:cubicBezTo>
                  <a:cubicBezTo>
                    <a:pt x="1394" y="1286"/>
                    <a:pt x="1427" y="1565"/>
                    <a:pt x="1640" y="1680"/>
                  </a:cubicBezTo>
                  <a:cubicBezTo>
                    <a:pt x="1716" y="1714"/>
                    <a:pt x="1786" y="1723"/>
                    <a:pt x="1845" y="1723"/>
                  </a:cubicBezTo>
                  <a:cubicBezTo>
                    <a:pt x="1924" y="1723"/>
                    <a:pt x="1986" y="1707"/>
                    <a:pt x="2030" y="1707"/>
                  </a:cubicBezTo>
                  <a:cubicBezTo>
                    <a:pt x="2080" y="1707"/>
                    <a:pt x="2105" y="1729"/>
                    <a:pt x="2099" y="1827"/>
                  </a:cubicBezTo>
                  <a:cubicBezTo>
                    <a:pt x="2082" y="2024"/>
                    <a:pt x="1967" y="2188"/>
                    <a:pt x="1787" y="2286"/>
                  </a:cubicBezTo>
                  <a:cubicBezTo>
                    <a:pt x="1681" y="2339"/>
                    <a:pt x="1563" y="2364"/>
                    <a:pt x="1445" y="2364"/>
                  </a:cubicBezTo>
                  <a:cubicBezTo>
                    <a:pt x="1309" y="2364"/>
                    <a:pt x="1172" y="2331"/>
                    <a:pt x="1050" y="2270"/>
                  </a:cubicBezTo>
                  <a:cubicBezTo>
                    <a:pt x="509" y="2040"/>
                    <a:pt x="148" y="1106"/>
                    <a:pt x="787" y="549"/>
                  </a:cubicBezTo>
                  <a:cubicBezTo>
                    <a:pt x="1033" y="303"/>
                    <a:pt x="1377" y="155"/>
                    <a:pt x="1722" y="155"/>
                  </a:cubicBezTo>
                  <a:cubicBezTo>
                    <a:pt x="2476" y="204"/>
                    <a:pt x="3295" y="745"/>
                    <a:pt x="3426" y="2204"/>
                  </a:cubicBezTo>
                  <a:cubicBezTo>
                    <a:pt x="3475" y="2761"/>
                    <a:pt x="3426" y="3319"/>
                    <a:pt x="3262" y="3843"/>
                  </a:cubicBezTo>
                  <a:cubicBezTo>
                    <a:pt x="3148" y="4302"/>
                    <a:pt x="2951" y="4728"/>
                    <a:pt x="2672" y="5122"/>
                  </a:cubicBezTo>
                  <a:cubicBezTo>
                    <a:pt x="2279" y="5614"/>
                    <a:pt x="1771" y="6007"/>
                    <a:pt x="1197" y="6286"/>
                  </a:cubicBezTo>
                  <a:cubicBezTo>
                    <a:pt x="1804" y="6023"/>
                    <a:pt x="2361" y="5630"/>
                    <a:pt x="2787" y="5122"/>
                  </a:cubicBezTo>
                  <a:cubicBezTo>
                    <a:pt x="3541" y="4253"/>
                    <a:pt x="4459" y="2253"/>
                    <a:pt x="3180" y="614"/>
                  </a:cubicBezTo>
                  <a:cubicBezTo>
                    <a:pt x="2826" y="207"/>
                    <a:pt x="2304" y="0"/>
                    <a:pt x="180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7" name="Google Shape;7167;p17"/>
            <p:cNvSpPr/>
            <p:nvPr/>
          </p:nvSpPr>
          <p:spPr>
            <a:xfrm>
              <a:off x="6612915" y="4588470"/>
              <a:ext cx="124790" cy="122658"/>
            </a:xfrm>
            <a:custGeom>
              <a:avLst/>
              <a:gdLst/>
              <a:ahLst/>
              <a:cxnLst/>
              <a:rect l="l" t="t" r="r" b="b"/>
              <a:pathLst>
                <a:path w="3804" h="3739" extrusionOk="0">
                  <a:moveTo>
                    <a:pt x="3295" y="1"/>
                  </a:moveTo>
                  <a:cubicBezTo>
                    <a:pt x="3295" y="1"/>
                    <a:pt x="3295" y="268"/>
                    <a:pt x="3113" y="268"/>
                  </a:cubicBezTo>
                  <a:cubicBezTo>
                    <a:pt x="3098" y="268"/>
                    <a:pt x="3083" y="267"/>
                    <a:pt x="3066" y="263"/>
                  </a:cubicBezTo>
                  <a:cubicBezTo>
                    <a:pt x="2965" y="240"/>
                    <a:pt x="2825" y="181"/>
                    <a:pt x="2691" y="181"/>
                  </a:cubicBezTo>
                  <a:cubicBezTo>
                    <a:pt x="2540" y="181"/>
                    <a:pt x="2398" y="256"/>
                    <a:pt x="2328" y="542"/>
                  </a:cubicBezTo>
                  <a:cubicBezTo>
                    <a:pt x="2218" y="1062"/>
                    <a:pt x="2168" y="1643"/>
                    <a:pt x="1946" y="1643"/>
                  </a:cubicBezTo>
                  <a:cubicBezTo>
                    <a:pt x="1937" y="1643"/>
                    <a:pt x="1928" y="1642"/>
                    <a:pt x="1918" y="1640"/>
                  </a:cubicBezTo>
                  <a:lnTo>
                    <a:pt x="1886" y="1640"/>
                  </a:lnTo>
                  <a:cubicBezTo>
                    <a:pt x="1877" y="1642"/>
                    <a:pt x="1868" y="1643"/>
                    <a:pt x="1860" y="1643"/>
                  </a:cubicBezTo>
                  <a:cubicBezTo>
                    <a:pt x="1651" y="1643"/>
                    <a:pt x="1586" y="1062"/>
                    <a:pt x="1476" y="542"/>
                  </a:cubicBezTo>
                  <a:cubicBezTo>
                    <a:pt x="1406" y="256"/>
                    <a:pt x="1264" y="181"/>
                    <a:pt x="1111" y="181"/>
                  </a:cubicBezTo>
                  <a:cubicBezTo>
                    <a:pt x="974" y="181"/>
                    <a:pt x="830" y="240"/>
                    <a:pt x="722" y="263"/>
                  </a:cubicBezTo>
                  <a:cubicBezTo>
                    <a:pt x="705" y="267"/>
                    <a:pt x="690" y="268"/>
                    <a:pt x="675" y="268"/>
                  </a:cubicBezTo>
                  <a:cubicBezTo>
                    <a:pt x="495" y="268"/>
                    <a:pt x="509" y="1"/>
                    <a:pt x="509" y="1"/>
                  </a:cubicBezTo>
                  <a:lnTo>
                    <a:pt x="509" y="1"/>
                  </a:lnTo>
                  <a:cubicBezTo>
                    <a:pt x="509" y="1"/>
                    <a:pt x="279" y="83"/>
                    <a:pt x="148" y="673"/>
                  </a:cubicBezTo>
                  <a:cubicBezTo>
                    <a:pt x="1" y="1279"/>
                    <a:pt x="279" y="1493"/>
                    <a:pt x="1050" y="1870"/>
                  </a:cubicBezTo>
                  <a:cubicBezTo>
                    <a:pt x="1836" y="2230"/>
                    <a:pt x="1869" y="3509"/>
                    <a:pt x="1869" y="3509"/>
                  </a:cubicBezTo>
                  <a:lnTo>
                    <a:pt x="1902" y="3738"/>
                  </a:lnTo>
                  <a:lnTo>
                    <a:pt x="1918" y="3509"/>
                  </a:lnTo>
                  <a:cubicBezTo>
                    <a:pt x="1918" y="3509"/>
                    <a:pt x="1951" y="2214"/>
                    <a:pt x="2738" y="1870"/>
                  </a:cubicBezTo>
                  <a:cubicBezTo>
                    <a:pt x="3525" y="1509"/>
                    <a:pt x="3803" y="1279"/>
                    <a:pt x="3656" y="673"/>
                  </a:cubicBezTo>
                  <a:cubicBezTo>
                    <a:pt x="3508" y="83"/>
                    <a:pt x="3295" y="1"/>
                    <a:pt x="329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8" name="Google Shape;7168;p17"/>
            <p:cNvSpPr/>
            <p:nvPr/>
          </p:nvSpPr>
          <p:spPr>
            <a:xfrm>
              <a:off x="6652708" y="4503537"/>
              <a:ext cx="45205" cy="111340"/>
            </a:xfrm>
            <a:custGeom>
              <a:avLst/>
              <a:gdLst/>
              <a:ahLst/>
              <a:cxnLst/>
              <a:rect l="l" t="t" r="r" b="b"/>
              <a:pathLst>
                <a:path w="1378" h="3394" extrusionOk="0">
                  <a:moveTo>
                    <a:pt x="689" y="0"/>
                  </a:moveTo>
                  <a:lnTo>
                    <a:pt x="640" y="344"/>
                  </a:lnTo>
                  <a:cubicBezTo>
                    <a:pt x="623" y="607"/>
                    <a:pt x="525" y="869"/>
                    <a:pt x="378" y="1098"/>
                  </a:cubicBezTo>
                  <a:cubicBezTo>
                    <a:pt x="132" y="1459"/>
                    <a:pt x="1" y="1770"/>
                    <a:pt x="312" y="2164"/>
                  </a:cubicBezTo>
                  <a:cubicBezTo>
                    <a:pt x="492" y="2426"/>
                    <a:pt x="623" y="2737"/>
                    <a:pt x="656" y="3065"/>
                  </a:cubicBezTo>
                  <a:cubicBezTo>
                    <a:pt x="673" y="3147"/>
                    <a:pt x="673" y="3393"/>
                    <a:pt x="689" y="3393"/>
                  </a:cubicBezTo>
                  <a:cubicBezTo>
                    <a:pt x="689" y="3393"/>
                    <a:pt x="705" y="3131"/>
                    <a:pt x="722" y="3065"/>
                  </a:cubicBezTo>
                  <a:cubicBezTo>
                    <a:pt x="755" y="2737"/>
                    <a:pt x="886" y="2426"/>
                    <a:pt x="1066" y="2164"/>
                  </a:cubicBezTo>
                  <a:cubicBezTo>
                    <a:pt x="1377" y="1754"/>
                    <a:pt x="1246" y="1443"/>
                    <a:pt x="1000" y="1098"/>
                  </a:cubicBezTo>
                  <a:cubicBezTo>
                    <a:pt x="853" y="869"/>
                    <a:pt x="755" y="607"/>
                    <a:pt x="738" y="344"/>
                  </a:cubicBezTo>
                  <a:lnTo>
                    <a:pt x="68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9" name="Google Shape;7169;p17"/>
            <p:cNvSpPr/>
            <p:nvPr/>
          </p:nvSpPr>
          <p:spPr>
            <a:xfrm>
              <a:off x="6555374" y="4052887"/>
              <a:ext cx="239870" cy="168355"/>
            </a:xfrm>
            <a:custGeom>
              <a:avLst/>
              <a:gdLst/>
              <a:ahLst/>
              <a:cxnLst/>
              <a:rect l="l" t="t" r="r" b="b"/>
              <a:pathLst>
                <a:path w="7312" h="5132" extrusionOk="0">
                  <a:moveTo>
                    <a:pt x="1742" y="1"/>
                  </a:moveTo>
                  <a:cubicBezTo>
                    <a:pt x="1353" y="1"/>
                    <a:pt x="968" y="172"/>
                    <a:pt x="706" y="493"/>
                  </a:cubicBezTo>
                  <a:cubicBezTo>
                    <a:pt x="611" y="635"/>
                    <a:pt x="462" y="706"/>
                    <a:pt x="312" y="706"/>
                  </a:cubicBezTo>
                  <a:cubicBezTo>
                    <a:pt x="202" y="706"/>
                    <a:pt x="91" y="668"/>
                    <a:pt x="1" y="591"/>
                  </a:cubicBezTo>
                  <a:lnTo>
                    <a:pt x="1" y="591"/>
                  </a:lnTo>
                  <a:cubicBezTo>
                    <a:pt x="34" y="952"/>
                    <a:pt x="66" y="1018"/>
                    <a:pt x="1771" y="1739"/>
                  </a:cubicBezTo>
                  <a:cubicBezTo>
                    <a:pt x="3082" y="2296"/>
                    <a:pt x="3525" y="4247"/>
                    <a:pt x="3656" y="5132"/>
                  </a:cubicBezTo>
                  <a:cubicBezTo>
                    <a:pt x="3787" y="4263"/>
                    <a:pt x="4246" y="2296"/>
                    <a:pt x="5541" y="1739"/>
                  </a:cubicBezTo>
                  <a:cubicBezTo>
                    <a:pt x="7262" y="1018"/>
                    <a:pt x="7278" y="952"/>
                    <a:pt x="7311" y="591"/>
                  </a:cubicBezTo>
                  <a:lnTo>
                    <a:pt x="7311" y="591"/>
                  </a:lnTo>
                  <a:cubicBezTo>
                    <a:pt x="7221" y="668"/>
                    <a:pt x="7110" y="706"/>
                    <a:pt x="7000" y="706"/>
                  </a:cubicBezTo>
                  <a:cubicBezTo>
                    <a:pt x="6850" y="706"/>
                    <a:pt x="6701" y="635"/>
                    <a:pt x="6606" y="493"/>
                  </a:cubicBezTo>
                  <a:cubicBezTo>
                    <a:pt x="6344" y="172"/>
                    <a:pt x="5959" y="1"/>
                    <a:pt x="5570" y="1"/>
                  </a:cubicBezTo>
                  <a:cubicBezTo>
                    <a:pt x="5304" y="1"/>
                    <a:pt x="5036" y="81"/>
                    <a:pt x="4803" y="247"/>
                  </a:cubicBezTo>
                  <a:cubicBezTo>
                    <a:pt x="4230" y="657"/>
                    <a:pt x="3853" y="1476"/>
                    <a:pt x="3656" y="2657"/>
                  </a:cubicBezTo>
                  <a:cubicBezTo>
                    <a:pt x="3459" y="1460"/>
                    <a:pt x="3082" y="641"/>
                    <a:pt x="2509" y="247"/>
                  </a:cubicBezTo>
                  <a:cubicBezTo>
                    <a:pt x="2276" y="81"/>
                    <a:pt x="2008" y="1"/>
                    <a:pt x="174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0" name="Google Shape;7170;p17"/>
            <p:cNvSpPr/>
            <p:nvPr/>
          </p:nvSpPr>
          <p:spPr>
            <a:xfrm>
              <a:off x="6631745" y="3959358"/>
              <a:ext cx="87688" cy="145753"/>
            </a:xfrm>
            <a:custGeom>
              <a:avLst/>
              <a:gdLst/>
              <a:ahLst/>
              <a:cxnLst/>
              <a:rect l="l" t="t" r="r" b="b"/>
              <a:pathLst>
                <a:path w="2673" h="4443" extrusionOk="0">
                  <a:moveTo>
                    <a:pt x="1328" y="0"/>
                  </a:moveTo>
                  <a:cubicBezTo>
                    <a:pt x="1246" y="164"/>
                    <a:pt x="1131" y="312"/>
                    <a:pt x="1017" y="426"/>
                  </a:cubicBezTo>
                  <a:cubicBezTo>
                    <a:pt x="558" y="853"/>
                    <a:pt x="0" y="1721"/>
                    <a:pt x="722" y="2918"/>
                  </a:cubicBezTo>
                  <a:cubicBezTo>
                    <a:pt x="1010" y="3367"/>
                    <a:pt x="1205" y="3878"/>
                    <a:pt x="1336" y="4407"/>
                  </a:cubicBezTo>
                  <a:lnTo>
                    <a:pt x="1336" y="4407"/>
                  </a:lnTo>
                  <a:cubicBezTo>
                    <a:pt x="1452" y="3878"/>
                    <a:pt x="1662" y="3367"/>
                    <a:pt x="1951" y="2918"/>
                  </a:cubicBezTo>
                  <a:cubicBezTo>
                    <a:pt x="2672" y="1721"/>
                    <a:pt x="2115" y="869"/>
                    <a:pt x="1656" y="426"/>
                  </a:cubicBezTo>
                  <a:cubicBezTo>
                    <a:pt x="1525" y="312"/>
                    <a:pt x="1426" y="164"/>
                    <a:pt x="1328" y="0"/>
                  </a:cubicBezTo>
                  <a:close/>
                  <a:moveTo>
                    <a:pt x="1336" y="4407"/>
                  </a:moveTo>
                  <a:cubicBezTo>
                    <a:pt x="1333" y="4419"/>
                    <a:pt x="1330" y="4430"/>
                    <a:pt x="1328" y="4442"/>
                  </a:cubicBezTo>
                  <a:lnTo>
                    <a:pt x="1344" y="4442"/>
                  </a:lnTo>
                  <a:cubicBezTo>
                    <a:pt x="1342" y="4430"/>
                    <a:pt x="1339" y="4419"/>
                    <a:pt x="1336" y="4407"/>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1" name="Google Shape;7171;p17"/>
            <p:cNvSpPr/>
            <p:nvPr/>
          </p:nvSpPr>
          <p:spPr>
            <a:xfrm>
              <a:off x="6574729" y="3821969"/>
              <a:ext cx="201160" cy="220220"/>
            </a:xfrm>
            <a:custGeom>
              <a:avLst/>
              <a:gdLst/>
              <a:ahLst/>
              <a:cxnLst/>
              <a:rect l="l" t="t" r="r" b="b"/>
              <a:pathLst>
                <a:path w="6132" h="6713" extrusionOk="0">
                  <a:moveTo>
                    <a:pt x="1617" y="0"/>
                  </a:moveTo>
                  <a:cubicBezTo>
                    <a:pt x="1216" y="0"/>
                    <a:pt x="823" y="159"/>
                    <a:pt x="591" y="451"/>
                  </a:cubicBezTo>
                  <a:cubicBezTo>
                    <a:pt x="1" y="1107"/>
                    <a:pt x="493" y="2074"/>
                    <a:pt x="1132" y="2106"/>
                  </a:cubicBezTo>
                  <a:cubicBezTo>
                    <a:pt x="1151" y="2107"/>
                    <a:pt x="1170" y="2108"/>
                    <a:pt x="1188" y="2108"/>
                  </a:cubicBezTo>
                  <a:cubicBezTo>
                    <a:pt x="1801" y="2108"/>
                    <a:pt x="2013" y="1589"/>
                    <a:pt x="1886" y="1287"/>
                  </a:cubicBezTo>
                  <a:cubicBezTo>
                    <a:pt x="1830" y="1118"/>
                    <a:pt x="1677" y="998"/>
                    <a:pt x="1511" y="998"/>
                  </a:cubicBezTo>
                  <a:cubicBezTo>
                    <a:pt x="1483" y="998"/>
                    <a:pt x="1455" y="1001"/>
                    <a:pt x="1427" y="1008"/>
                  </a:cubicBezTo>
                  <a:cubicBezTo>
                    <a:pt x="1263" y="1025"/>
                    <a:pt x="1165" y="1156"/>
                    <a:pt x="1181" y="1320"/>
                  </a:cubicBezTo>
                  <a:cubicBezTo>
                    <a:pt x="1171" y="1475"/>
                    <a:pt x="1292" y="1572"/>
                    <a:pt x="1415" y="1572"/>
                  </a:cubicBezTo>
                  <a:cubicBezTo>
                    <a:pt x="1487" y="1572"/>
                    <a:pt x="1559" y="1539"/>
                    <a:pt x="1607" y="1467"/>
                  </a:cubicBezTo>
                  <a:cubicBezTo>
                    <a:pt x="1649" y="1401"/>
                    <a:pt x="1695" y="1375"/>
                    <a:pt x="1735" y="1375"/>
                  </a:cubicBezTo>
                  <a:cubicBezTo>
                    <a:pt x="1806" y="1375"/>
                    <a:pt x="1857" y="1455"/>
                    <a:pt x="1837" y="1549"/>
                  </a:cubicBezTo>
                  <a:cubicBezTo>
                    <a:pt x="1747" y="1793"/>
                    <a:pt x="1526" y="1946"/>
                    <a:pt x="1285" y="1946"/>
                  </a:cubicBezTo>
                  <a:cubicBezTo>
                    <a:pt x="1219" y="1946"/>
                    <a:pt x="1150" y="1935"/>
                    <a:pt x="1083" y="1910"/>
                  </a:cubicBezTo>
                  <a:cubicBezTo>
                    <a:pt x="673" y="1779"/>
                    <a:pt x="460" y="1057"/>
                    <a:pt x="1017" y="648"/>
                  </a:cubicBezTo>
                  <a:cubicBezTo>
                    <a:pt x="1140" y="561"/>
                    <a:pt x="1319" y="515"/>
                    <a:pt x="1519" y="515"/>
                  </a:cubicBezTo>
                  <a:cubicBezTo>
                    <a:pt x="2118" y="515"/>
                    <a:pt x="2906" y="927"/>
                    <a:pt x="2968" y="1910"/>
                  </a:cubicBezTo>
                  <a:cubicBezTo>
                    <a:pt x="2968" y="3074"/>
                    <a:pt x="2033" y="4123"/>
                    <a:pt x="1771" y="4893"/>
                  </a:cubicBezTo>
                  <a:cubicBezTo>
                    <a:pt x="1427" y="5975"/>
                    <a:pt x="1869" y="6647"/>
                    <a:pt x="1902" y="6712"/>
                  </a:cubicBezTo>
                  <a:cubicBezTo>
                    <a:pt x="1624" y="6155"/>
                    <a:pt x="1607" y="5499"/>
                    <a:pt x="1853" y="4926"/>
                  </a:cubicBezTo>
                  <a:cubicBezTo>
                    <a:pt x="2066" y="4401"/>
                    <a:pt x="2492" y="3844"/>
                    <a:pt x="2804" y="3139"/>
                  </a:cubicBezTo>
                  <a:cubicBezTo>
                    <a:pt x="2918" y="2926"/>
                    <a:pt x="3017" y="2680"/>
                    <a:pt x="3066" y="2434"/>
                  </a:cubicBezTo>
                  <a:cubicBezTo>
                    <a:pt x="3115" y="2680"/>
                    <a:pt x="3214" y="2926"/>
                    <a:pt x="3312" y="3139"/>
                  </a:cubicBezTo>
                  <a:cubicBezTo>
                    <a:pt x="3640" y="3844"/>
                    <a:pt x="4066" y="4401"/>
                    <a:pt x="4279" y="4926"/>
                  </a:cubicBezTo>
                  <a:cubicBezTo>
                    <a:pt x="4525" y="5499"/>
                    <a:pt x="4508" y="6155"/>
                    <a:pt x="4230" y="6712"/>
                  </a:cubicBezTo>
                  <a:cubicBezTo>
                    <a:pt x="4263" y="6647"/>
                    <a:pt x="4705" y="5975"/>
                    <a:pt x="4361" y="4893"/>
                  </a:cubicBezTo>
                  <a:cubicBezTo>
                    <a:pt x="4099" y="4123"/>
                    <a:pt x="3181" y="3074"/>
                    <a:pt x="3164" y="1910"/>
                  </a:cubicBezTo>
                  <a:cubicBezTo>
                    <a:pt x="3226" y="927"/>
                    <a:pt x="4014" y="515"/>
                    <a:pt x="4613" y="515"/>
                  </a:cubicBezTo>
                  <a:cubicBezTo>
                    <a:pt x="4813" y="515"/>
                    <a:pt x="4992" y="561"/>
                    <a:pt x="5115" y="648"/>
                  </a:cubicBezTo>
                  <a:cubicBezTo>
                    <a:pt x="5672" y="1057"/>
                    <a:pt x="5459" y="1779"/>
                    <a:pt x="5049" y="1910"/>
                  </a:cubicBezTo>
                  <a:cubicBezTo>
                    <a:pt x="4982" y="1935"/>
                    <a:pt x="4913" y="1946"/>
                    <a:pt x="4847" y="1946"/>
                  </a:cubicBezTo>
                  <a:cubicBezTo>
                    <a:pt x="4606" y="1946"/>
                    <a:pt x="4385" y="1793"/>
                    <a:pt x="4295" y="1549"/>
                  </a:cubicBezTo>
                  <a:cubicBezTo>
                    <a:pt x="4275" y="1455"/>
                    <a:pt x="4326" y="1375"/>
                    <a:pt x="4397" y="1375"/>
                  </a:cubicBezTo>
                  <a:cubicBezTo>
                    <a:pt x="4437" y="1375"/>
                    <a:pt x="4483" y="1401"/>
                    <a:pt x="4525" y="1467"/>
                  </a:cubicBezTo>
                  <a:cubicBezTo>
                    <a:pt x="4573" y="1539"/>
                    <a:pt x="4645" y="1572"/>
                    <a:pt x="4717" y="1572"/>
                  </a:cubicBezTo>
                  <a:cubicBezTo>
                    <a:pt x="4840" y="1572"/>
                    <a:pt x="4961" y="1475"/>
                    <a:pt x="4951" y="1320"/>
                  </a:cubicBezTo>
                  <a:cubicBezTo>
                    <a:pt x="4967" y="1156"/>
                    <a:pt x="4869" y="1025"/>
                    <a:pt x="4705" y="1008"/>
                  </a:cubicBezTo>
                  <a:cubicBezTo>
                    <a:pt x="4677" y="1001"/>
                    <a:pt x="4649" y="998"/>
                    <a:pt x="4621" y="998"/>
                  </a:cubicBezTo>
                  <a:cubicBezTo>
                    <a:pt x="4455" y="998"/>
                    <a:pt x="4302" y="1118"/>
                    <a:pt x="4246" y="1287"/>
                  </a:cubicBezTo>
                  <a:cubicBezTo>
                    <a:pt x="4117" y="1594"/>
                    <a:pt x="4353" y="2107"/>
                    <a:pt x="4971" y="2107"/>
                  </a:cubicBezTo>
                  <a:cubicBezTo>
                    <a:pt x="4981" y="2107"/>
                    <a:pt x="4990" y="2107"/>
                    <a:pt x="5000" y="2106"/>
                  </a:cubicBezTo>
                  <a:cubicBezTo>
                    <a:pt x="5623" y="2074"/>
                    <a:pt x="6131" y="1107"/>
                    <a:pt x="5541" y="451"/>
                  </a:cubicBezTo>
                  <a:cubicBezTo>
                    <a:pt x="5309" y="159"/>
                    <a:pt x="4916" y="0"/>
                    <a:pt x="4515" y="0"/>
                  </a:cubicBezTo>
                  <a:cubicBezTo>
                    <a:pt x="4039" y="0"/>
                    <a:pt x="3552" y="224"/>
                    <a:pt x="3312" y="713"/>
                  </a:cubicBezTo>
                  <a:cubicBezTo>
                    <a:pt x="3197" y="877"/>
                    <a:pt x="3115" y="1074"/>
                    <a:pt x="3066" y="1271"/>
                  </a:cubicBezTo>
                  <a:cubicBezTo>
                    <a:pt x="3017" y="1074"/>
                    <a:pt x="2935" y="877"/>
                    <a:pt x="2820" y="713"/>
                  </a:cubicBezTo>
                  <a:cubicBezTo>
                    <a:pt x="2580" y="224"/>
                    <a:pt x="2093" y="0"/>
                    <a:pt x="16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2" name="Google Shape;7172;p17"/>
            <p:cNvSpPr/>
            <p:nvPr/>
          </p:nvSpPr>
          <p:spPr>
            <a:xfrm>
              <a:off x="9212304" y="4042684"/>
              <a:ext cx="56490" cy="79093"/>
            </a:xfrm>
            <a:custGeom>
              <a:avLst/>
              <a:gdLst/>
              <a:ahLst/>
              <a:cxnLst/>
              <a:rect l="l" t="t" r="r" b="b"/>
              <a:pathLst>
                <a:path w="1722" h="2411" extrusionOk="0">
                  <a:moveTo>
                    <a:pt x="1525" y="1"/>
                  </a:moveTo>
                  <a:cubicBezTo>
                    <a:pt x="1525" y="1"/>
                    <a:pt x="1377" y="66"/>
                    <a:pt x="1361" y="165"/>
                  </a:cubicBezTo>
                  <a:cubicBezTo>
                    <a:pt x="1346" y="241"/>
                    <a:pt x="1246" y="330"/>
                    <a:pt x="1076" y="330"/>
                  </a:cubicBezTo>
                  <a:cubicBezTo>
                    <a:pt x="1062" y="330"/>
                    <a:pt x="1048" y="330"/>
                    <a:pt x="1033" y="329"/>
                  </a:cubicBezTo>
                  <a:cubicBezTo>
                    <a:pt x="836" y="329"/>
                    <a:pt x="0" y="394"/>
                    <a:pt x="66" y="2410"/>
                  </a:cubicBezTo>
                  <a:cubicBezTo>
                    <a:pt x="66" y="2410"/>
                    <a:pt x="131" y="1673"/>
                    <a:pt x="771" y="1394"/>
                  </a:cubicBezTo>
                  <a:cubicBezTo>
                    <a:pt x="1394" y="1115"/>
                    <a:pt x="1721" y="853"/>
                    <a:pt x="1607" y="476"/>
                  </a:cubicBezTo>
                  <a:cubicBezTo>
                    <a:pt x="1492" y="83"/>
                    <a:pt x="1525" y="1"/>
                    <a:pt x="15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3" name="Google Shape;7173;p17"/>
            <p:cNvSpPr/>
            <p:nvPr/>
          </p:nvSpPr>
          <p:spPr>
            <a:xfrm>
              <a:off x="8912788" y="4136771"/>
              <a:ext cx="297935" cy="207164"/>
            </a:xfrm>
            <a:custGeom>
              <a:avLst/>
              <a:gdLst/>
              <a:ahLst/>
              <a:cxnLst/>
              <a:rect l="l" t="t" r="r" b="b"/>
              <a:pathLst>
                <a:path w="9082" h="6315" extrusionOk="0">
                  <a:moveTo>
                    <a:pt x="2004" y="1"/>
                  </a:moveTo>
                  <a:cubicBezTo>
                    <a:pt x="1086" y="1"/>
                    <a:pt x="66" y="649"/>
                    <a:pt x="33" y="1853"/>
                  </a:cubicBezTo>
                  <a:cubicBezTo>
                    <a:pt x="0" y="2722"/>
                    <a:pt x="459" y="3525"/>
                    <a:pt x="1230" y="3935"/>
                  </a:cubicBezTo>
                  <a:cubicBezTo>
                    <a:pt x="1723" y="4192"/>
                    <a:pt x="2282" y="4295"/>
                    <a:pt x="2852" y="4295"/>
                  </a:cubicBezTo>
                  <a:cubicBezTo>
                    <a:pt x="3190" y="4295"/>
                    <a:pt x="3533" y="4259"/>
                    <a:pt x="3869" y="4197"/>
                  </a:cubicBezTo>
                  <a:cubicBezTo>
                    <a:pt x="4754" y="3952"/>
                    <a:pt x="5573" y="3624"/>
                    <a:pt x="6377" y="3427"/>
                  </a:cubicBezTo>
                  <a:cubicBezTo>
                    <a:pt x="6582" y="3374"/>
                    <a:pt x="6791" y="3347"/>
                    <a:pt x="6996" y="3347"/>
                  </a:cubicBezTo>
                  <a:cubicBezTo>
                    <a:pt x="7607" y="3347"/>
                    <a:pt x="8180" y="3584"/>
                    <a:pt x="8524" y="4050"/>
                  </a:cubicBezTo>
                  <a:cubicBezTo>
                    <a:pt x="8966" y="4624"/>
                    <a:pt x="8999" y="5574"/>
                    <a:pt x="8458" y="5968"/>
                  </a:cubicBezTo>
                  <a:cubicBezTo>
                    <a:pt x="8244" y="6130"/>
                    <a:pt x="7987" y="6205"/>
                    <a:pt x="7738" y="6205"/>
                  </a:cubicBezTo>
                  <a:cubicBezTo>
                    <a:pt x="7357" y="6205"/>
                    <a:pt x="6994" y="6029"/>
                    <a:pt x="6835" y="5722"/>
                  </a:cubicBezTo>
                  <a:cubicBezTo>
                    <a:pt x="6524" y="5230"/>
                    <a:pt x="6770" y="4574"/>
                    <a:pt x="7229" y="4443"/>
                  </a:cubicBezTo>
                  <a:cubicBezTo>
                    <a:pt x="7321" y="4407"/>
                    <a:pt x="7416" y="4389"/>
                    <a:pt x="7510" y="4389"/>
                  </a:cubicBezTo>
                  <a:cubicBezTo>
                    <a:pt x="7753" y="4389"/>
                    <a:pt x="7989" y="4505"/>
                    <a:pt x="8130" y="4706"/>
                  </a:cubicBezTo>
                  <a:cubicBezTo>
                    <a:pt x="8229" y="4886"/>
                    <a:pt x="8245" y="5099"/>
                    <a:pt x="8180" y="5279"/>
                  </a:cubicBezTo>
                  <a:cubicBezTo>
                    <a:pt x="8166" y="5319"/>
                    <a:pt x="8110" y="5391"/>
                    <a:pt x="8054" y="5391"/>
                  </a:cubicBezTo>
                  <a:cubicBezTo>
                    <a:pt x="8041" y="5391"/>
                    <a:pt x="8028" y="5387"/>
                    <a:pt x="8016" y="5378"/>
                  </a:cubicBezTo>
                  <a:cubicBezTo>
                    <a:pt x="7966" y="5328"/>
                    <a:pt x="8016" y="4968"/>
                    <a:pt x="7655" y="4919"/>
                  </a:cubicBezTo>
                  <a:cubicBezTo>
                    <a:pt x="7640" y="4917"/>
                    <a:pt x="7626" y="4916"/>
                    <a:pt x="7612" y="4916"/>
                  </a:cubicBezTo>
                  <a:cubicBezTo>
                    <a:pt x="7269" y="4916"/>
                    <a:pt x="7161" y="5482"/>
                    <a:pt x="7508" y="5623"/>
                  </a:cubicBezTo>
                  <a:cubicBezTo>
                    <a:pt x="7581" y="5656"/>
                    <a:pt x="7656" y="5671"/>
                    <a:pt x="7729" y="5671"/>
                  </a:cubicBezTo>
                  <a:cubicBezTo>
                    <a:pt x="7951" y="5671"/>
                    <a:pt x="8155" y="5530"/>
                    <a:pt x="8229" y="5296"/>
                  </a:cubicBezTo>
                  <a:lnTo>
                    <a:pt x="8229" y="5279"/>
                  </a:lnTo>
                  <a:cubicBezTo>
                    <a:pt x="8229" y="5263"/>
                    <a:pt x="8229" y="5246"/>
                    <a:pt x="8245" y="5230"/>
                  </a:cubicBezTo>
                  <a:lnTo>
                    <a:pt x="8245" y="5214"/>
                  </a:lnTo>
                  <a:cubicBezTo>
                    <a:pt x="8262" y="5099"/>
                    <a:pt x="8262" y="4968"/>
                    <a:pt x="8229" y="4837"/>
                  </a:cubicBezTo>
                  <a:cubicBezTo>
                    <a:pt x="8104" y="4525"/>
                    <a:pt x="7808" y="4336"/>
                    <a:pt x="7494" y="4336"/>
                  </a:cubicBezTo>
                  <a:cubicBezTo>
                    <a:pt x="7395" y="4336"/>
                    <a:pt x="7294" y="4355"/>
                    <a:pt x="7196" y="4394"/>
                  </a:cubicBezTo>
                  <a:cubicBezTo>
                    <a:pt x="6704" y="4509"/>
                    <a:pt x="6409" y="5214"/>
                    <a:pt x="6754" y="5771"/>
                  </a:cubicBezTo>
                  <a:cubicBezTo>
                    <a:pt x="6925" y="6114"/>
                    <a:pt x="7333" y="6314"/>
                    <a:pt x="7754" y="6314"/>
                  </a:cubicBezTo>
                  <a:cubicBezTo>
                    <a:pt x="8018" y="6314"/>
                    <a:pt x="8287" y="6236"/>
                    <a:pt x="8507" y="6066"/>
                  </a:cubicBezTo>
                  <a:cubicBezTo>
                    <a:pt x="8966" y="5738"/>
                    <a:pt x="9081" y="5132"/>
                    <a:pt x="8934" y="4591"/>
                  </a:cubicBezTo>
                  <a:cubicBezTo>
                    <a:pt x="8835" y="4050"/>
                    <a:pt x="8475" y="3165"/>
                    <a:pt x="7212" y="2886"/>
                  </a:cubicBezTo>
                  <a:cubicBezTo>
                    <a:pt x="7067" y="2854"/>
                    <a:pt x="6919" y="2839"/>
                    <a:pt x="6768" y="2839"/>
                  </a:cubicBezTo>
                  <a:cubicBezTo>
                    <a:pt x="5438" y="2839"/>
                    <a:pt x="3897" y="3977"/>
                    <a:pt x="2312" y="3977"/>
                  </a:cubicBezTo>
                  <a:cubicBezTo>
                    <a:pt x="2088" y="3977"/>
                    <a:pt x="1864" y="3954"/>
                    <a:pt x="1639" y="3902"/>
                  </a:cubicBezTo>
                  <a:cubicBezTo>
                    <a:pt x="1557" y="3870"/>
                    <a:pt x="1476" y="3853"/>
                    <a:pt x="1377" y="3820"/>
                  </a:cubicBezTo>
                  <a:lnTo>
                    <a:pt x="1312" y="3788"/>
                  </a:lnTo>
                  <a:cubicBezTo>
                    <a:pt x="607" y="3411"/>
                    <a:pt x="164" y="2657"/>
                    <a:pt x="181" y="1853"/>
                  </a:cubicBezTo>
                  <a:cubicBezTo>
                    <a:pt x="203" y="735"/>
                    <a:pt x="1174" y="111"/>
                    <a:pt x="2045" y="111"/>
                  </a:cubicBezTo>
                  <a:cubicBezTo>
                    <a:pt x="2464" y="111"/>
                    <a:pt x="2859" y="255"/>
                    <a:pt x="3115" y="559"/>
                  </a:cubicBezTo>
                  <a:cubicBezTo>
                    <a:pt x="3574" y="1018"/>
                    <a:pt x="3524" y="1772"/>
                    <a:pt x="3016" y="2181"/>
                  </a:cubicBezTo>
                  <a:cubicBezTo>
                    <a:pt x="2951" y="2230"/>
                    <a:pt x="2852" y="2280"/>
                    <a:pt x="2770" y="2296"/>
                  </a:cubicBezTo>
                  <a:cubicBezTo>
                    <a:pt x="2706" y="2313"/>
                    <a:pt x="2640" y="2321"/>
                    <a:pt x="2575" y="2321"/>
                  </a:cubicBezTo>
                  <a:cubicBezTo>
                    <a:pt x="2391" y="2321"/>
                    <a:pt x="2211" y="2257"/>
                    <a:pt x="2066" y="2149"/>
                  </a:cubicBezTo>
                  <a:cubicBezTo>
                    <a:pt x="1951" y="2067"/>
                    <a:pt x="1885" y="1919"/>
                    <a:pt x="1934" y="1772"/>
                  </a:cubicBezTo>
                  <a:lnTo>
                    <a:pt x="1934" y="1772"/>
                  </a:lnTo>
                  <a:cubicBezTo>
                    <a:pt x="2010" y="1847"/>
                    <a:pt x="2106" y="1887"/>
                    <a:pt x="2206" y="1887"/>
                  </a:cubicBezTo>
                  <a:cubicBezTo>
                    <a:pt x="2257" y="1887"/>
                    <a:pt x="2310" y="1876"/>
                    <a:pt x="2361" y="1853"/>
                  </a:cubicBezTo>
                  <a:cubicBezTo>
                    <a:pt x="2607" y="1722"/>
                    <a:pt x="2541" y="1313"/>
                    <a:pt x="2213" y="1231"/>
                  </a:cubicBezTo>
                  <a:cubicBezTo>
                    <a:pt x="2182" y="1221"/>
                    <a:pt x="2150" y="1216"/>
                    <a:pt x="2119" y="1216"/>
                  </a:cubicBezTo>
                  <a:cubicBezTo>
                    <a:pt x="1781" y="1216"/>
                    <a:pt x="1511" y="1759"/>
                    <a:pt x="1902" y="2165"/>
                  </a:cubicBezTo>
                  <a:cubicBezTo>
                    <a:pt x="2066" y="2317"/>
                    <a:pt x="2280" y="2400"/>
                    <a:pt x="2504" y="2400"/>
                  </a:cubicBezTo>
                  <a:cubicBezTo>
                    <a:pt x="2570" y="2400"/>
                    <a:pt x="2638" y="2393"/>
                    <a:pt x="2705" y="2378"/>
                  </a:cubicBezTo>
                  <a:cubicBezTo>
                    <a:pt x="2738" y="2362"/>
                    <a:pt x="2754" y="2362"/>
                    <a:pt x="2787" y="2345"/>
                  </a:cubicBezTo>
                  <a:lnTo>
                    <a:pt x="2869" y="2329"/>
                  </a:lnTo>
                  <a:lnTo>
                    <a:pt x="2902" y="2312"/>
                  </a:lnTo>
                  <a:cubicBezTo>
                    <a:pt x="3049" y="2247"/>
                    <a:pt x="3180" y="2132"/>
                    <a:pt x="3262" y="2001"/>
                  </a:cubicBezTo>
                  <a:cubicBezTo>
                    <a:pt x="3590" y="1542"/>
                    <a:pt x="3557" y="903"/>
                    <a:pt x="3164" y="493"/>
                  </a:cubicBezTo>
                  <a:cubicBezTo>
                    <a:pt x="2892" y="161"/>
                    <a:pt x="2460" y="1"/>
                    <a:pt x="200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4" name="Google Shape;7174;p17"/>
            <p:cNvSpPr/>
            <p:nvPr/>
          </p:nvSpPr>
          <p:spPr>
            <a:xfrm>
              <a:off x="8963342" y="4254444"/>
              <a:ext cx="211887" cy="121674"/>
            </a:xfrm>
            <a:custGeom>
              <a:avLst/>
              <a:gdLst/>
              <a:ahLst/>
              <a:cxnLst/>
              <a:rect l="l" t="t" r="r" b="b"/>
              <a:pathLst>
                <a:path w="6459" h="3709" extrusionOk="0">
                  <a:moveTo>
                    <a:pt x="5518" y="1"/>
                  </a:moveTo>
                  <a:cubicBezTo>
                    <a:pt x="5267" y="1"/>
                    <a:pt x="4968" y="45"/>
                    <a:pt x="4622" y="168"/>
                  </a:cubicBezTo>
                  <a:cubicBezTo>
                    <a:pt x="3778" y="468"/>
                    <a:pt x="2592" y="1030"/>
                    <a:pt x="1425" y="1030"/>
                  </a:cubicBezTo>
                  <a:cubicBezTo>
                    <a:pt x="938" y="1030"/>
                    <a:pt x="454" y="932"/>
                    <a:pt x="0" y="676"/>
                  </a:cubicBezTo>
                  <a:lnTo>
                    <a:pt x="0" y="676"/>
                  </a:lnTo>
                  <a:cubicBezTo>
                    <a:pt x="0" y="676"/>
                    <a:pt x="582" y="1334"/>
                    <a:pt x="1360" y="1334"/>
                  </a:cubicBezTo>
                  <a:cubicBezTo>
                    <a:pt x="1387" y="1334"/>
                    <a:pt x="1415" y="1333"/>
                    <a:pt x="1443" y="1332"/>
                  </a:cubicBezTo>
                  <a:cubicBezTo>
                    <a:pt x="1955" y="1295"/>
                    <a:pt x="2186" y="1159"/>
                    <a:pt x="2324" y="1159"/>
                  </a:cubicBezTo>
                  <a:cubicBezTo>
                    <a:pt x="2372" y="1159"/>
                    <a:pt x="2409" y="1175"/>
                    <a:pt x="2442" y="1217"/>
                  </a:cubicBezTo>
                  <a:cubicBezTo>
                    <a:pt x="2503" y="1315"/>
                    <a:pt x="2410" y="1367"/>
                    <a:pt x="2270" y="1367"/>
                  </a:cubicBezTo>
                  <a:cubicBezTo>
                    <a:pt x="2222" y="1367"/>
                    <a:pt x="2169" y="1361"/>
                    <a:pt x="2115" y="1348"/>
                  </a:cubicBezTo>
                  <a:cubicBezTo>
                    <a:pt x="2067" y="1332"/>
                    <a:pt x="2018" y="1325"/>
                    <a:pt x="1970" y="1325"/>
                  </a:cubicBezTo>
                  <a:cubicBezTo>
                    <a:pt x="1867" y="1325"/>
                    <a:pt x="1766" y="1358"/>
                    <a:pt x="1688" y="1414"/>
                  </a:cubicBezTo>
                  <a:cubicBezTo>
                    <a:pt x="1511" y="1575"/>
                    <a:pt x="1715" y="2102"/>
                    <a:pt x="1361" y="2102"/>
                  </a:cubicBezTo>
                  <a:cubicBezTo>
                    <a:pt x="1355" y="2102"/>
                    <a:pt x="1350" y="2102"/>
                    <a:pt x="1344" y="2102"/>
                  </a:cubicBezTo>
                  <a:lnTo>
                    <a:pt x="1344" y="2102"/>
                  </a:lnTo>
                  <a:cubicBezTo>
                    <a:pt x="1344" y="2102"/>
                    <a:pt x="1630" y="2462"/>
                    <a:pt x="2056" y="2462"/>
                  </a:cubicBezTo>
                  <a:cubicBezTo>
                    <a:pt x="2199" y="2462"/>
                    <a:pt x="2356" y="2422"/>
                    <a:pt x="2524" y="2315"/>
                  </a:cubicBezTo>
                  <a:cubicBezTo>
                    <a:pt x="3196" y="1873"/>
                    <a:pt x="2819" y="1381"/>
                    <a:pt x="3082" y="1250"/>
                  </a:cubicBezTo>
                  <a:cubicBezTo>
                    <a:pt x="3125" y="1227"/>
                    <a:pt x="3167" y="1216"/>
                    <a:pt x="3206" y="1216"/>
                  </a:cubicBezTo>
                  <a:cubicBezTo>
                    <a:pt x="3389" y="1216"/>
                    <a:pt x="3500" y="1446"/>
                    <a:pt x="3311" y="1676"/>
                  </a:cubicBezTo>
                  <a:cubicBezTo>
                    <a:pt x="3082" y="1938"/>
                    <a:pt x="2229" y="2889"/>
                    <a:pt x="3573" y="3708"/>
                  </a:cubicBezTo>
                  <a:cubicBezTo>
                    <a:pt x="3573" y="3708"/>
                    <a:pt x="3377" y="3249"/>
                    <a:pt x="3737" y="3086"/>
                  </a:cubicBezTo>
                  <a:cubicBezTo>
                    <a:pt x="4098" y="2922"/>
                    <a:pt x="4819" y="2709"/>
                    <a:pt x="4721" y="2200"/>
                  </a:cubicBezTo>
                  <a:cubicBezTo>
                    <a:pt x="4622" y="1709"/>
                    <a:pt x="4245" y="955"/>
                    <a:pt x="4852" y="512"/>
                  </a:cubicBezTo>
                  <a:cubicBezTo>
                    <a:pt x="5204" y="248"/>
                    <a:pt x="5509" y="147"/>
                    <a:pt x="5817" y="147"/>
                  </a:cubicBezTo>
                  <a:cubicBezTo>
                    <a:pt x="6025" y="147"/>
                    <a:pt x="6233" y="193"/>
                    <a:pt x="6458" y="266"/>
                  </a:cubicBezTo>
                  <a:cubicBezTo>
                    <a:pt x="6458" y="266"/>
                    <a:pt x="6135" y="1"/>
                    <a:pt x="551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5" name="Google Shape;7175;p17"/>
            <p:cNvSpPr/>
            <p:nvPr/>
          </p:nvSpPr>
          <p:spPr>
            <a:xfrm>
              <a:off x="9002577" y="4133851"/>
              <a:ext cx="118328" cy="83095"/>
            </a:xfrm>
            <a:custGeom>
              <a:avLst/>
              <a:gdLst/>
              <a:ahLst/>
              <a:cxnLst/>
              <a:rect l="l" t="t" r="r" b="b"/>
              <a:pathLst>
                <a:path w="3607" h="2533" extrusionOk="0">
                  <a:moveTo>
                    <a:pt x="1087" y="0"/>
                  </a:moveTo>
                  <a:cubicBezTo>
                    <a:pt x="496" y="0"/>
                    <a:pt x="1" y="123"/>
                    <a:pt x="1" y="123"/>
                  </a:cubicBezTo>
                  <a:cubicBezTo>
                    <a:pt x="1" y="123"/>
                    <a:pt x="951" y="205"/>
                    <a:pt x="1197" y="549"/>
                  </a:cubicBezTo>
                  <a:cubicBezTo>
                    <a:pt x="1361" y="746"/>
                    <a:pt x="1427" y="1025"/>
                    <a:pt x="1345" y="1270"/>
                  </a:cubicBezTo>
                  <a:cubicBezTo>
                    <a:pt x="1296" y="1500"/>
                    <a:pt x="1181" y="2156"/>
                    <a:pt x="2213" y="2156"/>
                  </a:cubicBezTo>
                  <a:cubicBezTo>
                    <a:pt x="3246" y="2172"/>
                    <a:pt x="3082" y="2533"/>
                    <a:pt x="3082" y="2533"/>
                  </a:cubicBezTo>
                  <a:cubicBezTo>
                    <a:pt x="3082" y="2533"/>
                    <a:pt x="3607" y="1762"/>
                    <a:pt x="2738" y="615"/>
                  </a:cubicBezTo>
                  <a:cubicBezTo>
                    <a:pt x="2361" y="123"/>
                    <a:pt x="1677" y="0"/>
                    <a:pt x="108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6" name="Google Shape;7176;p17"/>
            <p:cNvSpPr/>
            <p:nvPr/>
          </p:nvSpPr>
          <p:spPr>
            <a:xfrm>
              <a:off x="8956354" y="4046457"/>
              <a:ext cx="74205" cy="87688"/>
            </a:xfrm>
            <a:custGeom>
              <a:avLst/>
              <a:gdLst/>
              <a:ahLst/>
              <a:cxnLst/>
              <a:rect l="l" t="t" r="r" b="b"/>
              <a:pathLst>
                <a:path w="2262" h="2673" extrusionOk="0">
                  <a:moveTo>
                    <a:pt x="1115" y="1"/>
                  </a:moveTo>
                  <a:lnTo>
                    <a:pt x="1115" y="1"/>
                  </a:lnTo>
                  <a:cubicBezTo>
                    <a:pt x="820" y="164"/>
                    <a:pt x="738" y="689"/>
                    <a:pt x="803" y="1427"/>
                  </a:cubicBezTo>
                  <a:cubicBezTo>
                    <a:pt x="869" y="2164"/>
                    <a:pt x="0" y="2623"/>
                    <a:pt x="0" y="2623"/>
                  </a:cubicBezTo>
                  <a:cubicBezTo>
                    <a:pt x="574" y="2410"/>
                    <a:pt x="1754" y="2672"/>
                    <a:pt x="2000" y="2017"/>
                  </a:cubicBezTo>
                  <a:cubicBezTo>
                    <a:pt x="2262" y="1345"/>
                    <a:pt x="1623" y="918"/>
                    <a:pt x="1262" y="722"/>
                  </a:cubicBezTo>
                  <a:cubicBezTo>
                    <a:pt x="902" y="525"/>
                    <a:pt x="1115" y="1"/>
                    <a:pt x="11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7" name="Google Shape;7177;p17"/>
            <p:cNvSpPr/>
            <p:nvPr/>
          </p:nvSpPr>
          <p:spPr>
            <a:xfrm>
              <a:off x="8845044" y="4084643"/>
              <a:ext cx="104878" cy="140897"/>
            </a:xfrm>
            <a:custGeom>
              <a:avLst/>
              <a:gdLst/>
              <a:ahLst/>
              <a:cxnLst/>
              <a:rect l="l" t="t" r="r" b="b"/>
              <a:pathLst>
                <a:path w="3197" h="4295" extrusionOk="0">
                  <a:moveTo>
                    <a:pt x="2803" y="0"/>
                  </a:moveTo>
                  <a:lnTo>
                    <a:pt x="2803" y="0"/>
                  </a:lnTo>
                  <a:cubicBezTo>
                    <a:pt x="2725" y="78"/>
                    <a:pt x="2606" y="125"/>
                    <a:pt x="2487" y="125"/>
                  </a:cubicBezTo>
                  <a:cubicBezTo>
                    <a:pt x="2455" y="125"/>
                    <a:pt x="2424" y="122"/>
                    <a:pt x="2393" y="115"/>
                  </a:cubicBezTo>
                  <a:cubicBezTo>
                    <a:pt x="2339" y="104"/>
                    <a:pt x="2262" y="96"/>
                    <a:pt x="2173" y="96"/>
                  </a:cubicBezTo>
                  <a:cubicBezTo>
                    <a:pt x="1856" y="96"/>
                    <a:pt x="1383" y="203"/>
                    <a:pt x="1229" y="689"/>
                  </a:cubicBezTo>
                  <a:cubicBezTo>
                    <a:pt x="1049" y="1295"/>
                    <a:pt x="1197" y="1689"/>
                    <a:pt x="1410" y="1885"/>
                  </a:cubicBezTo>
                  <a:cubicBezTo>
                    <a:pt x="1623" y="2066"/>
                    <a:pt x="1623" y="2426"/>
                    <a:pt x="1475" y="2492"/>
                  </a:cubicBezTo>
                  <a:cubicBezTo>
                    <a:pt x="1441" y="2509"/>
                    <a:pt x="1406" y="2517"/>
                    <a:pt x="1372" y="2517"/>
                  </a:cubicBezTo>
                  <a:cubicBezTo>
                    <a:pt x="1209" y="2517"/>
                    <a:pt x="1066" y="2343"/>
                    <a:pt x="1147" y="2180"/>
                  </a:cubicBezTo>
                  <a:cubicBezTo>
                    <a:pt x="1235" y="1947"/>
                    <a:pt x="1050" y="1727"/>
                    <a:pt x="824" y="1727"/>
                  </a:cubicBezTo>
                  <a:cubicBezTo>
                    <a:pt x="796" y="1727"/>
                    <a:pt x="767" y="1731"/>
                    <a:pt x="738" y="1738"/>
                  </a:cubicBezTo>
                  <a:cubicBezTo>
                    <a:pt x="679" y="1745"/>
                    <a:pt x="626" y="1749"/>
                    <a:pt x="578" y="1749"/>
                  </a:cubicBezTo>
                  <a:cubicBezTo>
                    <a:pt x="414" y="1749"/>
                    <a:pt x="317" y="1701"/>
                    <a:pt x="279" y="1574"/>
                  </a:cubicBezTo>
                  <a:lnTo>
                    <a:pt x="279" y="1574"/>
                  </a:lnTo>
                  <a:cubicBezTo>
                    <a:pt x="279" y="1574"/>
                    <a:pt x="0" y="2475"/>
                    <a:pt x="688" y="2918"/>
                  </a:cubicBezTo>
                  <a:cubicBezTo>
                    <a:pt x="1377" y="3344"/>
                    <a:pt x="1737" y="4033"/>
                    <a:pt x="2131" y="4295"/>
                  </a:cubicBezTo>
                  <a:cubicBezTo>
                    <a:pt x="2131" y="4295"/>
                    <a:pt x="1524" y="3344"/>
                    <a:pt x="2082" y="2475"/>
                  </a:cubicBezTo>
                  <a:cubicBezTo>
                    <a:pt x="2639" y="1607"/>
                    <a:pt x="3196" y="1328"/>
                    <a:pt x="280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8" name="Google Shape;7178;p17"/>
            <p:cNvSpPr/>
            <p:nvPr/>
          </p:nvSpPr>
          <p:spPr>
            <a:xfrm>
              <a:off x="8707359" y="3876426"/>
              <a:ext cx="266213" cy="265786"/>
            </a:xfrm>
            <a:custGeom>
              <a:avLst/>
              <a:gdLst/>
              <a:ahLst/>
              <a:cxnLst/>
              <a:rect l="l" t="t" r="r" b="b"/>
              <a:pathLst>
                <a:path w="8115" h="8102" extrusionOk="0">
                  <a:moveTo>
                    <a:pt x="2389" y="0"/>
                  </a:moveTo>
                  <a:cubicBezTo>
                    <a:pt x="2287" y="0"/>
                    <a:pt x="2185" y="7"/>
                    <a:pt x="2083" y="20"/>
                  </a:cubicBezTo>
                  <a:cubicBezTo>
                    <a:pt x="755" y="168"/>
                    <a:pt x="1" y="1971"/>
                    <a:pt x="788" y="3233"/>
                  </a:cubicBezTo>
                  <a:cubicBezTo>
                    <a:pt x="1382" y="4176"/>
                    <a:pt x="2426" y="4477"/>
                    <a:pt x="3386" y="4477"/>
                  </a:cubicBezTo>
                  <a:cubicBezTo>
                    <a:pt x="3510" y="4477"/>
                    <a:pt x="3634" y="4472"/>
                    <a:pt x="3754" y="4462"/>
                  </a:cubicBezTo>
                  <a:cubicBezTo>
                    <a:pt x="3951" y="4462"/>
                    <a:pt x="4197" y="4430"/>
                    <a:pt x="4443" y="4397"/>
                  </a:cubicBezTo>
                  <a:cubicBezTo>
                    <a:pt x="4443" y="4397"/>
                    <a:pt x="4633" y="4367"/>
                    <a:pt x="4920" y="4367"/>
                  </a:cubicBezTo>
                  <a:cubicBezTo>
                    <a:pt x="5407" y="4367"/>
                    <a:pt x="6173" y="4452"/>
                    <a:pt x="6770" y="4905"/>
                  </a:cubicBezTo>
                  <a:cubicBezTo>
                    <a:pt x="7164" y="5233"/>
                    <a:pt x="7426" y="5708"/>
                    <a:pt x="7508" y="6216"/>
                  </a:cubicBezTo>
                  <a:cubicBezTo>
                    <a:pt x="7508" y="6216"/>
                    <a:pt x="7672" y="7413"/>
                    <a:pt x="7098" y="8068"/>
                  </a:cubicBezTo>
                  <a:lnTo>
                    <a:pt x="7082" y="8101"/>
                  </a:lnTo>
                  <a:cubicBezTo>
                    <a:pt x="7082" y="8101"/>
                    <a:pt x="8115" y="7577"/>
                    <a:pt x="7983" y="5970"/>
                  </a:cubicBezTo>
                  <a:cubicBezTo>
                    <a:pt x="7876" y="4663"/>
                    <a:pt x="6826" y="4010"/>
                    <a:pt x="5509" y="4010"/>
                  </a:cubicBezTo>
                  <a:cubicBezTo>
                    <a:pt x="5224" y="4010"/>
                    <a:pt x="4927" y="4040"/>
                    <a:pt x="4623" y="4102"/>
                  </a:cubicBezTo>
                  <a:cubicBezTo>
                    <a:pt x="4126" y="4193"/>
                    <a:pt x="3680" y="4239"/>
                    <a:pt x="3278" y="4239"/>
                  </a:cubicBezTo>
                  <a:cubicBezTo>
                    <a:pt x="2739" y="4239"/>
                    <a:pt x="2280" y="4156"/>
                    <a:pt x="1886" y="3987"/>
                  </a:cubicBezTo>
                  <a:cubicBezTo>
                    <a:pt x="1492" y="3807"/>
                    <a:pt x="1165" y="3512"/>
                    <a:pt x="919" y="3135"/>
                  </a:cubicBezTo>
                  <a:cubicBezTo>
                    <a:pt x="198" y="1987"/>
                    <a:pt x="902" y="299"/>
                    <a:pt x="2099" y="151"/>
                  </a:cubicBezTo>
                  <a:cubicBezTo>
                    <a:pt x="2199" y="137"/>
                    <a:pt x="2301" y="130"/>
                    <a:pt x="2402" y="130"/>
                  </a:cubicBezTo>
                  <a:cubicBezTo>
                    <a:pt x="2876" y="130"/>
                    <a:pt x="3334" y="292"/>
                    <a:pt x="3591" y="643"/>
                  </a:cubicBezTo>
                  <a:cubicBezTo>
                    <a:pt x="3886" y="1037"/>
                    <a:pt x="3935" y="1545"/>
                    <a:pt x="3738" y="1987"/>
                  </a:cubicBezTo>
                  <a:cubicBezTo>
                    <a:pt x="3577" y="2336"/>
                    <a:pt x="3240" y="2543"/>
                    <a:pt x="2880" y="2543"/>
                  </a:cubicBezTo>
                  <a:cubicBezTo>
                    <a:pt x="2800" y="2543"/>
                    <a:pt x="2720" y="2533"/>
                    <a:pt x="2640" y="2512"/>
                  </a:cubicBezTo>
                  <a:cubicBezTo>
                    <a:pt x="2214" y="2397"/>
                    <a:pt x="2033" y="1971"/>
                    <a:pt x="2361" y="1905"/>
                  </a:cubicBezTo>
                  <a:cubicBezTo>
                    <a:pt x="2771" y="1840"/>
                    <a:pt x="2853" y="1496"/>
                    <a:pt x="2705" y="1200"/>
                  </a:cubicBezTo>
                  <a:cubicBezTo>
                    <a:pt x="2652" y="1088"/>
                    <a:pt x="2522" y="1023"/>
                    <a:pt x="2378" y="1023"/>
                  </a:cubicBezTo>
                  <a:cubicBezTo>
                    <a:pt x="2167" y="1023"/>
                    <a:pt x="1928" y="1163"/>
                    <a:pt x="1869" y="1496"/>
                  </a:cubicBezTo>
                  <a:cubicBezTo>
                    <a:pt x="1820" y="1758"/>
                    <a:pt x="1902" y="2036"/>
                    <a:pt x="2083" y="2233"/>
                  </a:cubicBezTo>
                  <a:cubicBezTo>
                    <a:pt x="2251" y="2427"/>
                    <a:pt x="2588" y="2590"/>
                    <a:pt x="2935" y="2590"/>
                  </a:cubicBezTo>
                  <a:cubicBezTo>
                    <a:pt x="3265" y="2590"/>
                    <a:pt x="3605" y="2443"/>
                    <a:pt x="3820" y="2036"/>
                  </a:cubicBezTo>
                  <a:cubicBezTo>
                    <a:pt x="4049" y="1561"/>
                    <a:pt x="4000" y="987"/>
                    <a:pt x="3689" y="561"/>
                  </a:cubicBezTo>
                  <a:cubicBezTo>
                    <a:pt x="3401" y="178"/>
                    <a:pt x="2907" y="0"/>
                    <a:pt x="23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9" name="Google Shape;7179;p17"/>
            <p:cNvSpPr/>
            <p:nvPr/>
          </p:nvSpPr>
          <p:spPr>
            <a:xfrm>
              <a:off x="8749842" y="4028873"/>
              <a:ext cx="153298" cy="77846"/>
            </a:xfrm>
            <a:custGeom>
              <a:avLst/>
              <a:gdLst/>
              <a:ahLst/>
              <a:cxnLst/>
              <a:rect l="l" t="t" r="r" b="b"/>
              <a:pathLst>
                <a:path w="4673" h="2373" extrusionOk="0">
                  <a:moveTo>
                    <a:pt x="3580" y="0"/>
                  </a:moveTo>
                  <a:cubicBezTo>
                    <a:pt x="3284" y="0"/>
                    <a:pt x="2935" y="42"/>
                    <a:pt x="2541" y="160"/>
                  </a:cubicBezTo>
                  <a:cubicBezTo>
                    <a:pt x="1970" y="329"/>
                    <a:pt x="1487" y="392"/>
                    <a:pt x="1094" y="392"/>
                  </a:cubicBezTo>
                  <a:cubicBezTo>
                    <a:pt x="572" y="392"/>
                    <a:pt x="206" y="281"/>
                    <a:pt x="1" y="160"/>
                  </a:cubicBezTo>
                  <a:lnTo>
                    <a:pt x="1" y="160"/>
                  </a:lnTo>
                  <a:cubicBezTo>
                    <a:pt x="132" y="274"/>
                    <a:pt x="263" y="389"/>
                    <a:pt x="378" y="537"/>
                  </a:cubicBezTo>
                  <a:cubicBezTo>
                    <a:pt x="453" y="643"/>
                    <a:pt x="599" y="1405"/>
                    <a:pt x="1202" y="1405"/>
                  </a:cubicBezTo>
                  <a:cubicBezTo>
                    <a:pt x="1252" y="1405"/>
                    <a:pt x="1305" y="1400"/>
                    <a:pt x="1361" y="1389"/>
                  </a:cubicBezTo>
                  <a:cubicBezTo>
                    <a:pt x="2082" y="1225"/>
                    <a:pt x="1951" y="766"/>
                    <a:pt x="2427" y="619"/>
                  </a:cubicBezTo>
                  <a:cubicBezTo>
                    <a:pt x="2519" y="590"/>
                    <a:pt x="2597" y="578"/>
                    <a:pt x="2662" y="578"/>
                  </a:cubicBezTo>
                  <a:cubicBezTo>
                    <a:pt x="2931" y="578"/>
                    <a:pt x="2975" y="785"/>
                    <a:pt x="2869" y="864"/>
                  </a:cubicBezTo>
                  <a:cubicBezTo>
                    <a:pt x="2813" y="899"/>
                    <a:pt x="2763" y="910"/>
                    <a:pt x="2711" y="910"/>
                  </a:cubicBezTo>
                  <a:cubicBezTo>
                    <a:pt x="2639" y="910"/>
                    <a:pt x="2563" y="890"/>
                    <a:pt x="2459" y="881"/>
                  </a:cubicBezTo>
                  <a:cubicBezTo>
                    <a:pt x="2451" y="880"/>
                    <a:pt x="2443" y="880"/>
                    <a:pt x="2433" y="880"/>
                  </a:cubicBezTo>
                  <a:cubicBezTo>
                    <a:pt x="2249" y="880"/>
                    <a:pt x="1812" y="1033"/>
                    <a:pt x="1968" y="1438"/>
                  </a:cubicBezTo>
                  <a:cubicBezTo>
                    <a:pt x="2132" y="1881"/>
                    <a:pt x="2377" y="2241"/>
                    <a:pt x="2115" y="2372"/>
                  </a:cubicBezTo>
                  <a:cubicBezTo>
                    <a:pt x="2115" y="2372"/>
                    <a:pt x="3033" y="2372"/>
                    <a:pt x="3345" y="2127"/>
                  </a:cubicBezTo>
                  <a:cubicBezTo>
                    <a:pt x="3689" y="1864"/>
                    <a:pt x="3853" y="1405"/>
                    <a:pt x="3722" y="996"/>
                  </a:cubicBezTo>
                  <a:cubicBezTo>
                    <a:pt x="3623" y="501"/>
                    <a:pt x="3950" y="202"/>
                    <a:pt x="4430" y="202"/>
                  </a:cubicBezTo>
                  <a:cubicBezTo>
                    <a:pt x="4507" y="202"/>
                    <a:pt x="4588" y="209"/>
                    <a:pt x="4672" y="225"/>
                  </a:cubicBezTo>
                  <a:cubicBezTo>
                    <a:pt x="4672" y="225"/>
                    <a:pt x="4271" y="0"/>
                    <a:pt x="358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0" name="Google Shape;7180;p17"/>
            <p:cNvSpPr/>
            <p:nvPr/>
          </p:nvSpPr>
          <p:spPr>
            <a:xfrm>
              <a:off x="8789111" y="3885677"/>
              <a:ext cx="105960" cy="109831"/>
            </a:xfrm>
            <a:custGeom>
              <a:avLst/>
              <a:gdLst/>
              <a:ahLst/>
              <a:cxnLst/>
              <a:rect l="l" t="t" r="r" b="b"/>
              <a:pathLst>
                <a:path w="3230" h="3348" extrusionOk="0">
                  <a:moveTo>
                    <a:pt x="1262" y="1"/>
                  </a:moveTo>
                  <a:cubicBezTo>
                    <a:pt x="1689" y="427"/>
                    <a:pt x="1836" y="1066"/>
                    <a:pt x="1639" y="1640"/>
                  </a:cubicBezTo>
                  <a:cubicBezTo>
                    <a:pt x="1410" y="2401"/>
                    <a:pt x="886" y="2601"/>
                    <a:pt x="436" y="2601"/>
                  </a:cubicBezTo>
                  <a:cubicBezTo>
                    <a:pt x="276" y="2601"/>
                    <a:pt x="125" y="2576"/>
                    <a:pt x="0" y="2541"/>
                  </a:cubicBezTo>
                  <a:lnTo>
                    <a:pt x="0" y="2541"/>
                  </a:lnTo>
                  <a:cubicBezTo>
                    <a:pt x="0" y="2541"/>
                    <a:pt x="244" y="3348"/>
                    <a:pt x="1010" y="3348"/>
                  </a:cubicBezTo>
                  <a:cubicBezTo>
                    <a:pt x="1038" y="3348"/>
                    <a:pt x="1068" y="3347"/>
                    <a:pt x="1099" y="3344"/>
                  </a:cubicBezTo>
                  <a:cubicBezTo>
                    <a:pt x="1951" y="3279"/>
                    <a:pt x="1902" y="2623"/>
                    <a:pt x="1885" y="2345"/>
                  </a:cubicBezTo>
                  <a:cubicBezTo>
                    <a:pt x="1869" y="2066"/>
                    <a:pt x="1869" y="1836"/>
                    <a:pt x="1967" y="1836"/>
                  </a:cubicBezTo>
                  <a:cubicBezTo>
                    <a:pt x="2082" y="1836"/>
                    <a:pt x="2115" y="1935"/>
                    <a:pt x="2049" y="2131"/>
                  </a:cubicBezTo>
                  <a:cubicBezTo>
                    <a:pt x="1984" y="2328"/>
                    <a:pt x="1836" y="2967"/>
                    <a:pt x="2934" y="3082"/>
                  </a:cubicBezTo>
                  <a:cubicBezTo>
                    <a:pt x="2787" y="2984"/>
                    <a:pt x="2770" y="2803"/>
                    <a:pt x="2869" y="2672"/>
                  </a:cubicBezTo>
                  <a:cubicBezTo>
                    <a:pt x="3000" y="2426"/>
                    <a:pt x="3229" y="1968"/>
                    <a:pt x="2492" y="1345"/>
                  </a:cubicBezTo>
                  <a:cubicBezTo>
                    <a:pt x="1771" y="722"/>
                    <a:pt x="1705" y="279"/>
                    <a:pt x="12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1" name="Google Shape;7181;p17"/>
            <p:cNvSpPr/>
            <p:nvPr/>
          </p:nvSpPr>
          <p:spPr>
            <a:xfrm>
              <a:off x="9078949" y="3933704"/>
              <a:ext cx="131220" cy="287077"/>
            </a:xfrm>
            <a:custGeom>
              <a:avLst/>
              <a:gdLst/>
              <a:ahLst/>
              <a:cxnLst/>
              <a:rect l="l" t="t" r="r" b="b"/>
              <a:pathLst>
                <a:path w="4000" h="8751" extrusionOk="0">
                  <a:moveTo>
                    <a:pt x="1916" y="1"/>
                  </a:moveTo>
                  <a:cubicBezTo>
                    <a:pt x="1763" y="1"/>
                    <a:pt x="1610" y="21"/>
                    <a:pt x="1459" y="61"/>
                  </a:cubicBezTo>
                  <a:cubicBezTo>
                    <a:pt x="689" y="258"/>
                    <a:pt x="148" y="913"/>
                    <a:pt x="82" y="1700"/>
                  </a:cubicBezTo>
                  <a:cubicBezTo>
                    <a:pt x="0" y="2503"/>
                    <a:pt x="410" y="3290"/>
                    <a:pt x="1016" y="3847"/>
                  </a:cubicBezTo>
                  <a:cubicBezTo>
                    <a:pt x="1590" y="4437"/>
                    <a:pt x="2361" y="4716"/>
                    <a:pt x="2901" y="5224"/>
                  </a:cubicBezTo>
                  <a:cubicBezTo>
                    <a:pt x="3442" y="5683"/>
                    <a:pt x="3770" y="6355"/>
                    <a:pt x="3819" y="7060"/>
                  </a:cubicBezTo>
                  <a:cubicBezTo>
                    <a:pt x="3852" y="7716"/>
                    <a:pt x="3508" y="8404"/>
                    <a:pt x="2918" y="8568"/>
                  </a:cubicBezTo>
                  <a:cubicBezTo>
                    <a:pt x="2791" y="8608"/>
                    <a:pt x="2661" y="8627"/>
                    <a:pt x="2534" y="8627"/>
                  </a:cubicBezTo>
                  <a:cubicBezTo>
                    <a:pt x="2090" y="8627"/>
                    <a:pt x="1685" y="8393"/>
                    <a:pt x="1557" y="8011"/>
                  </a:cubicBezTo>
                  <a:cubicBezTo>
                    <a:pt x="1344" y="7568"/>
                    <a:pt x="1541" y="7027"/>
                    <a:pt x="2000" y="6847"/>
                  </a:cubicBezTo>
                  <a:cubicBezTo>
                    <a:pt x="2082" y="6814"/>
                    <a:pt x="2180" y="6798"/>
                    <a:pt x="2262" y="6798"/>
                  </a:cubicBezTo>
                  <a:cubicBezTo>
                    <a:pt x="2262" y="6798"/>
                    <a:pt x="2292" y="6795"/>
                    <a:pt x="2339" y="6795"/>
                  </a:cubicBezTo>
                  <a:cubicBezTo>
                    <a:pt x="2479" y="6795"/>
                    <a:pt x="2774" y="6822"/>
                    <a:pt x="2885" y="7044"/>
                  </a:cubicBezTo>
                  <a:cubicBezTo>
                    <a:pt x="2885" y="7044"/>
                    <a:pt x="2902" y="7078"/>
                    <a:pt x="2880" y="7078"/>
                  </a:cubicBezTo>
                  <a:cubicBezTo>
                    <a:pt x="2872" y="7078"/>
                    <a:pt x="2858" y="7073"/>
                    <a:pt x="2836" y="7060"/>
                  </a:cubicBezTo>
                  <a:cubicBezTo>
                    <a:pt x="2770" y="7027"/>
                    <a:pt x="2698" y="7010"/>
                    <a:pt x="2627" y="7010"/>
                  </a:cubicBezTo>
                  <a:cubicBezTo>
                    <a:pt x="2521" y="7010"/>
                    <a:pt x="2416" y="7047"/>
                    <a:pt x="2328" y="7126"/>
                  </a:cubicBezTo>
                  <a:cubicBezTo>
                    <a:pt x="2082" y="7355"/>
                    <a:pt x="2147" y="7781"/>
                    <a:pt x="2443" y="7945"/>
                  </a:cubicBezTo>
                  <a:cubicBezTo>
                    <a:pt x="2524" y="7983"/>
                    <a:pt x="2610" y="8001"/>
                    <a:pt x="2694" y="8001"/>
                  </a:cubicBezTo>
                  <a:cubicBezTo>
                    <a:pt x="3012" y="8001"/>
                    <a:pt x="3294" y="7734"/>
                    <a:pt x="3164" y="7240"/>
                  </a:cubicBezTo>
                  <a:cubicBezTo>
                    <a:pt x="3019" y="6903"/>
                    <a:pt x="2689" y="6698"/>
                    <a:pt x="2341" y="6698"/>
                  </a:cubicBezTo>
                  <a:cubicBezTo>
                    <a:pt x="2216" y="6698"/>
                    <a:pt x="2089" y="6725"/>
                    <a:pt x="1967" y="6781"/>
                  </a:cubicBezTo>
                  <a:cubicBezTo>
                    <a:pt x="1508" y="7011"/>
                    <a:pt x="1295" y="7552"/>
                    <a:pt x="1492" y="8027"/>
                  </a:cubicBezTo>
                  <a:cubicBezTo>
                    <a:pt x="1620" y="8464"/>
                    <a:pt x="2072" y="8750"/>
                    <a:pt x="2561" y="8750"/>
                  </a:cubicBezTo>
                  <a:cubicBezTo>
                    <a:pt x="2696" y="8750"/>
                    <a:pt x="2833" y="8729"/>
                    <a:pt x="2967" y="8683"/>
                  </a:cubicBezTo>
                  <a:cubicBezTo>
                    <a:pt x="3623" y="8502"/>
                    <a:pt x="4000" y="7765"/>
                    <a:pt x="3983" y="7060"/>
                  </a:cubicBezTo>
                  <a:cubicBezTo>
                    <a:pt x="3934" y="6306"/>
                    <a:pt x="3590" y="5601"/>
                    <a:pt x="3016" y="5093"/>
                  </a:cubicBezTo>
                  <a:cubicBezTo>
                    <a:pt x="2443" y="4552"/>
                    <a:pt x="1689" y="4274"/>
                    <a:pt x="1131" y="3716"/>
                  </a:cubicBezTo>
                  <a:cubicBezTo>
                    <a:pt x="574" y="3159"/>
                    <a:pt x="181" y="2438"/>
                    <a:pt x="246" y="1716"/>
                  </a:cubicBezTo>
                  <a:cubicBezTo>
                    <a:pt x="262" y="1258"/>
                    <a:pt x="476" y="848"/>
                    <a:pt x="836" y="553"/>
                  </a:cubicBezTo>
                  <a:cubicBezTo>
                    <a:pt x="984" y="438"/>
                    <a:pt x="1164" y="340"/>
                    <a:pt x="1361" y="290"/>
                  </a:cubicBezTo>
                  <a:cubicBezTo>
                    <a:pt x="1500" y="249"/>
                    <a:pt x="1648" y="229"/>
                    <a:pt x="1797" y="229"/>
                  </a:cubicBezTo>
                  <a:cubicBezTo>
                    <a:pt x="1947" y="229"/>
                    <a:pt x="2098" y="249"/>
                    <a:pt x="2246" y="290"/>
                  </a:cubicBezTo>
                  <a:cubicBezTo>
                    <a:pt x="3262" y="553"/>
                    <a:pt x="3590" y="1930"/>
                    <a:pt x="2901" y="2585"/>
                  </a:cubicBezTo>
                  <a:cubicBezTo>
                    <a:pt x="2770" y="2716"/>
                    <a:pt x="2590" y="2815"/>
                    <a:pt x="2393" y="2847"/>
                  </a:cubicBezTo>
                  <a:cubicBezTo>
                    <a:pt x="2332" y="2856"/>
                    <a:pt x="2273" y="2860"/>
                    <a:pt x="2218" y="2860"/>
                  </a:cubicBezTo>
                  <a:cubicBezTo>
                    <a:pt x="1757" y="2860"/>
                    <a:pt x="1513" y="2577"/>
                    <a:pt x="1557" y="2372"/>
                  </a:cubicBezTo>
                  <a:cubicBezTo>
                    <a:pt x="1557" y="2372"/>
                    <a:pt x="1557" y="2356"/>
                    <a:pt x="1623" y="2356"/>
                  </a:cubicBezTo>
                  <a:cubicBezTo>
                    <a:pt x="1633" y="2356"/>
                    <a:pt x="1653" y="2357"/>
                    <a:pt x="1680" y="2357"/>
                  </a:cubicBezTo>
                  <a:cubicBezTo>
                    <a:pt x="1818" y="2357"/>
                    <a:pt x="2138" y="2333"/>
                    <a:pt x="2262" y="2044"/>
                  </a:cubicBezTo>
                  <a:cubicBezTo>
                    <a:pt x="2382" y="1685"/>
                    <a:pt x="2102" y="1347"/>
                    <a:pt x="1764" y="1347"/>
                  </a:cubicBezTo>
                  <a:cubicBezTo>
                    <a:pt x="1686" y="1347"/>
                    <a:pt x="1605" y="1365"/>
                    <a:pt x="1525" y="1405"/>
                  </a:cubicBezTo>
                  <a:cubicBezTo>
                    <a:pt x="918" y="1798"/>
                    <a:pt x="1066" y="2716"/>
                    <a:pt x="1754" y="2913"/>
                  </a:cubicBezTo>
                  <a:cubicBezTo>
                    <a:pt x="1924" y="2991"/>
                    <a:pt x="2103" y="3028"/>
                    <a:pt x="2280" y="3028"/>
                  </a:cubicBezTo>
                  <a:cubicBezTo>
                    <a:pt x="2735" y="3028"/>
                    <a:pt x="3178" y="2785"/>
                    <a:pt x="3426" y="2372"/>
                  </a:cubicBezTo>
                  <a:cubicBezTo>
                    <a:pt x="3688" y="1831"/>
                    <a:pt x="3623" y="1176"/>
                    <a:pt x="3278" y="684"/>
                  </a:cubicBezTo>
                  <a:cubicBezTo>
                    <a:pt x="2961" y="239"/>
                    <a:pt x="2445" y="1"/>
                    <a:pt x="19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2" name="Google Shape;7182;p17"/>
            <p:cNvSpPr/>
            <p:nvPr/>
          </p:nvSpPr>
          <p:spPr>
            <a:xfrm>
              <a:off x="9151548" y="4042684"/>
              <a:ext cx="55933" cy="79093"/>
            </a:xfrm>
            <a:custGeom>
              <a:avLst/>
              <a:gdLst/>
              <a:ahLst/>
              <a:cxnLst/>
              <a:rect l="l" t="t" r="r" b="b"/>
              <a:pathLst>
                <a:path w="1705" h="2411" extrusionOk="0">
                  <a:moveTo>
                    <a:pt x="197" y="1"/>
                  </a:moveTo>
                  <a:cubicBezTo>
                    <a:pt x="197" y="165"/>
                    <a:pt x="164" y="312"/>
                    <a:pt x="115" y="460"/>
                  </a:cubicBezTo>
                  <a:cubicBezTo>
                    <a:pt x="0" y="853"/>
                    <a:pt x="311" y="1115"/>
                    <a:pt x="951" y="1394"/>
                  </a:cubicBezTo>
                  <a:cubicBezTo>
                    <a:pt x="1328" y="1591"/>
                    <a:pt x="1590" y="1968"/>
                    <a:pt x="1656" y="2410"/>
                  </a:cubicBezTo>
                  <a:cubicBezTo>
                    <a:pt x="1705" y="394"/>
                    <a:pt x="885" y="329"/>
                    <a:pt x="688" y="329"/>
                  </a:cubicBezTo>
                  <a:cubicBezTo>
                    <a:pt x="492" y="329"/>
                    <a:pt x="377" y="247"/>
                    <a:pt x="361" y="148"/>
                  </a:cubicBezTo>
                  <a:cubicBezTo>
                    <a:pt x="328" y="66"/>
                    <a:pt x="197" y="1"/>
                    <a:pt x="19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3" name="Google Shape;7183;p17"/>
            <p:cNvSpPr/>
            <p:nvPr/>
          </p:nvSpPr>
          <p:spPr>
            <a:xfrm>
              <a:off x="8975152" y="3809338"/>
              <a:ext cx="209755" cy="329100"/>
            </a:xfrm>
            <a:custGeom>
              <a:avLst/>
              <a:gdLst/>
              <a:ahLst/>
              <a:cxnLst/>
              <a:rect l="l" t="t" r="r" b="b"/>
              <a:pathLst>
                <a:path w="6394" h="10032" extrusionOk="0">
                  <a:moveTo>
                    <a:pt x="1148" y="0"/>
                  </a:moveTo>
                  <a:lnTo>
                    <a:pt x="1148" y="0"/>
                  </a:lnTo>
                  <a:cubicBezTo>
                    <a:pt x="1246" y="115"/>
                    <a:pt x="1230" y="295"/>
                    <a:pt x="1115" y="410"/>
                  </a:cubicBezTo>
                  <a:cubicBezTo>
                    <a:pt x="919" y="574"/>
                    <a:pt x="361" y="1197"/>
                    <a:pt x="755" y="1819"/>
                  </a:cubicBezTo>
                  <a:cubicBezTo>
                    <a:pt x="1197" y="2508"/>
                    <a:pt x="1787" y="2295"/>
                    <a:pt x="1984" y="2868"/>
                  </a:cubicBezTo>
                  <a:cubicBezTo>
                    <a:pt x="1984" y="2868"/>
                    <a:pt x="2066" y="3164"/>
                    <a:pt x="1869" y="3262"/>
                  </a:cubicBezTo>
                  <a:cubicBezTo>
                    <a:pt x="1836" y="3283"/>
                    <a:pt x="1803" y="3293"/>
                    <a:pt x="1773" y="3293"/>
                  </a:cubicBezTo>
                  <a:cubicBezTo>
                    <a:pt x="1639" y="3293"/>
                    <a:pt x="1541" y="3113"/>
                    <a:pt x="1541" y="2967"/>
                  </a:cubicBezTo>
                  <a:cubicBezTo>
                    <a:pt x="1492" y="2655"/>
                    <a:pt x="1230" y="2426"/>
                    <a:pt x="935" y="2377"/>
                  </a:cubicBezTo>
                  <a:cubicBezTo>
                    <a:pt x="542" y="2328"/>
                    <a:pt x="493" y="2213"/>
                    <a:pt x="492" y="2213"/>
                  </a:cubicBezTo>
                  <a:lnTo>
                    <a:pt x="492" y="2213"/>
                  </a:lnTo>
                  <a:cubicBezTo>
                    <a:pt x="542" y="2360"/>
                    <a:pt x="558" y="2508"/>
                    <a:pt x="525" y="2655"/>
                  </a:cubicBezTo>
                  <a:cubicBezTo>
                    <a:pt x="460" y="2803"/>
                    <a:pt x="165" y="3295"/>
                    <a:pt x="722" y="3672"/>
                  </a:cubicBezTo>
                  <a:cubicBezTo>
                    <a:pt x="1296" y="4049"/>
                    <a:pt x="1574" y="3852"/>
                    <a:pt x="1689" y="4491"/>
                  </a:cubicBezTo>
                  <a:cubicBezTo>
                    <a:pt x="1787" y="5130"/>
                    <a:pt x="1837" y="5901"/>
                    <a:pt x="2181" y="6245"/>
                  </a:cubicBezTo>
                  <a:cubicBezTo>
                    <a:pt x="2066" y="6163"/>
                    <a:pt x="1984" y="6065"/>
                    <a:pt x="1918" y="5950"/>
                  </a:cubicBezTo>
                  <a:cubicBezTo>
                    <a:pt x="1766" y="5629"/>
                    <a:pt x="1442" y="5422"/>
                    <a:pt x="1093" y="5422"/>
                  </a:cubicBezTo>
                  <a:cubicBezTo>
                    <a:pt x="1068" y="5422"/>
                    <a:pt x="1042" y="5423"/>
                    <a:pt x="1017" y="5426"/>
                  </a:cubicBezTo>
                  <a:cubicBezTo>
                    <a:pt x="974" y="5428"/>
                    <a:pt x="934" y="5429"/>
                    <a:pt x="896" y="5429"/>
                  </a:cubicBezTo>
                  <a:cubicBezTo>
                    <a:pt x="434" y="5429"/>
                    <a:pt x="374" y="5252"/>
                    <a:pt x="329" y="5130"/>
                  </a:cubicBezTo>
                  <a:lnTo>
                    <a:pt x="329" y="5130"/>
                  </a:lnTo>
                  <a:cubicBezTo>
                    <a:pt x="328" y="5131"/>
                    <a:pt x="1" y="6114"/>
                    <a:pt x="935" y="6606"/>
                  </a:cubicBezTo>
                  <a:cubicBezTo>
                    <a:pt x="1869" y="7097"/>
                    <a:pt x="1804" y="6737"/>
                    <a:pt x="3082" y="7786"/>
                  </a:cubicBezTo>
                  <a:cubicBezTo>
                    <a:pt x="4131" y="8655"/>
                    <a:pt x="4344" y="8687"/>
                    <a:pt x="4344" y="8687"/>
                  </a:cubicBezTo>
                  <a:cubicBezTo>
                    <a:pt x="4317" y="8683"/>
                    <a:pt x="4290" y="8681"/>
                    <a:pt x="4263" y="8681"/>
                  </a:cubicBezTo>
                  <a:cubicBezTo>
                    <a:pt x="4082" y="8681"/>
                    <a:pt x="3920" y="8774"/>
                    <a:pt x="3820" y="8917"/>
                  </a:cubicBezTo>
                  <a:cubicBezTo>
                    <a:pt x="3623" y="9228"/>
                    <a:pt x="3722" y="9638"/>
                    <a:pt x="4049" y="9786"/>
                  </a:cubicBezTo>
                  <a:cubicBezTo>
                    <a:pt x="4049" y="9786"/>
                    <a:pt x="3951" y="9589"/>
                    <a:pt x="4131" y="9573"/>
                  </a:cubicBezTo>
                  <a:cubicBezTo>
                    <a:pt x="4138" y="9572"/>
                    <a:pt x="4144" y="9572"/>
                    <a:pt x="4151" y="9572"/>
                  </a:cubicBezTo>
                  <a:cubicBezTo>
                    <a:pt x="4272" y="9572"/>
                    <a:pt x="4416" y="9657"/>
                    <a:pt x="4572" y="9657"/>
                  </a:cubicBezTo>
                  <a:cubicBezTo>
                    <a:pt x="4667" y="9657"/>
                    <a:pt x="4767" y="9625"/>
                    <a:pt x="4869" y="9523"/>
                  </a:cubicBezTo>
                  <a:cubicBezTo>
                    <a:pt x="4988" y="9411"/>
                    <a:pt x="5182" y="9314"/>
                    <a:pt x="5409" y="9314"/>
                  </a:cubicBezTo>
                  <a:cubicBezTo>
                    <a:pt x="5713" y="9314"/>
                    <a:pt x="6075" y="9488"/>
                    <a:pt x="6393" y="10031"/>
                  </a:cubicBezTo>
                  <a:cubicBezTo>
                    <a:pt x="6393" y="10031"/>
                    <a:pt x="6164" y="9212"/>
                    <a:pt x="4836" y="8687"/>
                  </a:cubicBezTo>
                  <a:cubicBezTo>
                    <a:pt x="3131" y="7966"/>
                    <a:pt x="2050" y="6261"/>
                    <a:pt x="2132" y="4409"/>
                  </a:cubicBezTo>
                  <a:cubicBezTo>
                    <a:pt x="2214" y="2180"/>
                    <a:pt x="3508" y="656"/>
                    <a:pt x="11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4" name="Google Shape;7184;p17"/>
            <p:cNvSpPr/>
            <p:nvPr/>
          </p:nvSpPr>
          <p:spPr>
            <a:xfrm>
              <a:off x="9035908" y="3725291"/>
              <a:ext cx="90378" cy="352391"/>
            </a:xfrm>
            <a:custGeom>
              <a:avLst/>
              <a:gdLst/>
              <a:ahLst/>
              <a:cxnLst/>
              <a:rect l="l" t="t" r="r" b="b"/>
              <a:pathLst>
                <a:path w="2755" h="10742" extrusionOk="0">
                  <a:moveTo>
                    <a:pt x="1309" y="1"/>
                  </a:moveTo>
                  <a:cubicBezTo>
                    <a:pt x="726" y="1"/>
                    <a:pt x="172" y="384"/>
                    <a:pt x="99" y="906"/>
                  </a:cubicBezTo>
                  <a:cubicBezTo>
                    <a:pt x="1" y="1431"/>
                    <a:pt x="378" y="1923"/>
                    <a:pt x="902" y="1972"/>
                  </a:cubicBezTo>
                  <a:lnTo>
                    <a:pt x="1066" y="1972"/>
                  </a:lnTo>
                  <a:cubicBezTo>
                    <a:pt x="1591" y="1939"/>
                    <a:pt x="1853" y="1333"/>
                    <a:pt x="1656" y="1070"/>
                  </a:cubicBezTo>
                  <a:cubicBezTo>
                    <a:pt x="1574" y="958"/>
                    <a:pt x="1454" y="907"/>
                    <a:pt x="1336" y="907"/>
                  </a:cubicBezTo>
                  <a:cubicBezTo>
                    <a:pt x="1128" y="907"/>
                    <a:pt x="925" y="1065"/>
                    <a:pt x="935" y="1316"/>
                  </a:cubicBezTo>
                  <a:cubicBezTo>
                    <a:pt x="968" y="1644"/>
                    <a:pt x="1312" y="1611"/>
                    <a:pt x="1345" y="1660"/>
                  </a:cubicBezTo>
                  <a:cubicBezTo>
                    <a:pt x="1394" y="1693"/>
                    <a:pt x="1345" y="1759"/>
                    <a:pt x="1345" y="1759"/>
                  </a:cubicBezTo>
                  <a:cubicBezTo>
                    <a:pt x="1312" y="1824"/>
                    <a:pt x="1247" y="1874"/>
                    <a:pt x="1181" y="1906"/>
                  </a:cubicBezTo>
                  <a:cubicBezTo>
                    <a:pt x="1148" y="1906"/>
                    <a:pt x="1132" y="1906"/>
                    <a:pt x="1116" y="1923"/>
                  </a:cubicBezTo>
                  <a:lnTo>
                    <a:pt x="1099" y="1923"/>
                  </a:lnTo>
                  <a:cubicBezTo>
                    <a:pt x="1067" y="1926"/>
                    <a:pt x="1036" y="1928"/>
                    <a:pt x="1005" y="1928"/>
                  </a:cubicBezTo>
                  <a:cubicBezTo>
                    <a:pt x="490" y="1928"/>
                    <a:pt x="74" y="1432"/>
                    <a:pt x="198" y="906"/>
                  </a:cubicBezTo>
                  <a:cubicBezTo>
                    <a:pt x="269" y="435"/>
                    <a:pt x="763" y="118"/>
                    <a:pt x="1280" y="118"/>
                  </a:cubicBezTo>
                  <a:cubicBezTo>
                    <a:pt x="1590" y="118"/>
                    <a:pt x="1908" y="232"/>
                    <a:pt x="2148" y="497"/>
                  </a:cubicBezTo>
                  <a:cubicBezTo>
                    <a:pt x="2443" y="923"/>
                    <a:pt x="2591" y="1431"/>
                    <a:pt x="2558" y="1956"/>
                  </a:cubicBezTo>
                  <a:cubicBezTo>
                    <a:pt x="2525" y="2464"/>
                    <a:pt x="2427" y="2955"/>
                    <a:pt x="2247" y="3447"/>
                  </a:cubicBezTo>
                  <a:cubicBezTo>
                    <a:pt x="1427" y="5463"/>
                    <a:pt x="525" y="7496"/>
                    <a:pt x="1148" y="8971"/>
                  </a:cubicBezTo>
                  <a:cubicBezTo>
                    <a:pt x="1427" y="9725"/>
                    <a:pt x="1968" y="10348"/>
                    <a:pt x="2673" y="10741"/>
                  </a:cubicBezTo>
                  <a:cubicBezTo>
                    <a:pt x="2001" y="10331"/>
                    <a:pt x="1493" y="9692"/>
                    <a:pt x="1247" y="8938"/>
                  </a:cubicBezTo>
                  <a:cubicBezTo>
                    <a:pt x="673" y="7512"/>
                    <a:pt x="1574" y="5545"/>
                    <a:pt x="2410" y="3496"/>
                  </a:cubicBezTo>
                  <a:cubicBezTo>
                    <a:pt x="2591" y="3005"/>
                    <a:pt x="2705" y="2496"/>
                    <a:pt x="2722" y="1972"/>
                  </a:cubicBezTo>
                  <a:cubicBezTo>
                    <a:pt x="2755" y="1415"/>
                    <a:pt x="2591" y="857"/>
                    <a:pt x="2247" y="415"/>
                  </a:cubicBezTo>
                  <a:cubicBezTo>
                    <a:pt x="1980" y="124"/>
                    <a:pt x="1640" y="1"/>
                    <a:pt x="130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5" name="Google Shape;7185;p17"/>
            <p:cNvSpPr/>
            <p:nvPr/>
          </p:nvSpPr>
          <p:spPr>
            <a:xfrm>
              <a:off x="9123564" y="4078180"/>
              <a:ext cx="33" cy="33"/>
            </a:xfrm>
            <a:custGeom>
              <a:avLst/>
              <a:gdLst/>
              <a:ahLst/>
              <a:cxnLst/>
              <a:rect l="l" t="t" r="r" b="b"/>
              <a:pathLst>
                <a:path w="1" h="1" fill="none" extrusionOk="0">
                  <a:moveTo>
                    <a:pt x="1" y="1"/>
                  </a:moveTo>
                  <a:lnTo>
                    <a:pt x="1"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6" name="Google Shape;7186;p17"/>
            <p:cNvSpPr/>
            <p:nvPr/>
          </p:nvSpPr>
          <p:spPr>
            <a:xfrm>
              <a:off x="9147775" y="3828136"/>
              <a:ext cx="124233" cy="122625"/>
            </a:xfrm>
            <a:custGeom>
              <a:avLst/>
              <a:gdLst/>
              <a:ahLst/>
              <a:cxnLst/>
              <a:rect l="l" t="t" r="r" b="b"/>
              <a:pathLst>
                <a:path w="3787" h="3738" extrusionOk="0">
                  <a:moveTo>
                    <a:pt x="3279" y="1"/>
                  </a:moveTo>
                  <a:cubicBezTo>
                    <a:pt x="3279" y="1"/>
                    <a:pt x="3279" y="268"/>
                    <a:pt x="3109" y="268"/>
                  </a:cubicBezTo>
                  <a:cubicBezTo>
                    <a:pt x="3096" y="268"/>
                    <a:pt x="3081" y="267"/>
                    <a:pt x="3065" y="263"/>
                  </a:cubicBezTo>
                  <a:cubicBezTo>
                    <a:pt x="2957" y="240"/>
                    <a:pt x="2813" y="180"/>
                    <a:pt x="2678" y="180"/>
                  </a:cubicBezTo>
                  <a:cubicBezTo>
                    <a:pt x="2527" y="180"/>
                    <a:pt x="2389" y="255"/>
                    <a:pt x="2328" y="542"/>
                  </a:cubicBezTo>
                  <a:cubicBezTo>
                    <a:pt x="2202" y="1062"/>
                    <a:pt x="2151" y="1643"/>
                    <a:pt x="1944" y="1643"/>
                  </a:cubicBezTo>
                  <a:cubicBezTo>
                    <a:pt x="1935" y="1643"/>
                    <a:pt x="1927" y="1642"/>
                    <a:pt x="1918" y="1640"/>
                  </a:cubicBezTo>
                  <a:lnTo>
                    <a:pt x="1869" y="1640"/>
                  </a:lnTo>
                  <a:cubicBezTo>
                    <a:pt x="1860" y="1642"/>
                    <a:pt x="1852" y="1643"/>
                    <a:pt x="1843" y="1643"/>
                  </a:cubicBezTo>
                  <a:cubicBezTo>
                    <a:pt x="1636" y="1643"/>
                    <a:pt x="1585" y="1062"/>
                    <a:pt x="1459" y="542"/>
                  </a:cubicBezTo>
                  <a:cubicBezTo>
                    <a:pt x="1390" y="255"/>
                    <a:pt x="1252" y="180"/>
                    <a:pt x="1103" y="180"/>
                  </a:cubicBezTo>
                  <a:cubicBezTo>
                    <a:pt x="970" y="180"/>
                    <a:pt x="830" y="240"/>
                    <a:pt x="722" y="263"/>
                  </a:cubicBezTo>
                  <a:cubicBezTo>
                    <a:pt x="705" y="267"/>
                    <a:pt x="689" y="268"/>
                    <a:pt x="675" y="268"/>
                  </a:cubicBezTo>
                  <a:cubicBezTo>
                    <a:pt x="494" y="268"/>
                    <a:pt x="508" y="1"/>
                    <a:pt x="508" y="1"/>
                  </a:cubicBezTo>
                  <a:lnTo>
                    <a:pt x="508" y="1"/>
                  </a:lnTo>
                  <a:cubicBezTo>
                    <a:pt x="508" y="1"/>
                    <a:pt x="279" y="83"/>
                    <a:pt x="131" y="673"/>
                  </a:cubicBezTo>
                  <a:cubicBezTo>
                    <a:pt x="0" y="1263"/>
                    <a:pt x="263" y="1492"/>
                    <a:pt x="1049" y="1853"/>
                  </a:cubicBezTo>
                  <a:cubicBezTo>
                    <a:pt x="1836" y="2230"/>
                    <a:pt x="1869" y="3508"/>
                    <a:pt x="1869" y="3508"/>
                  </a:cubicBezTo>
                  <a:lnTo>
                    <a:pt x="1885" y="3738"/>
                  </a:lnTo>
                  <a:lnTo>
                    <a:pt x="1902" y="3508"/>
                  </a:lnTo>
                  <a:cubicBezTo>
                    <a:pt x="1902" y="3508"/>
                    <a:pt x="1934" y="2214"/>
                    <a:pt x="2721" y="1853"/>
                  </a:cubicBezTo>
                  <a:cubicBezTo>
                    <a:pt x="3508" y="1492"/>
                    <a:pt x="3787" y="1263"/>
                    <a:pt x="3639" y="673"/>
                  </a:cubicBezTo>
                  <a:cubicBezTo>
                    <a:pt x="3508" y="83"/>
                    <a:pt x="3279" y="1"/>
                    <a:pt x="327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7" name="Google Shape;7187;p17"/>
            <p:cNvSpPr/>
            <p:nvPr/>
          </p:nvSpPr>
          <p:spPr>
            <a:xfrm>
              <a:off x="9190258" y="3743170"/>
              <a:ext cx="39825" cy="111340"/>
            </a:xfrm>
            <a:custGeom>
              <a:avLst/>
              <a:gdLst/>
              <a:ahLst/>
              <a:cxnLst/>
              <a:rect l="l" t="t" r="r" b="b"/>
              <a:pathLst>
                <a:path w="1214" h="3394" extrusionOk="0">
                  <a:moveTo>
                    <a:pt x="607" y="1"/>
                  </a:moveTo>
                  <a:lnTo>
                    <a:pt x="558" y="345"/>
                  </a:lnTo>
                  <a:cubicBezTo>
                    <a:pt x="525" y="607"/>
                    <a:pt x="443" y="870"/>
                    <a:pt x="295" y="1099"/>
                  </a:cubicBezTo>
                  <a:cubicBezTo>
                    <a:pt x="213" y="1197"/>
                    <a:pt x="148" y="1312"/>
                    <a:pt x="99" y="1427"/>
                  </a:cubicBezTo>
                  <a:cubicBezTo>
                    <a:pt x="0" y="1673"/>
                    <a:pt x="33" y="1968"/>
                    <a:pt x="230" y="2165"/>
                  </a:cubicBezTo>
                  <a:cubicBezTo>
                    <a:pt x="410" y="2427"/>
                    <a:pt x="525" y="2738"/>
                    <a:pt x="574" y="3050"/>
                  </a:cubicBezTo>
                  <a:cubicBezTo>
                    <a:pt x="590" y="3132"/>
                    <a:pt x="590" y="3394"/>
                    <a:pt x="607" y="3394"/>
                  </a:cubicBezTo>
                  <a:cubicBezTo>
                    <a:pt x="607" y="3394"/>
                    <a:pt x="623" y="3132"/>
                    <a:pt x="639" y="3050"/>
                  </a:cubicBezTo>
                  <a:cubicBezTo>
                    <a:pt x="672" y="2738"/>
                    <a:pt x="787" y="2427"/>
                    <a:pt x="984" y="2165"/>
                  </a:cubicBezTo>
                  <a:cubicBezTo>
                    <a:pt x="1164" y="1968"/>
                    <a:pt x="1213" y="1673"/>
                    <a:pt x="1098" y="1427"/>
                  </a:cubicBezTo>
                  <a:cubicBezTo>
                    <a:pt x="1049" y="1312"/>
                    <a:pt x="984" y="1197"/>
                    <a:pt x="918" y="1099"/>
                  </a:cubicBezTo>
                  <a:cubicBezTo>
                    <a:pt x="771" y="870"/>
                    <a:pt x="672" y="607"/>
                    <a:pt x="639" y="345"/>
                  </a:cubicBezTo>
                  <a:lnTo>
                    <a:pt x="607"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8" name="Google Shape;7188;p17"/>
            <p:cNvSpPr/>
            <p:nvPr/>
          </p:nvSpPr>
          <p:spPr>
            <a:xfrm>
              <a:off x="9118184" y="3712004"/>
              <a:ext cx="91460" cy="267820"/>
            </a:xfrm>
            <a:custGeom>
              <a:avLst/>
              <a:gdLst/>
              <a:ahLst/>
              <a:cxnLst/>
              <a:rect l="l" t="t" r="r" b="b"/>
              <a:pathLst>
                <a:path w="2788" h="8164" extrusionOk="0">
                  <a:moveTo>
                    <a:pt x="2099" y="0"/>
                  </a:moveTo>
                  <a:cubicBezTo>
                    <a:pt x="2394" y="984"/>
                    <a:pt x="1312" y="1230"/>
                    <a:pt x="689" y="2377"/>
                  </a:cubicBezTo>
                  <a:cubicBezTo>
                    <a:pt x="591" y="2541"/>
                    <a:pt x="509" y="2721"/>
                    <a:pt x="443" y="2918"/>
                  </a:cubicBezTo>
                  <a:cubicBezTo>
                    <a:pt x="1" y="4295"/>
                    <a:pt x="279" y="5229"/>
                    <a:pt x="1574" y="6147"/>
                  </a:cubicBezTo>
                  <a:cubicBezTo>
                    <a:pt x="2722" y="6950"/>
                    <a:pt x="2771" y="8016"/>
                    <a:pt x="2771" y="8163"/>
                  </a:cubicBezTo>
                  <a:cubicBezTo>
                    <a:pt x="2787" y="7655"/>
                    <a:pt x="2640" y="7163"/>
                    <a:pt x="2345" y="6770"/>
                  </a:cubicBezTo>
                  <a:cubicBezTo>
                    <a:pt x="2033" y="6327"/>
                    <a:pt x="1640" y="6081"/>
                    <a:pt x="1066" y="5573"/>
                  </a:cubicBezTo>
                  <a:cubicBezTo>
                    <a:pt x="886" y="5409"/>
                    <a:pt x="738" y="5213"/>
                    <a:pt x="656" y="4983"/>
                  </a:cubicBezTo>
                  <a:cubicBezTo>
                    <a:pt x="312" y="4147"/>
                    <a:pt x="968" y="3278"/>
                    <a:pt x="1312" y="2918"/>
                  </a:cubicBezTo>
                  <a:cubicBezTo>
                    <a:pt x="1476" y="2738"/>
                    <a:pt x="1673" y="2557"/>
                    <a:pt x="1853" y="2377"/>
                  </a:cubicBezTo>
                  <a:cubicBezTo>
                    <a:pt x="2230" y="2033"/>
                    <a:pt x="2492" y="1574"/>
                    <a:pt x="2591" y="1082"/>
                  </a:cubicBezTo>
                  <a:cubicBezTo>
                    <a:pt x="2722" y="197"/>
                    <a:pt x="2099" y="0"/>
                    <a:pt x="209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9" name="Google Shape;7189;p17"/>
            <p:cNvSpPr/>
            <p:nvPr/>
          </p:nvSpPr>
          <p:spPr>
            <a:xfrm>
              <a:off x="7519532" y="4136902"/>
              <a:ext cx="297377" cy="207032"/>
            </a:xfrm>
            <a:custGeom>
              <a:avLst/>
              <a:gdLst/>
              <a:ahLst/>
              <a:cxnLst/>
              <a:rect l="l" t="t" r="r" b="b"/>
              <a:pathLst>
                <a:path w="9065" h="6311" extrusionOk="0">
                  <a:moveTo>
                    <a:pt x="7059" y="0"/>
                  </a:moveTo>
                  <a:cubicBezTo>
                    <a:pt x="6607" y="0"/>
                    <a:pt x="6183" y="159"/>
                    <a:pt x="5918" y="489"/>
                  </a:cubicBezTo>
                  <a:cubicBezTo>
                    <a:pt x="5524" y="915"/>
                    <a:pt x="5475" y="1538"/>
                    <a:pt x="5803" y="1997"/>
                  </a:cubicBezTo>
                  <a:cubicBezTo>
                    <a:pt x="5901" y="2145"/>
                    <a:pt x="6032" y="2243"/>
                    <a:pt x="6180" y="2308"/>
                  </a:cubicBezTo>
                  <a:lnTo>
                    <a:pt x="6213" y="2325"/>
                  </a:lnTo>
                  <a:lnTo>
                    <a:pt x="6278" y="2341"/>
                  </a:lnTo>
                  <a:cubicBezTo>
                    <a:pt x="6311" y="2358"/>
                    <a:pt x="6344" y="2358"/>
                    <a:pt x="6377" y="2374"/>
                  </a:cubicBezTo>
                  <a:cubicBezTo>
                    <a:pt x="6445" y="2390"/>
                    <a:pt x="6516" y="2398"/>
                    <a:pt x="6586" y="2398"/>
                  </a:cubicBezTo>
                  <a:cubicBezTo>
                    <a:pt x="6802" y="2398"/>
                    <a:pt x="7015" y="2322"/>
                    <a:pt x="7163" y="2161"/>
                  </a:cubicBezTo>
                  <a:cubicBezTo>
                    <a:pt x="7554" y="1755"/>
                    <a:pt x="7284" y="1212"/>
                    <a:pt x="6946" y="1212"/>
                  </a:cubicBezTo>
                  <a:cubicBezTo>
                    <a:pt x="6915" y="1212"/>
                    <a:pt x="6884" y="1217"/>
                    <a:pt x="6852" y="1227"/>
                  </a:cubicBezTo>
                  <a:cubicBezTo>
                    <a:pt x="6541" y="1309"/>
                    <a:pt x="6475" y="1718"/>
                    <a:pt x="6704" y="1849"/>
                  </a:cubicBezTo>
                  <a:cubicBezTo>
                    <a:pt x="6759" y="1880"/>
                    <a:pt x="6817" y="1894"/>
                    <a:pt x="6875" y="1894"/>
                  </a:cubicBezTo>
                  <a:cubicBezTo>
                    <a:pt x="6975" y="1894"/>
                    <a:pt x="7074" y="1851"/>
                    <a:pt x="7147" y="1768"/>
                  </a:cubicBezTo>
                  <a:lnTo>
                    <a:pt x="7147" y="1768"/>
                  </a:lnTo>
                  <a:cubicBezTo>
                    <a:pt x="7180" y="1915"/>
                    <a:pt x="7131" y="2063"/>
                    <a:pt x="6999" y="2145"/>
                  </a:cubicBezTo>
                  <a:cubicBezTo>
                    <a:pt x="6854" y="2253"/>
                    <a:pt x="6683" y="2317"/>
                    <a:pt x="6504" y="2317"/>
                  </a:cubicBezTo>
                  <a:cubicBezTo>
                    <a:pt x="6440" y="2317"/>
                    <a:pt x="6376" y="2309"/>
                    <a:pt x="6311" y="2292"/>
                  </a:cubicBezTo>
                  <a:cubicBezTo>
                    <a:pt x="6213" y="2276"/>
                    <a:pt x="6131" y="2226"/>
                    <a:pt x="6049" y="2177"/>
                  </a:cubicBezTo>
                  <a:cubicBezTo>
                    <a:pt x="5541" y="1768"/>
                    <a:pt x="5508" y="1014"/>
                    <a:pt x="5967" y="555"/>
                  </a:cubicBezTo>
                  <a:cubicBezTo>
                    <a:pt x="6222" y="251"/>
                    <a:pt x="6616" y="107"/>
                    <a:pt x="7032" y="107"/>
                  </a:cubicBezTo>
                  <a:cubicBezTo>
                    <a:pt x="7898" y="107"/>
                    <a:pt x="8862" y="731"/>
                    <a:pt x="8884" y="1849"/>
                  </a:cubicBezTo>
                  <a:cubicBezTo>
                    <a:pt x="8917" y="2669"/>
                    <a:pt x="8475" y="3407"/>
                    <a:pt x="7753" y="3784"/>
                  </a:cubicBezTo>
                  <a:lnTo>
                    <a:pt x="7704" y="3816"/>
                  </a:lnTo>
                  <a:cubicBezTo>
                    <a:pt x="7606" y="3849"/>
                    <a:pt x="7524" y="3882"/>
                    <a:pt x="7426" y="3898"/>
                  </a:cubicBezTo>
                  <a:cubicBezTo>
                    <a:pt x="7203" y="3950"/>
                    <a:pt x="6980" y="3973"/>
                    <a:pt x="6758" y="3973"/>
                  </a:cubicBezTo>
                  <a:cubicBezTo>
                    <a:pt x="5184" y="3973"/>
                    <a:pt x="3644" y="2835"/>
                    <a:pt x="2313" y="2835"/>
                  </a:cubicBezTo>
                  <a:cubicBezTo>
                    <a:pt x="2163" y="2835"/>
                    <a:pt x="2014" y="2850"/>
                    <a:pt x="1869" y="2882"/>
                  </a:cubicBezTo>
                  <a:cubicBezTo>
                    <a:pt x="607" y="3161"/>
                    <a:pt x="246" y="4046"/>
                    <a:pt x="131" y="4587"/>
                  </a:cubicBezTo>
                  <a:cubicBezTo>
                    <a:pt x="0" y="5128"/>
                    <a:pt x="99" y="5734"/>
                    <a:pt x="541" y="6062"/>
                  </a:cubicBezTo>
                  <a:cubicBezTo>
                    <a:pt x="768" y="6232"/>
                    <a:pt x="1041" y="6310"/>
                    <a:pt x="1307" y="6310"/>
                  </a:cubicBezTo>
                  <a:cubicBezTo>
                    <a:pt x="1732" y="6310"/>
                    <a:pt x="2140" y="6110"/>
                    <a:pt x="2312" y="5767"/>
                  </a:cubicBezTo>
                  <a:cubicBezTo>
                    <a:pt x="2639" y="5226"/>
                    <a:pt x="2361" y="4521"/>
                    <a:pt x="1853" y="4407"/>
                  </a:cubicBezTo>
                  <a:cubicBezTo>
                    <a:pt x="1757" y="4363"/>
                    <a:pt x="1657" y="4342"/>
                    <a:pt x="1558" y="4342"/>
                  </a:cubicBezTo>
                  <a:cubicBezTo>
                    <a:pt x="1254" y="4342"/>
                    <a:pt x="964" y="4539"/>
                    <a:pt x="853" y="4849"/>
                  </a:cubicBezTo>
                  <a:cubicBezTo>
                    <a:pt x="804" y="4964"/>
                    <a:pt x="804" y="5095"/>
                    <a:pt x="820" y="5226"/>
                  </a:cubicBezTo>
                  <a:cubicBezTo>
                    <a:pt x="836" y="5242"/>
                    <a:pt x="836" y="5259"/>
                    <a:pt x="836" y="5275"/>
                  </a:cubicBezTo>
                  <a:cubicBezTo>
                    <a:pt x="836" y="5275"/>
                    <a:pt x="836" y="5292"/>
                    <a:pt x="836" y="5292"/>
                  </a:cubicBezTo>
                  <a:cubicBezTo>
                    <a:pt x="910" y="5526"/>
                    <a:pt x="1123" y="5667"/>
                    <a:pt x="1343" y="5667"/>
                  </a:cubicBezTo>
                  <a:cubicBezTo>
                    <a:pt x="1415" y="5667"/>
                    <a:pt x="1488" y="5652"/>
                    <a:pt x="1558" y="5619"/>
                  </a:cubicBezTo>
                  <a:cubicBezTo>
                    <a:pt x="1908" y="5476"/>
                    <a:pt x="1794" y="4913"/>
                    <a:pt x="1440" y="4913"/>
                  </a:cubicBezTo>
                  <a:cubicBezTo>
                    <a:pt x="1430" y="4913"/>
                    <a:pt x="1420" y="4914"/>
                    <a:pt x="1410" y="4915"/>
                  </a:cubicBezTo>
                  <a:cubicBezTo>
                    <a:pt x="1049" y="4964"/>
                    <a:pt x="1099" y="5324"/>
                    <a:pt x="1049" y="5374"/>
                  </a:cubicBezTo>
                  <a:cubicBezTo>
                    <a:pt x="1040" y="5383"/>
                    <a:pt x="1029" y="5387"/>
                    <a:pt x="1016" y="5387"/>
                  </a:cubicBezTo>
                  <a:cubicBezTo>
                    <a:pt x="965" y="5387"/>
                    <a:pt x="899" y="5318"/>
                    <a:pt x="886" y="5292"/>
                  </a:cubicBezTo>
                  <a:cubicBezTo>
                    <a:pt x="820" y="5095"/>
                    <a:pt x="836" y="4882"/>
                    <a:pt x="935" y="4718"/>
                  </a:cubicBezTo>
                  <a:cubicBezTo>
                    <a:pt x="1073" y="4510"/>
                    <a:pt x="1302" y="4392"/>
                    <a:pt x="1539" y="4392"/>
                  </a:cubicBezTo>
                  <a:cubicBezTo>
                    <a:pt x="1639" y="4392"/>
                    <a:pt x="1740" y="4412"/>
                    <a:pt x="1836" y="4456"/>
                  </a:cubicBezTo>
                  <a:cubicBezTo>
                    <a:pt x="2295" y="4570"/>
                    <a:pt x="2541" y="5226"/>
                    <a:pt x="2230" y="5718"/>
                  </a:cubicBezTo>
                  <a:cubicBezTo>
                    <a:pt x="2069" y="6029"/>
                    <a:pt x="1693" y="6211"/>
                    <a:pt x="1305" y="6211"/>
                  </a:cubicBezTo>
                  <a:cubicBezTo>
                    <a:pt x="1060" y="6211"/>
                    <a:pt x="810" y="6139"/>
                    <a:pt x="607" y="5980"/>
                  </a:cubicBezTo>
                  <a:cubicBezTo>
                    <a:pt x="66" y="5570"/>
                    <a:pt x="115" y="4636"/>
                    <a:pt x="541" y="4062"/>
                  </a:cubicBezTo>
                  <a:cubicBezTo>
                    <a:pt x="890" y="3589"/>
                    <a:pt x="1485" y="3352"/>
                    <a:pt x="2103" y="3352"/>
                  </a:cubicBezTo>
                  <a:cubicBezTo>
                    <a:pt x="2298" y="3352"/>
                    <a:pt x="2496" y="3376"/>
                    <a:pt x="2689" y="3423"/>
                  </a:cubicBezTo>
                  <a:cubicBezTo>
                    <a:pt x="3492" y="3620"/>
                    <a:pt x="4328" y="3964"/>
                    <a:pt x="5196" y="4193"/>
                  </a:cubicBezTo>
                  <a:cubicBezTo>
                    <a:pt x="5523" y="4253"/>
                    <a:pt x="5856" y="4286"/>
                    <a:pt x="6185" y="4286"/>
                  </a:cubicBezTo>
                  <a:cubicBezTo>
                    <a:pt x="6765" y="4286"/>
                    <a:pt x="7333" y="4182"/>
                    <a:pt x="7835" y="3931"/>
                  </a:cubicBezTo>
                  <a:cubicBezTo>
                    <a:pt x="8606" y="3521"/>
                    <a:pt x="9065" y="2718"/>
                    <a:pt x="9048" y="1849"/>
                  </a:cubicBezTo>
                  <a:cubicBezTo>
                    <a:pt x="9004" y="653"/>
                    <a:pt x="7975" y="0"/>
                    <a:pt x="705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0" name="Google Shape;7190;p17"/>
            <p:cNvSpPr/>
            <p:nvPr/>
          </p:nvSpPr>
          <p:spPr>
            <a:xfrm>
              <a:off x="7419508" y="4315331"/>
              <a:ext cx="201685" cy="202735"/>
            </a:xfrm>
            <a:custGeom>
              <a:avLst/>
              <a:gdLst/>
              <a:ahLst/>
              <a:cxnLst/>
              <a:rect l="l" t="t" r="r" b="b"/>
              <a:pathLst>
                <a:path w="6148" h="6180" extrusionOk="0">
                  <a:moveTo>
                    <a:pt x="3066" y="0"/>
                  </a:moveTo>
                  <a:cubicBezTo>
                    <a:pt x="3033" y="115"/>
                    <a:pt x="3017" y="230"/>
                    <a:pt x="3000" y="361"/>
                  </a:cubicBezTo>
                  <a:cubicBezTo>
                    <a:pt x="3000" y="361"/>
                    <a:pt x="2918" y="1262"/>
                    <a:pt x="2033" y="1377"/>
                  </a:cubicBezTo>
                  <a:cubicBezTo>
                    <a:pt x="1148" y="1508"/>
                    <a:pt x="574" y="1623"/>
                    <a:pt x="541" y="2295"/>
                  </a:cubicBezTo>
                  <a:cubicBezTo>
                    <a:pt x="511" y="2896"/>
                    <a:pt x="330" y="3221"/>
                    <a:pt x="73" y="3221"/>
                  </a:cubicBezTo>
                  <a:cubicBezTo>
                    <a:pt x="50" y="3221"/>
                    <a:pt x="25" y="3218"/>
                    <a:pt x="1" y="3213"/>
                  </a:cubicBezTo>
                  <a:lnTo>
                    <a:pt x="1" y="3213"/>
                  </a:lnTo>
                  <a:cubicBezTo>
                    <a:pt x="1" y="3213"/>
                    <a:pt x="366" y="3761"/>
                    <a:pt x="964" y="3761"/>
                  </a:cubicBezTo>
                  <a:cubicBezTo>
                    <a:pt x="1082" y="3761"/>
                    <a:pt x="1209" y="3740"/>
                    <a:pt x="1345" y="3688"/>
                  </a:cubicBezTo>
                  <a:cubicBezTo>
                    <a:pt x="2181" y="3360"/>
                    <a:pt x="2115" y="2819"/>
                    <a:pt x="2115" y="2656"/>
                  </a:cubicBezTo>
                  <a:cubicBezTo>
                    <a:pt x="2130" y="2518"/>
                    <a:pt x="2203" y="2308"/>
                    <a:pt x="2346" y="2308"/>
                  </a:cubicBezTo>
                  <a:cubicBezTo>
                    <a:pt x="2356" y="2308"/>
                    <a:pt x="2367" y="2309"/>
                    <a:pt x="2377" y="2311"/>
                  </a:cubicBezTo>
                  <a:cubicBezTo>
                    <a:pt x="2541" y="2344"/>
                    <a:pt x="2607" y="2656"/>
                    <a:pt x="2361" y="2951"/>
                  </a:cubicBezTo>
                  <a:cubicBezTo>
                    <a:pt x="2017" y="3311"/>
                    <a:pt x="1984" y="3852"/>
                    <a:pt x="2263" y="4262"/>
                  </a:cubicBezTo>
                  <a:cubicBezTo>
                    <a:pt x="2623" y="4819"/>
                    <a:pt x="3066" y="6180"/>
                    <a:pt x="3066" y="6180"/>
                  </a:cubicBezTo>
                  <a:cubicBezTo>
                    <a:pt x="3066" y="6180"/>
                    <a:pt x="3508" y="4803"/>
                    <a:pt x="3869" y="4262"/>
                  </a:cubicBezTo>
                  <a:cubicBezTo>
                    <a:pt x="4164" y="3852"/>
                    <a:pt x="4115" y="3311"/>
                    <a:pt x="3771" y="2951"/>
                  </a:cubicBezTo>
                  <a:cubicBezTo>
                    <a:pt x="3541" y="2656"/>
                    <a:pt x="3607" y="2344"/>
                    <a:pt x="3771" y="2311"/>
                  </a:cubicBezTo>
                  <a:cubicBezTo>
                    <a:pt x="3782" y="2309"/>
                    <a:pt x="3793" y="2308"/>
                    <a:pt x="3803" y="2308"/>
                  </a:cubicBezTo>
                  <a:cubicBezTo>
                    <a:pt x="3943" y="2308"/>
                    <a:pt x="4001" y="2503"/>
                    <a:pt x="4016" y="2656"/>
                  </a:cubicBezTo>
                  <a:cubicBezTo>
                    <a:pt x="4033" y="2819"/>
                    <a:pt x="3967" y="3377"/>
                    <a:pt x="4787" y="3688"/>
                  </a:cubicBezTo>
                  <a:cubicBezTo>
                    <a:pt x="4922" y="3740"/>
                    <a:pt x="5050" y="3761"/>
                    <a:pt x="5169" y="3761"/>
                  </a:cubicBezTo>
                  <a:cubicBezTo>
                    <a:pt x="5770" y="3761"/>
                    <a:pt x="6147" y="3213"/>
                    <a:pt x="6147" y="3213"/>
                  </a:cubicBezTo>
                  <a:lnTo>
                    <a:pt x="6147" y="3213"/>
                  </a:lnTo>
                  <a:cubicBezTo>
                    <a:pt x="6121" y="3218"/>
                    <a:pt x="6096" y="3221"/>
                    <a:pt x="6071" y="3221"/>
                  </a:cubicBezTo>
                  <a:cubicBezTo>
                    <a:pt x="5801" y="3221"/>
                    <a:pt x="5620" y="2896"/>
                    <a:pt x="5590" y="2295"/>
                  </a:cubicBezTo>
                  <a:cubicBezTo>
                    <a:pt x="5557" y="1623"/>
                    <a:pt x="4984" y="1492"/>
                    <a:pt x="4098" y="1377"/>
                  </a:cubicBezTo>
                  <a:cubicBezTo>
                    <a:pt x="3230" y="1262"/>
                    <a:pt x="3148" y="361"/>
                    <a:pt x="3148" y="361"/>
                  </a:cubicBezTo>
                  <a:cubicBezTo>
                    <a:pt x="3131" y="230"/>
                    <a:pt x="3099" y="115"/>
                    <a:pt x="30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1" name="Google Shape;7191;p17"/>
            <p:cNvSpPr/>
            <p:nvPr/>
          </p:nvSpPr>
          <p:spPr>
            <a:xfrm>
              <a:off x="7555028" y="4254444"/>
              <a:ext cx="211887" cy="121116"/>
            </a:xfrm>
            <a:custGeom>
              <a:avLst/>
              <a:gdLst/>
              <a:ahLst/>
              <a:cxnLst/>
              <a:rect l="l" t="t" r="r" b="b"/>
              <a:pathLst>
                <a:path w="6459" h="3692" extrusionOk="0">
                  <a:moveTo>
                    <a:pt x="948" y="1"/>
                  </a:moveTo>
                  <a:cubicBezTo>
                    <a:pt x="332" y="1"/>
                    <a:pt x="0" y="266"/>
                    <a:pt x="0" y="266"/>
                  </a:cubicBezTo>
                  <a:cubicBezTo>
                    <a:pt x="225" y="193"/>
                    <a:pt x="434" y="147"/>
                    <a:pt x="642" y="147"/>
                  </a:cubicBezTo>
                  <a:cubicBezTo>
                    <a:pt x="949" y="147"/>
                    <a:pt x="1255" y="248"/>
                    <a:pt x="1607" y="512"/>
                  </a:cubicBezTo>
                  <a:cubicBezTo>
                    <a:pt x="2213" y="955"/>
                    <a:pt x="1836" y="1709"/>
                    <a:pt x="1738" y="2200"/>
                  </a:cubicBezTo>
                  <a:cubicBezTo>
                    <a:pt x="1639" y="2709"/>
                    <a:pt x="2361" y="2922"/>
                    <a:pt x="2721" y="3086"/>
                  </a:cubicBezTo>
                  <a:cubicBezTo>
                    <a:pt x="3082" y="3249"/>
                    <a:pt x="2901" y="3692"/>
                    <a:pt x="2901" y="3692"/>
                  </a:cubicBezTo>
                  <a:cubicBezTo>
                    <a:pt x="4229" y="2872"/>
                    <a:pt x="3377" y="1938"/>
                    <a:pt x="3147" y="1659"/>
                  </a:cubicBezTo>
                  <a:cubicBezTo>
                    <a:pt x="2957" y="1442"/>
                    <a:pt x="3083" y="1201"/>
                    <a:pt x="3272" y="1201"/>
                  </a:cubicBezTo>
                  <a:cubicBezTo>
                    <a:pt x="3310" y="1201"/>
                    <a:pt x="3352" y="1211"/>
                    <a:pt x="3393" y="1233"/>
                  </a:cubicBezTo>
                  <a:cubicBezTo>
                    <a:pt x="3623" y="1364"/>
                    <a:pt x="3262" y="1873"/>
                    <a:pt x="3934" y="2299"/>
                  </a:cubicBezTo>
                  <a:cubicBezTo>
                    <a:pt x="4104" y="2410"/>
                    <a:pt x="4264" y="2452"/>
                    <a:pt x="4409" y="2452"/>
                  </a:cubicBezTo>
                  <a:cubicBezTo>
                    <a:pt x="4837" y="2452"/>
                    <a:pt x="5131" y="2086"/>
                    <a:pt x="5131" y="2086"/>
                  </a:cubicBezTo>
                  <a:lnTo>
                    <a:pt x="5131" y="2086"/>
                  </a:lnTo>
                  <a:cubicBezTo>
                    <a:pt x="5125" y="2086"/>
                    <a:pt x="5119" y="2086"/>
                    <a:pt x="5113" y="2086"/>
                  </a:cubicBezTo>
                  <a:cubicBezTo>
                    <a:pt x="4744" y="2086"/>
                    <a:pt x="4948" y="1575"/>
                    <a:pt x="4770" y="1414"/>
                  </a:cubicBezTo>
                  <a:cubicBezTo>
                    <a:pt x="4697" y="1351"/>
                    <a:pt x="4603" y="1321"/>
                    <a:pt x="4510" y="1321"/>
                  </a:cubicBezTo>
                  <a:cubicBezTo>
                    <a:pt x="4459" y="1321"/>
                    <a:pt x="4407" y="1330"/>
                    <a:pt x="4360" y="1348"/>
                  </a:cubicBezTo>
                  <a:cubicBezTo>
                    <a:pt x="4308" y="1359"/>
                    <a:pt x="4258" y="1365"/>
                    <a:pt x="4213" y="1365"/>
                  </a:cubicBezTo>
                  <a:cubicBezTo>
                    <a:pt x="4062" y="1365"/>
                    <a:pt x="3969" y="1305"/>
                    <a:pt x="4032" y="1217"/>
                  </a:cubicBezTo>
                  <a:cubicBezTo>
                    <a:pt x="4062" y="1175"/>
                    <a:pt x="4096" y="1159"/>
                    <a:pt x="4141" y="1159"/>
                  </a:cubicBezTo>
                  <a:cubicBezTo>
                    <a:pt x="4274" y="1159"/>
                    <a:pt x="4508" y="1295"/>
                    <a:pt x="5032" y="1332"/>
                  </a:cubicBezTo>
                  <a:cubicBezTo>
                    <a:pt x="5060" y="1333"/>
                    <a:pt x="5087" y="1334"/>
                    <a:pt x="5114" y="1334"/>
                  </a:cubicBezTo>
                  <a:cubicBezTo>
                    <a:pt x="5892" y="1334"/>
                    <a:pt x="6458" y="676"/>
                    <a:pt x="6458" y="676"/>
                  </a:cubicBezTo>
                  <a:lnTo>
                    <a:pt x="6458" y="676"/>
                  </a:lnTo>
                  <a:cubicBezTo>
                    <a:pt x="6000" y="932"/>
                    <a:pt x="5512" y="1030"/>
                    <a:pt x="5023" y="1030"/>
                  </a:cubicBezTo>
                  <a:cubicBezTo>
                    <a:pt x="3851" y="1030"/>
                    <a:pt x="2668" y="468"/>
                    <a:pt x="1836" y="168"/>
                  </a:cubicBezTo>
                  <a:cubicBezTo>
                    <a:pt x="1495" y="45"/>
                    <a:pt x="1198" y="1"/>
                    <a:pt x="94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2" name="Google Shape;7192;p17"/>
            <p:cNvSpPr/>
            <p:nvPr/>
          </p:nvSpPr>
          <p:spPr>
            <a:xfrm>
              <a:off x="7609321" y="4133851"/>
              <a:ext cx="118328" cy="83095"/>
            </a:xfrm>
            <a:custGeom>
              <a:avLst/>
              <a:gdLst/>
              <a:ahLst/>
              <a:cxnLst/>
              <a:rect l="l" t="t" r="r" b="b"/>
              <a:pathLst>
                <a:path w="3607" h="2533" extrusionOk="0">
                  <a:moveTo>
                    <a:pt x="2521" y="0"/>
                  </a:moveTo>
                  <a:cubicBezTo>
                    <a:pt x="1931" y="0"/>
                    <a:pt x="1246" y="123"/>
                    <a:pt x="869" y="615"/>
                  </a:cubicBezTo>
                  <a:cubicBezTo>
                    <a:pt x="1" y="1762"/>
                    <a:pt x="525" y="2533"/>
                    <a:pt x="525" y="2533"/>
                  </a:cubicBezTo>
                  <a:cubicBezTo>
                    <a:pt x="525" y="2533"/>
                    <a:pt x="361" y="2172"/>
                    <a:pt x="1394" y="2156"/>
                  </a:cubicBezTo>
                  <a:cubicBezTo>
                    <a:pt x="2427" y="2156"/>
                    <a:pt x="2312" y="1500"/>
                    <a:pt x="2263" y="1270"/>
                  </a:cubicBezTo>
                  <a:cubicBezTo>
                    <a:pt x="2181" y="1025"/>
                    <a:pt x="2246" y="746"/>
                    <a:pt x="2410" y="549"/>
                  </a:cubicBezTo>
                  <a:cubicBezTo>
                    <a:pt x="2656" y="205"/>
                    <a:pt x="3607" y="123"/>
                    <a:pt x="3607" y="123"/>
                  </a:cubicBezTo>
                  <a:cubicBezTo>
                    <a:pt x="3607" y="123"/>
                    <a:pt x="3111" y="0"/>
                    <a:pt x="25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3" name="Google Shape;7193;p17"/>
            <p:cNvSpPr/>
            <p:nvPr/>
          </p:nvSpPr>
          <p:spPr>
            <a:xfrm>
              <a:off x="7779779" y="4084643"/>
              <a:ext cx="104878" cy="141455"/>
            </a:xfrm>
            <a:custGeom>
              <a:avLst/>
              <a:gdLst/>
              <a:ahLst/>
              <a:cxnLst/>
              <a:rect l="l" t="t" r="r" b="b"/>
              <a:pathLst>
                <a:path w="3197" h="4312" extrusionOk="0">
                  <a:moveTo>
                    <a:pt x="394" y="0"/>
                  </a:moveTo>
                  <a:lnTo>
                    <a:pt x="394" y="0"/>
                  </a:lnTo>
                  <a:cubicBezTo>
                    <a:pt x="1" y="1344"/>
                    <a:pt x="542" y="1607"/>
                    <a:pt x="1099" y="2475"/>
                  </a:cubicBezTo>
                  <a:cubicBezTo>
                    <a:pt x="1656" y="3344"/>
                    <a:pt x="1066" y="4311"/>
                    <a:pt x="1066" y="4311"/>
                  </a:cubicBezTo>
                  <a:cubicBezTo>
                    <a:pt x="1460" y="4049"/>
                    <a:pt x="1804" y="3361"/>
                    <a:pt x="2509" y="2918"/>
                  </a:cubicBezTo>
                  <a:cubicBezTo>
                    <a:pt x="3197" y="2492"/>
                    <a:pt x="2918" y="1590"/>
                    <a:pt x="2918" y="1590"/>
                  </a:cubicBezTo>
                  <a:lnTo>
                    <a:pt x="2918" y="1590"/>
                  </a:lnTo>
                  <a:cubicBezTo>
                    <a:pt x="2866" y="1695"/>
                    <a:pt x="2761" y="1748"/>
                    <a:pt x="2595" y="1748"/>
                  </a:cubicBezTo>
                  <a:cubicBezTo>
                    <a:pt x="2554" y="1748"/>
                    <a:pt x="2509" y="1744"/>
                    <a:pt x="2459" y="1738"/>
                  </a:cubicBezTo>
                  <a:cubicBezTo>
                    <a:pt x="2430" y="1731"/>
                    <a:pt x="2401" y="1727"/>
                    <a:pt x="2373" y="1727"/>
                  </a:cubicBezTo>
                  <a:cubicBezTo>
                    <a:pt x="2147" y="1727"/>
                    <a:pt x="1962" y="1947"/>
                    <a:pt x="2050" y="2180"/>
                  </a:cubicBezTo>
                  <a:cubicBezTo>
                    <a:pt x="2101" y="2413"/>
                    <a:pt x="1960" y="2513"/>
                    <a:pt x="1825" y="2513"/>
                  </a:cubicBezTo>
                  <a:cubicBezTo>
                    <a:pt x="1789" y="2513"/>
                    <a:pt x="1753" y="2506"/>
                    <a:pt x="1722" y="2492"/>
                  </a:cubicBezTo>
                  <a:cubicBezTo>
                    <a:pt x="1574" y="2426"/>
                    <a:pt x="1574" y="2066"/>
                    <a:pt x="1787" y="1885"/>
                  </a:cubicBezTo>
                  <a:cubicBezTo>
                    <a:pt x="2001" y="1705"/>
                    <a:pt x="2148" y="1312"/>
                    <a:pt x="1951" y="689"/>
                  </a:cubicBezTo>
                  <a:cubicBezTo>
                    <a:pt x="1811" y="203"/>
                    <a:pt x="1340" y="96"/>
                    <a:pt x="1024" y="96"/>
                  </a:cubicBezTo>
                  <a:cubicBezTo>
                    <a:pt x="935" y="96"/>
                    <a:pt x="858" y="104"/>
                    <a:pt x="804" y="115"/>
                  </a:cubicBezTo>
                  <a:cubicBezTo>
                    <a:pt x="770" y="122"/>
                    <a:pt x="736" y="125"/>
                    <a:pt x="704" y="125"/>
                  </a:cubicBezTo>
                  <a:cubicBezTo>
                    <a:pt x="581" y="125"/>
                    <a:pt x="472" y="78"/>
                    <a:pt x="3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4" name="Google Shape;7194;p17"/>
            <p:cNvSpPr/>
            <p:nvPr/>
          </p:nvSpPr>
          <p:spPr>
            <a:xfrm>
              <a:off x="7606106" y="4078180"/>
              <a:ext cx="33" cy="33"/>
            </a:xfrm>
            <a:custGeom>
              <a:avLst/>
              <a:gdLst/>
              <a:ahLst/>
              <a:cxnLst/>
              <a:rect l="l" t="t" r="r" b="b"/>
              <a:pathLst>
                <a:path w="1" h="1" fill="none" extrusionOk="0">
                  <a:moveTo>
                    <a:pt x="0" y="1"/>
                  </a:moveTo>
                  <a:lnTo>
                    <a:pt x="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5" name="Google Shape;7195;p17"/>
            <p:cNvSpPr/>
            <p:nvPr/>
          </p:nvSpPr>
          <p:spPr>
            <a:xfrm>
              <a:off x="7222707" y="4136541"/>
              <a:ext cx="297377" cy="207393"/>
            </a:xfrm>
            <a:custGeom>
              <a:avLst/>
              <a:gdLst/>
              <a:ahLst/>
              <a:cxnLst/>
              <a:rect l="l" t="t" r="r" b="b"/>
              <a:pathLst>
                <a:path w="9065" h="6322" extrusionOk="0">
                  <a:moveTo>
                    <a:pt x="2004" y="0"/>
                  </a:moveTo>
                  <a:cubicBezTo>
                    <a:pt x="1086" y="0"/>
                    <a:pt x="66" y="656"/>
                    <a:pt x="33" y="1860"/>
                  </a:cubicBezTo>
                  <a:cubicBezTo>
                    <a:pt x="0" y="2729"/>
                    <a:pt x="476" y="3532"/>
                    <a:pt x="1246" y="3942"/>
                  </a:cubicBezTo>
                  <a:cubicBezTo>
                    <a:pt x="1758" y="4193"/>
                    <a:pt x="2324" y="4297"/>
                    <a:pt x="2901" y="4297"/>
                  </a:cubicBezTo>
                  <a:cubicBezTo>
                    <a:pt x="3228" y="4297"/>
                    <a:pt x="3559" y="4264"/>
                    <a:pt x="3885" y="4204"/>
                  </a:cubicBezTo>
                  <a:cubicBezTo>
                    <a:pt x="4770" y="3975"/>
                    <a:pt x="5590" y="3631"/>
                    <a:pt x="6393" y="3434"/>
                  </a:cubicBezTo>
                  <a:cubicBezTo>
                    <a:pt x="6593" y="3382"/>
                    <a:pt x="6796" y="3356"/>
                    <a:pt x="6995" y="3356"/>
                  </a:cubicBezTo>
                  <a:cubicBezTo>
                    <a:pt x="7612" y="3356"/>
                    <a:pt x="8193" y="3602"/>
                    <a:pt x="8540" y="4073"/>
                  </a:cubicBezTo>
                  <a:cubicBezTo>
                    <a:pt x="8966" y="4647"/>
                    <a:pt x="9016" y="5581"/>
                    <a:pt x="8475" y="5991"/>
                  </a:cubicBezTo>
                  <a:cubicBezTo>
                    <a:pt x="8264" y="6144"/>
                    <a:pt x="8012" y="6215"/>
                    <a:pt x="7766" y="6215"/>
                  </a:cubicBezTo>
                  <a:cubicBezTo>
                    <a:pt x="7381" y="6215"/>
                    <a:pt x="7012" y="6039"/>
                    <a:pt x="6852" y="5729"/>
                  </a:cubicBezTo>
                  <a:cubicBezTo>
                    <a:pt x="6540" y="5237"/>
                    <a:pt x="6786" y="4581"/>
                    <a:pt x="7245" y="4467"/>
                  </a:cubicBezTo>
                  <a:cubicBezTo>
                    <a:pt x="7343" y="4423"/>
                    <a:pt x="7445" y="4402"/>
                    <a:pt x="7545" y="4402"/>
                  </a:cubicBezTo>
                  <a:cubicBezTo>
                    <a:pt x="7782" y="4402"/>
                    <a:pt x="8009" y="4517"/>
                    <a:pt x="8147" y="4713"/>
                  </a:cubicBezTo>
                  <a:cubicBezTo>
                    <a:pt x="8245" y="4893"/>
                    <a:pt x="8262" y="5106"/>
                    <a:pt x="8196" y="5286"/>
                  </a:cubicBezTo>
                  <a:cubicBezTo>
                    <a:pt x="8183" y="5325"/>
                    <a:pt x="8130" y="5404"/>
                    <a:pt x="8075" y="5404"/>
                  </a:cubicBezTo>
                  <a:cubicBezTo>
                    <a:pt x="8061" y="5404"/>
                    <a:pt x="8046" y="5399"/>
                    <a:pt x="8032" y="5385"/>
                  </a:cubicBezTo>
                  <a:cubicBezTo>
                    <a:pt x="7983" y="5335"/>
                    <a:pt x="8032" y="4975"/>
                    <a:pt x="7671" y="4926"/>
                  </a:cubicBezTo>
                  <a:cubicBezTo>
                    <a:pt x="7657" y="4924"/>
                    <a:pt x="7643" y="4923"/>
                    <a:pt x="7629" y="4923"/>
                  </a:cubicBezTo>
                  <a:cubicBezTo>
                    <a:pt x="7285" y="4923"/>
                    <a:pt x="7177" y="5489"/>
                    <a:pt x="7524" y="5630"/>
                  </a:cubicBezTo>
                  <a:cubicBezTo>
                    <a:pt x="7593" y="5663"/>
                    <a:pt x="7666" y="5678"/>
                    <a:pt x="7739" y="5678"/>
                  </a:cubicBezTo>
                  <a:cubicBezTo>
                    <a:pt x="7958" y="5678"/>
                    <a:pt x="8171" y="5537"/>
                    <a:pt x="8245" y="5303"/>
                  </a:cubicBezTo>
                  <a:cubicBezTo>
                    <a:pt x="8245" y="5303"/>
                    <a:pt x="8245" y="5286"/>
                    <a:pt x="8245" y="5286"/>
                  </a:cubicBezTo>
                  <a:cubicBezTo>
                    <a:pt x="8245" y="5270"/>
                    <a:pt x="8245" y="5253"/>
                    <a:pt x="8262" y="5237"/>
                  </a:cubicBezTo>
                  <a:lnTo>
                    <a:pt x="8262" y="5221"/>
                  </a:lnTo>
                  <a:cubicBezTo>
                    <a:pt x="8278" y="5106"/>
                    <a:pt x="8278" y="4975"/>
                    <a:pt x="8245" y="4844"/>
                  </a:cubicBezTo>
                  <a:cubicBezTo>
                    <a:pt x="8120" y="4532"/>
                    <a:pt x="7825" y="4343"/>
                    <a:pt x="7510" y="4343"/>
                  </a:cubicBezTo>
                  <a:cubicBezTo>
                    <a:pt x="7411" y="4343"/>
                    <a:pt x="7310" y="4362"/>
                    <a:pt x="7213" y="4401"/>
                  </a:cubicBezTo>
                  <a:cubicBezTo>
                    <a:pt x="6721" y="4532"/>
                    <a:pt x="6426" y="5221"/>
                    <a:pt x="6770" y="5778"/>
                  </a:cubicBezTo>
                  <a:cubicBezTo>
                    <a:pt x="6942" y="6121"/>
                    <a:pt x="7343" y="6321"/>
                    <a:pt x="7764" y="6321"/>
                  </a:cubicBezTo>
                  <a:cubicBezTo>
                    <a:pt x="8027" y="6321"/>
                    <a:pt x="8297" y="6243"/>
                    <a:pt x="8524" y="6073"/>
                  </a:cubicBezTo>
                  <a:cubicBezTo>
                    <a:pt x="8966" y="5745"/>
                    <a:pt x="9065" y="5139"/>
                    <a:pt x="8934" y="4581"/>
                  </a:cubicBezTo>
                  <a:cubicBezTo>
                    <a:pt x="8835" y="4057"/>
                    <a:pt x="8475" y="3172"/>
                    <a:pt x="7213" y="2893"/>
                  </a:cubicBezTo>
                  <a:cubicBezTo>
                    <a:pt x="7067" y="2861"/>
                    <a:pt x="6919" y="2846"/>
                    <a:pt x="6768" y="2846"/>
                  </a:cubicBezTo>
                  <a:cubicBezTo>
                    <a:pt x="5438" y="2846"/>
                    <a:pt x="3897" y="3984"/>
                    <a:pt x="2312" y="3984"/>
                  </a:cubicBezTo>
                  <a:cubicBezTo>
                    <a:pt x="2088" y="3984"/>
                    <a:pt x="1864" y="3961"/>
                    <a:pt x="1639" y="3909"/>
                  </a:cubicBezTo>
                  <a:cubicBezTo>
                    <a:pt x="1558" y="3877"/>
                    <a:pt x="1459" y="3860"/>
                    <a:pt x="1377" y="3827"/>
                  </a:cubicBezTo>
                  <a:lnTo>
                    <a:pt x="1312" y="3795"/>
                  </a:lnTo>
                  <a:cubicBezTo>
                    <a:pt x="607" y="3418"/>
                    <a:pt x="164" y="2664"/>
                    <a:pt x="181" y="1860"/>
                  </a:cubicBezTo>
                  <a:cubicBezTo>
                    <a:pt x="203" y="743"/>
                    <a:pt x="1174" y="111"/>
                    <a:pt x="2040" y="111"/>
                  </a:cubicBezTo>
                  <a:cubicBezTo>
                    <a:pt x="2456" y="111"/>
                    <a:pt x="2848" y="257"/>
                    <a:pt x="3098" y="566"/>
                  </a:cubicBezTo>
                  <a:cubicBezTo>
                    <a:pt x="3574" y="1025"/>
                    <a:pt x="3524" y="1779"/>
                    <a:pt x="3016" y="2188"/>
                  </a:cubicBezTo>
                  <a:cubicBezTo>
                    <a:pt x="2951" y="2237"/>
                    <a:pt x="2852" y="2287"/>
                    <a:pt x="2770" y="2303"/>
                  </a:cubicBezTo>
                  <a:cubicBezTo>
                    <a:pt x="2706" y="2320"/>
                    <a:pt x="2640" y="2328"/>
                    <a:pt x="2575" y="2328"/>
                  </a:cubicBezTo>
                  <a:cubicBezTo>
                    <a:pt x="2391" y="2328"/>
                    <a:pt x="2211" y="2264"/>
                    <a:pt x="2066" y="2156"/>
                  </a:cubicBezTo>
                  <a:cubicBezTo>
                    <a:pt x="1935" y="2074"/>
                    <a:pt x="1885" y="1926"/>
                    <a:pt x="1935" y="1779"/>
                  </a:cubicBezTo>
                  <a:lnTo>
                    <a:pt x="1935" y="1779"/>
                  </a:lnTo>
                  <a:cubicBezTo>
                    <a:pt x="1999" y="1854"/>
                    <a:pt x="2099" y="1894"/>
                    <a:pt x="2202" y="1894"/>
                  </a:cubicBezTo>
                  <a:cubicBezTo>
                    <a:pt x="2256" y="1894"/>
                    <a:pt x="2310" y="1883"/>
                    <a:pt x="2361" y="1860"/>
                  </a:cubicBezTo>
                  <a:cubicBezTo>
                    <a:pt x="2607" y="1729"/>
                    <a:pt x="2525" y="1320"/>
                    <a:pt x="2213" y="1221"/>
                  </a:cubicBezTo>
                  <a:cubicBezTo>
                    <a:pt x="2186" y="1214"/>
                    <a:pt x="2158" y="1211"/>
                    <a:pt x="2131" y="1211"/>
                  </a:cubicBezTo>
                  <a:cubicBezTo>
                    <a:pt x="1788" y="1211"/>
                    <a:pt x="1507" y="1762"/>
                    <a:pt x="1902" y="2172"/>
                  </a:cubicBezTo>
                  <a:cubicBezTo>
                    <a:pt x="2059" y="2317"/>
                    <a:pt x="2262" y="2400"/>
                    <a:pt x="2469" y="2400"/>
                  </a:cubicBezTo>
                  <a:cubicBezTo>
                    <a:pt x="2542" y="2400"/>
                    <a:pt x="2616" y="2390"/>
                    <a:pt x="2689" y="2369"/>
                  </a:cubicBezTo>
                  <a:cubicBezTo>
                    <a:pt x="2721" y="2369"/>
                    <a:pt x="2754" y="2369"/>
                    <a:pt x="2787" y="2352"/>
                  </a:cubicBezTo>
                  <a:lnTo>
                    <a:pt x="2869" y="2336"/>
                  </a:lnTo>
                  <a:lnTo>
                    <a:pt x="2902" y="2319"/>
                  </a:lnTo>
                  <a:cubicBezTo>
                    <a:pt x="3049" y="2254"/>
                    <a:pt x="3180" y="2139"/>
                    <a:pt x="3262" y="2008"/>
                  </a:cubicBezTo>
                  <a:cubicBezTo>
                    <a:pt x="3590" y="1549"/>
                    <a:pt x="3557" y="910"/>
                    <a:pt x="3164" y="500"/>
                  </a:cubicBezTo>
                  <a:cubicBezTo>
                    <a:pt x="2892" y="163"/>
                    <a:pt x="2460" y="0"/>
                    <a:pt x="200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6" name="Google Shape;7196;p17"/>
            <p:cNvSpPr/>
            <p:nvPr/>
          </p:nvSpPr>
          <p:spPr>
            <a:xfrm>
              <a:off x="7273785" y="4254444"/>
              <a:ext cx="211887" cy="121674"/>
            </a:xfrm>
            <a:custGeom>
              <a:avLst/>
              <a:gdLst/>
              <a:ahLst/>
              <a:cxnLst/>
              <a:rect l="l" t="t" r="r" b="b"/>
              <a:pathLst>
                <a:path w="6459" h="3709" extrusionOk="0">
                  <a:moveTo>
                    <a:pt x="5505" y="1"/>
                  </a:moveTo>
                  <a:cubicBezTo>
                    <a:pt x="5253" y="1"/>
                    <a:pt x="4952" y="45"/>
                    <a:pt x="4606" y="168"/>
                  </a:cubicBezTo>
                  <a:cubicBezTo>
                    <a:pt x="3774" y="468"/>
                    <a:pt x="2591" y="1030"/>
                    <a:pt x="1425" y="1030"/>
                  </a:cubicBezTo>
                  <a:cubicBezTo>
                    <a:pt x="938" y="1030"/>
                    <a:pt x="455" y="932"/>
                    <a:pt x="1" y="676"/>
                  </a:cubicBezTo>
                  <a:lnTo>
                    <a:pt x="1" y="676"/>
                  </a:lnTo>
                  <a:cubicBezTo>
                    <a:pt x="1" y="676"/>
                    <a:pt x="567" y="1334"/>
                    <a:pt x="1330" y="1334"/>
                  </a:cubicBezTo>
                  <a:cubicBezTo>
                    <a:pt x="1356" y="1334"/>
                    <a:pt x="1383" y="1333"/>
                    <a:pt x="1410" y="1332"/>
                  </a:cubicBezTo>
                  <a:cubicBezTo>
                    <a:pt x="1934" y="1295"/>
                    <a:pt x="2169" y="1159"/>
                    <a:pt x="2301" y="1159"/>
                  </a:cubicBezTo>
                  <a:cubicBezTo>
                    <a:pt x="2347" y="1159"/>
                    <a:pt x="2381" y="1175"/>
                    <a:pt x="2410" y="1217"/>
                  </a:cubicBezTo>
                  <a:cubicBezTo>
                    <a:pt x="2483" y="1315"/>
                    <a:pt x="2393" y="1367"/>
                    <a:pt x="2254" y="1367"/>
                  </a:cubicBezTo>
                  <a:cubicBezTo>
                    <a:pt x="2206" y="1367"/>
                    <a:pt x="2153" y="1361"/>
                    <a:pt x="2099" y="1348"/>
                  </a:cubicBezTo>
                  <a:cubicBezTo>
                    <a:pt x="2051" y="1332"/>
                    <a:pt x="2002" y="1325"/>
                    <a:pt x="1954" y="1325"/>
                  </a:cubicBezTo>
                  <a:cubicBezTo>
                    <a:pt x="1851" y="1325"/>
                    <a:pt x="1750" y="1358"/>
                    <a:pt x="1672" y="1414"/>
                  </a:cubicBezTo>
                  <a:cubicBezTo>
                    <a:pt x="1495" y="1575"/>
                    <a:pt x="1699" y="2102"/>
                    <a:pt x="1329" y="2102"/>
                  </a:cubicBezTo>
                  <a:cubicBezTo>
                    <a:pt x="1323" y="2102"/>
                    <a:pt x="1318" y="2102"/>
                    <a:pt x="1312" y="2102"/>
                  </a:cubicBezTo>
                  <a:lnTo>
                    <a:pt x="1312" y="2102"/>
                  </a:lnTo>
                  <a:cubicBezTo>
                    <a:pt x="1312" y="2102"/>
                    <a:pt x="1607" y="2462"/>
                    <a:pt x="2038" y="2462"/>
                  </a:cubicBezTo>
                  <a:cubicBezTo>
                    <a:pt x="2182" y="2462"/>
                    <a:pt x="2340" y="2422"/>
                    <a:pt x="2508" y="2315"/>
                  </a:cubicBezTo>
                  <a:cubicBezTo>
                    <a:pt x="3180" y="1873"/>
                    <a:pt x="2803" y="1381"/>
                    <a:pt x="3066" y="1250"/>
                  </a:cubicBezTo>
                  <a:cubicBezTo>
                    <a:pt x="3109" y="1227"/>
                    <a:pt x="3151" y="1216"/>
                    <a:pt x="3190" y="1216"/>
                  </a:cubicBezTo>
                  <a:cubicBezTo>
                    <a:pt x="3373" y="1216"/>
                    <a:pt x="3484" y="1446"/>
                    <a:pt x="3295" y="1676"/>
                  </a:cubicBezTo>
                  <a:cubicBezTo>
                    <a:pt x="3066" y="1938"/>
                    <a:pt x="2213" y="2889"/>
                    <a:pt x="3541" y="3708"/>
                  </a:cubicBezTo>
                  <a:cubicBezTo>
                    <a:pt x="3557" y="3708"/>
                    <a:pt x="3377" y="3249"/>
                    <a:pt x="3721" y="3086"/>
                  </a:cubicBezTo>
                  <a:cubicBezTo>
                    <a:pt x="4082" y="2922"/>
                    <a:pt x="4803" y="2709"/>
                    <a:pt x="4705" y="2200"/>
                  </a:cubicBezTo>
                  <a:cubicBezTo>
                    <a:pt x="4606" y="1709"/>
                    <a:pt x="4246" y="955"/>
                    <a:pt x="4836" y="512"/>
                  </a:cubicBezTo>
                  <a:cubicBezTo>
                    <a:pt x="5198" y="248"/>
                    <a:pt x="5501" y="147"/>
                    <a:pt x="5809" y="147"/>
                  </a:cubicBezTo>
                  <a:cubicBezTo>
                    <a:pt x="6017" y="147"/>
                    <a:pt x="6227" y="193"/>
                    <a:pt x="6459" y="266"/>
                  </a:cubicBezTo>
                  <a:cubicBezTo>
                    <a:pt x="6459" y="266"/>
                    <a:pt x="6127" y="1"/>
                    <a:pt x="550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7" name="Google Shape;7197;p17"/>
            <p:cNvSpPr/>
            <p:nvPr/>
          </p:nvSpPr>
          <p:spPr>
            <a:xfrm>
              <a:off x="7312496" y="4133851"/>
              <a:ext cx="118885" cy="83095"/>
            </a:xfrm>
            <a:custGeom>
              <a:avLst/>
              <a:gdLst/>
              <a:ahLst/>
              <a:cxnLst/>
              <a:rect l="l" t="t" r="r" b="b"/>
              <a:pathLst>
                <a:path w="3624" h="2533" extrusionOk="0">
                  <a:moveTo>
                    <a:pt x="1093" y="0"/>
                  </a:moveTo>
                  <a:cubicBezTo>
                    <a:pt x="501" y="0"/>
                    <a:pt x="1" y="123"/>
                    <a:pt x="1" y="123"/>
                  </a:cubicBezTo>
                  <a:cubicBezTo>
                    <a:pt x="1" y="123"/>
                    <a:pt x="968" y="205"/>
                    <a:pt x="1197" y="549"/>
                  </a:cubicBezTo>
                  <a:cubicBezTo>
                    <a:pt x="1378" y="746"/>
                    <a:pt x="1427" y="1025"/>
                    <a:pt x="1361" y="1270"/>
                  </a:cubicBezTo>
                  <a:cubicBezTo>
                    <a:pt x="1312" y="1500"/>
                    <a:pt x="1197" y="2156"/>
                    <a:pt x="2230" y="2156"/>
                  </a:cubicBezTo>
                  <a:cubicBezTo>
                    <a:pt x="3263" y="2172"/>
                    <a:pt x="3099" y="2533"/>
                    <a:pt x="3099" y="2533"/>
                  </a:cubicBezTo>
                  <a:cubicBezTo>
                    <a:pt x="3099" y="2533"/>
                    <a:pt x="3623" y="1762"/>
                    <a:pt x="2738" y="615"/>
                  </a:cubicBezTo>
                  <a:cubicBezTo>
                    <a:pt x="2369" y="123"/>
                    <a:pt x="1685" y="0"/>
                    <a:pt x="10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8" name="Google Shape;7198;p17"/>
            <p:cNvSpPr/>
            <p:nvPr/>
          </p:nvSpPr>
          <p:spPr>
            <a:xfrm>
              <a:off x="7155488" y="4084643"/>
              <a:ext cx="104353" cy="140897"/>
            </a:xfrm>
            <a:custGeom>
              <a:avLst/>
              <a:gdLst/>
              <a:ahLst/>
              <a:cxnLst/>
              <a:rect l="l" t="t" r="r" b="b"/>
              <a:pathLst>
                <a:path w="3181" h="4295" extrusionOk="0">
                  <a:moveTo>
                    <a:pt x="2803" y="0"/>
                  </a:moveTo>
                  <a:lnTo>
                    <a:pt x="2803" y="0"/>
                  </a:lnTo>
                  <a:cubicBezTo>
                    <a:pt x="2713" y="78"/>
                    <a:pt x="2601" y="125"/>
                    <a:pt x="2486" y="125"/>
                  </a:cubicBezTo>
                  <a:cubicBezTo>
                    <a:pt x="2455" y="125"/>
                    <a:pt x="2424" y="122"/>
                    <a:pt x="2394" y="115"/>
                  </a:cubicBezTo>
                  <a:cubicBezTo>
                    <a:pt x="2340" y="104"/>
                    <a:pt x="2262" y="96"/>
                    <a:pt x="2172" y="96"/>
                  </a:cubicBezTo>
                  <a:cubicBezTo>
                    <a:pt x="1851" y="96"/>
                    <a:pt x="1371" y="203"/>
                    <a:pt x="1230" y="689"/>
                  </a:cubicBezTo>
                  <a:cubicBezTo>
                    <a:pt x="1049" y="1295"/>
                    <a:pt x="1181" y="1689"/>
                    <a:pt x="1394" y="1885"/>
                  </a:cubicBezTo>
                  <a:cubicBezTo>
                    <a:pt x="1623" y="2066"/>
                    <a:pt x="1623" y="2426"/>
                    <a:pt x="1459" y="2492"/>
                  </a:cubicBezTo>
                  <a:cubicBezTo>
                    <a:pt x="1428" y="2506"/>
                    <a:pt x="1391" y="2513"/>
                    <a:pt x="1354" y="2513"/>
                  </a:cubicBezTo>
                  <a:cubicBezTo>
                    <a:pt x="1217" y="2513"/>
                    <a:pt x="1070" y="2413"/>
                    <a:pt x="1148" y="2180"/>
                  </a:cubicBezTo>
                  <a:cubicBezTo>
                    <a:pt x="1221" y="1947"/>
                    <a:pt x="1047" y="1727"/>
                    <a:pt x="824" y="1727"/>
                  </a:cubicBezTo>
                  <a:cubicBezTo>
                    <a:pt x="796" y="1727"/>
                    <a:pt x="767" y="1731"/>
                    <a:pt x="738" y="1738"/>
                  </a:cubicBezTo>
                  <a:cubicBezTo>
                    <a:pt x="679" y="1745"/>
                    <a:pt x="626" y="1749"/>
                    <a:pt x="578" y="1749"/>
                  </a:cubicBezTo>
                  <a:cubicBezTo>
                    <a:pt x="414" y="1749"/>
                    <a:pt x="317" y="1701"/>
                    <a:pt x="279" y="1574"/>
                  </a:cubicBezTo>
                  <a:lnTo>
                    <a:pt x="279" y="1574"/>
                  </a:lnTo>
                  <a:cubicBezTo>
                    <a:pt x="279" y="1574"/>
                    <a:pt x="1" y="2475"/>
                    <a:pt x="689" y="2918"/>
                  </a:cubicBezTo>
                  <a:cubicBezTo>
                    <a:pt x="1377" y="3344"/>
                    <a:pt x="1722" y="4033"/>
                    <a:pt x="2115" y="4295"/>
                  </a:cubicBezTo>
                  <a:cubicBezTo>
                    <a:pt x="2115" y="4295"/>
                    <a:pt x="1525" y="3344"/>
                    <a:pt x="2082" y="2475"/>
                  </a:cubicBezTo>
                  <a:cubicBezTo>
                    <a:pt x="2623" y="1607"/>
                    <a:pt x="3180" y="1328"/>
                    <a:pt x="280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9" name="Google Shape;7199;p17"/>
            <p:cNvSpPr/>
            <p:nvPr/>
          </p:nvSpPr>
          <p:spPr>
            <a:xfrm>
              <a:off x="9019636" y="4923514"/>
              <a:ext cx="80307" cy="179050"/>
            </a:xfrm>
            <a:custGeom>
              <a:avLst/>
              <a:gdLst/>
              <a:ahLst/>
              <a:cxnLst/>
              <a:rect l="l" t="t" r="r" b="b"/>
              <a:pathLst>
                <a:path w="2448" h="5458" extrusionOk="0">
                  <a:moveTo>
                    <a:pt x="996" y="1"/>
                  </a:moveTo>
                  <a:cubicBezTo>
                    <a:pt x="645" y="1"/>
                    <a:pt x="1" y="584"/>
                    <a:pt x="300" y="2426"/>
                  </a:cubicBezTo>
                  <a:cubicBezTo>
                    <a:pt x="612" y="4458"/>
                    <a:pt x="2185" y="5409"/>
                    <a:pt x="2447" y="5458"/>
                  </a:cubicBezTo>
                  <a:cubicBezTo>
                    <a:pt x="2447" y="5458"/>
                    <a:pt x="923" y="4474"/>
                    <a:pt x="792" y="2803"/>
                  </a:cubicBezTo>
                  <a:cubicBezTo>
                    <a:pt x="661" y="1147"/>
                    <a:pt x="1169" y="1098"/>
                    <a:pt x="1333" y="737"/>
                  </a:cubicBezTo>
                  <a:cubicBezTo>
                    <a:pt x="1480" y="377"/>
                    <a:pt x="1415" y="114"/>
                    <a:pt x="1087" y="16"/>
                  </a:cubicBezTo>
                  <a:cubicBezTo>
                    <a:pt x="1060" y="6"/>
                    <a:pt x="1029" y="1"/>
                    <a:pt x="99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0" name="Google Shape;7200;p17"/>
            <p:cNvSpPr/>
            <p:nvPr/>
          </p:nvSpPr>
          <p:spPr>
            <a:xfrm>
              <a:off x="8984829" y="4874174"/>
              <a:ext cx="172653" cy="233244"/>
            </a:xfrm>
            <a:custGeom>
              <a:avLst/>
              <a:gdLst/>
              <a:ahLst/>
              <a:cxnLst/>
              <a:rect l="l" t="t" r="r" b="b"/>
              <a:pathLst>
                <a:path w="5263" h="7110" extrusionOk="0">
                  <a:moveTo>
                    <a:pt x="3582" y="0"/>
                  </a:moveTo>
                  <a:cubicBezTo>
                    <a:pt x="3371" y="0"/>
                    <a:pt x="3173" y="27"/>
                    <a:pt x="3000" y="61"/>
                  </a:cubicBezTo>
                  <a:cubicBezTo>
                    <a:pt x="2574" y="143"/>
                    <a:pt x="2164" y="307"/>
                    <a:pt x="1804" y="553"/>
                  </a:cubicBezTo>
                  <a:cubicBezTo>
                    <a:pt x="1" y="1930"/>
                    <a:pt x="312" y="4290"/>
                    <a:pt x="853" y="5438"/>
                  </a:cubicBezTo>
                  <a:cubicBezTo>
                    <a:pt x="1421" y="6619"/>
                    <a:pt x="2175" y="7053"/>
                    <a:pt x="2256" y="7104"/>
                  </a:cubicBezTo>
                  <a:lnTo>
                    <a:pt x="2256" y="7104"/>
                  </a:lnTo>
                  <a:cubicBezTo>
                    <a:pt x="1669" y="6662"/>
                    <a:pt x="1213" y="6091"/>
                    <a:pt x="935" y="5405"/>
                  </a:cubicBezTo>
                  <a:cubicBezTo>
                    <a:pt x="443" y="4257"/>
                    <a:pt x="197" y="1979"/>
                    <a:pt x="1902" y="701"/>
                  </a:cubicBezTo>
                  <a:cubicBezTo>
                    <a:pt x="2340" y="390"/>
                    <a:pt x="2906" y="197"/>
                    <a:pt x="3423" y="197"/>
                  </a:cubicBezTo>
                  <a:cubicBezTo>
                    <a:pt x="3834" y="197"/>
                    <a:pt x="4214" y="319"/>
                    <a:pt x="4476" y="602"/>
                  </a:cubicBezTo>
                  <a:cubicBezTo>
                    <a:pt x="5121" y="1248"/>
                    <a:pt x="4654" y="2308"/>
                    <a:pt x="3950" y="2308"/>
                  </a:cubicBezTo>
                  <a:cubicBezTo>
                    <a:pt x="3940" y="2308"/>
                    <a:pt x="3929" y="2307"/>
                    <a:pt x="3918" y="2307"/>
                  </a:cubicBezTo>
                  <a:cubicBezTo>
                    <a:pt x="3890" y="2310"/>
                    <a:pt x="3862" y="2312"/>
                    <a:pt x="3833" y="2312"/>
                  </a:cubicBezTo>
                  <a:cubicBezTo>
                    <a:pt x="3582" y="2312"/>
                    <a:pt x="3330" y="2182"/>
                    <a:pt x="3197" y="1946"/>
                  </a:cubicBezTo>
                  <a:cubicBezTo>
                    <a:pt x="3131" y="1848"/>
                    <a:pt x="3115" y="1717"/>
                    <a:pt x="3131" y="1586"/>
                  </a:cubicBezTo>
                  <a:cubicBezTo>
                    <a:pt x="3151" y="1334"/>
                    <a:pt x="3227" y="1254"/>
                    <a:pt x="3280" y="1254"/>
                  </a:cubicBezTo>
                  <a:cubicBezTo>
                    <a:pt x="3316" y="1254"/>
                    <a:pt x="3342" y="1293"/>
                    <a:pt x="3328" y="1340"/>
                  </a:cubicBezTo>
                  <a:cubicBezTo>
                    <a:pt x="3299" y="1576"/>
                    <a:pt x="3483" y="1773"/>
                    <a:pt x="3711" y="1773"/>
                  </a:cubicBezTo>
                  <a:cubicBezTo>
                    <a:pt x="3736" y="1773"/>
                    <a:pt x="3762" y="1771"/>
                    <a:pt x="3787" y="1766"/>
                  </a:cubicBezTo>
                  <a:cubicBezTo>
                    <a:pt x="4197" y="1700"/>
                    <a:pt x="4312" y="1159"/>
                    <a:pt x="3951" y="963"/>
                  </a:cubicBezTo>
                  <a:cubicBezTo>
                    <a:pt x="3854" y="916"/>
                    <a:pt x="3753" y="894"/>
                    <a:pt x="3656" y="894"/>
                  </a:cubicBezTo>
                  <a:cubicBezTo>
                    <a:pt x="3345" y="894"/>
                    <a:pt x="3067" y="1117"/>
                    <a:pt x="3017" y="1455"/>
                  </a:cubicBezTo>
                  <a:cubicBezTo>
                    <a:pt x="2951" y="1782"/>
                    <a:pt x="3115" y="2110"/>
                    <a:pt x="3410" y="2274"/>
                  </a:cubicBezTo>
                  <a:lnTo>
                    <a:pt x="3443" y="2274"/>
                  </a:lnTo>
                  <a:cubicBezTo>
                    <a:pt x="3541" y="2323"/>
                    <a:pt x="3640" y="2372"/>
                    <a:pt x="3738" y="2389"/>
                  </a:cubicBezTo>
                  <a:cubicBezTo>
                    <a:pt x="3833" y="2411"/>
                    <a:pt x="3928" y="2421"/>
                    <a:pt x="4021" y="2421"/>
                  </a:cubicBezTo>
                  <a:cubicBezTo>
                    <a:pt x="4631" y="2421"/>
                    <a:pt x="5156" y="1983"/>
                    <a:pt x="5213" y="1471"/>
                  </a:cubicBezTo>
                  <a:cubicBezTo>
                    <a:pt x="5262" y="1061"/>
                    <a:pt x="5098" y="668"/>
                    <a:pt x="4787" y="389"/>
                  </a:cubicBezTo>
                  <a:cubicBezTo>
                    <a:pt x="4404" y="91"/>
                    <a:pt x="3972" y="0"/>
                    <a:pt x="3582" y="0"/>
                  </a:cubicBezTo>
                  <a:close/>
                  <a:moveTo>
                    <a:pt x="2256" y="7104"/>
                  </a:moveTo>
                  <a:cubicBezTo>
                    <a:pt x="2258" y="7106"/>
                    <a:pt x="2260" y="7108"/>
                    <a:pt x="2263" y="7109"/>
                  </a:cubicBezTo>
                  <a:cubicBezTo>
                    <a:pt x="2264" y="7109"/>
                    <a:pt x="2261" y="7108"/>
                    <a:pt x="2256" y="710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1" name="Google Shape;7201;p17"/>
            <p:cNvSpPr/>
            <p:nvPr/>
          </p:nvSpPr>
          <p:spPr>
            <a:xfrm>
              <a:off x="9166048" y="4719693"/>
              <a:ext cx="88213" cy="145753"/>
            </a:xfrm>
            <a:custGeom>
              <a:avLst/>
              <a:gdLst/>
              <a:ahLst/>
              <a:cxnLst/>
              <a:rect l="l" t="t" r="r" b="b"/>
              <a:pathLst>
                <a:path w="2689" h="4443" extrusionOk="0">
                  <a:moveTo>
                    <a:pt x="1345" y="0"/>
                  </a:moveTo>
                  <a:cubicBezTo>
                    <a:pt x="1246" y="164"/>
                    <a:pt x="1148" y="295"/>
                    <a:pt x="1017" y="427"/>
                  </a:cubicBezTo>
                  <a:cubicBezTo>
                    <a:pt x="574" y="853"/>
                    <a:pt x="1" y="1721"/>
                    <a:pt x="738" y="2902"/>
                  </a:cubicBezTo>
                  <a:cubicBezTo>
                    <a:pt x="1017" y="3377"/>
                    <a:pt x="1230" y="3902"/>
                    <a:pt x="1345" y="4442"/>
                  </a:cubicBezTo>
                  <a:cubicBezTo>
                    <a:pt x="1459" y="3902"/>
                    <a:pt x="1673" y="3377"/>
                    <a:pt x="1968" y="2902"/>
                  </a:cubicBezTo>
                  <a:cubicBezTo>
                    <a:pt x="2689" y="1721"/>
                    <a:pt x="2131" y="853"/>
                    <a:pt x="1673" y="427"/>
                  </a:cubicBezTo>
                  <a:cubicBezTo>
                    <a:pt x="1541" y="312"/>
                    <a:pt x="1427" y="164"/>
                    <a:pt x="13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2" name="Google Shape;7202;p17"/>
            <p:cNvSpPr/>
            <p:nvPr/>
          </p:nvSpPr>
          <p:spPr>
            <a:xfrm>
              <a:off x="8947726" y="4693875"/>
              <a:ext cx="170488" cy="268903"/>
            </a:xfrm>
            <a:custGeom>
              <a:avLst/>
              <a:gdLst/>
              <a:ahLst/>
              <a:cxnLst/>
              <a:rect l="l" t="t" r="r" b="b"/>
              <a:pathLst>
                <a:path w="5197" h="8197" extrusionOk="0">
                  <a:moveTo>
                    <a:pt x="4115" y="1"/>
                  </a:moveTo>
                  <a:lnTo>
                    <a:pt x="4115" y="1"/>
                  </a:lnTo>
                  <a:cubicBezTo>
                    <a:pt x="4115" y="1"/>
                    <a:pt x="4180" y="607"/>
                    <a:pt x="3787" y="837"/>
                  </a:cubicBezTo>
                  <a:cubicBezTo>
                    <a:pt x="3394" y="1066"/>
                    <a:pt x="2836" y="1525"/>
                    <a:pt x="3427" y="2050"/>
                  </a:cubicBezTo>
                  <a:cubicBezTo>
                    <a:pt x="4033" y="2574"/>
                    <a:pt x="4197" y="3328"/>
                    <a:pt x="3672" y="4066"/>
                  </a:cubicBezTo>
                  <a:cubicBezTo>
                    <a:pt x="3672" y="4066"/>
                    <a:pt x="3984" y="2967"/>
                    <a:pt x="3246" y="2476"/>
                  </a:cubicBezTo>
                  <a:cubicBezTo>
                    <a:pt x="3047" y="2343"/>
                    <a:pt x="2888" y="2306"/>
                    <a:pt x="2773" y="2306"/>
                  </a:cubicBezTo>
                  <a:cubicBezTo>
                    <a:pt x="2632" y="2306"/>
                    <a:pt x="2558" y="2361"/>
                    <a:pt x="2558" y="2361"/>
                  </a:cubicBezTo>
                  <a:cubicBezTo>
                    <a:pt x="2623" y="2492"/>
                    <a:pt x="2656" y="2640"/>
                    <a:pt x="2673" y="2787"/>
                  </a:cubicBezTo>
                  <a:cubicBezTo>
                    <a:pt x="2689" y="3000"/>
                    <a:pt x="2197" y="3361"/>
                    <a:pt x="2558" y="3754"/>
                  </a:cubicBezTo>
                  <a:cubicBezTo>
                    <a:pt x="2902" y="4148"/>
                    <a:pt x="3131" y="4918"/>
                    <a:pt x="1935" y="5803"/>
                  </a:cubicBezTo>
                  <a:cubicBezTo>
                    <a:pt x="1935" y="5803"/>
                    <a:pt x="2558" y="4443"/>
                    <a:pt x="2197" y="3738"/>
                  </a:cubicBezTo>
                  <a:cubicBezTo>
                    <a:pt x="1837" y="3033"/>
                    <a:pt x="1378" y="3148"/>
                    <a:pt x="968" y="2558"/>
                  </a:cubicBezTo>
                  <a:cubicBezTo>
                    <a:pt x="968" y="2558"/>
                    <a:pt x="1" y="3082"/>
                    <a:pt x="738" y="4230"/>
                  </a:cubicBezTo>
                  <a:cubicBezTo>
                    <a:pt x="1607" y="5574"/>
                    <a:pt x="542" y="7278"/>
                    <a:pt x="1460" y="8196"/>
                  </a:cubicBezTo>
                  <a:cubicBezTo>
                    <a:pt x="1460" y="8196"/>
                    <a:pt x="1410" y="6836"/>
                    <a:pt x="2673" y="5606"/>
                  </a:cubicBezTo>
                  <a:cubicBezTo>
                    <a:pt x="3935" y="4377"/>
                    <a:pt x="5197" y="2853"/>
                    <a:pt x="41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3" name="Google Shape;7203;p17"/>
            <p:cNvSpPr/>
            <p:nvPr/>
          </p:nvSpPr>
          <p:spPr>
            <a:xfrm>
              <a:off x="9097746" y="4660544"/>
              <a:ext cx="99498" cy="148443"/>
            </a:xfrm>
            <a:custGeom>
              <a:avLst/>
              <a:gdLst/>
              <a:ahLst/>
              <a:cxnLst/>
              <a:rect l="l" t="t" r="r" b="b"/>
              <a:pathLst>
                <a:path w="3033" h="4525" extrusionOk="0">
                  <a:moveTo>
                    <a:pt x="2574" y="0"/>
                  </a:moveTo>
                  <a:cubicBezTo>
                    <a:pt x="2542" y="279"/>
                    <a:pt x="2279" y="525"/>
                    <a:pt x="1624" y="820"/>
                  </a:cubicBezTo>
                  <a:cubicBezTo>
                    <a:pt x="968" y="1099"/>
                    <a:pt x="1214" y="1935"/>
                    <a:pt x="1279" y="2115"/>
                  </a:cubicBezTo>
                  <a:cubicBezTo>
                    <a:pt x="1342" y="2303"/>
                    <a:pt x="1390" y="2641"/>
                    <a:pt x="1207" y="2641"/>
                  </a:cubicBezTo>
                  <a:cubicBezTo>
                    <a:pt x="1199" y="2641"/>
                    <a:pt x="1190" y="2641"/>
                    <a:pt x="1181" y="2639"/>
                  </a:cubicBezTo>
                  <a:cubicBezTo>
                    <a:pt x="952" y="2607"/>
                    <a:pt x="1001" y="2492"/>
                    <a:pt x="1099" y="1820"/>
                  </a:cubicBezTo>
                  <a:cubicBezTo>
                    <a:pt x="1185" y="1319"/>
                    <a:pt x="869" y="1255"/>
                    <a:pt x="703" y="1255"/>
                  </a:cubicBezTo>
                  <a:cubicBezTo>
                    <a:pt x="647" y="1255"/>
                    <a:pt x="607" y="1262"/>
                    <a:pt x="607" y="1262"/>
                  </a:cubicBezTo>
                  <a:cubicBezTo>
                    <a:pt x="739" y="1426"/>
                    <a:pt x="739" y="1656"/>
                    <a:pt x="591" y="1820"/>
                  </a:cubicBezTo>
                  <a:cubicBezTo>
                    <a:pt x="345" y="2066"/>
                    <a:pt x="50" y="2344"/>
                    <a:pt x="312" y="3098"/>
                  </a:cubicBezTo>
                  <a:cubicBezTo>
                    <a:pt x="575" y="3852"/>
                    <a:pt x="1" y="4524"/>
                    <a:pt x="1" y="4524"/>
                  </a:cubicBezTo>
                  <a:cubicBezTo>
                    <a:pt x="3033" y="2017"/>
                    <a:pt x="2574" y="1"/>
                    <a:pt x="25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4" name="Google Shape;7204;p17"/>
            <p:cNvSpPr/>
            <p:nvPr/>
          </p:nvSpPr>
          <p:spPr>
            <a:xfrm>
              <a:off x="8900420" y="4941754"/>
              <a:ext cx="117770" cy="139848"/>
            </a:xfrm>
            <a:custGeom>
              <a:avLst/>
              <a:gdLst/>
              <a:ahLst/>
              <a:cxnLst/>
              <a:rect l="l" t="t" r="r" b="b"/>
              <a:pathLst>
                <a:path w="3590" h="4263" extrusionOk="0">
                  <a:moveTo>
                    <a:pt x="1869" y="1"/>
                  </a:moveTo>
                  <a:lnTo>
                    <a:pt x="1869" y="1"/>
                  </a:lnTo>
                  <a:cubicBezTo>
                    <a:pt x="1869" y="1"/>
                    <a:pt x="2000" y="280"/>
                    <a:pt x="1656" y="526"/>
                  </a:cubicBezTo>
                  <a:cubicBezTo>
                    <a:pt x="1312" y="771"/>
                    <a:pt x="0" y="2443"/>
                    <a:pt x="3590" y="4263"/>
                  </a:cubicBezTo>
                  <a:cubicBezTo>
                    <a:pt x="3590" y="4263"/>
                    <a:pt x="2738" y="3771"/>
                    <a:pt x="2639" y="2476"/>
                  </a:cubicBezTo>
                  <a:cubicBezTo>
                    <a:pt x="2541" y="1198"/>
                    <a:pt x="2820" y="509"/>
                    <a:pt x="18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5" name="Google Shape;7205;p17"/>
            <p:cNvSpPr/>
            <p:nvPr/>
          </p:nvSpPr>
          <p:spPr>
            <a:xfrm>
              <a:off x="8668648" y="4977971"/>
              <a:ext cx="226945" cy="160154"/>
            </a:xfrm>
            <a:custGeom>
              <a:avLst/>
              <a:gdLst/>
              <a:ahLst/>
              <a:cxnLst/>
              <a:rect l="l" t="t" r="r" b="b"/>
              <a:pathLst>
                <a:path w="6918" h="4882" extrusionOk="0">
                  <a:moveTo>
                    <a:pt x="4978" y="1"/>
                  </a:moveTo>
                  <a:cubicBezTo>
                    <a:pt x="4754" y="1"/>
                    <a:pt x="4504" y="53"/>
                    <a:pt x="4230" y="176"/>
                  </a:cubicBezTo>
                  <a:cubicBezTo>
                    <a:pt x="2754" y="831"/>
                    <a:pt x="3017" y="3306"/>
                    <a:pt x="4771" y="3667"/>
                  </a:cubicBezTo>
                  <a:cubicBezTo>
                    <a:pt x="4967" y="3700"/>
                    <a:pt x="5180" y="3732"/>
                    <a:pt x="5344" y="3749"/>
                  </a:cubicBezTo>
                  <a:cubicBezTo>
                    <a:pt x="4885" y="3831"/>
                    <a:pt x="4443" y="3995"/>
                    <a:pt x="4033" y="4191"/>
                  </a:cubicBezTo>
                  <a:cubicBezTo>
                    <a:pt x="3885" y="4273"/>
                    <a:pt x="3656" y="4339"/>
                    <a:pt x="3607" y="4355"/>
                  </a:cubicBezTo>
                  <a:cubicBezTo>
                    <a:pt x="3147" y="4528"/>
                    <a:pt x="2714" y="4603"/>
                    <a:pt x="2325" y="4603"/>
                  </a:cubicBezTo>
                  <a:cubicBezTo>
                    <a:pt x="1492" y="4603"/>
                    <a:pt x="859" y="4257"/>
                    <a:pt x="591" y="3765"/>
                  </a:cubicBezTo>
                  <a:cubicBezTo>
                    <a:pt x="345" y="3355"/>
                    <a:pt x="328" y="2864"/>
                    <a:pt x="542" y="2454"/>
                  </a:cubicBezTo>
                  <a:cubicBezTo>
                    <a:pt x="558" y="2437"/>
                    <a:pt x="558" y="2437"/>
                    <a:pt x="558" y="2421"/>
                  </a:cubicBezTo>
                  <a:cubicBezTo>
                    <a:pt x="771" y="2107"/>
                    <a:pt x="1107" y="1960"/>
                    <a:pt x="1420" y="1960"/>
                  </a:cubicBezTo>
                  <a:cubicBezTo>
                    <a:pt x="1710" y="1960"/>
                    <a:pt x="1981" y="2086"/>
                    <a:pt x="2115" y="2323"/>
                  </a:cubicBezTo>
                  <a:cubicBezTo>
                    <a:pt x="2230" y="2454"/>
                    <a:pt x="2279" y="2634"/>
                    <a:pt x="2279" y="2798"/>
                  </a:cubicBezTo>
                  <a:cubicBezTo>
                    <a:pt x="2279" y="2946"/>
                    <a:pt x="2230" y="3093"/>
                    <a:pt x="2115" y="3208"/>
                  </a:cubicBezTo>
                  <a:cubicBezTo>
                    <a:pt x="2001" y="3305"/>
                    <a:pt x="1943" y="3335"/>
                    <a:pt x="1914" y="3335"/>
                  </a:cubicBezTo>
                  <a:cubicBezTo>
                    <a:pt x="1889" y="3335"/>
                    <a:pt x="1886" y="3313"/>
                    <a:pt x="1886" y="3290"/>
                  </a:cubicBezTo>
                  <a:cubicBezTo>
                    <a:pt x="2011" y="3030"/>
                    <a:pt x="1724" y="2861"/>
                    <a:pt x="1469" y="2861"/>
                  </a:cubicBezTo>
                  <a:cubicBezTo>
                    <a:pt x="1289" y="2861"/>
                    <a:pt x="1125" y="2946"/>
                    <a:pt x="1132" y="3142"/>
                  </a:cubicBezTo>
                  <a:cubicBezTo>
                    <a:pt x="1132" y="3417"/>
                    <a:pt x="1374" y="3544"/>
                    <a:pt x="1628" y="3544"/>
                  </a:cubicBezTo>
                  <a:cubicBezTo>
                    <a:pt x="1753" y="3544"/>
                    <a:pt x="1881" y="3513"/>
                    <a:pt x="1984" y="3454"/>
                  </a:cubicBezTo>
                  <a:lnTo>
                    <a:pt x="2017" y="3437"/>
                  </a:lnTo>
                  <a:cubicBezTo>
                    <a:pt x="2033" y="3421"/>
                    <a:pt x="2066" y="3405"/>
                    <a:pt x="2082" y="3388"/>
                  </a:cubicBezTo>
                  <a:lnTo>
                    <a:pt x="2082" y="3372"/>
                  </a:lnTo>
                  <a:cubicBezTo>
                    <a:pt x="2394" y="3093"/>
                    <a:pt x="2427" y="2618"/>
                    <a:pt x="2181" y="2290"/>
                  </a:cubicBezTo>
                  <a:cubicBezTo>
                    <a:pt x="2042" y="2013"/>
                    <a:pt x="1726" y="1862"/>
                    <a:pt x="1388" y="1862"/>
                  </a:cubicBezTo>
                  <a:cubicBezTo>
                    <a:pt x="1046" y="1862"/>
                    <a:pt x="682" y="2017"/>
                    <a:pt x="460" y="2356"/>
                  </a:cubicBezTo>
                  <a:cubicBezTo>
                    <a:pt x="1" y="2946"/>
                    <a:pt x="132" y="4126"/>
                    <a:pt x="935" y="4585"/>
                  </a:cubicBezTo>
                  <a:cubicBezTo>
                    <a:pt x="1300" y="4783"/>
                    <a:pt x="1708" y="4882"/>
                    <a:pt x="2132" y="4882"/>
                  </a:cubicBezTo>
                  <a:cubicBezTo>
                    <a:pt x="2164" y="4882"/>
                    <a:pt x="2197" y="4881"/>
                    <a:pt x="2230" y="4880"/>
                  </a:cubicBezTo>
                  <a:cubicBezTo>
                    <a:pt x="3131" y="4847"/>
                    <a:pt x="3853" y="4355"/>
                    <a:pt x="5016" y="3995"/>
                  </a:cubicBezTo>
                  <a:cubicBezTo>
                    <a:pt x="5459" y="3896"/>
                    <a:pt x="5885" y="3831"/>
                    <a:pt x="6328" y="3798"/>
                  </a:cubicBezTo>
                  <a:cubicBezTo>
                    <a:pt x="6541" y="3782"/>
                    <a:pt x="6737" y="3716"/>
                    <a:pt x="6918" y="3618"/>
                  </a:cubicBezTo>
                  <a:lnTo>
                    <a:pt x="6918" y="3618"/>
                  </a:lnTo>
                  <a:cubicBezTo>
                    <a:pt x="6918" y="3618"/>
                    <a:pt x="6803" y="3644"/>
                    <a:pt x="6655" y="3644"/>
                  </a:cubicBezTo>
                  <a:cubicBezTo>
                    <a:pt x="6496" y="3644"/>
                    <a:pt x="6299" y="3614"/>
                    <a:pt x="6164" y="3487"/>
                  </a:cubicBezTo>
                  <a:cubicBezTo>
                    <a:pt x="5918" y="3257"/>
                    <a:pt x="5918" y="3355"/>
                    <a:pt x="5623" y="3257"/>
                  </a:cubicBezTo>
                  <a:cubicBezTo>
                    <a:pt x="5459" y="3224"/>
                    <a:pt x="5361" y="3060"/>
                    <a:pt x="5361" y="2896"/>
                  </a:cubicBezTo>
                  <a:cubicBezTo>
                    <a:pt x="5164" y="3060"/>
                    <a:pt x="5131" y="3355"/>
                    <a:pt x="5279" y="3552"/>
                  </a:cubicBezTo>
                  <a:cubicBezTo>
                    <a:pt x="5279" y="3552"/>
                    <a:pt x="4557" y="3552"/>
                    <a:pt x="4377" y="3191"/>
                  </a:cubicBezTo>
                  <a:cubicBezTo>
                    <a:pt x="4213" y="2814"/>
                    <a:pt x="4410" y="2814"/>
                    <a:pt x="4557" y="2733"/>
                  </a:cubicBezTo>
                  <a:cubicBezTo>
                    <a:pt x="4689" y="2651"/>
                    <a:pt x="4738" y="2519"/>
                    <a:pt x="4590" y="2306"/>
                  </a:cubicBezTo>
                  <a:cubicBezTo>
                    <a:pt x="4443" y="2093"/>
                    <a:pt x="4459" y="1733"/>
                    <a:pt x="4738" y="1733"/>
                  </a:cubicBezTo>
                  <a:cubicBezTo>
                    <a:pt x="4658" y="1560"/>
                    <a:pt x="4482" y="1452"/>
                    <a:pt x="4304" y="1452"/>
                  </a:cubicBezTo>
                  <a:cubicBezTo>
                    <a:pt x="4263" y="1452"/>
                    <a:pt x="4221" y="1458"/>
                    <a:pt x="4180" y="1470"/>
                  </a:cubicBezTo>
                  <a:cubicBezTo>
                    <a:pt x="3754" y="1552"/>
                    <a:pt x="3738" y="2159"/>
                    <a:pt x="3738" y="2159"/>
                  </a:cubicBezTo>
                  <a:cubicBezTo>
                    <a:pt x="3738" y="2159"/>
                    <a:pt x="3443" y="1405"/>
                    <a:pt x="3935" y="1028"/>
                  </a:cubicBezTo>
                  <a:cubicBezTo>
                    <a:pt x="4118" y="883"/>
                    <a:pt x="4264" y="827"/>
                    <a:pt x="4379" y="827"/>
                  </a:cubicBezTo>
                  <a:cubicBezTo>
                    <a:pt x="4562" y="827"/>
                    <a:pt x="4665" y="969"/>
                    <a:pt x="4705" y="1110"/>
                  </a:cubicBezTo>
                  <a:cubicBezTo>
                    <a:pt x="4758" y="1295"/>
                    <a:pt x="4865" y="1449"/>
                    <a:pt x="5007" y="1449"/>
                  </a:cubicBezTo>
                  <a:cubicBezTo>
                    <a:pt x="5041" y="1449"/>
                    <a:pt x="5077" y="1440"/>
                    <a:pt x="5115" y="1421"/>
                  </a:cubicBezTo>
                  <a:cubicBezTo>
                    <a:pt x="5256" y="1345"/>
                    <a:pt x="5368" y="1248"/>
                    <a:pt x="5466" y="1248"/>
                  </a:cubicBezTo>
                  <a:cubicBezTo>
                    <a:pt x="5516" y="1248"/>
                    <a:pt x="5562" y="1273"/>
                    <a:pt x="5606" y="1339"/>
                  </a:cubicBezTo>
                  <a:cubicBezTo>
                    <a:pt x="5721" y="1602"/>
                    <a:pt x="5606" y="1897"/>
                    <a:pt x="5344" y="2011"/>
                  </a:cubicBezTo>
                  <a:cubicBezTo>
                    <a:pt x="5344" y="2011"/>
                    <a:pt x="5350" y="2012"/>
                    <a:pt x="5360" y="2012"/>
                  </a:cubicBezTo>
                  <a:cubicBezTo>
                    <a:pt x="5468" y="2012"/>
                    <a:pt x="6079" y="1984"/>
                    <a:pt x="6213" y="1372"/>
                  </a:cubicBezTo>
                  <a:cubicBezTo>
                    <a:pt x="6331" y="822"/>
                    <a:pt x="5863" y="1"/>
                    <a:pt x="49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6" name="Google Shape;7206;p17"/>
            <p:cNvSpPr/>
            <p:nvPr/>
          </p:nvSpPr>
          <p:spPr>
            <a:xfrm>
              <a:off x="8632103" y="5063823"/>
              <a:ext cx="152740" cy="108650"/>
            </a:xfrm>
            <a:custGeom>
              <a:avLst/>
              <a:gdLst/>
              <a:ahLst/>
              <a:cxnLst/>
              <a:rect l="l" t="t" r="r" b="b"/>
              <a:pathLst>
                <a:path w="4656" h="3312" extrusionOk="0">
                  <a:moveTo>
                    <a:pt x="852" y="1"/>
                  </a:moveTo>
                  <a:cubicBezTo>
                    <a:pt x="852" y="1"/>
                    <a:pt x="0" y="919"/>
                    <a:pt x="557" y="1722"/>
                  </a:cubicBezTo>
                  <a:cubicBezTo>
                    <a:pt x="885" y="2181"/>
                    <a:pt x="1393" y="2459"/>
                    <a:pt x="1951" y="2492"/>
                  </a:cubicBezTo>
                  <a:cubicBezTo>
                    <a:pt x="1885" y="2492"/>
                    <a:pt x="1475" y="2492"/>
                    <a:pt x="1311" y="2722"/>
                  </a:cubicBezTo>
                  <a:cubicBezTo>
                    <a:pt x="1180" y="2886"/>
                    <a:pt x="1131" y="3099"/>
                    <a:pt x="1164" y="3312"/>
                  </a:cubicBezTo>
                  <a:cubicBezTo>
                    <a:pt x="1216" y="3221"/>
                    <a:pt x="1310" y="3171"/>
                    <a:pt x="1412" y="3171"/>
                  </a:cubicBezTo>
                  <a:cubicBezTo>
                    <a:pt x="1438" y="3171"/>
                    <a:pt x="1465" y="3174"/>
                    <a:pt x="1492" y="3181"/>
                  </a:cubicBezTo>
                  <a:cubicBezTo>
                    <a:pt x="1597" y="3216"/>
                    <a:pt x="1753" y="3288"/>
                    <a:pt x="1933" y="3288"/>
                  </a:cubicBezTo>
                  <a:cubicBezTo>
                    <a:pt x="2091" y="3288"/>
                    <a:pt x="2267" y="3233"/>
                    <a:pt x="2442" y="3050"/>
                  </a:cubicBezTo>
                  <a:cubicBezTo>
                    <a:pt x="2836" y="2640"/>
                    <a:pt x="3327" y="2869"/>
                    <a:pt x="4655" y="2164"/>
                  </a:cubicBezTo>
                  <a:cubicBezTo>
                    <a:pt x="4655" y="2164"/>
                    <a:pt x="4655" y="2164"/>
                    <a:pt x="4655" y="2164"/>
                  </a:cubicBezTo>
                  <a:cubicBezTo>
                    <a:pt x="4631" y="2164"/>
                    <a:pt x="3922" y="2457"/>
                    <a:pt x="3121" y="2457"/>
                  </a:cubicBezTo>
                  <a:cubicBezTo>
                    <a:pt x="2658" y="2457"/>
                    <a:pt x="2164" y="2359"/>
                    <a:pt x="1754" y="2050"/>
                  </a:cubicBezTo>
                  <a:cubicBezTo>
                    <a:pt x="1115" y="1574"/>
                    <a:pt x="770" y="804"/>
                    <a:pt x="85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7" name="Google Shape;7207;p17"/>
            <p:cNvSpPr/>
            <p:nvPr/>
          </p:nvSpPr>
          <p:spPr>
            <a:xfrm>
              <a:off x="8833202" y="4820307"/>
              <a:ext cx="146277" cy="205917"/>
            </a:xfrm>
            <a:custGeom>
              <a:avLst/>
              <a:gdLst/>
              <a:ahLst/>
              <a:cxnLst/>
              <a:rect l="l" t="t" r="r" b="b"/>
              <a:pathLst>
                <a:path w="4459" h="6277" extrusionOk="0">
                  <a:moveTo>
                    <a:pt x="2638" y="0"/>
                  </a:moveTo>
                  <a:cubicBezTo>
                    <a:pt x="2144" y="0"/>
                    <a:pt x="1630" y="202"/>
                    <a:pt x="1279" y="605"/>
                  </a:cubicBezTo>
                  <a:cubicBezTo>
                    <a:pt x="0" y="2244"/>
                    <a:pt x="918" y="4260"/>
                    <a:pt x="1656" y="5113"/>
                  </a:cubicBezTo>
                  <a:cubicBezTo>
                    <a:pt x="2098" y="5637"/>
                    <a:pt x="2639" y="6031"/>
                    <a:pt x="3262" y="6276"/>
                  </a:cubicBezTo>
                  <a:cubicBezTo>
                    <a:pt x="2705" y="6014"/>
                    <a:pt x="2197" y="5621"/>
                    <a:pt x="1803" y="5129"/>
                  </a:cubicBezTo>
                  <a:cubicBezTo>
                    <a:pt x="1525" y="4736"/>
                    <a:pt x="1312" y="4309"/>
                    <a:pt x="1197" y="3851"/>
                  </a:cubicBezTo>
                  <a:cubicBezTo>
                    <a:pt x="1033" y="3326"/>
                    <a:pt x="984" y="2769"/>
                    <a:pt x="1033" y="2211"/>
                  </a:cubicBezTo>
                  <a:cubicBezTo>
                    <a:pt x="1164" y="736"/>
                    <a:pt x="1984" y="195"/>
                    <a:pt x="2738" y="162"/>
                  </a:cubicBezTo>
                  <a:cubicBezTo>
                    <a:pt x="3082" y="162"/>
                    <a:pt x="3426" y="310"/>
                    <a:pt x="3672" y="556"/>
                  </a:cubicBezTo>
                  <a:cubicBezTo>
                    <a:pt x="4311" y="1097"/>
                    <a:pt x="3951" y="2047"/>
                    <a:pt x="3410" y="2277"/>
                  </a:cubicBezTo>
                  <a:cubicBezTo>
                    <a:pt x="3287" y="2338"/>
                    <a:pt x="3150" y="2372"/>
                    <a:pt x="3014" y="2372"/>
                  </a:cubicBezTo>
                  <a:cubicBezTo>
                    <a:pt x="2896" y="2372"/>
                    <a:pt x="2779" y="2347"/>
                    <a:pt x="2672" y="2293"/>
                  </a:cubicBezTo>
                  <a:cubicBezTo>
                    <a:pt x="2492" y="2195"/>
                    <a:pt x="2377" y="2031"/>
                    <a:pt x="2361" y="1834"/>
                  </a:cubicBezTo>
                  <a:cubicBezTo>
                    <a:pt x="2354" y="1737"/>
                    <a:pt x="2379" y="1714"/>
                    <a:pt x="2429" y="1714"/>
                  </a:cubicBezTo>
                  <a:cubicBezTo>
                    <a:pt x="2473" y="1714"/>
                    <a:pt x="2535" y="1731"/>
                    <a:pt x="2614" y="1731"/>
                  </a:cubicBezTo>
                  <a:cubicBezTo>
                    <a:pt x="2674" y="1731"/>
                    <a:pt x="2743" y="1721"/>
                    <a:pt x="2820" y="1687"/>
                  </a:cubicBezTo>
                  <a:cubicBezTo>
                    <a:pt x="3033" y="1572"/>
                    <a:pt x="3066" y="1293"/>
                    <a:pt x="2902" y="1130"/>
                  </a:cubicBezTo>
                  <a:cubicBezTo>
                    <a:pt x="2828" y="1056"/>
                    <a:pt x="2726" y="1015"/>
                    <a:pt x="2622" y="1015"/>
                  </a:cubicBezTo>
                  <a:cubicBezTo>
                    <a:pt x="2427" y="1015"/>
                    <a:pt x="2223" y="1158"/>
                    <a:pt x="2180" y="1490"/>
                  </a:cubicBezTo>
                  <a:cubicBezTo>
                    <a:pt x="2148" y="1736"/>
                    <a:pt x="2230" y="1982"/>
                    <a:pt x="2394" y="2146"/>
                  </a:cubicBezTo>
                  <a:cubicBezTo>
                    <a:pt x="2410" y="2179"/>
                    <a:pt x="2426" y="2195"/>
                    <a:pt x="2459" y="2211"/>
                  </a:cubicBezTo>
                  <a:lnTo>
                    <a:pt x="2508" y="2261"/>
                  </a:lnTo>
                  <a:lnTo>
                    <a:pt x="2557" y="2293"/>
                  </a:lnTo>
                  <a:lnTo>
                    <a:pt x="2607" y="2326"/>
                  </a:lnTo>
                  <a:lnTo>
                    <a:pt x="2639" y="2343"/>
                  </a:lnTo>
                  <a:cubicBezTo>
                    <a:pt x="2762" y="2408"/>
                    <a:pt x="2898" y="2441"/>
                    <a:pt x="3033" y="2441"/>
                  </a:cubicBezTo>
                  <a:cubicBezTo>
                    <a:pt x="3168" y="2441"/>
                    <a:pt x="3303" y="2408"/>
                    <a:pt x="3426" y="2343"/>
                  </a:cubicBezTo>
                  <a:cubicBezTo>
                    <a:pt x="4033" y="2129"/>
                    <a:pt x="4459" y="1080"/>
                    <a:pt x="3754" y="458"/>
                  </a:cubicBezTo>
                  <a:cubicBezTo>
                    <a:pt x="3480" y="153"/>
                    <a:pt x="3067" y="0"/>
                    <a:pt x="263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8" name="Google Shape;7208;p17"/>
            <p:cNvSpPr/>
            <p:nvPr/>
          </p:nvSpPr>
          <p:spPr>
            <a:xfrm>
              <a:off x="7630284" y="4923514"/>
              <a:ext cx="80307" cy="179050"/>
            </a:xfrm>
            <a:custGeom>
              <a:avLst/>
              <a:gdLst/>
              <a:ahLst/>
              <a:cxnLst/>
              <a:rect l="l" t="t" r="r" b="b"/>
              <a:pathLst>
                <a:path w="2448" h="5458" extrusionOk="0">
                  <a:moveTo>
                    <a:pt x="1455" y="1"/>
                  </a:moveTo>
                  <a:cubicBezTo>
                    <a:pt x="1420" y="1"/>
                    <a:pt x="1389" y="6"/>
                    <a:pt x="1361" y="16"/>
                  </a:cubicBezTo>
                  <a:cubicBezTo>
                    <a:pt x="1034" y="114"/>
                    <a:pt x="968" y="377"/>
                    <a:pt x="1116" y="737"/>
                  </a:cubicBezTo>
                  <a:cubicBezTo>
                    <a:pt x="1280" y="1098"/>
                    <a:pt x="1788" y="1147"/>
                    <a:pt x="1657" y="2803"/>
                  </a:cubicBezTo>
                  <a:cubicBezTo>
                    <a:pt x="1525" y="4474"/>
                    <a:pt x="1" y="5458"/>
                    <a:pt x="1" y="5458"/>
                  </a:cubicBezTo>
                  <a:cubicBezTo>
                    <a:pt x="263" y="5409"/>
                    <a:pt x="1837" y="4458"/>
                    <a:pt x="2148" y="2426"/>
                  </a:cubicBezTo>
                  <a:cubicBezTo>
                    <a:pt x="2447" y="573"/>
                    <a:pt x="1806" y="1"/>
                    <a:pt x="145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9" name="Google Shape;7209;p17"/>
            <p:cNvSpPr/>
            <p:nvPr/>
          </p:nvSpPr>
          <p:spPr>
            <a:xfrm>
              <a:off x="7572776" y="4874174"/>
              <a:ext cx="173178" cy="233244"/>
            </a:xfrm>
            <a:custGeom>
              <a:avLst/>
              <a:gdLst/>
              <a:ahLst/>
              <a:cxnLst/>
              <a:rect l="l" t="t" r="r" b="b"/>
              <a:pathLst>
                <a:path w="5279" h="7110" extrusionOk="0">
                  <a:moveTo>
                    <a:pt x="1688" y="0"/>
                  </a:moveTo>
                  <a:cubicBezTo>
                    <a:pt x="1297" y="0"/>
                    <a:pt x="859" y="91"/>
                    <a:pt x="475" y="389"/>
                  </a:cubicBezTo>
                  <a:cubicBezTo>
                    <a:pt x="164" y="668"/>
                    <a:pt x="0" y="1061"/>
                    <a:pt x="49" y="1487"/>
                  </a:cubicBezTo>
                  <a:cubicBezTo>
                    <a:pt x="106" y="1999"/>
                    <a:pt x="632" y="2437"/>
                    <a:pt x="1230" y="2437"/>
                  </a:cubicBezTo>
                  <a:cubicBezTo>
                    <a:pt x="1322" y="2437"/>
                    <a:pt x="1415" y="2427"/>
                    <a:pt x="1508" y="2405"/>
                  </a:cubicBezTo>
                  <a:cubicBezTo>
                    <a:pt x="1623" y="2372"/>
                    <a:pt x="1721" y="2340"/>
                    <a:pt x="1820" y="2290"/>
                  </a:cubicBezTo>
                  <a:lnTo>
                    <a:pt x="1836" y="2290"/>
                  </a:lnTo>
                  <a:lnTo>
                    <a:pt x="1852" y="2274"/>
                  </a:lnTo>
                  <a:cubicBezTo>
                    <a:pt x="2147" y="2110"/>
                    <a:pt x="2311" y="1782"/>
                    <a:pt x="2246" y="1455"/>
                  </a:cubicBezTo>
                  <a:cubicBezTo>
                    <a:pt x="2196" y="1117"/>
                    <a:pt x="1908" y="894"/>
                    <a:pt x="1600" y="894"/>
                  </a:cubicBezTo>
                  <a:cubicBezTo>
                    <a:pt x="1503" y="894"/>
                    <a:pt x="1405" y="916"/>
                    <a:pt x="1311" y="963"/>
                  </a:cubicBezTo>
                  <a:cubicBezTo>
                    <a:pt x="951" y="1176"/>
                    <a:pt x="1049" y="1717"/>
                    <a:pt x="1475" y="1766"/>
                  </a:cubicBezTo>
                  <a:cubicBezTo>
                    <a:pt x="1506" y="1774"/>
                    <a:pt x="1536" y="1777"/>
                    <a:pt x="1566" y="1777"/>
                  </a:cubicBezTo>
                  <a:cubicBezTo>
                    <a:pt x="1788" y="1777"/>
                    <a:pt x="1963" y="1571"/>
                    <a:pt x="1934" y="1340"/>
                  </a:cubicBezTo>
                  <a:cubicBezTo>
                    <a:pt x="1921" y="1301"/>
                    <a:pt x="1944" y="1267"/>
                    <a:pt x="1979" y="1267"/>
                  </a:cubicBezTo>
                  <a:cubicBezTo>
                    <a:pt x="2032" y="1267"/>
                    <a:pt x="2111" y="1345"/>
                    <a:pt x="2131" y="1602"/>
                  </a:cubicBezTo>
                  <a:cubicBezTo>
                    <a:pt x="2147" y="1717"/>
                    <a:pt x="2131" y="1848"/>
                    <a:pt x="2065" y="1963"/>
                  </a:cubicBezTo>
                  <a:cubicBezTo>
                    <a:pt x="1933" y="2184"/>
                    <a:pt x="1681" y="2312"/>
                    <a:pt x="1418" y="2312"/>
                  </a:cubicBezTo>
                  <a:cubicBezTo>
                    <a:pt x="1388" y="2312"/>
                    <a:pt x="1358" y="2310"/>
                    <a:pt x="1328" y="2307"/>
                  </a:cubicBezTo>
                  <a:cubicBezTo>
                    <a:pt x="1317" y="2307"/>
                    <a:pt x="1307" y="2308"/>
                    <a:pt x="1297" y="2308"/>
                  </a:cubicBezTo>
                  <a:cubicBezTo>
                    <a:pt x="609" y="2308"/>
                    <a:pt x="141" y="1248"/>
                    <a:pt x="771" y="619"/>
                  </a:cubicBezTo>
                  <a:cubicBezTo>
                    <a:pt x="1042" y="325"/>
                    <a:pt x="1431" y="199"/>
                    <a:pt x="1847" y="199"/>
                  </a:cubicBezTo>
                  <a:cubicBezTo>
                    <a:pt x="2362" y="199"/>
                    <a:pt x="2918" y="392"/>
                    <a:pt x="3344" y="701"/>
                  </a:cubicBezTo>
                  <a:cubicBezTo>
                    <a:pt x="5081" y="1979"/>
                    <a:pt x="4819" y="4257"/>
                    <a:pt x="4327" y="5421"/>
                  </a:cubicBezTo>
                  <a:cubicBezTo>
                    <a:pt x="4050" y="6090"/>
                    <a:pt x="3594" y="6677"/>
                    <a:pt x="3008" y="7103"/>
                  </a:cubicBezTo>
                  <a:lnTo>
                    <a:pt x="3008" y="7103"/>
                  </a:lnTo>
                  <a:cubicBezTo>
                    <a:pt x="3098" y="7047"/>
                    <a:pt x="3845" y="6611"/>
                    <a:pt x="4393" y="5454"/>
                  </a:cubicBezTo>
                  <a:cubicBezTo>
                    <a:pt x="4950" y="4290"/>
                    <a:pt x="5278" y="1913"/>
                    <a:pt x="3459" y="553"/>
                  </a:cubicBezTo>
                  <a:cubicBezTo>
                    <a:pt x="3098" y="307"/>
                    <a:pt x="2688" y="127"/>
                    <a:pt x="2262" y="61"/>
                  </a:cubicBezTo>
                  <a:cubicBezTo>
                    <a:pt x="2095" y="27"/>
                    <a:pt x="1899" y="0"/>
                    <a:pt x="1688" y="0"/>
                  </a:cubicBezTo>
                  <a:close/>
                  <a:moveTo>
                    <a:pt x="3008" y="7103"/>
                  </a:moveTo>
                  <a:cubicBezTo>
                    <a:pt x="3002" y="7107"/>
                    <a:pt x="2999" y="7109"/>
                    <a:pt x="3000" y="7109"/>
                  </a:cubicBezTo>
                  <a:cubicBezTo>
                    <a:pt x="3003" y="7107"/>
                    <a:pt x="3006" y="7105"/>
                    <a:pt x="3008" y="7103"/>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0" name="Google Shape;7210;p17"/>
            <p:cNvSpPr/>
            <p:nvPr/>
          </p:nvSpPr>
          <p:spPr>
            <a:xfrm>
              <a:off x="7612011" y="4693350"/>
              <a:ext cx="171045" cy="268870"/>
            </a:xfrm>
            <a:custGeom>
              <a:avLst/>
              <a:gdLst/>
              <a:ahLst/>
              <a:cxnLst/>
              <a:rect l="l" t="t" r="r" b="b"/>
              <a:pathLst>
                <a:path w="5214" h="8196" extrusionOk="0">
                  <a:moveTo>
                    <a:pt x="1099" y="0"/>
                  </a:moveTo>
                  <a:lnTo>
                    <a:pt x="1099" y="0"/>
                  </a:lnTo>
                  <a:cubicBezTo>
                    <a:pt x="1" y="2852"/>
                    <a:pt x="1279" y="4377"/>
                    <a:pt x="2541" y="5606"/>
                  </a:cubicBezTo>
                  <a:cubicBezTo>
                    <a:pt x="3803" y="6852"/>
                    <a:pt x="3754" y="8196"/>
                    <a:pt x="3754" y="8196"/>
                  </a:cubicBezTo>
                  <a:cubicBezTo>
                    <a:pt x="4672" y="7278"/>
                    <a:pt x="3607" y="5590"/>
                    <a:pt x="4476" y="4229"/>
                  </a:cubicBezTo>
                  <a:cubicBezTo>
                    <a:pt x="5213" y="3098"/>
                    <a:pt x="4246" y="2574"/>
                    <a:pt x="4246" y="2574"/>
                  </a:cubicBezTo>
                  <a:cubicBezTo>
                    <a:pt x="3836" y="3164"/>
                    <a:pt x="3377" y="3000"/>
                    <a:pt x="3017" y="3737"/>
                  </a:cubicBezTo>
                  <a:cubicBezTo>
                    <a:pt x="2656" y="4475"/>
                    <a:pt x="3279" y="5803"/>
                    <a:pt x="3279" y="5803"/>
                  </a:cubicBezTo>
                  <a:cubicBezTo>
                    <a:pt x="2066" y="4934"/>
                    <a:pt x="2312" y="4164"/>
                    <a:pt x="2656" y="3754"/>
                  </a:cubicBezTo>
                  <a:cubicBezTo>
                    <a:pt x="3000" y="3360"/>
                    <a:pt x="2525" y="3016"/>
                    <a:pt x="2541" y="2787"/>
                  </a:cubicBezTo>
                  <a:cubicBezTo>
                    <a:pt x="2558" y="2639"/>
                    <a:pt x="2591" y="2508"/>
                    <a:pt x="2640" y="2361"/>
                  </a:cubicBezTo>
                  <a:cubicBezTo>
                    <a:pt x="2640" y="2361"/>
                    <a:pt x="2572" y="2315"/>
                    <a:pt x="2445" y="2315"/>
                  </a:cubicBezTo>
                  <a:cubicBezTo>
                    <a:pt x="2331" y="2315"/>
                    <a:pt x="2170" y="2352"/>
                    <a:pt x="1968" y="2492"/>
                  </a:cubicBezTo>
                  <a:cubicBezTo>
                    <a:pt x="1230" y="2983"/>
                    <a:pt x="1525" y="4082"/>
                    <a:pt x="1525" y="4082"/>
                  </a:cubicBezTo>
                  <a:cubicBezTo>
                    <a:pt x="1001" y="3344"/>
                    <a:pt x="1181" y="2590"/>
                    <a:pt x="1771" y="2066"/>
                  </a:cubicBezTo>
                  <a:cubicBezTo>
                    <a:pt x="2377" y="1541"/>
                    <a:pt x="1804" y="1066"/>
                    <a:pt x="1410" y="836"/>
                  </a:cubicBezTo>
                  <a:cubicBezTo>
                    <a:pt x="1017" y="623"/>
                    <a:pt x="1099" y="1"/>
                    <a:pt x="109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1" name="Google Shape;7211;p17"/>
            <p:cNvSpPr/>
            <p:nvPr/>
          </p:nvSpPr>
          <p:spPr>
            <a:xfrm>
              <a:off x="7532982" y="4659987"/>
              <a:ext cx="99498" cy="148443"/>
            </a:xfrm>
            <a:custGeom>
              <a:avLst/>
              <a:gdLst/>
              <a:ahLst/>
              <a:cxnLst/>
              <a:rect l="l" t="t" r="r" b="b"/>
              <a:pathLst>
                <a:path w="3033" h="4525" extrusionOk="0">
                  <a:moveTo>
                    <a:pt x="459" y="1"/>
                  </a:moveTo>
                  <a:cubicBezTo>
                    <a:pt x="459" y="17"/>
                    <a:pt x="0" y="2033"/>
                    <a:pt x="3033" y="4525"/>
                  </a:cubicBezTo>
                  <a:cubicBezTo>
                    <a:pt x="3033" y="4525"/>
                    <a:pt x="2475" y="3853"/>
                    <a:pt x="2738" y="3099"/>
                  </a:cubicBezTo>
                  <a:cubicBezTo>
                    <a:pt x="3000" y="2345"/>
                    <a:pt x="2688" y="2083"/>
                    <a:pt x="2442" y="1820"/>
                  </a:cubicBezTo>
                  <a:cubicBezTo>
                    <a:pt x="2295" y="1656"/>
                    <a:pt x="2295" y="1427"/>
                    <a:pt x="2426" y="1263"/>
                  </a:cubicBezTo>
                  <a:cubicBezTo>
                    <a:pt x="2426" y="1263"/>
                    <a:pt x="2388" y="1256"/>
                    <a:pt x="2332" y="1256"/>
                  </a:cubicBezTo>
                  <a:cubicBezTo>
                    <a:pt x="2170" y="1256"/>
                    <a:pt x="1861" y="1319"/>
                    <a:pt x="1934" y="1820"/>
                  </a:cubicBezTo>
                  <a:cubicBezTo>
                    <a:pt x="2033" y="2509"/>
                    <a:pt x="2082" y="2624"/>
                    <a:pt x="1852" y="2640"/>
                  </a:cubicBezTo>
                  <a:cubicBezTo>
                    <a:pt x="1843" y="2641"/>
                    <a:pt x="1835" y="2642"/>
                    <a:pt x="1826" y="2642"/>
                  </a:cubicBezTo>
                  <a:cubicBezTo>
                    <a:pt x="1645" y="2642"/>
                    <a:pt x="1707" y="2304"/>
                    <a:pt x="1754" y="2115"/>
                  </a:cubicBezTo>
                  <a:cubicBezTo>
                    <a:pt x="1820" y="1935"/>
                    <a:pt x="2065" y="1099"/>
                    <a:pt x="1410" y="821"/>
                  </a:cubicBezTo>
                  <a:cubicBezTo>
                    <a:pt x="754" y="542"/>
                    <a:pt x="492" y="280"/>
                    <a:pt x="45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2" name="Google Shape;7212;p17"/>
            <p:cNvSpPr/>
            <p:nvPr/>
          </p:nvSpPr>
          <p:spPr>
            <a:xfrm>
              <a:off x="7712036" y="4941754"/>
              <a:ext cx="117803" cy="139848"/>
            </a:xfrm>
            <a:custGeom>
              <a:avLst/>
              <a:gdLst/>
              <a:ahLst/>
              <a:cxnLst/>
              <a:rect l="l" t="t" r="r" b="b"/>
              <a:pathLst>
                <a:path w="3591" h="4263" extrusionOk="0">
                  <a:moveTo>
                    <a:pt x="1722" y="1"/>
                  </a:moveTo>
                  <a:lnTo>
                    <a:pt x="1722" y="1"/>
                  </a:lnTo>
                  <a:cubicBezTo>
                    <a:pt x="771" y="509"/>
                    <a:pt x="1050" y="1181"/>
                    <a:pt x="951" y="2476"/>
                  </a:cubicBezTo>
                  <a:cubicBezTo>
                    <a:pt x="853" y="3771"/>
                    <a:pt x="0" y="4263"/>
                    <a:pt x="0" y="4263"/>
                  </a:cubicBezTo>
                  <a:cubicBezTo>
                    <a:pt x="3590" y="2443"/>
                    <a:pt x="2295" y="771"/>
                    <a:pt x="1935" y="526"/>
                  </a:cubicBezTo>
                  <a:cubicBezTo>
                    <a:pt x="1590" y="280"/>
                    <a:pt x="1722" y="1"/>
                    <a:pt x="172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3" name="Google Shape;7213;p17"/>
            <p:cNvSpPr/>
            <p:nvPr/>
          </p:nvSpPr>
          <p:spPr>
            <a:xfrm>
              <a:off x="7834105" y="4977774"/>
              <a:ext cx="227470" cy="159432"/>
            </a:xfrm>
            <a:custGeom>
              <a:avLst/>
              <a:gdLst/>
              <a:ahLst/>
              <a:cxnLst/>
              <a:rect l="l" t="t" r="r" b="b"/>
              <a:pathLst>
                <a:path w="6934" h="4860" extrusionOk="0">
                  <a:moveTo>
                    <a:pt x="1949" y="0"/>
                  </a:moveTo>
                  <a:cubicBezTo>
                    <a:pt x="1069" y="0"/>
                    <a:pt x="604" y="827"/>
                    <a:pt x="722" y="1362"/>
                  </a:cubicBezTo>
                  <a:cubicBezTo>
                    <a:pt x="836" y="1964"/>
                    <a:pt x="1403" y="2002"/>
                    <a:pt x="1543" y="2002"/>
                  </a:cubicBezTo>
                  <a:cubicBezTo>
                    <a:pt x="1563" y="2002"/>
                    <a:pt x="1574" y="2001"/>
                    <a:pt x="1574" y="2001"/>
                  </a:cubicBezTo>
                  <a:cubicBezTo>
                    <a:pt x="1312" y="1903"/>
                    <a:pt x="1197" y="1591"/>
                    <a:pt x="1328" y="1329"/>
                  </a:cubicBezTo>
                  <a:cubicBezTo>
                    <a:pt x="1371" y="1265"/>
                    <a:pt x="1415" y="1241"/>
                    <a:pt x="1462" y="1241"/>
                  </a:cubicBezTo>
                  <a:cubicBezTo>
                    <a:pt x="1560" y="1241"/>
                    <a:pt x="1671" y="1344"/>
                    <a:pt x="1803" y="1411"/>
                  </a:cubicBezTo>
                  <a:cubicBezTo>
                    <a:pt x="1844" y="1430"/>
                    <a:pt x="1883" y="1438"/>
                    <a:pt x="1918" y="1438"/>
                  </a:cubicBezTo>
                  <a:cubicBezTo>
                    <a:pt x="2069" y="1438"/>
                    <a:pt x="2173" y="1285"/>
                    <a:pt x="2213" y="1099"/>
                  </a:cubicBezTo>
                  <a:cubicBezTo>
                    <a:pt x="2253" y="958"/>
                    <a:pt x="2362" y="817"/>
                    <a:pt x="2550" y="817"/>
                  </a:cubicBezTo>
                  <a:cubicBezTo>
                    <a:pt x="2668" y="817"/>
                    <a:pt x="2817" y="872"/>
                    <a:pt x="3000" y="1017"/>
                  </a:cubicBezTo>
                  <a:cubicBezTo>
                    <a:pt x="3492" y="1394"/>
                    <a:pt x="3180" y="2148"/>
                    <a:pt x="3180" y="2148"/>
                  </a:cubicBezTo>
                  <a:cubicBezTo>
                    <a:pt x="3180" y="2148"/>
                    <a:pt x="3180" y="1526"/>
                    <a:pt x="2754" y="1476"/>
                  </a:cubicBezTo>
                  <a:cubicBezTo>
                    <a:pt x="2707" y="1463"/>
                    <a:pt x="2659" y="1456"/>
                    <a:pt x="2613" y="1456"/>
                  </a:cubicBezTo>
                  <a:cubicBezTo>
                    <a:pt x="2435" y="1456"/>
                    <a:pt x="2275" y="1553"/>
                    <a:pt x="2197" y="1722"/>
                  </a:cubicBezTo>
                  <a:cubicBezTo>
                    <a:pt x="2459" y="1722"/>
                    <a:pt x="2475" y="2099"/>
                    <a:pt x="2328" y="2296"/>
                  </a:cubicBezTo>
                  <a:cubicBezTo>
                    <a:pt x="2180" y="2509"/>
                    <a:pt x="2230" y="2657"/>
                    <a:pt x="2377" y="2739"/>
                  </a:cubicBezTo>
                  <a:cubicBezTo>
                    <a:pt x="2508" y="2820"/>
                    <a:pt x="2721" y="2804"/>
                    <a:pt x="2541" y="3181"/>
                  </a:cubicBezTo>
                  <a:cubicBezTo>
                    <a:pt x="2377" y="3558"/>
                    <a:pt x="1656" y="3558"/>
                    <a:pt x="1656" y="3558"/>
                  </a:cubicBezTo>
                  <a:cubicBezTo>
                    <a:pt x="1803" y="3345"/>
                    <a:pt x="1771" y="3050"/>
                    <a:pt x="1574" y="2886"/>
                  </a:cubicBezTo>
                  <a:cubicBezTo>
                    <a:pt x="1574" y="3066"/>
                    <a:pt x="1459" y="3214"/>
                    <a:pt x="1295" y="3263"/>
                  </a:cubicBezTo>
                  <a:cubicBezTo>
                    <a:pt x="1017" y="3345"/>
                    <a:pt x="1017" y="3263"/>
                    <a:pt x="754" y="3493"/>
                  </a:cubicBezTo>
                  <a:cubicBezTo>
                    <a:pt x="618" y="3603"/>
                    <a:pt x="419" y="3630"/>
                    <a:pt x="260" y="3630"/>
                  </a:cubicBezTo>
                  <a:cubicBezTo>
                    <a:pt x="114" y="3630"/>
                    <a:pt x="0" y="3607"/>
                    <a:pt x="0" y="3607"/>
                  </a:cubicBezTo>
                  <a:lnTo>
                    <a:pt x="0" y="3607"/>
                  </a:lnTo>
                  <a:cubicBezTo>
                    <a:pt x="181" y="3706"/>
                    <a:pt x="394" y="3755"/>
                    <a:pt x="590" y="3771"/>
                  </a:cubicBezTo>
                  <a:cubicBezTo>
                    <a:pt x="1033" y="3804"/>
                    <a:pt x="1476" y="3886"/>
                    <a:pt x="1902" y="3984"/>
                  </a:cubicBezTo>
                  <a:cubicBezTo>
                    <a:pt x="3082" y="4345"/>
                    <a:pt x="3803" y="4837"/>
                    <a:pt x="4688" y="4853"/>
                  </a:cubicBezTo>
                  <a:cubicBezTo>
                    <a:pt x="4746" y="4857"/>
                    <a:pt x="4804" y="4859"/>
                    <a:pt x="4862" y="4859"/>
                  </a:cubicBezTo>
                  <a:cubicBezTo>
                    <a:pt x="5262" y="4859"/>
                    <a:pt x="5656" y="4761"/>
                    <a:pt x="6000" y="4574"/>
                  </a:cubicBezTo>
                  <a:cubicBezTo>
                    <a:pt x="6786" y="4115"/>
                    <a:pt x="6934" y="2952"/>
                    <a:pt x="6475" y="2345"/>
                  </a:cubicBezTo>
                  <a:cubicBezTo>
                    <a:pt x="6244" y="2015"/>
                    <a:pt x="5880" y="1864"/>
                    <a:pt x="5540" y="1864"/>
                  </a:cubicBezTo>
                  <a:cubicBezTo>
                    <a:pt x="5204" y="1864"/>
                    <a:pt x="4892" y="2011"/>
                    <a:pt x="4754" y="2280"/>
                  </a:cubicBezTo>
                  <a:cubicBezTo>
                    <a:pt x="4508" y="2607"/>
                    <a:pt x="4541" y="3083"/>
                    <a:pt x="4836" y="3361"/>
                  </a:cubicBezTo>
                  <a:lnTo>
                    <a:pt x="4852" y="3378"/>
                  </a:lnTo>
                  <a:cubicBezTo>
                    <a:pt x="4869" y="3394"/>
                    <a:pt x="4885" y="3411"/>
                    <a:pt x="4918" y="3427"/>
                  </a:cubicBezTo>
                  <a:lnTo>
                    <a:pt x="4950" y="3460"/>
                  </a:lnTo>
                  <a:cubicBezTo>
                    <a:pt x="5052" y="3519"/>
                    <a:pt x="5179" y="3550"/>
                    <a:pt x="5302" y="3550"/>
                  </a:cubicBezTo>
                  <a:cubicBezTo>
                    <a:pt x="5556" y="3550"/>
                    <a:pt x="5797" y="3419"/>
                    <a:pt x="5786" y="3132"/>
                  </a:cubicBezTo>
                  <a:cubicBezTo>
                    <a:pt x="5800" y="2938"/>
                    <a:pt x="5644" y="2856"/>
                    <a:pt x="5467" y="2856"/>
                  </a:cubicBezTo>
                  <a:cubicBezTo>
                    <a:pt x="5213" y="2856"/>
                    <a:pt x="4916" y="3027"/>
                    <a:pt x="5032" y="3279"/>
                  </a:cubicBezTo>
                  <a:cubicBezTo>
                    <a:pt x="5040" y="3302"/>
                    <a:pt x="5041" y="3325"/>
                    <a:pt x="5018" y="3325"/>
                  </a:cubicBezTo>
                  <a:cubicBezTo>
                    <a:pt x="4991" y="3325"/>
                    <a:pt x="4934" y="3294"/>
                    <a:pt x="4819" y="3197"/>
                  </a:cubicBezTo>
                  <a:cubicBezTo>
                    <a:pt x="4705" y="3099"/>
                    <a:pt x="4639" y="2952"/>
                    <a:pt x="4639" y="2788"/>
                  </a:cubicBezTo>
                  <a:cubicBezTo>
                    <a:pt x="4639" y="2624"/>
                    <a:pt x="4705" y="2460"/>
                    <a:pt x="4819" y="2312"/>
                  </a:cubicBezTo>
                  <a:cubicBezTo>
                    <a:pt x="4945" y="2078"/>
                    <a:pt x="5212" y="1955"/>
                    <a:pt x="5499" y="1955"/>
                  </a:cubicBezTo>
                  <a:cubicBezTo>
                    <a:pt x="5814" y="1955"/>
                    <a:pt x="6154" y="2102"/>
                    <a:pt x="6360" y="2411"/>
                  </a:cubicBezTo>
                  <a:cubicBezTo>
                    <a:pt x="6360" y="2411"/>
                    <a:pt x="6360" y="2427"/>
                    <a:pt x="6377" y="2443"/>
                  </a:cubicBezTo>
                  <a:cubicBezTo>
                    <a:pt x="6590" y="2853"/>
                    <a:pt x="6590" y="3361"/>
                    <a:pt x="6344" y="3755"/>
                  </a:cubicBezTo>
                  <a:cubicBezTo>
                    <a:pt x="6064" y="4258"/>
                    <a:pt x="5426" y="4609"/>
                    <a:pt x="4595" y="4609"/>
                  </a:cubicBezTo>
                  <a:cubicBezTo>
                    <a:pt x="4209" y="4609"/>
                    <a:pt x="3781" y="4533"/>
                    <a:pt x="3328" y="4361"/>
                  </a:cubicBezTo>
                  <a:cubicBezTo>
                    <a:pt x="3279" y="4345"/>
                    <a:pt x="3049" y="4263"/>
                    <a:pt x="2902" y="4197"/>
                  </a:cubicBezTo>
                  <a:cubicBezTo>
                    <a:pt x="2475" y="3984"/>
                    <a:pt x="2033" y="3837"/>
                    <a:pt x="1590" y="3755"/>
                  </a:cubicBezTo>
                  <a:cubicBezTo>
                    <a:pt x="1754" y="3722"/>
                    <a:pt x="1951" y="3706"/>
                    <a:pt x="2164" y="3656"/>
                  </a:cubicBezTo>
                  <a:cubicBezTo>
                    <a:pt x="3901" y="3312"/>
                    <a:pt x="4164" y="837"/>
                    <a:pt x="2705" y="182"/>
                  </a:cubicBezTo>
                  <a:cubicBezTo>
                    <a:pt x="2428" y="55"/>
                    <a:pt x="2175" y="0"/>
                    <a:pt x="19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4" name="Google Shape;7214;p17"/>
            <p:cNvSpPr/>
            <p:nvPr/>
          </p:nvSpPr>
          <p:spPr>
            <a:xfrm>
              <a:off x="7945415" y="5063823"/>
              <a:ext cx="152740" cy="108125"/>
            </a:xfrm>
            <a:custGeom>
              <a:avLst/>
              <a:gdLst/>
              <a:ahLst/>
              <a:cxnLst/>
              <a:rect l="l" t="t" r="r" b="b"/>
              <a:pathLst>
                <a:path w="4656" h="3296" extrusionOk="0">
                  <a:moveTo>
                    <a:pt x="3803" y="1"/>
                  </a:moveTo>
                  <a:cubicBezTo>
                    <a:pt x="3885" y="788"/>
                    <a:pt x="3541" y="1574"/>
                    <a:pt x="2902" y="2050"/>
                  </a:cubicBezTo>
                  <a:cubicBezTo>
                    <a:pt x="2493" y="2357"/>
                    <a:pt x="2001" y="2456"/>
                    <a:pt x="1540" y="2456"/>
                  </a:cubicBezTo>
                  <a:cubicBezTo>
                    <a:pt x="723" y="2456"/>
                    <a:pt x="1" y="2148"/>
                    <a:pt x="0" y="2148"/>
                  </a:cubicBezTo>
                  <a:lnTo>
                    <a:pt x="0" y="2148"/>
                  </a:lnTo>
                  <a:cubicBezTo>
                    <a:pt x="1328" y="2869"/>
                    <a:pt x="1836" y="2640"/>
                    <a:pt x="2213" y="3033"/>
                  </a:cubicBezTo>
                  <a:cubicBezTo>
                    <a:pt x="2379" y="3221"/>
                    <a:pt x="2551" y="3278"/>
                    <a:pt x="2709" y="3278"/>
                  </a:cubicBezTo>
                  <a:cubicBezTo>
                    <a:pt x="2894" y="3278"/>
                    <a:pt x="3058" y="3200"/>
                    <a:pt x="3164" y="3164"/>
                  </a:cubicBezTo>
                  <a:cubicBezTo>
                    <a:pt x="3191" y="3158"/>
                    <a:pt x="3217" y="3154"/>
                    <a:pt x="3244" y="3154"/>
                  </a:cubicBezTo>
                  <a:cubicBezTo>
                    <a:pt x="3346" y="3154"/>
                    <a:pt x="3439" y="3204"/>
                    <a:pt x="3492" y="3295"/>
                  </a:cubicBezTo>
                  <a:cubicBezTo>
                    <a:pt x="3524" y="3099"/>
                    <a:pt x="3475" y="2886"/>
                    <a:pt x="3344" y="2722"/>
                  </a:cubicBezTo>
                  <a:cubicBezTo>
                    <a:pt x="3180" y="2509"/>
                    <a:pt x="2770" y="2492"/>
                    <a:pt x="2705" y="2492"/>
                  </a:cubicBezTo>
                  <a:cubicBezTo>
                    <a:pt x="3262" y="2459"/>
                    <a:pt x="3770" y="2164"/>
                    <a:pt x="4098" y="1705"/>
                  </a:cubicBezTo>
                  <a:cubicBezTo>
                    <a:pt x="4655" y="919"/>
                    <a:pt x="3803" y="1"/>
                    <a:pt x="38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5" name="Google Shape;7215;p17"/>
            <p:cNvSpPr/>
            <p:nvPr/>
          </p:nvSpPr>
          <p:spPr>
            <a:xfrm>
              <a:off x="7750221" y="4820537"/>
              <a:ext cx="146277" cy="206212"/>
            </a:xfrm>
            <a:custGeom>
              <a:avLst/>
              <a:gdLst/>
              <a:ahLst/>
              <a:cxnLst/>
              <a:rect l="l" t="t" r="r" b="b"/>
              <a:pathLst>
                <a:path w="4459" h="6286" extrusionOk="0">
                  <a:moveTo>
                    <a:pt x="1805" y="0"/>
                  </a:moveTo>
                  <a:cubicBezTo>
                    <a:pt x="1382" y="0"/>
                    <a:pt x="976" y="149"/>
                    <a:pt x="705" y="451"/>
                  </a:cubicBezTo>
                  <a:cubicBezTo>
                    <a:pt x="0" y="1090"/>
                    <a:pt x="443" y="2139"/>
                    <a:pt x="1033" y="2336"/>
                  </a:cubicBezTo>
                  <a:cubicBezTo>
                    <a:pt x="1156" y="2401"/>
                    <a:pt x="1291" y="2434"/>
                    <a:pt x="1426" y="2434"/>
                  </a:cubicBezTo>
                  <a:cubicBezTo>
                    <a:pt x="1562" y="2434"/>
                    <a:pt x="1697" y="2401"/>
                    <a:pt x="1820" y="2336"/>
                  </a:cubicBezTo>
                  <a:lnTo>
                    <a:pt x="1869" y="2319"/>
                  </a:lnTo>
                  <a:lnTo>
                    <a:pt x="1902" y="2303"/>
                  </a:lnTo>
                  <a:lnTo>
                    <a:pt x="1951" y="2254"/>
                  </a:lnTo>
                  <a:lnTo>
                    <a:pt x="2016" y="2204"/>
                  </a:lnTo>
                  <a:cubicBezTo>
                    <a:pt x="2033" y="2188"/>
                    <a:pt x="2049" y="2172"/>
                    <a:pt x="2066" y="2155"/>
                  </a:cubicBezTo>
                  <a:cubicBezTo>
                    <a:pt x="2229" y="1975"/>
                    <a:pt x="2311" y="1729"/>
                    <a:pt x="2279" y="1500"/>
                  </a:cubicBezTo>
                  <a:cubicBezTo>
                    <a:pt x="2236" y="1156"/>
                    <a:pt x="2024" y="1016"/>
                    <a:pt x="1827" y="1016"/>
                  </a:cubicBezTo>
                  <a:cubicBezTo>
                    <a:pt x="1724" y="1016"/>
                    <a:pt x="1625" y="1055"/>
                    <a:pt x="1557" y="1123"/>
                  </a:cubicBezTo>
                  <a:cubicBezTo>
                    <a:pt x="1394" y="1286"/>
                    <a:pt x="1443" y="1565"/>
                    <a:pt x="1639" y="1696"/>
                  </a:cubicBezTo>
                  <a:cubicBezTo>
                    <a:pt x="1710" y="1728"/>
                    <a:pt x="1775" y="1738"/>
                    <a:pt x="1832" y="1738"/>
                  </a:cubicBezTo>
                  <a:cubicBezTo>
                    <a:pt x="1923" y="1738"/>
                    <a:pt x="1995" y="1712"/>
                    <a:pt x="2043" y="1712"/>
                  </a:cubicBezTo>
                  <a:cubicBezTo>
                    <a:pt x="2090" y="1712"/>
                    <a:pt x="2115" y="1736"/>
                    <a:pt x="2115" y="1827"/>
                  </a:cubicBezTo>
                  <a:cubicBezTo>
                    <a:pt x="2082" y="2024"/>
                    <a:pt x="1967" y="2204"/>
                    <a:pt x="1787" y="2286"/>
                  </a:cubicBezTo>
                  <a:cubicBezTo>
                    <a:pt x="1680" y="2340"/>
                    <a:pt x="1563" y="2365"/>
                    <a:pt x="1445" y="2365"/>
                  </a:cubicBezTo>
                  <a:cubicBezTo>
                    <a:pt x="1309" y="2365"/>
                    <a:pt x="1172" y="2331"/>
                    <a:pt x="1049" y="2270"/>
                  </a:cubicBezTo>
                  <a:cubicBezTo>
                    <a:pt x="508" y="2040"/>
                    <a:pt x="148" y="1106"/>
                    <a:pt x="787" y="549"/>
                  </a:cubicBezTo>
                  <a:cubicBezTo>
                    <a:pt x="1033" y="303"/>
                    <a:pt x="1377" y="172"/>
                    <a:pt x="1721" y="155"/>
                  </a:cubicBezTo>
                  <a:cubicBezTo>
                    <a:pt x="2475" y="205"/>
                    <a:pt x="3295" y="746"/>
                    <a:pt x="3442" y="2204"/>
                  </a:cubicBezTo>
                  <a:cubicBezTo>
                    <a:pt x="3475" y="2762"/>
                    <a:pt x="3426" y="3319"/>
                    <a:pt x="3279" y="3844"/>
                  </a:cubicBezTo>
                  <a:cubicBezTo>
                    <a:pt x="3147" y="4302"/>
                    <a:pt x="2934" y="4745"/>
                    <a:pt x="2672" y="5138"/>
                  </a:cubicBezTo>
                  <a:cubicBezTo>
                    <a:pt x="2262" y="5614"/>
                    <a:pt x="1754" y="6024"/>
                    <a:pt x="1180" y="6286"/>
                  </a:cubicBezTo>
                  <a:cubicBezTo>
                    <a:pt x="1803" y="6040"/>
                    <a:pt x="2361" y="5630"/>
                    <a:pt x="2803" y="5122"/>
                  </a:cubicBezTo>
                  <a:cubicBezTo>
                    <a:pt x="3541" y="4270"/>
                    <a:pt x="4459" y="2254"/>
                    <a:pt x="3180" y="614"/>
                  </a:cubicBezTo>
                  <a:cubicBezTo>
                    <a:pt x="2826" y="207"/>
                    <a:pt x="2303" y="0"/>
                    <a:pt x="180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6" name="Google Shape;7216;p17"/>
            <p:cNvSpPr/>
            <p:nvPr/>
          </p:nvSpPr>
          <p:spPr>
            <a:xfrm>
              <a:off x="7330047" y="4923514"/>
              <a:ext cx="79815" cy="179050"/>
            </a:xfrm>
            <a:custGeom>
              <a:avLst/>
              <a:gdLst/>
              <a:ahLst/>
              <a:cxnLst/>
              <a:rect l="l" t="t" r="r" b="b"/>
              <a:pathLst>
                <a:path w="2433" h="5458" extrusionOk="0">
                  <a:moveTo>
                    <a:pt x="994" y="1"/>
                  </a:moveTo>
                  <a:cubicBezTo>
                    <a:pt x="632" y="1"/>
                    <a:pt x="1" y="584"/>
                    <a:pt x="285" y="2426"/>
                  </a:cubicBezTo>
                  <a:cubicBezTo>
                    <a:pt x="613" y="4458"/>
                    <a:pt x="2170" y="5409"/>
                    <a:pt x="2433" y="5458"/>
                  </a:cubicBezTo>
                  <a:cubicBezTo>
                    <a:pt x="2433" y="5458"/>
                    <a:pt x="908" y="4474"/>
                    <a:pt x="777" y="2803"/>
                  </a:cubicBezTo>
                  <a:cubicBezTo>
                    <a:pt x="646" y="1147"/>
                    <a:pt x="1154" y="1098"/>
                    <a:pt x="1318" y="737"/>
                  </a:cubicBezTo>
                  <a:cubicBezTo>
                    <a:pt x="1482" y="377"/>
                    <a:pt x="1400" y="114"/>
                    <a:pt x="1088" y="16"/>
                  </a:cubicBezTo>
                  <a:cubicBezTo>
                    <a:pt x="1060" y="6"/>
                    <a:pt x="1028" y="1"/>
                    <a:pt x="9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7" name="Google Shape;7217;p17"/>
            <p:cNvSpPr/>
            <p:nvPr/>
          </p:nvSpPr>
          <p:spPr>
            <a:xfrm>
              <a:off x="7294223" y="4874174"/>
              <a:ext cx="173702" cy="233244"/>
            </a:xfrm>
            <a:custGeom>
              <a:avLst/>
              <a:gdLst/>
              <a:ahLst/>
              <a:cxnLst/>
              <a:rect l="l" t="t" r="r" b="b"/>
              <a:pathLst>
                <a:path w="5295" h="7110" extrusionOk="0">
                  <a:moveTo>
                    <a:pt x="3607" y="0"/>
                  </a:moveTo>
                  <a:cubicBezTo>
                    <a:pt x="3396" y="0"/>
                    <a:pt x="3199" y="27"/>
                    <a:pt x="3033" y="61"/>
                  </a:cubicBezTo>
                  <a:cubicBezTo>
                    <a:pt x="2590" y="127"/>
                    <a:pt x="2180" y="307"/>
                    <a:pt x="1836" y="553"/>
                  </a:cubicBezTo>
                  <a:cubicBezTo>
                    <a:pt x="0" y="1913"/>
                    <a:pt x="345" y="4290"/>
                    <a:pt x="886" y="5438"/>
                  </a:cubicBezTo>
                  <a:cubicBezTo>
                    <a:pt x="1181" y="6126"/>
                    <a:pt x="1656" y="6700"/>
                    <a:pt x="2279" y="7109"/>
                  </a:cubicBezTo>
                  <a:cubicBezTo>
                    <a:pt x="1689" y="6683"/>
                    <a:pt x="1230" y="6093"/>
                    <a:pt x="967" y="5405"/>
                  </a:cubicBezTo>
                  <a:cubicBezTo>
                    <a:pt x="459" y="4257"/>
                    <a:pt x="197" y="1963"/>
                    <a:pt x="1935" y="701"/>
                  </a:cubicBezTo>
                  <a:cubicBezTo>
                    <a:pt x="2361" y="383"/>
                    <a:pt x="2917" y="191"/>
                    <a:pt x="3432" y="191"/>
                  </a:cubicBezTo>
                  <a:cubicBezTo>
                    <a:pt x="3848" y="191"/>
                    <a:pt x="4237" y="317"/>
                    <a:pt x="4508" y="602"/>
                  </a:cubicBezTo>
                  <a:cubicBezTo>
                    <a:pt x="5154" y="1248"/>
                    <a:pt x="4670" y="2308"/>
                    <a:pt x="3982" y="2308"/>
                  </a:cubicBezTo>
                  <a:cubicBezTo>
                    <a:pt x="3972" y="2308"/>
                    <a:pt x="3961" y="2307"/>
                    <a:pt x="3951" y="2307"/>
                  </a:cubicBezTo>
                  <a:cubicBezTo>
                    <a:pt x="3921" y="2310"/>
                    <a:pt x="3891" y="2312"/>
                    <a:pt x="3862" y="2312"/>
                  </a:cubicBezTo>
                  <a:cubicBezTo>
                    <a:pt x="3601" y="2312"/>
                    <a:pt x="3360" y="2182"/>
                    <a:pt x="3213" y="1946"/>
                  </a:cubicBezTo>
                  <a:cubicBezTo>
                    <a:pt x="3164" y="1848"/>
                    <a:pt x="3131" y="1717"/>
                    <a:pt x="3148" y="1586"/>
                  </a:cubicBezTo>
                  <a:cubicBezTo>
                    <a:pt x="3167" y="1334"/>
                    <a:pt x="3243" y="1254"/>
                    <a:pt x="3299" y="1254"/>
                  </a:cubicBezTo>
                  <a:cubicBezTo>
                    <a:pt x="3338" y="1254"/>
                    <a:pt x="3367" y="1293"/>
                    <a:pt x="3361" y="1340"/>
                  </a:cubicBezTo>
                  <a:cubicBezTo>
                    <a:pt x="3316" y="1576"/>
                    <a:pt x="3512" y="1773"/>
                    <a:pt x="3744" y="1773"/>
                  </a:cubicBezTo>
                  <a:cubicBezTo>
                    <a:pt x="3769" y="1773"/>
                    <a:pt x="3794" y="1771"/>
                    <a:pt x="3820" y="1766"/>
                  </a:cubicBezTo>
                  <a:cubicBezTo>
                    <a:pt x="4229" y="1700"/>
                    <a:pt x="4328" y="1159"/>
                    <a:pt x="3967" y="963"/>
                  </a:cubicBezTo>
                  <a:cubicBezTo>
                    <a:pt x="3873" y="916"/>
                    <a:pt x="3775" y="894"/>
                    <a:pt x="3679" y="894"/>
                  </a:cubicBezTo>
                  <a:cubicBezTo>
                    <a:pt x="3371" y="894"/>
                    <a:pt x="3083" y="1117"/>
                    <a:pt x="3033" y="1455"/>
                  </a:cubicBezTo>
                  <a:cubicBezTo>
                    <a:pt x="2984" y="1782"/>
                    <a:pt x="3148" y="2110"/>
                    <a:pt x="3443" y="2274"/>
                  </a:cubicBezTo>
                  <a:lnTo>
                    <a:pt x="3475" y="2274"/>
                  </a:lnTo>
                  <a:cubicBezTo>
                    <a:pt x="3574" y="2323"/>
                    <a:pt x="3672" y="2372"/>
                    <a:pt x="3787" y="2389"/>
                  </a:cubicBezTo>
                  <a:cubicBezTo>
                    <a:pt x="3880" y="2411"/>
                    <a:pt x="3973" y="2421"/>
                    <a:pt x="4065" y="2421"/>
                  </a:cubicBezTo>
                  <a:cubicBezTo>
                    <a:pt x="4663" y="2421"/>
                    <a:pt x="5189" y="1983"/>
                    <a:pt x="5246" y="1471"/>
                  </a:cubicBezTo>
                  <a:cubicBezTo>
                    <a:pt x="5295" y="1061"/>
                    <a:pt x="5131" y="651"/>
                    <a:pt x="4819" y="389"/>
                  </a:cubicBezTo>
                  <a:cubicBezTo>
                    <a:pt x="4436" y="91"/>
                    <a:pt x="3998" y="0"/>
                    <a:pt x="360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8" name="Google Shape;7218;p17"/>
            <p:cNvSpPr/>
            <p:nvPr/>
          </p:nvSpPr>
          <p:spPr>
            <a:xfrm>
              <a:off x="7400152" y="4813287"/>
              <a:ext cx="239870" cy="168847"/>
            </a:xfrm>
            <a:custGeom>
              <a:avLst/>
              <a:gdLst/>
              <a:ahLst/>
              <a:cxnLst/>
              <a:rect l="l" t="t" r="r" b="b"/>
              <a:pathLst>
                <a:path w="7312" h="5147" extrusionOk="0">
                  <a:moveTo>
                    <a:pt x="1750" y="0"/>
                  </a:moveTo>
                  <a:cubicBezTo>
                    <a:pt x="1356" y="0"/>
                    <a:pt x="969" y="175"/>
                    <a:pt x="705" y="508"/>
                  </a:cubicBezTo>
                  <a:cubicBezTo>
                    <a:pt x="612" y="638"/>
                    <a:pt x="465" y="705"/>
                    <a:pt x="317" y="705"/>
                  </a:cubicBezTo>
                  <a:cubicBezTo>
                    <a:pt x="205" y="705"/>
                    <a:pt x="92" y="667"/>
                    <a:pt x="0" y="590"/>
                  </a:cubicBezTo>
                  <a:lnTo>
                    <a:pt x="0" y="590"/>
                  </a:lnTo>
                  <a:cubicBezTo>
                    <a:pt x="33" y="950"/>
                    <a:pt x="66" y="1016"/>
                    <a:pt x="1771" y="1737"/>
                  </a:cubicBezTo>
                  <a:cubicBezTo>
                    <a:pt x="3082" y="2294"/>
                    <a:pt x="3525" y="4261"/>
                    <a:pt x="3656" y="5146"/>
                  </a:cubicBezTo>
                  <a:cubicBezTo>
                    <a:pt x="3803" y="4261"/>
                    <a:pt x="4246" y="2294"/>
                    <a:pt x="5557" y="1737"/>
                  </a:cubicBezTo>
                  <a:cubicBezTo>
                    <a:pt x="7262" y="1016"/>
                    <a:pt x="7295" y="950"/>
                    <a:pt x="7311" y="590"/>
                  </a:cubicBezTo>
                  <a:lnTo>
                    <a:pt x="7311" y="590"/>
                  </a:lnTo>
                  <a:cubicBezTo>
                    <a:pt x="7219" y="667"/>
                    <a:pt x="7106" y="705"/>
                    <a:pt x="6996" y="705"/>
                  </a:cubicBezTo>
                  <a:cubicBezTo>
                    <a:pt x="6849" y="705"/>
                    <a:pt x="6707" y="638"/>
                    <a:pt x="6623" y="508"/>
                  </a:cubicBezTo>
                  <a:cubicBezTo>
                    <a:pt x="6349" y="175"/>
                    <a:pt x="5958" y="0"/>
                    <a:pt x="5566" y="0"/>
                  </a:cubicBezTo>
                  <a:cubicBezTo>
                    <a:pt x="5301" y="0"/>
                    <a:pt x="5035" y="80"/>
                    <a:pt x="4803" y="245"/>
                  </a:cubicBezTo>
                  <a:cubicBezTo>
                    <a:pt x="4229" y="655"/>
                    <a:pt x="3852" y="1475"/>
                    <a:pt x="3656" y="2655"/>
                  </a:cubicBezTo>
                  <a:cubicBezTo>
                    <a:pt x="3475" y="1458"/>
                    <a:pt x="3098" y="639"/>
                    <a:pt x="2525" y="245"/>
                  </a:cubicBezTo>
                  <a:cubicBezTo>
                    <a:pt x="2287" y="80"/>
                    <a:pt x="2017" y="0"/>
                    <a:pt x="17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9" name="Google Shape;7219;p17"/>
            <p:cNvSpPr/>
            <p:nvPr/>
          </p:nvSpPr>
          <p:spPr>
            <a:xfrm>
              <a:off x="7476524" y="4719693"/>
              <a:ext cx="87655" cy="145753"/>
            </a:xfrm>
            <a:custGeom>
              <a:avLst/>
              <a:gdLst/>
              <a:ahLst/>
              <a:cxnLst/>
              <a:rect l="l" t="t" r="r" b="b"/>
              <a:pathLst>
                <a:path w="2672" h="4443" extrusionOk="0">
                  <a:moveTo>
                    <a:pt x="1344" y="0"/>
                  </a:moveTo>
                  <a:cubicBezTo>
                    <a:pt x="1262" y="164"/>
                    <a:pt x="1147" y="312"/>
                    <a:pt x="1000" y="427"/>
                  </a:cubicBezTo>
                  <a:cubicBezTo>
                    <a:pt x="557" y="853"/>
                    <a:pt x="0" y="1721"/>
                    <a:pt x="721" y="2902"/>
                  </a:cubicBezTo>
                  <a:cubicBezTo>
                    <a:pt x="1016" y="3377"/>
                    <a:pt x="1213" y="3902"/>
                    <a:pt x="1344" y="4442"/>
                  </a:cubicBezTo>
                  <a:cubicBezTo>
                    <a:pt x="1459" y="3902"/>
                    <a:pt x="1672" y="3377"/>
                    <a:pt x="1951" y="2902"/>
                  </a:cubicBezTo>
                  <a:cubicBezTo>
                    <a:pt x="2672" y="1721"/>
                    <a:pt x="2115" y="853"/>
                    <a:pt x="1672" y="427"/>
                  </a:cubicBezTo>
                  <a:cubicBezTo>
                    <a:pt x="1541" y="295"/>
                    <a:pt x="1426" y="164"/>
                    <a:pt x="13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0" name="Google Shape;7220;p17"/>
            <p:cNvSpPr/>
            <p:nvPr/>
          </p:nvSpPr>
          <p:spPr>
            <a:xfrm>
              <a:off x="7420033" y="4582467"/>
              <a:ext cx="200603" cy="220056"/>
            </a:xfrm>
            <a:custGeom>
              <a:avLst/>
              <a:gdLst/>
              <a:ahLst/>
              <a:cxnLst/>
              <a:rect l="l" t="t" r="r" b="b"/>
              <a:pathLst>
                <a:path w="6115" h="6708" extrusionOk="0">
                  <a:moveTo>
                    <a:pt x="1900" y="6703"/>
                  </a:moveTo>
                  <a:cubicBezTo>
                    <a:pt x="1901" y="6705"/>
                    <a:pt x="1902" y="6706"/>
                    <a:pt x="1902" y="6708"/>
                  </a:cubicBezTo>
                  <a:cubicBezTo>
                    <a:pt x="1902" y="6706"/>
                    <a:pt x="1901" y="6705"/>
                    <a:pt x="1900" y="6703"/>
                  </a:cubicBezTo>
                  <a:close/>
                  <a:moveTo>
                    <a:pt x="1593" y="1"/>
                  </a:moveTo>
                  <a:cubicBezTo>
                    <a:pt x="1195" y="1"/>
                    <a:pt x="805" y="156"/>
                    <a:pt x="575" y="446"/>
                  </a:cubicBezTo>
                  <a:cubicBezTo>
                    <a:pt x="1" y="1102"/>
                    <a:pt x="476" y="2069"/>
                    <a:pt x="1132" y="2102"/>
                  </a:cubicBezTo>
                  <a:cubicBezTo>
                    <a:pt x="1151" y="2103"/>
                    <a:pt x="1169" y="2103"/>
                    <a:pt x="1187" y="2103"/>
                  </a:cubicBezTo>
                  <a:cubicBezTo>
                    <a:pt x="1784" y="2103"/>
                    <a:pt x="1997" y="1584"/>
                    <a:pt x="1870" y="1282"/>
                  </a:cubicBezTo>
                  <a:cubicBezTo>
                    <a:pt x="1827" y="1114"/>
                    <a:pt x="1665" y="993"/>
                    <a:pt x="1495" y="993"/>
                  </a:cubicBezTo>
                  <a:cubicBezTo>
                    <a:pt x="1467" y="993"/>
                    <a:pt x="1439" y="996"/>
                    <a:pt x="1411" y="1003"/>
                  </a:cubicBezTo>
                  <a:cubicBezTo>
                    <a:pt x="1263" y="1020"/>
                    <a:pt x="1148" y="1167"/>
                    <a:pt x="1165" y="1315"/>
                  </a:cubicBezTo>
                  <a:cubicBezTo>
                    <a:pt x="1154" y="1471"/>
                    <a:pt x="1275" y="1567"/>
                    <a:pt x="1403" y="1567"/>
                  </a:cubicBezTo>
                  <a:cubicBezTo>
                    <a:pt x="1477" y="1567"/>
                    <a:pt x="1553" y="1535"/>
                    <a:pt x="1607" y="1462"/>
                  </a:cubicBezTo>
                  <a:cubicBezTo>
                    <a:pt x="1648" y="1399"/>
                    <a:pt x="1690" y="1374"/>
                    <a:pt x="1727" y="1374"/>
                  </a:cubicBezTo>
                  <a:cubicBezTo>
                    <a:pt x="1796" y="1374"/>
                    <a:pt x="1847" y="1459"/>
                    <a:pt x="1837" y="1544"/>
                  </a:cubicBezTo>
                  <a:cubicBezTo>
                    <a:pt x="1747" y="1788"/>
                    <a:pt x="1516" y="1942"/>
                    <a:pt x="1271" y="1942"/>
                  </a:cubicBezTo>
                  <a:cubicBezTo>
                    <a:pt x="1203" y="1942"/>
                    <a:pt x="1134" y="1930"/>
                    <a:pt x="1066" y="1905"/>
                  </a:cubicBezTo>
                  <a:cubicBezTo>
                    <a:pt x="657" y="1790"/>
                    <a:pt x="460" y="1053"/>
                    <a:pt x="1017" y="659"/>
                  </a:cubicBezTo>
                  <a:cubicBezTo>
                    <a:pt x="1144" y="567"/>
                    <a:pt x="1328" y="517"/>
                    <a:pt x="1534" y="517"/>
                  </a:cubicBezTo>
                  <a:cubicBezTo>
                    <a:pt x="2130" y="517"/>
                    <a:pt x="2903" y="931"/>
                    <a:pt x="2951" y="1905"/>
                  </a:cubicBezTo>
                  <a:cubicBezTo>
                    <a:pt x="2951" y="3069"/>
                    <a:pt x="2017" y="4118"/>
                    <a:pt x="1771" y="4888"/>
                  </a:cubicBezTo>
                  <a:cubicBezTo>
                    <a:pt x="1417" y="5950"/>
                    <a:pt x="1853" y="6617"/>
                    <a:pt x="1900" y="6703"/>
                  </a:cubicBezTo>
                  <a:lnTo>
                    <a:pt x="1900" y="6703"/>
                  </a:lnTo>
                  <a:cubicBezTo>
                    <a:pt x="1607" y="6147"/>
                    <a:pt x="1592" y="5493"/>
                    <a:pt x="1853" y="4921"/>
                  </a:cubicBezTo>
                  <a:cubicBezTo>
                    <a:pt x="2050" y="4396"/>
                    <a:pt x="2476" y="3839"/>
                    <a:pt x="2804" y="3134"/>
                  </a:cubicBezTo>
                  <a:cubicBezTo>
                    <a:pt x="2919" y="2921"/>
                    <a:pt x="3001" y="2675"/>
                    <a:pt x="3050" y="2430"/>
                  </a:cubicBezTo>
                  <a:cubicBezTo>
                    <a:pt x="3115" y="2675"/>
                    <a:pt x="3197" y="2921"/>
                    <a:pt x="3312" y="3134"/>
                  </a:cubicBezTo>
                  <a:cubicBezTo>
                    <a:pt x="3623" y="3839"/>
                    <a:pt x="4066" y="4396"/>
                    <a:pt x="4263" y="4921"/>
                  </a:cubicBezTo>
                  <a:cubicBezTo>
                    <a:pt x="4509" y="5495"/>
                    <a:pt x="4492" y="6150"/>
                    <a:pt x="4214" y="6708"/>
                  </a:cubicBezTo>
                  <a:cubicBezTo>
                    <a:pt x="4246" y="6642"/>
                    <a:pt x="4705" y="5970"/>
                    <a:pt x="4345" y="4888"/>
                  </a:cubicBezTo>
                  <a:cubicBezTo>
                    <a:pt x="4082" y="4118"/>
                    <a:pt x="3164" y="3069"/>
                    <a:pt x="3164" y="1905"/>
                  </a:cubicBezTo>
                  <a:cubicBezTo>
                    <a:pt x="3213" y="931"/>
                    <a:pt x="3986" y="517"/>
                    <a:pt x="4582" y="517"/>
                  </a:cubicBezTo>
                  <a:cubicBezTo>
                    <a:pt x="4788" y="517"/>
                    <a:pt x="4972" y="567"/>
                    <a:pt x="5099" y="659"/>
                  </a:cubicBezTo>
                  <a:cubicBezTo>
                    <a:pt x="5656" y="1053"/>
                    <a:pt x="5459" y="1790"/>
                    <a:pt x="5033" y="1905"/>
                  </a:cubicBezTo>
                  <a:cubicBezTo>
                    <a:pt x="4969" y="1930"/>
                    <a:pt x="4903" y="1942"/>
                    <a:pt x="4837" y="1942"/>
                  </a:cubicBezTo>
                  <a:cubicBezTo>
                    <a:pt x="4600" y="1942"/>
                    <a:pt x="4369" y="1788"/>
                    <a:pt x="4279" y="1544"/>
                  </a:cubicBezTo>
                  <a:cubicBezTo>
                    <a:pt x="4258" y="1459"/>
                    <a:pt x="4312" y="1374"/>
                    <a:pt x="4385" y="1374"/>
                  </a:cubicBezTo>
                  <a:cubicBezTo>
                    <a:pt x="4424" y="1374"/>
                    <a:pt x="4468" y="1399"/>
                    <a:pt x="4509" y="1462"/>
                  </a:cubicBezTo>
                  <a:cubicBezTo>
                    <a:pt x="4557" y="1535"/>
                    <a:pt x="4629" y="1567"/>
                    <a:pt x="4702" y="1567"/>
                  </a:cubicBezTo>
                  <a:cubicBezTo>
                    <a:pt x="4826" y="1567"/>
                    <a:pt x="4951" y="1471"/>
                    <a:pt x="4951" y="1315"/>
                  </a:cubicBezTo>
                  <a:cubicBezTo>
                    <a:pt x="4968" y="1167"/>
                    <a:pt x="4853" y="1020"/>
                    <a:pt x="4705" y="1003"/>
                  </a:cubicBezTo>
                  <a:cubicBezTo>
                    <a:pt x="4675" y="996"/>
                    <a:pt x="4645" y="993"/>
                    <a:pt x="4615" y="993"/>
                  </a:cubicBezTo>
                  <a:cubicBezTo>
                    <a:pt x="4439" y="993"/>
                    <a:pt x="4286" y="1114"/>
                    <a:pt x="4230" y="1282"/>
                  </a:cubicBezTo>
                  <a:cubicBezTo>
                    <a:pt x="4103" y="1584"/>
                    <a:pt x="4346" y="2103"/>
                    <a:pt x="4930" y="2103"/>
                  </a:cubicBezTo>
                  <a:cubicBezTo>
                    <a:pt x="4948" y="2103"/>
                    <a:pt x="4966" y="2103"/>
                    <a:pt x="4984" y="2102"/>
                  </a:cubicBezTo>
                  <a:cubicBezTo>
                    <a:pt x="5607" y="2069"/>
                    <a:pt x="6115" y="1102"/>
                    <a:pt x="5525" y="446"/>
                  </a:cubicBezTo>
                  <a:cubicBezTo>
                    <a:pt x="5302" y="156"/>
                    <a:pt x="4916" y="1"/>
                    <a:pt x="4520" y="1"/>
                  </a:cubicBezTo>
                  <a:cubicBezTo>
                    <a:pt x="4045" y="1"/>
                    <a:pt x="3554" y="225"/>
                    <a:pt x="3312" y="708"/>
                  </a:cubicBezTo>
                  <a:cubicBezTo>
                    <a:pt x="3197" y="872"/>
                    <a:pt x="3099" y="1069"/>
                    <a:pt x="3050" y="1266"/>
                  </a:cubicBezTo>
                  <a:cubicBezTo>
                    <a:pt x="3001" y="1069"/>
                    <a:pt x="2919" y="872"/>
                    <a:pt x="2804" y="708"/>
                  </a:cubicBezTo>
                  <a:cubicBezTo>
                    <a:pt x="2562" y="225"/>
                    <a:pt x="2071" y="1"/>
                    <a:pt x="15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1" name="Google Shape;7221;p17"/>
            <p:cNvSpPr/>
            <p:nvPr/>
          </p:nvSpPr>
          <p:spPr>
            <a:xfrm>
              <a:off x="7257645" y="4693875"/>
              <a:ext cx="171045" cy="268903"/>
            </a:xfrm>
            <a:custGeom>
              <a:avLst/>
              <a:gdLst/>
              <a:ahLst/>
              <a:cxnLst/>
              <a:rect l="l" t="t" r="r" b="b"/>
              <a:pathLst>
                <a:path w="5214" h="8197" extrusionOk="0">
                  <a:moveTo>
                    <a:pt x="4115" y="1"/>
                  </a:moveTo>
                  <a:cubicBezTo>
                    <a:pt x="4115" y="1"/>
                    <a:pt x="4197" y="607"/>
                    <a:pt x="3804" y="837"/>
                  </a:cubicBezTo>
                  <a:cubicBezTo>
                    <a:pt x="3410" y="1066"/>
                    <a:pt x="2836" y="1525"/>
                    <a:pt x="3443" y="2050"/>
                  </a:cubicBezTo>
                  <a:cubicBezTo>
                    <a:pt x="4033" y="2574"/>
                    <a:pt x="4213" y="3328"/>
                    <a:pt x="3689" y="4066"/>
                  </a:cubicBezTo>
                  <a:cubicBezTo>
                    <a:pt x="3689" y="4066"/>
                    <a:pt x="3984" y="2967"/>
                    <a:pt x="3246" y="2476"/>
                  </a:cubicBezTo>
                  <a:cubicBezTo>
                    <a:pt x="3054" y="2343"/>
                    <a:pt x="2899" y="2306"/>
                    <a:pt x="2786" y="2306"/>
                  </a:cubicBezTo>
                  <a:cubicBezTo>
                    <a:pt x="2649" y="2306"/>
                    <a:pt x="2574" y="2361"/>
                    <a:pt x="2574" y="2361"/>
                  </a:cubicBezTo>
                  <a:cubicBezTo>
                    <a:pt x="2623" y="2492"/>
                    <a:pt x="2656" y="2640"/>
                    <a:pt x="2673" y="2787"/>
                  </a:cubicBezTo>
                  <a:cubicBezTo>
                    <a:pt x="2689" y="3000"/>
                    <a:pt x="2214" y="3361"/>
                    <a:pt x="2558" y="3754"/>
                  </a:cubicBezTo>
                  <a:cubicBezTo>
                    <a:pt x="2902" y="4148"/>
                    <a:pt x="3148" y="4918"/>
                    <a:pt x="1951" y="5803"/>
                  </a:cubicBezTo>
                  <a:cubicBezTo>
                    <a:pt x="1951" y="5803"/>
                    <a:pt x="2558" y="4443"/>
                    <a:pt x="2197" y="3738"/>
                  </a:cubicBezTo>
                  <a:cubicBezTo>
                    <a:pt x="1837" y="3033"/>
                    <a:pt x="1378" y="3148"/>
                    <a:pt x="968" y="2558"/>
                  </a:cubicBezTo>
                  <a:cubicBezTo>
                    <a:pt x="968" y="2558"/>
                    <a:pt x="1" y="3082"/>
                    <a:pt x="755" y="4230"/>
                  </a:cubicBezTo>
                  <a:cubicBezTo>
                    <a:pt x="1624" y="5574"/>
                    <a:pt x="542" y="7278"/>
                    <a:pt x="1476" y="8196"/>
                  </a:cubicBezTo>
                  <a:cubicBezTo>
                    <a:pt x="1476" y="8196"/>
                    <a:pt x="1410" y="6836"/>
                    <a:pt x="2673" y="5606"/>
                  </a:cubicBezTo>
                  <a:cubicBezTo>
                    <a:pt x="3935" y="4377"/>
                    <a:pt x="5213" y="2853"/>
                    <a:pt x="41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2" name="Google Shape;7222;p17"/>
            <p:cNvSpPr/>
            <p:nvPr/>
          </p:nvSpPr>
          <p:spPr>
            <a:xfrm>
              <a:off x="7407665" y="4660544"/>
              <a:ext cx="99530" cy="148443"/>
            </a:xfrm>
            <a:custGeom>
              <a:avLst/>
              <a:gdLst/>
              <a:ahLst/>
              <a:cxnLst/>
              <a:rect l="l" t="t" r="r" b="b"/>
              <a:pathLst>
                <a:path w="3034" h="4525" extrusionOk="0">
                  <a:moveTo>
                    <a:pt x="2591" y="0"/>
                  </a:moveTo>
                  <a:lnTo>
                    <a:pt x="2591" y="0"/>
                  </a:lnTo>
                  <a:cubicBezTo>
                    <a:pt x="2542" y="279"/>
                    <a:pt x="2279" y="525"/>
                    <a:pt x="1640" y="820"/>
                  </a:cubicBezTo>
                  <a:cubicBezTo>
                    <a:pt x="984" y="1099"/>
                    <a:pt x="1230" y="1935"/>
                    <a:pt x="1279" y="2115"/>
                  </a:cubicBezTo>
                  <a:cubicBezTo>
                    <a:pt x="1342" y="2303"/>
                    <a:pt x="1390" y="2641"/>
                    <a:pt x="1207" y="2641"/>
                  </a:cubicBezTo>
                  <a:cubicBezTo>
                    <a:pt x="1199" y="2641"/>
                    <a:pt x="1190" y="2641"/>
                    <a:pt x="1181" y="2639"/>
                  </a:cubicBezTo>
                  <a:cubicBezTo>
                    <a:pt x="968" y="2607"/>
                    <a:pt x="1017" y="2492"/>
                    <a:pt x="1116" y="1820"/>
                  </a:cubicBezTo>
                  <a:cubicBezTo>
                    <a:pt x="1189" y="1319"/>
                    <a:pt x="880" y="1255"/>
                    <a:pt x="717" y="1255"/>
                  </a:cubicBezTo>
                  <a:cubicBezTo>
                    <a:pt x="662" y="1255"/>
                    <a:pt x="624" y="1262"/>
                    <a:pt x="624" y="1262"/>
                  </a:cubicBezTo>
                  <a:cubicBezTo>
                    <a:pt x="755" y="1426"/>
                    <a:pt x="739" y="1656"/>
                    <a:pt x="607" y="1820"/>
                  </a:cubicBezTo>
                  <a:cubicBezTo>
                    <a:pt x="362" y="2066"/>
                    <a:pt x="50" y="2344"/>
                    <a:pt x="312" y="3098"/>
                  </a:cubicBezTo>
                  <a:cubicBezTo>
                    <a:pt x="575" y="3852"/>
                    <a:pt x="1" y="4524"/>
                    <a:pt x="1" y="4524"/>
                  </a:cubicBezTo>
                  <a:cubicBezTo>
                    <a:pt x="3033" y="2017"/>
                    <a:pt x="2591" y="1"/>
                    <a:pt x="259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3" name="Google Shape;7223;p17"/>
            <p:cNvSpPr/>
            <p:nvPr/>
          </p:nvSpPr>
          <p:spPr>
            <a:xfrm>
              <a:off x="7210864" y="4941754"/>
              <a:ext cx="117803" cy="139848"/>
            </a:xfrm>
            <a:custGeom>
              <a:avLst/>
              <a:gdLst/>
              <a:ahLst/>
              <a:cxnLst/>
              <a:rect l="l" t="t" r="r" b="b"/>
              <a:pathLst>
                <a:path w="3591" h="4263" extrusionOk="0">
                  <a:moveTo>
                    <a:pt x="1869" y="1"/>
                  </a:moveTo>
                  <a:cubicBezTo>
                    <a:pt x="1869" y="1"/>
                    <a:pt x="2000" y="280"/>
                    <a:pt x="1640" y="526"/>
                  </a:cubicBezTo>
                  <a:cubicBezTo>
                    <a:pt x="1296" y="771"/>
                    <a:pt x="1" y="2443"/>
                    <a:pt x="3590" y="4263"/>
                  </a:cubicBezTo>
                  <a:cubicBezTo>
                    <a:pt x="3590" y="4263"/>
                    <a:pt x="2738" y="3771"/>
                    <a:pt x="2623" y="2476"/>
                  </a:cubicBezTo>
                  <a:cubicBezTo>
                    <a:pt x="2525" y="1198"/>
                    <a:pt x="2804" y="509"/>
                    <a:pt x="18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4" name="Google Shape;7224;p17"/>
            <p:cNvSpPr/>
            <p:nvPr/>
          </p:nvSpPr>
          <p:spPr>
            <a:xfrm>
              <a:off x="6978567" y="4977971"/>
              <a:ext cx="226945" cy="160154"/>
            </a:xfrm>
            <a:custGeom>
              <a:avLst/>
              <a:gdLst/>
              <a:ahLst/>
              <a:cxnLst/>
              <a:rect l="l" t="t" r="r" b="b"/>
              <a:pathLst>
                <a:path w="6918" h="4882" extrusionOk="0">
                  <a:moveTo>
                    <a:pt x="4978" y="1"/>
                  </a:moveTo>
                  <a:cubicBezTo>
                    <a:pt x="4754" y="1"/>
                    <a:pt x="4504" y="53"/>
                    <a:pt x="4230" y="176"/>
                  </a:cubicBezTo>
                  <a:cubicBezTo>
                    <a:pt x="2771" y="831"/>
                    <a:pt x="3033" y="3306"/>
                    <a:pt x="4771" y="3667"/>
                  </a:cubicBezTo>
                  <a:cubicBezTo>
                    <a:pt x="4984" y="3700"/>
                    <a:pt x="5180" y="3732"/>
                    <a:pt x="5344" y="3749"/>
                  </a:cubicBezTo>
                  <a:cubicBezTo>
                    <a:pt x="4902" y="3831"/>
                    <a:pt x="4459" y="3995"/>
                    <a:pt x="4033" y="4191"/>
                  </a:cubicBezTo>
                  <a:cubicBezTo>
                    <a:pt x="3885" y="4273"/>
                    <a:pt x="3656" y="4339"/>
                    <a:pt x="3607" y="4355"/>
                  </a:cubicBezTo>
                  <a:cubicBezTo>
                    <a:pt x="3152" y="4528"/>
                    <a:pt x="2723" y="4603"/>
                    <a:pt x="2336" y="4603"/>
                  </a:cubicBezTo>
                  <a:cubicBezTo>
                    <a:pt x="1507" y="4603"/>
                    <a:pt x="870" y="4257"/>
                    <a:pt x="591" y="3765"/>
                  </a:cubicBezTo>
                  <a:cubicBezTo>
                    <a:pt x="361" y="3355"/>
                    <a:pt x="345" y="2864"/>
                    <a:pt x="558" y="2454"/>
                  </a:cubicBezTo>
                  <a:cubicBezTo>
                    <a:pt x="558" y="2437"/>
                    <a:pt x="574" y="2437"/>
                    <a:pt x="574" y="2421"/>
                  </a:cubicBezTo>
                  <a:cubicBezTo>
                    <a:pt x="787" y="2107"/>
                    <a:pt x="1123" y="1960"/>
                    <a:pt x="1434" y="1960"/>
                  </a:cubicBezTo>
                  <a:cubicBezTo>
                    <a:pt x="1722" y="1960"/>
                    <a:pt x="1989" y="2086"/>
                    <a:pt x="2115" y="2323"/>
                  </a:cubicBezTo>
                  <a:cubicBezTo>
                    <a:pt x="2230" y="2454"/>
                    <a:pt x="2295" y="2634"/>
                    <a:pt x="2295" y="2798"/>
                  </a:cubicBezTo>
                  <a:cubicBezTo>
                    <a:pt x="2295" y="2946"/>
                    <a:pt x="2230" y="3093"/>
                    <a:pt x="2115" y="3208"/>
                  </a:cubicBezTo>
                  <a:cubicBezTo>
                    <a:pt x="2010" y="3305"/>
                    <a:pt x="1951" y="3335"/>
                    <a:pt x="1922" y="3335"/>
                  </a:cubicBezTo>
                  <a:cubicBezTo>
                    <a:pt x="1897" y="3335"/>
                    <a:pt x="1895" y="3313"/>
                    <a:pt x="1902" y="3290"/>
                  </a:cubicBezTo>
                  <a:cubicBezTo>
                    <a:pt x="2017" y="3030"/>
                    <a:pt x="1727" y="2861"/>
                    <a:pt x="1474" y="2861"/>
                  </a:cubicBezTo>
                  <a:cubicBezTo>
                    <a:pt x="1295" y="2861"/>
                    <a:pt x="1135" y="2946"/>
                    <a:pt x="1148" y="3142"/>
                  </a:cubicBezTo>
                  <a:cubicBezTo>
                    <a:pt x="1137" y="3417"/>
                    <a:pt x="1376" y="3544"/>
                    <a:pt x="1629" y="3544"/>
                  </a:cubicBezTo>
                  <a:cubicBezTo>
                    <a:pt x="1753" y="3544"/>
                    <a:pt x="1881" y="3513"/>
                    <a:pt x="1984" y="3454"/>
                  </a:cubicBezTo>
                  <a:lnTo>
                    <a:pt x="2017" y="3437"/>
                  </a:lnTo>
                  <a:cubicBezTo>
                    <a:pt x="2050" y="3421"/>
                    <a:pt x="2066" y="3405"/>
                    <a:pt x="2082" y="3388"/>
                  </a:cubicBezTo>
                  <a:lnTo>
                    <a:pt x="2082" y="3372"/>
                  </a:lnTo>
                  <a:cubicBezTo>
                    <a:pt x="2394" y="3093"/>
                    <a:pt x="2427" y="2618"/>
                    <a:pt x="2181" y="2290"/>
                  </a:cubicBezTo>
                  <a:cubicBezTo>
                    <a:pt x="2042" y="2013"/>
                    <a:pt x="1726" y="1862"/>
                    <a:pt x="1388" y="1862"/>
                  </a:cubicBezTo>
                  <a:cubicBezTo>
                    <a:pt x="1046" y="1862"/>
                    <a:pt x="682" y="2017"/>
                    <a:pt x="460" y="2356"/>
                  </a:cubicBezTo>
                  <a:cubicBezTo>
                    <a:pt x="1" y="2946"/>
                    <a:pt x="132" y="4109"/>
                    <a:pt x="935" y="4585"/>
                  </a:cubicBezTo>
                  <a:cubicBezTo>
                    <a:pt x="1300" y="4783"/>
                    <a:pt x="1708" y="4882"/>
                    <a:pt x="2132" y="4882"/>
                  </a:cubicBezTo>
                  <a:cubicBezTo>
                    <a:pt x="2164" y="4882"/>
                    <a:pt x="2197" y="4881"/>
                    <a:pt x="2230" y="4880"/>
                  </a:cubicBezTo>
                  <a:cubicBezTo>
                    <a:pt x="3131" y="4847"/>
                    <a:pt x="3836" y="4355"/>
                    <a:pt x="5016" y="3995"/>
                  </a:cubicBezTo>
                  <a:cubicBezTo>
                    <a:pt x="5459" y="3896"/>
                    <a:pt x="5885" y="3831"/>
                    <a:pt x="6328" y="3798"/>
                  </a:cubicBezTo>
                  <a:cubicBezTo>
                    <a:pt x="6541" y="3782"/>
                    <a:pt x="6738" y="3716"/>
                    <a:pt x="6918" y="3618"/>
                  </a:cubicBezTo>
                  <a:lnTo>
                    <a:pt x="6918" y="3618"/>
                  </a:lnTo>
                  <a:cubicBezTo>
                    <a:pt x="6918" y="3618"/>
                    <a:pt x="6807" y="3644"/>
                    <a:pt x="6663" y="3644"/>
                  </a:cubicBezTo>
                  <a:cubicBezTo>
                    <a:pt x="6509" y="3644"/>
                    <a:pt x="6316" y="3614"/>
                    <a:pt x="6180" y="3487"/>
                  </a:cubicBezTo>
                  <a:cubicBezTo>
                    <a:pt x="5918" y="3257"/>
                    <a:pt x="5918" y="3355"/>
                    <a:pt x="5639" y="3257"/>
                  </a:cubicBezTo>
                  <a:cubicBezTo>
                    <a:pt x="5475" y="3224"/>
                    <a:pt x="5361" y="3060"/>
                    <a:pt x="5361" y="2896"/>
                  </a:cubicBezTo>
                  <a:cubicBezTo>
                    <a:pt x="5164" y="3060"/>
                    <a:pt x="5131" y="3355"/>
                    <a:pt x="5279" y="3552"/>
                  </a:cubicBezTo>
                  <a:cubicBezTo>
                    <a:pt x="5279" y="3552"/>
                    <a:pt x="4557" y="3552"/>
                    <a:pt x="4394" y="3191"/>
                  </a:cubicBezTo>
                  <a:cubicBezTo>
                    <a:pt x="4213" y="2814"/>
                    <a:pt x="4426" y="2814"/>
                    <a:pt x="4557" y="2733"/>
                  </a:cubicBezTo>
                  <a:cubicBezTo>
                    <a:pt x="4705" y="2651"/>
                    <a:pt x="4754" y="2519"/>
                    <a:pt x="4607" y="2306"/>
                  </a:cubicBezTo>
                  <a:cubicBezTo>
                    <a:pt x="4459" y="2093"/>
                    <a:pt x="4476" y="1733"/>
                    <a:pt x="4738" y="1733"/>
                  </a:cubicBezTo>
                  <a:cubicBezTo>
                    <a:pt x="4658" y="1560"/>
                    <a:pt x="4492" y="1452"/>
                    <a:pt x="4310" y="1452"/>
                  </a:cubicBezTo>
                  <a:cubicBezTo>
                    <a:pt x="4268" y="1452"/>
                    <a:pt x="4224" y="1458"/>
                    <a:pt x="4180" y="1470"/>
                  </a:cubicBezTo>
                  <a:cubicBezTo>
                    <a:pt x="3754" y="1552"/>
                    <a:pt x="3754" y="2159"/>
                    <a:pt x="3754" y="2159"/>
                  </a:cubicBezTo>
                  <a:cubicBezTo>
                    <a:pt x="3754" y="2159"/>
                    <a:pt x="3443" y="1405"/>
                    <a:pt x="3935" y="1028"/>
                  </a:cubicBezTo>
                  <a:cubicBezTo>
                    <a:pt x="4124" y="883"/>
                    <a:pt x="4274" y="827"/>
                    <a:pt x="4391" y="827"/>
                  </a:cubicBezTo>
                  <a:cubicBezTo>
                    <a:pt x="4579" y="827"/>
                    <a:pt x="4681" y="969"/>
                    <a:pt x="4721" y="1110"/>
                  </a:cubicBezTo>
                  <a:cubicBezTo>
                    <a:pt x="4774" y="1295"/>
                    <a:pt x="4870" y="1449"/>
                    <a:pt x="5018" y="1449"/>
                  </a:cubicBezTo>
                  <a:cubicBezTo>
                    <a:pt x="5053" y="1449"/>
                    <a:pt x="5090" y="1440"/>
                    <a:pt x="5131" y="1421"/>
                  </a:cubicBezTo>
                  <a:cubicBezTo>
                    <a:pt x="5262" y="1345"/>
                    <a:pt x="5377" y="1248"/>
                    <a:pt x="5474" y="1248"/>
                  </a:cubicBezTo>
                  <a:cubicBezTo>
                    <a:pt x="5524" y="1248"/>
                    <a:pt x="5568" y="1273"/>
                    <a:pt x="5607" y="1339"/>
                  </a:cubicBezTo>
                  <a:cubicBezTo>
                    <a:pt x="5738" y="1602"/>
                    <a:pt x="5623" y="1897"/>
                    <a:pt x="5361" y="2011"/>
                  </a:cubicBezTo>
                  <a:cubicBezTo>
                    <a:pt x="5361" y="2011"/>
                    <a:pt x="5366" y="2012"/>
                    <a:pt x="5377" y="2012"/>
                  </a:cubicBezTo>
                  <a:cubicBezTo>
                    <a:pt x="5484" y="2012"/>
                    <a:pt x="6094" y="1984"/>
                    <a:pt x="6213" y="1372"/>
                  </a:cubicBezTo>
                  <a:cubicBezTo>
                    <a:pt x="6331" y="822"/>
                    <a:pt x="5863" y="1"/>
                    <a:pt x="49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5" name="Google Shape;7225;p17"/>
            <p:cNvSpPr/>
            <p:nvPr/>
          </p:nvSpPr>
          <p:spPr>
            <a:xfrm>
              <a:off x="6942546" y="5063823"/>
              <a:ext cx="152740" cy="108650"/>
            </a:xfrm>
            <a:custGeom>
              <a:avLst/>
              <a:gdLst/>
              <a:ahLst/>
              <a:cxnLst/>
              <a:rect l="l" t="t" r="r" b="b"/>
              <a:pathLst>
                <a:path w="4656" h="3312" extrusionOk="0">
                  <a:moveTo>
                    <a:pt x="836" y="1"/>
                  </a:moveTo>
                  <a:lnTo>
                    <a:pt x="836" y="1"/>
                  </a:lnTo>
                  <a:cubicBezTo>
                    <a:pt x="836" y="1"/>
                    <a:pt x="1" y="919"/>
                    <a:pt x="558" y="1722"/>
                  </a:cubicBezTo>
                  <a:cubicBezTo>
                    <a:pt x="869" y="2181"/>
                    <a:pt x="1377" y="2459"/>
                    <a:pt x="1935" y="2492"/>
                  </a:cubicBezTo>
                  <a:cubicBezTo>
                    <a:pt x="1869" y="2492"/>
                    <a:pt x="1476" y="2492"/>
                    <a:pt x="1295" y="2722"/>
                  </a:cubicBezTo>
                  <a:cubicBezTo>
                    <a:pt x="1181" y="2886"/>
                    <a:pt x="1131" y="3099"/>
                    <a:pt x="1148" y="3312"/>
                  </a:cubicBezTo>
                  <a:cubicBezTo>
                    <a:pt x="1200" y="3221"/>
                    <a:pt x="1304" y="3171"/>
                    <a:pt x="1402" y="3171"/>
                  </a:cubicBezTo>
                  <a:cubicBezTo>
                    <a:pt x="1427" y="3171"/>
                    <a:pt x="1452" y="3174"/>
                    <a:pt x="1476" y="3181"/>
                  </a:cubicBezTo>
                  <a:cubicBezTo>
                    <a:pt x="1589" y="3216"/>
                    <a:pt x="1750" y="3288"/>
                    <a:pt x="1932" y="3288"/>
                  </a:cubicBezTo>
                  <a:cubicBezTo>
                    <a:pt x="2091" y="3288"/>
                    <a:pt x="2267" y="3233"/>
                    <a:pt x="2443" y="3050"/>
                  </a:cubicBezTo>
                  <a:cubicBezTo>
                    <a:pt x="2820" y="2640"/>
                    <a:pt x="3312" y="2869"/>
                    <a:pt x="4656" y="2164"/>
                  </a:cubicBezTo>
                  <a:cubicBezTo>
                    <a:pt x="4656" y="2164"/>
                    <a:pt x="4655" y="2164"/>
                    <a:pt x="4655" y="2164"/>
                  </a:cubicBezTo>
                  <a:cubicBezTo>
                    <a:pt x="4631" y="2164"/>
                    <a:pt x="3916" y="2457"/>
                    <a:pt x="3114" y="2457"/>
                  </a:cubicBezTo>
                  <a:cubicBezTo>
                    <a:pt x="2651" y="2457"/>
                    <a:pt x="2158" y="2359"/>
                    <a:pt x="1754" y="2050"/>
                  </a:cubicBezTo>
                  <a:cubicBezTo>
                    <a:pt x="1099" y="1574"/>
                    <a:pt x="754" y="804"/>
                    <a:pt x="83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6" name="Google Shape;7226;p17"/>
            <p:cNvSpPr/>
            <p:nvPr/>
          </p:nvSpPr>
          <p:spPr>
            <a:xfrm>
              <a:off x="7143645" y="4820307"/>
              <a:ext cx="145753" cy="205917"/>
            </a:xfrm>
            <a:custGeom>
              <a:avLst/>
              <a:gdLst/>
              <a:ahLst/>
              <a:cxnLst/>
              <a:rect l="l" t="t" r="r" b="b"/>
              <a:pathLst>
                <a:path w="4443" h="6277" extrusionOk="0">
                  <a:moveTo>
                    <a:pt x="2633" y="0"/>
                  </a:moveTo>
                  <a:cubicBezTo>
                    <a:pt x="2137" y="0"/>
                    <a:pt x="1621" y="202"/>
                    <a:pt x="1279" y="605"/>
                  </a:cubicBezTo>
                  <a:cubicBezTo>
                    <a:pt x="1" y="2244"/>
                    <a:pt x="902" y="4260"/>
                    <a:pt x="1656" y="5113"/>
                  </a:cubicBezTo>
                  <a:cubicBezTo>
                    <a:pt x="2083" y="5637"/>
                    <a:pt x="2640" y="6031"/>
                    <a:pt x="3263" y="6276"/>
                  </a:cubicBezTo>
                  <a:cubicBezTo>
                    <a:pt x="2689" y="6014"/>
                    <a:pt x="2181" y="5621"/>
                    <a:pt x="1787" y="5129"/>
                  </a:cubicBezTo>
                  <a:cubicBezTo>
                    <a:pt x="1509" y="4736"/>
                    <a:pt x="1312" y="4309"/>
                    <a:pt x="1181" y="3851"/>
                  </a:cubicBezTo>
                  <a:cubicBezTo>
                    <a:pt x="1033" y="3326"/>
                    <a:pt x="984" y="2769"/>
                    <a:pt x="1017" y="2211"/>
                  </a:cubicBezTo>
                  <a:cubicBezTo>
                    <a:pt x="1148" y="736"/>
                    <a:pt x="1984" y="195"/>
                    <a:pt x="2722" y="162"/>
                  </a:cubicBezTo>
                  <a:cubicBezTo>
                    <a:pt x="3082" y="162"/>
                    <a:pt x="3410" y="310"/>
                    <a:pt x="3656" y="556"/>
                  </a:cubicBezTo>
                  <a:cubicBezTo>
                    <a:pt x="4295" y="1097"/>
                    <a:pt x="3935" y="2047"/>
                    <a:pt x="3394" y="2277"/>
                  </a:cubicBezTo>
                  <a:cubicBezTo>
                    <a:pt x="3271" y="2338"/>
                    <a:pt x="3139" y="2372"/>
                    <a:pt x="3005" y="2372"/>
                  </a:cubicBezTo>
                  <a:cubicBezTo>
                    <a:pt x="2888" y="2372"/>
                    <a:pt x="2770" y="2347"/>
                    <a:pt x="2656" y="2293"/>
                  </a:cubicBezTo>
                  <a:cubicBezTo>
                    <a:pt x="2492" y="2195"/>
                    <a:pt x="2378" y="2031"/>
                    <a:pt x="2345" y="1834"/>
                  </a:cubicBezTo>
                  <a:cubicBezTo>
                    <a:pt x="2345" y="1737"/>
                    <a:pt x="2371" y="1714"/>
                    <a:pt x="2422" y="1714"/>
                  </a:cubicBezTo>
                  <a:cubicBezTo>
                    <a:pt x="2465" y="1714"/>
                    <a:pt x="2527" y="1731"/>
                    <a:pt x="2607" y="1731"/>
                  </a:cubicBezTo>
                  <a:cubicBezTo>
                    <a:pt x="2668" y="1731"/>
                    <a:pt x="2739" y="1721"/>
                    <a:pt x="2820" y="1687"/>
                  </a:cubicBezTo>
                  <a:cubicBezTo>
                    <a:pt x="3017" y="1572"/>
                    <a:pt x="3050" y="1293"/>
                    <a:pt x="2886" y="1130"/>
                  </a:cubicBezTo>
                  <a:cubicBezTo>
                    <a:pt x="2817" y="1056"/>
                    <a:pt x="2718" y="1015"/>
                    <a:pt x="2614" y="1015"/>
                  </a:cubicBezTo>
                  <a:cubicBezTo>
                    <a:pt x="2420" y="1015"/>
                    <a:pt x="2213" y="1158"/>
                    <a:pt x="2181" y="1490"/>
                  </a:cubicBezTo>
                  <a:cubicBezTo>
                    <a:pt x="2148" y="1736"/>
                    <a:pt x="2214" y="1982"/>
                    <a:pt x="2378" y="2146"/>
                  </a:cubicBezTo>
                  <a:cubicBezTo>
                    <a:pt x="2410" y="2179"/>
                    <a:pt x="2427" y="2195"/>
                    <a:pt x="2443" y="2211"/>
                  </a:cubicBezTo>
                  <a:cubicBezTo>
                    <a:pt x="2460" y="2228"/>
                    <a:pt x="2476" y="2244"/>
                    <a:pt x="2509" y="2261"/>
                  </a:cubicBezTo>
                  <a:lnTo>
                    <a:pt x="2558" y="2293"/>
                  </a:lnTo>
                  <a:lnTo>
                    <a:pt x="2591" y="2326"/>
                  </a:lnTo>
                  <a:lnTo>
                    <a:pt x="2623" y="2343"/>
                  </a:lnTo>
                  <a:cubicBezTo>
                    <a:pt x="2755" y="2408"/>
                    <a:pt x="2894" y="2441"/>
                    <a:pt x="3031" y="2441"/>
                  </a:cubicBezTo>
                  <a:cubicBezTo>
                    <a:pt x="3168" y="2441"/>
                    <a:pt x="3304" y="2408"/>
                    <a:pt x="3427" y="2343"/>
                  </a:cubicBezTo>
                  <a:cubicBezTo>
                    <a:pt x="4017" y="2129"/>
                    <a:pt x="4443" y="1080"/>
                    <a:pt x="3754" y="458"/>
                  </a:cubicBezTo>
                  <a:cubicBezTo>
                    <a:pt x="3480" y="153"/>
                    <a:pt x="3064" y="0"/>
                    <a:pt x="26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7" name="Google Shape;7227;p17"/>
            <p:cNvSpPr/>
            <p:nvPr/>
          </p:nvSpPr>
          <p:spPr>
            <a:xfrm>
              <a:off x="6377928" y="4897236"/>
              <a:ext cx="297377" cy="207032"/>
            </a:xfrm>
            <a:custGeom>
              <a:avLst/>
              <a:gdLst/>
              <a:ahLst/>
              <a:cxnLst/>
              <a:rect l="l" t="t" r="r" b="b"/>
              <a:pathLst>
                <a:path w="9065" h="6311" extrusionOk="0">
                  <a:moveTo>
                    <a:pt x="2016" y="1"/>
                  </a:moveTo>
                  <a:cubicBezTo>
                    <a:pt x="1099" y="1"/>
                    <a:pt x="77" y="653"/>
                    <a:pt x="33" y="1850"/>
                  </a:cubicBezTo>
                  <a:cubicBezTo>
                    <a:pt x="1" y="2718"/>
                    <a:pt x="476" y="3522"/>
                    <a:pt x="1246" y="3931"/>
                  </a:cubicBezTo>
                  <a:cubicBezTo>
                    <a:pt x="1740" y="4189"/>
                    <a:pt x="2292" y="4291"/>
                    <a:pt x="2857" y="4291"/>
                  </a:cubicBezTo>
                  <a:cubicBezTo>
                    <a:pt x="3193" y="4291"/>
                    <a:pt x="3533" y="4255"/>
                    <a:pt x="3869" y="4194"/>
                  </a:cubicBezTo>
                  <a:cubicBezTo>
                    <a:pt x="4754" y="3948"/>
                    <a:pt x="5574" y="3620"/>
                    <a:pt x="6393" y="3423"/>
                  </a:cubicBezTo>
                  <a:cubicBezTo>
                    <a:pt x="6595" y="3370"/>
                    <a:pt x="6802" y="3343"/>
                    <a:pt x="7006" y="3343"/>
                  </a:cubicBezTo>
                  <a:cubicBezTo>
                    <a:pt x="7613" y="3343"/>
                    <a:pt x="8193" y="3580"/>
                    <a:pt x="8524" y="4046"/>
                  </a:cubicBezTo>
                  <a:cubicBezTo>
                    <a:pt x="8967" y="4620"/>
                    <a:pt x="8999" y="5571"/>
                    <a:pt x="8459" y="5964"/>
                  </a:cubicBezTo>
                  <a:cubicBezTo>
                    <a:pt x="8245" y="6126"/>
                    <a:pt x="7987" y="6201"/>
                    <a:pt x="7739" y="6201"/>
                  </a:cubicBezTo>
                  <a:cubicBezTo>
                    <a:pt x="7359" y="6201"/>
                    <a:pt x="7001" y="6025"/>
                    <a:pt x="6852" y="5718"/>
                  </a:cubicBezTo>
                  <a:cubicBezTo>
                    <a:pt x="6541" y="5226"/>
                    <a:pt x="6770" y="4571"/>
                    <a:pt x="7246" y="4440"/>
                  </a:cubicBezTo>
                  <a:cubicBezTo>
                    <a:pt x="7333" y="4403"/>
                    <a:pt x="7425" y="4385"/>
                    <a:pt x="7517" y="4385"/>
                  </a:cubicBezTo>
                  <a:cubicBezTo>
                    <a:pt x="7755" y="4385"/>
                    <a:pt x="7994" y="4501"/>
                    <a:pt x="8147" y="4702"/>
                  </a:cubicBezTo>
                  <a:cubicBezTo>
                    <a:pt x="8229" y="4882"/>
                    <a:pt x="8245" y="5095"/>
                    <a:pt x="8180" y="5275"/>
                  </a:cubicBezTo>
                  <a:cubicBezTo>
                    <a:pt x="8167" y="5314"/>
                    <a:pt x="8113" y="5394"/>
                    <a:pt x="8067" y="5394"/>
                  </a:cubicBezTo>
                  <a:cubicBezTo>
                    <a:pt x="8055" y="5394"/>
                    <a:pt x="8043" y="5388"/>
                    <a:pt x="8032" y="5374"/>
                  </a:cubicBezTo>
                  <a:cubicBezTo>
                    <a:pt x="7967" y="5325"/>
                    <a:pt x="8032" y="4964"/>
                    <a:pt x="7655" y="4915"/>
                  </a:cubicBezTo>
                  <a:cubicBezTo>
                    <a:pt x="7641" y="4913"/>
                    <a:pt x="7628" y="4912"/>
                    <a:pt x="7614" y="4912"/>
                  </a:cubicBezTo>
                  <a:cubicBezTo>
                    <a:pt x="7285" y="4912"/>
                    <a:pt x="7177" y="5478"/>
                    <a:pt x="7508" y="5620"/>
                  </a:cubicBezTo>
                  <a:cubicBezTo>
                    <a:pt x="7581" y="5652"/>
                    <a:pt x="7656" y="5668"/>
                    <a:pt x="7729" y="5668"/>
                  </a:cubicBezTo>
                  <a:cubicBezTo>
                    <a:pt x="7951" y="5668"/>
                    <a:pt x="8155" y="5526"/>
                    <a:pt x="8229" y="5292"/>
                  </a:cubicBezTo>
                  <a:cubicBezTo>
                    <a:pt x="8229" y="5292"/>
                    <a:pt x="8229" y="5275"/>
                    <a:pt x="8229" y="5275"/>
                  </a:cubicBezTo>
                  <a:cubicBezTo>
                    <a:pt x="8245" y="5259"/>
                    <a:pt x="8245" y="5243"/>
                    <a:pt x="8245" y="5226"/>
                  </a:cubicBezTo>
                  <a:lnTo>
                    <a:pt x="8245" y="5210"/>
                  </a:lnTo>
                  <a:cubicBezTo>
                    <a:pt x="8278" y="5095"/>
                    <a:pt x="8262" y="4964"/>
                    <a:pt x="8229" y="4833"/>
                  </a:cubicBezTo>
                  <a:cubicBezTo>
                    <a:pt x="8117" y="4521"/>
                    <a:pt x="7815" y="4333"/>
                    <a:pt x="7496" y="4333"/>
                  </a:cubicBezTo>
                  <a:cubicBezTo>
                    <a:pt x="7396" y="4333"/>
                    <a:pt x="7294" y="4351"/>
                    <a:pt x="7196" y="4390"/>
                  </a:cubicBezTo>
                  <a:cubicBezTo>
                    <a:pt x="6705" y="4521"/>
                    <a:pt x="6426" y="5210"/>
                    <a:pt x="6754" y="5767"/>
                  </a:cubicBezTo>
                  <a:cubicBezTo>
                    <a:pt x="6925" y="6110"/>
                    <a:pt x="7333" y="6310"/>
                    <a:pt x="7755" y="6310"/>
                  </a:cubicBezTo>
                  <a:cubicBezTo>
                    <a:pt x="8018" y="6310"/>
                    <a:pt x="8287" y="6232"/>
                    <a:pt x="8508" y="6062"/>
                  </a:cubicBezTo>
                  <a:cubicBezTo>
                    <a:pt x="8950" y="5734"/>
                    <a:pt x="9065" y="5128"/>
                    <a:pt x="8917" y="4571"/>
                  </a:cubicBezTo>
                  <a:cubicBezTo>
                    <a:pt x="8836" y="4046"/>
                    <a:pt x="8475" y="3161"/>
                    <a:pt x="7213" y="2882"/>
                  </a:cubicBezTo>
                  <a:cubicBezTo>
                    <a:pt x="7067" y="2850"/>
                    <a:pt x="6919" y="2835"/>
                    <a:pt x="6768" y="2835"/>
                  </a:cubicBezTo>
                  <a:cubicBezTo>
                    <a:pt x="5438" y="2835"/>
                    <a:pt x="3898" y="3973"/>
                    <a:pt x="2324" y="3973"/>
                  </a:cubicBezTo>
                  <a:cubicBezTo>
                    <a:pt x="2102" y="3973"/>
                    <a:pt x="1879" y="3950"/>
                    <a:pt x="1656" y="3899"/>
                  </a:cubicBezTo>
                  <a:cubicBezTo>
                    <a:pt x="1558" y="3866"/>
                    <a:pt x="1476" y="3849"/>
                    <a:pt x="1377" y="3817"/>
                  </a:cubicBezTo>
                  <a:lnTo>
                    <a:pt x="1312" y="3784"/>
                  </a:lnTo>
                  <a:cubicBezTo>
                    <a:pt x="607" y="3407"/>
                    <a:pt x="164" y="2669"/>
                    <a:pt x="197" y="1850"/>
                  </a:cubicBezTo>
                  <a:cubicBezTo>
                    <a:pt x="219" y="732"/>
                    <a:pt x="1183" y="107"/>
                    <a:pt x="2049" y="107"/>
                  </a:cubicBezTo>
                  <a:cubicBezTo>
                    <a:pt x="2466" y="107"/>
                    <a:pt x="2859" y="251"/>
                    <a:pt x="3115" y="555"/>
                  </a:cubicBezTo>
                  <a:cubicBezTo>
                    <a:pt x="3574" y="1014"/>
                    <a:pt x="3541" y="1768"/>
                    <a:pt x="3033" y="2178"/>
                  </a:cubicBezTo>
                  <a:cubicBezTo>
                    <a:pt x="2951" y="2227"/>
                    <a:pt x="2869" y="2276"/>
                    <a:pt x="2771" y="2292"/>
                  </a:cubicBezTo>
                  <a:cubicBezTo>
                    <a:pt x="2700" y="2311"/>
                    <a:pt x="2630" y="2320"/>
                    <a:pt x="2561" y="2320"/>
                  </a:cubicBezTo>
                  <a:cubicBezTo>
                    <a:pt x="2387" y="2320"/>
                    <a:pt x="2218" y="2262"/>
                    <a:pt x="2066" y="2145"/>
                  </a:cubicBezTo>
                  <a:cubicBezTo>
                    <a:pt x="1951" y="2063"/>
                    <a:pt x="1886" y="1915"/>
                    <a:pt x="1935" y="1768"/>
                  </a:cubicBezTo>
                  <a:lnTo>
                    <a:pt x="1935" y="1768"/>
                  </a:lnTo>
                  <a:cubicBezTo>
                    <a:pt x="2007" y="1851"/>
                    <a:pt x="2106" y="1894"/>
                    <a:pt x="2207" y="1894"/>
                  </a:cubicBezTo>
                  <a:cubicBezTo>
                    <a:pt x="2265" y="1894"/>
                    <a:pt x="2323" y="1880"/>
                    <a:pt x="2377" y="1850"/>
                  </a:cubicBezTo>
                  <a:cubicBezTo>
                    <a:pt x="2607" y="1719"/>
                    <a:pt x="2541" y="1309"/>
                    <a:pt x="2230" y="1227"/>
                  </a:cubicBezTo>
                  <a:cubicBezTo>
                    <a:pt x="2198" y="1217"/>
                    <a:pt x="2167" y="1213"/>
                    <a:pt x="2136" y="1213"/>
                  </a:cubicBezTo>
                  <a:cubicBezTo>
                    <a:pt x="1798" y="1213"/>
                    <a:pt x="1528" y="1756"/>
                    <a:pt x="1918" y="2161"/>
                  </a:cubicBezTo>
                  <a:cubicBezTo>
                    <a:pt x="2067" y="2322"/>
                    <a:pt x="2280" y="2399"/>
                    <a:pt x="2496" y="2399"/>
                  </a:cubicBezTo>
                  <a:cubicBezTo>
                    <a:pt x="2566" y="2399"/>
                    <a:pt x="2637" y="2390"/>
                    <a:pt x="2705" y="2374"/>
                  </a:cubicBezTo>
                  <a:cubicBezTo>
                    <a:pt x="2738" y="2358"/>
                    <a:pt x="2771" y="2358"/>
                    <a:pt x="2803" y="2341"/>
                  </a:cubicBezTo>
                  <a:lnTo>
                    <a:pt x="2869" y="2325"/>
                  </a:lnTo>
                  <a:lnTo>
                    <a:pt x="2902" y="2309"/>
                  </a:lnTo>
                  <a:cubicBezTo>
                    <a:pt x="3049" y="2243"/>
                    <a:pt x="3180" y="2145"/>
                    <a:pt x="3279" y="1997"/>
                  </a:cubicBezTo>
                  <a:cubicBezTo>
                    <a:pt x="3607" y="1538"/>
                    <a:pt x="3557" y="915"/>
                    <a:pt x="3164" y="489"/>
                  </a:cubicBezTo>
                  <a:cubicBezTo>
                    <a:pt x="2893" y="159"/>
                    <a:pt x="2467" y="1"/>
                    <a:pt x="20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8" name="Google Shape;7228;p17"/>
            <p:cNvSpPr/>
            <p:nvPr/>
          </p:nvSpPr>
          <p:spPr>
            <a:xfrm>
              <a:off x="6428482" y="5014811"/>
              <a:ext cx="212412" cy="121641"/>
            </a:xfrm>
            <a:custGeom>
              <a:avLst/>
              <a:gdLst/>
              <a:ahLst/>
              <a:cxnLst/>
              <a:rect l="l" t="t" r="r" b="b"/>
              <a:pathLst>
                <a:path w="6475" h="3708" extrusionOk="0">
                  <a:moveTo>
                    <a:pt x="5522" y="0"/>
                  </a:moveTo>
                  <a:cubicBezTo>
                    <a:pt x="5269" y="0"/>
                    <a:pt x="4968" y="44"/>
                    <a:pt x="4623" y="167"/>
                  </a:cubicBezTo>
                  <a:cubicBezTo>
                    <a:pt x="3779" y="468"/>
                    <a:pt x="2600" y="1029"/>
                    <a:pt x="1433" y="1029"/>
                  </a:cubicBezTo>
                  <a:cubicBezTo>
                    <a:pt x="945" y="1029"/>
                    <a:pt x="459" y="931"/>
                    <a:pt x="0" y="675"/>
                  </a:cubicBezTo>
                  <a:lnTo>
                    <a:pt x="0" y="675"/>
                  </a:lnTo>
                  <a:cubicBezTo>
                    <a:pt x="0" y="675"/>
                    <a:pt x="570" y="1335"/>
                    <a:pt x="1323" y="1335"/>
                  </a:cubicBezTo>
                  <a:cubicBezTo>
                    <a:pt x="1357" y="1335"/>
                    <a:pt x="1391" y="1334"/>
                    <a:pt x="1426" y="1331"/>
                  </a:cubicBezTo>
                  <a:cubicBezTo>
                    <a:pt x="1938" y="1295"/>
                    <a:pt x="2165" y="1164"/>
                    <a:pt x="2301" y="1164"/>
                  </a:cubicBezTo>
                  <a:cubicBezTo>
                    <a:pt x="2352" y="1164"/>
                    <a:pt x="2390" y="1183"/>
                    <a:pt x="2426" y="1233"/>
                  </a:cubicBezTo>
                  <a:cubicBezTo>
                    <a:pt x="2487" y="1317"/>
                    <a:pt x="2404" y="1366"/>
                    <a:pt x="2265" y="1366"/>
                  </a:cubicBezTo>
                  <a:cubicBezTo>
                    <a:pt x="2215" y="1366"/>
                    <a:pt x="2158" y="1360"/>
                    <a:pt x="2098" y="1347"/>
                  </a:cubicBezTo>
                  <a:cubicBezTo>
                    <a:pt x="2058" y="1332"/>
                    <a:pt x="2014" y="1325"/>
                    <a:pt x="1969" y="1325"/>
                  </a:cubicBezTo>
                  <a:cubicBezTo>
                    <a:pt x="1869" y="1325"/>
                    <a:pt x="1763" y="1361"/>
                    <a:pt x="1672" y="1429"/>
                  </a:cubicBezTo>
                  <a:cubicBezTo>
                    <a:pt x="1511" y="1575"/>
                    <a:pt x="1715" y="2102"/>
                    <a:pt x="1345" y="2102"/>
                  </a:cubicBezTo>
                  <a:cubicBezTo>
                    <a:pt x="1340" y="2102"/>
                    <a:pt x="1334" y="2102"/>
                    <a:pt x="1328" y="2101"/>
                  </a:cubicBezTo>
                  <a:lnTo>
                    <a:pt x="1328" y="2101"/>
                  </a:lnTo>
                  <a:cubicBezTo>
                    <a:pt x="1328" y="2101"/>
                    <a:pt x="1614" y="2461"/>
                    <a:pt x="2040" y="2461"/>
                  </a:cubicBezTo>
                  <a:cubicBezTo>
                    <a:pt x="2182" y="2461"/>
                    <a:pt x="2340" y="2421"/>
                    <a:pt x="2508" y="2314"/>
                  </a:cubicBezTo>
                  <a:cubicBezTo>
                    <a:pt x="3197" y="1872"/>
                    <a:pt x="2820" y="1380"/>
                    <a:pt x="3066" y="1249"/>
                  </a:cubicBezTo>
                  <a:cubicBezTo>
                    <a:pt x="3112" y="1226"/>
                    <a:pt x="3156" y="1216"/>
                    <a:pt x="3197" y="1216"/>
                  </a:cubicBezTo>
                  <a:cubicBezTo>
                    <a:pt x="3389" y="1216"/>
                    <a:pt x="3501" y="1445"/>
                    <a:pt x="3311" y="1675"/>
                  </a:cubicBezTo>
                  <a:cubicBezTo>
                    <a:pt x="3082" y="1937"/>
                    <a:pt x="2230" y="2888"/>
                    <a:pt x="3557" y="3708"/>
                  </a:cubicBezTo>
                  <a:cubicBezTo>
                    <a:pt x="3557" y="3708"/>
                    <a:pt x="3377" y="3249"/>
                    <a:pt x="3738" y="3085"/>
                  </a:cubicBezTo>
                  <a:cubicBezTo>
                    <a:pt x="4098" y="2937"/>
                    <a:pt x="4803" y="2708"/>
                    <a:pt x="4705" y="2216"/>
                  </a:cubicBezTo>
                  <a:cubicBezTo>
                    <a:pt x="4606" y="1708"/>
                    <a:pt x="4246" y="954"/>
                    <a:pt x="4836" y="511"/>
                  </a:cubicBezTo>
                  <a:cubicBezTo>
                    <a:pt x="5198" y="247"/>
                    <a:pt x="5507" y="147"/>
                    <a:pt x="5819" y="147"/>
                  </a:cubicBezTo>
                  <a:cubicBezTo>
                    <a:pt x="6031" y="147"/>
                    <a:pt x="6243" y="193"/>
                    <a:pt x="6475" y="265"/>
                  </a:cubicBezTo>
                  <a:cubicBezTo>
                    <a:pt x="6475" y="265"/>
                    <a:pt x="6143" y="0"/>
                    <a:pt x="55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9" name="Google Shape;7229;p17"/>
            <p:cNvSpPr/>
            <p:nvPr/>
          </p:nvSpPr>
          <p:spPr>
            <a:xfrm>
              <a:off x="6467717" y="4894185"/>
              <a:ext cx="118360" cy="83095"/>
            </a:xfrm>
            <a:custGeom>
              <a:avLst/>
              <a:gdLst/>
              <a:ahLst/>
              <a:cxnLst/>
              <a:rect l="l" t="t" r="r" b="b"/>
              <a:pathLst>
                <a:path w="3608" h="2533" extrusionOk="0">
                  <a:moveTo>
                    <a:pt x="1087" y="0"/>
                  </a:moveTo>
                  <a:cubicBezTo>
                    <a:pt x="497" y="0"/>
                    <a:pt x="1" y="123"/>
                    <a:pt x="1" y="123"/>
                  </a:cubicBezTo>
                  <a:cubicBezTo>
                    <a:pt x="1" y="123"/>
                    <a:pt x="952" y="205"/>
                    <a:pt x="1198" y="549"/>
                  </a:cubicBezTo>
                  <a:cubicBezTo>
                    <a:pt x="1378" y="746"/>
                    <a:pt x="1427" y="1025"/>
                    <a:pt x="1345" y="1271"/>
                  </a:cubicBezTo>
                  <a:cubicBezTo>
                    <a:pt x="1312" y="1500"/>
                    <a:pt x="1181" y="2156"/>
                    <a:pt x="2214" y="2156"/>
                  </a:cubicBezTo>
                  <a:cubicBezTo>
                    <a:pt x="3263" y="2172"/>
                    <a:pt x="3083" y="2533"/>
                    <a:pt x="3083" y="2533"/>
                  </a:cubicBezTo>
                  <a:cubicBezTo>
                    <a:pt x="3083" y="2533"/>
                    <a:pt x="3607" y="1762"/>
                    <a:pt x="2738" y="615"/>
                  </a:cubicBezTo>
                  <a:cubicBezTo>
                    <a:pt x="2361" y="123"/>
                    <a:pt x="1677" y="0"/>
                    <a:pt x="108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0" name="Google Shape;7230;p17"/>
            <p:cNvSpPr/>
            <p:nvPr/>
          </p:nvSpPr>
          <p:spPr>
            <a:xfrm>
              <a:off x="6421494" y="4806791"/>
              <a:ext cx="74238" cy="87688"/>
            </a:xfrm>
            <a:custGeom>
              <a:avLst/>
              <a:gdLst/>
              <a:ahLst/>
              <a:cxnLst/>
              <a:rect l="l" t="t" r="r" b="b"/>
              <a:pathLst>
                <a:path w="2263" h="2673" extrusionOk="0">
                  <a:moveTo>
                    <a:pt x="1115" y="1"/>
                  </a:moveTo>
                  <a:cubicBezTo>
                    <a:pt x="820" y="165"/>
                    <a:pt x="738" y="689"/>
                    <a:pt x="803" y="1427"/>
                  </a:cubicBezTo>
                  <a:cubicBezTo>
                    <a:pt x="869" y="2164"/>
                    <a:pt x="0" y="2623"/>
                    <a:pt x="0" y="2623"/>
                  </a:cubicBezTo>
                  <a:cubicBezTo>
                    <a:pt x="590" y="2410"/>
                    <a:pt x="1754" y="2673"/>
                    <a:pt x="2016" y="2017"/>
                  </a:cubicBezTo>
                  <a:cubicBezTo>
                    <a:pt x="2262" y="1345"/>
                    <a:pt x="1623" y="919"/>
                    <a:pt x="1262" y="722"/>
                  </a:cubicBezTo>
                  <a:cubicBezTo>
                    <a:pt x="918" y="542"/>
                    <a:pt x="1115" y="1"/>
                    <a:pt x="11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1" name="Google Shape;7231;p17"/>
            <p:cNvSpPr/>
            <p:nvPr/>
          </p:nvSpPr>
          <p:spPr>
            <a:xfrm>
              <a:off x="6310184" y="4844977"/>
              <a:ext cx="104878" cy="140930"/>
            </a:xfrm>
            <a:custGeom>
              <a:avLst/>
              <a:gdLst/>
              <a:ahLst/>
              <a:cxnLst/>
              <a:rect l="l" t="t" r="r" b="b"/>
              <a:pathLst>
                <a:path w="3197" h="4296" extrusionOk="0">
                  <a:moveTo>
                    <a:pt x="2820" y="1"/>
                  </a:moveTo>
                  <a:lnTo>
                    <a:pt x="2820" y="1"/>
                  </a:lnTo>
                  <a:cubicBezTo>
                    <a:pt x="2729" y="78"/>
                    <a:pt x="2617" y="125"/>
                    <a:pt x="2502" y="125"/>
                  </a:cubicBezTo>
                  <a:cubicBezTo>
                    <a:pt x="2471" y="125"/>
                    <a:pt x="2441" y="122"/>
                    <a:pt x="2410" y="115"/>
                  </a:cubicBezTo>
                  <a:cubicBezTo>
                    <a:pt x="2356" y="109"/>
                    <a:pt x="2283" y="103"/>
                    <a:pt x="2200" y="103"/>
                  </a:cubicBezTo>
                  <a:cubicBezTo>
                    <a:pt x="1875" y="103"/>
                    <a:pt x="1389" y="194"/>
                    <a:pt x="1246" y="689"/>
                  </a:cubicBezTo>
                  <a:cubicBezTo>
                    <a:pt x="1049" y="1295"/>
                    <a:pt x="1197" y="1689"/>
                    <a:pt x="1410" y="1886"/>
                  </a:cubicBezTo>
                  <a:cubicBezTo>
                    <a:pt x="1623" y="2066"/>
                    <a:pt x="1623" y="2443"/>
                    <a:pt x="1475" y="2492"/>
                  </a:cubicBezTo>
                  <a:cubicBezTo>
                    <a:pt x="1440" y="2510"/>
                    <a:pt x="1403" y="2518"/>
                    <a:pt x="1368" y="2518"/>
                  </a:cubicBezTo>
                  <a:cubicBezTo>
                    <a:pt x="1211" y="2518"/>
                    <a:pt x="1081" y="2355"/>
                    <a:pt x="1148" y="2181"/>
                  </a:cubicBezTo>
                  <a:cubicBezTo>
                    <a:pt x="1235" y="1947"/>
                    <a:pt x="1051" y="1727"/>
                    <a:pt x="824" y="1727"/>
                  </a:cubicBezTo>
                  <a:cubicBezTo>
                    <a:pt x="796" y="1727"/>
                    <a:pt x="767" y="1731"/>
                    <a:pt x="738" y="1738"/>
                  </a:cubicBezTo>
                  <a:cubicBezTo>
                    <a:pt x="678" y="1746"/>
                    <a:pt x="623" y="1750"/>
                    <a:pt x="575" y="1750"/>
                  </a:cubicBezTo>
                  <a:cubicBezTo>
                    <a:pt x="414" y="1750"/>
                    <a:pt x="321" y="1704"/>
                    <a:pt x="295" y="1591"/>
                  </a:cubicBezTo>
                  <a:lnTo>
                    <a:pt x="295" y="1591"/>
                  </a:lnTo>
                  <a:cubicBezTo>
                    <a:pt x="295" y="1591"/>
                    <a:pt x="0" y="2492"/>
                    <a:pt x="705" y="2918"/>
                  </a:cubicBezTo>
                  <a:cubicBezTo>
                    <a:pt x="1394" y="3361"/>
                    <a:pt x="1738" y="4033"/>
                    <a:pt x="2131" y="4295"/>
                  </a:cubicBezTo>
                  <a:cubicBezTo>
                    <a:pt x="2131" y="4295"/>
                    <a:pt x="1541" y="3344"/>
                    <a:pt x="2082" y="2476"/>
                  </a:cubicBezTo>
                  <a:cubicBezTo>
                    <a:pt x="2639" y="1607"/>
                    <a:pt x="3197" y="1345"/>
                    <a:pt x="28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2" name="Google Shape;7232;p17"/>
            <p:cNvSpPr/>
            <p:nvPr/>
          </p:nvSpPr>
          <p:spPr>
            <a:xfrm>
              <a:off x="6172532" y="4636760"/>
              <a:ext cx="266180" cy="265786"/>
            </a:xfrm>
            <a:custGeom>
              <a:avLst/>
              <a:gdLst/>
              <a:ahLst/>
              <a:cxnLst/>
              <a:rect l="l" t="t" r="r" b="b"/>
              <a:pathLst>
                <a:path w="8114" h="8102" extrusionOk="0">
                  <a:moveTo>
                    <a:pt x="2388" y="0"/>
                  </a:moveTo>
                  <a:cubicBezTo>
                    <a:pt x="2287" y="0"/>
                    <a:pt x="2184" y="7"/>
                    <a:pt x="2082" y="21"/>
                  </a:cubicBezTo>
                  <a:cubicBezTo>
                    <a:pt x="770" y="168"/>
                    <a:pt x="0" y="1987"/>
                    <a:pt x="787" y="3233"/>
                  </a:cubicBezTo>
                  <a:cubicBezTo>
                    <a:pt x="1382" y="4176"/>
                    <a:pt x="2426" y="4477"/>
                    <a:pt x="3385" y="4477"/>
                  </a:cubicBezTo>
                  <a:cubicBezTo>
                    <a:pt x="3510" y="4477"/>
                    <a:pt x="3633" y="4472"/>
                    <a:pt x="3754" y="4463"/>
                  </a:cubicBezTo>
                  <a:cubicBezTo>
                    <a:pt x="3950" y="4463"/>
                    <a:pt x="4196" y="4446"/>
                    <a:pt x="4442" y="4413"/>
                  </a:cubicBezTo>
                  <a:cubicBezTo>
                    <a:pt x="4442" y="4413"/>
                    <a:pt x="4650" y="4379"/>
                    <a:pt x="4961" y="4379"/>
                  </a:cubicBezTo>
                  <a:cubicBezTo>
                    <a:pt x="5449" y="4379"/>
                    <a:pt x="6189" y="4464"/>
                    <a:pt x="6770" y="4905"/>
                  </a:cubicBezTo>
                  <a:cubicBezTo>
                    <a:pt x="7163" y="5233"/>
                    <a:pt x="7425" y="5708"/>
                    <a:pt x="7507" y="6216"/>
                  </a:cubicBezTo>
                  <a:cubicBezTo>
                    <a:pt x="7507" y="6216"/>
                    <a:pt x="7671" y="7413"/>
                    <a:pt x="7098" y="8069"/>
                  </a:cubicBezTo>
                  <a:cubicBezTo>
                    <a:pt x="7098" y="8069"/>
                    <a:pt x="7081" y="8085"/>
                    <a:pt x="7081" y="8101"/>
                  </a:cubicBezTo>
                  <a:cubicBezTo>
                    <a:pt x="7081" y="8101"/>
                    <a:pt x="8114" y="7577"/>
                    <a:pt x="7983" y="5971"/>
                  </a:cubicBezTo>
                  <a:cubicBezTo>
                    <a:pt x="7875" y="4664"/>
                    <a:pt x="6837" y="4010"/>
                    <a:pt x="5515" y="4010"/>
                  </a:cubicBezTo>
                  <a:cubicBezTo>
                    <a:pt x="5228" y="4010"/>
                    <a:pt x="4929" y="4041"/>
                    <a:pt x="4622" y="4102"/>
                  </a:cubicBezTo>
                  <a:cubicBezTo>
                    <a:pt x="4107" y="4196"/>
                    <a:pt x="3646" y="4246"/>
                    <a:pt x="3232" y="4246"/>
                  </a:cubicBezTo>
                  <a:cubicBezTo>
                    <a:pt x="2713" y="4246"/>
                    <a:pt x="2268" y="4168"/>
                    <a:pt x="1885" y="4004"/>
                  </a:cubicBezTo>
                  <a:cubicBezTo>
                    <a:pt x="1492" y="3807"/>
                    <a:pt x="1164" y="3512"/>
                    <a:pt x="934" y="3151"/>
                  </a:cubicBezTo>
                  <a:cubicBezTo>
                    <a:pt x="213" y="1987"/>
                    <a:pt x="902" y="299"/>
                    <a:pt x="2098" y="152"/>
                  </a:cubicBezTo>
                  <a:cubicBezTo>
                    <a:pt x="2199" y="137"/>
                    <a:pt x="2300" y="130"/>
                    <a:pt x="2401" y="130"/>
                  </a:cubicBezTo>
                  <a:cubicBezTo>
                    <a:pt x="2876" y="130"/>
                    <a:pt x="3336" y="292"/>
                    <a:pt x="3606" y="643"/>
                  </a:cubicBezTo>
                  <a:cubicBezTo>
                    <a:pt x="3885" y="1037"/>
                    <a:pt x="3934" y="1545"/>
                    <a:pt x="3737" y="1987"/>
                  </a:cubicBezTo>
                  <a:cubicBezTo>
                    <a:pt x="3590" y="2337"/>
                    <a:pt x="3244" y="2543"/>
                    <a:pt x="2880" y="2543"/>
                  </a:cubicBezTo>
                  <a:cubicBezTo>
                    <a:pt x="2800" y="2543"/>
                    <a:pt x="2719" y="2533"/>
                    <a:pt x="2639" y="2512"/>
                  </a:cubicBezTo>
                  <a:cubicBezTo>
                    <a:pt x="2213" y="2397"/>
                    <a:pt x="2033" y="1971"/>
                    <a:pt x="2360" y="1906"/>
                  </a:cubicBezTo>
                  <a:cubicBezTo>
                    <a:pt x="2770" y="1840"/>
                    <a:pt x="2852" y="1496"/>
                    <a:pt x="2705" y="1217"/>
                  </a:cubicBezTo>
                  <a:cubicBezTo>
                    <a:pt x="2651" y="1096"/>
                    <a:pt x="2516" y="1027"/>
                    <a:pt x="2371" y="1027"/>
                  </a:cubicBezTo>
                  <a:cubicBezTo>
                    <a:pt x="2163" y="1027"/>
                    <a:pt x="1933" y="1168"/>
                    <a:pt x="1885" y="1496"/>
                  </a:cubicBezTo>
                  <a:cubicBezTo>
                    <a:pt x="1820" y="1758"/>
                    <a:pt x="1901" y="2037"/>
                    <a:pt x="2082" y="2233"/>
                  </a:cubicBezTo>
                  <a:cubicBezTo>
                    <a:pt x="2250" y="2427"/>
                    <a:pt x="2587" y="2590"/>
                    <a:pt x="2935" y="2590"/>
                  </a:cubicBezTo>
                  <a:cubicBezTo>
                    <a:pt x="3264" y="2590"/>
                    <a:pt x="3604" y="2443"/>
                    <a:pt x="3819" y="2037"/>
                  </a:cubicBezTo>
                  <a:cubicBezTo>
                    <a:pt x="4049" y="1561"/>
                    <a:pt x="4000" y="1004"/>
                    <a:pt x="3688" y="561"/>
                  </a:cubicBezTo>
                  <a:cubicBezTo>
                    <a:pt x="3400" y="178"/>
                    <a:pt x="2906" y="0"/>
                    <a:pt x="23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3" name="Google Shape;7233;p17"/>
            <p:cNvSpPr/>
            <p:nvPr/>
          </p:nvSpPr>
          <p:spPr>
            <a:xfrm>
              <a:off x="6405879" y="4901435"/>
              <a:ext cx="33" cy="33"/>
            </a:xfrm>
            <a:custGeom>
              <a:avLst/>
              <a:gdLst/>
              <a:ahLst/>
              <a:cxnLst/>
              <a:rect l="l" t="t" r="r" b="b"/>
              <a:pathLst>
                <a:path w="1" h="1" extrusionOk="0">
                  <a:moveTo>
                    <a:pt x="1" y="1"/>
                  </a:moveTo>
                  <a:lnTo>
                    <a:pt x="1" y="1"/>
                  </a:lnTo>
                  <a:lnTo>
                    <a:pt x="1"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4" name="Google Shape;7234;p17"/>
            <p:cNvSpPr/>
            <p:nvPr/>
          </p:nvSpPr>
          <p:spPr>
            <a:xfrm>
              <a:off x="6215015" y="4789437"/>
              <a:ext cx="152740" cy="78142"/>
            </a:xfrm>
            <a:custGeom>
              <a:avLst/>
              <a:gdLst/>
              <a:ahLst/>
              <a:cxnLst/>
              <a:rect l="l" t="t" r="r" b="b"/>
              <a:pathLst>
                <a:path w="4656" h="2382" extrusionOk="0">
                  <a:moveTo>
                    <a:pt x="3566" y="1"/>
                  </a:moveTo>
                  <a:cubicBezTo>
                    <a:pt x="3271" y="1"/>
                    <a:pt x="2921" y="40"/>
                    <a:pt x="2524" y="153"/>
                  </a:cubicBezTo>
                  <a:cubicBezTo>
                    <a:pt x="1970" y="319"/>
                    <a:pt x="1498" y="380"/>
                    <a:pt x="1110" y="380"/>
                  </a:cubicBezTo>
                  <a:cubicBezTo>
                    <a:pt x="580" y="380"/>
                    <a:pt x="208" y="266"/>
                    <a:pt x="0" y="153"/>
                  </a:cubicBezTo>
                  <a:lnTo>
                    <a:pt x="0" y="153"/>
                  </a:lnTo>
                  <a:cubicBezTo>
                    <a:pt x="131" y="268"/>
                    <a:pt x="262" y="399"/>
                    <a:pt x="377" y="530"/>
                  </a:cubicBezTo>
                  <a:cubicBezTo>
                    <a:pt x="453" y="636"/>
                    <a:pt x="598" y="1399"/>
                    <a:pt x="1201" y="1399"/>
                  </a:cubicBezTo>
                  <a:cubicBezTo>
                    <a:pt x="1251" y="1399"/>
                    <a:pt x="1304" y="1393"/>
                    <a:pt x="1360" y="1382"/>
                  </a:cubicBezTo>
                  <a:cubicBezTo>
                    <a:pt x="2082" y="1218"/>
                    <a:pt x="1951" y="759"/>
                    <a:pt x="2426" y="612"/>
                  </a:cubicBezTo>
                  <a:cubicBezTo>
                    <a:pt x="2515" y="584"/>
                    <a:pt x="2590" y="573"/>
                    <a:pt x="2654" y="573"/>
                  </a:cubicBezTo>
                  <a:cubicBezTo>
                    <a:pt x="2930" y="573"/>
                    <a:pt x="2975" y="791"/>
                    <a:pt x="2868" y="858"/>
                  </a:cubicBezTo>
                  <a:cubicBezTo>
                    <a:pt x="2807" y="896"/>
                    <a:pt x="2750" y="909"/>
                    <a:pt x="2689" y="909"/>
                  </a:cubicBezTo>
                  <a:cubicBezTo>
                    <a:pt x="2620" y="909"/>
                    <a:pt x="2546" y="892"/>
                    <a:pt x="2459" y="874"/>
                  </a:cubicBezTo>
                  <a:cubicBezTo>
                    <a:pt x="2451" y="873"/>
                    <a:pt x="2442" y="873"/>
                    <a:pt x="2432" y="873"/>
                  </a:cubicBezTo>
                  <a:cubicBezTo>
                    <a:pt x="2248" y="873"/>
                    <a:pt x="1811" y="1027"/>
                    <a:pt x="1967" y="1448"/>
                  </a:cubicBezTo>
                  <a:cubicBezTo>
                    <a:pt x="2131" y="1874"/>
                    <a:pt x="2377" y="2234"/>
                    <a:pt x="2114" y="2382"/>
                  </a:cubicBezTo>
                  <a:cubicBezTo>
                    <a:pt x="2114" y="2382"/>
                    <a:pt x="3032" y="2382"/>
                    <a:pt x="3344" y="2120"/>
                  </a:cubicBezTo>
                  <a:cubicBezTo>
                    <a:pt x="3704" y="1857"/>
                    <a:pt x="3852" y="1399"/>
                    <a:pt x="3721" y="989"/>
                  </a:cubicBezTo>
                  <a:cubicBezTo>
                    <a:pt x="3622" y="494"/>
                    <a:pt x="3937" y="195"/>
                    <a:pt x="4414" y="195"/>
                  </a:cubicBezTo>
                  <a:cubicBezTo>
                    <a:pt x="4491" y="195"/>
                    <a:pt x="4571" y="202"/>
                    <a:pt x="4655" y="218"/>
                  </a:cubicBezTo>
                  <a:cubicBezTo>
                    <a:pt x="4655" y="218"/>
                    <a:pt x="4260" y="1"/>
                    <a:pt x="356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5" name="Google Shape;7235;p17"/>
            <p:cNvSpPr/>
            <p:nvPr/>
          </p:nvSpPr>
          <p:spPr>
            <a:xfrm>
              <a:off x="6254776" y="4645487"/>
              <a:ext cx="105435" cy="110389"/>
            </a:xfrm>
            <a:custGeom>
              <a:avLst/>
              <a:gdLst/>
              <a:ahLst/>
              <a:cxnLst/>
              <a:rect l="l" t="t" r="r" b="b"/>
              <a:pathLst>
                <a:path w="3214" h="3365" extrusionOk="0">
                  <a:moveTo>
                    <a:pt x="1247" y="0"/>
                  </a:moveTo>
                  <a:lnTo>
                    <a:pt x="1247" y="0"/>
                  </a:lnTo>
                  <a:cubicBezTo>
                    <a:pt x="1673" y="443"/>
                    <a:pt x="1820" y="1082"/>
                    <a:pt x="1640" y="1656"/>
                  </a:cubicBezTo>
                  <a:cubicBezTo>
                    <a:pt x="1398" y="2417"/>
                    <a:pt x="880" y="2617"/>
                    <a:pt x="435" y="2617"/>
                  </a:cubicBezTo>
                  <a:cubicBezTo>
                    <a:pt x="276" y="2617"/>
                    <a:pt x="126" y="2592"/>
                    <a:pt x="1" y="2557"/>
                  </a:cubicBezTo>
                  <a:lnTo>
                    <a:pt x="1" y="2557"/>
                  </a:lnTo>
                  <a:cubicBezTo>
                    <a:pt x="1" y="2558"/>
                    <a:pt x="229" y="3364"/>
                    <a:pt x="1009" y="3364"/>
                  </a:cubicBezTo>
                  <a:cubicBezTo>
                    <a:pt x="1038" y="3364"/>
                    <a:pt x="1068" y="3363"/>
                    <a:pt x="1099" y="3361"/>
                  </a:cubicBezTo>
                  <a:cubicBezTo>
                    <a:pt x="1935" y="3295"/>
                    <a:pt x="1886" y="2639"/>
                    <a:pt x="1870" y="2361"/>
                  </a:cubicBezTo>
                  <a:cubicBezTo>
                    <a:pt x="1870" y="2066"/>
                    <a:pt x="1853" y="1836"/>
                    <a:pt x="1968" y="1836"/>
                  </a:cubicBezTo>
                  <a:cubicBezTo>
                    <a:pt x="2066" y="1836"/>
                    <a:pt x="2099" y="1951"/>
                    <a:pt x="2033" y="2148"/>
                  </a:cubicBezTo>
                  <a:cubicBezTo>
                    <a:pt x="1968" y="2344"/>
                    <a:pt x="1820" y="2984"/>
                    <a:pt x="2919" y="3098"/>
                  </a:cubicBezTo>
                  <a:cubicBezTo>
                    <a:pt x="2787" y="3000"/>
                    <a:pt x="2755" y="2820"/>
                    <a:pt x="2853" y="2689"/>
                  </a:cubicBezTo>
                  <a:cubicBezTo>
                    <a:pt x="3001" y="2443"/>
                    <a:pt x="3214" y="1984"/>
                    <a:pt x="2476" y="1361"/>
                  </a:cubicBezTo>
                  <a:cubicBezTo>
                    <a:pt x="1755" y="738"/>
                    <a:pt x="1689" y="295"/>
                    <a:pt x="12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6" name="Google Shape;7236;p17"/>
            <p:cNvSpPr/>
            <p:nvPr/>
          </p:nvSpPr>
          <p:spPr>
            <a:xfrm>
              <a:off x="6145106" y="4489332"/>
              <a:ext cx="63478" cy="251352"/>
            </a:xfrm>
            <a:custGeom>
              <a:avLst/>
              <a:gdLst/>
              <a:ahLst/>
              <a:cxnLst/>
              <a:rect l="l" t="t" r="r" b="b"/>
              <a:pathLst>
                <a:path w="1935" h="7662" extrusionOk="0">
                  <a:moveTo>
                    <a:pt x="630" y="1"/>
                  </a:moveTo>
                  <a:cubicBezTo>
                    <a:pt x="565" y="1"/>
                    <a:pt x="496" y="17"/>
                    <a:pt x="426" y="56"/>
                  </a:cubicBezTo>
                  <a:cubicBezTo>
                    <a:pt x="0" y="286"/>
                    <a:pt x="328" y="843"/>
                    <a:pt x="590" y="1105"/>
                  </a:cubicBezTo>
                  <a:cubicBezTo>
                    <a:pt x="852" y="1367"/>
                    <a:pt x="869" y="2630"/>
                    <a:pt x="738" y="4006"/>
                  </a:cubicBezTo>
                  <a:cubicBezTo>
                    <a:pt x="607" y="5367"/>
                    <a:pt x="771" y="7137"/>
                    <a:pt x="1459" y="7662"/>
                  </a:cubicBezTo>
                  <a:cubicBezTo>
                    <a:pt x="1459" y="7662"/>
                    <a:pt x="820" y="7055"/>
                    <a:pt x="951" y="5170"/>
                  </a:cubicBezTo>
                  <a:cubicBezTo>
                    <a:pt x="1098" y="3302"/>
                    <a:pt x="1934" y="1499"/>
                    <a:pt x="1197" y="384"/>
                  </a:cubicBezTo>
                  <a:cubicBezTo>
                    <a:pt x="1197" y="384"/>
                    <a:pt x="949" y="1"/>
                    <a:pt x="63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7" name="Google Shape;7237;p17"/>
            <p:cNvSpPr/>
            <p:nvPr/>
          </p:nvSpPr>
          <p:spPr>
            <a:xfrm>
              <a:off x="5988623" y="4456034"/>
              <a:ext cx="280188" cy="334119"/>
            </a:xfrm>
            <a:custGeom>
              <a:avLst/>
              <a:gdLst/>
              <a:ahLst/>
              <a:cxnLst/>
              <a:rect l="l" t="t" r="r" b="b"/>
              <a:pathLst>
                <a:path w="8541" h="10185" extrusionOk="0">
                  <a:moveTo>
                    <a:pt x="2250" y="1"/>
                  </a:moveTo>
                  <a:cubicBezTo>
                    <a:pt x="1350" y="1"/>
                    <a:pt x="510" y="462"/>
                    <a:pt x="295" y="1186"/>
                  </a:cubicBezTo>
                  <a:cubicBezTo>
                    <a:pt x="0" y="1973"/>
                    <a:pt x="410" y="2677"/>
                    <a:pt x="820" y="2907"/>
                  </a:cubicBezTo>
                  <a:cubicBezTo>
                    <a:pt x="1035" y="3051"/>
                    <a:pt x="1288" y="3112"/>
                    <a:pt x="1537" y="3112"/>
                  </a:cubicBezTo>
                  <a:cubicBezTo>
                    <a:pt x="2084" y="3112"/>
                    <a:pt x="2615" y="2815"/>
                    <a:pt x="2705" y="2432"/>
                  </a:cubicBezTo>
                  <a:cubicBezTo>
                    <a:pt x="2849" y="2043"/>
                    <a:pt x="2550" y="1654"/>
                    <a:pt x="2164" y="1654"/>
                  </a:cubicBezTo>
                  <a:cubicBezTo>
                    <a:pt x="2111" y="1654"/>
                    <a:pt x="2056" y="1662"/>
                    <a:pt x="2000" y="1678"/>
                  </a:cubicBezTo>
                  <a:cubicBezTo>
                    <a:pt x="1672" y="1743"/>
                    <a:pt x="1475" y="2087"/>
                    <a:pt x="1607" y="2399"/>
                  </a:cubicBezTo>
                  <a:cubicBezTo>
                    <a:pt x="1677" y="2633"/>
                    <a:pt x="1931" y="2666"/>
                    <a:pt x="2071" y="2666"/>
                  </a:cubicBezTo>
                  <a:cubicBezTo>
                    <a:pt x="2126" y="2666"/>
                    <a:pt x="2164" y="2661"/>
                    <a:pt x="2164" y="2661"/>
                  </a:cubicBezTo>
                  <a:lnTo>
                    <a:pt x="2164" y="2661"/>
                  </a:lnTo>
                  <a:cubicBezTo>
                    <a:pt x="2099" y="2838"/>
                    <a:pt x="1879" y="2968"/>
                    <a:pt x="1618" y="2968"/>
                  </a:cubicBezTo>
                  <a:cubicBezTo>
                    <a:pt x="1420" y="2968"/>
                    <a:pt x="1198" y="2894"/>
                    <a:pt x="1000" y="2710"/>
                  </a:cubicBezTo>
                  <a:cubicBezTo>
                    <a:pt x="574" y="2333"/>
                    <a:pt x="476" y="1088"/>
                    <a:pt x="1197" y="514"/>
                  </a:cubicBezTo>
                  <a:cubicBezTo>
                    <a:pt x="1521" y="278"/>
                    <a:pt x="1911" y="148"/>
                    <a:pt x="2309" y="148"/>
                  </a:cubicBezTo>
                  <a:cubicBezTo>
                    <a:pt x="2353" y="148"/>
                    <a:pt x="2398" y="150"/>
                    <a:pt x="2443" y="153"/>
                  </a:cubicBezTo>
                  <a:cubicBezTo>
                    <a:pt x="2574" y="170"/>
                    <a:pt x="2705" y="186"/>
                    <a:pt x="2836" y="219"/>
                  </a:cubicBezTo>
                  <a:cubicBezTo>
                    <a:pt x="3934" y="465"/>
                    <a:pt x="4655" y="1645"/>
                    <a:pt x="4868" y="2874"/>
                  </a:cubicBezTo>
                  <a:cubicBezTo>
                    <a:pt x="5098" y="4104"/>
                    <a:pt x="4868" y="5382"/>
                    <a:pt x="4950" y="6497"/>
                  </a:cubicBezTo>
                  <a:cubicBezTo>
                    <a:pt x="4901" y="7513"/>
                    <a:pt x="5295" y="8496"/>
                    <a:pt x="6032" y="9201"/>
                  </a:cubicBezTo>
                  <a:cubicBezTo>
                    <a:pt x="6721" y="9808"/>
                    <a:pt x="7606" y="10152"/>
                    <a:pt x="8540" y="10185"/>
                  </a:cubicBezTo>
                  <a:cubicBezTo>
                    <a:pt x="7622" y="10119"/>
                    <a:pt x="6753" y="9758"/>
                    <a:pt x="6081" y="9136"/>
                  </a:cubicBezTo>
                  <a:cubicBezTo>
                    <a:pt x="5377" y="8447"/>
                    <a:pt x="5016" y="7480"/>
                    <a:pt x="5082" y="6480"/>
                  </a:cubicBezTo>
                  <a:cubicBezTo>
                    <a:pt x="5032" y="5382"/>
                    <a:pt x="5278" y="4153"/>
                    <a:pt x="5032" y="2841"/>
                  </a:cubicBezTo>
                  <a:cubicBezTo>
                    <a:pt x="4803" y="1579"/>
                    <a:pt x="4049" y="334"/>
                    <a:pt x="2852" y="71"/>
                  </a:cubicBezTo>
                  <a:cubicBezTo>
                    <a:pt x="2653" y="24"/>
                    <a:pt x="2450" y="1"/>
                    <a:pt x="225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8" name="Google Shape;7238;p17"/>
            <p:cNvSpPr/>
            <p:nvPr/>
          </p:nvSpPr>
          <p:spPr>
            <a:xfrm>
              <a:off x="6053152" y="4503078"/>
              <a:ext cx="82308" cy="69153"/>
            </a:xfrm>
            <a:custGeom>
              <a:avLst/>
              <a:gdLst/>
              <a:ahLst/>
              <a:cxnLst/>
              <a:rect l="l" t="t" r="r" b="b"/>
              <a:pathLst>
                <a:path w="2509" h="2108" extrusionOk="0">
                  <a:moveTo>
                    <a:pt x="1800" y="1"/>
                  </a:moveTo>
                  <a:cubicBezTo>
                    <a:pt x="1329" y="1"/>
                    <a:pt x="1034" y="401"/>
                    <a:pt x="935" y="1096"/>
                  </a:cubicBezTo>
                  <a:cubicBezTo>
                    <a:pt x="853" y="1747"/>
                    <a:pt x="267" y="1803"/>
                    <a:pt x="67" y="1803"/>
                  </a:cubicBezTo>
                  <a:cubicBezTo>
                    <a:pt x="25" y="1803"/>
                    <a:pt x="0" y="1801"/>
                    <a:pt x="0" y="1801"/>
                  </a:cubicBezTo>
                  <a:lnTo>
                    <a:pt x="0" y="1801"/>
                  </a:lnTo>
                  <a:cubicBezTo>
                    <a:pt x="132" y="1856"/>
                    <a:pt x="717" y="2108"/>
                    <a:pt x="1252" y="2108"/>
                  </a:cubicBezTo>
                  <a:cubicBezTo>
                    <a:pt x="1518" y="2108"/>
                    <a:pt x="1771" y="2046"/>
                    <a:pt x="1951" y="1866"/>
                  </a:cubicBezTo>
                  <a:cubicBezTo>
                    <a:pt x="2508" y="1309"/>
                    <a:pt x="2131" y="604"/>
                    <a:pt x="1967" y="375"/>
                  </a:cubicBezTo>
                  <a:cubicBezTo>
                    <a:pt x="1869" y="260"/>
                    <a:pt x="1902" y="96"/>
                    <a:pt x="2033" y="31"/>
                  </a:cubicBezTo>
                  <a:cubicBezTo>
                    <a:pt x="1951" y="11"/>
                    <a:pt x="1873" y="1"/>
                    <a:pt x="18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9" name="Google Shape;7239;p17"/>
            <p:cNvSpPr/>
            <p:nvPr/>
          </p:nvSpPr>
          <p:spPr>
            <a:xfrm>
              <a:off x="5972483" y="4507834"/>
              <a:ext cx="158645" cy="179607"/>
            </a:xfrm>
            <a:custGeom>
              <a:avLst/>
              <a:gdLst/>
              <a:ahLst/>
              <a:cxnLst/>
              <a:rect l="l" t="t" r="r" b="b"/>
              <a:pathLst>
                <a:path w="4836" h="5475" extrusionOk="0">
                  <a:moveTo>
                    <a:pt x="476" y="0"/>
                  </a:moveTo>
                  <a:lnTo>
                    <a:pt x="476" y="0"/>
                  </a:lnTo>
                  <a:cubicBezTo>
                    <a:pt x="1" y="820"/>
                    <a:pt x="246" y="2148"/>
                    <a:pt x="869" y="3033"/>
                  </a:cubicBezTo>
                  <a:cubicBezTo>
                    <a:pt x="1364" y="3731"/>
                    <a:pt x="2135" y="3810"/>
                    <a:pt x="2457" y="3810"/>
                  </a:cubicBezTo>
                  <a:cubicBezTo>
                    <a:pt x="2551" y="3810"/>
                    <a:pt x="2607" y="3803"/>
                    <a:pt x="2607" y="3803"/>
                  </a:cubicBezTo>
                  <a:cubicBezTo>
                    <a:pt x="2344" y="3705"/>
                    <a:pt x="2295" y="3393"/>
                    <a:pt x="2476" y="3147"/>
                  </a:cubicBezTo>
                  <a:cubicBezTo>
                    <a:pt x="2640" y="2983"/>
                    <a:pt x="2607" y="2721"/>
                    <a:pt x="2426" y="2606"/>
                  </a:cubicBezTo>
                  <a:cubicBezTo>
                    <a:pt x="2295" y="2557"/>
                    <a:pt x="2033" y="2344"/>
                    <a:pt x="2263" y="2197"/>
                  </a:cubicBezTo>
                  <a:cubicBezTo>
                    <a:pt x="2289" y="2182"/>
                    <a:pt x="2317" y="2175"/>
                    <a:pt x="2347" y="2175"/>
                  </a:cubicBezTo>
                  <a:cubicBezTo>
                    <a:pt x="2582" y="2175"/>
                    <a:pt x="2913" y="2608"/>
                    <a:pt x="2869" y="3131"/>
                  </a:cubicBezTo>
                  <a:cubicBezTo>
                    <a:pt x="2820" y="3705"/>
                    <a:pt x="3082" y="3869"/>
                    <a:pt x="3492" y="4147"/>
                  </a:cubicBezTo>
                  <a:cubicBezTo>
                    <a:pt x="3885" y="4442"/>
                    <a:pt x="3639" y="4950"/>
                    <a:pt x="3639" y="4950"/>
                  </a:cubicBezTo>
                  <a:cubicBezTo>
                    <a:pt x="4361" y="4541"/>
                    <a:pt x="4197" y="3885"/>
                    <a:pt x="4115" y="3721"/>
                  </a:cubicBezTo>
                  <a:cubicBezTo>
                    <a:pt x="4033" y="3574"/>
                    <a:pt x="3836" y="3311"/>
                    <a:pt x="4066" y="3213"/>
                  </a:cubicBezTo>
                  <a:cubicBezTo>
                    <a:pt x="4079" y="3207"/>
                    <a:pt x="4092" y="3204"/>
                    <a:pt x="4104" y="3204"/>
                  </a:cubicBezTo>
                  <a:cubicBezTo>
                    <a:pt x="4306" y="3204"/>
                    <a:pt x="4392" y="3925"/>
                    <a:pt x="4377" y="4573"/>
                  </a:cubicBezTo>
                  <a:cubicBezTo>
                    <a:pt x="4344" y="4934"/>
                    <a:pt x="4525" y="5278"/>
                    <a:pt x="4836" y="5475"/>
                  </a:cubicBezTo>
                  <a:cubicBezTo>
                    <a:pt x="4705" y="5163"/>
                    <a:pt x="4639" y="4803"/>
                    <a:pt x="4656" y="4459"/>
                  </a:cubicBezTo>
                  <a:cubicBezTo>
                    <a:pt x="4639" y="3951"/>
                    <a:pt x="4738" y="3016"/>
                    <a:pt x="3836" y="2410"/>
                  </a:cubicBezTo>
                  <a:cubicBezTo>
                    <a:pt x="2918" y="1787"/>
                    <a:pt x="1820" y="2066"/>
                    <a:pt x="1033" y="1492"/>
                  </a:cubicBezTo>
                  <a:cubicBezTo>
                    <a:pt x="558" y="1148"/>
                    <a:pt x="345" y="558"/>
                    <a:pt x="4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0" name="Google Shape;7240;p17"/>
            <p:cNvSpPr/>
            <p:nvPr/>
          </p:nvSpPr>
          <p:spPr>
            <a:xfrm>
              <a:off x="5920847" y="4457183"/>
              <a:ext cx="96840" cy="64035"/>
            </a:xfrm>
            <a:custGeom>
              <a:avLst/>
              <a:gdLst/>
              <a:ahLst/>
              <a:cxnLst/>
              <a:rect l="l" t="t" r="r" b="b"/>
              <a:pathLst>
                <a:path w="2952" h="1952" extrusionOk="0">
                  <a:moveTo>
                    <a:pt x="2033" y="0"/>
                  </a:moveTo>
                  <a:cubicBezTo>
                    <a:pt x="321" y="0"/>
                    <a:pt x="296" y="1096"/>
                    <a:pt x="296" y="1380"/>
                  </a:cubicBezTo>
                  <a:cubicBezTo>
                    <a:pt x="296" y="1561"/>
                    <a:pt x="165" y="1725"/>
                    <a:pt x="1" y="1790"/>
                  </a:cubicBezTo>
                  <a:cubicBezTo>
                    <a:pt x="269" y="1903"/>
                    <a:pt x="503" y="1951"/>
                    <a:pt x="709" y="1951"/>
                  </a:cubicBezTo>
                  <a:cubicBezTo>
                    <a:pt x="1460" y="1951"/>
                    <a:pt x="1828" y="1305"/>
                    <a:pt x="2033" y="790"/>
                  </a:cubicBezTo>
                  <a:cubicBezTo>
                    <a:pt x="2181" y="413"/>
                    <a:pt x="2542" y="135"/>
                    <a:pt x="2951" y="85"/>
                  </a:cubicBezTo>
                  <a:cubicBezTo>
                    <a:pt x="2601" y="26"/>
                    <a:pt x="2297" y="0"/>
                    <a:pt x="20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1" name="Google Shape;7241;p17"/>
            <p:cNvSpPr/>
            <p:nvPr/>
          </p:nvSpPr>
          <p:spPr>
            <a:xfrm>
              <a:off x="5882694" y="4456330"/>
              <a:ext cx="47862" cy="37398"/>
            </a:xfrm>
            <a:custGeom>
              <a:avLst/>
              <a:gdLst/>
              <a:ahLst/>
              <a:cxnLst/>
              <a:rect l="l" t="t" r="r" b="b"/>
              <a:pathLst>
                <a:path w="1459" h="1140" extrusionOk="0">
                  <a:moveTo>
                    <a:pt x="478" y="0"/>
                  </a:moveTo>
                  <a:cubicBezTo>
                    <a:pt x="433" y="0"/>
                    <a:pt x="388" y="10"/>
                    <a:pt x="344" y="29"/>
                  </a:cubicBezTo>
                  <a:cubicBezTo>
                    <a:pt x="115" y="144"/>
                    <a:pt x="0" y="423"/>
                    <a:pt x="99" y="669"/>
                  </a:cubicBezTo>
                  <a:cubicBezTo>
                    <a:pt x="197" y="882"/>
                    <a:pt x="361" y="1029"/>
                    <a:pt x="574" y="1095"/>
                  </a:cubicBezTo>
                  <a:cubicBezTo>
                    <a:pt x="658" y="1125"/>
                    <a:pt x="744" y="1140"/>
                    <a:pt x="829" y="1140"/>
                  </a:cubicBezTo>
                  <a:cubicBezTo>
                    <a:pt x="975" y="1140"/>
                    <a:pt x="1115" y="1096"/>
                    <a:pt x="1230" y="1013"/>
                  </a:cubicBezTo>
                  <a:cubicBezTo>
                    <a:pt x="1377" y="882"/>
                    <a:pt x="1459" y="702"/>
                    <a:pt x="1459" y="521"/>
                  </a:cubicBezTo>
                  <a:lnTo>
                    <a:pt x="1459" y="521"/>
                  </a:lnTo>
                  <a:cubicBezTo>
                    <a:pt x="1459" y="521"/>
                    <a:pt x="1151" y="902"/>
                    <a:pt x="799" y="902"/>
                  </a:cubicBezTo>
                  <a:cubicBezTo>
                    <a:pt x="779" y="902"/>
                    <a:pt x="758" y="901"/>
                    <a:pt x="738" y="898"/>
                  </a:cubicBezTo>
                  <a:cubicBezTo>
                    <a:pt x="148" y="849"/>
                    <a:pt x="66" y="275"/>
                    <a:pt x="344" y="111"/>
                  </a:cubicBezTo>
                  <a:cubicBezTo>
                    <a:pt x="389" y="85"/>
                    <a:pt x="436" y="73"/>
                    <a:pt x="481" y="73"/>
                  </a:cubicBezTo>
                  <a:cubicBezTo>
                    <a:pt x="603" y="73"/>
                    <a:pt x="714" y="160"/>
                    <a:pt x="738" y="292"/>
                  </a:cubicBezTo>
                  <a:cubicBezTo>
                    <a:pt x="749" y="403"/>
                    <a:pt x="654" y="469"/>
                    <a:pt x="602" y="469"/>
                  </a:cubicBezTo>
                  <a:cubicBezTo>
                    <a:pt x="578" y="469"/>
                    <a:pt x="563" y="454"/>
                    <a:pt x="574" y="423"/>
                  </a:cubicBezTo>
                  <a:cubicBezTo>
                    <a:pt x="586" y="336"/>
                    <a:pt x="552" y="268"/>
                    <a:pt x="478" y="268"/>
                  </a:cubicBezTo>
                  <a:cubicBezTo>
                    <a:pt x="454" y="268"/>
                    <a:pt x="426" y="276"/>
                    <a:pt x="394" y="292"/>
                  </a:cubicBezTo>
                  <a:cubicBezTo>
                    <a:pt x="279" y="357"/>
                    <a:pt x="394" y="538"/>
                    <a:pt x="394" y="538"/>
                  </a:cubicBezTo>
                  <a:cubicBezTo>
                    <a:pt x="446" y="581"/>
                    <a:pt x="506" y="600"/>
                    <a:pt x="564" y="600"/>
                  </a:cubicBezTo>
                  <a:cubicBezTo>
                    <a:pt x="703" y="600"/>
                    <a:pt x="831" y="487"/>
                    <a:pt x="820" y="325"/>
                  </a:cubicBezTo>
                  <a:cubicBezTo>
                    <a:pt x="820" y="142"/>
                    <a:pt x="653" y="0"/>
                    <a:pt x="4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2" name="Google Shape;7242;p17"/>
            <p:cNvSpPr/>
            <p:nvPr/>
          </p:nvSpPr>
          <p:spPr>
            <a:xfrm>
              <a:off x="6544614" y="4694367"/>
              <a:ext cx="130695" cy="286749"/>
            </a:xfrm>
            <a:custGeom>
              <a:avLst/>
              <a:gdLst/>
              <a:ahLst/>
              <a:cxnLst/>
              <a:rect l="l" t="t" r="r" b="b"/>
              <a:pathLst>
                <a:path w="3984" h="8741" extrusionOk="0">
                  <a:moveTo>
                    <a:pt x="1913" y="0"/>
                  </a:moveTo>
                  <a:cubicBezTo>
                    <a:pt x="1756" y="0"/>
                    <a:pt x="1598" y="22"/>
                    <a:pt x="1443" y="68"/>
                  </a:cubicBezTo>
                  <a:cubicBezTo>
                    <a:pt x="689" y="248"/>
                    <a:pt x="132" y="904"/>
                    <a:pt x="66" y="1690"/>
                  </a:cubicBezTo>
                  <a:cubicBezTo>
                    <a:pt x="1" y="2493"/>
                    <a:pt x="411" y="3280"/>
                    <a:pt x="1001" y="3838"/>
                  </a:cubicBezTo>
                  <a:cubicBezTo>
                    <a:pt x="1591" y="4428"/>
                    <a:pt x="2361" y="4706"/>
                    <a:pt x="2902" y="5214"/>
                  </a:cubicBezTo>
                  <a:cubicBezTo>
                    <a:pt x="3427" y="5673"/>
                    <a:pt x="3755" y="6345"/>
                    <a:pt x="3820" y="7050"/>
                  </a:cubicBezTo>
                  <a:cubicBezTo>
                    <a:pt x="3836" y="7722"/>
                    <a:pt x="3492" y="8394"/>
                    <a:pt x="2919" y="8558"/>
                  </a:cubicBezTo>
                  <a:cubicBezTo>
                    <a:pt x="2786" y="8608"/>
                    <a:pt x="2649" y="8631"/>
                    <a:pt x="2516" y="8631"/>
                  </a:cubicBezTo>
                  <a:cubicBezTo>
                    <a:pt x="2074" y="8631"/>
                    <a:pt x="1668" y="8379"/>
                    <a:pt x="1542" y="8001"/>
                  </a:cubicBezTo>
                  <a:cubicBezTo>
                    <a:pt x="1329" y="7558"/>
                    <a:pt x="1542" y="7017"/>
                    <a:pt x="1984" y="6837"/>
                  </a:cubicBezTo>
                  <a:cubicBezTo>
                    <a:pt x="2083" y="6804"/>
                    <a:pt x="2165" y="6788"/>
                    <a:pt x="2263" y="6788"/>
                  </a:cubicBezTo>
                  <a:cubicBezTo>
                    <a:pt x="2263" y="6788"/>
                    <a:pt x="2292" y="6785"/>
                    <a:pt x="2337" y="6785"/>
                  </a:cubicBezTo>
                  <a:cubicBezTo>
                    <a:pt x="2473" y="6785"/>
                    <a:pt x="2759" y="6813"/>
                    <a:pt x="2869" y="7034"/>
                  </a:cubicBezTo>
                  <a:cubicBezTo>
                    <a:pt x="2869" y="7034"/>
                    <a:pt x="2890" y="7076"/>
                    <a:pt x="2857" y="7076"/>
                  </a:cubicBezTo>
                  <a:cubicBezTo>
                    <a:pt x="2848" y="7076"/>
                    <a:pt x="2837" y="7073"/>
                    <a:pt x="2820" y="7067"/>
                  </a:cubicBezTo>
                  <a:cubicBezTo>
                    <a:pt x="2750" y="7024"/>
                    <a:pt x="2674" y="7003"/>
                    <a:pt x="2598" y="7003"/>
                  </a:cubicBezTo>
                  <a:cubicBezTo>
                    <a:pt x="2497" y="7003"/>
                    <a:pt x="2396" y="7041"/>
                    <a:pt x="2312" y="7116"/>
                  </a:cubicBezTo>
                  <a:cubicBezTo>
                    <a:pt x="2066" y="7345"/>
                    <a:pt x="2132" y="7771"/>
                    <a:pt x="2443" y="7935"/>
                  </a:cubicBezTo>
                  <a:cubicBezTo>
                    <a:pt x="2522" y="7973"/>
                    <a:pt x="2605" y="7991"/>
                    <a:pt x="2686" y="7991"/>
                  </a:cubicBezTo>
                  <a:cubicBezTo>
                    <a:pt x="2996" y="7991"/>
                    <a:pt x="3278" y="7724"/>
                    <a:pt x="3148" y="7231"/>
                  </a:cubicBezTo>
                  <a:cubicBezTo>
                    <a:pt x="3044" y="6890"/>
                    <a:pt x="2739" y="6683"/>
                    <a:pt x="2403" y="6683"/>
                  </a:cubicBezTo>
                  <a:cubicBezTo>
                    <a:pt x="2368" y="6683"/>
                    <a:pt x="2332" y="6685"/>
                    <a:pt x="2296" y="6690"/>
                  </a:cubicBezTo>
                  <a:cubicBezTo>
                    <a:pt x="2181" y="6690"/>
                    <a:pt x="2066" y="6722"/>
                    <a:pt x="1951" y="6788"/>
                  </a:cubicBezTo>
                  <a:cubicBezTo>
                    <a:pt x="1493" y="7001"/>
                    <a:pt x="1279" y="7542"/>
                    <a:pt x="1476" y="8017"/>
                  </a:cubicBezTo>
                  <a:cubicBezTo>
                    <a:pt x="1605" y="8455"/>
                    <a:pt x="2066" y="8740"/>
                    <a:pt x="2552" y="8740"/>
                  </a:cubicBezTo>
                  <a:cubicBezTo>
                    <a:pt x="2685" y="8740"/>
                    <a:pt x="2821" y="8719"/>
                    <a:pt x="2951" y="8673"/>
                  </a:cubicBezTo>
                  <a:cubicBezTo>
                    <a:pt x="3607" y="8493"/>
                    <a:pt x="3984" y="7755"/>
                    <a:pt x="3968" y="7050"/>
                  </a:cubicBezTo>
                  <a:cubicBezTo>
                    <a:pt x="3918" y="6296"/>
                    <a:pt x="3574" y="5575"/>
                    <a:pt x="3017" y="5083"/>
                  </a:cubicBezTo>
                  <a:cubicBezTo>
                    <a:pt x="2427" y="4542"/>
                    <a:pt x="1673" y="4264"/>
                    <a:pt x="1116" y="3706"/>
                  </a:cubicBezTo>
                  <a:cubicBezTo>
                    <a:pt x="542" y="3182"/>
                    <a:pt x="165" y="2428"/>
                    <a:pt x="230" y="1707"/>
                  </a:cubicBezTo>
                  <a:cubicBezTo>
                    <a:pt x="247" y="1248"/>
                    <a:pt x="460" y="838"/>
                    <a:pt x="820" y="543"/>
                  </a:cubicBezTo>
                  <a:cubicBezTo>
                    <a:pt x="968" y="428"/>
                    <a:pt x="1148" y="346"/>
                    <a:pt x="1345" y="281"/>
                  </a:cubicBezTo>
                  <a:cubicBezTo>
                    <a:pt x="1493" y="240"/>
                    <a:pt x="1640" y="219"/>
                    <a:pt x="1788" y="219"/>
                  </a:cubicBezTo>
                  <a:cubicBezTo>
                    <a:pt x="1935" y="219"/>
                    <a:pt x="2083" y="240"/>
                    <a:pt x="2230" y="281"/>
                  </a:cubicBezTo>
                  <a:cubicBezTo>
                    <a:pt x="3263" y="543"/>
                    <a:pt x="3574" y="1920"/>
                    <a:pt x="2902" y="2575"/>
                  </a:cubicBezTo>
                  <a:cubicBezTo>
                    <a:pt x="2755" y="2707"/>
                    <a:pt x="2591" y="2805"/>
                    <a:pt x="2394" y="2838"/>
                  </a:cubicBezTo>
                  <a:cubicBezTo>
                    <a:pt x="2331" y="2846"/>
                    <a:pt x="2271" y="2851"/>
                    <a:pt x="2214" y="2851"/>
                  </a:cubicBezTo>
                  <a:cubicBezTo>
                    <a:pt x="1741" y="2851"/>
                    <a:pt x="1500" y="2569"/>
                    <a:pt x="1558" y="2379"/>
                  </a:cubicBezTo>
                  <a:cubicBezTo>
                    <a:pt x="1558" y="2379"/>
                    <a:pt x="1558" y="2346"/>
                    <a:pt x="1607" y="2346"/>
                  </a:cubicBezTo>
                  <a:cubicBezTo>
                    <a:pt x="1618" y="2346"/>
                    <a:pt x="1637" y="2347"/>
                    <a:pt x="1664" y="2347"/>
                  </a:cubicBezTo>
                  <a:cubicBezTo>
                    <a:pt x="1802" y="2347"/>
                    <a:pt x="2125" y="2324"/>
                    <a:pt x="2263" y="2035"/>
                  </a:cubicBezTo>
                  <a:cubicBezTo>
                    <a:pt x="2381" y="1680"/>
                    <a:pt x="2099" y="1346"/>
                    <a:pt x="1763" y="1346"/>
                  </a:cubicBezTo>
                  <a:cubicBezTo>
                    <a:pt x="1680" y="1346"/>
                    <a:pt x="1593" y="1366"/>
                    <a:pt x="1509" y="1412"/>
                  </a:cubicBezTo>
                  <a:cubicBezTo>
                    <a:pt x="886" y="1789"/>
                    <a:pt x="1034" y="2723"/>
                    <a:pt x="1738" y="2903"/>
                  </a:cubicBezTo>
                  <a:cubicBezTo>
                    <a:pt x="1908" y="2981"/>
                    <a:pt x="2087" y="3018"/>
                    <a:pt x="2265" y="3018"/>
                  </a:cubicBezTo>
                  <a:cubicBezTo>
                    <a:pt x="2720" y="3018"/>
                    <a:pt x="3163" y="2775"/>
                    <a:pt x="3410" y="2362"/>
                  </a:cubicBezTo>
                  <a:cubicBezTo>
                    <a:pt x="3673" y="1821"/>
                    <a:pt x="3623" y="1166"/>
                    <a:pt x="3279" y="674"/>
                  </a:cubicBezTo>
                  <a:cubicBezTo>
                    <a:pt x="2951" y="245"/>
                    <a:pt x="2438" y="0"/>
                    <a:pt x="191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3" name="Google Shape;7243;p17"/>
            <p:cNvSpPr/>
            <p:nvPr/>
          </p:nvSpPr>
          <p:spPr>
            <a:xfrm>
              <a:off x="6616688" y="4803052"/>
              <a:ext cx="56490" cy="79060"/>
            </a:xfrm>
            <a:custGeom>
              <a:avLst/>
              <a:gdLst/>
              <a:ahLst/>
              <a:cxnLst/>
              <a:rect l="l" t="t" r="r" b="b"/>
              <a:pathLst>
                <a:path w="1722" h="2410" extrusionOk="0">
                  <a:moveTo>
                    <a:pt x="197" y="0"/>
                  </a:moveTo>
                  <a:lnTo>
                    <a:pt x="197" y="0"/>
                  </a:lnTo>
                  <a:cubicBezTo>
                    <a:pt x="213" y="164"/>
                    <a:pt x="181" y="328"/>
                    <a:pt x="115" y="475"/>
                  </a:cubicBezTo>
                  <a:cubicBezTo>
                    <a:pt x="0" y="852"/>
                    <a:pt x="328" y="1115"/>
                    <a:pt x="951" y="1393"/>
                  </a:cubicBezTo>
                  <a:cubicBezTo>
                    <a:pt x="1344" y="1590"/>
                    <a:pt x="1607" y="1967"/>
                    <a:pt x="1656" y="2410"/>
                  </a:cubicBezTo>
                  <a:cubicBezTo>
                    <a:pt x="1721" y="393"/>
                    <a:pt x="885" y="328"/>
                    <a:pt x="689" y="328"/>
                  </a:cubicBezTo>
                  <a:cubicBezTo>
                    <a:pt x="674" y="329"/>
                    <a:pt x="660" y="330"/>
                    <a:pt x="646" y="330"/>
                  </a:cubicBezTo>
                  <a:cubicBezTo>
                    <a:pt x="475" y="330"/>
                    <a:pt x="376" y="240"/>
                    <a:pt x="361" y="164"/>
                  </a:cubicBezTo>
                  <a:cubicBezTo>
                    <a:pt x="345" y="66"/>
                    <a:pt x="197" y="0"/>
                    <a:pt x="19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4" name="Google Shape;7244;p17"/>
            <p:cNvSpPr/>
            <p:nvPr/>
          </p:nvSpPr>
          <p:spPr>
            <a:xfrm>
              <a:off x="6440325" y="4569673"/>
              <a:ext cx="209722" cy="329100"/>
            </a:xfrm>
            <a:custGeom>
              <a:avLst/>
              <a:gdLst/>
              <a:ahLst/>
              <a:cxnLst/>
              <a:rect l="l" t="t" r="r" b="b"/>
              <a:pathLst>
                <a:path w="6393" h="10032" extrusionOk="0">
                  <a:moveTo>
                    <a:pt x="1147" y="0"/>
                  </a:moveTo>
                  <a:cubicBezTo>
                    <a:pt x="1246" y="115"/>
                    <a:pt x="1229" y="295"/>
                    <a:pt x="1115" y="410"/>
                  </a:cubicBezTo>
                  <a:cubicBezTo>
                    <a:pt x="918" y="574"/>
                    <a:pt x="361" y="1197"/>
                    <a:pt x="754" y="1820"/>
                  </a:cubicBezTo>
                  <a:cubicBezTo>
                    <a:pt x="1213" y="2508"/>
                    <a:pt x="1787" y="2295"/>
                    <a:pt x="1983" y="2869"/>
                  </a:cubicBezTo>
                  <a:cubicBezTo>
                    <a:pt x="1983" y="2869"/>
                    <a:pt x="2065" y="3164"/>
                    <a:pt x="1885" y="3262"/>
                  </a:cubicBezTo>
                  <a:cubicBezTo>
                    <a:pt x="1848" y="3284"/>
                    <a:pt x="1813" y="3293"/>
                    <a:pt x="1781" y="3293"/>
                  </a:cubicBezTo>
                  <a:cubicBezTo>
                    <a:pt x="1638" y="3293"/>
                    <a:pt x="1541" y="3114"/>
                    <a:pt x="1541" y="2967"/>
                  </a:cubicBezTo>
                  <a:cubicBezTo>
                    <a:pt x="1492" y="2656"/>
                    <a:pt x="1229" y="2426"/>
                    <a:pt x="934" y="2377"/>
                  </a:cubicBezTo>
                  <a:cubicBezTo>
                    <a:pt x="541" y="2328"/>
                    <a:pt x="508" y="2213"/>
                    <a:pt x="508" y="2213"/>
                  </a:cubicBezTo>
                  <a:lnTo>
                    <a:pt x="508" y="2213"/>
                  </a:lnTo>
                  <a:cubicBezTo>
                    <a:pt x="541" y="2361"/>
                    <a:pt x="557" y="2508"/>
                    <a:pt x="524" y="2656"/>
                  </a:cubicBezTo>
                  <a:cubicBezTo>
                    <a:pt x="459" y="2803"/>
                    <a:pt x="164" y="3295"/>
                    <a:pt x="721" y="3672"/>
                  </a:cubicBezTo>
                  <a:cubicBezTo>
                    <a:pt x="1295" y="4049"/>
                    <a:pt x="1574" y="3852"/>
                    <a:pt x="1688" y="4491"/>
                  </a:cubicBezTo>
                  <a:cubicBezTo>
                    <a:pt x="1787" y="5131"/>
                    <a:pt x="1836" y="5917"/>
                    <a:pt x="2180" y="6245"/>
                  </a:cubicBezTo>
                  <a:cubicBezTo>
                    <a:pt x="2065" y="6163"/>
                    <a:pt x="1983" y="6065"/>
                    <a:pt x="1918" y="5950"/>
                  </a:cubicBezTo>
                  <a:cubicBezTo>
                    <a:pt x="1765" y="5629"/>
                    <a:pt x="1441" y="5422"/>
                    <a:pt x="1093" y="5422"/>
                  </a:cubicBezTo>
                  <a:cubicBezTo>
                    <a:pt x="1067" y="5422"/>
                    <a:pt x="1042" y="5424"/>
                    <a:pt x="1016" y="5426"/>
                  </a:cubicBezTo>
                  <a:cubicBezTo>
                    <a:pt x="973" y="5428"/>
                    <a:pt x="933" y="5429"/>
                    <a:pt x="895" y="5429"/>
                  </a:cubicBezTo>
                  <a:cubicBezTo>
                    <a:pt x="433" y="5429"/>
                    <a:pt x="373" y="5252"/>
                    <a:pt x="328" y="5131"/>
                  </a:cubicBezTo>
                  <a:lnTo>
                    <a:pt x="328" y="5131"/>
                  </a:lnTo>
                  <a:cubicBezTo>
                    <a:pt x="328" y="5131"/>
                    <a:pt x="0" y="6114"/>
                    <a:pt x="934" y="6606"/>
                  </a:cubicBezTo>
                  <a:cubicBezTo>
                    <a:pt x="1869" y="7098"/>
                    <a:pt x="1803" y="6737"/>
                    <a:pt x="3082" y="7786"/>
                  </a:cubicBezTo>
                  <a:cubicBezTo>
                    <a:pt x="4131" y="8655"/>
                    <a:pt x="4344" y="8704"/>
                    <a:pt x="4344" y="8704"/>
                  </a:cubicBezTo>
                  <a:cubicBezTo>
                    <a:pt x="4306" y="8695"/>
                    <a:pt x="4270" y="8691"/>
                    <a:pt x="4234" y="8691"/>
                  </a:cubicBezTo>
                  <a:cubicBezTo>
                    <a:pt x="4065" y="8691"/>
                    <a:pt x="3917" y="8782"/>
                    <a:pt x="3836" y="8917"/>
                  </a:cubicBezTo>
                  <a:cubicBezTo>
                    <a:pt x="3622" y="9229"/>
                    <a:pt x="3737" y="9638"/>
                    <a:pt x="4065" y="9802"/>
                  </a:cubicBezTo>
                  <a:cubicBezTo>
                    <a:pt x="4065" y="9802"/>
                    <a:pt x="3934" y="9589"/>
                    <a:pt x="4131" y="9573"/>
                  </a:cubicBezTo>
                  <a:cubicBezTo>
                    <a:pt x="4138" y="9572"/>
                    <a:pt x="4145" y="9572"/>
                    <a:pt x="4152" y="9572"/>
                  </a:cubicBezTo>
                  <a:cubicBezTo>
                    <a:pt x="4284" y="9572"/>
                    <a:pt x="4429" y="9662"/>
                    <a:pt x="4586" y="9662"/>
                  </a:cubicBezTo>
                  <a:cubicBezTo>
                    <a:pt x="4676" y="9662"/>
                    <a:pt x="4770" y="9632"/>
                    <a:pt x="4868" y="9540"/>
                  </a:cubicBezTo>
                  <a:cubicBezTo>
                    <a:pt x="4995" y="9421"/>
                    <a:pt x="5193" y="9322"/>
                    <a:pt x="5421" y="9322"/>
                  </a:cubicBezTo>
                  <a:cubicBezTo>
                    <a:pt x="5726" y="9322"/>
                    <a:pt x="6083" y="9498"/>
                    <a:pt x="6393" y="10032"/>
                  </a:cubicBezTo>
                  <a:cubicBezTo>
                    <a:pt x="6393" y="10032"/>
                    <a:pt x="6163" y="9212"/>
                    <a:pt x="4835" y="8688"/>
                  </a:cubicBezTo>
                  <a:cubicBezTo>
                    <a:pt x="3131" y="7966"/>
                    <a:pt x="2049" y="6262"/>
                    <a:pt x="2131" y="4409"/>
                  </a:cubicBezTo>
                  <a:cubicBezTo>
                    <a:pt x="2213" y="2180"/>
                    <a:pt x="3508" y="656"/>
                    <a:pt x="11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5" name="Google Shape;7245;p17"/>
            <p:cNvSpPr/>
            <p:nvPr/>
          </p:nvSpPr>
          <p:spPr>
            <a:xfrm>
              <a:off x="6501081" y="4485789"/>
              <a:ext cx="96283" cy="352752"/>
            </a:xfrm>
            <a:custGeom>
              <a:avLst/>
              <a:gdLst/>
              <a:ahLst/>
              <a:cxnLst/>
              <a:rect l="l" t="t" r="r" b="b"/>
              <a:pathLst>
                <a:path w="2935" h="10753" extrusionOk="0">
                  <a:moveTo>
                    <a:pt x="1307" y="0"/>
                  </a:moveTo>
                  <a:cubicBezTo>
                    <a:pt x="728" y="0"/>
                    <a:pt x="177" y="382"/>
                    <a:pt x="115" y="902"/>
                  </a:cubicBezTo>
                  <a:cubicBezTo>
                    <a:pt x="0" y="1459"/>
                    <a:pt x="426" y="1967"/>
                    <a:pt x="1000" y="1967"/>
                  </a:cubicBezTo>
                  <a:cubicBezTo>
                    <a:pt x="1007" y="1967"/>
                    <a:pt x="1014" y="1967"/>
                    <a:pt x="1021" y="1967"/>
                  </a:cubicBezTo>
                  <a:cubicBezTo>
                    <a:pt x="1565" y="1967"/>
                    <a:pt x="1850" y="1341"/>
                    <a:pt x="1656" y="1082"/>
                  </a:cubicBezTo>
                  <a:cubicBezTo>
                    <a:pt x="1572" y="956"/>
                    <a:pt x="1451" y="900"/>
                    <a:pt x="1331" y="900"/>
                  </a:cubicBezTo>
                  <a:cubicBezTo>
                    <a:pt x="1125" y="900"/>
                    <a:pt x="924" y="1068"/>
                    <a:pt x="935" y="1328"/>
                  </a:cubicBezTo>
                  <a:cubicBezTo>
                    <a:pt x="967" y="1639"/>
                    <a:pt x="1312" y="1607"/>
                    <a:pt x="1344" y="1656"/>
                  </a:cubicBezTo>
                  <a:cubicBezTo>
                    <a:pt x="1393" y="1689"/>
                    <a:pt x="1344" y="1754"/>
                    <a:pt x="1344" y="1754"/>
                  </a:cubicBezTo>
                  <a:cubicBezTo>
                    <a:pt x="1312" y="1820"/>
                    <a:pt x="1246" y="1869"/>
                    <a:pt x="1180" y="1902"/>
                  </a:cubicBezTo>
                  <a:lnTo>
                    <a:pt x="1115" y="1918"/>
                  </a:lnTo>
                  <a:lnTo>
                    <a:pt x="1098" y="1918"/>
                  </a:lnTo>
                  <a:cubicBezTo>
                    <a:pt x="1066" y="1922"/>
                    <a:pt x="1033" y="1924"/>
                    <a:pt x="1001" y="1924"/>
                  </a:cubicBezTo>
                  <a:cubicBezTo>
                    <a:pt x="487" y="1924"/>
                    <a:pt x="73" y="1443"/>
                    <a:pt x="197" y="918"/>
                  </a:cubicBezTo>
                  <a:cubicBezTo>
                    <a:pt x="269" y="446"/>
                    <a:pt x="764" y="122"/>
                    <a:pt x="1281" y="122"/>
                  </a:cubicBezTo>
                  <a:cubicBezTo>
                    <a:pt x="1591" y="122"/>
                    <a:pt x="1908" y="238"/>
                    <a:pt x="2147" y="508"/>
                  </a:cubicBezTo>
                  <a:cubicBezTo>
                    <a:pt x="2770" y="1230"/>
                    <a:pt x="2623" y="2426"/>
                    <a:pt x="2246" y="3442"/>
                  </a:cubicBezTo>
                  <a:cubicBezTo>
                    <a:pt x="1426" y="5458"/>
                    <a:pt x="541" y="7507"/>
                    <a:pt x="1164" y="8966"/>
                  </a:cubicBezTo>
                  <a:cubicBezTo>
                    <a:pt x="1443" y="9737"/>
                    <a:pt x="1984" y="10359"/>
                    <a:pt x="2688" y="10753"/>
                  </a:cubicBezTo>
                  <a:cubicBezTo>
                    <a:pt x="2016" y="10327"/>
                    <a:pt x="1508" y="9687"/>
                    <a:pt x="1246" y="8950"/>
                  </a:cubicBezTo>
                  <a:cubicBezTo>
                    <a:pt x="689" y="7507"/>
                    <a:pt x="1574" y="5557"/>
                    <a:pt x="2426" y="3508"/>
                  </a:cubicBezTo>
                  <a:cubicBezTo>
                    <a:pt x="2787" y="2475"/>
                    <a:pt x="2934" y="1230"/>
                    <a:pt x="2246" y="426"/>
                  </a:cubicBezTo>
                  <a:cubicBezTo>
                    <a:pt x="1982" y="127"/>
                    <a:pt x="1640" y="0"/>
                    <a:pt x="130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6" name="Google Shape;7246;p17"/>
            <p:cNvSpPr/>
            <p:nvPr/>
          </p:nvSpPr>
          <p:spPr>
            <a:xfrm>
              <a:off x="6583357" y="4472864"/>
              <a:ext cx="91428" cy="267295"/>
            </a:xfrm>
            <a:custGeom>
              <a:avLst/>
              <a:gdLst/>
              <a:ahLst/>
              <a:cxnLst/>
              <a:rect l="l" t="t" r="r" b="b"/>
              <a:pathLst>
                <a:path w="2787" h="8148" extrusionOk="0">
                  <a:moveTo>
                    <a:pt x="2082" y="1"/>
                  </a:moveTo>
                  <a:lnTo>
                    <a:pt x="2082" y="1"/>
                  </a:lnTo>
                  <a:cubicBezTo>
                    <a:pt x="2426" y="1099"/>
                    <a:pt x="967" y="1279"/>
                    <a:pt x="443" y="2902"/>
                  </a:cubicBezTo>
                  <a:cubicBezTo>
                    <a:pt x="0" y="4279"/>
                    <a:pt x="279" y="5230"/>
                    <a:pt x="1574" y="6131"/>
                  </a:cubicBezTo>
                  <a:cubicBezTo>
                    <a:pt x="2721" y="6934"/>
                    <a:pt x="2770" y="8000"/>
                    <a:pt x="2770" y="8147"/>
                  </a:cubicBezTo>
                  <a:cubicBezTo>
                    <a:pt x="2787" y="7639"/>
                    <a:pt x="2623" y="7164"/>
                    <a:pt x="2344" y="6754"/>
                  </a:cubicBezTo>
                  <a:cubicBezTo>
                    <a:pt x="2033" y="6328"/>
                    <a:pt x="1639" y="6066"/>
                    <a:pt x="1066" y="5557"/>
                  </a:cubicBezTo>
                  <a:cubicBezTo>
                    <a:pt x="885" y="5394"/>
                    <a:pt x="738" y="5197"/>
                    <a:pt x="656" y="4967"/>
                  </a:cubicBezTo>
                  <a:cubicBezTo>
                    <a:pt x="312" y="4131"/>
                    <a:pt x="984" y="3263"/>
                    <a:pt x="1311" y="2902"/>
                  </a:cubicBezTo>
                  <a:cubicBezTo>
                    <a:pt x="1721" y="2443"/>
                    <a:pt x="2442" y="1968"/>
                    <a:pt x="2574" y="1066"/>
                  </a:cubicBezTo>
                  <a:cubicBezTo>
                    <a:pt x="2721" y="181"/>
                    <a:pt x="2082" y="1"/>
                    <a:pt x="20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7" name="Google Shape;7247;p17"/>
            <p:cNvSpPr/>
            <p:nvPr/>
          </p:nvSpPr>
          <p:spPr>
            <a:xfrm>
              <a:off x="6485301" y="4163179"/>
              <a:ext cx="79782" cy="179050"/>
            </a:xfrm>
            <a:custGeom>
              <a:avLst/>
              <a:gdLst/>
              <a:ahLst/>
              <a:cxnLst/>
              <a:rect l="l" t="t" r="r" b="b"/>
              <a:pathLst>
                <a:path w="2432" h="5458" extrusionOk="0">
                  <a:moveTo>
                    <a:pt x="991" y="0"/>
                  </a:moveTo>
                  <a:cubicBezTo>
                    <a:pt x="629" y="0"/>
                    <a:pt x="1" y="573"/>
                    <a:pt x="284" y="2425"/>
                  </a:cubicBezTo>
                  <a:cubicBezTo>
                    <a:pt x="612" y="4458"/>
                    <a:pt x="2170" y="5409"/>
                    <a:pt x="2432" y="5458"/>
                  </a:cubicBezTo>
                  <a:cubicBezTo>
                    <a:pt x="2432" y="5458"/>
                    <a:pt x="907" y="4474"/>
                    <a:pt x="776" y="2802"/>
                  </a:cubicBezTo>
                  <a:cubicBezTo>
                    <a:pt x="645" y="1130"/>
                    <a:pt x="1153" y="1098"/>
                    <a:pt x="1317" y="737"/>
                  </a:cubicBezTo>
                  <a:cubicBezTo>
                    <a:pt x="1481" y="376"/>
                    <a:pt x="1399" y="114"/>
                    <a:pt x="1088" y="16"/>
                  </a:cubicBezTo>
                  <a:cubicBezTo>
                    <a:pt x="1059" y="6"/>
                    <a:pt x="1026" y="0"/>
                    <a:pt x="99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8" name="Google Shape;7248;p17"/>
            <p:cNvSpPr/>
            <p:nvPr/>
          </p:nvSpPr>
          <p:spPr>
            <a:xfrm>
              <a:off x="6450002" y="4114069"/>
              <a:ext cx="172620" cy="233014"/>
            </a:xfrm>
            <a:custGeom>
              <a:avLst/>
              <a:gdLst/>
              <a:ahLst/>
              <a:cxnLst/>
              <a:rect l="l" t="t" r="r" b="b"/>
              <a:pathLst>
                <a:path w="5262" h="7103" extrusionOk="0">
                  <a:moveTo>
                    <a:pt x="3588" y="0"/>
                  </a:moveTo>
                  <a:cubicBezTo>
                    <a:pt x="3374" y="0"/>
                    <a:pt x="3173" y="25"/>
                    <a:pt x="3000" y="54"/>
                  </a:cubicBezTo>
                  <a:cubicBezTo>
                    <a:pt x="2573" y="120"/>
                    <a:pt x="2164" y="300"/>
                    <a:pt x="1819" y="546"/>
                  </a:cubicBezTo>
                  <a:cubicBezTo>
                    <a:pt x="0" y="1923"/>
                    <a:pt x="328" y="4283"/>
                    <a:pt x="869" y="5430"/>
                  </a:cubicBezTo>
                  <a:cubicBezTo>
                    <a:pt x="1164" y="6102"/>
                    <a:pt x="1639" y="6692"/>
                    <a:pt x="2262" y="7102"/>
                  </a:cubicBezTo>
                  <a:cubicBezTo>
                    <a:pt x="1672" y="6660"/>
                    <a:pt x="1213" y="6070"/>
                    <a:pt x="934" y="5398"/>
                  </a:cubicBezTo>
                  <a:cubicBezTo>
                    <a:pt x="443" y="4250"/>
                    <a:pt x="197" y="1972"/>
                    <a:pt x="1918" y="693"/>
                  </a:cubicBezTo>
                  <a:cubicBezTo>
                    <a:pt x="2347" y="383"/>
                    <a:pt x="2908" y="189"/>
                    <a:pt x="3426" y="189"/>
                  </a:cubicBezTo>
                  <a:cubicBezTo>
                    <a:pt x="3838" y="189"/>
                    <a:pt x="4223" y="312"/>
                    <a:pt x="4491" y="595"/>
                  </a:cubicBezTo>
                  <a:cubicBezTo>
                    <a:pt x="5137" y="1241"/>
                    <a:pt x="4654" y="2300"/>
                    <a:pt x="3965" y="2300"/>
                  </a:cubicBezTo>
                  <a:cubicBezTo>
                    <a:pt x="3955" y="2300"/>
                    <a:pt x="3944" y="2300"/>
                    <a:pt x="3934" y="2300"/>
                  </a:cubicBezTo>
                  <a:cubicBezTo>
                    <a:pt x="3904" y="2303"/>
                    <a:pt x="3874" y="2305"/>
                    <a:pt x="3845" y="2305"/>
                  </a:cubicBezTo>
                  <a:cubicBezTo>
                    <a:pt x="3581" y="2305"/>
                    <a:pt x="3329" y="2175"/>
                    <a:pt x="3196" y="1939"/>
                  </a:cubicBezTo>
                  <a:cubicBezTo>
                    <a:pt x="3131" y="1841"/>
                    <a:pt x="3114" y="1710"/>
                    <a:pt x="3131" y="1578"/>
                  </a:cubicBezTo>
                  <a:cubicBezTo>
                    <a:pt x="3150" y="1327"/>
                    <a:pt x="3226" y="1247"/>
                    <a:pt x="3279" y="1247"/>
                  </a:cubicBezTo>
                  <a:cubicBezTo>
                    <a:pt x="3316" y="1247"/>
                    <a:pt x="3341" y="1285"/>
                    <a:pt x="3327" y="1333"/>
                  </a:cubicBezTo>
                  <a:cubicBezTo>
                    <a:pt x="3299" y="1564"/>
                    <a:pt x="3487" y="1770"/>
                    <a:pt x="3712" y="1770"/>
                  </a:cubicBezTo>
                  <a:cubicBezTo>
                    <a:pt x="3742" y="1770"/>
                    <a:pt x="3772" y="1766"/>
                    <a:pt x="3803" y="1759"/>
                  </a:cubicBezTo>
                  <a:cubicBezTo>
                    <a:pt x="4213" y="1693"/>
                    <a:pt x="4311" y="1152"/>
                    <a:pt x="3950" y="956"/>
                  </a:cubicBezTo>
                  <a:cubicBezTo>
                    <a:pt x="3857" y="909"/>
                    <a:pt x="3758" y="887"/>
                    <a:pt x="3662" y="887"/>
                  </a:cubicBezTo>
                  <a:cubicBezTo>
                    <a:pt x="3354" y="887"/>
                    <a:pt x="3066" y="1110"/>
                    <a:pt x="3016" y="1447"/>
                  </a:cubicBezTo>
                  <a:cubicBezTo>
                    <a:pt x="2950" y="1775"/>
                    <a:pt x="3114" y="2103"/>
                    <a:pt x="3409" y="2267"/>
                  </a:cubicBezTo>
                  <a:lnTo>
                    <a:pt x="3442" y="2267"/>
                  </a:lnTo>
                  <a:cubicBezTo>
                    <a:pt x="3541" y="2316"/>
                    <a:pt x="3639" y="2365"/>
                    <a:pt x="3754" y="2382"/>
                  </a:cubicBezTo>
                  <a:cubicBezTo>
                    <a:pt x="3857" y="2407"/>
                    <a:pt x="3959" y="2419"/>
                    <a:pt x="4059" y="2419"/>
                  </a:cubicBezTo>
                  <a:cubicBezTo>
                    <a:pt x="4659" y="2419"/>
                    <a:pt x="5173" y="1986"/>
                    <a:pt x="5229" y="1480"/>
                  </a:cubicBezTo>
                  <a:cubicBezTo>
                    <a:pt x="5262" y="1054"/>
                    <a:pt x="5114" y="644"/>
                    <a:pt x="4786" y="382"/>
                  </a:cubicBezTo>
                  <a:cubicBezTo>
                    <a:pt x="4415" y="84"/>
                    <a:pt x="3981" y="0"/>
                    <a:pt x="35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9" name="Google Shape;7249;p17"/>
            <p:cNvSpPr/>
            <p:nvPr/>
          </p:nvSpPr>
          <p:spPr>
            <a:xfrm>
              <a:off x="6412899" y="3933540"/>
              <a:ext cx="171012" cy="268903"/>
            </a:xfrm>
            <a:custGeom>
              <a:avLst/>
              <a:gdLst/>
              <a:ahLst/>
              <a:cxnLst/>
              <a:rect l="l" t="t" r="r" b="b"/>
              <a:pathLst>
                <a:path w="5213" h="8197" extrusionOk="0">
                  <a:moveTo>
                    <a:pt x="4114" y="0"/>
                  </a:moveTo>
                  <a:cubicBezTo>
                    <a:pt x="4114" y="1"/>
                    <a:pt x="4180" y="607"/>
                    <a:pt x="3803" y="836"/>
                  </a:cubicBezTo>
                  <a:cubicBezTo>
                    <a:pt x="3409" y="1066"/>
                    <a:pt x="2836" y="1525"/>
                    <a:pt x="3426" y="2049"/>
                  </a:cubicBezTo>
                  <a:cubicBezTo>
                    <a:pt x="4032" y="2574"/>
                    <a:pt x="4196" y="3328"/>
                    <a:pt x="3688" y="4065"/>
                  </a:cubicBezTo>
                  <a:cubicBezTo>
                    <a:pt x="3688" y="4065"/>
                    <a:pt x="3983" y="2967"/>
                    <a:pt x="3246" y="2475"/>
                  </a:cubicBezTo>
                  <a:cubicBezTo>
                    <a:pt x="3054" y="2343"/>
                    <a:pt x="2895" y="2306"/>
                    <a:pt x="2779" y="2306"/>
                  </a:cubicBezTo>
                  <a:cubicBezTo>
                    <a:pt x="2636" y="2306"/>
                    <a:pt x="2557" y="2361"/>
                    <a:pt x="2557" y="2361"/>
                  </a:cubicBezTo>
                  <a:cubicBezTo>
                    <a:pt x="2623" y="2492"/>
                    <a:pt x="2655" y="2639"/>
                    <a:pt x="2672" y="2787"/>
                  </a:cubicBezTo>
                  <a:cubicBezTo>
                    <a:pt x="2688" y="3000"/>
                    <a:pt x="2213" y="3361"/>
                    <a:pt x="2557" y="3754"/>
                  </a:cubicBezTo>
                  <a:cubicBezTo>
                    <a:pt x="2901" y="4131"/>
                    <a:pt x="3147" y="4918"/>
                    <a:pt x="1934" y="5803"/>
                  </a:cubicBezTo>
                  <a:cubicBezTo>
                    <a:pt x="1934" y="5803"/>
                    <a:pt x="2557" y="4442"/>
                    <a:pt x="2196" y="3738"/>
                  </a:cubicBezTo>
                  <a:cubicBezTo>
                    <a:pt x="1819" y="3000"/>
                    <a:pt x="1377" y="3148"/>
                    <a:pt x="967" y="2557"/>
                  </a:cubicBezTo>
                  <a:cubicBezTo>
                    <a:pt x="967" y="2557"/>
                    <a:pt x="0" y="3082"/>
                    <a:pt x="754" y="4229"/>
                  </a:cubicBezTo>
                  <a:cubicBezTo>
                    <a:pt x="1623" y="5573"/>
                    <a:pt x="541" y="7278"/>
                    <a:pt x="1459" y="8196"/>
                  </a:cubicBezTo>
                  <a:cubicBezTo>
                    <a:pt x="1459" y="8196"/>
                    <a:pt x="1410" y="6836"/>
                    <a:pt x="2672" y="5606"/>
                  </a:cubicBezTo>
                  <a:cubicBezTo>
                    <a:pt x="3934" y="4377"/>
                    <a:pt x="5212" y="2852"/>
                    <a:pt x="411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0" name="Google Shape;7250;p17"/>
            <p:cNvSpPr/>
            <p:nvPr/>
          </p:nvSpPr>
          <p:spPr>
            <a:xfrm>
              <a:off x="6562919" y="3900210"/>
              <a:ext cx="99498" cy="147885"/>
            </a:xfrm>
            <a:custGeom>
              <a:avLst/>
              <a:gdLst/>
              <a:ahLst/>
              <a:cxnLst/>
              <a:rect l="l" t="t" r="r" b="b"/>
              <a:pathLst>
                <a:path w="3033" h="4508" extrusionOk="0">
                  <a:moveTo>
                    <a:pt x="2590" y="0"/>
                  </a:moveTo>
                  <a:cubicBezTo>
                    <a:pt x="2541" y="262"/>
                    <a:pt x="2279" y="525"/>
                    <a:pt x="1623" y="820"/>
                  </a:cubicBezTo>
                  <a:cubicBezTo>
                    <a:pt x="984" y="1098"/>
                    <a:pt x="1213" y="1934"/>
                    <a:pt x="1279" y="2115"/>
                  </a:cubicBezTo>
                  <a:cubicBezTo>
                    <a:pt x="1342" y="2287"/>
                    <a:pt x="1389" y="2641"/>
                    <a:pt x="1205" y="2641"/>
                  </a:cubicBezTo>
                  <a:cubicBezTo>
                    <a:pt x="1198" y="2641"/>
                    <a:pt x="1189" y="2640"/>
                    <a:pt x="1180" y="2639"/>
                  </a:cubicBezTo>
                  <a:cubicBezTo>
                    <a:pt x="967" y="2606"/>
                    <a:pt x="1000" y="2492"/>
                    <a:pt x="1115" y="1820"/>
                  </a:cubicBezTo>
                  <a:cubicBezTo>
                    <a:pt x="1191" y="1300"/>
                    <a:pt x="845" y="1241"/>
                    <a:pt x="685" y="1241"/>
                  </a:cubicBezTo>
                  <a:cubicBezTo>
                    <a:pt x="638" y="1241"/>
                    <a:pt x="607" y="1246"/>
                    <a:pt x="607" y="1246"/>
                  </a:cubicBezTo>
                  <a:cubicBezTo>
                    <a:pt x="738" y="1426"/>
                    <a:pt x="738" y="1656"/>
                    <a:pt x="607" y="1820"/>
                  </a:cubicBezTo>
                  <a:cubicBezTo>
                    <a:pt x="344" y="2065"/>
                    <a:pt x="49" y="2344"/>
                    <a:pt x="312" y="3098"/>
                  </a:cubicBezTo>
                  <a:cubicBezTo>
                    <a:pt x="574" y="3852"/>
                    <a:pt x="0" y="4508"/>
                    <a:pt x="0" y="4508"/>
                  </a:cubicBezTo>
                  <a:cubicBezTo>
                    <a:pt x="3032" y="2016"/>
                    <a:pt x="2590" y="1"/>
                    <a:pt x="259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1" name="Google Shape;7251;p17"/>
            <p:cNvSpPr/>
            <p:nvPr/>
          </p:nvSpPr>
          <p:spPr>
            <a:xfrm>
              <a:off x="6365560" y="4181419"/>
              <a:ext cx="118328" cy="139848"/>
            </a:xfrm>
            <a:custGeom>
              <a:avLst/>
              <a:gdLst/>
              <a:ahLst/>
              <a:cxnLst/>
              <a:rect l="l" t="t" r="r" b="b"/>
              <a:pathLst>
                <a:path w="3607" h="4263" extrusionOk="0">
                  <a:moveTo>
                    <a:pt x="1869" y="1"/>
                  </a:moveTo>
                  <a:cubicBezTo>
                    <a:pt x="1869" y="1"/>
                    <a:pt x="2000" y="279"/>
                    <a:pt x="1656" y="525"/>
                  </a:cubicBezTo>
                  <a:cubicBezTo>
                    <a:pt x="1312" y="771"/>
                    <a:pt x="1" y="2443"/>
                    <a:pt x="3607" y="4262"/>
                  </a:cubicBezTo>
                  <a:cubicBezTo>
                    <a:pt x="3607" y="4262"/>
                    <a:pt x="2754" y="3771"/>
                    <a:pt x="2640" y="2476"/>
                  </a:cubicBezTo>
                  <a:cubicBezTo>
                    <a:pt x="2541" y="1197"/>
                    <a:pt x="2820" y="509"/>
                    <a:pt x="18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2" name="Google Shape;7252;p17"/>
            <p:cNvSpPr/>
            <p:nvPr/>
          </p:nvSpPr>
          <p:spPr>
            <a:xfrm>
              <a:off x="6222528" y="4267698"/>
              <a:ext cx="258143" cy="189908"/>
            </a:xfrm>
            <a:custGeom>
              <a:avLst/>
              <a:gdLst/>
              <a:ahLst/>
              <a:cxnLst/>
              <a:rect l="l" t="t" r="r" b="b"/>
              <a:pathLst>
                <a:path w="7869" h="5789" extrusionOk="0">
                  <a:moveTo>
                    <a:pt x="4658" y="1"/>
                  </a:moveTo>
                  <a:cubicBezTo>
                    <a:pt x="4514" y="1"/>
                    <a:pt x="4376" y="47"/>
                    <a:pt x="4246" y="141"/>
                  </a:cubicBezTo>
                  <a:cubicBezTo>
                    <a:pt x="3878" y="395"/>
                    <a:pt x="3657" y="609"/>
                    <a:pt x="3469" y="609"/>
                  </a:cubicBezTo>
                  <a:cubicBezTo>
                    <a:pt x="3415" y="609"/>
                    <a:pt x="3363" y="591"/>
                    <a:pt x="3312" y="551"/>
                  </a:cubicBezTo>
                  <a:lnTo>
                    <a:pt x="3312" y="551"/>
                  </a:lnTo>
                  <a:cubicBezTo>
                    <a:pt x="3311" y="551"/>
                    <a:pt x="3000" y="1174"/>
                    <a:pt x="3689" y="1387"/>
                  </a:cubicBezTo>
                  <a:cubicBezTo>
                    <a:pt x="4361" y="1583"/>
                    <a:pt x="4836" y="1714"/>
                    <a:pt x="4738" y="2091"/>
                  </a:cubicBezTo>
                  <a:cubicBezTo>
                    <a:pt x="4639" y="2468"/>
                    <a:pt x="3705" y="2550"/>
                    <a:pt x="2574" y="2714"/>
                  </a:cubicBezTo>
                  <a:cubicBezTo>
                    <a:pt x="1459" y="2878"/>
                    <a:pt x="591" y="3157"/>
                    <a:pt x="607" y="4124"/>
                  </a:cubicBezTo>
                  <a:cubicBezTo>
                    <a:pt x="632" y="4887"/>
                    <a:pt x="490" y="5245"/>
                    <a:pt x="241" y="5245"/>
                  </a:cubicBezTo>
                  <a:cubicBezTo>
                    <a:pt x="170" y="5245"/>
                    <a:pt x="89" y="5215"/>
                    <a:pt x="0" y="5157"/>
                  </a:cubicBezTo>
                  <a:lnTo>
                    <a:pt x="0" y="5157"/>
                  </a:lnTo>
                  <a:cubicBezTo>
                    <a:pt x="1" y="5157"/>
                    <a:pt x="249" y="5788"/>
                    <a:pt x="1194" y="5788"/>
                  </a:cubicBezTo>
                  <a:cubicBezTo>
                    <a:pt x="1389" y="5788"/>
                    <a:pt x="1612" y="5762"/>
                    <a:pt x="1869" y="5698"/>
                  </a:cubicBezTo>
                  <a:cubicBezTo>
                    <a:pt x="3377" y="5321"/>
                    <a:pt x="3557" y="4108"/>
                    <a:pt x="4197" y="3354"/>
                  </a:cubicBezTo>
                  <a:cubicBezTo>
                    <a:pt x="4836" y="2600"/>
                    <a:pt x="5492" y="1977"/>
                    <a:pt x="7868" y="1928"/>
                  </a:cubicBezTo>
                  <a:cubicBezTo>
                    <a:pt x="7868" y="1928"/>
                    <a:pt x="6409" y="1813"/>
                    <a:pt x="5852" y="960"/>
                  </a:cubicBezTo>
                  <a:cubicBezTo>
                    <a:pt x="5459" y="329"/>
                    <a:pt x="5040" y="1"/>
                    <a:pt x="465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3" name="Google Shape;7253;p17"/>
            <p:cNvSpPr/>
            <p:nvPr/>
          </p:nvSpPr>
          <p:spPr>
            <a:xfrm>
              <a:off x="6353718" y="4345873"/>
              <a:ext cx="252238" cy="205523"/>
            </a:xfrm>
            <a:custGeom>
              <a:avLst/>
              <a:gdLst/>
              <a:ahLst/>
              <a:cxnLst/>
              <a:rect l="l" t="t" r="r" b="b"/>
              <a:pathLst>
                <a:path w="7689" h="6265" extrusionOk="0">
                  <a:moveTo>
                    <a:pt x="3368" y="1"/>
                  </a:moveTo>
                  <a:cubicBezTo>
                    <a:pt x="3322" y="1"/>
                    <a:pt x="3276" y="2"/>
                    <a:pt x="3230" y="3"/>
                  </a:cubicBezTo>
                  <a:cubicBezTo>
                    <a:pt x="2656" y="20"/>
                    <a:pt x="2099" y="167"/>
                    <a:pt x="1624" y="462"/>
                  </a:cubicBezTo>
                  <a:cubicBezTo>
                    <a:pt x="1443" y="561"/>
                    <a:pt x="1279" y="676"/>
                    <a:pt x="1148" y="807"/>
                  </a:cubicBezTo>
                  <a:cubicBezTo>
                    <a:pt x="1" y="1807"/>
                    <a:pt x="362" y="3888"/>
                    <a:pt x="1706" y="4216"/>
                  </a:cubicBezTo>
                  <a:cubicBezTo>
                    <a:pt x="1842" y="4253"/>
                    <a:pt x="1980" y="4271"/>
                    <a:pt x="2117" y="4271"/>
                  </a:cubicBezTo>
                  <a:cubicBezTo>
                    <a:pt x="2587" y="4271"/>
                    <a:pt x="3040" y="4060"/>
                    <a:pt x="3345" y="3692"/>
                  </a:cubicBezTo>
                  <a:cubicBezTo>
                    <a:pt x="3656" y="3249"/>
                    <a:pt x="3656" y="2659"/>
                    <a:pt x="3345" y="2216"/>
                  </a:cubicBezTo>
                  <a:cubicBezTo>
                    <a:pt x="3133" y="1919"/>
                    <a:pt x="2803" y="1759"/>
                    <a:pt x="2469" y="1759"/>
                  </a:cubicBezTo>
                  <a:cubicBezTo>
                    <a:pt x="2286" y="1759"/>
                    <a:pt x="2103" y="1807"/>
                    <a:pt x="1935" y="1905"/>
                  </a:cubicBezTo>
                  <a:cubicBezTo>
                    <a:pt x="1640" y="2069"/>
                    <a:pt x="1509" y="2413"/>
                    <a:pt x="1607" y="2724"/>
                  </a:cubicBezTo>
                  <a:cubicBezTo>
                    <a:pt x="1640" y="2823"/>
                    <a:pt x="1689" y="2905"/>
                    <a:pt x="1755" y="2970"/>
                  </a:cubicBezTo>
                  <a:cubicBezTo>
                    <a:pt x="1857" y="3073"/>
                    <a:pt x="1997" y="3115"/>
                    <a:pt x="2136" y="3115"/>
                  </a:cubicBezTo>
                  <a:cubicBezTo>
                    <a:pt x="2377" y="3115"/>
                    <a:pt x="2615" y="2989"/>
                    <a:pt x="2656" y="2823"/>
                  </a:cubicBezTo>
                  <a:cubicBezTo>
                    <a:pt x="2715" y="2557"/>
                    <a:pt x="2509" y="2305"/>
                    <a:pt x="2252" y="2305"/>
                  </a:cubicBezTo>
                  <a:cubicBezTo>
                    <a:pt x="2223" y="2305"/>
                    <a:pt x="2194" y="2308"/>
                    <a:pt x="2165" y="2315"/>
                  </a:cubicBezTo>
                  <a:cubicBezTo>
                    <a:pt x="1902" y="2380"/>
                    <a:pt x="1935" y="2528"/>
                    <a:pt x="1837" y="2544"/>
                  </a:cubicBezTo>
                  <a:cubicBezTo>
                    <a:pt x="1738" y="2544"/>
                    <a:pt x="1738" y="2397"/>
                    <a:pt x="1738" y="2397"/>
                  </a:cubicBezTo>
                  <a:cubicBezTo>
                    <a:pt x="1738" y="2200"/>
                    <a:pt x="1853" y="2020"/>
                    <a:pt x="2017" y="1938"/>
                  </a:cubicBezTo>
                  <a:cubicBezTo>
                    <a:pt x="2158" y="1870"/>
                    <a:pt x="2310" y="1837"/>
                    <a:pt x="2459" y="1837"/>
                  </a:cubicBezTo>
                  <a:cubicBezTo>
                    <a:pt x="2778" y="1837"/>
                    <a:pt x="3090" y="1987"/>
                    <a:pt x="3279" y="2265"/>
                  </a:cubicBezTo>
                  <a:cubicBezTo>
                    <a:pt x="3541" y="2692"/>
                    <a:pt x="3541" y="3216"/>
                    <a:pt x="3246" y="3626"/>
                  </a:cubicBezTo>
                  <a:cubicBezTo>
                    <a:pt x="3017" y="3944"/>
                    <a:pt x="2581" y="4134"/>
                    <a:pt x="2137" y="4134"/>
                  </a:cubicBezTo>
                  <a:cubicBezTo>
                    <a:pt x="2008" y="4134"/>
                    <a:pt x="1880" y="4118"/>
                    <a:pt x="1755" y="4085"/>
                  </a:cubicBezTo>
                  <a:cubicBezTo>
                    <a:pt x="542" y="3790"/>
                    <a:pt x="214" y="1856"/>
                    <a:pt x="1263" y="938"/>
                  </a:cubicBezTo>
                  <a:cubicBezTo>
                    <a:pt x="1740" y="491"/>
                    <a:pt x="2322" y="318"/>
                    <a:pt x="2910" y="318"/>
                  </a:cubicBezTo>
                  <a:cubicBezTo>
                    <a:pt x="3616" y="318"/>
                    <a:pt x="4331" y="567"/>
                    <a:pt x="4886" y="889"/>
                  </a:cubicBezTo>
                  <a:cubicBezTo>
                    <a:pt x="5820" y="1413"/>
                    <a:pt x="6558" y="2249"/>
                    <a:pt x="6951" y="3249"/>
                  </a:cubicBezTo>
                  <a:cubicBezTo>
                    <a:pt x="7279" y="4052"/>
                    <a:pt x="7443" y="4904"/>
                    <a:pt x="7459" y="5773"/>
                  </a:cubicBezTo>
                  <a:cubicBezTo>
                    <a:pt x="7459" y="5937"/>
                    <a:pt x="7443" y="6101"/>
                    <a:pt x="7410" y="6265"/>
                  </a:cubicBezTo>
                  <a:cubicBezTo>
                    <a:pt x="7426" y="6216"/>
                    <a:pt x="7443" y="6134"/>
                    <a:pt x="7459" y="6068"/>
                  </a:cubicBezTo>
                  <a:cubicBezTo>
                    <a:pt x="7459" y="6063"/>
                    <a:pt x="7459" y="6057"/>
                    <a:pt x="7459" y="6052"/>
                  </a:cubicBezTo>
                  <a:cubicBezTo>
                    <a:pt x="7689" y="4872"/>
                    <a:pt x="7541" y="3626"/>
                    <a:pt x="7016" y="2528"/>
                  </a:cubicBezTo>
                  <a:cubicBezTo>
                    <a:pt x="6331" y="1109"/>
                    <a:pt x="4979" y="1"/>
                    <a:pt x="336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4" name="Google Shape;7254;p17"/>
            <p:cNvSpPr/>
            <p:nvPr/>
          </p:nvSpPr>
          <p:spPr>
            <a:xfrm>
              <a:off x="6493437" y="4408565"/>
              <a:ext cx="100154" cy="107371"/>
            </a:xfrm>
            <a:custGeom>
              <a:avLst/>
              <a:gdLst/>
              <a:ahLst/>
              <a:cxnLst/>
              <a:rect l="l" t="t" r="r" b="b"/>
              <a:pathLst>
                <a:path w="3053" h="3273" extrusionOk="0">
                  <a:moveTo>
                    <a:pt x="730" y="0"/>
                  </a:moveTo>
                  <a:cubicBezTo>
                    <a:pt x="63" y="0"/>
                    <a:pt x="0" y="784"/>
                    <a:pt x="1102" y="961"/>
                  </a:cubicBezTo>
                  <a:cubicBezTo>
                    <a:pt x="2364" y="1174"/>
                    <a:pt x="3053" y="3272"/>
                    <a:pt x="3053" y="3272"/>
                  </a:cubicBezTo>
                  <a:cubicBezTo>
                    <a:pt x="3053" y="3272"/>
                    <a:pt x="2725" y="1010"/>
                    <a:pt x="1463" y="240"/>
                  </a:cubicBezTo>
                  <a:cubicBezTo>
                    <a:pt x="1175" y="68"/>
                    <a:pt x="926" y="0"/>
                    <a:pt x="73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5" name="Google Shape;7255;p17"/>
            <p:cNvSpPr/>
            <p:nvPr/>
          </p:nvSpPr>
          <p:spPr>
            <a:xfrm>
              <a:off x="6293519" y="4400265"/>
              <a:ext cx="171012" cy="148246"/>
            </a:xfrm>
            <a:custGeom>
              <a:avLst/>
              <a:gdLst/>
              <a:ahLst/>
              <a:cxnLst/>
              <a:rect l="l" t="t" r="r" b="b"/>
              <a:pathLst>
                <a:path w="5213" h="4519" extrusionOk="0">
                  <a:moveTo>
                    <a:pt x="2180" y="1"/>
                  </a:moveTo>
                  <a:cubicBezTo>
                    <a:pt x="2016" y="198"/>
                    <a:pt x="1885" y="427"/>
                    <a:pt x="1820" y="673"/>
                  </a:cubicBezTo>
                  <a:cubicBezTo>
                    <a:pt x="1688" y="1083"/>
                    <a:pt x="1131" y="1312"/>
                    <a:pt x="557" y="1706"/>
                  </a:cubicBezTo>
                  <a:cubicBezTo>
                    <a:pt x="0" y="2083"/>
                    <a:pt x="82" y="2706"/>
                    <a:pt x="213" y="3033"/>
                  </a:cubicBezTo>
                  <a:cubicBezTo>
                    <a:pt x="262" y="3263"/>
                    <a:pt x="246" y="3509"/>
                    <a:pt x="131" y="3722"/>
                  </a:cubicBezTo>
                  <a:cubicBezTo>
                    <a:pt x="394" y="3492"/>
                    <a:pt x="705" y="3328"/>
                    <a:pt x="1049" y="3230"/>
                  </a:cubicBezTo>
                  <a:cubicBezTo>
                    <a:pt x="1672" y="3050"/>
                    <a:pt x="1656" y="2755"/>
                    <a:pt x="1639" y="2279"/>
                  </a:cubicBezTo>
                  <a:cubicBezTo>
                    <a:pt x="1626" y="1901"/>
                    <a:pt x="1790" y="1868"/>
                    <a:pt x="1849" y="1868"/>
                  </a:cubicBezTo>
                  <a:cubicBezTo>
                    <a:pt x="1861" y="1868"/>
                    <a:pt x="1869" y="1870"/>
                    <a:pt x="1869" y="1870"/>
                  </a:cubicBezTo>
                  <a:cubicBezTo>
                    <a:pt x="1877" y="1869"/>
                    <a:pt x="1886" y="1868"/>
                    <a:pt x="1894" y="1868"/>
                  </a:cubicBezTo>
                  <a:cubicBezTo>
                    <a:pt x="2160" y="1868"/>
                    <a:pt x="2097" y="2387"/>
                    <a:pt x="2065" y="2689"/>
                  </a:cubicBezTo>
                  <a:cubicBezTo>
                    <a:pt x="1967" y="3214"/>
                    <a:pt x="2115" y="3755"/>
                    <a:pt x="2492" y="4164"/>
                  </a:cubicBezTo>
                  <a:cubicBezTo>
                    <a:pt x="2733" y="4428"/>
                    <a:pt x="3054" y="4518"/>
                    <a:pt x="3373" y="4518"/>
                  </a:cubicBezTo>
                  <a:cubicBezTo>
                    <a:pt x="3766" y="4518"/>
                    <a:pt x="4157" y="4381"/>
                    <a:pt x="4393" y="4263"/>
                  </a:cubicBezTo>
                  <a:cubicBezTo>
                    <a:pt x="4504" y="4217"/>
                    <a:pt x="4617" y="4195"/>
                    <a:pt x="4729" y="4195"/>
                  </a:cubicBezTo>
                  <a:cubicBezTo>
                    <a:pt x="4899" y="4195"/>
                    <a:pt x="5064" y="4246"/>
                    <a:pt x="5213" y="4345"/>
                  </a:cubicBezTo>
                  <a:cubicBezTo>
                    <a:pt x="5081" y="3460"/>
                    <a:pt x="4639" y="3197"/>
                    <a:pt x="4016" y="3132"/>
                  </a:cubicBezTo>
                  <a:cubicBezTo>
                    <a:pt x="3377" y="3066"/>
                    <a:pt x="2524" y="2853"/>
                    <a:pt x="2197" y="1771"/>
                  </a:cubicBezTo>
                  <a:cubicBezTo>
                    <a:pt x="1852" y="690"/>
                    <a:pt x="2180" y="1"/>
                    <a:pt x="21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6" name="Google Shape;7256;p17"/>
            <p:cNvSpPr/>
            <p:nvPr/>
          </p:nvSpPr>
          <p:spPr>
            <a:xfrm>
              <a:off x="6320387" y="4500289"/>
              <a:ext cx="43073" cy="65118"/>
            </a:xfrm>
            <a:custGeom>
              <a:avLst/>
              <a:gdLst/>
              <a:ahLst/>
              <a:cxnLst/>
              <a:rect l="l" t="t" r="r" b="b"/>
              <a:pathLst>
                <a:path w="1313" h="1985" extrusionOk="0">
                  <a:moveTo>
                    <a:pt x="968" y="1"/>
                  </a:moveTo>
                  <a:cubicBezTo>
                    <a:pt x="968" y="1"/>
                    <a:pt x="951" y="83"/>
                    <a:pt x="509" y="345"/>
                  </a:cubicBezTo>
                  <a:cubicBezTo>
                    <a:pt x="165" y="525"/>
                    <a:pt x="1" y="919"/>
                    <a:pt x="115" y="1296"/>
                  </a:cubicBezTo>
                  <a:cubicBezTo>
                    <a:pt x="181" y="1509"/>
                    <a:pt x="230" y="1755"/>
                    <a:pt x="263" y="1984"/>
                  </a:cubicBezTo>
                  <a:cubicBezTo>
                    <a:pt x="263" y="1984"/>
                    <a:pt x="263" y="1837"/>
                    <a:pt x="787" y="1542"/>
                  </a:cubicBezTo>
                  <a:cubicBezTo>
                    <a:pt x="1312" y="1263"/>
                    <a:pt x="1099" y="837"/>
                    <a:pt x="1017" y="558"/>
                  </a:cubicBezTo>
                  <a:cubicBezTo>
                    <a:pt x="968" y="378"/>
                    <a:pt x="935" y="181"/>
                    <a:pt x="96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7" name="Google Shape;7257;p17"/>
            <p:cNvSpPr/>
            <p:nvPr/>
          </p:nvSpPr>
          <p:spPr>
            <a:xfrm>
              <a:off x="6133788" y="4217636"/>
              <a:ext cx="226978" cy="160285"/>
            </a:xfrm>
            <a:custGeom>
              <a:avLst/>
              <a:gdLst/>
              <a:ahLst/>
              <a:cxnLst/>
              <a:rect l="l" t="t" r="r" b="b"/>
              <a:pathLst>
                <a:path w="6919" h="4886" extrusionOk="0">
                  <a:moveTo>
                    <a:pt x="4978" y="1"/>
                  </a:moveTo>
                  <a:cubicBezTo>
                    <a:pt x="4754" y="1"/>
                    <a:pt x="4504" y="53"/>
                    <a:pt x="4230" y="175"/>
                  </a:cubicBezTo>
                  <a:cubicBezTo>
                    <a:pt x="2771" y="831"/>
                    <a:pt x="3033" y="3306"/>
                    <a:pt x="4771" y="3667"/>
                  </a:cubicBezTo>
                  <a:cubicBezTo>
                    <a:pt x="4984" y="3699"/>
                    <a:pt x="5181" y="3732"/>
                    <a:pt x="5361" y="3749"/>
                  </a:cubicBezTo>
                  <a:cubicBezTo>
                    <a:pt x="4902" y="3831"/>
                    <a:pt x="4459" y="3978"/>
                    <a:pt x="4050" y="4191"/>
                  </a:cubicBezTo>
                  <a:cubicBezTo>
                    <a:pt x="3886" y="4273"/>
                    <a:pt x="3656" y="4339"/>
                    <a:pt x="3607" y="4355"/>
                  </a:cubicBezTo>
                  <a:cubicBezTo>
                    <a:pt x="3153" y="4527"/>
                    <a:pt x="2723" y="4603"/>
                    <a:pt x="2336" y="4603"/>
                  </a:cubicBezTo>
                  <a:cubicBezTo>
                    <a:pt x="1507" y="4603"/>
                    <a:pt x="870" y="4256"/>
                    <a:pt x="591" y="3765"/>
                  </a:cubicBezTo>
                  <a:cubicBezTo>
                    <a:pt x="362" y="3355"/>
                    <a:pt x="345" y="2863"/>
                    <a:pt x="558" y="2454"/>
                  </a:cubicBezTo>
                  <a:cubicBezTo>
                    <a:pt x="558" y="2437"/>
                    <a:pt x="575" y="2437"/>
                    <a:pt x="575" y="2421"/>
                  </a:cubicBezTo>
                  <a:cubicBezTo>
                    <a:pt x="779" y="2106"/>
                    <a:pt x="1115" y="1959"/>
                    <a:pt x="1430" y="1959"/>
                  </a:cubicBezTo>
                  <a:cubicBezTo>
                    <a:pt x="1723" y="1959"/>
                    <a:pt x="1998" y="2086"/>
                    <a:pt x="2132" y="2323"/>
                  </a:cubicBezTo>
                  <a:cubicBezTo>
                    <a:pt x="2230" y="2454"/>
                    <a:pt x="2296" y="2618"/>
                    <a:pt x="2296" y="2798"/>
                  </a:cubicBezTo>
                  <a:cubicBezTo>
                    <a:pt x="2296" y="2945"/>
                    <a:pt x="2230" y="3093"/>
                    <a:pt x="2132" y="3208"/>
                  </a:cubicBezTo>
                  <a:cubicBezTo>
                    <a:pt x="2017" y="3304"/>
                    <a:pt x="1955" y="3335"/>
                    <a:pt x="1924" y="3335"/>
                  </a:cubicBezTo>
                  <a:cubicBezTo>
                    <a:pt x="1898" y="3335"/>
                    <a:pt x="1895" y="3312"/>
                    <a:pt x="1902" y="3290"/>
                  </a:cubicBezTo>
                  <a:cubicBezTo>
                    <a:pt x="2018" y="3030"/>
                    <a:pt x="1727" y="2861"/>
                    <a:pt x="1474" y="2861"/>
                  </a:cubicBezTo>
                  <a:cubicBezTo>
                    <a:pt x="1295" y="2861"/>
                    <a:pt x="1135" y="2945"/>
                    <a:pt x="1148" y="3142"/>
                  </a:cubicBezTo>
                  <a:cubicBezTo>
                    <a:pt x="1137" y="3417"/>
                    <a:pt x="1376" y="3544"/>
                    <a:pt x="1629" y="3544"/>
                  </a:cubicBezTo>
                  <a:cubicBezTo>
                    <a:pt x="1754" y="3544"/>
                    <a:pt x="1881" y="3513"/>
                    <a:pt x="1984" y="3454"/>
                  </a:cubicBezTo>
                  <a:lnTo>
                    <a:pt x="2017" y="3437"/>
                  </a:lnTo>
                  <a:cubicBezTo>
                    <a:pt x="2050" y="3421"/>
                    <a:pt x="2066" y="3404"/>
                    <a:pt x="2083" y="3388"/>
                  </a:cubicBezTo>
                  <a:cubicBezTo>
                    <a:pt x="2394" y="3093"/>
                    <a:pt x="2427" y="2634"/>
                    <a:pt x="2181" y="2290"/>
                  </a:cubicBezTo>
                  <a:cubicBezTo>
                    <a:pt x="2043" y="2021"/>
                    <a:pt x="1726" y="1874"/>
                    <a:pt x="1389" y="1874"/>
                  </a:cubicBezTo>
                  <a:cubicBezTo>
                    <a:pt x="1047" y="1874"/>
                    <a:pt x="683" y="2025"/>
                    <a:pt x="460" y="2355"/>
                  </a:cubicBezTo>
                  <a:cubicBezTo>
                    <a:pt x="1" y="2962"/>
                    <a:pt x="132" y="4126"/>
                    <a:pt x="935" y="4585"/>
                  </a:cubicBezTo>
                  <a:cubicBezTo>
                    <a:pt x="1279" y="4785"/>
                    <a:pt x="1661" y="4886"/>
                    <a:pt x="2059" y="4886"/>
                  </a:cubicBezTo>
                  <a:cubicBezTo>
                    <a:pt x="2116" y="4886"/>
                    <a:pt x="2173" y="4884"/>
                    <a:pt x="2230" y="4880"/>
                  </a:cubicBezTo>
                  <a:cubicBezTo>
                    <a:pt x="3132" y="4863"/>
                    <a:pt x="3853" y="4371"/>
                    <a:pt x="5017" y="4011"/>
                  </a:cubicBezTo>
                  <a:cubicBezTo>
                    <a:pt x="5459" y="3896"/>
                    <a:pt x="5885" y="3831"/>
                    <a:pt x="6328" y="3798"/>
                  </a:cubicBezTo>
                  <a:cubicBezTo>
                    <a:pt x="6541" y="3781"/>
                    <a:pt x="6738" y="3732"/>
                    <a:pt x="6918" y="3634"/>
                  </a:cubicBezTo>
                  <a:lnTo>
                    <a:pt x="6918" y="3634"/>
                  </a:lnTo>
                  <a:cubicBezTo>
                    <a:pt x="6918" y="3634"/>
                    <a:pt x="6795" y="3663"/>
                    <a:pt x="6639" y="3663"/>
                  </a:cubicBezTo>
                  <a:cubicBezTo>
                    <a:pt x="6484" y="3663"/>
                    <a:pt x="6295" y="3634"/>
                    <a:pt x="6164" y="3519"/>
                  </a:cubicBezTo>
                  <a:cubicBezTo>
                    <a:pt x="5902" y="3273"/>
                    <a:pt x="5918" y="3372"/>
                    <a:pt x="5623" y="3290"/>
                  </a:cubicBezTo>
                  <a:cubicBezTo>
                    <a:pt x="5459" y="3240"/>
                    <a:pt x="5344" y="3093"/>
                    <a:pt x="5361" y="2913"/>
                  </a:cubicBezTo>
                  <a:lnTo>
                    <a:pt x="5361" y="2913"/>
                  </a:lnTo>
                  <a:cubicBezTo>
                    <a:pt x="5148" y="3077"/>
                    <a:pt x="5115" y="3372"/>
                    <a:pt x="5263" y="3585"/>
                  </a:cubicBezTo>
                  <a:cubicBezTo>
                    <a:pt x="5263" y="3585"/>
                    <a:pt x="4558" y="3585"/>
                    <a:pt x="4377" y="3208"/>
                  </a:cubicBezTo>
                  <a:cubicBezTo>
                    <a:pt x="4197" y="2831"/>
                    <a:pt x="4410" y="2847"/>
                    <a:pt x="4558" y="2765"/>
                  </a:cubicBezTo>
                  <a:cubicBezTo>
                    <a:pt x="4689" y="2667"/>
                    <a:pt x="4738" y="2536"/>
                    <a:pt x="4590" y="2323"/>
                  </a:cubicBezTo>
                  <a:cubicBezTo>
                    <a:pt x="4443" y="2126"/>
                    <a:pt x="4459" y="1749"/>
                    <a:pt x="4722" y="1749"/>
                  </a:cubicBezTo>
                  <a:cubicBezTo>
                    <a:pt x="4644" y="1580"/>
                    <a:pt x="4483" y="1483"/>
                    <a:pt x="4313" y="1483"/>
                  </a:cubicBezTo>
                  <a:cubicBezTo>
                    <a:pt x="4269" y="1483"/>
                    <a:pt x="4225" y="1489"/>
                    <a:pt x="4181" y="1503"/>
                  </a:cubicBezTo>
                  <a:cubicBezTo>
                    <a:pt x="3738" y="1569"/>
                    <a:pt x="3738" y="2175"/>
                    <a:pt x="3738" y="2175"/>
                  </a:cubicBezTo>
                  <a:cubicBezTo>
                    <a:pt x="3738" y="2175"/>
                    <a:pt x="3443" y="1421"/>
                    <a:pt x="3918" y="1044"/>
                  </a:cubicBezTo>
                  <a:cubicBezTo>
                    <a:pt x="4108" y="899"/>
                    <a:pt x="4258" y="844"/>
                    <a:pt x="4375" y="844"/>
                  </a:cubicBezTo>
                  <a:cubicBezTo>
                    <a:pt x="4563" y="844"/>
                    <a:pt x="4665" y="985"/>
                    <a:pt x="4705" y="1126"/>
                  </a:cubicBezTo>
                  <a:cubicBezTo>
                    <a:pt x="4758" y="1311"/>
                    <a:pt x="4865" y="1465"/>
                    <a:pt x="5008" y="1465"/>
                  </a:cubicBezTo>
                  <a:cubicBezTo>
                    <a:pt x="5041" y="1465"/>
                    <a:pt x="5077" y="1456"/>
                    <a:pt x="5115" y="1437"/>
                  </a:cubicBezTo>
                  <a:cubicBezTo>
                    <a:pt x="5259" y="1371"/>
                    <a:pt x="5373" y="1267"/>
                    <a:pt x="5467" y="1267"/>
                  </a:cubicBezTo>
                  <a:cubicBezTo>
                    <a:pt x="5512" y="1267"/>
                    <a:pt x="5553" y="1291"/>
                    <a:pt x="5590" y="1355"/>
                  </a:cubicBezTo>
                  <a:cubicBezTo>
                    <a:pt x="5705" y="1601"/>
                    <a:pt x="5607" y="1896"/>
                    <a:pt x="5361" y="2011"/>
                  </a:cubicBezTo>
                  <a:cubicBezTo>
                    <a:pt x="5361" y="2011"/>
                    <a:pt x="5367" y="2011"/>
                    <a:pt x="5377" y="2011"/>
                  </a:cubicBezTo>
                  <a:cubicBezTo>
                    <a:pt x="5485" y="2011"/>
                    <a:pt x="6095" y="1984"/>
                    <a:pt x="6230" y="1372"/>
                  </a:cubicBezTo>
                  <a:cubicBezTo>
                    <a:pt x="6334" y="822"/>
                    <a:pt x="5864" y="1"/>
                    <a:pt x="49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8" name="Google Shape;7258;p17"/>
            <p:cNvSpPr/>
            <p:nvPr/>
          </p:nvSpPr>
          <p:spPr>
            <a:xfrm>
              <a:off x="6097768" y="4303489"/>
              <a:ext cx="152740" cy="108650"/>
            </a:xfrm>
            <a:custGeom>
              <a:avLst/>
              <a:gdLst/>
              <a:ahLst/>
              <a:cxnLst/>
              <a:rect l="l" t="t" r="r" b="b"/>
              <a:pathLst>
                <a:path w="4656" h="3312" extrusionOk="0">
                  <a:moveTo>
                    <a:pt x="837" y="1"/>
                  </a:moveTo>
                  <a:cubicBezTo>
                    <a:pt x="837" y="1"/>
                    <a:pt x="1" y="919"/>
                    <a:pt x="558" y="1722"/>
                  </a:cubicBezTo>
                  <a:cubicBezTo>
                    <a:pt x="869" y="2181"/>
                    <a:pt x="1378" y="2459"/>
                    <a:pt x="1935" y="2492"/>
                  </a:cubicBezTo>
                  <a:cubicBezTo>
                    <a:pt x="1869" y="2492"/>
                    <a:pt x="1476" y="2492"/>
                    <a:pt x="1296" y="2722"/>
                  </a:cubicBezTo>
                  <a:cubicBezTo>
                    <a:pt x="1181" y="2885"/>
                    <a:pt x="1115" y="3099"/>
                    <a:pt x="1148" y="3312"/>
                  </a:cubicBezTo>
                  <a:cubicBezTo>
                    <a:pt x="1199" y="3223"/>
                    <a:pt x="1288" y="3164"/>
                    <a:pt x="1387" y="3164"/>
                  </a:cubicBezTo>
                  <a:cubicBezTo>
                    <a:pt x="1416" y="3164"/>
                    <a:pt x="1446" y="3169"/>
                    <a:pt x="1476" y="3180"/>
                  </a:cubicBezTo>
                  <a:cubicBezTo>
                    <a:pt x="1590" y="3215"/>
                    <a:pt x="1750" y="3288"/>
                    <a:pt x="1932" y="3288"/>
                  </a:cubicBezTo>
                  <a:cubicBezTo>
                    <a:pt x="2092" y="3288"/>
                    <a:pt x="2267" y="3233"/>
                    <a:pt x="2443" y="3049"/>
                  </a:cubicBezTo>
                  <a:cubicBezTo>
                    <a:pt x="2820" y="2640"/>
                    <a:pt x="3312" y="2869"/>
                    <a:pt x="4656" y="2164"/>
                  </a:cubicBezTo>
                  <a:cubicBezTo>
                    <a:pt x="4656" y="2164"/>
                    <a:pt x="4656" y="2164"/>
                    <a:pt x="4655" y="2164"/>
                  </a:cubicBezTo>
                  <a:cubicBezTo>
                    <a:pt x="4631" y="2164"/>
                    <a:pt x="3916" y="2456"/>
                    <a:pt x="3115" y="2456"/>
                  </a:cubicBezTo>
                  <a:cubicBezTo>
                    <a:pt x="2651" y="2456"/>
                    <a:pt x="2159" y="2358"/>
                    <a:pt x="1755" y="2049"/>
                  </a:cubicBezTo>
                  <a:cubicBezTo>
                    <a:pt x="1099" y="1574"/>
                    <a:pt x="755" y="787"/>
                    <a:pt x="8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9" name="Google Shape;7259;p17"/>
            <p:cNvSpPr/>
            <p:nvPr/>
          </p:nvSpPr>
          <p:spPr>
            <a:xfrm>
              <a:off x="6298899" y="4059940"/>
              <a:ext cx="145753" cy="205950"/>
            </a:xfrm>
            <a:custGeom>
              <a:avLst/>
              <a:gdLst/>
              <a:ahLst/>
              <a:cxnLst/>
              <a:rect l="l" t="t" r="r" b="b"/>
              <a:pathLst>
                <a:path w="4443" h="6278" extrusionOk="0">
                  <a:moveTo>
                    <a:pt x="2632" y="1"/>
                  </a:moveTo>
                  <a:cubicBezTo>
                    <a:pt x="2136" y="1"/>
                    <a:pt x="1621" y="203"/>
                    <a:pt x="1279" y="606"/>
                  </a:cubicBezTo>
                  <a:cubicBezTo>
                    <a:pt x="0" y="2245"/>
                    <a:pt x="902" y="4261"/>
                    <a:pt x="1656" y="5113"/>
                  </a:cubicBezTo>
                  <a:cubicBezTo>
                    <a:pt x="2082" y="5638"/>
                    <a:pt x="2639" y="6031"/>
                    <a:pt x="3262" y="6277"/>
                  </a:cubicBezTo>
                  <a:cubicBezTo>
                    <a:pt x="2688" y="6015"/>
                    <a:pt x="2180" y="5622"/>
                    <a:pt x="1770" y="5130"/>
                  </a:cubicBezTo>
                  <a:cubicBezTo>
                    <a:pt x="1492" y="4736"/>
                    <a:pt x="1295" y="4310"/>
                    <a:pt x="1164" y="3851"/>
                  </a:cubicBezTo>
                  <a:cubicBezTo>
                    <a:pt x="1016" y="3310"/>
                    <a:pt x="951" y="2753"/>
                    <a:pt x="1000" y="2212"/>
                  </a:cubicBezTo>
                  <a:cubicBezTo>
                    <a:pt x="1131" y="737"/>
                    <a:pt x="1967" y="180"/>
                    <a:pt x="2721" y="163"/>
                  </a:cubicBezTo>
                  <a:cubicBezTo>
                    <a:pt x="3065" y="163"/>
                    <a:pt x="3393" y="294"/>
                    <a:pt x="3639" y="557"/>
                  </a:cubicBezTo>
                  <a:cubicBezTo>
                    <a:pt x="4278" y="1098"/>
                    <a:pt x="3934" y="2032"/>
                    <a:pt x="3393" y="2261"/>
                  </a:cubicBezTo>
                  <a:cubicBezTo>
                    <a:pt x="3274" y="2329"/>
                    <a:pt x="3143" y="2362"/>
                    <a:pt x="3009" y="2362"/>
                  </a:cubicBezTo>
                  <a:cubicBezTo>
                    <a:pt x="2884" y="2362"/>
                    <a:pt x="2758" y="2333"/>
                    <a:pt x="2639" y="2278"/>
                  </a:cubicBezTo>
                  <a:cubicBezTo>
                    <a:pt x="2475" y="2196"/>
                    <a:pt x="2360" y="2015"/>
                    <a:pt x="2328" y="1819"/>
                  </a:cubicBezTo>
                  <a:cubicBezTo>
                    <a:pt x="2334" y="1732"/>
                    <a:pt x="2361" y="1711"/>
                    <a:pt x="2408" y="1711"/>
                  </a:cubicBezTo>
                  <a:cubicBezTo>
                    <a:pt x="2454" y="1711"/>
                    <a:pt x="2519" y="1731"/>
                    <a:pt x="2602" y="1731"/>
                  </a:cubicBezTo>
                  <a:cubicBezTo>
                    <a:pt x="2660" y="1731"/>
                    <a:pt x="2727" y="1721"/>
                    <a:pt x="2803" y="1688"/>
                  </a:cubicBezTo>
                  <a:cubicBezTo>
                    <a:pt x="3016" y="1573"/>
                    <a:pt x="3049" y="1294"/>
                    <a:pt x="2885" y="1130"/>
                  </a:cubicBezTo>
                  <a:cubicBezTo>
                    <a:pt x="2817" y="1056"/>
                    <a:pt x="2717" y="1016"/>
                    <a:pt x="2614" y="1016"/>
                  </a:cubicBezTo>
                  <a:cubicBezTo>
                    <a:pt x="2419" y="1016"/>
                    <a:pt x="2212" y="1159"/>
                    <a:pt x="2180" y="1491"/>
                  </a:cubicBezTo>
                  <a:cubicBezTo>
                    <a:pt x="2147" y="1737"/>
                    <a:pt x="2213" y="1983"/>
                    <a:pt x="2377" y="2147"/>
                  </a:cubicBezTo>
                  <a:lnTo>
                    <a:pt x="2442" y="2212"/>
                  </a:lnTo>
                  <a:cubicBezTo>
                    <a:pt x="2459" y="2229"/>
                    <a:pt x="2475" y="2245"/>
                    <a:pt x="2508" y="2261"/>
                  </a:cubicBezTo>
                  <a:lnTo>
                    <a:pt x="2541" y="2294"/>
                  </a:lnTo>
                  <a:lnTo>
                    <a:pt x="2590" y="2327"/>
                  </a:lnTo>
                  <a:lnTo>
                    <a:pt x="2623" y="2343"/>
                  </a:lnTo>
                  <a:cubicBezTo>
                    <a:pt x="2746" y="2409"/>
                    <a:pt x="2881" y="2442"/>
                    <a:pt x="3018" y="2442"/>
                  </a:cubicBezTo>
                  <a:cubicBezTo>
                    <a:pt x="3155" y="2442"/>
                    <a:pt x="3295" y="2409"/>
                    <a:pt x="3426" y="2343"/>
                  </a:cubicBezTo>
                  <a:cubicBezTo>
                    <a:pt x="4016" y="2130"/>
                    <a:pt x="4442" y="1081"/>
                    <a:pt x="3754" y="458"/>
                  </a:cubicBezTo>
                  <a:cubicBezTo>
                    <a:pt x="3479" y="153"/>
                    <a:pt x="3063" y="1"/>
                    <a:pt x="26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0" name="Google Shape;7260;p17"/>
            <p:cNvSpPr/>
            <p:nvPr/>
          </p:nvSpPr>
          <p:spPr>
            <a:xfrm>
              <a:off x="4985230" y="4897400"/>
              <a:ext cx="297377" cy="207098"/>
            </a:xfrm>
            <a:custGeom>
              <a:avLst/>
              <a:gdLst/>
              <a:ahLst/>
              <a:cxnLst/>
              <a:rect l="l" t="t" r="r" b="b"/>
              <a:pathLst>
                <a:path w="9065" h="6313" extrusionOk="0">
                  <a:moveTo>
                    <a:pt x="7065" y="0"/>
                  </a:moveTo>
                  <a:cubicBezTo>
                    <a:pt x="6611" y="0"/>
                    <a:pt x="6185" y="163"/>
                    <a:pt x="5917" y="501"/>
                  </a:cubicBezTo>
                  <a:cubicBezTo>
                    <a:pt x="5524" y="910"/>
                    <a:pt x="5475" y="1533"/>
                    <a:pt x="5803" y="1992"/>
                  </a:cubicBezTo>
                  <a:cubicBezTo>
                    <a:pt x="5901" y="2140"/>
                    <a:pt x="6016" y="2238"/>
                    <a:pt x="6180" y="2304"/>
                  </a:cubicBezTo>
                  <a:lnTo>
                    <a:pt x="6212" y="2320"/>
                  </a:lnTo>
                  <a:lnTo>
                    <a:pt x="6278" y="2336"/>
                  </a:lnTo>
                  <a:cubicBezTo>
                    <a:pt x="6311" y="2353"/>
                    <a:pt x="6343" y="2353"/>
                    <a:pt x="6376" y="2369"/>
                  </a:cubicBezTo>
                  <a:cubicBezTo>
                    <a:pt x="6445" y="2385"/>
                    <a:pt x="6514" y="2394"/>
                    <a:pt x="6584" y="2394"/>
                  </a:cubicBezTo>
                  <a:cubicBezTo>
                    <a:pt x="6795" y="2394"/>
                    <a:pt x="7002" y="2317"/>
                    <a:pt x="7163" y="2156"/>
                  </a:cubicBezTo>
                  <a:cubicBezTo>
                    <a:pt x="7553" y="1751"/>
                    <a:pt x="7284" y="1208"/>
                    <a:pt x="6946" y="1208"/>
                  </a:cubicBezTo>
                  <a:cubicBezTo>
                    <a:pt x="6915" y="1208"/>
                    <a:pt x="6883" y="1212"/>
                    <a:pt x="6852" y="1222"/>
                  </a:cubicBezTo>
                  <a:cubicBezTo>
                    <a:pt x="6540" y="1304"/>
                    <a:pt x="6475" y="1714"/>
                    <a:pt x="6704" y="1845"/>
                  </a:cubicBezTo>
                  <a:cubicBezTo>
                    <a:pt x="6758" y="1875"/>
                    <a:pt x="6817" y="1889"/>
                    <a:pt x="6875" y="1889"/>
                  </a:cubicBezTo>
                  <a:cubicBezTo>
                    <a:pt x="6975" y="1889"/>
                    <a:pt x="7074" y="1846"/>
                    <a:pt x="7147" y="1763"/>
                  </a:cubicBezTo>
                  <a:lnTo>
                    <a:pt x="7147" y="1763"/>
                  </a:lnTo>
                  <a:cubicBezTo>
                    <a:pt x="7179" y="1910"/>
                    <a:pt x="7130" y="2058"/>
                    <a:pt x="6999" y="2140"/>
                  </a:cubicBezTo>
                  <a:cubicBezTo>
                    <a:pt x="6859" y="2257"/>
                    <a:pt x="6685" y="2315"/>
                    <a:pt x="6513" y="2315"/>
                  </a:cubicBezTo>
                  <a:cubicBezTo>
                    <a:pt x="6445" y="2315"/>
                    <a:pt x="6376" y="2306"/>
                    <a:pt x="6311" y="2287"/>
                  </a:cubicBezTo>
                  <a:cubicBezTo>
                    <a:pt x="6212" y="2271"/>
                    <a:pt x="6130" y="2222"/>
                    <a:pt x="6048" y="2173"/>
                  </a:cubicBezTo>
                  <a:cubicBezTo>
                    <a:pt x="5540" y="1763"/>
                    <a:pt x="5508" y="1009"/>
                    <a:pt x="5966" y="550"/>
                  </a:cubicBezTo>
                  <a:cubicBezTo>
                    <a:pt x="6222" y="246"/>
                    <a:pt x="6616" y="102"/>
                    <a:pt x="7032" y="102"/>
                  </a:cubicBezTo>
                  <a:cubicBezTo>
                    <a:pt x="7898" y="102"/>
                    <a:pt x="8862" y="727"/>
                    <a:pt x="8884" y="1845"/>
                  </a:cubicBezTo>
                  <a:cubicBezTo>
                    <a:pt x="8917" y="2664"/>
                    <a:pt x="8474" y="3402"/>
                    <a:pt x="7753" y="3795"/>
                  </a:cubicBezTo>
                  <a:lnTo>
                    <a:pt x="7704" y="3812"/>
                  </a:lnTo>
                  <a:cubicBezTo>
                    <a:pt x="7606" y="3844"/>
                    <a:pt x="7524" y="3877"/>
                    <a:pt x="7425" y="3894"/>
                  </a:cubicBezTo>
                  <a:cubicBezTo>
                    <a:pt x="7201" y="3946"/>
                    <a:pt x="6976" y="3968"/>
                    <a:pt x="6753" y="3968"/>
                  </a:cubicBezTo>
                  <a:cubicBezTo>
                    <a:pt x="5174" y="3968"/>
                    <a:pt x="3630" y="2834"/>
                    <a:pt x="2298" y="2834"/>
                  </a:cubicBezTo>
                  <a:cubicBezTo>
                    <a:pt x="2152" y="2834"/>
                    <a:pt x="2009" y="2847"/>
                    <a:pt x="1869" y="2877"/>
                  </a:cubicBezTo>
                  <a:cubicBezTo>
                    <a:pt x="607" y="3156"/>
                    <a:pt x="246" y="4041"/>
                    <a:pt x="131" y="4582"/>
                  </a:cubicBezTo>
                  <a:cubicBezTo>
                    <a:pt x="0" y="5123"/>
                    <a:pt x="98" y="5729"/>
                    <a:pt x="541" y="6057"/>
                  </a:cubicBezTo>
                  <a:cubicBezTo>
                    <a:pt x="767" y="6233"/>
                    <a:pt x="1039" y="6313"/>
                    <a:pt x="1304" y="6313"/>
                  </a:cubicBezTo>
                  <a:cubicBezTo>
                    <a:pt x="1730" y="6313"/>
                    <a:pt x="2139" y="6106"/>
                    <a:pt x="2311" y="5762"/>
                  </a:cubicBezTo>
                  <a:cubicBezTo>
                    <a:pt x="2639" y="5221"/>
                    <a:pt x="2344" y="4516"/>
                    <a:pt x="1852" y="4402"/>
                  </a:cubicBezTo>
                  <a:cubicBezTo>
                    <a:pt x="1758" y="4363"/>
                    <a:pt x="1661" y="4344"/>
                    <a:pt x="1564" y="4344"/>
                  </a:cubicBezTo>
                  <a:cubicBezTo>
                    <a:pt x="1257" y="4344"/>
                    <a:pt x="965" y="4532"/>
                    <a:pt x="852" y="4844"/>
                  </a:cubicBezTo>
                  <a:cubicBezTo>
                    <a:pt x="803" y="4959"/>
                    <a:pt x="803" y="5090"/>
                    <a:pt x="820" y="5221"/>
                  </a:cubicBezTo>
                  <a:lnTo>
                    <a:pt x="820" y="5238"/>
                  </a:lnTo>
                  <a:cubicBezTo>
                    <a:pt x="820" y="5238"/>
                    <a:pt x="820" y="5254"/>
                    <a:pt x="836" y="5270"/>
                  </a:cubicBezTo>
                  <a:cubicBezTo>
                    <a:pt x="836" y="5287"/>
                    <a:pt x="836" y="5287"/>
                    <a:pt x="836" y="5303"/>
                  </a:cubicBezTo>
                  <a:cubicBezTo>
                    <a:pt x="910" y="5525"/>
                    <a:pt x="1122" y="5663"/>
                    <a:pt x="1341" y="5663"/>
                  </a:cubicBezTo>
                  <a:cubicBezTo>
                    <a:pt x="1414" y="5663"/>
                    <a:pt x="1488" y="5647"/>
                    <a:pt x="1557" y="5615"/>
                  </a:cubicBezTo>
                  <a:cubicBezTo>
                    <a:pt x="1903" y="5473"/>
                    <a:pt x="1796" y="4923"/>
                    <a:pt x="1454" y="4923"/>
                  </a:cubicBezTo>
                  <a:cubicBezTo>
                    <a:pt x="1439" y="4923"/>
                    <a:pt x="1425" y="4924"/>
                    <a:pt x="1410" y="4926"/>
                  </a:cubicBezTo>
                  <a:cubicBezTo>
                    <a:pt x="1049" y="4959"/>
                    <a:pt x="1098" y="5320"/>
                    <a:pt x="1049" y="5369"/>
                  </a:cubicBezTo>
                  <a:cubicBezTo>
                    <a:pt x="1038" y="5383"/>
                    <a:pt x="1026" y="5389"/>
                    <a:pt x="1012" y="5389"/>
                  </a:cubicBezTo>
                  <a:cubicBezTo>
                    <a:pt x="962" y="5389"/>
                    <a:pt x="902" y="5313"/>
                    <a:pt x="902" y="5287"/>
                  </a:cubicBezTo>
                  <a:cubicBezTo>
                    <a:pt x="820" y="5090"/>
                    <a:pt x="836" y="4877"/>
                    <a:pt x="934" y="4713"/>
                  </a:cubicBezTo>
                  <a:cubicBezTo>
                    <a:pt x="1074" y="4504"/>
                    <a:pt x="1303" y="4394"/>
                    <a:pt x="1542" y="4394"/>
                  </a:cubicBezTo>
                  <a:cubicBezTo>
                    <a:pt x="1640" y="4394"/>
                    <a:pt x="1740" y="4413"/>
                    <a:pt x="1836" y="4451"/>
                  </a:cubicBezTo>
                  <a:cubicBezTo>
                    <a:pt x="2295" y="4566"/>
                    <a:pt x="2541" y="5221"/>
                    <a:pt x="2229" y="5713"/>
                  </a:cubicBezTo>
                  <a:cubicBezTo>
                    <a:pt x="2069" y="6024"/>
                    <a:pt x="1692" y="6207"/>
                    <a:pt x="1304" y="6207"/>
                  </a:cubicBezTo>
                  <a:cubicBezTo>
                    <a:pt x="1059" y="6207"/>
                    <a:pt x="810" y="6134"/>
                    <a:pt x="607" y="5975"/>
                  </a:cubicBezTo>
                  <a:cubicBezTo>
                    <a:pt x="98" y="5566"/>
                    <a:pt x="115" y="4631"/>
                    <a:pt x="541" y="4058"/>
                  </a:cubicBezTo>
                  <a:cubicBezTo>
                    <a:pt x="890" y="3584"/>
                    <a:pt x="1485" y="3347"/>
                    <a:pt x="2103" y="3347"/>
                  </a:cubicBezTo>
                  <a:cubicBezTo>
                    <a:pt x="2298" y="3347"/>
                    <a:pt x="2495" y="3371"/>
                    <a:pt x="2688" y="3418"/>
                  </a:cubicBezTo>
                  <a:cubicBezTo>
                    <a:pt x="3491" y="3615"/>
                    <a:pt x="4327" y="3959"/>
                    <a:pt x="5196" y="4189"/>
                  </a:cubicBezTo>
                  <a:cubicBezTo>
                    <a:pt x="5522" y="4248"/>
                    <a:pt x="5855" y="4282"/>
                    <a:pt x="6185" y="4282"/>
                  </a:cubicBezTo>
                  <a:cubicBezTo>
                    <a:pt x="6765" y="4282"/>
                    <a:pt x="7333" y="4177"/>
                    <a:pt x="7835" y="3926"/>
                  </a:cubicBezTo>
                  <a:cubicBezTo>
                    <a:pt x="8605" y="3517"/>
                    <a:pt x="9064" y="2713"/>
                    <a:pt x="9032" y="1845"/>
                  </a:cubicBezTo>
                  <a:cubicBezTo>
                    <a:pt x="8988" y="653"/>
                    <a:pt x="7973" y="0"/>
                    <a:pt x="70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1" name="Google Shape;7261;p17"/>
            <p:cNvSpPr/>
            <p:nvPr/>
          </p:nvSpPr>
          <p:spPr>
            <a:xfrm>
              <a:off x="5019643" y="5014811"/>
              <a:ext cx="212412" cy="121116"/>
            </a:xfrm>
            <a:custGeom>
              <a:avLst/>
              <a:gdLst/>
              <a:ahLst/>
              <a:cxnLst/>
              <a:rect l="l" t="t" r="r" b="b"/>
              <a:pathLst>
                <a:path w="6475" h="3692" extrusionOk="0">
                  <a:moveTo>
                    <a:pt x="961" y="0"/>
                  </a:moveTo>
                  <a:cubicBezTo>
                    <a:pt x="340" y="0"/>
                    <a:pt x="0" y="265"/>
                    <a:pt x="0" y="265"/>
                  </a:cubicBezTo>
                  <a:cubicBezTo>
                    <a:pt x="232" y="193"/>
                    <a:pt x="444" y="147"/>
                    <a:pt x="655" y="147"/>
                  </a:cubicBezTo>
                  <a:cubicBezTo>
                    <a:pt x="965" y="147"/>
                    <a:pt x="1271" y="247"/>
                    <a:pt x="1623" y="511"/>
                  </a:cubicBezTo>
                  <a:cubicBezTo>
                    <a:pt x="2229" y="954"/>
                    <a:pt x="1852" y="1708"/>
                    <a:pt x="1754" y="2200"/>
                  </a:cubicBezTo>
                  <a:cubicBezTo>
                    <a:pt x="1656" y="2708"/>
                    <a:pt x="2377" y="2921"/>
                    <a:pt x="2737" y="3085"/>
                  </a:cubicBezTo>
                  <a:cubicBezTo>
                    <a:pt x="3098" y="3249"/>
                    <a:pt x="2901" y="3691"/>
                    <a:pt x="2901" y="3691"/>
                  </a:cubicBezTo>
                  <a:cubicBezTo>
                    <a:pt x="4245" y="2872"/>
                    <a:pt x="3393" y="1937"/>
                    <a:pt x="3164" y="1659"/>
                  </a:cubicBezTo>
                  <a:cubicBezTo>
                    <a:pt x="2973" y="1441"/>
                    <a:pt x="3088" y="1200"/>
                    <a:pt x="3273" y="1200"/>
                  </a:cubicBezTo>
                  <a:cubicBezTo>
                    <a:pt x="3311" y="1200"/>
                    <a:pt x="3351" y="1210"/>
                    <a:pt x="3393" y="1233"/>
                  </a:cubicBezTo>
                  <a:cubicBezTo>
                    <a:pt x="3655" y="1364"/>
                    <a:pt x="3278" y="1872"/>
                    <a:pt x="3950" y="2298"/>
                  </a:cubicBezTo>
                  <a:cubicBezTo>
                    <a:pt x="4120" y="2410"/>
                    <a:pt x="4279" y="2451"/>
                    <a:pt x="4422" y="2451"/>
                  </a:cubicBezTo>
                  <a:cubicBezTo>
                    <a:pt x="4847" y="2451"/>
                    <a:pt x="5131" y="2085"/>
                    <a:pt x="5131" y="2085"/>
                  </a:cubicBezTo>
                  <a:lnTo>
                    <a:pt x="5131" y="2085"/>
                  </a:lnTo>
                  <a:cubicBezTo>
                    <a:pt x="5125" y="2085"/>
                    <a:pt x="5119" y="2085"/>
                    <a:pt x="5114" y="2085"/>
                  </a:cubicBezTo>
                  <a:cubicBezTo>
                    <a:pt x="4760" y="2085"/>
                    <a:pt x="4964" y="1574"/>
                    <a:pt x="4786" y="1413"/>
                  </a:cubicBezTo>
                  <a:cubicBezTo>
                    <a:pt x="4713" y="1350"/>
                    <a:pt x="4619" y="1320"/>
                    <a:pt x="4522" y="1320"/>
                  </a:cubicBezTo>
                  <a:cubicBezTo>
                    <a:pt x="4468" y="1320"/>
                    <a:pt x="4413" y="1330"/>
                    <a:pt x="4360" y="1347"/>
                  </a:cubicBezTo>
                  <a:cubicBezTo>
                    <a:pt x="4311" y="1359"/>
                    <a:pt x="4263" y="1364"/>
                    <a:pt x="4219" y="1364"/>
                  </a:cubicBezTo>
                  <a:cubicBezTo>
                    <a:pt x="4072" y="1364"/>
                    <a:pt x="3969" y="1305"/>
                    <a:pt x="4032" y="1216"/>
                  </a:cubicBezTo>
                  <a:cubicBezTo>
                    <a:pt x="4066" y="1174"/>
                    <a:pt x="4103" y="1158"/>
                    <a:pt x="4151" y="1158"/>
                  </a:cubicBezTo>
                  <a:cubicBezTo>
                    <a:pt x="4289" y="1158"/>
                    <a:pt x="4520" y="1294"/>
                    <a:pt x="5032" y="1331"/>
                  </a:cubicBezTo>
                  <a:cubicBezTo>
                    <a:pt x="5060" y="1333"/>
                    <a:pt x="5087" y="1333"/>
                    <a:pt x="5114" y="1333"/>
                  </a:cubicBezTo>
                  <a:cubicBezTo>
                    <a:pt x="5893" y="1333"/>
                    <a:pt x="6475" y="675"/>
                    <a:pt x="6475" y="675"/>
                  </a:cubicBezTo>
                  <a:lnTo>
                    <a:pt x="6475" y="675"/>
                  </a:lnTo>
                  <a:cubicBezTo>
                    <a:pt x="6016" y="931"/>
                    <a:pt x="5528" y="1029"/>
                    <a:pt x="5039" y="1029"/>
                  </a:cubicBezTo>
                  <a:cubicBezTo>
                    <a:pt x="3868" y="1029"/>
                    <a:pt x="2685" y="468"/>
                    <a:pt x="1852" y="167"/>
                  </a:cubicBezTo>
                  <a:cubicBezTo>
                    <a:pt x="1511" y="44"/>
                    <a:pt x="1213" y="0"/>
                    <a:pt x="9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2" name="Google Shape;7262;p17"/>
            <p:cNvSpPr/>
            <p:nvPr/>
          </p:nvSpPr>
          <p:spPr>
            <a:xfrm>
              <a:off x="5074494" y="4894185"/>
              <a:ext cx="118853" cy="83095"/>
            </a:xfrm>
            <a:custGeom>
              <a:avLst/>
              <a:gdLst/>
              <a:ahLst/>
              <a:cxnLst/>
              <a:rect l="l" t="t" r="r" b="b"/>
              <a:pathLst>
                <a:path w="3623" h="2533" extrusionOk="0">
                  <a:moveTo>
                    <a:pt x="2528" y="0"/>
                  </a:moveTo>
                  <a:cubicBezTo>
                    <a:pt x="1934" y="0"/>
                    <a:pt x="1246" y="123"/>
                    <a:pt x="869" y="615"/>
                  </a:cubicBezTo>
                  <a:cubicBezTo>
                    <a:pt x="0" y="1762"/>
                    <a:pt x="525" y="2533"/>
                    <a:pt x="525" y="2533"/>
                  </a:cubicBezTo>
                  <a:cubicBezTo>
                    <a:pt x="525" y="2533"/>
                    <a:pt x="361" y="2172"/>
                    <a:pt x="1393" y="2156"/>
                  </a:cubicBezTo>
                  <a:cubicBezTo>
                    <a:pt x="2426" y="2139"/>
                    <a:pt x="2311" y="1500"/>
                    <a:pt x="2262" y="1271"/>
                  </a:cubicBezTo>
                  <a:cubicBezTo>
                    <a:pt x="2180" y="1008"/>
                    <a:pt x="2246" y="746"/>
                    <a:pt x="2426" y="549"/>
                  </a:cubicBezTo>
                  <a:cubicBezTo>
                    <a:pt x="2655" y="205"/>
                    <a:pt x="3622" y="123"/>
                    <a:pt x="3622" y="123"/>
                  </a:cubicBezTo>
                  <a:cubicBezTo>
                    <a:pt x="3622" y="123"/>
                    <a:pt x="3123" y="0"/>
                    <a:pt x="252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3" name="Google Shape;7263;p17"/>
            <p:cNvSpPr/>
            <p:nvPr/>
          </p:nvSpPr>
          <p:spPr>
            <a:xfrm>
              <a:off x="5165366" y="4806267"/>
              <a:ext cx="74238" cy="88213"/>
            </a:xfrm>
            <a:custGeom>
              <a:avLst/>
              <a:gdLst/>
              <a:ahLst/>
              <a:cxnLst/>
              <a:rect l="l" t="t" r="r" b="b"/>
              <a:pathLst>
                <a:path w="2263" h="2689" extrusionOk="0">
                  <a:moveTo>
                    <a:pt x="1131" y="0"/>
                  </a:moveTo>
                  <a:cubicBezTo>
                    <a:pt x="1131" y="0"/>
                    <a:pt x="1344" y="541"/>
                    <a:pt x="984" y="738"/>
                  </a:cubicBezTo>
                  <a:cubicBezTo>
                    <a:pt x="623" y="935"/>
                    <a:pt x="0" y="1344"/>
                    <a:pt x="246" y="2017"/>
                  </a:cubicBezTo>
                  <a:cubicBezTo>
                    <a:pt x="492" y="2689"/>
                    <a:pt x="1688" y="2426"/>
                    <a:pt x="2262" y="2623"/>
                  </a:cubicBezTo>
                  <a:cubicBezTo>
                    <a:pt x="2262" y="2623"/>
                    <a:pt x="1393" y="2164"/>
                    <a:pt x="1459" y="1443"/>
                  </a:cubicBezTo>
                  <a:cubicBezTo>
                    <a:pt x="1525" y="705"/>
                    <a:pt x="1426" y="181"/>
                    <a:pt x="113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4" name="Google Shape;7264;p17"/>
            <p:cNvSpPr/>
            <p:nvPr/>
          </p:nvSpPr>
          <p:spPr>
            <a:xfrm>
              <a:off x="5244952" y="4844977"/>
              <a:ext cx="104878" cy="141455"/>
            </a:xfrm>
            <a:custGeom>
              <a:avLst/>
              <a:gdLst/>
              <a:ahLst/>
              <a:cxnLst/>
              <a:rect l="l" t="t" r="r" b="b"/>
              <a:pathLst>
                <a:path w="3197" h="4312" extrusionOk="0">
                  <a:moveTo>
                    <a:pt x="377" y="1"/>
                  </a:moveTo>
                  <a:cubicBezTo>
                    <a:pt x="0" y="1345"/>
                    <a:pt x="541" y="1607"/>
                    <a:pt x="1098" y="2476"/>
                  </a:cubicBezTo>
                  <a:cubicBezTo>
                    <a:pt x="1656" y="3361"/>
                    <a:pt x="1065" y="4311"/>
                    <a:pt x="1065" y="4311"/>
                  </a:cubicBezTo>
                  <a:cubicBezTo>
                    <a:pt x="1459" y="4049"/>
                    <a:pt x="1803" y="3361"/>
                    <a:pt x="2508" y="2918"/>
                  </a:cubicBezTo>
                  <a:cubicBezTo>
                    <a:pt x="3196" y="2492"/>
                    <a:pt x="2918" y="1591"/>
                    <a:pt x="2918" y="1591"/>
                  </a:cubicBezTo>
                  <a:lnTo>
                    <a:pt x="2918" y="1591"/>
                  </a:lnTo>
                  <a:cubicBezTo>
                    <a:pt x="2865" y="1695"/>
                    <a:pt x="2771" y="1748"/>
                    <a:pt x="2601" y="1748"/>
                  </a:cubicBezTo>
                  <a:cubicBezTo>
                    <a:pt x="2558" y="1748"/>
                    <a:pt x="2511" y="1745"/>
                    <a:pt x="2459" y="1738"/>
                  </a:cubicBezTo>
                  <a:cubicBezTo>
                    <a:pt x="2428" y="1731"/>
                    <a:pt x="2397" y="1727"/>
                    <a:pt x="2368" y="1727"/>
                  </a:cubicBezTo>
                  <a:cubicBezTo>
                    <a:pt x="2133" y="1727"/>
                    <a:pt x="1962" y="1947"/>
                    <a:pt x="2049" y="2181"/>
                  </a:cubicBezTo>
                  <a:cubicBezTo>
                    <a:pt x="2101" y="2413"/>
                    <a:pt x="1959" y="2513"/>
                    <a:pt x="1824" y="2513"/>
                  </a:cubicBezTo>
                  <a:cubicBezTo>
                    <a:pt x="1788" y="2513"/>
                    <a:pt x="1752" y="2506"/>
                    <a:pt x="1721" y="2492"/>
                  </a:cubicBezTo>
                  <a:cubicBezTo>
                    <a:pt x="1574" y="2426"/>
                    <a:pt x="1574" y="2066"/>
                    <a:pt x="1787" y="1886"/>
                  </a:cubicBezTo>
                  <a:cubicBezTo>
                    <a:pt x="2000" y="1705"/>
                    <a:pt x="2147" y="1312"/>
                    <a:pt x="1951" y="689"/>
                  </a:cubicBezTo>
                  <a:cubicBezTo>
                    <a:pt x="1814" y="219"/>
                    <a:pt x="1370" y="104"/>
                    <a:pt x="1048" y="104"/>
                  </a:cubicBezTo>
                  <a:cubicBezTo>
                    <a:pt x="943" y="104"/>
                    <a:pt x="851" y="116"/>
                    <a:pt x="787" y="132"/>
                  </a:cubicBezTo>
                  <a:cubicBezTo>
                    <a:pt x="768" y="134"/>
                    <a:pt x="749" y="135"/>
                    <a:pt x="731" y="135"/>
                  </a:cubicBezTo>
                  <a:cubicBezTo>
                    <a:pt x="602" y="135"/>
                    <a:pt x="477" y="86"/>
                    <a:pt x="37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5" name="Google Shape;7265;p17"/>
            <p:cNvSpPr/>
            <p:nvPr/>
          </p:nvSpPr>
          <p:spPr>
            <a:xfrm>
              <a:off x="5222119" y="4636957"/>
              <a:ext cx="265885" cy="265589"/>
            </a:xfrm>
            <a:custGeom>
              <a:avLst/>
              <a:gdLst/>
              <a:ahLst/>
              <a:cxnLst/>
              <a:rect l="l" t="t" r="r" b="b"/>
              <a:pathLst>
                <a:path w="8105" h="8096" extrusionOk="0">
                  <a:moveTo>
                    <a:pt x="5761" y="1"/>
                  </a:moveTo>
                  <a:cubicBezTo>
                    <a:pt x="5227" y="1"/>
                    <a:pt x="4713" y="177"/>
                    <a:pt x="4417" y="572"/>
                  </a:cubicBezTo>
                  <a:cubicBezTo>
                    <a:pt x="4105" y="998"/>
                    <a:pt x="4056" y="1555"/>
                    <a:pt x="4302" y="2031"/>
                  </a:cubicBezTo>
                  <a:cubicBezTo>
                    <a:pt x="4510" y="2445"/>
                    <a:pt x="4845" y="2592"/>
                    <a:pt x="5173" y="2592"/>
                  </a:cubicBezTo>
                  <a:cubicBezTo>
                    <a:pt x="5518" y="2592"/>
                    <a:pt x="5855" y="2429"/>
                    <a:pt x="6023" y="2244"/>
                  </a:cubicBezTo>
                  <a:cubicBezTo>
                    <a:pt x="6204" y="2031"/>
                    <a:pt x="6285" y="1752"/>
                    <a:pt x="6236" y="1490"/>
                  </a:cubicBezTo>
                  <a:cubicBezTo>
                    <a:pt x="6178" y="1162"/>
                    <a:pt x="5950" y="1021"/>
                    <a:pt x="5742" y="1021"/>
                  </a:cubicBezTo>
                  <a:cubicBezTo>
                    <a:pt x="5597" y="1021"/>
                    <a:pt x="5461" y="1090"/>
                    <a:pt x="5400" y="1211"/>
                  </a:cubicBezTo>
                  <a:cubicBezTo>
                    <a:pt x="5253" y="1490"/>
                    <a:pt x="5335" y="1850"/>
                    <a:pt x="5745" y="1916"/>
                  </a:cubicBezTo>
                  <a:cubicBezTo>
                    <a:pt x="6089" y="1965"/>
                    <a:pt x="5908" y="2391"/>
                    <a:pt x="5466" y="2506"/>
                  </a:cubicBezTo>
                  <a:cubicBezTo>
                    <a:pt x="5381" y="2531"/>
                    <a:pt x="5296" y="2543"/>
                    <a:pt x="5213" y="2543"/>
                  </a:cubicBezTo>
                  <a:cubicBezTo>
                    <a:pt x="4858" y="2543"/>
                    <a:pt x="4527" y="2329"/>
                    <a:pt x="4368" y="1998"/>
                  </a:cubicBezTo>
                  <a:cubicBezTo>
                    <a:pt x="4171" y="1555"/>
                    <a:pt x="4220" y="1031"/>
                    <a:pt x="4515" y="637"/>
                  </a:cubicBezTo>
                  <a:cubicBezTo>
                    <a:pt x="4772" y="300"/>
                    <a:pt x="5228" y="140"/>
                    <a:pt x="5702" y="140"/>
                  </a:cubicBezTo>
                  <a:cubicBezTo>
                    <a:pt x="5803" y="140"/>
                    <a:pt x="5906" y="148"/>
                    <a:pt x="6007" y="162"/>
                  </a:cubicBezTo>
                  <a:cubicBezTo>
                    <a:pt x="7203" y="293"/>
                    <a:pt x="7908" y="1998"/>
                    <a:pt x="7187" y="3145"/>
                  </a:cubicBezTo>
                  <a:cubicBezTo>
                    <a:pt x="6941" y="3506"/>
                    <a:pt x="6613" y="3801"/>
                    <a:pt x="6220" y="3998"/>
                  </a:cubicBezTo>
                  <a:cubicBezTo>
                    <a:pt x="5833" y="4164"/>
                    <a:pt x="5383" y="4247"/>
                    <a:pt x="4857" y="4247"/>
                  </a:cubicBezTo>
                  <a:cubicBezTo>
                    <a:pt x="4448" y="4247"/>
                    <a:pt x="3992" y="4196"/>
                    <a:pt x="3483" y="4096"/>
                  </a:cubicBezTo>
                  <a:cubicBezTo>
                    <a:pt x="3180" y="4035"/>
                    <a:pt x="2882" y="4004"/>
                    <a:pt x="2598" y="4004"/>
                  </a:cubicBezTo>
                  <a:cubicBezTo>
                    <a:pt x="1280" y="4004"/>
                    <a:pt x="230" y="4660"/>
                    <a:pt x="122" y="5981"/>
                  </a:cubicBezTo>
                  <a:cubicBezTo>
                    <a:pt x="0" y="7459"/>
                    <a:pt x="899" y="8016"/>
                    <a:pt x="1025" y="8087"/>
                  </a:cubicBezTo>
                  <a:lnTo>
                    <a:pt x="1025" y="8087"/>
                  </a:lnTo>
                  <a:cubicBezTo>
                    <a:pt x="1021" y="8081"/>
                    <a:pt x="1017" y="8072"/>
                    <a:pt x="1007" y="8063"/>
                  </a:cubicBezTo>
                  <a:cubicBezTo>
                    <a:pt x="434" y="7423"/>
                    <a:pt x="598" y="6227"/>
                    <a:pt x="598" y="6227"/>
                  </a:cubicBezTo>
                  <a:cubicBezTo>
                    <a:pt x="680" y="5702"/>
                    <a:pt x="942" y="5243"/>
                    <a:pt x="1335" y="4899"/>
                  </a:cubicBezTo>
                  <a:cubicBezTo>
                    <a:pt x="1916" y="4458"/>
                    <a:pt x="2656" y="4373"/>
                    <a:pt x="3144" y="4373"/>
                  </a:cubicBezTo>
                  <a:cubicBezTo>
                    <a:pt x="3455" y="4373"/>
                    <a:pt x="3663" y="4407"/>
                    <a:pt x="3663" y="4407"/>
                  </a:cubicBezTo>
                  <a:cubicBezTo>
                    <a:pt x="3909" y="4440"/>
                    <a:pt x="4138" y="4457"/>
                    <a:pt x="4351" y="4457"/>
                  </a:cubicBezTo>
                  <a:cubicBezTo>
                    <a:pt x="4458" y="4463"/>
                    <a:pt x="4567" y="4467"/>
                    <a:pt x="4676" y="4467"/>
                  </a:cubicBezTo>
                  <a:cubicBezTo>
                    <a:pt x="5648" y="4467"/>
                    <a:pt x="6714" y="4184"/>
                    <a:pt x="7318" y="3227"/>
                  </a:cubicBezTo>
                  <a:cubicBezTo>
                    <a:pt x="8105" y="1981"/>
                    <a:pt x="7351" y="178"/>
                    <a:pt x="6023" y="15"/>
                  </a:cubicBezTo>
                  <a:cubicBezTo>
                    <a:pt x="5936" y="5"/>
                    <a:pt x="5848" y="1"/>
                    <a:pt x="5761" y="1"/>
                  </a:cubicBezTo>
                  <a:close/>
                  <a:moveTo>
                    <a:pt x="1025" y="8087"/>
                  </a:moveTo>
                  <a:lnTo>
                    <a:pt x="1025" y="8087"/>
                  </a:lnTo>
                  <a:cubicBezTo>
                    <a:pt x="1029" y="8092"/>
                    <a:pt x="1033" y="8095"/>
                    <a:pt x="1040" y="8095"/>
                  </a:cubicBezTo>
                  <a:cubicBezTo>
                    <a:pt x="1040" y="8095"/>
                    <a:pt x="1035" y="8093"/>
                    <a:pt x="1025" y="8087"/>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6" name="Google Shape;7266;p17"/>
            <p:cNvSpPr/>
            <p:nvPr/>
          </p:nvSpPr>
          <p:spPr>
            <a:xfrm>
              <a:off x="5255155" y="4901435"/>
              <a:ext cx="33" cy="33"/>
            </a:xfrm>
            <a:custGeom>
              <a:avLst/>
              <a:gdLst/>
              <a:ahLst/>
              <a:cxnLst/>
              <a:rect l="l" t="t" r="r" b="b"/>
              <a:pathLst>
                <a:path w="1" h="1" extrusionOk="0">
                  <a:moveTo>
                    <a:pt x="0" y="1"/>
                  </a:moveTo>
                  <a:lnTo>
                    <a:pt x="0" y="1"/>
                  </a:lnTo>
                  <a:lnTo>
                    <a:pt x="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7" name="Google Shape;7267;p17"/>
            <p:cNvSpPr/>
            <p:nvPr/>
          </p:nvSpPr>
          <p:spPr>
            <a:xfrm>
              <a:off x="5292783" y="4789208"/>
              <a:ext cx="152773" cy="78371"/>
            </a:xfrm>
            <a:custGeom>
              <a:avLst/>
              <a:gdLst/>
              <a:ahLst/>
              <a:cxnLst/>
              <a:rect l="l" t="t" r="r" b="b"/>
              <a:pathLst>
                <a:path w="4657" h="2389" extrusionOk="0">
                  <a:moveTo>
                    <a:pt x="1086" y="0"/>
                  </a:moveTo>
                  <a:cubicBezTo>
                    <a:pt x="394" y="0"/>
                    <a:pt x="1" y="225"/>
                    <a:pt x="1" y="225"/>
                  </a:cubicBezTo>
                  <a:cubicBezTo>
                    <a:pt x="82" y="210"/>
                    <a:pt x="160" y="203"/>
                    <a:pt x="235" y="203"/>
                  </a:cubicBezTo>
                  <a:cubicBezTo>
                    <a:pt x="716" y="203"/>
                    <a:pt x="1035" y="513"/>
                    <a:pt x="935" y="996"/>
                  </a:cubicBezTo>
                  <a:cubicBezTo>
                    <a:pt x="804" y="1406"/>
                    <a:pt x="952" y="1864"/>
                    <a:pt x="1312" y="2127"/>
                  </a:cubicBezTo>
                  <a:cubicBezTo>
                    <a:pt x="1624" y="2389"/>
                    <a:pt x="2542" y="2389"/>
                    <a:pt x="2542" y="2389"/>
                  </a:cubicBezTo>
                  <a:cubicBezTo>
                    <a:pt x="2296" y="2241"/>
                    <a:pt x="2525" y="1881"/>
                    <a:pt x="2689" y="1455"/>
                  </a:cubicBezTo>
                  <a:cubicBezTo>
                    <a:pt x="2845" y="1034"/>
                    <a:pt x="2423" y="880"/>
                    <a:pt x="2226" y="880"/>
                  </a:cubicBezTo>
                  <a:cubicBezTo>
                    <a:pt x="2216" y="880"/>
                    <a:pt x="2206" y="880"/>
                    <a:pt x="2197" y="881"/>
                  </a:cubicBezTo>
                  <a:cubicBezTo>
                    <a:pt x="2103" y="890"/>
                    <a:pt x="2025" y="911"/>
                    <a:pt x="1951" y="911"/>
                  </a:cubicBezTo>
                  <a:cubicBezTo>
                    <a:pt x="1896" y="911"/>
                    <a:pt x="1843" y="900"/>
                    <a:pt x="1788" y="865"/>
                  </a:cubicBezTo>
                  <a:cubicBezTo>
                    <a:pt x="1681" y="798"/>
                    <a:pt x="1726" y="580"/>
                    <a:pt x="2002" y="580"/>
                  </a:cubicBezTo>
                  <a:cubicBezTo>
                    <a:pt x="2066" y="580"/>
                    <a:pt x="2141" y="591"/>
                    <a:pt x="2230" y="619"/>
                  </a:cubicBezTo>
                  <a:cubicBezTo>
                    <a:pt x="2705" y="783"/>
                    <a:pt x="2574" y="1242"/>
                    <a:pt x="3296" y="1389"/>
                  </a:cubicBezTo>
                  <a:cubicBezTo>
                    <a:pt x="3352" y="1400"/>
                    <a:pt x="3405" y="1406"/>
                    <a:pt x="3455" y="1406"/>
                  </a:cubicBezTo>
                  <a:cubicBezTo>
                    <a:pt x="4058" y="1406"/>
                    <a:pt x="4203" y="643"/>
                    <a:pt x="4279" y="537"/>
                  </a:cubicBezTo>
                  <a:cubicBezTo>
                    <a:pt x="4394" y="406"/>
                    <a:pt x="4525" y="275"/>
                    <a:pt x="4656" y="160"/>
                  </a:cubicBezTo>
                  <a:lnTo>
                    <a:pt x="4656" y="160"/>
                  </a:lnTo>
                  <a:cubicBezTo>
                    <a:pt x="4447" y="274"/>
                    <a:pt x="4071" y="394"/>
                    <a:pt x="3536" y="394"/>
                  </a:cubicBezTo>
                  <a:cubicBezTo>
                    <a:pt x="3150" y="394"/>
                    <a:pt x="2681" y="332"/>
                    <a:pt x="2132" y="160"/>
                  </a:cubicBezTo>
                  <a:cubicBezTo>
                    <a:pt x="1733" y="42"/>
                    <a:pt x="1382" y="0"/>
                    <a:pt x="108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8" name="Google Shape;7268;p17"/>
            <p:cNvSpPr/>
            <p:nvPr/>
          </p:nvSpPr>
          <p:spPr>
            <a:xfrm>
              <a:off x="5301411" y="4646011"/>
              <a:ext cx="105402" cy="110389"/>
            </a:xfrm>
            <a:custGeom>
              <a:avLst/>
              <a:gdLst/>
              <a:ahLst/>
              <a:cxnLst/>
              <a:rect l="l" t="t" r="r" b="b"/>
              <a:pathLst>
                <a:path w="3213" h="3365" extrusionOk="0">
                  <a:moveTo>
                    <a:pt x="1951" y="1"/>
                  </a:moveTo>
                  <a:lnTo>
                    <a:pt x="1951" y="1"/>
                  </a:lnTo>
                  <a:cubicBezTo>
                    <a:pt x="1508" y="279"/>
                    <a:pt x="1443" y="722"/>
                    <a:pt x="721" y="1345"/>
                  </a:cubicBezTo>
                  <a:cubicBezTo>
                    <a:pt x="0" y="1968"/>
                    <a:pt x="213" y="2427"/>
                    <a:pt x="361" y="2689"/>
                  </a:cubicBezTo>
                  <a:cubicBezTo>
                    <a:pt x="459" y="2804"/>
                    <a:pt x="426" y="3000"/>
                    <a:pt x="295" y="3099"/>
                  </a:cubicBezTo>
                  <a:cubicBezTo>
                    <a:pt x="1393" y="2984"/>
                    <a:pt x="1246" y="2345"/>
                    <a:pt x="1180" y="2148"/>
                  </a:cubicBezTo>
                  <a:cubicBezTo>
                    <a:pt x="1115" y="1951"/>
                    <a:pt x="1148" y="1837"/>
                    <a:pt x="1246" y="1837"/>
                  </a:cubicBezTo>
                  <a:cubicBezTo>
                    <a:pt x="1361" y="1837"/>
                    <a:pt x="1344" y="2066"/>
                    <a:pt x="1344" y="2361"/>
                  </a:cubicBezTo>
                  <a:cubicBezTo>
                    <a:pt x="1328" y="2640"/>
                    <a:pt x="1279" y="3295"/>
                    <a:pt x="2115" y="3361"/>
                  </a:cubicBezTo>
                  <a:cubicBezTo>
                    <a:pt x="2146" y="3363"/>
                    <a:pt x="2176" y="3365"/>
                    <a:pt x="2205" y="3365"/>
                  </a:cubicBezTo>
                  <a:cubicBezTo>
                    <a:pt x="2984" y="3365"/>
                    <a:pt x="3213" y="2558"/>
                    <a:pt x="3213" y="2558"/>
                  </a:cubicBezTo>
                  <a:lnTo>
                    <a:pt x="3213" y="2558"/>
                  </a:lnTo>
                  <a:cubicBezTo>
                    <a:pt x="3088" y="2592"/>
                    <a:pt x="2937" y="2618"/>
                    <a:pt x="2777" y="2618"/>
                  </a:cubicBezTo>
                  <a:cubicBezTo>
                    <a:pt x="2327" y="2618"/>
                    <a:pt x="1803" y="2418"/>
                    <a:pt x="1574" y="1656"/>
                  </a:cubicBezTo>
                  <a:cubicBezTo>
                    <a:pt x="1377" y="1083"/>
                    <a:pt x="1525" y="443"/>
                    <a:pt x="195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9" name="Google Shape;7269;p17"/>
            <p:cNvSpPr/>
            <p:nvPr/>
          </p:nvSpPr>
          <p:spPr>
            <a:xfrm>
              <a:off x="5452514" y="4489299"/>
              <a:ext cx="63478" cy="251385"/>
            </a:xfrm>
            <a:custGeom>
              <a:avLst/>
              <a:gdLst/>
              <a:ahLst/>
              <a:cxnLst/>
              <a:rect l="l" t="t" r="r" b="b"/>
              <a:pathLst>
                <a:path w="1935" h="7663" extrusionOk="0">
                  <a:moveTo>
                    <a:pt x="1299" y="0"/>
                  </a:moveTo>
                  <a:cubicBezTo>
                    <a:pt x="983" y="0"/>
                    <a:pt x="738" y="369"/>
                    <a:pt x="738" y="369"/>
                  </a:cubicBezTo>
                  <a:cubicBezTo>
                    <a:pt x="0" y="1500"/>
                    <a:pt x="820" y="3286"/>
                    <a:pt x="967" y="5171"/>
                  </a:cubicBezTo>
                  <a:cubicBezTo>
                    <a:pt x="1115" y="7056"/>
                    <a:pt x="459" y="7663"/>
                    <a:pt x="459" y="7663"/>
                  </a:cubicBezTo>
                  <a:cubicBezTo>
                    <a:pt x="1148" y="7122"/>
                    <a:pt x="1311" y="5351"/>
                    <a:pt x="1180" y="3991"/>
                  </a:cubicBezTo>
                  <a:cubicBezTo>
                    <a:pt x="1049" y="2631"/>
                    <a:pt x="1066" y="1352"/>
                    <a:pt x="1328" y="1090"/>
                  </a:cubicBezTo>
                  <a:cubicBezTo>
                    <a:pt x="1590" y="828"/>
                    <a:pt x="1934" y="287"/>
                    <a:pt x="1508" y="57"/>
                  </a:cubicBezTo>
                  <a:cubicBezTo>
                    <a:pt x="1436" y="17"/>
                    <a:pt x="1366" y="0"/>
                    <a:pt x="129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0" name="Google Shape;7270;p17"/>
            <p:cNvSpPr/>
            <p:nvPr/>
          </p:nvSpPr>
          <p:spPr>
            <a:xfrm>
              <a:off x="5392807" y="4456231"/>
              <a:ext cx="279663" cy="333922"/>
            </a:xfrm>
            <a:custGeom>
              <a:avLst/>
              <a:gdLst/>
              <a:ahLst/>
              <a:cxnLst/>
              <a:rect l="l" t="t" r="r" b="b"/>
              <a:pathLst>
                <a:path w="8525" h="10179" extrusionOk="0">
                  <a:moveTo>
                    <a:pt x="6265" y="1"/>
                  </a:moveTo>
                  <a:cubicBezTo>
                    <a:pt x="6069" y="1"/>
                    <a:pt x="5870" y="22"/>
                    <a:pt x="5672" y="65"/>
                  </a:cubicBezTo>
                  <a:cubicBezTo>
                    <a:pt x="4492" y="328"/>
                    <a:pt x="3722" y="1573"/>
                    <a:pt x="3492" y="2835"/>
                  </a:cubicBezTo>
                  <a:cubicBezTo>
                    <a:pt x="3246" y="4147"/>
                    <a:pt x="3492" y="5376"/>
                    <a:pt x="3443" y="6474"/>
                  </a:cubicBezTo>
                  <a:cubicBezTo>
                    <a:pt x="3508" y="7474"/>
                    <a:pt x="3131" y="8441"/>
                    <a:pt x="2443" y="9130"/>
                  </a:cubicBezTo>
                  <a:cubicBezTo>
                    <a:pt x="1771" y="9752"/>
                    <a:pt x="902" y="10113"/>
                    <a:pt x="1" y="10179"/>
                  </a:cubicBezTo>
                  <a:cubicBezTo>
                    <a:pt x="919" y="10146"/>
                    <a:pt x="1804" y="9802"/>
                    <a:pt x="2492" y="9195"/>
                  </a:cubicBezTo>
                  <a:cubicBezTo>
                    <a:pt x="3230" y="8490"/>
                    <a:pt x="3640" y="7507"/>
                    <a:pt x="3590" y="6491"/>
                  </a:cubicBezTo>
                  <a:cubicBezTo>
                    <a:pt x="3656" y="5360"/>
                    <a:pt x="3426" y="4130"/>
                    <a:pt x="3656" y="2868"/>
                  </a:cubicBezTo>
                  <a:cubicBezTo>
                    <a:pt x="3902" y="1622"/>
                    <a:pt x="4590" y="475"/>
                    <a:pt x="5688" y="213"/>
                  </a:cubicBezTo>
                  <a:cubicBezTo>
                    <a:pt x="5820" y="180"/>
                    <a:pt x="5951" y="164"/>
                    <a:pt x="6082" y="147"/>
                  </a:cubicBezTo>
                  <a:cubicBezTo>
                    <a:pt x="6127" y="144"/>
                    <a:pt x="6171" y="142"/>
                    <a:pt x="6216" y="142"/>
                  </a:cubicBezTo>
                  <a:cubicBezTo>
                    <a:pt x="6613" y="142"/>
                    <a:pt x="7003" y="272"/>
                    <a:pt x="7328" y="508"/>
                  </a:cubicBezTo>
                  <a:cubicBezTo>
                    <a:pt x="8032" y="1082"/>
                    <a:pt x="7950" y="2327"/>
                    <a:pt x="7524" y="2704"/>
                  </a:cubicBezTo>
                  <a:cubicBezTo>
                    <a:pt x="7325" y="2882"/>
                    <a:pt x="7101" y="2955"/>
                    <a:pt x="6902" y="2955"/>
                  </a:cubicBezTo>
                  <a:cubicBezTo>
                    <a:pt x="6643" y="2955"/>
                    <a:pt x="6425" y="2831"/>
                    <a:pt x="6361" y="2655"/>
                  </a:cubicBezTo>
                  <a:lnTo>
                    <a:pt x="6361" y="2655"/>
                  </a:lnTo>
                  <a:cubicBezTo>
                    <a:pt x="6361" y="2655"/>
                    <a:pt x="6398" y="2660"/>
                    <a:pt x="6454" y="2660"/>
                  </a:cubicBezTo>
                  <a:cubicBezTo>
                    <a:pt x="6593" y="2660"/>
                    <a:pt x="6848" y="2627"/>
                    <a:pt x="6918" y="2393"/>
                  </a:cubicBezTo>
                  <a:cubicBezTo>
                    <a:pt x="7049" y="2081"/>
                    <a:pt x="6852" y="1737"/>
                    <a:pt x="6524" y="1672"/>
                  </a:cubicBezTo>
                  <a:cubicBezTo>
                    <a:pt x="6478" y="1658"/>
                    <a:pt x="6427" y="1651"/>
                    <a:pt x="6375" y="1651"/>
                  </a:cubicBezTo>
                  <a:cubicBezTo>
                    <a:pt x="6061" y="1651"/>
                    <a:pt x="5693" y="1905"/>
                    <a:pt x="5820" y="2426"/>
                  </a:cubicBezTo>
                  <a:cubicBezTo>
                    <a:pt x="5910" y="2809"/>
                    <a:pt x="6441" y="3106"/>
                    <a:pt x="6988" y="3106"/>
                  </a:cubicBezTo>
                  <a:cubicBezTo>
                    <a:pt x="7237" y="3106"/>
                    <a:pt x="7489" y="3045"/>
                    <a:pt x="7705" y="2901"/>
                  </a:cubicBezTo>
                  <a:cubicBezTo>
                    <a:pt x="8114" y="2671"/>
                    <a:pt x="8524" y="1967"/>
                    <a:pt x="8229" y="1180"/>
                  </a:cubicBezTo>
                  <a:cubicBezTo>
                    <a:pt x="8013" y="452"/>
                    <a:pt x="7176" y="1"/>
                    <a:pt x="626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1" name="Google Shape;7271;p17"/>
            <p:cNvSpPr/>
            <p:nvPr/>
          </p:nvSpPr>
          <p:spPr>
            <a:xfrm>
              <a:off x="5525637" y="4503078"/>
              <a:ext cx="81750" cy="69153"/>
            </a:xfrm>
            <a:custGeom>
              <a:avLst/>
              <a:gdLst/>
              <a:ahLst/>
              <a:cxnLst/>
              <a:rect l="l" t="t" r="r" b="b"/>
              <a:pathLst>
                <a:path w="2492" h="2108" extrusionOk="0">
                  <a:moveTo>
                    <a:pt x="709" y="1"/>
                  </a:moveTo>
                  <a:cubicBezTo>
                    <a:pt x="635" y="1"/>
                    <a:pt x="558" y="11"/>
                    <a:pt x="476" y="31"/>
                  </a:cubicBezTo>
                  <a:cubicBezTo>
                    <a:pt x="590" y="96"/>
                    <a:pt x="623" y="276"/>
                    <a:pt x="525" y="375"/>
                  </a:cubicBezTo>
                  <a:cubicBezTo>
                    <a:pt x="377" y="604"/>
                    <a:pt x="0" y="1309"/>
                    <a:pt x="541" y="1866"/>
                  </a:cubicBezTo>
                  <a:cubicBezTo>
                    <a:pt x="725" y="2045"/>
                    <a:pt x="981" y="2107"/>
                    <a:pt x="1247" y="2107"/>
                  </a:cubicBezTo>
                  <a:cubicBezTo>
                    <a:pt x="1787" y="2107"/>
                    <a:pt x="2371" y="1850"/>
                    <a:pt x="2492" y="1784"/>
                  </a:cubicBezTo>
                  <a:lnTo>
                    <a:pt x="2492" y="1784"/>
                  </a:lnTo>
                  <a:cubicBezTo>
                    <a:pt x="2492" y="1784"/>
                    <a:pt x="2458" y="1788"/>
                    <a:pt x="2404" y="1788"/>
                  </a:cubicBezTo>
                  <a:cubicBezTo>
                    <a:pt x="2187" y="1788"/>
                    <a:pt x="1636" y="1725"/>
                    <a:pt x="1558" y="1096"/>
                  </a:cubicBezTo>
                  <a:cubicBezTo>
                    <a:pt x="1472" y="401"/>
                    <a:pt x="1179" y="1"/>
                    <a:pt x="70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2" name="Google Shape;7272;p17"/>
            <p:cNvSpPr/>
            <p:nvPr/>
          </p:nvSpPr>
          <p:spPr>
            <a:xfrm>
              <a:off x="5529410" y="4507277"/>
              <a:ext cx="158120" cy="179640"/>
            </a:xfrm>
            <a:custGeom>
              <a:avLst/>
              <a:gdLst/>
              <a:ahLst/>
              <a:cxnLst/>
              <a:rect l="l" t="t" r="r" b="b"/>
              <a:pathLst>
                <a:path w="4820" h="5476" extrusionOk="0">
                  <a:moveTo>
                    <a:pt x="4344" y="1"/>
                  </a:moveTo>
                  <a:cubicBezTo>
                    <a:pt x="4475" y="558"/>
                    <a:pt x="4262" y="1148"/>
                    <a:pt x="3803" y="1492"/>
                  </a:cubicBezTo>
                  <a:cubicBezTo>
                    <a:pt x="3016" y="2066"/>
                    <a:pt x="1901" y="1771"/>
                    <a:pt x="1000" y="2410"/>
                  </a:cubicBezTo>
                  <a:cubicBezTo>
                    <a:pt x="98" y="3033"/>
                    <a:pt x="197" y="3951"/>
                    <a:pt x="180" y="4459"/>
                  </a:cubicBezTo>
                  <a:cubicBezTo>
                    <a:pt x="197" y="4803"/>
                    <a:pt x="131" y="5148"/>
                    <a:pt x="0" y="5476"/>
                  </a:cubicBezTo>
                  <a:cubicBezTo>
                    <a:pt x="295" y="5279"/>
                    <a:pt x="475" y="4918"/>
                    <a:pt x="443" y="4558"/>
                  </a:cubicBezTo>
                  <a:cubicBezTo>
                    <a:pt x="427" y="3915"/>
                    <a:pt x="498" y="3186"/>
                    <a:pt x="694" y="3186"/>
                  </a:cubicBezTo>
                  <a:cubicBezTo>
                    <a:pt x="708" y="3186"/>
                    <a:pt x="723" y="3190"/>
                    <a:pt x="738" y="3197"/>
                  </a:cubicBezTo>
                  <a:cubicBezTo>
                    <a:pt x="967" y="3312"/>
                    <a:pt x="787" y="3558"/>
                    <a:pt x="705" y="3705"/>
                  </a:cubicBezTo>
                  <a:cubicBezTo>
                    <a:pt x="607" y="3853"/>
                    <a:pt x="443" y="4525"/>
                    <a:pt x="1164" y="4935"/>
                  </a:cubicBezTo>
                  <a:cubicBezTo>
                    <a:pt x="1164" y="4935"/>
                    <a:pt x="1164" y="4935"/>
                    <a:pt x="1164" y="4935"/>
                  </a:cubicBezTo>
                  <a:cubicBezTo>
                    <a:pt x="1173" y="4935"/>
                    <a:pt x="957" y="4422"/>
                    <a:pt x="1344" y="4148"/>
                  </a:cubicBezTo>
                  <a:cubicBezTo>
                    <a:pt x="1754" y="3869"/>
                    <a:pt x="2016" y="3705"/>
                    <a:pt x="1967" y="3132"/>
                  </a:cubicBezTo>
                  <a:cubicBezTo>
                    <a:pt x="1923" y="2608"/>
                    <a:pt x="2266" y="2175"/>
                    <a:pt x="2493" y="2175"/>
                  </a:cubicBezTo>
                  <a:cubicBezTo>
                    <a:pt x="2522" y="2175"/>
                    <a:pt x="2549" y="2182"/>
                    <a:pt x="2574" y="2197"/>
                  </a:cubicBezTo>
                  <a:cubicBezTo>
                    <a:pt x="2803" y="2345"/>
                    <a:pt x="2541" y="2558"/>
                    <a:pt x="2410" y="2607"/>
                  </a:cubicBezTo>
                  <a:cubicBezTo>
                    <a:pt x="2229" y="2722"/>
                    <a:pt x="2197" y="2984"/>
                    <a:pt x="2344" y="3148"/>
                  </a:cubicBezTo>
                  <a:cubicBezTo>
                    <a:pt x="2557" y="3394"/>
                    <a:pt x="2492" y="3705"/>
                    <a:pt x="2213" y="3804"/>
                  </a:cubicBezTo>
                  <a:cubicBezTo>
                    <a:pt x="2213" y="3804"/>
                    <a:pt x="2270" y="3810"/>
                    <a:pt x="2364" y="3810"/>
                  </a:cubicBezTo>
                  <a:cubicBezTo>
                    <a:pt x="2690" y="3810"/>
                    <a:pt x="3468" y="3732"/>
                    <a:pt x="3950" y="3033"/>
                  </a:cubicBezTo>
                  <a:cubicBezTo>
                    <a:pt x="4590" y="2148"/>
                    <a:pt x="4819" y="820"/>
                    <a:pt x="43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3" name="Google Shape;7273;p17"/>
            <p:cNvSpPr/>
            <p:nvPr/>
          </p:nvSpPr>
          <p:spPr>
            <a:xfrm>
              <a:off x="5643410" y="4457183"/>
              <a:ext cx="97332" cy="64035"/>
            </a:xfrm>
            <a:custGeom>
              <a:avLst/>
              <a:gdLst/>
              <a:ahLst/>
              <a:cxnLst/>
              <a:rect l="l" t="t" r="r" b="b"/>
              <a:pathLst>
                <a:path w="2967" h="1952" extrusionOk="0">
                  <a:moveTo>
                    <a:pt x="915" y="0"/>
                  </a:moveTo>
                  <a:cubicBezTo>
                    <a:pt x="651" y="0"/>
                    <a:pt x="348" y="26"/>
                    <a:pt x="0" y="85"/>
                  </a:cubicBezTo>
                  <a:cubicBezTo>
                    <a:pt x="410" y="135"/>
                    <a:pt x="754" y="413"/>
                    <a:pt x="918" y="790"/>
                  </a:cubicBezTo>
                  <a:cubicBezTo>
                    <a:pt x="1124" y="1305"/>
                    <a:pt x="1491" y="1951"/>
                    <a:pt x="2251" y="1951"/>
                  </a:cubicBezTo>
                  <a:cubicBezTo>
                    <a:pt x="2459" y="1951"/>
                    <a:pt x="2696" y="1903"/>
                    <a:pt x="2967" y="1790"/>
                  </a:cubicBezTo>
                  <a:cubicBezTo>
                    <a:pt x="2787" y="1725"/>
                    <a:pt x="2672" y="1561"/>
                    <a:pt x="2672" y="1380"/>
                  </a:cubicBezTo>
                  <a:cubicBezTo>
                    <a:pt x="2672" y="1096"/>
                    <a:pt x="2623" y="0"/>
                    <a:pt x="9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4" name="Google Shape;7274;p17"/>
            <p:cNvSpPr/>
            <p:nvPr/>
          </p:nvSpPr>
          <p:spPr>
            <a:xfrm>
              <a:off x="5730509" y="4456330"/>
              <a:ext cx="47895" cy="37398"/>
            </a:xfrm>
            <a:custGeom>
              <a:avLst/>
              <a:gdLst/>
              <a:ahLst/>
              <a:cxnLst/>
              <a:rect l="l" t="t" r="r" b="b"/>
              <a:pathLst>
                <a:path w="1460" h="1140" extrusionOk="0">
                  <a:moveTo>
                    <a:pt x="975" y="0"/>
                  </a:moveTo>
                  <a:cubicBezTo>
                    <a:pt x="795" y="0"/>
                    <a:pt x="636" y="142"/>
                    <a:pt x="623" y="325"/>
                  </a:cubicBezTo>
                  <a:cubicBezTo>
                    <a:pt x="623" y="488"/>
                    <a:pt x="756" y="593"/>
                    <a:pt x="897" y="593"/>
                  </a:cubicBezTo>
                  <a:cubicBezTo>
                    <a:pt x="955" y="593"/>
                    <a:pt x="1014" y="575"/>
                    <a:pt x="1066" y="538"/>
                  </a:cubicBezTo>
                  <a:cubicBezTo>
                    <a:pt x="1066" y="538"/>
                    <a:pt x="1181" y="357"/>
                    <a:pt x="1066" y="292"/>
                  </a:cubicBezTo>
                  <a:cubicBezTo>
                    <a:pt x="1037" y="275"/>
                    <a:pt x="1011" y="268"/>
                    <a:pt x="987" y="268"/>
                  </a:cubicBezTo>
                  <a:cubicBezTo>
                    <a:pt x="917" y="268"/>
                    <a:pt x="877" y="333"/>
                    <a:pt x="902" y="406"/>
                  </a:cubicBezTo>
                  <a:cubicBezTo>
                    <a:pt x="907" y="439"/>
                    <a:pt x="890" y="453"/>
                    <a:pt x="865" y="453"/>
                  </a:cubicBezTo>
                  <a:cubicBezTo>
                    <a:pt x="813" y="453"/>
                    <a:pt x="727" y="391"/>
                    <a:pt x="738" y="292"/>
                  </a:cubicBezTo>
                  <a:cubicBezTo>
                    <a:pt x="750" y="160"/>
                    <a:pt x="866" y="73"/>
                    <a:pt x="986" y="73"/>
                  </a:cubicBezTo>
                  <a:cubicBezTo>
                    <a:pt x="1030" y="73"/>
                    <a:pt x="1075" y="85"/>
                    <a:pt x="1115" y="111"/>
                  </a:cubicBezTo>
                  <a:cubicBezTo>
                    <a:pt x="1394" y="275"/>
                    <a:pt x="1312" y="849"/>
                    <a:pt x="722" y="898"/>
                  </a:cubicBezTo>
                  <a:cubicBezTo>
                    <a:pt x="707" y="899"/>
                    <a:pt x="693" y="900"/>
                    <a:pt x="678" y="900"/>
                  </a:cubicBezTo>
                  <a:cubicBezTo>
                    <a:pt x="319" y="900"/>
                    <a:pt x="1" y="521"/>
                    <a:pt x="0" y="521"/>
                  </a:cubicBezTo>
                  <a:lnTo>
                    <a:pt x="0" y="521"/>
                  </a:lnTo>
                  <a:cubicBezTo>
                    <a:pt x="0" y="702"/>
                    <a:pt x="82" y="882"/>
                    <a:pt x="230" y="1013"/>
                  </a:cubicBezTo>
                  <a:cubicBezTo>
                    <a:pt x="344" y="1096"/>
                    <a:pt x="485" y="1140"/>
                    <a:pt x="626" y="1140"/>
                  </a:cubicBezTo>
                  <a:cubicBezTo>
                    <a:pt x="708" y="1140"/>
                    <a:pt x="791" y="1125"/>
                    <a:pt x="869" y="1095"/>
                  </a:cubicBezTo>
                  <a:cubicBezTo>
                    <a:pt x="1082" y="1029"/>
                    <a:pt x="1263" y="865"/>
                    <a:pt x="1345" y="669"/>
                  </a:cubicBezTo>
                  <a:cubicBezTo>
                    <a:pt x="1459" y="423"/>
                    <a:pt x="1345" y="144"/>
                    <a:pt x="1115" y="29"/>
                  </a:cubicBezTo>
                  <a:cubicBezTo>
                    <a:pt x="1068" y="10"/>
                    <a:pt x="1021" y="0"/>
                    <a:pt x="97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5" name="Google Shape;7275;p17"/>
            <p:cNvSpPr/>
            <p:nvPr/>
          </p:nvSpPr>
          <p:spPr>
            <a:xfrm>
              <a:off x="4985755" y="4694367"/>
              <a:ext cx="130695" cy="286749"/>
            </a:xfrm>
            <a:custGeom>
              <a:avLst/>
              <a:gdLst/>
              <a:ahLst/>
              <a:cxnLst/>
              <a:rect l="l" t="t" r="r" b="b"/>
              <a:pathLst>
                <a:path w="3984" h="8741" extrusionOk="0">
                  <a:moveTo>
                    <a:pt x="2067" y="1"/>
                  </a:moveTo>
                  <a:cubicBezTo>
                    <a:pt x="1538" y="1"/>
                    <a:pt x="1034" y="248"/>
                    <a:pt x="705" y="690"/>
                  </a:cubicBezTo>
                  <a:cubicBezTo>
                    <a:pt x="361" y="1182"/>
                    <a:pt x="312" y="1821"/>
                    <a:pt x="574" y="2362"/>
                  </a:cubicBezTo>
                  <a:cubicBezTo>
                    <a:pt x="808" y="2784"/>
                    <a:pt x="1243" y="3021"/>
                    <a:pt x="1693" y="3021"/>
                  </a:cubicBezTo>
                  <a:cubicBezTo>
                    <a:pt x="1873" y="3021"/>
                    <a:pt x="2056" y="2983"/>
                    <a:pt x="2230" y="2903"/>
                  </a:cubicBezTo>
                  <a:cubicBezTo>
                    <a:pt x="2934" y="2723"/>
                    <a:pt x="3082" y="1789"/>
                    <a:pt x="2459" y="1412"/>
                  </a:cubicBezTo>
                  <a:cubicBezTo>
                    <a:pt x="2380" y="1371"/>
                    <a:pt x="2299" y="1352"/>
                    <a:pt x="2221" y="1352"/>
                  </a:cubicBezTo>
                  <a:cubicBezTo>
                    <a:pt x="1890" y="1352"/>
                    <a:pt x="1602" y="1680"/>
                    <a:pt x="1722" y="2051"/>
                  </a:cubicBezTo>
                  <a:cubicBezTo>
                    <a:pt x="1858" y="2324"/>
                    <a:pt x="2165" y="2347"/>
                    <a:pt x="2302" y="2347"/>
                  </a:cubicBezTo>
                  <a:cubicBezTo>
                    <a:pt x="2329" y="2347"/>
                    <a:pt x="2350" y="2346"/>
                    <a:pt x="2361" y="2346"/>
                  </a:cubicBezTo>
                  <a:cubicBezTo>
                    <a:pt x="2426" y="2346"/>
                    <a:pt x="2426" y="2379"/>
                    <a:pt x="2426" y="2379"/>
                  </a:cubicBezTo>
                  <a:cubicBezTo>
                    <a:pt x="2470" y="2570"/>
                    <a:pt x="2224" y="2866"/>
                    <a:pt x="1759" y="2866"/>
                  </a:cubicBezTo>
                  <a:cubicBezTo>
                    <a:pt x="1706" y="2866"/>
                    <a:pt x="1650" y="2863"/>
                    <a:pt x="1590" y="2854"/>
                  </a:cubicBezTo>
                  <a:cubicBezTo>
                    <a:pt x="1394" y="2805"/>
                    <a:pt x="1213" y="2723"/>
                    <a:pt x="1082" y="2575"/>
                  </a:cubicBezTo>
                  <a:cubicBezTo>
                    <a:pt x="394" y="1936"/>
                    <a:pt x="722" y="559"/>
                    <a:pt x="1738" y="297"/>
                  </a:cubicBezTo>
                  <a:cubicBezTo>
                    <a:pt x="1885" y="256"/>
                    <a:pt x="2037" y="236"/>
                    <a:pt x="2189" y="236"/>
                  </a:cubicBezTo>
                  <a:cubicBezTo>
                    <a:pt x="2340" y="236"/>
                    <a:pt x="2492" y="256"/>
                    <a:pt x="2639" y="297"/>
                  </a:cubicBezTo>
                  <a:cubicBezTo>
                    <a:pt x="3279" y="461"/>
                    <a:pt x="3721" y="1051"/>
                    <a:pt x="3754" y="1707"/>
                  </a:cubicBezTo>
                  <a:cubicBezTo>
                    <a:pt x="3803" y="2444"/>
                    <a:pt x="3426" y="3182"/>
                    <a:pt x="2853" y="3723"/>
                  </a:cubicBezTo>
                  <a:cubicBezTo>
                    <a:pt x="2295" y="4247"/>
                    <a:pt x="1541" y="4559"/>
                    <a:pt x="968" y="5100"/>
                  </a:cubicBezTo>
                  <a:cubicBezTo>
                    <a:pt x="410" y="5591"/>
                    <a:pt x="66" y="6296"/>
                    <a:pt x="17" y="7067"/>
                  </a:cubicBezTo>
                  <a:cubicBezTo>
                    <a:pt x="0" y="7771"/>
                    <a:pt x="377" y="8493"/>
                    <a:pt x="1033" y="8673"/>
                  </a:cubicBezTo>
                  <a:cubicBezTo>
                    <a:pt x="1164" y="8719"/>
                    <a:pt x="1299" y="8740"/>
                    <a:pt x="1432" y="8740"/>
                  </a:cubicBezTo>
                  <a:cubicBezTo>
                    <a:pt x="1918" y="8740"/>
                    <a:pt x="2380" y="8455"/>
                    <a:pt x="2508" y="8017"/>
                  </a:cubicBezTo>
                  <a:cubicBezTo>
                    <a:pt x="2705" y="7542"/>
                    <a:pt x="2492" y="7001"/>
                    <a:pt x="2033" y="6788"/>
                  </a:cubicBezTo>
                  <a:cubicBezTo>
                    <a:pt x="1935" y="6722"/>
                    <a:pt x="1803" y="6690"/>
                    <a:pt x="1689" y="6690"/>
                  </a:cubicBezTo>
                  <a:cubicBezTo>
                    <a:pt x="1653" y="6685"/>
                    <a:pt x="1617" y="6683"/>
                    <a:pt x="1581" y="6683"/>
                  </a:cubicBezTo>
                  <a:cubicBezTo>
                    <a:pt x="1245" y="6683"/>
                    <a:pt x="940" y="6890"/>
                    <a:pt x="836" y="7231"/>
                  </a:cubicBezTo>
                  <a:cubicBezTo>
                    <a:pt x="706" y="7714"/>
                    <a:pt x="992" y="7990"/>
                    <a:pt x="1305" y="7990"/>
                  </a:cubicBezTo>
                  <a:cubicBezTo>
                    <a:pt x="1384" y="7990"/>
                    <a:pt x="1465" y="7972"/>
                    <a:pt x="1541" y="7935"/>
                  </a:cubicBezTo>
                  <a:cubicBezTo>
                    <a:pt x="1853" y="7771"/>
                    <a:pt x="1918" y="7345"/>
                    <a:pt x="1672" y="7116"/>
                  </a:cubicBezTo>
                  <a:cubicBezTo>
                    <a:pt x="1588" y="7041"/>
                    <a:pt x="1488" y="7003"/>
                    <a:pt x="1387" y="7003"/>
                  </a:cubicBezTo>
                  <a:cubicBezTo>
                    <a:pt x="1311" y="7003"/>
                    <a:pt x="1234" y="7024"/>
                    <a:pt x="1164" y="7067"/>
                  </a:cubicBezTo>
                  <a:cubicBezTo>
                    <a:pt x="1148" y="7073"/>
                    <a:pt x="1136" y="7076"/>
                    <a:pt x="1128" y="7076"/>
                  </a:cubicBezTo>
                  <a:cubicBezTo>
                    <a:pt x="1094" y="7076"/>
                    <a:pt x="1115" y="7034"/>
                    <a:pt x="1115" y="7034"/>
                  </a:cubicBezTo>
                  <a:cubicBezTo>
                    <a:pt x="1213" y="6813"/>
                    <a:pt x="1505" y="6785"/>
                    <a:pt x="1645" y="6785"/>
                  </a:cubicBezTo>
                  <a:cubicBezTo>
                    <a:pt x="1692" y="6785"/>
                    <a:pt x="1722" y="6788"/>
                    <a:pt x="1722" y="6788"/>
                  </a:cubicBezTo>
                  <a:cubicBezTo>
                    <a:pt x="1820" y="6788"/>
                    <a:pt x="1902" y="6804"/>
                    <a:pt x="2000" y="6837"/>
                  </a:cubicBezTo>
                  <a:cubicBezTo>
                    <a:pt x="2443" y="7034"/>
                    <a:pt x="2639" y="7558"/>
                    <a:pt x="2443" y="8001"/>
                  </a:cubicBezTo>
                  <a:cubicBezTo>
                    <a:pt x="2269" y="8398"/>
                    <a:pt x="1880" y="8635"/>
                    <a:pt x="1467" y="8635"/>
                  </a:cubicBezTo>
                  <a:cubicBezTo>
                    <a:pt x="1334" y="8635"/>
                    <a:pt x="1198" y="8610"/>
                    <a:pt x="1066" y="8558"/>
                  </a:cubicBezTo>
                  <a:cubicBezTo>
                    <a:pt x="492" y="8394"/>
                    <a:pt x="132" y="7722"/>
                    <a:pt x="164" y="7050"/>
                  </a:cubicBezTo>
                  <a:cubicBezTo>
                    <a:pt x="230" y="6345"/>
                    <a:pt x="558" y="5673"/>
                    <a:pt x="1082" y="5214"/>
                  </a:cubicBezTo>
                  <a:cubicBezTo>
                    <a:pt x="1640" y="4706"/>
                    <a:pt x="2394" y="4428"/>
                    <a:pt x="2984" y="3838"/>
                  </a:cubicBezTo>
                  <a:cubicBezTo>
                    <a:pt x="3574" y="3280"/>
                    <a:pt x="3984" y="2493"/>
                    <a:pt x="3918" y="1690"/>
                  </a:cubicBezTo>
                  <a:cubicBezTo>
                    <a:pt x="3852" y="904"/>
                    <a:pt x="3295" y="248"/>
                    <a:pt x="2541" y="68"/>
                  </a:cubicBezTo>
                  <a:cubicBezTo>
                    <a:pt x="2383" y="23"/>
                    <a:pt x="2224" y="1"/>
                    <a:pt x="206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6" name="Google Shape;7276;p17"/>
            <p:cNvSpPr/>
            <p:nvPr/>
          </p:nvSpPr>
          <p:spPr>
            <a:xfrm>
              <a:off x="4987920" y="4803052"/>
              <a:ext cx="56490" cy="79060"/>
            </a:xfrm>
            <a:custGeom>
              <a:avLst/>
              <a:gdLst/>
              <a:ahLst/>
              <a:cxnLst/>
              <a:rect l="l" t="t" r="r" b="b"/>
              <a:pathLst>
                <a:path w="1722" h="2410" extrusionOk="0">
                  <a:moveTo>
                    <a:pt x="1508" y="0"/>
                  </a:moveTo>
                  <a:cubicBezTo>
                    <a:pt x="1508" y="0"/>
                    <a:pt x="1377" y="66"/>
                    <a:pt x="1360" y="164"/>
                  </a:cubicBezTo>
                  <a:cubicBezTo>
                    <a:pt x="1330" y="240"/>
                    <a:pt x="1244" y="330"/>
                    <a:pt x="1075" y="330"/>
                  </a:cubicBezTo>
                  <a:cubicBezTo>
                    <a:pt x="1061" y="330"/>
                    <a:pt x="1047" y="329"/>
                    <a:pt x="1033" y="328"/>
                  </a:cubicBezTo>
                  <a:cubicBezTo>
                    <a:pt x="836" y="328"/>
                    <a:pt x="0" y="393"/>
                    <a:pt x="49" y="2410"/>
                  </a:cubicBezTo>
                  <a:cubicBezTo>
                    <a:pt x="49" y="2410"/>
                    <a:pt x="131" y="1672"/>
                    <a:pt x="770" y="1393"/>
                  </a:cubicBezTo>
                  <a:cubicBezTo>
                    <a:pt x="1393" y="1115"/>
                    <a:pt x="1721" y="852"/>
                    <a:pt x="1606" y="475"/>
                  </a:cubicBezTo>
                  <a:cubicBezTo>
                    <a:pt x="1492" y="82"/>
                    <a:pt x="1508" y="0"/>
                    <a:pt x="150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7" name="Google Shape;7277;p17"/>
            <p:cNvSpPr/>
            <p:nvPr/>
          </p:nvSpPr>
          <p:spPr>
            <a:xfrm>
              <a:off x="5011015" y="4569673"/>
              <a:ext cx="209755" cy="329100"/>
            </a:xfrm>
            <a:custGeom>
              <a:avLst/>
              <a:gdLst/>
              <a:ahLst/>
              <a:cxnLst/>
              <a:rect l="l" t="t" r="r" b="b"/>
              <a:pathLst>
                <a:path w="6394" h="10032" extrusionOk="0">
                  <a:moveTo>
                    <a:pt x="5246" y="0"/>
                  </a:moveTo>
                  <a:lnTo>
                    <a:pt x="5246" y="0"/>
                  </a:lnTo>
                  <a:cubicBezTo>
                    <a:pt x="2886" y="656"/>
                    <a:pt x="4181" y="2180"/>
                    <a:pt x="4263" y="4409"/>
                  </a:cubicBezTo>
                  <a:cubicBezTo>
                    <a:pt x="4345" y="6262"/>
                    <a:pt x="3263" y="7966"/>
                    <a:pt x="1558" y="8688"/>
                  </a:cubicBezTo>
                  <a:cubicBezTo>
                    <a:pt x="230" y="9212"/>
                    <a:pt x="1" y="10032"/>
                    <a:pt x="1" y="10032"/>
                  </a:cubicBezTo>
                  <a:cubicBezTo>
                    <a:pt x="317" y="9493"/>
                    <a:pt x="670" y="9317"/>
                    <a:pt x="970" y="9317"/>
                  </a:cubicBezTo>
                  <a:cubicBezTo>
                    <a:pt x="1199" y="9317"/>
                    <a:pt x="1398" y="9419"/>
                    <a:pt x="1525" y="9540"/>
                  </a:cubicBezTo>
                  <a:cubicBezTo>
                    <a:pt x="1629" y="9632"/>
                    <a:pt x="1727" y="9662"/>
                    <a:pt x="1818" y="9662"/>
                  </a:cubicBezTo>
                  <a:cubicBezTo>
                    <a:pt x="1979" y="9662"/>
                    <a:pt x="2120" y="9572"/>
                    <a:pt x="2243" y="9572"/>
                  </a:cubicBezTo>
                  <a:cubicBezTo>
                    <a:pt x="2250" y="9572"/>
                    <a:pt x="2256" y="9572"/>
                    <a:pt x="2263" y="9573"/>
                  </a:cubicBezTo>
                  <a:cubicBezTo>
                    <a:pt x="2460" y="9589"/>
                    <a:pt x="2345" y="9802"/>
                    <a:pt x="2345" y="9802"/>
                  </a:cubicBezTo>
                  <a:cubicBezTo>
                    <a:pt x="2673" y="9638"/>
                    <a:pt x="2771" y="9229"/>
                    <a:pt x="2574" y="8917"/>
                  </a:cubicBezTo>
                  <a:cubicBezTo>
                    <a:pt x="2480" y="8782"/>
                    <a:pt x="2329" y="8691"/>
                    <a:pt x="2169" y="8691"/>
                  </a:cubicBezTo>
                  <a:cubicBezTo>
                    <a:pt x="2135" y="8691"/>
                    <a:pt x="2101" y="8695"/>
                    <a:pt x="2066" y="8704"/>
                  </a:cubicBezTo>
                  <a:cubicBezTo>
                    <a:pt x="2066" y="8704"/>
                    <a:pt x="2263" y="8655"/>
                    <a:pt x="3312" y="7786"/>
                  </a:cubicBezTo>
                  <a:cubicBezTo>
                    <a:pt x="4590" y="6737"/>
                    <a:pt x="4525" y="7098"/>
                    <a:pt x="5459" y="6606"/>
                  </a:cubicBezTo>
                  <a:cubicBezTo>
                    <a:pt x="6393" y="6114"/>
                    <a:pt x="6082" y="5131"/>
                    <a:pt x="6082" y="5131"/>
                  </a:cubicBezTo>
                  <a:lnTo>
                    <a:pt x="6082" y="5131"/>
                  </a:lnTo>
                  <a:cubicBezTo>
                    <a:pt x="6037" y="5252"/>
                    <a:pt x="5977" y="5429"/>
                    <a:pt x="5514" y="5429"/>
                  </a:cubicBezTo>
                  <a:cubicBezTo>
                    <a:pt x="5477" y="5429"/>
                    <a:pt x="5437" y="5428"/>
                    <a:pt x="5394" y="5426"/>
                  </a:cubicBezTo>
                  <a:cubicBezTo>
                    <a:pt x="5367" y="5424"/>
                    <a:pt x="5340" y="5422"/>
                    <a:pt x="5314" y="5422"/>
                  </a:cubicBezTo>
                  <a:cubicBezTo>
                    <a:pt x="4952" y="5422"/>
                    <a:pt x="4628" y="5629"/>
                    <a:pt x="4476" y="5950"/>
                  </a:cubicBezTo>
                  <a:cubicBezTo>
                    <a:pt x="4410" y="6065"/>
                    <a:pt x="4328" y="6163"/>
                    <a:pt x="4213" y="6245"/>
                  </a:cubicBezTo>
                  <a:cubicBezTo>
                    <a:pt x="4558" y="5917"/>
                    <a:pt x="4607" y="5131"/>
                    <a:pt x="4722" y="4491"/>
                  </a:cubicBezTo>
                  <a:cubicBezTo>
                    <a:pt x="4820" y="3852"/>
                    <a:pt x="5099" y="4065"/>
                    <a:pt x="5672" y="3672"/>
                  </a:cubicBezTo>
                  <a:cubicBezTo>
                    <a:pt x="6230" y="3295"/>
                    <a:pt x="5934" y="2787"/>
                    <a:pt x="5869" y="2656"/>
                  </a:cubicBezTo>
                  <a:cubicBezTo>
                    <a:pt x="5836" y="2508"/>
                    <a:pt x="5853" y="2361"/>
                    <a:pt x="5902" y="2213"/>
                  </a:cubicBezTo>
                  <a:lnTo>
                    <a:pt x="5902" y="2213"/>
                  </a:lnTo>
                  <a:cubicBezTo>
                    <a:pt x="5902" y="2213"/>
                    <a:pt x="5852" y="2328"/>
                    <a:pt x="5476" y="2377"/>
                  </a:cubicBezTo>
                  <a:cubicBezTo>
                    <a:pt x="5164" y="2426"/>
                    <a:pt x="4918" y="2656"/>
                    <a:pt x="4853" y="2967"/>
                  </a:cubicBezTo>
                  <a:cubicBezTo>
                    <a:pt x="4853" y="3114"/>
                    <a:pt x="4755" y="3293"/>
                    <a:pt x="4622" y="3293"/>
                  </a:cubicBezTo>
                  <a:cubicBezTo>
                    <a:pt x="4591" y="3293"/>
                    <a:pt x="4558" y="3284"/>
                    <a:pt x="4525" y="3262"/>
                  </a:cubicBezTo>
                  <a:cubicBezTo>
                    <a:pt x="4328" y="3164"/>
                    <a:pt x="4410" y="2869"/>
                    <a:pt x="4410" y="2869"/>
                  </a:cubicBezTo>
                  <a:cubicBezTo>
                    <a:pt x="4607" y="2295"/>
                    <a:pt x="5180" y="2508"/>
                    <a:pt x="5639" y="1820"/>
                  </a:cubicBezTo>
                  <a:cubicBezTo>
                    <a:pt x="6049" y="1213"/>
                    <a:pt x="5476" y="574"/>
                    <a:pt x="5279" y="410"/>
                  </a:cubicBezTo>
                  <a:cubicBezTo>
                    <a:pt x="5164" y="295"/>
                    <a:pt x="5148" y="115"/>
                    <a:pt x="524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8" name="Google Shape;7278;p17"/>
            <p:cNvSpPr/>
            <p:nvPr/>
          </p:nvSpPr>
          <p:spPr>
            <a:xfrm>
              <a:off x="5063176" y="4486019"/>
              <a:ext cx="96283" cy="352523"/>
            </a:xfrm>
            <a:custGeom>
              <a:avLst/>
              <a:gdLst/>
              <a:ahLst/>
              <a:cxnLst/>
              <a:rect l="l" t="t" r="r" b="b"/>
              <a:pathLst>
                <a:path w="2935" h="10746" extrusionOk="0">
                  <a:moveTo>
                    <a:pt x="1638" y="1"/>
                  </a:moveTo>
                  <a:cubicBezTo>
                    <a:pt x="1304" y="1"/>
                    <a:pt x="959" y="125"/>
                    <a:pt x="689" y="419"/>
                  </a:cubicBezTo>
                  <a:cubicBezTo>
                    <a:pt x="1" y="1239"/>
                    <a:pt x="148" y="2468"/>
                    <a:pt x="525" y="3501"/>
                  </a:cubicBezTo>
                  <a:cubicBezTo>
                    <a:pt x="1361" y="5550"/>
                    <a:pt x="2246" y="7500"/>
                    <a:pt x="1705" y="8959"/>
                  </a:cubicBezTo>
                  <a:cubicBezTo>
                    <a:pt x="1443" y="9697"/>
                    <a:pt x="935" y="10336"/>
                    <a:pt x="263" y="10746"/>
                  </a:cubicBezTo>
                  <a:cubicBezTo>
                    <a:pt x="951" y="10352"/>
                    <a:pt x="1492" y="9730"/>
                    <a:pt x="1787" y="8976"/>
                  </a:cubicBezTo>
                  <a:cubicBezTo>
                    <a:pt x="2394" y="7500"/>
                    <a:pt x="1525" y="5468"/>
                    <a:pt x="689" y="3435"/>
                  </a:cubicBezTo>
                  <a:cubicBezTo>
                    <a:pt x="312" y="2436"/>
                    <a:pt x="197" y="1239"/>
                    <a:pt x="804" y="501"/>
                  </a:cubicBezTo>
                  <a:cubicBezTo>
                    <a:pt x="1043" y="231"/>
                    <a:pt x="1358" y="115"/>
                    <a:pt x="1666" y="115"/>
                  </a:cubicBezTo>
                  <a:cubicBezTo>
                    <a:pt x="2180" y="115"/>
                    <a:pt x="2672" y="439"/>
                    <a:pt x="2755" y="911"/>
                  </a:cubicBezTo>
                  <a:cubicBezTo>
                    <a:pt x="2863" y="1436"/>
                    <a:pt x="2462" y="1917"/>
                    <a:pt x="1936" y="1917"/>
                  </a:cubicBezTo>
                  <a:cubicBezTo>
                    <a:pt x="1904" y="1917"/>
                    <a:pt x="1870" y="1915"/>
                    <a:pt x="1837" y="1911"/>
                  </a:cubicBezTo>
                  <a:lnTo>
                    <a:pt x="1820" y="1911"/>
                  </a:lnTo>
                  <a:lnTo>
                    <a:pt x="1771" y="1895"/>
                  </a:lnTo>
                  <a:cubicBezTo>
                    <a:pt x="1689" y="1862"/>
                    <a:pt x="1640" y="1813"/>
                    <a:pt x="1591" y="1747"/>
                  </a:cubicBezTo>
                  <a:cubicBezTo>
                    <a:pt x="1591" y="1747"/>
                    <a:pt x="1558" y="1698"/>
                    <a:pt x="1591" y="1649"/>
                  </a:cubicBezTo>
                  <a:cubicBezTo>
                    <a:pt x="1640" y="1616"/>
                    <a:pt x="1984" y="1632"/>
                    <a:pt x="2001" y="1321"/>
                  </a:cubicBezTo>
                  <a:cubicBezTo>
                    <a:pt x="2011" y="1069"/>
                    <a:pt x="1807" y="905"/>
                    <a:pt x="1598" y="905"/>
                  </a:cubicBezTo>
                  <a:cubicBezTo>
                    <a:pt x="1481" y="905"/>
                    <a:pt x="1362" y="957"/>
                    <a:pt x="1279" y="1075"/>
                  </a:cubicBezTo>
                  <a:cubicBezTo>
                    <a:pt x="1085" y="1334"/>
                    <a:pt x="1370" y="1960"/>
                    <a:pt x="1930" y="1960"/>
                  </a:cubicBezTo>
                  <a:cubicBezTo>
                    <a:pt x="1937" y="1960"/>
                    <a:pt x="1944" y="1960"/>
                    <a:pt x="1951" y="1960"/>
                  </a:cubicBezTo>
                  <a:cubicBezTo>
                    <a:pt x="2509" y="1960"/>
                    <a:pt x="2935" y="1452"/>
                    <a:pt x="2836" y="895"/>
                  </a:cubicBezTo>
                  <a:cubicBezTo>
                    <a:pt x="2764" y="375"/>
                    <a:pt x="2217" y="1"/>
                    <a:pt x="16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9" name="Google Shape;7279;p17"/>
            <p:cNvSpPr/>
            <p:nvPr/>
          </p:nvSpPr>
          <p:spPr>
            <a:xfrm>
              <a:off x="4985755" y="4472864"/>
              <a:ext cx="91428" cy="267295"/>
            </a:xfrm>
            <a:custGeom>
              <a:avLst/>
              <a:gdLst/>
              <a:ahLst/>
              <a:cxnLst/>
              <a:rect l="l" t="t" r="r" b="b"/>
              <a:pathLst>
                <a:path w="2787" h="8148" extrusionOk="0">
                  <a:moveTo>
                    <a:pt x="705" y="1"/>
                  </a:moveTo>
                  <a:cubicBezTo>
                    <a:pt x="705" y="1"/>
                    <a:pt x="66" y="181"/>
                    <a:pt x="214" y="1066"/>
                  </a:cubicBezTo>
                  <a:cubicBezTo>
                    <a:pt x="361" y="1968"/>
                    <a:pt x="1066" y="2443"/>
                    <a:pt x="1476" y="2902"/>
                  </a:cubicBezTo>
                  <a:cubicBezTo>
                    <a:pt x="1803" y="3263"/>
                    <a:pt x="2476" y="4131"/>
                    <a:pt x="2131" y="4967"/>
                  </a:cubicBezTo>
                  <a:cubicBezTo>
                    <a:pt x="2049" y="5197"/>
                    <a:pt x="1918" y="5394"/>
                    <a:pt x="1738" y="5557"/>
                  </a:cubicBezTo>
                  <a:cubicBezTo>
                    <a:pt x="1148" y="6066"/>
                    <a:pt x="754" y="6328"/>
                    <a:pt x="459" y="6754"/>
                  </a:cubicBezTo>
                  <a:cubicBezTo>
                    <a:pt x="164" y="7164"/>
                    <a:pt x="0" y="7639"/>
                    <a:pt x="17" y="8147"/>
                  </a:cubicBezTo>
                  <a:cubicBezTo>
                    <a:pt x="17" y="8000"/>
                    <a:pt x="66" y="6934"/>
                    <a:pt x="1213" y="6131"/>
                  </a:cubicBezTo>
                  <a:cubicBezTo>
                    <a:pt x="2508" y="5230"/>
                    <a:pt x="2787" y="4295"/>
                    <a:pt x="2344" y="2902"/>
                  </a:cubicBezTo>
                  <a:cubicBezTo>
                    <a:pt x="1820" y="1279"/>
                    <a:pt x="361" y="1099"/>
                    <a:pt x="70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0" name="Google Shape;7280;p17"/>
            <p:cNvSpPr/>
            <p:nvPr/>
          </p:nvSpPr>
          <p:spPr>
            <a:xfrm>
              <a:off x="5095982" y="4163179"/>
              <a:ext cx="79782" cy="179050"/>
            </a:xfrm>
            <a:custGeom>
              <a:avLst/>
              <a:gdLst/>
              <a:ahLst/>
              <a:cxnLst/>
              <a:rect l="l" t="t" r="r" b="b"/>
              <a:pathLst>
                <a:path w="2432" h="5458" extrusionOk="0">
                  <a:moveTo>
                    <a:pt x="1438" y="0"/>
                  </a:moveTo>
                  <a:cubicBezTo>
                    <a:pt x="1404" y="0"/>
                    <a:pt x="1372" y="6"/>
                    <a:pt x="1345" y="16"/>
                  </a:cubicBezTo>
                  <a:cubicBezTo>
                    <a:pt x="1017" y="114"/>
                    <a:pt x="951" y="376"/>
                    <a:pt x="1115" y="737"/>
                  </a:cubicBezTo>
                  <a:cubicBezTo>
                    <a:pt x="1279" y="1098"/>
                    <a:pt x="1771" y="1147"/>
                    <a:pt x="1640" y="2802"/>
                  </a:cubicBezTo>
                  <a:cubicBezTo>
                    <a:pt x="1509" y="4474"/>
                    <a:pt x="1" y="5458"/>
                    <a:pt x="1" y="5458"/>
                  </a:cubicBezTo>
                  <a:cubicBezTo>
                    <a:pt x="263" y="5409"/>
                    <a:pt x="1820" y="4458"/>
                    <a:pt x="2148" y="2425"/>
                  </a:cubicBezTo>
                  <a:cubicBezTo>
                    <a:pt x="2432" y="573"/>
                    <a:pt x="1790" y="0"/>
                    <a:pt x="143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1" name="Google Shape;7281;p17"/>
            <p:cNvSpPr/>
            <p:nvPr/>
          </p:nvSpPr>
          <p:spPr>
            <a:xfrm>
              <a:off x="5037916" y="4113840"/>
              <a:ext cx="173178" cy="233244"/>
            </a:xfrm>
            <a:custGeom>
              <a:avLst/>
              <a:gdLst/>
              <a:ahLst/>
              <a:cxnLst/>
              <a:rect l="l" t="t" r="r" b="b"/>
              <a:pathLst>
                <a:path w="5279" h="7110" extrusionOk="0">
                  <a:moveTo>
                    <a:pt x="1688" y="0"/>
                  </a:moveTo>
                  <a:cubicBezTo>
                    <a:pt x="1297" y="0"/>
                    <a:pt x="859" y="91"/>
                    <a:pt x="476" y="389"/>
                  </a:cubicBezTo>
                  <a:cubicBezTo>
                    <a:pt x="164" y="651"/>
                    <a:pt x="0" y="1061"/>
                    <a:pt x="50" y="1487"/>
                  </a:cubicBezTo>
                  <a:cubicBezTo>
                    <a:pt x="106" y="1999"/>
                    <a:pt x="632" y="2437"/>
                    <a:pt x="1231" y="2437"/>
                  </a:cubicBezTo>
                  <a:cubicBezTo>
                    <a:pt x="1322" y="2437"/>
                    <a:pt x="1415" y="2427"/>
                    <a:pt x="1508" y="2405"/>
                  </a:cubicBezTo>
                  <a:cubicBezTo>
                    <a:pt x="1623" y="2372"/>
                    <a:pt x="1721" y="2339"/>
                    <a:pt x="1820" y="2290"/>
                  </a:cubicBezTo>
                  <a:lnTo>
                    <a:pt x="1836" y="2290"/>
                  </a:lnTo>
                  <a:lnTo>
                    <a:pt x="1853" y="2274"/>
                  </a:lnTo>
                  <a:cubicBezTo>
                    <a:pt x="2148" y="2110"/>
                    <a:pt x="2312" y="1782"/>
                    <a:pt x="2262" y="1454"/>
                  </a:cubicBezTo>
                  <a:cubicBezTo>
                    <a:pt x="2212" y="1117"/>
                    <a:pt x="1925" y="894"/>
                    <a:pt x="1616" y="894"/>
                  </a:cubicBezTo>
                  <a:cubicBezTo>
                    <a:pt x="1520" y="894"/>
                    <a:pt x="1422" y="916"/>
                    <a:pt x="1328" y="963"/>
                  </a:cubicBezTo>
                  <a:cubicBezTo>
                    <a:pt x="967" y="1159"/>
                    <a:pt x="1066" y="1717"/>
                    <a:pt x="1476" y="1766"/>
                  </a:cubicBezTo>
                  <a:cubicBezTo>
                    <a:pt x="1506" y="1773"/>
                    <a:pt x="1537" y="1777"/>
                    <a:pt x="1567" y="1777"/>
                  </a:cubicBezTo>
                  <a:cubicBezTo>
                    <a:pt x="1791" y="1777"/>
                    <a:pt x="1978" y="1571"/>
                    <a:pt x="1935" y="1340"/>
                  </a:cubicBezTo>
                  <a:cubicBezTo>
                    <a:pt x="1928" y="1301"/>
                    <a:pt x="1955" y="1267"/>
                    <a:pt x="1992" y="1267"/>
                  </a:cubicBezTo>
                  <a:cubicBezTo>
                    <a:pt x="2049" y="1267"/>
                    <a:pt x="2128" y="1345"/>
                    <a:pt x="2148" y="1602"/>
                  </a:cubicBezTo>
                  <a:cubicBezTo>
                    <a:pt x="2164" y="1717"/>
                    <a:pt x="2131" y="1848"/>
                    <a:pt x="2082" y="1962"/>
                  </a:cubicBezTo>
                  <a:cubicBezTo>
                    <a:pt x="1935" y="2183"/>
                    <a:pt x="1695" y="2312"/>
                    <a:pt x="1434" y="2312"/>
                  </a:cubicBezTo>
                  <a:cubicBezTo>
                    <a:pt x="1404" y="2312"/>
                    <a:pt x="1374" y="2310"/>
                    <a:pt x="1344" y="2307"/>
                  </a:cubicBezTo>
                  <a:cubicBezTo>
                    <a:pt x="1334" y="2307"/>
                    <a:pt x="1324" y="2307"/>
                    <a:pt x="1313" y="2307"/>
                  </a:cubicBezTo>
                  <a:cubicBezTo>
                    <a:pt x="625" y="2307"/>
                    <a:pt x="141" y="1248"/>
                    <a:pt x="787" y="618"/>
                  </a:cubicBezTo>
                  <a:cubicBezTo>
                    <a:pt x="1061" y="323"/>
                    <a:pt x="1454" y="194"/>
                    <a:pt x="1874" y="194"/>
                  </a:cubicBezTo>
                  <a:cubicBezTo>
                    <a:pt x="2386" y="194"/>
                    <a:pt x="2938" y="385"/>
                    <a:pt x="3361" y="700"/>
                  </a:cubicBezTo>
                  <a:cubicBezTo>
                    <a:pt x="5098" y="1962"/>
                    <a:pt x="4836" y="4257"/>
                    <a:pt x="4328" y="5405"/>
                  </a:cubicBezTo>
                  <a:cubicBezTo>
                    <a:pt x="4065" y="6093"/>
                    <a:pt x="3606" y="6683"/>
                    <a:pt x="3016" y="7109"/>
                  </a:cubicBezTo>
                  <a:cubicBezTo>
                    <a:pt x="3623" y="6699"/>
                    <a:pt x="4115" y="6126"/>
                    <a:pt x="4410" y="5437"/>
                  </a:cubicBezTo>
                  <a:cubicBezTo>
                    <a:pt x="4951" y="4290"/>
                    <a:pt x="5278" y="1913"/>
                    <a:pt x="3459" y="553"/>
                  </a:cubicBezTo>
                  <a:cubicBezTo>
                    <a:pt x="3098" y="307"/>
                    <a:pt x="2689" y="127"/>
                    <a:pt x="2262" y="61"/>
                  </a:cubicBezTo>
                  <a:cubicBezTo>
                    <a:pt x="2096" y="27"/>
                    <a:pt x="1899" y="0"/>
                    <a:pt x="16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2" name="Google Shape;7282;p17"/>
            <p:cNvSpPr/>
            <p:nvPr/>
          </p:nvSpPr>
          <p:spPr>
            <a:xfrm>
              <a:off x="5077151" y="3933015"/>
              <a:ext cx="171045" cy="268870"/>
            </a:xfrm>
            <a:custGeom>
              <a:avLst/>
              <a:gdLst/>
              <a:ahLst/>
              <a:cxnLst/>
              <a:rect l="l" t="t" r="r" b="b"/>
              <a:pathLst>
                <a:path w="5214" h="8196" extrusionOk="0">
                  <a:moveTo>
                    <a:pt x="1083" y="0"/>
                  </a:moveTo>
                  <a:cubicBezTo>
                    <a:pt x="1" y="2852"/>
                    <a:pt x="1279" y="4376"/>
                    <a:pt x="2542" y="5606"/>
                  </a:cubicBezTo>
                  <a:cubicBezTo>
                    <a:pt x="3804" y="6852"/>
                    <a:pt x="3755" y="8196"/>
                    <a:pt x="3755" y="8196"/>
                  </a:cubicBezTo>
                  <a:cubicBezTo>
                    <a:pt x="4656" y="7294"/>
                    <a:pt x="3591" y="5589"/>
                    <a:pt x="4476" y="4245"/>
                  </a:cubicBezTo>
                  <a:cubicBezTo>
                    <a:pt x="5213" y="3082"/>
                    <a:pt x="4246" y="2573"/>
                    <a:pt x="4246" y="2573"/>
                  </a:cubicBezTo>
                  <a:cubicBezTo>
                    <a:pt x="3837" y="3147"/>
                    <a:pt x="3378" y="3000"/>
                    <a:pt x="3017" y="3737"/>
                  </a:cubicBezTo>
                  <a:cubicBezTo>
                    <a:pt x="2656" y="4442"/>
                    <a:pt x="3263" y="5803"/>
                    <a:pt x="3263" y="5803"/>
                  </a:cubicBezTo>
                  <a:cubicBezTo>
                    <a:pt x="2066" y="4934"/>
                    <a:pt x="2312" y="4147"/>
                    <a:pt x="2656" y="3754"/>
                  </a:cubicBezTo>
                  <a:cubicBezTo>
                    <a:pt x="3001" y="3360"/>
                    <a:pt x="2525" y="3000"/>
                    <a:pt x="2525" y="2787"/>
                  </a:cubicBezTo>
                  <a:cubicBezTo>
                    <a:pt x="2542" y="2639"/>
                    <a:pt x="2574" y="2491"/>
                    <a:pt x="2640" y="2360"/>
                  </a:cubicBezTo>
                  <a:cubicBezTo>
                    <a:pt x="2640" y="2360"/>
                    <a:pt x="2572" y="2315"/>
                    <a:pt x="2443" y="2315"/>
                  </a:cubicBezTo>
                  <a:cubicBezTo>
                    <a:pt x="2327" y="2315"/>
                    <a:pt x="2161" y="2352"/>
                    <a:pt x="1952" y="2491"/>
                  </a:cubicBezTo>
                  <a:cubicBezTo>
                    <a:pt x="1214" y="2967"/>
                    <a:pt x="1525" y="4081"/>
                    <a:pt x="1525" y="4081"/>
                  </a:cubicBezTo>
                  <a:cubicBezTo>
                    <a:pt x="1001" y="3344"/>
                    <a:pt x="1181" y="2590"/>
                    <a:pt x="1771" y="2065"/>
                  </a:cubicBezTo>
                  <a:cubicBezTo>
                    <a:pt x="2361" y="1541"/>
                    <a:pt x="1804" y="1065"/>
                    <a:pt x="1411" y="836"/>
                  </a:cubicBezTo>
                  <a:cubicBezTo>
                    <a:pt x="1017" y="623"/>
                    <a:pt x="1083" y="0"/>
                    <a:pt x="10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3" name="Google Shape;7283;p17"/>
            <p:cNvSpPr/>
            <p:nvPr/>
          </p:nvSpPr>
          <p:spPr>
            <a:xfrm>
              <a:off x="4998122" y="3899652"/>
              <a:ext cx="99498" cy="148443"/>
            </a:xfrm>
            <a:custGeom>
              <a:avLst/>
              <a:gdLst/>
              <a:ahLst/>
              <a:cxnLst/>
              <a:rect l="l" t="t" r="r" b="b"/>
              <a:pathLst>
                <a:path w="3033" h="4525" extrusionOk="0">
                  <a:moveTo>
                    <a:pt x="459" y="1"/>
                  </a:moveTo>
                  <a:cubicBezTo>
                    <a:pt x="459" y="17"/>
                    <a:pt x="0" y="2033"/>
                    <a:pt x="3033" y="4525"/>
                  </a:cubicBezTo>
                  <a:cubicBezTo>
                    <a:pt x="3033" y="4525"/>
                    <a:pt x="2476" y="3853"/>
                    <a:pt x="2738" y="3099"/>
                  </a:cubicBezTo>
                  <a:cubicBezTo>
                    <a:pt x="3000" y="2345"/>
                    <a:pt x="2689" y="2066"/>
                    <a:pt x="2443" y="1820"/>
                  </a:cubicBezTo>
                  <a:cubicBezTo>
                    <a:pt x="2312" y="1656"/>
                    <a:pt x="2295" y="1427"/>
                    <a:pt x="2426" y="1263"/>
                  </a:cubicBezTo>
                  <a:cubicBezTo>
                    <a:pt x="2426" y="1263"/>
                    <a:pt x="2381" y="1253"/>
                    <a:pt x="2318" y="1253"/>
                  </a:cubicBezTo>
                  <a:cubicBezTo>
                    <a:pt x="2153" y="1253"/>
                    <a:pt x="1863" y="1322"/>
                    <a:pt x="1935" y="1820"/>
                  </a:cubicBezTo>
                  <a:cubicBezTo>
                    <a:pt x="2033" y="2509"/>
                    <a:pt x="2082" y="2623"/>
                    <a:pt x="1869" y="2640"/>
                  </a:cubicBezTo>
                  <a:cubicBezTo>
                    <a:pt x="1859" y="2641"/>
                    <a:pt x="1850" y="2642"/>
                    <a:pt x="1841" y="2642"/>
                  </a:cubicBezTo>
                  <a:cubicBezTo>
                    <a:pt x="1645" y="2642"/>
                    <a:pt x="1707" y="2303"/>
                    <a:pt x="1754" y="2115"/>
                  </a:cubicBezTo>
                  <a:cubicBezTo>
                    <a:pt x="1820" y="1935"/>
                    <a:pt x="2066" y="1099"/>
                    <a:pt x="1410" y="820"/>
                  </a:cubicBezTo>
                  <a:cubicBezTo>
                    <a:pt x="754" y="542"/>
                    <a:pt x="492" y="279"/>
                    <a:pt x="45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4" name="Google Shape;7284;p17"/>
            <p:cNvSpPr/>
            <p:nvPr/>
          </p:nvSpPr>
          <p:spPr>
            <a:xfrm>
              <a:off x="5177176" y="4181419"/>
              <a:ext cx="117803" cy="139848"/>
            </a:xfrm>
            <a:custGeom>
              <a:avLst/>
              <a:gdLst/>
              <a:ahLst/>
              <a:cxnLst/>
              <a:rect l="l" t="t" r="r" b="b"/>
              <a:pathLst>
                <a:path w="3591" h="4263" extrusionOk="0">
                  <a:moveTo>
                    <a:pt x="1722" y="1"/>
                  </a:moveTo>
                  <a:cubicBezTo>
                    <a:pt x="788" y="509"/>
                    <a:pt x="1050" y="1197"/>
                    <a:pt x="951" y="2476"/>
                  </a:cubicBezTo>
                  <a:cubicBezTo>
                    <a:pt x="853" y="3771"/>
                    <a:pt x="1" y="4262"/>
                    <a:pt x="1" y="4262"/>
                  </a:cubicBezTo>
                  <a:cubicBezTo>
                    <a:pt x="3590" y="2443"/>
                    <a:pt x="2296" y="788"/>
                    <a:pt x="1935" y="525"/>
                  </a:cubicBezTo>
                  <a:cubicBezTo>
                    <a:pt x="1591" y="263"/>
                    <a:pt x="1722" y="1"/>
                    <a:pt x="172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5" name="Google Shape;7285;p17"/>
            <p:cNvSpPr/>
            <p:nvPr/>
          </p:nvSpPr>
          <p:spPr>
            <a:xfrm>
              <a:off x="5179866" y="4267796"/>
              <a:ext cx="258143" cy="190302"/>
            </a:xfrm>
            <a:custGeom>
              <a:avLst/>
              <a:gdLst/>
              <a:ahLst/>
              <a:cxnLst/>
              <a:rect l="l" t="t" r="r" b="b"/>
              <a:pathLst>
                <a:path w="7869" h="5801" extrusionOk="0">
                  <a:moveTo>
                    <a:pt x="3218" y="0"/>
                  </a:moveTo>
                  <a:cubicBezTo>
                    <a:pt x="2834" y="0"/>
                    <a:pt x="2412" y="334"/>
                    <a:pt x="2017" y="957"/>
                  </a:cubicBezTo>
                  <a:cubicBezTo>
                    <a:pt x="1460" y="1810"/>
                    <a:pt x="1" y="1925"/>
                    <a:pt x="1" y="1925"/>
                  </a:cubicBezTo>
                  <a:cubicBezTo>
                    <a:pt x="2394" y="1990"/>
                    <a:pt x="3033" y="2613"/>
                    <a:pt x="3656" y="3367"/>
                  </a:cubicBezTo>
                  <a:cubicBezTo>
                    <a:pt x="4295" y="4121"/>
                    <a:pt x="4476" y="5334"/>
                    <a:pt x="6000" y="5711"/>
                  </a:cubicBezTo>
                  <a:cubicBezTo>
                    <a:pt x="6253" y="5774"/>
                    <a:pt x="6474" y="5801"/>
                    <a:pt x="6666" y="5801"/>
                  </a:cubicBezTo>
                  <a:cubicBezTo>
                    <a:pt x="7619" y="5801"/>
                    <a:pt x="7868" y="5154"/>
                    <a:pt x="7869" y="5154"/>
                  </a:cubicBezTo>
                  <a:lnTo>
                    <a:pt x="7869" y="5154"/>
                  </a:lnTo>
                  <a:cubicBezTo>
                    <a:pt x="7785" y="5212"/>
                    <a:pt x="7708" y="5241"/>
                    <a:pt x="7637" y="5241"/>
                  </a:cubicBezTo>
                  <a:cubicBezTo>
                    <a:pt x="7390" y="5241"/>
                    <a:pt x="7237" y="4878"/>
                    <a:pt x="7262" y="4137"/>
                  </a:cubicBezTo>
                  <a:cubicBezTo>
                    <a:pt x="7278" y="3170"/>
                    <a:pt x="6410" y="2892"/>
                    <a:pt x="5295" y="2711"/>
                  </a:cubicBezTo>
                  <a:cubicBezTo>
                    <a:pt x="4164" y="2531"/>
                    <a:pt x="3246" y="2465"/>
                    <a:pt x="3131" y="2088"/>
                  </a:cubicBezTo>
                  <a:cubicBezTo>
                    <a:pt x="3017" y="1728"/>
                    <a:pt x="3508" y="1580"/>
                    <a:pt x="4180" y="1384"/>
                  </a:cubicBezTo>
                  <a:cubicBezTo>
                    <a:pt x="4869" y="1187"/>
                    <a:pt x="4558" y="548"/>
                    <a:pt x="4557" y="548"/>
                  </a:cubicBezTo>
                  <a:lnTo>
                    <a:pt x="4557" y="548"/>
                  </a:lnTo>
                  <a:cubicBezTo>
                    <a:pt x="4506" y="588"/>
                    <a:pt x="4454" y="606"/>
                    <a:pt x="4400" y="606"/>
                  </a:cubicBezTo>
                  <a:cubicBezTo>
                    <a:pt x="4212" y="606"/>
                    <a:pt x="3991" y="392"/>
                    <a:pt x="3623" y="138"/>
                  </a:cubicBezTo>
                  <a:cubicBezTo>
                    <a:pt x="3495" y="45"/>
                    <a:pt x="3359" y="0"/>
                    <a:pt x="321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6" name="Google Shape;7286;p17"/>
            <p:cNvSpPr/>
            <p:nvPr/>
          </p:nvSpPr>
          <p:spPr>
            <a:xfrm>
              <a:off x="5054581" y="4345348"/>
              <a:ext cx="252763" cy="206606"/>
            </a:xfrm>
            <a:custGeom>
              <a:avLst/>
              <a:gdLst/>
              <a:ahLst/>
              <a:cxnLst/>
              <a:rect l="l" t="t" r="r" b="b"/>
              <a:pathLst>
                <a:path w="7705" h="6298" extrusionOk="0">
                  <a:moveTo>
                    <a:pt x="4337" y="0"/>
                  </a:moveTo>
                  <a:cubicBezTo>
                    <a:pt x="2726" y="0"/>
                    <a:pt x="1374" y="1109"/>
                    <a:pt x="689" y="2527"/>
                  </a:cubicBezTo>
                  <a:cubicBezTo>
                    <a:pt x="164" y="3626"/>
                    <a:pt x="1" y="4871"/>
                    <a:pt x="246" y="6068"/>
                  </a:cubicBezTo>
                  <a:lnTo>
                    <a:pt x="246" y="6084"/>
                  </a:lnTo>
                  <a:cubicBezTo>
                    <a:pt x="263" y="6150"/>
                    <a:pt x="279" y="6232"/>
                    <a:pt x="296" y="6297"/>
                  </a:cubicBezTo>
                  <a:cubicBezTo>
                    <a:pt x="263" y="6133"/>
                    <a:pt x="246" y="5970"/>
                    <a:pt x="246" y="5789"/>
                  </a:cubicBezTo>
                  <a:cubicBezTo>
                    <a:pt x="246" y="4920"/>
                    <a:pt x="410" y="4068"/>
                    <a:pt x="738" y="3249"/>
                  </a:cubicBezTo>
                  <a:cubicBezTo>
                    <a:pt x="1148" y="2249"/>
                    <a:pt x="1886" y="1429"/>
                    <a:pt x="2820" y="888"/>
                  </a:cubicBezTo>
                  <a:cubicBezTo>
                    <a:pt x="3374" y="575"/>
                    <a:pt x="4089" y="326"/>
                    <a:pt x="4795" y="326"/>
                  </a:cubicBezTo>
                  <a:cubicBezTo>
                    <a:pt x="5383" y="326"/>
                    <a:pt x="5965" y="499"/>
                    <a:pt x="6442" y="954"/>
                  </a:cubicBezTo>
                  <a:cubicBezTo>
                    <a:pt x="7491" y="1872"/>
                    <a:pt x="7147" y="3773"/>
                    <a:pt x="5951" y="4085"/>
                  </a:cubicBezTo>
                  <a:cubicBezTo>
                    <a:pt x="5821" y="4119"/>
                    <a:pt x="5686" y="4135"/>
                    <a:pt x="5553" y="4135"/>
                  </a:cubicBezTo>
                  <a:cubicBezTo>
                    <a:pt x="5113" y="4135"/>
                    <a:pt x="4681" y="3956"/>
                    <a:pt x="4443" y="3642"/>
                  </a:cubicBezTo>
                  <a:cubicBezTo>
                    <a:pt x="4164" y="3232"/>
                    <a:pt x="4148" y="2691"/>
                    <a:pt x="4426" y="2265"/>
                  </a:cubicBezTo>
                  <a:cubicBezTo>
                    <a:pt x="4618" y="1994"/>
                    <a:pt x="4927" y="1840"/>
                    <a:pt x="5245" y="1840"/>
                  </a:cubicBezTo>
                  <a:cubicBezTo>
                    <a:pt x="5389" y="1840"/>
                    <a:pt x="5534" y="1871"/>
                    <a:pt x="5672" y="1937"/>
                  </a:cubicBezTo>
                  <a:cubicBezTo>
                    <a:pt x="5852" y="2036"/>
                    <a:pt x="5967" y="2200"/>
                    <a:pt x="5967" y="2396"/>
                  </a:cubicBezTo>
                  <a:cubicBezTo>
                    <a:pt x="5967" y="2396"/>
                    <a:pt x="5967" y="2545"/>
                    <a:pt x="5882" y="2545"/>
                  </a:cubicBezTo>
                  <a:cubicBezTo>
                    <a:pt x="5878" y="2545"/>
                    <a:pt x="5873" y="2545"/>
                    <a:pt x="5869" y="2544"/>
                  </a:cubicBezTo>
                  <a:cubicBezTo>
                    <a:pt x="5754" y="2527"/>
                    <a:pt x="5787" y="2396"/>
                    <a:pt x="5524" y="2331"/>
                  </a:cubicBezTo>
                  <a:cubicBezTo>
                    <a:pt x="5493" y="2324"/>
                    <a:pt x="5463" y="2320"/>
                    <a:pt x="5433" y="2320"/>
                  </a:cubicBezTo>
                  <a:cubicBezTo>
                    <a:pt x="5181" y="2320"/>
                    <a:pt x="4990" y="2558"/>
                    <a:pt x="5049" y="2822"/>
                  </a:cubicBezTo>
                  <a:cubicBezTo>
                    <a:pt x="5080" y="3000"/>
                    <a:pt x="5317" y="3130"/>
                    <a:pt x="5561" y="3130"/>
                  </a:cubicBezTo>
                  <a:cubicBezTo>
                    <a:pt x="5701" y="3130"/>
                    <a:pt x="5843" y="3088"/>
                    <a:pt x="5951" y="2986"/>
                  </a:cubicBezTo>
                  <a:cubicBezTo>
                    <a:pt x="6016" y="2904"/>
                    <a:pt x="6065" y="2822"/>
                    <a:pt x="6098" y="2740"/>
                  </a:cubicBezTo>
                  <a:cubicBezTo>
                    <a:pt x="6196" y="2429"/>
                    <a:pt x="6049" y="2085"/>
                    <a:pt x="5770" y="1921"/>
                  </a:cubicBezTo>
                  <a:cubicBezTo>
                    <a:pt x="5599" y="1814"/>
                    <a:pt x="5408" y="1763"/>
                    <a:pt x="5219" y="1763"/>
                  </a:cubicBezTo>
                  <a:cubicBezTo>
                    <a:pt x="4886" y="1763"/>
                    <a:pt x="4560" y="1923"/>
                    <a:pt x="4361" y="2216"/>
                  </a:cubicBezTo>
                  <a:cubicBezTo>
                    <a:pt x="4049" y="2658"/>
                    <a:pt x="4049" y="3249"/>
                    <a:pt x="4361" y="3691"/>
                  </a:cubicBezTo>
                  <a:cubicBezTo>
                    <a:pt x="4617" y="4062"/>
                    <a:pt x="5083" y="4264"/>
                    <a:pt x="5579" y="4264"/>
                  </a:cubicBezTo>
                  <a:cubicBezTo>
                    <a:pt x="5718" y="4264"/>
                    <a:pt x="5860" y="4248"/>
                    <a:pt x="6000" y="4216"/>
                  </a:cubicBezTo>
                  <a:cubicBezTo>
                    <a:pt x="7344" y="3888"/>
                    <a:pt x="7704" y="1806"/>
                    <a:pt x="6557" y="806"/>
                  </a:cubicBezTo>
                  <a:cubicBezTo>
                    <a:pt x="6410" y="675"/>
                    <a:pt x="6262" y="560"/>
                    <a:pt x="6082" y="462"/>
                  </a:cubicBezTo>
                  <a:cubicBezTo>
                    <a:pt x="5590" y="183"/>
                    <a:pt x="5033" y="19"/>
                    <a:pt x="4475" y="3"/>
                  </a:cubicBezTo>
                  <a:cubicBezTo>
                    <a:pt x="4429" y="1"/>
                    <a:pt x="4383" y="0"/>
                    <a:pt x="43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7" name="Google Shape;7287;p17"/>
            <p:cNvSpPr/>
            <p:nvPr/>
          </p:nvSpPr>
          <p:spPr>
            <a:xfrm>
              <a:off x="5067474" y="4408565"/>
              <a:ext cx="99760" cy="107371"/>
            </a:xfrm>
            <a:custGeom>
              <a:avLst/>
              <a:gdLst/>
              <a:ahLst/>
              <a:cxnLst/>
              <a:rect l="l" t="t" r="r" b="b"/>
              <a:pathLst>
                <a:path w="3041" h="3273" extrusionOk="0">
                  <a:moveTo>
                    <a:pt x="2307" y="0"/>
                  </a:moveTo>
                  <a:cubicBezTo>
                    <a:pt x="2111" y="0"/>
                    <a:pt x="1862" y="68"/>
                    <a:pt x="1574" y="240"/>
                  </a:cubicBezTo>
                  <a:cubicBezTo>
                    <a:pt x="312" y="1010"/>
                    <a:pt x="1" y="3272"/>
                    <a:pt x="1" y="3272"/>
                  </a:cubicBezTo>
                  <a:cubicBezTo>
                    <a:pt x="1" y="3272"/>
                    <a:pt x="689" y="1174"/>
                    <a:pt x="1951" y="961"/>
                  </a:cubicBezTo>
                  <a:cubicBezTo>
                    <a:pt x="3040" y="784"/>
                    <a:pt x="2975" y="0"/>
                    <a:pt x="230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8" name="Google Shape;7288;p17"/>
            <p:cNvSpPr/>
            <p:nvPr/>
          </p:nvSpPr>
          <p:spPr>
            <a:xfrm>
              <a:off x="5196006" y="4400823"/>
              <a:ext cx="171012" cy="147819"/>
            </a:xfrm>
            <a:custGeom>
              <a:avLst/>
              <a:gdLst/>
              <a:ahLst/>
              <a:cxnLst/>
              <a:rect l="l" t="t" r="r" b="b"/>
              <a:pathLst>
                <a:path w="5213" h="4506" extrusionOk="0">
                  <a:moveTo>
                    <a:pt x="3033" y="0"/>
                  </a:moveTo>
                  <a:cubicBezTo>
                    <a:pt x="3033" y="1"/>
                    <a:pt x="3361" y="689"/>
                    <a:pt x="3016" y="1771"/>
                  </a:cubicBezTo>
                  <a:cubicBezTo>
                    <a:pt x="2672" y="2852"/>
                    <a:pt x="1836" y="3066"/>
                    <a:pt x="1197" y="3131"/>
                  </a:cubicBezTo>
                  <a:cubicBezTo>
                    <a:pt x="574" y="3197"/>
                    <a:pt x="132" y="3459"/>
                    <a:pt x="0" y="4328"/>
                  </a:cubicBezTo>
                  <a:cubicBezTo>
                    <a:pt x="142" y="4234"/>
                    <a:pt x="299" y="4188"/>
                    <a:pt x="460" y="4188"/>
                  </a:cubicBezTo>
                  <a:cubicBezTo>
                    <a:pt x="580" y="4188"/>
                    <a:pt x="701" y="4213"/>
                    <a:pt x="820" y="4262"/>
                  </a:cubicBezTo>
                  <a:cubicBezTo>
                    <a:pt x="1056" y="4371"/>
                    <a:pt x="1449" y="4506"/>
                    <a:pt x="1845" y="4506"/>
                  </a:cubicBezTo>
                  <a:cubicBezTo>
                    <a:pt x="2162" y="4506"/>
                    <a:pt x="2481" y="4419"/>
                    <a:pt x="2721" y="4164"/>
                  </a:cubicBezTo>
                  <a:cubicBezTo>
                    <a:pt x="3098" y="3754"/>
                    <a:pt x="3246" y="3197"/>
                    <a:pt x="3131" y="2672"/>
                  </a:cubicBezTo>
                  <a:cubicBezTo>
                    <a:pt x="3131" y="2370"/>
                    <a:pt x="3069" y="1851"/>
                    <a:pt x="3336" y="1851"/>
                  </a:cubicBezTo>
                  <a:cubicBezTo>
                    <a:pt x="3344" y="1851"/>
                    <a:pt x="3352" y="1852"/>
                    <a:pt x="3361" y="1853"/>
                  </a:cubicBezTo>
                  <a:cubicBezTo>
                    <a:pt x="3361" y="1853"/>
                    <a:pt x="3364" y="1852"/>
                    <a:pt x="3370" y="1852"/>
                  </a:cubicBezTo>
                  <a:cubicBezTo>
                    <a:pt x="3414" y="1852"/>
                    <a:pt x="3588" y="1877"/>
                    <a:pt x="3574" y="2279"/>
                  </a:cubicBezTo>
                  <a:cubicBezTo>
                    <a:pt x="3557" y="2754"/>
                    <a:pt x="3541" y="3049"/>
                    <a:pt x="4164" y="3229"/>
                  </a:cubicBezTo>
                  <a:cubicBezTo>
                    <a:pt x="4508" y="3311"/>
                    <a:pt x="4819" y="3475"/>
                    <a:pt x="5082" y="3721"/>
                  </a:cubicBezTo>
                  <a:cubicBezTo>
                    <a:pt x="4967" y="3508"/>
                    <a:pt x="4951" y="3262"/>
                    <a:pt x="5000" y="3033"/>
                  </a:cubicBezTo>
                  <a:cubicBezTo>
                    <a:pt x="5131" y="2689"/>
                    <a:pt x="5213" y="2082"/>
                    <a:pt x="4656" y="1689"/>
                  </a:cubicBezTo>
                  <a:cubicBezTo>
                    <a:pt x="4082" y="1295"/>
                    <a:pt x="3525" y="1066"/>
                    <a:pt x="3393" y="672"/>
                  </a:cubicBezTo>
                  <a:cubicBezTo>
                    <a:pt x="3328" y="427"/>
                    <a:pt x="3197" y="197"/>
                    <a:pt x="30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9" name="Google Shape;7289;p17"/>
            <p:cNvSpPr/>
            <p:nvPr/>
          </p:nvSpPr>
          <p:spPr>
            <a:xfrm>
              <a:off x="5298163" y="4500289"/>
              <a:ext cx="41990" cy="65118"/>
            </a:xfrm>
            <a:custGeom>
              <a:avLst/>
              <a:gdLst/>
              <a:ahLst/>
              <a:cxnLst/>
              <a:rect l="l" t="t" r="r" b="b"/>
              <a:pathLst>
                <a:path w="1280" h="1985" extrusionOk="0">
                  <a:moveTo>
                    <a:pt x="329" y="1"/>
                  </a:moveTo>
                  <a:lnTo>
                    <a:pt x="329" y="1"/>
                  </a:lnTo>
                  <a:cubicBezTo>
                    <a:pt x="345" y="181"/>
                    <a:pt x="329" y="378"/>
                    <a:pt x="279" y="558"/>
                  </a:cubicBezTo>
                  <a:cubicBezTo>
                    <a:pt x="181" y="837"/>
                    <a:pt x="1" y="1263"/>
                    <a:pt x="509" y="1542"/>
                  </a:cubicBezTo>
                  <a:cubicBezTo>
                    <a:pt x="1017" y="1837"/>
                    <a:pt x="1017" y="1984"/>
                    <a:pt x="1017" y="1984"/>
                  </a:cubicBezTo>
                  <a:cubicBezTo>
                    <a:pt x="1050" y="1755"/>
                    <a:pt x="1099" y="1509"/>
                    <a:pt x="1165" y="1296"/>
                  </a:cubicBezTo>
                  <a:cubicBezTo>
                    <a:pt x="1279" y="919"/>
                    <a:pt x="1115" y="525"/>
                    <a:pt x="771" y="345"/>
                  </a:cubicBezTo>
                  <a:cubicBezTo>
                    <a:pt x="345" y="83"/>
                    <a:pt x="329" y="1"/>
                    <a:pt x="32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0" name="Google Shape;7290;p17"/>
            <p:cNvSpPr/>
            <p:nvPr/>
          </p:nvSpPr>
          <p:spPr>
            <a:xfrm>
              <a:off x="5299770" y="4216882"/>
              <a:ext cx="227503" cy="160351"/>
            </a:xfrm>
            <a:custGeom>
              <a:avLst/>
              <a:gdLst/>
              <a:ahLst/>
              <a:cxnLst/>
              <a:rect l="l" t="t" r="r" b="b"/>
              <a:pathLst>
                <a:path w="6935" h="4888" extrusionOk="0">
                  <a:moveTo>
                    <a:pt x="1940" y="1"/>
                  </a:moveTo>
                  <a:cubicBezTo>
                    <a:pt x="1063" y="1"/>
                    <a:pt x="588" y="827"/>
                    <a:pt x="706" y="1362"/>
                  </a:cubicBezTo>
                  <a:cubicBezTo>
                    <a:pt x="835" y="1964"/>
                    <a:pt x="1403" y="2002"/>
                    <a:pt x="1543" y="2002"/>
                  </a:cubicBezTo>
                  <a:cubicBezTo>
                    <a:pt x="1563" y="2002"/>
                    <a:pt x="1575" y="2001"/>
                    <a:pt x="1575" y="2001"/>
                  </a:cubicBezTo>
                  <a:cubicBezTo>
                    <a:pt x="1312" y="1903"/>
                    <a:pt x="1198" y="1592"/>
                    <a:pt x="1312" y="1346"/>
                  </a:cubicBezTo>
                  <a:cubicBezTo>
                    <a:pt x="1357" y="1273"/>
                    <a:pt x="1406" y="1246"/>
                    <a:pt x="1458" y="1246"/>
                  </a:cubicBezTo>
                  <a:cubicBezTo>
                    <a:pt x="1559" y="1246"/>
                    <a:pt x="1674" y="1346"/>
                    <a:pt x="1804" y="1411"/>
                  </a:cubicBezTo>
                  <a:cubicBezTo>
                    <a:pt x="1842" y="1430"/>
                    <a:pt x="1878" y="1439"/>
                    <a:pt x="1911" y="1439"/>
                  </a:cubicBezTo>
                  <a:cubicBezTo>
                    <a:pt x="2054" y="1439"/>
                    <a:pt x="2161" y="1285"/>
                    <a:pt x="2214" y="1100"/>
                  </a:cubicBezTo>
                  <a:cubicBezTo>
                    <a:pt x="2244" y="961"/>
                    <a:pt x="2345" y="828"/>
                    <a:pt x="2529" y="828"/>
                  </a:cubicBezTo>
                  <a:cubicBezTo>
                    <a:pt x="2650" y="828"/>
                    <a:pt x="2806" y="885"/>
                    <a:pt x="3001" y="1034"/>
                  </a:cubicBezTo>
                  <a:cubicBezTo>
                    <a:pt x="3476" y="1411"/>
                    <a:pt x="3181" y="2149"/>
                    <a:pt x="3181" y="2149"/>
                  </a:cubicBezTo>
                  <a:cubicBezTo>
                    <a:pt x="3181" y="2149"/>
                    <a:pt x="3181" y="1542"/>
                    <a:pt x="2738" y="1477"/>
                  </a:cubicBezTo>
                  <a:cubicBezTo>
                    <a:pt x="2694" y="1463"/>
                    <a:pt x="2649" y="1457"/>
                    <a:pt x="2604" y="1457"/>
                  </a:cubicBezTo>
                  <a:cubicBezTo>
                    <a:pt x="2430" y="1457"/>
                    <a:pt x="2259" y="1554"/>
                    <a:pt x="2181" y="1723"/>
                  </a:cubicBezTo>
                  <a:cubicBezTo>
                    <a:pt x="2460" y="1723"/>
                    <a:pt x="2476" y="2100"/>
                    <a:pt x="2329" y="2313"/>
                  </a:cubicBezTo>
                  <a:cubicBezTo>
                    <a:pt x="2181" y="2509"/>
                    <a:pt x="2230" y="2657"/>
                    <a:pt x="2361" y="2739"/>
                  </a:cubicBezTo>
                  <a:cubicBezTo>
                    <a:pt x="2509" y="2821"/>
                    <a:pt x="2706" y="2804"/>
                    <a:pt x="2542" y="3181"/>
                  </a:cubicBezTo>
                  <a:cubicBezTo>
                    <a:pt x="2361" y="3558"/>
                    <a:pt x="1656" y="3575"/>
                    <a:pt x="1656" y="3575"/>
                  </a:cubicBezTo>
                  <a:cubicBezTo>
                    <a:pt x="1804" y="3378"/>
                    <a:pt x="1755" y="3083"/>
                    <a:pt x="1558" y="2919"/>
                  </a:cubicBezTo>
                  <a:lnTo>
                    <a:pt x="1558" y="2919"/>
                  </a:lnTo>
                  <a:cubicBezTo>
                    <a:pt x="1575" y="3083"/>
                    <a:pt x="1460" y="3231"/>
                    <a:pt x="1296" y="3280"/>
                  </a:cubicBezTo>
                  <a:cubicBezTo>
                    <a:pt x="1001" y="3378"/>
                    <a:pt x="1017" y="3280"/>
                    <a:pt x="755" y="3509"/>
                  </a:cubicBezTo>
                  <a:cubicBezTo>
                    <a:pt x="624" y="3624"/>
                    <a:pt x="435" y="3653"/>
                    <a:pt x="280" y="3653"/>
                  </a:cubicBezTo>
                  <a:cubicBezTo>
                    <a:pt x="124" y="3653"/>
                    <a:pt x="1" y="3624"/>
                    <a:pt x="1" y="3624"/>
                  </a:cubicBezTo>
                  <a:lnTo>
                    <a:pt x="1" y="3624"/>
                  </a:lnTo>
                  <a:cubicBezTo>
                    <a:pt x="181" y="3722"/>
                    <a:pt x="378" y="3788"/>
                    <a:pt x="591" y="3804"/>
                  </a:cubicBezTo>
                  <a:cubicBezTo>
                    <a:pt x="1017" y="3837"/>
                    <a:pt x="1460" y="3903"/>
                    <a:pt x="1902" y="4001"/>
                  </a:cubicBezTo>
                  <a:cubicBezTo>
                    <a:pt x="3066" y="4362"/>
                    <a:pt x="3787" y="4853"/>
                    <a:pt x="4689" y="4886"/>
                  </a:cubicBezTo>
                  <a:cubicBezTo>
                    <a:pt x="4722" y="4887"/>
                    <a:pt x="4754" y="4888"/>
                    <a:pt x="4787" y="4888"/>
                  </a:cubicBezTo>
                  <a:cubicBezTo>
                    <a:pt x="5211" y="4888"/>
                    <a:pt x="5619" y="4789"/>
                    <a:pt x="5984" y="4591"/>
                  </a:cubicBezTo>
                  <a:cubicBezTo>
                    <a:pt x="6738" y="4099"/>
                    <a:pt x="6935" y="3100"/>
                    <a:pt x="6459" y="2362"/>
                  </a:cubicBezTo>
                  <a:cubicBezTo>
                    <a:pt x="6235" y="2030"/>
                    <a:pt x="5872" y="1874"/>
                    <a:pt x="5530" y="1874"/>
                  </a:cubicBezTo>
                  <a:cubicBezTo>
                    <a:pt x="5197" y="1874"/>
                    <a:pt x="4884" y="2021"/>
                    <a:pt x="4738" y="2296"/>
                  </a:cubicBezTo>
                  <a:cubicBezTo>
                    <a:pt x="4492" y="2624"/>
                    <a:pt x="4525" y="3100"/>
                    <a:pt x="4836" y="3378"/>
                  </a:cubicBezTo>
                  <a:cubicBezTo>
                    <a:pt x="4853" y="3395"/>
                    <a:pt x="4886" y="3411"/>
                    <a:pt x="4902" y="3427"/>
                  </a:cubicBezTo>
                  <a:lnTo>
                    <a:pt x="4935" y="3460"/>
                  </a:lnTo>
                  <a:cubicBezTo>
                    <a:pt x="5038" y="3520"/>
                    <a:pt x="5165" y="3551"/>
                    <a:pt x="5291" y="3551"/>
                  </a:cubicBezTo>
                  <a:cubicBezTo>
                    <a:pt x="5544" y="3551"/>
                    <a:pt x="5787" y="3423"/>
                    <a:pt x="5787" y="3149"/>
                  </a:cubicBezTo>
                  <a:cubicBezTo>
                    <a:pt x="5794" y="2946"/>
                    <a:pt x="5631" y="2861"/>
                    <a:pt x="5452" y="2861"/>
                  </a:cubicBezTo>
                  <a:cubicBezTo>
                    <a:pt x="5197" y="2861"/>
                    <a:pt x="4908" y="3036"/>
                    <a:pt x="5033" y="3296"/>
                  </a:cubicBezTo>
                  <a:cubicBezTo>
                    <a:pt x="5033" y="3319"/>
                    <a:pt x="5033" y="3342"/>
                    <a:pt x="5010" y="3342"/>
                  </a:cubicBezTo>
                  <a:cubicBezTo>
                    <a:pt x="4984" y="3342"/>
                    <a:pt x="4927" y="3311"/>
                    <a:pt x="4804" y="3214"/>
                  </a:cubicBezTo>
                  <a:cubicBezTo>
                    <a:pt x="4689" y="3100"/>
                    <a:pt x="4640" y="2952"/>
                    <a:pt x="4640" y="2804"/>
                  </a:cubicBezTo>
                  <a:cubicBezTo>
                    <a:pt x="4640" y="2624"/>
                    <a:pt x="4689" y="2460"/>
                    <a:pt x="4804" y="2313"/>
                  </a:cubicBezTo>
                  <a:cubicBezTo>
                    <a:pt x="4936" y="2080"/>
                    <a:pt x="5200" y="1957"/>
                    <a:pt x="5486" y="1957"/>
                  </a:cubicBezTo>
                  <a:cubicBezTo>
                    <a:pt x="5802" y="1957"/>
                    <a:pt x="6145" y="2108"/>
                    <a:pt x="6361" y="2427"/>
                  </a:cubicBezTo>
                  <a:lnTo>
                    <a:pt x="6377" y="2444"/>
                  </a:lnTo>
                  <a:cubicBezTo>
                    <a:pt x="6590" y="2854"/>
                    <a:pt x="6574" y="3362"/>
                    <a:pt x="6328" y="3755"/>
                  </a:cubicBezTo>
                  <a:cubicBezTo>
                    <a:pt x="6048" y="4259"/>
                    <a:pt x="5410" y="4609"/>
                    <a:pt x="4579" y="4609"/>
                  </a:cubicBezTo>
                  <a:cubicBezTo>
                    <a:pt x="4193" y="4609"/>
                    <a:pt x="3765" y="4533"/>
                    <a:pt x="3312" y="4362"/>
                  </a:cubicBezTo>
                  <a:cubicBezTo>
                    <a:pt x="3263" y="4345"/>
                    <a:pt x="3033" y="4263"/>
                    <a:pt x="2886" y="4198"/>
                  </a:cubicBezTo>
                  <a:cubicBezTo>
                    <a:pt x="2476" y="3985"/>
                    <a:pt x="2033" y="3837"/>
                    <a:pt x="1575" y="3755"/>
                  </a:cubicBezTo>
                  <a:cubicBezTo>
                    <a:pt x="1755" y="3722"/>
                    <a:pt x="1935" y="3706"/>
                    <a:pt x="2148" y="3657"/>
                  </a:cubicBezTo>
                  <a:cubicBezTo>
                    <a:pt x="3902" y="3313"/>
                    <a:pt x="4164" y="838"/>
                    <a:pt x="2689" y="182"/>
                  </a:cubicBezTo>
                  <a:cubicBezTo>
                    <a:pt x="2415" y="55"/>
                    <a:pt x="2165" y="1"/>
                    <a:pt x="194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1" name="Google Shape;7291;p17"/>
            <p:cNvSpPr/>
            <p:nvPr/>
          </p:nvSpPr>
          <p:spPr>
            <a:xfrm>
              <a:off x="5410555" y="4303489"/>
              <a:ext cx="152740" cy="108125"/>
            </a:xfrm>
            <a:custGeom>
              <a:avLst/>
              <a:gdLst/>
              <a:ahLst/>
              <a:cxnLst/>
              <a:rect l="l" t="t" r="r" b="b"/>
              <a:pathLst>
                <a:path w="4656" h="3296" extrusionOk="0">
                  <a:moveTo>
                    <a:pt x="3803" y="1"/>
                  </a:moveTo>
                  <a:cubicBezTo>
                    <a:pt x="3902" y="787"/>
                    <a:pt x="3541" y="1574"/>
                    <a:pt x="2902" y="2049"/>
                  </a:cubicBezTo>
                  <a:cubicBezTo>
                    <a:pt x="2493" y="2357"/>
                    <a:pt x="2002" y="2456"/>
                    <a:pt x="1540" y="2456"/>
                  </a:cubicBezTo>
                  <a:cubicBezTo>
                    <a:pt x="723" y="2456"/>
                    <a:pt x="1" y="2148"/>
                    <a:pt x="1" y="2148"/>
                  </a:cubicBezTo>
                  <a:lnTo>
                    <a:pt x="1" y="2148"/>
                  </a:lnTo>
                  <a:cubicBezTo>
                    <a:pt x="1345" y="2869"/>
                    <a:pt x="1836" y="2623"/>
                    <a:pt x="2213" y="3033"/>
                  </a:cubicBezTo>
                  <a:cubicBezTo>
                    <a:pt x="2379" y="3221"/>
                    <a:pt x="2552" y="3278"/>
                    <a:pt x="2711" y="3278"/>
                  </a:cubicBezTo>
                  <a:cubicBezTo>
                    <a:pt x="2898" y="3278"/>
                    <a:pt x="3065" y="3200"/>
                    <a:pt x="3181" y="3164"/>
                  </a:cubicBezTo>
                  <a:cubicBezTo>
                    <a:pt x="3204" y="3157"/>
                    <a:pt x="3228" y="3154"/>
                    <a:pt x="3252" y="3154"/>
                  </a:cubicBezTo>
                  <a:cubicBezTo>
                    <a:pt x="3346" y="3154"/>
                    <a:pt x="3440" y="3204"/>
                    <a:pt x="3492" y="3295"/>
                  </a:cubicBezTo>
                  <a:cubicBezTo>
                    <a:pt x="3525" y="3082"/>
                    <a:pt x="3476" y="2869"/>
                    <a:pt x="3361" y="2705"/>
                  </a:cubicBezTo>
                  <a:cubicBezTo>
                    <a:pt x="3181" y="2508"/>
                    <a:pt x="2787" y="2492"/>
                    <a:pt x="2722" y="2492"/>
                  </a:cubicBezTo>
                  <a:cubicBezTo>
                    <a:pt x="3262" y="2459"/>
                    <a:pt x="3787" y="2164"/>
                    <a:pt x="4098" y="1705"/>
                  </a:cubicBezTo>
                  <a:cubicBezTo>
                    <a:pt x="4656" y="919"/>
                    <a:pt x="3804" y="1"/>
                    <a:pt x="38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2" name="Google Shape;7292;p17"/>
            <p:cNvSpPr/>
            <p:nvPr/>
          </p:nvSpPr>
          <p:spPr>
            <a:xfrm>
              <a:off x="5215361" y="4060203"/>
              <a:ext cx="146277" cy="206212"/>
            </a:xfrm>
            <a:custGeom>
              <a:avLst/>
              <a:gdLst/>
              <a:ahLst/>
              <a:cxnLst/>
              <a:rect l="l" t="t" r="r" b="b"/>
              <a:pathLst>
                <a:path w="4459" h="6286" extrusionOk="0">
                  <a:moveTo>
                    <a:pt x="1811" y="0"/>
                  </a:moveTo>
                  <a:cubicBezTo>
                    <a:pt x="1386" y="0"/>
                    <a:pt x="976" y="149"/>
                    <a:pt x="705" y="450"/>
                  </a:cubicBezTo>
                  <a:cubicBezTo>
                    <a:pt x="1" y="1090"/>
                    <a:pt x="443" y="2139"/>
                    <a:pt x="1033" y="2335"/>
                  </a:cubicBezTo>
                  <a:cubicBezTo>
                    <a:pt x="1156" y="2401"/>
                    <a:pt x="1291" y="2434"/>
                    <a:pt x="1429" y="2434"/>
                  </a:cubicBezTo>
                  <a:cubicBezTo>
                    <a:pt x="1566" y="2434"/>
                    <a:pt x="1705" y="2401"/>
                    <a:pt x="1836" y="2335"/>
                  </a:cubicBezTo>
                  <a:lnTo>
                    <a:pt x="1869" y="2319"/>
                  </a:lnTo>
                  <a:lnTo>
                    <a:pt x="1902" y="2286"/>
                  </a:lnTo>
                  <a:lnTo>
                    <a:pt x="1951" y="2253"/>
                  </a:lnTo>
                  <a:lnTo>
                    <a:pt x="2017" y="2204"/>
                  </a:lnTo>
                  <a:cubicBezTo>
                    <a:pt x="2033" y="2188"/>
                    <a:pt x="2049" y="2171"/>
                    <a:pt x="2082" y="2155"/>
                  </a:cubicBezTo>
                  <a:cubicBezTo>
                    <a:pt x="2246" y="1975"/>
                    <a:pt x="2328" y="1729"/>
                    <a:pt x="2295" y="1499"/>
                  </a:cubicBezTo>
                  <a:cubicBezTo>
                    <a:pt x="2252" y="1155"/>
                    <a:pt x="2040" y="1009"/>
                    <a:pt x="1844" y="1009"/>
                  </a:cubicBezTo>
                  <a:cubicBezTo>
                    <a:pt x="1740" y="1009"/>
                    <a:pt x="1642" y="1049"/>
                    <a:pt x="1574" y="1122"/>
                  </a:cubicBezTo>
                  <a:cubicBezTo>
                    <a:pt x="1410" y="1286"/>
                    <a:pt x="1459" y="1565"/>
                    <a:pt x="1656" y="1680"/>
                  </a:cubicBezTo>
                  <a:cubicBezTo>
                    <a:pt x="1733" y="1714"/>
                    <a:pt x="1802" y="1723"/>
                    <a:pt x="1862" y="1723"/>
                  </a:cubicBezTo>
                  <a:cubicBezTo>
                    <a:pt x="1940" y="1723"/>
                    <a:pt x="2003" y="1707"/>
                    <a:pt x="2046" y="1707"/>
                  </a:cubicBezTo>
                  <a:cubicBezTo>
                    <a:pt x="2097" y="1707"/>
                    <a:pt x="2122" y="1729"/>
                    <a:pt x="2115" y="1827"/>
                  </a:cubicBezTo>
                  <a:cubicBezTo>
                    <a:pt x="2099" y="2024"/>
                    <a:pt x="1984" y="2188"/>
                    <a:pt x="1804" y="2286"/>
                  </a:cubicBezTo>
                  <a:cubicBezTo>
                    <a:pt x="1697" y="2339"/>
                    <a:pt x="1580" y="2364"/>
                    <a:pt x="1462" y="2364"/>
                  </a:cubicBezTo>
                  <a:cubicBezTo>
                    <a:pt x="1326" y="2364"/>
                    <a:pt x="1189" y="2331"/>
                    <a:pt x="1066" y="2270"/>
                  </a:cubicBezTo>
                  <a:cubicBezTo>
                    <a:pt x="525" y="2040"/>
                    <a:pt x="164" y="1106"/>
                    <a:pt x="804" y="549"/>
                  </a:cubicBezTo>
                  <a:cubicBezTo>
                    <a:pt x="1050" y="303"/>
                    <a:pt x="1394" y="155"/>
                    <a:pt x="1738" y="155"/>
                  </a:cubicBezTo>
                  <a:cubicBezTo>
                    <a:pt x="2492" y="204"/>
                    <a:pt x="3312" y="745"/>
                    <a:pt x="3443" y="2204"/>
                  </a:cubicBezTo>
                  <a:cubicBezTo>
                    <a:pt x="3492" y="2761"/>
                    <a:pt x="3443" y="3319"/>
                    <a:pt x="3279" y="3843"/>
                  </a:cubicBezTo>
                  <a:cubicBezTo>
                    <a:pt x="3164" y="4302"/>
                    <a:pt x="2951" y="4728"/>
                    <a:pt x="2689" y="5122"/>
                  </a:cubicBezTo>
                  <a:cubicBezTo>
                    <a:pt x="2279" y="5614"/>
                    <a:pt x="1771" y="6007"/>
                    <a:pt x="1197" y="6286"/>
                  </a:cubicBezTo>
                  <a:cubicBezTo>
                    <a:pt x="1820" y="6023"/>
                    <a:pt x="2377" y="5630"/>
                    <a:pt x="2803" y="5122"/>
                  </a:cubicBezTo>
                  <a:cubicBezTo>
                    <a:pt x="3557" y="4269"/>
                    <a:pt x="4459" y="2253"/>
                    <a:pt x="3180" y="614"/>
                  </a:cubicBezTo>
                  <a:cubicBezTo>
                    <a:pt x="2835" y="207"/>
                    <a:pt x="2312" y="0"/>
                    <a:pt x="181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3" name="Google Shape;7293;p17"/>
            <p:cNvSpPr/>
            <p:nvPr/>
          </p:nvSpPr>
          <p:spPr>
            <a:xfrm>
              <a:off x="4688404" y="4897236"/>
              <a:ext cx="297377" cy="207032"/>
            </a:xfrm>
            <a:custGeom>
              <a:avLst/>
              <a:gdLst/>
              <a:ahLst/>
              <a:cxnLst/>
              <a:rect l="l" t="t" r="r" b="b"/>
              <a:pathLst>
                <a:path w="9065" h="6311" extrusionOk="0">
                  <a:moveTo>
                    <a:pt x="2011" y="1"/>
                  </a:moveTo>
                  <a:cubicBezTo>
                    <a:pt x="1091" y="1"/>
                    <a:pt x="66" y="653"/>
                    <a:pt x="33" y="1850"/>
                  </a:cubicBezTo>
                  <a:cubicBezTo>
                    <a:pt x="0" y="2718"/>
                    <a:pt x="459" y="3522"/>
                    <a:pt x="1229" y="3931"/>
                  </a:cubicBezTo>
                  <a:cubicBezTo>
                    <a:pt x="1731" y="4182"/>
                    <a:pt x="2300" y="4287"/>
                    <a:pt x="2880" y="4287"/>
                  </a:cubicBezTo>
                  <a:cubicBezTo>
                    <a:pt x="3209" y="4287"/>
                    <a:pt x="3542" y="4253"/>
                    <a:pt x="3868" y="4194"/>
                  </a:cubicBezTo>
                  <a:cubicBezTo>
                    <a:pt x="4754" y="3964"/>
                    <a:pt x="5557" y="3620"/>
                    <a:pt x="6376" y="3423"/>
                  </a:cubicBezTo>
                  <a:cubicBezTo>
                    <a:pt x="6573" y="3376"/>
                    <a:pt x="6772" y="3352"/>
                    <a:pt x="6968" y="3352"/>
                  </a:cubicBezTo>
                  <a:cubicBezTo>
                    <a:pt x="7589" y="3352"/>
                    <a:pt x="8175" y="3589"/>
                    <a:pt x="8524" y="4063"/>
                  </a:cubicBezTo>
                  <a:cubicBezTo>
                    <a:pt x="8950" y="4636"/>
                    <a:pt x="8999" y="5571"/>
                    <a:pt x="8458" y="5980"/>
                  </a:cubicBezTo>
                  <a:cubicBezTo>
                    <a:pt x="8241" y="6133"/>
                    <a:pt x="7987" y="6204"/>
                    <a:pt x="7743" y="6204"/>
                  </a:cubicBezTo>
                  <a:cubicBezTo>
                    <a:pt x="7358" y="6204"/>
                    <a:pt x="6996" y="6029"/>
                    <a:pt x="6835" y="5718"/>
                  </a:cubicBezTo>
                  <a:cubicBezTo>
                    <a:pt x="6524" y="5226"/>
                    <a:pt x="6770" y="4571"/>
                    <a:pt x="7229" y="4456"/>
                  </a:cubicBezTo>
                  <a:cubicBezTo>
                    <a:pt x="7326" y="4412"/>
                    <a:pt x="7428" y="4391"/>
                    <a:pt x="7529" y="4391"/>
                  </a:cubicBezTo>
                  <a:cubicBezTo>
                    <a:pt x="7765" y="4391"/>
                    <a:pt x="7992" y="4506"/>
                    <a:pt x="8130" y="4702"/>
                  </a:cubicBezTo>
                  <a:cubicBezTo>
                    <a:pt x="8228" y="4882"/>
                    <a:pt x="8245" y="5095"/>
                    <a:pt x="8163" y="5275"/>
                  </a:cubicBezTo>
                  <a:cubicBezTo>
                    <a:pt x="8150" y="5314"/>
                    <a:pt x="8096" y="5394"/>
                    <a:pt x="8050" y="5394"/>
                  </a:cubicBezTo>
                  <a:cubicBezTo>
                    <a:pt x="8038" y="5394"/>
                    <a:pt x="8026" y="5388"/>
                    <a:pt x="8015" y="5374"/>
                  </a:cubicBezTo>
                  <a:cubicBezTo>
                    <a:pt x="7966" y="5325"/>
                    <a:pt x="8015" y="4964"/>
                    <a:pt x="7655" y="4915"/>
                  </a:cubicBezTo>
                  <a:cubicBezTo>
                    <a:pt x="7640" y="4913"/>
                    <a:pt x="7626" y="4912"/>
                    <a:pt x="7612" y="4912"/>
                  </a:cubicBezTo>
                  <a:cubicBezTo>
                    <a:pt x="7268" y="4912"/>
                    <a:pt x="7161" y="5478"/>
                    <a:pt x="7507" y="5620"/>
                  </a:cubicBezTo>
                  <a:cubicBezTo>
                    <a:pt x="7576" y="5652"/>
                    <a:pt x="7649" y="5668"/>
                    <a:pt x="7722" y="5668"/>
                  </a:cubicBezTo>
                  <a:cubicBezTo>
                    <a:pt x="7941" y="5668"/>
                    <a:pt x="8155" y="5526"/>
                    <a:pt x="8228" y="5292"/>
                  </a:cubicBezTo>
                  <a:cubicBezTo>
                    <a:pt x="8228" y="5292"/>
                    <a:pt x="8228" y="5275"/>
                    <a:pt x="8228" y="5275"/>
                  </a:cubicBezTo>
                  <a:cubicBezTo>
                    <a:pt x="8228" y="5259"/>
                    <a:pt x="8228" y="5243"/>
                    <a:pt x="8245" y="5226"/>
                  </a:cubicBezTo>
                  <a:cubicBezTo>
                    <a:pt x="8261" y="5095"/>
                    <a:pt x="8261" y="4964"/>
                    <a:pt x="8212" y="4833"/>
                  </a:cubicBezTo>
                  <a:cubicBezTo>
                    <a:pt x="8099" y="4531"/>
                    <a:pt x="7801" y="4335"/>
                    <a:pt x="7484" y="4335"/>
                  </a:cubicBezTo>
                  <a:cubicBezTo>
                    <a:pt x="7388" y="4335"/>
                    <a:pt x="7291" y="4352"/>
                    <a:pt x="7196" y="4390"/>
                  </a:cubicBezTo>
                  <a:cubicBezTo>
                    <a:pt x="6704" y="4521"/>
                    <a:pt x="6425" y="5210"/>
                    <a:pt x="6753" y="5767"/>
                  </a:cubicBezTo>
                  <a:cubicBezTo>
                    <a:pt x="6925" y="6110"/>
                    <a:pt x="7332" y="6310"/>
                    <a:pt x="7754" y="6310"/>
                  </a:cubicBezTo>
                  <a:cubicBezTo>
                    <a:pt x="8018" y="6310"/>
                    <a:pt x="8287" y="6232"/>
                    <a:pt x="8507" y="6062"/>
                  </a:cubicBezTo>
                  <a:cubicBezTo>
                    <a:pt x="8950" y="5734"/>
                    <a:pt x="9064" y="5128"/>
                    <a:pt x="8917" y="4587"/>
                  </a:cubicBezTo>
                  <a:cubicBezTo>
                    <a:pt x="8835" y="4046"/>
                    <a:pt x="8474" y="3161"/>
                    <a:pt x="7212" y="2882"/>
                  </a:cubicBezTo>
                  <a:cubicBezTo>
                    <a:pt x="7065" y="2850"/>
                    <a:pt x="6916" y="2835"/>
                    <a:pt x="6764" y="2835"/>
                  </a:cubicBezTo>
                  <a:cubicBezTo>
                    <a:pt x="5425" y="2835"/>
                    <a:pt x="3894" y="3973"/>
                    <a:pt x="2311" y="3973"/>
                  </a:cubicBezTo>
                  <a:cubicBezTo>
                    <a:pt x="2088" y="3973"/>
                    <a:pt x="1864" y="3950"/>
                    <a:pt x="1639" y="3899"/>
                  </a:cubicBezTo>
                  <a:cubicBezTo>
                    <a:pt x="1557" y="3866"/>
                    <a:pt x="1459" y="3849"/>
                    <a:pt x="1377" y="3817"/>
                  </a:cubicBezTo>
                  <a:lnTo>
                    <a:pt x="1311" y="3784"/>
                  </a:lnTo>
                  <a:cubicBezTo>
                    <a:pt x="590" y="3407"/>
                    <a:pt x="164" y="2669"/>
                    <a:pt x="180" y="1850"/>
                  </a:cubicBezTo>
                  <a:cubicBezTo>
                    <a:pt x="202" y="732"/>
                    <a:pt x="1167" y="107"/>
                    <a:pt x="2033" y="107"/>
                  </a:cubicBezTo>
                  <a:cubicBezTo>
                    <a:pt x="2449" y="107"/>
                    <a:pt x="2843" y="251"/>
                    <a:pt x="3098" y="555"/>
                  </a:cubicBezTo>
                  <a:cubicBezTo>
                    <a:pt x="3557" y="1014"/>
                    <a:pt x="3524" y="1768"/>
                    <a:pt x="3016" y="2178"/>
                  </a:cubicBezTo>
                  <a:cubicBezTo>
                    <a:pt x="2950" y="2227"/>
                    <a:pt x="2852" y="2276"/>
                    <a:pt x="2770" y="2292"/>
                  </a:cubicBezTo>
                  <a:cubicBezTo>
                    <a:pt x="2700" y="2311"/>
                    <a:pt x="2628" y="2320"/>
                    <a:pt x="2557" y="2320"/>
                  </a:cubicBezTo>
                  <a:cubicBezTo>
                    <a:pt x="2380" y="2320"/>
                    <a:pt x="2206" y="2262"/>
                    <a:pt x="2065" y="2145"/>
                  </a:cubicBezTo>
                  <a:cubicBezTo>
                    <a:pt x="1934" y="2063"/>
                    <a:pt x="1885" y="1915"/>
                    <a:pt x="1918" y="1768"/>
                  </a:cubicBezTo>
                  <a:lnTo>
                    <a:pt x="1918" y="1768"/>
                  </a:lnTo>
                  <a:cubicBezTo>
                    <a:pt x="1990" y="1851"/>
                    <a:pt x="2089" y="1894"/>
                    <a:pt x="2190" y="1894"/>
                  </a:cubicBezTo>
                  <a:cubicBezTo>
                    <a:pt x="2248" y="1894"/>
                    <a:pt x="2306" y="1880"/>
                    <a:pt x="2360" y="1850"/>
                  </a:cubicBezTo>
                  <a:cubicBezTo>
                    <a:pt x="2606" y="1719"/>
                    <a:pt x="2524" y="1309"/>
                    <a:pt x="2213" y="1227"/>
                  </a:cubicBezTo>
                  <a:cubicBezTo>
                    <a:pt x="2181" y="1217"/>
                    <a:pt x="2150" y="1213"/>
                    <a:pt x="2119" y="1213"/>
                  </a:cubicBezTo>
                  <a:cubicBezTo>
                    <a:pt x="1781" y="1213"/>
                    <a:pt x="1511" y="1756"/>
                    <a:pt x="1901" y="2161"/>
                  </a:cubicBezTo>
                  <a:cubicBezTo>
                    <a:pt x="2062" y="2322"/>
                    <a:pt x="2269" y="2399"/>
                    <a:pt x="2481" y="2399"/>
                  </a:cubicBezTo>
                  <a:cubicBezTo>
                    <a:pt x="2550" y="2399"/>
                    <a:pt x="2620" y="2390"/>
                    <a:pt x="2688" y="2374"/>
                  </a:cubicBezTo>
                  <a:cubicBezTo>
                    <a:pt x="2721" y="2358"/>
                    <a:pt x="2754" y="2358"/>
                    <a:pt x="2787" y="2341"/>
                  </a:cubicBezTo>
                  <a:lnTo>
                    <a:pt x="2869" y="2325"/>
                  </a:lnTo>
                  <a:lnTo>
                    <a:pt x="2901" y="2309"/>
                  </a:lnTo>
                  <a:cubicBezTo>
                    <a:pt x="3049" y="2243"/>
                    <a:pt x="3180" y="2145"/>
                    <a:pt x="3262" y="1997"/>
                  </a:cubicBezTo>
                  <a:cubicBezTo>
                    <a:pt x="3590" y="1538"/>
                    <a:pt x="3541" y="915"/>
                    <a:pt x="3164" y="489"/>
                  </a:cubicBezTo>
                  <a:cubicBezTo>
                    <a:pt x="2893" y="159"/>
                    <a:pt x="2465" y="1"/>
                    <a:pt x="201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4" name="Google Shape;7294;p17"/>
            <p:cNvSpPr/>
            <p:nvPr/>
          </p:nvSpPr>
          <p:spPr>
            <a:xfrm>
              <a:off x="4738925" y="5014811"/>
              <a:ext cx="211887" cy="121641"/>
            </a:xfrm>
            <a:custGeom>
              <a:avLst/>
              <a:gdLst/>
              <a:ahLst/>
              <a:cxnLst/>
              <a:rect l="l" t="t" r="r" b="b"/>
              <a:pathLst>
                <a:path w="6459" h="3708" extrusionOk="0">
                  <a:moveTo>
                    <a:pt x="5512" y="0"/>
                  </a:moveTo>
                  <a:cubicBezTo>
                    <a:pt x="5261" y="0"/>
                    <a:pt x="4964" y="44"/>
                    <a:pt x="4623" y="167"/>
                  </a:cubicBezTo>
                  <a:cubicBezTo>
                    <a:pt x="3779" y="468"/>
                    <a:pt x="2593" y="1029"/>
                    <a:pt x="1426" y="1029"/>
                  </a:cubicBezTo>
                  <a:cubicBezTo>
                    <a:pt x="939" y="1029"/>
                    <a:pt x="455" y="931"/>
                    <a:pt x="1" y="675"/>
                  </a:cubicBezTo>
                  <a:lnTo>
                    <a:pt x="1" y="675"/>
                  </a:lnTo>
                  <a:cubicBezTo>
                    <a:pt x="1" y="675"/>
                    <a:pt x="556" y="1335"/>
                    <a:pt x="1321" y="1335"/>
                  </a:cubicBezTo>
                  <a:cubicBezTo>
                    <a:pt x="1356" y="1335"/>
                    <a:pt x="1391" y="1334"/>
                    <a:pt x="1427" y="1331"/>
                  </a:cubicBezTo>
                  <a:cubicBezTo>
                    <a:pt x="1939" y="1295"/>
                    <a:pt x="2174" y="1164"/>
                    <a:pt x="2308" y="1164"/>
                  </a:cubicBezTo>
                  <a:cubicBezTo>
                    <a:pt x="2359" y="1164"/>
                    <a:pt x="2395" y="1183"/>
                    <a:pt x="2427" y="1233"/>
                  </a:cubicBezTo>
                  <a:cubicBezTo>
                    <a:pt x="2499" y="1317"/>
                    <a:pt x="2411" y="1366"/>
                    <a:pt x="2267" y="1366"/>
                  </a:cubicBezTo>
                  <a:cubicBezTo>
                    <a:pt x="2217" y="1366"/>
                    <a:pt x="2159" y="1360"/>
                    <a:pt x="2099" y="1347"/>
                  </a:cubicBezTo>
                  <a:cubicBezTo>
                    <a:pt x="2058" y="1332"/>
                    <a:pt x="2015" y="1325"/>
                    <a:pt x="1970" y="1325"/>
                  </a:cubicBezTo>
                  <a:cubicBezTo>
                    <a:pt x="1869" y="1325"/>
                    <a:pt x="1763" y="1361"/>
                    <a:pt x="1673" y="1429"/>
                  </a:cubicBezTo>
                  <a:cubicBezTo>
                    <a:pt x="1511" y="1575"/>
                    <a:pt x="1716" y="2102"/>
                    <a:pt x="1346" y="2102"/>
                  </a:cubicBezTo>
                  <a:cubicBezTo>
                    <a:pt x="1340" y="2102"/>
                    <a:pt x="1334" y="2102"/>
                    <a:pt x="1329" y="2101"/>
                  </a:cubicBezTo>
                  <a:lnTo>
                    <a:pt x="1329" y="2101"/>
                  </a:lnTo>
                  <a:cubicBezTo>
                    <a:pt x="1329" y="2101"/>
                    <a:pt x="1614" y="2461"/>
                    <a:pt x="2048" y="2461"/>
                  </a:cubicBezTo>
                  <a:cubicBezTo>
                    <a:pt x="2192" y="2461"/>
                    <a:pt x="2353" y="2421"/>
                    <a:pt x="2525" y="2314"/>
                  </a:cubicBezTo>
                  <a:cubicBezTo>
                    <a:pt x="3197" y="1872"/>
                    <a:pt x="2820" y="1380"/>
                    <a:pt x="3066" y="1249"/>
                  </a:cubicBezTo>
                  <a:cubicBezTo>
                    <a:pt x="3112" y="1226"/>
                    <a:pt x="3156" y="1216"/>
                    <a:pt x="3197" y="1216"/>
                  </a:cubicBezTo>
                  <a:cubicBezTo>
                    <a:pt x="3389" y="1216"/>
                    <a:pt x="3501" y="1445"/>
                    <a:pt x="3312" y="1675"/>
                  </a:cubicBezTo>
                  <a:cubicBezTo>
                    <a:pt x="3082" y="1937"/>
                    <a:pt x="2230" y="2888"/>
                    <a:pt x="3558" y="3708"/>
                  </a:cubicBezTo>
                  <a:cubicBezTo>
                    <a:pt x="3558" y="3708"/>
                    <a:pt x="3377" y="3249"/>
                    <a:pt x="3738" y="3085"/>
                  </a:cubicBezTo>
                  <a:cubicBezTo>
                    <a:pt x="4099" y="2937"/>
                    <a:pt x="4803" y="2708"/>
                    <a:pt x="4705" y="2216"/>
                  </a:cubicBezTo>
                  <a:cubicBezTo>
                    <a:pt x="4607" y="1708"/>
                    <a:pt x="4246" y="954"/>
                    <a:pt x="4836" y="511"/>
                  </a:cubicBezTo>
                  <a:cubicBezTo>
                    <a:pt x="5198" y="247"/>
                    <a:pt x="5507" y="147"/>
                    <a:pt x="5816" y="147"/>
                  </a:cubicBezTo>
                  <a:cubicBezTo>
                    <a:pt x="6025" y="147"/>
                    <a:pt x="6234" y="193"/>
                    <a:pt x="6459" y="265"/>
                  </a:cubicBezTo>
                  <a:cubicBezTo>
                    <a:pt x="6459" y="265"/>
                    <a:pt x="6127" y="0"/>
                    <a:pt x="551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5" name="Google Shape;7295;p17"/>
            <p:cNvSpPr/>
            <p:nvPr/>
          </p:nvSpPr>
          <p:spPr>
            <a:xfrm>
              <a:off x="4778193" y="4894185"/>
              <a:ext cx="118853" cy="83095"/>
            </a:xfrm>
            <a:custGeom>
              <a:avLst/>
              <a:gdLst/>
              <a:ahLst/>
              <a:cxnLst/>
              <a:rect l="l" t="t" r="r" b="b"/>
              <a:pathLst>
                <a:path w="3623" h="2533" extrusionOk="0">
                  <a:moveTo>
                    <a:pt x="1086" y="0"/>
                  </a:moveTo>
                  <a:cubicBezTo>
                    <a:pt x="496" y="0"/>
                    <a:pt x="0" y="123"/>
                    <a:pt x="0" y="123"/>
                  </a:cubicBezTo>
                  <a:cubicBezTo>
                    <a:pt x="0" y="123"/>
                    <a:pt x="951" y="205"/>
                    <a:pt x="1197" y="549"/>
                  </a:cubicBezTo>
                  <a:cubicBezTo>
                    <a:pt x="1361" y="746"/>
                    <a:pt x="1426" y="1008"/>
                    <a:pt x="1344" y="1271"/>
                  </a:cubicBezTo>
                  <a:cubicBezTo>
                    <a:pt x="1295" y="1500"/>
                    <a:pt x="1181" y="2139"/>
                    <a:pt x="2213" y="2156"/>
                  </a:cubicBezTo>
                  <a:cubicBezTo>
                    <a:pt x="3246" y="2172"/>
                    <a:pt x="3082" y="2533"/>
                    <a:pt x="3082" y="2533"/>
                  </a:cubicBezTo>
                  <a:cubicBezTo>
                    <a:pt x="3082" y="2533"/>
                    <a:pt x="3623" y="1762"/>
                    <a:pt x="2738" y="615"/>
                  </a:cubicBezTo>
                  <a:cubicBezTo>
                    <a:pt x="2361" y="123"/>
                    <a:pt x="1676" y="0"/>
                    <a:pt x="108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6" name="Google Shape;7296;p17"/>
            <p:cNvSpPr/>
            <p:nvPr/>
          </p:nvSpPr>
          <p:spPr>
            <a:xfrm>
              <a:off x="4731412" y="4806791"/>
              <a:ext cx="74238" cy="87688"/>
            </a:xfrm>
            <a:custGeom>
              <a:avLst/>
              <a:gdLst/>
              <a:ahLst/>
              <a:cxnLst/>
              <a:rect l="l" t="t" r="r" b="b"/>
              <a:pathLst>
                <a:path w="2263" h="2673" extrusionOk="0">
                  <a:moveTo>
                    <a:pt x="1131" y="1"/>
                  </a:moveTo>
                  <a:lnTo>
                    <a:pt x="1131" y="1"/>
                  </a:lnTo>
                  <a:cubicBezTo>
                    <a:pt x="836" y="165"/>
                    <a:pt x="738" y="689"/>
                    <a:pt x="804" y="1427"/>
                  </a:cubicBezTo>
                  <a:cubicBezTo>
                    <a:pt x="869" y="2164"/>
                    <a:pt x="0" y="2623"/>
                    <a:pt x="0" y="2623"/>
                  </a:cubicBezTo>
                  <a:cubicBezTo>
                    <a:pt x="590" y="2410"/>
                    <a:pt x="1771" y="2673"/>
                    <a:pt x="2016" y="2017"/>
                  </a:cubicBezTo>
                  <a:cubicBezTo>
                    <a:pt x="2262" y="1345"/>
                    <a:pt x="1639" y="919"/>
                    <a:pt x="1279" y="722"/>
                  </a:cubicBezTo>
                  <a:cubicBezTo>
                    <a:pt x="918" y="542"/>
                    <a:pt x="1131" y="1"/>
                    <a:pt x="113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7" name="Google Shape;7297;p17"/>
            <p:cNvSpPr/>
            <p:nvPr/>
          </p:nvSpPr>
          <p:spPr>
            <a:xfrm>
              <a:off x="4620628" y="4844977"/>
              <a:ext cx="104353" cy="140930"/>
            </a:xfrm>
            <a:custGeom>
              <a:avLst/>
              <a:gdLst/>
              <a:ahLst/>
              <a:cxnLst/>
              <a:rect l="l" t="t" r="r" b="b"/>
              <a:pathLst>
                <a:path w="3181" h="4296" extrusionOk="0">
                  <a:moveTo>
                    <a:pt x="2804" y="1"/>
                  </a:moveTo>
                  <a:lnTo>
                    <a:pt x="2804" y="1"/>
                  </a:lnTo>
                  <a:cubicBezTo>
                    <a:pt x="2726" y="78"/>
                    <a:pt x="2607" y="125"/>
                    <a:pt x="2488" y="125"/>
                  </a:cubicBezTo>
                  <a:cubicBezTo>
                    <a:pt x="2456" y="125"/>
                    <a:pt x="2425" y="122"/>
                    <a:pt x="2394" y="115"/>
                  </a:cubicBezTo>
                  <a:cubicBezTo>
                    <a:pt x="2344" y="109"/>
                    <a:pt x="2273" y="103"/>
                    <a:pt x="2190" y="103"/>
                  </a:cubicBezTo>
                  <a:cubicBezTo>
                    <a:pt x="1869" y="103"/>
                    <a:pt x="1373" y="194"/>
                    <a:pt x="1230" y="689"/>
                  </a:cubicBezTo>
                  <a:cubicBezTo>
                    <a:pt x="1050" y="1295"/>
                    <a:pt x="1197" y="1689"/>
                    <a:pt x="1410" y="1886"/>
                  </a:cubicBezTo>
                  <a:cubicBezTo>
                    <a:pt x="1623" y="2066"/>
                    <a:pt x="1623" y="2443"/>
                    <a:pt x="1476" y="2492"/>
                  </a:cubicBezTo>
                  <a:cubicBezTo>
                    <a:pt x="1437" y="2510"/>
                    <a:pt x="1398" y="2518"/>
                    <a:pt x="1361" y="2518"/>
                  </a:cubicBezTo>
                  <a:cubicBezTo>
                    <a:pt x="1195" y="2518"/>
                    <a:pt x="1068" y="2355"/>
                    <a:pt x="1148" y="2181"/>
                  </a:cubicBezTo>
                  <a:cubicBezTo>
                    <a:pt x="1221" y="1947"/>
                    <a:pt x="1048" y="1727"/>
                    <a:pt x="824" y="1727"/>
                  </a:cubicBezTo>
                  <a:cubicBezTo>
                    <a:pt x="796" y="1727"/>
                    <a:pt x="767" y="1731"/>
                    <a:pt x="738" y="1738"/>
                  </a:cubicBezTo>
                  <a:cubicBezTo>
                    <a:pt x="678" y="1746"/>
                    <a:pt x="624" y="1750"/>
                    <a:pt x="575" y="1750"/>
                  </a:cubicBezTo>
                  <a:cubicBezTo>
                    <a:pt x="413" y="1750"/>
                    <a:pt x="317" y="1704"/>
                    <a:pt x="279" y="1591"/>
                  </a:cubicBezTo>
                  <a:lnTo>
                    <a:pt x="279" y="1591"/>
                  </a:lnTo>
                  <a:cubicBezTo>
                    <a:pt x="279" y="1591"/>
                    <a:pt x="1" y="2492"/>
                    <a:pt x="689" y="2918"/>
                  </a:cubicBezTo>
                  <a:cubicBezTo>
                    <a:pt x="1394" y="3361"/>
                    <a:pt x="1738" y="4033"/>
                    <a:pt x="2132" y="4295"/>
                  </a:cubicBezTo>
                  <a:cubicBezTo>
                    <a:pt x="2132" y="4295"/>
                    <a:pt x="1525" y="3344"/>
                    <a:pt x="2082" y="2476"/>
                  </a:cubicBezTo>
                  <a:cubicBezTo>
                    <a:pt x="2640" y="1607"/>
                    <a:pt x="3181" y="1345"/>
                    <a:pt x="280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8" name="Google Shape;7298;p17"/>
            <p:cNvSpPr/>
            <p:nvPr/>
          </p:nvSpPr>
          <p:spPr>
            <a:xfrm>
              <a:off x="4482975" y="4636924"/>
              <a:ext cx="266213" cy="265622"/>
            </a:xfrm>
            <a:custGeom>
              <a:avLst/>
              <a:gdLst/>
              <a:ahLst/>
              <a:cxnLst/>
              <a:rect l="l" t="t" r="r" b="b"/>
              <a:pathLst>
                <a:path w="8115" h="8097" extrusionOk="0">
                  <a:moveTo>
                    <a:pt x="2354" y="1"/>
                  </a:moveTo>
                  <a:cubicBezTo>
                    <a:pt x="2263" y="1"/>
                    <a:pt x="2172" y="6"/>
                    <a:pt x="2082" y="16"/>
                  </a:cubicBezTo>
                  <a:cubicBezTo>
                    <a:pt x="755" y="179"/>
                    <a:pt x="1" y="1982"/>
                    <a:pt x="771" y="3228"/>
                  </a:cubicBezTo>
                  <a:cubicBezTo>
                    <a:pt x="1375" y="4185"/>
                    <a:pt x="2455" y="4468"/>
                    <a:pt x="3417" y="4468"/>
                  </a:cubicBezTo>
                  <a:cubicBezTo>
                    <a:pt x="3525" y="4468"/>
                    <a:pt x="3633" y="4464"/>
                    <a:pt x="3738" y="4458"/>
                  </a:cubicBezTo>
                  <a:cubicBezTo>
                    <a:pt x="3951" y="4458"/>
                    <a:pt x="4197" y="4441"/>
                    <a:pt x="4443" y="4408"/>
                  </a:cubicBezTo>
                  <a:cubicBezTo>
                    <a:pt x="4443" y="4408"/>
                    <a:pt x="4651" y="4374"/>
                    <a:pt x="4961" y="4374"/>
                  </a:cubicBezTo>
                  <a:cubicBezTo>
                    <a:pt x="5449" y="4374"/>
                    <a:pt x="6189" y="4459"/>
                    <a:pt x="6770" y="4900"/>
                  </a:cubicBezTo>
                  <a:cubicBezTo>
                    <a:pt x="7164" y="5228"/>
                    <a:pt x="7426" y="5703"/>
                    <a:pt x="7508" y="6211"/>
                  </a:cubicBezTo>
                  <a:cubicBezTo>
                    <a:pt x="7508" y="6211"/>
                    <a:pt x="7672" y="7408"/>
                    <a:pt x="7098" y="8064"/>
                  </a:cubicBezTo>
                  <a:lnTo>
                    <a:pt x="7065" y="8096"/>
                  </a:lnTo>
                  <a:cubicBezTo>
                    <a:pt x="7065" y="8096"/>
                    <a:pt x="8114" y="7572"/>
                    <a:pt x="7983" y="5966"/>
                  </a:cubicBezTo>
                  <a:cubicBezTo>
                    <a:pt x="7875" y="4659"/>
                    <a:pt x="6826" y="4005"/>
                    <a:pt x="5500" y="4005"/>
                  </a:cubicBezTo>
                  <a:cubicBezTo>
                    <a:pt x="5213" y="4005"/>
                    <a:pt x="4913" y="4036"/>
                    <a:pt x="4607" y="4097"/>
                  </a:cubicBezTo>
                  <a:cubicBezTo>
                    <a:pt x="4098" y="4191"/>
                    <a:pt x="3641" y="4241"/>
                    <a:pt x="3230" y="4241"/>
                  </a:cubicBezTo>
                  <a:cubicBezTo>
                    <a:pt x="2713" y="4241"/>
                    <a:pt x="2269" y="4163"/>
                    <a:pt x="1886" y="3999"/>
                  </a:cubicBezTo>
                  <a:cubicBezTo>
                    <a:pt x="1492" y="3802"/>
                    <a:pt x="1148" y="3507"/>
                    <a:pt x="918" y="3146"/>
                  </a:cubicBezTo>
                  <a:cubicBezTo>
                    <a:pt x="197" y="1982"/>
                    <a:pt x="886" y="294"/>
                    <a:pt x="2099" y="147"/>
                  </a:cubicBezTo>
                  <a:cubicBezTo>
                    <a:pt x="2199" y="132"/>
                    <a:pt x="2301" y="125"/>
                    <a:pt x="2402" y="125"/>
                  </a:cubicBezTo>
                  <a:cubicBezTo>
                    <a:pt x="2876" y="125"/>
                    <a:pt x="3333" y="287"/>
                    <a:pt x="3590" y="638"/>
                  </a:cubicBezTo>
                  <a:cubicBezTo>
                    <a:pt x="3885" y="1032"/>
                    <a:pt x="3934" y="1540"/>
                    <a:pt x="3721" y="1982"/>
                  </a:cubicBezTo>
                  <a:cubicBezTo>
                    <a:pt x="3574" y="2332"/>
                    <a:pt x="3239" y="2538"/>
                    <a:pt x="2879" y="2538"/>
                  </a:cubicBezTo>
                  <a:cubicBezTo>
                    <a:pt x="2800" y="2538"/>
                    <a:pt x="2720" y="2528"/>
                    <a:pt x="2640" y="2507"/>
                  </a:cubicBezTo>
                  <a:cubicBezTo>
                    <a:pt x="2197" y="2392"/>
                    <a:pt x="2017" y="1966"/>
                    <a:pt x="2361" y="1901"/>
                  </a:cubicBezTo>
                  <a:cubicBezTo>
                    <a:pt x="2771" y="1835"/>
                    <a:pt x="2836" y="1491"/>
                    <a:pt x="2705" y="1212"/>
                  </a:cubicBezTo>
                  <a:cubicBezTo>
                    <a:pt x="2644" y="1091"/>
                    <a:pt x="2509" y="1022"/>
                    <a:pt x="2363" y="1022"/>
                  </a:cubicBezTo>
                  <a:cubicBezTo>
                    <a:pt x="2155" y="1022"/>
                    <a:pt x="1927" y="1163"/>
                    <a:pt x="1869" y="1491"/>
                  </a:cubicBezTo>
                  <a:cubicBezTo>
                    <a:pt x="1820" y="1753"/>
                    <a:pt x="1886" y="2032"/>
                    <a:pt x="2082" y="2228"/>
                  </a:cubicBezTo>
                  <a:cubicBezTo>
                    <a:pt x="2251" y="2422"/>
                    <a:pt x="2587" y="2585"/>
                    <a:pt x="2933" y="2585"/>
                  </a:cubicBezTo>
                  <a:cubicBezTo>
                    <a:pt x="3260" y="2585"/>
                    <a:pt x="3596" y="2438"/>
                    <a:pt x="3803" y="2032"/>
                  </a:cubicBezTo>
                  <a:cubicBezTo>
                    <a:pt x="4033" y="1556"/>
                    <a:pt x="4000" y="999"/>
                    <a:pt x="3689" y="556"/>
                  </a:cubicBezTo>
                  <a:cubicBezTo>
                    <a:pt x="3382" y="166"/>
                    <a:pt x="2873" y="1"/>
                    <a:pt x="235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9" name="Google Shape;7299;p17"/>
            <p:cNvSpPr/>
            <p:nvPr/>
          </p:nvSpPr>
          <p:spPr>
            <a:xfrm>
              <a:off x="4525459" y="4789437"/>
              <a:ext cx="153265" cy="78142"/>
            </a:xfrm>
            <a:custGeom>
              <a:avLst/>
              <a:gdLst/>
              <a:ahLst/>
              <a:cxnLst/>
              <a:rect l="l" t="t" r="r" b="b"/>
              <a:pathLst>
                <a:path w="4672" h="2382" extrusionOk="0">
                  <a:moveTo>
                    <a:pt x="3576" y="1"/>
                  </a:moveTo>
                  <a:cubicBezTo>
                    <a:pt x="3281" y="1"/>
                    <a:pt x="2933" y="40"/>
                    <a:pt x="2541" y="153"/>
                  </a:cubicBezTo>
                  <a:cubicBezTo>
                    <a:pt x="1980" y="319"/>
                    <a:pt x="1504" y="380"/>
                    <a:pt x="1114" y="380"/>
                  </a:cubicBezTo>
                  <a:cubicBezTo>
                    <a:pt x="581" y="380"/>
                    <a:pt x="209" y="266"/>
                    <a:pt x="0" y="153"/>
                  </a:cubicBezTo>
                  <a:lnTo>
                    <a:pt x="0" y="153"/>
                  </a:lnTo>
                  <a:cubicBezTo>
                    <a:pt x="132" y="268"/>
                    <a:pt x="263" y="399"/>
                    <a:pt x="377" y="530"/>
                  </a:cubicBezTo>
                  <a:cubicBezTo>
                    <a:pt x="453" y="636"/>
                    <a:pt x="599" y="1399"/>
                    <a:pt x="1201" y="1399"/>
                  </a:cubicBezTo>
                  <a:cubicBezTo>
                    <a:pt x="1251" y="1399"/>
                    <a:pt x="1304" y="1393"/>
                    <a:pt x="1361" y="1382"/>
                  </a:cubicBezTo>
                  <a:cubicBezTo>
                    <a:pt x="2082" y="1218"/>
                    <a:pt x="1951" y="759"/>
                    <a:pt x="2426" y="612"/>
                  </a:cubicBezTo>
                  <a:cubicBezTo>
                    <a:pt x="2515" y="584"/>
                    <a:pt x="2591" y="573"/>
                    <a:pt x="2654" y="573"/>
                  </a:cubicBezTo>
                  <a:cubicBezTo>
                    <a:pt x="2930" y="573"/>
                    <a:pt x="2976" y="791"/>
                    <a:pt x="2869" y="858"/>
                  </a:cubicBezTo>
                  <a:cubicBezTo>
                    <a:pt x="2808" y="896"/>
                    <a:pt x="2754" y="909"/>
                    <a:pt x="2696" y="909"/>
                  </a:cubicBezTo>
                  <a:cubicBezTo>
                    <a:pt x="2628" y="909"/>
                    <a:pt x="2556" y="892"/>
                    <a:pt x="2459" y="874"/>
                  </a:cubicBezTo>
                  <a:cubicBezTo>
                    <a:pt x="2451" y="873"/>
                    <a:pt x="2442" y="873"/>
                    <a:pt x="2433" y="873"/>
                  </a:cubicBezTo>
                  <a:cubicBezTo>
                    <a:pt x="2249" y="873"/>
                    <a:pt x="1812" y="1027"/>
                    <a:pt x="1967" y="1448"/>
                  </a:cubicBezTo>
                  <a:cubicBezTo>
                    <a:pt x="2131" y="1874"/>
                    <a:pt x="2377" y="2234"/>
                    <a:pt x="2115" y="2382"/>
                  </a:cubicBezTo>
                  <a:cubicBezTo>
                    <a:pt x="2115" y="2382"/>
                    <a:pt x="3033" y="2382"/>
                    <a:pt x="3344" y="2120"/>
                  </a:cubicBezTo>
                  <a:cubicBezTo>
                    <a:pt x="3705" y="1857"/>
                    <a:pt x="3852" y="1399"/>
                    <a:pt x="3721" y="989"/>
                  </a:cubicBezTo>
                  <a:cubicBezTo>
                    <a:pt x="3622" y="494"/>
                    <a:pt x="3937" y="195"/>
                    <a:pt x="4425" y="195"/>
                  </a:cubicBezTo>
                  <a:cubicBezTo>
                    <a:pt x="4503" y="195"/>
                    <a:pt x="4586" y="202"/>
                    <a:pt x="4672" y="218"/>
                  </a:cubicBezTo>
                  <a:cubicBezTo>
                    <a:pt x="4672" y="218"/>
                    <a:pt x="4269" y="1"/>
                    <a:pt x="35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0" name="Google Shape;7300;p17"/>
            <p:cNvSpPr/>
            <p:nvPr/>
          </p:nvSpPr>
          <p:spPr>
            <a:xfrm>
              <a:off x="4564727" y="4645487"/>
              <a:ext cx="105402" cy="110389"/>
            </a:xfrm>
            <a:custGeom>
              <a:avLst/>
              <a:gdLst/>
              <a:ahLst/>
              <a:cxnLst/>
              <a:rect l="l" t="t" r="r" b="b"/>
              <a:pathLst>
                <a:path w="3213" h="3365" extrusionOk="0">
                  <a:moveTo>
                    <a:pt x="1262" y="0"/>
                  </a:moveTo>
                  <a:lnTo>
                    <a:pt x="1262" y="0"/>
                  </a:lnTo>
                  <a:cubicBezTo>
                    <a:pt x="1688" y="443"/>
                    <a:pt x="1836" y="1082"/>
                    <a:pt x="1639" y="1656"/>
                  </a:cubicBezTo>
                  <a:cubicBezTo>
                    <a:pt x="1410" y="2417"/>
                    <a:pt x="886" y="2617"/>
                    <a:pt x="436" y="2617"/>
                  </a:cubicBezTo>
                  <a:cubicBezTo>
                    <a:pt x="276" y="2617"/>
                    <a:pt x="125" y="2592"/>
                    <a:pt x="0" y="2557"/>
                  </a:cubicBezTo>
                  <a:lnTo>
                    <a:pt x="0" y="2557"/>
                  </a:lnTo>
                  <a:cubicBezTo>
                    <a:pt x="0" y="2558"/>
                    <a:pt x="228" y="3364"/>
                    <a:pt x="1008" y="3364"/>
                  </a:cubicBezTo>
                  <a:cubicBezTo>
                    <a:pt x="1037" y="3364"/>
                    <a:pt x="1067" y="3363"/>
                    <a:pt x="1098" y="3361"/>
                  </a:cubicBezTo>
                  <a:cubicBezTo>
                    <a:pt x="1951" y="3295"/>
                    <a:pt x="1885" y="2639"/>
                    <a:pt x="1885" y="2361"/>
                  </a:cubicBezTo>
                  <a:cubicBezTo>
                    <a:pt x="1869" y="2066"/>
                    <a:pt x="1852" y="1836"/>
                    <a:pt x="1967" y="1836"/>
                  </a:cubicBezTo>
                  <a:cubicBezTo>
                    <a:pt x="2082" y="1836"/>
                    <a:pt x="2115" y="1951"/>
                    <a:pt x="2049" y="2148"/>
                  </a:cubicBezTo>
                  <a:cubicBezTo>
                    <a:pt x="1983" y="2344"/>
                    <a:pt x="1819" y="2984"/>
                    <a:pt x="2918" y="3098"/>
                  </a:cubicBezTo>
                  <a:cubicBezTo>
                    <a:pt x="2787" y="3000"/>
                    <a:pt x="2754" y="2803"/>
                    <a:pt x="2869" y="2689"/>
                  </a:cubicBezTo>
                  <a:cubicBezTo>
                    <a:pt x="3000" y="2443"/>
                    <a:pt x="3213" y="1984"/>
                    <a:pt x="2492" y="1361"/>
                  </a:cubicBezTo>
                  <a:cubicBezTo>
                    <a:pt x="1754" y="738"/>
                    <a:pt x="1688" y="295"/>
                    <a:pt x="12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1" name="Google Shape;7301;p17"/>
            <p:cNvSpPr/>
            <p:nvPr/>
          </p:nvSpPr>
          <p:spPr>
            <a:xfrm>
              <a:off x="4455550" y="4489332"/>
              <a:ext cx="62953" cy="251352"/>
            </a:xfrm>
            <a:custGeom>
              <a:avLst/>
              <a:gdLst/>
              <a:ahLst/>
              <a:cxnLst/>
              <a:rect l="l" t="t" r="r" b="b"/>
              <a:pathLst>
                <a:path w="1919" h="7662" extrusionOk="0">
                  <a:moveTo>
                    <a:pt x="620" y="1"/>
                  </a:moveTo>
                  <a:cubicBezTo>
                    <a:pt x="554" y="1"/>
                    <a:pt x="483" y="17"/>
                    <a:pt x="410" y="56"/>
                  </a:cubicBezTo>
                  <a:cubicBezTo>
                    <a:pt x="1" y="286"/>
                    <a:pt x="328" y="843"/>
                    <a:pt x="591" y="1105"/>
                  </a:cubicBezTo>
                  <a:cubicBezTo>
                    <a:pt x="853" y="1367"/>
                    <a:pt x="869" y="2630"/>
                    <a:pt x="738" y="4006"/>
                  </a:cubicBezTo>
                  <a:cubicBezTo>
                    <a:pt x="607" y="5367"/>
                    <a:pt x="755" y="7137"/>
                    <a:pt x="1459" y="7662"/>
                  </a:cubicBezTo>
                  <a:cubicBezTo>
                    <a:pt x="1459" y="7662"/>
                    <a:pt x="804" y="7055"/>
                    <a:pt x="951" y="5170"/>
                  </a:cubicBezTo>
                  <a:cubicBezTo>
                    <a:pt x="1099" y="3302"/>
                    <a:pt x="1918" y="1499"/>
                    <a:pt x="1181" y="384"/>
                  </a:cubicBezTo>
                  <a:cubicBezTo>
                    <a:pt x="1181" y="384"/>
                    <a:pt x="944" y="1"/>
                    <a:pt x="6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2" name="Google Shape;7302;p17"/>
            <p:cNvSpPr/>
            <p:nvPr/>
          </p:nvSpPr>
          <p:spPr>
            <a:xfrm>
              <a:off x="4298542" y="4456231"/>
              <a:ext cx="280188" cy="333922"/>
            </a:xfrm>
            <a:custGeom>
              <a:avLst/>
              <a:gdLst/>
              <a:ahLst/>
              <a:cxnLst/>
              <a:rect l="l" t="t" r="r" b="b"/>
              <a:pathLst>
                <a:path w="8541" h="10179" extrusionOk="0">
                  <a:moveTo>
                    <a:pt x="2275" y="1"/>
                  </a:moveTo>
                  <a:cubicBezTo>
                    <a:pt x="1364" y="1"/>
                    <a:pt x="525" y="452"/>
                    <a:pt x="295" y="1180"/>
                  </a:cubicBezTo>
                  <a:cubicBezTo>
                    <a:pt x="0" y="1967"/>
                    <a:pt x="410" y="2671"/>
                    <a:pt x="820" y="2901"/>
                  </a:cubicBezTo>
                  <a:cubicBezTo>
                    <a:pt x="1040" y="3045"/>
                    <a:pt x="1295" y="3106"/>
                    <a:pt x="1544" y="3106"/>
                  </a:cubicBezTo>
                  <a:cubicBezTo>
                    <a:pt x="2093" y="3106"/>
                    <a:pt x="2620" y="2809"/>
                    <a:pt x="2721" y="2426"/>
                  </a:cubicBezTo>
                  <a:cubicBezTo>
                    <a:pt x="2865" y="2037"/>
                    <a:pt x="2554" y="1648"/>
                    <a:pt x="2165" y="1648"/>
                  </a:cubicBezTo>
                  <a:cubicBezTo>
                    <a:pt x="2111" y="1648"/>
                    <a:pt x="2056" y="1656"/>
                    <a:pt x="2000" y="1672"/>
                  </a:cubicBezTo>
                  <a:cubicBezTo>
                    <a:pt x="1672" y="1737"/>
                    <a:pt x="1492" y="2081"/>
                    <a:pt x="1607" y="2393"/>
                  </a:cubicBezTo>
                  <a:cubicBezTo>
                    <a:pt x="1689" y="2627"/>
                    <a:pt x="1938" y="2660"/>
                    <a:pt x="2074" y="2660"/>
                  </a:cubicBezTo>
                  <a:cubicBezTo>
                    <a:pt x="2128" y="2660"/>
                    <a:pt x="2164" y="2655"/>
                    <a:pt x="2164" y="2655"/>
                  </a:cubicBezTo>
                  <a:lnTo>
                    <a:pt x="2164" y="2655"/>
                  </a:lnTo>
                  <a:cubicBezTo>
                    <a:pt x="2099" y="2832"/>
                    <a:pt x="1885" y="2962"/>
                    <a:pt x="1625" y="2962"/>
                  </a:cubicBezTo>
                  <a:cubicBezTo>
                    <a:pt x="1428" y="2962"/>
                    <a:pt x="1205" y="2888"/>
                    <a:pt x="1000" y="2704"/>
                  </a:cubicBezTo>
                  <a:cubicBezTo>
                    <a:pt x="574" y="2327"/>
                    <a:pt x="492" y="1082"/>
                    <a:pt x="1213" y="508"/>
                  </a:cubicBezTo>
                  <a:cubicBezTo>
                    <a:pt x="1537" y="272"/>
                    <a:pt x="1915" y="142"/>
                    <a:pt x="2309" y="142"/>
                  </a:cubicBezTo>
                  <a:cubicBezTo>
                    <a:pt x="2353" y="142"/>
                    <a:pt x="2398" y="144"/>
                    <a:pt x="2443" y="147"/>
                  </a:cubicBezTo>
                  <a:cubicBezTo>
                    <a:pt x="2574" y="164"/>
                    <a:pt x="2705" y="180"/>
                    <a:pt x="2836" y="213"/>
                  </a:cubicBezTo>
                  <a:cubicBezTo>
                    <a:pt x="3934" y="475"/>
                    <a:pt x="4655" y="1639"/>
                    <a:pt x="4885" y="2868"/>
                  </a:cubicBezTo>
                  <a:cubicBezTo>
                    <a:pt x="5114" y="4098"/>
                    <a:pt x="4885" y="5376"/>
                    <a:pt x="4951" y="6491"/>
                  </a:cubicBezTo>
                  <a:cubicBezTo>
                    <a:pt x="4901" y="7507"/>
                    <a:pt x="5295" y="8490"/>
                    <a:pt x="6032" y="9195"/>
                  </a:cubicBezTo>
                  <a:cubicBezTo>
                    <a:pt x="6737" y="9802"/>
                    <a:pt x="7622" y="10146"/>
                    <a:pt x="8540" y="10179"/>
                  </a:cubicBezTo>
                  <a:cubicBezTo>
                    <a:pt x="7622" y="10113"/>
                    <a:pt x="6770" y="9752"/>
                    <a:pt x="6098" y="9130"/>
                  </a:cubicBezTo>
                  <a:cubicBezTo>
                    <a:pt x="5393" y="8441"/>
                    <a:pt x="5032" y="7474"/>
                    <a:pt x="5082" y="6474"/>
                  </a:cubicBezTo>
                  <a:cubicBezTo>
                    <a:pt x="5032" y="5376"/>
                    <a:pt x="5278" y="4147"/>
                    <a:pt x="5049" y="2835"/>
                  </a:cubicBezTo>
                  <a:cubicBezTo>
                    <a:pt x="4803" y="1573"/>
                    <a:pt x="4049" y="328"/>
                    <a:pt x="2869" y="65"/>
                  </a:cubicBezTo>
                  <a:cubicBezTo>
                    <a:pt x="2671" y="22"/>
                    <a:pt x="2472" y="1"/>
                    <a:pt x="227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3" name="Google Shape;7303;p17"/>
            <p:cNvSpPr/>
            <p:nvPr/>
          </p:nvSpPr>
          <p:spPr>
            <a:xfrm>
              <a:off x="4363595" y="4503078"/>
              <a:ext cx="82308" cy="69153"/>
            </a:xfrm>
            <a:custGeom>
              <a:avLst/>
              <a:gdLst/>
              <a:ahLst/>
              <a:cxnLst/>
              <a:rect l="l" t="t" r="r" b="b"/>
              <a:pathLst>
                <a:path w="2509" h="2108" extrusionOk="0">
                  <a:moveTo>
                    <a:pt x="1784" y="1"/>
                  </a:moveTo>
                  <a:cubicBezTo>
                    <a:pt x="1314" y="1"/>
                    <a:pt x="1020" y="401"/>
                    <a:pt x="935" y="1096"/>
                  </a:cubicBezTo>
                  <a:cubicBezTo>
                    <a:pt x="854" y="1747"/>
                    <a:pt x="267" y="1803"/>
                    <a:pt x="67" y="1803"/>
                  </a:cubicBezTo>
                  <a:cubicBezTo>
                    <a:pt x="26" y="1803"/>
                    <a:pt x="1" y="1801"/>
                    <a:pt x="1" y="1801"/>
                  </a:cubicBezTo>
                  <a:lnTo>
                    <a:pt x="1" y="1801"/>
                  </a:lnTo>
                  <a:cubicBezTo>
                    <a:pt x="121" y="1856"/>
                    <a:pt x="703" y="2108"/>
                    <a:pt x="1242" y="2108"/>
                  </a:cubicBezTo>
                  <a:cubicBezTo>
                    <a:pt x="1509" y="2108"/>
                    <a:pt x="1766" y="2046"/>
                    <a:pt x="1951" y="1866"/>
                  </a:cubicBezTo>
                  <a:cubicBezTo>
                    <a:pt x="2509" y="1309"/>
                    <a:pt x="2115" y="604"/>
                    <a:pt x="1968" y="375"/>
                  </a:cubicBezTo>
                  <a:cubicBezTo>
                    <a:pt x="1869" y="260"/>
                    <a:pt x="1902" y="96"/>
                    <a:pt x="2017" y="31"/>
                  </a:cubicBezTo>
                  <a:cubicBezTo>
                    <a:pt x="1935" y="11"/>
                    <a:pt x="1857" y="1"/>
                    <a:pt x="178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4" name="Google Shape;7304;p17"/>
            <p:cNvSpPr/>
            <p:nvPr/>
          </p:nvSpPr>
          <p:spPr>
            <a:xfrm>
              <a:off x="4282926" y="4507834"/>
              <a:ext cx="158153" cy="179607"/>
            </a:xfrm>
            <a:custGeom>
              <a:avLst/>
              <a:gdLst/>
              <a:ahLst/>
              <a:cxnLst/>
              <a:rect l="l" t="t" r="r" b="b"/>
              <a:pathLst>
                <a:path w="4821" h="5475" extrusionOk="0">
                  <a:moveTo>
                    <a:pt x="476" y="0"/>
                  </a:moveTo>
                  <a:cubicBezTo>
                    <a:pt x="1" y="820"/>
                    <a:pt x="230" y="2148"/>
                    <a:pt x="870" y="3033"/>
                  </a:cubicBezTo>
                  <a:cubicBezTo>
                    <a:pt x="1352" y="3731"/>
                    <a:pt x="2130" y="3810"/>
                    <a:pt x="2456" y="3810"/>
                  </a:cubicBezTo>
                  <a:cubicBezTo>
                    <a:pt x="2551" y="3810"/>
                    <a:pt x="2607" y="3803"/>
                    <a:pt x="2607" y="3803"/>
                  </a:cubicBezTo>
                  <a:cubicBezTo>
                    <a:pt x="2329" y="3705"/>
                    <a:pt x="2279" y="3393"/>
                    <a:pt x="2476" y="3147"/>
                  </a:cubicBezTo>
                  <a:cubicBezTo>
                    <a:pt x="2624" y="2983"/>
                    <a:pt x="2607" y="2721"/>
                    <a:pt x="2410" y="2606"/>
                  </a:cubicBezTo>
                  <a:cubicBezTo>
                    <a:pt x="2296" y="2557"/>
                    <a:pt x="2017" y="2344"/>
                    <a:pt x="2247" y="2197"/>
                  </a:cubicBezTo>
                  <a:cubicBezTo>
                    <a:pt x="2273" y="2182"/>
                    <a:pt x="2301" y="2175"/>
                    <a:pt x="2332" y="2175"/>
                  </a:cubicBezTo>
                  <a:cubicBezTo>
                    <a:pt x="2570" y="2175"/>
                    <a:pt x="2913" y="2608"/>
                    <a:pt x="2869" y="3131"/>
                  </a:cubicBezTo>
                  <a:cubicBezTo>
                    <a:pt x="2820" y="3705"/>
                    <a:pt x="3083" y="3869"/>
                    <a:pt x="3476" y="4147"/>
                  </a:cubicBezTo>
                  <a:cubicBezTo>
                    <a:pt x="3869" y="4442"/>
                    <a:pt x="3640" y="4950"/>
                    <a:pt x="3640" y="4950"/>
                  </a:cubicBezTo>
                  <a:cubicBezTo>
                    <a:pt x="4361" y="4541"/>
                    <a:pt x="4197" y="3885"/>
                    <a:pt x="4115" y="3721"/>
                  </a:cubicBezTo>
                  <a:cubicBezTo>
                    <a:pt x="4017" y="3574"/>
                    <a:pt x="3837" y="3311"/>
                    <a:pt x="4066" y="3213"/>
                  </a:cubicBezTo>
                  <a:cubicBezTo>
                    <a:pt x="4079" y="3207"/>
                    <a:pt x="4092" y="3204"/>
                    <a:pt x="4105" y="3204"/>
                  </a:cubicBezTo>
                  <a:cubicBezTo>
                    <a:pt x="4305" y="3204"/>
                    <a:pt x="4376" y="3925"/>
                    <a:pt x="4361" y="4573"/>
                  </a:cubicBezTo>
                  <a:cubicBezTo>
                    <a:pt x="4345" y="4934"/>
                    <a:pt x="4525" y="5278"/>
                    <a:pt x="4820" y="5475"/>
                  </a:cubicBezTo>
                  <a:cubicBezTo>
                    <a:pt x="4689" y="5163"/>
                    <a:pt x="4623" y="4803"/>
                    <a:pt x="4640" y="4459"/>
                  </a:cubicBezTo>
                  <a:cubicBezTo>
                    <a:pt x="4640" y="3951"/>
                    <a:pt x="4738" y="3016"/>
                    <a:pt x="3820" y="2410"/>
                  </a:cubicBezTo>
                  <a:cubicBezTo>
                    <a:pt x="2919" y="1787"/>
                    <a:pt x="1820" y="2066"/>
                    <a:pt x="1017" y="1492"/>
                  </a:cubicBezTo>
                  <a:cubicBezTo>
                    <a:pt x="558" y="1148"/>
                    <a:pt x="345" y="558"/>
                    <a:pt x="4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5" name="Google Shape;7305;p17"/>
            <p:cNvSpPr/>
            <p:nvPr/>
          </p:nvSpPr>
          <p:spPr>
            <a:xfrm>
              <a:off x="4230798" y="4457183"/>
              <a:ext cx="97332" cy="64035"/>
            </a:xfrm>
            <a:custGeom>
              <a:avLst/>
              <a:gdLst/>
              <a:ahLst/>
              <a:cxnLst/>
              <a:rect l="l" t="t" r="r" b="b"/>
              <a:pathLst>
                <a:path w="2967" h="1952" extrusionOk="0">
                  <a:moveTo>
                    <a:pt x="2047" y="0"/>
                  </a:moveTo>
                  <a:cubicBezTo>
                    <a:pt x="328" y="0"/>
                    <a:pt x="279" y="1096"/>
                    <a:pt x="279" y="1380"/>
                  </a:cubicBezTo>
                  <a:cubicBezTo>
                    <a:pt x="279" y="1561"/>
                    <a:pt x="164" y="1725"/>
                    <a:pt x="0" y="1790"/>
                  </a:cubicBezTo>
                  <a:cubicBezTo>
                    <a:pt x="268" y="1903"/>
                    <a:pt x="502" y="1951"/>
                    <a:pt x="708" y="1951"/>
                  </a:cubicBezTo>
                  <a:cubicBezTo>
                    <a:pt x="1459" y="1951"/>
                    <a:pt x="1827" y="1305"/>
                    <a:pt x="2033" y="790"/>
                  </a:cubicBezTo>
                  <a:cubicBezTo>
                    <a:pt x="2196" y="413"/>
                    <a:pt x="2541" y="135"/>
                    <a:pt x="2967" y="85"/>
                  </a:cubicBezTo>
                  <a:cubicBezTo>
                    <a:pt x="2616" y="26"/>
                    <a:pt x="2312" y="0"/>
                    <a:pt x="20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6" name="Google Shape;7306;p17"/>
            <p:cNvSpPr/>
            <p:nvPr/>
          </p:nvSpPr>
          <p:spPr>
            <a:xfrm>
              <a:off x="4193137" y="4456330"/>
              <a:ext cx="47895" cy="37398"/>
            </a:xfrm>
            <a:custGeom>
              <a:avLst/>
              <a:gdLst/>
              <a:ahLst/>
              <a:cxnLst/>
              <a:rect l="l" t="t" r="r" b="b"/>
              <a:pathLst>
                <a:path w="1460" h="1140" extrusionOk="0">
                  <a:moveTo>
                    <a:pt x="476" y="0"/>
                  </a:moveTo>
                  <a:cubicBezTo>
                    <a:pt x="433" y="0"/>
                    <a:pt x="388" y="10"/>
                    <a:pt x="345" y="29"/>
                  </a:cubicBezTo>
                  <a:cubicBezTo>
                    <a:pt x="99" y="144"/>
                    <a:pt x="1" y="423"/>
                    <a:pt x="99" y="669"/>
                  </a:cubicBezTo>
                  <a:cubicBezTo>
                    <a:pt x="181" y="882"/>
                    <a:pt x="361" y="1029"/>
                    <a:pt x="574" y="1095"/>
                  </a:cubicBezTo>
                  <a:cubicBezTo>
                    <a:pt x="652" y="1125"/>
                    <a:pt x="735" y="1140"/>
                    <a:pt x="818" y="1140"/>
                  </a:cubicBezTo>
                  <a:cubicBezTo>
                    <a:pt x="961" y="1140"/>
                    <a:pt x="1105" y="1096"/>
                    <a:pt x="1230" y="1013"/>
                  </a:cubicBezTo>
                  <a:cubicBezTo>
                    <a:pt x="1377" y="882"/>
                    <a:pt x="1459" y="702"/>
                    <a:pt x="1443" y="521"/>
                  </a:cubicBezTo>
                  <a:lnTo>
                    <a:pt x="1443" y="521"/>
                  </a:lnTo>
                  <a:cubicBezTo>
                    <a:pt x="1443" y="521"/>
                    <a:pt x="1135" y="902"/>
                    <a:pt x="783" y="902"/>
                  </a:cubicBezTo>
                  <a:cubicBezTo>
                    <a:pt x="763" y="902"/>
                    <a:pt x="742" y="901"/>
                    <a:pt x="722" y="898"/>
                  </a:cubicBezTo>
                  <a:cubicBezTo>
                    <a:pt x="148" y="849"/>
                    <a:pt x="66" y="275"/>
                    <a:pt x="345" y="111"/>
                  </a:cubicBezTo>
                  <a:cubicBezTo>
                    <a:pt x="385" y="85"/>
                    <a:pt x="430" y="73"/>
                    <a:pt x="474" y="73"/>
                  </a:cubicBezTo>
                  <a:cubicBezTo>
                    <a:pt x="594" y="73"/>
                    <a:pt x="710" y="160"/>
                    <a:pt x="722" y="292"/>
                  </a:cubicBezTo>
                  <a:cubicBezTo>
                    <a:pt x="733" y="403"/>
                    <a:pt x="646" y="469"/>
                    <a:pt x="594" y="469"/>
                  </a:cubicBezTo>
                  <a:cubicBezTo>
                    <a:pt x="569" y="469"/>
                    <a:pt x="553" y="454"/>
                    <a:pt x="558" y="423"/>
                  </a:cubicBezTo>
                  <a:cubicBezTo>
                    <a:pt x="583" y="336"/>
                    <a:pt x="542" y="268"/>
                    <a:pt x="471" y="268"/>
                  </a:cubicBezTo>
                  <a:cubicBezTo>
                    <a:pt x="448" y="268"/>
                    <a:pt x="422" y="276"/>
                    <a:pt x="394" y="292"/>
                  </a:cubicBezTo>
                  <a:cubicBezTo>
                    <a:pt x="263" y="357"/>
                    <a:pt x="394" y="538"/>
                    <a:pt x="394" y="538"/>
                  </a:cubicBezTo>
                  <a:cubicBezTo>
                    <a:pt x="442" y="581"/>
                    <a:pt x="498" y="600"/>
                    <a:pt x="554" y="600"/>
                  </a:cubicBezTo>
                  <a:cubicBezTo>
                    <a:pt x="689" y="600"/>
                    <a:pt x="820" y="487"/>
                    <a:pt x="820" y="325"/>
                  </a:cubicBezTo>
                  <a:cubicBezTo>
                    <a:pt x="807" y="142"/>
                    <a:pt x="648" y="0"/>
                    <a:pt x="4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7" name="Google Shape;7307;p17"/>
            <p:cNvSpPr/>
            <p:nvPr/>
          </p:nvSpPr>
          <p:spPr>
            <a:xfrm>
              <a:off x="4854532" y="4694367"/>
              <a:ext cx="131253" cy="286749"/>
            </a:xfrm>
            <a:custGeom>
              <a:avLst/>
              <a:gdLst/>
              <a:ahLst/>
              <a:cxnLst/>
              <a:rect l="l" t="t" r="r" b="b"/>
              <a:pathLst>
                <a:path w="4001" h="8741" extrusionOk="0">
                  <a:moveTo>
                    <a:pt x="1920" y="0"/>
                  </a:moveTo>
                  <a:cubicBezTo>
                    <a:pt x="1762" y="0"/>
                    <a:pt x="1602" y="22"/>
                    <a:pt x="1443" y="68"/>
                  </a:cubicBezTo>
                  <a:cubicBezTo>
                    <a:pt x="689" y="248"/>
                    <a:pt x="132" y="904"/>
                    <a:pt x="67" y="1690"/>
                  </a:cubicBezTo>
                  <a:cubicBezTo>
                    <a:pt x="1" y="2493"/>
                    <a:pt x="411" y="3280"/>
                    <a:pt x="1001" y="3838"/>
                  </a:cubicBezTo>
                  <a:cubicBezTo>
                    <a:pt x="1591" y="4428"/>
                    <a:pt x="2361" y="4706"/>
                    <a:pt x="2902" y="5214"/>
                  </a:cubicBezTo>
                  <a:cubicBezTo>
                    <a:pt x="3443" y="5673"/>
                    <a:pt x="3771" y="6345"/>
                    <a:pt x="3820" y="7050"/>
                  </a:cubicBezTo>
                  <a:cubicBezTo>
                    <a:pt x="3853" y="7722"/>
                    <a:pt x="3492" y="8394"/>
                    <a:pt x="2919" y="8558"/>
                  </a:cubicBezTo>
                  <a:cubicBezTo>
                    <a:pt x="2791" y="8610"/>
                    <a:pt x="2658" y="8635"/>
                    <a:pt x="2527" y="8635"/>
                  </a:cubicBezTo>
                  <a:cubicBezTo>
                    <a:pt x="2121" y="8635"/>
                    <a:pt x="1732" y="8398"/>
                    <a:pt x="1558" y="8001"/>
                  </a:cubicBezTo>
                  <a:cubicBezTo>
                    <a:pt x="1345" y="7558"/>
                    <a:pt x="1542" y="7034"/>
                    <a:pt x="2001" y="6837"/>
                  </a:cubicBezTo>
                  <a:cubicBezTo>
                    <a:pt x="2083" y="6804"/>
                    <a:pt x="2181" y="6788"/>
                    <a:pt x="2263" y="6788"/>
                  </a:cubicBezTo>
                  <a:cubicBezTo>
                    <a:pt x="2263" y="6788"/>
                    <a:pt x="2293" y="6785"/>
                    <a:pt x="2340" y="6785"/>
                  </a:cubicBezTo>
                  <a:cubicBezTo>
                    <a:pt x="2480" y="6785"/>
                    <a:pt x="2775" y="6813"/>
                    <a:pt x="2886" y="7034"/>
                  </a:cubicBezTo>
                  <a:cubicBezTo>
                    <a:pt x="2886" y="7034"/>
                    <a:pt x="2896" y="7076"/>
                    <a:pt x="2859" y="7076"/>
                  </a:cubicBezTo>
                  <a:cubicBezTo>
                    <a:pt x="2849" y="7076"/>
                    <a:pt x="2837" y="7073"/>
                    <a:pt x="2820" y="7067"/>
                  </a:cubicBezTo>
                  <a:cubicBezTo>
                    <a:pt x="2757" y="7024"/>
                    <a:pt x="2682" y="7003"/>
                    <a:pt x="2606" y="7003"/>
                  </a:cubicBezTo>
                  <a:cubicBezTo>
                    <a:pt x="2505" y="7003"/>
                    <a:pt x="2403" y="7041"/>
                    <a:pt x="2329" y="7116"/>
                  </a:cubicBezTo>
                  <a:cubicBezTo>
                    <a:pt x="2083" y="7345"/>
                    <a:pt x="2132" y="7771"/>
                    <a:pt x="2443" y="7935"/>
                  </a:cubicBezTo>
                  <a:cubicBezTo>
                    <a:pt x="2525" y="7973"/>
                    <a:pt x="2610" y="7991"/>
                    <a:pt x="2693" y="7991"/>
                  </a:cubicBezTo>
                  <a:cubicBezTo>
                    <a:pt x="3007" y="7991"/>
                    <a:pt x="3281" y="7724"/>
                    <a:pt x="3164" y="7231"/>
                  </a:cubicBezTo>
                  <a:cubicBezTo>
                    <a:pt x="3061" y="6890"/>
                    <a:pt x="2742" y="6683"/>
                    <a:pt x="2403" y="6683"/>
                  </a:cubicBezTo>
                  <a:cubicBezTo>
                    <a:pt x="2368" y="6683"/>
                    <a:pt x="2332" y="6685"/>
                    <a:pt x="2296" y="6690"/>
                  </a:cubicBezTo>
                  <a:cubicBezTo>
                    <a:pt x="2181" y="6690"/>
                    <a:pt x="2066" y="6722"/>
                    <a:pt x="1968" y="6788"/>
                  </a:cubicBezTo>
                  <a:cubicBezTo>
                    <a:pt x="1493" y="7001"/>
                    <a:pt x="1279" y="7542"/>
                    <a:pt x="1476" y="8017"/>
                  </a:cubicBezTo>
                  <a:cubicBezTo>
                    <a:pt x="1605" y="8455"/>
                    <a:pt x="2066" y="8740"/>
                    <a:pt x="2560" y="8740"/>
                  </a:cubicBezTo>
                  <a:cubicBezTo>
                    <a:pt x="2696" y="8740"/>
                    <a:pt x="2834" y="8719"/>
                    <a:pt x="2968" y="8673"/>
                  </a:cubicBezTo>
                  <a:cubicBezTo>
                    <a:pt x="3607" y="8493"/>
                    <a:pt x="4000" y="7755"/>
                    <a:pt x="3968" y="7050"/>
                  </a:cubicBezTo>
                  <a:cubicBezTo>
                    <a:pt x="3935" y="6296"/>
                    <a:pt x="3591" y="5575"/>
                    <a:pt x="3017" y="5083"/>
                  </a:cubicBezTo>
                  <a:cubicBezTo>
                    <a:pt x="2443" y="4559"/>
                    <a:pt x="1673" y="4264"/>
                    <a:pt x="1132" y="3706"/>
                  </a:cubicBezTo>
                  <a:cubicBezTo>
                    <a:pt x="558" y="3182"/>
                    <a:pt x="181" y="2428"/>
                    <a:pt x="230" y="1707"/>
                  </a:cubicBezTo>
                  <a:cubicBezTo>
                    <a:pt x="263" y="1248"/>
                    <a:pt x="476" y="838"/>
                    <a:pt x="821" y="543"/>
                  </a:cubicBezTo>
                  <a:cubicBezTo>
                    <a:pt x="984" y="428"/>
                    <a:pt x="1165" y="346"/>
                    <a:pt x="1345" y="281"/>
                  </a:cubicBezTo>
                  <a:cubicBezTo>
                    <a:pt x="1493" y="240"/>
                    <a:pt x="1644" y="219"/>
                    <a:pt x="1796" y="219"/>
                  </a:cubicBezTo>
                  <a:cubicBezTo>
                    <a:pt x="1947" y="219"/>
                    <a:pt x="2099" y="240"/>
                    <a:pt x="2247" y="281"/>
                  </a:cubicBezTo>
                  <a:cubicBezTo>
                    <a:pt x="3263" y="543"/>
                    <a:pt x="3591" y="1920"/>
                    <a:pt x="2902" y="2575"/>
                  </a:cubicBezTo>
                  <a:cubicBezTo>
                    <a:pt x="2771" y="2707"/>
                    <a:pt x="2591" y="2805"/>
                    <a:pt x="2394" y="2838"/>
                  </a:cubicBezTo>
                  <a:cubicBezTo>
                    <a:pt x="2332" y="2846"/>
                    <a:pt x="2274" y="2851"/>
                    <a:pt x="2218" y="2851"/>
                  </a:cubicBezTo>
                  <a:cubicBezTo>
                    <a:pt x="1758" y="2851"/>
                    <a:pt x="1514" y="2569"/>
                    <a:pt x="1558" y="2379"/>
                  </a:cubicBezTo>
                  <a:cubicBezTo>
                    <a:pt x="1558" y="2379"/>
                    <a:pt x="1558" y="2346"/>
                    <a:pt x="1624" y="2346"/>
                  </a:cubicBezTo>
                  <a:cubicBezTo>
                    <a:pt x="1634" y="2346"/>
                    <a:pt x="1653" y="2347"/>
                    <a:pt x="1679" y="2347"/>
                  </a:cubicBezTo>
                  <a:cubicBezTo>
                    <a:pt x="1814" y="2347"/>
                    <a:pt x="2125" y="2324"/>
                    <a:pt x="2263" y="2035"/>
                  </a:cubicBezTo>
                  <a:cubicBezTo>
                    <a:pt x="2381" y="1680"/>
                    <a:pt x="2099" y="1346"/>
                    <a:pt x="1771" y="1346"/>
                  </a:cubicBezTo>
                  <a:cubicBezTo>
                    <a:pt x="1690" y="1346"/>
                    <a:pt x="1607" y="1366"/>
                    <a:pt x="1525" y="1412"/>
                  </a:cubicBezTo>
                  <a:cubicBezTo>
                    <a:pt x="902" y="1789"/>
                    <a:pt x="1050" y="2723"/>
                    <a:pt x="1755" y="2903"/>
                  </a:cubicBezTo>
                  <a:cubicBezTo>
                    <a:pt x="1925" y="2981"/>
                    <a:pt x="2104" y="3018"/>
                    <a:pt x="2281" y="3018"/>
                  </a:cubicBezTo>
                  <a:cubicBezTo>
                    <a:pt x="2735" y="3018"/>
                    <a:pt x="3174" y="2775"/>
                    <a:pt x="3410" y="2362"/>
                  </a:cubicBezTo>
                  <a:cubicBezTo>
                    <a:pt x="3673" y="1821"/>
                    <a:pt x="3623" y="1166"/>
                    <a:pt x="3279" y="674"/>
                  </a:cubicBezTo>
                  <a:cubicBezTo>
                    <a:pt x="2951" y="245"/>
                    <a:pt x="2448" y="0"/>
                    <a:pt x="19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8" name="Google Shape;7308;p17"/>
            <p:cNvSpPr/>
            <p:nvPr/>
          </p:nvSpPr>
          <p:spPr>
            <a:xfrm>
              <a:off x="4926606" y="4803052"/>
              <a:ext cx="56490" cy="79060"/>
            </a:xfrm>
            <a:custGeom>
              <a:avLst/>
              <a:gdLst/>
              <a:ahLst/>
              <a:cxnLst/>
              <a:rect l="l" t="t" r="r" b="b"/>
              <a:pathLst>
                <a:path w="1722" h="2410" extrusionOk="0">
                  <a:moveTo>
                    <a:pt x="213" y="0"/>
                  </a:moveTo>
                  <a:cubicBezTo>
                    <a:pt x="213" y="0"/>
                    <a:pt x="246" y="82"/>
                    <a:pt x="115" y="475"/>
                  </a:cubicBezTo>
                  <a:cubicBezTo>
                    <a:pt x="0" y="852"/>
                    <a:pt x="328" y="1115"/>
                    <a:pt x="967" y="1393"/>
                  </a:cubicBezTo>
                  <a:cubicBezTo>
                    <a:pt x="1590" y="1672"/>
                    <a:pt x="1672" y="2410"/>
                    <a:pt x="1672" y="2410"/>
                  </a:cubicBezTo>
                  <a:cubicBezTo>
                    <a:pt x="1721" y="393"/>
                    <a:pt x="886" y="328"/>
                    <a:pt x="689" y="328"/>
                  </a:cubicBezTo>
                  <a:cubicBezTo>
                    <a:pt x="674" y="329"/>
                    <a:pt x="660" y="330"/>
                    <a:pt x="646" y="330"/>
                  </a:cubicBezTo>
                  <a:cubicBezTo>
                    <a:pt x="478" y="330"/>
                    <a:pt x="391" y="240"/>
                    <a:pt x="361" y="164"/>
                  </a:cubicBezTo>
                  <a:cubicBezTo>
                    <a:pt x="345" y="66"/>
                    <a:pt x="214" y="0"/>
                    <a:pt x="21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9" name="Google Shape;7309;p17"/>
            <p:cNvSpPr/>
            <p:nvPr/>
          </p:nvSpPr>
          <p:spPr>
            <a:xfrm>
              <a:off x="4750768" y="4569673"/>
              <a:ext cx="209755" cy="329100"/>
            </a:xfrm>
            <a:custGeom>
              <a:avLst/>
              <a:gdLst/>
              <a:ahLst/>
              <a:cxnLst/>
              <a:rect l="l" t="t" r="r" b="b"/>
              <a:pathLst>
                <a:path w="6394" h="10032" extrusionOk="0">
                  <a:moveTo>
                    <a:pt x="1131" y="0"/>
                  </a:moveTo>
                  <a:lnTo>
                    <a:pt x="1131" y="0"/>
                  </a:lnTo>
                  <a:cubicBezTo>
                    <a:pt x="1246" y="115"/>
                    <a:pt x="1230" y="295"/>
                    <a:pt x="1115" y="410"/>
                  </a:cubicBezTo>
                  <a:cubicBezTo>
                    <a:pt x="902" y="574"/>
                    <a:pt x="361" y="1197"/>
                    <a:pt x="754" y="1820"/>
                  </a:cubicBezTo>
                  <a:cubicBezTo>
                    <a:pt x="1197" y="2508"/>
                    <a:pt x="1787" y="2295"/>
                    <a:pt x="1984" y="2869"/>
                  </a:cubicBezTo>
                  <a:cubicBezTo>
                    <a:pt x="1984" y="2869"/>
                    <a:pt x="2066" y="3164"/>
                    <a:pt x="1869" y="3262"/>
                  </a:cubicBezTo>
                  <a:cubicBezTo>
                    <a:pt x="1835" y="3284"/>
                    <a:pt x="1803" y="3293"/>
                    <a:pt x="1772" y="3293"/>
                  </a:cubicBezTo>
                  <a:cubicBezTo>
                    <a:pt x="1639" y="3293"/>
                    <a:pt x="1541" y="3114"/>
                    <a:pt x="1541" y="2967"/>
                  </a:cubicBezTo>
                  <a:cubicBezTo>
                    <a:pt x="1476" y="2656"/>
                    <a:pt x="1230" y="2426"/>
                    <a:pt x="918" y="2377"/>
                  </a:cubicBezTo>
                  <a:cubicBezTo>
                    <a:pt x="542" y="2328"/>
                    <a:pt x="492" y="2213"/>
                    <a:pt x="492" y="2213"/>
                  </a:cubicBezTo>
                  <a:lnTo>
                    <a:pt x="492" y="2213"/>
                  </a:lnTo>
                  <a:cubicBezTo>
                    <a:pt x="541" y="2361"/>
                    <a:pt x="541" y="2508"/>
                    <a:pt x="525" y="2656"/>
                  </a:cubicBezTo>
                  <a:cubicBezTo>
                    <a:pt x="443" y="2803"/>
                    <a:pt x="148" y="3295"/>
                    <a:pt x="722" y="3672"/>
                  </a:cubicBezTo>
                  <a:cubicBezTo>
                    <a:pt x="1295" y="4049"/>
                    <a:pt x="1574" y="3852"/>
                    <a:pt x="1672" y="4491"/>
                  </a:cubicBezTo>
                  <a:cubicBezTo>
                    <a:pt x="1787" y="5131"/>
                    <a:pt x="1836" y="5917"/>
                    <a:pt x="2180" y="6245"/>
                  </a:cubicBezTo>
                  <a:cubicBezTo>
                    <a:pt x="2066" y="6163"/>
                    <a:pt x="1967" y="6065"/>
                    <a:pt x="1918" y="5950"/>
                  </a:cubicBezTo>
                  <a:cubicBezTo>
                    <a:pt x="1765" y="5629"/>
                    <a:pt x="1442" y="5422"/>
                    <a:pt x="1080" y="5422"/>
                  </a:cubicBezTo>
                  <a:cubicBezTo>
                    <a:pt x="1053" y="5422"/>
                    <a:pt x="1027" y="5424"/>
                    <a:pt x="1000" y="5426"/>
                  </a:cubicBezTo>
                  <a:cubicBezTo>
                    <a:pt x="957" y="5428"/>
                    <a:pt x="917" y="5429"/>
                    <a:pt x="880" y="5429"/>
                  </a:cubicBezTo>
                  <a:cubicBezTo>
                    <a:pt x="417" y="5429"/>
                    <a:pt x="357" y="5252"/>
                    <a:pt x="312" y="5131"/>
                  </a:cubicBezTo>
                  <a:lnTo>
                    <a:pt x="312" y="5131"/>
                  </a:lnTo>
                  <a:cubicBezTo>
                    <a:pt x="312" y="5131"/>
                    <a:pt x="1" y="6114"/>
                    <a:pt x="935" y="6606"/>
                  </a:cubicBezTo>
                  <a:cubicBezTo>
                    <a:pt x="1869" y="7098"/>
                    <a:pt x="1787" y="6737"/>
                    <a:pt x="3082" y="7786"/>
                  </a:cubicBezTo>
                  <a:cubicBezTo>
                    <a:pt x="4131" y="8655"/>
                    <a:pt x="4328" y="8704"/>
                    <a:pt x="4328" y="8704"/>
                  </a:cubicBezTo>
                  <a:cubicBezTo>
                    <a:pt x="4293" y="8695"/>
                    <a:pt x="4259" y="8691"/>
                    <a:pt x="4225" y="8691"/>
                  </a:cubicBezTo>
                  <a:cubicBezTo>
                    <a:pt x="4065" y="8691"/>
                    <a:pt x="3914" y="8782"/>
                    <a:pt x="3820" y="8917"/>
                  </a:cubicBezTo>
                  <a:cubicBezTo>
                    <a:pt x="3623" y="9229"/>
                    <a:pt x="3721" y="9638"/>
                    <a:pt x="4049" y="9802"/>
                  </a:cubicBezTo>
                  <a:cubicBezTo>
                    <a:pt x="4049" y="9802"/>
                    <a:pt x="3934" y="9589"/>
                    <a:pt x="4131" y="9573"/>
                  </a:cubicBezTo>
                  <a:cubicBezTo>
                    <a:pt x="4137" y="9572"/>
                    <a:pt x="4144" y="9572"/>
                    <a:pt x="4151" y="9572"/>
                  </a:cubicBezTo>
                  <a:cubicBezTo>
                    <a:pt x="4274" y="9572"/>
                    <a:pt x="4422" y="9662"/>
                    <a:pt x="4583" y="9662"/>
                  </a:cubicBezTo>
                  <a:cubicBezTo>
                    <a:pt x="4675" y="9662"/>
                    <a:pt x="4771" y="9632"/>
                    <a:pt x="4869" y="9540"/>
                  </a:cubicBezTo>
                  <a:cubicBezTo>
                    <a:pt x="4988" y="9421"/>
                    <a:pt x="5182" y="9322"/>
                    <a:pt x="5410" y="9322"/>
                  </a:cubicBezTo>
                  <a:cubicBezTo>
                    <a:pt x="5713" y="9322"/>
                    <a:pt x="6074" y="9498"/>
                    <a:pt x="6393" y="10032"/>
                  </a:cubicBezTo>
                  <a:cubicBezTo>
                    <a:pt x="6393" y="10032"/>
                    <a:pt x="6164" y="9212"/>
                    <a:pt x="4836" y="8688"/>
                  </a:cubicBezTo>
                  <a:cubicBezTo>
                    <a:pt x="3115" y="7966"/>
                    <a:pt x="2033" y="6262"/>
                    <a:pt x="2131" y="4409"/>
                  </a:cubicBezTo>
                  <a:cubicBezTo>
                    <a:pt x="2213" y="2180"/>
                    <a:pt x="3508" y="656"/>
                    <a:pt x="113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0" name="Google Shape;7310;p17"/>
            <p:cNvSpPr/>
            <p:nvPr/>
          </p:nvSpPr>
          <p:spPr>
            <a:xfrm>
              <a:off x="4811524" y="4485789"/>
              <a:ext cx="96283" cy="352752"/>
            </a:xfrm>
            <a:custGeom>
              <a:avLst/>
              <a:gdLst/>
              <a:ahLst/>
              <a:cxnLst/>
              <a:rect l="l" t="t" r="r" b="b"/>
              <a:pathLst>
                <a:path w="2935" h="10753" extrusionOk="0">
                  <a:moveTo>
                    <a:pt x="1299" y="0"/>
                  </a:moveTo>
                  <a:cubicBezTo>
                    <a:pt x="720" y="0"/>
                    <a:pt x="172" y="382"/>
                    <a:pt x="99" y="902"/>
                  </a:cubicBezTo>
                  <a:cubicBezTo>
                    <a:pt x="1" y="1459"/>
                    <a:pt x="427" y="1967"/>
                    <a:pt x="984" y="1967"/>
                  </a:cubicBezTo>
                  <a:cubicBezTo>
                    <a:pt x="991" y="1967"/>
                    <a:pt x="999" y="1967"/>
                    <a:pt x="1006" y="1967"/>
                  </a:cubicBezTo>
                  <a:cubicBezTo>
                    <a:pt x="1565" y="1967"/>
                    <a:pt x="1850" y="1341"/>
                    <a:pt x="1656" y="1082"/>
                  </a:cubicBezTo>
                  <a:cubicBezTo>
                    <a:pt x="1572" y="962"/>
                    <a:pt x="1448" y="908"/>
                    <a:pt x="1326" y="908"/>
                  </a:cubicBezTo>
                  <a:cubicBezTo>
                    <a:pt x="1117" y="908"/>
                    <a:pt x="914" y="1069"/>
                    <a:pt x="935" y="1328"/>
                  </a:cubicBezTo>
                  <a:cubicBezTo>
                    <a:pt x="951" y="1639"/>
                    <a:pt x="1296" y="1607"/>
                    <a:pt x="1345" y="1656"/>
                  </a:cubicBezTo>
                  <a:cubicBezTo>
                    <a:pt x="1378" y="1689"/>
                    <a:pt x="1345" y="1754"/>
                    <a:pt x="1345" y="1754"/>
                  </a:cubicBezTo>
                  <a:cubicBezTo>
                    <a:pt x="1296" y="1820"/>
                    <a:pt x="1230" y="1869"/>
                    <a:pt x="1164" y="1902"/>
                  </a:cubicBezTo>
                  <a:cubicBezTo>
                    <a:pt x="1148" y="1902"/>
                    <a:pt x="1132" y="1918"/>
                    <a:pt x="1115" y="1918"/>
                  </a:cubicBezTo>
                  <a:lnTo>
                    <a:pt x="1099" y="1918"/>
                  </a:lnTo>
                  <a:cubicBezTo>
                    <a:pt x="1065" y="1922"/>
                    <a:pt x="1032" y="1924"/>
                    <a:pt x="999" y="1924"/>
                  </a:cubicBezTo>
                  <a:cubicBezTo>
                    <a:pt x="473" y="1924"/>
                    <a:pt x="73" y="1443"/>
                    <a:pt x="181" y="918"/>
                  </a:cubicBezTo>
                  <a:cubicBezTo>
                    <a:pt x="263" y="446"/>
                    <a:pt x="756" y="122"/>
                    <a:pt x="1270" y="122"/>
                  </a:cubicBezTo>
                  <a:cubicBezTo>
                    <a:pt x="1577" y="122"/>
                    <a:pt x="1892" y="238"/>
                    <a:pt x="2132" y="508"/>
                  </a:cubicBezTo>
                  <a:cubicBezTo>
                    <a:pt x="2754" y="1246"/>
                    <a:pt x="2623" y="2426"/>
                    <a:pt x="2246" y="3442"/>
                  </a:cubicBezTo>
                  <a:cubicBezTo>
                    <a:pt x="1427" y="5458"/>
                    <a:pt x="542" y="7491"/>
                    <a:pt x="1148" y="8966"/>
                  </a:cubicBezTo>
                  <a:cubicBezTo>
                    <a:pt x="1427" y="9720"/>
                    <a:pt x="1968" y="10359"/>
                    <a:pt x="2672" y="10753"/>
                  </a:cubicBezTo>
                  <a:cubicBezTo>
                    <a:pt x="2000" y="10327"/>
                    <a:pt x="1492" y="9687"/>
                    <a:pt x="1230" y="8950"/>
                  </a:cubicBezTo>
                  <a:cubicBezTo>
                    <a:pt x="689" y="7507"/>
                    <a:pt x="1558" y="5557"/>
                    <a:pt x="2410" y="3508"/>
                  </a:cubicBezTo>
                  <a:cubicBezTo>
                    <a:pt x="2787" y="2475"/>
                    <a:pt x="2935" y="1230"/>
                    <a:pt x="2246" y="426"/>
                  </a:cubicBezTo>
                  <a:cubicBezTo>
                    <a:pt x="1977" y="127"/>
                    <a:pt x="1633" y="0"/>
                    <a:pt x="129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1" name="Google Shape;7311;p17"/>
            <p:cNvSpPr/>
            <p:nvPr/>
          </p:nvSpPr>
          <p:spPr>
            <a:xfrm>
              <a:off x="4923391" y="4588470"/>
              <a:ext cx="124233" cy="122658"/>
            </a:xfrm>
            <a:custGeom>
              <a:avLst/>
              <a:gdLst/>
              <a:ahLst/>
              <a:cxnLst/>
              <a:rect l="l" t="t" r="r" b="b"/>
              <a:pathLst>
                <a:path w="3787" h="3739" extrusionOk="0">
                  <a:moveTo>
                    <a:pt x="3278" y="1"/>
                  </a:moveTo>
                  <a:cubicBezTo>
                    <a:pt x="3278" y="1"/>
                    <a:pt x="3278" y="268"/>
                    <a:pt x="3109" y="268"/>
                  </a:cubicBezTo>
                  <a:cubicBezTo>
                    <a:pt x="3095" y="268"/>
                    <a:pt x="3081" y="267"/>
                    <a:pt x="3065" y="263"/>
                  </a:cubicBezTo>
                  <a:cubicBezTo>
                    <a:pt x="2965" y="240"/>
                    <a:pt x="2825" y="181"/>
                    <a:pt x="2690" y="181"/>
                  </a:cubicBezTo>
                  <a:cubicBezTo>
                    <a:pt x="2540" y="181"/>
                    <a:pt x="2397" y="256"/>
                    <a:pt x="2328" y="542"/>
                  </a:cubicBezTo>
                  <a:cubicBezTo>
                    <a:pt x="2202" y="1062"/>
                    <a:pt x="2151" y="1643"/>
                    <a:pt x="1943" y="1643"/>
                  </a:cubicBezTo>
                  <a:cubicBezTo>
                    <a:pt x="1935" y="1643"/>
                    <a:pt x="1927" y="1642"/>
                    <a:pt x="1918" y="1640"/>
                  </a:cubicBezTo>
                  <a:lnTo>
                    <a:pt x="1869" y="1640"/>
                  </a:lnTo>
                  <a:cubicBezTo>
                    <a:pt x="1860" y="1642"/>
                    <a:pt x="1851" y="1643"/>
                    <a:pt x="1843" y="1643"/>
                  </a:cubicBezTo>
                  <a:cubicBezTo>
                    <a:pt x="1635" y="1643"/>
                    <a:pt x="1585" y="1062"/>
                    <a:pt x="1459" y="542"/>
                  </a:cubicBezTo>
                  <a:cubicBezTo>
                    <a:pt x="1398" y="256"/>
                    <a:pt x="1259" y="181"/>
                    <a:pt x="1108" y="181"/>
                  </a:cubicBezTo>
                  <a:cubicBezTo>
                    <a:pt x="974" y="181"/>
                    <a:pt x="829" y="240"/>
                    <a:pt x="721" y="263"/>
                  </a:cubicBezTo>
                  <a:cubicBezTo>
                    <a:pt x="704" y="267"/>
                    <a:pt x="689" y="268"/>
                    <a:pt x="675" y="268"/>
                  </a:cubicBezTo>
                  <a:cubicBezTo>
                    <a:pt x="494" y="268"/>
                    <a:pt x="508" y="1"/>
                    <a:pt x="508" y="1"/>
                  </a:cubicBezTo>
                  <a:lnTo>
                    <a:pt x="508" y="1"/>
                  </a:lnTo>
                  <a:cubicBezTo>
                    <a:pt x="508" y="1"/>
                    <a:pt x="279" y="83"/>
                    <a:pt x="131" y="673"/>
                  </a:cubicBezTo>
                  <a:cubicBezTo>
                    <a:pt x="0" y="1279"/>
                    <a:pt x="262" y="1493"/>
                    <a:pt x="1049" y="1870"/>
                  </a:cubicBezTo>
                  <a:cubicBezTo>
                    <a:pt x="1836" y="2230"/>
                    <a:pt x="1869" y="3509"/>
                    <a:pt x="1869" y="3509"/>
                  </a:cubicBezTo>
                  <a:lnTo>
                    <a:pt x="1901" y="3738"/>
                  </a:lnTo>
                  <a:lnTo>
                    <a:pt x="1918" y="3509"/>
                  </a:lnTo>
                  <a:cubicBezTo>
                    <a:pt x="1918" y="3509"/>
                    <a:pt x="1951" y="2214"/>
                    <a:pt x="2737" y="1870"/>
                  </a:cubicBezTo>
                  <a:cubicBezTo>
                    <a:pt x="3508" y="1509"/>
                    <a:pt x="3786" y="1279"/>
                    <a:pt x="3639" y="673"/>
                  </a:cubicBezTo>
                  <a:cubicBezTo>
                    <a:pt x="3508" y="83"/>
                    <a:pt x="3278" y="1"/>
                    <a:pt x="32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2" name="Google Shape;7312;p17"/>
            <p:cNvSpPr/>
            <p:nvPr/>
          </p:nvSpPr>
          <p:spPr>
            <a:xfrm>
              <a:off x="4963184" y="4503537"/>
              <a:ext cx="44648" cy="111340"/>
            </a:xfrm>
            <a:custGeom>
              <a:avLst/>
              <a:gdLst/>
              <a:ahLst/>
              <a:cxnLst/>
              <a:rect l="l" t="t" r="r" b="b"/>
              <a:pathLst>
                <a:path w="1361" h="3394" extrusionOk="0">
                  <a:moveTo>
                    <a:pt x="688" y="0"/>
                  </a:moveTo>
                  <a:lnTo>
                    <a:pt x="639" y="344"/>
                  </a:lnTo>
                  <a:cubicBezTo>
                    <a:pt x="606" y="607"/>
                    <a:pt x="508" y="869"/>
                    <a:pt x="361" y="1098"/>
                  </a:cubicBezTo>
                  <a:cubicBezTo>
                    <a:pt x="131" y="1443"/>
                    <a:pt x="0" y="1770"/>
                    <a:pt x="295" y="2164"/>
                  </a:cubicBezTo>
                  <a:cubicBezTo>
                    <a:pt x="492" y="2426"/>
                    <a:pt x="606" y="2737"/>
                    <a:pt x="656" y="3065"/>
                  </a:cubicBezTo>
                  <a:cubicBezTo>
                    <a:pt x="656" y="3147"/>
                    <a:pt x="672" y="3393"/>
                    <a:pt x="688" y="3393"/>
                  </a:cubicBezTo>
                  <a:cubicBezTo>
                    <a:pt x="688" y="3393"/>
                    <a:pt x="705" y="3131"/>
                    <a:pt x="721" y="3065"/>
                  </a:cubicBezTo>
                  <a:cubicBezTo>
                    <a:pt x="754" y="2737"/>
                    <a:pt x="869" y="2426"/>
                    <a:pt x="1065" y="2164"/>
                  </a:cubicBezTo>
                  <a:cubicBezTo>
                    <a:pt x="1360" y="1754"/>
                    <a:pt x="1229" y="1443"/>
                    <a:pt x="1000" y="1098"/>
                  </a:cubicBezTo>
                  <a:cubicBezTo>
                    <a:pt x="852" y="869"/>
                    <a:pt x="754" y="607"/>
                    <a:pt x="721" y="344"/>
                  </a:cubicBezTo>
                  <a:lnTo>
                    <a:pt x="688"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3" name="Google Shape;7313;p17"/>
            <p:cNvSpPr/>
            <p:nvPr/>
          </p:nvSpPr>
          <p:spPr>
            <a:xfrm>
              <a:off x="4893800" y="4472864"/>
              <a:ext cx="90903" cy="267295"/>
            </a:xfrm>
            <a:custGeom>
              <a:avLst/>
              <a:gdLst/>
              <a:ahLst/>
              <a:cxnLst/>
              <a:rect l="l" t="t" r="r" b="b"/>
              <a:pathLst>
                <a:path w="2771" h="8148" extrusionOk="0">
                  <a:moveTo>
                    <a:pt x="2082" y="1"/>
                  </a:moveTo>
                  <a:lnTo>
                    <a:pt x="2082" y="1"/>
                  </a:lnTo>
                  <a:cubicBezTo>
                    <a:pt x="2410" y="1099"/>
                    <a:pt x="968" y="1279"/>
                    <a:pt x="443" y="2902"/>
                  </a:cubicBezTo>
                  <a:cubicBezTo>
                    <a:pt x="1" y="4279"/>
                    <a:pt x="263" y="5230"/>
                    <a:pt x="1574" y="6131"/>
                  </a:cubicBezTo>
                  <a:cubicBezTo>
                    <a:pt x="2705" y="6934"/>
                    <a:pt x="2771" y="8000"/>
                    <a:pt x="2771" y="8147"/>
                  </a:cubicBezTo>
                  <a:cubicBezTo>
                    <a:pt x="2771" y="7639"/>
                    <a:pt x="2623" y="7164"/>
                    <a:pt x="2328" y="6754"/>
                  </a:cubicBezTo>
                  <a:cubicBezTo>
                    <a:pt x="2033" y="6328"/>
                    <a:pt x="1640" y="6066"/>
                    <a:pt x="1050" y="5557"/>
                  </a:cubicBezTo>
                  <a:cubicBezTo>
                    <a:pt x="869" y="5394"/>
                    <a:pt x="738" y="5197"/>
                    <a:pt x="640" y="4967"/>
                  </a:cubicBezTo>
                  <a:cubicBezTo>
                    <a:pt x="312" y="4131"/>
                    <a:pt x="968" y="3263"/>
                    <a:pt x="1312" y="2902"/>
                  </a:cubicBezTo>
                  <a:cubicBezTo>
                    <a:pt x="1722" y="2443"/>
                    <a:pt x="2426" y="1968"/>
                    <a:pt x="2574" y="1066"/>
                  </a:cubicBezTo>
                  <a:cubicBezTo>
                    <a:pt x="2705" y="181"/>
                    <a:pt x="2082" y="1"/>
                    <a:pt x="20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4" name="Google Shape;7314;p17"/>
            <p:cNvSpPr/>
            <p:nvPr/>
          </p:nvSpPr>
          <p:spPr>
            <a:xfrm>
              <a:off x="4795285" y="4163179"/>
              <a:ext cx="79716" cy="179050"/>
            </a:xfrm>
            <a:custGeom>
              <a:avLst/>
              <a:gdLst/>
              <a:ahLst/>
              <a:cxnLst/>
              <a:rect l="l" t="t" r="r" b="b"/>
              <a:pathLst>
                <a:path w="2430" h="5458" extrusionOk="0">
                  <a:moveTo>
                    <a:pt x="993" y="0"/>
                  </a:moveTo>
                  <a:cubicBezTo>
                    <a:pt x="641" y="0"/>
                    <a:pt x="0" y="573"/>
                    <a:pt x="299" y="2425"/>
                  </a:cubicBezTo>
                  <a:cubicBezTo>
                    <a:pt x="610" y="4458"/>
                    <a:pt x="2168" y="5409"/>
                    <a:pt x="2430" y="5458"/>
                  </a:cubicBezTo>
                  <a:cubicBezTo>
                    <a:pt x="2430" y="5458"/>
                    <a:pt x="922" y="4474"/>
                    <a:pt x="791" y="2802"/>
                  </a:cubicBezTo>
                  <a:cubicBezTo>
                    <a:pt x="660" y="1130"/>
                    <a:pt x="1168" y="1098"/>
                    <a:pt x="1315" y="737"/>
                  </a:cubicBezTo>
                  <a:cubicBezTo>
                    <a:pt x="1479" y="376"/>
                    <a:pt x="1414" y="114"/>
                    <a:pt x="1086" y="16"/>
                  </a:cubicBezTo>
                  <a:cubicBezTo>
                    <a:pt x="1058" y="6"/>
                    <a:pt x="1027" y="0"/>
                    <a:pt x="9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5" name="Google Shape;7315;p17"/>
            <p:cNvSpPr/>
            <p:nvPr/>
          </p:nvSpPr>
          <p:spPr>
            <a:xfrm>
              <a:off x="4759921" y="4114069"/>
              <a:ext cx="173178" cy="233014"/>
            </a:xfrm>
            <a:custGeom>
              <a:avLst/>
              <a:gdLst/>
              <a:ahLst/>
              <a:cxnLst/>
              <a:rect l="l" t="t" r="r" b="b"/>
              <a:pathLst>
                <a:path w="5279" h="7103" extrusionOk="0">
                  <a:moveTo>
                    <a:pt x="3593" y="0"/>
                  </a:moveTo>
                  <a:cubicBezTo>
                    <a:pt x="3381" y="0"/>
                    <a:pt x="3183" y="25"/>
                    <a:pt x="3016" y="54"/>
                  </a:cubicBezTo>
                  <a:cubicBezTo>
                    <a:pt x="2590" y="120"/>
                    <a:pt x="2180" y="300"/>
                    <a:pt x="1820" y="546"/>
                  </a:cubicBezTo>
                  <a:cubicBezTo>
                    <a:pt x="0" y="1890"/>
                    <a:pt x="328" y="4283"/>
                    <a:pt x="869" y="5430"/>
                  </a:cubicBezTo>
                  <a:cubicBezTo>
                    <a:pt x="1164" y="6119"/>
                    <a:pt x="1656" y="6692"/>
                    <a:pt x="2262" y="7102"/>
                  </a:cubicBezTo>
                  <a:cubicBezTo>
                    <a:pt x="1672" y="6676"/>
                    <a:pt x="1213" y="6086"/>
                    <a:pt x="951" y="5398"/>
                  </a:cubicBezTo>
                  <a:cubicBezTo>
                    <a:pt x="443" y="4250"/>
                    <a:pt x="197" y="1955"/>
                    <a:pt x="1918" y="693"/>
                  </a:cubicBezTo>
                  <a:cubicBezTo>
                    <a:pt x="2344" y="376"/>
                    <a:pt x="2901" y="184"/>
                    <a:pt x="3415" y="184"/>
                  </a:cubicBezTo>
                  <a:cubicBezTo>
                    <a:pt x="3831" y="184"/>
                    <a:pt x="4220" y="309"/>
                    <a:pt x="4491" y="595"/>
                  </a:cubicBezTo>
                  <a:cubicBezTo>
                    <a:pt x="5137" y="1241"/>
                    <a:pt x="4670" y="2300"/>
                    <a:pt x="3966" y="2300"/>
                  </a:cubicBezTo>
                  <a:cubicBezTo>
                    <a:pt x="3955" y="2300"/>
                    <a:pt x="3945" y="2300"/>
                    <a:pt x="3934" y="2300"/>
                  </a:cubicBezTo>
                  <a:cubicBezTo>
                    <a:pt x="3904" y="2303"/>
                    <a:pt x="3875" y="2305"/>
                    <a:pt x="3845" y="2305"/>
                  </a:cubicBezTo>
                  <a:cubicBezTo>
                    <a:pt x="3584" y="2305"/>
                    <a:pt x="3344" y="2175"/>
                    <a:pt x="3196" y="1939"/>
                  </a:cubicBezTo>
                  <a:cubicBezTo>
                    <a:pt x="3147" y="1841"/>
                    <a:pt x="3131" y="1710"/>
                    <a:pt x="3131" y="1578"/>
                  </a:cubicBezTo>
                  <a:cubicBezTo>
                    <a:pt x="3160" y="1327"/>
                    <a:pt x="3240" y="1247"/>
                    <a:pt x="3294" y="1247"/>
                  </a:cubicBezTo>
                  <a:cubicBezTo>
                    <a:pt x="3332" y="1247"/>
                    <a:pt x="3357" y="1285"/>
                    <a:pt x="3344" y="1333"/>
                  </a:cubicBezTo>
                  <a:cubicBezTo>
                    <a:pt x="3300" y="1569"/>
                    <a:pt x="3495" y="1766"/>
                    <a:pt x="3727" y="1766"/>
                  </a:cubicBezTo>
                  <a:cubicBezTo>
                    <a:pt x="3752" y="1766"/>
                    <a:pt x="3777" y="1764"/>
                    <a:pt x="3803" y="1759"/>
                  </a:cubicBezTo>
                  <a:cubicBezTo>
                    <a:pt x="4213" y="1710"/>
                    <a:pt x="4327" y="1169"/>
                    <a:pt x="3967" y="956"/>
                  </a:cubicBezTo>
                  <a:cubicBezTo>
                    <a:pt x="3873" y="909"/>
                    <a:pt x="3775" y="887"/>
                    <a:pt x="3679" y="887"/>
                  </a:cubicBezTo>
                  <a:cubicBezTo>
                    <a:pt x="3370" y="887"/>
                    <a:pt x="3082" y="1110"/>
                    <a:pt x="3032" y="1447"/>
                  </a:cubicBezTo>
                  <a:cubicBezTo>
                    <a:pt x="2983" y="1775"/>
                    <a:pt x="3131" y="2103"/>
                    <a:pt x="3426" y="2267"/>
                  </a:cubicBezTo>
                  <a:lnTo>
                    <a:pt x="3459" y="2283"/>
                  </a:lnTo>
                  <a:lnTo>
                    <a:pt x="3475" y="2283"/>
                  </a:lnTo>
                  <a:cubicBezTo>
                    <a:pt x="3557" y="2332"/>
                    <a:pt x="3655" y="2365"/>
                    <a:pt x="3770" y="2398"/>
                  </a:cubicBezTo>
                  <a:cubicBezTo>
                    <a:pt x="3863" y="2420"/>
                    <a:pt x="3957" y="2430"/>
                    <a:pt x="4048" y="2430"/>
                  </a:cubicBezTo>
                  <a:cubicBezTo>
                    <a:pt x="4646" y="2430"/>
                    <a:pt x="5172" y="1992"/>
                    <a:pt x="5229" y="1480"/>
                  </a:cubicBezTo>
                  <a:cubicBezTo>
                    <a:pt x="5278" y="1054"/>
                    <a:pt x="5114" y="644"/>
                    <a:pt x="4803" y="382"/>
                  </a:cubicBezTo>
                  <a:cubicBezTo>
                    <a:pt x="4420" y="84"/>
                    <a:pt x="3983" y="0"/>
                    <a:pt x="35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6" name="Google Shape;7316;p17"/>
            <p:cNvSpPr/>
            <p:nvPr/>
          </p:nvSpPr>
          <p:spPr>
            <a:xfrm>
              <a:off x="4865850" y="4052887"/>
              <a:ext cx="239312" cy="168355"/>
            </a:xfrm>
            <a:custGeom>
              <a:avLst/>
              <a:gdLst/>
              <a:ahLst/>
              <a:cxnLst/>
              <a:rect l="l" t="t" r="r" b="b"/>
              <a:pathLst>
                <a:path w="7295" h="5132" extrusionOk="0">
                  <a:moveTo>
                    <a:pt x="1728" y="1"/>
                  </a:moveTo>
                  <a:cubicBezTo>
                    <a:pt x="1336" y="1"/>
                    <a:pt x="951" y="172"/>
                    <a:pt x="689" y="493"/>
                  </a:cubicBezTo>
                  <a:cubicBezTo>
                    <a:pt x="603" y="635"/>
                    <a:pt x="453" y="706"/>
                    <a:pt x="303" y="706"/>
                  </a:cubicBezTo>
                  <a:cubicBezTo>
                    <a:pt x="193" y="706"/>
                    <a:pt x="83" y="668"/>
                    <a:pt x="0" y="591"/>
                  </a:cubicBezTo>
                  <a:lnTo>
                    <a:pt x="0" y="591"/>
                  </a:lnTo>
                  <a:cubicBezTo>
                    <a:pt x="33" y="952"/>
                    <a:pt x="49" y="1018"/>
                    <a:pt x="1754" y="1739"/>
                  </a:cubicBezTo>
                  <a:cubicBezTo>
                    <a:pt x="3065" y="2296"/>
                    <a:pt x="3508" y="4247"/>
                    <a:pt x="3655" y="5132"/>
                  </a:cubicBezTo>
                  <a:cubicBezTo>
                    <a:pt x="3787" y="4263"/>
                    <a:pt x="4229" y="2296"/>
                    <a:pt x="5540" y="1739"/>
                  </a:cubicBezTo>
                  <a:cubicBezTo>
                    <a:pt x="7245" y="1018"/>
                    <a:pt x="7262" y="952"/>
                    <a:pt x="7294" y="591"/>
                  </a:cubicBezTo>
                  <a:lnTo>
                    <a:pt x="7294" y="591"/>
                  </a:lnTo>
                  <a:cubicBezTo>
                    <a:pt x="7211" y="668"/>
                    <a:pt x="7101" y="706"/>
                    <a:pt x="6992" y="706"/>
                  </a:cubicBezTo>
                  <a:cubicBezTo>
                    <a:pt x="6842" y="706"/>
                    <a:pt x="6691" y="635"/>
                    <a:pt x="6606" y="493"/>
                  </a:cubicBezTo>
                  <a:cubicBezTo>
                    <a:pt x="6343" y="172"/>
                    <a:pt x="5959" y="1"/>
                    <a:pt x="5566" y="1"/>
                  </a:cubicBezTo>
                  <a:cubicBezTo>
                    <a:pt x="5298" y="1"/>
                    <a:pt x="5026" y="81"/>
                    <a:pt x="4786" y="247"/>
                  </a:cubicBezTo>
                  <a:cubicBezTo>
                    <a:pt x="4213" y="657"/>
                    <a:pt x="3836" y="1476"/>
                    <a:pt x="3655" y="2657"/>
                  </a:cubicBezTo>
                  <a:cubicBezTo>
                    <a:pt x="3459" y="1460"/>
                    <a:pt x="3082" y="641"/>
                    <a:pt x="2508" y="247"/>
                  </a:cubicBezTo>
                  <a:cubicBezTo>
                    <a:pt x="2268" y="81"/>
                    <a:pt x="1996" y="1"/>
                    <a:pt x="172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7" name="Google Shape;7317;p17"/>
            <p:cNvSpPr/>
            <p:nvPr/>
          </p:nvSpPr>
          <p:spPr>
            <a:xfrm>
              <a:off x="4941664" y="3959358"/>
              <a:ext cx="87688" cy="145753"/>
            </a:xfrm>
            <a:custGeom>
              <a:avLst/>
              <a:gdLst/>
              <a:ahLst/>
              <a:cxnLst/>
              <a:rect l="l" t="t" r="r" b="b"/>
              <a:pathLst>
                <a:path w="2673" h="4443" extrusionOk="0">
                  <a:moveTo>
                    <a:pt x="1344" y="0"/>
                  </a:moveTo>
                  <a:cubicBezTo>
                    <a:pt x="1262" y="164"/>
                    <a:pt x="1148" y="312"/>
                    <a:pt x="1017" y="426"/>
                  </a:cubicBezTo>
                  <a:cubicBezTo>
                    <a:pt x="574" y="853"/>
                    <a:pt x="0" y="1721"/>
                    <a:pt x="738" y="2918"/>
                  </a:cubicBezTo>
                  <a:cubicBezTo>
                    <a:pt x="1017" y="3377"/>
                    <a:pt x="1230" y="3901"/>
                    <a:pt x="1344" y="4442"/>
                  </a:cubicBezTo>
                  <a:cubicBezTo>
                    <a:pt x="1459" y="3901"/>
                    <a:pt x="1656" y="3377"/>
                    <a:pt x="1951" y="2918"/>
                  </a:cubicBezTo>
                  <a:cubicBezTo>
                    <a:pt x="2672" y="1721"/>
                    <a:pt x="2115" y="869"/>
                    <a:pt x="1672" y="426"/>
                  </a:cubicBezTo>
                  <a:cubicBezTo>
                    <a:pt x="1541" y="312"/>
                    <a:pt x="1426" y="164"/>
                    <a:pt x="13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8" name="Google Shape;7318;p17"/>
            <p:cNvSpPr/>
            <p:nvPr/>
          </p:nvSpPr>
          <p:spPr>
            <a:xfrm>
              <a:off x="4885205" y="3821969"/>
              <a:ext cx="200603" cy="220220"/>
            </a:xfrm>
            <a:custGeom>
              <a:avLst/>
              <a:gdLst/>
              <a:ahLst/>
              <a:cxnLst/>
              <a:rect l="l" t="t" r="r" b="b"/>
              <a:pathLst>
                <a:path w="6115" h="6713" extrusionOk="0">
                  <a:moveTo>
                    <a:pt x="1600" y="0"/>
                  </a:moveTo>
                  <a:cubicBezTo>
                    <a:pt x="1200" y="0"/>
                    <a:pt x="806" y="159"/>
                    <a:pt x="574" y="451"/>
                  </a:cubicBezTo>
                  <a:cubicBezTo>
                    <a:pt x="0" y="1107"/>
                    <a:pt x="476" y="2074"/>
                    <a:pt x="1131" y="2106"/>
                  </a:cubicBezTo>
                  <a:cubicBezTo>
                    <a:pt x="1150" y="2107"/>
                    <a:pt x="1168" y="2108"/>
                    <a:pt x="1186" y="2108"/>
                  </a:cubicBezTo>
                  <a:cubicBezTo>
                    <a:pt x="1784" y="2108"/>
                    <a:pt x="1996" y="1589"/>
                    <a:pt x="1869" y="1287"/>
                  </a:cubicBezTo>
                  <a:cubicBezTo>
                    <a:pt x="1827" y="1118"/>
                    <a:pt x="1676" y="998"/>
                    <a:pt x="1500" y="998"/>
                  </a:cubicBezTo>
                  <a:cubicBezTo>
                    <a:pt x="1470" y="998"/>
                    <a:pt x="1440" y="1001"/>
                    <a:pt x="1410" y="1008"/>
                  </a:cubicBezTo>
                  <a:cubicBezTo>
                    <a:pt x="1262" y="1025"/>
                    <a:pt x="1148" y="1156"/>
                    <a:pt x="1164" y="1320"/>
                  </a:cubicBezTo>
                  <a:cubicBezTo>
                    <a:pt x="1154" y="1475"/>
                    <a:pt x="1281" y="1572"/>
                    <a:pt x="1409" y="1572"/>
                  </a:cubicBezTo>
                  <a:cubicBezTo>
                    <a:pt x="1484" y="1572"/>
                    <a:pt x="1558" y="1539"/>
                    <a:pt x="1607" y="1467"/>
                  </a:cubicBezTo>
                  <a:cubicBezTo>
                    <a:pt x="1648" y="1401"/>
                    <a:pt x="1692" y="1375"/>
                    <a:pt x="1731" y="1375"/>
                  </a:cubicBezTo>
                  <a:cubicBezTo>
                    <a:pt x="1797" y="1375"/>
                    <a:pt x="1847" y="1455"/>
                    <a:pt x="1836" y="1549"/>
                  </a:cubicBezTo>
                  <a:cubicBezTo>
                    <a:pt x="1746" y="1793"/>
                    <a:pt x="1516" y="1946"/>
                    <a:pt x="1270" y="1946"/>
                  </a:cubicBezTo>
                  <a:cubicBezTo>
                    <a:pt x="1202" y="1946"/>
                    <a:pt x="1133" y="1935"/>
                    <a:pt x="1066" y="1910"/>
                  </a:cubicBezTo>
                  <a:cubicBezTo>
                    <a:pt x="656" y="1779"/>
                    <a:pt x="459" y="1057"/>
                    <a:pt x="1017" y="648"/>
                  </a:cubicBezTo>
                  <a:cubicBezTo>
                    <a:pt x="1140" y="561"/>
                    <a:pt x="1319" y="515"/>
                    <a:pt x="1519" y="515"/>
                  </a:cubicBezTo>
                  <a:cubicBezTo>
                    <a:pt x="2116" y="515"/>
                    <a:pt x="2902" y="927"/>
                    <a:pt x="2951" y="1910"/>
                  </a:cubicBezTo>
                  <a:cubicBezTo>
                    <a:pt x="2951" y="3074"/>
                    <a:pt x="2016" y="4123"/>
                    <a:pt x="1771" y="4893"/>
                  </a:cubicBezTo>
                  <a:cubicBezTo>
                    <a:pt x="1417" y="5955"/>
                    <a:pt x="1852" y="6622"/>
                    <a:pt x="1899" y="6708"/>
                  </a:cubicBezTo>
                  <a:lnTo>
                    <a:pt x="1899" y="6708"/>
                  </a:lnTo>
                  <a:cubicBezTo>
                    <a:pt x="1607" y="6152"/>
                    <a:pt x="1591" y="5498"/>
                    <a:pt x="1852" y="4926"/>
                  </a:cubicBezTo>
                  <a:cubicBezTo>
                    <a:pt x="2049" y="4401"/>
                    <a:pt x="2492" y="3844"/>
                    <a:pt x="2803" y="3139"/>
                  </a:cubicBezTo>
                  <a:cubicBezTo>
                    <a:pt x="2918" y="2926"/>
                    <a:pt x="3000" y="2680"/>
                    <a:pt x="3049" y="2434"/>
                  </a:cubicBezTo>
                  <a:cubicBezTo>
                    <a:pt x="3115" y="2680"/>
                    <a:pt x="3197" y="2926"/>
                    <a:pt x="3311" y="3139"/>
                  </a:cubicBezTo>
                  <a:cubicBezTo>
                    <a:pt x="3623" y="3844"/>
                    <a:pt x="4065" y="4401"/>
                    <a:pt x="4262" y="4926"/>
                  </a:cubicBezTo>
                  <a:cubicBezTo>
                    <a:pt x="4524" y="5498"/>
                    <a:pt x="4508" y="6152"/>
                    <a:pt x="4215" y="6708"/>
                  </a:cubicBezTo>
                  <a:lnTo>
                    <a:pt x="4215" y="6708"/>
                  </a:lnTo>
                  <a:cubicBezTo>
                    <a:pt x="4262" y="6622"/>
                    <a:pt x="4698" y="5955"/>
                    <a:pt x="4344" y="4893"/>
                  </a:cubicBezTo>
                  <a:cubicBezTo>
                    <a:pt x="4098" y="4123"/>
                    <a:pt x="3164" y="3074"/>
                    <a:pt x="3164" y="1910"/>
                  </a:cubicBezTo>
                  <a:cubicBezTo>
                    <a:pt x="3213" y="927"/>
                    <a:pt x="3998" y="515"/>
                    <a:pt x="4596" y="515"/>
                  </a:cubicBezTo>
                  <a:cubicBezTo>
                    <a:pt x="4796" y="515"/>
                    <a:pt x="4975" y="561"/>
                    <a:pt x="5098" y="648"/>
                  </a:cubicBezTo>
                  <a:cubicBezTo>
                    <a:pt x="5672" y="1057"/>
                    <a:pt x="5459" y="1779"/>
                    <a:pt x="5049" y="1910"/>
                  </a:cubicBezTo>
                  <a:cubicBezTo>
                    <a:pt x="4981" y="1935"/>
                    <a:pt x="4912" y="1946"/>
                    <a:pt x="4844" y="1946"/>
                  </a:cubicBezTo>
                  <a:cubicBezTo>
                    <a:pt x="4599" y="1946"/>
                    <a:pt x="4368" y="1793"/>
                    <a:pt x="4278" y="1549"/>
                  </a:cubicBezTo>
                  <a:cubicBezTo>
                    <a:pt x="4268" y="1455"/>
                    <a:pt x="4317" y="1375"/>
                    <a:pt x="4384" y="1375"/>
                  </a:cubicBezTo>
                  <a:cubicBezTo>
                    <a:pt x="4422" y="1375"/>
                    <a:pt x="4466" y="1401"/>
                    <a:pt x="4508" y="1467"/>
                  </a:cubicBezTo>
                  <a:cubicBezTo>
                    <a:pt x="4556" y="1539"/>
                    <a:pt x="4631" y="1572"/>
                    <a:pt x="4705" y="1572"/>
                  </a:cubicBezTo>
                  <a:cubicBezTo>
                    <a:pt x="4833" y="1572"/>
                    <a:pt x="4961" y="1475"/>
                    <a:pt x="4950" y="1320"/>
                  </a:cubicBezTo>
                  <a:cubicBezTo>
                    <a:pt x="4967" y="1156"/>
                    <a:pt x="4852" y="1025"/>
                    <a:pt x="4705" y="1008"/>
                  </a:cubicBezTo>
                  <a:cubicBezTo>
                    <a:pt x="4674" y="1001"/>
                    <a:pt x="4644" y="998"/>
                    <a:pt x="4615" y="998"/>
                  </a:cubicBezTo>
                  <a:cubicBezTo>
                    <a:pt x="4438" y="998"/>
                    <a:pt x="4285" y="1118"/>
                    <a:pt x="4229" y="1287"/>
                  </a:cubicBezTo>
                  <a:cubicBezTo>
                    <a:pt x="4116" y="1594"/>
                    <a:pt x="4353" y="2107"/>
                    <a:pt x="4955" y="2107"/>
                  </a:cubicBezTo>
                  <a:cubicBezTo>
                    <a:pt x="4964" y="2107"/>
                    <a:pt x="4974" y="2107"/>
                    <a:pt x="4983" y="2106"/>
                  </a:cubicBezTo>
                  <a:cubicBezTo>
                    <a:pt x="5606" y="2074"/>
                    <a:pt x="6114" y="1107"/>
                    <a:pt x="5541" y="451"/>
                  </a:cubicBezTo>
                  <a:cubicBezTo>
                    <a:pt x="5308" y="159"/>
                    <a:pt x="4915" y="0"/>
                    <a:pt x="4514" y="0"/>
                  </a:cubicBezTo>
                  <a:cubicBezTo>
                    <a:pt x="4038" y="0"/>
                    <a:pt x="3552" y="224"/>
                    <a:pt x="3311" y="713"/>
                  </a:cubicBezTo>
                  <a:cubicBezTo>
                    <a:pt x="3197" y="877"/>
                    <a:pt x="3115" y="1074"/>
                    <a:pt x="3065" y="1271"/>
                  </a:cubicBezTo>
                  <a:cubicBezTo>
                    <a:pt x="3000" y="1074"/>
                    <a:pt x="2918" y="877"/>
                    <a:pt x="2803" y="713"/>
                  </a:cubicBezTo>
                  <a:cubicBezTo>
                    <a:pt x="2563" y="224"/>
                    <a:pt x="2076" y="0"/>
                    <a:pt x="1600" y="0"/>
                  </a:cubicBezTo>
                  <a:close/>
                  <a:moveTo>
                    <a:pt x="1899" y="6708"/>
                  </a:moveTo>
                  <a:cubicBezTo>
                    <a:pt x="1900" y="6710"/>
                    <a:pt x="1901" y="6711"/>
                    <a:pt x="1902" y="6712"/>
                  </a:cubicBezTo>
                  <a:cubicBezTo>
                    <a:pt x="1901" y="6711"/>
                    <a:pt x="1900" y="6710"/>
                    <a:pt x="1899" y="6708"/>
                  </a:cubicBezTo>
                  <a:close/>
                  <a:moveTo>
                    <a:pt x="4215" y="6708"/>
                  </a:moveTo>
                  <a:lnTo>
                    <a:pt x="4215" y="6708"/>
                  </a:lnTo>
                  <a:cubicBezTo>
                    <a:pt x="4214" y="6710"/>
                    <a:pt x="4213" y="6711"/>
                    <a:pt x="4213" y="6712"/>
                  </a:cubicBezTo>
                  <a:cubicBezTo>
                    <a:pt x="4214" y="6711"/>
                    <a:pt x="4214" y="6710"/>
                    <a:pt x="4215" y="6708"/>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9" name="Google Shape;7319;p17"/>
            <p:cNvSpPr/>
            <p:nvPr/>
          </p:nvSpPr>
          <p:spPr>
            <a:xfrm>
              <a:off x="4723342" y="3933540"/>
              <a:ext cx="170488" cy="268903"/>
            </a:xfrm>
            <a:custGeom>
              <a:avLst/>
              <a:gdLst/>
              <a:ahLst/>
              <a:cxnLst/>
              <a:rect l="l" t="t" r="r" b="b"/>
              <a:pathLst>
                <a:path w="5197" h="8197" extrusionOk="0">
                  <a:moveTo>
                    <a:pt x="4115" y="0"/>
                  </a:moveTo>
                  <a:cubicBezTo>
                    <a:pt x="4115" y="1"/>
                    <a:pt x="4180" y="607"/>
                    <a:pt x="3787" y="836"/>
                  </a:cubicBezTo>
                  <a:cubicBezTo>
                    <a:pt x="3393" y="1066"/>
                    <a:pt x="2836" y="1525"/>
                    <a:pt x="3426" y="2049"/>
                  </a:cubicBezTo>
                  <a:cubicBezTo>
                    <a:pt x="4016" y="2574"/>
                    <a:pt x="4197" y="3328"/>
                    <a:pt x="3672" y="4065"/>
                  </a:cubicBezTo>
                  <a:cubicBezTo>
                    <a:pt x="3672" y="4065"/>
                    <a:pt x="3967" y="2967"/>
                    <a:pt x="3246" y="2475"/>
                  </a:cubicBezTo>
                  <a:cubicBezTo>
                    <a:pt x="3047" y="2343"/>
                    <a:pt x="2887" y="2306"/>
                    <a:pt x="2772" y="2306"/>
                  </a:cubicBezTo>
                  <a:cubicBezTo>
                    <a:pt x="2632" y="2306"/>
                    <a:pt x="2558" y="2361"/>
                    <a:pt x="2558" y="2361"/>
                  </a:cubicBezTo>
                  <a:cubicBezTo>
                    <a:pt x="2607" y="2492"/>
                    <a:pt x="2656" y="2639"/>
                    <a:pt x="2672" y="2787"/>
                  </a:cubicBezTo>
                  <a:cubicBezTo>
                    <a:pt x="2672" y="3000"/>
                    <a:pt x="2197" y="3361"/>
                    <a:pt x="2541" y="3754"/>
                  </a:cubicBezTo>
                  <a:cubicBezTo>
                    <a:pt x="2902" y="4131"/>
                    <a:pt x="3131" y="4918"/>
                    <a:pt x="1935" y="5803"/>
                  </a:cubicBezTo>
                  <a:cubicBezTo>
                    <a:pt x="1935" y="5803"/>
                    <a:pt x="2541" y="4442"/>
                    <a:pt x="2181" y="3738"/>
                  </a:cubicBezTo>
                  <a:cubicBezTo>
                    <a:pt x="1820" y="3000"/>
                    <a:pt x="1361" y="3148"/>
                    <a:pt x="951" y="2557"/>
                  </a:cubicBezTo>
                  <a:cubicBezTo>
                    <a:pt x="951" y="2557"/>
                    <a:pt x="0" y="3082"/>
                    <a:pt x="738" y="4229"/>
                  </a:cubicBezTo>
                  <a:cubicBezTo>
                    <a:pt x="1607" y="5573"/>
                    <a:pt x="541" y="7278"/>
                    <a:pt x="1459" y="8196"/>
                  </a:cubicBezTo>
                  <a:cubicBezTo>
                    <a:pt x="1459" y="8196"/>
                    <a:pt x="1410" y="6836"/>
                    <a:pt x="2672" y="5606"/>
                  </a:cubicBezTo>
                  <a:cubicBezTo>
                    <a:pt x="3934" y="4377"/>
                    <a:pt x="5197" y="2852"/>
                    <a:pt x="41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0" name="Google Shape;7320;p17"/>
            <p:cNvSpPr/>
            <p:nvPr/>
          </p:nvSpPr>
          <p:spPr>
            <a:xfrm>
              <a:off x="4873363" y="3900210"/>
              <a:ext cx="99498" cy="147885"/>
            </a:xfrm>
            <a:custGeom>
              <a:avLst/>
              <a:gdLst/>
              <a:ahLst/>
              <a:cxnLst/>
              <a:rect l="l" t="t" r="r" b="b"/>
              <a:pathLst>
                <a:path w="3033" h="4508" extrusionOk="0">
                  <a:moveTo>
                    <a:pt x="2574" y="0"/>
                  </a:moveTo>
                  <a:lnTo>
                    <a:pt x="2574" y="0"/>
                  </a:lnTo>
                  <a:cubicBezTo>
                    <a:pt x="2541" y="262"/>
                    <a:pt x="2279" y="525"/>
                    <a:pt x="1623" y="820"/>
                  </a:cubicBezTo>
                  <a:cubicBezTo>
                    <a:pt x="968" y="1098"/>
                    <a:pt x="1214" y="1934"/>
                    <a:pt x="1279" y="2115"/>
                  </a:cubicBezTo>
                  <a:cubicBezTo>
                    <a:pt x="1326" y="2287"/>
                    <a:pt x="1389" y="2641"/>
                    <a:pt x="1191" y="2641"/>
                  </a:cubicBezTo>
                  <a:cubicBezTo>
                    <a:pt x="1183" y="2641"/>
                    <a:pt x="1174" y="2640"/>
                    <a:pt x="1164" y="2639"/>
                  </a:cubicBezTo>
                  <a:cubicBezTo>
                    <a:pt x="951" y="2606"/>
                    <a:pt x="1001" y="2492"/>
                    <a:pt x="1099" y="1820"/>
                  </a:cubicBezTo>
                  <a:cubicBezTo>
                    <a:pt x="1175" y="1300"/>
                    <a:pt x="839" y="1241"/>
                    <a:pt x="683" y="1241"/>
                  </a:cubicBezTo>
                  <a:cubicBezTo>
                    <a:pt x="637" y="1241"/>
                    <a:pt x="607" y="1246"/>
                    <a:pt x="607" y="1246"/>
                  </a:cubicBezTo>
                  <a:cubicBezTo>
                    <a:pt x="738" y="1426"/>
                    <a:pt x="722" y="1656"/>
                    <a:pt x="591" y="1820"/>
                  </a:cubicBezTo>
                  <a:cubicBezTo>
                    <a:pt x="345" y="2065"/>
                    <a:pt x="50" y="2344"/>
                    <a:pt x="296" y="3098"/>
                  </a:cubicBezTo>
                  <a:cubicBezTo>
                    <a:pt x="558" y="3852"/>
                    <a:pt x="1" y="4508"/>
                    <a:pt x="1" y="4508"/>
                  </a:cubicBezTo>
                  <a:cubicBezTo>
                    <a:pt x="3033" y="2016"/>
                    <a:pt x="2574" y="0"/>
                    <a:pt x="25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1" name="Google Shape;7321;p17"/>
            <p:cNvSpPr/>
            <p:nvPr/>
          </p:nvSpPr>
          <p:spPr>
            <a:xfrm>
              <a:off x="4676037" y="4181419"/>
              <a:ext cx="117770" cy="139848"/>
            </a:xfrm>
            <a:custGeom>
              <a:avLst/>
              <a:gdLst/>
              <a:ahLst/>
              <a:cxnLst/>
              <a:rect l="l" t="t" r="r" b="b"/>
              <a:pathLst>
                <a:path w="3590" h="4263" extrusionOk="0">
                  <a:moveTo>
                    <a:pt x="1869" y="1"/>
                  </a:moveTo>
                  <a:cubicBezTo>
                    <a:pt x="1869" y="1"/>
                    <a:pt x="2000" y="279"/>
                    <a:pt x="1639" y="525"/>
                  </a:cubicBezTo>
                  <a:cubicBezTo>
                    <a:pt x="1295" y="771"/>
                    <a:pt x="0" y="2443"/>
                    <a:pt x="3590" y="4262"/>
                  </a:cubicBezTo>
                  <a:cubicBezTo>
                    <a:pt x="3590" y="4262"/>
                    <a:pt x="2737" y="3771"/>
                    <a:pt x="2639" y="2476"/>
                  </a:cubicBezTo>
                  <a:cubicBezTo>
                    <a:pt x="2524" y="1197"/>
                    <a:pt x="2803" y="509"/>
                    <a:pt x="18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2" name="Google Shape;7322;p17"/>
            <p:cNvSpPr/>
            <p:nvPr/>
          </p:nvSpPr>
          <p:spPr>
            <a:xfrm>
              <a:off x="4532446" y="4267698"/>
              <a:ext cx="258667" cy="189908"/>
            </a:xfrm>
            <a:custGeom>
              <a:avLst/>
              <a:gdLst/>
              <a:ahLst/>
              <a:cxnLst/>
              <a:rect l="l" t="t" r="r" b="b"/>
              <a:pathLst>
                <a:path w="7885" h="5789" extrusionOk="0">
                  <a:moveTo>
                    <a:pt x="4671" y="1"/>
                  </a:moveTo>
                  <a:cubicBezTo>
                    <a:pt x="4529" y="1"/>
                    <a:pt x="4392" y="47"/>
                    <a:pt x="4262" y="141"/>
                  </a:cubicBezTo>
                  <a:cubicBezTo>
                    <a:pt x="3894" y="395"/>
                    <a:pt x="3664" y="609"/>
                    <a:pt x="3472" y="609"/>
                  </a:cubicBezTo>
                  <a:cubicBezTo>
                    <a:pt x="3416" y="609"/>
                    <a:pt x="3363" y="591"/>
                    <a:pt x="3312" y="551"/>
                  </a:cubicBezTo>
                  <a:lnTo>
                    <a:pt x="3312" y="551"/>
                  </a:lnTo>
                  <a:cubicBezTo>
                    <a:pt x="3312" y="551"/>
                    <a:pt x="3017" y="1174"/>
                    <a:pt x="3689" y="1387"/>
                  </a:cubicBezTo>
                  <a:cubicBezTo>
                    <a:pt x="4377" y="1583"/>
                    <a:pt x="4852" y="1714"/>
                    <a:pt x="4754" y="2091"/>
                  </a:cubicBezTo>
                  <a:cubicBezTo>
                    <a:pt x="4656" y="2468"/>
                    <a:pt x="3705" y="2550"/>
                    <a:pt x="2590" y="2714"/>
                  </a:cubicBezTo>
                  <a:cubicBezTo>
                    <a:pt x="1476" y="2878"/>
                    <a:pt x="591" y="3157"/>
                    <a:pt x="623" y="4124"/>
                  </a:cubicBezTo>
                  <a:cubicBezTo>
                    <a:pt x="636" y="4887"/>
                    <a:pt x="501" y="5245"/>
                    <a:pt x="248" y="5245"/>
                  </a:cubicBezTo>
                  <a:cubicBezTo>
                    <a:pt x="175" y="5245"/>
                    <a:pt x="92" y="5215"/>
                    <a:pt x="1" y="5157"/>
                  </a:cubicBezTo>
                  <a:lnTo>
                    <a:pt x="1" y="5157"/>
                  </a:lnTo>
                  <a:cubicBezTo>
                    <a:pt x="1" y="5157"/>
                    <a:pt x="249" y="5788"/>
                    <a:pt x="1194" y="5788"/>
                  </a:cubicBezTo>
                  <a:cubicBezTo>
                    <a:pt x="1389" y="5788"/>
                    <a:pt x="1612" y="5762"/>
                    <a:pt x="1869" y="5698"/>
                  </a:cubicBezTo>
                  <a:cubicBezTo>
                    <a:pt x="3377" y="5321"/>
                    <a:pt x="3574" y="4108"/>
                    <a:pt x="4213" y="3354"/>
                  </a:cubicBezTo>
                  <a:cubicBezTo>
                    <a:pt x="4852" y="2600"/>
                    <a:pt x="5492" y="1977"/>
                    <a:pt x="7885" y="1928"/>
                  </a:cubicBezTo>
                  <a:cubicBezTo>
                    <a:pt x="7885" y="1928"/>
                    <a:pt x="6426" y="1813"/>
                    <a:pt x="5869" y="960"/>
                  </a:cubicBezTo>
                  <a:cubicBezTo>
                    <a:pt x="5464" y="329"/>
                    <a:pt x="5050" y="1"/>
                    <a:pt x="467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3" name="Google Shape;7323;p17"/>
            <p:cNvSpPr/>
            <p:nvPr/>
          </p:nvSpPr>
          <p:spPr>
            <a:xfrm>
              <a:off x="4664194" y="4345873"/>
              <a:ext cx="252205" cy="205523"/>
            </a:xfrm>
            <a:custGeom>
              <a:avLst/>
              <a:gdLst/>
              <a:ahLst/>
              <a:cxnLst/>
              <a:rect l="l" t="t" r="r" b="b"/>
              <a:pathLst>
                <a:path w="7688" h="6265" extrusionOk="0">
                  <a:moveTo>
                    <a:pt x="3366" y="1"/>
                  </a:moveTo>
                  <a:cubicBezTo>
                    <a:pt x="3321" y="1"/>
                    <a:pt x="3275" y="2"/>
                    <a:pt x="3230" y="3"/>
                  </a:cubicBezTo>
                  <a:cubicBezTo>
                    <a:pt x="2656" y="20"/>
                    <a:pt x="2099" y="167"/>
                    <a:pt x="1607" y="462"/>
                  </a:cubicBezTo>
                  <a:cubicBezTo>
                    <a:pt x="1443" y="561"/>
                    <a:pt x="1279" y="676"/>
                    <a:pt x="1131" y="807"/>
                  </a:cubicBezTo>
                  <a:cubicBezTo>
                    <a:pt x="0" y="1807"/>
                    <a:pt x="361" y="3888"/>
                    <a:pt x="1705" y="4216"/>
                  </a:cubicBezTo>
                  <a:cubicBezTo>
                    <a:pt x="1838" y="4248"/>
                    <a:pt x="1974" y="4264"/>
                    <a:pt x="2111" y="4264"/>
                  </a:cubicBezTo>
                  <a:cubicBezTo>
                    <a:pt x="2596" y="4264"/>
                    <a:pt x="3075" y="4063"/>
                    <a:pt x="3344" y="3692"/>
                  </a:cubicBezTo>
                  <a:cubicBezTo>
                    <a:pt x="3656" y="3249"/>
                    <a:pt x="3656" y="2659"/>
                    <a:pt x="3344" y="2216"/>
                  </a:cubicBezTo>
                  <a:cubicBezTo>
                    <a:pt x="3132" y="1919"/>
                    <a:pt x="2796" y="1759"/>
                    <a:pt x="2456" y="1759"/>
                  </a:cubicBezTo>
                  <a:cubicBezTo>
                    <a:pt x="2272" y="1759"/>
                    <a:pt x="2086" y="1807"/>
                    <a:pt x="1918" y="1905"/>
                  </a:cubicBezTo>
                  <a:cubicBezTo>
                    <a:pt x="1640" y="2069"/>
                    <a:pt x="1508" y="2413"/>
                    <a:pt x="1607" y="2724"/>
                  </a:cubicBezTo>
                  <a:cubicBezTo>
                    <a:pt x="1623" y="2823"/>
                    <a:pt x="1672" y="2905"/>
                    <a:pt x="1754" y="2970"/>
                  </a:cubicBezTo>
                  <a:cubicBezTo>
                    <a:pt x="1856" y="3078"/>
                    <a:pt x="1995" y="3123"/>
                    <a:pt x="2134" y="3123"/>
                  </a:cubicBezTo>
                  <a:cubicBezTo>
                    <a:pt x="2375" y="3123"/>
                    <a:pt x="2614" y="2989"/>
                    <a:pt x="2656" y="2823"/>
                  </a:cubicBezTo>
                  <a:cubicBezTo>
                    <a:pt x="2715" y="2557"/>
                    <a:pt x="2508" y="2305"/>
                    <a:pt x="2251" y="2305"/>
                  </a:cubicBezTo>
                  <a:cubicBezTo>
                    <a:pt x="2223" y="2305"/>
                    <a:pt x="2194" y="2308"/>
                    <a:pt x="2164" y="2315"/>
                  </a:cubicBezTo>
                  <a:cubicBezTo>
                    <a:pt x="1902" y="2380"/>
                    <a:pt x="1918" y="2528"/>
                    <a:pt x="1836" y="2544"/>
                  </a:cubicBezTo>
                  <a:cubicBezTo>
                    <a:pt x="1738" y="2544"/>
                    <a:pt x="1738" y="2397"/>
                    <a:pt x="1738" y="2397"/>
                  </a:cubicBezTo>
                  <a:cubicBezTo>
                    <a:pt x="1738" y="2200"/>
                    <a:pt x="1836" y="2020"/>
                    <a:pt x="2017" y="1938"/>
                  </a:cubicBezTo>
                  <a:cubicBezTo>
                    <a:pt x="2158" y="1864"/>
                    <a:pt x="2310" y="1829"/>
                    <a:pt x="2460" y="1829"/>
                  </a:cubicBezTo>
                  <a:cubicBezTo>
                    <a:pt x="2778" y="1829"/>
                    <a:pt x="3089" y="1987"/>
                    <a:pt x="3279" y="2265"/>
                  </a:cubicBezTo>
                  <a:cubicBezTo>
                    <a:pt x="3541" y="2675"/>
                    <a:pt x="3541" y="3216"/>
                    <a:pt x="3246" y="3626"/>
                  </a:cubicBezTo>
                  <a:cubicBezTo>
                    <a:pt x="3015" y="3947"/>
                    <a:pt x="2572" y="4127"/>
                    <a:pt x="2124" y="4127"/>
                  </a:cubicBezTo>
                  <a:cubicBezTo>
                    <a:pt x="2000" y="4127"/>
                    <a:pt x="1875" y="4113"/>
                    <a:pt x="1754" y="4085"/>
                  </a:cubicBezTo>
                  <a:cubicBezTo>
                    <a:pt x="541" y="3773"/>
                    <a:pt x="197" y="1856"/>
                    <a:pt x="1263" y="938"/>
                  </a:cubicBezTo>
                  <a:cubicBezTo>
                    <a:pt x="1736" y="494"/>
                    <a:pt x="2314" y="324"/>
                    <a:pt x="2897" y="324"/>
                  </a:cubicBezTo>
                  <a:cubicBezTo>
                    <a:pt x="3605" y="324"/>
                    <a:pt x="4320" y="574"/>
                    <a:pt x="4869" y="889"/>
                  </a:cubicBezTo>
                  <a:cubicBezTo>
                    <a:pt x="5819" y="1413"/>
                    <a:pt x="6541" y="2249"/>
                    <a:pt x="6950" y="3249"/>
                  </a:cubicBezTo>
                  <a:cubicBezTo>
                    <a:pt x="7278" y="4052"/>
                    <a:pt x="7442" y="4904"/>
                    <a:pt x="7458" y="5773"/>
                  </a:cubicBezTo>
                  <a:cubicBezTo>
                    <a:pt x="7442" y="5937"/>
                    <a:pt x="7426" y="6101"/>
                    <a:pt x="7409" y="6265"/>
                  </a:cubicBezTo>
                  <a:cubicBezTo>
                    <a:pt x="7426" y="6216"/>
                    <a:pt x="7426" y="6134"/>
                    <a:pt x="7442" y="6068"/>
                  </a:cubicBezTo>
                  <a:cubicBezTo>
                    <a:pt x="7442" y="6085"/>
                    <a:pt x="7442" y="6117"/>
                    <a:pt x="7442" y="6150"/>
                  </a:cubicBezTo>
                  <a:cubicBezTo>
                    <a:pt x="7442" y="6150"/>
                    <a:pt x="7442" y="6117"/>
                    <a:pt x="7458" y="6052"/>
                  </a:cubicBezTo>
                  <a:cubicBezTo>
                    <a:pt x="7688" y="4872"/>
                    <a:pt x="7540" y="3626"/>
                    <a:pt x="7016" y="2528"/>
                  </a:cubicBezTo>
                  <a:cubicBezTo>
                    <a:pt x="6315" y="1109"/>
                    <a:pt x="4963" y="1"/>
                    <a:pt x="336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4" name="Google Shape;7324;p17"/>
            <p:cNvSpPr/>
            <p:nvPr/>
          </p:nvSpPr>
          <p:spPr>
            <a:xfrm>
              <a:off x="4803782" y="4408565"/>
              <a:ext cx="99727" cy="107371"/>
            </a:xfrm>
            <a:custGeom>
              <a:avLst/>
              <a:gdLst/>
              <a:ahLst/>
              <a:cxnLst/>
              <a:rect l="l" t="t" r="r" b="b"/>
              <a:pathLst>
                <a:path w="3040" h="3273" extrusionOk="0">
                  <a:moveTo>
                    <a:pt x="733" y="0"/>
                  </a:moveTo>
                  <a:cubicBezTo>
                    <a:pt x="65" y="0"/>
                    <a:pt x="0" y="784"/>
                    <a:pt x="1089" y="961"/>
                  </a:cubicBezTo>
                  <a:cubicBezTo>
                    <a:pt x="2351" y="1174"/>
                    <a:pt x="3040" y="3272"/>
                    <a:pt x="3040" y="3272"/>
                  </a:cubicBezTo>
                  <a:cubicBezTo>
                    <a:pt x="3040" y="3272"/>
                    <a:pt x="2728" y="1010"/>
                    <a:pt x="1466" y="240"/>
                  </a:cubicBezTo>
                  <a:cubicBezTo>
                    <a:pt x="1179" y="68"/>
                    <a:pt x="930" y="0"/>
                    <a:pt x="7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5" name="Google Shape;7325;p17"/>
            <p:cNvSpPr/>
            <p:nvPr/>
          </p:nvSpPr>
          <p:spPr>
            <a:xfrm>
              <a:off x="4603438" y="4400265"/>
              <a:ext cx="171570" cy="148246"/>
            </a:xfrm>
            <a:custGeom>
              <a:avLst/>
              <a:gdLst/>
              <a:ahLst/>
              <a:cxnLst/>
              <a:rect l="l" t="t" r="r" b="b"/>
              <a:pathLst>
                <a:path w="5230" h="4519" extrusionOk="0">
                  <a:moveTo>
                    <a:pt x="2180" y="1"/>
                  </a:moveTo>
                  <a:lnTo>
                    <a:pt x="2180" y="1"/>
                  </a:lnTo>
                  <a:cubicBezTo>
                    <a:pt x="2016" y="198"/>
                    <a:pt x="1902" y="427"/>
                    <a:pt x="1820" y="673"/>
                  </a:cubicBezTo>
                  <a:cubicBezTo>
                    <a:pt x="1689" y="1083"/>
                    <a:pt x="1131" y="1312"/>
                    <a:pt x="574" y="1706"/>
                  </a:cubicBezTo>
                  <a:cubicBezTo>
                    <a:pt x="0" y="2083"/>
                    <a:pt x="99" y="2706"/>
                    <a:pt x="213" y="3033"/>
                  </a:cubicBezTo>
                  <a:cubicBezTo>
                    <a:pt x="279" y="3263"/>
                    <a:pt x="246" y="3509"/>
                    <a:pt x="131" y="3722"/>
                  </a:cubicBezTo>
                  <a:cubicBezTo>
                    <a:pt x="410" y="3492"/>
                    <a:pt x="721" y="3312"/>
                    <a:pt x="1066" y="3230"/>
                  </a:cubicBezTo>
                  <a:cubicBezTo>
                    <a:pt x="1672" y="3050"/>
                    <a:pt x="1656" y="2755"/>
                    <a:pt x="1656" y="2279"/>
                  </a:cubicBezTo>
                  <a:cubicBezTo>
                    <a:pt x="1642" y="1901"/>
                    <a:pt x="1795" y="1868"/>
                    <a:pt x="1850" y="1868"/>
                  </a:cubicBezTo>
                  <a:cubicBezTo>
                    <a:pt x="1862" y="1868"/>
                    <a:pt x="1869" y="1870"/>
                    <a:pt x="1869" y="1870"/>
                  </a:cubicBezTo>
                  <a:cubicBezTo>
                    <a:pt x="1877" y="1869"/>
                    <a:pt x="1886" y="1868"/>
                    <a:pt x="1894" y="1868"/>
                  </a:cubicBezTo>
                  <a:cubicBezTo>
                    <a:pt x="2160" y="1868"/>
                    <a:pt x="2098" y="2387"/>
                    <a:pt x="2082" y="2689"/>
                  </a:cubicBezTo>
                  <a:cubicBezTo>
                    <a:pt x="1984" y="3214"/>
                    <a:pt x="2131" y="3755"/>
                    <a:pt x="2492" y="4164"/>
                  </a:cubicBezTo>
                  <a:cubicBezTo>
                    <a:pt x="2734" y="4428"/>
                    <a:pt x="3054" y="4518"/>
                    <a:pt x="3374" y="4518"/>
                  </a:cubicBezTo>
                  <a:cubicBezTo>
                    <a:pt x="3770" y="4518"/>
                    <a:pt x="4165" y="4381"/>
                    <a:pt x="4409" y="4263"/>
                  </a:cubicBezTo>
                  <a:cubicBezTo>
                    <a:pt x="4514" y="4217"/>
                    <a:pt x="4626" y="4195"/>
                    <a:pt x="4738" y="4195"/>
                  </a:cubicBezTo>
                  <a:cubicBezTo>
                    <a:pt x="4909" y="4195"/>
                    <a:pt x="5081" y="4246"/>
                    <a:pt x="5229" y="4345"/>
                  </a:cubicBezTo>
                  <a:cubicBezTo>
                    <a:pt x="5082" y="3460"/>
                    <a:pt x="4655" y="3197"/>
                    <a:pt x="4016" y="3132"/>
                  </a:cubicBezTo>
                  <a:cubicBezTo>
                    <a:pt x="3393" y="3066"/>
                    <a:pt x="2541" y="2853"/>
                    <a:pt x="2197" y="1771"/>
                  </a:cubicBezTo>
                  <a:cubicBezTo>
                    <a:pt x="1869" y="690"/>
                    <a:pt x="2180" y="1"/>
                    <a:pt x="21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6" name="Google Shape;7326;p17"/>
            <p:cNvSpPr/>
            <p:nvPr/>
          </p:nvSpPr>
          <p:spPr>
            <a:xfrm>
              <a:off x="4630863" y="4500289"/>
              <a:ext cx="42515" cy="65118"/>
            </a:xfrm>
            <a:custGeom>
              <a:avLst/>
              <a:gdLst/>
              <a:ahLst/>
              <a:cxnLst/>
              <a:rect l="l" t="t" r="r" b="b"/>
              <a:pathLst>
                <a:path w="1296" h="1985" extrusionOk="0">
                  <a:moveTo>
                    <a:pt x="951" y="1"/>
                  </a:moveTo>
                  <a:cubicBezTo>
                    <a:pt x="951" y="1"/>
                    <a:pt x="934" y="83"/>
                    <a:pt x="508" y="345"/>
                  </a:cubicBezTo>
                  <a:cubicBezTo>
                    <a:pt x="164" y="525"/>
                    <a:pt x="0" y="919"/>
                    <a:pt x="115" y="1296"/>
                  </a:cubicBezTo>
                  <a:cubicBezTo>
                    <a:pt x="180" y="1509"/>
                    <a:pt x="230" y="1755"/>
                    <a:pt x="262" y="1984"/>
                  </a:cubicBezTo>
                  <a:cubicBezTo>
                    <a:pt x="262" y="1984"/>
                    <a:pt x="262" y="1837"/>
                    <a:pt x="771" y="1542"/>
                  </a:cubicBezTo>
                  <a:cubicBezTo>
                    <a:pt x="1295" y="1263"/>
                    <a:pt x="1098" y="837"/>
                    <a:pt x="1000" y="558"/>
                  </a:cubicBezTo>
                  <a:cubicBezTo>
                    <a:pt x="951" y="378"/>
                    <a:pt x="934" y="181"/>
                    <a:pt x="95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7" name="Google Shape;7327;p17"/>
            <p:cNvSpPr/>
            <p:nvPr/>
          </p:nvSpPr>
          <p:spPr>
            <a:xfrm>
              <a:off x="4443707" y="4217636"/>
              <a:ext cx="226978" cy="160285"/>
            </a:xfrm>
            <a:custGeom>
              <a:avLst/>
              <a:gdLst/>
              <a:ahLst/>
              <a:cxnLst/>
              <a:rect l="l" t="t" r="r" b="b"/>
              <a:pathLst>
                <a:path w="6919" h="4886" extrusionOk="0">
                  <a:moveTo>
                    <a:pt x="4994" y="1"/>
                  </a:moveTo>
                  <a:cubicBezTo>
                    <a:pt x="4771" y="1"/>
                    <a:pt x="4521" y="53"/>
                    <a:pt x="4246" y="175"/>
                  </a:cubicBezTo>
                  <a:cubicBezTo>
                    <a:pt x="2788" y="831"/>
                    <a:pt x="3050" y="3306"/>
                    <a:pt x="4787" y="3667"/>
                  </a:cubicBezTo>
                  <a:cubicBezTo>
                    <a:pt x="4984" y="3699"/>
                    <a:pt x="5197" y="3732"/>
                    <a:pt x="5361" y="3749"/>
                  </a:cubicBezTo>
                  <a:cubicBezTo>
                    <a:pt x="4902" y="3831"/>
                    <a:pt x="4459" y="3978"/>
                    <a:pt x="4050" y="4191"/>
                  </a:cubicBezTo>
                  <a:cubicBezTo>
                    <a:pt x="3902" y="4273"/>
                    <a:pt x="3673" y="4339"/>
                    <a:pt x="3623" y="4355"/>
                  </a:cubicBezTo>
                  <a:cubicBezTo>
                    <a:pt x="3169" y="4527"/>
                    <a:pt x="2740" y="4603"/>
                    <a:pt x="2352" y="4603"/>
                  </a:cubicBezTo>
                  <a:cubicBezTo>
                    <a:pt x="1524" y="4603"/>
                    <a:pt x="887" y="4256"/>
                    <a:pt x="607" y="3765"/>
                  </a:cubicBezTo>
                  <a:cubicBezTo>
                    <a:pt x="362" y="3355"/>
                    <a:pt x="345" y="2863"/>
                    <a:pt x="558" y="2454"/>
                  </a:cubicBezTo>
                  <a:cubicBezTo>
                    <a:pt x="575" y="2437"/>
                    <a:pt x="575" y="2437"/>
                    <a:pt x="575" y="2421"/>
                  </a:cubicBezTo>
                  <a:cubicBezTo>
                    <a:pt x="787" y="2106"/>
                    <a:pt x="1123" y="1959"/>
                    <a:pt x="1436" y="1959"/>
                  </a:cubicBezTo>
                  <a:cubicBezTo>
                    <a:pt x="1727" y="1959"/>
                    <a:pt x="1998" y="2086"/>
                    <a:pt x="2132" y="2323"/>
                  </a:cubicBezTo>
                  <a:cubicBezTo>
                    <a:pt x="2247" y="2454"/>
                    <a:pt x="2296" y="2618"/>
                    <a:pt x="2296" y="2798"/>
                  </a:cubicBezTo>
                  <a:cubicBezTo>
                    <a:pt x="2296" y="2945"/>
                    <a:pt x="2247" y="3093"/>
                    <a:pt x="2132" y="3208"/>
                  </a:cubicBezTo>
                  <a:cubicBezTo>
                    <a:pt x="2026" y="3304"/>
                    <a:pt x="1968" y="3335"/>
                    <a:pt x="1936" y="3335"/>
                  </a:cubicBezTo>
                  <a:cubicBezTo>
                    <a:pt x="1909" y="3335"/>
                    <a:pt x="1902" y="3312"/>
                    <a:pt x="1902" y="3290"/>
                  </a:cubicBezTo>
                  <a:cubicBezTo>
                    <a:pt x="2027" y="3030"/>
                    <a:pt x="1741" y="2861"/>
                    <a:pt x="1489" y="2861"/>
                  </a:cubicBezTo>
                  <a:cubicBezTo>
                    <a:pt x="1312" y="2861"/>
                    <a:pt x="1151" y="2945"/>
                    <a:pt x="1165" y="3142"/>
                  </a:cubicBezTo>
                  <a:cubicBezTo>
                    <a:pt x="1154" y="3417"/>
                    <a:pt x="1393" y="3544"/>
                    <a:pt x="1646" y="3544"/>
                  </a:cubicBezTo>
                  <a:cubicBezTo>
                    <a:pt x="1770" y="3544"/>
                    <a:pt x="1898" y="3513"/>
                    <a:pt x="2001" y="3454"/>
                  </a:cubicBezTo>
                  <a:lnTo>
                    <a:pt x="2034" y="3437"/>
                  </a:lnTo>
                  <a:cubicBezTo>
                    <a:pt x="2050" y="3421"/>
                    <a:pt x="2083" y="3404"/>
                    <a:pt x="2099" y="3388"/>
                  </a:cubicBezTo>
                  <a:cubicBezTo>
                    <a:pt x="2394" y="3093"/>
                    <a:pt x="2443" y="2634"/>
                    <a:pt x="2181" y="2290"/>
                  </a:cubicBezTo>
                  <a:cubicBezTo>
                    <a:pt x="2043" y="2021"/>
                    <a:pt x="1730" y="1874"/>
                    <a:pt x="1395" y="1874"/>
                  </a:cubicBezTo>
                  <a:cubicBezTo>
                    <a:pt x="1055" y="1874"/>
                    <a:pt x="691" y="2025"/>
                    <a:pt x="460" y="2355"/>
                  </a:cubicBezTo>
                  <a:cubicBezTo>
                    <a:pt x="1" y="2962"/>
                    <a:pt x="149" y="4126"/>
                    <a:pt x="935" y="4585"/>
                  </a:cubicBezTo>
                  <a:cubicBezTo>
                    <a:pt x="1284" y="4773"/>
                    <a:pt x="1685" y="4885"/>
                    <a:pt x="2079" y="4885"/>
                  </a:cubicBezTo>
                  <a:cubicBezTo>
                    <a:pt x="2130" y="4885"/>
                    <a:pt x="2180" y="4883"/>
                    <a:pt x="2230" y="4880"/>
                  </a:cubicBezTo>
                  <a:cubicBezTo>
                    <a:pt x="3132" y="4863"/>
                    <a:pt x="3853" y="4371"/>
                    <a:pt x="5033" y="4011"/>
                  </a:cubicBezTo>
                  <a:cubicBezTo>
                    <a:pt x="5459" y="3896"/>
                    <a:pt x="5902" y="3831"/>
                    <a:pt x="6344" y="3798"/>
                  </a:cubicBezTo>
                  <a:cubicBezTo>
                    <a:pt x="6541" y="3781"/>
                    <a:pt x="6738" y="3732"/>
                    <a:pt x="6918" y="3634"/>
                  </a:cubicBezTo>
                  <a:lnTo>
                    <a:pt x="6918" y="3634"/>
                  </a:lnTo>
                  <a:cubicBezTo>
                    <a:pt x="6918" y="3634"/>
                    <a:pt x="6799" y="3663"/>
                    <a:pt x="6648" y="3663"/>
                  </a:cubicBezTo>
                  <a:cubicBezTo>
                    <a:pt x="6496" y="3663"/>
                    <a:pt x="6312" y="3634"/>
                    <a:pt x="6181" y="3519"/>
                  </a:cubicBezTo>
                  <a:cubicBezTo>
                    <a:pt x="5918" y="3273"/>
                    <a:pt x="5918" y="3372"/>
                    <a:pt x="5640" y="3290"/>
                  </a:cubicBezTo>
                  <a:cubicBezTo>
                    <a:pt x="5459" y="3240"/>
                    <a:pt x="5361" y="3093"/>
                    <a:pt x="5361" y="2913"/>
                  </a:cubicBezTo>
                  <a:cubicBezTo>
                    <a:pt x="5164" y="3077"/>
                    <a:pt x="5131" y="3372"/>
                    <a:pt x="5279" y="3585"/>
                  </a:cubicBezTo>
                  <a:cubicBezTo>
                    <a:pt x="5279" y="3585"/>
                    <a:pt x="4558" y="3585"/>
                    <a:pt x="4377" y="3208"/>
                  </a:cubicBezTo>
                  <a:cubicBezTo>
                    <a:pt x="4214" y="2831"/>
                    <a:pt x="4410" y="2847"/>
                    <a:pt x="4558" y="2765"/>
                  </a:cubicBezTo>
                  <a:cubicBezTo>
                    <a:pt x="4705" y="2667"/>
                    <a:pt x="4754" y="2536"/>
                    <a:pt x="4591" y="2323"/>
                  </a:cubicBezTo>
                  <a:cubicBezTo>
                    <a:pt x="4443" y="2126"/>
                    <a:pt x="4476" y="1749"/>
                    <a:pt x="4738" y="1749"/>
                  </a:cubicBezTo>
                  <a:cubicBezTo>
                    <a:pt x="4660" y="1580"/>
                    <a:pt x="4489" y="1483"/>
                    <a:pt x="4315" y="1483"/>
                  </a:cubicBezTo>
                  <a:cubicBezTo>
                    <a:pt x="4270" y="1483"/>
                    <a:pt x="4225" y="1489"/>
                    <a:pt x="4181" y="1503"/>
                  </a:cubicBezTo>
                  <a:cubicBezTo>
                    <a:pt x="3755" y="1569"/>
                    <a:pt x="3755" y="2175"/>
                    <a:pt x="3755" y="2175"/>
                  </a:cubicBezTo>
                  <a:cubicBezTo>
                    <a:pt x="3755" y="2175"/>
                    <a:pt x="3443" y="1421"/>
                    <a:pt x="3935" y="1044"/>
                  </a:cubicBezTo>
                  <a:cubicBezTo>
                    <a:pt x="4118" y="899"/>
                    <a:pt x="4267" y="844"/>
                    <a:pt x="4385" y="844"/>
                  </a:cubicBezTo>
                  <a:cubicBezTo>
                    <a:pt x="4573" y="844"/>
                    <a:pt x="4681" y="985"/>
                    <a:pt x="4722" y="1126"/>
                  </a:cubicBezTo>
                  <a:cubicBezTo>
                    <a:pt x="4775" y="1311"/>
                    <a:pt x="4871" y="1465"/>
                    <a:pt x="5018" y="1465"/>
                  </a:cubicBezTo>
                  <a:cubicBezTo>
                    <a:pt x="5053" y="1465"/>
                    <a:pt x="5091" y="1456"/>
                    <a:pt x="5131" y="1437"/>
                  </a:cubicBezTo>
                  <a:cubicBezTo>
                    <a:pt x="5264" y="1371"/>
                    <a:pt x="5375" y="1267"/>
                    <a:pt x="5473" y="1267"/>
                  </a:cubicBezTo>
                  <a:cubicBezTo>
                    <a:pt x="5520" y="1267"/>
                    <a:pt x="5564" y="1291"/>
                    <a:pt x="5607" y="1355"/>
                  </a:cubicBezTo>
                  <a:cubicBezTo>
                    <a:pt x="5722" y="1601"/>
                    <a:pt x="5607" y="1896"/>
                    <a:pt x="5361" y="2011"/>
                  </a:cubicBezTo>
                  <a:cubicBezTo>
                    <a:pt x="5361" y="2011"/>
                    <a:pt x="5367" y="2011"/>
                    <a:pt x="5377" y="2011"/>
                  </a:cubicBezTo>
                  <a:cubicBezTo>
                    <a:pt x="5485" y="2011"/>
                    <a:pt x="6095" y="1984"/>
                    <a:pt x="6230" y="1372"/>
                  </a:cubicBezTo>
                  <a:cubicBezTo>
                    <a:pt x="6347" y="822"/>
                    <a:pt x="5880" y="1"/>
                    <a:pt x="49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8" name="Google Shape;7328;p17"/>
            <p:cNvSpPr/>
            <p:nvPr/>
          </p:nvSpPr>
          <p:spPr>
            <a:xfrm>
              <a:off x="4407686" y="4303489"/>
              <a:ext cx="152773" cy="108650"/>
            </a:xfrm>
            <a:custGeom>
              <a:avLst/>
              <a:gdLst/>
              <a:ahLst/>
              <a:cxnLst/>
              <a:rect l="l" t="t" r="r" b="b"/>
              <a:pathLst>
                <a:path w="4657" h="3312" extrusionOk="0">
                  <a:moveTo>
                    <a:pt x="837" y="1"/>
                  </a:moveTo>
                  <a:cubicBezTo>
                    <a:pt x="837" y="1"/>
                    <a:pt x="1" y="919"/>
                    <a:pt x="558" y="1722"/>
                  </a:cubicBezTo>
                  <a:cubicBezTo>
                    <a:pt x="870" y="2181"/>
                    <a:pt x="1378" y="2459"/>
                    <a:pt x="1935" y="2492"/>
                  </a:cubicBezTo>
                  <a:cubicBezTo>
                    <a:pt x="1869" y="2492"/>
                    <a:pt x="1476" y="2492"/>
                    <a:pt x="1296" y="2722"/>
                  </a:cubicBezTo>
                  <a:cubicBezTo>
                    <a:pt x="1181" y="2885"/>
                    <a:pt x="1132" y="3099"/>
                    <a:pt x="1165" y="3312"/>
                  </a:cubicBezTo>
                  <a:cubicBezTo>
                    <a:pt x="1215" y="3223"/>
                    <a:pt x="1305" y="3164"/>
                    <a:pt x="1395" y="3164"/>
                  </a:cubicBezTo>
                  <a:cubicBezTo>
                    <a:pt x="1422" y="3164"/>
                    <a:pt x="1450" y="3169"/>
                    <a:pt x="1476" y="3180"/>
                  </a:cubicBezTo>
                  <a:cubicBezTo>
                    <a:pt x="1590" y="3215"/>
                    <a:pt x="1750" y="3288"/>
                    <a:pt x="1933" y="3288"/>
                  </a:cubicBezTo>
                  <a:cubicBezTo>
                    <a:pt x="2092" y="3288"/>
                    <a:pt x="2267" y="3233"/>
                    <a:pt x="2443" y="3049"/>
                  </a:cubicBezTo>
                  <a:cubicBezTo>
                    <a:pt x="2820" y="2640"/>
                    <a:pt x="3312" y="2869"/>
                    <a:pt x="4656" y="2164"/>
                  </a:cubicBezTo>
                  <a:cubicBezTo>
                    <a:pt x="4656" y="2164"/>
                    <a:pt x="4656" y="2164"/>
                    <a:pt x="4656" y="2164"/>
                  </a:cubicBezTo>
                  <a:cubicBezTo>
                    <a:pt x="4642" y="2164"/>
                    <a:pt x="3924" y="2456"/>
                    <a:pt x="3119" y="2456"/>
                  </a:cubicBezTo>
                  <a:cubicBezTo>
                    <a:pt x="2653" y="2456"/>
                    <a:pt x="2159" y="2358"/>
                    <a:pt x="1755" y="2049"/>
                  </a:cubicBezTo>
                  <a:cubicBezTo>
                    <a:pt x="1115" y="1574"/>
                    <a:pt x="771" y="787"/>
                    <a:pt x="8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9" name="Google Shape;7329;p17"/>
            <p:cNvSpPr/>
            <p:nvPr/>
          </p:nvSpPr>
          <p:spPr>
            <a:xfrm>
              <a:off x="4609343" y="4059940"/>
              <a:ext cx="145753" cy="205950"/>
            </a:xfrm>
            <a:custGeom>
              <a:avLst/>
              <a:gdLst/>
              <a:ahLst/>
              <a:cxnLst/>
              <a:rect l="l" t="t" r="r" b="b"/>
              <a:pathLst>
                <a:path w="4443" h="6278" extrusionOk="0">
                  <a:moveTo>
                    <a:pt x="2632" y="1"/>
                  </a:moveTo>
                  <a:cubicBezTo>
                    <a:pt x="2136" y="1"/>
                    <a:pt x="1621" y="203"/>
                    <a:pt x="1279" y="606"/>
                  </a:cubicBezTo>
                  <a:cubicBezTo>
                    <a:pt x="1" y="2245"/>
                    <a:pt x="902" y="4261"/>
                    <a:pt x="1656" y="5113"/>
                  </a:cubicBezTo>
                  <a:cubicBezTo>
                    <a:pt x="2082" y="5638"/>
                    <a:pt x="2640" y="6031"/>
                    <a:pt x="3262" y="6277"/>
                  </a:cubicBezTo>
                  <a:cubicBezTo>
                    <a:pt x="2689" y="6015"/>
                    <a:pt x="2181" y="5622"/>
                    <a:pt x="1771" y="5130"/>
                  </a:cubicBezTo>
                  <a:cubicBezTo>
                    <a:pt x="1492" y="4736"/>
                    <a:pt x="1295" y="4310"/>
                    <a:pt x="1164" y="3851"/>
                  </a:cubicBezTo>
                  <a:cubicBezTo>
                    <a:pt x="1017" y="3310"/>
                    <a:pt x="968" y="2753"/>
                    <a:pt x="1000" y="2212"/>
                  </a:cubicBezTo>
                  <a:cubicBezTo>
                    <a:pt x="1132" y="737"/>
                    <a:pt x="1967" y="180"/>
                    <a:pt x="2721" y="163"/>
                  </a:cubicBezTo>
                  <a:cubicBezTo>
                    <a:pt x="3066" y="163"/>
                    <a:pt x="3394" y="311"/>
                    <a:pt x="3639" y="557"/>
                  </a:cubicBezTo>
                  <a:cubicBezTo>
                    <a:pt x="4279" y="1098"/>
                    <a:pt x="3918" y="2048"/>
                    <a:pt x="3377" y="2278"/>
                  </a:cubicBezTo>
                  <a:cubicBezTo>
                    <a:pt x="3254" y="2339"/>
                    <a:pt x="3122" y="2372"/>
                    <a:pt x="2988" y="2372"/>
                  </a:cubicBezTo>
                  <a:cubicBezTo>
                    <a:pt x="2871" y="2372"/>
                    <a:pt x="2754" y="2347"/>
                    <a:pt x="2640" y="2294"/>
                  </a:cubicBezTo>
                  <a:cubicBezTo>
                    <a:pt x="2476" y="2196"/>
                    <a:pt x="2344" y="2032"/>
                    <a:pt x="2328" y="1835"/>
                  </a:cubicBezTo>
                  <a:cubicBezTo>
                    <a:pt x="2328" y="1737"/>
                    <a:pt x="2357" y="1715"/>
                    <a:pt x="2410" y="1715"/>
                  </a:cubicBezTo>
                  <a:cubicBezTo>
                    <a:pt x="2455" y="1715"/>
                    <a:pt x="2518" y="1731"/>
                    <a:pt x="2597" y="1731"/>
                  </a:cubicBezTo>
                  <a:cubicBezTo>
                    <a:pt x="2658" y="1731"/>
                    <a:pt x="2727" y="1722"/>
                    <a:pt x="2803" y="1688"/>
                  </a:cubicBezTo>
                  <a:cubicBezTo>
                    <a:pt x="3000" y="1573"/>
                    <a:pt x="3049" y="1294"/>
                    <a:pt x="2885" y="1130"/>
                  </a:cubicBezTo>
                  <a:cubicBezTo>
                    <a:pt x="2811" y="1056"/>
                    <a:pt x="2710" y="1016"/>
                    <a:pt x="2606" y="1016"/>
                  </a:cubicBezTo>
                  <a:cubicBezTo>
                    <a:pt x="2411" y="1016"/>
                    <a:pt x="2207" y="1159"/>
                    <a:pt x="2164" y="1491"/>
                  </a:cubicBezTo>
                  <a:cubicBezTo>
                    <a:pt x="2131" y="1737"/>
                    <a:pt x="2213" y="1983"/>
                    <a:pt x="2377" y="2147"/>
                  </a:cubicBezTo>
                  <a:cubicBezTo>
                    <a:pt x="2394" y="2179"/>
                    <a:pt x="2426" y="2196"/>
                    <a:pt x="2443" y="2212"/>
                  </a:cubicBezTo>
                  <a:lnTo>
                    <a:pt x="2492" y="2261"/>
                  </a:lnTo>
                  <a:lnTo>
                    <a:pt x="2541" y="2294"/>
                  </a:lnTo>
                  <a:lnTo>
                    <a:pt x="2590" y="2327"/>
                  </a:lnTo>
                  <a:lnTo>
                    <a:pt x="2623" y="2343"/>
                  </a:lnTo>
                  <a:cubicBezTo>
                    <a:pt x="2754" y="2409"/>
                    <a:pt x="2894" y="2442"/>
                    <a:pt x="3031" y="2442"/>
                  </a:cubicBezTo>
                  <a:cubicBezTo>
                    <a:pt x="3168" y="2442"/>
                    <a:pt x="3303" y="2409"/>
                    <a:pt x="3426" y="2343"/>
                  </a:cubicBezTo>
                  <a:cubicBezTo>
                    <a:pt x="4016" y="2130"/>
                    <a:pt x="4443" y="1081"/>
                    <a:pt x="3754" y="458"/>
                  </a:cubicBezTo>
                  <a:cubicBezTo>
                    <a:pt x="3480" y="153"/>
                    <a:pt x="3063" y="1"/>
                    <a:pt x="26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0" name="Google Shape;7330;p17"/>
            <p:cNvSpPr/>
            <p:nvPr/>
          </p:nvSpPr>
          <p:spPr>
            <a:xfrm>
              <a:off x="3294591" y="4897400"/>
              <a:ext cx="297935" cy="207098"/>
            </a:xfrm>
            <a:custGeom>
              <a:avLst/>
              <a:gdLst/>
              <a:ahLst/>
              <a:cxnLst/>
              <a:rect l="l" t="t" r="r" b="b"/>
              <a:pathLst>
                <a:path w="9082" h="6313" extrusionOk="0">
                  <a:moveTo>
                    <a:pt x="7080" y="0"/>
                  </a:moveTo>
                  <a:cubicBezTo>
                    <a:pt x="6623" y="0"/>
                    <a:pt x="6191" y="163"/>
                    <a:pt x="5918" y="501"/>
                  </a:cubicBezTo>
                  <a:cubicBezTo>
                    <a:pt x="5541" y="910"/>
                    <a:pt x="5492" y="1533"/>
                    <a:pt x="5820" y="1992"/>
                  </a:cubicBezTo>
                  <a:cubicBezTo>
                    <a:pt x="5902" y="2140"/>
                    <a:pt x="6033" y="2238"/>
                    <a:pt x="6197" y="2304"/>
                  </a:cubicBezTo>
                  <a:lnTo>
                    <a:pt x="6229" y="2320"/>
                  </a:lnTo>
                  <a:lnTo>
                    <a:pt x="6295" y="2336"/>
                  </a:lnTo>
                  <a:cubicBezTo>
                    <a:pt x="6328" y="2353"/>
                    <a:pt x="6361" y="2353"/>
                    <a:pt x="6393" y="2369"/>
                  </a:cubicBezTo>
                  <a:cubicBezTo>
                    <a:pt x="6462" y="2385"/>
                    <a:pt x="6532" y="2394"/>
                    <a:pt x="6601" y="2394"/>
                  </a:cubicBezTo>
                  <a:cubicBezTo>
                    <a:pt x="6812" y="2394"/>
                    <a:pt x="7019" y="2317"/>
                    <a:pt x="7180" y="2156"/>
                  </a:cubicBezTo>
                  <a:cubicBezTo>
                    <a:pt x="7571" y="1751"/>
                    <a:pt x="7301" y="1208"/>
                    <a:pt x="6963" y="1208"/>
                  </a:cubicBezTo>
                  <a:cubicBezTo>
                    <a:pt x="6932" y="1208"/>
                    <a:pt x="6900" y="1212"/>
                    <a:pt x="6869" y="1222"/>
                  </a:cubicBezTo>
                  <a:cubicBezTo>
                    <a:pt x="6557" y="1304"/>
                    <a:pt x="6492" y="1714"/>
                    <a:pt x="6721" y="1845"/>
                  </a:cubicBezTo>
                  <a:cubicBezTo>
                    <a:pt x="6775" y="1875"/>
                    <a:pt x="6834" y="1889"/>
                    <a:pt x="6892" y="1889"/>
                  </a:cubicBezTo>
                  <a:cubicBezTo>
                    <a:pt x="6992" y="1889"/>
                    <a:pt x="7091" y="1846"/>
                    <a:pt x="7164" y="1763"/>
                  </a:cubicBezTo>
                  <a:lnTo>
                    <a:pt x="7164" y="1763"/>
                  </a:lnTo>
                  <a:cubicBezTo>
                    <a:pt x="7197" y="1910"/>
                    <a:pt x="7147" y="2058"/>
                    <a:pt x="7016" y="2140"/>
                  </a:cubicBezTo>
                  <a:cubicBezTo>
                    <a:pt x="6876" y="2257"/>
                    <a:pt x="6702" y="2315"/>
                    <a:pt x="6530" y="2315"/>
                  </a:cubicBezTo>
                  <a:cubicBezTo>
                    <a:pt x="6462" y="2315"/>
                    <a:pt x="6393" y="2306"/>
                    <a:pt x="6328" y="2287"/>
                  </a:cubicBezTo>
                  <a:cubicBezTo>
                    <a:pt x="6229" y="2271"/>
                    <a:pt x="6147" y="2222"/>
                    <a:pt x="6066" y="2173"/>
                  </a:cubicBezTo>
                  <a:cubicBezTo>
                    <a:pt x="5557" y="1763"/>
                    <a:pt x="5525" y="1009"/>
                    <a:pt x="5984" y="550"/>
                  </a:cubicBezTo>
                  <a:cubicBezTo>
                    <a:pt x="6239" y="246"/>
                    <a:pt x="6633" y="102"/>
                    <a:pt x="7049" y="102"/>
                  </a:cubicBezTo>
                  <a:cubicBezTo>
                    <a:pt x="7915" y="102"/>
                    <a:pt x="8879" y="727"/>
                    <a:pt x="8901" y="1845"/>
                  </a:cubicBezTo>
                  <a:cubicBezTo>
                    <a:pt x="8918" y="2664"/>
                    <a:pt x="8491" y="3402"/>
                    <a:pt x="7770" y="3795"/>
                  </a:cubicBezTo>
                  <a:lnTo>
                    <a:pt x="7705" y="3812"/>
                  </a:lnTo>
                  <a:cubicBezTo>
                    <a:pt x="7623" y="3844"/>
                    <a:pt x="7541" y="3877"/>
                    <a:pt x="7442" y="3894"/>
                  </a:cubicBezTo>
                  <a:cubicBezTo>
                    <a:pt x="7216" y="3946"/>
                    <a:pt x="6990" y="3968"/>
                    <a:pt x="6765" y="3968"/>
                  </a:cubicBezTo>
                  <a:cubicBezTo>
                    <a:pt x="5179" y="3968"/>
                    <a:pt x="3643" y="2834"/>
                    <a:pt x="2302" y="2834"/>
                  </a:cubicBezTo>
                  <a:cubicBezTo>
                    <a:pt x="2155" y="2834"/>
                    <a:pt x="2011" y="2847"/>
                    <a:pt x="1869" y="2877"/>
                  </a:cubicBezTo>
                  <a:cubicBezTo>
                    <a:pt x="624" y="3156"/>
                    <a:pt x="263" y="4041"/>
                    <a:pt x="148" y="4582"/>
                  </a:cubicBezTo>
                  <a:cubicBezTo>
                    <a:pt x="1" y="5123"/>
                    <a:pt x="115" y="5729"/>
                    <a:pt x="558" y="6057"/>
                  </a:cubicBezTo>
                  <a:cubicBezTo>
                    <a:pt x="784" y="6233"/>
                    <a:pt x="1056" y="6313"/>
                    <a:pt x="1321" y="6313"/>
                  </a:cubicBezTo>
                  <a:cubicBezTo>
                    <a:pt x="1747" y="6313"/>
                    <a:pt x="2156" y="6106"/>
                    <a:pt x="2328" y="5762"/>
                  </a:cubicBezTo>
                  <a:cubicBezTo>
                    <a:pt x="2656" y="5221"/>
                    <a:pt x="2361" y="4516"/>
                    <a:pt x="1869" y="4402"/>
                  </a:cubicBezTo>
                  <a:cubicBezTo>
                    <a:pt x="1775" y="4363"/>
                    <a:pt x="1678" y="4344"/>
                    <a:pt x="1581" y="4344"/>
                  </a:cubicBezTo>
                  <a:cubicBezTo>
                    <a:pt x="1273" y="4344"/>
                    <a:pt x="978" y="4532"/>
                    <a:pt x="853" y="4844"/>
                  </a:cubicBezTo>
                  <a:cubicBezTo>
                    <a:pt x="820" y="4959"/>
                    <a:pt x="820" y="5090"/>
                    <a:pt x="837" y="5221"/>
                  </a:cubicBezTo>
                  <a:lnTo>
                    <a:pt x="837" y="5238"/>
                  </a:lnTo>
                  <a:cubicBezTo>
                    <a:pt x="837" y="5238"/>
                    <a:pt x="853" y="5254"/>
                    <a:pt x="853" y="5270"/>
                  </a:cubicBezTo>
                  <a:cubicBezTo>
                    <a:pt x="853" y="5287"/>
                    <a:pt x="853" y="5287"/>
                    <a:pt x="853" y="5303"/>
                  </a:cubicBezTo>
                  <a:cubicBezTo>
                    <a:pt x="927" y="5525"/>
                    <a:pt x="1130" y="5663"/>
                    <a:pt x="1351" y="5663"/>
                  </a:cubicBezTo>
                  <a:cubicBezTo>
                    <a:pt x="1425" y="5663"/>
                    <a:pt x="1501" y="5647"/>
                    <a:pt x="1574" y="5615"/>
                  </a:cubicBezTo>
                  <a:cubicBezTo>
                    <a:pt x="1921" y="5473"/>
                    <a:pt x="1813" y="4923"/>
                    <a:pt x="1471" y="4923"/>
                  </a:cubicBezTo>
                  <a:cubicBezTo>
                    <a:pt x="1456" y="4923"/>
                    <a:pt x="1442" y="4924"/>
                    <a:pt x="1427" y="4926"/>
                  </a:cubicBezTo>
                  <a:cubicBezTo>
                    <a:pt x="1050" y="4959"/>
                    <a:pt x="1115" y="5320"/>
                    <a:pt x="1066" y="5369"/>
                  </a:cubicBezTo>
                  <a:cubicBezTo>
                    <a:pt x="1052" y="5383"/>
                    <a:pt x="1037" y="5389"/>
                    <a:pt x="1022" y="5389"/>
                  </a:cubicBezTo>
                  <a:cubicBezTo>
                    <a:pt x="968" y="5389"/>
                    <a:pt x="915" y="5313"/>
                    <a:pt x="902" y="5287"/>
                  </a:cubicBezTo>
                  <a:cubicBezTo>
                    <a:pt x="837" y="5090"/>
                    <a:pt x="853" y="4877"/>
                    <a:pt x="951" y="4713"/>
                  </a:cubicBezTo>
                  <a:cubicBezTo>
                    <a:pt x="1091" y="4504"/>
                    <a:pt x="1320" y="4394"/>
                    <a:pt x="1559" y="4394"/>
                  </a:cubicBezTo>
                  <a:cubicBezTo>
                    <a:pt x="1657" y="4394"/>
                    <a:pt x="1757" y="4413"/>
                    <a:pt x="1853" y="4451"/>
                  </a:cubicBezTo>
                  <a:cubicBezTo>
                    <a:pt x="2312" y="4566"/>
                    <a:pt x="2558" y="5221"/>
                    <a:pt x="2246" y="5713"/>
                  </a:cubicBezTo>
                  <a:cubicBezTo>
                    <a:pt x="2086" y="6024"/>
                    <a:pt x="1703" y="6207"/>
                    <a:pt x="1314" y="6207"/>
                  </a:cubicBezTo>
                  <a:cubicBezTo>
                    <a:pt x="1069" y="6207"/>
                    <a:pt x="820" y="6134"/>
                    <a:pt x="624" y="5975"/>
                  </a:cubicBezTo>
                  <a:cubicBezTo>
                    <a:pt x="83" y="5566"/>
                    <a:pt x="115" y="4631"/>
                    <a:pt x="558" y="4058"/>
                  </a:cubicBezTo>
                  <a:cubicBezTo>
                    <a:pt x="904" y="3576"/>
                    <a:pt x="1492" y="3345"/>
                    <a:pt x="2105" y="3345"/>
                  </a:cubicBezTo>
                  <a:cubicBezTo>
                    <a:pt x="2305" y="3345"/>
                    <a:pt x="2508" y="3370"/>
                    <a:pt x="2705" y="3418"/>
                  </a:cubicBezTo>
                  <a:cubicBezTo>
                    <a:pt x="3508" y="3615"/>
                    <a:pt x="4328" y="3959"/>
                    <a:pt x="5213" y="4189"/>
                  </a:cubicBezTo>
                  <a:cubicBezTo>
                    <a:pt x="5549" y="4250"/>
                    <a:pt x="5892" y="4286"/>
                    <a:pt x="6230" y="4286"/>
                  </a:cubicBezTo>
                  <a:cubicBezTo>
                    <a:pt x="6800" y="4286"/>
                    <a:pt x="7358" y="4184"/>
                    <a:pt x="7852" y="3926"/>
                  </a:cubicBezTo>
                  <a:cubicBezTo>
                    <a:pt x="8623" y="3517"/>
                    <a:pt x="9082" y="2713"/>
                    <a:pt x="9049" y="1845"/>
                  </a:cubicBezTo>
                  <a:cubicBezTo>
                    <a:pt x="9016" y="653"/>
                    <a:pt x="7998" y="0"/>
                    <a:pt x="708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1" name="Google Shape;7331;p17"/>
            <p:cNvSpPr/>
            <p:nvPr/>
          </p:nvSpPr>
          <p:spPr>
            <a:xfrm>
              <a:off x="3330086" y="5014811"/>
              <a:ext cx="211887" cy="121116"/>
            </a:xfrm>
            <a:custGeom>
              <a:avLst/>
              <a:gdLst/>
              <a:ahLst/>
              <a:cxnLst/>
              <a:rect l="l" t="t" r="r" b="b"/>
              <a:pathLst>
                <a:path w="6459" h="3692" extrusionOk="0">
                  <a:moveTo>
                    <a:pt x="948" y="0"/>
                  </a:moveTo>
                  <a:cubicBezTo>
                    <a:pt x="332" y="0"/>
                    <a:pt x="1" y="265"/>
                    <a:pt x="1" y="265"/>
                  </a:cubicBezTo>
                  <a:cubicBezTo>
                    <a:pt x="225" y="193"/>
                    <a:pt x="434" y="147"/>
                    <a:pt x="643" y="147"/>
                  </a:cubicBezTo>
                  <a:cubicBezTo>
                    <a:pt x="952" y="147"/>
                    <a:pt x="1262" y="247"/>
                    <a:pt x="1623" y="511"/>
                  </a:cubicBezTo>
                  <a:cubicBezTo>
                    <a:pt x="2213" y="954"/>
                    <a:pt x="1853" y="1708"/>
                    <a:pt x="1754" y="2200"/>
                  </a:cubicBezTo>
                  <a:cubicBezTo>
                    <a:pt x="1656" y="2708"/>
                    <a:pt x="2361" y="2921"/>
                    <a:pt x="2721" y="3085"/>
                  </a:cubicBezTo>
                  <a:cubicBezTo>
                    <a:pt x="3082" y="3249"/>
                    <a:pt x="2902" y="3691"/>
                    <a:pt x="2902" y="3691"/>
                  </a:cubicBezTo>
                  <a:cubicBezTo>
                    <a:pt x="4230" y="2872"/>
                    <a:pt x="3377" y="1937"/>
                    <a:pt x="3148" y="1659"/>
                  </a:cubicBezTo>
                  <a:cubicBezTo>
                    <a:pt x="2957" y="1441"/>
                    <a:pt x="3083" y="1200"/>
                    <a:pt x="3272" y="1200"/>
                  </a:cubicBezTo>
                  <a:cubicBezTo>
                    <a:pt x="3311" y="1200"/>
                    <a:pt x="3352" y="1210"/>
                    <a:pt x="3394" y="1233"/>
                  </a:cubicBezTo>
                  <a:cubicBezTo>
                    <a:pt x="3639" y="1364"/>
                    <a:pt x="3262" y="1872"/>
                    <a:pt x="3951" y="2298"/>
                  </a:cubicBezTo>
                  <a:cubicBezTo>
                    <a:pt x="4120" y="2410"/>
                    <a:pt x="4280" y="2451"/>
                    <a:pt x="4423" y="2451"/>
                  </a:cubicBezTo>
                  <a:cubicBezTo>
                    <a:pt x="4847" y="2451"/>
                    <a:pt x="5131" y="2085"/>
                    <a:pt x="5131" y="2085"/>
                  </a:cubicBezTo>
                  <a:lnTo>
                    <a:pt x="5131" y="2085"/>
                  </a:lnTo>
                  <a:cubicBezTo>
                    <a:pt x="5125" y="2085"/>
                    <a:pt x="5119" y="2085"/>
                    <a:pt x="5113" y="2085"/>
                  </a:cubicBezTo>
                  <a:cubicBezTo>
                    <a:pt x="4744" y="2085"/>
                    <a:pt x="4948" y="1574"/>
                    <a:pt x="4787" y="1413"/>
                  </a:cubicBezTo>
                  <a:cubicBezTo>
                    <a:pt x="4703" y="1350"/>
                    <a:pt x="4605" y="1320"/>
                    <a:pt x="4511" y="1320"/>
                  </a:cubicBezTo>
                  <a:cubicBezTo>
                    <a:pt x="4459" y="1320"/>
                    <a:pt x="4408" y="1330"/>
                    <a:pt x="4361" y="1347"/>
                  </a:cubicBezTo>
                  <a:cubicBezTo>
                    <a:pt x="4308" y="1359"/>
                    <a:pt x="4258" y="1364"/>
                    <a:pt x="4213" y="1364"/>
                  </a:cubicBezTo>
                  <a:cubicBezTo>
                    <a:pt x="4062" y="1364"/>
                    <a:pt x="3970" y="1305"/>
                    <a:pt x="4033" y="1216"/>
                  </a:cubicBezTo>
                  <a:cubicBezTo>
                    <a:pt x="4062" y="1174"/>
                    <a:pt x="4096" y="1158"/>
                    <a:pt x="4142" y="1158"/>
                  </a:cubicBezTo>
                  <a:cubicBezTo>
                    <a:pt x="4274" y="1158"/>
                    <a:pt x="4508" y="1294"/>
                    <a:pt x="5033" y="1331"/>
                  </a:cubicBezTo>
                  <a:cubicBezTo>
                    <a:pt x="5060" y="1333"/>
                    <a:pt x="5088" y="1333"/>
                    <a:pt x="5115" y="1333"/>
                  </a:cubicBezTo>
                  <a:cubicBezTo>
                    <a:pt x="5892" y="1333"/>
                    <a:pt x="6459" y="675"/>
                    <a:pt x="6459" y="675"/>
                  </a:cubicBezTo>
                  <a:lnTo>
                    <a:pt x="6459" y="675"/>
                  </a:lnTo>
                  <a:cubicBezTo>
                    <a:pt x="6000" y="931"/>
                    <a:pt x="5514" y="1029"/>
                    <a:pt x="5026" y="1029"/>
                  </a:cubicBezTo>
                  <a:cubicBezTo>
                    <a:pt x="3859" y="1029"/>
                    <a:pt x="2680" y="468"/>
                    <a:pt x="1836" y="167"/>
                  </a:cubicBezTo>
                  <a:cubicBezTo>
                    <a:pt x="1495" y="44"/>
                    <a:pt x="1198" y="0"/>
                    <a:pt x="9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2" name="Google Shape;7332;p17"/>
            <p:cNvSpPr/>
            <p:nvPr/>
          </p:nvSpPr>
          <p:spPr>
            <a:xfrm>
              <a:off x="3384937" y="4894185"/>
              <a:ext cx="118328" cy="83095"/>
            </a:xfrm>
            <a:custGeom>
              <a:avLst/>
              <a:gdLst/>
              <a:ahLst/>
              <a:cxnLst/>
              <a:rect l="l" t="t" r="r" b="b"/>
              <a:pathLst>
                <a:path w="3607" h="2533" extrusionOk="0">
                  <a:moveTo>
                    <a:pt x="2521" y="0"/>
                  </a:moveTo>
                  <a:cubicBezTo>
                    <a:pt x="1931" y="0"/>
                    <a:pt x="1246" y="123"/>
                    <a:pt x="869" y="615"/>
                  </a:cubicBezTo>
                  <a:cubicBezTo>
                    <a:pt x="0" y="1762"/>
                    <a:pt x="525" y="2533"/>
                    <a:pt x="525" y="2533"/>
                  </a:cubicBezTo>
                  <a:cubicBezTo>
                    <a:pt x="525" y="2533"/>
                    <a:pt x="361" y="2172"/>
                    <a:pt x="1394" y="2156"/>
                  </a:cubicBezTo>
                  <a:cubicBezTo>
                    <a:pt x="2426" y="2139"/>
                    <a:pt x="2295" y="1500"/>
                    <a:pt x="2262" y="1271"/>
                  </a:cubicBezTo>
                  <a:cubicBezTo>
                    <a:pt x="2180" y="1008"/>
                    <a:pt x="2230" y="746"/>
                    <a:pt x="2410" y="549"/>
                  </a:cubicBezTo>
                  <a:cubicBezTo>
                    <a:pt x="2656" y="205"/>
                    <a:pt x="3607" y="123"/>
                    <a:pt x="3607" y="123"/>
                  </a:cubicBezTo>
                  <a:cubicBezTo>
                    <a:pt x="3607" y="123"/>
                    <a:pt x="3111" y="0"/>
                    <a:pt x="25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3" name="Google Shape;7333;p17"/>
            <p:cNvSpPr/>
            <p:nvPr/>
          </p:nvSpPr>
          <p:spPr>
            <a:xfrm>
              <a:off x="3475284" y="4806267"/>
              <a:ext cx="74238" cy="88213"/>
            </a:xfrm>
            <a:custGeom>
              <a:avLst/>
              <a:gdLst/>
              <a:ahLst/>
              <a:cxnLst/>
              <a:rect l="l" t="t" r="r" b="b"/>
              <a:pathLst>
                <a:path w="2263" h="2689" extrusionOk="0">
                  <a:moveTo>
                    <a:pt x="1148" y="0"/>
                  </a:moveTo>
                  <a:cubicBezTo>
                    <a:pt x="1148" y="0"/>
                    <a:pt x="1344" y="541"/>
                    <a:pt x="1000" y="738"/>
                  </a:cubicBezTo>
                  <a:cubicBezTo>
                    <a:pt x="639" y="935"/>
                    <a:pt x="0" y="1344"/>
                    <a:pt x="262" y="2017"/>
                  </a:cubicBezTo>
                  <a:cubicBezTo>
                    <a:pt x="508" y="2689"/>
                    <a:pt x="1689" y="2426"/>
                    <a:pt x="2262" y="2623"/>
                  </a:cubicBezTo>
                  <a:cubicBezTo>
                    <a:pt x="2262" y="2623"/>
                    <a:pt x="1393" y="2164"/>
                    <a:pt x="1459" y="1443"/>
                  </a:cubicBezTo>
                  <a:cubicBezTo>
                    <a:pt x="1525" y="705"/>
                    <a:pt x="1443" y="181"/>
                    <a:pt x="11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4" name="Google Shape;7334;p17"/>
            <p:cNvSpPr/>
            <p:nvPr/>
          </p:nvSpPr>
          <p:spPr>
            <a:xfrm>
              <a:off x="3555395" y="4844977"/>
              <a:ext cx="104878" cy="141455"/>
            </a:xfrm>
            <a:custGeom>
              <a:avLst/>
              <a:gdLst/>
              <a:ahLst/>
              <a:cxnLst/>
              <a:rect l="l" t="t" r="r" b="b"/>
              <a:pathLst>
                <a:path w="3197" h="4312" extrusionOk="0">
                  <a:moveTo>
                    <a:pt x="378" y="1"/>
                  </a:moveTo>
                  <a:cubicBezTo>
                    <a:pt x="1" y="1345"/>
                    <a:pt x="541" y="1607"/>
                    <a:pt x="1099" y="2476"/>
                  </a:cubicBezTo>
                  <a:cubicBezTo>
                    <a:pt x="1656" y="3361"/>
                    <a:pt x="1050" y="4311"/>
                    <a:pt x="1050" y="4311"/>
                  </a:cubicBezTo>
                  <a:cubicBezTo>
                    <a:pt x="1459" y="4049"/>
                    <a:pt x="1804" y="3361"/>
                    <a:pt x="2492" y="2918"/>
                  </a:cubicBezTo>
                  <a:cubicBezTo>
                    <a:pt x="3197" y="2492"/>
                    <a:pt x="2902" y="1591"/>
                    <a:pt x="2902" y="1591"/>
                  </a:cubicBezTo>
                  <a:lnTo>
                    <a:pt x="2902" y="1591"/>
                  </a:lnTo>
                  <a:cubicBezTo>
                    <a:pt x="2862" y="1695"/>
                    <a:pt x="2760" y="1748"/>
                    <a:pt x="2595" y="1748"/>
                  </a:cubicBezTo>
                  <a:cubicBezTo>
                    <a:pt x="2554" y="1748"/>
                    <a:pt x="2508" y="1745"/>
                    <a:pt x="2459" y="1738"/>
                  </a:cubicBezTo>
                  <a:cubicBezTo>
                    <a:pt x="2428" y="1731"/>
                    <a:pt x="2398" y="1727"/>
                    <a:pt x="2369" y="1727"/>
                  </a:cubicBezTo>
                  <a:cubicBezTo>
                    <a:pt x="2134" y="1727"/>
                    <a:pt x="1962" y="1947"/>
                    <a:pt x="2049" y="2181"/>
                  </a:cubicBezTo>
                  <a:cubicBezTo>
                    <a:pt x="2101" y="2413"/>
                    <a:pt x="1959" y="2513"/>
                    <a:pt x="1825" y="2513"/>
                  </a:cubicBezTo>
                  <a:cubicBezTo>
                    <a:pt x="1789" y="2513"/>
                    <a:pt x="1753" y="2506"/>
                    <a:pt x="1722" y="2492"/>
                  </a:cubicBezTo>
                  <a:cubicBezTo>
                    <a:pt x="1558" y="2426"/>
                    <a:pt x="1558" y="2066"/>
                    <a:pt x="1787" y="1886"/>
                  </a:cubicBezTo>
                  <a:cubicBezTo>
                    <a:pt x="2000" y="1705"/>
                    <a:pt x="2148" y="1312"/>
                    <a:pt x="1951" y="689"/>
                  </a:cubicBezTo>
                  <a:cubicBezTo>
                    <a:pt x="1815" y="219"/>
                    <a:pt x="1370" y="104"/>
                    <a:pt x="1048" y="104"/>
                  </a:cubicBezTo>
                  <a:cubicBezTo>
                    <a:pt x="943" y="104"/>
                    <a:pt x="852" y="116"/>
                    <a:pt x="787" y="132"/>
                  </a:cubicBezTo>
                  <a:cubicBezTo>
                    <a:pt x="764" y="134"/>
                    <a:pt x="741" y="136"/>
                    <a:pt x="717" y="136"/>
                  </a:cubicBezTo>
                  <a:cubicBezTo>
                    <a:pt x="594" y="136"/>
                    <a:pt x="474" y="97"/>
                    <a:pt x="3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5" name="Google Shape;7335;p17"/>
            <p:cNvSpPr/>
            <p:nvPr/>
          </p:nvSpPr>
          <p:spPr>
            <a:xfrm>
              <a:off x="3532267" y="4636793"/>
              <a:ext cx="265655" cy="265753"/>
            </a:xfrm>
            <a:custGeom>
              <a:avLst/>
              <a:gdLst/>
              <a:ahLst/>
              <a:cxnLst/>
              <a:rect l="l" t="t" r="r" b="b"/>
              <a:pathLst>
                <a:path w="8098" h="8101" extrusionOk="0">
                  <a:moveTo>
                    <a:pt x="5732" y="0"/>
                  </a:moveTo>
                  <a:cubicBezTo>
                    <a:pt x="5218" y="0"/>
                    <a:pt x="4714" y="189"/>
                    <a:pt x="4410" y="577"/>
                  </a:cubicBezTo>
                  <a:cubicBezTo>
                    <a:pt x="4115" y="1003"/>
                    <a:pt x="4082" y="1560"/>
                    <a:pt x="4312" y="2036"/>
                  </a:cubicBezTo>
                  <a:cubicBezTo>
                    <a:pt x="4519" y="2442"/>
                    <a:pt x="4854" y="2589"/>
                    <a:pt x="5182" y="2589"/>
                  </a:cubicBezTo>
                  <a:cubicBezTo>
                    <a:pt x="5528" y="2589"/>
                    <a:pt x="5864" y="2426"/>
                    <a:pt x="6033" y="2232"/>
                  </a:cubicBezTo>
                  <a:cubicBezTo>
                    <a:pt x="6213" y="2036"/>
                    <a:pt x="6295" y="1757"/>
                    <a:pt x="6246" y="1478"/>
                  </a:cubicBezTo>
                  <a:cubicBezTo>
                    <a:pt x="6188" y="1158"/>
                    <a:pt x="5957" y="1022"/>
                    <a:pt x="5748" y="1022"/>
                  </a:cubicBezTo>
                  <a:cubicBezTo>
                    <a:pt x="5604" y="1022"/>
                    <a:pt x="5470" y="1086"/>
                    <a:pt x="5410" y="1200"/>
                  </a:cubicBezTo>
                  <a:cubicBezTo>
                    <a:pt x="5262" y="1495"/>
                    <a:pt x="5344" y="1839"/>
                    <a:pt x="5754" y="1905"/>
                  </a:cubicBezTo>
                  <a:cubicBezTo>
                    <a:pt x="6098" y="1954"/>
                    <a:pt x="5918" y="2396"/>
                    <a:pt x="5475" y="2495"/>
                  </a:cubicBezTo>
                  <a:cubicBezTo>
                    <a:pt x="5391" y="2520"/>
                    <a:pt x="5306" y="2532"/>
                    <a:pt x="5222" y="2532"/>
                  </a:cubicBezTo>
                  <a:cubicBezTo>
                    <a:pt x="4867" y="2532"/>
                    <a:pt x="4536" y="2318"/>
                    <a:pt x="4377" y="1986"/>
                  </a:cubicBezTo>
                  <a:cubicBezTo>
                    <a:pt x="4180" y="1544"/>
                    <a:pt x="4230" y="1019"/>
                    <a:pt x="4525" y="626"/>
                  </a:cubicBezTo>
                  <a:cubicBezTo>
                    <a:pt x="4795" y="288"/>
                    <a:pt x="5243" y="129"/>
                    <a:pt x="5713" y="129"/>
                  </a:cubicBezTo>
                  <a:cubicBezTo>
                    <a:pt x="5813" y="129"/>
                    <a:pt x="5915" y="136"/>
                    <a:pt x="6016" y="151"/>
                  </a:cubicBezTo>
                  <a:cubicBezTo>
                    <a:pt x="7213" y="282"/>
                    <a:pt x="7901" y="1986"/>
                    <a:pt x="7196" y="3134"/>
                  </a:cubicBezTo>
                  <a:cubicBezTo>
                    <a:pt x="6951" y="3494"/>
                    <a:pt x="6623" y="3790"/>
                    <a:pt x="6229" y="3986"/>
                  </a:cubicBezTo>
                  <a:cubicBezTo>
                    <a:pt x="5842" y="4152"/>
                    <a:pt x="5393" y="4235"/>
                    <a:pt x="4866" y="4235"/>
                  </a:cubicBezTo>
                  <a:cubicBezTo>
                    <a:pt x="4457" y="4235"/>
                    <a:pt x="4001" y="4185"/>
                    <a:pt x="3492" y="4085"/>
                  </a:cubicBezTo>
                  <a:cubicBezTo>
                    <a:pt x="3199" y="4028"/>
                    <a:pt x="2910" y="4000"/>
                    <a:pt x="2634" y="4000"/>
                  </a:cubicBezTo>
                  <a:cubicBezTo>
                    <a:pt x="1304" y="4000"/>
                    <a:pt x="240" y="4653"/>
                    <a:pt x="132" y="5970"/>
                  </a:cubicBezTo>
                  <a:cubicBezTo>
                    <a:pt x="1" y="7560"/>
                    <a:pt x="1033" y="8100"/>
                    <a:pt x="1033" y="8100"/>
                  </a:cubicBezTo>
                  <a:cubicBezTo>
                    <a:pt x="1033" y="8100"/>
                    <a:pt x="1017" y="8084"/>
                    <a:pt x="1001" y="8068"/>
                  </a:cubicBezTo>
                  <a:cubicBezTo>
                    <a:pt x="443" y="7428"/>
                    <a:pt x="591" y="6232"/>
                    <a:pt x="591" y="6232"/>
                  </a:cubicBezTo>
                  <a:cubicBezTo>
                    <a:pt x="689" y="5707"/>
                    <a:pt x="951" y="5248"/>
                    <a:pt x="1345" y="4904"/>
                  </a:cubicBezTo>
                  <a:cubicBezTo>
                    <a:pt x="1926" y="4463"/>
                    <a:pt x="2660" y="4378"/>
                    <a:pt x="3143" y="4378"/>
                  </a:cubicBezTo>
                  <a:cubicBezTo>
                    <a:pt x="3450" y="4378"/>
                    <a:pt x="3656" y="4412"/>
                    <a:pt x="3656" y="4412"/>
                  </a:cubicBezTo>
                  <a:cubicBezTo>
                    <a:pt x="3918" y="4445"/>
                    <a:pt x="4148" y="4462"/>
                    <a:pt x="4361" y="4462"/>
                  </a:cubicBezTo>
                  <a:cubicBezTo>
                    <a:pt x="4481" y="4471"/>
                    <a:pt x="4605" y="4476"/>
                    <a:pt x="4730" y="4476"/>
                  </a:cubicBezTo>
                  <a:cubicBezTo>
                    <a:pt x="5689" y="4476"/>
                    <a:pt x="6733" y="4175"/>
                    <a:pt x="7328" y="3232"/>
                  </a:cubicBezTo>
                  <a:cubicBezTo>
                    <a:pt x="8098" y="1986"/>
                    <a:pt x="7344" y="167"/>
                    <a:pt x="6016" y="20"/>
                  </a:cubicBezTo>
                  <a:cubicBezTo>
                    <a:pt x="5922" y="7"/>
                    <a:pt x="5827" y="0"/>
                    <a:pt x="57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6" name="Google Shape;7336;p17"/>
            <p:cNvSpPr/>
            <p:nvPr/>
          </p:nvSpPr>
          <p:spPr>
            <a:xfrm>
              <a:off x="3565073" y="4901435"/>
              <a:ext cx="33" cy="33"/>
            </a:xfrm>
            <a:custGeom>
              <a:avLst/>
              <a:gdLst/>
              <a:ahLst/>
              <a:cxnLst/>
              <a:rect l="l" t="t" r="r" b="b"/>
              <a:pathLst>
                <a:path w="1" h="1" extrusionOk="0">
                  <a:moveTo>
                    <a:pt x="1" y="1"/>
                  </a:moveTo>
                  <a:lnTo>
                    <a:pt x="1" y="1"/>
                  </a:lnTo>
                  <a:lnTo>
                    <a:pt x="1"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7" name="Google Shape;7337;p17"/>
            <p:cNvSpPr/>
            <p:nvPr/>
          </p:nvSpPr>
          <p:spPr>
            <a:xfrm>
              <a:off x="3602701" y="4789208"/>
              <a:ext cx="153298" cy="78371"/>
            </a:xfrm>
            <a:custGeom>
              <a:avLst/>
              <a:gdLst/>
              <a:ahLst/>
              <a:cxnLst/>
              <a:rect l="l" t="t" r="r" b="b"/>
              <a:pathLst>
                <a:path w="4673" h="2389" extrusionOk="0">
                  <a:moveTo>
                    <a:pt x="1086" y="0"/>
                  </a:moveTo>
                  <a:cubicBezTo>
                    <a:pt x="394" y="0"/>
                    <a:pt x="1" y="225"/>
                    <a:pt x="1" y="225"/>
                  </a:cubicBezTo>
                  <a:cubicBezTo>
                    <a:pt x="84" y="210"/>
                    <a:pt x="164" y="203"/>
                    <a:pt x="240" y="203"/>
                  </a:cubicBezTo>
                  <a:cubicBezTo>
                    <a:pt x="728" y="203"/>
                    <a:pt x="1035" y="513"/>
                    <a:pt x="935" y="996"/>
                  </a:cubicBezTo>
                  <a:cubicBezTo>
                    <a:pt x="804" y="1406"/>
                    <a:pt x="968" y="1864"/>
                    <a:pt x="1312" y="2127"/>
                  </a:cubicBezTo>
                  <a:cubicBezTo>
                    <a:pt x="1640" y="2389"/>
                    <a:pt x="2558" y="2389"/>
                    <a:pt x="2558" y="2389"/>
                  </a:cubicBezTo>
                  <a:cubicBezTo>
                    <a:pt x="2296" y="2241"/>
                    <a:pt x="2525" y="1881"/>
                    <a:pt x="2706" y="1455"/>
                  </a:cubicBezTo>
                  <a:cubicBezTo>
                    <a:pt x="2861" y="1034"/>
                    <a:pt x="2424" y="880"/>
                    <a:pt x="2240" y="880"/>
                  </a:cubicBezTo>
                  <a:cubicBezTo>
                    <a:pt x="2231" y="880"/>
                    <a:pt x="2222" y="880"/>
                    <a:pt x="2214" y="881"/>
                  </a:cubicBezTo>
                  <a:cubicBezTo>
                    <a:pt x="2110" y="890"/>
                    <a:pt x="2028" y="911"/>
                    <a:pt x="1956" y="911"/>
                  </a:cubicBezTo>
                  <a:cubicBezTo>
                    <a:pt x="1902" y="911"/>
                    <a:pt x="1853" y="900"/>
                    <a:pt x="1804" y="865"/>
                  </a:cubicBezTo>
                  <a:cubicBezTo>
                    <a:pt x="1697" y="798"/>
                    <a:pt x="1742" y="580"/>
                    <a:pt x="2019" y="580"/>
                  </a:cubicBezTo>
                  <a:cubicBezTo>
                    <a:pt x="2082" y="580"/>
                    <a:pt x="2158" y="591"/>
                    <a:pt x="2247" y="619"/>
                  </a:cubicBezTo>
                  <a:cubicBezTo>
                    <a:pt x="2722" y="783"/>
                    <a:pt x="2574" y="1242"/>
                    <a:pt x="3312" y="1389"/>
                  </a:cubicBezTo>
                  <a:cubicBezTo>
                    <a:pt x="3367" y="1400"/>
                    <a:pt x="3419" y="1406"/>
                    <a:pt x="3468" y="1406"/>
                  </a:cubicBezTo>
                  <a:cubicBezTo>
                    <a:pt x="4060" y="1406"/>
                    <a:pt x="4219" y="643"/>
                    <a:pt x="4279" y="537"/>
                  </a:cubicBezTo>
                  <a:cubicBezTo>
                    <a:pt x="4394" y="406"/>
                    <a:pt x="4525" y="275"/>
                    <a:pt x="4672" y="160"/>
                  </a:cubicBezTo>
                  <a:lnTo>
                    <a:pt x="4672" y="160"/>
                  </a:lnTo>
                  <a:cubicBezTo>
                    <a:pt x="4463" y="274"/>
                    <a:pt x="4088" y="394"/>
                    <a:pt x="3549" y="394"/>
                  </a:cubicBezTo>
                  <a:cubicBezTo>
                    <a:pt x="3161" y="394"/>
                    <a:pt x="2688" y="332"/>
                    <a:pt x="2132" y="160"/>
                  </a:cubicBezTo>
                  <a:cubicBezTo>
                    <a:pt x="1734" y="42"/>
                    <a:pt x="1382" y="0"/>
                    <a:pt x="108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8" name="Google Shape;7338;p17"/>
            <p:cNvSpPr/>
            <p:nvPr/>
          </p:nvSpPr>
          <p:spPr>
            <a:xfrm>
              <a:off x="3611854" y="4646011"/>
              <a:ext cx="105435" cy="110389"/>
            </a:xfrm>
            <a:custGeom>
              <a:avLst/>
              <a:gdLst/>
              <a:ahLst/>
              <a:cxnLst/>
              <a:rect l="l" t="t" r="r" b="b"/>
              <a:pathLst>
                <a:path w="3214" h="3365" extrusionOk="0">
                  <a:moveTo>
                    <a:pt x="1935" y="1"/>
                  </a:moveTo>
                  <a:lnTo>
                    <a:pt x="1935" y="1"/>
                  </a:lnTo>
                  <a:cubicBezTo>
                    <a:pt x="1492" y="279"/>
                    <a:pt x="1427" y="722"/>
                    <a:pt x="705" y="1345"/>
                  </a:cubicBezTo>
                  <a:cubicBezTo>
                    <a:pt x="1" y="1968"/>
                    <a:pt x="197" y="2427"/>
                    <a:pt x="345" y="2689"/>
                  </a:cubicBezTo>
                  <a:cubicBezTo>
                    <a:pt x="460" y="2804"/>
                    <a:pt x="427" y="3000"/>
                    <a:pt x="296" y="3099"/>
                  </a:cubicBezTo>
                  <a:cubicBezTo>
                    <a:pt x="1377" y="2984"/>
                    <a:pt x="1230" y="2345"/>
                    <a:pt x="1164" y="2148"/>
                  </a:cubicBezTo>
                  <a:cubicBezTo>
                    <a:pt x="1099" y="1951"/>
                    <a:pt x="1132" y="1837"/>
                    <a:pt x="1246" y="1837"/>
                  </a:cubicBezTo>
                  <a:cubicBezTo>
                    <a:pt x="1361" y="1837"/>
                    <a:pt x="1345" y="2066"/>
                    <a:pt x="1328" y="2361"/>
                  </a:cubicBezTo>
                  <a:cubicBezTo>
                    <a:pt x="1312" y="2640"/>
                    <a:pt x="1263" y="3295"/>
                    <a:pt x="2115" y="3361"/>
                  </a:cubicBezTo>
                  <a:cubicBezTo>
                    <a:pt x="2146" y="3363"/>
                    <a:pt x="2176" y="3365"/>
                    <a:pt x="2206" y="3365"/>
                  </a:cubicBezTo>
                  <a:cubicBezTo>
                    <a:pt x="2985" y="3365"/>
                    <a:pt x="3213" y="2558"/>
                    <a:pt x="3213" y="2558"/>
                  </a:cubicBezTo>
                  <a:lnTo>
                    <a:pt x="3213" y="2558"/>
                  </a:lnTo>
                  <a:cubicBezTo>
                    <a:pt x="3088" y="2592"/>
                    <a:pt x="2937" y="2618"/>
                    <a:pt x="2777" y="2618"/>
                  </a:cubicBezTo>
                  <a:cubicBezTo>
                    <a:pt x="2327" y="2618"/>
                    <a:pt x="1804" y="2418"/>
                    <a:pt x="1574" y="1656"/>
                  </a:cubicBezTo>
                  <a:cubicBezTo>
                    <a:pt x="1377" y="1083"/>
                    <a:pt x="1509" y="443"/>
                    <a:pt x="193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9" name="Google Shape;7339;p17"/>
            <p:cNvSpPr/>
            <p:nvPr/>
          </p:nvSpPr>
          <p:spPr>
            <a:xfrm>
              <a:off x="3762432" y="4489299"/>
              <a:ext cx="63478" cy="251385"/>
            </a:xfrm>
            <a:custGeom>
              <a:avLst/>
              <a:gdLst/>
              <a:ahLst/>
              <a:cxnLst/>
              <a:rect l="l" t="t" r="r" b="b"/>
              <a:pathLst>
                <a:path w="1935" h="7663" extrusionOk="0">
                  <a:moveTo>
                    <a:pt x="1301" y="0"/>
                  </a:moveTo>
                  <a:cubicBezTo>
                    <a:pt x="988" y="0"/>
                    <a:pt x="754" y="369"/>
                    <a:pt x="754" y="369"/>
                  </a:cubicBezTo>
                  <a:cubicBezTo>
                    <a:pt x="0" y="1500"/>
                    <a:pt x="836" y="3286"/>
                    <a:pt x="984" y="5171"/>
                  </a:cubicBezTo>
                  <a:cubicBezTo>
                    <a:pt x="1131" y="7056"/>
                    <a:pt x="476" y="7663"/>
                    <a:pt x="476" y="7663"/>
                  </a:cubicBezTo>
                  <a:cubicBezTo>
                    <a:pt x="1164" y="7122"/>
                    <a:pt x="1328" y="5351"/>
                    <a:pt x="1197" y="3991"/>
                  </a:cubicBezTo>
                  <a:cubicBezTo>
                    <a:pt x="1066" y="2631"/>
                    <a:pt x="1082" y="1352"/>
                    <a:pt x="1344" y="1090"/>
                  </a:cubicBezTo>
                  <a:cubicBezTo>
                    <a:pt x="1607" y="828"/>
                    <a:pt x="1934" y="287"/>
                    <a:pt x="1508" y="57"/>
                  </a:cubicBezTo>
                  <a:cubicBezTo>
                    <a:pt x="1436" y="17"/>
                    <a:pt x="1367" y="0"/>
                    <a:pt x="130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0" name="Google Shape;7340;p17"/>
            <p:cNvSpPr/>
            <p:nvPr/>
          </p:nvSpPr>
          <p:spPr>
            <a:xfrm>
              <a:off x="3702726" y="4456034"/>
              <a:ext cx="280188" cy="334119"/>
            </a:xfrm>
            <a:custGeom>
              <a:avLst/>
              <a:gdLst/>
              <a:ahLst/>
              <a:cxnLst/>
              <a:rect l="l" t="t" r="r" b="b"/>
              <a:pathLst>
                <a:path w="8541" h="10185" extrusionOk="0">
                  <a:moveTo>
                    <a:pt x="6281" y="1"/>
                  </a:moveTo>
                  <a:cubicBezTo>
                    <a:pt x="6080" y="1"/>
                    <a:pt x="5875" y="24"/>
                    <a:pt x="5672" y="71"/>
                  </a:cubicBezTo>
                  <a:cubicBezTo>
                    <a:pt x="4492" y="334"/>
                    <a:pt x="3722" y="1579"/>
                    <a:pt x="3508" y="2841"/>
                  </a:cubicBezTo>
                  <a:cubicBezTo>
                    <a:pt x="3246" y="4153"/>
                    <a:pt x="3508" y="5382"/>
                    <a:pt x="3459" y="6480"/>
                  </a:cubicBezTo>
                  <a:cubicBezTo>
                    <a:pt x="3508" y="7480"/>
                    <a:pt x="3148" y="8447"/>
                    <a:pt x="2443" y="9136"/>
                  </a:cubicBezTo>
                  <a:cubicBezTo>
                    <a:pt x="1771" y="9758"/>
                    <a:pt x="919" y="10119"/>
                    <a:pt x="1" y="10185"/>
                  </a:cubicBezTo>
                  <a:cubicBezTo>
                    <a:pt x="919" y="10152"/>
                    <a:pt x="1804" y="9808"/>
                    <a:pt x="2509" y="9201"/>
                  </a:cubicBezTo>
                  <a:cubicBezTo>
                    <a:pt x="3246" y="8496"/>
                    <a:pt x="3640" y="7513"/>
                    <a:pt x="3590" y="6497"/>
                  </a:cubicBezTo>
                  <a:cubicBezTo>
                    <a:pt x="3672" y="5366"/>
                    <a:pt x="3427" y="4136"/>
                    <a:pt x="3672" y="2874"/>
                  </a:cubicBezTo>
                  <a:cubicBezTo>
                    <a:pt x="3918" y="1628"/>
                    <a:pt x="4590" y="465"/>
                    <a:pt x="5705" y="219"/>
                  </a:cubicBezTo>
                  <a:cubicBezTo>
                    <a:pt x="5820" y="186"/>
                    <a:pt x="5951" y="170"/>
                    <a:pt x="6082" y="153"/>
                  </a:cubicBezTo>
                  <a:cubicBezTo>
                    <a:pt x="6128" y="150"/>
                    <a:pt x="6174" y="148"/>
                    <a:pt x="6220" y="148"/>
                  </a:cubicBezTo>
                  <a:cubicBezTo>
                    <a:pt x="6626" y="148"/>
                    <a:pt x="7003" y="278"/>
                    <a:pt x="7328" y="514"/>
                  </a:cubicBezTo>
                  <a:cubicBezTo>
                    <a:pt x="8049" y="1088"/>
                    <a:pt x="7951" y="2333"/>
                    <a:pt x="7541" y="2710"/>
                  </a:cubicBezTo>
                  <a:cubicBezTo>
                    <a:pt x="7334" y="2888"/>
                    <a:pt x="7109" y="2961"/>
                    <a:pt x="6912" y="2961"/>
                  </a:cubicBezTo>
                  <a:cubicBezTo>
                    <a:pt x="6654" y="2961"/>
                    <a:pt x="6442" y="2837"/>
                    <a:pt x="6377" y="2661"/>
                  </a:cubicBezTo>
                  <a:lnTo>
                    <a:pt x="6377" y="2661"/>
                  </a:lnTo>
                  <a:cubicBezTo>
                    <a:pt x="6377" y="2661"/>
                    <a:pt x="6413" y="2666"/>
                    <a:pt x="6467" y="2666"/>
                  </a:cubicBezTo>
                  <a:cubicBezTo>
                    <a:pt x="6603" y="2666"/>
                    <a:pt x="6852" y="2633"/>
                    <a:pt x="6934" y="2399"/>
                  </a:cubicBezTo>
                  <a:cubicBezTo>
                    <a:pt x="7049" y="2087"/>
                    <a:pt x="6869" y="1743"/>
                    <a:pt x="6541" y="1678"/>
                  </a:cubicBezTo>
                  <a:cubicBezTo>
                    <a:pt x="6492" y="1664"/>
                    <a:pt x="6440" y="1657"/>
                    <a:pt x="6386" y="1657"/>
                  </a:cubicBezTo>
                  <a:cubicBezTo>
                    <a:pt x="6065" y="1657"/>
                    <a:pt x="5707" y="1911"/>
                    <a:pt x="5820" y="2432"/>
                  </a:cubicBezTo>
                  <a:cubicBezTo>
                    <a:pt x="5910" y="2815"/>
                    <a:pt x="6441" y="3112"/>
                    <a:pt x="6993" y="3112"/>
                  </a:cubicBezTo>
                  <a:cubicBezTo>
                    <a:pt x="7245" y="3112"/>
                    <a:pt x="7501" y="3051"/>
                    <a:pt x="7721" y="2907"/>
                  </a:cubicBezTo>
                  <a:cubicBezTo>
                    <a:pt x="8131" y="2677"/>
                    <a:pt x="8541" y="1973"/>
                    <a:pt x="8246" y="1186"/>
                  </a:cubicBezTo>
                  <a:cubicBezTo>
                    <a:pt x="8018" y="462"/>
                    <a:pt x="7186" y="1"/>
                    <a:pt x="628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1" name="Google Shape;7341;p17"/>
            <p:cNvSpPr/>
            <p:nvPr/>
          </p:nvSpPr>
          <p:spPr>
            <a:xfrm>
              <a:off x="3835556" y="4503078"/>
              <a:ext cx="82308" cy="69153"/>
            </a:xfrm>
            <a:custGeom>
              <a:avLst/>
              <a:gdLst/>
              <a:ahLst/>
              <a:cxnLst/>
              <a:rect l="l" t="t" r="r" b="b"/>
              <a:pathLst>
                <a:path w="2509" h="2108" extrusionOk="0">
                  <a:moveTo>
                    <a:pt x="710" y="1"/>
                  </a:moveTo>
                  <a:cubicBezTo>
                    <a:pt x="636" y="1"/>
                    <a:pt x="558" y="11"/>
                    <a:pt x="476" y="31"/>
                  </a:cubicBezTo>
                  <a:cubicBezTo>
                    <a:pt x="607" y="96"/>
                    <a:pt x="640" y="276"/>
                    <a:pt x="541" y="375"/>
                  </a:cubicBezTo>
                  <a:cubicBezTo>
                    <a:pt x="394" y="604"/>
                    <a:pt x="0" y="1309"/>
                    <a:pt x="558" y="1866"/>
                  </a:cubicBezTo>
                  <a:cubicBezTo>
                    <a:pt x="736" y="2045"/>
                    <a:pt x="988" y="2107"/>
                    <a:pt x="1252" y="2107"/>
                  </a:cubicBezTo>
                  <a:cubicBezTo>
                    <a:pt x="1789" y="2107"/>
                    <a:pt x="2377" y="1850"/>
                    <a:pt x="2508" y="1784"/>
                  </a:cubicBezTo>
                  <a:lnTo>
                    <a:pt x="2508" y="1784"/>
                  </a:lnTo>
                  <a:cubicBezTo>
                    <a:pt x="2508" y="1784"/>
                    <a:pt x="2475" y="1788"/>
                    <a:pt x="2421" y="1788"/>
                  </a:cubicBezTo>
                  <a:cubicBezTo>
                    <a:pt x="2203" y="1788"/>
                    <a:pt x="1653" y="1725"/>
                    <a:pt x="1574" y="1096"/>
                  </a:cubicBezTo>
                  <a:cubicBezTo>
                    <a:pt x="1489" y="401"/>
                    <a:pt x="1183" y="1"/>
                    <a:pt x="71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2" name="Google Shape;7342;p17"/>
            <p:cNvSpPr/>
            <p:nvPr/>
          </p:nvSpPr>
          <p:spPr>
            <a:xfrm>
              <a:off x="3839328" y="4507277"/>
              <a:ext cx="158645" cy="179640"/>
            </a:xfrm>
            <a:custGeom>
              <a:avLst/>
              <a:gdLst/>
              <a:ahLst/>
              <a:cxnLst/>
              <a:rect l="l" t="t" r="r" b="b"/>
              <a:pathLst>
                <a:path w="4836" h="5476" extrusionOk="0">
                  <a:moveTo>
                    <a:pt x="4360" y="1"/>
                  </a:moveTo>
                  <a:lnTo>
                    <a:pt x="4360" y="1"/>
                  </a:lnTo>
                  <a:cubicBezTo>
                    <a:pt x="4491" y="558"/>
                    <a:pt x="4278" y="1148"/>
                    <a:pt x="3819" y="1492"/>
                  </a:cubicBezTo>
                  <a:cubicBezTo>
                    <a:pt x="3016" y="2066"/>
                    <a:pt x="1918" y="1771"/>
                    <a:pt x="1000" y="2410"/>
                  </a:cubicBezTo>
                  <a:cubicBezTo>
                    <a:pt x="98" y="3033"/>
                    <a:pt x="197" y="3951"/>
                    <a:pt x="180" y="4459"/>
                  </a:cubicBezTo>
                  <a:cubicBezTo>
                    <a:pt x="197" y="4803"/>
                    <a:pt x="131" y="5148"/>
                    <a:pt x="0" y="5476"/>
                  </a:cubicBezTo>
                  <a:cubicBezTo>
                    <a:pt x="312" y="5279"/>
                    <a:pt x="475" y="4918"/>
                    <a:pt x="443" y="4558"/>
                  </a:cubicBezTo>
                  <a:cubicBezTo>
                    <a:pt x="443" y="3915"/>
                    <a:pt x="514" y="3186"/>
                    <a:pt x="711" y="3186"/>
                  </a:cubicBezTo>
                  <a:cubicBezTo>
                    <a:pt x="724" y="3186"/>
                    <a:pt x="739" y="3190"/>
                    <a:pt x="754" y="3197"/>
                  </a:cubicBezTo>
                  <a:cubicBezTo>
                    <a:pt x="984" y="3312"/>
                    <a:pt x="787" y="3558"/>
                    <a:pt x="705" y="3705"/>
                  </a:cubicBezTo>
                  <a:cubicBezTo>
                    <a:pt x="623" y="3853"/>
                    <a:pt x="459" y="4525"/>
                    <a:pt x="1180" y="4935"/>
                  </a:cubicBezTo>
                  <a:cubicBezTo>
                    <a:pt x="1181" y="4935"/>
                    <a:pt x="1181" y="4935"/>
                    <a:pt x="1181" y="4935"/>
                  </a:cubicBezTo>
                  <a:cubicBezTo>
                    <a:pt x="1189" y="4935"/>
                    <a:pt x="957" y="4422"/>
                    <a:pt x="1361" y="4148"/>
                  </a:cubicBezTo>
                  <a:cubicBezTo>
                    <a:pt x="1770" y="3869"/>
                    <a:pt x="2016" y="3705"/>
                    <a:pt x="1967" y="3132"/>
                  </a:cubicBezTo>
                  <a:cubicBezTo>
                    <a:pt x="1923" y="2608"/>
                    <a:pt x="2266" y="2175"/>
                    <a:pt x="2505" y="2175"/>
                  </a:cubicBezTo>
                  <a:cubicBezTo>
                    <a:pt x="2535" y="2175"/>
                    <a:pt x="2564" y="2182"/>
                    <a:pt x="2590" y="2197"/>
                  </a:cubicBezTo>
                  <a:cubicBezTo>
                    <a:pt x="2803" y="2345"/>
                    <a:pt x="2541" y="2558"/>
                    <a:pt x="2426" y="2607"/>
                  </a:cubicBezTo>
                  <a:cubicBezTo>
                    <a:pt x="2229" y="2722"/>
                    <a:pt x="2197" y="2984"/>
                    <a:pt x="2360" y="3148"/>
                  </a:cubicBezTo>
                  <a:cubicBezTo>
                    <a:pt x="2557" y="3394"/>
                    <a:pt x="2492" y="3705"/>
                    <a:pt x="2229" y="3804"/>
                  </a:cubicBezTo>
                  <a:cubicBezTo>
                    <a:pt x="2229" y="3804"/>
                    <a:pt x="2285" y="3810"/>
                    <a:pt x="2379" y="3810"/>
                  </a:cubicBezTo>
                  <a:cubicBezTo>
                    <a:pt x="2701" y="3810"/>
                    <a:pt x="3472" y="3732"/>
                    <a:pt x="3967" y="3033"/>
                  </a:cubicBezTo>
                  <a:cubicBezTo>
                    <a:pt x="4590" y="2148"/>
                    <a:pt x="4836" y="820"/>
                    <a:pt x="43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3" name="Google Shape;7343;p17"/>
            <p:cNvSpPr/>
            <p:nvPr/>
          </p:nvSpPr>
          <p:spPr>
            <a:xfrm>
              <a:off x="3953328" y="4457183"/>
              <a:ext cx="97332" cy="64035"/>
            </a:xfrm>
            <a:custGeom>
              <a:avLst/>
              <a:gdLst/>
              <a:ahLst/>
              <a:cxnLst/>
              <a:rect l="l" t="t" r="r" b="b"/>
              <a:pathLst>
                <a:path w="2967" h="1952" extrusionOk="0">
                  <a:moveTo>
                    <a:pt x="919" y="0"/>
                  </a:moveTo>
                  <a:cubicBezTo>
                    <a:pt x="655" y="0"/>
                    <a:pt x="350" y="26"/>
                    <a:pt x="0" y="85"/>
                  </a:cubicBezTo>
                  <a:cubicBezTo>
                    <a:pt x="410" y="135"/>
                    <a:pt x="770" y="413"/>
                    <a:pt x="918" y="790"/>
                  </a:cubicBezTo>
                  <a:cubicBezTo>
                    <a:pt x="1124" y="1305"/>
                    <a:pt x="1502" y="1951"/>
                    <a:pt x="2257" y="1951"/>
                  </a:cubicBezTo>
                  <a:cubicBezTo>
                    <a:pt x="2464" y="1951"/>
                    <a:pt x="2699" y="1903"/>
                    <a:pt x="2967" y="1790"/>
                  </a:cubicBezTo>
                  <a:cubicBezTo>
                    <a:pt x="2787" y="1725"/>
                    <a:pt x="2672" y="1561"/>
                    <a:pt x="2672" y="1380"/>
                  </a:cubicBezTo>
                  <a:cubicBezTo>
                    <a:pt x="2672" y="1096"/>
                    <a:pt x="2635" y="0"/>
                    <a:pt x="91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4" name="Google Shape;7344;p17"/>
            <p:cNvSpPr/>
            <p:nvPr/>
          </p:nvSpPr>
          <p:spPr>
            <a:xfrm>
              <a:off x="4040427" y="4456330"/>
              <a:ext cx="47895" cy="37398"/>
            </a:xfrm>
            <a:custGeom>
              <a:avLst/>
              <a:gdLst/>
              <a:ahLst/>
              <a:cxnLst/>
              <a:rect l="l" t="t" r="r" b="b"/>
              <a:pathLst>
                <a:path w="1460" h="1140" extrusionOk="0">
                  <a:moveTo>
                    <a:pt x="984" y="0"/>
                  </a:moveTo>
                  <a:cubicBezTo>
                    <a:pt x="812" y="0"/>
                    <a:pt x="653" y="142"/>
                    <a:pt x="640" y="325"/>
                  </a:cubicBezTo>
                  <a:cubicBezTo>
                    <a:pt x="640" y="488"/>
                    <a:pt x="772" y="593"/>
                    <a:pt x="908" y="593"/>
                  </a:cubicBezTo>
                  <a:cubicBezTo>
                    <a:pt x="963" y="593"/>
                    <a:pt x="1019" y="575"/>
                    <a:pt x="1066" y="538"/>
                  </a:cubicBezTo>
                  <a:cubicBezTo>
                    <a:pt x="1066" y="538"/>
                    <a:pt x="1181" y="357"/>
                    <a:pt x="1066" y="292"/>
                  </a:cubicBezTo>
                  <a:cubicBezTo>
                    <a:pt x="1037" y="275"/>
                    <a:pt x="1012" y="268"/>
                    <a:pt x="990" y="268"/>
                  </a:cubicBezTo>
                  <a:cubicBezTo>
                    <a:pt x="924" y="268"/>
                    <a:pt x="890" y="333"/>
                    <a:pt x="902" y="406"/>
                  </a:cubicBezTo>
                  <a:cubicBezTo>
                    <a:pt x="913" y="439"/>
                    <a:pt x="897" y="453"/>
                    <a:pt x="872" y="453"/>
                  </a:cubicBezTo>
                  <a:cubicBezTo>
                    <a:pt x="820" y="453"/>
                    <a:pt x="727" y="391"/>
                    <a:pt x="738" y="292"/>
                  </a:cubicBezTo>
                  <a:cubicBezTo>
                    <a:pt x="762" y="160"/>
                    <a:pt x="873" y="73"/>
                    <a:pt x="995" y="73"/>
                  </a:cubicBezTo>
                  <a:cubicBezTo>
                    <a:pt x="1040" y="73"/>
                    <a:pt x="1087" y="85"/>
                    <a:pt x="1131" y="111"/>
                  </a:cubicBezTo>
                  <a:cubicBezTo>
                    <a:pt x="1394" y="275"/>
                    <a:pt x="1312" y="849"/>
                    <a:pt x="738" y="898"/>
                  </a:cubicBezTo>
                  <a:cubicBezTo>
                    <a:pt x="724" y="899"/>
                    <a:pt x="709" y="900"/>
                    <a:pt x="695" y="900"/>
                  </a:cubicBezTo>
                  <a:cubicBezTo>
                    <a:pt x="335" y="900"/>
                    <a:pt x="17" y="521"/>
                    <a:pt x="17" y="521"/>
                  </a:cubicBezTo>
                  <a:lnTo>
                    <a:pt x="17" y="521"/>
                  </a:lnTo>
                  <a:cubicBezTo>
                    <a:pt x="0" y="702"/>
                    <a:pt x="82" y="882"/>
                    <a:pt x="230" y="1013"/>
                  </a:cubicBezTo>
                  <a:cubicBezTo>
                    <a:pt x="355" y="1096"/>
                    <a:pt x="499" y="1140"/>
                    <a:pt x="642" y="1140"/>
                  </a:cubicBezTo>
                  <a:cubicBezTo>
                    <a:pt x="725" y="1140"/>
                    <a:pt x="807" y="1125"/>
                    <a:pt x="886" y="1095"/>
                  </a:cubicBezTo>
                  <a:cubicBezTo>
                    <a:pt x="1099" y="1029"/>
                    <a:pt x="1279" y="865"/>
                    <a:pt x="1361" y="669"/>
                  </a:cubicBezTo>
                  <a:cubicBezTo>
                    <a:pt x="1459" y="423"/>
                    <a:pt x="1361" y="144"/>
                    <a:pt x="1115" y="29"/>
                  </a:cubicBezTo>
                  <a:cubicBezTo>
                    <a:pt x="1072" y="10"/>
                    <a:pt x="1027" y="0"/>
                    <a:pt x="98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5" name="Google Shape;7345;p17"/>
            <p:cNvSpPr/>
            <p:nvPr/>
          </p:nvSpPr>
          <p:spPr>
            <a:xfrm>
              <a:off x="3295673" y="4694367"/>
              <a:ext cx="131220" cy="286749"/>
            </a:xfrm>
            <a:custGeom>
              <a:avLst/>
              <a:gdLst/>
              <a:ahLst/>
              <a:cxnLst/>
              <a:rect l="l" t="t" r="r" b="b"/>
              <a:pathLst>
                <a:path w="4000" h="8741" extrusionOk="0">
                  <a:moveTo>
                    <a:pt x="2074" y="1"/>
                  </a:moveTo>
                  <a:cubicBezTo>
                    <a:pt x="1548" y="1"/>
                    <a:pt x="1034" y="248"/>
                    <a:pt x="705" y="690"/>
                  </a:cubicBezTo>
                  <a:cubicBezTo>
                    <a:pt x="361" y="1182"/>
                    <a:pt x="312" y="1821"/>
                    <a:pt x="574" y="2362"/>
                  </a:cubicBezTo>
                  <a:cubicBezTo>
                    <a:pt x="820" y="2784"/>
                    <a:pt x="1258" y="3021"/>
                    <a:pt x="1709" y="3021"/>
                  </a:cubicBezTo>
                  <a:cubicBezTo>
                    <a:pt x="1890" y="3021"/>
                    <a:pt x="2073" y="2983"/>
                    <a:pt x="2246" y="2903"/>
                  </a:cubicBezTo>
                  <a:cubicBezTo>
                    <a:pt x="2951" y="2723"/>
                    <a:pt x="3098" y="1789"/>
                    <a:pt x="2476" y="1412"/>
                  </a:cubicBezTo>
                  <a:cubicBezTo>
                    <a:pt x="2394" y="1371"/>
                    <a:pt x="2310" y="1352"/>
                    <a:pt x="2229" y="1352"/>
                  </a:cubicBezTo>
                  <a:cubicBezTo>
                    <a:pt x="1890" y="1352"/>
                    <a:pt x="1606" y="1680"/>
                    <a:pt x="1738" y="2051"/>
                  </a:cubicBezTo>
                  <a:cubicBezTo>
                    <a:pt x="1861" y="2324"/>
                    <a:pt x="2177" y="2347"/>
                    <a:pt x="2317" y="2347"/>
                  </a:cubicBezTo>
                  <a:cubicBezTo>
                    <a:pt x="2345" y="2347"/>
                    <a:pt x="2366" y="2346"/>
                    <a:pt x="2377" y="2346"/>
                  </a:cubicBezTo>
                  <a:cubicBezTo>
                    <a:pt x="2426" y="2346"/>
                    <a:pt x="2443" y="2379"/>
                    <a:pt x="2443" y="2379"/>
                  </a:cubicBezTo>
                  <a:cubicBezTo>
                    <a:pt x="2487" y="2570"/>
                    <a:pt x="2241" y="2866"/>
                    <a:pt x="1764" y="2866"/>
                  </a:cubicBezTo>
                  <a:cubicBezTo>
                    <a:pt x="1709" y="2866"/>
                    <a:pt x="1651" y="2863"/>
                    <a:pt x="1590" y="2854"/>
                  </a:cubicBezTo>
                  <a:cubicBezTo>
                    <a:pt x="1394" y="2805"/>
                    <a:pt x="1230" y="2723"/>
                    <a:pt x="1082" y="2575"/>
                  </a:cubicBezTo>
                  <a:cubicBezTo>
                    <a:pt x="410" y="1936"/>
                    <a:pt x="738" y="559"/>
                    <a:pt x="1754" y="297"/>
                  </a:cubicBezTo>
                  <a:cubicBezTo>
                    <a:pt x="1902" y="256"/>
                    <a:pt x="2049" y="236"/>
                    <a:pt x="2197" y="236"/>
                  </a:cubicBezTo>
                  <a:cubicBezTo>
                    <a:pt x="2344" y="236"/>
                    <a:pt x="2492" y="256"/>
                    <a:pt x="2639" y="297"/>
                  </a:cubicBezTo>
                  <a:cubicBezTo>
                    <a:pt x="2836" y="346"/>
                    <a:pt x="3016" y="428"/>
                    <a:pt x="3164" y="559"/>
                  </a:cubicBezTo>
                  <a:cubicBezTo>
                    <a:pt x="3525" y="838"/>
                    <a:pt x="3738" y="1264"/>
                    <a:pt x="3754" y="1707"/>
                  </a:cubicBezTo>
                  <a:cubicBezTo>
                    <a:pt x="3820" y="2444"/>
                    <a:pt x="3443" y="3182"/>
                    <a:pt x="2869" y="3723"/>
                  </a:cubicBezTo>
                  <a:cubicBezTo>
                    <a:pt x="2295" y="4247"/>
                    <a:pt x="1558" y="4559"/>
                    <a:pt x="984" y="5100"/>
                  </a:cubicBezTo>
                  <a:cubicBezTo>
                    <a:pt x="410" y="5591"/>
                    <a:pt x="66" y="6296"/>
                    <a:pt x="33" y="7067"/>
                  </a:cubicBezTo>
                  <a:cubicBezTo>
                    <a:pt x="0" y="7771"/>
                    <a:pt x="394" y="8493"/>
                    <a:pt x="1033" y="8673"/>
                  </a:cubicBezTo>
                  <a:cubicBezTo>
                    <a:pt x="1167" y="8719"/>
                    <a:pt x="1305" y="8740"/>
                    <a:pt x="1441" y="8740"/>
                  </a:cubicBezTo>
                  <a:cubicBezTo>
                    <a:pt x="1935" y="8740"/>
                    <a:pt x="2396" y="8455"/>
                    <a:pt x="2525" y="8017"/>
                  </a:cubicBezTo>
                  <a:cubicBezTo>
                    <a:pt x="2721" y="7542"/>
                    <a:pt x="2508" y="7001"/>
                    <a:pt x="2033" y="6788"/>
                  </a:cubicBezTo>
                  <a:cubicBezTo>
                    <a:pt x="1935" y="6722"/>
                    <a:pt x="1820" y="6690"/>
                    <a:pt x="1705" y="6690"/>
                  </a:cubicBezTo>
                  <a:cubicBezTo>
                    <a:pt x="1669" y="6685"/>
                    <a:pt x="1633" y="6683"/>
                    <a:pt x="1597" y="6683"/>
                  </a:cubicBezTo>
                  <a:cubicBezTo>
                    <a:pt x="1259" y="6683"/>
                    <a:pt x="940" y="6890"/>
                    <a:pt x="836" y="7231"/>
                  </a:cubicBezTo>
                  <a:cubicBezTo>
                    <a:pt x="719" y="7714"/>
                    <a:pt x="997" y="7990"/>
                    <a:pt x="1315" y="7990"/>
                  </a:cubicBezTo>
                  <a:cubicBezTo>
                    <a:pt x="1395" y="7990"/>
                    <a:pt x="1478" y="7972"/>
                    <a:pt x="1558" y="7935"/>
                  </a:cubicBezTo>
                  <a:cubicBezTo>
                    <a:pt x="1869" y="7771"/>
                    <a:pt x="1918" y="7345"/>
                    <a:pt x="1672" y="7116"/>
                  </a:cubicBezTo>
                  <a:cubicBezTo>
                    <a:pt x="1597" y="7041"/>
                    <a:pt x="1496" y="7003"/>
                    <a:pt x="1395" y="7003"/>
                  </a:cubicBezTo>
                  <a:cubicBezTo>
                    <a:pt x="1319" y="7003"/>
                    <a:pt x="1244" y="7024"/>
                    <a:pt x="1181" y="7067"/>
                  </a:cubicBezTo>
                  <a:cubicBezTo>
                    <a:pt x="1164" y="7073"/>
                    <a:pt x="1152" y="7076"/>
                    <a:pt x="1142" y="7076"/>
                  </a:cubicBezTo>
                  <a:cubicBezTo>
                    <a:pt x="1105" y="7076"/>
                    <a:pt x="1115" y="7034"/>
                    <a:pt x="1115" y="7034"/>
                  </a:cubicBezTo>
                  <a:cubicBezTo>
                    <a:pt x="1226" y="6813"/>
                    <a:pt x="1521" y="6785"/>
                    <a:pt x="1661" y="6785"/>
                  </a:cubicBezTo>
                  <a:cubicBezTo>
                    <a:pt x="1708" y="6785"/>
                    <a:pt x="1738" y="6788"/>
                    <a:pt x="1738" y="6788"/>
                  </a:cubicBezTo>
                  <a:cubicBezTo>
                    <a:pt x="1820" y="6788"/>
                    <a:pt x="1918" y="6804"/>
                    <a:pt x="2000" y="6837"/>
                  </a:cubicBezTo>
                  <a:cubicBezTo>
                    <a:pt x="2459" y="7017"/>
                    <a:pt x="2656" y="7558"/>
                    <a:pt x="2443" y="8001"/>
                  </a:cubicBezTo>
                  <a:cubicBezTo>
                    <a:pt x="2317" y="8379"/>
                    <a:pt x="1920" y="8631"/>
                    <a:pt x="1483" y="8631"/>
                  </a:cubicBezTo>
                  <a:cubicBezTo>
                    <a:pt x="1351" y="8631"/>
                    <a:pt x="1215" y="8608"/>
                    <a:pt x="1082" y="8558"/>
                  </a:cubicBezTo>
                  <a:cubicBezTo>
                    <a:pt x="509" y="8394"/>
                    <a:pt x="148" y="7722"/>
                    <a:pt x="181" y="7050"/>
                  </a:cubicBezTo>
                  <a:cubicBezTo>
                    <a:pt x="230" y="6345"/>
                    <a:pt x="558" y="5673"/>
                    <a:pt x="1099" y="5214"/>
                  </a:cubicBezTo>
                  <a:cubicBezTo>
                    <a:pt x="1640" y="4706"/>
                    <a:pt x="2410" y="4428"/>
                    <a:pt x="3000" y="3838"/>
                  </a:cubicBezTo>
                  <a:cubicBezTo>
                    <a:pt x="3590" y="3280"/>
                    <a:pt x="4000" y="2493"/>
                    <a:pt x="3934" y="1690"/>
                  </a:cubicBezTo>
                  <a:cubicBezTo>
                    <a:pt x="3869" y="904"/>
                    <a:pt x="3312" y="248"/>
                    <a:pt x="2541" y="68"/>
                  </a:cubicBezTo>
                  <a:cubicBezTo>
                    <a:pt x="2387" y="23"/>
                    <a:pt x="2230" y="1"/>
                    <a:pt x="20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6" name="Google Shape;7346;p17"/>
            <p:cNvSpPr/>
            <p:nvPr/>
          </p:nvSpPr>
          <p:spPr>
            <a:xfrm>
              <a:off x="3298363" y="4803052"/>
              <a:ext cx="55965" cy="79060"/>
            </a:xfrm>
            <a:custGeom>
              <a:avLst/>
              <a:gdLst/>
              <a:ahLst/>
              <a:cxnLst/>
              <a:rect l="l" t="t" r="r" b="b"/>
              <a:pathLst>
                <a:path w="1706" h="2410" extrusionOk="0">
                  <a:moveTo>
                    <a:pt x="1508" y="0"/>
                  </a:moveTo>
                  <a:lnTo>
                    <a:pt x="1508" y="0"/>
                  </a:lnTo>
                  <a:cubicBezTo>
                    <a:pt x="1508" y="0"/>
                    <a:pt x="1361" y="66"/>
                    <a:pt x="1345" y="164"/>
                  </a:cubicBezTo>
                  <a:cubicBezTo>
                    <a:pt x="1329" y="240"/>
                    <a:pt x="1230" y="330"/>
                    <a:pt x="1059" y="330"/>
                  </a:cubicBezTo>
                  <a:cubicBezTo>
                    <a:pt x="1046" y="330"/>
                    <a:pt x="1031" y="329"/>
                    <a:pt x="1017" y="328"/>
                  </a:cubicBezTo>
                  <a:cubicBezTo>
                    <a:pt x="820" y="328"/>
                    <a:pt x="0" y="393"/>
                    <a:pt x="50" y="2410"/>
                  </a:cubicBezTo>
                  <a:cubicBezTo>
                    <a:pt x="50" y="2410"/>
                    <a:pt x="132" y="1672"/>
                    <a:pt x="754" y="1393"/>
                  </a:cubicBezTo>
                  <a:cubicBezTo>
                    <a:pt x="1377" y="1115"/>
                    <a:pt x="1705" y="852"/>
                    <a:pt x="1590" y="475"/>
                  </a:cubicBezTo>
                  <a:cubicBezTo>
                    <a:pt x="1476" y="82"/>
                    <a:pt x="1508" y="0"/>
                    <a:pt x="150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7" name="Google Shape;7347;p17"/>
            <p:cNvSpPr/>
            <p:nvPr/>
          </p:nvSpPr>
          <p:spPr>
            <a:xfrm>
              <a:off x="3320933" y="4569673"/>
              <a:ext cx="209755" cy="329100"/>
            </a:xfrm>
            <a:custGeom>
              <a:avLst/>
              <a:gdLst/>
              <a:ahLst/>
              <a:cxnLst/>
              <a:rect l="l" t="t" r="r" b="b"/>
              <a:pathLst>
                <a:path w="6394" h="10032" extrusionOk="0">
                  <a:moveTo>
                    <a:pt x="5246" y="0"/>
                  </a:moveTo>
                  <a:cubicBezTo>
                    <a:pt x="2886" y="656"/>
                    <a:pt x="4181" y="2180"/>
                    <a:pt x="4263" y="4409"/>
                  </a:cubicBezTo>
                  <a:cubicBezTo>
                    <a:pt x="4345" y="6262"/>
                    <a:pt x="3263" y="7966"/>
                    <a:pt x="1558" y="8688"/>
                  </a:cubicBezTo>
                  <a:cubicBezTo>
                    <a:pt x="230" y="9212"/>
                    <a:pt x="1" y="10032"/>
                    <a:pt x="1" y="10032"/>
                  </a:cubicBezTo>
                  <a:cubicBezTo>
                    <a:pt x="317" y="9493"/>
                    <a:pt x="675" y="9317"/>
                    <a:pt x="977" y="9317"/>
                  </a:cubicBezTo>
                  <a:cubicBezTo>
                    <a:pt x="1207" y="9317"/>
                    <a:pt x="1405" y="9419"/>
                    <a:pt x="1525" y="9540"/>
                  </a:cubicBezTo>
                  <a:cubicBezTo>
                    <a:pt x="1623" y="9632"/>
                    <a:pt x="1719" y="9662"/>
                    <a:pt x="1811" y="9662"/>
                  </a:cubicBezTo>
                  <a:cubicBezTo>
                    <a:pt x="1972" y="9662"/>
                    <a:pt x="2120" y="9572"/>
                    <a:pt x="2243" y="9572"/>
                  </a:cubicBezTo>
                  <a:cubicBezTo>
                    <a:pt x="2250" y="9572"/>
                    <a:pt x="2256" y="9572"/>
                    <a:pt x="2263" y="9573"/>
                  </a:cubicBezTo>
                  <a:cubicBezTo>
                    <a:pt x="2460" y="9589"/>
                    <a:pt x="2345" y="9802"/>
                    <a:pt x="2345" y="9802"/>
                  </a:cubicBezTo>
                  <a:cubicBezTo>
                    <a:pt x="2656" y="9638"/>
                    <a:pt x="2771" y="9229"/>
                    <a:pt x="2574" y="8917"/>
                  </a:cubicBezTo>
                  <a:cubicBezTo>
                    <a:pt x="2480" y="8782"/>
                    <a:pt x="2329" y="8691"/>
                    <a:pt x="2160" y="8691"/>
                  </a:cubicBezTo>
                  <a:cubicBezTo>
                    <a:pt x="2124" y="8691"/>
                    <a:pt x="2087" y="8695"/>
                    <a:pt x="2050" y="8704"/>
                  </a:cubicBezTo>
                  <a:cubicBezTo>
                    <a:pt x="2050" y="8704"/>
                    <a:pt x="2263" y="8655"/>
                    <a:pt x="3312" y="7786"/>
                  </a:cubicBezTo>
                  <a:cubicBezTo>
                    <a:pt x="4590" y="6737"/>
                    <a:pt x="4525" y="7098"/>
                    <a:pt x="5459" y="6606"/>
                  </a:cubicBezTo>
                  <a:cubicBezTo>
                    <a:pt x="6393" y="6114"/>
                    <a:pt x="6082" y="5131"/>
                    <a:pt x="6082" y="5131"/>
                  </a:cubicBezTo>
                  <a:lnTo>
                    <a:pt x="6082" y="5131"/>
                  </a:lnTo>
                  <a:cubicBezTo>
                    <a:pt x="6021" y="5252"/>
                    <a:pt x="5961" y="5429"/>
                    <a:pt x="5511" y="5429"/>
                  </a:cubicBezTo>
                  <a:cubicBezTo>
                    <a:pt x="5475" y="5429"/>
                    <a:pt x="5435" y="5428"/>
                    <a:pt x="5394" y="5426"/>
                  </a:cubicBezTo>
                  <a:cubicBezTo>
                    <a:pt x="5367" y="5424"/>
                    <a:pt x="5340" y="5422"/>
                    <a:pt x="5314" y="5422"/>
                  </a:cubicBezTo>
                  <a:cubicBezTo>
                    <a:pt x="4952" y="5422"/>
                    <a:pt x="4629" y="5629"/>
                    <a:pt x="4476" y="5950"/>
                  </a:cubicBezTo>
                  <a:cubicBezTo>
                    <a:pt x="4410" y="6065"/>
                    <a:pt x="4328" y="6163"/>
                    <a:pt x="4213" y="6245"/>
                  </a:cubicBezTo>
                  <a:cubicBezTo>
                    <a:pt x="4558" y="5917"/>
                    <a:pt x="4607" y="5131"/>
                    <a:pt x="4705" y="4491"/>
                  </a:cubicBezTo>
                  <a:cubicBezTo>
                    <a:pt x="4820" y="3852"/>
                    <a:pt x="5099" y="4065"/>
                    <a:pt x="5672" y="3672"/>
                  </a:cubicBezTo>
                  <a:cubicBezTo>
                    <a:pt x="6230" y="3295"/>
                    <a:pt x="5935" y="2787"/>
                    <a:pt x="5869" y="2656"/>
                  </a:cubicBezTo>
                  <a:cubicBezTo>
                    <a:pt x="5836" y="2508"/>
                    <a:pt x="5853" y="2361"/>
                    <a:pt x="5902" y="2213"/>
                  </a:cubicBezTo>
                  <a:lnTo>
                    <a:pt x="5902" y="2213"/>
                  </a:lnTo>
                  <a:cubicBezTo>
                    <a:pt x="5902" y="2213"/>
                    <a:pt x="5852" y="2328"/>
                    <a:pt x="5476" y="2377"/>
                  </a:cubicBezTo>
                  <a:cubicBezTo>
                    <a:pt x="5164" y="2426"/>
                    <a:pt x="4902" y="2656"/>
                    <a:pt x="4853" y="2967"/>
                  </a:cubicBezTo>
                  <a:cubicBezTo>
                    <a:pt x="4853" y="3114"/>
                    <a:pt x="4755" y="3293"/>
                    <a:pt x="4622" y="3293"/>
                  </a:cubicBezTo>
                  <a:cubicBezTo>
                    <a:pt x="4591" y="3293"/>
                    <a:pt x="4559" y="3284"/>
                    <a:pt x="4525" y="3262"/>
                  </a:cubicBezTo>
                  <a:cubicBezTo>
                    <a:pt x="4328" y="3164"/>
                    <a:pt x="4410" y="2869"/>
                    <a:pt x="4410" y="2869"/>
                  </a:cubicBezTo>
                  <a:cubicBezTo>
                    <a:pt x="4607" y="2295"/>
                    <a:pt x="5181" y="2508"/>
                    <a:pt x="5640" y="1820"/>
                  </a:cubicBezTo>
                  <a:cubicBezTo>
                    <a:pt x="6049" y="1213"/>
                    <a:pt x="5476" y="574"/>
                    <a:pt x="5279" y="410"/>
                  </a:cubicBezTo>
                  <a:cubicBezTo>
                    <a:pt x="5164" y="295"/>
                    <a:pt x="5148" y="115"/>
                    <a:pt x="524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8" name="Google Shape;7348;p17"/>
            <p:cNvSpPr/>
            <p:nvPr/>
          </p:nvSpPr>
          <p:spPr>
            <a:xfrm>
              <a:off x="3373652" y="4486019"/>
              <a:ext cx="95725" cy="352523"/>
            </a:xfrm>
            <a:custGeom>
              <a:avLst/>
              <a:gdLst/>
              <a:ahLst/>
              <a:cxnLst/>
              <a:rect l="l" t="t" r="r" b="b"/>
              <a:pathLst>
                <a:path w="2918" h="10746" extrusionOk="0">
                  <a:moveTo>
                    <a:pt x="1625" y="1"/>
                  </a:moveTo>
                  <a:cubicBezTo>
                    <a:pt x="1289" y="1"/>
                    <a:pt x="942" y="125"/>
                    <a:pt x="672" y="419"/>
                  </a:cubicBezTo>
                  <a:cubicBezTo>
                    <a:pt x="0" y="1239"/>
                    <a:pt x="148" y="2468"/>
                    <a:pt x="525" y="3501"/>
                  </a:cubicBezTo>
                  <a:cubicBezTo>
                    <a:pt x="1361" y="5550"/>
                    <a:pt x="2246" y="7517"/>
                    <a:pt x="1689" y="8959"/>
                  </a:cubicBezTo>
                  <a:cubicBezTo>
                    <a:pt x="1426" y="9697"/>
                    <a:pt x="918" y="10336"/>
                    <a:pt x="246" y="10746"/>
                  </a:cubicBezTo>
                  <a:cubicBezTo>
                    <a:pt x="951" y="10369"/>
                    <a:pt x="1492" y="9730"/>
                    <a:pt x="1770" y="8976"/>
                  </a:cubicBezTo>
                  <a:cubicBezTo>
                    <a:pt x="2393" y="7500"/>
                    <a:pt x="1508" y="5468"/>
                    <a:pt x="689" y="3435"/>
                  </a:cubicBezTo>
                  <a:cubicBezTo>
                    <a:pt x="312" y="2436"/>
                    <a:pt x="181" y="1239"/>
                    <a:pt x="787" y="501"/>
                  </a:cubicBezTo>
                  <a:cubicBezTo>
                    <a:pt x="1014" y="226"/>
                    <a:pt x="1327" y="108"/>
                    <a:pt x="1637" y="108"/>
                  </a:cubicBezTo>
                  <a:cubicBezTo>
                    <a:pt x="2157" y="108"/>
                    <a:pt x="2666" y="439"/>
                    <a:pt x="2738" y="911"/>
                  </a:cubicBezTo>
                  <a:cubicBezTo>
                    <a:pt x="2846" y="1436"/>
                    <a:pt x="2445" y="1917"/>
                    <a:pt x="1933" y="1917"/>
                  </a:cubicBezTo>
                  <a:cubicBezTo>
                    <a:pt x="1901" y="1917"/>
                    <a:pt x="1869" y="1915"/>
                    <a:pt x="1836" y="1911"/>
                  </a:cubicBezTo>
                  <a:lnTo>
                    <a:pt x="1820" y="1911"/>
                  </a:lnTo>
                  <a:lnTo>
                    <a:pt x="1754" y="1895"/>
                  </a:lnTo>
                  <a:cubicBezTo>
                    <a:pt x="1689" y="1862"/>
                    <a:pt x="1623" y="1813"/>
                    <a:pt x="1590" y="1747"/>
                  </a:cubicBezTo>
                  <a:cubicBezTo>
                    <a:pt x="1590" y="1747"/>
                    <a:pt x="1541" y="1698"/>
                    <a:pt x="1590" y="1649"/>
                  </a:cubicBezTo>
                  <a:cubicBezTo>
                    <a:pt x="1623" y="1616"/>
                    <a:pt x="1984" y="1632"/>
                    <a:pt x="2000" y="1321"/>
                  </a:cubicBezTo>
                  <a:cubicBezTo>
                    <a:pt x="2010" y="1069"/>
                    <a:pt x="1806" y="905"/>
                    <a:pt x="1598" y="905"/>
                  </a:cubicBezTo>
                  <a:cubicBezTo>
                    <a:pt x="1480" y="905"/>
                    <a:pt x="1361" y="957"/>
                    <a:pt x="1279" y="1075"/>
                  </a:cubicBezTo>
                  <a:cubicBezTo>
                    <a:pt x="1068" y="1334"/>
                    <a:pt x="1369" y="1960"/>
                    <a:pt x="1913" y="1960"/>
                  </a:cubicBezTo>
                  <a:cubicBezTo>
                    <a:pt x="1920" y="1960"/>
                    <a:pt x="1927" y="1960"/>
                    <a:pt x="1934" y="1960"/>
                  </a:cubicBezTo>
                  <a:cubicBezTo>
                    <a:pt x="2508" y="1960"/>
                    <a:pt x="2918" y="1452"/>
                    <a:pt x="2820" y="895"/>
                  </a:cubicBezTo>
                  <a:cubicBezTo>
                    <a:pt x="2757" y="375"/>
                    <a:pt x="2207" y="1"/>
                    <a:pt x="16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9" name="Google Shape;7349;p17"/>
            <p:cNvSpPr/>
            <p:nvPr/>
          </p:nvSpPr>
          <p:spPr>
            <a:xfrm>
              <a:off x="3296198" y="4472864"/>
              <a:ext cx="90935" cy="267295"/>
            </a:xfrm>
            <a:custGeom>
              <a:avLst/>
              <a:gdLst/>
              <a:ahLst/>
              <a:cxnLst/>
              <a:rect l="l" t="t" r="r" b="b"/>
              <a:pathLst>
                <a:path w="2772" h="8148" extrusionOk="0">
                  <a:moveTo>
                    <a:pt x="689" y="1"/>
                  </a:moveTo>
                  <a:cubicBezTo>
                    <a:pt x="689" y="1"/>
                    <a:pt x="66" y="181"/>
                    <a:pt x="198" y="1066"/>
                  </a:cubicBezTo>
                  <a:cubicBezTo>
                    <a:pt x="345" y="1968"/>
                    <a:pt x="1050" y="2443"/>
                    <a:pt x="1460" y="2902"/>
                  </a:cubicBezTo>
                  <a:cubicBezTo>
                    <a:pt x="1804" y="3263"/>
                    <a:pt x="2460" y="4131"/>
                    <a:pt x="2132" y="4967"/>
                  </a:cubicBezTo>
                  <a:cubicBezTo>
                    <a:pt x="2033" y="5197"/>
                    <a:pt x="1902" y="5394"/>
                    <a:pt x="1722" y="5557"/>
                  </a:cubicBezTo>
                  <a:cubicBezTo>
                    <a:pt x="1148" y="6066"/>
                    <a:pt x="755" y="6328"/>
                    <a:pt x="443" y="6754"/>
                  </a:cubicBezTo>
                  <a:cubicBezTo>
                    <a:pt x="148" y="7164"/>
                    <a:pt x="1" y="7639"/>
                    <a:pt x="1" y="8147"/>
                  </a:cubicBezTo>
                  <a:cubicBezTo>
                    <a:pt x="1" y="8000"/>
                    <a:pt x="66" y="6934"/>
                    <a:pt x="1197" y="6131"/>
                  </a:cubicBezTo>
                  <a:cubicBezTo>
                    <a:pt x="2509" y="5230"/>
                    <a:pt x="2771" y="4295"/>
                    <a:pt x="2328" y="2902"/>
                  </a:cubicBezTo>
                  <a:cubicBezTo>
                    <a:pt x="1804" y="1279"/>
                    <a:pt x="361" y="1099"/>
                    <a:pt x="6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0" name="Google Shape;7350;p17"/>
            <p:cNvSpPr/>
            <p:nvPr/>
          </p:nvSpPr>
          <p:spPr>
            <a:xfrm>
              <a:off x="3405900" y="4163179"/>
              <a:ext cx="80274" cy="179050"/>
            </a:xfrm>
            <a:custGeom>
              <a:avLst/>
              <a:gdLst/>
              <a:ahLst/>
              <a:cxnLst/>
              <a:rect l="l" t="t" r="r" b="b"/>
              <a:pathLst>
                <a:path w="2447" h="5458" extrusionOk="0">
                  <a:moveTo>
                    <a:pt x="1442" y="0"/>
                  </a:moveTo>
                  <a:cubicBezTo>
                    <a:pt x="1407" y="0"/>
                    <a:pt x="1374" y="6"/>
                    <a:pt x="1345" y="16"/>
                  </a:cubicBezTo>
                  <a:cubicBezTo>
                    <a:pt x="1033" y="114"/>
                    <a:pt x="968" y="376"/>
                    <a:pt x="1115" y="737"/>
                  </a:cubicBezTo>
                  <a:cubicBezTo>
                    <a:pt x="1279" y="1098"/>
                    <a:pt x="1787" y="1147"/>
                    <a:pt x="1656" y="2802"/>
                  </a:cubicBezTo>
                  <a:cubicBezTo>
                    <a:pt x="1525" y="4474"/>
                    <a:pt x="1" y="5458"/>
                    <a:pt x="1" y="5458"/>
                  </a:cubicBezTo>
                  <a:cubicBezTo>
                    <a:pt x="263" y="5409"/>
                    <a:pt x="1837" y="4458"/>
                    <a:pt x="2148" y="2425"/>
                  </a:cubicBezTo>
                  <a:cubicBezTo>
                    <a:pt x="2447" y="573"/>
                    <a:pt x="1806" y="0"/>
                    <a:pt x="144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1" name="Google Shape;7351;p17"/>
            <p:cNvSpPr/>
            <p:nvPr/>
          </p:nvSpPr>
          <p:spPr>
            <a:xfrm>
              <a:off x="3348359" y="4113840"/>
              <a:ext cx="172653" cy="233244"/>
            </a:xfrm>
            <a:custGeom>
              <a:avLst/>
              <a:gdLst/>
              <a:ahLst/>
              <a:cxnLst/>
              <a:rect l="l" t="t" r="r" b="b"/>
              <a:pathLst>
                <a:path w="5263" h="7110" extrusionOk="0">
                  <a:moveTo>
                    <a:pt x="1677" y="0"/>
                  </a:moveTo>
                  <a:cubicBezTo>
                    <a:pt x="1284" y="0"/>
                    <a:pt x="849" y="91"/>
                    <a:pt x="476" y="389"/>
                  </a:cubicBezTo>
                  <a:cubicBezTo>
                    <a:pt x="148" y="651"/>
                    <a:pt x="1" y="1061"/>
                    <a:pt x="34" y="1487"/>
                  </a:cubicBezTo>
                  <a:cubicBezTo>
                    <a:pt x="91" y="1999"/>
                    <a:pt x="616" y="2437"/>
                    <a:pt x="1225" y="2437"/>
                  </a:cubicBezTo>
                  <a:cubicBezTo>
                    <a:pt x="1318" y="2437"/>
                    <a:pt x="1413" y="2427"/>
                    <a:pt x="1509" y="2405"/>
                  </a:cubicBezTo>
                  <a:cubicBezTo>
                    <a:pt x="1607" y="2372"/>
                    <a:pt x="1722" y="2339"/>
                    <a:pt x="1804" y="2290"/>
                  </a:cubicBezTo>
                  <a:lnTo>
                    <a:pt x="1820" y="2290"/>
                  </a:lnTo>
                  <a:lnTo>
                    <a:pt x="1853" y="2274"/>
                  </a:lnTo>
                  <a:cubicBezTo>
                    <a:pt x="2148" y="2110"/>
                    <a:pt x="2312" y="1782"/>
                    <a:pt x="2263" y="1454"/>
                  </a:cubicBezTo>
                  <a:cubicBezTo>
                    <a:pt x="2214" y="1109"/>
                    <a:pt x="1924" y="885"/>
                    <a:pt x="1616" y="885"/>
                  </a:cubicBezTo>
                  <a:cubicBezTo>
                    <a:pt x="1514" y="885"/>
                    <a:pt x="1410" y="910"/>
                    <a:pt x="1312" y="963"/>
                  </a:cubicBezTo>
                  <a:cubicBezTo>
                    <a:pt x="935" y="1159"/>
                    <a:pt x="1050" y="1717"/>
                    <a:pt x="1460" y="1766"/>
                  </a:cubicBezTo>
                  <a:cubicBezTo>
                    <a:pt x="1490" y="1773"/>
                    <a:pt x="1521" y="1777"/>
                    <a:pt x="1551" y="1777"/>
                  </a:cubicBezTo>
                  <a:cubicBezTo>
                    <a:pt x="1776" y="1777"/>
                    <a:pt x="1962" y="1571"/>
                    <a:pt x="1919" y="1340"/>
                  </a:cubicBezTo>
                  <a:cubicBezTo>
                    <a:pt x="1912" y="1301"/>
                    <a:pt x="1939" y="1267"/>
                    <a:pt x="1976" y="1267"/>
                  </a:cubicBezTo>
                  <a:cubicBezTo>
                    <a:pt x="2033" y="1267"/>
                    <a:pt x="2112" y="1345"/>
                    <a:pt x="2132" y="1602"/>
                  </a:cubicBezTo>
                  <a:cubicBezTo>
                    <a:pt x="2132" y="1717"/>
                    <a:pt x="2115" y="1848"/>
                    <a:pt x="2050" y="1962"/>
                  </a:cubicBezTo>
                  <a:cubicBezTo>
                    <a:pt x="1917" y="2183"/>
                    <a:pt x="1679" y="2312"/>
                    <a:pt x="1418" y="2312"/>
                  </a:cubicBezTo>
                  <a:cubicBezTo>
                    <a:pt x="1388" y="2312"/>
                    <a:pt x="1359" y="2310"/>
                    <a:pt x="1329" y="2307"/>
                  </a:cubicBezTo>
                  <a:cubicBezTo>
                    <a:pt x="1318" y="2307"/>
                    <a:pt x="1307" y="2307"/>
                    <a:pt x="1297" y="2307"/>
                  </a:cubicBezTo>
                  <a:cubicBezTo>
                    <a:pt x="593" y="2307"/>
                    <a:pt x="125" y="1248"/>
                    <a:pt x="771" y="618"/>
                  </a:cubicBezTo>
                  <a:cubicBezTo>
                    <a:pt x="1042" y="325"/>
                    <a:pt x="1428" y="199"/>
                    <a:pt x="1842" y="199"/>
                  </a:cubicBezTo>
                  <a:cubicBezTo>
                    <a:pt x="2354" y="199"/>
                    <a:pt x="2910" y="392"/>
                    <a:pt x="3345" y="700"/>
                  </a:cubicBezTo>
                  <a:cubicBezTo>
                    <a:pt x="5049" y="1995"/>
                    <a:pt x="4804" y="4257"/>
                    <a:pt x="4312" y="5405"/>
                  </a:cubicBezTo>
                  <a:cubicBezTo>
                    <a:pt x="4033" y="6093"/>
                    <a:pt x="3591" y="6667"/>
                    <a:pt x="3000" y="7109"/>
                  </a:cubicBezTo>
                  <a:cubicBezTo>
                    <a:pt x="3623" y="6699"/>
                    <a:pt x="4099" y="6126"/>
                    <a:pt x="4394" y="5437"/>
                  </a:cubicBezTo>
                  <a:cubicBezTo>
                    <a:pt x="4935" y="4290"/>
                    <a:pt x="5262" y="1930"/>
                    <a:pt x="3443" y="553"/>
                  </a:cubicBezTo>
                  <a:cubicBezTo>
                    <a:pt x="3099" y="307"/>
                    <a:pt x="2689" y="143"/>
                    <a:pt x="2263" y="61"/>
                  </a:cubicBezTo>
                  <a:cubicBezTo>
                    <a:pt x="2090" y="27"/>
                    <a:pt x="1890" y="0"/>
                    <a:pt x="16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2" name="Google Shape;7352;p17"/>
            <p:cNvSpPr/>
            <p:nvPr/>
          </p:nvSpPr>
          <p:spPr>
            <a:xfrm>
              <a:off x="3387627" y="3933015"/>
              <a:ext cx="170488" cy="268870"/>
            </a:xfrm>
            <a:custGeom>
              <a:avLst/>
              <a:gdLst/>
              <a:ahLst/>
              <a:cxnLst/>
              <a:rect l="l" t="t" r="r" b="b"/>
              <a:pathLst>
                <a:path w="5197" h="8196" extrusionOk="0">
                  <a:moveTo>
                    <a:pt x="1099" y="0"/>
                  </a:moveTo>
                  <a:lnTo>
                    <a:pt x="1099" y="0"/>
                  </a:lnTo>
                  <a:cubicBezTo>
                    <a:pt x="0" y="2852"/>
                    <a:pt x="1279" y="4376"/>
                    <a:pt x="2541" y="5606"/>
                  </a:cubicBezTo>
                  <a:cubicBezTo>
                    <a:pt x="3803" y="6852"/>
                    <a:pt x="3754" y="8196"/>
                    <a:pt x="3754" y="8196"/>
                  </a:cubicBezTo>
                  <a:cubicBezTo>
                    <a:pt x="4656" y="7294"/>
                    <a:pt x="3590" y="5589"/>
                    <a:pt x="4459" y="4245"/>
                  </a:cubicBezTo>
                  <a:cubicBezTo>
                    <a:pt x="5196" y="3082"/>
                    <a:pt x="4246" y="2573"/>
                    <a:pt x="4246" y="2573"/>
                  </a:cubicBezTo>
                  <a:cubicBezTo>
                    <a:pt x="3836" y="3147"/>
                    <a:pt x="3377" y="3000"/>
                    <a:pt x="3016" y="3737"/>
                  </a:cubicBezTo>
                  <a:cubicBezTo>
                    <a:pt x="2656" y="4442"/>
                    <a:pt x="3262" y="5803"/>
                    <a:pt x="3262" y="5803"/>
                  </a:cubicBezTo>
                  <a:cubicBezTo>
                    <a:pt x="2066" y="4934"/>
                    <a:pt x="2312" y="4147"/>
                    <a:pt x="2656" y="3754"/>
                  </a:cubicBezTo>
                  <a:cubicBezTo>
                    <a:pt x="3000" y="3360"/>
                    <a:pt x="2525" y="3000"/>
                    <a:pt x="2541" y="2787"/>
                  </a:cubicBezTo>
                  <a:cubicBezTo>
                    <a:pt x="2541" y="2639"/>
                    <a:pt x="2590" y="2491"/>
                    <a:pt x="2639" y="2360"/>
                  </a:cubicBezTo>
                  <a:cubicBezTo>
                    <a:pt x="2639" y="2360"/>
                    <a:pt x="2571" y="2315"/>
                    <a:pt x="2442" y="2315"/>
                  </a:cubicBezTo>
                  <a:cubicBezTo>
                    <a:pt x="2326" y="2315"/>
                    <a:pt x="2161" y="2352"/>
                    <a:pt x="1951" y="2491"/>
                  </a:cubicBezTo>
                  <a:cubicBezTo>
                    <a:pt x="1213" y="2967"/>
                    <a:pt x="1525" y="4081"/>
                    <a:pt x="1525" y="4081"/>
                  </a:cubicBezTo>
                  <a:cubicBezTo>
                    <a:pt x="1000" y="3344"/>
                    <a:pt x="1181" y="2590"/>
                    <a:pt x="1771" y="2065"/>
                  </a:cubicBezTo>
                  <a:cubicBezTo>
                    <a:pt x="2361" y="1541"/>
                    <a:pt x="1803" y="1065"/>
                    <a:pt x="1410" y="836"/>
                  </a:cubicBezTo>
                  <a:cubicBezTo>
                    <a:pt x="1017" y="623"/>
                    <a:pt x="1099" y="0"/>
                    <a:pt x="109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3" name="Google Shape;7353;p17"/>
            <p:cNvSpPr/>
            <p:nvPr/>
          </p:nvSpPr>
          <p:spPr>
            <a:xfrm>
              <a:off x="3308566" y="3899652"/>
              <a:ext cx="99530" cy="148443"/>
            </a:xfrm>
            <a:custGeom>
              <a:avLst/>
              <a:gdLst/>
              <a:ahLst/>
              <a:cxnLst/>
              <a:rect l="l" t="t" r="r" b="b"/>
              <a:pathLst>
                <a:path w="3034" h="4525" extrusionOk="0">
                  <a:moveTo>
                    <a:pt x="443" y="1"/>
                  </a:moveTo>
                  <a:cubicBezTo>
                    <a:pt x="443" y="17"/>
                    <a:pt x="1" y="2033"/>
                    <a:pt x="3033" y="4525"/>
                  </a:cubicBezTo>
                  <a:cubicBezTo>
                    <a:pt x="3033" y="4525"/>
                    <a:pt x="2460" y="3853"/>
                    <a:pt x="2722" y="3099"/>
                  </a:cubicBezTo>
                  <a:cubicBezTo>
                    <a:pt x="2984" y="2345"/>
                    <a:pt x="2673" y="2066"/>
                    <a:pt x="2427" y="1820"/>
                  </a:cubicBezTo>
                  <a:cubicBezTo>
                    <a:pt x="2296" y="1656"/>
                    <a:pt x="2296" y="1427"/>
                    <a:pt x="2427" y="1263"/>
                  </a:cubicBezTo>
                  <a:cubicBezTo>
                    <a:pt x="2427" y="1263"/>
                    <a:pt x="2381" y="1253"/>
                    <a:pt x="2316" y="1253"/>
                  </a:cubicBezTo>
                  <a:cubicBezTo>
                    <a:pt x="2147" y="1253"/>
                    <a:pt x="1852" y="1322"/>
                    <a:pt x="1935" y="1820"/>
                  </a:cubicBezTo>
                  <a:cubicBezTo>
                    <a:pt x="2033" y="2509"/>
                    <a:pt x="2066" y="2623"/>
                    <a:pt x="1853" y="2640"/>
                  </a:cubicBezTo>
                  <a:cubicBezTo>
                    <a:pt x="1844" y="2641"/>
                    <a:pt x="1835" y="2642"/>
                    <a:pt x="1827" y="2642"/>
                  </a:cubicBezTo>
                  <a:cubicBezTo>
                    <a:pt x="1644" y="2642"/>
                    <a:pt x="1692" y="2303"/>
                    <a:pt x="1755" y="2115"/>
                  </a:cubicBezTo>
                  <a:cubicBezTo>
                    <a:pt x="1804" y="1935"/>
                    <a:pt x="2066" y="1099"/>
                    <a:pt x="1411" y="820"/>
                  </a:cubicBezTo>
                  <a:cubicBezTo>
                    <a:pt x="755" y="542"/>
                    <a:pt x="493" y="279"/>
                    <a:pt x="44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4" name="Google Shape;7354;p17"/>
            <p:cNvSpPr/>
            <p:nvPr/>
          </p:nvSpPr>
          <p:spPr>
            <a:xfrm>
              <a:off x="3487094" y="4181419"/>
              <a:ext cx="118328" cy="139848"/>
            </a:xfrm>
            <a:custGeom>
              <a:avLst/>
              <a:gdLst/>
              <a:ahLst/>
              <a:cxnLst/>
              <a:rect l="l" t="t" r="r" b="b"/>
              <a:pathLst>
                <a:path w="3607" h="4263" extrusionOk="0">
                  <a:moveTo>
                    <a:pt x="1738" y="1"/>
                  </a:moveTo>
                  <a:lnTo>
                    <a:pt x="1738" y="1"/>
                  </a:lnTo>
                  <a:cubicBezTo>
                    <a:pt x="788" y="509"/>
                    <a:pt x="1066" y="1197"/>
                    <a:pt x="968" y="2476"/>
                  </a:cubicBezTo>
                  <a:cubicBezTo>
                    <a:pt x="870" y="3771"/>
                    <a:pt x="1" y="4262"/>
                    <a:pt x="1" y="4262"/>
                  </a:cubicBezTo>
                  <a:cubicBezTo>
                    <a:pt x="3607" y="2443"/>
                    <a:pt x="2296" y="788"/>
                    <a:pt x="1951" y="525"/>
                  </a:cubicBezTo>
                  <a:cubicBezTo>
                    <a:pt x="1607" y="263"/>
                    <a:pt x="1738" y="1"/>
                    <a:pt x="17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5" name="Google Shape;7355;p17"/>
            <p:cNvSpPr/>
            <p:nvPr/>
          </p:nvSpPr>
          <p:spPr>
            <a:xfrm>
              <a:off x="3489784" y="4267796"/>
              <a:ext cx="258667" cy="190302"/>
            </a:xfrm>
            <a:custGeom>
              <a:avLst/>
              <a:gdLst/>
              <a:ahLst/>
              <a:cxnLst/>
              <a:rect l="l" t="t" r="r" b="b"/>
              <a:pathLst>
                <a:path w="7885" h="5801" extrusionOk="0">
                  <a:moveTo>
                    <a:pt x="3227" y="0"/>
                  </a:moveTo>
                  <a:cubicBezTo>
                    <a:pt x="2841" y="0"/>
                    <a:pt x="2424" y="334"/>
                    <a:pt x="2017" y="957"/>
                  </a:cubicBezTo>
                  <a:cubicBezTo>
                    <a:pt x="1476" y="1810"/>
                    <a:pt x="1" y="1925"/>
                    <a:pt x="1" y="1925"/>
                  </a:cubicBezTo>
                  <a:cubicBezTo>
                    <a:pt x="2394" y="1990"/>
                    <a:pt x="3033" y="2613"/>
                    <a:pt x="3672" y="3367"/>
                  </a:cubicBezTo>
                  <a:cubicBezTo>
                    <a:pt x="4312" y="4121"/>
                    <a:pt x="4492" y="5334"/>
                    <a:pt x="6000" y="5711"/>
                  </a:cubicBezTo>
                  <a:cubicBezTo>
                    <a:pt x="6256" y="5774"/>
                    <a:pt x="6479" y="5801"/>
                    <a:pt x="6673" y="5801"/>
                  </a:cubicBezTo>
                  <a:cubicBezTo>
                    <a:pt x="7635" y="5801"/>
                    <a:pt x="7885" y="5154"/>
                    <a:pt x="7885" y="5154"/>
                  </a:cubicBezTo>
                  <a:lnTo>
                    <a:pt x="7885" y="5154"/>
                  </a:lnTo>
                  <a:cubicBezTo>
                    <a:pt x="7798" y="5212"/>
                    <a:pt x="7718" y="5241"/>
                    <a:pt x="7647" y="5241"/>
                  </a:cubicBezTo>
                  <a:cubicBezTo>
                    <a:pt x="7396" y="5241"/>
                    <a:pt x="7249" y="4878"/>
                    <a:pt x="7262" y="4137"/>
                  </a:cubicBezTo>
                  <a:cubicBezTo>
                    <a:pt x="7295" y="3170"/>
                    <a:pt x="6410" y="2892"/>
                    <a:pt x="5295" y="2711"/>
                  </a:cubicBezTo>
                  <a:cubicBezTo>
                    <a:pt x="4181" y="2531"/>
                    <a:pt x="3246" y="2465"/>
                    <a:pt x="3132" y="2088"/>
                  </a:cubicBezTo>
                  <a:cubicBezTo>
                    <a:pt x="3033" y="1728"/>
                    <a:pt x="3509" y="1580"/>
                    <a:pt x="4197" y="1384"/>
                  </a:cubicBezTo>
                  <a:cubicBezTo>
                    <a:pt x="4885" y="1187"/>
                    <a:pt x="4574" y="548"/>
                    <a:pt x="4574" y="548"/>
                  </a:cubicBezTo>
                  <a:lnTo>
                    <a:pt x="4574" y="548"/>
                  </a:lnTo>
                  <a:cubicBezTo>
                    <a:pt x="4522" y="588"/>
                    <a:pt x="4471" y="606"/>
                    <a:pt x="4416" y="606"/>
                  </a:cubicBezTo>
                  <a:cubicBezTo>
                    <a:pt x="4229" y="606"/>
                    <a:pt x="4008" y="392"/>
                    <a:pt x="3640" y="138"/>
                  </a:cubicBezTo>
                  <a:cubicBezTo>
                    <a:pt x="3507" y="45"/>
                    <a:pt x="3369" y="0"/>
                    <a:pt x="32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6" name="Google Shape;7356;p17"/>
            <p:cNvSpPr/>
            <p:nvPr/>
          </p:nvSpPr>
          <p:spPr>
            <a:xfrm>
              <a:off x="3365024" y="4345348"/>
              <a:ext cx="252238" cy="206606"/>
            </a:xfrm>
            <a:custGeom>
              <a:avLst/>
              <a:gdLst/>
              <a:ahLst/>
              <a:cxnLst/>
              <a:rect l="l" t="t" r="r" b="b"/>
              <a:pathLst>
                <a:path w="7689" h="6298" extrusionOk="0">
                  <a:moveTo>
                    <a:pt x="4323" y="0"/>
                  </a:moveTo>
                  <a:cubicBezTo>
                    <a:pt x="2726" y="0"/>
                    <a:pt x="1374" y="1109"/>
                    <a:pt x="673" y="2527"/>
                  </a:cubicBezTo>
                  <a:cubicBezTo>
                    <a:pt x="148" y="3626"/>
                    <a:pt x="1" y="4871"/>
                    <a:pt x="230" y="6068"/>
                  </a:cubicBezTo>
                  <a:lnTo>
                    <a:pt x="230" y="6084"/>
                  </a:lnTo>
                  <a:cubicBezTo>
                    <a:pt x="247" y="6150"/>
                    <a:pt x="263" y="6232"/>
                    <a:pt x="280" y="6297"/>
                  </a:cubicBezTo>
                  <a:cubicBezTo>
                    <a:pt x="247" y="6133"/>
                    <a:pt x="230" y="5970"/>
                    <a:pt x="230" y="5789"/>
                  </a:cubicBezTo>
                  <a:cubicBezTo>
                    <a:pt x="247" y="4920"/>
                    <a:pt x="411" y="4068"/>
                    <a:pt x="739" y="3249"/>
                  </a:cubicBezTo>
                  <a:cubicBezTo>
                    <a:pt x="1132" y="2249"/>
                    <a:pt x="1870" y="1413"/>
                    <a:pt x="2820" y="888"/>
                  </a:cubicBezTo>
                  <a:cubicBezTo>
                    <a:pt x="3363" y="568"/>
                    <a:pt x="4069" y="320"/>
                    <a:pt x="4770" y="320"/>
                  </a:cubicBezTo>
                  <a:cubicBezTo>
                    <a:pt x="5360" y="320"/>
                    <a:pt x="5947" y="496"/>
                    <a:pt x="6426" y="954"/>
                  </a:cubicBezTo>
                  <a:cubicBezTo>
                    <a:pt x="7492" y="1872"/>
                    <a:pt x="7148" y="3789"/>
                    <a:pt x="5935" y="4085"/>
                  </a:cubicBezTo>
                  <a:cubicBezTo>
                    <a:pt x="5805" y="4119"/>
                    <a:pt x="5670" y="4135"/>
                    <a:pt x="5537" y="4135"/>
                  </a:cubicBezTo>
                  <a:cubicBezTo>
                    <a:pt x="5098" y="4135"/>
                    <a:pt x="4669" y="3956"/>
                    <a:pt x="4443" y="3642"/>
                  </a:cubicBezTo>
                  <a:cubicBezTo>
                    <a:pt x="4148" y="3232"/>
                    <a:pt x="4148" y="2691"/>
                    <a:pt x="4410" y="2265"/>
                  </a:cubicBezTo>
                  <a:cubicBezTo>
                    <a:pt x="4602" y="1994"/>
                    <a:pt x="4919" y="1840"/>
                    <a:pt x="5242" y="1840"/>
                  </a:cubicBezTo>
                  <a:cubicBezTo>
                    <a:pt x="5388" y="1840"/>
                    <a:pt x="5535" y="1871"/>
                    <a:pt x="5672" y="1937"/>
                  </a:cubicBezTo>
                  <a:cubicBezTo>
                    <a:pt x="5836" y="2036"/>
                    <a:pt x="5951" y="2200"/>
                    <a:pt x="5951" y="2396"/>
                  </a:cubicBezTo>
                  <a:cubicBezTo>
                    <a:pt x="5951" y="2396"/>
                    <a:pt x="5951" y="2545"/>
                    <a:pt x="5866" y="2545"/>
                  </a:cubicBezTo>
                  <a:cubicBezTo>
                    <a:pt x="5862" y="2545"/>
                    <a:pt x="5857" y="2545"/>
                    <a:pt x="5853" y="2544"/>
                  </a:cubicBezTo>
                  <a:cubicBezTo>
                    <a:pt x="5754" y="2527"/>
                    <a:pt x="5787" y="2396"/>
                    <a:pt x="5525" y="2331"/>
                  </a:cubicBezTo>
                  <a:cubicBezTo>
                    <a:pt x="5494" y="2324"/>
                    <a:pt x="5463" y="2320"/>
                    <a:pt x="5433" y="2320"/>
                  </a:cubicBezTo>
                  <a:cubicBezTo>
                    <a:pt x="5178" y="2320"/>
                    <a:pt x="4974" y="2558"/>
                    <a:pt x="5033" y="2822"/>
                  </a:cubicBezTo>
                  <a:cubicBezTo>
                    <a:pt x="5075" y="3000"/>
                    <a:pt x="5316" y="3130"/>
                    <a:pt x="5557" y="3130"/>
                  </a:cubicBezTo>
                  <a:cubicBezTo>
                    <a:pt x="5695" y="3130"/>
                    <a:pt x="5833" y="3088"/>
                    <a:pt x="5935" y="2986"/>
                  </a:cubicBezTo>
                  <a:cubicBezTo>
                    <a:pt x="6000" y="2904"/>
                    <a:pt x="6049" y="2822"/>
                    <a:pt x="6082" y="2740"/>
                  </a:cubicBezTo>
                  <a:cubicBezTo>
                    <a:pt x="6181" y="2429"/>
                    <a:pt x="6049" y="2085"/>
                    <a:pt x="5771" y="1921"/>
                  </a:cubicBezTo>
                  <a:cubicBezTo>
                    <a:pt x="5593" y="1814"/>
                    <a:pt x="5401" y="1763"/>
                    <a:pt x="5211" y="1763"/>
                  </a:cubicBezTo>
                  <a:cubicBezTo>
                    <a:pt x="4877" y="1763"/>
                    <a:pt x="4554" y="1923"/>
                    <a:pt x="4345" y="2216"/>
                  </a:cubicBezTo>
                  <a:cubicBezTo>
                    <a:pt x="4033" y="2658"/>
                    <a:pt x="4033" y="3249"/>
                    <a:pt x="4345" y="3691"/>
                  </a:cubicBezTo>
                  <a:cubicBezTo>
                    <a:pt x="4647" y="4069"/>
                    <a:pt x="5094" y="4272"/>
                    <a:pt x="5560" y="4272"/>
                  </a:cubicBezTo>
                  <a:cubicBezTo>
                    <a:pt x="5700" y="4272"/>
                    <a:pt x="5843" y="4254"/>
                    <a:pt x="5984" y="4216"/>
                  </a:cubicBezTo>
                  <a:cubicBezTo>
                    <a:pt x="7328" y="3888"/>
                    <a:pt x="7689" y="1806"/>
                    <a:pt x="6558" y="806"/>
                  </a:cubicBezTo>
                  <a:cubicBezTo>
                    <a:pt x="6410" y="675"/>
                    <a:pt x="6246" y="560"/>
                    <a:pt x="6082" y="462"/>
                  </a:cubicBezTo>
                  <a:cubicBezTo>
                    <a:pt x="5590" y="183"/>
                    <a:pt x="5033" y="19"/>
                    <a:pt x="4459" y="3"/>
                  </a:cubicBezTo>
                  <a:cubicBezTo>
                    <a:pt x="4414" y="1"/>
                    <a:pt x="4368" y="0"/>
                    <a:pt x="432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7" name="Google Shape;7357;p17"/>
            <p:cNvSpPr/>
            <p:nvPr/>
          </p:nvSpPr>
          <p:spPr>
            <a:xfrm>
              <a:off x="3377950" y="4408565"/>
              <a:ext cx="99629" cy="107371"/>
            </a:xfrm>
            <a:custGeom>
              <a:avLst/>
              <a:gdLst/>
              <a:ahLst/>
              <a:cxnLst/>
              <a:rect l="l" t="t" r="r" b="b"/>
              <a:pathLst>
                <a:path w="3037" h="3273" extrusionOk="0">
                  <a:moveTo>
                    <a:pt x="2307" y="0"/>
                  </a:moveTo>
                  <a:cubicBezTo>
                    <a:pt x="2110" y="0"/>
                    <a:pt x="1861" y="68"/>
                    <a:pt x="1574" y="240"/>
                  </a:cubicBezTo>
                  <a:cubicBezTo>
                    <a:pt x="312" y="1010"/>
                    <a:pt x="0" y="3272"/>
                    <a:pt x="0" y="3272"/>
                  </a:cubicBezTo>
                  <a:cubicBezTo>
                    <a:pt x="0" y="3272"/>
                    <a:pt x="672" y="1174"/>
                    <a:pt x="1935" y="961"/>
                  </a:cubicBezTo>
                  <a:cubicBezTo>
                    <a:pt x="3036" y="784"/>
                    <a:pt x="2974" y="0"/>
                    <a:pt x="230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8" name="Google Shape;7358;p17"/>
            <p:cNvSpPr/>
            <p:nvPr/>
          </p:nvSpPr>
          <p:spPr>
            <a:xfrm>
              <a:off x="3505925" y="4400823"/>
              <a:ext cx="171012" cy="147819"/>
            </a:xfrm>
            <a:custGeom>
              <a:avLst/>
              <a:gdLst/>
              <a:ahLst/>
              <a:cxnLst/>
              <a:rect l="l" t="t" r="r" b="b"/>
              <a:pathLst>
                <a:path w="5213" h="4506" extrusionOk="0">
                  <a:moveTo>
                    <a:pt x="3049" y="0"/>
                  </a:moveTo>
                  <a:cubicBezTo>
                    <a:pt x="3049" y="1"/>
                    <a:pt x="3361" y="689"/>
                    <a:pt x="3033" y="1771"/>
                  </a:cubicBezTo>
                  <a:cubicBezTo>
                    <a:pt x="2689" y="2852"/>
                    <a:pt x="1836" y="3066"/>
                    <a:pt x="1213" y="3131"/>
                  </a:cubicBezTo>
                  <a:cubicBezTo>
                    <a:pt x="574" y="3197"/>
                    <a:pt x="148" y="3459"/>
                    <a:pt x="1" y="4328"/>
                  </a:cubicBezTo>
                  <a:cubicBezTo>
                    <a:pt x="142" y="4234"/>
                    <a:pt x="304" y="4188"/>
                    <a:pt x="467" y="4188"/>
                  </a:cubicBezTo>
                  <a:cubicBezTo>
                    <a:pt x="588" y="4188"/>
                    <a:pt x="708" y="4213"/>
                    <a:pt x="820" y="4262"/>
                  </a:cubicBezTo>
                  <a:cubicBezTo>
                    <a:pt x="1066" y="4371"/>
                    <a:pt x="1463" y="4506"/>
                    <a:pt x="1860" y="4506"/>
                  </a:cubicBezTo>
                  <a:cubicBezTo>
                    <a:pt x="2178" y="4506"/>
                    <a:pt x="2497" y="4419"/>
                    <a:pt x="2738" y="4164"/>
                  </a:cubicBezTo>
                  <a:cubicBezTo>
                    <a:pt x="3098" y="3754"/>
                    <a:pt x="3246" y="3197"/>
                    <a:pt x="3148" y="2672"/>
                  </a:cubicBezTo>
                  <a:cubicBezTo>
                    <a:pt x="3132" y="2370"/>
                    <a:pt x="3069" y="1851"/>
                    <a:pt x="3336" y="1851"/>
                  </a:cubicBezTo>
                  <a:cubicBezTo>
                    <a:pt x="3344" y="1851"/>
                    <a:pt x="3352" y="1852"/>
                    <a:pt x="3361" y="1853"/>
                  </a:cubicBezTo>
                  <a:cubicBezTo>
                    <a:pt x="3361" y="1853"/>
                    <a:pt x="3364" y="1852"/>
                    <a:pt x="3371" y="1852"/>
                  </a:cubicBezTo>
                  <a:cubicBezTo>
                    <a:pt x="3414" y="1852"/>
                    <a:pt x="3588" y="1877"/>
                    <a:pt x="3574" y="2279"/>
                  </a:cubicBezTo>
                  <a:cubicBezTo>
                    <a:pt x="3574" y="2754"/>
                    <a:pt x="3557" y="3049"/>
                    <a:pt x="4164" y="3229"/>
                  </a:cubicBezTo>
                  <a:cubicBezTo>
                    <a:pt x="4508" y="3311"/>
                    <a:pt x="4820" y="3475"/>
                    <a:pt x="5098" y="3721"/>
                  </a:cubicBezTo>
                  <a:cubicBezTo>
                    <a:pt x="4983" y="3508"/>
                    <a:pt x="4951" y="3262"/>
                    <a:pt x="5016" y="3033"/>
                  </a:cubicBezTo>
                  <a:cubicBezTo>
                    <a:pt x="5131" y="2689"/>
                    <a:pt x="5213" y="2082"/>
                    <a:pt x="4656" y="1689"/>
                  </a:cubicBezTo>
                  <a:cubicBezTo>
                    <a:pt x="4098" y="1295"/>
                    <a:pt x="3541" y="1066"/>
                    <a:pt x="3410" y="672"/>
                  </a:cubicBezTo>
                  <a:cubicBezTo>
                    <a:pt x="3328" y="427"/>
                    <a:pt x="3213" y="197"/>
                    <a:pt x="30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9" name="Google Shape;7359;p17"/>
            <p:cNvSpPr/>
            <p:nvPr/>
          </p:nvSpPr>
          <p:spPr>
            <a:xfrm>
              <a:off x="3608081" y="4500289"/>
              <a:ext cx="42515" cy="65118"/>
            </a:xfrm>
            <a:custGeom>
              <a:avLst/>
              <a:gdLst/>
              <a:ahLst/>
              <a:cxnLst/>
              <a:rect l="l" t="t" r="r" b="b"/>
              <a:pathLst>
                <a:path w="1296" h="1985" extrusionOk="0">
                  <a:moveTo>
                    <a:pt x="345" y="1"/>
                  </a:moveTo>
                  <a:cubicBezTo>
                    <a:pt x="345" y="1"/>
                    <a:pt x="345" y="1"/>
                    <a:pt x="345" y="1"/>
                  </a:cubicBezTo>
                  <a:lnTo>
                    <a:pt x="345" y="1"/>
                  </a:lnTo>
                  <a:cubicBezTo>
                    <a:pt x="345" y="1"/>
                    <a:pt x="345" y="1"/>
                    <a:pt x="345" y="1"/>
                  </a:cubicBezTo>
                  <a:close/>
                  <a:moveTo>
                    <a:pt x="345" y="1"/>
                  </a:moveTo>
                  <a:cubicBezTo>
                    <a:pt x="361" y="182"/>
                    <a:pt x="329" y="378"/>
                    <a:pt x="280" y="558"/>
                  </a:cubicBezTo>
                  <a:cubicBezTo>
                    <a:pt x="198" y="837"/>
                    <a:pt x="1" y="1263"/>
                    <a:pt x="509" y="1542"/>
                  </a:cubicBezTo>
                  <a:cubicBezTo>
                    <a:pt x="1017" y="1837"/>
                    <a:pt x="1034" y="1984"/>
                    <a:pt x="1034" y="1984"/>
                  </a:cubicBezTo>
                  <a:cubicBezTo>
                    <a:pt x="1066" y="1755"/>
                    <a:pt x="1115" y="1509"/>
                    <a:pt x="1181" y="1296"/>
                  </a:cubicBezTo>
                  <a:cubicBezTo>
                    <a:pt x="1296" y="919"/>
                    <a:pt x="1132" y="525"/>
                    <a:pt x="788" y="345"/>
                  </a:cubicBezTo>
                  <a:cubicBezTo>
                    <a:pt x="368" y="96"/>
                    <a:pt x="346" y="10"/>
                    <a:pt x="3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0" name="Google Shape;7360;p17"/>
            <p:cNvSpPr/>
            <p:nvPr/>
          </p:nvSpPr>
          <p:spPr>
            <a:xfrm>
              <a:off x="3610246" y="4216882"/>
              <a:ext cx="226420" cy="160351"/>
            </a:xfrm>
            <a:custGeom>
              <a:avLst/>
              <a:gdLst/>
              <a:ahLst/>
              <a:cxnLst/>
              <a:rect l="l" t="t" r="r" b="b"/>
              <a:pathLst>
                <a:path w="6902" h="4888" extrusionOk="0">
                  <a:moveTo>
                    <a:pt x="1917" y="1"/>
                  </a:moveTo>
                  <a:cubicBezTo>
                    <a:pt x="1036" y="1"/>
                    <a:pt x="571" y="827"/>
                    <a:pt x="689" y="1362"/>
                  </a:cubicBezTo>
                  <a:cubicBezTo>
                    <a:pt x="818" y="1964"/>
                    <a:pt x="1386" y="2002"/>
                    <a:pt x="1526" y="2002"/>
                  </a:cubicBezTo>
                  <a:cubicBezTo>
                    <a:pt x="1546" y="2002"/>
                    <a:pt x="1558" y="2001"/>
                    <a:pt x="1558" y="2001"/>
                  </a:cubicBezTo>
                  <a:cubicBezTo>
                    <a:pt x="1295" y="1903"/>
                    <a:pt x="1164" y="1592"/>
                    <a:pt x="1295" y="1346"/>
                  </a:cubicBezTo>
                  <a:cubicBezTo>
                    <a:pt x="1340" y="1273"/>
                    <a:pt x="1387" y="1246"/>
                    <a:pt x="1437" y="1246"/>
                  </a:cubicBezTo>
                  <a:cubicBezTo>
                    <a:pt x="1535" y="1246"/>
                    <a:pt x="1647" y="1346"/>
                    <a:pt x="1787" y="1411"/>
                  </a:cubicBezTo>
                  <a:cubicBezTo>
                    <a:pt x="1825" y="1430"/>
                    <a:pt x="1861" y="1439"/>
                    <a:pt x="1894" y="1439"/>
                  </a:cubicBezTo>
                  <a:cubicBezTo>
                    <a:pt x="2037" y="1439"/>
                    <a:pt x="2144" y="1285"/>
                    <a:pt x="2197" y="1100"/>
                  </a:cubicBezTo>
                  <a:cubicBezTo>
                    <a:pt x="2227" y="961"/>
                    <a:pt x="2328" y="828"/>
                    <a:pt x="2509" y="828"/>
                  </a:cubicBezTo>
                  <a:cubicBezTo>
                    <a:pt x="2627" y="828"/>
                    <a:pt x="2779" y="885"/>
                    <a:pt x="2967" y="1034"/>
                  </a:cubicBezTo>
                  <a:cubicBezTo>
                    <a:pt x="3459" y="1411"/>
                    <a:pt x="3164" y="2149"/>
                    <a:pt x="3164" y="2149"/>
                  </a:cubicBezTo>
                  <a:cubicBezTo>
                    <a:pt x="3164" y="2149"/>
                    <a:pt x="3164" y="1542"/>
                    <a:pt x="2721" y="1477"/>
                  </a:cubicBezTo>
                  <a:cubicBezTo>
                    <a:pt x="2677" y="1463"/>
                    <a:pt x="2632" y="1457"/>
                    <a:pt x="2587" y="1457"/>
                  </a:cubicBezTo>
                  <a:cubicBezTo>
                    <a:pt x="2413" y="1457"/>
                    <a:pt x="2242" y="1554"/>
                    <a:pt x="2164" y="1723"/>
                  </a:cubicBezTo>
                  <a:cubicBezTo>
                    <a:pt x="2443" y="1723"/>
                    <a:pt x="2459" y="2100"/>
                    <a:pt x="2312" y="2313"/>
                  </a:cubicBezTo>
                  <a:cubicBezTo>
                    <a:pt x="2148" y="2509"/>
                    <a:pt x="2213" y="2657"/>
                    <a:pt x="2344" y="2739"/>
                  </a:cubicBezTo>
                  <a:cubicBezTo>
                    <a:pt x="2492" y="2821"/>
                    <a:pt x="2689" y="2804"/>
                    <a:pt x="2525" y="3181"/>
                  </a:cubicBezTo>
                  <a:cubicBezTo>
                    <a:pt x="2344" y="3558"/>
                    <a:pt x="1623" y="3558"/>
                    <a:pt x="1623" y="3558"/>
                  </a:cubicBezTo>
                  <a:cubicBezTo>
                    <a:pt x="1771" y="3345"/>
                    <a:pt x="1738" y="3050"/>
                    <a:pt x="1541" y="2886"/>
                  </a:cubicBezTo>
                  <a:lnTo>
                    <a:pt x="1541" y="2886"/>
                  </a:lnTo>
                  <a:cubicBezTo>
                    <a:pt x="1558" y="3067"/>
                    <a:pt x="1459" y="3231"/>
                    <a:pt x="1279" y="3280"/>
                  </a:cubicBezTo>
                  <a:cubicBezTo>
                    <a:pt x="1000" y="3378"/>
                    <a:pt x="1000" y="3280"/>
                    <a:pt x="738" y="3509"/>
                  </a:cubicBezTo>
                  <a:cubicBezTo>
                    <a:pt x="615" y="3624"/>
                    <a:pt x="431" y="3653"/>
                    <a:pt x="277" y="3653"/>
                  </a:cubicBezTo>
                  <a:cubicBezTo>
                    <a:pt x="123" y="3653"/>
                    <a:pt x="0" y="3624"/>
                    <a:pt x="0" y="3624"/>
                  </a:cubicBezTo>
                  <a:lnTo>
                    <a:pt x="0" y="3624"/>
                  </a:lnTo>
                  <a:cubicBezTo>
                    <a:pt x="164" y="3722"/>
                    <a:pt x="377" y="3788"/>
                    <a:pt x="574" y="3804"/>
                  </a:cubicBezTo>
                  <a:cubicBezTo>
                    <a:pt x="1017" y="3837"/>
                    <a:pt x="1459" y="3903"/>
                    <a:pt x="1885" y="4001"/>
                  </a:cubicBezTo>
                  <a:cubicBezTo>
                    <a:pt x="3066" y="4362"/>
                    <a:pt x="3787" y="4853"/>
                    <a:pt x="4688" y="4886"/>
                  </a:cubicBezTo>
                  <a:cubicBezTo>
                    <a:pt x="4720" y="4887"/>
                    <a:pt x="4752" y="4888"/>
                    <a:pt x="4783" y="4888"/>
                  </a:cubicBezTo>
                  <a:cubicBezTo>
                    <a:pt x="5196" y="4888"/>
                    <a:pt x="5618" y="4789"/>
                    <a:pt x="5983" y="4591"/>
                  </a:cubicBezTo>
                  <a:cubicBezTo>
                    <a:pt x="6770" y="4132"/>
                    <a:pt x="6901" y="2952"/>
                    <a:pt x="6459" y="2362"/>
                  </a:cubicBezTo>
                  <a:cubicBezTo>
                    <a:pt x="6226" y="2030"/>
                    <a:pt x="5859" y="1874"/>
                    <a:pt x="5517" y="1874"/>
                  </a:cubicBezTo>
                  <a:cubicBezTo>
                    <a:pt x="5184" y="1874"/>
                    <a:pt x="4875" y="2021"/>
                    <a:pt x="4738" y="2296"/>
                  </a:cubicBezTo>
                  <a:cubicBezTo>
                    <a:pt x="4475" y="2624"/>
                    <a:pt x="4524" y="3100"/>
                    <a:pt x="4819" y="3378"/>
                  </a:cubicBezTo>
                  <a:cubicBezTo>
                    <a:pt x="4836" y="3395"/>
                    <a:pt x="4869" y="3411"/>
                    <a:pt x="4885" y="3427"/>
                  </a:cubicBezTo>
                  <a:lnTo>
                    <a:pt x="4918" y="3460"/>
                  </a:lnTo>
                  <a:cubicBezTo>
                    <a:pt x="5021" y="3520"/>
                    <a:pt x="5148" y="3551"/>
                    <a:pt x="5273" y="3551"/>
                  </a:cubicBezTo>
                  <a:cubicBezTo>
                    <a:pt x="5526" y="3551"/>
                    <a:pt x="5765" y="3423"/>
                    <a:pt x="5754" y="3149"/>
                  </a:cubicBezTo>
                  <a:cubicBezTo>
                    <a:pt x="5767" y="2946"/>
                    <a:pt x="5609" y="2861"/>
                    <a:pt x="5432" y="2861"/>
                  </a:cubicBezTo>
                  <a:cubicBezTo>
                    <a:pt x="5180" y="2861"/>
                    <a:pt x="4891" y="3036"/>
                    <a:pt x="5016" y="3296"/>
                  </a:cubicBezTo>
                  <a:cubicBezTo>
                    <a:pt x="5016" y="3319"/>
                    <a:pt x="5013" y="3342"/>
                    <a:pt x="4988" y="3342"/>
                  </a:cubicBezTo>
                  <a:cubicBezTo>
                    <a:pt x="4959" y="3342"/>
                    <a:pt x="4901" y="3311"/>
                    <a:pt x="4787" y="3214"/>
                  </a:cubicBezTo>
                  <a:cubicBezTo>
                    <a:pt x="4672" y="3100"/>
                    <a:pt x="4623" y="2952"/>
                    <a:pt x="4623" y="2804"/>
                  </a:cubicBezTo>
                  <a:cubicBezTo>
                    <a:pt x="4606" y="2624"/>
                    <a:pt x="4672" y="2460"/>
                    <a:pt x="4787" y="2313"/>
                  </a:cubicBezTo>
                  <a:cubicBezTo>
                    <a:pt x="4919" y="2080"/>
                    <a:pt x="5183" y="1957"/>
                    <a:pt x="5469" y="1957"/>
                  </a:cubicBezTo>
                  <a:cubicBezTo>
                    <a:pt x="5786" y="1957"/>
                    <a:pt x="6128" y="2108"/>
                    <a:pt x="6344" y="2427"/>
                  </a:cubicBezTo>
                  <a:lnTo>
                    <a:pt x="6360" y="2444"/>
                  </a:lnTo>
                  <a:cubicBezTo>
                    <a:pt x="6573" y="2854"/>
                    <a:pt x="6557" y="3362"/>
                    <a:pt x="6311" y="3755"/>
                  </a:cubicBezTo>
                  <a:cubicBezTo>
                    <a:pt x="6031" y="4259"/>
                    <a:pt x="5393" y="4609"/>
                    <a:pt x="4562" y="4609"/>
                  </a:cubicBezTo>
                  <a:cubicBezTo>
                    <a:pt x="4176" y="4609"/>
                    <a:pt x="3748" y="4533"/>
                    <a:pt x="3295" y="4362"/>
                  </a:cubicBezTo>
                  <a:cubicBezTo>
                    <a:pt x="3246" y="4345"/>
                    <a:pt x="3016" y="4263"/>
                    <a:pt x="2869" y="4198"/>
                  </a:cubicBezTo>
                  <a:cubicBezTo>
                    <a:pt x="2459" y="3985"/>
                    <a:pt x="2017" y="3837"/>
                    <a:pt x="1558" y="3755"/>
                  </a:cubicBezTo>
                  <a:cubicBezTo>
                    <a:pt x="1738" y="3722"/>
                    <a:pt x="1918" y="3706"/>
                    <a:pt x="2131" y="3657"/>
                  </a:cubicBezTo>
                  <a:cubicBezTo>
                    <a:pt x="3869" y="3313"/>
                    <a:pt x="4131" y="838"/>
                    <a:pt x="2672" y="182"/>
                  </a:cubicBezTo>
                  <a:cubicBezTo>
                    <a:pt x="2395" y="55"/>
                    <a:pt x="2142" y="1"/>
                    <a:pt x="191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1" name="Google Shape;7361;p17"/>
            <p:cNvSpPr/>
            <p:nvPr/>
          </p:nvSpPr>
          <p:spPr>
            <a:xfrm>
              <a:off x="3720473" y="4303489"/>
              <a:ext cx="152740" cy="108125"/>
            </a:xfrm>
            <a:custGeom>
              <a:avLst/>
              <a:gdLst/>
              <a:ahLst/>
              <a:cxnLst/>
              <a:rect l="l" t="t" r="r" b="b"/>
              <a:pathLst>
                <a:path w="4656" h="3296" extrusionOk="0">
                  <a:moveTo>
                    <a:pt x="3820" y="1"/>
                  </a:moveTo>
                  <a:lnTo>
                    <a:pt x="3820" y="1"/>
                  </a:lnTo>
                  <a:cubicBezTo>
                    <a:pt x="3902" y="787"/>
                    <a:pt x="3558" y="1574"/>
                    <a:pt x="2902" y="2049"/>
                  </a:cubicBezTo>
                  <a:cubicBezTo>
                    <a:pt x="2499" y="2357"/>
                    <a:pt x="2009" y="2456"/>
                    <a:pt x="1547" y="2456"/>
                  </a:cubicBezTo>
                  <a:cubicBezTo>
                    <a:pt x="730" y="2456"/>
                    <a:pt x="1" y="2148"/>
                    <a:pt x="1" y="2148"/>
                  </a:cubicBezTo>
                  <a:lnTo>
                    <a:pt x="1" y="2148"/>
                  </a:lnTo>
                  <a:cubicBezTo>
                    <a:pt x="1345" y="2869"/>
                    <a:pt x="1853" y="2623"/>
                    <a:pt x="2213" y="3033"/>
                  </a:cubicBezTo>
                  <a:cubicBezTo>
                    <a:pt x="2379" y="3221"/>
                    <a:pt x="2552" y="3278"/>
                    <a:pt x="2711" y="3278"/>
                  </a:cubicBezTo>
                  <a:cubicBezTo>
                    <a:pt x="2898" y="3278"/>
                    <a:pt x="3065" y="3200"/>
                    <a:pt x="3181" y="3164"/>
                  </a:cubicBezTo>
                  <a:cubicBezTo>
                    <a:pt x="3204" y="3157"/>
                    <a:pt x="3228" y="3154"/>
                    <a:pt x="3252" y="3154"/>
                  </a:cubicBezTo>
                  <a:cubicBezTo>
                    <a:pt x="3347" y="3154"/>
                    <a:pt x="3443" y="3204"/>
                    <a:pt x="3508" y="3295"/>
                  </a:cubicBezTo>
                  <a:cubicBezTo>
                    <a:pt x="3525" y="3082"/>
                    <a:pt x="3476" y="2885"/>
                    <a:pt x="3361" y="2705"/>
                  </a:cubicBezTo>
                  <a:cubicBezTo>
                    <a:pt x="3181" y="2508"/>
                    <a:pt x="2787" y="2492"/>
                    <a:pt x="2722" y="2492"/>
                  </a:cubicBezTo>
                  <a:cubicBezTo>
                    <a:pt x="3279" y="2459"/>
                    <a:pt x="3787" y="2164"/>
                    <a:pt x="4098" y="1705"/>
                  </a:cubicBezTo>
                  <a:cubicBezTo>
                    <a:pt x="4656" y="919"/>
                    <a:pt x="3820" y="1"/>
                    <a:pt x="38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2" name="Google Shape;7362;p17"/>
            <p:cNvSpPr/>
            <p:nvPr/>
          </p:nvSpPr>
          <p:spPr>
            <a:xfrm>
              <a:off x="3233310" y="4588470"/>
              <a:ext cx="124757" cy="122658"/>
            </a:xfrm>
            <a:custGeom>
              <a:avLst/>
              <a:gdLst/>
              <a:ahLst/>
              <a:cxnLst/>
              <a:rect l="l" t="t" r="r" b="b"/>
              <a:pathLst>
                <a:path w="3803" h="3739" extrusionOk="0">
                  <a:moveTo>
                    <a:pt x="3278" y="1"/>
                  </a:moveTo>
                  <a:cubicBezTo>
                    <a:pt x="3278" y="1"/>
                    <a:pt x="3278" y="268"/>
                    <a:pt x="3109" y="268"/>
                  </a:cubicBezTo>
                  <a:cubicBezTo>
                    <a:pt x="3095" y="268"/>
                    <a:pt x="3081" y="267"/>
                    <a:pt x="3065" y="263"/>
                  </a:cubicBezTo>
                  <a:cubicBezTo>
                    <a:pt x="2965" y="240"/>
                    <a:pt x="2825" y="181"/>
                    <a:pt x="2691" y="181"/>
                  </a:cubicBezTo>
                  <a:cubicBezTo>
                    <a:pt x="2540" y="181"/>
                    <a:pt x="2397" y="256"/>
                    <a:pt x="2328" y="542"/>
                  </a:cubicBezTo>
                  <a:cubicBezTo>
                    <a:pt x="2202" y="1062"/>
                    <a:pt x="2151" y="1643"/>
                    <a:pt x="1943" y="1643"/>
                  </a:cubicBezTo>
                  <a:cubicBezTo>
                    <a:pt x="1935" y="1643"/>
                    <a:pt x="1927" y="1642"/>
                    <a:pt x="1918" y="1640"/>
                  </a:cubicBezTo>
                  <a:lnTo>
                    <a:pt x="1869" y="1640"/>
                  </a:lnTo>
                  <a:cubicBezTo>
                    <a:pt x="1861" y="1642"/>
                    <a:pt x="1853" y="1643"/>
                    <a:pt x="1845" y="1643"/>
                  </a:cubicBezTo>
                  <a:cubicBezTo>
                    <a:pt x="1651" y="1643"/>
                    <a:pt x="1585" y="1062"/>
                    <a:pt x="1459" y="542"/>
                  </a:cubicBezTo>
                  <a:cubicBezTo>
                    <a:pt x="1398" y="256"/>
                    <a:pt x="1260" y="181"/>
                    <a:pt x="1108" y="181"/>
                  </a:cubicBezTo>
                  <a:cubicBezTo>
                    <a:pt x="974" y="181"/>
                    <a:pt x="829" y="240"/>
                    <a:pt x="721" y="263"/>
                  </a:cubicBezTo>
                  <a:cubicBezTo>
                    <a:pt x="705" y="267"/>
                    <a:pt x="689" y="268"/>
                    <a:pt x="675" y="268"/>
                  </a:cubicBezTo>
                  <a:cubicBezTo>
                    <a:pt x="494" y="268"/>
                    <a:pt x="508" y="1"/>
                    <a:pt x="508" y="1"/>
                  </a:cubicBezTo>
                  <a:lnTo>
                    <a:pt x="508" y="1"/>
                  </a:lnTo>
                  <a:cubicBezTo>
                    <a:pt x="508" y="1"/>
                    <a:pt x="279" y="83"/>
                    <a:pt x="148" y="673"/>
                  </a:cubicBezTo>
                  <a:cubicBezTo>
                    <a:pt x="0" y="1279"/>
                    <a:pt x="279" y="1493"/>
                    <a:pt x="1049" y="1870"/>
                  </a:cubicBezTo>
                  <a:cubicBezTo>
                    <a:pt x="1836" y="2230"/>
                    <a:pt x="1869" y="3509"/>
                    <a:pt x="1869" y="3509"/>
                  </a:cubicBezTo>
                  <a:lnTo>
                    <a:pt x="1901" y="3738"/>
                  </a:lnTo>
                  <a:lnTo>
                    <a:pt x="1918" y="3509"/>
                  </a:lnTo>
                  <a:cubicBezTo>
                    <a:pt x="1918" y="3509"/>
                    <a:pt x="1951" y="2214"/>
                    <a:pt x="2737" y="1870"/>
                  </a:cubicBezTo>
                  <a:cubicBezTo>
                    <a:pt x="3524" y="1509"/>
                    <a:pt x="3803" y="1279"/>
                    <a:pt x="3655" y="673"/>
                  </a:cubicBezTo>
                  <a:cubicBezTo>
                    <a:pt x="3508" y="83"/>
                    <a:pt x="3278" y="1"/>
                    <a:pt x="32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3" name="Google Shape;7363;p17"/>
            <p:cNvSpPr/>
            <p:nvPr/>
          </p:nvSpPr>
          <p:spPr>
            <a:xfrm>
              <a:off x="3273628" y="4503537"/>
              <a:ext cx="44648" cy="111340"/>
            </a:xfrm>
            <a:custGeom>
              <a:avLst/>
              <a:gdLst/>
              <a:ahLst/>
              <a:cxnLst/>
              <a:rect l="l" t="t" r="r" b="b"/>
              <a:pathLst>
                <a:path w="1361" h="3394" extrusionOk="0">
                  <a:moveTo>
                    <a:pt x="689" y="0"/>
                  </a:moveTo>
                  <a:lnTo>
                    <a:pt x="640" y="344"/>
                  </a:lnTo>
                  <a:cubicBezTo>
                    <a:pt x="607" y="607"/>
                    <a:pt x="509" y="869"/>
                    <a:pt x="361" y="1098"/>
                  </a:cubicBezTo>
                  <a:cubicBezTo>
                    <a:pt x="132" y="1459"/>
                    <a:pt x="0" y="1770"/>
                    <a:pt x="295" y="2164"/>
                  </a:cubicBezTo>
                  <a:cubicBezTo>
                    <a:pt x="492" y="2426"/>
                    <a:pt x="607" y="2737"/>
                    <a:pt x="656" y="3065"/>
                  </a:cubicBezTo>
                  <a:cubicBezTo>
                    <a:pt x="656" y="3147"/>
                    <a:pt x="672" y="3393"/>
                    <a:pt x="689" y="3393"/>
                  </a:cubicBezTo>
                  <a:cubicBezTo>
                    <a:pt x="689" y="3377"/>
                    <a:pt x="689" y="3131"/>
                    <a:pt x="722" y="3065"/>
                  </a:cubicBezTo>
                  <a:cubicBezTo>
                    <a:pt x="754" y="2737"/>
                    <a:pt x="869" y="2426"/>
                    <a:pt x="1066" y="2164"/>
                  </a:cubicBezTo>
                  <a:cubicBezTo>
                    <a:pt x="1361" y="1754"/>
                    <a:pt x="1230" y="1443"/>
                    <a:pt x="1000" y="1098"/>
                  </a:cubicBezTo>
                  <a:cubicBezTo>
                    <a:pt x="853" y="869"/>
                    <a:pt x="754" y="607"/>
                    <a:pt x="722" y="344"/>
                  </a:cubicBezTo>
                  <a:lnTo>
                    <a:pt x="68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4" name="Google Shape;7364;p17"/>
            <p:cNvSpPr/>
            <p:nvPr/>
          </p:nvSpPr>
          <p:spPr>
            <a:xfrm>
              <a:off x="3175768" y="4052887"/>
              <a:ext cx="239837" cy="168355"/>
            </a:xfrm>
            <a:custGeom>
              <a:avLst/>
              <a:gdLst/>
              <a:ahLst/>
              <a:cxnLst/>
              <a:rect l="l" t="t" r="r" b="b"/>
              <a:pathLst>
                <a:path w="7311" h="5132" extrusionOk="0">
                  <a:moveTo>
                    <a:pt x="1735" y="1"/>
                  </a:moveTo>
                  <a:cubicBezTo>
                    <a:pt x="1342" y="1"/>
                    <a:pt x="952" y="172"/>
                    <a:pt x="689" y="493"/>
                  </a:cubicBezTo>
                  <a:cubicBezTo>
                    <a:pt x="604" y="635"/>
                    <a:pt x="458" y="706"/>
                    <a:pt x="310" y="706"/>
                  </a:cubicBezTo>
                  <a:cubicBezTo>
                    <a:pt x="201" y="706"/>
                    <a:pt x="90" y="668"/>
                    <a:pt x="0" y="591"/>
                  </a:cubicBezTo>
                  <a:lnTo>
                    <a:pt x="0" y="591"/>
                  </a:lnTo>
                  <a:cubicBezTo>
                    <a:pt x="33" y="952"/>
                    <a:pt x="49" y="1018"/>
                    <a:pt x="1754" y="1739"/>
                  </a:cubicBezTo>
                  <a:cubicBezTo>
                    <a:pt x="3065" y="2296"/>
                    <a:pt x="3508" y="4247"/>
                    <a:pt x="3655" y="5132"/>
                  </a:cubicBezTo>
                  <a:cubicBezTo>
                    <a:pt x="3787" y="4263"/>
                    <a:pt x="4246" y="2296"/>
                    <a:pt x="5540" y="1739"/>
                  </a:cubicBezTo>
                  <a:cubicBezTo>
                    <a:pt x="7245" y="1018"/>
                    <a:pt x="7278" y="952"/>
                    <a:pt x="7311" y="591"/>
                  </a:cubicBezTo>
                  <a:lnTo>
                    <a:pt x="7311" y="591"/>
                  </a:lnTo>
                  <a:cubicBezTo>
                    <a:pt x="7221" y="668"/>
                    <a:pt x="7110" y="706"/>
                    <a:pt x="7000" y="706"/>
                  </a:cubicBezTo>
                  <a:cubicBezTo>
                    <a:pt x="6850" y="706"/>
                    <a:pt x="6700" y="635"/>
                    <a:pt x="6606" y="493"/>
                  </a:cubicBezTo>
                  <a:cubicBezTo>
                    <a:pt x="6343" y="172"/>
                    <a:pt x="5959" y="1"/>
                    <a:pt x="5566" y="1"/>
                  </a:cubicBezTo>
                  <a:cubicBezTo>
                    <a:pt x="5298" y="1"/>
                    <a:pt x="5026" y="81"/>
                    <a:pt x="4786" y="247"/>
                  </a:cubicBezTo>
                  <a:cubicBezTo>
                    <a:pt x="4229" y="657"/>
                    <a:pt x="3836" y="1476"/>
                    <a:pt x="3655" y="2657"/>
                  </a:cubicBezTo>
                  <a:cubicBezTo>
                    <a:pt x="3459" y="1460"/>
                    <a:pt x="3082" y="641"/>
                    <a:pt x="2508" y="247"/>
                  </a:cubicBezTo>
                  <a:cubicBezTo>
                    <a:pt x="2275" y="81"/>
                    <a:pt x="2004" y="1"/>
                    <a:pt x="173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5" name="Google Shape;7365;p17"/>
            <p:cNvSpPr/>
            <p:nvPr/>
          </p:nvSpPr>
          <p:spPr>
            <a:xfrm>
              <a:off x="3252107" y="3959358"/>
              <a:ext cx="87688" cy="145753"/>
            </a:xfrm>
            <a:custGeom>
              <a:avLst/>
              <a:gdLst/>
              <a:ahLst/>
              <a:cxnLst/>
              <a:rect l="l" t="t" r="r" b="b"/>
              <a:pathLst>
                <a:path w="2673" h="4443" extrusionOk="0">
                  <a:moveTo>
                    <a:pt x="1328" y="0"/>
                  </a:moveTo>
                  <a:cubicBezTo>
                    <a:pt x="1247" y="164"/>
                    <a:pt x="1132" y="312"/>
                    <a:pt x="1017" y="426"/>
                  </a:cubicBezTo>
                  <a:cubicBezTo>
                    <a:pt x="558" y="853"/>
                    <a:pt x="1" y="1721"/>
                    <a:pt x="722" y="2918"/>
                  </a:cubicBezTo>
                  <a:cubicBezTo>
                    <a:pt x="1011" y="3367"/>
                    <a:pt x="1205" y="3878"/>
                    <a:pt x="1336" y="4407"/>
                  </a:cubicBezTo>
                  <a:lnTo>
                    <a:pt x="1336" y="4407"/>
                  </a:lnTo>
                  <a:cubicBezTo>
                    <a:pt x="1453" y="3878"/>
                    <a:pt x="1663" y="3367"/>
                    <a:pt x="1951" y="2918"/>
                  </a:cubicBezTo>
                  <a:cubicBezTo>
                    <a:pt x="2673" y="1721"/>
                    <a:pt x="2115" y="869"/>
                    <a:pt x="1656" y="426"/>
                  </a:cubicBezTo>
                  <a:cubicBezTo>
                    <a:pt x="1525" y="312"/>
                    <a:pt x="1427" y="164"/>
                    <a:pt x="1328" y="0"/>
                  </a:cubicBezTo>
                  <a:close/>
                  <a:moveTo>
                    <a:pt x="1336" y="4407"/>
                  </a:moveTo>
                  <a:cubicBezTo>
                    <a:pt x="1334" y="4419"/>
                    <a:pt x="1331" y="4430"/>
                    <a:pt x="1328" y="4442"/>
                  </a:cubicBezTo>
                  <a:lnTo>
                    <a:pt x="1345" y="4442"/>
                  </a:lnTo>
                  <a:cubicBezTo>
                    <a:pt x="1342" y="4430"/>
                    <a:pt x="1339" y="4419"/>
                    <a:pt x="1336" y="4407"/>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6" name="Google Shape;7366;p17"/>
            <p:cNvSpPr/>
            <p:nvPr/>
          </p:nvSpPr>
          <p:spPr>
            <a:xfrm>
              <a:off x="3195124" y="3821969"/>
              <a:ext cx="201127" cy="220220"/>
            </a:xfrm>
            <a:custGeom>
              <a:avLst/>
              <a:gdLst/>
              <a:ahLst/>
              <a:cxnLst/>
              <a:rect l="l" t="t" r="r" b="b"/>
              <a:pathLst>
                <a:path w="6131" h="6713" extrusionOk="0">
                  <a:moveTo>
                    <a:pt x="1617" y="0"/>
                  </a:moveTo>
                  <a:cubicBezTo>
                    <a:pt x="1216" y="0"/>
                    <a:pt x="823" y="159"/>
                    <a:pt x="590" y="451"/>
                  </a:cubicBezTo>
                  <a:cubicBezTo>
                    <a:pt x="0" y="1107"/>
                    <a:pt x="492" y="2074"/>
                    <a:pt x="1131" y="2106"/>
                  </a:cubicBezTo>
                  <a:cubicBezTo>
                    <a:pt x="1150" y="2107"/>
                    <a:pt x="1169" y="2108"/>
                    <a:pt x="1188" y="2108"/>
                  </a:cubicBezTo>
                  <a:cubicBezTo>
                    <a:pt x="1800" y="2108"/>
                    <a:pt x="2013" y="1589"/>
                    <a:pt x="1885" y="1287"/>
                  </a:cubicBezTo>
                  <a:cubicBezTo>
                    <a:pt x="1829" y="1118"/>
                    <a:pt x="1677" y="998"/>
                    <a:pt x="1510" y="998"/>
                  </a:cubicBezTo>
                  <a:cubicBezTo>
                    <a:pt x="1483" y="998"/>
                    <a:pt x="1454" y="1001"/>
                    <a:pt x="1426" y="1008"/>
                  </a:cubicBezTo>
                  <a:cubicBezTo>
                    <a:pt x="1262" y="1025"/>
                    <a:pt x="1164" y="1156"/>
                    <a:pt x="1180" y="1320"/>
                  </a:cubicBezTo>
                  <a:cubicBezTo>
                    <a:pt x="1170" y="1475"/>
                    <a:pt x="1291" y="1572"/>
                    <a:pt x="1415" y="1572"/>
                  </a:cubicBezTo>
                  <a:cubicBezTo>
                    <a:pt x="1486" y="1572"/>
                    <a:pt x="1559" y="1539"/>
                    <a:pt x="1607" y="1467"/>
                  </a:cubicBezTo>
                  <a:cubicBezTo>
                    <a:pt x="1654" y="1401"/>
                    <a:pt x="1702" y="1375"/>
                    <a:pt x="1742" y="1375"/>
                  </a:cubicBezTo>
                  <a:cubicBezTo>
                    <a:pt x="1812" y="1375"/>
                    <a:pt x="1857" y="1455"/>
                    <a:pt x="1836" y="1549"/>
                  </a:cubicBezTo>
                  <a:cubicBezTo>
                    <a:pt x="1746" y="1793"/>
                    <a:pt x="1526" y="1946"/>
                    <a:pt x="1285" y="1946"/>
                  </a:cubicBezTo>
                  <a:cubicBezTo>
                    <a:pt x="1218" y="1946"/>
                    <a:pt x="1150" y="1935"/>
                    <a:pt x="1082" y="1910"/>
                  </a:cubicBezTo>
                  <a:cubicBezTo>
                    <a:pt x="672" y="1779"/>
                    <a:pt x="459" y="1057"/>
                    <a:pt x="1017" y="648"/>
                  </a:cubicBezTo>
                  <a:cubicBezTo>
                    <a:pt x="1140" y="561"/>
                    <a:pt x="1319" y="515"/>
                    <a:pt x="1519" y="515"/>
                  </a:cubicBezTo>
                  <a:cubicBezTo>
                    <a:pt x="2117" y="515"/>
                    <a:pt x="2906" y="927"/>
                    <a:pt x="2967" y="1910"/>
                  </a:cubicBezTo>
                  <a:cubicBezTo>
                    <a:pt x="2967" y="3074"/>
                    <a:pt x="2033" y="4123"/>
                    <a:pt x="1771" y="4893"/>
                  </a:cubicBezTo>
                  <a:cubicBezTo>
                    <a:pt x="1426" y="5975"/>
                    <a:pt x="1869" y="6647"/>
                    <a:pt x="1902" y="6712"/>
                  </a:cubicBezTo>
                  <a:cubicBezTo>
                    <a:pt x="1623" y="6155"/>
                    <a:pt x="1607" y="5499"/>
                    <a:pt x="1853" y="4926"/>
                  </a:cubicBezTo>
                  <a:cubicBezTo>
                    <a:pt x="2066" y="4401"/>
                    <a:pt x="2492" y="3844"/>
                    <a:pt x="2820" y="3139"/>
                  </a:cubicBezTo>
                  <a:cubicBezTo>
                    <a:pt x="2918" y="2926"/>
                    <a:pt x="3016" y="2680"/>
                    <a:pt x="3065" y="2434"/>
                  </a:cubicBezTo>
                  <a:cubicBezTo>
                    <a:pt x="3115" y="2680"/>
                    <a:pt x="3213" y="2926"/>
                    <a:pt x="3328" y="3139"/>
                  </a:cubicBezTo>
                  <a:cubicBezTo>
                    <a:pt x="3639" y="3844"/>
                    <a:pt x="4065" y="4401"/>
                    <a:pt x="4278" y="4926"/>
                  </a:cubicBezTo>
                  <a:cubicBezTo>
                    <a:pt x="4524" y="5499"/>
                    <a:pt x="4508" y="6155"/>
                    <a:pt x="4229" y="6712"/>
                  </a:cubicBezTo>
                  <a:cubicBezTo>
                    <a:pt x="4262" y="6647"/>
                    <a:pt x="4705" y="5975"/>
                    <a:pt x="4360" y="4893"/>
                  </a:cubicBezTo>
                  <a:cubicBezTo>
                    <a:pt x="4098" y="4123"/>
                    <a:pt x="3180" y="3074"/>
                    <a:pt x="3164" y="1910"/>
                  </a:cubicBezTo>
                  <a:cubicBezTo>
                    <a:pt x="3225" y="927"/>
                    <a:pt x="4014" y="515"/>
                    <a:pt x="4612" y="515"/>
                  </a:cubicBezTo>
                  <a:cubicBezTo>
                    <a:pt x="4812" y="515"/>
                    <a:pt x="4991" y="561"/>
                    <a:pt x="5114" y="648"/>
                  </a:cubicBezTo>
                  <a:cubicBezTo>
                    <a:pt x="5672" y="1057"/>
                    <a:pt x="5459" y="1779"/>
                    <a:pt x="5049" y="1910"/>
                  </a:cubicBezTo>
                  <a:cubicBezTo>
                    <a:pt x="4981" y="1935"/>
                    <a:pt x="4913" y="1946"/>
                    <a:pt x="4846" y="1946"/>
                  </a:cubicBezTo>
                  <a:cubicBezTo>
                    <a:pt x="4605" y="1946"/>
                    <a:pt x="4385" y="1793"/>
                    <a:pt x="4295" y="1549"/>
                  </a:cubicBezTo>
                  <a:cubicBezTo>
                    <a:pt x="4274" y="1455"/>
                    <a:pt x="4326" y="1375"/>
                    <a:pt x="4396" y="1375"/>
                  </a:cubicBezTo>
                  <a:cubicBezTo>
                    <a:pt x="4436" y="1375"/>
                    <a:pt x="4482" y="1401"/>
                    <a:pt x="4524" y="1467"/>
                  </a:cubicBezTo>
                  <a:cubicBezTo>
                    <a:pt x="4572" y="1539"/>
                    <a:pt x="4645" y="1572"/>
                    <a:pt x="4716" y="1572"/>
                  </a:cubicBezTo>
                  <a:cubicBezTo>
                    <a:pt x="4840" y="1572"/>
                    <a:pt x="4961" y="1475"/>
                    <a:pt x="4950" y="1320"/>
                  </a:cubicBezTo>
                  <a:cubicBezTo>
                    <a:pt x="4967" y="1156"/>
                    <a:pt x="4869" y="1025"/>
                    <a:pt x="4705" y="1008"/>
                  </a:cubicBezTo>
                  <a:cubicBezTo>
                    <a:pt x="4677" y="1001"/>
                    <a:pt x="4648" y="998"/>
                    <a:pt x="4621" y="998"/>
                  </a:cubicBezTo>
                  <a:cubicBezTo>
                    <a:pt x="4454" y="998"/>
                    <a:pt x="4302" y="1118"/>
                    <a:pt x="4246" y="1287"/>
                  </a:cubicBezTo>
                  <a:cubicBezTo>
                    <a:pt x="4117" y="1594"/>
                    <a:pt x="4353" y="2107"/>
                    <a:pt x="4971" y="2107"/>
                  </a:cubicBezTo>
                  <a:cubicBezTo>
                    <a:pt x="4980" y="2107"/>
                    <a:pt x="4990" y="2107"/>
                    <a:pt x="5000" y="2106"/>
                  </a:cubicBezTo>
                  <a:cubicBezTo>
                    <a:pt x="5623" y="2074"/>
                    <a:pt x="6131" y="1107"/>
                    <a:pt x="5541" y="451"/>
                  </a:cubicBezTo>
                  <a:cubicBezTo>
                    <a:pt x="5308" y="159"/>
                    <a:pt x="4915" y="0"/>
                    <a:pt x="4516" y="0"/>
                  </a:cubicBezTo>
                  <a:cubicBezTo>
                    <a:pt x="4042" y="0"/>
                    <a:pt x="3559" y="224"/>
                    <a:pt x="3328" y="713"/>
                  </a:cubicBezTo>
                  <a:cubicBezTo>
                    <a:pt x="3197" y="877"/>
                    <a:pt x="3115" y="1074"/>
                    <a:pt x="3065" y="1271"/>
                  </a:cubicBezTo>
                  <a:cubicBezTo>
                    <a:pt x="3016" y="1074"/>
                    <a:pt x="2934" y="877"/>
                    <a:pt x="2820" y="713"/>
                  </a:cubicBezTo>
                  <a:cubicBezTo>
                    <a:pt x="2579" y="224"/>
                    <a:pt x="2093" y="0"/>
                    <a:pt x="16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7" name="Google Shape;7367;p17"/>
            <p:cNvSpPr/>
            <p:nvPr/>
          </p:nvSpPr>
          <p:spPr>
            <a:xfrm>
              <a:off x="5829975" y="4136902"/>
              <a:ext cx="297410" cy="207262"/>
            </a:xfrm>
            <a:custGeom>
              <a:avLst/>
              <a:gdLst/>
              <a:ahLst/>
              <a:cxnLst/>
              <a:rect l="l" t="t" r="r" b="b"/>
              <a:pathLst>
                <a:path w="9066" h="6318" extrusionOk="0">
                  <a:moveTo>
                    <a:pt x="7050" y="0"/>
                  </a:moveTo>
                  <a:cubicBezTo>
                    <a:pt x="6598" y="0"/>
                    <a:pt x="6172" y="159"/>
                    <a:pt x="5902" y="489"/>
                  </a:cubicBezTo>
                  <a:cubicBezTo>
                    <a:pt x="5508" y="915"/>
                    <a:pt x="5476" y="1538"/>
                    <a:pt x="5803" y="1997"/>
                  </a:cubicBezTo>
                  <a:cubicBezTo>
                    <a:pt x="5885" y="2145"/>
                    <a:pt x="6033" y="2243"/>
                    <a:pt x="6180" y="2308"/>
                  </a:cubicBezTo>
                  <a:lnTo>
                    <a:pt x="6213" y="2325"/>
                  </a:lnTo>
                  <a:lnTo>
                    <a:pt x="6279" y="2341"/>
                  </a:lnTo>
                  <a:lnTo>
                    <a:pt x="6377" y="2374"/>
                  </a:lnTo>
                  <a:cubicBezTo>
                    <a:pt x="6441" y="2389"/>
                    <a:pt x="6506" y="2396"/>
                    <a:pt x="6571" y="2396"/>
                  </a:cubicBezTo>
                  <a:cubicBezTo>
                    <a:pt x="6792" y="2396"/>
                    <a:pt x="7012" y="2313"/>
                    <a:pt x="7164" y="2161"/>
                  </a:cubicBezTo>
                  <a:cubicBezTo>
                    <a:pt x="7554" y="1755"/>
                    <a:pt x="7284" y="1212"/>
                    <a:pt x="6946" y="1212"/>
                  </a:cubicBezTo>
                  <a:cubicBezTo>
                    <a:pt x="6916" y="1212"/>
                    <a:pt x="6884" y="1217"/>
                    <a:pt x="6852" y="1227"/>
                  </a:cubicBezTo>
                  <a:cubicBezTo>
                    <a:pt x="6541" y="1309"/>
                    <a:pt x="6475" y="1718"/>
                    <a:pt x="6705" y="1849"/>
                  </a:cubicBezTo>
                  <a:cubicBezTo>
                    <a:pt x="6755" y="1872"/>
                    <a:pt x="6810" y="1883"/>
                    <a:pt x="6864" y="1883"/>
                  </a:cubicBezTo>
                  <a:cubicBezTo>
                    <a:pt x="6968" y="1883"/>
                    <a:pt x="7072" y="1843"/>
                    <a:pt x="7147" y="1768"/>
                  </a:cubicBezTo>
                  <a:lnTo>
                    <a:pt x="7147" y="1768"/>
                  </a:lnTo>
                  <a:cubicBezTo>
                    <a:pt x="7197" y="1915"/>
                    <a:pt x="7131" y="2063"/>
                    <a:pt x="7016" y="2145"/>
                  </a:cubicBezTo>
                  <a:cubicBezTo>
                    <a:pt x="6859" y="2253"/>
                    <a:pt x="6684" y="2317"/>
                    <a:pt x="6505" y="2317"/>
                  </a:cubicBezTo>
                  <a:cubicBezTo>
                    <a:pt x="6441" y="2317"/>
                    <a:pt x="6376" y="2309"/>
                    <a:pt x="6311" y="2292"/>
                  </a:cubicBezTo>
                  <a:cubicBezTo>
                    <a:pt x="6213" y="2276"/>
                    <a:pt x="6131" y="2226"/>
                    <a:pt x="6049" y="2177"/>
                  </a:cubicBezTo>
                  <a:cubicBezTo>
                    <a:pt x="5541" y="1768"/>
                    <a:pt x="5508" y="1014"/>
                    <a:pt x="5967" y="555"/>
                  </a:cubicBezTo>
                  <a:cubicBezTo>
                    <a:pt x="6223" y="251"/>
                    <a:pt x="6618" y="107"/>
                    <a:pt x="7037" y="107"/>
                  </a:cubicBezTo>
                  <a:cubicBezTo>
                    <a:pt x="7908" y="107"/>
                    <a:pt x="8879" y="731"/>
                    <a:pt x="8901" y="1849"/>
                  </a:cubicBezTo>
                  <a:cubicBezTo>
                    <a:pt x="8918" y="2653"/>
                    <a:pt x="8475" y="3407"/>
                    <a:pt x="7770" y="3784"/>
                  </a:cubicBezTo>
                  <a:lnTo>
                    <a:pt x="7705" y="3816"/>
                  </a:lnTo>
                  <a:cubicBezTo>
                    <a:pt x="7606" y="3849"/>
                    <a:pt x="7524" y="3866"/>
                    <a:pt x="7426" y="3898"/>
                  </a:cubicBezTo>
                  <a:cubicBezTo>
                    <a:pt x="7203" y="3950"/>
                    <a:pt x="6981" y="3973"/>
                    <a:pt x="6759" y="3973"/>
                  </a:cubicBezTo>
                  <a:cubicBezTo>
                    <a:pt x="5184" y="3973"/>
                    <a:pt x="3644" y="2835"/>
                    <a:pt x="2314" y="2835"/>
                  </a:cubicBezTo>
                  <a:cubicBezTo>
                    <a:pt x="2163" y="2835"/>
                    <a:pt x="2015" y="2850"/>
                    <a:pt x="1869" y="2882"/>
                  </a:cubicBezTo>
                  <a:cubicBezTo>
                    <a:pt x="607" y="3161"/>
                    <a:pt x="247" y="4046"/>
                    <a:pt x="148" y="4587"/>
                  </a:cubicBezTo>
                  <a:cubicBezTo>
                    <a:pt x="1" y="5128"/>
                    <a:pt x="99" y="5734"/>
                    <a:pt x="558" y="6062"/>
                  </a:cubicBezTo>
                  <a:cubicBezTo>
                    <a:pt x="778" y="6238"/>
                    <a:pt x="1046" y="6317"/>
                    <a:pt x="1308" y="6317"/>
                  </a:cubicBezTo>
                  <a:cubicBezTo>
                    <a:pt x="1731" y="6317"/>
                    <a:pt x="2140" y="6111"/>
                    <a:pt x="2312" y="5767"/>
                  </a:cubicBezTo>
                  <a:cubicBezTo>
                    <a:pt x="2640" y="5226"/>
                    <a:pt x="2361" y="4521"/>
                    <a:pt x="1869" y="4390"/>
                  </a:cubicBezTo>
                  <a:cubicBezTo>
                    <a:pt x="1772" y="4351"/>
                    <a:pt x="1670" y="4332"/>
                    <a:pt x="1570" y="4332"/>
                  </a:cubicBezTo>
                  <a:cubicBezTo>
                    <a:pt x="1251" y="4332"/>
                    <a:pt x="949" y="4521"/>
                    <a:pt x="837" y="4833"/>
                  </a:cubicBezTo>
                  <a:cubicBezTo>
                    <a:pt x="804" y="4964"/>
                    <a:pt x="788" y="5095"/>
                    <a:pt x="820" y="5226"/>
                  </a:cubicBezTo>
                  <a:cubicBezTo>
                    <a:pt x="820" y="5242"/>
                    <a:pt x="820" y="5259"/>
                    <a:pt x="837" y="5275"/>
                  </a:cubicBezTo>
                  <a:cubicBezTo>
                    <a:pt x="837" y="5275"/>
                    <a:pt x="837" y="5292"/>
                    <a:pt x="837" y="5292"/>
                  </a:cubicBezTo>
                  <a:cubicBezTo>
                    <a:pt x="898" y="5526"/>
                    <a:pt x="1108" y="5667"/>
                    <a:pt x="1334" y="5667"/>
                  </a:cubicBezTo>
                  <a:cubicBezTo>
                    <a:pt x="1409" y="5667"/>
                    <a:pt x="1485" y="5652"/>
                    <a:pt x="1558" y="5619"/>
                  </a:cubicBezTo>
                  <a:cubicBezTo>
                    <a:pt x="1909" y="5476"/>
                    <a:pt x="1794" y="4913"/>
                    <a:pt x="1440" y="4913"/>
                  </a:cubicBezTo>
                  <a:cubicBezTo>
                    <a:pt x="1431" y="4913"/>
                    <a:pt x="1421" y="4914"/>
                    <a:pt x="1410" y="4915"/>
                  </a:cubicBezTo>
                  <a:cubicBezTo>
                    <a:pt x="1033" y="4964"/>
                    <a:pt x="1099" y="5324"/>
                    <a:pt x="1033" y="5374"/>
                  </a:cubicBezTo>
                  <a:cubicBezTo>
                    <a:pt x="1024" y="5383"/>
                    <a:pt x="1013" y="5387"/>
                    <a:pt x="1002" y="5387"/>
                  </a:cubicBezTo>
                  <a:cubicBezTo>
                    <a:pt x="955" y="5387"/>
                    <a:pt x="899" y="5315"/>
                    <a:pt x="886" y="5275"/>
                  </a:cubicBezTo>
                  <a:cubicBezTo>
                    <a:pt x="820" y="5095"/>
                    <a:pt x="837" y="4882"/>
                    <a:pt x="919" y="4702"/>
                  </a:cubicBezTo>
                  <a:cubicBezTo>
                    <a:pt x="1068" y="4506"/>
                    <a:pt x="1299" y="4391"/>
                    <a:pt x="1531" y="4391"/>
                  </a:cubicBezTo>
                  <a:cubicBezTo>
                    <a:pt x="1629" y="4391"/>
                    <a:pt x="1727" y="4412"/>
                    <a:pt x="1820" y="4456"/>
                  </a:cubicBezTo>
                  <a:cubicBezTo>
                    <a:pt x="2296" y="4570"/>
                    <a:pt x="2541" y="5226"/>
                    <a:pt x="2214" y="5718"/>
                  </a:cubicBezTo>
                  <a:cubicBezTo>
                    <a:pt x="2063" y="6029"/>
                    <a:pt x="1684" y="6211"/>
                    <a:pt x="1297" y="6211"/>
                  </a:cubicBezTo>
                  <a:cubicBezTo>
                    <a:pt x="1052" y="6211"/>
                    <a:pt x="804" y="6139"/>
                    <a:pt x="607" y="5980"/>
                  </a:cubicBezTo>
                  <a:cubicBezTo>
                    <a:pt x="66" y="5570"/>
                    <a:pt x="99" y="4636"/>
                    <a:pt x="542" y="4062"/>
                  </a:cubicBezTo>
                  <a:cubicBezTo>
                    <a:pt x="888" y="3580"/>
                    <a:pt x="1466" y="3350"/>
                    <a:pt x="2075" y="3350"/>
                  </a:cubicBezTo>
                  <a:cubicBezTo>
                    <a:pt x="2273" y="3350"/>
                    <a:pt x="2475" y="3375"/>
                    <a:pt x="2673" y="3423"/>
                  </a:cubicBezTo>
                  <a:cubicBezTo>
                    <a:pt x="3492" y="3620"/>
                    <a:pt x="4312" y="3964"/>
                    <a:pt x="5197" y="4193"/>
                  </a:cubicBezTo>
                  <a:cubicBezTo>
                    <a:pt x="5523" y="4253"/>
                    <a:pt x="5854" y="4286"/>
                    <a:pt x="6181" y="4286"/>
                  </a:cubicBezTo>
                  <a:cubicBezTo>
                    <a:pt x="6758" y="4286"/>
                    <a:pt x="7323" y="4182"/>
                    <a:pt x="7836" y="3931"/>
                  </a:cubicBezTo>
                  <a:cubicBezTo>
                    <a:pt x="8606" y="3521"/>
                    <a:pt x="9065" y="2718"/>
                    <a:pt x="9032" y="1849"/>
                  </a:cubicBezTo>
                  <a:cubicBezTo>
                    <a:pt x="8989" y="653"/>
                    <a:pt x="7967" y="0"/>
                    <a:pt x="70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8" name="Google Shape;7368;p17"/>
            <p:cNvSpPr/>
            <p:nvPr/>
          </p:nvSpPr>
          <p:spPr>
            <a:xfrm>
              <a:off x="5729426" y="4315331"/>
              <a:ext cx="202210" cy="202735"/>
            </a:xfrm>
            <a:custGeom>
              <a:avLst/>
              <a:gdLst/>
              <a:ahLst/>
              <a:cxnLst/>
              <a:rect l="l" t="t" r="r" b="b"/>
              <a:pathLst>
                <a:path w="6164" h="6180" extrusionOk="0">
                  <a:moveTo>
                    <a:pt x="3082" y="0"/>
                  </a:moveTo>
                  <a:cubicBezTo>
                    <a:pt x="3049" y="115"/>
                    <a:pt x="3017" y="230"/>
                    <a:pt x="3000" y="361"/>
                  </a:cubicBezTo>
                  <a:cubicBezTo>
                    <a:pt x="3000" y="361"/>
                    <a:pt x="2935" y="1262"/>
                    <a:pt x="2050" y="1377"/>
                  </a:cubicBezTo>
                  <a:cubicBezTo>
                    <a:pt x="1164" y="1508"/>
                    <a:pt x="591" y="1623"/>
                    <a:pt x="558" y="2295"/>
                  </a:cubicBezTo>
                  <a:cubicBezTo>
                    <a:pt x="528" y="2896"/>
                    <a:pt x="347" y="3221"/>
                    <a:pt x="77" y="3221"/>
                  </a:cubicBezTo>
                  <a:cubicBezTo>
                    <a:pt x="52" y="3221"/>
                    <a:pt x="27" y="3218"/>
                    <a:pt x="1" y="3213"/>
                  </a:cubicBezTo>
                  <a:lnTo>
                    <a:pt x="1" y="3213"/>
                  </a:lnTo>
                  <a:cubicBezTo>
                    <a:pt x="1" y="3213"/>
                    <a:pt x="378" y="3761"/>
                    <a:pt x="979" y="3761"/>
                  </a:cubicBezTo>
                  <a:cubicBezTo>
                    <a:pt x="1098" y="3761"/>
                    <a:pt x="1226" y="3740"/>
                    <a:pt x="1361" y="3688"/>
                  </a:cubicBezTo>
                  <a:cubicBezTo>
                    <a:pt x="2181" y="3360"/>
                    <a:pt x="2115" y="2819"/>
                    <a:pt x="2132" y="2656"/>
                  </a:cubicBezTo>
                  <a:cubicBezTo>
                    <a:pt x="2147" y="2518"/>
                    <a:pt x="2205" y="2308"/>
                    <a:pt x="2347" y="2308"/>
                  </a:cubicBezTo>
                  <a:cubicBezTo>
                    <a:pt x="2356" y="2308"/>
                    <a:pt x="2367" y="2309"/>
                    <a:pt x="2377" y="2311"/>
                  </a:cubicBezTo>
                  <a:cubicBezTo>
                    <a:pt x="2541" y="2344"/>
                    <a:pt x="2607" y="2656"/>
                    <a:pt x="2377" y="2951"/>
                  </a:cubicBezTo>
                  <a:cubicBezTo>
                    <a:pt x="2033" y="3311"/>
                    <a:pt x="2000" y="3852"/>
                    <a:pt x="2279" y="4246"/>
                  </a:cubicBezTo>
                  <a:cubicBezTo>
                    <a:pt x="2640" y="4803"/>
                    <a:pt x="3082" y="6180"/>
                    <a:pt x="3082" y="6180"/>
                  </a:cubicBezTo>
                  <a:cubicBezTo>
                    <a:pt x="3082" y="6180"/>
                    <a:pt x="3525" y="4803"/>
                    <a:pt x="3885" y="4246"/>
                  </a:cubicBezTo>
                  <a:cubicBezTo>
                    <a:pt x="4180" y="3852"/>
                    <a:pt x="4131" y="3295"/>
                    <a:pt x="3787" y="2951"/>
                  </a:cubicBezTo>
                  <a:cubicBezTo>
                    <a:pt x="3558" y="2656"/>
                    <a:pt x="3623" y="2328"/>
                    <a:pt x="3787" y="2295"/>
                  </a:cubicBezTo>
                  <a:cubicBezTo>
                    <a:pt x="3792" y="2294"/>
                    <a:pt x="3798" y="2294"/>
                    <a:pt x="3803" y="2294"/>
                  </a:cubicBezTo>
                  <a:cubicBezTo>
                    <a:pt x="3940" y="2294"/>
                    <a:pt x="4017" y="2498"/>
                    <a:pt x="4033" y="2656"/>
                  </a:cubicBezTo>
                  <a:cubicBezTo>
                    <a:pt x="4033" y="2819"/>
                    <a:pt x="3984" y="3360"/>
                    <a:pt x="4803" y="3672"/>
                  </a:cubicBezTo>
                  <a:cubicBezTo>
                    <a:pt x="4941" y="3724"/>
                    <a:pt x="5071" y="3746"/>
                    <a:pt x="5192" y="3746"/>
                  </a:cubicBezTo>
                  <a:cubicBezTo>
                    <a:pt x="5789" y="3746"/>
                    <a:pt x="6164" y="3213"/>
                    <a:pt x="6164" y="3213"/>
                  </a:cubicBezTo>
                  <a:lnTo>
                    <a:pt x="6164" y="3213"/>
                  </a:lnTo>
                  <a:cubicBezTo>
                    <a:pt x="6138" y="3218"/>
                    <a:pt x="6112" y="3221"/>
                    <a:pt x="6087" y="3221"/>
                  </a:cubicBezTo>
                  <a:cubicBezTo>
                    <a:pt x="5818" y="3221"/>
                    <a:pt x="5637" y="2896"/>
                    <a:pt x="5606" y="2295"/>
                  </a:cubicBezTo>
                  <a:cubicBezTo>
                    <a:pt x="5574" y="1623"/>
                    <a:pt x="4984" y="1492"/>
                    <a:pt x="4115" y="1377"/>
                  </a:cubicBezTo>
                  <a:cubicBezTo>
                    <a:pt x="3230" y="1262"/>
                    <a:pt x="3148" y="361"/>
                    <a:pt x="3148" y="361"/>
                  </a:cubicBezTo>
                  <a:cubicBezTo>
                    <a:pt x="3131" y="230"/>
                    <a:pt x="3115" y="115"/>
                    <a:pt x="308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9" name="Google Shape;7369;p17"/>
            <p:cNvSpPr/>
            <p:nvPr/>
          </p:nvSpPr>
          <p:spPr>
            <a:xfrm>
              <a:off x="5864946" y="4254444"/>
              <a:ext cx="211887" cy="121116"/>
            </a:xfrm>
            <a:custGeom>
              <a:avLst/>
              <a:gdLst/>
              <a:ahLst/>
              <a:cxnLst/>
              <a:rect l="l" t="t" r="r" b="b"/>
              <a:pathLst>
                <a:path w="6459" h="3692" extrusionOk="0">
                  <a:moveTo>
                    <a:pt x="948" y="1"/>
                  </a:moveTo>
                  <a:cubicBezTo>
                    <a:pt x="332" y="1"/>
                    <a:pt x="0" y="266"/>
                    <a:pt x="0" y="266"/>
                  </a:cubicBezTo>
                  <a:cubicBezTo>
                    <a:pt x="225" y="193"/>
                    <a:pt x="434" y="147"/>
                    <a:pt x="643" y="147"/>
                  </a:cubicBezTo>
                  <a:cubicBezTo>
                    <a:pt x="952" y="147"/>
                    <a:pt x="1261" y="248"/>
                    <a:pt x="1623" y="512"/>
                  </a:cubicBezTo>
                  <a:cubicBezTo>
                    <a:pt x="2213" y="955"/>
                    <a:pt x="1852" y="1709"/>
                    <a:pt x="1738" y="2200"/>
                  </a:cubicBezTo>
                  <a:cubicBezTo>
                    <a:pt x="1639" y="2709"/>
                    <a:pt x="2361" y="2922"/>
                    <a:pt x="2721" y="3086"/>
                  </a:cubicBezTo>
                  <a:cubicBezTo>
                    <a:pt x="3082" y="3249"/>
                    <a:pt x="2902" y="3692"/>
                    <a:pt x="2902" y="3692"/>
                  </a:cubicBezTo>
                  <a:cubicBezTo>
                    <a:pt x="4229" y="2872"/>
                    <a:pt x="3377" y="1938"/>
                    <a:pt x="3147" y="1659"/>
                  </a:cubicBezTo>
                  <a:cubicBezTo>
                    <a:pt x="2957" y="1442"/>
                    <a:pt x="3083" y="1201"/>
                    <a:pt x="3272" y="1201"/>
                  </a:cubicBezTo>
                  <a:cubicBezTo>
                    <a:pt x="3310" y="1201"/>
                    <a:pt x="3352" y="1211"/>
                    <a:pt x="3393" y="1233"/>
                  </a:cubicBezTo>
                  <a:cubicBezTo>
                    <a:pt x="3623" y="1364"/>
                    <a:pt x="3262" y="1873"/>
                    <a:pt x="3951" y="2299"/>
                  </a:cubicBezTo>
                  <a:cubicBezTo>
                    <a:pt x="4120" y="2410"/>
                    <a:pt x="4279" y="2452"/>
                    <a:pt x="4422" y="2452"/>
                  </a:cubicBezTo>
                  <a:cubicBezTo>
                    <a:pt x="4847" y="2452"/>
                    <a:pt x="5131" y="2086"/>
                    <a:pt x="5131" y="2086"/>
                  </a:cubicBezTo>
                  <a:lnTo>
                    <a:pt x="5131" y="2086"/>
                  </a:lnTo>
                  <a:cubicBezTo>
                    <a:pt x="5125" y="2086"/>
                    <a:pt x="5119" y="2086"/>
                    <a:pt x="5113" y="2086"/>
                  </a:cubicBezTo>
                  <a:cubicBezTo>
                    <a:pt x="4744" y="2086"/>
                    <a:pt x="4948" y="1575"/>
                    <a:pt x="4787" y="1414"/>
                  </a:cubicBezTo>
                  <a:cubicBezTo>
                    <a:pt x="4702" y="1351"/>
                    <a:pt x="4605" y="1321"/>
                    <a:pt x="4511" y="1321"/>
                  </a:cubicBezTo>
                  <a:cubicBezTo>
                    <a:pt x="4459" y="1321"/>
                    <a:pt x="4407" y="1330"/>
                    <a:pt x="4360" y="1348"/>
                  </a:cubicBezTo>
                  <a:cubicBezTo>
                    <a:pt x="4308" y="1359"/>
                    <a:pt x="4258" y="1365"/>
                    <a:pt x="4213" y="1365"/>
                  </a:cubicBezTo>
                  <a:cubicBezTo>
                    <a:pt x="4062" y="1365"/>
                    <a:pt x="3969" y="1305"/>
                    <a:pt x="4033" y="1217"/>
                  </a:cubicBezTo>
                  <a:cubicBezTo>
                    <a:pt x="4066" y="1175"/>
                    <a:pt x="4102" y="1159"/>
                    <a:pt x="4148" y="1159"/>
                  </a:cubicBezTo>
                  <a:cubicBezTo>
                    <a:pt x="4283" y="1159"/>
                    <a:pt x="4508" y="1295"/>
                    <a:pt x="5032" y="1332"/>
                  </a:cubicBezTo>
                  <a:cubicBezTo>
                    <a:pt x="5060" y="1333"/>
                    <a:pt x="5087" y="1334"/>
                    <a:pt x="5115" y="1334"/>
                  </a:cubicBezTo>
                  <a:cubicBezTo>
                    <a:pt x="5892" y="1334"/>
                    <a:pt x="6458" y="676"/>
                    <a:pt x="6458" y="676"/>
                  </a:cubicBezTo>
                  <a:lnTo>
                    <a:pt x="6458" y="676"/>
                  </a:lnTo>
                  <a:cubicBezTo>
                    <a:pt x="6000" y="932"/>
                    <a:pt x="5512" y="1030"/>
                    <a:pt x="5023" y="1030"/>
                  </a:cubicBezTo>
                  <a:cubicBezTo>
                    <a:pt x="3852" y="1030"/>
                    <a:pt x="2668" y="468"/>
                    <a:pt x="1836" y="168"/>
                  </a:cubicBezTo>
                  <a:cubicBezTo>
                    <a:pt x="1495" y="45"/>
                    <a:pt x="1198" y="1"/>
                    <a:pt x="94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0" name="Google Shape;7370;p17"/>
            <p:cNvSpPr/>
            <p:nvPr/>
          </p:nvSpPr>
          <p:spPr>
            <a:xfrm>
              <a:off x="5919240" y="4133851"/>
              <a:ext cx="118885" cy="83095"/>
            </a:xfrm>
            <a:custGeom>
              <a:avLst/>
              <a:gdLst/>
              <a:ahLst/>
              <a:cxnLst/>
              <a:rect l="l" t="t" r="r" b="b"/>
              <a:pathLst>
                <a:path w="3624" h="2533" extrusionOk="0">
                  <a:moveTo>
                    <a:pt x="2531" y="0"/>
                  </a:moveTo>
                  <a:cubicBezTo>
                    <a:pt x="1939" y="0"/>
                    <a:pt x="1255" y="123"/>
                    <a:pt x="886" y="615"/>
                  </a:cubicBezTo>
                  <a:cubicBezTo>
                    <a:pt x="1" y="1762"/>
                    <a:pt x="525" y="2533"/>
                    <a:pt x="525" y="2533"/>
                  </a:cubicBezTo>
                  <a:cubicBezTo>
                    <a:pt x="525" y="2533"/>
                    <a:pt x="361" y="2172"/>
                    <a:pt x="1394" y="2156"/>
                  </a:cubicBezTo>
                  <a:cubicBezTo>
                    <a:pt x="2427" y="2156"/>
                    <a:pt x="2312" y="1500"/>
                    <a:pt x="2279" y="1270"/>
                  </a:cubicBezTo>
                  <a:cubicBezTo>
                    <a:pt x="2197" y="1025"/>
                    <a:pt x="2246" y="746"/>
                    <a:pt x="2427" y="549"/>
                  </a:cubicBezTo>
                  <a:cubicBezTo>
                    <a:pt x="2656" y="205"/>
                    <a:pt x="3623" y="123"/>
                    <a:pt x="3623" y="123"/>
                  </a:cubicBezTo>
                  <a:cubicBezTo>
                    <a:pt x="3623" y="123"/>
                    <a:pt x="3123" y="0"/>
                    <a:pt x="253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1" name="Google Shape;7371;p17"/>
            <p:cNvSpPr/>
            <p:nvPr/>
          </p:nvSpPr>
          <p:spPr>
            <a:xfrm>
              <a:off x="6090255" y="4084643"/>
              <a:ext cx="104878" cy="141455"/>
            </a:xfrm>
            <a:custGeom>
              <a:avLst/>
              <a:gdLst/>
              <a:ahLst/>
              <a:cxnLst/>
              <a:rect l="l" t="t" r="r" b="b"/>
              <a:pathLst>
                <a:path w="3197" h="4312" extrusionOk="0">
                  <a:moveTo>
                    <a:pt x="377" y="0"/>
                  </a:moveTo>
                  <a:lnTo>
                    <a:pt x="377" y="0"/>
                  </a:lnTo>
                  <a:cubicBezTo>
                    <a:pt x="0" y="1344"/>
                    <a:pt x="541" y="1607"/>
                    <a:pt x="1098" y="2475"/>
                  </a:cubicBezTo>
                  <a:cubicBezTo>
                    <a:pt x="1656" y="3344"/>
                    <a:pt x="1049" y="4311"/>
                    <a:pt x="1049" y="4311"/>
                  </a:cubicBezTo>
                  <a:cubicBezTo>
                    <a:pt x="1443" y="4049"/>
                    <a:pt x="1803" y="3361"/>
                    <a:pt x="2492" y="2918"/>
                  </a:cubicBezTo>
                  <a:cubicBezTo>
                    <a:pt x="3196" y="2492"/>
                    <a:pt x="2902" y="1590"/>
                    <a:pt x="2901" y="1590"/>
                  </a:cubicBezTo>
                  <a:lnTo>
                    <a:pt x="2901" y="1590"/>
                  </a:lnTo>
                  <a:cubicBezTo>
                    <a:pt x="2862" y="1695"/>
                    <a:pt x="2760" y="1748"/>
                    <a:pt x="2586" y="1748"/>
                  </a:cubicBezTo>
                  <a:cubicBezTo>
                    <a:pt x="2543" y="1748"/>
                    <a:pt x="2495" y="1744"/>
                    <a:pt x="2443" y="1738"/>
                  </a:cubicBezTo>
                  <a:cubicBezTo>
                    <a:pt x="2413" y="1731"/>
                    <a:pt x="2385" y="1727"/>
                    <a:pt x="2357" y="1727"/>
                  </a:cubicBezTo>
                  <a:cubicBezTo>
                    <a:pt x="2133" y="1727"/>
                    <a:pt x="1960" y="1947"/>
                    <a:pt x="2033" y="2180"/>
                  </a:cubicBezTo>
                  <a:cubicBezTo>
                    <a:pt x="2097" y="2413"/>
                    <a:pt x="1958" y="2513"/>
                    <a:pt x="1816" y="2513"/>
                  </a:cubicBezTo>
                  <a:cubicBezTo>
                    <a:pt x="1778" y="2513"/>
                    <a:pt x="1740" y="2506"/>
                    <a:pt x="1705" y="2492"/>
                  </a:cubicBezTo>
                  <a:cubicBezTo>
                    <a:pt x="1557" y="2426"/>
                    <a:pt x="1557" y="2066"/>
                    <a:pt x="1770" y="1885"/>
                  </a:cubicBezTo>
                  <a:cubicBezTo>
                    <a:pt x="2000" y="1705"/>
                    <a:pt x="2131" y="1312"/>
                    <a:pt x="1951" y="689"/>
                  </a:cubicBezTo>
                  <a:cubicBezTo>
                    <a:pt x="1810" y="203"/>
                    <a:pt x="1330" y="96"/>
                    <a:pt x="1009" y="96"/>
                  </a:cubicBezTo>
                  <a:cubicBezTo>
                    <a:pt x="919" y="96"/>
                    <a:pt x="841" y="104"/>
                    <a:pt x="787" y="115"/>
                  </a:cubicBezTo>
                  <a:cubicBezTo>
                    <a:pt x="756" y="122"/>
                    <a:pt x="725" y="125"/>
                    <a:pt x="695" y="125"/>
                  </a:cubicBezTo>
                  <a:cubicBezTo>
                    <a:pt x="579" y="125"/>
                    <a:pt x="468" y="78"/>
                    <a:pt x="3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2" name="Google Shape;7372;p17"/>
            <p:cNvSpPr/>
            <p:nvPr/>
          </p:nvSpPr>
          <p:spPr>
            <a:xfrm>
              <a:off x="5533150" y="4136541"/>
              <a:ext cx="297410" cy="207393"/>
            </a:xfrm>
            <a:custGeom>
              <a:avLst/>
              <a:gdLst/>
              <a:ahLst/>
              <a:cxnLst/>
              <a:rect l="l" t="t" r="r" b="b"/>
              <a:pathLst>
                <a:path w="9066" h="6322" extrusionOk="0">
                  <a:moveTo>
                    <a:pt x="1992" y="0"/>
                  </a:moveTo>
                  <a:cubicBezTo>
                    <a:pt x="1079" y="0"/>
                    <a:pt x="66" y="656"/>
                    <a:pt x="34" y="1860"/>
                  </a:cubicBezTo>
                  <a:cubicBezTo>
                    <a:pt x="1" y="2729"/>
                    <a:pt x="460" y="3532"/>
                    <a:pt x="1247" y="3942"/>
                  </a:cubicBezTo>
                  <a:cubicBezTo>
                    <a:pt x="1740" y="4199"/>
                    <a:pt x="2292" y="4302"/>
                    <a:pt x="2857" y="4302"/>
                  </a:cubicBezTo>
                  <a:cubicBezTo>
                    <a:pt x="3193" y="4302"/>
                    <a:pt x="3533" y="4266"/>
                    <a:pt x="3869" y="4204"/>
                  </a:cubicBezTo>
                  <a:cubicBezTo>
                    <a:pt x="4754" y="3975"/>
                    <a:pt x="5574" y="3631"/>
                    <a:pt x="6393" y="3434"/>
                  </a:cubicBezTo>
                  <a:cubicBezTo>
                    <a:pt x="6594" y="3381"/>
                    <a:pt x="6800" y="3354"/>
                    <a:pt x="7003" y="3354"/>
                  </a:cubicBezTo>
                  <a:cubicBezTo>
                    <a:pt x="7612" y="3354"/>
                    <a:pt x="8192" y="3594"/>
                    <a:pt x="8524" y="4073"/>
                  </a:cubicBezTo>
                  <a:cubicBezTo>
                    <a:pt x="8967" y="4647"/>
                    <a:pt x="9000" y="5581"/>
                    <a:pt x="8459" y="5991"/>
                  </a:cubicBezTo>
                  <a:cubicBezTo>
                    <a:pt x="8248" y="6144"/>
                    <a:pt x="7996" y="6215"/>
                    <a:pt x="7751" y="6215"/>
                  </a:cubicBezTo>
                  <a:cubicBezTo>
                    <a:pt x="7367" y="6215"/>
                    <a:pt x="7003" y="6039"/>
                    <a:pt x="6852" y="5729"/>
                  </a:cubicBezTo>
                  <a:cubicBezTo>
                    <a:pt x="6541" y="5237"/>
                    <a:pt x="6787" y="4581"/>
                    <a:pt x="7246" y="4467"/>
                  </a:cubicBezTo>
                  <a:cubicBezTo>
                    <a:pt x="7343" y="4423"/>
                    <a:pt x="7444" y="4402"/>
                    <a:pt x="7543" y="4402"/>
                  </a:cubicBezTo>
                  <a:cubicBezTo>
                    <a:pt x="7775" y="4402"/>
                    <a:pt x="7998" y="4517"/>
                    <a:pt x="8147" y="4713"/>
                  </a:cubicBezTo>
                  <a:cubicBezTo>
                    <a:pt x="8246" y="4893"/>
                    <a:pt x="8246" y="5106"/>
                    <a:pt x="8180" y="5286"/>
                  </a:cubicBezTo>
                  <a:cubicBezTo>
                    <a:pt x="8167" y="5325"/>
                    <a:pt x="8114" y="5404"/>
                    <a:pt x="8067" y="5404"/>
                  </a:cubicBezTo>
                  <a:cubicBezTo>
                    <a:pt x="8055" y="5404"/>
                    <a:pt x="8043" y="5399"/>
                    <a:pt x="8033" y="5385"/>
                  </a:cubicBezTo>
                  <a:cubicBezTo>
                    <a:pt x="7967" y="5335"/>
                    <a:pt x="8033" y="4975"/>
                    <a:pt x="7656" y="4926"/>
                  </a:cubicBezTo>
                  <a:cubicBezTo>
                    <a:pt x="7642" y="4924"/>
                    <a:pt x="7628" y="4923"/>
                    <a:pt x="7615" y="4923"/>
                  </a:cubicBezTo>
                  <a:cubicBezTo>
                    <a:pt x="7284" y="4923"/>
                    <a:pt x="7161" y="5489"/>
                    <a:pt x="7508" y="5630"/>
                  </a:cubicBezTo>
                  <a:cubicBezTo>
                    <a:pt x="7581" y="5663"/>
                    <a:pt x="7657" y="5678"/>
                    <a:pt x="7732" y="5678"/>
                  </a:cubicBezTo>
                  <a:cubicBezTo>
                    <a:pt x="7958" y="5678"/>
                    <a:pt x="8168" y="5537"/>
                    <a:pt x="8229" y="5303"/>
                  </a:cubicBezTo>
                  <a:lnTo>
                    <a:pt x="8229" y="5286"/>
                  </a:lnTo>
                  <a:cubicBezTo>
                    <a:pt x="8246" y="5270"/>
                    <a:pt x="8246" y="5253"/>
                    <a:pt x="8246" y="5237"/>
                  </a:cubicBezTo>
                  <a:lnTo>
                    <a:pt x="8246" y="5221"/>
                  </a:lnTo>
                  <a:cubicBezTo>
                    <a:pt x="8278" y="5106"/>
                    <a:pt x="8262" y="4975"/>
                    <a:pt x="8229" y="4844"/>
                  </a:cubicBezTo>
                  <a:cubicBezTo>
                    <a:pt x="8116" y="4541"/>
                    <a:pt x="7818" y="4345"/>
                    <a:pt x="7501" y="4345"/>
                  </a:cubicBezTo>
                  <a:cubicBezTo>
                    <a:pt x="7405" y="4345"/>
                    <a:pt x="7308" y="4363"/>
                    <a:pt x="7213" y="4401"/>
                  </a:cubicBezTo>
                  <a:cubicBezTo>
                    <a:pt x="6721" y="4532"/>
                    <a:pt x="6426" y="5221"/>
                    <a:pt x="6770" y="5778"/>
                  </a:cubicBezTo>
                  <a:cubicBezTo>
                    <a:pt x="6942" y="6121"/>
                    <a:pt x="7350" y="6321"/>
                    <a:pt x="7771" y="6321"/>
                  </a:cubicBezTo>
                  <a:cubicBezTo>
                    <a:pt x="8035" y="6321"/>
                    <a:pt x="8304" y="6243"/>
                    <a:pt x="8524" y="6073"/>
                  </a:cubicBezTo>
                  <a:cubicBezTo>
                    <a:pt x="8967" y="5745"/>
                    <a:pt x="9065" y="5139"/>
                    <a:pt x="8918" y="4581"/>
                  </a:cubicBezTo>
                  <a:cubicBezTo>
                    <a:pt x="8819" y="4057"/>
                    <a:pt x="8459" y="3172"/>
                    <a:pt x="7197" y="2893"/>
                  </a:cubicBezTo>
                  <a:cubicBezTo>
                    <a:pt x="7051" y="2861"/>
                    <a:pt x="6903" y="2846"/>
                    <a:pt x="6752" y="2846"/>
                  </a:cubicBezTo>
                  <a:cubicBezTo>
                    <a:pt x="5422" y="2846"/>
                    <a:pt x="3882" y="3984"/>
                    <a:pt x="2307" y="3984"/>
                  </a:cubicBezTo>
                  <a:cubicBezTo>
                    <a:pt x="2085" y="3984"/>
                    <a:pt x="1863" y="3961"/>
                    <a:pt x="1640" y="3909"/>
                  </a:cubicBezTo>
                  <a:cubicBezTo>
                    <a:pt x="1542" y="3877"/>
                    <a:pt x="1460" y="3860"/>
                    <a:pt x="1361" y="3827"/>
                  </a:cubicBezTo>
                  <a:lnTo>
                    <a:pt x="1312" y="3795"/>
                  </a:lnTo>
                  <a:cubicBezTo>
                    <a:pt x="591" y="3418"/>
                    <a:pt x="148" y="2664"/>
                    <a:pt x="181" y="1860"/>
                  </a:cubicBezTo>
                  <a:cubicBezTo>
                    <a:pt x="203" y="743"/>
                    <a:pt x="1167" y="111"/>
                    <a:pt x="2033" y="111"/>
                  </a:cubicBezTo>
                  <a:cubicBezTo>
                    <a:pt x="2449" y="111"/>
                    <a:pt x="2843" y="257"/>
                    <a:pt x="3099" y="566"/>
                  </a:cubicBezTo>
                  <a:cubicBezTo>
                    <a:pt x="3558" y="1025"/>
                    <a:pt x="3525" y="1779"/>
                    <a:pt x="3017" y="2188"/>
                  </a:cubicBezTo>
                  <a:cubicBezTo>
                    <a:pt x="2935" y="2237"/>
                    <a:pt x="2853" y="2287"/>
                    <a:pt x="2755" y="2303"/>
                  </a:cubicBezTo>
                  <a:cubicBezTo>
                    <a:pt x="2694" y="2320"/>
                    <a:pt x="2632" y="2328"/>
                    <a:pt x="2569" y="2328"/>
                  </a:cubicBezTo>
                  <a:cubicBezTo>
                    <a:pt x="2392" y="2328"/>
                    <a:pt x="2211" y="2264"/>
                    <a:pt x="2066" y="2156"/>
                  </a:cubicBezTo>
                  <a:cubicBezTo>
                    <a:pt x="1935" y="2074"/>
                    <a:pt x="1886" y="1926"/>
                    <a:pt x="1919" y="1779"/>
                  </a:cubicBezTo>
                  <a:lnTo>
                    <a:pt x="1919" y="1779"/>
                  </a:lnTo>
                  <a:cubicBezTo>
                    <a:pt x="1994" y="1854"/>
                    <a:pt x="2098" y="1894"/>
                    <a:pt x="2202" y="1894"/>
                  </a:cubicBezTo>
                  <a:cubicBezTo>
                    <a:pt x="2256" y="1894"/>
                    <a:pt x="2311" y="1883"/>
                    <a:pt x="2361" y="1860"/>
                  </a:cubicBezTo>
                  <a:cubicBezTo>
                    <a:pt x="2591" y="1729"/>
                    <a:pt x="2525" y="1320"/>
                    <a:pt x="2214" y="1221"/>
                  </a:cubicBezTo>
                  <a:cubicBezTo>
                    <a:pt x="2186" y="1214"/>
                    <a:pt x="2159" y="1211"/>
                    <a:pt x="2132" y="1211"/>
                  </a:cubicBezTo>
                  <a:cubicBezTo>
                    <a:pt x="1788" y="1211"/>
                    <a:pt x="1507" y="1762"/>
                    <a:pt x="1902" y="2172"/>
                  </a:cubicBezTo>
                  <a:cubicBezTo>
                    <a:pt x="2060" y="2317"/>
                    <a:pt x="2262" y="2400"/>
                    <a:pt x="2470" y="2400"/>
                  </a:cubicBezTo>
                  <a:cubicBezTo>
                    <a:pt x="2543" y="2400"/>
                    <a:pt x="2616" y="2390"/>
                    <a:pt x="2689" y="2369"/>
                  </a:cubicBezTo>
                  <a:cubicBezTo>
                    <a:pt x="2722" y="2369"/>
                    <a:pt x="2755" y="2369"/>
                    <a:pt x="2787" y="2352"/>
                  </a:cubicBezTo>
                  <a:lnTo>
                    <a:pt x="2853" y="2336"/>
                  </a:lnTo>
                  <a:lnTo>
                    <a:pt x="2886" y="2319"/>
                  </a:lnTo>
                  <a:cubicBezTo>
                    <a:pt x="3050" y="2254"/>
                    <a:pt x="3164" y="2139"/>
                    <a:pt x="3263" y="2008"/>
                  </a:cubicBezTo>
                  <a:cubicBezTo>
                    <a:pt x="3591" y="1549"/>
                    <a:pt x="3541" y="910"/>
                    <a:pt x="3148" y="500"/>
                  </a:cubicBezTo>
                  <a:cubicBezTo>
                    <a:pt x="2876" y="163"/>
                    <a:pt x="2446" y="0"/>
                    <a:pt x="199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3" name="Google Shape;7373;p17"/>
            <p:cNvSpPr/>
            <p:nvPr/>
          </p:nvSpPr>
          <p:spPr>
            <a:xfrm>
              <a:off x="5583703" y="4254444"/>
              <a:ext cx="211887" cy="121674"/>
            </a:xfrm>
            <a:custGeom>
              <a:avLst/>
              <a:gdLst/>
              <a:ahLst/>
              <a:cxnLst/>
              <a:rect l="l" t="t" r="r" b="b"/>
              <a:pathLst>
                <a:path w="6459" h="3709" extrusionOk="0">
                  <a:moveTo>
                    <a:pt x="5518" y="1"/>
                  </a:moveTo>
                  <a:cubicBezTo>
                    <a:pt x="5268" y="1"/>
                    <a:pt x="4969" y="45"/>
                    <a:pt x="4623" y="168"/>
                  </a:cubicBezTo>
                  <a:cubicBezTo>
                    <a:pt x="3779" y="468"/>
                    <a:pt x="2593" y="1030"/>
                    <a:pt x="1426" y="1030"/>
                  </a:cubicBezTo>
                  <a:cubicBezTo>
                    <a:pt x="939" y="1030"/>
                    <a:pt x="455" y="932"/>
                    <a:pt x="1" y="676"/>
                  </a:cubicBezTo>
                  <a:lnTo>
                    <a:pt x="1" y="676"/>
                  </a:lnTo>
                  <a:cubicBezTo>
                    <a:pt x="1" y="676"/>
                    <a:pt x="582" y="1334"/>
                    <a:pt x="1361" y="1334"/>
                  </a:cubicBezTo>
                  <a:cubicBezTo>
                    <a:pt x="1388" y="1334"/>
                    <a:pt x="1415" y="1333"/>
                    <a:pt x="1443" y="1332"/>
                  </a:cubicBezTo>
                  <a:cubicBezTo>
                    <a:pt x="1955" y="1295"/>
                    <a:pt x="2186" y="1159"/>
                    <a:pt x="2325" y="1159"/>
                  </a:cubicBezTo>
                  <a:cubicBezTo>
                    <a:pt x="2372" y="1159"/>
                    <a:pt x="2409" y="1175"/>
                    <a:pt x="2443" y="1217"/>
                  </a:cubicBezTo>
                  <a:cubicBezTo>
                    <a:pt x="2504" y="1315"/>
                    <a:pt x="2410" y="1367"/>
                    <a:pt x="2271" y="1367"/>
                  </a:cubicBezTo>
                  <a:cubicBezTo>
                    <a:pt x="2223" y="1367"/>
                    <a:pt x="2170" y="1361"/>
                    <a:pt x="2115" y="1348"/>
                  </a:cubicBezTo>
                  <a:cubicBezTo>
                    <a:pt x="2068" y="1332"/>
                    <a:pt x="2019" y="1325"/>
                    <a:pt x="1970" y="1325"/>
                  </a:cubicBezTo>
                  <a:cubicBezTo>
                    <a:pt x="1868" y="1325"/>
                    <a:pt x="1767" y="1358"/>
                    <a:pt x="1689" y="1414"/>
                  </a:cubicBezTo>
                  <a:cubicBezTo>
                    <a:pt x="1511" y="1575"/>
                    <a:pt x="1715" y="2102"/>
                    <a:pt x="1345" y="2102"/>
                  </a:cubicBezTo>
                  <a:cubicBezTo>
                    <a:pt x="1340" y="2102"/>
                    <a:pt x="1334" y="2102"/>
                    <a:pt x="1328" y="2102"/>
                  </a:cubicBezTo>
                  <a:lnTo>
                    <a:pt x="1328" y="2102"/>
                  </a:lnTo>
                  <a:cubicBezTo>
                    <a:pt x="1328" y="2102"/>
                    <a:pt x="1623" y="2462"/>
                    <a:pt x="2054" y="2462"/>
                  </a:cubicBezTo>
                  <a:cubicBezTo>
                    <a:pt x="2198" y="2462"/>
                    <a:pt x="2357" y="2422"/>
                    <a:pt x="2525" y="2315"/>
                  </a:cubicBezTo>
                  <a:cubicBezTo>
                    <a:pt x="3197" y="1873"/>
                    <a:pt x="2820" y="1381"/>
                    <a:pt x="3082" y="1250"/>
                  </a:cubicBezTo>
                  <a:cubicBezTo>
                    <a:pt x="3125" y="1227"/>
                    <a:pt x="3167" y="1216"/>
                    <a:pt x="3206" y="1216"/>
                  </a:cubicBezTo>
                  <a:cubicBezTo>
                    <a:pt x="3389" y="1216"/>
                    <a:pt x="3501" y="1446"/>
                    <a:pt x="3312" y="1676"/>
                  </a:cubicBezTo>
                  <a:cubicBezTo>
                    <a:pt x="3082" y="1938"/>
                    <a:pt x="2230" y="2889"/>
                    <a:pt x="3558" y="3708"/>
                  </a:cubicBezTo>
                  <a:cubicBezTo>
                    <a:pt x="3558" y="3708"/>
                    <a:pt x="3377" y="3249"/>
                    <a:pt x="3738" y="3086"/>
                  </a:cubicBezTo>
                  <a:cubicBezTo>
                    <a:pt x="4098" y="2922"/>
                    <a:pt x="4820" y="2709"/>
                    <a:pt x="4721" y="2200"/>
                  </a:cubicBezTo>
                  <a:cubicBezTo>
                    <a:pt x="4623" y="1709"/>
                    <a:pt x="4246" y="955"/>
                    <a:pt x="4852" y="512"/>
                  </a:cubicBezTo>
                  <a:cubicBezTo>
                    <a:pt x="5204" y="248"/>
                    <a:pt x="5510" y="147"/>
                    <a:pt x="5817" y="147"/>
                  </a:cubicBezTo>
                  <a:cubicBezTo>
                    <a:pt x="6025" y="147"/>
                    <a:pt x="6234" y="193"/>
                    <a:pt x="6459" y="266"/>
                  </a:cubicBezTo>
                  <a:cubicBezTo>
                    <a:pt x="6459" y="266"/>
                    <a:pt x="6136" y="1"/>
                    <a:pt x="551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4" name="Google Shape;7374;p17"/>
            <p:cNvSpPr/>
            <p:nvPr/>
          </p:nvSpPr>
          <p:spPr>
            <a:xfrm>
              <a:off x="5622972" y="4133851"/>
              <a:ext cx="118328" cy="83095"/>
            </a:xfrm>
            <a:custGeom>
              <a:avLst/>
              <a:gdLst/>
              <a:ahLst/>
              <a:cxnLst/>
              <a:rect l="l" t="t" r="r" b="b"/>
              <a:pathLst>
                <a:path w="3607" h="2533" extrusionOk="0">
                  <a:moveTo>
                    <a:pt x="1086" y="0"/>
                  </a:moveTo>
                  <a:cubicBezTo>
                    <a:pt x="496" y="0"/>
                    <a:pt x="0" y="123"/>
                    <a:pt x="0" y="123"/>
                  </a:cubicBezTo>
                  <a:cubicBezTo>
                    <a:pt x="0" y="123"/>
                    <a:pt x="951" y="205"/>
                    <a:pt x="1197" y="549"/>
                  </a:cubicBezTo>
                  <a:cubicBezTo>
                    <a:pt x="1361" y="746"/>
                    <a:pt x="1426" y="1025"/>
                    <a:pt x="1344" y="1270"/>
                  </a:cubicBezTo>
                  <a:cubicBezTo>
                    <a:pt x="1295" y="1500"/>
                    <a:pt x="1180" y="2156"/>
                    <a:pt x="2213" y="2156"/>
                  </a:cubicBezTo>
                  <a:cubicBezTo>
                    <a:pt x="3246" y="2172"/>
                    <a:pt x="3082" y="2533"/>
                    <a:pt x="3082" y="2533"/>
                  </a:cubicBezTo>
                  <a:cubicBezTo>
                    <a:pt x="3082" y="2533"/>
                    <a:pt x="3606" y="1762"/>
                    <a:pt x="2738" y="615"/>
                  </a:cubicBezTo>
                  <a:cubicBezTo>
                    <a:pt x="2361" y="123"/>
                    <a:pt x="1676" y="0"/>
                    <a:pt x="108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5" name="Google Shape;7375;p17"/>
            <p:cNvSpPr/>
            <p:nvPr/>
          </p:nvSpPr>
          <p:spPr>
            <a:xfrm>
              <a:off x="5465406" y="4084643"/>
              <a:ext cx="104878" cy="140897"/>
            </a:xfrm>
            <a:custGeom>
              <a:avLst/>
              <a:gdLst/>
              <a:ahLst/>
              <a:cxnLst/>
              <a:rect l="l" t="t" r="r" b="b"/>
              <a:pathLst>
                <a:path w="3197" h="4295" extrusionOk="0">
                  <a:moveTo>
                    <a:pt x="2803" y="0"/>
                  </a:moveTo>
                  <a:lnTo>
                    <a:pt x="2803" y="0"/>
                  </a:lnTo>
                  <a:cubicBezTo>
                    <a:pt x="2726" y="78"/>
                    <a:pt x="2607" y="125"/>
                    <a:pt x="2487" y="125"/>
                  </a:cubicBezTo>
                  <a:cubicBezTo>
                    <a:pt x="2456" y="125"/>
                    <a:pt x="2424" y="122"/>
                    <a:pt x="2394" y="115"/>
                  </a:cubicBezTo>
                  <a:cubicBezTo>
                    <a:pt x="2340" y="104"/>
                    <a:pt x="2263" y="96"/>
                    <a:pt x="2174" y="96"/>
                  </a:cubicBezTo>
                  <a:cubicBezTo>
                    <a:pt x="1857" y="96"/>
                    <a:pt x="1383" y="203"/>
                    <a:pt x="1230" y="689"/>
                  </a:cubicBezTo>
                  <a:cubicBezTo>
                    <a:pt x="1050" y="1295"/>
                    <a:pt x="1197" y="1689"/>
                    <a:pt x="1410" y="1885"/>
                  </a:cubicBezTo>
                  <a:cubicBezTo>
                    <a:pt x="1623" y="2066"/>
                    <a:pt x="1623" y="2426"/>
                    <a:pt x="1476" y="2492"/>
                  </a:cubicBezTo>
                  <a:cubicBezTo>
                    <a:pt x="1442" y="2509"/>
                    <a:pt x="1406" y="2517"/>
                    <a:pt x="1372" y="2517"/>
                  </a:cubicBezTo>
                  <a:cubicBezTo>
                    <a:pt x="1209" y="2517"/>
                    <a:pt x="1067" y="2343"/>
                    <a:pt x="1148" y="2180"/>
                  </a:cubicBezTo>
                  <a:cubicBezTo>
                    <a:pt x="1235" y="1947"/>
                    <a:pt x="1051" y="1727"/>
                    <a:pt x="824" y="1727"/>
                  </a:cubicBezTo>
                  <a:cubicBezTo>
                    <a:pt x="796" y="1727"/>
                    <a:pt x="767" y="1731"/>
                    <a:pt x="738" y="1738"/>
                  </a:cubicBezTo>
                  <a:cubicBezTo>
                    <a:pt x="679" y="1745"/>
                    <a:pt x="626" y="1749"/>
                    <a:pt x="578" y="1749"/>
                  </a:cubicBezTo>
                  <a:cubicBezTo>
                    <a:pt x="415" y="1749"/>
                    <a:pt x="317" y="1701"/>
                    <a:pt x="279" y="1574"/>
                  </a:cubicBezTo>
                  <a:lnTo>
                    <a:pt x="279" y="1574"/>
                  </a:lnTo>
                  <a:cubicBezTo>
                    <a:pt x="279" y="1574"/>
                    <a:pt x="1" y="2475"/>
                    <a:pt x="689" y="2918"/>
                  </a:cubicBezTo>
                  <a:cubicBezTo>
                    <a:pt x="1377" y="3344"/>
                    <a:pt x="1738" y="4033"/>
                    <a:pt x="2115" y="4295"/>
                  </a:cubicBezTo>
                  <a:cubicBezTo>
                    <a:pt x="2115" y="4295"/>
                    <a:pt x="1525" y="3344"/>
                    <a:pt x="2082" y="2475"/>
                  </a:cubicBezTo>
                  <a:cubicBezTo>
                    <a:pt x="2623" y="1607"/>
                    <a:pt x="3197" y="1328"/>
                    <a:pt x="280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6" name="Google Shape;7376;p17"/>
            <p:cNvSpPr/>
            <p:nvPr/>
          </p:nvSpPr>
          <p:spPr>
            <a:xfrm>
              <a:off x="5744484" y="4078180"/>
              <a:ext cx="33" cy="33"/>
            </a:xfrm>
            <a:custGeom>
              <a:avLst/>
              <a:gdLst/>
              <a:ahLst/>
              <a:cxnLst/>
              <a:rect l="l" t="t" r="r" b="b"/>
              <a:pathLst>
                <a:path w="1" h="1" fill="none" extrusionOk="0">
                  <a:moveTo>
                    <a:pt x="1" y="1"/>
                  </a:moveTo>
                  <a:lnTo>
                    <a:pt x="1"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7" name="Google Shape;7377;p17"/>
            <p:cNvSpPr/>
            <p:nvPr/>
          </p:nvSpPr>
          <p:spPr>
            <a:xfrm>
              <a:off x="4139894" y="4136902"/>
              <a:ext cx="297410" cy="207032"/>
            </a:xfrm>
            <a:custGeom>
              <a:avLst/>
              <a:gdLst/>
              <a:ahLst/>
              <a:cxnLst/>
              <a:rect l="l" t="t" r="r" b="b"/>
              <a:pathLst>
                <a:path w="9066" h="6311" extrusionOk="0">
                  <a:moveTo>
                    <a:pt x="7059" y="0"/>
                  </a:moveTo>
                  <a:cubicBezTo>
                    <a:pt x="6608" y="0"/>
                    <a:pt x="6183" y="159"/>
                    <a:pt x="5918" y="489"/>
                  </a:cubicBezTo>
                  <a:cubicBezTo>
                    <a:pt x="5525" y="915"/>
                    <a:pt x="5476" y="1538"/>
                    <a:pt x="5803" y="1997"/>
                  </a:cubicBezTo>
                  <a:cubicBezTo>
                    <a:pt x="5902" y="2145"/>
                    <a:pt x="6033" y="2243"/>
                    <a:pt x="6180" y="2308"/>
                  </a:cubicBezTo>
                  <a:lnTo>
                    <a:pt x="6213" y="2325"/>
                  </a:lnTo>
                  <a:lnTo>
                    <a:pt x="6279" y="2341"/>
                  </a:lnTo>
                  <a:cubicBezTo>
                    <a:pt x="6312" y="2358"/>
                    <a:pt x="6344" y="2358"/>
                    <a:pt x="6377" y="2374"/>
                  </a:cubicBezTo>
                  <a:cubicBezTo>
                    <a:pt x="6446" y="2390"/>
                    <a:pt x="6516" y="2398"/>
                    <a:pt x="6587" y="2398"/>
                  </a:cubicBezTo>
                  <a:cubicBezTo>
                    <a:pt x="6802" y="2398"/>
                    <a:pt x="7016" y="2322"/>
                    <a:pt x="7164" y="2161"/>
                  </a:cubicBezTo>
                  <a:cubicBezTo>
                    <a:pt x="7554" y="1755"/>
                    <a:pt x="7284" y="1212"/>
                    <a:pt x="6947" y="1212"/>
                  </a:cubicBezTo>
                  <a:cubicBezTo>
                    <a:pt x="6916" y="1212"/>
                    <a:pt x="6884" y="1217"/>
                    <a:pt x="6852" y="1227"/>
                  </a:cubicBezTo>
                  <a:cubicBezTo>
                    <a:pt x="6541" y="1309"/>
                    <a:pt x="6475" y="1718"/>
                    <a:pt x="6705" y="1849"/>
                  </a:cubicBezTo>
                  <a:cubicBezTo>
                    <a:pt x="6759" y="1880"/>
                    <a:pt x="6818" y="1894"/>
                    <a:pt x="6876" y="1894"/>
                  </a:cubicBezTo>
                  <a:cubicBezTo>
                    <a:pt x="6976" y="1894"/>
                    <a:pt x="7075" y="1851"/>
                    <a:pt x="7147" y="1768"/>
                  </a:cubicBezTo>
                  <a:lnTo>
                    <a:pt x="7147" y="1768"/>
                  </a:lnTo>
                  <a:cubicBezTo>
                    <a:pt x="7180" y="1915"/>
                    <a:pt x="7131" y="2063"/>
                    <a:pt x="7016" y="2145"/>
                  </a:cubicBezTo>
                  <a:cubicBezTo>
                    <a:pt x="6859" y="2253"/>
                    <a:pt x="6684" y="2317"/>
                    <a:pt x="6505" y="2317"/>
                  </a:cubicBezTo>
                  <a:cubicBezTo>
                    <a:pt x="6441" y="2317"/>
                    <a:pt x="6376" y="2309"/>
                    <a:pt x="6312" y="2292"/>
                  </a:cubicBezTo>
                  <a:cubicBezTo>
                    <a:pt x="6213" y="2276"/>
                    <a:pt x="6131" y="2226"/>
                    <a:pt x="6049" y="2177"/>
                  </a:cubicBezTo>
                  <a:cubicBezTo>
                    <a:pt x="5541" y="1768"/>
                    <a:pt x="5508" y="1014"/>
                    <a:pt x="5967" y="555"/>
                  </a:cubicBezTo>
                  <a:cubicBezTo>
                    <a:pt x="6223" y="251"/>
                    <a:pt x="6616" y="107"/>
                    <a:pt x="7033" y="107"/>
                  </a:cubicBezTo>
                  <a:cubicBezTo>
                    <a:pt x="7899" y="107"/>
                    <a:pt x="8863" y="731"/>
                    <a:pt x="8885" y="1849"/>
                  </a:cubicBezTo>
                  <a:cubicBezTo>
                    <a:pt x="8918" y="2669"/>
                    <a:pt x="8475" y="3407"/>
                    <a:pt x="7754" y="3784"/>
                  </a:cubicBezTo>
                  <a:lnTo>
                    <a:pt x="7705" y="3816"/>
                  </a:lnTo>
                  <a:cubicBezTo>
                    <a:pt x="7606" y="3849"/>
                    <a:pt x="7524" y="3882"/>
                    <a:pt x="7426" y="3898"/>
                  </a:cubicBezTo>
                  <a:cubicBezTo>
                    <a:pt x="7203" y="3950"/>
                    <a:pt x="6981" y="3973"/>
                    <a:pt x="6759" y="3973"/>
                  </a:cubicBezTo>
                  <a:cubicBezTo>
                    <a:pt x="5184" y="3973"/>
                    <a:pt x="3644" y="2835"/>
                    <a:pt x="2314" y="2835"/>
                  </a:cubicBezTo>
                  <a:cubicBezTo>
                    <a:pt x="2163" y="2835"/>
                    <a:pt x="2015" y="2850"/>
                    <a:pt x="1869" y="2882"/>
                  </a:cubicBezTo>
                  <a:cubicBezTo>
                    <a:pt x="607" y="3161"/>
                    <a:pt x="247" y="4046"/>
                    <a:pt x="148" y="4587"/>
                  </a:cubicBezTo>
                  <a:cubicBezTo>
                    <a:pt x="1" y="5128"/>
                    <a:pt x="99" y="5734"/>
                    <a:pt x="558" y="6062"/>
                  </a:cubicBezTo>
                  <a:cubicBezTo>
                    <a:pt x="779" y="6232"/>
                    <a:pt x="1048" y="6310"/>
                    <a:pt x="1311" y="6310"/>
                  </a:cubicBezTo>
                  <a:cubicBezTo>
                    <a:pt x="1733" y="6310"/>
                    <a:pt x="2141" y="6110"/>
                    <a:pt x="2312" y="5767"/>
                  </a:cubicBezTo>
                  <a:cubicBezTo>
                    <a:pt x="2640" y="5226"/>
                    <a:pt x="2361" y="4521"/>
                    <a:pt x="1853" y="4407"/>
                  </a:cubicBezTo>
                  <a:cubicBezTo>
                    <a:pt x="1757" y="4363"/>
                    <a:pt x="1657" y="4342"/>
                    <a:pt x="1559" y="4342"/>
                  </a:cubicBezTo>
                  <a:cubicBezTo>
                    <a:pt x="1254" y="4342"/>
                    <a:pt x="965" y="4539"/>
                    <a:pt x="853" y="4849"/>
                  </a:cubicBezTo>
                  <a:cubicBezTo>
                    <a:pt x="804" y="4964"/>
                    <a:pt x="804" y="5095"/>
                    <a:pt x="820" y="5226"/>
                  </a:cubicBezTo>
                  <a:cubicBezTo>
                    <a:pt x="837" y="5242"/>
                    <a:pt x="837" y="5259"/>
                    <a:pt x="837" y="5275"/>
                  </a:cubicBezTo>
                  <a:cubicBezTo>
                    <a:pt x="837" y="5275"/>
                    <a:pt x="837" y="5292"/>
                    <a:pt x="837" y="5292"/>
                  </a:cubicBezTo>
                  <a:cubicBezTo>
                    <a:pt x="911" y="5526"/>
                    <a:pt x="1124" y="5667"/>
                    <a:pt x="1343" y="5667"/>
                  </a:cubicBezTo>
                  <a:cubicBezTo>
                    <a:pt x="1416" y="5667"/>
                    <a:pt x="1489" y="5652"/>
                    <a:pt x="1558" y="5619"/>
                  </a:cubicBezTo>
                  <a:cubicBezTo>
                    <a:pt x="1909" y="5476"/>
                    <a:pt x="1794" y="4913"/>
                    <a:pt x="1440" y="4913"/>
                  </a:cubicBezTo>
                  <a:cubicBezTo>
                    <a:pt x="1431" y="4913"/>
                    <a:pt x="1421" y="4914"/>
                    <a:pt x="1411" y="4915"/>
                  </a:cubicBezTo>
                  <a:cubicBezTo>
                    <a:pt x="1050" y="4964"/>
                    <a:pt x="1099" y="5324"/>
                    <a:pt x="1050" y="5374"/>
                  </a:cubicBezTo>
                  <a:cubicBezTo>
                    <a:pt x="1040" y="5383"/>
                    <a:pt x="1030" y="5387"/>
                    <a:pt x="1018" y="5387"/>
                  </a:cubicBezTo>
                  <a:cubicBezTo>
                    <a:pt x="971" y="5387"/>
                    <a:pt x="916" y="5318"/>
                    <a:pt x="902" y="5292"/>
                  </a:cubicBezTo>
                  <a:cubicBezTo>
                    <a:pt x="820" y="5095"/>
                    <a:pt x="837" y="4882"/>
                    <a:pt x="935" y="4718"/>
                  </a:cubicBezTo>
                  <a:cubicBezTo>
                    <a:pt x="1074" y="4510"/>
                    <a:pt x="1302" y="4392"/>
                    <a:pt x="1540" y="4392"/>
                  </a:cubicBezTo>
                  <a:cubicBezTo>
                    <a:pt x="1639" y="4392"/>
                    <a:pt x="1740" y="4412"/>
                    <a:pt x="1837" y="4456"/>
                  </a:cubicBezTo>
                  <a:cubicBezTo>
                    <a:pt x="2296" y="4570"/>
                    <a:pt x="2542" y="5226"/>
                    <a:pt x="2230" y="5718"/>
                  </a:cubicBezTo>
                  <a:cubicBezTo>
                    <a:pt x="2069" y="6029"/>
                    <a:pt x="1693" y="6211"/>
                    <a:pt x="1305" y="6211"/>
                  </a:cubicBezTo>
                  <a:cubicBezTo>
                    <a:pt x="1060" y="6211"/>
                    <a:pt x="810" y="6139"/>
                    <a:pt x="607" y="5980"/>
                  </a:cubicBezTo>
                  <a:cubicBezTo>
                    <a:pt x="99" y="5554"/>
                    <a:pt x="116" y="4636"/>
                    <a:pt x="542" y="4062"/>
                  </a:cubicBezTo>
                  <a:cubicBezTo>
                    <a:pt x="903" y="3589"/>
                    <a:pt x="1492" y="3352"/>
                    <a:pt x="2106" y="3352"/>
                  </a:cubicBezTo>
                  <a:cubicBezTo>
                    <a:pt x="2300" y="3352"/>
                    <a:pt x="2496" y="3376"/>
                    <a:pt x="2689" y="3423"/>
                  </a:cubicBezTo>
                  <a:cubicBezTo>
                    <a:pt x="3492" y="3620"/>
                    <a:pt x="4328" y="3964"/>
                    <a:pt x="5213" y="4193"/>
                  </a:cubicBezTo>
                  <a:cubicBezTo>
                    <a:pt x="5534" y="4253"/>
                    <a:pt x="5863" y="4286"/>
                    <a:pt x="6190" y="4286"/>
                  </a:cubicBezTo>
                  <a:cubicBezTo>
                    <a:pt x="6765" y="4286"/>
                    <a:pt x="7334" y="4182"/>
                    <a:pt x="7836" y="3931"/>
                  </a:cubicBezTo>
                  <a:cubicBezTo>
                    <a:pt x="8606" y="3521"/>
                    <a:pt x="9065" y="2718"/>
                    <a:pt x="9049" y="1849"/>
                  </a:cubicBezTo>
                  <a:cubicBezTo>
                    <a:pt x="9005" y="653"/>
                    <a:pt x="7976" y="0"/>
                    <a:pt x="705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8" name="Google Shape;7378;p17"/>
            <p:cNvSpPr/>
            <p:nvPr/>
          </p:nvSpPr>
          <p:spPr>
            <a:xfrm>
              <a:off x="4039902" y="4315331"/>
              <a:ext cx="201652" cy="202735"/>
            </a:xfrm>
            <a:custGeom>
              <a:avLst/>
              <a:gdLst/>
              <a:ahLst/>
              <a:cxnLst/>
              <a:rect l="l" t="t" r="r" b="b"/>
              <a:pathLst>
                <a:path w="6147" h="6180" extrusionOk="0">
                  <a:moveTo>
                    <a:pt x="3065" y="0"/>
                  </a:moveTo>
                  <a:cubicBezTo>
                    <a:pt x="3032" y="115"/>
                    <a:pt x="3016" y="230"/>
                    <a:pt x="3000" y="361"/>
                  </a:cubicBezTo>
                  <a:cubicBezTo>
                    <a:pt x="3000" y="361"/>
                    <a:pt x="2918" y="1262"/>
                    <a:pt x="2033" y="1377"/>
                  </a:cubicBezTo>
                  <a:cubicBezTo>
                    <a:pt x="1164" y="1508"/>
                    <a:pt x="574" y="1623"/>
                    <a:pt x="541" y="2295"/>
                  </a:cubicBezTo>
                  <a:cubicBezTo>
                    <a:pt x="511" y="2896"/>
                    <a:pt x="330" y="3221"/>
                    <a:pt x="73" y="3221"/>
                  </a:cubicBezTo>
                  <a:cubicBezTo>
                    <a:pt x="49" y="3221"/>
                    <a:pt x="25" y="3218"/>
                    <a:pt x="0" y="3213"/>
                  </a:cubicBezTo>
                  <a:lnTo>
                    <a:pt x="0" y="3213"/>
                  </a:lnTo>
                  <a:cubicBezTo>
                    <a:pt x="0" y="3213"/>
                    <a:pt x="366" y="3761"/>
                    <a:pt x="973" y="3761"/>
                  </a:cubicBezTo>
                  <a:cubicBezTo>
                    <a:pt x="1093" y="3761"/>
                    <a:pt x="1222" y="3740"/>
                    <a:pt x="1361" y="3688"/>
                  </a:cubicBezTo>
                  <a:cubicBezTo>
                    <a:pt x="2180" y="3360"/>
                    <a:pt x="2115" y="2819"/>
                    <a:pt x="2131" y="2656"/>
                  </a:cubicBezTo>
                  <a:cubicBezTo>
                    <a:pt x="2131" y="2518"/>
                    <a:pt x="2203" y="2308"/>
                    <a:pt x="2346" y="2308"/>
                  </a:cubicBezTo>
                  <a:cubicBezTo>
                    <a:pt x="2356" y="2308"/>
                    <a:pt x="2366" y="2309"/>
                    <a:pt x="2377" y="2311"/>
                  </a:cubicBezTo>
                  <a:cubicBezTo>
                    <a:pt x="2541" y="2344"/>
                    <a:pt x="2606" y="2656"/>
                    <a:pt x="2360" y="2951"/>
                  </a:cubicBezTo>
                  <a:cubicBezTo>
                    <a:pt x="2016" y="3311"/>
                    <a:pt x="1983" y="3852"/>
                    <a:pt x="2262" y="4262"/>
                  </a:cubicBezTo>
                  <a:cubicBezTo>
                    <a:pt x="2623" y="4819"/>
                    <a:pt x="3065" y="6180"/>
                    <a:pt x="3065" y="6180"/>
                  </a:cubicBezTo>
                  <a:cubicBezTo>
                    <a:pt x="3065" y="6180"/>
                    <a:pt x="3508" y="4803"/>
                    <a:pt x="3868" y="4262"/>
                  </a:cubicBezTo>
                  <a:cubicBezTo>
                    <a:pt x="4163" y="3852"/>
                    <a:pt x="4114" y="3311"/>
                    <a:pt x="3770" y="2951"/>
                  </a:cubicBezTo>
                  <a:cubicBezTo>
                    <a:pt x="3541" y="2656"/>
                    <a:pt x="3606" y="2344"/>
                    <a:pt x="3770" y="2311"/>
                  </a:cubicBezTo>
                  <a:cubicBezTo>
                    <a:pt x="3782" y="2309"/>
                    <a:pt x="3792" y="2308"/>
                    <a:pt x="3803" y="2308"/>
                  </a:cubicBezTo>
                  <a:cubicBezTo>
                    <a:pt x="3943" y="2308"/>
                    <a:pt x="4001" y="2503"/>
                    <a:pt x="4016" y="2656"/>
                  </a:cubicBezTo>
                  <a:cubicBezTo>
                    <a:pt x="4032" y="2819"/>
                    <a:pt x="3967" y="3377"/>
                    <a:pt x="4786" y="3688"/>
                  </a:cubicBezTo>
                  <a:cubicBezTo>
                    <a:pt x="4922" y="3740"/>
                    <a:pt x="5050" y="3761"/>
                    <a:pt x="5169" y="3761"/>
                  </a:cubicBezTo>
                  <a:cubicBezTo>
                    <a:pt x="5770" y="3761"/>
                    <a:pt x="6147" y="3213"/>
                    <a:pt x="6147" y="3213"/>
                  </a:cubicBezTo>
                  <a:lnTo>
                    <a:pt x="6147" y="3213"/>
                  </a:lnTo>
                  <a:cubicBezTo>
                    <a:pt x="6121" y="3218"/>
                    <a:pt x="6095" y="3221"/>
                    <a:pt x="6071" y="3221"/>
                  </a:cubicBezTo>
                  <a:cubicBezTo>
                    <a:pt x="5803" y="3221"/>
                    <a:pt x="5635" y="2896"/>
                    <a:pt x="5590" y="2295"/>
                  </a:cubicBezTo>
                  <a:cubicBezTo>
                    <a:pt x="5557" y="1623"/>
                    <a:pt x="4983" y="1492"/>
                    <a:pt x="4098" y="1377"/>
                  </a:cubicBezTo>
                  <a:cubicBezTo>
                    <a:pt x="3229" y="1262"/>
                    <a:pt x="3147" y="361"/>
                    <a:pt x="3147" y="361"/>
                  </a:cubicBezTo>
                  <a:cubicBezTo>
                    <a:pt x="3131" y="230"/>
                    <a:pt x="3098" y="115"/>
                    <a:pt x="30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9" name="Google Shape;7379;p17"/>
            <p:cNvSpPr/>
            <p:nvPr/>
          </p:nvSpPr>
          <p:spPr>
            <a:xfrm>
              <a:off x="4174865" y="4254444"/>
              <a:ext cx="212412" cy="121116"/>
            </a:xfrm>
            <a:custGeom>
              <a:avLst/>
              <a:gdLst/>
              <a:ahLst/>
              <a:cxnLst/>
              <a:rect l="l" t="t" r="r" b="b"/>
              <a:pathLst>
                <a:path w="6475" h="3692" extrusionOk="0">
                  <a:moveTo>
                    <a:pt x="954" y="1"/>
                  </a:moveTo>
                  <a:cubicBezTo>
                    <a:pt x="332" y="1"/>
                    <a:pt x="0" y="266"/>
                    <a:pt x="0" y="266"/>
                  </a:cubicBezTo>
                  <a:cubicBezTo>
                    <a:pt x="232" y="193"/>
                    <a:pt x="445" y="147"/>
                    <a:pt x="655" y="147"/>
                  </a:cubicBezTo>
                  <a:cubicBezTo>
                    <a:pt x="966" y="147"/>
                    <a:pt x="1271" y="248"/>
                    <a:pt x="1623" y="512"/>
                  </a:cubicBezTo>
                  <a:cubicBezTo>
                    <a:pt x="2213" y="955"/>
                    <a:pt x="1853" y="1709"/>
                    <a:pt x="1754" y="2200"/>
                  </a:cubicBezTo>
                  <a:cubicBezTo>
                    <a:pt x="1656" y="2709"/>
                    <a:pt x="2361" y="2922"/>
                    <a:pt x="2738" y="3086"/>
                  </a:cubicBezTo>
                  <a:cubicBezTo>
                    <a:pt x="3098" y="3249"/>
                    <a:pt x="2902" y="3692"/>
                    <a:pt x="2902" y="3692"/>
                  </a:cubicBezTo>
                  <a:cubicBezTo>
                    <a:pt x="4246" y="2872"/>
                    <a:pt x="3377" y="1938"/>
                    <a:pt x="3147" y="1659"/>
                  </a:cubicBezTo>
                  <a:cubicBezTo>
                    <a:pt x="2970" y="1442"/>
                    <a:pt x="3088" y="1201"/>
                    <a:pt x="3273" y="1201"/>
                  </a:cubicBezTo>
                  <a:cubicBezTo>
                    <a:pt x="3311" y="1201"/>
                    <a:pt x="3352" y="1211"/>
                    <a:pt x="3393" y="1233"/>
                  </a:cubicBezTo>
                  <a:cubicBezTo>
                    <a:pt x="3639" y="1364"/>
                    <a:pt x="3279" y="1873"/>
                    <a:pt x="3951" y="2299"/>
                  </a:cubicBezTo>
                  <a:cubicBezTo>
                    <a:pt x="4120" y="2410"/>
                    <a:pt x="4279" y="2452"/>
                    <a:pt x="4423" y="2452"/>
                  </a:cubicBezTo>
                  <a:cubicBezTo>
                    <a:pt x="4847" y="2452"/>
                    <a:pt x="5131" y="2086"/>
                    <a:pt x="5131" y="2086"/>
                  </a:cubicBezTo>
                  <a:lnTo>
                    <a:pt x="5131" y="2086"/>
                  </a:lnTo>
                  <a:cubicBezTo>
                    <a:pt x="5125" y="2086"/>
                    <a:pt x="5119" y="2086"/>
                    <a:pt x="5113" y="2086"/>
                  </a:cubicBezTo>
                  <a:cubicBezTo>
                    <a:pt x="4744" y="2086"/>
                    <a:pt x="4964" y="1575"/>
                    <a:pt x="4787" y="1414"/>
                  </a:cubicBezTo>
                  <a:cubicBezTo>
                    <a:pt x="4713" y="1351"/>
                    <a:pt x="4619" y="1321"/>
                    <a:pt x="4523" y="1321"/>
                  </a:cubicBezTo>
                  <a:cubicBezTo>
                    <a:pt x="4468" y="1321"/>
                    <a:pt x="4413" y="1330"/>
                    <a:pt x="4360" y="1348"/>
                  </a:cubicBezTo>
                  <a:cubicBezTo>
                    <a:pt x="4312" y="1359"/>
                    <a:pt x="4264" y="1365"/>
                    <a:pt x="4220" y="1365"/>
                  </a:cubicBezTo>
                  <a:cubicBezTo>
                    <a:pt x="4072" y="1365"/>
                    <a:pt x="3969" y="1305"/>
                    <a:pt x="4033" y="1217"/>
                  </a:cubicBezTo>
                  <a:cubicBezTo>
                    <a:pt x="4066" y="1175"/>
                    <a:pt x="4103" y="1159"/>
                    <a:pt x="4151" y="1159"/>
                  </a:cubicBezTo>
                  <a:cubicBezTo>
                    <a:pt x="4291" y="1159"/>
                    <a:pt x="4525" y="1295"/>
                    <a:pt x="5049" y="1332"/>
                  </a:cubicBezTo>
                  <a:cubicBezTo>
                    <a:pt x="5076" y="1333"/>
                    <a:pt x="5104" y="1334"/>
                    <a:pt x="5131" y="1334"/>
                  </a:cubicBezTo>
                  <a:cubicBezTo>
                    <a:pt x="5909" y="1334"/>
                    <a:pt x="6475" y="676"/>
                    <a:pt x="6475" y="676"/>
                  </a:cubicBezTo>
                  <a:lnTo>
                    <a:pt x="6475" y="676"/>
                  </a:lnTo>
                  <a:cubicBezTo>
                    <a:pt x="6016" y="932"/>
                    <a:pt x="5529" y="1030"/>
                    <a:pt x="5039" y="1030"/>
                  </a:cubicBezTo>
                  <a:cubicBezTo>
                    <a:pt x="3868" y="1030"/>
                    <a:pt x="2685" y="468"/>
                    <a:pt x="1853" y="168"/>
                  </a:cubicBezTo>
                  <a:cubicBezTo>
                    <a:pt x="1507" y="45"/>
                    <a:pt x="1206" y="1"/>
                    <a:pt x="95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0" name="Google Shape;7380;p17"/>
            <p:cNvSpPr/>
            <p:nvPr/>
          </p:nvSpPr>
          <p:spPr>
            <a:xfrm>
              <a:off x="4229716" y="4133851"/>
              <a:ext cx="118328" cy="83095"/>
            </a:xfrm>
            <a:custGeom>
              <a:avLst/>
              <a:gdLst/>
              <a:ahLst/>
              <a:cxnLst/>
              <a:rect l="l" t="t" r="r" b="b"/>
              <a:pathLst>
                <a:path w="3607" h="2533" extrusionOk="0">
                  <a:moveTo>
                    <a:pt x="2520" y="0"/>
                  </a:moveTo>
                  <a:cubicBezTo>
                    <a:pt x="1930" y="0"/>
                    <a:pt x="1246" y="123"/>
                    <a:pt x="869" y="615"/>
                  </a:cubicBezTo>
                  <a:cubicBezTo>
                    <a:pt x="0" y="1762"/>
                    <a:pt x="525" y="2533"/>
                    <a:pt x="525" y="2533"/>
                  </a:cubicBezTo>
                  <a:cubicBezTo>
                    <a:pt x="525" y="2533"/>
                    <a:pt x="361" y="2172"/>
                    <a:pt x="1393" y="2156"/>
                  </a:cubicBezTo>
                  <a:cubicBezTo>
                    <a:pt x="2426" y="2156"/>
                    <a:pt x="2311" y="1500"/>
                    <a:pt x="2262" y="1270"/>
                  </a:cubicBezTo>
                  <a:cubicBezTo>
                    <a:pt x="2180" y="1025"/>
                    <a:pt x="2246" y="746"/>
                    <a:pt x="2410" y="549"/>
                  </a:cubicBezTo>
                  <a:cubicBezTo>
                    <a:pt x="2656" y="205"/>
                    <a:pt x="3606" y="123"/>
                    <a:pt x="3606" y="123"/>
                  </a:cubicBezTo>
                  <a:cubicBezTo>
                    <a:pt x="3606" y="123"/>
                    <a:pt x="3110" y="0"/>
                    <a:pt x="25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1" name="Google Shape;7381;p17"/>
            <p:cNvSpPr/>
            <p:nvPr/>
          </p:nvSpPr>
          <p:spPr>
            <a:xfrm>
              <a:off x="4400174" y="4084643"/>
              <a:ext cx="104878" cy="141455"/>
            </a:xfrm>
            <a:custGeom>
              <a:avLst/>
              <a:gdLst/>
              <a:ahLst/>
              <a:cxnLst/>
              <a:rect l="l" t="t" r="r" b="b"/>
              <a:pathLst>
                <a:path w="3197" h="4312" extrusionOk="0">
                  <a:moveTo>
                    <a:pt x="394" y="0"/>
                  </a:moveTo>
                  <a:lnTo>
                    <a:pt x="394" y="0"/>
                  </a:lnTo>
                  <a:cubicBezTo>
                    <a:pt x="0" y="1344"/>
                    <a:pt x="541" y="1607"/>
                    <a:pt x="1099" y="2475"/>
                  </a:cubicBezTo>
                  <a:cubicBezTo>
                    <a:pt x="1656" y="3344"/>
                    <a:pt x="1066" y="4311"/>
                    <a:pt x="1066" y="4311"/>
                  </a:cubicBezTo>
                  <a:cubicBezTo>
                    <a:pt x="1459" y="4049"/>
                    <a:pt x="1803" y="3361"/>
                    <a:pt x="2508" y="2918"/>
                  </a:cubicBezTo>
                  <a:cubicBezTo>
                    <a:pt x="3197" y="2492"/>
                    <a:pt x="2918" y="1590"/>
                    <a:pt x="2918" y="1590"/>
                  </a:cubicBezTo>
                  <a:lnTo>
                    <a:pt x="2918" y="1590"/>
                  </a:lnTo>
                  <a:cubicBezTo>
                    <a:pt x="2865" y="1695"/>
                    <a:pt x="2761" y="1748"/>
                    <a:pt x="2595" y="1748"/>
                  </a:cubicBezTo>
                  <a:cubicBezTo>
                    <a:pt x="2553" y="1748"/>
                    <a:pt x="2508" y="1744"/>
                    <a:pt x="2459" y="1738"/>
                  </a:cubicBezTo>
                  <a:cubicBezTo>
                    <a:pt x="2430" y="1731"/>
                    <a:pt x="2401" y="1727"/>
                    <a:pt x="2373" y="1727"/>
                  </a:cubicBezTo>
                  <a:cubicBezTo>
                    <a:pt x="2146" y="1727"/>
                    <a:pt x="1962" y="1947"/>
                    <a:pt x="2049" y="2180"/>
                  </a:cubicBezTo>
                  <a:cubicBezTo>
                    <a:pt x="2101" y="2413"/>
                    <a:pt x="1959" y="2513"/>
                    <a:pt x="1825" y="2513"/>
                  </a:cubicBezTo>
                  <a:cubicBezTo>
                    <a:pt x="1788" y="2513"/>
                    <a:pt x="1753" y="2506"/>
                    <a:pt x="1721" y="2492"/>
                  </a:cubicBezTo>
                  <a:cubicBezTo>
                    <a:pt x="1574" y="2426"/>
                    <a:pt x="1574" y="2066"/>
                    <a:pt x="1787" y="1885"/>
                  </a:cubicBezTo>
                  <a:cubicBezTo>
                    <a:pt x="2000" y="1705"/>
                    <a:pt x="2148" y="1312"/>
                    <a:pt x="1951" y="689"/>
                  </a:cubicBezTo>
                  <a:cubicBezTo>
                    <a:pt x="1810" y="203"/>
                    <a:pt x="1340" y="96"/>
                    <a:pt x="1023" y="96"/>
                  </a:cubicBezTo>
                  <a:cubicBezTo>
                    <a:pt x="934" y="96"/>
                    <a:pt x="857" y="104"/>
                    <a:pt x="803" y="115"/>
                  </a:cubicBezTo>
                  <a:cubicBezTo>
                    <a:pt x="769" y="122"/>
                    <a:pt x="736" y="125"/>
                    <a:pt x="703" y="125"/>
                  </a:cubicBezTo>
                  <a:cubicBezTo>
                    <a:pt x="580" y="125"/>
                    <a:pt x="471" y="78"/>
                    <a:pt x="3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2" name="Google Shape;7382;p17"/>
            <p:cNvSpPr/>
            <p:nvPr/>
          </p:nvSpPr>
          <p:spPr>
            <a:xfrm>
              <a:off x="4226468" y="4078180"/>
              <a:ext cx="33" cy="33"/>
            </a:xfrm>
            <a:custGeom>
              <a:avLst/>
              <a:gdLst/>
              <a:ahLst/>
              <a:cxnLst/>
              <a:rect l="l" t="t" r="r" b="b"/>
              <a:pathLst>
                <a:path w="1" h="1" fill="none" extrusionOk="0">
                  <a:moveTo>
                    <a:pt x="1" y="1"/>
                  </a:moveTo>
                  <a:lnTo>
                    <a:pt x="1"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3" name="Google Shape;7383;p17"/>
            <p:cNvSpPr/>
            <p:nvPr/>
          </p:nvSpPr>
          <p:spPr>
            <a:xfrm>
              <a:off x="3843626" y="4136541"/>
              <a:ext cx="297377" cy="207393"/>
            </a:xfrm>
            <a:custGeom>
              <a:avLst/>
              <a:gdLst/>
              <a:ahLst/>
              <a:cxnLst/>
              <a:rect l="l" t="t" r="r" b="b"/>
              <a:pathLst>
                <a:path w="9065" h="6322" extrusionOk="0">
                  <a:moveTo>
                    <a:pt x="1992" y="0"/>
                  </a:moveTo>
                  <a:cubicBezTo>
                    <a:pt x="1079" y="0"/>
                    <a:pt x="66" y="656"/>
                    <a:pt x="33" y="1860"/>
                  </a:cubicBezTo>
                  <a:cubicBezTo>
                    <a:pt x="0" y="2729"/>
                    <a:pt x="459" y="3532"/>
                    <a:pt x="1230" y="3942"/>
                  </a:cubicBezTo>
                  <a:cubicBezTo>
                    <a:pt x="1742" y="4193"/>
                    <a:pt x="2308" y="4297"/>
                    <a:pt x="2884" y="4297"/>
                  </a:cubicBezTo>
                  <a:cubicBezTo>
                    <a:pt x="3212" y="4297"/>
                    <a:pt x="3542" y="4264"/>
                    <a:pt x="3869" y="4204"/>
                  </a:cubicBezTo>
                  <a:cubicBezTo>
                    <a:pt x="4754" y="3975"/>
                    <a:pt x="5573" y="3631"/>
                    <a:pt x="6376" y="3434"/>
                  </a:cubicBezTo>
                  <a:cubicBezTo>
                    <a:pt x="6576" y="3382"/>
                    <a:pt x="6779" y="3356"/>
                    <a:pt x="6979" y="3356"/>
                  </a:cubicBezTo>
                  <a:cubicBezTo>
                    <a:pt x="7596" y="3356"/>
                    <a:pt x="8177" y="3602"/>
                    <a:pt x="8524" y="4073"/>
                  </a:cubicBezTo>
                  <a:cubicBezTo>
                    <a:pt x="8950" y="4647"/>
                    <a:pt x="8999" y="5581"/>
                    <a:pt x="8458" y="5991"/>
                  </a:cubicBezTo>
                  <a:cubicBezTo>
                    <a:pt x="8248" y="6144"/>
                    <a:pt x="7995" y="6215"/>
                    <a:pt x="7750" y="6215"/>
                  </a:cubicBezTo>
                  <a:cubicBezTo>
                    <a:pt x="7364" y="6215"/>
                    <a:pt x="6996" y="6039"/>
                    <a:pt x="6835" y="5729"/>
                  </a:cubicBezTo>
                  <a:cubicBezTo>
                    <a:pt x="6524" y="5237"/>
                    <a:pt x="6770" y="4581"/>
                    <a:pt x="7229" y="4467"/>
                  </a:cubicBezTo>
                  <a:cubicBezTo>
                    <a:pt x="7326" y="4423"/>
                    <a:pt x="7429" y="4402"/>
                    <a:pt x="7529" y="4402"/>
                  </a:cubicBezTo>
                  <a:cubicBezTo>
                    <a:pt x="7765" y="4402"/>
                    <a:pt x="7992" y="4517"/>
                    <a:pt x="8130" y="4713"/>
                  </a:cubicBezTo>
                  <a:cubicBezTo>
                    <a:pt x="8229" y="4893"/>
                    <a:pt x="8245" y="5106"/>
                    <a:pt x="8163" y="5286"/>
                  </a:cubicBezTo>
                  <a:cubicBezTo>
                    <a:pt x="8163" y="5325"/>
                    <a:pt x="8112" y="5404"/>
                    <a:pt x="8059" y="5404"/>
                  </a:cubicBezTo>
                  <a:cubicBezTo>
                    <a:pt x="8044" y="5404"/>
                    <a:pt x="8030" y="5399"/>
                    <a:pt x="8016" y="5385"/>
                  </a:cubicBezTo>
                  <a:cubicBezTo>
                    <a:pt x="7966" y="5335"/>
                    <a:pt x="8016" y="4975"/>
                    <a:pt x="7655" y="4926"/>
                  </a:cubicBezTo>
                  <a:cubicBezTo>
                    <a:pt x="7640" y="4924"/>
                    <a:pt x="7626" y="4923"/>
                    <a:pt x="7612" y="4923"/>
                  </a:cubicBezTo>
                  <a:cubicBezTo>
                    <a:pt x="7269" y="4923"/>
                    <a:pt x="7161" y="5489"/>
                    <a:pt x="7507" y="5630"/>
                  </a:cubicBezTo>
                  <a:cubicBezTo>
                    <a:pt x="7577" y="5663"/>
                    <a:pt x="7650" y="5678"/>
                    <a:pt x="7722" y="5678"/>
                  </a:cubicBezTo>
                  <a:cubicBezTo>
                    <a:pt x="7942" y="5678"/>
                    <a:pt x="8155" y="5537"/>
                    <a:pt x="8229" y="5303"/>
                  </a:cubicBezTo>
                  <a:cubicBezTo>
                    <a:pt x="8229" y="5303"/>
                    <a:pt x="8229" y="5286"/>
                    <a:pt x="8229" y="5286"/>
                  </a:cubicBezTo>
                  <a:cubicBezTo>
                    <a:pt x="8229" y="5270"/>
                    <a:pt x="8229" y="5253"/>
                    <a:pt x="8245" y="5237"/>
                  </a:cubicBezTo>
                  <a:lnTo>
                    <a:pt x="8245" y="5221"/>
                  </a:lnTo>
                  <a:cubicBezTo>
                    <a:pt x="8261" y="5106"/>
                    <a:pt x="8261" y="4975"/>
                    <a:pt x="8212" y="4844"/>
                  </a:cubicBezTo>
                  <a:cubicBezTo>
                    <a:pt x="8099" y="4541"/>
                    <a:pt x="7802" y="4345"/>
                    <a:pt x="7491" y="4345"/>
                  </a:cubicBezTo>
                  <a:cubicBezTo>
                    <a:pt x="7398" y="4345"/>
                    <a:pt x="7303" y="4363"/>
                    <a:pt x="7212" y="4401"/>
                  </a:cubicBezTo>
                  <a:cubicBezTo>
                    <a:pt x="6704" y="4532"/>
                    <a:pt x="6426" y="5221"/>
                    <a:pt x="6753" y="5778"/>
                  </a:cubicBezTo>
                  <a:cubicBezTo>
                    <a:pt x="6925" y="6121"/>
                    <a:pt x="7333" y="6321"/>
                    <a:pt x="7758" y="6321"/>
                  </a:cubicBezTo>
                  <a:cubicBezTo>
                    <a:pt x="8024" y="6321"/>
                    <a:pt x="8297" y="6243"/>
                    <a:pt x="8524" y="6073"/>
                  </a:cubicBezTo>
                  <a:cubicBezTo>
                    <a:pt x="8950" y="5745"/>
                    <a:pt x="9065" y="5139"/>
                    <a:pt x="8934" y="4581"/>
                  </a:cubicBezTo>
                  <a:cubicBezTo>
                    <a:pt x="8819" y="4057"/>
                    <a:pt x="8458" y="3172"/>
                    <a:pt x="7196" y="2893"/>
                  </a:cubicBezTo>
                  <a:cubicBezTo>
                    <a:pt x="7051" y="2861"/>
                    <a:pt x="6902" y="2846"/>
                    <a:pt x="6752" y="2846"/>
                  </a:cubicBezTo>
                  <a:cubicBezTo>
                    <a:pt x="5421" y="2846"/>
                    <a:pt x="3881" y="3984"/>
                    <a:pt x="2307" y="3984"/>
                  </a:cubicBezTo>
                  <a:cubicBezTo>
                    <a:pt x="2085" y="3984"/>
                    <a:pt x="1862" y="3961"/>
                    <a:pt x="1639" y="3909"/>
                  </a:cubicBezTo>
                  <a:cubicBezTo>
                    <a:pt x="1541" y="3877"/>
                    <a:pt x="1459" y="3860"/>
                    <a:pt x="1361" y="3827"/>
                  </a:cubicBezTo>
                  <a:lnTo>
                    <a:pt x="1312" y="3795"/>
                  </a:lnTo>
                  <a:cubicBezTo>
                    <a:pt x="590" y="3418"/>
                    <a:pt x="148" y="2664"/>
                    <a:pt x="181" y="1860"/>
                  </a:cubicBezTo>
                  <a:cubicBezTo>
                    <a:pt x="203" y="743"/>
                    <a:pt x="1166" y="111"/>
                    <a:pt x="2032" y="111"/>
                  </a:cubicBezTo>
                  <a:cubicBezTo>
                    <a:pt x="2449" y="111"/>
                    <a:pt x="2843" y="257"/>
                    <a:pt x="3098" y="566"/>
                  </a:cubicBezTo>
                  <a:cubicBezTo>
                    <a:pt x="3557" y="1025"/>
                    <a:pt x="3524" y="1779"/>
                    <a:pt x="3016" y="2188"/>
                  </a:cubicBezTo>
                  <a:cubicBezTo>
                    <a:pt x="2934" y="2237"/>
                    <a:pt x="2852" y="2287"/>
                    <a:pt x="2754" y="2303"/>
                  </a:cubicBezTo>
                  <a:cubicBezTo>
                    <a:pt x="2694" y="2320"/>
                    <a:pt x="2631" y="2328"/>
                    <a:pt x="2568" y="2328"/>
                  </a:cubicBezTo>
                  <a:cubicBezTo>
                    <a:pt x="2391" y="2328"/>
                    <a:pt x="2211" y="2264"/>
                    <a:pt x="2066" y="2156"/>
                  </a:cubicBezTo>
                  <a:cubicBezTo>
                    <a:pt x="1934" y="2074"/>
                    <a:pt x="1885" y="1926"/>
                    <a:pt x="1918" y="1779"/>
                  </a:cubicBezTo>
                  <a:lnTo>
                    <a:pt x="1918" y="1779"/>
                  </a:lnTo>
                  <a:cubicBezTo>
                    <a:pt x="1993" y="1854"/>
                    <a:pt x="2097" y="1894"/>
                    <a:pt x="2201" y="1894"/>
                  </a:cubicBezTo>
                  <a:cubicBezTo>
                    <a:pt x="2256" y="1894"/>
                    <a:pt x="2310" y="1883"/>
                    <a:pt x="2361" y="1860"/>
                  </a:cubicBezTo>
                  <a:cubicBezTo>
                    <a:pt x="2590" y="1729"/>
                    <a:pt x="2525" y="1320"/>
                    <a:pt x="2213" y="1221"/>
                  </a:cubicBezTo>
                  <a:cubicBezTo>
                    <a:pt x="2186" y="1214"/>
                    <a:pt x="2158" y="1211"/>
                    <a:pt x="2131" y="1211"/>
                  </a:cubicBezTo>
                  <a:cubicBezTo>
                    <a:pt x="1788" y="1211"/>
                    <a:pt x="1507" y="1762"/>
                    <a:pt x="1902" y="2172"/>
                  </a:cubicBezTo>
                  <a:cubicBezTo>
                    <a:pt x="2059" y="2317"/>
                    <a:pt x="2262" y="2400"/>
                    <a:pt x="2469" y="2400"/>
                  </a:cubicBezTo>
                  <a:cubicBezTo>
                    <a:pt x="2542" y="2400"/>
                    <a:pt x="2616" y="2390"/>
                    <a:pt x="2688" y="2369"/>
                  </a:cubicBezTo>
                  <a:cubicBezTo>
                    <a:pt x="2721" y="2369"/>
                    <a:pt x="2754" y="2369"/>
                    <a:pt x="2787" y="2352"/>
                  </a:cubicBezTo>
                  <a:lnTo>
                    <a:pt x="2852" y="2336"/>
                  </a:lnTo>
                  <a:lnTo>
                    <a:pt x="2885" y="2319"/>
                  </a:lnTo>
                  <a:cubicBezTo>
                    <a:pt x="3049" y="2254"/>
                    <a:pt x="3164" y="2139"/>
                    <a:pt x="3262" y="2008"/>
                  </a:cubicBezTo>
                  <a:cubicBezTo>
                    <a:pt x="3590" y="1549"/>
                    <a:pt x="3541" y="910"/>
                    <a:pt x="3147" y="500"/>
                  </a:cubicBezTo>
                  <a:cubicBezTo>
                    <a:pt x="2875" y="163"/>
                    <a:pt x="2446" y="0"/>
                    <a:pt x="199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4" name="Google Shape;7384;p17"/>
            <p:cNvSpPr/>
            <p:nvPr/>
          </p:nvSpPr>
          <p:spPr>
            <a:xfrm>
              <a:off x="3893622" y="4254444"/>
              <a:ext cx="211887" cy="121674"/>
            </a:xfrm>
            <a:custGeom>
              <a:avLst/>
              <a:gdLst/>
              <a:ahLst/>
              <a:cxnLst/>
              <a:rect l="l" t="t" r="r" b="b"/>
              <a:pathLst>
                <a:path w="6459" h="3709" extrusionOk="0">
                  <a:moveTo>
                    <a:pt x="5519" y="1"/>
                  </a:moveTo>
                  <a:cubicBezTo>
                    <a:pt x="5268" y="1"/>
                    <a:pt x="4969" y="45"/>
                    <a:pt x="4623" y="168"/>
                  </a:cubicBezTo>
                  <a:cubicBezTo>
                    <a:pt x="3779" y="468"/>
                    <a:pt x="2593" y="1030"/>
                    <a:pt x="1426" y="1030"/>
                  </a:cubicBezTo>
                  <a:cubicBezTo>
                    <a:pt x="939" y="1030"/>
                    <a:pt x="455" y="932"/>
                    <a:pt x="1" y="676"/>
                  </a:cubicBezTo>
                  <a:lnTo>
                    <a:pt x="1" y="676"/>
                  </a:lnTo>
                  <a:cubicBezTo>
                    <a:pt x="1" y="676"/>
                    <a:pt x="582" y="1334"/>
                    <a:pt x="1346" y="1334"/>
                  </a:cubicBezTo>
                  <a:cubicBezTo>
                    <a:pt x="1373" y="1334"/>
                    <a:pt x="1400" y="1333"/>
                    <a:pt x="1427" y="1332"/>
                  </a:cubicBezTo>
                  <a:cubicBezTo>
                    <a:pt x="1951" y="1295"/>
                    <a:pt x="2176" y="1159"/>
                    <a:pt x="2311" y="1159"/>
                  </a:cubicBezTo>
                  <a:cubicBezTo>
                    <a:pt x="2357" y="1159"/>
                    <a:pt x="2393" y="1175"/>
                    <a:pt x="2427" y="1217"/>
                  </a:cubicBezTo>
                  <a:cubicBezTo>
                    <a:pt x="2488" y="1315"/>
                    <a:pt x="2394" y="1367"/>
                    <a:pt x="2254" y="1367"/>
                  </a:cubicBezTo>
                  <a:cubicBezTo>
                    <a:pt x="2207" y="1367"/>
                    <a:pt x="2153" y="1361"/>
                    <a:pt x="2099" y="1348"/>
                  </a:cubicBezTo>
                  <a:cubicBezTo>
                    <a:pt x="2051" y="1332"/>
                    <a:pt x="2002" y="1325"/>
                    <a:pt x="1954" y="1325"/>
                  </a:cubicBezTo>
                  <a:cubicBezTo>
                    <a:pt x="1851" y="1325"/>
                    <a:pt x="1751" y="1358"/>
                    <a:pt x="1673" y="1414"/>
                  </a:cubicBezTo>
                  <a:cubicBezTo>
                    <a:pt x="1495" y="1575"/>
                    <a:pt x="1715" y="2102"/>
                    <a:pt x="1346" y="2102"/>
                  </a:cubicBezTo>
                  <a:cubicBezTo>
                    <a:pt x="1340" y="2102"/>
                    <a:pt x="1334" y="2102"/>
                    <a:pt x="1328" y="2102"/>
                  </a:cubicBezTo>
                  <a:lnTo>
                    <a:pt x="1328" y="2102"/>
                  </a:lnTo>
                  <a:cubicBezTo>
                    <a:pt x="1328" y="2102"/>
                    <a:pt x="1614" y="2462"/>
                    <a:pt x="2041" y="2462"/>
                  </a:cubicBezTo>
                  <a:cubicBezTo>
                    <a:pt x="2183" y="2462"/>
                    <a:pt x="2341" y="2422"/>
                    <a:pt x="2509" y="2315"/>
                  </a:cubicBezTo>
                  <a:cubicBezTo>
                    <a:pt x="3181" y="1873"/>
                    <a:pt x="2820" y="1381"/>
                    <a:pt x="3066" y="1250"/>
                  </a:cubicBezTo>
                  <a:cubicBezTo>
                    <a:pt x="3109" y="1227"/>
                    <a:pt x="3151" y="1216"/>
                    <a:pt x="3190" y="1216"/>
                  </a:cubicBezTo>
                  <a:cubicBezTo>
                    <a:pt x="3373" y="1216"/>
                    <a:pt x="3487" y="1446"/>
                    <a:pt x="3312" y="1676"/>
                  </a:cubicBezTo>
                  <a:cubicBezTo>
                    <a:pt x="3082" y="1938"/>
                    <a:pt x="2213" y="2889"/>
                    <a:pt x="3558" y="3708"/>
                  </a:cubicBezTo>
                  <a:cubicBezTo>
                    <a:pt x="3574" y="3708"/>
                    <a:pt x="3394" y="3249"/>
                    <a:pt x="3738" y="3086"/>
                  </a:cubicBezTo>
                  <a:cubicBezTo>
                    <a:pt x="4098" y="2922"/>
                    <a:pt x="4820" y="2709"/>
                    <a:pt x="4721" y="2200"/>
                  </a:cubicBezTo>
                  <a:cubicBezTo>
                    <a:pt x="4623" y="1709"/>
                    <a:pt x="4246" y="955"/>
                    <a:pt x="4852" y="512"/>
                  </a:cubicBezTo>
                  <a:cubicBezTo>
                    <a:pt x="5204" y="248"/>
                    <a:pt x="5510" y="147"/>
                    <a:pt x="5817" y="147"/>
                  </a:cubicBezTo>
                  <a:cubicBezTo>
                    <a:pt x="6025" y="147"/>
                    <a:pt x="6234" y="193"/>
                    <a:pt x="6459" y="266"/>
                  </a:cubicBezTo>
                  <a:cubicBezTo>
                    <a:pt x="6459" y="266"/>
                    <a:pt x="6136" y="1"/>
                    <a:pt x="551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5" name="Google Shape;7385;p17"/>
            <p:cNvSpPr/>
            <p:nvPr/>
          </p:nvSpPr>
          <p:spPr>
            <a:xfrm>
              <a:off x="3932890" y="4133851"/>
              <a:ext cx="118853" cy="83095"/>
            </a:xfrm>
            <a:custGeom>
              <a:avLst/>
              <a:gdLst/>
              <a:ahLst/>
              <a:cxnLst/>
              <a:rect l="l" t="t" r="r" b="b"/>
              <a:pathLst>
                <a:path w="3623" h="2533" extrusionOk="0">
                  <a:moveTo>
                    <a:pt x="1094" y="0"/>
                  </a:moveTo>
                  <a:cubicBezTo>
                    <a:pt x="500" y="0"/>
                    <a:pt x="0" y="123"/>
                    <a:pt x="0" y="123"/>
                  </a:cubicBezTo>
                  <a:cubicBezTo>
                    <a:pt x="0" y="123"/>
                    <a:pt x="967" y="205"/>
                    <a:pt x="1197" y="549"/>
                  </a:cubicBezTo>
                  <a:cubicBezTo>
                    <a:pt x="1377" y="746"/>
                    <a:pt x="1443" y="1025"/>
                    <a:pt x="1361" y="1270"/>
                  </a:cubicBezTo>
                  <a:cubicBezTo>
                    <a:pt x="1312" y="1500"/>
                    <a:pt x="1197" y="2156"/>
                    <a:pt x="2229" y="2156"/>
                  </a:cubicBezTo>
                  <a:cubicBezTo>
                    <a:pt x="3262" y="2172"/>
                    <a:pt x="3098" y="2533"/>
                    <a:pt x="3098" y="2533"/>
                  </a:cubicBezTo>
                  <a:cubicBezTo>
                    <a:pt x="3098" y="2533"/>
                    <a:pt x="3623" y="1762"/>
                    <a:pt x="2754" y="615"/>
                  </a:cubicBezTo>
                  <a:cubicBezTo>
                    <a:pt x="2377" y="123"/>
                    <a:pt x="1689" y="0"/>
                    <a:pt x="10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6" name="Google Shape;7386;p17"/>
            <p:cNvSpPr/>
            <p:nvPr/>
          </p:nvSpPr>
          <p:spPr>
            <a:xfrm>
              <a:off x="3775882" y="4084643"/>
              <a:ext cx="104320" cy="140897"/>
            </a:xfrm>
            <a:custGeom>
              <a:avLst/>
              <a:gdLst/>
              <a:ahLst/>
              <a:cxnLst/>
              <a:rect l="l" t="t" r="r" b="b"/>
              <a:pathLst>
                <a:path w="3180" h="4295" extrusionOk="0">
                  <a:moveTo>
                    <a:pt x="2803" y="0"/>
                  </a:moveTo>
                  <a:lnTo>
                    <a:pt x="2803" y="0"/>
                  </a:lnTo>
                  <a:cubicBezTo>
                    <a:pt x="2712" y="78"/>
                    <a:pt x="2601" y="125"/>
                    <a:pt x="2485" y="125"/>
                  </a:cubicBezTo>
                  <a:cubicBezTo>
                    <a:pt x="2455" y="125"/>
                    <a:pt x="2424" y="122"/>
                    <a:pt x="2393" y="115"/>
                  </a:cubicBezTo>
                  <a:cubicBezTo>
                    <a:pt x="2339" y="104"/>
                    <a:pt x="2262" y="96"/>
                    <a:pt x="2171" y="96"/>
                  </a:cubicBezTo>
                  <a:cubicBezTo>
                    <a:pt x="1850" y="96"/>
                    <a:pt x="1370" y="203"/>
                    <a:pt x="1229" y="689"/>
                  </a:cubicBezTo>
                  <a:cubicBezTo>
                    <a:pt x="1049" y="1295"/>
                    <a:pt x="1180" y="1689"/>
                    <a:pt x="1410" y="1885"/>
                  </a:cubicBezTo>
                  <a:cubicBezTo>
                    <a:pt x="1623" y="2066"/>
                    <a:pt x="1623" y="2426"/>
                    <a:pt x="1475" y="2492"/>
                  </a:cubicBezTo>
                  <a:cubicBezTo>
                    <a:pt x="1440" y="2506"/>
                    <a:pt x="1402" y="2513"/>
                    <a:pt x="1364" y="2513"/>
                  </a:cubicBezTo>
                  <a:cubicBezTo>
                    <a:pt x="1222" y="2513"/>
                    <a:pt x="1083" y="2413"/>
                    <a:pt x="1147" y="2180"/>
                  </a:cubicBezTo>
                  <a:cubicBezTo>
                    <a:pt x="1220" y="1947"/>
                    <a:pt x="1047" y="1727"/>
                    <a:pt x="823" y="1727"/>
                  </a:cubicBezTo>
                  <a:cubicBezTo>
                    <a:pt x="795" y="1727"/>
                    <a:pt x="767" y="1731"/>
                    <a:pt x="738" y="1738"/>
                  </a:cubicBezTo>
                  <a:cubicBezTo>
                    <a:pt x="679" y="1745"/>
                    <a:pt x="625" y="1749"/>
                    <a:pt x="578" y="1749"/>
                  </a:cubicBezTo>
                  <a:cubicBezTo>
                    <a:pt x="414" y="1749"/>
                    <a:pt x="317" y="1701"/>
                    <a:pt x="279" y="1574"/>
                  </a:cubicBezTo>
                  <a:lnTo>
                    <a:pt x="279" y="1574"/>
                  </a:lnTo>
                  <a:cubicBezTo>
                    <a:pt x="279" y="1574"/>
                    <a:pt x="0" y="2475"/>
                    <a:pt x="688" y="2918"/>
                  </a:cubicBezTo>
                  <a:cubicBezTo>
                    <a:pt x="1377" y="3344"/>
                    <a:pt x="1737" y="4033"/>
                    <a:pt x="2114" y="4295"/>
                  </a:cubicBezTo>
                  <a:cubicBezTo>
                    <a:pt x="2114" y="4295"/>
                    <a:pt x="1524" y="3344"/>
                    <a:pt x="2082" y="2475"/>
                  </a:cubicBezTo>
                  <a:cubicBezTo>
                    <a:pt x="2623" y="1607"/>
                    <a:pt x="3180" y="1328"/>
                    <a:pt x="280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7" name="Google Shape;7387;p17"/>
            <p:cNvSpPr/>
            <p:nvPr/>
          </p:nvSpPr>
          <p:spPr>
            <a:xfrm>
              <a:off x="5940760" y="4923514"/>
              <a:ext cx="79782" cy="179050"/>
            </a:xfrm>
            <a:custGeom>
              <a:avLst/>
              <a:gdLst/>
              <a:ahLst/>
              <a:cxnLst/>
              <a:rect l="l" t="t" r="r" b="b"/>
              <a:pathLst>
                <a:path w="2432" h="5458" extrusionOk="0">
                  <a:moveTo>
                    <a:pt x="1441" y="1"/>
                  </a:moveTo>
                  <a:cubicBezTo>
                    <a:pt x="1406" y="1"/>
                    <a:pt x="1374" y="6"/>
                    <a:pt x="1345" y="16"/>
                  </a:cubicBezTo>
                  <a:cubicBezTo>
                    <a:pt x="1033" y="114"/>
                    <a:pt x="951" y="377"/>
                    <a:pt x="1115" y="737"/>
                  </a:cubicBezTo>
                  <a:cubicBezTo>
                    <a:pt x="1279" y="1098"/>
                    <a:pt x="1787" y="1147"/>
                    <a:pt x="1656" y="2803"/>
                  </a:cubicBezTo>
                  <a:cubicBezTo>
                    <a:pt x="1525" y="4474"/>
                    <a:pt x="0" y="5458"/>
                    <a:pt x="0" y="5458"/>
                  </a:cubicBezTo>
                  <a:cubicBezTo>
                    <a:pt x="263" y="5409"/>
                    <a:pt x="1820" y="4458"/>
                    <a:pt x="2148" y="2426"/>
                  </a:cubicBezTo>
                  <a:cubicBezTo>
                    <a:pt x="2432" y="573"/>
                    <a:pt x="1803" y="1"/>
                    <a:pt x="144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8" name="Google Shape;7388;p17"/>
            <p:cNvSpPr/>
            <p:nvPr/>
          </p:nvSpPr>
          <p:spPr>
            <a:xfrm>
              <a:off x="5882694" y="4874174"/>
              <a:ext cx="173178" cy="233244"/>
            </a:xfrm>
            <a:custGeom>
              <a:avLst/>
              <a:gdLst/>
              <a:ahLst/>
              <a:cxnLst/>
              <a:rect l="l" t="t" r="r" b="b"/>
              <a:pathLst>
                <a:path w="5279" h="7110" extrusionOk="0">
                  <a:moveTo>
                    <a:pt x="1688" y="0"/>
                  </a:moveTo>
                  <a:cubicBezTo>
                    <a:pt x="1297" y="0"/>
                    <a:pt x="859" y="91"/>
                    <a:pt x="476" y="389"/>
                  </a:cubicBezTo>
                  <a:cubicBezTo>
                    <a:pt x="164" y="668"/>
                    <a:pt x="0" y="1061"/>
                    <a:pt x="49" y="1487"/>
                  </a:cubicBezTo>
                  <a:cubicBezTo>
                    <a:pt x="106" y="1999"/>
                    <a:pt x="632" y="2437"/>
                    <a:pt x="1241" y="2437"/>
                  </a:cubicBezTo>
                  <a:cubicBezTo>
                    <a:pt x="1334" y="2437"/>
                    <a:pt x="1429" y="2427"/>
                    <a:pt x="1525" y="2405"/>
                  </a:cubicBezTo>
                  <a:cubicBezTo>
                    <a:pt x="1623" y="2372"/>
                    <a:pt x="1721" y="2340"/>
                    <a:pt x="1820" y="2290"/>
                  </a:cubicBezTo>
                  <a:lnTo>
                    <a:pt x="1836" y="2290"/>
                  </a:lnTo>
                  <a:lnTo>
                    <a:pt x="1852" y="2274"/>
                  </a:lnTo>
                  <a:cubicBezTo>
                    <a:pt x="2147" y="2110"/>
                    <a:pt x="2311" y="1782"/>
                    <a:pt x="2262" y="1455"/>
                  </a:cubicBezTo>
                  <a:cubicBezTo>
                    <a:pt x="2212" y="1117"/>
                    <a:pt x="1924" y="894"/>
                    <a:pt x="1616" y="894"/>
                  </a:cubicBezTo>
                  <a:cubicBezTo>
                    <a:pt x="1520" y="894"/>
                    <a:pt x="1421" y="916"/>
                    <a:pt x="1328" y="963"/>
                  </a:cubicBezTo>
                  <a:cubicBezTo>
                    <a:pt x="951" y="1176"/>
                    <a:pt x="1066" y="1717"/>
                    <a:pt x="1475" y="1766"/>
                  </a:cubicBezTo>
                  <a:cubicBezTo>
                    <a:pt x="1506" y="1774"/>
                    <a:pt x="1536" y="1777"/>
                    <a:pt x="1566" y="1777"/>
                  </a:cubicBezTo>
                  <a:cubicBezTo>
                    <a:pt x="1788" y="1777"/>
                    <a:pt x="1963" y="1571"/>
                    <a:pt x="1934" y="1340"/>
                  </a:cubicBezTo>
                  <a:cubicBezTo>
                    <a:pt x="1928" y="1301"/>
                    <a:pt x="1955" y="1267"/>
                    <a:pt x="1991" y="1267"/>
                  </a:cubicBezTo>
                  <a:cubicBezTo>
                    <a:pt x="2046" y="1267"/>
                    <a:pt x="2121" y="1345"/>
                    <a:pt x="2131" y="1602"/>
                  </a:cubicBezTo>
                  <a:cubicBezTo>
                    <a:pt x="2147" y="1717"/>
                    <a:pt x="2131" y="1848"/>
                    <a:pt x="2065" y="1963"/>
                  </a:cubicBezTo>
                  <a:cubicBezTo>
                    <a:pt x="1933" y="2184"/>
                    <a:pt x="1681" y="2312"/>
                    <a:pt x="1429" y="2312"/>
                  </a:cubicBezTo>
                  <a:cubicBezTo>
                    <a:pt x="1401" y="2312"/>
                    <a:pt x="1373" y="2310"/>
                    <a:pt x="1344" y="2307"/>
                  </a:cubicBezTo>
                  <a:cubicBezTo>
                    <a:pt x="1334" y="2307"/>
                    <a:pt x="1323" y="2308"/>
                    <a:pt x="1312" y="2308"/>
                  </a:cubicBezTo>
                  <a:cubicBezTo>
                    <a:pt x="609" y="2308"/>
                    <a:pt x="141" y="1248"/>
                    <a:pt x="787" y="619"/>
                  </a:cubicBezTo>
                  <a:cubicBezTo>
                    <a:pt x="1051" y="325"/>
                    <a:pt x="1436" y="199"/>
                    <a:pt x="1851" y="199"/>
                  </a:cubicBezTo>
                  <a:cubicBezTo>
                    <a:pt x="2365" y="199"/>
                    <a:pt x="2925" y="392"/>
                    <a:pt x="3360" y="701"/>
                  </a:cubicBezTo>
                  <a:cubicBezTo>
                    <a:pt x="5065" y="1995"/>
                    <a:pt x="4819" y="4257"/>
                    <a:pt x="4327" y="5421"/>
                  </a:cubicBezTo>
                  <a:cubicBezTo>
                    <a:pt x="4050" y="6090"/>
                    <a:pt x="3594" y="6678"/>
                    <a:pt x="3008" y="7103"/>
                  </a:cubicBezTo>
                  <a:lnTo>
                    <a:pt x="3008" y="7103"/>
                  </a:lnTo>
                  <a:cubicBezTo>
                    <a:pt x="3098" y="7047"/>
                    <a:pt x="3846" y="6612"/>
                    <a:pt x="4409" y="5454"/>
                  </a:cubicBezTo>
                  <a:cubicBezTo>
                    <a:pt x="4950" y="4290"/>
                    <a:pt x="5278" y="1930"/>
                    <a:pt x="3459" y="553"/>
                  </a:cubicBezTo>
                  <a:cubicBezTo>
                    <a:pt x="3115" y="307"/>
                    <a:pt x="2705" y="143"/>
                    <a:pt x="2262" y="61"/>
                  </a:cubicBezTo>
                  <a:cubicBezTo>
                    <a:pt x="2096" y="27"/>
                    <a:pt x="1899" y="0"/>
                    <a:pt x="1688" y="0"/>
                  </a:cubicBezTo>
                  <a:close/>
                  <a:moveTo>
                    <a:pt x="3008" y="7103"/>
                  </a:moveTo>
                  <a:lnTo>
                    <a:pt x="3008" y="7103"/>
                  </a:lnTo>
                  <a:cubicBezTo>
                    <a:pt x="3002" y="7107"/>
                    <a:pt x="2999" y="7109"/>
                    <a:pt x="3000" y="7109"/>
                  </a:cubicBezTo>
                  <a:cubicBezTo>
                    <a:pt x="3003" y="7107"/>
                    <a:pt x="3006" y="7105"/>
                    <a:pt x="3008" y="7103"/>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9" name="Google Shape;7389;p17"/>
            <p:cNvSpPr/>
            <p:nvPr/>
          </p:nvSpPr>
          <p:spPr>
            <a:xfrm>
              <a:off x="5922487" y="4693350"/>
              <a:ext cx="171012" cy="268870"/>
            </a:xfrm>
            <a:custGeom>
              <a:avLst/>
              <a:gdLst/>
              <a:ahLst/>
              <a:cxnLst/>
              <a:rect l="l" t="t" r="r" b="b"/>
              <a:pathLst>
                <a:path w="5213" h="8196" extrusionOk="0">
                  <a:moveTo>
                    <a:pt x="1082" y="0"/>
                  </a:moveTo>
                  <a:lnTo>
                    <a:pt x="1082" y="0"/>
                  </a:lnTo>
                  <a:cubicBezTo>
                    <a:pt x="0" y="2852"/>
                    <a:pt x="1279" y="4377"/>
                    <a:pt x="2541" y="5606"/>
                  </a:cubicBezTo>
                  <a:cubicBezTo>
                    <a:pt x="3803" y="6852"/>
                    <a:pt x="3754" y="8196"/>
                    <a:pt x="3754" y="8196"/>
                  </a:cubicBezTo>
                  <a:cubicBezTo>
                    <a:pt x="4655" y="7278"/>
                    <a:pt x="3590" y="5590"/>
                    <a:pt x="4459" y="4229"/>
                  </a:cubicBezTo>
                  <a:cubicBezTo>
                    <a:pt x="5213" y="3098"/>
                    <a:pt x="4245" y="2574"/>
                    <a:pt x="4245" y="2574"/>
                  </a:cubicBezTo>
                  <a:cubicBezTo>
                    <a:pt x="3836" y="3164"/>
                    <a:pt x="3360" y="3000"/>
                    <a:pt x="3016" y="3737"/>
                  </a:cubicBezTo>
                  <a:cubicBezTo>
                    <a:pt x="2656" y="4475"/>
                    <a:pt x="3262" y="5803"/>
                    <a:pt x="3262" y="5803"/>
                  </a:cubicBezTo>
                  <a:cubicBezTo>
                    <a:pt x="2065" y="4934"/>
                    <a:pt x="2295" y="4164"/>
                    <a:pt x="2656" y="3754"/>
                  </a:cubicBezTo>
                  <a:cubicBezTo>
                    <a:pt x="3000" y="3360"/>
                    <a:pt x="2508" y="3016"/>
                    <a:pt x="2524" y="2787"/>
                  </a:cubicBezTo>
                  <a:cubicBezTo>
                    <a:pt x="2541" y="2639"/>
                    <a:pt x="2574" y="2508"/>
                    <a:pt x="2639" y="2361"/>
                  </a:cubicBezTo>
                  <a:cubicBezTo>
                    <a:pt x="2639" y="2361"/>
                    <a:pt x="2566" y="2315"/>
                    <a:pt x="2436" y="2315"/>
                  </a:cubicBezTo>
                  <a:cubicBezTo>
                    <a:pt x="2318" y="2315"/>
                    <a:pt x="2153" y="2352"/>
                    <a:pt x="1951" y="2492"/>
                  </a:cubicBezTo>
                  <a:cubicBezTo>
                    <a:pt x="1213" y="2983"/>
                    <a:pt x="1525" y="4082"/>
                    <a:pt x="1525" y="4082"/>
                  </a:cubicBezTo>
                  <a:cubicBezTo>
                    <a:pt x="1000" y="3344"/>
                    <a:pt x="1164" y="2590"/>
                    <a:pt x="1770" y="2066"/>
                  </a:cubicBezTo>
                  <a:cubicBezTo>
                    <a:pt x="2360" y="1541"/>
                    <a:pt x="1803" y="1066"/>
                    <a:pt x="1410" y="836"/>
                  </a:cubicBezTo>
                  <a:cubicBezTo>
                    <a:pt x="1016" y="623"/>
                    <a:pt x="1082" y="0"/>
                    <a:pt x="108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0" name="Google Shape;7390;p17"/>
            <p:cNvSpPr/>
            <p:nvPr/>
          </p:nvSpPr>
          <p:spPr>
            <a:xfrm>
              <a:off x="5843426" y="4659987"/>
              <a:ext cx="98973" cy="148443"/>
            </a:xfrm>
            <a:custGeom>
              <a:avLst/>
              <a:gdLst/>
              <a:ahLst/>
              <a:cxnLst/>
              <a:rect l="l" t="t" r="r" b="b"/>
              <a:pathLst>
                <a:path w="3017" h="4525" extrusionOk="0">
                  <a:moveTo>
                    <a:pt x="443" y="1"/>
                  </a:moveTo>
                  <a:cubicBezTo>
                    <a:pt x="443" y="17"/>
                    <a:pt x="1" y="2033"/>
                    <a:pt x="3017" y="4525"/>
                  </a:cubicBezTo>
                  <a:cubicBezTo>
                    <a:pt x="3017" y="4525"/>
                    <a:pt x="2459" y="3853"/>
                    <a:pt x="2722" y="3099"/>
                  </a:cubicBezTo>
                  <a:cubicBezTo>
                    <a:pt x="2984" y="2345"/>
                    <a:pt x="2672" y="2083"/>
                    <a:pt x="2427" y="1820"/>
                  </a:cubicBezTo>
                  <a:cubicBezTo>
                    <a:pt x="2295" y="1656"/>
                    <a:pt x="2279" y="1427"/>
                    <a:pt x="2410" y="1263"/>
                  </a:cubicBezTo>
                  <a:cubicBezTo>
                    <a:pt x="2410" y="1263"/>
                    <a:pt x="2372" y="1256"/>
                    <a:pt x="2317" y="1256"/>
                  </a:cubicBezTo>
                  <a:cubicBezTo>
                    <a:pt x="2154" y="1256"/>
                    <a:pt x="1845" y="1319"/>
                    <a:pt x="1918" y="1820"/>
                  </a:cubicBezTo>
                  <a:cubicBezTo>
                    <a:pt x="2033" y="2509"/>
                    <a:pt x="2066" y="2624"/>
                    <a:pt x="1853" y="2640"/>
                  </a:cubicBezTo>
                  <a:cubicBezTo>
                    <a:pt x="1844" y="2641"/>
                    <a:pt x="1835" y="2642"/>
                    <a:pt x="1827" y="2642"/>
                  </a:cubicBezTo>
                  <a:cubicBezTo>
                    <a:pt x="1644" y="2642"/>
                    <a:pt x="1692" y="2304"/>
                    <a:pt x="1754" y="2115"/>
                  </a:cubicBezTo>
                  <a:cubicBezTo>
                    <a:pt x="1804" y="1935"/>
                    <a:pt x="2050" y="1099"/>
                    <a:pt x="1394" y="821"/>
                  </a:cubicBezTo>
                  <a:cubicBezTo>
                    <a:pt x="755" y="542"/>
                    <a:pt x="492" y="280"/>
                    <a:pt x="44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1" name="Google Shape;7391;p17"/>
            <p:cNvSpPr/>
            <p:nvPr/>
          </p:nvSpPr>
          <p:spPr>
            <a:xfrm>
              <a:off x="6021954" y="4941754"/>
              <a:ext cx="118328" cy="139848"/>
            </a:xfrm>
            <a:custGeom>
              <a:avLst/>
              <a:gdLst/>
              <a:ahLst/>
              <a:cxnLst/>
              <a:rect l="l" t="t" r="r" b="b"/>
              <a:pathLst>
                <a:path w="3607" h="4263" extrusionOk="0">
                  <a:moveTo>
                    <a:pt x="1722" y="1"/>
                  </a:moveTo>
                  <a:lnTo>
                    <a:pt x="1722" y="1"/>
                  </a:lnTo>
                  <a:cubicBezTo>
                    <a:pt x="787" y="509"/>
                    <a:pt x="1066" y="1181"/>
                    <a:pt x="951" y="2476"/>
                  </a:cubicBezTo>
                  <a:cubicBezTo>
                    <a:pt x="853" y="3771"/>
                    <a:pt x="1" y="4263"/>
                    <a:pt x="1" y="4263"/>
                  </a:cubicBezTo>
                  <a:cubicBezTo>
                    <a:pt x="3607" y="2443"/>
                    <a:pt x="2295" y="771"/>
                    <a:pt x="1951" y="526"/>
                  </a:cubicBezTo>
                  <a:cubicBezTo>
                    <a:pt x="1591" y="280"/>
                    <a:pt x="1722" y="1"/>
                    <a:pt x="172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2" name="Google Shape;7392;p17"/>
            <p:cNvSpPr/>
            <p:nvPr/>
          </p:nvSpPr>
          <p:spPr>
            <a:xfrm>
              <a:off x="6144549" y="4977774"/>
              <a:ext cx="226945" cy="159432"/>
            </a:xfrm>
            <a:custGeom>
              <a:avLst/>
              <a:gdLst/>
              <a:ahLst/>
              <a:cxnLst/>
              <a:rect l="l" t="t" r="r" b="b"/>
              <a:pathLst>
                <a:path w="6918" h="4860" extrusionOk="0">
                  <a:moveTo>
                    <a:pt x="1934" y="0"/>
                  </a:moveTo>
                  <a:cubicBezTo>
                    <a:pt x="1053" y="0"/>
                    <a:pt x="588" y="827"/>
                    <a:pt x="706" y="1362"/>
                  </a:cubicBezTo>
                  <a:cubicBezTo>
                    <a:pt x="820" y="1964"/>
                    <a:pt x="1387" y="2002"/>
                    <a:pt x="1527" y="2002"/>
                  </a:cubicBezTo>
                  <a:cubicBezTo>
                    <a:pt x="1547" y="2002"/>
                    <a:pt x="1558" y="2001"/>
                    <a:pt x="1558" y="2001"/>
                  </a:cubicBezTo>
                  <a:cubicBezTo>
                    <a:pt x="1296" y="1903"/>
                    <a:pt x="1181" y="1591"/>
                    <a:pt x="1312" y="1329"/>
                  </a:cubicBezTo>
                  <a:cubicBezTo>
                    <a:pt x="1355" y="1265"/>
                    <a:pt x="1399" y="1241"/>
                    <a:pt x="1446" y="1241"/>
                  </a:cubicBezTo>
                  <a:cubicBezTo>
                    <a:pt x="1544" y="1241"/>
                    <a:pt x="1655" y="1344"/>
                    <a:pt x="1787" y="1411"/>
                  </a:cubicBezTo>
                  <a:cubicBezTo>
                    <a:pt x="1825" y="1430"/>
                    <a:pt x="1862" y="1438"/>
                    <a:pt x="1896" y="1438"/>
                  </a:cubicBezTo>
                  <a:cubicBezTo>
                    <a:pt x="2043" y="1438"/>
                    <a:pt x="2157" y="1285"/>
                    <a:pt x="2197" y="1099"/>
                  </a:cubicBezTo>
                  <a:cubicBezTo>
                    <a:pt x="2238" y="958"/>
                    <a:pt x="2346" y="817"/>
                    <a:pt x="2534" y="817"/>
                  </a:cubicBezTo>
                  <a:cubicBezTo>
                    <a:pt x="2652" y="817"/>
                    <a:pt x="2801" y="872"/>
                    <a:pt x="2984" y="1017"/>
                  </a:cubicBezTo>
                  <a:cubicBezTo>
                    <a:pt x="3476" y="1394"/>
                    <a:pt x="3181" y="2148"/>
                    <a:pt x="3181" y="2148"/>
                  </a:cubicBezTo>
                  <a:cubicBezTo>
                    <a:pt x="3181" y="2148"/>
                    <a:pt x="3181" y="1526"/>
                    <a:pt x="2738" y="1476"/>
                  </a:cubicBezTo>
                  <a:cubicBezTo>
                    <a:pt x="2691" y="1463"/>
                    <a:pt x="2643" y="1456"/>
                    <a:pt x="2597" y="1456"/>
                  </a:cubicBezTo>
                  <a:cubicBezTo>
                    <a:pt x="2419" y="1456"/>
                    <a:pt x="2259" y="1553"/>
                    <a:pt x="2181" y="1722"/>
                  </a:cubicBezTo>
                  <a:cubicBezTo>
                    <a:pt x="2443" y="1722"/>
                    <a:pt x="2476" y="2099"/>
                    <a:pt x="2312" y="2296"/>
                  </a:cubicBezTo>
                  <a:cubicBezTo>
                    <a:pt x="2164" y="2509"/>
                    <a:pt x="2214" y="2657"/>
                    <a:pt x="2361" y="2739"/>
                  </a:cubicBezTo>
                  <a:cubicBezTo>
                    <a:pt x="2492" y="2820"/>
                    <a:pt x="2705" y="2804"/>
                    <a:pt x="2525" y="3181"/>
                  </a:cubicBezTo>
                  <a:cubicBezTo>
                    <a:pt x="2361" y="3558"/>
                    <a:pt x="1640" y="3558"/>
                    <a:pt x="1640" y="3558"/>
                  </a:cubicBezTo>
                  <a:cubicBezTo>
                    <a:pt x="1787" y="3345"/>
                    <a:pt x="1755" y="3050"/>
                    <a:pt x="1558" y="2886"/>
                  </a:cubicBezTo>
                  <a:cubicBezTo>
                    <a:pt x="1558" y="3066"/>
                    <a:pt x="1443" y="3214"/>
                    <a:pt x="1279" y="3263"/>
                  </a:cubicBezTo>
                  <a:cubicBezTo>
                    <a:pt x="1001" y="3345"/>
                    <a:pt x="1001" y="3263"/>
                    <a:pt x="738" y="3493"/>
                  </a:cubicBezTo>
                  <a:cubicBezTo>
                    <a:pt x="602" y="3603"/>
                    <a:pt x="408" y="3630"/>
                    <a:pt x="253" y="3630"/>
                  </a:cubicBezTo>
                  <a:cubicBezTo>
                    <a:pt x="110" y="3630"/>
                    <a:pt x="1" y="3607"/>
                    <a:pt x="1" y="3607"/>
                  </a:cubicBezTo>
                  <a:lnTo>
                    <a:pt x="1" y="3607"/>
                  </a:lnTo>
                  <a:cubicBezTo>
                    <a:pt x="165" y="3706"/>
                    <a:pt x="378" y="3755"/>
                    <a:pt x="574" y="3771"/>
                  </a:cubicBezTo>
                  <a:cubicBezTo>
                    <a:pt x="1017" y="3804"/>
                    <a:pt x="1460" y="3886"/>
                    <a:pt x="1886" y="3984"/>
                  </a:cubicBezTo>
                  <a:cubicBezTo>
                    <a:pt x="3066" y="4345"/>
                    <a:pt x="3787" y="4837"/>
                    <a:pt x="4689" y="4853"/>
                  </a:cubicBezTo>
                  <a:cubicBezTo>
                    <a:pt x="4744" y="4857"/>
                    <a:pt x="4800" y="4859"/>
                    <a:pt x="4857" y="4859"/>
                  </a:cubicBezTo>
                  <a:cubicBezTo>
                    <a:pt x="5246" y="4859"/>
                    <a:pt x="5642" y="4761"/>
                    <a:pt x="6000" y="4574"/>
                  </a:cubicBezTo>
                  <a:cubicBezTo>
                    <a:pt x="6787" y="4115"/>
                    <a:pt x="6918" y="2952"/>
                    <a:pt x="6459" y="2345"/>
                  </a:cubicBezTo>
                  <a:cubicBezTo>
                    <a:pt x="6236" y="2015"/>
                    <a:pt x="5876" y="1864"/>
                    <a:pt x="5536" y="1864"/>
                  </a:cubicBezTo>
                  <a:cubicBezTo>
                    <a:pt x="5201" y="1864"/>
                    <a:pt x="4884" y="2011"/>
                    <a:pt x="4738" y="2280"/>
                  </a:cubicBezTo>
                  <a:cubicBezTo>
                    <a:pt x="4492" y="2607"/>
                    <a:pt x="4525" y="3083"/>
                    <a:pt x="4836" y="3361"/>
                  </a:cubicBezTo>
                  <a:lnTo>
                    <a:pt x="4836" y="3378"/>
                  </a:lnTo>
                  <a:cubicBezTo>
                    <a:pt x="4853" y="3394"/>
                    <a:pt x="4869" y="3411"/>
                    <a:pt x="4902" y="3427"/>
                  </a:cubicBezTo>
                  <a:lnTo>
                    <a:pt x="4935" y="3460"/>
                  </a:lnTo>
                  <a:cubicBezTo>
                    <a:pt x="5036" y="3519"/>
                    <a:pt x="5163" y="3550"/>
                    <a:pt x="5286" y="3550"/>
                  </a:cubicBezTo>
                  <a:cubicBezTo>
                    <a:pt x="5540" y="3550"/>
                    <a:pt x="5782" y="3419"/>
                    <a:pt x="5770" y="3132"/>
                  </a:cubicBezTo>
                  <a:cubicBezTo>
                    <a:pt x="5784" y="2938"/>
                    <a:pt x="5628" y="2856"/>
                    <a:pt x="5451" y="2856"/>
                  </a:cubicBezTo>
                  <a:cubicBezTo>
                    <a:pt x="5197" y="2856"/>
                    <a:pt x="4900" y="3027"/>
                    <a:pt x="5016" y="3279"/>
                  </a:cubicBezTo>
                  <a:cubicBezTo>
                    <a:pt x="5016" y="3302"/>
                    <a:pt x="5016" y="3325"/>
                    <a:pt x="4995" y="3325"/>
                  </a:cubicBezTo>
                  <a:cubicBezTo>
                    <a:pt x="4971" y="3325"/>
                    <a:pt x="4918" y="3294"/>
                    <a:pt x="4803" y="3197"/>
                  </a:cubicBezTo>
                  <a:cubicBezTo>
                    <a:pt x="4689" y="3099"/>
                    <a:pt x="4623" y="2952"/>
                    <a:pt x="4623" y="2788"/>
                  </a:cubicBezTo>
                  <a:cubicBezTo>
                    <a:pt x="4623" y="2624"/>
                    <a:pt x="4689" y="2460"/>
                    <a:pt x="4803" y="2312"/>
                  </a:cubicBezTo>
                  <a:cubicBezTo>
                    <a:pt x="4929" y="2078"/>
                    <a:pt x="5196" y="1955"/>
                    <a:pt x="5483" y="1955"/>
                  </a:cubicBezTo>
                  <a:cubicBezTo>
                    <a:pt x="5798" y="1955"/>
                    <a:pt x="6139" y="2102"/>
                    <a:pt x="6344" y="2411"/>
                  </a:cubicBezTo>
                  <a:cubicBezTo>
                    <a:pt x="6344" y="2411"/>
                    <a:pt x="6361" y="2427"/>
                    <a:pt x="6361" y="2443"/>
                  </a:cubicBezTo>
                  <a:cubicBezTo>
                    <a:pt x="6574" y="2853"/>
                    <a:pt x="6557" y="3361"/>
                    <a:pt x="6328" y="3755"/>
                  </a:cubicBezTo>
                  <a:cubicBezTo>
                    <a:pt x="6048" y="4258"/>
                    <a:pt x="5410" y="4609"/>
                    <a:pt x="4579" y="4609"/>
                  </a:cubicBezTo>
                  <a:cubicBezTo>
                    <a:pt x="4193" y="4609"/>
                    <a:pt x="3765" y="4533"/>
                    <a:pt x="3312" y="4361"/>
                  </a:cubicBezTo>
                  <a:cubicBezTo>
                    <a:pt x="3263" y="4345"/>
                    <a:pt x="3033" y="4263"/>
                    <a:pt x="2886" y="4197"/>
                  </a:cubicBezTo>
                  <a:cubicBezTo>
                    <a:pt x="2459" y="3984"/>
                    <a:pt x="2017" y="3837"/>
                    <a:pt x="1574" y="3755"/>
                  </a:cubicBezTo>
                  <a:cubicBezTo>
                    <a:pt x="1738" y="3722"/>
                    <a:pt x="1935" y="3706"/>
                    <a:pt x="2148" y="3656"/>
                  </a:cubicBezTo>
                  <a:cubicBezTo>
                    <a:pt x="3885" y="3312"/>
                    <a:pt x="4148" y="837"/>
                    <a:pt x="2689" y="182"/>
                  </a:cubicBezTo>
                  <a:cubicBezTo>
                    <a:pt x="2412" y="55"/>
                    <a:pt x="2159" y="0"/>
                    <a:pt x="193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3" name="Google Shape;7393;p17"/>
            <p:cNvSpPr/>
            <p:nvPr/>
          </p:nvSpPr>
          <p:spPr>
            <a:xfrm>
              <a:off x="6255333" y="5063823"/>
              <a:ext cx="152740" cy="108125"/>
            </a:xfrm>
            <a:custGeom>
              <a:avLst/>
              <a:gdLst/>
              <a:ahLst/>
              <a:cxnLst/>
              <a:rect l="l" t="t" r="r" b="b"/>
              <a:pathLst>
                <a:path w="4656" h="3296" extrusionOk="0">
                  <a:moveTo>
                    <a:pt x="3820" y="1"/>
                  </a:moveTo>
                  <a:lnTo>
                    <a:pt x="3820" y="1"/>
                  </a:lnTo>
                  <a:cubicBezTo>
                    <a:pt x="3901" y="788"/>
                    <a:pt x="3557" y="1574"/>
                    <a:pt x="2902" y="2050"/>
                  </a:cubicBezTo>
                  <a:cubicBezTo>
                    <a:pt x="2499" y="2357"/>
                    <a:pt x="2009" y="2456"/>
                    <a:pt x="1547" y="2456"/>
                  </a:cubicBezTo>
                  <a:cubicBezTo>
                    <a:pt x="730" y="2456"/>
                    <a:pt x="1" y="2148"/>
                    <a:pt x="0" y="2148"/>
                  </a:cubicBezTo>
                  <a:lnTo>
                    <a:pt x="0" y="2148"/>
                  </a:lnTo>
                  <a:cubicBezTo>
                    <a:pt x="1344" y="2869"/>
                    <a:pt x="1853" y="2640"/>
                    <a:pt x="2213" y="3033"/>
                  </a:cubicBezTo>
                  <a:cubicBezTo>
                    <a:pt x="2379" y="3221"/>
                    <a:pt x="2552" y="3278"/>
                    <a:pt x="2710" y="3278"/>
                  </a:cubicBezTo>
                  <a:cubicBezTo>
                    <a:pt x="2897" y="3278"/>
                    <a:pt x="3065" y="3200"/>
                    <a:pt x="3180" y="3164"/>
                  </a:cubicBezTo>
                  <a:cubicBezTo>
                    <a:pt x="3204" y="3158"/>
                    <a:pt x="3228" y="3154"/>
                    <a:pt x="3254" y="3154"/>
                  </a:cubicBezTo>
                  <a:cubicBezTo>
                    <a:pt x="3352" y="3154"/>
                    <a:pt x="3456" y="3204"/>
                    <a:pt x="3508" y="3295"/>
                  </a:cubicBezTo>
                  <a:cubicBezTo>
                    <a:pt x="3524" y="3099"/>
                    <a:pt x="3475" y="2886"/>
                    <a:pt x="3361" y="2722"/>
                  </a:cubicBezTo>
                  <a:cubicBezTo>
                    <a:pt x="3180" y="2509"/>
                    <a:pt x="2787" y="2492"/>
                    <a:pt x="2721" y="2492"/>
                  </a:cubicBezTo>
                  <a:cubicBezTo>
                    <a:pt x="3279" y="2459"/>
                    <a:pt x="3787" y="2164"/>
                    <a:pt x="4098" y="1705"/>
                  </a:cubicBezTo>
                  <a:cubicBezTo>
                    <a:pt x="4655" y="919"/>
                    <a:pt x="3820" y="1"/>
                    <a:pt x="38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4" name="Google Shape;7394;p17"/>
            <p:cNvSpPr/>
            <p:nvPr/>
          </p:nvSpPr>
          <p:spPr>
            <a:xfrm>
              <a:off x="6060140" y="4820537"/>
              <a:ext cx="146277" cy="206212"/>
            </a:xfrm>
            <a:custGeom>
              <a:avLst/>
              <a:gdLst/>
              <a:ahLst/>
              <a:cxnLst/>
              <a:rect l="l" t="t" r="r" b="b"/>
              <a:pathLst>
                <a:path w="4459" h="6286" extrusionOk="0">
                  <a:moveTo>
                    <a:pt x="1820" y="0"/>
                  </a:moveTo>
                  <a:cubicBezTo>
                    <a:pt x="1399" y="0"/>
                    <a:pt x="993" y="149"/>
                    <a:pt x="722" y="451"/>
                  </a:cubicBezTo>
                  <a:cubicBezTo>
                    <a:pt x="0" y="1090"/>
                    <a:pt x="443" y="2139"/>
                    <a:pt x="1033" y="2336"/>
                  </a:cubicBezTo>
                  <a:cubicBezTo>
                    <a:pt x="1156" y="2401"/>
                    <a:pt x="1295" y="2434"/>
                    <a:pt x="1435" y="2434"/>
                  </a:cubicBezTo>
                  <a:cubicBezTo>
                    <a:pt x="1574" y="2434"/>
                    <a:pt x="1713" y="2401"/>
                    <a:pt x="1836" y="2336"/>
                  </a:cubicBezTo>
                  <a:lnTo>
                    <a:pt x="1869" y="2319"/>
                  </a:lnTo>
                  <a:lnTo>
                    <a:pt x="1918" y="2303"/>
                  </a:lnTo>
                  <a:lnTo>
                    <a:pt x="1967" y="2254"/>
                  </a:lnTo>
                  <a:lnTo>
                    <a:pt x="2016" y="2204"/>
                  </a:lnTo>
                  <a:lnTo>
                    <a:pt x="2082" y="2155"/>
                  </a:lnTo>
                  <a:cubicBezTo>
                    <a:pt x="2246" y="1975"/>
                    <a:pt x="2311" y="1729"/>
                    <a:pt x="2279" y="1500"/>
                  </a:cubicBezTo>
                  <a:cubicBezTo>
                    <a:pt x="2246" y="1156"/>
                    <a:pt x="2038" y="1016"/>
                    <a:pt x="1843" y="1016"/>
                  </a:cubicBezTo>
                  <a:cubicBezTo>
                    <a:pt x="1741" y="1016"/>
                    <a:pt x="1642" y="1055"/>
                    <a:pt x="1574" y="1123"/>
                  </a:cubicBezTo>
                  <a:cubicBezTo>
                    <a:pt x="1410" y="1286"/>
                    <a:pt x="1443" y="1565"/>
                    <a:pt x="1656" y="1696"/>
                  </a:cubicBezTo>
                  <a:cubicBezTo>
                    <a:pt x="1727" y="1728"/>
                    <a:pt x="1791" y="1738"/>
                    <a:pt x="1848" y="1738"/>
                  </a:cubicBezTo>
                  <a:cubicBezTo>
                    <a:pt x="1939" y="1738"/>
                    <a:pt x="2009" y="1712"/>
                    <a:pt x="2055" y="1712"/>
                  </a:cubicBezTo>
                  <a:cubicBezTo>
                    <a:pt x="2100" y="1712"/>
                    <a:pt x="2121" y="1736"/>
                    <a:pt x="2115" y="1827"/>
                  </a:cubicBezTo>
                  <a:cubicBezTo>
                    <a:pt x="2098" y="2024"/>
                    <a:pt x="1967" y="2204"/>
                    <a:pt x="1803" y="2286"/>
                  </a:cubicBezTo>
                  <a:cubicBezTo>
                    <a:pt x="1689" y="2340"/>
                    <a:pt x="1571" y="2365"/>
                    <a:pt x="1455" y="2365"/>
                  </a:cubicBezTo>
                  <a:cubicBezTo>
                    <a:pt x="1321" y="2365"/>
                    <a:pt x="1189" y="2331"/>
                    <a:pt x="1066" y="2270"/>
                  </a:cubicBezTo>
                  <a:cubicBezTo>
                    <a:pt x="525" y="2040"/>
                    <a:pt x="164" y="1106"/>
                    <a:pt x="803" y="549"/>
                  </a:cubicBezTo>
                  <a:cubicBezTo>
                    <a:pt x="1049" y="303"/>
                    <a:pt x="1377" y="172"/>
                    <a:pt x="1738" y="155"/>
                  </a:cubicBezTo>
                  <a:cubicBezTo>
                    <a:pt x="2492" y="205"/>
                    <a:pt x="3311" y="746"/>
                    <a:pt x="3442" y="2204"/>
                  </a:cubicBezTo>
                  <a:cubicBezTo>
                    <a:pt x="3492" y="2762"/>
                    <a:pt x="3426" y="3319"/>
                    <a:pt x="3279" y="3844"/>
                  </a:cubicBezTo>
                  <a:cubicBezTo>
                    <a:pt x="3147" y="4302"/>
                    <a:pt x="2951" y="4745"/>
                    <a:pt x="2672" y="5138"/>
                  </a:cubicBezTo>
                  <a:cubicBezTo>
                    <a:pt x="2279" y="5614"/>
                    <a:pt x="1771" y="6024"/>
                    <a:pt x="1197" y="6286"/>
                  </a:cubicBezTo>
                  <a:cubicBezTo>
                    <a:pt x="1820" y="6040"/>
                    <a:pt x="2377" y="5630"/>
                    <a:pt x="2803" y="5122"/>
                  </a:cubicBezTo>
                  <a:cubicBezTo>
                    <a:pt x="3557" y="4270"/>
                    <a:pt x="4459" y="2254"/>
                    <a:pt x="3180" y="614"/>
                  </a:cubicBezTo>
                  <a:cubicBezTo>
                    <a:pt x="2835" y="207"/>
                    <a:pt x="2316" y="0"/>
                    <a:pt x="18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5" name="Google Shape;7395;p17"/>
            <p:cNvSpPr/>
            <p:nvPr/>
          </p:nvSpPr>
          <p:spPr>
            <a:xfrm>
              <a:off x="5640031" y="4923514"/>
              <a:ext cx="80274" cy="179050"/>
            </a:xfrm>
            <a:custGeom>
              <a:avLst/>
              <a:gdLst/>
              <a:ahLst/>
              <a:cxnLst/>
              <a:rect l="l" t="t" r="r" b="b"/>
              <a:pathLst>
                <a:path w="2447" h="5458" extrusionOk="0">
                  <a:moveTo>
                    <a:pt x="995" y="1"/>
                  </a:moveTo>
                  <a:cubicBezTo>
                    <a:pt x="644" y="1"/>
                    <a:pt x="0" y="584"/>
                    <a:pt x="300" y="2426"/>
                  </a:cubicBezTo>
                  <a:cubicBezTo>
                    <a:pt x="611" y="4458"/>
                    <a:pt x="2185" y="5409"/>
                    <a:pt x="2447" y="5458"/>
                  </a:cubicBezTo>
                  <a:cubicBezTo>
                    <a:pt x="2447" y="5458"/>
                    <a:pt x="923" y="4474"/>
                    <a:pt x="791" y="2803"/>
                  </a:cubicBezTo>
                  <a:cubicBezTo>
                    <a:pt x="660" y="1147"/>
                    <a:pt x="1168" y="1098"/>
                    <a:pt x="1332" y="737"/>
                  </a:cubicBezTo>
                  <a:cubicBezTo>
                    <a:pt x="1480" y="377"/>
                    <a:pt x="1414" y="114"/>
                    <a:pt x="1087" y="16"/>
                  </a:cubicBezTo>
                  <a:cubicBezTo>
                    <a:pt x="1059" y="6"/>
                    <a:pt x="1029" y="1"/>
                    <a:pt x="99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6" name="Google Shape;7396;p17"/>
            <p:cNvSpPr/>
            <p:nvPr/>
          </p:nvSpPr>
          <p:spPr>
            <a:xfrm>
              <a:off x="5605224" y="4874174"/>
              <a:ext cx="172620" cy="233244"/>
            </a:xfrm>
            <a:custGeom>
              <a:avLst/>
              <a:gdLst/>
              <a:ahLst/>
              <a:cxnLst/>
              <a:rect l="l" t="t" r="r" b="b"/>
              <a:pathLst>
                <a:path w="5262" h="7110" extrusionOk="0">
                  <a:moveTo>
                    <a:pt x="3581" y="0"/>
                  </a:moveTo>
                  <a:cubicBezTo>
                    <a:pt x="3371" y="0"/>
                    <a:pt x="3172" y="27"/>
                    <a:pt x="3000" y="61"/>
                  </a:cubicBezTo>
                  <a:cubicBezTo>
                    <a:pt x="2574" y="143"/>
                    <a:pt x="2164" y="307"/>
                    <a:pt x="1803" y="553"/>
                  </a:cubicBezTo>
                  <a:cubicBezTo>
                    <a:pt x="0" y="1930"/>
                    <a:pt x="312" y="4290"/>
                    <a:pt x="853" y="5438"/>
                  </a:cubicBezTo>
                  <a:cubicBezTo>
                    <a:pt x="1420" y="6619"/>
                    <a:pt x="2174" y="7053"/>
                    <a:pt x="2255" y="7104"/>
                  </a:cubicBezTo>
                  <a:lnTo>
                    <a:pt x="2255" y="7104"/>
                  </a:lnTo>
                  <a:cubicBezTo>
                    <a:pt x="1669" y="6662"/>
                    <a:pt x="1212" y="6091"/>
                    <a:pt x="935" y="5405"/>
                  </a:cubicBezTo>
                  <a:cubicBezTo>
                    <a:pt x="443" y="4257"/>
                    <a:pt x="197" y="1979"/>
                    <a:pt x="1902" y="701"/>
                  </a:cubicBezTo>
                  <a:cubicBezTo>
                    <a:pt x="2340" y="390"/>
                    <a:pt x="2905" y="197"/>
                    <a:pt x="3422" y="197"/>
                  </a:cubicBezTo>
                  <a:cubicBezTo>
                    <a:pt x="3833" y="197"/>
                    <a:pt x="4214" y="319"/>
                    <a:pt x="4475" y="602"/>
                  </a:cubicBezTo>
                  <a:cubicBezTo>
                    <a:pt x="5121" y="1248"/>
                    <a:pt x="4653" y="2308"/>
                    <a:pt x="3950" y="2308"/>
                  </a:cubicBezTo>
                  <a:cubicBezTo>
                    <a:pt x="3939" y="2308"/>
                    <a:pt x="3928" y="2307"/>
                    <a:pt x="3918" y="2307"/>
                  </a:cubicBezTo>
                  <a:cubicBezTo>
                    <a:pt x="3889" y="2310"/>
                    <a:pt x="3861" y="2312"/>
                    <a:pt x="3833" y="2312"/>
                  </a:cubicBezTo>
                  <a:cubicBezTo>
                    <a:pt x="3584" y="2312"/>
                    <a:pt x="3344" y="2184"/>
                    <a:pt x="3197" y="1963"/>
                  </a:cubicBezTo>
                  <a:cubicBezTo>
                    <a:pt x="3147" y="1848"/>
                    <a:pt x="3115" y="1717"/>
                    <a:pt x="3131" y="1602"/>
                  </a:cubicBezTo>
                  <a:cubicBezTo>
                    <a:pt x="3151" y="1345"/>
                    <a:pt x="3230" y="1267"/>
                    <a:pt x="3286" y="1267"/>
                  </a:cubicBezTo>
                  <a:cubicBezTo>
                    <a:pt x="3324" y="1267"/>
                    <a:pt x="3351" y="1301"/>
                    <a:pt x="3344" y="1340"/>
                  </a:cubicBezTo>
                  <a:cubicBezTo>
                    <a:pt x="3299" y="1578"/>
                    <a:pt x="3498" y="1789"/>
                    <a:pt x="3731" y="1789"/>
                  </a:cubicBezTo>
                  <a:cubicBezTo>
                    <a:pt x="3755" y="1789"/>
                    <a:pt x="3779" y="1787"/>
                    <a:pt x="3803" y="1782"/>
                  </a:cubicBezTo>
                  <a:cubicBezTo>
                    <a:pt x="4213" y="1717"/>
                    <a:pt x="4311" y="1176"/>
                    <a:pt x="3951" y="963"/>
                  </a:cubicBezTo>
                  <a:cubicBezTo>
                    <a:pt x="3859" y="917"/>
                    <a:pt x="3764" y="896"/>
                    <a:pt x="3670" y="896"/>
                  </a:cubicBezTo>
                  <a:cubicBezTo>
                    <a:pt x="3359" y="896"/>
                    <a:pt x="3067" y="1127"/>
                    <a:pt x="3016" y="1455"/>
                  </a:cubicBezTo>
                  <a:cubicBezTo>
                    <a:pt x="2967" y="1782"/>
                    <a:pt x="3115" y="2127"/>
                    <a:pt x="3410" y="2274"/>
                  </a:cubicBezTo>
                  <a:lnTo>
                    <a:pt x="3442" y="2290"/>
                  </a:lnTo>
                  <a:lnTo>
                    <a:pt x="3459" y="2290"/>
                  </a:lnTo>
                  <a:cubicBezTo>
                    <a:pt x="3541" y="2340"/>
                    <a:pt x="3656" y="2372"/>
                    <a:pt x="3754" y="2405"/>
                  </a:cubicBezTo>
                  <a:cubicBezTo>
                    <a:pt x="3849" y="2427"/>
                    <a:pt x="3944" y="2437"/>
                    <a:pt x="4037" y="2437"/>
                  </a:cubicBezTo>
                  <a:cubicBezTo>
                    <a:pt x="4643" y="2437"/>
                    <a:pt x="5158" y="1999"/>
                    <a:pt x="5229" y="1487"/>
                  </a:cubicBezTo>
                  <a:cubicBezTo>
                    <a:pt x="5262" y="1078"/>
                    <a:pt x="5098" y="668"/>
                    <a:pt x="4787" y="389"/>
                  </a:cubicBezTo>
                  <a:cubicBezTo>
                    <a:pt x="4403" y="91"/>
                    <a:pt x="3972" y="0"/>
                    <a:pt x="3581" y="0"/>
                  </a:cubicBezTo>
                  <a:close/>
                  <a:moveTo>
                    <a:pt x="2255" y="7104"/>
                  </a:moveTo>
                  <a:cubicBezTo>
                    <a:pt x="2258" y="7106"/>
                    <a:pt x="2260" y="7108"/>
                    <a:pt x="2262" y="7109"/>
                  </a:cubicBezTo>
                  <a:cubicBezTo>
                    <a:pt x="2263" y="7109"/>
                    <a:pt x="2261" y="7108"/>
                    <a:pt x="2255" y="710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7" name="Google Shape;7397;p17"/>
            <p:cNvSpPr/>
            <p:nvPr/>
          </p:nvSpPr>
          <p:spPr>
            <a:xfrm>
              <a:off x="5710596" y="4813287"/>
              <a:ext cx="239870" cy="168847"/>
            </a:xfrm>
            <a:custGeom>
              <a:avLst/>
              <a:gdLst/>
              <a:ahLst/>
              <a:cxnLst/>
              <a:rect l="l" t="t" r="r" b="b"/>
              <a:pathLst>
                <a:path w="7312" h="5147" extrusionOk="0">
                  <a:moveTo>
                    <a:pt x="1746" y="0"/>
                  </a:moveTo>
                  <a:cubicBezTo>
                    <a:pt x="1354" y="0"/>
                    <a:pt x="963" y="175"/>
                    <a:pt x="689" y="508"/>
                  </a:cubicBezTo>
                  <a:cubicBezTo>
                    <a:pt x="605" y="638"/>
                    <a:pt x="463" y="705"/>
                    <a:pt x="316" y="705"/>
                  </a:cubicBezTo>
                  <a:cubicBezTo>
                    <a:pt x="206" y="705"/>
                    <a:pt x="93" y="667"/>
                    <a:pt x="1" y="590"/>
                  </a:cubicBezTo>
                  <a:lnTo>
                    <a:pt x="1" y="590"/>
                  </a:lnTo>
                  <a:cubicBezTo>
                    <a:pt x="34" y="950"/>
                    <a:pt x="50" y="1016"/>
                    <a:pt x="1755" y="1737"/>
                  </a:cubicBezTo>
                  <a:cubicBezTo>
                    <a:pt x="3066" y="2294"/>
                    <a:pt x="3509" y="4261"/>
                    <a:pt x="3656" y="5146"/>
                  </a:cubicBezTo>
                  <a:cubicBezTo>
                    <a:pt x="3787" y="4261"/>
                    <a:pt x="4230" y="2294"/>
                    <a:pt x="5541" y="1737"/>
                  </a:cubicBezTo>
                  <a:cubicBezTo>
                    <a:pt x="7246" y="1016"/>
                    <a:pt x="7279" y="950"/>
                    <a:pt x="7311" y="590"/>
                  </a:cubicBezTo>
                  <a:lnTo>
                    <a:pt x="7311" y="590"/>
                  </a:lnTo>
                  <a:cubicBezTo>
                    <a:pt x="7220" y="667"/>
                    <a:pt x="7107" y="705"/>
                    <a:pt x="6995" y="705"/>
                  </a:cubicBezTo>
                  <a:cubicBezTo>
                    <a:pt x="6847" y="705"/>
                    <a:pt x="6700" y="638"/>
                    <a:pt x="6607" y="508"/>
                  </a:cubicBezTo>
                  <a:cubicBezTo>
                    <a:pt x="6343" y="175"/>
                    <a:pt x="5956" y="0"/>
                    <a:pt x="5562" y="0"/>
                  </a:cubicBezTo>
                  <a:cubicBezTo>
                    <a:pt x="5295" y="0"/>
                    <a:pt x="5025" y="80"/>
                    <a:pt x="4787" y="245"/>
                  </a:cubicBezTo>
                  <a:cubicBezTo>
                    <a:pt x="4230" y="655"/>
                    <a:pt x="3837" y="1475"/>
                    <a:pt x="3656" y="2655"/>
                  </a:cubicBezTo>
                  <a:cubicBezTo>
                    <a:pt x="3460" y="1458"/>
                    <a:pt x="3083" y="639"/>
                    <a:pt x="2509" y="245"/>
                  </a:cubicBezTo>
                  <a:cubicBezTo>
                    <a:pt x="2277" y="80"/>
                    <a:pt x="2011" y="0"/>
                    <a:pt x="174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8" name="Google Shape;7398;p17"/>
            <p:cNvSpPr/>
            <p:nvPr/>
          </p:nvSpPr>
          <p:spPr>
            <a:xfrm>
              <a:off x="5786442" y="4719693"/>
              <a:ext cx="88213" cy="145753"/>
            </a:xfrm>
            <a:custGeom>
              <a:avLst/>
              <a:gdLst/>
              <a:ahLst/>
              <a:cxnLst/>
              <a:rect l="l" t="t" r="r" b="b"/>
              <a:pathLst>
                <a:path w="2689" h="4443" extrusionOk="0">
                  <a:moveTo>
                    <a:pt x="1344" y="0"/>
                  </a:moveTo>
                  <a:cubicBezTo>
                    <a:pt x="1262" y="164"/>
                    <a:pt x="1148" y="295"/>
                    <a:pt x="1016" y="427"/>
                  </a:cubicBezTo>
                  <a:cubicBezTo>
                    <a:pt x="574" y="853"/>
                    <a:pt x="0" y="1721"/>
                    <a:pt x="738" y="2902"/>
                  </a:cubicBezTo>
                  <a:cubicBezTo>
                    <a:pt x="1016" y="3377"/>
                    <a:pt x="1229" y="3902"/>
                    <a:pt x="1344" y="4442"/>
                  </a:cubicBezTo>
                  <a:cubicBezTo>
                    <a:pt x="1459" y="3902"/>
                    <a:pt x="1672" y="3377"/>
                    <a:pt x="1967" y="2902"/>
                  </a:cubicBezTo>
                  <a:cubicBezTo>
                    <a:pt x="2688" y="1721"/>
                    <a:pt x="2115" y="853"/>
                    <a:pt x="1672" y="427"/>
                  </a:cubicBezTo>
                  <a:cubicBezTo>
                    <a:pt x="1541" y="295"/>
                    <a:pt x="1443" y="164"/>
                    <a:pt x="13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9" name="Google Shape;7399;p17"/>
            <p:cNvSpPr/>
            <p:nvPr/>
          </p:nvSpPr>
          <p:spPr>
            <a:xfrm>
              <a:off x="5729984" y="4582467"/>
              <a:ext cx="200570" cy="220056"/>
            </a:xfrm>
            <a:custGeom>
              <a:avLst/>
              <a:gdLst/>
              <a:ahLst/>
              <a:cxnLst/>
              <a:rect l="l" t="t" r="r" b="b"/>
              <a:pathLst>
                <a:path w="6114" h="6708" extrusionOk="0">
                  <a:moveTo>
                    <a:pt x="1595" y="1"/>
                  </a:moveTo>
                  <a:cubicBezTo>
                    <a:pt x="1199" y="1"/>
                    <a:pt x="813" y="156"/>
                    <a:pt x="590" y="446"/>
                  </a:cubicBezTo>
                  <a:cubicBezTo>
                    <a:pt x="0" y="1102"/>
                    <a:pt x="492" y="2069"/>
                    <a:pt x="1131" y="2102"/>
                  </a:cubicBezTo>
                  <a:cubicBezTo>
                    <a:pt x="1150" y="2103"/>
                    <a:pt x="1169" y="2103"/>
                    <a:pt x="1187" y="2103"/>
                  </a:cubicBezTo>
                  <a:cubicBezTo>
                    <a:pt x="1800" y="2103"/>
                    <a:pt x="2012" y="1584"/>
                    <a:pt x="1885" y="1282"/>
                  </a:cubicBezTo>
                  <a:cubicBezTo>
                    <a:pt x="1829" y="1114"/>
                    <a:pt x="1676" y="993"/>
                    <a:pt x="1500" y="993"/>
                  </a:cubicBezTo>
                  <a:cubicBezTo>
                    <a:pt x="1470" y="993"/>
                    <a:pt x="1440" y="996"/>
                    <a:pt x="1410" y="1003"/>
                  </a:cubicBezTo>
                  <a:cubicBezTo>
                    <a:pt x="1262" y="1020"/>
                    <a:pt x="1147" y="1167"/>
                    <a:pt x="1164" y="1315"/>
                  </a:cubicBezTo>
                  <a:cubicBezTo>
                    <a:pt x="1164" y="1471"/>
                    <a:pt x="1289" y="1567"/>
                    <a:pt x="1413" y="1567"/>
                  </a:cubicBezTo>
                  <a:cubicBezTo>
                    <a:pt x="1486" y="1567"/>
                    <a:pt x="1558" y="1535"/>
                    <a:pt x="1606" y="1462"/>
                  </a:cubicBezTo>
                  <a:cubicBezTo>
                    <a:pt x="1647" y="1399"/>
                    <a:pt x="1691" y="1374"/>
                    <a:pt x="1730" y="1374"/>
                  </a:cubicBezTo>
                  <a:cubicBezTo>
                    <a:pt x="1802" y="1374"/>
                    <a:pt x="1857" y="1459"/>
                    <a:pt x="1836" y="1544"/>
                  </a:cubicBezTo>
                  <a:cubicBezTo>
                    <a:pt x="1746" y="1788"/>
                    <a:pt x="1515" y="1942"/>
                    <a:pt x="1278" y="1942"/>
                  </a:cubicBezTo>
                  <a:cubicBezTo>
                    <a:pt x="1212" y="1942"/>
                    <a:pt x="1146" y="1930"/>
                    <a:pt x="1082" y="1905"/>
                  </a:cubicBezTo>
                  <a:cubicBezTo>
                    <a:pt x="672" y="1790"/>
                    <a:pt x="459" y="1053"/>
                    <a:pt x="1016" y="659"/>
                  </a:cubicBezTo>
                  <a:cubicBezTo>
                    <a:pt x="1143" y="567"/>
                    <a:pt x="1327" y="517"/>
                    <a:pt x="1533" y="517"/>
                  </a:cubicBezTo>
                  <a:cubicBezTo>
                    <a:pt x="2129" y="517"/>
                    <a:pt x="2902" y="931"/>
                    <a:pt x="2950" y="1905"/>
                  </a:cubicBezTo>
                  <a:cubicBezTo>
                    <a:pt x="2950" y="3069"/>
                    <a:pt x="2033" y="4118"/>
                    <a:pt x="1770" y="4888"/>
                  </a:cubicBezTo>
                  <a:cubicBezTo>
                    <a:pt x="1410" y="5970"/>
                    <a:pt x="1869" y="6642"/>
                    <a:pt x="1901" y="6708"/>
                  </a:cubicBezTo>
                  <a:cubicBezTo>
                    <a:pt x="1623" y="6150"/>
                    <a:pt x="1606" y="5495"/>
                    <a:pt x="1852" y="4921"/>
                  </a:cubicBezTo>
                  <a:cubicBezTo>
                    <a:pt x="2065" y="4396"/>
                    <a:pt x="2492" y="3839"/>
                    <a:pt x="2803" y="3134"/>
                  </a:cubicBezTo>
                  <a:cubicBezTo>
                    <a:pt x="2918" y="2905"/>
                    <a:pt x="3000" y="2675"/>
                    <a:pt x="3065" y="2430"/>
                  </a:cubicBezTo>
                  <a:cubicBezTo>
                    <a:pt x="3114" y="2675"/>
                    <a:pt x="3196" y="2905"/>
                    <a:pt x="3311" y="3134"/>
                  </a:cubicBezTo>
                  <a:cubicBezTo>
                    <a:pt x="3639" y="3839"/>
                    <a:pt x="4065" y="4396"/>
                    <a:pt x="4278" y="4921"/>
                  </a:cubicBezTo>
                  <a:cubicBezTo>
                    <a:pt x="4519" y="5483"/>
                    <a:pt x="4493" y="6107"/>
                    <a:pt x="4245" y="6671"/>
                  </a:cubicBezTo>
                  <a:lnTo>
                    <a:pt x="4245" y="6671"/>
                  </a:lnTo>
                  <a:cubicBezTo>
                    <a:pt x="4327" y="6507"/>
                    <a:pt x="4669" y="5865"/>
                    <a:pt x="4344" y="4888"/>
                  </a:cubicBezTo>
                  <a:cubicBezTo>
                    <a:pt x="4098" y="4118"/>
                    <a:pt x="3180" y="3069"/>
                    <a:pt x="3164" y="1905"/>
                  </a:cubicBezTo>
                  <a:cubicBezTo>
                    <a:pt x="3224" y="931"/>
                    <a:pt x="4001" y="517"/>
                    <a:pt x="4590" y="517"/>
                  </a:cubicBezTo>
                  <a:cubicBezTo>
                    <a:pt x="4794" y="517"/>
                    <a:pt x="4976" y="567"/>
                    <a:pt x="5098" y="659"/>
                  </a:cubicBezTo>
                  <a:cubicBezTo>
                    <a:pt x="5671" y="1053"/>
                    <a:pt x="5458" y="1790"/>
                    <a:pt x="5049" y="1905"/>
                  </a:cubicBezTo>
                  <a:cubicBezTo>
                    <a:pt x="4981" y="1930"/>
                    <a:pt x="4912" y="1942"/>
                    <a:pt x="4844" y="1942"/>
                  </a:cubicBezTo>
                  <a:cubicBezTo>
                    <a:pt x="4599" y="1942"/>
                    <a:pt x="4372" y="1788"/>
                    <a:pt x="4295" y="1544"/>
                  </a:cubicBezTo>
                  <a:cubicBezTo>
                    <a:pt x="4273" y="1459"/>
                    <a:pt x="4321" y="1374"/>
                    <a:pt x="4389" y="1374"/>
                  </a:cubicBezTo>
                  <a:cubicBezTo>
                    <a:pt x="4425" y="1374"/>
                    <a:pt x="4467" y="1399"/>
                    <a:pt x="4508" y="1462"/>
                  </a:cubicBezTo>
                  <a:cubicBezTo>
                    <a:pt x="4562" y="1535"/>
                    <a:pt x="4638" y="1567"/>
                    <a:pt x="4712" y="1567"/>
                  </a:cubicBezTo>
                  <a:cubicBezTo>
                    <a:pt x="4840" y="1567"/>
                    <a:pt x="4961" y="1471"/>
                    <a:pt x="4950" y="1315"/>
                  </a:cubicBezTo>
                  <a:cubicBezTo>
                    <a:pt x="4967" y="1167"/>
                    <a:pt x="4852" y="1020"/>
                    <a:pt x="4704" y="1003"/>
                  </a:cubicBezTo>
                  <a:cubicBezTo>
                    <a:pt x="4676" y="996"/>
                    <a:pt x="4648" y="993"/>
                    <a:pt x="4620" y="993"/>
                  </a:cubicBezTo>
                  <a:cubicBezTo>
                    <a:pt x="4450" y="993"/>
                    <a:pt x="4288" y="1114"/>
                    <a:pt x="4245" y="1282"/>
                  </a:cubicBezTo>
                  <a:cubicBezTo>
                    <a:pt x="4118" y="1584"/>
                    <a:pt x="4346" y="2103"/>
                    <a:pt x="4929" y="2103"/>
                  </a:cubicBezTo>
                  <a:cubicBezTo>
                    <a:pt x="4947" y="2103"/>
                    <a:pt x="4965" y="2103"/>
                    <a:pt x="4983" y="2102"/>
                  </a:cubicBezTo>
                  <a:cubicBezTo>
                    <a:pt x="5622" y="2069"/>
                    <a:pt x="6114" y="1102"/>
                    <a:pt x="5540" y="446"/>
                  </a:cubicBezTo>
                  <a:cubicBezTo>
                    <a:pt x="5310" y="156"/>
                    <a:pt x="4920" y="1"/>
                    <a:pt x="4522" y="1"/>
                  </a:cubicBezTo>
                  <a:cubicBezTo>
                    <a:pt x="4044" y="1"/>
                    <a:pt x="3553" y="225"/>
                    <a:pt x="3311" y="708"/>
                  </a:cubicBezTo>
                  <a:cubicBezTo>
                    <a:pt x="3196" y="872"/>
                    <a:pt x="3114" y="1069"/>
                    <a:pt x="3065" y="1266"/>
                  </a:cubicBezTo>
                  <a:cubicBezTo>
                    <a:pt x="3016" y="1069"/>
                    <a:pt x="2918" y="872"/>
                    <a:pt x="2803" y="708"/>
                  </a:cubicBezTo>
                  <a:cubicBezTo>
                    <a:pt x="2561" y="225"/>
                    <a:pt x="2070" y="1"/>
                    <a:pt x="1595" y="1"/>
                  </a:cubicBezTo>
                  <a:close/>
                  <a:moveTo>
                    <a:pt x="4245" y="6671"/>
                  </a:moveTo>
                  <a:cubicBezTo>
                    <a:pt x="4236" y="6689"/>
                    <a:pt x="4231" y="6701"/>
                    <a:pt x="4229" y="6708"/>
                  </a:cubicBezTo>
                  <a:cubicBezTo>
                    <a:pt x="4235" y="6696"/>
                    <a:pt x="4240" y="6683"/>
                    <a:pt x="4245" y="667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0" name="Google Shape;7400;p17"/>
            <p:cNvSpPr/>
            <p:nvPr/>
          </p:nvSpPr>
          <p:spPr>
            <a:xfrm>
              <a:off x="5567563" y="4693875"/>
              <a:ext cx="171045" cy="268903"/>
            </a:xfrm>
            <a:custGeom>
              <a:avLst/>
              <a:gdLst/>
              <a:ahLst/>
              <a:cxnLst/>
              <a:rect l="l" t="t" r="r" b="b"/>
              <a:pathLst>
                <a:path w="5214" h="8197" extrusionOk="0">
                  <a:moveTo>
                    <a:pt x="4131" y="1"/>
                  </a:moveTo>
                  <a:cubicBezTo>
                    <a:pt x="4131" y="1"/>
                    <a:pt x="4197" y="607"/>
                    <a:pt x="3804" y="837"/>
                  </a:cubicBezTo>
                  <a:cubicBezTo>
                    <a:pt x="3410" y="1066"/>
                    <a:pt x="2853" y="1525"/>
                    <a:pt x="3443" y="2050"/>
                  </a:cubicBezTo>
                  <a:cubicBezTo>
                    <a:pt x="4050" y="2574"/>
                    <a:pt x="4213" y="3328"/>
                    <a:pt x="3689" y="4066"/>
                  </a:cubicBezTo>
                  <a:cubicBezTo>
                    <a:pt x="3689" y="4066"/>
                    <a:pt x="4000" y="2967"/>
                    <a:pt x="3263" y="2476"/>
                  </a:cubicBezTo>
                  <a:cubicBezTo>
                    <a:pt x="3064" y="2343"/>
                    <a:pt x="2904" y="2306"/>
                    <a:pt x="2789" y="2306"/>
                  </a:cubicBezTo>
                  <a:cubicBezTo>
                    <a:pt x="2649" y="2306"/>
                    <a:pt x="2574" y="2361"/>
                    <a:pt x="2574" y="2361"/>
                  </a:cubicBezTo>
                  <a:cubicBezTo>
                    <a:pt x="2640" y="2492"/>
                    <a:pt x="2673" y="2640"/>
                    <a:pt x="2689" y="2787"/>
                  </a:cubicBezTo>
                  <a:cubicBezTo>
                    <a:pt x="2705" y="3000"/>
                    <a:pt x="2214" y="3361"/>
                    <a:pt x="2574" y="3754"/>
                  </a:cubicBezTo>
                  <a:cubicBezTo>
                    <a:pt x="2919" y="4148"/>
                    <a:pt x="3148" y="4918"/>
                    <a:pt x="1951" y="5803"/>
                  </a:cubicBezTo>
                  <a:cubicBezTo>
                    <a:pt x="1951" y="5803"/>
                    <a:pt x="2574" y="4443"/>
                    <a:pt x="2214" y="3738"/>
                  </a:cubicBezTo>
                  <a:cubicBezTo>
                    <a:pt x="1853" y="3033"/>
                    <a:pt x="1394" y="3148"/>
                    <a:pt x="968" y="2558"/>
                  </a:cubicBezTo>
                  <a:cubicBezTo>
                    <a:pt x="968" y="2558"/>
                    <a:pt x="1" y="3082"/>
                    <a:pt x="755" y="4230"/>
                  </a:cubicBezTo>
                  <a:cubicBezTo>
                    <a:pt x="1624" y="5574"/>
                    <a:pt x="542" y="7278"/>
                    <a:pt x="1460" y="8196"/>
                  </a:cubicBezTo>
                  <a:cubicBezTo>
                    <a:pt x="1460" y="8196"/>
                    <a:pt x="1411" y="6836"/>
                    <a:pt x="2673" y="5606"/>
                  </a:cubicBezTo>
                  <a:cubicBezTo>
                    <a:pt x="3935" y="4377"/>
                    <a:pt x="5213" y="2853"/>
                    <a:pt x="413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1" name="Google Shape;7401;p17"/>
            <p:cNvSpPr/>
            <p:nvPr/>
          </p:nvSpPr>
          <p:spPr>
            <a:xfrm>
              <a:off x="5718141" y="4660544"/>
              <a:ext cx="99498" cy="148443"/>
            </a:xfrm>
            <a:custGeom>
              <a:avLst/>
              <a:gdLst/>
              <a:ahLst/>
              <a:cxnLst/>
              <a:rect l="l" t="t" r="r" b="b"/>
              <a:pathLst>
                <a:path w="3033" h="4525" extrusionOk="0">
                  <a:moveTo>
                    <a:pt x="2574" y="0"/>
                  </a:moveTo>
                  <a:lnTo>
                    <a:pt x="2574" y="0"/>
                  </a:lnTo>
                  <a:cubicBezTo>
                    <a:pt x="2541" y="279"/>
                    <a:pt x="2279" y="525"/>
                    <a:pt x="1623" y="820"/>
                  </a:cubicBezTo>
                  <a:cubicBezTo>
                    <a:pt x="968" y="1099"/>
                    <a:pt x="1213" y="1935"/>
                    <a:pt x="1279" y="2115"/>
                  </a:cubicBezTo>
                  <a:cubicBezTo>
                    <a:pt x="1342" y="2303"/>
                    <a:pt x="1389" y="2641"/>
                    <a:pt x="1207" y="2641"/>
                  </a:cubicBezTo>
                  <a:cubicBezTo>
                    <a:pt x="1198" y="2641"/>
                    <a:pt x="1190" y="2641"/>
                    <a:pt x="1181" y="2639"/>
                  </a:cubicBezTo>
                  <a:cubicBezTo>
                    <a:pt x="951" y="2607"/>
                    <a:pt x="1000" y="2492"/>
                    <a:pt x="1099" y="1820"/>
                  </a:cubicBezTo>
                  <a:cubicBezTo>
                    <a:pt x="1184" y="1319"/>
                    <a:pt x="869" y="1255"/>
                    <a:pt x="703" y="1255"/>
                  </a:cubicBezTo>
                  <a:cubicBezTo>
                    <a:pt x="646" y="1255"/>
                    <a:pt x="607" y="1262"/>
                    <a:pt x="607" y="1262"/>
                  </a:cubicBezTo>
                  <a:cubicBezTo>
                    <a:pt x="738" y="1426"/>
                    <a:pt x="738" y="1656"/>
                    <a:pt x="591" y="1820"/>
                  </a:cubicBezTo>
                  <a:cubicBezTo>
                    <a:pt x="345" y="2066"/>
                    <a:pt x="50" y="2344"/>
                    <a:pt x="312" y="3098"/>
                  </a:cubicBezTo>
                  <a:cubicBezTo>
                    <a:pt x="574" y="3852"/>
                    <a:pt x="0" y="4524"/>
                    <a:pt x="0" y="4524"/>
                  </a:cubicBezTo>
                  <a:cubicBezTo>
                    <a:pt x="3033" y="2017"/>
                    <a:pt x="2574" y="1"/>
                    <a:pt x="25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2" name="Google Shape;7402;p17"/>
            <p:cNvSpPr/>
            <p:nvPr/>
          </p:nvSpPr>
          <p:spPr>
            <a:xfrm>
              <a:off x="5520782" y="4941754"/>
              <a:ext cx="117803" cy="139848"/>
            </a:xfrm>
            <a:custGeom>
              <a:avLst/>
              <a:gdLst/>
              <a:ahLst/>
              <a:cxnLst/>
              <a:rect l="l" t="t" r="r" b="b"/>
              <a:pathLst>
                <a:path w="3591" h="4263" extrusionOk="0">
                  <a:moveTo>
                    <a:pt x="1869" y="1"/>
                  </a:moveTo>
                  <a:cubicBezTo>
                    <a:pt x="1869" y="1"/>
                    <a:pt x="2001" y="280"/>
                    <a:pt x="1656" y="526"/>
                  </a:cubicBezTo>
                  <a:cubicBezTo>
                    <a:pt x="1312" y="771"/>
                    <a:pt x="1" y="2443"/>
                    <a:pt x="3591" y="4263"/>
                  </a:cubicBezTo>
                  <a:cubicBezTo>
                    <a:pt x="3591" y="4263"/>
                    <a:pt x="2738" y="3771"/>
                    <a:pt x="2640" y="2476"/>
                  </a:cubicBezTo>
                  <a:cubicBezTo>
                    <a:pt x="2541" y="1198"/>
                    <a:pt x="2820" y="509"/>
                    <a:pt x="18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3" name="Google Shape;7403;p17"/>
            <p:cNvSpPr/>
            <p:nvPr/>
          </p:nvSpPr>
          <p:spPr>
            <a:xfrm>
              <a:off x="5289043" y="4977971"/>
              <a:ext cx="226945" cy="160154"/>
            </a:xfrm>
            <a:custGeom>
              <a:avLst/>
              <a:gdLst/>
              <a:ahLst/>
              <a:cxnLst/>
              <a:rect l="l" t="t" r="r" b="b"/>
              <a:pathLst>
                <a:path w="6918" h="4882" extrusionOk="0">
                  <a:moveTo>
                    <a:pt x="4977" y="1"/>
                  </a:moveTo>
                  <a:cubicBezTo>
                    <a:pt x="4753" y="1"/>
                    <a:pt x="4503" y="53"/>
                    <a:pt x="4229" y="176"/>
                  </a:cubicBezTo>
                  <a:cubicBezTo>
                    <a:pt x="2770" y="831"/>
                    <a:pt x="3033" y="3306"/>
                    <a:pt x="4770" y="3667"/>
                  </a:cubicBezTo>
                  <a:cubicBezTo>
                    <a:pt x="4967" y="3700"/>
                    <a:pt x="5180" y="3732"/>
                    <a:pt x="5344" y="3749"/>
                  </a:cubicBezTo>
                  <a:cubicBezTo>
                    <a:pt x="4885" y="3831"/>
                    <a:pt x="4442" y="3995"/>
                    <a:pt x="4032" y="4191"/>
                  </a:cubicBezTo>
                  <a:cubicBezTo>
                    <a:pt x="3885" y="4273"/>
                    <a:pt x="3655" y="4339"/>
                    <a:pt x="3606" y="4355"/>
                  </a:cubicBezTo>
                  <a:cubicBezTo>
                    <a:pt x="3147" y="4528"/>
                    <a:pt x="2715" y="4603"/>
                    <a:pt x="2328" y="4603"/>
                  </a:cubicBezTo>
                  <a:cubicBezTo>
                    <a:pt x="1499" y="4603"/>
                    <a:pt x="869" y="4257"/>
                    <a:pt x="590" y="3765"/>
                  </a:cubicBezTo>
                  <a:cubicBezTo>
                    <a:pt x="344" y="3355"/>
                    <a:pt x="328" y="2864"/>
                    <a:pt x="541" y="2454"/>
                  </a:cubicBezTo>
                  <a:cubicBezTo>
                    <a:pt x="557" y="2437"/>
                    <a:pt x="557" y="2437"/>
                    <a:pt x="557" y="2421"/>
                  </a:cubicBezTo>
                  <a:cubicBezTo>
                    <a:pt x="770" y="2107"/>
                    <a:pt x="1106" y="1960"/>
                    <a:pt x="1419" y="1960"/>
                  </a:cubicBezTo>
                  <a:cubicBezTo>
                    <a:pt x="1710" y="1960"/>
                    <a:pt x="1981" y="2086"/>
                    <a:pt x="2115" y="2323"/>
                  </a:cubicBezTo>
                  <a:cubicBezTo>
                    <a:pt x="2229" y="2454"/>
                    <a:pt x="2279" y="2634"/>
                    <a:pt x="2279" y="2798"/>
                  </a:cubicBezTo>
                  <a:cubicBezTo>
                    <a:pt x="2279" y="2946"/>
                    <a:pt x="2229" y="3093"/>
                    <a:pt x="2115" y="3208"/>
                  </a:cubicBezTo>
                  <a:cubicBezTo>
                    <a:pt x="2000" y="3305"/>
                    <a:pt x="1942" y="3335"/>
                    <a:pt x="1914" y="3335"/>
                  </a:cubicBezTo>
                  <a:cubicBezTo>
                    <a:pt x="1889" y="3335"/>
                    <a:pt x="1885" y="3313"/>
                    <a:pt x="1885" y="3290"/>
                  </a:cubicBezTo>
                  <a:cubicBezTo>
                    <a:pt x="2010" y="3030"/>
                    <a:pt x="1724" y="2861"/>
                    <a:pt x="1472" y="2861"/>
                  </a:cubicBezTo>
                  <a:cubicBezTo>
                    <a:pt x="1294" y="2861"/>
                    <a:pt x="1134" y="2946"/>
                    <a:pt x="1148" y="3142"/>
                  </a:cubicBezTo>
                  <a:cubicBezTo>
                    <a:pt x="1137" y="3417"/>
                    <a:pt x="1376" y="3544"/>
                    <a:pt x="1628" y="3544"/>
                  </a:cubicBezTo>
                  <a:cubicBezTo>
                    <a:pt x="1753" y="3544"/>
                    <a:pt x="1881" y="3513"/>
                    <a:pt x="1983" y="3454"/>
                  </a:cubicBezTo>
                  <a:lnTo>
                    <a:pt x="2016" y="3437"/>
                  </a:lnTo>
                  <a:cubicBezTo>
                    <a:pt x="2033" y="3421"/>
                    <a:pt x="2065" y="3405"/>
                    <a:pt x="2082" y="3388"/>
                  </a:cubicBezTo>
                  <a:lnTo>
                    <a:pt x="2098" y="3372"/>
                  </a:lnTo>
                  <a:cubicBezTo>
                    <a:pt x="2393" y="3093"/>
                    <a:pt x="2426" y="2618"/>
                    <a:pt x="2180" y="2290"/>
                  </a:cubicBezTo>
                  <a:cubicBezTo>
                    <a:pt x="2042" y="2013"/>
                    <a:pt x="1730" y="1862"/>
                    <a:pt x="1394" y="1862"/>
                  </a:cubicBezTo>
                  <a:cubicBezTo>
                    <a:pt x="1054" y="1862"/>
                    <a:pt x="690" y="2017"/>
                    <a:pt x="459" y="2356"/>
                  </a:cubicBezTo>
                  <a:cubicBezTo>
                    <a:pt x="0" y="2946"/>
                    <a:pt x="131" y="4126"/>
                    <a:pt x="934" y="4568"/>
                  </a:cubicBezTo>
                  <a:cubicBezTo>
                    <a:pt x="1300" y="4782"/>
                    <a:pt x="1708" y="4882"/>
                    <a:pt x="2132" y="4882"/>
                  </a:cubicBezTo>
                  <a:cubicBezTo>
                    <a:pt x="2164" y="4882"/>
                    <a:pt x="2197" y="4881"/>
                    <a:pt x="2229" y="4880"/>
                  </a:cubicBezTo>
                  <a:cubicBezTo>
                    <a:pt x="3131" y="4847"/>
                    <a:pt x="3852" y="4355"/>
                    <a:pt x="5032" y="3995"/>
                  </a:cubicBezTo>
                  <a:cubicBezTo>
                    <a:pt x="5458" y="3896"/>
                    <a:pt x="5901" y="3831"/>
                    <a:pt x="6344" y="3782"/>
                  </a:cubicBezTo>
                  <a:cubicBezTo>
                    <a:pt x="6540" y="3765"/>
                    <a:pt x="6737" y="3716"/>
                    <a:pt x="6917" y="3618"/>
                  </a:cubicBezTo>
                  <a:lnTo>
                    <a:pt x="6917" y="3618"/>
                  </a:lnTo>
                  <a:cubicBezTo>
                    <a:pt x="6917" y="3618"/>
                    <a:pt x="6803" y="3644"/>
                    <a:pt x="6655" y="3644"/>
                  </a:cubicBezTo>
                  <a:cubicBezTo>
                    <a:pt x="6496" y="3644"/>
                    <a:pt x="6299" y="3614"/>
                    <a:pt x="6163" y="3487"/>
                  </a:cubicBezTo>
                  <a:cubicBezTo>
                    <a:pt x="5917" y="3257"/>
                    <a:pt x="5917" y="3355"/>
                    <a:pt x="5622" y="3257"/>
                  </a:cubicBezTo>
                  <a:cubicBezTo>
                    <a:pt x="5458" y="3224"/>
                    <a:pt x="5360" y="3060"/>
                    <a:pt x="5360" y="2896"/>
                  </a:cubicBezTo>
                  <a:cubicBezTo>
                    <a:pt x="5163" y="3060"/>
                    <a:pt x="5131" y="3355"/>
                    <a:pt x="5278" y="3552"/>
                  </a:cubicBezTo>
                  <a:cubicBezTo>
                    <a:pt x="5278" y="3552"/>
                    <a:pt x="4557" y="3552"/>
                    <a:pt x="4377" y="3191"/>
                  </a:cubicBezTo>
                  <a:cubicBezTo>
                    <a:pt x="4213" y="2814"/>
                    <a:pt x="4409" y="2814"/>
                    <a:pt x="4557" y="2733"/>
                  </a:cubicBezTo>
                  <a:cubicBezTo>
                    <a:pt x="4704" y="2651"/>
                    <a:pt x="4737" y="2519"/>
                    <a:pt x="4590" y="2306"/>
                  </a:cubicBezTo>
                  <a:cubicBezTo>
                    <a:pt x="4442" y="2093"/>
                    <a:pt x="4475" y="1733"/>
                    <a:pt x="4737" y="1733"/>
                  </a:cubicBezTo>
                  <a:cubicBezTo>
                    <a:pt x="4658" y="1560"/>
                    <a:pt x="4481" y="1452"/>
                    <a:pt x="4304" y="1452"/>
                  </a:cubicBezTo>
                  <a:cubicBezTo>
                    <a:pt x="4262" y="1452"/>
                    <a:pt x="4220" y="1458"/>
                    <a:pt x="4180" y="1470"/>
                  </a:cubicBezTo>
                  <a:cubicBezTo>
                    <a:pt x="3754" y="1552"/>
                    <a:pt x="3737" y="2159"/>
                    <a:pt x="3737" y="2159"/>
                  </a:cubicBezTo>
                  <a:cubicBezTo>
                    <a:pt x="3737" y="2159"/>
                    <a:pt x="3442" y="1405"/>
                    <a:pt x="3934" y="1028"/>
                  </a:cubicBezTo>
                  <a:cubicBezTo>
                    <a:pt x="4117" y="883"/>
                    <a:pt x="4264" y="827"/>
                    <a:pt x="4378" y="827"/>
                  </a:cubicBezTo>
                  <a:cubicBezTo>
                    <a:pt x="4562" y="827"/>
                    <a:pt x="4664" y="969"/>
                    <a:pt x="4704" y="1110"/>
                  </a:cubicBezTo>
                  <a:cubicBezTo>
                    <a:pt x="4757" y="1295"/>
                    <a:pt x="4864" y="1449"/>
                    <a:pt x="5007" y="1449"/>
                  </a:cubicBezTo>
                  <a:cubicBezTo>
                    <a:pt x="5041" y="1449"/>
                    <a:pt x="5077" y="1440"/>
                    <a:pt x="5114" y="1421"/>
                  </a:cubicBezTo>
                  <a:cubicBezTo>
                    <a:pt x="5255" y="1345"/>
                    <a:pt x="5368" y="1248"/>
                    <a:pt x="5466" y="1248"/>
                  </a:cubicBezTo>
                  <a:cubicBezTo>
                    <a:pt x="5516" y="1248"/>
                    <a:pt x="5562" y="1273"/>
                    <a:pt x="5606" y="1339"/>
                  </a:cubicBezTo>
                  <a:cubicBezTo>
                    <a:pt x="5721" y="1602"/>
                    <a:pt x="5606" y="1897"/>
                    <a:pt x="5344" y="2011"/>
                  </a:cubicBezTo>
                  <a:cubicBezTo>
                    <a:pt x="5344" y="2011"/>
                    <a:pt x="5349" y="2012"/>
                    <a:pt x="5360" y="2012"/>
                  </a:cubicBezTo>
                  <a:cubicBezTo>
                    <a:pt x="5467" y="2012"/>
                    <a:pt x="6078" y="1984"/>
                    <a:pt x="6212" y="1372"/>
                  </a:cubicBezTo>
                  <a:cubicBezTo>
                    <a:pt x="6330" y="822"/>
                    <a:pt x="5863" y="1"/>
                    <a:pt x="497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4" name="Google Shape;7404;p17"/>
            <p:cNvSpPr/>
            <p:nvPr/>
          </p:nvSpPr>
          <p:spPr>
            <a:xfrm>
              <a:off x="5252465" y="5063823"/>
              <a:ext cx="152740" cy="108650"/>
            </a:xfrm>
            <a:custGeom>
              <a:avLst/>
              <a:gdLst/>
              <a:ahLst/>
              <a:cxnLst/>
              <a:rect l="l" t="t" r="r" b="b"/>
              <a:pathLst>
                <a:path w="4656" h="3312" extrusionOk="0">
                  <a:moveTo>
                    <a:pt x="853" y="1"/>
                  </a:moveTo>
                  <a:cubicBezTo>
                    <a:pt x="853" y="1"/>
                    <a:pt x="1" y="919"/>
                    <a:pt x="558" y="1722"/>
                  </a:cubicBezTo>
                  <a:cubicBezTo>
                    <a:pt x="886" y="2181"/>
                    <a:pt x="1394" y="2459"/>
                    <a:pt x="1951" y="2492"/>
                  </a:cubicBezTo>
                  <a:cubicBezTo>
                    <a:pt x="1886" y="2492"/>
                    <a:pt x="1492" y="2492"/>
                    <a:pt x="1312" y="2722"/>
                  </a:cubicBezTo>
                  <a:cubicBezTo>
                    <a:pt x="1181" y="2886"/>
                    <a:pt x="1132" y="3099"/>
                    <a:pt x="1164" y="3312"/>
                  </a:cubicBezTo>
                  <a:cubicBezTo>
                    <a:pt x="1216" y="3221"/>
                    <a:pt x="1310" y="3171"/>
                    <a:pt x="1412" y="3171"/>
                  </a:cubicBezTo>
                  <a:cubicBezTo>
                    <a:pt x="1439" y="3171"/>
                    <a:pt x="1465" y="3174"/>
                    <a:pt x="1492" y="3181"/>
                  </a:cubicBezTo>
                  <a:cubicBezTo>
                    <a:pt x="1597" y="3216"/>
                    <a:pt x="1758" y="3288"/>
                    <a:pt x="1943" y="3288"/>
                  </a:cubicBezTo>
                  <a:cubicBezTo>
                    <a:pt x="2104" y="3288"/>
                    <a:pt x="2284" y="3233"/>
                    <a:pt x="2459" y="3050"/>
                  </a:cubicBezTo>
                  <a:cubicBezTo>
                    <a:pt x="2836" y="2640"/>
                    <a:pt x="3328" y="2869"/>
                    <a:pt x="4656" y="2164"/>
                  </a:cubicBezTo>
                  <a:cubicBezTo>
                    <a:pt x="4656" y="2164"/>
                    <a:pt x="4655" y="2164"/>
                    <a:pt x="4655" y="2164"/>
                  </a:cubicBezTo>
                  <a:cubicBezTo>
                    <a:pt x="4631" y="2164"/>
                    <a:pt x="3922" y="2457"/>
                    <a:pt x="3122" y="2457"/>
                  </a:cubicBezTo>
                  <a:cubicBezTo>
                    <a:pt x="2659" y="2457"/>
                    <a:pt x="2164" y="2359"/>
                    <a:pt x="1754" y="2050"/>
                  </a:cubicBezTo>
                  <a:cubicBezTo>
                    <a:pt x="1115" y="1574"/>
                    <a:pt x="771" y="804"/>
                    <a:pt x="85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5" name="Google Shape;7405;p17"/>
            <p:cNvSpPr/>
            <p:nvPr/>
          </p:nvSpPr>
          <p:spPr>
            <a:xfrm>
              <a:off x="5453563" y="4820307"/>
              <a:ext cx="146310" cy="205917"/>
            </a:xfrm>
            <a:custGeom>
              <a:avLst/>
              <a:gdLst/>
              <a:ahLst/>
              <a:cxnLst/>
              <a:rect l="l" t="t" r="r" b="b"/>
              <a:pathLst>
                <a:path w="4460" h="6277" extrusionOk="0">
                  <a:moveTo>
                    <a:pt x="2638" y="0"/>
                  </a:moveTo>
                  <a:cubicBezTo>
                    <a:pt x="2145" y="0"/>
                    <a:pt x="1630" y="202"/>
                    <a:pt x="1279" y="605"/>
                  </a:cubicBezTo>
                  <a:cubicBezTo>
                    <a:pt x="1" y="2244"/>
                    <a:pt x="919" y="4260"/>
                    <a:pt x="1656" y="5113"/>
                  </a:cubicBezTo>
                  <a:cubicBezTo>
                    <a:pt x="2099" y="5637"/>
                    <a:pt x="2640" y="6031"/>
                    <a:pt x="3263" y="6276"/>
                  </a:cubicBezTo>
                  <a:cubicBezTo>
                    <a:pt x="2705" y="6014"/>
                    <a:pt x="2197" y="5621"/>
                    <a:pt x="1804" y="5129"/>
                  </a:cubicBezTo>
                  <a:cubicBezTo>
                    <a:pt x="1525" y="4736"/>
                    <a:pt x="1312" y="4309"/>
                    <a:pt x="1197" y="3851"/>
                  </a:cubicBezTo>
                  <a:cubicBezTo>
                    <a:pt x="1034" y="3326"/>
                    <a:pt x="984" y="2769"/>
                    <a:pt x="1034" y="2211"/>
                  </a:cubicBezTo>
                  <a:cubicBezTo>
                    <a:pt x="1165" y="736"/>
                    <a:pt x="1984" y="195"/>
                    <a:pt x="2738" y="162"/>
                  </a:cubicBezTo>
                  <a:cubicBezTo>
                    <a:pt x="3082" y="162"/>
                    <a:pt x="3427" y="310"/>
                    <a:pt x="3673" y="556"/>
                  </a:cubicBezTo>
                  <a:cubicBezTo>
                    <a:pt x="4312" y="1097"/>
                    <a:pt x="3951" y="2047"/>
                    <a:pt x="3410" y="2277"/>
                  </a:cubicBezTo>
                  <a:cubicBezTo>
                    <a:pt x="3287" y="2338"/>
                    <a:pt x="3150" y="2372"/>
                    <a:pt x="3014" y="2372"/>
                  </a:cubicBezTo>
                  <a:cubicBezTo>
                    <a:pt x="2896" y="2372"/>
                    <a:pt x="2779" y="2347"/>
                    <a:pt x="2673" y="2293"/>
                  </a:cubicBezTo>
                  <a:cubicBezTo>
                    <a:pt x="2492" y="2195"/>
                    <a:pt x="2378" y="2031"/>
                    <a:pt x="2361" y="1834"/>
                  </a:cubicBezTo>
                  <a:cubicBezTo>
                    <a:pt x="2355" y="1737"/>
                    <a:pt x="2379" y="1714"/>
                    <a:pt x="2430" y="1714"/>
                  </a:cubicBezTo>
                  <a:cubicBezTo>
                    <a:pt x="2473" y="1714"/>
                    <a:pt x="2536" y="1731"/>
                    <a:pt x="2614" y="1731"/>
                  </a:cubicBezTo>
                  <a:cubicBezTo>
                    <a:pt x="2674" y="1731"/>
                    <a:pt x="2743" y="1721"/>
                    <a:pt x="2820" y="1687"/>
                  </a:cubicBezTo>
                  <a:cubicBezTo>
                    <a:pt x="3033" y="1572"/>
                    <a:pt x="3066" y="1293"/>
                    <a:pt x="2902" y="1130"/>
                  </a:cubicBezTo>
                  <a:cubicBezTo>
                    <a:pt x="2828" y="1056"/>
                    <a:pt x="2727" y="1015"/>
                    <a:pt x="2623" y="1015"/>
                  </a:cubicBezTo>
                  <a:cubicBezTo>
                    <a:pt x="2427" y="1015"/>
                    <a:pt x="2224" y="1158"/>
                    <a:pt x="2181" y="1490"/>
                  </a:cubicBezTo>
                  <a:cubicBezTo>
                    <a:pt x="2148" y="1736"/>
                    <a:pt x="2230" y="1982"/>
                    <a:pt x="2394" y="2146"/>
                  </a:cubicBezTo>
                  <a:lnTo>
                    <a:pt x="2460" y="2211"/>
                  </a:lnTo>
                  <a:lnTo>
                    <a:pt x="2509" y="2261"/>
                  </a:lnTo>
                  <a:lnTo>
                    <a:pt x="2558" y="2293"/>
                  </a:lnTo>
                  <a:lnTo>
                    <a:pt x="2607" y="2326"/>
                  </a:lnTo>
                  <a:lnTo>
                    <a:pt x="2640" y="2343"/>
                  </a:lnTo>
                  <a:cubicBezTo>
                    <a:pt x="2763" y="2408"/>
                    <a:pt x="2898" y="2441"/>
                    <a:pt x="3033" y="2441"/>
                  </a:cubicBezTo>
                  <a:cubicBezTo>
                    <a:pt x="3169" y="2441"/>
                    <a:pt x="3304" y="2408"/>
                    <a:pt x="3427" y="2343"/>
                  </a:cubicBezTo>
                  <a:cubicBezTo>
                    <a:pt x="4017" y="2129"/>
                    <a:pt x="4459" y="1080"/>
                    <a:pt x="3755" y="458"/>
                  </a:cubicBezTo>
                  <a:cubicBezTo>
                    <a:pt x="3480" y="153"/>
                    <a:pt x="3067" y="0"/>
                    <a:pt x="263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6" name="Google Shape;7406;p17"/>
            <p:cNvSpPr/>
            <p:nvPr/>
          </p:nvSpPr>
          <p:spPr>
            <a:xfrm>
              <a:off x="4250678" y="4923514"/>
              <a:ext cx="80274" cy="179050"/>
            </a:xfrm>
            <a:custGeom>
              <a:avLst/>
              <a:gdLst/>
              <a:ahLst/>
              <a:cxnLst/>
              <a:rect l="l" t="t" r="r" b="b"/>
              <a:pathLst>
                <a:path w="2447" h="5458" extrusionOk="0">
                  <a:moveTo>
                    <a:pt x="1454" y="1"/>
                  </a:moveTo>
                  <a:cubicBezTo>
                    <a:pt x="1420" y="1"/>
                    <a:pt x="1389" y="6"/>
                    <a:pt x="1361" y="16"/>
                  </a:cubicBezTo>
                  <a:cubicBezTo>
                    <a:pt x="1033" y="114"/>
                    <a:pt x="968" y="377"/>
                    <a:pt x="1131" y="737"/>
                  </a:cubicBezTo>
                  <a:cubicBezTo>
                    <a:pt x="1279" y="1098"/>
                    <a:pt x="1787" y="1147"/>
                    <a:pt x="1656" y="2803"/>
                  </a:cubicBezTo>
                  <a:cubicBezTo>
                    <a:pt x="1525" y="4474"/>
                    <a:pt x="0" y="5458"/>
                    <a:pt x="0" y="5458"/>
                  </a:cubicBezTo>
                  <a:cubicBezTo>
                    <a:pt x="263" y="5409"/>
                    <a:pt x="1836" y="4458"/>
                    <a:pt x="2148" y="2426"/>
                  </a:cubicBezTo>
                  <a:cubicBezTo>
                    <a:pt x="2447" y="573"/>
                    <a:pt x="1806" y="1"/>
                    <a:pt x="145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7" name="Google Shape;7407;p17"/>
            <p:cNvSpPr/>
            <p:nvPr/>
          </p:nvSpPr>
          <p:spPr>
            <a:xfrm>
              <a:off x="4193137" y="4874174"/>
              <a:ext cx="173178" cy="233244"/>
            </a:xfrm>
            <a:custGeom>
              <a:avLst/>
              <a:gdLst/>
              <a:ahLst/>
              <a:cxnLst/>
              <a:rect l="l" t="t" r="r" b="b"/>
              <a:pathLst>
                <a:path w="5279" h="7110" extrusionOk="0">
                  <a:moveTo>
                    <a:pt x="1681" y="0"/>
                  </a:moveTo>
                  <a:cubicBezTo>
                    <a:pt x="1291" y="0"/>
                    <a:pt x="859" y="91"/>
                    <a:pt x="476" y="389"/>
                  </a:cubicBezTo>
                  <a:cubicBezTo>
                    <a:pt x="165" y="668"/>
                    <a:pt x="1" y="1061"/>
                    <a:pt x="33" y="1487"/>
                  </a:cubicBezTo>
                  <a:cubicBezTo>
                    <a:pt x="90" y="1999"/>
                    <a:pt x="616" y="2437"/>
                    <a:pt x="1225" y="2437"/>
                  </a:cubicBezTo>
                  <a:cubicBezTo>
                    <a:pt x="1318" y="2437"/>
                    <a:pt x="1413" y="2427"/>
                    <a:pt x="1509" y="2405"/>
                  </a:cubicBezTo>
                  <a:cubicBezTo>
                    <a:pt x="1607" y="2372"/>
                    <a:pt x="1722" y="2340"/>
                    <a:pt x="1804" y="2290"/>
                  </a:cubicBezTo>
                  <a:lnTo>
                    <a:pt x="1820" y="2290"/>
                  </a:lnTo>
                  <a:lnTo>
                    <a:pt x="1853" y="2274"/>
                  </a:lnTo>
                  <a:cubicBezTo>
                    <a:pt x="2148" y="2110"/>
                    <a:pt x="2312" y="1782"/>
                    <a:pt x="2246" y="1455"/>
                  </a:cubicBezTo>
                  <a:cubicBezTo>
                    <a:pt x="2196" y="1117"/>
                    <a:pt x="1908" y="894"/>
                    <a:pt x="1600" y="894"/>
                  </a:cubicBezTo>
                  <a:cubicBezTo>
                    <a:pt x="1504" y="894"/>
                    <a:pt x="1406" y="916"/>
                    <a:pt x="1312" y="963"/>
                  </a:cubicBezTo>
                  <a:cubicBezTo>
                    <a:pt x="951" y="1176"/>
                    <a:pt x="1050" y="1717"/>
                    <a:pt x="1459" y="1766"/>
                  </a:cubicBezTo>
                  <a:cubicBezTo>
                    <a:pt x="1490" y="1774"/>
                    <a:pt x="1521" y="1777"/>
                    <a:pt x="1551" y="1777"/>
                  </a:cubicBezTo>
                  <a:cubicBezTo>
                    <a:pt x="1775" y="1777"/>
                    <a:pt x="1962" y="1571"/>
                    <a:pt x="1918" y="1340"/>
                  </a:cubicBezTo>
                  <a:cubicBezTo>
                    <a:pt x="1912" y="1301"/>
                    <a:pt x="1939" y="1267"/>
                    <a:pt x="1976" y="1267"/>
                  </a:cubicBezTo>
                  <a:cubicBezTo>
                    <a:pt x="2032" y="1267"/>
                    <a:pt x="2112" y="1345"/>
                    <a:pt x="2131" y="1602"/>
                  </a:cubicBezTo>
                  <a:cubicBezTo>
                    <a:pt x="2148" y="1717"/>
                    <a:pt x="2115" y="1848"/>
                    <a:pt x="2066" y="1963"/>
                  </a:cubicBezTo>
                  <a:cubicBezTo>
                    <a:pt x="1919" y="2184"/>
                    <a:pt x="1679" y="2312"/>
                    <a:pt x="1418" y="2312"/>
                  </a:cubicBezTo>
                  <a:cubicBezTo>
                    <a:pt x="1388" y="2312"/>
                    <a:pt x="1358" y="2310"/>
                    <a:pt x="1328" y="2307"/>
                  </a:cubicBezTo>
                  <a:cubicBezTo>
                    <a:pt x="1318" y="2307"/>
                    <a:pt x="1307" y="2308"/>
                    <a:pt x="1297" y="2308"/>
                  </a:cubicBezTo>
                  <a:cubicBezTo>
                    <a:pt x="609" y="2308"/>
                    <a:pt x="125" y="1248"/>
                    <a:pt x="771" y="619"/>
                  </a:cubicBezTo>
                  <a:cubicBezTo>
                    <a:pt x="1049" y="325"/>
                    <a:pt x="1439" y="199"/>
                    <a:pt x="1854" y="199"/>
                  </a:cubicBezTo>
                  <a:cubicBezTo>
                    <a:pt x="2367" y="199"/>
                    <a:pt x="2918" y="392"/>
                    <a:pt x="3344" y="701"/>
                  </a:cubicBezTo>
                  <a:cubicBezTo>
                    <a:pt x="5082" y="1979"/>
                    <a:pt x="4820" y="4257"/>
                    <a:pt x="4312" y="5421"/>
                  </a:cubicBezTo>
                  <a:cubicBezTo>
                    <a:pt x="4055" y="6079"/>
                    <a:pt x="3609" y="6659"/>
                    <a:pt x="3037" y="7082"/>
                  </a:cubicBezTo>
                  <a:lnTo>
                    <a:pt x="3037" y="7082"/>
                  </a:lnTo>
                  <a:cubicBezTo>
                    <a:pt x="3204" y="6973"/>
                    <a:pt x="3889" y="6520"/>
                    <a:pt x="4393" y="5454"/>
                  </a:cubicBezTo>
                  <a:cubicBezTo>
                    <a:pt x="4951" y="4290"/>
                    <a:pt x="5279" y="1913"/>
                    <a:pt x="3459" y="553"/>
                  </a:cubicBezTo>
                  <a:cubicBezTo>
                    <a:pt x="3099" y="307"/>
                    <a:pt x="2689" y="127"/>
                    <a:pt x="2263" y="61"/>
                  </a:cubicBezTo>
                  <a:cubicBezTo>
                    <a:pt x="2090" y="27"/>
                    <a:pt x="1892" y="0"/>
                    <a:pt x="1681" y="0"/>
                  </a:cubicBezTo>
                  <a:close/>
                  <a:moveTo>
                    <a:pt x="3037" y="7082"/>
                  </a:moveTo>
                  <a:cubicBezTo>
                    <a:pt x="3009" y="7101"/>
                    <a:pt x="2995" y="7109"/>
                    <a:pt x="3000" y="7109"/>
                  </a:cubicBezTo>
                  <a:cubicBezTo>
                    <a:pt x="3013" y="7101"/>
                    <a:pt x="3025" y="7092"/>
                    <a:pt x="3037" y="7082"/>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8" name="Google Shape;7408;p17"/>
            <p:cNvSpPr/>
            <p:nvPr/>
          </p:nvSpPr>
          <p:spPr>
            <a:xfrm>
              <a:off x="4232406" y="4693350"/>
              <a:ext cx="171012" cy="268870"/>
            </a:xfrm>
            <a:custGeom>
              <a:avLst/>
              <a:gdLst/>
              <a:ahLst/>
              <a:cxnLst/>
              <a:rect l="l" t="t" r="r" b="b"/>
              <a:pathLst>
                <a:path w="5213" h="8196" extrusionOk="0">
                  <a:moveTo>
                    <a:pt x="1098" y="0"/>
                  </a:moveTo>
                  <a:cubicBezTo>
                    <a:pt x="0" y="2852"/>
                    <a:pt x="1279" y="4377"/>
                    <a:pt x="2541" y="5606"/>
                  </a:cubicBezTo>
                  <a:cubicBezTo>
                    <a:pt x="3803" y="6852"/>
                    <a:pt x="3754" y="8196"/>
                    <a:pt x="3754" y="8196"/>
                  </a:cubicBezTo>
                  <a:cubicBezTo>
                    <a:pt x="4672" y="7278"/>
                    <a:pt x="3606" y="5590"/>
                    <a:pt x="4475" y="4229"/>
                  </a:cubicBezTo>
                  <a:cubicBezTo>
                    <a:pt x="5213" y="3098"/>
                    <a:pt x="4246" y="2574"/>
                    <a:pt x="4246" y="2574"/>
                  </a:cubicBezTo>
                  <a:cubicBezTo>
                    <a:pt x="3836" y="3164"/>
                    <a:pt x="3377" y="3000"/>
                    <a:pt x="3016" y="3737"/>
                  </a:cubicBezTo>
                  <a:cubicBezTo>
                    <a:pt x="2656" y="4475"/>
                    <a:pt x="3278" y="5803"/>
                    <a:pt x="3278" y="5803"/>
                  </a:cubicBezTo>
                  <a:cubicBezTo>
                    <a:pt x="2065" y="4934"/>
                    <a:pt x="2311" y="4164"/>
                    <a:pt x="2656" y="3754"/>
                  </a:cubicBezTo>
                  <a:cubicBezTo>
                    <a:pt x="3000" y="3360"/>
                    <a:pt x="2524" y="3016"/>
                    <a:pt x="2541" y="2787"/>
                  </a:cubicBezTo>
                  <a:cubicBezTo>
                    <a:pt x="2557" y="2639"/>
                    <a:pt x="2590" y="2508"/>
                    <a:pt x="2639" y="2361"/>
                  </a:cubicBezTo>
                  <a:cubicBezTo>
                    <a:pt x="2639" y="2361"/>
                    <a:pt x="2571" y="2315"/>
                    <a:pt x="2442" y="2315"/>
                  </a:cubicBezTo>
                  <a:cubicBezTo>
                    <a:pt x="2326" y="2315"/>
                    <a:pt x="2160" y="2352"/>
                    <a:pt x="1951" y="2492"/>
                  </a:cubicBezTo>
                  <a:cubicBezTo>
                    <a:pt x="1230" y="2983"/>
                    <a:pt x="1525" y="4082"/>
                    <a:pt x="1525" y="4082"/>
                  </a:cubicBezTo>
                  <a:cubicBezTo>
                    <a:pt x="1000" y="3344"/>
                    <a:pt x="1180" y="2590"/>
                    <a:pt x="1770" y="2066"/>
                  </a:cubicBezTo>
                  <a:cubicBezTo>
                    <a:pt x="2377" y="1541"/>
                    <a:pt x="1803" y="1066"/>
                    <a:pt x="1410" y="836"/>
                  </a:cubicBezTo>
                  <a:cubicBezTo>
                    <a:pt x="1017" y="623"/>
                    <a:pt x="1098" y="0"/>
                    <a:pt x="109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9" name="Google Shape;7409;p17"/>
            <p:cNvSpPr/>
            <p:nvPr/>
          </p:nvSpPr>
          <p:spPr>
            <a:xfrm>
              <a:off x="4153344" y="4659987"/>
              <a:ext cx="99530" cy="148443"/>
            </a:xfrm>
            <a:custGeom>
              <a:avLst/>
              <a:gdLst/>
              <a:ahLst/>
              <a:cxnLst/>
              <a:rect l="l" t="t" r="r" b="b"/>
              <a:pathLst>
                <a:path w="3034" h="4525" extrusionOk="0">
                  <a:moveTo>
                    <a:pt x="460" y="1"/>
                  </a:moveTo>
                  <a:cubicBezTo>
                    <a:pt x="460" y="17"/>
                    <a:pt x="1" y="2033"/>
                    <a:pt x="3033" y="4525"/>
                  </a:cubicBezTo>
                  <a:cubicBezTo>
                    <a:pt x="3033" y="4525"/>
                    <a:pt x="2476" y="3853"/>
                    <a:pt x="2722" y="3099"/>
                  </a:cubicBezTo>
                  <a:cubicBezTo>
                    <a:pt x="2984" y="2345"/>
                    <a:pt x="2689" y="2083"/>
                    <a:pt x="2443" y="1820"/>
                  </a:cubicBezTo>
                  <a:cubicBezTo>
                    <a:pt x="2295" y="1656"/>
                    <a:pt x="2295" y="1427"/>
                    <a:pt x="2427" y="1263"/>
                  </a:cubicBezTo>
                  <a:cubicBezTo>
                    <a:pt x="2427" y="1263"/>
                    <a:pt x="2388" y="1256"/>
                    <a:pt x="2333" y="1256"/>
                  </a:cubicBezTo>
                  <a:cubicBezTo>
                    <a:pt x="2171" y="1256"/>
                    <a:pt x="1862" y="1319"/>
                    <a:pt x="1935" y="1820"/>
                  </a:cubicBezTo>
                  <a:cubicBezTo>
                    <a:pt x="2033" y="2509"/>
                    <a:pt x="2082" y="2624"/>
                    <a:pt x="1853" y="2640"/>
                  </a:cubicBezTo>
                  <a:cubicBezTo>
                    <a:pt x="1844" y="2641"/>
                    <a:pt x="1835" y="2642"/>
                    <a:pt x="1827" y="2642"/>
                  </a:cubicBezTo>
                  <a:cubicBezTo>
                    <a:pt x="1645" y="2642"/>
                    <a:pt x="1707" y="2304"/>
                    <a:pt x="1755" y="2115"/>
                  </a:cubicBezTo>
                  <a:cubicBezTo>
                    <a:pt x="1820" y="1935"/>
                    <a:pt x="2066" y="1099"/>
                    <a:pt x="1410" y="821"/>
                  </a:cubicBezTo>
                  <a:cubicBezTo>
                    <a:pt x="755" y="542"/>
                    <a:pt x="492" y="280"/>
                    <a:pt x="4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0" name="Google Shape;7410;p17"/>
            <p:cNvSpPr/>
            <p:nvPr/>
          </p:nvSpPr>
          <p:spPr>
            <a:xfrm>
              <a:off x="4332397" y="4941754"/>
              <a:ext cx="117803" cy="139848"/>
            </a:xfrm>
            <a:custGeom>
              <a:avLst/>
              <a:gdLst/>
              <a:ahLst/>
              <a:cxnLst/>
              <a:rect l="l" t="t" r="r" b="b"/>
              <a:pathLst>
                <a:path w="3591" h="4263" extrusionOk="0">
                  <a:moveTo>
                    <a:pt x="1722" y="1"/>
                  </a:moveTo>
                  <a:lnTo>
                    <a:pt x="1722" y="1"/>
                  </a:lnTo>
                  <a:cubicBezTo>
                    <a:pt x="771" y="509"/>
                    <a:pt x="1050" y="1181"/>
                    <a:pt x="952" y="2476"/>
                  </a:cubicBezTo>
                  <a:cubicBezTo>
                    <a:pt x="853" y="3771"/>
                    <a:pt x="1" y="4263"/>
                    <a:pt x="1" y="4263"/>
                  </a:cubicBezTo>
                  <a:cubicBezTo>
                    <a:pt x="3591" y="2443"/>
                    <a:pt x="2279" y="771"/>
                    <a:pt x="1935" y="526"/>
                  </a:cubicBezTo>
                  <a:cubicBezTo>
                    <a:pt x="1591" y="280"/>
                    <a:pt x="1722" y="1"/>
                    <a:pt x="172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1" name="Google Shape;7411;p17"/>
            <p:cNvSpPr/>
            <p:nvPr/>
          </p:nvSpPr>
          <p:spPr>
            <a:xfrm>
              <a:off x="4454467" y="4977774"/>
              <a:ext cx="227503" cy="159432"/>
            </a:xfrm>
            <a:custGeom>
              <a:avLst/>
              <a:gdLst/>
              <a:ahLst/>
              <a:cxnLst/>
              <a:rect l="l" t="t" r="r" b="b"/>
              <a:pathLst>
                <a:path w="6935" h="4860" extrusionOk="0">
                  <a:moveTo>
                    <a:pt x="1948" y="0"/>
                  </a:moveTo>
                  <a:cubicBezTo>
                    <a:pt x="1063" y="0"/>
                    <a:pt x="588" y="827"/>
                    <a:pt x="706" y="1362"/>
                  </a:cubicBezTo>
                  <a:cubicBezTo>
                    <a:pt x="835" y="1964"/>
                    <a:pt x="1403" y="2002"/>
                    <a:pt x="1543" y="2002"/>
                  </a:cubicBezTo>
                  <a:cubicBezTo>
                    <a:pt x="1563" y="2002"/>
                    <a:pt x="1574" y="2001"/>
                    <a:pt x="1574" y="2001"/>
                  </a:cubicBezTo>
                  <a:cubicBezTo>
                    <a:pt x="1312" y="1903"/>
                    <a:pt x="1197" y="1591"/>
                    <a:pt x="1312" y="1329"/>
                  </a:cubicBezTo>
                  <a:cubicBezTo>
                    <a:pt x="1355" y="1265"/>
                    <a:pt x="1401" y="1241"/>
                    <a:pt x="1450" y="1241"/>
                  </a:cubicBezTo>
                  <a:cubicBezTo>
                    <a:pt x="1553" y="1241"/>
                    <a:pt x="1671" y="1344"/>
                    <a:pt x="1804" y="1411"/>
                  </a:cubicBezTo>
                  <a:cubicBezTo>
                    <a:pt x="1842" y="1430"/>
                    <a:pt x="1877" y="1438"/>
                    <a:pt x="1911" y="1438"/>
                  </a:cubicBezTo>
                  <a:cubicBezTo>
                    <a:pt x="2054" y="1438"/>
                    <a:pt x="2161" y="1285"/>
                    <a:pt x="2214" y="1099"/>
                  </a:cubicBezTo>
                  <a:cubicBezTo>
                    <a:pt x="2254" y="958"/>
                    <a:pt x="2356" y="817"/>
                    <a:pt x="2544" y="817"/>
                  </a:cubicBezTo>
                  <a:cubicBezTo>
                    <a:pt x="2661" y="817"/>
                    <a:pt x="2811" y="872"/>
                    <a:pt x="3000" y="1017"/>
                  </a:cubicBezTo>
                  <a:cubicBezTo>
                    <a:pt x="3476" y="1394"/>
                    <a:pt x="3181" y="2148"/>
                    <a:pt x="3181" y="2148"/>
                  </a:cubicBezTo>
                  <a:cubicBezTo>
                    <a:pt x="3181" y="2148"/>
                    <a:pt x="3181" y="1526"/>
                    <a:pt x="2738" y="1476"/>
                  </a:cubicBezTo>
                  <a:cubicBezTo>
                    <a:pt x="2694" y="1463"/>
                    <a:pt x="2649" y="1456"/>
                    <a:pt x="2604" y="1456"/>
                  </a:cubicBezTo>
                  <a:cubicBezTo>
                    <a:pt x="2430" y="1456"/>
                    <a:pt x="2259" y="1553"/>
                    <a:pt x="2181" y="1722"/>
                  </a:cubicBezTo>
                  <a:cubicBezTo>
                    <a:pt x="2460" y="1722"/>
                    <a:pt x="2476" y="2099"/>
                    <a:pt x="2328" y="2296"/>
                  </a:cubicBezTo>
                  <a:cubicBezTo>
                    <a:pt x="2181" y="2509"/>
                    <a:pt x="2230" y="2657"/>
                    <a:pt x="2361" y="2739"/>
                  </a:cubicBezTo>
                  <a:cubicBezTo>
                    <a:pt x="2509" y="2820"/>
                    <a:pt x="2722" y="2804"/>
                    <a:pt x="2541" y="3181"/>
                  </a:cubicBezTo>
                  <a:cubicBezTo>
                    <a:pt x="2361" y="3558"/>
                    <a:pt x="1640" y="3558"/>
                    <a:pt x="1640" y="3558"/>
                  </a:cubicBezTo>
                  <a:cubicBezTo>
                    <a:pt x="1804" y="3345"/>
                    <a:pt x="1755" y="3050"/>
                    <a:pt x="1558" y="2886"/>
                  </a:cubicBezTo>
                  <a:lnTo>
                    <a:pt x="1558" y="2886"/>
                  </a:lnTo>
                  <a:cubicBezTo>
                    <a:pt x="1574" y="3066"/>
                    <a:pt x="1460" y="3214"/>
                    <a:pt x="1296" y="3263"/>
                  </a:cubicBezTo>
                  <a:cubicBezTo>
                    <a:pt x="1001" y="3345"/>
                    <a:pt x="1017" y="3263"/>
                    <a:pt x="755" y="3493"/>
                  </a:cubicBezTo>
                  <a:cubicBezTo>
                    <a:pt x="618" y="3603"/>
                    <a:pt x="420" y="3630"/>
                    <a:pt x="261" y="3630"/>
                  </a:cubicBezTo>
                  <a:cubicBezTo>
                    <a:pt x="114" y="3630"/>
                    <a:pt x="1" y="3607"/>
                    <a:pt x="1" y="3607"/>
                  </a:cubicBezTo>
                  <a:lnTo>
                    <a:pt x="1" y="3607"/>
                  </a:lnTo>
                  <a:cubicBezTo>
                    <a:pt x="181" y="3706"/>
                    <a:pt x="378" y="3755"/>
                    <a:pt x="591" y="3771"/>
                  </a:cubicBezTo>
                  <a:cubicBezTo>
                    <a:pt x="1017" y="3804"/>
                    <a:pt x="1460" y="3886"/>
                    <a:pt x="1886" y="3984"/>
                  </a:cubicBezTo>
                  <a:cubicBezTo>
                    <a:pt x="3066" y="4345"/>
                    <a:pt x="3787" y="4837"/>
                    <a:pt x="4689" y="4853"/>
                  </a:cubicBezTo>
                  <a:cubicBezTo>
                    <a:pt x="4747" y="4857"/>
                    <a:pt x="4804" y="4859"/>
                    <a:pt x="4861" y="4859"/>
                  </a:cubicBezTo>
                  <a:cubicBezTo>
                    <a:pt x="5259" y="4859"/>
                    <a:pt x="5642" y="4761"/>
                    <a:pt x="6000" y="4574"/>
                  </a:cubicBezTo>
                  <a:cubicBezTo>
                    <a:pt x="6787" y="4115"/>
                    <a:pt x="6934" y="2952"/>
                    <a:pt x="6475" y="2345"/>
                  </a:cubicBezTo>
                  <a:cubicBezTo>
                    <a:pt x="6244" y="2015"/>
                    <a:pt x="5880" y="1864"/>
                    <a:pt x="5540" y="1864"/>
                  </a:cubicBezTo>
                  <a:cubicBezTo>
                    <a:pt x="5205" y="1864"/>
                    <a:pt x="4893" y="2011"/>
                    <a:pt x="4754" y="2280"/>
                  </a:cubicBezTo>
                  <a:cubicBezTo>
                    <a:pt x="4508" y="2607"/>
                    <a:pt x="4541" y="3083"/>
                    <a:pt x="4836" y="3361"/>
                  </a:cubicBezTo>
                  <a:lnTo>
                    <a:pt x="4836" y="3378"/>
                  </a:lnTo>
                  <a:cubicBezTo>
                    <a:pt x="4869" y="3394"/>
                    <a:pt x="4885" y="3411"/>
                    <a:pt x="4902" y="3427"/>
                  </a:cubicBezTo>
                  <a:lnTo>
                    <a:pt x="4935" y="3460"/>
                  </a:lnTo>
                  <a:cubicBezTo>
                    <a:pt x="5036" y="3519"/>
                    <a:pt x="5163" y="3550"/>
                    <a:pt x="5287" y="3550"/>
                  </a:cubicBezTo>
                  <a:cubicBezTo>
                    <a:pt x="5542" y="3550"/>
                    <a:pt x="5787" y="3419"/>
                    <a:pt x="5787" y="3132"/>
                  </a:cubicBezTo>
                  <a:cubicBezTo>
                    <a:pt x="5794" y="2938"/>
                    <a:pt x="5633" y="2856"/>
                    <a:pt x="5456" y="2856"/>
                  </a:cubicBezTo>
                  <a:cubicBezTo>
                    <a:pt x="5199" y="2856"/>
                    <a:pt x="4907" y="3027"/>
                    <a:pt x="5033" y="3279"/>
                  </a:cubicBezTo>
                  <a:cubicBezTo>
                    <a:pt x="5033" y="3302"/>
                    <a:pt x="5033" y="3325"/>
                    <a:pt x="5010" y="3325"/>
                  </a:cubicBezTo>
                  <a:cubicBezTo>
                    <a:pt x="4984" y="3325"/>
                    <a:pt x="4927" y="3294"/>
                    <a:pt x="4803" y="3197"/>
                  </a:cubicBezTo>
                  <a:cubicBezTo>
                    <a:pt x="4689" y="3099"/>
                    <a:pt x="4640" y="2952"/>
                    <a:pt x="4640" y="2788"/>
                  </a:cubicBezTo>
                  <a:cubicBezTo>
                    <a:pt x="4640" y="2624"/>
                    <a:pt x="4689" y="2460"/>
                    <a:pt x="4803" y="2312"/>
                  </a:cubicBezTo>
                  <a:cubicBezTo>
                    <a:pt x="4936" y="2078"/>
                    <a:pt x="5208" y="1955"/>
                    <a:pt x="5497" y="1955"/>
                  </a:cubicBezTo>
                  <a:cubicBezTo>
                    <a:pt x="5815" y="1955"/>
                    <a:pt x="6155" y="2102"/>
                    <a:pt x="6361" y="2411"/>
                  </a:cubicBezTo>
                  <a:cubicBezTo>
                    <a:pt x="6361" y="2411"/>
                    <a:pt x="6361" y="2427"/>
                    <a:pt x="6377" y="2443"/>
                  </a:cubicBezTo>
                  <a:cubicBezTo>
                    <a:pt x="6590" y="2853"/>
                    <a:pt x="6574" y="3361"/>
                    <a:pt x="6344" y="3755"/>
                  </a:cubicBezTo>
                  <a:cubicBezTo>
                    <a:pt x="6065" y="4258"/>
                    <a:pt x="5426" y="4609"/>
                    <a:pt x="4590" y="4609"/>
                  </a:cubicBezTo>
                  <a:cubicBezTo>
                    <a:pt x="4201" y="4609"/>
                    <a:pt x="3770" y="4533"/>
                    <a:pt x="3312" y="4361"/>
                  </a:cubicBezTo>
                  <a:cubicBezTo>
                    <a:pt x="3279" y="4345"/>
                    <a:pt x="3033" y="4263"/>
                    <a:pt x="2886" y="4197"/>
                  </a:cubicBezTo>
                  <a:cubicBezTo>
                    <a:pt x="2476" y="3984"/>
                    <a:pt x="2033" y="3837"/>
                    <a:pt x="1574" y="3755"/>
                  </a:cubicBezTo>
                  <a:cubicBezTo>
                    <a:pt x="1755" y="3722"/>
                    <a:pt x="1951" y="3706"/>
                    <a:pt x="2148" y="3656"/>
                  </a:cubicBezTo>
                  <a:cubicBezTo>
                    <a:pt x="3902" y="3312"/>
                    <a:pt x="4164" y="837"/>
                    <a:pt x="2705" y="182"/>
                  </a:cubicBezTo>
                  <a:cubicBezTo>
                    <a:pt x="2428" y="55"/>
                    <a:pt x="2175" y="0"/>
                    <a:pt x="19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2" name="Google Shape;7412;p17"/>
            <p:cNvSpPr/>
            <p:nvPr/>
          </p:nvSpPr>
          <p:spPr>
            <a:xfrm>
              <a:off x="4565777" y="5063823"/>
              <a:ext cx="152740" cy="108125"/>
            </a:xfrm>
            <a:custGeom>
              <a:avLst/>
              <a:gdLst/>
              <a:ahLst/>
              <a:cxnLst/>
              <a:rect l="l" t="t" r="r" b="b"/>
              <a:pathLst>
                <a:path w="4656" h="3296" extrusionOk="0">
                  <a:moveTo>
                    <a:pt x="3804" y="1"/>
                  </a:moveTo>
                  <a:lnTo>
                    <a:pt x="3804" y="1"/>
                  </a:lnTo>
                  <a:cubicBezTo>
                    <a:pt x="3886" y="788"/>
                    <a:pt x="3541" y="1574"/>
                    <a:pt x="2902" y="2050"/>
                  </a:cubicBezTo>
                  <a:cubicBezTo>
                    <a:pt x="2494" y="2357"/>
                    <a:pt x="2002" y="2456"/>
                    <a:pt x="1540" y="2456"/>
                  </a:cubicBezTo>
                  <a:cubicBezTo>
                    <a:pt x="724" y="2456"/>
                    <a:pt x="1" y="2148"/>
                    <a:pt x="1" y="2148"/>
                  </a:cubicBezTo>
                  <a:lnTo>
                    <a:pt x="1" y="2148"/>
                  </a:lnTo>
                  <a:cubicBezTo>
                    <a:pt x="1329" y="2869"/>
                    <a:pt x="1837" y="2640"/>
                    <a:pt x="2214" y="3033"/>
                  </a:cubicBezTo>
                  <a:cubicBezTo>
                    <a:pt x="2379" y="3221"/>
                    <a:pt x="2552" y="3278"/>
                    <a:pt x="2709" y="3278"/>
                  </a:cubicBezTo>
                  <a:cubicBezTo>
                    <a:pt x="2894" y="3278"/>
                    <a:pt x="3058" y="3200"/>
                    <a:pt x="3164" y="3164"/>
                  </a:cubicBezTo>
                  <a:cubicBezTo>
                    <a:pt x="3191" y="3158"/>
                    <a:pt x="3218" y="3154"/>
                    <a:pt x="3244" y="3154"/>
                  </a:cubicBezTo>
                  <a:cubicBezTo>
                    <a:pt x="3346" y="3154"/>
                    <a:pt x="3440" y="3204"/>
                    <a:pt x="3492" y="3295"/>
                  </a:cubicBezTo>
                  <a:cubicBezTo>
                    <a:pt x="3525" y="3099"/>
                    <a:pt x="3476" y="2886"/>
                    <a:pt x="3345" y="2722"/>
                  </a:cubicBezTo>
                  <a:cubicBezTo>
                    <a:pt x="3181" y="2509"/>
                    <a:pt x="2771" y="2492"/>
                    <a:pt x="2705" y="2492"/>
                  </a:cubicBezTo>
                  <a:cubicBezTo>
                    <a:pt x="3263" y="2459"/>
                    <a:pt x="3771" y="2164"/>
                    <a:pt x="4099" y="1705"/>
                  </a:cubicBezTo>
                  <a:cubicBezTo>
                    <a:pt x="4656" y="919"/>
                    <a:pt x="3804" y="1"/>
                    <a:pt x="380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3" name="Google Shape;7413;p17"/>
            <p:cNvSpPr/>
            <p:nvPr/>
          </p:nvSpPr>
          <p:spPr>
            <a:xfrm>
              <a:off x="4370583" y="4820537"/>
              <a:ext cx="146310" cy="206212"/>
            </a:xfrm>
            <a:custGeom>
              <a:avLst/>
              <a:gdLst/>
              <a:ahLst/>
              <a:cxnLst/>
              <a:rect l="l" t="t" r="r" b="b"/>
              <a:pathLst>
                <a:path w="4460" h="6286" extrusionOk="0">
                  <a:moveTo>
                    <a:pt x="1811" y="0"/>
                  </a:moveTo>
                  <a:cubicBezTo>
                    <a:pt x="1386" y="0"/>
                    <a:pt x="977" y="149"/>
                    <a:pt x="706" y="451"/>
                  </a:cubicBezTo>
                  <a:cubicBezTo>
                    <a:pt x="1" y="1090"/>
                    <a:pt x="443" y="2139"/>
                    <a:pt x="1033" y="2336"/>
                  </a:cubicBezTo>
                  <a:cubicBezTo>
                    <a:pt x="1156" y="2401"/>
                    <a:pt x="1292" y="2434"/>
                    <a:pt x="1427" y="2434"/>
                  </a:cubicBezTo>
                  <a:cubicBezTo>
                    <a:pt x="1562" y="2434"/>
                    <a:pt x="1697" y="2401"/>
                    <a:pt x="1820" y="2336"/>
                  </a:cubicBezTo>
                  <a:lnTo>
                    <a:pt x="1869" y="2319"/>
                  </a:lnTo>
                  <a:lnTo>
                    <a:pt x="1902" y="2303"/>
                  </a:lnTo>
                  <a:lnTo>
                    <a:pt x="1951" y="2254"/>
                  </a:lnTo>
                  <a:lnTo>
                    <a:pt x="2017" y="2204"/>
                  </a:lnTo>
                  <a:lnTo>
                    <a:pt x="2066" y="2155"/>
                  </a:lnTo>
                  <a:cubicBezTo>
                    <a:pt x="2230" y="1975"/>
                    <a:pt x="2312" y="1729"/>
                    <a:pt x="2279" y="1500"/>
                  </a:cubicBezTo>
                  <a:cubicBezTo>
                    <a:pt x="2236" y="1156"/>
                    <a:pt x="2024" y="1016"/>
                    <a:pt x="1828" y="1016"/>
                  </a:cubicBezTo>
                  <a:cubicBezTo>
                    <a:pt x="1725" y="1016"/>
                    <a:pt x="1626" y="1055"/>
                    <a:pt x="1558" y="1123"/>
                  </a:cubicBezTo>
                  <a:cubicBezTo>
                    <a:pt x="1394" y="1286"/>
                    <a:pt x="1443" y="1565"/>
                    <a:pt x="1640" y="1696"/>
                  </a:cubicBezTo>
                  <a:cubicBezTo>
                    <a:pt x="1711" y="1728"/>
                    <a:pt x="1775" y="1738"/>
                    <a:pt x="1832" y="1738"/>
                  </a:cubicBezTo>
                  <a:cubicBezTo>
                    <a:pt x="1923" y="1738"/>
                    <a:pt x="1995" y="1712"/>
                    <a:pt x="2043" y="1712"/>
                  </a:cubicBezTo>
                  <a:cubicBezTo>
                    <a:pt x="2090" y="1712"/>
                    <a:pt x="2115" y="1736"/>
                    <a:pt x="2115" y="1827"/>
                  </a:cubicBezTo>
                  <a:cubicBezTo>
                    <a:pt x="2082" y="2024"/>
                    <a:pt x="1968" y="2204"/>
                    <a:pt x="1787" y="2286"/>
                  </a:cubicBezTo>
                  <a:cubicBezTo>
                    <a:pt x="1681" y="2340"/>
                    <a:pt x="1564" y="2365"/>
                    <a:pt x="1446" y="2365"/>
                  </a:cubicBezTo>
                  <a:cubicBezTo>
                    <a:pt x="1310" y="2365"/>
                    <a:pt x="1173" y="2331"/>
                    <a:pt x="1050" y="2270"/>
                  </a:cubicBezTo>
                  <a:cubicBezTo>
                    <a:pt x="509" y="2040"/>
                    <a:pt x="148" y="1106"/>
                    <a:pt x="788" y="549"/>
                  </a:cubicBezTo>
                  <a:cubicBezTo>
                    <a:pt x="1033" y="303"/>
                    <a:pt x="1378" y="172"/>
                    <a:pt x="1722" y="155"/>
                  </a:cubicBezTo>
                  <a:cubicBezTo>
                    <a:pt x="2476" y="205"/>
                    <a:pt x="3295" y="746"/>
                    <a:pt x="3443" y="2204"/>
                  </a:cubicBezTo>
                  <a:cubicBezTo>
                    <a:pt x="3476" y="2762"/>
                    <a:pt x="3427" y="3319"/>
                    <a:pt x="3279" y="3844"/>
                  </a:cubicBezTo>
                  <a:cubicBezTo>
                    <a:pt x="3148" y="4302"/>
                    <a:pt x="2935" y="4745"/>
                    <a:pt x="2673" y="5138"/>
                  </a:cubicBezTo>
                  <a:cubicBezTo>
                    <a:pt x="2263" y="5614"/>
                    <a:pt x="1755" y="6024"/>
                    <a:pt x="1181" y="6286"/>
                  </a:cubicBezTo>
                  <a:cubicBezTo>
                    <a:pt x="1804" y="6040"/>
                    <a:pt x="2361" y="5630"/>
                    <a:pt x="2804" y="5122"/>
                  </a:cubicBezTo>
                  <a:cubicBezTo>
                    <a:pt x="3541" y="4270"/>
                    <a:pt x="4459" y="2254"/>
                    <a:pt x="3181" y="614"/>
                  </a:cubicBezTo>
                  <a:cubicBezTo>
                    <a:pt x="2835" y="207"/>
                    <a:pt x="2312" y="0"/>
                    <a:pt x="181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4" name="Google Shape;7414;p17"/>
            <p:cNvSpPr/>
            <p:nvPr/>
          </p:nvSpPr>
          <p:spPr>
            <a:xfrm>
              <a:off x="3950441" y="4923514"/>
              <a:ext cx="79815" cy="179050"/>
            </a:xfrm>
            <a:custGeom>
              <a:avLst/>
              <a:gdLst/>
              <a:ahLst/>
              <a:cxnLst/>
              <a:rect l="l" t="t" r="r" b="b"/>
              <a:pathLst>
                <a:path w="2433" h="5458" extrusionOk="0">
                  <a:moveTo>
                    <a:pt x="993" y="1"/>
                  </a:moveTo>
                  <a:cubicBezTo>
                    <a:pt x="632" y="1"/>
                    <a:pt x="0" y="584"/>
                    <a:pt x="285" y="2426"/>
                  </a:cubicBezTo>
                  <a:cubicBezTo>
                    <a:pt x="613" y="4458"/>
                    <a:pt x="2170" y="5409"/>
                    <a:pt x="2432" y="5458"/>
                  </a:cubicBezTo>
                  <a:cubicBezTo>
                    <a:pt x="2432" y="5458"/>
                    <a:pt x="908" y="4474"/>
                    <a:pt x="777" y="2803"/>
                  </a:cubicBezTo>
                  <a:cubicBezTo>
                    <a:pt x="645" y="1147"/>
                    <a:pt x="1154" y="1098"/>
                    <a:pt x="1317" y="737"/>
                  </a:cubicBezTo>
                  <a:cubicBezTo>
                    <a:pt x="1481" y="377"/>
                    <a:pt x="1399" y="114"/>
                    <a:pt x="1088" y="16"/>
                  </a:cubicBezTo>
                  <a:cubicBezTo>
                    <a:pt x="1060" y="6"/>
                    <a:pt x="1028" y="1"/>
                    <a:pt x="9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5" name="Google Shape;7415;p17"/>
            <p:cNvSpPr/>
            <p:nvPr/>
          </p:nvSpPr>
          <p:spPr>
            <a:xfrm>
              <a:off x="3914585" y="4874174"/>
              <a:ext cx="173178" cy="233244"/>
            </a:xfrm>
            <a:custGeom>
              <a:avLst/>
              <a:gdLst/>
              <a:ahLst/>
              <a:cxnLst/>
              <a:rect l="l" t="t" r="r" b="b"/>
              <a:pathLst>
                <a:path w="5279" h="7110" extrusionOk="0">
                  <a:moveTo>
                    <a:pt x="3608" y="0"/>
                  </a:moveTo>
                  <a:cubicBezTo>
                    <a:pt x="3397" y="0"/>
                    <a:pt x="3200" y="27"/>
                    <a:pt x="3033" y="61"/>
                  </a:cubicBezTo>
                  <a:cubicBezTo>
                    <a:pt x="2591" y="127"/>
                    <a:pt x="2181" y="307"/>
                    <a:pt x="1837" y="553"/>
                  </a:cubicBezTo>
                  <a:cubicBezTo>
                    <a:pt x="1" y="1913"/>
                    <a:pt x="345" y="4290"/>
                    <a:pt x="886" y="5438"/>
                  </a:cubicBezTo>
                  <a:cubicBezTo>
                    <a:pt x="1181" y="6126"/>
                    <a:pt x="1656" y="6700"/>
                    <a:pt x="2279" y="7109"/>
                  </a:cubicBezTo>
                  <a:cubicBezTo>
                    <a:pt x="1689" y="6683"/>
                    <a:pt x="1230" y="6093"/>
                    <a:pt x="968" y="5405"/>
                  </a:cubicBezTo>
                  <a:cubicBezTo>
                    <a:pt x="460" y="4257"/>
                    <a:pt x="198" y="1963"/>
                    <a:pt x="1935" y="701"/>
                  </a:cubicBezTo>
                  <a:cubicBezTo>
                    <a:pt x="2361" y="383"/>
                    <a:pt x="2918" y="191"/>
                    <a:pt x="3433" y="191"/>
                  </a:cubicBezTo>
                  <a:cubicBezTo>
                    <a:pt x="3849" y="191"/>
                    <a:pt x="4238" y="317"/>
                    <a:pt x="4509" y="602"/>
                  </a:cubicBezTo>
                  <a:cubicBezTo>
                    <a:pt x="5154" y="1248"/>
                    <a:pt x="4671" y="2308"/>
                    <a:pt x="3983" y="2308"/>
                  </a:cubicBezTo>
                  <a:cubicBezTo>
                    <a:pt x="3972" y="2308"/>
                    <a:pt x="3962" y="2307"/>
                    <a:pt x="3951" y="2307"/>
                  </a:cubicBezTo>
                  <a:cubicBezTo>
                    <a:pt x="3921" y="2310"/>
                    <a:pt x="3892" y="2312"/>
                    <a:pt x="3862" y="2312"/>
                  </a:cubicBezTo>
                  <a:cubicBezTo>
                    <a:pt x="3601" y="2312"/>
                    <a:pt x="3361" y="2182"/>
                    <a:pt x="3214" y="1946"/>
                  </a:cubicBezTo>
                  <a:cubicBezTo>
                    <a:pt x="3164" y="1848"/>
                    <a:pt x="3132" y="1717"/>
                    <a:pt x="3148" y="1586"/>
                  </a:cubicBezTo>
                  <a:cubicBezTo>
                    <a:pt x="3167" y="1334"/>
                    <a:pt x="3244" y="1254"/>
                    <a:pt x="3300" y="1254"/>
                  </a:cubicBezTo>
                  <a:cubicBezTo>
                    <a:pt x="3339" y="1254"/>
                    <a:pt x="3368" y="1293"/>
                    <a:pt x="3361" y="1340"/>
                  </a:cubicBezTo>
                  <a:cubicBezTo>
                    <a:pt x="3318" y="1571"/>
                    <a:pt x="3504" y="1777"/>
                    <a:pt x="3729" y="1777"/>
                  </a:cubicBezTo>
                  <a:cubicBezTo>
                    <a:pt x="3759" y="1777"/>
                    <a:pt x="3789" y="1774"/>
                    <a:pt x="3820" y="1766"/>
                  </a:cubicBezTo>
                  <a:cubicBezTo>
                    <a:pt x="4230" y="1700"/>
                    <a:pt x="4328" y="1159"/>
                    <a:pt x="3968" y="963"/>
                  </a:cubicBezTo>
                  <a:cubicBezTo>
                    <a:pt x="3874" y="916"/>
                    <a:pt x="3776" y="894"/>
                    <a:pt x="3679" y="894"/>
                  </a:cubicBezTo>
                  <a:cubicBezTo>
                    <a:pt x="3371" y="894"/>
                    <a:pt x="3083" y="1117"/>
                    <a:pt x="3033" y="1455"/>
                  </a:cubicBezTo>
                  <a:cubicBezTo>
                    <a:pt x="2968" y="1782"/>
                    <a:pt x="3132" y="2110"/>
                    <a:pt x="3427" y="2274"/>
                  </a:cubicBezTo>
                  <a:lnTo>
                    <a:pt x="3476" y="2274"/>
                  </a:lnTo>
                  <a:cubicBezTo>
                    <a:pt x="3558" y="2323"/>
                    <a:pt x="3673" y="2372"/>
                    <a:pt x="3771" y="2389"/>
                  </a:cubicBezTo>
                  <a:cubicBezTo>
                    <a:pt x="3866" y="2411"/>
                    <a:pt x="3961" y="2421"/>
                    <a:pt x="4054" y="2421"/>
                  </a:cubicBezTo>
                  <a:cubicBezTo>
                    <a:pt x="4664" y="2421"/>
                    <a:pt x="5189" y="1983"/>
                    <a:pt x="5246" y="1471"/>
                  </a:cubicBezTo>
                  <a:cubicBezTo>
                    <a:pt x="5279" y="1061"/>
                    <a:pt x="5115" y="668"/>
                    <a:pt x="4820" y="389"/>
                  </a:cubicBezTo>
                  <a:cubicBezTo>
                    <a:pt x="4437" y="91"/>
                    <a:pt x="3998" y="0"/>
                    <a:pt x="360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6" name="Google Shape;7416;p17"/>
            <p:cNvSpPr/>
            <p:nvPr/>
          </p:nvSpPr>
          <p:spPr>
            <a:xfrm>
              <a:off x="4020547" y="4813287"/>
              <a:ext cx="239837" cy="168847"/>
            </a:xfrm>
            <a:custGeom>
              <a:avLst/>
              <a:gdLst/>
              <a:ahLst/>
              <a:cxnLst/>
              <a:rect l="l" t="t" r="r" b="b"/>
              <a:pathLst>
                <a:path w="7311" h="5147" extrusionOk="0">
                  <a:moveTo>
                    <a:pt x="1750" y="0"/>
                  </a:moveTo>
                  <a:cubicBezTo>
                    <a:pt x="1356" y="0"/>
                    <a:pt x="969" y="175"/>
                    <a:pt x="705" y="508"/>
                  </a:cubicBezTo>
                  <a:cubicBezTo>
                    <a:pt x="611" y="638"/>
                    <a:pt x="465" y="705"/>
                    <a:pt x="317" y="705"/>
                  </a:cubicBezTo>
                  <a:cubicBezTo>
                    <a:pt x="205" y="705"/>
                    <a:pt x="92" y="667"/>
                    <a:pt x="0" y="590"/>
                  </a:cubicBezTo>
                  <a:lnTo>
                    <a:pt x="0" y="590"/>
                  </a:lnTo>
                  <a:cubicBezTo>
                    <a:pt x="33" y="950"/>
                    <a:pt x="66" y="1016"/>
                    <a:pt x="1770" y="1737"/>
                  </a:cubicBezTo>
                  <a:cubicBezTo>
                    <a:pt x="3082" y="2294"/>
                    <a:pt x="3524" y="4261"/>
                    <a:pt x="3655" y="5146"/>
                  </a:cubicBezTo>
                  <a:cubicBezTo>
                    <a:pt x="3803" y="4261"/>
                    <a:pt x="4245" y="2294"/>
                    <a:pt x="5557" y="1737"/>
                  </a:cubicBezTo>
                  <a:cubicBezTo>
                    <a:pt x="7261" y="1016"/>
                    <a:pt x="7278" y="950"/>
                    <a:pt x="7311" y="590"/>
                  </a:cubicBezTo>
                  <a:lnTo>
                    <a:pt x="7311" y="590"/>
                  </a:lnTo>
                  <a:cubicBezTo>
                    <a:pt x="7219" y="667"/>
                    <a:pt x="7106" y="705"/>
                    <a:pt x="6995" y="705"/>
                  </a:cubicBezTo>
                  <a:cubicBezTo>
                    <a:pt x="6849" y="705"/>
                    <a:pt x="6706" y="638"/>
                    <a:pt x="6622" y="508"/>
                  </a:cubicBezTo>
                  <a:cubicBezTo>
                    <a:pt x="6348" y="175"/>
                    <a:pt x="5958" y="0"/>
                    <a:pt x="5565" y="0"/>
                  </a:cubicBezTo>
                  <a:cubicBezTo>
                    <a:pt x="5300" y="0"/>
                    <a:pt x="5034" y="80"/>
                    <a:pt x="4803" y="245"/>
                  </a:cubicBezTo>
                  <a:cubicBezTo>
                    <a:pt x="4229" y="655"/>
                    <a:pt x="3852" y="1475"/>
                    <a:pt x="3655" y="2655"/>
                  </a:cubicBezTo>
                  <a:cubicBezTo>
                    <a:pt x="3475" y="1458"/>
                    <a:pt x="3098" y="639"/>
                    <a:pt x="2524" y="245"/>
                  </a:cubicBezTo>
                  <a:cubicBezTo>
                    <a:pt x="2286" y="80"/>
                    <a:pt x="2016" y="0"/>
                    <a:pt x="17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7" name="Google Shape;7417;p17"/>
            <p:cNvSpPr/>
            <p:nvPr/>
          </p:nvSpPr>
          <p:spPr>
            <a:xfrm>
              <a:off x="4096886" y="4719693"/>
              <a:ext cx="87688" cy="145753"/>
            </a:xfrm>
            <a:custGeom>
              <a:avLst/>
              <a:gdLst/>
              <a:ahLst/>
              <a:cxnLst/>
              <a:rect l="l" t="t" r="r" b="b"/>
              <a:pathLst>
                <a:path w="2673" h="4443" extrusionOk="0">
                  <a:moveTo>
                    <a:pt x="1345" y="0"/>
                  </a:moveTo>
                  <a:cubicBezTo>
                    <a:pt x="1263" y="164"/>
                    <a:pt x="1148" y="312"/>
                    <a:pt x="1000" y="427"/>
                  </a:cubicBezTo>
                  <a:cubicBezTo>
                    <a:pt x="558" y="853"/>
                    <a:pt x="1" y="1721"/>
                    <a:pt x="722" y="2902"/>
                  </a:cubicBezTo>
                  <a:cubicBezTo>
                    <a:pt x="1017" y="3377"/>
                    <a:pt x="1214" y="3902"/>
                    <a:pt x="1345" y="4442"/>
                  </a:cubicBezTo>
                  <a:cubicBezTo>
                    <a:pt x="1459" y="3902"/>
                    <a:pt x="1672" y="3377"/>
                    <a:pt x="1951" y="2902"/>
                  </a:cubicBezTo>
                  <a:cubicBezTo>
                    <a:pt x="2672" y="1721"/>
                    <a:pt x="2115" y="853"/>
                    <a:pt x="1672" y="427"/>
                  </a:cubicBezTo>
                  <a:cubicBezTo>
                    <a:pt x="1541" y="295"/>
                    <a:pt x="1427" y="164"/>
                    <a:pt x="13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8" name="Google Shape;7418;p17"/>
            <p:cNvSpPr/>
            <p:nvPr/>
          </p:nvSpPr>
          <p:spPr>
            <a:xfrm>
              <a:off x="4040427" y="4582467"/>
              <a:ext cx="200603" cy="220056"/>
            </a:xfrm>
            <a:custGeom>
              <a:avLst/>
              <a:gdLst/>
              <a:ahLst/>
              <a:cxnLst/>
              <a:rect l="l" t="t" r="r" b="b"/>
              <a:pathLst>
                <a:path w="6115" h="6708" extrusionOk="0">
                  <a:moveTo>
                    <a:pt x="1592" y="1"/>
                  </a:moveTo>
                  <a:cubicBezTo>
                    <a:pt x="1194" y="1"/>
                    <a:pt x="805" y="156"/>
                    <a:pt x="574" y="446"/>
                  </a:cubicBezTo>
                  <a:cubicBezTo>
                    <a:pt x="0" y="1102"/>
                    <a:pt x="476" y="2069"/>
                    <a:pt x="1131" y="2102"/>
                  </a:cubicBezTo>
                  <a:cubicBezTo>
                    <a:pt x="1150" y="2103"/>
                    <a:pt x="1168" y="2103"/>
                    <a:pt x="1186" y="2103"/>
                  </a:cubicBezTo>
                  <a:cubicBezTo>
                    <a:pt x="1784" y="2103"/>
                    <a:pt x="1996" y="1584"/>
                    <a:pt x="1869" y="1282"/>
                  </a:cubicBezTo>
                  <a:cubicBezTo>
                    <a:pt x="1827" y="1114"/>
                    <a:pt x="1664" y="993"/>
                    <a:pt x="1495" y="993"/>
                  </a:cubicBezTo>
                  <a:cubicBezTo>
                    <a:pt x="1467" y="993"/>
                    <a:pt x="1438" y="996"/>
                    <a:pt x="1410" y="1003"/>
                  </a:cubicBezTo>
                  <a:cubicBezTo>
                    <a:pt x="1263" y="1020"/>
                    <a:pt x="1148" y="1167"/>
                    <a:pt x="1164" y="1315"/>
                  </a:cubicBezTo>
                  <a:cubicBezTo>
                    <a:pt x="1154" y="1471"/>
                    <a:pt x="1275" y="1567"/>
                    <a:pt x="1402" y="1567"/>
                  </a:cubicBezTo>
                  <a:cubicBezTo>
                    <a:pt x="1476" y="1567"/>
                    <a:pt x="1553" y="1535"/>
                    <a:pt x="1607" y="1462"/>
                  </a:cubicBezTo>
                  <a:cubicBezTo>
                    <a:pt x="1647" y="1399"/>
                    <a:pt x="1689" y="1374"/>
                    <a:pt x="1726" y="1374"/>
                  </a:cubicBezTo>
                  <a:cubicBezTo>
                    <a:pt x="1793" y="1374"/>
                    <a:pt x="1841" y="1459"/>
                    <a:pt x="1820" y="1544"/>
                  </a:cubicBezTo>
                  <a:cubicBezTo>
                    <a:pt x="1743" y="1788"/>
                    <a:pt x="1515" y="1942"/>
                    <a:pt x="1270" y="1942"/>
                  </a:cubicBezTo>
                  <a:cubicBezTo>
                    <a:pt x="1203" y="1942"/>
                    <a:pt x="1133" y="1930"/>
                    <a:pt x="1066" y="1905"/>
                  </a:cubicBezTo>
                  <a:cubicBezTo>
                    <a:pt x="656" y="1790"/>
                    <a:pt x="459" y="1053"/>
                    <a:pt x="1017" y="659"/>
                  </a:cubicBezTo>
                  <a:cubicBezTo>
                    <a:pt x="1139" y="567"/>
                    <a:pt x="1320" y="517"/>
                    <a:pt x="1524" y="517"/>
                  </a:cubicBezTo>
                  <a:cubicBezTo>
                    <a:pt x="2114" y="517"/>
                    <a:pt x="2890" y="931"/>
                    <a:pt x="2951" y="1905"/>
                  </a:cubicBezTo>
                  <a:cubicBezTo>
                    <a:pt x="2951" y="3069"/>
                    <a:pt x="2017" y="4118"/>
                    <a:pt x="1771" y="4888"/>
                  </a:cubicBezTo>
                  <a:cubicBezTo>
                    <a:pt x="1410" y="5970"/>
                    <a:pt x="1853" y="6642"/>
                    <a:pt x="1885" y="6708"/>
                  </a:cubicBezTo>
                  <a:cubicBezTo>
                    <a:pt x="1607" y="6150"/>
                    <a:pt x="1590" y="5495"/>
                    <a:pt x="1836" y="4921"/>
                  </a:cubicBezTo>
                  <a:cubicBezTo>
                    <a:pt x="2049" y="4396"/>
                    <a:pt x="2476" y="3839"/>
                    <a:pt x="2803" y="3134"/>
                  </a:cubicBezTo>
                  <a:cubicBezTo>
                    <a:pt x="2918" y="2921"/>
                    <a:pt x="3000" y="2675"/>
                    <a:pt x="3049" y="2430"/>
                  </a:cubicBezTo>
                  <a:cubicBezTo>
                    <a:pt x="3115" y="2675"/>
                    <a:pt x="3197" y="2921"/>
                    <a:pt x="3312" y="3134"/>
                  </a:cubicBezTo>
                  <a:cubicBezTo>
                    <a:pt x="3623" y="3839"/>
                    <a:pt x="4049" y="4396"/>
                    <a:pt x="4262" y="4921"/>
                  </a:cubicBezTo>
                  <a:cubicBezTo>
                    <a:pt x="4508" y="5495"/>
                    <a:pt x="4492" y="6150"/>
                    <a:pt x="4213" y="6708"/>
                  </a:cubicBezTo>
                  <a:cubicBezTo>
                    <a:pt x="4246" y="6642"/>
                    <a:pt x="4705" y="5970"/>
                    <a:pt x="4344" y="4888"/>
                  </a:cubicBezTo>
                  <a:cubicBezTo>
                    <a:pt x="4082" y="4118"/>
                    <a:pt x="3164" y="3069"/>
                    <a:pt x="3164" y="1905"/>
                  </a:cubicBezTo>
                  <a:cubicBezTo>
                    <a:pt x="3213" y="931"/>
                    <a:pt x="3986" y="517"/>
                    <a:pt x="4581" y="517"/>
                  </a:cubicBezTo>
                  <a:cubicBezTo>
                    <a:pt x="4787" y="517"/>
                    <a:pt x="4972" y="567"/>
                    <a:pt x="5098" y="659"/>
                  </a:cubicBezTo>
                  <a:cubicBezTo>
                    <a:pt x="5655" y="1053"/>
                    <a:pt x="5459" y="1790"/>
                    <a:pt x="5033" y="1905"/>
                  </a:cubicBezTo>
                  <a:cubicBezTo>
                    <a:pt x="4969" y="1930"/>
                    <a:pt x="4902" y="1942"/>
                    <a:pt x="4836" y="1942"/>
                  </a:cubicBezTo>
                  <a:cubicBezTo>
                    <a:pt x="4599" y="1942"/>
                    <a:pt x="4368" y="1788"/>
                    <a:pt x="4279" y="1544"/>
                  </a:cubicBezTo>
                  <a:cubicBezTo>
                    <a:pt x="4257" y="1459"/>
                    <a:pt x="4312" y="1374"/>
                    <a:pt x="4384" y="1374"/>
                  </a:cubicBezTo>
                  <a:cubicBezTo>
                    <a:pt x="4423" y="1374"/>
                    <a:pt x="4468" y="1399"/>
                    <a:pt x="4508" y="1462"/>
                  </a:cubicBezTo>
                  <a:cubicBezTo>
                    <a:pt x="4556" y="1535"/>
                    <a:pt x="4629" y="1567"/>
                    <a:pt x="4701" y="1567"/>
                  </a:cubicBezTo>
                  <a:cubicBezTo>
                    <a:pt x="4826" y="1567"/>
                    <a:pt x="4951" y="1471"/>
                    <a:pt x="4951" y="1315"/>
                  </a:cubicBezTo>
                  <a:cubicBezTo>
                    <a:pt x="4967" y="1167"/>
                    <a:pt x="4852" y="1020"/>
                    <a:pt x="4705" y="1003"/>
                  </a:cubicBezTo>
                  <a:cubicBezTo>
                    <a:pt x="4674" y="996"/>
                    <a:pt x="4644" y="993"/>
                    <a:pt x="4615" y="993"/>
                  </a:cubicBezTo>
                  <a:cubicBezTo>
                    <a:pt x="4438" y="993"/>
                    <a:pt x="4286" y="1114"/>
                    <a:pt x="4229" y="1282"/>
                  </a:cubicBezTo>
                  <a:cubicBezTo>
                    <a:pt x="4102" y="1584"/>
                    <a:pt x="4346" y="2103"/>
                    <a:pt x="4930" y="2103"/>
                  </a:cubicBezTo>
                  <a:cubicBezTo>
                    <a:pt x="4947" y="2103"/>
                    <a:pt x="4965" y="2103"/>
                    <a:pt x="4983" y="2102"/>
                  </a:cubicBezTo>
                  <a:cubicBezTo>
                    <a:pt x="5606" y="2069"/>
                    <a:pt x="6114" y="1102"/>
                    <a:pt x="5524" y="446"/>
                  </a:cubicBezTo>
                  <a:cubicBezTo>
                    <a:pt x="5294" y="156"/>
                    <a:pt x="4908" y="1"/>
                    <a:pt x="4513" y="1"/>
                  </a:cubicBezTo>
                  <a:cubicBezTo>
                    <a:pt x="4039" y="1"/>
                    <a:pt x="3553" y="225"/>
                    <a:pt x="3312" y="708"/>
                  </a:cubicBezTo>
                  <a:cubicBezTo>
                    <a:pt x="3197" y="872"/>
                    <a:pt x="3098" y="1069"/>
                    <a:pt x="3049" y="1266"/>
                  </a:cubicBezTo>
                  <a:cubicBezTo>
                    <a:pt x="3000" y="1069"/>
                    <a:pt x="2918" y="872"/>
                    <a:pt x="2803" y="708"/>
                  </a:cubicBezTo>
                  <a:cubicBezTo>
                    <a:pt x="2562" y="225"/>
                    <a:pt x="2071" y="1"/>
                    <a:pt x="159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9" name="Google Shape;7419;p17"/>
            <p:cNvSpPr/>
            <p:nvPr/>
          </p:nvSpPr>
          <p:spPr>
            <a:xfrm>
              <a:off x="3878039" y="4693875"/>
              <a:ext cx="171012" cy="268903"/>
            </a:xfrm>
            <a:custGeom>
              <a:avLst/>
              <a:gdLst/>
              <a:ahLst/>
              <a:cxnLst/>
              <a:rect l="l" t="t" r="r" b="b"/>
              <a:pathLst>
                <a:path w="5213" h="8197" extrusionOk="0">
                  <a:moveTo>
                    <a:pt x="4115" y="1"/>
                  </a:moveTo>
                  <a:cubicBezTo>
                    <a:pt x="4115" y="1"/>
                    <a:pt x="4196" y="607"/>
                    <a:pt x="3803" y="837"/>
                  </a:cubicBezTo>
                  <a:cubicBezTo>
                    <a:pt x="3410" y="1066"/>
                    <a:pt x="2852" y="1525"/>
                    <a:pt x="3442" y="2050"/>
                  </a:cubicBezTo>
                  <a:cubicBezTo>
                    <a:pt x="4033" y="2574"/>
                    <a:pt x="4213" y="3328"/>
                    <a:pt x="3688" y="4066"/>
                  </a:cubicBezTo>
                  <a:cubicBezTo>
                    <a:pt x="3688" y="4066"/>
                    <a:pt x="3983" y="2967"/>
                    <a:pt x="3262" y="2476"/>
                  </a:cubicBezTo>
                  <a:cubicBezTo>
                    <a:pt x="3063" y="2343"/>
                    <a:pt x="2904" y="2306"/>
                    <a:pt x="2789" y="2306"/>
                  </a:cubicBezTo>
                  <a:cubicBezTo>
                    <a:pt x="2648" y="2306"/>
                    <a:pt x="2574" y="2361"/>
                    <a:pt x="2574" y="2361"/>
                  </a:cubicBezTo>
                  <a:cubicBezTo>
                    <a:pt x="2623" y="2492"/>
                    <a:pt x="2656" y="2640"/>
                    <a:pt x="2672" y="2787"/>
                  </a:cubicBezTo>
                  <a:cubicBezTo>
                    <a:pt x="2688" y="3000"/>
                    <a:pt x="2213" y="3361"/>
                    <a:pt x="2557" y="3754"/>
                  </a:cubicBezTo>
                  <a:cubicBezTo>
                    <a:pt x="2902" y="4148"/>
                    <a:pt x="3147" y="4918"/>
                    <a:pt x="1934" y="5803"/>
                  </a:cubicBezTo>
                  <a:cubicBezTo>
                    <a:pt x="1934" y="5803"/>
                    <a:pt x="2557" y="4443"/>
                    <a:pt x="2197" y="3738"/>
                  </a:cubicBezTo>
                  <a:cubicBezTo>
                    <a:pt x="1836" y="3033"/>
                    <a:pt x="1377" y="3148"/>
                    <a:pt x="967" y="2558"/>
                  </a:cubicBezTo>
                  <a:cubicBezTo>
                    <a:pt x="967" y="2558"/>
                    <a:pt x="0" y="3082"/>
                    <a:pt x="754" y="4230"/>
                  </a:cubicBezTo>
                  <a:cubicBezTo>
                    <a:pt x="1623" y="5574"/>
                    <a:pt x="541" y="7278"/>
                    <a:pt x="1476" y="8196"/>
                  </a:cubicBezTo>
                  <a:cubicBezTo>
                    <a:pt x="1476" y="8196"/>
                    <a:pt x="1410" y="6836"/>
                    <a:pt x="2672" y="5606"/>
                  </a:cubicBezTo>
                  <a:cubicBezTo>
                    <a:pt x="3934" y="4377"/>
                    <a:pt x="5213" y="2853"/>
                    <a:pt x="41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0" name="Google Shape;7420;p17"/>
            <p:cNvSpPr/>
            <p:nvPr/>
          </p:nvSpPr>
          <p:spPr>
            <a:xfrm>
              <a:off x="4028059" y="4660544"/>
              <a:ext cx="99498" cy="148443"/>
            </a:xfrm>
            <a:custGeom>
              <a:avLst/>
              <a:gdLst/>
              <a:ahLst/>
              <a:cxnLst/>
              <a:rect l="l" t="t" r="r" b="b"/>
              <a:pathLst>
                <a:path w="3033" h="4525" extrusionOk="0">
                  <a:moveTo>
                    <a:pt x="2590" y="0"/>
                  </a:moveTo>
                  <a:lnTo>
                    <a:pt x="2590" y="0"/>
                  </a:lnTo>
                  <a:cubicBezTo>
                    <a:pt x="2541" y="279"/>
                    <a:pt x="2279" y="525"/>
                    <a:pt x="1640" y="820"/>
                  </a:cubicBezTo>
                  <a:cubicBezTo>
                    <a:pt x="984" y="1099"/>
                    <a:pt x="1230" y="1935"/>
                    <a:pt x="1279" y="2115"/>
                  </a:cubicBezTo>
                  <a:cubicBezTo>
                    <a:pt x="1342" y="2303"/>
                    <a:pt x="1405" y="2641"/>
                    <a:pt x="1209" y="2641"/>
                  </a:cubicBezTo>
                  <a:cubicBezTo>
                    <a:pt x="1200" y="2641"/>
                    <a:pt x="1191" y="2641"/>
                    <a:pt x="1181" y="2639"/>
                  </a:cubicBezTo>
                  <a:cubicBezTo>
                    <a:pt x="968" y="2607"/>
                    <a:pt x="1017" y="2492"/>
                    <a:pt x="1115" y="1820"/>
                  </a:cubicBezTo>
                  <a:cubicBezTo>
                    <a:pt x="1188" y="1319"/>
                    <a:pt x="879" y="1255"/>
                    <a:pt x="717" y="1255"/>
                  </a:cubicBezTo>
                  <a:cubicBezTo>
                    <a:pt x="662" y="1255"/>
                    <a:pt x="623" y="1262"/>
                    <a:pt x="623" y="1262"/>
                  </a:cubicBezTo>
                  <a:cubicBezTo>
                    <a:pt x="754" y="1426"/>
                    <a:pt x="738" y="1656"/>
                    <a:pt x="607" y="1820"/>
                  </a:cubicBezTo>
                  <a:cubicBezTo>
                    <a:pt x="361" y="2066"/>
                    <a:pt x="50" y="2344"/>
                    <a:pt x="312" y="3098"/>
                  </a:cubicBezTo>
                  <a:cubicBezTo>
                    <a:pt x="574" y="3852"/>
                    <a:pt x="0" y="4524"/>
                    <a:pt x="0" y="4524"/>
                  </a:cubicBezTo>
                  <a:cubicBezTo>
                    <a:pt x="3033" y="2017"/>
                    <a:pt x="2590" y="1"/>
                    <a:pt x="259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1" name="Google Shape;7421;p17"/>
            <p:cNvSpPr/>
            <p:nvPr/>
          </p:nvSpPr>
          <p:spPr>
            <a:xfrm>
              <a:off x="3831258" y="4941754"/>
              <a:ext cx="117770" cy="139848"/>
            </a:xfrm>
            <a:custGeom>
              <a:avLst/>
              <a:gdLst/>
              <a:ahLst/>
              <a:cxnLst/>
              <a:rect l="l" t="t" r="r" b="b"/>
              <a:pathLst>
                <a:path w="3590" h="4263" extrusionOk="0">
                  <a:moveTo>
                    <a:pt x="1869" y="1"/>
                  </a:moveTo>
                  <a:cubicBezTo>
                    <a:pt x="1869" y="1"/>
                    <a:pt x="2000" y="280"/>
                    <a:pt x="1639" y="526"/>
                  </a:cubicBezTo>
                  <a:cubicBezTo>
                    <a:pt x="1295" y="771"/>
                    <a:pt x="0" y="2443"/>
                    <a:pt x="3590" y="4263"/>
                  </a:cubicBezTo>
                  <a:cubicBezTo>
                    <a:pt x="3590" y="4263"/>
                    <a:pt x="2738" y="3771"/>
                    <a:pt x="2639" y="2476"/>
                  </a:cubicBezTo>
                  <a:cubicBezTo>
                    <a:pt x="2525" y="1198"/>
                    <a:pt x="2803" y="509"/>
                    <a:pt x="18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2" name="Google Shape;7422;p17"/>
            <p:cNvSpPr/>
            <p:nvPr/>
          </p:nvSpPr>
          <p:spPr>
            <a:xfrm>
              <a:off x="3598961" y="4977971"/>
              <a:ext cx="226945" cy="160154"/>
            </a:xfrm>
            <a:custGeom>
              <a:avLst/>
              <a:gdLst/>
              <a:ahLst/>
              <a:cxnLst/>
              <a:rect l="l" t="t" r="r" b="b"/>
              <a:pathLst>
                <a:path w="6918" h="4882" extrusionOk="0">
                  <a:moveTo>
                    <a:pt x="4977" y="1"/>
                  </a:moveTo>
                  <a:cubicBezTo>
                    <a:pt x="4754" y="1"/>
                    <a:pt x="4503" y="53"/>
                    <a:pt x="4229" y="176"/>
                  </a:cubicBezTo>
                  <a:cubicBezTo>
                    <a:pt x="2770" y="831"/>
                    <a:pt x="3033" y="3306"/>
                    <a:pt x="4770" y="3667"/>
                  </a:cubicBezTo>
                  <a:cubicBezTo>
                    <a:pt x="4983" y="3700"/>
                    <a:pt x="5180" y="3732"/>
                    <a:pt x="5360" y="3749"/>
                  </a:cubicBezTo>
                  <a:cubicBezTo>
                    <a:pt x="4901" y="3831"/>
                    <a:pt x="4459" y="3995"/>
                    <a:pt x="4049" y="4191"/>
                  </a:cubicBezTo>
                  <a:cubicBezTo>
                    <a:pt x="3885" y="4273"/>
                    <a:pt x="3655" y="4339"/>
                    <a:pt x="3606" y="4355"/>
                  </a:cubicBezTo>
                  <a:cubicBezTo>
                    <a:pt x="3152" y="4528"/>
                    <a:pt x="2723" y="4603"/>
                    <a:pt x="2335" y="4603"/>
                  </a:cubicBezTo>
                  <a:cubicBezTo>
                    <a:pt x="1506" y="4603"/>
                    <a:pt x="870" y="4257"/>
                    <a:pt x="590" y="3765"/>
                  </a:cubicBezTo>
                  <a:cubicBezTo>
                    <a:pt x="361" y="3355"/>
                    <a:pt x="344" y="2864"/>
                    <a:pt x="558" y="2454"/>
                  </a:cubicBezTo>
                  <a:cubicBezTo>
                    <a:pt x="558" y="2437"/>
                    <a:pt x="574" y="2437"/>
                    <a:pt x="574" y="2421"/>
                  </a:cubicBezTo>
                  <a:cubicBezTo>
                    <a:pt x="778" y="2107"/>
                    <a:pt x="1114" y="1960"/>
                    <a:pt x="1430" y="1960"/>
                  </a:cubicBezTo>
                  <a:cubicBezTo>
                    <a:pt x="1722" y="1960"/>
                    <a:pt x="1997" y="2086"/>
                    <a:pt x="2131" y="2323"/>
                  </a:cubicBezTo>
                  <a:cubicBezTo>
                    <a:pt x="2229" y="2454"/>
                    <a:pt x="2295" y="2634"/>
                    <a:pt x="2295" y="2798"/>
                  </a:cubicBezTo>
                  <a:cubicBezTo>
                    <a:pt x="2295" y="2946"/>
                    <a:pt x="2229" y="3093"/>
                    <a:pt x="2131" y="3208"/>
                  </a:cubicBezTo>
                  <a:cubicBezTo>
                    <a:pt x="2017" y="3305"/>
                    <a:pt x="1954" y="3335"/>
                    <a:pt x="1923" y="3335"/>
                  </a:cubicBezTo>
                  <a:cubicBezTo>
                    <a:pt x="1897" y="3335"/>
                    <a:pt x="1894" y="3313"/>
                    <a:pt x="1902" y="3290"/>
                  </a:cubicBezTo>
                  <a:cubicBezTo>
                    <a:pt x="2017" y="3030"/>
                    <a:pt x="1727" y="2861"/>
                    <a:pt x="1473" y="2861"/>
                  </a:cubicBezTo>
                  <a:cubicBezTo>
                    <a:pt x="1295" y="2861"/>
                    <a:pt x="1134" y="2946"/>
                    <a:pt x="1148" y="3142"/>
                  </a:cubicBezTo>
                  <a:cubicBezTo>
                    <a:pt x="1137" y="3417"/>
                    <a:pt x="1383" y="3544"/>
                    <a:pt x="1636" y="3544"/>
                  </a:cubicBezTo>
                  <a:cubicBezTo>
                    <a:pt x="1760" y="3544"/>
                    <a:pt x="1886" y="3513"/>
                    <a:pt x="1984" y="3454"/>
                  </a:cubicBezTo>
                  <a:lnTo>
                    <a:pt x="2016" y="3437"/>
                  </a:lnTo>
                  <a:cubicBezTo>
                    <a:pt x="2049" y="3421"/>
                    <a:pt x="2066" y="3405"/>
                    <a:pt x="2082" y="3388"/>
                  </a:cubicBezTo>
                  <a:lnTo>
                    <a:pt x="2082" y="3372"/>
                  </a:lnTo>
                  <a:cubicBezTo>
                    <a:pt x="2393" y="3093"/>
                    <a:pt x="2426" y="2618"/>
                    <a:pt x="2180" y="2290"/>
                  </a:cubicBezTo>
                  <a:cubicBezTo>
                    <a:pt x="2042" y="2013"/>
                    <a:pt x="1726" y="1862"/>
                    <a:pt x="1388" y="1862"/>
                  </a:cubicBezTo>
                  <a:cubicBezTo>
                    <a:pt x="1046" y="1862"/>
                    <a:pt x="682" y="2017"/>
                    <a:pt x="459" y="2356"/>
                  </a:cubicBezTo>
                  <a:cubicBezTo>
                    <a:pt x="0" y="2946"/>
                    <a:pt x="131" y="4109"/>
                    <a:pt x="935" y="4585"/>
                  </a:cubicBezTo>
                  <a:cubicBezTo>
                    <a:pt x="1300" y="4783"/>
                    <a:pt x="1707" y="4882"/>
                    <a:pt x="2131" y="4882"/>
                  </a:cubicBezTo>
                  <a:cubicBezTo>
                    <a:pt x="2164" y="4882"/>
                    <a:pt x="2197" y="4881"/>
                    <a:pt x="2229" y="4880"/>
                  </a:cubicBezTo>
                  <a:cubicBezTo>
                    <a:pt x="3131" y="4847"/>
                    <a:pt x="3852" y="4355"/>
                    <a:pt x="5016" y="3995"/>
                  </a:cubicBezTo>
                  <a:cubicBezTo>
                    <a:pt x="5459" y="3896"/>
                    <a:pt x="5885" y="3831"/>
                    <a:pt x="6327" y="3798"/>
                  </a:cubicBezTo>
                  <a:cubicBezTo>
                    <a:pt x="6540" y="3782"/>
                    <a:pt x="6737" y="3716"/>
                    <a:pt x="6917" y="3618"/>
                  </a:cubicBezTo>
                  <a:lnTo>
                    <a:pt x="6917" y="3618"/>
                  </a:lnTo>
                  <a:cubicBezTo>
                    <a:pt x="6917" y="3618"/>
                    <a:pt x="6807" y="3644"/>
                    <a:pt x="6662" y="3644"/>
                  </a:cubicBezTo>
                  <a:cubicBezTo>
                    <a:pt x="6508" y="3644"/>
                    <a:pt x="6315" y="3614"/>
                    <a:pt x="6180" y="3487"/>
                  </a:cubicBezTo>
                  <a:cubicBezTo>
                    <a:pt x="5917" y="3257"/>
                    <a:pt x="5917" y="3355"/>
                    <a:pt x="5639" y="3257"/>
                  </a:cubicBezTo>
                  <a:cubicBezTo>
                    <a:pt x="5475" y="3224"/>
                    <a:pt x="5360" y="3060"/>
                    <a:pt x="5360" y="2896"/>
                  </a:cubicBezTo>
                  <a:cubicBezTo>
                    <a:pt x="5163" y="3060"/>
                    <a:pt x="5131" y="3355"/>
                    <a:pt x="5278" y="3552"/>
                  </a:cubicBezTo>
                  <a:cubicBezTo>
                    <a:pt x="5278" y="3552"/>
                    <a:pt x="4557" y="3552"/>
                    <a:pt x="4393" y="3191"/>
                  </a:cubicBezTo>
                  <a:cubicBezTo>
                    <a:pt x="4213" y="2814"/>
                    <a:pt x="4426" y="2814"/>
                    <a:pt x="4557" y="2733"/>
                  </a:cubicBezTo>
                  <a:cubicBezTo>
                    <a:pt x="4705" y="2651"/>
                    <a:pt x="4754" y="2519"/>
                    <a:pt x="4606" y="2306"/>
                  </a:cubicBezTo>
                  <a:cubicBezTo>
                    <a:pt x="4459" y="2093"/>
                    <a:pt x="4475" y="1733"/>
                    <a:pt x="4737" y="1733"/>
                  </a:cubicBezTo>
                  <a:cubicBezTo>
                    <a:pt x="4658" y="1560"/>
                    <a:pt x="4492" y="1452"/>
                    <a:pt x="4310" y="1452"/>
                  </a:cubicBezTo>
                  <a:cubicBezTo>
                    <a:pt x="4267" y="1452"/>
                    <a:pt x="4224" y="1458"/>
                    <a:pt x="4180" y="1470"/>
                  </a:cubicBezTo>
                  <a:cubicBezTo>
                    <a:pt x="3754" y="1552"/>
                    <a:pt x="3754" y="2159"/>
                    <a:pt x="3754" y="2159"/>
                  </a:cubicBezTo>
                  <a:cubicBezTo>
                    <a:pt x="3754" y="2159"/>
                    <a:pt x="3459" y="1405"/>
                    <a:pt x="3934" y="1028"/>
                  </a:cubicBezTo>
                  <a:cubicBezTo>
                    <a:pt x="4123" y="883"/>
                    <a:pt x="4274" y="827"/>
                    <a:pt x="4391" y="827"/>
                  </a:cubicBezTo>
                  <a:cubicBezTo>
                    <a:pt x="4578" y="827"/>
                    <a:pt x="4681" y="969"/>
                    <a:pt x="4721" y="1110"/>
                  </a:cubicBezTo>
                  <a:cubicBezTo>
                    <a:pt x="4774" y="1295"/>
                    <a:pt x="4870" y="1449"/>
                    <a:pt x="5017" y="1449"/>
                  </a:cubicBezTo>
                  <a:cubicBezTo>
                    <a:pt x="5052" y="1449"/>
                    <a:pt x="5090" y="1440"/>
                    <a:pt x="5131" y="1421"/>
                  </a:cubicBezTo>
                  <a:cubicBezTo>
                    <a:pt x="5261" y="1345"/>
                    <a:pt x="5377" y="1248"/>
                    <a:pt x="5474" y="1248"/>
                  </a:cubicBezTo>
                  <a:cubicBezTo>
                    <a:pt x="5523" y="1248"/>
                    <a:pt x="5567" y="1273"/>
                    <a:pt x="5606" y="1339"/>
                  </a:cubicBezTo>
                  <a:cubicBezTo>
                    <a:pt x="5737" y="1602"/>
                    <a:pt x="5622" y="1897"/>
                    <a:pt x="5360" y="2011"/>
                  </a:cubicBezTo>
                  <a:cubicBezTo>
                    <a:pt x="5360" y="2011"/>
                    <a:pt x="5366" y="2012"/>
                    <a:pt x="5376" y="2012"/>
                  </a:cubicBezTo>
                  <a:cubicBezTo>
                    <a:pt x="5484" y="2012"/>
                    <a:pt x="6094" y="1984"/>
                    <a:pt x="6229" y="1372"/>
                  </a:cubicBezTo>
                  <a:cubicBezTo>
                    <a:pt x="6334" y="822"/>
                    <a:pt x="5864" y="1"/>
                    <a:pt x="497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3" name="Google Shape;7423;p17"/>
            <p:cNvSpPr/>
            <p:nvPr/>
          </p:nvSpPr>
          <p:spPr>
            <a:xfrm>
              <a:off x="3562941" y="5063823"/>
              <a:ext cx="152740" cy="108125"/>
            </a:xfrm>
            <a:custGeom>
              <a:avLst/>
              <a:gdLst/>
              <a:ahLst/>
              <a:cxnLst/>
              <a:rect l="l" t="t" r="r" b="b"/>
              <a:pathLst>
                <a:path w="4656" h="3296" extrusionOk="0">
                  <a:moveTo>
                    <a:pt x="836" y="1"/>
                  </a:moveTo>
                  <a:cubicBezTo>
                    <a:pt x="836" y="1"/>
                    <a:pt x="0" y="919"/>
                    <a:pt x="557" y="1722"/>
                  </a:cubicBezTo>
                  <a:cubicBezTo>
                    <a:pt x="869" y="2181"/>
                    <a:pt x="1377" y="2459"/>
                    <a:pt x="1934" y="2492"/>
                  </a:cubicBezTo>
                  <a:cubicBezTo>
                    <a:pt x="1869" y="2492"/>
                    <a:pt x="1475" y="2492"/>
                    <a:pt x="1295" y="2722"/>
                  </a:cubicBezTo>
                  <a:cubicBezTo>
                    <a:pt x="1180" y="2886"/>
                    <a:pt x="1131" y="3099"/>
                    <a:pt x="1147" y="3295"/>
                  </a:cubicBezTo>
                  <a:cubicBezTo>
                    <a:pt x="1200" y="3204"/>
                    <a:pt x="1293" y="3154"/>
                    <a:pt x="1395" y="3154"/>
                  </a:cubicBezTo>
                  <a:cubicBezTo>
                    <a:pt x="1422" y="3154"/>
                    <a:pt x="1448" y="3158"/>
                    <a:pt x="1475" y="3164"/>
                  </a:cubicBezTo>
                  <a:cubicBezTo>
                    <a:pt x="1590" y="3200"/>
                    <a:pt x="1753" y="3278"/>
                    <a:pt x="1938" y="3278"/>
                  </a:cubicBezTo>
                  <a:cubicBezTo>
                    <a:pt x="2096" y="3278"/>
                    <a:pt x="2269" y="3221"/>
                    <a:pt x="2442" y="3033"/>
                  </a:cubicBezTo>
                  <a:cubicBezTo>
                    <a:pt x="2819" y="2640"/>
                    <a:pt x="3311" y="2869"/>
                    <a:pt x="4655" y="2148"/>
                  </a:cubicBezTo>
                  <a:lnTo>
                    <a:pt x="4655" y="2148"/>
                  </a:lnTo>
                  <a:cubicBezTo>
                    <a:pt x="4655" y="2148"/>
                    <a:pt x="3926" y="2456"/>
                    <a:pt x="3108" y="2456"/>
                  </a:cubicBezTo>
                  <a:cubicBezTo>
                    <a:pt x="2646" y="2456"/>
                    <a:pt x="2156" y="2357"/>
                    <a:pt x="1754" y="2050"/>
                  </a:cubicBezTo>
                  <a:cubicBezTo>
                    <a:pt x="1098" y="1574"/>
                    <a:pt x="754" y="804"/>
                    <a:pt x="83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4" name="Google Shape;7424;p17"/>
            <p:cNvSpPr/>
            <p:nvPr/>
          </p:nvSpPr>
          <p:spPr>
            <a:xfrm>
              <a:off x="3764039" y="4820307"/>
              <a:ext cx="145753" cy="205917"/>
            </a:xfrm>
            <a:custGeom>
              <a:avLst/>
              <a:gdLst/>
              <a:ahLst/>
              <a:cxnLst/>
              <a:rect l="l" t="t" r="r" b="b"/>
              <a:pathLst>
                <a:path w="4443" h="6277" extrusionOk="0">
                  <a:moveTo>
                    <a:pt x="2632" y="0"/>
                  </a:moveTo>
                  <a:cubicBezTo>
                    <a:pt x="2136" y="0"/>
                    <a:pt x="1621" y="202"/>
                    <a:pt x="1279" y="605"/>
                  </a:cubicBezTo>
                  <a:cubicBezTo>
                    <a:pt x="0" y="2244"/>
                    <a:pt x="902" y="4260"/>
                    <a:pt x="1656" y="5113"/>
                  </a:cubicBezTo>
                  <a:cubicBezTo>
                    <a:pt x="2082" y="5637"/>
                    <a:pt x="2639" y="6031"/>
                    <a:pt x="3262" y="6276"/>
                  </a:cubicBezTo>
                  <a:cubicBezTo>
                    <a:pt x="2689" y="6014"/>
                    <a:pt x="2180" y="5621"/>
                    <a:pt x="1787" y="5129"/>
                  </a:cubicBezTo>
                  <a:cubicBezTo>
                    <a:pt x="1508" y="4736"/>
                    <a:pt x="1312" y="4309"/>
                    <a:pt x="1181" y="3851"/>
                  </a:cubicBezTo>
                  <a:cubicBezTo>
                    <a:pt x="1033" y="3326"/>
                    <a:pt x="984" y="2769"/>
                    <a:pt x="1017" y="2211"/>
                  </a:cubicBezTo>
                  <a:cubicBezTo>
                    <a:pt x="1148" y="736"/>
                    <a:pt x="1984" y="195"/>
                    <a:pt x="2738" y="162"/>
                  </a:cubicBezTo>
                  <a:cubicBezTo>
                    <a:pt x="3082" y="162"/>
                    <a:pt x="3410" y="310"/>
                    <a:pt x="3656" y="556"/>
                  </a:cubicBezTo>
                  <a:cubicBezTo>
                    <a:pt x="4295" y="1097"/>
                    <a:pt x="3951" y="2047"/>
                    <a:pt x="3410" y="2277"/>
                  </a:cubicBezTo>
                  <a:cubicBezTo>
                    <a:pt x="3287" y="2338"/>
                    <a:pt x="3150" y="2372"/>
                    <a:pt x="3011" y="2372"/>
                  </a:cubicBezTo>
                  <a:cubicBezTo>
                    <a:pt x="2891" y="2372"/>
                    <a:pt x="2770" y="2347"/>
                    <a:pt x="2656" y="2293"/>
                  </a:cubicBezTo>
                  <a:cubicBezTo>
                    <a:pt x="2492" y="2195"/>
                    <a:pt x="2377" y="2031"/>
                    <a:pt x="2344" y="1834"/>
                  </a:cubicBezTo>
                  <a:cubicBezTo>
                    <a:pt x="2344" y="1737"/>
                    <a:pt x="2370" y="1714"/>
                    <a:pt x="2421" y="1714"/>
                  </a:cubicBezTo>
                  <a:cubicBezTo>
                    <a:pt x="2465" y="1714"/>
                    <a:pt x="2527" y="1731"/>
                    <a:pt x="2607" y="1731"/>
                  </a:cubicBezTo>
                  <a:cubicBezTo>
                    <a:pt x="2667" y="1731"/>
                    <a:pt x="2739" y="1721"/>
                    <a:pt x="2820" y="1687"/>
                  </a:cubicBezTo>
                  <a:cubicBezTo>
                    <a:pt x="3016" y="1572"/>
                    <a:pt x="3049" y="1293"/>
                    <a:pt x="2885" y="1130"/>
                  </a:cubicBezTo>
                  <a:cubicBezTo>
                    <a:pt x="2817" y="1056"/>
                    <a:pt x="2717" y="1015"/>
                    <a:pt x="2614" y="1015"/>
                  </a:cubicBezTo>
                  <a:cubicBezTo>
                    <a:pt x="2419" y="1015"/>
                    <a:pt x="2212" y="1158"/>
                    <a:pt x="2180" y="1490"/>
                  </a:cubicBezTo>
                  <a:cubicBezTo>
                    <a:pt x="2148" y="1736"/>
                    <a:pt x="2213" y="1982"/>
                    <a:pt x="2377" y="2146"/>
                  </a:cubicBezTo>
                  <a:lnTo>
                    <a:pt x="2443" y="2211"/>
                  </a:lnTo>
                  <a:cubicBezTo>
                    <a:pt x="2459" y="2228"/>
                    <a:pt x="2475" y="2244"/>
                    <a:pt x="2508" y="2261"/>
                  </a:cubicBezTo>
                  <a:lnTo>
                    <a:pt x="2557" y="2293"/>
                  </a:lnTo>
                  <a:lnTo>
                    <a:pt x="2590" y="2326"/>
                  </a:lnTo>
                  <a:lnTo>
                    <a:pt x="2623" y="2343"/>
                  </a:lnTo>
                  <a:cubicBezTo>
                    <a:pt x="2754" y="2408"/>
                    <a:pt x="2893" y="2441"/>
                    <a:pt x="3031" y="2441"/>
                  </a:cubicBezTo>
                  <a:cubicBezTo>
                    <a:pt x="3168" y="2441"/>
                    <a:pt x="3303" y="2408"/>
                    <a:pt x="3426" y="2343"/>
                  </a:cubicBezTo>
                  <a:cubicBezTo>
                    <a:pt x="4016" y="2129"/>
                    <a:pt x="4442" y="1080"/>
                    <a:pt x="3754" y="458"/>
                  </a:cubicBezTo>
                  <a:cubicBezTo>
                    <a:pt x="3479" y="153"/>
                    <a:pt x="3063" y="0"/>
                    <a:pt x="26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5" name="Google Shape;7425;p17"/>
            <p:cNvSpPr/>
            <p:nvPr/>
          </p:nvSpPr>
          <p:spPr>
            <a:xfrm>
              <a:off x="2998323" y="4897236"/>
              <a:ext cx="297377" cy="207032"/>
            </a:xfrm>
            <a:custGeom>
              <a:avLst/>
              <a:gdLst/>
              <a:ahLst/>
              <a:cxnLst/>
              <a:rect l="l" t="t" r="r" b="b"/>
              <a:pathLst>
                <a:path w="9065" h="6311" extrusionOk="0">
                  <a:moveTo>
                    <a:pt x="2015" y="1"/>
                  </a:moveTo>
                  <a:cubicBezTo>
                    <a:pt x="1099" y="1"/>
                    <a:pt x="77" y="653"/>
                    <a:pt x="33" y="1850"/>
                  </a:cubicBezTo>
                  <a:cubicBezTo>
                    <a:pt x="0" y="2718"/>
                    <a:pt x="475" y="3522"/>
                    <a:pt x="1246" y="3931"/>
                  </a:cubicBezTo>
                  <a:cubicBezTo>
                    <a:pt x="1740" y="4189"/>
                    <a:pt x="2291" y="4291"/>
                    <a:pt x="2857" y="4291"/>
                  </a:cubicBezTo>
                  <a:cubicBezTo>
                    <a:pt x="3192" y="4291"/>
                    <a:pt x="3533" y="4255"/>
                    <a:pt x="3868" y="4194"/>
                  </a:cubicBezTo>
                  <a:cubicBezTo>
                    <a:pt x="4754" y="3948"/>
                    <a:pt x="5573" y="3620"/>
                    <a:pt x="6393" y="3423"/>
                  </a:cubicBezTo>
                  <a:cubicBezTo>
                    <a:pt x="6594" y="3370"/>
                    <a:pt x="6801" y="3343"/>
                    <a:pt x="7005" y="3343"/>
                  </a:cubicBezTo>
                  <a:cubicBezTo>
                    <a:pt x="7613" y="3343"/>
                    <a:pt x="8192" y="3580"/>
                    <a:pt x="8524" y="4046"/>
                  </a:cubicBezTo>
                  <a:cubicBezTo>
                    <a:pt x="8966" y="4620"/>
                    <a:pt x="8999" y="5571"/>
                    <a:pt x="8458" y="5964"/>
                  </a:cubicBezTo>
                  <a:cubicBezTo>
                    <a:pt x="8244" y="6126"/>
                    <a:pt x="7987" y="6201"/>
                    <a:pt x="7739" y="6201"/>
                  </a:cubicBezTo>
                  <a:cubicBezTo>
                    <a:pt x="7359" y="6201"/>
                    <a:pt x="7000" y="6025"/>
                    <a:pt x="6852" y="5718"/>
                  </a:cubicBezTo>
                  <a:cubicBezTo>
                    <a:pt x="6540" y="5226"/>
                    <a:pt x="6786" y="4571"/>
                    <a:pt x="7245" y="4440"/>
                  </a:cubicBezTo>
                  <a:cubicBezTo>
                    <a:pt x="7332" y="4403"/>
                    <a:pt x="7424" y="4385"/>
                    <a:pt x="7517" y="4385"/>
                  </a:cubicBezTo>
                  <a:cubicBezTo>
                    <a:pt x="7755" y="4385"/>
                    <a:pt x="7993" y="4501"/>
                    <a:pt x="8147" y="4702"/>
                  </a:cubicBezTo>
                  <a:cubicBezTo>
                    <a:pt x="8229" y="4882"/>
                    <a:pt x="8245" y="5095"/>
                    <a:pt x="8179" y="5275"/>
                  </a:cubicBezTo>
                  <a:cubicBezTo>
                    <a:pt x="8166" y="5314"/>
                    <a:pt x="8113" y="5394"/>
                    <a:pt x="8067" y="5394"/>
                  </a:cubicBezTo>
                  <a:cubicBezTo>
                    <a:pt x="8054" y="5394"/>
                    <a:pt x="8042" y="5388"/>
                    <a:pt x="8032" y="5374"/>
                  </a:cubicBezTo>
                  <a:cubicBezTo>
                    <a:pt x="7966" y="5325"/>
                    <a:pt x="8032" y="4964"/>
                    <a:pt x="7655" y="4915"/>
                  </a:cubicBezTo>
                  <a:cubicBezTo>
                    <a:pt x="7641" y="4913"/>
                    <a:pt x="7627" y="4912"/>
                    <a:pt x="7614" y="4912"/>
                  </a:cubicBezTo>
                  <a:cubicBezTo>
                    <a:pt x="7285" y="4912"/>
                    <a:pt x="7176" y="5478"/>
                    <a:pt x="7507" y="5620"/>
                  </a:cubicBezTo>
                  <a:cubicBezTo>
                    <a:pt x="7580" y="5652"/>
                    <a:pt x="7656" y="5668"/>
                    <a:pt x="7729" y="5668"/>
                  </a:cubicBezTo>
                  <a:cubicBezTo>
                    <a:pt x="7951" y="5668"/>
                    <a:pt x="8155" y="5526"/>
                    <a:pt x="8229" y="5292"/>
                  </a:cubicBezTo>
                  <a:cubicBezTo>
                    <a:pt x="8229" y="5292"/>
                    <a:pt x="8229" y="5275"/>
                    <a:pt x="8229" y="5275"/>
                  </a:cubicBezTo>
                  <a:cubicBezTo>
                    <a:pt x="8245" y="5259"/>
                    <a:pt x="8245" y="5243"/>
                    <a:pt x="8245" y="5226"/>
                  </a:cubicBezTo>
                  <a:lnTo>
                    <a:pt x="8245" y="5210"/>
                  </a:lnTo>
                  <a:cubicBezTo>
                    <a:pt x="8278" y="5095"/>
                    <a:pt x="8261" y="4964"/>
                    <a:pt x="8229" y="4833"/>
                  </a:cubicBezTo>
                  <a:cubicBezTo>
                    <a:pt x="8115" y="4531"/>
                    <a:pt x="7818" y="4335"/>
                    <a:pt x="7500" y="4335"/>
                  </a:cubicBezTo>
                  <a:cubicBezTo>
                    <a:pt x="7405" y="4335"/>
                    <a:pt x="7307" y="4352"/>
                    <a:pt x="7212" y="4390"/>
                  </a:cubicBezTo>
                  <a:cubicBezTo>
                    <a:pt x="6721" y="4521"/>
                    <a:pt x="6425" y="5210"/>
                    <a:pt x="6770" y="5767"/>
                  </a:cubicBezTo>
                  <a:cubicBezTo>
                    <a:pt x="6941" y="6110"/>
                    <a:pt x="7349" y="6310"/>
                    <a:pt x="7771" y="6310"/>
                  </a:cubicBezTo>
                  <a:cubicBezTo>
                    <a:pt x="8034" y="6310"/>
                    <a:pt x="8303" y="6232"/>
                    <a:pt x="8524" y="6062"/>
                  </a:cubicBezTo>
                  <a:cubicBezTo>
                    <a:pt x="8966" y="5734"/>
                    <a:pt x="9064" y="5128"/>
                    <a:pt x="8917" y="4571"/>
                  </a:cubicBezTo>
                  <a:cubicBezTo>
                    <a:pt x="8835" y="4046"/>
                    <a:pt x="8474" y="3161"/>
                    <a:pt x="7212" y="2882"/>
                  </a:cubicBezTo>
                  <a:cubicBezTo>
                    <a:pt x="7067" y="2850"/>
                    <a:pt x="6919" y="2835"/>
                    <a:pt x="6768" y="2835"/>
                  </a:cubicBezTo>
                  <a:cubicBezTo>
                    <a:pt x="5437" y="2835"/>
                    <a:pt x="3898" y="3973"/>
                    <a:pt x="2323" y="3973"/>
                  </a:cubicBezTo>
                  <a:cubicBezTo>
                    <a:pt x="2101" y="3973"/>
                    <a:pt x="1878" y="3950"/>
                    <a:pt x="1656" y="3899"/>
                  </a:cubicBezTo>
                  <a:cubicBezTo>
                    <a:pt x="1557" y="3866"/>
                    <a:pt x="1475" y="3849"/>
                    <a:pt x="1377" y="3817"/>
                  </a:cubicBezTo>
                  <a:lnTo>
                    <a:pt x="1311" y="3784"/>
                  </a:lnTo>
                  <a:cubicBezTo>
                    <a:pt x="607" y="3407"/>
                    <a:pt x="164" y="2669"/>
                    <a:pt x="180" y="1850"/>
                  </a:cubicBezTo>
                  <a:cubicBezTo>
                    <a:pt x="214" y="732"/>
                    <a:pt x="1181" y="107"/>
                    <a:pt x="2048" y="107"/>
                  </a:cubicBezTo>
                  <a:cubicBezTo>
                    <a:pt x="2465" y="107"/>
                    <a:pt x="2859" y="251"/>
                    <a:pt x="3114" y="555"/>
                  </a:cubicBezTo>
                  <a:cubicBezTo>
                    <a:pt x="3573" y="1014"/>
                    <a:pt x="3541" y="1768"/>
                    <a:pt x="3032" y="2178"/>
                  </a:cubicBezTo>
                  <a:cubicBezTo>
                    <a:pt x="2951" y="2227"/>
                    <a:pt x="2869" y="2276"/>
                    <a:pt x="2770" y="2292"/>
                  </a:cubicBezTo>
                  <a:cubicBezTo>
                    <a:pt x="2700" y="2311"/>
                    <a:pt x="2630" y="2320"/>
                    <a:pt x="2560" y="2320"/>
                  </a:cubicBezTo>
                  <a:cubicBezTo>
                    <a:pt x="2387" y="2320"/>
                    <a:pt x="2218" y="2262"/>
                    <a:pt x="2065" y="2145"/>
                  </a:cubicBezTo>
                  <a:cubicBezTo>
                    <a:pt x="1951" y="2063"/>
                    <a:pt x="1885" y="1915"/>
                    <a:pt x="1934" y="1768"/>
                  </a:cubicBezTo>
                  <a:lnTo>
                    <a:pt x="1934" y="1768"/>
                  </a:lnTo>
                  <a:cubicBezTo>
                    <a:pt x="2007" y="1851"/>
                    <a:pt x="2106" y="1894"/>
                    <a:pt x="2206" y="1894"/>
                  </a:cubicBezTo>
                  <a:cubicBezTo>
                    <a:pt x="2264" y="1894"/>
                    <a:pt x="2323" y="1880"/>
                    <a:pt x="2377" y="1850"/>
                  </a:cubicBezTo>
                  <a:cubicBezTo>
                    <a:pt x="2606" y="1719"/>
                    <a:pt x="2541" y="1309"/>
                    <a:pt x="2213" y="1227"/>
                  </a:cubicBezTo>
                  <a:cubicBezTo>
                    <a:pt x="2183" y="1217"/>
                    <a:pt x="2152" y="1213"/>
                    <a:pt x="2123" y="1213"/>
                  </a:cubicBezTo>
                  <a:cubicBezTo>
                    <a:pt x="1797" y="1213"/>
                    <a:pt x="1527" y="1756"/>
                    <a:pt x="1918" y="2161"/>
                  </a:cubicBezTo>
                  <a:cubicBezTo>
                    <a:pt x="2066" y="2322"/>
                    <a:pt x="2280" y="2399"/>
                    <a:pt x="2495" y="2399"/>
                  </a:cubicBezTo>
                  <a:cubicBezTo>
                    <a:pt x="2565" y="2399"/>
                    <a:pt x="2636" y="2390"/>
                    <a:pt x="2705" y="2374"/>
                  </a:cubicBezTo>
                  <a:cubicBezTo>
                    <a:pt x="2737" y="2358"/>
                    <a:pt x="2770" y="2358"/>
                    <a:pt x="2787" y="2341"/>
                  </a:cubicBezTo>
                  <a:lnTo>
                    <a:pt x="2869" y="2325"/>
                  </a:lnTo>
                  <a:lnTo>
                    <a:pt x="2901" y="2309"/>
                  </a:lnTo>
                  <a:cubicBezTo>
                    <a:pt x="3049" y="2243"/>
                    <a:pt x="3180" y="2145"/>
                    <a:pt x="3278" y="1997"/>
                  </a:cubicBezTo>
                  <a:cubicBezTo>
                    <a:pt x="3606" y="1538"/>
                    <a:pt x="3557" y="915"/>
                    <a:pt x="3164" y="489"/>
                  </a:cubicBezTo>
                  <a:cubicBezTo>
                    <a:pt x="2893" y="159"/>
                    <a:pt x="2467" y="1"/>
                    <a:pt x="20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6" name="Google Shape;7426;p17"/>
            <p:cNvSpPr/>
            <p:nvPr/>
          </p:nvSpPr>
          <p:spPr>
            <a:xfrm>
              <a:off x="3048843" y="5014811"/>
              <a:ext cx="212445" cy="121641"/>
            </a:xfrm>
            <a:custGeom>
              <a:avLst/>
              <a:gdLst/>
              <a:ahLst/>
              <a:cxnLst/>
              <a:rect l="l" t="t" r="r" b="b"/>
              <a:pathLst>
                <a:path w="6476" h="3708" extrusionOk="0">
                  <a:moveTo>
                    <a:pt x="5522" y="0"/>
                  </a:moveTo>
                  <a:cubicBezTo>
                    <a:pt x="5269" y="0"/>
                    <a:pt x="4969" y="44"/>
                    <a:pt x="4623" y="167"/>
                  </a:cubicBezTo>
                  <a:cubicBezTo>
                    <a:pt x="3779" y="468"/>
                    <a:pt x="2601" y="1029"/>
                    <a:pt x="1433" y="1029"/>
                  </a:cubicBezTo>
                  <a:cubicBezTo>
                    <a:pt x="946" y="1029"/>
                    <a:pt x="460" y="931"/>
                    <a:pt x="1" y="675"/>
                  </a:cubicBezTo>
                  <a:lnTo>
                    <a:pt x="1" y="675"/>
                  </a:lnTo>
                  <a:cubicBezTo>
                    <a:pt x="1" y="675"/>
                    <a:pt x="571" y="1335"/>
                    <a:pt x="1323" y="1335"/>
                  </a:cubicBezTo>
                  <a:cubicBezTo>
                    <a:pt x="1357" y="1335"/>
                    <a:pt x="1392" y="1334"/>
                    <a:pt x="1427" y="1331"/>
                  </a:cubicBezTo>
                  <a:cubicBezTo>
                    <a:pt x="1939" y="1295"/>
                    <a:pt x="2165" y="1164"/>
                    <a:pt x="2301" y="1164"/>
                  </a:cubicBezTo>
                  <a:cubicBezTo>
                    <a:pt x="2352" y="1164"/>
                    <a:pt x="2391" y="1183"/>
                    <a:pt x="2427" y="1233"/>
                  </a:cubicBezTo>
                  <a:cubicBezTo>
                    <a:pt x="2487" y="1317"/>
                    <a:pt x="2405" y="1366"/>
                    <a:pt x="2265" y="1366"/>
                  </a:cubicBezTo>
                  <a:cubicBezTo>
                    <a:pt x="2216" y="1366"/>
                    <a:pt x="2159" y="1360"/>
                    <a:pt x="2099" y="1347"/>
                  </a:cubicBezTo>
                  <a:cubicBezTo>
                    <a:pt x="2058" y="1332"/>
                    <a:pt x="2015" y="1325"/>
                    <a:pt x="1970" y="1325"/>
                  </a:cubicBezTo>
                  <a:cubicBezTo>
                    <a:pt x="1869" y="1325"/>
                    <a:pt x="1763" y="1361"/>
                    <a:pt x="1673" y="1429"/>
                  </a:cubicBezTo>
                  <a:cubicBezTo>
                    <a:pt x="1511" y="1575"/>
                    <a:pt x="1716" y="2102"/>
                    <a:pt x="1346" y="2102"/>
                  </a:cubicBezTo>
                  <a:cubicBezTo>
                    <a:pt x="1340" y="2102"/>
                    <a:pt x="1334" y="2102"/>
                    <a:pt x="1329" y="2101"/>
                  </a:cubicBezTo>
                  <a:lnTo>
                    <a:pt x="1329" y="2101"/>
                  </a:lnTo>
                  <a:cubicBezTo>
                    <a:pt x="1329" y="2101"/>
                    <a:pt x="1614" y="2461"/>
                    <a:pt x="2041" y="2461"/>
                  </a:cubicBezTo>
                  <a:cubicBezTo>
                    <a:pt x="2183" y="2461"/>
                    <a:pt x="2341" y="2421"/>
                    <a:pt x="2509" y="2314"/>
                  </a:cubicBezTo>
                  <a:cubicBezTo>
                    <a:pt x="3181" y="1872"/>
                    <a:pt x="2820" y="1380"/>
                    <a:pt x="3066" y="1249"/>
                  </a:cubicBezTo>
                  <a:cubicBezTo>
                    <a:pt x="3109" y="1226"/>
                    <a:pt x="3152" y="1216"/>
                    <a:pt x="3192" y="1216"/>
                  </a:cubicBezTo>
                  <a:cubicBezTo>
                    <a:pt x="3378" y="1216"/>
                    <a:pt x="3501" y="1445"/>
                    <a:pt x="3312" y="1675"/>
                  </a:cubicBezTo>
                  <a:cubicBezTo>
                    <a:pt x="3082" y="1937"/>
                    <a:pt x="2214" y="2888"/>
                    <a:pt x="3558" y="3708"/>
                  </a:cubicBezTo>
                  <a:cubicBezTo>
                    <a:pt x="3558" y="3708"/>
                    <a:pt x="3377" y="3249"/>
                    <a:pt x="3738" y="3085"/>
                  </a:cubicBezTo>
                  <a:cubicBezTo>
                    <a:pt x="4099" y="2937"/>
                    <a:pt x="4804" y="2708"/>
                    <a:pt x="4705" y="2216"/>
                  </a:cubicBezTo>
                  <a:cubicBezTo>
                    <a:pt x="4607" y="1708"/>
                    <a:pt x="4246" y="954"/>
                    <a:pt x="4836" y="511"/>
                  </a:cubicBezTo>
                  <a:cubicBezTo>
                    <a:pt x="5198" y="247"/>
                    <a:pt x="5507" y="147"/>
                    <a:pt x="5820" y="147"/>
                  </a:cubicBezTo>
                  <a:cubicBezTo>
                    <a:pt x="6031" y="147"/>
                    <a:pt x="6244" y="193"/>
                    <a:pt x="6475" y="265"/>
                  </a:cubicBezTo>
                  <a:cubicBezTo>
                    <a:pt x="6475" y="265"/>
                    <a:pt x="6144" y="0"/>
                    <a:pt x="55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7" name="Google Shape;7427;p17"/>
            <p:cNvSpPr/>
            <p:nvPr/>
          </p:nvSpPr>
          <p:spPr>
            <a:xfrm>
              <a:off x="3088112" y="4894185"/>
              <a:ext cx="118328" cy="83095"/>
            </a:xfrm>
            <a:custGeom>
              <a:avLst/>
              <a:gdLst/>
              <a:ahLst/>
              <a:cxnLst/>
              <a:rect l="l" t="t" r="r" b="b"/>
              <a:pathLst>
                <a:path w="3607" h="2533" extrusionOk="0">
                  <a:moveTo>
                    <a:pt x="1086" y="0"/>
                  </a:moveTo>
                  <a:cubicBezTo>
                    <a:pt x="496" y="0"/>
                    <a:pt x="0" y="123"/>
                    <a:pt x="0" y="123"/>
                  </a:cubicBezTo>
                  <a:cubicBezTo>
                    <a:pt x="0" y="123"/>
                    <a:pt x="951" y="205"/>
                    <a:pt x="1197" y="549"/>
                  </a:cubicBezTo>
                  <a:cubicBezTo>
                    <a:pt x="1377" y="746"/>
                    <a:pt x="1426" y="1025"/>
                    <a:pt x="1345" y="1271"/>
                  </a:cubicBezTo>
                  <a:cubicBezTo>
                    <a:pt x="1312" y="1500"/>
                    <a:pt x="1181" y="2156"/>
                    <a:pt x="2213" y="2156"/>
                  </a:cubicBezTo>
                  <a:cubicBezTo>
                    <a:pt x="3262" y="2172"/>
                    <a:pt x="3082" y="2533"/>
                    <a:pt x="3082" y="2533"/>
                  </a:cubicBezTo>
                  <a:cubicBezTo>
                    <a:pt x="3082" y="2533"/>
                    <a:pt x="3607" y="1762"/>
                    <a:pt x="2738" y="615"/>
                  </a:cubicBezTo>
                  <a:cubicBezTo>
                    <a:pt x="2361" y="123"/>
                    <a:pt x="1676" y="0"/>
                    <a:pt x="108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8" name="Google Shape;7428;p17"/>
            <p:cNvSpPr/>
            <p:nvPr/>
          </p:nvSpPr>
          <p:spPr>
            <a:xfrm>
              <a:off x="3041856" y="4806791"/>
              <a:ext cx="74238" cy="87688"/>
            </a:xfrm>
            <a:custGeom>
              <a:avLst/>
              <a:gdLst/>
              <a:ahLst/>
              <a:cxnLst/>
              <a:rect l="l" t="t" r="r" b="b"/>
              <a:pathLst>
                <a:path w="2263" h="2673" extrusionOk="0">
                  <a:moveTo>
                    <a:pt x="1115" y="1"/>
                  </a:moveTo>
                  <a:lnTo>
                    <a:pt x="1115" y="1"/>
                  </a:lnTo>
                  <a:cubicBezTo>
                    <a:pt x="820" y="165"/>
                    <a:pt x="738" y="689"/>
                    <a:pt x="804" y="1427"/>
                  </a:cubicBezTo>
                  <a:cubicBezTo>
                    <a:pt x="870" y="2164"/>
                    <a:pt x="1" y="2623"/>
                    <a:pt x="1" y="2623"/>
                  </a:cubicBezTo>
                  <a:cubicBezTo>
                    <a:pt x="591" y="2410"/>
                    <a:pt x="1755" y="2673"/>
                    <a:pt x="2017" y="2017"/>
                  </a:cubicBezTo>
                  <a:cubicBezTo>
                    <a:pt x="2263" y="1345"/>
                    <a:pt x="1624" y="919"/>
                    <a:pt x="1263" y="722"/>
                  </a:cubicBezTo>
                  <a:cubicBezTo>
                    <a:pt x="902" y="542"/>
                    <a:pt x="1115" y="1"/>
                    <a:pt x="11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9" name="Google Shape;7429;p17"/>
            <p:cNvSpPr/>
            <p:nvPr/>
          </p:nvSpPr>
          <p:spPr>
            <a:xfrm>
              <a:off x="2930546" y="4844977"/>
              <a:ext cx="104910" cy="140930"/>
            </a:xfrm>
            <a:custGeom>
              <a:avLst/>
              <a:gdLst/>
              <a:ahLst/>
              <a:cxnLst/>
              <a:rect l="l" t="t" r="r" b="b"/>
              <a:pathLst>
                <a:path w="3198" h="4296" extrusionOk="0">
                  <a:moveTo>
                    <a:pt x="2820" y="1"/>
                  </a:moveTo>
                  <a:cubicBezTo>
                    <a:pt x="2729" y="78"/>
                    <a:pt x="2618" y="125"/>
                    <a:pt x="2502" y="125"/>
                  </a:cubicBezTo>
                  <a:cubicBezTo>
                    <a:pt x="2472" y="125"/>
                    <a:pt x="2441" y="122"/>
                    <a:pt x="2410" y="115"/>
                  </a:cubicBezTo>
                  <a:cubicBezTo>
                    <a:pt x="2357" y="109"/>
                    <a:pt x="2284" y="103"/>
                    <a:pt x="2200" y="103"/>
                  </a:cubicBezTo>
                  <a:cubicBezTo>
                    <a:pt x="1876" y="103"/>
                    <a:pt x="1390" y="194"/>
                    <a:pt x="1247" y="689"/>
                  </a:cubicBezTo>
                  <a:cubicBezTo>
                    <a:pt x="1050" y="1295"/>
                    <a:pt x="1197" y="1689"/>
                    <a:pt x="1410" y="1886"/>
                  </a:cubicBezTo>
                  <a:cubicBezTo>
                    <a:pt x="1640" y="2066"/>
                    <a:pt x="1640" y="2443"/>
                    <a:pt x="1476" y="2492"/>
                  </a:cubicBezTo>
                  <a:cubicBezTo>
                    <a:pt x="1440" y="2510"/>
                    <a:pt x="1404" y="2518"/>
                    <a:pt x="1369" y="2518"/>
                  </a:cubicBezTo>
                  <a:cubicBezTo>
                    <a:pt x="1211" y="2518"/>
                    <a:pt x="1081" y="2355"/>
                    <a:pt x="1148" y="2181"/>
                  </a:cubicBezTo>
                  <a:cubicBezTo>
                    <a:pt x="1236" y="1947"/>
                    <a:pt x="1064" y="1727"/>
                    <a:pt x="829" y="1727"/>
                  </a:cubicBezTo>
                  <a:cubicBezTo>
                    <a:pt x="800" y="1727"/>
                    <a:pt x="769" y="1731"/>
                    <a:pt x="738" y="1738"/>
                  </a:cubicBezTo>
                  <a:cubicBezTo>
                    <a:pt x="678" y="1746"/>
                    <a:pt x="624" y="1750"/>
                    <a:pt x="576" y="1750"/>
                  </a:cubicBezTo>
                  <a:cubicBezTo>
                    <a:pt x="414" y="1750"/>
                    <a:pt x="321" y="1704"/>
                    <a:pt x="296" y="1591"/>
                  </a:cubicBezTo>
                  <a:lnTo>
                    <a:pt x="296" y="1591"/>
                  </a:lnTo>
                  <a:cubicBezTo>
                    <a:pt x="296" y="1591"/>
                    <a:pt x="1" y="2492"/>
                    <a:pt x="706" y="2918"/>
                  </a:cubicBezTo>
                  <a:cubicBezTo>
                    <a:pt x="1394" y="3361"/>
                    <a:pt x="1738" y="4033"/>
                    <a:pt x="2115" y="4295"/>
                  </a:cubicBezTo>
                  <a:cubicBezTo>
                    <a:pt x="2115" y="4295"/>
                    <a:pt x="1525" y="3344"/>
                    <a:pt x="2082" y="2476"/>
                  </a:cubicBezTo>
                  <a:cubicBezTo>
                    <a:pt x="2640" y="1607"/>
                    <a:pt x="3197" y="1345"/>
                    <a:pt x="28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0" name="Google Shape;7430;p17"/>
            <p:cNvSpPr/>
            <p:nvPr/>
          </p:nvSpPr>
          <p:spPr>
            <a:xfrm>
              <a:off x="2793419" y="4636760"/>
              <a:ext cx="265622" cy="265786"/>
            </a:xfrm>
            <a:custGeom>
              <a:avLst/>
              <a:gdLst/>
              <a:ahLst/>
              <a:cxnLst/>
              <a:rect l="l" t="t" r="r" b="b"/>
              <a:pathLst>
                <a:path w="8097" h="8102" extrusionOk="0">
                  <a:moveTo>
                    <a:pt x="2382" y="0"/>
                  </a:moveTo>
                  <a:cubicBezTo>
                    <a:pt x="2282" y="0"/>
                    <a:pt x="2182" y="7"/>
                    <a:pt x="2083" y="21"/>
                  </a:cubicBezTo>
                  <a:cubicBezTo>
                    <a:pt x="755" y="168"/>
                    <a:pt x="1" y="1987"/>
                    <a:pt x="771" y="3233"/>
                  </a:cubicBezTo>
                  <a:cubicBezTo>
                    <a:pt x="1366" y="4176"/>
                    <a:pt x="2410" y="4477"/>
                    <a:pt x="3369" y="4477"/>
                  </a:cubicBezTo>
                  <a:cubicBezTo>
                    <a:pt x="3494" y="4477"/>
                    <a:pt x="3618" y="4472"/>
                    <a:pt x="3738" y="4463"/>
                  </a:cubicBezTo>
                  <a:cubicBezTo>
                    <a:pt x="3951" y="4463"/>
                    <a:pt x="4181" y="4446"/>
                    <a:pt x="4443" y="4413"/>
                  </a:cubicBezTo>
                  <a:cubicBezTo>
                    <a:pt x="4443" y="4413"/>
                    <a:pt x="4649" y="4379"/>
                    <a:pt x="4956" y="4379"/>
                  </a:cubicBezTo>
                  <a:cubicBezTo>
                    <a:pt x="5439" y="4379"/>
                    <a:pt x="6173" y="4464"/>
                    <a:pt x="6754" y="4905"/>
                  </a:cubicBezTo>
                  <a:cubicBezTo>
                    <a:pt x="7148" y="5233"/>
                    <a:pt x="7410" y="5708"/>
                    <a:pt x="7492" y="6216"/>
                  </a:cubicBezTo>
                  <a:cubicBezTo>
                    <a:pt x="7492" y="6216"/>
                    <a:pt x="7672" y="7413"/>
                    <a:pt x="7082" y="8069"/>
                  </a:cubicBezTo>
                  <a:cubicBezTo>
                    <a:pt x="7082" y="8069"/>
                    <a:pt x="7066" y="8085"/>
                    <a:pt x="7066" y="8101"/>
                  </a:cubicBezTo>
                  <a:lnTo>
                    <a:pt x="7066" y="8101"/>
                  </a:lnTo>
                  <a:cubicBezTo>
                    <a:pt x="7082" y="8085"/>
                    <a:pt x="8097" y="7552"/>
                    <a:pt x="7984" y="5971"/>
                  </a:cubicBezTo>
                  <a:cubicBezTo>
                    <a:pt x="7876" y="4664"/>
                    <a:pt x="6826" y="4010"/>
                    <a:pt x="5500" y="4010"/>
                  </a:cubicBezTo>
                  <a:cubicBezTo>
                    <a:pt x="5213" y="4010"/>
                    <a:pt x="4913" y="4041"/>
                    <a:pt x="4607" y="4102"/>
                  </a:cubicBezTo>
                  <a:cubicBezTo>
                    <a:pt x="4091" y="4196"/>
                    <a:pt x="3630" y="4246"/>
                    <a:pt x="3217" y="4246"/>
                  </a:cubicBezTo>
                  <a:cubicBezTo>
                    <a:pt x="2697" y="4246"/>
                    <a:pt x="2253" y="4168"/>
                    <a:pt x="1870" y="4004"/>
                  </a:cubicBezTo>
                  <a:cubicBezTo>
                    <a:pt x="1476" y="3807"/>
                    <a:pt x="1148" y="3512"/>
                    <a:pt x="919" y="3151"/>
                  </a:cubicBezTo>
                  <a:cubicBezTo>
                    <a:pt x="198" y="1987"/>
                    <a:pt x="886" y="299"/>
                    <a:pt x="2099" y="152"/>
                  </a:cubicBezTo>
                  <a:cubicBezTo>
                    <a:pt x="2197" y="137"/>
                    <a:pt x="2296" y="130"/>
                    <a:pt x="2395" y="130"/>
                  </a:cubicBezTo>
                  <a:cubicBezTo>
                    <a:pt x="2860" y="130"/>
                    <a:pt x="3320" y="292"/>
                    <a:pt x="3591" y="643"/>
                  </a:cubicBezTo>
                  <a:cubicBezTo>
                    <a:pt x="3869" y="1037"/>
                    <a:pt x="3919" y="1545"/>
                    <a:pt x="3722" y="1987"/>
                  </a:cubicBezTo>
                  <a:cubicBezTo>
                    <a:pt x="3574" y="2337"/>
                    <a:pt x="3228" y="2543"/>
                    <a:pt x="2874" y="2543"/>
                  </a:cubicBezTo>
                  <a:cubicBezTo>
                    <a:pt x="2796" y="2543"/>
                    <a:pt x="2717" y="2533"/>
                    <a:pt x="2640" y="2512"/>
                  </a:cubicBezTo>
                  <a:cubicBezTo>
                    <a:pt x="2197" y="2397"/>
                    <a:pt x="2017" y="1971"/>
                    <a:pt x="2361" y="1906"/>
                  </a:cubicBezTo>
                  <a:cubicBezTo>
                    <a:pt x="2771" y="1840"/>
                    <a:pt x="2837" y="1496"/>
                    <a:pt x="2706" y="1217"/>
                  </a:cubicBezTo>
                  <a:cubicBezTo>
                    <a:pt x="2645" y="1096"/>
                    <a:pt x="2507" y="1027"/>
                    <a:pt x="2359" y="1027"/>
                  </a:cubicBezTo>
                  <a:cubicBezTo>
                    <a:pt x="2148" y="1027"/>
                    <a:pt x="1918" y="1168"/>
                    <a:pt x="1870" y="1496"/>
                  </a:cubicBezTo>
                  <a:cubicBezTo>
                    <a:pt x="1804" y="1758"/>
                    <a:pt x="1886" y="2037"/>
                    <a:pt x="2066" y="2233"/>
                  </a:cubicBezTo>
                  <a:cubicBezTo>
                    <a:pt x="2243" y="2427"/>
                    <a:pt x="2584" y="2590"/>
                    <a:pt x="2931" y="2590"/>
                  </a:cubicBezTo>
                  <a:cubicBezTo>
                    <a:pt x="3261" y="2590"/>
                    <a:pt x="3596" y="2443"/>
                    <a:pt x="3804" y="2037"/>
                  </a:cubicBezTo>
                  <a:cubicBezTo>
                    <a:pt x="4033" y="1561"/>
                    <a:pt x="3984" y="1004"/>
                    <a:pt x="3689" y="561"/>
                  </a:cubicBezTo>
                  <a:cubicBezTo>
                    <a:pt x="3388" y="178"/>
                    <a:pt x="2891" y="0"/>
                    <a:pt x="2382" y="0"/>
                  </a:cubicBezTo>
                  <a:close/>
                  <a:moveTo>
                    <a:pt x="7066" y="8101"/>
                  </a:moveTo>
                  <a:lnTo>
                    <a:pt x="7066" y="8101"/>
                  </a:lnTo>
                  <a:cubicBezTo>
                    <a:pt x="7065" y="8101"/>
                    <a:pt x="7065" y="8101"/>
                    <a:pt x="7066" y="8101"/>
                  </a:cubicBezTo>
                  <a:cubicBezTo>
                    <a:pt x="7066" y="8101"/>
                    <a:pt x="7066" y="8101"/>
                    <a:pt x="7066" y="810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1" name="Google Shape;7431;p17"/>
            <p:cNvSpPr/>
            <p:nvPr/>
          </p:nvSpPr>
          <p:spPr>
            <a:xfrm>
              <a:off x="3026273" y="4901435"/>
              <a:ext cx="33" cy="33"/>
            </a:xfrm>
            <a:custGeom>
              <a:avLst/>
              <a:gdLst/>
              <a:ahLst/>
              <a:cxnLst/>
              <a:rect l="l" t="t" r="r" b="b"/>
              <a:pathLst>
                <a:path w="1" h="1" extrusionOk="0">
                  <a:moveTo>
                    <a:pt x="0" y="1"/>
                  </a:moveTo>
                  <a:lnTo>
                    <a:pt x="0" y="1"/>
                  </a:lnTo>
                  <a:lnTo>
                    <a:pt x="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2" name="Google Shape;7432;p17"/>
            <p:cNvSpPr/>
            <p:nvPr/>
          </p:nvSpPr>
          <p:spPr>
            <a:xfrm>
              <a:off x="2835902" y="4789437"/>
              <a:ext cx="152773" cy="78142"/>
            </a:xfrm>
            <a:custGeom>
              <a:avLst/>
              <a:gdLst/>
              <a:ahLst/>
              <a:cxnLst/>
              <a:rect l="l" t="t" r="r" b="b"/>
              <a:pathLst>
                <a:path w="4657" h="2382" extrusionOk="0">
                  <a:moveTo>
                    <a:pt x="3567" y="1"/>
                  </a:moveTo>
                  <a:cubicBezTo>
                    <a:pt x="3272" y="1"/>
                    <a:pt x="2922" y="40"/>
                    <a:pt x="2525" y="153"/>
                  </a:cubicBezTo>
                  <a:cubicBezTo>
                    <a:pt x="1964" y="319"/>
                    <a:pt x="1488" y="380"/>
                    <a:pt x="1099" y="380"/>
                  </a:cubicBezTo>
                  <a:cubicBezTo>
                    <a:pt x="568" y="380"/>
                    <a:pt x="200" y="266"/>
                    <a:pt x="1" y="153"/>
                  </a:cubicBezTo>
                  <a:lnTo>
                    <a:pt x="1" y="153"/>
                  </a:lnTo>
                  <a:cubicBezTo>
                    <a:pt x="132" y="268"/>
                    <a:pt x="263" y="399"/>
                    <a:pt x="378" y="530"/>
                  </a:cubicBezTo>
                  <a:cubicBezTo>
                    <a:pt x="438" y="636"/>
                    <a:pt x="597" y="1399"/>
                    <a:pt x="1189" y="1399"/>
                  </a:cubicBezTo>
                  <a:cubicBezTo>
                    <a:pt x="1238" y="1399"/>
                    <a:pt x="1290" y="1393"/>
                    <a:pt x="1345" y="1382"/>
                  </a:cubicBezTo>
                  <a:cubicBezTo>
                    <a:pt x="2083" y="1218"/>
                    <a:pt x="1935" y="759"/>
                    <a:pt x="2410" y="612"/>
                  </a:cubicBezTo>
                  <a:cubicBezTo>
                    <a:pt x="2502" y="584"/>
                    <a:pt x="2581" y="573"/>
                    <a:pt x="2646" y="573"/>
                  </a:cubicBezTo>
                  <a:cubicBezTo>
                    <a:pt x="2931" y="573"/>
                    <a:pt x="2976" y="791"/>
                    <a:pt x="2869" y="858"/>
                  </a:cubicBezTo>
                  <a:cubicBezTo>
                    <a:pt x="2808" y="896"/>
                    <a:pt x="2751" y="909"/>
                    <a:pt x="2690" y="909"/>
                  </a:cubicBezTo>
                  <a:cubicBezTo>
                    <a:pt x="2621" y="909"/>
                    <a:pt x="2547" y="892"/>
                    <a:pt x="2460" y="874"/>
                  </a:cubicBezTo>
                  <a:cubicBezTo>
                    <a:pt x="2451" y="873"/>
                    <a:pt x="2441" y="873"/>
                    <a:pt x="2431" y="873"/>
                  </a:cubicBezTo>
                  <a:cubicBezTo>
                    <a:pt x="2234" y="873"/>
                    <a:pt x="1812" y="1027"/>
                    <a:pt x="1968" y="1448"/>
                  </a:cubicBezTo>
                  <a:cubicBezTo>
                    <a:pt x="2132" y="1874"/>
                    <a:pt x="2361" y="2234"/>
                    <a:pt x="2099" y="2382"/>
                  </a:cubicBezTo>
                  <a:cubicBezTo>
                    <a:pt x="2099" y="2382"/>
                    <a:pt x="3017" y="2382"/>
                    <a:pt x="3345" y="2120"/>
                  </a:cubicBezTo>
                  <a:cubicBezTo>
                    <a:pt x="3689" y="1857"/>
                    <a:pt x="3853" y="1399"/>
                    <a:pt x="3722" y="989"/>
                  </a:cubicBezTo>
                  <a:cubicBezTo>
                    <a:pt x="3623" y="494"/>
                    <a:pt x="3938" y="195"/>
                    <a:pt x="4415" y="195"/>
                  </a:cubicBezTo>
                  <a:cubicBezTo>
                    <a:pt x="4491" y="195"/>
                    <a:pt x="4572" y="202"/>
                    <a:pt x="4656" y="218"/>
                  </a:cubicBezTo>
                  <a:cubicBezTo>
                    <a:pt x="4656" y="218"/>
                    <a:pt x="4261" y="1"/>
                    <a:pt x="356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3" name="Google Shape;7433;p17"/>
            <p:cNvSpPr/>
            <p:nvPr/>
          </p:nvSpPr>
          <p:spPr>
            <a:xfrm>
              <a:off x="2875170" y="4645487"/>
              <a:ext cx="105435" cy="110389"/>
            </a:xfrm>
            <a:custGeom>
              <a:avLst/>
              <a:gdLst/>
              <a:ahLst/>
              <a:cxnLst/>
              <a:rect l="l" t="t" r="r" b="b"/>
              <a:pathLst>
                <a:path w="3214" h="3365" extrusionOk="0">
                  <a:moveTo>
                    <a:pt x="1246" y="0"/>
                  </a:moveTo>
                  <a:lnTo>
                    <a:pt x="1246" y="0"/>
                  </a:lnTo>
                  <a:cubicBezTo>
                    <a:pt x="1672" y="443"/>
                    <a:pt x="1820" y="1082"/>
                    <a:pt x="1640" y="1656"/>
                  </a:cubicBezTo>
                  <a:cubicBezTo>
                    <a:pt x="1398" y="2417"/>
                    <a:pt x="880" y="2617"/>
                    <a:pt x="434" y="2617"/>
                  </a:cubicBezTo>
                  <a:cubicBezTo>
                    <a:pt x="275" y="2617"/>
                    <a:pt x="125" y="2592"/>
                    <a:pt x="0" y="2557"/>
                  </a:cubicBezTo>
                  <a:lnTo>
                    <a:pt x="0" y="2557"/>
                  </a:lnTo>
                  <a:cubicBezTo>
                    <a:pt x="0" y="2558"/>
                    <a:pt x="229" y="3364"/>
                    <a:pt x="1008" y="3364"/>
                  </a:cubicBezTo>
                  <a:cubicBezTo>
                    <a:pt x="1038" y="3364"/>
                    <a:pt x="1068" y="3363"/>
                    <a:pt x="1099" y="3361"/>
                  </a:cubicBezTo>
                  <a:cubicBezTo>
                    <a:pt x="1935" y="3295"/>
                    <a:pt x="1885" y="2639"/>
                    <a:pt x="1869" y="2361"/>
                  </a:cubicBezTo>
                  <a:cubicBezTo>
                    <a:pt x="1869" y="2066"/>
                    <a:pt x="1853" y="1836"/>
                    <a:pt x="1967" y="1836"/>
                  </a:cubicBezTo>
                  <a:cubicBezTo>
                    <a:pt x="2066" y="1836"/>
                    <a:pt x="2099" y="1951"/>
                    <a:pt x="2033" y="2148"/>
                  </a:cubicBezTo>
                  <a:cubicBezTo>
                    <a:pt x="1967" y="2344"/>
                    <a:pt x="1820" y="2984"/>
                    <a:pt x="2918" y="3098"/>
                  </a:cubicBezTo>
                  <a:cubicBezTo>
                    <a:pt x="2787" y="3000"/>
                    <a:pt x="2754" y="2820"/>
                    <a:pt x="2853" y="2689"/>
                  </a:cubicBezTo>
                  <a:cubicBezTo>
                    <a:pt x="3000" y="2443"/>
                    <a:pt x="3213" y="1984"/>
                    <a:pt x="2476" y="1361"/>
                  </a:cubicBezTo>
                  <a:cubicBezTo>
                    <a:pt x="1754" y="738"/>
                    <a:pt x="1689" y="295"/>
                    <a:pt x="124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4" name="Google Shape;7434;p17"/>
            <p:cNvSpPr/>
            <p:nvPr/>
          </p:nvSpPr>
          <p:spPr>
            <a:xfrm>
              <a:off x="2765468" y="4489332"/>
              <a:ext cx="63478" cy="251352"/>
            </a:xfrm>
            <a:custGeom>
              <a:avLst/>
              <a:gdLst/>
              <a:ahLst/>
              <a:cxnLst/>
              <a:rect l="l" t="t" r="r" b="b"/>
              <a:pathLst>
                <a:path w="1935" h="7662" extrusionOk="0">
                  <a:moveTo>
                    <a:pt x="631" y="1"/>
                  </a:moveTo>
                  <a:cubicBezTo>
                    <a:pt x="565" y="1"/>
                    <a:pt x="497" y="17"/>
                    <a:pt x="427" y="56"/>
                  </a:cubicBezTo>
                  <a:cubicBezTo>
                    <a:pt x="1" y="286"/>
                    <a:pt x="328" y="843"/>
                    <a:pt x="591" y="1105"/>
                  </a:cubicBezTo>
                  <a:cubicBezTo>
                    <a:pt x="853" y="1367"/>
                    <a:pt x="869" y="2630"/>
                    <a:pt x="738" y="4006"/>
                  </a:cubicBezTo>
                  <a:cubicBezTo>
                    <a:pt x="607" y="5367"/>
                    <a:pt x="771" y="7137"/>
                    <a:pt x="1459" y="7662"/>
                  </a:cubicBezTo>
                  <a:cubicBezTo>
                    <a:pt x="1459" y="7662"/>
                    <a:pt x="820" y="7055"/>
                    <a:pt x="951" y="5170"/>
                  </a:cubicBezTo>
                  <a:cubicBezTo>
                    <a:pt x="1099" y="3302"/>
                    <a:pt x="1935" y="1499"/>
                    <a:pt x="1197" y="384"/>
                  </a:cubicBezTo>
                  <a:cubicBezTo>
                    <a:pt x="1197" y="384"/>
                    <a:pt x="949" y="1"/>
                    <a:pt x="63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5" name="Google Shape;7435;p17"/>
            <p:cNvSpPr/>
            <p:nvPr/>
          </p:nvSpPr>
          <p:spPr>
            <a:xfrm>
              <a:off x="2608985" y="4456034"/>
              <a:ext cx="280188" cy="334119"/>
            </a:xfrm>
            <a:custGeom>
              <a:avLst/>
              <a:gdLst/>
              <a:ahLst/>
              <a:cxnLst/>
              <a:rect l="l" t="t" r="r" b="b"/>
              <a:pathLst>
                <a:path w="8541" h="10185" extrusionOk="0">
                  <a:moveTo>
                    <a:pt x="2250" y="1"/>
                  </a:moveTo>
                  <a:cubicBezTo>
                    <a:pt x="1350" y="1"/>
                    <a:pt x="510" y="462"/>
                    <a:pt x="296" y="1186"/>
                  </a:cubicBezTo>
                  <a:cubicBezTo>
                    <a:pt x="1" y="1973"/>
                    <a:pt x="411" y="2677"/>
                    <a:pt x="820" y="2907"/>
                  </a:cubicBezTo>
                  <a:cubicBezTo>
                    <a:pt x="1036" y="3051"/>
                    <a:pt x="1288" y="3112"/>
                    <a:pt x="1537" y="3112"/>
                  </a:cubicBezTo>
                  <a:cubicBezTo>
                    <a:pt x="2084" y="3112"/>
                    <a:pt x="2615" y="2815"/>
                    <a:pt x="2705" y="2432"/>
                  </a:cubicBezTo>
                  <a:cubicBezTo>
                    <a:pt x="2849" y="2043"/>
                    <a:pt x="2551" y="1654"/>
                    <a:pt x="2165" y="1654"/>
                  </a:cubicBezTo>
                  <a:cubicBezTo>
                    <a:pt x="2111" y="1654"/>
                    <a:pt x="2056" y="1662"/>
                    <a:pt x="2001" y="1678"/>
                  </a:cubicBezTo>
                  <a:cubicBezTo>
                    <a:pt x="1673" y="1743"/>
                    <a:pt x="1476" y="2087"/>
                    <a:pt x="1607" y="2399"/>
                  </a:cubicBezTo>
                  <a:cubicBezTo>
                    <a:pt x="1677" y="2633"/>
                    <a:pt x="1932" y="2666"/>
                    <a:pt x="2071" y="2666"/>
                  </a:cubicBezTo>
                  <a:cubicBezTo>
                    <a:pt x="2127" y="2666"/>
                    <a:pt x="2164" y="2661"/>
                    <a:pt x="2164" y="2661"/>
                  </a:cubicBezTo>
                  <a:lnTo>
                    <a:pt x="2164" y="2661"/>
                  </a:lnTo>
                  <a:cubicBezTo>
                    <a:pt x="2099" y="2838"/>
                    <a:pt x="1880" y="2968"/>
                    <a:pt x="1618" y="2968"/>
                  </a:cubicBezTo>
                  <a:cubicBezTo>
                    <a:pt x="1420" y="2968"/>
                    <a:pt x="1198" y="2894"/>
                    <a:pt x="1001" y="2710"/>
                  </a:cubicBezTo>
                  <a:cubicBezTo>
                    <a:pt x="574" y="2333"/>
                    <a:pt x="476" y="1088"/>
                    <a:pt x="1197" y="514"/>
                  </a:cubicBezTo>
                  <a:cubicBezTo>
                    <a:pt x="1522" y="278"/>
                    <a:pt x="1912" y="148"/>
                    <a:pt x="2309" y="148"/>
                  </a:cubicBezTo>
                  <a:cubicBezTo>
                    <a:pt x="2354" y="148"/>
                    <a:pt x="2398" y="150"/>
                    <a:pt x="2443" y="153"/>
                  </a:cubicBezTo>
                  <a:cubicBezTo>
                    <a:pt x="2574" y="170"/>
                    <a:pt x="2705" y="186"/>
                    <a:pt x="2836" y="219"/>
                  </a:cubicBezTo>
                  <a:cubicBezTo>
                    <a:pt x="3935" y="465"/>
                    <a:pt x="4656" y="1645"/>
                    <a:pt x="4885" y="2874"/>
                  </a:cubicBezTo>
                  <a:cubicBezTo>
                    <a:pt x="5115" y="4104"/>
                    <a:pt x="4885" y="5382"/>
                    <a:pt x="4951" y="6497"/>
                  </a:cubicBezTo>
                  <a:cubicBezTo>
                    <a:pt x="4902" y="7513"/>
                    <a:pt x="5295" y="8496"/>
                    <a:pt x="6033" y="9201"/>
                  </a:cubicBezTo>
                  <a:cubicBezTo>
                    <a:pt x="6721" y="9808"/>
                    <a:pt x="7606" y="10152"/>
                    <a:pt x="8541" y="10185"/>
                  </a:cubicBezTo>
                  <a:cubicBezTo>
                    <a:pt x="7623" y="10119"/>
                    <a:pt x="6754" y="9758"/>
                    <a:pt x="6082" y="9136"/>
                  </a:cubicBezTo>
                  <a:cubicBezTo>
                    <a:pt x="5377" y="8447"/>
                    <a:pt x="5017" y="7480"/>
                    <a:pt x="5082" y="6480"/>
                  </a:cubicBezTo>
                  <a:cubicBezTo>
                    <a:pt x="5033" y="5382"/>
                    <a:pt x="5279" y="4153"/>
                    <a:pt x="5033" y="2841"/>
                  </a:cubicBezTo>
                  <a:cubicBezTo>
                    <a:pt x="4803" y="1579"/>
                    <a:pt x="4049" y="334"/>
                    <a:pt x="2853" y="71"/>
                  </a:cubicBezTo>
                  <a:cubicBezTo>
                    <a:pt x="2653" y="24"/>
                    <a:pt x="2450" y="1"/>
                    <a:pt x="225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6" name="Google Shape;7436;p17"/>
            <p:cNvSpPr/>
            <p:nvPr/>
          </p:nvSpPr>
          <p:spPr>
            <a:xfrm>
              <a:off x="2673514" y="4503078"/>
              <a:ext cx="82308" cy="69153"/>
            </a:xfrm>
            <a:custGeom>
              <a:avLst/>
              <a:gdLst/>
              <a:ahLst/>
              <a:cxnLst/>
              <a:rect l="l" t="t" r="r" b="b"/>
              <a:pathLst>
                <a:path w="2509" h="2108" extrusionOk="0">
                  <a:moveTo>
                    <a:pt x="1800" y="1"/>
                  </a:moveTo>
                  <a:cubicBezTo>
                    <a:pt x="1330" y="1"/>
                    <a:pt x="1034" y="401"/>
                    <a:pt x="935" y="1096"/>
                  </a:cubicBezTo>
                  <a:cubicBezTo>
                    <a:pt x="854" y="1747"/>
                    <a:pt x="267" y="1803"/>
                    <a:pt x="67" y="1803"/>
                  </a:cubicBezTo>
                  <a:cubicBezTo>
                    <a:pt x="26" y="1803"/>
                    <a:pt x="1" y="1801"/>
                    <a:pt x="1" y="1801"/>
                  </a:cubicBezTo>
                  <a:lnTo>
                    <a:pt x="1" y="1801"/>
                  </a:lnTo>
                  <a:cubicBezTo>
                    <a:pt x="132" y="1856"/>
                    <a:pt x="717" y="2108"/>
                    <a:pt x="1253" y="2108"/>
                  </a:cubicBezTo>
                  <a:cubicBezTo>
                    <a:pt x="1518" y="2108"/>
                    <a:pt x="1772" y="2046"/>
                    <a:pt x="1951" y="1866"/>
                  </a:cubicBezTo>
                  <a:cubicBezTo>
                    <a:pt x="2509" y="1309"/>
                    <a:pt x="2132" y="604"/>
                    <a:pt x="1968" y="375"/>
                  </a:cubicBezTo>
                  <a:cubicBezTo>
                    <a:pt x="1869" y="260"/>
                    <a:pt x="1902" y="96"/>
                    <a:pt x="2033" y="31"/>
                  </a:cubicBezTo>
                  <a:cubicBezTo>
                    <a:pt x="1951" y="11"/>
                    <a:pt x="1874" y="1"/>
                    <a:pt x="18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7" name="Google Shape;7437;p17"/>
            <p:cNvSpPr/>
            <p:nvPr/>
          </p:nvSpPr>
          <p:spPr>
            <a:xfrm>
              <a:off x="2592878" y="4507834"/>
              <a:ext cx="158645" cy="179607"/>
            </a:xfrm>
            <a:custGeom>
              <a:avLst/>
              <a:gdLst/>
              <a:ahLst/>
              <a:cxnLst/>
              <a:rect l="l" t="t" r="r" b="b"/>
              <a:pathLst>
                <a:path w="4836" h="5475" extrusionOk="0">
                  <a:moveTo>
                    <a:pt x="475" y="0"/>
                  </a:moveTo>
                  <a:lnTo>
                    <a:pt x="475" y="0"/>
                  </a:lnTo>
                  <a:cubicBezTo>
                    <a:pt x="0" y="820"/>
                    <a:pt x="246" y="2148"/>
                    <a:pt x="869" y="3033"/>
                  </a:cubicBezTo>
                  <a:cubicBezTo>
                    <a:pt x="1350" y="3712"/>
                    <a:pt x="2102" y="3796"/>
                    <a:pt x="2443" y="3796"/>
                  </a:cubicBezTo>
                  <a:cubicBezTo>
                    <a:pt x="2555" y="3796"/>
                    <a:pt x="2623" y="3787"/>
                    <a:pt x="2623" y="3787"/>
                  </a:cubicBezTo>
                  <a:cubicBezTo>
                    <a:pt x="2344" y="3705"/>
                    <a:pt x="2295" y="3377"/>
                    <a:pt x="2492" y="3131"/>
                  </a:cubicBezTo>
                  <a:cubicBezTo>
                    <a:pt x="2639" y="2983"/>
                    <a:pt x="2606" y="2721"/>
                    <a:pt x="2426" y="2606"/>
                  </a:cubicBezTo>
                  <a:cubicBezTo>
                    <a:pt x="2295" y="2541"/>
                    <a:pt x="2033" y="2328"/>
                    <a:pt x="2262" y="2197"/>
                  </a:cubicBezTo>
                  <a:cubicBezTo>
                    <a:pt x="2290" y="2179"/>
                    <a:pt x="2321" y="2170"/>
                    <a:pt x="2353" y="2170"/>
                  </a:cubicBezTo>
                  <a:cubicBezTo>
                    <a:pt x="2588" y="2170"/>
                    <a:pt x="2912" y="2611"/>
                    <a:pt x="2869" y="3115"/>
                  </a:cubicBezTo>
                  <a:cubicBezTo>
                    <a:pt x="2819" y="3688"/>
                    <a:pt x="3082" y="3852"/>
                    <a:pt x="3491" y="4131"/>
                  </a:cubicBezTo>
                  <a:cubicBezTo>
                    <a:pt x="3885" y="4426"/>
                    <a:pt x="3655" y="4950"/>
                    <a:pt x="3655" y="4950"/>
                  </a:cubicBezTo>
                  <a:cubicBezTo>
                    <a:pt x="4360" y="4541"/>
                    <a:pt x="4196" y="3869"/>
                    <a:pt x="4114" y="3721"/>
                  </a:cubicBezTo>
                  <a:cubicBezTo>
                    <a:pt x="4032" y="3557"/>
                    <a:pt x="3852" y="3311"/>
                    <a:pt x="4065" y="3197"/>
                  </a:cubicBezTo>
                  <a:cubicBezTo>
                    <a:pt x="4078" y="3191"/>
                    <a:pt x="4091" y="3188"/>
                    <a:pt x="4103" y="3188"/>
                  </a:cubicBezTo>
                  <a:cubicBezTo>
                    <a:pt x="4305" y="3188"/>
                    <a:pt x="4392" y="3924"/>
                    <a:pt x="4377" y="4557"/>
                  </a:cubicBezTo>
                  <a:cubicBezTo>
                    <a:pt x="4344" y="4934"/>
                    <a:pt x="4524" y="5278"/>
                    <a:pt x="4835" y="5475"/>
                  </a:cubicBezTo>
                  <a:cubicBezTo>
                    <a:pt x="4704" y="5163"/>
                    <a:pt x="4639" y="4803"/>
                    <a:pt x="4655" y="4459"/>
                  </a:cubicBezTo>
                  <a:cubicBezTo>
                    <a:pt x="4639" y="3951"/>
                    <a:pt x="4737" y="3016"/>
                    <a:pt x="3836" y="2410"/>
                  </a:cubicBezTo>
                  <a:cubicBezTo>
                    <a:pt x="2918" y="1787"/>
                    <a:pt x="1819" y="2066"/>
                    <a:pt x="1033" y="1492"/>
                  </a:cubicBezTo>
                  <a:cubicBezTo>
                    <a:pt x="557" y="1148"/>
                    <a:pt x="344" y="558"/>
                    <a:pt x="47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8" name="Google Shape;7438;p17"/>
            <p:cNvSpPr/>
            <p:nvPr/>
          </p:nvSpPr>
          <p:spPr>
            <a:xfrm>
              <a:off x="2541242" y="4457183"/>
              <a:ext cx="96808" cy="64035"/>
            </a:xfrm>
            <a:custGeom>
              <a:avLst/>
              <a:gdLst/>
              <a:ahLst/>
              <a:cxnLst/>
              <a:rect l="l" t="t" r="r" b="b"/>
              <a:pathLst>
                <a:path w="2951" h="1952" extrusionOk="0">
                  <a:moveTo>
                    <a:pt x="2032" y="0"/>
                  </a:moveTo>
                  <a:cubicBezTo>
                    <a:pt x="320" y="0"/>
                    <a:pt x="296" y="1096"/>
                    <a:pt x="296" y="1380"/>
                  </a:cubicBezTo>
                  <a:cubicBezTo>
                    <a:pt x="296" y="1561"/>
                    <a:pt x="164" y="1725"/>
                    <a:pt x="0" y="1790"/>
                  </a:cubicBezTo>
                  <a:cubicBezTo>
                    <a:pt x="268" y="1903"/>
                    <a:pt x="502" y="1951"/>
                    <a:pt x="708" y="1951"/>
                  </a:cubicBezTo>
                  <a:cubicBezTo>
                    <a:pt x="1459" y="1951"/>
                    <a:pt x="1827" y="1305"/>
                    <a:pt x="2033" y="790"/>
                  </a:cubicBezTo>
                  <a:cubicBezTo>
                    <a:pt x="2181" y="413"/>
                    <a:pt x="2541" y="135"/>
                    <a:pt x="2951" y="85"/>
                  </a:cubicBezTo>
                  <a:cubicBezTo>
                    <a:pt x="2600" y="26"/>
                    <a:pt x="2296" y="0"/>
                    <a:pt x="20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9" name="Google Shape;7439;p17"/>
            <p:cNvSpPr/>
            <p:nvPr/>
          </p:nvSpPr>
          <p:spPr>
            <a:xfrm>
              <a:off x="2503056" y="4456330"/>
              <a:ext cx="47895" cy="37398"/>
            </a:xfrm>
            <a:custGeom>
              <a:avLst/>
              <a:gdLst/>
              <a:ahLst/>
              <a:cxnLst/>
              <a:rect l="l" t="t" r="r" b="b"/>
              <a:pathLst>
                <a:path w="1460" h="1140" extrusionOk="0">
                  <a:moveTo>
                    <a:pt x="485" y="0"/>
                  </a:moveTo>
                  <a:cubicBezTo>
                    <a:pt x="439" y="0"/>
                    <a:pt x="391" y="10"/>
                    <a:pt x="345" y="29"/>
                  </a:cubicBezTo>
                  <a:cubicBezTo>
                    <a:pt x="115" y="144"/>
                    <a:pt x="1" y="423"/>
                    <a:pt x="115" y="669"/>
                  </a:cubicBezTo>
                  <a:cubicBezTo>
                    <a:pt x="197" y="882"/>
                    <a:pt x="361" y="1029"/>
                    <a:pt x="591" y="1095"/>
                  </a:cubicBezTo>
                  <a:cubicBezTo>
                    <a:pt x="669" y="1125"/>
                    <a:pt x="751" y="1140"/>
                    <a:pt x="834" y="1140"/>
                  </a:cubicBezTo>
                  <a:cubicBezTo>
                    <a:pt x="975" y="1140"/>
                    <a:pt x="1116" y="1096"/>
                    <a:pt x="1230" y="1013"/>
                  </a:cubicBezTo>
                  <a:cubicBezTo>
                    <a:pt x="1378" y="882"/>
                    <a:pt x="1460" y="702"/>
                    <a:pt x="1460" y="521"/>
                  </a:cubicBezTo>
                  <a:lnTo>
                    <a:pt x="1460" y="521"/>
                  </a:lnTo>
                  <a:cubicBezTo>
                    <a:pt x="1459" y="521"/>
                    <a:pt x="1152" y="902"/>
                    <a:pt x="800" y="902"/>
                  </a:cubicBezTo>
                  <a:cubicBezTo>
                    <a:pt x="779" y="902"/>
                    <a:pt x="759" y="901"/>
                    <a:pt x="738" y="898"/>
                  </a:cubicBezTo>
                  <a:cubicBezTo>
                    <a:pt x="165" y="849"/>
                    <a:pt x="83" y="275"/>
                    <a:pt x="345" y="111"/>
                  </a:cubicBezTo>
                  <a:cubicBezTo>
                    <a:pt x="389" y="85"/>
                    <a:pt x="436" y="73"/>
                    <a:pt x="482" y="73"/>
                  </a:cubicBezTo>
                  <a:cubicBezTo>
                    <a:pt x="604" y="73"/>
                    <a:pt x="714" y="160"/>
                    <a:pt x="738" y="292"/>
                  </a:cubicBezTo>
                  <a:cubicBezTo>
                    <a:pt x="749" y="403"/>
                    <a:pt x="662" y="469"/>
                    <a:pt x="610" y="469"/>
                  </a:cubicBezTo>
                  <a:cubicBezTo>
                    <a:pt x="586" y="469"/>
                    <a:pt x="569" y="454"/>
                    <a:pt x="574" y="423"/>
                  </a:cubicBezTo>
                  <a:cubicBezTo>
                    <a:pt x="587" y="336"/>
                    <a:pt x="552" y="268"/>
                    <a:pt x="479" y="268"/>
                  </a:cubicBezTo>
                  <a:cubicBezTo>
                    <a:pt x="455" y="268"/>
                    <a:pt x="426" y="276"/>
                    <a:pt x="394" y="292"/>
                  </a:cubicBezTo>
                  <a:cubicBezTo>
                    <a:pt x="279" y="357"/>
                    <a:pt x="394" y="538"/>
                    <a:pt x="394" y="538"/>
                  </a:cubicBezTo>
                  <a:cubicBezTo>
                    <a:pt x="447" y="581"/>
                    <a:pt x="507" y="600"/>
                    <a:pt x="565" y="600"/>
                  </a:cubicBezTo>
                  <a:cubicBezTo>
                    <a:pt x="705" y="600"/>
                    <a:pt x="837" y="487"/>
                    <a:pt x="837" y="325"/>
                  </a:cubicBezTo>
                  <a:cubicBezTo>
                    <a:pt x="824" y="142"/>
                    <a:pt x="665" y="0"/>
                    <a:pt x="48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0" name="Google Shape;7440;p17"/>
            <p:cNvSpPr/>
            <p:nvPr/>
          </p:nvSpPr>
          <p:spPr>
            <a:xfrm>
              <a:off x="3165008" y="4694367"/>
              <a:ext cx="130695" cy="286749"/>
            </a:xfrm>
            <a:custGeom>
              <a:avLst/>
              <a:gdLst/>
              <a:ahLst/>
              <a:cxnLst/>
              <a:rect l="l" t="t" r="r" b="b"/>
              <a:pathLst>
                <a:path w="3984" h="8741" extrusionOk="0">
                  <a:moveTo>
                    <a:pt x="1912" y="0"/>
                  </a:moveTo>
                  <a:cubicBezTo>
                    <a:pt x="1756" y="0"/>
                    <a:pt x="1597" y="22"/>
                    <a:pt x="1443" y="68"/>
                  </a:cubicBezTo>
                  <a:cubicBezTo>
                    <a:pt x="689" y="248"/>
                    <a:pt x="132" y="904"/>
                    <a:pt x="66" y="1690"/>
                  </a:cubicBezTo>
                  <a:cubicBezTo>
                    <a:pt x="0" y="2493"/>
                    <a:pt x="410" y="3280"/>
                    <a:pt x="1000" y="3838"/>
                  </a:cubicBezTo>
                  <a:cubicBezTo>
                    <a:pt x="1590" y="4428"/>
                    <a:pt x="2361" y="4706"/>
                    <a:pt x="2902" y="5214"/>
                  </a:cubicBezTo>
                  <a:cubicBezTo>
                    <a:pt x="3426" y="5673"/>
                    <a:pt x="3754" y="6345"/>
                    <a:pt x="3820" y="7050"/>
                  </a:cubicBezTo>
                  <a:cubicBezTo>
                    <a:pt x="3836" y="7722"/>
                    <a:pt x="3492" y="8394"/>
                    <a:pt x="2918" y="8558"/>
                  </a:cubicBezTo>
                  <a:cubicBezTo>
                    <a:pt x="2785" y="8608"/>
                    <a:pt x="2648" y="8631"/>
                    <a:pt x="2515" y="8631"/>
                  </a:cubicBezTo>
                  <a:cubicBezTo>
                    <a:pt x="2073" y="8631"/>
                    <a:pt x="1667" y="8379"/>
                    <a:pt x="1541" y="8001"/>
                  </a:cubicBezTo>
                  <a:cubicBezTo>
                    <a:pt x="1328" y="7558"/>
                    <a:pt x="1541" y="7017"/>
                    <a:pt x="1984" y="6837"/>
                  </a:cubicBezTo>
                  <a:cubicBezTo>
                    <a:pt x="2082" y="6804"/>
                    <a:pt x="2164" y="6788"/>
                    <a:pt x="2262" y="6788"/>
                  </a:cubicBezTo>
                  <a:cubicBezTo>
                    <a:pt x="2262" y="6788"/>
                    <a:pt x="2291" y="6785"/>
                    <a:pt x="2336" y="6785"/>
                  </a:cubicBezTo>
                  <a:cubicBezTo>
                    <a:pt x="2472" y="6785"/>
                    <a:pt x="2758" y="6813"/>
                    <a:pt x="2869" y="7034"/>
                  </a:cubicBezTo>
                  <a:cubicBezTo>
                    <a:pt x="2869" y="7034"/>
                    <a:pt x="2890" y="7076"/>
                    <a:pt x="2856" y="7076"/>
                  </a:cubicBezTo>
                  <a:cubicBezTo>
                    <a:pt x="2848" y="7076"/>
                    <a:pt x="2836" y="7073"/>
                    <a:pt x="2820" y="7067"/>
                  </a:cubicBezTo>
                  <a:cubicBezTo>
                    <a:pt x="2749" y="7024"/>
                    <a:pt x="2673" y="7003"/>
                    <a:pt x="2597" y="7003"/>
                  </a:cubicBezTo>
                  <a:cubicBezTo>
                    <a:pt x="2496" y="7003"/>
                    <a:pt x="2396" y="7041"/>
                    <a:pt x="2312" y="7116"/>
                  </a:cubicBezTo>
                  <a:cubicBezTo>
                    <a:pt x="2066" y="7345"/>
                    <a:pt x="2131" y="7771"/>
                    <a:pt x="2443" y="7935"/>
                  </a:cubicBezTo>
                  <a:cubicBezTo>
                    <a:pt x="2521" y="7973"/>
                    <a:pt x="2604" y="7991"/>
                    <a:pt x="2686" y="7991"/>
                  </a:cubicBezTo>
                  <a:cubicBezTo>
                    <a:pt x="2996" y="7991"/>
                    <a:pt x="3277" y="7724"/>
                    <a:pt x="3148" y="7231"/>
                  </a:cubicBezTo>
                  <a:cubicBezTo>
                    <a:pt x="3044" y="6890"/>
                    <a:pt x="2739" y="6683"/>
                    <a:pt x="2403" y="6683"/>
                  </a:cubicBezTo>
                  <a:cubicBezTo>
                    <a:pt x="2367" y="6683"/>
                    <a:pt x="2331" y="6685"/>
                    <a:pt x="2295" y="6690"/>
                  </a:cubicBezTo>
                  <a:cubicBezTo>
                    <a:pt x="2180" y="6690"/>
                    <a:pt x="2049" y="6722"/>
                    <a:pt x="1951" y="6788"/>
                  </a:cubicBezTo>
                  <a:cubicBezTo>
                    <a:pt x="1492" y="7001"/>
                    <a:pt x="1279" y="7542"/>
                    <a:pt x="1476" y="8017"/>
                  </a:cubicBezTo>
                  <a:cubicBezTo>
                    <a:pt x="1604" y="8455"/>
                    <a:pt x="2066" y="8740"/>
                    <a:pt x="2552" y="8740"/>
                  </a:cubicBezTo>
                  <a:cubicBezTo>
                    <a:pt x="2685" y="8740"/>
                    <a:pt x="2820" y="8719"/>
                    <a:pt x="2951" y="8673"/>
                  </a:cubicBezTo>
                  <a:cubicBezTo>
                    <a:pt x="3606" y="8493"/>
                    <a:pt x="3983" y="7755"/>
                    <a:pt x="3967" y="7050"/>
                  </a:cubicBezTo>
                  <a:cubicBezTo>
                    <a:pt x="3918" y="6296"/>
                    <a:pt x="3574" y="5575"/>
                    <a:pt x="3016" y="5083"/>
                  </a:cubicBezTo>
                  <a:cubicBezTo>
                    <a:pt x="2426" y="4542"/>
                    <a:pt x="1672" y="4264"/>
                    <a:pt x="1115" y="3706"/>
                  </a:cubicBezTo>
                  <a:cubicBezTo>
                    <a:pt x="541" y="3182"/>
                    <a:pt x="164" y="2428"/>
                    <a:pt x="230" y="1707"/>
                  </a:cubicBezTo>
                  <a:cubicBezTo>
                    <a:pt x="246" y="1248"/>
                    <a:pt x="459" y="838"/>
                    <a:pt x="820" y="543"/>
                  </a:cubicBezTo>
                  <a:cubicBezTo>
                    <a:pt x="967" y="428"/>
                    <a:pt x="1148" y="346"/>
                    <a:pt x="1344" y="281"/>
                  </a:cubicBezTo>
                  <a:cubicBezTo>
                    <a:pt x="1492" y="240"/>
                    <a:pt x="1640" y="219"/>
                    <a:pt x="1787" y="219"/>
                  </a:cubicBezTo>
                  <a:cubicBezTo>
                    <a:pt x="1935" y="219"/>
                    <a:pt x="2082" y="240"/>
                    <a:pt x="2230" y="281"/>
                  </a:cubicBezTo>
                  <a:cubicBezTo>
                    <a:pt x="3246" y="543"/>
                    <a:pt x="3574" y="1920"/>
                    <a:pt x="2902" y="2575"/>
                  </a:cubicBezTo>
                  <a:cubicBezTo>
                    <a:pt x="2754" y="2707"/>
                    <a:pt x="2590" y="2805"/>
                    <a:pt x="2394" y="2838"/>
                  </a:cubicBezTo>
                  <a:cubicBezTo>
                    <a:pt x="2332" y="2846"/>
                    <a:pt x="2273" y="2851"/>
                    <a:pt x="2217" y="2851"/>
                  </a:cubicBezTo>
                  <a:cubicBezTo>
                    <a:pt x="1754" y="2851"/>
                    <a:pt x="1499" y="2569"/>
                    <a:pt x="1558" y="2379"/>
                  </a:cubicBezTo>
                  <a:cubicBezTo>
                    <a:pt x="1558" y="2379"/>
                    <a:pt x="1558" y="2346"/>
                    <a:pt x="1607" y="2346"/>
                  </a:cubicBezTo>
                  <a:cubicBezTo>
                    <a:pt x="1617" y="2346"/>
                    <a:pt x="1637" y="2347"/>
                    <a:pt x="1663" y="2347"/>
                  </a:cubicBezTo>
                  <a:cubicBezTo>
                    <a:pt x="1802" y="2347"/>
                    <a:pt x="2125" y="2324"/>
                    <a:pt x="2262" y="2035"/>
                  </a:cubicBezTo>
                  <a:cubicBezTo>
                    <a:pt x="2381" y="1680"/>
                    <a:pt x="2098" y="1346"/>
                    <a:pt x="1762" y="1346"/>
                  </a:cubicBezTo>
                  <a:cubicBezTo>
                    <a:pt x="1679" y="1346"/>
                    <a:pt x="1593" y="1366"/>
                    <a:pt x="1508" y="1412"/>
                  </a:cubicBezTo>
                  <a:cubicBezTo>
                    <a:pt x="886" y="1789"/>
                    <a:pt x="1033" y="2723"/>
                    <a:pt x="1738" y="2903"/>
                  </a:cubicBezTo>
                  <a:cubicBezTo>
                    <a:pt x="1908" y="2981"/>
                    <a:pt x="2087" y="3018"/>
                    <a:pt x="2264" y="3018"/>
                  </a:cubicBezTo>
                  <a:cubicBezTo>
                    <a:pt x="2719" y="3018"/>
                    <a:pt x="3162" y="2775"/>
                    <a:pt x="3410" y="2362"/>
                  </a:cubicBezTo>
                  <a:cubicBezTo>
                    <a:pt x="3672" y="1821"/>
                    <a:pt x="3623" y="1166"/>
                    <a:pt x="3279" y="674"/>
                  </a:cubicBezTo>
                  <a:cubicBezTo>
                    <a:pt x="2951" y="245"/>
                    <a:pt x="2438" y="0"/>
                    <a:pt x="191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1" name="Google Shape;7441;p17"/>
            <p:cNvSpPr/>
            <p:nvPr/>
          </p:nvSpPr>
          <p:spPr>
            <a:xfrm>
              <a:off x="3237049" y="4803052"/>
              <a:ext cx="56490" cy="79060"/>
            </a:xfrm>
            <a:custGeom>
              <a:avLst/>
              <a:gdLst/>
              <a:ahLst/>
              <a:cxnLst/>
              <a:rect l="l" t="t" r="r" b="b"/>
              <a:pathLst>
                <a:path w="1722" h="2410" extrusionOk="0">
                  <a:moveTo>
                    <a:pt x="198" y="0"/>
                  </a:moveTo>
                  <a:lnTo>
                    <a:pt x="198" y="0"/>
                  </a:lnTo>
                  <a:cubicBezTo>
                    <a:pt x="214" y="164"/>
                    <a:pt x="181" y="328"/>
                    <a:pt x="116" y="475"/>
                  </a:cubicBezTo>
                  <a:cubicBezTo>
                    <a:pt x="1" y="852"/>
                    <a:pt x="329" y="1115"/>
                    <a:pt x="952" y="1393"/>
                  </a:cubicBezTo>
                  <a:cubicBezTo>
                    <a:pt x="1345" y="1590"/>
                    <a:pt x="1607" y="1967"/>
                    <a:pt x="1656" y="2410"/>
                  </a:cubicBezTo>
                  <a:cubicBezTo>
                    <a:pt x="1722" y="393"/>
                    <a:pt x="886" y="328"/>
                    <a:pt x="689" y="328"/>
                  </a:cubicBezTo>
                  <a:cubicBezTo>
                    <a:pt x="675" y="329"/>
                    <a:pt x="660" y="330"/>
                    <a:pt x="647" y="330"/>
                  </a:cubicBezTo>
                  <a:cubicBezTo>
                    <a:pt x="476" y="330"/>
                    <a:pt x="377" y="240"/>
                    <a:pt x="361" y="164"/>
                  </a:cubicBezTo>
                  <a:cubicBezTo>
                    <a:pt x="345" y="66"/>
                    <a:pt x="198" y="0"/>
                    <a:pt x="19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2" name="Google Shape;7442;p17"/>
            <p:cNvSpPr/>
            <p:nvPr/>
          </p:nvSpPr>
          <p:spPr>
            <a:xfrm>
              <a:off x="3060686" y="4569673"/>
              <a:ext cx="209755" cy="329100"/>
            </a:xfrm>
            <a:custGeom>
              <a:avLst/>
              <a:gdLst/>
              <a:ahLst/>
              <a:cxnLst/>
              <a:rect l="l" t="t" r="r" b="b"/>
              <a:pathLst>
                <a:path w="6394" h="10032" extrusionOk="0">
                  <a:moveTo>
                    <a:pt x="1148" y="0"/>
                  </a:moveTo>
                  <a:lnTo>
                    <a:pt x="1148" y="0"/>
                  </a:lnTo>
                  <a:cubicBezTo>
                    <a:pt x="1246" y="115"/>
                    <a:pt x="1230" y="295"/>
                    <a:pt x="1115" y="410"/>
                  </a:cubicBezTo>
                  <a:cubicBezTo>
                    <a:pt x="918" y="574"/>
                    <a:pt x="361" y="1197"/>
                    <a:pt x="754" y="1820"/>
                  </a:cubicBezTo>
                  <a:cubicBezTo>
                    <a:pt x="1197" y="2508"/>
                    <a:pt x="1787" y="2295"/>
                    <a:pt x="1984" y="2869"/>
                  </a:cubicBezTo>
                  <a:cubicBezTo>
                    <a:pt x="1984" y="2869"/>
                    <a:pt x="2066" y="3164"/>
                    <a:pt x="1869" y="3262"/>
                  </a:cubicBezTo>
                  <a:cubicBezTo>
                    <a:pt x="1835" y="3284"/>
                    <a:pt x="1803" y="3293"/>
                    <a:pt x="1772" y="3293"/>
                  </a:cubicBezTo>
                  <a:cubicBezTo>
                    <a:pt x="1639" y="3293"/>
                    <a:pt x="1541" y="3114"/>
                    <a:pt x="1541" y="2967"/>
                  </a:cubicBezTo>
                  <a:cubicBezTo>
                    <a:pt x="1476" y="2656"/>
                    <a:pt x="1230" y="2426"/>
                    <a:pt x="918" y="2377"/>
                  </a:cubicBezTo>
                  <a:cubicBezTo>
                    <a:pt x="542" y="2328"/>
                    <a:pt x="492" y="2213"/>
                    <a:pt x="492" y="2213"/>
                  </a:cubicBezTo>
                  <a:lnTo>
                    <a:pt x="492" y="2213"/>
                  </a:lnTo>
                  <a:cubicBezTo>
                    <a:pt x="541" y="2361"/>
                    <a:pt x="558" y="2508"/>
                    <a:pt x="525" y="2656"/>
                  </a:cubicBezTo>
                  <a:cubicBezTo>
                    <a:pt x="459" y="2803"/>
                    <a:pt x="164" y="3295"/>
                    <a:pt x="722" y="3672"/>
                  </a:cubicBezTo>
                  <a:cubicBezTo>
                    <a:pt x="1295" y="4049"/>
                    <a:pt x="1574" y="3852"/>
                    <a:pt x="1689" y="4491"/>
                  </a:cubicBezTo>
                  <a:cubicBezTo>
                    <a:pt x="1787" y="5131"/>
                    <a:pt x="1836" y="5917"/>
                    <a:pt x="2181" y="6245"/>
                  </a:cubicBezTo>
                  <a:cubicBezTo>
                    <a:pt x="2066" y="6163"/>
                    <a:pt x="1984" y="6065"/>
                    <a:pt x="1918" y="5950"/>
                  </a:cubicBezTo>
                  <a:cubicBezTo>
                    <a:pt x="1765" y="5629"/>
                    <a:pt x="1442" y="5422"/>
                    <a:pt x="1080" y="5422"/>
                  </a:cubicBezTo>
                  <a:cubicBezTo>
                    <a:pt x="1053" y="5422"/>
                    <a:pt x="1027" y="5424"/>
                    <a:pt x="1000" y="5426"/>
                  </a:cubicBezTo>
                  <a:cubicBezTo>
                    <a:pt x="957" y="5428"/>
                    <a:pt x="917" y="5429"/>
                    <a:pt x="880" y="5429"/>
                  </a:cubicBezTo>
                  <a:cubicBezTo>
                    <a:pt x="419" y="5429"/>
                    <a:pt x="373" y="5252"/>
                    <a:pt x="312" y="5131"/>
                  </a:cubicBezTo>
                  <a:lnTo>
                    <a:pt x="312" y="5131"/>
                  </a:lnTo>
                  <a:cubicBezTo>
                    <a:pt x="312" y="5131"/>
                    <a:pt x="1" y="6114"/>
                    <a:pt x="935" y="6606"/>
                  </a:cubicBezTo>
                  <a:cubicBezTo>
                    <a:pt x="1869" y="7098"/>
                    <a:pt x="1804" y="6737"/>
                    <a:pt x="3082" y="7786"/>
                  </a:cubicBezTo>
                  <a:cubicBezTo>
                    <a:pt x="4131" y="8655"/>
                    <a:pt x="4344" y="8704"/>
                    <a:pt x="4344" y="8704"/>
                  </a:cubicBezTo>
                  <a:cubicBezTo>
                    <a:pt x="4307" y="8695"/>
                    <a:pt x="4270" y="8691"/>
                    <a:pt x="4234" y="8691"/>
                  </a:cubicBezTo>
                  <a:cubicBezTo>
                    <a:pt x="4065" y="8691"/>
                    <a:pt x="3914" y="8782"/>
                    <a:pt x="3820" y="8917"/>
                  </a:cubicBezTo>
                  <a:cubicBezTo>
                    <a:pt x="3623" y="9229"/>
                    <a:pt x="3721" y="9638"/>
                    <a:pt x="4049" y="9802"/>
                  </a:cubicBezTo>
                  <a:cubicBezTo>
                    <a:pt x="4049" y="9802"/>
                    <a:pt x="3934" y="9589"/>
                    <a:pt x="4131" y="9573"/>
                  </a:cubicBezTo>
                  <a:cubicBezTo>
                    <a:pt x="4138" y="9572"/>
                    <a:pt x="4145" y="9572"/>
                    <a:pt x="4152" y="9572"/>
                  </a:cubicBezTo>
                  <a:cubicBezTo>
                    <a:pt x="4285" y="9572"/>
                    <a:pt x="4429" y="9662"/>
                    <a:pt x="4587" y="9662"/>
                  </a:cubicBezTo>
                  <a:cubicBezTo>
                    <a:pt x="4677" y="9662"/>
                    <a:pt x="4771" y="9632"/>
                    <a:pt x="4869" y="9540"/>
                  </a:cubicBezTo>
                  <a:cubicBezTo>
                    <a:pt x="4988" y="9421"/>
                    <a:pt x="5183" y="9322"/>
                    <a:pt x="5410" y="9322"/>
                  </a:cubicBezTo>
                  <a:cubicBezTo>
                    <a:pt x="5713" y="9322"/>
                    <a:pt x="6074" y="9498"/>
                    <a:pt x="6393" y="10032"/>
                  </a:cubicBezTo>
                  <a:cubicBezTo>
                    <a:pt x="6393" y="10032"/>
                    <a:pt x="6164" y="9212"/>
                    <a:pt x="4836" y="8688"/>
                  </a:cubicBezTo>
                  <a:cubicBezTo>
                    <a:pt x="3131" y="7966"/>
                    <a:pt x="2049" y="6262"/>
                    <a:pt x="2131" y="4409"/>
                  </a:cubicBezTo>
                  <a:cubicBezTo>
                    <a:pt x="2213" y="2180"/>
                    <a:pt x="3508" y="656"/>
                    <a:pt x="11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3" name="Google Shape;7443;p17"/>
            <p:cNvSpPr/>
            <p:nvPr/>
          </p:nvSpPr>
          <p:spPr>
            <a:xfrm>
              <a:off x="3121442" y="4485789"/>
              <a:ext cx="96283" cy="352752"/>
            </a:xfrm>
            <a:custGeom>
              <a:avLst/>
              <a:gdLst/>
              <a:ahLst/>
              <a:cxnLst/>
              <a:rect l="l" t="t" r="r" b="b"/>
              <a:pathLst>
                <a:path w="2935" h="10753" extrusionOk="0">
                  <a:moveTo>
                    <a:pt x="1307" y="0"/>
                  </a:moveTo>
                  <a:cubicBezTo>
                    <a:pt x="729" y="0"/>
                    <a:pt x="178" y="382"/>
                    <a:pt x="115" y="902"/>
                  </a:cubicBezTo>
                  <a:cubicBezTo>
                    <a:pt x="1" y="1459"/>
                    <a:pt x="427" y="1967"/>
                    <a:pt x="1001" y="1967"/>
                  </a:cubicBezTo>
                  <a:cubicBezTo>
                    <a:pt x="1008" y="1967"/>
                    <a:pt x="1015" y="1967"/>
                    <a:pt x="1022" y="1967"/>
                  </a:cubicBezTo>
                  <a:cubicBezTo>
                    <a:pt x="1565" y="1967"/>
                    <a:pt x="1850" y="1341"/>
                    <a:pt x="1656" y="1082"/>
                  </a:cubicBezTo>
                  <a:cubicBezTo>
                    <a:pt x="1572" y="956"/>
                    <a:pt x="1451" y="900"/>
                    <a:pt x="1332" y="900"/>
                  </a:cubicBezTo>
                  <a:cubicBezTo>
                    <a:pt x="1125" y="900"/>
                    <a:pt x="925" y="1068"/>
                    <a:pt x="935" y="1328"/>
                  </a:cubicBezTo>
                  <a:cubicBezTo>
                    <a:pt x="968" y="1639"/>
                    <a:pt x="1312" y="1607"/>
                    <a:pt x="1345" y="1656"/>
                  </a:cubicBezTo>
                  <a:cubicBezTo>
                    <a:pt x="1394" y="1689"/>
                    <a:pt x="1345" y="1754"/>
                    <a:pt x="1345" y="1754"/>
                  </a:cubicBezTo>
                  <a:cubicBezTo>
                    <a:pt x="1312" y="1820"/>
                    <a:pt x="1246" y="1869"/>
                    <a:pt x="1181" y="1902"/>
                  </a:cubicBezTo>
                  <a:lnTo>
                    <a:pt x="1115" y="1918"/>
                  </a:lnTo>
                  <a:lnTo>
                    <a:pt x="1099" y="1918"/>
                  </a:lnTo>
                  <a:cubicBezTo>
                    <a:pt x="1066" y="1922"/>
                    <a:pt x="1034" y="1924"/>
                    <a:pt x="1002" y="1924"/>
                  </a:cubicBezTo>
                  <a:cubicBezTo>
                    <a:pt x="488" y="1924"/>
                    <a:pt x="74" y="1443"/>
                    <a:pt x="197" y="918"/>
                  </a:cubicBezTo>
                  <a:cubicBezTo>
                    <a:pt x="269" y="446"/>
                    <a:pt x="764" y="122"/>
                    <a:pt x="1282" y="122"/>
                  </a:cubicBezTo>
                  <a:cubicBezTo>
                    <a:pt x="1591" y="122"/>
                    <a:pt x="1909" y="238"/>
                    <a:pt x="2148" y="508"/>
                  </a:cubicBezTo>
                  <a:cubicBezTo>
                    <a:pt x="2771" y="1230"/>
                    <a:pt x="2623" y="2426"/>
                    <a:pt x="2246" y="3442"/>
                  </a:cubicBezTo>
                  <a:cubicBezTo>
                    <a:pt x="1427" y="5458"/>
                    <a:pt x="542" y="7507"/>
                    <a:pt x="1164" y="8966"/>
                  </a:cubicBezTo>
                  <a:cubicBezTo>
                    <a:pt x="1427" y="9737"/>
                    <a:pt x="1984" y="10359"/>
                    <a:pt x="2689" y="10753"/>
                  </a:cubicBezTo>
                  <a:cubicBezTo>
                    <a:pt x="2000" y="10343"/>
                    <a:pt x="1492" y="9704"/>
                    <a:pt x="1230" y="8950"/>
                  </a:cubicBezTo>
                  <a:cubicBezTo>
                    <a:pt x="673" y="7507"/>
                    <a:pt x="1574" y="5557"/>
                    <a:pt x="2410" y="3508"/>
                  </a:cubicBezTo>
                  <a:cubicBezTo>
                    <a:pt x="2787" y="2475"/>
                    <a:pt x="2935" y="1230"/>
                    <a:pt x="2246" y="426"/>
                  </a:cubicBezTo>
                  <a:cubicBezTo>
                    <a:pt x="1983" y="127"/>
                    <a:pt x="1640" y="0"/>
                    <a:pt x="130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4" name="Google Shape;7444;p17"/>
            <p:cNvSpPr/>
            <p:nvPr/>
          </p:nvSpPr>
          <p:spPr>
            <a:xfrm>
              <a:off x="3204244" y="4472864"/>
              <a:ext cx="90935" cy="267295"/>
            </a:xfrm>
            <a:custGeom>
              <a:avLst/>
              <a:gdLst/>
              <a:ahLst/>
              <a:cxnLst/>
              <a:rect l="l" t="t" r="r" b="b"/>
              <a:pathLst>
                <a:path w="2772" h="8148" extrusionOk="0">
                  <a:moveTo>
                    <a:pt x="2083" y="1"/>
                  </a:moveTo>
                  <a:cubicBezTo>
                    <a:pt x="2427" y="1099"/>
                    <a:pt x="968" y="1279"/>
                    <a:pt x="444" y="2902"/>
                  </a:cubicBezTo>
                  <a:cubicBezTo>
                    <a:pt x="1" y="4279"/>
                    <a:pt x="263" y="5230"/>
                    <a:pt x="1575" y="6131"/>
                  </a:cubicBezTo>
                  <a:cubicBezTo>
                    <a:pt x="2706" y="6934"/>
                    <a:pt x="2771" y="8000"/>
                    <a:pt x="2771" y="8147"/>
                  </a:cubicBezTo>
                  <a:cubicBezTo>
                    <a:pt x="2771" y="7639"/>
                    <a:pt x="2624" y="7164"/>
                    <a:pt x="2329" y="6754"/>
                  </a:cubicBezTo>
                  <a:cubicBezTo>
                    <a:pt x="2017" y="6328"/>
                    <a:pt x="1624" y="6066"/>
                    <a:pt x="1050" y="5557"/>
                  </a:cubicBezTo>
                  <a:cubicBezTo>
                    <a:pt x="870" y="5394"/>
                    <a:pt x="739" y="5197"/>
                    <a:pt x="657" y="4967"/>
                  </a:cubicBezTo>
                  <a:cubicBezTo>
                    <a:pt x="312" y="4131"/>
                    <a:pt x="968" y="3263"/>
                    <a:pt x="1312" y="2902"/>
                  </a:cubicBezTo>
                  <a:cubicBezTo>
                    <a:pt x="1722" y="2443"/>
                    <a:pt x="2427" y="1968"/>
                    <a:pt x="2574" y="1066"/>
                  </a:cubicBezTo>
                  <a:cubicBezTo>
                    <a:pt x="2706" y="181"/>
                    <a:pt x="2083" y="1"/>
                    <a:pt x="20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5" name="Google Shape;7445;p17"/>
            <p:cNvSpPr/>
            <p:nvPr/>
          </p:nvSpPr>
          <p:spPr>
            <a:xfrm>
              <a:off x="3105696" y="4163179"/>
              <a:ext cx="79782" cy="179050"/>
            </a:xfrm>
            <a:custGeom>
              <a:avLst/>
              <a:gdLst/>
              <a:ahLst/>
              <a:cxnLst/>
              <a:rect l="l" t="t" r="r" b="b"/>
              <a:pathLst>
                <a:path w="2432" h="5458" extrusionOk="0">
                  <a:moveTo>
                    <a:pt x="990" y="0"/>
                  </a:moveTo>
                  <a:cubicBezTo>
                    <a:pt x="629" y="0"/>
                    <a:pt x="0" y="573"/>
                    <a:pt x="284" y="2425"/>
                  </a:cubicBezTo>
                  <a:cubicBezTo>
                    <a:pt x="612" y="4458"/>
                    <a:pt x="2169" y="5409"/>
                    <a:pt x="2431" y="5458"/>
                  </a:cubicBezTo>
                  <a:cubicBezTo>
                    <a:pt x="2431" y="5458"/>
                    <a:pt x="907" y="4474"/>
                    <a:pt x="776" y="2802"/>
                  </a:cubicBezTo>
                  <a:cubicBezTo>
                    <a:pt x="645" y="1130"/>
                    <a:pt x="1153" y="1098"/>
                    <a:pt x="1317" y="737"/>
                  </a:cubicBezTo>
                  <a:cubicBezTo>
                    <a:pt x="1481" y="376"/>
                    <a:pt x="1399" y="114"/>
                    <a:pt x="1087" y="16"/>
                  </a:cubicBezTo>
                  <a:cubicBezTo>
                    <a:pt x="1058" y="6"/>
                    <a:pt x="1026" y="0"/>
                    <a:pt x="99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6" name="Google Shape;7446;p17"/>
            <p:cNvSpPr/>
            <p:nvPr/>
          </p:nvSpPr>
          <p:spPr>
            <a:xfrm>
              <a:off x="3070364" y="4114069"/>
              <a:ext cx="172653" cy="233014"/>
            </a:xfrm>
            <a:custGeom>
              <a:avLst/>
              <a:gdLst/>
              <a:ahLst/>
              <a:cxnLst/>
              <a:rect l="l" t="t" r="r" b="b"/>
              <a:pathLst>
                <a:path w="5263" h="7103" extrusionOk="0">
                  <a:moveTo>
                    <a:pt x="3588" y="0"/>
                  </a:moveTo>
                  <a:cubicBezTo>
                    <a:pt x="3375" y="0"/>
                    <a:pt x="3173" y="25"/>
                    <a:pt x="3000" y="54"/>
                  </a:cubicBezTo>
                  <a:cubicBezTo>
                    <a:pt x="2574" y="120"/>
                    <a:pt x="2164" y="300"/>
                    <a:pt x="1820" y="546"/>
                  </a:cubicBezTo>
                  <a:cubicBezTo>
                    <a:pt x="1" y="1923"/>
                    <a:pt x="328" y="4283"/>
                    <a:pt x="869" y="5430"/>
                  </a:cubicBezTo>
                  <a:cubicBezTo>
                    <a:pt x="1164" y="6102"/>
                    <a:pt x="1640" y="6692"/>
                    <a:pt x="2263" y="7102"/>
                  </a:cubicBezTo>
                  <a:cubicBezTo>
                    <a:pt x="1672" y="6660"/>
                    <a:pt x="1213" y="6070"/>
                    <a:pt x="935" y="5398"/>
                  </a:cubicBezTo>
                  <a:cubicBezTo>
                    <a:pt x="443" y="4250"/>
                    <a:pt x="197" y="1972"/>
                    <a:pt x="1918" y="693"/>
                  </a:cubicBezTo>
                  <a:cubicBezTo>
                    <a:pt x="2347" y="383"/>
                    <a:pt x="2909" y="189"/>
                    <a:pt x="3427" y="189"/>
                  </a:cubicBezTo>
                  <a:cubicBezTo>
                    <a:pt x="3839" y="189"/>
                    <a:pt x="4223" y="312"/>
                    <a:pt x="4492" y="595"/>
                  </a:cubicBezTo>
                  <a:cubicBezTo>
                    <a:pt x="5138" y="1241"/>
                    <a:pt x="4654" y="2300"/>
                    <a:pt x="3966" y="2300"/>
                  </a:cubicBezTo>
                  <a:cubicBezTo>
                    <a:pt x="3955" y="2300"/>
                    <a:pt x="3945" y="2300"/>
                    <a:pt x="3934" y="2300"/>
                  </a:cubicBezTo>
                  <a:cubicBezTo>
                    <a:pt x="3905" y="2303"/>
                    <a:pt x="3875" y="2305"/>
                    <a:pt x="3845" y="2305"/>
                  </a:cubicBezTo>
                  <a:cubicBezTo>
                    <a:pt x="3581" y="2305"/>
                    <a:pt x="3329" y="2175"/>
                    <a:pt x="3197" y="1939"/>
                  </a:cubicBezTo>
                  <a:cubicBezTo>
                    <a:pt x="3131" y="1841"/>
                    <a:pt x="3115" y="1710"/>
                    <a:pt x="3131" y="1578"/>
                  </a:cubicBezTo>
                  <a:cubicBezTo>
                    <a:pt x="3151" y="1327"/>
                    <a:pt x="3227" y="1247"/>
                    <a:pt x="3280" y="1247"/>
                  </a:cubicBezTo>
                  <a:cubicBezTo>
                    <a:pt x="3316" y="1247"/>
                    <a:pt x="3341" y="1285"/>
                    <a:pt x="3328" y="1333"/>
                  </a:cubicBezTo>
                  <a:cubicBezTo>
                    <a:pt x="3299" y="1564"/>
                    <a:pt x="3487" y="1770"/>
                    <a:pt x="3712" y="1770"/>
                  </a:cubicBezTo>
                  <a:cubicBezTo>
                    <a:pt x="3742" y="1770"/>
                    <a:pt x="3773" y="1766"/>
                    <a:pt x="3803" y="1759"/>
                  </a:cubicBezTo>
                  <a:cubicBezTo>
                    <a:pt x="4213" y="1693"/>
                    <a:pt x="4311" y="1152"/>
                    <a:pt x="3951" y="956"/>
                  </a:cubicBezTo>
                  <a:cubicBezTo>
                    <a:pt x="3857" y="909"/>
                    <a:pt x="3759" y="887"/>
                    <a:pt x="3663" y="887"/>
                  </a:cubicBezTo>
                  <a:cubicBezTo>
                    <a:pt x="3354" y="887"/>
                    <a:pt x="3066" y="1110"/>
                    <a:pt x="3017" y="1447"/>
                  </a:cubicBezTo>
                  <a:cubicBezTo>
                    <a:pt x="2951" y="1775"/>
                    <a:pt x="3131" y="2103"/>
                    <a:pt x="3426" y="2267"/>
                  </a:cubicBezTo>
                  <a:lnTo>
                    <a:pt x="3459" y="2267"/>
                  </a:lnTo>
                  <a:cubicBezTo>
                    <a:pt x="3557" y="2316"/>
                    <a:pt x="3656" y="2365"/>
                    <a:pt x="3754" y="2382"/>
                  </a:cubicBezTo>
                  <a:cubicBezTo>
                    <a:pt x="3857" y="2407"/>
                    <a:pt x="3960" y="2419"/>
                    <a:pt x="4060" y="2419"/>
                  </a:cubicBezTo>
                  <a:cubicBezTo>
                    <a:pt x="4659" y="2419"/>
                    <a:pt x="5173" y="1986"/>
                    <a:pt x="5229" y="1480"/>
                  </a:cubicBezTo>
                  <a:cubicBezTo>
                    <a:pt x="5262" y="1054"/>
                    <a:pt x="5115" y="644"/>
                    <a:pt x="4787" y="382"/>
                  </a:cubicBezTo>
                  <a:cubicBezTo>
                    <a:pt x="4415" y="84"/>
                    <a:pt x="3981" y="0"/>
                    <a:pt x="35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7" name="Google Shape;7447;p17"/>
            <p:cNvSpPr/>
            <p:nvPr/>
          </p:nvSpPr>
          <p:spPr>
            <a:xfrm>
              <a:off x="3033261" y="3933540"/>
              <a:ext cx="170488" cy="268903"/>
            </a:xfrm>
            <a:custGeom>
              <a:avLst/>
              <a:gdLst/>
              <a:ahLst/>
              <a:cxnLst/>
              <a:rect l="l" t="t" r="r" b="b"/>
              <a:pathLst>
                <a:path w="5197" h="8197" extrusionOk="0">
                  <a:moveTo>
                    <a:pt x="4115" y="0"/>
                  </a:moveTo>
                  <a:cubicBezTo>
                    <a:pt x="4115" y="1"/>
                    <a:pt x="4180" y="607"/>
                    <a:pt x="3803" y="836"/>
                  </a:cubicBezTo>
                  <a:cubicBezTo>
                    <a:pt x="3410" y="1066"/>
                    <a:pt x="2836" y="1525"/>
                    <a:pt x="3426" y="2049"/>
                  </a:cubicBezTo>
                  <a:cubicBezTo>
                    <a:pt x="4033" y="2574"/>
                    <a:pt x="4197" y="3328"/>
                    <a:pt x="3689" y="4065"/>
                  </a:cubicBezTo>
                  <a:cubicBezTo>
                    <a:pt x="3689" y="4065"/>
                    <a:pt x="3984" y="2967"/>
                    <a:pt x="3246" y="2475"/>
                  </a:cubicBezTo>
                  <a:cubicBezTo>
                    <a:pt x="3054" y="2343"/>
                    <a:pt x="2896" y="2306"/>
                    <a:pt x="2779" y="2306"/>
                  </a:cubicBezTo>
                  <a:cubicBezTo>
                    <a:pt x="2637" y="2306"/>
                    <a:pt x="2558" y="2361"/>
                    <a:pt x="2558" y="2361"/>
                  </a:cubicBezTo>
                  <a:cubicBezTo>
                    <a:pt x="2623" y="2492"/>
                    <a:pt x="2656" y="2639"/>
                    <a:pt x="2672" y="2787"/>
                  </a:cubicBezTo>
                  <a:cubicBezTo>
                    <a:pt x="2689" y="3000"/>
                    <a:pt x="2213" y="3361"/>
                    <a:pt x="2558" y="3754"/>
                  </a:cubicBezTo>
                  <a:cubicBezTo>
                    <a:pt x="2902" y="4131"/>
                    <a:pt x="3148" y="4918"/>
                    <a:pt x="1935" y="5803"/>
                  </a:cubicBezTo>
                  <a:cubicBezTo>
                    <a:pt x="1935" y="5803"/>
                    <a:pt x="2558" y="4442"/>
                    <a:pt x="2197" y="3738"/>
                  </a:cubicBezTo>
                  <a:cubicBezTo>
                    <a:pt x="1820" y="3000"/>
                    <a:pt x="1377" y="3148"/>
                    <a:pt x="951" y="2557"/>
                  </a:cubicBezTo>
                  <a:cubicBezTo>
                    <a:pt x="951" y="2557"/>
                    <a:pt x="1" y="3082"/>
                    <a:pt x="738" y="4229"/>
                  </a:cubicBezTo>
                  <a:cubicBezTo>
                    <a:pt x="1607" y="5573"/>
                    <a:pt x="525" y="7278"/>
                    <a:pt x="1459" y="8196"/>
                  </a:cubicBezTo>
                  <a:cubicBezTo>
                    <a:pt x="1459" y="8196"/>
                    <a:pt x="1410" y="6836"/>
                    <a:pt x="2672" y="5606"/>
                  </a:cubicBezTo>
                  <a:cubicBezTo>
                    <a:pt x="3934" y="4377"/>
                    <a:pt x="5197" y="2852"/>
                    <a:pt x="41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8" name="Google Shape;7448;p17"/>
            <p:cNvSpPr/>
            <p:nvPr/>
          </p:nvSpPr>
          <p:spPr>
            <a:xfrm>
              <a:off x="3183281" y="3900210"/>
              <a:ext cx="99498" cy="147885"/>
            </a:xfrm>
            <a:custGeom>
              <a:avLst/>
              <a:gdLst/>
              <a:ahLst/>
              <a:cxnLst/>
              <a:rect l="l" t="t" r="r" b="b"/>
              <a:pathLst>
                <a:path w="3033" h="4508" extrusionOk="0">
                  <a:moveTo>
                    <a:pt x="2591" y="0"/>
                  </a:moveTo>
                  <a:cubicBezTo>
                    <a:pt x="2541" y="262"/>
                    <a:pt x="2279" y="525"/>
                    <a:pt x="1623" y="820"/>
                  </a:cubicBezTo>
                  <a:cubicBezTo>
                    <a:pt x="984" y="1098"/>
                    <a:pt x="1214" y="1934"/>
                    <a:pt x="1279" y="2115"/>
                  </a:cubicBezTo>
                  <a:cubicBezTo>
                    <a:pt x="1342" y="2287"/>
                    <a:pt x="1390" y="2641"/>
                    <a:pt x="1206" y="2641"/>
                  </a:cubicBezTo>
                  <a:cubicBezTo>
                    <a:pt x="1198" y="2641"/>
                    <a:pt x="1190" y="2640"/>
                    <a:pt x="1181" y="2639"/>
                  </a:cubicBezTo>
                  <a:cubicBezTo>
                    <a:pt x="968" y="2606"/>
                    <a:pt x="1001" y="2492"/>
                    <a:pt x="1099" y="1820"/>
                  </a:cubicBezTo>
                  <a:cubicBezTo>
                    <a:pt x="1188" y="1300"/>
                    <a:pt x="845" y="1241"/>
                    <a:pt x="685" y="1241"/>
                  </a:cubicBezTo>
                  <a:cubicBezTo>
                    <a:pt x="638" y="1241"/>
                    <a:pt x="607" y="1246"/>
                    <a:pt x="607" y="1246"/>
                  </a:cubicBezTo>
                  <a:cubicBezTo>
                    <a:pt x="738" y="1426"/>
                    <a:pt x="738" y="1656"/>
                    <a:pt x="607" y="1820"/>
                  </a:cubicBezTo>
                  <a:cubicBezTo>
                    <a:pt x="345" y="2065"/>
                    <a:pt x="50" y="2344"/>
                    <a:pt x="312" y="3098"/>
                  </a:cubicBezTo>
                  <a:cubicBezTo>
                    <a:pt x="574" y="3852"/>
                    <a:pt x="1" y="4508"/>
                    <a:pt x="1" y="4508"/>
                  </a:cubicBezTo>
                  <a:cubicBezTo>
                    <a:pt x="3033" y="2016"/>
                    <a:pt x="2591" y="0"/>
                    <a:pt x="259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9" name="Google Shape;7449;p17"/>
            <p:cNvSpPr/>
            <p:nvPr/>
          </p:nvSpPr>
          <p:spPr>
            <a:xfrm>
              <a:off x="2985955" y="4181419"/>
              <a:ext cx="118328" cy="139848"/>
            </a:xfrm>
            <a:custGeom>
              <a:avLst/>
              <a:gdLst/>
              <a:ahLst/>
              <a:cxnLst/>
              <a:rect l="l" t="t" r="r" b="b"/>
              <a:pathLst>
                <a:path w="3607" h="4263" extrusionOk="0">
                  <a:moveTo>
                    <a:pt x="1885" y="1"/>
                  </a:moveTo>
                  <a:cubicBezTo>
                    <a:pt x="1885" y="1"/>
                    <a:pt x="2000" y="279"/>
                    <a:pt x="1656" y="525"/>
                  </a:cubicBezTo>
                  <a:cubicBezTo>
                    <a:pt x="1311" y="771"/>
                    <a:pt x="0" y="2443"/>
                    <a:pt x="3606" y="4262"/>
                  </a:cubicBezTo>
                  <a:cubicBezTo>
                    <a:pt x="3606" y="4262"/>
                    <a:pt x="2754" y="3771"/>
                    <a:pt x="2639" y="2476"/>
                  </a:cubicBezTo>
                  <a:cubicBezTo>
                    <a:pt x="2541" y="1197"/>
                    <a:pt x="2819" y="509"/>
                    <a:pt x="188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0" name="Google Shape;7450;p17"/>
            <p:cNvSpPr/>
            <p:nvPr/>
          </p:nvSpPr>
          <p:spPr>
            <a:xfrm>
              <a:off x="2842889" y="4267698"/>
              <a:ext cx="258143" cy="189908"/>
            </a:xfrm>
            <a:custGeom>
              <a:avLst/>
              <a:gdLst/>
              <a:ahLst/>
              <a:cxnLst/>
              <a:rect l="l" t="t" r="r" b="b"/>
              <a:pathLst>
                <a:path w="7869" h="5789" extrusionOk="0">
                  <a:moveTo>
                    <a:pt x="4658" y="1"/>
                  </a:moveTo>
                  <a:cubicBezTo>
                    <a:pt x="4514" y="1"/>
                    <a:pt x="4376" y="47"/>
                    <a:pt x="4246" y="141"/>
                  </a:cubicBezTo>
                  <a:cubicBezTo>
                    <a:pt x="3878" y="395"/>
                    <a:pt x="3657" y="609"/>
                    <a:pt x="3470" y="609"/>
                  </a:cubicBezTo>
                  <a:cubicBezTo>
                    <a:pt x="3415" y="609"/>
                    <a:pt x="3364" y="591"/>
                    <a:pt x="3312" y="551"/>
                  </a:cubicBezTo>
                  <a:lnTo>
                    <a:pt x="3312" y="551"/>
                  </a:lnTo>
                  <a:cubicBezTo>
                    <a:pt x="3312" y="551"/>
                    <a:pt x="3001" y="1174"/>
                    <a:pt x="3689" y="1387"/>
                  </a:cubicBezTo>
                  <a:cubicBezTo>
                    <a:pt x="4361" y="1583"/>
                    <a:pt x="4853" y="1714"/>
                    <a:pt x="4738" y="2091"/>
                  </a:cubicBezTo>
                  <a:cubicBezTo>
                    <a:pt x="4640" y="2468"/>
                    <a:pt x="3705" y="2550"/>
                    <a:pt x="2591" y="2714"/>
                  </a:cubicBezTo>
                  <a:cubicBezTo>
                    <a:pt x="1476" y="2878"/>
                    <a:pt x="591" y="3157"/>
                    <a:pt x="607" y="4124"/>
                  </a:cubicBezTo>
                  <a:cubicBezTo>
                    <a:pt x="633" y="4887"/>
                    <a:pt x="491" y="5245"/>
                    <a:pt x="242" y="5245"/>
                  </a:cubicBezTo>
                  <a:cubicBezTo>
                    <a:pt x="170" y="5245"/>
                    <a:pt x="89" y="5215"/>
                    <a:pt x="1" y="5157"/>
                  </a:cubicBezTo>
                  <a:lnTo>
                    <a:pt x="1" y="5157"/>
                  </a:lnTo>
                  <a:cubicBezTo>
                    <a:pt x="1" y="5157"/>
                    <a:pt x="249" y="5788"/>
                    <a:pt x="1195" y="5788"/>
                  </a:cubicBezTo>
                  <a:cubicBezTo>
                    <a:pt x="1389" y="5788"/>
                    <a:pt x="1613" y="5762"/>
                    <a:pt x="1870" y="5698"/>
                  </a:cubicBezTo>
                  <a:cubicBezTo>
                    <a:pt x="3378" y="5321"/>
                    <a:pt x="3558" y="4108"/>
                    <a:pt x="4197" y="3354"/>
                  </a:cubicBezTo>
                  <a:cubicBezTo>
                    <a:pt x="4836" y="2600"/>
                    <a:pt x="5476" y="1977"/>
                    <a:pt x="7869" y="1928"/>
                  </a:cubicBezTo>
                  <a:cubicBezTo>
                    <a:pt x="7869" y="1928"/>
                    <a:pt x="6410" y="1813"/>
                    <a:pt x="5853" y="960"/>
                  </a:cubicBezTo>
                  <a:cubicBezTo>
                    <a:pt x="5459" y="329"/>
                    <a:pt x="5040" y="1"/>
                    <a:pt x="465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1" name="Google Shape;7451;p17"/>
            <p:cNvSpPr/>
            <p:nvPr/>
          </p:nvSpPr>
          <p:spPr>
            <a:xfrm>
              <a:off x="2974112" y="4345873"/>
              <a:ext cx="252238" cy="205523"/>
            </a:xfrm>
            <a:custGeom>
              <a:avLst/>
              <a:gdLst/>
              <a:ahLst/>
              <a:cxnLst/>
              <a:rect l="l" t="t" r="r" b="b"/>
              <a:pathLst>
                <a:path w="7689" h="6265" extrusionOk="0">
                  <a:moveTo>
                    <a:pt x="3368" y="1"/>
                  </a:moveTo>
                  <a:cubicBezTo>
                    <a:pt x="3322" y="1"/>
                    <a:pt x="3276" y="2"/>
                    <a:pt x="3230" y="3"/>
                  </a:cubicBezTo>
                  <a:cubicBezTo>
                    <a:pt x="2672" y="20"/>
                    <a:pt x="2115" y="167"/>
                    <a:pt x="1623" y="462"/>
                  </a:cubicBezTo>
                  <a:cubicBezTo>
                    <a:pt x="1443" y="561"/>
                    <a:pt x="1295" y="676"/>
                    <a:pt x="1148" y="807"/>
                  </a:cubicBezTo>
                  <a:cubicBezTo>
                    <a:pt x="0" y="1807"/>
                    <a:pt x="361" y="3888"/>
                    <a:pt x="1705" y="4216"/>
                  </a:cubicBezTo>
                  <a:cubicBezTo>
                    <a:pt x="1842" y="4253"/>
                    <a:pt x="1980" y="4271"/>
                    <a:pt x="2117" y="4271"/>
                  </a:cubicBezTo>
                  <a:cubicBezTo>
                    <a:pt x="2587" y="4271"/>
                    <a:pt x="3039" y="4060"/>
                    <a:pt x="3344" y="3692"/>
                  </a:cubicBezTo>
                  <a:cubicBezTo>
                    <a:pt x="3656" y="3249"/>
                    <a:pt x="3656" y="2659"/>
                    <a:pt x="3344" y="2216"/>
                  </a:cubicBezTo>
                  <a:cubicBezTo>
                    <a:pt x="3143" y="1919"/>
                    <a:pt x="2810" y="1759"/>
                    <a:pt x="2472" y="1759"/>
                  </a:cubicBezTo>
                  <a:cubicBezTo>
                    <a:pt x="2288" y="1759"/>
                    <a:pt x="2102" y="1807"/>
                    <a:pt x="1935" y="1905"/>
                  </a:cubicBezTo>
                  <a:cubicBezTo>
                    <a:pt x="1640" y="2069"/>
                    <a:pt x="1508" y="2413"/>
                    <a:pt x="1607" y="2724"/>
                  </a:cubicBezTo>
                  <a:cubicBezTo>
                    <a:pt x="1640" y="2823"/>
                    <a:pt x="1689" y="2905"/>
                    <a:pt x="1754" y="2970"/>
                  </a:cubicBezTo>
                  <a:cubicBezTo>
                    <a:pt x="1857" y="3073"/>
                    <a:pt x="1999" y="3115"/>
                    <a:pt x="2140" y="3115"/>
                  </a:cubicBezTo>
                  <a:cubicBezTo>
                    <a:pt x="2384" y="3115"/>
                    <a:pt x="2625" y="2989"/>
                    <a:pt x="2656" y="2823"/>
                  </a:cubicBezTo>
                  <a:cubicBezTo>
                    <a:pt x="2715" y="2557"/>
                    <a:pt x="2508" y="2305"/>
                    <a:pt x="2251" y="2305"/>
                  </a:cubicBezTo>
                  <a:cubicBezTo>
                    <a:pt x="2223" y="2305"/>
                    <a:pt x="2194" y="2308"/>
                    <a:pt x="2164" y="2315"/>
                  </a:cubicBezTo>
                  <a:cubicBezTo>
                    <a:pt x="1918" y="2380"/>
                    <a:pt x="1935" y="2528"/>
                    <a:pt x="1836" y="2544"/>
                  </a:cubicBezTo>
                  <a:cubicBezTo>
                    <a:pt x="1754" y="2544"/>
                    <a:pt x="1738" y="2397"/>
                    <a:pt x="1738" y="2397"/>
                  </a:cubicBezTo>
                  <a:cubicBezTo>
                    <a:pt x="1738" y="2200"/>
                    <a:pt x="1853" y="2020"/>
                    <a:pt x="2033" y="1938"/>
                  </a:cubicBezTo>
                  <a:cubicBezTo>
                    <a:pt x="2174" y="1870"/>
                    <a:pt x="2324" y="1837"/>
                    <a:pt x="2471" y="1837"/>
                  </a:cubicBezTo>
                  <a:cubicBezTo>
                    <a:pt x="2785" y="1837"/>
                    <a:pt x="3089" y="1987"/>
                    <a:pt x="3279" y="2265"/>
                  </a:cubicBezTo>
                  <a:cubicBezTo>
                    <a:pt x="3557" y="2692"/>
                    <a:pt x="3541" y="3216"/>
                    <a:pt x="3262" y="3626"/>
                  </a:cubicBezTo>
                  <a:cubicBezTo>
                    <a:pt x="3021" y="3944"/>
                    <a:pt x="2581" y="4134"/>
                    <a:pt x="2136" y="4134"/>
                  </a:cubicBezTo>
                  <a:cubicBezTo>
                    <a:pt x="2008" y="4134"/>
                    <a:pt x="1879" y="4118"/>
                    <a:pt x="1754" y="4085"/>
                  </a:cubicBezTo>
                  <a:cubicBezTo>
                    <a:pt x="541" y="3790"/>
                    <a:pt x="214" y="1856"/>
                    <a:pt x="1263" y="938"/>
                  </a:cubicBezTo>
                  <a:cubicBezTo>
                    <a:pt x="1739" y="491"/>
                    <a:pt x="2325" y="318"/>
                    <a:pt x="2915" y="318"/>
                  </a:cubicBezTo>
                  <a:cubicBezTo>
                    <a:pt x="3624" y="318"/>
                    <a:pt x="4340" y="567"/>
                    <a:pt x="4885" y="889"/>
                  </a:cubicBezTo>
                  <a:cubicBezTo>
                    <a:pt x="5819" y="1413"/>
                    <a:pt x="6557" y="2249"/>
                    <a:pt x="6950" y="3249"/>
                  </a:cubicBezTo>
                  <a:cubicBezTo>
                    <a:pt x="7278" y="4052"/>
                    <a:pt x="7442" y="4904"/>
                    <a:pt x="7459" y="5773"/>
                  </a:cubicBezTo>
                  <a:cubicBezTo>
                    <a:pt x="7459" y="5937"/>
                    <a:pt x="7442" y="6101"/>
                    <a:pt x="7409" y="6265"/>
                  </a:cubicBezTo>
                  <a:cubicBezTo>
                    <a:pt x="7426" y="6216"/>
                    <a:pt x="7442" y="6134"/>
                    <a:pt x="7459" y="6068"/>
                  </a:cubicBezTo>
                  <a:cubicBezTo>
                    <a:pt x="7459" y="6063"/>
                    <a:pt x="7459" y="6058"/>
                    <a:pt x="7459" y="6052"/>
                  </a:cubicBezTo>
                  <a:cubicBezTo>
                    <a:pt x="7688" y="4872"/>
                    <a:pt x="7540" y="3626"/>
                    <a:pt x="7016" y="2528"/>
                  </a:cubicBezTo>
                  <a:cubicBezTo>
                    <a:pt x="6331" y="1109"/>
                    <a:pt x="4979" y="1"/>
                    <a:pt x="336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2" name="Google Shape;7452;p17"/>
            <p:cNvSpPr/>
            <p:nvPr/>
          </p:nvSpPr>
          <p:spPr>
            <a:xfrm>
              <a:off x="3113799" y="4408565"/>
              <a:ext cx="100186" cy="107371"/>
            </a:xfrm>
            <a:custGeom>
              <a:avLst/>
              <a:gdLst/>
              <a:ahLst/>
              <a:cxnLst/>
              <a:rect l="l" t="t" r="r" b="b"/>
              <a:pathLst>
                <a:path w="3054" h="3273" extrusionOk="0">
                  <a:moveTo>
                    <a:pt x="730" y="0"/>
                  </a:moveTo>
                  <a:cubicBezTo>
                    <a:pt x="63" y="0"/>
                    <a:pt x="1" y="784"/>
                    <a:pt x="1102" y="961"/>
                  </a:cubicBezTo>
                  <a:cubicBezTo>
                    <a:pt x="2365" y="1174"/>
                    <a:pt x="3053" y="3272"/>
                    <a:pt x="3053" y="3272"/>
                  </a:cubicBezTo>
                  <a:cubicBezTo>
                    <a:pt x="3053" y="3272"/>
                    <a:pt x="2725" y="1010"/>
                    <a:pt x="1463" y="240"/>
                  </a:cubicBezTo>
                  <a:cubicBezTo>
                    <a:pt x="1176" y="68"/>
                    <a:pt x="927" y="0"/>
                    <a:pt x="73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3" name="Google Shape;7453;p17"/>
            <p:cNvSpPr/>
            <p:nvPr/>
          </p:nvSpPr>
          <p:spPr>
            <a:xfrm>
              <a:off x="2913881" y="4400265"/>
              <a:ext cx="171045" cy="148246"/>
            </a:xfrm>
            <a:custGeom>
              <a:avLst/>
              <a:gdLst/>
              <a:ahLst/>
              <a:cxnLst/>
              <a:rect l="l" t="t" r="r" b="b"/>
              <a:pathLst>
                <a:path w="5214" h="4519" extrusionOk="0">
                  <a:moveTo>
                    <a:pt x="2181" y="1"/>
                  </a:moveTo>
                  <a:lnTo>
                    <a:pt x="2181" y="1"/>
                  </a:lnTo>
                  <a:cubicBezTo>
                    <a:pt x="2017" y="198"/>
                    <a:pt x="1886" y="427"/>
                    <a:pt x="1820" y="673"/>
                  </a:cubicBezTo>
                  <a:cubicBezTo>
                    <a:pt x="1689" y="1083"/>
                    <a:pt x="1132" y="1312"/>
                    <a:pt x="558" y="1706"/>
                  </a:cubicBezTo>
                  <a:cubicBezTo>
                    <a:pt x="1" y="2083"/>
                    <a:pt x="83" y="2706"/>
                    <a:pt x="197" y="3033"/>
                  </a:cubicBezTo>
                  <a:cubicBezTo>
                    <a:pt x="263" y="3263"/>
                    <a:pt x="247" y="3509"/>
                    <a:pt x="132" y="3722"/>
                  </a:cubicBezTo>
                  <a:cubicBezTo>
                    <a:pt x="394" y="3492"/>
                    <a:pt x="705" y="3328"/>
                    <a:pt x="1050" y="3230"/>
                  </a:cubicBezTo>
                  <a:cubicBezTo>
                    <a:pt x="1673" y="3050"/>
                    <a:pt x="1656" y="2755"/>
                    <a:pt x="1640" y="2279"/>
                  </a:cubicBezTo>
                  <a:cubicBezTo>
                    <a:pt x="1626" y="1901"/>
                    <a:pt x="1791" y="1868"/>
                    <a:pt x="1849" y="1868"/>
                  </a:cubicBezTo>
                  <a:cubicBezTo>
                    <a:pt x="1862" y="1868"/>
                    <a:pt x="1869" y="1870"/>
                    <a:pt x="1869" y="1870"/>
                  </a:cubicBezTo>
                  <a:cubicBezTo>
                    <a:pt x="1878" y="1869"/>
                    <a:pt x="1886" y="1868"/>
                    <a:pt x="1894" y="1868"/>
                  </a:cubicBezTo>
                  <a:cubicBezTo>
                    <a:pt x="2161" y="1868"/>
                    <a:pt x="2098" y="2387"/>
                    <a:pt x="2066" y="2689"/>
                  </a:cubicBezTo>
                  <a:cubicBezTo>
                    <a:pt x="1968" y="3214"/>
                    <a:pt x="2115" y="3755"/>
                    <a:pt x="2492" y="4164"/>
                  </a:cubicBezTo>
                  <a:cubicBezTo>
                    <a:pt x="2734" y="4428"/>
                    <a:pt x="3054" y="4518"/>
                    <a:pt x="3373" y="4518"/>
                  </a:cubicBezTo>
                  <a:cubicBezTo>
                    <a:pt x="3767" y="4518"/>
                    <a:pt x="4158" y="4381"/>
                    <a:pt x="4394" y="4263"/>
                  </a:cubicBezTo>
                  <a:cubicBezTo>
                    <a:pt x="4504" y="4217"/>
                    <a:pt x="4618" y="4195"/>
                    <a:pt x="4730" y="4195"/>
                  </a:cubicBezTo>
                  <a:cubicBezTo>
                    <a:pt x="4899" y="4195"/>
                    <a:pt x="5065" y="4246"/>
                    <a:pt x="5213" y="4345"/>
                  </a:cubicBezTo>
                  <a:cubicBezTo>
                    <a:pt x="5082" y="3460"/>
                    <a:pt x="4639" y="3197"/>
                    <a:pt x="4017" y="3132"/>
                  </a:cubicBezTo>
                  <a:cubicBezTo>
                    <a:pt x="3377" y="3066"/>
                    <a:pt x="2525" y="2853"/>
                    <a:pt x="2197" y="1771"/>
                  </a:cubicBezTo>
                  <a:cubicBezTo>
                    <a:pt x="1853" y="690"/>
                    <a:pt x="2181" y="1"/>
                    <a:pt x="218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4" name="Google Shape;7454;p17"/>
            <p:cNvSpPr/>
            <p:nvPr/>
          </p:nvSpPr>
          <p:spPr>
            <a:xfrm>
              <a:off x="2940782" y="4500289"/>
              <a:ext cx="42515" cy="65118"/>
            </a:xfrm>
            <a:custGeom>
              <a:avLst/>
              <a:gdLst/>
              <a:ahLst/>
              <a:cxnLst/>
              <a:rect l="l" t="t" r="r" b="b"/>
              <a:pathLst>
                <a:path w="1296" h="1985" extrusionOk="0">
                  <a:moveTo>
                    <a:pt x="967" y="1"/>
                  </a:moveTo>
                  <a:lnTo>
                    <a:pt x="967" y="1"/>
                  </a:lnTo>
                  <a:cubicBezTo>
                    <a:pt x="967" y="1"/>
                    <a:pt x="950" y="83"/>
                    <a:pt x="508" y="345"/>
                  </a:cubicBezTo>
                  <a:cubicBezTo>
                    <a:pt x="164" y="525"/>
                    <a:pt x="0" y="919"/>
                    <a:pt x="115" y="1296"/>
                  </a:cubicBezTo>
                  <a:cubicBezTo>
                    <a:pt x="181" y="1509"/>
                    <a:pt x="230" y="1755"/>
                    <a:pt x="262" y="1984"/>
                  </a:cubicBezTo>
                  <a:cubicBezTo>
                    <a:pt x="262" y="1984"/>
                    <a:pt x="279" y="1837"/>
                    <a:pt x="787" y="1542"/>
                  </a:cubicBezTo>
                  <a:cubicBezTo>
                    <a:pt x="1295" y="1263"/>
                    <a:pt x="1098" y="837"/>
                    <a:pt x="1016" y="558"/>
                  </a:cubicBezTo>
                  <a:cubicBezTo>
                    <a:pt x="967" y="378"/>
                    <a:pt x="935" y="181"/>
                    <a:pt x="96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5" name="Google Shape;7455;p17"/>
            <p:cNvSpPr/>
            <p:nvPr/>
          </p:nvSpPr>
          <p:spPr>
            <a:xfrm>
              <a:off x="2754708" y="4217636"/>
              <a:ext cx="226945" cy="160285"/>
            </a:xfrm>
            <a:custGeom>
              <a:avLst/>
              <a:gdLst/>
              <a:ahLst/>
              <a:cxnLst/>
              <a:rect l="l" t="t" r="r" b="b"/>
              <a:pathLst>
                <a:path w="6918" h="4886" extrusionOk="0">
                  <a:moveTo>
                    <a:pt x="4961" y="1"/>
                  </a:moveTo>
                  <a:cubicBezTo>
                    <a:pt x="4738" y="1"/>
                    <a:pt x="4488" y="53"/>
                    <a:pt x="4213" y="175"/>
                  </a:cubicBezTo>
                  <a:cubicBezTo>
                    <a:pt x="2755" y="831"/>
                    <a:pt x="3017" y="3306"/>
                    <a:pt x="4754" y="3667"/>
                  </a:cubicBezTo>
                  <a:cubicBezTo>
                    <a:pt x="4967" y="3699"/>
                    <a:pt x="5164" y="3732"/>
                    <a:pt x="5344" y="3749"/>
                  </a:cubicBezTo>
                  <a:cubicBezTo>
                    <a:pt x="4885" y="3831"/>
                    <a:pt x="4443" y="3978"/>
                    <a:pt x="4033" y="4191"/>
                  </a:cubicBezTo>
                  <a:cubicBezTo>
                    <a:pt x="3869" y="4273"/>
                    <a:pt x="3640" y="4339"/>
                    <a:pt x="3591" y="4355"/>
                  </a:cubicBezTo>
                  <a:cubicBezTo>
                    <a:pt x="3136" y="4527"/>
                    <a:pt x="2707" y="4603"/>
                    <a:pt x="2319" y="4603"/>
                  </a:cubicBezTo>
                  <a:cubicBezTo>
                    <a:pt x="1491" y="4603"/>
                    <a:pt x="854" y="4256"/>
                    <a:pt x="575" y="3765"/>
                  </a:cubicBezTo>
                  <a:cubicBezTo>
                    <a:pt x="345" y="3355"/>
                    <a:pt x="329" y="2863"/>
                    <a:pt x="542" y="2454"/>
                  </a:cubicBezTo>
                  <a:cubicBezTo>
                    <a:pt x="542" y="2437"/>
                    <a:pt x="558" y="2437"/>
                    <a:pt x="558" y="2421"/>
                  </a:cubicBezTo>
                  <a:cubicBezTo>
                    <a:pt x="771" y="2106"/>
                    <a:pt x="1107" y="1959"/>
                    <a:pt x="1420" y="1959"/>
                  </a:cubicBezTo>
                  <a:cubicBezTo>
                    <a:pt x="1710" y="1959"/>
                    <a:pt x="1981" y="2086"/>
                    <a:pt x="2115" y="2323"/>
                  </a:cubicBezTo>
                  <a:cubicBezTo>
                    <a:pt x="2214" y="2454"/>
                    <a:pt x="2279" y="2618"/>
                    <a:pt x="2279" y="2798"/>
                  </a:cubicBezTo>
                  <a:cubicBezTo>
                    <a:pt x="2279" y="2945"/>
                    <a:pt x="2214" y="3093"/>
                    <a:pt x="2115" y="3208"/>
                  </a:cubicBezTo>
                  <a:cubicBezTo>
                    <a:pt x="2001" y="3304"/>
                    <a:pt x="1938" y="3335"/>
                    <a:pt x="1908" y="3335"/>
                  </a:cubicBezTo>
                  <a:cubicBezTo>
                    <a:pt x="1881" y="3335"/>
                    <a:pt x="1878" y="3312"/>
                    <a:pt x="1886" y="3290"/>
                  </a:cubicBezTo>
                  <a:cubicBezTo>
                    <a:pt x="2001" y="3030"/>
                    <a:pt x="1711" y="2861"/>
                    <a:pt x="1458" y="2861"/>
                  </a:cubicBezTo>
                  <a:cubicBezTo>
                    <a:pt x="1279" y="2861"/>
                    <a:pt x="1118" y="2945"/>
                    <a:pt x="1132" y="3142"/>
                  </a:cubicBezTo>
                  <a:cubicBezTo>
                    <a:pt x="1121" y="3417"/>
                    <a:pt x="1367" y="3544"/>
                    <a:pt x="1620" y="3544"/>
                  </a:cubicBezTo>
                  <a:cubicBezTo>
                    <a:pt x="1744" y="3544"/>
                    <a:pt x="1870" y="3513"/>
                    <a:pt x="1968" y="3454"/>
                  </a:cubicBezTo>
                  <a:lnTo>
                    <a:pt x="2001" y="3437"/>
                  </a:lnTo>
                  <a:cubicBezTo>
                    <a:pt x="2033" y="3421"/>
                    <a:pt x="2050" y="3404"/>
                    <a:pt x="2066" y="3388"/>
                  </a:cubicBezTo>
                  <a:lnTo>
                    <a:pt x="2083" y="3388"/>
                  </a:lnTo>
                  <a:cubicBezTo>
                    <a:pt x="2378" y="3093"/>
                    <a:pt x="2427" y="2634"/>
                    <a:pt x="2164" y="2290"/>
                  </a:cubicBezTo>
                  <a:cubicBezTo>
                    <a:pt x="2034" y="2021"/>
                    <a:pt x="1722" y="1874"/>
                    <a:pt x="1387" y="1874"/>
                  </a:cubicBezTo>
                  <a:cubicBezTo>
                    <a:pt x="1047" y="1874"/>
                    <a:pt x="683" y="2025"/>
                    <a:pt x="460" y="2355"/>
                  </a:cubicBezTo>
                  <a:cubicBezTo>
                    <a:pt x="1" y="2962"/>
                    <a:pt x="132" y="4126"/>
                    <a:pt x="919" y="4585"/>
                  </a:cubicBezTo>
                  <a:cubicBezTo>
                    <a:pt x="1263" y="4785"/>
                    <a:pt x="1657" y="4886"/>
                    <a:pt x="2047" y="4886"/>
                  </a:cubicBezTo>
                  <a:cubicBezTo>
                    <a:pt x="2103" y="4886"/>
                    <a:pt x="2158" y="4884"/>
                    <a:pt x="2214" y="4880"/>
                  </a:cubicBezTo>
                  <a:cubicBezTo>
                    <a:pt x="3115" y="4863"/>
                    <a:pt x="3836" y="4371"/>
                    <a:pt x="5017" y="4011"/>
                  </a:cubicBezTo>
                  <a:cubicBezTo>
                    <a:pt x="5443" y="3896"/>
                    <a:pt x="5885" y="3831"/>
                    <a:pt x="6328" y="3798"/>
                  </a:cubicBezTo>
                  <a:cubicBezTo>
                    <a:pt x="6525" y="3781"/>
                    <a:pt x="6738" y="3732"/>
                    <a:pt x="6918" y="3634"/>
                  </a:cubicBezTo>
                  <a:lnTo>
                    <a:pt x="6918" y="3634"/>
                  </a:lnTo>
                  <a:cubicBezTo>
                    <a:pt x="6918" y="3634"/>
                    <a:pt x="6795" y="3663"/>
                    <a:pt x="6639" y="3663"/>
                  </a:cubicBezTo>
                  <a:cubicBezTo>
                    <a:pt x="6484" y="3663"/>
                    <a:pt x="6295" y="3634"/>
                    <a:pt x="6164" y="3519"/>
                  </a:cubicBezTo>
                  <a:cubicBezTo>
                    <a:pt x="5902" y="3273"/>
                    <a:pt x="5902" y="3372"/>
                    <a:pt x="5623" y="3290"/>
                  </a:cubicBezTo>
                  <a:cubicBezTo>
                    <a:pt x="5459" y="3240"/>
                    <a:pt x="5344" y="3093"/>
                    <a:pt x="5344" y="2913"/>
                  </a:cubicBezTo>
                  <a:cubicBezTo>
                    <a:pt x="5148" y="3077"/>
                    <a:pt x="5115" y="3372"/>
                    <a:pt x="5262" y="3585"/>
                  </a:cubicBezTo>
                  <a:cubicBezTo>
                    <a:pt x="5262" y="3585"/>
                    <a:pt x="4541" y="3585"/>
                    <a:pt x="4377" y="3208"/>
                  </a:cubicBezTo>
                  <a:cubicBezTo>
                    <a:pt x="4197" y="2831"/>
                    <a:pt x="4410" y="2847"/>
                    <a:pt x="4541" y="2765"/>
                  </a:cubicBezTo>
                  <a:cubicBezTo>
                    <a:pt x="4689" y="2667"/>
                    <a:pt x="4738" y="2536"/>
                    <a:pt x="4590" y="2323"/>
                  </a:cubicBezTo>
                  <a:cubicBezTo>
                    <a:pt x="4426" y="2126"/>
                    <a:pt x="4459" y="1749"/>
                    <a:pt x="4722" y="1749"/>
                  </a:cubicBezTo>
                  <a:cubicBezTo>
                    <a:pt x="4643" y="1580"/>
                    <a:pt x="4483" y="1483"/>
                    <a:pt x="4305" y="1483"/>
                  </a:cubicBezTo>
                  <a:cubicBezTo>
                    <a:pt x="4259" y="1483"/>
                    <a:pt x="4212" y="1489"/>
                    <a:pt x="4164" y="1503"/>
                  </a:cubicBezTo>
                  <a:cubicBezTo>
                    <a:pt x="3738" y="1569"/>
                    <a:pt x="3738" y="2175"/>
                    <a:pt x="3738" y="2175"/>
                  </a:cubicBezTo>
                  <a:cubicBezTo>
                    <a:pt x="3738" y="2175"/>
                    <a:pt x="3427" y="1421"/>
                    <a:pt x="3918" y="1044"/>
                  </a:cubicBezTo>
                  <a:cubicBezTo>
                    <a:pt x="4101" y="899"/>
                    <a:pt x="4250" y="844"/>
                    <a:pt x="4368" y="844"/>
                  </a:cubicBezTo>
                  <a:cubicBezTo>
                    <a:pt x="4556" y="844"/>
                    <a:pt x="4665" y="985"/>
                    <a:pt x="4705" y="1126"/>
                  </a:cubicBezTo>
                  <a:cubicBezTo>
                    <a:pt x="4758" y="1311"/>
                    <a:pt x="4854" y="1465"/>
                    <a:pt x="5001" y="1465"/>
                  </a:cubicBezTo>
                  <a:cubicBezTo>
                    <a:pt x="5036" y="1465"/>
                    <a:pt x="5074" y="1456"/>
                    <a:pt x="5115" y="1437"/>
                  </a:cubicBezTo>
                  <a:cubicBezTo>
                    <a:pt x="5248" y="1371"/>
                    <a:pt x="5358" y="1267"/>
                    <a:pt x="5456" y="1267"/>
                  </a:cubicBezTo>
                  <a:cubicBezTo>
                    <a:pt x="5503" y="1267"/>
                    <a:pt x="5548" y="1291"/>
                    <a:pt x="5590" y="1355"/>
                  </a:cubicBezTo>
                  <a:cubicBezTo>
                    <a:pt x="5705" y="1601"/>
                    <a:pt x="5590" y="1896"/>
                    <a:pt x="5344" y="2011"/>
                  </a:cubicBezTo>
                  <a:cubicBezTo>
                    <a:pt x="5344" y="2011"/>
                    <a:pt x="5350" y="2011"/>
                    <a:pt x="5361" y="2011"/>
                  </a:cubicBezTo>
                  <a:cubicBezTo>
                    <a:pt x="5468" y="2011"/>
                    <a:pt x="6079" y="1984"/>
                    <a:pt x="6213" y="1372"/>
                  </a:cubicBezTo>
                  <a:cubicBezTo>
                    <a:pt x="6318" y="822"/>
                    <a:pt x="5848" y="1"/>
                    <a:pt x="49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6" name="Google Shape;7456;p17"/>
            <p:cNvSpPr/>
            <p:nvPr/>
          </p:nvSpPr>
          <p:spPr>
            <a:xfrm>
              <a:off x="2718162" y="4303489"/>
              <a:ext cx="152740" cy="108650"/>
            </a:xfrm>
            <a:custGeom>
              <a:avLst/>
              <a:gdLst/>
              <a:ahLst/>
              <a:cxnLst/>
              <a:rect l="l" t="t" r="r" b="b"/>
              <a:pathLst>
                <a:path w="4656" h="3312" extrusionOk="0">
                  <a:moveTo>
                    <a:pt x="836" y="1"/>
                  </a:moveTo>
                  <a:cubicBezTo>
                    <a:pt x="836" y="1"/>
                    <a:pt x="0" y="919"/>
                    <a:pt x="558" y="1722"/>
                  </a:cubicBezTo>
                  <a:cubicBezTo>
                    <a:pt x="869" y="2181"/>
                    <a:pt x="1377" y="2459"/>
                    <a:pt x="1934" y="2492"/>
                  </a:cubicBezTo>
                  <a:cubicBezTo>
                    <a:pt x="1869" y="2492"/>
                    <a:pt x="1475" y="2492"/>
                    <a:pt x="1295" y="2722"/>
                  </a:cubicBezTo>
                  <a:cubicBezTo>
                    <a:pt x="1180" y="2885"/>
                    <a:pt x="1115" y="3099"/>
                    <a:pt x="1148" y="3312"/>
                  </a:cubicBezTo>
                  <a:cubicBezTo>
                    <a:pt x="1198" y="3223"/>
                    <a:pt x="1288" y="3164"/>
                    <a:pt x="1386" y="3164"/>
                  </a:cubicBezTo>
                  <a:cubicBezTo>
                    <a:pt x="1415" y="3164"/>
                    <a:pt x="1445" y="3169"/>
                    <a:pt x="1475" y="3180"/>
                  </a:cubicBezTo>
                  <a:cubicBezTo>
                    <a:pt x="1589" y="3215"/>
                    <a:pt x="1750" y="3288"/>
                    <a:pt x="1932" y="3288"/>
                  </a:cubicBezTo>
                  <a:cubicBezTo>
                    <a:pt x="2091" y="3288"/>
                    <a:pt x="2267" y="3233"/>
                    <a:pt x="2443" y="3049"/>
                  </a:cubicBezTo>
                  <a:cubicBezTo>
                    <a:pt x="2820" y="2640"/>
                    <a:pt x="3311" y="2869"/>
                    <a:pt x="4655" y="2164"/>
                  </a:cubicBezTo>
                  <a:cubicBezTo>
                    <a:pt x="4655" y="2164"/>
                    <a:pt x="4655" y="2164"/>
                    <a:pt x="4655" y="2164"/>
                  </a:cubicBezTo>
                  <a:cubicBezTo>
                    <a:pt x="4631" y="2164"/>
                    <a:pt x="3916" y="2456"/>
                    <a:pt x="3114" y="2456"/>
                  </a:cubicBezTo>
                  <a:cubicBezTo>
                    <a:pt x="2651" y="2456"/>
                    <a:pt x="2158" y="2358"/>
                    <a:pt x="1754" y="2049"/>
                  </a:cubicBezTo>
                  <a:cubicBezTo>
                    <a:pt x="1098" y="1574"/>
                    <a:pt x="754" y="787"/>
                    <a:pt x="83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7" name="Google Shape;7457;p17"/>
            <p:cNvSpPr/>
            <p:nvPr/>
          </p:nvSpPr>
          <p:spPr>
            <a:xfrm>
              <a:off x="2919261" y="4059940"/>
              <a:ext cx="145753" cy="205950"/>
            </a:xfrm>
            <a:custGeom>
              <a:avLst/>
              <a:gdLst/>
              <a:ahLst/>
              <a:cxnLst/>
              <a:rect l="l" t="t" r="r" b="b"/>
              <a:pathLst>
                <a:path w="4443" h="6278" extrusionOk="0">
                  <a:moveTo>
                    <a:pt x="2632" y="1"/>
                  </a:moveTo>
                  <a:cubicBezTo>
                    <a:pt x="2136" y="1"/>
                    <a:pt x="1621" y="203"/>
                    <a:pt x="1279" y="606"/>
                  </a:cubicBezTo>
                  <a:cubicBezTo>
                    <a:pt x="1" y="2245"/>
                    <a:pt x="902" y="4261"/>
                    <a:pt x="1656" y="5113"/>
                  </a:cubicBezTo>
                  <a:cubicBezTo>
                    <a:pt x="2082" y="5638"/>
                    <a:pt x="2640" y="6031"/>
                    <a:pt x="3262" y="6277"/>
                  </a:cubicBezTo>
                  <a:cubicBezTo>
                    <a:pt x="2689" y="6015"/>
                    <a:pt x="2181" y="5622"/>
                    <a:pt x="1771" y="5130"/>
                  </a:cubicBezTo>
                  <a:cubicBezTo>
                    <a:pt x="1492" y="4736"/>
                    <a:pt x="1295" y="4310"/>
                    <a:pt x="1164" y="3851"/>
                  </a:cubicBezTo>
                  <a:cubicBezTo>
                    <a:pt x="1017" y="3310"/>
                    <a:pt x="951" y="2753"/>
                    <a:pt x="1000" y="2212"/>
                  </a:cubicBezTo>
                  <a:cubicBezTo>
                    <a:pt x="1132" y="737"/>
                    <a:pt x="1968" y="180"/>
                    <a:pt x="2722" y="163"/>
                  </a:cubicBezTo>
                  <a:cubicBezTo>
                    <a:pt x="3066" y="163"/>
                    <a:pt x="3394" y="294"/>
                    <a:pt x="3639" y="557"/>
                  </a:cubicBezTo>
                  <a:cubicBezTo>
                    <a:pt x="4279" y="1098"/>
                    <a:pt x="3934" y="2032"/>
                    <a:pt x="3394" y="2261"/>
                  </a:cubicBezTo>
                  <a:cubicBezTo>
                    <a:pt x="3275" y="2329"/>
                    <a:pt x="3143" y="2362"/>
                    <a:pt x="3010" y="2362"/>
                  </a:cubicBezTo>
                  <a:cubicBezTo>
                    <a:pt x="2885" y="2362"/>
                    <a:pt x="2758" y="2333"/>
                    <a:pt x="2640" y="2278"/>
                  </a:cubicBezTo>
                  <a:cubicBezTo>
                    <a:pt x="2476" y="2196"/>
                    <a:pt x="2361" y="2015"/>
                    <a:pt x="2328" y="1819"/>
                  </a:cubicBezTo>
                  <a:cubicBezTo>
                    <a:pt x="2328" y="1732"/>
                    <a:pt x="2354" y="1711"/>
                    <a:pt x="2401" y="1711"/>
                  </a:cubicBezTo>
                  <a:cubicBezTo>
                    <a:pt x="2448" y="1711"/>
                    <a:pt x="2515" y="1731"/>
                    <a:pt x="2600" y="1731"/>
                  </a:cubicBezTo>
                  <a:cubicBezTo>
                    <a:pt x="2660" y="1731"/>
                    <a:pt x="2728" y="1721"/>
                    <a:pt x="2803" y="1688"/>
                  </a:cubicBezTo>
                  <a:cubicBezTo>
                    <a:pt x="3017" y="1573"/>
                    <a:pt x="3049" y="1294"/>
                    <a:pt x="2885" y="1130"/>
                  </a:cubicBezTo>
                  <a:cubicBezTo>
                    <a:pt x="2817" y="1056"/>
                    <a:pt x="2717" y="1016"/>
                    <a:pt x="2614" y="1016"/>
                  </a:cubicBezTo>
                  <a:cubicBezTo>
                    <a:pt x="2420" y="1016"/>
                    <a:pt x="2213" y="1159"/>
                    <a:pt x="2181" y="1491"/>
                  </a:cubicBezTo>
                  <a:cubicBezTo>
                    <a:pt x="2148" y="1737"/>
                    <a:pt x="2213" y="1983"/>
                    <a:pt x="2377" y="2147"/>
                  </a:cubicBezTo>
                  <a:lnTo>
                    <a:pt x="2443" y="2212"/>
                  </a:lnTo>
                  <a:cubicBezTo>
                    <a:pt x="2459" y="2229"/>
                    <a:pt x="2476" y="2245"/>
                    <a:pt x="2508" y="2261"/>
                  </a:cubicBezTo>
                  <a:lnTo>
                    <a:pt x="2558" y="2294"/>
                  </a:lnTo>
                  <a:lnTo>
                    <a:pt x="2590" y="2327"/>
                  </a:lnTo>
                  <a:lnTo>
                    <a:pt x="2623" y="2343"/>
                  </a:lnTo>
                  <a:cubicBezTo>
                    <a:pt x="2746" y="2409"/>
                    <a:pt x="2881" y="2442"/>
                    <a:pt x="3019" y="2442"/>
                  </a:cubicBezTo>
                  <a:cubicBezTo>
                    <a:pt x="3156" y="2442"/>
                    <a:pt x="3295" y="2409"/>
                    <a:pt x="3426" y="2343"/>
                  </a:cubicBezTo>
                  <a:cubicBezTo>
                    <a:pt x="4016" y="2130"/>
                    <a:pt x="4443" y="1081"/>
                    <a:pt x="3754" y="458"/>
                  </a:cubicBezTo>
                  <a:cubicBezTo>
                    <a:pt x="3480" y="153"/>
                    <a:pt x="3063" y="1"/>
                    <a:pt x="26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8" name="Google Shape;7458;p17"/>
            <p:cNvSpPr/>
            <p:nvPr/>
          </p:nvSpPr>
          <p:spPr>
            <a:xfrm>
              <a:off x="1605067" y="4897400"/>
              <a:ext cx="297377" cy="207098"/>
            </a:xfrm>
            <a:custGeom>
              <a:avLst/>
              <a:gdLst/>
              <a:ahLst/>
              <a:cxnLst/>
              <a:rect l="l" t="t" r="r" b="b"/>
              <a:pathLst>
                <a:path w="9065" h="6313" extrusionOk="0">
                  <a:moveTo>
                    <a:pt x="7076" y="0"/>
                  </a:moveTo>
                  <a:cubicBezTo>
                    <a:pt x="6621" y="0"/>
                    <a:pt x="6190" y="163"/>
                    <a:pt x="5917" y="501"/>
                  </a:cubicBezTo>
                  <a:cubicBezTo>
                    <a:pt x="5524" y="910"/>
                    <a:pt x="5475" y="1533"/>
                    <a:pt x="5803" y="1992"/>
                  </a:cubicBezTo>
                  <a:cubicBezTo>
                    <a:pt x="5901" y="2140"/>
                    <a:pt x="6032" y="2238"/>
                    <a:pt x="6180" y="2304"/>
                  </a:cubicBezTo>
                  <a:lnTo>
                    <a:pt x="6212" y="2320"/>
                  </a:lnTo>
                  <a:lnTo>
                    <a:pt x="6294" y="2336"/>
                  </a:lnTo>
                  <a:cubicBezTo>
                    <a:pt x="6311" y="2353"/>
                    <a:pt x="6344" y="2353"/>
                    <a:pt x="6376" y="2369"/>
                  </a:cubicBezTo>
                  <a:cubicBezTo>
                    <a:pt x="6445" y="2385"/>
                    <a:pt x="6516" y="2394"/>
                    <a:pt x="6586" y="2394"/>
                  </a:cubicBezTo>
                  <a:cubicBezTo>
                    <a:pt x="6801" y="2394"/>
                    <a:pt x="7015" y="2317"/>
                    <a:pt x="7163" y="2156"/>
                  </a:cubicBezTo>
                  <a:cubicBezTo>
                    <a:pt x="7554" y="1751"/>
                    <a:pt x="7284" y="1208"/>
                    <a:pt x="6958" y="1208"/>
                  </a:cubicBezTo>
                  <a:cubicBezTo>
                    <a:pt x="6929" y="1208"/>
                    <a:pt x="6898" y="1212"/>
                    <a:pt x="6868" y="1222"/>
                  </a:cubicBezTo>
                  <a:cubicBezTo>
                    <a:pt x="6540" y="1304"/>
                    <a:pt x="6475" y="1714"/>
                    <a:pt x="6704" y="1845"/>
                  </a:cubicBezTo>
                  <a:cubicBezTo>
                    <a:pt x="6758" y="1875"/>
                    <a:pt x="6817" y="1889"/>
                    <a:pt x="6875" y="1889"/>
                  </a:cubicBezTo>
                  <a:cubicBezTo>
                    <a:pt x="6975" y="1889"/>
                    <a:pt x="7074" y="1846"/>
                    <a:pt x="7147" y="1763"/>
                  </a:cubicBezTo>
                  <a:lnTo>
                    <a:pt x="7147" y="1763"/>
                  </a:lnTo>
                  <a:cubicBezTo>
                    <a:pt x="7196" y="1910"/>
                    <a:pt x="7130" y="2058"/>
                    <a:pt x="7016" y="2140"/>
                  </a:cubicBezTo>
                  <a:cubicBezTo>
                    <a:pt x="6875" y="2257"/>
                    <a:pt x="6701" y="2315"/>
                    <a:pt x="6524" y="2315"/>
                  </a:cubicBezTo>
                  <a:cubicBezTo>
                    <a:pt x="6453" y="2315"/>
                    <a:pt x="6381" y="2306"/>
                    <a:pt x="6311" y="2287"/>
                  </a:cubicBezTo>
                  <a:cubicBezTo>
                    <a:pt x="6212" y="2271"/>
                    <a:pt x="6131" y="2222"/>
                    <a:pt x="6049" y="2173"/>
                  </a:cubicBezTo>
                  <a:cubicBezTo>
                    <a:pt x="5557" y="1763"/>
                    <a:pt x="5508" y="1009"/>
                    <a:pt x="5967" y="550"/>
                  </a:cubicBezTo>
                  <a:cubicBezTo>
                    <a:pt x="6222" y="246"/>
                    <a:pt x="6617" y="102"/>
                    <a:pt x="7036" y="102"/>
                  </a:cubicBezTo>
                  <a:cubicBezTo>
                    <a:pt x="7907" y="102"/>
                    <a:pt x="8879" y="727"/>
                    <a:pt x="8901" y="1845"/>
                  </a:cubicBezTo>
                  <a:cubicBezTo>
                    <a:pt x="8917" y="2664"/>
                    <a:pt x="8474" y="3402"/>
                    <a:pt x="7770" y="3795"/>
                  </a:cubicBezTo>
                  <a:lnTo>
                    <a:pt x="7704" y="3812"/>
                  </a:lnTo>
                  <a:cubicBezTo>
                    <a:pt x="7622" y="3844"/>
                    <a:pt x="7524" y="3877"/>
                    <a:pt x="7425" y="3894"/>
                  </a:cubicBezTo>
                  <a:cubicBezTo>
                    <a:pt x="7201" y="3946"/>
                    <a:pt x="6977" y="3968"/>
                    <a:pt x="6753" y="3968"/>
                  </a:cubicBezTo>
                  <a:cubicBezTo>
                    <a:pt x="5174" y="3968"/>
                    <a:pt x="3630" y="2834"/>
                    <a:pt x="2298" y="2834"/>
                  </a:cubicBezTo>
                  <a:cubicBezTo>
                    <a:pt x="2152" y="2834"/>
                    <a:pt x="2009" y="2847"/>
                    <a:pt x="1869" y="2877"/>
                  </a:cubicBezTo>
                  <a:cubicBezTo>
                    <a:pt x="607" y="3156"/>
                    <a:pt x="246" y="4041"/>
                    <a:pt x="148" y="4582"/>
                  </a:cubicBezTo>
                  <a:cubicBezTo>
                    <a:pt x="0" y="5123"/>
                    <a:pt x="115" y="5729"/>
                    <a:pt x="557" y="6057"/>
                  </a:cubicBezTo>
                  <a:cubicBezTo>
                    <a:pt x="777" y="6233"/>
                    <a:pt x="1045" y="6313"/>
                    <a:pt x="1308" y="6313"/>
                  </a:cubicBezTo>
                  <a:cubicBezTo>
                    <a:pt x="1730" y="6313"/>
                    <a:pt x="2139" y="6106"/>
                    <a:pt x="2311" y="5762"/>
                  </a:cubicBezTo>
                  <a:cubicBezTo>
                    <a:pt x="2639" y="5221"/>
                    <a:pt x="2361" y="4516"/>
                    <a:pt x="1869" y="4402"/>
                  </a:cubicBezTo>
                  <a:cubicBezTo>
                    <a:pt x="1771" y="4363"/>
                    <a:pt x="1670" y="4344"/>
                    <a:pt x="1572" y="4344"/>
                  </a:cubicBezTo>
                  <a:cubicBezTo>
                    <a:pt x="1257" y="4344"/>
                    <a:pt x="965" y="4532"/>
                    <a:pt x="853" y="4844"/>
                  </a:cubicBezTo>
                  <a:cubicBezTo>
                    <a:pt x="820" y="4959"/>
                    <a:pt x="803" y="5090"/>
                    <a:pt x="836" y="5221"/>
                  </a:cubicBezTo>
                  <a:lnTo>
                    <a:pt x="836" y="5238"/>
                  </a:lnTo>
                  <a:cubicBezTo>
                    <a:pt x="836" y="5238"/>
                    <a:pt x="836" y="5254"/>
                    <a:pt x="836" y="5270"/>
                  </a:cubicBezTo>
                  <a:cubicBezTo>
                    <a:pt x="853" y="5287"/>
                    <a:pt x="853" y="5287"/>
                    <a:pt x="836" y="5303"/>
                  </a:cubicBezTo>
                  <a:cubicBezTo>
                    <a:pt x="910" y="5525"/>
                    <a:pt x="1122" y="5663"/>
                    <a:pt x="1341" y="5663"/>
                  </a:cubicBezTo>
                  <a:cubicBezTo>
                    <a:pt x="1414" y="5663"/>
                    <a:pt x="1488" y="5647"/>
                    <a:pt x="1557" y="5615"/>
                  </a:cubicBezTo>
                  <a:cubicBezTo>
                    <a:pt x="1904" y="5473"/>
                    <a:pt x="1796" y="4923"/>
                    <a:pt x="1468" y="4923"/>
                  </a:cubicBezTo>
                  <a:cubicBezTo>
                    <a:pt x="1455" y="4923"/>
                    <a:pt x="1441" y="4924"/>
                    <a:pt x="1426" y="4926"/>
                  </a:cubicBezTo>
                  <a:cubicBezTo>
                    <a:pt x="1049" y="4959"/>
                    <a:pt x="1098" y="5320"/>
                    <a:pt x="1049" y="5369"/>
                  </a:cubicBezTo>
                  <a:cubicBezTo>
                    <a:pt x="1039" y="5383"/>
                    <a:pt x="1026" y="5389"/>
                    <a:pt x="1014" y="5389"/>
                  </a:cubicBezTo>
                  <a:cubicBezTo>
                    <a:pt x="968" y="5389"/>
                    <a:pt x="915" y="5313"/>
                    <a:pt x="902" y="5287"/>
                  </a:cubicBezTo>
                  <a:cubicBezTo>
                    <a:pt x="820" y="5090"/>
                    <a:pt x="836" y="4877"/>
                    <a:pt x="934" y="4713"/>
                  </a:cubicBezTo>
                  <a:cubicBezTo>
                    <a:pt x="1074" y="4504"/>
                    <a:pt x="1303" y="4394"/>
                    <a:pt x="1542" y="4394"/>
                  </a:cubicBezTo>
                  <a:cubicBezTo>
                    <a:pt x="1640" y="4394"/>
                    <a:pt x="1740" y="4413"/>
                    <a:pt x="1836" y="4451"/>
                  </a:cubicBezTo>
                  <a:cubicBezTo>
                    <a:pt x="2295" y="4566"/>
                    <a:pt x="2541" y="5221"/>
                    <a:pt x="2229" y="5713"/>
                  </a:cubicBezTo>
                  <a:cubicBezTo>
                    <a:pt x="2069" y="6024"/>
                    <a:pt x="1692" y="6207"/>
                    <a:pt x="1308" y="6207"/>
                  </a:cubicBezTo>
                  <a:cubicBezTo>
                    <a:pt x="1066" y="6207"/>
                    <a:pt x="820" y="6134"/>
                    <a:pt x="623" y="5975"/>
                  </a:cubicBezTo>
                  <a:cubicBezTo>
                    <a:pt x="66" y="5566"/>
                    <a:pt x="115" y="4631"/>
                    <a:pt x="541" y="4058"/>
                  </a:cubicBezTo>
                  <a:cubicBezTo>
                    <a:pt x="902" y="3584"/>
                    <a:pt x="1491" y="3347"/>
                    <a:pt x="2105" y="3347"/>
                  </a:cubicBezTo>
                  <a:cubicBezTo>
                    <a:pt x="2299" y="3347"/>
                    <a:pt x="2496" y="3371"/>
                    <a:pt x="2688" y="3418"/>
                  </a:cubicBezTo>
                  <a:cubicBezTo>
                    <a:pt x="3492" y="3615"/>
                    <a:pt x="4327" y="3959"/>
                    <a:pt x="5213" y="4189"/>
                  </a:cubicBezTo>
                  <a:cubicBezTo>
                    <a:pt x="5533" y="4248"/>
                    <a:pt x="5862" y="4282"/>
                    <a:pt x="6189" y="4282"/>
                  </a:cubicBezTo>
                  <a:cubicBezTo>
                    <a:pt x="6765" y="4282"/>
                    <a:pt x="7333" y="4177"/>
                    <a:pt x="7835" y="3926"/>
                  </a:cubicBezTo>
                  <a:cubicBezTo>
                    <a:pt x="8606" y="3517"/>
                    <a:pt x="9065" y="2713"/>
                    <a:pt x="9032" y="1845"/>
                  </a:cubicBezTo>
                  <a:cubicBezTo>
                    <a:pt x="8999" y="653"/>
                    <a:pt x="7988" y="0"/>
                    <a:pt x="70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9" name="Google Shape;7459;p17"/>
            <p:cNvSpPr/>
            <p:nvPr/>
          </p:nvSpPr>
          <p:spPr>
            <a:xfrm>
              <a:off x="1640005" y="5014811"/>
              <a:ext cx="211887" cy="121116"/>
            </a:xfrm>
            <a:custGeom>
              <a:avLst/>
              <a:gdLst/>
              <a:ahLst/>
              <a:cxnLst/>
              <a:rect l="l" t="t" r="r" b="b"/>
              <a:pathLst>
                <a:path w="6459" h="3692" extrusionOk="0">
                  <a:moveTo>
                    <a:pt x="961" y="0"/>
                  </a:moveTo>
                  <a:cubicBezTo>
                    <a:pt x="340" y="0"/>
                    <a:pt x="1" y="265"/>
                    <a:pt x="1" y="265"/>
                  </a:cubicBezTo>
                  <a:cubicBezTo>
                    <a:pt x="232" y="193"/>
                    <a:pt x="445" y="147"/>
                    <a:pt x="655" y="147"/>
                  </a:cubicBezTo>
                  <a:cubicBezTo>
                    <a:pt x="966" y="147"/>
                    <a:pt x="1271" y="247"/>
                    <a:pt x="1623" y="511"/>
                  </a:cubicBezTo>
                  <a:cubicBezTo>
                    <a:pt x="2213" y="954"/>
                    <a:pt x="1853" y="1708"/>
                    <a:pt x="1754" y="2200"/>
                  </a:cubicBezTo>
                  <a:cubicBezTo>
                    <a:pt x="1656" y="2708"/>
                    <a:pt x="2377" y="2921"/>
                    <a:pt x="2738" y="3085"/>
                  </a:cubicBezTo>
                  <a:cubicBezTo>
                    <a:pt x="3099" y="3249"/>
                    <a:pt x="2902" y="3691"/>
                    <a:pt x="2902" y="3691"/>
                  </a:cubicBezTo>
                  <a:cubicBezTo>
                    <a:pt x="4246" y="2872"/>
                    <a:pt x="3394" y="1937"/>
                    <a:pt x="3164" y="1659"/>
                  </a:cubicBezTo>
                  <a:cubicBezTo>
                    <a:pt x="2973" y="1441"/>
                    <a:pt x="3088" y="1200"/>
                    <a:pt x="3274" y="1200"/>
                  </a:cubicBezTo>
                  <a:cubicBezTo>
                    <a:pt x="3311" y="1200"/>
                    <a:pt x="3352" y="1210"/>
                    <a:pt x="3394" y="1233"/>
                  </a:cubicBezTo>
                  <a:cubicBezTo>
                    <a:pt x="3656" y="1364"/>
                    <a:pt x="3279" y="1872"/>
                    <a:pt x="3951" y="2298"/>
                  </a:cubicBezTo>
                  <a:cubicBezTo>
                    <a:pt x="4120" y="2410"/>
                    <a:pt x="4280" y="2451"/>
                    <a:pt x="4423" y="2451"/>
                  </a:cubicBezTo>
                  <a:cubicBezTo>
                    <a:pt x="4847" y="2451"/>
                    <a:pt x="5131" y="2085"/>
                    <a:pt x="5131" y="2085"/>
                  </a:cubicBezTo>
                  <a:lnTo>
                    <a:pt x="5131" y="2085"/>
                  </a:lnTo>
                  <a:cubicBezTo>
                    <a:pt x="5125" y="2085"/>
                    <a:pt x="5120" y="2085"/>
                    <a:pt x="5114" y="2085"/>
                  </a:cubicBezTo>
                  <a:cubicBezTo>
                    <a:pt x="4761" y="2085"/>
                    <a:pt x="4964" y="1574"/>
                    <a:pt x="4787" y="1413"/>
                  </a:cubicBezTo>
                  <a:cubicBezTo>
                    <a:pt x="4713" y="1350"/>
                    <a:pt x="4620" y="1320"/>
                    <a:pt x="4523" y="1320"/>
                  </a:cubicBezTo>
                  <a:cubicBezTo>
                    <a:pt x="4469" y="1320"/>
                    <a:pt x="4414" y="1330"/>
                    <a:pt x="4361" y="1347"/>
                  </a:cubicBezTo>
                  <a:cubicBezTo>
                    <a:pt x="4312" y="1359"/>
                    <a:pt x="4264" y="1364"/>
                    <a:pt x="4220" y="1364"/>
                  </a:cubicBezTo>
                  <a:cubicBezTo>
                    <a:pt x="4072" y="1364"/>
                    <a:pt x="3970" y="1305"/>
                    <a:pt x="4033" y="1216"/>
                  </a:cubicBezTo>
                  <a:cubicBezTo>
                    <a:pt x="4066" y="1174"/>
                    <a:pt x="4103" y="1158"/>
                    <a:pt x="4151" y="1158"/>
                  </a:cubicBezTo>
                  <a:cubicBezTo>
                    <a:pt x="4290" y="1158"/>
                    <a:pt x="4521" y="1294"/>
                    <a:pt x="5033" y="1331"/>
                  </a:cubicBezTo>
                  <a:cubicBezTo>
                    <a:pt x="5060" y="1333"/>
                    <a:pt x="5088" y="1333"/>
                    <a:pt x="5115" y="1333"/>
                  </a:cubicBezTo>
                  <a:cubicBezTo>
                    <a:pt x="5892" y="1333"/>
                    <a:pt x="6459" y="675"/>
                    <a:pt x="6459" y="675"/>
                  </a:cubicBezTo>
                  <a:lnTo>
                    <a:pt x="6459" y="675"/>
                  </a:lnTo>
                  <a:cubicBezTo>
                    <a:pt x="6005" y="931"/>
                    <a:pt x="5521" y="1029"/>
                    <a:pt x="5034" y="1029"/>
                  </a:cubicBezTo>
                  <a:cubicBezTo>
                    <a:pt x="3868" y="1029"/>
                    <a:pt x="2685" y="468"/>
                    <a:pt x="1853" y="167"/>
                  </a:cubicBezTo>
                  <a:cubicBezTo>
                    <a:pt x="1512" y="44"/>
                    <a:pt x="1213" y="0"/>
                    <a:pt x="9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0" name="Google Shape;7460;p17"/>
            <p:cNvSpPr/>
            <p:nvPr/>
          </p:nvSpPr>
          <p:spPr>
            <a:xfrm>
              <a:off x="1694856" y="4894185"/>
              <a:ext cx="118328" cy="83095"/>
            </a:xfrm>
            <a:custGeom>
              <a:avLst/>
              <a:gdLst/>
              <a:ahLst/>
              <a:cxnLst/>
              <a:rect l="l" t="t" r="r" b="b"/>
              <a:pathLst>
                <a:path w="3607" h="2533" extrusionOk="0">
                  <a:moveTo>
                    <a:pt x="2521" y="0"/>
                  </a:moveTo>
                  <a:cubicBezTo>
                    <a:pt x="1931" y="0"/>
                    <a:pt x="1246" y="123"/>
                    <a:pt x="869" y="615"/>
                  </a:cubicBezTo>
                  <a:cubicBezTo>
                    <a:pt x="1" y="1762"/>
                    <a:pt x="525" y="2533"/>
                    <a:pt x="525" y="2533"/>
                  </a:cubicBezTo>
                  <a:cubicBezTo>
                    <a:pt x="525" y="2533"/>
                    <a:pt x="361" y="2172"/>
                    <a:pt x="1394" y="2156"/>
                  </a:cubicBezTo>
                  <a:cubicBezTo>
                    <a:pt x="2426" y="2139"/>
                    <a:pt x="2312" y="1500"/>
                    <a:pt x="2263" y="1271"/>
                  </a:cubicBezTo>
                  <a:cubicBezTo>
                    <a:pt x="2181" y="1008"/>
                    <a:pt x="2246" y="746"/>
                    <a:pt x="2426" y="549"/>
                  </a:cubicBezTo>
                  <a:cubicBezTo>
                    <a:pt x="2656" y="205"/>
                    <a:pt x="3607" y="123"/>
                    <a:pt x="3607" y="123"/>
                  </a:cubicBezTo>
                  <a:cubicBezTo>
                    <a:pt x="3607" y="123"/>
                    <a:pt x="3111" y="0"/>
                    <a:pt x="25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1" name="Google Shape;7461;p17"/>
            <p:cNvSpPr/>
            <p:nvPr/>
          </p:nvSpPr>
          <p:spPr>
            <a:xfrm>
              <a:off x="1785727" y="4806267"/>
              <a:ext cx="74238" cy="88213"/>
            </a:xfrm>
            <a:custGeom>
              <a:avLst/>
              <a:gdLst/>
              <a:ahLst/>
              <a:cxnLst/>
              <a:rect l="l" t="t" r="r" b="b"/>
              <a:pathLst>
                <a:path w="2263" h="2689" extrusionOk="0">
                  <a:moveTo>
                    <a:pt x="1132" y="0"/>
                  </a:moveTo>
                  <a:cubicBezTo>
                    <a:pt x="1132" y="0"/>
                    <a:pt x="1345" y="541"/>
                    <a:pt x="984" y="738"/>
                  </a:cubicBezTo>
                  <a:cubicBezTo>
                    <a:pt x="624" y="935"/>
                    <a:pt x="1" y="1344"/>
                    <a:pt x="247" y="2017"/>
                  </a:cubicBezTo>
                  <a:cubicBezTo>
                    <a:pt x="492" y="2689"/>
                    <a:pt x="1673" y="2426"/>
                    <a:pt x="2263" y="2623"/>
                  </a:cubicBezTo>
                  <a:cubicBezTo>
                    <a:pt x="2263" y="2623"/>
                    <a:pt x="1394" y="2164"/>
                    <a:pt x="1459" y="1443"/>
                  </a:cubicBezTo>
                  <a:cubicBezTo>
                    <a:pt x="1525" y="705"/>
                    <a:pt x="1427" y="181"/>
                    <a:pt x="11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2" name="Google Shape;7462;p17"/>
            <p:cNvSpPr/>
            <p:nvPr/>
          </p:nvSpPr>
          <p:spPr>
            <a:xfrm>
              <a:off x="1865839" y="4844977"/>
              <a:ext cx="104353" cy="141455"/>
            </a:xfrm>
            <a:custGeom>
              <a:avLst/>
              <a:gdLst/>
              <a:ahLst/>
              <a:cxnLst/>
              <a:rect l="l" t="t" r="r" b="b"/>
              <a:pathLst>
                <a:path w="3181" h="4312" extrusionOk="0">
                  <a:moveTo>
                    <a:pt x="378" y="1"/>
                  </a:moveTo>
                  <a:lnTo>
                    <a:pt x="378" y="1"/>
                  </a:lnTo>
                  <a:cubicBezTo>
                    <a:pt x="1" y="1345"/>
                    <a:pt x="542" y="1607"/>
                    <a:pt x="1099" y="2476"/>
                  </a:cubicBezTo>
                  <a:cubicBezTo>
                    <a:pt x="1656" y="3361"/>
                    <a:pt x="1050" y="4311"/>
                    <a:pt x="1050" y="4311"/>
                  </a:cubicBezTo>
                  <a:cubicBezTo>
                    <a:pt x="1443" y="4049"/>
                    <a:pt x="1788" y="3361"/>
                    <a:pt x="2492" y="2918"/>
                  </a:cubicBezTo>
                  <a:cubicBezTo>
                    <a:pt x="3181" y="2492"/>
                    <a:pt x="2902" y="1591"/>
                    <a:pt x="2902" y="1591"/>
                  </a:cubicBezTo>
                  <a:lnTo>
                    <a:pt x="2902" y="1591"/>
                  </a:lnTo>
                  <a:cubicBezTo>
                    <a:pt x="2863" y="1695"/>
                    <a:pt x="2761" y="1748"/>
                    <a:pt x="2587" y="1748"/>
                  </a:cubicBezTo>
                  <a:cubicBezTo>
                    <a:pt x="2544" y="1748"/>
                    <a:pt x="2496" y="1745"/>
                    <a:pt x="2443" y="1738"/>
                  </a:cubicBezTo>
                  <a:cubicBezTo>
                    <a:pt x="2414" y="1731"/>
                    <a:pt x="2385" y="1727"/>
                    <a:pt x="2357" y="1727"/>
                  </a:cubicBezTo>
                  <a:cubicBezTo>
                    <a:pt x="2134" y="1727"/>
                    <a:pt x="1961" y="1947"/>
                    <a:pt x="2033" y="2181"/>
                  </a:cubicBezTo>
                  <a:cubicBezTo>
                    <a:pt x="2098" y="2413"/>
                    <a:pt x="1949" y="2513"/>
                    <a:pt x="1811" y="2513"/>
                  </a:cubicBezTo>
                  <a:cubicBezTo>
                    <a:pt x="1773" y="2513"/>
                    <a:pt x="1737" y="2506"/>
                    <a:pt x="1706" y="2492"/>
                  </a:cubicBezTo>
                  <a:cubicBezTo>
                    <a:pt x="1558" y="2426"/>
                    <a:pt x="1558" y="2066"/>
                    <a:pt x="1771" y="1886"/>
                  </a:cubicBezTo>
                  <a:cubicBezTo>
                    <a:pt x="1984" y="1705"/>
                    <a:pt x="2132" y="1312"/>
                    <a:pt x="1952" y="689"/>
                  </a:cubicBezTo>
                  <a:cubicBezTo>
                    <a:pt x="1815" y="219"/>
                    <a:pt x="1362" y="104"/>
                    <a:pt x="1042" y="104"/>
                  </a:cubicBezTo>
                  <a:cubicBezTo>
                    <a:pt x="938" y="104"/>
                    <a:pt x="848" y="116"/>
                    <a:pt x="788" y="132"/>
                  </a:cubicBezTo>
                  <a:cubicBezTo>
                    <a:pt x="769" y="134"/>
                    <a:pt x="750" y="135"/>
                    <a:pt x="731" y="135"/>
                  </a:cubicBezTo>
                  <a:cubicBezTo>
                    <a:pt x="600" y="135"/>
                    <a:pt x="464" y="86"/>
                    <a:pt x="3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3" name="Google Shape;7463;p17"/>
            <p:cNvSpPr/>
            <p:nvPr/>
          </p:nvSpPr>
          <p:spPr>
            <a:xfrm>
              <a:off x="1875516" y="4901435"/>
              <a:ext cx="33" cy="33"/>
            </a:xfrm>
            <a:custGeom>
              <a:avLst/>
              <a:gdLst/>
              <a:ahLst/>
              <a:cxnLst/>
              <a:rect l="l" t="t" r="r" b="b"/>
              <a:pathLst>
                <a:path w="1" h="1" extrusionOk="0">
                  <a:moveTo>
                    <a:pt x="1" y="1"/>
                  </a:moveTo>
                  <a:lnTo>
                    <a:pt x="1" y="1"/>
                  </a:lnTo>
                  <a:lnTo>
                    <a:pt x="1"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4" name="Google Shape;7464;p17"/>
            <p:cNvSpPr/>
            <p:nvPr/>
          </p:nvSpPr>
          <p:spPr>
            <a:xfrm>
              <a:off x="1842186" y="4636957"/>
              <a:ext cx="266213" cy="265589"/>
            </a:xfrm>
            <a:custGeom>
              <a:avLst/>
              <a:gdLst/>
              <a:ahLst/>
              <a:cxnLst/>
              <a:rect l="l" t="t" r="r" b="b"/>
              <a:pathLst>
                <a:path w="8115" h="8096" extrusionOk="0">
                  <a:moveTo>
                    <a:pt x="5771" y="1"/>
                  </a:moveTo>
                  <a:cubicBezTo>
                    <a:pt x="5237" y="1"/>
                    <a:pt x="4722" y="177"/>
                    <a:pt x="4426" y="572"/>
                  </a:cubicBezTo>
                  <a:cubicBezTo>
                    <a:pt x="4115" y="998"/>
                    <a:pt x="4066" y="1555"/>
                    <a:pt x="4312" y="2031"/>
                  </a:cubicBezTo>
                  <a:cubicBezTo>
                    <a:pt x="4519" y="2445"/>
                    <a:pt x="4855" y="2592"/>
                    <a:pt x="5182" y="2592"/>
                  </a:cubicBezTo>
                  <a:cubicBezTo>
                    <a:pt x="5528" y="2592"/>
                    <a:pt x="5864" y="2429"/>
                    <a:pt x="6033" y="2244"/>
                  </a:cubicBezTo>
                  <a:cubicBezTo>
                    <a:pt x="6213" y="2031"/>
                    <a:pt x="6295" y="1752"/>
                    <a:pt x="6246" y="1490"/>
                  </a:cubicBezTo>
                  <a:cubicBezTo>
                    <a:pt x="6188" y="1162"/>
                    <a:pt x="5960" y="1021"/>
                    <a:pt x="5752" y="1021"/>
                  </a:cubicBezTo>
                  <a:cubicBezTo>
                    <a:pt x="5606" y="1021"/>
                    <a:pt x="5471" y="1090"/>
                    <a:pt x="5410" y="1211"/>
                  </a:cubicBezTo>
                  <a:cubicBezTo>
                    <a:pt x="5262" y="1490"/>
                    <a:pt x="5344" y="1850"/>
                    <a:pt x="5754" y="1916"/>
                  </a:cubicBezTo>
                  <a:cubicBezTo>
                    <a:pt x="6098" y="1965"/>
                    <a:pt x="5902" y="2391"/>
                    <a:pt x="5475" y="2506"/>
                  </a:cubicBezTo>
                  <a:cubicBezTo>
                    <a:pt x="5391" y="2531"/>
                    <a:pt x="5306" y="2543"/>
                    <a:pt x="5222" y="2543"/>
                  </a:cubicBezTo>
                  <a:cubicBezTo>
                    <a:pt x="4867" y="2543"/>
                    <a:pt x="4536" y="2329"/>
                    <a:pt x="4377" y="1998"/>
                  </a:cubicBezTo>
                  <a:cubicBezTo>
                    <a:pt x="4181" y="1555"/>
                    <a:pt x="4230" y="1031"/>
                    <a:pt x="4508" y="637"/>
                  </a:cubicBezTo>
                  <a:cubicBezTo>
                    <a:pt x="4778" y="300"/>
                    <a:pt x="5237" y="140"/>
                    <a:pt x="5711" y="140"/>
                  </a:cubicBezTo>
                  <a:cubicBezTo>
                    <a:pt x="5813" y="140"/>
                    <a:pt x="5915" y="148"/>
                    <a:pt x="6016" y="162"/>
                  </a:cubicBezTo>
                  <a:cubicBezTo>
                    <a:pt x="7229" y="293"/>
                    <a:pt x="7918" y="1998"/>
                    <a:pt x="7197" y="3145"/>
                  </a:cubicBezTo>
                  <a:cubicBezTo>
                    <a:pt x="6951" y="3506"/>
                    <a:pt x="6623" y="3801"/>
                    <a:pt x="6246" y="3998"/>
                  </a:cubicBezTo>
                  <a:cubicBezTo>
                    <a:pt x="5853" y="4162"/>
                    <a:pt x="5410" y="4240"/>
                    <a:pt x="4894" y="4240"/>
                  </a:cubicBezTo>
                  <a:cubicBezTo>
                    <a:pt x="4482" y="4240"/>
                    <a:pt x="4024" y="4190"/>
                    <a:pt x="3508" y="4096"/>
                  </a:cubicBezTo>
                  <a:cubicBezTo>
                    <a:pt x="3202" y="4035"/>
                    <a:pt x="2902" y="4004"/>
                    <a:pt x="2615" y="4004"/>
                  </a:cubicBezTo>
                  <a:cubicBezTo>
                    <a:pt x="1289" y="4004"/>
                    <a:pt x="240" y="4658"/>
                    <a:pt x="132" y="5965"/>
                  </a:cubicBezTo>
                  <a:cubicBezTo>
                    <a:pt x="1" y="7571"/>
                    <a:pt x="1050" y="8095"/>
                    <a:pt x="1050" y="8095"/>
                  </a:cubicBezTo>
                  <a:cubicBezTo>
                    <a:pt x="1050" y="8095"/>
                    <a:pt x="1033" y="8079"/>
                    <a:pt x="1017" y="8063"/>
                  </a:cubicBezTo>
                  <a:cubicBezTo>
                    <a:pt x="443" y="7423"/>
                    <a:pt x="607" y="6227"/>
                    <a:pt x="607" y="6227"/>
                  </a:cubicBezTo>
                  <a:cubicBezTo>
                    <a:pt x="689" y="5702"/>
                    <a:pt x="951" y="5243"/>
                    <a:pt x="1345" y="4899"/>
                  </a:cubicBezTo>
                  <a:cubicBezTo>
                    <a:pt x="1926" y="4458"/>
                    <a:pt x="2666" y="4373"/>
                    <a:pt x="3154" y="4373"/>
                  </a:cubicBezTo>
                  <a:cubicBezTo>
                    <a:pt x="3464" y="4373"/>
                    <a:pt x="3672" y="4407"/>
                    <a:pt x="3672" y="4407"/>
                  </a:cubicBezTo>
                  <a:cubicBezTo>
                    <a:pt x="3918" y="4440"/>
                    <a:pt x="4148" y="4457"/>
                    <a:pt x="4361" y="4457"/>
                  </a:cubicBezTo>
                  <a:cubicBezTo>
                    <a:pt x="4467" y="4463"/>
                    <a:pt x="4576" y="4467"/>
                    <a:pt x="4686" y="4467"/>
                  </a:cubicBezTo>
                  <a:cubicBezTo>
                    <a:pt x="5657" y="4467"/>
                    <a:pt x="6724" y="4184"/>
                    <a:pt x="7328" y="3227"/>
                  </a:cubicBezTo>
                  <a:cubicBezTo>
                    <a:pt x="8114" y="1981"/>
                    <a:pt x="7360" y="178"/>
                    <a:pt x="6033" y="15"/>
                  </a:cubicBezTo>
                  <a:cubicBezTo>
                    <a:pt x="5946" y="5"/>
                    <a:pt x="5858" y="1"/>
                    <a:pt x="577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5" name="Google Shape;7465;p17"/>
            <p:cNvSpPr/>
            <p:nvPr/>
          </p:nvSpPr>
          <p:spPr>
            <a:xfrm>
              <a:off x="1912652" y="4789208"/>
              <a:ext cx="153265" cy="78371"/>
            </a:xfrm>
            <a:custGeom>
              <a:avLst/>
              <a:gdLst/>
              <a:ahLst/>
              <a:cxnLst/>
              <a:rect l="l" t="t" r="r" b="b"/>
              <a:pathLst>
                <a:path w="4672" h="2389" extrusionOk="0">
                  <a:moveTo>
                    <a:pt x="1085" y="0"/>
                  </a:moveTo>
                  <a:cubicBezTo>
                    <a:pt x="394" y="0"/>
                    <a:pt x="0" y="225"/>
                    <a:pt x="0" y="225"/>
                  </a:cubicBezTo>
                  <a:cubicBezTo>
                    <a:pt x="83" y="210"/>
                    <a:pt x="164" y="203"/>
                    <a:pt x="240" y="203"/>
                  </a:cubicBezTo>
                  <a:cubicBezTo>
                    <a:pt x="731" y="203"/>
                    <a:pt x="1050" y="513"/>
                    <a:pt x="951" y="996"/>
                  </a:cubicBezTo>
                  <a:cubicBezTo>
                    <a:pt x="820" y="1406"/>
                    <a:pt x="967" y="1864"/>
                    <a:pt x="1328" y="2127"/>
                  </a:cubicBezTo>
                  <a:cubicBezTo>
                    <a:pt x="1639" y="2389"/>
                    <a:pt x="2557" y="2389"/>
                    <a:pt x="2557" y="2389"/>
                  </a:cubicBezTo>
                  <a:cubicBezTo>
                    <a:pt x="2295" y="2241"/>
                    <a:pt x="2541" y="1881"/>
                    <a:pt x="2705" y="1455"/>
                  </a:cubicBezTo>
                  <a:cubicBezTo>
                    <a:pt x="2860" y="1034"/>
                    <a:pt x="2438" y="880"/>
                    <a:pt x="2241" y="880"/>
                  </a:cubicBezTo>
                  <a:cubicBezTo>
                    <a:pt x="2231" y="880"/>
                    <a:pt x="2222" y="880"/>
                    <a:pt x="2213" y="881"/>
                  </a:cubicBezTo>
                  <a:cubicBezTo>
                    <a:pt x="2109" y="890"/>
                    <a:pt x="2033" y="911"/>
                    <a:pt x="1962" y="911"/>
                  </a:cubicBezTo>
                  <a:cubicBezTo>
                    <a:pt x="1909" y="911"/>
                    <a:pt x="1859" y="900"/>
                    <a:pt x="1803" y="865"/>
                  </a:cubicBezTo>
                  <a:cubicBezTo>
                    <a:pt x="1696" y="798"/>
                    <a:pt x="1742" y="580"/>
                    <a:pt x="2018" y="580"/>
                  </a:cubicBezTo>
                  <a:cubicBezTo>
                    <a:pt x="2081" y="580"/>
                    <a:pt x="2157" y="591"/>
                    <a:pt x="2246" y="619"/>
                  </a:cubicBezTo>
                  <a:cubicBezTo>
                    <a:pt x="2721" y="783"/>
                    <a:pt x="2590" y="1242"/>
                    <a:pt x="3311" y="1389"/>
                  </a:cubicBezTo>
                  <a:cubicBezTo>
                    <a:pt x="3368" y="1400"/>
                    <a:pt x="3421" y="1406"/>
                    <a:pt x="3471" y="1406"/>
                  </a:cubicBezTo>
                  <a:cubicBezTo>
                    <a:pt x="4073" y="1406"/>
                    <a:pt x="4219" y="643"/>
                    <a:pt x="4295" y="537"/>
                  </a:cubicBezTo>
                  <a:cubicBezTo>
                    <a:pt x="4409" y="406"/>
                    <a:pt x="4540" y="275"/>
                    <a:pt x="4672" y="160"/>
                  </a:cubicBezTo>
                  <a:lnTo>
                    <a:pt x="4672" y="160"/>
                  </a:lnTo>
                  <a:cubicBezTo>
                    <a:pt x="4462" y="274"/>
                    <a:pt x="4087" y="394"/>
                    <a:pt x="3548" y="394"/>
                  </a:cubicBezTo>
                  <a:cubicBezTo>
                    <a:pt x="3160" y="394"/>
                    <a:pt x="2687" y="332"/>
                    <a:pt x="2131" y="160"/>
                  </a:cubicBezTo>
                  <a:cubicBezTo>
                    <a:pt x="1733" y="42"/>
                    <a:pt x="1381" y="0"/>
                    <a:pt x="108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6" name="Google Shape;7466;p17"/>
            <p:cNvSpPr/>
            <p:nvPr/>
          </p:nvSpPr>
          <p:spPr>
            <a:xfrm>
              <a:off x="1921772" y="4646011"/>
              <a:ext cx="105435" cy="110389"/>
            </a:xfrm>
            <a:custGeom>
              <a:avLst/>
              <a:gdLst/>
              <a:ahLst/>
              <a:cxnLst/>
              <a:rect l="l" t="t" r="r" b="b"/>
              <a:pathLst>
                <a:path w="3214" h="3365" extrusionOk="0">
                  <a:moveTo>
                    <a:pt x="1951" y="1"/>
                  </a:moveTo>
                  <a:lnTo>
                    <a:pt x="1951" y="1"/>
                  </a:lnTo>
                  <a:cubicBezTo>
                    <a:pt x="1509" y="279"/>
                    <a:pt x="1443" y="722"/>
                    <a:pt x="722" y="1345"/>
                  </a:cubicBezTo>
                  <a:cubicBezTo>
                    <a:pt x="1" y="1968"/>
                    <a:pt x="197" y="2427"/>
                    <a:pt x="361" y="2689"/>
                  </a:cubicBezTo>
                  <a:cubicBezTo>
                    <a:pt x="460" y="2804"/>
                    <a:pt x="427" y="3000"/>
                    <a:pt x="296" y="3099"/>
                  </a:cubicBezTo>
                  <a:cubicBezTo>
                    <a:pt x="1394" y="2984"/>
                    <a:pt x="1246" y="2345"/>
                    <a:pt x="1181" y="2148"/>
                  </a:cubicBezTo>
                  <a:cubicBezTo>
                    <a:pt x="1115" y="1951"/>
                    <a:pt x="1132" y="1837"/>
                    <a:pt x="1246" y="1837"/>
                  </a:cubicBezTo>
                  <a:cubicBezTo>
                    <a:pt x="1361" y="1837"/>
                    <a:pt x="1345" y="2066"/>
                    <a:pt x="1345" y="2361"/>
                  </a:cubicBezTo>
                  <a:cubicBezTo>
                    <a:pt x="1328" y="2640"/>
                    <a:pt x="1279" y="3295"/>
                    <a:pt x="2115" y="3361"/>
                  </a:cubicBezTo>
                  <a:cubicBezTo>
                    <a:pt x="2146" y="3363"/>
                    <a:pt x="2176" y="3365"/>
                    <a:pt x="2206" y="3365"/>
                  </a:cubicBezTo>
                  <a:cubicBezTo>
                    <a:pt x="2985" y="3365"/>
                    <a:pt x="3213" y="2558"/>
                    <a:pt x="3213" y="2558"/>
                  </a:cubicBezTo>
                  <a:lnTo>
                    <a:pt x="3213" y="2558"/>
                  </a:lnTo>
                  <a:cubicBezTo>
                    <a:pt x="3088" y="2592"/>
                    <a:pt x="2938" y="2618"/>
                    <a:pt x="2777" y="2618"/>
                  </a:cubicBezTo>
                  <a:cubicBezTo>
                    <a:pt x="2327" y="2618"/>
                    <a:pt x="1804" y="2418"/>
                    <a:pt x="1574" y="1656"/>
                  </a:cubicBezTo>
                  <a:cubicBezTo>
                    <a:pt x="1378" y="1083"/>
                    <a:pt x="1525" y="443"/>
                    <a:pt x="195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7" name="Google Shape;7467;p17"/>
            <p:cNvSpPr/>
            <p:nvPr/>
          </p:nvSpPr>
          <p:spPr>
            <a:xfrm>
              <a:off x="2072875" y="4489299"/>
              <a:ext cx="63478" cy="251385"/>
            </a:xfrm>
            <a:custGeom>
              <a:avLst/>
              <a:gdLst/>
              <a:ahLst/>
              <a:cxnLst/>
              <a:rect l="l" t="t" r="r" b="b"/>
              <a:pathLst>
                <a:path w="1935" h="7663" extrusionOk="0">
                  <a:moveTo>
                    <a:pt x="1294" y="0"/>
                  </a:moveTo>
                  <a:cubicBezTo>
                    <a:pt x="973" y="0"/>
                    <a:pt x="738" y="369"/>
                    <a:pt x="738" y="369"/>
                  </a:cubicBezTo>
                  <a:cubicBezTo>
                    <a:pt x="1" y="1500"/>
                    <a:pt x="820" y="3286"/>
                    <a:pt x="968" y="5171"/>
                  </a:cubicBezTo>
                  <a:cubicBezTo>
                    <a:pt x="1115" y="7056"/>
                    <a:pt x="460" y="7663"/>
                    <a:pt x="460" y="7663"/>
                  </a:cubicBezTo>
                  <a:cubicBezTo>
                    <a:pt x="1164" y="7122"/>
                    <a:pt x="1312" y="5351"/>
                    <a:pt x="1181" y="3991"/>
                  </a:cubicBezTo>
                  <a:cubicBezTo>
                    <a:pt x="1050" y="2631"/>
                    <a:pt x="1066" y="1352"/>
                    <a:pt x="1328" y="1090"/>
                  </a:cubicBezTo>
                  <a:cubicBezTo>
                    <a:pt x="1591" y="828"/>
                    <a:pt x="1935" y="287"/>
                    <a:pt x="1509" y="57"/>
                  </a:cubicBezTo>
                  <a:cubicBezTo>
                    <a:pt x="1434" y="17"/>
                    <a:pt x="1362" y="0"/>
                    <a:pt x="12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8" name="Google Shape;7468;p17"/>
            <p:cNvSpPr/>
            <p:nvPr/>
          </p:nvSpPr>
          <p:spPr>
            <a:xfrm>
              <a:off x="2012644" y="4456231"/>
              <a:ext cx="280188" cy="333922"/>
            </a:xfrm>
            <a:custGeom>
              <a:avLst/>
              <a:gdLst/>
              <a:ahLst/>
              <a:cxnLst/>
              <a:rect l="l" t="t" r="r" b="b"/>
              <a:pathLst>
                <a:path w="8541" h="10179" extrusionOk="0">
                  <a:moveTo>
                    <a:pt x="6282" y="1"/>
                  </a:moveTo>
                  <a:cubicBezTo>
                    <a:pt x="6086" y="1"/>
                    <a:pt x="5886" y="22"/>
                    <a:pt x="5689" y="65"/>
                  </a:cubicBezTo>
                  <a:cubicBezTo>
                    <a:pt x="4508" y="328"/>
                    <a:pt x="3738" y="1573"/>
                    <a:pt x="3509" y="2835"/>
                  </a:cubicBezTo>
                  <a:cubicBezTo>
                    <a:pt x="3263" y="4147"/>
                    <a:pt x="3509" y="5376"/>
                    <a:pt x="3459" y="6474"/>
                  </a:cubicBezTo>
                  <a:cubicBezTo>
                    <a:pt x="3525" y="7474"/>
                    <a:pt x="3148" y="8441"/>
                    <a:pt x="2459" y="9130"/>
                  </a:cubicBezTo>
                  <a:cubicBezTo>
                    <a:pt x="1787" y="9752"/>
                    <a:pt x="919" y="10113"/>
                    <a:pt x="1" y="10179"/>
                  </a:cubicBezTo>
                  <a:cubicBezTo>
                    <a:pt x="935" y="10146"/>
                    <a:pt x="1820" y="9802"/>
                    <a:pt x="2509" y="9195"/>
                  </a:cubicBezTo>
                  <a:cubicBezTo>
                    <a:pt x="3246" y="8490"/>
                    <a:pt x="3656" y="7507"/>
                    <a:pt x="3607" y="6491"/>
                  </a:cubicBezTo>
                  <a:cubicBezTo>
                    <a:pt x="3672" y="5360"/>
                    <a:pt x="3443" y="4130"/>
                    <a:pt x="3672" y="2868"/>
                  </a:cubicBezTo>
                  <a:cubicBezTo>
                    <a:pt x="3902" y="1622"/>
                    <a:pt x="4607" y="475"/>
                    <a:pt x="5705" y="213"/>
                  </a:cubicBezTo>
                  <a:cubicBezTo>
                    <a:pt x="5836" y="180"/>
                    <a:pt x="5967" y="164"/>
                    <a:pt x="6098" y="147"/>
                  </a:cubicBezTo>
                  <a:cubicBezTo>
                    <a:pt x="6143" y="144"/>
                    <a:pt x="6188" y="142"/>
                    <a:pt x="6232" y="142"/>
                  </a:cubicBezTo>
                  <a:cubicBezTo>
                    <a:pt x="6630" y="142"/>
                    <a:pt x="7020" y="272"/>
                    <a:pt x="7344" y="508"/>
                  </a:cubicBezTo>
                  <a:cubicBezTo>
                    <a:pt x="8049" y="1082"/>
                    <a:pt x="7967" y="2327"/>
                    <a:pt x="7541" y="2704"/>
                  </a:cubicBezTo>
                  <a:cubicBezTo>
                    <a:pt x="7342" y="2882"/>
                    <a:pt x="7118" y="2955"/>
                    <a:pt x="6918" y="2955"/>
                  </a:cubicBezTo>
                  <a:cubicBezTo>
                    <a:pt x="6659" y="2955"/>
                    <a:pt x="6442" y="2831"/>
                    <a:pt x="6377" y="2655"/>
                  </a:cubicBezTo>
                  <a:lnTo>
                    <a:pt x="6377" y="2655"/>
                  </a:lnTo>
                  <a:cubicBezTo>
                    <a:pt x="6377" y="2655"/>
                    <a:pt x="6414" y="2660"/>
                    <a:pt x="6470" y="2660"/>
                  </a:cubicBezTo>
                  <a:cubicBezTo>
                    <a:pt x="6610" y="2660"/>
                    <a:pt x="6864" y="2627"/>
                    <a:pt x="6934" y="2393"/>
                  </a:cubicBezTo>
                  <a:cubicBezTo>
                    <a:pt x="7065" y="2081"/>
                    <a:pt x="6869" y="1737"/>
                    <a:pt x="6541" y="1672"/>
                  </a:cubicBezTo>
                  <a:cubicBezTo>
                    <a:pt x="6494" y="1658"/>
                    <a:pt x="6444" y="1651"/>
                    <a:pt x="6391" y="1651"/>
                  </a:cubicBezTo>
                  <a:cubicBezTo>
                    <a:pt x="6077" y="1651"/>
                    <a:pt x="5710" y="1905"/>
                    <a:pt x="5836" y="2426"/>
                  </a:cubicBezTo>
                  <a:cubicBezTo>
                    <a:pt x="5926" y="2809"/>
                    <a:pt x="6457" y="3106"/>
                    <a:pt x="7004" y="3106"/>
                  </a:cubicBezTo>
                  <a:cubicBezTo>
                    <a:pt x="7253" y="3106"/>
                    <a:pt x="7506" y="3045"/>
                    <a:pt x="7721" y="2901"/>
                  </a:cubicBezTo>
                  <a:cubicBezTo>
                    <a:pt x="8131" y="2671"/>
                    <a:pt x="8541" y="1967"/>
                    <a:pt x="8246" y="1180"/>
                  </a:cubicBezTo>
                  <a:cubicBezTo>
                    <a:pt x="8030" y="452"/>
                    <a:pt x="7193" y="1"/>
                    <a:pt x="62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9" name="Google Shape;7469;p17"/>
            <p:cNvSpPr/>
            <p:nvPr/>
          </p:nvSpPr>
          <p:spPr>
            <a:xfrm>
              <a:off x="2145999" y="4503078"/>
              <a:ext cx="81783" cy="69153"/>
            </a:xfrm>
            <a:custGeom>
              <a:avLst/>
              <a:gdLst/>
              <a:ahLst/>
              <a:cxnLst/>
              <a:rect l="l" t="t" r="r" b="b"/>
              <a:pathLst>
                <a:path w="2493" h="2108" extrusionOk="0">
                  <a:moveTo>
                    <a:pt x="709" y="1"/>
                  </a:moveTo>
                  <a:cubicBezTo>
                    <a:pt x="636" y="1"/>
                    <a:pt x="558" y="11"/>
                    <a:pt x="476" y="31"/>
                  </a:cubicBezTo>
                  <a:cubicBezTo>
                    <a:pt x="591" y="96"/>
                    <a:pt x="624" y="276"/>
                    <a:pt x="525" y="375"/>
                  </a:cubicBezTo>
                  <a:cubicBezTo>
                    <a:pt x="378" y="604"/>
                    <a:pt x="1" y="1309"/>
                    <a:pt x="542" y="1866"/>
                  </a:cubicBezTo>
                  <a:cubicBezTo>
                    <a:pt x="726" y="2045"/>
                    <a:pt x="981" y="2107"/>
                    <a:pt x="1247" y="2107"/>
                  </a:cubicBezTo>
                  <a:cubicBezTo>
                    <a:pt x="1787" y="2107"/>
                    <a:pt x="2372" y="1850"/>
                    <a:pt x="2492" y="1784"/>
                  </a:cubicBezTo>
                  <a:lnTo>
                    <a:pt x="2492" y="1784"/>
                  </a:lnTo>
                  <a:cubicBezTo>
                    <a:pt x="2492" y="1784"/>
                    <a:pt x="2459" y="1788"/>
                    <a:pt x="2405" y="1788"/>
                  </a:cubicBezTo>
                  <a:cubicBezTo>
                    <a:pt x="2187" y="1788"/>
                    <a:pt x="1637" y="1725"/>
                    <a:pt x="1558" y="1096"/>
                  </a:cubicBezTo>
                  <a:cubicBezTo>
                    <a:pt x="1473" y="401"/>
                    <a:pt x="1179" y="1"/>
                    <a:pt x="70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0" name="Google Shape;7470;p17"/>
            <p:cNvSpPr/>
            <p:nvPr/>
          </p:nvSpPr>
          <p:spPr>
            <a:xfrm>
              <a:off x="2149772" y="4507277"/>
              <a:ext cx="158120" cy="179640"/>
            </a:xfrm>
            <a:custGeom>
              <a:avLst/>
              <a:gdLst/>
              <a:ahLst/>
              <a:cxnLst/>
              <a:rect l="l" t="t" r="r" b="b"/>
              <a:pathLst>
                <a:path w="4820" h="5476" extrusionOk="0">
                  <a:moveTo>
                    <a:pt x="4344" y="1"/>
                  </a:moveTo>
                  <a:lnTo>
                    <a:pt x="4344" y="1"/>
                  </a:lnTo>
                  <a:cubicBezTo>
                    <a:pt x="4475" y="558"/>
                    <a:pt x="4262" y="1148"/>
                    <a:pt x="3803" y="1492"/>
                  </a:cubicBezTo>
                  <a:cubicBezTo>
                    <a:pt x="3017" y="2066"/>
                    <a:pt x="1902" y="1771"/>
                    <a:pt x="1000" y="2410"/>
                  </a:cubicBezTo>
                  <a:cubicBezTo>
                    <a:pt x="99" y="3033"/>
                    <a:pt x="197" y="3951"/>
                    <a:pt x="181" y="4459"/>
                  </a:cubicBezTo>
                  <a:cubicBezTo>
                    <a:pt x="197" y="4803"/>
                    <a:pt x="132" y="5148"/>
                    <a:pt x="1" y="5476"/>
                  </a:cubicBezTo>
                  <a:cubicBezTo>
                    <a:pt x="296" y="5279"/>
                    <a:pt x="476" y="4918"/>
                    <a:pt x="443" y="4558"/>
                  </a:cubicBezTo>
                  <a:cubicBezTo>
                    <a:pt x="428" y="3915"/>
                    <a:pt x="513" y="3186"/>
                    <a:pt x="697" y="3186"/>
                  </a:cubicBezTo>
                  <a:cubicBezTo>
                    <a:pt x="711" y="3186"/>
                    <a:pt x="724" y="3190"/>
                    <a:pt x="738" y="3197"/>
                  </a:cubicBezTo>
                  <a:cubicBezTo>
                    <a:pt x="968" y="3312"/>
                    <a:pt x="787" y="3558"/>
                    <a:pt x="705" y="3705"/>
                  </a:cubicBezTo>
                  <a:cubicBezTo>
                    <a:pt x="607" y="3853"/>
                    <a:pt x="460" y="4525"/>
                    <a:pt x="1164" y="4935"/>
                  </a:cubicBezTo>
                  <a:cubicBezTo>
                    <a:pt x="1165" y="4935"/>
                    <a:pt x="1165" y="4935"/>
                    <a:pt x="1165" y="4935"/>
                  </a:cubicBezTo>
                  <a:cubicBezTo>
                    <a:pt x="1174" y="4935"/>
                    <a:pt x="957" y="4422"/>
                    <a:pt x="1345" y="4148"/>
                  </a:cubicBezTo>
                  <a:cubicBezTo>
                    <a:pt x="1754" y="3869"/>
                    <a:pt x="2017" y="3705"/>
                    <a:pt x="1968" y="3132"/>
                  </a:cubicBezTo>
                  <a:cubicBezTo>
                    <a:pt x="1924" y="2608"/>
                    <a:pt x="2267" y="2175"/>
                    <a:pt x="2494" y="2175"/>
                  </a:cubicBezTo>
                  <a:cubicBezTo>
                    <a:pt x="2523" y="2175"/>
                    <a:pt x="2550" y="2182"/>
                    <a:pt x="2574" y="2197"/>
                  </a:cubicBezTo>
                  <a:cubicBezTo>
                    <a:pt x="2803" y="2345"/>
                    <a:pt x="2541" y="2558"/>
                    <a:pt x="2410" y="2607"/>
                  </a:cubicBezTo>
                  <a:cubicBezTo>
                    <a:pt x="2230" y="2722"/>
                    <a:pt x="2197" y="2984"/>
                    <a:pt x="2345" y="3148"/>
                  </a:cubicBezTo>
                  <a:cubicBezTo>
                    <a:pt x="2558" y="3394"/>
                    <a:pt x="2492" y="3705"/>
                    <a:pt x="2213" y="3804"/>
                  </a:cubicBezTo>
                  <a:cubicBezTo>
                    <a:pt x="2213" y="3804"/>
                    <a:pt x="2270" y="3810"/>
                    <a:pt x="2365" y="3810"/>
                  </a:cubicBezTo>
                  <a:cubicBezTo>
                    <a:pt x="2691" y="3810"/>
                    <a:pt x="3468" y="3732"/>
                    <a:pt x="3951" y="3033"/>
                  </a:cubicBezTo>
                  <a:cubicBezTo>
                    <a:pt x="4590" y="2148"/>
                    <a:pt x="4820" y="820"/>
                    <a:pt x="43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1" name="Google Shape;7471;p17"/>
            <p:cNvSpPr/>
            <p:nvPr/>
          </p:nvSpPr>
          <p:spPr>
            <a:xfrm>
              <a:off x="2263771" y="4457183"/>
              <a:ext cx="97365" cy="64035"/>
            </a:xfrm>
            <a:custGeom>
              <a:avLst/>
              <a:gdLst/>
              <a:ahLst/>
              <a:cxnLst/>
              <a:rect l="l" t="t" r="r" b="b"/>
              <a:pathLst>
                <a:path w="2968" h="1952" extrusionOk="0">
                  <a:moveTo>
                    <a:pt x="915" y="0"/>
                  </a:moveTo>
                  <a:cubicBezTo>
                    <a:pt x="652" y="0"/>
                    <a:pt x="349" y="26"/>
                    <a:pt x="1" y="85"/>
                  </a:cubicBezTo>
                  <a:cubicBezTo>
                    <a:pt x="410" y="135"/>
                    <a:pt x="755" y="413"/>
                    <a:pt x="918" y="790"/>
                  </a:cubicBezTo>
                  <a:cubicBezTo>
                    <a:pt x="1124" y="1305"/>
                    <a:pt x="1492" y="1951"/>
                    <a:pt x="2251" y="1951"/>
                  </a:cubicBezTo>
                  <a:cubicBezTo>
                    <a:pt x="2459" y="1951"/>
                    <a:pt x="2696" y="1903"/>
                    <a:pt x="2967" y="1790"/>
                  </a:cubicBezTo>
                  <a:cubicBezTo>
                    <a:pt x="2787" y="1725"/>
                    <a:pt x="2672" y="1561"/>
                    <a:pt x="2672" y="1380"/>
                  </a:cubicBezTo>
                  <a:cubicBezTo>
                    <a:pt x="2672" y="1096"/>
                    <a:pt x="2623" y="0"/>
                    <a:pt x="9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2" name="Google Shape;7472;p17"/>
            <p:cNvSpPr/>
            <p:nvPr/>
          </p:nvSpPr>
          <p:spPr>
            <a:xfrm>
              <a:off x="2350870" y="4456330"/>
              <a:ext cx="47895" cy="37398"/>
            </a:xfrm>
            <a:custGeom>
              <a:avLst/>
              <a:gdLst/>
              <a:ahLst/>
              <a:cxnLst/>
              <a:rect l="l" t="t" r="r" b="b"/>
              <a:pathLst>
                <a:path w="1460" h="1140" extrusionOk="0">
                  <a:moveTo>
                    <a:pt x="976" y="0"/>
                  </a:moveTo>
                  <a:cubicBezTo>
                    <a:pt x="796" y="0"/>
                    <a:pt x="637" y="142"/>
                    <a:pt x="624" y="325"/>
                  </a:cubicBezTo>
                  <a:cubicBezTo>
                    <a:pt x="624" y="488"/>
                    <a:pt x="756" y="593"/>
                    <a:pt x="898" y="593"/>
                  </a:cubicBezTo>
                  <a:cubicBezTo>
                    <a:pt x="955" y="593"/>
                    <a:pt x="1014" y="575"/>
                    <a:pt x="1066" y="538"/>
                  </a:cubicBezTo>
                  <a:cubicBezTo>
                    <a:pt x="1066" y="538"/>
                    <a:pt x="1181" y="357"/>
                    <a:pt x="1066" y="292"/>
                  </a:cubicBezTo>
                  <a:cubicBezTo>
                    <a:pt x="1038" y="275"/>
                    <a:pt x="1011" y="268"/>
                    <a:pt x="988" y="268"/>
                  </a:cubicBezTo>
                  <a:cubicBezTo>
                    <a:pt x="918" y="268"/>
                    <a:pt x="878" y="333"/>
                    <a:pt x="902" y="406"/>
                  </a:cubicBezTo>
                  <a:cubicBezTo>
                    <a:pt x="908" y="439"/>
                    <a:pt x="890" y="453"/>
                    <a:pt x="865" y="453"/>
                  </a:cubicBezTo>
                  <a:cubicBezTo>
                    <a:pt x="813" y="453"/>
                    <a:pt x="728" y="391"/>
                    <a:pt x="739" y="292"/>
                  </a:cubicBezTo>
                  <a:cubicBezTo>
                    <a:pt x="750" y="160"/>
                    <a:pt x="867" y="73"/>
                    <a:pt x="986" y="73"/>
                  </a:cubicBezTo>
                  <a:cubicBezTo>
                    <a:pt x="1031" y="73"/>
                    <a:pt x="1075" y="85"/>
                    <a:pt x="1116" y="111"/>
                  </a:cubicBezTo>
                  <a:cubicBezTo>
                    <a:pt x="1394" y="275"/>
                    <a:pt x="1312" y="849"/>
                    <a:pt x="722" y="898"/>
                  </a:cubicBezTo>
                  <a:cubicBezTo>
                    <a:pt x="708" y="899"/>
                    <a:pt x="693" y="900"/>
                    <a:pt x="679" y="900"/>
                  </a:cubicBezTo>
                  <a:cubicBezTo>
                    <a:pt x="319" y="900"/>
                    <a:pt x="1" y="521"/>
                    <a:pt x="1" y="521"/>
                  </a:cubicBezTo>
                  <a:lnTo>
                    <a:pt x="1" y="521"/>
                  </a:lnTo>
                  <a:cubicBezTo>
                    <a:pt x="1" y="702"/>
                    <a:pt x="83" y="882"/>
                    <a:pt x="230" y="1013"/>
                  </a:cubicBezTo>
                  <a:cubicBezTo>
                    <a:pt x="345" y="1096"/>
                    <a:pt x="485" y="1140"/>
                    <a:pt x="627" y="1140"/>
                  </a:cubicBezTo>
                  <a:cubicBezTo>
                    <a:pt x="709" y="1140"/>
                    <a:pt x="792" y="1125"/>
                    <a:pt x="870" y="1095"/>
                  </a:cubicBezTo>
                  <a:cubicBezTo>
                    <a:pt x="1083" y="1029"/>
                    <a:pt x="1263" y="865"/>
                    <a:pt x="1345" y="669"/>
                  </a:cubicBezTo>
                  <a:cubicBezTo>
                    <a:pt x="1460" y="423"/>
                    <a:pt x="1345" y="144"/>
                    <a:pt x="1116" y="29"/>
                  </a:cubicBezTo>
                  <a:cubicBezTo>
                    <a:pt x="1069" y="10"/>
                    <a:pt x="1022" y="0"/>
                    <a:pt x="9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3" name="Google Shape;7473;p17"/>
            <p:cNvSpPr/>
            <p:nvPr/>
          </p:nvSpPr>
          <p:spPr>
            <a:xfrm>
              <a:off x="1606116" y="4694367"/>
              <a:ext cx="130728" cy="286749"/>
            </a:xfrm>
            <a:custGeom>
              <a:avLst/>
              <a:gdLst/>
              <a:ahLst/>
              <a:cxnLst/>
              <a:rect l="l" t="t" r="r" b="b"/>
              <a:pathLst>
                <a:path w="3985" h="8741" extrusionOk="0">
                  <a:moveTo>
                    <a:pt x="2067" y="1"/>
                  </a:moveTo>
                  <a:cubicBezTo>
                    <a:pt x="1538" y="1"/>
                    <a:pt x="1034" y="248"/>
                    <a:pt x="706" y="690"/>
                  </a:cubicBezTo>
                  <a:cubicBezTo>
                    <a:pt x="362" y="1182"/>
                    <a:pt x="312" y="1821"/>
                    <a:pt x="575" y="2362"/>
                  </a:cubicBezTo>
                  <a:cubicBezTo>
                    <a:pt x="809" y="2784"/>
                    <a:pt x="1243" y="3021"/>
                    <a:pt x="1693" y="3021"/>
                  </a:cubicBezTo>
                  <a:cubicBezTo>
                    <a:pt x="1874" y="3021"/>
                    <a:pt x="2057" y="2983"/>
                    <a:pt x="2230" y="2903"/>
                  </a:cubicBezTo>
                  <a:cubicBezTo>
                    <a:pt x="2935" y="2723"/>
                    <a:pt x="3083" y="1789"/>
                    <a:pt x="2460" y="1412"/>
                  </a:cubicBezTo>
                  <a:cubicBezTo>
                    <a:pt x="2381" y="1371"/>
                    <a:pt x="2300" y="1352"/>
                    <a:pt x="2221" y="1352"/>
                  </a:cubicBezTo>
                  <a:cubicBezTo>
                    <a:pt x="1890" y="1352"/>
                    <a:pt x="1603" y="1680"/>
                    <a:pt x="1722" y="2051"/>
                  </a:cubicBezTo>
                  <a:cubicBezTo>
                    <a:pt x="1859" y="2324"/>
                    <a:pt x="2166" y="2347"/>
                    <a:pt x="2303" y="2347"/>
                  </a:cubicBezTo>
                  <a:cubicBezTo>
                    <a:pt x="2330" y="2347"/>
                    <a:pt x="2350" y="2346"/>
                    <a:pt x="2361" y="2346"/>
                  </a:cubicBezTo>
                  <a:cubicBezTo>
                    <a:pt x="2427" y="2346"/>
                    <a:pt x="2427" y="2379"/>
                    <a:pt x="2427" y="2379"/>
                  </a:cubicBezTo>
                  <a:cubicBezTo>
                    <a:pt x="2471" y="2570"/>
                    <a:pt x="2225" y="2866"/>
                    <a:pt x="1760" y="2866"/>
                  </a:cubicBezTo>
                  <a:cubicBezTo>
                    <a:pt x="1706" y="2866"/>
                    <a:pt x="1650" y="2863"/>
                    <a:pt x="1591" y="2854"/>
                  </a:cubicBezTo>
                  <a:cubicBezTo>
                    <a:pt x="1394" y="2805"/>
                    <a:pt x="1214" y="2723"/>
                    <a:pt x="1083" y="2575"/>
                  </a:cubicBezTo>
                  <a:cubicBezTo>
                    <a:pt x="394" y="1920"/>
                    <a:pt x="739" y="543"/>
                    <a:pt x="1738" y="281"/>
                  </a:cubicBezTo>
                  <a:cubicBezTo>
                    <a:pt x="1886" y="240"/>
                    <a:pt x="2038" y="219"/>
                    <a:pt x="2189" y="219"/>
                  </a:cubicBezTo>
                  <a:cubicBezTo>
                    <a:pt x="2341" y="219"/>
                    <a:pt x="2492" y="240"/>
                    <a:pt x="2640" y="281"/>
                  </a:cubicBezTo>
                  <a:cubicBezTo>
                    <a:pt x="3279" y="445"/>
                    <a:pt x="3722" y="1018"/>
                    <a:pt x="3755" y="1690"/>
                  </a:cubicBezTo>
                  <a:cubicBezTo>
                    <a:pt x="3804" y="2428"/>
                    <a:pt x="3427" y="3166"/>
                    <a:pt x="2853" y="3690"/>
                  </a:cubicBezTo>
                  <a:cubicBezTo>
                    <a:pt x="2296" y="4231"/>
                    <a:pt x="1542" y="4542"/>
                    <a:pt x="968" y="5067"/>
                  </a:cubicBezTo>
                  <a:cubicBezTo>
                    <a:pt x="411" y="5575"/>
                    <a:pt x="67" y="6280"/>
                    <a:pt x="17" y="7050"/>
                  </a:cubicBezTo>
                  <a:cubicBezTo>
                    <a:pt x="1" y="7771"/>
                    <a:pt x="378" y="8493"/>
                    <a:pt x="1034" y="8673"/>
                  </a:cubicBezTo>
                  <a:cubicBezTo>
                    <a:pt x="1164" y="8719"/>
                    <a:pt x="1299" y="8740"/>
                    <a:pt x="1433" y="8740"/>
                  </a:cubicBezTo>
                  <a:cubicBezTo>
                    <a:pt x="1919" y="8740"/>
                    <a:pt x="2380" y="8455"/>
                    <a:pt x="2509" y="8017"/>
                  </a:cubicBezTo>
                  <a:cubicBezTo>
                    <a:pt x="2706" y="7542"/>
                    <a:pt x="2492" y="7001"/>
                    <a:pt x="2033" y="6788"/>
                  </a:cubicBezTo>
                  <a:cubicBezTo>
                    <a:pt x="1935" y="6722"/>
                    <a:pt x="1804" y="6690"/>
                    <a:pt x="1689" y="6690"/>
                  </a:cubicBezTo>
                  <a:cubicBezTo>
                    <a:pt x="1653" y="6685"/>
                    <a:pt x="1617" y="6683"/>
                    <a:pt x="1582" y="6683"/>
                  </a:cubicBezTo>
                  <a:cubicBezTo>
                    <a:pt x="1246" y="6683"/>
                    <a:pt x="941" y="6890"/>
                    <a:pt x="837" y="7231"/>
                  </a:cubicBezTo>
                  <a:cubicBezTo>
                    <a:pt x="706" y="7714"/>
                    <a:pt x="993" y="7990"/>
                    <a:pt x="1305" y="7990"/>
                  </a:cubicBezTo>
                  <a:cubicBezTo>
                    <a:pt x="1385" y="7990"/>
                    <a:pt x="1465" y="7972"/>
                    <a:pt x="1542" y="7935"/>
                  </a:cubicBezTo>
                  <a:cubicBezTo>
                    <a:pt x="1853" y="7771"/>
                    <a:pt x="1919" y="7345"/>
                    <a:pt x="1673" y="7116"/>
                  </a:cubicBezTo>
                  <a:cubicBezTo>
                    <a:pt x="1589" y="7041"/>
                    <a:pt x="1488" y="7003"/>
                    <a:pt x="1387" y="7003"/>
                  </a:cubicBezTo>
                  <a:cubicBezTo>
                    <a:pt x="1311" y="7003"/>
                    <a:pt x="1235" y="7024"/>
                    <a:pt x="1165" y="7067"/>
                  </a:cubicBezTo>
                  <a:cubicBezTo>
                    <a:pt x="1148" y="7073"/>
                    <a:pt x="1137" y="7076"/>
                    <a:pt x="1128" y="7076"/>
                  </a:cubicBezTo>
                  <a:cubicBezTo>
                    <a:pt x="1095" y="7076"/>
                    <a:pt x="1116" y="7034"/>
                    <a:pt x="1116" y="7034"/>
                  </a:cubicBezTo>
                  <a:cubicBezTo>
                    <a:pt x="1214" y="6813"/>
                    <a:pt x="1506" y="6785"/>
                    <a:pt x="1646" y="6785"/>
                  </a:cubicBezTo>
                  <a:cubicBezTo>
                    <a:pt x="1692" y="6785"/>
                    <a:pt x="1722" y="6788"/>
                    <a:pt x="1722" y="6788"/>
                  </a:cubicBezTo>
                  <a:cubicBezTo>
                    <a:pt x="1820" y="6788"/>
                    <a:pt x="1902" y="6804"/>
                    <a:pt x="2001" y="6837"/>
                  </a:cubicBezTo>
                  <a:cubicBezTo>
                    <a:pt x="2443" y="7034"/>
                    <a:pt x="2640" y="7558"/>
                    <a:pt x="2443" y="8001"/>
                  </a:cubicBezTo>
                  <a:cubicBezTo>
                    <a:pt x="2270" y="8398"/>
                    <a:pt x="1881" y="8635"/>
                    <a:pt x="1467" y="8635"/>
                  </a:cubicBezTo>
                  <a:cubicBezTo>
                    <a:pt x="1334" y="8635"/>
                    <a:pt x="1198" y="8610"/>
                    <a:pt x="1066" y="8558"/>
                  </a:cubicBezTo>
                  <a:cubicBezTo>
                    <a:pt x="493" y="8394"/>
                    <a:pt x="132" y="7722"/>
                    <a:pt x="165" y="7050"/>
                  </a:cubicBezTo>
                  <a:cubicBezTo>
                    <a:pt x="230" y="6345"/>
                    <a:pt x="558" y="5673"/>
                    <a:pt x="1083" y="5214"/>
                  </a:cubicBezTo>
                  <a:cubicBezTo>
                    <a:pt x="1640" y="4706"/>
                    <a:pt x="2394" y="4428"/>
                    <a:pt x="2984" y="3838"/>
                  </a:cubicBezTo>
                  <a:cubicBezTo>
                    <a:pt x="3574" y="3280"/>
                    <a:pt x="3984" y="2493"/>
                    <a:pt x="3918" y="1690"/>
                  </a:cubicBezTo>
                  <a:cubicBezTo>
                    <a:pt x="3853" y="904"/>
                    <a:pt x="3296" y="248"/>
                    <a:pt x="2542" y="68"/>
                  </a:cubicBezTo>
                  <a:cubicBezTo>
                    <a:pt x="2384" y="23"/>
                    <a:pt x="2225" y="1"/>
                    <a:pt x="206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4" name="Google Shape;7474;p17"/>
            <p:cNvSpPr/>
            <p:nvPr/>
          </p:nvSpPr>
          <p:spPr>
            <a:xfrm>
              <a:off x="1608282" y="4803052"/>
              <a:ext cx="56490" cy="79060"/>
            </a:xfrm>
            <a:custGeom>
              <a:avLst/>
              <a:gdLst/>
              <a:ahLst/>
              <a:cxnLst/>
              <a:rect l="l" t="t" r="r" b="b"/>
              <a:pathLst>
                <a:path w="1722" h="2410" extrusionOk="0">
                  <a:moveTo>
                    <a:pt x="1509" y="0"/>
                  </a:moveTo>
                  <a:cubicBezTo>
                    <a:pt x="1508" y="0"/>
                    <a:pt x="1377" y="66"/>
                    <a:pt x="1361" y="164"/>
                  </a:cubicBezTo>
                  <a:cubicBezTo>
                    <a:pt x="1331" y="240"/>
                    <a:pt x="1244" y="330"/>
                    <a:pt x="1076" y="330"/>
                  </a:cubicBezTo>
                  <a:cubicBezTo>
                    <a:pt x="1062" y="330"/>
                    <a:pt x="1048" y="329"/>
                    <a:pt x="1033" y="328"/>
                  </a:cubicBezTo>
                  <a:cubicBezTo>
                    <a:pt x="836" y="328"/>
                    <a:pt x="1" y="393"/>
                    <a:pt x="50" y="2410"/>
                  </a:cubicBezTo>
                  <a:cubicBezTo>
                    <a:pt x="50" y="2410"/>
                    <a:pt x="132" y="1672"/>
                    <a:pt x="771" y="1393"/>
                  </a:cubicBezTo>
                  <a:cubicBezTo>
                    <a:pt x="1394" y="1115"/>
                    <a:pt x="1722" y="852"/>
                    <a:pt x="1607" y="475"/>
                  </a:cubicBezTo>
                  <a:cubicBezTo>
                    <a:pt x="1476" y="82"/>
                    <a:pt x="1509" y="0"/>
                    <a:pt x="150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5" name="Google Shape;7475;p17"/>
            <p:cNvSpPr/>
            <p:nvPr/>
          </p:nvSpPr>
          <p:spPr>
            <a:xfrm>
              <a:off x="1630852" y="4569673"/>
              <a:ext cx="210280" cy="329100"/>
            </a:xfrm>
            <a:custGeom>
              <a:avLst/>
              <a:gdLst/>
              <a:ahLst/>
              <a:cxnLst/>
              <a:rect l="l" t="t" r="r" b="b"/>
              <a:pathLst>
                <a:path w="6410" h="10032" extrusionOk="0">
                  <a:moveTo>
                    <a:pt x="5263" y="0"/>
                  </a:moveTo>
                  <a:lnTo>
                    <a:pt x="5263" y="0"/>
                  </a:lnTo>
                  <a:cubicBezTo>
                    <a:pt x="2902" y="656"/>
                    <a:pt x="4181" y="2180"/>
                    <a:pt x="4279" y="4409"/>
                  </a:cubicBezTo>
                  <a:cubicBezTo>
                    <a:pt x="4361" y="6262"/>
                    <a:pt x="3279" y="7966"/>
                    <a:pt x="1575" y="8688"/>
                  </a:cubicBezTo>
                  <a:cubicBezTo>
                    <a:pt x="230" y="9212"/>
                    <a:pt x="1" y="10032"/>
                    <a:pt x="1" y="10032"/>
                  </a:cubicBezTo>
                  <a:cubicBezTo>
                    <a:pt x="317" y="9493"/>
                    <a:pt x="670" y="9317"/>
                    <a:pt x="970" y="9317"/>
                  </a:cubicBezTo>
                  <a:cubicBezTo>
                    <a:pt x="1199" y="9317"/>
                    <a:pt x="1398" y="9419"/>
                    <a:pt x="1525" y="9540"/>
                  </a:cubicBezTo>
                  <a:cubicBezTo>
                    <a:pt x="1629" y="9632"/>
                    <a:pt x="1727" y="9662"/>
                    <a:pt x="1819" y="9662"/>
                  </a:cubicBezTo>
                  <a:cubicBezTo>
                    <a:pt x="1979" y="9662"/>
                    <a:pt x="2120" y="9572"/>
                    <a:pt x="2243" y="9572"/>
                  </a:cubicBezTo>
                  <a:cubicBezTo>
                    <a:pt x="2250" y="9572"/>
                    <a:pt x="2256" y="9572"/>
                    <a:pt x="2263" y="9573"/>
                  </a:cubicBezTo>
                  <a:cubicBezTo>
                    <a:pt x="2460" y="9589"/>
                    <a:pt x="2345" y="9802"/>
                    <a:pt x="2345" y="9802"/>
                  </a:cubicBezTo>
                  <a:cubicBezTo>
                    <a:pt x="2673" y="9638"/>
                    <a:pt x="2787" y="9229"/>
                    <a:pt x="2574" y="8917"/>
                  </a:cubicBezTo>
                  <a:cubicBezTo>
                    <a:pt x="2493" y="8782"/>
                    <a:pt x="2334" y="8691"/>
                    <a:pt x="2170" y="8691"/>
                  </a:cubicBezTo>
                  <a:cubicBezTo>
                    <a:pt x="2136" y="8691"/>
                    <a:pt x="2101" y="8695"/>
                    <a:pt x="2066" y="8704"/>
                  </a:cubicBezTo>
                  <a:cubicBezTo>
                    <a:pt x="2066" y="8704"/>
                    <a:pt x="2263" y="8655"/>
                    <a:pt x="3312" y="7786"/>
                  </a:cubicBezTo>
                  <a:cubicBezTo>
                    <a:pt x="4607" y="6737"/>
                    <a:pt x="4541" y="7098"/>
                    <a:pt x="5476" y="6606"/>
                  </a:cubicBezTo>
                  <a:cubicBezTo>
                    <a:pt x="6410" y="6114"/>
                    <a:pt x="6082" y="5131"/>
                    <a:pt x="6082" y="5131"/>
                  </a:cubicBezTo>
                  <a:lnTo>
                    <a:pt x="6082" y="5131"/>
                  </a:lnTo>
                  <a:cubicBezTo>
                    <a:pt x="6037" y="5252"/>
                    <a:pt x="5977" y="5429"/>
                    <a:pt x="5514" y="5429"/>
                  </a:cubicBezTo>
                  <a:cubicBezTo>
                    <a:pt x="5477" y="5429"/>
                    <a:pt x="5437" y="5428"/>
                    <a:pt x="5394" y="5426"/>
                  </a:cubicBezTo>
                  <a:cubicBezTo>
                    <a:pt x="5368" y="5424"/>
                    <a:pt x="5343" y="5422"/>
                    <a:pt x="5317" y="5422"/>
                  </a:cubicBezTo>
                  <a:cubicBezTo>
                    <a:pt x="4967" y="5422"/>
                    <a:pt x="4630" y="5629"/>
                    <a:pt x="4492" y="5950"/>
                  </a:cubicBezTo>
                  <a:cubicBezTo>
                    <a:pt x="4427" y="6065"/>
                    <a:pt x="4328" y="6163"/>
                    <a:pt x="4214" y="6245"/>
                  </a:cubicBezTo>
                  <a:cubicBezTo>
                    <a:pt x="4558" y="5917"/>
                    <a:pt x="4623" y="5131"/>
                    <a:pt x="4722" y="4491"/>
                  </a:cubicBezTo>
                  <a:cubicBezTo>
                    <a:pt x="4820" y="3852"/>
                    <a:pt x="5115" y="4065"/>
                    <a:pt x="5672" y="3672"/>
                  </a:cubicBezTo>
                  <a:cubicBezTo>
                    <a:pt x="6246" y="3295"/>
                    <a:pt x="5951" y="2787"/>
                    <a:pt x="5885" y="2656"/>
                  </a:cubicBezTo>
                  <a:cubicBezTo>
                    <a:pt x="5853" y="2508"/>
                    <a:pt x="5853" y="2361"/>
                    <a:pt x="5902" y="2213"/>
                  </a:cubicBezTo>
                  <a:lnTo>
                    <a:pt x="5902" y="2213"/>
                  </a:lnTo>
                  <a:cubicBezTo>
                    <a:pt x="5902" y="2213"/>
                    <a:pt x="5852" y="2328"/>
                    <a:pt x="5476" y="2377"/>
                  </a:cubicBezTo>
                  <a:cubicBezTo>
                    <a:pt x="5164" y="2426"/>
                    <a:pt x="4918" y="2656"/>
                    <a:pt x="4869" y="2967"/>
                  </a:cubicBezTo>
                  <a:cubicBezTo>
                    <a:pt x="4869" y="3114"/>
                    <a:pt x="4772" y="3293"/>
                    <a:pt x="4629" y="3293"/>
                  </a:cubicBezTo>
                  <a:cubicBezTo>
                    <a:pt x="4597" y="3293"/>
                    <a:pt x="4562" y="3284"/>
                    <a:pt x="4525" y="3262"/>
                  </a:cubicBezTo>
                  <a:cubicBezTo>
                    <a:pt x="4345" y="3164"/>
                    <a:pt x="4410" y="2869"/>
                    <a:pt x="4410" y="2869"/>
                  </a:cubicBezTo>
                  <a:cubicBezTo>
                    <a:pt x="4623" y="2295"/>
                    <a:pt x="5197" y="2508"/>
                    <a:pt x="5640" y="1820"/>
                  </a:cubicBezTo>
                  <a:cubicBezTo>
                    <a:pt x="6033" y="1213"/>
                    <a:pt x="5492" y="574"/>
                    <a:pt x="5279" y="410"/>
                  </a:cubicBezTo>
                  <a:cubicBezTo>
                    <a:pt x="5164" y="295"/>
                    <a:pt x="5148" y="115"/>
                    <a:pt x="52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6" name="Google Shape;7476;p17"/>
            <p:cNvSpPr/>
            <p:nvPr/>
          </p:nvSpPr>
          <p:spPr>
            <a:xfrm>
              <a:off x="1683571" y="4486019"/>
              <a:ext cx="96283" cy="352523"/>
            </a:xfrm>
            <a:custGeom>
              <a:avLst/>
              <a:gdLst/>
              <a:ahLst/>
              <a:cxnLst/>
              <a:rect l="l" t="t" r="r" b="b"/>
              <a:pathLst>
                <a:path w="2935" h="10746" extrusionOk="0">
                  <a:moveTo>
                    <a:pt x="1630" y="1"/>
                  </a:moveTo>
                  <a:cubicBezTo>
                    <a:pt x="1296" y="1"/>
                    <a:pt x="953" y="125"/>
                    <a:pt x="689" y="419"/>
                  </a:cubicBezTo>
                  <a:cubicBezTo>
                    <a:pt x="0" y="1239"/>
                    <a:pt x="148" y="2468"/>
                    <a:pt x="525" y="3501"/>
                  </a:cubicBezTo>
                  <a:cubicBezTo>
                    <a:pt x="1361" y="5550"/>
                    <a:pt x="2246" y="7500"/>
                    <a:pt x="1689" y="8959"/>
                  </a:cubicBezTo>
                  <a:cubicBezTo>
                    <a:pt x="1443" y="9697"/>
                    <a:pt x="935" y="10336"/>
                    <a:pt x="263" y="10746"/>
                  </a:cubicBezTo>
                  <a:cubicBezTo>
                    <a:pt x="951" y="10352"/>
                    <a:pt x="1492" y="9730"/>
                    <a:pt x="1787" y="8976"/>
                  </a:cubicBezTo>
                  <a:cubicBezTo>
                    <a:pt x="2393" y="7500"/>
                    <a:pt x="1508" y="5468"/>
                    <a:pt x="689" y="3435"/>
                  </a:cubicBezTo>
                  <a:cubicBezTo>
                    <a:pt x="312" y="2436"/>
                    <a:pt x="197" y="1239"/>
                    <a:pt x="803" y="501"/>
                  </a:cubicBezTo>
                  <a:cubicBezTo>
                    <a:pt x="1037" y="231"/>
                    <a:pt x="1350" y="115"/>
                    <a:pt x="1658" y="115"/>
                  </a:cubicBezTo>
                  <a:cubicBezTo>
                    <a:pt x="2173" y="115"/>
                    <a:pt x="2672" y="439"/>
                    <a:pt x="2754" y="911"/>
                  </a:cubicBezTo>
                  <a:cubicBezTo>
                    <a:pt x="2862" y="1436"/>
                    <a:pt x="2462" y="1917"/>
                    <a:pt x="1936" y="1917"/>
                  </a:cubicBezTo>
                  <a:cubicBezTo>
                    <a:pt x="1903" y="1917"/>
                    <a:pt x="1870" y="1915"/>
                    <a:pt x="1836" y="1911"/>
                  </a:cubicBezTo>
                  <a:lnTo>
                    <a:pt x="1820" y="1911"/>
                  </a:lnTo>
                  <a:lnTo>
                    <a:pt x="1771" y="1895"/>
                  </a:lnTo>
                  <a:cubicBezTo>
                    <a:pt x="1689" y="1862"/>
                    <a:pt x="1639" y="1813"/>
                    <a:pt x="1590" y="1747"/>
                  </a:cubicBezTo>
                  <a:cubicBezTo>
                    <a:pt x="1590" y="1747"/>
                    <a:pt x="1557" y="1698"/>
                    <a:pt x="1590" y="1649"/>
                  </a:cubicBezTo>
                  <a:cubicBezTo>
                    <a:pt x="1623" y="1616"/>
                    <a:pt x="1984" y="1632"/>
                    <a:pt x="2000" y="1321"/>
                  </a:cubicBezTo>
                  <a:cubicBezTo>
                    <a:pt x="2011" y="1069"/>
                    <a:pt x="1806" y="905"/>
                    <a:pt x="1598" y="905"/>
                  </a:cubicBezTo>
                  <a:cubicBezTo>
                    <a:pt x="1480" y="905"/>
                    <a:pt x="1361" y="957"/>
                    <a:pt x="1279" y="1075"/>
                  </a:cubicBezTo>
                  <a:cubicBezTo>
                    <a:pt x="1085" y="1334"/>
                    <a:pt x="1370" y="1960"/>
                    <a:pt x="1929" y="1960"/>
                  </a:cubicBezTo>
                  <a:cubicBezTo>
                    <a:pt x="1936" y="1960"/>
                    <a:pt x="1944" y="1960"/>
                    <a:pt x="1951" y="1960"/>
                  </a:cubicBezTo>
                  <a:cubicBezTo>
                    <a:pt x="2508" y="1960"/>
                    <a:pt x="2934" y="1452"/>
                    <a:pt x="2836" y="895"/>
                  </a:cubicBezTo>
                  <a:cubicBezTo>
                    <a:pt x="2763" y="375"/>
                    <a:pt x="2210" y="1"/>
                    <a:pt x="163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7" name="Google Shape;7477;p17"/>
            <p:cNvSpPr/>
            <p:nvPr/>
          </p:nvSpPr>
          <p:spPr>
            <a:xfrm>
              <a:off x="1606116" y="4472864"/>
              <a:ext cx="91460" cy="267295"/>
            </a:xfrm>
            <a:custGeom>
              <a:avLst/>
              <a:gdLst/>
              <a:ahLst/>
              <a:cxnLst/>
              <a:rect l="l" t="t" r="r" b="b"/>
              <a:pathLst>
                <a:path w="2788" h="8148" extrusionOk="0">
                  <a:moveTo>
                    <a:pt x="706" y="1"/>
                  </a:moveTo>
                  <a:cubicBezTo>
                    <a:pt x="706" y="1"/>
                    <a:pt x="67" y="181"/>
                    <a:pt x="214" y="1066"/>
                  </a:cubicBezTo>
                  <a:cubicBezTo>
                    <a:pt x="362" y="1968"/>
                    <a:pt x="1066" y="2443"/>
                    <a:pt x="1476" y="2902"/>
                  </a:cubicBezTo>
                  <a:cubicBezTo>
                    <a:pt x="1804" y="3263"/>
                    <a:pt x="2476" y="4131"/>
                    <a:pt x="2132" y="4967"/>
                  </a:cubicBezTo>
                  <a:cubicBezTo>
                    <a:pt x="2050" y="5197"/>
                    <a:pt x="1919" y="5394"/>
                    <a:pt x="1738" y="5557"/>
                  </a:cubicBezTo>
                  <a:cubicBezTo>
                    <a:pt x="1148" y="6066"/>
                    <a:pt x="755" y="6328"/>
                    <a:pt x="460" y="6754"/>
                  </a:cubicBezTo>
                  <a:cubicBezTo>
                    <a:pt x="165" y="7164"/>
                    <a:pt x="1" y="7639"/>
                    <a:pt x="17" y="8147"/>
                  </a:cubicBezTo>
                  <a:cubicBezTo>
                    <a:pt x="17" y="8000"/>
                    <a:pt x="67" y="6934"/>
                    <a:pt x="1214" y="6131"/>
                  </a:cubicBezTo>
                  <a:cubicBezTo>
                    <a:pt x="2509" y="5230"/>
                    <a:pt x="2787" y="4295"/>
                    <a:pt x="2345" y="2902"/>
                  </a:cubicBezTo>
                  <a:cubicBezTo>
                    <a:pt x="1820" y="1279"/>
                    <a:pt x="362" y="1099"/>
                    <a:pt x="70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8" name="Google Shape;7478;p17"/>
            <p:cNvSpPr/>
            <p:nvPr/>
          </p:nvSpPr>
          <p:spPr>
            <a:xfrm>
              <a:off x="1716376" y="4163179"/>
              <a:ext cx="79782" cy="179050"/>
            </a:xfrm>
            <a:custGeom>
              <a:avLst/>
              <a:gdLst/>
              <a:ahLst/>
              <a:cxnLst/>
              <a:rect l="l" t="t" r="r" b="b"/>
              <a:pathLst>
                <a:path w="2432" h="5458" extrusionOk="0">
                  <a:moveTo>
                    <a:pt x="1437" y="0"/>
                  </a:moveTo>
                  <a:cubicBezTo>
                    <a:pt x="1403" y="0"/>
                    <a:pt x="1372" y="6"/>
                    <a:pt x="1344" y="16"/>
                  </a:cubicBezTo>
                  <a:cubicBezTo>
                    <a:pt x="1016" y="114"/>
                    <a:pt x="951" y="376"/>
                    <a:pt x="1115" y="737"/>
                  </a:cubicBezTo>
                  <a:cubicBezTo>
                    <a:pt x="1279" y="1098"/>
                    <a:pt x="1770" y="1147"/>
                    <a:pt x="1639" y="2802"/>
                  </a:cubicBezTo>
                  <a:cubicBezTo>
                    <a:pt x="1508" y="4474"/>
                    <a:pt x="0" y="5458"/>
                    <a:pt x="0" y="5458"/>
                  </a:cubicBezTo>
                  <a:cubicBezTo>
                    <a:pt x="262" y="5409"/>
                    <a:pt x="1820" y="4458"/>
                    <a:pt x="2147" y="2425"/>
                  </a:cubicBezTo>
                  <a:cubicBezTo>
                    <a:pt x="2431" y="573"/>
                    <a:pt x="1789" y="0"/>
                    <a:pt x="14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9" name="Google Shape;7479;p17"/>
            <p:cNvSpPr/>
            <p:nvPr/>
          </p:nvSpPr>
          <p:spPr>
            <a:xfrm>
              <a:off x="1658277" y="4113840"/>
              <a:ext cx="173178" cy="233244"/>
            </a:xfrm>
            <a:custGeom>
              <a:avLst/>
              <a:gdLst/>
              <a:ahLst/>
              <a:cxnLst/>
              <a:rect l="l" t="t" r="r" b="b"/>
              <a:pathLst>
                <a:path w="5279" h="7110" extrusionOk="0">
                  <a:moveTo>
                    <a:pt x="1689" y="0"/>
                  </a:moveTo>
                  <a:cubicBezTo>
                    <a:pt x="1298" y="0"/>
                    <a:pt x="859" y="91"/>
                    <a:pt x="476" y="389"/>
                  </a:cubicBezTo>
                  <a:cubicBezTo>
                    <a:pt x="165" y="651"/>
                    <a:pt x="1" y="1061"/>
                    <a:pt x="50" y="1487"/>
                  </a:cubicBezTo>
                  <a:cubicBezTo>
                    <a:pt x="107" y="1999"/>
                    <a:pt x="633" y="2437"/>
                    <a:pt x="1231" y="2437"/>
                  </a:cubicBezTo>
                  <a:cubicBezTo>
                    <a:pt x="1322" y="2437"/>
                    <a:pt x="1416" y="2427"/>
                    <a:pt x="1509" y="2405"/>
                  </a:cubicBezTo>
                  <a:cubicBezTo>
                    <a:pt x="1624" y="2372"/>
                    <a:pt x="1722" y="2339"/>
                    <a:pt x="1820" y="2290"/>
                  </a:cubicBezTo>
                  <a:lnTo>
                    <a:pt x="1837" y="2290"/>
                  </a:lnTo>
                  <a:lnTo>
                    <a:pt x="1853" y="2274"/>
                  </a:lnTo>
                  <a:cubicBezTo>
                    <a:pt x="2148" y="2110"/>
                    <a:pt x="2312" y="1782"/>
                    <a:pt x="2247" y="1454"/>
                  </a:cubicBezTo>
                  <a:cubicBezTo>
                    <a:pt x="2197" y="1117"/>
                    <a:pt x="1909" y="894"/>
                    <a:pt x="1600" y="894"/>
                  </a:cubicBezTo>
                  <a:cubicBezTo>
                    <a:pt x="1504" y="894"/>
                    <a:pt x="1406" y="916"/>
                    <a:pt x="1312" y="963"/>
                  </a:cubicBezTo>
                  <a:cubicBezTo>
                    <a:pt x="952" y="1159"/>
                    <a:pt x="1050" y="1717"/>
                    <a:pt x="1460" y="1766"/>
                  </a:cubicBezTo>
                  <a:cubicBezTo>
                    <a:pt x="1492" y="1773"/>
                    <a:pt x="1524" y="1777"/>
                    <a:pt x="1555" y="1777"/>
                  </a:cubicBezTo>
                  <a:cubicBezTo>
                    <a:pt x="1789" y="1777"/>
                    <a:pt x="1964" y="1571"/>
                    <a:pt x="1935" y="1340"/>
                  </a:cubicBezTo>
                  <a:cubicBezTo>
                    <a:pt x="1922" y="1301"/>
                    <a:pt x="1945" y="1267"/>
                    <a:pt x="1980" y="1267"/>
                  </a:cubicBezTo>
                  <a:cubicBezTo>
                    <a:pt x="2033" y="1267"/>
                    <a:pt x="2112" y="1345"/>
                    <a:pt x="2132" y="1602"/>
                  </a:cubicBezTo>
                  <a:cubicBezTo>
                    <a:pt x="2148" y="1717"/>
                    <a:pt x="2132" y="1848"/>
                    <a:pt x="2066" y="1962"/>
                  </a:cubicBezTo>
                  <a:cubicBezTo>
                    <a:pt x="1934" y="2183"/>
                    <a:pt x="1682" y="2312"/>
                    <a:pt x="1418" y="2312"/>
                  </a:cubicBezTo>
                  <a:cubicBezTo>
                    <a:pt x="1389" y="2312"/>
                    <a:pt x="1359" y="2310"/>
                    <a:pt x="1329" y="2307"/>
                  </a:cubicBezTo>
                  <a:cubicBezTo>
                    <a:pt x="1318" y="2307"/>
                    <a:pt x="1308" y="2307"/>
                    <a:pt x="1297" y="2307"/>
                  </a:cubicBezTo>
                  <a:cubicBezTo>
                    <a:pt x="609" y="2307"/>
                    <a:pt x="125" y="1248"/>
                    <a:pt x="771" y="618"/>
                  </a:cubicBezTo>
                  <a:cubicBezTo>
                    <a:pt x="1052" y="323"/>
                    <a:pt x="1446" y="194"/>
                    <a:pt x="1865" y="194"/>
                  </a:cubicBezTo>
                  <a:cubicBezTo>
                    <a:pt x="2375" y="194"/>
                    <a:pt x="2922" y="385"/>
                    <a:pt x="3345" y="700"/>
                  </a:cubicBezTo>
                  <a:cubicBezTo>
                    <a:pt x="5082" y="1962"/>
                    <a:pt x="4820" y="4257"/>
                    <a:pt x="4328" y="5405"/>
                  </a:cubicBezTo>
                  <a:cubicBezTo>
                    <a:pt x="4050" y="6093"/>
                    <a:pt x="3607" y="6683"/>
                    <a:pt x="3017" y="7109"/>
                  </a:cubicBezTo>
                  <a:cubicBezTo>
                    <a:pt x="3623" y="6699"/>
                    <a:pt x="4115" y="6126"/>
                    <a:pt x="4410" y="5437"/>
                  </a:cubicBezTo>
                  <a:cubicBezTo>
                    <a:pt x="4951" y="4290"/>
                    <a:pt x="5279" y="1913"/>
                    <a:pt x="3459" y="553"/>
                  </a:cubicBezTo>
                  <a:cubicBezTo>
                    <a:pt x="3099" y="307"/>
                    <a:pt x="2689" y="127"/>
                    <a:pt x="2263" y="61"/>
                  </a:cubicBezTo>
                  <a:cubicBezTo>
                    <a:pt x="2096" y="27"/>
                    <a:pt x="1899" y="0"/>
                    <a:pt x="16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0" name="Google Shape;7480;p17"/>
            <p:cNvSpPr/>
            <p:nvPr/>
          </p:nvSpPr>
          <p:spPr>
            <a:xfrm>
              <a:off x="1697546" y="3933015"/>
              <a:ext cx="171012" cy="268870"/>
            </a:xfrm>
            <a:custGeom>
              <a:avLst/>
              <a:gdLst/>
              <a:ahLst/>
              <a:cxnLst/>
              <a:rect l="l" t="t" r="r" b="b"/>
              <a:pathLst>
                <a:path w="5213" h="8196" extrusionOk="0">
                  <a:moveTo>
                    <a:pt x="1099" y="0"/>
                  </a:moveTo>
                  <a:cubicBezTo>
                    <a:pt x="0" y="2852"/>
                    <a:pt x="1279" y="4376"/>
                    <a:pt x="2541" y="5606"/>
                  </a:cubicBezTo>
                  <a:cubicBezTo>
                    <a:pt x="3803" y="6852"/>
                    <a:pt x="3754" y="8196"/>
                    <a:pt x="3754" y="8196"/>
                  </a:cubicBezTo>
                  <a:cubicBezTo>
                    <a:pt x="4656" y="7294"/>
                    <a:pt x="3607" y="5589"/>
                    <a:pt x="4459" y="4245"/>
                  </a:cubicBezTo>
                  <a:cubicBezTo>
                    <a:pt x="5213" y="3082"/>
                    <a:pt x="4246" y="2573"/>
                    <a:pt x="4246" y="2573"/>
                  </a:cubicBezTo>
                  <a:cubicBezTo>
                    <a:pt x="3836" y="3147"/>
                    <a:pt x="3377" y="3000"/>
                    <a:pt x="3016" y="3737"/>
                  </a:cubicBezTo>
                  <a:cubicBezTo>
                    <a:pt x="2656" y="4442"/>
                    <a:pt x="3279" y="5803"/>
                    <a:pt x="3279" y="5803"/>
                  </a:cubicBezTo>
                  <a:cubicBezTo>
                    <a:pt x="2066" y="4934"/>
                    <a:pt x="2312" y="4147"/>
                    <a:pt x="2656" y="3754"/>
                  </a:cubicBezTo>
                  <a:cubicBezTo>
                    <a:pt x="3000" y="3360"/>
                    <a:pt x="2525" y="3000"/>
                    <a:pt x="2541" y="2787"/>
                  </a:cubicBezTo>
                  <a:cubicBezTo>
                    <a:pt x="2558" y="2639"/>
                    <a:pt x="2590" y="2491"/>
                    <a:pt x="2639" y="2360"/>
                  </a:cubicBezTo>
                  <a:cubicBezTo>
                    <a:pt x="2639" y="2360"/>
                    <a:pt x="2571" y="2315"/>
                    <a:pt x="2442" y="2315"/>
                  </a:cubicBezTo>
                  <a:cubicBezTo>
                    <a:pt x="2326" y="2315"/>
                    <a:pt x="2161" y="2352"/>
                    <a:pt x="1951" y="2491"/>
                  </a:cubicBezTo>
                  <a:cubicBezTo>
                    <a:pt x="1230" y="2967"/>
                    <a:pt x="1525" y="4081"/>
                    <a:pt x="1525" y="4081"/>
                  </a:cubicBezTo>
                  <a:cubicBezTo>
                    <a:pt x="1000" y="3344"/>
                    <a:pt x="1181" y="2590"/>
                    <a:pt x="1771" y="2065"/>
                  </a:cubicBezTo>
                  <a:cubicBezTo>
                    <a:pt x="2361" y="1541"/>
                    <a:pt x="1804" y="1065"/>
                    <a:pt x="1410" y="836"/>
                  </a:cubicBezTo>
                  <a:cubicBezTo>
                    <a:pt x="1017" y="623"/>
                    <a:pt x="1099" y="0"/>
                    <a:pt x="109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1" name="Google Shape;7481;p17"/>
            <p:cNvSpPr/>
            <p:nvPr/>
          </p:nvSpPr>
          <p:spPr>
            <a:xfrm>
              <a:off x="1618484" y="3899652"/>
              <a:ext cx="99530" cy="148443"/>
            </a:xfrm>
            <a:custGeom>
              <a:avLst/>
              <a:gdLst/>
              <a:ahLst/>
              <a:cxnLst/>
              <a:rect l="l" t="t" r="r" b="b"/>
              <a:pathLst>
                <a:path w="3034" h="4525" extrusionOk="0">
                  <a:moveTo>
                    <a:pt x="460" y="1"/>
                  </a:moveTo>
                  <a:cubicBezTo>
                    <a:pt x="460" y="17"/>
                    <a:pt x="1" y="2033"/>
                    <a:pt x="3033" y="4525"/>
                  </a:cubicBezTo>
                  <a:cubicBezTo>
                    <a:pt x="3033" y="4525"/>
                    <a:pt x="2476" y="3853"/>
                    <a:pt x="2738" y="3099"/>
                  </a:cubicBezTo>
                  <a:cubicBezTo>
                    <a:pt x="3001" y="2345"/>
                    <a:pt x="2689" y="2066"/>
                    <a:pt x="2443" y="1820"/>
                  </a:cubicBezTo>
                  <a:cubicBezTo>
                    <a:pt x="2312" y="1656"/>
                    <a:pt x="2296" y="1427"/>
                    <a:pt x="2427" y="1263"/>
                  </a:cubicBezTo>
                  <a:cubicBezTo>
                    <a:pt x="2427" y="1263"/>
                    <a:pt x="2382" y="1253"/>
                    <a:pt x="2319" y="1253"/>
                  </a:cubicBezTo>
                  <a:cubicBezTo>
                    <a:pt x="2154" y="1253"/>
                    <a:pt x="1864" y="1322"/>
                    <a:pt x="1935" y="1820"/>
                  </a:cubicBezTo>
                  <a:cubicBezTo>
                    <a:pt x="2033" y="2509"/>
                    <a:pt x="2083" y="2623"/>
                    <a:pt x="1870" y="2640"/>
                  </a:cubicBezTo>
                  <a:cubicBezTo>
                    <a:pt x="1860" y="2641"/>
                    <a:pt x="1850" y="2642"/>
                    <a:pt x="1842" y="2642"/>
                  </a:cubicBezTo>
                  <a:cubicBezTo>
                    <a:pt x="1646" y="2642"/>
                    <a:pt x="1708" y="2303"/>
                    <a:pt x="1755" y="2115"/>
                  </a:cubicBezTo>
                  <a:cubicBezTo>
                    <a:pt x="1820" y="1935"/>
                    <a:pt x="2066" y="1099"/>
                    <a:pt x="1411" y="820"/>
                  </a:cubicBezTo>
                  <a:cubicBezTo>
                    <a:pt x="755" y="542"/>
                    <a:pt x="493" y="279"/>
                    <a:pt x="4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2" name="Google Shape;7482;p17"/>
            <p:cNvSpPr/>
            <p:nvPr/>
          </p:nvSpPr>
          <p:spPr>
            <a:xfrm>
              <a:off x="1797570" y="4181419"/>
              <a:ext cx="117770" cy="139848"/>
            </a:xfrm>
            <a:custGeom>
              <a:avLst/>
              <a:gdLst/>
              <a:ahLst/>
              <a:cxnLst/>
              <a:rect l="l" t="t" r="r" b="b"/>
              <a:pathLst>
                <a:path w="3590" h="4263" extrusionOk="0">
                  <a:moveTo>
                    <a:pt x="1721" y="1"/>
                  </a:moveTo>
                  <a:cubicBezTo>
                    <a:pt x="787" y="509"/>
                    <a:pt x="1049" y="1197"/>
                    <a:pt x="951" y="2476"/>
                  </a:cubicBezTo>
                  <a:cubicBezTo>
                    <a:pt x="853" y="3771"/>
                    <a:pt x="0" y="4262"/>
                    <a:pt x="0" y="4262"/>
                  </a:cubicBezTo>
                  <a:cubicBezTo>
                    <a:pt x="3590" y="2443"/>
                    <a:pt x="2295" y="788"/>
                    <a:pt x="1934" y="525"/>
                  </a:cubicBezTo>
                  <a:cubicBezTo>
                    <a:pt x="1590" y="263"/>
                    <a:pt x="1721" y="1"/>
                    <a:pt x="17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3" name="Google Shape;7483;p17"/>
            <p:cNvSpPr/>
            <p:nvPr/>
          </p:nvSpPr>
          <p:spPr>
            <a:xfrm>
              <a:off x="1800260" y="4267796"/>
              <a:ext cx="258143" cy="190302"/>
            </a:xfrm>
            <a:custGeom>
              <a:avLst/>
              <a:gdLst/>
              <a:ahLst/>
              <a:cxnLst/>
              <a:rect l="l" t="t" r="r" b="b"/>
              <a:pathLst>
                <a:path w="7869" h="5801" extrusionOk="0">
                  <a:moveTo>
                    <a:pt x="3218" y="0"/>
                  </a:moveTo>
                  <a:cubicBezTo>
                    <a:pt x="2834" y="0"/>
                    <a:pt x="2412" y="334"/>
                    <a:pt x="2016" y="957"/>
                  </a:cubicBezTo>
                  <a:cubicBezTo>
                    <a:pt x="1459" y="1810"/>
                    <a:pt x="0" y="1925"/>
                    <a:pt x="0" y="1925"/>
                  </a:cubicBezTo>
                  <a:cubicBezTo>
                    <a:pt x="2393" y="1990"/>
                    <a:pt x="3033" y="2613"/>
                    <a:pt x="3655" y="3367"/>
                  </a:cubicBezTo>
                  <a:cubicBezTo>
                    <a:pt x="4295" y="4121"/>
                    <a:pt x="4475" y="5334"/>
                    <a:pt x="5999" y="5711"/>
                  </a:cubicBezTo>
                  <a:cubicBezTo>
                    <a:pt x="6253" y="5774"/>
                    <a:pt x="6473" y="5801"/>
                    <a:pt x="6666" y="5801"/>
                  </a:cubicBezTo>
                  <a:cubicBezTo>
                    <a:pt x="7618" y="5801"/>
                    <a:pt x="7868" y="5154"/>
                    <a:pt x="7868" y="5154"/>
                  </a:cubicBezTo>
                  <a:lnTo>
                    <a:pt x="7868" y="5154"/>
                  </a:lnTo>
                  <a:cubicBezTo>
                    <a:pt x="7785" y="5212"/>
                    <a:pt x="7707" y="5241"/>
                    <a:pt x="7637" y="5241"/>
                  </a:cubicBezTo>
                  <a:cubicBezTo>
                    <a:pt x="7390" y="5241"/>
                    <a:pt x="7236" y="4878"/>
                    <a:pt x="7262" y="4137"/>
                  </a:cubicBezTo>
                  <a:cubicBezTo>
                    <a:pt x="7278" y="3170"/>
                    <a:pt x="6409" y="2892"/>
                    <a:pt x="5295" y="2711"/>
                  </a:cubicBezTo>
                  <a:cubicBezTo>
                    <a:pt x="4164" y="2531"/>
                    <a:pt x="3246" y="2465"/>
                    <a:pt x="3131" y="2088"/>
                  </a:cubicBezTo>
                  <a:cubicBezTo>
                    <a:pt x="3016" y="1728"/>
                    <a:pt x="3508" y="1580"/>
                    <a:pt x="4180" y="1384"/>
                  </a:cubicBezTo>
                  <a:cubicBezTo>
                    <a:pt x="4868" y="1187"/>
                    <a:pt x="4557" y="548"/>
                    <a:pt x="4557" y="548"/>
                  </a:cubicBezTo>
                  <a:lnTo>
                    <a:pt x="4557" y="548"/>
                  </a:lnTo>
                  <a:cubicBezTo>
                    <a:pt x="4505" y="588"/>
                    <a:pt x="4454" y="606"/>
                    <a:pt x="4399" y="606"/>
                  </a:cubicBezTo>
                  <a:cubicBezTo>
                    <a:pt x="4212" y="606"/>
                    <a:pt x="3991" y="392"/>
                    <a:pt x="3623" y="138"/>
                  </a:cubicBezTo>
                  <a:cubicBezTo>
                    <a:pt x="3495" y="45"/>
                    <a:pt x="3359" y="0"/>
                    <a:pt x="321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4" name="Google Shape;7484;p17"/>
            <p:cNvSpPr/>
            <p:nvPr/>
          </p:nvSpPr>
          <p:spPr>
            <a:xfrm>
              <a:off x="1674975" y="4345348"/>
              <a:ext cx="252205" cy="206606"/>
            </a:xfrm>
            <a:custGeom>
              <a:avLst/>
              <a:gdLst/>
              <a:ahLst/>
              <a:cxnLst/>
              <a:rect l="l" t="t" r="r" b="b"/>
              <a:pathLst>
                <a:path w="7688" h="6298" extrusionOk="0">
                  <a:moveTo>
                    <a:pt x="4322" y="0"/>
                  </a:moveTo>
                  <a:cubicBezTo>
                    <a:pt x="2725" y="0"/>
                    <a:pt x="1374" y="1109"/>
                    <a:pt x="688" y="2527"/>
                  </a:cubicBezTo>
                  <a:cubicBezTo>
                    <a:pt x="164" y="3626"/>
                    <a:pt x="0" y="4871"/>
                    <a:pt x="246" y="6068"/>
                  </a:cubicBezTo>
                  <a:lnTo>
                    <a:pt x="246" y="6084"/>
                  </a:lnTo>
                  <a:cubicBezTo>
                    <a:pt x="262" y="6150"/>
                    <a:pt x="279" y="6232"/>
                    <a:pt x="295" y="6297"/>
                  </a:cubicBezTo>
                  <a:cubicBezTo>
                    <a:pt x="262" y="6133"/>
                    <a:pt x="246" y="5970"/>
                    <a:pt x="230" y="5789"/>
                  </a:cubicBezTo>
                  <a:cubicBezTo>
                    <a:pt x="246" y="4920"/>
                    <a:pt x="410" y="4068"/>
                    <a:pt x="738" y="3249"/>
                  </a:cubicBezTo>
                  <a:cubicBezTo>
                    <a:pt x="1147" y="2249"/>
                    <a:pt x="1885" y="1429"/>
                    <a:pt x="2819" y="888"/>
                  </a:cubicBezTo>
                  <a:cubicBezTo>
                    <a:pt x="3374" y="575"/>
                    <a:pt x="4089" y="326"/>
                    <a:pt x="4795" y="326"/>
                  </a:cubicBezTo>
                  <a:cubicBezTo>
                    <a:pt x="5383" y="326"/>
                    <a:pt x="5965" y="499"/>
                    <a:pt x="6442" y="954"/>
                  </a:cubicBezTo>
                  <a:cubicBezTo>
                    <a:pt x="7491" y="1872"/>
                    <a:pt x="7147" y="3773"/>
                    <a:pt x="5950" y="4085"/>
                  </a:cubicBezTo>
                  <a:cubicBezTo>
                    <a:pt x="5820" y="4119"/>
                    <a:pt x="5686" y="4135"/>
                    <a:pt x="5552" y="4135"/>
                  </a:cubicBezTo>
                  <a:cubicBezTo>
                    <a:pt x="5113" y="4135"/>
                    <a:pt x="4681" y="3956"/>
                    <a:pt x="4442" y="3642"/>
                  </a:cubicBezTo>
                  <a:cubicBezTo>
                    <a:pt x="4163" y="3232"/>
                    <a:pt x="4147" y="2691"/>
                    <a:pt x="4426" y="2265"/>
                  </a:cubicBezTo>
                  <a:cubicBezTo>
                    <a:pt x="4618" y="1994"/>
                    <a:pt x="4927" y="1840"/>
                    <a:pt x="5245" y="1840"/>
                  </a:cubicBezTo>
                  <a:cubicBezTo>
                    <a:pt x="5388" y="1840"/>
                    <a:pt x="5534" y="1871"/>
                    <a:pt x="5671" y="1937"/>
                  </a:cubicBezTo>
                  <a:cubicBezTo>
                    <a:pt x="5852" y="2036"/>
                    <a:pt x="5966" y="2200"/>
                    <a:pt x="5966" y="2396"/>
                  </a:cubicBezTo>
                  <a:cubicBezTo>
                    <a:pt x="5966" y="2396"/>
                    <a:pt x="5966" y="2545"/>
                    <a:pt x="5882" y="2545"/>
                  </a:cubicBezTo>
                  <a:cubicBezTo>
                    <a:pt x="5877" y="2545"/>
                    <a:pt x="5873" y="2545"/>
                    <a:pt x="5868" y="2544"/>
                  </a:cubicBezTo>
                  <a:cubicBezTo>
                    <a:pt x="5770" y="2527"/>
                    <a:pt x="5786" y="2396"/>
                    <a:pt x="5524" y="2331"/>
                  </a:cubicBezTo>
                  <a:cubicBezTo>
                    <a:pt x="5493" y="2324"/>
                    <a:pt x="5463" y="2320"/>
                    <a:pt x="5433" y="2320"/>
                  </a:cubicBezTo>
                  <a:cubicBezTo>
                    <a:pt x="5181" y="2320"/>
                    <a:pt x="4990" y="2558"/>
                    <a:pt x="5049" y="2822"/>
                  </a:cubicBezTo>
                  <a:cubicBezTo>
                    <a:pt x="5080" y="3000"/>
                    <a:pt x="5317" y="3130"/>
                    <a:pt x="5561" y="3130"/>
                  </a:cubicBezTo>
                  <a:cubicBezTo>
                    <a:pt x="5701" y="3130"/>
                    <a:pt x="5843" y="3088"/>
                    <a:pt x="5950" y="2986"/>
                  </a:cubicBezTo>
                  <a:cubicBezTo>
                    <a:pt x="6016" y="2904"/>
                    <a:pt x="6065" y="2822"/>
                    <a:pt x="6081" y="2740"/>
                  </a:cubicBezTo>
                  <a:cubicBezTo>
                    <a:pt x="6196" y="2429"/>
                    <a:pt x="6065" y="2085"/>
                    <a:pt x="5770" y="1921"/>
                  </a:cubicBezTo>
                  <a:cubicBezTo>
                    <a:pt x="5598" y="1814"/>
                    <a:pt x="5407" y="1763"/>
                    <a:pt x="5218" y="1763"/>
                  </a:cubicBezTo>
                  <a:cubicBezTo>
                    <a:pt x="4883" y="1763"/>
                    <a:pt x="4553" y="1923"/>
                    <a:pt x="4344" y="2216"/>
                  </a:cubicBezTo>
                  <a:cubicBezTo>
                    <a:pt x="4049" y="2658"/>
                    <a:pt x="4049" y="3249"/>
                    <a:pt x="4344" y="3691"/>
                  </a:cubicBezTo>
                  <a:cubicBezTo>
                    <a:pt x="4613" y="4062"/>
                    <a:pt x="5082" y="4264"/>
                    <a:pt x="5571" y="4264"/>
                  </a:cubicBezTo>
                  <a:cubicBezTo>
                    <a:pt x="5708" y="4264"/>
                    <a:pt x="5847" y="4248"/>
                    <a:pt x="5983" y="4216"/>
                  </a:cubicBezTo>
                  <a:cubicBezTo>
                    <a:pt x="7343" y="3888"/>
                    <a:pt x="7688" y="1806"/>
                    <a:pt x="6557" y="806"/>
                  </a:cubicBezTo>
                  <a:cubicBezTo>
                    <a:pt x="6409" y="675"/>
                    <a:pt x="6262" y="560"/>
                    <a:pt x="6081" y="462"/>
                  </a:cubicBezTo>
                  <a:cubicBezTo>
                    <a:pt x="5589" y="183"/>
                    <a:pt x="5032" y="19"/>
                    <a:pt x="4458" y="3"/>
                  </a:cubicBezTo>
                  <a:cubicBezTo>
                    <a:pt x="4413" y="1"/>
                    <a:pt x="4367" y="0"/>
                    <a:pt x="43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5" name="Google Shape;7485;p17"/>
            <p:cNvSpPr/>
            <p:nvPr/>
          </p:nvSpPr>
          <p:spPr>
            <a:xfrm>
              <a:off x="1687868" y="4408565"/>
              <a:ext cx="99727" cy="107371"/>
            </a:xfrm>
            <a:custGeom>
              <a:avLst/>
              <a:gdLst/>
              <a:ahLst/>
              <a:cxnLst/>
              <a:rect l="l" t="t" r="r" b="b"/>
              <a:pathLst>
                <a:path w="3040" h="3273" extrusionOk="0">
                  <a:moveTo>
                    <a:pt x="2307" y="0"/>
                  </a:moveTo>
                  <a:cubicBezTo>
                    <a:pt x="2110" y="0"/>
                    <a:pt x="1861" y="68"/>
                    <a:pt x="1574" y="240"/>
                  </a:cubicBezTo>
                  <a:cubicBezTo>
                    <a:pt x="312" y="1010"/>
                    <a:pt x="0" y="3272"/>
                    <a:pt x="0" y="3272"/>
                  </a:cubicBezTo>
                  <a:cubicBezTo>
                    <a:pt x="0" y="3272"/>
                    <a:pt x="689" y="1174"/>
                    <a:pt x="1951" y="961"/>
                  </a:cubicBezTo>
                  <a:cubicBezTo>
                    <a:pt x="3040" y="784"/>
                    <a:pt x="2975" y="0"/>
                    <a:pt x="230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6" name="Google Shape;7486;p17"/>
            <p:cNvSpPr/>
            <p:nvPr/>
          </p:nvSpPr>
          <p:spPr>
            <a:xfrm>
              <a:off x="1816368" y="4400823"/>
              <a:ext cx="171045" cy="147819"/>
            </a:xfrm>
            <a:custGeom>
              <a:avLst/>
              <a:gdLst/>
              <a:ahLst/>
              <a:cxnLst/>
              <a:rect l="l" t="t" r="r" b="b"/>
              <a:pathLst>
                <a:path w="5214" h="4506" extrusionOk="0">
                  <a:moveTo>
                    <a:pt x="3050" y="0"/>
                  </a:moveTo>
                  <a:cubicBezTo>
                    <a:pt x="3050" y="1"/>
                    <a:pt x="3361" y="689"/>
                    <a:pt x="3017" y="1771"/>
                  </a:cubicBezTo>
                  <a:cubicBezTo>
                    <a:pt x="2673" y="2852"/>
                    <a:pt x="1837" y="3066"/>
                    <a:pt x="1198" y="3131"/>
                  </a:cubicBezTo>
                  <a:cubicBezTo>
                    <a:pt x="575" y="3197"/>
                    <a:pt x="132" y="3459"/>
                    <a:pt x="1" y="4328"/>
                  </a:cubicBezTo>
                  <a:cubicBezTo>
                    <a:pt x="142" y="4234"/>
                    <a:pt x="299" y="4188"/>
                    <a:pt x="460" y="4188"/>
                  </a:cubicBezTo>
                  <a:cubicBezTo>
                    <a:pt x="580" y="4188"/>
                    <a:pt x="702" y="4213"/>
                    <a:pt x="821" y="4262"/>
                  </a:cubicBezTo>
                  <a:cubicBezTo>
                    <a:pt x="1057" y="4371"/>
                    <a:pt x="1450" y="4506"/>
                    <a:pt x="1845" y="4506"/>
                  </a:cubicBezTo>
                  <a:cubicBezTo>
                    <a:pt x="2162" y="4506"/>
                    <a:pt x="2481" y="4419"/>
                    <a:pt x="2722" y="4164"/>
                  </a:cubicBezTo>
                  <a:cubicBezTo>
                    <a:pt x="3099" y="3754"/>
                    <a:pt x="3246" y="3197"/>
                    <a:pt x="3132" y="2672"/>
                  </a:cubicBezTo>
                  <a:cubicBezTo>
                    <a:pt x="3132" y="2370"/>
                    <a:pt x="3070" y="1851"/>
                    <a:pt x="3336" y="1851"/>
                  </a:cubicBezTo>
                  <a:cubicBezTo>
                    <a:pt x="3344" y="1851"/>
                    <a:pt x="3353" y="1852"/>
                    <a:pt x="3361" y="1853"/>
                  </a:cubicBezTo>
                  <a:cubicBezTo>
                    <a:pt x="3361" y="1853"/>
                    <a:pt x="3365" y="1852"/>
                    <a:pt x="3371" y="1852"/>
                  </a:cubicBezTo>
                  <a:cubicBezTo>
                    <a:pt x="3415" y="1852"/>
                    <a:pt x="3589" y="1877"/>
                    <a:pt x="3574" y="2279"/>
                  </a:cubicBezTo>
                  <a:cubicBezTo>
                    <a:pt x="3558" y="2754"/>
                    <a:pt x="3541" y="3049"/>
                    <a:pt x="4164" y="3229"/>
                  </a:cubicBezTo>
                  <a:cubicBezTo>
                    <a:pt x="4509" y="3311"/>
                    <a:pt x="4820" y="3475"/>
                    <a:pt x="5082" y="3721"/>
                  </a:cubicBezTo>
                  <a:cubicBezTo>
                    <a:pt x="4968" y="3508"/>
                    <a:pt x="4951" y="3262"/>
                    <a:pt x="5017" y="3033"/>
                  </a:cubicBezTo>
                  <a:cubicBezTo>
                    <a:pt x="5131" y="2689"/>
                    <a:pt x="5213" y="2082"/>
                    <a:pt x="4656" y="1689"/>
                  </a:cubicBezTo>
                  <a:cubicBezTo>
                    <a:pt x="4082" y="1295"/>
                    <a:pt x="3525" y="1066"/>
                    <a:pt x="3394" y="672"/>
                  </a:cubicBezTo>
                  <a:cubicBezTo>
                    <a:pt x="3328" y="427"/>
                    <a:pt x="3197" y="197"/>
                    <a:pt x="30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7" name="Google Shape;7487;p17"/>
            <p:cNvSpPr/>
            <p:nvPr/>
          </p:nvSpPr>
          <p:spPr>
            <a:xfrm>
              <a:off x="1918557" y="4500289"/>
              <a:ext cx="41958" cy="65118"/>
            </a:xfrm>
            <a:custGeom>
              <a:avLst/>
              <a:gdLst/>
              <a:ahLst/>
              <a:cxnLst/>
              <a:rect l="l" t="t" r="r" b="b"/>
              <a:pathLst>
                <a:path w="1279" h="1985" extrusionOk="0">
                  <a:moveTo>
                    <a:pt x="328" y="1"/>
                  </a:moveTo>
                  <a:cubicBezTo>
                    <a:pt x="345" y="181"/>
                    <a:pt x="328" y="378"/>
                    <a:pt x="279" y="558"/>
                  </a:cubicBezTo>
                  <a:cubicBezTo>
                    <a:pt x="181" y="837"/>
                    <a:pt x="0" y="1263"/>
                    <a:pt x="508" y="1542"/>
                  </a:cubicBezTo>
                  <a:cubicBezTo>
                    <a:pt x="1017" y="1837"/>
                    <a:pt x="1033" y="1984"/>
                    <a:pt x="1033" y="1984"/>
                  </a:cubicBezTo>
                  <a:cubicBezTo>
                    <a:pt x="1049" y="1755"/>
                    <a:pt x="1099" y="1509"/>
                    <a:pt x="1164" y="1296"/>
                  </a:cubicBezTo>
                  <a:cubicBezTo>
                    <a:pt x="1279" y="919"/>
                    <a:pt x="1115" y="525"/>
                    <a:pt x="771" y="345"/>
                  </a:cubicBezTo>
                  <a:cubicBezTo>
                    <a:pt x="345" y="83"/>
                    <a:pt x="328" y="1"/>
                    <a:pt x="32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8" name="Google Shape;7488;p17"/>
            <p:cNvSpPr/>
            <p:nvPr/>
          </p:nvSpPr>
          <p:spPr>
            <a:xfrm>
              <a:off x="1920165" y="4216882"/>
              <a:ext cx="227503" cy="160351"/>
            </a:xfrm>
            <a:custGeom>
              <a:avLst/>
              <a:gdLst/>
              <a:ahLst/>
              <a:cxnLst/>
              <a:rect l="l" t="t" r="r" b="b"/>
              <a:pathLst>
                <a:path w="6935" h="4888" extrusionOk="0">
                  <a:moveTo>
                    <a:pt x="1933" y="1"/>
                  </a:moveTo>
                  <a:cubicBezTo>
                    <a:pt x="1052" y="1"/>
                    <a:pt x="585" y="827"/>
                    <a:pt x="689" y="1362"/>
                  </a:cubicBezTo>
                  <a:cubicBezTo>
                    <a:pt x="818" y="1964"/>
                    <a:pt x="1386" y="2002"/>
                    <a:pt x="1526" y="2002"/>
                  </a:cubicBezTo>
                  <a:cubicBezTo>
                    <a:pt x="1546" y="2002"/>
                    <a:pt x="1558" y="2001"/>
                    <a:pt x="1558" y="2001"/>
                  </a:cubicBezTo>
                  <a:cubicBezTo>
                    <a:pt x="1295" y="1903"/>
                    <a:pt x="1181" y="1592"/>
                    <a:pt x="1312" y="1346"/>
                  </a:cubicBezTo>
                  <a:cubicBezTo>
                    <a:pt x="1351" y="1273"/>
                    <a:pt x="1396" y="1246"/>
                    <a:pt x="1446" y="1246"/>
                  </a:cubicBezTo>
                  <a:cubicBezTo>
                    <a:pt x="1542" y="1246"/>
                    <a:pt x="1658" y="1346"/>
                    <a:pt x="1787" y="1411"/>
                  </a:cubicBezTo>
                  <a:cubicBezTo>
                    <a:pt x="1825" y="1430"/>
                    <a:pt x="1861" y="1439"/>
                    <a:pt x="1895" y="1439"/>
                  </a:cubicBezTo>
                  <a:cubicBezTo>
                    <a:pt x="2037" y="1439"/>
                    <a:pt x="2144" y="1285"/>
                    <a:pt x="2197" y="1100"/>
                  </a:cubicBezTo>
                  <a:cubicBezTo>
                    <a:pt x="2237" y="961"/>
                    <a:pt x="2336" y="828"/>
                    <a:pt x="2517" y="828"/>
                  </a:cubicBezTo>
                  <a:cubicBezTo>
                    <a:pt x="2636" y="828"/>
                    <a:pt x="2789" y="885"/>
                    <a:pt x="2984" y="1034"/>
                  </a:cubicBezTo>
                  <a:cubicBezTo>
                    <a:pt x="3459" y="1411"/>
                    <a:pt x="3164" y="2149"/>
                    <a:pt x="3164" y="2149"/>
                  </a:cubicBezTo>
                  <a:cubicBezTo>
                    <a:pt x="3164" y="2149"/>
                    <a:pt x="3164" y="1542"/>
                    <a:pt x="2738" y="1477"/>
                  </a:cubicBezTo>
                  <a:cubicBezTo>
                    <a:pt x="2690" y="1463"/>
                    <a:pt x="2643" y="1457"/>
                    <a:pt x="2597" y="1457"/>
                  </a:cubicBezTo>
                  <a:cubicBezTo>
                    <a:pt x="2419" y="1457"/>
                    <a:pt x="2259" y="1554"/>
                    <a:pt x="2181" y="1723"/>
                  </a:cubicBezTo>
                  <a:cubicBezTo>
                    <a:pt x="2443" y="1723"/>
                    <a:pt x="2459" y="2100"/>
                    <a:pt x="2312" y="2313"/>
                  </a:cubicBezTo>
                  <a:cubicBezTo>
                    <a:pt x="2164" y="2509"/>
                    <a:pt x="2213" y="2657"/>
                    <a:pt x="2361" y="2739"/>
                  </a:cubicBezTo>
                  <a:cubicBezTo>
                    <a:pt x="2492" y="2821"/>
                    <a:pt x="2705" y="2804"/>
                    <a:pt x="2525" y="3181"/>
                  </a:cubicBezTo>
                  <a:cubicBezTo>
                    <a:pt x="2361" y="3558"/>
                    <a:pt x="1640" y="3558"/>
                    <a:pt x="1640" y="3558"/>
                  </a:cubicBezTo>
                  <a:cubicBezTo>
                    <a:pt x="1787" y="3345"/>
                    <a:pt x="1754" y="3050"/>
                    <a:pt x="1558" y="2886"/>
                  </a:cubicBezTo>
                  <a:lnTo>
                    <a:pt x="1558" y="2886"/>
                  </a:lnTo>
                  <a:cubicBezTo>
                    <a:pt x="1574" y="3067"/>
                    <a:pt x="1459" y="3231"/>
                    <a:pt x="1295" y="3280"/>
                  </a:cubicBezTo>
                  <a:cubicBezTo>
                    <a:pt x="1000" y="3378"/>
                    <a:pt x="1017" y="3280"/>
                    <a:pt x="754" y="3509"/>
                  </a:cubicBezTo>
                  <a:cubicBezTo>
                    <a:pt x="623" y="3624"/>
                    <a:pt x="435" y="3653"/>
                    <a:pt x="279" y="3653"/>
                  </a:cubicBezTo>
                  <a:cubicBezTo>
                    <a:pt x="123" y="3653"/>
                    <a:pt x="1" y="3624"/>
                    <a:pt x="0" y="3624"/>
                  </a:cubicBezTo>
                  <a:lnTo>
                    <a:pt x="0" y="3624"/>
                  </a:lnTo>
                  <a:cubicBezTo>
                    <a:pt x="181" y="3722"/>
                    <a:pt x="377" y="3788"/>
                    <a:pt x="591" y="3804"/>
                  </a:cubicBezTo>
                  <a:cubicBezTo>
                    <a:pt x="1033" y="3837"/>
                    <a:pt x="1459" y="3903"/>
                    <a:pt x="1902" y="4001"/>
                  </a:cubicBezTo>
                  <a:cubicBezTo>
                    <a:pt x="3066" y="4362"/>
                    <a:pt x="3787" y="4853"/>
                    <a:pt x="4688" y="4886"/>
                  </a:cubicBezTo>
                  <a:cubicBezTo>
                    <a:pt x="4721" y="4887"/>
                    <a:pt x="4754" y="4888"/>
                    <a:pt x="4786" y="4888"/>
                  </a:cubicBezTo>
                  <a:cubicBezTo>
                    <a:pt x="5210" y="4888"/>
                    <a:pt x="5618" y="4789"/>
                    <a:pt x="5983" y="4591"/>
                  </a:cubicBezTo>
                  <a:cubicBezTo>
                    <a:pt x="6737" y="4099"/>
                    <a:pt x="6934" y="3100"/>
                    <a:pt x="6459" y="2362"/>
                  </a:cubicBezTo>
                  <a:cubicBezTo>
                    <a:pt x="6234" y="2030"/>
                    <a:pt x="5871" y="1874"/>
                    <a:pt x="5529" y="1874"/>
                  </a:cubicBezTo>
                  <a:cubicBezTo>
                    <a:pt x="5196" y="1874"/>
                    <a:pt x="4883" y="2021"/>
                    <a:pt x="4738" y="2296"/>
                  </a:cubicBezTo>
                  <a:cubicBezTo>
                    <a:pt x="4492" y="2624"/>
                    <a:pt x="4524" y="3100"/>
                    <a:pt x="4836" y="3378"/>
                  </a:cubicBezTo>
                  <a:cubicBezTo>
                    <a:pt x="4852" y="3395"/>
                    <a:pt x="4869" y="3411"/>
                    <a:pt x="4901" y="3427"/>
                  </a:cubicBezTo>
                  <a:lnTo>
                    <a:pt x="4934" y="3460"/>
                  </a:lnTo>
                  <a:cubicBezTo>
                    <a:pt x="5032" y="3520"/>
                    <a:pt x="5158" y="3551"/>
                    <a:pt x="5282" y="3551"/>
                  </a:cubicBezTo>
                  <a:cubicBezTo>
                    <a:pt x="5535" y="3551"/>
                    <a:pt x="5781" y="3423"/>
                    <a:pt x="5770" y="3149"/>
                  </a:cubicBezTo>
                  <a:cubicBezTo>
                    <a:pt x="5784" y="2946"/>
                    <a:pt x="5622" y="2861"/>
                    <a:pt x="5442" y="2861"/>
                  </a:cubicBezTo>
                  <a:cubicBezTo>
                    <a:pt x="5185" y="2861"/>
                    <a:pt x="4891" y="3036"/>
                    <a:pt x="5016" y="3296"/>
                  </a:cubicBezTo>
                  <a:cubicBezTo>
                    <a:pt x="5024" y="3319"/>
                    <a:pt x="5021" y="3342"/>
                    <a:pt x="4994" y="3342"/>
                  </a:cubicBezTo>
                  <a:cubicBezTo>
                    <a:pt x="4964" y="3342"/>
                    <a:pt x="4901" y="3311"/>
                    <a:pt x="4787" y="3214"/>
                  </a:cubicBezTo>
                  <a:cubicBezTo>
                    <a:pt x="4688" y="3100"/>
                    <a:pt x="4623" y="2952"/>
                    <a:pt x="4623" y="2804"/>
                  </a:cubicBezTo>
                  <a:cubicBezTo>
                    <a:pt x="4623" y="2624"/>
                    <a:pt x="4688" y="2460"/>
                    <a:pt x="4787" y="2313"/>
                  </a:cubicBezTo>
                  <a:cubicBezTo>
                    <a:pt x="4919" y="2080"/>
                    <a:pt x="5187" y="1957"/>
                    <a:pt x="5474" y="1957"/>
                  </a:cubicBezTo>
                  <a:cubicBezTo>
                    <a:pt x="5794" y="1957"/>
                    <a:pt x="6137" y="2108"/>
                    <a:pt x="6344" y="2427"/>
                  </a:cubicBezTo>
                  <a:lnTo>
                    <a:pt x="6360" y="2444"/>
                  </a:lnTo>
                  <a:cubicBezTo>
                    <a:pt x="6573" y="2854"/>
                    <a:pt x="6557" y="3362"/>
                    <a:pt x="6328" y="3755"/>
                  </a:cubicBezTo>
                  <a:cubicBezTo>
                    <a:pt x="6048" y="4259"/>
                    <a:pt x="5409" y="4609"/>
                    <a:pt x="4574" y="4609"/>
                  </a:cubicBezTo>
                  <a:cubicBezTo>
                    <a:pt x="4185" y="4609"/>
                    <a:pt x="3753" y="4533"/>
                    <a:pt x="3295" y="4362"/>
                  </a:cubicBezTo>
                  <a:cubicBezTo>
                    <a:pt x="3262" y="4345"/>
                    <a:pt x="3033" y="4263"/>
                    <a:pt x="2869" y="4198"/>
                  </a:cubicBezTo>
                  <a:cubicBezTo>
                    <a:pt x="2459" y="3985"/>
                    <a:pt x="2017" y="3837"/>
                    <a:pt x="1558" y="3755"/>
                  </a:cubicBezTo>
                  <a:cubicBezTo>
                    <a:pt x="1738" y="3722"/>
                    <a:pt x="1935" y="3706"/>
                    <a:pt x="2148" y="3657"/>
                  </a:cubicBezTo>
                  <a:cubicBezTo>
                    <a:pt x="3885" y="3313"/>
                    <a:pt x="4147" y="838"/>
                    <a:pt x="2689" y="182"/>
                  </a:cubicBezTo>
                  <a:cubicBezTo>
                    <a:pt x="2411" y="55"/>
                    <a:pt x="2159" y="1"/>
                    <a:pt x="19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9" name="Google Shape;7489;p17"/>
            <p:cNvSpPr/>
            <p:nvPr/>
          </p:nvSpPr>
          <p:spPr>
            <a:xfrm>
              <a:off x="2030950" y="4303489"/>
              <a:ext cx="152740" cy="108125"/>
            </a:xfrm>
            <a:custGeom>
              <a:avLst/>
              <a:gdLst/>
              <a:ahLst/>
              <a:cxnLst/>
              <a:rect l="l" t="t" r="r" b="b"/>
              <a:pathLst>
                <a:path w="4656" h="3296" extrusionOk="0">
                  <a:moveTo>
                    <a:pt x="3803" y="1"/>
                  </a:moveTo>
                  <a:cubicBezTo>
                    <a:pt x="3901" y="787"/>
                    <a:pt x="3541" y="1574"/>
                    <a:pt x="2901" y="2049"/>
                  </a:cubicBezTo>
                  <a:cubicBezTo>
                    <a:pt x="2499" y="2357"/>
                    <a:pt x="2009" y="2456"/>
                    <a:pt x="1547" y="2456"/>
                  </a:cubicBezTo>
                  <a:cubicBezTo>
                    <a:pt x="729" y="2456"/>
                    <a:pt x="0" y="2148"/>
                    <a:pt x="0" y="2148"/>
                  </a:cubicBezTo>
                  <a:lnTo>
                    <a:pt x="0" y="2148"/>
                  </a:lnTo>
                  <a:cubicBezTo>
                    <a:pt x="1344" y="2869"/>
                    <a:pt x="1836" y="2623"/>
                    <a:pt x="2213" y="3033"/>
                  </a:cubicBezTo>
                  <a:cubicBezTo>
                    <a:pt x="2386" y="3221"/>
                    <a:pt x="2559" y="3278"/>
                    <a:pt x="2717" y="3278"/>
                  </a:cubicBezTo>
                  <a:cubicBezTo>
                    <a:pt x="2902" y="3278"/>
                    <a:pt x="3065" y="3200"/>
                    <a:pt x="3180" y="3164"/>
                  </a:cubicBezTo>
                  <a:cubicBezTo>
                    <a:pt x="3203" y="3157"/>
                    <a:pt x="3228" y="3154"/>
                    <a:pt x="3252" y="3154"/>
                  </a:cubicBezTo>
                  <a:cubicBezTo>
                    <a:pt x="3346" y="3154"/>
                    <a:pt x="3439" y="3204"/>
                    <a:pt x="3491" y="3295"/>
                  </a:cubicBezTo>
                  <a:cubicBezTo>
                    <a:pt x="3524" y="3082"/>
                    <a:pt x="3475" y="2869"/>
                    <a:pt x="3360" y="2705"/>
                  </a:cubicBezTo>
                  <a:cubicBezTo>
                    <a:pt x="3180" y="2508"/>
                    <a:pt x="2787" y="2492"/>
                    <a:pt x="2721" y="2492"/>
                  </a:cubicBezTo>
                  <a:cubicBezTo>
                    <a:pt x="3262" y="2459"/>
                    <a:pt x="3786" y="2164"/>
                    <a:pt x="4098" y="1705"/>
                  </a:cubicBezTo>
                  <a:cubicBezTo>
                    <a:pt x="4655" y="919"/>
                    <a:pt x="3803" y="1"/>
                    <a:pt x="38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0" name="Google Shape;7490;p17"/>
            <p:cNvSpPr/>
            <p:nvPr/>
          </p:nvSpPr>
          <p:spPr>
            <a:xfrm>
              <a:off x="1835756" y="4060203"/>
              <a:ext cx="146277" cy="206212"/>
            </a:xfrm>
            <a:custGeom>
              <a:avLst/>
              <a:gdLst/>
              <a:ahLst/>
              <a:cxnLst/>
              <a:rect l="l" t="t" r="r" b="b"/>
              <a:pathLst>
                <a:path w="4459" h="6286" extrusionOk="0">
                  <a:moveTo>
                    <a:pt x="1811" y="0"/>
                  </a:moveTo>
                  <a:cubicBezTo>
                    <a:pt x="1385" y="0"/>
                    <a:pt x="976" y="149"/>
                    <a:pt x="705" y="450"/>
                  </a:cubicBezTo>
                  <a:cubicBezTo>
                    <a:pt x="0" y="1090"/>
                    <a:pt x="443" y="2139"/>
                    <a:pt x="1033" y="2335"/>
                  </a:cubicBezTo>
                  <a:cubicBezTo>
                    <a:pt x="1156" y="2401"/>
                    <a:pt x="1291" y="2434"/>
                    <a:pt x="1428" y="2434"/>
                  </a:cubicBezTo>
                  <a:cubicBezTo>
                    <a:pt x="1565" y="2434"/>
                    <a:pt x="1705" y="2401"/>
                    <a:pt x="1836" y="2335"/>
                  </a:cubicBezTo>
                  <a:lnTo>
                    <a:pt x="1869" y="2319"/>
                  </a:lnTo>
                  <a:lnTo>
                    <a:pt x="1901" y="2286"/>
                  </a:lnTo>
                  <a:lnTo>
                    <a:pt x="1951" y="2253"/>
                  </a:lnTo>
                  <a:lnTo>
                    <a:pt x="2016" y="2204"/>
                  </a:lnTo>
                  <a:cubicBezTo>
                    <a:pt x="2033" y="2188"/>
                    <a:pt x="2049" y="2171"/>
                    <a:pt x="2082" y="2155"/>
                  </a:cubicBezTo>
                  <a:cubicBezTo>
                    <a:pt x="2246" y="1975"/>
                    <a:pt x="2328" y="1729"/>
                    <a:pt x="2295" y="1499"/>
                  </a:cubicBezTo>
                  <a:cubicBezTo>
                    <a:pt x="2252" y="1155"/>
                    <a:pt x="2040" y="1009"/>
                    <a:pt x="1843" y="1009"/>
                  </a:cubicBezTo>
                  <a:cubicBezTo>
                    <a:pt x="1740" y="1009"/>
                    <a:pt x="1641" y="1049"/>
                    <a:pt x="1574" y="1122"/>
                  </a:cubicBezTo>
                  <a:cubicBezTo>
                    <a:pt x="1410" y="1286"/>
                    <a:pt x="1459" y="1565"/>
                    <a:pt x="1656" y="1680"/>
                  </a:cubicBezTo>
                  <a:cubicBezTo>
                    <a:pt x="1732" y="1714"/>
                    <a:pt x="1801" y="1723"/>
                    <a:pt x="1861" y="1723"/>
                  </a:cubicBezTo>
                  <a:cubicBezTo>
                    <a:pt x="1940" y="1723"/>
                    <a:pt x="2002" y="1707"/>
                    <a:pt x="2046" y="1707"/>
                  </a:cubicBezTo>
                  <a:cubicBezTo>
                    <a:pt x="2096" y="1707"/>
                    <a:pt x="2121" y="1729"/>
                    <a:pt x="2115" y="1827"/>
                  </a:cubicBezTo>
                  <a:cubicBezTo>
                    <a:pt x="2098" y="2024"/>
                    <a:pt x="1983" y="2188"/>
                    <a:pt x="1803" y="2286"/>
                  </a:cubicBezTo>
                  <a:cubicBezTo>
                    <a:pt x="1697" y="2339"/>
                    <a:pt x="1579" y="2364"/>
                    <a:pt x="1461" y="2364"/>
                  </a:cubicBezTo>
                  <a:cubicBezTo>
                    <a:pt x="1325" y="2364"/>
                    <a:pt x="1188" y="2331"/>
                    <a:pt x="1065" y="2270"/>
                  </a:cubicBezTo>
                  <a:cubicBezTo>
                    <a:pt x="525" y="2040"/>
                    <a:pt x="164" y="1106"/>
                    <a:pt x="803" y="549"/>
                  </a:cubicBezTo>
                  <a:cubicBezTo>
                    <a:pt x="1049" y="303"/>
                    <a:pt x="1393" y="155"/>
                    <a:pt x="1738" y="155"/>
                  </a:cubicBezTo>
                  <a:cubicBezTo>
                    <a:pt x="2492" y="204"/>
                    <a:pt x="3311" y="745"/>
                    <a:pt x="3442" y="2204"/>
                  </a:cubicBezTo>
                  <a:cubicBezTo>
                    <a:pt x="3491" y="2761"/>
                    <a:pt x="3442" y="3319"/>
                    <a:pt x="3295" y="3843"/>
                  </a:cubicBezTo>
                  <a:cubicBezTo>
                    <a:pt x="3164" y="4302"/>
                    <a:pt x="2950" y="4728"/>
                    <a:pt x="2688" y="5122"/>
                  </a:cubicBezTo>
                  <a:cubicBezTo>
                    <a:pt x="2278" y="5614"/>
                    <a:pt x="1770" y="6007"/>
                    <a:pt x="1197" y="6286"/>
                  </a:cubicBezTo>
                  <a:cubicBezTo>
                    <a:pt x="1819" y="6023"/>
                    <a:pt x="2377" y="5630"/>
                    <a:pt x="2803" y="5122"/>
                  </a:cubicBezTo>
                  <a:cubicBezTo>
                    <a:pt x="3557" y="4269"/>
                    <a:pt x="4458" y="2253"/>
                    <a:pt x="3180" y="614"/>
                  </a:cubicBezTo>
                  <a:cubicBezTo>
                    <a:pt x="2834" y="207"/>
                    <a:pt x="2311" y="0"/>
                    <a:pt x="181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1" name="Google Shape;7491;p17"/>
            <p:cNvSpPr/>
            <p:nvPr/>
          </p:nvSpPr>
          <p:spPr>
            <a:xfrm>
              <a:off x="1308766" y="4897236"/>
              <a:ext cx="297377" cy="207032"/>
            </a:xfrm>
            <a:custGeom>
              <a:avLst/>
              <a:gdLst/>
              <a:ahLst/>
              <a:cxnLst/>
              <a:rect l="l" t="t" r="r" b="b"/>
              <a:pathLst>
                <a:path w="9065" h="6311" extrusionOk="0">
                  <a:moveTo>
                    <a:pt x="2012" y="1"/>
                  </a:moveTo>
                  <a:cubicBezTo>
                    <a:pt x="1092" y="1"/>
                    <a:pt x="66" y="653"/>
                    <a:pt x="33" y="1850"/>
                  </a:cubicBezTo>
                  <a:cubicBezTo>
                    <a:pt x="1" y="2718"/>
                    <a:pt x="459" y="3522"/>
                    <a:pt x="1230" y="3931"/>
                  </a:cubicBezTo>
                  <a:cubicBezTo>
                    <a:pt x="1732" y="4182"/>
                    <a:pt x="2300" y="4287"/>
                    <a:pt x="2880" y="4287"/>
                  </a:cubicBezTo>
                  <a:cubicBezTo>
                    <a:pt x="3210" y="4287"/>
                    <a:pt x="3542" y="4253"/>
                    <a:pt x="3869" y="4194"/>
                  </a:cubicBezTo>
                  <a:cubicBezTo>
                    <a:pt x="4754" y="3948"/>
                    <a:pt x="5557" y="3620"/>
                    <a:pt x="6377" y="3423"/>
                  </a:cubicBezTo>
                  <a:cubicBezTo>
                    <a:pt x="6583" y="3370"/>
                    <a:pt x="6792" y="3343"/>
                    <a:pt x="6996" y="3343"/>
                  </a:cubicBezTo>
                  <a:cubicBezTo>
                    <a:pt x="7607" y="3343"/>
                    <a:pt x="8180" y="3580"/>
                    <a:pt x="8524" y="4046"/>
                  </a:cubicBezTo>
                  <a:cubicBezTo>
                    <a:pt x="8950" y="4636"/>
                    <a:pt x="8999" y="5571"/>
                    <a:pt x="8458" y="5964"/>
                  </a:cubicBezTo>
                  <a:cubicBezTo>
                    <a:pt x="8251" y="6126"/>
                    <a:pt x="7995" y="6201"/>
                    <a:pt x="7745" y="6201"/>
                  </a:cubicBezTo>
                  <a:cubicBezTo>
                    <a:pt x="7363" y="6201"/>
                    <a:pt x="6994" y="6025"/>
                    <a:pt x="6836" y="5718"/>
                  </a:cubicBezTo>
                  <a:cubicBezTo>
                    <a:pt x="6524" y="5226"/>
                    <a:pt x="6770" y="4571"/>
                    <a:pt x="7229" y="4440"/>
                  </a:cubicBezTo>
                  <a:cubicBezTo>
                    <a:pt x="7321" y="4403"/>
                    <a:pt x="7416" y="4385"/>
                    <a:pt x="7511" y="4385"/>
                  </a:cubicBezTo>
                  <a:cubicBezTo>
                    <a:pt x="7754" y="4385"/>
                    <a:pt x="7989" y="4501"/>
                    <a:pt x="8131" y="4702"/>
                  </a:cubicBezTo>
                  <a:cubicBezTo>
                    <a:pt x="8229" y="4882"/>
                    <a:pt x="8245" y="5095"/>
                    <a:pt x="8163" y="5275"/>
                  </a:cubicBezTo>
                  <a:cubicBezTo>
                    <a:pt x="8151" y="5314"/>
                    <a:pt x="8097" y="5394"/>
                    <a:pt x="8051" y="5394"/>
                  </a:cubicBezTo>
                  <a:cubicBezTo>
                    <a:pt x="8038" y="5394"/>
                    <a:pt x="8026" y="5388"/>
                    <a:pt x="8016" y="5374"/>
                  </a:cubicBezTo>
                  <a:cubicBezTo>
                    <a:pt x="7967" y="5325"/>
                    <a:pt x="8016" y="4964"/>
                    <a:pt x="7639" y="4915"/>
                  </a:cubicBezTo>
                  <a:cubicBezTo>
                    <a:pt x="7625" y="4913"/>
                    <a:pt x="7611" y="4912"/>
                    <a:pt x="7598" y="4912"/>
                  </a:cubicBezTo>
                  <a:cubicBezTo>
                    <a:pt x="7269" y="4912"/>
                    <a:pt x="7161" y="5478"/>
                    <a:pt x="7508" y="5620"/>
                  </a:cubicBezTo>
                  <a:cubicBezTo>
                    <a:pt x="7577" y="5652"/>
                    <a:pt x="7650" y="5668"/>
                    <a:pt x="7722" y="5668"/>
                  </a:cubicBezTo>
                  <a:cubicBezTo>
                    <a:pt x="7942" y="5668"/>
                    <a:pt x="8155" y="5526"/>
                    <a:pt x="8229" y="5292"/>
                  </a:cubicBezTo>
                  <a:cubicBezTo>
                    <a:pt x="8229" y="5292"/>
                    <a:pt x="8229" y="5275"/>
                    <a:pt x="8229" y="5275"/>
                  </a:cubicBezTo>
                  <a:cubicBezTo>
                    <a:pt x="8229" y="5259"/>
                    <a:pt x="8229" y="5243"/>
                    <a:pt x="8229" y="5226"/>
                  </a:cubicBezTo>
                  <a:lnTo>
                    <a:pt x="8229" y="5210"/>
                  </a:lnTo>
                  <a:cubicBezTo>
                    <a:pt x="8262" y="5095"/>
                    <a:pt x="8262" y="4964"/>
                    <a:pt x="8213" y="4833"/>
                  </a:cubicBezTo>
                  <a:cubicBezTo>
                    <a:pt x="8099" y="4531"/>
                    <a:pt x="7802" y="4335"/>
                    <a:pt x="7484" y="4335"/>
                  </a:cubicBezTo>
                  <a:cubicBezTo>
                    <a:pt x="7389" y="4335"/>
                    <a:pt x="7291" y="4352"/>
                    <a:pt x="7196" y="4390"/>
                  </a:cubicBezTo>
                  <a:cubicBezTo>
                    <a:pt x="6705" y="4521"/>
                    <a:pt x="6426" y="5210"/>
                    <a:pt x="6754" y="5767"/>
                  </a:cubicBezTo>
                  <a:cubicBezTo>
                    <a:pt x="6925" y="6110"/>
                    <a:pt x="7333" y="6310"/>
                    <a:pt x="7755" y="6310"/>
                  </a:cubicBezTo>
                  <a:cubicBezTo>
                    <a:pt x="8018" y="6310"/>
                    <a:pt x="8287" y="6232"/>
                    <a:pt x="8508" y="6062"/>
                  </a:cubicBezTo>
                  <a:cubicBezTo>
                    <a:pt x="8950" y="5734"/>
                    <a:pt x="9065" y="5128"/>
                    <a:pt x="8917" y="4571"/>
                  </a:cubicBezTo>
                  <a:cubicBezTo>
                    <a:pt x="8835" y="4046"/>
                    <a:pt x="8475" y="3161"/>
                    <a:pt x="7213" y="2882"/>
                  </a:cubicBezTo>
                  <a:cubicBezTo>
                    <a:pt x="7066" y="2850"/>
                    <a:pt x="6916" y="2835"/>
                    <a:pt x="6765" y="2835"/>
                  </a:cubicBezTo>
                  <a:cubicBezTo>
                    <a:pt x="5425" y="2835"/>
                    <a:pt x="3894" y="3973"/>
                    <a:pt x="2311" y="3973"/>
                  </a:cubicBezTo>
                  <a:cubicBezTo>
                    <a:pt x="2088" y="3973"/>
                    <a:pt x="1864" y="3950"/>
                    <a:pt x="1640" y="3899"/>
                  </a:cubicBezTo>
                  <a:cubicBezTo>
                    <a:pt x="1558" y="3866"/>
                    <a:pt x="1459" y="3849"/>
                    <a:pt x="1377" y="3817"/>
                  </a:cubicBezTo>
                  <a:lnTo>
                    <a:pt x="1312" y="3784"/>
                  </a:lnTo>
                  <a:cubicBezTo>
                    <a:pt x="591" y="3407"/>
                    <a:pt x="164" y="2669"/>
                    <a:pt x="181" y="1850"/>
                  </a:cubicBezTo>
                  <a:cubicBezTo>
                    <a:pt x="203" y="732"/>
                    <a:pt x="1167" y="107"/>
                    <a:pt x="2033" y="107"/>
                  </a:cubicBezTo>
                  <a:cubicBezTo>
                    <a:pt x="2449" y="107"/>
                    <a:pt x="2843" y="251"/>
                    <a:pt x="3098" y="555"/>
                  </a:cubicBezTo>
                  <a:cubicBezTo>
                    <a:pt x="3557" y="1014"/>
                    <a:pt x="3525" y="1768"/>
                    <a:pt x="3017" y="2178"/>
                  </a:cubicBezTo>
                  <a:cubicBezTo>
                    <a:pt x="2951" y="2227"/>
                    <a:pt x="2853" y="2276"/>
                    <a:pt x="2771" y="2292"/>
                  </a:cubicBezTo>
                  <a:cubicBezTo>
                    <a:pt x="2700" y="2311"/>
                    <a:pt x="2629" y="2320"/>
                    <a:pt x="2558" y="2320"/>
                  </a:cubicBezTo>
                  <a:cubicBezTo>
                    <a:pt x="2380" y="2320"/>
                    <a:pt x="2206" y="2262"/>
                    <a:pt x="2066" y="2145"/>
                  </a:cubicBezTo>
                  <a:cubicBezTo>
                    <a:pt x="1935" y="2063"/>
                    <a:pt x="1886" y="1915"/>
                    <a:pt x="1918" y="1768"/>
                  </a:cubicBezTo>
                  <a:lnTo>
                    <a:pt x="1918" y="1768"/>
                  </a:lnTo>
                  <a:cubicBezTo>
                    <a:pt x="1991" y="1851"/>
                    <a:pt x="2090" y="1894"/>
                    <a:pt x="2190" y="1894"/>
                  </a:cubicBezTo>
                  <a:cubicBezTo>
                    <a:pt x="2248" y="1894"/>
                    <a:pt x="2307" y="1880"/>
                    <a:pt x="2361" y="1850"/>
                  </a:cubicBezTo>
                  <a:cubicBezTo>
                    <a:pt x="2607" y="1719"/>
                    <a:pt x="2525" y="1309"/>
                    <a:pt x="2213" y="1227"/>
                  </a:cubicBezTo>
                  <a:cubicBezTo>
                    <a:pt x="2182" y="1217"/>
                    <a:pt x="2150" y="1213"/>
                    <a:pt x="2119" y="1213"/>
                  </a:cubicBezTo>
                  <a:cubicBezTo>
                    <a:pt x="1781" y="1213"/>
                    <a:pt x="1511" y="1756"/>
                    <a:pt x="1902" y="2161"/>
                  </a:cubicBezTo>
                  <a:cubicBezTo>
                    <a:pt x="2063" y="2322"/>
                    <a:pt x="2270" y="2399"/>
                    <a:pt x="2481" y="2399"/>
                  </a:cubicBezTo>
                  <a:cubicBezTo>
                    <a:pt x="2551" y="2399"/>
                    <a:pt x="2620" y="2390"/>
                    <a:pt x="2689" y="2374"/>
                  </a:cubicBezTo>
                  <a:cubicBezTo>
                    <a:pt x="2721" y="2358"/>
                    <a:pt x="2754" y="2358"/>
                    <a:pt x="2787" y="2341"/>
                  </a:cubicBezTo>
                  <a:lnTo>
                    <a:pt x="2869" y="2325"/>
                  </a:lnTo>
                  <a:lnTo>
                    <a:pt x="2902" y="2309"/>
                  </a:lnTo>
                  <a:cubicBezTo>
                    <a:pt x="3049" y="2243"/>
                    <a:pt x="3180" y="2145"/>
                    <a:pt x="3262" y="1997"/>
                  </a:cubicBezTo>
                  <a:cubicBezTo>
                    <a:pt x="3590" y="1538"/>
                    <a:pt x="3541" y="915"/>
                    <a:pt x="3164" y="489"/>
                  </a:cubicBezTo>
                  <a:cubicBezTo>
                    <a:pt x="2893" y="159"/>
                    <a:pt x="2466" y="1"/>
                    <a:pt x="201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2" name="Google Shape;7492;p17"/>
            <p:cNvSpPr/>
            <p:nvPr/>
          </p:nvSpPr>
          <p:spPr>
            <a:xfrm>
              <a:off x="1359319" y="5014811"/>
              <a:ext cx="211887" cy="121641"/>
            </a:xfrm>
            <a:custGeom>
              <a:avLst/>
              <a:gdLst/>
              <a:ahLst/>
              <a:cxnLst/>
              <a:rect l="l" t="t" r="r" b="b"/>
              <a:pathLst>
                <a:path w="6459" h="3708" extrusionOk="0">
                  <a:moveTo>
                    <a:pt x="5511" y="0"/>
                  </a:moveTo>
                  <a:cubicBezTo>
                    <a:pt x="5261" y="0"/>
                    <a:pt x="4964" y="44"/>
                    <a:pt x="4623" y="167"/>
                  </a:cubicBezTo>
                  <a:cubicBezTo>
                    <a:pt x="3779" y="468"/>
                    <a:pt x="2592" y="1029"/>
                    <a:pt x="1426" y="1029"/>
                  </a:cubicBezTo>
                  <a:cubicBezTo>
                    <a:pt x="938" y="1029"/>
                    <a:pt x="454" y="931"/>
                    <a:pt x="0" y="675"/>
                  </a:cubicBezTo>
                  <a:lnTo>
                    <a:pt x="0" y="675"/>
                  </a:lnTo>
                  <a:cubicBezTo>
                    <a:pt x="0" y="675"/>
                    <a:pt x="555" y="1335"/>
                    <a:pt x="1321" y="1335"/>
                  </a:cubicBezTo>
                  <a:cubicBezTo>
                    <a:pt x="1356" y="1335"/>
                    <a:pt x="1391" y="1334"/>
                    <a:pt x="1426" y="1331"/>
                  </a:cubicBezTo>
                  <a:cubicBezTo>
                    <a:pt x="1938" y="1295"/>
                    <a:pt x="2165" y="1164"/>
                    <a:pt x="2301" y="1164"/>
                  </a:cubicBezTo>
                  <a:cubicBezTo>
                    <a:pt x="2352" y="1164"/>
                    <a:pt x="2390" y="1183"/>
                    <a:pt x="2426" y="1233"/>
                  </a:cubicBezTo>
                  <a:cubicBezTo>
                    <a:pt x="2487" y="1317"/>
                    <a:pt x="2395" y="1366"/>
                    <a:pt x="2257" y="1366"/>
                  </a:cubicBezTo>
                  <a:cubicBezTo>
                    <a:pt x="2209" y="1366"/>
                    <a:pt x="2154" y="1360"/>
                    <a:pt x="2098" y="1347"/>
                  </a:cubicBezTo>
                  <a:cubicBezTo>
                    <a:pt x="2053" y="1332"/>
                    <a:pt x="2006" y="1325"/>
                    <a:pt x="1959" y="1325"/>
                  </a:cubicBezTo>
                  <a:cubicBezTo>
                    <a:pt x="1854" y="1325"/>
                    <a:pt x="1751" y="1361"/>
                    <a:pt x="1672" y="1429"/>
                  </a:cubicBezTo>
                  <a:cubicBezTo>
                    <a:pt x="1495" y="1575"/>
                    <a:pt x="1715" y="2102"/>
                    <a:pt x="1345" y="2102"/>
                  </a:cubicBezTo>
                  <a:cubicBezTo>
                    <a:pt x="1340" y="2102"/>
                    <a:pt x="1334" y="2102"/>
                    <a:pt x="1328" y="2101"/>
                  </a:cubicBezTo>
                  <a:lnTo>
                    <a:pt x="1328" y="2101"/>
                  </a:lnTo>
                  <a:cubicBezTo>
                    <a:pt x="1328" y="2101"/>
                    <a:pt x="1614" y="2461"/>
                    <a:pt x="2040" y="2461"/>
                  </a:cubicBezTo>
                  <a:cubicBezTo>
                    <a:pt x="2182" y="2461"/>
                    <a:pt x="2340" y="2421"/>
                    <a:pt x="2508" y="2314"/>
                  </a:cubicBezTo>
                  <a:cubicBezTo>
                    <a:pt x="3180" y="1872"/>
                    <a:pt x="2803" y="1380"/>
                    <a:pt x="3066" y="1249"/>
                  </a:cubicBezTo>
                  <a:cubicBezTo>
                    <a:pt x="3109" y="1226"/>
                    <a:pt x="3151" y="1216"/>
                    <a:pt x="3190" y="1216"/>
                  </a:cubicBezTo>
                  <a:cubicBezTo>
                    <a:pt x="3373" y="1216"/>
                    <a:pt x="3484" y="1445"/>
                    <a:pt x="3295" y="1675"/>
                  </a:cubicBezTo>
                  <a:cubicBezTo>
                    <a:pt x="3066" y="1937"/>
                    <a:pt x="2213" y="2888"/>
                    <a:pt x="3557" y="3708"/>
                  </a:cubicBezTo>
                  <a:cubicBezTo>
                    <a:pt x="3557" y="3708"/>
                    <a:pt x="3361" y="3249"/>
                    <a:pt x="3721" y="3085"/>
                  </a:cubicBezTo>
                  <a:cubicBezTo>
                    <a:pt x="4082" y="2937"/>
                    <a:pt x="4803" y="2708"/>
                    <a:pt x="4705" y="2216"/>
                  </a:cubicBezTo>
                  <a:cubicBezTo>
                    <a:pt x="4606" y="1708"/>
                    <a:pt x="4229" y="954"/>
                    <a:pt x="4836" y="511"/>
                  </a:cubicBezTo>
                  <a:cubicBezTo>
                    <a:pt x="5188" y="247"/>
                    <a:pt x="5499" y="147"/>
                    <a:pt x="5811" y="147"/>
                  </a:cubicBezTo>
                  <a:cubicBezTo>
                    <a:pt x="6022" y="147"/>
                    <a:pt x="6234" y="193"/>
                    <a:pt x="6459" y="265"/>
                  </a:cubicBezTo>
                  <a:cubicBezTo>
                    <a:pt x="6459" y="265"/>
                    <a:pt x="6127" y="0"/>
                    <a:pt x="551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3" name="Google Shape;7493;p17"/>
            <p:cNvSpPr/>
            <p:nvPr/>
          </p:nvSpPr>
          <p:spPr>
            <a:xfrm>
              <a:off x="1398555" y="4894185"/>
              <a:ext cx="118328" cy="83095"/>
            </a:xfrm>
            <a:custGeom>
              <a:avLst/>
              <a:gdLst/>
              <a:ahLst/>
              <a:cxnLst/>
              <a:rect l="l" t="t" r="r" b="b"/>
              <a:pathLst>
                <a:path w="3607" h="2533" extrusionOk="0">
                  <a:moveTo>
                    <a:pt x="1087" y="0"/>
                  </a:moveTo>
                  <a:cubicBezTo>
                    <a:pt x="497" y="0"/>
                    <a:pt x="1" y="123"/>
                    <a:pt x="1" y="123"/>
                  </a:cubicBezTo>
                  <a:cubicBezTo>
                    <a:pt x="1" y="123"/>
                    <a:pt x="952" y="205"/>
                    <a:pt x="1197" y="549"/>
                  </a:cubicBezTo>
                  <a:cubicBezTo>
                    <a:pt x="1361" y="746"/>
                    <a:pt x="1427" y="1025"/>
                    <a:pt x="1345" y="1271"/>
                  </a:cubicBezTo>
                  <a:cubicBezTo>
                    <a:pt x="1296" y="1500"/>
                    <a:pt x="1181" y="2156"/>
                    <a:pt x="2214" y="2156"/>
                  </a:cubicBezTo>
                  <a:cubicBezTo>
                    <a:pt x="3246" y="2172"/>
                    <a:pt x="3082" y="2533"/>
                    <a:pt x="3082" y="2533"/>
                  </a:cubicBezTo>
                  <a:cubicBezTo>
                    <a:pt x="3082" y="2533"/>
                    <a:pt x="3607" y="1762"/>
                    <a:pt x="2738" y="615"/>
                  </a:cubicBezTo>
                  <a:cubicBezTo>
                    <a:pt x="2361" y="123"/>
                    <a:pt x="1677" y="0"/>
                    <a:pt x="108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4" name="Google Shape;7494;p17"/>
            <p:cNvSpPr/>
            <p:nvPr/>
          </p:nvSpPr>
          <p:spPr>
            <a:xfrm>
              <a:off x="1351774" y="4806791"/>
              <a:ext cx="74238" cy="87688"/>
            </a:xfrm>
            <a:custGeom>
              <a:avLst/>
              <a:gdLst/>
              <a:ahLst/>
              <a:cxnLst/>
              <a:rect l="l" t="t" r="r" b="b"/>
              <a:pathLst>
                <a:path w="2263" h="2673" extrusionOk="0">
                  <a:moveTo>
                    <a:pt x="1132" y="1"/>
                  </a:moveTo>
                  <a:lnTo>
                    <a:pt x="1132" y="1"/>
                  </a:lnTo>
                  <a:cubicBezTo>
                    <a:pt x="837" y="165"/>
                    <a:pt x="738" y="689"/>
                    <a:pt x="804" y="1427"/>
                  </a:cubicBezTo>
                  <a:cubicBezTo>
                    <a:pt x="870" y="2164"/>
                    <a:pt x="1" y="2623"/>
                    <a:pt x="1" y="2623"/>
                  </a:cubicBezTo>
                  <a:cubicBezTo>
                    <a:pt x="591" y="2410"/>
                    <a:pt x="1771" y="2673"/>
                    <a:pt x="2017" y="2017"/>
                  </a:cubicBezTo>
                  <a:cubicBezTo>
                    <a:pt x="2263" y="1345"/>
                    <a:pt x="1640" y="919"/>
                    <a:pt x="1279" y="722"/>
                  </a:cubicBezTo>
                  <a:cubicBezTo>
                    <a:pt x="919" y="542"/>
                    <a:pt x="1132" y="1"/>
                    <a:pt x="11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5" name="Google Shape;7495;p17"/>
            <p:cNvSpPr/>
            <p:nvPr/>
          </p:nvSpPr>
          <p:spPr>
            <a:xfrm>
              <a:off x="1241022" y="4844977"/>
              <a:ext cx="104353" cy="140930"/>
            </a:xfrm>
            <a:custGeom>
              <a:avLst/>
              <a:gdLst/>
              <a:ahLst/>
              <a:cxnLst/>
              <a:rect l="l" t="t" r="r" b="b"/>
              <a:pathLst>
                <a:path w="3181" h="4296" extrusionOk="0">
                  <a:moveTo>
                    <a:pt x="2803" y="1"/>
                  </a:moveTo>
                  <a:lnTo>
                    <a:pt x="2803" y="1"/>
                  </a:lnTo>
                  <a:cubicBezTo>
                    <a:pt x="2725" y="78"/>
                    <a:pt x="2606" y="125"/>
                    <a:pt x="2487" y="125"/>
                  </a:cubicBezTo>
                  <a:cubicBezTo>
                    <a:pt x="2456" y="125"/>
                    <a:pt x="2424" y="122"/>
                    <a:pt x="2393" y="115"/>
                  </a:cubicBezTo>
                  <a:cubicBezTo>
                    <a:pt x="2343" y="109"/>
                    <a:pt x="2272" y="103"/>
                    <a:pt x="2190" y="103"/>
                  </a:cubicBezTo>
                  <a:cubicBezTo>
                    <a:pt x="1869" y="103"/>
                    <a:pt x="1373" y="194"/>
                    <a:pt x="1230" y="689"/>
                  </a:cubicBezTo>
                  <a:cubicBezTo>
                    <a:pt x="1049" y="1295"/>
                    <a:pt x="1197" y="1689"/>
                    <a:pt x="1410" y="1886"/>
                  </a:cubicBezTo>
                  <a:cubicBezTo>
                    <a:pt x="1623" y="2066"/>
                    <a:pt x="1623" y="2443"/>
                    <a:pt x="1475" y="2492"/>
                  </a:cubicBezTo>
                  <a:cubicBezTo>
                    <a:pt x="1437" y="2510"/>
                    <a:pt x="1398" y="2518"/>
                    <a:pt x="1361" y="2518"/>
                  </a:cubicBezTo>
                  <a:cubicBezTo>
                    <a:pt x="1195" y="2518"/>
                    <a:pt x="1067" y="2355"/>
                    <a:pt x="1148" y="2181"/>
                  </a:cubicBezTo>
                  <a:cubicBezTo>
                    <a:pt x="1220" y="1947"/>
                    <a:pt x="1047" y="1727"/>
                    <a:pt x="824" y="1727"/>
                  </a:cubicBezTo>
                  <a:cubicBezTo>
                    <a:pt x="796" y="1727"/>
                    <a:pt x="767" y="1731"/>
                    <a:pt x="738" y="1738"/>
                  </a:cubicBezTo>
                  <a:cubicBezTo>
                    <a:pt x="677" y="1746"/>
                    <a:pt x="623" y="1750"/>
                    <a:pt x="575" y="1750"/>
                  </a:cubicBezTo>
                  <a:cubicBezTo>
                    <a:pt x="413" y="1750"/>
                    <a:pt x="317" y="1704"/>
                    <a:pt x="279" y="1591"/>
                  </a:cubicBezTo>
                  <a:lnTo>
                    <a:pt x="279" y="1591"/>
                  </a:lnTo>
                  <a:cubicBezTo>
                    <a:pt x="279" y="1591"/>
                    <a:pt x="0" y="2492"/>
                    <a:pt x="689" y="2918"/>
                  </a:cubicBezTo>
                  <a:cubicBezTo>
                    <a:pt x="1377" y="3361"/>
                    <a:pt x="1738" y="4033"/>
                    <a:pt x="2131" y="4295"/>
                  </a:cubicBezTo>
                  <a:cubicBezTo>
                    <a:pt x="2131" y="4295"/>
                    <a:pt x="1525" y="3344"/>
                    <a:pt x="2082" y="2476"/>
                  </a:cubicBezTo>
                  <a:cubicBezTo>
                    <a:pt x="2639" y="1607"/>
                    <a:pt x="3180" y="1345"/>
                    <a:pt x="28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6" name="Google Shape;7496;p17"/>
            <p:cNvSpPr/>
            <p:nvPr/>
          </p:nvSpPr>
          <p:spPr>
            <a:xfrm>
              <a:off x="1103370" y="4636924"/>
              <a:ext cx="266180" cy="265622"/>
            </a:xfrm>
            <a:custGeom>
              <a:avLst/>
              <a:gdLst/>
              <a:ahLst/>
              <a:cxnLst/>
              <a:rect l="l" t="t" r="r" b="b"/>
              <a:pathLst>
                <a:path w="8114" h="8097" extrusionOk="0">
                  <a:moveTo>
                    <a:pt x="2354" y="1"/>
                  </a:moveTo>
                  <a:cubicBezTo>
                    <a:pt x="2263" y="1"/>
                    <a:pt x="2172" y="6"/>
                    <a:pt x="2082" y="16"/>
                  </a:cubicBezTo>
                  <a:cubicBezTo>
                    <a:pt x="754" y="179"/>
                    <a:pt x="0" y="1982"/>
                    <a:pt x="787" y="3228"/>
                  </a:cubicBezTo>
                  <a:cubicBezTo>
                    <a:pt x="1376" y="4185"/>
                    <a:pt x="2454" y="4468"/>
                    <a:pt x="3428" y="4468"/>
                  </a:cubicBezTo>
                  <a:cubicBezTo>
                    <a:pt x="3538" y="4468"/>
                    <a:pt x="3647" y="4464"/>
                    <a:pt x="3754" y="4458"/>
                  </a:cubicBezTo>
                  <a:cubicBezTo>
                    <a:pt x="3950" y="4458"/>
                    <a:pt x="4196" y="4441"/>
                    <a:pt x="4442" y="4408"/>
                  </a:cubicBezTo>
                  <a:cubicBezTo>
                    <a:pt x="4442" y="4408"/>
                    <a:pt x="4650" y="4374"/>
                    <a:pt x="4961" y="4374"/>
                  </a:cubicBezTo>
                  <a:cubicBezTo>
                    <a:pt x="5449" y="4374"/>
                    <a:pt x="6189" y="4459"/>
                    <a:pt x="6770" y="4900"/>
                  </a:cubicBezTo>
                  <a:cubicBezTo>
                    <a:pt x="7163" y="5228"/>
                    <a:pt x="7425" y="5703"/>
                    <a:pt x="7507" y="6211"/>
                  </a:cubicBezTo>
                  <a:cubicBezTo>
                    <a:pt x="7507" y="6211"/>
                    <a:pt x="7671" y="7408"/>
                    <a:pt x="7097" y="8064"/>
                  </a:cubicBezTo>
                  <a:lnTo>
                    <a:pt x="7065" y="8096"/>
                  </a:lnTo>
                  <a:cubicBezTo>
                    <a:pt x="7065" y="8096"/>
                    <a:pt x="8114" y="7572"/>
                    <a:pt x="7983" y="5966"/>
                  </a:cubicBezTo>
                  <a:cubicBezTo>
                    <a:pt x="7875" y="4659"/>
                    <a:pt x="6826" y="4005"/>
                    <a:pt x="5499" y="4005"/>
                  </a:cubicBezTo>
                  <a:cubicBezTo>
                    <a:pt x="5212" y="4005"/>
                    <a:pt x="4912" y="4036"/>
                    <a:pt x="4606" y="4097"/>
                  </a:cubicBezTo>
                  <a:cubicBezTo>
                    <a:pt x="4097" y="4191"/>
                    <a:pt x="3640" y="4241"/>
                    <a:pt x="3229" y="4241"/>
                  </a:cubicBezTo>
                  <a:cubicBezTo>
                    <a:pt x="2713" y="4241"/>
                    <a:pt x="2268" y="4163"/>
                    <a:pt x="1885" y="3999"/>
                  </a:cubicBezTo>
                  <a:cubicBezTo>
                    <a:pt x="1492" y="3802"/>
                    <a:pt x="1147" y="3507"/>
                    <a:pt x="918" y="3146"/>
                  </a:cubicBezTo>
                  <a:cubicBezTo>
                    <a:pt x="197" y="1982"/>
                    <a:pt x="885" y="294"/>
                    <a:pt x="2098" y="147"/>
                  </a:cubicBezTo>
                  <a:cubicBezTo>
                    <a:pt x="2199" y="132"/>
                    <a:pt x="2300" y="125"/>
                    <a:pt x="2401" y="125"/>
                  </a:cubicBezTo>
                  <a:cubicBezTo>
                    <a:pt x="2875" y="125"/>
                    <a:pt x="3333" y="287"/>
                    <a:pt x="3590" y="638"/>
                  </a:cubicBezTo>
                  <a:cubicBezTo>
                    <a:pt x="3885" y="1032"/>
                    <a:pt x="3934" y="1540"/>
                    <a:pt x="3721" y="1982"/>
                  </a:cubicBezTo>
                  <a:cubicBezTo>
                    <a:pt x="3573" y="2332"/>
                    <a:pt x="3238" y="2538"/>
                    <a:pt x="2879" y="2538"/>
                  </a:cubicBezTo>
                  <a:cubicBezTo>
                    <a:pt x="2800" y="2538"/>
                    <a:pt x="2719" y="2528"/>
                    <a:pt x="2639" y="2507"/>
                  </a:cubicBezTo>
                  <a:cubicBezTo>
                    <a:pt x="2196" y="2392"/>
                    <a:pt x="2016" y="1966"/>
                    <a:pt x="2360" y="1901"/>
                  </a:cubicBezTo>
                  <a:cubicBezTo>
                    <a:pt x="2770" y="1835"/>
                    <a:pt x="2852" y="1491"/>
                    <a:pt x="2705" y="1212"/>
                  </a:cubicBezTo>
                  <a:cubicBezTo>
                    <a:pt x="2644" y="1091"/>
                    <a:pt x="2508" y="1022"/>
                    <a:pt x="2363" y="1022"/>
                  </a:cubicBezTo>
                  <a:cubicBezTo>
                    <a:pt x="2155" y="1022"/>
                    <a:pt x="1927" y="1163"/>
                    <a:pt x="1869" y="1491"/>
                  </a:cubicBezTo>
                  <a:cubicBezTo>
                    <a:pt x="1819" y="1753"/>
                    <a:pt x="1885" y="2032"/>
                    <a:pt x="2082" y="2228"/>
                  </a:cubicBezTo>
                  <a:cubicBezTo>
                    <a:pt x="2250" y="2422"/>
                    <a:pt x="2587" y="2585"/>
                    <a:pt x="2932" y="2585"/>
                  </a:cubicBezTo>
                  <a:cubicBezTo>
                    <a:pt x="3260" y="2585"/>
                    <a:pt x="3595" y="2438"/>
                    <a:pt x="3803" y="2032"/>
                  </a:cubicBezTo>
                  <a:cubicBezTo>
                    <a:pt x="4032" y="1556"/>
                    <a:pt x="4000" y="999"/>
                    <a:pt x="3688" y="556"/>
                  </a:cubicBezTo>
                  <a:cubicBezTo>
                    <a:pt x="3395" y="166"/>
                    <a:pt x="2876" y="1"/>
                    <a:pt x="235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7" name="Google Shape;7497;p17"/>
            <p:cNvSpPr/>
            <p:nvPr/>
          </p:nvSpPr>
          <p:spPr>
            <a:xfrm>
              <a:off x="1145820" y="4789437"/>
              <a:ext cx="153298" cy="78142"/>
            </a:xfrm>
            <a:custGeom>
              <a:avLst/>
              <a:gdLst/>
              <a:ahLst/>
              <a:cxnLst/>
              <a:rect l="l" t="t" r="r" b="b"/>
              <a:pathLst>
                <a:path w="4673" h="2382" extrusionOk="0">
                  <a:moveTo>
                    <a:pt x="3576" y="1"/>
                  </a:moveTo>
                  <a:cubicBezTo>
                    <a:pt x="3281" y="1"/>
                    <a:pt x="2933" y="40"/>
                    <a:pt x="2542" y="153"/>
                  </a:cubicBezTo>
                  <a:cubicBezTo>
                    <a:pt x="1980" y="319"/>
                    <a:pt x="1504" y="380"/>
                    <a:pt x="1114" y="380"/>
                  </a:cubicBezTo>
                  <a:cubicBezTo>
                    <a:pt x="581" y="380"/>
                    <a:pt x="209" y="266"/>
                    <a:pt x="1" y="153"/>
                  </a:cubicBezTo>
                  <a:lnTo>
                    <a:pt x="1" y="153"/>
                  </a:lnTo>
                  <a:cubicBezTo>
                    <a:pt x="132" y="268"/>
                    <a:pt x="263" y="399"/>
                    <a:pt x="378" y="530"/>
                  </a:cubicBezTo>
                  <a:cubicBezTo>
                    <a:pt x="454" y="636"/>
                    <a:pt x="599" y="1399"/>
                    <a:pt x="1202" y="1399"/>
                  </a:cubicBezTo>
                  <a:cubicBezTo>
                    <a:pt x="1252" y="1399"/>
                    <a:pt x="1305" y="1393"/>
                    <a:pt x="1361" y="1382"/>
                  </a:cubicBezTo>
                  <a:cubicBezTo>
                    <a:pt x="2083" y="1218"/>
                    <a:pt x="1952" y="759"/>
                    <a:pt x="2427" y="612"/>
                  </a:cubicBezTo>
                  <a:cubicBezTo>
                    <a:pt x="2516" y="584"/>
                    <a:pt x="2591" y="573"/>
                    <a:pt x="2655" y="573"/>
                  </a:cubicBezTo>
                  <a:cubicBezTo>
                    <a:pt x="2931" y="573"/>
                    <a:pt x="2976" y="791"/>
                    <a:pt x="2869" y="858"/>
                  </a:cubicBezTo>
                  <a:cubicBezTo>
                    <a:pt x="2808" y="896"/>
                    <a:pt x="2751" y="909"/>
                    <a:pt x="2690" y="909"/>
                  </a:cubicBezTo>
                  <a:cubicBezTo>
                    <a:pt x="2621" y="909"/>
                    <a:pt x="2547" y="892"/>
                    <a:pt x="2460" y="874"/>
                  </a:cubicBezTo>
                  <a:cubicBezTo>
                    <a:pt x="2451" y="873"/>
                    <a:pt x="2441" y="873"/>
                    <a:pt x="2431" y="873"/>
                  </a:cubicBezTo>
                  <a:cubicBezTo>
                    <a:pt x="2234" y="873"/>
                    <a:pt x="1812" y="1027"/>
                    <a:pt x="1968" y="1448"/>
                  </a:cubicBezTo>
                  <a:cubicBezTo>
                    <a:pt x="2132" y="1874"/>
                    <a:pt x="2378" y="2234"/>
                    <a:pt x="2115" y="2382"/>
                  </a:cubicBezTo>
                  <a:cubicBezTo>
                    <a:pt x="2115" y="2382"/>
                    <a:pt x="3033" y="2382"/>
                    <a:pt x="3345" y="2120"/>
                  </a:cubicBezTo>
                  <a:cubicBezTo>
                    <a:pt x="3705" y="1857"/>
                    <a:pt x="3853" y="1399"/>
                    <a:pt x="3722" y="989"/>
                  </a:cubicBezTo>
                  <a:cubicBezTo>
                    <a:pt x="3623" y="494"/>
                    <a:pt x="3938" y="195"/>
                    <a:pt x="4425" y="195"/>
                  </a:cubicBezTo>
                  <a:cubicBezTo>
                    <a:pt x="4504" y="195"/>
                    <a:pt x="4586" y="202"/>
                    <a:pt x="4672" y="218"/>
                  </a:cubicBezTo>
                  <a:cubicBezTo>
                    <a:pt x="4672" y="218"/>
                    <a:pt x="4269" y="1"/>
                    <a:pt x="35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8" name="Google Shape;7498;p17"/>
            <p:cNvSpPr/>
            <p:nvPr/>
          </p:nvSpPr>
          <p:spPr>
            <a:xfrm>
              <a:off x="1184564" y="4645487"/>
              <a:ext cx="105960" cy="110389"/>
            </a:xfrm>
            <a:custGeom>
              <a:avLst/>
              <a:gdLst/>
              <a:ahLst/>
              <a:cxnLst/>
              <a:rect l="l" t="t" r="r" b="b"/>
              <a:pathLst>
                <a:path w="3230" h="3365" extrusionOk="0">
                  <a:moveTo>
                    <a:pt x="1262" y="0"/>
                  </a:moveTo>
                  <a:lnTo>
                    <a:pt x="1262" y="0"/>
                  </a:lnTo>
                  <a:cubicBezTo>
                    <a:pt x="1688" y="443"/>
                    <a:pt x="1836" y="1082"/>
                    <a:pt x="1639" y="1656"/>
                  </a:cubicBezTo>
                  <a:cubicBezTo>
                    <a:pt x="1410" y="2417"/>
                    <a:pt x="886" y="2617"/>
                    <a:pt x="436" y="2617"/>
                  </a:cubicBezTo>
                  <a:cubicBezTo>
                    <a:pt x="276" y="2617"/>
                    <a:pt x="125" y="2592"/>
                    <a:pt x="0" y="2557"/>
                  </a:cubicBezTo>
                  <a:lnTo>
                    <a:pt x="0" y="2557"/>
                  </a:lnTo>
                  <a:cubicBezTo>
                    <a:pt x="0" y="2557"/>
                    <a:pt x="244" y="3364"/>
                    <a:pt x="1009" y="3364"/>
                  </a:cubicBezTo>
                  <a:cubicBezTo>
                    <a:pt x="1038" y="3364"/>
                    <a:pt x="1068" y="3363"/>
                    <a:pt x="1098" y="3361"/>
                  </a:cubicBezTo>
                  <a:cubicBezTo>
                    <a:pt x="1951" y="3295"/>
                    <a:pt x="1902" y="2639"/>
                    <a:pt x="1885" y="2361"/>
                  </a:cubicBezTo>
                  <a:cubicBezTo>
                    <a:pt x="1885" y="2066"/>
                    <a:pt x="1869" y="1836"/>
                    <a:pt x="1967" y="1836"/>
                  </a:cubicBezTo>
                  <a:cubicBezTo>
                    <a:pt x="2082" y="1836"/>
                    <a:pt x="2115" y="1951"/>
                    <a:pt x="2049" y="2148"/>
                  </a:cubicBezTo>
                  <a:cubicBezTo>
                    <a:pt x="1983" y="2344"/>
                    <a:pt x="1836" y="2984"/>
                    <a:pt x="2934" y="3098"/>
                  </a:cubicBezTo>
                  <a:cubicBezTo>
                    <a:pt x="2787" y="3000"/>
                    <a:pt x="2770" y="2803"/>
                    <a:pt x="2869" y="2689"/>
                  </a:cubicBezTo>
                  <a:cubicBezTo>
                    <a:pt x="3016" y="2443"/>
                    <a:pt x="3229" y="1984"/>
                    <a:pt x="2508" y="1361"/>
                  </a:cubicBezTo>
                  <a:cubicBezTo>
                    <a:pt x="1770" y="738"/>
                    <a:pt x="1705" y="295"/>
                    <a:pt x="12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9" name="Google Shape;7499;p17"/>
            <p:cNvSpPr/>
            <p:nvPr/>
          </p:nvSpPr>
          <p:spPr>
            <a:xfrm>
              <a:off x="1075944" y="4489332"/>
              <a:ext cx="62920" cy="251352"/>
            </a:xfrm>
            <a:custGeom>
              <a:avLst/>
              <a:gdLst/>
              <a:ahLst/>
              <a:cxnLst/>
              <a:rect l="l" t="t" r="r" b="b"/>
              <a:pathLst>
                <a:path w="1918" h="7662" extrusionOk="0">
                  <a:moveTo>
                    <a:pt x="620" y="1"/>
                  </a:moveTo>
                  <a:cubicBezTo>
                    <a:pt x="553" y="1"/>
                    <a:pt x="483" y="17"/>
                    <a:pt x="410" y="56"/>
                  </a:cubicBezTo>
                  <a:cubicBezTo>
                    <a:pt x="0" y="286"/>
                    <a:pt x="328" y="843"/>
                    <a:pt x="590" y="1105"/>
                  </a:cubicBezTo>
                  <a:cubicBezTo>
                    <a:pt x="852" y="1367"/>
                    <a:pt x="869" y="2630"/>
                    <a:pt x="738" y="4006"/>
                  </a:cubicBezTo>
                  <a:cubicBezTo>
                    <a:pt x="607" y="5367"/>
                    <a:pt x="754" y="7137"/>
                    <a:pt x="1459" y="7662"/>
                  </a:cubicBezTo>
                  <a:cubicBezTo>
                    <a:pt x="1459" y="7662"/>
                    <a:pt x="803" y="7055"/>
                    <a:pt x="951" y="5170"/>
                  </a:cubicBezTo>
                  <a:cubicBezTo>
                    <a:pt x="1098" y="3302"/>
                    <a:pt x="1918" y="1499"/>
                    <a:pt x="1180" y="384"/>
                  </a:cubicBezTo>
                  <a:cubicBezTo>
                    <a:pt x="1180" y="384"/>
                    <a:pt x="944" y="1"/>
                    <a:pt x="6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0" name="Google Shape;7500;p17"/>
            <p:cNvSpPr/>
            <p:nvPr/>
          </p:nvSpPr>
          <p:spPr>
            <a:xfrm>
              <a:off x="918904" y="4456231"/>
              <a:ext cx="280188" cy="333922"/>
            </a:xfrm>
            <a:custGeom>
              <a:avLst/>
              <a:gdLst/>
              <a:ahLst/>
              <a:cxnLst/>
              <a:rect l="l" t="t" r="r" b="b"/>
              <a:pathLst>
                <a:path w="8541" h="10179" extrusionOk="0">
                  <a:moveTo>
                    <a:pt x="2275" y="1"/>
                  </a:moveTo>
                  <a:cubicBezTo>
                    <a:pt x="1360" y="1"/>
                    <a:pt x="512" y="452"/>
                    <a:pt x="296" y="1180"/>
                  </a:cubicBezTo>
                  <a:cubicBezTo>
                    <a:pt x="1" y="1967"/>
                    <a:pt x="411" y="2671"/>
                    <a:pt x="820" y="2901"/>
                  </a:cubicBezTo>
                  <a:cubicBezTo>
                    <a:pt x="1044" y="3047"/>
                    <a:pt x="1302" y="3110"/>
                    <a:pt x="1555" y="3110"/>
                  </a:cubicBezTo>
                  <a:cubicBezTo>
                    <a:pt x="2098" y="3110"/>
                    <a:pt x="2616" y="2817"/>
                    <a:pt x="2705" y="2426"/>
                  </a:cubicBezTo>
                  <a:cubicBezTo>
                    <a:pt x="2849" y="2037"/>
                    <a:pt x="2551" y="1648"/>
                    <a:pt x="2165" y="1648"/>
                  </a:cubicBezTo>
                  <a:cubicBezTo>
                    <a:pt x="2112" y="1648"/>
                    <a:pt x="2056" y="1656"/>
                    <a:pt x="2001" y="1672"/>
                  </a:cubicBezTo>
                  <a:cubicBezTo>
                    <a:pt x="1673" y="1737"/>
                    <a:pt x="1476" y="2081"/>
                    <a:pt x="1607" y="2393"/>
                  </a:cubicBezTo>
                  <a:cubicBezTo>
                    <a:pt x="1695" y="2645"/>
                    <a:pt x="1978" y="2674"/>
                    <a:pt x="2103" y="2674"/>
                  </a:cubicBezTo>
                  <a:cubicBezTo>
                    <a:pt x="2141" y="2674"/>
                    <a:pt x="2164" y="2671"/>
                    <a:pt x="2164" y="2671"/>
                  </a:cubicBezTo>
                  <a:lnTo>
                    <a:pt x="2164" y="2671"/>
                  </a:lnTo>
                  <a:cubicBezTo>
                    <a:pt x="2100" y="2838"/>
                    <a:pt x="1888" y="2963"/>
                    <a:pt x="1630" y="2963"/>
                  </a:cubicBezTo>
                  <a:cubicBezTo>
                    <a:pt x="1432" y="2963"/>
                    <a:pt x="1207" y="2889"/>
                    <a:pt x="1001" y="2704"/>
                  </a:cubicBezTo>
                  <a:cubicBezTo>
                    <a:pt x="575" y="2327"/>
                    <a:pt x="476" y="1082"/>
                    <a:pt x="1197" y="508"/>
                  </a:cubicBezTo>
                  <a:cubicBezTo>
                    <a:pt x="1522" y="272"/>
                    <a:pt x="1912" y="142"/>
                    <a:pt x="2309" y="142"/>
                  </a:cubicBezTo>
                  <a:cubicBezTo>
                    <a:pt x="2354" y="142"/>
                    <a:pt x="2398" y="144"/>
                    <a:pt x="2443" y="147"/>
                  </a:cubicBezTo>
                  <a:cubicBezTo>
                    <a:pt x="2574" y="164"/>
                    <a:pt x="2705" y="180"/>
                    <a:pt x="2837" y="213"/>
                  </a:cubicBezTo>
                  <a:cubicBezTo>
                    <a:pt x="3935" y="475"/>
                    <a:pt x="4640" y="1639"/>
                    <a:pt x="4885" y="2868"/>
                  </a:cubicBezTo>
                  <a:cubicBezTo>
                    <a:pt x="5131" y="4098"/>
                    <a:pt x="4885" y="5376"/>
                    <a:pt x="4951" y="6491"/>
                  </a:cubicBezTo>
                  <a:cubicBezTo>
                    <a:pt x="4902" y="7507"/>
                    <a:pt x="5295" y="8490"/>
                    <a:pt x="6033" y="9195"/>
                  </a:cubicBezTo>
                  <a:cubicBezTo>
                    <a:pt x="6738" y="9802"/>
                    <a:pt x="7623" y="10146"/>
                    <a:pt x="8541" y="10179"/>
                  </a:cubicBezTo>
                  <a:cubicBezTo>
                    <a:pt x="7623" y="10113"/>
                    <a:pt x="6770" y="9752"/>
                    <a:pt x="6098" y="9130"/>
                  </a:cubicBezTo>
                  <a:cubicBezTo>
                    <a:pt x="5394" y="8441"/>
                    <a:pt x="5017" y="7474"/>
                    <a:pt x="5082" y="6491"/>
                  </a:cubicBezTo>
                  <a:cubicBezTo>
                    <a:pt x="5033" y="5376"/>
                    <a:pt x="5279" y="4147"/>
                    <a:pt x="5033" y="2835"/>
                  </a:cubicBezTo>
                  <a:cubicBezTo>
                    <a:pt x="4803" y="1590"/>
                    <a:pt x="4049" y="344"/>
                    <a:pt x="2869" y="65"/>
                  </a:cubicBezTo>
                  <a:cubicBezTo>
                    <a:pt x="2672" y="22"/>
                    <a:pt x="2472" y="1"/>
                    <a:pt x="227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1" name="Google Shape;7501;p17"/>
            <p:cNvSpPr/>
            <p:nvPr/>
          </p:nvSpPr>
          <p:spPr>
            <a:xfrm>
              <a:off x="983990" y="4503078"/>
              <a:ext cx="82308" cy="69153"/>
            </a:xfrm>
            <a:custGeom>
              <a:avLst/>
              <a:gdLst/>
              <a:ahLst/>
              <a:cxnLst/>
              <a:rect l="l" t="t" r="r" b="b"/>
              <a:pathLst>
                <a:path w="2509" h="2108" extrusionOk="0">
                  <a:moveTo>
                    <a:pt x="1788" y="1"/>
                  </a:moveTo>
                  <a:cubicBezTo>
                    <a:pt x="1325" y="1"/>
                    <a:pt x="1020" y="401"/>
                    <a:pt x="934" y="1096"/>
                  </a:cubicBezTo>
                  <a:cubicBezTo>
                    <a:pt x="853" y="1747"/>
                    <a:pt x="267" y="1803"/>
                    <a:pt x="67" y="1803"/>
                  </a:cubicBezTo>
                  <a:cubicBezTo>
                    <a:pt x="25" y="1803"/>
                    <a:pt x="0" y="1801"/>
                    <a:pt x="0" y="1801"/>
                  </a:cubicBezTo>
                  <a:lnTo>
                    <a:pt x="0" y="1801"/>
                  </a:lnTo>
                  <a:cubicBezTo>
                    <a:pt x="121" y="1856"/>
                    <a:pt x="702" y="2108"/>
                    <a:pt x="1241" y="2108"/>
                  </a:cubicBezTo>
                  <a:cubicBezTo>
                    <a:pt x="1509" y="2108"/>
                    <a:pt x="1766" y="2046"/>
                    <a:pt x="1951" y="1866"/>
                  </a:cubicBezTo>
                  <a:cubicBezTo>
                    <a:pt x="2508" y="1309"/>
                    <a:pt x="2115" y="604"/>
                    <a:pt x="1967" y="375"/>
                  </a:cubicBezTo>
                  <a:cubicBezTo>
                    <a:pt x="1869" y="276"/>
                    <a:pt x="1902" y="96"/>
                    <a:pt x="2016" y="31"/>
                  </a:cubicBezTo>
                  <a:cubicBezTo>
                    <a:pt x="1937" y="11"/>
                    <a:pt x="1861" y="1"/>
                    <a:pt x="17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2" name="Google Shape;7502;p17"/>
            <p:cNvSpPr/>
            <p:nvPr/>
          </p:nvSpPr>
          <p:spPr>
            <a:xfrm>
              <a:off x="903321" y="4507834"/>
              <a:ext cx="158645" cy="179607"/>
            </a:xfrm>
            <a:custGeom>
              <a:avLst/>
              <a:gdLst/>
              <a:ahLst/>
              <a:cxnLst/>
              <a:rect l="l" t="t" r="r" b="b"/>
              <a:pathLst>
                <a:path w="4836" h="5475" extrusionOk="0">
                  <a:moveTo>
                    <a:pt x="476" y="0"/>
                  </a:moveTo>
                  <a:lnTo>
                    <a:pt x="476" y="0"/>
                  </a:lnTo>
                  <a:cubicBezTo>
                    <a:pt x="0" y="820"/>
                    <a:pt x="230" y="2148"/>
                    <a:pt x="869" y="3033"/>
                  </a:cubicBezTo>
                  <a:cubicBezTo>
                    <a:pt x="1352" y="3731"/>
                    <a:pt x="2129" y="3810"/>
                    <a:pt x="2455" y="3810"/>
                  </a:cubicBezTo>
                  <a:cubicBezTo>
                    <a:pt x="2550" y="3810"/>
                    <a:pt x="2607" y="3803"/>
                    <a:pt x="2607" y="3803"/>
                  </a:cubicBezTo>
                  <a:cubicBezTo>
                    <a:pt x="2328" y="3705"/>
                    <a:pt x="2279" y="3393"/>
                    <a:pt x="2476" y="3147"/>
                  </a:cubicBezTo>
                  <a:cubicBezTo>
                    <a:pt x="2623" y="2983"/>
                    <a:pt x="2607" y="2721"/>
                    <a:pt x="2410" y="2606"/>
                  </a:cubicBezTo>
                  <a:cubicBezTo>
                    <a:pt x="2295" y="2557"/>
                    <a:pt x="2017" y="2344"/>
                    <a:pt x="2246" y="2197"/>
                  </a:cubicBezTo>
                  <a:cubicBezTo>
                    <a:pt x="2272" y="2182"/>
                    <a:pt x="2301" y="2175"/>
                    <a:pt x="2331" y="2175"/>
                  </a:cubicBezTo>
                  <a:cubicBezTo>
                    <a:pt x="2570" y="2175"/>
                    <a:pt x="2913" y="2608"/>
                    <a:pt x="2869" y="3131"/>
                  </a:cubicBezTo>
                  <a:cubicBezTo>
                    <a:pt x="2820" y="3705"/>
                    <a:pt x="3082" y="3869"/>
                    <a:pt x="3475" y="4147"/>
                  </a:cubicBezTo>
                  <a:cubicBezTo>
                    <a:pt x="3869" y="4442"/>
                    <a:pt x="3639" y="4950"/>
                    <a:pt x="3639" y="4950"/>
                  </a:cubicBezTo>
                  <a:cubicBezTo>
                    <a:pt x="4361" y="4541"/>
                    <a:pt x="4197" y="3885"/>
                    <a:pt x="4115" y="3721"/>
                  </a:cubicBezTo>
                  <a:cubicBezTo>
                    <a:pt x="4016" y="3574"/>
                    <a:pt x="3836" y="3311"/>
                    <a:pt x="4066" y="3213"/>
                  </a:cubicBezTo>
                  <a:cubicBezTo>
                    <a:pt x="4079" y="3207"/>
                    <a:pt x="4092" y="3204"/>
                    <a:pt x="4104" y="3204"/>
                  </a:cubicBezTo>
                  <a:cubicBezTo>
                    <a:pt x="4304" y="3204"/>
                    <a:pt x="4376" y="3925"/>
                    <a:pt x="4361" y="4573"/>
                  </a:cubicBezTo>
                  <a:cubicBezTo>
                    <a:pt x="4344" y="4934"/>
                    <a:pt x="4524" y="5278"/>
                    <a:pt x="4836" y="5475"/>
                  </a:cubicBezTo>
                  <a:cubicBezTo>
                    <a:pt x="4688" y="5163"/>
                    <a:pt x="4623" y="4803"/>
                    <a:pt x="4639" y="4459"/>
                  </a:cubicBezTo>
                  <a:cubicBezTo>
                    <a:pt x="4639" y="3951"/>
                    <a:pt x="4738" y="3016"/>
                    <a:pt x="3820" y="2410"/>
                  </a:cubicBezTo>
                  <a:cubicBezTo>
                    <a:pt x="2918" y="1787"/>
                    <a:pt x="1820" y="2066"/>
                    <a:pt x="1017" y="1492"/>
                  </a:cubicBezTo>
                  <a:cubicBezTo>
                    <a:pt x="558" y="1148"/>
                    <a:pt x="345" y="558"/>
                    <a:pt x="4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3" name="Google Shape;7503;p17"/>
            <p:cNvSpPr/>
            <p:nvPr/>
          </p:nvSpPr>
          <p:spPr>
            <a:xfrm>
              <a:off x="850635" y="4457183"/>
              <a:ext cx="97890" cy="64035"/>
            </a:xfrm>
            <a:custGeom>
              <a:avLst/>
              <a:gdLst/>
              <a:ahLst/>
              <a:cxnLst/>
              <a:rect l="l" t="t" r="r" b="b"/>
              <a:pathLst>
                <a:path w="2984" h="1952" extrusionOk="0">
                  <a:moveTo>
                    <a:pt x="2063" y="0"/>
                  </a:moveTo>
                  <a:cubicBezTo>
                    <a:pt x="344" y="0"/>
                    <a:pt x="295" y="1096"/>
                    <a:pt x="295" y="1380"/>
                  </a:cubicBezTo>
                  <a:cubicBezTo>
                    <a:pt x="295" y="1561"/>
                    <a:pt x="180" y="1725"/>
                    <a:pt x="0" y="1790"/>
                  </a:cubicBezTo>
                  <a:cubicBezTo>
                    <a:pt x="271" y="1903"/>
                    <a:pt x="508" y="1951"/>
                    <a:pt x="716" y="1951"/>
                  </a:cubicBezTo>
                  <a:cubicBezTo>
                    <a:pt x="1476" y="1951"/>
                    <a:pt x="1843" y="1305"/>
                    <a:pt x="2049" y="790"/>
                  </a:cubicBezTo>
                  <a:cubicBezTo>
                    <a:pt x="2213" y="413"/>
                    <a:pt x="2557" y="135"/>
                    <a:pt x="2983" y="85"/>
                  </a:cubicBezTo>
                  <a:cubicBezTo>
                    <a:pt x="2633" y="26"/>
                    <a:pt x="2328" y="0"/>
                    <a:pt x="20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4" name="Google Shape;7504;p17"/>
            <p:cNvSpPr/>
            <p:nvPr/>
          </p:nvSpPr>
          <p:spPr>
            <a:xfrm>
              <a:off x="813532" y="4456330"/>
              <a:ext cx="47862" cy="37398"/>
            </a:xfrm>
            <a:custGeom>
              <a:avLst/>
              <a:gdLst/>
              <a:ahLst/>
              <a:cxnLst/>
              <a:rect l="l" t="t" r="r" b="b"/>
              <a:pathLst>
                <a:path w="1459" h="1140" extrusionOk="0">
                  <a:moveTo>
                    <a:pt x="476" y="0"/>
                  </a:moveTo>
                  <a:cubicBezTo>
                    <a:pt x="432" y="0"/>
                    <a:pt x="388" y="10"/>
                    <a:pt x="344" y="29"/>
                  </a:cubicBezTo>
                  <a:cubicBezTo>
                    <a:pt x="98" y="144"/>
                    <a:pt x="0" y="423"/>
                    <a:pt x="98" y="669"/>
                  </a:cubicBezTo>
                  <a:cubicBezTo>
                    <a:pt x="180" y="882"/>
                    <a:pt x="361" y="1029"/>
                    <a:pt x="574" y="1095"/>
                  </a:cubicBezTo>
                  <a:cubicBezTo>
                    <a:pt x="652" y="1125"/>
                    <a:pt x="735" y="1140"/>
                    <a:pt x="817" y="1140"/>
                  </a:cubicBezTo>
                  <a:cubicBezTo>
                    <a:pt x="961" y="1140"/>
                    <a:pt x="1105" y="1096"/>
                    <a:pt x="1229" y="1013"/>
                  </a:cubicBezTo>
                  <a:cubicBezTo>
                    <a:pt x="1377" y="882"/>
                    <a:pt x="1459" y="702"/>
                    <a:pt x="1443" y="521"/>
                  </a:cubicBezTo>
                  <a:lnTo>
                    <a:pt x="1443" y="521"/>
                  </a:lnTo>
                  <a:cubicBezTo>
                    <a:pt x="1443" y="521"/>
                    <a:pt x="1135" y="902"/>
                    <a:pt x="783" y="902"/>
                  </a:cubicBezTo>
                  <a:cubicBezTo>
                    <a:pt x="762" y="902"/>
                    <a:pt x="742" y="901"/>
                    <a:pt x="721" y="898"/>
                  </a:cubicBezTo>
                  <a:cubicBezTo>
                    <a:pt x="148" y="849"/>
                    <a:pt x="66" y="275"/>
                    <a:pt x="344" y="111"/>
                  </a:cubicBezTo>
                  <a:cubicBezTo>
                    <a:pt x="384" y="85"/>
                    <a:pt x="429" y="73"/>
                    <a:pt x="474" y="73"/>
                  </a:cubicBezTo>
                  <a:cubicBezTo>
                    <a:pt x="593" y="73"/>
                    <a:pt x="709" y="160"/>
                    <a:pt x="721" y="292"/>
                  </a:cubicBezTo>
                  <a:cubicBezTo>
                    <a:pt x="732" y="403"/>
                    <a:pt x="645" y="469"/>
                    <a:pt x="593" y="469"/>
                  </a:cubicBezTo>
                  <a:cubicBezTo>
                    <a:pt x="569" y="469"/>
                    <a:pt x="552" y="454"/>
                    <a:pt x="557" y="423"/>
                  </a:cubicBezTo>
                  <a:cubicBezTo>
                    <a:pt x="582" y="336"/>
                    <a:pt x="542" y="268"/>
                    <a:pt x="471" y="268"/>
                  </a:cubicBezTo>
                  <a:cubicBezTo>
                    <a:pt x="448" y="268"/>
                    <a:pt x="422" y="276"/>
                    <a:pt x="394" y="292"/>
                  </a:cubicBezTo>
                  <a:cubicBezTo>
                    <a:pt x="262" y="357"/>
                    <a:pt x="394" y="538"/>
                    <a:pt x="394" y="538"/>
                  </a:cubicBezTo>
                  <a:cubicBezTo>
                    <a:pt x="441" y="581"/>
                    <a:pt x="498" y="600"/>
                    <a:pt x="553" y="600"/>
                  </a:cubicBezTo>
                  <a:cubicBezTo>
                    <a:pt x="688" y="600"/>
                    <a:pt x="820" y="487"/>
                    <a:pt x="820" y="325"/>
                  </a:cubicBezTo>
                  <a:cubicBezTo>
                    <a:pt x="807" y="142"/>
                    <a:pt x="648" y="0"/>
                    <a:pt x="4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5" name="Google Shape;7505;p17"/>
            <p:cNvSpPr/>
            <p:nvPr/>
          </p:nvSpPr>
          <p:spPr>
            <a:xfrm>
              <a:off x="1474927" y="4694367"/>
              <a:ext cx="131220" cy="286749"/>
            </a:xfrm>
            <a:custGeom>
              <a:avLst/>
              <a:gdLst/>
              <a:ahLst/>
              <a:cxnLst/>
              <a:rect l="l" t="t" r="r" b="b"/>
              <a:pathLst>
                <a:path w="4000" h="8741" extrusionOk="0">
                  <a:moveTo>
                    <a:pt x="1919" y="0"/>
                  </a:moveTo>
                  <a:cubicBezTo>
                    <a:pt x="1761" y="0"/>
                    <a:pt x="1601" y="22"/>
                    <a:pt x="1443" y="68"/>
                  </a:cubicBezTo>
                  <a:cubicBezTo>
                    <a:pt x="689" y="248"/>
                    <a:pt x="132" y="904"/>
                    <a:pt x="82" y="1690"/>
                  </a:cubicBezTo>
                  <a:cubicBezTo>
                    <a:pt x="0" y="2493"/>
                    <a:pt x="410" y="3280"/>
                    <a:pt x="1000" y="3838"/>
                  </a:cubicBezTo>
                  <a:cubicBezTo>
                    <a:pt x="1590" y="4428"/>
                    <a:pt x="2361" y="4706"/>
                    <a:pt x="2902" y="5214"/>
                  </a:cubicBezTo>
                  <a:cubicBezTo>
                    <a:pt x="3443" y="5673"/>
                    <a:pt x="3770" y="6345"/>
                    <a:pt x="3820" y="7050"/>
                  </a:cubicBezTo>
                  <a:cubicBezTo>
                    <a:pt x="3852" y="7722"/>
                    <a:pt x="3508" y="8394"/>
                    <a:pt x="2918" y="8558"/>
                  </a:cubicBezTo>
                  <a:cubicBezTo>
                    <a:pt x="2790" y="8610"/>
                    <a:pt x="2657" y="8635"/>
                    <a:pt x="2526" y="8635"/>
                  </a:cubicBezTo>
                  <a:cubicBezTo>
                    <a:pt x="2120" y="8635"/>
                    <a:pt x="1731" y="8398"/>
                    <a:pt x="1558" y="8001"/>
                  </a:cubicBezTo>
                  <a:cubicBezTo>
                    <a:pt x="1345" y="7558"/>
                    <a:pt x="1541" y="7034"/>
                    <a:pt x="2000" y="6837"/>
                  </a:cubicBezTo>
                  <a:cubicBezTo>
                    <a:pt x="2082" y="6804"/>
                    <a:pt x="2181" y="6788"/>
                    <a:pt x="2262" y="6788"/>
                  </a:cubicBezTo>
                  <a:cubicBezTo>
                    <a:pt x="2262" y="6788"/>
                    <a:pt x="2292" y="6785"/>
                    <a:pt x="2339" y="6785"/>
                  </a:cubicBezTo>
                  <a:cubicBezTo>
                    <a:pt x="2480" y="6785"/>
                    <a:pt x="2775" y="6813"/>
                    <a:pt x="2885" y="7034"/>
                  </a:cubicBezTo>
                  <a:cubicBezTo>
                    <a:pt x="2885" y="7034"/>
                    <a:pt x="2896" y="7076"/>
                    <a:pt x="2858" y="7076"/>
                  </a:cubicBezTo>
                  <a:cubicBezTo>
                    <a:pt x="2849" y="7076"/>
                    <a:pt x="2836" y="7073"/>
                    <a:pt x="2820" y="7067"/>
                  </a:cubicBezTo>
                  <a:cubicBezTo>
                    <a:pt x="2757" y="7024"/>
                    <a:pt x="2681" y="7003"/>
                    <a:pt x="2606" y="7003"/>
                  </a:cubicBezTo>
                  <a:cubicBezTo>
                    <a:pt x="2505" y="7003"/>
                    <a:pt x="2403" y="7041"/>
                    <a:pt x="2328" y="7116"/>
                  </a:cubicBezTo>
                  <a:cubicBezTo>
                    <a:pt x="2082" y="7345"/>
                    <a:pt x="2131" y="7771"/>
                    <a:pt x="2443" y="7935"/>
                  </a:cubicBezTo>
                  <a:cubicBezTo>
                    <a:pt x="2524" y="7973"/>
                    <a:pt x="2610" y="7991"/>
                    <a:pt x="2692" y="7991"/>
                  </a:cubicBezTo>
                  <a:cubicBezTo>
                    <a:pt x="3007" y="7991"/>
                    <a:pt x="3281" y="7724"/>
                    <a:pt x="3164" y="7231"/>
                  </a:cubicBezTo>
                  <a:cubicBezTo>
                    <a:pt x="3060" y="6890"/>
                    <a:pt x="2742" y="6683"/>
                    <a:pt x="2403" y="6683"/>
                  </a:cubicBezTo>
                  <a:cubicBezTo>
                    <a:pt x="2367" y="6683"/>
                    <a:pt x="2331" y="6685"/>
                    <a:pt x="2295" y="6690"/>
                  </a:cubicBezTo>
                  <a:cubicBezTo>
                    <a:pt x="2181" y="6690"/>
                    <a:pt x="2066" y="6722"/>
                    <a:pt x="1967" y="6788"/>
                  </a:cubicBezTo>
                  <a:cubicBezTo>
                    <a:pt x="1492" y="7001"/>
                    <a:pt x="1279" y="7542"/>
                    <a:pt x="1476" y="8017"/>
                  </a:cubicBezTo>
                  <a:cubicBezTo>
                    <a:pt x="1617" y="8455"/>
                    <a:pt x="2071" y="8740"/>
                    <a:pt x="2561" y="8740"/>
                  </a:cubicBezTo>
                  <a:cubicBezTo>
                    <a:pt x="2696" y="8740"/>
                    <a:pt x="2833" y="8719"/>
                    <a:pt x="2967" y="8673"/>
                  </a:cubicBezTo>
                  <a:cubicBezTo>
                    <a:pt x="3623" y="8493"/>
                    <a:pt x="4000" y="7755"/>
                    <a:pt x="3984" y="7050"/>
                  </a:cubicBezTo>
                  <a:cubicBezTo>
                    <a:pt x="3934" y="6296"/>
                    <a:pt x="3590" y="5575"/>
                    <a:pt x="3016" y="5083"/>
                  </a:cubicBezTo>
                  <a:cubicBezTo>
                    <a:pt x="2443" y="4559"/>
                    <a:pt x="1672" y="4264"/>
                    <a:pt x="1131" y="3706"/>
                  </a:cubicBezTo>
                  <a:cubicBezTo>
                    <a:pt x="558" y="3182"/>
                    <a:pt x="181" y="2428"/>
                    <a:pt x="230" y="1707"/>
                  </a:cubicBezTo>
                  <a:cubicBezTo>
                    <a:pt x="263" y="1248"/>
                    <a:pt x="476" y="838"/>
                    <a:pt x="820" y="543"/>
                  </a:cubicBezTo>
                  <a:cubicBezTo>
                    <a:pt x="984" y="428"/>
                    <a:pt x="1164" y="346"/>
                    <a:pt x="1345" y="281"/>
                  </a:cubicBezTo>
                  <a:cubicBezTo>
                    <a:pt x="1492" y="240"/>
                    <a:pt x="1644" y="219"/>
                    <a:pt x="1795" y="219"/>
                  </a:cubicBezTo>
                  <a:cubicBezTo>
                    <a:pt x="1947" y="219"/>
                    <a:pt x="2099" y="240"/>
                    <a:pt x="2246" y="281"/>
                  </a:cubicBezTo>
                  <a:cubicBezTo>
                    <a:pt x="3262" y="543"/>
                    <a:pt x="3590" y="1920"/>
                    <a:pt x="2902" y="2575"/>
                  </a:cubicBezTo>
                  <a:cubicBezTo>
                    <a:pt x="2771" y="2707"/>
                    <a:pt x="2590" y="2805"/>
                    <a:pt x="2394" y="2838"/>
                  </a:cubicBezTo>
                  <a:cubicBezTo>
                    <a:pt x="2332" y="2846"/>
                    <a:pt x="2273" y="2851"/>
                    <a:pt x="2218" y="2851"/>
                  </a:cubicBezTo>
                  <a:cubicBezTo>
                    <a:pt x="1757" y="2851"/>
                    <a:pt x="1514" y="2569"/>
                    <a:pt x="1558" y="2379"/>
                  </a:cubicBezTo>
                  <a:cubicBezTo>
                    <a:pt x="1558" y="2379"/>
                    <a:pt x="1558" y="2346"/>
                    <a:pt x="1623" y="2346"/>
                  </a:cubicBezTo>
                  <a:cubicBezTo>
                    <a:pt x="1634" y="2346"/>
                    <a:pt x="1653" y="2347"/>
                    <a:pt x="1680" y="2347"/>
                  </a:cubicBezTo>
                  <a:cubicBezTo>
                    <a:pt x="1818" y="2347"/>
                    <a:pt x="2139" y="2324"/>
                    <a:pt x="2262" y="2035"/>
                  </a:cubicBezTo>
                  <a:cubicBezTo>
                    <a:pt x="2381" y="1680"/>
                    <a:pt x="2099" y="1346"/>
                    <a:pt x="1771" y="1346"/>
                  </a:cubicBezTo>
                  <a:cubicBezTo>
                    <a:pt x="1690" y="1346"/>
                    <a:pt x="1606" y="1366"/>
                    <a:pt x="1525" y="1412"/>
                  </a:cubicBezTo>
                  <a:cubicBezTo>
                    <a:pt x="902" y="1789"/>
                    <a:pt x="1050" y="2723"/>
                    <a:pt x="1754" y="2903"/>
                  </a:cubicBezTo>
                  <a:cubicBezTo>
                    <a:pt x="1924" y="2981"/>
                    <a:pt x="2103" y="3018"/>
                    <a:pt x="2280" y="3018"/>
                  </a:cubicBezTo>
                  <a:cubicBezTo>
                    <a:pt x="2734" y="3018"/>
                    <a:pt x="3174" y="2775"/>
                    <a:pt x="3410" y="2362"/>
                  </a:cubicBezTo>
                  <a:cubicBezTo>
                    <a:pt x="3672" y="1821"/>
                    <a:pt x="3623" y="1166"/>
                    <a:pt x="3279" y="674"/>
                  </a:cubicBezTo>
                  <a:cubicBezTo>
                    <a:pt x="2951" y="245"/>
                    <a:pt x="2448" y="0"/>
                    <a:pt x="191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6" name="Google Shape;7506;p17"/>
            <p:cNvSpPr/>
            <p:nvPr/>
          </p:nvSpPr>
          <p:spPr>
            <a:xfrm>
              <a:off x="1546968" y="4803052"/>
              <a:ext cx="56490" cy="79060"/>
            </a:xfrm>
            <a:custGeom>
              <a:avLst/>
              <a:gdLst/>
              <a:ahLst/>
              <a:cxnLst/>
              <a:rect l="l" t="t" r="r" b="b"/>
              <a:pathLst>
                <a:path w="1722" h="2410" extrusionOk="0">
                  <a:moveTo>
                    <a:pt x="214" y="0"/>
                  </a:moveTo>
                  <a:cubicBezTo>
                    <a:pt x="214" y="0"/>
                    <a:pt x="247" y="82"/>
                    <a:pt x="116" y="475"/>
                  </a:cubicBezTo>
                  <a:cubicBezTo>
                    <a:pt x="1" y="852"/>
                    <a:pt x="329" y="1115"/>
                    <a:pt x="968" y="1393"/>
                  </a:cubicBezTo>
                  <a:cubicBezTo>
                    <a:pt x="1591" y="1672"/>
                    <a:pt x="1673" y="2410"/>
                    <a:pt x="1673" y="2410"/>
                  </a:cubicBezTo>
                  <a:cubicBezTo>
                    <a:pt x="1722" y="393"/>
                    <a:pt x="886" y="328"/>
                    <a:pt x="689" y="328"/>
                  </a:cubicBezTo>
                  <a:cubicBezTo>
                    <a:pt x="675" y="329"/>
                    <a:pt x="661" y="330"/>
                    <a:pt x="647" y="330"/>
                  </a:cubicBezTo>
                  <a:cubicBezTo>
                    <a:pt x="478" y="330"/>
                    <a:pt x="392" y="240"/>
                    <a:pt x="362" y="164"/>
                  </a:cubicBezTo>
                  <a:cubicBezTo>
                    <a:pt x="345" y="66"/>
                    <a:pt x="214" y="0"/>
                    <a:pt x="21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7" name="Google Shape;7507;p17"/>
            <p:cNvSpPr/>
            <p:nvPr/>
          </p:nvSpPr>
          <p:spPr>
            <a:xfrm>
              <a:off x="1371129" y="4569673"/>
              <a:ext cx="209755" cy="329100"/>
            </a:xfrm>
            <a:custGeom>
              <a:avLst/>
              <a:gdLst/>
              <a:ahLst/>
              <a:cxnLst/>
              <a:rect l="l" t="t" r="r" b="b"/>
              <a:pathLst>
                <a:path w="6394" h="10032" extrusionOk="0">
                  <a:moveTo>
                    <a:pt x="1148" y="0"/>
                  </a:moveTo>
                  <a:lnTo>
                    <a:pt x="1148" y="0"/>
                  </a:lnTo>
                  <a:cubicBezTo>
                    <a:pt x="1247" y="115"/>
                    <a:pt x="1230" y="295"/>
                    <a:pt x="1116" y="410"/>
                  </a:cubicBezTo>
                  <a:cubicBezTo>
                    <a:pt x="902" y="574"/>
                    <a:pt x="362" y="1197"/>
                    <a:pt x="755" y="1820"/>
                  </a:cubicBezTo>
                  <a:cubicBezTo>
                    <a:pt x="1197" y="2508"/>
                    <a:pt x="1788" y="2295"/>
                    <a:pt x="1984" y="2869"/>
                  </a:cubicBezTo>
                  <a:cubicBezTo>
                    <a:pt x="1984" y="2869"/>
                    <a:pt x="2066" y="3164"/>
                    <a:pt x="1870" y="3262"/>
                  </a:cubicBezTo>
                  <a:cubicBezTo>
                    <a:pt x="1836" y="3284"/>
                    <a:pt x="1803" y="3293"/>
                    <a:pt x="1773" y="3293"/>
                  </a:cubicBezTo>
                  <a:cubicBezTo>
                    <a:pt x="1639" y="3293"/>
                    <a:pt x="1542" y="3114"/>
                    <a:pt x="1542" y="2967"/>
                  </a:cubicBezTo>
                  <a:cubicBezTo>
                    <a:pt x="1476" y="2656"/>
                    <a:pt x="1230" y="2426"/>
                    <a:pt x="919" y="2377"/>
                  </a:cubicBezTo>
                  <a:cubicBezTo>
                    <a:pt x="542" y="2328"/>
                    <a:pt x="493" y="2213"/>
                    <a:pt x="493" y="2213"/>
                  </a:cubicBezTo>
                  <a:lnTo>
                    <a:pt x="493" y="2213"/>
                  </a:lnTo>
                  <a:cubicBezTo>
                    <a:pt x="542" y="2361"/>
                    <a:pt x="542" y="2492"/>
                    <a:pt x="525" y="2639"/>
                  </a:cubicBezTo>
                  <a:cubicBezTo>
                    <a:pt x="460" y="2787"/>
                    <a:pt x="148" y="3278"/>
                    <a:pt x="722" y="3672"/>
                  </a:cubicBezTo>
                  <a:cubicBezTo>
                    <a:pt x="1296" y="4049"/>
                    <a:pt x="1574" y="3852"/>
                    <a:pt x="1673" y="4491"/>
                  </a:cubicBezTo>
                  <a:cubicBezTo>
                    <a:pt x="1771" y="5114"/>
                    <a:pt x="1837" y="5901"/>
                    <a:pt x="2181" y="6229"/>
                  </a:cubicBezTo>
                  <a:cubicBezTo>
                    <a:pt x="2066" y="6163"/>
                    <a:pt x="1968" y="6049"/>
                    <a:pt x="1919" y="5934"/>
                  </a:cubicBezTo>
                  <a:cubicBezTo>
                    <a:pt x="1766" y="5613"/>
                    <a:pt x="1442" y="5406"/>
                    <a:pt x="1080" y="5406"/>
                  </a:cubicBezTo>
                  <a:cubicBezTo>
                    <a:pt x="1054" y="5406"/>
                    <a:pt x="1027" y="5407"/>
                    <a:pt x="1001" y="5409"/>
                  </a:cubicBezTo>
                  <a:cubicBezTo>
                    <a:pt x="958" y="5412"/>
                    <a:pt x="918" y="5413"/>
                    <a:pt x="880" y="5413"/>
                  </a:cubicBezTo>
                  <a:cubicBezTo>
                    <a:pt x="417" y="5413"/>
                    <a:pt x="358" y="5236"/>
                    <a:pt x="312" y="5114"/>
                  </a:cubicBezTo>
                  <a:lnTo>
                    <a:pt x="312" y="5114"/>
                  </a:lnTo>
                  <a:cubicBezTo>
                    <a:pt x="312" y="5114"/>
                    <a:pt x="1" y="6114"/>
                    <a:pt x="935" y="6590"/>
                  </a:cubicBezTo>
                  <a:cubicBezTo>
                    <a:pt x="1870" y="7081"/>
                    <a:pt x="1788" y="6721"/>
                    <a:pt x="3083" y="7786"/>
                  </a:cubicBezTo>
                  <a:cubicBezTo>
                    <a:pt x="4132" y="8638"/>
                    <a:pt x="4328" y="8688"/>
                    <a:pt x="4328" y="8688"/>
                  </a:cubicBezTo>
                  <a:cubicBezTo>
                    <a:pt x="4294" y="8679"/>
                    <a:pt x="4260" y="8675"/>
                    <a:pt x="4226" y="8675"/>
                  </a:cubicBezTo>
                  <a:cubicBezTo>
                    <a:pt x="4066" y="8675"/>
                    <a:pt x="3915" y="8768"/>
                    <a:pt x="3820" y="8917"/>
                  </a:cubicBezTo>
                  <a:cubicBezTo>
                    <a:pt x="3623" y="9212"/>
                    <a:pt x="3722" y="9622"/>
                    <a:pt x="4050" y="9786"/>
                  </a:cubicBezTo>
                  <a:cubicBezTo>
                    <a:pt x="4050" y="9786"/>
                    <a:pt x="3935" y="9589"/>
                    <a:pt x="4132" y="9573"/>
                  </a:cubicBezTo>
                  <a:cubicBezTo>
                    <a:pt x="4138" y="9572"/>
                    <a:pt x="4145" y="9572"/>
                    <a:pt x="4151" y="9572"/>
                  </a:cubicBezTo>
                  <a:cubicBezTo>
                    <a:pt x="4275" y="9572"/>
                    <a:pt x="4423" y="9662"/>
                    <a:pt x="4583" y="9662"/>
                  </a:cubicBezTo>
                  <a:cubicBezTo>
                    <a:pt x="4675" y="9662"/>
                    <a:pt x="4771" y="9632"/>
                    <a:pt x="4869" y="9540"/>
                  </a:cubicBezTo>
                  <a:cubicBezTo>
                    <a:pt x="4988" y="9421"/>
                    <a:pt x="5183" y="9322"/>
                    <a:pt x="5410" y="9322"/>
                  </a:cubicBezTo>
                  <a:cubicBezTo>
                    <a:pt x="5713" y="9322"/>
                    <a:pt x="6075" y="9498"/>
                    <a:pt x="6394" y="10032"/>
                  </a:cubicBezTo>
                  <a:cubicBezTo>
                    <a:pt x="6394" y="10032"/>
                    <a:pt x="6164" y="9212"/>
                    <a:pt x="4836" y="8688"/>
                  </a:cubicBezTo>
                  <a:cubicBezTo>
                    <a:pt x="3115" y="7966"/>
                    <a:pt x="2033" y="6262"/>
                    <a:pt x="2132" y="4409"/>
                  </a:cubicBezTo>
                  <a:cubicBezTo>
                    <a:pt x="2214" y="2180"/>
                    <a:pt x="3509" y="656"/>
                    <a:pt x="11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8" name="Google Shape;7508;p17"/>
            <p:cNvSpPr/>
            <p:nvPr/>
          </p:nvSpPr>
          <p:spPr>
            <a:xfrm>
              <a:off x="1431918" y="4485789"/>
              <a:ext cx="96283" cy="352227"/>
            </a:xfrm>
            <a:custGeom>
              <a:avLst/>
              <a:gdLst/>
              <a:ahLst/>
              <a:cxnLst/>
              <a:rect l="l" t="t" r="r" b="b"/>
              <a:pathLst>
                <a:path w="2935" h="10737" extrusionOk="0">
                  <a:moveTo>
                    <a:pt x="1298" y="0"/>
                  </a:moveTo>
                  <a:cubicBezTo>
                    <a:pt x="719" y="0"/>
                    <a:pt x="171" y="382"/>
                    <a:pt x="99" y="902"/>
                  </a:cubicBezTo>
                  <a:cubicBezTo>
                    <a:pt x="0" y="1443"/>
                    <a:pt x="426" y="1967"/>
                    <a:pt x="984" y="1967"/>
                  </a:cubicBezTo>
                  <a:cubicBezTo>
                    <a:pt x="991" y="1967"/>
                    <a:pt x="998" y="1967"/>
                    <a:pt x="1005" y="1967"/>
                  </a:cubicBezTo>
                  <a:cubicBezTo>
                    <a:pt x="1565" y="1967"/>
                    <a:pt x="1850" y="1341"/>
                    <a:pt x="1639" y="1066"/>
                  </a:cubicBezTo>
                  <a:cubicBezTo>
                    <a:pt x="1563" y="948"/>
                    <a:pt x="1445" y="895"/>
                    <a:pt x="1328" y="895"/>
                  </a:cubicBezTo>
                  <a:cubicBezTo>
                    <a:pt x="1121" y="895"/>
                    <a:pt x="913" y="1060"/>
                    <a:pt x="934" y="1312"/>
                  </a:cubicBezTo>
                  <a:cubicBezTo>
                    <a:pt x="951" y="1639"/>
                    <a:pt x="1295" y="1607"/>
                    <a:pt x="1344" y="1656"/>
                  </a:cubicBezTo>
                  <a:cubicBezTo>
                    <a:pt x="1377" y="1689"/>
                    <a:pt x="1344" y="1754"/>
                    <a:pt x="1344" y="1754"/>
                  </a:cubicBezTo>
                  <a:cubicBezTo>
                    <a:pt x="1295" y="1820"/>
                    <a:pt x="1230" y="1869"/>
                    <a:pt x="1164" y="1885"/>
                  </a:cubicBezTo>
                  <a:lnTo>
                    <a:pt x="1098" y="1918"/>
                  </a:lnTo>
                  <a:cubicBezTo>
                    <a:pt x="1066" y="1922"/>
                    <a:pt x="1033" y="1924"/>
                    <a:pt x="1001" y="1924"/>
                  </a:cubicBezTo>
                  <a:cubicBezTo>
                    <a:pt x="474" y="1924"/>
                    <a:pt x="72" y="1427"/>
                    <a:pt x="180" y="902"/>
                  </a:cubicBezTo>
                  <a:cubicBezTo>
                    <a:pt x="252" y="431"/>
                    <a:pt x="746" y="113"/>
                    <a:pt x="1263" y="113"/>
                  </a:cubicBezTo>
                  <a:cubicBezTo>
                    <a:pt x="1573" y="113"/>
                    <a:pt x="1891" y="228"/>
                    <a:pt x="2131" y="492"/>
                  </a:cubicBezTo>
                  <a:cubicBezTo>
                    <a:pt x="2754" y="1246"/>
                    <a:pt x="2606" y="2426"/>
                    <a:pt x="2246" y="3442"/>
                  </a:cubicBezTo>
                  <a:cubicBezTo>
                    <a:pt x="1426" y="5458"/>
                    <a:pt x="541" y="7491"/>
                    <a:pt x="1148" y="8966"/>
                  </a:cubicBezTo>
                  <a:cubicBezTo>
                    <a:pt x="1426" y="9720"/>
                    <a:pt x="1967" y="10343"/>
                    <a:pt x="2672" y="10736"/>
                  </a:cubicBezTo>
                  <a:cubicBezTo>
                    <a:pt x="2000" y="10327"/>
                    <a:pt x="1492" y="9687"/>
                    <a:pt x="1230" y="8933"/>
                  </a:cubicBezTo>
                  <a:cubicBezTo>
                    <a:pt x="672" y="7491"/>
                    <a:pt x="1557" y="5540"/>
                    <a:pt x="2393" y="3492"/>
                  </a:cubicBezTo>
                  <a:cubicBezTo>
                    <a:pt x="2787" y="2475"/>
                    <a:pt x="2934" y="1230"/>
                    <a:pt x="2246" y="426"/>
                  </a:cubicBezTo>
                  <a:cubicBezTo>
                    <a:pt x="1976" y="127"/>
                    <a:pt x="1632" y="0"/>
                    <a:pt x="129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9" name="Google Shape;7509;p17"/>
            <p:cNvSpPr/>
            <p:nvPr/>
          </p:nvSpPr>
          <p:spPr>
            <a:xfrm>
              <a:off x="1543228" y="4588470"/>
              <a:ext cx="124757" cy="122658"/>
            </a:xfrm>
            <a:custGeom>
              <a:avLst/>
              <a:gdLst/>
              <a:ahLst/>
              <a:cxnLst/>
              <a:rect l="l" t="t" r="r" b="b"/>
              <a:pathLst>
                <a:path w="3803" h="3739" extrusionOk="0">
                  <a:moveTo>
                    <a:pt x="508" y="1"/>
                  </a:moveTo>
                  <a:cubicBezTo>
                    <a:pt x="508" y="1"/>
                    <a:pt x="295" y="83"/>
                    <a:pt x="148" y="673"/>
                  </a:cubicBezTo>
                  <a:cubicBezTo>
                    <a:pt x="0" y="1279"/>
                    <a:pt x="279" y="1493"/>
                    <a:pt x="1066" y="1870"/>
                  </a:cubicBezTo>
                  <a:cubicBezTo>
                    <a:pt x="1852" y="2230"/>
                    <a:pt x="1885" y="3509"/>
                    <a:pt x="1885" y="3509"/>
                  </a:cubicBezTo>
                  <a:lnTo>
                    <a:pt x="1902" y="3738"/>
                  </a:lnTo>
                  <a:lnTo>
                    <a:pt x="1918" y="3509"/>
                  </a:lnTo>
                  <a:cubicBezTo>
                    <a:pt x="1918" y="3509"/>
                    <a:pt x="1967" y="2214"/>
                    <a:pt x="2754" y="1870"/>
                  </a:cubicBezTo>
                  <a:cubicBezTo>
                    <a:pt x="3524" y="1509"/>
                    <a:pt x="3803" y="1279"/>
                    <a:pt x="3655" y="673"/>
                  </a:cubicBezTo>
                  <a:cubicBezTo>
                    <a:pt x="3524" y="83"/>
                    <a:pt x="3295" y="1"/>
                    <a:pt x="3295" y="1"/>
                  </a:cubicBezTo>
                  <a:cubicBezTo>
                    <a:pt x="3295" y="1"/>
                    <a:pt x="3295" y="268"/>
                    <a:pt x="3125" y="268"/>
                  </a:cubicBezTo>
                  <a:cubicBezTo>
                    <a:pt x="3112" y="268"/>
                    <a:pt x="3097" y="267"/>
                    <a:pt x="3082" y="263"/>
                  </a:cubicBezTo>
                  <a:cubicBezTo>
                    <a:pt x="2974" y="240"/>
                    <a:pt x="2829" y="181"/>
                    <a:pt x="2693" y="181"/>
                  </a:cubicBezTo>
                  <a:cubicBezTo>
                    <a:pt x="2540" y="181"/>
                    <a:pt x="2397" y="256"/>
                    <a:pt x="2328" y="542"/>
                  </a:cubicBezTo>
                  <a:cubicBezTo>
                    <a:pt x="2217" y="1062"/>
                    <a:pt x="2168" y="1643"/>
                    <a:pt x="1945" y="1643"/>
                  </a:cubicBezTo>
                  <a:cubicBezTo>
                    <a:pt x="1936" y="1643"/>
                    <a:pt x="1927" y="1642"/>
                    <a:pt x="1918" y="1640"/>
                  </a:cubicBezTo>
                  <a:lnTo>
                    <a:pt x="1885" y="1640"/>
                  </a:lnTo>
                  <a:cubicBezTo>
                    <a:pt x="1876" y="1642"/>
                    <a:pt x="1868" y="1643"/>
                    <a:pt x="1860" y="1643"/>
                  </a:cubicBezTo>
                  <a:cubicBezTo>
                    <a:pt x="1652" y="1643"/>
                    <a:pt x="1601" y="1062"/>
                    <a:pt x="1475" y="542"/>
                  </a:cubicBezTo>
                  <a:cubicBezTo>
                    <a:pt x="1406" y="256"/>
                    <a:pt x="1268" y="181"/>
                    <a:pt x="1119" y="181"/>
                  </a:cubicBezTo>
                  <a:cubicBezTo>
                    <a:pt x="987" y="181"/>
                    <a:pt x="846" y="240"/>
                    <a:pt x="738" y="263"/>
                  </a:cubicBezTo>
                  <a:cubicBezTo>
                    <a:pt x="721" y="267"/>
                    <a:pt x="705" y="268"/>
                    <a:pt x="691" y="268"/>
                  </a:cubicBezTo>
                  <a:cubicBezTo>
                    <a:pt x="508" y="268"/>
                    <a:pt x="508" y="1"/>
                    <a:pt x="50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0" name="Google Shape;7510;p17"/>
            <p:cNvSpPr/>
            <p:nvPr/>
          </p:nvSpPr>
          <p:spPr>
            <a:xfrm>
              <a:off x="1583546" y="4503537"/>
              <a:ext cx="44648" cy="111340"/>
            </a:xfrm>
            <a:custGeom>
              <a:avLst/>
              <a:gdLst/>
              <a:ahLst/>
              <a:cxnLst/>
              <a:rect l="l" t="t" r="r" b="b"/>
              <a:pathLst>
                <a:path w="1361" h="3394" extrusionOk="0">
                  <a:moveTo>
                    <a:pt x="673" y="0"/>
                  </a:moveTo>
                  <a:lnTo>
                    <a:pt x="640" y="344"/>
                  </a:lnTo>
                  <a:cubicBezTo>
                    <a:pt x="607" y="607"/>
                    <a:pt x="509" y="869"/>
                    <a:pt x="361" y="1098"/>
                  </a:cubicBezTo>
                  <a:cubicBezTo>
                    <a:pt x="132" y="1443"/>
                    <a:pt x="1" y="1770"/>
                    <a:pt x="296" y="2164"/>
                  </a:cubicBezTo>
                  <a:cubicBezTo>
                    <a:pt x="492" y="2426"/>
                    <a:pt x="607" y="2737"/>
                    <a:pt x="640" y="3065"/>
                  </a:cubicBezTo>
                  <a:cubicBezTo>
                    <a:pt x="656" y="3147"/>
                    <a:pt x="673" y="3393"/>
                    <a:pt x="673" y="3393"/>
                  </a:cubicBezTo>
                  <a:cubicBezTo>
                    <a:pt x="689" y="3393"/>
                    <a:pt x="705" y="3131"/>
                    <a:pt x="705" y="3065"/>
                  </a:cubicBezTo>
                  <a:cubicBezTo>
                    <a:pt x="755" y="2737"/>
                    <a:pt x="869" y="2426"/>
                    <a:pt x="1066" y="2164"/>
                  </a:cubicBezTo>
                  <a:cubicBezTo>
                    <a:pt x="1361" y="1754"/>
                    <a:pt x="1230" y="1443"/>
                    <a:pt x="1000" y="1098"/>
                  </a:cubicBezTo>
                  <a:cubicBezTo>
                    <a:pt x="853" y="869"/>
                    <a:pt x="755" y="607"/>
                    <a:pt x="722" y="344"/>
                  </a:cubicBezTo>
                  <a:lnTo>
                    <a:pt x="673"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1" name="Google Shape;7511;p17"/>
            <p:cNvSpPr/>
            <p:nvPr/>
          </p:nvSpPr>
          <p:spPr>
            <a:xfrm>
              <a:off x="1514720" y="4472864"/>
              <a:ext cx="90903" cy="267820"/>
            </a:xfrm>
            <a:custGeom>
              <a:avLst/>
              <a:gdLst/>
              <a:ahLst/>
              <a:cxnLst/>
              <a:rect l="l" t="t" r="r" b="b"/>
              <a:pathLst>
                <a:path w="2771" h="8164" extrusionOk="0">
                  <a:moveTo>
                    <a:pt x="2082" y="1"/>
                  </a:moveTo>
                  <a:lnTo>
                    <a:pt x="2082" y="1"/>
                  </a:lnTo>
                  <a:cubicBezTo>
                    <a:pt x="2426" y="1115"/>
                    <a:pt x="968" y="1296"/>
                    <a:pt x="443" y="2918"/>
                  </a:cubicBezTo>
                  <a:cubicBezTo>
                    <a:pt x="0" y="4295"/>
                    <a:pt x="263" y="5230"/>
                    <a:pt x="1574" y="6148"/>
                  </a:cubicBezTo>
                  <a:cubicBezTo>
                    <a:pt x="2705" y="6934"/>
                    <a:pt x="2771" y="8000"/>
                    <a:pt x="2771" y="8164"/>
                  </a:cubicBezTo>
                  <a:cubicBezTo>
                    <a:pt x="2771" y="7656"/>
                    <a:pt x="2623" y="7164"/>
                    <a:pt x="2328" y="6754"/>
                  </a:cubicBezTo>
                  <a:cubicBezTo>
                    <a:pt x="2017" y="6328"/>
                    <a:pt x="1623" y="6066"/>
                    <a:pt x="1033" y="5557"/>
                  </a:cubicBezTo>
                  <a:cubicBezTo>
                    <a:pt x="869" y="5394"/>
                    <a:pt x="738" y="5197"/>
                    <a:pt x="656" y="4984"/>
                  </a:cubicBezTo>
                  <a:cubicBezTo>
                    <a:pt x="312" y="4148"/>
                    <a:pt x="968" y="3279"/>
                    <a:pt x="1312" y="2902"/>
                  </a:cubicBezTo>
                  <a:cubicBezTo>
                    <a:pt x="1722" y="2443"/>
                    <a:pt x="2426" y="1968"/>
                    <a:pt x="2574" y="1083"/>
                  </a:cubicBezTo>
                  <a:cubicBezTo>
                    <a:pt x="2705" y="181"/>
                    <a:pt x="2082" y="1"/>
                    <a:pt x="20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2" name="Google Shape;7512;p17"/>
            <p:cNvSpPr/>
            <p:nvPr/>
          </p:nvSpPr>
          <p:spPr>
            <a:xfrm>
              <a:off x="1415647" y="4163179"/>
              <a:ext cx="79749" cy="179050"/>
            </a:xfrm>
            <a:custGeom>
              <a:avLst/>
              <a:gdLst/>
              <a:ahLst/>
              <a:cxnLst/>
              <a:rect l="l" t="t" r="r" b="b"/>
              <a:pathLst>
                <a:path w="2431" h="5458" extrusionOk="0">
                  <a:moveTo>
                    <a:pt x="993" y="0"/>
                  </a:moveTo>
                  <a:cubicBezTo>
                    <a:pt x="641" y="0"/>
                    <a:pt x="1" y="573"/>
                    <a:pt x="299" y="2425"/>
                  </a:cubicBezTo>
                  <a:cubicBezTo>
                    <a:pt x="611" y="4458"/>
                    <a:pt x="2168" y="5409"/>
                    <a:pt x="2430" y="5458"/>
                  </a:cubicBezTo>
                  <a:cubicBezTo>
                    <a:pt x="2430" y="5458"/>
                    <a:pt x="922" y="4474"/>
                    <a:pt x="791" y="2802"/>
                  </a:cubicBezTo>
                  <a:cubicBezTo>
                    <a:pt x="660" y="1130"/>
                    <a:pt x="1168" y="1098"/>
                    <a:pt x="1316" y="737"/>
                  </a:cubicBezTo>
                  <a:cubicBezTo>
                    <a:pt x="1480" y="376"/>
                    <a:pt x="1414" y="114"/>
                    <a:pt x="1086" y="16"/>
                  </a:cubicBezTo>
                  <a:cubicBezTo>
                    <a:pt x="1059" y="6"/>
                    <a:pt x="1027" y="0"/>
                    <a:pt x="9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3" name="Google Shape;7513;p17"/>
            <p:cNvSpPr/>
            <p:nvPr/>
          </p:nvSpPr>
          <p:spPr>
            <a:xfrm>
              <a:off x="1380282" y="4114069"/>
              <a:ext cx="173178" cy="233014"/>
            </a:xfrm>
            <a:custGeom>
              <a:avLst/>
              <a:gdLst/>
              <a:ahLst/>
              <a:cxnLst/>
              <a:rect l="l" t="t" r="r" b="b"/>
              <a:pathLst>
                <a:path w="5279" h="7103" extrusionOk="0">
                  <a:moveTo>
                    <a:pt x="3593" y="0"/>
                  </a:moveTo>
                  <a:cubicBezTo>
                    <a:pt x="3382" y="0"/>
                    <a:pt x="3184" y="25"/>
                    <a:pt x="3017" y="54"/>
                  </a:cubicBezTo>
                  <a:cubicBezTo>
                    <a:pt x="2590" y="120"/>
                    <a:pt x="2181" y="300"/>
                    <a:pt x="1820" y="546"/>
                  </a:cubicBezTo>
                  <a:cubicBezTo>
                    <a:pt x="1" y="1890"/>
                    <a:pt x="328" y="4283"/>
                    <a:pt x="869" y="5430"/>
                  </a:cubicBezTo>
                  <a:cubicBezTo>
                    <a:pt x="1164" y="6119"/>
                    <a:pt x="1656" y="6692"/>
                    <a:pt x="2263" y="7102"/>
                  </a:cubicBezTo>
                  <a:cubicBezTo>
                    <a:pt x="1673" y="6676"/>
                    <a:pt x="1214" y="6086"/>
                    <a:pt x="951" y="5398"/>
                  </a:cubicBezTo>
                  <a:cubicBezTo>
                    <a:pt x="443" y="4250"/>
                    <a:pt x="197" y="1955"/>
                    <a:pt x="1918" y="693"/>
                  </a:cubicBezTo>
                  <a:cubicBezTo>
                    <a:pt x="2345" y="376"/>
                    <a:pt x="2901" y="184"/>
                    <a:pt x="3416" y="184"/>
                  </a:cubicBezTo>
                  <a:cubicBezTo>
                    <a:pt x="3832" y="184"/>
                    <a:pt x="4221" y="309"/>
                    <a:pt x="4492" y="595"/>
                  </a:cubicBezTo>
                  <a:cubicBezTo>
                    <a:pt x="5138" y="1241"/>
                    <a:pt x="4670" y="2300"/>
                    <a:pt x="3966" y="2300"/>
                  </a:cubicBezTo>
                  <a:cubicBezTo>
                    <a:pt x="3956" y="2300"/>
                    <a:pt x="3945" y="2300"/>
                    <a:pt x="3935" y="2300"/>
                  </a:cubicBezTo>
                  <a:cubicBezTo>
                    <a:pt x="3905" y="2303"/>
                    <a:pt x="3875" y="2305"/>
                    <a:pt x="3846" y="2305"/>
                  </a:cubicBezTo>
                  <a:cubicBezTo>
                    <a:pt x="3584" y="2305"/>
                    <a:pt x="3344" y="2175"/>
                    <a:pt x="3197" y="1939"/>
                  </a:cubicBezTo>
                  <a:cubicBezTo>
                    <a:pt x="3148" y="1841"/>
                    <a:pt x="3131" y="1710"/>
                    <a:pt x="3131" y="1578"/>
                  </a:cubicBezTo>
                  <a:cubicBezTo>
                    <a:pt x="3160" y="1327"/>
                    <a:pt x="3241" y="1247"/>
                    <a:pt x="3295" y="1247"/>
                  </a:cubicBezTo>
                  <a:cubicBezTo>
                    <a:pt x="3333" y="1247"/>
                    <a:pt x="3358" y="1285"/>
                    <a:pt x="3344" y="1333"/>
                  </a:cubicBezTo>
                  <a:cubicBezTo>
                    <a:pt x="3300" y="1569"/>
                    <a:pt x="3496" y="1766"/>
                    <a:pt x="3727" y="1766"/>
                  </a:cubicBezTo>
                  <a:cubicBezTo>
                    <a:pt x="3752" y="1766"/>
                    <a:pt x="3778" y="1764"/>
                    <a:pt x="3803" y="1759"/>
                  </a:cubicBezTo>
                  <a:cubicBezTo>
                    <a:pt x="4213" y="1693"/>
                    <a:pt x="4312" y="1152"/>
                    <a:pt x="3951" y="956"/>
                  </a:cubicBezTo>
                  <a:cubicBezTo>
                    <a:pt x="3857" y="909"/>
                    <a:pt x="3759" y="887"/>
                    <a:pt x="3663" y="887"/>
                  </a:cubicBezTo>
                  <a:cubicBezTo>
                    <a:pt x="3354" y="887"/>
                    <a:pt x="3067" y="1110"/>
                    <a:pt x="3017" y="1447"/>
                  </a:cubicBezTo>
                  <a:cubicBezTo>
                    <a:pt x="2967" y="1775"/>
                    <a:pt x="3131" y="2103"/>
                    <a:pt x="3426" y="2267"/>
                  </a:cubicBezTo>
                  <a:lnTo>
                    <a:pt x="3459" y="2267"/>
                  </a:lnTo>
                  <a:cubicBezTo>
                    <a:pt x="3558" y="2316"/>
                    <a:pt x="3656" y="2365"/>
                    <a:pt x="3754" y="2382"/>
                  </a:cubicBezTo>
                  <a:cubicBezTo>
                    <a:pt x="3857" y="2407"/>
                    <a:pt x="3960" y="2419"/>
                    <a:pt x="4060" y="2419"/>
                  </a:cubicBezTo>
                  <a:cubicBezTo>
                    <a:pt x="4659" y="2419"/>
                    <a:pt x="5173" y="1986"/>
                    <a:pt x="5229" y="1480"/>
                  </a:cubicBezTo>
                  <a:cubicBezTo>
                    <a:pt x="5279" y="1054"/>
                    <a:pt x="5115" y="644"/>
                    <a:pt x="4803" y="382"/>
                  </a:cubicBezTo>
                  <a:cubicBezTo>
                    <a:pt x="4421" y="84"/>
                    <a:pt x="3983" y="0"/>
                    <a:pt x="35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4" name="Google Shape;7514;p17"/>
            <p:cNvSpPr/>
            <p:nvPr/>
          </p:nvSpPr>
          <p:spPr>
            <a:xfrm>
              <a:off x="1486212" y="4052887"/>
              <a:ext cx="239312" cy="168355"/>
            </a:xfrm>
            <a:custGeom>
              <a:avLst/>
              <a:gdLst/>
              <a:ahLst/>
              <a:cxnLst/>
              <a:rect l="l" t="t" r="r" b="b"/>
              <a:pathLst>
                <a:path w="7295" h="5132" extrusionOk="0">
                  <a:moveTo>
                    <a:pt x="1742" y="1"/>
                  </a:moveTo>
                  <a:cubicBezTo>
                    <a:pt x="1353" y="1"/>
                    <a:pt x="968" y="172"/>
                    <a:pt x="706" y="493"/>
                  </a:cubicBezTo>
                  <a:cubicBezTo>
                    <a:pt x="611" y="635"/>
                    <a:pt x="462" y="706"/>
                    <a:pt x="312" y="706"/>
                  </a:cubicBezTo>
                  <a:cubicBezTo>
                    <a:pt x="202" y="706"/>
                    <a:pt x="91" y="668"/>
                    <a:pt x="1" y="591"/>
                  </a:cubicBezTo>
                  <a:lnTo>
                    <a:pt x="1" y="591"/>
                  </a:lnTo>
                  <a:cubicBezTo>
                    <a:pt x="33" y="952"/>
                    <a:pt x="50" y="1018"/>
                    <a:pt x="1771" y="1739"/>
                  </a:cubicBezTo>
                  <a:cubicBezTo>
                    <a:pt x="3066" y="2296"/>
                    <a:pt x="3525" y="4247"/>
                    <a:pt x="3656" y="5132"/>
                  </a:cubicBezTo>
                  <a:cubicBezTo>
                    <a:pt x="3787" y="4263"/>
                    <a:pt x="4230" y="2296"/>
                    <a:pt x="5541" y="1739"/>
                  </a:cubicBezTo>
                  <a:cubicBezTo>
                    <a:pt x="7246" y="1018"/>
                    <a:pt x="7262" y="952"/>
                    <a:pt x="7295" y="591"/>
                  </a:cubicBezTo>
                  <a:lnTo>
                    <a:pt x="7295" y="591"/>
                  </a:lnTo>
                  <a:cubicBezTo>
                    <a:pt x="7212" y="668"/>
                    <a:pt x="7102" y="706"/>
                    <a:pt x="6992" y="706"/>
                  </a:cubicBezTo>
                  <a:cubicBezTo>
                    <a:pt x="6842" y="706"/>
                    <a:pt x="6691" y="635"/>
                    <a:pt x="6606" y="493"/>
                  </a:cubicBezTo>
                  <a:cubicBezTo>
                    <a:pt x="6344" y="172"/>
                    <a:pt x="5959" y="1"/>
                    <a:pt x="5570" y="1"/>
                  </a:cubicBezTo>
                  <a:cubicBezTo>
                    <a:pt x="5304" y="1"/>
                    <a:pt x="5036" y="81"/>
                    <a:pt x="4803" y="247"/>
                  </a:cubicBezTo>
                  <a:cubicBezTo>
                    <a:pt x="4230" y="657"/>
                    <a:pt x="3853" y="1476"/>
                    <a:pt x="3656" y="2657"/>
                  </a:cubicBezTo>
                  <a:cubicBezTo>
                    <a:pt x="3459" y="1460"/>
                    <a:pt x="3082" y="641"/>
                    <a:pt x="2509" y="247"/>
                  </a:cubicBezTo>
                  <a:cubicBezTo>
                    <a:pt x="2276" y="81"/>
                    <a:pt x="2007" y="1"/>
                    <a:pt x="174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5" name="Google Shape;7515;p17"/>
            <p:cNvSpPr/>
            <p:nvPr/>
          </p:nvSpPr>
          <p:spPr>
            <a:xfrm>
              <a:off x="1562026" y="3959358"/>
              <a:ext cx="87688" cy="145753"/>
            </a:xfrm>
            <a:custGeom>
              <a:avLst/>
              <a:gdLst/>
              <a:ahLst/>
              <a:cxnLst/>
              <a:rect l="l" t="t" r="r" b="b"/>
              <a:pathLst>
                <a:path w="2673" h="4443" extrusionOk="0">
                  <a:moveTo>
                    <a:pt x="1345" y="0"/>
                  </a:moveTo>
                  <a:cubicBezTo>
                    <a:pt x="1263" y="164"/>
                    <a:pt x="1148" y="312"/>
                    <a:pt x="1017" y="426"/>
                  </a:cubicBezTo>
                  <a:cubicBezTo>
                    <a:pt x="575" y="853"/>
                    <a:pt x="1" y="1721"/>
                    <a:pt x="738" y="2918"/>
                  </a:cubicBezTo>
                  <a:cubicBezTo>
                    <a:pt x="1017" y="3377"/>
                    <a:pt x="1230" y="3901"/>
                    <a:pt x="1345" y="4442"/>
                  </a:cubicBezTo>
                  <a:cubicBezTo>
                    <a:pt x="1460" y="3901"/>
                    <a:pt x="1656" y="3377"/>
                    <a:pt x="1951" y="2918"/>
                  </a:cubicBezTo>
                  <a:cubicBezTo>
                    <a:pt x="2673" y="1721"/>
                    <a:pt x="2115" y="869"/>
                    <a:pt x="1673" y="426"/>
                  </a:cubicBezTo>
                  <a:cubicBezTo>
                    <a:pt x="1542" y="312"/>
                    <a:pt x="1427" y="164"/>
                    <a:pt x="13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6" name="Google Shape;7516;p17"/>
            <p:cNvSpPr/>
            <p:nvPr/>
          </p:nvSpPr>
          <p:spPr>
            <a:xfrm>
              <a:off x="1505567" y="3821969"/>
              <a:ext cx="200603" cy="220220"/>
            </a:xfrm>
            <a:custGeom>
              <a:avLst/>
              <a:gdLst/>
              <a:ahLst/>
              <a:cxnLst/>
              <a:rect l="l" t="t" r="r" b="b"/>
              <a:pathLst>
                <a:path w="6115" h="6713" extrusionOk="0">
                  <a:moveTo>
                    <a:pt x="1601" y="0"/>
                  </a:moveTo>
                  <a:cubicBezTo>
                    <a:pt x="1200" y="0"/>
                    <a:pt x="807" y="159"/>
                    <a:pt x="574" y="451"/>
                  </a:cubicBezTo>
                  <a:cubicBezTo>
                    <a:pt x="1" y="1107"/>
                    <a:pt x="476" y="2074"/>
                    <a:pt x="1132" y="2106"/>
                  </a:cubicBezTo>
                  <a:cubicBezTo>
                    <a:pt x="1150" y="2107"/>
                    <a:pt x="1169" y="2108"/>
                    <a:pt x="1187" y="2108"/>
                  </a:cubicBezTo>
                  <a:cubicBezTo>
                    <a:pt x="1785" y="2108"/>
                    <a:pt x="2013" y="1589"/>
                    <a:pt x="1886" y="1287"/>
                  </a:cubicBezTo>
                  <a:cubicBezTo>
                    <a:pt x="1830" y="1118"/>
                    <a:pt x="1677" y="998"/>
                    <a:pt x="1500" y="998"/>
                  </a:cubicBezTo>
                  <a:cubicBezTo>
                    <a:pt x="1471" y="998"/>
                    <a:pt x="1441" y="1001"/>
                    <a:pt x="1410" y="1008"/>
                  </a:cubicBezTo>
                  <a:cubicBezTo>
                    <a:pt x="1263" y="1025"/>
                    <a:pt x="1148" y="1156"/>
                    <a:pt x="1165" y="1320"/>
                  </a:cubicBezTo>
                  <a:cubicBezTo>
                    <a:pt x="1154" y="1475"/>
                    <a:pt x="1282" y="1572"/>
                    <a:pt x="1410" y="1572"/>
                  </a:cubicBezTo>
                  <a:cubicBezTo>
                    <a:pt x="1484" y="1572"/>
                    <a:pt x="1559" y="1539"/>
                    <a:pt x="1607" y="1467"/>
                  </a:cubicBezTo>
                  <a:cubicBezTo>
                    <a:pt x="1649" y="1401"/>
                    <a:pt x="1695" y="1375"/>
                    <a:pt x="1735" y="1375"/>
                  </a:cubicBezTo>
                  <a:cubicBezTo>
                    <a:pt x="1805" y="1375"/>
                    <a:pt x="1857" y="1455"/>
                    <a:pt x="1837" y="1549"/>
                  </a:cubicBezTo>
                  <a:cubicBezTo>
                    <a:pt x="1747" y="1793"/>
                    <a:pt x="1516" y="1946"/>
                    <a:pt x="1271" y="1946"/>
                  </a:cubicBezTo>
                  <a:cubicBezTo>
                    <a:pt x="1203" y="1946"/>
                    <a:pt x="1134" y="1935"/>
                    <a:pt x="1066" y="1910"/>
                  </a:cubicBezTo>
                  <a:cubicBezTo>
                    <a:pt x="656" y="1779"/>
                    <a:pt x="460" y="1057"/>
                    <a:pt x="1017" y="648"/>
                  </a:cubicBezTo>
                  <a:cubicBezTo>
                    <a:pt x="1140" y="561"/>
                    <a:pt x="1319" y="515"/>
                    <a:pt x="1519" y="515"/>
                  </a:cubicBezTo>
                  <a:cubicBezTo>
                    <a:pt x="2117" y="515"/>
                    <a:pt x="2902" y="927"/>
                    <a:pt x="2951" y="1910"/>
                  </a:cubicBezTo>
                  <a:cubicBezTo>
                    <a:pt x="2951" y="3074"/>
                    <a:pt x="2033" y="4123"/>
                    <a:pt x="1771" y="4893"/>
                  </a:cubicBezTo>
                  <a:cubicBezTo>
                    <a:pt x="1417" y="5955"/>
                    <a:pt x="1853" y="6622"/>
                    <a:pt x="1900" y="6708"/>
                  </a:cubicBezTo>
                  <a:lnTo>
                    <a:pt x="1900" y="6708"/>
                  </a:lnTo>
                  <a:cubicBezTo>
                    <a:pt x="1607" y="6152"/>
                    <a:pt x="1591" y="5498"/>
                    <a:pt x="1853" y="4926"/>
                  </a:cubicBezTo>
                  <a:cubicBezTo>
                    <a:pt x="2050" y="4401"/>
                    <a:pt x="2492" y="3844"/>
                    <a:pt x="2804" y="3139"/>
                  </a:cubicBezTo>
                  <a:cubicBezTo>
                    <a:pt x="2918" y="2926"/>
                    <a:pt x="3000" y="2680"/>
                    <a:pt x="3066" y="2434"/>
                  </a:cubicBezTo>
                  <a:cubicBezTo>
                    <a:pt x="3115" y="2680"/>
                    <a:pt x="3197" y="2926"/>
                    <a:pt x="3312" y="3139"/>
                  </a:cubicBezTo>
                  <a:cubicBezTo>
                    <a:pt x="3623" y="3844"/>
                    <a:pt x="4066" y="4401"/>
                    <a:pt x="4263" y="4926"/>
                  </a:cubicBezTo>
                  <a:cubicBezTo>
                    <a:pt x="4524" y="5498"/>
                    <a:pt x="4508" y="6152"/>
                    <a:pt x="4216" y="6708"/>
                  </a:cubicBezTo>
                  <a:lnTo>
                    <a:pt x="4216" y="6708"/>
                  </a:lnTo>
                  <a:cubicBezTo>
                    <a:pt x="4263" y="6622"/>
                    <a:pt x="4698" y="5955"/>
                    <a:pt x="4344" y="4893"/>
                  </a:cubicBezTo>
                  <a:cubicBezTo>
                    <a:pt x="4099" y="4123"/>
                    <a:pt x="3164" y="3074"/>
                    <a:pt x="3164" y="1910"/>
                  </a:cubicBezTo>
                  <a:cubicBezTo>
                    <a:pt x="3213" y="927"/>
                    <a:pt x="3999" y="515"/>
                    <a:pt x="4596" y="515"/>
                  </a:cubicBezTo>
                  <a:cubicBezTo>
                    <a:pt x="4796" y="515"/>
                    <a:pt x="4975" y="561"/>
                    <a:pt x="5098" y="648"/>
                  </a:cubicBezTo>
                  <a:cubicBezTo>
                    <a:pt x="5672" y="1057"/>
                    <a:pt x="5459" y="1779"/>
                    <a:pt x="5049" y="1910"/>
                  </a:cubicBezTo>
                  <a:cubicBezTo>
                    <a:pt x="4982" y="1935"/>
                    <a:pt x="4913" y="1946"/>
                    <a:pt x="4845" y="1946"/>
                  </a:cubicBezTo>
                  <a:cubicBezTo>
                    <a:pt x="4599" y="1946"/>
                    <a:pt x="4369" y="1793"/>
                    <a:pt x="4279" y="1549"/>
                  </a:cubicBezTo>
                  <a:cubicBezTo>
                    <a:pt x="4268" y="1455"/>
                    <a:pt x="4318" y="1375"/>
                    <a:pt x="4384" y="1375"/>
                  </a:cubicBezTo>
                  <a:cubicBezTo>
                    <a:pt x="4423" y="1375"/>
                    <a:pt x="4467" y="1401"/>
                    <a:pt x="4508" y="1467"/>
                  </a:cubicBezTo>
                  <a:cubicBezTo>
                    <a:pt x="4557" y="1539"/>
                    <a:pt x="4631" y="1572"/>
                    <a:pt x="4705" y="1572"/>
                  </a:cubicBezTo>
                  <a:cubicBezTo>
                    <a:pt x="4834" y="1572"/>
                    <a:pt x="4961" y="1475"/>
                    <a:pt x="4951" y="1320"/>
                  </a:cubicBezTo>
                  <a:cubicBezTo>
                    <a:pt x="4967" y="1156"/>
                    <a:pt x="4853" y="1025"/>
                    <a:pt x="4705" y="1008"/>
                  </a:cubicBezTo>
                  <a:cubicBezTo>
                    <a:pt x="4672" y="1001"/>
                    <a:pt x="4639" y="997"/>
                    <a:pt x="4608" y="997"/>
                  </a:cubicBezTo>
                  <a:cubicBezTo>
                    <a:pt x="4435" y="997"/>
                    <a:pt x="4288" y="1107"/>
                    <a:pt x="4246" y="1287"/>
                  </a:cubicBezTo>
                  <a:cubicBezTo>
                    <a:pt x="4117" y="1594"/>
                    <a:pt x="4353" y="2107"/>
                    <a:pt x="4955" y="2107"/>
                  </a:cubicBezTo>
                  <a:cubicBezTo>
                    <a:pt x="4965" y="2107"/>
                    <a:pt x="4974" y="2107"/>
                    <a:pt x="4984" y="2106"/>
                  </a:cubicBezTo>
                  <a:cubicBezTo>
                    <a:pt x="5607" y="2074"/>
                    <a:pt x="6115" y="1107"/>
                    <a:pt x="5541" y="451"/>
                  </a:cubicBezTo>
                  <a:cubicBezTo>
                    <a:pt x="5309" y="159"/>
                    <a:pt x="4915" y="0"/>
                    <a:pt x="4515" y="0"/>
                  </a:cubicBezTo>
                  <a:cubicBezTo>
                    <a:pt x="4039" y="0"/>
                    <a:pt x="3552" y="224"/>
                    <a:pt x="3312" y="713"/>
                  </a:cubicBezTo>
                  <a:cubicBezTo>
                    <a:pt x="3197" y="877"/>
                    <a:pt x="3115" y="1074"/>
                    <a:pt x="3066" y="1271"/>
                  </a:cubicBezTo>
                  <a:cubicBezTo>
                    <a:pt x="3000" y="1074"/>
                    <a:pt x="2918" y="877"/>
                    <a:pt x="2804" y="713"/>
                  </a:cubicBezTo>
                  <a:cubicBezTo>
                    <a:pt x="2563" y="224"/>
                    <a:pt x="2077" y="0"/>
                    <a:pt x="1601" y="0"/>
                  </a:cubicBezTo>
                  <a:close/>
                  <a:moveTo>
                    <a:pt x="1900" y="6708"/>
                  </a:moveTo>
                  <a:cubicBezTo>
                    <a:pt x="1901" y="6710"/>
                    <a:pt x="1901" y="6711"/>
                    <a:pt x="1902" y="6712"/>
                  </a:cubicBezTo>
                  <a:cubicBezTo>
                    <a:pt x="1902" y="6711"/>
                    <a:pt x="1901" y="6710"/>
                    <a:pt x="1900" y="6708"/>
                  </a:cubicBezTo>
                  <a:close/>
                  <a:moveTo>
                    <a:pt x="4216" y="6708"/>
                  </a:moveTo>
                  <a:lnTo>
                    <a:pt x="4216" y="6708"/>
                  </a:lnTo>
                  <a:cubicBezTo>
                    <a:pt x="4215" y="6710"/>
                    <a:pt x="4214" y="6711"/>
                    <a:pt x="4213" y="6712"/>
                  </a:cubicBezTo>
                  <a:cubicBezTo>
                    <a:pt x="4214" y="6711"/>
                    <a:pt x="4215" y="6710"/>
                    <a:pt x="4216" y="6708"/>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7" name="Google Shape;7517;p17"/>
            <p:cNvSpPr/>
            <p:nvPr/>
          </p:nvSpPr>
          <p:spPr>
            <a:xfrm>
              <a:off x="1343704" y="3933540"/>
              <a:ext cx="170520" cy="268903"/>
            </a:xfrm>
            <a:custGeom>
              <a:avLst/>
              <a:gdLst/>
              <a:ahLst/>
              <a:cxnLst/>
              <a:rect l="l" t="t" r="r" b="b"/>
              <a:pathLst>
                <a:path w="5198" h="8197" extrusionOk="0">
                  <a:moveTo>
                    <a:pt x="4115" y="0"/>
                  </a:moveTo>
                  <a:lnTo>
                    <a:pt x="4115" y="0"/>
                  </a:lnTo>
                  <a:cubicBezTo>
                    <a:pt x="4115" y="1"/>
                    <a:pt x="4181" y="607"/>
                    <a:pt x="3787" y="836"/>
                  </a:cubicBezTo>
                  <a:cubicBezTo>
                    <a:pt x="3394" y="1066"/>
                    <a:pt x="2837" y="1525"/>
                    <a:pt x="3427" y="2049"/>
                  </a:cubicBezTo>
                  <a:cubicBezTo>
                    <a:pt x="4017" y="2574"/>
                    <a:pt x="4197" y="3328"/>
                    <a:pt x="3673" y="4065"/>
                  </a:cubicBezTo>
                  <a:cubicBezTo>
                    <a:pt x="3673" y="4065"/>
                    <a:pt x="3968" y="2967"/>
                    <a:pt x="3246" y="2475"/>
                  </a:cubicBezTo>
                  <a:cubicBezTo>
                    <a:pt x="3047" y="2343"/>
                    <a:pt x="2888" y="2306"/>
                    <a:pt x="2773" y="2306"/>
                  </a:cubicBezTo>
                  <a:cubicBezTo>
                    <a:pt x="2632" y="2306"/>
                    <a:pt x="2558" y="2361"/>
                    <a:pt x="2558" y="2361"/>
                  </a:cubicBezTo>
                  <a:cubicBezTo>
                    <a:pt x="2607" y="2492"/>
                    <a:pt x="2656" y="2639"/>
                    <a:pt x="2656" y="2787"/>
                  </a:cubicBezTo>
                  <a:cubicBezTo>
                    <a:pt x="2673" y="3000"/>
                    <a:pt x="2197" y="3361"/>
                    <a:pt x="2542" y="3754"/>
                  </a:cubicBezTo>
                  <a:cubicBezTo>
                    <a:pt x="2886" y="4131"/>
                    <a:pt x="3132" y="4918"/>
                    <a:pt x="1935" y="5803"/>
                  </a:cubicBezTo>
                  <a:cubicBezTo>
                    <a:pt x="1935" y="5803"/>
                    <a:pt x="2542" y="4442"/>
                    <a:pt x="2181" y="3738"/>
                  </a:cubicBezTo>
                  <a:cubicBezTo>
                    <a:pt x="1820" y="3000"/>
                    <a:pt x="1361" y="3148"/>
                    <a:pt x="952" y="2557"/>
                  </a:cubicBezTo>
                  <a:cubicBezTo>
                    <a:pt x="952" y="2557"/>
                    <a:pt x="1" y="3082"/>
                    <a:pt x="739" y="4229"/>
                  </a:cubicBezTo>
                  <a:cubicBezTo>
                    <a:pt x="1607" y="5573"/>
                    <a:pt x="525" y="7278"/>
                    <a:pt x="1460" y="8196"/>
                  </a:cubicBezTo>
                  <a:cubicBezTo>
                    <a:pt x="1460" y="8196"/>
                    <a:pt x="1411" y="6836"/>
                    <a:pt x="2673" y="5606"/>
                  </a:cubicBezTo>
                  <a:cubicBezTo>
                    <a:pt x="3935" y="4377"/>
                    <a:pt x="5197" y="2852"/>
                    <a:pt x="41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8" name="Google Shape;7518;p17"/>
            <p:cNvSpPr/>
            <p:nvPr/>
          </p:nvSpPr>
          <p:spPr>
            <a:xfrm>
              <a:off x="1493757" y="3900210"/>
              <a:ext cx="99498" cy="147885"/>
            </a:xfrm>
            <a:custGeom>
              <a:avLst/>
              <a:gdLst/>
              <a:ahLst/>
              <a:cxnLst/>
              <a:rect l="l" t="t" r="r" b="b"/>
              <a:pathLst>
                <a:path w="3033" h="4508" extrusionOk="0">
                  <a:moveTo>
                    <a:pt x="2574" y="0"/>
                  </a:moveTo>
                  <a:lnTo>
                    <a:pt x="2574" y="0"/>
                  </a:lnTo>
                  <a:cubicBezTo>
                    <a:pt x="2541" y="262"/>
                    <a:pt x="2279" y="525"/>
                    <a:pt x="1623" y="820"/>
                  </a:cubicBezTo>
                  <a:cubicBezTo>
                    <a:pt x="967" y="1098"/>
                    <a:pt x="1213" y="1934"/>
                    <a:pt x="1279" y="2115"/>
                  </a:cubicBezTo>
                  <a:cubicBezTo>
                    <a:pt x="1326" y="2287"/>
                    <a:pt x="1388" y="2641"/>
                    <a:pt x="1191" y="2641"/>
                  </a:cubicBezTo>
                  <a:cubicBezTo>
                    <a:pt x="1182" y="2641"/>
                    <a:pt x="1173" y="2640"/>
                    <a:pt x="1164" y="2639"/>
                  </a:cubicBezTo>
                  <a:cubicBezTo>
                    <a:pt x="951" y="2606"/>
                    <a:pt x="1000" y="2492"/>
                    <a:pt x="1098" y="1820"/>
                  </a:cubicBezTo>
                  <a:cubicBezTo>
                    <a:pt x="1174" y="1300"/>
                    <a:pt x="839" y="1241"/>
                    <a:pt x="683" y="1241"/>
                  </a:cubicBezTo>
                  <a:cubicBezTo>
                    <a:pt x="637" y="1241"/>
                    <a:pt x="607" y="1246"/>
                    <a:pt x="607" y="1246"/>
                  </a:cubicBezTo>
                  <a:cubicBezTo>
                    <a:pt x="738" y="1426"/>
                    <a:pt x="721" y="1656"/>
                    <a:pt x="590" y="1820"/>
                  </a:cubicBezTo>
                  <a:cubicBezTo>
                    <a:pt x="344" y="2065"/>
                    <a:pt x="49" y="2344"/>
                    <a:pt x="295" y="3098"/>
                  </a:cubicBezTo>
                  <a:cubicBezTo>
                    <a:pt x="557" y="3852"/>
                    <a:pt x="0" y="4508"/>
                    <a:pt x="0" y="4508"/>
                  </a:cubicBezTo>
                  <a:cubicBezTo>
                    <a:pt x="3032" y="2016"/>
                    <a:pt x="2574" y="0"/>
                    <a:pt x="25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9" name="Google Shape;7519;p17"/>
            <p:cNvSpPr/>
            <p:nvPr/>
          </p:nvSpPr>
          <p:spPr>
            <a:xfrm>
              <a:off x="1296398" y="4181419"/>
              <a:ext cx="117803" cy="139848"/>
            </a:xfrm>
            <a:custGeom>
              <a:avLst/>
              <a:gdLst/>
              <a:ahLst/>
              <a:cxnLst/>
              <a:rect l="l" t="t" r="r" b="b"/>
              <a:pathLst>
                <a:path w="3591" h="4263" extrusionOk="0">
                  <a:moveTo>
                    <a:pt x="1869" y="1"/>
                  </a:moveTo>
                  <a:cubicBezTo>
                    <a:pt x="1869" y="1"/>
                    <a:pt x="2000" y="279"/>
                    <a:pt x="1656" y="525"/>
                  </a:cubicBezTo>
                  <a:cubicBezTo>
                    <a:pt x="1295" y="771"/>
                    <a:pt x="1" y="2443"/>
                    <a:pt x="3590" y="4262"/>
                  </a:cubicBezTo>
                  <a:cubicBezTo>
                    <a:pt x="3590" y="4262"/>
                    <a:pt x="2738" y="3771"/>
                    <a:pt x="2640" y="2476"/>
                  </a:cubicBezTo>
                  <a:cubicBezTo>
                    <a:pt x="2541" y="1197"/>
                    <a:pt x="2803" y="509"/>
                    <a:pt x="18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0" name="Google Shape;7520;p17"/>
            <p:cNvSpPr/>
            <p:nvPr/>
          </p:nvSpPr>
          <p:spPr>
            <a:xfrm>
              <a:off x="1152841" y="4267698"/>
              <a:ext cx="258667" cy="189908"/>
            </a:xfrm>
            <a:custGeom>
              <a:avLst/>
              <a:gdLst/>
              <a:ahLst/>
              <a:cxnLst/>
              <a:rect l="l" t="t" r="r" b="b"/>
              <a:pathLst>
                <a:path w="7885" h="5789" extrusionOk="0">
                  <a:moveTo>
                    <a:pt x="4671" y="1"/>
                  </a:moveTo>
                  <a:cubicBezTo>
                    <a:pt x="4529" y="1"/>
                    <a:pt x="4392" y="47"/>
                    <a:pt x="4262" y="141"/>
                  </a:cubicBezTo>
                  <a:cubicBezTo>
                    <a:pt x="3894" y="395"/>
                    <a:pt x="3663" y="609"/>
                    <a:pt x="3471" y="609"/>
                  </a:cubicBezTo>
                  <a:cubicBezTo>
                    <a:pt x="3415" y="609"/>
                    <a:pt x="3363" y="591"/>
                    <a:pt x="3311" y="551"/>
                  </a:cubicBezTo>
                  <a:lnTo>
                    <a:pt x="3311" y="551"/>
                  </a:lnTo>
                  <a:cubicBezTo>
                    <a:pt x="3311" y="551"/>
                    <a:pt x="3016" y="1174"/>
                    <a:pt x="3688" y="1387"/>
                  </a:cubicBezTo>
                  <a:cubicBezTo>
                    <a:pt x="4377" y="1583"/>
                    <a:pt x="4852" y="1714"/>
                    <a:pt x="4754" y="2091"/>
                  </a:cubicBezTo>
                  <a:cubicBezTo>
                    <a:pt x="4655" y="2468"/>
                    <a:pt x="3704" y="2550"/>
                    <a:pt x="2590" y="2714"/>
                  </a:cubicBezTo>
                  <a:cubicBezTo>
                    <a:pt x="1475" y="2878"/>
                    <a:pt x="590" y="3157"/>
                    <a:pt x="623" y="4124"/>
                  </a:cubicBezTo>
                  <a:cubicBezTo>
                    <a:pt x="648" y="4887"/>
                    <a:pt x="506" y="5245"/>
                    <a:pt x="250" y="5245"/>
                  </a:cubicBezTo>
                  <a:cubicBezTo>
                    <a:pt x="176" y="5245"/>
                    <a:pt x="92" y="5215"/>
                    <a:pt x="0" y="5157"/>
                  </a:cubicBezTo>
                  <a:lnTo>
                    <a:pt x="0" y="5157"/>
                  </a:lnTo>
                  <a:cubicBezTo>
                    <a:pt x="0" y="5157"/>
                    <a:pt x="248" y="5788"/>
                    <a:pt x="1194" y="5788"/>
                  </a:cubicBezTo>
                  <a:cubicBezTo>
                    <a:pt x="1388" y="5788"/>
                    <a:pt x="1612" y="5762"/>
                    <a:pt x="1869" y="5698"/>
                  </a:cubicBezTo>
                  <a:cubicBezTo>
                    <a:pt x="3377" y="5321"/>
                    <a:pt x="3573" y="4108"/>
                    <a:pt x="4213" y="3354"/>
                  </a:cubicBezTo>
                  <a:cubicBezTo>
                    <a:pt x="4852" y="2600"/>
                    <a:pt x="5491" y="1977"/>
                    <a:pt x="7884" y="1928"/>
                  </a:cubicBezTo>
                  <a:cubicBezTo>
                    <a:pt x="7884" y="1928"/>
                    <a:pt x="6425" y="1813"/>
                    <a:pt x="5868" y="960"/>
                  </a:cubicBezTo>
                  <a:cubicBezTo>
                    <a:pt x="5463" y="329"/>
                    <a:pt x="5049" y="1"/>
                    <a:pt x="467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1" name="Google Shape;7521;p17"/>
            <p:cNvSpPr/>
            <p:nvPr/>
          </p:nvSpPr>
          <p:spPr>
            <a:xfrm>
              <a:off x="1284555" y="4345873"/>
              <a:ext cx="252238" cy="205523"/>
            </a:xfrm>
            <a:custGeom>
              <a:avLst/>
              <a:gdLst/>
              <a:ahLst/>
              <a:cxnLst/>
              <a:rect l="l" t="t" r="r" b="b"/>
              <a:pathLst>
                <a:path w="7689" h="6265" extrusionOk="0">
                  <a:moveTo>
                    <a:pt x="3368" y="1"/>
                  </a:moveTo>
                  <a:cubicBezTo>
                    <a:pt x="3322" y="1"/>
                    <a:pt x="3276" y="2"/>
                    <a:pt x="3230" y="3"/>
                  </a:cubicBezTo>
                  <a:cubicBezTo>
                    <a:pt x="2673" y="20"/>
                    <a:pt x="2115" y="167"/>
                    <a:pt x="1624" y="462"/>
                  </a:cubicBezTo>
                  <a:cubicBezTo>
                    <a:pt x="1443" y="561"/>
                    <a:pt x="1296" y="676"/>
                    <a:pt x="1148" y="807"/>
                  </a:cubicBezTo>
                  <a:cubicBezTo>
                    <a:pt x="1" y="1807"/>
                    <a:pt x="362" y="3888"/>
                    <a:pt x="1706" y="4216"/>
                  </a:cubicBezTo>
                  <a:cubicBezTo>
                    <a:pt x="1842" y="4248"/>
                    <a:pt x="1981" y="4264"/>
                    <a:pt x="2120" y="4264"/>
                  </a:cubicBezTo>
                  <a:cubicBezTo>
                    <a:pt x="2613" y="4264"/>
                    <a:pt x="3089" y="4063"/>
                    <a:pt x="3345" y="3692"/>
                  </a:cubicBezTo>
                  <a:cubicBezTo>
                    <a:pt x="3656" y="3249"/>
                    <a:pt x="3656" y="2659"/>
                    <a:pt x="3345" y="2216"/>
                  </a:cubicBezTo>
                  <a:cubicBezTo>
                    <a:pt x="3143" y="1919"/>
                    <a:pt x="2811" y="1759"/>
                    <a:pt x="2473" y="1759"/>
                  </a:cubicBezTo>
                  <a:cubicBezTo>
                    <a:pt x="2288" y="1759"/>
                    <a:pt x="2103" y="1807"/>
                    <a:pt x="1935" y="1905"/>
                  </a:cubicBezTo>
                  <a:cubicBezTo>
                    <a:pt x="1640" y="2069"/>
                    <a:pt x="1509" y="2413"/>
                    <a:pt x="1607" y="2724"/>
                  </a:cubicBezTo>
                  <a:cubicBezTo>
                    <a:pt x="1640" y="2823"/>
                    <a:pt x="1689" y="2905"/>
                    <a:pt x="1755" y="2970"/>
                  </a:cubicBezTo>
                  <a:cubicBezTo>
                    <a:pt x="1857" y="3078"/>
                    <a:pt x="1998" y="3123"/>
                    <a:pt x="2139" y="3123"/>
                  </a:cubicBezTo>
                  <a:cubicBezTo>
                    <a:pt x="2383" y="3123"/>
                    <a:pt x="2625" y="2989"/>
                    <a:pt x="2656" y="2823"/>
                  </a:cubicBezTo>
                  <a:cubicBezTo>
                    <a:pt x="2715" y="2557"/>
                    <a:pt x="2509" y="2305"/>
                    <a:pt x="2264" y="2305"/>
                  </a:cubicBezTo>
                  <a:cubicBezTo>
                    <a:pt x="2237" y="2305"/>
                    <a:pt x="2209" y="2308"/>
                    <a:pt x="2181" y="2315"/>
                  </a:cubicBezTo>
                  <a:cubicBezTo>
                    <a:pt x="1919" y="2380"/>
                    <a:pt x="1935" y="2528"/>
                    <a:pt x="1837" y="2544"/>
                  </a:cubicBezTo>
                  <a:cubicBezTo>
                    <a:pt x="1755" y="2544"/>
                    <a:pt x="1738" y="2397"/>
                    <a:pt x="1738" y="2397"/>
                  </a:cubicBezTo>
                  <a:cubicBezTo>
                    <a:pt x="1738" y="2200"/>
                    <a:pt x="1853" y="2020"/>
                    <a:pt x="2033" y="1938"/>
                  </a:cubicBezTo>
                  <a:cubicBezTo>
                    <a:pt x="2175" y="1864"/>
                    <a:pt x="2325" y="1829"/>
                    <a:pt x="2473" y="1829"/>
                  </a:cubicBezTo>
                  <a:cubicBezTo>
                    <a:pt x="2786" y="1829"/>
                    <a:pt x="3090" y="1987"/>
                    <a:pt x="3279" y="2265"/>
                  </a:cubicBezTo>
                  <a:cubicBezTo>
                    <a:pt x="3558" y="2675"/>
                    <a:pt x="3541" y="3216"/>
                    <a:pt x="3263" y="3626"/>
                  </a:cubicBezTo>
                  <a:cubicBezTo>
                    <a:pt x="3019" y="3947"/>
                    <a:pt x="2574" y="4127"/>
                    <a:pt x="2124" y="4127"/>
                  </a:cubicBezTo>
                  <a:cubicBezTo>
                    <a:pt x="2000" y="4127"/>
                    <a:pt x="1876" y="4113"/>
                    <a:pt x="1755" y="4085"/>
                  </a:cubicBezTo>
                  <a:cubicBezTo>
                    <a:pt x="542" y="3773"/>
                    <a:pt x="214" y="1856"/>
                    <a:pt x="1263" y="938"/>
                  </a:cubicBezTo>
                  <a:cubicBezTo>
                    <a:pt x="1737" y="494"/>
                    <a:pt x="2314" y="324"/>
                    <a:pt x="2899" y="324"/>
                  </a:cubicBezTo>
                  <a:cubicBezTo>
                    <a:pt x="3608" y="324"/>
                    <a:pt x="4328" y="574"/>
                    <a:pt x="4886" y="889"/>
                  </a:cubicBezTo>
                  <a:cubicBezTo>
                    <a:pt x="5820" y="1413"/>
                    <a:pt x="6557" y="2249"/>
                    <a:pt x="6967" y="3249"/>
                  </a:cubicBezTo>
                  <a:cubicBezTo>
                    <a:pt x="7279" y="4052"/>
                    <a:pt x="7459" y="4904"/>
                    <a:pt x="7459" y="5773"/>
                  </a:cubicBezTo>
                  <a:cubicBezTo>
                    <a:pt x="7459" y="5937"/>
                    <a:pt x="7443" y="6101"/>
                    <a:pt x="7410" y="6265"/>
                  </a:cubicBezTo>
                  <a:cubicBezTo>
                    <a:pt x="7424" y="6223"/>
                    <a:pt x="7438" y="6157"/>
                    <a:pt x="7452" y="6097"/>
                  </a:cubicBezTo>
                  <a:lnTo>
                    <a:pt x="7452" y="6097"/>
                  </a:lnTo>
                  <a:cubicBezTo>
                    <a:pt x="7450" y="6133"/>
                    <a:pt x="7459" y="6150"/>
                    <a:pt x="7459" y="6150"/>
                  </a:cubicBezTo>
                  <a:lnTo>
                    <a:pt x="7459" y="6068"/>
                  </a:lnTo>
                  <a:cubicBezTo>
                    <a:pt x="7457" y="6078"/>
                    <a:pt x="7454" y="6087"/>
                    <a:pt x="7452" y="6097"/>
                  </a:cubicBezTo>
                  <a:lnTo>
                    <a:pt x="7452" y="6097"/>
                  </a:lnTo>
                  <a:cubicBezTo>
                    <a:pt x="7453" y="6084"/>
                    <a:pt x="7455" y="6069"/>
                    <a:pt x="7459" y="6052"/>
                  </a:cubicBezTo>
                  <a:cubicBezTo>
                    <a:pt x="7688" y="4872"/>
                    <a:pt x="7541" y="3626"/>
                    <a:pt x="7016" y="2528"/>
                  </a:cubicBezTo>
                  <a:cubicBezTo>
                    <a:pt x="6331" y="1109"/>
                    <a:pt x="4979" y="1"/>
                    <a:pt x="336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2" name="Google Shape;7522;p17"/>
            <p:cNvSpPr/>
            <p:nvPr/>
          </p:nvSpPr>
          <p:spPr>
            <a:xfrm>
              <a:off x="1424143" y="4408565"/>
              <a:ext cx="99760" cy="107371"/>
            </a:xfrm>
            <a:custGeom>
              <a:avLst/>
              <a:gdLst/>
              <a:ahLst/>
              <a:cxnLst/>
              <a:rect l="l" t="t" r="r" b="b"/>
              <a:pathLst>
                <a:path w="3041" h="3273" extrusionOk="0">
                  <a:moveTo>
                    <a:pt x="734" y="0"/>
                  </a:moveTo>
                  <a:cubicBezTo>
                    <a:pt x="66" y="0"/>
                    <a:pt x="1" y="784"/>
                    <a:pt x="1090" y="961"/>
                  </a:cubicBezTo>
                  <a:cubicBezTo>
                    <a:pt x="2352" y="1174"/>
                    <a:pt x="3040" y="3272"/>
                    <a:pt x="3040" y="3272"/>
                  </a:cubicBezTo>
                  <a:cubicBezTo>
                    <a:pt x="3040" y="3272"/>
                    <a:pt x="2729" y="1010"/>
                    <a:pt x="1467" y="240"/>
                  </a:cubicBezTo>
                  <a:cubicBezTo>
                    <a:pt x="1179" y="68"/>
                    <a:pt x="930" y="0"/>
                    <a:pt x="73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3" name="Google Shape;7523;p17"/>
            <p:cNvSpPr/>
            <p:nvPr/>
          </p:nvSpPr>
          <p:spPr>
            <a:xfrm>
              <a:off x="1223799" y="4400265"/>
              <a:ext cx="171570" cy="148246"/>
            </a:xfrm>
            <a:custGeom>
              <a:avLst/>
              <a:gdLst/>
              <a:ahLst/>
              <a:cxnLst/>
              <a:rect l="l" t="t" r="r" b="b"/>
              <a:pathLst>
                <a:path w="5230" h="4519" extrusionOk="0">
                  <a:moveTo>
                    <a:pt x="2181" y="1"/>
                  </a:moveTo>
                  <a:lnTo>
                    <a:pt x="2181" y="1"/>
                  </a:lnTo>
                  <a:cubicBezTo>
                    <a:pt x="2017" y="198"/>
                    <a:pt x="1902" y="427"/>
                    <a:pt x="1820" y="673"/>
                  </a:cubicBezTo>
                  <a:cubicBezTo>
                    <a:pt x="1689" y="1083"/>
                    <a:pt x="1132" y="1312"/>
                    <a:pt x="574" y="1706"/>
                  </a:cubicBezTo>
                  <a:cubicBezTo>
                    <a:pt x="1" y="2083"/>
                    <a:pt x="99" y="2706"/>
                    <a:pt x="214" y="3033"/>
                  </a:cubicBezTo>
                  <a:cubicBezTo>
                    <a:pt x="279" y="3263"/>
                    <a:pt x="247" y="3509"/>
                    <a:pt x="132" y="3722"/>
                  </a:cubicBezTo>
                  <a:cubicBezTo>
                    <a:pt x="410" y="3492"/>
                    <a:pt x="722" y="3312"/>
                    <a:pt x="1066" y="3230"/>
                  </a:cubicBezTo>
                  <a:cubicBezTo>
                    <a:pt x="1673" y="3050"/>
                    <a:pt x="1656" y="2755"/>
                    <a:pt x="1656" y="2279"/>
                  </a:cubicBezTo>
                  <a:cubicBezTo>
                    <a:pt x="1643" y="1901"/>
                    <a:pt x="1796" y="1868"/>
                    <a:pt x="1850" y="1868"/>
                  </a:cubicBezTo>
                  <a:cubicBezTo>
                    <a:pt x="1862" y="1868"/>
                    <a:pt x="1869" y="1870"/>
                    <a:pt x="1869" y="1870"/>
                  </a:cubicBezTo>
                  <a:cubicBezTo>
                    <a:pt x="1878" y="1869"/>
                    <a:pt x="1886" y="1868"/>
                    <a:pt x="1894" y="1868"/>
                  </a:cubicBezTo>
                  <a:cubicBezTo>
                    <a:pt x="2161" y="1868"/>
                    <a:pt x="2098" y="2387"/>
                    <a:pt x="2082" y="2689"/>
                  </a:cubicBezTo>
                  <a:cubicBezTo>
                    <a:pt x="1984" y="3214"/>
                    <a:pt x="2132" y="3755"/>
                    <a:pt x="2492" y="4164"/>
                  </a:cubicBezTo>
                  <a:cubicBezTo>
                    <a:pt x="2734" y="4428"/>
                    <a:pt x="3055" y="4518"/>
                    <a:pt x="3375" y="4518"/>
                  </a:cubicBezTo>
                  <a:cubicBezTo>
                    <a:pt x="3770" y="4518"/>
                    <a:pt x="4165" y="4381"/>
                    <a:pt x="4410" y="4263"/>
                  </a:cubicBezTo>
                  <a:cubicBezTo>
                    <a:pt x="4514" y="4217"/>
                    <a:pt x="4626" y="4195"/>
                    <a:pt x="4739" y="4195"/>
                  </a:cubicBezTo>
                  <a:cubicBezTo>
                    <a:pt x="4910" y="4195"/>
                    <a:pt x="5081" y="4246"/>
                    <a:pt x="5230" y="4345"/>
                  </a:cubicBezTo>
                  <a:cubicBezTo>
                    <a:pt x="5082" y="3460"/>
                    <a:pt x="4656" y="3197"/>
                    <a:pt x="4017" y="3132"/>
                  </a:cubicBezTo>
                  <a:cubicBezTo>
                    <a:pt x="3394" y="3066"/>
                    <a:pt x="2541" y="2853"/>
                    <a:pt x="2197" y="1771"/>
                  </a:cubicBezTo>
                  <a:cubicBezTo>
                    <a:pt x="1869" y="690"/>
                    <a:pt x="2181" y="1"/>
                    <a:pt x="218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4" name="Google Shape;7524;p17"/>
            <p:cNvSpPr/>
            <p:nvPr/>
          </p:nvSpPr>
          <p:spPr>
            <a:xfrm>
              <a:off x="1251225" y="4500289"/>
              <a:ext cx="42515" cy="65118"/>
            </a:xfrm>
            <a:custGeom>
              <a:avLst/>
              <a:gdLst/>
              <a:ahLst/>
              <a:cxnLst/>
              <a:rect l="l" t="t" r="r" b="b"/>
              <a:pathLst>
                <a:path w="1296" h="1985" extrusionOk="0">
                  <a:moveTo>
                    <a:pt x="951" y="1"/>
                  </a:moveTo>
                  <a:cubicBezTo>
                    <a:pt x="951" y="1"/>
                    <a:pt x="935" y="83"/>
                    <a:pt x="509" y="345"/>
                  </a:cubicBezTo>
                  <a:cubicBezTo>
                    <a:pt x="165" y="525"/>
                    <a:pt x="1" y="919"/>
                    <a:pt x="115" y="1296"/>
                  </a:cubicBezTo>
                  <a:cubicBezTo>
                    <a:pt x="181" y="1509"/>
                    <a:pt x="230" y="1755"/>
                    <a:pt x="263" y="1984"/>
                  </a:cubicBezTo>
                  <a:cubicBezTo>
                    <a:pt x="263" y="1984"/>
                    <a:pt x="263" y="1837"/>
                    <a:pt x="771" y="1542"/>
                  </a:cubicBezTo>
                  <a:cubicBezTo>
                    <a:pt x="1296" y="1263"/>
                    <a:pt x="1099" y="837"/>
                    <a:pt x="1001" y="558"/>
                  </a:cubicBezTo>
                  <a:cubicBezTo>
                    <a:pt x="951" y="378"/>
                    <a:pt x="935" y="181"/>
                    <a:pt x="95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5" name="Google Shape;7525;p17"/>
            <p:cNvSpPr/>
            <p:nvPr/>
          </p:nvSpPr>
          <p:spPr>
            <a:xfrm>
              <a:off x="1064626" y="4217636"/>
              <a:ext cx="226978" cy="160285"/>
            </a:xfrm>
            <a:custGeom>
              <a:avLst/>
              <a:gdLst/>
              <a:ahLst/>
              <a:cxnLst/>
              <a:rect l="l" t="t" r="r" b="b"/>
              <a:pathLst>
                <a:path w="6919" h="4886" extrusionOk="0">
                  <a:moveTo>
                    <a:pt x="4978" y="1"/>
                  </a:moveTo>
                  <a:cubicBezTo>
                    <a:pt x="4754" y="1"/>
                    <a:pt x="4504" y="53"/>
                    <a:pt x="4230" y="175"/>
                  </a:cubicBezTo>
                  <a:cubicBezTo>
                    <a:pt x="2771" y="831"/>
                    <a:pt x="3033" y="3306"/>
                    <a:pt x="4771" y="3667"/>
                  </a:cubicBezTo>
                  <a:cubicBezTo>
                    <a:pt x="4984" y="3699"/>
                    <a:pt x="5181" y="3732"/>
                    <a:pt x="5344" y="3749"/>
                  </a:cubicBezTo>
                  <a:cubicBezTo>
                    <a:pt x="4885" y="3831"/>
                    <a:pt x="4459" y="3978"/>
                    <a:pt x="4033" y="4191"/>
                  </a:cubicBezTo>
                  <a:cubicBezTo>
                    <a:pt x="3886" y="4273"/>
                    <a:pt x="3656" y="4339"/>
                    <a:pt x="3607" y="4355"/>
                  </a:cubicBezTo>
                  <a:cubicBezTo>
                    <a:pt x="3153" y="4527"/>
                    <a:pt x="2723" y="4603"/>
                    <a:pt x="2336" y="4603"/>
                  </a:cubicBezTo>
                  <a:cubicBezTo>
                    <a:pt x="1507" y="4603"/>
                    <a:pt x="870" y="4256"/>
                    <a:pt x="591" y="3765"/>
                  </a:cubicBezTo>
                  <a:cubicBezTo>
                    <a:pt x="345" y="3355"/>
                    <a:pt x="329" y="2863"/>
                    <a:pt x="558" y="2454"/>
                  </a:cubicBezTo>
                  <a:lnTo>
                    <a:pt x="575" y="2421"/>
                  </a:lnTo>
                  <a:cubicBezTo>
                    <a:pt x="779" y="2106"/>
                    <a:pt x="1115" y="1959"/>
                    <a:pt x="1428" y="1959"/>
                  </a:cubicBezTo>
                  <a:cubicBezTo>
                    <a:pt x="1719" y="1959"/>
                    <a:pt x="1989" y="2086"/>
                    <a:pt x="2115" y="2323"/>
                  </a:cubicBezTo>
                  <a:cubicBezTo>
                    <a:pt x="2230" y="2454"/>
                    <a:pt x="2296" y="2618"/>
                    <a:pt x="2296" y="2798"/>
                  </a:cubicBezTo>
                  <a:cubicBezTo>
                    <a:pt x="2296" y="2945"/>
                    <a:pt x="2230" y="3093"/>
                    <a:pt x="2115" y="3208"/>
                  </a:cubicBezTo>
                  <a:cubicBezTo>
                    <a:pt x="2010" y="3304"/>
                    <a:pt x="1951" y="3335"/>
                    <a:pt x="1923" y="3335"/>
                  </a:cubicBezTo>
                  <a:cubicBezTo>
                    <a:pt x="1898" y="3335"/>
                    <a:pt x="1895" y="3312"/>
                    <a:pt x="1902" y="3290"/>
                  </a:cubicBezTo>
                  <a:cubicBezTo>
                    <a:pt x="2018" y="3030"/>
                    <a:pt x="1727" y="2861"/>
                    <a:pt x="1474" y="2861"/>
                  </a:cubicBezTo>
                  <a:cubicBezTo>
                    <a:pt x="1295" y="2861"/>
                    <a:pt x="1135" y="2945"/>
                    <a:pt x="1148" y="3142"/>
                  </a:cubicBezTo>
                  <a:cubicBezTo>
                    <a:pt x="1137" y="3417"/>
                    <a:pt x="1376" y="3544"/>
                    <a:pt x="1629" y="3544"/>
                  </a:cubicBezTo>
                  <a:cubicBezTo>
                    <a:pt x="1754" y="3544"/>
                    <a:pt x="1881" y="3513"/>
                    <a:pt x="1984" y="3454"/>
                  </a:cubicBezTo>
                  <a:lnTo>
                    <a:pt x="2017" y="3437"/>
                  </a:lnTo>
                  <a:cubicBezTo>
                    <a:pt x="2050" y="3421"/>
                    <a:pt x="2066" y="3404"/>
                    <a:pt x="2083" y="3388"/>
                  </a:cubicBezTo>
                  <a:lnTo>
                    <a:pt x="2099" y="3388"/>
                  </a:lnTo>
                  <a:cubicBezTo>
                    <a:pt x="2394" y="3093"/>
                    <a:pt x="2443" y="2634"/>
                    <a:pt x="2181" y="2290"/>
                  </a:cubicBezTo>
                  <a:cubicBezTo>
                    <a:pt x="2043" y="2021"/>
                    <a:pt x="1730" y="1874"/>
                    <a:pt x="1395" y="1874"/>
                  </a:cubicBezTo>
                  <a:cubicBezTo>
                    <a:pt x="1055" y="1874"/>
                    <a:pt x="691" y="2025"/>
                    <a:pt x="460" y="2355"/>
                  </a:cubicBezTo>
                  <a:cubicBezTo>
                    <a:pt x="1" y="2962"/>
                    <a:pt x="148" y="4126"/>
                    <a:pt x="935" y="4585"/>
                  </a:cubicBezTo>
                  <a:cubicBezTo>
                    <a:pt x="1284" y="4773"/>
                    <a:pt x="1684" y="4885"/>
                    <a:pt x="2079" y="4885"/>
                  </a:cubicBezTo>
                  <a:cubicBezTo>
                    <a:pt x="2130" y="4885"/>
                    <a:pt x="2180" y="4883"/>
                    <a:pt x="2230" y="4880"/>
                  </a:cubicBezTo>
                  <a:cubicBezTo>
                    <a:pt x="3132" y="4863"/>
                    <a:pt x="3853" y="4371"/>
                    <a:pt x="5033" y="4011"/>
                  </a:cubicBezTo>
                  <a:cubicBezTo>
                    <a:pt x="5459" y="3896"/>
                    <a:pt x="5902" y="3831"/>
                    <a:pt x="6344" y="3798"/>
                  </a:cubicBezTo>
                  <a:cubicBezTo>
                    <a:pt x="6541" y="3781"/>
                    <a:pt x="6738" y="3732"/>
                    <a:pt x="6918" y="3634"/>
                  </a:cubicBezTo>
                  <a:lnTo>
                    <a:pt x="6918" y="3634"/>
                  </a:lnTo>
                  <a:cubicBezTo>
                    <a:pt x="6918" y="3634"/>
                    <a:pt x="6795" y="3663"/>
                    <a:pt x="6639" y="3663"/>
                  </a:cubicBezTo>
                  <a:cubicBezTo>
                    <a:pt x="6484" y="3663"/>
                    <a:pt x="6295" y="3634"/>
                    <a:pt x="6164" y="3519"/>
                  </a:cubicBezTo>
                  <a:cubicBezTo>
                    <a:pt x="5902" y="3273"/>
                    <a:pt x="5918" y="3372"/>
                    <a:pt x="5623" y="3290"/>
                  </a:cubicBezTo>
                  <a:cubicBezTo>
                    <a:pt x="5459" y="3240"/>
                    <a:pt x="5361" y="3077"/>
                    <a:pt x="5361" y="2913"/>
                  </a:cubicBezTo>
                  <a:cubicBezTo>
                    <a:pt x="5164" y="3077"/>
                    <a:pt x="5131" y="3372"/>
                    <a:pt x="5279" y="3585"/>
                  </a:cubicBezTo>
                  <a:cubicBezTo>
                    <a:pt x="5279" y="3585"/>
                    <a:pt x="4558" y="3585"/>
                    <a:pt x="4377" y="3208"/>
                  </a:cubicBezTo>
                  <a:cubicBezTo>
                    <a:pt x="4213" y="2831"/>
                    <a:pt x="4410" y="2847"/>
                    <a:pt x="4558" y="2765"/>
                  </a:cubicBezTo>
                  <a:cubicBezTo>
                    <a:pt x="4705" y="2667"/>
                    <a:pt x="4754" y="2536"/>
                    <a:pt x="4590" y="2323"/>
                  </a:cubicBezTo>
                  <a:cubicBezTo>
                    <a:pt x="4443" y="2126"/>
                    <a:pt x="4459" y="1749"/>
                    <a:pt x="4738" y="1749"/>
                  </a:cubicBezTo>
                  <a:cubicBezTo>
                    <a:pt x="4660" y="1580"/>
                    <a:pt x="4489" y="1483"/>
                    <a:pt x="4315" y="1483"/>
                  </a:cubicBezTo>
                  <a:cubicBezTo>
                    <a:pt x="4270" y="1483"/>
                    <a:pt x="4225" y="1489"/>
                    <a:pt x="4181" y="1503"/>
                  </a:cubicBezTo>
                  <a:cubicBezTo>
                    <a:pt x="3754" y="1569"/>
                    <a:pt x="3738" y="2175"/>
                    <a:pt x="3738" y="2175"/>
                  </a:cubicBezTo>
                  <a:cubicBezTo>
                    <a:pt x="3738" y="2175"/>
                    <a:pt x="3443" y="1421"/>
                    <a:pt x="3935" y="1044"/>
                  </a:cubicBezTo>
                  <a:cubicBezTo>
                    <a:pt x="4118" y="899"/>
                    <a:pt x="4264" y="844"/>
                    <a:pt x="4379" y="844"/>
                  </a:cubicBezTo>
                  <a:cubicBezTo>
                    <a:pt x="4563" y="844"/>
                    <a:pt x="4665" y="985"/>
                    <a:pt x="4705" y="1126"/>
                  </a:cubicBezTo>
                  <a:cubicBezTo>
                    <a:pt x="4758" y="1311"/>
                    <a:pt x="4865" y="1465"/>
                    <a:pt x="5008" y="1465"/>
                  </a:cubicBezTo>
                  <a:cubicBezTo>
                    <a:pt x="5041" y="1465"/>
                    <a:pt x="5077" y="1456"/>
                    <a:pt x="5115" y="1437"/>
                  </a:cubicBezTo>
                  <a:cubicBezTo>
                    <a:pt x="5259" y="1371"/>
                    <a:pt x="5373" y="1267"/>
                    <a:pt x="5472" y="1267"/>
                  </a:cubicBezTo>
                  <a:cubicBezTo>
                    <a:pt x="5520" y="1267"/>
                    <a:pt x="5564" y="1291"/>
                    <a:pt x="5607" y="1355"/>
                  </a:cubicBezTo>
                  <a:cubicBezTo>
                    <a:pt x="5705" y="1601"/>
                    <a:pt x="5607" y="1896"/>
                    <a:pt x="5361" y="2011"/>
                  </a:cubicBezTo>
                  <a:cubicBezTo>
                    <a:pt x="5361" y="2011"/>
                    <a:pt x="5367" y="2011"/>
                    <a:pt x="5377" y="2011"/>
                  </a:cubicBezTo>
                  <a:cubicBezTo>
                    <a:pt x="5484" y="2011"/>
                    <a:pt x="6094" y="1984"/>
                    <a:pt x="6213" y="1372"/>
                  </a:cubicBezTo>
                  <a:cubicBezTo>
                    <a:pt x="6331" y="822"/>
                    <a:pt x="5864" y="1"/>
                    <a:pt x="49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6" name="Google Shape;7526;p17"/>
            <p:cNvSpPr/>
            <p:nvPr/>
          </p:nvSpPr>
          <p:spPr>
            <a:xfrm>
              <a:off x="1028081" y="4303489"/>
              <a:ext cx="152740" cy="108650"/>
            </a:xfrm>
            <a:custGeom>
              <a:avLst/>
              <a:gdLst/>
              <a:ahLst/>
              <a:cxnLst/>
              <a:rect l="l" t="t" r="r" b="b"/>
              <a:pathLst>
                <a:path w="4656" h="3312" extrusionOk="0">
                  <a:moveTo>
                    <a:pt x="853" y="1"/>
                  </a:moveTo>
                  <a:cubicBezTo>
                    <a:pt x="853" y="1"/>
                    <a:pt x="0" y="919"/>
                    <a:pt x="558" y="1722"/>
                  </a:cubicBezTo>
                  <a:cubicBezTo>
                    <a:pt x="869" y="2181"/>
                    <a:pt x="1377" y="2459"/>
                    <a:pt x="1934" y="2492"/>
                  </a:cubicBezTo>
                  <a:cubicBezTo>
                    <a:pt x="1869" y="2492"/>
                    <a:pt x="1475" y="2492"/>
                    <a:pt x="1295" y="2722"/>
                  </a:cubicBezTo>
                  <a:cubicBezTo>
                    <a:pt x="1180" y="2885"/>
                    <a:pt x="1131" y="3099"/>
                    <a:pt x="1164" y="3312"/>
                  </a:cubicBezTo>
                  <a:cubicBezTo>
                    <a:pt x="1215" y="3223"/>
                    <a:pt x="1304" y="3164"/>
                    <a:pt x="1395" y="3164"/>
                  </a:cubicBezTo>
                  <a:cubicBezTo>
                    <a:pt x="1422" y="3164"/>
                    <a:pt x="1449" y="3169"/>
                    <a:pt x="1475" y="3180"/>
                  </a:cubicBezTo>
                  <a:cubicBezTo>
                    <a:pt x="1589" y="3215"/>
                    <a:pt x="1750" y="3288"/>
                    <a:pt x="1932" y="3288"/>
                  </a:cubicBezTo>
                  <a:cubicBezTo>
                    <a:pt x="2091" y="3288"/>
                    <a:pt x="2267" y="3233"/>
                    <a:pt x="2443" y="3049"/>
                  </a:cubicBezTo>
                  <a:cubicBezTo>
                    <a:pt x="2820" y="2640"/>
                    <a:pt x="3311" y="2869"/>
                    <a:pt x="4655" y="2164"/>
                  </a:cubicBezTo>
                  <a:cubicBezTo>
                    <a:pt x="4655" y="2164"/>
                    <a:pt x="4655" y="2164"/>
                    <a:pt x="4655" y="2164"/>
                  </a:cubicBezTo>
                  <a:cubicBezTo>
                    <a:pt x="4631" y="2164"/>
                    <a:pt x="3916" y="2456"/>
                    <a:pt x="3114" y="2456"/>
                  </a:cubicBezTo>
                  <a:cubicBezTo>
                    <a:pt x="2651" y="2456"/>
                    <a:pt x="2158" y="2358"/>
                    <a:pt x="1754" y="2049"/>
                  </a:cubicBezTo>
                  <a:cubicBezTo>
                    <a:pt x="1098" y="1574"/>
                    <a:pt x="754" y="787"/>
                    <a:pt x="85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7" name="Google Shape;7527;p17"/>
            <p:cNvSpPr/>
            <p:nvPr/>
          </p:nvSpPr>
          <p:spPr>
            <a:xfrm>
              <a:off x="-85015" y="4897400"/>
              <a:ext cx="297935" cy="207098"/>
            </a:xfrm>
            <a:custGeom>
              <a:avLst/>
              <a:gdLst/>
              <a:ahLst/>
              <a:cxnLst/>
              <a:rect l="l" t="t" r="r" b="b"/>
              <a:pathLst>
                <a:path w="9082" h="6313" extrusionOk="0">
                  <a:moveTo>
                    <a:pt x="7085" y="0"/>
                  </a:moveTo>
                  <a:cubicBezTo>
                    <a:pt x="6630" y="0"/>
                    <a:pt x="6201" y="163"/>
                    <a:pt x="5934" y="501"/>
                  </a:cubicBezTo>
                  <a:cubicBezTo>
                    <a:pt x="5540" y="910"/>
                    <a:pt x="5491" y="1533"/>
                    <a:pt x="5819" y="1992"/>
                  </a:cubicBezTo>
                  <a:cubicBezTo>
                    <a:pt x="5901" y="2140"/>
                    <a:pt x="6032" y="2238"/>
                    <a:pt x="6196" y="2304"/>
                  </a:cubicBezTo>
                  <a:lnTo>
                    <a:pt x="6229" y="2320"/>
                  </a:lnTo>
                  <a:lnTo>
                    <a:pt x="6294" y="2336"/>
                  </a:lnTo>
                  <a:cubicBezTo>
                    <a:pt x="6327" y="2353"/>
                    <a:pt x="6360" y="2353"/>
                    <a:pt x="6393" y="2369"/>
                  </a:cubicBezTo>
                  <a:cubicBezTo>
                    <a:pt x="6461" y="2385"/>
                    <a:pt x="6531" y="2394"/>
                    <a:pt x="6600" y="2394"/>
                  </a:cubicBezTo>
                  <a:cubicBezTo>
                    <a:pt x="6812" y="2394"/>
                    <a:pt x="7019" y="2317"/>
                    <a:pt x="7180" y="2156"/>
                  </a:cubicBezTo>
                  <a:cubicBezTo>
                    <a:pt x="7570" y="1751"/>
                    <a:pt x="7300" y="1208"/>
                    <a:pt x="6962" y="1208"/>
                  </a:cubicBezTo>
                  <a:cubicBezTo>
                    <a:pt x="6931" y="1208"/>
                    <a:pt x="6900" y="1212"/>
                    <a:pt x="6868" y="1222"/>
                  </a:cubicBezTo>
                  <a:cubicBezTo>
                    <a:pt x="6557" y="1304"/>
                    <a:pt x="6491" y="1714"/>
                    <a:pt x="6721" y="1845"/>
                  </a:cubicBezTo>
                  <a:cubicBezTo>
                    <a:pt x="6775" y="1875"/>
                    <a:pt x="6833" y="1889"/>
                    <a:pt x="6891" y="1889"/>
                  </a:cubicBezTo>
                  <a:cubicBezTo>
                    <a:pt x="6992" y="1889"/>
                    <a:pt x="7091" y="1846"/>
                    <a:pt x="7163" y="1763"/>
                  </a:cubicBezTo>
                  <a:lnTo>
                    <a:pt x="7163" y="1763"/>
                  </a:lnTo>
                  <a:cubicBezTo>
                    <a:pt x="7196" y="1910"/>
                    <a:pt x="7147" y="2058"/>
                    <a:pt x="7016" y="2140"/>
                  </a:cubicBezTo>
                  <a:cubicBezTo>
                    <a:pt x="6875" y="2257"/>
                    <a:pt x="6701" y="2315"/>
                    <a:pt x="6530" y="2315"/>
                  </a:cubicBezTo>
                  <a:cubicBezTo>
                    <a:pt x="6461" y="2315"/>
                    <a:pt x="6393" y="2306"/>
                    <a:pt x="6327" y="2287"/>
                  </a:cubicBezTo>
                  <a:cubicBezTo>
                    <a:pt x="6229" y="2271"/>
                    <a:pt x="6147" y="2222"/>
                    <a:pt x="6065" y="2173"/>
                  </a:cubicBezTo>
                  <a:cubicBezTo>
                    <a:pt x="5557" y="1763"/>
                    <a:pt x="5524" y="1009"/>
                    <a:pt x="5983" y="550"/>
                  </a:cubicBezTo>
                  <a:cubicBezTo>
                    <a:pt x="6239" y="246"/>
                    <a:pt x="6632" y="102"/>
                    <a:pt x="7049" y="102"/>
                  </a:cubicBezTo>
                  <a:cubicBezTo>
                    <a:pt x="7915" y="102"/>
                    <a:pt x="8879" y="727"/>
                    <a:pt x="8901" y="1845"/>
                  </a:cubicBezTo>
                  <a:cubicBezTo>
                    <a:pt x="8917" y="2664"/>
                    <a:pt x="8491" y="3402"/>
                    <a:pt x="7770" y="3795"/>
                  </a:cubicBezTo>
                  <a:lnTo>
                    <a:pt x="7704" y="3812"/>
                  </a:lnTo>
                  <a:cubicBezTo>
                    <a:pt x="7622" y="3844"/>
                    <a:pt x="7540" y="3877"/>
                    <a:pt x="7442" y="3894"/>
                  </a:cubicBezTo>
                  <a:cubicBezTo>
                    <a:pt x="7215" y="3946"/>
                    <a:pt x="6990" y="3968"/>
                    <a:pt x="6765" y="3968"/>
                  </a:cubicBezTo>
                  <a:cubicBezTo>
                    <a:pt x="5178" y="3968"/>
                    <a:pt x="3643" y="2834"/>
                    <a:pt x="2302" y="2834"/>
                  </a:cubicBezTo>
                  <a:cubicBezTo>
                    <a:pt x="2155" y="2834"/>
                    <a:pt x="2011" y="2847"/>
                    <a:pt x="1869" y="2877"/>
                  </a:cubicBezTo>
                  <a:cubicBezTo>
                    <a:pt x="623" y="3156"/>
                    <a:pt x="262" y="4041"/>
                    <a:pt x="148" y="4582"/>
                  </a:cubicBezTo>
                  <a:cubicBezTo>
                    <a:pt x="0" y="5123"/>
                    <a:pt x="115" y="5729"/>
                    <a:pt x="558" y="6057"/>
                  </a:cubicBezTo>
                  <a:cubicBezTo>
                    <a:pt x="784" y="6233"/>
                    <a:pt x="1055" y="6313"/>
                    <a:pt x="1320" y="6313"/>
                  </a:cubicBezTo>
                  <a:cubicBezTo>
                    <a:pt x="1747" y="6313"/>
                    <a:pt x="2156" y="6106"/>
                    <a:pt x="2328" y="5762"/>
                  </a:cubicBezTo>
                  <a:cubicBezTo>
                    <a:pt x="2656" y="5221"/>
                    <a:pt x="2361" y="4516"/>
                    <a:pt x="1869" y="4402"/>
                  </a:cubicBezTo>
                  <a:cubicBezTo>
                    <a:pt x="1770" y="4356"/>
                    <a:pt x="1666" y="4335"/>
                    <a:pt x="1563" y="4335"/>
                  </a:cubicBezTo>
                  <a:cubicBezTo>
                    <a:pt x="1257" y="4335"/>
                    <a:pt x="963" y="4525"/>
                    <a:pt x="853" y="4844"/>
                  </a:cubicBezTo>
                  <a:cubicBezTo>
                    <a:pt x="820" y="4959"/>
                    <a:pt x="803" y="5090"/>
                    <a:pt x="836" y="5221"/>
                  </a:cubicBezTo>
                  <a:lnTo>
                    <a:pt x="836" y="5238"/>
                  </a:lnTo>
                  <a:cubicBezTo>
                    <a:pt x="836" y="5238"/>
                    <a:pt x="836" y="5254"/>
                    <a:pt x="836" y="5270"/>
                  </a:cubicBezTo>
                  <a:cubicBezTo>
                    <a:pt x="836" y="5287"/>
                    <a:pt x="836" y="5287"/>
                    <a:pt x="836" y="5303"/>
                  </a:cubicBezTo>
                  <a:cubicBezTo>
                    <a:pt x="910" y="5525"/>
                    <a:pt x="1122" y="5663"/>
                    <a:pt x="1341" y="5663"/>
                  </a:cubicBezTo>
                  <a:cubicBezTo>
                    <a:pt x="1414" y="5663"/>
                    <a:pt x="1488" y="5647"/>
                    <a:pt x="1557" y="5615"/>
                  </a:cubicBezTo>
                  <a:cubicBezTo>
                    <a:pt x="1904" y="5473"/>
                    <a:pt x="1797" y="4923"/>
                    <a:pt x="1454" y="4923"/>
                  </a:cubicBezTo>
                  <a:cubicBezTo>
                    <a:pt x="1439" y="4923"/>
                    <a:pt x="1425" y="4924"/>
                    <a:pt x="1410" y="4926"/>
                  </a:cubicBezTo>
                  <a:cubicBezTo>
                    <a:pt x="1049" y="4959"/>
                    <a:pt x="1115" y="5320"/>
                    <a:pt x="1066" y="5369"/>
                  </a:cubicBezTo>
                  <a:cubicBezTo>
                    <a:pt x="1052" y="5383"/>
                    <a:pt x="1037" y="5389"/>
                    <a:pt x="1022" y="5389"/>
                  </a:cubicBezTo>
                  <a:cubicBezTo>
                    <a:pt x="968" y="5389"/>
                    <a:pt x="915" y="5313"/>
                    <a:pt x="902" y="5287"/>
                  </a:cubicBezTo>
                  <a:cubicBezTo>
                    <a:pt x="836" y="5090"/>
                    <a:pt x="853" y="4877"/>
                    <a:pt x="935" y="4713"/>
                  </a:cubicBezTo>
                  <a:cubicBezTo>
                    <a:pt x="1085" y="4505"/>
                    <a:pt x="1317" y="4387"/>
                    <a:pt x="1555" y="4387"/>
                  </a:cubicBezTo>
                  <a:cubicBezTo>
                    <a:pt x="1655" y="4387"/>
                    <a:pt x="1756" y="4407"/>
                    <a:pt x="1852" y="4451"/>
                  </a:cubicBezTo>
                  <a:cubicBezTo>
                    <a:pt x="2311" y="4566"/>
                    <a:pt x="2557" y="5221"/>
                    <a:pt x="2246" y="5713"/>
                  </a:cubicBezTo>
                  <a:cubicBezTo>
                    <a:pt x="2085" y="6024"/>
                    <a:pt x="1709" y="6207"/>
                    <a:pt x="1325" y="6207"/>
                  </a:cubicBezTo>
                  <a:cubicBezTo>
                    <a:pt x="1082" y="6207"/>
                    <a:pt x="836" y="6134"/>
                    <a:pt x="639" y="5975"/>
                  </a:cubicBezTo>
                  <a:cubicBezTo>
                    <a:pt x="115" y="5566"/>
                    <a:pt x="115" y="4631"/>
                    <a:pt x="558" y="4058"/>
                  </a:cubicBezTo>
                  <a:cubicBezTo>
                    <a:pt x="903" y="3576"/>
                    <a:pt x="1492" y="3345"/>
                    <a:pt x="2104" y="3345"/>
                  </a:cubicBezTo>
                  <a:cubicBezTo>
                    <a:pt x="2304" y="3345"/>
                    <a:pt x="2507" y="3370"/>
                    <a:pt x="2705" y="3418"/>
                  </a:cubicBezTo>
                  <a:cubicBezTo>
                    <a:pt x="3508" y="3615"/>
                    <a:pt x="4344" y="3959"/>
                    <a:pt x="5229" y="4189"/>
                  </a:cubicBezTo>
                  <a:cubicBezTo>
                    <a:pt x="5550" y="4248"/>
                    <a:pt x="5879" y="4282"/>
                    <a:pt x="6205" y="4282"/>
                  </a:cubicBezTo>
                  <a:cubicBezTo>
                    <a:pt x="6781" y="4282"/>
                    <a:pt x="7350" y="4177"/>
                    <a:pt x="7852" y="3926"/>
                  </a:cubicBezTo>
                  <a:cubicBezTo>
                    <a:pt x="8622" y="3517"/>
                    <a:pt x="9081" y="2713"/>
                    <a:pt x="9048" y="1845"/>
                  </a:cubicBezTo>
                  <a:cubicBezTo>
                    <a:pt x="9015" y="653"/>
                    <a:pt x="7997" y="0"/>
                    <a:pt x="708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8" name="Google Shape;7528;p17"/>
            <p:cNvSpPr/>
            <p:nvPr/>
          </p:nvSpPr>
          <p:spPr>
            <a:xfrm>
              <a:off x="-49519" y="5014811"/>
              <a:ext cx="211887" cy="121116"/>
            </a:xfrm>
            <a:custGeom>
              <a:avLst/>
              <a:gdLst/>
              <a:ahLst/>
              <a:cxnLst/>
              <a:rect l="l" t="t" r="r" b="b"/>
              <a:pathLst>
                <a:path w="6459" h="3692" extrusionOk="0">
                  <a:moveTo>
                    <a:pt x="948" y="0"/>
                  </a:moveTo>
                  <a:cubicBezTo>
                    <a:pt x="332" y="0"/>
                    <a:pt x="0" y="265"/>
                    <a:pt x="0" y="265"/>
                  </a:cubicBezTo>
                  <a:cubicBezTo>
                    <a:pt x="225" y="193"/>
                    <a:pt x="434" y="147"/>
                    <a:pt x="643" y="147"/>
                  </a:cubicBezTo>
                  <a:cubicBezTo>
                    <a:pt x="952" y="147"/>
                    <a:pt x="1261" y="247"/>
                    <a:pt x="1623" y="511"/>
                  </a:cubicBezTo>
                  <a:cubicBezTo>
                    <a:pt x="2213" y="954"/>
                    <a:pt x="1852" y="1708"/>
                    <a:pt x="1754" y="2200"/>
                  </a:cubicBezTo>
                  <a:cubicBezTo>
                    <a:pt x="1656" y="2708"/>
                    <a:pt x="2360" y="2921"/>
                    <a:pt x="2721" y="3085"/>
                  </a:cubicBezTo>
                  <a:cubicBezTo>
                    <a:pt x="3082" y="3249"/>
                    <a:pt x="2901" y="3691"/>
                    <a:pt x="2901" y="3691"/>
                  </a:cubicBezTo>
                  <a:cubicBezTo>
                    <a:pt x="4245" y="2872"/>
                    <a:pt x="3377" y="1937"/>
                    <a:pt x="3147" y="1659"/>
                  </a:cubicBezTo>
                  <a:cubicBezTo>
                    <a:pt x="2957" y="1441"/>
                    <a:pt x="3083" y="1200"/>
                    <a:pt x="3272" y="1200"/>
                  </a:cubicBezTo>
                  <a:cubicBezTo>
                    <a:pt x="3310" y="1200"/>
                    <a:pt x="3351" y="1210"/>
                    <a:pt x="3393" y="1233"/>
                  </a:cubicBezTo>
                  <a:cubicBezTo>
                    <a:pt x="3639" y="1364"/>
                    <a:pt x="3278" y="1872"/>
                    <a:pt x="3950" y="2298"/>
                  </a:cubicBezTo>
                  <a:cubicBezTo>
                    <a:pt x="4120" y="2410"/>
                    <a:pt x="4279" y="2451"/>
                    <a:pt x="4422" y="2451"/>
                  </a:cubicBezTo>
                  <a:cubicBezTo>
                    <a:pt x="4846" y="2451"/>
                    <a:pt x="5131" y="2085"/>
                    <a:pt x="5131" y="2085"/>
                  </a:cubicBezTo>
                  <a:lnTo>
                    <a:pt x="5131" y="2085"/>
                  </a:lnTo>
                  <a:cubicBezTo>
                    <a:pt x="5124" y="2085"/>
                    <a:pt x="5119" y="2085"/>
                    <a:pt x="5113" y="2085"/>
                  </a:cubicBezTo>
                  <a:cubicBezTo>
                    <a:pt x="4744" y="2085"/>
                    <a:pt x="4948" y="1574"/>
                    <a:pt x="4786" y="1413"/>
                  </a:cubicBezTo>
                  <a:cubicBezTo>
                    <a:pt x="4702" y="1350"/>
                    <a:pt x="4605" y="1320"/>
                    <a:pt x="4511" y="1320"/>
                  </a:cubicBezTo>
                  <a:cubicBezTo>
                    <a:pt x="4458" y="1320"/>
                    <a:pt x="4407" y="1330"/>
                    <a:pt x="4360" y="1347"/>
                  </a:cubicBezTo>
                  <a:cubicBezTo>
                    <a:pt x="4311" y="1359"/>
                    <a:pt x="4263" y="1364"/>
                    <a:pt x="4219" y="1364"/>
                  </a:cubicBezTo>
                  <a:cubicBezTo>
                    <a:pt x="4071" y="1364"/>
                    <a:pt x="3969" y="1305"/>
                    <a:pt x="4032" y="1216"/>
                  </a:cubicBezTo>
                  <a:cubicBezTo>
                    <a:pt x="4066" y="1174"/>
                    <a:pt x="4102" y="1158"/>
                    <a:pt x="4148" y="1158"/>
                  </a:cubicBezTo>
                  <a:cubicBezTo>
                    <a:pt x="4283" y="1158"/>
                    <a:pt x="4508" y="1294"/>
                    <a:pt x="5032" y="1331"/>
                  </a:cubicBezTo>
                  <a:cubicBezTo>
                    <a:pt x="5060" y="1333"/>
                    <a:pt x="5087" y="1333"/>
                    <a:pt x="5114" y="1333"/>
                  </a:cubicBezTo>
                  <a:cubicBezTo>
                    <a:pt x="5892" y="1333"/>
                    <a:pt x="6458" y="675"/>
                    <a:pt x="6458" y="675"/>
                  </a:cubicBezTo>
                  <a:lnTo>
                    <a:pt x="6458" y="675"/>
                  </a:lnTo>
                  <a:cubicBezTo>
                    <a:pt x="5999" y="931"/>
                    <a:pt x="5513" y="1029"/>
                    <a:pt x="5026" y="1029"/>
                  </a:cubicBezTo>
                  <a:cubicBezTo>
                    <a:pt x="3858" y="1029"/>
                    <a:pt x="2680" y="468"/>
                    <a:pt x="1836" y="167"/>
                  </a:cubicBezTo>
                  <a:cubicBezTo>
                    <a:pt x="1495" y="44"/>
                    <a:pt x="1198" y="0"/>
                    <a:pt x="9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9" name="Google Shape;7529;p17"/>
            <p:cNvSpPr/>
            <p:nvPr/>
          </p:nvSpPr>
          <p:spPr>
            <a:xfrm>
              <a:off x="5299" y="4894185"/>
              <a:ext cx="118360" cy="83095"/>
            </a:xfrm>
            <a:custGeom>
              <a:avLst/>
              <a:gdLst/>
              <a:ahLst/>
              <a:cxnLst/>
              <a:rect l="l" t="t" r="r" b="b"/>
              <a:pathLst>
                <a:path w="3608" h="2533" extrusionOk="0">
                  <a:moveTo>
                    <a:pt x="2521" y="0"/>
                  </a:moveTo>
                  <a:cubicBezTo>
                    <a:pt x="1931" y="0"/>
                    <a:pt x="1247" y="123"/>
                    <a:pt x="870" y="615"/>
                  </a:cubicBezTo>
                  <a:cubicBezTo>
                    <a:pt x="1" y="1762"/>
                    <a:pt x="525" y="2533"/>
                    <a:pt x="525" y="2533"/>
                  </a:cubicBezTo>
                  <a:cubicBezTo>
                    <a:pt x="525" y="2533"/>
                    <a:pt x="362" y="2172"/>
                    <a:pt x="1394" y="2172"/>
                  </a:cubicBezTo>
                  <a:cubicBezTo>
                    <a:pt x="2427" y="2172"/>
                    <a:pt x="2296" y="1517"/>
                    <a:pt x="2263" y="1287"/>
                  </a:cubicBezTo>
                  <a:cubicBezTo>
                    <a:pt x="2181" y="1025"/>
                    <a:pt x="2230" y="763"/>
                    <a:pt x="2410" y="566"/>
                  </a:cubicBezTo>
                  <a:cubicBezTo>
                    <a:pt x="2656" y="205"/>
                    <a:pt x="3607" y="123"/>
                    <a:pt x="3607" y="123"/>
                  </a:cubicBezTo>
                  <a:cubicBezTo>
                    <a:pt x="3607" y="123"/>
                    <a:pt x="3111" y="0"/>
                    <a:pt x="25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0" name="Google Shape;7530;p17"/>
            <p:cNvSpPr/>
            <p:nvPr/>
          </p:nvSpPr>
          <p:spPr>
            <a:xfrm>
              <a:off x="95646" y="4806267"/>
              <a:ext cx="74238" cy="88213"/>
            </a:xfrm>
            <a:custGeom>
              <a:avLst/>
              <a:gdLst/>
              <a:ahLst/>
              <a:cxnLst/>
              <a:rect l="l" t="t" r="r" b="b"/>
              <a:pathLst>
                <a:path w="2263" h="2689" extrusionOk="0">
                  <a:moveTo>
                    <a:pt x="1148" y="0"/>
                  </a:moveTo>
                  <a:cubicBezTo>
                    <a:pt x="1148" y="0"/>
                    <a:pt x="1345" y="541"/>
                    <a:pt x="1001" y="738"/>
                  </a:cubicBezTo>
                  <a:cubicBezTo>
                    <a:pt x="640" y="935"/>
                    <a:pt x="1" y="1344"/>
                    <a:pt x="263" y="2017"/>
                  </a:cubicBezTo>
                  <a:cubicBezTo>
                    <a:pt x="509" y="2689"/>
                    <a:pt x="1673" y="2426"/>
                    <a:pt x="2263" y="2623"/>
                  </a:cubicBezTo>
                  <a:cubicBezTo>
                    <a:pt x="2263" y="2623"/>
                    <a:pt x="1394" y="2164"/>
                    <a:pt x="1460" y="1443"/>
                  </a:cubicBezTo>
                  <a:cubicBezTo>
                    <a:pt x="1525" y="705"/>
                    <a:pt x="1443" y="181"/>
                    <a:pt x="11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1" name="Google Shape;7531;p17"/>
            <p:cNvSpPr/>
            <p:nvPr/>
          </p:nvSpPr>
          <p:spPr>
            <a:xfrm>
              <a:off x="175790" y="4844977"/>
              <a:ext cx="104878" cy="141455"/>
            </a:xfrm>
            <a:custGeom>
              <a:avLst/>
              <a:gdLst/>
              <a:ahLst/>
              <a:cxnLst/>
              <a:rect l="l" t="t" r="r" b="b"/>
              <a:pathLst>
                <a:path w="3197" h="4312" extrusionOk="0">
                  <a:moveTo>
                    <a:pt x="377" y="1"/>
                  </a:moveTo>
                  <a:lnTo>
                    <a:pt x="377" y="1"/>
                  </a:lnTo>
                  <a:cubicBezTo>
                    <a:pt x="0" y="1345"/>
                    <a:pt x="541" y="1607"/>
                    <a:pt x="1098" y="2476"/>
                  </a:cubicBezTo>
                  <a:cubicBezTo>
                    <a:pt x="1656" y="3361"/>
                    <a:pt x="1049" y="4311"/>
                    <a:pt x="1049" y="4311"/>
                  </a:cubicBezTo>
                  <a:cubicBezTo>
                    <a:pt x="1459" y="4049"/>
                    <a:pt x="1803" y="3361"/>
                    <a:pt x="2491" y="2918"/>
                  </a:cubicBezTo>
                  <a:cubicBezTo>
                    <a:pt x="3196" y="2492"/>
                    <a:pt x="2901" y="1591"/>
                    <a:pt x="2901" y="1591"/>
                  </a:cubicBezTo>
                  <a:lnTo>
                    <a:pt x="2901" y="1591"/>
                  </a:lnTo>
                  <a:cubicBezTo>
                    <a:pt x="2862" y="1695"/>
                    <a:pt x="2760" y="1748"/>
                    <a:pt x="2594" y="1748"/>
                  </a:cubicBezTo>
                  <a:cubicBezTo>
                    <a:pt x="2553" y="1748"/>
                    <a:pt x="2508" y="1745"/>
                    <a:pt x="2459" y="1738"/>
                  </a:cubicBezTo>
                  <a:cubicBezTo>
                    <a:pt x="2428" y="1731"/>
                    <a:pt x="2397" y="1727"/>
                    <a:pt x="2368" y="1727"/>
                  </a:cubicBezTo>
                  <a:cubicBezTo>
                    <a:pt x="2133" y="1727"/>
                    <a:pt x="1962" y="1947"/>
                    <a:pt x="2049" y="2181"/>
                  </a:cubicBezTo>
                  <a:cubicBezTo>
                    <a:pt x="2101" y="2413"/>
                    <a:pt x="1959" y="2513"/>
                    <a:pt x="1824" y="2513"/>
                  </a:cubicBezTo>
                  <a:cubicBezTo>
                    <a:pt x="1788" y="2513"/>
                    <a:pt x="1752" y="2506"/>
                    <a:pt x="1721" y="2492"/>
                  </a:cubicBezTo>
                  <a:cubicBezTo>
                    <a:pt x="1557" y="2426"/>
                    <a:pt x="1557" y="2066"/>
                    <a:pt x="1787" y="1886"/>
                  </a:cubicBezTo>
                  <a:cubicBezTo>
                    <a:pt x="2000" y="1705"/>
                    <a:pt x="2147" y="1312"/>
                    <a:pt x="1951" y="689"/>
                  </a:cubicBezTo>
                  <a:cubicBezTo>
                    <a:pt x="1814" y="219"/>
                    <a:pt x="1370" y="104"/>
                    <a:pt x="1047" y="104"/>
                  </a:cubicBezTo>
                  <a:cubicBezTo>
                    <a:pt x="943" y="104"/>
                    <a:pt x="851" y="116"/>
                    <a:pt x="787" y="132"/>
                  </a:cubicBezTo>
                  <a:cubicBezTo>
                    <a:pt x="763" y="134"/>
                    <a:pt x="740" y="136"/>
                    <a:pt x="717" y="136"/>
                  </a:cubicBezTo>
                  <a:cubicBezTo>
                    <a:pt x="593" y="136"/>
                    <a:pt x="474" y="97"/>
                    <a:pt x="37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2" name="Google Shape;7532;p17"/>
            <p:cNvSpPr/>
            <p:nvPr/>
          </p:nvSpPr>
          <p:spPr>
            <a:xfrm>
              <a:off x="152662" y="4636793"/>
              <a:ext cx="265655" cy="265753"/>
            </a:xfrm>
            <a:custGeom>
              <a:avLst/>
              <a:gdLst/>
              <a:ahLst/>
              <a:cxnLst/>
              <a:rect l="l" t="t" r="r" b="b"/>
              <a:pathLst>
                <a:path w="8098" h="8101" extrusionOk="0">
                  <a:moveTo>
                    <a:pt x="5732" y="0"/>
                  </a:moveTo>
                  <a:cubicBezTo>
                    <a:pt x="5217" y="0"/>
                    <a:pt x="4714" y="189"/>
                    <a:pt x="4409" y="577"/>
                  </a:cubicBezTo>
                  <a:cubicBezTo>
                    <a:pt x="4114" y="1003"/>
                    <a:pt x="4082" y="1560"/>
                    <a:pt x="4311" y="2036"/>
                  </a:cubicBezTo>
                  <a:cubicBezTo>
                    <a:pt x="4518" y="2442"/>
                    <a:pt x="4854" y="2589"/>
                    <a:pt x="5182" y="2589"/>
                  </a:cubicBezTo>
                  <a:cubicBezTo>
                    <a:pt x="5527" y="2589"/>
                    <a:pt x="5864" y="2426"/>
                    <a:pt x="6032" y="2232"/>
                  </a:cubicBezTo>
                  <a:cubicBezTo>
                    <a:pt x="6212" y="2036"/>
                    <a:pt x="6294" y="1757"/>
                    <a:pt x="6245" y="1478"/>
                  </a:cubicBezTo>
                  <a:cubicBezTo>
                    <a:pt x="6187" y="1158"/>
                    <a:pt x="5956" y="1022"/>
                    <a:pt x="5747" y="1022"/>
                  </a:cubicBezTo>
                  <a:cubicBezTo>
                    <a:pt x="5603" y="1022"/>
                    <a:pt x="5469" y="1086"/>
                    <a:pt x="5409" y="1200"/>
                  </a:cubicBezTo>
                  <a:cubicBezTo>
                    <a:pt x="5262" y="1495"/>
                    <a:pt x="5344" y="1839"/>
                    <a:pt x="5754" y="1905"/>
                  </a:cubicBezTo>
                  <a:cubicBezTo>
                    <a:pt x="6098" y="1954"/>
                    <a:pt x="5917" y="2396"/>
                    <a:pt x="5475" y="2495"/>
                  </a:cubicBezTo>
                  <a:cubicBezTo>
                    <a:pt x="5390" y="2520"/>
                    <a:pt x="5305" y="2532"/>
                    <a:pt x="5222" y="2532"/>
                  </a:cubicBezTo>
                  <a:cubicBezTo>
                    <a:pt x="4867" y="2532"/>
                    <a:pt x="4536" y="2318"/>
                    <a:pt x="4377" y="1986"/>
                  </a:cubicBezTo>
                  <a:cubicBezTo>
                    <a:pt x="4180" y="1544"/>
                    <a:pt x="4229" y="1019"/>
                    <a:pt x="4524" y="626"/>
                  </a:cubicBezTo>
                  <a:cubicBezTo>
                    <a:pt x="4794" y="288"/>
                    <a:pt x="5242" y="129"/>
                    <a:pt x="5712" y="129"/>
                  </a:cubicBezTo>
                  <a:cubicBezTo>
                    <a:pt x="5813" y="129"/>
                    <a:pt x="5915" y="136"/>
                    <a:pt x="6016" y="151"/>
                  </a:cubicBezTo>
                  <a:cubicBezTo>
                    <a:pt x="7229" y="282"/>
                    <a:pt x="7917" y="1986"/>
                    <a:pt x="7196" y="3134"/>
                  </a:cubicBezTo>
                  <a:cubicBezTo>
                    <a:pt x="6950" y="3494"/>
                    <a:pt x="6622" y="3790"/>
                    <a:pt x="6229" y="3986"/>
                  </a:cubicBezTo>
                  <a:cubicBezTo>
                    <a:pt x="5842" y="4152"/>
                    <a:pt x="5392" y="4235"/>
                    <a:pt x="4869" y="4235"/>
                  </a:cubicBezTo>
                  <a:cubicBezTo>
                    <a:pt x="4462" y="4235"/>
                    <a:pt x="4010" y="4185"/>
                    <a:pt x="3508" y="4085"/>
                  </a:cubicBezTo>
                  <a:cubicBezTo>
                    <a:pt x="3212" y="4028"/>
                    <a:pt x="2921" y="4000"/>
                    <a:pt x="2643" y="4000"/>
                  </a:cubicBezTo>
                  <a:cubicBezTo>
                    <a:pt x="1303" y="4000"/>
                    <a:pt x="240" y="4653"/>
                    <a:pt x="131" y="5970"/>
                  </a:cubicBezTo>
                  <a:cubicBezTo>
                    <a:pt x="0" y="7560"/>
                    <a:pt x="1033" y="8100"/>
                    <a:pt x="1033" y="8100"/>
                  </a:cubicBezTo>
                  <a:lnTo>
                    <a:pt x="1000" y="8068"/>
                  </a:lnTo>
                  <a:cubicBezTo>
                    <a:pt x="443" y="7428"/>
                    <a:pt x="590" y="6232"/>
                    <a:pt x="590" y="6232"/>
                  </a:cubicBezTo>
                  <a:cubicBezTo>
                    <a:pt x="689" y="5707"/>
                    <a:pt x="951" y="5248"/>
                    <a:pt x="1344" y="4904"/>
                  </a:cubicBezTo>
                  <a:cubicBezTo>
                    <a:pt x="1925" y="4463"/>
                    <a:pt x="2659" y="4378"/>
                    <a:pt x="3142" y="4378"/>
                  </a:cubicBezTo>
                  <a:cubicBezTo>
                    <a:pt x="3450" y="4378"/>
                    <a:pt x="3655" y="4412"/>
                    <a:pt x="3655" y="4412"/>
                  </a:cubicBezTo>
                  <a:cubicBezTo>
                    <a:pt x="3901" y="4445"/>
                    <a:pt x="4147" y="4462"/>
                    <a:pt x="4360" y="4462"/>
                  </a:cubicBezTo>
                  <a:cubicBezTo>
                    <a:pt x="4479" y="4471"/>
                    <a:pt x="4601" y="4476"/>
                    <a:pt x="4725" y="4476"/>
                  </a:cubicBezTo>
                  <a:cubicBezTo>
                    <a:pt x="5676" y="4476"/>
                    <a:pt x="6732" y="4175"/>
                    <a:pt x="7327" y="3232"/>
                  </a:cubicBezTo>
                  <a:cubicBezTo>
                    <a:pt x="8098" y="1986"/>
                    <a:pt x="7343" y="167"/>
                    <a:pt x="6016" y="20"/>
                  </a:cubicBezTo>
                  <a:cubicBezTo>
                    <a:pt x="5921" y="7"/>
                    <a:pt x="5826" y="0"/>
                    <a:pt x="57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3" name="Google Shape;7533;p17"/>
            <p:cNvSpPr/>
            <p:nvPr/>
          </p:nvSpPr>
          <p:spPr>
            <a:xfrm>
              <a:off x="185468" y="4901435"/>
              <a:ext cx="33" cy="33"/>
            </a:xfrm>
            <a:custGeom>
              <a:avLst/>
              <a:gdLst/>
              <a:ahLst/>
              <a:cxnLst/>
              <a:rect l="l" t="t" r="r" b="b"/>
              <a:pathLst>
                <a:path w="1" h="1" extrusionOk="0">
                  <a:moveTo>
                    <a:pt x="0" y="1"/>
                  </a:moveTo>
                  <a:lnTo>
                    <a:pt x="0" y="1"/>
                  </a:lnTo>
                  <a:lnTo>
                    <a:pt x="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4" name="Google Shape;7534;p17"/>
            <p:cNvSpPr/>
            <p:nvPr/>
          </p:nvSpPr>
          <p:spPr>
            <a:xfrm>
              <a:off x="223096" y="4789208"/>
              <a:ext cx="153265" cy="78371"/>
            </a:xfrm>
            <a:custGeom>
              <a:avLst/>
              <a:gdLst/>
              <a:ahLst/>
              <a:cxnLst/>
              <a:rect l="l" t="t" r="r" b="b"/>
              <a:pathLst>
                <a:path w="4672" h="2389" extrusionOk="0">
                  <a:moveTo>
                    <a:pt x="1086" y="0"/>
                  </a:moveTo>
                  <a:cubicBezTo>
                    <a:pt x="394" y="0"/>
                    <a:pt x="0" y="225"/>
                    <a:pt x="0" y="225"/>
                  </a:cubicBezTo>
                  <a:cubicBezTo>
                    <a:pt x="84" y="210"/>
                    <a:pt x="164" y="203"/>
                    <a:pt x="239" y="203"/>
                  </a:cubicBezTo>
                  <a:cubicBezTo>
                    <a:pt x="728" y="203"/>
                    <a:pt x="1034" y="513"/>
                    <a:pt x="935" y="996"/>
                  </a:cubicBezTo>
                  <a:cubicBezTo>
                    <a:pt x="804" y="1406"/>
                    <a:pt x="968" y="1864"/>
                    <a:pt x="1312" y="2127"/>
                  </a:cubicBezTo>
                  <a:cubicBezTo>
                    <a:pt x="1640" y="2389"/>
                    <a:pt x="2541" y="2389"/>
                    <a:pt x="2541" y="2389"/>
                  </a:cubicBezTo>
                  <a:cubicBezTo>
                    <a:pt x="2279" y="2241"/>
                    <a:pt x="2525" y="1881"/>
                    <a:pt x="2689" y="1455"/>
                  </a:cubicBezTo>
                  <a:cubicBezTo>
                    <a:pt x="2845" y="1034"/>
                    <a:pt x="2422" y="880"/>
                    <a:pt x="2225" y="880"/>
                  </a:cubicBezTo>
                  <a:cubicBezTo>
                    <a:pt x="2215" y="880"/>
                    <a:pt x="2206" y="880"/>
                    <a:pt x="2197" y="881"/>
                  </a:cubicBezTo>
                  <a:cubicBezTo>
                    <a:pt x="2093" y="890"/>
                    <a:pt x="2017" y="911"/>
                    <a:pt x="1946" y="911"/>
                  </a:cubicBezTo>
                  <a:cubicBezTo>
                    <a:pt x="1893" y="911"/>
                    <a:pt x="1843" y="900"/>
                    <a:pt x="1787" y="865"/>
                  </a:cubicBezTo>
                  <a:cubicBezTo>
                    <a:pt x="1680" y="798"/>
                    <a:pt x="1736" y="580"/>
                    <a:pt x="2017" y="580"/>
                  </a:cubicBezTo>
                  <a:cubicBezTo>
                    <a:pt x="2081" y="580"/>
                    <a:pt x="2157" y="591"/>
                    <a:pt x="2246" y="619"/>
                  </a:cubicBezTo>
                  <a:cubicBezTo>
                    <a:pt x="2721" y="783"/>
                    <a:pt x="2574" y="1242"/>
                    <a:pt x="3311" y="1389"/>
                  </a:cubicBezTo>
                  <a:cubicBezTo>
                    <a:pt x="3367" y="1400"/>
                    <a:pt x="3419" y="1406"/>
                    <a:pt x="3468" y="1406"/>
                  </a:cubicBezTo>
                  <a:cubicBezTo>
                    <a:pt x="4060" y="1406"/>
                    <a:pt x="4218" y="643"/>
                    <a:pt x="4279" y="537"/>
                  </a:cubicBezTo>
                  <a:cubicBezTo>
                    <a:pt x="4393" y="406"/>
                    <a:pt x="4524" y="275"/>
                    <a:pt x="4672" y="160"/>
                  </a:cubicBezTo>
                  <a:lnTo>
                    <a:pt x="4672" y="160"/>
                  </a:lnTo>
                  <a:cubicBezTo>
                    <a:pt x="4462" y="274"/>
                    <a:pt x="4087" y="394"/>
                    <a:pt x="3549" y="394"/>
                  </a:cubicBezTo>
                  <a:cubicBezTo>
                    <a:pt x="3161" y="394"/>
                    <a:pt x="2688" y="332"/>
                    <a:pt x="2131" y="160"/>
                  </a:cubicBezTo>
                  <a:cubicBezTo>
                    <a:pt x="1733" y="42"/>
                    <a:pt x="1382" y="0"/>
                    <a:pt x="108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5" name="Google Shape;7535;p17"/>
            <p:cNvSpPr/>
            <p:nvPr/>
          </p:nvSpPr>
          <p:spPr>
            <a:xfrm>
              <a:off x="232248" y="4646011"/>
              <a:ext cx="105402" cy="110389"/>
            </a:xfrm>
            <a:custGeom>
              <a:avLst/>
              <a:gdLst/>
              <a:ahLst/>
              <a:cxnLst/>
              <a:rect l="l" t="t" r="r" b="b"/>
              <a:pathLst>
                <a:path w="3213" h="3365" extrusionOk="0">
                  <a:moveTo>
                    <a:pt x="1934" y="1"/>
                  </a:moveTo>
                  <a:lnTo>
                    <a:pt x="1934" y="1"/>
                  </a:lnTo>
                  <a:cubicBezTo>
                    <a:pt x="1492" y="279"/>
                    <a:pt x="1426" y="722"/>
                    <a:pt x="705" y="1345"/>
                  </a:cubicBezTo>
                  <a:cubicBezTo>
                    <a:pt x="0" y="1968"/>
                    <a:pt x="197" y="2427"/>
                    <a:pt x="344" y="2689"/>
                  </a:cubicBezTo>
                  <a:cubicBezTo>
                    <a:pt x="459" y="2804"/>
                    <a:pt x="426" y="3000"/>
                    <a:pt x="295" y="3099"/>
                  </a:cubicBezTo>
                  <a:cubicBezTo>
                    <a:pt x="1393" y="2984"/>
                    <a:pt x="1229" y="2345"/>
                    <a:pt x="1164" y="2148"/>
                  </a:cubicBezTo>
                  <a:cubicBezTo>
                    <a:pt x="1098" y="1951"/>
                    <a:pt x="1131" y="1837"/>
                    <a:pt x="1246" y="1837"/>
                  </a:cubicBezTo>
                  <a:cubicBezTo>
                    <a:pt x="1344" y="1837"/>
                    <a:pt x="1344" y="2066"/>
                    <a:pt x="1328" y="2361"/>
                  </a:cubicBezTo>
                  <a:cubicBezTo>
                    <a:pt x="1328" y="2640"/>
                    <a:pt x="1262" y="3295"/>
                    <a:pt x="2115" y="3361"/>
                  </a:cubicBezTo>
                  <a:cubicBezTo>
                    <a:pt x="2146" y="3363"/>
                    <a:pt x="2176" y="3365"/>
                    <a:pt x="2205" y="3365"/>
                  </a:cubicBezTo>
                  <a:cubicBezTo>
                    <a:pt x="2984" y="3365"/>
                    <a:pt x="3213" y="2558"/>
                    <a:pt x="3213" y="2558"/>
                  </a:cubicBezTo>
                  <a:lnTo>
                    <a:pt x="3213" y="2558"/>
                  </a:lnTo>
                  <a:cubicBezTo>
                    <a:pt x="3088" y="2592"/>
                    <a:pt x="2937" y="2618"/>
                    <a:pt x="2777" y="2618"/>
                  </a:cubicBezTo>
                  <a:cubicBezTo>
                    <a:pt x="2327" y="2618"/>
                    <a:pt x="1803" y="2418"/>
                    <a:pt x="1574" y="1656"/>
                  </a:cubicBezTo>
                  <a:cubicBezTo>
                    <a:pt x="1377" y="1083"/>
                    <a:pt x="1508" y="443"/>
                    <a:pt x="19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6" name="Google Shape;7536;p17"/>
            <p:cNvSpPr/>
            <p:nvPr/>
          </p:nvSpPr>
          <p:spPr>
            <a:xfrm>
              <a:off x="382794" y="4489299"/>
              <a:ext cx="63478" cy="251385"/>
            </a:xfrm>
            <a:custGeom>
              <a:avLst/>
              <a:gdLst/>
              <a:ahLst/>
              <a:cxnLst/>
              <a:rect l="l" t="t" r="r" b="b"/>
              <a:pathLst>
                <a:path w="1935" h="7663" extrusionOk="0">
                  <a:moveTo>
                    <a:pt x="1301" y="0"/>
                  </a:moveTo>
                  <a:cubicBezTo>
                    <a:pt x="989" y="0"/>
                    <a:pt x="755" y="369"/>
                    <a:pt x="755" y="369"/>
                  </a:cubicBezTo>
                  <a:cubicBezTo>
                    <a:pt x="1" y="1500"/>
                    <a:pt x="837" y="3286"/>
                    <a:pt x="984" y="5171"/>
                  </a:cubicBezTo>
                  <a:cubicBezTo>
                    <a:pt x="1115" y="7056"/>
                    <a:pt x="476" y="7663"/>
                    <a:pt x="476" y="7663"/>
                  </a:cubicBezTo>
                  <a:cubicBezTo>
                    <a:pt x="1164" y="7122"/>
                    <a:pt x="1328" y="5351"/>
                    <a:pt x="1197" y="3991"/>
                  </a:cubicBezTo>
                  <a:cubicBezTo>
                    <a:pt x="1066" y="2631"/>
                    <a:pt x="1083" y="1352"/>
                    <a:pt x="1345" y="1090"/>
                  </a:cubicBezTo>
                  <a:cubicBezTo>
                    <a:pt x="1607" y="828"/>
                    <a:pt x="1935" y="287"/>
                    <a:pt x="1509" y="57"/>
                  </a:cubicBezTo>
                  <a:cubicBezTo>
                    <a:pt x="1437" y="17"/>
                    <a:pt x="1367" y="0"/>
                    <a:pt x="130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7" name="Google Shape;7537;p17"/>
            <p:cNvSpPr/>
            <p:nvPr/>
          </p:nvSpPr>
          <p:spPr>
            <a:xfrm>
              <a:off x="323120" y="4456034"/>
              <a:ext cx="280188" cy="334119"/>
            </a:xfrm>
            <a:custGeom>
              <a:avLst/>
              <a:gdLst/>
              <a:ahLst/>
              <a:cxnLst/>
              <a:rect l="l" t="t" r="r" b="b"/>
              <a:pathLst>
                <a:path w="8541" h="10185" extrusionOk="0">
                  <a:moveTo>
                    <a:pt x="6280" y="1"/>
                  </a:moveTo>
                  <a:cubicBezTo>
                    <a:pt x="6079" y="1"/>
                    <a:pt x="5874" y="24"/>
                    <a:pt x="5672" y="71"/>
                  </a:cubicBezTo>
                  <a:cubicBezTo>
                    <a:pt x="4475" y="334"/>
                    <a:pt x="3721" y="1596"/>
                    <a:pt x="3492" y="2841"/>
                  </a:cubicBezTo>
                  <a:cubicBezTo>
                    <a:pt x="3246" y="4153"/>
                    <a:pt x="3492" y="5382"/>
                    <a:pt x="3442" y="6497"/>
                  </a:cubicBezTo>
                  <a:cubicBezTo>
                    <a:pt x="3508" y="7480"/>
                    <a:pt x="3147" y="8447"/>
                    <a:pt x="2443" y="9136"/>
                  </a:cubicBezTo>
                  <a:cubicBezTo>
                    <a:pt x="1770" y="9758"/>
                    <a:pt x="902" y="10119"/>
                    <a:pt x="0" y="10185"/>
                  </a:cubicBezTo>
                  <a:cubicBezTo>
                    <a:pt x="918" y="10152"/>
                    <a:pt x="1803" y="9808"/>
                    <a:pt x="2492" y="9201"/>
                  </a:cubicBezTo>
                  <a:cubicBezTo>
                    <a:pt x="3229" y="8496"/>
                    <a:pt x="3639" y="7513"/>
                    <a:pt x="3590" y="6497"/>
                  </a:cubicBezTo>
                  <a:cubicBezTo>
                    <a:pt x="3656" y="5366"/>
                    <a:pt x="3410" y="4136"/>
                    <a:pt x="3656" y="2874"/>
                  </a:cubicBezTo>
                  <a:cubicBezTo>
                    <a:pt x="3901" y="1628"/>
                    <a:pt x="4606" y="465"/>
                    <a:pt x="5704" y="219"/>
                  </a:cubicBezTo>
                  <a:cubicBezTo>
                    <a:pt x="5819" y="186"/>
                    <a:pt x="5950" y="170"/>
                    <a:pt x="6098" y="153"/>
                  </a:cubicBezTo>
                  <a:cubicBezTo>
                    <a:pt x="6143" y="150"/>
                    <a:pt x="6187" y="148"/>
                    <a:pt x="6231" y="148"/>
                  </a:cubicBezTo>
                  <a:cubicBezTo>
                    <a:pt x="6626" y="148"/>
                    <a:pt x="7003" y="278"/>
                    <a:pt x="7327" y="514"/>
                  </a:cubicBezTo>
                  <a:cubicBezTo>
                    <a:pt x="8048" y="1088"/>
                    <a:pt x="7966" y="2333"/>
                    <a:pt x="7540" y="2710"/>
                  </a:cubicBezTo>
                  <a:cubicBezTo>
                    <a:pt x="7334" y="2888"/>
                    <a:pt x="7109" y="2961"/>
                    <a:pt x="6911" y="2961"/>
                  </a:cubicBezTo>
                  <a:cubicBezTo>
                    <a:pt x="6653" y="2961"/>
                    <a:pt x="6441" y="2837"/>
                    <a:pt x="6376" y="2661"/>
                  </a:cubicBezTo>
                  <a:lnTo>
                    <a:pt x="6376" y="2661"/>
                  </a:lnTo>
                  <a:cubicBezTo>
                    <a:pt x="6376" y="2661"/>
                    <a:pt x="6413" y="2666"/>
                    <a:pt x="6467" y="2666"/>
                  </a:cubicBezTo>
                  <a:cubicBezTo>
                    <a:pt x="6603" y="2666"/>
                    <a:pt x="6852" y="2633"/>
                    <a:pt x="6934" y="2399"/>
                  </a:cubicBezTo>
                  <a:cubicBezTo>
                    <a:pt x="7049" y="2087"/>
                    <a:pt x="6868" y="1743"/>
                    <a:pt x="6540" y="1678"/>
                  </a:cubicBezTo>
                  <a:cubicBezTo>
                    <a:pt x="6485" y="1662"/>
                    <a:pt x="6429" y="1654"/>
                    <a:pt x="6375" y="1654"/>
                  </a:cubicBezTo>
                  <a:cubicBezTo>
                    <a:pt x="5987" y="1654"/>
                    <a:pt x="5677" y="2043"/>
                    <a:pt x="5836" y="2432"/>
                  </a:cubicBezTo>
                  <a:cubicBezTo>
                    <a:pt x="5925" y="2823"/>
                    <a:pt x="6443" y="3116"/>
                    <a:pt x="6986" y="3116"/>
                  </a:cubicBezTo>
                  <a:cubicBezTo>
                    <a:pt x="7239" y="3116"/>
                    <a:pt x="7497" y="3053"/>
                    <a:pt x="7721" y="2907"/>
                  </a:cubicBezTo>
                  <a:cubicBezTo>
                    <a:pt x="8130" y="2677"/>
                    <a:pt x="8540" y="1973"/>
                    <a:pt x="8245" y="1186"/>
                  </a:cubicBezTo>
                  <a:cubicBezTo>
                    <a:pt x="8017" y="462"/>
                    <a:pt x="7186" y="1"/>
                    <a:pt x="62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8" name="Google Shape;7538;p17"/>
            <p:cNvSpPr/>
            <p:nvPr/>
          </p:nvSpPr>
          <p:spPr>
            <a:xfrm>
              <a:off x="455917" y="4503078"/>
              <a:ext cx="82308" cy="69153"/>
            </a:xfrm>
            <a:custGeom>
              <a:avLst/>
              <a:gdLst/>
              <a:ahLst/>
              <a:cxnLst/>
              <a:rect l="l" t="t" r="r" b="b"/>
              <a:pathLst>
                <a:path w="2509" h="2108" extrusionOk="0">
                  <a:moveTo>
                    <a:pt x="709" y="1"/>
                  </a:moveTo>
                  <a:cubicBezTo>
                    <a:pt x="636" y="1"/>
                    <a:pt x="558" y="11"/>
                    <a:pt x="476" y="31"/>
                  </a:cubicBezTo>
                  <a:cubicBezTo>
                    <a:pt x="607" y="96"/>
                    <a:pt x="624" y="276"/>
                    <a:pt x="542" y="375"/>
                  </a:cubicBezTo>
                  <a:cubicBezTo>
                    <a:pt x="394" y="604"/>
                    <a:pt x="1" y="1309"/>
                    <a:pt x="558" y="1866"/>
                  </a:cubicBezTo>
                  <a:cubicBezTo>
                    <a:pt x="737" y="2045"/>
                    <a:pt x="989" y="2107"/>
                    <a:pt x="1253" y="2107"/>
                  </a:cubicBezTo>
                  <a:cubicBezTo>
                    <a:pt x="1789" y="2107"/>
                    <a:pt x="2377" y="1850"/>
                    <a:pt x="2509" y="1784"/>
                  </a:cubicBezTo>
                  <a:lnTo>
                    <a:pt x="2509" y="1784"/>
                  </a:lnTo>
                  <a:cubicBezTo>
                    <a:pt x="2509" y="1784"/>
                    <a:pt x="2475" y="1788"/>
                    <a:pt x="2421" y="1788"/>
                  </a:cubicBezTo>
                  <a:cubicBezTo>
                    <a:pt x="2204" y="1788"/>
                    <a:pt x="1653" y="1725"/>
                    <a:pt x="1574" y="1096"/>
                  </a:cubicBezTo>
                  <a:cubicBezTo>
                    <a:pt x="1475" y="401"/>
                    <a:pt x="1180" y="1"/>
                    <a:pt x="70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9" name="Google Shape;7539;p17"/>
            <p:cNvSpPr/>
            <p:nvPr/>
          </p:nvSpPr>
          <p:spPr>
            <a:xfrm>
              <a:off x="459690" y="4507277"/>
              <a:ext cx="158678" cy="179640"/>
            </a:xfrm>
            <a:custGeom>
              <a:avLst/>
              <a:gdLst/>
              <a:ahLst/>
              <a:cxnLst/>
              <a:rect l="l" t="t" r="r" b="b"/>
              <a:pathLst>
                <a:path w="4837" h="5476" extrusionOk="0">
                  <a:moveTo>
                    <a:pt x="4361" y="1"/>
                  </a:moveTo>
                  <a:lnTo>
                    <a:pt x="4361" y="1"/>
                  </a:lnTo>
                  <a:cubicBezTo>
                    <a:pt x="4492" y="558"/>
                    <a:pt x="4279" y="1148"/>
                    <a:pt x="3803" y="1492"/>
                  </a:cubicBezTo>
                  <a:cubicBezTo>
                    <a:pt x="3017" y="2066"/>
                    <a:pt x="1902" y="1771"/>
                    <a:pt x="1001" y="2410"/>
                  </a:cubicBezTo>
                  <a:cubicBezTo>
                    <a:pt x="99" y="3033"/>
                    <a:pt x="197" y="3951"/>
                    <a:pt x="181" y="4459"/>
                  </a:cubicBezTo>
                  <a:cubicBezTo>
                    <a:pt x="197" y="4803"/>
                    <a:pt x="132" y="5148"/>
                    <a:pt x="1" y="5476"/>
                  </a:cubicBezTo>
                  <a:cubicBezTo>
                    <a:pt x="312" y="5279"/>
                    <a:pt x="476" y="4918"/>
                    <a:pt x="443" y="4558"/>
                  </a:cubicBezTo>
                  <a:cubicBezTo>
                    <a:pt x="443" y="3915"/>
                    <a:pt x="515" y="3186"/>
                    <a:pt x="711" y="3186"/>
                  </a:cubicBezTo>
                  <a:cubicBezTo>
                    <a:pt x="725" y="3186"/>
                    <a:pt x="739" y="3190"/>
                    <a:pt x="755" y="3197"/>
                  </a:cubicBezTo>
                  <a:cubicBezTo>
                    <a:pt x="984" y="3312"/>
                    <a:pt x="787" y="3558"/>
                    <a:pt x="705" y="3705"/>
                  </a:cubicBezTo>
                  <a:cubicBezTo>
                    <a:pt x="624" y="3853"/>
                    <a:pt x="460" y="4525"/>
                    <a:pt x="1181" y="4935"/>
                  </a:cubicBezTo>
                  <a:cubicBezTo>
                    <a:pt x="1181" y="4935"/>
                    <a:pt x="1181" y="4935"/>
                    <a:pt x="1181" y="4935"/>
                  </a:cubicBezTo>
                  <a:cubicBezTo>
                    <a:pt x="1190" y="4935"/>
                    <a:pt x="958" y="4422"/>
                    <a:pt x="1361" y="4148"/>
                  </a:cubicBezTo>
                  <a:cubicBezTo>
                    <a:pt x="1771" y="3869"/>
                    <a:pt x="2017" y="3705"/>
                    <a:pt x="1968" y="3132"/>
                  </a:cubicBezTo>
                  <a:cubicBezTo>
                    <a:pt x="1924" y="2608"/>
                    <a:pt x="2267" y="2175"/>
                    <a:pt x="2505" y="2175"/>
                  </a:cubicBezTo>
                  <a:cubicBezTo>
                    <a:pt x="2536" y="2175"/>
                    <a:pt x="2564" y="2182"/>
                    <a:pt x="2590" y="2197"/>
                  </a:cubicBezTo>
                  <a:cubicBezTo>
                    <a:pt x="2804" y="2345"/>
                    <a:pt x="2541" y="2558"/>
                    <a:pt x="2427" y="2607"/>
                  </a:cubicBezTo>
                  <a:cubicBezTo>
                    <a:pt x="2230" y="2722"/>
                    <a:pt x="2197" y="2984"/>
                    <a:pt x="2361" y="3148"/>
                  </a:cubicBezTo>
                  <a:cubicBezTo>
                    <a:pt x="2558" y="3394"/>
                    <a:pt x="2492" y="3705"/>
                    <a:pt x="2230" y="3804"/>
                  </a:cubicBezTo>
                  <a:cubicBezTo>
                    <a:pt x="2230" y="3804"/>
                    <a:pt x="2286" y="3810"/>
                    <a:pt x="2379" y="3810"/>
                  </a:cubicBezTo>
                  <a:cubicBezTo>
                    <a:pt x="2702" y="3810"/>
                    <a:pt x="3472" y="3732"/>
                    <a:pt x="3967" y="3033"/>
                  </a:cubicBezTo>
                  <a:cubicBezTo>
                    <a:pt x="4590" y="2148"/>
                    <a:pt x="4836" y="820"/>
                    <a:pt x="43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0" name="Google Shape;7540;p17"/>
            <p:cNvSpPr/>
            <p:nvPr/>
          </p:nvSpPr>
          <p:spPr>
            <a:xfrm>
              <a:off x="574215" y="4457183"/>
              <a:ext cx="96840" cy="64035"/>
            </a:xfrm>
            <a:custGeom>
              <a:avLst/>
              <a:gdLst/>
              <a:ahLst/>
              <a:cxnLst/>
              <a:rect l="l" t="t" r="r" b="b"/>
              <a:pathLst>
                <a:path w="2952" h="1952" extrusionOk="0">
                  <a:moveTo>
                    <a:pt x="915" y="0"/>
                  </a:moveTo>
                  <a:cubicBezTo>
                    <a:pt x="652" y="0"/>
                    <a:pt x="349" y="26"/>
                    <a:pt x="1" y="85"/>
                  </a:cubicBezTo>
                  <a:cubicBezTo>
                    <a:pt x="411" y="135"/>
                    <a:pt x="755" y="413"/>
                    <a:pt x="919" y="790"/>
                  </a:cubicBezTo>
                  <a:cubicBezTo>
                    <a:pt x="1112" y="1305"/>
                    <a:pt x="1477" y="1951"/>
                    <a:pt x="2236" y="1951"/>
                  </a:cubicBezTo>
                  <a:cubicBezTo>
                    <a:pt x="2443" y="1951"/>
                    <a:pt x="2680" y="1903"/>
                    <a:pt x="2951" y="1790"/>
                  </a:cubicBezTo>
                  <a:cubicBezTo>
                    <a:pt x="2771" y="1725"/>
                    <a:pt x="2656" y="1561"/>
                    <a:pt x="2656" y="1380"/>
                  </a:cubicBezTo>
                  <a:cubicBezTo>
                    <a:pt x="2656" y="1096"/>
                    <a:pt x="2619" y="0"/>
                    <a:pt x="9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1" name="Google Shape;7541;p17"/>
            <p:cNvSpPr/>
            <p:nvPr/>
          </p:nvSpPr>
          <p:spPr>
            <a:xfrm>
              <a:off x="660789" y="4456330"/>
              <a:ext cx="47895" cy="37398"/>
            </a:xfrm>
            <a:custGeom>
              <a:avLst/>
              <a:gdLst/>
              <a:ahLst/>
              <a:cxnLst/>
              <a:rect l="l" t="t" r="r" b="b"/>
              <a:pathLst>
                <a:path w="1460" h="1140" extrusionOk="0">
                  <a:moveTo>
                    <a:pt x="984" y="0"/>
                  </a:moveTo>
                  <a:cubicBezTo>
                    <a:pt x="812" y="0"/>
                    <a:pt x="653" y="142"/>
                    <a:pt x="640" y="325"/>
                  </a:cubicBezTo>
                  <a:cubicBezTo>
                    <a:pt x="640" y="488"/>
                    <a:pt x="773" y="593"/>
                    <a:pt x="908" y="593"/>
                  </a:cubicBezTo>
                  <a:cubicBezTo>
                    <a:pt x="963" y="593"/>
                    <a:pt x="1019" y="575"/>
                    <a:pt x="1066" y="538"/>
                  </a:cubicBezTo>
                  <a:cubicBezTo>
                    <a:pt x="1066" y="538"/>
                    <a:pt x="1181" y="357"/>
                    <a:pt x="1066" y="292"/>
                  </a:cubicBezTo>
                  <a:cubicBezTo>
                    <a:pt x="1038" y="275"/>
                    <a:pt x="1012" y="268"/>
                    <a:pt x="990" y="268"/>
                  </a:cubicBezTo>
                  <a:cubicBezTo>
                    <a:pt x="924" y="268"/>
                    <a:pt x="890" y="333"/>
                    <a:pt x="903" y="406"/>
                  </a:cubicBezTo>
                  <a:cubicBezTo>
                    <a:pt x="908" y="439"/>
                    <a:pt x="890" y="453"/>
                    <a:pt x="865" y="453"/>
                  </a:cubicBezTo>
                  <a:cubicBezTo>
                    <a:pt x="813" y="453"/>
                    <a:pt x="728" y="391"/>
                    <a:pt x="739" y="292"/>
                  </a:cubicBezTo>
                  <a:cubicBezTo>
                    <a:pt x="762" y="160"/>
                    <a:pt x="873" y="73"/>
                    <a:pt x="995" y="73"/>
                  </a:cubicBezTo>
                  <a:cubicBezTo>
                    <a:pt x="1041" y="73"/>
                    <a:pt x="1087" y="85"/>
                    <a:pt x="1132" y="111"/>
                  </a:cubicBezTo>
                  <a:cubicBezTo>
                    <a:pt x="1394" y="275"/>
                    <a:pt x="1312" y="849"/>
                    <a:pt x="739" y="898"/>
                  </a:cubicBezTo>
                  <a:cubicBezTo>
                    <a:pt x="724" y="899"/>
                    <a:pt x="710" y="900"/>
                    <a:pt x="695" y="900"/>
                  </a:cubicBezTo>
                  <a:cubicBezTo>
                    <a:pt x="336" y="900"/>
                    <a:pt x="17" y="521"/>
                    <a:pt x="17" y="521"/>
                  </a:cubicBezTo>
                  <a:lnTo>
                    <a:pt x="17" y="521"/>
                  </a:lnTo>
                  <a:cubicBezTo>
                    <a:pt x="1" y="702"/>
                    <a:pt x="83" y="882"/>
                    <a:pt x="230" y="1013"/>
                  </a:cubicBezTo>
                  <a:cubicBezTo>
                    <a:pt x="355" y="1096"/>
                    <a:pt x="499" y="1140"/>
                    <a:pt x="642" y="1140"/>
                  </a:cubicBezTo>
                  <a:cubicBezTo>
                    <a:pt x="725" y="1140"/>
                    <a:pt x="808" y="1125"/>
                    <a:pt x="886" y="1095"/>
                  </a:cubicBezTo>
                  <a:cubicBezTo>
                    <a:pt x="1099" y="1029"/>
                    <a:pt x="1280" y="865"/>
                    <a:pt x="1361" y="669"/>
                  </a:cubicBezTo>
                  <a:cubicBezTo>
                    <a:pt x="1460" y="423"/>
                    <a:pt x="1361" y="144"/>
                    <a:pt x="1116" y="29"/>
                  </a:cubicBezTo>
                  <a:cubicBezTo>
                    <a:pt x="1072" y="10"/>
                    <a:pt x="1028" y="0"/>
                    <a:pt x="98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2" name="Google Shape;7542;p17"/>
            <p:cNvSpPr/>
            <p:nvPr/>
          </p:nvSpPr>
          <p:spPr>
            <a:xfrm>
              <a:off x="-83932" y="4694367"/>
              <a:ext cx="131220" cy="286749"/>
            </a:xfrm>
            <a:custGeom>
              <a:avLst/>
              <a:gdLst/>
              <a:ahLst/>
              <a:cxnLst/>
              <a:rect l="l" t="t" r="r" b="b"/>
              <a:pathLst>
                <a:path w="4000" h="8741" extrusionOk="0">
                  <a:moveTo>
                    <a:pt x="2073" y="1"/>
                  </a:moveTo>
                  <a:cubicBezTo>
                    <a:pt x="1547" y="1"/>
                    <a:pt x="1033" y="248"/>
                    <a:pt x="705" y="690"/>
                  </a:cubicBezTo>
                  <a:cubicBezTo>
                    <a:pt x="361" y="1182"/>
                    <a:pt x="311" y="1821"/>
                    <a:pt x="574" y="2362"/>
                  </a:cubicBezTo>
                  <a:cubicBezTo>
                    <a:pt x="816" y="2778"/>
                    <a:pt x="1247" y="3015"/>
                    <a:pt x="1698" y="3015"/>
                  </a:cubicBezTo>
                  <a:cubicBezTo>
                    <a:pt x="1886" y="3015"/>
                    <a:pt x="2078" y="2974"/>
                    <a:pt x="2262" y="2887"/>
                  </a:cubicBezTo>
                  <a:cubicBezTo>
                    <a:pt x="2950" y="2707"/>
                    <a:pt x="3098" y="1772"/>
                    <a:pt x="2491" y="1395"/>
                  </a:cubicBezTo>
                  <a:cubicBezTo>
                    <a:pt x="2410" y="1354"/>
                    <a:pt x="2326" y="1336"/>
                    <a:pt x="2245" y="1336"/>
                  </a:cubicBezTo>
                  <a:cubicBezTo>
                    <a:pt x="1906" y="1336"/>
                    <a:pt x="1618" y="1664"/>
                    <a:pt x="1737" y="2035"/>
                  </a:cubicBezTo>
                  <a:cubicBezTo>
                    <a:pt x="1874" y="2308"/>
                    <a:pt x="2193" y="2330"/>
                    <a:pt x="2324" y="2330"/>
                  </a:cubicBezTo>
                  <a:cubicBezTo>
                    <a:pt x="2350" y="2330"/>
                    <a:pt x="2369" y="2330"/>
                    <a:pt x="2377" y="2330"/>
                  </a:cubicBezTo>
                  <a:cubicBezTo>
                    <a:pt x="2442" y="2330"/>
                    <a:pt x="2442" y="2362"/>
                    <a:pt x="2442" y="2362"/>
                  </a:cubicBezTo>
                  <a:cubicBezTo>
                    <a:pt x="2501" y="2553"/>
                    <a:pt x="2243" y="2850"/>
                    <a:pt x="1776" y="2850"/>
                  </a:cubicBezTo>
                  <a:cubicBezTo>
                    <a:pt x="1722" y="2850"/>
                    <a:pt x="1666" y="2846"/>
                    <a:pt x="1606" y="2838"/>
                  </a:cubicBezTo>
                  <a:cubicBezTo>
                    <a:pt x="1410" y="2789"/>
                    <a:pt x="1229" y="2707"/>
                    <a:pt x="1098" y="2559"/>
                  </a:cubicBezTo>
                  <a:cubicBezTo>
                    <a:pt x="410" y="1920"/>
                    <a:pt x="738" y="543"/>
                    <a:pt x="1754" y="281"/>
                  </a:cubicBezTo>
                  <a:cubicBezTo>
                    <a:pt x="1901" y="240"/>
                    <a:pt x="2049" y="219"/>
                    <a:pt x="2196" y="219"/>
                  </a:cubicBezTo>
                  <a:cubicBezTo>
                    <a:pt x="2344" y="219"/>
                    <a:pt x="2491" y="240"/>
                    <a:pt x="2639" y="281"/>
                  </a:cubicBezTo>
                  <a:cubicBezTo>
                    <a:pt x="2836" y="330"/>
                    <a:pt x="3016" y="412"/>
                    <a:pt x="3164" y="543"/>
                  </a:cubicBezTo>
                  <a:cubicBezTo>
                    <a:pt x="3524" y="822"/>
                    <a:pt x="3737" y="1248"/>
                    <a:pt x="3754" y="1707"/>
                  </a:cubicBezTo>
                  <a:cubicBezTo>
                    <a:pt x="3819" y="2444"/>
                    <a:pt x="3442" y="3182"/>
                    <a:pt x="2868" y="3706"/>
                  </a:cubicBezTo>
                  <a:cubicBezTo>
                    <a:pt x="2295" y="4247"/>
                    <a:pt x="1541" y="4559"/>
                    <a:pt x="983" y="5083"/>
                  </a:cubicBezTo>
                  <a:cubicBezTo>
                    <a:pt x="410" y="5591"/>
                    <a:pt x="66" y="6296"/>
                    <a:pt x="33" y="7050"/>
                  </a:cubicBezTo>
                  <a:cubicBezTo>
                    <a:pt x="0" y="7771"/>
                    <a:pt x="393" y="8493"/>
                    <a:pt x="1033" y="8673"/>
                  </a:cubicBezTo>
                  <a:cubicBezTo>
                    <a:pt x="1167" y="8719"/>
                    <a:pt x="1305" y="8740"/>
                    <a:pt x="1440" y="8740"/>
                  </a:cubicBezTo>
                  <a:cubicBezTo>
                    <a:pt x="1934" y="8740"/>
                    <a:pt x="2396" y="8455"/>
                    <a:pt x="2524" y="8017"/>
                  </a:cubicBezTo>
                  <a:cubicBezTo>
                    <a:pt x="2705" y="7558"/>
                    <a:pt x="2508" y="7017"/>
                    <a:pt x="2049" y="6788"/>
                  </a:cubicBezTo>
                  <a:cubicBezTo>
                    <a:pt x="1951" y="6739"/>
                    <a:pt x="1836" y="6706"/>
                    <a:pt x="1705" y="6706"/>
                  </a:cubicBezTo>
                  <a:cubicBezTo>
                    <a:pt x="1662" y="6699"/>
                    <a:pt x="1618" y="6695"/>
                    <a:pt x="1576" y="6695"/>
                  </a:cubicBezTo>
                  <a:cubicBezTo>
                    <a:pt x="1245" y="6695"/>
                    <a:pt x="938" y="6913"/>
                    <a:pt x="836" y="7247"/>
                  </a:cubicBezTo>
                  <a:cubicBezTo>
                    <a:pt x="720" y="7724"/>
                    <a:pt x="989" y="7998"/>
                    <a:pt x="1300" y="7998"/>
                  </a:cubicBezTo>
                  <a:cubicBezTo>
                    <a:pt x="1385" y="7998"/>
                    <a:pt x="1473" y="7977"/>
                    <a:pt x="1557" y="7935"/>
                  </a:cubicBezTo>
                  <a:cubicBezTo>
                    <a:pt x="1869" y="7771"/>
                    <a:pt x="1918" y="7362"/>
                    <a:pt x="1672" y="7116"/>
                  </a:cubicBezTo>
                  <a:cubicBezTo>
                    <a:pt x="1595" y="7049"/>
                    <a:pt x="1491" y="7015"/>
                    <a:pt x="1388" y="7015"/>
                  </a:cubicBezTo>
                  <a:cubicBezTo>
                    <a:pt x="1314" y="7015"/>
                    <a:pt x="1242" y="7032"/>
                    <a:pt x="1180" y="7067"/>
                  </a:cubicBezTo>
                  <a:cubicBezTo>
                    <a:pt x="1161" y="7078"/>
                    <a:pt x="1148" y="7082"/>
                    <a:pt x="1138" y="7082"/>
                  </a:cubicBezTo>
                  <a:cubicBezTo>
                    <a:pt x="1105" y="7082"/>
                    <a:pt x="1115" y="7034"/>
                    <a:pt x="1115" y="7034"/>
                  </a:cubicBezTo>
                  <a:cubicBezTo>
                    <a:pt x="1234" y="6808"/>
                    <a:pt x="1568" y="6787"/>
                    <a:pt x="1691" y="6787"/>
                  </a:cubicBezTo>
                  <a:cubicBezTo>
                    <a:pt x="1720" y="6787"/>
                    <a:pt x="1737" y="6788"/>
                    <a:pt x="1737" y="6788"/>
                  </a:cubicBezTo>
                  <a:cubicBezTo>
                    <a:pt x="1819" y="6788"/>
                    <a:pt x="1918" y="6821"/>
                    <a:pt x="2000" y="6854"/>
                  </a:cubicBezTo>
                  <a:cubicBezTo>
                    <a:pt x="2459" y="7034"/>
                    <a:pt x="2655" y="7558"/>
                    <a:pt x="2442" y="8001"/>
                  </a:cubicBezTo>
                  <a:cubicBezTo>
                    <a:pt x="2315" y="8394"/>
                    <a:pt x="1914" y="8640"/>
                    <a:pt x="1473" y="8640"/>
                  </a:cubicBezTo>
                  <a:cubicBezTo>
                    <a:pt x="1344" y="8640"/>
                    <a:pt x="1212" y="8619"/>
                    <a:pt x="1082" y="8575"/>
                  </a:cubicBezTo>
                  <a:cubicBezTo>
                    <a:pt x="508" y="8411"/>
                    <a:pt x="148" y="7722"/>
                    <a:pt x="180" y="7067"/>
                  </a:cubicBezTo>
                  <a:cubicBezTo>
                    <a:pt x="229" y="6345"/>
                    <a:pt x="557" y="5690"/>
                    <a:pt x="1098" y="5214"/>
                  </a:cubicBezTo>
                  <a:cubicBezTo>
                    <a:pt x="1639" y="4706"/>
                    <a:pt x="2410" y="4428"/>
                    <a:pt x="3000" y="3838"/>
                  </a:cubicBezTo>
                  <a:cubicBezTo>
                    <a:pt x="3590" y="3297"/>
                    <a:pt x="3999" y="2493"/>
                    <a:pt x="3934" y="1707"/>
                  </a:cubicBezTo>
                  <a:cubicBezTo>
                    <a:pt x="3868" y="920"/>
                    <a:pt x="3311" y="264"/>
                    <a:pt x="2541" y="68"/>
                  </a:cubicBezTo>
                  <a:cubicBezTo>
                    <a:pt x="2387" y="23"/>
                    <a:pt x="2229" y="1"/>
                    <a:pt x="20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3" name="Google Shape;7543;p17"/>
            <p:cNvSpPr/>
            <p:nvPr/>
          </p:nvSpPr>
          <p:spPr>
            <a:xfrm>
              <a:off x="-81275" y="4803052"/>
              <a:ext cx="56523" cy="79060"/>
            </a:xfrm>
            <a:custGeom>
              <a:avLst/>
              <a:gdLst/>
              <a:ahLst/>
              <a:cxnLst/>
              <a:rect l="l" t="t" r="r" b="b"/>
              <a:pathLst>
                <a:path w="1723" h="2410" extrusionOk="0">
                  <a:moveTo>
                    <a:pt x="1509" y="0"/>
                  </a:moveTo>
                  <a:lnTo>
                    <a:pt x="1509" y="0"/>
                  </a:lnTo>
                  <a:cubicBezTo>
                    <a:pt x="1509" y="0"/>
                    <a:pt x="1378" y="66"/>
                    <a:pt x="1361" y="164"/>
                  </a:cubicBezTo>
                  <a:cubicBezTo>
                    <a:pt x="1331" y="240"/>
                    <a:pt x="1245" y="330"/>
                    <a:pt x="1076" y="330"/>
                  </a:cubicBezTo>
                  <a:cubicBezTo>
                    <a:pt x="1062" y="330"/>
                    <a:pt x="1048" y="329"/>
                    <a:pt x="1034" y="328"/>
                  </a:cubicBezTo>
                  <a:cubicBezTo>
                    <a:pt x="837" y="328"/>
                    <a:pt x="1" y="393"/>
                    <a:pt x="50" y="2410"/>
                  </a:cubicBezTo>
                  <a:cubicBezTo>
                    <a:pt x="50" y="2410"/>
                    <a:pt x="132" y="1672"/>
                    <a:pt x="755" y="1393"/>
                  </a:cubicBezTo>
                  <a:cubicBezTo>
                    <a:pt x="1394" y="1115"/>
                    <a:pt x="1722" y="852"/>
                    <a:pt x="1591" y="475"/>
                  </a:cubicBezTo>
                  <a:cubicBezTo>
                    <a:pt x="1476" y="82"/>
                    <a:pt x="1509" y="0"/>
                    <a:pt x="150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4" name="Google Shape;7544;p17"/>
            <p:cNvSpPr/>
            <p:nvPr/>
          </p:nvSpPr>
          <p:spPr>
            <a:xfrm>
              <a:off x="-58672" y="4569673"/>
              <a:ext cx="209722" cy="329100"/>
            </a:xfrm>
            <a:custGeom>
              <a:avLst/>
              <a:gdLst/>
              <a:ahLst/>
              <a:cxnLst/>
              <a:rect l="l" t="t" r="r" b="b"/>
              <a:pathLst>
                <a:path w="6393" h="10032" extrusionOk="0">
                  <a:moveTo>
                    <a:pt x="5246" y="0"/>
                  </a:moveTo>
                  <a:cubicBezTo>
                    <a:pt x="2885" y="656"/>
                    <a:pt x="4180" y="2180"/>
                    <a:pt x="4262" y="4409"/>
                  </a:cubicBezTo>
                  <a:cubicBezTo>
                    <a:pt x="4344" y="6262"/>
                    <a:pt x="3262" y="7966"/>
                    <a:pt x="1558" y="8688"/>
                  </a:cubicBezTo>
                  <a:cubicBezTo>
                    <a:pt x="230" y="9212"/>
                    <a:pt x="0" y="10032"/>
                    <a:pt x="0" y="10032"/>
                  </a:cubicBezTo>
                  <a:cubicBezTo>
                    <a:pt x="316" y="9493"/>
                    <a:pt x="675" y="9317"/>
                    <a:pt x="976" y="9317"/>
                  </a:cubicBezTo>
                  <a:cubicBezTo>
                    <a:pt x="1207" y="9317"/>
                    <a:pt x="1404" y="9419"/>
                    <a:pt x="1525" y="9540"/>
                  </a:cubicBezTo>
                  <a:cubicBezTo>
                    <a:pt x="1623" y="9632"/>
                    <a:pt x="1719" y="9662"/>
                    <a:pt x="1811" y="9662"/>
                  </a:cubicBezTo>
                  <a:cubicBezTo>
                    <a:pt x="1971" y="9662"/>
                    <a:pt x="2119" y="9572"/>
                    <a:pt x="2243" y="9572"/>
                  </a:cubicBezTo>
                  <a:cubicBezTo>
                    <a:pt x="2249" y="9572"/>
                    <a:pt x="2256" y="9572"/>
                    <a:pt x="2262" y="9573"/>
                  </a:cubicBezTo>
                  <a:cubicBezTo>
                    <a:pt x="2459" y="9589"/>
                    <a:pt x="2344" y="9802"/>
                    <a:pt x="2344" y="9802"/>
                  </a:cubicBezTo>
                  <a:cubicBezTo>
                    <a:pt x="2672" y="9638"/>
                    <a:pt x="2771" y="9229"/>
                    <a:pt x="2574" y="8917"/>
                  </a:cubicBezTo>
                  <a:cubicBezTo>
                    <a:pt x="2479" y="8782"/>
                    <a:pt x="2329" y="8691"/>
                    <a:pt x="2159" y="8691"/>
                  </a:cubicBezTo>
                  <a:cubicBezTo>
                    <a:pt x="2123" y="8691"/>
                    <a:pt x="2087" y="8695"/>
                    <a:pt x="2049" y="8704"/>
                  </a:cubicBezTo>
                  <a:cubicBezTo>
                    <a:pt x="2049" y="8704"/>
                    <a:pt x="2262" y="8655"/>
                    <a:pt x="3311" y="7786"/>
                  </a:cubicBezTo>
                  <a:cubicBezTo>
                    <a:pt x="4590" y="6737"/>
                    <a:pt x="4524" y="7098"/>
                    <a:pt x="5459" y="6606"/>
                  </a:cubicBezTo>
                  <a:cubicBezTo>
                    <a:pt x="6393" y="6114"/>
                    <a:pt x="6082" y="5131"/>
                    <a:pt x="6082" y="5131"/>
                  </a:cubicBezTo>
                  <a:lnTo>
                    <a:pt x="6082" y="5131"/>
                  </a:lnTo>
                  <a:cubicBezTo>
                    <a:pt x="6021" y="5252"/>
                    <a:pt x="5960" y="5429"/>
                    <a:pt x="5511" y="5429"/>
                  </a:cubicBezTo>
                  <a:cubicBezTo>
                    <a:pt x="5474" y="5429"/>
                    <a:pt x="5435" y="5428"/>
                    <a:pt x="5393" y="5426"/>
                  </a:cubicBezTo>
                  <a:cubicBezTo>
                    <a:pt x="5366" y="5424"/>
                    <a:pt x="5340" y="5422"/>
                    <a:pt x="5314" y="5422"/>
                  </a:cubicBezTo>
                  <a:cubicBezTo>
                    <a:pt x="4952" y="5422"/>
                    <a:pt x="4628" y="5629"/>
                    <a:pt x="4475" y="5950"/>
                  </a:cubicBezTo>
                  <a:cubicBezTo>
                    <a:pt x="4410" y="6065"/>
                    <a:pt x="4328" y="6163"/>
                    <a:pt x="4213" y="6245"/>
                  </a:cubicBezTo>
                  <a:cubicBezTo>
                    <a:pt x="4557" y="5917"/>
                    <a:pt x="4606" y="5131"/>
                    <a:pt x="4705" y="4491"/>
                  </a:cubicBezTo>
                  <a:cubicBezTo>
                    <a:pt x="4819" y="3852"/>
                    <a:pt x="5098" y="4065"/>
                    <a:pt x="5672" y="3672"/>
                  </a:cubicBezTo>
                  <a:cubicBezTo>
                    <a:pt x="6229" y="3295"/>
                    <a:pt x="5934" y="2787"/>
                    <a:pt x="5868" y="2656"/>
                  </a:cubicBezTo>
                  <a:cubicBezTo>
                    <a:pt x="5836" y="2508"/>
                    <a:pt x="5852" y="2361"/>
                    <a:pt x="5901" y="2213"/>
                  </a:cubicBezTo>
                  <a:lnTo>
                    <a:pt x="5901" y="2213"/>
                  </a:lnTo>
                  <a:cubicBezTo>
                    <a:pt x="5901" y="2213"/>
                    <a:pt x="5852" y="2328"/>
                    <a:pt x="5475" y="2377"/>
                  </a:cubicBezTo>
                  <a:cubicBezTo>
                    <a:pt x="5164" y="2426"/>
                    <a:pt x="4901" y="2656"/>
                    <a:pt x="4852" y="2967"/>
                  </a:cubicBezTo>
                  <a:cubicBezTo>
                    <a:pt x="4852" y="3114"/>
                    <a:pt x="4755" y="3293"/>
                    <a:pt x="4621" y="3293"/>
                  </a:cubicBezTo>
                  <a:cubicBezTo>
                    <a:pt x="4591" y="3293"/>
                    <a:pt x="4558" y="3284"/>
                    <a:pt x="4524" y="3262"/>
                  </a:cubicBezTo>
                  <a:cubicBezTo>
                    <a:pt x="4328" y="3164"/>
                    <a:pt x="4410" y="2869"/>
                    <a:pt x="4410" y="2869"/>
                  </a:cubicBezTo>
                  <a:cubicBezTo>
                    <a:pt x="4606" y="2295"/>
                    <a:pt x="5180" y="2508"/>
                    <a:pt x="5639" y="1820"/>
                  </a:cubicBezTo>
                  <a:cubicBezTo>
                    <a:pt x="6032" y="1213"/>
                    <a:pt x="5475" y="574"/>
                    <a:pt x="5278" y="410"/>
                  </a:cubicBezTo>
                  <a:cubicBezTo>
                    <a:pt x="5164" y="295"/>
                    <a:pt x="5147" y="115"/>
                    <a:pt x="524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5" name="Google Shape;7545;p17"/>
            <p:cNvSpPr/>
            <p:nvPr/>
          </p:nvSpPr>
          <p:spPr>
            <a:xfrm>
              <a:off x="-5986" y="4485789"/>
              <a:ext cx="95758" cy="352752"/>
            </a:xfrm>
            <a:custGeom>
              <a:avLst/>
              <a:gdLst/>
              <a:ahLst/>
              <a:cxnLst/>
              <a:rect l="l" t="t" r="r" b="b"/>
              <a:pathLst>
                <a:path w="2919" h="10753" extrusionOk="0">
                  <a:moveTo>
                    <a:pt x="1624" y="0"/>
                  </a:moveTo>
                  <a:cubicBezTo>
                    <a:pt x="1289" y="0"/>
                    <a:pt x="942" y="127"/>
                    <a:pt x="673" y="426"/>
                  </a:cubicBezTo>
                  <a:cubicBezTo>
                    <a:pt x="1" y="1246"/>
                    <a:pt x="148" y="2475"/>
                    <a:pt x="525" y="3508"/>
                  </a:cubicBezTo>
                  <a:cubicBezTo>
                    <a:pt x="1361" y="5557"/>
                    <a:pt x="2246" y="7507"/>
                    <a:pt x="1689" y="8950"/>
                  </a:cubicBezTo>
                  <a:cubicBezTo>
                    <a:pt x="1443" y="9704"/>
                    <a:pt x="919" y="10343"/>
                    <a:pt x="247" y="10753"/>
                  </a:cubicBezTo>
                  <a:cubicBezTo>
                    <a:pt x="951" y="10376"/>
                    <a:pt x="1492" y="9737"/>
                    <a:pt x="1771" y="8983"/>
                  </a:cubicBezTo>
                  <a:cubicBezTo>
                    <a:pt x="2394" y="7507"/>
                    <a:pt x="1509" y="5475"/>
                    <a:pt x="689" y="3442"/>
                  </a:cubicBezTo>
                  <a:cubicBezTo>
                    <a:pt x="312" y="2443"/>
                    <a:pt x="181" y="1246"/>
                    <a:pt x="788" y="508"/>
                  </a:cubicBezTo>
                  <a:cubicBezTo>
                    <a:pt x="1014" y="233"/>
                    <a:pt x="1328" y="115"/>
                    <a:pt x="1638" y="115"/>
                  </a:cubicBezTo>
                  <a:cubicBezTo>
                    <a:pt x="2157" y="115"/>
                    <a:pt x="2666" y="446"/>
                    <a:pt x="2738" y="918"/>
                  </a:cubicBezTo>
                  <a:cubicBezTo>
                    <a:pt x="2846" y="1443"/>
                    <a:pt x="2446" y="1924"/>
                    <a:pt x="1934" y="1924"/>
                  </a:cubicBezTo>
                  <a:cubicBezTo>
                    <a:pt x="1902" y="1924"/>
                    <a:pt x="1869" y="1922"/>
                    <a:pt x="1837" y="1918"/>
                  </a:cubicBezTo>
                  <a:lnTo>
                    <a:pt x="1820" y="1918"/>
                  </a:lnTo>
                  <a:lnTo>
                    <a:pt x="1755" y="1902"/>
                  </a:lnTo>
                  <a:cubicBezTo>
                    <a:pt x="1689" y="1869"/>
                    <a:pt x="1623" y="1820"/>
                    <a:pt x="1591" y="1754"/>
                  </a:cubicBezTo>
                  <a:cubicBezTo>
                    <a:pt x="1591" y="1754"/>
                    <a:pt x="1542" y="1689"/>
                    <a:pt x="1591" y="1656"/>
                  </a:cubicBezTo>
                  <a:cubicBezTo>
                    <a:pt x="1623" y="1623"/>
                    <a:pt x="1984" y="1639"/>
                    <a:pt x="2000" y="1328"/>
                  </a:cubicBezTo>
                  <a:cubicBezTo>
                    <a:pt x="2011" y="1069"/>
                    <a:pt x="1811" y="908"/>
                    <a:pt x="1605" y="908"/>
                  </a:cubicBezTo>
                  <a:cubicBezTo>
                    <a:pt x="1485" y="908"/>
                    <a:pt x="1363" y="962"/>
                    <a:pt x="1279" y="1082"/>
                  </a:cubicBezTo>
                  <a:cubicBezTo>
                    <a:pt x="1069" y="1341"/>
                    <a:pt x="1370" y="1967"/>
                    <a:pt x="1914" y="1967"/>
                  </a:cubicBezTo>
                  <a:cubicBezTo>
                    <a:pt x="1921" y="1967"/>
                    <a:pt x="1928" y="1967"/>
                    <a:pt x="1935" y="1967"/>
                  </a:cubicBezTo>
                  <a:cubicBezTo>
                    <a:pt x="2509" y="1967"/>
                    <a:pt x="2918" y="1459"/>
                    <a:pt x="2820" y="902"/>
                  </a:cubicBezTo>
                  <a:cubicBezTo>
                    <a:pt x="2758" y="382"/>
                    <a:pt x="2207" y="0"/>
                    <a:pt x="162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6" name="Google Shape;7546;p17"/>
            <p:cNvSpPr/>
            <p:nvPr/>
          </p:nvSpPr>
          <p:spPr>
            <a:xfrm>
              <a:off x="-83408" y="4472864"/>
              <a:ext cx="90903" cy="267295"/>
            </a:xfrm>
            <a:custGeom>
              <a:avLst/>
              <a:gdLst/>
              <a:ahLst/>
              <a:cxnLst/>
              <a:rect l="l" t="t" r="r" b="b"/>
              <a:pathLst>
                <a:path w="2771" h="8148" extrusionOk="0">
                  <a:moveTo>
                    <a:pt x="689" y="1"/>
                  </a:moveTo>
                  <a:lnTo>
                    <a:pt x="689" y="1"/>
                  </a:lnTo>
                  <a:cubicBezTo>
                    <a:pt x="689" y="1"/>
                    <a:pt x="66" y="181"/>
                    <a:pt x="197" y="1066"/>
                  </a:cubicBezTo>
                  <a:cubicBezTo>
                    <a:pt x="345" y="1968"/>
                    <a:pt x="1049" y="2443"/>
                    <a:pt x="1459" y="2902"/>
                  </a:cubicBezTo>
                  <a:cubicBezTo>
                    <a:pt x="1803" y="3263"/>
                    <a:pt x="2459" y="4131"/>
                    <a:pt x="2131" y="4967"/>
                  </a:cubicBezTo>
                  <a:cubicBezTo>
                    <a:pt x="2033" y="5197"/>
                    <a:pt x="1902" y="5394"/>
                    <a:pt x="1721" y="5557"/>
                  </a:cubicBezTo>
                  <a:cubicBezTo>
                    <a:pt x="1148" y="6066"/>
                    <a:pt x="754" y="6328"/>
                    <a:pt x="443" y="6754"/>
                  </a:cubicBezTo>
                  <a:cubicBezTo>
                    <a:pt x="148" y="7164"/>
                    <a:pt x="0" y="7639"/>
                    <a:pt x="0" y="8147"/>
                  </a:cubicBezTo>
                  <a:cubicBezTo>
                    <a:pt x="17" y="8000"/>
                    <a:pt x="66" y="6934"/>
                    <a:pt x="1197" y="6131"/>
                  </a:cubicBezTo>
                  <a:cubicBezTo>
                    <a:pt x="2508" y="5230"/>
                    <a:pt x="2771" y="4295"/>
                    <a:pt x="2328" y="2902"/>
                  </a:cubicBezTo>
                  <a:cubicBezTo>
                    <a:pt x="1803" y="1279"/>
                    <a:pt x="361" y="1099"/>
                    <a:pt x="6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7" name="Google Shape;7547;p17"/>
            <p:cNvSpPr/>
            <p:nvPr/>
          </p:nvSpPr>
          <p:spPr>
            <a:xfrm>
              <a:off x="26295" y="4163179"/>
              <a:ext cx="80274" cy="179050"/>
            </a:xfrm>
            <a:custGeom>
              <a:avLst/>
              <a:gdLst/>
              <a:ahLst/>
              <a:cxnLst/>
              <a:rect l="l" t="t" r="r" b="b"/>
              <a:pathLst>
                <a:path w="2447" h="5458" extrusionOk="0">
                  <a:moveTo>
                    <a:pt x="1454" y="0"/>
                  </a:moveTo>
                  <a:cubicBezTo>
                    <a:pt x="1420" y="0"/>
                    <a:pt x="1388" y="6"/>
                    <a:pt x="1361" y="16"/>
                  </a:cubicBezTo>
                  <a:cubicBezTo>
                    <a:pt x="1033" y="114"/>
                    <a:pt x="967" y="376"/>
                    <a:pt x="1115" y="737"/>
                  </a:cubicBezTo>
                  <a:cubicBezTo>
                    <a:pt x="1279" y="1098"/>
                    <a:pt x="1787" y="1147"/>
                    <a:pt x="1656" y="2802"/>
                  </a:cubicBezTo>
                  <a:cubicBezTo>
                    <a:pt x="1525" y="4474"/>
                    <a:pt x="0" y="5458"/>
                    <a:pt x="0" y="5458"/>
                  </a:cubicBezTo>
                  <a:cubicBezTo>
                    <a:pt x="262" y="5409"/>
                    <a:pt x="1836" y="4458"/>
                    <a:pt x="2147" y="2425"/>
                  </a:cubicBezTo>
                  <a:cubicBezTo>
                    <a:pt x="2446" y="573"/>
                    <a:pt x="1806" y="0"/>
                    <a:pt x="145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8" name="Google Shape;7548;p17"/>
            <p:cNvSpPr/>
            <p:nvPr/>
          </p:nvSpPr>
          <p:spPr>
            <a:xfrm>
              <a:off x="-31804" y="4113938"/>
              <a:ext cx="173178" cy="233145"/>
            </a:xfrm>
            <a:custGeom>
              <a:avLst/>
              <a:gdLst/>
              <a:ahLst/>
              <a:cxnLst/>
              <a:rect l="l" t="t" r="r" b="b"/>
              <a:pathLst>
                <a:path w="5279" h="7107" extrusionOk="0">
                  <a:moveTo>
                    <a:pt x="1721" y="1"/>
                  </a:moveTo>
                  <a:cubicBezTo>
                    <a:pt x="1325" y="1"/>
                    <a:pt x="884" y="93"/>
                    <a:pt x="493" y="386"/>
                  </a:cubicBezTo>
                  <a:cubicBezTo>
                    <a:pt x="165" y="648"/>
                    <a:pt x="1" y="1058"/>
                    <a:pt x="50" y="1484"/>
                  </a:cubicBezTo>
                  <a:cubicBezTo>
                    <a:pt x="107" y="1996"/>
                    <a:pt x="633" y="2434"/>
                    <a:pt x="1242" y="2434"/>
                  </a:cubicBezTo>
                  <a:cubicBezTo>
                    <a:pt x="1335" y="2434"/>
                    <a:pt x="1430" y="2424"/>
                    <a:pt x="1525" y="2402"/>
                  </a:cubicBezTo>
                  <a:cubicBezTo>
                    <a:pt x="1624" y="2369"/>
                    <a:pt x="1722" y="2336"/>
                    <a:pt x="1820" y="2287"/>
                  </a:cubicBezTo>
                  <a:lnTo>
                    <a:pt x="1837" y="2287"/>
                  </a:lnTo>
                  <a:lnTo>
                    <a:pt x="1853" y="2271"/>
                  </a:lnTo>
                  <a:cubicBezTo>
                    <a:pt x="2165" y="2123"/>
                    <a:pt x="2329" y="1779"/>
                    <a:pt x="2263" y="1451"/>
                  </a:cubicBezTo>
                  <a:cubicBezTo>
                    <a:pt x="2225" y="1114"/>
                    <a:pt x="1931" y="891"/>
                    <a:pt x="1619" y="891"/>
                  </a:cubicBezTo>
                  <a:cubicBezTo>
                    <a:pt x="1521" y="891"/>
                    <a:pt x="1422" y="913"/>
                    <a:pt x="1329" y="960"/>
                  </a:cubicBezTo>
                  <a:cubicBezTo>
                    <a:pt x="968" y="1173"/>
                    <a:pt x="1083" y="1697"/>
                    <a:pt x="1493" y="1763"/>
                  </a:cubicBezTo>
                  <a:cubicBezTo>
                    <a:pt x="1518" y="1768"/>
                    <a:pt x="1543" y="1770"/>
                    <a:pt x="1568" y="1770"/>
                  </a:cubicBezTo>
                  <a:cubicBezTo>
                    <a:pt x="1797" y="1770"/>
                    <a:pt x="1981" y="1573"/>
                    <a:pt x="1952" y="1337"/>
                  </a:cubicBezTo>
                  <a:cubicBezTo>
                    <a:pt x="1938" y="1289"/>
                    <a:pt x="1963" y="1251"/>
                    <a:pt x="2000" y="1251"/>
                  </a:cubicBezTo>
                  <a:cubicBezTo>
                    <a:pt x="2052" y="1251"/>
                    <a:pt x="2129" y="1331"/>
                    <a:pt x="2148" y="1582"/>
                  </a:cubicBezTo>
                  <a:cubicBezTo>
                    <a:pt x="2165" y="1714"/>
                    <a:pt x="2148" y="1828"/>
                    <a:pt x="2083" y="1943"/>
                  </a:cubicBezTo>
                  <a:cubicBezTo>
                    <a:pt x="1949" y="2166"/>
                    <a:pt x="1694" y="2308"/>
                    <a:pt x="1427" y="2308"/>
                  </a:cubicBezTo>
                  <a:cubicBezTo>
                    <a:pt x="1400" y="2308"/>
                    <a:pt x="1372" y="2307"/>
                    <a:pt x="1345" y="2304"/>
                  </a:cubicBezTo>
                  <a:cubicBezTo>
                    <a:pt x="1340" y="2304"/>
                    <a:pt x="1334" y="2304"/>
                    <a:pt x="1329" y="2304"/>
                  </a:cubicBezTo>
                  <a:cubicBezTo>
                    <a:pt x="633" y="2304"/>
                    <a:pt x="153" y="1250"/>
                    <a:pt x="788" y="599"/>
                  </a:cubicBezTo>
                  <a:cubicBezTo>
                    <a:pt x="1056" y="316"/>
                    <a:pt x="1441" y="193"/>
                    <a:pt x="1853" y="193"/>
                  </a:cubicBezTo>
                  <a:cubicBezTo>
                    <a:pt x="2371" y="193"/>
                    <a:pt x="2932" y="387"/>
                    <a:pt x="3361" y="697"/>
                  </a:cubicBezTo>
                  <a:cubicBezTo>
                    <a:pt x="5082" y="1976"/>
                    <a:pt x="4836" y="4238"/>
                    <a:pt x="4345" y="5402"/>
                  </a:cubicBezTo>
                  <a:cubicBezTo>
                    <a:pt x="4066" y="6074"/>
                    <a:pt x="3607" y="6664"/>
                    <a:pt x="3017" y="7106"/>
                  </a:cubicBezTo>
                  <a:cubicBezTo>
                    <a:pt x="3640" y="6696"/>
                    <a:pt x="4115" y="6123"/>
                    <a:pt x="4410" y="5434"/>
                  </a:cubicBezTo>
                  <a:cubicBezTo>
                    <a:pt x="4968" y="4287"/>
                    <a:pt x="5279" y="1927"/>
                    <a:pt x="3476" y="550"/>
                  </a:cubicBezTo>
                  <a:cubicBezTo>
                    <a:pt x="3115" y="304"/>
                    <a:pt x="2706" y="124"/>
                    <a:pt x="2279" y="58"/>
                  </a:cubicBezTo>
                  <a:cubicBezTo>
                    <a:pt x="2113" y="25"/>
                    <a:pt x="1923" y="1"/>
                    <a:pt x="17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9" name="Google Shape;7549;p17"/>
            <p:cNvSpPr/>
            <p:nvPr/>
          </p:nvSpPr>
          <p:spPr>
            <a:xfrm>
              <a:off x="7989" y="3933015"/>
              <a:ext cx="170488" cy="269427"/>
            </a:xfrm>
            <a:custGeom>
              <a:avLst/>
              <a:gdLst/>
              <a:ahLst/>
              <a:cxnLst/>
              <a:rect l="l" t="t" r="r" b="b"/>
              <a:pathLst>
                <a:path w="5197" h="8213" extrusionOk="0">
                  <a:moveTo>
                    <a:pt x="1083" y="0"/>
                  </a:moveTo>
                  <a:cubicBezTo>
                    <a:pt x="1" y="2868"/>
                    <a:pt x="1279" y="4393"/>
                    <a:pt x="2525" y="5622"/>
                  </a:cubicBezTo>
                  <a:cubicBezTo>
                    <a:pt x="3787" y="6852"/>
                    <a:pt x="3738" y="8212"/>
                    <a:pt x="3738" y="8212"/>
                  </a:cubicBezTo>
                  <a:cubicBezTo>
                    <a:pt x="4656" y="7278"/>
                    <a:pt x="3591" y="5589"/>
                    <a:pt x="4459" y="4245"/>
                  </a:cubicBezTo>
                  <a:cubicBezTo>
                    <a:pt x="5197" y="3082"/>
                    <a:pt x="4230" y="2573"/>
                    <a:pt x="4230" y="2573"/>
                  </a:cubicBezTo>
                  <a:cubicBezTo>
                    <a:pt x="3820" y="3147"/>
                    <a:pt x="3361" y="3000"/>
                    <a:pt x="3001" y="3737"/>
                  </a:cubicBezTo>
                  <a:cubicBezTo>
                    <a:pt x="2640" y="4442"/>
                    <a:pt x="3246" y="5803"/>
                    <a:pt x="3246" y="5803"/>
                  </a:cubicBezTo>
                  <a:cubicBezTo>
                    <a:pt x="2050" y="4934"/>
                    <a:pt x="2296" y="4147"/>
                    <a:pt x="2640" y="3754"/>
                  </a:cubicBezTo>
                  <a:cubicBezTo>
                    <a:pt x="2984" y="3360"/>
                    <a:pt x="2509" y="3016"/>
                    <a:pt x="2525" y="2787"/>
                  </a:cubicBezTo>
                  <a:cubicBezTo>
                    <a:pt x="2542" y="2639"/>
                    <a:pt x="2574" y="2491"/>
                    <a:pt x="2640" y="2360"/>
                  </a:cubicBezTo>
                  <a:cubicBezTo>
                    <a:pt x="2640" y="2360"/>
                    <a:pt x="2563" y="2312"/>
                    <a:pt x="2426" y="2312"/>
                  </a:cubicBezTo>
                  <a:cubicBezTo>
                    <a:pt x="2309" y="2312"/>
                    <a:pt x="2147" y="2347"/>
                    <a:pt x="1951" y="2475"/>
                  </a:cubicBezTo>
                  <a:cubicBezTo>
                    <a:pt x="1214" y="2967"/>
                    <a:pt x="1525" y="4081"/>
                    <a:pt x="1525" y="4081"/>
                  </a:cubicBezTo>
                  <a:cubicBezTo>
                    <a:pt x="1001" y="3327"/>
                    <a:pt x="1165" y="2573"/>
                    <a:pt x="1771" y="2065"/>
                  </a:cubicBezTo>
                  <a:cubicBezTo>
                    <a:pt x="2361" y="1541"/>
                    <a:pt x="1788" y="1065"/>
                    <a:pt x="1394" y="836"/>
                  </a:cubicBezTo>
                  <a:cubicBezTo>
                    <a:pt x="1001" y="623"/>
                    <a:pt x="1083" y="0"/>
                    <a:pt x="10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0" name="Google Shape;7550;p17"/>
            <p:cNvSpPr/>
            <p:nvPr/>
          </p:nvSpPr>
          <p:spPr>
            <a:xfrm>
              <a:off x="-71040" y="3899652"/>
              <a:ext cx="99498" cy="147918"/>
            </a:xfrm>
            <a:custGeom>
              <a:avLst/>
              <a:gdLst/>
              <a:ahLst/>
              <a:cxnLst/>
              <a:rect l="l" t="t" r="r" b="b"/>
              <a:pathLst>
                <a:path w="3033" h="4509" extrusionOk="0">
                  <a:moveTo>
                    <a:pt x="443" y="1"/>
                  </a:moveTo>
                  <a:cubicBezTo>
                    <a:pt x="443" y="1"/>
                    <a:pt x="0" y="2017"/>
                    <a:pt x="3033" y="4508"/>
                  </a:cubicBezTo>
                  <a:cubicBezTo>
                    <a:pt x="3033" y="4508"/>
                    <a:pt x="2459" y="3836"/>
                    <a:pt x="2721" y="3082"/>
                  </a:cubicBezTo>
                  <a:cubicBezTo>
                    <a:pt x="2984" y="2328"/>
                    <a:pt x="2672" y="2066"/>
                    <a:pt x="2426" y="1820"/>
                  </a:cubicBezTo>
                  <a:cubicBezTo>
                    <a:pt x="2295" y="1656"/>
                    <a:pt x="2295" y="1410"/>
                    <a:pt x="2410" y="1246"/>
                  </a:cubicBezTo>
                  <a:cubicBezTo>
                    <a:pt x="2410" y="1246"/>
                    <a:pt x="2373" y="1239"/>
                    <a:pt x="2319" y="1239"/>
                  </a:cubicBezTo>
                  <a:cubicBezTo>
                    <a:pt x="2158" y="1239"/>
                    <a:pt x="1844" y="1304"/>
                    <a:pt x="1918" y="1820"/>
                  </a:cubicBezTo>
                  <a:cubicBezTo>
                    <a:pt x="2033" y="2492"/>
                    <a:pt x="2066" y="2607"/>
                    <a:pt x="1853" y="2640"/>
                  </a:cubicBezTo>
                  <a:cubicBezTo>
                    <a:pt x="1848" y="2640"/>
                    <a:pt x="1843" y="2640"/>
                    <a:pt x="1839" y="2640"/>
                  </a:cubicBezTo>
                  <a:cubicBezTo>
                    <a:pt x="1642" y="2640"/>
                    <a:pt x="1690" y="2292"/>
                    <a:pt x="1754" y="2115"/>
                  </a:cubicBezTo>
                  <a:cubicBezTo>
                    <a:pt x="1803" y="1919"/>
                    <a:pt x="2066" y="1099"/>
                    <a:pt x="1410" y="820"/>
                  </a:cubicBezTo>
                  <a:cubicBezTo>
                    <a:pt x="754" y="542"/>
                    <a:pt x="492" y="279"/>
                    <a:pt x="44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1" name="Google Shape;7551;p17"/>
            <p:cNvSpPr/>
            <p:nvPr/>
          </p:nvSpPr>
          <p:spPr>
            <a:xfrm>
              <a:off x="107489" y="4181419"/>
              <a:ext cx="118328" cy="139848"/>
            </a:xfrm>
            <a:custGeom>
              <a:avLst/>
              <a:gdLst/>
              <a:ahLst/>
              <a:cxnLst/>
              <a:rect l="l" t="t" r="r" b="b"/>
              <a:pathLst>
                <a:path w="3607" h="4263" extrusionOk="0">
                  <a:moveTo>
                    <a:pt x="1738" y="1"/>
                  </a:moveTo>
                  <a:lnTo>
                    <a:pt x="1738" y="1"/>
                  </a:lnTo>
                  <a:cubicBezTo>
                    <a:pt x="787" y="509"/>
                    <a:pt x="1066" y="1197"/>
                    <a:pt x="967" y="2476"/>
                  </a:cubicBezTo>
                  <a:cubicBezTo>
                    <a:pt x="869" y="3771"/>
                    <a:pt x="0" y="4262"/>
                    <a:pt x="0" y="4262"/>
                  </a:cubicBezTo>
                  <a:cubicBezTo>
                    <a:pt x="3606" y="2443"/>
                    <a:pt x="2295" y="788"/>
                    <a:pt x="1951" y="525"/>
                  </a:cubicBezTo>
                  <a:cubicBezTo>
                    <a:pt x="1607" y="263"/>
                    <a:pt x="1738" y="1"/>
                    <a:pt x="17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2" name="Google Shape;7552;p17"/>
            <p:cNvSpPr/>
            <p:nvPr/>
          </p:nvSpPr>
          <p:spPr>
            <a:xfrm>
              <a:off x="110179" y="4267796"/>
              <a:ext cx="258667" cy="190302"/>
            </a:xfrm>
            <a:custGeom>
              <a:avLst/>
              <a:gdLst/>
              <a:ahLst/>
              <a:cxnLst/>
              <a:rect l="l" t="t" r="r" b="b"/>
              <a:pathLst>
                <a:path w="7885" h="5801" extrusionOk="0">
                  <a:moveTo>
                    <a:pt x="3227" y="0"/>
                  </a:moveTo>
                  <a:cubicBezTo>
                    <a:pt x="2840" y="0"/>
                    <a:pt x="2424" y="334"/>
                    <a:pt x="2016" y="957"/>
                  </a:cubicBezTo>
                  <a:cubicBezTo>
                    <a:pt x="1475" y="1810"/>
                    <a:pt x="0" y="1925"/>
                    <a:pt x="0" y="1925"/>
                  </a:cubicBezTo>
                  <a:cubicBezTo>
                    <a:pt x="2393" y="1990"/>
                    <a:pt x="3033" y="2613"/>
                    <a:pt x="3672" y="3367"/>
                  </a:cubicBezTo>
                  <a:cubicBezTo>
                    <a:pt x="4311" y="4121"/>
                    <a:pt x="4491" y="5334"/>
                    <a:pt x="6016" y="5711"/>
                  </a:cubicBezTo>
                  <a:cubicBezTo>
                    <a:pt x="6269" y="5774"/>
                    <a:pt x="6490" y="5801"/>
                    <a:pt x="6682" y="5801"/>
                  </a:cubicBezTo>
                  <a:cubicBezTo>
                    <a:pt x="7635" y="5801"/>
                    <a:pt x="7884" y="5154"/>
                    <a:pt x="7884" y="5154"/>
                  </a:cubicBezTo>
                  <a:lnTo>
                    <a:pt x="7884" y="5154"/>
                  </a:lnTo>
                  <a:cubicBezTo>
                    <a:pt x="7798" y="5212"/>
                    <a:pt x="7718" y="5241"/>
                    <a:pt x="7647" y="5241"/>
                  </a:cubicBezTo>
                  <a:cubicBezTo>
                    <a:pt x="7395" y="5241"/>
                    <a:pt x="7249" y="4878"/>
                    <a:pt x="7262" y="4137"/>
                  </a:cubicBezTo>
                  <a:cubicBezTo>
                    <a:pt x="7294" y="3170"/>
                    <a:pt x="6409" y="2892"/>
                    <a:pt x="5295" y="2711"/>
                  </a:cubicBezTo>
                  <a:cubicBezTo>
                    <a:pt x="4180" y="2531"/>
                    <a:pt x="3246" y="2465"/>
                    <a:pt x="3131" y="2088"/>
                  </a:cubicBezTo>
                  <a:cubicBezTo>
                    <a:pt x="3033" y="1728"/>
                    <a:pt x="3508" y="1580"/>
                    <a:pt x="4196" y="1384"/>
                  </a:cubicBezTo>
                  <a:cubicBezTo>
                    <a:pt x="4885" y="1187"/>
                    <a:pt x="4573" y="548"/>
                    <a:pt x="4573" y="548"/>
                  </a:cubicBezTo>
                  <a:lnTo>
                    <a:pt x="4573" y="548"/>
                  </a:lnTo>
                  <a:cubicBezTo>
                    <a:pt x="4522" y="588"/>
                    <a:pt x="4470" y="606"/>
                    <a:pt x="4416" y="606"/>
                  </a:cubicBezTo>
                  <a:cubicBezTo>
                    <a:pt x="4228" y="606"/>
                    <a:pt x="4007" y="392"/>
                    <a:pt x="3639" y="138"/>
                  </a:cubicBezTo>
                  <a:cubicBezTo>
                    <a:pt x="3507" y="45"/>
                    <a:pt x="3369" y="0"/>
                    <a:pt x="32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3" name="Google Shape;7553;p17"/>
            <p:cNvSpPr/>
            <p:nvPr/>
          </p:nvSpPr>
          <p:spPr>
            <a:xfrm>
              <a:off x="-14581" y="4345348"/>
              <a:ext cx="252238" cy="206606"/>
            </a:xfrm>
            <a:custGeom>
              <a:avLst/>
              <a:gdLst/>
              <a:ahLst/>
              <a:cxnLst/>
              <a:rect l="l" t="t" r="r" b="b"/>
              <a:pathLst>
                <a:path w="7689" h="6298" extrusionOk="0">
                  <a:moveTo>
                    <a:pt x="4322" y="0"/>
                  </a:moveTo>
                  <a:cubicBezTo>
                    <a:pt x="2726" y="0"/>
                    <a:pt x="1374" y="1109"/>
                    <a:pt x="673" y="2527"/>
                  </a:cubicBezTo>
                  <a:cubicBezTo>
                    <a:pt x="148" y="3626"/>
                    <a:pt x="0" y="4871"/>
                    <a:pt x="230" y="6068"/>
                  </a:cubicBezTo>
                  <a:lnTo>
                    <a:pt x="230" y="6084"/>
                  </a:lnTo>
                  <a:cubicBezTo>
                    <a:pt x="246" y="6150"/>
                    <a:pt x="263" y="6232"/>
                    <a:pt x="279" y="6297"/>
                  </a:cubicBezTo>
                  <a:cubicBezTo>
                    <a:pt x="246" y="6133"/>
                    <a:pt x="230" y="5970"/>
                    <a:pt x="230" y="5789"/>
                  </a:cubicBezTo>
                  <a:cubicBezTo>
                    <a:pt x="246" y="4920"/>
                    <a:pt x="410" y="4068"/>
                    <a:pt x="738" y="3265"/>
                  </a:cubicBezTo>
                  <a:cubicBezTo>
                    <a:pt x="1131" y="2249"/>
                    <a:pt x="1869" y="1429"/>
                    <a:pt x="2803" y="888"/>
                  </a:cubicBezTo>
                  <a:cubicBezTo>
                    <a:pt x="3346" y="568"/>
                    <a:pt x="4057" y="320"/>
                    <a:pt x="4762" y="320"/>
                  </a:cubicBezTo>
                  <a:cubicBezTo>
                    <a:pt x="5356" y="320"/>
                    <a:pt x="5946" y="496"/>
                    <a:pt x="6426" y="954"/>
                  </a:cubicBezTo>
                  <a:cubicBezTo>
                    <a:pt x="7475" y="1872"/>
                    <a:pt x="7147" y="3789"/>
                    <a:pt x="5934" y="4085"/>
                  </a:cubicBezTo>
                  <a:cubicBezTo>
                    <a:pt x="5804" y="4119"/>
                    <a:pt x="5670" y="4135"/>
                    <a:pt x="5536" y="4135"/>
                  </a:cubicBezTo>
                  <a:cubicBezTo>
                    <a:pt x="5097" y="4135"/>
                    <a:pt x="4665" y="3956"/>
                    <a:pt x="4426" y="3642"/>
                  </a:cubicBezTo>
                  <a:cubicBezTo>
                    <a:pt x="4147" y="3232"/>
                    <a:pt x="4131" y="2691"/>
                    <a:pt x="4410" y="2265"/>
                  </a:cubicBezTo>
                  <a:cubicBezTo>
                    <a:pt x="4599" y="1986"/>
                    <a:pt x="4910" y="1829"/>
                    <a:pt x="5229" y="1829"/>
                  </a:cubicBezTo>
                  <a:cubicBezTo>
                    <a:pt x="5379" y="1829"/>
                    <a:pt x="5530" y="1864"/>
                    <a:pt x="5672" y="1937"/>
                  </a:cubicBezTo>
                  <a:cubicBezTo>
                    <a:pt x="5852" y="2036"/>
                    <a:pt x="5967" y="2200"/>
                    <a:pt x="5967" y="2413"/>
                  </a:cubicBezTo>
                  <a:cubicBezTo>
                    <a:pt x="5967" y="2413"/>
                    <a:pt x="5967" y="2545"/>
                    <a:pt x="5869" y="2545"/>
                  </a:cubicBezTo>
                  <a:cubicBezTo>
                    <a:pt x="5864" y="2545"/>
                    <a:pt x="5858" y="2545"/>
                    <a:pt x="5852" y="2544"/>
                  </a:cubicBezTo>
                  <a:cubicBezTo>
                    <a:pt x="5754" y="2527"/>
                    <a:pt x="5787" y="2396"/>
                    <a:pt x="5524" y="2331"/>
                  </a:cubicBezTo>
                  <a:cubicBezTo>
                    <a:pt x="5493" y="2324"/>
                    <a:pt x="5463" y="2320"/>
                    <a:pt x="5433" y="2320"/>
                  </a:cubicBezTo>
                  <a:cubicBezTo>
                    <a:pt x="5178" y="2320"/>
                    <a:pt x="4976" y="2558"/>
                    <a:pt x="5049" y="2822"/>
                  </a:cubicBezTo>
                  <a:cubicBezTo>
                    <a:pt x="5080" y="3000"/>
                    <a:pt x="5317" y="3130"/>
                    <a:pt x="5561" y="3130"/>
                  </a:cubicBezTo>
                  <a:cubicBezTo>
                    <a:pt x="5701" y="3130"/>
                    <a:pt x="5843" y="3088"/>
                    <a:pt x="5951" y="2986"/>
                  </a:cubicBezTo>
                  <a:cubicBezTo>
                    <a:pt x="6016" y="2904"/>
                    <a:pt x="6065" y="2822"/>
                    <a:pt x="6082" y="2740"/>
                  </a:cubicBezTo>
                  <a:cubicBezTo>
                    <a:pt x="6180" y="2429"/>
                    <a:pt x="6049" y="2085"/>
                    <a:pt x="5770" y="1921"/>
                  </a:cubicBezTo>
                  <a:cubicBezTo>
                    <a:pt x="5593" y="1814"/>
                    <a:pt x="5400" y="1763"/>
                    <a:pt x="5211" y="1763"/>
                  </a:cubicBezTo>
                  <a:cubicBezTo>
                    <a:pt x="4877" y="1763"/>
                    <a:pt x="4554" y="1923"/>
                    <a:pt x="4344" y="2216"/>
                  </a:cubicBezTo>
                  <a:cubicBezTo>
                    <a:pt x="4033" y="2658"/>
                    <a:pt x="4033" y="3249"/>
                    <a:pt x="4344" y="3691"/>
                  </a:cubicBezTo>
                  <a:cubicBezTo>
                    <a:pt x="4646" y="4069"/>
                    <a:pt x="5093" y="4272"/>
                    <a:pt x="5559" y="4272"/>
                  </a:cubicBezTo>
                  <a:cubicBezTo>
                    <a:pt x="5700" y="4272"/>
                    <a:pt x="5843" y="4254"/>
                    <a:pt x="5983" y="4216"/>
                  </a:cubicBezTo>
                  <a:cubicBezTo>
                    <a:pt x="7327" y="3888"/>
                    <a:pt x="7688" y="1806"/>
                    <a:pt x="6557" y="823"/>
                  </a:cubicBezTo>
                  <a:cubicBezTo>
                    <a:pt x="6409" y="675"/>
                    <a:pt x="6246" y="560"/>
                    <a:pt x="6082" y="462"/>
                  </a:cubicBezTo>
                  <a:cubicBezTo>
                    <a:pt x="5590" y="183"/>
                    <a:pt x="5033" y="19"/>
                    <a:pt x="4459" y="3"/>
                  </a:cubicBezTo>
                  <a:cubicBezTo>
                    <a:pt x="4413" y="1"/>
                    <a:pt x="4367" y="0"/>
                    <a:pt x="43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4" name="Google Shape;7554;p17"/>
            <p:cNvSpPr/>
            <p:nvPr/>
          </p:nvSpPr>
          <p:spPr>
            <a:xfrm>
              <a:off x="-1689" y="4408565"/>
              <a:ext cx="99629" cy="107371"/>
            </a:xfrm>
            <a:custGeom>
              <a:avLst/>
              <a:gdLst/>
              <a:ahLst/>
              <a:cxnLst/>
              <a:rect l="l" t="t" r="r" b="b"/>
              <a:pathLst>
                <a:path w="3037" h="3273" extrusionOk="0">
                  <a:moveTo>
                    <a:pt x="2307" y="0"/>
                  </a:moveTo>
                  <a:cubicBezTo>
                    <a:pt x="2111" y="0"/>
                    <a:pt x="1862" y="68"/>
                    <a:pt x="1574" y="240"/>
                  </a:cubicBezTo>
                  <a:cubicBezTo>
                    <a:pt x="312" y="1010"/>
                    <a:pt x="1" y="3272"/>
                    <a:pt x="1" y="3272"/>
                  </a:cubicBezTo>
                  <a:cubicBezTo>
                    <a:pt x="1" y="3272"/>
                    <a:pt x="673" y="1174"/>
                    <a:pt x="1935" y="961"/>
                  </a:cubicBezTo>
                  <a:cubicBezTo>
                    <a:pt x="3037" y="784"/>
                    <a:pt x="2974" y="0"/>
                    <a:pt x="230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5" name="Google Shape;7555;p17"/>
            <p:cNvSpPr/>
            <p:nvPr/>
          </p:nvSpPr>
          <p:spPr>
            <a:xfrm>
              <a:off x="126319" y="4400823"/>
              <a:ext cx="171537" cy="147819"/>
            </a:xfrm>
            <a:custGeom>
              <a:avLst/>
              <a:gdLst/>
              <a:ahLst/>
              <a:cxnLst/>
              <a:rect l="l" t="t" r="r" b="b"/>
              <a:pathLst>
                <a:path w="5229" h="4506" extrusionOk="0">
                  <a:moveTo>
                    <a:pt x="3049" y="0"/>
                  </a:moveTo>
                  <a:lnTo>
                    <a:pt x="3049" y="0"/>
                  </a:lnTo>
                  <a:cubicBezTo>
                    <a:pt x="3049" y="0"/>
                    <a:pt x="3360" y="689"/>
                    <a:pt x="3032" y="1771"/>
                  </a:cubicBezTo>
                  <a:cubicBezTo>
                    <a:pt x="2688" y="2852"/>
                    <a:pt x="1836" y="3066"/>
                    <a:pt x="1213" y="3131"/>
                  </a:cubicBezTo>
                  <a:cubicBezTo>
                    <a:pt x="574" y="3197"/>
                    <a:pt x="148" y="3459"/>
                    <a:pt x="0" y="4328"/>
                  </a:cubicBezTo>
                  <a:cubicBezTo>
                    <a:pt x="141" y="4234"/>
                    <a:pt x="304" y="4188"/>
                    <a:pt x="466" y="4188"/>
                  </a:cubicBezTo>
                  <a:cubicBezTo>
                    <a:pt x="587" y="4188"/>
                    <a:pt x="708" y="4213"/>
                    <a:pt x="820" y="4262"/>
                  </a:cubicBezTo>
                  <a:cubicBezTo>
                    <a:pt x="1065" y="4371"/>
                    <a:pt x="1462" y="4506"/>
                    <a:pt x="1859" y="4506"/>
                  </a:cubicBezTo>
                  <a:cubicBezTo>
                    <a:pt x="2178" y="4506"/>
                    <a:pt x="2497" y="4419"/>
                    <a:pt x="2737" y="4164"/>
                  </a:cubicBezTo>
                  <a:cubicBezTo>
                    <a:pt x="3098" y="3754"/>
                    <a:pt x="3245" y="3197"/>
                    <a:pt x="3147" y="2672"/>
                  </a:cubicBezTo>
                  <a:cubicBezTo>
                    <a:pt x="3131" y="2370"/>
                    <a:pt x="3069" y="1851"/>
                    <a:pt x="3335" y="1851"/>
                  </a:cubicBezTo>
                  <a:cubicBezTo>
                    <a:pt x="3343" y="1851"/>
                    <a:pt x="3352" y="1852"/>
                    <a:pt x="3360" y="1853"/>
                  </a:cubicBezTo>
                  <a:cubicBezTo>
                    <a:pt x="3360" y="1853"/>
                    <a:pt x="3364" y="1852"/>
                    <a:pt x="3370" y="1852"/>
                  </a:cubicBezTo>
                  <a:cubicBezTo>
                    <a:pt x="3414" y="1852"/>
                    <a:pt x="3590" y="1877"/>
                    <a:pt x="3590" y="2279"/>
                  </a:cubicBezTo>
                  <a:cubicBezTo>
                    <a:pt x="3573" y="2754"/>
                    <a:pt x="3557" y="3049"/>
                    <a:pt x="4163" y="3229"/>
                  </a:cubicBezTo>
                  <a:cubicBezTo>
                    <a:pt x="4508" y="3311"/>
                    <a:pt x="4819" y="3492"/>
                    <a:pt x="5098" y="3721"/>
                  </a:cubicBezTo>
                  <a:cubicBezTo>
                    <a:pt x="4983" y="3508"/>
                    <a:pt x="4950" y="3262"/>
                    <a:pt x="5016" y="3033"/>
                  </a:cubicBezTo>
                  <a:cubicBezTo>
                    <a:pt x="5130" y="2689"/>
                    <a:pt x="5229" y="2082"/>
                    <a:pt x="4655" y="1689"/>
                  </a:cubicBezTo>
                  <a:cubicBezTo>
                    <a:pt x="4098" y="1295"/>
                    <a:pt x="3541" y="1066"/>
                    <a:pt x="3409" y="672"/>
                  </a:cubicBezTo>
                  <a:cubicBezTo>
                    <a:pt x="3327" y="427"/>
                    <a:pt x="3213" y="197"/>
                    <a:pt x="30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6" name="Google Shape;7556;p17"/>
            <p:cNvSpPr/>
            <p:nvPr/>
          </p:nvSpPr>
          <p:spPr>
            <a:xfrm>
              <a:off x="228476" y="4500289"/>
              <a:ext cx="42515" cy="65118"/>
            </a:xfrm>
            <a:custGeom>
              <a:avLst/>
              <a:gdLst/>
              <a:ahLst/>
              <a:cxnLst/>
              <a:rect l="l" t="t" r="r" b="b"/>
              <a:pathLst>
                <a:path w="1296" h="1985" extrusionOk="0">
                  <a:moveTo>
                    <a:pt x="345" y="1"/>
                  </a:moveTo>
                  <a:lnTo>
                    <a:pt x="345" y="1"/>
                  </a:lnTo>
                  <a:cubicBezTo>
                    <a:pt x="361" y="181"/>
                    <a:pt x="345" y="378"/>
                    <a:pt x="295" y="558"/>
                  </a:cubicBezTo>
                  <a:cubicBezTo>
                    <a:pt x="197" y="837"/>
                    <a:pt x="0" y="1263"/>
                    <a:pt x="525" y="1542"/>
                  </a:cubicBezTo>
                  <a:cubicBezTo>
                    <a:pt x="1033" y="1837"/>
                    <a:pt x="1033" y="1984"/>
                    <a:pt x="1033" y="1984"/>
                  </a:cubicBezTo>
                  <a:cubicBezTo>
                    <a:pt x="1066" y="1755"/>
                    <a:pt x="1115" y="1509"/>
                    <a:pt x="1181" y="1296"/>
                  </a:cubicBezTo>
                  <a:cubicBezTo>
                    <a:pt x="1295" y="919"/>
                    <a:pt x="1131" y="525"/>
                    <a:pt x="787" y="345"/>
                  </a:cubicBezTo>
                  <a:cubicBezTo>
                    <a:pt x="361" y="83"/>
                    <a:pt x="345" y="1"/>
                    <a:pt x="3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7" name="Google Shape;7557;p17"/>
            <p:cNvSpPr/>
            <p:nvPr/>
          </p:nvSpPr>
          <p:spPr>
            <a:xfrm>
              <a:off x="230608" y="4216882"/>
              <a:ext cx="226978" cy="160351"/>
            </a:xfrm>
            <a:custGeom>
              <a:avLst/>
              <a:gdLst/>
              <a:ahLst/>
              <a:cxnLst/>
              <a:rect l="l" t="t" r="r" b="b"/>
              <a:pathLst>
                <a:path w="6919" h="4888" extrusionOk="0">
                  <a:moveTo>
                    <a:pt x="1934" y="1"/>
                  </a:moveTo>
                  <a:cubicBezTo>
                    <a:pt x="1053" y="1"/>
                    <a:pt x="588" y="827"/>
                    <a:pt x="706" y="1362"/>
                  </a:cubicBezTo>
                  <a:cubicBezTo>
                    <a:pt x="825" y="1974"/>
                    <a:pt x="1435" y="2002"/>
                    <a:pt x="1542" y="2002"/>
                  </a:cubicBezTo>
                  <a:cubicBezTo>
                    <a:pt x="1552" y="2002"/>
                    <a:pt x="1558" y="2001"/>
                    <a:pt x="1558" y="2001"/>
                  </a:cubicBezTo>
                  <a:cubicBezTo>
                    <a:pt x="1296" y="1903"/>
                    <a:pt x="1181" y="1592"/>
                    <a:pt x="1312" y="1329"/>
                  </a:cubicBezTo>
                  <a:cubicBezTo>
                    <a:pt x="1355" y="1265"/>
                    <a:pt x="1399" y="1241"/>
                    <a:pt x="1447" y="1241"/>
                  </a:cubicBezTo>
                  <a:cubicBezTo>
                    <a:pt x="1545" y="1241"/>
                    <a:pt x="1655" y="1345"/>
                    <a:pt x="1788" y="1411"/>
                  </a:cubicBezTo>
                  <a:cubicBezTo>
                    <a:pt x="1825" y="1430"/>
                    <a:pt x="1862" y="1439"/>
                    <a:pt x="1896" y="1439"/>
                  </a:cubicBezTo>
                  <a:cubicBezTo>
                    <a:pt x="2043" y="1439"/>
                    <a:pt x="2158" y="1285"/>
                    <a:pt x="2197" y="1100"/>
                  </a:cubicBezTo>
                  <a:cubicBezTo>
                    <a:pt x="2238" y="959"/>
                    <a:pt x="2346" y="817"/>
                    <a:pt x="2534" y="817"/>
                  </a:cubicBezTo>
                  <a:cubicBezTo>
                    <a:pt x="2652" y="817"/>
                    <a:pt x="2801" y="873"/>
                    <a:pt x="2984" y="1018"/>
                  </a:cubicBezTo>
                  <a:cubicBezTo>
                    <a:pt x="3476" y="1395"/>
                    <a:pt x="3164" y="2149"/>
                    <a:pt x="3164" y="2149"/>
                  </a:cubicBezTo>
                  <a:cubicBezTo>
                    <a:pt x="3164" y="2149"/>
                    <a:pt x="3164" y="1526"/>
                    <a:pt x="2738" y="1477"/>
                  </a:cubicBezTo>
                  <a:cubicBezTo>
                    <a:pt x="2691" y="1463"/>
                    <a:pt x="2644" y="1457"/>
                    <a:pt x="2597" y="1457"/>
                  </a:cubicBezTo>
                  <a:cubicBezTo>
                    <a:pt x="2420" y="1457"/>
                    <a:pt x="2259" y="1554"/>
                    <a:pt x="2181" y="1723"/>
                  </a:cubicBezTo>
                  <a:cubicBezTo>
                    <a:pt x="2443" y="1723"/>
                    <a:pt x="2476" y="2100"/>
                    <a:pt x="2312" y="2296"/>
                  </a:cubicBezTo>
                  <a:cubicBezTo>
                    <a:pt x="2165" y="2509"/>
                    <a:pt x="2214" y="2641"/>
                    <a:pt x="2361" y="2739"/>
                  </a:cubicBezTo>
                  <a:cubicBezTo>
                    <a:pt x="2509" y="2821"/>
                    <a:pt x="2705" y="2804"/>
                    <a:pt x="2525" y="3181"/>
                  </a:cubicBezTo>
                  <a:cubicBezTo>
                    <a:pt x="2361" y="3558"/>
                    <a:pt x="1640" y="3558"/>
                    <a:pt x="1640" y="3558"/>
                  </a:cubicBezTo>
                  <a:cubicBezTo>
                    <a:pt x="1788" y="3345"/>
                    <a:pt x="1755" y="3050"/>
                    <a:pt x="1558" y="2886"/>
                  </a:cubicBezTo>
                  <a:lnTo>
                    <a:pt x="1558" y="2886"/>
                  </a:lnTo>
                  <a:cubicBezTo>
                    <a:pt x="1574" y="3067"/>
                    <a:pt x="1460" y="3231"/>
                    <a:pt x="1279" y="3280"/>
                  </a:cubicBezTo>
                  <a:cubicBezTo>
                    <a:pt x="1001" y="3378"/>
                    <a:pt x="1001" y="3280"/>
                    <a:pt x="739" y="3509"/>
                  </a:cubicBezTo>
                  <a:cubicBezTo>
                    <a:pt x="616" y="3624"/>
                    <a:pt x="431" y="3653"/>
                    <a:pt x="278" y="3653"/>
                  </a:cubicBezTo>
                  <a:cubicBezTo>
                    <a:pt x="124" y="3653"/>
                    <a:pt x="1" y="3624"/>
                    <a:pt x="1" y="3624"/>
                  </a:cubicBezTo>
                  <a:lnTo>
                    <a:pt x="1" y="3624"/>
                  </a:lnTo>
                  <a:cubicBezTo>
                    <a:pt x="165" y="3722"/>
                    <a:pt x="378" y="3788"/>
                    <a:pt x="575" y="3804"/>
                  </a:cubicBezTo>
                  <a:cubicBezTo>
                    <a:pt x="1017" y="3837"/>
                    <a:pt x="1460" y="3903"/>
                    <a:pt x="1886" y="4001"/>
                  </a:cubicBezTo>
                  <a:cubicBezTo>
                    <a:pt x="3066" y="4362"/>
                    <a:pt x="3787" y="4853"/>
                    <a:pt x="4689" y="4886"/>
                  </a:cubicBezTo>
                  <a:cubicBezTo>
                    <a:pt x="4720" y="4887"/>
                    <a:pt x="4752" y="4888"/>
                    <a:pt x="4784" y="4888"/>
                  </a:cubicBezTo>
                  <a:cubicBezTo>
                    <a:pt x="5197" y="4888"/>
                    <a:pt x="5618" y="4789"/>
                    <a:pt x="5984" y="4591"/>
                  </a:cubicBezTo>
                  <a:cubicBezTo>
                    <a:pt x="6787" y="4132"/>
                    <a:pt x="6918" y="2952"/>
                    <a:pt x="6459" y="2362"/>
                  </a:cubicBezTo>
                  <a:cubicBezTo>
                    <a:pt x="6228" y="2024"/>
                    <a:pt x="5864" y="1868"/>
                    <a:pt x="5524" y="1868"/>
                  </a:cubicBezTo>
                  <a:cubicBezTo>
                    <a:pt x="5189" y="1868"/>
                    <a:pt x="4876" y="2020"/>
                    <a:pt x="4738" y="2296"/>
                  </a:cubicBezTo>
                  <a:cubicBezTo>
                    <a:pt x="4476" y="2624"/>
                    <a:pt x="4525" y="3100"/>
                    <a:pt x="4820" y="3378"/>
                  </a:cubicBezTo>
                  <a:lnTo>
                    <a:pt x="4836" y="3378"/>
                  </a:lnTo>
                  <a:cubicBezTo>
                    <a:pt x="4853" y="3395"/>
                    <a:pt x="4869" y="3411"/>
                    <a:pt x="4902" y="3427"/>
                  </a:cubicBezTo>
                  <a:lnTo>
                    <a:pt x="4935" y="3460"/>
                  </a:lnTo>
                  <a:cubicBezTo>
                    <a:pt x="5037" y="3519"/>
                    <a:pt x="5163" y="3550"/>
                    <a:pt x="5286" y="3550"/>
                  </a:cubicBezTo>
                  <a:cubicBezTo>
                    <a:pt x="5540" y="3550"/>
                    <a:pt x="5782" y="3419"/>
                    <a:pt x="5771" y="3132"/>
                  </a:cubicBezTo>
                  <a:cubicBezTo>
                    <a:pt x="5784" y="2938"/>
                    <a:pt x="5628" y="2856"/>
                    <a:pt x="5452" y="2856"/>
                  </a:cubicBezTo>
                  <a:cubicBezTo>
                    <a:pt x="5197" y="2856"/>
                    <a:pt x="4900" y="3028"/>
                    <a:pt x="5017" y="3280"/>
                  </a:cubicBezTo>
                  <a:cubicBezTo>
                    <a:pt x="5017" y="3304"/>
                    <a:pt x="5017" y="3333"/>
                    <a:pt x="4990" y="3333"/>
                  </a:cubicBezTo>
                  <a:cubicBezTo>
                    <a:pt x="4963" y="3333"/>
                    <a:pt x="4910" y="3304"/>
                    <a:pt x="4804" y="3214"/>
                  </a:cubicBezTo>
                  <a:cubicBezTo>
                    <a:pt x="4689" y="3100"/>
                    <a:pt x="4623" y="2952"/>
                    <a:pt x="4623" y="2804"/>
                  </a:cubicBezTo>
                  <a:cubicBezTo>
                    <a:pt x="4623" y="2624"/>
                    <a:pt x="4689" y="2460"/>
                    <a:pt x="4804" y="2313"/>
                  </a:cubicBezTo>
                  <a:cubicBezTo>
                    <a:pt x="4929" y="2078"/>
                    <a:pt x="5196" y="1955"/>
                    <a:pt x="5483" y="1955"/>
                  </a:cubicBezTo>
                  <a:cubicBezTo>
                    <a:pt x="5799" y="1955"/>
                    <a:pt x="6139" y="2103"/>
                    <a:pt x="6344" y="2411"/>
                  </a:cubicBezTo>
                  <a:lnTo>
                    <a:pt x="6361" y="2444"/>
                  </a:lnTo>
                  <a:cubicBezTo>
                    <a:pt x="6590" y="2854"/>
                    <a:pt x="6574" y="3345"/>
                    <a:pt x="6328" y="3755"/>
                  </a:cubicBezTo>
                  <a:cubicBezTo>
                    <a:pt x="6048" y="4259"/>
                    <a:pt x="5410" y="4609"/>
                    <a:pt x="4579" y="4609"/>
                  </a:cubicBezTo>
                  <a:cubicBezTo>
                    <a:pt x="4193" y="4609"/>
                    <a:pt x="3765" y="4533"/>
                    <a:pt x="3312" y="4362"/>
                  </a:cubicBezTo>
                  <a:cubicBezTo>
                    <a:pt x="3263" y="4345"/>
                    <a:pt x="3033" y="4263"/>
                    <a:pt x="2886" y="4198"/>
                  </a:cubicBezTo>
                  <a:cubicBezTo>
                    <a:pt x="2460" y="3985"/>
                    <a:pt x="2033" y="3837"/>
                    <a:pt x="1574" y="3755"/>
                  </a:cubicBezTo>
                  <a:cubicBezTo>
                    <a:pt x="1738" y="3722"/>
                    <a:pt x="1935" y="3706"/>
                    <a:pt x="2148" y="3657"/>
                  </a:cubicBezTo>
                  <a:cubicBezTo>
                    <a:pt x="3886" y="3313"/>
                    <a:pt x="4148" y="838"/>
                    <a:pt x="2689" y="182"/>
                  </a:cubicBezTo>
                  <a:cubicBezTo>
                    <a:pt x="2412" y="55"/>
                    <a:pt x="2159" y="1"/>
                    <a:pt x="19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8" name="Google Shape;7558;p17"/>
            <p:cNvSpPr/>
            <p:nvPr/>
          </p:nvSpPr>
          <p:spPr>
            <a:xfrm>
              <a:off x="340868" y="4303489"/>
              <a:ext cx="153265" cy="108125"/>
            </a:xfrm>
            <a:custGeom>
              <a:avLst/>
              <a:gdLst/>
              <a:ahLst/>
              <a:cxnLst/>
              <a:rect l="l" t="t" r="r" b="b"/>
              <a:pathLst>
                <a:path w="4672" h="3296" extrusionOk="0">
                  <a:moveTo>
                    <a:pt x="3819" y="1"/>
                  </a:moveTo>
                  <a:cubicBezTo>
                    <a:pt x="3901" y="787"/>
                    <a:pt x="3557" y="1574"/>
                    <a:pt x="2901" y="2049"/>
                  </a:cubicBezTo>
                  <a:cubicBezTo>
                    <a:pt x="2499" y="2357"/>
                    <a:pt x="2009" y="2456"/>
                    <a:pt x="1547" y="2456"/>
                  </a:cubicBezTo>
                  <a:cubicBezTo>
                    <a:pt x="729" y="2456"/>
                    <a:pt x="0" y="2148"/>
                    <a:pt x="0" y="2148"/>
                  </a:cubicBezTo>
                  <a:lnTo>
                    <a:pt x="0" y="2148"/>
                  </a:lnTo>
                  <a:cubicBezTo>
                    <a:pt x="1344" y="2869"/>
                    <a:pt x="1852" y="2623"/>
                    <a:pt x="2213" y="3033"/>
                  </a:cubicBezTo>
                  <a:cubicBezTo>
                    <a:pt x="2386" y="3221"/>
                    <a:pt x="2559" y="3278"/>
                    <a:pt x="2717" y="3278"/>
                  </a:cubicBezTo>
                  <a:cubicBezTo>
                    <a:pt x="2902" y="3278"/>
                    <a:pt x="3065" y="3200"/>
                    <a:pt x="3180" y="3164"/>
                  </a:cubicBezTo>
                  <a:cubicBezTo>
                    <a:pt x="3207" y="3157"/>
                    <a:pt x="3234" y="3154"/>
                    <a:pt x="3260" y="3154"/>
                  </a:cubicBezTo>
                  <a:cubicBezTo>
                    <a:pt x="3362" y="3154"/>
                    <a:pt x="3456" y="3204"/>
                    <a:pt x="3508" y="3295"/>
                  </a:cubicBezTo>
                  <a:cubicBezTo>
                    <a:pt x="3541" y="3082"/>
                    <a:pt x="3475" y="2869"/>
                    <a:pt x="3360" y="2705"/>
                  </a:cubicBezTo>
                  <a:cubicBezTo>
                    <a:pt x="3180" y="2508"/>
                    <a:pt x="2787" y="2492"/>
                    <a:pt x="2721" y="2492"/>
                  </a:cubicBezTo>
                  <a:cubicBezTo>
                    <a:pt x="3278" y="2459"/>
                    <a:pt x="3787" y="2164"/>
                    <a:pt x="4098" y="1705"/>
                  </a:cubicBezTo>
                  <a:cubicBezTo>
                    <a:pt x="4672" y="919"/>
                    <a:pt x="3819" y="1"/>
                    <a:pt x="381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9" name="Google Shape;7559;p17"/>
            <p:cNvSpPr/>
            <p:nvPr/>
          </p:nvSpPr>
          <p:spPr>
            <a:xfrm>
              <a:off x="-83932" y="4588470"/>
              <a:ext cx="61870" cy="122658"/>
            </a:xfrm>
            <a:custGeom>
              <a:avLst/>
              <a:gdLst/>
              <a:ahLst/>
              <a:cxnLst/>
              <a:rect l="l" t="t" r="r" b="b"/>
              <a:pathLst>
                <a:path w="1886" h="3739" extrusionOk="0">
                  <a:moveTo>
                    <a:pt x="1377" y="1"/>
                  </a:moveTo>
                  <a:cubicBezTo>
                    <a:pt x="1377" y="1"/>
                    <a:pt x="1377" y="268"/>
                    <a:pt x="1207" y="268"/>
                  </a:cubicBezTo>
                  <a:cubicBezTo>
                    <a:pt x="1194" y="268"/>
                    <a:pt x="1179" y="267"/>
                    <a:pt x="1164" y="263"/>
                  </a:cubicBezTo>
                  <a:cubicBezTo>
                    <a:pt x="1063" y="240"/>
                    <a:pt x="923" y="181"/>
                    <a:pt x="789" y="181"/>
                  </a:cubicBezTo>
                  <a:cubicBezTo>
                    <a:pt x="638" y="181"/>
                    <a:pt x="496" y="256"/>
                    <a:pt x="426" y="542"/>
                  </a:cubicBezTo>
                  <a:cubicBezTo>
                    <a:pt x="300" y="1062"/>
                    <a:pt x="250" y="1643"/>
                    <a:pt x="42" y="1643"/>
                  </a:cubicBezTo>
                  <a:cubicBezTo>
                    <a:pt x="34" y="1643"/>
                    <a:pt x="25" y="1642"/>
                    <a:pt x="16" y="1640"/>
                  </a:cubicBezTo>
                  <a:lnTo>
                    <a:pt x="0" y="1640"/>
                  </a:lnTo>
                  <a:lnTo>
                    <a:pt x="0" y="3738"/>
                  </a:lnTo>
                  <a:lnTo>
                    <a:pt x="16" y="3509"/>
                  </a:lnTo>
                  <a:cubicBezTo>
                    <a:pt x="16" y="3509"/>
                    <a:pt x="49" y="2214"/>
                    <a:pt x="836" y="1870"/>
                  </a:cubicBezTo>
                  <a:cubicBezTo>
                    <a:pt x="1623" y="1509"/>
                    <a:pt x="1885" y="1279"/>
                    <a:pt x="1754" y="673"/>
                  </a:cubicBezTo>
                  <a:cubicBezTo>
                    <a:pt x="1606" y="83"/>
                    <a:pt x="1377" y="1"/>
                    <a:pt x="137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0" name="Google Shape;7560;p17"/>
            <p:cNvSpPr/>
            <p:nvPr/>
          </p:nvSpPr>
          <p:spPr>
            <a:xfrm>
              <a:off x="-83932" y="4503537"/>
              <a:ext cx="22603" cy="111340"/>
            </a:xfrm>
            <a:custGeom>
              <a:avLst/>
              <a:gdLst/>
              <a:ahLst/>
              <a:cxnLst/>
              <a:rect l="l" t="t" r="r" b="b"/>
              <a:pathLst>
                <a:path w="689" h="3394" extrusionOk="0">
                  <a:moveTo>
                    <a:pt x="0" y="0"/>
                  </a:moveTo>
                  <a:lnTo>
                    <a:pt x="0" y="3393"/>
                  </a:lnTo>
                  <a:cubicBezTo>
                    <a:pt x="16" y="3393"/>
                    <a:pt x="16" y="3131"/>
                    <a:pt x="33" y="3065"/>
                  </a:cubicBezTo>
                  <a:cubicBezTo>
                    <a:pt x="66" y="2737"/>
                    <a:pt x="197" y="2426"/>
                    <a:pt x="377" y="2164"/>
                  </a:cubicBezTo>
                  <a:cubicBezTo>
                    <a:pt x="688" y="1754"/>
                    <a:pt x="557" y="1443"/>
                    <a:pt x="311" y="1098"/>
                  </a:cubicBezTo>
                  <a:cubicBezTo>
                    <a:pt x="164" y="869"/>
                    <a:pt x="66" y="607"/>
                    <a:pt x="49" y="344"/>
                  </a:cubicBezTo>
                  <a:lnTo>
                    <a:pt x="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1" name="Google Shape;7561;p17"/>
            <p:cNvSpPr/>
            <p:nvPr/>
          </p:nvSpPr>
          <p:spPr>
            <a:xfrm>
              <a:off x="-83932" y="4052887"/>
              <a:ext cx="119935" cy="168355"/>
            </a:xfrm>
            <a:custGeom>
              <a:avLst/>
              <a:gdLst/>
              <a:ahLst/>
              <a:cxnLst/>
              <a:rect l="l" t="t" r="r" b="b"/>
              <a:pathLst>
                <a:path w="3656" h="5132" extrusionOk="0">
                  <a:moveTo>
                    <a:pt x="1914" y="1"/>
                  </a:moveTo>
                  <a:cubicBezTo>
                    <a:pt x="1648" y="1"/>
                    <a:pt x="1380" y="81"/>
                    <a:pt x="1147" y="247"/>
                  </a:cubicBezTo>
                  <a:cubicBezTo>
                    <a:pt x="574" y="657"/>
                    <a:pt x="197" y="1476"/>
                    <a:pt x="0" y="2657"/>
                  </a:cubicBezTo>
                  <a:lnTo>
                    <a:pt x="0" y="5132"/>
                  </a:lnTo>
                  <a:cubicBezTo>
                    <a:pt x="131" y="4263"/>
                    <a:pt x="590" y="2296"/>
                    <a:pt x="1885" y="1739"/>
                  </a:cubicBezTo>
                  <a:cubicBezTo>
                    <a:pt x="3606" y="1018"/>
                    <a:pt x="3622" y="952"/>
                    <a:pt x="3655" y="591"/>
                  </a:cubicBezTo>
                  <a:lnTo>
                    <a:pt x="3655" y="591"/>
                  </a:lnTo>
                  <a:cubicBezTo>
                    <a:pt x="3565" y="668"/>
                    <a:pt x="3454" y="706"/>
                    <a:pt x="3344" y="706"/>
                  </a:cubicBezTo>
                  <a:cubicBezTo>
                    <a:pt x="3194" y="706"/>
                    <a:pt x="3045" y="635"/>
                    <a:pt x="2950" y="493"/>
                  </a:cubicBezTo>
                  <a:cubicBezTo>
                    <a:pt x="2688" y="172"/>
                    <a:pt x="2303" y="1"/>
                    <a:pt x="191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2" name="Google Shape;7562;p17"/>
            <p:cNvSpPr/>
            <p:nvPr/>
          </p:nvSpPr>
          <p:spPr>
            <a:xfrm>
              <a:off x="-83932" y="3959358"/>
              <a:ext cx="44123" cy="145753"/>
            </a:xfrm>
            <a:custGeom>
              <a:avLst/>
              <a:gdLst/>
              <a:ahLst/>
              <a:cxnLst/>
              <a:rect l="l" t="t" r="r" b="b"/>
              <a:pathLst>
                <a:path w="1345" h="4443" extrusionOk="0">
                  <a:moveTo>
                    <a:pt x="0" y="0"/>
                  </a:moveTo>
                  <a:lnTo>
                    <a:pt x="0" y="4442"/>
                  </a:lnTo>
                  <a:cubicBezTo>
                    <a:pt x="115" y="3901"/>
                    <a:pt x="328" y="3377"/>
                    <a:pt x="623" y="2918"/>
                  </a:cubicBezTo>
                  <a:cubicBezTo>
                    <a:pt x="1344" y="1721"/>
                    <a:pt x="770" y="853"/>
                    <a:pt x="328" y="426"/>
                  </a:cubicBezTo>
                  <a:cubicBezTo>
                    <a:pt x="197" y="295"/>
                    <a:pt x="82" y="164"/>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3" name="Google Shape;7563;p17"/>
            <p:cNvSpPr/>
            <p:nvPr/>
          </p:nvSpPr>
          <p:spPr>
            <a:xfrm>
              <a:off x="-83932" y="3821969"/>
              <a:ext cx="100022" cy="220220"/>
            </a:xfrm>
            <a:custGeom>
              <a:avLst/>
              <a:gdLst/>
              <a:ahLst/>
              <a:cxnLst/>
              <a:rect l="l" t="t" r="r" b="b"/>
              <a:pathLst>
                <a:path w="3049" h="6713" extrusionOk="0">
                  <a:moveTo>
                    <a:pt x="1449" y="0"/>
                  </a:moveTo>
                  <a:cubicBezTo>
                    <a:pt x="973" y="0"/>
                    <a:pt x="486" y="224"/>
                    <a:pt x="246" y="713"/>
                  </a:cubicBezTo>
                  <a:cubicBezTo>
                    <a:pt x="131" y="877"/>
                    <a:pt x="49" y="1074"/>
                    <a:pt x="0" y="1271"/>
                  </a:cubicBezTo>
                  <a:lnTo>
                    <a:pt x="0" y="2434"/>
                  </a:lnTo>
                  <a:cubicBezTo>
                    <a:pt x="49" y="2680"/>
                    <a:pt x="148" y="2926"/>
                    <a:pt x="262" y="3139"/>
                  </a:cubicBezTo>
                  <a:cubicBezTo>
                    <a:pt x="574" y="3844"/>
                    <a:pt x="1000" y="4401"/>
                    <a:pt x="1213" y="4926"/>
                  </a:cubicBezTo>
                  <a:cubicBezTo>
                    <a:pt x="1459" y="5499"/>
                    <a:pt x="1442" y="6155"/>
                    <a:pt x="1164" y="6712"/>
                  </a:cubicBezTo>
                  <a:cubicBezTo>
                    <a:pt x="1197" y="6647"/>
                    <a:pt x="1639" y="5975"/>
                    <a:pt x="1295" y="4893"/>
                  </a:cubicBezTo>
                  <a:cubicBezTo>
                    <a:pt x="1033" y="4123"/>
                    <a:pt x="115" y="3074"/>
                    <a:pt x="98" y="1910"/>
                  </a:cubicBezTo>
                  <a:cubicBezTo>
                    <a:pt x="160" y="927"/>
                    <a:pt x="948" y="515"/>
                    <a:pt x="1547" y="515"/>
                  </a:cubicBezTo>
                  <a:cubicBezTo>
                    <a:pt x="1747" y="515"/>
                    <a:pt x="1926" y="561"/>
                    <a:pt x="2049" y="648"/>
                  </a:cubicBezTo>
                  <a:cubicBezTo>
                    <a:pt x="2606" y="1057"/>
                    <a:pt x="2393" y="1779"/>
                    <a:pt x="1983" y="1910"/>
                  </a:cubicBezTo>
                  <a:cubicBezTo>
                    <a:pt x="1916" y="1935"/>
                    <a:pt x="1847" y="1946"/>
                    <a:pt x="1781" y="1946"/>
                  </a:cubicBezTo>
                  <a:cubicBezTo>
                    <a:pt x="1540" y="1946"/>
                    <a:pt x="1319" y="1793"/>
                    <a:pt x="1229" y="1549"/>
                  </a:cubicBezTo>
                  <a:cubicBezTo>
                    <a:pt x="1208" y="1464"/>
                    <a:pt x="1263" y="1379"/>
                    <a:pt x="1335" y="1379"/>
                  </a:cubicBezTo>
                  <a:cubicBezTo>
                    <a:pt x="1374" y="1379"/>
                    <a:pt x="1419" y="1404"/>
                    <a:pt x="1459" y="1467"/>
                  </a:cubicBezTo>
                  <a:cubicBezTo>
                    <a:pt x="1507" y="1539"/>
                    <a:pt x="1579" y="1572"/>
                    <a:pt x="1652" y="1572"/>
                  </a:cubicBezTo>
                  <a:cubicBezTo>
                    <a:pt x="1777" y="1572"/>
                    <a:pt x="1901" y="1475"/>
                    <a:pt x="1901" y="1320"/>
                  </a:cubicBezTo>
                  <a:cubicBezTo>
                    <a:pt x="1918" y="1156"/>
                    <a:pt x="1803" y="1025"/>
                    <a:pt x="1639" y="1008"/>
                  </a:cubicBezTo>
                  <a:cubicBezTo>
                    <a:pt x="1611" y="1001"/>
                    <a:pt x="1583" y="998"/>
                    <a:pt x="1554" y="998"/>
                  </a:cubicBezTo>
                  <a:cubicBezTo>
                    <a:pt x="1385" y="998"/>
                    <a:pt x="1222" y="1118"/>
                    <a:pt x="1180" y="1287"/>
                  </a:cubicBezTo>
                  <a:cubicBezTo>
                    <a:pt x="1053" y="1589"/>
                    <a:pt x="1281" y="2108"/>
                    <a:pt x="1864" y="2108"/>
                  </a:cubicBezTo>
                  <a:cubicBezTo>
                    <a:pt x="1882" y="2108"/>
                    <a:pt x="1900" y="2107"/>
                    <a:pt x="1918" y="2106"/>
                  </a:cubicBezTo>
                  <a:cubicBezTo>
                    <a:pt x="2557" y="2074"/>
                    <a:pt x="3049" y="1107"/>
                    <a:pt x="2475" y="451"/>
                  </a:cubicBezTo>
                  <a:cubicBezTo>
                    <a:pt x="2243" y="159"/>
                    <a:pt x="1850" y="0"/>
                    <a:pt x="14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4" name="Google Shape;7564;p17"/>
            <p:cNvSpPr/>
            <p:nvPr/>
          </p:nvSpPr>
          <p:spPr>
            <a:xfrm>
              <a:off x="2449812" y="4136902"/>
              <a:ext cx="297935" cy="207262"/>
            </a:xfrm>
            <a:custGeom>
              <a:avLst/>
              <a:gdLst/>
              <a:ahLst/>
              <a:cxnLst/>
              <a:rect l="l" t="t" r="r" b="b"/>
              <a:pathLst>
                <a:path w="9082" h="6318" extrusionOk="0">
                  <a:moveTo>
                    <a:pt x="7067" y="0"/>
                  </a:moveTo>
                  <a:cubicBezTo>
                    <a:pt x="6615" y="0"/>
                    <a:pt x="6189" y="159"/>
                    <a:pt x="5918" y="489"/>
                  </a:cubicBezTo>
                  <a:cubicBezTo>
                    <a:pt x="5525" y="915"/>
                    <a:pt x="5492" y="1538"/>
                    <a:pt x="5820" y="1997"/>
                  </a:cubicBezTo>
                  <a:cubicBezTo>
                    <a:pt x="5902" y="2145"/>
                    <a:pt x="6033" y="2243"/>
                    <a:pt x="6180" y="2308"/>
                  </a:cubicBezTo>
                  <a:lnTo>
                    <a:pt x="6213" y="2325"/>
                  </a:lnTo>
                  <a:lnTo>
                    <a:pt x="6295" y="2341"/>
                  </a:lnTo>
                  <a:cubicBezTo>
                    <a:pt x="6328" y="2358"/>
                    <a:pt x="6361" y="2358"/>
                    <a:pt x="6394" y="2374"/>
                  </a:cubicBezTo>
                  <a:cubicBezTo>
                    <a:pt x="6457" y="2389"/>
                    <a:pt x="6521" y="2396"/>
                    <a:pt x="6586" y="2396"/>
                  </a:cubicBezTo>
                  <a:cubicBezTo>
                    <a:pt x="6802" y="2396"/>
                    <a:pt x="7016" y="2313"/>
                    <a:pt x="7180" y="2161"/>
                  </a:cubicBezTo>
                  <a:cubicBezTo>
                    <a:pt x="7571" y="1755"/>
                    <a:pt x="7301" y="1212"/>
                    <a:pt x="6963" y="1212"/>
                  </a:cubicBezTo>
                  <a:cubicBezTo>
                    <a:pt x="6932" y="1212"/>
                    <a:pt x="6901" y="1217"/>
                    <a:pt x="6869" y="1227"/>
                  </a:cubicBezTo>
                  <a:cubicBezTo>
                    <a:pt x="6557" y="1309"/>
                    <a:pt x="6476" y="1718"/>
                    <a:pt x="6721" y="1849"/>
                  </a:cubicBezTo>
                  <a:cubicBezTo>
                    <a:pt x="6775" y="1880"/>
                    <a:pt x="6834" y="1894"/>
                    <a:pt x="6891" y="1894"/>
                  </a:cubicBezTo>
                  <a:cubicBezTo>
                    <a:pt x="6990" y="1894"/>
                    <a:pt x="7085" y="1851"/>
                    <a:pt x="7148" y="1768"/>
                  </a:cubicBezTo>
                  <a:lnTo>
                    <a:pt x="7148" y="1768"/>
                  </a:lnTo>
                  <a:cubicBezTo>
                    <a:pt x="7197" y="1915"/>
                    <a:pt x="7148" y="2063"/>
                    <a:pt x="7016" y="2145"/>
                  </a:cubicBezTo>
                  <a:cubicBezTo>
                    <a:pt x="6871" y="2253"/>
                    <a:pt x="6691" y="2317"/>
                    <a:pt x="6507" y="2317"/>
                  </a:cubicBezTo>
                  <a:cubicBezTo>
                    <a:pt x="6442" y="2317"/>
                    <a:pt x="6376" y="2309"/>
                    <a:pt x="6312" y="2292"/>
                  </a:cubicBezTo>
                  <a:cubicBezTo>
                    <a:pt x="6230" y="2276"/>
                    <a:pt x="6131" y="2226"/>
                    <a:pt x="6066" y="2177"/>
                  </a:cubicBezTo>
                  <a:cubicBezTo>
                    <a:pt x="5558" y="1768"/>
                    <a:pt x="5508" y="1014"/>
                    <a:pt x="5984" y="555"/>
                  </a:cubicBezTo>
                  <a:cubicBezTo>
                    <a:pt x="6239" y="251"/>
                    <a:pt x="6633" y="107"/>
                    <a:pt x="7049" y="107"/>
                  </a:cubicBezTo>
                  <a:cubicBezTo>
                    <a:pt x="7915" y="107"/>
                    <a:pt x="8879" y="731"/>
                    <a:pt x="8901" y="1849"/>
                  </a:cubicBezTo>
                  <a:cubicBezTo>
                    <a:pt x="8918" y="2669"/>
                    <a:pt x="8475" y="3407"/>
                    <a:pt x="7770" y="3784"/>
                  </a:cubicBezTo>
                  <a:lnTo>
                    <a:pt x="7705" y="3816"/>
                  </a:lnTo>
                  <a:cubicBezTo>
                    <a:pt x="7623" y="3849"/>
                    <a:pt x="7525" y="3882"/>
                    <a:pt x="7443" y="3898"/>
                  </a:cubicBezTo>
                  <a:cubicBezTo>
                    <a:pt x="7218" y="3950"/>
                    <a:pt x="6994" y="3973"/>
                    <a:pt x="6770" y="3973"/>
                  </a:cubicBezTo>
                  <a:cubicBezTo>
                    <a:pt x="5185" y="3973"/>
                    <a:pt x="3645" y="2835"/>
                    <a:pt x="2314" y="2835"/>
                  </a:cubicBezTo>
                  <a:cubicBezTo>
                    <a:pt x="2163" y="2835"/>
                    <a:pt x="2015" y="2850"/>
                    <a:pt x="1870" y="2882"/>
                  </a:cubicBezTo>
                  <a:cubicBezTo>
                    <a:pt x="607" y="3161"/>
                    <a:pt x="247" y="4046"/>
                    <a:pt x="148" y="4587"/>
                  </a:cubicBezTo>
                  <a:cubicBezTo>
                    <a:pt x="1" y="5128"/>
                    <a:pt x="116" y="5734"/>
                    <a:pt x="558" y="6062"/>
                  </a:cubicBezTo>
                  <a:cubicBezTo>
                    <a:pt x="778" y="6238"/>
                    <a:pt x="1046" y="6317"/>
                    <a:pt x="1309" y="6317"/>
                  </a:cubicBezTo>
                  <a:cubicBezTo>
                    <a:pt x="1734" y="6317"/>
                    <a:pt x="2146" y="6111"/>
                    <a:pt x="2329" y="5767"/>
                  </a:cubicBezTo>
                  <a:cubicBezTo>
                    <a:pt x="2656" y="5226"/>
                    <a:pt x="2361" y="4521"/>
                    <a:pt x="1870" y="4407"/>
                  </a:cubicBezTo>
                  <a:cubicBezTo>
                    <a:pt x="1770" y="4363"/>
                    <a:pt x="1667" y="4342"/>
                    <a:pt x="1566" y="4342"/>
                  </a:cubicBezTo>
                  <a:cubicBezTo>
                    <a:pt x="1254" y="4342"/>
                    <a:pt x="965" y="4539"/>
                    <a:pt x="853" y="4849"/>
                  </a:cubicBezTo>
                  <a:cubicBezTo>
                    <a:pt x="821" y="4964"/>
                    <a:pt x="821" y="5095"/>
                    <a:pt x="837" y="5226"/>
                  </a:cubicBezTo>
                  <a:cubicBezTo>
                    <a:pt x="837" y="5242"/>
                    <a:pt x="837" y="5259"/>
                    <a:pt x="853" y="5275"/>
                  </a:cubicBezTo>
                  <a:cubicBezTo>
                    <a:pt x="853" y="5275"/>
                    <a:pt x="853" y="5292"/>
                    <a:pt x="853" y="5292"/>
                  </a:cubicBezTo>
                  <a:cubicBezTo>
                    <a:pt x="915" y="5526"/>
                    <a:pt x="1125" y="5667"/>
                    <a:pt x="1351" y="5667"/>
                  </a:cubicBezTo>
                  <a:cubicBezTo>
                    <a:pt x="1425" y="5667"/>
                    <a:pt x="1501" y="5652"/>
                    <a:pt x="1575" y="5619"/>
                  </a:cubicBezTo>
                  <a:cubicBezTo>
                    <a:pt x="1925" y="5476"/>
                    <a:pt x="1811" y="4913"/>
                    <a:pt x="1457" y="4913"/>
                  </a:cubicBezTo>
                  <a:cubicBezTo>
                    <a:pt x="1447" y="4913"/>
                    <a:pt x="1437" y="4914"/>
                    <a:pt x="1427" y="4915"/>
                  </a:cubicBezTo>
                  <a:cubicBezTo>
                    <a:pt x="1050" y="4964"/>
                    <a:pt x="1116" y="5324"/>
                    <a:pt x="1050" y="5374"/>
                  </a:cubicBezTo>
                  <a:cubicBezTo>
                    <a:pt x="1040" y="5383"/>
                    <a:pt x="1030" y="5387"/>
                    <a:pt x="1018" y="5387"/>
                  </a:cubicBezTo>
                  <a:cubicBezTo>
                    <a:pt x="972" y="5387"/>
                    <a:pt x="916" y="5318"/>
                    <a:pt x="902" y="5292"/>
                  </a:cubicBezTo>
                  <a:cubicBezTo>
                    <a:pt x="837" y="5095"/>
                    <a:pt x="853" y="4882"/>
                    <a:pt x="935" y="4718"/>
                  </a:cubicBezTo>
                  <a:cubicBezTo>
                    <a:pt x="1086" y="4510"/>
                    <a:pt x="1317" y="4392"/>
                    <a:pt x="1550" y="4392"/>
                  </a:cubicBezTo>
                  <a:cubicBezTo>
                    <a:pt x="1647" y="4392"/>
                    <a:pt x="1745" y="4412"/>
                    <a:pt x="1837" y="4456"/>
                  </a:cubicBezTo>
                  <a:cubicBezTo>
                    <a:pt x="2312" y="4570"/>
                    <a:pt x="2558" y="5226"/>
                    <a:pt x="2230" y="5718"/>
                  </a:cubicBezTo>
                  <a:cubicBezTo>
                    <a:pt x="2079" y="6029"/>
                    <a:pt x="1701" y="6211"/>
                    <a:pt x="1314" y="6211"/>
                  </a:cubicBezTo>
                  <a:cubicBezTo>
                    <a:pt x="1069" y="6211"/>
                    <a:pt x="821" y="6139"/>
                    <a:pt x="624" y="5980"/>
                  </a:cubicBezTo>
                  <a:cubicBezTo>
                    <a:pt x="116" y="5554"/>
                    <a:pt x="116" y="4636"/>
                    <a:pt x="558" y="4062"/>
                  </a:cubicBezTo>
                  <a:cubicBezTo>
                    <a:pt x="904" y="3580"/>
                    <a:pt x="1483" y="3350"/>
                    <a:pt x="2091" y="3350"/>
                  </a:cubicBezTo>
                  <a:cubicBezTo>
                    <a:pt x="2290" y="3350"/>
                    <a:pt x="2491" y="3375"/>
                    <a:pt x="2689" y="3423"/>
                  </a:cubicBezTo>
                  <a:cubicBezTo>
                    <a:pt x="3509" y="3620"/>
                    <a:pt x="4328" y="3964"/>
                    <a:pt x="5213" y="4193"/>
                  </a:cubicBezTo>
                  <a:cubicBezTo>
                    <a:pt x="5549" y="4255"/>
                    <a:pt x="5890" y="4291"/>
                    <a:pt x="6226" y="4291"/>
                  </a:cubicBezTo>
                  <a:cubicBezTo>
                    <a:pt x="6793" y="4291"/>
                    <a:pt x="7348" y="4188"/>
                    <a:pt x="7852" y="3931"/>
                  </a:cubicBezTo>
                  <a:cubicBezTo>
                    <a:pt x="8623" y="3521"/>
                    <a:pt x="9082" y="2718"/>
                    <a:pt x="9049" y="1849"/>
                  </a:cubicBezTo>
                  <a:cubicBezTo>
                    <a:pt x="9005" y="653"/>
                    <a:pt x="7983" y="0"/>
                    <a:pt x="70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5" name="Google Shape;7565;p17"/>
            <p:cNvSpPr/>
            <p:nvPr/>
          </p:nvSpPr>
          <p:spPr>
            <a:xfrm>
              <a:off x="2349821" y="4315331"/>
              <a:ext cx="201652" cy="202735"/>
            </a:xfrm>
            <a:custGeom>
              <a:avLst/>
              <a:gdLst/>
              <a:ahLst/>
              <a:cxnLst/>
              <a:rect l="l" t="t" r="r" b="b"/>
              <a:pathLst>
                <a:path w="6147" h="6180" extrusionOk="0">
                  <a:moveTo>
                    <a:pt x="3082" y="0"/>
                  </a:moveTo>
                  <a:cubicBezTo>
                    <a:pt x="3049" y="115"/>
                    <a:pt x="3016" y="230"/>
                    <a:pt x="3000" y="361"/>
                  </a:cubicBezTo>
                  <a:cubicBezTo>
                    <a:pt x="3000" y="361"/>
                    <a:pt x="2934" y="1262"/>
                    <a:pt x="2049" y="1377"/>
                  </a:cubicBezTo>
                  <a:cubicBezTo>
                    <a:pt x="1164" y="1508"/>
                    <a:pt x="590" y="1623"/>
                    <a:pt x="557" y="2295"/>
                  </a:cubicBezTo>
                  <a:cubicBezTo>
                    <a:pt x="527" y="2896"/>
                    <a:pt x="346" y="3221"/>
                    <a:pt x="76" y="3221"/>
                  </a:cubicBezTo>
                  <a:cubicBezTo>
                    <a:pt x="52" y="3221"/>
                    <a:pt x="26" y="3218"/>
                    <a:pt x="0" y="3213"/>
                  </a:cubicBezTo>
                  <a:lnTo>
                    <a:pt x="0" y="3213"/>
                  </a:lnTo>
                  <a:cubicBezTo>
                    <a:pt x="0" y="3213"/>
                    <a:pt x="377" y="3761"/>
                    <a:pt x="978" y="3761"/>
                  </a:cubicBezTo>
                  <a:cubicBezTo>
                    <a:pt x="1097" y="3761"/>
                    <a:pt x="1225" y="3740"/>
                    <a:pt x="1361" y="3688"/>
                  </a:cubicBezTo>
                  <a:cubicBezTo>
                    <a:pt x="2180" y="3360"/>
                    <a:pt x="2115" y="2819"/>
                    <a:pt x="2131" y="2656"/>
                  </a:cubicBezTo>
                  <a:cubicBezTo>
                    <a:pt x="2146" y="2518"/>
                    <a:pt x="2205" y="2308"/>
                    <a:pt x="2346" y="2308"/>
                  </a:cubicBezTo>
                  <a:cubicBezTo>
                    <a:pt x="2356" y="2308"/>
                    <a:pt x="2366" y="2309"/>
                    <a:pt x="2377" y="2311"/>
                  </a:cubicBezTo>
                  <a:cubicBezTo>
                    <a:pt x="2541" y="2344"/>
                    <a:pt x="2606" y="2656"/>
                    <a:pt x="2377" y="2951"/>
                  </a:cubicBezTo>
                  <a:cubicBezTo>
                    <a:pt x="2033" y="3311"/>
                    <a:pt x="1983" y="3852"/>
                    <a:pt x="2279" y="4262"/>
                  </a:cubicBezTo>
                  <a:cubicBezTo>
                    <a:pt x="2639" y="4819"/>
                    <a:pt x="3082" y="6180"/>
                    <a:pt x="3082" y="6180"/>
                  </a:cubicBezTo>
                  <a:cubicBezTo>
                    <a:pt x="3082" y="6180"/>
                    <a:pt x="3524" y="4803"/>
                    <a:pt x="3885" y="4262"/>
                  </a:cubicBezTo>
                  <a:cubicBezTo>
                    <a:pt x="4164" y="3852"/>
                    <a:pt x="4131" y="3311"/>
                    <a:pt x="3787" y="2951"/>
                  </a:cubicBezTo>
                  <a:cubicBezTo>
                    <a:pt x="3541" y="2656"/>
                    <a:pt x="3606" y="2344"/>
                    <a:pt x="3770" y="2311"/>
                  </a:cubicBezTo>
                  <a:cubicBezTo>
                    <a:pt x="3782" y="2309"/>
                    <a:pt x="3793" y="2308"/>
                    <a:pt x="3803" y="2308"/>
                  </a:cubicBezTo>
                  <a:cubicBezTo>
                    <a:pt x="3945" y="2308"/>
                    <a:pt x="4017" y="2503"/>
                    <a:pt x="4032" y="2656"/>
                  </a:cubicBezTo>
                  <a:cubicBezTo>
                    <a:pt x="4032" y="2819"/>
                    <a:pt x="3967" y="3377"/>
                    <a:pt x="4803" y="3688"/>
                  </a:cubicBezTo>
                  <a:cubicBezTo>
                    <a:pt x="4938" y="3740"/>
                    <a:pt x="5066" y="3761"/>
                    <a:pt x="5184" y="3761"/>
                  </a:cubicBezTo>
                  <a:cubicBezTo>
                    <a:pt x="5781" y="3761"/>
                    <a:pt x="6147" y="3213"/>
                    <a:pt x="6147" y="3213"/>
                  </a:cubicBezTo>
                  <a:lnTo>
                    <a:pt x="6147" y="3213"/>
                  </a:lnTo>
                  <a:cubicBezTo>
                    <a:pt x="6122" y="3218"/>
                    <a:pt x="6098" y="3221"/>
                    <a:pt x="6074" y="3221"/>
                  </a:cubicBezTo>
                  <a:cubicBezTo>
                    <a:pt x="5817" y="3221"/>
                    <a:pt x="5636" y="2896"/>
                    <a:pt x="5606" y="2295"/>
                  </a:cubicBezTo>
                  <a:cubicBezTo>
                    <a:pt x="5573" y="1623"/>
                    <a:pt x="4983" y="1492"/>
                    <a:pt x="4114" y="1377"/>
                  </a:cubicBezTo>
                  <a:cubicBezTo>
                    <a:pt x="3229" y="1262"/>
                    <a:pt x="3147" y="361"/>
                    <a:pt x="3147" y="361"/>
                  </a:cubicBezTo>
                  <a:cubicBezTo>
                    <a:pt x="3131" y="230"/>
                    <a:pt x="3115" y="115"/>
                    <a:pt x="308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6" name="Google Shape;7566;p17"/>
            <p:cNvSpPr/>
            <p:nvPr/>
          </p:nvSpPr>
          <p:spPr>
            <a:xfrm>
              <a:off x="2485308" y="4254444"/>
              <a:ext cx="211887" cy="121116"/>
            </a:xfrm>
            <a:custGeom>
              <a:avLst/>
              <a:gdLst/>
              <a:ahLst/>
              <a:cxnLst/>
              <a:rect l="l" t="t" r="r" b="b"/>
              <a:pathLst>
                <a:path w="6459" h="3692" extrusionOk="0">
                  <a:moveTo>
                    <a:pt x="948" y="1"/>
                  </a:moveTo>
                  <a:cubicBezTo>
                    <a:pt x="332" y="1"/>
                    <a:pt x="1" y="266"/>
                    <a:pt x="1" y="266"/>
                  </a:cubicBezTo>
                  <a:cubicBezTo>
                    <a:pt x="226" y="193"/>
                    <a:pt x="434" y="147"/>
                    <a:pt x="642" y="147"/>
                  </a:cubicBezTo>
                  <a:cubicBezTo>
                    <a:pt x="950" y="147"/>
                    <a:pt x="1255" y="248"/>
                    <a:pt x="1607" y="512"/>
                  </a:cubicBezTo>
                  <a:cubicBezTo>
                    <a:pt x="2214" y="955"/>
                    <a:pt x="1837" y="1709"/>
                    <a:pt x="1738" y="2200"/>
                  </a:cubicBezTo>
                  <a:cubicBezTo>
                    <a:pt x="1640" y="2709"/>
                    <a:pt x="2361" y="2922"/>
                    <a:pt x="2722" y="3086"/>
                  </a:cubicBezTo>
                  <a:cubicBezTo>
                    <a:pt x="3082" y="3249"/>
                    <a:pt x="2902" y="3692"/>
                    <a:pt x="2902" y="3692"/>
                  </a:cubicBezTo>
                  <a:cubicBezTo>
                    <a:pt x="4230" y="2872"/>
                    <a:pt x="3377" y="1938"/>
                    <a:pt x="3148" y="1659"/>
                  </a:cubicBezTo>
                  <a:cubicBezTo>
                    <a:pt x="2957" y="1442"/>
                    <a:pt x="3072" y="1201"/>
                    <a:pt x="3267" y="1201"/>
                  </a:cubicBezTo>
                  <a:cubicBezTo>
                    <a:pt x="3306" y="1201"/>
                    <a:pt x="3349" y="1211"/>
                    <a:pt x="3394" y="1233"/>
                  </a:cubicBezTo>
                  <a:cubicBezTo>
                    <a:pt x="3640" y="1364"/>
                    <a:pt x="3263" y="1873"/>
                    <a:pt x="3935" y="2299"/>
                  </a:cubicBezTo>
                  <a:cubicBezTo>
                    <a:pt x="4108" y="2410"/>
                    <a:pt x="4271" y="2452"/>
                    <a:pt x="4416" y="2452"/>
                  </a:cubicBezTo>
                  <a:cubicBezTo>
                    <a:pt x="4847" y="2452"/>
                    <a:pt x="5131" y="2086"/>
                    <a:pt x="5131" y="2086"/>
                  </a:cubicBezTo>
                  <a:lnTo>
                    <a:pt x="5131" y="2086"/>
                  </a:lnTo>
                  <a:cubicBezTo>
                    <a:pt x="5125" y="2086"/>
                    <a:pt x="5119" y="2086"/>
                    <a:pt x="5114" y="2086"/>
                  </a:cubicBezTo>
                  <a:cubicBezTo>
                    <a:pt x="4744" y="2086"/>
                    <a:pt x="4948" y="1575"/>
                    <a:pt x="4771" y="1414"/>
                  </a:cubicBezTo>
                  <a:cubicBezTo>
                    <a:pt x="4697" y="1351"/>
                    <a:pt x="4603" y="1321"/>
                    <a:pt x="4507" y="1321"/>
                  </a:cubicBezTo>
                  <a:cubicBezTo>
                    <a:pt x="4452" y="1321"/>
                    <a:pt x="4397" y="1330"/>
                    <a:pt x="4344" y="1348"/>
                  </a:cubicBezTo>
                  <a:cubicBezTo>
                    <a:pt x="4296" y="1359"/>
                    <a:pt x="4248" y="1365"/>
                    <a:pt x="4204" y="1365"/>
                  </a:cubicBezTo>
                  <a:cubicBezTo>
                    <a:pt x="4057" y="1365"/>
                    <a:pt x="3957" y="1305"/>
                    <a:pt x="4033" y="1217"/>
                  </a:cubicBezTo>
                  <a:cubicBezTo>
                    <a:pt x="4067" y="1175"/>
                    <a:pt x="4102" y="1159"/>
                    <a:pt x="4149" y="1159"/>
                  </a:cubicBezTo>
                  <a:cubicBezTo>
                    <a:pt x="4284" y="1159"/>
                    <a:pt x="4509" y="1295"/>
                    <a:pt x="5033" y="1332"/>
                  </a:cubicBezTo>
                  <a:cubicBezTo>
                    <a:pt x="5061" y="1333"/>
                    <a:pt x="5088" y="1334"/>
                    <a:pt x="5115" y="1334"/>
                  </a:cubicBezTo>
                  <a:cubicBezTo>
                    <a:pt x="5893" y="1334"/>
                    <a:pt x="6459" y="676"/>
                    <a:pt x="6459" y="676"/>
                  </a:cubicBezTo>
                  <a:lnTo>
                    <a:pt x="6459" y="676"/>
                  </a:lnTo>
                  <a:cubicBezTo>
                    <a:pt x="6000" y="932"/>
                    <a:pt x="5513" y="1030"/>
                    <a:pt x="5023" y="1030"/>
                  </a:cubicBezTo>
                  <a:cubicBezTo>
                    <a:pt x="3852" y="1030"/>
                    <a:pt x="2669" y="468"/>
                    <a:pt x="1837" y="168"/>
                  </a:cubicBezTo>
                  <a:cubicBezTo>
                    <a:pt x="1496" y="45"/>
                    <a:pt x="1198" y="1"/>
                    <a:pt x="94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7" name="Google Shape;7567;p17"/>
            <p:cNvSpPr/>
            <p:nvPr/>
          </p:nvSpPr>
          <p:spPr>
            <a:xfrm>
              <a:off x="2540159" y="4133851"/>
              <a:ext cx="118328" cy="83095"/>
            </a:xfrm>
            <a:custGeom>
              <a:avLst/>
              <a:gdLst/>
              <a:ahLst/>
              <a:cxnLst/>
              <a:rect l="l" t="t" r="r" b="b"/>
              <a:pathLst>
                <a:path w="3607" h="2533" extrusionOk="0">
                  <a:moveTo>
                    <a:pt x="2521" y="0"/>
                  </a:moveTo>
                  <a:cubicBezTo>
                    <a:pt x="1931" y="0"/>
                    <a:pt x="1246" y="123"/>
                    <a:pt x="869" y="615"/>
                  </a:cubicBezTo>
                  <a:cubicBezTo>
                    <a:pt x="1" y="1762"/>
                    <a:pt x="525" y="2533"/>
                    <a:pt x="525" y="2533"/>
                  </a:cubicBezTo>
                  <a:cubicBezTo>
                    <a:pt x="525" y="2533"/>
                    <a:pt x="361" y="2172"/>
                    <a:pt x="1394" y="2156"/>
                  </a:cubicBezTo>
                  <a:cubicBezTo>
                    <a:pt x="2427" y="2156"/>
                    <a:pt x="2295" y="1500"/>
                    <a:pt x="2263" y="1270"/>
                  </a:cubicBezTo>
                  <a:cubicBezTo>
                    <a:pt x="2181" y="1025"/>
                    <a:pt x="2230" y="746"/>
                    <a:pt x="2410" y="549"/>
                  </a:cubicBezTo>
                  <a:cubicBezTo>
                    <a:pt x="2640" y="205"/>
                    <a:pt x="3607" y="123"/>
                    <a:pt x="3607" y="123"/>
                  </a:cubicBezTo>
                  <a:cubicBezTo>
                    <a:pt x="3607" y="123"/>
                    <a:pt x="3111" y="0"/>
                    <a:pt x="25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8" name="Google Shape;7568;p17"/>
            <p:cNvSpPr/>
            <p:nvPr/>
          </p:nvSpPr>
          <p:spPr>
            <a:xfrm>
              <a:off x="2710617" y="4084643"/>
              <a:ext cx="104878" cy="141455"/>
            </a:xfrm>
            <a:custGeom>
              <a:avLst/>
              <a:gdLst/>
              <a:ahLst/>
              <a:cxnLst/>
              <a:rect l="l" t="t" r="r" b="b"/>
              <a:pathLst>
                <a:path w="3197" h="4312" extrusionOk="0">
                  <a:moveTo>
                    <a:pt x="378" y="0"/>
                  </a:moveTo>
                  <a:lnTo>
                    <a:pt x="378" y="0"/>
                  </a:lnTo>
                  <a:cubicBezTo>
                    <a:pt x="1" y="1344"/>
                    <a:pt x="542" y="1607"/>
                    <a:pt x="1099" y="2475"/>
                  </a:cubicBezTo>
                  <a:cubicBezTo>
                    <a:pt x="1656" y="3344"/>
                    <a:pt x="1083" y="4311"/>
                    <a:pt x="1083" y="4311"/>
                  </a:cubicBezTo>
                  <a:cubicBezTo>
                    <a:pt x="1443" y="4049"/>
                    <a:pt x="1804" y="3361"/>
                    <a:pt x="2492" y="2918"/>
                  </a:cubicBezTo>
                  <a:cubicBezTo>
                    <a:pt x="3197" y="2492"/>
                    <a:pt x="2902" y="1590"/>
                    <a:pt x="2902" y="1590"/>
                  </a:cubicBezTo>
                  <a:lnTo>
                    <a:pt x="2902" y="1590"/>
                  </a:lnTo>
                  <a:cubicBezTo>
                    <a:pt x="2863" y="1695"/>
                    <a:pt x="2760" y="1748"/>
                    <a:pt x="2587" y="1748"/>
                  </a:cubicBezTo>
                  <a:cubicBezTo>
                    <a:pt x="2543" y="1748"/>
                    <a:pt x="2495" y="1744"/>
                    <a:pt x="2443" y="1738"/>
                  </a:cubicBezTo>
                  <a:cubicBezTo>
                    <a:pt x="2414" y="1731"/>
                    <a:pt x="2385" y="1727"/>
                    <a:pt x="2357" y="1727"/>
                  </a:cubicBezTo>
                  <a:cubicBezTo>
                    <a:pt x="2134" y="1727"/>
                    <a:pt x="1960" y="1947"/>
                    <a:pt x="2033" y="2180"/>
                  </a:cubicBezTo>
                  <a:cubicBezTo>
                    <a:pt x="2098" y="2413"/>
                    <a:pt x="1959" y="2513"/>
                    <a:pt x="1817" y="2513"/>
                  </a:cubicBezTo>
                  <a:cubicBezTo>
                    <a:pt x="1779" y="2513"/>
                    <a:pt x="1740" y="2506"/>
                    <a:pt x="1705" y="2492"/>
                  </a:cubicBezTo>
                  <a:cubicBezTo>
                    <a:pt x="1558" y="2426"/>
                    <a:pt x="1558" y="2066"/>
                    <a:pt x="1771" y="1885"/>
                  </a:cubicBezTo>
                  <a:cubicBezTo>
                    <a:pt x="2000" y="1705"/>
                    <a:pt x="2132" y="1312"/>
                    <a:pt x="1951" y="689"/>
                  </a:cubicBezTo>
                  <a:cubicBezTo>
                    <a:pt x="1811" y="203"/>
                    <a:pt x="1330" y="96"/>
                    <a:pt x="1009" y="96"/>
                  </a:cubicBezTo>
                  <a:cubicBezTo>
                    <a:pt x="919" y="96"/>
                    <a:pt x="841" y="104"/>
                    <a:pt x="788" y="115"/>
                  </a:cubicBezTo>
                  <a:cubicBezTo>
                    <a:pt x="757" y="122"/>
                    <a:pt x="726" y="125"/>
                    <a:pt x="695" y="125"/>
                  </a:cubicBezTo>
                  <a:cubicBezTo>
                    <a:pt x="580" y="125"/>
                    <a:pt x="469" y="78"/>
                    <a:pt x="3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9" name="Google Shape;7569;p17"/>
            <p:cNvSpPr/>
            <p:nvPr/>
          </p:nvSpPr>
          <p:spPr>
            <a:xfrm>
              <a:off x="2153544" y="4136771"/>
              <a:ext cx="297935" cy="207164"/>
            </a:xfrm>
            <a:custGeom>
              <a:avLst/>
              <a:gdLst/>
              <a:ahLst/>
              <a:cxnLst/>
              <a:rect l="l" t="t" r="r" b="b"/>
              <a:pathLst>
                <a:path w="9082" h="6315" extrusionOk="0">
                  <a:moveTo>
                    <a:pt x="2004" y="1"/>
                  </a:moveTo>
                  <a:cubicBezTo>
                    <a:pt x="1086" y="1"/>
                    <a:pt x="66" y="649"/>
                    <a:pt x="33" y="1853"/>
                  </a:cubicBezTo>
                  <a:cubicBezTo>
                    <a:pt x="0" y="2722"/>
                    <a:pt x="459" y="3525"/>
                    <a:pt x="1246" y="3935"/>
                  </a:cubicBezTo>
                  <a:cubicBezTo>
                    <a:pt x="1740" y="4192"/>
                    <a:pt x="2291" y="4295"/>
                    <a:pt x="2857" y="4295"/>
                  </a:cubicBezTo>
                  <a:cubicBezTo>
                    <a:pt x="3192" y="4295"/>
                    <a:pt x="3533" y="4259"/>
                    <a:pt x="3869" y="4197"/>
                  </a:cubicBezTo>
                  <a:cubicBezTo>
                    <a:pt x="4754" y="3968"/>
                    <a:pt x="5573" y="3624"/>
                    <a:pt x="6393" y="3427"/>
                  </a:cubicBezTo>
                  <a:cubicBezTo>
                    <a:pt x="6594" y="3374"/>
                    <a:pt x="6800" y="3347"/>
                    <a:pt x="7002" y="3347"/>
                  </a:cubicBezTo>
                  <a:cubicBezTo>
                    <a:pt x="7611" y="3347"/>
                    <a:pt x="8192" y="3587"/>
                    <a:pt x="8524" y="4066"/>
                  </a:cubicBezTo>
                  <a:cubicBezTo>
                    <a:pt x="8966" y="4640"/>
                    <a:pt x="8999" y="5574"/>
                    <a:pt x="8458" y="5984"/>
                  </a:cubicBezTo>
                  <a:cubicBezTo>
                    <a:pt x="8248" y="6137"/>
                    <a:pt x="7995" y="6208"/>
                    <a:pt x="7751" y="6208"/>
                  </a:cubicBezTo>
                  <a:cubicBezTo>
                    <a:pt x="7367" y="6208"/>
                    <a:pt x="7002" y="6032"/>
                    <a:pt x="6852" y="5722"/>
                  </a:cubicBezTo>
                  <a:cubicBezTo>
                    <a:pt x="6540" y="5230"/>
                    <a:pt x="6786" y="4574"/>
                    <a:pt x="7245" y="4460"/>
                  </a:cubicBezTo>
                  <a:cubicBezTo>
                    <a:pt x="7343" y="4416"/>
                    <a:pt x="7444" y="4395"/>
                    <a:pt x="7542" y="4395"/>
                  </a:cubicBezTo>
                  <a:cubicBezTo>
                    <a:pt x="7775" y="4395"/>
                    <a:pt x="7997" y="4510"/>
                    <a:pt x="8147" y="4706"/>
                  </a:cubicBezTo>
                  <a:cubicBezTo>
                    <a:pt x="8245" y="4886"/>
                    <a:pt x="8245" y="5099"/>
                    <a:pt x="8180" y="5279"/>
                  </a:cubicBezTo>
                  <a:cubicBezTo>
                    <a:pt x="8167" y="5318"/>
                    <a:pt x="8113" y="5397"/>
                    <a:pt x="8067" y="5397"/>
                  </a:cubicBezTo>
                  <a:cubicBezTo>
                    <a:pt x="8054" y="5397"/>
                    <a:pt x="8043" y="5392"/>
                    <a:pt x="8032" y="5378"/>
                  </a:cubicBezTo>
                  <a:cubicBezTo>
                    <a:pt x="7966" y="5328"/>
                    <a:pt x="8032" y="4968"/>
                    <a:pt x="7655" y="4919"/>
                  </a:cubicBezTo>
                  <a:cubicBezTo>
                    <a:pt x="7641" y="4917"/>
                    <a:pt x="7627" y="4916"/>
                    <a:pt x="7614" y="4916"/>
                  </a:cubicBezTo>
                  <a:cubicBezTo>
                    <a:pt x="7285" y="4916"/>
                    <a:pt x="7177" y="5482"/>
                    <a:pt x="7508" y="5623"/>
                  </a:cubicBezTo>
                  <a:cubicBezTo>
                    <a:pt x="7581" y="5656"/>
                    <a:pt x="7657" y="5671"/>
                    <a:pt x="7731" y="5671"/>
                  </a:cubicBezTo>
                  <a:cubicBezTo>
                    <a:pt x="7957" y="5671"/>
                    <a:pt x="8167" y="5530"/>
                    <a:pt x="8229" y="5296"/>
                  </a:cubicBezTo>
                  <a:lnTo>
                    <a:pt x="8229" y="5279"/>
                  </a:lnTo>
                  <a:cubicBezTo>
                    <a:pt x="8245" y="5263"/>
                    <a:pt x="8245" y="5246"/>
                    <a:pt x="8245" y="5230"/>
                  </a:cubicBezTo>
                  <a:lnTo>
                    <a:pt x="8245" y="5214"/>
                  </a:lnTo>
                  <a:cubicBezTo>
                    <a:pt x="8278" y="5099"/>
                    <a:pt x="8262" y="4968"/>
                    <a:pt x="8229" y="4837"/>
                  </a:cubicBezTo>
                  <a:cubicBezTo>
                    <a:pt x="8115" y="4534"/>
                    <a:pt x="7818" y="4338"/>
                    <a:pt x="7500" y="4338"/>
                  </a:cubicBezTo>
                  <a:cubicBezTo>
                    <a:pt x="7405" y="4338"/>
                    <a:pt x="7307" y="4356"/>
                    <a:pt x="7212" y="4394"/>
                  </a:cubicBezTo>
                  <a:cubicBezTo>
                    <a:pt x="6721" y="4525"/>
                    <a:pt x="6426" y="5214"/>
                    <a:pt x="6770" y="5771"/>
                  </a:cubicBezTo>
                  <a:cubicBezTo>
                    <a:pt x="6941" y="6114"/>
                    <a:pt x="7349" y="6314"/>
                    <a:pt x="7771" y="6314"/>
                  </a:cubicBezTo>
                  <a:cubicBezTo>
                    <a:pt x="8034" y="6314"/>
                    <a:pt x="8303" y="6236"/>
                    <a:pt x="8524" y="6066"/>
                  </a:cubicBezTo>
                  <a:cubicBezTo>
                    <a:pt x="8966" y="5738"/>
                    <a:pt x="9081" y="5132"/>
                    <a:pt x="8934" y="4574"/>
                  </a:cubicBezTo>
                  <a:cubicBezTo>
                    <a:pt x="8835" y="4050"/>
                    <a:pt x="8475" y="3165"/>
                    <a:pt x="7212" y="2886"/>
                  </a:cubicBezTo>
                  <a:cubicBezTo>
                    <a:pt x="7067" y="2854"/>
                    <a:pt x="6919" y="2839"/>
                    <a:pt x="6768" y="2839"/>
                  </a:cubicBezTo>
                  <a:cubicBezTo>
                    <a:pt x="5438" y="2839"/>
                    <a:pt x="3898" y="3977"/>
                    <a:pt x="2323" y="3977"/>
                  </a:cubicBezTo>
                  <a:cubicBezTo>
                    <a:pt x="2101" y="3977"/>
                    <a:pt x="1879" y="3954"/>
                    <a:pt x="1656" y="3902"/>
                  </a:cubicBezTo>
                  <a:cubicBezTo>
                    <a:pt x="1557" y="3870"/>
                    <a:pt x="1459" y="3853"/>
                    <a:pt x="1377" y="3820"/>
                  </a:cubicBezTo>
                  <a:cubicBezTo>
                    <a:pt x="1361" y="3804"/>
                    <a:pt x="1344" y="3804"/>
                    <a:pt x="1312" y="3788"/>
                  </a:cubicBezTo>
                  <a:cubicBezTo>
                    <a:pt x="607" y="3411"/>
                    <a:pt x="164" y="2657"/>
                    <a:pt x="181" y="1853"/>
                  </a:cubicBezTo>
                  <a:cubicBezTo>
                    <a:pt x="203" y="736"/>
                    <a:pt x="1174" y="104"/>
                    <a:pt x="2045" y="104"/>
                  </a:cubicBezTo>
                  <a:cubicBezTo>
                    <a:pt x="2464" y="104"/>
                    <a:pt x="2859" y="250"/>
                    <a:pt x="3115" y="559"/>
                  </a:cubicBezTo>
                  <a:cubicBezTo>
                    <a:pt x="3574" y="1018"/>
                    <a:pt x="3541" y="1772"/>
                    <a:pt x="3033" y="2181"/>
                  </a:cubicBezTo>
                  <a:cubicBezTo>
                    <a:pt x="2951" y="2230"/>
                    <a:pt x="2869" y="2280"/>
                    <a:pt x="2770" y="2296"/>
                  </a:cubicBezTo>
                  <a:cubicBezTo>
                    <a:pt x="2706" y="2313"/>
                    <a:pt x="2640" y="2321"/>
                    <a:pt x="2575" y="2321"/>
                  </a:cubicBezTo>
                  <a:cubicBezTo>
                    <a:pt x="2391" y="2321"/>
                    <a:pt x="2211" y="2257"/>
                    <a:pt x="2066" y="2149"/>
                  </a:cubicBezTo>
                  <a:cubicBezTo>
                    <a:pt x="1951" y="2067"/>
                    <a:pt x="1885" y="1919"/>
                    <a:pt x="1934" y="1772"/>
                  </a:cubicBezTo>
                  <a:lnTo>
                    <a:pt x="1934" y="1772"/>
                  </a:lnTo>
                  <a:cubicBezTo>
                    <a:pt x="2010" y="1847"/>
                    <a:pt x="2114" y="1887"/>
                    <a:pt x="2218" y="1887"/>
                  </a:cubicBezTo>
                  <a:cubicBezTo>
                    <a:pt x="2272" y="1887"/>
                    <a:pt x="2326" y="1876"/>
                    <a:pt x="2377" y="1853"/>
                  </a:cubicBezTo>
                  <a:cubicBezTo>
                    <a:pt x="2607" y="1722"/>
                    <a:pt x="2541" y="1313"/>
                    <a:pt x="2213" y="1214"/>
                  </a:cubicBezTo>
                  <a:cubicBezTo>
                    <a:pt x="2187" y="1207"/>
                    <a:pt x="2160" y="1204"/>
                    <a:pt x="2134" y="1204"/>
                  </a:cubicBezTo>
                  <a:cubicBezTo>
                    <a:pt x="1804" y="1204"/>
                    <a:pt x="1523" y="1755"/>
                    <a:pt x="1918" y="2165"/>
                  </a:cubicBezTo>
                  <a:cubicBezTo>
                    <a:pt x="2064" y="2310"/>
                    <a:pt x="2272" y="2393"/>
                    <a:pt x="2483" y="2393"/>
                  </a:cubicBezTo>
                  <a:cubicBezTo>
                    <a:pt x="2558" y="2393"/>
                    <a:pt x="2632" y="2383"/>
                    <a:pt x="2705" y="2362"/>
                  </a:cubicBezTo>
                  <a:cubicBezTo>
                    <a:pt x="2738" y="2362"/>
                    <a:pt x="2770" y="2362"/>
                    <a:pt x="2787" y="2345"/>
                  </a:cubicBezTo>
                  <a:lnTo>
                    <a:pt x="2869" y="2329"/>
                  </a:lnTo>
                  <a:lnTo>
                    <a:pt x="2902" y="2312"/>
                  </a:lnTo>
                  <a:cubicBezTo>
                    <a:pt x="3049" y="2247"/>
                    <a:pt x="3180" y="2132"/>
                    <a:pt x="3262" y="2001"/>
                  </a:cubicBezTo>
                  <a:cubicBezTo>
                    <a:pt x="3590" y="1542"/>
                    <a:pt x="3541" y="903"/>
                    <a:pt x="3164" y="493"/>
                  </a:cubicBezTo>
                  <a:cubicBezTo>
                    <a:pt x="2892" y="161"/>
                    <a:pt x="2460" y="1"/>
                    <a:pt x="200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0" name="Google Shape;7570;p17"/>
            <p:cNvSpPr/>
            <p:nvPr/>
          </p:nvSpPr>
          <p:spPr>
            <a:xfrm>
              <a:off x="2204098" y="4254444"/>
              <a:ext cx="211887" cy="121674"/>
            </a:xfrm>
            <a:custGeom>
              <a:avLst/>
              <a:gdLst/>
              <a:ahLst/>
              <a:cxnLst/>
              <a:rect l="l" t="t" r="r" b="b"/>
              <a:pathLst>
                <a:path w="6459" h="3709" extrusionOk="0">
                  <a:moveTo>
                    <a:pt x="5518" y="1"/>
                  </a:moveTo>
                  <a:cubicBezTo>
                    <a:pt x="5267" y="1"/>
                    <a:pt x="4968" y="45"/>
                    <a:pt x="4622" y="168"/>
                  </a:cubicBezTo>
                  <a:cubicBezTo>
                    <a:pt x="3778" y="468"/>
                    <a:pt x="2592" y="1030"/>
                    <a:pt x="1425" y="1030"/>
                  </a:cubicBezTo>
                  <a:cubicBezTo>
                    <a:pt x="938" y="1030"/>
                    <a:pt x="454" y="932"/>
                    <a:pt x="0" y="676"/>
                  </a:cubicBezTo>
                  <a:lnTo>
                    <a:pt x="0" y="676"/>
                  </a:lnTo>
                  <a:cubicBezTo>
                    <a:pt x="0" y="676"/>
                    <a:pt x="566" y="1334"/>
                    <a:pt x="1344" y="1334"/>
                  </a:cubicBezTo>
                  <a:cubicBezTo>
                    <a:pt x="1371" y="1334"/>
                    <a:pt x="1399" y="1333"/>
                    <a:pt x="1426" y="1332"/>
                  </a:cubicBezTo>
                  <a:cubicBezTo>
                    <a:pt x="1950" y="1295"/>
                    <a:pt x="2175" y="1159"/>
                    <a:pt x="2310" y="1159"/>
                  </a:cubicBezTo>
                  <a:cubicBezTo>
                    <a:pt x="2357" y="1159"/>
                    <a:pt x="2392" y="1175"/>
                    <a:pt x="2426" y="1217"/>
                  </a:cubicBezTo>
                  <a:cubicBezTo>
                    <a:pt x="2487" y="1315"/>
                    <a:pt x="2394" y="1367"/>
                    <a:pt x="2254" y="1367"/>
                  </a:cubicBezTo>
                  <a:cubicBezTo>
                    <a:pt x="2206" y="1367"/>
                    <a:pt x="2153" y="1361"/>
                    <a:pt x="2098" y="1348"/>
                  </a:cubicBezTo>
                  <a:cubicBezTo>
                    <a:pt x="2051" y="1332"/>
                    <a:pt x="2002" y="1325"/>
                    <a:pt x="1953" y="1325"/>
                  </a:cubicBezTo>
                  <a:cubicBezTo>
                    <a:pt x="1851" y="1325"/>
                    <a:pt x="1750" y="1358"/>
                    <a:pt x="1672" y="1414"/>
                  </a:cubicBezTo>
                  <a:cubicBezTo>
                    <a:pt x="1494" y="1575"/>
                    <a:pt x="1714" y="2102"/>
                    <a:pt x="1345" y="2102"/>
                  </a:cubicBezTo>
                  <a:cubicBezTo>
                    <a:pt x="1339" y="2102"/>
                    <a:pt x="1334" y="2102"/>
                    <a:pt x="1328" y="2102"/>
                  </a:cubicBezTo>
                  <a:lnTo>
                    <a:pt x="1328" y="2102"/>
                  </a:lnTo>
                  <a:cubicBezTo>
                    <a:pt x="1328" y="2102"/>
                    <a:pt x="1614" y="2462"/>
                    <a:pt x="2040" y="2462"/>
                  </a:cubicBezTo>
                  <a:cubicBezTo>
                    <a:pt x="2182" y="2462"/>
                    <a:pt x="2340" y="2422"/>
                    <a:pt x="2508" y="2315"/>
                  </a:cubicBezTo>
                  <a:cubicBezTo>
                    <a:pt x="3180" y="1873"/>
                    <a:pt x="2819" y="1381"/>
                    <a:pt x="3065" y="1250"/>
                  </a:cubicBezTo>
                  <a:cubicBezTo>
                    <a:pt x="3108" y="1227"/>
                    <a:pt x="3151" y="1216"/>
                    <a:pt x="3189" y="1216"/>
                  </a:cubicBezTo>
                  <a:cubicBezTo>
                    <a:pt x="3373" y="1216"/>
                    <a:pt x="3487" y="1446"/>
                    <a:pt x="3311" y="1676"/>
                  </a:cubicBezTo>
                  <a:cubicBezTo>
                    <a:pt x="3082" y="1938"/>
                    <a:pt x="2213" y="2889"/>
                    <a:pt x="3557" y="3708"/>
                  </a:cubicBezTo>
                  <a:cubicBezTo>
                    <a:pt x="3557" y="3708"/>
                    <a:pt x="3377" y="3249"/>
                    <a:pt x="3737" y="3086"/>
                  </a:cubicBezTo>
                  <a:cubicBezTo>
                    <a:pt x="4098" y="2922"/>
                    <a:pt x="4819" y="2709"/>
                    <a:pt x="4721" y="2200"/>
                  </a:cubicBezTo>
                  <a:cubicBezTo>
                    <a:pt x="4622" y="1709"/>
                    <a:pt x="4245" y="955"/>
                    <a:pt x="4852" y="512"/>
                  </a:cubicBezTo>
                  <a:cubicBezTo>
                    <a:pt x="5204" y="248"/>
                    <a:pt x="5509" y="147"/>
                    <a:pt x="5817" y="147"/>
                  </a:cubicBezTo>
                  <a:cubicBezTo>
                    <a:pt x="6025" y="147"/>
                    <a:pt x="6233" y="193"/>
                    <a:pt x="6458" y="266"/>
                  </a:cubicBezTo>
                  <a:cubicBezTo>
                    <a:pt x="6458" y="266"/>
                    <a:pt x="6135" y="1"/>
                    <a:pt x="551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1" name="Google Shape;7571;p17"/>
            <p:cNvSpPr/>
            <p:nvPr/>
          </p:nvSpPr>
          <p:spPr>
            <a:xfrm>
              <a:off x="2243333" y="4133851"/>
              <a:ext cx="118328" cy="83095"/>
            </a:xfrm>
            <a:custGeom>
              <a:avLst/>
              <a:gdLst/>
              <a:ahLst/>
              <a:cxnLst/>
              <a:rect l="l" t="t" r="r" b="b"/>
              <a:pathLst>
                <a:path w="3607" h="2533" extrusionOk="0">
                  <a:moveTo>
                    <a:pt x="1087" y="0"/>
                  </a:moveTo>
                  <a:cubicBezTo>
                    <a:pt x="497" y="0"/>
                    <a:pt x="1" y="123"/>
                    <a:pt x="1" y="123"/>
                  </a:cubicBezTo>
                  <a:cubicBezTo>
                    <a:pt x="1" y="123"/>
                    <a:pt x="951" y="205"/>
                    <a:pt x="1197" y="549"/>
                  </a:cubicBezTo>
                  <a:cubicBezTo>
                    <a:pt x="1361" y="746"/>
                    <a:pt x="1427" y="1025"/>
                    <a:pt x="1345" y="1270"/>
                  </a:cubicBezTo>
                  <a:cubicBezTo>
                    <a:pt x="1296" y="1500"/>
                    <a:pt x="1181" y="2156"/>
                    <a:pt x="2213" y="2156"/>
                  </a:cubicBezTo>
                  <a:cubicBezTo>
                    <a:pt x="3246" y="2172"/>
                    <a:pt x="3082" y="2533"/>
                    <a:pt x="3082" y="2533"/>
                  </a:cubicBezTo>
                  <a:cubicBezTo>
                    <a:pt x="3082" y="2533"/>
                    <a:pt x="3607" y="1762"/>
                    <a:pt x="2738" y="615"/>
                  </a:cubicBezTo>
                  <a:cubicBezTo>
                    <a:pt x="2361" y="123"/>
                    <a:pt x="1677" y="0"/>
                    <a:pt x="108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2" name="Google Shape;7572;p17"/>
            <p:cNvSpPr/>
            <p:nvPr/>
          </p:nvSpPr>
          <p:spPr>
            <a:xfrm>
              <a:off x="2085801" y="4084643"/>
              <a:ext cx="104878" cy="140897"/>
            </a:xfrm>
            <a:custGeom>
              <a:avLst/>
              <a:gdLst/>
              <a:ahLst/>
              <a:cxnLst/>
              <a:rect l="l" t="t" r="r" b="b"/>
              <a:pathLst>
                <a:path w="3197" h="4295" extrusionOk="0">
                  <a:moveTo>
                    <a:pt x="2803" y="0"/>
                  </a:moveTo>
                  <a:lnTo>
                    <a:pt x="2803" y="0"/>
                  </a:lnTo>
                  <a:cubicBezTo>
                    <a:pt x="2725" y="78"/>
                    <a:pt x="2606" y="125"/>
                    <a:pt x="2487" y="125"/>
                  </a:cubicBezTo>
                  <a:cubicBezTo>
                    <a:pt x="2455" y="125"/>
                    <a:pt x="2424" y="122"/>
                    <a:pt x="2393" y="115"/>
                  </a:cubicBezTo>
                  <a:cubicBezTo>
                    <a:pt x="2339" y="104"/>
                    <a:pt x="2262" y="96"/>
                    <a:pt x="2173" y="96"/>
                  </a:cubicBezTo>
                  <a:cubicBezTo>
                    <a:pt x="1856" y="96"/>
                    <a:pt x="1383" y="203"/>
                    <a:pt x="1229" y="689"/>
                  </a:cubicBezTo>
                  <a:cubicBezTo>
                    <a:pt x="1049" y="1295"/>
                    <a:pt x="1197" y="1689"/>
                    <a:pt x="1410" y="1885"/>
                  </a:cubicBezTo>
                  <a:cubicBezTo>
                    <a:pt x="1623" y="2066"/>
                    <a:pt x="1623" y="2426"/>
                    <a:pt x="1475" y="2492"/>
                  </a:cubicBezTo>
                  <a:cubicBezTo>
                    <a:pt x="1441" y="2509"/>
                    <a:pt x="1406" y="2517"/>
                    <a:pt x="1372" y="2517"/>
                  </a:cubicBezTo>
                  <a:cubicBezTo>
                    <a:pt x="1209" y="2517"/>
                    <a:pt x="1066" y="2343"/>
                    <a:pt x="1147" y="2180"/>
                  </a:cubicBezTo>
                  <a:cubicBezTo>
                    <a:pt x="1235" y="1947"/>
                    <a:pt x="1050" y="1727"/>
                    <a:pt x="824" y="1727"/>
                  </a:cubicBezTo>
                  <a:cubicBezTo>
                    <a:pt x="796" y="1727"/>
                    <a:pt x="767" y="1731"/>
                    <a:pt x="738" y="1738"/>
                  </a:cubicBezTo>
                  <a:cubicBezTo>
                    <a:pt x="679" y="1745"/>
                    <a:pt x="626" y="1749"/>
                    <a:pt x="578" y="1749"/>
                  </a:cubicBezTo>
                  <a:cubicBezTo>
                    <a:pt x="414" y="1749"/>
                    <a:pt x="317" y="1701"/>
                    <a:pt x="279" y="1574"/>
                  </a:cubicBezTo>
                  <a:lnTo>
                    <a:pt x="279" y="1574"/>
                  </a:lnTo>
                  <a:cubicBezTo>
                    <a:pt x="279" y="1574"/>
                    <a:pt x="0" y="2475"/>
                    <a:pt x="688" y="2918"/>
                  </a:cubicBezTo>
                  <a:cubicBezTo>
                    <a:pt x="1377" y="3344"/>
                    <a:pt x="1737" y="4033"/>
                    <a:pt x="2131" y="4295"/>
                  </a:cubicBezTo>
                  <a:cubicBezTo>
                    <a:pt x="2131" y="4295"/>
                    <a:pt x="1524" y="3344"/>
                    <a:pt x="2082" y="2475"/>
                  </a:cubicBezTo>
                  <a:cubicBezTo>
                    <a:pt x="2639" y="1607"/>
                    <a:pt x="3196" y="1328"/>
                    <a:pt x="280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3" name="Google Shape;7573;p17"/>
            <p:cNvSpPr/>
            <p:nvPr/>
          </p:nvSpPr>
          <p:spPr>
            <a:xfrm>
              <a:off x="2364878" y="4078180"/>
              <a:ext cx="33" cy="33"/>
            </a:xfrm>
            <a:custGeom>
              <a:avLst/>
              <a:gdLst/>
              <a:ahLst/>
              <a:cxnLst/>
              <a:rect l="l" t="t" r="r" b="b"/>
              <a:pathLst>
                <a:path w="1" h="1" fill="none" extrusionOk="0">
                  <a:moveTo>
                    <a:pt x="0" y="1"/>
                  </a:moveTo>
                  <a:lnTo>
                    <a:pt x="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4" name="Google Shape;7574;p17"/>
            <p:cNvSpPr/>
            <p:nvPr/>
          </p:nvSpPr>
          <p:spPr>
            <a:xfrm>
              <a:off x="760288" y="4136902"/>
              <a:ext cx="297377" cy="207032"/>
            </a:xfrm>
            <a:custGeom>
              <a:avLst/>
              <a:gdLst/>
              <a:ahLst/>
              <a:cxnLst/>
              <a:rect l="l" t="t" r="r" b="b"/>
              <a:pathLst>
                <a:path w="9065" h="6311" extrusionOk="0">
                  <a:moveTo>
                    <a:pt x="7059" y="0"/>
                  </a:moveTo>
                  <a:cubicBezTo>
                    <a:pt x="6607" y="0"/>
                    <a:pt x="6183" y="159"/>
                    <a:pt x="5918" y="489"/>
                  </a:cubicBezTo>
                  <a:cubicBezTo>
                    <a:pt x="5524" y="915"/>
                    <a:pt x="5475" y="1538"/>
                    <a:pt x="5803" y="1997"/>
                  </a:cubicBezTo>
                  <a:cubicBezTo>
                    <a:pt x="5901" y="2145"/>
                    <a:pt x="6032" y="2243"/>
                    <a:pt x="6180" y="2308"/>
                  </a:cubicBezTo>
                  <a:lnTo>
                    <a:pt x="6213" y="2325"/>
                  </a:lnTo>
                  <a:lnTo>
                    <a:pt x="6278" y="2341"/>
                  </a:lnTo>
                  <a:cubicBezTo>
                    <a:pt x="6311" y="2358"/>
                    <a:pt x="6344" y="2358"/>
                    <a:pt x="6377" y="2374"/>
                  </a:cubicBezTo>
                  <a:cubicBezTo>
                    <a:pt x="6445" y="2390"/>
                    <a:pt x="6516" y="2398"/>
                    <a:pt x="6586" y="2398"/>
                  </a:cubicBezTo>
                  <a:cubicBezTo>
                    <a:pt x="6802" y="2398"/>
                    <a:pt x="7015" y="2322"/>
                    <a:pt x="7163" y="2161"/>
                  </a:cubicBezTo>
                  <a:cubicBezTo>
                    <a:pt x="7554" y="1755"/>
                    <a:pt x="7284" y="1212"/>
                    <a:pt x="6946" y="1212"/>
                  </a:cubicBezTo>
                  <a:cubicBezTo>
                    <a:pt x="6915" y="1212"/>
                    <a:pt x="6884" y="1217"/>
                    <a:pt x="6852" y="1227"/>
                  </a:cubicBezTo>
                  <a:cubicBezTo>
                    <a:pt x="6541" y="1309"/>
                    <a:pt x="6475" y="1718"/>
                    <a:pt x="6704" y="1849"/>
                  </a:cubicBezTo>
                  <a:cubicBezTo>
                    <a:pt x="6759" y="1880"/>
                    <a:pt x="6817" y="1894"/>
                    <a:pt x="6875" y="1894"/>
                  </a:cubicBezTo>
                  <a:cubicBezTo>
                    <a:pt x="6975" y="1894"/>
                    <a:pt x="7074" y="1851"/>
                    <a:pt x="7147" y="1768"/>
                  </a:cubicBezTo>
                  <a:lnTo>
                    <a:pt x="7147" y="1768"/>
                  </a:lnTo>
                  <a:cubicBezTo>
                    <a:pt x="7180" y="1915"/>
                    <a:pt x="7131" y="2063"/>
                    <a:pt x="6999" y="2145"/>
                  </a:cubicBezTo>
                  <a:cubicBezTo>
                    <a:pt x="6855" y="2253"/>
                    <a:pt x="6683" y="2317"/>
                    <a:pt x="6504" y="2317"/>
                  </a:cubicBezTo>
                  <a:cubicBezTo>
                    <a:pt x="6440" y="2317"/>
                    <a:pt x="6376" y="2309"/>
                    <a:pt x="6311" y="2292"/>
                  </a:cubicBezTo>
                  <a:cubicBezTo>
                    <a:pt x="6213" y="2276"/>
                    <a:pt x="6131" y="2226"/>
                    <a:pt x="6049" y="2177"/>
                  </a:cubicBezTo>
                  <a:cubicBezTo>
                    <a:pt x="5541" y="1768"/>
                    <a:pt x="5508" y="1014"/>
                    <a:pt x="5967" y="555"/>
                  </a:cubicBezTo>
                  <a:cubicBezTo>
                    <a:pt x="6222" y="251"/>
                    <a:pt x="6616" y="107"/>
                    <a:pt x="7032" y="107"/>
                  </a:cubicBezTo>
                  <a:cubicBezTo>
                    <a:pt x="7898" y="107"/>
                    <a:pt x="8862" y="731"/>
                    <a:pt x="8884" y="1849"/>
                  </a:cubicBezTo>
                  <a:cubicBezTo>
                    <a:pt x="8917" y="2669"/>
                    <a:pt x="8475" y="3407"/>
                    <a:pt x="7753" y="3784"/>
                  </a:cubicBezTo>
                  <a:lnTo>
                    <a:pt x="7704" y="3816"/>
                  </a:lnTo>
                  <a:cubicBezTo>
                    <a:pt x="7606" y="3849"/>
                    <a:pt x="7524" y="3882"/>
                    <a:pt x="7426" y="3898"/>
                  </a:cubicBezTo>
                  <a:cubicBezTo>
                    <a:pt x="7203" y="3950"/>
                    <a:pt x="6980" y="3973"/>
                    <a:pt x="6758" y="3973"/>
                  </a:cubicBezTo>
                  <a:cubicBezTo>
                    <a:pt x="5184" y="3973"/>
                    <a:pt x="3644" y="2835"/>
                    <a:pt x="2313" y="2835"/>
                  </a:cubicBezTo>
                  <a:cubicBezTo>
                    <a:pt x="2163" y="2835"/>
                    <a:pt x="2014" y="2850"/>
                    <a:pt x="1869" y="2882"/>
                  </a:cubicBezTo>
                  <a:cubicBezTo>
                    <a:pt x="607" y="3161"/>
                    <a:pt x="246" y="4046"/>
                    <a:pt x="148" y="4587"/>
                  </a:cubicBezTo>
                  <a:cubicBezTo>
                    <a:pt x="0" y="5128"/>
                    <a:pt x="99" y="5734"/>
                    <a:pt x="558" y="6062"/>
                  </a:cubicBezTo>
                  <a:cubicBezTo>
                    <a:pt x="778" y="6232"/>
                    <a:pt x="1047" y="6310"/>
                    <a:pt x="1311" y="6310"/>
                  </a:cubicBezTo>
                  <a:cubicBezTo>
                    <a:pt x="1732" y="6310"/>
                    <a:pt x="2140" y="6110"/>
                    <a:pt x="2312" y="5767"/>
                  </a:cubicBezTo>
                  <a:cubicBezTo>
                    <a:pt x="2639" y="5226"/>
                    <a:pt x="2361" y="4521"/>
                    <a:pt x="1853" y="4407"/>
                  </a:cubicBezTo>
                  <a:cubicBezTo>
                    <a:pt x="1757" y="4363"/>
                    <a:pt x="1657" y="4342"/>
                    <a:pt x="1558" y="4342"/>
                  </a:cubicBezTo>
                  <a:cubicBezTo>
                    <a:pt x="1254" y="4342"/>
                    <a:pt x="964" y="4539"/>
                    <a:pt x="853" y="4849"/>
                  </a:cubicBezTo>
                  <a:cubicBezTo>
                    <a:pt x="804" y="4964"/>
                    <a:pt x="804" y="5095"/>
                    <a:pt x="820" y="5226"/>
                  </a:cubicBezTo>
                  <a:cubicBezTo>
                    <a:pt x="836" y="5242"/>
                    <a:pt x="836" y="5259"/>
                    <a:pt x="836" y="5275"/>
                  </a:cubicBezTo>
                  <a:cubicBezTo>
                    <a:pt x="836" y="5275"/>
                    <a:pt x="836" y="5292"/>
                    <a:pt x="836" y="5292"/>
                  </a:cubicBezTo>
                  <a:cubicBezTo>
                    <a:pt x="910" y="5526"/>
                    <a:pt x="1123" y="5667"/>
                    <a:pt x="1343" y="5667"/>
                  </a:cubicBezTo>
                  <a:cubicBezTo>
                    <a:pt x="1415" y="5667"/>
                    <a:pt x="1488" y="5652"/>
                    <a:pt x="1558" y="5619"/>
                  </a:cubicBezTo>
                  <a:cubicBezTo>
                    <a:pt x="1908" y="5476"/>
                    <a:pt x="1794" y="4913"/>
                    <a:pt x="1440" y="4913"/>
                  </a:cubicBezTo>
                  <a:cubicBezTo>
                    <a:pt x="1430" y="4913"/>
                    <a:pt x="1420" y="4914"/>
                    <a:pt x="1410" y="4915"/>
                  </a:cubicBezTo>
                  <a:cubicBezTo>
                    <a:pt x="1049" y="4964"/>
                    <a:pt x="1099" y="5324"/>
                    <a:pt x="1049" y="5374"/>
                  </a:cubicBezTo>
                  <a:cubicBezTo>
                    <a:pt x="1037" y="5383"/>
                    <a:pt x="1023" y="5387"/>
                    <a:pt x="1010" y="5387"/>
                  </a:cubicBezTo>
                  <a:cubicBezTo>
                    <a:pt x="955" y="5387"/>
                    <a:pt x="899" y="5318"/>
                    <a:pt x="886" y="5292"/>
                  </a:cubicBezTo>
                  <a:cubicBezTo>
                    <a:pt x="820" y="5095"/>
                    <a:pt x="836" y="4882"/>
                    <a:pt x="935" y="4718"/>
                  </a:cubicBezTo>
                  <a:cubicBezTo>
                    <a:pt x="1073" y="4510"/>
                    <a:pt x="1302" y="4392"/>
                    <a:pt x="1539" y="4392"/>
                  </a:cubicBezTo>
                  <a:cubicBezTo>
                    <a:pt x="1639" y="4392"/>
                    <a:pt x="1740" y="4412"/>
                    <a:pt x="1836" y="4456"/>
                  </a:cubicBezTo>
                  <a:cubicBezTo>
                    <a:pt x="2295" y="4570"/>
                    <a:pt x="2541" y="5226"/>
                    <a:pt x="2230" y="5718"/>
                  </a:cubicBezTo>
                  <a:cubicBezTo>
                    <a:pt x="2069" y="6029"/>
                    <a:pt x="1693" y="6211"/>
                    <a:pt x="1305" y="6211"/>
                  </a:cubicBezTo>
                  <a:cubicBezTo>
                    <a:pt x="1060" y="6211"/>
                    <a:pt x="810" y="6139"/>
                    <a:pt x="607" y="5980"/>
                  </a:cubicBezTo>
                  <a:cubicBezTo>
                    <a:pt x="66" y="5570"/>
                    <a:pt x="115" y="4636"/>
                    <a:pt x="541" y="4062"/>
                  </a:cubicBezTo>
                  <a:cubicBezTo>
                    <a:pt x="890" y="3589"/>
                    <a:pt x="1485" y="3352"/>
                    <a:pt x="2103" y="3352"/>
                  </a:cubicBezTo>
                  <a:cubicBezTo>
                    <a:pt x="2298" y="3352"/>
                    <a:pt x="2496" y="3376"/>
                    <a:pt x="2689" y="3423"/>
                  </a:cubicBezTo>
                  <a:cubicBezTo>
                    <a:pt x="3492" y="3620"/>
                    <a:pt x="4311" y="3964"/>
                    <a:pt x="5196" y="4193"/>
                  </a:cubicBezTo>
                  <a:cubicBezTo>
                    <a:pt x="5523" y="4253"/>
                    <a:pt x="5856" y="4286"/>
                    <a:pt x="6185" y="4286"/>
                  </a:cubicBezTo>
                  <a:cubicBezTo>
                    <a:pt x="6765" y="4286"/>
                    <a:pt x="7334" y="4182"/>
                    <a:pt x="7835" y="3931"/>
                  </a:cubicBezTo>
                  <a:cubicBezTo>
                    <a:pt x="8606" y="3521"/>
                    <a:pt x="9065" y="2718"/>
                    <a:pt x="9048" y="1849"/>
                  </a:cubicBezTo>
                  <a:cubicBezTo>
                    <a:pt x="9004" y="653"/>
                    <a:pt x="7975" y="0"/>
                    <a:pt x="705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5" name="Google Shape;7575;p17"/>
            <p:cNvSpPr/>
            <p:nvPr/>
          </p:nvSpPr>
          <p:spPr>
            <a:xfrm>
              <a:off x="660264" y="4315331"/>
              <a:ext cx="201685" cy="202735"/>
            </a:xfrm>
            <a:custGeom>
              <a:avLst/>
              <a:gdLst/>
              <a:ahLst/>
              <a:cxnLst/>
              <a:rect l="l" t="t" r="r" b="b"/>
              <a:pathLst>
                <a:path w="6148" h="6180" extrusionOk="0">
                  <a:moveTo>
                    <a:pt x="3066" y="0"/>
                  </a:moveTo>
                  <a:cubicBezTo>
                    <a:pt x="3033" y="115"/>
                    <a:pt x="3000" y="230"/>
                    <a:pt x="3000" y="361"/>
                  </a:cubicBezTo>
                  <a:cubicBezTo>
                    <a:pt x="3000" y="361"/>
                    <a:pt x="2918" y="1262"/>
                    <a:pt x="2033" y="1377"/>
                  </a:cubicBezTo>
                  <a:cubicBezTo>
                    <a:pt x="1148" y="1508"/>
                    <a:pt x="574" y="1623"/>
                    <a:pt x="542" y="2295"/>
                  </a:cubicBezTo>
                  <a:cubicBezTo>
                    <a:pt x="511" y="2896"/>
                    <a:pt x="330" y="3221"/>
                    <a:pt x="73" y="3221"/>
                  </a:cubicBezTo>
                  <a:cubicBezTo>
                    <a:pt x="50" y="3221"/>
                    <a:pt x="25" y="3218"/>
                    <a:pt x="1" y="3213"/>
                  </a:cubicBezTo>
                  <a:lnTo>
                    <a:pt x="1" y="3213"/>
                  </a:lnTo>
                  <a:cubicBezTo>
                    <a:pt x="1" y="3213"/>
                    <a:pt x="366" y="3761"/>
                    <a:pt x="964" y="3761"/>
                  </a:cubicBezTo>
                  <a:cubicBezTo>
                    <a:pt x="1082" y="3761"/>
                    <a:pt x="1209" y="3740"/>
                    <a:pt x="1345" y="3688"/>
                  </a:cubicBezTo>
                  <a:cubicBezTo>
                    <a:pt x="2181" y="3360"/>
                    <a:pt x="2115" y="2819"/>
                    <a:pt x="2115" y="2656"/>
                  </a:cubicBezTo>
                  <a:cubicBezTo>
                    <a:pt x="2130" y="2518"/>
                    <a:pt x="2203" y="2308"/>
                    <a:pt x="2346" y="2308"/>
                  </a:cubicBezTo>
                  <a:cubicBezTo>
                    <a:pt x="2356" y="2308"/>
                    <a:pt x="2367" y="2309"/>
                    <a:pt x="2377" y="2311"/>
                  </a:cubicBezTo>
                  <a:cubicBezTo>
                    <a:pt x="2541" y="2344"/>
                    <a:pt x="2607" y="2656"/>
                    <a:pt x="2361" y="2951"/>
                  </a:cubicBezTo>
                  <a:cubicBezTo>
                    <a:pt x="2017" y="3311"/>
                    <a:pt x="1984" y="3852"/>
                    <a:pt x="2263" y="4262"/>
                  </a:cubicBezTo>
                  <a:cubicBezTo>
                    <a:pt x="2623" y="4819"/>
                    <a:pt x="3066" y="6180"/>
                    <a:pt x="3066" y="6180"/>
                  </a:cubicBezTo>
                  <a:cubicBezTo>
                    <a:pt x="3066" y="6180"/>
                    <a:pt x="3508" y="4803"/>
                    <a:pt x="3869" y="4262"/>
                  </a:cubicBezTo>
                  <a:cubicBezTo>
                    <a:pt x="4164" y="3852"/>
                    <a:pt x="4115" y="3311"/>
                    <a:pt x="3771" y="2951"/>
                  </a:cubicBezTo>
                  <a:cubicBezTo>
                    <a:pt x="3541" y="2656"/>
                    <a:pt x="3607" y="2344"/>
                    <a:pt x="3771" y="2311"/>
                  </a:cubicBezTo>
                  <a:cubicBezTo>
                    <a:pt x="3781" y="2309"/>
                    <a:pt x="3791" y="2308"/>
                    <a:pt x="3800" y="2308"/>
                  </a:cubicBezTo>
                  <a:cubicBezTo>
                    <a:pt x="3929" y="2308"/>
                    <a:pt x="4001" y="2503"/>
                    <a:pt x="4016" y="2656"/>
                  </a:cubicBezTo>
                  <a:cubicBezTo>
                    <a:pt x="4033" y="2819"/>
                    <a:pt x="3967" y="3377"/>
                    <a:pt x="4787" y="3688"/>
                  </a:cubicBezTo>
                  <a:cubicBezTo>
                    <a:pt x="4922" y="3740"/>
                    <a:pt x="5050" y="3761"/>
                    <a:pt x="5169" y="3761"/>
                  </a:cubicBezTo>
                  <a:cubicBezTo>
                    <a:pt x="5770" y="3761"/>
                    <a:pt x="6147" y="3213"/>
                    <a:pt x="6147" y="3213"/>
                  </a:cubicBezTo>
                  <a:lnTo>
                    <a:pt x="6147" y="3213"/>
                  </a:lnTo>
                  <a:cubicBezTo>
                    <a:pt x="6121" y="3218"/>
                    <a:pt x="6096" y="3221"/>
                    <a:pt x="6071" y="3221"/>
                  </a:cubicBezTo>
                  <a:cubicBezTo>
                    <a:pt x="5801" y="3221"/>
                    <a:pt x="5620" y="2896"/>
                    <a:pt x="5590" y="2295"/>
                  </a:cubicBezTo>
                  <a:cubicBezTo>
                    <a:pt x="5557" y="1623"/>
                    <a:pt x="4984" y="1492"/>
                    <a:pt x="4098" y="1377"/>
                  </a:cubicBezTo>
                  <a:cubicBezTo>
                    <a:pt x="3230" y="1262"/>
                    <a:pt x="3148" y="361"/>
                    <a:pt x="3148" y="361"/>
                  </a:cubicBezTo>
                  <a:cubicBezTo>
                    <a:pt x="3131" y="230"/>
                    <a:pt x="3099" y="115"/>
                    <a:pt x="30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6" name="Google Shape;7576;p17"/>
            <p:cNvSpPr/>
            <p:nvPr/>
          </p:nvSpPr>
          <p:spPr>
            <a:xfrm>
              <a:off x="795784" y="4254444"/>
              <a:ext cx="211887" cy="121116"/>
            </a:xfrm>
            <a:custGeom>
              <a:avLst/>
              <a:gdLst/>
              <a:ahLst/>
              <a:cxnLst/>
              <a:rect l="l" t="t" r="r" b="b"/>
              <a:pathLst>
                <a:path w="6459" h="3692" extrusionOk="0">
                  <a:moveTo>
                    <a:pt x="948" y="1"/>
                  </a:moveTo>
                  <a:cubicBezTo>
                    <a:pt x="332" y="1"/>
                    <a:pt x="0" y="266"/>
                    <a:pt x="0" y="266"/>
                  </a:cubicBezTo>
                  <a:cubicBezTo>
                    <a:pt x="225" y="193"/>
                    <a:pt x="434" y="147"/>
                    <a:pt x="643" y="147"/>
                  </a:cubicBezTo>
                  <a:cubicBezTo>
                    <a:pt x="952" y="147"/>
                    <a:pt x="1261" y="248"/>
                    <a:pt x="1623" y="512"/>
                  </a:cubicBezTo>
                  <a:cubicBezTo>
                    <a:pt x="2213" y="955"/>
                    <a:pt x="1852" y="1709"/>
                    <a:pt x="1738" y="2200"/>
                  </a:cubicBezTo>
                  <a:cubicBezTo>
                    <a:pt x="1639" y="2709"/>
                    <a:pt x="2361" y="2922"/>
                    <a:pt x="2721" y="3086"/>
                  </a:cubicBezTo>
                  <a:cubicBezTo>
                    <a:pt x="3082" y="3249"/>
                    <a:pt x="2901" y="3692"/>
                    <a:pt x="2901" y="3692"/>
                  </a:cubicBezTo>
                  <a:cubicBezTo>
                    <a:pt x="4229" y="2872"/>
                    <a:pt x="3377" y="1938"/>
                    <a:pt x="3147" y="1659"/>
                  </a:cubicBezTo>
                  <a:cubicBezTo>
                    <a:pt x="2957" y="1442"/>
                    <a:pt x="3083" y="1201"/>
                    <a:pt x="3272" y="1201"/>
                  </a:cubicBezTo>
                  <a:cubicBezTo>
                    <a:pt x="3310" y="1201"/>
                    <a:pt x="3352" y="1211"/>
                    <a:pt x="3393" y="1233"/>
                  </a:cubicBezTo>
                  <a:cubicBezTo>
                    <a:pt x="3623" y="1364"/>
                    <a:pt x="3262" y="1873"/>
                    <a:pt x="3934" y="2299"/>
                  </a:cubicBezTo>
                  <a:cubicBezTo>
                    <a:pt x="4104" y="2410"/>
                    <a:pt x="4264" y="2452"/>
                    <a:pt x="4409" y="2452"/>
                  </a:cubicBezTo>
                  <a:cubicBezTo>
                    <a:pt x="4837" y="2452"/>
                    <a:pt x="5131" y="2086"/>
                    <a:pt x="5131" y="2086"/>
                  </a:cubicBezTo>
                  <a:lnTo>
                    <a:pt x="5131" y="2086"/>
                  </a:lnTo>
                  <a:cubicBezTo>
                    <a:pt x="5125" y="2086"/>
                    <a:pt x="5119" y="2086"/>
                    <a:pt x="5113" y="2086"/>
                  </a:cubicBezTo>
                  <a:cubicBezTo>
                    <a:pt x="4744" y="2086"/>
                    <a:pt x="4948" y="1575"/>
                    <a:pt x="4770" y="1414"/>
                  </a:cubicBezTo>
                  <a:cubicBezTo>
                    <a:pt x="4697" y="1351"/>
                    <a:pt x="4603" y="1321"/>
                    <a:pt x="4510" y="1321"/>
                  </a:cubicBezTo>
                  <a:cubicBezTo>
                    <a:pt x="4459" y="1321"/>
                    <a:pt x="4407" y="1330"/>
                    <a:pt x="4360" y="1348"/>
                  </a:cubicBezTo>
                  <a:cubicBezTo>
                    <a:pt x="4308" y="1359"/>
                    <a:pt x="4258" y="1365"/>
                    <a:pt x="4213" y="1365"/>
                  </a:cubicBezTo>
                  <a:cubicBezTo>
                    <a:pt x="4062" y="1365"/>
                    <a:pt x="3969" y="1305"/>
                    <a:pt x="4032" y="1217"/>
                  </a:cubicBezTo>
                  <a:cubicBezTo>
                    <a:pt x="4062" y="1175"/>
                    <a:pt x="4096" y="1159"/>
                    <a:pt x="4141" y="1159"/>
                  </a:cubicBezTo>
                  <a:cubicBezTo>
                    <a:pt x="4274" y="1159"/>
                    <a:pt x="4508" y="1295"/>
                    <a:pt x="5032" y="1332"/>
                  </a:cubicBezTo>
                  <a:cubicBezTo>
                    <a:pt x="5060" y="1333"/>
                    <a:pt x="5087" y="1334"/>
                    <a:pt x="5114" y="1334"/>
                  </a:cubicBezTo>
                  <a:cubicBezTo>
                    <a:pt x="5892" y="1334"/>
                    <a:pt x="6458" y="676"/>
                    <a:pt x="6458" y="676"/>
                  </a:cubicBezTo>
                  <a:lnTo>
                    <a:pt x="6458" y="676"/>
                  </a:lnTo>
                  <a:cubicBezTo>
                    <a:pt x="6000" y="932"/>
                    <a:pt x="5512" y="1030"/>
                    <a:pt x="5023" y="1030"/>
                  </a:cubicBezTo>
                  <a:cubicBezTo>
                    <a:pt x="3852" y="1030"/>
                    <a:pt x="2668" y="468"/>
                    <a:pt x="1836" y="168"/>
                  </a:cubicBezTo>
                  <a:cubicBezTo>
                    <a:pt x="1495" y="45"/>
                    <a:pt x="1198" y="1"/>
                    <a:pt x="94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7" name="Google Shape;7577;p17"/>
            <p:cNvSpPr/>
            <p:nvPr/>
          </p:nvSpPr>
          <p:spPr>
            <a:xfrm>
              <a:off x="850077" y="4133851"/>
              <a:ext cx="118328" cy="83095"/>
            </a:xfrm>
            <a:custGeom>
              <a:avLst/>
              <a:gdLst/>
              <a:ahLst/>
              <a:cxnLst/>
              <a:rect l="l" t="t" r="r" b="b"/>
              <a:pathLst>
                <a:path w="3607" h="2533" extrusionOk="0">
                  <a:moveTo>
                    <a:pt x="2521" y="0"/>
                  </a:moveTo>
                  <a:cubicBezTo>
                    <a:pt x="1931" y="0"/>
                    <a:pt x="1246" y="123"/>
                    <a:pt x="869" y="615"/>
                  </a:cubicBezTo>
                  <a:cubicBezTo>
                    <a:pt x="1" y="1762"/>
                    <a:pt x="525" y="2533"/>
                    <a:pt x="525" y="2533"/>
                  </a:cubicBezTo>
                  <a:cubicBezTo>
                    <a:pt x="525" y="2533"/>
                    <a:pt x="361" y="2172"/>
                    <a:pt x="1394" y="2156"/>
                  </a:cubicBezTo>
                  <a:cubicBezTo>
                    <a:pt x="2427" y="2156"/>
                    <a:pt x="2312" y="1500"/>
                    <a:pt x="2263" y="1270"/>
                  </a:cubicBezTo>
                  <a:cubicBezTo>
                    <a:pt x="2181" y="1025"/>
                    <a:pt x="2246" y="746"/>
                    <a:pt x="2410" y="549"/>
                  </a:cubicBezTo>
                  <a:cubicBezTo>
                    <a:pt x="2656" y="205"/>
                    <a:pt x="3607" y="123"/>
                    <a:pt x="3607" y="123"/>
                  </a:cubicBezTo>
                  <a:cubicBezTo>
                    <a:pt x="3607" y="123"/>
                    <a:pt x="3111" y="0"/>
                    <a:pt x="25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8" name="Google Shape;7578;p17"/>
            <p:cNvSpPr/>
            <p:nvPr/>
          </p:nvSpPr>
          <p:spPr>
            <a:xfrm>
              <a:off x="1020535" y="4084643"/>
              <a:ext cx="104910" cy="141455"/>
            </a:xfrm>
            <a:custGeom>
              <a:avLst/>
              <a:gdLst/>
              <a:ahLst/>
              <a:cxnLst/>
              <a:rect l="l" t="t" r="r" b="b"/>
              <a:pathLst>
                <a:path w="3198" h="4312" extrusionOk="0">
                  <a:moveTo>
                    <a:pt x="394" y="0"/>
                  </a:moveTo>
                  <a:lnTo>
                    <a:pt x="394" y="0"/>
                  </a:lnTo>
                  <a:cubicBezTo>
                    <a:pt x="1" y="1344"/>
                    <a:pt x="542" y="1607"/>
                    <a:pt x="1099" y="2475"/>
                  </a:cubicBezTo>
                  <a:cubicBezTo>
                    <a:pt x="1656" y="3344"/>
                    <a:pt x="1066" y="4311"/>
                    <a:pt x="1066" y="4311"/>
                  </a:cubicBezTo>
                  <a:cubicBezTo>
                    <a:pt x="1460" y="4049"/>
                    <a:pt x="1804" y="3361"/>
                    <a:pt x="2509" y="2918"/>
                  </a:cubicBezTo>
                  <a:cubicBezTo>
                    <a:pt x="3197" y="2492"/>
                    <a:pt x="2918" y="1590"/>
                    <a:pt x="2918" y="1590"/>
                  </a:cubicBezTo>
                  <a:lnTo>
                    <a:pt x="2918" y="1590"/>
                  </a:lnTo>
                  <a:cubicBezTo>
                    <a:pt x="2866" y="1695"/>
                    <a:pt x="2772" y="1748"/>
                    <a:pt x="2602" y="1748"/>
                  </a:cubicBezTo>
                  <a:cubicBezTo>
                    <a:pt x="2559" y="1748"/>
                    <a:pt x="2512" y="1744"/>
                    <a:pt x="2459" y="1738"/>
                  </a:cubicBezTo>
                  <a:cubicBezTo>
                    <a:pt x="2430" y="1731"/>
                    <a:pt x="2401" y="1727"/>
                    <a:pt x="2373" y="1727"/>
                  </a:cubicBezTo>
                  <a:cubicBezTo>
                    <a:pt x="2147" y="1727"/>
                    <a:pt x="1962" y="1947"/>
                    <a:pt x="2050" y="2180"/>
                  </a:cubicBezTo>
                  <a:cubicBezTo>
                    <a:pt x="2101" y="2413"/>
                    <a:pt x="1960" y="2513"/>
                    <a:pt x="1825" y="2513"/>
                  </a:cubicBezTo>
                  <a:cubicBezTo>
                    <a:pt x="1789" y="2513"/>
                    <a:pt x="1753" y="2506"/>
                    <a:pt x="1722" y="2492"/>
                  </a:cubicBezTo>
                  <a:cubicBezTo>
                    <a:pt x="1574" y="2426"/>
                    <a:pt x="1574" y="2066"/>
                    <a:pt x="1787" y="1885"/>
                  </a:cubicBezTo>
                  <a:cubicBezTo>
                    <a:pt x="2001" y="1705"/>
                    <a:pt x="2148" y="1312"/>
                    <a:pt x="1951" y="689"/>
                  </a:cubicBezTo>
                  <a:cubicBezTo>
                    <a:pt x="1811" y="203"/>
                    <a:pt x="1340" y="96"/>
                    <a:pt x="1024" y="96"/>
                  </a:cubicBezTo>
                  <a:cubicBezTo>
                    <a:pt x="935" y="96"/>
                    <a:pt x="858" y="104"/>
                    <a:pt x="804" y="115"/>
                  </a:cubicBezTo>
                  <a:cubicBezTo>
                    <a:pt x="770" y="122"/>
                    <a:pt x="736" y="125"/>
                    <a:pt x="704" y="125"/>
                  </a:cubicBezTo>
                  <a:cubicBezTo>
                    <a:pt x="581" y="125"/>
                    <a:pt x="472" y="78"/>
                    <a:pt x="3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9" name="Google Shape;7579;p17"/>
            <p:cNvSpPr/>
            <p:nvPr/>
          </p:nvSpPr>
          <p:spPr>
            <a:xfrm>
              <a:off x="846862" y="4078180"/>
              <a:ext cx="33" cy="33"/>
            </a:xfrm>
            <a:custGeom>
              <a:avLst/>
              <a:gdLst/>
              <a:ahLst/>
              <a:cxnLst/>
              <a:rect l="l" t="t" r="r" b="b"/>
              <a:pathLst>
                <a:path w="1" h="1" fill="none" extrusionOk="0">
                  <a:moveTo>
                    <a:pt x="0" y="1"/>
                  </a:moveTo>
                  <a:lnTo>
                    <a:pt x="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0" name="Google Shape;7580;p17"/>
            <p:cNvSpPr/>
            <p:nvPr/>
          </p:nvSpPr>
          <p:spPr>
            <a:xfrm>
              <a:off x="463988" y="4136541"/>
              <a:ext cx="297410" cy="207393"/>
            </a:xfrm>
            <a:custGeom>
              <a:avLst/>
              <a:gdLst/>
              <a:ahLst/>
              <a:cxnLst/>
              <a:rect l="l" t="t" r="r" b="b"/>
              <a:pathLst>
                <a:path w="9066" h="6322" extrusionOk="0">
                  <a:moveTo>
                    <a:pt x="1992" y="0"/>
                  </a:moveTo>
                  <a:cubicBezTo>
                    <a:pt x="1079" y="0"/>
                    <a:pt x="66" y="656"/>
                    <a:pt x="34" y="1860"/>
                  </a:cubicBezTo>
                  <a:cubicBezTo>
                    <a:pt x="1" y="2729"/>
                    <a:pt x="460" y="3532"/>
                    <a:pt x="1230" y="3942"/>
                  </a:cubicBezTo>
                  <a:cubicBezTo>
                    <a:pt x="1742" y="4193"/>
                    <a:pt x="2308" y="4297"/>
                    <a:pt x="2885" y="4297"/>
                  </a:cubicBezTo>
                  <a:cubicBezTo>
                    <a:pt x="3212" y="4297"/>
                    <a:pt x="3543" y="4264"/>
                    <a:pt x="3869" y="4204"/>
                  </a:cubicBezTo>
                  <a:cubicBezTo>
                    <a:pt x="4754" y="3975"/>
                    <a:pt x="5574" y="3631"/>
                    <a:pt x="6377" y="3434"/>
                  </a:cubicBezTo>
                  <a:cubicBezTo>
                    <a:pt x="6577" y="3382"/>
                    <a:pt x="6780" y="3356"/>
                    <a:pt x="6979" y="3356"/>
                  </a:cubicBezTo>
                  <a:cubicBezTo>
                    <a:pt x="7596" y="3356"/>
                    <a:pt x="8177" y="3602"/>
                    <a:pt x="8524" y="4073"/>
                  </a:cubicBezTo>
                  <a:cubicBezTo>
                    <a:pt x="8950" y="4647"/>
                    <a:pt x="9000" y="5581"/>
                    <a:pt x="8459" y="5991"/>
                  </a:cubicBezTo>
                  <a:cubicBezTo>
                    <a:pt x="8262" y="6150"/>
                    <a:pt x="8014" y="6222"/>
                    <a:pt x="7768" y="6222"/>
                  </a:cubicBezTo>
                  <a:cubicBezTo>
                    <a:pt x="7379" y="6222"/>
                    <a:pt x="6997" y="6040"/>
                    <a:pt x="6836" y="5729"/>
                  </a:cubicBezTo>
                  <a:cubicBezTo>
                    <a:pt x="6525" y="5237"/>
                    <a:pt x="6770" y="4581"/>
                    <a:pt x="7229" y="4467"/>
                  </a:cubicBezTo>
                  <a:cubicBezTo>
                    <a:pt x="7327" y="4423"/>
                    <a:pt x="7429" y="4402"/>
                    <a:pt x="7529" y="4402"/>
                  </a:cubicBezTo>
                  <a:cubicBezTo>
                    <a:pt x="7766" y="4402"/>
                    <a:pt x="7993" y="4517"/>
                    <a:pt x="8131" y="4713"/>
                  </a:cubicBezTo>
                  <a:cubicBezTo>
                    <a:pt x="8229" y="4893"/>
                    <a:pt x="8246" y="5106"/>
                    <a:pt x="8180" y="5286"/>
                  </a:cubicBezTo>
                  <a:cubicBezTo>
                    <a:pt x="8167" y="5325"/>
                    <a:pt x="8114" y="5404"/>
                    <a:pt x="8059" y="5404"/>
                  </a:cubicBezTo>
                  <a:cubicBezTo>
                    <a:pt x="8045" y="5404"/>
                    <a:pt x="8030" y="5399"/>
                    <a:pt x="8016" y="5385"/>
                  </a:cubicBezTo>
                  <a:cubicBezTo>
                    <a:pt x="7967" y="5335"/>
                    <a:pt x="8016" y="4975"/>
                    <a:pt x="7656" y="4926"/>
                  </a:cubicBezTo>
                  <a:cubicBezTo>
                    <a:pt x="7641" y="4924"/>
                    <a:pt x="7627" y="4923"/>
                    <a:pt x="7613" y="4923"/>
                  </a:cubicBezTo>
                  <a:cubicBezTo>
                    <a:pt x="7269" y="4923"/>
                    <a:pt x="7161" y="5489"/>
                    <a:pt x="7508" y="5630"/>
                  </a:cubicBezTo>
                  <a:cubicBezTo>
                    <a:pt x="7577" y="5663"/>
                    <a:pt x="7650" y="5678"/>
                    <a:pt x="7723" y="5678"/>
                  </a:cubicBezTo>
                  <a:cubicBezTo>
                    <a:pt x="7942" y="5678"/>
                    <a:pt x="8155" y="5537"/>
                    <a:pt x="8229" y="5303"/>
                  </a:cubicBezTo>
                  <a:cubicBezTo>
                    <a:pt x="8229" y="5303"/>
                    <a:pt x="8229" y="5286"/>
                    <a:pt x="8229" y="5286"/>
                  </a:cubicBezTo>
                  <a:cubicBezTo>
                    <a:pt x="8229" y="5270"/>
                    <a:pt x="8229" y="5253"/>
                    <a:pt x="8246" y="5237"/>
                  </a:cubicBezTo>
                  <a:lnTo>
                    <a:pt x="8246" y="5221"/>
                  </a:lnTo>
                  <a:cubicBezTo>
                    <a:pt x="8262" y="5106"/>
                    <a:pt x="8262" y="4975"/>
                    <a:pt x="8229" y="4844"/>
                  </a:cubicBezTo>
                  <a:cubicBezTo>
                    <a:pt x="8103" y="4541"/>
                    <a:pt x="7803" y="4345"/>
                    <a:pt x="7492" y="4345"/>
                  </a:cubicBezTo>
                  <a:cubicBezTo>
                    <a:pt x="7398" y="4345"/>
                    <a:pt x="7304" y="4363"/>
                    <a:pt x="7213" y="4401"/>
                  </a:cubicBezTo>
                  <a:cubicBezTo>
                    <a:pt x="6721" y="4532"/>
                    <a:pt x="6426" y="5221"/>
                    <a:pt x="6754" y="5778"/>
                  </a:cubicBezTo>
                  <a:cubicBezTo>
                    <a:pt x="6926" y="6121"/>
                    <a:pt x="7333" y="6321"/>
                    <a:pt x="7759" y="6321"/>
                  </a:cubicBezTo>
                  <a:cubicBezTo>
                    <a:pt x="8025" y="6321"/>
                    <a:pt x="8297" y="6243"/>
                    <a:pt x="8524" y="6073"/>
                  </a:cubicBezTo>
                  <a:cubicBezTo>
                    <a:pt x="8950" y="5745"/>
                    <a:pt x="9065" y="5139"/>
                    <a:pt x="8934" y="4581"/>
                  </a:cubicBezTo>
                  <a:cubicBezTo>
                    <a:pt x="8819" y="4057"/>
                    <a:pt x="8459" y="3172"/>
                    <a:pt x="7213" y="2893"/>
                  </a:cubicBezTo>
                  <a:cubicBezTo>
                    <a:pt x="7066" y="2861"/>
                    <a:pt x="6917" y="2846"/>
                    <a:pt x="6765" y="2846"/>
                  </a:cubicBezTo>
                  <a:cubicBezTo>
                    <a:pt x="5426" y="2846"/>
                    <a:pt x="3894" y="3984"/>
                    <a:pt x="2312" y="3984"/>
                  </a:cubicBezTo>
                  <a:cubicBezTo>
                    <a:pt x="2089" y="3984"/>
                    <a:pt x="1865" y="3961"/>
                    <a:pt x="1640" y="3909"/>
                  </a:cubicBezTo>
                  <a:cubicBezTo>
                    <a:pt x="1558" y="3877"/>
                    <a:pt x="1460" y="3860"/>
                    <a:pt x="1361" y="3827"/>
                  </a:cubicBezTo>
                  <a:lnTo>
                    <a:pt x="1312" y="3795"/>
                  </a:lnTo>
                  <a:cubicBezTo>
                    <a:pt x="591" y="3418"/>
                    <a:pt x="148" y="2664"/>
                    <a:pt x="181" y="1860"/>
                  </a:cubicBezTo>
                  <a:cubicBezTo>
                    <a:pt x="203" y="743"/>
                    <a:pt x="1167" y="111"/>
                    <a:pt x="2033" y="111"/>
                  </a:cubicBezTo>
                  <a:cubicBezTo>
                    <a:pt x="2449" y="111"/>
                    <a:pt x="2843" y="257"/>
                    <a:pt x="3099" y="566"/>
                  </a:cubicBezTo>
                  <a:cubicBezTo>
                    <a:pt x="3558" y="1025"/>
                    <a:pt x="3525" y="1779"/>
                    <a:pt x="3017" y="2188"/>
                  </a:cubicBezTo>
                  <a:cubicBezTo>
                    <a:pt x="2935" y="2237"/>
                    <a:pt x="2853" y="2287"/>
                    <a:pt x="2755" y="2303"/>
                  </a:cubicBezTo>
                  <a:cubicBezTo>
                    <a:pt x="2694" y="2320"/>
                    <a:pt x="2632" y="2328"/>
                    <a:pt x="2568" y="2328"/>
                  </a:cubicBezTo>
                  <a:cubicBezTo>
                    <a:pt x="2392" y="2328"/>
                    <a:pt x="2211" y="2264"/>
                    <a:pt x="2066" y="2156"/>
                  </a:cubicBezTo>
                  <a:cubicBezTo>
                    <a:pt x="1935" y="2074"/>
                    <a:pt x="1886" y="1926"/>
                    <a:pt x="1919" y="1779"/>
                  </a:cubicBezTo>
                  <a:lnTo>
                    <a:pt x="1919" y="1779"/>
                  </a:lnTo>
                  <a:cubicBezTo>
                    <a:pt x="1994" y="1854"/>
                    <a:pt x="2098" y="1894"/>
                    <a:pt x="2202" y="1894"/>
                  </a:cubicBezTo>
                  <a:cubicBezTo>
                    <a:pt x="2256" y="1894"/>
                    <a:pt x="2310" y="1883"/>
                    <a:pt x="2361" y="1860"/>
                  </a:cubicBezTo>
                  <a:cubicBezTo>
                    <a:pt x="2591" y="1729"/>
                    <a:pt x="2525" y="1320"/>
                    <a:pt x="2214" y="1221"/>
                  </a:cubicBezTo>
                  <a:cubicBezTo>
                    <a:pt x="2186" y="1214"/>
                    <a:pt x="2159" y="1211"/>
                    <a:pt x="2132" y="1211"/>
                  </a:cubicBezTo>
                  <a:cubicBezTo>
                    <a:pt x="1788" y="1211"/>
                    <a:pt x="1507" y="1762"/>
                    <a:pt x="1902" y="2172"/>
                  </a:cubicBezTo>
                  <a:cubicBezTo>
                    <a:pt x="2060" y="2317"/>
                    <a:pt x="2262" y="2400"/>
                    <a:pt x="2470" y="2400"/>
                  </a:cubicBezTo>
                  <a:cubicBezTo>
                    <a:pt x="2543" y="2400"/>
                    <a:pt x="2616" y="2390"/>
                    <a:pt x="2689" y="2369"/>
                  </a:cubicBezTo>
                  <a:cubicBezTo>
                    <a:pt x="2722" y="2369"/>
                    <a:pt x="2755" y="2369"/>
                    <a:pt x="2787" y="2352"/>
                  </a:cubicBezTo>
                  <a:lnTo>
                    <a:pt x="2853" y="2336"/>
                  </a:lnTo>
                  <a:lnTo>
                    <a:pt x="2886" y="2319"/>
                  </a:lnTo>
                  <a:cubicBezTo>
                    <a:pt x="3050" y="2254"/>
                    <a:pt x="3164" y="2139"/>
                    <a:pt x="3263" y="2008"/>
                  </a:cubicBezTo>
                  <a:cubicBezTo>
                    <a:pt x="3590" y="1549"/>
                    <a:pt x="3541" y="910"/>
                    <a:pt x="3148" y="500"/>
                  </a:cubicBezTo>
                  <a:cubicBezTo>
                    <a:pt x="2876" y="163"/>
                    <a:pt x="2446" y="0"/>
                    <a:pt x="199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1" name="Google Shape;7581;p17"/>
            <p:cNvSpPr/>
            <p:nvPr/>
          </p:nvSpPr>
          <p:spPr>
            <a:xfrm>
              <a:off x="514541" y="4254444"/>
              <a:ext cx="211887" cy="121674"/>
            </a:xfrm>
            <a:custGeom>
              <a:avLst/>
              <a:gdLst/>
              <a:ahLst/>
              <a:cxnLst/>
              <a:rect l="l" t="t" r="r" b="b"/>
              <a:pathLst>
                <a:path w="6459" h="3709" extrusionOk="0">
                  <a:moveTo>
                    <a:pt x="5505" y="1"/>
                  </a:moveTo>
                  <a:cubicBezTo>
                    <a:pt x="5253" y="1"/>
                    <a:pt x="4952" y="45"/>
                    <a:pt x="4607" y="168"/>
                  </a:cubicBezTo>
                  <a:cubicBezTo>
                    <a:pt x="3774" y="468"/>
                    <a:pt x="2591" y="1030"/>
                    <a:pt x="1425" y="1030"/>
                  </a:cubicBezTo>
                  <a:cubicBezTo>
                    <a:pt x="938" y="1030"/>
                    <a:pt x="455" y="932"/>
                    <a:pt x="1" y="676"/>
                  </a:cubicBezTo>
                  <a:lnTo>
                    <a:pt x="1" y="676"/>
                  </a:lnTo>
                  <a:cubicBezTo>
                    <a:pt x="1" y="676"/>
                    <a:pt x="567" y="1334"/>
                    <a:pt x="1330" y="1334"/>
                  </a:cubicBezTo>
                  <a:cubicBezTo>
                    <a:pt x="1356" y="1334"/>
                    <a:pt x="1383" y="1333"/>
                    <a:pt x="1410" y="1332"/>
                  </a:cubicBezTo>
                  <a:cubicBezTo>
                    <a:pt x="1934" y="1295"/>
                    <a:pt x="2169" y="1159"/>
                    <a:pt x="2301" y="1159"/>
                  </a:cubicBezTo>
                  <a:cubicBezTo>
                    <a:pt x="2347" y="1159"/>
                    <a:pt x="2381" y="1175"/>
                    <a:pt x="2410" y="1217"/>
                  </a:cubicBezTo>
                  <a:cubicBezTo>
                    <a:pt x="2483" y="1315"/>
                    <a:pt x="2393" y="1367"/>
                    <a:pt x="2254" y="1367"/>
                  </a:cubicBezTo>
                  <a:cubicBezTo>
                    <a:pt x="2206" y="1367"/>
                    <a:pt x="2153" y="1361"/>
                    <a:pt x="2099" y="1348"/>
                  </a:cubicBezTo>
                  <a:cubicBezTo>
                    <a:pt x="2051" y="1332"/>
                    <a:pt x="2002" y="1325"/>
                    <a:pt x="1954" y="1325"/>
                  </a:cubicBezTo>
                  <a:cubicBezTo>
                    <a:pt x="1851" y="1325"/>
                    <a:pt x="1750" y="1358"/>
                    <a:pt x="1672" y="1414"/>
                  </a:cubicBezTo>
                  <a:cubicBezTo>
                    <a:pt x="1495" y="1575"/>
                    <a:pt x="1699" y="2102"/>
                    <a:pt x="1329" y="2102"/>
                  </a:cubicBezTo>
                  <a:cubicBezTo>
                    <a:pt x="1323" y="2102"/>
                    <a:pt x="1318" y="2102"/>
                    <a:pt x="1312" y="2102"/>
                  </a:cubicBezTo>
                  <a:lnTo>
                    <a:pt x="1312" y="2102"/>
                  </a:lnTo>
                  <a:cubicBezTo>
                    <a:pt x="1312" y="2102"/>
                    <a:pt x="1607" y="2462"/>
                    <a:pt x="2038" y="2462"/>
                  </a:cubicBezTo>
                  <a:cubicBezTo>
                    <a:pt x="2182" y="2462"/>
                    <a:pt x="2340" y="2422"/>
                    <a:pt x="2508" y="2315"/>
                  </a:cubicBezTo>
                  <a:cubicBezTo>
                    <a:pt x="3180" y="1873"/>
                    <a:pt x="2803" y="1381"/>
                    <a:pt x="3066" y="1250"/>
                  </a:cubicBezTo>
                  <a:cubicBezTo>
                    <a:pt x="3109" y="1227"/>
                    <a:pt x="3151" y="1216"/>
                    <a:pt x="3190" y="1216"/>
                  </a:cubicBezTo>
                  <a:cubicBezTo>
                    <a:pt x="3373" y="1216"/>
                    <a:pt x="3484" y="1446"/>
                    <a:pt x="3295" y="1676"/>
                  </a:cubicBezTo>
                  <a:cubicBezTo>
                    <a:pt x="3066" y="1938"/>
                    <a:pt x="2213" y="2889"/>
                    <a:pt x="3541" y="3708"/>
                  </a:cubicBezTo>
                  <a:cubicBezTo>
                    <a:pt x="3557" y="3708"/>
                    <a:pt x="3377" y="3249"/>
                    <a:pt x="3738" y="3086"/>
                  </a:cubicBezTo>
                  <a:cubicBezTo>
                    <a:pt x="4082" y="2922"/>
                    <a:pt x="4803" y="2709"/>
                    <a:pt x="4705" y="2200"/>
                  </a:cubicBezTo>
                  <a:cubicBezTo>
                    <a:pt x="4607" y="1709"/>
                    <a:pt x="4246" y="955"/>
                    <a:pt x="4836" y="512"/>
                  </a:cubicBezTo>
                  <a:cubicBezTo>
                    <a:pt x="5198" y="248"/>
                    <a:pt x="5507" y="147"/>
                    <a:pt x="5816" y="147"/>
                  </a:cubicBezTo>
                  <a:cubicBezTo>
                    <a:pt x="6025" y="147"/>
                    <a:pt x="6234" y="193"/>
                    <a:pt x="6459" y="266"/>
                  </a:cubicBezTo>
                  <a:cubicBezTo>
                    <a:pt x="6459" y="266"/>
                    <a:pt x="6127" y="1"/>
                    <a:pt x="550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2" name="Google Shape;7582;p17"/>
            <p:cNvSpPr/>
            <p:nvPr/>
          </p:nvSpPr>
          <p:spPr>
            <a:xfrm>
              <a:off x="553252" y="4133851"/>
              <a:ext cx="118885" cy="83095"/>
            </a:xfrm>
            <a:custGeom>
              <a:avLst/>
              <a:gdLst/>
              <a:ahLst/>
              <a:cxnLst/>
              <a:rect l="l" t="t" r="r" b="b"/>
              <a:pathLst>
                <a:path w="3624" h="2533" extrusionOk="0">
                  <a:moveTo>
                    <a:pt x="1093" y="0"/>
                  </a:moveTo>
                  <a:cubicBezTo>
                    <a:pt x="501" y="0"/>
                    <a:pt x="1" y="123"/>
                    <a:pt x="1" y="123"/>
                  </a:cubicBezTo>
                  <a:cubicBezTo>
                    <a:pt x="1" y="123"/>
                    <a:pt x="968" y="205"/>
                    <a:pt x="1197" y="549"/>
                  </a:cubicBezTo>
                  <a:cubicBezTo>
                    <a:pt x="1378" y="746"/>
                    <a:pt x="1427" y="1025"/>
                    <a:pt x="1361" y="1270"/>
                  </a:cubicBezTo>
                  <a:cubicBezTo>
                    <a:pt x="1312" y="1500"/>
                    <a:pt x="1197" y="2156"/>
                    <a:pt x="2230" y="2156"/>
                  </a:cubicBezTo>
                  <a:cubicBezTo>
                    <a:pt x="3263" y="2172"/>
                    <a:pt x="3099" y="2533"/>
                    <a:pt x="3099" y="2533"/>
                  </a:cubicBezTo>
                  <a:cubicBezTo>
                    <a:pt x="3099" y="2533"/>
                    <a:pt x="3623" y="1762"/>
                    <a:pt x="2738" y="615"/>
                  </a:cubicBezTo>
                  <a:cubicBezTo>
                    <a:pt x="2369" y="123"/>
                    <a:pt x="1685" y="0"/>
                    <a:pt x="10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3" name="Google Shape;7583;p17"/>
            <p:cNvSpPr/>
            <p:nvPr/>
          </p:nvSpPr>
          <p:spPr>
            <a:xfrm>
              <a:off x="395719" y="4084643"/>
              <a:ext cx="105402" cy="140897"/>
            </a:xfrm>
            <a:custGeom>
              <a:avLst/>
              <a:gdLst/>
              <a:ahLst/>
              <a:cxnLst/>
              <a:rect l="l" t="t" r="r" b="b"/>
              <a:pathLst>
                <a:path w="3213" h="4295" extrusionOk="0">
                  <a:moveTo>
                    <a:pt x="2819" y="0"/>
                  </a:moveTo>
                  <a:lnTo>
                    <a:pt x="2819" y="0"/>
                  </a:lnTo>
                  <a:cubicBezTo>
                    <a:pt x="2729" y="78"/>
                    <a:pt x="2617" y="125"/>
                    <a:pt x="2502" y="125"/>
                  </a:cubicBezTo>
                  <a:cubicBezTo>
                    <a:pt x="2471" y="125"/>
                    <a:pt x="2440" y="122"/>
                    <a:pt x="2410" y="115"/>
                  </a:cubicBezTo>
                  <a:cubicBezTo>
                    <a:pt x="2356" y="104"/>
                    <a:pt x="2278" y="96"/>
                    <a:pt x="2188" y="96"/>
                  </a:cubicBezTo>
                  <a:cubicBezTo>
                    <a:pt x="1867" y="96"/>
                    <a:pt x="1387" y="203"/>
                    <a:pt x="1246" y="689"/>
                  </a:cubicBezTo>
                  <a:cubicBezTo>
                    <a:pt x="1066" y="1295"/>
                    <a:pt x="1197" y="1689"/>
                    <a:pt x="1426" y="1885"/>
                  </a:cubicBezTo>
                  <a:cubicBezTo>
                    <a:pt x="1639" y="2066"/>
                    <a:pt x="1639" y="2426"/>
                    <a:pt x="1475" y="2492"/>
                  </a:cubicBezTo>
                  <a:cubicBezTo>
                    <a:pt x="1444" y="2506"/>
                    <a:pt x="1408" y="2513"/>
                    <a:pt x="1370" y="2513"/>
                  </a:cubicBezTo>
                  <a:cubicBezTo>
                    <a:pt x="1233" y="2513"/>
                    <a:pt x="1086" y="2413"/>
                    <a:pt x="1164" y="2180"/>
                  </a:cubicBezTo>
                  <a:cubicBezTo>
                    <a:pt x="1237" y="1947"/>
                    <a:pt x="1063" y="1727"/>
                    <a:pt x="840" y="1727"/>
                  </a:cubicBezTo>
                  <a:cubicBezTo>
                    <a:pt x="812" y="1727"/>
                    <a:pt x="783" y="1731"/>
                    <a:pt x="754" y="1738"/>
                  </a:cubicBezTo>
                  <a:cubicBezTo>
                    <a:pt x="695" y="1745"/>
                    <a:pt x="642" y="1749"/>
                    <a:pt x="594" y="1749"/>
                  </a:cubicBezTo>
                  <a:cubicBezTo>
                    <a:pt x="430" y="1749"/>
                    <a:pt x="333" y="1701"/>
                    <a:pt x="295" y="1574"/>
                  </a:cubicBezTo>
                  <a:lnTo>
                    <a:pt x="295" y="1574"/>
                  </a:lnTo>
                  <a:cubicBezTo>
                    <a:pt x="295" y="1574"/>
                    <a:pt x="0" y="2475"/>
                    <a:pt x="705" y="2918"/>
                  </a:cubicBezTo>
                  <a:cubicBezTo>
                    <a:pt x="1393" y="3344"/>
                    <a:pt x="1738" y="4033"/>
                    <a:pt x="2131" y="4295"/>
                  </a:cubicBezTo>
                  <a:cubicBezTo>
                    <a:pt x="2131" y="4295"/>
                    <a:pt x="1524" y="3344"/>
                    <a:pt x="2082" y="2475"/>
                  </a:cubicBezTo>
                  <a:cubicBezTo>
                    <a:pt x="2639" y="1607"/>
                    <a:pt x="3213" y="1328"/>
                    <a:pt x="281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4" name="Google Shape;7584;p17"/>
            <p:cNvSpPr/>
            <p:nvPr/>
          </p:nvSpPr>
          <p:spPr>
            <a:xfrm>
              <a:off x="2561122" y="4923514"/>
              <a:ext cx="79815" cy="179050"/>
            </a:xfrm>
            <a:custGeom>
              <a:avLst/>
              <a:gdLst/>
              <a:ahLst/>
              <a:cxnLst/>
              <a:rect l="l" t="t" r="r" b="b"/>
              <a:pathLst>
                <a:path w="2433" h="5458" extrusionOk="0">
                  <a:moveTo>
                    <a:pt x="1442" y="1"/>
                  </a:moveTo>
                  <a:cubicBezTo>
                    <a:pt x="1407" y="1"/>
                    <a:pt x="1374" y="6"/>
                    <a:pt x="1345" y="16"/>
                  </a:cubicBezTo>
                  <a:cubicBezTo>
                    <a:pt x="1034" y="114"/>
                    <a:pt x="952" y="377"/>
                    <a:pt x="1116" y="737"/>
                  </a:cubicBezTo>
                  <a:cubicBezTo>
                    <a:pt x="1279" y="1098"/>
                    <a:pt x="1788" y="1147"/>
                    <a:pt x="1656" y="2803"/>
                  </a:cubicBezTo>
                  <a:cubicBezTo>
                    <a:pt x="1525" y="4474"/>
                    <a:pt x="1" y="5458"/>
                    <a:pt x="1" y="5458"/>
                  </a:cubicBezTo>
                  <a:cubicBezTo>
                    <a:pt x="263" y="5409"/>
                    <a:pt x="1820" y="4458"/>
                    <a:pt x="2148" y="2426"/>
                  </a:cubicBezTo>
                  <a:cubicBezTo>
                    <a:pt x="2432" y="573"/>
                    <a:pt x="1804" y="1"/>
                    <a:pt x="144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5" name="Google Shape;7585;p17"/>
            <p:cNvSpPr/>
            <p:nvPr/>
          </p:nvSpPr>
          <p:spPr>
            <a:xfrm>
              <a:off x="2503056" y="4874174"/>
              <a:ext cx="173178" cy="233768"/>
            </a:xfrm>
            <a:custGeom>
              <a:avLst/>
              <a:gdLst/>
              <a:ahLst/>
              <a:cxnLst/>
              <a:rect l="l" t="t" r="r" b="b"/>
              <a:pathLst>
                <a:path w="5279" h="7126" extrusionOk="0">
                  <a:moveTo>
                    <a:pt x="1688" y="0"/>
                  </a:moveTo>
                  <a:cubicBezTo>
                    <a:pt x="1298" y="0"/>
                    <a:pt x="859" y="91"/>
                    <a:pt x="476" y="389"/>
                  </a:cubicBezTo>
                  <a:cubicBezTo>
                    <a:pt x="165" y="668"/>
                    <a:pt x="1" y="1061"/>
                    <a:pt x="50" y="1487"/>
                  </a:cubicBezTo>
                  <a:cubicBezTo>
                    <a:pt x="107" y="1999"/>
                    <a:pt x="632" y="2437"/>
                    <a:pt x="1242" y="2437"/>
                  </a:cubicBezTo>
                  <a:cubicBezTo>
                    <a:pt x="1335" y="2437"/>
                    <a:pt x="1430" y="2427"/>
                    <a:pt x="1525" y="2405"/>
                  </a:cubicBezTo>
                  <a:cubicBezTo>
                    <a:pt x="1623" y="2372"/>
                    <a:pt x="1722" y="2340"/>
                    <a:pt x="1820" y="2290"/>
                  </a:cubicBezTo>
                  <a:lnTo>
                    <a:pt x="1837" y="2290"/>
                  </a:lnTo>
                  <a:lnTo>
                    <a:pt x="1853" y="2274"/>
                  </a:lnTo>
                  <a:cubicBezTo>
                    <a:pt x="2148" y="2110"/>
                    <a:pt x="2312" y="1782"/>
                    <a:pt x="2246" y="1455"/>
                  </a:cubicBezTo>
                  <a:cubicBezTo>
                    <a:pt x="2209" y="1117"/>
                    <a:pt x="1924" y="894"/>
                    <a:pt x="1609" y="894"/>
                  </a:cubicBezTo>
                  <a:cubicBezTo>
                    <a:pt x="1511" y="894"/>
                    <a:pt x="1409" y="916"/>
                    <a:pt x="1312" y="963"/>
                  </a:cubicBezTo>
                  <a:cubicBezTo>
                    <a:pt x="951" y="1176"/>
                    <a:pt x="1066" y="1717"/>
                    <a:pt x="1476" y="1766"/>
                  </a:cubicBezTo>
                  <a:cubicBezTo>
                    <a:pt x="1507" y="1774"/>
                    <a:pt x="1537" y="1777"/>
                    <a:pt x="1566" y="1777"/>
                  </a:cubicBezTo>
                  <a:cubicBezTo>
                    <a:pt x="1788" y="1777"/>
                    <a:pt x="1964" y="1571"/>
                    <a:pt x="1935" y="1340"/>
                  </a:cubicBezTo>
                  <a:cubicBezTo>
                    <a:pt x="1928" y="1301"/>
                    <a:pt x="1955" y="1267"/>
                    <a:pt x="1991" y="1267"/>
                  </a:cubicBezTo>
                  <a:cubicBezTo>
                    <a:pt x="2046" y="1267"/>
                    <a:pt x="2122" y="1345"/>
                    <a:pt x="2132" y="1602"/>
                  </a:cubicBezTo>
                  <a:cubicBezTo>
                    <a:pt x="2148" y="1717"/>
                    <a:pt x="2132" y="1848"/>
                    <a:pt x="2082" y="1963"/>
                  </a:cubicBezTo>
                  <a:cubicBezTo>
                    <a:pt x="1935" y="2184"/>
                    <a:pt x="1695" y="2312"/>
                    <a:pt x="1434" y="2312"/>
                  </a:cubicBezTo>
                  <a:cubicBezTo>
                    <a:pt x="1405" y="2312"/>
                    <a:pt x="1375" y="2310"/>
                    <a:pt x="1345" y="2307"/>
                  </a:cubicBezTo>
                  <a:cubicBezTo>
                    <a:pt x="1334" y="2307"/>
                    <a:pt x="1323" y="2308"/>
                    <a:pt x="1312" y="2308"/>
                  </a:cubicBezTo>
                  <a:cubicBezTo>
                    <a:pt x="609" y="2308"/>
                    <a:pt x="142" y="1264"/>
                    <a:pt x="787" y="619"/>
                  </a:cubicBezTo>
                  <a:cubicBezTo>
                    <a:pt x="1059" y="325"/>
                    <a:pt x="1444" y="199"/>
                    <a:pt x="1858" y="199"/>
                  </a:cubicBezTo>
                  <a:cubicBezTo>
                    <a:pt x="2370" y="199"/>
                    <a:pt x="2926" y="392"/>
                    <a:pt x="3361" y="701"/>
                  </a:cubicBezTo>
                  <a:cubicBezTo>
                    <a:pt x="5066" y="1995"/>
                    <a:pt x="4820" y="4257"/>
                    <a:pt x="4328" y="5421"/>
                  </a:cubicBezTo>
                  <a:cubicBezTo>
                    <a:pt x="4054" y="6083"/>
                    <a:pt x="3605" y="6665"/>
                    <a:pt x="3044" y="7105"/>
                  </a:cubicBezTo>
                  <a:lnTo>
                    <a:pt x="3044" y="7105"/>
                  </a:lnTo>
                  <a:cubicBezTo>
                    <a:pt x="3190" y="7007"/>
                    <a:pt x="3881" y="6554"/>
                    <a:pt x="4410" y="5454"/>
                  </a:cubicBezTo>
                  <a:cubicBezTo>
                    <a:pt x="4951" y="4290"/>
                    <a:pt x="5279" y="1930"/>
                    <a:pt x="3459" y="553"/>
                  </a:cubicBezTo>
                  <a:cubicBezTo>
                    <a:pt x="3115" y="307"/>
                    <a:pt x="2705" y="143"/>
                    <a:pt x="2263" y="61"/>
                  </a:cubicBezTo>
                  <a:cubicBezTo>
                    <a:pt x="2096" y="27"/>
                    <a:pt x="1899" y="0"/>
                    <a:pt x="1688" y="0"/>
                  </a:cubicBezTo>
                  <a:close/>
                  <a:moveTo>
                    <a:pt x="3044" y="7105"/>
                  </a:moveTo>
                  <a:cubicBezTo>
                    <a:pt x="3022" y="7119"/>
                    <a:pt x="3012" y="7126"/>
                    <a:pt x="3017" y="7126"/>
                  </a:cubicBezTo>
                  <a:cubicBezTo>
                    <a:pt x="3026" y="7119"/>
                    <a:pt x="3035" y="7112"/>
                    <a:pt x="3044" y="7105"/>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6" name="Google Shape;7586;p17"/>
            <p:cNvSpPr/>
            <p:nvPr/>
          </p:nvSpPr>
          <p:spPr>
            <a:xfrm>
              <a:off x="2542324" y="4693350"/>
              <a:ext cx="171012" cy="269427"/>
            </a:xfrm>
            <a:custGeom>
              <a:avLst/>
              <a:gdLst/>
              <a:ahLst/>
              <a:cxnLst/>
              <a:rect l="l" t="t" r="r" b="b"/>
              <a:pathLst>
                <a:path w="5213" h="8213" extrusionOk="0">
                  <a:moveTo>
                    <a:pt x="1098" y="0"/>
                  </a:moveTo>
                  <a:lnTo>
                    <a:pt x="1098" y="0"/>
                  </a:lnTo>
                  <a:cubicBezTo>
                    <a:pt x="0" y="2852"/>
                    <a:pt x="1279" y="4377"/>
                    <a:pt x="2541" y="5606"/>
                  </a:cubicBezTo>
                  <a:cubicBezTo>
                    <a:pt x="3803" y="6852"/>
                    <a:pt x="3754" y="8212"/>
                    <a:pt x="3754" y="8212"/>
                  </a:cubicBezTo>
                  <a:cubicBezTo>
                    <a:pt x="4655" y="7294"/>
                    <a:pt x="3590" y="5590"/>
                    <a:pt x="4459" y="4246"/>
                  </a:cubicBezTo>
                  <a:cubicBezTo>
                    <a:pt x="5213" y="3098"/>
                    <a:pt x="4262" y="2574"/>
                    <a:pt x="4262" y="2574"/>
                  </a:cubicBezTo>
                  <a:cubicBezTo>
                    <a:pt x="3852" y="3164"/>
                    <a:pt x="3377" y="3000"/>
                    <a:pt x="3016" y="3737"/>
                  </a:cubicBezTo>
                  <a:cubicBezTo>
                    <a:pt x="2639" y="4475"/>
                    <a:pt x="3262" y="5803"/>
                    <a:pt x="3262" y="5803"/>
                  </a:cubicBezTo>
                  <a:cubicBezTo>
                    <a:pt x="2066" y="4934"/>
                    <a:pt x="2311" y="4164"/>
                    <a:pt x="2656" y="3754"/>
                  </a:cubicBezTo>
                  <a:cubicBezTo>
                    <a:pt x="3000" y="3360"/>
                    <a:pt x="2525" y="3016"/>
                    <a:pt x="2541" y="2787"/>
                  </a:cubicBezTo>
                  <a:cubicBezTo>
                    <a:pt x="2541" y="2639"/>
                    <a:pt x="2590" y="2508"/>
                    <a:pt x="2639" y="2361"/>
                  </a:cubicBezTo>
                  <a:cubicBezTo>
                    <a:pt x="2639" y="2361"/>
                    <a:pt x="2571" y="2315"/>
                    <a:pt x="2442" y="2315"/>
                  </a:cubicBezTo>
                  <a:cubicBezTo>
                    <a:pt x="2326" y="2315"/>
                    <a:pt x="2160" y="2352"/>
                    <a:pt x="1951" y="2492"/>
                  </a:cubicBezTo>
                  <a:cubicBezTo>
                    <a:pt x="1230" y="2983"/>
                    <a:pt x="1525" y="4082"/>
                    <a:pt x="1525" y="4082"/>
                  </a:cubicBezTo>
                  <a:cubicBezTo>
                    <a:pt x="1000" y="3344"/>
                    <a:pt x="1180" y="2590"/>
                    <a:pt x="1771" y="2066"/>
                  </a:cubicBezTo>
                  <a:cubicBezTo>
                    <a:pt x="2361" y="1541"/>
                    <a:pt x="1803" y="1066"/>
                    <a:pt x="1410" y="836"/>
                  </a:cubicBezTo>
                  <a:cubicBezTo>
                    <a:pt x="1017" y="623"/>
                    <a:pt x="1098" y="0"/>
                    <a:pt x="109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7" name="Google Shape;7587;p17"/>
            <p:cNvSpPr/>
            <p:nvPr/>
          </p:nvSpPr>
          <p:spPr>
            <a:xfrm>
              <a:off x="2463820" y="4659987"/>
              <a:ext cx="98973" cy="148443"/>
            </a:xfrm>
            <a:custGeom>
              <a:avLst/>
              <a:gdLst/>
              <a:ahLst/>
              <a:cxnLst/>
              <a:rect l="l" t="t" r="r" b="b"/>
              <a:pathLst>
                <a:path w="3017" h="4525" extrusionOk="0">
                  <a:moveTo>
                    <a:pt x="443" y="1"/>
                  </a:moveTo>
                  <a:cubicBezTo>
                    <a:pt x="443" y="17"/>
                    <a:pt x="0" y="2033"/>
                    <a:pt x="3016" y="4525"/>
                  </a:cubicBezTo>
                  <a:cubicBezTo>
                    <a:pt x="3016" y="4525"/>
                    <a:pt x="2459" y="3853"/>
                    <a:pt x="2721" y="3099"/>
                  </a:cubicBezTo>
                  <a:cubicBezTo>
                    <a:pt x="2983" y="2345"/>
                    <a:pt x="2672" y="2083"/>
                    <a:pt x="2426" y="1820"/>
                  </a:cubicBezTo>
                  <a:cubicBezTo>
                    <a:pt x="2295" y="1656"/>
                    <a:pt x="2279" y="1427"/>
                    <a:pt x="2410" y="1263"/>
                  </a:cubicBezTo>
                  <a:cubicBezTo>
                    <a:pt x="2410" y="1263"/>
                    <a:pt x="2371" y="1256"/>
                    <a:pt x="2316" y="1256"/>
                  </a:cubicBezTo>
                  <a:cubicBezTo>
                    <a:pt x="2154" y="1256"/>
                    <a:pt x="1845" y="1319"/>
                    <a:pt x="1918" y="1820"/>
                  </a:cubicBezTo>
                  <a:cubicBezTo>
                    <a:pt x="2033" y="2509"/>
                    <a:pt x="2065" y="2624"/>
                    <a:pt x="1852" y="2640"/>
                  </a:cubicBezTo>
                  <a:cubicBezTo>
                    <a:pt x="1842" y="2641"/>
                    <a:pt x="1833" y="2642"/>
                    <a:pt x="1824" y="2642"/>
                  </a:cubicBezTo>
                  <a:cubicBezTo>
                    <a:pt x="1628" y="2642"/>
                    <a:pt x="1691" y="2304"/>
                    <a:pt x="1754" y="2115"/>
                  </a:cubicBezTo>
                  <a:cubicBezTo>
                    <a:pt x="1803" y="1935"/>
                    <a:pt x="2049" y="1099"/>
                    <a:pt x="1393" y="821"/>
                  </a:cubicBezTo>
                  <a:cubicBezTo>
                    <a:pt x="754" y="542"/>
                    <a:pt x="492" y="280"/>
                    <a:pt x="44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8" name="Google Shape;7588;p17"/>
            <p:cNvSpPr/>
            <p:nvPr/>
          </p:nvSpPr>
          <p:spPr>
            <a:xfrm>
              <a:off x="2642349" y="4941754"/>
              <a:ext cx="117770" cy="139848"/>
            </a:xfrm>
            <a:custGeom>
              <a:avLst/>
              <a:gdLst/>
              <a:ahLst/>
              <a:cxnLst/>
              <a:rect l="l" t="t" r="r" b="b"/>
              <a:pathLst>
                <a:path w="3590" h="4263" extrusionOk="0">
                  <a:moveTo>
                    <a:pt x="1721" y="1"/>
                  </a:moveTo>
                  <a:lnTo>
                    <a:pt x="1721" y="1"/>
                  </a:lnTo>
                  <a:cubicBezTo>
                    <a:pt x="787" y="509"/>
                    <a:pt x="1065" y="1181"/>
                    <a:pt x="967" y="2476"/>
                  </a:cubicBezTo>
                  <a:cubicBezTo>
                    <a:pt x="852" y="3771"/>
                    <a:pt x="0" y="4263"/>
                    <a:pt x="0" y="4263"/>
                  </a:cubicBezTo>
                  <a:cubicBezTo>
                    <a:pt x="3590" y="2443"/>
                    <a:pt x="2295" y="771"/>
                    <a:pt x="1951" y="526"/>
                  </a:cubicBezTo>
                  <a:cubicBezTo>
                    <a:pt x="1590" y="280"/>
                    <a:pt x="1721" y="1"/>
                    <a:pt x="17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9" name="Google Shape;7589;p17"/>
            <p:cNvSpPr/>
            <p:nvPr/>
          </p:nvSpPr>
          <p:spPr>
            <a:xfrm>
              <a:off x="2764943" y="4977774"/>
              <a:ext cx="226945" cy="159432"/>
            </a:xfrm>
            <a:custGeom>
              <a:avLst/>
              <a:gdLst/>
              <a:ahLst/>
              <a:cxnLst/>
              <a:rect l="l" t="t" r="r" b="b"/>
              <a:pathLst>
                <a:path w="6918" h="4860" extrusionOk="0">
                  <a:moveTo>
                    <a:pt x="1949" y="0"/>
                  </a:moveTo>
                  <a:cubicBezTo>
                    <a:pt x="1068" y="0"/>
                    <a:pt x="601" y="827"/>
                    <a:pt x="705" y="1362"/>
                  </a:cubicBezTo>
                  <a:cubicBezTo>
                    <a:pt x="834" y="1964"/>
                    <a:pt x="1402" y="2002"/>
                    <a:pt x="1543" y="2002"/>
                  </a:cubicBezTo>
                  <a:cubicBezTo>
                    <a:pt x="1563" y="2002"/>
                    <a:pt x="1574" y="2001"/>
                    <a:pt x="1574" y="2001"/>
                  </a:cubicBezTo>
                  <a:cubicBezTo>
                    <a:pt x="1312" y="1903"/>
                    <a:pt x="1197" y="1591"/>
                    <a:pt x="1328" y="1329"/>
                  </a:cubicBezTo>
                  <a:cubicBezTo>
                    <a:pt x="1365" y="1265"/>
                    <a:pt x="1408" y="1241"/>
                    <a:pt x="1455" y="1241"/>
                  </a:cubicBezTo>
                  <a:cubicBezTo>
                    <a:pt x="1553" y="1241"/>
                    <a:pt x="1671" y="1344"/>
                    <a:pt x="1803" y="1411"/>
                  </a:cubicBezTo>
                  <a:cubicBezTo>
                    <a:pt x="1841" y="1430"/>
                    <a:pt x="1877" y="1438"/>
                    <a:pt x="1911" y="1438"/>
                  </a:cubicBezTo>
                  <a:cubicBezTo>
                    <a:pt x="2054" y="1438"/>
                    <a:pt x="2160" y="1285"/>
                    <a:pt x="2213" y="1099"/>
                  </a:cubicBezTo>
                  <a:cubicBezTo>
                    <a:pt x="2253" y="958"/>
                    <a:pt x="2356" y="817"/>
                    <a:pt x="2543" y="817"/>
                  </a:cubicBezTo>
                  <a:cubicBezTo>
                    <a:pt x="2660" y="817"/>
                    <a:pt x="2811" y="872"/>
                    <a:pt x="3000" y="1017"/>
                  </a:cubicBezTo>
                  <a:cubicBezTo>
                    <a:pt x="3475" y="1394"/>
                    <a:pt x="3180" y="2148"/>
                    <a:pt x="3180" y="2148"/>
                  </a:cubicBezTo>
                  <a:cubicBezTo>
                    <a:pt x="3180" y="2148"/>
                    <a:pt x="3180" y="1526"/>
                    <a:pt x="2754" y="1476"/>
                  </a:cubicBezTo>
                  <a:cubicBezTo>
                    <a:pt x="2707" y="1463"/>
                    <a:pt x="2659" y="1456"/>
                    <a:pt x="2613" y="1456"/>
                  </a:cubicBezTo>
                  <a:cubicBezTo>
                    <a:pt x="2435" y="1456"/>
                    <a:pt x="2275" y="1553"/>
                    <a:pt x="2197" y="1722"/>
                  </a:cubicBezTo>
                  <a:cubicBezTo>
                    <a:pt x="2459" y="1722"/>
                    <a:pt x="2475" y="2099"/>
                    <a:pt x="2328" y="2296"/>
                  </a:cubicBezTo>
                  <a:cubicBezTo>
                    <a:pt x="2180" y="2509"/>
                    <a:pt x="2229" y="2657"/>
                    <a:pt x="2377" y="2739"/>
                  </a:cubicBezTo>
                  <a:cubicBezTo>
                    <a:pt x="2508" y="2820"/>
                    <a:pt x="2721" y="2804"/>
                    <a:pt x="2541" y="3181"/>
                  </a:cubicBezTo>
                  <a:cubicBezTo>
                    <a:pt x="2377" y="3558"/>
                    <a:pt x="1656" y="3558"/>
                    <a:pt x="1656" y="3558"/>
                  </a:cubicBezTo>
                  <a:cubicBezTo>
                    <a:pt x="1803" y="3345"/>
                    <a:pt x="1771" y="3050"/>
                    <a:pt x="1574" y="2886"/>
                  </a:cubicBezTo>
                  <a:cubicBezTo>
                    <a:pt x="1574" y="3066"/>
                    <a:pt x="1459" y="3214"/>
                    <a:pt x="1295" y="3263"/>
                  </a:cubicBezTo>
                  <a:cubicBezTo>
                    <a:pt x="1017" y="3345"/>
                    <a:pt x="1017" y="3263"/>
                    <a:pt x="754" y="3493"/>
                  </a:cubicBezTo>
                  <a:cubicBezTo>
                    <a:pt x="618" y="3603"/>
                    <a:pt x="419" y="3630"/>
                    <a:pt x="260" y="3630"/>
                  </a:cubicBezTo>
                  <a:cubicBezTo>
                    <a:pt x="114" y="3630"/>
                    <a:pt x="0" y="3607"/>
                    <a:pt x="0" y="3607"/>
                  </a:cubicBezTo>
                  <a:lnTo>
                    <a:pt x="0" y="3607"/>
                  </a:lnTo>
                  <a:cubicBezTo>
                    <a:pt x="181" y="3706"/>
                    <a:pt x="377" y="3755"/>
                    <a:pt x="590" y="3771"/>
                  </a:cubicBezTo>
                  <a:cubicBezTo>
                    <a:pt x="1033" y="3804"/>
                    <a:pt x="1459" y="3886"/>
                    <a:pt x="1902" y="3984"/>
                  </a:cubicBezTo>
                  <a:cubicBezTo>
                    <a:pt x="3082" y="4345"/>
                    <a:pt x="3787" y="4837"/>
                    <a:pt x="4688" y="4853"/>
                  </a:cubicBezTo>
                  <a:cubicBezTo>
                    <a:pt x="4746" y="4857"/>
                    <a:pt x="4804" y="4859"/>
                    <a:pt x="4861" y="4859"/>
                  </a:cubicBezTo>
                  <a:cubicBezTo>
                    <a:pt x="5258" y="4859"/>
                    <a:pt x="5641" y="4761"/>
                    <a:pt x="5999" y="4574"/>
                  </a:cubicBezTo>
                  <a:cubicBezTo>
                    <a:pt x="6786" y="4115"/>
                    <a:pt x="6917" y="2952"/>
                    <a:pt x="6458" y="2345"/>
                  </a:cubicBezTo>
                  <a:cubicBezTo>
                    <a:pt x="6236" y="2015"/>
                    <a:pt x="5876" y="1864"/>
                    <a:pt x="5536" y="1864"/>
                  </a:cubicBezTo>
                  <a:cubicBezTo>
                    <a:pt x="5200" y="1864"/>
                    <a:pt x="4884" y="2011"/>
                    <a:pt x="4737" y="2280"/>
                  </a:cubicBezTo>
                  <a:cubicBezTo>
                    <a:pt x="4491" y="2607"/>
                    <a:pt x="4524" y="3083"/>
                    <a:pt x="4836" y="3361"/>
                  </a:cubicBezTo>
                  <a:lnTo>
                    <a:pt x="4836" y="3378"/>
                  </a:lnTo>
                  <a:cubicBezTo>
                    <a:pt x="4868" y="3394"/>
                    <a:pt x="4885" y="3411"/>
                    <a:pt x="4901" y="3427"/>
                  </a:cubicBezTo>
                  <a:lnTo>
                    <a:pt x="4950" y="3460"/>
                  </a:lnTo>
                  <a:cubicBezTo>
                    <a:pt x="5047" y="3519"/>
                    <a:pt x="5171" y="3550"/>
                    <a:pt x="5295" y="3550"/>
                  </a:cubicBezTo>
                  <a:cubicBezTo>
                    <a:pt x="5549" y="3550"/>
                    <a:pt x="5797" y="3419"/>
                    <a:pt x="5786" y="3132"/>
                  </a:cubicBezTo>
                  <a:cubicBezTo>
                    <a:pt x="5800" y="2938"/>
                    <a:pt x="5641" y="2856"/>
                    <a:pt x="5462" y="2856"/>
                  </a:cubicBezTo>
                  <a:cubicBezTo>
                    <a:pt x="5205" y="2856"/>
                    <a:pt x="4906" y="3027"/>
                    <a:pt x="5032" y="3279"/>
                  </a:cubicBezTo>
                  <a:cubicBezTo>
                    <a:pt x="5040" y="3302"/>
                    <a:pt x="5037" y="3325"/>
                    <a:pt x="5011" y="3325"/>
                  </a:cubicBezTo>
                  <a:cubicBezTo>
                    <a:pt x="4980" y="3325"/>
                    <a:pt x="4917" y="3294"/>
                    <a:pt x="4803" y="3197"/>
                  </a:cubicBezTo>
                  <a:cubicBezTo>
                    <a:pt x="4705" y="3099"/>
                    <a:pt x="4639" y="2952"/>
                    <a:pt x="4639" y="2788"/>
                  </a:cubicBezTo>
                  <a:cubicBezTo>
                    <a:pt x="4639" y="2624"/>
                    <a:pt x="4705" y="2460"/>
                    <a:pt x="4803" y="2312"/>
                  </a:cubicBezTo>
                  <a:cubicBezTo>
                    <a:pt x="4936" y="2078"/>
                    <a:pt x="5207" y="1955"/>
                    <a:pt x="5497" y="1955"/>
                  </a:cubicBezTo>
                  <a:cubicBezTo>
                    <a:pt x="5814" y="1955"/>
                    <a:pt x="6154" y="2102"/>
                    <a:pt x="6360" y="2411"/>
                  </a:cubicBezTo>
                  <a:cubicBezTo>
                    <a:pt x="6360" y="2411"/>
                    <a:pt x="6376" y="2427"/>
                    <a:pt x="6376" y="2443"/>
                  </a:cubicBezTo>
                  <a:cubicBezTo>
                    <a:pt x="6590" y="2853"/>
                    <a:pt x="6573" y="3361"/>
                    <a:pt x="6344" y="3755"/>
                  </a:cubicBezTo>
                  <a:cubicBezTo>
                    <a:pt x="6064" y="4258"/>
                    <a:pt x="5426" y="4609"/>
                    <a:pt x="4590" y="4609"/>
                  </a:cubicBezTo>
                  <a:cubicBezTo>
                    <a:pt x="4201" y="4609"/>
                    <a:pt x="3769" y="4533"/>
                    <a:pt x="3311" y="4361"/>
                  </a:cubicBezTo>
                  <a:cubicBezTo>
                    <a:pt x="3279" y="4345"/>
                    <a:pt x="3049" y="4263"/>
                    <a:pt x="2885" y="4197"/>
                  </a:cubicBezTo>
                  <a:cubicBezTo>
                    <a:pt x="2475" y="3984"/>
                    <a:pt x="2033" y="3837"/>
                    <a:pt x="1574" y="3755"/>
                  </a:cubicBezTo>
                  <a:cubicBezTo>
                    <a:pt x="1754" y="3722"/>
                    <a:pt x="1951" y="3706"/>
                    <a:pt x="2164" y="3656"/>
                  </a:cubicBezTo>
                  <a:cubicBezTo>
                    <a:pt x="3901" y="3312"/>
                    <a:pt x="4164" y="837"/>
                    <a:pt x="2705" y="182"/>
                  </a:cubicBezTo>
                  <a:cubicBezTo>
                    <a:pt x="2428" y="55"/>
                    <a:pt x="2175" y="0"/>
                    <a:pt x="19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0" name="Google Shape;7590;p17"/>
            <p:cNvSpPr/>
            <p:nvPr/>
          </p:nvSpPr>
          <p:spPr>
            <a:xfrm>
              <a:off x="2875695" y="5063823"/>
              <a:ext cx="152740" cy="108125"/>
            </a:xfrm>
            <a:custGeom>
              <a:avLst/>
              <a:gdLst/>
              <a:ahLst/>
              <a:cxnLst/>
              <a:rect l="l" t="t" r="r" b="b"/>
              <a:pathLst>
                <a:path w="4656" h="3296" extrusionOk="0">
                  <a:moveTo>
                    <a:pt x="3820" y="1"/>
                  </a:moveTo>
                  <a:cubicBezTo>
                    <a:pt x="3902" y="788"/>
                    <a:pt x="3558" y="1574"/>
                    <a:pt x="2902" y="2050"/>
                  </a:cubicBezTo>
                  <a:cubicBezTo>
                    <a:pt x="2500" y="2357"/>
                    <a:pt x="2009" y="2456"/>
                    <a:pt x="1548" y="2456"/>
                  </a:cubicBezTo>
                  <a:cubicBezTo>
                    <a:pt x="730" y="2456"/>
                    <a:pt x="1" y="2148"/>
                    <a:pt x="1" y="2148"/>
                  </a:cubicBezTo>
                  <a:lnTo>
                    <a:pt x="1" y="2148"/>
                  </a:lnTo>
                  <a:cubicBezTo>
                    <a:pt x="1345" y="2869"/>
                    <a:pt x="1837" y="2640"/>
                    <a:pt x="2214" y="3033"/>
                  </a:cubicBezTo>
                  <a:cubicBezTo>
                    <a:pt x="2387" y="3221"/>
                    <a:pt x="2560" y="3278"/>
                    <a:pt x="2718" y="3278"/>
                  </a:cubicBezTo>
                  <a:cubicBezTo>
                    <a:pt x="2903" y="3278"/>
                    <a:pt x="3066" y="3200"/>
                    <a:pt x="3181" y="3164"/>
                  </a:cubicBezTo>
                  <a:cubicBezTo>
                    <a:pt x="3204" y="3158"/>
                    <a:pt x="3229" y="3154"/>
                    <a:pt x="3254" y="3154"/>
                  </a:cubicBezTo>
                  <a:cubicBezTo>
                    <a:pt x="3352" y="3154"/>
                    <a:pt x="3456" y="3204"/>
                    <a:pt x="3509" y="3295"/>
                  </a:cubicBezTo>
                  <a:cubicBezTo>
                    <a:pt x="3525" y="3099"/>
                    <a:pt x="3476" y="2886"/>
                    <a:pt x="3361" y="2722"/>
                  </a:cubicBezTo>
                  <a:cubicBezTo>
                    <a:pt x="3181" y="2509"/>
                    <a:pt x="2787" y="2492"/>
                    <a:pt x="2722" y="2492"/>
                  </a:cubicBezTo>
                  <a:cubicBezTo>
                    <a:pt x="3279" y="2459"/>
                    <a:pt x="3787" y="2164"/>
                    <a:pt x="4099" y="1705"/>
                  </a:cubicBezTo>
                  <a:cubicBezTo>
                    <a:pt x="4656" y="919"/>
                    <a:pt x="3820" y="1"/>
                    <a:pt x="38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1" name="Google Shape;7591;p17"/>
            <p:cNvSpPr/>
            <p:nvPr/>
          </p:nvSpPr>
          <p:spPr>
            <a:xfrm>
              <a:off x="2681059" y="4820537"/>
              <a:ext cx="146277" cy="206212"/>
            </a:xfrm>
            <a:custGeom>
              <a:avLst/>
              <a:gdLst/>
              <a:ahLst/>
              <a:cxnLst/>
              <a:rect l="l" t="t" r="r" b="b"/>
              <a:pathLst>
                <a:path w="4459" h="6286" extrusionOk="0">
                  <a:moveTo>
                    <a:pt x="1805" y="0"/>
                  </a:moveTo>
                  <a:cubicBezTo>
                    <a:pt x="1382" y="0"/>
                    <a:pt x="976" y="149"/>
                    <a:pt x="705" y="451"/>
                  </a:cubicBezTo>
                  <a:cubicBezTo>
                    <a:pt x="0" y="1090"/>
                    <a:pt x="443" y="2139"/>
                    <a:pt x="1033" y="2336"/>
                  </a:cubicBezTo>
                  <a:cubicBezTo>
                    <a:pt x="1156" y="2401"/>
                    <a:pt x="1291" y="2434"/>
                    <a:pt x="1426" y="2434"/>
                  </a:cubicBezTo>
                  <a:cubicBezTo>
                    <a:pt x="1561" y="2434"/>
                    <a:pt x="1697" y="2401"/>
                    <a:pt x="1820" y="2336"/>
                  </a:cubicBezTo>
                  <a:lnTo>
                    <a:pt x="1852" y="2319"/>
                  </a:lnTo>
                  <a:lnTo>
                    <a:pt x="1902" y="2303"/>
                  </a:lnTo>
                  <a:lnTo>
                    <a:pt x="1951" y="2254"/>
                  </a:lnTo>
                  <a:lnTo>
                    <a:pt x="2000" y="2204"/>
                  </a:lnTo>
                  <a:lnTo>
                    <a:pt x="2066" y="2155"/>
                  </a:lnTo>
                  <a:cubicBezTo>
                    <a:pt x="2229" y="1975"/>
                    <a:pt x="2311" y="1729"/>
                    <a:pt x="2279" y="1500"/>
                  </a:cubicBezTo>
                  <a:cubicBezTo>
                    <a:pt x="2246" y="1156"/>
                    <a:pt x="2038" y="1016"/>
                    <a:pt x="1843" y="1016"/>
                  </a:cubicBezTo>
                  <a:cubicBezTo>
                    <a:pt x="1740" y="1016"/>
                    <a:pt x="1642" y="1055"/>
                    <a:pt x="1574" y="1123"/>
                  </a:cubicBezTo>
                  <a:cubicBezTo>
                    <a:pt x="1410" y="1286"/>
                    <a:pt x="1443" y="1565"/>
                    <a:pt x="1639" y="1696"/>
                  </a:cubicBezTo>
                  <a:cubicBezTo>
                    <a:pt x="1714" y="1728"/>
                    <a:pt x="1782" y="1738"/>
                    <a:pt x="1840" y="1738"/>
                  </a:cubicBezTo>
                  <a:cubicBezTo>
                    <a:pt x="1935" y="1738"/>
                    <a:pt x="2008" y="1712"/>
                    <a:pt x="2054" y="1712"/>
                  </a:cubicBezTo>
                  <a:cubicBezTo>
                    <a:pt x="2100" y="1712"/>
                    <a:pt x="2121" y="1736"/>
                    <a:pt x="2115" y="1827"/>
                  </a:cubicBezTo>
                  <a:cubicBezTo>
                    <a:pt x="2098" y="2024"/>
                    <a:pt x="1967" y="2204"/>
                    <a:pt x="1803" y="2286"/>
                  </a:cubicBezTo>
                  <a:cubicBezTo>
                    <a:pt x="1689" y="2340"/>
                    <a:pt x="1571" y="2365"/>
                    <a:pt x="1455" y="2365"/>
                  </a:cubicBezTo>
                  <a:cubicBezTo>
                    <a:pt x="1321" y="2365"/>
                    <a:pt x="1189" y="2331"/>
                    <a:pt x="1066" y="2270"/>
                  </a:cubicBezTo>
                  <a:cubicBezTo>
                    <a:pt x="525" y="2040"/>
                    <a:pt x="164" y="1106"/>
                    <a:pt x="803" y="549"/>
                  </a:cubicBezTo>
                  <a:cubicBezTo>
                    <a:pt x="1049" y="303"/>
                    <a:pt x="1377" y="172"/>
                    <a:pt x="1738" y="155"/>
                  </a:cubicBezTo>
                  <a:cubicBezTo>
                    <a:pt x="2492" y="205"/>
                    <a:pt x="3311" y="746"/>
                    <a:pt x="3442" y="2204"/>
                  </a:cubicBezTo>
                  <a:cubicBezTo>
                    <a:pt x="3492" y="2762"/>
                    <a:pt x="3426" y="3319"/>
                    <a:pt x="3278" y="3844"/>
                  </a:cubicBezTo>
                  <a:cubicBezTo>
                    <a:pt x="3147" y="4302"/>
                    <a:pt x="2951" y="4745"/>
                    <a:pt x="2672" y="5138"/>
                  </a:cubicBezTo>
                  <a:cubicBezTo>
                    <a:pt x="2279" y="5614"/>
                    <a:pt x="1754" y="6024"/>
                    <a:pt x="1180" y="6286"/>
                  </a:cubicBezTo>
                  <a:cubicBezTo>
                    <a:pt x="1803" y="6040"/>
                    <a:pt x="2361" y="5630"/>
                    <a:pt x="2803" y="5122"/>
                  </a:cubicBezTo>
                  <a:cubicBezTo>
                    <a:pt x="3541" y="4270"/>
                    <a:pt x="4459" y="2254"/>
                    <a:pt x="3180" y="614"/>
                  </a:cubicBezTo>
                  <a:cubicBezTo>
                    <a:pt x="2826" y="207"/>
                    <a:pt x="2303" y="0"/>
                    <a:pt x="180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2" name="Google Shape;7592;p17"/>
            <p:cNvSpPr/>
            <p:nvPr/>
          </p:nvSpPr>
          <p:spPr>
            <a:xfrm>
              <a:off x="2260392" y="4923514"/>
              <a:ext cx="80307" cy="179050"/>
            </a:xfrm>
            <a:custGeom>
              <a:avLst/>
              <a:gdLst/>
              <a:ahLst/>
              <a:cxnLst/>
              <a:rect l="l" t="t" r="r" b="b"/>
              <a:pathLst>
                <a:path w="2448" h="5458" extrusionOk="0">
                  <a:moveTo>
                    <a:pt x="996" y="1"/>
                  </a:moveTo>
                  <a:cubicBezTo>
                    <a:pt x="645" y="1"/>
                    <a:pt x="1" y="584"/>
                    <a:pt x="300" y="2426"/>
                  </a:cubicBezTo>
                  <a:cubicBezTo>
                    <a:pt x="612" y="4458"/>
                    <a:pt x="2185" y="5409"/>
                    <a:pt x="2447" y="5458"/>
                  </a:cubicBezTo>
                  <a:cubicBezTo>
                    <a:pt x="2447" y="5458"/>
                    <a:pt x="923" y="4474"/>
                    <a:pt x="792" y="2803"/>
                  </a:cubicBezTo>
                  <a:cubicBezTo>
                    <a:pt x="661" y="1147"/>
                    <a:pt x="1169" y="1098"/>
                    <a:pt x="1333" y="737"/>
                  </a:cubicBezTo>
                  <a:cubicBezTo>
                    <a:pt x="1480" y="377"/>
                    <a:pt x="1415" y="114"/>
                    <a:pt x="1087" y="16"/>
                  </a:cubicBezTo>
                  <a:cubicBezTo>
                    <a:pt x="1060" y="6"/>
                    <a:pt x="1029" y="1"/>
                    <a:pt x="99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3" name="Google Shape;7593;p17"/>
            <p:cNvSpPr/>
            <p:nvPr/>
          </p:nvSpPr>
          <p:spPr>
            <a:xfrm>
              <a:off x="2225586" y="4874174"/>
              <a:ext cx="172653" cy="233244"/>
            </a:xfrm>
            <a:custGeom>
              <a:avLst/>
              <a:gdLst/>
              <a:ahLst/>
              <a:cxnLst/>
              <a:rect l="l" t="t" r="r" b="b"/>
              <a:pathLst>
                <a:path w="5263" h="7110" extrusionOk="0">
                  <a:moveTo>
                    <a:pt x="3591" y="0"/>
                  </a:moveTo>
                  <a:cubicBezTo>
                    <a:pt x="3380" y="0"/>
                    <a:pt x="3183" y="27"/>
                    <a:pt x="3017" y="61"/>
                  </a:cubicBezTo>
                  <a:cubicBezTo>
                    <a:pt x="2574" y="143"/>
                    <a:pt x="2164" y="307"/>
                    <a:pt x="1820" y="553"/>
                  </a:cubicBezTo>
                  <a:cubicBezTo>
                    <a:pt x="1" y="1930"/>
                    <a:pt x="329" y="4290"/>
                    <a:pt x="869" y="5438"/>
                  </a:cubicBezTo>
                  <a:cubicBezTo>
                    <a:pt x="1422" y="6619"/>
                    <a:pt x="2175" y="7053"/>
                    <a:pt x="2256" y="7104"/>
                  </a:cubicBezTo>
                  <a:lnTo>
                    <a:pt x="2256" y="7104"/>
                  </a:lnTo>
                  <a:cubicBezTo>
                    <a:pt x="1669" y="6662"/>
                    <a:pt x="1213" y="6091"/>
                    <a:pt x="951" y="5405"/>
                  </a:cubicBezTo>
                  <a:cubicBezTo>
                    <a:pt x="443" y="4257"/>
                    <a:pt x="197" y="1979"/>
                    <a:pt x="1919" y="701"/>
                  </a:cubicBezTo>
                  <a:cubicBezTo>
                    <a:pt x="2348" y="390"/>
                    <a:pt x="2909" y="197"/>
                    <a:pt x="3427" y="197"/>
                  </a:cubicBezTo>
                  <a:cubicBezTo>
                    <a:pt x="3839" y="197"/>
                    <a:pt x="4223" y="319"/>
                    <a:pt x="4492" y="602"/>
                  </a:cubicBezTo>
                  <a:cubicBezTo>
                    <a:pt x="5138" y="1248"/>
                    <a:pt x="4654" y="2308"/>
                    <a:pt x="3966" y="2308"/>
                  </a:cubicBezTo>
                  <a:cubicBezTo>
                    <a:pt x="3956" y="2308"/>
                    <a:pt x="3945" y="2307"/>
                    <a:pt x="3935" y="2307"/>
                  </a:cubicBezTo>
                  <a:cubicBezTo>
                    <a:pt x="3905" y="2310"/>
                    <a:pt x="3875" y="2312"/>
                    <a:pt x="3846" y="2312"/>
                  </a:cubicBezTo>
                  <a:cubicBezTo>
                    <a:pt x="3584" y="2312"/>
                    <a:pt x="3344" y="2182"/>
                    <a:pt x="3197" y="1946"/>
                  </a:cubicBezTo>
                  <a:cubicBezTo>
                    <a:pt x="3148" y="1848"/>
                    <a:pt x="3115" y="1717"/>
                    <a:pt x="3131" y="1586"/>
                  </a:cubicBezTo>
                  <a:cubicBezTo>
                    <a:pt x="3151" y="1334"/>
                    <a:pt x="3227" y="1254"/>
                    <a:pt x="3283" y="1254"/>
                  </a:cubicBezTo>
                  <a:cubicBezTo>
                    <a:pt x="3322" y="1254"/>
                    <a:pt x="3351" y="1293"/>
                    <a:pt x="3345" y="1340"/>
                  </a:cubicBezTo>
                  <a:cubicBezTo>
                    <a:pt x="3300" y="1576"/>
                    <a:pt x="3496" y="1773"/>
                    <a:pt x="3727" y="1773"/>
                  </a:cubicBezTo>
                  <a:cubicBezTo>
                    <a:pt x="3752" y="1773"/>
                    <a:pt x="3778" y="1771"/>
                    <a:pt x="3804" y="1766"/>
                  </a:cubicBezTo>
                  <a:cubicBezTo>
                    <a:pt x="4213" y="1700"/>
                    <a:pt x="4312" y="1159"/>
                    <a:pt x="3951" y="963"/>
                  </a:cubicBezTo>
                  <a:cubicBezTo>
                    <a:pt x="3857" y="916"/>
                    <a:pt x="3759" y="894"/>
                    <a:pt x="3663" y="894"/>
                  </a:cubicBezTo>
                  <a:cubicBezTo>
                    <a:pt x="3355" y="894"/>
                    <a:pt x="3067" y="1117"/>
                    <a:pt x="3017" y="1455"/>
                  </a:cubicBezTo>
                  <a:cubicBezTo>
                    <a:pt x="2951" y="1782"/>
                    <a:pt x="3115" y="2110"/>
                    <a:pt x="3410" y="2274"/>
                  </a:cubicBezTo>
                  <a:lnTo>
                    <a:pt x="3459" y="2274"/>
                  </a:lnTo>
                  <a:cubicBezTo>
                    <a:pt x="3541" y="2323"/>
                    <a:pt x="3656" y="2372"/>
                    <a:pt x="3754" y="2389"/>
                  </a:cubicBezTo>
                  <a:cubicBezTo>
                    <a:pt x="3850" y="2411"/>
                    <a:pt x="3945" y="2421"/>
                    <a:pt x="4037" y="2421"/>
                  </a:cubicBezTo>
                  <a:cubicBezTo>
                    <a:pt x="4643" y="2421"/>
                    <a:pt x="5158" y="1983"/>
                    <a:pt x="5230" y="1471"/>
                  </a:cubicBezTo>
                  <a:cubicBezTo>
                    <a:pt x="5262" y="1061"/>
                    <a:pt x="5098" y="668"/>
                    <a:pt x="4803" y="389"/>
                  </a:cubicBezTo>
                  <a:cubicBezTo>
                    <a:pt x="4420" y="91"/>
                    <a:pt x="3982" y="0"/>
                    <a:pt x="3591" y="0"/>
                  </a:cubicBezTo>
                  <a:close/>
                  <a:moveTo>
                    <a:pt x="2256" y="7104"/>
                  </a:moveTo>
                  <a:lnTo>
                    <a:pt x="2256" y="7104"/>
                  </a:lnTo>
                  <a:cubicBezTo>
                    <a:pt x="2258" y="7106"/>
                    <a:pt x="2260" y="7108"/>
                    <a:pt x="2263" y="7109"/>
                  </a:cubicBezTo>
                  <a:cubicBezTo>
                    <a:pt x="2264" y="7109"/>
                    <a:pt x="2261" y="7108"/>
                    <a:pt x="2256" y="710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4" name="Google Shape;7594;p17"/>
            <p:cNvSpPr/>
            <p:nvPr/>
          </p:nvSpPr>
          <p:spPr>
            <a:xfrm>
              <a:off x="2330990" y="4813287"/>
              <a:ext cx="239837" cy="168847"/>
            </a:xfrm>
            <a:custGeom>
              <a:avLst/>
              <a:gdLst/>
              <a:ahLst/>
              <a:cxnLst/>
              <a:rect l="l" t="t" r="r" b="b"/>
              <a:pathLst>
                <a:path w="7311" h="5147" extrusionOk="0">
                  <a:moveTo>
                    <a:pt x="1746" y="0"/>
                  </a:moveTo>
                  <a:cubicBezTo>
                    <a:pt x="1353" y="0"/>
                    <a:pt x="963" y="175"/>
                    <a:pt x="689" y="508"/>
                  </a:cubicBezTo>
                  <a:cubicBezTo>
                    <a:pt x="605" y="638"/>
                    <a:pt x="462" y="705"/>
                    <a:pt x="316" y="705"/>
                  </a:cubicBezTo>
                  <a:cubicBezTo>
                    <a:pt x="205" y="705"/>
                    <a:pt x="92" y="667"/>
                    <a:pt x="0" y="590"/>
                  </a:cubicBezTo>
                  <a:lnTo>
                    <a:pt x="0" y="590"/>
                  </a:lnTo>
                  <a:cubicBezTo>
                    <a:pt x="33" y="950"/>
                    <a:pt x="50" y="1016"/>
                    <a:pt x="1754" y="1737"/>
                  </a:cubicBezTo>
                  <a:cubicBezTo>
                    <a:pt x="3066" y="2294"/>
                    <a:pt x="3508" y="4261"/>
                    <a:pt x="3656" y="5146"/>
                  </a:cubicBezTo>
                  <a:cubicBezTo>
                    <a:pt x="3787" y="4261"/>
                    <a:pt x="4229" y="2294"/>
                    <a:pt x="5541" y="1737"/>
                  </a:cubicBezTo>
                  <a:cubicBezTo>
                    <a:pt x="7245" y="1016"/>
                    <a:pt x="7278" y="950"/>
                    <a:pt x="7311" y="590"/>
                  </a:cubicBezTo>
                  <a:lnTo>
                    <a:pt x="7311" y="590"/>
                  </a:lnTo>
                  <a:cubicBezTo>
                    <a:pt x="7219" y="667"/>
                    <a:pt x="7106" y="705"/>
                    <a:pt x="6994" y="705"/>
                  </a:cubicBezTo>
                  <a:cubicBezTo>
                    <a:pt x="6846" y="705"/>
                    <a:pt x="6700" y="638"/>
                    <a:pt x="6606" y="508"/>
                  </a:cubicBezTo>
                  <a:cubicBezTo>
                    <a:pt x="6342" y="175"/>
                    <a:pt x="5955" y="0"/>
                    <a:pt x="5561" y="0"/>
                  </a:cubicBezTo>
                  <a:cubicBezTo>
                    <a:pt x="5295" y="0"/>
                    <a:pt x="5025" y="80"/>
                    <a:pt x="4787" y="245"/>
                  </a:cubicBezTo>
                  <a:cubicBezTo>
                    <a:pt x="4229" y="655"/>
                    <a:pt x="3836" y="1475"/>
                    <a:pt x="3656" y="2655"/>
                  </a:cubicBezTo>
                  <a:cubicBezTo>
                    <a:pt x="3459" y="1458"/>
                    <a:pt x="3082" y="639"/>
                    <a:pt x="2508" y="245"/>
                  </a:cubicBezTo>
                  <a:cubicBezTo>
                    <a:pt x="2277" y="80"/>
                    <a:pt x="2011" y="0"/>
                    <a:pt x="174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5" name="Google Shape;7595;p17"/>
            <p:cNvSpPr/>
            <p:nvPr/>
          </p:nvSpPr>
          <p:spPr>
            <a:xfrm>
              <a:off x="2406804" y="4719693"/>
              <a:ext cx="88213" cy="145753"/>
            </a:xfrm>
            <a:custGeom>
              <a:avLst/>
              <a:gdLst/>
              <a:ahLst/>
              <a:cxnLst/>
              <a:rect l="l" t="t" r="r" b="b"/>
              <a:pathLst>
                <a:path w="2689" h="4443" extrusionOk="0">
                  <a:moveTo>
                    <a:pt x="1361" y="0"/>
                  </a:moveTo>
                  <a:cubicBezTo>
                    <a:pt x="1263" y="164"/>
                    <a:pt x="1148" y="295"/>
                    <a:pt x="1017" y="427"/>
                  </a:cubicBezTo>
                  <a:cubicBezTo>
                    <a:pt x="574" y="853"/>
                    <a:pt x="1" y="1721"/>
                    <a:pt x="738" y="2902"/>
                  </a:cubicBezTo>
                  <a:cubicBezTo>
                    <a:pt x="1017" y="3377"/>
                    <a:pt x="1230" y="3902"/>
                    <a:pt x="1345" y="4442"/>
                  </a:cubicBezTo>
                  <a:cubicBezTo>
                    <a:pt x="1459" y="3902"/>
                    <a:pt x="1673" y="3377"/>
                    <a:pt x="1968" y="2902"/>
                  </a:cubicBezTo>
                  <a:cubicBezTo>
                    <a:pt x="2689" y="1721"/>
                    <a:pt x="2132" y="853"/>
                    <a:pt x="1673" y="427"/>
                  </a:cubicBezTo>
                  <a:cubicBezTo>
                    <a:pt x="1541" y="295"/>
                    <a:pt x="1443" y="164"/>
                    <a:pt x="13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6" name="Google Shape;7596;p17"/>
            <p:cNvSpPr/>
            <p:nvPr/>
          </p:nvSpPr>
          <p:spPr>
            <a:xfrm>
              <a:off x="2350345" y="4582467"/>
              <a:ext cx="200603" cy="220056"/>
            </a:xfrm>
            <a:custGeom>
              <a:avLst/>
              <a:gdLst/>
              <a:ahLst/>
              <a:cxnLst/>
              <a:rect l="l" t="t" r="r" b="b"/>
              <a:pathLst>
                <a:path w="6115" h="6708" extrusionOk="0">
                  <a:moveTo>
                    <a:pt x="1595" y="1"/>
                  </a:moveTo>
                  <a:cubicBezTo>
                    <a:pt x="1199" y="1"/>
                    <a:pt x="814" y="156"/>
                    <a:pt x="591" y="446"/>
                  </a:cubicBezTo>
                  <a:cubicBezTo>
                    <a:pt x="1" y="1102"/>
                    <a:pt x="492" y="2069"/>
                    <a:pt x="1132" y="2102"/>
                  </a:cubicBezTo>
                  <a:cubicBezTo>
                    <a:pt x="1151" y="2103"/>
                    <a:pt x="1169" y="2103"/>
                    <a:pt x="1188" y="2103"/>
                  </a:cubicBezTo>
                  <a:cubicBezTo>
                    <a:pt x="1800" y="2103"/>
                    <a:pt x="2013" y="1584"/>
                    <a:pt x="1886" y="1282"/>
                  </a:cubicBezTo>
                  <a:cubicBezTo>
                    <a:pt x="1829" y="1114"/>
                    <a:pt x="1677" y="993"/>
                    <a:pt x="1500" y="993"/>
                  </a:cubicBezTo>
                  <a:cubicBezTo>
                    <a:pt x="1471" y="993"/>
                    <a:pt x="1441" y="996"/>
                    <a:pt x="1410" y="1003"/>
                  </a:cubicBezTo>
                  <a:cubicBezTo>
                    <a:pt x="1263" y="1020"/>
                    <a:pt x="1148" y="1167"/>
                    <a:pt x="1164" y="1315"/>
                  </a:cubicBezTo>
                  <a:cubicBezTo>
                    <a:pt x="1164" y="1471"/>
                    <a:pt x="1289" y="1567"/>
                    <a:pt x="1414" y="1567"/>
                  </a:cubicBezTo>
                  <a:cubicBezTo>
                    <a:pt x="1486" y="1567"/>
                    <a:pt x="1559" y="1535"/>
                    <a:pt x="1607" y="1462"/>
                  </a:cubicBezTo>
                  <a:cubicBezTo>
                    <a:pt x="1647" y="1399"/>
                    <a:pt x="1692" y="1374"/>
                    <a:pt x="1731" y="1374"/>
                  </a:cubicBezTo>
                  <a:cubicBezTo>
                    <a:pt x="1803" y="1374"/>
                    <a:pt x="1858" y="1459"/>
                    <a:pt x="1836" y="1544"/>
                  </a:cubicBezTo>
                  <a:cubicBezTo>
                    <a:pt x="1747" y="1788"/>
                    <a:pt x="1516" y="1942"/>
                    <a:pt x="1279" y="1942"/>
                  </a:cubicBezTo>
                  <a:cubicBezTo>
                    <a:pt x="1213" y="1942"/>
                    <a:pt x="1146" y="1930"/>
                    <a:pt x="1082" y="1905"/>
                  </a:cubicBezTo>
                  <a:cubicBezTo>
                    <a:pt x="673" y="1790"/>
                    <a:pt x="459" y="1053"/>
                    <a:pt x="1017" y="659"/>
                  </a:cubicBezTo>
                  <a:cubicBezTo>
                    <a:pt x="1143" y="567"/>
                    <a:pt x="1328" y="517"/>
                    <a:pt x="1534" y="517"/>
                  </a:cubicBezTo>
                  <a:cubicBezTo>
                    <a:pt x="2130" y="517"/>
                    <a:pt x="2906" y="931"/>
                    <a:pt x="2967" y="1905"/>
                  </a:cubicBezTo>
                  <a:cubicBezTo>
                    <a:pt x="2951" y="3069"/>
                    <a:pt x="2033" y="4118"/>
                    <a:pt x="1771" y="4888"/>
                  </a:cubicBezTo>
                  <a:cubicBezTo>
                    <a:pt x="1410" y="5970"/>
                    <a:pt x="1869" y="6642"/>
                    <a:pt x="1902" y="6708"/>
                  </a:cubicBezTo>
                  <a:cubicBezTo>
                    <a:pt x="1623" y="6150"/>
                    <a:pt x="1607" y="5495"/>
                    <a:pt x="1853" y="4921"/>
                  </a:cubicBezTo>
                  <a:cubicBezTo>
                    <a:pt x="2066" y="4396"/>
                    <a:pt x="2492" y="3839"/>
                    <a:pt x="2803" y="3134"/>
                  </a:cubicBezTo>
                  <a:cubicBezTo>
                    <a:pt x="2918" y="2921"/>
                    <a:pt x="3000" y="2675"/>
                    <a:pt x="3066" y="2430"/>
                  </a:cubicBezTo>
                  <a:cubicBezTo>
                    <a:pt x="3115" y="2675"/>
                    <a:pt x="3197" y="2921"/>
                    <a:pt x="3312" y="3134"/>
                  </a:cubicBezTo>
                  <a:cubicBezTo>
                    <a:pt x="3639" y="3839"/>
                    <a:pt x="4066" y="4396"/>
                    <a:pt x="4279" y="4921"/>
                  </a:cubicBezTo>
                  <a:cubicBezTo>
                    <a:pt x="4518" y="5479"/>
                    <a:pt x="4493" y="6116"/>
                    <a:pt x="4250" y="6663"/>
                  </a:cubicBezTo>
                  <a:lnTo>
                    <a:pt x="4250" y="6663"/>
                  </a:lnTo>
                  <a:cubicBezTo>
                    <a:pt x="4339" y="6486"/>
                    <a:pt x="4664" y="5849"/>
                    <a:pt x="4344" y="4888"/>
                  </a:cubicBezTo>
                  <a:cubicBezTo>
                    <a:pt x="4098" y="4118"/>
                    <a:pt x="3180" y="3069"/>
                    <a:pt x="3164" y="1905"/>
                  </a:cubicBezTo>
                  <a:cubicBezTo>
                    <a:pt x="3225" y="931"/>
                    <a:pt x="3992" y="517"/>
                    <a:pt x="4584" y="517"/>
                  </a:cubicBezTo>
                  <a:cubicBezTo>
                    <a:pt x="4788" y="517"/>
                    <a:pt x="4972" y="567"/>
                    <a:pt x="5098" y="659"/>
                  </a:cubicBezTo>
                  <a:cubicBezTo>
                    <a:pt x="5672" y="1053"/>
                    <a:pt x="5459" y="1790"/>
                    <a:pt x="5049" y="1905"/>
                  </a:cubicBezTo>
                  <a:cubicBezTo>
                    <a:pt x="4982" y="1930"/>
                    <a:pt x="4912" y="1942"/>
                    <a:pt x="4845" y="1942"/>
                  </a:cubicBezTo>
                  <a:cubicBezTo>
                    <a:pt x="4600" y="1942"/>
                    <a:pt x="4372" y="1788"/>
                    <a:pt x="4295" y="1544"/>
                  </a:cubicBezTo>
                  <a:cubicBezTo>
                    <a:pt x="4274" y="1459"/>
                    <a:pt x="4322" y="1374"/>
                    <a:pt x="4389" y="1374"/>
                  </a:cubicBezTo>
                  <a:cubicBezTo>
                    <a:pt x="4426" y="1374"/>
                    <a:pt x="4468" y="1399"/>
                    <a:pt x="4508" y="1462"/>
                  </a:cubicBezTo>
                  <a:cubicBezTo>
                    <a:pt x="4562" y="1535"/>
                    <a:pt x="4639" y="1567"/>
                    <a:pt x="4713" y="1567"/>
                  </a:cubicBezTo>
                  <a:cubicBezTo>
                    <a:pt x="4840" y="1567"/>
                    <a:pt x="4961" y="1471"/>
                    <a:pt x="4951" y="1315"/>
                  </a:cubicBezTo>
                  <a:cubicBezTo>
                    <a:pt x="4967" y="1167"/>
                    <a:pt x="4852" y="1020"/>
                    <a:pt x="4705" y="1003"/>
                  </a:cubicBezTo>
                  <a:cubicBezTo>
                    <a:pt x="4677" y="996"/>
                    <a:pt x="4648" y="993"/>
                    <a:pt x="4620" y="993"/>
                  </a:cubicBezTo>
                  <a:cubicBezTo>
                    <a:pt x="4451" y="993"/>
                    <a:pt x="4288" y="1114"/>
                    <a:pt x="4246" y="1282"/>
                  </a:cubicBezTo>
                  <a:cubicBezTo>
                    <a:pt x="4119" y="1584"/>
                    <a:pt x="4347" y="2103"/>
                    <a:pt x="4930" y="2103"/>
                  </a:cubicBezTo>
                  <a:cubicBezTo>
                    <a:pt x="4947" y="2103"/>
                    <a:pt x="4965" y="2103"/>
                    <a:pt x="4984" y="2102"/>
                  </a:cubicBezTo>
                  <a:cubicBezTo>
                    <a:pt x="5623" y="2069"/>
                    <a:pt x="6115" y="1102"/>
                    <a:pt x="5541" y="446"/>
                  </a:cubicBezTo>
                  <a:cubicBezTo>
                    <a:pt x="5310" y="156"/>
                    <a:pt x="4921" y="1"/>
                    <a:pt x="4523" y="1"/>
                  </a:cubicBezTo>
                  <a:cubicBezTo>
                    <a:pt x="4044" y="1"/>
                    <a:pt x="3553" y="225"/>
                    <a:pt x="3312" y="708"/>
                  </a:cubicBezTo>
                  <a:cubicBezTo>
                    <a:pt x="3197" y="872"/>
                    <a:pt x="3115" y="1069"/>
                    <a:pt x="3066" y="1266"/>
                  </a:cubicBezTo>
                  <a:cubicBezTo>
                    <a:pt x="3017" y="1069"/>
                    <a:pt x="2918" y="872"/>
                    <a:pt x="2803" y="708"/>
                  </a:cubicBezTo>
                  <a:cubicBezTo>
                    <a:pt x="2562" y="225"/>
                    <a:pt x="2071" y="1"/>
                    <a:pt x="1595" y="1"/>
                  </a:cubicBezTo>
                  <a:close/>
                  <a:moveTo>
                    <a:pt x="4250" y="6663"/>
                  </a:moveTo>
                  <a:lnTo>
                    <a:pt x="4250" y="6663"/>
                  </a:lnTo>
                  <a:cubicBezTo>
                    <a:pt x="4239" y="6685"/>
                    <a:pt x="4231" y="6700"/>
                    <a:pt x="4230" y="6708"/>
                  </a:cubicBezTo>
                  <a:cubicBezTo>
                    <a:pt x="4236" y="6693"/>
                    <a:pt x="4243" y="6678"/>
                    <a:pt x="4250" y="6663"/>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7" name="Google Shape;7597;p17"/>
            <p:cNvSpPr/>
            <p:nvPr/>
          </p:nvSpPr>
          <p:spPr>
            <a:xfrm>
              <a:off x="2188482" y="4693875"/>
              <a:ext cx="170488" cy="268903"/>
            </a:xfrm>
            <a:custGeom>
              <a:avLst/>
              <a:gdLst/>
              <a:ahLst/>
              <a:cxnLst/>
              <a:rect l="l" t="t" r="r" b="b"/>
              <a:pathLst>
                <a:path w="5197" h="8197" extrusionOk="0">
                  <a:moveTo>
                    <a:pt x="4115" y="1"/>
                  </a:moveTo>
                  <a:cubicBezTo>
                    <a:pt x="4115" y="1"/>
                    <a:pt x="4180" y="607"/>
                    <a:pt x="3787" y="837"/>
                  </a:cubicBezTo>
                  <a:cubicBezTo>
                    <a:pt x="3394" y="1066"/>
                    <a:pt x="2836" y="1525"/>
                    <a:pt x="3427" y="2050"/>
                  </a:cubicBezTo>
                  <a:cubicBezTo>
                    <a:pt x="4033" y="2574"/>
                    <a:pt x="4197" y="3328"/>
                    <a:pt x="3672" y="4066"/>
                  </a:cubicBezTo>
                  <a:cubicBezTo>
                    <a:pt x="3672" y="4066"/>
                    <a:pt x="3984" y="2967"/>
                    <a:pt x="3246" y="2476"/>
                  </a:cubicBezTo>
                  <a:cubicBezTo>
                    <a:pt x="3047" y="2343"/>
                    <a:pt x="2888" y="2306"/>
                    <a:pt x="2773" y="2306"/>
                  </a:cubicBezTo>
                  <a:cubicBezTo>
                    <a:pt x="2632" y="2306"/>
                    <a:pt x="2558" y="2361"/>
                    <a:pt x="2558" y="2361"/>
                  </a:cubicBezTo>
                  <a:cubicBezTo>
                    <a:pt x="2623" y="2492"/>
                    <a:pt x="2656" y="2640"/>
                    <a:pt x="2673" y="2787"/>
                  </a:cubicBezTo>
                  <a:cubicBezTo>
                    <a:pt x="2689" y="3000"/>
                    <a:pt x="2197" y="3361"/>
                    <a:pt x="2541" y="3754"/>
                  </a:cubicBezTo>
                  <a:cubicBezTo>
                    <a:pt x="2902" y="4148"/>
                    <a:pt x="3131" y="4918"/>
                    <a:pt x="1935" y="5803"/>
                  </a:cubicBezTo>
                  <a:cubicBezTo>
                    <a:pt x="1935" y="5803"/>
                    <a:pt x="2541" y="4443"/>
                    <a:pt x="2181" y="3738"/>
                  </a:cubicBezTo>
                  <a:cubicBezTo>
                    <a:pt x="1820" y="3033"/>
                    <a:pt x="1361" y="3148"/>
                    <a:pt x="951" y="2558"/>
                  </a:cubicBezTo>
                  <a:cubicBezTo>
                    <a:pt x="951" y="2558"/>
                    <a:pt x="1" y="3082"/>
                    <a:pt x="738" y="4230"/>
                  </a:cubicBezTo>
                  <a:cubicBezTo>
                    <a:pt x="1607" y="5574"/>
                    <a:pt x="542" y="7278"/>
                    <a:pt x="1460" y="8196"/>
                  </a:cubicBezTo>
                  <a:cubicBezTo>
                    <a:pt x="1460" y="8196"/>
                    <a:pt x="1410" y="6836"/>
                    <a:pt x="2673" y="5606"/>
                  </a:cubicBezTo>
                  <a:cubicBezTo>
                    <a:pt x="3935" y="4377"/>
                    <a:pt x="5197" y="2853"/>
                    <a:pt x="41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8" name="Google Shape;7598;p17"/>
            <p:cNvSpPr/>
            <p:nvPr/>
          </p:nvSpPr>
          <p:spPr>
            <a:xfrm>
              <a:off x="2338503" y="4660544"/>
              <a:ext cx="99530" cy="148443"/>
            </a:xfrm>
            <a:custGeom>
              <a:avLst/>
              <a:gdLst/>
              <a:ahLst/>
              <a:cxnLst/>
              <a:rect l="l" t="t" r="r" b="b"/>
              <a:pathLst>
                <a:path w="3034" h="4525" extrusionOk="0">
                  <a:moveTo>
                    <a:pt x="2591" y="0"/>
                  </a:moveTo>
                  <a:lnTo>
                    <a:pt x="2591" y="0"/>
                  </a:lnTo>
                  <a:cubicBezTo>
                    <a:pt x="2542" y="279"/>
                    <a:pt x="2279" y="525"/>
                    <a:pt x="1624" y="820"/>
                  </a:cubicBezTo>
                  <a:cubicBezTo>
                    <a:pt x="984" y="1099"/>
                    <a:pt x="1214" y="1935"/>
                    <a:pt x="1279" y="2115"/>
                  </a:cubicBezTo>
                  <a:cubicBezTo>
                    <a:pt x="1342" y="2303"/>
                    <a:pt x="1390" y="2641"/>
                    <a:pt x="1207" y="2641"/>
                  </a:cubicBezTo>
                  <a:cubicBezTo>
                    <a:pt x="1199" y="2641"/>
                    <a:pt x="1190" y="2641"/>
                    <a:pt x="1181" y="2639"/>
                  </a:cubicBezTo>
                  <a:cubicBezTo>
                    <a:pt x="952" y="2607"/>
                    <a:pt x="1001" y="2492"/>
                    <a:pt x="1099" y="1820"/>
                  </a:cubicBezTo>
                  <a:cubicBezTo>
                    <a:pt x="1172" y="1319"/>
                    <a:pt x="863" y="1255"/>
                    <a:pt x="701" y="1255"/>
                  </a:cubicBezTo>
                  <a:cubicBezTo>
                    <a:pt x="646" y="1255"/>
                    <a:pt x="607" y="1262"/>
                    <a:pt x="607" y="1262"/>
                  </a:cubicBezTo>
                  <a:cubicBezTo>
                    <a:pt x="739" y="1426"/>
                    <a:pt x="739" y="1656"/>
                    <a:pt x="607" y="1820"/>
                  </a:cubicBezTo>
                  <a:cubicBezTo>
                    <a:pt x="345" y="2066"/>
                    <a:pt x="50" y="2344"/>
                    <a:pt x="312" y="3098"/>
                  </a:cubicBezTo>
                  <a:cubicBezTo>
                    <a:pt x="575" y="3852"/>
                    <a:pt x="1" y="4524"/>
                    <a:pt x="1" y="4524"/>
                  </a:cubicBezTo>
                  <a:cubicBezTo>
                    <a:pt x="3033" y="2017"/>
                    <a:pt x="2591" y="1"/>
                    <a:pt x="259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9" name="Google Shape;7599;p17"/>
            <p:cNvSpPr/>
            <p:nvPr/>
          </p:nvSpPr>
          <p:spPr>
            <a:xfrm>
              <a:off x="2141177" y="4941754"/>
              <a:ext cx="117803" cy="139848"/>
            </a:xfrm>
            <a:custGeom>
              <a:avLst/>
              <a:gdLst/>
              <a:ahLst/>
              <a:cxnLst/>
              <a:rect l="l" t="t" r="r" b="b"/>
              <a:pathLst>
                <a:path w="3591" h="4263" extrusionOk="0">
                  <a:moveTo>
                    <a:pt x="1869" y="1"/>
                  </a:moveTo>
                  <a:cubicBezTo>
                    <a:pt x="1869" y="1"/>
                    <a:pt x="2000" y="280"/>
                    <a:pt x="1656" y="526"/>
                  </a:cubicBezTo>
                  <a:cubicBezTo>
                    <a:pt x="1312" y="771"/>
                    <a:pt x="0" y="2443"/>
                    <a:pt x="3590" y="4263"/>
                  </a:cubicBezTo>
                  <a:cubicBezTo>
                    <a:pt x="3590" y="4263"/>
                    <a:pt x="2738" y="3771"/>
                    <a:pt x="2639" y="2476"/>
                  </a:cubicBezTo>
                  <a:cubicBezTo>
                    <a:pt x="2541" y="1198"/>
                    <a:pt x="2820" y="509"/>
                    <a:pt x="18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0" name="Google Shape;7600;p17"/>
            <p:cNvSpPr/>
            <p:nvPr/>
          </p:nvSpPr>
          <p:spPr>
            <a:xfrm>
              <a:off x="1908880" y="4977971"/>
              <a:ext cx="226945" cy="160154"/>
            </a:xfrm>
            <a:custGeom>
              <a:avLst/>
              <a:gdLst/>
              <a:ahLst/>
              <a:cxnLst/>
              <a:rect l="l" t="t" r="r" b="b"/>
              <a:pathLst>
                <a:path w="6918" h="4882" extrusionOk="0">
                  <a:moveTo>
                    <a:pt x="4994" y="1"/>
                  </a:moveTo>
                  <a:cubicBezTo>
                    <a:pt x="4770" y="1"/>
                    <a:pt x="4520" y="53"/>
                    <a:pt x="4246" y="176"/>
                  </a:cubicBezTo>
                  <a:cubicBezTo>
                    <a:pt x="2787" y="831"/>
                    <a:pt x="3049" y="3306"/>
                    <a:pt x="4787" y="3667"/>
                  </a:cubicBezTo>
                  <a:cubicBezTo>
                    <a:pt x="4983" y="3700"/>
                    <a:pt x="5196" y="3732"/>
                    <a:pt x="5360" y="3749"/>
                  </a:cubicBezTo>
                  <a:cubicBezTo>
                    <a:pt x="4901" y="3831"/>
                    <a:pt x="4459" y="3995"/>
                    <a:pt x="4049" y="4191"/>
                  </a:cubicBezTo>
                  <a:cubicBezTo>
                    <a:pt x="3901" y="4273"/>
                    <a:pt x="3672" y="4339"/>
                    <a:pt x="3623" y="4355"/>
                  </a:cubicBezTo>
                  <a:cubicBezTo>
                    <a:pt x="3163" y="4528"/>
                    <a:pt x="2732" y="4603"/>
                    <a:pt x="2344" y="4603"/>
                  </a:cubicBezTo>
                  <a:cubicBezTo>
                    <a:pt x="1515" y="4603"/>
                    <a:pt x="886" y="4257"/>
                    <a:pt x="607" y="3765"/>
                  </a:cubicBezTo>
                  <a:cubicBezTo>
                    <a:pt x="361" y="3355"/>
                    <a:pt x="344" y="2864"/>
                    <a:pt x="558" y="2454"/>
                  </a:cubicBezTo>
                  <a:cubicBezTo>
                    <a:pt x="574" y="2437"/>
                    <a:pt x="574" y="2437"/>
                    <a:pt x="574" y="2421"/>
                  </a:cubicBezTo>
                  <a:cubicBezTo>
                    <a:pt x="787" y="2107"/>
                    <a:pt x="1123" y="1960"/>
                    <a:pt x="1436" y="1960"/>
                  </a:cubicBezTo>
                  <a:cubicBezTo>
                    <a:pt x="1726" y="1960"/>
                    <a:pt x="1997" y="2086"/>
                    <a:pt x="2131" y="2323"/>
                  </a:cubicBezTo>
                  <a:cubicBezTo>
                    <a:pt x="2246" y="2454"/>
                    <a:pt x="2295" y="2634"/>
                    <a:pt x="2295" y="2798"/>
                  </a:cubicBezTo>
                  <a:cubicBezTo>
                    <a:pt x="2295" y="2946"/>
                    <a:pt x="2246" y="3093"/>
                    <a:pt x="2131" y="3208"/>
                  </a:cubicBezTo>
                  <a:cubicBezTo>
                    <a:pt x="2017" y="3305"/>
                    <a:pt x="1959" y="3335"/>
                    <a:pt x="1930" y="3335"/>
                  </a:cubicBezTo>
                  <a:cubicBezTo>
                    <a:pt x="1905" y="3335"/>
                    <a:pt x="1902" y="3313"/>
                    <a:pt x="1902" y="3290"/>
                  </a:cubicBezTo>
                  <a:cubicBezTo>
                    <a:pt x="2027" y="3030"/>
                    <a:pt x="1740" y="2861"/>
                    <a:pt x="1489" y="2861"/>
                  </a:cubicBezTo>
                  <a:cubicBezTo>
                    <a:pt x="1311" y="2861"/>
                    <a:pt x="1150" y="2946"/>
                    <a:pt x="1164" y="3142"/>
                  </a:cubicBezTo>
                  <a:cubicBezTo>
                    <a:pt x="1153" y="3417"/>
                    <a:pt x="1392" y="3544"/>
                    <a:pt x="1645" y="3544"/>
                  </a:cubicBezTo>
                  <a:cubicBezTo>
                    <a:pt x="1769" y="3544"/>
                    <a:pt x="1897" y="3513"/>
                    <a:pt x="2000" y="3454"/>
                  </a:cubicBezTo>
                  <a:lnTo>
                    <a:pt x="2033" y="3437"/>
                  </a:lnTo>
                  <a:cubicBezTo>
                    <a:pt x="2049" y="3421"/>
                    <a:pt x="2082" y="3405"/>
                    <a:pt x="2098" y="3388"/>
                  </a:cubicBezTo>
                  <a:lnTo>
                    <a:pt x="2098" y="3372"/>
                  </a:lnTo>
                  <a:cubicBezTo>
                    <a:pt x="2393" y="3093"/>
                    <a:pt x="2443" y="2618"/>
                    <a:pt x="2180" y="2290"/>
                  </a:cubicBezTo>
                  <a:cubicBezTo>
                    <a:pt x="2042" y="2013"/>
                    <a:pt x="1730" y="1862"/>
                    <a:pt x="1394" y="1862"/>
                  </a:cubicBezTo>
                  <a:cubicBezTo>
                    <a:pt x="1054" y="1862"/>
                    <a:pt x="690" y="2017"/>
                    <a:pt x="459" y="2356"/>
                  </a:cubicBezTo>
                  <a:cubicBezTo>
                    <a:pt x="0" y="2946"/>
                    <a:pt x="131" y="4126"/>
                    <a:pt x="935" y="4585"/>
                  </a:cubicBezTo>
                  <a:cubicBezTo>
                    <a:pt x="1300" y="4783"/>
                    <a:pt x="1722" y="4882"/>
                    <a:pt x="2134" y="4882"/>
                  </a:cubicBezTo>
                  <a:cubicBezTo>
                    <a:pt x="2166" y="4882"/>
                    <a:pt x="2198" y="4881"/>
                    <a:pt x="2229" y="4880"/>
                  </a:cubicBezTo>
                  <a:cubicBezTo>
                    <a:pt x="3131" y="4847"/>
                    <a:pt x="3852" y="4355"/>
                    <a:pt x="5032" y="3995"/>
                  </a:cubicBezTo>
                  <a:cubicBezTo>
                    <a:pt x="5459" y="3896"/>
                    <a:pt x="5901" y="3831"/>
                    <a:pt x="6344" y="3798"/>
                  </a:cubicBezTo>
                  <a:cubicBezTo>
                    <a:pt x="6540" y="3782"/>
                    <a:pt x="6737" y="3716"/>
                    <a:pt x="6917" y="3618"/>
                  </a:cubicBezTo>
                  <a:lnTo>
                    <a:pt x="6917" y="3618"/>
                  </a:lnTo>
                  <a:cubicBezTo>
                    <a:pt x="6917" y="3618"/>
                    <a:pt x="6810" y="3644"/>
                    <a:pt x="6668" y="3644"/>
                  </a:cubicBezTo>
                  <a:cubicBezTo>
                    <a:pt x="6516" y="3644"/>
                    <a:pt x="6324" y="3614"/>
                    <a:pt x="6180" y="3487"/>
                  </a:cubicBezTo>
                  <a:cubicBezTo>
                    <a:pt x="5934" y="3257"/>
                    <a:pt x="5934" y="3355"/>
                    <a:pt x="5639" y="3257"/>
                  </a:cubicBezTo>
                  <a:cubicBezTo>
                    <a:pt x="5475" y="3224"/>
                    <a:pt x="5377" y="3060"/>
                    <a:pt x="5377" y="2896"/>
                  </a:cubicBezTo>
                  <a:cubicBezTo>
                    <a:pt x="5180" y="3060"/>
                    <a:pt x="5147" y="3355"/>
                    <a:pt x="5295" y="3552"/>
                  </a:cubicBezTo>
                  <a:cubicBezTo>
                    <a:pt x="5295" y="3552"/>
                    <a:pt x="4573" y="3552"/>
                    <a:pt x="4393" y="3191"/>
                  </a:cubicBezTo>
                  <a:cubicBezTo>
                    <a:pt x="4229" y="2814"/>
                    <a:pt x="4426" y="2814"/>
                    <a:pt x="4573" y="2733"/>
                  </a:cubicBezTo>
                  <a:cubicBezTo>
                    <a:pt x="4721" y="2651"/>
                    <a:pt x="4770" y="2519"/>
                    <a:pt x="4606" y="2306"/>
                  </a:cubicBezTo>
                  <a:cubicBezTo>
                    <a:pt x="4459" y="2093"/>
                    <a:pt x="4491" y="1733"/>
                    <a:pt x="4754" y="1733"/>
                  </a:cubicBezTo>
                  <a:cubicBezTo>
                    <a:pt x="4674" y="1560"/>
                    <a:pt x="4498" y="1452"/>
                    <a:pt x="4320" y="1452"/>
                  </a:cubicBezTo>
                  <a:cubicBezTo>
                    <a:pt x="4279" y="1452"/>
                    <a:pt x="4237" y="1458"/>
                    <a:pt x="4196" y="1470"/>
                  </a:cubicBezTo>
                  <a:cubicBezTo>
                    <a:pt x="3770" y="1552"/>
                    <a:pt x="3754" y="2159"/>
                    <a:pt x="3754" y="2159"/>
                  </a:cubicBezTo>
                  <a:cubicBezTo>
                    <a:pt x="3754" y="2159"/>
                    <a:pt x="3459" y="1405"/>
                    <a:pt x="3951" y="1028"/>
                  </a:cubicBezTo>
                  <a:cubicBezTo>
                    <a:pt x="4134" y="883"/>
                    <a:pt x="4280" y="827"/>
                    <a:pt x="4395" y="827"/>
                  </a:cubicBezTo>
                  <a:cubicBezTo>
                    <a:pt x="4578" y="827"/>
                    <a:pt x="4681" y="969"/>
                    <a:pt x="4721" y="1110"/>
                  </a:cubicBezTo>
                  <a:cubicBezTo>
                    <a:pt x="4774" y="1295"/>
                    <a:pt x="4891" y="1449"/>
                    <a:pt x="5029" y="1449"/>
                  </a:cubicBezTo>
                  <a:cubicBezTo>
                    <a:pt x="5062" y="1449"/>
                    <a:pt x="5096" y="1440"/>
                    <a:pt x="5131" y="1421"/>
                  </a:cubicBezTo>
                  <a:cubicBezTo>
                    <a:pt x="5261" y="1345"/>
                    <a:pt x="5377" y="1248"/>
                    <a:pt x="5479" y="1248"/>
                  </a:cubicBezTo>
                  <a:cubicBezTo>
                    <a:pt x="5530" y="1248"/>
                    <a:pt x="5578" y="1273"/>
                    <a:pt x="5622" y="1339"/>
                  </a:cubicBezTo>
                  <a:cubicBezTo>
                    <a:pt x="5737" y="1602"/>
                    <a:pt x="5622" y="1897"/>
                    <a:pt x="5360" y="2011"/>
                  </a:cubicBezTo>
                  <a:cubicBezTo>
                    <a:pt x="5360" y="2011"/>
                    <a:pt x="5366" y="2012"/>
                    <a:pt x="5376" y="2012"/>
                  </a:cubicBezTo>
                  <a:cubicBezTo>
                    <a:pt x="5484" y="2012"/>
                    <a:pt x="6095" y="1984"/>
                    <a:pt x="6229" y="1372"/>
                  </a:cubicBezTo>
                  <a:cubicBezTo>
                    <a:pt x="6347" y="822"/>
                    <a:pt x="5879" y="1"/>
                    <a:pt x="49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1" name="Google Shape;7601;p17"/>
            <p:cNvSpPr/>
            <p:nvPr/>
          </p:nvSpPr>
          <p:spPr>
            <a:xfrm>
              <a:off x="1872859" y="5063823"/>
              <a:ext cx="152740" cy="108650"/>
            </a:xfrm>
            <a:custGeom>
              <a:avLst/>
              <a:gdLst/>
              <a:ahLst/>
              <a:cxnLst/>
              <a:rect l="l" t="t" r="r" b="b"/>
              <a:pathLst>
                <a:path w="4656" h="3312" extrusionOk="0">
                  <a:moveTo>
                    <a:pt x="852" y="1"/>
                  </a:moveTo>
                  <a:lnTo>
                    <a:pt x="852" y="1"/>
                  </a:lnTo>
                  <a:cubicBezTo>
                    <a:pt x="852" y="1"/>
                    <a:pt x="0" y="919"/>
                    <a:pt x="557" y="1722"/>
                  </a:cubicBezTo>
                  <a:cubicBezTo>
                    <a:pt x="885" y="2181"/>
                    <a:pt x="1393" y="2459"/>
                    <a:pt x="1951" y="2492"/>
                  </a:cubicBezTo>
                  <a:cubicBezTo>
                    <a:pt x="1885" y="2492"/>
                    <a:pt x="1492" y="2492"/>
                    <a:pt x="1311" y="2722"/>
                  </a:cubicBezTo>
                  <a:cubicBezTo>
                    <a:pt x="1180" y="2886"/>
                    <a:pt x="1131" y="3099"/>
                    <a:pt x="1164" y="3312"/>
                  </a:cubicBezTo>
                  <a:cubicBezTo>
                    <a:pt x="1216" y="3221"/>
                    <a:pt x="1310" y="3171"/>
                    <a:pt x="1412" y="3171"/>
                  </a:cubicBezTo>
                  <a:cubicBezTo>
                    <a:pt x="1438" y="3171"/>
                    <a:pt x="1465" y="3174"/>
                    <a:pt x="1492" y="3181"/>
                  </a:cubicBezTo>
                  <a:cubicBezTo>
                    <a:pt x="1597" y="3216"/>
                    <a:pt x="1758" y="3288"/>
                    <a:pt x="1942" y="3288"/>
                  </a:cubicBezTo>
                  <a:cubicBezTo>
                    <a:pt x="2104" y="3288"/>
                    <a:pt x="2283" y="3233"/>
                    <a:pt x="2459" y="3050"/>
                  </a:cubicBezTo>
                  <a:cubicBezTo>
                    <a:pt x="2819" y="2640"/>
                    <a:pt x="3327" y="2869"/>
                    <a:pt x="4655" y="2164"/>
                  </a:cubicBezTo>
                  <a:cubicBezTo>
                    <a:pt x="4655" y="2164"/>
                    <a:pt x="4655" y="2164"/>
                    <a:pt x="4655" y="2164"/>
                  </a:cubicBezTo>
                  <a:cubicBezTo>
                    <a:pt x="4631" y="2164"/>
                    <a:pt x="3922" y="2457"/>
                    <a:pt x="3121" y="2457"/>
                  </a:cubicBezTo>
                  <a:cubicBezTo>
                    <a:pt x="2658" y="2457"/>
                    <a:pt x="2164" y="2359"/>
                    <a:pt x="1754" y="2050"/>
                  </a:cubicBezTo>
                  <a:cubicBezTo>
                    <a:pt x="1115" y="1574"/>
                    <a:pt x="770" y="804"/>
                    <a:pt x="85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2" name="Google Shape;7602;p17"/>
            <p:cNvSpPr/>
            <p:nvPr/>
          </p:nvSpPr>
          <p:spPr>
            <a:xfrm>
              <a:off x="2074483" y="4820307"/>
              <a:ext cx="145753" cy="205917"/>
            </a:xfrm>
            <a:custGeom>
              <a:avLst/>
              <a:gdLst/>
              <a:ahLst/>
              <a:cxnLst/>
              <a:rect l="l" t="t" r="r" b="b"/>
              <a:pathLst>
                <a:path w="4443" h="6277" extrusionOk="0">
                  <a:moveTo>
                    <a:pt x="2633" y="0"/>
                  </a:moveTo>
                  <a:cubicBezTo>
                    <a:pt x="2137" y="0"/>
                    <a:pt x="1621" y="202"/>
                    <a:pt x="1279" y="605"/>
                  </a:cubicBezTo>
                  <a:cubicBezTo>
                    <a:pt x="1" y="2244"/>
                    <a:pt x="919" y="4260"/>
                    <a:pt x="1656" y="5113"/>
                  </a:cubicBezTo>
                  <a:cubicBezTo>
                    <a:pt x="2082" y="5637"/>
                    <a:pt x="2640" y="6031"/>
                    <a:pt x="3263" y="6276"/>
                  </a:cubicBezTo>
                  <a:cubicBezTo>
                    <a:pt x="2689" y="6014"/>
                    <a:pt x="2181" y="5621"/>
                    <a:pt x="1787" y="5129"/>
                  </a:cubicBezTo>
                  <a:cubicBezTo>
                    <a:pt x="1509" y="4736"/>
                    <a:pt x="1296" y="4309"/>
                    <a:pt x="1181" y="3851"/>
                  </a:cubicBezTo>
                  <a:cubicBezTo>
                    <a:pt x="1017" y="3326"/>
                    <a:pt x="968" y="2769"/>
                    <a:pt x="1017" y="2211"/>
                  </a:cubicBezTo>
                  <a:cubicBezTo>
                    <a:pt x="1148" y="736"/>
                    <a:pt x="1968" y="195"/>
                    <a:pt x="2722" y="162"/>
                  </a:cubicBezTo>
                  <a:cubicBezTo>
                    <a:pt x="3066" y="162"/>
                    <a:pt x="3410" y="310"/>
                    <a:pt x="3656" y="556"/>
                  </a:cubicBezTo>
                  <a:cubicBezTo>
                    <a:pt x="4295" y="1097"/>
                    <a:pt x="3935" y="2047"/>
                    <a:pt x="3394" y="2277"/>
                  </a:cubicBezTo>
                  <a:cubicBezTo>
                    <a:pt x="3271" y="2338"/>
                    <a:pt x="3134" y="2372"/>
                    <a:pt x="2998" y="2372"/>
                  </a:cubicBezTo>
                  <a:cubicBezTo>
                    <a:pt x="2880" y="2372"/>
                    <a:pt x="2763" y="2347"/>
                    <a:pt x="2656" y="2293"/>
                  </a:cubicBezTo>
                  <a:cubicBezTo>
                    <a:pt x="2476" y="2195"/>
                    <a:pt x="2361" y="2031"/>
                    <a:pt x="2345" y="1834"/>
                  </a:cubicBezTo>
                  <a:cubicBezTo>
                    <a:pt x="2345" y="1737"/>
                    <a:pt x="2371" y="1714"/>
                    <a:pt x="2420" y="1714"/>
                  </a:cubicBezTo>
                  <a:cubicBezTo>
                    <a:pt x="2463" y="1714"/>
                    <a:pt x="2524" y="1731"/>
                    <a:pt x="2600" y="1731"/>
                  </a:cubicBezTo>
                  <a:cubicBezTo>
                    <a:pt x="2659" y="1731"/>
                    <a:pt x="2727" y="1721"/>
                    <a:pt x="2804" y="1687"/>
                  </a:cubicBezTo>
                  <a:cubicBezTo>
                    <a:pt x="3017" y="1572"/>
                    <a:pt x="3050" y="1293"/>
                    <a:pt x="2886" y="1130"/>
                  </a:cubicBezTo>
                  <a:cubicBezTo>
                    <a:pt x="2817" y="1056"/>
                    <a:pt x="2718" y="1015"/>
                    <a:pt x="2614" y="1015"/>
                  </a:cubicBezTo>
                  <a:cubicBezTo>
                    <a:pt x="2418" y="1015"/>
                    <a:pt x="2207" y="1158"/>
                    <a:pt x="2164" y="1490"/>
                  </a:cubicBezTo>
                  <a:cubicBezTo>
                    <a:pt x="2132" y="1736"/>
                    <a:pt x="2214" y="1982"/>
                    <a:pt x="2394" y="2146"/>
                  </a:cubicBezTo>
                  <a:lnTo>
                    <a:pt x="2443" y="2211"/>
                  </a:lnTo>
                  <a:lnTo>
                    <a:pt x="2509" y="2261"/>
                  </a:lnTo>
                  <a:lnTo>
                    <a:pt x="2558" y="2293"/>
                  </a:lnTo>
                  <a:lnTo>
                    <a:pt x="2591" y="2326"/>
                  </a:lnTo>
                  <a:lnTo>
                    <a:pt x="2640" y="2343"/>
                  </a:lnTo>
                  <a:cubicBezTo>
                    <a:pt x="2763" y="2408"/>
                    <a:pt x="2898" y="2441"/>
                    <a:pt x="3033" y="2441"/>
                  </a:cubicBezTo>
                  <a:cubicBezTo>
                    <a:pt x="3168" y="2441"/>
                    <a:pt x="3304" y="2408"/>
                    <a:pt x="3427" y="2343"/>
                  </a:cubicBezTo>
                  <a:cubicBezTo>
                    <a:pt x="4017" y="2129"/>
                    <a:pt x="4443" y="1080"/>
                    <a:pt x="3754" y="458"/>
                  </a:cubicBezTo>
                  <a:cubicBezTo>
                    <a:pt x="3480" y="153"/>
                    <a:pt x="3064" y="0"/>
                    <a:pt x="26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3" name="Google Shape;7603;p17"/>
            <p:cNvSpPr/>
            <p:nvPr/>
          </p:nvSpPr>
          <p:spPr>
            <a:xfrm>
              <a:off x="871040" y="4923514"/>
              <a:ext cx="80307" cy="179050"/>
            </a:xfrm>
            <a:custGeom>
              <a:avLst/>
              <a:gdLst/>
              <a:ahLst/>
              <a:cxnLst/>
              <a:rect l="l" t="t" r="r" b="b"/>
              <a:pathLst>
                <a:path w="2448" h="5458" extrusionOk="0">
                  <a:moveTo>
                    <a:pt x="1455" y="1"/>
                  </a:moveTo>
                  <a:cubicBezTo>
                    <a:pt x="1420" y="1"/>
                    <a:pt x="1389" y="6"/>
                    <a:pt x="1361" y="16"/>
                  </a:cubicBezTo>
                  <a:cubicBezTo>
                    <a:pt x="1034" y="114"/>
                    <a:pt x="968" y="377"/>
                    <a:pt x="1132" y="737"/>
                  </a:cubicBezTo>
                  <a:cubicBezTo>
                    <a:pt x="1280" y="1098"/>
                    <a:pt x="1788" y="1147"/>
                    <a:pt x="1657" y="2803"/>
                  </a:cubicBezTo>
                  <a:cubicBezTo>
                    <a:pt x="1525" y="4474"/>
                    <a:pt x="1" y="5458"/>
                    <a:pt x="1" y="5458"/>
                  </a:cubicBezTo>
                  <a:cubicBezTo>
                    <a:pt x="263" y="5409"/>
                    <a:pt x="1837" y="4458"/>
                    <a:pt x="2148" y="2426"/>
                  </a:cubicBezTo>
                  <a:cubicBezTo>
                    <a:pt x="2447" y="573"/>
                    <a:pt x="1806" y="1"/>
                    <a:pt x="145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4" name="Google Shape;7604;p17"/>
            <p:cNvSpPr/>
            <p:nvPr/>
          </p:nvSpPr>
          <p:spPr>
            <a:xfrm>
              <a:off x="813532" y="4874174"/>
              <a:ext cx="173178" cy="233244"/>
            </a:xfrm>
            <a:custGeom>
              <a:avLst/>
              <a:gdLst/>
              <a:ahLst/>
              <a:cxnLst/>
              <a:rect l="l" t="t" r="r" b="b"/>
              <a:pathLst>
                <a:path w="5279" h="7110" extrusionOk="0">
                  <a:moveTo>
                    <a:pt x="1681" y="0"/>
                  </a:moveTo>
                  <a:cubicBezTo>
                    <a:pt x="1290" y="0"/>
                    <a:pt x="859" y="91"/>
                    <a:pt x="475" y="389"/>
                  </a:cubicBezTo>
                  <a:cubicBezTo>
                    <a:pt x="164" y="668"/>
                    <a:pt x="0" y="1061"/>
                    <a:pt x="33" y="1487"/>
                  </a:cubicBezTo>
                  <a:cubicBezTo>
                    <a:pt x="104" y="1999"/>
                    <a:pt x="619" y="2437"/>
                    <a:pt x="1225" y="2437"/>
                  </a:cubicBezTo>
                  <a:cubicBezTo>
                    <a:pt x="1318" y="2437"/>
                    <a:pt x="1413" y="2427"/>
                    <a:pt x="1508" y="2405"/>
                  </a:cubicBezTo>
                  <a:cubicBezTo>
                    <a:pt x="1606" y="2372"/>
                    <a:pt x="1721" y="2340"/>
                    <a:pt x="1803" y="2290"/>
                  </a:cubicBezTo>
                  <a:lnTo>
                    <a:pt x="1820" y="2290"/>
                  </a:lnTo>
                  <a:lnTo>
                    <a:pt x="1852" y="2274"/>
                  </a:lnTo>
                  <a:cubicBezTo>
                    <a:pt x="2147" y="2110"/>
                    <a:pt x="2311" y="1782"/>
                    <a:pt x="2246" y="1455"/>
                  </a:cubicBezTo>
                  <a:cubicBezTo>
                    <a:pt x="2196" y="1117"/>
                    <a:pt x="1908" y="894"/>
                    <a:pt x="1600" y="894"/>
                  </a:cubicBezTo>
                  <a:cubicBezTo>
                    <a:pt x="1503" y="894"/>
                    <a:pt x="1405" y="916"/>
                    <a:pt x="1311" y="963"/>
                  </a:cubicBezTo>
                  <a:cubicBezTo>
                    <a:pt x="951" y="1176"/>
                    <a:pt x="1049" y="1717"/>
                    <a:pt x="1459" y="1766"/>
                  </a:cubicBezTo>
                  <a:cubicBezTo>
                    <a:pt x="1490" y="1774"/>
                    <a:pt x="1520" y="1777"/>
                    <a:pt x="1550" y="1777"/>
                  </a:cubicBezTo>
                  <a:cubicBezTo>
                    <a:pt x="1775" y="1777"/>
                    <a:pt x="1961" y="1571"/>
                    <a:pt x="1918" y="1340"/>
                  </a:cubicBezTo>
                  <a:cubicBezTo>
                    <a:pt x="1911" y="1301"/>
                    <a:pt x="1938" y="1267"/>
                    <a:pt x="1976" y="1267"/>
                  </a:cubicBezTo>
                  <a:cubicBezTo>
                    <a:pt x="2032" y="1267"/>
                    <a:pt x="2111" y="1345"/>
                    <a:pt x="2131" y="1602"/>
                  </a:cubicBezTo>
                  <a:cubicBezTo>
                    <a:pt x="2147" y="1717"/>
                    <a:pt x="2115" y="1848"/>
                    <a:pt x="2065" y="1963"/>
                  </a:cubicBezTo>
                  <a:cubicBezTo>
                    <a:pt x="1918" y="2184"/>
                    <a:pt x="1678" y="2312"/>
                    <a:pt x="1417" y="2312"/>
                  </a:cubicBezTo>
                  <a:cubicBezTo>
                    <a:pt x="1388" y="2312"/>
                    <a:pt x="1358" y="2310"/>
                    <a:pt x="1328" y="2307"/>
                  </a:cubicBezTo>
                  <a:cubicBezTo>
                    <a:pt x="1317" y="2307"/>
                    <a:pt x="1307" y="2308"/>
                    <a:pt x="1297" y="2308"/>
                  </a:cubicBezTo>
                  <a:cubicBezTo>
                    <a:pt x="608" y="2308"/>
                    <a:pt x="125" y="1248"/>
                    <a:pt x="771" y="619"/>
                  </a:cubicBezTo>
                  <a:cubicBezTo>
                    <a:pt x="1042" y="325"/>
                    <a:pt x="1431" y="199"/>
                    <a:pt x="1847" y="199"/>
                  </a:cubicBezTo>
                  <a:cubicBezTo>
                    <a:pt x="2362" y="199"/>
                    <a:pt x="2918" y="392"/>
                    <a:pt x="3344" y="701"/>
                  </a:cubicBezTo>
                  <a:cubicBezTo>
                    <a:pt x="5081" y="1979"/>
                    <a:pt x="4819" y="4257"/>
                    <a:pt x="4311" y="5421"/>
                  </a:cubicBezTo>
                  <a:cubicBezTo>
                    <a:pt x="4050" y="6090"/>
                    <a:pt x="3594" y="6677"/>
                    <a:pt x="3008" y="7103"/>
                  </a:cubicBezTo>
                  <a:lnTo>
                    <a:pt x="3008" y="7103"/>
                  </a:lnTo>
                  <a:cubicBezTo>
                    <a:pt x="3098" y="7047"/>
                    <a:pt x="3845" y="6611"/>
                    <a:pt x="4393" y="5454"/>
                  </a:cubicBezTo>
                  <a:cubicBezTo>
                    <a:pt x="4950" y="4290"/>
                    <a:pt x="5278" y="1913"/>
                    <a:pt x="3459" y="553"/>
                  </a:cubicBezTo>
                  <a:cubicBezTo>
                    <a:pt x="3098" y="307"/>
                    <a:pt x="2688" y="127"/>
                    <a:pt x="2262" y="61"/>
                  </a:cubicBezTo>
                  <a:cubicBezTo>
                    <a:pt x="2090" y="27"/>
                    <a:pt x="1891" y="0"/>
                    <a:pt x="1681" y="0"/>
                  </a:cubicBezTo>
                  <a:close/>
                  <a:moveTo>
                    <a:pt x="3008" y="7103"/>
                  </a:moveTo>
                  <a:cubicBezTo>
                    <a:pt x="3002" y="7107"/>
                    <a:pt x="2999" y="7109"/>
                    <a:pt x="3000" y="7109"/>
                  </a:cubicBezTo>
                  <a:cubicBezTo>
                    <a:pt x="3003" y="7107"/>
                    <a:pt x="3006" y="7105"/>
                    <a:pt x="3008" y="7103"/>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5" name="Google Shape;7605;p17"/>
            <p:cNvSpPr/>
            <p:nvPr/>
          </p:nvSpPr>
          <p:spPr>
            <a:xfrm>
              <a:off x="852767" y="4693350"/>
              <a:ext cx="171045" cy="268870"/>
            </a:xfrm>
            <a:custGeom>
              <a:avLst/>
              <a:gdLst/>
              <a:ahLst/>
              <a:cxnLst/>
              <a:rect l="l" t="t" r="r" b="b"/>
              <a:pathLst>
                <a:path w="5214" h="8196" extrusionOk="0">
                  <a:moveTo>
                    <a:pt x="1083" y="0"/>
                  </a:moveTo>
                  <a:lnTo>
                    <a:pt x="1083" y="0"/>
                  </a:lnTo>
                  <a:cubicBezTo>
                    <a:pt x="1" y="2852"/>
                    <a:pt x="1279" y="4377"/>
                    <a:pt x="2525" y="5606"/>
                  </a:cubicBezTo>
                  <a:cubicBezTo>
                    <a:pt x="3787" y="6852"/>
                    <a:pt x="3738" y="8196"/>
                    <a:pt x="3738" y="8196"/>
                  </a:cubicBezTo>
                  <a:cubicBezTo>
                    <a:pt x="4656" y="7278"/>
                    <a:pt x="3590" y="5590"/>
                    <a:pt x="4459" y="4229"/>
                  </a:cubicBezTo>
                  <a:cubicBezTo>
                    <a:pt x="5213" y="3098"/>
                    <a:pt x="4246" y="2574"/>
                    <a:pt x="4246" y="2574"/>
                  </a:cubicBezTo>
                  <a:cubicBezTo>
                    <a:pt x="3836" y="3164"/>
                    <a:pt x="3377" y="3000"/>
                    <a:pt x="3000" y="3737"/>
                  </a:cubicBezTo>
                  <a:cubicBezTo>
                    <a:pt x="2640" y="4475"/>
                    <a:pt x="3263" y="5803"/>
                    <a:pt x="3263" y="5803"/>
                  </a:cubicBezTo>
                  <a:cubicBezTo>
                    <a:pt x="2066" y="4934"/>
                    <a:pt x="2295" y="4164"/>
                    <a:pt x="2640" y="3754"/>
                  </a:cubicBezTo>
                  <a:cubicBezTo>
                    <a:pt x="3000" y="3360"/>
                    <a:pt x="2509" y="3016"/>
                    <a:pt x="2525" y="2787"/>
                  </a:cubicBezTo>
                  <a:cubicBezTo>
                    <a:pt x="2541" y="2639"/>
                    <a:pt x="2574" y="2508"/>
                    <a:pt x="2640" y="2361"/>
                  </a:cubicBezTo>
                  <a:cubicBezTo>
                    <a:pt x="2640" y="2361"/>
                    <a:pt x="2572" y="2315"/>
                    <a:pt x="2443" y="2315"/>
                  </a:cubicBezTo>
                  <a:cubicBezTo>
                    <a:pt x="2326" y="2315"/>
                    <a:pt x="2161" y="2352"/>
                    <a:pt x="1951" y="2492"/>
                  </a:cubicBezTo>
                  <a:cubicBezTo>
                    <a:pt x="1214" y="2983"/>
                    <a:pt x="1525" y="4082"/>
                    <a:pt x="1525" y="4082"/>
                  </a:cubicBezTo>
                  <a:cubicBezTo>
                    <a:pt x="1001" y="3344"/>
                    <a:pt x="1164" y="2590"/>
                    <a:pt x="1771" y="2066"/>
                  </a:cubicBezTo>
                  <a:cubicBezTo>
                    <a:pt x="2361" y="1541"/>
                    <a:pt x="1787" y="1066"/>
                    <a:pt x="1394" y="836"/>
                  </a:cubicBezTo>
                  <a:cubicBezTo>
                    <a:pt x="1017" y="623"/>
                    <a:pt x="1083" y="0"/>
                    <a:pt x="10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6" name="Google Shape;7606;p17"/>
            <p:cNvSpPr/>
            <p:nvPr/>
          </p:nvSpPr>
          <p:spPr>
            <a:xfrm>
              <a:off x="773739" y="4659987"/>
              <a:ext cx="99498" cy="148443"/>
            </a:xfrm>
            <a:custGeom>
              <a:avLst/>
              <a:gdLst/>
              <a:ahLst/>
              <a:cxnLst/>
              <a:rect l="l" t="t" r="r" b="b"/>
              <a:pathLst>
                <a:path w="3033" h="4525" extrusionOk="0">
                  <a:moveTo>
                    <a:pt x="459" y="1"/>
                  </a:moveTo>
                  <a:cubicBezTo>
                    <a:pt x="459" y="17"/>
                    <a:pt x="0" y="2033"/>
                    <a:pt x="3033" y="4525"/>
                  </a:cubicBezTo>
                  <a:cubicBezTo>
                    <a:pt x="3033" y="4525"/>
                    <a:pt x="2459" y="3853"/>
                    <a:pt x="2721" y="3099"/>
                  </a:cubicBezTo>
                  <a:cubicBezTo>
                    <a:pt x="2983" y="2345"/>
                    <a:pt x="2688" y="2083"/>
                    <a:pt x="2442" y="1820"/>
                  </a:cubicBezTo>
                  <a:cubicBezTo>
                    <a:pt x="2295" y="1656"/>
                    <a:pt x="2295" y="1427"/>
                    <a:pt x="2426" y="1263"/>
                  </a:cubicBezTo>
                  <a:cubicBezTo>
                    <a:pt x="2426" y="1263"/>
                    <a:pt x="2388" y="1256"/>
                    <a:pt x="2332" y="1256"/>
                  </a:cubicBezTo>
                  <a:cubicBezTo>
                    <a:pt x="2170" y="1256"/>
                    <a:pt x="1861" y="1319"/>
                    <a:pt x="1934" y="1820"/>
                  </a:cubicBezTo>
                  <a:cubicBezTo>
                    <a:pt x="2033" y="2509"/>
                    <a:pt x="2082" y="2624"/>
                    <a:pt x="1852" y="2640"/>
                  </a:cubicBezTo>
                  <a:cubicBezTo>
                    <a:pt x="1843" y="2641"/>
                    <a:pt x="1835" y="2642"/>
                    <a:pt x="1826" y="2642"/>
                  </a:cubicBezTo>
                  <a:cubicBezTo>
                    <a:pt x="1645" y="2642"/>
                    <a:pt x="1707" y="2304"/>
                    <a:pt x="1754" y="2115"/>
                  </a:cubicBezTo>
                  <a:cubicBezTo>
                    <a:pt x="1820" y="1935"/>
                    <a:pt x="2065" y="1099"/>
                    <a:pt x="1410" y="821"/>
                  </a:cubicBezTo>
                  <a:cubicBezTo>
                    <a:pt x="754" y="542"/>
                    <a:pt x="492" y="280"/>
                    <a:pt x="45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7" name="Google Shape;7607;p17"/>
            <p:cNvSpPr/>
            <p:nvPr/>
          </p:nvSpPr>
          <p:spPr>
            <a:xfrm>
              <a:off x="952792" y="4941754"/>
              <a:ext cx="117803" cy="139848"/>
            </a:xfrm>
            <a:custGeom>
              <a:avLst/>
              <a:gdLst/>
              <a:ahLst/>
              <a:cxnLst/>
              <a:rect l="l" t="t" r="r" b="b"/>
              <a:pathLst>
                <a:path w="3591" h="4263" extrusionOk="0">
                  <a:moveTo>
                    <a:pt x="1722" y="1"/>
                  </a:moveTo>
                  <a:cubicBezTo>
                    <a:pt x="771" y="509"/>
                    <a:pt x="1050" y="1181"/>
                    <a:pt x="951" y="2476"/>
                  </a:cubicBezTo>
                  <a:cubicBezTo>
                    <a:pt x="853" y="3771"/>
                    <a:pt x="0" y="4263"/>
                    <a:pt x="0" y="4263"/>
                  </a:cubicBezTo>
                  <a:cubicBezTo>
                    <a:pt x="3590" y="2443"/>
                    <a:pt x="2279" y="771"/>
                    <a:pt x="1935" y="526"/>
                  </a:cubicBezTo>
                  <a:cubicBezTo>
                    <a:pt x="1590" y="280"/>
                    <a:pt x="1722" y="1"/>
                    <a:pt x="172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8" name="Google Shape;7608;p17"/>
            <p:cNvSpPr/>
            <p:nvPr/>
          </p:nvSpPr>
          <p:spPr>
            <a:xfrm>
              <a:off x="1074862" y="4977774"/>
              <a:ext cx="227470" cy="159432"/>
            </a:xfrm>
            <a:custGeom>
              <a:avLst/>
              <a:gdLst/>
              <a:ahLst/>
              <a:cxnLst/>
              <a:rect l="l" t="t" r="r" b="b"/>
              <a:pathLst>
                <a:path w="6934" h="4860" extrusionOk="0">
                  <a:moveTo>
                    <a:pt x="1948" y="0"/>
                  </a:moveTo>
                  <a:cubicBezTo>
                    <a:pt x="1063" y="0"/>
                    <a:pt x="588" y="827"/>
                    <a:pt x="705" y="1362"/>
                  </a:cubicBezTo>
                  <a:cubicBezTo>
                    <a:pt x="834" y="1964"/>
                    <a:pt x="1403" y="2002"/>
                    <a:pt x="1543" y="2002"/>
                  </a:cubicBezTo>
                  <a:cubicBezTo>
                    <a:pt x="1563" y="2002"/>
                    <a:pt x="1574" y="2001"/>
                    <a:pt x="1574" y="2001"/>
                  </a:cubicBezTo>
                  <a:cubicBezTo>
                    <a:pt x="1312" y="1903"/>
                    <a:pt x="1197" y="1591"/>
                    <a:pt x="1312" y="1329"/>
                  </a:cubicBezTo>
                  <a:cubicBezTo>
                    <a:pt x="1354" y="1265"/>
                    <a:pt x="1400" y="1241"/>
                    <a:pt x="1450" y="1241"/>
                  </a:cubicBezTo>
                  <a:cubicBezTo>
                    <a:pt x="1553" y="1241"/>
                    <a:pt x="1671" y="1344"/>
                    <a:pt x="1803" y="1411"/>
                  </a:cubicBezTo>
                  <a:cubicBezTo>
                    <a:pt x="1841" y="1430"/>
                    <a:pt x="1877" y="1438"/>
                    <a:pt x="1911" y="1438"/>
                  </a:cubicBezTo>
                  <a:cubicBezTo>
                    <a:pt x="2054" y="1438"/>
                    <a:pt x="2160" y="1285"/>
                    <a:pt x="2213" y="1099"/>
                  </a:cubicBezTo>
                  <a:cubicBezTo>
                    <a:pt x="2253" y="958"/>
                    <a:pt x="2356" y="817"/>
                    <a:pt x="2543" y="817"/>
                  </a:cubicBezTo>
                  <a:cubicBezTo>
                    <a:pt x="2660" y="817"/>
                    <a:pt x="2811" y="872"/>
                    <a:pt x="3000" y="1017"/>
                  </a:cubicBezTo>
                  <a:cubicBezTo>
                    <a:pt x="3475" y="1394"/>
                    <a:pt x="3180" y="2148"/>
                    <a:pt x="3180" y="2148"/>
                  </a:cubicBezTo>
                  <a:cubicBezTo>
                    <a:pt x="3180" y="2148"/>
                    <a:pt x="3180" y="1526"/>
                    <a:pt x="2738" y="1476"/>
                  </a:cubicBezTo>
                  <a:cubicBezTo>
                    <a:pt x="2694" y="1463"/>
                    <a:pt x="2648" y="1456"/>
                    <a:pt x="2603" y="1456"/>
                  </a:cubicBezTo>
                  <a:cubicBezTo>
                    <a:pt x="2429" y="1456"/>
                    <a:pt x="2258" y="1553"/>
                    <a:pt x="2180" y="1722"/>
                  </a:cubicBezTo>
                  <a:cubicBezTo>
                    <a:pt x="2459" y="1722"/>
                    <a:pt x="2475" y="2099"/>
                    <a:pt x="2328" y="2296"/>
                  </a:cubicBezTo>
                  <a:cubicBezTo>
                    <a:pt x="2180" y="2509"/>
                    <a:pt x="2230" y="2657"/>
                    <a:pt x="2361" y="2739"/>
                  </a:cubicBezTo>
                  <a:cubicBezTo>
                    <a:pt x="2508" y="2820"/>
                    <a:pt x="2705" y="2804"/>
                    <a:pt x="2541" y="3181"/>
                  </a:cubicBezTo>
                  <a:cubicBezTo>
                    <a:pt x="2361" y="3558"/>
                    <a:pt x="1639" y="3558"/>
                    <a:pt x="1639" y="3558"/>
                  </a:cubicBezTo>
                  <a:cubicBezTo>
                    <a:pt x="1803" y="3345"/>
                    <a:pt x="1754" y="3050"/>
                    <a:pt x="1557" y="2886"/>
                  </a:cubicBezTo>
                  <a:lnTo>
                    <a:pt x="1557" y="2886"/>
                  </a:lnTo>
                  <a:cubicBezTo>
                    <a:pt x="1574" y="3066"/>
                    <a:pt x="1459" y="3214"/>
                    <a:pt x="1295" y="3263"/>
                  </a:cubicBezTo>
                  <a:cubicBezTo>
                    <a:pt x="1000" y="3345"/>
                    <a:pt x="1017" y="3263"/>
                    <a:pt x="754" y="3493"/>
                  </a:cubicBezTo>
                  <a:cubicBezTo>
                    <a:pt x="618" y="3603"/>
                    <a:pt x="420" y="3630"/>
                    <a:pt x="260" y="3630"/>
                  </a:cubicBezTo>
                  <a:cubicBezTo>
                    <a:pt x="114" y="3630"/>
                    <a:pt x="0" y="3607"/>
                    <a:pt x="0" y="3607"/>
                  </a:cubicBezTo>
                  <a:lnTo>
                    <a:pt x="0" y="3607"/>
                  </a:lnTo>
                  <a:cubicBezTo>
                    <a:pt x="181" y="3706"/>
                    <a:pt x="377" y="3755"/>
                    <a:pt x="574" y="3771"/>
                  </a:cubicBezTo>
                  <a:cubicBezTo>
                    <a:pt x="1017" y="3804"/>
                    <a:pt x="1459" y="3886"/>
                    <a:pt x="1885" y="3984"/>
                  </a:cubicBezTo>
                  <a:cubicBezTo>
                    <a:pt x="3065" y="4345"/>
                    <a:pt x="3787" y="4837"/>
                    <a:pt x="4688" y="4853"/>
                  </a:cubicBezTo>
                  <a:cubicBezTo>
                    <a:pt x="4746" y="4857"/>
                    <a:pt x="4804" y="4859"/>
                    <a:pt x="4861" y="4859"/>
                  </a:cubicBezTo>
                  <a:cubicBezTo>
                    <a:pt x="5258" y="4859"/>
                    <a:pt x="5641" y="4761"/>
                    <a:pt x="6000" y="4574"/>
                  </a:cubicBezTo>
                  <a:cubicBezTo>
                    <a:pt x="6786" y="4115"/>
                    <a:pt x="6934" y="2952"/>
                    <a:pt x="6475" y="2345"/>
                  </a:cubicBezTo>
                  <a:cubicBezTo>
                    <a:pt x="6244" y="2015"/>
                    <a:pt x="5880" y="1864"/>
                    <a:pt x="5540" y="1864"/>
                  </a:cubicBezTo>
                  <a:cubicBezTo>
                    <a:pt x="5204" y="1864"/>
                    <a:pt x="4892" y="2011"/>
                    <a:pt x="4754" y="2280"/>
                  </a:cubicBezTo>
                  <a:cubicBezTo>
                    <a:pt x="4508" y="2607"/>
                    <a:pt x="4541" y="3083"/>
                    <a:pt x="4836" y="3361"/>
                  </a:cubicBezTo>
                  <a:lnTo>
                    <a:pt x="4836" y="3378"/>
                  </a:lnTo>
                  <a:cubicBezTo>
                    <a:pt x="4869" y="3394"/>
                    <a:pt x="4885" y="3411"/>
                    <a:pt x="4901" y="3427"/>
                  </a:cubicBezTo>
                  <a:lnTo>
                    <a:pt x="4934" y="3460"/>
                  </a:lnTo>
                  <a:cubicBezTo>
                    <a:pt x="5036" y="3519"/>
                    <a:pt x="5164" y="3550"/>
                    <a:pt x="5290" y="3550"/>
                  </a:cubicBezTo>
                  <a:cubicBezTo>
                    <a:pt x="5549" y="3550"/>
                    <a:pt x="5797" y="3419"/>
                    <a:pt x="5786" y="3132"/>
                  </a:cubicBezTo>
                  <a:cubicBezTo>
                    <a:pt x="5793" y="2938"/>
                    <a:pt x="5633" y="2856"/>
                    <a:pt x="5456" y="2856"/>
                  </a:cubicBezTo>
                  <a:cubicBezTo>
                    <a:pt x="5199" y="2856"/>
                    <a:pt x="4906" y="3027"/>
                    <a:pt x="5032" y="3279"/>
                  </a:cubicBezTo>
                  <a:cubicBezTo>
                    <a:pt x="5032" y="3302"/>
                    <a:pt x="5029" y="3325"/>
                    <a:pt x="5004" y="3325"/>
                  </a:cubicBezTo>
                  <a:cubicBezTo>
                    <a:pt x="4975" y="3325"/>
                    <a:pt x="4917" y="3294"/>
                    <a:pt x="4803" y="3197"/>
                  </a:cubicBezTo>
                  <a:cubicBezTo>
                    <a:pt x="4688" y="3099"/>
                    <a:pt x="4639" y="2952"/>
                    <a:pt x="4639" y="2788"/>
                  </a:cubicBezTo>
                  <a:cubicBezTo>
                    <a:pt x="4639" y="2624"/>
                    <a:pt x="4688" y="2460"/>
                    <a:pt x="4803" y="2312"/>
                  </a:cubicBezTo>
                  <a:cubicBezTo>
                    <a:pt x="4936" y="2078"/>
                    <a:pt x="5207" y="1955"/>
                    <a:pt x="5497" y="1955"/>
                  </a:cubicBezTo>
                  <a:cubicBezTo>
                    <a:pt x="5814" y="1955"/>
                    <a:pt x="6154" y="2102"/>
                    <a:pt x="6360" y="2411"/>
                  </a:cubicBezTo>
                  <a:cubicBezTo>
                    <a:pt x="6360" y="2411"/>
                    <a:pt x="6360" y="2427"/>
                    <a:pt x="6377" y="2443"/>
                  </a:cubicBezTo>
                  <a:cubicBezTo>
                    <a:pt x="6590" y="2853"/>
                    <a:pt x="6573" y="3361"/>
                    <a:pt x="6344" y="3755"/>
                  </a:cubicBezTo>
                  <a:cubicBezTo>
                    <a:pt x="6064" y="4258"/>
                    <a:pt x="5426" y="4609"/>
                    <a:pt x="4590" y="4609"/>
                  </a:cubicBezTo>
                  <a:cubicBezTo>
                    <a:pt x="4201" y="4609"/>
                    <a:pt x="3769" y="4533"/>
                    <a:pt x="3311" y="4361"/>
                  </a:cubicBezTo>
                  <a:cubicBezTo>
                    <a:pt x="3279" y="4345"/>
                    <a:pt x="3033" y="4263"/>
                    <a:pt x="2885" y="4197"/>
                  </a:cubicBezTo>
                  <a:cubicBezTo>
                    <a:pt x="2475" y="3984"/>
                    <a:pt x="2033" y="3837"/>
                    <a:pt x="1574" y="3755"/>
                  </a:cubicBezTo>
                  <a:cubicBezTo>
                    <a:pt x="1754" y="3722"/>
                    <a:pt x="1951" y="3706"/>
                    <a:pt x="2148" y="3656"/>
                  </a:cubicBezTo>
                  <a:cubicBezTo>
                    <a:pt x="3901" y="3312"/>
                    <a:pt x="4164" y="837"/>
                    <a:pt x="2705" y="182"/>
                  </a:cubicBezTo>
                  <a:cubicBezTo>
                    <a:pt x="2428" y="55"/>
                    <a:pt x="2174" y="0"/>
                    <a:pt x="19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9" name="Google Shape;7609;p17"/>
            <p:cNvSpPr/>
            <p:nvPr/>
          </p:nvSpPr>
          <p:spPr>
            <a:xfrm>
              <a:off x="1186171" y="5063823"/>
              <a:ext cx="152740" cy="108125"/>
            </a:xfrm>
            <a:custGeom>
              <a:avLst/>
              <a:gdLst/>
              <a:ahLst/>
              <a:cxnLst/>
              <a:rect l="l" t="t" r="r" b="b"/>
              <a:pathLst>
                <a:path w="4656" h="3296" extrusionOk="0">
                  <a:moveTo>
                    <a:pt x="3803" y="1"/>
                  </a:moveTo>
                  <a:lnTo>
                    <a:pt x="3803" y="1"/>
                  </a:lnTo>
                  <a:cubicBezTo>
                    <a:pt x="3885" y="788"/>
                    <a:pt x="3541" y="1574"/>
                    <a:pt x="2902" y="2050"/>
                  </a:cubicBezTo>
                  <a:cubicBezTo>
                    <a:pt x="2493" y="2357"/>
                    <a:pt x="2001" y="2456"/>
                    <a:pt x="1540" y="2456"/>
                  </a:cubicBezTo>
                  <a:cubicBezTo>
                    <a:pt x="723" y="2456"/>
                    <a:pt x="0" y="2148"/>
                    <a:pt x="0" y="2148"/>
                  </a:cubicBezTo>
                  <a:lnTo>
                    <a:pt x="0" y="2148"/>
                  </a:lnTo>
                  <a:cubicBezTo>
                    <a:pt x="1328" y="2869"/>
                    <a:pt x="1836" y="2640"/>
                    <a:pt x="2213" y="3033"/>
                  </a:cubicBezTo>
                  <a:cubicBezTo>
                    <a:pt x="2386" y="3221"/>
                    <a:pt x="2560" y="3278"/>
                    <a:pt x="2715" y="3278"/>
                  </a:cubicBezTo>
                  <a:cubicBezTo>
                    <a:pt x="2899" y="3278"/>
                    <a:pt x="3058" y="3200"/>
                    <a:pt x="3164" y="3164"/>
                  </a:cubicBezTo>
                  <a:cubicBezTo>
                    <a:pt x="3191" y="3158"/>
                    <a:pt x="3217" y="3154"/>
                    <a:pt x="3244" y="3154"/>
                  </a:cubicBezTo>
                  <a:cubicBezTo>
                    <a:pt x="3346" y="3154"/>
                    <a:pt x="3439" y="3204"/>
                    <a:pt x="3492" y="3295"/>
                  </a:cubicBezTo>
                  <a:cubicBezTo>
                    <a:pt x="3524" y="3099"/>
                    <a:pt x="3475" y="2886"/>
                    <a:pt x="3344" y="2722"/>
                  </a:cubicBezTo>
                  <a:cubicBezTo>
                    <a:pt x="3180" y="2509"/>
                    <a:pt x="2770" y="2492"/>
                    <a:pt x="2705" y="2492"/>
                  </a:cubicBezTo>
                  <a:cubicBezTo>
                    <a:pt x="3262" y="2459"/>
                    <a:pt x="3770" y="2164"/>
                    <a:pt x="4098" y="1705"/>
                  </a:cubicBezTo>
                  <a:cubicBezTo>
                    <a:pt x="4655" y="919"/>
                    <a:pt x="3803" y="1"/>
                    <a:pt x="38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0" name="Google Shape;7610;p17"/>
            <p:cNvSpPr/>
            <p:nvPr/>
          </p:nvSpPr>
          <p:spPr>
            <a:xfrm>
              <a:off x="990978" y="4820537"/>
              <a:ext cx="146277" cy="206212"/>
            </a:xfrm>
            <a:custGeom>
              <a:avLst/>
              <a:gdLst/>
              <a:ahLst/>
              <a:cxnLst/>
              <a:rect l="l" t="t" r="r" b="b"/>
              <a:pathLst>
                <a:path w="4459" h="6286" extrusionOk="0">
                  <a:moveTo>
                    <a:pt x="1811" y="0"/>
                  </a:moveTo>
                  <a:cubicBezTo>
                    <a:pt x="1386" y="0"/>
                    <a:pt x="976" y="149"/>
                    <a:pt x="705" y="451"/>
                  </a:cubicBezTo>
                  <a:cubicBezTo>
                    <a:pt x="0" y="1090"/>
                    <a:pt x="443" y="2139"/>
                    <a:pt x="1033" y="2336"/>
                  </a:cubicBezTo>
                  <a:cubicBezTo>
                    <a:pt x="1156" y="2401"/>
                    <a:pt x="1291" y="2434"/>
                    <a:pt x="1426" y="2434"/>
                  </a:cubicBezTo>
                  <a:cubicBezTo>
                    <a:pt x="1562" y="2434"/>
                    <a:pt x="1697" y="2401"/>
                    <a:pt x="1820" y="2336"/>
                  </a:cubicBezTo>
                  <a:lnTo>
                    <a:pt x="1869" y="2319"/>
                  </a:lnTo>
                  <a:lnTo>
                    <a:pt x="1902" y="2303"/>
                  </a:lnTo>
                  <a:lnTo>
                    <a:pt x="1951" y="2254"/>
                  </a:lnTo>
                  <a:cubicBezTo>
                    <a:pt x="1967" y="2237"/>
                    <a:pt x="1984" y="2221"/>
                    <a:pt x="2016" y="2204"/>
                  </a:cubicBezTo>
                  <a:lnTo>
                    <a:pt x="2066" y="2155"/>
                  </a:lnTo>
                  <a:cubicBezTo>
                    <a:pt x="2229" y="1975"/>
                    <a:pt x="2311" y="1729"/>
                    <a:pt x="2279" y="1500"/>
                  </a:cubicBezTo>
                  <a:cubicBezTo>
                    <a:pt x="2236" y="1156"/>
                    <a:pt x="2024" y="1016"/>
                    <a:pt x="1827" y="1016"/>
                  </a:cubicBezTo>
                  <a:cubicBezTo>
                    <a:pt x="1724" y="1016"/>
                    <a:pt x="1625" y="1055"/>
                    <a:pt x="1557" y="1123"/>
                  </a:cubicBezTo>
                  <a:cubicBezTo>
                    <a:pt x="1394" y="1286"/>
                    <a:pt x="1443" y="1565"/>
                    <a:pt x="1639" y="1696"/>
                  </a:cubicBezTo>
                  <a:cubicBezTo>
                    <a:pt x="1710" y="1728"/>
                    <a:pt x="1775" y="1738"/>
                    <a:pt x="1832" y="1738"/>
                  </a:cubicBezTo>
                  <a:cubicBezTo>
                    <a:pt x="1923" y="1738"/>
                    <a:pt x="1995" y="1712"/>
                    <a:pt x="2043" y="1712"/>
                  </a:cubicBezTo>
                  <a:cubicBezTo>
                    <a:pt x="2090" y="1712"/>
                    <a:pt x="2115" y="1736"/>
                    <a:pt x="2115" y="1827"/>
                  </a:cubicBezTo>
                  <a:cubicBezTo>
                    <a:pt x="2082" y="2024"/>
                    <a:pt x="1967" y="2204"/>
                    <a:pt x="1787" y="2286"/>
                  </a:cubicBezTo>
                  <a:cubicBezTo>
                    <a:pt x="1680" y="2340"/>
                    <a:pt x="1563" y="2365"/>
                    <a:pt x="1445" y="2365"/>
                  </a:cubicBezTo>
                  <a:cubicBezTo>
                    <a:pt x="1309" y="2365"/>
                    <a:pt x="1172" y="2331"/>
                    <a:pt x="1049" y="2270"/>
                  </a:cubicBezTo>
                  <a:cubicBezTo>
                    <a:pt x="508" y="2040"/>
                    <a:pt x="148" y="1106"/>
                    <a:pt x="787" y="549"/>
                  </a:cubicBezTo>
                  <a:cubicBezTo>
                    <a:pt x="1033" y="303"/>
                    <a:pt x="1377" y="172"/>
                    <a:pt x="1721" y="155"/>
                  </a:cubicBezTo>
                  <a:cubicBezTo>
                    <a:pt x="2475" y="205"/>
                    <a:pt x="3295" y="746"/>
                    <a:pt x="3442" y="2204"/>
                  </a:cubicBezTo>
                  <a:cubicBezTo>
                    <a:pt x="3475" y="2762"/>
                    <a:pt x="3426" y="3319"/>
                    <a:pt x="3279" y="3844"/>
                  </a:cubicBezTo>
                  <a:cubicBezTo>
                    <a:pt x="3147" y="4302"/>
                    <a:pt x="2934" y="4745"/>
                    <a:pt x="2672" y="5138"/>
                  </a:cubicBezTo>
                  <a:cubicBezTo>
                    <a:pt x="2262" y="5614"/>
                    <a:pt x="1754" y="6024"/>
                    <a:pt x="1180" y="6286"/>
                  </a:cubicBezTo>
                  <a:cubicBezTo>
                    <a:pt x="1803" y="6040"/>
                    <a:pt x="2361" y="5630"/>
                    <a:pt x="2803" y="5122"/>
                  </a:cubicBezTo>
                  <a:cubicBezTo>
                    <a:pt x="3541" y="4270"/>
                    <a:pt x="4459" y="2254"/>
                    <a:pt x="3180" y="614"/>
                  </a:cubicBezTo>
                  <a:cubicBezTo>
                    <a:pt x="2835" y="207"/>
                    <a:pt x="2312" y="0"/>
                    <a:pt x="181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1" name="Google Shape;7611;p17"/>
            <p:cNvSpPr/>
            <p:nvPr/>
          </p:nvSpPr>
          <p:spPr>
            <a:xfrm>
              <a:off x="570803" y="4923514"/>
              <a:ext cx="79815" cy="179050"/>
            </a:xfrm>
            <a:custGeom>
              <a:avLst/>
              <a:gdLst/>
              <a:ahLst/>
              <a:cxnLst/>
              <a:rect l="l" t="t" r="r" b="b"/>
              <a:pathLst>
                <a:path w="2433" h="5458" extrusionOk="0">
                  <a:moveTo>
                    <a:pt x="997" y="1"/>
                  </a:moveTo>
                  <a:cubicBezTo>
                    <a:pt x="646" y="1"/>
                    <a:pt x="1" y="584"/>
                    <a:pt x="285" y="2426"/>
                  </a:cubicBezTo>
                  <a:cubicBezTo>
                    <a:pt x="613" y="4458"/>
                    <a:pt x="2170" y="5409"/>
                    <a:pt x="2433" y="5458"/>
                  </a:cubicBezTo>
                  <a:cubicBezTo>
                    <a:pt x="2433" y="5458"/>
                    <a:pt x="908" y="4474"/>
                    <a:pt x="777" y="2803"/>
                  </a:cubicBezTo>
                  <a:cubicBezTo>
                    <a:pt x="646" y="1147"/>
                    <a:pt x="1154" y="1098"/>
                    <a:pt x="1318" y="737"/>
                  </a:cubicBezTo>
                  <a:cubicBezTo>
                    <a:pt x="1482" y="377"/>
                    <a:pt x="1400" y="114"/>
                    <a:pt x="1088" y="16"/>
                  </a:cubicBezTo>
                  <a:cubicBezTo>
                    <a:pt x="1061" y="6"/>
                    <a:pt x="1031" y="1"/>
                    <a:pt x="99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2" name="Google Shape;7612;p17"/>
            <p:cNvSpPr/>
            <p:nvPr/>
          </p:nvSpPr>
          <p:spPr>
            <a:xfrm>
              <a:off x="534979" y="4874174"/>
              <a:ext cx="173702" cy="233244"/>
            </a:xfrm>
            <a:custGeom>
              <a:avLst/>
              <a:gdLst/>
              <a:ahLst/>
              <a:cxnLst/>
              <a:rect l="l" t="t" r="r" b="b"/>
              <a:pathLst>
                <a:path w="5295" h="7110" extrusionOk="0">
                  <a:moveTo>
                    <a:pt x="3607" y="0"/>
                  </a:moveTo>
                  <a:cubicBezTo>
                    <a:pt x="3396" y="0"/>
                    <a:pt x="3199" y="27"/>
                    <a:pt x="3033" y="61"/>
                  </a:cubicBezTo>
                  <a:cubicBezTo>
                    <a:pt x="2590" y="127"/>
                    <a:pt x="2180" y="307"/>
                    <a:pt x="1836" y="553"/>
                  </a:cubicBezTo>
                  <a:cubicBezTo>
                    <a:pt x="0" y="1913"/>
                    <a:pt x="345" y="4290"/>
                    <a:pt x="886" y="5438"/>
                  </a:cubicBezTo>
                  <a:cubicBezTo>
                    <a:pt x="1181" y="6126"/>
                    <a:pt x="1656" y="6700"/>
                    <a:pt x="2279" y="7109"/>
                  </a:cubicBezTo>
                  <a:cubicBezTo>
                    <a:pt x="1689" y="6683"/>
                    <a:pt x="1230" y="6093"/>
                    <a:pt x="968" y="5405"/>
                  </a:cubicBezTo>
                  <a:cubicBezTo>
                    <a:pt x="459" y="4257"/>
                    <a:pt x="197" y="1963"/>
                    <a:pt x="1935" y="701"/>
                  </a:cubicBezTo>
                  <a:cubicBezTo>
                    <a:pt x="2361" y="383"/>
                    <a:pt x="2917" y="191"/>
                    <a:pt x="3432" y="191"/>
                  </a:cubicBezTo>
                  <a:cubicBezTo>
                    <a:pt x="3848" y="191"/>
                    <a:pt x="4237" y="317"/>
                    <a:pt x="4508" y="602"/>
                  </a:cubicBezTo>
                  <a:cubicBezTo>
                    <a:pt x="5154" y="1248"/>
                    <a:pt x="4670" y="2308"/>
                    <a:pt x="3982" y="2308"/>
                  </a:cubicBezTo>
                  <a:cubicBezTo>
                    <a:pt x="3972" y="2308"/>
                    <a:pt x="3961" y="2307"/>
                    <a:pt x="3951" y="2307"/>
                  </a:cubicBezTo>
                  <a:cubicBezTo>
                    <a:pt x="3921" y="2310"/>
                    <a:pt x="3891" y="2312"/>
                    <a:pt x="3862" y="2312"/>
                  </a:cubicBezTo>
                  <a:cubicBezTo>
                    <a:pt x="3601" y="2312"/>
                    <a:pt x="3360" y="2182"/>
                    <a:pt x="3213" y="1946"/>
                  </a:cubicBezTo>
                  <a:cubicBezTo>
                    <a:pt x="3164" y="1848"/>
                    <a:pt x="3131" y="1717"/>
                    <a:pt x="3148" y="1586"/>
                  </a:cubicBezTo>
                  <a:cubicBezTo>
                    <a:pt x="3177" y="1334"/>
                    <a:pt x="3251" y="1254"/>
                    <a:pt x="3304" y="1254"/>
                  </a:cubicBezTo>
                  <a:cubicBezTo>
                    <a:pt x="3341" y="1254"/>
                    <a:pt x="3367" y="1293"/>
                    <a:pt x="3361" y="1340"/>
                  </a:cubicBezTo>
                  <a:cubicBezTo>
                    <a:pt x="3317" y="1571"/>
                    <a:pt x="3504" y="1777"/>
                    <a:pt x="3728" y="1777"/>
                  </a:cubicBezTo>
                  <a:cubicBezTo>
                    <a:pt x="3758" y="1777"/>
                    <a:pt x="3789" y="1774"/>
                    <a:pt x="3820" y="1766"/>
                  </a:cubicBezTo>
                  <a:cubicBezTo>
                    <a:pt x="4229" y="1700"/>
                    <a:pt x="4328" y="1159"/>
                    <a:pt x="3967" y="963"/>
                  </a:cubicBezTo>
                  <a:cubicBezTo>
                    <a:pt x="3874" y="916"/>
                    <a:pt x="3775" y="894"/>
                    <a:pt x="3679" y="894"/>
                  </a:cubicBezTo>
                  <a:cubicBezTo>
                    <a:pt x="3371" y="894"/>
                    <a:pt x="3083" y="1117"/>
                    <a:pt x="3033" y="1455"/>
                  </a:cubicBezTo>
                  <a:cubicBezTo>
                    <a:pt x="2984" y="1782"/>
                    <a:pt x="3148" y="2110"/>
                    <a:pt x="3443" y="2274"/>
                  </a:cubicBezTo>
                  <a:lnTo>
                    <a:pt x="3475" y="2274"/>
                  </a:lnTo>
                  <a:cubicBezTo>
                    <a:pt x="3574" y="2323"/>
                    <a:pt x="3672" y="2372"/>
                    <a:pt x="3787" y="2389"/>
                  </a:cubicBezTo>
                  <a:cubicBezTo>
                    <a:pt x="3880" y="2411"/>
                    <a:pt x="3973" y="2421"/>
                    <a:pt x="4065" y="2421"/>
                  </a:cubicBezTo>
                  <a:cubicBezTo>
                    <a:pt x="4663" y="2421"/>
                    <a:pt x="5189" y="1983"/>
                    <a:pt x="5246" y="1471"/>
                  </a:cubicBezTo>
                  <a:cubicBezTo>
                    <a:pt x="5295" y="1061"/>
                    <a:pt x="5131" y="651"/>
                    <a:pt x="4819" y="389"/>
                  </a:cubicBezTo>
                  <a:cubicBezTo>
                    <a:pt x="4436" y="91"/>
                    <a:pt x="3998" y="0"/>
                    <a:pt x="360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3" name="Google Shape;7613;p17"/>
            <p:cNvSpPr/>
            <p:nvPr/>
          </p:nvSpPr>
          <p:spPr>
            <a:xfrm>
              <a:off x="641433" y="4813287"/>
              <a:ext cx="239345" cy="168847"/>
            </a:xfrm>
            <a:custGeom>
              <a:avLst/>
              <a:gdLst/>
              <a:ahLst/>
              <a:cxnLst/>
              <a:rect l="l" t="t" r="r" b="b"/>
              <a:pathLst>
                <a:path w="7296" h="5147" extrusionOk="0">
                  <a:moveTo>
                    <a:pt x="1734" y="0"/>
                  </a:moveTo>
                  <a:cubicBezTo>
                    <a:pt x="1340" y="0"/>
                    <a:pt x="953" y="175"/>
                    <a:pt x="689" y="508"/>
                  </a:cubicBezTo>
                  <a:cubicBezTo>
                    <a:pt x="596" y="638"/>
                    <a:pt x="449" y="705"/>
                    <a:pt x="304" y="705"/>
                  </a:cubicBezTo>
                  <a:cubicBezTo>
                    <a:pt x="194" y="705"/>
                    <a:pt x="86" y="667"/>
                    <a:pt x="1" y="590"/>
                  </a:cubicBezTo>
                  <a:lnTo>
                    <a:pt x="1" y="590"/>
                  </a:lnTo>
                  <a:cubicBezTo>
                    <a:pt x="17" y="950"/>
                    <a:pt x="50" y="1016"/>
                    <a:pt x="1755" y="1737"/>
                  </a:cubicBezTo>
                  <a:cubicBezTo>
                    <a:pt x="3066" y="2294"/>
                    <a:pt x="3509" y="4261"/>
                    <a:pt x="3640" y="5146"/>
                  </a:cubicBezTo>
                  <a:cubicBezTo>
                    <a:pt x="3787" y="4261"/>
                    <a:pt x="4230" y="2294"/>
                    <a:pt x="5541" y="1737"/>
                  </a:cubicBezTo>
                  <a:cubicBezTo>
                    <a:pt x="7246" y="1016"/>
                    <a:pt x="7262" y="950"/>
                    <a:pt x="7295" y="590"/>
                  </a:cubicBezTo>
                  <a:lnTo>
                    <a:pt x="7295" y="590"/>
                  </a:lnTo>
                  <a:cubicBezTo>
                    <a:pt x="7203" y="667"/>
                    <a:pt x="7090" y="705"/>
                    <a:pt x="6980" y="705"/>
                  </a:cubicBezTo>
                  <a:cubicBezTo>
                    <a:pt x="6833" y="705"/>
                    <a:pt x="6691" y="638"/>
                    <a:pt x="6607" y="508"/>
                  </a:cubicBezTo>
                  <a:cubicBezTo>
                    <a:pt x="6333" y="175"/>
                    <a:pt x="5942" y="0"/>
                    <a:pt x="5550" y="0"/>
                  </a:cubicBezTo>
                  <a:cubicBezTo>
                    <a:pt x="5285" y="0"/>
                    <a:pt x="5019" y="80"/>
                    <a:pt x="4787" y="245"/>
                  </a:cubicBezTo>
                  <a:cubicBezTo>
                    <a:pt x="4213" y="655"/>
                    <a:pt x="3836" y="1475"/>
                    <a:pt x="3640" y="2655"/>
                  </a:cubicBezTo>
                  <a:cubicBezTo>
                    <a:pt x="3459" y="1458"/>
                    <a:pt x="3082" y="639"/>
                    <a:pt x="2509" y="245"/>
                  </a:cubicBezTo>
                  <a:cubicBezTo>
                    <a:pt x="2271" y="80"/>
                    <a:pt x="2001" y="0"/>
                    <a:pt x="173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4" name="Google Shape;7614;p17"/>
            <p:cNvSpPr/>
            <p:nvPr/>
          </p:nvSpPr>
          <p:spPr>
            <a:xfrm>
              <a:off x="717280" y="4719693"/>
              <a:ext cx="88213" cy="145753"/>
            </a:xfrm>
            <a:custGeom>
              <a:avLst/>
              <a:gdLst/>
              <a:ahLst/>
              <a:cxnLst/>
              <a:rect l="l" t="t" r="r" b="b"/>
              <a:pathLst>
                <a:path w="2689" h="4443" extrusionOk="0">
                  <a:moveTo>
                    <a:pt x="1344" y="0"/>
                  </a:moveTo>
                  <a:cubicBezTo>
                    <a:pt x="1262" y="164"/>
                    <a:pt x="1147" y="312"/>
                    <a:pt x="1000" y="427"/>
                  </a:cubicBezTo>
                  <a:cubicBezTo>
                    <a:pt x="557" y="853"/>
                    <a:pt x="0" y="1721"/>
                    <a:pt x="721" y="2902"/>
                  </a:cubicBezTo>
                  <a:cubicBezTo>
                    <a:pt x="1016" y="3377"/>
                    <a:pt x="1213" y="3902"/>
                    <a:pt x="1344" y="4442"/>
                  </a:cubicBezTo>
                  <a:cubicBezTo>
                    <a:pt x="1459" y="3902"/>
                    <a:pt x="1672" y="3377"/>
                    <a:pt x="1951" y="2902"/>
                  </a:cubicBezTo>
                  <a:cubicBezTo>
                    <a:pt x="2688" y="1721"/>
                    <a:pt x="2115" y="853"/>
                    <a:pt x="1672" y="427"/>
                  </a:cubicBezTo>
                  <a:cubicBezTo>
                    <a:pt x="1541" y="295"/>
                    <a:pt x="1426" y="164"/>
                    <a:pt x="13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5" name="Google Shape;7615;p17"/>
            <p:cNvSpPr/>
            <p:nvPr/>
          </p:nvSpPr>
          <p:spPr>
            <a:xfrm>
              <a:off x="660789" y="4582467"/>
              <a:ext cx="200603" cy="220056"/>
            </a:xfrm>
            <a:custGeom>
              <a:avLst/>
              <a:gdLst/>
              <a:ahLst/>
              <a:cxnLst/>
              <a:rect l="l" t="t" r="r" b="b"/>
              <a:pathLst>
                <a:path w="6115" h="6708" extrusionOk="0">
                  <a:moveTo>
                    <a:pt x="1593" y="1"/>
                  </a:moveTo>
                  <a:cubicBezTo>
                    <a:pt x="1195" y="1"/>
                    <a:pt x="805" y="156"/>
                    <a:pt x="575" y="446"/>
                  </a:cubicBezTo>
                  <a:cubicBezTo>
                    <a:pt x="1" y="1102"/>
                    <a:pt x="476" y="2069"/>
                    <a:pt x="1132" y="2102"/>
                  </a:cubicBezTo>
                  <a:cubicBezTo>
                    <a:pt x="1151" y="2103"/>
                    <a:pt x="1169" y="2103"/>
                    <a:pt x="1187" y="2103"/>
                  </a:cubicBezTo>
                  <a:cubicBezTo>
                    <a:pt x="1784" y="2103"/>
                    <a:pt x="1997" y="1584"/>
                    <a:pt x="1870" y="1282"/>
                  </a:cubicBezTo>
                  <a:cubicBezTo>
                    <a:pt x="1827" y="1114"/>
                    <a:pt x="1665" y="993"/>
                    <a:pt x="1495" y="993"/>
                  </a:cubicBezTo>
                  <a:cubicBezTo>
                    <a:pt x="1467" y="993"/>
                    <a:pt x="1439" y="996"/>
                    <a:pt x="1411" y="1003"/>
                  </a:cubicBezTo>
                  <a:cubicBezTo>
                    <a:pt x="1263" y="1020"/>
                    <a:pt x="1148" y="1167"/>
                    <a:pt x="1165" y="1315"/>
                  </a:cubicBezTo>
                  <a:cubicBezTo>
                    <a:pt x="1154" y="1471"/>
                    <a:pt x="1275" y="1567"/>
                    <a:pt x="1403" y="1567"/>
                  </a:cubicBezTo>
                  <a:cubicBezTo>
                    <a:pt x="1477" y="1567"/>
                    <a:pt x="1553" y="1535"/>
                    <a:pt x="1607" y="1462"/>
                  </a:cubicBezTo>
                  <a:cubicBezTo>
                    <a:pt x="1648" y="1399"/>
                    <a:pt x="1690" y="1374"/>
                    <a:pt x="1727" y="1374"/>
                  </a:cubicBezTo>
                  <a:cubicBezTo>
                    <a:pt x="1796" y="1374"/>
                    <a:pt x="1847" y="1459"/>
                    <a:pt x="1837" y="1544"/>
                  </a:cubicBezTo>
                  <a:cubicBezTo>
                    <a:pt x="1747" y="1788"/>
                    <a:pt x="1516" y="1942"/>
                    <a:pt x="1271" y="1942"/>
                  </a:cubicBezTo>
                  <a:cubicBezTo>
                    <a:pt x="1203" y="1942"/>
                    <a:pt x="1134" y="1930"/>
                    <a:pt x="1066" y="1905"/>
                  </a:cubicBezTo>
                  <a:cubicBezTo>
                    <a:pt x="657" y="1790"/>
                    <a:pt x="460" y="1053"/>
                    <a:pt x="1017" y="659"/>
                  </a:cubicBezTo>
                  <a:cubicBezTo>
                    <a:pt x="1144" y="567"/>
                    <a:pt x="1328" y="517"/>
                    <a:pt x="1534" y="517"/>
                  </a:cubicBezTo>
                  <a:cubicBezTo>
                    <a:pt x="2130" y="517"/>
                    <a:pt x="2903" y="931"/>
                    <a:pt x="2951" y="1905"/>
                  </a:cubicBezTo>
                  <a:cubicBezTo>
                    <a:pt x="2951" y="3069"/>
                    <a:pt x="2017" y="4118"/>
                    <a:pt x="1771" y="4888"/>
                  </a:cubicBezTo>
                  <a:cubicBezTo>
                    <a:pt x="1417" y="5950"/>
                    <a:pt x="1853" y="6617"/>
                    <a:pt x="1900" y="6703"/>
                  </a:cubicBezTo>
                  <a:lnTo>
                    <a:pt x="1900" y="6703"/>
                  </a:lnTo>
                  <a:cubicBezTo>
                    <a:pt x="1607" y="6147"/>
                    <a:pt x="1592" y="5493"/>
                    <a:pt x="1853" y="4921"/>
                  </a:cubicBezTo>
                  <a:cubicBezTo>
                    <a:pt x="2050" y="4396"/>
                    <a:pt x="2492" y="3839"/>
                    <a:pt x="2804" y="3134"/>
                  </a:cubicBezTo>
                  <a:cubicBezTo>
                    <a:pt x="2919" y="2921"/>
                    <a:pt x="3001" y="2675"/>
                    <a:pt x="3050" y="2430"/>
                  </a:cubicBezTo>
                  <a:cubicBezTo>
                    <a:pt x="3115" y="2675"/>
                    <a:pt x="3197" y="2921"/>
                    <a:pt x="3312" y="3134"/>
                  </a:cubicBezTo>
                  <a:cubicBezTo>
                    <a:pt x="3623" y="3839"/>
                    <a:pt x="4066" y="4396"/>
                    <a:pt x="4263" y="4921"/>
                  </a:cubicBezTo>
                  <a:cubicBezTo>
                    <a:pt x="4524" y="5493"/>
                    <a:pt x="4509" y="6147"/>
                    <a:pt x="4216" y="6703"/>
                  </a:cubicBezTo>
                  <a:lnTo>
                    <a:pt x="4216" y="6703"/>
                  </a:lnTo>
                  <a:cubicBezTo>
                    <a:pt x="4263" y="6617"/>
                    <a:pt x="4699" y="5950"/>
                    <a:pt x="4345" y="4888"/>
                  </a:cubicBezTo>
                  <a:cubicBezTo>
                    <a:pt x="4082" y="4118"/>
                    <a:pt x="3165" y="3069"/>
                    <a:pt x="3165" y="1905"/>
                  </a:cubicBezTo>
                  <a:cubicBezTo>
                    <a:pt x="3213" y="931"/>
                    <a:pt x="3986" y="517"/>
                    <a:pt x="4582" y="517"/>
                  </a:cubicBezTo>
                  <a:cubicBezTo>
                    <a:pt x="4788" y="517"/>
                    <a:pt x="4972" y="567"/>
                    <a:pt x="5099" y="659"/>
                  </a:cubicBezTo>
                  <a:cubicBezTo>
                    <a:pt x="5656" y="1053"/>
                    <a:pt x="5459" y="1790"/>
                    <a:pt x="5050" y="1905"/>
                  </a:cubicBezTo>
                  <a:cubicBezTo>
                    <a:pt x="4982" y="1930"/>
                    <a:pt x="4913" y="1942"/>
                    <a:pt x="4845" y="1942"/>
                  </a:cubicBezTo>
                  <a:cubicBezTo>
                    <a:pt x="4600" y="1942"/>
                    <a:pt x="4369" y="1788"/>
                    <a:pt x="4279" y="1544"/>
                  </a:cubicBezTo>
                  <a:cubicBezTo>
                    <a:pt x="4258" y="1459"/>
                    <a:pt x="4312" y="1374"/>
                    <a:pt x="4385" y="1374"/>
                  </a:cubicBezTo>
                  <a:cubicBezTo>
                    <a:pt x="4424" y="1374"/>
                    <a:pt x="4468" y="1399"/>
                    <a:pt x="4509" y="1462"/>
                  </a:cubicBezTo>
                  <a:cubicBezTo>
                    <a:pt x="4557" y="1535"/>
                    <a:pt x="4629" y="1567"/>
                    <a:pt x="4702" y="1567"/>
                  </a:cubicBezTo>
                  <a:cubicBezTo>
                    <a:pt x="4826" y="1567"/>
                    <a:pt x="4951" y="1471"/>
                    <a:pt x="4951" y="1315"/>
                  </a:cubicBezTo>
                  <a:cubicBezTo>
                    <a:pt x="4968" y="1167"/>
                    <a:pt x="4853" y="1020"/>
                    <a:pt x="4705" y="1003"/>
                  </a:cubicBezTo>
                  <a:cubicBezTo>
                    <a:pt x="4675" y="996"/>
                    <a:pt x="4645" y="993"/>
                    <a:pt x="4615" y="993"/>
                  </a:cubicBezTo>
                  <a:cubicBezTo>
                    <a:pt x="4439" y="993"/>
                    <a:pt x="4286" y="1114"/>
                    <a:pt x="4230" y="1282"/>
                  </a:cubicBezTo>
                  <a:cubicBezTo>
                    <a:pt x="4103" y="1584"/>
                    <a:pt x="4346" y="2103"/>
                    <a:pt x="4930" y="2103"/>
                  </a:cubicBezTo>
                  <a:cubicBezTo>
                    <a:pt x="4948" y="2103"/>
                    <a:pt x="4966" y="2103"/>
                    <a:pt x="4984" y="2102"/>
                  </a:cubicBezTo>
                  <a:cubicBezTo>
                    <a:pt x="5607" y="2069"/>
                    <a:pt x="6115" y="1102"/>
                    <a:pt x="5541" y="446"/>
                  </a:cubicBezTo>
                  <a:cubicBezTo>
                    <a:pt x="5311" y="156"/>
                    <a:pt x="4921" y="1"/>
                    <a:pt x="4523" y="1"/>
                  </a:cubicBezTo>
                  <a:cubicBezTo>
                    <a:pt x="4045" y="1"/>
                    <a:pt x="3554" y="225"/>
                    <a:pt x="3312" y="708"/>
                  </a:cubicBezTo>
                  <a:cubicBezTo>
                    <a:pt x="3197" y="872"/>
                    <a:pt x="3115" y="1069"/>
                    <a:pt x="3050" y="1266"/>
                  </a:cubicBezTo>
                  <a:cubicBezTo>
                    <a:pt x="3001" y="1069"/>
                    <a:pt x="2919" y="872"/>
                    <a:pt x="2804" y="708"/>
                  </a:cubicBezTo>
                  <a:cubicBezTo>
                    <a:pt x="2562" y="225"/>
                    <a:pt x="2071" y="1"/>
                    <a:pt x="1593" y="1"/>
                  </a:cubicBezTo>
                  <a:close/>
                  <a:moveTo>
                    <a:pt x="1900" y="6703"/>
                  </a:moveTo>
                  <a:cubicBezTo>
                    <a:pt x="1901" y="6705"/>
                    <a:pt x="1902" y="6706"/>
                    <a:pt x="1902" y="6708"/>
                  </a:cubicBezTo>
                  <a:cubicBezTo>
                    <a:pt x="1902" y="6706"/>
                    <a:pt x="1901" y="6705"/>
                    <a:pt x="1900" y="6703"/>
                  </a:cubicBezTo>
                  <a:close/>
                  <a:moveTo>
                    <a:pt x="4216" y="6703"/>
                  </a:moveTo>
                  <a:cubicBezTo>
                    <a:pt x="4215" y="6705"/>
                    <a:pt x="4214" y="6706"/>
                    <a:pt x="4214" y="6708"/>
                  </a:cubicBezTo>
                  <a:cubicBezTo>
                    <a:pt x="4214" y="6706"/>
                    <a:pt x="4215" y="6705"/>
                    <a:pt x="4216" y="6703"/>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6" name="Google Shape;7616;p17"/>
            <p:cNvSpPr/>
            <p:nvPr/>
          </p:nvSpPr>
          <p:spPr>
            <a:xfrm>
              <a:off x="498401" y="4693875"/>
              <a:ext cx="171045" cy="268903"/>
            </a:xfrm>
            <a:custGeom>
              <a:avLst/>
              <a:gdLst/>
              <a:ahLst/>
              <a:cxnLst/>
              <a:rect l="l" t="t" r="r" b="b"/>
              <a:pathLst>
                <a:path w="5214" h="8197" extrusionOk="0">
                  <a:moveTo>
                    <a:pt x="4115" y="1"/>
                  </a:moveTo>
                  <a:lnTo>
                    <a:pt x="4115" y="1"/>
                  </a:lnTo>
                  <a:cubicBezTo>
                    <a:pt x="4115" y="1"/>
                    <a:pt x="4197" y="607"/>
                    <a:pt x="3804" y="837"/>
                  </a:cubicBezTo>
                  <a:cubicBezTo>
                    <a:pt x="3410" y="1066"/>
                    <a:pt x="2853" y="1525"/>
                    <a:pt x="3443" y="2050"/>
                  </a:cubicBezTo>
                  <a:cubicBezTo>
                    <a:pt x="4033" y="2574"/>
                    <a:pt x="4213" y="3328"/>
                    <a:pt x="3689" y="4066"/>
                  </a:cubicBezTo>
                  <a:cubicBezTo>
                    <a:pt x="3689" y="4066"/>
                    <a:pt x="3984" y="2967"/>
                    <a:pt x="3263" y="2476"/>
                  </a:cubicBezTo>
                  <a:cubicBezTo>
                    <a:pt x="3064" y="2343"/>
                    <a:pt x="2904" y="2306"/>
                    <a:pt x="2789" y="2306"/>
                  </a:cubicBezTo>
                  <a:cubicBezTo>
                    <a:pt x="2649" y="2306"/>
                    <a:pt x="2574" y="2361"/>
                    <a:pt x="2574" y="2361"/>
                  </a:cubicBezTo>
                  <a:cubicBezTo>
                    <a:pt x="2623" y="2492"/>
                    <a:pt x="2656" y="2640"/>
                    <a:pt x="2673" y="2787"/>
                  </a:cubicBezTo>
                  <a:cubicBezTo>
                    <a:pt x="2689" y="3000"/>
                    <a:pt x="2214" y="3361"/>
                    <a:pt x="2558" y="3754"/>
                  </a:cubicBezTo>
                  <a:cubicBezTo>
                    <a:pt x="2902" y="4148"/>
                    <a:pt x="3148" y="4918"/>
                    <a:pt x="1951" y="5803"/>
                  </a:cubicBezTo>
                  <a:cubicBezTo>
                    <a:pt x="1951" y="5803"/>
                    <a:pt x="2558" y="4443"/>
                    <a:pt x="2197" y="3738"/>
                  </a:cubicBezTo>
                  <a:cubicBezTo>
                    <a:pt x="1837" y="3033"/>
                    <a:pt x="1378" y="3148"/>
                    <a:pt x="952" y="2558"/>
                  </a:cubicBezTo>
                  <a:cubicBezTo>
                    <a:pt x="952" y="2558"/>
                    <a:pt x="1" y="3082"/>
                    <a:pt x="738" y="4230"/>
                  </a:cubicBezTo>
                  <a:cubicBezTo>
                    <a:pt x="1607" y="5574"/>
                    <a:pt x="542" y="7278"/>
                    <a:pt x="1460" y="8196"/>
                  </a:cubicBezTo>
                  <a:cubicBezTo>
                    <a:pt x="1460" y="8196"/>
                    <a:pt x="1410" y="6836"/>
                    <a:pt x="2673" y="5606"/>
                  </a:cubicBezTo>
                  <a:cubicBezTo>
                    <a:pt x="3935" y="4377"/>
                    <a:pt x="5213" y="2853"/>
                    <a:pt x="41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7" name="Google Shape;7617;p17"/>
            <p:cNvSpPr/>
            <p:nvPr/>
          </p:nvSpPr>
          <p:spPr>
            <a:xfrm>
              <a:off x="648979" y="4660544"/>
              <a:ext cx="98973" cy="148443"/>
            </a:xfrm>
            <a:custGeom>
              <a:avLst/>
              <a:gdLst/>
              <a:ahLst/>
              <a:cxnLst/>
              <a:rect l="l" t="t" r="r" b="b"/>
              <a:pathLst>
                <a:path w="3017" h="4525" extrusionOk="0">
                  <a:moveTo>
                    <a:pt x="2574" y="0"/>
                  </a:moveTo>
                  <a:lnTo>
                    <a:pt x="2574" y="0"/>
                  </a:lnTo>
                  <a:cubicBezTo>
                    <a:pt x="2525" y="279"/>
                    <a:pt x="2262" y="525"/>
                    <a:pt x="1623" y="820"/>
                  </a:cubicBezTo>
                  <a:cubicBezTo>
                    <a:pt x="967" y="1099"/>
                    <a:pt x="1213" y="1935"/>
                    <a:pt x="1263" y="2115"/>
                  </a:cubicBezTo>
                  <a:cubicBezTo>
                    <a:pt x="1325" y="2303"/>
                    <a:pt x="1373" y="2641"/>
                    <a:pt x="1190" y="2641"/>
                  </a:cubicBezTo>
                  <a:cubicBezTo>
                    <a:pt x="1182" y="2641"/>
                    <a:pt x="1173" y="2641"/>
                    <a:pt x="1164" y="2639"/>
                  </a:cubicBezTo>
                  <a:cubicBezTo>
                    <a:pt x="951" y="2607"/>
                    <a:pt x="1000" y="2492"/>
                    <a:pt x="1099" y="1820"/>
                  </a:cubicBezTo>
                  <a:cubicBezTo>
                    <a:pt x="1172" y="1319"/>
                    <a:pt x="863" y="1255"/>
                    <a:pt x="700" y="1255"/>
                  </a:cubicBezTo>
                  <a:cubicBezTo>
                    <a:pt x="645" y="1255"/>
                    <a:pt x="607" y="1262"/>
                    <a:pt x="607" y="1262"/>
                  </a:cubicBezTo>
                  <a:cubicBezTo>
                    <a:pt x="738" y="1426"/>
                    <a:pt x="722" y="1656"/>
                    <a:pt x="590" y="1820"/>
                  </a:cubicBezTo>
                  <a:cubicBezTo>
                    <a:pt x="345" y="2066"/>
                    <a:pt x="33" y="2344"/>
                    <a:pt x="295" y="3098"/>
                  </a:cubicBezTo>
                  <a:cubicBezTo>
                    <a:pt x="558" y="3852"/>
                    <a:pt x="0" y="4524"/>
                    <a:pt x="0" y="4524"/>
                  </a:cubicBezTo>
                  <a:cubicBezTo>
                    <a:pt x="3016" y="2017"/>
                    <a:pt x="2574" y="1"/>
                    <a:pt x="25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8" name="Google Shape;7618;p17"/>
            <p:cNvSpPr/>
            <p:nvPr/>
          </p:nvSpPr>
          <p:spPr>
            <a:xfrm>
              <a:off x="451620" y="4941754"/>
              <a:ext cx="117803" cy="139848"/>
            </a:xfrm>
            <a:custGeom>
              <a:avLst/>
              <a:gdLst/>
              <a:ahLst/>
              <a:cxnLst/>
              <a:rect l="l" t="t" r="r" b="b"/>
              <a:pathLst>
                <a:path w="3591" h="4263" extrusionOk="0">
                  <a:moveTo>
                    <a:pt x="1869" y="1"/>
                  </a:moveTo>
                  <a:cubicBezTo>
                    <a:pt x="1869" y="1"/>
                    <a:pt x="2000" y="280"/>
                    <a:pt x="1640" y="526"/>
                  </a:cubicBezTo>
                  <a:cubicBezTo>
                    <a:pt x="1296" y="771"/>
                    <a:pt x="1" y="2443"/>
                    <a:pt x="3590" y="4263"/>
                  </a:cubicBezTo>
                  <a:cubicBezTo>
                    <a:pt x="3590" y="4263"/>
                    <a:pt x="2738" y="3771"/>
                    <a:pt x="2640" y="2476"/>
                  </a:cubicBezTo>
                  <a:cubicBezTo>
                    <a:pt x="2525" y="1198"/>
                    <a:pt x="2804" y="509"/>
                    <a:pt x="18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9" name="Google Shape;7619;p17"/>
            <p:cNvSpPr/>
            <p:nvPr/>
          </p:nvSpPr>
          <p:spPr>
            <a:xfrm>
              <a:off x="219323" y="4977971"/>
              <a:ext cx="226945" cy="160154"/>
            </a:xfrm>
            <a:custGeom>
              <a:avLst/>
              <a:gdLst/>
              <a:ahLst/>
              <a:cxnLst/>
              <a:rect l="l" t="t" r="r" b="b"/>
              <a:pathLst>
                <a:path w="6918" h="4882" extrusionOk="0">
                  <a:moveTo>
                    <a:pt x="4978" y="1"/>
                  </a:moveTo>
                  <a:cubicBezTo>
                    <a:pt x="4754" y="1"/>
                    <a:pt x="4504" y="53"/>
                    <a:pt x="4230" y="176"/>
                  </a:cubicBezTo>
                  <a:cubicBezTo>
                    <a:pt x="2771" y="831"/>
                    <a:pt x="3033" y="3306"/>
                    <a:pt x="4771" y="3667"/>
                  </a:cubicBezTo>
                  <a:cubicBezTo>
                    <a:pt x="4984" y="3700"/>
                    <a:pt x="5180" y="3732"/>
                    <a:pt x="5361" y="3749"/>
                  </a:cubicBezTo>
                  <a:cubicBezTo>
                    <a:pt x="4902" y="3831"/>
                    <a:pt x="4459" y="3995"/>
                    <a:pt x="4049" y="4191"/>
                  </a:cubicBezTo>
                  <a:cubicBezTo>
                    <a:pt x="3885" y="4273"/>
                    <a:pt x="3656" y="4339"/>
                    <a:pt x="3607" y="4355"/>
                  </a:cubicBezTo>
                  <a:cubicBezTo>
                    <a:pt x="3152" y="4528"/>
                    <a:pt x="2723" y="4603"/>
                    <a:pt x="2336" y="4603"/>
                  </a:cubicBezTo>
                  <a:cubicBezTo>
                    <a:pt x="1507" y="4603"/>
                    <a:pt x="870" y="4257"/>
                    <a:pt x="591" y="3765"/>
                  </a:cubicBezTo>
                  <a:cubicBezTo>
                    <a:pt x="361" y="3355"/>
                    <a:pt x="345" y="2864"/>
                    <a:pt x="558" y="2454"/>
                  </a:cubicBezTo>
                  <a:cubicBezTo>
                    <a:pt x="558" y="2454"/>
                    <a:pt x="558" y="2421"/>
                    <a:pt x="574" y="2421"/>
                  </a:cubicBezTo>
                  <a:cubicBezTo>
                    <a:pt x="778" y="2107"/>
                    <a:pt x="1115" y="1960"/>
                    <a:pt x="1430" y="1960"/>
                  </a:cubicBezTo>
                  <a:cubicBezTo>
                    <a:pt x="1723" y="1960"/>
                    <a:pt x="1997" y="2086"/>
                    <a:pt x="2132" y="2323"/>
                  </a:cubicBezTo>
                  <a:cubicBezTo>
                    <a:pt x="2230" y="2454"/>
                    <a:pt x="2295" y="2634"/>
                    <a:pt x="2295" y="2798"/>
                  </a:cubicBezTo>
                  <a:cubicBezTo>
                    <a:pt x="2295" y="2946"/>
                    <a:pt x="2230" y="3093"/>
                    <a:pt x="2132" y="3208"/>
                  </a:cubicBezTo>
                  <a:cubicBezTo>
                    <a:pt x="2017" y="3305"/>
                    <a:pt x="1955" y="3335"/>
                    <a:pt x="1924" y="3335"/>
                  </a:cubicBezTo>
                  <a:cubicBezTo>
                    <a:pt x="1897" y="3335"/>
                    <a:pt x="1895" y="3313"/>
                    <a:pt x="1902" y="3290"/>
                  </a:cubicBezTo>
                  <a:cubicBezTo>
                    <a:pt x="2017" y="3030"/>
                    <a:pt x="1727" y="2861"/>
                    <a:pt x="1474" y="2861"/>
                  </a:cubicBezTo>
                  <a:cubicBezTo>
                    <a:pt x="1295" y="2861"/>
                    <a:pt x="1135" y="2946"/>
                    <a:pt x="1148" y="3142"/>
                  </a:cubicBezTo>
                  <a:cubicBezTo>
                    <a:pt x="1137" y="3417"/>
                    <a:pt x="1376" y="3544"/>
                    <a:pt x="1629" y="3544"/>
                  </a:cubicBezTo>
                  <a:cubicBezTo>
                    <a:pt x="1753" y="3544"/>
                    <a:pt x="1881" y="3513"/>
                    <a:pt x="1984" y="3454"/>
                  </a:cubicBezTo>
                  <a:lnTo>
                    <a:pt x="2017" y="3437"/>
                  </a:lnTo>
                  <a:cubicBezTo>
                    <a:pt x="2050" y="3421"/>
                    <a:pt x="2066" y="3405"/>
                    <a:pt x="2082" y="3388"/>
                  </a:cubicBezTo>
                  <a:lnTo>
                    <a:pt x="2099" y="3372"/>
                  </a:lnTo>
                  <a:cubicBezTo>
                    <a:pt x="2394" y="3093"/>
                    <a:pt x="2443" y="2618"/>
                    <a:pt x="2181" y="2290"/>
                  </a:cubicBezTo>
                  <a:cubicBezTo>
                    <a:pt x="2042" y="2013"/>
                    <a:pt x="1730" y="1862"/>
                    <a:pt x="1395" y="1862"/>
                  </a:cubicBezTo>
                  <a:cubicBezTo>
                    <a:pt x="1055" y="1862"/>
                    <a:pt x="691" y="2017"/>
                    <a:pt x="460" y="2356"/>
                  </a:cubicBezTo>
                  <a:cubicBezTo>
                    <a:pt x="1" y="2946"/>
                    <a:pt x="148" y="4109"/>
                    <a:pt x="935" y="4585"/>
                  </a:cubicBezTo>
                  <a:cubicBezTo>
                    <a:pt x="1300" y="4783"/>
                    <a:pt x="1722" y="4882"/>
                    <a:pt x="2135" y="4882"/>
                  </a:cubicBezTo>
                  <a:cubicBezTo>
                    <a:pt x="2167" y="4882"/>
                    <a:pt x="2198" y="4881"/>
                    <a:pt x="2230" y="4880"/>
                  </a:cubicBezTo>
                  <a:cubicBezTo>
                    <a:pt x="3131" y="4847"/>
                    <a:pt x="3853" y="4355"/>
                    <a:pt x="5033" y="3995"/>
                  </a:cubicBezTo>
                  <a:cubicBezTo>
                    <a:pt x="5459" y="3896"/>
                    <a:pt x="5902" y="3831"/>
                    <a:pt x="6344" y="3798"/>
                  </a:cubicBezTo>
                  <a:cubicBezTo>
                    <a:pt x="6541" y="3782"/>
                    <a:pt x="6754" y="3716"/>
                    <a:pt x="6918" y="3618"/>
                  </a:cubicBezTo>
                  <a:lnTo>
                    <a:pt x="6918" y="3618"/>
                  </a:lnTo>
                  <a:cubicBezTo>
                    <a:pt x="6918" y="3618"/>
                    <a:pt x="6807" y="3644"/>
                    <a:pt x="6663" y="3644"/>
                  </a:cubicBezTo>
                  <a:cubicBezTo>
                    <a:pt x="6509" y="3644"/>
                    <a:pt x="6316" y="3614"/>
                    <a:pt x="6180" y="3487"/>
                  </a:cubicBezTo>
                  <a:cubicBezTo>
                    <a:pt x="5918" y="3257"/>
                    <a:pt x="5918" y="3355"/>
                    <a:pt x="5639" y="3257"/>
                  </a:cubicBezTo>
                  <a:cubicBezTo>
                    <a:pt x="5475" y="3224"/>
                    <a:pt x="5361" y="3060"/>
                    <a:pt x="5361" y="2896"/>
                  </a:cubicBezTo>
                  <a:cubicBezTo>
                    <a:pt x="5164" y="3060"/>
                    <a:pt x="5131" y="3355"/>
                    <a:pt x="5279" y="3552"/>
                  </a:cubicBezTo>
                  <a:cubicBezTo>
                    <a:pt x="5279" y="3552"/>
                    <a:pt x="4574" y="3552"/>
                    <a:pt x="4394" y="3191"/>
                  </a:cubicBezTo>
                  <a:cubicBezTo>
                    <a:pt x="4213" y="2814"/>
                    <a:pt x="4426" y="2814"/>
                    <a:pt x="4557" y="2733"/>
                  </a:cubicBezTo>
                  <a:cubicBezTo>
                    <a:pt x="4705" y="2651"/>
                    <a:pt x="4754" y="2519"/>
                    <a:pt x="4607" y="2306"/>
                  </a:cubicBezTo>
                  <a:cubicBezTo>
                    <a:pt x="4443" y="2093"/>
                    <a:pt x="4476" y="1733"/>
                    <a:pt x="4738" y="1733"/>
                  </a:cubicBezTo>
                  <a:cubicBezTo>
                    <a:pt x="4658" y="1560"/>
                    <a:pt x="4492" y="1452"/>
                    <a:pt x="4310" y="1452"/>
                  </a:cubicBezTo>
                  <a:cubicBezTo>
                    <a:pt x="4268" y="1452"/>
                    <a:pt x="4224" y="1458"/>
                    <a:pt x="4180" y="1470"/>
                  </a:cubicBezTo>
                  <a:cubicBezTo>
                    <a:pt x="3754" y="1552"/>
                    <a:pt x="3754" y="2159"/>
                    <a:pt x="3754" y="2159"/>
                  </a:cubicBezTo>
                  <a:cubicBezTo>
                    <a:pt x="3754" y="2159"/>
                    <a:pt x="3459" y="1405"/>
                    <a:pt x="3935" y="1028"/>
                  </a:cubicBezTo>
                  <a:cubicBezTo>
                    <a:pt x="4124" y="883"/>
                    <a:pt x="4274" y="827"/>
                    <a:pt x="4391" y="827"/>
                  </a:cubicBezTo>
                  <a:cubicBezTo>
                    <a:pt x="4579" y="827"/>
                    <a:pt x="4681" y="969"/>
                    <a:pt x="4721" y="1110"/>
                  </a:cubicBezTo>
                  <a:cubicBezTo>
                    <a:pt x="4774" y="1295"/>
                    <a:pt x="4870" y="1449"/>
                    <a:pt x="5018" y="1449"/>
                  </a:cubicBezTo>
                  <a:cubicBezTo>
                    <a:pt x="5053" y="1449"/>
                    <a:pt x="5090" y="1440"/>
                    <a:pt x="5131" y="1421"/>
                  </a:cubicBezTo>
                  <a:cubicBezTo>
                    <a:pt x="5262" y="1345"/>
                    <a:pt x="5377" y="1248"/>
                    <a:pt x="5474" y="1248"/>
                  </a:cubicBezTo>
                  <a:cubicBezTo>
                    <a:pt x="5524" y="1248"/>
                    <a:pt x="5568" y="1273"/>
                    <a:pt x="5607" y="1339"/>
                  </a:cubicBezTo>
                  <a:cubicBezTo>
                    <a:pt x="5738" y="1602"/>
                    <a:pt x="5623" y="1897"/>
                    <a:pt x="5361" y="2011"/>
                  </a:cubicBezTo>
                  <a:cubicBezTo>
                    <a:pt x="5361" y="2011"/>
                    <a:pt x="5366" y="2012"/>
                    <a:pt x="5377" y="2012"/>
                  </a:cubicBezTo>
                  <a:cubicBezTo>
                    <a:pt x="5484" y="2012"/>
                    <a:pt x="6095" y="1984"/>
                    <a:pt x="6229" y="1372"/>
                  </a:cubicBezTo>
                  <a:cubicBezTo>
                    <a:pt x="6334" y="822"/>
                    <a:pt x="5864" y="1"/>
                    <a:pt x="49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0" name="Google Shape;7620;p17"/>
            <p:cNvSpPr/>
            <p:nvPr/>
          </p:nvSpPr>
          <p:spPr>
            <a:xfrm>
              <a:off x="183302" y="5063823"/>
              <a:ext cx="152740" cy="108650"/>
            </a:xfrm>
            <a:custGeom>
              <a:avLst/>
              <a:gdLst/>
              <a:ahLst/>
              <a:cxnLst/>
              <a:rect l="l" t="t" r="r" b="b"/>
              <a:pathLst>
                <a:path w="4656" h="3312" extrusionOk="0">
                  <a:moveTo>
                    <a:pt x="836" y="1"/>
                  </a:moveTo>
                  <a:cubicBezTo>
                    <a:pt x="836" y="1"/>
                    <a:pt x="1" y="919"/>
                    <a:pt x="558" y="1722"/>
                  </a:cubicBezTo>
                  <a:cubicBezTo>
                    <a:pt x="869" y="2181"/>
                    <a:pt x="1377" y="2459"/>
                    <a:pt x="1935" y="2492"/>
                  </a:cubicBezTo>
                  <a:cubicBezTo>
                    <a:pt x="1869" y="2492"/>
                    <a:pt x="1476" y="2492"/>
                    <a:pt x="1295" y="2722"/>
                  </a:cubicBezTo>
                  <a:cubicBezTo>
                    <a:pt x="1181" y="2886"/>
                    <a:pt x="1131" y="3099"/>
                    <a:pt x="1148" y="3312"/>
                  </a:cubicBezTo>
                  <a:cubicBezTo>
                    <a:pt x="1202" y="3217"/>
                    <a:pt x="1312" y="3156"/>
                    <a:pt x="1423" y="3156"/>
                  </a:cubicBezTo>
                  <a:cubicBezTo>
                    <a:pt x="1446" y="3156"/>
                    <a:pt x="1469" y="3159"/>
                    <a:pt x="1492" y="3164"/>
                  </a:cubicBezTo>
                  <a:cubicBezTo>
                    <a:pt x="1598" y="3200"/>
                    <a:pt x="1757" y="3278"/>
                    <a:pt x="1941" y="3278"/>
                  </a:cubicBezTo>
                  <a:cubicBezTo>
                    <a:pt x="2096" y="3278"/>
                    <a:pt x="2270" y="3221"/>
                    <a:pt x="2443" y="3033"/>
                  </a:cubicBezTo>
                  <a:cubicBezTo>
                    <a:pt x="2820" y="2640"/>
                    <a:pt x="3312" y="2869"/>
                    <a:pt x="4656" y="2148"/>
                  </a:cubicBezTo>
                  <a:lnTo>
                    <a:pt x="4656" y="2148"/>
                  </a:lnTo>
                  <a:cubicBezTo>
                    <a:pt x="4656" y="2148"/>
                    <a:pt x="3926" y="2456"/>
                    <a:pt x="3109" y="2456"/>
                  </a:cubicBezTo>
                  <a:cubicBezTo>
                    <a:pt x="2647" y="2456"/>
                    <a:pt x="2157" y="2357"/>
                    <a:pt x="1754" y="2050"/>
                  </a:cubicBezTo>
                  <a:cubicBezTo>
                    <a:pt x="1099" y="1574"/>
                    <a:pt x="754" y="804"/>
                    <a:pt x="83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1" name="Google Shape;7621;p17"/>
            <p:cNvSpPr/>
            <p:nvPr/>
          </p:nvSpPr>
          <p:spPr>
            <a:xfrm>
              <a:off x="384401" y="4820307"/>
              <a:ext cx="145753" cy="205917"/>
            </a:xfrm>
            <a:custGeom>
              <a:avLst/>
              <a:gdLst/>
              <a:ahLst/>
              <a:cxnLst/>
              <a:rect l="l" t="t" r="r" b="b"/>
              <a:pathLst>
                <a:path w="4443" h="6277" extrusionOk="0">
                  <a:moveTo>
                    <a:pt x="2633" y="0"/>
                  </a:moveTo>
                  <a:cubicBezTo>
                    <a:pt x="2137" y="0"/>
                    <a:pt x="1621" y="202"/>
                    <a:pt x="1279" y="605"/>
                  </a:cubicBezTo>
                  <a:cubicBezTo>
                    <a:pt x="1" y="2244"/>
                    <a:pt x="902" y="4260"/>
                    <a:pt x="1656" y="5113"/>
                  </a:cubicBezTo>
                  <a:cubicBezTo>
                    <a:pt x="2083" y="5637"/>
                    <a:pt x="2640" y="6031"/>
                    <a:pt x="3263" y="6276"/>
                  </a:cubicBezTo>
                  <a:cubicBezTo>
                    <a:pt x="2689" y="6014"/>
                    <a:pt x="2181" y="5621"/>
                    <a:pt x="1788" y="5129"/>
                  </a:cubicBezTo>
                  <a:cubicBezTo>
                    <a:pt x="1509" y="4736"/>
                    <a:pt x="1312" y="4309"/>
                    <a:pt x="1181" y="3851"/>
                  </a:cubicBezTo>
                  <a:cubicBezTo>
                    <a:pt x="1034" y="3326"/>
                    <a:pt x="984" y="2769"/>
                    <a:pt x="1017" y="2211"/>
                  </a:cubicBezTo>
                  <a:cubicBezTo>
                    <a:pt x="1148" y="736"/>
                    <a:pt x="1984" y="195"/>
                    <a:pt x="2738" y="162"/>
                  </a:cubicBezTo>
                  <a:cubicBezTo>
                    <a:pt x="3082" y="162"/>
                    <a:pt x="3410" y="310"/>
                    <a:pt x="3656" y="556"/>
                  </a:cubicBezTo>
                  <a:cubicBezTo>
                    <a:pt x="4312" y="1097"/>
                    <a:pt x="3951" y="2047"/>
                    <a:pt x="3410" y="2277"/>
                  </a:cubicBezTo>
                  <a:cubicBezTo>
                    <a:pt x="3287" y="2338"/>
                    <a:pt x="3150" y="2372"/>
                    <a:pt x="3012" y="2372"/>
                  </a:cubicBezTo>
                  <a:cubicBezTo>
                    <a:pt x="2892" y="2372"/>
                    <a:pt x="2770" y="2347"/>
                    <a:pt x="2656" y="2293"/>
                  </a:cubicBezTo>
                  <a:cubicBezTo>
                    <a:pt x="2492" y="2195"/>
                    <a:pt x="2378" y="2031"/>
                    <a:pt x="2345" y="1834"/>
                  </a:cubicBezTo>
                  <a:cubicBezTo>
                    <a:pt x="2345" y="1737"/>
                    <a:pt x="2371" y="1714"/>
                    <a:pt x="2422" y="1714"/>
                  </a:cubicBezTo>
                  <a:cubicBezTo>
                    <a:pt x="2465" y="1714"/>
                    <a:pt x="2527" y="1731"/>
                    <a:pt x="2607" y="1731"/>
                  </a:cubicBezTo>
                  <a:cubicBezTo>
                    <a:pt x="2668" y="1731"/>
                    <a:pt x="2739" y="1721"/>
                    <a:pt x="2820" y="1687"/>
                  </a:cubicBezTo>
                  <a:cubicBezTo>
                    <a:pt x="3017" y="1572"/>
                    <a:pt x="3050" y="1293"/>
                    <a:pt x="2886" y="1130"/>
                  </a:cubicBezTo>
                  <a:cubicBezTo>
                    <a:pt x="2817" y="1056"/>
                    <a:pt x="2718" y="1015"/>
                    <a:pt x="2614" y="1015"/>
                  </a:cubicBezTo>
                  <a:cubicBezTo>
                    <a:pt x="2420" y="1015"/>
                    <a:pt x="2213" y="1158"/>
                    <a:pt x="2181" y="1490"/>
                  </a:cubicBezTo>
                  <a:cubicBezTo>
                    <a:pt x="2148" y="1736"/>
                    <a:pt x="2214" y="1982"/>
                    <a:pt x="2378" y="2146"/>
                  </a:cubicBezTo>
                  <a:lnTo>
                    <a:pt x="2443" y="2211"/>
                  </a:lnTo>
                  <a:cubicBezTo>
                    <a:pt x="2460" y="2228"/>
                    <a:pt x="2476" y="2244"/>
                    <a:pt x="2509" y="2261"/>
                  </a:cubicBezTo>
                  <a:lnTo>
                    <a:pt x="2558" y="2293"/>
                  </a:lnTo>
                  <a:lnTo>
                    <a:pt x="2591" y="2326"/>
                  </a:lnTo>
                  <a:lnTo>
                    <a:pt x="2623" y="2343"/>
                  </a:lnTo>
                  <a:cubicBezTo>
                    <a:pt x="2755" y="2408"/>
                    <a:pt x="2894" y="2441"/>
                    <a:pt x="3031" y="2441"/>
                  </a:cubicBezTo>
                  <a:cubicBezTo>
                    <a:pt x="3168" y="2441"/>
                    <a:pt x="3304" y="2408"/>
                    <a:pt x="3427" y="2343"/>
                  </a:cubicBezTo>
                  <a:cubicBezTo>
                    <a:pt x="4017" y="2129"/>
                    <a:pt x="4443" y="1080"/>
                    <a:pt x="3754" y="458"/>
                  </a:cubicBezTo>
                  <a:cubicBezTo>
                    <a:pt x="3480" y="153"/>
                    <a:pt x="3064" y="0"/>
                    <a:pt x="26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622" name="Google Shape;7622;p17"/>
          <p:cNvSpPr txBox="1">
            <a:spLocks noGrp="1"/>
          </p:cNvSpPr>
          <p:nvPr>
            <p:ph type="title"/>
          </p:nvPr>
        </p:nvSpPr>
        <p:spPr>
          <a:xfrm>
            <a:off x="1053800" y="2285400"/>
            <a:ext cx="2344500" cy="497100"/>
          </a:xfrm>
          <a:prstGeom prst="rect">
            <a:avLst/>
          </a:prstGeom>
        </p:spPr>
        <p:txBody>
          <a:bodyPr spcFirstLastPara="1" wrap="square" lIns="91425" tIns="91425" rIns="91425" bIns="91425" anchor="b" anchorCtr="0">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cxnSp>
        <p:nvCxnSpPr>
          <p:cNvPr id="7623" name="Google Shape;7623;p17"/>
          <p:cNvCxnSpPr/>
          <p:nvPr/>
        </p:nvCxnSpPr>
        <p:spPr>
          <a:xfrm>
            <a:off x="1143000" y="2828925"/>
            <a:ext cx="1771800" cy="0"/>
          </a:xfrm>
          <a:prstGeom prst="straightConnector1">
            <a:avLst/>
          </a:prstGeom>
          <a:noFill/>
          <a:ln w="9525" cap="flat" cmpd="sng">
            <a:solidFill>
              <a:schemeClr val="accent1"/>
            </a:solidFill>
            <a:prstDash val="solid"/>
            <a:round/>
            <a:headEnd type="none" w="med" len="med"/>
            <a:tailEnd type="none" w="med" len="med"/>
          </a:ln>
        </p:spPr>
      </p:cxnSp>
      <p:sp>
        <p:nvSpPr>
          <p:cNvPr id="7624" name="Google Shape;7624;p17"/>
          <p:cNvSpPr txBox="1">
            <a:spLocks noGrp="1"/>
          </p:cNvSpPr>
          <p:nvPr>
            <p:ph type="subTitle" idx="1"/>
          </p:nvPr>
        </p:nvSpPr>
        <p:spPr>
          <a:xfrm>
            <a:off x="1066800" y="2839225"/>
            <a:ext cx="2344500" cy="2100900"/>
          </a:xfrm>
          <a:prstGeom prst="rect">
            <a:avLst/>
          </a:prstGeom>
        </p:spPr>
        <p:txBody>
          <a:bodyPr spcFirstLastPara="1" wrap="square" lIns="91425" tIns="91425" rIns="91425" bIns="91425" anchor="t" anchorCtr="0">
            <a:noAutofit/>
          </a:bodyPr>
          <a:lstStyle>
            <a:lvl1pPr lvl="0" rtl="0">
              <a:spcBef>
                <a:spcPts val="0"/>
              </a:spcBef>
              <a:spcAft>
                <a:spcPts val="0"/>
              </a:spcAft>
              <a:buNone/>
              <a:defRPr sz="1400"/>
            </a:lvl1pPr>
            <a:lvl2pPr lvl="1" rtl="0">
              <a:spcBef>
                <a:spcPts val="1600"/>
              </a:spcBef>
              <a:spcAft>
                <a:spcPts val="0"/>
              </a:spcAft>
              <a:buNone/>
              <a:defRPr/>
            </a:lvl2pPr>
            <a:lvl3pPr lvl="2" rtl="0">
              <a:spcBef>
                <a:spcPts val="1600"/>
              </a:spcBef>
              <a:spcAft>
                <a:spcPts val="0"/>
              </a:spcAft>
              <a:buNone/>
              <a:defRPr/>
            </a:lvl3pPr>
            <a:lvl4pPr lvl="3" rtl="0">
              <a:spcBef>
                <a:spcPts val="1600"/>
              </a:spcBef>
              <a:spcAft>
                <a:spcPts val="0"/>
              </a:spcAft>
              <a:buNone/>
              <a:defRPr/>
            </a:lvl4pPr>
            <a:lvl5pPr lvl="4" rtl="0">
              <a:spcBef>
                <a:spcPts val="1600"/>
              </a:spcBef>
              <a:spcAft>
                <a:spcPts val="0"/>
              </a:spcAft>
              <a:buNone/>
              <a:defRPr/>
            </a:lvl5pPr>
            <a:lvl6pPr lvl="5" rtl="0">
              <a:spcBef>
                <a:spcPts val="1600"/>
              </a:spcBef>
              <a:spcAft>
                <a:spcPts val="0"/>
              </a:spcAft>
              <a:buNone/>
              <a:defRPr/>
            </a:lvl6pPr>
            <a:lvl7pPr lvl="6" rtl="0">
              <a:spcBef>
                <a:spcPts val="1600"/>
              </a:spcBef>
              <a:spcAft>
                <a:spcPts val="0"/>
              </a:spcAft>
              <a:buNone/>
              <a:defRPr/>
            </a:lvl7pPr>
            <a:lvl8pPr lvl="7" rtl="0">
              <a:spcBef>
                <a:spcPts val="1600"/>
              </a:spcBef>
              <a:spcAft>
                <a:spcPts val="0"/>
              </a:spcAft>
              <a:buNone/>
              <a:defRPr/>
            </a:lvl8pPr>
            <a:lvl9pPr lvl="8" rtl="0">
              <a:spcBef>
                <a:spcPts val="1600"/>
              </a:spcBef>
              <a:spcAft>
                <a:spcPts val="1600"/>
              </a:spcAft>
              <a:buNone/>
              <a:defRPr/>
            </a:lvl9pPr>
          </a:lstStyle>
          <a:p>
            <a:endParaRPr/>
          </a:p>
        </p:txBody>
      </p:sp>
    </p:spTree>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Title and text 6">
  <p:cSld name="CUSTOM_12_1_1_1">
    <p:spTree>
      <p:nvGrpSpPr>
        <p:cNvPr id="1" name="Shape 7625"/>
        <p:cNvGrpSpPr/>
        <p:nvPr/>
      </p:nvGrpSpPr>
      <p:grpSpPr>
        <a:xfrm>
          <a:off x="0" y="0"/>
          <a:ext cx="0" cy="0"/>
          <a:chOff x="0" y="0"/>
          <a:chExt cx="0" cy="0"/>
        </a:xfrm>
      </p:grpSpPr>
      <p:grpSp>
        <p:nvGrpSpPr>
          <p:cNvPr id="7626" name="Google Shape;7626;p18"/>
          <p:cNvGrpSpPr/>
          <p:nvPr/>
        </p:nvGrpSpPr>
        <p:grpSpPr>
          <a:xfrm>
            <a:off x="-85015" y="4246929"/>
            <a:ext cx="9357023" cy="1460469"/>
            <a:chOff x="-85015" y="3712004"/>
            <a:chExt cx="9357023" cy="1460469"/>
          </a:xfrm>
        </p:grpSpPr>
        <p:sp>
          <p:nvSpPr>
            <p:cNvPr id="7627" name="Google Shape;7627;p18"/>
            <p:cNvSpPr/>
            <p:nvPr/>
          </p:nvSpPr>
          <p:spPr>
            <a:xfrm>
              <a:off x="8364310" y="4897400"/>
              <a:ext cx="297377" cy="207098"/>
            </a:xfrm>
            <a:custGeom>
              <a:avLst/>
              <a:gdLst/>
              <a:ahLst/>
              <a:cxnLst/>
              <a:rect l="l" t="t" r="r" b="b"/>
              <a:pathLst>
                <a:path w="9065" h="6313" extrusionOk="0">
                  <a:moveTo>
                    <a:pt x="7076" y="0"/>
                  </a:moveTo>
                  <a:cubicBezTo>
                    <a:pt x="6621" y="0"/>
                    <a:pt x="6190" y="163"/>
                    <a:pt x="5917" y="501"/>
                  </a:cubicBezTo>
                  <a:cubicBezTo>
                    <a:pt x="5524" y="910"/>
                    <a:pt x="5475" y="1533"/>
                    <a:pt x="5803" y="1992"/>
                  </a:cubicBezTo>
                  <a:cubicBezTo>
                    <a:pt x="5901" y="2140"/>
                    <a:pt x="6032" y="2238"/>
                    <a:pt x="6180" y="2304"/>
                  </a:cubicBezTo>
                  <a:lnTo>
                    <a:pt x="6212" y="2320"/>
                  </a:lnTo>
                  <a:lnTo>
                    <a:pt x="6294" y="2336"/>
                  </a:lnTo>
                  <a:cubicBezTo>
                    <a:pt x="6311" y="2353"/>
                    <a:pt x="6344" y="2353"/>
                    <a:pt x="6376" y="2369"/>
                  </a:cubicBezTo>
                  <a:cubicBezTo>
                    <a:pt x="6445" y="2385"/>
                    <a:pt x="6516" y="2394"/>
                    <a:pt x="6586" y="2394"/>
                  </a:cubicBezTo>
                  <a:cubicBezTo>
                    <a:pt x="6801" y="2394"/>
                    <a:pt x="7015" y="2317"/>
                    <a:pt x="7163" y="2156"/>
                  </a:cubicBezTo>
                  <a:cubicBezTo>
                    <a:pt x="7554" y="1751"/>
                    <a:pt x="7284" y="1208"/>
                    <a:pt x="6958" y="1208"/>
                  </a:cubicBezTo>
                  <a:cubicBezTo>
                    <a:pt x="6929" y="1208"/>
                    <a:pt x="6898" y="1212"/>
                    <a:pt x="6868" y="1222"/>
                  </a:cubicBezTo>
                  <a:cubicBezTo>
                    <a:pt x="6540" y="1304"/>
                    <a:pt x="6475" y="1714"/>
                    <a:pt x="6704" y="1845"/>
                  </a:cubicBezTo>
                  <a:cubicBezTo>
                    <a:pt x="6758" y="1875"/>
                    <a:pt x="6817" y="1889"/>
                    <a:pt x="6875" y="1889"/>
                  </a:cubicBezTo>
                  <a:cubicBezTo>
                    <a:pt x="6975" y="1889"/>
                    <a:pt x="7074" y="1846"/>
                    <a:pt x="7147" y="1763"/>
                  </a:cubicBezTo>
                  <a:lnTo>
                    <a:pt x="7147" y="1763"/>
                  </a:lnTo>
                  <a:cubicBezTo>
                    <a:pt x="7196" y="1910"/>
                    <a:pt x="7130" y="2058"/>
                    <a:pt x="7016" y="2140"/>
                  </a:cubicBezTo>
                  <a:cubicBezTo>
                    <a:pt x="6875" y="2257"/>
                    <a:pt x="6701" y="2315"/>
                    <a:pt x="6524" y="2315"/>
                  </a:cubicBezTo>
                  <a:cubicBezTo>
                    <a:pt x="6453" y="2315"/>
                    <a:pt x="6381" y="2306"/>
                    <a:pt x="6311" y="2287"/>
                  </a:cubicBezTo>
                  <a:cubicBezTo>
                    <a:pt x="6212" y="2271"/>
                    <a:pt x="6131" y="2222"/>
                    <a:pt x="6049" y="2173"/>
                  </a:cubicBezTo>
                  <a:cubicBezTo>
                    <a:pt x="5540" y="1763"/>
                    <a:pt x="5508" y="1009"/>
                    <a:pt x="5967" y="550"/>
                  </a:cubicBezTo>
                  <a:cubicBezTo>
                    <a:pt x="6222" y="246"/>
                    <a:pt x="6617" y="102"/>
                    <a:pt x="7036" y="102"/>
                  </a:cubicBezTo>
                  <a:cubicBezTo>
                    <a:pt x="7907" y="102"/>
                    <a:pt x="8879" y="727"/>
                    <a:pt x="8901" y="1845"/>
                  </a:cubicBezTo>
                  <a:cubicBezTo>
                    <a:pt x="8917" y="2664"/>
                    <a:pt x="8474" y="3402"/>
                    <a:pt x="7770" y="3795"/>
                  </a:cubicBezTo>
                  <a:lnTo>
                    <a:pt x="7704" y="3812"/>
                  </a:lnTo>
                  <a:cubicBezTo>
                    <a:pt x="7622" y="3844"/>
                    <a:pt x="7524" y="3877"/>
                    <a:pt x="7425" y="3894"/>
                  </a:cubicBezTo>
                  <a:cubicBezTo>
                    <a:pt x="7201" y="3946"/>
                    <a:pt x="6977" y="3968"/>
                    <a:pt x="6753" y="3968"/>
                  </a:cubicBezTo>
                  <a:cubicBezTo>
                    <a:pt x="5174" y="3968"/>
                    <a:pt x="3630" y="2834"/>
                    <a:pt x="2298" y="2834"/>
                  </a:cubicBezTo>
                  <a:cubicBezTo>
                    <a:pt x="2152" y="2834"/>
                    <a:pt x="2009" y="2847"/>
                    <a:pt x="1869" y="2877"/>
                  </a:cubicBezTo>
                  <a:cubicBezTo>
                    <a:pt x="607" y="3156"/>
                    <a:pt x="246" y="4041"/>
                    <a:pt x="148" y="4582"/>
                  </a:cubicBezTo>
                  <a:cubicBezTo>
                    <a:pt x="0" y="5123"/>
                    <a:pt x="115" y="5729"/>
                    <a:pt x="557" y="6057"/>
                  </a:cubicBezTo>
                  <a:cubicBezTo>
                    <a:pt x="777" y="6233"/>
                    <a:pt x="1045" y="6313"/>
                    <a:pt x="1307" y="6313"/>
                  </a:cubicBezTo>
                  <a:cubicBezTo>
                    <a:pt x="1730" y="6313"/>
                    <a:pt x="2139" y="6106"/>
                    <a:pt x="2311" y="5762"/>
                  </a:cubicBezTo>
                  <a:cubicBezTo>
                    <a:pt x="2639" y="5221"/>
                    <a:pt x="2361" y="4516"/>
                    <a:pt x="1869" y="4402"/>
                  </a:cubicBezTo>
                  <a:cubicBezTo>
                    <a:pt x="1766" y="4356"/>
                    <a:pt x="1658" y="4335"/>
                    <a:pt x="1553" y="4335"/>
                  </a:cubicBezTo>
                  <a:cubicBezTo>
                    <a:pt x="1241" y="4335"/>
                    <a:pt x="947" y="4525"/>
                    <a:pt x="836" y="4844"/>
                  </a:cubicBezTo>
                  <a:cubicBezTo>
                    <a:pt x="803" y="4959"/>
                    <a:pt x="803" y="5090"/>
                    <a:pt x="820" y="5221"/>
                  </a:cubicBezTo>
                  <a:lnTo>
                    <a:pt x="820" y="5238"/>
                  </a:lnTo>
                  <a:lnTo>
                    <a:pt x="836" y="5270"/>
                  </a:lnTo>
                  <a:cubicBezTo>
                    <a:pt x="836" y="5287"/>
                    <a:pt x="836" y="5287"/>
                    <a:pt x="836" y="5303"/>
                  </a:cubicBezTo>
                  <a:cubicBezTo>
                    <a:pt x="910" y="5525"/>
                    <a:pt x="1113" y="5663"/>
                    <a:pt x="1334" y="5663"/>
                  </a:cubicBezTo>
                  <a:cubicBezTo>
                    <a:pt x="1408" y="5663"/>
                    <a:pt x="1484" y="5647"/>
                    <a:pt x="1557" y="5615"/>
                  </a:cubicBezTo>
                  <a:cubicBezTo>
                    <a:pt x="1904" y="5473"/>
                    <a:pt x="1796" y="4923"/>
                    <a:pt x="1454" y="4923"/>
                  </a:cubicBezTo>
                  <a:cubicBezTo>
                    <a:pt x="1439" y="4923"/>
                    <a:pt x="1425" y="4924"/>
                    <a:pt x="1410" y="4926"/>
                  </a:cubicBezTo>
                  <a:cubicBezTo>
                    <a:pt x="1033" y="4959"/>
                    <a:pt x="1098" y="5320"/>
                    <a:pt x="1033" y="5369"/>
                  </a:cubicBezTo>
                  <a:cubicBezTo>
                    <a:pt x="1022" y="5383"/>
                    <a:pt x="1010" y="5389"/>
                    <a:pt x="997" y="5389"/>
                  </a:cubicBezTo>
                  <a:cubicBezTo>
                    <a:pt x="951" y="5389"/>
                    <a:pt x="898" y="5313"/>
                    <a:pt x="885" y="5287"/>
                  </a:cubicBezTo>
                  <a:cubicBezTo>
                    <a:pt x="820" y="5090"/>
                    <a:pt x="836" y="4877"/>
                    <a:pt x="918" y="4713"/>
                  </a:cubicBezTo>
                  <a:cubicBezTo>
                    <a:pt x="1069" y="4504"/>
                    <a:pt x="1302" y="4394"/>
                    <a:pt x="1536" y="4394"/>
                  </a:cubicBezTo>
                  <a:cubicBezTo>
                    <a:pt x="1632" y="4394"/>
                    <a:pt x="1729" y="4413"/>
                    <a:pt x="1820" y="4451"/>
                  </a:cubicBezTo>
                  <a:cubicBezTo>
                    <a:pt x="2295" y="4566"/>
                    <a:pt x="2541" y="5221"/>
                    <a:pt x="2229" y="5713"/>
                  </a:cubicBezTo>
                  <a:cubicBezTo>
                    <a:pt x="2069" y="6024"/>
                    <a:pt x="1686" y="6207"/>
                    <a:pt x="1297" y="6207"/>
                  </a:cubicBezTo>
                  <a:cubicBezTo>
                    <a:pt x="1052" y="6207"/>
                    <a:pt x="803" y="6134"/>
                    <a:pt x="607" y="5975"/>
                  </a:cubicBezTo>
                  <a:cubicBezTo>
                    <a:pt x="66" y="5566"/>
                    <a:pt x="98" y="4631"/>
                    <a:pt x="541" y="4058"/>
                  </a:cubicBezTo>
                  <a:cubicBezTo>
                    <a:pt x="890" y="3584"/>
                    <a:pt x="1475" y="3347"/>
                    <a:pt x="2089" y="3347"/>
                  </a:cubicBezTo>
                  <a:cubicBezTo>
                    <a:pt x="2283" y="3347"/>
                    <a:pt x="2479" y="3371"/>
                    <a:pt x="2672" y="3418"/>
                  </a:cubicBezTo>
                  <a:cubicBezTo>
                    <a:pt x="3492" y="3615"/>
                    <a:pt x="4311" y="3959"/>
                    <a:pt x="5196" y="4189"/>
                  </a:cubicBezTo>
                  <a:cubicBezTo>
                    <a:pt x="5523" y="4248"/>
                    <a:pt x="5855" y="4282"/>
                    <a:pt x="6185" y="4282"/>
                  </a:cubicBezTo>
                  <a:cubicBezTo>
                    <a:pt x="6765" y="4282"/>
                    <a:pt x="7333" y="4177"/>
                    <a:pt x="7835" y="3926"/>
                  </a:cubicBezTo>
                  <a:cubicBezTo>
                    <a:pt x="8589" y="3517"/>
                    <a:pt x="9065" y="2713"/>
                    <a:pt x="9032" y="1845"/>
                  </a:cubicBezTo>
                  <a:cubicBezTo>
                    <a:pt x="8999" y="653"/>
                    <a:pt x="7988" y="0"/>
                    <a:pt x="70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8" name="Google Shape;7628;p18"/>
            <p:cNvSpPr/>
            <p:nvPr/>
          </p:nvSpPr>
          <p:spPr>
            <a:xfrm>
              <a:off x="8399248" y="5014811"/>
              <a:ext cx="212445" cy="121116"/>
            </a:xfrm>
            <a:custGeom>
              <a:avLst/>
              <a:gdLst/>
              <a:ahLst/>
              <a:cxnLst/>
              <a:rect l="l" t="t" r="r" b="b"/>
              <a:pathLst>
                <a:path w="6476" h="3692" extrusionOk="0">
                  <a:moveTo>
                    <a:pt x="961" y="0"/>
                  </a:moveTo>
                  <a:cubicBezTo>
                    <a:pt x="340" y="0"/>
                    <a:pt x="1" y="265"/>
                    <a:pt x="1" y="265"/>
                  </a:cubicBezTo>
                  <a:cubicBezTo>
                    <a:pt x="232" y="193"/>
                    <a:pt x="445" y="147"/>
                    <a:pt x="655" y="147"/>
                  </a:cubicBezTo>
                  <a:cubicBezTo>
                    <a:pt x="966" y="147"/>
                    <a:pt x="1271" y="247"/>
                    <a:pt x="1623" y="511"/>
                  </a:cubicBezTo>
                  <a:cubicBezTo>
                    <a:pt x="2230" y="954"/>
                    <a:pt x="1853" y="1708"/>
                    <a:pt x="1754" y="2200"/>
                  </a:cubicBezTo>
                  <a:cubicBezTo>
                    <a:pt x="1656" y="2708"/>
                    <a:pt x="2377" y="2921"/>
                    <a:pt x="2738" y="3085"/>
                  </a:cubicBezTo>
                  <a:cubicBezTo>
                    <a:pt x="3099" y="3249"/>
                    <a:pt x="2918" y="3691"/>
                    <a:pt x="2918" y="3691"/>
                  </a:cubicBezTo>
                  <a:cubicBezTo>
                    <a:pt x="4246" y="2872"/>
                    <a:pt x="3394" y="1937"/>
                    <a:pt x="3164" y="1659"/>
                  </a:cubicBezTo>
                  <a:cubicBezTo>
                    <a:pt x="2973" y="1441"/>
                    <a:pt x="3100" y="1200"/>
                    <a:pt x="3279" y="1200"/>
                  </a:cubicBezTo>
                  <a:cubicBezTo>
                    <a:pt x="3316" y="1200"/>
                    <a:pt x="3355" y="1210"/>
                    <a:pt x="3394" y="1233"/>
                  </a:cubicBezTo>
                  <a:cubicBezTo>
                    <a:pt x="3639" y="1364"/>
                    <a:pt x="3279" y="1872"/>
                    <a:pt x="3951" y="2298"/>
                  </a:cubicBezTo>
                  <a:cubicBezTo>
                    <a:pt x="4120" y="2410"/>
                    <a:pt x="4281" y="2451"/>
                    <a:pt x="4425" y="2451"/>
                  </a:cubicBezTo>
                  <a:cubicBezTo>
                    <a:pt x="4854" y="2451"/>
                    <a:pt x="5147" y="2085"/>
                    <a:pt x="5147" y="2085"/>
                  </a:cubicBezTo>
                  <a:lnTo>
                    <a:pt x="5147" y="2085"/>
                  </a:lnTo>
                  <a:cubicBezTo>
                    <a:pt x="5141" y="2085"/>
                    <a:pt x="5136" y="2085"/>
                    <a:pt x="5130" y="2085"/>
                  </a:cubicBezTo>
                  <a:cubicBezTo>
                    <a:pt x="4761" y="2085"/>
                    <a:pt x="4964" y="1574"/>
                    <a:pt x="4787" y="1413"/>
                  </a:cubicBezTo>
                  <a:cubicBezTo>
                    <a:pt x="4713" y="1350"/>
                    <a:pt x="4620" y="1320"/>
                    <a:pt x="4523" y="1320"/>
                  </a:cubicBezTo>
                  <a:cubicBezTo>
                    <a:pt x="4469" y="1320"/>
                    <a:pt x="4414" y="1330"/>
                    <a:pt x="4361" y="1347"/>
                  </a:cubicBezTo>
                  <a:cubicBezTo>
                    <a:pt x="4312" y="1359"/>
                    <a:pt x="4264" y="1364"/>
                    <a:pt x="4220" y="1364"/>
                  </a:cubicBezTo>
                  <a:cubicBezTo>
                    <a:pt x="4073" y="1364"/>
                    <a:pt x="3973" y="1305"/>
                    <a:pt x="4049" y="1216"/>
                  </a:cubicBezTo>
                  <a:cubicBezTo>
                    <a:pt x="4079" y="1174"/>
                    <a:pt x="4112" y="1158"/>
                    <a:pt x="4158" y="1158"/>
                  </a:cubicBezTo>
                  <a:cubicBezTo>
                    <a:pt x="4291" y="1158"/>
                    <a:pt x="4525" y="1294"/>
                    <a:pt x="5049" y="1331"/>
                  </a:cubicBezTo>
                  <a:cubicBezTo>
                    <a:pt x="5077" y="1333"/>
                    <a:pt x="5104" y="1333"/>
                    <a:pt x="5131" y="1333"/>
                  </a:cubicBezTo>
                  <a:cubicBezTo>
                    <a:pt x="5909" y="1333"/>
                    <a:pt x="6475" y="675"/>
                    <a:pt x="6475" y="675"/>
                  </a:cubicBezTo>
                  <a:lnTo>
                    <a:pt x="6475" y="675"/>
                  </a:lnTo>
                  <a:cubicBezTo>
                    <a:pt x="6016" y="931"/>
                    <a:pt x="5529" y="1029"/>
                    <a:pt x="5040" y="1029"/>
                  </a:cubicBezTo>
                  <a:cubicBezTo>
                    <a:pt x="3868" y="1029"/>
                    <a:pt x="2685" y="468"/>
                    <a:pt x="1853" y="167"/>
                  </a:cubicBezTo>
                  <a:cubicBezTo>
                    <a:pt x="1512" y="44"/>
                    <a:pt x="1213" y="0"/>
                    <a:pt x="9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9" name="Google Shape;7629;p18"/>
            <p:cNvSpPr/>
            <p:nvPr/>
          </p:nvSpPr>
          <p:spPr>
            <a:xfrm>
              <a:off x="8454099" y="4894185"/>
              <a:ext cx="118853" cy="83095"/>
            </a:xfrm>
            <a:custGeom>
              <a:avLst/>
              <a:gdLst/>
              <a:ahLst/>
              <a:cxnLst/>
              <a:rect l="l" t="t" r="r" b="b"/>
              <a:pathLst>
                <a:path w="3623" h="2533" extrusionOk="0">
                  <a:moveTo>
                    <a:pt x="2529" y="0"/>
                  </a:moveTo>
                  <a:cubicBezTo>
                    <a:pt x="1935" y="0"/>
                    <a:pt x="1246" y="123"/>
                    <a:pt x="869" y="615"/>
                  </a:cubicBezTo>
                  <a:cubicBezTo>
                    <a:pt x="1" y="1762"/>
                    <a:pt x="525" y="2533"/>
                    <a:pt x="525" y="2533"/>
                  </a:cubicBezTo>
                  <a:cubicBezTo>
                    <a:pt x="525" y="2533"/>
                    <a:pt x="361" y="2172"/>
                    <a:pt x="1394" y="2156"/>
                  </a:cubicBezTo>
                  <a:cubicBezTo>
                    <a:pt x="2426" y="2139"/>
                    <a:pt x="2312" y="1500"/>
                    <a:pt x="2263" y="1271"/>
                  </a:cubicBezTo>
                  <a:cubicBezTo>
                    <a:pt x="2181" y="1008"/>
                    <a:pt x="2246" y="746"/>
                    <a:pt x="2426" y="549"/>
                  </a:cubicBezTo>
                  <a:cubicBezTo>
                    <a:pt x="2656" y="205"/>
                    <a:pt x="3623" y="123"/>
                    <a:pt x="3623" y="123"/>
                  </a:cubicBezTo>
                  <a:cubicBezTo>
                    <a:pt x="3623" y="123"/>
                    <a:pt x="3123" y="0"/>
                    <a:pt x="252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0" name="Google Shape;7630;p18"/>
            <p:cNvSpPr/>
            <p:nvPr/>
          </p:nvSpPr>
          <p:spPr>
            <a:xfrm>
              <a:off x="8544971" y="4806267"/>
              <a:ext cx="74238" cy="88213"/>
            </a:xfrm>
            <a:custGeom>
              <a:avLst/>
              <a:gdLst/>
              <a:ahLst/>
              <a:cxnLst/>
              <a:rect l="l" t="t" r="r" b="b"/>
              <a:pathLst>
                <a:path w="2263" h="2689" extrusionOk="0">
                  <a:moveTo>
                    <a:pt x="1132" y="0"/>
                  </a:moveTo>
                  <a:cubicBezTo>
                    <a:pt x="1132" y="1"/>
                    <a:pt x="1345" y="541"/>
                    <a:pt x="984" y="738"/>
                  </a:cubicBezTo>
                  <a:cubicBezTo>
                    <a:pt x="624" y="935"/>
                    <a:pt x="1" y="1344"/>
                    <a:pt x="247" y="2017"/>
                  </a:cubicBezTo>
                  <a:cubicBezTo>
                    <a:pt x="492" y="2689"/>
                    <a:pt x="1689" y="2426"/>
                    <a:pt x="2263" y="2623"/>
                  </a:cubicBezTo>
                  <a:cubicBezTo>
                    <a:pt x="2263" y="2623"/>
                    <a:pt x="1394" y="2164"/>
                    <a:pt x="1459" y="1443"/>
                  </a:cubicBezTo>
                  <a:cubicBezTo>
                    <a:pt x="1525" y="705"/>
                    <a:pt x="1427" y="181"/>
                    <a:pt x="11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1" name="Google Shape;7631;p18"/>
            <p:cNvSpPr/>
            <p:nvPr/>
          </p:nvSpPr>
          <p:spPr>
            <a:xfrm>
              <a:off x="8625083" y="4844977"/>
              <a:ext cx="104353" cy="141455"/>
            </a:xfrm>
            <a:custGeom>
              <a:avLst/>
              <a:gdLst/>
              <a:ahLst/>
              <a:cxnLst/>
              <a:rect l="l" t="t" r="r" b="b"/>
              <a:pathLst>
                <a:path w="3181" h="4312" extrusionOk="0">
                  <a:moveTo>
                    <a:pt x="378" y="1"/>
                  </a:moveTo>
                  <a:lnTo>
                    <a:pt x="378" y="1"/>
                  </a:lnTo>
                  <a:cubicBezTo>
                    <a:pt x="1" y="1345"/>
                    <a:pt x="542" y="1607"/>
                    <a:pt x="1099" y="2476"/>
                  </a:cubicBezTo>
                  <a:cubicBezTo>
                    <a:pt x="1640" y="3361"/>
                    <a:pt x="1050" y="4311"/>
                    <a:pt x="1050" y="4311"/>
                  </a:cubicBezTo>
                  <a:cubicBezTo>
                    <a:pt x="1443" y="4049"/>
                    <a:pt x="1788" y="3361"/>
                    <a:pt x="2492" y="2918"/>
                  </a:cubicBezTo>
                  <a:cubicBezTo>
                    <a:pt x="3181" y="2492"/>
                    <a:pt x="2902" y="1591"/>
                    <a:pt x="2902" y="1591"/>
                  </a:cubicBezTo>
                  <a:lnTo>
                    <a:pt x="2902" y="1591"/>
                  </a:lnTo>
                  <a:cubicBezTo>
                    <a:pt x="2863" y="1695"/>
                    <a:pt x="2761" y="1748"/>
                    <a:pt x="2587" y="1748"/>
                  </a:cubicBezTo>
                  <a:cubicBezTo>
                    <a:pt x="2544" y="1748"/>
                    <a:pt x="2496" y="1745"/>
                    <a:pt x="2443" y="1738"/>
                  </a:cubicBezTo>
                  <a:cubicBezTo>
                    <a:pt x="2414" y="1731"/>
                    <a:pt x="2385" y="1727"/>
                    <a:pt x="2357" y="1727"/>
                  </a:cubicBezTo>
                  <a:cubicBezTo>
                    <a:pt x="2134" y="1727"/>
                    <a:pt x="1961" y="1947"/>
                    <a:pt x="2033" y="2181"/>
                  </a:cubicBezTo>
                  <a:cubicBezTo>
                    <a:pt x="2098" y="2413"/>
                    <a:pt x="1949" y="2513"/>
                    <a:pt x="1811" y="2513"/>
                  </a:cubicBezTo>
                  <a:cubicBezTo>
                    <a:pt x="1773" y="2513"/>
                    <a:pt x="1737" y="2506"/>
                    <a:pt x="1706" y="2492"/>
                  </a:cubicBezTo>
                  <a:cubicBezTo>
                    <a:pt x="1558" y="2426"/>
                    <a:pt x="1558" y="2066"/>
                    <a:pt x="1771" y="1886"/>
                  </a:cubicBezTo>
                  <a:cubicBezTo>
                    <a:pt x="1984" y="1705"/>
                    <a:pt x="2132" y="1312"/>
                    <a:pt x="1952" y="689"/>
                  </a:cubicBezTo>
                  <a:cubicBezTo>
                    <a:pt x="1803" y="219"/>
                    <a:pt x="1355" y="104"/>
                    <a:pt x="1039" y="104"/>
                  </a:cubicBezTo>
                  <a:cubicBezTo>
                    <a:pt x="937" y="104"/>
                    <a:pt x="848" y="116"/>
                    <a:pt x="788" y="132"/>
                  </a:cubicBezTo>
                  <a:cubicBezTo>
                    <a:pt x="769" y="134"/>
                    <a:pt x="750" y="135"/>
                    <a:pt x="731" y="135"/>
                  </a:cubicBezTo>
                  <a:cubicBezTo>
                    <a:pt x="600" y="135"/>
                    <a:pt x="464" y="86"/>
                    <a:pt x="3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2" name="Google Shape;7632;p18"/>
            <p:cNvSpPr/>
            <p:nvPr/>
          </p:nvSpPr>
          <p:spPr>
            <a:xfrm>
              <a:off x="8634760" y="4901435"/>
              <a:ext cx="33" cy="33"/>
            </a:xfrm>
            <a:custGeom>
              <a:avLst/>
              <a:gdLst/>
              <a:ahLst/>
              <a:cxnLst/>
              <a:rect l="l" t="t" r="r" b="b"/>
              <a:pathLst>
                <a:path w="1" h="1" extrusionOk="0">
                  <a:moveTo>
                    <a:pt x="1" y="1"/>
                  </a:moveTo>
                  <a:lnTo>
                    <a:pt x="1" y="1"/>
                  </a:lnTo>
                  <a:lnTo>
                    <a:pt x="1"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3" name="Google Shape;7633;p18"/>
            <p:cNvSpPr/>
            <p:nvPr/>
          </p:nvSpPr>
          <p:spPr>
            <a:xfrm>
              <a:off x="8601430" y="4636957"/>
              <a:ext cx="266213" cy="265589"/>
            </a:xfrm>
            <a:custGeom>
              <a:avLst/>
              <a:gdLst/>
              <a:ahLst/>
              <a:cxnLst/>
              <a:rect l="l" t="t" r="r" b="b"/>
              <a:pathLst>
                <a:path w="8115" h="8096" extrusionOk="0">
                  <a:moveTo>
                    <a:pt x="5771" y="1"/>
                  </a:moveTo>
                  <a:cubicBezTo>
                    <a:pt x="5237" y="1"/>
                    <a:pt x="4722" y="177"/>
                    <a:pt x="4426" y="572"/>
                  </a:cubicBezTo>
                  <a:cubicBezTo>
                    <a:pt x="4115" y="998"/>
                    <a:pt x="4066" y="1555"/>
                    <a:pt x="4312" y="2031"/>
                  </a:cubicBezTo>
                  <a:cubicBezTo>
                    <a:pt x="4519" y="2445"/>
                    <a:pt x="4855" y="2592"/>
                    <a:pt x="5182" y="2592"/>
                  </a:cubicBezTo>
                  <a:cubicBezTo>
                    <a:pt x="5528" y="2592"/>
                    <a:pt x="5864" y="2429"/>
                    <a:pt x="6033" y="2244"/>
                  </a:cubicBezTo>
                  <a:cubicBezTo>
                    <a:pt x="6213" y="2031"/>
                    <a:pt x="6295" y="1752"/>
                    <a:pt x="6246" y="1490"/>
                  </a:cubicBezTo>
                  <a:cubicBezTo>
                    <a:pt x="6188" y="1162"/>
                    <a:pt x="5960" y="1021"/>
                    <a:pt x="5752" y="1021"/>
                  </a:cubicBezTo>
                  <a:cubicBezTo>
                    <a:pt x="5606" y="1021"/>
                    <a:pt x="5471" y="1090"/>
                    <a:pt x="5410" y="1211"/>
                  </a:cubicBezTo>
                  <a:cubicBezTo>
                    <a:pt x="5262" y="1490"/>
                    <a:pt x="5344" y="1850"/>
                    <a:pt x="5754" y="1916"/>
                  </a:cubicBezTo>
                  <a:cubicBezTo>
                    <a:pt x="6098" y="1965"/>
                    <a:pt x="5918" y="2391"/>
                    <a:pt x="5475" y="2506"/>
                  </a:cubicBezTo>
                  <a:cubicBezTo>
                    <a:pt x="5391" y="2531"/>
                    <a:pt x="5306" y="2543"/>
                    <a:pt x="5222" y="2543"/>
                  </a:cubicBezTo>
                  <a:cubicBezTo>
                    <a:pt x="4867" y="2543"/>
                    <a:pt x="4536" y="2329"/>
                    <a:pt x="4377" y="1998"/>
                  </a:cubicBezTo>
                  <a:cubicBezTo>
                    <a:pt x="4181" y="1555"/>
                    <a:pt x="4230" y="1031"/>
                    <a:pt x="4525" y="637"/>
                  </a:cubicBezTo>
                  <a:cubicBezTo>
                    <a:pt x="4781" y="300"/>
                    <a:pt x="5238" y="140"/>
                    <a:pt x="5712" y="140"/>
                  </a:cubicBezTo>
                  <a:cubicBezTo>
                    <a:pt x="5813" y="140"/>
                    <a:pt x="5915" y="148"/>
                    <a:pt x="6016" y="162"/>
                  </a:cubicBezTo>
                  <a:cubicBezTo>
                    <a:pt x="7213" y="293"/>
                    <a:pt x="7918" y="1998"/>
                    <a:pt x="7197" y="3145"/>
                  </a:cubicBezTo>
                  <a:cubicBezTo>
                    <a:pt x="6951" y="3506"/>
                    <a:pt x="6623" y="3801"/>
                    <a:pt x="6229" y="3998"/>
                  </a:cubicBezTo>
                  <a:cubicBezTo>
                    <a:pt x="5842" y="4164"/>
                    <a:pt x="5393" y="4247"/>
                    <a:pt x="4869" y="4247"/>
                  </a:cubicBezTo>
                  <a:cubicBezTo>
                    <a:pt x="4462" y="4247"/>
                    <a:pt x="4010" y="4196"/>
                    <a:pt x="3508" y="4096"/>
                  </a:cubicBezTo>
                  <a:cubicBezTo>
                    <a:pt x="3203" y="4035"/>
                    <a:pt x="2903" y="4004"/>
                    <a:pt x="2616" y="4004"/>
                  </a:cubicBezTo>
                  <a:cubicBezTo>
                    <a:pt x="1290" y="4004"/>
                    <a:pt x="240" y="4660"/>
                    <a:pt x="132" y="5981"/>
                  </a:cubicBezTo>
                  <a:cubicBezTo>
                    <a:pt x="1" y="7571"/>
                    <a:pt x="1050" y="8095"/>
                    <a:pt x="1050" y="8095"/>
                  </a:cubicBezTo>
                  <a:cubicBezTo>
                    <a:pt x="1050" y="8095"/>
                    <a:pt x="1033" y="8079"/>
                    <a:pt x="1017" y="8063"/>
                  </a:cubicBezTo>
                  <a:cubicBezTo>
                    <a:pt x="443" y="7423"/>
                    <a:pt x="607" y="6227"/>
                    <a:pt x="607" y="6227"/>
                  </a:cubicBezTo>
                  <a:cubicBezTo>
                    <a:pt x="689" y="5702"/>
                    <a:pt x="951" y="5243"/>
                    <a:pt x="1345" y="4899"/>
                  </a:cubicBezTo>
                  <a:cubicBezTo>
                    <a:pt x="1926" y="4458"/>
                    <a:pt x="2666" y="4373"/>
                    <a:pt x="3154" y="4373"/>
                  </a:cubicBezTo>
                  <a:cubicBezTo>
                    <a:pt x="3464" y="4373"/>
                    <a:pt x="3672" y="4407"/>
                    <a:pt x="3672" y="4407"/>
                  </a:cubicBezTo>
                  <a:cubicBezTo>
                    <a:pt x="3918" y="4440"/>
                    <a:pt x="4148" y="4457"/>
                    <a:pt x="4361" y="4457"/>
                  </a:cubicBezTo>
                  <a:cubicBezTo>
                    <a:pt x="4467" y="4463"/>
                    <a:pt x="4576" y="4467"/>
                    <a:pt x="4686" y="4467"/>
                  </a:cubicBezTo>
                  <a:cubicBezTo>
                    <a:pt x="5657" y="4467"/>
                    <a:pt x="6724" y="4184"/>
                    <a:pt x="7328" y="3227"/>
                  </a:cubicBezTo>
                  <a:cubicBezTo>
                    <a:pt x="8114" y="1981"/>
                    <a:pt x="7344" y="178"/>
                    <a:pt x="6033" y="15"/>
                  </a:cubicBezTo>
                  <a:cubicBezTo>
                    <a:pt x="5945" y="5"/>
                    <a:pt x="5858" y="1"/>
                    <a:pt x="577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4" name="Google Shape;7634;p18"/>
            <p:cNvSpPr/>
            <p:nvPr/>
          </p:nvSpPr>
          <p:spPr>
            <a:xfrm>
              <a:off x="8671863" y="4789208"/>
              <a:ext cx="153298" cy="78371"/>
            </a:xfrm>
            <a:custGeom>
              <a:avLst/>
              <a:gdLst/>
              <a:ahLst/>
              <a:cxnLst/>
              <a:rect l="l" t="t" r="r" b="b"/>
              <a:pathLst>
                <a:path w="4673" h="2389" extrusionOk="0">
                  <a:moveTo>
                    <a:pt x="1099" y="0"/>
                  </a:moveTo>
                  <a:cubicBezTo>
                    <a:pt x="403" y="0"/>
                    <a:pt x="1" y="225"/>
                    <a:pt x="1" y="225"/>
                  </a:cubicBezTo>
                  <a:cubicBezTo>
                    <a:pt x="84" y="210"/>
                    <a:pt x="165" y="203"/>
                    <a:pt x="241" y="203"/>
                  </a:cubicBezTo>
                  <a:cubicBezTo>
                    <a:pt x="732" y="203"/>
                    <a:pt x="1049" y="513"/>
                    <a:pt x="935" y="996"/>
                  </a:cubicBezTo>
                  <a:cubicBezTo>
                    <a:pt x="821" y="1406"/>
                    <a:pt x="968" y="1864"/>
                    <a:pt x="1329" y="2127"/>
                  </a:cubicBezTo>
                  <a:cubicBezTo>
                    <a:pt x="1640" y="2389"/>
                    <a:pt x="2558" y="2389"/>
                    <a:pt x="2558" y="2389"/>
                  </a:cubicBezTo>
                  <a:cubicBezTo>
                    <a:pt x="2296" y="2241"/>
                    <a:pt x="2542" y="1881"/>
                    <a:pt x="2706" y="1455"/>
                  </a:cubicBezTo>
                  <a:cubicBezTo>
                    <a:pt x="2861" y="1034"/>
                    <a:pt x="2439" y="880"/>
                    <a:pt x="2242" y="880"/>
                  </a:cubicBezTo>
                  <a:cubicBezTo>
                    <a:pt x="2232" y="880"/>
                    <a:pt x="2223" y="880"/>
                    <a:pt x="2214" y="881"/>
                  </a:cubicBezTo>
                  <a:cubicBezTo>
                    <a:pt x="2110" y="890"/>
                    <a:pt x="2034" y="911"/>
                    <a:pt x="1963" y="911"/>
                  </a:cubicBezTo>
                  <a:cubicBezTo>
                    <a:pt x="1910" y="911"/>
                    <a:pt x="1860" y="900"/>
                    <a:pt x="1804" y="865"/>
                  </a:cubicBezTo>
                  <a:cubicBezTo>
                    <a:pt x="1697" y="798"/>
                    <a:pt x="1743" y="580"/>
                    <a:pt x="2019" y="580"/>
                  </a:cubicBezTo>
                  <a:cubicBezTo>
                    <a:pt x="2082" y="580"/>
                    <a:pt x="2158" y="591"/>
                    <a:pt x="2247" y="619"/>
                  </a:cubicBezTo>
                  <a:cubicBezTo>
                    <a:pt x="2722" y="783"/>
                    <a:pt x="2591" y="1242"/>
                    <a:pt x="3312" y="1389"/>
                  </a:cubicBezTo>
                  <a:cubicBezTo>
                    <a:pt x="3368" y="1400"/>
                    <a:pt x="3422" y="1406"/>
                    <a:pt x="3472" y="1406"/>
                  </a:cubicBezTo>
                  <a:cubicBezTo>
                    <a:pt x="4074" y="1406"/>
                    <a:pt x="4220" y="643"/>
                    <a:pt x="4296" y="537"/>
                  </a:cubicBezTo>
                  <a:cubicBezTo>
                    <a:pt x="4410" y="389"/>
                    <a:pt x="4541" y="275"/>
                    <a:pt x="4673" y="160"/>
                  </a:cubicBezTo>
                  <a:lnTo>
                    <a:pt x="4673" y="160"/>
                  </a:lnTo>
                  <a:cubicBezTo>
                    <a:pt x="4463" y="274"/>
                    <a:pt x="4088" y="394"/>
                    <a:pt x="3553" y="394"/>
                  </a:cubicBezTo>
                  <a:cubicBezTo>
                    <a:pt x="3167" y="394"/>
                    <a:pt x="2698" y="332"/>
                    <a:pt x="2148" y="160"/>
                  </a:cubicBezTo>
                  <a:cubicBezTo>
                    <a:pt x="1750" y="42"/>
                    <a:pt x="1397" y="0"/>
                    <a:pt x="109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5" name="Google Shape;7635;p18"/>
            <p:cNvSpPr/>
            <p:nvPr/>
          </p:nvSpPr>
          <p:spPr>
            <a:xfrm>
              <a:off x="8681016" y="4646011"/>
              <a:ext cx="105435" cy="110389"/>
            </a:xfrm>
            <a:custGeom>
              <a:avLst/>
              <a:gdLst/>
              <a:ahLst/>
              <a:cxnLst/>
              <a:rect l="l" t="t" r="r" b="b"/>
              <a:pathLst>
                <a:path w="3214" h="3365" extrusionOk="0">
                  <a:moveTo>
                    <a:pt x="1951" y="1"/>
                  </a:moveTo>
                  <a:lnTo>
                    <a:pt x="1951" y="1"/>
                  </a:lnTo>
                  <a:cubicBezTo>
                    <a:pt x="1509" y="279"/>
                    <a:pt x="1443" y="722"/>
                    <a:pt x="722" y="1345"/>
                  </a:cubicBezTo>
                  <a:cubicBezTo>
                    <a:pt x="1" y="1968"/>
                    <a:pt x="214" y="2427"/>
                    <a:pt x="361" y="2689"/>
                  </a:cubicBezTo>
                  <a:cubicBezTo>
                    <a:pt x="460" y="2804"/>
                    <a:pt x="427" y="3000"/>
                    <a:pt x="296" y="3099"/>
                  </a:cubicBezTo>
                  <a:cubicBezTo>
                    <a:pt x="1394" y="2984"/>
                    <a:pt x="1246" y="2345"/>
                    <a:pt x="1181" y="2148"/>
                  </a:cubicBezTo>
                  <a:cubicBezTo>
                    <a:pt x="1115" y="1951"/>
                    <a:pt x="1148" y="1837"/>
                    <a:pt x="1246" y="1837"/>
                  </a:cubicBezTo>
                  <a:cubicBezTo>
                    <a:pt x="1361" y="1837"/>
                    <a:pt x="1345" y="2066"/>
                    <a:pt x="1345" y="2361"/>
                  </a:cubicBezTo>
                  <a:cubicBezTo>
                    <a:pt x="1328" y="2640"/>
                    <a:pt x="1279" y="3295"/>
                    <a:pt x="2115" y="3361"/>
                  </a:cubicBezTo>
                  <a:cubicBezTo>
                    <a:pt x="2146" y="3363"/>
                    <a:pt x="2176" y="3365"/>
                    <a:pt x="2206" y="3365"/>
                  </a:cubicBezTo>
                  <a:cubicBezTo>
                    <a:pt x="2985" y="3365"/>
                    <a:pt x="3213" y="2558"/>
                    <a:pt x="3213" y="2558"/>
                  </a:cubicBezTo>
                  <a:lnTo>
                    <a:pt x="3213" y="2558"/>
                  </a:lnTo>
                  <a:cubicBezTo>
                    <a:pt x="3088" y="2592"/>
                    <a:pt x="2938" y="2618"/>
                    <a:pt x="2777" y="2618"/>
                  </a:cubicBezTo>
                  <a:cubicBezTo>
                    <a:pt x="2327" y="2618"/>
                    <a:pt x="1804" y="2418"/>
                    <a:pt x="1574" y="1656"/>
                  </a:cubicBezTo>
                  <a:cubicBezTo>
                    <a:pt x="1378" y="1083"/>
                    <a:pt x="1525" y="443"/>
                    <a:pt x="195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6" name="Google Shape;7636;p18"/>
            <p:cNvSpPr/>
            <p:nvPr/>
          </p:nvSpPr>
          <p:spPr>
            <a:xfrm>
              <a:off x="8832119" y="4489299"/>
              <a:ext cx="63478" cy="251385"/>
            </a:xfrm>
            <a:custGeom>
              <a:avLst/>
              <a:gdLst/>
              <a:ahLst/>
              <a:cxnLst/>
              <a:rect l="l" t="t" r="r" b="b"/>
              <a:pathLst>
                <a:path w="1935" h="7663" extrusionOk="0">
                  <a:moveTo>
                    <a:pt x="1300" y="0"/>
                  </a:moveTo>
                  <a:cubicBezTo>
                    <a:pt x="984" y="0"/>
                    <a:pt x="738" y="369"/>
                    <a:pt x="738" y="369"/>
                  </a:cubicBezTo>
                  <a:cubicBezTo>
                    <a:pt x="1" y="1500"/>
                    <a:pt x="820" y="3286"/>
                    <a:pt x="968" y="5171"/>
                  </a:cubicBezTo>
                  <a:cubicBezTo>
                    <a:pt x="1115" y="7056"/>
                    <a:pt x="460" y="7663"/>
                    <a:pt x="460" y="7663"/>
                  </a:cubicBezTo>
                  <a:cubicBezTo>
                    <a:pt x="1164" y="7122"/>
                    <a:pt x="1312" y="5351"/>
                    <a:pt x="1181" y="3991"/>
                  </a:cubicBezTo>
                  <a:cubicBezTo>
                    <a:pt x="1050" y="2631"/>
                    <a:pt x="1066" y="1352"/>
                    <a:pt x="1328" y="1090"/>
                  </a:cubicBezTo>
                  <a:cubicBezTo>
                    <a:pt x="1591" y="828"/>
                    <a:pt x="1935" y="287"/>
                    <a:pt x="1509" y="57"/>
                  </a:cubicBezTo>
                  <a:cubicBezTo>
                    <a:pt x="1437" y="17"/>
                    <a:pt x="1367" y="0"/>
                    <a:pt x="130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7" name="Google Shape;7637;p18"/>
            <p:cNvSpPr/>
            <p:nvPr/>
          </p:nvSpPr>
          <p:spPr>
            <a:xfrm>
              <a:off x="8772446" y="4456231"/>
              <a:ext cx="279630" cy="333922"/>
            </a:xfrm>
            <a:custGeom>
              <a:avLst/>
              <a:gdLst/>
              <a:ahLst/>
              <a:cxnLst/>
              <a:rect l="l" t="t" r="r" b="b"/>
              <a:pathLst>
                <a:path w="8524" h="10179" extrusionOk="0">
                  <a:moveTo>
                    <a:pt x="6265" y="1"/>
                  </a:moveTo>
                  <a:cubicBezTo>
                    <a:pt x="6069" y="1"/>
                    <a:pt x="5869" y="22"/>
                    <a:pt x="5672" y="65"/>
                  </a:cubicBezTo>
                  <a:cubicBezTo>
                    <a:pt x="4491" y="328"/>
                    <a:pt x="3721" y="1573"/>
                    <a:pt x="3492" y="2835"/>
                  </a:cubicBezTo>
                  <a:cubicBezTo>
                    <a:pt x="3246" y="4147"/>
                    <a:pt x="3492" y="5376"/>
                    <a:pt x="3442" y="6474"/>
                  </a:cubicBezTo>
                  <a:cubicBezTo>
                    <a:pt x="3508" y="7474"/>
                    <a:pt x="3147" y="8441"/>
                    <a:pt x="2442" y="9130"/>
                  </a:cubicBezTo>
                  <a:cubicBezTo>
                    <a:pt x="1770" y="9752"/>
                    <a:pt x="902" y="10113"/>
                    <a:pt x="0" y="10179"/>
                  </a:cubicBezTo>
                  <a:cubicBezTo>
                    <a:pt x="918" y="10146"/>
                    <a:pt x="1803" y="9802"/>
                    <a:pt x="2492" y="9195"/>
                  </a:cubicBezTo>
                  <a:cubicBezTo>
                    <a:pt x="3246" y="8490"/>
                    <a:pt x="3639" y="7507"/>
                    <a:pt x="3590" y="6491"/>
                  </a:cubicBezTo>
                  <a:cubicBezTo>
                    <a:pt x="3655" y="5360"/>
                    <a:pt x="3426" y="4130"/>
                    <a:pt x="3655" y="2868"/>
                  </a:cubicBezTo>
                  <a:cubicBezTo>
                    <a:pt x="3901" y="1622"/>
                    <a:pt x="4590" y="475"/>
                    <a:pt x="5688" y="213"/>
                  </a:cubicBezTo>
                  <a:cubicBezTo>
                    <a:pt x="5819" y="180"/>
                    <a:pt x="5950" y="164"/>
                    <a:pt x="6081" y="147"/>
                  </a:cubicBezTo>
                  <a:cubicBezTo>
                    <a:pt x="6126" y="144"/>
                    <a:pt x="6171" y="142"/>
                    <a:pt x="6215" y="142"/>
                  </a:cubicBezTo>
                  <a:cubicBezTo>
                    <a:pt x="6612" y="142"/>
                    <a:pt x="7003" y="272"/>
                    <a:pt x="7327" y="508"/>
                  </a:cubicBezTo>
                  <a:cubicBezTo>
                    <a:pt x="8032" y="1082"/>
                    <a:pt x="7950" y="2327"/>
                    <a:pt x="7524" y="2704"/>
                  </a:cubicBezTo>
                  <a:cubicBezTo>
                    <a:pt x="7325" y="2882"/>
                    <a:pt x="7101" y="2955"/>
                    <a:pt x="6901" y="2955"/>
                  </a:cubicBezTo>
                  <a:cubicBezTo>
                    <a:pt x="6642" y="2955"/>
                    <a:pt x="6425" y="2831"/>
                    <a:pt x="6360" y="2655"/>
                  </a:cubicBezTo>
                  <a:lnTo>
                    <a:pt x="6360" y="2655"/>
                  </a:lnTo>
                  <a:cubicBezTo>
                    <a:pt x="6360" y="2655"/>
                    <a:pt x="6397" y="2660"/>
                    <a:pt x="6453" y="2660"/>
                  </a:cubicBezTo>
                  <a:cubicBezTo>
                    <a:pt x="6593" y="2660"/>
                    <a:pt x="6847" y="2627"/>
                    <a:pt x="6917" y="2393"/>
                  </a:cubicBezTo>
                  <a:cubicBezTo>
                    <a:pt x="7048" y="2081"/>
                    <a:pt x="6852" y="1737"/>
                    <a:pt x="6524" y="1672"/>
                  </a:cubicBezTo>
                  <a:cubicBezTo>
                    <a:pt x="6477" y="1658"/>
                    <a:pt x="6427" y="1651"/>
                    <a:pt x="6374" y="1651"/>
                  </a:cubicBezTo>
                  <a:cubicBezTo>
                    <a:pt x="6060" y="1651"/>
                    <a:pt x="5693" y="1905"/>
                    <a:pt x="5819" y="2426"/>
                  </a:cubicBezTo>
                  <a:cubicBezTo>
                    <a:pt x="5909" y="2809"/>
                    <a:pt x="6440" y="3106"/>
                    <a:pt x="6987" y="3106"/>
                  </a:cubicBezTo>
                  <a:cubicBezTo>
                    <a:pt x="7236" y="3106"/>
                    <a:pt x="7489" y="3045"/>
                    <a:pt x="7704" y="2901"/>
                  </a:cubicBezTo>
                  <a:cubicBezTo>
                    <a:pt x="8114" y="2671"/>
                    <a:pt x="8524" y="1967"/>
                    <a:pt x="8229" y="1180"/>
                  </a:cubicBezTo>
                  <a:cubicBezTo>
                    <a:pt x="8013" y="452"/>
                    <a:pt x="7176" y="1"/>
                    <a:pt x="626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8" name="Google Shape;7638;p18"/>
            <p:cNvSpPr/>
            <p:nvPr/>
          </p:nvSpPr>
          <p:spPr>
            <a:xfrm>
              <a:off x="8905243" y="4503078"/>
              <a:ext cx="81783" cy="69153"/>
            </a:xfrm>
            <a:custGeom>
              <a:avLst/>
              <a:gdLst/>
              <a:ahLst/>
              <a:cxnLst/>
              <a:rect l="l" t="t" r="r" b="b"/>
              <a:pathLst>
                <a:path w="2493" h="2108" extrusionOk="0">
                  <a:moveTo>
                    <a:pt x="704" y="1"/>
                  </a:moveTo>
                  <a:cubicBezTo>
                    <a:pt x="632" y="1"/>
                    <a:pt x="556" y="11"/>
                    <a:pt x="476" y="31"/>
                  </a:cubicBezTo>
                  <a:cubicBezTo>
                    <a:pt x="591" y="96"/>
                    <a:pt x="624" y="276"/>
                    <a:pt x="525" y="375"/>
                  </a:cubicBezTo>
                  <a:cubicBezTo>
                    <a:pt x="378" y="604"/>
                    <a:pt x="1" y="1309"/>
                    <a:pt x="542" y="1866"/>
                  </a:cubicBezTo>
                  <a:cubicBezTo>
                    <a:pt x="726" y="2045"/>
                    <a:pt x="981" y="2107"/>
                    <a:pt x="1247" y="2107"/>
                  </a:cubicBezTo>
                  <a:cubicBezTo>
                    <a:pt x="1787" y="2107"/>
                    <a:pt x="2372" y="1850"/>
                    <a:pt x="2492" y="1784"/>
                  </a:cubicBezTo>
                  <a:lnTo>
                    <a:pt x="2492" y="1784"/>
                  </a:lnTo>
                  <a:cubicBezTo>
                    <a:pt x="2492" y="1784"/>
                    <a:pt x="2459" y="1788"/>
                    <a:pt x="2405" y="1788"/>
                  </a:cubicBezTo>
                  <a:cubicBezTo>
                    <a:pt x="2187" y="1788"/>
                    <a:pt x="1637" y="1725"/>
                    <a:pt x="1558" y="1096"/>
                  </a:cubicBezTo>
                  <a:cubicBezTo>
                    <a:pt x="1473" y="401"/>
                    <a:pt x="1167" y="1"/>
                    <a:pt x="70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9" name="Google Shape;7639;p18"/>
            <p:cNvSpPr/>
            <p:nvPr/>
          </p:nvSpPr>
          <p:spPr>
            <a:xfrm>
              <a:off x="8909015" y="4507277"/>
              <a:ext cx="158120" cy="179640"/>
            </a:xfrm>
            <a:custGeom>
              <a:avLst/>
              <a:gdLst/>
              <a:ahLst/>
              <a:cxnLst/>
              <a:rect l="l" t="t" r="r" b="b"/>
              <a:pathLst>
                <a:path w="4820" h="5476" extrusionOk="0">
                  <a:moveTo>
                    <a:pt x="4344" y="1"/>
                  </a:moveTo>
                  <a:cubicBezTo>
                    <a:pt x="4475" y="558"/>
                    <a:pt x="4262" y="1148"/>
                    <a:pt x="3803" y="1492"/>
                  </a:cubicBezTo>
                  <a:cubicBezTo>
                    <a:pt x="3017" y="2066"/>
                    <a:pt x="1902" y="1771"/>
                    <a:pt x="1000" y="2410"/>
                  </a:cubicBezTo>
                  <a:cubicBezTo>
                    <a:pt x="99" y="3033"/>
                    <a:pt x="197" y="3951"/>
                    <a:pt x="181" y="4459"/>
                  </a:cubicBezTo>
                  <a:cubicBezTo>
                    <a:pt x="197" y="4803"/>
                    <a:pt x="132" y="5148"/>
                    <a:pt x="1" y="5476"/>
                  </a:cubicBezTo>
                  <a:cubicBezTo>
                    <a:pt x="296" y="5279"/>
                    <a:pt x="476" y="4918"/>
                    <a:pt x="443" y="4558"/>
                  </a:cubicBezTo>
                  <a:cubicBezTo>
                    <a:pt x="428" y="3915"/>
                    <a:pt x="498" y="3186"/>
                    <a:pt x="695" y="3186"/>
                  </a:cubicBezTo>
                  <a:cubicBezTo>
                    <a:pt x="709" y="3186"/>
                    <a:pt x="723" y="3190"/>
                    <a:pt x="738" y="3197"/>
                  </a:cubicBezTo>
                  <a:cubicBezTo>
                    <a:pt x="968" y="3312"/>
                    <a:pt x="787" y="3558"/>
                    <a:pt x="705" y="3705"/>
                  </a:cubicBezTo>
                  <a:cubicBezTo>
                    <a:pt x="607" y="3853"/>
                    <a:pt x="443" y="4525"/>
                    <a:pt x="1164" y="4935"/>
                  </a:cubicBezTo>
                  <a:cubicBezTo>
                    <a:pt x="1165" y="4935"/>
                    <a:pt x="1165" y="4935"/>
                    <a:pt x="1165" y="4935"/>
                  </a:cubicBezTo>
                  <a:cubicBezTo>
                    <a:pt x="1174" y="4935"/>
                    <a:pt x="957" y="4422"/>
                    <a:pt x="1345" y="4148"/>
                  </a:cubicBezTo>
                  <a:cubicBezTo>
                    <a:pt x="1754" y="3869"/>
                    <a:pt x="2017" y="3705"/>
                    <a:pt x="1968" y="3132"/>
                  </a:cubicBezTo>
                  <a:cubicBezTo>
                    <a:pt x="1924" y="2608"/>
                    <a:pt x="2267" y="2175"/>
                    <a:pt x="2494" y="2175"/>
                  </a:cubicBezTo>
                  <a:cubicBezTo>
                    <a:pt x="2523" y="2175"/>
                    <a:pt x="2550" y="2182"/>
                    <a:pt x="2574" y="2197"/>
                  </a:cubicBezTo>
                  <a:cubicBezTo>
                    <a:pt x="2803" y="2345"/>
                    <a:pt x="2541" y="2558"/>
                    <a:pt x="2410" y="2607"/>
                  </a:cubicBezTo>
                  <a:cubicBezTo>
                    <a:pt x="2230" y="2722"/>
                    <a:pt x="2197" y="2984"/>
                    <a:pt x="2345" y="3148"/>
                  </a:cubicBezTo>
                  <a:cubicBezTo>
                    <a:pt x="2558" y="3394"/>
                    <a:pt x="2492" y="3705"/>
                    <a:pt x="2213" y="3804"/>
                  </a:cubicBezTo>
                  <a:cubicBezTo>
                    <a:pt x="2213" y="3804"/>
                    <a:pt x="2270" y="3810"/>
                    <a:pt x="2365" y="3810"/>
                  </a:cubicBezTo>
                  <a:cubicBezTo>
                    <a:pt x="2691" y="3810"/>
                    <a:pt x="3468" y="3732"/>
                    <a:pt x="3951" y="3033"/>
                  </a:cubicBezTo>
                  <a:cubicBezTo>
                    <a:pt x="4590" y="2148"/>
                    <a:pt x="4820" y="820"/>
                    <a:pt x="43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0" name="Google Shape;7640;p18"/>
            <p:cNvSpPr/>
            <p:nvPr/>
          </p:nvSpPr>
          <p:spPr>
            <a:xfrm>
              <a:off x="9022490" y="4457183"/>
              <a:ext cx="97890" cy="64035"/>
            </a:xfrm>
            <a:custGeom>
              <a:avLst/>
              <a:gdLst/>
              <a:ahLst/>
              <a:cxnLst/>
              <a:rect l="l" t="t" r="r" b="b"/>
              <a:pathLst>
                <a:path w="2984" h="1952" extrusionOk="0">
                  <a:moveTo>
                    <a:pt x="920" y="0"/>
                  </a:moveTo>
                  <a:cubicBezTo>
                    <a:pt x="655" y="0"/>
                    <a:pt x="351" y="26"/>
                    <a:pt x="0" y="85"/>
                  </a:cubicBezTo>
                  <a:cubicBezTo>
                    <a:pt x="426" y="135"/>
                    <a:pt x="771" y="413"/>
                    <a:pt x="934" y="790"/>
                  </a:cubicBezTo>
                  <a:cubicBezTo>
                    <a:pt x="1140" y="1305"/>
                    <a:pt x="1508" y="1951"/>
                    <a:pt x="2267" y="1951"/>
                  </a:cubicBezTo>
                  <a:cubicBezTo>
                    <a:pt x="2475" y="1951"/>
                    <a:pt x="2712" y="1903"/>
                    <a:pt x="2983" y="1790"/>
                  </a:cubicBezTo>
                  <a:cubicBezTo>
                    <a:pt x="2803" y="1725"/>
                    <a:pt x="2688" y="1561"/>
                    <a:pt x="2688" y="1380"/>
                  </a:cubicBezTo>
                  <a:cubicBezTo>
                    <a:pt x="2688" y="1096"/>
                    <a:pt x="2639" y="0"/>
                    <a:pt x="9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1" name="Google Shape;7641;p18"/>
            <p:cNvSpPr/>
            <p:nvPr/>
          </p:nvSpPr>
          <p:spPr>
            <a:xfrm>
              <a:off x="9110114" y="4456330"/>
              <a:ext cx="47895" cy="37398"/>
            </a:xfrm>
            <a:custGeom>
              <a:avLst/>
              <a:gdLst/>
              <a:ahLst/>
              <a:cxnLst/>
              <a:rect l="l" t="t" r="r" b="b"/>
              <a:pathLst>
                <a:path w="1460" h="1140" extrusionOk="0">
                  <a:moveTo>
                    <a:pt x="976" y="0"/>
                  </a:moveTo>
                  <a:cubicBezTo>
                    <a:pt x="796" y="0"/>
                    <a:pt x="637" y="142"/>
                    <a:pt x="624" y="325"/>
                  </a:cubicBezTo>
                  <a:cubicBezTo>
                    <a:pt x="624" y="488"/>
                    <a:pt x="756" y="593"/>
                    <a:pt x="898" y="593"/>
                  </a:cubicBezTo>
                  <a:cubicBezTo>
                    <a:pt x="955" y="593"/>
                    <a:pt x="1014" y="575"/>
                    <a:pt x="1066" y="538"/>
                  </a:cubicBezTo>
                  <a:cubicBezTo>
                    <a:pt x="1066" y="538"/>
                    <a:pt x="1181" y="357"/>
                    <a:pt x="1066" y="292"/>
                  </a:cubicBezTo>
                  <a:cubicBezTo>
                    <a:pt x="1038" y="275"/>
                    <a:pt x="1011" y="268"/>
                    <a:pt x="988" y="268"/>
                  </a:cubicBezTo>
                  <a:cubicBezTo>
                    <a:pt x="918" y="268"/>
                    <a:pt x="878" y="333"/>
                    <a:pt x="902" y="406"/>
                  </a:cubicBezTo>
                  <a:cubicBezTo>
                    <a:pt x="908" y="439"/>
                    <a:pt x="890" y="453"/>
                    <a:pt x="865" y="453"/>
                  </a:cubicBezTo>
                  <a:cubicBezTo>
                    <a:pt x="813" y="453"/>
                    <a:pt x="727" y="391"/>
                    <a:pt x="739" y="292"/>
                  </a:cubicBezTo>
                  <a:cubicBezTo>
                    <a:pt x="750" y="160"/>
                    <a:pt x="867" y="73"/>
                    <a:pt x="986" y="73"/>
                  </a:cubicBezTo>
                  <a:cubicBezTo>
                    <a:pt x="1031" y="73"/>
                    <a:pt x="1075" y="85"/>
                    <a:pt x="1116" y="111"/>
                  </a:cubicBezTo>
                  <a:cubicBezTo>
                    <a:pt x="1394" y="275"/>
                    <a:pt x="1312" y="849"/>
                    <a:pt x="722" y="898"/>
                  </a:cubicBezTo>
                  <a:cubicBezTo>
                    <a:pt x="708" y="899"/>
                    <a:pt x="693" y="900"/>
                    <a:pt x="679" y="900"/>
                  </a:cubicBezTo>
                  <a:cubicBezTo>
                    <a:pt x="319" y="900"/>
                    <a:pt x="1" y="521"/>
                    <a:pt x="1" y="521"/>
                  </a:cubicBezTo>
                  <a:lnTo>
                    <a:pt x="1" y="521"/>
                  </a:lnTo>
                  <a:cubicBezTo>
                    <a:pt x="1" y="702"/>
                    <a:pt x="83" y="882"/>
                    <a:pt x="230" y="1013"/>
                  </a:cubicBezTo>
                  <a:cubicBezTo>
                    <a:pt x="345" y="1096"/>
                    <a:pt x="485" y="1140"/>
                    <a:pt x="627" y="1140"/>
                  </a:cubicBezTo>
                  <a:cubicBezTo>
                    <a:pt x="709" y="1140"/>
                    <a:pt x="792" y="1125"/>
                    <a:pt x="870" y="1095"/>
                  </a:cubicBezTo>
                  <a:cubicBezTo>
                    <a:pt x="1083" y="1029"/>
                    <a:pt x="1263" y="865"/>
                    <a:pt x="1345" y="669"/>
                  </a:cubicBezTo>
                  <a:cubicBezTo>
                    <a:pt x="1460" y="423"/>
                    <a:pt x="1345" y="144"/>
                    <a:pt x="1116" y="29"/>
                  </a:cubicBezTo>
                  <a:cubicBezTo>
                    <a:pt x="1069" y="10"/>
                    <a:pt x="1022" y="0"/>
                    <a:pt x="9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2" name="Google Shape;7642;p18"/>
            <p:cNvSpPr/>
            <p:nvPr/>
          </p:nvSpPr>
          <p:spPr>
            <a:xfrm>
              <a:off x="8365360" y="4694367"/>
              <a:ext cx="130695" cy="286749"/>
            </a:xfrm>
            <a:custGeom>
              <a:avLst/>
              <a:gdLst/>
              <a:ahLst/>
              <a:cxnLst/>
              <a:rect l="l" t="t" r="r" b="b"/>
              <a:pathLst>
                <a:path w="3984" h="8741" extrusionOk="0">
                  <a:moveTo>
                    <a:pt x="2072" y="0"/>
                  </a:moveTo>
                  <a:cubicBezTo>
                    <a:pt x="1547" y="0"/>
                    <a:pt x="1034" y="245"/>
                    <a:pt x="706" y="674"/>
                  </a:cubicBezTo>
                  <a:cubicBezTo>
                    <a:pt x="362" y="1166"/>
                    <a:pt x="312" y="1821"/>
                    <a:pt x="575" y="2362"/>
                  </a:cubicBezTo>
                  <a:cubicBezTo>
                    <a:pt x="809" y="2784"/>
                    <a:pt x="1252" y="3021"/>
                    <a:pt x="1707" y="3021"/>
                  </a:cubicBezTo>
                  <a:cubicBezTo>
                    <a:pt x="1889" y="3021"/>
                    <a:pt x="2073" y="2983"/>
                    <a:pt x="2247" y="2903"/>
                  </a:cubicBezTo>
                  <a:cubicBezTo>
                    <a:pt x="2951" y="2723"/>
                    <a:pt x="3099" y="1789"/>
                    <a:pt x="2476" y="1412"/>
                  </a:cubicBezTo>
                  <a:cubicBezTo>
                    <a:pt x="2392" y="1366"/>
                    <a:pt x="2305" y="1346"/>
                    <a:pt x="2222" y="1346"/>
                  </a:cubicBezTo>
                  <a:cubicBezTo>
                    <a:pt x="1886" y="1346"/>
                    <a:pt x="1604" y="1680"/>
                    <a:pt x="1722" y="2035"/>
                  </a:cubicBezTo>
                  <a:cubicBezTo>
                    <a:pt x="1860" y="2324"/>
                    <a:pt x="2182" y="2347"/>
                    <a:pt x="2311" y="2347"/>
                  </a:cubicBezTo>
                  <a:cubicBezTo>
                    <a:pt x="2336" y="2347"/>
                    <a:pt x="2353" y="2346"/>
                    <a:pt x="2361" y="2346"/>
                  </a:cubicBezTo>
                  <a:cubicBezTo>
                    <a:pt x="2427" y="2346"/>
                    <a:pt x="2427" y="2379"/>
                    <a:pt x="2427" y="2379"/>
                  </a:cubicBezTo>
                  <a:cubicBezTo>
                    <a:pt x="2485" y="2569"/>
                    <a:pt x="2230" y="2851"/>
                    <a:pt x="1767" y="2851"/>
                  </a:cubicBezTo>
                  <a:cubicBezTo>
                    <a:pt x="1711" y="2851"/>
                    <a:pt x="1652" y="2846"/>
                    <a:pt x="1591" y="2838"/>
                  </a:cubicBezTo>
                  <a:cubicBezTo>
                    <a:pt x="1394" y="2805"/>
                    <a:pt x="1230" y="2707"/>
                    <a:pt x="1083" y="2575"/>
                  </a:cubicBezTo>
                  <a:cubicBezTo>
                    <a:pt x="411" y="1920"/>
                    <a:pt x="739" y="543"/>
                    <a:pt x="1755" y="281"/>
                  </a:cubicBezTo>
                  <a:cubicBezTo>
                    <a:pt x="1902" y="240"/>
                    <a:pt x="2050" y="219"/>
                    <a:pt x="2197" y="219"/>
                  </a:cubicBezTo>
                  <a:cubicBezTo>
                    <a:pt x="2345" y="219"/>
                    <a:pt x="2492" y="240"/>
                    <a:pt x="2640" y="281"/>
                  </a:cubicBezTo>
                  <a:cubicBezTo>
                    <a:pt x="3279" y="461"/>
                    <a:pt x="3738" y="1035"/>
                    <a:pt x="3755" y="1707"/>
                  </a:cubicBezTo>
                  <a:cubicBezTo>
                    <a:pt x="3820" y="2428"/>
                    <a:pt x="3443" y="3182"/>
                    <a:pt x="2869" y="3706"/>
                  </a:cubicBezTo>
                  <a:cubicBezTo>
                    <a:pt x="2296" y="4231"/>
                    <a:pt x="1558" y="4559"/>
                    <a:pt x="984" y="5083"/>
                  </a:cubicBezTo>
                  <a:cubicBezTo>
                    <a:pt x="411" y="5591"/>
                    <a:pt x="66" y="6296"/>
                    <a:pt x="17" y="7050"/>
                  </a:cubicBezTo>
                  <a:cubicBezTo>
                    <a:pt x="1" y="7771"/>
                    <a:pt x="378" y="8493"/>
                    <a:pt x="1034" y="8673"/>
                  </a:cubicBezTo>
                  <a:cubicBezTo>
                    <a:pt x="1164" y="8719"/>
                    <a:pt x="1299" y="8740"/>
                    <a:pt x="1433" y="8740"/>
                  </a:cubicBezTo>
                  <a:cubicBezTo>
                    <a:pt x="1919" y="8740"/>
                    <a:pt x="2380" y="8455"/>
                    <a:pt x="2509" y="8017"/>
                  </a:cubicBezTo>
                  <a:cubicBezTo>
                    <a:pt x="2706" y="7542"/>
                    <a:pt x="2492" y="7001"/>
                    <a:pt x="2033" y="6788"/>
                  </a:cubicBezTo>
                  <a:cubicBezTo>
                    <a:pt x="1919" y="6722"/>
                    <a:pt x="1804" y="6690"/>
                    <a:pt x="1689" y="6690"/>
                  </a:cubicBezTo>
                  <a:cubicBezTo>
                    <a:pt x="1653" y="6685"/>
                    <a:pt x="1617" y="6683"/>
                    <a:pt x="1582" y="6683"/>
                  </a:cubicBezTo>
                  <a:cubicBezTo>
                    <a:pt x="1246" y="6683"/>
                    <a:pt x="941" y="6890"/>
                    <a:pt x="837" y="7231"/>
                  </a:cubicBezTo>
                  <a:cubicBezTo>
                    <a:pt x="706" y="7714"/>
                    <a:pt x="993" y="7990"/>
                    <a:pt x="1305" y="7990"/>
                  </a:cubicBezTo>
                  <a:cubicBezTo>
                    <a:pt x="1385" y="7990"/>
                    <a:pt x="1465" y="7972"/>
                    <a:pt x="1542" y="7935"/>
                  </a:cubicBezTo>
                  <a:cubicBezTo>
                    <a:pt x="1853" y="7771"/>
                    <a:pt x="1919" y="7345"/>
                    <a:pt x="1673" y="7116"/>
                  </a:cubicBezTo>
                  <a:cubicBezTo>
                    <a:pt x="1589" y="7041"/>
                    <a:pt x="1488" y="7003"/>
                    <a:pt x="1387" y="7003"/>
                  </a:cubicBezTo>
                  <a:cubicBezTo>
                    <a:pt x="1311" y="7003"/>
                    <a:pt x="1235" y="7024"/>
                    <a:pt x="1165" y="7067"/>
                  </a:cubicBezTo>
                  <a:cubicBezTo>
                    <a:pt x="1148" y="7073"/>
                    <a:pt x="1137" y="7076"/>
                    <a:pt x="1128" y="7076"/>
                  </a:cubicBezTo>
                  <a:cubicBezTo>
                    <a:pt x="1095" y="7076"/>
                    <a:pt x="1116" y="7034"/>
                    <a:pt x="1116" y="7034"/>
                  </a:cubicBezTo>
                  <a:cubicBezTo>
                    <a:pt x="1214" y="6813"/>
                    <a:pt x="1506" y="6785"/>
                    <a:pt x="1646" y="6785"/>
                  </a:cubicBezTo>
                  <a:cubicBezTo>
                    <a:pt x="1692" y="6785"/>
                    <a:pt x="1722" y="6788"/>
                    <a:pt x="1722" y="6788"/>
                  </a:cubicBezTo>
                  <a:cubicBezTo>
                    <a:pt x="1820" y="6788"/>
                    <a:pt x="1902" y="6804"/>
                    <a:pt x="2001" y="6837"/>
                  </a:cubicBezTo>
                  <a:cubicBezTo>
                    <a:pt x="2443" y="7034"/>
                    <a:pt x="2640" y="7558"/>
                    <a:pt x="2443" y="8001"/>
                  </a:cubicBezTo>
                  <a:cubicBezTo>
                    <a:pt x="2270" y="8398"/>
                    <a:pt x="1881" y="8635"/>
                    <a:pt x="1467" y="8635"/>
                  </a:cubicBezTo>
                  <a:cubicBezTo>
                    <a:pt x="1334" y="8635"/>
                    <a:pt x="1198" y="8610"/>
                    <a:pt x="1066" y="8558"/>
                  </a:cubicBezTo>
                  <a:cubicBezTo>
                    <a:pt x="493" y="8394"/>
                    <a:pt x="132" y="7722"/>
                    <a:pt x="165" y="7050"/>
                  </a:cubicBezTo>
                  <a:cubicBezTo>
                    <a:pt x="230" y="6345"/>
                    <a:pt x="558" y="5673"/>
                    <a:pt x="1083" y="5214"/>
                  </a:cubicBezTo>
                  <a:cubicBezTo>
                    <a:pt x="1640" y="4706"/>
                    <a:pt x="2394" y="4428"/>
                    <a:pt x="2984" y="3838"/>
                  </a:cubicBezTo>
                  <a:cubicBezTo>
                    <a:pt x="3574" y="3280"/>
                    <a:pt x="3984" y="2493"/>
                    <a:pt x="3918" y="1690"/>
                  </a:cubicBezTo>
                  <a:cubicBezTo>
                    <a:pt x="3853" y="904"/>
                    <a:pt x="3296" y="248"/>
                    <a:pt x="2542" y="68"/>
                  </a:cubicBezTo>
                  <a:cubicBezTo>
                    <a:pt x="2387" y="22"/>
                    <a:pt x="2229" y="0"/>
                    <a:pt x="20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3" name="Google Shape;7643;p18"/>
            <p:cNvSpPr/>
            <p:nvPr/>
          </p:nvSpPr>
          <p:spPr>
            <a:xfrm>
              <a:off x="8368050" y="4803052"/>
              <a:ext cx="55965" cy="79060"/>
            </a:xfrm>
            <a:custGeom>
              <a:avLst/>
              <a:gdLst/>
              <a:ahLst/>
              <a:cxnLst/>
              <a:rect l="l" t="t" r="r" b="b"/>
              <a:pathLst>
                <a:path w="1706" h="2410" extrusionOk="0">
                  <a:moveTo>
                    <a:pt x="1509" y="0"/>
                  </a:moveTo>
                  <a:cubicBezTo>
                    <a:pt x="1509" y="0"/>
                    <a:pt x="1361" y="66"/>
                    <a:pt x="1345" y="164"/>
                  </a:cubicBezTo>
                  <a:cubicBezTo>
                    <a:pt x="1330" y="240"/>
                    <a:pt x="1230" y="330"/>
                    <a:pt x="1060" y="330"/>
                  </a:cubicBezTo>
                  <a:cubicBezTo>
                    <a:pt x="1046" y="330"/>
                    <a:pt x="1032" y="329"/>
                    <a:pt x="1017" y="328"/>
                  </a:cubicBezTo>
                  <a:cubicBezTo>
                    <a:pt x="820" y="328"/>
                    <a:pt x="1" y="393"/>
                    <a:pt x="50" y="2410"/>
                  </a:cubicBezTo>
                  <a:cubicBezTo>
                    <a:pt x="99" y="1967"/>
                    <a:pt x="361" y="1590"/>
                    <a:pt x="755" y="1393"/>
                  </a:cubicBezTo>
                  <a:cubicBezTo>
                    <a:pt x="1378" y="1115"/>
                    <a:pt x="1706" y="852"/>
                    <a:pt x="1591" y="475"/>
                  </a:cubicBezTo>
                  <a:cubicBezTo>
                    <a:pt x="1476" y="82"/>
                    <a:pt x="1509" y="0"/>
                    <a:pt x="150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4" name="Google Shape;7644;p18"/>
            <p:cNvSpPr/>
            <p:nvPr/>
          </p:nvSpPr>
          <p:spPr>
            <a:xfrm>
              <a:off x="8390096" y="4569673"/>
              <a:ext cx="210280" cy="329100"/>
            </a:xfrm>
            <a:custGeom>
              <a:avLst/>
              <a:gdLst/>
              <a:ahLst/>
              <a:cxnLst/>
              <a:rect l="l" t="t" r="r" b="b"/>
              <a:pathLst>
                <a:path w="6410" h="10032" extrusionOk="0">
                  <a:moveTo>
                    <a:pt x="5263" y="0"/>
                  </a:moveTo>
                  <a:cubicBezTo>
                    <a:pt x="2886" y="656"/>
                    <a:pt x="4181" y="2180"/>
                    <a:pt x="4263" y="4409"/>
                  </a:cubicBezTo>
                  <a:cubicBezTo>
                    <a:pt x="4361" y="6262"/>
                    <a:pt x="3279" y="7966"/>
                    <a:pt x="1558" y="8688"/>
                  </a:cubicBezTo>
                  <a:cubicBezTo>
                    <a:pt x="247" y="9212"/>
                    <a:pt x="1" y="10032"/>
                    <a:pt x="1" y="10032"/>
                  </a:cubicBezTo>
                  <a:cubicBezTo>
                    <a:pt x="317" y="9493"/>
                    <a:pt x="670" y="9317"/>
                    <a:pt x="970" y="9317"/>
                  </a:cubicBezTo>
                  <a:cubicBezTo>
                    <a:pt x="1199" y="9317"/>
                    <a:pt x="1398" y="9419"/>
                    <a:pt x="1525" y="9540"/>
                  </a:cubicBezTo>
                  <a:cubicBezTo>
                    <a:pt x="1629" y="9632"/>
                    <a:pt x="1727" y="9662"/>
                    <a:pt x="1819" y="9662"/>
                  </a:cubicBezTo>
                  <a:cubicBezTo>
                    <a:pt x="1979" y="9662"/>
                    <a:pt x="2120" y="9572"/>
                    <a:pt x="2243" y="9572"/>
                  </a:cubicBezTo>
                  <a:cubicBezTo>
                    <a:pt x="2250" y="9572"/>
                    <a:pt x="2256" y="9572"/>
                    <a:pt x="2263" y="9573"/>
                  </a:cubicBezTo>
                  <a:cubicBezTo>
                    <a:pt x="2460" y="9589"/>
                    <a:pt x="2345" y="9802"/>
                    <a:pt x="2345" y="9802"/>
                  </a:cubicBezTo>
                  <a:cubicBezTo>
                    <a:pt x="2673" y="9638"/>
                    <a:pt x="2771" y="9229"/>
                    <a:pt x="2574" y="8917"/>
                  </a:cubicBezTo>
                  <a:cubicBezTo>
                    <a:pt x="2493" y="8782"/>
                    <a:pt x="2334" y="8691"/>
                    <a:pt x="2170" y="8691"/>
                  </a:cubicBezTo>
                  <a:cubicBezTo>
                    <a:pt x="2136" y="8691"/>
                    <a:pt x="2101" y="8695"/>
                    <a:pt x="2066" y="8704"/>
                  </a:cubicBezTo>
                  <a:cubicBezTo>
                    <a:pt x="2066" y="8704"/>
                    <a:pt x="2263" y="8655"/>
                    <a:pt x="3312" y="7786"/>
                  </a:cubicBezTo>
                  <a:cubicBezTo>
                    <a:pt x="4607" y="6737"/>
                    <a:pt x="4525" y="7098"/>
                    <a:pt x="5459" y="6606"/>
                  </a:cubicBezTo>
                  <a:cubicBezTo>
                    <a:pt x="6410" y="6114"/>
                    <a:pt x="6082" y="5131"/>
                    <a:pt x="6082" y="5131"/>
                  </a:cubicBezTo>
                  <a:lnTo>
                    <a:pt x="6082" y="5131"/>
                  </a:lnTo>
                  <a:cubicBezTo>
                    <a:pt x="6037" y="5252"/>
                    <a:pt x="5977" y="5429"/>
                    <a:pt x="5514" y="5429"/>
                  </a:cubicBezTo>
                  <a:cubicBezTo>
                    <a:pt x="5477" y="5429"/>
                    <a:pt x="5437" y="5428"/>
                    <a:pt x="5394" y="5426"/>
                  </a:cubicBezTo>
                  <a:cubicBezTo>
                    <a:pt x="5368" y="5424"/>
                    <a:pt x="5343" y="5422"/>
                    <a:pt x="5317" y="5422"/>
                  </a:cubicBezTo>
                  <a:cubicBezTo>
                    <a:pt x="4967" y="5422"/>
                    <a:pt x="4630" y="5629"/>
                    <a:pt x="4492" y="5950"/>
                  </a:cubicBezTo>
                  <a:cubicBezTo>
                    <a:pt x="4427" y="6065"/>
                    <a:pt x="4328" y="6163"/>
                    <a:pt x="4214" y="6245"/>
                  </a:cubicBezTo>
                  <a:cubicBezTo>
                    <a:pt x="4558" y="5917"/>
                    <a:pt x="4623" y="5131"/>
                    <a:pt x="4722" y="4491"/>
                  </a:cubicBezTo>
                  <a:cubicBezTo>
                    <a:pt x="4820" y="3852"/>
                    <a:pt x="5115" y="4065"/>
                    <a:pt x="5672" y="3672"/>
                  </a:cubicBezTo>
                  <a:cubicBezTo>
                    <a:pt x="6246" y="3295"/>
                    <a:pt x="5951" y="2787"/>
                    <a:pt x="5885" y="2656"/>
                  </a:cubicBezTo>
                  <a:cubicBezTo>
                    <a:pt x="5853" y="2508"/>
                    <a:pt x="5853" y="2361"/>
                    <a:pt x="5902" y="2213"/>
                  </a:cubicBezTo>
                  <a:lnTo>
                    <a:pt x="5902" y="2213"/>
                  </a:lnTo>
                  <a:cubicBezTo>
                    <a:pt x="5902" y="2213"/>
                    <a:pt x="5852" y="2328"/>
                    <a:pt x="5476" y="2377"/>
                  </a:cubicBezTo>
                  <a:cubicBezTo>
                    <a:pt x="5164" y="2426"/>
                    <a:pt x="4918" y="2656"/>
                    <a:pt x="4869" y="2967"/>
                  </a:cubicBezTo>
                  <a:cubicBezTo>
                    <a:pt x="4869" y="3114"/>
                    <a:pt x="4772" y="3293"/>
                    <a:pt x="4629" y="3293"/>
                  </a:cubicBezTo>
                  <a:cubicBezTo>
                    <a:pt x="4597" y="3293"/>
                    <a:pt x="4562" y="3284"/>
                    <a:pt x="4525" y="3262"/>
                  </a:cubicBezTo>
                  <a:cubicBezTo>
                    <a:pt x="4345" y="3164"/>
                    <a:pt x="4410" y="2869"/>
                    <a:pt x="4410" y="2869"/>
                  </a:cubicBezTo>
                  <a:cubicBezTo>
                    <a:pt x="4623" y="2295"/>
                    <a:pt x="5197" y="2508"/>
                    <a:pt x="5640" y="1820"/>
                  </a:cubicBezTo>
                  <a:cubicBezTo>
                    <a:pt x="6049" y="1213"/>
                    <a:pt x="5492" y="574"/>
                    <a:pt x="5279" y="410"/>
                  </a:cubicBezTo>
                  <a:cubicBezTo>
                    <a:pt x="5164" y="295"/>
                    <a:pt x="5148" y="115"/>
                    <a:pt x="52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5" name="Google Shape;7645;p18"/>
            <p:cNvSpPr/>
            <p:nvPr/>
          </p:nvSpPr>
          <p:spPr>
            <a:xfrm>
              <a:off x="8442814" y="4486019"/>
              <a:ext cx="96283" cy="352523"/>
            </a:xfrm>
            <a:custGeom>
              <a:avLst/>
              <a:gdLst/>
              <a:ahLst/>
              <a:cxnLst/>
              <a:rect l="l" t="t" r="r" b="b"/>
              <a:pathLst>
                <a:path w="2935" h="10746" extrusionOk="0">
                  <a:moveTo>
                    <a:pt x="1637" y="1"/>
                  </a:moveTo>
                  <a:cubicBezTo>
                    <a:pt x="1303" y="1"/>
                    <a:pt x="959" y="125"/>
                    <a:pt x="689" y="419"/>
                  </a:cubicBezTo>
                  <a:cubicBezTo>
                    <a:pt x="0" y="1239"/>
                    <a:pt x="148" y="2468"/>
                    <a:pt x="525" y="3501"/>
                  </a:cubicBezTo>
                  <a:cubicBezTo>
                    <a:pt x="1361" y="5550"/>
                    <a:pt x="2246" y="7500"/>
                    <a:pt x="1705" y="8959"/>
                  </a:cubicBezTo>
                  <a:cubicBezTo>
                    <a:pt x="1443" y="9697"/>
                    <a:pt x="935" y="10336"/>
                    <a:pt x="263" y="10746"/>
                  </a:cubicBezTo>
                  <a:cubicBezTo>
                    <a:pt x="951" y="10352"/>
                    <a:pt x="1492" y="9730"/>
                    <a:pt x="1787" y="8976"/>
                  </a:cubicBezTo>
                  <a:cubicBezTo>
                    <a:pt x="2393" y="7500"/>
                    <a:pt x="1525" y="5468"/>
                    <a:pt x="689" y="3435"/>
                  </a:cubicBezTo>
                  <a:cubicBezTo>
                    <a:pt x="312" y="2436"/>
                    <a:pt x="197" y="1239"/>
                    <a:pt x="803" y="501"/>
                  </a:cubicBezTo>
                  <a:cubicBezTo>
                    <a:pt x="1030" y="226"/>
                    <a:pt x="1341" y="108"/>
                    <a:pt x="1649" y="108"/>
                  </a:cubicBezTo>
                  <a:cubicBezTo>
                    <a:pt x="2165" y="108"/>
                    <a:pt x="2672" y="439"/>
                    <a:pt x="2754" y="911"/>
                  </a:cubicBezTo>
                  <a:cubicBezTo>
                    <a:pt x="2862" y="1436"/>
                    <a:pt x="2462" y="1917"/>
                    <a:pt x="1936" y="1917"/>
                  </a:cubicBezTo>
                  <a:cubicBezTo>
                    <a:pt x="1903" y="1917"/>
                    <a:pt x="1870" y="1915"/>
                    <a:pt x="1836" y="1911"/>
                  </a:cubicBezTo>
                  <a:lnTo>
                    <a:pt x="1820" y="1911"/>
                  </a:lnTo>
                  <a:lnTo>
                    <a:pt x="1771" y="1895"/>
                  </a:lnTo>
                  <a:cubicBezTo>
                    <a:pt x="1689" y="1862"/>
                    <a:pt x="1639" y="1813"/>
                    <a:pt x="1590" y="1747"/>
                  </a:cubicBezTo>
                  <a:cubicBezTo>
                    <a:pt x="1590" y="1747"/>
                    <a:pt x="1557" y="1698"/>
                    <a:pt x="1590" y="1649"/>
                  </a:cubicBezTo>
                  <a:cubicBezTo>
                    <a:pt x="1639" y="1616"/>
                    <a:pt x="1984" y="1632"/>
                    <a:pt x="2000" y="1321"/>
                  </a:cubicBezTo>
                  <a:cubicBezTo>
                    <a:pt x="2021" y="1069"/>
                    <a:pt x="1814" y="905"/>
                    <a:pt x="1602" y="905"/>
                  </a:cubicBezTo>
                  <a:cubicBezTo>
                    <a:pt x="1482" y="905"/>
                    <a:pt x="1361" y="957"/>
                    <a:pt x="1279" y="1075"/>
                  </a:cubicBezTo>
                  <a:cubicBezTo>
                    <a:pt x="1085" y="1334"/>
                    <a:pt x="1370" y="1960"/>
                    <a:pt x="1929" y="1960"/>
                  </a:cubicBezTo>
                  <a:cubicBezTo>
                    <a:pt x="1936" y="1960"/>
                    <a:pt x="1944" y="1960"/>
                    <a:pt x="1951" y="1960"/>
                  </a:cubicBezTo>
                  <a:cubicBezTo>
                    <a:pt x="2508" y="1960"/>
                    <a:pt x="2934" y="1452"/>
                    <a:pt x="2836" y="895"/>
                  </a:cubicBezTo>
                  <a:cubicBezTo>
                    <a:pt x="2763" y="375"/>
                    <a:pt x="2216" y="1"/>
                    <a:pt x="16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6" name="Google Shape;7646;p18"/>
            <p:cNvSpPr/>
            <p:nvPr/>
          </p:nvSpPr>
          <p:spPr>
            <a:xfrm>
              <a:off x="8365360" y="4472864"/>
              <a:ext cx="91460" cy="267295"/>
            </a:xfrm>
            <a:custGeom>
              <a:avLst/>
              <a:gdLst/>
              <a:ahLst/>
              <a:cxnLst/>
              <a:rect l="l" t="t" r="r" b="b"/>
              <a:pathLst>
                <a:path w="2788" h="8148" extrusionOk="0">
                  <a:moveTo>
                    <a:pt x="706" y="1"/>
                  </a:moveTo>
                  <a:cubicBezTo>
                    <a:pt x="706" y="1"/>
                    <a:pt x="67" y="181"/>
                    <a:pt x="214" y="1066"/>
                  </a:cubicBezTo>
                  <a:cubicBezTo>
                    <a:pt x="345" y="1968"/>
                    <a:pt x="1066" y="2443"/>
                    <a:pt x="1476" y="2902"/>
                  </a:cubicBezTo>
                  <a:cubicBezTo>
                    <a:pt x="1804" y="3263"/>
                    <a:pt x="2476" y="4131"/>
                    <a:pt x="2132" y="4967"/>
                  </a:cubicBezTo>
                  <a:cubicBezTo>
                    <a:pt x="2050" y="5197"/>
                    <a:pt x="1919" y="5394"/>
                    <a:pt x="1738" y="5557"/>
                  </a:cubicBezTo>
                  <a:cubicBezTo>
                    <a:pt x="1148" y="6066"/>
                    <a:pt x="755" y="6328"/>
                    <a:pt x="460" y="6754"/>
                  </a:cubicBezTo>
                  <a:cubicBezTo>
                    <a:pt x="165" y="7164"/>
                    <a:pt x="1" y="7639"/>
                    <a:pt x="17" y="8147"/>
                  </a:cubicBezTo>
                  <a:cubicBezTo>
                    <a:pt x="17" y="8000"/>
                    <a:pt x="66" y="6934"/>
                    <a:pt x="1214" y="6131"/>
                  </a:cubicBezTo>
                  <a:cubicBezTo>
                    <a:pt x="2509" y="5230"/>
                    <a:pt x="2787" y="4295"/>
                    <a:pt x="2345" y="2902"/>
                  </a:cubicBezTo>
                  <a:cubicBezTo>
                    <a:pt x="1820" y="1279"/>
                    <a:pt x="362" y="1099"/>
                    <a:pt x="70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7" name="Google Shape;7647;p18"/>
            <p:cNvSpPr/>
            <p:nvPr/>
          </p:nvSpPr>
          <p:spPr>
            <a:xfrm>
              <a:off x="8475620" y="4163179"/>
              <a:ext cx="79782" cy="179050"/>
            </a:xfrm>
            <a:custGeom>
              <a:avLst/>
              <a:gdLst/>
              <a:ahLst/>
              <a:cxnLst/>
              <a:rect l="l" t="t" r="r" b="b"/>
              <a:pathLst>
                <a:path w="2432" h="5458" extrusionOk="0">
                  <a:moveTo>
                    <a:pt x="1437" y="0"/>
                  </a:moveTo>
                  <a:cubicBezTo>
                    <a:pt x="1403" y="0"/>
                    <a:pt x="1372" y="6"/>
                    <a:pt x="1344" y="16"/>
                  </a:cubicBezTo>
                  <a:cubicBezTo>
                    <a:pt x="1016" y="114"/>
                    <a:pt x="951" y="376"/>
                    <a:pt x="1115" y="737"/>
                  </a:cubicBezTo>
                  <a:cubicBezTo>
                    <a:pt x="1262" y="1098"/>
                    <a:pt x="1770" y="1147"/>
                    <a:pt x="1639" y="2802"/>
                  </a:cubicBezTo>
                  <a:cubicBezTo>
                    <a:pt x="1508" y="4474"/>
                    <a:pt x="0" y="5458"/>
                    <a:pt x="0" y="5458"/>
                  </a:cubicBezTo>
                  <a:cubicBezTo>
                    <a:pt x="262" y="5409"/>
                    <a:pt x="1820" y="4458"/>
                    <a:pt x="2147" y="2425"/>
                  </a:cubicBezTo>
                  <a:cubicBezTo>
                    <a:pt x="2431" y="573"/>
                    <a:pt x="1789" y="0"/>
                    <a:pt x="14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8" name="Google Shape;7648;p18"/>
            <p:cNvSpPr/>
            <p:nvPr/>
          </p:nvSpPr>
          <p:spPr>
            <a:xfrm>
              <a:off x="8417521" y="4114332"/>
              <a:ext cx="173735" cy="232751"/>
            </a:xfrm>
            <a:custGeom>
              <a:avLst/>
              <a:gdLst/>
              <a:ahLst/>
              <a:cxnLst/>
              <a:rect l="l" t="t" r="r" b="b"/>
              <a:pathLst>
                <a:path w="5296" h="7095" extrusionOk="0">
                  <a:moveTo>
                    <a:pt x="1680" y="1"/>
                  </a:moveTo>
                  <a:cubicBezTo>
                    <a:pt x="1292" y="1"/>
                    <a:pt x="857" y="89"/>
                    <a:pt x="476" y="374"/>
                  </a:cubicBezTo>
                  <a:cubicBezTo>
                    <a:pt x="165" y="653"/>
                    <a:pt x="1" y="1062"/>
                    <a:pt x="50" y="1472"/>
                  </a:cubicBezTo>
                  <a:cubicBezTo>
                    <a:pt x="107" y="1984"/>
                    <a:pt x="633" y="2422"/>
                    <a:pt x="1231" y="2422"/>
                  </a:cubicBezTo>
                  <a:cubicBezTo>
                    <a:pt x="1322" y="2422"/>
                    <a:pt x="1416" y="2412"/>
                    <a:pt x="1509" y="2390"/>
                  </a:cubicBezTo>
                  <a:cubicBezTo>
                    <a:pt x="1624" y="2357"/>
                    <a:pt x="1722" y="2324"/>
                    <a:pt x="1820" y="2275"/>
                  </a:cubicBezTo>
                  <a:lnTo>
                    <a:pt x="1837" y="2275"/>
                  </a:lnTo>
                  <a:lnTo>
                    <a:pt x="1853" y="2259"/>
                  </a:lnTo>
                  <a:cubicBezTo>
                    <a:pt x="2148" y="2095"/>
                    <a:pt x="2312" y="1767"/>
                    <a:pt x="2263" y="1439"/>
                  </a:cubicBezTo>
                  <a:cubicBezTo>
                    <a:pt x="2213" y="1102"/>
                    <a:pt x="1925" y="879"/>
                    <a:pt x="1617" y="879"/>
                  </a:cubicBezTo>
                  <a:cubicBezTo>
                    <a:pt x="1520" y="879"/>
                    <a:pt x="1422" y="901"/>
                    <a:pt x="1329" y="948"/>
                  </a:cubicBezTo>
                  <a:cubicBezTo>
                    <a:pt x="968" y="1144"/>
                    <a:pt x="1066" y="1702"/>
                    <a:pt x="1476" y="1751"/>
                  </a:cubicBezTo>
                  <a:cubicBezTo>
                    <a:pt x="1507" y="1758"/>
                    <a:pt x="1537" y="1762"/>
                    <a:pt x="1567" y="1762"/>
                  </a:cubicBezTo>
                  <a:cubicBezTo>
                    <a:pt x="1792" y="1762"/>
                    <a:pt x="1978" y="1556"/>
                    <a:pt x="1935" y="1325"/>
                  </a:cubicBezTo>
                  <a:cubicBezTo>
                    <a:pt x="1929" y="1286"/>
                    <a:pt x="1956" y="1252"/>
                    <a:pt x="1993" y="1252"/>
                  </a:cubicBezTo>
                  <a:cubicBezTo>
                    <a:pt x="2049" y="1252"/>
                    <a:pt x="2128" y="1330"/>
                    <a:pt x="2148" y="1587"/>
                  </a:cubicBezTo>
                  <a:cubicBezTo>
                    <a:pt x="2165" y="1702"/>
                    <a:pt x="2132" y="1833"/>
                    <a:pt x="2083" y="1947"/>
                  </a:cubicBezTo>
                  <a:cubicBezTo>
                    <a:pt x="1935" y="2168"/>
                    <a:pt x="1695" y="2297"/>
                    <a:pt x="1434" y="2297"/>
                  </a:cubicBezTo>
                  <a:cubicBezTo>
                    <a:pt x="1405" y="2297"/>
                    <a:pt x="1375" y="2295"/>
                    <a:pt x="1345" y="2292"/>
                  </a:cubicBezTo>
                  <a:cubicBezTo>
                    <a:pt x="1335" y="2292"/>
                    <a:pt x="1324" y="2292"/>
                    <a:pt x="1314" y="2292"/>
                  </a:cubicBezTo>
                  <a:cubicBezTo>
                    <a:pt x="625" y="2292"/>
                    <a:pt x="142" y="1233"/>
                    <a:pt x="788" y="603"/>
                  </a:cubicBezTo>
                  <a:cubicBezTo>
                    <a:pt x="1061" y="308"/>
                    <a:pt x="1454" y="179"/>
                    <a:pt x="1875" y="179"/>
                  </a:cubicBezTo>
                  <a:cubicBezTo>
                    <a:pt x="2386" y="179"/>
                    <a:pt x="2938" y="370"/>
                    <a:pt x="3361" y="685"/>
                  </a:cubicBezTo>
                  <a:cubicBezTo>
                    <a:pt x="5099" y="1947"/>
                    <a:pt x="4836" y="4242"/>
                    <a:pt x="4328" y="5390"/>
                  </a:cubicBezTo>
                  <a:cubicBezTo>
                    <a:pt x="4066" y="6078"/>
                    <a:pt x="3607" y="6668"/>
                    <a:pt x="3017" y="7094"/>
                  </a:cubicBezTo>
                  <a:cubicBezTo>
                    <a:pt x="3623" y="6684"/>
                    <a:pt x="4115" y="6111"/>
                    <a:pt x="4410" y="5439"/>
                  </a:cubicBezTo>
                  <a:cubicBezTo>
                    <a:pt x="4951" y="4291"/>
                    <a:pt x="5295" y="1898"/>
                    <a:pt x="3459" y="554"/>
                  </a:cubicBezTo>
                  <a:cubicBezTo>
                    <a:pt x="3115" y="292"/>
                    <a:pt x="2705" y="128"/>
                    <a:pt x="2263" y="62"/>
                  </a:cubicBezTo>
                  <a:cubicBezTo>
                    <a:pt x="2094" y="27"/>
                    <a:pt x="1894" y="1"/>
                    <a:pt x="16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9" name="Google Shape;7649;p18"/>
            <p:cNvSpPr/>
            <p:nvPr/>
          </p:nvSpPr>
          <p:spPr>
            <a:xfrm>
              <a:off x="8456790" y="3933015"/>
              <a:ext cx="171012" cy="268870"/>
            </a:xfrm>
            <a:custGeom>
              <a:avLst/>
              <a:gdLst/>
              <a:ahLst/>
              <a:cxnLst/>
              <a:rect l="l" t="t" r="r" b="b"/>
              <a:pathLst>
                <a:path w="5213" h="8196" extrusionOk="0">
                  <a:moveTo>
                    <a:pt x="1082" y="0"/>
                  </a:moveTo>
                  <a:cubicBezTo>
                    <a:pt x="0" y="2852"/>
                    <a:pt x="1279" y="4376"/>
                    <a:pt x="2541" y="5606"/>
                  </a:cubicBezTo>
                  <a:cubicBezTo>
                    <a:pt x="3803" y="6852"/>
                    <a:pt x="3754" y="8196"/>
                    <a:pt x="3754" y="8196"/>
                  </a:cubicBezTo>
                  <a:cubicBezTo>
                    <a:pt x="4656" y="7294"/>
                    <a:pt x="3590" y="5589"/>
                    <a:pt x="4475" y="4245"/>
                  </a:cubicBezTo>
                  <a:cubicBezTo>
                    <a:pt x="5213" y="3082"/>
                    <a:pt x="4246" y="2573"/>
                    <a:pt x="4246" y="2573"/>
                  </a:cubicBezTo>
                  <a:cubicBezTo>
                    <a:pt x="3836" y="3147"/>
                    <a:pt x="3377" y="3000"/>
                    <a:pt x="3016" y="3737"/>
                  </a:cubicBezTo>
                  <a:cubicBezTo>
                    <a:pt x="2656" y="4442"/>
                    <a:pt x="3262" y="5803"/>
                    <a:pt x="3262" y="5803"/>
                  </a:cubicBezTo>
                  <a:cubicBezTo>
                    <a:pt x="2066" y="4934"/>
                    <a:pt x="2312" y="4147"/>
                    <a:pt x="2656" y="3754"/>
                  </a:cubicBezTo>
                  <a:cubicBezTo>
                    <a:pt x="3000" y="3360"/>
                    <a:pt x="2525" y="3000"/>
                    <a:pt x="2525" y="2787"/>
                  </a:cubicBezTo>
                  <a:cubicBezTo>
                    <a:pt x="2541" y="2639"/>
                    <a:pt x="2574" y="2491"/>
                    <a:pt x="2639" y="2360"/>
                  </a:cubicBezTo>
                  <a:cubicBezTo>
                    <a:pt x="2639" y="2360"/>
                    <a:pt x="2571" y="2315"/>
                    <a:pt x="2442" y="2315"/>
                  </a:cubicBezTo>
                  <a:cubicBezTo>
                    <a:pt x="2326" y="2315"/>
                    <a:pt x="2161" y="2352"/>
                    <a:pt x="1951" y="2491"/>
                  </a:cubicBezTo>
                  <a:cubicBezTo>
                    <a:pt x="1213" y="2967"/>
                    <a:pt x="1525" y="4081"/>
                    <a:pt x="1525" y="4081"/>
                  </a:cubicBezTo>
                  <a:cubicBezTo>
                    <a:pt x="1000" y="3344"/>
                    <a:pt x="1181" y="2590"/>
                    <a:pt x="1771" y="2065"/>
                  </a:cubicBezTo>
                  <a:cubicBezTo>
                    <a:pt x="2361" y="1541"/>
                    <a:pt x="1804" y="1065"/>
                    <a:pt x="1410" y="836"/>
                  </a:cubicBezTo>
                  <a:cubicBezTo>
                    <a:pt x="1017" y="623"/>
                    <a:pt x="1082" y="0"/>
                    <a:pt x="108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0" name="Google Shape;7650;p18"/>
            <p:cNvSpPr/>
            <p:nvPr/>
          </p:nvSpPr>
          <p:spPr>
            <a:xfrm>
              <a:off x="8377728" y="3899652"/>
              <a:ext cx="99530" cy="148443"/>
            </a:xfrm>
            <a:custGeom>
              <a:avLst/>
              <a:gdLst/>
              <a:ahLst/>
              <a:cxnLst/>
              <a:rect l="l" t="t" r="r" b="b"/>
              <a:pathLst>
                <a:path w="3034" h="4525" extrusionOk="0">
                  <a:moveTo>
                    <a:pt x="460" y="1"/>
                  </a:moveTo>
                  <a:cubicBezTo>
                    <a:pt x="460" y="17"/>
                    <a:pt x="1" y="2033"/>
                    <a:pt x="3033" y="4525"/>
                  </a:cubicBezTo>
                  <a:cubicBezTo>
                    <a:pt x="3033" y="4525"/>
                    <a:pt x="2476" y="3853"/>
                    <a:pt x="2738" y="3099"/>
                  </a:cubicBezTo>
                  <a:cubicBezTo>
                    <a:pt x="3001" y="2345"/>
                    <a:pt x="2689" y="2066"/>
                    <a:pt x="2443" y="1820"/>
                  </a:cubicBezTo>
                  <a:cubicBezTo>
                    <a:pt x="2312" y="1656"/>
                    <a:pt x="2296" y="1427"/>
                    <a:pt x="2427" y="1263"/>
                  </a:cubicBezTo>
                  <a:cubicBezTo>
                    <a:pt x="2427" y="1263"/>
                    <a:pt x="2382" y="1253"/>
                    <a:pt x="2319" y="1253"/>
                  </a:cubicBezTo>
                  <a:cubicBezTo>
                    <a:pt x="2154" y="1253"/>
                    <a:pt x="1864" y="1322"/>
                    <a:pt x="1935" y="1820"/>
                  </a:cubicBezTo>
                  <a:cubicBezTo>
                    <a:pt x="2033" y="2509"/>
                    <a:pt x="2083" y="2623"/>
                    <a:pt x="1870" y="2640"/>
                  </a:cubicBezTo>
                  <a:cubicBezTo>
                    <a:pt x="1860" y="2641"/>
                    <a:pt x="1850" y="2642"/>
                    <a:pt x="1842" y="2642"/>
                  </a:cubicBezTo>
                  <a:cubicBezTo>
                    <a:pt x="1646" y="2642"/>
                    <a:pt x="1708" y="2303"/>
                    <a:pt x="1755" y="2115"/>
                  </a:cubicBezTo>
                  <a:cubicBezTo>
                    <a:pt x="1820" y="1935"/>
                    <a:pt x="2066" y="1099"/>
                    <a:pt x="1411" y="820"/>
                  </a:cubicBezTo>
                  <a:cubicBezTo>
                    <a:pt x="755" y="542"/>
                    <a:pt x="493" y="279"/>
                    <a:pt x="4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1" name="Google Shape;7651;p18"/>
            <p:cNvSpPr/>
            <p:nvPr/>
          </p:nvSpPr>
          <p:spPr>
            <a:xfrm>
              <a:off x="8556814" y="4181419"/>
              <a:ext cx="117770" cy="139848"/>
            </a:xfrm>
            <a:custGeom>
              <a:avLst/>
              <a:gdLst/>
              <a:ahLst/>
              <a:cxnLst/>
              <a:rect l="l" t="t" r="r" b="b"/>
              <a:pathLst>
                <a:path w="3590" h="4263" extrusionOk="0">
                  <a:moveTo>
                    <a:pt x="1721" y="1"/>
                  </a:moveTo>
                  <a:lnTo>
                    <a:pt x="1721" y="1"/>
                  </a:lnTo>
                  <a:cubicBezTo>
                    <a:pt x="787" y="509"/>
                    <a:pt x="1049" y="1197"/>
                    <a:pt x="951" y="2476"/>
                  </a:cubicBezTo>
                  <a:cubicBezTo>
                    <a:pt x="853" y="3771"/>
                    <a:pt x="0" y="4262"/>
                    <a:pt x="0" y="4262"/>
                  </a:cubicBezTo>
                  <a:cubicBezTo>
                    <a:pt x="3590" y="2443"/>
                    <a:pt x="2295" y="788"/>
                    <a:pt x="1934" y="525"/>
                  </a:cubicBezTo>
                  <a:cubicBezTo>
                    <a:pt x="1590" y="263"/>
                    <a:pt x="1721" y="1"/>
                    <a:pt x="17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2" name="Google Shape;7652;p18"/>
            <p:cNvSpPr/>
            <p:nvPr/>
          </p:nvSpPr>
          <p:spPr>
            <a:xfrm>
              <a:off x="8559504" y="4267796"/>
              <a:ext cx="258143" cy="190302"/>
            </a:xfrm>
            <a:custGeom>
              <a:avLst/>
              <a:gdLst/>
              <a:ahLst/>
              <a:cxnLst/>
              <a:rect l="l" t="t" r="r" b="b"/>
              <a:pathLst>
                <a:path w="7869" h="5801" extrusionOk="0">
                  <a:moveTo>
                    <a:pt x="3218" y="0"/>
                  </a:moveTo>
                  <a:cubicBezTo>
                    <a:pt x="2834" y="0"/>
                    <a:pt x="2412" y="334"/>
                    <a:pt x="2016" y="957"/>
                  </a:cubicBezTo>
                  <a:cubicBezTo>
                    <a:pt x="1459" y="1810"/>
                    <a:pt x="0" y="1925"/>
                    <a:pt x="0" y="1925"/>
                  </a:cubicBezTo>
                  <a:cubicBezTo>
                    <a:pt x="2393" y="1990"/>
                    <a:pt x="3033" y="2613"/>
                    <a:pt x="3672" y="3367"/>
                  </a:cubicBezTo>
                  <a:cubicBezTo>
                    <a:pt x="4295" y="4121"/>
                    <a:pt x="4491" y="5334"/>
                    <a:pt x="5999" y="5711"/>
                  </a:cubicBezTo>
                  <a:cubicBezTo>
                    <a:pt x="6253" y="5774"/>
                    <a:pt x="6473" y="5801"/>
                    <a:pt x="6666" y="5801"/>
                  </a:cubicBezTo>
                  <a:cubicBezTo>
                    <a:pt x="7618" y="5801"/>
                    <a:pt x="7868" y="5154"/>
                    <a:pt x="7868" y="5154"/>
                  </a:cubicBezTo>
                  <a:lnTo>
                    <a:pt x="7868" y="5154"/>
                  </a:lnTo>
                  <a:cubicBezTo>
                    <a:pt x="7781" y="5212"/>
                    <a:pt x="7701" y="5241"/>
                    <a:pt x="7630" y="5241"/>
                  </a:cubicBezTo>
                  <a:cubicBezTo>
                    <a:pt x="7380" y="5241"/>
                    <a:pt x="7236" y="4878"/>
                    <a:pt x="7262" y="4137"/>
                  </a:cubicBezTo>
                  <a:cubicBezTo>
                    <a:pt x="7278" y="3170"/>
                    <a:pt x="6409" y="2892"/>
                    <a:pt x="5295" y="2711"/>
                  </a:cubicBezTo>
                  <a:cubicBezTo>
                    <a:pt x="4164" y="2531"/>
                    <a:pt x="3246" y="2465"/>
                    <a:pt x="3131" y="2088"/>
                  </a:cubicBezTo>
                  <a:cubicBezTo>
                    <a:pt x="3016" y="1728"/>
                    <a:pt x="3508" y="1580"/>
                    <a:pt x="4180" y="1384"/>
                  </a:cubicBezTo>
                  <a:cubicBezTo>
                    <a:pt x="4868" y="1187"/>
                    <a:pt x="4557" y="548"/>
                    <a:pt x="4557" y="548"/>
                  </a:cubicBezTo>
                  <a:lnTo>
                    <a:pt x="4557" y="548"/>
                  </a:lnTo>
                  <a:cubicBezTo>
                    <a:pt x="4505" y="588"/>
                    <a:pt x="4454" y="606"/>
                    <a:pt x="4399" y="606"/>
                  </a:cubicBezTo>
                  <a:cubicBezTo>
                    <a:pt x="4212" y="606"/>
                    <a:pt x="3991" y="392"/>
                    <a:pt x="3623" y="138"/>
                  </a:cubicBezTo>
                  <a:cubicBezTo>
                    <a:pt x="3495" y="45"/>
                    <a:pt x="3359" y="0"/>
                    <a:pt x="321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3" name="Google Shape;7653;p18"/>
            <p:cNvSpPr/>
            <p:nvPr/>
          </p:nvSpPr>
          <p:spPr>
            <a:xfrm>
              <a:off x="8434219" y="4345348"/>
              <a:ext cx="252205" cy="206606"/>
            </a:xfrm>
            <a:custGeom>
              <a:avLst/>
              <a:gdLst/>
              <a:ahLst/>
              <a:cxnLst/>
              <a:rect l="l" t="t" r="r" b="b"/>
              <a:pathLst>
                <a:path w="7688" h="6298" extrusionOk="0">
                  <a:moveTo>
                    <a:pt x="4322" y="0"/>
                  </a:moveTo>
                  <a:cubicBezTo>
                    <a:pt x="2725" y="0"/>
                    <a:pt x="1373" y="1109"/>
                    <a:pt x="672" y="2527"/>
                  </a:cubicBezTo>
                  <a:cubicBezTo>
                    <a:pt x="148" y="3626"/>
                    <a:pt x="0" y="4871"/>
                    <a:pt x="230" y="6068"/>
                  </a:cubicBezTo>
                  <a:lnTo>
                    <a:pt x="230" y="6084"/>
                  </a:lnTo>
                  <a:cubicBezTo>
                    <a:pt x="246" y="6150"/>
                    <a:pt x="262" y="6232"/>
                    <a:pt x="279" y="6297"/>
                  </a:cubicBezTo>
                  <a:cubicBezTo>
                    <a:pt x="246" y="6133"/>
                    <a:pt x="230" y="5970"/>
                    <a:pt x="230" y="5789"/>
                  </a:cubicBezTo>
                  <a:cubicBezTo>
                    <a:pt x="230" y="4920"/>
                    <a:pt x="410" y="4068"/>
                    <a:pt x="738" y="3249"/>
                  </a:cubicBezTo>
                  <a:cubicBezTo>
                    <a:pt x="1147" y="2249"/>
                    <a:pt x="1869" y="1429"/>
                    <a:pt x="2819" y="888"/>
                  </a:cubicBezTo>
                  <a:cubicBezTo>
                    <a:pt x="3365" y="575"/>
                    <a:pt x="4076" y="326"/>
                    <a:pt x="4780" y="326"/>
                  </a:cubicBezTo>
                  <a:cubicBezTo>
                    <a:pt x="5367" y="326"/>
                    <a:pt x="5949" y="499"/>
                    <a:pt x="6425" y="954"/>
                  </a:cubicBezTo>
                  <a:cubicBezTo>
                    <a:pt x="7474" y="1872"/>
                    <a:pt x="7147" y="3773"/>
                    <a:pt x="5934" y="4085"/>
                  </a:cubicBezTo>
                  <a:cubicBezTo>
                    <a:pt x="5804" y="4119"/>
                    <a:pt x="5669" y="4135"/>
                    <a:pt x="5536" y="4135"/>
                  </a:cubicBezTo>
                  <a:cubicBezTo>
                    <a:pt x="5097" y="4135"/>
                    <a:pt x="4668" y="3956"/>
                    <a:pt x="4442" y="3642"/>
                  </a:cubicBezTo>
                  <a:cubicBezTo>
                    <a:pt x="4147" y="3232"/>
                    <a:pt x="4147" y="2691"/>
                    <a:pt x="4409" y="2265"/>
                  </a:cubicBezTo>
                  <a:cubicBezTo>
                    <a:pt x="4601" y="1994"/>
                    <a:pt x="4918" y="1840"/>
                    <a:pt x="5241" y="1840"/>
                  </a:cubicBezTo>
                  <a:cubicBezTo>
                    <a:pt x="5387" y="1840"/>
                    <a:pt x="5534" y="1871"/>
                    <a:pt x="5671" y="1937"/>
                  </a:cubicBezTo>
                  <a:cubicBezTo>
                    <a:pt x="5835" y="2036"/>
                    <a:pt x="5950" y="2200"/>
                    <a:pt x="5950" y="2396"/>
                  </a:cubicBezTo>
                  <a:cubicBezTo>
                    <a:pt x="5950" y="2396"/>
                    <a:pt x="5950" y="2545"/>
                    <a:pt x="5865" y="2545"/>
                  </a:cubicBezTo>
                  <a:cubicBezTo>
                    <a:pt x="5861" y="2545"/>
                    <a:pt x="5856" y="2545"/>
                    <a:pt x="5852" y="2544"/>
                  </a:cubicBezTo>
                  <a:cubicBezTo>
                    <a:pt x="5753" y="2527"/>
                    <a:pt x="5786" y="2396"/>
                    <a:pt x="5524" y="2331"/>
                  </a:cubicBezTo>
                  <a:cubicBezTo>
                    <a:pt x="5493" y="2324"/>
                    <a:pt x="5462" y="2320"/>
                    <a:pt x="5432" y="2320"/>
                  </a:cubicBezTo>
                  <a:cubicBezTo>
                    <a:pt x="5177" y="2320"/>
                    <a:pt x="4973" y="2558"/>
                    <a:pt x="5032" y="2822"/>
                  </a:cubicBezTo>
                  <a:cubicBezTo>
                    <a:pt x="5074" y="3000"/>
                    <a:pt x="5315" y="3130"/>
                    <a:pt x="5556" y="3130"/>
                  </a:cubicBezTo>
                  <a:cubicBezTo>
                    <a:pt x="5694" y="3130"/>
                    <a:pt x="5832" y="3088"/>
                    <a:pt x="5934" y="2986"/>
                  </a:cubicBezTo>
                  <a:cubicBezTo>
                    <a:pt x="5999" y="2904"/>
                    <a:pt x="6048" y="2822"/>
                    <a:pt x="6081" y="2740"/>
                  </a:cubicBezTo>
                  <a:cubicBezTo>
                    <a:pt x="6180" y="2429"/>
                    <a:pt x="6048" y="2085"/>
                    <a:pt x="5770" y="1921"/>
                  </a:cubicBezTo>
                  <a:cubicBezTo>
                    <a:pt x="5592" y="1814"/>
                    <a:pt x="5400" y="1763"/>
                    <a:pt x="5211" y="1763"/>
                  </a:cubicBezTo>
                  <a:cubicBezTo>
                    <a:pt x="4876" y="1763"/>
                    <a:pt x="4553" y="1923"/>
                    <a:pt x="4344" y="2216"/>
                  </a:cubicBezTo>
                  <a:cubicBezTo>
                    <a:pt x="4032" y="2658"/>
                    <a:pt x="4032" y="3249"/>
                    <a:pt x="4344" y="3691"/>
                  </a:cubicBezTo>
                  <a:cubicBezTo>
                    <a:pt x="4613" y="4062"/>
                    <a:pt x="5092" y="4264"/>
                    <a:pt x="5577" y="4264"/>
                  </a:cubicBezTo>
                  <a:cubicBezTo>
                    <a:pt x="5713" y="4264"/>
                    <a:pt x="5850" y="4248"/>
                    <a:pt x="5983" y="4216"/>
                  </a:cubicBezTo>
                  <a:cubicBezTo>
                    <a:pt x="7327" y="3888"/>
                    <a:pt x="7688" y="1806"/>
                    <a:pt x="6557" y="806"/>
                  </a:cubicBezTo>
                  <a:cubicBezTo>
                    <a:pt x="6409" y="675"/>
                    <a:pt x="6245" y="560"/>
                    <a:pt x="6081" y="462"/>
                  </a:cubicBezTo>
                  <a:cubicBezTo>
                    <a:pt x="5589" y="183"/>
                    <a:pt x="5032" y="19"/>
                    <a:pt x="4458" y="3"/>
                  </a:cubicBezTo>
                  <a:cubicBezTo>
                    <a:pt x="4413" y="1"/>
                    <a:pt x="4367" y="0"/>
                    <a:pt x="43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4" name="Google Shape;7654;p18"/>
            <p:cNvSpPr/>
            <p:nvPr/>
          </p:nvSpPr>
          <p:spPr>
            <a:xfrm>
              <a:off x="8447112" y="4408565"/>
              <a:ext cx="99727" cy="107371"/>
            </a:xfrm>
            <a:custGeom>
              <a:avLst/>
              <a:gdLst/>
              <a:ahLst/>
              <a:cxnLst/>
              <a:rect l="l" t="t" r="r" b="b"/>
              <a:pathLst>
                <a:path w="3040" h="3273" extrusionOk="0">
                  <a:moveTo>
                    <a:pt x="2307" y="0"/>
                  </a:moveTo>
                  <a:cubicBezTo>
                    <a:pt x="2110" y="0"/>
                    <a:pt x="1861" y="68"/>
                    <a:pt x="1574" y="240"/>
                  </a:cubicBezTo>
                  <a:cubicBezTo>
                    <a:pt x="312" y="1010"/>
                    <a:pt x="0" y="3272"/>
                    <a:pt x="0" y="3272"/>
                  </a:cubicBezTo>
                  <a:cubicBezTo>
                    <a:pt x="0" y="3272"/>
                    <a:pt x="689" y="1174"/>
                    <a:pt x="1951" y="961"/>
                  </a:cubicBezTo>
                  <a:cubicBezTo>
                    <a:pt x="3040" y="784"/>
                    <a:pt x="2975" y="0"/>
                    <a:pt x="230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5" name="Google Shape;7655;p18"/>
            <p:cNvSpPr/>
            <p:nvPr/>
          </p:nvSpPr>
          <p:spPr>
            <a:xfrm>
              <a:off x="8575612" y="4400823"/>
              <a:ext cx="171045" cy="147819"/>
            </a:xfrm>
            <a:custGeom>
              <a:avLst/>
              <a:gdLst/>
              <a:ahLst/>
              <a:cxnLst/>
              <a:rect l="l" t="t" r="r" b="b"/>
              <a:pathLst>
                <a:path w="5214" h="4506" extrusionOk="0">
                  <a:moveTo>
                    <a:pt x="3050" y="0"/>
                  </a:moveTo>
                  <a:cubicBezTo>
                    <a:pt x="3050" y="1"/>
                    <a:pt x="3361" y="689"/>
                    <a:pt x="3017" y="1771"/>
                  </a:cubicBezTo>
                  <a:cubicBezTo>
                    <a:pt x="2689" y="2852"/>
                    <a:pt x="1837" y="3066"/>
                    <a:pt x="1198" y="3131"/>
                  </a:cubicBezTo>
                  <a:cubicBezTo>
                    <a:pt x="575" y="3197"/>
                    <a:pt x="132" y="3459"/>
                    <a:pt x="1" y="4328"/>
                  </a:cubicBezTo>
                  <a:cubicBezTo>
                    <a:pt x="142" y="4234"/>
                    <a:pt x="299" y="4188"/>
                    <a:pt x="460" y="4188"/>
                  </a:cubicBezTo>
                  <a:cubicBezTo>
                    <a:pt x="580" y="4188"/>
                    <a:pt x="702" y="4213"/>
                    <a:pt x="821" y="4262"/>
                  </a:cubicBezTo>
                  <a:cubicBezTo>
                    <a:pt x="1057" y="4371"/>
                    <a:pt x="1450" y="4506"/>
                    <a:pt x="1848" y="4506"/>
                  </a:cubicBezTo>
                  <a:cubicBezTo>
                    <a:pt x="2167" y="4506"/>
                    <a:pt x="2490" y="4419"/>
                    <a:pt x="2738" y="4164"/>
                  </a:cubicBezTo>
                  <a:cubicBezTo>
                    <a:pt x="3279" y="3574"/>
                    <a:pt x="3164" y="2967"/>
                    <a:pt x="3148" y="2672"/>
                  </a:cubicBezTo>
                  <a:cubicBezTo>
                    <a:pt x="3116" y="2385"/>
                    <a:pt x="3069" y="1851"/>
                    <a:pt x="3337" y="1851"/>
                  </a:cubicBezTo>
                  <a:cubicBezTo>
                    <a:pt x="3345" y="1851"/>
                    <a:pt x="3353" y="1852"/>
                    <a:pt x="3361" y="1853"/>
                  </a:cubicBezTo>
                  <a:cubicBezTo>
                    <a:pt x="3361" y="1853"/>
                    <a:pt x="3365" y="1852"/>
                    <a:pt x="3371" y="1852"/>
                  </a:cubicBezTo>
                  <a:cubicBezTo>
                    <a:pt x="3415" y="1852"/>
                    <a:pt x="3589" y="1877"/>
                    <a:pt x="3574" y="2279"/>
                  </a:cubicBezTo>
                  <a:cubicBezTo>
                    <a:pt x="3558" y="2754"/>
                    <a:pt x="3541" y="3049"/>
                    <a:pt x="4164" y="3229"/>
                  </a:cubicBezTo>
                  <a:cubicBezTo>
                    <a:pt x="4509" y="3311"/>
                    <a:pt x="4820" y="3475"/>
                    <a:pt x="5082" y="3721"/>
                  </a:cubicBezTo>
                  <a:cubicBezTo>
                    <a:pt x="4968" y="3508"/>
                    <a:pt x="4951" y="3262"/>
                    <a:pt x="5017" y="3033"/>
                  </a:cubicBezTo>
                  <a:cubicBezTo>
                    <a:pt x="5131" y="2689"/>
                    <a:pt x="5213" y="2082"/>
                    <a:pt x="4656" y="1689"/>
                  </a:cubicBezTo>
                  <a:cubicBezTo>
                    <a:pt x="4082" y="1295"/>
                    <a:pt x="3525" y="1066"/>
                    <a:pt x="3394" y="672"/>
                  </a:cubicBezTo>
                  <a:cubicBezTo>
                    <a:pt x="3328" y="427"/>
                    <a:pt x="3197" y="197"/>
                    <a:pt x="30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6" name="Google Shape;7656;p18"/>
            <p:cNvSpPr/>
            <p:nvPr/>
          </p:nvSpPr>
          <p:spPr>
            <a:xfrm>
              <a:off x="8677801" y="4500289"/>
              <a:ext cx="42515" cy="65118"/>
            </a:xfrm>
            <a:custGeom>
              <a:avLst/>
              <a:gdLst/>
              <a:ahLst/>
              <a:cxnLst/>
              <a:rect l="l" t="t" r="r" b="b"/>
              <a:pathLst>
                <a:path w="1296" h="1985" extrusionOk="0">
                  <a:moveTo>
                    <a:pt x="328" y="1"/>
                  </a:moveTo>
                  <a:lnTo>
                    <a:pt x="328" y="1"/>
                  </a:lnTo>
                  <a:cubicBezTo>
                    <a:pt x="345" y="181"/>
                    <a:pt x="328" y="378"/>
                    <a:pt x="279" y="558"/>
                  </a:cubicBezTo>
                  <a:cubicBezTo>
                    <a:pt x="181" y="837"/>
                    <a:pt x="0" y="1263"/>
                    <a:pt x="508" y="1542"/>
                  </a:cubicBezTo>
                  <a:cubicBezTo>
                    <a:pt x="1017" y="1837"/>
                    <a:pt x="1033" y="1984"/>
                    <a:pt x="1033" y="1984"/>
                  </a:cubicBezTo>
                  <a:cubicBezTo>
                    <a:pt x="1066" y="1755"/>
                    <a:pt x="1115" y="1509"/>
                    <a:pt x="1180" y="1296"/>
                  </a:cubicBezTo>
                  <a:cubicBezTo>
                    <a:pt x="1295" y="919"/>
                    <a:pt x="1115" y="525"/>
                    <a:pt x="787" y="345"/>
                  </a:cubicBezTo>
                  <a:cubicBezTo>
                    <a:pt x="345" y="83"/>
                    <a:pt x="328" y="1"/>
                    <a:pt x="32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7" name="Google Shape;7657;p18"/>
            <p:cNvSpPr/>
            <p:nvPr/>
          </p:nvSpPr>
          <p:spPr>
            <a:xfrm>
              <a:off x="8679409" y="4216882"/>
              <a:ext cx="228028" cy="160351"/>
            </a:xfrm>
            <a:custGeom>
              <a:avLst/>
              <a:gdLst/>
              <a:ahLst/>
              <a:cxnLst/>
              <a:rect l="l" t="t" r="r" b="b"/>
              <a:pathLst>
                <a:path w="6951" h="4888" extrusionOk="0">
                  <a:moveTo>
                    <a:pt x="1933" y="1"/>
                  </a:moveTo>
                  <a:cubicBezTo>
                    <a:pt x="1052" y="1"/>
                    <a:pt x="588" y="827"/>
                    <a:pt x="705" y="1362"/>
                  </a:cubicBezTo>
                  <a:cubicBezTo>
                    <a:pt x="825" y="1974"/>
                    <a:pt x="1434" y="2002"/>
                    <a:pt x="1541" y="2002"/>
                  </a:cubicBezTo>
                  <a:cubicBezTo>
                    <a:pt x="1552" y="2002"/>
                    <a:pt x="1558" y="2001"/>
                    <a:pt x="1558" y="2001"/>
                  </a:cubicBezTo>
                  <a:cubicBezTo>
                    <a:pt x="1295" y="1903"/>
                    <a:pt x="1181" y="1592"/>
                    <a:pt x="1312" y="1329"/>
                  </a:cubicBezTo>
                  <a:cubicBezTo>
                    <a:pt x="1349" y="1265"/>
                    <a:pt x="1392" y="1241"/>
                    <a:pt x="1439" y="1241"/>
                  </a:cubicBezTo>
                  <a:cubicBezTo>
                    <a:pt x="1537" y="1241"/>
                    <a:pt x="1654" y="1345"/>
                    <a:pt x="1787" y="1411"/>
                  </a:cubicBezTo>
                  <a:cubicBezTo>
                    <a:pt x="1825" y="1430"/>
                    <a:pt x="1861" y="1439"/>
                    <a:pt x="1895" y="1439"/>
                  </a:cubicBezTo>
                  <a:cubicBezTo>
                    <a:pt x="2037" y="1439"/>
                    <a:pt x="2144" y="1285"/>
                    <a:pt x="2197" y="1100"/>
                  </a:cubicBezTo>
                  <a:cubicBezTo>
                    <a:pt x="2237" y="959"/>
                    <a:pt x="2346" y="817"/>
                    <a:pt x="2534" y="817"/>
                  </a:cubicBezTo>
                  <a:cubicBezTo>
                    <a:pt x="2652" y="817"/>
                    <a:pt x="2801" y="873"/>
                    <a:pt x="2984" y="1018"/>
                  </a:cubicBezTo>
                  <a:cubicBezTo>
                    <a:pt x="3475" y="1395"/>
                    <a:pt x="3164" y="2149"/>
                    <a:pt x="3164" y="2149"/>
                  </a:cubicBezTo>
                  <a:cubicBezTo>
                    <a:pt x="3164" y="2149"/>
                    <a:pt x="3164" y="1526"/>
                    <a:pt x="2738" y="1477"/>
                  </a:cubicBezTo>
                  <a:cubicBezTo>
                    <a:pt x="2690" y="1463"/>
                    <a:pt x="2643" y="1457"/>
                    <a:pt x="2597" y="1457"/>
                  </a:cubicBezTo>
                  <a:cubicBezTo>
                    <a:pt x="2419" y="1457"/>
                    <a:pt x="2259" y="1554"/>
                    <a:pt x="2181" y="1723"/>
                  </a:cubicBezTo>
                  <a:cubicBezTo>
                    <a:pt x="2443" y="1723"/>
                    <a:pt x="2459" y="2100"/>
                    <a:pt x="2312" y="2296"/>
                  </a:cubicBezTo>
                  <a:cubicBezTo>
                    <a:pt x="2164" y="2509"/>
                    <a:pt x="2213" y="2641"/>
                    <a:pt x="2361" y="2739"/>
                  </a:cubicBezTo>
                  <a:cubicBezTo>
                    <a:pt x="2492" y="2821"/>
                    <a:pt x="2705" y="2804"/>
                    <a:pt x="2525" y="3181"/>
                  </a:cubicBezTo>
                  <a:cubicBezTo>
                    <a:pt x="2344" y="3558"/>
                    <a:pt x="1640" y="3558"/>
                    <a:pt x="1640" y="3558"/>
                  </a:cubicBezTo>
                  <a:cubicBezTo>
                    <a:pt x="1787" y="3345"/>
                    <a:pt x="1754" y="3050"/>
                    <a:pt x="1558" y="2886"/>
                  </a:cubicBezTo>
                  <a:lnTo>
                    <a:pt x="1558" y="2886"/>
                  </a:lnTo>
                  <a:cubicBezTo>
                    <a:pt x="1574" y="3067"/>
                    <a:pt x="1459" y="3231"/>
                    <a:pt x="1295" y="3280"/>
                  </a:cubicBezTo>
                  <a:cubicBezTo>
                    <a:pt x="1000" y="3378"/>
                    <a:pt x="1017" y="3280"/>
                    <a:pt x="754" y="3509"/>
                  </a:cubicBezTo>
                  <a:cubicBezTo>
                    <a:pt x="623" y="3624"/>
                    <a:pt x="435" y="3653"/>
                    <a:pt x="279" y="3653"/>
                  </a:cubicBezTo>
                  <a:cubicBezTo>
                    <a:pt x="123" y="3653"/>
                    <a:pt x="1" y="3624"/>
                    <a:pt x="0" y="3624"/>
                  </a:cubicBezTo>
                  <a:lnTo>
                    <a:pt x="0" y="3624"/>
                  </a:lnTo>
                  <a:cubicBezTo>
                    <a:pt x="181" y="3722"/>
                    <a:pt x="377" y="3788"/>
                    <a:pt x="574" y="3804"/>
                  </a:cubicBezTo>
                  <a:cubicBezTo>
                    <a:pt x="1017" y="3837"/>
                    <a:pt x="1459" y="3903"/>
                    <a:pt x="1885" y="4001"/>
                  </a:cubicBezTo>
                  <a:cubicBezTo>
                    <a:pt x="3066" y="4362"/>
                    <a:pt x="3787" y="4853"/>
                    <a:pt x="4688" y="4886"/>
                  </a:cubicBezTo>
                  <a:cubicBezTo>
                    <a:pt x="4721" y="4887"/>
                    <a:pt x="4754" y="4888"/>
                    <a:pt x="4786" y="4888"/>
                  </a:cubicBezTo>
                  <a:cubicBezTo>
                    <a:pt x="5210" y="4888"/>
                    <a:pt x="5619" y="4789"/>
                    <a:pt x="6000" y="4591"/>
                  </a:cubicBezTo>
                  <a:cubicBezTo>
                    <a:pt x="6737" y="4099"/>
                    <a:pt x="6950" y="3100"/>
                    <a:pt x="6459" y="2362"/>
                  </a:cubicBezTo>
                  <a:cubicBezTo>
                    <a:pt x="6236" y="2024"/>
                    <a:pt x="5876" y="1868"/>
                    <a:pt x="5536" y="1868"/>
                  </a:cubicBezTo>
                  <a:cubicBezTo>
                    <a:pt x="5200" y="1868"/>
                    <a:pt x="4884" y="2020"/>
                    <a:pt x="4738" y="2296"/>
                  </a:cubicBezTo>
                  <a:cubicBezTo>
                    <a:pt x="4492" y="2624"/>
                    <a:pt x="4541" y="3083"/>
                    <a:pt x="4836" y="3378"/>
                  </a:cubicBezTo>
                  <a:cubicBezTo>
                    <a:pt x="4852" y="3395"/>
                    <a:pt x="4869" y="3411"/>
                    <a:pt x="4901" y="3427"/>
                  </a:cubicBezTo>
                  <a:cubicBezTo>
                    <a:pt x="4901" y="3427"/>
                    <a:pt x="4918" y="3444"/>
                    <a:pt x="4934" y="3460"/>
                  </a:cubicBezTo>
                  <a:cubicBezTo>
                    <a:pt x="5036" y="3519"/>
                    <a:pt x="5163" y="3550"/>
                    <a:pt x="5286" y="3550"/>
                  </a:cubicBezTo>
                  <a:cubicBezTo>
                    <a:pt x="5540" y="3550"/>
                    <a:pt x="5781" y="3419"/>
                    <a:pt x="5770" y="3132"/>
                  </a:cubicBezTo>
                  <a:cubicBezTo>
                    <a:pt x="5784" y="2938"/>
                    <a:pt x="5627" y="2856"/>
                    <a:pt x="5451" y="2856"/>
                  </a:cubicBezTo>
                  <a:cubicBezTo>
                    <a:pt x="5196" y="2856"/>
                    <a:pt x="4900" y="3028"/>
                    <a:pt x="5016" y="3280"/>
                  </a:cubicBezTo>
                  <a:cubicBezTo>
                    <a:pt x="5016" y="3304"/>
                    <a:pt x="5016" y="3333"/>
                    <a:pt x="4990" y="3333"/>
                  </a:cubicBezTo>
                  <a:cubicBezTo>
                    <a:pt x="4963" y="3333"/>
                    <a:pt x="4910" y="3304"/>
                    <a:pt x="4803" y="3214"/>
                  </a:cubicBezTo>
                  <a:cubicBezTo>
                    <a:pt x="4688" y="3100"/>
                    <a:pt x="4623" y="2952"/>
                    <a:pt x="4623" y="2804"/>
                  </a:cubicBezTo>
                  <a:cubicBezTo>
                    <a:pt x="4623" y="2624"/>
                    <a:pt x="4688" y="2460"/>
                    <a:pt x="4803" y="2313"/>
                  </a:cubicBezTo>
                  <a:cubicBezTo>
                    <a:pt x="4928" y="2078"/>
                    <a:pt x="5195" y="1955"/>
                    <a:pt x="5483" y="1955"/>
                  </a:cubicBezTo>
                  <a:cubicBezTo>
                    <a:pt x="5798" y="1955"/>
                    <a:pt x="6138" y="2103"/>
                    <a:pt x="6344" y="2411"/>
                  </a:cubicBezTo>
                  <a:lnTo>
                    <a:pt x="6360" y="2444"/>
                  </a:lnTo>
                  <a:cubicBezTo>
                    <a:pt x="6573" y="2854"/>
                    <a:pt x="6557" y="3345"/>
                    <a:pt x="6328" y="3755"/>
                  </a:cubicBezTo>
                  <a:cubicBezTo>
                    <a:pt x="6048" y="4259"/>
                    <a:pt x="5409" y="4609"/>
                    <a:pt x="4579" y="4609"/>
                  </a:cubicBezTo>
                  <a:cubicBezTo>
                    <a:pt x="4192" y="4609"/>
                    <a:pt x="3764" y="4533"/>
                    <a:pt x="3312" y="4362"/>
                  </a:cubicBezTo>
                  <a:cubicBezTo>
                    <a:pt x="3262" y="4345"/>
                    <a:pt x="3033" y="4263"/>
                    <a:pt x="2885" y="4198"/>
                  </a:cubicBezTo>
                  <a:cubicBezTo>
                    <a:pt x="2459" y="3985"/>
                    <a:pt x="2017" y="3837"/>
                    <a:pt x="1558" y="3755"/>
                  </a:cubicBezTo>
                  <a:cubicBezTo>
                    <a:pt x="1738" y="3722"/>
                    <a:pt x="1935" y="3706"/>
                    <a:pt x="2148" y="3657"/>
                  </a:cubicBezTo>
                  <a:cubicBezTo>
                    <a:pt x="3885" y="3313"/>
                    <a:pt x="4147" y="838"/>
                    <a:pt x="2689" y="182"/>
                  </a:cubicBezTo>
                  <a:cubicBezTo>
                    <a:pt x="2411" y="55"/>
                    <a:pt x="2159" y="1"/>
                    <a:pt x="19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8" name="Google Shape;7658;p18"/>
            <p:cNvSpPr/>
            <p:nvPr/>
          </p:nvSpPr>
          <p:spPr>
            <a:xfrm>
              <a:off x="8790193" y="4303489"/>
              <a:ext cx="152740" cy="108125"/>
            </a:xfrm>
            <a:custGeom>
              <a:avLst/>
              <a:gdLst/>
              <a:ahLst/>
              <a:cxnLst/>
              <a:rect l="l" t="t" r="r" b="b"/>
              <a:pathLst>
                <a:path w="4656" h="3296" extrusionOk="0">
                  <a:moveTo>
                    <a:pt x="3803" y="1"/>
                  </a:moveTo>
                  <a:lnTo>
                    <a:pt x="3803" y="1"/>
                  </a:lnTo>
                  <a:cubicBezTo>
                    <a:pt x="3901" y="787"/>
                    <a:pt x="3557" y="1574"/>
                    <a:pt x="2901" y="2049"/>
                  </a:cubicBezTo>
                  <a:cubicBezTo>
                    <a:pt x="2499" y="2357"/>
                    <a:pt x="2009" y="2456"/>
                    <a:pt x="1547" y="2456"/>
                  </a:cubicBezTo>
                  <a:cubicBezTo>
                    <a:pt x="730" y="2456"/>
                    <a:pt x="0" y="2148"/>
                    <a:pt x="0" y="2148"/>
                  </a:cubicBezTo>
                  <a:lnTo>
                    <a:pt x="0" y="2148"/>
                  </a:lnTo>
                  <a:cubicBezTo>
                    <a:pt x="1344" y="2869"/>
                    <a:pt x="1836" y="2640"/>
                    <a:pt x="2213" y="3033"/>
                  </a:cubicBezTo>
                  <a:cubicBezTo>
                    <a:pt x="2379" y="3221"/>
                    <a:pt x="2551" y="3278"/>
                    <a:pt x="2710" y="3278"/>
                  </a:cubicBezTo>
                  <a:cubicBezTo>
                    <a:pt x="2897" y="3278"/>
                    <a:pt x="3065" y="3200"/>
                    <a:pt x="3180" y="3164"/>
                  </a:cubicBezTo>
                  <a:cubicBezTo>
                    <a:pt x="3203" y="3157"/>
                    <a:pt x="3228" y="3154"/>
                    <a:pt x="3252" y="3154"/>
                  </a:cubicBezTo>
                  <a:cubicBezTo>
                    <a:pt x="3346" y="3154"/>
                    <a:pt x="3439" y="3204"/>
                    <a:pt x="3491" y="3295"/>
                  </a:cubicBezTo>
                  <a:cubicBezTo>
                    <a:pt x="3524" y="3099"/>
                    <a:pt x="3475" y="2885"/>
                    <a:pt x="3360" y="2705"/>
                  </a:cubicBezTo>
                  <a:cubicBezTo>
                    <a:pt x="3180" y="2508"/>
                    <a:pt x="2787" y="2492"/>
                    <a:pt x="2721" y="2492"/>
                  </a:cubicBezTo>
                  <a:cubicBezTo>
                    <a:pt x="3278" y="2459"/>
                    <a:pt x="3786" y="2164"/>
                    <a:pt x="4098" y="1705"/>
                  </a:cubicBezTo>
                  <a:cubicBezTo>
                    <a:pt x="4655" y="919"/>
                    <a:pt x="3803" y="1"/>
                    <a:pt x="38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9" name="Google Shape;7659;p18"/>
            <p:cNvSpPr/>
            <p:nvPr/>
          </p:nvSpPr>
          <p:spPr>
            <a:xfrm>
              <a:off x="8595000" y="4060203"/>
              <a:ext cx="146277" cy="206212"/>
            </a:xfrm>
            <a:custGeom>
              <a:avLst/>
              <a:gdLst/>
              <a:ahLst/>
              <a:cxnLst/>
              <a:rect l="l" t="t" r="r" b="b"/>
              <a:pathLst>
                <a:path w="4459" h="6286" extrusionOk="0">
                  <a:moveTo>
                    <a:pt x="1804" y="0"/>
                  </a:moveTo>
                  <a:cubicBezTo>
                    <a:pt x="1382" y="0"/>
                    <a:pt x="976" y="149"/>
                    <a:pt x="705" y="450"/>
                  </a:cubicBezTo>
                  <a:cubicBezTo>
                    <a:pt x="0" y="1090"/>
                    <a:pt x="426" y="2139"/>
                    <a:pt x="1016" y="2352"/>
                  </a:cubicBezTo>
                  <a:cubicBezTo>
                    <a:pt x="1147" y="2417"/>
                    <a:pt x="1287" y="2450"/>
                    <a:pt x="1424" y="2450"/>
                  </a:cubicBezTo>
                  <a:cubicBezTo>
                    <a:pt x="1561" y="2450"/>
                    <a:pt x="1697" y="2417"/>
                    <a:pt x="1819" y="2352"/>
                  </a:cubicBezTo>
                  <a:lnTo>
                    <a:pt x="1852" y="2319"/>
                  </a:lnTo>
                  <a:lnTo>
                    <a:pt x="1901" y="2303"/>
                  </a:lnTo>
                  <a:lnTo>
                    <a:pt x="1951" y="2270"/>
                  </a:lnTo>
                  <a:lnTo>
                    <a:pt x="2000" y="2221"/>
                  </a:lnTo>
                  <a:cubicBezTo>
                    <a:pt x="2033" y="2204"/>
                    <a:pt x="2049" y="2171"/>
                    <a:pt x="2065" y="2155"/>
                  </a:cubicBezTo>
                  <a:cubicBezTo>
                    <a:pt x="2229" y="1975"/>
                    <a:pt x="2311" y="1745"/>
                    <a:pt x="2278" y="1499"/>
                  </a:cubicBezTo>
                  <a:cubicBezTo>
                    <a:pt x="2246" y="1167"/>
                    <a:pt x="2039" y="1024"/>
                    <a:pt x="1845" y="1024"/>
                  </a:cubicBezTo>
                  <a:cubicBezTo>
                    <a:pt x="1742" y="1024"/>
                    <a:pt x="1642" y="1065"/>
                    <a:pt x="1574" y="1139"/>
                  </a:cubicBezTo>
                  <a:cubicBezTo>
                    <a:pt x="1410" y="1303"/>
                    <a:pt x="1442" y="1581"/>
                    <a:pt x="1656" y="1696"/>
                  </a:cubicBezTo>
                  <a:cubicBezTo>
                    <a:pt x="1732" y="1730"/>
                    <a:pt x="1801" y="1740"/>
                    <a:pt x="1861" y="1740"/>
                  </a:cubicBezTo>
                  <a:cubicBezTo>
                    <a:pt x="1940" y="1740"/>
                    <a:pt x="2002" y="1723"/>
                    <a:pt x="2046" y="1723"/>
                  </a:cubicBezTo>
                  <a:cubicBezTo>
                    <a:pt x="2096" y="1723"/>
                    <a:pt x="2121" y="1746"/>
                    <a:pt x="2115" y="1844"/>
                  </a:cubicBezTo>
                  <a:cubicBezTo>
                    <a:pt x="2082" y="2024"/>
                    <a:pt x="1967" y="2204"/>
                    <a:pt x="1803" y="2303"/>
                  </a:cubicBezTo>
                  <a:cubicBezTo>
                    <a:pt x="1689" y="2348"/>
                    <a:pt x="1571" y="2373"/>
                    <a:pt x="1455" y="2373"/>
                  </a:cubicBezTo>
                  <a:cubicBezTo>
                    <a:pt x="1321" y="2373"/>
                    <a:pt x="1188" y="2340"/>
                    <a:pt x="1065" y="2270"/>
                  </a:cubicBezTo>
                  <a:cubicBezTo>
                    <a:pt x="525" y="2057"/>
                    <a:pt x="164" y="1106"/>
                    <a:pt x="803" y="565"/>
                  </a:cubicBezTo>
                  <a:cubicBezTo>
                    <a:pt x="1049" y="319"/>
                    <a:pt x="1377" y="172"/>
                    <a:pt x="1738" y="172"/>
                  </a:cubicBezTo>
                  <a:cubicBezTo>
                    <a:pt x="2492" y="204"/>
                    <a:pt x="3311" y="762"/>
                    <a:pt x="3442" y="2221"/>
                  </a:cubicBezTo>
                  <a:cubicBezTo>
                    <a:pt x="3491" y="2761"/>
                    <a:pt x="3426" y="3319"/>
                    <a:pt x="3278" y="3860"/>
                  </a:cubicBezTo>
                  <a:cubicBezTo>
                    <a:pt x="3147" y="4302"/>
                    <a:pt x="2950" y="4745"/>
                    <a:pt x="2688" y="5122"/>
                  </a:cubicBezTo>
                  <a:cubicBezTo>
                    <a:pt x="2278" y="5614"/>
                    <a:pt x="1770" y="6007"/>
                    <a:pt x="1197" y="6286"/>
                  </a:cubicBezTo>
                  <a:cubicBezTo>
                    <a:pt x="1819" y="6040"/>
                    <a:pt x="2360" y="5646"/>
                    <a:pt x="2787" y="5122"/>
                  </a:cubicBezTo>
                  <a:cubicBezTo>
                    <a:pt x="3541" y="4269"/>
                    <a:pt x="4458" y="2253"/>
                    <a:pt x="3164" y="614"/>
                  </a:cubicBezTo>
                  <a:cubicBezTo>
                    <a:pt x="2818" y="207"/>
                    <a:pt x="2300" y="0"/>
                    <a:pt x="180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0" name="Google Shape;7660;p18"/>
            <p:cNvSpPr/>
            <p:nvPr/>
          </p:nvSpPr>
          <p:spPr>
            <a:xfrm>
              <a:off x="8068010" y="4897236"/>
              <a:ext cx="296852" cy="207032"/>
            </a:xfrm>
            <a:custGeom>
              <a:avLst/>
              <a:gdLst/>
              <a:ahLst/>
              <a:cxnLst/>
              <a:rect l="l" t="t" r="r" b="b"/>
              <a:pathLst>
                <a:path w="9049" h="6311" extrusionOk="0">
                  <a:moveTo>
                    <a:pt x="2012" y="1"/>
                  </a:moveTo>
                  <a:cubicBezTo>
                    <a:pt x="1092" y="1"/>
                    <a:pt x="66" y="653"/>
                    <a:pt x="33" y="1850"/>
                  </a:cubicBezTo>
                  <a:cubicBezTo>
                    <a:pt x="1" y="2718"/>
                    <a:pt x="476" y="3522"/>
                    <a:pt x="1230" y="3931"/>
                  </a:cubicBezTo>
                  <a:cubicBezTo>
                    <a:pt x="1742" y="4182"/>
                    <a:pt x="2308" y="4287"/>
                    <a:pt x="2885" y="4287"/>
                  </a:cubicBezTo>
                  <a:cubicBezTo>
                    <a:pt x="3212" y="4287"/>
                    <a:pt x="3542" y="4253"/>
                    <a:pt x="3869" y="4194"/>
                  </a:cubicBezTo>
                  <a:cubicBezTo>
                    <a:pt x="4754" y="3948"/>
                    <a:pt x="5574" y="3620"/>
                    <a:pt x="6377" y="3423"/>
                  </a:cubicBezTo>
                  <a:cubicBezTo>
                    <a:pt x="6583" y="3370"/>
                    <a:pt x="6792" y="3343"/>
                    <a:pt x="6996" y="3343"/>
                  </a:cubicBezTo>
                  <a:cubicBezTo>
                    <a:pt x="7607" y="3343"/>
                    <a:pt x="8180" y="3580"/>
                    <a:pt x="8524" y="4046"/>
                  </a:cubicBezTo>
                  <a:cubicBezTo>
                    <a:pt x="8950" y="4636"/>
                    <a:pt x="8999" y="5571"/>
                    <a:pt x="8458" y="5964"/>
                  </a:cubicBezTo>
                  <a:cubicBezTo>
                    <a:pt x="8245" y="6126"/>
                    <a:pt x="7987" y="6201"/>
                    <a:pt x="7738" y="6201"/>
                  </a:cubicBezTo>
                  <a:cubicBezTo>
                    <a:pt x="7357" y="6201"/>
                    <a:pt x="6994" y="6025"/>
                    <a:pt x="6836" y="5718"/>
                  </a:cubicBezTo>
                  <a:cubicBezTo>
                    <a:pt x="6524" y="5226"/>
                    <a:pt x="6770" y="4571"/>
                    <a:pt x="7229" y="4440"/>
                  </a:cubicBezTo>
                  <a:cubicBezTo>
                    <a:pt x="7321" y="4403"/>
                    <a:pt x="7416" y="4385"/>
                    <a:pt x="7511" y="4385"/>
                  </a:cubicBezTo>
                  <a:cubicBezTo>
                    <a:pt x="7754" y="4385"/>
                    <a:pt x="7989" y="4501"/>
                    <a:pt x="8131" y="4702"/>
                  </a:cubicBezTo>
                  <a:cubicBezTo>
                    <a:pt x="8229" y="4882"/>
                    <a:pt x="8245" y="5095"/>
                    <a:pt x="8180" y="5275"/>
                  </a:cubicBezTo>
                  <a:cubicBezTo>
                    <a:pt x="8167" y="5314"/>
                    <a:pt x="8113" y="5394"/>
                    <a:pt x="8059" y="5394"/>
                  </a:cubicBezTo>
                  <a:cubicBezTo>
                    <a:pt x="8045" y="5394"/>
                    <a:pt x="8030" y="5388"/>
                    <a:pt x="8016" y="5374"/>
                  </a:cubicBezTo>
                  <a:cubicBezTo>
                    <a:pt x="7967" y="5325"/>
                    <a:pt x="8016" y="4964"/>
                    <a:pt x="7655" y="4915"/>
                  </a:cubicBezTo>
                  <a:cubicBezTo>
                    <a:pt x="7641" y="4913"/>
                    <a:pt x="7626" y="4912"/>
                    <a:pt x="7613" y="4912"/>
                  </a:cubicBezTo>
                  <a:cubicBezTo>
                    <a:pt x="7269" y="4912"/>
                    <a:pt x="7161" y="5478"/>
                    <a:pt x="7508" y="5620"/>
                  </a:cubicBezTo>
                  <a:cubicBezTo>
                    <a:pt x="7581" y="5652"/>
                    <a:pt x="7656" y="5668"/>
                    <a:pt x="7729" y="5668"/>
                  </a:cubicBezTo>
                  <a:cubicBezTo>
                    <a:pt x="7951" y="5668"/>
                    <a:pt x="8155" y="5526"/>
                    <a:pt x="8229" y="5292"/>
                  </a:cubicBezTo>
                  <a:cubicBezTo>
                    <a:pt x="8229" y="5292"/>
                    <a:pt x="8229" y="5275"/>
                    <a:pt x="8229" y="5275"/>
                  </a:cubicBezTo>
                  <a:lnTo>
                    <a:pt x="8245" y="5226"/>
                  </a:lnTo>
                  <a:lnTo>
                    <a:pt x="8245" y="5210"/>
                  </a:lnTo>
                  <a:cubicBezTo>
                    <a:pt x="8262" y="5095"/>
                    <a:pt x="8262" y="4964"/>
                    <a:pt x="8229" y="4833"/>
                  </a:cubicBezTo>
                  <a:cubicBezTo>
                    <a:pt x="8104" y="4521"/>
                    <a:pt x="7809" y="4333"/>
                    <a:pt x="7494" y="4333"/>
                  </a:cubicBezTo>
                  <a:cubicBezTo>
                    <a:pt x="7395" y="4333"/>
                    <a:pt x="7294" y="4351"/>
                    <a:pt x="7196" y="4390"/>
                  </a:cubicBezTo>
                  <a:cubicBezTo>
                    <a:pt x="6705" y="4521"/>
                    <a:pt x="6410" y="5210"/>
                    <a:pt x="6754" y="5767"/>
                  </a:cubicBezTo>
                  <a:cubicBezTo>
                    <a:pt x="6925" y="6110"/>
                    <a:pt x="7327" y="6310"/>
                    <a:pt x="7747" y="6310"/>
                  </a:cubicBezTo>
                  <a:cubicBezTo>
                    <a:pt x="8010" y="6310"/>
                    <a:pt x="8281" y="6232"/>
                    <a:pt x="8508" y="6062"/>
                  </a:cubicBezTo>
                  <a:cubicBezTo>
                    <a:pt x="8950" y="5734"/>
                    <a:pt x="9049" y="5128"/>
                    <a:pt x="8917" y="4571"/>
                  </a:cubicBezTo>
                  <a:cubicBezTo>
                    <a:pt x="8835" y="4046"/>
                    <a:pt x="8458" y="3161"/>
                    <a:pt x="7213" y="2882"/>
                  </a:cubicBezTo>
                  <a:cubicBezTo>
                    <a:pt x="7067" y="2850"/>
                    <a:pt x="6919" y="2835"/>
                    <a:pt x="6768" y="2835"/>
                  </a:cubicBezTo>
                  <a:cubicBezTo>
                    <a:pt x="5438" y="2835"/>
                    <a:pt x="3897" y="3973"/>
                    <a:pt x="2312" y="3973"/>
                  </a:cubicBezTo>
                  <a:cubicBezTo>
                    <a:pt x="2089" y="3973"/>
                    <a:pt x="1864" y="3950"/>
                    <a:pt x="1640" y="3899"/>
                  </a:cubicBezTo>
                  <a:cubicBezTo>
                    <a:pt x="1558" y="3866"/>
                    <a:pt x="1459" y="3849"/>
                    <a:pt x="1377" y="3817"/>
                  </a:cubicBezTo>
                  <a:lnTo>
                    <a:pt x="1312" y="3784"/>
                  </a:lnTo>
                  <a:cubicBezTo>
                    <a:pt x="607" y="3407"/>
                    <a:pt x="164" y="2669"/>
                    <a:pt x="181" y="1850"/>
                  </a:cubicBezTo>
                  <a:cubicBezTo>
                    <a:pt x="203" y="732"/>
                    <a:pt x="1174" y="107"/>
                    <a:pt x="2045" y="107"/>
                  </a:cubicBezTo>
                  <a:cubicBezTo>
                    <a:pt x="2464" y="107"/>
                    <a:pt x="2859" y="251"/>
                    <a:pt x="3115" y="555"/>
                  </a:cubicBezTo>
                  <a:cubicBezTo>
                    <a:pt x="3574" y="1014"/>
                    <a:pt x="3525" y="1768"/>
                    <a:pt x="3033" y="2178"/>
                  </a:cubicBezTo>
                  <a:cubicBezTo>
                    <a:pt x="2951" y="2227"/>
                    <a:pt x="2853" y="2276"/>
                    <a:pt x="2771" y="2292"/>
                  </a:cubicBezTo>
                  <a:cubicBezTo>
                    <a:pt x="2700" y="2311"/>
                    <a:pt x="2629" y="2320"/>
                    <a:pt x="2558" y="2320"/>
                  </a:cubicBezTo>
                  <a:cubicBezTo>
                    <a:pt x="2380" y="2320"/>
                    <a:pt x="2206" y="2262"/>
                    <a:pt x="2066" y="2145"/>
                  </a:cubicBezTo>
                  <a:cubicBezTo>
                    <a:pt x="1935" y="2063"/>
                    <a:pt x="1886" y="1915"/>
                    <a:pt x="1935" y="1768"/>
                  </a:cubicBezTo>
                  <a:lnTo>
                    <a:pt x="1935" y="1768"/>
                  </a:lnTo>
                  <a:cubicBezTo>
                    <a:pt x="2007" y="1851"/>
                    <a:pt x="2100" y="1894"/>
                    <a:pt x="2195" y="1894"/>
                  </a:cubicBezTo>
                  <a:cubicBezTo>
                    <a:pt x="2250" y="1894"/>
                    <a:pt x="2307" y="1880"/>
                    <a:pt x="2361" y="1850"/>
                  </a:cubicBezTo>
                  <a:cubicBezTo>
                    <a:pt x="2607" y="1719"/>
                    <a:pt x="2541" y="1309"/>
                    <a:pt x="2213" y="1227"/>
                  </a:cubicBezTo>
                  <a:cubicBezTo>
                    <a:pt x="2182" y="1217"/>
                    <a:pt x="2150" y="1213"/>
                    <a:pt x="2119" y="1213"/>
                  </a:cubicBezTo>
                  <a:cubicBezTo>
                    <a:pt x="1781" y="1213"/>
                    <a:pt x="1511" y="1756"/>
                    <a:pt x="1902" y="2161"/>
                  </a:cubicBezTo>
                  <a:cubicBezTo>
                    <a:pt x="2063" y="2322"/>
                    <a:pt x="2270" y="2399"/>
                    <a:pt x="2488" y="2399"/>
                  </a:cubicBezTo>
                  <a:cubicBezTo>
                    <a:pt x="2560" y="2399"/>
                    <a:pt x="2632" y="2390"/>
                    <a:pt x="2705" y="2374"/>
                  </a:cubicBezTo>
                  <a:cubicBezTo>
                    <a:pt x="2738" y="2358"/>
                    <a:pt x="2754" y="2358"/>
                    <a:pt x="2787" y="2341"/>
                  </a:cubicBezTo>
                  <a:lnTo>
                    <a:pt x="2869" y="2325"/>
                  </a:lnTo>
                  <a:lnTo>
                    <a:pt x="2902" y="2309"/>
                  </a:lnTo>
                  <a:cubicBezTo>
                    <a:pt x="3049" y="2243"/>
                    <a:pt x="3180" y="2145"/>
                    <a:pt x="3262" y="1997"/>
                  </a:cubicBezTo>
                  <a:cubicBezTo>
                    <a:pt x="3590" y="1538"/>
                    <a:pt x="3557" y="915"/>
                    <a:pt x="3164" y="489"/>
                  </a:cubicBezTo>
                  <a:cubicBezTo>
                    <a:pt x="2893" y="159"/>
                    <a:pt x="2466" y="1"/>
                    <a:pt x="201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1" name="Google Shape;7661;p18"/>
            <p:cNvSpPr/>
            <p:nvPr/>
          </p:nvSpPr>
          <p:spPr>
            <a:xfrm>
              <a:off x="8118563" y="5014811"/>
              <a:ext cx="211887" cy="121641"/>
            </a:xfrm>
            <a:custGeom>
              <a:avLst/>
              <a:gdLst/>
              <a:ahLst/>
              <a:cxnLst/>
              <a:rect l="l" t="t" r="r" b="b"/>
              <a:pathLst>
                <a:path w="6459" h="3708" extrusionOk="0">
                  <a:moveTo>
                    <a:pt x="5511" y="0"/>
                  </a:moveTo>
                  <a:cubicBezTo>
                    <a:pt x="5261" y="0"/>
                    <a:pt x="4964" y="44"/>
                    <a:pt x="4623" y="167"/>
                  </a:cubicBezTo>
                  <a:cubicBezTo>
                    <a:pt x="3779" y="468"/>
                    <a:pt x="2592" y="1029"/>
                    <a:pt x="1426" y="1029"/>
                  </a:cubicBezTo>
                  <a:cubicBezTo>
                    <a:pt x="938" y="1029"/>
                    <a:pt x="454" y="931"/>
                    <a:pt x="0" y="675"/>
                  </a:cubicBezTo>
                  <a:lnTo>
                    <a:pt x="0" y="675"/>
                  </a:lnTo>
                  <a:cubicBezTo>
                    <a:pt x="0" y="675"/>
                    <a:pt x="555" y="1335"/>
                    <a:pt x="1321" y="1335"/>
                  </a:cubicBezTo>
                  <a:cubicBezTo>
                    <a:pt x="1355" y="1335"/>
                    <a:pt x="1391" y="1334"/>
                    <a:pt x="1426" y="1331"/>
                  </a:cubicBezTo>
                  <a:cubicBezTo>
                    <a:pt x="1938" y="1295"/>
                    <a:pt x="2173" y="1164"/>
                    <a:pt x="2308" y="1164"/>
                  </a:cubicBezTo>
                  <a:cubicBezTo>
                    <a:pt x="2358" y="1164"/>
                    <a:pt x="2395" y="1183"/>
                    <a:pt x="2426" y="1233"/>
                  </a:cubicBezTo>
                  <a:cubicBezTo>
                    <a:pt x="2499" y="1317"/>
                    <a:pt x="2411" y="1366"/>
                    <a:pt x="2267" y="1366"/>
                  </a:cubicBezTo>
                  <a:cubicBezTo>
                    <a:pt x="2216" y="1366"/>
                    <a:pt x="2158" y="1360"/>
                    <a:pt x="2098" y="1347"/>
                  </a:cubicBezTo>
                  <a:cubicBezTo>
                    <a:pt x="2058" y="1332"/>
                    <a:pt x="2014" y="1325"/>
                    <a:pt x="1970" y="1325"/>
                  </a:cubicBezTo>
                  <a:cubicBezTo>
                    <a:pt x="1870" y="1325"/>
                    <a:pt x="1768" y="1361"/>
                    <a:pt x="1689" y="1429"/>
                  </a:cubicBezTo>
                  <a:cubicBezTo>
                    <a:pt x="1511" y="1575"/>
                    <a:pt x="1715" y="2102"/>
                    <a:pt x="1345" y="2102"/>
                  </a:cubicBezTo>
                  <a:cubicBezTo>
                    <a:pt x="1340" y="2102"/>
                    <a:pt x="1334" y="2102"/>
                    <a:pt x="1328" y="2101"/>
                  </a:cubicBezTo>
                  <a:lnTo>
                    <a:pt x="1328" y="2101"/>
                  </a:lnTo>
                  <a:cubicBezTo>
                    <a:pt x="1328" y="2101"/>
                    <a:pt x="1614" y="2461"/>
                    <a:pt x="2047" y="2461"/>
                  </a:cubicBezTo>
                  <a:cubicBezTo>
                    <a:pt x="2192" y="2461"/>
                    <a:pt x="2352" y="2421"/>
                    <a:pt x="2525" y="2314"/>
                  </a:cubicBezTo>
                  <a:cubicBezTo>
                    <a:pt x="3197" y="1872"/>
                    <a:pt x="2820" y="1380"/>
                    <a:pt x="3065" y="1249"/>
                  </a:cubicBezTo>
                  <a:cubicBezTo>
                    <a:pt x="3111" y="1226"/>
                    <a:pt x="3156" y="1216"/>
                    <a:pt x="3197" y="1216"/>
                  </a:cubicBezTo>
                  <a:cubicBezTo>
                    <a:pt x="3389" y="1216"/>
                    <a:pt x="3501" y="1445"/>
                    <a:pt x="3311" y="1675"/>
                  </a:cubicBezTo>
                  <a:cubicBezTo>
                    <a:pt x="3082" y="1937"/>
                    <a:pt x="2230" y="2888"/>
                    <a:pt x="3557" y="3708"/>
                  </a:cubicBezTo>
                  <a:cubicBezTo>
                    <a:pt x="3557" y="3708"/>
                    <a:pt x="3377" y="3249"/>
                    <a:pt x="3738" y="3085"/>
                  </a:cubicBezTo>
                  <a:cubicBezTo>
                    <a:pt x="4098" y="2937"/>
                    <a:pt x="4819" y="2708"/>
                    <a:pt x="4721" y="2216"/>
                  </a:cubicBezTo>
                  <a:cubicBezTo>
                    <a:pt x="4623" y="1708"/>
                    <a:pt x="4246" y="954"/>
                    <a:pt x="4852" y="511"/>
                  </a:cubicBezTo>
                  <a:cubicBezTo>
                    <a:pt x="5204" y="247"/>
                    <a:pt x="5509" y="147"/>
                    <a:pt x="5817" y="147"/>
                  </a:cubicBezTo>
                  <a:cubicBezTo>
                    <a:pt x="6025" y="147"/>
                    <a:pt x="6234" y="193"/>
                    <a:pt x="6458" y="265"/>
                  </a:cubicBezTo>
                  <a:cubicBezTo>
                    <a:pt x="6458" y="265"/>
                    <a:pt x="6127" y="0"/>
                    <a:pt x="551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2" name="Google Shape;7662;p18"/>
            <p:cNvSpPr/>
            <p:nvPr/>
          </p:nvSpPr>
          <p:spPr>
            <a:xfrm>
              <a:off x="8157799" y="4894185"/>
              <a:ext cx="118328" cy="83095"/>
            </a:xfrm>
            <a:custGeom>
              <a:avLst/>
              <a:gdLst/>
              <a:ahLst/>
              <a:cxnLst/>
              <a:rect l="l" t="t" r="r" b="b"/>
              <a:pathLst>
                <a:path w="3607" h="2533" extrusionOk="0">
                  <a:moveTo>
                    <a:pt x="1087" y="0"/>
                  </a:moveTo>
                  <a:cubicBezTo>
                    <a:pt x="497" y="0"/>
                    <a:pt x="1" y="123"/>
                    <a:pt x="1" y="123"/>
                  </a:cubicBezTo>
                  <a:cubicBezTo>
                    <a:pt x="1" y="123"/>
                    <a:pt x="952" y="205"/>
                    <a:pt x="1197" y="549"/>
                  </a:cubicBezTo>
                  <a:cubicBezTo>
                    <a:pt x="1361" y="746"/>
                    <a:pt x="1427" y="1025"/>
                    <a:pt x="1345" y="1271"/>
                  </a:cubicBezTo>
                  <a:cubicBezTo>
                    <a:pt x="1296" y="1500"/>
                    <a:pt x="1181" y="2156"/>
                    <a:pt x="2214" y="2156"/>
                  </a:cubicBezTo>
                  <a:cubicBezTo>
                    <a:pt x="3246" y="2172"/>
                    <a:pt x="3082" y="2533"/>
                    <a:pt x="3082" y="2533"/>
                  </a:cubicBezTo>
                  <a:cubicBezTo>
                    <a:pt x="3082" y="2533"/>
                    <a:pt x="3607" y="1762"/>
                    <a:pt x="2738" y="615"/>
                  </a:cubicBezTo>
                  <a:cubicBezTo>
                    <a:pt x="2361" y="123"/>
                    <a:pt x="1677" y="0"/>
                    <a:pt x="108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3" name="Google Shape;7663;p18"/>
            <p:cNvSpPr/>
            <p:nvPr/>
          </p:nvSpPr>
          <p:spPr>
            <a:xfrm>
              <a:off x="8111018" y="4806791"/>
              <a:ext cx="74238" cy="87688"/>
            </a:xfrm>
            <a:custGeom>
              <a:avLst/>
              <a:gdLst/>
              <a:ahLst/>
              <a:cxnLst/>
              <a:rect l="l" t="t" r="r" b="b"/>
              <a:pathLst>
                <a:path w="2263" h="2673" extrusionOk="0">
                  <a:moveTo>
                    <a:pt x="1115" y="1"/>
                  </a:moveTo>
                  <a:lnTo>
                    <a:pt x="1115" y="1"/>
                  </a:lnTo>
                  <a:cubicBezTo>
                    <a:pt x="820" y="165"/>
                    <a:pt x="738" y="689"/>
                    <a:pt x="804" y="1427"/>
                  </a:cubicBezTo>
                  <a:cubicBezTo>
                    <a:pt x="870" y="2164"/>
                    <a:pt x="1" y="2623"/>
                    <a:pt x="1" y="2623"/>
                  </a:cubicBezTo>
                  <a:cubicBezTo>
                    <a:pt x="591" y="2410"/>
                    <a:pt x="1771" y="2673"/>
                    <a:pt x="2017" y="2017"/>
                  </a:cubicBezTo>
                  <a:cubicBezTo>
                    <a:pt x="2263" y="1345"/>
                    <a:pt x="1624" y="919"/>
                    <a:pt x="1263" y="722"/>
                  </a:cubicBezTo>
                  <a:cubicBezTo>
                    <a:pt x="919" y="542"/>
                    <a:pt x="1115" y="1"/>
                    <a:pt x="11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4" name="Google Shape;7664;p18"/>
            <p:cNvSpPr/>
            <p:nvPr/>
          </p:nvSpPr>
          <p:spPr>
            <a:xfrm>
              <a:off x="8000266" y="4844977"/>
              <a:ext cx="104353" cy="140930"/>
            </a:xfrm>
            <a:custGeom>
              <a:avLst/>
              <a:gdLst/>
              <a:ahLst/>
              <a:cxnLst/>
              <a:rect l="l" t="t" r="r" b="b"/>
              <a:pathLst>
                <a:path w="3181" h="4296" extrusionOk="0">
                  <a:moveTo>
                    <a:pt x="2803" y="1"/>
                  </a:moveTo>
                  <a:lnTo>
                    <a:pt x="2803" y="1"/>
                  </a:lnTo>
                  <a:cubicBezTo>
                    <a:pt x="2725" y="78"/>
                    <a:pt x="2606" y="125"/>
                    <a:pt x="2487" y="125"/>
                  </a:cubicBezTo>
                  <a:cubicBezTo>
                    <a:pt x="2456" y="125"/>
                    <a:pt x="2424" y="122"/>
                    <a:pt x="2393" y="115"/>
                  </a:cubicBezTo>
                  <a:cubicBezTo>
                    <a:pt x="2343" y="109"/>
                    <a:pt x="2272" y="103"/>
                    <a:pt x="2190" y="103"/>
                  </a:cubicBezTo>
                  <a:cubicBezTo>
                    <a:pt x="1869" y="103"/>
                    <a:pt x="1373" y="194"/>
                    <a:pt x="1230" y="689"/>
                  </a:cubicBezTo>
                  <a:cubicBezTo>
                    <a:pt x="1049" y="1295"/>
                    <a:pt x="1197" y="1689"/>
                    <a:pt x="1410" y="1886"/>
                  </a:cubicBezTo>
                  <a:cubicBezTo>
                    <a:pt x="1623" y="2066"/>
                    <a:pt x="1623" y="2443"/>
                    <a:pt x="1475" y="2492"/>
                  </a:cubicBezTo>
                  <a:cubicBezTo>
                    <a:pt x="1437" y="2510"/>
                    <a:pt x="1398" y="2518"/>
                    <a:pt x="1361" y="2518"/>
                  </a:cubicBezTo>
                  <a:cubicBezTo>
                    <a:pt x="1195" y="2518"/>
                    <a:pt x="1067" y="2355"/>
                    <a:pt x="1148" y="2181"/>
                  </a:cubicBezTo>
                  <a:cubicBezTo>
                    <a:pt x="1220" y="1947"/>
                    <a:pt x="1047" y="1727"/>
                    <a:pt x="824" y="1727"/>
                  </a:cubicBezTo>
                  <a:cubicBezTo>
                    <a:pt x="796" y="1727"/>
                    <a:pt x="767" y="1731"/>
                    <a:pt x="738" y="1738"/>
                  </a:cubicBezTo>
                  <a:cubicBezTo>
                    <a:pt x="677" y="1746"/>
                    <a:pt x="623" y="1750"/>
                    <a:pt x="575" y="1750"/>
                  </a:cubicBezTo>
                  <a:cubicBezTo>
                    <a:pt x="413" y="1750"/>
                    <a:pt x="317" y="1704"/>
                    <a:pt x="279" y="1591"/>
                  </a:cubicBezTo>
                  <a:lnTo>
                    <a:pt x="279" y="1591"/>
                  </a:lnTo>
                  <a:cubicBezTo>
                    <a:pt x="279" y="1591"/>
                    <a:pt x="0" y="2492"/>
                    <a:pt x="689" y="2918"/>
                  </a:cubicBezTo>
                  <a:cubicBezTo>
                    <a:pt x="1393" y="3361"/>
                    <a:pt x="1738" y="4033"/>
                    <a:pt x="2115" y="4295"/>
                  </a:cubicBezTo>
                  <a:cubicBezTo>
                    <a:pt x="2115" y="4295"/>
                    <a:pt x="1508" y="3344"/>
                    <a:pt x="2066" y="2476"/>
                  </a:cubicBezTo>
                  <a:cubicBezTo>
                    <a:pt x="2623" y="1607"/>
                    <a:pt x="3180" y="1345"/>
                    <a:pt x="28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5" name="Google Shape;7665;p18"/>
            <p:cNvSpPr/>
            <p:nvPr/>
          </p:nvSpPr>
          <p:spPr>
            <a:xfrm>
              <a:off x="7862614" y="4636924"/>
              <a:ext cx="266180" cy="265622"/>
            </a:xfrm>
            <a:custGeom>
              <a:avLst/>
              <a:gdLst/>
              <a:ahLst/>
              <a:cxnLst/>
              <a:rect l="l" t="t" r="r" b="b"/>
              <a:pathLst>
                <a:path w="8114" h="8097" extrusionOk="0">
                  <a:moveTo>
                    <a:pt x="2354" y="1"/>
                  </a:moveTo>
                  <a:cubicBezTo>
                    <a:pt x="2263" y="1"/>
                    <a:pt x="2172" y="6"/>
                    <a:pt x="2082" y="16"/>
                  </a:cubicBezTo>
                  <a:cubicBezTo>
                    <a:pt x="754" y="179"/>
                    <a:pt x="0" y="1982"/>
                    <a:pt x="787" y="3228"/>
                  </a:cubicBezTo>
                  <a:cubicBezTo>
                    <a:pt x="1376" y="4185"/>
                    <a:pt x="2454" y="4468"/>
                    <a:pt x="3416" y="4468"/>
                  </a:cubicBezTo>
                  <a:cubicBezTo>
                    <a:pt x="3525" y="4468"/>
                    <a:pt x="3632" y="4464"/>
                    <a:pt x="3737" y="4458"/>
                  </a:cubicBezTo>
                  <a:cubicBezTo>
                    <a:pt x="3950" y="4458"/>
                    <a:pt x="4196" y="4441"/>
                    <a:pt x="4442" y="4408"/>
                  </a:cubicBezTo>
                  <a:cubicBezTo>
                    <a:pt x="4442" y="4408"/>
                    <a:pt x="4650" y="4374"/>
                    <a:pt x="4961" y="4374"/>
                  </a:cubicBezTo>
                  <a:cubicBezTo>
                    <a:pt x="5449" y="4374"/>
                    <a:pt x="6189" y="4459"/>
                    <a:pt x="6770" y="4900"/>
                  </a:cubicBezTo>
                  <a:cubicBezTo>
                    <a:pt x="7163" y="5228"/>
                    <a:pt x="7425" y="5703"/>
                    <a:pt x="7507" y="6211"/>
                  </a:cubicBezTo>
                  <a:cubicBezTo>
                    <a:pt x="7507" y="6211"/>
                    <a:pt x="7671" y="7408"/>
                    <a:pt x="7097" y="8064"/>
                  </a:cubicBezTo>
                  <a:lnTo>
                    <a:pt x="7065" y="8096"/>
                  </a:lnTo>
                  <a:cubicBezTo>
                    <a:pt x="7065" y="8096"/>
                    <a:pt x="8114" y="7572"/>
                    <a:pt x="7983" y="5966"/>
                  </a:cubicBezTo>
                  <a:cubicBezTo>
                    <a:pt x="7875" y="4659"/>
                    <a:pt x="6826" y="4005"/>
                    <a:pt x="5499" y="4005"/>
                  </a:cubicBezTo>
                  <a:cubicBezTo>
                    <a:pt x="5212" y="4005"/>
                    <a:pt x="4912" y="4036"/>
                    <a:pt x="4606" y="4097"/>
                  </a:cubicBezTo>
                  <a:cubicBezTo>
                    <a:pt x="4097" y="4191"/>
                    <a:pt x="3637" y="4241"/>
                    <a:pt x="3224" y="4241"/>
                  </a:cubicBezTo>
                  <a:cubicBezTo>
                    <a:pt x="2705" y="4241"/>
                    <a:pt x="2259" y="4163"/>
                    <a:pt x="1885" y="3999"/>
                  </a:cubicBezTo>
                  <a:cubicBezTo>
                    <a:pt x="1492" y="3802"/>
                    <a:pt x="1147" y="3507"/>
                    <a:pt x="918" y="3146"/>
                  </a:cubicBezTo>
                  <a:cubicBezTo>
                    <a:pt x="197" y="1982"/>
                    <a:pt x="885" y="294"/>
                    <a:pt x="2098" y="147"/>
                  </a:cubicBezTo>
                  <a:cubicBezTo>
                    <a:pt x="2199" y="132"/>
                    <a:pt x="2300" y="125"/>
                    <a:pt x="2401" y="125"/>
                  </a:cubicBezTo>
                  <a:cubicBezTo>
                    <a:pt x="2875" y="125"/>
                    <a:pt x="3333" y="287"/>
                    <a:pt x="3590" y="638"/>
                  </a:cubicBezTo>
                  <a:cubicBezTo>
                    <a:pt x="3885" y="1032"/>
                    <a:pt x="3934" y="1540"/>
                    <a:pt x="3721" y="1982"/>
                  </a:cubicBezTo>
                  <a:cubicBezTo>
                    <a:pt x="3573" y="2332"/>
                    <a:pt x="3238" y="2538"/>
                    <a:pt x="2879" y="2538"/>
                  </a:cubicBezTo>
                  <a:cubicBezTo>
                    <a:pt x="2800" y="2538"/>
                    <a:pt x="2719" y="2528"/>
                    <a:pt x="2639" y="2507"/>
                  </a:cubicBezTo>
                  <a:cubicBezTo>
                    <a:pt x="2196" y="2392"/>
                    <a:pt x="2016" y="1966"/>
                    <a:pt x="2360" y="1901"/>
                  </a:cubicBezTo>
                  <a:cubicBezTo>
                    <a:pt x="2770" y="1835"/>
                    <a:pt x="2852" y="1491"/>
                    <a:pt x="2705" y="1212"/>
                  </a:cubicBezTo>
                  <a:cubicBezTo>
                    <a:pt x="2644" y="1091"/>
                    <a:pt x="2508" y="1022"/>
                    <a:pt x="2363" y="1022"/>
                  </a:cubicBezTo>
                  <a:cubicBezTo>
                    <a:pt x="2155" y="1022"/>
                    <a:pt x="1927" y="1163"/>
                    <a:pt x="1869" y="1491"/>
                  </a:cubicBezTo>
                  <a:cubicBezTo>
                    <a:pt x="1819" y="1753"/>
                    <a:pt x="1885" y="2032"/>
                    <a:pt x="2082" y="2228"/>
                  </a:cubicBezTo>
                  <a:cubicBezTo>
                    <a:pt x="2250" y="2422"/>
                    <a:pt x="2587" y="2585"/>
                    <a:pt x="2932" y="2585"/>
                  </a:cubicBezTo>
                  <a:cubicBezTo>
                    <a:pt x="3260" y="2585"/>
                    <a:pt x="3595" y="2438"/>
                    <a:pt x="3803" y="2032"/>
                  </a:cubicBezTo>
                  <a:cubicBezTo>
                    <a:pt x="4032" y="1556"/>
                    <a:pt x="4000" y="999"/>
                    <a:pt x="3688" y="556"/>
                  </a:cubicBezTo>
                  <a:cubicBezTo>
                    <a:pt x="3395" y="166"/>
                    <a:pt x="2876" y="1"/>
                    <a:pt x="235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6" name="Google Shape;7666;p18"/>
            <p:cNvSpPr/>
            <p:nvPr/>
          </p:nvSpPr>
          <p:spPr>
            <a:xfrm>
              <a:off x="7905064" y="4789437"/>
              <a:ext cx="152773" cy="78142"/>
            </a:xfrm>
            <a:custGeom>
              <a:avLst/>
              <a:gdLst/>
              <a:ahLst/>
              <a:cxnLst/>
              <a:rect l="l" t="t" r="r" b="b"/>
              <a:pathLst>
                <a:path w="4657" h="2382" extrusionOk="0">
                  <a:moveTo>
                    <a:pt x="3567" y="1"/>
                  </a:moveTo>
                  <a:cubicBezTo>
                    <a:pt x="3272" y="1"/>
                    <a:pt x="2922" y="40"/>
                    <a:pt x="2525" y="153"/>
                  </a:cubicBezTo>
                  <a:cubicBezTo>
                    <a:pt x="1971" y="319"/>
                    <a:pt x="1499" y="380"/>
                    <a:pt x="1111" y="380"/>
                  </a:cubicBezTo>
                  <a:cubicBezTo>
                    <a:pt x="581" y="380"/>
                    <a:pt x="209" y="266"/>
                    <a:pt x="1" y="153"/>
                  </a:cubicBezTo>
                  <a:lnTo>
                    <a:pt x="1" y="153"/>
                  </a:lnTo>
                  <a:cubicBezTo>
                    <a:pt x="132" y="268"/>
                    <a:pt x="263" y="382"/>
                    <a:pt x="378" y="530"/>
                  </a:cubicBezTo>
                  <a:cubicBezTo>
                    <a:pt x="454" y="636"/>
                    <a:pt x="599" y="1399"/>
                    <a:pt x="1202" y="1399"/>
                  </a:cubicBezTo>
                  <a:cubicBezTo>
                    <a:pt x="1252" y="1399"/>
                    <a:pt x="1305" y="1393"/>
                    <a:pt x="1361" y="1382"/>
                  </a:cubicBezTo>
                  <a:cubicBezTo>
                    <a:pt x="2083" y="1218"/>
                    <a:pt x="1952" y="759"/>
                    <a:pt x="2427" y="612"/>
                  </a:cubicBezTo>
                  <a:cubicBezTo>
                    <a:pt x="2516" y="584"/>
                    <a:pt x="2591" y="573"/>
                    <a:pt x="2655" y="573"/>
                  </a:cubicBezTo>
                  <a:cubicBezTo>
                    <a:pt x="2931" y="573"/>
                    <a:pt x="2976" y="791"/>
                    <a:pt x="2869" y="858"/>
                  </a:cubicBezTo>
                  <a:cubicBezTo>
                    <a:pt x="2808" y="896"/>
                    <a:pt x="2751" y="909"/>
                    <a:pt x="2690" y="909"/>
                  </a:cubicBezTo>
                  <a:cubicBezTo>
                    <a:pt x="2621" y="909"/>
                    <a:pt x="2547" y="892"/>
                    <a:pt x="2460" y="874"/>
                  </a:cubicBezTo>
                  <a:cubicBezTo>
                    <a:pt x="2451" y="873"/>
                    <a:pt x="2441" y="873"/>
                    <a:pt x="2431" y="873"/>
                  </a:cubicBezTo>
                  <a:cubicBezTo>
                    <a:pt x="2234" y="873"/>
                    <a:pt x="1812" y="1027"/>
                    <a:pt x="1968" y="1448"/>
                  </a:cubicBezTo>
                  <a:cubicBezTo>
                    <a:pt x="2132" y="1874"/>
                    <a:pt x="2361" y="2234"/>
                    <a:pt x="2115" y="2382"/>
                  </a:cubicBezTo>
                  <a:cubicBezTo>
                    <a:pt x="2115" y="2382"/>
                    <a:pt x="3033" y="2382"/>
                    <a:pt x="3345" y="2120"/>
                  </a:cubicBezTo>
                  <a:cubicBezTo>
                    <a:pt x="3705" y="1857"/>
                    <a:pt x="3853" y="1399"/>
                    <a:pt x="3722" y="989"/>
                  </a:cubicBezTo>
                  <a:cubicBezTo>
                    <a:pt x="3623" y="494"/>
                    <a:pt x="3938" y="195"/>
                    <a:pt x="4415" y="195"/>
                  </a:cubicBezTo>
                  <a:cubicBezTo>
                    <a:pt x="4491" y="195"/>
                    <a:pt x="4572" y="202"/>
                    <a:pt x="4656" y="218"/>
                  </a:cubicBezTo>
                  <a:cubicBezTo>
                    <a:pt x="4656" y="218"/>
                    <a:pt x="4261" y="1"/>
                    <a:pt x="356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7" name="Google Shape;7667;p18"/>
            <p:cNvSpPr/>
            <p:nvPr/>
          </p:nvSpPr>
          <p:spPr>
            <a:xfrm>
              <a:off x="7944332" y="4645487"/>
              <a:ext cx="105435" cy="110389"/>
            </a:xfrm>
            <a:custGeom>
              <a:avLst/>
              <a:gdLst/>
              <a:ahLst/>
              <a:cxnLst/>
              <a:rect l="l" t="t" r="r" b="b"/>
              <a:pathLst>
                <a:path w="3214" h="3365" extrusionOk="0">
                  <a:moveTo>
                    <a:pt x="1263" y="0"/>
                  </a:moveTo>
                  <a:lnTo>
                    <a:pt x="1263" y="0"/>
                  </a:lnTo>
                  <a:cubicBezTo>
                    <a:pt x="1689" y="443"/>
                    <a:pt x="1836" y="1082"/>
                    <a:pt x="1640" y="1656"/>
                  </a:cubicBezTo>
                  <a:cubicBezTo>
                    <a:pt x="1410" y="2417"/>
                    <a:pt x="886" y="2617"/>
                    <a:pt x="437" y="2617"/>
                  </a:cubicBezTo>
                  <a:cubicBezTo>
                    <a:pt x="276" y="2617"/>
                    <a:pt x="125" y="2592"/>
                    <a:pt x="1" y="2557"/>
                  </a:cubicBezTo>
                  <a:lnTo>
                    <a:pt x="1" y="2557"/>
                  </a:lnTo>
                  <a:cubicBezTo>
                    <a:pt x="1" y="2558"/>
                    <a:pt x="229" y="3364"/>
                    <a:pt x="1008" y="3364"/>
                  </a:cubicBezTo>
                  <a:cubicBezTo>
                    <a:pt x="1038" y="3364"/>
                    <a:pt x="1068" y="3363"/>
                    <a:pt x="1099" y="3361"/>
                  </a:cubicBezTo>
                  <a:cubicBezTo>
                    <a:pt x="1951" y="3295"/>
                    <a:pt x="1886" y="2639"/>
                    <a:pt x="1886" y="2361"/>
                  </a:cubicBezTo>
                  <a:cubicBezTo>
                    <a:pt x="1869" y="2066"/>
                    <a:pt x="1853" y="1836"/>
                    <a:pt x="1967" y="1836"/>
                  </a:cubicBezTo>
                  <a:cubicBezTo>
                    <a:pt x="2082" y="1836"/>
                    <a:pt x="2115" y="1951"/>
                    <a:pt x="2049" y="2148"/>
                  </a:cubicBezTo>
                  <a:cubicBezTo>
                    <a:pt x="1984" y="2344"/>
                    <a:pt x="1820" y="2984"/>
                    <a:pt x="2918" y="3098"/>
                  </a:cubicBezTo>
                  <a:cubicBezTo>
                    <a:pt x="2787" y="3000"/>
                    <a:pt x="2754" y="2820"/>
                    <a:pt x="2853" y="2689"/>
                  </a:cubicBezTo>
                  <a:cubicBezTo>
                    <a:pt x="3000" y="2443"/>
                    <a:pt x="3213" y="1984"/>
                    <a:pt x="2492" y="1361"/>
                  </a:cubicBezTo>
                  <a:cubicBezTo>
                    <a:pt x="1754" y="738"/>
                    <a:pt x="1689" y="295"/>
                    <a:pt x="12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8" name="Google Shape;7668;p18"/>
            <p:cNvSpPr/>
            <p:nvPr/>
          </p:nvSpPr>
          <p:spPr>
            <a:xfrm>
              <a:off x="7835188" y="4489332"/>
              <a:ext cx="62920" cy="251352"/>
            </a:xfrm>
            <a:custGeom>
              <a:avLst/>
              <a:gdLst/>
              <a:ahLst/>
              <a:cxnLst/>
              <a:rect l="l" t="t" r="r" b="b"/>
              <a:pathLst>
                <a:path w="1918" h="7662" extrusionOk="0">
                  <a:moveTo>
                    <a:pt x="620" y="1"/>
                  </a:moveTo>
                  <a:cubicBezTo>
                    <a:pt x="553" y="1"/>
                    <a:pt x="483" y="17"/>
                    <a:pt x="410" y="56"/>
                  </a:cubicBezTo>
                  <a:cubicBezTo>
                    <a:pt x="0" y="286"/>
                    <a:pt x="328" y="843"/>
                    <a:pt x="590" y="1105"/>
                  </a:cubicBezTo>
                  <a:cubicBezTo>
                    <a:pt x="852" y="1367"/>
                    <a:pt x="869" y="2630"/>
                    <a:pt x="738" y="4006"/>
                  </a:cubicBezTo>
                  <a:cubicBezTo>
                    <a:pt x="607" y="5367"/>
                    <a:pt x="754" y="7137"/>
                    <a:pt x="1459" y="7662"/>
                  </a:cubicBezTo>
                  <a:cubicBezTo>
                    <a:pt x="1459" y="7662"/>
                    <a:pt x="803" y="7055"/>
                    <a:pt x="951" y="5170"/>
                  </a:cubicBezTo>
                  <a:cubicBezTo>
                    <a:pt x="1098" y="3302"/>
                    <a:pt x="1918" y="1499"/>
                    <a:pt x="1180" y="384"/>
                  </a:cubicBezTo>
                  <a:cubicBezTo>
                    <a:pt x="1180" y="384"/>
                    <a:pt x="944" y="1"/>
                    <a:pt x="6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9" name="Google Shape;7669;p18"/>
            <p:cNvSpPr/>
            <p:nvPr/>
          </p:nvSpPr>
          <p:spPr>
            <a:xfrm>
              <a:off x="7678147" y="4456231"/>
              <a:ext cx="280188" cy="333922"/>
            </a:xfrm>
            <a:custGeom>
              <a:avLst/>
              <a:gdLst/>
              <a:ahLst/>
              <a:cxnLst/>
              <a:rect l="l" t="t" r="r" b="b"/>
              <a:pathLst>
                <a:path w="8541" h="10179" extrusionOk="0">
                  <a:moveTo>
                    <a:pt x="2276" y="1"/>
                  </a:moveTo>
                  <a:cubicBezTo>
                    <a:pt x="1365" y="1"/>
                    <a:pt x="525" y="452"/>
                    <a:pt x="296" y="1180"/>
                  </a:cubicBezTo>
                  <a:cubicBezTo>
                    <a:pt x="1" y="1967"/>
                    <a:pt x="411" y="2671"/>
                    <a:pt x="820" y="2901"/>
                  </a:cubicBezTo>
                  <a:cubicBezTo>
                    <a:pt x="1041" y="3045"/>
                    <a:pt x="1295" y="3106"/>
                    <a:pt x="1545" y="3106"/>
                  </a:cubicBezTo>
                  <a:cubicBezTo>
                    <a:pt x="2093" y="3106"/>
                    <a:pt x="2620" y="2809"/>
                    <a:pt x="2722" y="2426"/>
                  </a:cubicBezTo>
                  <a:cubicBezTo>
                    <a:pt x="2866" y="2037"/>
                    <a:pt x="2554" y="1648"/>
                    <a:pt x="2166" y="1648"/>
                  </a:cubicBezTo>
                  <a:cubicBezTo>
                    <a:pt x="2112" y="1648"/>
                    <a:pt x="2056" y="1656"/>
                    <a:pt x="2001" y="1672"/>
                  </a:cubicBezTo>
                  <a:cubicBezTo>
                    <a:pt x="1673" y="1737"/>
                    <a:pt x="1492" y="2081"/>
                    <a:pt x="1607" y="2393"/>
                  </a:cubicBezTo>
                  <a:cubicBezTo>
                    <a:pt x="1689" y="2627"/>
                    <a:pt x="1938" y="2660"/>
                    <a:pt x="2074" y="2660"/>
                  </a:cubicBezTo>
                  <a:cubicBezTo>
                    <a:pt x="2128" y="2660"/>
                    <a:pt x="2164" y="2655"/>
                    <a:pt x="2164" y="2655"/>
                  </a:cubicBezTo>
                  <a:lnTo>
                    <a:pt x="2164" y="2655"/>
                  </a:lnTo>
                  <a:cubicBezTo>
                    <a:pt x="2099" y="2832"/>
                    <a:pt x="1885" y="2962"/>
                    <a:pt x="1625" y="2962"/>
                  </a:cubicBezTo>
                  <a:cubicBezTo>
                    <a:pt x="1428" y="2962"/>
                    <a:pt x="1205" y="2888"/>
                    <a:pt x="1001" y="2704"/>
                  </a:cubicBezTo>
                  <a:cubicBezTo>
                    <a:pt x="575" y="2327"/>
                    <a:pt x="493" y="1082"/>
                    <a:pt x="1214" y="508"/>
                  </a:cubicBezTo>
                  <a:cubicBezTo>
                    <a:pt x="1538" y="272"/>
                    <a:pt x="1915" y="142"/>
                    <a:pt x="2310" y="142"/>
                  </a:cubicBezTo>
                  <a:cubicBezTo>
                    <a:pt x="2354" y="142"/>
                    <a:pt x="2398" y="144"/>
                    <a:pt x="2443" y="147"/>
                  </a:cubicBezTo>
                  <a:cubicBezTo>
                    <a:pt x="2574" y="164"/>
                    <a:pt x="2705" y="180"/>
                    <a:pt x="2837" y="213"/>
                  </a:cubicBezTo>
                  <a:cubicBezTo>
                    <a:pt x="3935" y="475"/>
                    <a:pt x="4656" y="1639"/>
                    <a:pt x="4885" y="2868"/>
                  </a:cubicBezTo>
                  <a:cubicBezTo>
                    <a:pt x="5115" y="4098"/>
                    <a:pt x="4885" y="5376"/>
                    <a:pt x="4951" y="6491"/>
                  </a:cubicBezTo>
                  <a:cubicBezTo>
                    <a:pt x="4902" y="7507"/>
                    <a:pt x="5295" y="8490"/>
                    <a:pt x="6033" y="9195"/>
                  </a:cubicBezTo>
                  <a:cubicBezTo>
                    <a:pt x="6738" y="9802"/>
                    <a:pt x="7623" y="10146"/>
                    <a:pt x="8541" y="10179"/>
                  </a:cubicBezTo>
                  <a:cubicBezTo>
                    <a:pt x="7623" y="10113"/>
                    <a:pt x="6770" y="9752"/>
                    <a:pt x="6098" y="9130"/>
                  </a:cubicBezTo>
                  <a:cubicBezTo>
                    <a:pt x="5394" y="8441"/>
                    <a:pt x="5033" y="7474"/>
                    <a:pt x="5082" y="6474"/>
                  </a:cubicBezTo>
                  <a:cubicBezTo>
                    <a:pt x="5033" y="5376"/>
                    <a:pt x="5279" y="4147"/>
                    <a:pt x="5033" y="2835"/>
                  </a:cubicBezTo>
                  <a:cubicBezTo>
                    <a:pt x="4803" y="1573"/>
                    <a:pt x="4049" y="328"/>
                    <a:pt x="2869" y="65"/>
                  </a:cubicBezTo>
                  <a:cubicBezTo>
                    <a:pt x="2672" y="22"/>
                    <a:pt x="2472" y="1"/>
                    <a:pt x="22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0" name="Google Shape;7670;p18"/>
            <p:cNvSpPr/>
            <p:nvPr/>
          </p:nvSpPr>
          <p:spPr>
            <a:xfrm>
              <a:off x="7743234" y="4503078"/>
              <a:ext cx="81750" cy="69153"/>
            </a:xfrm>
            <a:custGeom>
              <a:avLst/>
              <a:gdLst/>
              <a:ahLst/>
              <a:cxnLst/>
              <a:rect l="l" t="t" r="r" b="b"/>
              <a:pathLst>
                <a:path w="2492" h="2108" extrusionOk="0">
                  <a:moveTo>
                    <a:pt x="1783" y="1"/>
                  </a:moveTo>
                  <a:cubicBezTo>
                    <a:pt x="1313" y="1"/>
                    <a:pt x="1020" y="401"/>
                    <a:pt x="934" y="1096"/>
                  </a:cubicBezTo>
                  <a:cubicBezTo>
                    <a:pt x="853" y="1747"/>
                    <a:pt x="266" y="1803"/>
                    <a:pt x="67" y="1803"/>
                  </a:cubicBezTo>
                  <a:cubicBezTo>
                    <a:pt x="25" y="1803"/>
                    <a:pt x="0" y="1801"/>
                    <a:pt x="0" y="1801"/>
                  </a:cubicBezTo>
                  <a:lnTo>
                    <a:pt x="0" y="1801"/>
                  </a:lnTo>
                  <a:cubicBezTo>
                    <a:pt x="121" y="1856"/>
                    <a:pt x="702" y="2108"/>
                    <a:pt x="1241" y="2108"/>
                  </a:cubicBezTo>
                  <a:cubicBezTo>
                    <a:pt x="1509" y="2108"/>
                    <a:pt x="1766" y="2046"/>
                    <a:pt x="1951" y="1866"/>
                  </a:cubicBezTo>
                  <a:cubicBezTo>
                    <a:pt x="2492" y="1309"/>
                    <a:pt x="2115" y="604"/>
                    <a:pt x="1967" y="375"/>
                  </a:cubicBezTo>
                  <a:cubicBezTo>
                    <a:pt x="1869" y="276"/>
                    <a:pt x="1902" y="96"/>
                    <a:pt x="2016" y="31"/>
                  </a:cubicBezTo>
                  <a:cubicBezTo>
                    <a:pt x="1934" y="11"/>
                    <a:pt x="1857" y="1"/>
                    <a:pt x="17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1" name="Google Shape;7671;p18"/>
            <p:cNvSpPr/>
            <p:nvPr/>
          </p:nvSpPr>
          <p:spPr>
            <a:xfrm>
              <a:off x="7662040" y="4507834"/>
              <a:ext cx="158645" cy="179607"/>
            </a:xfrm>
            <a:custGeom>
              <a:avLst/>
              <a:gdLst/>
              <a:ahLst/>
              <a:cxnLst/>
              <a:rect l="l" t="t" r="r" b="b"/>
              <a:pathLst>
                <a:path w="4836" h="5475" extrusionOk="0">
                  <a:moveTo>
                    <a:pt x="475" y="0"/>
                  </a:moveTo>
                  <a:lnTo>
                    <a:pt x="475" y="0"/>
                  </a:lnTo>
                  <a:cubicBezTo>
                    <a:pt x="0" y="820"/>
                    <a:pt x="246" y="2148"/>
                    <a:pt x="869" y="3033"/>
                  </a:cubicBezTo>
                  <a:cubicBezTo>
                    <a:pt x="1364" y="3731"/>
                    <a:pt x="2135" y="3810"/>
                    <a:pt x="2457" y="3810"/>
                  </a:cubicBezTo>
                  <a:cubicBezTo>
                    <a:pt x="2551" y="3810"/>
                    <a:pt x="2606" y="3803"/>
                    <a:pt x="2606" y="3803"/>
                  </a:cubicBezTo>
                  <a:cubicBezTo>
                    <a:pt x="2344" y="3705"/>
                    <a:pt x="2295" y="3393"/>
                    <a:pt x="2475" y="3147"/>
                  </a:cubicBezTo>
                  <a:cubicBezTo>
                    <a:pt x="2639" y="2983"/>
                    <a:pt x="2606" y="2721"/>
                    <a:pt x="2426" y="2606"/>
                  </a:cubicBezTo>
                  <a:cubicBezTo>
                    <a:pt x="2295" y="2557"/>
                    <a:pt x="2033" y="2344"/>
                    <a:pt x="2262" y="2197"/>
                  </a:cubicBezTo>
                  <a:cubicBezTo>
                    <a:pt x="2288" y="2182"/>
                    <a:pt x="2317" y="2175"/>
                    <a:pt x="2347" y="2175"/>
                  </a:cubicBezTo>
                  <a:cubicBezTo>
                    <a:pt x="2582" y="2175"/>
                    <a:pt x="2912" y="2608"/>
                    <a:pt x="2869" y="3131"/>
                  </a:cubicBezTo>
                  <a:cubicBezTo>
                    <a:pt x="2819" y="3705"/>
                    <a:pt x="3082" y="3869"/>
                    <a:pt x="3491" y="4147"/>
                  </a:cubicBezTo>
                  <a:cubicBezTo>
                    <a:pt x="3885" y="4442"/>
                    <a:pt x="3655" y="4950"/>
                    <a:pt x="3655" y="4950"/>
                  </a:cubicBezTo>
                  <a:cubicBezTo>
                    <a:pt x="4360" y="4541"/>
                    <a:pt x="4196" y="3885"/>
                    <a:pt x="4114" y="3721"/>
                  </a:cubicBezTo>
                  <a:cubicBezTo>
                    <a:pt x="4032" y="3574"/>
                    <a:pt x="3836" y="3311"/>
                    <a:pt x="4065" y="3213"/>
                  </a:cubicBezTo>
                  <a:cubicBezTo>
                    <a:pt x="4079" y="3207"/>
                    <a:pt x="4092" y="3204"/>
                    <a:pt x="4104" y="3204"/>
                  </a:cubicBezTo>
                  <a:cubicBezTo>
                    <a:pt x="4306" y="3204"/>
                    <a:pt x="4392" y="3925"/>
                    <a:pt x="4377" y="4573"/>
                  </a:cubicBezTo>
                  <a:cubicBezTo>
                    <a:pt x="4360" y="4934"/>
                    <a:pt x="4524" y="5278"/>
                    <a:pt x="4836" y="5475"/>
                  </a:cubicBezTo>
                  <a:cubicBezTo>
                    <a:pt x="4704" y="5163"/>
                    <a:pt x="4639" y="4803"/>
                    <a:pt x="4655" y="4459"/>
                  </a:cubicBezTo>
                  <a:cubicBezTo>
                    <a:pt x="4639" y="3951"/>
                    <a:pt x="4737" y="3016"/>
                    <a:pt x="3836" y="2410"/>
                  </a:cubicBezTo>
                  <a:cubicBezTo>
                    <a:pt x="2918" y="1787"/>
                    <a:pt x="1820" y="2066"/>
                    <a:pt x="1033" y="1492"/>
                  </a:cubicBezTo>
                  <a:cubicBezTo>
                    <a:pt x="557" y="1148"/>
                    <a:pt x="344" y="558"/>
                    <a:pt x="47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2" name="Google Shape;7672;p18"/>
            <p:cNvSpPr/>
            <p:nvPr/>
          </p:nvSpPr>
          <p:spPr>
            <a:xfrm>
              <a:off x="7610404" y="4457183"/>
              <a:ext cx="97365" cy="64035"/>
            </a:xfrm>
            <a:custGeom>
              <a:avLst/>
              <a:gdLst/>
              <a:ahLst/>
              <a:cxnLst/>
              <a:rect l="l" t="t" r="r" b="b"/>
              <a:pathLst>
                <a:path w="2968" h="1952" extrusionOk="0">
                  <a:moveTo>
                    <a:pt x="2047" y="0"/>
                  </a:moveTo>
                  <a:cubicBezTo>
                    <a:pt x="328" y="0"/>
                    <a:pt x="279" y="1096"/>
                    <a:pt x="279" y="1380"/>
                  </a:cubicBezTo>
                  <a:cubicBezTo>
                    <a:pt x="279" y="1561"/>
                    <a:pt x="164" y="1725"/>
                    <a:pt x="1" y="1790"/>
                  </a:cubicBezTo>
                  <a:cubicBezTo>
                    <a:pt x="268" y="1903"/>
                    <a:pt x="502" y="1951"/>
                    <a:pt x="708" y="1951"/>
                  </a:cubicBezTo>
                  <a:cubicBezTo>
                    <a:pt x="1460" y="1951"/>
                    <a:pt x="1827" y="1305"/>
                    <a:pt x="2033" y="790"/>
                  </a:cubicBezTo>
                  <a:cubicBezTo>
                    <a:pt x="2197" y="413"/>
                    <a:pt x="2541" y="135"/>
                    <a:pt x="2967" y="85"/>
                  </a:cubicBezTo>
                  <a:cubicBezTo>
                    <a:pt x="2617" y="26"/>
                    <a:pt x="2312" y="0"/>
                    <a:pt x="20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3" name="Google Shape;7673;p18"/>
            <p:cNvSpPr/>
            <p:nvPr/>
          </p:nvSpPr>
          <p:spPr>
            <a:xfrm>
              <a:off x="7572776" y="4456330"/>
              <a:ext cx="47338" cy="37398"/>
            </a:xfrm>
            <a:custGeom>
              <a:avLst/>
              <a:gdLst/>
              <a:ahLst/>
              <a:cxnLst/>
              <a:rect l="l" t="t" r="r" b="b"/>
              <a:pathLst>
                <a:path w="1443" h="1140" extrusionOk="0">
                  <a:moveTo>
                    <a:pt x="468" y="0"/>
                  </a:moveTo>
                  <a:cubicBezTo>
                    <a:pt x="422" y="0"/>
                    <a:pt x="375" y="10"/>
                    <a:pt x="328" y="29"/>
                  </a:cubicBezTo>
                  <a:cubicBezTo>
                    <a:pt x="98" y="144"/>
                    <a:pt x="0" y="423"/>
                    <a:pt x="98" y="669"/>
                  </a:cubicBezTo>
                  <a:cubicBezTo>
                    <a:pt x="180" y="882"/>
                    <a:pt x="361" y="1029"/>
                    <a:pt x="574" y="1095"/>
                  </a:cubicBezTo>
                  <a:cubicBezTo>
                    <a:pt x="652" y="1125"/>
                    <a:pt x="735" y="1140"/>
                    <a:pt x="817" y="1140"/>
                  </a:cubicBezTo>
                  <a:cubicBezTo>
                    <a:pt x="961" y="1140"/>
                    <a:pt x="1105" y="1096"/>
                    <a:pt x="1229" y="1013"/>
                  </a:cubicBezTo>
                  <a:cubicBezTo>
                    <a:pt x="1361" y="882"/>
                    <a:pt x="1443" y="702"/>
                    <a:pt x="1443" y="521"/>
                  </a:cubicBezTo>
                  <a:lnTo>
                    <a:pt x="1443" y="521"/>
                  </a:lnTo>
                  <a:cubicBezTo>
                    <a:pt x="1442" y="521"/>
                    <a:pt x="1135" y="902"/>
                    <a:pt x="783" y="902"/>
                  </a:cubicBezTo>
                  <a:cubicBezTo>
                    <a:pt x="762" y="902"/>
                    <a:pt x="742" y="901"/>
                    <a:pt x="721" y="898"/>
                  </a:cubicBezTo>
                  <a:cubicBezTo>
                    <a:pt x="148" y="849"/>
                    <a:pt x="66" y="275"/>
                    <a:pt x="344" y="111"/>
                  </a:cubicBezTo>
                  <a:cubicBezTo>
                    <a:pt x="384" y="85"/>
                    <a:pt x="428" y="73"/>
                    <a:pt x="471" y="73"/>
                  </a:cubicBezTo>
                  <a:cubicBezTo>
                    <a:pt x="587" y="73"/>
                    <a:pt x="697" y="160"/>
                    <a:pt x="721" y="292"/>
                  </a:cubicBezTo>
                  <a:cubicBezTo>
                    <a:pt x="732" y="403"/>
                    <a:pt x="645" y="469"/>
                    <a:pt x="593" y="469"/>
                  </a:cubicBezTo>
                  <a:cubicBezTo>
                    <a:pt x="569" y="469"/>
                    <a:pt x="552" y="454"/>
                    <a:pt x="557" y="423"/>
                  </a:cubicBezTo>
                  <a:cubicBezTo>
                    <a:pt x="582" y="336"/>
                    <a:pt x="542" y="268"/>
                    <a:pt x="471" y="268"/>
                  </a:cubicBezTo>
                  <a:cubicBezTo>
                    <a:pt x="448" y="268"/>
                    <a:pt x="422" y="276"/>
                    <a:pt x="394" y="292"/>
                  </a:cubicBezTo>
                  <a:cubicBezTo>
                    <a:pt x="262" y="357"/>
                    <a:pt x="394" y="538"/>
                    <a:pt x="394" y="538"/>
                  </a:cubicBezTo>
                  <a:cubicBezTo>
                    <a:pt x="441" y="581"/>
                    <a:pt x="498" y="600"/>
                    <a:pt x="553" y="600"/>
                  </a:cubicBezTo>
                  <a:cubicBezTo>
                    <a:pt x="688" y="600"/>
                    <a:pt x="820" y="487"/>
                    <a:pt x="820" y="325"/>
                  </a:cubicBezTo>
                  <a:cubicBezTo>
                    <a:pt x="807" y="142"/>
                    <a:pt x="648" y="0"/>
                    <a:pt x="4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4" name="Google Shape;7674;p18"/>
            <p:cNvSpPr/>
            <p:nvPr/>
          </p:nvSpPr>
          <p:spPr>
            <a:xfrm>
              <a:off x="8234170" y="4694367"/>
              <a:ext cx="131220" cy="286749"/>
            </a:xfrm>
            <a:custGeom>
              <a:avLst/>
              <a:gdLst/>
              <a:ahLst/>
              <a:cxnLst/>
              <a:rect l="l" t="t" r="r" b="b"/>
              <a:pathLst>
                <a:path w="4000" h="8741" extrusionOk="0">
                  <a:moveTo>
                    <a:pt x="1919" y="0"/>
                  </a:moveTo>
                  <a:cubicBezTo>
                    <a:pt x="1761" y="0"/>
                    <a:pt x="1601" y="22"/>
                    <a:pt x="1443" y="68"/>
                  </a:cubicBezTo>
                  <a:cubicBezTo>
                    <a:pt x="689" y="248"/>
                    <a:pt x="132" y="904"/>
                    <a:pt x="66" y="1690"/>
                  </a:cubicBezTo>
                  <a:cubicBezTo>
                    <a:pt x="0" y="2493"/>
                    <a:pt x="410" y="3280"/>
                    <a:pt x="1000" y="3838"/>
                  </a:cubicBezTo>
                  <a:cubicBezTo>
                    <a:pt x="1590" y="4428"/>
                    <a:pt x="2361" y="4706"/>
                    <a:pt x="2902" y="5214"/>
                  </a:cubicBezTo>
                  <a:cubicBezTo>
                    <a:pt x="3443" y="5673"/>
                    <a:pt x="3770" y="6345"/>
                    <a:pt x="3820" y="7050"/>
                  </a:cubicBezTo>
                  <a:cubicBezTo>
                    <a:pt x="3852" y="7722"/>
                    <a:pt x="3492" y="8394"/>
                    <a:pt x="2918" y="8558"/>
                  </a:cubicBezTo>
                  <a:cubicBezTo>
                    <a:pt x="2785" y="8608"/>
                    <a:pt x="2649" y="8631"/>
                    <a:pt x="2517" y="8631"/>
                  </a:cubicBezTo>
                  <a:cubicBezTo>
                    <a:pt x="2079" y="8631"/>
                    <a:pt x="1680" y="8379"/>
                    <a:pt x="1541" y="8001"/>
                  </a:cubicBezTo>
                  <a:cubicBezTo>
                    <a:pt x="1345" y="7558"/>
                    <a:pt x="1541" y="7034"/>
                    <a:pt x="2000" y="6837"/>
                  </a:cubicBezTo>
                  <a:cubicBezTo>
                    <a:pt x="2082" y="6804"/>
                    <a:pt x="2164" y="6788"/>
                    <a:pt x="2262" y="6788"/>
                  </a:cubicBezTo>
                  <a:cubicBezTo>
                    <a:pt x="2262" y="6788"/>
                    <a:pt x="2292" y="6785"/>
                    <a:pt x="2339" y="6785"/>
                  </a:cubicBezTo>
                  <a:cubicBezTo>
                    <a:pt x="2480" y="6785"/>
                    <a:pt x="2775" y="6813"/>
                    <a:pt x="2885" y="7034"/>
                  </a:cubicBezTo>
                  <a:cubicBezTo>
                    <a:pt x="2885" y="7034"/>
                    <a:pt x="2896" y="7076"/>
                    <a:pt x="2858" y="7076"/>
                  </a:cubicBezTo>
                  <a:cubicBezTo>
                    <a:pt x="2849" y="7076"/>
                    <a:pt x="2836" y="7073"/>
                    <a:pt x="2820" y="7067"/>
                  </a:cubicBezTo>
                  <a:cubicBezTo>
                    <a:pt x="2757" y="7024"/>
                    <a:pt x="2681" y="7003"/>
                    <a:pt x="2606" y="7003"/>
                  </a:cubicBezTo>
                  <a:cubicBezTo>
                    <a:pt x="2505" y="7003"/>
                    <a:pt x="2403" y="7041"/>
                    <a:pt x="2328" y="7116"/>
                  </a:cubicBezTo>
                  <a:cubicBezTo>
                    <a:pt x="2082" y="7345"/>
                    <a:pt x="2131" y="7771"/>
                    <a:pt x="2443" y="7935"/>
                  </a:cubicBezTo>
                  <a:cubicBezTo>
                    <a:pt x="2524" y="7973"/>
                    <a:pt x="2610" y="7991"/>
                    <a:pt x="2692" y="7991"/>
                  </a:cubicBezTo>
                  <a:cubicBezTo>
                    <a:pt x="3007" y="7991"/>
                    <a:pt x="3281" y="7724"/>
                    <a:pt x="3164" y="7231"/>
                  </a:cubicBezTo>
                  <a:cubicBezTo>
                    <a:pt x="3060" y="6890"/>
                    <a:pt x="2742" y="6683"/>
                    <a:pt x="2403" y="6683"/>
                  </a:cubicBezTo>
                  <a:cubicBezTo>
                    <a:pt x="2367" y="6683"/>
                    <a:pt x="2331" y="6685"/>
                    <a:pt x="2295" y="6690"/>
                  </a:cubicBezTo>
                  <a:cubicBezTo>
                    <a:pt x="2180" y="6690"/>
                    <a:pt x="2066" y="6722"/>
                    <a:pt x="1967" y="6788"/>
                  </a:cubicBezTo>
                  <a:cubicBezTo>
                    <a:pt x="1492" y="7001"/>
                    <a:pt x="1279" y="7542"/>
                    <a:pt x="1476" y="8017"/>
                  </a:cubicBezTo>
                  <a:cubicBezTo>
                    <a:pt x="1604" y="8455"/>
                    <a:pt x="2066" y="8740"/>
                    <a:pt x="2559" y="8740"/>
                  </a:cubicBezTo>
                  <a:cubicBezTo>
                    <a:pt x="2695" y="8740"/>
                    <a:pt x="2833" y="8719"/>
                    <a:pt x="2967" y="8673"/>
                  </a:cubicBezTo>
                  <a:cubicBezTo>
                    <a:pt x="3607" y="8493"/>
                    <a:pt x="4000" y="7755"/>
                    <a:pt x="3967" y="7050"/>
                  </a:cubicBezTo>
                  <a:cubicBezTo>
                    <a:pt x="3934" y="6296"/>
                    <a:pt x="3590" y="5575"/>
                    <a:pt x="3016" y="5083"/>
                  </a:cubicBezTo>
                  <a:cubicBezTo>
                    <a:pt x="2443" y="4559"/>
                    <a:pt x="1672" y="4264"/>
                    <a:pt x="1131" y="3706"/>
                  </a:cubicBezTo>
                  <a:cubicBezTo>
                    <a:pt x="558" y="3182"/>
                    <a:pt x="164" y="2428"/>
                    <a:pt x="230" y="1707"/>
                  </a:cubicBezTo>
                  <a:cubicBezTo>
                    <a:pt x="263" y="1248"/>
                    <a:pt x="476" y="838"/>
                    <a:pt x="820" y="543"/>
                  </a:cubicBezTo>
                  <a:cubicBezTo>
                    <a:pt x="984" y="428"/>
                    <a:pt x="1164" y="346"/>
                    <a:pt x="1345" y="281"/>
                  </a:cubicBezTo>
                  <a:cubicBezTo>
                    <a:pt x="1492" y="240"/>
                    <a:pt x="1644" y="219"/>
                    <a:pt x="1795" y="219"/>
                  </a:cubicBezTo>
                  <a:cubicBezTo>
                    <a:pt x="1947" y="219"/>
                    <a:pt x="2099" y="240"/>
                    <a:pt x="2246" y="281"/>
                  </a:cubicBezTo>
                  <a:cubicBezTo>
                    <a:pt x="3262" y="543"/>
                    <a:pt x="3590" y="1920"/>
                    <a:pt x="2902" y="2575"/>
                  </a:cubicBezTo>
                  <a:cubicBezTo>
                    <a:pt x="2771" y="2707"/>
                    <a:pt x="2590" y="2805"/>
                    <a:pt x="2394" y="2838"/>
                  </a:cubicBezTo>
                  <a:cubicBezTo>
                    <a:pt x="2332" y="2846"/>
                    <a:pt x="2273" y="2851"/>
                    <a:pt x="2218" y="2851"/>
                  </a:cubicBezTo>
                  <a:cubicBezTo>
                    <a:pt x="1757" y="2851"/>
                    <a:pt x="1514" y="2569"/>
                    <a:pt x="1558" y="2379"/>
                  </a:cubicBezTo>
                  <a:cubicBezTo>
                    <a:pt x="1558" y="2379"/>
                    <a:pt x="1558" y="2346"/>
                    <a:pt x="1623" y="2346"/>
                  </a:cubicBezTo>
                  <a:cubicBezTo>
                    <a:pt x="1634" y="2346"/>
                    <a:pt x="1653" y="2347"/>
                    <a:pt x="1679" y="2347"/>
                  </a:cubicBezTo>
                  <a:cubicBezTo>
                    <a:pt x="1814" y="2347"/>
                    <a:pt x="2125" y="2324"/>
                    <a:pt x="2262" y="2035"/>
                  </a:cubicBezTo>
                  <a:cubicBezTo>
                    <a:pt x="2381" y="1680"/>
                    <a:pt x="2099" y="1346"/>
                    <a:pt x="1771" y="1346"/>
                  </a:cubicBezTo>
                  <a:cubicBezTo>
                    <a:pt x="1690" y="1346"/>
                    <a:pt x="1606" y="1366"/>
                    <a:pt x="1525" y="1412"/>
                  </a:cubicBezTo>
                  <a:cubicBezTo>
                    <a:pt x="902" y="1789"/>
                    <a:pt x="1049" y="2723"/>
                    <a:pt x="1754" y="2903"/>
                  </a:cubicBezTo>
                  <a:cubicBezTo>
                    <a:pt x="1924" y="2981"/>
                    <a:pt x="2103" y="3018"/>
                    <a:pt x="2280" y="3018"/>
                  </a:cubicBezTo>
                  <a:cubicBezTo>
                    <a:pt x="2734" y="3018"/>
                    <a:pt x="3174" y="2775"/>
                    <a:pt x="3410" y="2362"/>
                  </a:cubicBezTo>
                  <a:cubicBezTo>
                    <a:pt x="3672" y="1821"/>
                    <a:pt x="3623" y="1166"/>
                    <a:pt x="3279" y="674"/>
                  </a:cubicBezTo>
                  <a:cubicBezTo>
                    <a:pt x="2951" y="245"/>
                    <a:pt x="2448" y="0"/>
                    <a:pt x="191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5" name="Google Shape;7675;p18"/>
            <p:cNvSpPr/>
            <p:nvPr/>
          </p:nvSpPr>
          <p:spPr>
            <a:xfrm>
              <a:off x="8306212" y="4803052"/>
              <a:ext cx="56490" cy="79060"/>
            </a:xfrm>
            <a:custGeom>
              <a:avLst/>
              <a:gdLst/>
              <a:ahLst/>
              <a:cxnLst/>
              <a:rect l="l" t="t" r="r" b="b"/>
              <a:pathLst>
                <a:path w="1722" h="2410" extrusionOk="0">
                  <a:moveTo>
                    <a:pt x="214" y="0"/>
                  </a:moveTo>
                  <a:cubicBezTo>
                    <a:pt x="214" y="0"/>
                    <a:pt x="247" y="82"/>
                    <a:pt x="116" y="475"/>
                  </a:cubicBezTo>
                  <a:cubicBezTo>
                    <a:pt x="1" y="852"/>
                    <a:pt x="329" y="1115"/>
                    <a:pt x="968" y="1393"/>
                  </a:cubicBezTo>
                  <a:cubicBezTo>
                    <a:pt x="1591" y="1672"/>
                    <a:pt x="1673" y="2410"/>
                    <a:pt x="1673" y="2410"/>
                  </a:cubicBezTo>
                  <a:cubicBezTo>
                    <a:pt x="1722" y="393"/>
                    <a:pt x="886" y="328"/>
                    <a:pt x="689" y="328"/>
                  </a:cubicBezTo>
                  <a:cubicBezTo>
                    <a:pt x="675" y="329"/>
                    <a:pt x="661" y="330"/>
                    <a:pt x="647" y="330"/>
                  </a:cubicBezTo>
                  <a:cubicBezTo>
                    <a:pt x="478" y="330"/>
                    <a:pt x="392" y="240"/>
                    <a:pt x="361" y="164"/>
                  </a:cubicBezTo>
                  <a:cubicBezTo>
                    <a:pt x="345" y="66"/>
                    <a:pt x="214" y="0"/>
                    <a:pt x="21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6" name="Google Shape;7676;p18"/>
            <p:cNvSpPr/>
            <p:nvPr/>
          </p:nvSpPr>
          <p:spPr>
            <a:xfrm>
              <a:off x="8130406" y="4569673"/>
              <a:ext cx="209722" cy="329100"/>
            </a:xfrm>
            <a:custGeom>
              <a:avLst/>
              <a:gdLst/>
              <a:ahLst/>
              <a:cxnLst/>
              <a:rect l="l" t="t" r="r" b="b"/>
              <a:pathLst>
                <a:path w="6393" h="10032" extrusionOk="0">
                  <a:moveTo>
                    <a:pt x="1147" y="0"/>
                  </a:moveTo>
                  <a:cubicBezTo>
                    <a:pt x="1246" y="115"/>
                    <a:pt x="1229" y="295"/>
                    <a:pt x="1115" y="410"/>
                  </a:cubicBezTo>
                  <a:cubicBezTo>
                    <a:pt x="901" y="574"/>
                    <a:pt x="361" y="1197"/>
                    <a:pt x="754" y="1820"/>
                  </a:cubicBezTo>
                  <a:cubicBezTo>
                    <a:pt x="1196" y="2508"/>
                    <a:pt x="1787" y="2295"/>
                    <a:pt x="1983" y="2869"/>
                  </a:cubicBezTo>
                  <a:cubicBezTo>
                    <a:pt x="1983" y="2869"/>
                    <a:pt x="2065" y="3164"/>
                    <a:pt x="1869" y="3262"/>
                  </a:cubicBezTo>
                  <a:cubicBezTo>
                    <a:pt x="1835" y="3284"/>
                    <a:pt x="1802" y="3293"/>
                    <a:pt x="1772" y="3293"/>
                  </a:cubicBezTo>
                  <a:cubicBezTo>
                    <a:pt x="1638" y="3293"/>
                    <a:pt x="1541" y="3114"/>
                    <a:pt x="1541" y="2967"/>
                  </a:cubicBezTo>
                  <a:cubicBezTo>
                    <a:pt x="1475" y="2656"/>
                    <a:pt x="1229" y="2426"/>
                    <a:pt x="918" y="2377"/>
                  </a:cubicBezTo>
                  <a:cubicBezTo>
                    <a:pt x="541" y="2328"/>
                    <a:pt x="492" y="2213"/>
                    <a:pt x="492" y="2213"/>
                  </a:cubicBezTo>
                  <a:lnTo>
                    <a:pt x="492" y="2213"/>
                  </a:lnTo>
                  <a:cubicBezTo>
                    <a:pt x="541" y="2361"/>
                    <a:pt x="541" y="2508"/>
                    <a:pt x="508" y="2656"/>
                  </a:cubicBezTo>
                  <a:cubicBezTo>
                    <a:pt x="459" y="2803"/>
                    <a:pt x="147" y="3295"/>
                    <a:pt x="721" y="3672"/>
                  </a:cubicBezTo>
                  <a:cubicBezTo>
                    <a:pt x="1295" y="4049"/>
                    <a:pt x="1573" y="3852"/>
                    <a:pt x="1672" y="4491"/>
                  </a:cubicBezTo>
                  <a:cubicBezTo>
                    <a:pt x="1787" y="5131"/>
                    <a:pt x="1836" y="5917"/>
                    <a:pt x="2180" y="6245"/>
                  </a:cubicBezTo>
                  <a:cubicBezTo>
                    <a:pt x="2065" y="6163"/>
                    <a:pt x="1967" y="6065"/>
                    <a:pt x="1918" y="5950"/>
                  </a:cubicBezTo>
                  <a:cubicBezTo>
                    <a:pt x="1765" y="5629"/>
                    <a:pt x="1441" y="5422"/>
                    <a:pt x="1079" y="5422"/>
                  </a:cubicBezTo>
                  <a:cubicBezTo>
                    <a:pt x="1053" y="5422"/>
                    <a:pt x="1026" y="5424"/>
                    <a:pt x="1000" y="5426"/>
                  </a:cubicBezTo>
                  <a:cubicBezTo>
                    <a:pt x="957" y="5428"/>
                    <a:pt x="917" y="5429"/>
                    <a:pt x="879" y="5429"/>
                  </a:cubicBezTo>
                  <a:cubicBezTo>
                    <a:pt x="416" y="5429"/>
                    <a:pt x="357" y="5252"/>
                    <a:pt x="311" y="5131"/>
                  </a:cubicBezTo>
                  <a:lnTo>
                    <a:pt x="311" y="5131"/>
                  </a:lnTo>
                  <a:cubicBezTo>
                    <a:pt x="311" y="5131"/>
                    <a:pt x="0" y="6114"/>
                    <a:pt x="934" y="6606"/>
                  </a:cubicBezTo>
                  <a:cubicBezTo>
                    <a:pt x="1869" y="7098"/>
                    <a:pt x="1787" y="6737"/>
                    <a:pt x="3081" y="7786"/>
                  </a:cubicBezTo>
                  <a:cubicBezTo>
                    <a:pt x="4131" y="8655"/>
                    <a:pt x="4327" y="8704"/>
                    <a:pt x="4327" y="8704"/>
                  </a:cubicBezTo>
                  <a:cubicBezTo>
                    <a:pt x="4293" y="8695"/>
                    <a:pt x="4258" y="8691"/>
                    <a:pt x="4224" y="8691"/>
                  </a:cubicBezTo>
                  <a:cubicBezTo>
                    <a:pt x="4064" y="8691"/>
                    <a:pt x="3914" y="8782"/>
                    <a:pt x="3819" y="8917"/>
                  </a:cubicBezTo>
                  <a:cubicBezTo>
                    <a:pt x="3622" y="9229"/>
                    <a:pt x="3721" y="9638"/>
                    <a:pt x="4049" y="9802"/>
                  </a:cubicBezTo>
                  <a:cubicBezTo>
                    <a:pt x="4049" y="9802"/>
                    <a:pt x="3934" y="9589"/>
                    <a:pt x="4131" y="9573"/>
                  </a:cubicBezTo>
                  <a:cubicBezTo>
                    <a:pt x="4137" y="9572"/>
                    <a:pt x="4144" y="9572"/>
                    <a:pt x="4150" y="9572"/>
                  </a:cubicBezTo>
                  <a:cubicBezTo>
                    <a:pt x="4274" y="9572"/>
                    <a:pt x="4422" y="9662"/>
                    <a:pt x="4582" y="9662"/>
                  </a:cubicBezTo>
                  <a:cubicBezTo>
                    <a:pt x="4674" y="9662"/>
                    <a:pt x="4770" y="9632"/>
                    <a:pt x="4868" y="9540"/>
                  </a:cubicBezTo>
                  <a:cubicBezTo>
                    <a:pt x="4987" y="9421"/>
                    <a:pt x="5182" y="9322"/>
                    <a:pt x="5409" y="9322"/>
                  </a:cubicBezTo>
                  <a:cubicBezTo>
                    <a:pt x="5712" y="9322"/>
                    <a:pt x="6074" y="9498"/>
                    <a:pt x="6393" y="10032"/>
                  </a:cubicBezTo>
                  <a:cubicBezTo>
                    <a:pt x="6393" y="10032"/>
                    <a:pt x="6147" y="9212"/>
                    <a:pt x="4835" y="8688"/>
                  </a:cubicBezTo>
                  <a:cubicBezTo>
                    <a:pt x="3114" y="7966"/>
                    <a:pt x="2032" y="6262"/>
                    <a:pt x="2131" y="4409"/>
                  </a:cubicBezTo>
                  <a:cubicBezTo>
                    <a:pt x="2213" y="2180"/>
                    <a:pt x="3508" y="656"/>
                    <a:pt x="11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7" name="Google Shape;7677;p18"/>
            <p:cNvSpPr/>
            <p:nvPr/>
          </p:nvSpPr>
          <p:spPr>
            <a:xfrm>
              <a:off x="8191162" y="4485789"/>
              <a:ext cx="96283" cy="352752"/>
            </a:xfrm>
            <a:custGeom>
              <a:avLst/>
              <a:gdLst/>
              <a:ahLst/>
              <a:cxnLst/>
              <a:rect l="l" t="t" r="r" b="b"/>
              <a:pathLst>
                <a:path w="2935" h="10753" extrusionOk="0">
                  <a:moveTo>
                    <a:pt x="1294" y="0"/>
                  </a:moveTo>
                  <a:cubicBezTo>
                    <a:pt x="712" y="0"/>
                    <a:pt x="161" y="382"/>
                    <a:pt x="98" y="902"/>
                  </a:cubicBezTo>
                  <a:cubicBezTo>
                    <a:pt x="0" y="1459"/>
                    <a:pt x="426" y="1967"/>
                    <a:pt x="984" y="1967"/>
                  </a:cubicBezTo>
                  <a:cubicBezTo>
                    <a:pt x="991" y="1967"/>
                    <a:pt x="998" y="1967"/>
                    <a:pt x="1005" y="1967"/>
                  </a:cubicBezTo>
                  <a:cubicBezTo>
                    <a:pt x="1565" y="1967"/>
                    <a:pt x="1850" y="1341"/>
                    <a:pt x="1639" y="1082"/>
                  </a:cubicBezTo>
                  <a:cubicBezTo>
                    <a:pt x="1561" y="962"/>
                    <a:pt x="1441" y="908"/>
                    <a:pt x="1322" y="908"/>
                  </a:cubicBezTo>
                  <a:cubicBezTo>
                    <a:pt x="1116" y="908"/>
                    <a:pt x="914" y="1069"/>
                    <a:pt x="934" y="1328"/>
                  </a:cubicBezTo>
                  <a:cubicBezTo>
                    <a:pt x="951" y="1639"/>
                    <a:pt x="1295" y="1607"/>
                    <a:pt x="1344" y="1656"/>
                  </a:cubicBezTo>
                  <a:cubicBezTo>
                    <a:pt x="1377" y="1689"/>
                    <a:pt x="1344" y="1754"/>
                    <a:pt x="1344" y="1754"/>
                  </a:cubicBezTo>
                  <a:cubicBezTo>
                    <a:pt x="1295" y="1820"/>
                    <a:pt x="1229" y="1869"/>
                    <a:pt x="1164" y="1902"/>
                  </a:cubicBezTo>
                  <a:cubicBezTo>
                    <a:pt x="1148" y="1902"/>
                    <a:pt x="1131" y="1918"/>
                    <a:pt x="1115" y="1918"/>
                  </a:cubicBezTo>
                  <a:lnTo>
                    <a:pt x="1098" y="1918"/>
                  </a:lnTo>
                  <a:cubicBezTo>
                    <a:pt x="1065" y="1922"/>
                    <a:pt x="1031" y="1924"/>
                    <a:pt x="999" y="1924"/>
                  </a:cubicBezTo>
                  <a:cubicBezTo>
                    <a:pt x="473" y="1924"/>
                    <a:pt x="72" y="1443"/>
                    <a:pt x="180" y="918"/>
                  </a:cubicBezTo>
                  <a:cubicBezTo>
                    <a:pt x="252" y="446"/>
                    <a:pt x="747" y="122"/>
                    <a:pt x="1265" y="122"/>
                  </a:cubicBezTo>
                  <a:cubicBezTo>
                    <a:pt x="1574" y="122"/>
                    <a:pt x="1892" y="238"/>
                    <a:pt x="2131" y="508"/>
                  </a:cubicBezTo>
                  <a:cubicBezTo>
                    <a:pt x="2754" y="1246"/>
                    <a:pt x="2623" y="2426"/>
                    <a:pt x="2246" y="3442"/>
                  </a:cubicBezTo>
                  <a:cubicBezTo>
                    <a:pt x="1426" y="5458"/>
                    <a:pt x="541" y="7491"/>
                    <a:pt x="1148" y="8966"/>
                  </a:cubicBezTo>
                  <a:cubicBezTo>
                    <a:pt x="1426" y="9720"/>
                    <a:pt x="1967" y="10359"/>
                    <a:pt x="2672" y="10753"/>
                  </a:cubicBezTo>
                  <a:cubicBezTo>
                    <a:pt x="2000" y="10327"/>
                    <a:pt x="1492" y="9687"/>
                    <a:pt x="1229" y="8950"/>
                  </a:cubicBezTo>
                  <a:cubicBezTo>
                    <a:pt x="689" y="7507"/>
                    <a:pt x="1557" y="5557"/>
                    <a:pt x="2410" y="3508"/>
                  </a:cubicBezTo>
                  <a:cubicBezTo>
                    <a:pt x="2787" y="2475"/>
                    <a:pt x="2934" y="1230"/>
                    <a:pt x="2246" y="426"/>
                  </a:cubicBezTo>
                  <a:cubicBezTo>
                    <a:pt x="1976" y="127"/>
                    <a:pt x="1630" y="0"/>
                    <a:pt x="12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8" name="Google Shape;7678;p18"/>
            <p:cNvSpPr/>
            <p:nvPr/>
          </p:nvSpPr>
          <p:spPr>
            <a:xfrm>
              <a:off x="8302472" y="4588470"/>
              <a:ext cx="124757" cy="122658"/>
            </a:xfrm>
            <a:custGeom>
              <a:avLst/>
              <a:gdLst/>
              <a:ahLst/>
              <a:cxnLst/>
              <a:rect l="l" t="t" r="r" b="b"/>
              <a:pathLst>
                <a:path w="3803" h="3739" extrusionOk="0">
                  <a:moveTo>
                    <a:pt x="508" y="1"/>
                  </a:moveTo>
                  <a:cubicBezTo>
                    <a:pt x="508" y="1"/>
                    <a:pt x="279" y="83"/>
                    <a:pt x="148" y="673"/>
                  </a:cubicBezTo>
                  <a:cubicBezTo>
                    <a:pt x="0" y="1279"/>
                    <a:pt x="279" y="1493"/>
                    <a:pt x="1066" y="1870"/>
                  </a:cubicBezTo>
                  <a:cubicBezTo>
                    <a:pt x="1836" y="2230"/>
                    <a:pt x="1885" y="3509"/>
                    <a:pt x="1885" y="3509"/>
                  </a:cubicBezTo>
                  <a:lnTo>
                    <a:pt x="1902" y="3738"/>
                  </a:lnTo>
                  <a:lnTo>
                    <a:pt x="1918" y="3509"/>
                  </a:lnTo>
                  <a:cubicBezTo>
                    <a:pt x="1918" y="3509"/>
                    <a:pt x="1967" y="2214"/>
                    <a:pt x="2754" y="1870"/>
                  </a:cubicBezTo>
                  <a:cubicBezTo>
                    <a:pt x="3524" y="1509"/>
                    <a:pt x="3803" y="1279"/>
                    <a:pt x="3655" y="673"/>
                  </a:cubicBezTo>
                  <a:cubicBezTo>
                    <a:pt x="3524" y="83"/>
                    <a:pt x="3295" y="1"/>
                    <a:pt x="3295" y="1"/>
                  </a:cubicBezTo>
                  <a:cubicBezTo>
                    <a:pt x="3295" y="1"/>
                    <a:pt x="3295" y="268"/>
                    <a:pt x="3112" y="268"/>
                  </a:cubicBezTo>
                  <a:cubicBezTo>
                    <a:pt x="3098" y="268"/>
                    <a:pt x="3082" y="267"/>
                    <a:pt x="3065" y="263"/>
                  </a:cubicBezTo>
                  <a:cubicBezTo>
                    <a:pt x="2957" y="240"/>
                    <a:pt x="2816" y="181"/>
                    <a:pt x="2684" y="181"/>
                  </a:cubicBezTo>
                  <a:cubicBezTo>
                    <a:pt x="2535" y="181"/>
                    <a:pt x="2397" y="256"/>
                    <a:pt x="2328" y="542"/>
                  </a:cubicBezTo>
                  <a:cubicBezTo>
                    <a:pt x="2217" y="1062"/>
                    <a:pt x="2168" y="1643"/>
                    <a:pt x="1945" y="1643"/>
                  </a:cubicBezTo>
                  <a:cubicBezTo>
                    <a:pt x="1936" y="1643"/>
                    <a:pt x="1927" y="1642"/>
                    <a:pt x="1918" y="1640"/>
                  </a:cubicBezTo>
                  <a:lnTo>
                    <a:pt x="1885" y="1640"/>
                  </a:lnTo>
                  <a:cubicBezTo>
                    <a:pt x="1876" y="1642"/>
                    <a:pt x="1868" y="1643"/>
                    <a:pt x="1859" y="1643"/>
                  </a:cubicBezTo>
                  <a:cubicBezTo>
                    <a:pt x="1651" y="1643"/>
                    <a:pt x="1586" y="1062"/>
                    <a:pt x="1475" y="542"/>
                  </a:cubicBezTo>
                  <a:cubicBezTo>
                    <a:pt x="1406" y="256"/>
                    <a:pt x="1268" y="181"/>
                    <a:pt x="1119" y="181"/>
                  </a:cubicBezTo>
                  <a:cubicBezTo>
                    <a:pt x="987" y="181"/>
                    <a:pt x="846" y="240"/>
                    <a:pt x="738" y="263"/>
                  </a:cubicBezTo>
                  <a:cubicBezTo>
                    <a:pt x="721" y="267"/>
                    <a:pt x="705" y="268"/>
                    <a:pt x="691" y="268"/>
                  </a:cubicBezTo>
                  <a:cubicBezTo>
                    <a:pt x="508" y="268"/>
                    <a:pt x="508" y="1"/>
                    <a:pt x="50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9" name="Google Shape;7679;p18"/>
            <p:cNvSpPr/>
            <p:nvPr/>
          </p:nvSpPr>
          <p:spPr>
            <a:xfrm>
              <a:off x="8342790" y="4503537"/>
              <a:ext cx="44648" cy="111340"/>
            </a:xfrm>
            <a:custGeom>
              <a:avLst/>
              <a:gdLst/>
              <a:ahLst/>
              <a:cxnLst/>
              <a:rect l="l" t="t" r="r" b="b"/>
              <a:pathLst>
                <a:path w="1361" h="3394" extrusionOk="0">
                  <a:moveTo>
                    <a:pt x="689" y="0"/>
                  </a:moveTo>
                  <a:lnTo>
                    <a:pt x="640" y="344"/>
                  </a:lnTo>
                  <a:cubicBezTo>
                    <a:pt x="607" y="607"/>
                    <a:pt x="509" y="869"/>
                    <a:pt x="361" y="1098"/>
                  </a:cubicBezTo>
                  <a:cubicBezTo>
                    <a:pt x="132" y="1443"/>
                    <a:pt x="0" y="1770"/>
                    <a:pt x="296" y="2164"/>
                  </a:cubicBezTo>
                  <a:cubicBezTo>
                    <a:pt x="492" y="2426"/>
                    <a:pt x="607" y="2737"/>
                    <a:pt x="656" y="3065"/>
                  </a:cubicBezTo>
                  <a:cubicBezTo>
                    <a:pt x="656" y="3147"/>
                    <a:pt x="673" y="3393"/>
                    <a:pt x="689" y="3393"/>
                  </a:cubicBezTo>
                  <a:cubicBezTo>
                    <a:pt x="689" y="3393"/>
                    <a:pt x="705" y="3131"/>
                    <a:pt x="722" y="3065"/>
                  </a:cubicBezTo>
                  <a:cubicBezTo>
                    <a:pt x="754" y="2737"/>
                    <a:pt x="869" y="2426"/>
                    <a:pt x="1066" y="2164"/>
                  </a:cubicBezTo>
                  <a:cubicBezTo>
                    <a:pt x="1361" y="1754"/>
                    <a:pt x="1230" y="1443"/>
                    <a:pt x="1000" y="1098"/>
                  </a:cubicBezTo>
                  <a:cubicBezTo>
                    <a:pt x="853" y="869"/>
                    <a:pt x="754" y="607"/>
                    <a:pt x="722" y="344"/>
                  </a:cubicBezTo>
                  <a:lnTo>
                    <a:pt x="68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0" name="Google Shape;7680;p18"/>
            <p:cNvSpPr/>
            <p:nvPr/>
          </p:nvSpPr>
          <p:spPr>
            <a:xfrm>
              <a:off x="8273439" y="4472864"/>
              <a:ext cx="90903" cy="267295"/>
            </a:xfrm>
            <a:custGeom>
              <a:avLst/>
              <a:gdLst/>
              <a:ahLst/>
              <a:cxnLst/>
              <a:rect l="l" t="t" r="r" b="b"/>
              <a:pathLst>
                <a:path w="2771" h="8148" extrusionOk="0">
                  <a:moveTo>
                    <a:pt x="2082" y="1"/>
                  </a:moveTo>
                  <a:lnTo>
                    <a:pt x="2082" y="1"/>
                  </a:lnTo>
                  <a:cubicBezTo>
                    <a:pt x="2410" y="1099"/>
                    <a:pt x="967" y="1279"/>
                    <a:pt x="443" y="2902"/>
                  </a:cubicBezTo>
                  <a:cubicBezTo>
                    <a:pt x="0" y="4279"/>
                    <a:pt x="262" y="5230"/>
                    <a:pt x="1574" y="6131"/>
                  </a:cubicBezTo>
                  <a:cubicBezTo>
                    <a:pt x="2705" y="6934"/>
                    <a:pt x="2754" y="8000"/>
                    <a:pt x="2770" y="8147"/>
                  </a:cubicBezTo>
                  <a:cubicBezTo>
                    <a:pt x="2770" y="7639"/>
                    <a:pt x="2623" y="7164"/>
                    <a:pt x="2328" y="6754"/>
                  </a:cubicBezTo>
                  <a:cubicBezTo>
                    <a:pt x="2033" y="6328"/>
                    <a:pt x="1639" y="6066"/>
                    <a:pt x="1049" y="5557"/>
                  </a:cubicBezTo>
                  <a:cubicBezTo>
                    <a:pt x="869" y="5394"/>
                    <a:pt x="738" y="5197"/>
                    <a:pt x="639" y="4967"/>
                  </a:cubicBezTo>
                  <a:cubicBezTo>
                    <a:pt x="311" y="4131"/>
                    <a:pt x="967" y="3263"/>
                    <a:pt x="1311" y="2902"/>
                  </a:cubicBezTo>
                  <a:cubicBezTo>
                    <a:pt x="1721" y="2443"/>
                    <a:pt x="2426" y="1968"/>
                    <a:pt x="2573" y="1066"/>
                  </a:cubicBezTo>
                  <a:cubicBezTo>
                    <a:pt x="2705" y="181"/>
                    <a:pt x="2082" y="1"/>
                    <a:pt x="20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1" name="Google Shape;7681;p18"/>
            <p:cNvSpPr/>
            <p:nvPr/>
          </p:nvSpPr>
          <p:spPr>
            <a:xfrm>
              <a:off x="8174858" y="4163179"/>
              <a:ext cx="79782" cy="179050"/>
            </a:xfrm>
            <a:custGeom>
              <a:avLst/>
              <a:gdLst/>
              <a:ahLst/>
              <a:cxnLst/>
              <a:rect l="l" t="t" r="r" b="b"/>
              <a:pathLst>
                <a:path w="2432" h="5458" extrusionOk="0">
                  <a:moveTo>
                    <a:pt x="994" y="0"/>
                  </a:moveTo>
                  <a:cubicBezTo>
                    <a:pt x="642" y="0"/>
                    <a:pt x="0" y="573"/>
                    <a:pt x="284" y="2425"/>
                  </a:cubicBezTo>
                  <a:cubicBezTo>
                    <a:pt x="612" y="4458"/>
                    <a:pt x="2169" y="5409"/>
                    <a:pt x="2431" y="5458"/>
                  </a:cubicBezTo>
                  <a:cubicBezTo>
                    <a:pt x="2431" y="5458"/>
                    <a:pt x="907" y="4474"/>
                    <a:pt x="776" y="2802"/>
                  </a:cubicBezTo>
                  <a:cubicBezTo>
                    <a:pt x="645" y="1130"/>
                    <a:pt x="1153" y="1098"/>
                    <a:pt x="1317" y="737"/>
                  </a:cubicBezTo>
                  <a:cubicBezTo>
                    <a:pt x="1481" y="376"/>
                    <a:pt x="1415" y="114"/>
                    <a:pt x="1087" y="16"/>
                  </a:cubicBezTo>
                  <a:cubicBezTo>
                    <a:pt x="1060" y="6"/>
                    <a:pt x="1028" y="0"/>
                    <a:pt x="9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2" name="Google Shape;7682;p18"/>
            <p:cNvSpPr/>
            <p:nvPr/>
          </p:nvSpPr>
          <p:spPr>
            <a:xfrm>
              <a:off x="8139526" y="4114069"/>
              <a:ext cx="173178" cy="233014"/>
            </a:xfrm>
            <a:custGeom>
              <a:avLst/>
              <a:gdLst/>
              <a:ahLst/>
              <a:cxnLst/>
              <a:rect l="l" t="t" r="r" b="b"/>
              <a:pathLst>
                <a:path w="5279" h="7103" extrusionOk="0">
                  <a:moveTo>
                    <a:pt x="3593" y="0"/>
                  </a:moveTo>
                  <a:cubicBezTo>
                    <a:pt x="3382" y="0"/>
                    <a:pt x="3184" y="25"/>
                    <a:pt x="3017" y="54"/>
                  </a:cubicBezTo>
                  <a:cubicBezTo>
                    <a:pt x="2590" y="120"/>
                    <a:pt x="2181" y="300"/>
                    <a:pt x="1820" y="546"/>
                  </a:cubicBezTo>
                  <a:cubicBezTo>
                    <a:pt x="1" y="1890"/>
                    <a:pt x="328" y="4283"/>
                    <a:pt x="869" y="5430"/>
                  </a:cubicBezTo>
                  <a:cubicBezTo>
                    <a:pt x="1164" y="6102"/>
                    <a:pt x="1656" y="6692"/>
                    <a:pt x="2263" y="7102"/>
                  </a:cubicBezTo>
                  <a:cubicBezTo>
                    <a:pt x="1672" y="6660"/>
                    <a:pt x="1230" y="6070"/>
                    <a:pt x="951" y="5398"/>
                  </a:cubicBezTo>
                  <a:cubicBezTo>
                    <a:pt x="443" y="4250"/>
                    <a:pt x="197" y="1955"/>
                    <a:pt x="1918" y="693"/>
                  </a:cubicBezTo>
                  <a:cubicBezTo>
                    <a:pt x="2344" y="376"/>
                    <a:pt x="2901" y="184"/>
                    <a:pt x="3416" y="184"/>
                  </a:cubicBezTo>
                  <a:cubicBezTo>
                    <a:pt x="3832" y="184"/>
                    <a:pt x="4221" y="309"/>
                    <a:pt x="4492" y="595"/>
                  </a:cubicBezTo>
                  <a:cubicBezTo>
                    <a:pt x="5142" y="1246"/>
                    <a:pt x="4663" y="2300"/>
                    <a:pt x="3951" y="2300"/>
                  </a:cubicBezTo>
                  <a:cubicBezTo>
                    <a:pt x="3945" y="2300"/>
                    <a:pt x="3940" y="2300"/>
                    <a:pt x="3934" y="2300"/>
                  </a:cubicBezTo>
                  <a:cubicBezTo>
                    <a:pt x="3907" y="2303"/>
                    <a:pt x="3880" y="2304"/>
                    <a:pt x="3853" y="2304"/>
                  </a:cubicBezTo>
                  <a:cubicBezTo>
                    <a:pt x="3589" y="2304"/>
                    <a:pt x="3346" y="2162"/>
                    <a:pt x="3197" y="1939"/>
                  </a:cubicBezTo>
                  <a:cubicBezTo>
                    <a:pt x="3148" y="1824"/>
                    <a:pt x="3131" y="1710"/>
                    <a:pt x="3131" y="1578"/>
                  </a:cubicBezTo>
                  <a:cubicBezTo>
                    <a:pt x="3160" y="1327"/>
                    <a:pt x="3241" y="1247"/>
                    <a:pt x="3295" y="1247"/>
                  </a:cubicBezTo>
                  <a:cubicBezTo>
                    <a:pt x="3333" y="1247"/>
                    <a:pt x="3358" y="1285"/>
                    <a:pt x="3344" y="1333"/>
                  </a:cubicBezTo>
                  <a:cubicBezTo>
                    <a:pt x="3315" y="1569"/>
                    <a:pt x="3499" y="1766"/>
                    <a:pt x="3728" y="1766"/>
                  </a:cubicBezTo>
                  <a:cubicBezTo>
                    <a:pt x="3752" y="1766"/>
                    <a:pt x="3778" y="1764"/>
                    <a:pt x="3803" y="1759"/>
                  </a:cubicBezTo>
                  <a:cubicBezTo>
                    <a:pt x="4213" y="1693"/>
                    <a:pt x="4328" y="1152"/>
                    <a:pt x="3951" y="956"/>
                  </a:cubicBezTo>
                  <a:cubicBezTo>
                    <a:pt x="3857" y="909"/>
                    <a:pt x="3759" y="887"/>
                    <a:pt x="3663" y="887"/>
                  </a:cubicBezTo>
                  <a:cubicBezTo>
                    <a:pt x="3354" y="887"/>
                    <a:pt x="3067" y="1110"/>
                    <a:pt x="3017" y="1447"/>
                  </a:cubicBezTo>
                  <a:cubicBezTo>
                    <a:pt x="2967" y="1775"/>
                    <a:pt x="3131" y="2103"/>
                    <a:pt x="3426" y="2267"/>
                  </a:cubicBezTo>
                  <a:lnTo>
                    <a:pt x="3459" y="2267"/>
                  </a:lnTo>
                  <a:cubicBezTo>
                    <a:pt x="3557" y="2316"/>
                    <a:pt x="3656" y="2365"/>
                    <a:pt x="3754" y="2382"/>
                  </a:cubicBezTo>
                  <a:cubicBezTo>
                    <a:pt x="3857" y="2407"/>
                    <a:pt x="3960" y="2419"/>
                    <a:pt x="4060" y="2419"/>
                  </a:cubicBezTo>
                  <a:cubicBezTo>
                    <a:pt x="4660" y="2419"/>
                    <a:pt x="5176" y="1986"/>
                    <a:pt x="5246" y="1480"/>
                  </a:cubicBezTo>
                  <a:cubicBezTo>
                    <a:pt x="5279" y="1054"/>
                    <a:pt x="5115" y="644"/>
                    <a:pt x="4803" y="382"/>
                  </a:cubicBezTo>
                  <a:cubicBezTo>
                    <a:pt x="4421" y="84"/>
                    <a:pt x="3983" y="0"/>
                    <a:pt x="35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3" name="Google Shape;7683;p18"/>
            <p:cNvSpPr/>
            <p:nvPr/>
          </p:nvSpPr>
          <p:spPr>
            <a:xfrm>
              <a:off x="8245456" y="4052887"/>
              <a:ext cx="239312" cy="168355"/>
            </a:xfrm>
            <a:custGeom>
              <a:avLst/>
              <a:gdLst/>
              <a:ahLst/>
              <a:cxnLst/>
              <a:rect l="l" t="t" r="r" b="b"/>
              <a:pathLst>
                <a:path w="7295" h="5132" extrusionOk="0">
                  <a:moveTo>
                    <a:pt x="1729" y="1"/>
                  </a:moveTo>
                  <a:cubicBezTo>
                    <a:pt x="1336" y="1"/>
                    <a:pt x="952" y="172"/>
                    <a:pt x="689" y="493"/>
                  </a:cubicBezTo>
                  <a:cubicBezTo>
                    <a:pt x="604" y="635"/>
                    <a:pt x="453" y="706"/>
                    <a:pt x="303" y="706"/>
                  </a:cubicBezTo>
                  <a:cubicBezTo>
                    <a:pt x="194" y="706"/>
                    <a:pt x="84" y="668"/>
                    <a:pt x="1" y="591"/>
                  </a:cubicBezTo>
                  <a:lnTo>
                    <a:pt x="1" y="591"/>
                  </a:lnTo>
                  <a:cubicBezTo>
                    <a:pt x="33" y="952"/>
                    <a:pt x="50" y="1018"/>
                    <a:pt x="1755" y="1739"/>
                  </a:cubicBezTo>
                  <a:cubicBezTo>
                    <a:pt x="3066" y="2296"/>
                    <a:pt x="3508" y="4247"/>
                    <a:pt x="3656" y="5132"/>
                  </a:cubicBezTo>
                  <a:cubicBezTo>
                    <a:pt x="3787" y="4263"/>
                    <a:pt x="4230" y="2296"/>
                    <a:pt x="5541" y="1739"/>
                  </a:cubicBezTo>
                  <a:cubicBezTo>
                    <a:pt x="7246" y="1018"/>
                    <a:pt x="7262" y="952"/>
                    <a:pt x="7295" y="591"/>
                  </a:cubicBezTo>
                  <a:lnTo>
                    <a:pt x="7295" y="591"/>
                  </a:lnTo>
                  <a:cubicBezTo>
                    <a:pt x="7212" y="668"/>
                    <a:pt x="7102" y="706"/>
                    <a:pt x="6992" y="706"/>
                  </a:cubicBezTo>
                  <a:cubicBezTo>
                    <a:pt x="6842" y="706"/>
                    <a:pt x="6691" y="635"/>
                    <a:pt x="6606" y="493"/>
                  </a:cubicBezTo>
                  <a:cubicBezTo>
                    <a:pt x="6344" y="172"/>
                    <a:pt x="5959" y="1"/>
                    <a:pt x="5567" y="1"/>
                  </a:cubicBezTo>
                  <a:cubicBezTo>
                    <a:pt x="5299" y="1"/>
                    <a:pt x="5027" y="81"/>
                    <a:pt x="4787" y="247"/>
                  </a:cubicBezTo>
                  <a:cubicBezTo>
                    <a:pt x="4213" y="657"/>
                    <a:pt x="3836" y="1476"/>
                    <a:pt x="3656" y="2657"/>
                  </a:cubicBezTo>
                  <a:cubicBezTo>
                    <a:pt x="3459" y="1460"/>
                    <a:pt x="3082" y="641"/>
                    <a:pt x="2509" y="247"/>
                  </a:cubicBezTo>
                  <a:cubicBezTo>
                    <a:pt x="2269" y="81"/>
                    <a:pt x="1997" y="1"/>
                    <a:pt x="172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4" name="Google Shape;7684;p18"/>
            <p:cNvSpPr/>
            <p:nvPr/>
          </p:nvSpPr>
          <p:spPr>
            <a:xfrm>
              <a:off x="8321269" y="3959358"/>
              <a:ext cx="87688" cy="145753"/>
            </a:xfrm>
            <a:custGeom>
              <a:avLst/>
              <a:gdLst/>
              <a:ahLst/>
              <a:cxnLst/>
              <a:rect l="l" t="t" r="r" b="b"/>
              <a:pathLst>
                <a:path w="2673" h="4443" extrusionOk="0">
                  <a:moveTo>
                    <a:pt x="1345" y="0"/>
                  </a:moveTo>
                  <a:cubicBezTo>
                    <a:pt x="1263" y="164"/>
                    <a:pt x="1148" y="312"/>
                    <a:pt x="1017" y="426"/>
                  </a:cubicBezTo>
                  <a:cubicBezTo>
                    <a:pt x="575" y="853"/>
                    <a:pt x="1" y="1721"/>
                    <a:pt x="738" y="2918"/>
                  </a:cubicBezTo>
                  <a:cubicBezTo>
                    <a:pt x="1017" y="3377"/>
                    <a:pt x="1230" y="3901"/>
                    <a:pt x="1345" y="4442"/>
                  </a:cubicBezTo>
                  <a:cubicBezTo>
                    <a:pt x="1460" y="3901"/>
                    <a:pt x="1656" y="3377"/>
                    <a:pt x="1951" y="2918"/>
                  </a:cubicBezTo>
                  <a:cubicBezTo>
                    <a:pt x="2673" y="1721"/>
                    <a:pt x="2115" y="869"/>
                    <a:pt x="1673" y="426"/>
                  </a:cubicBezTo>
                  <a:cubicBezTo>
                    <a:pt x="1542" y="312"/>
                    <a:pt x="1427" y="164"/>
                    <a:pt x="13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5" name="Google Shape;7685;p18"/>
            <p:cNvSpPr/>
            <p:nvPr/>
          </p:nvSpPr>
          <p:spPr>
            <a:xfrm>
              <a:off x="8264811" y="3821969"/>
              <a:ext cx="200603" cy="220220"/>
            </a:xfrm>
            <a:custGeom>
              <a:avLst/>
              <a:gdLst/>
              <a:ahLst/>
              <a:cxnLst/>
              <a:rect l="l" t="t" r="r" b="b"/>
              <a:pathLst>
                <a:path w="6115" h="6713" extrusionOk="0">
                  <a:moveTo>
                    <a:pt x="1601" y="0"/>
                  </a:moveTo>
                  <a:cubicBezTo>
                    <a:pt x="1200" y="0"/>
                    <a:pt x="807" y="159"/>
                    <a:pt x="574" y="451"/>
                  </a:cubicBezTo>
                  <a:cubicBezTo>
                    <a:pt x="1" y="1107"/>
                    <a:pt x="476" y="2074"/>
                    <a:pt x="1132" y="2106"/>
                  </a:cubicBezTo>
                  <a:cubicBezTo>
                    <a:pt x="1151" y="2107"/>
                    <a:pt x="1170" y="2108"/>
                    <a:pt x="1188" y="2108"/>
                  </a:cubicBezTo>
                  <a:cubicBezTo>
                    <a:pt x="1800" y="2108"/>
                    <a:pt x="2013" y="1589"/>
                    <a:pt x="1886" y="1287"/>
                  </a:cubicBezTo>
                  <a:cubicBezTo>
                    <a:pt x="1830" y="1118"/>
                    <a:pt x="1677" y="998"/>
                    <a:pt x="1500" y="998"/>
                  </a:cubicBezTo>
                  <a:cubicBezTo>
                    <a:pt x="1471" y="998"/>
                    <a:pt x="1441" y="1001"/>
                    <a:pt x="1410" y="1008"/>
                  </a:cubicBezTo>
                  <a:cubicBezTo>
                    <a:pt x="1263" y="1025"/>
                    <a:pt x="1148" y="1156"/>
                    <a:pt x="1165" y="1320"/>
                  </a:cubicBezTo>
                  <a:cubicBezTo>
                    <a:pt x="1154" y="1475"/>
                    <a:pt x="1282" y="1572"/>
                    <a:pt x="1410" y="1572"/>
                  </a:cubicBezTo>
                  <a:cubicBezTo>
                    <a:pt x="1484" y="1572"/>
                    <a:pt x="1559" y="1539"/>
                    <a:pt x="1607" y="1467"/>
                  </a:cubicBezTo>
                  <a:cubicBezTo>
                    <a:pt x="1649" y="1401"/>
                    <a:pt x="1693" y="1375"/>
                    <a:pt x="1731" y="1375"/>
                  </a:cubicBezTo>
                  <a:cubicBezTo>
                    <a:pt x="1798" y="1375"/>
                    <a:pt x="1847" y="1455"/>
                    <a:pt x="1837" y="1549"/>
                  </a:cubicBezTo>
                  <a:cubicBezTo>
                    <a:pt x="1747" y="1793"/>
                    <a:pt x="1516" y="1946"/>
                    <a:pt x="1271" y="1946"/>
                  </a:cubicBezTo>
                  <a:cubicBezTo>
                    <a:pt x="1203" y="1946"/>
                    <a:pt x="1134" y="1935"/>
                    <a:pt x="1066" y="1910"/>
                  </a:cubicBezTo>
                  <a:cubicBezTo>
                    <a:pt x="656" y="1779"/>
                    <a:pt x="460" y="1057"/>
                    <a:pt x="1017" y="648"/>
                  </a:cubicBezTo>
                  <a:cubicBezTo>
                    <a:pt x="1140" y="561"/>
                    <a:pt x="1319" y="515"/>
                    <a:pt x="1519" y="515"/>
                  </a:cubicBezTo>
                  <a:cubicBezTo>
                    <a:pt x="2117" y="515"/>
                    <a:pt x="2902" y="927"/>
                    <a:pt x="2951" y="1910"/>
                  </a:cubicBezTo>
                  <a:cubicBezTo>
                    <a:pt x="2951" y="3074"/>
                    <a:pt x="2033" y="4123"/>
                    <a:pt x="1771" y="4893"/>
                  </a:cubicBezTo>
                  <a:cubicBezTo>
                    <a:pt x="1417" y="5955"/>
                    <a:pt x="1853" y="6622"/>
                    <a:pt x="1900" y="6708"/>
                  </a:cubicBezTo>
                  <a:lnTo>
                    <a:pt x="1900" y="6708"/>
                  </a:lnTo>
                  <a:cubicBezTo>
                    <a:pt x="1607" y="6152"/>
                    <a:pt x="1591" y="5498"/>
                    <a:pt x="1853" y="4926"/>
                  </a:cubicBezTo>
                  <a:cubicBezTo>
                    <a:pt x="2050" y="4401"/>
                    <a:pt x="2492" y="3844"/>
                    <a:pt x="2804" y="3139"/>
                  </a:cubicBezTo>
                  <a:cubicBezTo>
                    <a:pt x="2918" y="2926"/>
                    <a:pt x="3000" y="2680"/>
                    <a:pt x="3066" y="2434"/>
                  </a:cubicBezTo>
                  <a:cubicBezTo>
                    <a:pt x="3115" y="2680"/>
                    <a:pt x="3197" y="2926"/>
                    <a:pt x="3312" y="3139"/>
                  </a:cubicBezTo>
                  <a:cubicBezTo>
                    <a:pt x="3623" y="3844"/>
                    <a:pt x="4066" y="4401"/>
                    <a:pt x="4263" y="4926"/>
                  </a:cubicBezTo>
                  <a:cubicBezTo>
                    <a:pt x="4524" y="5498"/>
                    <a:pt x="4508" y="6152"/>
                    <a:pt x="4216" y="6708"/>
                  </a:cubicBezTo>
                  <a:lnTo>
                    <a:pt x="4216" y="6708"/>
                  </a:lnTo>
                  <a:cubicBezTo>
                    <a:pt x="4263" y="6622"/>
                    <a:pt x="4698" y="5955"/>
                    <a:pt x="4344" y="4893"/>
                  </a:cubicBezTo>
                  <a:cubicBezTo>
                    <a:pt x="4082" y="4123"/>
                    <a:pt x="3164" y="3074"/>
                    <a:pt x="3164" y="1910"/>
                  </a:cubicBezTo>
                  <a:cubicBezTo>
                    <a:pt x="3213" y="927"/>
                    <a:pt x="3999" y="515"/>
                    <a:pt x="4596" y="515"/>
                  </a:cubicBezTo>
                  <a:cubicBezTo>
                    <a:pt x="4796" y="515"/>
                    <a:pt x="4975" y="561"/>
                    <a:pt x="5098" y="648"/>
                  </a:cubicBezTo>
                  <a:cubicBezTo>
                    <a:pt x="5656" y="1057"/>
                    <a:pt x="5459" y="1779"/>
                    <a:pt x="5049" y="1910"/>
                  </a:cubicBezTo>
                  <a:cubicBezTo>
                    <a:pt x="4982" y="1935"/>
                    <a:pt x="4913" y="1946"/>
                    <a:pt x="4845" y="1946"/>
                  </a:cubicBezTo>
                  <a:cubicBezTo>
                    <a:pt x="4599" y="1946"/>
                    <a:pt x="4369" y="1793"/>
                    <a:pt x="4279" y="1549"/>
                  </a:cubicBezTo>
                  <a:cubicBezTo>
                    <a:pt x="4258" y="1455"/>
                    <a:pt x="4310" y="1375"/>
                    <a:pt x="4380" y="1375"/>
                  </a:cubicBezTo>
                  <a:cubicBezTo>
                    <a:pt x="4420" y="1375"/>
                    <a:pt x="4467" y="1401"/>
                    <a:pt x="4508" y="1467"/>
                  </a:cubicBezTo>
                  <a:cubicBezTo>
                    <a:pt x="4556" y="1539"/>
                    <a:pt x="4631" y="1572"/>
                    <a:pt x="4705" y="1572"/>
                  </a:cubicBezTo>
                  <a:cubicBezTo>
                    <a:pt x="4834" y="1572"/>
                    <a:pt x="4961" y="1475"/>
                    <a:pt x="4951" y="1320"/>
                  </a:cubicBezTo>
                  <a:cubicBezTo>
                    <a:pt x="4967" y="1156"/>
                    <a:pt x="4853" y="1025"/>
                    <a:pt x="4705" y="1008"/>
                  </a:cubicBezTo>
                  <a:cubicBezTo>
                    <a:pt x="4675" y="1001"/>
                    <a:pt x="4645" y="998"/>
                    <a:pt x="4615" y="998"/>
                  </a:cubicBezTo>
                  <a:cubicBezTo>
                    <a:pt x="4438" y="998"/>
                    <a:pt x="4286" y="1118"/>
                    <a:pt x="4230" y="1287"/>
                  </a:cubicBezTo>
                  <a:cubicBezTo>
                    <a:pt x="4101" y="1594"/>
                    <a:pt x="4353" y="2107"/>
                    <a:pt x="4955" y="2107"/>
                  </a:cubicBezTo>
                  <a:cubicBezTo>
                    <a:pt x="4965" y="2107"/>
                    <a:pt x="4974" y="2107"/>
                    <a:pt x="4984" y="2106"/>
                  </a:cubicBezTo>
                  <a:cubicBezTo>
                    <a:pt x="5607" y="2074"/>
                    <a:pt x="6115" y="1107"/>
                    <a:pt x="5541" y="451"/>
                  </a:cubicBezTo>
                  <a:cubicBezTo>
                    <a:pt x="5309" y="159"/>
                    <a:pt x="4915" y="0"/>
                    <a:pt x="4515" y="0"/>
                  </a:cubicBezTo>
                  <a:cubicBezTo>
                    <a:pt x="4039" y="0"/>
                    <a:pt x="3552" y="224"/>
                    <a:pt x="3312" y="713"/>
                  </a:cubicBezTo>
                  <a:cubicBezTo>
                    <a:pt x="3197" y="877"/>
                    <a:pt x="3115" y="1074"/>
                    <a:pt x="3066" y="1271"/>
                  </a:cubicBezTo>
                  <a:cubicBezTo>
                    <a:pt x="3000" y="1074"/>
                    <a:pt x="2918" y="877"/>
                    <a:pt x="2804" y="713"/>
                  </a:cubicBezTo>
                  <a:cubicBezTo>
                    <a:pt x="2563" y="224"/>
                    <a:pt x="2077" y="0"/>
                    <a:pt x="1601" y="0"/>
                  </a:cubicBezTo>
                  <a:close/>
                  <a:moveTo>
                    <a:pt x="1900" y="6708"/>
                  </a:moveTo>
                  <a:lnTo>
                    <a:pt x="1900" y="6708"/>
                  </a:lnTo>
                  <a:cubicBezTo>
                    <a:pt x="1901" y="6710"/>
                    <a:pt x="1901" y="6711"/>
                    <a:pt x="1902" y="6712"/>
                  </a:cubicBezTo>
                  <a:cubicBezTo>
                    <a:pt x="1902" y="6711"/>
                    <a:pt x="1901" y="6710"/>
                    <a:pt x="1900" y="6708"/>
                  </a:cubicBezTo>
                  <a:close/>
                  <a:moveTo>
                    <a:pt x="4216" y="6708"/>
                  </a:moveTo>
                  <a:cubicBezTo>
                    <a:pt x="4215" y="6710"/>
                    <a:pt x="4214" y="6711"/>
                    <a:pt x="4213" y="6712"/>
                  </a:cubicBezTo>
                  <a:cubicBezTo>
                    <a:pt x="4214" y="6711"/>
                    <a:pt x="4215" y="6710"/>
                    <a:pt x="4216" y="6708"/>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6" name="Google Shape;7686;p18"/>
            <p:cNvSpPr/>
            <p:nvPr/>
          </p:nvSpPr>
          <p:spPr>
            <a:xfrm>
              <a:off x="8102423" y="3933540"/>
              <a:ext cx="171012" cy="268903"/>
            </a:xfrm>
            <a:custGeom>
              <a:avLst/>
              <a:gdLst/>
              <a:ahLst/>
              <a:cxnLst/>
              <a:rect l="l" t="t" r="r" b="b"/>
              <a:pathLst>
                <a:path w="5213" h="8197" extrusionOk="0">
                  <a:moveTo>
                    <a:pt x="4115" y="0"/>
                  </a:moveTo>
                  <a:lnTo>
                    <a:pt x="4115" y="0"/>
                  </a:lnTo>
                  <a:cubicBezTo>
                    <a:pt x="4115" y="1"/>
                    <a:pt x="4180" y="607"/>
                    <a:pt x="3803" y="836"/>
                  </a:cubicBezTo>
                  <a:cubicBezTo>
                    <a:pt x="3410" y="1066"/>
                    <a:pt x="2836" y="1525"/>
                    <a:pt x="3443" y="2049"/>
                  </a:cubicBezTo>
                  <a:cubicBezTo>
                    <a:pt x="4033" y="2574"/>
                    <a:pt x="4197" y="3328"/>
                    <a:pt x="3689" y="4065"/>
                  </a:cubicBezTo>
                  <a:cubicBezTo>
                    <a:pt x="3689" y="4065"/>
                    <a:pt x="3984" y="2967"/>
                    <a:pt x="3246" y="2475"/>
                  </a:cubicBezTo>
                  <a:cubicBezTo>
                    <a:pt x="3054" y="2343"/>
                    <a:pt x="2896" y="2306"/>
                    <a:pt x="2779" y="2306"/>
                  </a:cubicBezTo>
                  <a:cubicBezTo>
                    <a:pt x="2637" y="2306"/>
                    <a:pt x="2558" y="2361"/>
                    <a:pt x="2558" y="2361"/>
                  </a:cubicBezTo>
                  <a:cubicBezTo>
                    <a:pt x="2623" y="2492"/>
                    <a:pt x="2656" y="2623"/>
                    <a:pt x="2689" y="2771"/>
                  </a:cubicBezTo>
                  <a:cubicBezTo>
                    <a:pt x="2689" y="2984"/>
                    <a:pt x="2213" y="3344"/>
                    <a:pt x="2558" y="3738"/>
                  </a:cubicBezTo>
                  <a:cubicBezTo>
                    <a:pt x="2918" y="4131"/>
                    <a:pt x="3148" y="4918"/>
                    <a:pt x="1951" y="5787"/>
                  </a:cubicBezTo>
                  <a:cubicBezTo>
                    <a:pt x="1951" y="5787"/>
                    <a:pt x="2558" y="4426"/>
                    <a:pt x="2197" y="3721"/>
                  </a:cubicBezTo>
                  <a:cubicBezTo>
                    <a:pt x="1836" y="2984"/>
                    <a:pt x="1377" y="3131"/>
                    <a:pt x="968" y="2541"/>
                  </a:cubicBezTo>
                  <a:cubicBezTo>
                    <a:pt x="968" y="2541"/>
                    <a:pt x="1" y="3066"/>
                    <a:pt x="738" y="4229"/>
                  </a:cubicBezTo>
                  <a:cubicBezTo>
                    <a:pt x="1607" y="5573"/>
                    <a:pt x="541" y="7262"/>
                    <a:pt x="1459" y="8196"/>
                  </a:cubicBezTo>
                  <a:cubicBezTo>
                    <a:pt x="1459" y="8196"/>
                    <a:pt x="1410" y="6836"/>
                    <a:pt x="2672" y="5606"/>
                  </a:cubicBezTo>
                  <a:cubicBezTo>
                    <a:pt x="3934" y="4377"/>
                    <a:pt x="5213" y="2852"/>
                    <a:pt x="41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7" name="Google Shape;7687;p18"/>
            <p:cNvSpPr/>
            <p:nvPr/>
          </p:nvSpPr>
          <p:spPr>
            <a:xfrm>
              <a:off x="8253001" y="3900210"/>
              <a:ext cx="99498" cy="147885"/>
            </a:xfrm>
            <a:custGeom>
              <a:avLst/>
              <a:gdLst/>
              <a:ahLst/>
              <a:cxnLst/>
              <a:rect l="l" t="t" r="r" b="b"/>
              <a:pathLst>
                <a:path w="3033" h="4508" extrusionOk="0">
                  <a:moveTo>
                    <a:pt x="2574" y="0"/>
                  </a:moveTo>
                  <a:cubicBezTo>
                    <a:pt x="2541" y="262"/>
                    <a:pt x="2279" y="525"/>
                    <a:pt x="1623" y="820"/>
                  </a:cubicBezTo>
                  <a:cubicBezTo>
                    <a:pt x="967" y="1098"/>
                    <a:pt x="1213" y="1934"/>
                    <a:pt x="1279" y="2115"/>
                  </a:cubicBezTo>
                  <a:cubicBezTo>
                    <a:pt x="1326" y="2287"/>
                    <a:pt x="1388" y="2641"/>
                    <a:pt x="1191" y="2641"/>
                  </a:cubicBezTo>
                  <a:cubicBezTo>
                    <a:pt x="1182" y="2641"/>
                    <a:pt x="1173" y="2640"/>
                    <a:pt x="1164" y="2639"/>
                  </a:cubicBezTo>
                  <a:cubicBezTo>
                    <a:pt x="951" y="2606"/>
                    <a:pt x="1000" y="2492"/>
                    <a:pt x="1098" y="1820"/>
                  </a:cubicBezTo>
                  <a:cubicBezTo>
                    <a:pt x="1174" y="1300"/>
                    <a:pt x="839" y="1241"/>
                    <a:pt x="683" y="1241"/>
                  </a:cubicBezTo>
                  <a:cubicBezTo>
                    <a:pt x="637" y="1241"/>
                    <a:pt x="607" y="1246"/>
                    <a:pt x="607" y="1246"/>
                  </a:cubicBezTo>
                  <a:cubicBezTo>
                    <a:pt x="738" y="1426"/>
                    <a:pt x="721" y="1656"/>
                    <a:pt x="590" y="1820"/>
                  </a:cubicBezTo>
                  <a:cubicBezTo>
                    <a:pt x="344" y="2065"/>
                    <a:pt x="49" y="2344"/>
                    <a:pt x="295" y="3098"/>
                  </a:cubicBezTo>
                  <a:cubicBezTo>
                    <a:pt x="557" y="3852"/>
                    <a:pt x="0" y="4508"/>
                    <a:pt x="0" y="4508"/>
                  </a:cubicBezTo>
                  <a:cubicBezTo>
                    <a:pt x="3032" y="2017"/>
                    <a:pt x="2574" y="1"/>
                    <a:pt x="25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8" name="Google Shape;7688;p18"/>
            <p:cNvSpPr/>
            <p:nvPr/>
          </p:nvSpPr>
          <p:spPr>
            <a:xfrm>
              <a:off x="8055642" y="4181419"/>
              <a:ext cx="117803" cy="139848"/>
            </a:xfrm>
            <a:custGeom>
              <a:avLst/>
              <a:gdLst/>
              <a:ahLst/>
              <a:cxnLst/>
              <a:rect l="l" t="t" r="r" b="b"/>
              <a:pathLst>
                <a:path w="3591" h="4263" extrusionOk="0">
                  <a:moveTo>
                    <a:pt x="1869" y="1"/>
                  </a:moveTo>
                  <a:cubicBezTo>
                    <a:pt x="1869" y="1"/>
                    <a:pt x="2000" y="279"/>
                    <a:pt x="1656" y="525"/>
                  </a:cubicBezTo>
                  <a:cubicBezTo>
                    <a:pt x="1295" y="771"/>
                    <a:pt x="1" y="2443"/>
                    <a:pt x="3590" y="4262"/>
                  </a:cubicBezTo>
                  <a:cubicBezTo>
                    <a:pt x="3590" y="4262"/>
                    <a:pt x="2738" y="3771"/>
                    <a:pt x="2640" y="2476"/>
                  </a:cubicBezTo>
                  <a:cubicBezTo>
                    <a:pt x="2541" y="1197"/>
                    <a:pt x="2803" y="509"/>
                    <a:pt x="18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9" name="Google Shape;7689;p18"/>
            <p:cNvSpPr/>
            <p:nvPr/>
          </p:nvSpPr>
          <p:spPr>
            <a:xfrm>
              <a:off x="7912084" y="4267698"/>
              <a:ext cx="258667" cy="189908"/>
            </a:xfrm>
            <a:custGeom>
              <a:avLst/>
              <a:gdLst/>
              <a:ahLst/>
              <a:cxnLst/>
              <a:rect l="l" t="t" r="r" b="b"/>
              <a:pathLst>
                <a:path w="7885" h="5789" extrusionOk="0">
                  <a:moveTo>
                    <a:pt x="4671" y="1"/>
                  </a:moveTo>
                  <a:cubicBezTo>
                    <a:pt x="4529" y="1"/>
                    <a:pt x="4392" y="47"/>
                    <a:pt x="4262" y="141"/>
                  </a:cubicBezTo>
                  <a:cubicBezTo>
                    <a:pt x="3894" y="395"/>
                    <a:pt x="3663" y="609"/>
                    <a:pt x="3471" y="609"/>
                  </a:cubicBezTo>
                  <a:cubicBezTo>
                    <a:pt x="3415" y="609"/>
                    <a:pt x="3363" y="591"/>
                    <a:pt x="3311" y="551"/>
                  </a:cubicBezTo>
                  <a:lnTo>
                    <a:pt x="3311" y="551"/>
                  </a:lnTo>
                  <a:cubicBezTo>
                    <a:pt x="3311" y="551"/>
                    <a:pt x="3016" y="1174"/>
                    <a:pt x="3688" y="1387"/>
                  </a:cubicBezTo>
                  <a:cubicBezTo>
                    <a:pt x="4377" y="1583"/>
                    <a:pt x="4852" y="1714"/>
                    <a:pt x="4754" y="2091"/>
                  </a:cubicBezTo>
                  <a:cubicBezTo>
                    <a:pt x="4655" y="2468"/>
                    <a:pt x="3704" y="2550"/>
                    <a:pt x="2590" y="2714"/>
                  </a:cubicBezTo>
                  <a:cubicBezTo>
                    <a:pt x="1475" y="2878"/>
                    <a:pt x="590" y="3157"/>
                    <a:pt x="623" y="4124"/>
                  </a:cubicBezTo>
                  <a:cubicBezTo>
                    <a:pt x="648" y="4887"/>
                    <a:pt x="506" y="5245"/>
                    <a:pt x="250" y="5245"/>
                  </a:cubicBezTo>
                  <a:cubicBezTo>
                    <a:pt x="176" y="5245"/>
                    <a:pt x="92" y="5215"/>
                    <a:pt x="0" y="5157"/>
                  </a:cubicBezTo>
                  <a:lnTo>
                    <a:pt x="0" y="5157"/>
                  </a:lnTo>
                  <a:cubicBezTo>
                    <a:pt x="0" y="5157"/>
                    <a:pt x="248" y="5788"/>
                    <a:pt x="1194" y="5788"/>
                  </a:cubicBezTo>
                  <a:cubicBezTo>
                    <a:pt x="1388" y="5788"/>
                    <a:pt x="1612" y="5762"/>
                    <a:pt x="1869" y="5698"/>
                  </a:cubicBezTo>
                  <a:cubicBezTo>
                    <a:pt x="3377" y="5321"/>
                    <a:pt x="3573" y="4108"/>
                    <a:pt x="4213" y="3354"/>
                  </a:cubicBezTo>
                  <a:cubicBezTo>
                    <a:pt x="4852" y="2600"/>
                    <a:pt x="5491" y="1977"/>
                    <a:pt x="7884" y="1928"/>
                  </a:cubicBezTo>
                  <a:cubicBezTo>
                    <a:pt x="7884" y="1928"/>
                    <a:pt x="6409" y="1813"/>
                    <a:pt x="5868" y="960"/>
                  </a:cubicBezTo>
                  <a:cubicBezTo>
                    <a:pt x="5463" y="329"/>
                    <a:pt x="5049" y="1"/>
                    <a:pt x="467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0" name="Google Shape;7690;p18"/>
            <p:cNvSpPr/>
            <p:nvPr/>
          </p:nvSpPr>
          <p:spPr>
            <a:xfrm>
              <a:off x="8043799" y="4345873"/>
              <a:ext cx="252238" cy="206606"/>
            </a:xfrm>
            <a:custGeom>
              <a:avLst/>
              <a:gdLst/>
              <a:ahLst/>
              <a:cxnLst/>
              <a:rect l="l" t="t" r="r" b="b"/>
              <a:pathLst>
                <a:path w="7689" h="6298" extrusionOk="0">
                  <a:moveTo>
                    <a:pt x="3367" y="1"/>
                  </a:moveTo>
                  <a:cubicBezTo>
                    <a:pt x="3321" y="1"/>
                    <a:pt x="3276" y="2"/>
                    <a:pt x="3230" y="3"/>
                  </a:cubicBezTo>
                  <a:cubicBezTo>
                    <a:pt x="2656" y="20"/>
                    <a:pt x="2099" y="167"/>
                    <a:pt x="1607" y="462"/>
                  </a:cubicBezTo>
                  <a:cubicBezTo>
                    <a:pt x="1443" y="561"/>
                    <a:pt x="1279" y="676"/>
                    <a:pt x="1132" y="807"/>
                  </a:cubicBezTo>
                  <a:cubicBezTo>
                    <a:pt x="1" y="1807"/>
                    <a:pt x="362" y="3888"/>
                    <a:pt x="1706" y="4216"/>
                  </a:cubicBezTo>
                  <a:cubicBezTo>
                    <a:pt x="1838" y="4248"/>
                    <a:pt x="1975" y="4264"/>
                    <a:pt x="2111" y="4264"/>
                  </a:cubicBezTo>
                  <a:cubicBezTo>
                    <a:pt x="2597" y="4264"/>
                    <a:pt x="3076" y="4063"/>
                    <a:pt x="3345" y="3692"/>
                  </a:cubicBezTo>
                  <a:cubicBezTo>
                    <a:pt x="3656" y="3249"/>
                    <a:pt x="3656" y="2659"/>
                    <a:pt x="3345" y="2216"/>
                  </a:cubicBezTo>
                  <a:cubicBezTo>
                    <a:pt x="3132" y="1919"/>
                    <a:pt x="2796" y="1759"/>
                    <a:pt x="2457" y="1759"/>
                  </a:cubicBezTo>
                  <a:cubicBezTo>
                    <a:pt x="2272" y="1759"/>
                    <a:pt x="2086" y="1807"/>
                    <a:pt x="1919" y="1905"/>
                  </a:cubicBezTo>
                  <a:cubicBezTo>
                    <a:pt x="1640" y="2069"/>
                    <a:pt x="1509" y="2413"/>
                    <a:pt x="1607" y="2724"/>
                  </a:cubicBezTo>
                  <a:cubicBezTo>
                    <a:pt x="1624" y="2823"/>
                    <a:pt x="1673" y="2905"/>
                    <a:pt x="1738" y="2970"/>
                  </a:cubicBezTo>
                  <a:cubicBezTo>
                    <a:pt x="1846" y="3078"/>
                    <a:pt x="1989" y="3123"/>
                    <a:pt x="2130" y="3123"/>
                  </a:cubicBezTo>
                  <a:cubicBezTo>
                    <a:pt x="2373" y="3123"/>
                    <a:pt x="2609" y="2989"/>
                    <a:pt x="2640" y="2823"/>
                  </a:cubicBezTo>
                  <a:cubicBezTo>
                    <a:pt x="2714" y="2557"/>
                    <a:pt x="2509" y="2305"/>
                    <a:pt x="2252" y="2305"/>
                  </a:cubicBezTo>
                  <a:cubicBezTo>
                    <a:pt x="2223" y="2305"/>
                    <a:pt x="2194" y="2308"/>
                    <a:pt x="2165" y="2315"/>
                  </a:cubicBezTo>
                  <a:cubicBezTo>
                    <a:pt x="1902" y="2380"/>
                    <a:pt x="1919" y="2528"/>
                    <a:pt x="1837" y="2544"/>
                  </a:cubicBezTo>
                  <a:cubicBezTo>
                    <a:pt x="1738" y="2544"/>
                    <a:pt x="1738" y="2397"/>
                    <a:pt x="1738" y="2397"/>
                  </a:cubicBezTo>
                  <a:cubicBezTo>
                    <a:pt x="1738" y="2200"/>
                    <a:pt x="1837" y="2020"/>
                    <a:pt x="2017" y="1938"/>
                  </a:cubicBezTo>
                  <a:cubicBezTo>
                    <a:pt x="2159" y="1864"/>
                    <a:pt x="2310" y="1829"/>
                    <a:pt x="2460" y="1829"/>
                  </a:cubicBezTo>
                  <a:cubicBezTo>
                    <a:pt x="2779" y="1829"/>
                    <a:pt x="3090" y="1987"/>
                    <a:pt x="3279" y="2265"/>
                  </a:cubicBezTo>
                  <a:cubicBezTo>
                    <a:pt x="3541" y="2675"/>
                    <a:pt x="3541" y="3216"/>
                    <a:pt x="3246" y="3626"/>
                  </a:cubicBezTo>
                  <a:cubicBezTo>
                    <a:pt x="3015" y="3947"/>
                    <a:pt x="2573" y="4127"/>
                    <a:pt x="2124" y="4127"/>
                  </a:cubicBezTo>
                  <a:cubicBezTo>
                    <a:pt x="2000" y="4127"/>
                    <a:pt x="1876" y="4113"/>
                    <a:pt x="1755" y="4085"/>
                  </a:cubicBezTo>
                  <a:cubicBezTo>
                    <a:pt x="542" y="3773"/>
                    <a:pt x="198" y="1856"/>
                    <a:pt x="1263" y="938"/>
                  </a:cubicBezTo>
                  <a:cubicBezTo>
                    <a:pt x="1737" y="494"/>
                    <a:pt x="2314" y="324"/>
                    <a:pt x="2897" y="324"/>
                  </a:cubicBezTo>
                  <a:cubicBezTo>
                    <a:pt x="3605" y="324"/>
                    <a:pt x="4321" y="574"/>
                    <a:pt x="4869" y="889"/>
                  </a:cubicBezTo>
                  <a:cubicBezTo>
                    <a:pt x="5820" y="1413"/>
                    <a:pt x="6541" y="2249"/>
                    <a:pt x="6951" y="3249"/>
                  </a:cubicBezTo>
                  <a:cubicBezTo>
                    <a:pt x="7279" y="4052"/>
                    <a:pt x="7459" y="4921"/>
                    <a:pt x="7459" y="5790"/>
                  </a:cubicBezTo>
                  <a:cubicBezTo>
                    <a:pt x="7459" y="5954"/>
                    <a:pt x="7443" y="6117"/>
                    <a:pt x="7410" y="6298"/>
                  </a:cubicBezTo>
                  <a:cubicBezTo>
                    <a:pt x="7422" y="6248"/>
                    <a:pt x="7435" y="6197"/>
                    <a:pt x="7447" y="6140"/>
                  </a:cubicBezTo>
                  <a:lnTo>
                    <a:pt x="7447" y="6140"/>
                  </a:lnTo>
                  <a:cubicBezTo>
                    <a:pt x="7449" y="6152"/>
                    <a:pt x="7453" y="6160"/>
                    <a:pt x="7459" y="6167"/>
                  </a:cubicBezTo>
                  <a:cubicBezTo>
                    <a:pt x="7459" y="6134"/>
                    <a:pt x="7459" y="6117"/>
                    <a:pt x="7459" y="6085"/>
                  </a:cubicBezTo>
                  <a:cubicBezTo>
                    <a:pt x="7455" y="6104"/>
                    <a:pt x="7451" y="6122"/>
                    <a:pt x="7447" y="6140"/>
                  </a:cubicBezTo>
                  <a:lnTo>
                    <a:pt x="7447" y="6140"/>
                  </a:lnTo>
                  <a:cubicBezTo>
                    <a:pt x="7445" y="6121"/>
                    <a:pt x="7449" y="6093"/>
                    <a:pt x="7459" y="6052"/>
                  </a:cubicBezTo>
                  <a:cubicBezTo>
                    <a:pt x="7688" y="4872"/>
                    <a:pt x="7541" y="3626"/>
                    <a:pt x="7016" y="2528"/>
                  </a:cubicBezTo>
                  <a:cubicBezTo>
                    <a:pt x="6315" y="1109"/>
                    <a:pt x="4963" y="1"/>
                    <a:pt x="336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1" name="Google Shape;7691;p18"/>
            <p:cNvSpPr/>
            <p:nvPr/>
          </p:nvSpPr>
          <p:spPr>
            <a:xfrm>
              <a:off x="8183387" y="4408565"/>
              <a:ext cx="99760" cy="107371"/>
            </a:xfrm>
            <a:custGeom>
              <a:avLst/>
              <a:gdLst/>
              <a:ahLst/>
              <a:cxnLst/>
              <a:rect l="l" t="t" r="r" b="b"/>
              <a:pathLst>
                <a:path w="3041" h="3273" extrusionOk="0">
                  <a:moveTo>
                    <a:pt x="733" y="0"/>
                  </a:moveTo>
                  <a:cubicBezTo>
                    <a:pt x="66" y="0"/>
                    <a:pt x="1" y="784"/>
                    <a:pt x="1089" y="961"/>
                  </a:cubicBezTo>
                  <a:cubicBezTo>
                    <a:pt x="2352" y="1174"/>
                    <a:pt x="3040" y="3272"/>
                    <a:pt x="3040" y="3272"/>
                  </a:cubicBezTo>
                  <a:cubicBezTo>
                    <a:pt x="3040" y="3272"/>
                    <a:pt x="2729" y="1010"/>
                    <a:pt x="1466" y="240"/>
                  </a:cubicBezTo>
                  <a:cubicBezTo>
                    <a:pt x="1179" y="68"/>
                    <a:pt x="930" y="0"/>
                    <a:pt x="7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2" name="Google Shape;7692;p18"/>
            <p:cNvSpPr/>
            <p:nvPr/>
          </p:nvSpPr>
          <p:spPr>
            <a:xfrm>
              <a:off x="7983043" y="4400265"/>
              <a:ext cx="171570" cy="148246"/>
            </a:xfrm>
            <a:custGeom>
              <a:avLst/>
              <a:gdLst/>
              <a:ahLst/>
              <a:cxnLst/>
              <a:rect l="l" t="t" r="r" b="b"/>
              <a:pathLst>
                <a:path w="5230" h="4519" extrusionOk="0">
                  <a:moveTo>
                    <a:pt x="2181" y="1"/>
                  </a:moveTo>
                  <a:lnTo>
                    <a:pt x="2181" y="1"/>
                  </a:lnTo>
                  <a:cubicBezTo>
                    <a:pt x="2017" y="198"/>
                    <a:pt x="1902" y="427"/>
                    <a:pt x="1820" y="673"/>
                  </a:cubicBezTo>
                  <a:cubicBezTo>
                    <a:pt x="1689" y="1083"/>
                    <a:pt x="1132" y="1312"/>
                    <a:pt x="574" y="1706"/>
                  </a:cubicBezTo>
                  <a:cubicBezTo>
                    <a:pt x="1" y="2083"/>
                    <a:pt x="99" y="2706"/>
                    <a:pt x="214" y="3033"/>
                  </a:cubicBezTo>
                  <a:cubicBezTo>
                    <a:pt x="279" y="3263"/>
                    <a:pt x="247" y="3509"/>
                    <a:pt x="132" y="3722"/>
                  </a:cubicBezTo>
                  <a:cubicBezTo>
                    <a:pt x="410" y="3492"/>
                    <a:pt x="722" y="3312"/>
                    <a:pt x="1066" y="3230"/>
                  </a:cubicBezTo>
                  <a:cubicBezTo>
                    <a:pt x="1673" y="3050"/>
                    <a:pt x="1656" y="2755"/>
                    <a:pt x="1656" y="2279"/>
                  </a:cubicBezTo>
                  <a:cubicBezTo>
                    <a:pt x="1642" y="1878"/>
                    <a:pt x="1816" y="1853"/>
                    <a:pt x="1859" y="1853"/>
                  </a:cubicBezTo>
                  <a:cubicBezTo>
                    <a:pt x="1866" y="1853"/>
                    <a:pt x="1869" y="1853"/>
                    <a:pt x="1869" y="1853"/>
                  </a:cubicBezTo>
                  <a:cubicBezTo>
                    <a:pt x="1878" y="1852"/>
                    <a:pt x="1886" y="1852"/>
                    <a:pt x="1894" y="1852"/>
                  </a:cubicBezTo>
                  <a:cubicBezTo>
                    <a:pt x="2161" y="1852"/>
                    <a:pt x="2098" y="2386"/>
                    <a:pt x="2066" y="2673"/>
                  </a:cubicBezTo>
                  <a:cubicBezTo>
                    <a:pt x="1968" y="3197"/>
                    <a:pt x="2115" y="3755"/>
                    <a:pt x="2492" y="4164"/>
                  </a:cubicBezTo>
                  <a:cubicBezTo>
                    <a:pt x="2734" y="4428"/>
                    <a:pt x="3055" y="4518"/>
                    <a:pt x="3375" y="4518"/>
                  </a:cubicBezTo>
                  <a:cubicBezTo>
                    <a:pt x="3770" y="4518"/>
                    <a:pt x="4165" y="4381"/>
                    <a:pt x="4410" y="4263"/>
                  </a:cubicBezTo>
                  <a:cubicBezTo>
                    <a:pt x="4514" y="4217"/>
                    <a:pt x="4626" y="4195"/>
                    <a:pt x="4739" y="4195"/>
                  </a:cubicBezTo>
                  <a:cubicBezTo>
                    <a:pt x="4910" y="4195"/>
                    <a:pt x="5081" y="4246"/>
                    <a:pt x="5230" y="4345"/>
                  </a:cubicBezTo>
                  <a:cubicBezTo>
                    <a:pt x="5082" y="3460"/>
                    <a:pt x="4639" y="3197"/>
                    <a:pt x="4017" y="3132"/>
                  </a:cubicBezTo>
                  <a:cubicBezTo>
                    <a:pt x="3394" y="3066"/>
                    <a:pt x="2541" y="2853"/>
                    <a:pt x="2197" y="1771"/>
                  </a:cubicBezTo>
                  <a:cubicBezTo>
                    <a:pt x="1869" y="690"/>
                    <a:pt x="2181" y="1"/>
                    <a:pt x="218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3" name="Google Shape;7693;p18"/>
            <p:cNvSpPr/>
            <p:nvPr/>
          </p:nvSpPr>
          <p:spPr>
            <a:xfrm>
              <a:off x="8010469" y="4500289"/>
              <a:ext cx="42515" cy="65118"/>
            </a:xfrm>
            <a:custGeom>
              <a:avLst/>
              <a:gdLst/>
              <a:ahLst/>
              <a:cxnLst/>
              <a:rect l="l" t="t" r="r" b="b"/>
              <a:pathLst>
                <a:path w="1296" h="1985" extrusionOk="0">
                  <a:moveTo>
                    <a:pt x="951" y="1"/>
                  </a:moveTo>
                  <a:cubicBezTo>
                    <a:pt x="951" y="1"/>
                    <a:pt x="935" y="83"/>
                    <a:pt x="509" y="345"/>
                  </a:cubicBezTo>
                  <a:cubicBezTo>
                    <a:pt x="165" y="525"/>
                    <a:pt x="1" y="919"/>
                    <a:pt x="115" y="1296"/>
                  </a:cubicBezTo>
                  <a:cubicBezTo>
                    <a:pt x="181" y="1509"/>
                    <a:pt x="230" y="1755"/>
                    <a:pt x="263" y="1984"/>
                  </a:cubicBezTo>
                  <a:cubicBezTo>
                    <a:pt x="263" y="1984"/>
                    <a:pt x="263" y="1837"/>
                    <a:pt x="771" y="1542"/>
                  </a:cubicBezTo>
                  <a:cubicBezTo>
                    <a:pt x="1296" y="1263"/>
                    <a:pt x="1099" y="837"/>
                    <a:pt x="1001" y="558"/>
                  </a:cubicBezTo>
                  <a:cubicBezTo>
                    <a:pt x="951" y="378"/>
                    <a:pt x="935" y="181"/>
                    <a:pt x="95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4" name="Google Shape;7694;p18"/>
            <p:cNvSpPr/>
            <p:nvPr/>
          </p:nvSpPr>
          <p:spPr>
            <a:xfrm>
              <a:off x="7822820" y="4217636"/>
              <a:ext cx="227995" cy="159596"/>
            </a:xfrm>
            <a:custGeom>
              <a:avLst/>
              <a:gdLst/>
              <a:ahLst/>
              <a:cxnLst/>
              <a:rect l="l" t="t" r="r" b="b"/>
              <a:pathLst>
                <a:path w="6950" h="4865" extrusionOk="0">
                  <a:moveTo>
                    <a:pt x="5010" y="1"/>
                  </a:moveTo>
                  <a:cubicBezTo>
                    <a:pt x="4786" y="1"/>
                    <a:pt x="4536" y="53"/>
                    <a:pt x="4262" y="175"/>
                  </a:cubicBezTo>
                  <a:cubicBezTo>
                    <a:pt x="2787" y="831"/>
                    <a:pt x="3065" y="3306"/>
                    <a:pt x="4803" y="3667"/>
                  </a:cubicBezTo>
                  <a:cubicBezTo>
                    <a:pt x="4999" y="3699"/>
                    <a:pt x="5213" y="3732"/>
                    <a:pt x="5376" y="3749"/>
                  </a:cubicBezTo>
                  <a:cubicBezTo>
                    <a:pt x="4917" y="3831"/>
                    <a:pt x="4475" y="3978"/>
                    <a:pt x="4065" y="4191"/>
                  </a:cubicBezTo>
                  <a:cubicBezTo>
                    <a:pt x="3918" y="4273"/>
                    <a:pt x="3672" y="4339"/>
                    <a:pt x="3639" y="4355"/>
                  </a:cubicBezTo>
                  <a:cubicBezTo>
                    <a:pt x="3185" y="4527"/>
                    <a:pt x="2755" y="4603"/>
                    <a:pt x="2368" y="4603"/>
                  </a:cubicBezTo>
                  <a:cubicBezTo>
                    <a:pt x="1539" y="4603"/>
                    <a:pt x="902" y="4256"/>
                    <a:pt x="623" y="3765"/>
                  </a:cubicBezTo>
                  <a:cubicBezTo>
                    <a:pt x="377" y="3355"/>
                    <a:pt x="361" y="2863"/>
                    <a:pt x="574" y="2454"/>
                  </a:cubicBezTo>
                  <a:cubicBezTo>
                    <a:pt x="590" y="2437"/>
                    <a:pt x="590" y="2437"/>
                    <a:pt x="590" y="2421"/>
                  </a:cubicBezTo>
                  <a:cubicBezTo>
                    <a:pt x="803" y="2106"/>
                    <a:pt x="1139" y="1959"/>
                    <a:pt x="1452" y="1959"/>
                  </a:cubicBezTo>
                  <a:cubicBezTo>
                    <a:pt x="1742" y="1959"/>
                    <a:pt x="2013" y="2086"/>
                    <a:pt x="2147" y="2323"/>
                  </a:cubicBezTo>
                  <a:cubicBezTo>
                    <a:pt x="2262" y="2454"/>
                    <a:pt x="2311" y="2618"/>
                    <a:pt x="2311" y="2798"/>
                  </a:cubicBezTo>
                  <a:cubicBezTo>
                    <a:pt x="2311" y="2945"/>
                    <a:pt x="2262" y="3093"/>
                    <a:pt x="2147" y="3208"/>
                  </a:cubicBezTo>
                  <a:cubicBezTo>
                    <a:pt x="2033" y="3304"/>
                    <a:pt x="1975" y="3335"/>
                    <a:pt x="1946" y="3335"/>
                  </a:cubicBezTo>
                  <a:cubicBezTo>
                    <a:pt x="1921" y="3335"/>
                    <a:pt x="1918" y="3312"/>
                    <a:pt x="1918" y="3290"/>
                  </a:cubicBezTo>
                  <a:cubicBezTo>
                    <a:pt x="2035" y="3035"/>
                    <a:pt x="1743" y="2862"/>
                    <a:pt x="1489" y="2862"/>
                  </a:cubicBezTo>
                  <a:cubicBezTo>
                    <a:pt x="1318" y="2862"/>
                    <a:pt x="1164" y="2941"/>
                    <a:pt x="1164" y="3126"/>
                  </a:cubicBezTo>
                  <a:cubicBezTo>
                    <a:pt x="1153" y="3400"/>
                    <a:pt x="1392" y="3528"/>
                    <a:pt x="1645" y="3528"/>
                  </a:cubicBezTo>
                  <a:cubicBezTo>
                    <a:pt x="1769" y="3528"/>
                    <a:pt x="1897" y="3497"/>
                    <a:pt x="2000" y="3437"/>
                  </a:cubicBezTo>
                  <a:lnTo>
                    <a:pt x="2033" y="3421"/>
                  </a:lnTo>
                  <a:cubicBezTo>
                    <a:pt x="2065" y="3404"/>
                    <a:pt x="2082" y="3388"/>
                    <a:pt x="2098" y="3372"/>
                  </a:cubicBezTo>
                  <a:cubicBezTo>
                    <a:pt x="2410" y="3077"/>
                    <a:pt x="2442" y="2618"/>
                    <a:pt x="2197" y="2273"/>
                  </a:cubicBezTo>
                  <a:cubicBezTo>
                    <a:pt x="2058" y="2005"/>
                    <a:pt x="1742" y="1857"/>
                    <a:pt x="1404" y="1857"/>
                  </a:cubicBezTo>
                  <a:cubicBezTo>
                    <a:pt x="1062" y="1857"/>
                    <a:pt x="698" y="2009"/>
                    <a:pt x="475" y="2339"/>
                  </a:cubicBezTo>
                  <a:cubicBezTo>
                    <a:pt x="0" y="3093"/>
                    <a:pt x="213" y="4076"/>
                    <a:pt x="967" y="4568"/>
                  </a:cubicBezTo>
                  <a:cubicBezTo>
                    <a:pt x="1332" y="4766"/>
                    <a:pt x="1740" y="4865"/>
                    <a:pt x="2164" y="4865"/>
                  </a:cubicBezTo>
                  <a:cubicBezTo>
                    <a:pt x="2197" y="4865"/>
                    <a:pt x="2229" y="4864"/>
                    <a:pt x="2262" y="4863"/>
                  </a:cubicBezTo>
                  <a:cubicBezTo>
                    <a:pt x="3164" y="4830"/>
                    <a:pt x="3868" y="4339"/>
                    <a:pt x="5049" y="3978"/>
                  </a:cubicBezTo>
                  <a:cubicBezTo>
                    <a:pt x="5491" y="3880"/>
                    <a:pt x="5917" y="3814"/>
                    <a:pt x="6360" y="3781"/>
                  </a:cubicBezTo>
                  <a:cubicBezTo>
                    <a:pt x="6573" y="3765"/>
                    <a:pt x="6770" y="3699"/>
                    <a:pt x="6950" y="3601"/>
                  </a:cubicBezTo>
                  <a:lnTo>
                    <a:pt x="6950" y="3601"/>
                  </a:lnTo>
                  <a:cubicBezTo>
                    <a:pt x="6950" y="3601"/>
                    <a:pt x="6827" y="3630"/>
                    <a:pt x="6671" y="3630"/>
                  </a:cubicBezTo>
                  <a:cubicBezTo>
                    <a:pt x="6516" y="3630"/>
                    <a:pt x="6327" y="3601"/>
                    <a:pt x="6196" y="3486"/>
                  </a:cubicBezTo>
                  <a:cubicBezTo>
                    <a:pt x="5934" y="3257"/>
                    <a:pt x="5934" y="3339"/>
                    <a:pt x="5655" y="3257"/>
                  </a:cubicBezTo>
                  <a:cubicBezTo>
                    <a:pt x="5491" y="3208"/>
                    <a:pt x="5376" y="3060"/>
                    <a:pt x="5376" y="2896"/>
                  </a:cubicBezTo>
                  <a:cubicBezTo>
                    <a:pt x="5180" y="3060"/>
                    <a:pt x="5147" y="3339"/>
                    <a:pt x="5294" y="3552"/>
                  </a:cubicBezTo>
                  <a:cubicBezTo>
                    <a:pt x="5294" y="3552"/>
                    <a:pt x="4573" y="3552"/>
                    <a:pt x="4409" y="3175"/>
                  </a:cubicBezTo>
                  <a:cubicBezTo>
                    <a:pt x="4229" y="2814"/>
                    <a:pt x="4442" y="2814"/>
                    <a:pt x="4573" y="2732"/>
                  </a:cubicBezTo>
                  <a:cubicBezTo>
                    <a:pt x="4721" y="2650"/>
                    <a:pt x="4770" y="2503"/>
                    <a:pt x="4622" y="2306"/>
                  </a:cubicBezTo>
                  <a:cubicBezTo>
                    <a:pt x="4475" y="2093"/>
                    <a:pt x="4491" y="1732"/>
                    <a:pt x="4754" y="1716"/>
                  </a:cubicBezTo>
                  <a:cubicBezTo>
                    <a:pt x="4676" y="1547"/>
                    <a:pt x="4515" y="1450"/>
                    <a:pt x="4337" y="1450"/>
                  </a:cubicBezTo>
                  <a:cubicBezTo>
                    <a:pt x="4291" y="1450"/>
                    <a:pt x="4244" y="1457"/>
                    <a:pt x="4196" y="1470"/>
                  </a:cubicBezTo>
                  <a:cubicBezTo>
                    <a:pt x="3770" y="1536"/>
                    <a:pt x="3770" y="2142"/>
                    <a:pt x="3770" y="2142"/>
                  </a:cubicBezTo>
                  <a:cubicBezTo>
                    <a:pt x="3770" y="2142"/>
                    <a:pt x="3475" y="1405"/>
                    <a:pt x="3950" y="1028"/>
                  </a:cubicBezTo>
                  <a:cubicBezTo>
                    <a:pt x="4141" y="881"/>
                    <a:pt x="4293" y="826"/>
                    <a:pt x="4410" y="826"/>
                  </a:cubicBezTo>
                  <a:cubicBezTo>
                    <a:pt x="4596" y="826"/>
                    <a:pt x="4697" y="963"/>
                    <a:pt x="4737" y="1093"/>
                  </a:cubicBezTo>
                  <a:cubicBezTo>
                    <a:pt x="4790" y="1279"/>
                    <a:pt x="4886" y="1432"/>
                    <a:pt x="5033" y="1432"/>
                  </a:cubicBezTo>
                  <a:cubicBezTo>
                    <a:pt x="5068" y="1432"/>
                    <a:pt x="5106" y="1423"/>
                    <a:pt x="5147" y="1405"/>
                  </a:cubicBezTo>
                  <a:cubicBezTo>
                    <a:pt x="5276" y="1340"/>
                    <a:pt x="5392" y="1247"/>
                    <a:pt x="5488" y="1247"/>
                  </a:cubicBezTo>
                  <a:cubicBezTo>
                    <a:pt x="5538" y="1247"/>
                    <a:pt x="5583" y="1272"/>
                    <a:pt x="5622" y="1339"/>
                  </a:cubicBezTo>
                  <a:cubicBezTo>
                    <a:pt x="5753" y="1585"/>
                    <a:pt x="5639" y="1896"/>
                    <a:pt x="5376" y="2011"/>
                  </a:cubicBezTo>
                  <a:cubicBezTo>
                    <a:pt x="5376" y="2011"/>
                    <a:pt x="5382" y="2011"/>
                    <a:pt x="5393" y="2011"/>
                  </a:cubicBezTo>
                  <a:cubicBezTo>
                    <a:pt x="5500" y="2011"/>
                    <a:pt x="6111" y="1984"/>
                    <a:pt x="6245" y="1372"/>
                  </a:cubicBezTo>
                  <a:cubicBezTo>
                    <a:pt x="6363" y="822"/>
                    <a:pt x="5896" y="1"/>
                    <a:pt x="501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5" name="Google Shape;7695;p18"/>
            <p:cNvSpPr/>
            <p:nvPr/>
          </p:nvSpPr>
          <p:spPr>
            <a:xfrm>
              <a:off x="7787325" y="4303489"/>
              <a:ext cx="152740" cy="108650"/>
            </a:xfrm>
            <a:custGeom>
              <a:avLst/>
              <a:gdLst/>
              <a:ahLst/>
              <a:cxnLst/>
              <a:rect l="l" t="t" r="r" b="b"/>
              <a:pathLst>
                <a:path w="4656" h="3312" extrusionOk="0">
                  <a:moveTo>
                    <a:pt x="836" y="1"/>
                  </a:moveTo>
                  <a:cubicBezTo>
                    <a:pt x="836" y="1"/>
                    <a:pt x="0" y="919"/>
                    <a:pt x="558" y="1722"/>
                  </a:cubicBezTo>
                  <a:cubicBezTo>
                    <a:pt x="869" y="2181"/>
                    <a:pt x="1377" y="2459"/>
                    <a:pt x="1934" y="2492"/>
                  </a:cubicBezTo>
                  <a:cubicBezTo>
                    <a:pt x="1869" y="2492"/>
                    <a:pt x="1475" y="2492"/>
                    <a:pt x="1295" y="2722"/>
                  </a:cubicBezTo>
                  <a:cubicBezTo>
                    <a:pt x="1180" y="2885"/>
                    <a:pt x="1131" y="3099"/>
                    <a:pt x="1164" y="3312"/>
                  </a:cubicBezTo>
                  <a:cubicBezTo>
                    <a:pt x="1215" y="3223"/>
                    <a:pt x="1304" y="3164"/>
                    <a:pt x="1395" y="3164"/>
                  </a:cubicBezTo>
                  <a:cubicBezTo>
                    <a:pt x="1422" y="3164"/>
                    <a:pt x="1449" y="3169"/>
                    <a:pt x="1475" y="3180"/>
                  </a:cubicBezTo>
                  <a:cubicBezTo>
                    <a:pt x="1589" y="3215"/>
                    <a:pt x="1750" y="3288"/>
                    <a:pt x="1932" y="3288"/>
                  </a:cubicBezTo>
                  <a:cubicBezTo>
                    <a:pt x="2091" y="3288"/>
                    <a:pt x="2267" y="3233"/>
                    <a:pt x="2443" y="3049"/>
                  </a:cubicBezTo>
                  <a:cubicBezTo>
                    <a:pt x="2820" y="2640"/>
                    <a:pt x="3311" y="2869"/>
                    <a:pt x="4655" y="2164"/>
                  </a:cubicBezTo>
                  <a:cubicBezTo>
                    <a:pt x="4655" y="2164"/>
                    <a:pt x="4655" y="2164"/>
                    <a:pt x="4655" y="2164"/>
                  </a:cubicBezTo>
                  <a:cubicBezTo>
                    <a:pt x="4631" y="2164"/>
                    <a:pt x="3916" y="2456"/>
                    <a:pt x="3114" y="2456"/>
                  </a:cubicBezTo>
                  <a:cubicBezTo>
                    <a:pt x="2651" y="2456"/>
                    <a:pt x="2158" y="2358"/>
                    <a:pt x="1754" y="2049"/>
                  </a:cubicBezTo>
                  <a:cubicBezTo>
                    <a:pt x="1115" y="1574"/>
                    <a:pt x="771" y="787"/>
                    <a:pt x="83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6" name="Google Shape;7696;p18"/>
            <p:cNvSpPr/>
            <p:nvPr/>
          </p:nvSpPr>
          <p:spPr>
            <a:xfrm>
              <a:off x="7988948" y="4059940"/>
              <a:ext cx="145785" cy="206475"/>
            </a:xfrm>
            <a:custGeom>
              <a:avLst/>
              <a:gdLst/>
              <a:ahLst/>
              <a:cxnLst/>
              <a:rect l="l" t="t" r="r" b="b"/>
              <a:pathLst>
                <a:path w="4444" h="6294" extrusionOk="0">
                  <a:moveTo>
                    <a:pt x="2633" y="1"/>
                  </a:moveTo>
                  <a:cubicBezTo>
                    <a:pt x="2137" y="1"/>
                    <a:pt x="1621" y="203"/>
                    <a:pt x="1280" y="606"/>
                  </a:cubicBezTo>
                  <a:cubicBezTo>
                    <a:pt x="1" y="2245"/>
                    <a:pt x="903" y="4261"/>
                    <a:pt x="1657" y="5113"/>
                  </a:cubicBezTo>
                  <a:cubicBezTo>
                    <a:pt x="2083" y="5638"/>
                    <a:pt x="2640" y="6048"/>
                    <a:pt x="3279" y="6294"/>
                  </a:cubicBezTo>
                  <a:cubicBezTo>
                    <a:pt x="2689" y="6031"/>
                    <a:pt x="2181" y="5622"/>
                    <a:pt x="1788" y="5146"/>
                  </a:cubicBezTo>
                  <a:cubicBezTo>
                    <a:pt x="1509" y="4753"/>
                    <a:pt x="1296" y="4310"/>
                    <a:pt x="1165" y="3851"/>
                  </a:cubicBezTo>
                  <a:cubicBezTo>
                    <a:pt x="1017" y="3327"/>
                    <a:pt x="968" y="2769"/>
                    <a:pt x="1001" y="2212"/>
                  </a:cubicBezTo>
                  <a:cubicBezTo>
                    <a:pt x="1132" y="753"/>
                    <a:pt x="1968" y="196"/>
                    <a:pt x="2722" y="163"/>
                  </a:cubicBezTo>
                  <a:cubicBezTo>
                    <a:pt x="3066" y="180"/>
                    <a:pt x="3394" y="311"/>
                    <a:pt x="3640" y="557"/>
                  </a:cubicBezTo>
                  <a:cubicBezTo>
                    <a:pt x="4296" y="1114"/>
                    <a:pt x="3935" y="2048"/>
                    <a:pt x="3394" y="2278"/>
                  </a:cubicBezTo>
                  <a:cubicBezTo>
                    <a:pt x="3275" y="2345"/>
                    <a:pt x="3144" y="2378"/>
                    <a:pt x="3012" y="2378"/>
                  </a:cubicBezTo>
                  <a:cubicBezTo>
                    <a:pt x="2890" y="2378"/>
                    <a:pt x="2767" y="2350"/>
                    <a:pt x="2656" y="2294"/>
                  </a:cubicBezTo>
                  <a:cubicBezTo>
                    <a:pt x="2476" y="2212"/>
                    <a:pt x="2361" y="2032"/>
                    <a:pt x="2329" y="1835"/>
                  </a:cubicBezTo>
                  <a:cubicBezTo>
                    <a:pt x="2329" y="1737"/>
                    <a:pt x="2357" y="1715"/>
                    <a:pt x="2410" y="1715"/>
                  </a:cubicBezTo>
                  <a:cubicBezTo>
                    <a:pt x="2455" y="1715"/>
                    <a:pt x="2519" y="1731"/>
                    <a:pt x="2598" y="1731"/>
                  </a:cubicBezTo>
                  <a:cubicBezTo>
                    <a:pt x="2658" y="1731"/>
                    <a:pt x="2727" y="1722"/>
                    <a:pt x="2804" y="1688"/>
                  </a:cubicBezTo>
                  <a:cubicBezTo>
                    <a:pt x="3001" y="1573"/>
                    <a:pt x="3050" y="1294"/>
                    <a:pt x="2886" y="1130"/>
                  </a:cubicBezTo>
                  <a:cubicBezTo>
                    <a:pt x="2812" y="1056"/>
                    <a:pt x="2710" y="1016"/>
                    <a:pt x="2607" y="1016"/>
                  </a:cubicBezTo>
                  <a:cubicBezTo>
                    <a:pt x="2411" y="1016"/>
                    <a:pt x="2207" y="1159"/>
                    <a:pt x="2165" y="1491"/>
                  </a:cubicBezTo>
                  <a:cubicBezTo>
                    <a:pt x="2132" y="1737"/>
                    <a:pt x="2214" y="1983"/>
                    <a:pt x="2378" y="2147"/>
                  </a:cubicBezTo>
                  <a:cubicBezTo>
                    <a:pt x="2394" y="2179"/>
                    <a:pt x="2427" y="2196"/>
                    <a:pt x="2443" y="2212"/>
                  </a:cubicBezTo>
                  <a:lnTo>
                    <a:pt x="2509" y="2261"/>
                  </a:lnTo>
                  <a:lnTo>
                    <a:pt x="2558" y="2294"/>
                  </a:lnTo>
                  <a:lnTo>
                    <a:pt x="2591" y="2327"/>
                  </a:lnTo>
                  <a:lnTo>
                    <a:pt x="2624" y="2343"/>
                  </a:lnTo>
                  <a:cubicBezTo>
                    <a:pt x="2755" y="2409"/>
                    <a:pt x="2894" y="2442"/>
                    <a:pt x="3031" y="2442"/>
                  </a:cubicBezTo>
                  <a:cubicBezTo>
                    <a:pt x="3169" y="2442"/>
                    <a:pt x="3304" y="2409"/>
                    <a:pt x="3427" y="2343"/>
                  </a:cubicBezTo>
                  <a:cubicBezTo>
                    <a:pt x="4017" y="2130"/>
                    <a:pt x="4443" y="1081"/>
                    <a:pt x="3755" y="458"/>
                  </a:cubicBezTo>
                  <a:cubicBezTo>
                    <a:pt x="3480" y="153"/>
                    <a:pt x="3064" y="1"/>
                    <a:pt x="26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7" name="Google Shape;7697;p18"/>
            <p:cNvSpPr/>
            <p:nvPr/>
          </p:nvSpPr>
          <p:spPr>
            <a:xfrm>
              <a:off x="6674229" y="4897400"/>
              <a:ext cx="297377" cy="207098"/>
            </a:xfrm>
            <a:custGeom>
              <a:avLst/>
              <a:gdLst/>
              <a:ahLst/>
              <a:cxnLst/>
              <a:rect l="l" t="t" r="r" b="b"/>
              <a:pathLst>
                <a:path w="9065" h="6313" extrusionOk="0">
                  <a:moveTo>
                    <a:pt x="7079" y="0"/>
                  </a:moveTo>
                  <a:cubicBezTo>
                    <a:pt x="6623" y="0"/>
                    <a:pt x="6190" y="163"/>
                    <a:pt x="5917" y="501"/>
                  </a:cubicBezTo>
                  <a:cubicBezTo>
                    <a:pt x="5540" y="910"/>
                    <a:pt x="5491" y="1533"/>
                    <a:pt x="5819" y="1992"/>
                  </a:cubicBezTo>
                  <a:cubicBezTo>
                    <a:pt x="5901" y="2140"/>
                    <a:pt x="6032" y="2238"/>
                    <a:pt x="6196" y="2304"/>
                  </a:cubicBezTo>
                  <a:lnTo>
                    <a:pt x="6229" y="2320"/>
                  </a:lnTo>
                  <a:lnTo>
                    <a:pt x="6294" y="2336"/>
                  </a:lnTo>
                  <a:cubicBezTo>
                    <a:pt x="6327" y="2353"/>
                    <a:pt x="6360" y="2353"/>
                    <a:pt x="6393" y="2369"/>
                  </a:cubicBezTo>
                  <a:cubicBezTo>
                    <a:pt x="6461" y="2385"/>
                    <a:pt x="6531" y="2394"/>
                    <a:pt x="6600" y="2394"/>
                  </a:cubicBezTo>
                  <a:cubicBezTo>
                    <a:pt x="6812" y="2394"/>
                    <a:pt x="7019" y="2317"/>
                    <a:pt x="7180" y="2156"/>
                  </a:cubicBezTo>
                  <a:cubicBezTo>
                    <a:pt x="7570" y="1751"/>
                    <a:pt x="7300" y="1208"/>
                    <a:pt x="6962" y="1208"/>
                  </a:cubicBezTo>
                  <a:cubicBezTo>
                    <a:pt x="6931" y="1208"/>
                    <a:pt x="6900" y="1212"/>
                    <a:pt x="6868" y="1222"/>
                  </a:cubicBezTo>
                  <a:cubicBezTo>
                    <a:pt x="6557" y="1304"/>
                    <a:pt x="6475" y="1714"/>
                    <a:pt x="6721" y="1845"/>
                  </a:cubicBezTo>
                  <a:cubicBezTo>
                    <a:pt x="6775" y="1875"/>
                    <a:pt x="6833" y="1889"/>
                    <a:pt x="6891" y="1889"/>
                  </a:cubicBezTo>
                  <a:cubicBezTo>
                    <a:pt x="6992" y="1889"/>
                    <a:pt x="7091" y="1846"/>
                    <a:pt x="7163" y="1763"/>
                  </a:cubicBezTo>
                  <a:lnTo>
                    <a:pt x="7163" y="1763"/>
                  </a:lnTo>
                  <a:cubicBezTo>
                    <a:pt x="7196" y="1910"/>
                    <a:pt x="7147" y="2058"/>
                    <a:pt x="7016" y="2140"/>
                  </a:cubicBezTo>
                  <a:cubicBezTo>
                    <a:pt x="6875" y="2257"/>
                    <a:pt x="6701" y="2315"/>
                    <a:pt x="6524" y="2315"/>
                  </a:cubicBezTo>
                  <a:cubicBezTo>
                    <a:pt x="6453" y="2315"/>
                    <a:pt x="6381" y="2306"/>
                    <a:pt x="6311" y="2287"/>
                  </a:cubicBezTo>
                  <a:cubicBezTo>
                    <a:pt x="6229" y="2271"/>
                    <a:pt x="6147" y="2222"/>
                    <a:pt x="6065" y="2173"/>
                  </a:cubicBezTo>
                  <a:cubicBezTo>
                    <a:pt x="5557" y="1763"/>
                    <a:pt x="5524" y="1009"/>
                    <a:pt x="5983" y="550"/>
                  </a:cubicBezTo>
                  <a:cubicBezTo>
                    <a:pt x="6238" y="246"/>
                    <a:pt x="6632" y="102"/>
                    <a:pt x="7049" y="102"/>
                  </a:cubicBezTo>
                  <a:cubicBezTo>
                    <a:pt x="7915" y="102"/>
                    <a:pt x="8879" y="727"/>
                    <a:pt x="8901" y="1845"/>
                  </a:cubicBezTo>
                  <a:cubicBezTo>
                    <a:pt x="8917" y="2664"/>
                    <a:pt x="8491" y="3402"/>
                    <a:pt x="7770" y="3795"/>
                  </a:cubicBezTo>
                  <a:lnTo>
                    <a:pt x="7704" y="3812"/>
                  </a:lnTo>
                  <a:cubicBezTo>
                    <a:pt x="7622" y="3844"/>
                    <a:pt x="7524" y="3877"/>
                    <a:pt x="7442" y="3894"/>
                  </a:cubicBezTo>
                  <a:cubicBezTo>
                    <a:pt x="7215" y="3946"/>
                    <a:pt x="6990" y="3968"/>
                    <a:pt x="6765" y="3968"/>
                  </a:cubicBezTo>
                  <a:cubicBezTo>
                    <a:pt x="5178" y="3968"/>
                    <a:pt x="3643" y="2834"/>
                    <a:pt x="2302" y="2834"/>
                  </a:cubicBezTo>
                  <a:cubicBezTo>
                    <a:pt x="2155" y="2834"/>
                    <a:pt x="2011" y="2847"/>
                    <a:pt x="1869" y="2877"/>
                  </a:cubicBezTo>
                  <a:cubicBezTo>
                    <a:pt x="623" y="3156"/>
                    <a:pt x="246" y="4041"/>
                    <a:pt x="148" y="4582"/>
                  </a:cubicBezTo>
                  <a:cubicBezTo>
                    <a:pt x="0" y="5123"/>
                    <a:pt x="115" y="5729"/>
                    <a:pt x="558" y="6057"/>
                  </a:cubicBezTo>
                  <a:cubicBezTo>
                    <a:pt x="784" y="6233"/>
                    <a:pt x="1055" y="6313"/>
                    <a:pt x="1320" y="6313"/>
                  </a:cubicBezTo>
                  <a:cubicBezTo>
                    <a:pt x="1747" y="6313"/>
                    <a:pt x="2156" y="6106"/>
                    <a:pt x="2328" y="5762"/>
                  </a:cubicBezTo>
                  <a:cubicBezTo>
                    <a:pt x="2656" y="5221"/>
                    <a:pt x="2361" y="4516"/>
                    <a:pt x="1869" y="4402"/>
                  </a:cubicBezTo>
                  <a:cubicBezTo>
                    <a:pt x="1770" y="4356"/>
                    <a:pt x="1666" y="4335"/>
                    <a:pt x="1563" y="4335"/>
                  </a:cubicBezTo>
                  <a:cubicBezTo>
                    <a:pt x="1257" y="4335"/>
                    <a:pt x="963" y="4525"/>
                    <a:pt x="853" y="4844"/>
                  </a:cubicBezTo>
                  <a:cubicBezTo>
                    <a:pt x="820" y="4959"/>
                    <a:pt x="803" y="5090"/>
                    <a:pt x="820" y="5221"/>
                  </a:cubicBezTo>
                  <a:lnTo>
                    <a:pt x="820" y="5238"/>
                  </a:lnTo>
                  <a:cubicBezTo>
                    <a:pt x="836" y="5238"/>
                    <a:pt x="836" y="5254"/>
                    <a:pt x="836" y="5270"/>
                  </a:cubicBezTo>
                  <a:cubicBezTo>
                    <a:pt x="836" y="5287"/>
                    <a:pt x="836" y="5287"/>
                    <a:pt x="836" y="5303"/>
                  </a:cubicBezTo>
                  <a:cubicBezTo>
                    <a:pt x="910" y="5525"/>
                    <a:pt x="1122" y="5663"/>
                    <a:pt x="1341" y="5663"/>
                  </a:cubicBezTo>
                  <a:cubicBezTo>
                    <a:pt x="1414" y="5663"/>
                    <a:pt x="1488" y="5647"/>
                    <a:pt x="1557" y="5615"/>
                  </a:cubicBezTo>
                  <a:cubicBezTo>
                    <a:pt x="1904" y="5473"/>
                    <a:pt x="1797" y="4923"/>
                    <a:pt x="1454" y="4923"/>
                  </a:cubicBezTo>
                  <a:cubicBezTo>
                    <a:pt x="1439" y="4923"/>
                    <a:pt x="1425" y="4924"/>
                    <a:pt x="1410" y="4926"/>
                  </a:cubicBezTo>
                  <a:cubicBezTo>
                    <a:pt x="1049" y="4959"/>
                    <a:pt x="1098" y="5320"/>
                    <a:pt x="1049" y="5369"/>
                  </a:cubicBezTo>
                  <a:cubicBezTo>
                    <a:pt x="1039" y="5383"/>
                    <a:pt x="1027" y="5389"/>
                    <a:pt x="1014" y="5389"/>
                  </a:cubicBezTo>
                  <a:cubicBezTo>
                    <a:pt x="968" y="5389"/>
                    <a:pt x="915" y="5313"/>
                    <a:pt x="902" y="5287"/>
                  </a:cubicBezTo>
                  <a:cubicBezTo>
                    <a:pt x="820" y="5090"/>
                    <a:pt x="836" y="4877"/>
                    <a:pt x="935" y="4713"/>
                  </a:cubicBezTo>
                  <a:cubicBezTo>
                    <a:pt x="1074" y="4504"/>
                    <a:pt x="1304" y="4394"/>
                    <a:pt x="1542" y="4394"/>
                  </a:cubicBezTo>
                  <a:cubicBezTo>
                    <a:pt x="1641" y="4394"/>
                    <a:pt x="1740" y="4413"/>
                    <a:pt x="1836" y="4451"/>
                  </a:cubicBezTo>
                  <a:cubicBezTo>
                    <a:pt x="2295" y="4566"/>
                    <a:pt x="2541" y="5221"/>
                    <a:pt x="2229" y="5713"/>
                  </a:cubicBezTo>
                  <a:cubicBezTo>
                    <a:pt x="2069" y="6024"/>
                    <a:pt x="1692" y="6207"/>
                    <a:pt x="1304" y="6207"/>
                  </a:cubicBezTo>
                  <a:cubicBezTo>
                    <a:pt x="1059" y="6207"/>
                    <a:pt x="810" y="6134"/>
                    <a:pt x="607" y="5975"/>
                  </a:cubicBezTo>
                  <a:cubicBezTo>
                    <a:pt x="99" y="5566"/>
                    <a:pt x="99" y="4631"/>
                    <a:pt x="541" y="4058"/>
                  </a:cubicBezTo>
                  <a:cubicBezTo>
                    <a:pt x="887" y="3576"/>
                    <a:pt x="1475" y="3345"/>
                    <a:pt x="2088" y="3345"/>
                  </a:cubicBezTo>
                  <a:cubicBezTo>
                    <a:pt x="2288" y="3345"/>
                    <a:pt x="2491" y="3370"/>
                    <a:pt x="2688" y="3418"/>
                  </a:cubicBezTo>
                  <a:cubicBezTo>
                    <a:pt x="3492" y="3615"/>
                    <a:pt x="4311" y="3959"/>
                    <a:pt x="5213" y="4189"/>
                  </a:cubicBezTo>
                  <a:cubicBezTo>
                    <a:pt x="5542" y="4250"/>
                    <a:pt x="5881" y="4286"/>
                    <a:pt x="6217" y="4286"/>
                  </a:cubicBezTo>
                  <a:cubicBezTo>
                    <a:pt x="6783" y="4286"/>
                    <a:pt x="7342" y="4184"/>
                    <a:pt x="7835" y="3926"/>
                  </a:cubicBezTo>
                  <a:cubicBezTo>
                    <a:pt x="8606" y="3517"/>
                    <a:pt x="9065" y="2713"/>
                    <a:pt x="9032" y="1845"/>
                  </a:cubicBezTo>
                  <a:cubicBezTo>
                    <a:pt x="9010" y="653"/>
                    <a:pt x="7995" y="0"/>
                    <a:pt x="70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8" name="Google Shape;7698;p18"/>
            <p:cNvSpPr/>
            <p:nvPr/>
          </p:nvSpPr>
          <p:spPr>
            <a:xfrm>
              <a:off x="6709725" y="5014811"/>
              <a:ext cx="212412" cy="121116"/>
            </a:xfrm>
            <a:custGeom>
              <a:avLst/>
              <a:gdLst/>
              <a:ahLst/>
              <a:cxnLst/>
              <a:rect l="l" t="t" r="r" b="b"/>
              <a:pathLst>
                <a:path w="6475" h="3692" extrusionOk="0">
                  <a:moveTo>
                    <a:pt x="948" y="0"/>
                  </a:moveTo>
                  <a:cubicBezTo>
                    <a:pt x="332" y="0"/>
                    <a:pt x="0" y="265"/>
                    <a:pt x="0" y="265"/>
                  </a:cubicBezTo>
                  <a:cubicBezTo>
                    <a:pt x="225" y="193"/>
                    <a:pt x="434" y="147"/>
                    <a:pt x="643" y="147"/>
                  </a:cubicBezTo>
                  <a:cubicBezTo>
                    <a:pt x="952" y="147"/>
                    <a:pt x="1261" y="247"/>
                    <a:pt x="1623" y="511"/>
                  </a:cubicBezTo>
                  <a:cubicBezTo>
                    <a:pt x="2213" y="954"/>
                    <a:pt x="1852" y="1708"/>
                    <a:pt x="1754" y="2200"/>
                  </a:cubicBezTo>
                  <a:cubicBezTo>
                    <a:pt x="1656" y="2708"/>
                    <a:pt x="2360" y="2921"/>
                    <a:pt x="2721" y="3085"/>
                  </a:cubicBezTo>
                  <a:cubicBezTo>
                    <a:pt x="3098" y="3249"/>
                    <a:pt x="2901" y="3691"/>
                    <a:pt x="2901" y="3691"/>
                  </a:cubicBezTo>
                  <a:cubicBezTo>
                    <a:pt x="4245" y="2872"/>
                    <a:pt x="3377" y="1937"/>
                    <a:pt x="3147" y="1659"/>
                  </a:cubicBezTo>
                  <a:cubicBezTo>
                    <a:pt x="2957" y="1441"/>
                    <a:pt x="3083" y="1200"/>
                    <a:pt x="3272" y="1200"/>
                  </a:cubicBezTo>
                  <a:cubicBezTo>
                    <a:pt x="3310" y="1200"/>
                    <a:pt x="3351" y="1210"/>
                    <a:pt x="3393" y="1233"/>
                  </a:cubicBezTo>
                  <a:cubicBezTo>
                    <a:pt x="3639" y="1364"/>
                    <a:pt x="3278" y="1872"/>
                    <a:pt x="3950" y="2298"/>
                  </a:cubicBezTo>
                  <a:cubicBezTo>
                    <a:pt x="4120" y="2410"/>
                    <a:pt x="4279" y="2451"/>
                    <a:pt x="4422" y="2451"/>
                  </a:cubicBezTo>
                  <a:cubicBezTo>
                    <a:pt x="4846" y="2451"/>
                    <a:pt x="5130" y="2085"/>
                    <a:pt x="5131" y="2085"/>
                  </a:cubicBezTo>
                  <a:lnTo>
                    <a:pt x="5131" y="2085"/>
                  </a:lnTo>
                  <a:cubicBezTo>
                    <a:pt x="5124" y="2085"/>
                    <a:pt x="5119" y="2085"/>
                    <a:pt x="5113" y="2085"/>
                  </a:cubicBezTo>
                  <a:cubicBezTo>
                    <a:pt x="4744" y="2085"/>
                    <a:pt x="4948" y="1574"/>
                    <a:pt x="4786" y="1413"/>
                  </a:cubicBezTo>
                  <a:cubicBezTo>
                    <a:pt x="4703" y="1361"/>
                    <a:pt x="4614" y="1329"/>
                    <a:pt x="4522" y="1329"/>
                  </a:cubicBezTo>
                  <a:cubicBezTo>
                    <a:pt x="4468" y="1329"/>
                    <a:pt x="4414" y="1340"/>
                    <a:pt x="4360" y="1364"/>
                  </a:cubicBezTo>
                  <a:cubicBezTo>
                    <a:pt x="4311" y="1375"/>
                    <a:pt x="4263" y="1380"/>
                    <a:pt x="4219" y="1380"/>
                  </a:cubicBezTo>
                  <a:cubicBezTo>
                    <a:pt x="4071" y="1380"/>
                    <a:pt x="3969" y="1321"/>
                    <a:pt x="4032" y="1233"/>
                  </a:cubicBezTo>
                  <a:cubicBezTo>
                    <a:pt x="4066" y="1191"/>
                    <a:pt x="4102" y="1174"/>
                    <a:pt x="4148" y="1174"/>
                  </a:cubicBezTo>
                  <a:cubicBezTo>
                    <a:pt x="4283" y="1174"/>
                    <a:pt x="4508" y="1311"/>
                    <a:pt x="5032" y="1347"/>
                  </a:cubicBezTo>
                  <a:cubicBezTo>
                    <a:pt x="5060" y="1349"/>
                    <a:pt x="5087" y="1350"/>
                    <a:pt x="5114" y="1350"/>
                  </a:cubicBezTo>
                  <a:cubicBezTo>
                    <a:pt x="5893" y="1350"/>
                    <a:pt x="6474" y="692"/>
                    <a:pt x="6475" y="692"/>
                  </a:cubicBezTo>
                  <a:lnTo>
                    <a:pt x="6475" y="692"/>
                  </a:lnTo>
                  <a:cubicBezTo>
                    <a:pt x="6017" y="940"/>
                    <a:pt x="5534" y="1035"/>
                    <a:pt x="5050" y="1035"/>
                  </a:cubicBezTo>
                  <a:cubicBezTo>
                    <a:pt x="3870" y="1035"/>
                    <a:pt x="2684" y="469"/>
                    <a:pt x="1836" y="167"/>
                  </a:cubicBezTo>
                  <a:cubicBezTo>
                    <a:pt x="1495" y="44"/>
                    <a:pt x="1198" y="0"/>
                    <a:pt x="9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9" name="Google Shape;7699;p18"/>
            <p:cNvSpPr/>
            <p:nvPr/>
          </p:nvSpPr>
          <p:spPr>
            <a:xfrm>
              <a:off x="6764543" y="4894185"/>
              <a:ext cx="118360" cy="83095"/>
            </a:xfrm>
            <a:custGeom>
              <a:avLst/>
              <a:gdLst/>
              <a:ahLst/>
              <a:cxnLst/>
              <a:rect l="l" t="t" r="r" b="b"/>
              <a:pathLst>
                <a:path w="3608" h="2533" extrusionOk="0">
                  <a:moveTo>
                    <a:pt x="2521" y="0"/>
                  </a:moveTo>
                  <a:cubicBezTo>
                    <a:pt x="1931" y="0"/>
                    <a:pt x="1247" y="123"/>
                    <a:pt x="870" y="615"/>
                  </a:cubicBezTo>
                  <a:cubicBezTo>
                    <a:pt x="1" y="1762"/>
                    <a:pt x="525" y="2533"/>
                    <a:pt x="525" y="2533"/>
                  </a:cubicBezTo>
                  <a:cubicBezTo>
                    <a:pt x="525" y="2533"/>
                    <a:pt x="362" y="2172"/>
                    <a:pt x="1394" y="2156"/>
                  </a:cubicBezTo>
                  <a:cubicBezTo>
                    <a:pt x="2427" y="2139"/>
                    <a:pt x="2296" y="1500"/>
                    <a:pt x="2263" y="1271"/>
                  </a:cubicBezTo>
                  <a:cubicBezTo>
                    <a:pt x="2181" y="1008"/>
                    <a:pt x="2230" y="746"/>
                    <a:pt x="2410" y="549"/>
                  </a:cubicBezTo>
                  <a:cubicBezTo>
                    <a:pt x="2656" y="205"/>
                    <a:pt x="3607" y="123"/>
                    <a:pt x="3607" y="123"/>
                  </a:cubicBezTo>
                  <a:cubicBezTo>
                    <a:pt x="3607" y="123"/>
                    <a:pt x="3111" y="0"/>
                    <a:pt x="25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0" name="Google Shape;7700;p18"/>
            <p:cNvSpPr/>
            <p:nvPr/>
          </p:nvSpPr>
          <p:spPr>
            <a:xfrm>
              <a:off x="6854890" y="4806267"/>
              <a:ext cx="74238" cy="88213"/>
            </a:xfrm>
            <a:custGeom>
              <a:avLst/>
              <a:gdLst/>
              <a:ahLst/>
              <a:cxnLst/>
              <a:rect l="l" t="t" r="r" b="b"/>
              <a:pathLst>
                <a:path w="2263" h="2689" extrusionOk="0">
                  <a:moveTo>
                    <a:pt x="1148" y="0"/>
                  </a:moveTo>
                  <a:cubicBezTo>
                    <a:pt x="1148" y="1"/>
                    <a:pt x="1345" y="541"/>
                    <a:pt x="1001" y="738"/>
                  </a:cubicBezTo>
                  <a:cubicBezTo>
                    <a:pt x="640" y="935"/>
                    <a:pt x="1" y="1344"/>
                    <a:pt x="263" y="2017"/>
                  </a:cubicBezTo>
                  <a:cubicBezTo>
                    <a:pt x="509" y="2689"/>
                    <a:pt x="1689" y="2426"/>
                    <a:pt x="2263" y="2623"/>
                  </a:cubicBezTo>
                  <a:cubicBezTo>
                    <a:pt x="2263" y="2623"/>
                    <a:pt x="1394" y="2164"/>
                    <a:pt x="1460" y="1443"/>
                  </a:cubicBezTo>
                  <a:cubicBezTo>
                    <a:pt x="1525" y="705"/>
                    <a:pt x="1443" y="181"/>
                    <a:pt x="11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1" name="Google Shape;7701;p18"/>
            <p:cNvSpPr/>
            <p:nvPr/>
          </p:nvSpPr>
          <p:spPr>
            <a:xfrm>
              <a:off x="6935001" y="4844977"/>
              <a:ext cx="104910" cy="141455"/>
            </a:xfrm>
            <a:custGeom>
              <a:avLst/>
              <a:gdLst/>
              <a:ahLst/>
              <a:cxnLst/>
              <a:rect l="l" t="t" r="r" b="b"/>
              <a:pathLst>
                <a:path w="3198" h="4312" extrusionOk="0">
                  <a:moveTo>
                    <a:pt x="378" y="1"/>
                  </a:moveTo>
                  <a:lnTo>
                    <a:pt x="378" y="1"/>
                  </a:lnTo>
                  <a:cubicBezTo>
                    <a:pt x="1" y="1345"/>
                    <a:pt x="542" y="1607"/>
                    <a:pt x="1099" y="2476"/>
                  </a:cubicBezTo>
                  <a:cubicBezTo>
                    <a:pt x="1657" y="3361"/>
                    <a:pt x="1050" y="4311"/>
                    <a:pt x="1050" y="4311"/>
                  </a:cubicBezTo>
                  <a:cubicBezTo>
                    <a:pt x="1460" y="4049"/>
                    <a:pt x="1804" y="3361"/>
                    <a:pt x="2492" y="2918"/>
                  </a:cubicBezTo>
                  <a:cubicBezTo>
                    <a:pt x="3197" y="2492"/>
                    <a:pt x="2902" y="1591"/>
                    <a:pt x="2902" y="1591"/>
                  </a:cubicBezTo>
                  <a:lnTo>
                    <a:pt x="2902" y="1591"/>
                  </a:lnTo>
                  <a:cubicBezTo>
                    <a:pt x="2863" y="1695"/>
                    <a:pt x="2761" y="1748"/>
                    <a:pt x="2595" y="1748"/>
                  </a:cubicBezTo>
                  <a:cubicBezTo>
                    <a:pt x="2554" y="1748"/>
                    <a:pt x="2509" y="1745"/>
                    <a:pt x="2460" y="1738"/>
                  </a:cubicBezTo>
                  <a:cubicBezTo>
                    <a:pt x="2429" y="1731"/>
                    <a:pt x="2398" y="1727"/>
                    <a:pt x="2369" y="1727"/>
                  </a:cubicBezTo>
                  <a:cubicBezTo>
                    <a:pt x="2134" y="1727"/>
                    <a:pt x="1962" y="1947"/>
                    <a:pt x="2050" y="2181"/>
                  </a:cubicBezTo>
                  <a:cubicBezTo>
                    <a:pt x="2102" y="2413"/>
                    <a:pt x="1960" y="2513"/>
                    <a:pt x="1825" y="2513"/>
                  </a:cubicBezTo>
                  <a:cubicBezTo>
                    <a:pt x="1789" y="2513"/>
                    <a:pt x="1753" y="2506"/>
                    <a:pt x="1722" y="2492"/>
                  </a:cubicBezTo>
                  <a:cubicBezTo>
                    <a:pt x="1558" y="2426"/>
                    <a:pt x="1558" y="2066"/>
                    <a:pt x="1788" y="1886"/>
                  </a:cubicBezTo>
                  <a:cubicBezTo>
                    <a:pt x="2001" y="1705"/>
                    <a:pt x="2148" y="1312"/>
                    <a:pt x="1952" y="689"/>
                  </a:cubicBezTo>
                  <a:cubicBezTo>
                    <a:pt x="1815" y="219"/>
                    <a:pt x="1371" y="104"/>
                    <a:pt x="1048" y="104"/>
                  </a:cubicBezTo>
                  <a:cubicBezTo>
                    <a:pt x="944" y="104"/>
                    <a:pt x="852" y="116"/>
                    <a:pt x="788" y="132"/>
                  </a:cubicBezTo>
                  <a:cubicBezTo>
                    <a:pt x="764" y="134"/>
                    <a:pt x="741" y="136"/>
                    <a:pt x="718" y="136"/>
                  </a:cubicBezTo>
                  <a:cubicBezTo>
                    <a:pt x="594" y="136"/>
                    <a:pt x="475" y="97"/>
                    <a:pt x="3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2" name="Google Shape;7702;p18"/>
            <p:cNvSpPr/>
            <p:nvPr/>
          </p:nvSpPr>
          <p:spPr>
            <a:xfrm>
              <a:off x="6911348" y="4636793"/>
              <a:ext cx="266213" cy="265753"/>
            </a:xfrm>
            <a:custGeom>
              <a:avLst/>
              <a:gdLst/>
              <a:ahLst/>
              <a:cxnLst/>
              <a:rect l="l" t="t" r="r" b="b"/>
              <a:pathLst>
                <a:path w="8115" h="8101" extrusionOk="0">
                  <a:moveTo>
                    <a:pt x="5749" y="0"/>
                  </a:moveTo>
                  <a:cubicBezTo>
                    <a:pt x="5234" y="0"/>
                    <a:pt x="4731" y="189"/>
                    <a:pt x="4426" y="577"/>
                  </a:cubicBezTo>
                  <a:cubicBezTo>
                    <a:pt x="4131" y="1003"/>
                    <a:pt x="4082" y="1560"/>
                    <a:pt x="4312" y="2036"/>
                  </a:cubicBezTo>
                  <a:cubicBezTo>
                    <a:pt x="4519" y="2450"/>
                    <a:pt x="4855" y="2597"/>
                    <a:pt x="5184" y="2597"/>
                  </a:cubicBezTo>
                  <a:cubicBezTo>
                    <a:pt x="5532" y="2597"/>
                    <a:pt x="5872" y="2434"/>
                    <a:pt x="6049" y="2249"/>
                  </a:cubicBezTo>
                  <a:cubicBezTo>
                    <a:pt x="6229" y="2036"/>
                    <a:pt x="6311" y="1757"/>
                    <a:pt x="6246" y="1495"/>
                  </a:cubicBezTo>
                  <a:cubicBezTo>
                    <a:pt x="6198" y="1167"/>
                    <a:pt x="5968" y="1026"/>
                    <a:pt x="5756" y="1026"/>
                  </a:cubicBezTo>
                  <a:cubicBezTo>
                    <a:pt x="5609" y="1026"/>
                    <a:pt x="5471" y="1095"/>
                    <a:pt x="5410" y="1216"/>
                  </a:cubicBezTo>
                  <a:cubicBezTo>
                    <a:pt x="5279" y="1495"/>
                    <a:pt x="5344" y="1855"/>
                    <a:pt x="5754" y="1921"/>
                  </a:cubicBezTo>
                  <a:cubicBezTo>
                    <a:pt x="6098" y="1970"/>
                    <a:pt x="5918" y="2396"/>
                    <a:pt x="5475" y="2511"/>
                  </a:cubicBezTo>
                  <a:cubicBezTo>
                    <a:pt x="5391" y="2536"/>
                    <a:pt x="5306" y="2548"/>
                    <a:pt x="5222" y="2548"/>
                  </a:cubicBezTo>
                  <a:cubicBezTo>
                    <a:pt x="4868" y="2548"/>
                    <a:pt x="4540" y="2334"/>
                    <a:pt x="4394" y="2003"/>
                  </a:cubicBezTo>
                  <a:cubicBezTo>
                    <a:pt x="4197" y="1560"/>
                    <a:pt x="4246" y="1036"/>
                    <a:pt x="4525" y="642"/>
                  </a:cubicBezTo>
                  <a:cubicBezTo>
                    <a:pt x="4795" y="305"/>
                    <a:pt x="5254" y="145"/>
                    <a:pt x="5719" y="145"/>
                  </a:cubicBezTo>
                  <a:cubicBezTo>
                    <a:pt x="5818" y="145"/>
                    <a:pt x="5918" y="153"/>
                    <a:pt x="6016" y="167"/>
                  </a:cubicBezTo>
                  <a:cubicBezTo>
                    <a:pt x="7229" y="298"/>
                    <a:pt x="7918" y="1986"/>
                    <a:pt x="7197" y="3150"/>
                  </a:cubicBezTo>
                  <a:cubicBezTo>
                    <a:pt x="6967" y="3511"/>
                    <a:pt x="6623" y="3806"/>
                    <a:pt x="6246" y="4003"/>
                  </a:cubicBezTo>
                  <a:cubicBezTo>
                    <a:pt x="5849" y="4169"/>
                    <a:pt x="5396" y="4252"/>
                    <a:pt x="4871" y="4252"/>
                  </a:cubicBezTo>
                  <a:cubicBezTo>
                    <a:pt x="4462" y="4252"/>
                    <a:pt x="4011" y="4201"/>
                    <a:pt x="3509" y="4101"/>
                  </a:cubicBezTo>
                  <a:cubicBezTo>
                    <a:pt x="3203" y="4040"/>
                    <a:pt x="2903" y="4009"/>
                    <a:pt x="2616" y="4009"/>
                  </a:cubicBezTo>
                  <a:cubicBezTo>
                    <a:pt x="1290" y="4009"/>
                    <a:pt x="240" y="4665"/>
                    <a:pt x="132" y="5986"/>
                  </a:cubicBezTo>
                  <a:cubicBezTo>
                    <a:pt x="1" y="7576"/>
                    <a:pt x="1050" y="8100"/>
                    <a:pt x="1050" y="8100"/>
                  </a:cubicBezTo>
                  <a:cubicBezTo>
                    <a:pt x="1050" y="8100"/>
                    <a:pt x="1033" y="8084"/>
                    <a:pt x="1017" y="8068"/>
                  </a:cubicBezTo>
                  <a:cubicBezTo>
                    <a:pt x="460" y="7428"/>
                    <a:pt x="607" y="6232"/>
                    <a:pt x="607" y="6232"/>
                  </a:cubicBezTo>
                  <a:cubicBezTo>
                    <a:pt x="706" y="5707"/>
                    <a:pt x="968" y="5248"/>
                    <a:pt x="1361" y="4904"/>
                  </a:cubicBezTo>
                  <a:cubicBezTo>
                    <a:pt x="1942" y="4463"/>
                    <a:pt x="2676" y="4378"/>
                    <a:pt x="3159" y="4378"/>
                  </a:cubicBezTo>
                  <a:cubicBezTo>
                    <a:pt x="3467" y="4378"/>
                    <a:pt x="3672" y="4412"/>
                    <a:pt x="3672" y="4412"/>
                  </a:cubicBezTo>
                  <a:cubicBezTo>
                    <a:pt x="3918" y="4445"/>
                    <a:pt x="4164" y="4462"/>
                    <a:pt x="4377" y="4462"/>
                  </a:cubicBezTo>
                  <a:cubicBezTo>
                    <a:pt x="4496" y="4471"/>
                    <a:pt x="4618" y="4476"/>
                    <a:pt x="4742" y="4476"/>
                  </a:cubicBezTo>
                  <a:cubicBezTo>
                    <a:pt x="5693" y="4476"/>
                    <a:pt x="6749" y="4175"/>
                    <a:pt x="7344" y="3232"/>
                  </a:cubicBezTo>
                  <a:cubicBezTo>
                    <a:pt x="8114" y="1986"/>
                    <a:pt x="7360" y="167"/>
                    <a:pt x="6033" y="20"/>
                  </a:cubicBezTo>
                  <a:cubicBezTo>
                    <a:pt x="5938" y="7"/>
                    <a:pt x="5843" y="0"/>
                    <a:pt x="57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3" name="Google Shape;7703;p18"/>
            <p:cNvSpPr/>
            <p:nvPr/>
          </p:nvSpPr>
          <p:spPr>
            <a:xfrm>
              <a:off x="6944711" y="4901435"/>
              <a:ext cx="33" cy="33"/>
            </a:xfrm>
            <a:custGeom>
              <a:avLst/>
              <a:gdLst/>
              <a:ahLst/>
              <a:cxnLst/>
              <a:rect l="l" t="t" r="r" b="b"/>
              <a:pathLst>
                <a:path w="1" h="1" extrusionOk="0">
                  <a:moveTo>
                    <a:pt x="0" y="1"/>
                  </a:moveTo>
                  <a:lnTo>
                    <a:pt x="0" y="1"/>
                  </a:lnTo>
                  <a:lnTo>
                    <a:pt x="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4" name="Google Shape;7704;p18"/>
            <p:cNvSpPr/>
            <p:nvPr/>
          </p:nvSpPr>
          <p:spPr>
            <a:xfrm>
              <a:off x="6982339" y="4789208"/>
              <a:ext cx="153265" cy="78371"/>
            </a:xfrm>
            <a:custGeom>
              <a:avLst/>
              <a:gdLst/>
              <a:ahLst/>
              <a:cxnLst/>
              <a:rect l="l" t="t" r="r" b="b"/>
              <a:pathLst>
                <a:path w="4672" h="2389" extrusionOk="0">
                  <a:moveTo>
                    <a:pt x="1086" y="0"/>
                  </a:moveTo>
                  <a:cubicBezTo>
                    <a:pt x="394" y="0"/>
                    <a:pt x="0" y="225"/>
                    <a:pt x="0" y="225"/>
                  </a:cubicBezTo>
                  <a:cubicBezTo>
                    <a:pt x="84" y="210"/>
                    <a:pt x="164" y="203"/>
                    <a:pt x="239" y="203"/>
                  </a:cubicBezTo>
                  <a:cubicBezTo>
                    <a:pt x="728" y="203"/>
                    <a:pt x="1034" y="513"/>
                    <a:pt x="935" y="996"/>
                  </a:cubicBezTo>
                  <a:cubicBezTo>
                    <a:pt x="804" y="1406"/>
                    <a:pt x="968" y="1864"/>
                    <a:pt x="1312" y="2127"/>
                  </a:cubicBezTo>
                  <a:cubicBezTo>
                    <a:pt x="1640" y="2389"/>
                    <a:pt x="2541" y="2389"/>
                    <a:pt x="2541" y="2389"/>
                  </a:cubicBezTo>
                  <a:cubicBezTo>
                    <a:pt x="2279" y="2241"/>
                    <a:pt x="2525" y="1881"/>
                    <a:pt x="2689" y="1455"/>
                  </a:cubicBezTo>
                  <a:cubicBezTo>
                    <a:pt x="2844" y="1034"/>
                    <a:pt x="2422" y="880"/>
                    <a:pt x="2225" y="880"/>
                  </a:cubicBezTo>
                  <a:cubicBezTo>
                    <a:pt x="2215" y="880"/>
                    <a:pt x="2206" y="880"/>
                    <a:pt x="2197" y="881"/>
                  </a:cubicBezTo>
                  <a:cubicBezTo>
                    <a:pt x="2093" y="890"/>
                    <a:pt x="2017" y="911"/>
                    <a:pt x="1946" y="911"/>
                  </a:cubicBezTo>
                  <a:cubicBezTo>
                    <a:pt x="1893" y="911"/>
                    <a:pt x="1843" y="900"/>
                    <a:pt x="1787" y="865"/>
                  </a:cubicBezTo>
                  <a:cubicBezTo>
                    <a:pt x="1680" y="798"/>
                    <a:pt x="1736" y="580"/>
                    <a:pt x="2017" y="580"/>
                  </a:cubicBezTo>
                  <a:cubicBezTo>
                    <a:pt x="2081" y="580"/>
                    <a:pt x="2157" y="591"/>
                    <a:pt x="2246" y="619"/>
                  </a:cubicBezTo>
                  <a:cubicBezTo>
                    <a:pt x="2721" y="783"/>
                    <a:pt x="2574" y="1242"/>
                    <a:pt x="3311" y="1389"/>
                  </a:cubicBezTo>
                  <a:cubicBezTo>
                    <a:pt x="3367" y="1400"/>
                    <a:pt x="3419" y="1406"/>
                    <a:pt x="3468" y="1406"/>
                  </a:cubicBezTo>
                  <a:cubicBezTo>
                    <a:pt x="4060" y="1406"/>
                    <a:pt x="4218" y="643"/>
                    <a:pt x="4279" y="537"/>
                  </a:cubicBezTo>
                  <a:cubicBezTo>
                    <a:pt x="4393" y="406"/>
                    <a:pt x="4524" y="275"/>
                    <a:pt x="4672" y="160"/>
                  </a:cubicBezTo>
                  <a:lnTo>
                    <a:pt x="4672" y="160"/>
                  </a:lnTo>
                  <a:cubicBezTo>
                    <a:pt x="4462" y="274"/>
                    <a:pt x="4087" y="394"/>
                    <a:pt x="3549" y="394"/>
                  </a:cubicBezTo>
                  <a:cubicBezTo>
                    <a:pt x="3161" y="394"/>
                    <a:pt x="2688" y="332"/>
                    <a:pt x="2131" y="160"/>
                  </a:cubicBezTo>
                  <a:cubicBezTo>
                    <a:pt x="1733" y="42"/>
                    <a:pt x="1382" y="0"/>
                    <a:pt x="108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5" name="Google Shape;7705;p18"/>
            <p:cNvSpPr/>
            <p:nvPr/>
          </p:nvSpPr>
          <p:spPr>
            <a:xfrm>
              <a:off x="6991492" y="4646011"/>
              <a:ext cx="105402" cy="110389"/>
            </a:xfrm>
            <a:custGeom>
              <a:avLst/>
              <a:gdLst/>
              <a:ahLst/>
              <a:cxnLst/>
              <a:rect l="l" t="t" r="r" b="b"/>
              <a:pathLst>
                <a:path w="3213" h="3365" extrusionOk="0">
                  <a:moveTo>
                    <a:pt x="1934" y="1"/>
                  </a:moveTo>
                  <a:lnTo>
                    <a:pt x="1934" y="1"/>
                  </a:lnTo>
                  <a:cubicBezTo>
                    <a:pt x="1492" y="279"/>
                    <a:pt x="1426" y="722"/>
                    <a:pt x="705" y="1345"/>
                  </a:cubicBezTo>
                  <a:cubicBezTo>
                    <a:pt x="0" y="1968"/>
                    <a:pt x="197" y="2427"/>
                    <a:pt x="344" y="2689"/>
                  </a:cubicBezTo>
                  <a:cubicBezTo>
                    <a:pt x="459" y="2804"/>
                    <a:pt x="426" y="3000"/>
                    <a:pt x="295" y="3099"/>
                  </a:cubicBezTo>
                  <a:cubicBezTo>
                    <a:pt x="1377" y="2984"/>
                    <a:pt x="1229" y="2345"/>
                    <a:pt x="1164" y="2148"/>
                  </a:cubicBezTo>
                  <a:cubicBezTo>
                    <a:pt x="1098" y="1951"/>
                    <a:pt x="1131" y="1837"/>
                    <a:pt x="1246" y="1837"/>
                  </a:cubicBezTo>
                  <a:cubicBezTo>
                    <a:pt x="1361" y="1837"/>
                    <a:pt x="1344" y="2066"/>
                    <a:pt x="1328" y="2361"/>
                  </a:cubicBezTo>
                  <a:cubicBezTo>
                    <a:pt x="1328" y="2640"/>
                    <a:pt x="1262" y="3295"/>
                    <a:pt x="2115" y="3361"/>
                  </a:cubicBezTo>
                  <a:cubicBezTo>
                    <a:pt x="2146" y="3363"/>
                    <a:pt x="2176" y="3365"/>
                    <a:pt x="2205" y="3365"/>
                  </a:cubicBezTo>
                  <a:cubicBezTo>
                    <a:pt x="2984" y="3365"/>
                    <a:pt x="3213" y="2558"/>
                    <a:pt x="3213" y="2558"/>
                  </a:cubicBezTo>
                  <a:lnTo>
                    <a:pt x="3213" y="2558"/>
                  </a:lnTo>
                  <a:cubicBezTo>
                    <a:pt x="3088" y="2592"/>
                    <a:pt x="2937" y="2618"/>
                    <a:pt x="2777" y="2618"/>
                  </a:cubicBezTo>
                  <a:cubicBezTo>
                    <a:pt x="2327" y="2618"/>
                    <a:pt x="1803" y="2418"/>
                    <a:pt x="1574" y="1656"/>
                  </a:cubicBezTo>
                  <a:cubicBezTo>
                    <a:pt x="1377" y="1083"/>
                    <a:pt x="1508" y="443"/>
                    <a:pt x="19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6" name="Google Shape;7706;p18"/>
            <p:cNvSpPr/>
            <p:nvPr/>
          </p:nvSpPr>
          <p:spPr>
            <a:xfrm>
              <a:off x="7142037" y="4489299"/>
              <a:ext cx="63478" cy="251385"/>
            </a:xfrm>
            <a:custGeom>
              <a:avLst/>
              <a:gdLst/>
              <a:ahLst/>
              <a:cxnLst/>
              <a:rect l="l" t="t" r="r" b="b"/>
              <a:pathLst>
                <a:path w="1935" h="7663" extrusionOk="0">
                  <a:moveTo>
                    <a:pt x="1300" y="0"/>
                  </a:moveTo>
                  <a:cubicBezTo>
                    <a:pt x="984" y="0"/>
                    <a:pt x="738" y="369"/>
                    <a:pt x="738" y="369"/>
                  </a:cubicBezTo>
                  <a:cubicBezTo>
                    <a:pt x="1" y="1500"/>
                    <a:pt x="837" y="3286"/>
                    <a:pt x="984" y="5171"/>
                  </a:cubicBezTo>
                  <a:cubicBezTo>
                    <a:pt x="1132" y="7056"/>
                    <a:pt x="476" y="7663"/>
                    <a:pt x="476" y="7663"/>
                  </a:cubicBezTo>
                  <a:cubicBezTo>
                    <a:pt x="1164" y="7122"/>
                    <a:pt x="1328" y="5351"/>
                    <a:pt x="1197" y="3991"/>
                  </a:cubicBezTo>
                  <a:cubicBezTo>
                    <a:pt x="1066" y="2631"/>
                    <a:pt x="1082" y="1352"/>
                    <a:pt x="1345" y="1090"/>
                  </a:cubicBezTo>
                  <a:cubicBezTo>
                    <a:pt x="1607" y="828"/>
                    <a:pt x="1935" y="287"/>
                    <a:pt x="1509" y="57"/>
                  </a:cubicBezTo>
                  <a:cubicBezTo>
                    <a:pt x="1437" y="17"/>
                    <a:pt x="1367" y="0"/>
                    <a:pt x="130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7" name="Google Shape;7707;p18"/>
            <p:cNvSpPr/>
            <p:nvPr/>
          </p:nvSpPr>
          <p:spPr>
            <a:xfrm>
              <a:off x="7082364" y="4456034"/>
              <a:ext cx="280188" cy="334119"/>
            </a:xfrm>
            <a:custGeom>
              <a:avLst/>
              <a:gdLst/>
              <a:ahLst/>
              <a:cxnLst/>
              <a:rect l="l" t="t" r="r" b="b"/>
              <a:pathLst>
                <a:path w="8541" h="10185" extrusionOk="0">
                  <a:moveTo>
                    <a:pt x="6282" y="1"/>
                  </a:moveTo>
                  <a:cubicBezTo>
                    <a:pt x="6080" y="1"/>
                    <a:pt x="5874" y="24"/>
                    <a:pt x="5672" y="71"/>
                  </a:cubicBezTo>
                  <a:cubicBezTo>
                    <a:pt x="4491" y="334"/>
                    <a:pt x="3721" y="1579"/>
                    <a:pt x="3508" y="2841"/>
                  </a:cubicBezTo>
                  <a:cubicBezTo>
                    <a:pt x="3262" y="4153"/>
                    <a:pt x="3508" y="5382"/>
                    <a:pt x="3459" y="6480"/>
                  </a:cubicBezTo>
                  <a:cubicBezTo>
                    <a:pt x="3524" y="7480"/>
                    <a:pt x="3147" y="8447"/>
                    <a:pt x="2459" y="9136"/>
                  </a:cubicBezTo>
                  <a:cubicBezTo>
                    <a:pt x="1787" y="9758"/>
                    <a:pt x="918" y="10119"/>
                    <a:pt x="0" y="10185"/>
                  </a:cubicBezTo>
                  <a:cubicBezTo>
                    <a:pt x="935" y="10152"/>
                    <a:pt x="1820" y="9808"/>
                    <a:pt x="2508" y="9201"/>
                  </a:cubicBezTo>
                  <a:cubicBezTo>
                    <a:pt x="3246" y="8496"/>
                    <a:pt x="3655" y="7513"/>
                    <a:pt x="3606" y="6497"/>
                  </a:cubicBezTo>
                  <a:cubicBezTo>
                    <a:pt x="3672" y="5366"/>
                    <a:pt x="3426" y="4136"/>
                    <a:pt x="3672" y="2874"/>
                  </a:cubicBezTo>
                  <a:cubicBezTo>
                    <a:pt x="3918" y="1628"/>
                    <a:pt x="4590" y="465"/>
                    <a:pt x="5704" y="219"/>
                  </a:cubicBezTo>
                  <a:cubicBezTo>
                    <a:pt x="5836" y="186"/>
                    <a:pt x="5967" y="170"/>
                    <a:pt x="6098" y="153"/>
                  </a:cubicBezTo>
                  <a:cubicBezTo>
                    <a:pt x="6143" y="150"/>
                    <a:pt x="6187" y="148"/>
                    <a:pt x="6232" y="148"/>
                  </a:cubicBezTo>
                  <a:cubicBezTo>
                    <a:pt x="6629" y="148"/>
                    <a:pt x="7019" y="278"/>
                    <a:pt x="7344" y="514"/>
                  </a:cubicBezTo>
                  <a:cubicBezTo>
                    <a:pt x="8048" y="1088"/>
                    <a:pt x="7950" y="2333"/>
                    <a:pt x="7540" y="2710"/>
                  </a:cubicBezTo>
                  <a:cubicBezTo>
                    <a:pt x="7341" y="2888"/>
                    <a:pt x="7117" y="2961"/>
                    <a:pt x="6918" y="2961"/>
                  </a:cubicBezTo>
                  <a:cubicBezTo>
                    <a:pt x="6658" y="2961"/>
                    <a:pt x="6441" y="2837"/>
                    <a:pt x="6376" y="2661"/>
                  </a:cubicBezTo>
                  <a:lnTo>
                    <a:pt x="6376" y="2661"/>
                  </a:lnTo>
                  <a:cubicBezTo>
                    <a:pt x="6376" y="2661"/>
                    <a:pt x="6413" y="2666"/>
                    <a:pt x="6467" y="2666"/>
                  </a:cubicBezTo>
                  <a:cubicBezTo>
                    <a:pt x="6603" y="2666"/>
                    <a:pt x="6852" y="2633"/>
                    <a:pt x="6934" y="2399"/>
                  </a:cubicBezTo>
                  <a:cubicBezTo>
                    <a:pt x="7065" y="2087"/>
                    <a:pt x="6868" y="1743"/>
                    <a:pt x="6540" y="1678"/>
                  </a:cubicBezTo>
                  <a:cubicBezTo>
                    <a:pt x="6491" y="1664"/>
                    <a:pt x="6439" y="1657"/>
                    <a:pt x="6386" y="1657"/>
                  </a:cubicBezTo>
                  <a:cubicBezTo>
                    <a:pt x="6065" y="1657"/>
                    <a:pt x="5709" y="1911"/>
                    <a:pt x="5836" y="2432"/>
                  </a:cubicBezTo>
                  <a:cubicBezTo>
                    <a:pt x="5926" y="2815"/>
                    <a:pt x="6449" y="3112"/>
                    <a:pt x="6996" y="3112"/>
                  </a:cubicBezTo>
                  <a:cubicBezTo>
                    <a:pt x="7246" y="3112"/>
                    <a:pt x="7500" y="3051"/>
                    <a:pt x="7721" y="2907"/>
                  </a:cubicBezTo>
                  <a:cubicBezTo>
                    <a:pt x="8130" y="2677"/>
                    <a:pt x="8540" y="1973"/>
                    <a:pt x="8245" y="1186"/>
                  </a:cubicBezTo>
                  <a:cubicBezTo>
                    <a:pt x="8030" y="462"/>
                    <a:pt x="7190" y="1"/>
                    <a:pt x="62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8" name="Google Shape;7708;p18"/>
            <p:cNvSpPr/>
            <p:nvPr/>
          </p:nvSpPr>
          <p:spPr>
            <a:xfrm>
              <a:off x="7215161" y="4503078"/>
              <a:ext cx="82308" cy="69153"/>
            </a:xfrm>
            <a:custGeom>
              <a:avLst/>
              <a:gdLst/>
              <a:ahLst/>
              <a:cxnLst/>
              <a:rect l="l" t="t" r="r" b="b"/>
              <a:pathLst>
                <a:path w="2509" h="2108" extrusionOk="0">
                  <a:moveTo>
                    <a:pt x="710" y="1"/>
                  </a:moveTo>
                  <a:cubicBezTo>
                    <a:pt x="636" y="1"/>
                    <a:pt x="558" y="11"/>
                    <a:pt x="476" y="31"/>
                  </a:cubicBezTo>
                  <a:cubicBezTo>
                    <a:pt x="607" y="96"/>
                    <a:pt x="640" y="276"/>
                    <a:pt x="542" y="375"/>
                  </a:cubicBezTo>
                  <a:cubicBezTo>
                    <a:pt x="394" y="604"/>
                    <a:pt x="1" y="1309"/>
                    <a:pt x="558" y="1866"/>
                  </a:cubicBezTo>
                  <a:cubicBezTo>
                    <a:pt x="737" y="2045"/>
                    <a:pt x="989" y="2107"/>
                    <a:pt x="1253" y="2107"/>
                  </a:cubicBezTo>
                  <a:cubicBezTo>
                    <a:pt x="1789" y="2107"/>
                    <a:pt x="2377" y="1850"/>
                    <a:pt x="2509" y="1784"/>
                  </a:cubicBezTo>
                  <a:lnTo>
                    <a:pt x="2509" y="1784"/>
                  </a:lnTo>
                  <a:cubicBezTo>
                    <a:pt x="2509" y="1784"/>
                    <a:pt x="2475" y="1788"/>
                    <a:pt x="2421" y="1788"/>
                  </a:cubicBezTo>
                  <a:cubicBezTo>
                    <a:pt x="2204" y="1788"/>
                    <a:pt x="1653" y="1725"/>
                    <a:pt x="1574" y="1096"/>
                  </a:cubicBezTo>
                  <a:cubicBezTo>
                    <a:pt x="1489" y="401"/>
                    <a:pt x="1184" y="1"/>
                    <a:pt x="71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9" name="Google Shape;7709;p18"/>
            <p:cNvSpPr/>
            <p:nvPr/>
          </p:nvSpPr>
          <p:spPr>
            <a:xfrm>
              <a:off x="7218934" y="4507277"/>
              <a:ext cx="158678" cy="179640"/>
            </a:xfrm>
            <a:custGeom>
              <a:avLst/>
              <a:gdLst/>
              <a:ahLst/>
              <a:cxnLst/>
              <a:rect l="l" t="t" r="r" b="b"/>
              <a:pathLst>
                <a:path w="4837" h="5476" extrusionOk="0">
                  <a:moveTo>
                    <a:pt x="4361" y="1"/>
                  </a:moveTo>
                  <a:lnTo>
                    <a:pt x="4361" y="1"/>
                  </a:lnTo>
                  <a:cubicBezTo>
                    <a:pt x="4492" y="558"/>
                    <a:pt x="4279" y="1148"/>
                    <a:pt x="3820" y="1492"/>
                  </a:cubicBezTo>
                  <a:cubicBezTo>
                    <a:pt x="3017" y="2066"/>
                    <a:pt x="1918" y="1771"/>
                    <a:pt x="1000" y="2410"/>
                  </a:cubicBezTo>
                  <a:cubicBezTo>
                    <a:pt x="99" y="3033"/>
                    <a:pt x="197" y="3951"/>
                    <a:pt x="181" y="4459"/>
                  </a:cubicBezTo>
                  <a:cubicBezTo>
                    <a:pt x="197" y="4803"/>
                    <a:pt x="132" y="5148"/>
                    <a:pt x="1" y="5476"/>
                  </a:cubicBezTo>
                  <a:cubicBezTo>
                    <a:pt x="312" y="5279"/>
                    <a:pt x="476" y="4918"/>
                    <a:pt x="443" y="4558"/>
                  </a:cubicBezTo>
                  <a:cubicBezTo>
                    <a:pt x="443" y="3915"/>
                    <a:pt x="515" y="3186"/>
                    <a:pt x="711" y="3186"/>
                  </a:cubicBezTo>
                  <a:cubicBezTo>
                    <a:pt x="725" y="3186"/>
                    <a:pt x="739" y="3190"/>
                    <a:pt x="755" y="3197"/>
                  </a:cubicBezTo>
                  <a:cubicBezTo>
                    <a:pt x="984" y="3312"/>
                    <a:pt x="787" y="3558"/>
                    <a:pt x="705" y="3705"/>
                  </a:cubicBezTo>
                  <a:cubicBezTo>
                    <a:pt x="623" y="3853"/>
                    <a:pt x="460" y="4525"/>
                    <a:pt x="1181" y="4935"/>
                  </a:cubicBezTo>
                  <a:cubicBezTo>
                    <a:pt x="1181" y="4935"/>
                    <a:pt x="1181" y="4935"/>
                    <a:pt x="1181" y="4935"/>
                  </a:cubicBezTo>
                  <a:cubicBezTo>
                    <a:pt x="1190" y="4935"/>
                    <a:pt x="958" y="4422"/>
                    <a:pt x="1361" y="4148"/>
                  </a:cubicBezTo>
                  <a:cubicBezTo>
                    <a:pt x="1771" y="3869"/>
                    <a:pt x="2017" y="3705"/>
                    <a:pt x="1968" y="3132"/>
                  </a:cubicBezTo>
                  <a:cubicBezTo>
                    <a:pt x="1924" y="2608"/>
                    <a:pt x="2267" y="2175"/>
                    <a:pt x="2505" y="2175"/>
                  </a:cubicBezTo>
                  <a:cubicBezTo>
                    <a:pt x="2536" y="2175"/>
                    <a:pt x="2564" y="2182"/>
                    <a:pt x="2590" y="2197"/>
                  </a:cubicBezTo>
                  <a:cubicBezTo>
                    <a:pt x="2804" y="2345"/>
                    <a:pt x="2541" y="2558"/>
                    <a:pt x="2427" y="2607"/>
                  </a:cubicBezTo>
                  <a:cubicBezTo>
                    <a:pt x="2230" y="2722"/>
                    <a:pt x="2197" y="2984"/>
                    <a:pt x="2361" y="3148"/>
                  </a:cubicBezTo>
                  <a:cubicBezTo>
                    <a:pt x="2558" y="3394"/>
                    <a:pt x="2492" y="3705"/>
                    <a:pt x="2230" y="3804"/>
                  </a:cubicBezTo>
                  <a:cubicBezTo>
                    <a:pt x="2230" y="3804"/>
                    <a:pt x="2286" y="3810"/>
                    <a:pt x="2379" y="3810"/>
                  </a:cubicBezTo>
                  <a:cubicBezTo>
                    <a:pt x="2702" y="3810"/>
                    <a:pt x="3472" y="3732"/>
                    <a:pt x="3967" y="3033"/>
                  </a:cubicBezTo>
                  <a:cubicBezTo>
                    <a:pt x="4590" y="2148"/>
                    <a:pt x="4836" y="820"/>
                    <a:pt x="43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0" name="Google Shape;7710;p18"/>
            <p:cNvSpPr/>
            <p:nvPr/>
          </p:nvSpPr>
          <p:spPr>
            <a:xfrm>
              <a:off x="7333458" y="4457183"/>
              <a:ext cx="96840" cy="64035"/>
            </a:xfrm>
            <a:custGeom>
              <a:avLst/>
              <a:gdLst/>
              <a:ahLst/>
              <a:cxnLst/>
              <a:rect l="l" t="t" r="r" b="b"/>
              <a:pathLst>
                <a:path w="2952" h="1952" extrusionOk="0">
                  <a:moveTo>
                    <a:pt x="915" y="0"/>
                  </a:moveTo>
                  <a:cubicBezTo>
                    <a:pt x="652" y="0"/>
                    <a:pt x="349" y="26"/>
                    <a:pt x="1" y="85"/>
                  </a:cubicBezTo>
                  <a:cubicBezTo>
                    <a:pt x="411" y="135"/>
                    <a:pt x="755" y="413"/>
                    <a:pt x="919" y="790"/>
                  </a:cubicBezTo>
                  <a:cubicBezTo>
                    <a:pt x="1112" y="1305"/>
                    <a:pt x="1477" y="1951"/>
                    <a:pt x="2236" y="1951"/>
                  </a:cubicBezTo>
                  <a:cubicBezTo>
                    <a:pt x="2443" y="1951"/>
                    <a:pt x="2680" y="1903"/>
                    <a:pt x="2951" y="1790"/>
                  </a:cubicBezTo>
                  <a:cubicBezTo>
                    <a:pt x="2771" y="1725"/>
                    <a:pt x="2656" y="1561"/>
                    <a:pt x="2656" y="1380"/>
                  </a:cubicBezTo>
                  <a:cubicBezTo>
                    <a:pt x="2656" y="1096"/>
                    <a:pt x="2619" y="0"/>
                    <a:pt x="9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1" name="Google Shape;7711;p18"/>
            <p:cNvSpPr/>
            <p:nvPr/>
          </p:nvSpPr>
          <p:spPr>
            <a:xfrm>
              <a:off x="7420033" y="4456330"/>
              <a:ext cx="47895" cy="37398"/>
            </a:xfrm>
            <a:custGeom>
              <a:avLst/>
              <a:gdLst/>
              <a:ahLst/>
              <a:cxnLst/>
              <a:rect l="l" t="t" r="r" b="b"/>
              <a:pathLst>
                <a:path w="1460" h="1140" extrusionOk="0">
                  <a:moveTo>
                    <a:pt x="984" y="0"/>
                  </a:moveTo>
                  <a:cubicBezTo>
                    <a:pt x="812" y="0"/>
                    <a:pt x="653" y="142"/>
                    <a:pt x="640" y="325"/>
                  </a:cubicBezTo>
                  <a:cubicBezTo>
                    <a:pt x="640" y="488"/>
                    <a:pt x="773" y="593"/>
                    <a:pt x="908" y="593"/>
                  </a:cubicBezTo>
                  <a:cubicBezTo>
                    <a:pt x="963" y="593"/>
                    <a:pt x="1019" y="575"/>
                    <a:pt x="1066" y="538"/>
                  </a:cubicBezTo>
                  <a:cubicBezTo>
                    <a:pt x="1066" y="538"/>
                    <a:pt x="1181" y="357"/>
                    <a:pt x="1066" y="292"/>
                  </a:cubicBezTo>
                  <a:cubicBezTo>
                    <a:pt x="1038" y="275"/>
                    <a:pt x="1012" y="268"/>
                    <a:pt x="990" y="268"/>
                  </a:cubicBezTo>
                  <a:cubicBezTo>
                    <a:pt x="924" y="268"/>
                    <a:pt x="890" y="333"/>
                    <a:pt x="902" y="406"/>
                  </a:cubicBezTo>
                  <a:cubicBezTo>
                    <a:pt x="913" y="439"/>
                    <a:pt x="898" y="453"/>
                    <a:pt x="873" y="453"/>
                  </a:cubicBezTo>
                  <a:cubicBezTo>
                    <a:pt x="822" y="453"/>
                    <a:pt x="733" y="391"/>
                    <a:pt x="755" y="292"/>
                  </a:cubicBezTo>
                  <a:cubicBezTo>
                    <a:pt x="767" y="160"/>
                    <a:pt x="875" y="73"/>
                    <a:pt x="995" y="73"/>
                  </a:cubicBezTo>
                  <a:cubicBezTo>
                    <a:pt x="1041" y="73"/>
                    <a:pt x="1087" y="85"/>
                    <a:pt x="1132" y="111"/>
                  </a:cubicBezTo>
                  <a:cubicBezTo>
                    <a:pt x="1394" y="275"/>
                    <a:pt x="1312" y="849"/>
                    <a:pt x="739" y="898"/>
                  </a:cubicBezTo>
                  <a:cubicBezTo>
                    <a:pt x="724" y="899"/>
                    <a:pt x="710" y="900"/>
                    <a:pt x="695" y="900"/>
                  </a:cubicBezTo>
                  <a:cubicBezTo>
                    <a:pt x="336" y="900"/>
                    <a:pt x="17" y="521"/>
                    <a:pt x="17" y="521"/>
                  </a:cubicBezTo>
                  <a:lnTo>
                    <a:pt x="17" y="521"/>
                  </a:lnTo>
                  <a:cubicBezTo>
                    <a:pt x="1" y="702"/>
                    <a:pt x="83" y="882"/>
                    <a:pt x="230" y="1013"/>
                  </a:cubicBezTo>
                  <a:cubicBezTo>
                    <a:pt x="355" y="1096"/>
                    <a:pt x="499" y="1140"/>
                    <a:pt x="642" y="1140"/>
                  </a:cubicBezTo>
                  <a:cubicBezTo>
                    <a:pt x="725" y="1140"/>
                    <a:pt x="808" y="1125"/>
                    <a:pt x="886" y="1095"/>
                  </a:cubicBezTo>
                  <a:cubicBezTo>
                    <a:pt x="1099" y="1029"/>
                    <a:pt x="1279" y="865"/>
                    <a:pt x="1361" y="669"/>
                  </a:cubicBezTo>
                  <a:cubicBezTo>
                    <a:pt x="1460" y="423"/>
                    <a:pt x="1361" y="144"/>
                    <a:pt x="1116" y="29"/>
                  </a:cubicBezTo>
                  <a:cubicBezTo>
                    <a:pt x="1072" y="10"/>
                    <a:pt x="1028" y="0"/>
                    <a:pt x="98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2" name="Google Shape;7712;p18"/>
            <p:cNvSpPr/>
            <p:nvPr/>
          </p:nvSpPr>
          <p:spPr>
            <a:xfrm>
              <a:off x="6675279" y="4694367"/>
              <a:ext cx="131253" cy="286749"/>
            </a:xfrm>
            <a:custGeom>
              <a:avLst/>
              <a:gdLst/>
              <a:ahLst/>
              <a:cxnLst/>
              <a:rect l="l" t="t" r="r" b="b"/>
              <a:pathLst>
                <a:path w="4001" h="8741" extrusionOk="0">
                  <a:moveTo>
                    <a:pt x="2074" y="1"/>
                  </a:moveTo>
                  <a:cubicBezTo>
                    <a:pt x="1548" y="1"/>
                    <a:pt x="1034" y="248"/>
                    <a:pt x="706" y="690"/>
                  </a:cubicBezTo>
                  <a:cubicBezTo>
                    <a:pt x="362" y="1182"/>
                    <a:pt x="312" y="1821"/>
                    <a:pt x="575" y="2362"/>
                  </a:cubicBezTo>
                  <a:cubicBezTo>
                    <a:pt x="809" y="2784"/>
                    <a:pt x="1252" y="3021"/>
                    <a:pt x="1707" y="3021"/>
                  </a:cubicBezTo>
                  <a:cubicBezTo>
                    <a:pt x="1889" y="3021"/>
                    <a:pt x="2073" y="2983"/>
                    <a:pt x="2247" y="2903"/>
                  </a:cubicBezTo>
                  <a:cubicBezTo>
                    <a:pt x="2951" y="2723"/>
                    <a:pt x="3099" y="1789"/>
                    <a:pt x="2476" y="1412"/>
                  </a:cubicBezTo>
                  <a:cubicBezTo>
                    <a:pt x="2394" y="1371"/>
                    <a:pt x="2310" y="1352"/>
                    <a:pt x="2230" y="1352"/>
                  </a:cubicBezTo>
                  <a:cubicBezTo>
                    <a:pt x="1891" y="1352"/>
                    <a:pt x="1606" y="1680"/>
                    <a:pt x="1738" y="2051"/>
                  </a:cubicBezTo>
                  <a:cubicBezTo>
                    <a:pt x="1861" y="2324"/>
                    <a:pt x="2178" y="2347"/>
                    <a:pt x="2318" y="2347"/>
                  </a:cubicBezTo>
                  <a:cubicBezTo>
                    <a:pt x="2346" y="2347"/>
                    <a:pt x="2367" y="2346"/>
                    <a:pt x="2378" y="2346"/>
                  </a:cubicBezTo>
                  <a:cubicBezTo>
                    <a:pt x="2427" y="2346"/>
                    <a:pt x="2443" y="2379"/>
                    <a:pt x="2443" y="2379"/>
                  </a:cubicBezTo>
                  <a:cubicBezTo>
                    <a:pt x="2487" y="2570"/>
                    <a:pt x="2241" y="2866"/>
                    <a:pt x="1764" y="2866"/>
                  </a:cubicBezTo>
                  <a:cubicBezTo>
                    <a:pt x="1710" y="2866"/>
                    <a:pt x="1652" y="2863"/>
                    <a:pt x="1591" y="2854"/>
                  </a:cubicBezTo>
                  <a:cubicBezTo>
                    <a:pt x="1394" y="2805"/>
                    <a:pt x="1230" y="2723"/>
                    <a:pt x="1083" y="2575"/>
                  </a:cubicBezTo>
                  <a:cubicBezTo>
                    <a:pt x="411" y="1936"/>
                    <a:pt x="739" y="559"/>
                    <a:pt x="1755" y="297"/>
                  </a:cubicBezTo>
                  <a:cubicBezTo>
                    <a:pt x="1902" y="256"/>
                    <a:pt x="2050" y="236"/>
                    <a:pt x="2197" y="236"/>
                  </a:cubicBezTo>
                  <a:cubicBezTo>
                    <a:pt x="2345" y="236"/>
                    <a:pt x="2492" y="256"/>
                    <a:pt x="2640" y="297"/>
                  </a:cubicBezTo>
                  <a:cubicBezTo>
                    <a:pt x="2837" y="346"/>
                    <a:pt x="3017" y="428"/>
                    <a:pt x="3165" y="559"/>
                  </a:cubicBezTo>
                  <a:cubicBezTo>
                    <a:pt x="3525" y="838"/>
                    <a:pt x="3738" y="1264"/>
                    <a:pt x="3755" y="1707"/>
                  </a:cubicBezTo>
                  <a:cubicBezTo>
                    <a:pt x="3820" y="2444"/>
                    <a:pt x="3443" y="3182"/>
                    <a:pt x="2869" y="3723"/>
                  </a:cubicBezTo>
                  <a:cubicBezTo>
                    <a:pt x="2296" y="4247"/>
                    <a:pt x="1558" y="4559"/>
                    <a:pt x="984" y="5100"/>
                  </a:cubicBezTo>
                  <a:cubicBezTo>
                    <a:pt x="411" y="5591"/>
                    <a:pt x="67" y="6296"/>
                    <a:pt x="34" y="7067"/>
                  </a:cubicBezTo>
                  <a:cubicBezTo>
                    <a:pt x="1" y="7771"/>
                    <a:pt x="394" y="8493"/>
                    <a:pt x="1034" y="8673"/>
                  </a:cubicBezTo>
                  <a:cubicBezTo>
                    <a:pt x="1168" y="8719"/>
                    <a:pt x="1306" y="8740"/>
                    <a:pt x="1441" y="8740"/>
                  </a:cubicBezTo>
                  <a:cubicBezTo>
                    <a:pt x="1935" y="8740"/>
                    <a:pt x="2397" y="8455"/>
                    <a:pt x="2525" y="8017"/>
                  </a:cubicBezTo>
                  <a:cubicBezTo>
                    <a:pt x="2722" y="7542"/>
                    <a:pt x="2509" y="7001"/>
                    <a:pt x="2034" y="6788"/>
                  </a:cubicBezTo>
                  <a:cubicBezTo>
                    <a:pt x="1935" y="6722"/>
                    <a:pt x="1820" y="6690"/>
                    <a:pt x="1706" y="6690"/>
                  </a:cubicBezTo>
                  <a:cubicBezTo>
                    <a:pt x="1670" y="6685"/>
                    <a:pt x="1634" y="6683"/>
                    <a:pt x="1598" y="6683"/>
                  </a:cubicBezTo>
                  <a:cubicBezTo>
                    <a:pt x="1259" y="6683"/>
                    <a:pt x="941" y="6890"/>
                    <a:pt x="837" y="7231"/>
                  </a:cubicBezTo>
                  <a:cubicBezTo>
                    <a:pt x="719" y="7714"/>
                    <a:pt x="998" y="7990"/>
                    <a:pt x="1315" y="7990"/>
                  </a:cubicBezTo>
                  <a:cubicBezTo>
                    <a:pt x="1396" y="7990"/>
                    <a:pt x="1479" y="7972"/>
                    <a:pt x="1558" y="7935"/>
                  </a:cubicBezTo>
                  <a:cubicBezTo>
                    <a:pt x="1870" y="7771"/>
                    <a:pt x="1919" y="7345"/>
                    <a:pt x="1673" y="7116"/>
                  </a:cubicBezTo>
                  <a:cubicBezTo>
                    <a:pt x="1598" y="7041"/>
                    <a:pt x="1496" y="7003"/>
                    <a:pt x="1395" y="7003"/>
                  </a:cubicBezTo>
                  <a:cubicBezTo>
                    <a:pt x="1320" y="7003"/>
                    <a:pt x="1244" y="7024"/>
                    <a:pt x="1181" y="7067"/>
                  </a:cubicBezTo>
                  <a:cubicBezTo>
                    <a:pt x="1165" y="7073"/>
                    <a:pt x="1152" y="7076"/>
                    <a:pt x="1143" y="7076"/>
                  </a:cubicBezTo>
                  <a:cubicBezTo>
                    <a:pt x="1105" y="7076"/>
                    <a:pt x="1116" y="7034"/>
                    <a:pt x="1116" y="7034"/>
                  </a:cubicBezTo>
                  <a:cubicBezTo>
                    <a:pt x="1226" y="6813"/>
                    <a:pt x="1521" y="6785"/>
                    <a:pt x="1662" y="6785"/>
                  </a:cubicBezTo>
                  <a:cubicBezTo>
                    <a:pt x="1709" y="6785"/>
                    <a:pt x="1738" y="6788"/>
                    <a:pt x="1738" y="6788"/>
                  </a:cubicBezTo>
                  <a:cubicBezTo>
                    <a:pt x="1820" y="6788"/>
                    <a:pt x="1919" y="6804"/>
                    <a:pt x="2001" y="6837"/>
                  </a:cubicBezTo>
                  <a:cubicBezTo>
                    <a:pt x="2460" y="7017"/>
                    <a:pt x="2656" y="7558"/>
                    <a:pt x="2443" y="8001"/>
                  </a:cubicBezTo>
                  <a:cubicBezTo>
                    <a:pt x="2317" y="8379"/>
                    <a:pt x="1921" y="8631"/>
                    <a:pt x="1484" y="8631"/>
                  </a:cubicBezTo>
                  <a:cubicBezTo>
                    <a:pt x="1352" y="8631"/>
                    <a:pt x="1216" y="8608"/>
                    <a:pt x="1083" y="8558"/>
                  </a:cubicBezTo>
                  <a:cubicBezTo>
                    <a:pt x="493" y="8394"/>
                    <a:pt x="149" y="7722"/>
                    <a:pt x="181" y="7050"/>
                  </a:cubicBezTo>
                  <a:cubicBezTo>
                    <a:pt x="230" y="6345"/>
                    <a:pt x="558" y="5673"/>
                    <a:pt x="1099" y="5214"/>
                  </a:cubicBezTo>
                  <a:cubicBezTo>
                    <a:pt x="1640" y="4706"/>
                    <a:pt x="2411" y="4428"/>
                    <a:pt x="3001" y="3838"/>
                  </a:cubicBezTo>
                  <a:cubicBezTo>
                    <a:pt x="3591" y="3280"/>
                    <a:pt x="4000" y="2493"/>
                    <a:pt x="3935" y="1690"/>
                  </a:cubicBezTo>
                  <a:cubicBezTo>
                    <a:pt x="3869" y="904"/>
                    <a:pt x="3312" y="248"/>
                    <a:pt x="2542" y="68"/>
                  </a:cubicBezTo>
                  <a:cubicBezTo>
                    <a:pt x="2388" y="23"/>
                    <a:pt x="2230" y="1"/>
                    <a:pt x="20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3" name="Google Shape;7713;p18"/>
            <p:cNvSpPr/>
            <p:nvPr/>
          </p:nvSpPr>
          <p:spPr>
            <a:xfrm>
              <a:off x="6677969" y="4803052"/>
              <a:ext cx="55965" cy="79060"/>
            </a:xfrm>
            <a:custGeom>
              <a:avLst/>
              <a:gdLst/>
              <a:ahLst/>
              <a:cxnLst/>
              <a:rect l="l" t="t" r="r" b="b"/>
              <a:pathLst>
                <a:path w="1706" h="2410" extrusionOk="0">
                  <a:moveTo>
                    <a:pt x="1509" y="0"/>
                  </a:moveTo>
                  <a:lnTo>
                    <a:pt x="1509" y="0"/>
                  </a:lnTo>
                  <a:cubicBezTo>
                    <a:pt x="1509" y="0"/>
                    <a:pt x="1361" y="66"/>
                    <a:pt x="1345" y="164"/>
                  </a:cubicBezTo>
                  <a:cubicBezTo>
                    <a:pt x="1330" y="240"/>
                    <a:pt x="1230" y="330"/>
                    <a:pt x="1060" y="330"/>
                  </a:cubicBezTo>
                  <a:cubicBezTo>
                    <a:pt x="1046" y="330"/>
                    <a:pt x="1032" y="329"/>
                    <a:pt x="1017" y="328"/>
                  </a:cubicBezTo>
                  <a:cubicBezTo>
                    <a:pt x="821" y="328"/>
                    <a:pt x="1" y="393"/>
                    <a:pt x="50" y="2410"/>
                  </a:cubicBezTo>
                  <a:cubicBezTo>
                    <a:pt x="50" y="2410"/>
                    <a:pt x="132" y="1672"/>
                    <a:pt x="755" y="1393"/>
                  </a:cubicBezTo>
                  <a:cubicBezTo>
                    <a:pt x="1378" y="1115"/>
                    <a:pt x="1706" y="852"/>
                    <a:pt x="1591" y="475"/>
                  </a:cubicBezTo>
                  <a:cubicBezTo>
                    <a:pt x="1476" y="82"/>
                    <a:pt x="1509" y="0"/>
                    <a:pt x="150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4" name="Google Shape;7714;p18"/>
            <p:cNvSpPr/>
            <p:nvPr/>
          </p:nvSpPr>
          <p:spPr>
            <a:xfrm>
              <a:off x="6700572" y="4569673"/>
              <a:ext cx="209197" cy="329100"/>
            </a:xfrm>
            <a:custGeom>
              <a:avLst/>
              <a:gdLst/>
              <a:ahLst/>
              <a:cxnLst/>
              <a:rect l="l" t="t" r="r" b="b"/>
              <a:pathLst>
                <a:path w="6377" h="10032" extrusionOk="0">
                  <a:moveTo>
                    <a:pt x="5246" y="0"/>
                  </a:moveTo>
                  <a:lnTo>
                    <a:pt x="5246" y="0"/>
                  </a:lnTo>
                  <a:cubicBezTo>
                    <a:pt x="2885" y="656"/>
                    <a:pt x="4180" y="2180"/>
                    <a:pt x="4262" y="4409"/>
                  </a:cubicBezTo>
                  <a:cubicBezTo>
                    <a:pt x="4344" y="6262"/>
                    <a:pt x="3279" y="7966"/>
                    <a:pt x="1574" y="8688"/>
                  </a:cubicBezTo>
                  <a:cubicBezTo>
                    <a:pt x="230" y="9212"/>
                    <a:pt x="0" y="10032"/>
                    <a:pt x="0" y="10032"/>
                  </a:cubicBezTo>
                  <a:cubicBezTo>
                    <a:pt x="307" y="9493"/>
                    <a:pt x="661" y="9317"/>
                    <a:pt x="964" y="9317"/>
                  </a:cubicBezTo>
                  <a:cubicBezTo>
                    <a:pt x="1196" y="9317"/>
                    <a:pt x="1397" y="9419"/>
                    <a:pt x="1525" y="9540"/>
                  </a:cubicBezTo>
                  <a:cubicBezTo>
                    <a:pt x="1629" y="9632"/>
                    <a:pt x="1726" y="9662"/>
                    <a:pt x="1818" y="9662"/>
                  </a:cubicBezTo>
                  <a:cubicBezTo>
                    <a:pt x="1978" y="9662"/>
                    <a:pt x="2120" y="9572"/>
                    <a:pt x="2243" y="9572"/>
                  </a:cubicBezTo>
                  <a:cubicBezTo>
                    <a:pt x="2249" y="9572"/>
                    <a:pt x="2256" y="9572"/>
                    <a:pt x="2262" y="9573"/>
                  </a:cubicBezTo>
                  <a:cubicBezTo>
                    <a:pt x="2459" y="9589"/>
                    <a:pt x="2344" y="9802"/>
                    <a:pt x="2344" y="9802"/>
                  </a:cubicBezTo>
                  <a:cubicBezTo>
                    <a:pt x="2656" y="9638"/>
                    <a:pt x="2771" y="9229"/>
                    <a:pt x="2574" y="8917"/>
                  </a:cubicBezTo>
                  <a:cubicBezTo>
                    <a:pt x="2479" y="8782"/>
                    <a:pt x="2329" y="8691"/>
                    <a:pt x="2159" y="8691"/>
                  </a:cubicBezTo>
                  <a:cubicBezTo>
                    <a:pt x="2123" y="8691"/>
                    <a:pt x="2087" y="8695"/>
                    <a:pt x="2049" y="8704"/>
                  </a:cubicBezTo>
                  <a:cubicBezTo>
                    <a:pt x="2049" y="8704"/>
                    <a:pt x="2262" y="8655"/>
                    <a:pt x="3311" y="7786"/>
                  </a:cubicBezTo>
                  <a:cubicBezTo>
                    <a:pt x="4590" y="6737"/>
                    <a:pt x="4541" y="7098"/>
                    <a:pt x="5459" y="6606"/>
                  </a:cubicBezTo>
                  <a:cubicBezTo>
                    <a:pt x="6377" y="6114"/>
                    <a:pt x="6082" y="5131"/>
                    <a:pt x="6082" y="5131"/>
                  </a:cubicBezTo>
                  <a:lnTo>
                    <a:pt x="6082" y="5131"/>
                  </a:lnTo>
                  <a:cubicBezTo>
                    <a:pt x="6021" y="5252"/>
                    <a:pt x="5960" y="5429"/>
                    <a:pt x="5510" y="5429"/>
                  </a:cubicBezTo>
                  <a:cubicBezTo>
                    <a:pt x="5474" y="5429"/>
                    <a:pt x="5435" y="5428"/>
                    <a:pt x="5393" y="5426"/>
                  </a:cubicBezTo>
                  <a:cubicBezTo>
                    <a:pt x="5366" y="5424"/>
                    <a:pt x="5340" y="5422"/>
                    <a:pt x="5314" y="5422"/>
                  </a:cubicBezTo>
                  <a:cubicBezTo>
                    <a:pt x="4952" y="5422"/>
                    <a:pt x="4628" y="5629"/>
                    <a:pt x="4475" y="5950"/>
                  </a:cubicBezTo>
                  <a:cubicBezTo>
                    <a:pt x="4410" y="6065"/>
                    <a:pt x="4328" y="6163"/>
                    <a:pt x="4213" y="6245"/>
                  </a:cubicBezTo>
                  <a:cubicBezTo>
                    <a:pt x="4557" y="5917"/>
                    <a:pt x="4606" y="5131"/>
                    <a:pt x="4705" y="4491"/>
                  </a:cubicBezTo>
                  <a:cubicBezTo>
                    <a:pt x="4819" y="3852"/>
                    <a:pt x="5098" y="4065"/>
                    <a:pt x="5672" y="3672"/>
                  </a:cubicBezTo>
                  <a:cubicBezTo>
                    <a:pt x="6229" y="3295"/>
                    <a:pt x="5934" y="2787"/>
                    <a:pt x="5868" y="2656"/>
                  </a:cubicBezTo>
                  <a:cubicBezTo>
                    <a:pt x="5836" y="2508"/>
                    <a:pt x="5852" y="2361"/>
                    <a:pt x="5901" y="2213"/>
                  </a:cubicBezTo>
                  <a:lnTo>
                    <a:pt x="5901" y="2213"/>
                  </a:lnTo>
                  <a:cubicBezTo>
                    <a:pt x="5901" y="2213"/>
                    <a:pt x="5852" y="2328"/>
                    <a:pt x="5475" y="2377"/>
                  </a:cubicBezTo>
                  <a:cubicBezTo>
                    <a:pt x="5164" y="2426"/>
                    <a:pt x="4901" y="2656"/>
                    <a:pt x="4852" y="2967"/>
                  </a:cubicBezTo>
                  <a:cubicBezTo>
                    <a:pt x="4852" y="3114"/>
                    <a:pt x="4755" y="3293"/>
                    <a:pt x="4621" y="3293"/>
                  </a:cubicBezTo>
                  <a:cubicBezTo>
                    <a:pt x="4591" y="3293"/>
                    <a:pt x="4558" y="3284"/>
                    <a:pt x="4524" y="3262"/>
                  </a:cubicBezTo>
                  <a:cubicBezTo>
                    <a:pt x="4328" y="3164"/>
                    <a:pt x="4410" y="2869"/>
                    <a:pt x="4410" y="2869"/>
                  </a:cubicBezTo>
                  <a:cubicBezTo>
                    <a:pt x="4606" y="2295"/>
                    <a:pt x="5180" y="2508"/>
                    <a:pt x="5639" y="1820"/>
                  </a:cubicBezTo>
                  <a:cubicBezTo>
                    <a:pt x="6049" y="1213"/>
                    <a:pt x="5475" y="574"/>
                    <a:pt x="5278" y="410"/>
                  </a:cubicBezTo>
                  <a:cubicBezTo>
                    <a:pt x="5164" y="295"/>
                    <a:pt x="5147" y="115"/>
                    <a:pt x="524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5" name="Google Shape;7715;p18"/>
            <p:cNvSpPr/>
            <p:nvPr/>
          </p:nvSpPr>
          <p:spPr>
            <a:xfrm>
              <a:off x="6753258" y="4485658"/>
              <a:ext cx="96775" cy="352883"/>
            </a:xfrm>
            <a:custGeom>
              <a:avLst/>
              <a:gdLst/>
              <a:ahLst/>
              <a:cxnLst/>
              <a:rect l="l" t="t" r="r" b="b"/>
              <a:pathLst>
                <a:path w="2950" h="10757" extrusionOk="0">
                  <a:moveTo>
                    <a:pt x="1620" y="0"/>
                  </a:moveTo>
                  <a:cubicBezTo>
                    <a:pt x="1289" y="0"/>
                    <a:pt x="950" y="123"/>
                    <a:pt x="689" y="414"/>
                  </a:cubicBezTo>
                  <a:cubicBezTo>
                    <a:pt x="1" y="1234"/>
                    <a:pt x="148" y="2463"/>
                    <a:pt x="525" y="3512"/>
                  </a:cubicBezTo>
                  <a:cubicBezTo>
                    <a:pt x="1361" y="5561"/>
                    <a:pt x="2263" y="7511"/>
                    <a:pt x="1689" y="8954"/>
                  </a:cubicBezTo>
                  <a:cubicBezTo>
                    <a:pt x="1443" y="9708"/>
                    <a:pt x="935" y="10347"/>
                    <a:pt x="247" y="10757"/>
                  </a:cubicBezTo>
                  <a:cubicBezTo>
                    <a:pt x="951" y="10380"/>
                    <a:pt x="1492" y="9741"/>
                    <a:pt x="1771" y="8987"/>
                  </a:cubicBezTo>
                  <a:cubicBezTo>
                    <a:pt x="2394" y="7511"/>
                    <a:pt x="1509" y="5479"/>
                    <a:pt x="689" y="3446"/>
                  </a:cubicBezTo>
                  <a:cubicBezTo>
                    <a:pt x="312" y="2447"/>
                    <a:pt x="181" y="1250"/>
                    <a:pt x="788" y="512"/>
                  </a:cubicBezTo>
                  <a:cubicBezTo>
                    <a:pt x="1027" y="242"/>
                    <a:pt x="1344" y="126"/>
                    <a:pt x="1654" y="126"/>
                  </a:cubicBezTo>
                  <a:cubicBezTo>
                    <a:pt x="2171" y="126"/>
                    <a:pt x="2666" y="450"/>
                    <a:pt x="2738" y="922"/>
                  </a:cubicBezTo>
                  <a:cubicBezTo>
                    <a:pt x="2846" y="1447"/>
                    <a:pt x="2446" y="1928"/>
                    <a:pt x="1934" y="1928"/>
                  </a:cubicBezTo>
                  <a:cubicBezTo>
                    <a:pt x="1902" y="1928"/>
                    <a:pt x="1869" y="1926"/>
                    <a:pt x="1837" y="1922"/>
                  </a:cubicBezTo>
                  <a:lnTo>
                    <a:pt x="1820" y="1922"/>
                  </a:lnTo>
                  <a:lnTo>
                    <a:pt x="1755" y="1906"/>
                  </a:lnTo>
                  <a:cubicBezTo>
                    <a:pt x="1689" y="1873"/>
                    <a:pt x="1623" y="1824"/>
                    <a:pt x="1591" y="1758"/>
                  </a:cubicBezTo>
                  <a:cubicBezTo>
                    <a:pt x="1591" y="1758"/>
                    <a:pt x="1542" y="1709"/>
                    <a:pt x="1591" y="1660"/>
                  </a:cubicBezTo>
                  <a:cubicBezTo>
                    <a:pt x="1623" y="1627"/>
                    <a:pt x="1984" y="1643"/>
                    <a:pt x="2000" y="1332"/>
                  </a:cubicBezTo>
                  <a:cubicBezTo>
                    <a:pt x="2011" y="1080"/>
                    <a:pt x="1807" y="916"/>
                    <a:pt x="1598" y="916"/>
                  </a:cubicBezTo>
                  <a:cubicBezTo>
                    <a:pt x="1481" y="916"/>
                    <a:pt x="1362" y="968"/>
                    <a:pt x="1279" y="1086"/>
                  </a:cubicBezTo>
                  <a:cubicBezTo>
                    <a:pt x="1069" y="1345"/>
                    <a:pt x="1370" y="1971"/>
                    <a:pt x="1914" y="1971"/>
                  </a:cubicBezTo>
                  <a:cubicBezTo>
                    <a:pt x="1921" y="1971"/>
                    <a:pt x="1928" y="1971"/>
                    <a:pt x="1935" y="1971"/>
                  </a:cubicBezTo>
                  <a:cubicBezTo>
                    <a:pt x="1944" y="1971"/>
                    <a:pt x="1952" y="1972"/>
                    <a:pt x="1961" y="1972"/>
                  </a:cubicBezTo>
                  <a:cubicBezTo>
                    <a:pt x="2522" y="1972"/>
                    <a:pt x="2949" y="1455"/>
                    <a:pt x="2836" y="906"/>
                  </a:cubicBezTo>
                  <a:cubicBezTo>
                    <a:pt x="2763" y="383"/>
                    <a:pt x="2203" y="0"/>
                    <a:pt x="16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6" name="Google Shape;7716;p18"/>
            <p:cNvSpPr/>
            <p:nvPr/>
          </p:nvSpPr>
          <p:spPr>
            <a:xfrm>
              <a:off x="6675836" y="4472864"/>
              <a:ext cx="90903" cy="267295"/>
            </a:xfrm>
            <a:custGeom>
              <a:avLst/>
              <a:gdLst/>
              <a:ahLst/>
              <a:cxnLst/>
              <a:rect l="l" t="t" r="r" b="b"/>
              <a:pathLst>
                <a:path w="2771" h="8148" extrusionOk="0">
                  <a:moveTo>
                    <a:pt x="689" y="1"/>
                  </a:moveTo>
                  <a:lnTo>
                    <a:pt x="689" y="1"/>
                  </a:lnTo>
                  <a:cubicBezTo>
                    <a:pt x="689" y="1"/>
                    <a:pt x="66" y="181"/>
                    <a:pt x="197" y="1066"/>
                  </a:cubicBezTo>
                  <a:cubicBezTo>
                    <a:pt x="345" y="1968"/>
                    <a:pt x="1049" y="2443"/>
                    <a:pt x="1459" y="2902"/>
                  </a:cubicBezTo>
                  <a:cubicBezTo>
                    <a:pt x="1803" y="3263"/>
                    <a:pt x="2459" y="4131"/>
                    <a:pt x="2131" y="4967"/>
                  </a:cubicBezTo>
                  <a:cubicBezTo>
                    <a:pt x="2033" y="5197"/>
                    <a:pt x="1902" y="5394"/>
                    <a:pt x="1721" y="5557"/>
                  </a:cubicBezTo>
                  <a:cubicBezTo>
                    <a:pt x="1148" y="6066"/>
                    <a:pt x="754" y="6328"/>
                    <a:pt x="443" y="6754"/>
                  </a:cubicBezTo>
                  <a:cubicBezTo>
                    <a:pt x="148" y="7164"/>
                    <a:pt x="0" y="7639"/>
                    <a:pt x="0" y="8147"/>
                  </a:cubicBezTo>
                  <a:cubicBezTo>
                    <a:pt x="0" y="8000"/>
                    <a:pt x="66" y="6934"/>
                    <a:pt x="1197" y="6131"/>
                  </a:cubicBezTo>
                  <a:cubicBezTo>
                    <a:pt x="2508" y="5230"/>
                    <a:pt x="2771" y="4295"/>
                    <a:pt x="2328" y="2902"/>
                  </a:cubicBezTo>
                  <a:cubicBezTo>
                    <a:pt x="1803" y="1279"/>
                    <a:pt x="361" y="1099"/>
                    <a:pt x="6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7" name="Google Shape;7717;p18"/>
            <p:cNvSpPr/>
            <p:nvPr/>
          </p:nvSpPr>
          <p:spPr>
            <a:xfrm>
              <a:off x="6785538" y="4163179"/>
              <a:ext cx="79782" cy="179050"/>
            </a:xfrm>
            <a:custGeom>
              <a:avLst/>
              <a:gdLst/>
              <a:ahLst/>
              <a:cxnLst/>
              <a:rect l="l" t="t" r="r" b="b"/>
              <a:pathLst>
                <a:path w="2432" h="5458" extrusionOk="0">
                  <a:moveTo>
                    <a:pt x="1441" y="0"/>
                  </a:moveTo>
                  <a:cubicBezTo>
                    <a:pt x="1406" y="0"/>
                    <a:pt x="1373" y="6"/>
                    <a:pt x="1344" y="16"/>
                  </a:cubicBezTo>
                  <a:cubicBezTo>
                    <a:pt x="1033" y="114"/>
                    <a:pt x="951" y="376"/>
                    <a:pt x="1115" y="737"/>
                  </a:cubicBezTo>
                  <a:cubicBezTo>
                    <a:pt x="1279" y="1098"/>
                    <a:pt x="1787" y="1147"/>
                    <a:pt x="1656" y="2802"/>
                  </a:cubicBezTo>
                  <a:cubicBezTo>
                    <a:pt x="1525" y="4474"/>
                    <a:pt x="0" y="5458"/>
                    <a:pt x="0" y="5458"/>
                  </a:cubicBezTo>
                  <a:cubicBezTo>
                    <a:pt x="262" y="5409"/>
                    <a:pt x="1820" y="4458"/>
                    <a:pt x="2147" y="2425"/>
                  </a:cubicBezTo>
                  <a:cubicBezTo>
                    <a:pt x="2431" y="573"/>
                    <a:pt x="1803" y="0"/>
                    <a:pt x="144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8" name="Google Shape;7718;p18"/>
            <p:cNvSpPr/>
            <p:nvPr/>
          </p:nvSpPr>
          <p:spPr>
            <a:xfrm>
              <a:off x="6727997" y="4114332"/>
              <a:ext cx="172620" cy="232751"/>
            </a:xfrm>
            <a:custGeom>
              <a:avLst/>
              <a:gdLst/>
              <a:ahLst/>
              <a:cxnLst/>
              <a:rect l="l" t="t" r="r" b="b"/>
              <a:pathLst>
                <a:path w="5262" h="7095" extrusionOk="0">
                  <a:moveTo>
                    <a:pt x="1672" y="1"/>
                  </a:moveTo>
                  <a:cubicBezTo>
                    <a:pt x="1284" y="1"/>
                    <a:pt x="856" y="89"/>
                    <a:pt x="476" y="374"/>
                  </a:cubicBezTo>
                  <a:cubicBezTo>
                    <a:pt x="164" y="653"/>
                    <a:pt x="0" y="1062"/>
                    <a:pt x="33" y="1472"/>
                  </a:cubicBezTo>
                  <a:cubicBezTo>
                    <a:pt x="104" y="1984"/>
                    <a:pt x="619" y="2422"/>
                    <a:pt x="1226" y="2422"/>
                  </a:cubicBezTo>
                  <a:cubicBezTo>
                    <a:pt x="1318" y="2422"/>
                    <a:pt x="1413" y="2412"/>
                    <a:pt x="1508" y="2390"/>
                  </a:cubicBezTo>
                  <a:cubicBezTo>
                    <a:pt x="1607" y="2357"/>
                    <a:pt x="1705" y="2324"/>
                    <a:pt x="1803" y="2275"/>
                  </a:cubicBezTo>
                  <a:lnTo>
                    <a:pt x="1820" y="2275"/>
                  </a:lnTo>
                  <a:lnTo>
                    <a:pt x="1836" y="2259"/>
                  </a:lnTo>
                  <a:cubicBezTo>
                    <a:pt x="2148" y="2095"/>
                    <a:pt x="2312" y="1767"/>
                    <a:pt x="2246" y="1439"/>
                  </a:cubicBezTo>
                  <a:cubicBezTo>
                    <a:pt x="2196" y="1102"/>
                    <a:pt x="1918" y="879"/>
                    <a:pt x="1607" y="879"/>
                  </a:cubicBezTo>
                  <a:cubicBezTo>
                    <a:pt x="1509" y="879"/>
                    <a:pt x="1409" y="901"/>
                    <a:pt x="1312" y="948"/>
                  </a:cubicBezTo>
                  <a:cubicBezTo>
                    <a:pt x="951" y="1144"/>
                    <a:pt x="1066" y="1702"/>
                    <a:pt x="1476" y="1751"/>
                  </a:cubicBezTo>
                  <a:cubicBezTo>
                    <a:pt x="1506" y="1758"/>
                    <a:pt x="1537" y="1762"/>
                    <a:pt x="1566" y="1762"/>
                  </a:cubicBezTo>
                  <a:cubicBezTo>
                    <a:pt x="1788" y="1762"/>
                    <a:pt x="1963" y="1556"/>
                    <a:pt x="1935" y="1325"/>
                  </a:cubicBezTo>
                  <a:cubicBezTo>
                    <a:pt x="1928" y="1286"/>
                    <a:pt x="1952" y="1252"/>
                    <a:pt x="1986" y="1252"/>
                  </a:cubicBezTo>
                  <a:cubicBezTo>
                    <a:pt x="2038" y="1252"/>
                    <a:pt x="2111" y="1330"/>
                    <a:pt x="2131" y="1587"/>
                  </a:cubicBezTo>
                  <a:cubicBezTo>
                    <a:pt x="2148" y="1702"/>
                    <a:pt x="2131" y="1833"/>
                    <a:pt x="2066" y="1947"/>
                  </a:cubicBezTo>
                  <a:cubicBezTo>
                    <a:pt x="1933" y="2168"/>
                    <a:pt x="1681" y="2297"/>
                    <a:pt x="1430" y="2297"/>
                  </a:cubicBezTo>
                  <a:cubicBezTo>
                    <a:pt x="1401" y="2297"/>
                    <a:pt x="1373" y="2295"/>
                    <a:pt x="1344" y="2292"/>
                  </a:cubicBezTo>
                  <a:cubicBezTo>
                    <a:pt x="1334" y="2292"/>
                    <a:pt x="1323" y="2292"/>
                    <a:pt x="1312" y="2292"/>
                  </a:cubicBezTo>
                  <a:cubicBezTo>
                    <a:pt x="609" y="2292"/>
                    <a:pt x="141" y="1233"/>
                    <a:pt x="787" y="603"/>
                  </a:cubicBezTo>
                  <a:cubicBezTo>
                    <a:pt x="1051" y="310"/>
                    <a:pt x="1436" y="184"/>
                    <a:pt x="1851" y="184"/>
                  </a:cubicBezTo>
                  <a:cubicBezTo>
                    <a:pt x="2365" y="184"/>
                    <a:pt x="2925" y="377"/>
                    <a:pt x="3361" y="685"/>
                  </a:cubicBezTo>
                  <a:cubicBezTo>
                    <a:pt x="5065" y="1980"/>
                    <a:pt x="4819" y="4242"/>
                    <a:pt x="4328" y="5390"/>
                  </a:cubicBezTo>
                  <a:cubicBezTo>
                    <a:pt x="4049" y="6078"/>
                    <a:pt x="3590" y="6668"/>
                    <a:pt x="3000" y="7094"/>
                  </a:cubicBezTo>
                  <a:cubicBezTo>
                    <a:pt x="3623" y="6684"/>
                    <a:pt x="4098" y="6111"/>
                    <a:pt x="4410" y="5439"/>
                  </a:cubicBezTo>
                  <a:cubicBezTo>
                    <a:pt x="4951" y="4291"/>
                    <a:pt x="5262" y="1915"/>
                    <a:pt x="3459" y="554"/>
                  </a:cubicBezTo>
                  <a:cubicBezTo>
                    <a:pt x="3098" y="292"/>
                    <a:pt x="2689" y="128"/>
                    <a:pt x="2262" y="62"/>
                  </a:cubicBezTo>
                  <a:cubicBezTo>
                    <a:pt x="2088" y="27"/>
                    <a:pt x="1886" y="1"/>
                    <a:pt x="16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9" name="Google Shape;7719;p18"/>
            <p:cNvSpPr/>
            <p:nvPr/>
          </p:nvSpPr>
          <p:spPr>
            <a:xfrm>
              <a:off x="6767233" y="3933015"/>
              <a:ext cx="170488" cy="268870"/>
            </a:xfrm>
            <a:custGeom>
              <a:avLst/>
              <a:gdLst/>
              <a:ahLst/>
              <a:cxnLst/>
              <a:rect l="l" t="t" r="r" b="b"/>
              <a:pathLst>
                <a:path w="5197" h="8196" extrusionOk="0">
                  <a:moveTo>
                    <a:pt x="1083" y="0"/>
                  </a:moveTo>
                  <a:lnTo>
                    <a:pt x="1083" y="0"/>
                  </a:lnTo>
                  <a:cubicBezTo>
                    <a:pt x="1" y="2852"/>
                    <a:pt x="1279" y="4376"/>
                    <a:pt x="2525" y="5606"/>
                  </a:cubicBezTo>
                  <a:cubicBezTo>
                    <a:pt x="3787" y="6852"/>
                    <a:pt x="3738" y="8196"/>
                    <a:pt x="3738" y="8196"/>
                  </a:cubicBezTo>
                  <a:cubicBezTo>
                    <a:pt x="4656" y="7294"/>
                    <a:pt x="3591" y="5589"/>
                    <a:pt x="4459" y="4245"/>
                  </a:cubicBezTo>
                  <a:cubicBezTo>
                    <a:pt x="5197" y="3082"/>
                    <a:pt x="4230" y="2573"/>
                    <a:pt x="4230" y="2573"/>
                  </a:cubicBezTo>
                  <a:cubicBezTo>
                    <a:pt x="3820" y="3147"/>
                    <a:pt x="3361" y="3000"/>
                    <a:pt x="3001" y="3737"/>
                  </a:cubicBezTo>
                  <a:cubicBezTo>
                    <a:pt x="2656" y="4442"/>
                    <a:pt x="3263" y="5803"/>
                    <a:pt x="3263" y="5803"/>
                  </a:cubicBezTo>
                  <a:cubicBezTo>
                    <a:pt x="2066" y="4934"/>
                    <a:pt x="2296" y="4147"/>
                    <a:pt x="2640" y="3754"/>
                  </a:cubicBezTo>
                  <a:cubicBezTo>
                    <a:pt x="2984" y="3360"/>
                    <a:pt x="2509" y="3000"/>
                    <a:pt x="2525" y="2787"/>
                  </a:cubicBezTo>
                  <a:cubicBezTo>
                    <a:pt x="2542" y="2639"/>
                    <a:pt x="2574" y="2491"/>
                    <a:pt x="2640" y="2360"/>
                  </a:cubicBezTo>
                  <a:cubicBezTo>
                    <a:pt x="2640" y="2360"/>
                    <a:pt x="2567" y="2315"/>
                    <a:pt x="2436" y="2315"/>
                  </a:cubicBezTo>
                  <a:cubicBezTo>
                    <a:pt x="2318" y="2315"/>
                    <a:pt x="2153" y="2352"/>
                    <a:pt x="1951" y="2491"/>
                  </a:cubicBezTo>
                  <a:cubicBezTo>
                    <a:pt x="1214" y="2967"/>
                    <a:pt x="1525" y="4081"/>
                    <a:pt x="1525" y="4081"/>
                  </a:cubicBezTo>
                  <a:cubicBezTo>
                    <a:pt x="1001" y="3344"/>
                    <a:pt x="1165" y="2590"/>
                    <a:pt x="1771" y="2065"/>
                  </a:cubicBezTo>
                  <a:cubicBezTo>
                    <a:pt x="2361" y="1541"/>
                    <a:pt x="1788" y="1065"/>
                    <a:pt x="1394" y="836"/>
                  </a:cubicBezTo>
                  <a:cubicBezTo>
                    <a:pt x="1001" y="623"/>
                    <a:pt x="1083" y="0"/>
                    <a:pt x="10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0" name="Google Shape;7720;p18"/>
            <p:cNvSpPr/>
            <p:nvPr/>
          </p:nvSpPr>
          <p:spPr>
            <a:xfrm>
              <a:off x="6688204" y="3899652"/>
              <a:ext cx="99498" cy="148443"/>
            </a:xfrm>
            <a:custGeom>
              <a:avLst/>
              <a:gdLst/>
              <a:ahLst/>
              <a:cxnLst/>
              <a:rect l="l" t="t" r="r" b="b"/>
              <a:pathLst>
                <a:path w="3033" h="4525" extrusionOk="0">
                  <a:moveTo>
                    <a:pt x="443" y="1"/>
                  </a:moveTo>
                  <a:cubicBezTo>
                    <a:pt x="443" y="17"/>
                    <a:pt x="0" y="2033"/>
                    <a:pt x="3033" y="4525"/>
                  </a:cubicBezTo>
                  <a:cubicBezTo>
                    <a:pt x="3033" y="4525"/>
                    <a:pt x="2459" y="3853"/>
                    <a:pt x="2721" y="3099"/>
                  </a:cubicBezTo>
                  <a:cubicBezTo>
                    <a:pt x="2984" y="2345"/>
                    <a:pt x="2672" y="2066"/>
                    <a:pt x="2426" y="1820"/>
                  </a:cubicBezTo>
                  <a:cubicBezTo>
                    <a:pt x="2295" y="1656"/>
                    <a:pt x="2295" y="1427"/>
                    <a:pt x="2426" y="1263"/>
                  </a:cubicBezTo>
                  <a:cubicBezTo>
                    <a:pt x="2426" y="1263"/>
                    <a:pt x="2380" y="1253"/>
                    <a:pt x="2316" y="1253"/>
                  </a:cubicBezTo>
                  <a:cubicBezTo>
                    <a:pt x="2147" y="1253"/>
                    <a:pt x="1851" y="1322"/>
                    <a:pt x="1935" y="1820"/>
                  </a:cubicBezTo>
                  <a:cubicBezTo>
                    <a:pt x="2033" y="2509"/>
                    <a:pt x="2066" y="2623"/>
                    <a:pt x="1853" y="2640"/>
                  </a:cubicBezTo>
                  <a:cubicBezTo>
                    <a:pt x="1843" y="2641"/>
                    <a:pt x="1835" y="2642"/>
                    <a:pt x="1827" y="2642"/>
                  </a:cubicBezTo>
                  <a:cubicBezTo>
                    <a:pt x="1644" y="2642"/>
                    <a:pt x="1692" y="2303"/>
                    <a:pt x="1754" y="2115"/>
                  </a:cubicBezTo>
                  <a:cubicBezTo>
                    <a:pt x="1803" y="1935"/>
                    <a:pt x="2049" y="1099"/>
                    <a:pt x="1410" y="820"/>
                  </a:cubicBezTo>
                  <a:cubicBezTo>
                    <a:pt x="754" y="542"/>
                    <a:pt x="492" y="279"/>
                    <a:pt x="44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1" name="Google Shape;7721;p18"/>
            <p:cNvSpPr/>
            <p:nvPr/>
          </p:nvSpPr>
          <p:spPr>
            <a:xfrm>
              <a:off x="6866732" y="4181419"/>
              <a:ext cx="118328" cy="139848"/>
            </a:xfrm>
            <a:custGeom>
              <a:avLst/>
              <a:gdLst/>
              <a:ahLst/>
              <a:cxnLst/>
              <a:rect l="l" t="t" r="r" b="b"/>
              <a:pathLst>
                <a:path w="3607" h="4263" extrusionOk="0">
                  <a:moveTo>
                    <a:pt x="1738" y="1"/>
                  </a:moveTo>
                  <a:lnTo>
                    <a:pt x="1738" y="1"/>
                  </a:lnTo>
                  <a:cubicBezTo>
                    <a:pt x="787" y="509"/>
                    <a:pt x="1066" y="1197"/>
                    <a:pt x="967" y="2476"/>
                  </a:cubicBezTo>
                  <a:cubicBezTo>
                    <a:pt x="869" y="3771"/>
                    <a:pt x="0" y="4262"/>
                    <a:pt x="0" y="4262"/>
                  </a:cubicBezTo>
                  <a:cubicBezTo>
                    <a:pt x="3606" y="2443"/>
                    <a:pt x="2295" y="788"/>
                    <a:pt x="1951" y="525"/>
                  </a:cubicBezTo>
                  <a:cubicBezTo>
                    <a:pt x="1607" y="263"/>
                    <a:pt x="1738" y="1"/>
                    <a:pt x="17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2" name="Google Shape;7722;p18"/>
            <p:cNvSpPr/>
            <p:nvPr/>
          </p:nvSpPr>
          <p:spPr>
            <a:xfrm>
              <a:off x="6869947" y="4267796"/>
              <a:ext cx="258667" cy="190302"/>
            </a:xfrm>
            <a:custGeom>
              <a:avLst/>
              <a:gdLst/>
              <a:ahLst/>
              <a:cxnLst/>
              <a:rect l="l" t="t" r="r" b="b"/>
              <a:pathLst>
                <a:path w="7885" h="5801" extrusionOk="0">
                  <a:moveTo>
                    <a:pt x="3221" y="0"/>
                  </a:moveTo>
                  <a:cubicBezTo>
                    <a:pt x="2841" y="0"/>
                    <a:pt x="2424" y="334"/>
                    <a:pt x="2017" y="957"/>
                  </a:cubicBezTo>
                  <a:cubicBezTo>
                    <a:pt x="1476" y="1810"/>
                    <a:pt x="1" y="1925"/>
                    <a:pt x="1" y="1925"/>
                  </a:cubicBezTo>
                  <a:cubicBezTo>
                    <a:pt x="2394" y="1990"/>
                    <a:pt x="3033" y="2613"/>
                    <a:pt x="3672" y="3367"/>
                  </a:cubicBezTo>
                  <a:cubicBezTo>
                    <a:pt x="4312" y="4121"/>
                    <a:pt x="4492" y="5334"/>
                    <a:pt x="6000" y="5711"/>
                  </a:cubicBezTo>
                  <a:cubicBezTo>
                    <a:pt x="6256" y="5774"/>
                    <a:pt x="6479" y="5801"/>
                    <a:pt x="6673" y="5801"/>
                  </a:cubicBezTo>
                  <a:cubicBezTo>
                    <a:pt x="7635" y="5801"/>
                    <a:pt x="7885" y="5154"/>
                    <a:pt x="7885" y="5154"/>
                  </a:cubicBezTo>
                  <a:lnTo>
                    <a:pt x="7885" y="5154"/>
                  </a:lnTo>
                  <a:cubicBezTo>
                    <a:pt x="7798" y="5212"/>
                    <a:pt x="7718" y="5241"/>
                    <a:pt x="7647" y="5241"/>
                  </a:cubicBezTo>
                  <a:cubicBezTo>
                    <a:pt x="7396" y="5241"/>
                    <a:pt x="7249" y="4878"/>
                    <a:pt x="7262" y="4137"/>
                  </a:cubicBezTo>
                  <a:cubicBezTo>
                    <a:pt x="7278" y="3170"/>
                    <a:pt x="6410" y="2892"/>
                    <a:pt x="5295" y="2711"/>
                  </a:cubicBezTo>
                  <a:cubicBezTo>
                    <a:pt x="4180" y="2531"/>
                    <a:pt x="3246" y="2465"/>
                    <a:pt x="3131" y="2088"/>
                  </a:cubicBezTo>
                  <a:cubicBezTo>
                    <a:pt x="3017" y="1728"/>
                    <a:pt x="3508" y="1580"/>
                    <a:pt x="4197" y="1384"/>
                  </a:cubicBezTo>
                  <a:cubicBezTo>
                    <a:pt x="4869" y="1187"/>
                    <a:pt x="4574" y="548"/>
                    <a:pt x="4574" y="548"/>
                  </a:cubicBezTo>
                  <a:lnTo>
                    <a:pt x="4574" y="548"/>
                  </a:lnTo>
                  <a:cubicBezTo>
                    <a:pt x="4518" y="588"/>
                    <a:pt x="4464" y="606"/>
                    <a:pt x="4407" y="606"/>
                  </a:cubicBezTo>
                  <a:cubicBezTo>
                    <a:pt x="4212" y="606"/>
                    <a:pt x="3991" y="392"/>
                    <a:pt x="3623" y="138"/>
                  </a:cubicBezTo>
                  <a:cubicBezTo>
                    <a:pt x="3495" y="45"/>
                    <a:pt x="3360" y="0"/>
                    <a:pt x="32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3" name="Google Shape;7723;p18"/>
            <p:cNvSpPr/>
            <p:nvPr/>
          </p:nvSpPr>
          <p:spPr>
            <a:xfrm>
              <a:off x="6744663" y="4345348"/>
              <a:ext cx="252205" cy="206606"/>
            </a:xfrm>
            <a:custGeom>
              <a:avLst/>
              <a:gdLst/>
              <a:ahLst/>
              <a:cxnLst/>
              <a:rect l="l" t="t" r="r" b="b"/>
              <a:pathLst>
                <a:path w="7688" h="6298" extrusionOk="0">
                  <a:moveTo>
                    <a:pt x="4322" y="0"/>
                  </a:moveTo>
                  <a:cubicBezTo>
                    <a:pt x="2726" y="0"/>
                    <a:pt x="1374" y="1109"/>
                    <a:pt x="673" y="2527"/>
                  </a:cubicBezTo>
                  <a:cubicBezTo>
                    <a:pt x="148" y="3626"/>
                    <a:pt x="0" y="4871"/>
                    <a:pt x="230" y="6068"/>
                  </a:cubicBezTo>
                  <a:lnTo>
                    <a:pt x="230" y="6084"/>
                  </a:lnTo>
                  <a:cubicBezTo>
                    <a:pt x="246" y="6150"/>
                    <a:pt x="263" y="6232"/>
                    <a:pt x="279" y="6297"/>
                  </a:cubicBezTo>
                  <a:cubicBezTo>
                    <a:pt x="246" y="6133"/>
                    <a:pt x="230" y="5953"/>
                    <a:pt x="230" y="5789"/>
                  </a:cubicBezTo>
                  <a:cubicBezTo>
                    <a:pt x="230" y="4920"/>
                    <a:pt x="410" y="4052"/>
                    <a:pt x="722" y="3249"/>
                  </a:cubicBezTo>
                  <a:cubicBezTo>
                    <a:pt x="1131" y="2249"/>
                    <a:pt x="1869" y="1413"/>
                    <a:pt x="2820" y="888"/>
                  </a:cubicBezTo>
                  <a:cubicBezTo>
                    <a:pt x="3362" y="568"/>
                    <a:pt x="4069" y="320"/>
                    <a:pt x="4769" y="320"/>
                  </a:cubicBezTo>
                  <a:cubicBezTo>
                    <a:pt x="5360" y="320"/>
                    <a:pt x="5946" y="496"/>
                    <a:pt x="6426" y="954"/>
                  </a:cubicBezTo>
                  <a:cubicBezTo>
                    <a:pt x="7491" y="1872"/>
                    <a:pt x="7147" y="3789"/>
                    <a:pt x="5934" y="4085"/>
                  </a:cubicBezTo>
                  <a:cubicBezTo>
                    <a:pt x="5804" y="4119"/>
                    <a:pt x="5670" y="4135"/>
                    <a:pt x="5536" y="4135"/>
                  </a:cubicBezTo>
                  <a:cubicBezTo>
                    <a:pt x="5097" y="4135"/>
                    <a:pt x="4669" y="3956"/>
                    <a:pt x="4443" y="3642"/>
                  </a:cubicBezTo>
                  <a:cubicBezTo>
                    <a:pt x="4147" y="3232"/>
                    <a:pt x="4147" y="2691"/>
                    <a:pt x="4410" y="2265"/>
                  </a:cubicBezTo>
                  <a:cubicBezTo>
                    <a:pt x="4602" y="1994"/>
                    <a:pt x="4918" y="1840"/>
                    <a:pt x="5242" y="1840"/>
                  </a:cubicBezTo>
                  <a:cubicBezTo>
                    <a:pt x="5387" y="1840"/>
                    <a:pt x="5534" y="1871"/>
                    <a:pt x="5672" y="1937"/>
                  </a:cubicBezTo>
                  <a:cubicBezTo>
                    <a:pt x="5836" y="2036"/>
                    <a:pt x="5951" y="2200"/>
                    <a:pt x="5951" y="2396"/>
                  </a:cubicBezTo>
                  <a:cubicBezTo>
                    <a:pt x="5951" y="2396"/>
                    <a:pt x="5951" y="2545"/>
                    <a:pt x="5866" y="2545"/>
                  </a:cubicBezTo>
                  <a:cubicBezTo>
                    <a:pt x="5861" y="2545"/>
                    <a:pt x="5857" y="2545"/>
                    <a:pt x="5852" y="2544"/>
                  </a:cubicBezTo>
                  <a:cubicBezTo>
                    <a:pt x="5754" y="2527"/>
                    <a:pt x="5787" y="2396"/>
                    <a:pt x="5524" y="2331"/>
                  </a:cubicBezTo>
                  <a:cubicBezTo>
                    <a:pt x="5493" y="2324"/>
                    <a:pt x="5463" y="2320"/>
                    <a:pt x="5433" y="2320"/>
                  </a:cubicBezTo>
                  <a:cubicBezTo>
                    <a:pt x="5178" y="2320"/>
                    <a:pt x="4974" y="2558"/>
                    <a:pt x="5033" y="2822"/>
                  </a:cubicBezTo>
                  <a:cubicBezTo>
                    <a:pt x="5074" y="3000"/>
                    <a:pt x="5315" y="3130"/>
                    <a:pt x="5556" y="3130"/>
                  </a:cubicBezTo>
                  <a:cubicBezTo>
                    <a:pt x="5694" y="3130"/>
                    <a:pt x="5833" y="3088"/>
                    <a:pt x="5934" y="2986"/>
                  </a:cubicBezTo>
                  <a:cubicBezTo>
                    <a:pt x="6000" y="2904"/>
                    <a:pt x="6049" y="2822"/>
                    <a:pt x="6082" y="2740"/>
                  </a:cubicBezTo>
                  <a:cubicBezTo>
                    <a:pt x="6180" y="2429"/>
                    <a:pt x="6049" y="2085"/>
                    <a:pt x="5770" y="1921"/>
                  </a:cubicBezTo>
                  <a:cubicBezTo>
                    <a:pt x="5593" y="1814"/>
                    <a:pt x="5400" y="1763"/>
                    <a:pt x="5211" y="1763"/>
                  </a:cubicBezTo>
                  <a:cubicBezTo>
                    <a:pt x="4877" y="1763"/>
                    <a:pt x="4554" y="1923"/>
                    <a:pt x="4344" y="2216"/>
                  </a:cubicBezTo>
                  <a:cubicBezTo>
                    <a:pt x="4033" y="2658"/>
                    <a:pt x="4033" y="3249"/>
                    <a:pt x="4344" y="3691"/>
                  </a:cubicBezTo>
                  <a:cubicBezTo>
                    <a:pt x="4646" y="4069"/>
                    <a:pt x="5093" y="4272"/>
                    <a:pt x="5559" y="4272"/>
                  </a:cubicBezTo>
                  <a:cubicBezTo>
                    <a:pt x="5700" y="4272"/>
                    <a:pt x="5842" y="4254"/>
                    <a:pt x="5983" y="4216"/>
                  </a:cubicBezTo>
                  <a:cubicBezTo>
                    <a:pt x="7327" y="3888"/>
                    <a:pt x="7688" y="1806"/>
                    <a:pt x="6557" y="806"/>
                  </a:cubicBezTo>
                  <a:cubicBezTo>
                    <a:pt x="6409" y="675"/>
                    <a:pt x="6246" y="560"/>
                    <a:pt x="6082" y="462"/>
                  </a:cubicBezTo>
                  <a:cubicBezTo>
                    <a:pt x="5590" y="183"/>
                    <a:pt x="5033" y="19"/>
                    <a:pt x="4459" y="3"/>
                  </a:cubicBezTo>
                  <a:cubicBezTo>
                    <a:pt x="4413" y="1"/>
                    <a:pt x="4367" y="0"/>
                    <a:pt x="43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4" name="Google Shape;7724;p18"/>
            <p:cNvSpPr/>
            <p:nvPr/>
          </p:nvSpPr>
          <p:spPr>
            <a:xfrm>
              <a:off x="6757555" y="4408565"/>
              <a:ext cx="99629" cy="107371"/>
            </a:xfrm>
            <a:custGeom>
              <a:avLst/>
              <a:gdLst/>
              <a:ahLst/>
              <a:cxnLst/>
              <a:rect l="l" t="t" r="r" b="b"/>
              <a:pathLst>
                <a:path w="3037" h="3273" extrusionOk="0">
                  <a:moveTo>
                    <a:pt x="2307" y="0"/>
                  </a:moveTo>
                  <a:cubicBezTo>
                    <a:pt x="2111" y="0"/>
                    <a:pt x="1862" y="68"/>
                    <a:pt x="1574" y="240"/>
                  </a:cubicBezTo>
                  <a:cubicBezTo>
                    <a:pt x="312" y="1010"/>
                    <a:pt x="1" y="3272"/>
                    <a:pt x="1" y="3272"/>
                  </a:cubicBezTo>
                  <a:cubicBezTo>
                    <a:pt x="1" y="3272"/>
                    <a:pt x="673" y="1174"/>
                    <a:pt x="1935" y="961"/>
                  </a:cubicBezTo>
                  <a:cubicBezTo>
                    <a:pt x="3037" y="784"/>
                    <a:pt x="2974" y="0"/>
                    <a:pt x="230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5" name="Google Shape;7725;p18"/>
            <p:cNvSpPr/>
            <p:nvPr/>
          </p:nvSpPr>
          <p:spPr>
            <a:xfrm>
              <a:off x="6885530" y="4400823"/>
              <a:ext cx="171045" cy="147819"/>
            </a:xfrm>
            <a:custGeom>
              <a:avLst/>
              <a:gdLst/>
              <a:ahLst/>
              <a:cxnLst/>
              <a:rect l="l" t="t" r="r" b="b"/>
              <a:pathLst>
                <a:path w="5214" h="4506" extrusionOk="0">
                  <a:moveTo>
                    <a:pt x="3050" y="0"/>
                  </a:moveTo>
                  <a:cubicBezTo>
                    <a:pt x="3050" y="1"/>
                    <a:pt x="3361" y="689"/>
                    <a:pt x="3033" y="1771"/>
                  </a:cubicBezTo>
                  <a:cubicBezTo>
                    <a:pt x="2689" y="2852"/>
                    <a:pt x="1837" y="3066"/>
                    <a:pt x="1214" y="3131"/>
                  </a:cubicBezTo>
                  <a:cubicBezTo>
                    <a:pt x="575" y="3197"/>
                    <a:pt x="149" y="3459"/>
                    <a:pt x="1" y="4328"/>
                  </a:cubicBezTo>
                  <a:cubicBezTo>
                    <a:pt x="142" y="4234"/>
                    <a:pt x="305" y="4188"/>
                    <a:pt x="467" y="4188"/>
                  </a:cubicBezTo>
                  <a:cubicBezTo>
                    <a:pt x="588" y="4188"/>
                    <a:pt x="709" y="4213"/>
                    <a:pt x="821" y="4262"/>
                  </a:cubicBezTo>
                  <a:cubicBezTo>
                    <a:pt x="1066" y="4371"/>
                    <a:pt x="1463" y="4506"/>
                    <a:pt x="1860" y="4506"/>
                  </a:cubicBezTo>
                  <a:cubicBezTo>
                    <a:pt x="2179" y="4506"/>
                    <a:pt x="2498" y="4419"/>
                    <a:pt x="2738" y="4164"/>
                  </a:cubicBezTo>
                  <a:cubicBezTo>
                    <a:pt x="3099" y="3754"/>
                    <a:pt x="3246" y="3197"/>
                    <a:pt x="3148" y="2672"/>
                  </a:cubicBezTo>
                  <a:cubicBezTo>
                    <a:pt x="3132" y="2370"/>
                    <a:pt x="3070" y="1851"/>
                    <a:pt x="3336" y="1851"/>
                  </a:cubicBezTo>
                  <a:cubicBezTo>
                    <a:pt x="3344" y="1851"/>
                    <a:pt x="3353" y="1852"/>
                    <a:pt x="3361" y="1853"/>
                  </a:cubicBezTo>
                  <a:cubicBezTo>
                    <a:pt x="3361" y="1853"/>
                    <a:pt x="3365" y="1852"/>
                    <a:pt x="3371" y="1852"/>
                  </a:cubicBezTo>
                  <a:cubicBezTo>
                    <a:pt x="3415" y="1852"/>
                    <a:pt x="3589" y="1877"/>
                    <a:pt x="3574" y="2279"/>
                  </a:cubicBezTo>
                  <a:cubicBezTo>
                    <a:pt x="3574" y="2754"/>
                    <a:pt x="3542" y="3049"/>
                    <a:pt x="4164" y="3229"/>
                  </a:cubicBezTo>
                  <a:cubicBezTo>
                    <a:pt x="4509" y="3311"/>
                    <a:pt x="4820" y="3475"/>
                    <a:pt x="5099" y="3721"/>
                  </a:cubicBezTo>
                  <a:cubicBezTo>
                    <a:pt x="4984" y="3508"/>
                    <a:pt x="4951" y="3262"/>
                    <a:pt x="5017" y="3033"/>
                  </a:cubicBezTo>
                  <a:cubicBezTo>
                    <a:pt x="5131" y="2689"/>
                    <a:pt x="5213" y="2082"/>
                    <a:pt x="4656" y="1689"/>
                  </a:cubicBezTo>
                  <a:cubicBezTo>
                    <a:pt x="4099" y="1295"/>
                    <a:pt x="3542" y="1066"/>
                    <a:pt x="3410" y="672"/>
                  </a:cubicBezTo>
                  <a:cubicBezTo>
                    <a:pt x="3328" y="427"/>
                    <a:pt x="3214" y="197"/>
                    <a:pt x="30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6" name="Google Shape;7726;p18"/>
            <p:cNvSpPr/>
            <p:nvPr/>
          </p:nvSpPr>
          <p:spPr>
            <a:xfrm>
              <a:off x="6987720" y="4500289"/>
              <a:ext cx="42515" cy="65118"/>
            </a:xfrm>
            <a:custGeom>
              <a:avLst/>
              <a:gdLst/>
              <a:ahLst/>
              <a:cxnLst/>
              <a:rect l="l" t="t" r="r" b="b"/>
              <a:pathLst>
                <a:path w="1296" h="1985" extrusionOk="0">
                  <a:moveTo>
                    <a:pt x="328" y="1"/>
                  </a:moveTo>
                  <a:cubicBezTo>
                    <a:pt x="361" y="181"/>
                    <a:pt x="328" y="378"/>
                    <a:pt x="279" y="558"/>
                  </a:cubicBezTo>
                  <a:cubicBezTo>
                    <a:pt x="197" y="837"/>
                    <a:pt x="0" y="1263"/>
                    <a:pt x="508" y="1542"/>
                  </a:cubicBezTo>
                  <a:cubicBezTo>
                    <a:pt x="1017" y="1837"/>
                    <a:pt x="1033" y="1984"/>
                    <a:pt x="1033" y="1984"/>
                  </a:cubicBezTo>
                  <a:cubicBezTo>
                    <a:pt x="1066" y="1755"/>
                    <a:pt x="1115" y="1509"/>
                    <a:pt x="1181" y="1296"/>
                  </a:cubicBezTo>
                  <a:cubicBezTo>
                    <a:pt x="1295" y="919"/>
                    <a:pt x="1131" y="525"/>
                    <a:pt x="787" y="345"/>
                  </a:cubicBezTo>
                  <a:cubicBezTo>
                    <a:pt x="345" y="83"/>
                    <a:pt x="328" y="1"/>
                    <a:pt x="32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7" name="Google Shape;7727;p18"/>
            <p:cNvSpPr/>
            <p:nvPr/>
          </p:nvSpPr>
          <p:spPr>
            <a:xfrm>
              <a:off x="6989327" y="4217440"/>
              <a:ext cx="226945" cy="159793"/>
            </a:xfrm>
            <a:custGeom>
              <a:avLst/>
              <a:gdLst/>
              <a:ahLst/>
              <a:cxnLst/>
              <a:rect l="l" t="t" r="r" b="b"/>
              <a:pathLst>
                <a:path w="6918" h="4871" extrusionOk="0">
                  <a:moveTo>
                    <a:pt x="1948" y="0"/>
                  </a:moveTo>
                  <a:cubicBezTo>
                    <a:pt x="1063" y="0"/>
                    <a:pt x="588" y="826"/>
                    <a:pt x="705" y="1361"/>
                  </a:cubicBezTo>
                  <a:cubicBezTo>
                    <a:pt x="840" y="1974"/>
                    <a:pt x="1450" y="2001"/>
                    <a:pt x="1558" y="2001"/>
                  </a:cubicBezTo>
                  <a:cubicBezTo>
                    <a:pt x="1568" y="2001"/>
                    <a:pt x="1574" y="2001"/>
                    <a:pt x="1574" y="2001"/>
                  </a:cubicBezTo>
                  <a:cubicBezTo>
                    <a:pt x="1312" y="1902"/>
                    <a:pt x="1197" y="1591"/>
                    <a:pt x="1312" y="1329"/>
                  </a:cubicBezTo>
                  <a:cubicBezTo>
                    <a:pt x="1354" y="1265"/>
                    <a:pt x="1401" y="1241"/>
                    <a:pt x="1450" y="1241"/>
                  </a:cubicBezTo>
                  <a:cubicBezTo>
                    <a:pt x="1553" y="1241"/>
                    <a:pt x="1671" y="1344"/>
                    <a:pt x="1804" y="1411"/>
                  </a:cubicBezTo>
                  <a:cubicBezTo>
                    <a:pt x="1841" y="1429"/>
                    <a:pt x="1877" y="1438"/>
                    <a:pt x="1911" y="1438"/>
                  </a:cubicBezTo>
                  <a:cubicBezTo>
                    <a:pt x="2054" y="1438"/>
                    <a:pt x="2160" y="1285"/>
                    <a:pt x="2213" y="1099"/>
                  </a:cubicBezTo>
                  <a:cubicBezTo>
                    <a:pt x="2244" y="958"/>
                    <a:pt x="2348" y="817"/>
                    <a:pt x="2539" y="817"/>
                  </a:cubicBezTo>
                  <a:cubicBezTo>
                    <a:pt x="2658" y="817"/>
                    <a:pt x="2811" y="872"/>
                    <a:pt x="3000" y="1017"/>
                  </a:cubicBezTo>
                  <a:cubicBezTo>
                    <a:pt x="3475" y="1394"/>
                    <a:pt x="3180" y="2148"/>
                    <a:pt x="3180" y="2148"/>
                  </a:cubicBezTo>
                  <a:cubicBezTo>
                    <a:pt x="3180" y="2148"/>
                    <a:pt x="3180" y="1525"/>
                    <a:pt x="2738" y="1476"/>
                  </a:cubicBezTo>
                  <a:cubicBezTo>
                    <a:pt x="2694" y="1463"/>
                    <a:pt x="2649" y="1456"/>
                    <a:pt x="2603" y="1456"/>
                  </a:cubicBezTo>
                  <a:cubicBezTo>
                    <a:pt x="2430" y="1456"/>
                    <a:pt x="2259" y="1553"/>
                    <a:pt x="2181" y="1722"/>
                  </a:cubicBezTo>
                  <a:cubicBezTo>
                    <a:pt x="2459" y="1722"/>
                    <a:pt x="2476" y="2099"/>
                    <a:pt x="2328" y="2296"/>
                  </a:cubicBezTo>
                  <a:cubicBezTo>
                    <a:pt x="2181" y="2509"/>
                    <a:pt x="2230" y="2640"/>
                    <a:pt x="2361" y="2738"/>
                  </a:cubicBezTo>
                  <a:cubicBezTo>
                    <a:pt x="2508" y="2820"/>
                    <a:pt x="2721" y="2804"/>
                    <a:pt x="2541" y="3181"/>
                  </a:cubicBezTo>
                  <a:cubicBezTo>
                    <a:pt x="2361" y="3558"/>
                    <a:pt x="1640" y="3558"/>
                    <a:pt x="1640" y="3558"/>
                  </a:cubicBezTo>
                  <a:cubicBezTo>
                    <a:pt x="1804" y="3345"/>
                    <a:pt x="1754" y="3050"/>
                    <a:pt x="1558" y="2886"/>
                  </a:cubicBezTo>
                  <a:lnTo>
                    <a:pt x="1558" y="2886"/>
                  </a:lnTo>
                  <a:cubicBezTo>
                    <a:pt x="1574" y="3066"/>
                    <a:pt x="1459" y="3214"/>
                    <a:pt x="1295" y="3263"/>
                  </a:cubicBezTo>
                  <a:cubicBezTo>
                    <a:pt x="1017" y="3361"/>
                    <a:pt x="1017" y="3263"/>
                    <a:pt x="755" y="3492"/>
                  </a:cubicBezTo>
                  <a:cubicBezTo>
                    <a:pt x="623" y="3607"/>
                    <a:pt x="435" y="3636"/>
                    <a:pt x="279" y="3636"/>
                  </a:cubicBezTo>
                  <a:cubicBezTo>
                    <a:pt x="124" y="3636"/>
                    <a:pt x="1" y="3607"/>
                    <a:pt x="1" y="3607"/>
                  </a:cubicBezTo>
                  <a:lnTo>
                    <a:pt x="1" y="3607"/>
                  </a:lnTo>
                  <a:cubicBezTo>
                    <a:pt x="181" y="3705"/>
                    <a:pt x="394" y="3771"/>
                    <a:pt x="591" y="3787"/>
                  </a:cubicBezTo>
                  <a:cubicBezTo>
                    <a:pt x="1033" y="3820"/>
                    <a:pt x="1476" y="3886"/>
                    <a:pt x="1902" y="3984"/>
                  </a:cubicBezTo>
                  <a:cubicBezTo>
                    <a:pt x="3082" y="4345"/>
                    <a:pt x="3803" y="4836"/>
                    <a:pt x="4705" y="4869"/>
                  </a:cubicBezTo>
                  <a:cubicBezTo>
                    <a:pt x="4736" y="4870"/>
                    <a:pt x="4768" y="4871"/>
                    <a:pt x="4800" y="4871"/>
                  </a:cubicBezTo>
                  <a:cubicBezTo>
                    <a:pt x="5213" y="4871"/>
                    <a:pt x="5634" y="4772"/>
                    <a:pt x="6000" y="4574"/>
                  </a:cubicBezTo>
                  <a:cubicBezTo>
                    <a:pt x="6787" y="4115"/>
                    <a:pt x="6918" y="2935"/>
                    <a:pt x="6459" y="2345"/>
                  </a:cubicBezTo>
                  <a:cubicBezTo>
                    <a:pt x="6234" y="2013"/>
                    <a:pt x="5871" y="1857"/>
                    <a:pt x="5531" y="1857"/>
                  </a:cubicBezTo>
                  <a:cubicBezTo>
                    <a:pt x="5200" y="1857"/>
                    <a:pt x="4891" y="2004"/>
                    <a:pt x="4754" y="2279"/>
                  </a:cubicBezTo>
                  <a:cubicBezTo>
                    <a:pt x="4492" y="2607"/>
                    <a:pt x="4541" y="3083"/>
                    <a:pt x="4836" y="3361"/>
                  </a:cubicBezTo>
                  <a:cubicBezTo>
                    <a:pt x="4852" y="3378"/>
                    <a:pt x="4885" y="3394"/>
                    <a:pt x="4902" y="3410"/>
                  </a:cubicBezTo>
                  <a:lnTo>
                    <a:pt x="4934" y="3443"/>
                  </a:lnTo>
                  <a:cubicBezTo>
                    <a:pt x="5037" y="3503"/>
                    <a:pt x="5165" y="3534"/>
                    <a:pt x="5289" y="3534"/>
                  </a:cubicBezTo>
                  <a:cubicBezTo>
                    <a:pt x="5542" y="3534"/>
                    <a:pt x="5781" y="3406"/>
                    <a:pt x="5770" y="3132"/>
                  </a:cubicBezTo>
                  <a:cubicBezTo>
                    <a:pt x="5784" y="2929"/>
                    <a:pt x="5625" y="2844"/>
                    <a:pt x="5447" y="2844"/>
                  </a:cubicBezTo>
                  <a:cubicBezTo>
                    <a:pt x="5193" y="2844"/>
                    <a:pt x="4901" y="3019"/>
                    <a:pt x="5016" y="3279"/>
                  </a:cubicBezTo>
                  <a:cubicBezTo>
                    <a:pt x="5016" y="3302"/>
                    <a:pt x="5016" y="3325"/>
                    <a:pt x="4995" y="3325"/>
                  </a:cubicBezTo>
                  <a:cubicBezTo>
                    <a:pt x="4971" y="3325"/>
                    <a:pt x="4918" y="3294"/>
                    <a:pt x="4803" y="3197"/>
                  </a:cubicBezTo>
                  <a:cubicBezTo>
                    <a:pt x="4688" y="3083"/>
                    <a:pt x="4623" y="2935"/>
                    <a:pt x="4623" y="2787"/>
                  </a:cubicBezTo>
                  <a:cubicBezTo>
                    <a:pt x="4623" y="2607"/>
                    <a:pt x="4688" y="2443"/>
                    <a:pt x="4803" y="2296"/>
                  </a:cubicBezTo>
                  <a:cubicBezTo>
                    <a:pt x="4927" y="2063"/>
                    <a:pt x="5192" y="1940"/>
                    <a:pt x="5477" y="1940"/>
                  </a:cubicBezTo>
                  <a:cubicBezTo>
                    <a:pt x="5794" y="1940"/>
                    <a:pt x="6137" y="2091"/>
                    <a:pt x="6344" y="2410"/>
                  </a:cubicBezTo>
                  <a:lnTo>
                    <a:pt x="6360" y="2427"/>
                  </a:lnTo>
                  <a:cubicBezTo>
                    <a:pt x="6590" y="2837"/>
                    <a:pt x="6573" y="3345"/>
                    <a:pt x="6328" y="3738"/>
                  </a:cubicBezTo>
                  <a:cubicBezTo>
                    <a:pt x="6048" y="4242"/>
                    <a:pt x="5409" y="4592"/>
                    <a:pt x="4579" y="4592"/>
                  </a:cubicBezTo>
                  <a:cubicBezTo>
                    <a:pt x="4192" y="4592"/>
                    <a:pt x="3764" y="4516"/>
                    <a:pt x="3312" y="4345"/>
                  </a:cubicBezTo>
                  <a:cubicBezTo>
                    <a:pt x="3262" y="4328"/>
                    <a:pt x="3033" y="4246"/>
                    <a:pt x="2885" y="4181"/>
                  </a:cubicBezTo>
                  <a:cubicBezTo>
                    <a:pt x="2476" y="3968"/>
                    <a:pt x="2033" y="3820"/>
                    <a:pt x="1574" y="3755"/>
                  </a:cubicBezTo>
                  <a:cubicBezTo>
                    <a:pt x="1754" y="3722"/>
                    <a:pt x="1951" y="3705"/>
                    <a:pt x="2148" y="3656"/>
                  </a:cubicBezTo>
                  <a:cubicBezTo>
                    <a:pt x="3902" y="3312"/>
                    <a:pt x="4164" y="837"/>
                    <a:pt x="2705" y="181"/>
                  </a:cubicBezTo>
                  <a:cubicBezTo>
                    <a:pt x="2428" y="54"/>
                    <a:pt x="2174" y="0"/>
                    <a:pt x="19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8" name="Google Shape;7728;p18"/>
            <p:cNvSpPr/>
            <p:nvPr/>
          </p:nvSpPr>
          <p:spPr>
            <a:xfrm>
              <a:off x="7100112" y="4303489"/>
              <a:ext cx="153265" cy="108125"/>
            </a:xfrm>
            <a:custGeom>
              <a:avLst/>
              <a:gdLst/>
              <a:ahLst/>
              <a:cxnLst/>
              <a:rect l="l" t="t" r="r" b="b"/>
              <a:pathLst>
                <a:path w="4672" h="3296" extrusionOk="0">
                  <a:moveTo>
                    <a:pt x="3819" y="1"/>
                  </a:moveTo>
                  <a:lnTo>
                    <a:pt x="3819" y="1"/>
                  </a:lnTo>
                  <a:cubicBezTo>
                    <a:pt x="3901" y="787"/>
                    <a:pt x="3557" y="1574"/>
                    <a:pt x="2901" y="2049"/>
                  </a:cubicBezTo>
                  <a:cubicBezTo>
                    <a:pt x="2499" y="2357"/>
                    <a:pt x="2009" y="2456"/>
                    <a:pt x="1547" y="2456"/>
                  </a:cubicBezTo>
                  <a:cubicBezTo>
                    <a:pt x="730" y="2456"/>
                    <a:pt x="0" y="2148"/>
                    <a:pt x="0" y="2148"/>
                  </a:cubicBezTo>
                  <a:lnTo>
                    <a:pt x="0" y="2148"/>
                  </a:lnTo>
                  <a:cubicBezTo>
                    <a:pt x="1344" y="2869"/>
                    <a:pt x="1852" y="2623"/>
                    <a:pt x="2213" y="3033"/>
                  </a:cubicBezTo>
                  <a:cubicBezTo>
                    <a:pt x="2386" y="3221"/>
                    <a:pt x="2559" y="3278"/>
                    <a:pt x="2717" y="3278"/>
                  </a:cubicBezTo>
                  <a:cubicBezTo>
                    <a:pt x="2902" y="3278"/>
                    <a:pt x="3065" y="3200"/>
                    <a:pt x="3180" y="3164"/>
                  </a:cubicBezTo>
                  <a:cubicBezTo>
                    <a:pt x="3207" y="3157"/>
                    <a:pt x="3234" y="3154"/>
                    <a:pt x="3260" y="3154"/>
                  </a:cubicBezTo>
                  <a:cubicBezTo>
                    <a:pt x="3362" y="3154"/>
                    <a:pt x="3456" y="3204"/>
                    <a:pt x="3508" y="3295"/>
                  </a:cubicBezTo>
                  <a:cubicBezTo>
                    <a:pt x="3541" y="3082"/>
                    <a:pt x="3475" y="2869"/>
                    <a:pt x="3360" y="2705"/>
                  </a:cubicBezTo>
                  <a:cubicBezTo>
                    <a:pt x="3180" y="2508"/>
                    <a:pt x="2787" y="2492"/>
                    <a:pt x="2721" y="2492"/>
                  </a:cubicBezTo>
                  <a:cubicBezTo>
                    <a:pt x="3278" y="2459"/>
                    <a:pt x="3787" y="2164"/>
                    <a:pt x="4098" y="1705"/>
                  </a:cubicBezTo>
                  <a:cubicBezTo>
                    <a:pt x="4672" y="919"/>
                    <a:pt x="3819" y="1"/>
                    <a:pt x="381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9" name="Google Shape;7729;p18"/>
            <p:cNvSpPr/>
            <p:nvPr/>
          </p:nvSpPr>
          <p:spPr>
            <a:xfrm>
              <a:off x="6905443" y="4060203"/>
              <a:ext cx="146277" cy="206212"/>
            </a:xfrm>
            <a:custGeom>
              <a:avLst/>
              <a:gdLst/>
              <a:ahLst/>
              <a:cxnLst/>
              <a:rect l="l" t="t" r="r" b="b"/>
              <a:pathLst>
                <a:path w="4459" h="6286" extrusionOk="0">
                  <a:moveTo>
                    <a:pt x="1806" y="0"/>
                  </a:moveTo>
                  <a:cubicBezTo>
                    <a:pt x="1382" y="0"/>
                    <a:pt x="976" y="149"/>
                    <a:pt x="705" y="450"/>
                  </a:cubicBezTo>
                  <a:cubicBezTo>
                    <a:pt x="0" y="1090"/>
                    <a:pt x="427" y="2139"/>
                    <a:pt x="1017" y="2335"/>
                  </a:cubicBezTo>
                  <a:cubicBezTo>
                    <a:pt x="1148" y="2401"/>
                    <a:pt x="1287" y="2434"/>
                    <a:pt x="1424" y="2434"/>
                  </a:cubicBezTo>
                  <a:cubicBezTo>
                    <a:pt x="1562" y="2434"/>
                    <a:pt x="1697" y="2401"/>
                    <a:pt x="1820" y="2335"/>
                  </a:cubicBezTo>
                  <a:lnTo>
                    <a:pt x="1853" y="2319"/>
                  </a:lnTo>
                  <a:lnTo>
                    <a:pt x="1902" y="2286"/>
                  </a:lnTo>
                  <a:lnTo>
                    <a:pt x="1951" y="2253"/>
                  </a:lnTo>
                  <a:lnTo>
                    <a:pt x="2000" y="2204"/>
                  </a:lnTo>
                  <a:cubicBezTo>
                    <a:pt x="2033" y="2188"/>
                    <a:pt x="2049" y="2171"/>
                    <a:pt x="2066" y="2155"/>
                  </a:cubicBezTo>
                  <a:cubicBezTo>
                    <a:pt x="2230" y="1975"/>
                    <a:pt x="2312" y="1729"/>
                    <a:pt x="2279" y="1499"/>
                  </a:cubicBezTo>
                  <a:cubicBezTo>
                    <a:pt x="2236" y="1155"/>
                    <a:pt x="2024" y="1009"/>
                    <a:pt x="1827" y="1009"/>
                  </a:cubicBezTo>
                  <a:cubicBezTo>
                    <a:pt x="1724" y="1009"/>
                    <a:pt x="1625" y="1049"/>
                    <a:pt x="1558" y="1122"/>
                  </a:cubicBezTo>
                  <a:cubicBezTo>
                    <a:pt x="1394" y="1286"/>
                    <a:pt x="1427" y="1565"/>
                    <a:pt x="1640" y="1680"/>
                  </a:cubicBezTo>
                  <a:cubicBezTo>
                    <a:pt x="1716" y="1714"/>
                    <a:pt x="1786" y="1723"/>
                    <a:pt x="1845" y="1723"/>
                  </a:cubicBezTo>
                  <a:cubicBezTo>
                    <a:pt x="1924" y="1723"/>
                    <a:pt x="1986" y="1707"/>
                    <a:pt x="2030" y="1707"/>
                  </a:cubicBezTo>
                  <a:cubicBezTo>
                    <a:pt x="2080" y="1707"/>
                    <a:pt x="2105" y="1729"/>
                    <a:pt x="2099" y="1827"/>
                  </a:cubicBezTo>
                  <a:cubicBezTo>
                    <a:pt x="2082" y="2024"/>
                    <a:pt x="1967" y="2188"/>
                    <a:pt x="1787" y="2286"/>
                  </a:cubicBezTo>
                  <a:cubicBezTo>
                    <a:pt x="1681" y="2339"/>
                    <a:pt x="1563" y="2364"/>
                    <a:pt x="1445" y="2364"/>
                  </a:cubicBezTo>
                  <a:cubicBezTo>
                    <a:pt x="1309" y="2364"/>
                    <a:pt x="1172" y="2331"/>
                    <a:pt x="1050" y="2270"/>
                  </a:cubicBezTo>
                  <a:cubicBezTo>
                    <a:pt x="509" y="2040"/>
                    <a:pt x="148" y="1106"/>
                    <a:pt x="787" y="549"/>
                  </a:cubicBezTo>
                  <a:cubicBezTo>
                    <a:pt x="1033" y="303"/>
                    <a:pt x="1377" y="155"/>
                    <a:pt x="1722" y="155"/>
                  </a:cubicBezTo>
                  <a:cubicBezTo>
                    <a:pt x="2476" y="204"/>
                    <a:pt x="3295" y="745"/>
                    <a:pt x="3426" y="2204"/>
                  </a:cubicBezTo>
                  <a:cubicBezTo>
                    <a:pt x="3475" y="2761"/>
                    <a:pt x="3426" y="3319"/>
                    <a:pt x="3262" y="3843"/>
                  </a:cubicBezTo>
                  <a:cubicBezTo>
                    <a:pt x="3148" y="4302"/>
                    <a:pt x="2951" y="4728"/>
                    <a:pt x="2672" y="5122"/>
                  </a:cubicBezTo>
                  <a:cubicBezTo>
                    <a:pt x="2279" y="5614"/>
                    <a:pt x="1771" y="6007"/>
                    <a:pt x="1197" y="6286"/>
                  </a:cubicBezTo>
                  <a:cubicBezTo>
                    <a:pt x="1804" y="6023"/>
                    <a:pt x="2361" y="5630"/>
                    <a:pt x="2787" y="5122"/>
                  </a:cubicBezTo>
                  <a:cubicBezTo>
                    <a:pt x="3541" y="4253"/>
                    <a:pt x="4459" y="2253"/>
                    <a:pt x="3180" y="614"/>
                  </a:cubicBezTo>
                  <a:cubicBezTo>
                    <a:pt x="2826" y="207"/>
                    <a:pt x="2304" y="0"/>
                    <a:pt x="180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0" name="Google Shape;7730;p18"/>
            <p:cNvSpPr/>
            <p:nvPr/>
          </p:nvSpPr>
          <p:spPr>
            <a:xfrm>
              <a:off x="6612915" y="4588470"/>
              <a:ext cx="124790" cy="122658"/>
            </a:xfrm>
            <a:custGeom>
              <a:avLst/>
              <a:gdLst/>
              <a:ahLst/>
              <a:cxnLst/>
              <a:rect l="l" t="t" r="r" b="b"/>
              <a:pathLst>
                <a:path w="3804" h="3739" extrusionOk="0">
                  <a:moveTo>
                    <a:pt x="3295" y="1"/>
                  </a:moveTo>
                  <a:cubicBezTo>
                    <a:pt x="3295" y="1"/>
                    <a:pt x="3295" y="268"/>
                    <a:pt x="3113" y="268"/>
                  </a:cubicBezTo>
                  <a:cubicBezTo>
                    <a:pt x="3098" y="268"/>
                    <a:pt x="3083" y="267"/>
                    <a:pt x="3066" y="263"/>
                  </a:cubicBezTo>
                  <a:cubicBezTo>
                    <a:pt x="2965" y="240"/>
                    <a:pt x="2825" y="181"/>
                    <a:pt x="2691" y="181"/>
                  </a:cubicBezTo>
                  <a:cubicBezTo>
                    <a:pt x="2540" y="181"/>
                    <a:pt x="2398" y="256"/>
                    <a:pt x="2328" y="542"/>
                  </a:cubicBezTo>
                  <a:cubicBezTo>
                    <a:pt x="2218" y="1062"/>
                    <a:pt x="2168" y="1643"/>
                    <a:pt x="1946" y="1643"/>
                  </a:cubicBezTo>
                  <a:cubicBezTo>
                    <a:pt x="1937" y="1643"/>
                    <a:pt x="1928" y="1642"/>
                    <a:pt x="1918" y="1640"/>
                  </a:cubicBezTo>
                  <a:lnTo>
                    <a:pt x="1886" y="1640"/>
                  </a:lnTo>
                  <a:cubicBezTo>
                    <a:pt x="1877" y="1642"/>
                    <a:pt x="1868" y="1643"/>
                    <a:pt x="1860" y="1643"/>
                  </a:cubicBezTo>
                  <a:cubicBezTo>
                    <a:pt x="1651" y="1643"/>
                    <a:pt x="1586" y="1062"/>
                    <a:pt x="1476" y="542"/>
                  </a:cubicBezTo>
                  <a:cubicBezTo>
                    <a:pt x="1406" y="256"/>
                    <a:pt x="1264" y="181"/>
                    <a:pt x="1111" y="181"/>
                  </a:cubicBezTo>
                  <a:cubicBezTo>
                    <a:pt x="974" y="181"/>
                    <a:pt x="830" y="240"/>
                    <a:pt x="722" y="263"/>
                  </a:cubicBezTo>
                  <a:cubicBezTo>
                    <a:pt x="705" y="267"/>
                    <a:pt x="690" y="268"/>
                    <a:pt x="675" y="268"/>
                  </a:cubicBezTo>
                  <a:cubicBezTo>
                    <a:pt x="495" y="268"/>
                    <a:pt x="509" y="1"/>
                    <a:pt x="509" y="1"/>
                  </a:cubicBezTo>
                  <a:lnTo>
                    <a:pt x="509" y="1"/>
                  </a:lnTo>
                  <a:cubicBezTo>
                    <a:pt x="509" y="1"/>
                    <a:pt x="279" y="83"/>
                    <a:pt x="148" y="673"/>
                  </a:cubicBezTo>
                  <a:cubicBezTo>
                    <a:pt x="1" y="1279"/>
                    <a:pt x="279" y="1493"/>
                    <a:pt x="1050" y="1870"/>
                  </a:cubicBezTo>
                  <a:cubicBezTo>
                    <a:pt x="1836" y="2230"/>
                    <a:pt x="1869" y="3509"/>
                    <a:pt x="1869" y="3509"/>
                  </a:cubicBezTo>
                  <a:lnTo>
                    <a:pt x="1902" y="3738"/>
                  </a:lnTo>
                  <a:lnTo>
                    <a:pt x="1918" y="3509"/>
                  </a:lnTo>
                  <a:cubicBezTo>
                    <a:pt x="1918" y="3509"/>
                    <a:pt x="1951" y="2214"/>
                    <a:pt x="2738" y="1870"/>
                  </a:cubicBezTo>
                  <a:cubicBezTo>
                    <a:pt x="3525" y="1509"/>
                    <a:pt x="3803" y="1279"/>
                    <a:pt x="3656" y="673"/>
                  </a:cubicBezTo>
                  <a:cubicBezTo>
                    <a:pt x="3508" y="83"/>
                    <a:pt x="3295" y="1"/>
                    <a:pt x="329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1" name="Google Shape;7731;p18"/>
            <p:cNvSpPr/>
            <p:nvPr/>
          </p:nvSpPr>
          <p:spPr>
            <a:xfrm>
              <a:off x="6652708" y="4503537"/>
              <a:ext cx="45205" cy="111340"/>
            </a:xfrm>
            <a:custGeom>
              <a:avLst/>
              <a:gdLst/>
              <a:ahLst/>
              <a:cxnLst/>
              <a:rect l="l" t="t" r="r" b="b"/>
              <a:pathLst>
                <a:path w="1378" h="3394" extrusionOk="0">
                  <a:moveTo>
                    <a:pt x="689" y="0"/>
                  </a:moveTo>
                  <a:lnTo>
                    <a:pt x="640" y="344"/>
                  </a:lnTo>
                  <a:cubicBezTo>
                    <a:pt x="623" y="607"/>
                    <a:pt x="525" y="869"/>
                    <a:pt x="378" y="1098"/>
                  </a:cubicBezTo>
                  <a:cubicBezTo>
                    <a:pt x="132" y="1459"/>
                    <a:pt x="1" y="1770"/>
                    <a:pt x="312" y="2164"/>
                  </a:cubicBezTo>
                  <a:cubicBezTo>
                    <a:pt x="492" y="2426"/>
                    <a:pt x="623" y="2737"/>
                    <a:pt x="656" y="3065"/>
                  </a:cubicBezTo>
                  <a:cubicBezTo>
                    <a:pt x="673" y="3147"/>
                    <a:pt x="673" y="3393"/>
                    <a:pt x="689" y="3393"/>
                  </a:cubicBezTo>
                  <a:cubicBezTo>
                    <a:pt x="689" y="3393"/>
                    <a:pt x="705" y="3131"/>
                    <a:pt x="722" y="3065"/>
                  </a:cubicBezTo>
                  <a:cubicBezTo>
                    <a:pt x="755" y="2737"/>
                    <a:pt x="886" y="2426"/>
                    <a:pt x="1066" y="2164"/>
                  </a:cubicBezTo>
                  <a:cubicBezTo>
                    <a:pt x="1377" y="1754"/>
                    <a:pt x="1246" y="1443"/>
                    <a:pt x="1000" y="1098"/>
                  </a:cubicBezTo>
                  <a:cubicBezTo>
                    <a:pt x="853" y="869"/>
                    <a:pt x="755" y="607"/>
                    <a:pt x="738" y="344"/>
                  </a:cubicBezTo>
                  <a:lnTo>
                    <a:pt x="68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2" name="Google Shape;7732;p18"/>
            <p:cNvSpPr/>
            <p:nvPr/>
          </p:nvSpPr>
          <p:spPr>
            <a:xfrm>
              <a:off x="6555374" y="4052887"/>
              <a:ext cx="239870" cy="168355"/>
            </a:xfrm>
            <a:custGeom>
              <a:avLst/>
              <a:gdLst/>
              <a:ahLst/>
              <a:cxnLst/>
              <a:rect l="l" t="t" r="r" b="b"/>
              <a:pathLst>
                <a:path w="7312" h="5132" extrusionOk="0">
                  <a:moveTo>
                    <a:pt x="1742" y="1"/>
                  </a:moveTo>
                  <a:cubicBezTo>
                    <a:pt x="1353" y="1"/>
                    <a:pt x="968" y="172"/>
                    <a:pt x="706" y="493"/>
                  </a:cubicBezTo>
                  <a:cubicBezTo>
                    <a:pt x="611" y="635"/>
                    <a:pt x="462" y="706"/>
                    <a:pt x="312" y="706"/>
                  </a:cubicBezTo>
                  <a:cubicBezTo>
                    <a:pt x="202" y="706"/>
                    <a:pt x="91" y="668"/>
                    <a:pt x="1" y="591"/>
                  </a:cubicBezTo>
                  <a:lnTo>
                    <a:pt x="1" y="591"/>
                  </a:lnTo>
                  <a:cubicBezTo>
                    <a:pt x="34" y="952"/>
                    <a:pt x="66" y="1018"/>
                    <a:pt x="1771" y="1739"/>
                  </a:cubicBezTo>
                  <a:cubicBezTo>
                    <a:pt x="3082" y="2296"/>
                    <a:pt x="3525" y="4247"/>
                    <a:pt x="3656" y="5132"/>
                  </a:cubicBezTo>
                  <a:cubicBezTo>
                    <a:pt x="3787" y="4263"/>
                    <a:pt x="4246" y="2296"/>
                    <a:pt x="5541" y="1739"/>
                  </a:cubicBezTo>
                  <a:cubicBezTo>
                    <a:pt x="7262" y="1018"/>
                    <a:pt x="7278" y="952"/>
                    <a:pt x="7311" y="591"/>
                  </a:cubicBezTo>
                  <a:lnTo>
                    <a:pt x="7311" y="591"/>
                  </a:lnTo>
                  <a:cubicBezTo>
                    <a:pt x="7221" y="668"/>
                    <a:pt x="7110" y="706"/>
                    <a:pt x="7000" y="706"/>
                  </a:cubicBezTo>
                  <a:cubicBezTo>
                    <a:pt x="6850" y="706"/>
                    <a:pt x="6701" y="635"/>
                    <a:pt x="6606" y="493"/>
                  </a:cubicBezTo>
                  <a:cubicBezTo>
                    <a:pt x="6344" y="172"/>
                    <a:pt x="5959" y="1"/>
                    <a:pt x="5570" y="1"/>
                  </a:cubicBezTo>
                  <a:cubicBezTo>
                    <a:pt x="5304" y="1"/>
                    <a:pt x="5036" y="81"/>
                    <a:pt x="4803" y="247"/>
                  </a:cubicBezTo>
                  <a:cubicBezTo>
                    <a:pt x="4230" y="657"/>
                    <a:pt x="3853" y="1476"/>
                    <a:pt x="3656" y="2657"/>
                  </a:cubicBezTo>
                  <a:cubicBezTo>
                    <a:pt x="3459" y="1460"/>
                    <a:pt x="3082" y="641"/>
                    <a:pt x="2509" y="247"/>
                  </a:cubicBezTo>
                  <a:cubicBezTo>
                    <a:pt x="2276" y="81"/>
                    <a:pt x="2008" y="1"/>
                    <a:pt x="174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3" name="Google Shape;7733;p18"/>
            <p:cNvSpPr/>
            <p:nvPr/>
          </p:nvSpPr>
          <p:spPr>
            <a:xfrm>
              <a:off x="6631745" y="3959358"/>
              <a:ext cx="87688" cy="145753"/>
            </a:xfrm>
            <a:custGeom>
              <a:avLst/>
              <a:gdLst/>
              <a:ahLst/>
              <a:cxnLst/>
              <a:rect l="l" t="t" r="r" b="b"/>
              <a:pathLst>
                <a:path w="2673" h="4443" extrusionOk="0">
                  <a:moveTo>
                    <a:pt x="1328" y="0"/>
                  </a:moveTo>
                  <a:cubicBezTo>
                    <a:pt x="1246" y="164"/>
                    <a:pt x="1131" y="312"/>
                    <a:pt x="1017" y="426"/>
                  </a:cubicBezTo>
                  <a:cubicBezTo>
                    <a:pt x="558" y="853"/>
                    <a:pt x="0" y="1721"/>
                    <a:pt x="722" y="2918"/>
                  </a:cubicBezTo>
                  <a:cubicBezTo>
                    <a:pt x="1010" y="3367"/>
                    <a:pt x="1205" y="3878"/>
                    <a:pt x="1336" y="4407"/>
                  </a:cubicBezTo>
                  <a:lnTo>
                    <a:pt x="1336" y="4407"/>
                  </a:lnTo>
                  <a:cubicBezTo>
                    <a:pt x="1452" y="3878"/>
                    <a:pt x="1662" y="3367"/>
                    <a:pt x="1951" y="2918"/>
                  </a:cubicBezTo>
                  <a:cubicBezTo>
                    <a:pt x="2672" y="1721"/>
                    <a:pt x="2115" y="869"/>
                    <a:pt x="1656" y="426"/>
                  </a:cubicBezTo>
                  <a:cubicBezTo>
                    <a:pt x="1525" y="312"/>
                    <a:pt x="1426" y="164"/>
                    <a:pt x="1328" y="0"/>
                  </a:cubicBezTo>
                  <a:close/>
                  <a:moveTo>
                    <a:pt x="1336" y="4407"/>
                  </a:moveTo>
                  <a:cubicBezTo>
                    <a:pt x="1333" y="4419"/>
                    <a:pt x="1330" y="4430"/>
                    <a:pt x="1328" y="4442"/>
                  </a:cubicBezTo>
                  <a:lnTo>
                    <a:pt x="1344" y="4442"/>
                  </a:lnTo>
                  <a:cubicBezTo>
                    <a:pt x="1342" y="4430"/>
                    <a:pt x="1339" y="4419"/>
                    <a:pt x="1336" y="4407"/>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4" name="Google Shape;7734;p18"/>
            <p:cNvSpPr/>
            <p:nvPr/>
          </p:nvSpPr>
          <p:spPr>
            <a:xfrm>
              <a:off x="6574729" y="3821969"/>
              <a:ext cx="201160" cy="220220"/>
            </a:xfrm>
            <a:custGeom>
              <a:avLst/>
              <a:gdLst/>
              <a:ahLst/>
              <a:cxnLst/>
              <a:rect l="l" t="t" r="r" b="b"/>
              <a:pathLst>
                <a:path w="6132" h="6713" extrusionOk="0">
                  <a:moveTo>
                    <a:pt x="1617" y="0"/>
                  </a:moveTo>
                  <a:cubicBezTo>
                    <a:pt x="1216" y="0"/>
                    <a:pt x="823" y="159"/>
                    <a:pt x="591" y="451"/>
                  </a:cubicBezTo>
                  <a:cubicBezTo>
                    <a:pt x="1" y="1107"/>
                    <a:pt x="493" y="2074"/>
                    <a:pt x="1132" y="2106"/>
                  </a:cubicBezTo>
                  <a:cubicBezTo>
                    <a:pt x="1151" y="2107"/>
                    <a:pt x="1170" y="2108"/>
                    <a:pt x="1188" y="2108"/>
                  </a:cubicBezTo>
                  <a:cubicBezTo>
                    <a:pt x="1801" y="2108"/>
                    <a:pt x="2013" y="1589"/>
                    <a:pt x="1886" y="1287"/>
                  </a:cubicBezTo>
                  <a:cubicBezTo>
                    <a:pt x="1830" y="1118"/>
                    <a:pt x="1677" y="998"/>
                    <a:pt x="1511" y="998"/>
                  </a:cubicBezTo>
                  <a:cubicBezTo>
                    <a:pt x="1483" y="998"/>
                    <a:pt x="1455" y="1001"/>
                    <a:pt x="1427" y="1008"/>
                  </a:cubicBezTo>
                  <a:cubicBezTo>
                    <a:pt x="1263" y="1025"/>
                    <a:pt x="1165" y="1156"/>
                    <a:pt x="1181" y="1320"/>
                  </a:cubicBezTo>
                  <a:cubicBezTo>
                    <a:pt x="1171" y="1475"/>
                    <a:pt x="1292" y="1572"/>
                    <a:pt x="1415" y="1572"/>
                  </a:cubicBezTo>
                  <a:cubicBezTo>
                    <a:pt x="1487" y="1572"/>
                    <a:pt x="1559" y="1539"/>
                    <a:pt x="1607" y="1467"/>
                  </a:cubicBezTo>
                  <a:cubicBezTo>
                    <a:pt x="1649" y="1401"/>
                    <a:pt x="1695" y="1375"/>
                    <a:pt x="1735" y="1375"/>
                  </a:cubicBezTo>
                  <a:cubicBezTo>
                    <a:pt x="1806" y="1375"/>
                    <a:pt x="1857" y="1455"/>
                    <a:pt x="1837" y="1549"/>
                  </a:cubicBezTo>
                  <a:cubicBezTo>
                    <a:pt x="1747" y="1793"/>
                    <a:pt x="1526" y="1946"/>
                    <a:pt x="1285" y="1946"/>
                  </a:cubicBezTo>
                  <a:cubicBezTo>
                    <a:pt x="1219" y="1946"/>
                    <a:pt x="1150" y="1935"/>
                    <a:pt x="1083" y="1910"/>
                  </a:cubicBezTo>
                  <a:cubicBezTo>
                    <a:pt x="673" y="1779"/>
                    <a:pt x="460" y="1057"/>
                    <a:pt x="1017" y="648"/>
                  </a:cubicBezTo>
                  <a:cubicBezTo>
                    <a:pt x="1140" y="561"/>
                    <a:pt x="1319" y="515"/>
                    <a:pt x="1519" y="515"/>
                  </a:cubicBezTo>
                  <a:cubicBezTo>
                    <a:pt x="2118" y="515"/>
                    <a:pt x="2906" y="927"/>
                    <a:pt x="2968" y="1910"/>
                  </a:cubicBezTo>
                  <a:cubicBezTo>
                    <a:pt x="2968" y="3074"/>
                    <a:pt x="2033" y="4123"/>
                    <a:pt x="1771" y="4893"/>
                  </a:cubicBezTo>
                  <a:cubicBezTo>
                    <a:pt x="1427" y="5975"/>
                    <a:pt x="1869" y="6647"/>
                    <a:pt x="1902" y="6712"/>
                  </a:cubicBezTo>
                  <a:cubicBezTo>
                    <a:pt x="1624" y="6155"/>
                    <a:pt x="1607" y="5499"/>
                    <a:pt x="1853" y="4926"/>
                  </a:cubicBezTo>
                  <a:cubicBezTo>
                    <a:pt x="2066" y="4401"/>
                    <a:pt x="2492" y="3844"/>
                    <a:pt x="2804" y="3139"/>
                  </a:cubicBezTo>
                  <a:cubicBezTo>
                    <a:pt x="2918" y="2926"/>
                    <a:pt x="3017" y="2680"/>
                    <a:pt x="3066" y="2434"/>
                  </a:cubicBezTo>
                  <a:cubicBezTo>
                    <a:pt x="3115" y="2680"/>
                    <a:pt x="3214" y="2926"/>
                    <a:pt x="3312" y="3139"/>
                  </a:cubicBezTo>
                  <a:cubicBezTo>
                    <a:pt x="3640" y="3844"/>
                    <a:pt x="4066" y="4401"/>
                    <a:pt x="4279" y="4926"/>
                  </a:cubicBezTo>
                  <a:cubicBezTo>
                    <a:pt x="4525" y="5499"/>
                    <a:pt x="4508" y="6155"/>
                    <a:pt x="4230" y="6712"/>
                  </a:cubicBezTo>
                  <a:cubicBezTo>
                    <a:pt x="4263" y="6647"/>
                    <a:pt x="4705" y="5975"/>
                    <a:pt x="4361" y="4893"/>
                  </a:cubicBezTo>
                  <a:cubicBezTo>
                    <a:pt x="4099" y="4123"/>
                    <a:pt x="3181" y="3074"/>
                    <a:pt x="3164" y="1910"/>
                  </a:cubicBezTo>
                  <a:cubicBezTo>
                    <a:pt x="3226" y="927"/>
                    <a:pt x="4014" y="515"/>
                    <a:pt x="4613" y="515"/>
                  </a:cubicBezTo>
                  <a:cubicBezTo>
                    <a:pt x="4813" y="515"/>
                    <a:pt x="4992" y="561"/>
                    <a:pt x="5115" y="648"/>
                  </a:cubicBezTo>
                  <a:cubicBezTo>
                    <a:pt x="5672" y="1057"/>
                    <a:pt x="5459" y="1779"/>
                    <a:pt x="5049" y="1910"/>
                  </a:cubicBezTo>
                  <a:cubicBezTo>
                    <a:pt x="4982" y="1935"/>
                    <a:pt x="4913" y="1946"/>
                    <a:pt x="4847" y="1946"/>
                  </a:cubicBezTo>
                  <a:cubicBezTo>
                    <a:pt x="4606" y="1946"/>
                    <a:pt x="4385" y="1793"/>
                    <a:pt x="4295" y="1549"/>
                  </a:cubicBezTo>
                  <a:cubicBezTo>
                    <a:pt x="4275" y="1455"/>
                    <a:pt x="4326" y="1375"/>
                    <a:pt x="4397" y="1375"/>
                  </a:cubicBezTo>
                  <a:cubicBezTo>
                    <a:pt x="4437" y="1375"/>
                    <a:pt x="4483" y="1401"/>
                    <a:pt x="4525" y="1467"/>
                  </a:cubicBezTo>
                  <a:cubicBezTo>
                    <a:pt x="4573" y="1539"/>
                    <a:pt x="4645" y="1572"/>
                    <a:pt x="4717" y="1572"/>
                  </a:cubicBezTo>
                  <a:cubicBezTo>
                    <a:pt x="4840" y="1572"/>
                    <a:pt x="4961" y="1475"/>
                    <a:pt x="4951" y="1320"/>
                  </a:cubicBezTo>
                  <a:cubicBezTo>
                    <a:pt x="4967" y="1156"/>
                    <a:pt x="4869" y="1025"/>
                    <a:pt x="4705" y="1008"/>
                  </a:cubicBezTo>
                  <a:cubicBezTo>
                    <a:pt x="4677" y="1001"/>
                    <a:pt x="4649" y="998"/>
                    <a:pt x="4621" y="998"/>
                  </a:cubicBezTo>
                  <a:cubicBezTo>
                    <a:pt x="4455" y="998"/>
                    <a:pt x="4302" y="1118"/>
                    <a:pt x="4246" y="1287"/>
                  </a:cubicBezTo>
                  <a:cubicBezTo>
                    <a:pt x="4117" y="1594"/>
                    <a:pt x="4353" y="2107"/>
                    <a:pt x="4971" y="2107"/>
                  </a:cubicBezTo>
                  <a:cubicBezTo>
                    <a:pt x="4981" y="2107"/>
                    <a:pt x="4990" y="2107"/>
                    <a:pt x="5000" y="2106"/>
                  </a:cubicBezTo>
                  <a:cubicBezTo>
                    <a:pt x="5623" y="2074"/>
                    <a:pt x="6131" y="1107"/>
                    <a:pt x="5541" y="451"/>
                  </a:cubicBezTo>
                  <a:cubicBezTo>
                    <a:pt x="5309" y="159"/>
                    <a:pt x="4916" y="0"/>
                    <a:pt x="4515" y="0"/>
                  </a:cubicBezTo>
                  <a:cubicBezTo>
                    <a:pt x="4039" y="0"/>
                    <a:pt x="3552" y="224"/>
                    <a:pt x="3312" y="713"/>
                  </a:cubicBezTo>
                  <a:cubicBezTo>
                    <a:pt x="3197" y="877"/>
                    <a:pt x="3115" y="1074"/>
                    <a:pt x="3066" y="1271"/>
                  </a:cubicBezTo>
                  <a:cubicBezTo>
                    <a:pt x="3017" y="1074"/>
                    <a:pt x="2935" y="877"/>
                    <a:pt x="2820" y="713"/>
                  </a:cubicBezTo>
                  <a:cubicBezTo>
                    <a:pt x="2580" y="224"/>
                    <a:pt x="2093" y="0"/>
                    <a:pt x="16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5" name="Google Shape;7735;p18"/>
            <p:cNvSpPr/>
            <p:nvPr/>
          </p:nvSpPr>
          <p:spPr>
            <a:xfrm>
              <a:off x="9212304" y="4042684"/>
              <a:ext cx="56490" cy="79093"/>
            </a:xfrm>
            <a:custGeom>
              <a:avLst/>
              <a:gdLst/>
              <a:ahLst/>
              <a:cxnLst/>
              <a:rect l="l" t="t" r="r" b="b"/>
              <a:pathLst>
                <a:path w="1722" h="2411" extrusionOk="0">
                  <a:moveTo>
                    <a:pt x="1525" y="1"/>
                  </a:moveTo>
                  <a:cubicBezTo>
                    <a:pt x="1525" y="1"/>
                    <a:pt x="1377" y="66"/>
                    <a:pt x="1361" y="165"/>
                  </a:cubicBezTo>
                  <a:cubicBezTo>
                    <a:pt x="1346" y="241"/>
                    <a:pt x="1246" y="330"/>
                    <a:pt x="1076" y="330"/>
                  </a:cubicBezTo>
                  <a:cubicBezTo>
                    <a:pt x="1062" y="330"/>
                    <a:pt x="1048" y="330"/>
                    <a:pt x="1033" y="329"/>
                  </a:cubicBezTo>
                  <a:cubicBezTo>
                    <a:pt x="836" y="329"/>
                    <a:pt x="0" y="394"/>
                    <a:pt x="66" y="2410"/>
                  </a:cubicBezTo>
                  <a:cubicBezTo>
                    <a:pt x="66" y="2410"/>
                    <a:pt x="131" y="1673"/>
                    <a:pt x="771" y="1394"/>
                  </a:cubicBezTo>
                  <a:cubicBezTo>
                    <a:pt x="1394" y="1115"/>
                    <a:pt x="1721" y="853"/>
                    <a:pt x="1607" y="476"/>
                  </a:cubicBezTo>
                  <a:cubicBezTo>
                    <a:pt x="1492" y="83"/>
                    <a:pt x="1525" y="1"/>
                    <a:pt x="15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6" name="Google Shape;7736;p18"/>
            <p:cNvSpPr/>
            <p:nvPr/>
          </p:nvSpPr>
          <p:spPr>
            <a:xfrm>
              <a:off x="8912788" y="4136771"/>
              <a:ext cx="297935" cy="207164"/>
            </a:xfrm>
            <a:custGeom>
              <a:avLst/>
              <a:gdLst/>
              <a:ahLst/>
              <a:cxnLst/>
              <a:rect l="l" t="t" r="r" b="b"/>
              <a:pathLst>
                <a:path w="9082" h="6315" extrusionOk="0">
                  <a:moveTo>
                    <a:pt x="2004" y="1"/>
                  </a:moveTo>
                  <a:cubicBezTo>
                    <a:pt x="1086" y="1"/>
                    <a:pt x="66" y="649"/>
                    <a:pt x="33" y="1853"/>
                  </a:cubicBezTo>
                  <a:cubicBezTo>
                    <a:pt x="0" y="2722"/>
                    <a:pt x="459" y="3525"/>
                    <a:pt x="1230" y="3935"/>
                  </a:cubicBezTo>
                  <a:cubicBezTo>
                    <a:pt x="1723" y="4192"/>
                    <a:pt x="2282" y="4295"/>
                    <a:pt x="2852" y="4295"/>
                  </a:cubicBezTo>
                  <a:cubicBezTo>
                    <a:pt x="3190" y="4295"/>
                    <a:pt x="3533" y="4259"/>
                    <a:pt x="3869" y="4197"/>
                  </a:cubicBezTo>
                  <a:cubicBezTo>
                    <a:pt x="4754" y="3952"/>
                    <a:pt x="5573" y="3624"/>
                    <a:pt x="6377" y="3427"/>
                  </a:cubicBezTo>
                  <a:cubicBezTo>
                    <a:pt x="6582" y="3374"/>
                    <a:pt x="6791" y="3347"/>
                    <a:pt x="6996" y="3347"/>
                  </a:cubicBezTo>
                  <a:cubicBezTo>
                    <a:pt x="7607" y="3347"/>
                    <a:pt x="8180" y="3584"/>
                    <a:pt x="8524" y="4050"/>
                  </a:cubicBezTo>
                  <a:cubicBezTo>
                    <a:pt x="8966" y="4624"/>
                    <a:pt x="8999" y="5574"/>
                    <a:pt x="8458" y="5968"/>
                  </a:cubicBezTo>
                  <a:cubicBezTo>
                    <a:pt x="8244" y="6130"/>
                    <a:pt x="7987" y="6205"/>
                    <a:pt x="7738" y="6205"/>
                  </a:cubicBezTo>
                  <a:cubicBezTo>
                    <a:pt x="7357" y="6205"/>
                    <a:pt x="6994" y="6029"/>
                    <a:pt x="6835" y="5722"/>
                  </a:cubicBezTo>
                  <a:cubicBezTo>
                    <a:pt x="6524" y="5230"/>
                    <a:pt x="6770" y="4574"/>
                    <a:pt x="7229" y="4443"/>
                  </a:cubicBezTo>
                  <a:cubicBezTo>
                    <a:pt x="7321" y="4407"/>
                    <a:pt x="7416" y="4389"/>
                    <a:pt x="7510" y="4389"/>
                  </a:cubicBezTo>
                  <a:cubicBezTo>
                    <a:pt x="7753" y="4389"/>
                    <a:pt x="7989" y="4505"/>
                    <a:pt x="8130" y="4706"/>
                  </a:cubicBezTo>
                  <a:cubicBezTo>
                    <a:pt x="8229" y="4886"/>
                    <a:pt x="8245" y="5099"/>
                    <a:pt x="8180" y="5279"/>
                  </a:cubicBezTo>
                  <a:cubicBezTo>
                    <a:pt x="8166" y="5319"/>
                    <a:pt x="8110" y="5391"/>
                    <a:pt x="8054" y="5391"/>
                  </a:cubicBezTo>
                  <a:cubicBezTo>
                    <a:pt x="8041" y="5391"/>
                    <a:pt x="8028" y="5387"/>
                    <a:pt x="8016" y="5378"/>
                  </a:cubicBezTo>
                  <a:cubicBezTo>
                    <a:pt x="7966" y="5328"/>
                    <a:pt x="8016" y="4968"/>
                    <a:pt x="7655" y="4919"/>
                  </a:cubicBezTo>
                  <a:cubicBezTo>
                    <a:pt x="7640" y="4917"/>
                    <a:pt x="7626" y="4916"/>
                    <a:pt x="7612" y="4916"/>
                  </a:cubicBezTo>
                  <a:cubicBezTo>
                    <a:pt x="7269" y="4916"/>
                    <a:pt x="7161" y="5482"/>
                    <a:pt x="7508" y="5623"/>
                  </a:cubicBezTo>
                  <a:cubicBezTo>
                    <a:pt x="7581" y="5656"/>
                    <a:pt x="7656" y="5671"/>
                    <a:pt x="7729" y="5671"/>
                  </a:cubicBezTo>
                  <a:cubicBezTo>
                    <a:pt x="7951" y="5671"/>
                    <a:pt x="8155" y="5530"/>
                    <a:pt x="8229" y="5296"/>
                  </a:cubicBezTo>
                  <a:lnTo>
                    <a:pt x="8229" y="5279"/>
                  </a:lnTo>
                  <a:cubicBezTo>
                    <a:pt x="8229" y="5263"/>
                    <a:pt x="8229" y="5246"/>
                    <a:pt x="8245" y="5230"/>
                  </a:cubicBezTo>
                  <a:lnTo>
                    <a:pt x="8245" y="5214"/>
                  </a:lnTo>
                  <a:cubicBezTo>
                    <a:pt x="8262" y="5099"/>
                    <a:pt x="8262" y="4968"/>
                    <a:pt x="8229" y="4837"/>
                  </a:cubicBezTo>
                  <a:cubicBezTo>
                    <a:pt x="8104" y="4525"/>
                    <a:pt x="7808" y="4336"/>
                    <a:pt x="7494" y="4336"/>
                  </a:cubicBezTo>
                  <a:cubicBezTo>
                    <a:pt x="7395" y="4336"/>
                    <a:pt x="7294" y="4355"/>
                    <a:pt x="7196" y="4394"/>
                  </a:cubicBezTo>
                  <a:cubicBezTo>
                    <a:pt x="6704" y="4509"/>
                    <a:pt x="6409" y="5214"/>
                    <a:pt x="6754" y="5771"/>
                  </a:cubicBezTo>
                  <a:cubicBezTo>
                    <a:pt x="6925" y="6114"/>
                    <a:pt x="7333" y="6314"/>
                    <a:pt x="7754" y="6314"/>
                  </a:cubicBezTo>
                  <a:cubicBezTo>
                    <a:pt x="8018" y="6314"/>
                    <a:pt x="8287" y="6236"/>
                    <a:pt x="8507" y="6066"/>
                  </a:cubicBezTo>
                  <a:cubicBezTo>
                    <a:pt x="8966" y="5738"/>
                    <a:pt x="9081" y="5132"/>
                    <a:pt x="8934" y="4591"/>
                  </a:cubicBezTo>
                  <a:cubicBezTo>
                    <a:pt x="8835" y="4050"/>
                    <a:pt x="8475" y="3165"/>
                    <a:pt x="7212" y="2886"/>
                  </a:cubicBezTo>
                  <a:cubicBezTo>
                    <a:pt x="7067" y="2854"/>
                    <a:pt x="6919" y="2839"/>
                    <a:pt x="6768" y="2839"/>
                  </a:cubicBezTo>
                  <a:cubicBezTo>
                    <a:pt x="5438" y="2839"/>
                    <a:pt x="3897" y="3977"/>
                    <a:pt x="2312" y="3977"/>
                  </a:cubicBezTo>
                  <a:cubicBezTo>
                    <a:pt x="2088" y="3977"/>
                    <a:pt x="1864" y="3954"/>
                    <a:pt x="1639" y="3902"/>
                  </a:cubicBezTo>
                  <a:cubicBezTo>
                    <a:pt x="1557" y="3870"/>
                    <a:pt x="1476" y="3853"/>
                    <a:pt x="1377" y="3820"/>
                  </a:cubicBezTo>
                  <a:lnTo>
                    <a:pt x="1312" y="3788"/>
                  </a:lnTo>
                  <a:cubicBezTo>
                    <a:pt x="607" y="3411"/>
                    <a:pt x="164" y="2657"/>
                    <a:pt x="181" y="1853"/>
                  </a:cubicBezTo>
                  <a:cubicBezTo>
                    <a:pt x="203" y="735"/>
                    <a:pt x="1174" y="111"/>
                    <a:pt x="2045" y="111"/>
                  </a:cubicBezTo>
                  <a:cubicBezTo>
                    <a:pt x="2464" y="111"/>
                    <a:pt x="2859" y="255"/>
                    <a:pt x="3115" y="559"/>
                  </a:cubicBezTo>
                  <a:cubicBezTo>
                    <a:pt x="3574" y="1018"/>
                    <a:pt x="3524" y="1772"/>
                    <a:pt x="3016" y="2181"/>
                  </a:cubicBezTo>
                  <a:cubicBezTo>
                    <a:pt x="2951" y="2230"/>
                    <a:pt x="2852" y="2280"/>
                    <a:pt x="2770" y="2296"/>
                  </a:cubicBezTo>
                  <a:cubicBezTo>
                    <a:pt x="2706" y="2313"/>
                    <a:pt x="2640" y="2321"/>
                    <a:pt x="2575" y="2321"/>
                  </a:cubicBezTo>
                  <a:cubicBezTo>
                    <a:pt x="2391" y="2321"/>
                    <a:pt x="2211" y="2257"/>
                    <a:pt x="2066" y="2149"/>
                  </a:cubicBezTo>
                  <a:cubicBezTo>
                    <a:pt x="1951" y="2067"/>
                    <a:pt x="1885" y="1919"/>
                    <a:pt x="1934" y="1772"/>
                  </a:cubicBezTo>
                  <a:lnTo>
                    <a:pt x="1934" y="1772"/>
                  </a:lnTo>
                  <a:cubicBezTo>
                    <a:pt x="2010" y="1847"/>
                    <a:pt x="2106" y="1887"/>
                    <a:pt x="2206" y="1887"/>
                  </a:cubicBezTo>
                  <a:cubicBezTo>
                    <a:pt x="2257" y="1887"/>
                    <a:pt x="2310" y="1876"/>
                    <a:pt x="2361" y="1853"/>
                  </a:cubicBezTo>
                  <a:cubicBezTo>
                    <a:pt x="2607" y="1722"/>
                    <a:pt x="2541" y="1313"/>
                    <a:pt x="2213" y="1231"/>
                  </a:cubicBezTo>
                  <a:cubicBezTo>
                    <a:pt x="2182" y="1221"/>
                    <a:pt x="2150" y="1216"/>
                    <a:pt x="2119" y="1216"/>
                  </a:cubicBezTo>
                  <a:cubicBezTo>
                    <a:pt x="1781" y="1216"/>
                    <a:pt x="1511" y="1759"/>
                    <a:pt x="1902" y="2165"/>
                  </a:cubicBezTo>
                  <a:cubicBezTo>
                    <a:pt x="2066" y="2317"/>
                    <a:pt x="2280" y="2400"/>
                    <a:pt x="2504" y="2400"/>
                  </a:cubicBezTo>
                  <a:cubicBezTo>
                    <a:pt x="2570" y="2400"/>
                    <a:pt x="2638" y="2393"/>
                    <a:pt x="2705" y="2378"/>
                  </a:cubicBezTo>
                  <a:cubicBezTo>
                    <a:pt x="2738" y="2362"/>
                    <a:pt x="2754" y="2362"/>
                    <a:pt x="2787" y="2345"/>
                  </a:cubicBezTo>
                  <a:lnTo>
                    <a:pt x="2869" y="2329"/>
                  </a:lnTo>
                  <a:lnTo>
                    <a:pt x="2902" y="2312"/>
                  </a:lnTo>
                  <a:cubicBezTo>
                    <a:pt x="3049" y="2247"/>
                    <a:pt x="3180" y="2132"/>
                    <a:pt x="3262" y="2001"/>
                  </a:cubicBezTo>
                  <a:cubicBezTo>
                    <a:pt x="3590" y="1542"/>
                    <a:pt x="3557" y="903"/>
                    <a:pt x="3164" y="493"/>
                  </a:cubicBezTo>
                  <a:cubicBezTo>
                    <a:pt x="2892" y="161"/>
                    <a:pt x="2460" y="1"/>
                    <a:pt x="200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7" name="Google Shape;7737;p18"/>
            <p:cNvSpPr/>
            <p:nvPr/>
          </p:nvSpPr>
          <p:spPr>
            <a:xfrm>
              <a:off x="8963342" y="4254444"/>
              <a:ext cx="211887" cy="121674"/>
            </a:xfrm>
            <a:custGeom>
              <a:avLst/>
              <a:gdLst/>
              <a:ahLst/>
              <a:cxnLst/>
              <a:rect l="l" t="t" r="r" b="b"/>
              <a:pathLst>
                <a:path w="6459" h="3709" extrusionOk="0">
                  <a:moveTo>
                    <a:pt x="5518" y="1"/>
                  </a:moveTo>
                  <a:cubicBezTo>
                    <a:pt x="5267" y="1"/>
                    <a:pt x="4968" y="45"/>
                    <a:pt x="4622" y="168"/>
                  </a:cubicBezTo>
                  <a:cubicBezTo>
                    <a:pt x="3778" y="468"/>
                    <a:pt x="2592" y="1030"/>
                    <a:pt x="1425" y="1030"/>
                  </a:cubicBezTo>
                  <a:cubicBezTo>
                    <a:pt x="938" y="1030"/>
                    <a:pt x="454" y="932"/>
                    <a:pt x="0" y="676"/>
                  </a:cubicBezTo>
                  <a:lnTo>
                    <a:pt x="0" y="676"/>
                  </a:lnTo>
                  <a:cubicBezTo>
                    <a:pt x="0" y="676"/>
                    <a:pt x="582" y="1334"/>
                    <a:pt x="1360" y="1334"/>
                  </a:cubicBezTo>
                  <a:cubicBezTo>
                    <a:pt x="1387" y="1334"/>
                    <a:pt x="1415" y="1333"/>
                    <a:pt x="1443" y="1332"/>
                  </a:cubicBezTo>
                  <a:cubicBezTo>
                    <a:pt x="1955" y="1295"/>
                    <a:pt x="2186" y="1159"/>
                    <a:pt x="2324" y="1159"/>
                  </a:cubicBezTo>
                  <a:cubicBezTo>
                    <a:pt x="2372" y="1159"/>
                    <a:pt x="2409" y="1175"/>
                    <a:pt x="2442" y="1217"/>
                  </a:cubicBezTo>
                  <a:cubicBezTo>
                    <a:pt x="2503" y="1315"/>
                    <a:pt x="2410" y="1367"/>
                    <a:pt x="2270" y="1367"/>
                  </a:cubicBezTo>
                  <a:cubicBezTo>
                    <a:pt x="2222" y="1367"/>
                    <a:pt x="2169" y="1361"/>
                    <a:pt x="2115" y="1348"/>
                  </a:cubicBezTo>
                  <a:cubicBezTo>
                    <a:pt x="2067" y="1332"/>
                    <a:pt x="2018" y="1325"/>
                    <a:pt x="1970" y="1325"/>
                  </a:cubicBezTo>
                  <a:cubicBezTo>
                    <a:pt x="1867" y="1325"/>
                    <a:pt x="1766" y="1358"/>
                    <a:pt x="1688" y="1414"/>
                  </a:cubicBezTo>
                  <a:cubicBezTo>
                    <a:pt x="1511" y="1575"/>
                    <a:pt x="1715" y="2102"/>
                    <a:pt x="1361" y="2102"/>
                  </a:cubicBezTo>
                  <a:cubicBezTo>
                    <a:pt x="1355" y="2102"/>
                    <a:pt x="1350" y="2102"/>
                    <a:pt x="1344" y="2102"/>
                  </a:cubicBezTo>
                  <a:lnTo>
                    <a:pt x="1344" y="2102"/>
                  </a:lnTo>
                  <a:cubicBezTo>
                    <a:pt x="1344" y="2102"/>
                    <a:pt x="1630" y="2462"/>
                    <a:pt x="2056" y="2462"/>
                  </a:cubicBezTo>
                  <a:cubicBezTo>
                    <a:pt x="2199" y="2462"/>
                    <a:pt x="2356" y="2422"/>
                    <a:pt x="2524" y="2315"/>
                  </a:cubicBezTo>
                  <a:cubicBezTo>
                    <a:pt x="3196" y="1873"/>
                    <a:pt x="2819" y="1381"/>
                    <a:pt x="3082" y="1250"/>
                  </a:cubicBezTo>
                  <a:cubicBezTo>
                    <a:pt x="3125" y="1227"/>
                    <a:pt x="3167" y="1216"/>
                    <a:pt x="3206" y="1216"/>
                  </a:cubicBezTo>
                  <a:cubicBezTo>
                    <a:pt x="3389" y="1216"/>
                    <a:pt x="3500" y="1446"/>
                    <a:pt x="3311" y="1676"/>
                  </a:cubicBezTo>
                  <a:cubicBezTo>
                    <a:pt x="3082" y="1938"/>
                    <a:pt x="2229" y="2889"/>
                    <a:pt x="3573" y="3708"/>
                  </a:cubicBezTo>
                  <a:cubicBezTo>
                    <a:pt x="3573" y="3708"/>
                    <a:pt x="3377" y="3249"/>
                    <a:pt x="3737" y="3086"/>
                  </a:cubicBezTo>
                  <a:cubicBezTo>
                    <a:pt x="4098" y="2922"/>
                    <a:pt x="4819" y="2709"/>
                    <a:pt x="4721" y="2200"/>
                  </a:cubicBezTo>
                  <a:cubicBezTo>
                    <a:pt x="4622" y="1709"/>
                    <a:pt x="4245" y="955"/>
                    <a:pt x="4852" y="512"/>
                  </a:cubicBezTo>
                  <a:cubicBezTo>
                    <a:pt x="5204" y="248"/>
                    <a:pt x="5509" y="147"/>
                    <a:pt x="5817" y="147"/>
                  </a:cubicBezTo>
                  <a:cubicBezTo>
                    <a:pt x="6025" y="147"/>
                    <a:pt x="6233" y="193"/>
                    <a:pt x="6458" y="266"/>
                  </a:cubicBezTo>
                  <a:cubicBezTo>
                    <a:pt x="6458" y="266"/>
                    <a:pt x="6135" y="1"/>
                    <a:pt x="551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8" name="Google Shape;7738;p18"/>
            <p:cNvSpPr/>
            <p:nvPr/>
          </p:nvSpPr>
          <p:spPr>
            <a:xfrm>
              <a:off x="9002577" y="4133851"/>
              <a:ext cx="118328" cy="83095"/>
            </a:xfrm>
            <a:custGeom>
              <a:avLst/>
              <a:gdLst/>
              <a:ahLst/>
              <a:cxnLst/>
              <a:rect l="l" t="t" r="r" b="b"/>
              <a:pathLst>
                <a:path w="3607" h="2533" extrusionOk="0">
                  <a:moveTo>
                    <a:pt x="1087" y="0"/>
                  </a:moveTo>
                  <a:cubicBezTo>
                    <a:pt x="496" y="0"/>
                    <a:pt x="1" y="123"/>
                    <a:pt x="1" y="123"/>
                  </a:cubicBezTo>
                  <a:cubicBezTo>
                    <a:pt x="1" y="123"/>
                    <a:pt x="951" y="205"/>
                    <a:pt x="1197" y="549"/>
                  </a:cubicBezTo>
                  <a:cubicBezTo>
                    <a:pt x="1361" y="746"/>
                    <a:pt x="1427" y="1025"/>
                    <a:pt x="1345" y="1270"/>
                  </a:cubicBezTo>
                  <a:cubicBezTo>
                    <a:pt x="1296" y="1500"/>
                    <a:pt x="1181" y="2156"/>
                    <a:pt x="2213" y="2156"/>
                  </a:cubicBezTo>
                  <a:cubicBezTo>
                    <a:pt x="3246" y="2172"/>
                    <a:pt x="3082" y="2533"/>
                    <a:pt x="3082" y="2533"/>
                  </a:cubicBezTo>
                  <a:cubicBezTo>
                    <a:pt x="3082" y="2533"/>
                    <a:pt x="3607" y="1762"/>
                    <a:pt x="2738" y="615"/>
                  </a:cubicBezTo>
                  <a:cubicBezTo>
                    <a:pt x="2361" y="123"/>
                    <a:pt x="1677" y="0"/>
                    <a:pt x="108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9" name="Google Shape;7739;p18"/>
            <p:cNvSpPr/>
            <p:nvPr/>
          </p:nvSpPr>
          <p:spPr>
            <a:xfrm>
              <a:off x="8956354" y="4046457"/>
              <a:ext cx="74205" cy="87688"/>
            </a:xfrm>
            <a:custGeom>
              <a:avLst/>
              <a:gdLst/>
              <a:ahLst/>
              <a:cxnLst/>
              <a:rect l="l" t="t" r="r" b="b"/>
              <a:pathLst>
                <a:path w="2262" h="2673" extrusionOk="0">
                  <a:moveTo>
                    <a:pt x="1115" y="1"/>
                  </a:moveTo>
                  <a:lnTo>
                    <a:pt x="1115" y="1"/>
                  </a:lnTo>
                  <a:cubicBezTo>
                    <a:pt x="820" y="164"/>
                    <a:pt x="738" y="689"/>
                    <a:pt x="803" y="1427"/>
                  </a:cubicBezTo>
                  <a:cubicBezTo>
                    <a:pt x="869" y="2164"/>
                    <a:pt x="0" y="2623"/>
                    <a:pt x="0" y="2623"/>
                  </a:cubicBezTo>
                  <a:cubicBezTo>
                    <a:pt x="574" y="2410"/>
                    <a:pt x="1754" y="2672"/>
                    <a:pt x="2000" y="2017"/>
                  </a:cubicBezTo>
                  <a:cubicBezTo>
                    <a:pt x="2262" y="1345"/>
                    <a:pt x="1623" y="918"/>
                    <a:pt x="1262" y="722"/>
                  </a:cubicBezTo>
                  <a:cubicBezTo>
                    <a:pt x="902" y="525"/>
                    <a:pt x="1115" y="1"/>
                    <a:pt x="11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0" name="Google Shape;7740;p18"/>
            <p:cNvSpPr/>
            <p:nvPr/>
          </p:nvSpPr>
          <p:spPr>
            <a:xfrm>
              <a:off x="8845044" y="4084643"/>
              <a:ext cx="104878" cy="140897"/>
            </a:xfrm>
            <a:custGeom>
              <a:avLst/>
              <a:gdLst/>
              <a:ahLst/>
              <a:cxnLst/>
              <a:rect l="l" t="t" r="r" b="b"/>
              <a:pathLst>
                <a:path w="3197" h="4295" extrusionOk="0">
                  <a:moveTo>
                    <a:pt x="2803" y="0"/>
                  </a:moveTo>
                  <a:lnTo>
                    <a:pt x="2803" y="0"/>
                  </a:lnTo>
                  <a:cubicBezTo>
                    <a:pt x="2725" y="78"/>
                    <a:pt x="2606" y="125"/>
                    <a:pt x="2487" y="125"/>
                  </a:cubicBezTo>
                  <a:cubicBezTo>
                    <a:pt x="2455" y="125"/>
                    <a:pt x="2424" y="122"/>
                    <a:pt x="2393" y="115"/>
                  </a:cubicBezTo>
                  <a:cubicBezTo>
                    <a:pt x="2339" y="104"/>
                    <a:pt x="2262" y="96"/>
                    <a:pt x="2173" y="96"/>
                  </a:cubicBezTo>
                  <a:cubicBezTo>
                    <a:pt x="1856" y="96"/>
                    <a:pt x="1383" y="203"/>
                    <a:pt x="1229" y="689"/>
                  </a:cubicBezTo>
                  <a:cubicBezTo>
                    <a:pt x="1049" y="1295"/>
                    <a:pt x="1197" y="1689"/>
                    <a:pt x="1410" y="1885"/>
                  </a:cubicBezTo>
                  <a:cubicBezTo>
                    <a:pt x="1623" y="2066"/>
                    <a:pt x="1623" y="2426"/>
                    <a:pt x="1475" y="2492"/>
                  </a:cubicBezTo>
                  <a:cubicBezTo>
                    <a:pt x="1441" y="2509"/>
                    <a:pt x="1406" y="2517"/>
                    <a:pt x="1372" y="2517"/>
                  </a:cubicBezTo>
                  <a:cubicBezTo>
                    <a:pt x="1209" y="2517"/>
                    <a:pt x="1066" y="2343"/>
                    <a:pt x="1147" y="2180"/>
                  </a:cubicBezTo>
                  <a:cubicBezTo>
                    <a:pt x="1235" y="1947"/>
                    <a:pt x="1050" y="1727"/>
                    <a:pt x="824" y="1727"/>
                  </a:cubicBezTo>
                  <a:cubicBezTo>
                    <a:pt x="796" y="1727"/>
                    <a:pt x="767" y="1731"/>
                    <a:pt x="738" y="1738"/>
                  </a:cubicBezTo>
                  <a:cubicBezTo>
                    <a:pt x="679" y="1745"/>
                    <a:pt x="626" y="1749"/>
                    <a:pt x="578" y="1749"/>
                  </a:cubicBezTo>
                  <a:cubicBezTo>
                    <a:pt x="414" y="1749"/>
                    <a:pt x="317" y="1701"/>
                    <a:pt x="279" y="1574"/>
                  </a:cubicBezTo>
                  <a:lnTo>
                    <a:pt x="279" y="1574"/>
                  </a:lnTo>
                  <a:cubicBezTo>
                    <a:pt x="279" y="1574"/>
                    <a:pt x="0" y="2475"/>
                    <a:pt x="688" y="2918"/>
                  </a:cubicBezTo>
                  <a:cubicBezTo>
                    <a:pt x="1377" y="3344"/>
                    <a:pt x="1737" y="4033"/>
                    <a:pt x="2131" y="4295"/>
                  </a:cubicBezTo>
                  <a:cubicBezTo>
                    <a:pt x="2131" y="4295"/>
                    <a:pt x="1524" y="3344"/>
                    <a:pt x="2082" y="2475"/>
                  </a:cubicBezTo>
                  <a:cubicBezTo>
                    <a:pt x="2639" y="1607"/>
                    <a:pt x="3196" y="1328"/>
                    <a:pt x="280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1" name="Google Shape;7741;p18"/>
            <p:cNvSpPr/>
            <p:nvPr/>
          </p:nvSpPr>
          <p:spPr>
            <a:xfrm>
              <a:off x="8707359" y="3876426"/>
              <a:ext cx="266213" cy="265786"/>
            </a:xfrm>
            <a:custGeom>
              <a:avLst/>
              <a:gdLst/>
              <a:ahLst/>
              <a:cxnLst/>
              <a:rect l="l" t="t" r="r" b="b"/>
              <a:pathLst>
                <a:path w="8115" h="8102" extrusionOk="0">
                  <a:moveTo>
                    <a:pt x="2389" y="0"/>
                  </a:moveTo>
                  <a:cubicBezTo>
                    <a:pt x="2287" y="0"/>
                    <a:pt x="2185" y="7"/>
                    <a:pt x="2083" y="20"/>
                  </a:cubicBezTo>
                  <a:cubicBezTo>
                    <a:pt x="755" y="168"/>
                    <a:pt x="1" y="1971"/>
                    <a:pt x="788" y="3233"/>
                  </a:cubicBezTo>
                  <a:cubicBezTo>
                    <a:pt x="1382" y="4176"/>
                    <a:pt x="2426" y="4477"/>
                    <a:pt x="3386" y="4477"/>
                  </a:cubicBezTo>
                  <a:cubicBezTo>
                    <a:pt x="3510" y="4477"/>
                    <a:pt x="3634" y="4472"/>
                    <a:pt x="3754" y="4462"/>
                  </a:cubicBezTo>
                  <a:cubicBezTo>
                    <a:pt x="3951" y="4462"/>
                    <a:pt x="4197" y="4430"/>
                    <a:pt x="4443" y="4397"/>
                  </a:cubicBezTo>
                  <a:cubicBezTo>
                    <a:pt x="4443" y="4397"/>
                    <a:pt x="4633" y="4367"/>
                    <a:pt x="4920" y="4367"/>
                  </a:cubicBezTo>
                  <a:cubicBezTo>
                    <a:pt x="5407" y="4367"/>
                    <a:pt x="6173" y="4452"/>
                    <a:pt x="6770" y="4905"/>
                  </a:cubicBezTo>
                  <a:cubicBezTo>
                    <a:pt x="7164" y="5233"/>
                    <a:pt x="7426" y="5708"/>
                    <a:pt x="7508" y="6216"/>
                  </a:cubicBezTo>
                  <a:cubicBezTo>
                    <a:pt x="7508" y="6216"/>
                    <a:pt x="7672" y="7413"/>
                    <a:pt x="7098" y="8068"/>
                  </a:cubicBezTo>
                  <a:lnTo>
                    <a:pt x="7082" y="8101"/>
                  </a:lnTo>
                  <a:cubicBezTo>
                    <a:pt x="7082" y="8101"/>
                    <a:pt x="8115" y="7577"/>
                    <a:pt x="7983" y="5970"/>
                  </a:cubicBezTo>
                  <a:cubicBezTo>
                    <a:pt x="7876" y="4663"/>
                    <a:pt x="6826" y="4010"/>
                    <a:pt x="5509" y="4010"/>
                  </a:cubicBezTo>
                  <a:cubicBezTo>
                    <a:pt x="5224" y="4010"/>
                    <a:pt x="4927" y="4040"/>
                    <a:pt x="4623" y="4102"/>
                  </a:cubicBezTo>
                  <a:cubicBezTo>
                    <a:pt x="4126" y="4193"/>
                    <a:pt x="3680" y="4239"/>
                    <a:pt x="3278" y="4239"/>
                  </a:cubicBezTo>
                  <a:cubicBezTo>
                    <a:pt x="2739" y="4239"/>
                    <a:pt x="2280" y="4156"/>
                    <a:pt x="1886" y="3987"/>
                  </a:cubicBezTo>
                  <a:cubicBezTo>
                    <a:pt x="1492" y="3807"/>
                    <a:pt x="1165" y="3512"/>
                    <a:pt x="919" y="3135"/>
                  </a:cubicBezTo>
                  <a:cubicBezTo>
                    <a:pt x="198" y="1987"/>
                    <a:pt x="902" y="299"/>
                    <a:pt x="2099" y="151"/>
                  </a:cubicBezTo>
                  <a:cubicBezTo>
                    <a:pt x="2199" y="137"/>
                    <a:pt x="2301" y="130"/>
                    <a:pt x="2402" y="130"/>
                  </a:cubicBezTo>
                  <a:cubicBezTo>
                    <a:pt x="2876" y="130"/>
                    <a:pt x="3334" y="292"/>
                    <a:pt x="3591" y="643"/>
                  </a:cubicBezTo>
                  <a:cubicBezTo>
                    <a:pt x="3886" y="1037"/>
                    <a:pt x="3935" y="1545"/>
                    <a:pt x="3738" y="1987"/>
                  </a:cubicBezTo>
                  <a:cubicBezTo>
                    <a:pt x="3577" y="2336"/>
                    <a:pt x="3240" y="2543"/>
                    <a:pt x="2880" y="2543"/>
                  </a:cubicBezTo>
                  <a:cubicBezTo>
                    <a:pt x="2800" y="2543"/>
                    <a:pt x="2720" y="2533"/>
                    <a:pt x="2640" y="2512"/>
                  </a:cubicBezTo>
                  <a:cubicBezTo>
                    <a:pt x="2214" y="2397"/>
                    <a:pt x="2033" y="1971"/>
                    <a:pt x="2361" y="1905"/>
                  </a:cubicBezTo>
                  <a:cubicBezTo>
                    <a:pt x="2771" y="1840"/>
                    <a:pt x="2853" y="1496"/>
                    <a:pt x="2705" y="1200"/>
                  </a:cubicBezTo>
                  <a:cubicBezTo>
                    <a:pt x="2652" y="1088"/>
                    <a:pt x="2522" y="1023"/>
                    <a:pt x="2378" y="1023"/>
                  </a:cubicBezTo>
                  <a:cubicBezTo>
                    <a:pt x="2167" y="1023"/>
                    <a:pt x="1928" y="1163"/>
                    <a:pt x="1869" y="1496"/>
                  </a:cubicBezTo>
                  <a:cubicBezTo>
                    <a:pt x="1820" y="1758"/>
                    <a:pt x="1902" y="2036"/>
                    <a:pt x="2083" y="2233"/>
                  </a:cubicBezTo>
                  <a:cubicBezTo>
                    <a:pt x="2251" y="2427"/>
                    <a:pt x="2588" y="2590"/>
                    <a:pt x="2935" y="2590"/>
                  </a:cubicBezTo>
                  <a:cubicBezTo>
                    <a:pt x="3265" y="2590"/>
                    <a:pt x="3605" y="2443"/>
                    <a:pt x="3820" y="2036"/>
                  </a:cubicBezTo>
                  <a:cubicBezTo>
                    <a:pt x="4049" y="1561"/>
                    <a:pt x="4000" y="987"/>
                    <a:pt x="3689" y="561"/>
                  </a:cubicBezTo>
                  <a:cubicBezTo>
                    <a:pt x="3401" y="178"/>
                    <a:pt x="2907" y="0"/>
                    <a:pt x="23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2" name="Google Shape;7742;p18"/>
            <p:cNvSpPr/>
            <p:nvPr/>
          </p:nvSpPr>
          <p:spPr>
            <a:xfrm>
              <a:off x="8749842" y="4028873"/>
              <a:ext cx="153298" cy="77846"/>
            </a:xfrm>
            <a:custGeom>
              <a:avLst/>
              <a:gdLst/>
              <a:ahLst/>
              <a:cxnLst/>
              <a:rect l="l" t="t" r="r" b="b"/>
              <a:pathLst>
                <a:path w="4673" h="2373" extrusionOk="0">
                  <a:moveTo>
                    <a:pt x="3580" y="0"/>
                  </a:moveTo>
                  <a:cubicBezTo>
                    <a:pt x="3284" y="0"/>
                    <a:pt x="2935" y="42"/>
                    <a:pt x="2541" y="160"/>
                  </a:cubicBezTo>
                  <a:cubicBezTo>
                    <a:pt x="1970" y="329"/>
                    <a:pt x="1487" y="392"/>
                    <a:pt x="1094" y="392"/>
                  </a:cubicBezTo>
                  <a:cubicBezTo>
                    <a:pt x="572" y="392"/>
                    <a:pt x="206" y="281"/>
                    <a:pt x="1" y="160"/>
                  </a:cubicBezTo>
                  <a:lnTo>
                    <a:pt x="1" y="160"/>
                  </a:lnTo>
                  <a:cubicBezTo>
                    <a:pt x="132" y="274"/>
                    <a:pt x="263" y="389"/>
                    <a:pt x="378" y="537"/>
                  </a:cubicBezTo>
                  <a:cubicBezTo>
                    <a:pt x="453" y="643"/>
                    <a:pt x="599" y="1405"/>
                    <a:pt x="1202" y="1405"/>
                  </a:cubicBezTo>
                  <a:cubicBezTo>
                    <a:pt x="1252" y="1405"/>
                    <a:pt x="1305" y="1400"/>
                    <a:pt x="1361" y="1389"/>
                  </a:cubicBezTo>
                  <a:cubicBezTo>
                    <a:pt x="2082" y="1225"/>
                    <a:pt x="1951" y="766"/>
                    <a:pt x="2427" y="619"/>
                  </a:cubicBezTo>
                  <a:cubicBezTo>
                    <a:pt x="2519" y="590"/>
                    <a:pt x="2597" y="578"/>
                    <a:pt x="2662" y="578"/>
                  </a:cubicBezTo>
                  <a:cubicBezTo>
                    <a:pt x="2931" y="578"/>
                    <a:pt x="2975" y="785"/>
                    <a:pt x="2869" y="864"/>
                  </a:cubicBezTo>
                  <a:cubicBezTo>
                    <a:pt x="2813" y="899"/>
                    <a:pt x="2763" y="910"/>
                    <a:pt x="2711" y="910"/>
                  </a:cubicBezTo>
                  <a:cubicBezTo>
                    <a:pt x="2639" y="910"/>
                    <a:pt x="2563" y="890"/>
                    <a:pt x="2459" y="881"/>
                  </a:cubicBezTo>
                  <a:cubicBezTo>
                    <a:pt x="2451" y="880"/>
                    <a:pt x="2443" y="880"/>
                    <a:pt x="2433" y="880"/>
                  </a:cubicBezTo>
                  <a:cubicBezTo>
                    <a:pt x="2249" y="880"/>
                    <a:pt x="1812" y="1033"/>
                    <a:pt x="1968" y="1438"/>
                  </a:cubicBezTo>
                  <a:cubicBezTo>
                    <a:pt x="2132" y="1881"/>
                    <a:pt x="2377" y="2241"/>
                    <a:pt x="2115" y="2372"/>
                  </a:cubicBezTo>
                  <a:cubicBezTo>
                    <a:pt x="2115" y="2372"/>
                    <a:pt x="3033" y="2372"/>
                    <a:pt x="3345" y="2127"/>
                  </a:cubicBezTo>
                  <a:cubicBezTo>
                    <a:pt x="3689" y="1864"/>
                    <a:pt x="3853" y="1405"/>
                    <a:pt x="3722" y="996"/>
                  </a:cubicBezTo>
                  <a:cubicBezTo>
                    <a:pt x="3623" y="501"/>
                    <a:pt x="3950" y="202"/>
                    <a:pt x="4430" y="202"/>
                  </a:cubicBezTo>
                  <a:cubicBezTo>
                    <a:pt x="4507" y="202"/>
                    <a:pt x="4588" y="209"/>
                    <a:pt x="4672" y="225"/>
                  </a:cubicBezTo>
                  <a:cubicBezTo>
                    <a:pt x="4672" y="225"/>
                    <a:pt x="4271" y="0"/>
                    <a:pt x="358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3" name="Google Shape;7743;p18"/>
            <p:cNvSpPr/>
            <p:nvPr/>
          </p:nvSpPr>
          <p:spPr>
            <a:xfrm>
              <a:off x="8789111" y="3885677"/>
              <a:ext cx="105960" cy="109831"/>
            </a:xfrm>
            <a:custGeom>
              <a:avLst/>
              <a:gdLst/>
              <a:ahLst/>
              <a:cxnLst/>
              <a:rect l="l" t="t" r="r" b="b"/>
              <a:pathLst>
                <a:path w="3230" h="3348" extrusionOk="0">
                  <a:moveTo>
                    <a:pt x="1262" y="1"/>
                  </a:moveTo>
                  <a:cubicBezTo>
                    <a:pt x="1689" y="427"/>
                    <a:pt x="1836" y="1066"/>
                    <a:pt x="1639" y="1640"/>
                  </a:cubicBezTo>
                  <a:cubicBezTo>
                    <a:pt x="1410" y="2401"/>
                    <a:pt x="886" y="2601"/>
                    <a:pt x="436" y="2601"/>
                  </a:cubicBezTo>
                  <a:cubicBezTo>
                    <a:pt x="276" y="2601"/>
                    <a:pt x="125" y="2576"/>
                    <a:pt x="0" y="2541"/>
                  </a:cubicBezTo>
                  <a:lnTo>
                    <a:pt x="0" y="2541"/>
                  </a:lnTo>
                  <a:cubicBezTo>
                    <a:pt x="0" y="2541"/>
                    <a:pt x="244" y="3348"/>
                    <a:pt x="1010" y="3348"/>
                  </a:cubicBezTo>
                  <a:cubicBezTo>
                    <a:pt x="1038" y="3348"/>
                    <a:pt x="1068" y="3347"/>
                    <a:pt x="1099" y="3344"/>
                  </a:cubicBezTo>
                  <a:cubicBezTo>
                    <a:pt x="1951" y="3279"/>
                    <a:pt x="1902" y="2623"/>
                    <a:pt x="1885" y="2345"/>
                  </a:cubicBezTo>
                  <a:cubicBezTo>
                    <a:pt x="1869" y="2066"/>
                    <a:pt x="1869" y="1836"/>
                    <a:pt x="1967" y="1836"/>
                  </a:cubicBezTo>
                  <a:cubicBezTo>
                    <a:pt x="2082" y="1836"/>
                    <a:pt x="2115" y="1935"/>
                    <a:pt x="2049" y="2131"/>
                  </a:cubicBezTo>
                  <a:cubicBezTo>
                    <a:pt x="1984" y="2328"/>
                    <a:pt x="1836" y="2967"/>
                    <a:pt x="2934" y="3082"/>
                  </a:cubicBezTo>
                  <a:cubicBezTo>
                    <a:pt x="2787" y="2984"/>
                    <a:pt x="2770" y="2803"/>
                    <a:pt x="2869" y="2672"/>
                  </a:cubicBezTo>
                  <a:cubicBezTo>
                    <a:pt x="3000" y="2426"/>
                    <a:pt x="3229" y="1968"/>
                    <a:pt x="2492" y="1345"/>
                  </a:cubicBezTo>
                  <a:cubicBezTo>
                    <a:pt x="1771" y="722"/>
                    <a:pt x="1705" y="279"/>
                    <a:pt x="12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4" name="Google Shape;7744;p18"/>
            <p:cNvSpPr/>
            <p:nvPr/>
          </p:nvSpPr>
          <p:spPr>
            <a:xfrm>
              <a:off x="9078949" y="3933704"/>
              <a:ext cx="131220" cy="287077"/>
            </a:xfrm>
            <a:custGeom>
              <a:avLst/>
              <a:gdLst/>
              <a:ahLst/>
              <a:cxnLst/>
              <a:rect l="l" t="t" r="r" b="b"/>
              <a:pathLst>
                <a:path w="4000" h="8751" extrusionOk="0">
                  <a:moveTo>
                    <a:pt x="1916" y="1"/>
                  </a:moveTo>
                  <a:cubicBezTo>
                    <a:pt x="1763" y="1"/>
                    <a:pt x="1610" y="21"/>
                    <a:pt x="1459" y="61"/>
                  </a:cubicBezTo>
                  <a:cubicBezTo>
                    <a:pt x="689" y="258"/>
                    <a:pt x="148" y="913"/>
                    <a:pt x="82" y="1700"/>
                  </a:cubicBezTo>
                  <a:cubicBezTo>
                    <a:pt x="0" y="2503"/>
                    <a:pt x="410" y="3290"/>
                    <a:pt x="1016" y="3847"/>
                  </a:cubicBezTo>
                  <a:cubicBezTo>
                    <a:pt x="1590" y="4437"/>
                    <a:pt x="2361" y="4716"/>
                    <a:pt x="2901" y="5224"/>
                  </a:cubicBezTo>
                  <a:cubicBezTo>
                    <a:pt x="3442" y="5683"/>
                    <a:pt x="3770" y="6355"/>
                    <a:pt x="3819" y="7060"/>
                  </a:cubicBezTo>
                  <a:cubicBezTo>
                    <a:pt x="3852" y="7716"/>
                    <a:pt x="3508" y="8404"/>
                    <a:pt x="2918" y="8568"/>
                  </a:cubicBezTo>
                  <a:cubicBezTo>
                    <a:pt x="2791" y="8608"/>
                    <a:pt x="2661" y="8627"/>
                    <a:pt x="2534" y="8627"/>
                  </a:cubicBezTo>
                  <a:cubicBezTo>
                    <a:pt x="2090" y="8627"/>
                    <a:pt x="1685" y="8393"/>
                    <a:pt x="1557" y="8011"/>
                  </a:cubicBezTo>
                  <a:cubicBezTo>
                    <a:pt x="1344" y="7568"/>
                    <a:pt x="1541" y="7027"/>
                    <a:pt x="2000" y="6847"/>
                  </a:cubicBezTo>
                  <a:cubicBezTo>
                    <a:pt x="2082" y="6814"/>
                    <a:pt x="2180" y="6798"/>
                    <a:pt x="2262" y="6798"/>
                  </a:cubicBezTo>
                  <a:cubicBezTo>
                    <a:pt x="2262" y="6798"/>
                    <a:pt x="2292" y="6795"/>
                    <a:pt x="2339" y="6795"/>
                  </a:cubicBezTo>
                  <a:cubicBezTo>
                    <a:pt x="2479" y="6795"/>
                    <a:pt x="2774" y="6822"/>
                    <a:pt x="2885" y="7044"/>
                  </a:cubicBezTo>
                  <a:cubicBezTo>
                    <a:pt x="2885" y="7044"/>
                    <a:pt x="2902" y="7078"/>
                    <a:pt x="2880" y="7078"/>
                  </a:cubicBezTo>
                  <a:cubicBezTo>
                    <a:pt x="2872" y="7078"/>
                    <a:pt x="2858" y="7073"/>
                    <a:pt x="2836" y="7060"/>
                  </a:cubicBezTo>
                  <a:cubicBezTo>
                    <a:pt x="2770" y="7027"/>
                    <a:pt x="2698" y="7010"/>
                    <a:pt x="2627" y="7010"/>
                  </a:cubicBezTo>
                  <a:cubicBezTo>
                    <a:pt x="2521" y="7010"/>
                    <a:pt x="2416" y="7047"/>
                    <a:pt x="2328" y="7126"/>
                  </a:cubicBezTo>
                  <a:cubicBezTo>
                    <a:pt x="2082" y="7355"/>
                    <a:pt x="2147" y="7781"/>
                    <a:pt x="2443" y="7945"/>
                  </a:cubicBezTo>
                  <a:cubicBezTo>
                    <a:pt x="2524" y="7983"/>
                    <a:pt x="2610" y="8001"/>
                    <a:pt x="2694" y="8001"/>
                  </a:cubicBezTo>
                  <a:cubicBezTo>
                    <a:pt x="3012" y="8001"/>
                    <a:pt x="3294" y="7734"/>
                    <a:pt x="3164" y="7240"/>
                  </a:cubicBezTo>
                  <a:cubicBezTo>
                    <a:pt x="3019" y="6903"/>
                    <a:pt x="2689" y="6698"/>
                    <a:pt x="2341" y="6698"/>
                  </a:cubicBezTo>
                  <a:cubicBezTo>
                    <a:pt x="2216" y="6698"/>
                    <a:pt x="2089" y="6725"/>
                    <a:pt x="1967" y="6781"/>
                  </a:cubicBezTo>
                  <a:cubicBezTo>
                    <a:pt x="1508" y="7011"/>
                    <a:pt x="1295" y="7552"/>
                    <a:pt x="1492" y="8027"/>
                  </a:cubicBezTo>
                  <a:cubicBezTo>
                    <a:pt x="1620" y="8464"/>
                    <a:pt x="2072" y="8750"/>
                    <a:pt x="2561" y="8750"/>
                  </a:cubicBezTo>
                  <a:cubicBezTo>
                    <a:pt x="2696" y="8750"/>
                    <a:pt x="2833" y="8729"/>
                    <a:pt x="2967" y="8683"/>
                  </a:cubicBezTo>
                  <a:cubicBezTo>
                    <a:pt x="3623" y="8502"/>
                    <a:pt x="4000" y="7765"/>
                    <a:pt x="3983" y="7060"/>
                  </a:cubicBezTo>
                  <a:cubicBezTo>
                    <a:pt x="3934" y="6306"/>
                    <a:pt x="3590" y="5601"/>
                    <a:pt x="3016" y="5093"/>
                  </a:cubicBezTo>
                  <a:cubicBezTo>
                    <a:pt x="2443" y="4552"/>
                    <a:pt x="1689" y="4274"/>
                    <a:pt x="1131" y="3716"/>
                  </a:cubicBezTo>
                  <a:cubicBezTo>
                    <a:pt x="574" y="3159"/>
                    <a:pt x="181" y="2438"/>
                    <a:pt x="246" y="1716"/>
                  </a:cubicBezTo>
                  <a:cubicBezTo>
                    <a:pt x="262" y="1258"/>
                    <a:pt x="476" y="848"/>
                    <a:pt x="836" y="553"/>
                  </a:cubicBezTo>
                  <a:cubicBezTo>
                    <a:pt x="984" y="438"/>
                    <a:pt x="1164" y="340"/>
                    <a:pt x="1361" y="290"/>
                  </a:cubicBezTo>
                  <a:cubicBezTo>
                    <a:pt x="1500" y="249"/>
                    <a:pt x="1648" y="229"/>
                    <a:pt x="1797" y="229"/>
                  </a:cubicBezTo>
                  <a:cubicBezTo>
                    <a:pt x="1947" y="229"/>
                    <a:pt x="2098" y="249"/>
                    <a:pt x="2246" y="290"/>
                  </a:cubicBezTo>
                  <a:cubicBezTo>
                    <a:pt x="3262" y="553"/>
                    <a:pt x="3590" y="1930"/>
                    <a:pt x="2901" y="2585"/>
                  </a:cubicBezTo>
                  <a:cubicBezTo>
                    <a:pt x="2770" y="2716"/>
                    <a:pt x="2590" y="2815"/>
                    <a:pt x="2393" y="2847"/>
                  </a:cubicBezTo>
                  <a:cubicBezTo>
                    <a:pt x="2332" y="2856"/>
                    <a:pt x="2273" y="2860"/>
                    <a:pt x="2218" y="2860"/>
                  </a:cubicBezTo>
                  <a:cubicBezTo>
                    <a:pt x="1757" y="2860"/>
                    <a:pt x="1513" y="2577"/>
                    <a:pt x="1557" y="2372"/>
                  </a:cubicBezTo>
                  <a:cubicBezTo>
                    <a:pt x="1557" y="2372"/>
                    <a:pt x="1557" y="2356"/>
                    <a:pt x="1623" y="2356"/>
                  </a:cubicBezTo>
                  <a:cubicBezTo>
                    <a:pt x="1633" y="2356"/>
                    <a:pt x="1653" y="2357"/>
                    <a:pt x="1680" y="2357"/>
                  </a:cubicBezTo>
                  <a:cubicBezTo>
                    <a:pt x="1818" y="2357"/>
                    <a:pt x="2138" y="2333"/>
                    <a:pt x="2262" y="2044"/>
                  </a:cubicBezTo>
                  <a:cubicBezTo>
                    <a:pt x="2382" y="1685"/>
                    <a:pt x="2102" y="1347"/>
                    <a:pt x="1764" y="1347"/>
                  </a:cubicBezTo>
                  <a:cubicBezTo>
                    <a:pt x="1686" y="1347"/>
                    <a:pt x="1605" y="1365"/>
                    <a:pt x="1525" y="1405"/>
                  </a:cubicBezTo>
                  <a:cubicBezTo>
                    <a:pt x="918" y="1798"/>
                    <a:pt x="1066" y="2716"/>
                    <a:pt x="1754" y="2913"/>
                  </a:cubicBezTo>
                  <a:cubicBezTo>
                    <a:pt x="1924" y="2991"/>
                    <a:pt x="2103" y="3028"/>
                    <a:pt x="2280" y="3028"/>
                  </a:cubicBezTo>
                  <a:cubicBezTo>
                    <a:pt x="2735" y="3028"/>
                    <a:pt x="3178" y="2785"/>
                    <a:pt x="3426" y="2372"/>
                  </a:cubicBezTo>
                  <a:cubicBezTo>
                    <a:pt x="3688" y="1831"/>
                    <a:pt x="3623" y="1176"/>
                    <a:pt x="3278" y="684"/>
                  </a:cubicBezTo>
                  <a:cubicBezTo>
                    <a:pt x="2961" y="239"/>
                    <a:pt x="2445" y="1"/>
                    <a:pt x="19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5" name="Google Shape;7745;p18"/>
            <p:cNvSpPr/>
            <p:nvPr/>
          </p:nvSpPr>
          <p:spPr>
            <a:xfrm>
              <a:off x="9151548" y="4042684"/>
              <a:ext cx="55933" cy="79093"/>
            </a:xfrm>
            <a:custGeom>
              <a:avLst/>
              <a:gdLst/>
              <a:ahLst/>
              <a:cxnLst/>
              <a:rect l="l" t="t" r="r" b="b"/>
              <a:pathLst>
                <a:path w="1705" h="2411" extrusionOk="0">
                  <a:moveTo>
                    <a:pt x="197" y="1"/>
                  </a:moveTo>
                  <a:cubicBezTo>
                    <a:pt x="197" y="165"/>
                    <a:pt x="164" y="312"/>
                    <a:pt x="115" y="460"/>
                  </a:cubicBezTo>
                  <a:cubicBezTo>
                    <a:pt x="0" y="853"/>
                    <a:pt x="311" y="1115"/>
                    <a:pt x="951" y="1394"/>
                  </a:cubicBezTo>
                  <a:cubicBezTo>
                    <a:pt x="1328" y="1591"/>
                    <a:pt x="1590" y="1968"/>
                    <a:pt x="1656" y="2410"/>
                  </a:cubicBezTo>
                  <a:cubicBezTo>
                    <a:pt x="1705" y="394"/>
                    <a:pt x="885" y="329"/>
                    <a:pt x="688" y="329"/>
                  </a:cubicBezTo>
                  <a:cubicBezTo>
                    <a:pt x="492" y="329"/>
                    <a:pt x="377" y="247"/>
                    <a:pt x="361" y="148"/>
                  </a:cubicBezTo>
                  <a:cubicBezTo>
                    <a:pt x="328" y="66"/>
                    <a:pt x="197" y="1"/>
                    <a:pt x="19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6" name="Google Shape;7746;p18"/>
            <p:cNvSpPr/>
            <p:nvPr/>
          </p:nvSpPr>
          <p:spPr>
            <a:xfrm>
              <a:off x="8975152" y="3809338"/>
              <a:ext cx="209755" cy="329100"/>
            </a:xfrm>
            <a:custGeom>
              <a:avLst/>
              <a:gdLst/>
              <a:ahLst/>
              <a:cxnLst/>
              <a:rect l="l" t="t" r="r" b="b"/>
              <a:pathLst>
                <a:path w="6394" h="10032" extrusionOk="0">
                  <a:moveTo>
                    <a:pt x="1148" y="0"/>
                  </a:moveTo>
                  <a:lnTo>
                    <a:pt x="1148" y="0"/>
                  </a:lnTo>
                  <a:cubicBezTo>
                    <a:pt x="1246" y="115"/>
                    <a:pt x="1230" y="295"/>
                    <a:pt x="1115" y="410"/>
                  </a:cubicBezTo>
                  <a:cubicBezTo>
                    <a:pt x="919" y="574"/>
                    <a:pt x="361" y="1197"/>
                    <a:pt x="755" y="1819"/>
                  </a:cubicBezTo>
                  <a:cubicBezTo>
                    <a:pt x="1197" y="2508"/>
                    <a:pt x="1787" y="2295"/>
                    <a:pt x="1984" y="2868"/>
                  </a:cubicBezTo>
                  <a:cubicBezTo>
                    <a:pt x="1984" y="2868"/>
                    <a:pt x="2066" y="3164"/>
                    <a:pt x="1869" y="3262"/>
                  </a:cubicBezTo>
                  <a:cubicBezTo>
                    <a:pt x="1836" y="3283"/>
                    <a:pt x="1803" y="3293"/>
                    <a:pt x="1773" y="3293"/>
                  </a:cubicBezTo>
                  <a:cubicBezTo>
                    <a:pt x="1639" y="3293"/>
                    <a:pt x="1541" y="3113"/>
                    <a:pt x="1541" y="2967"/>
                  </a:cubicBezTo>
                  <a:cubicBezTo>
                    <a:pt x="1492" y="2655"/>
                    <a:pt x="1230" y="2426"/>
                    <a:pt x="935" y="2377"/>
                  </a:cubicBezTo>
                  <a:cubicBezTo>
                    <a:pt x="542" y="2328"/>
                    <a:pt x="493" y="2213"/>
                    <a:pt x="492" y="2213"/>
                  </a:cubicBezTo>
                  <a:lnTo>
                    <a:pt x="492" y="2213"/>
                  </a:lnTo>
                  <a:cubicBezTo>
                    <a:pt x="542" y="2360"/>
                    <a:pt x="558" y="2508"/>
                    <a:pt x="525" y="2655"/>
                  </a:cubicBezTo>
                  <a:cubicBezTo>
                    <a:pt x="460" y="2803"/>
                    <a:pt x="165" y="3295"/>
                    <a:pt x="722" y="3672"/>
                  </a:cubicBezTo>
                  <a:cubicBezTo>
                    <a:pt x="1296" y="4049"/>
                    <a:pt x="1574" y="3852"/>
                    <a:pt x="1689" y="4491"/>
                  </a:cubicBezTo>
                  <a:cubicBezTo>
                    <a:pt x="1787" y="5130"/>
                    <a:pt x="1837" y="5901"/>
                    <a:pt x="2181" y="6245"/>
                  </a:cubicBezTo>
                  <a:cubicBezTo>
                    <a:pt x="2066" y="6163"/>
                    <a:pt x="1984" y="6065"/>
                    <a:pt x="1918" y="5950"/>
                  </a:cubicBezTo>
                  <a:cubicBezTo>
                    <a:pt x="1766" y="5629"/>
                    <a:pt x="1442" y="5422"/>
                    <a:pt x="1093" y="5422"/>
                  </a:cubicBezTo>
                  <a:cubicBezTo>
                    <a:pt x="1068" y="5422"/>
                    <a:pt x="1042" y="5423"/>
                    <a:pt x="1017" y="5426"/>
                  </a:cubicBezTo>
                  <a:cubicBezTo>
                    <a:pt x="974" y="5428"/>
                    <a:pt x="934" y="5429"/>
                    <a:pt x="896" y="5429"/>
                  </a:cubicBezTo>
                  <a:cubicBezTo>
                    <a:pt x="434" y="5429"/>
                    <a:pt x="374" y="5252"/>
                    <a:pt x="329" y="5130"/>
                  </a:cubicBezTo>
                  <a:lnTo>
                    <a:pt x="329" y="5130"/>
                  </a:lnTo>
                  <a:cubicBezTo>
                    <a:pt x="328" y="5131"/>
                    <a:pt x="1" y="6114"/>
                    <a:pt x="935" y="6606"/>
                  </a:cubicBezTo>
                  <a:cubicBezTo>
                    <a:pt x="1869" y="7097"/>
                    <a:pt x="1804" y="6737"/>
                    <a:pt x="3082" y="7786"/>
                  </a:cubicBezTo>
                  <a:cubicBezTo>
                    <a:pt x="4131" y="8655"/>
                    <a:pt x="4344" y="8687"/>
                    <a:pt x="4344" y="8687"/>
                  </a:cubicBezTo>
                  <a:cubicBezTo>
                    <a:pt x="4317" y="8683"/>
                    <a:pt x="4290" y="8681"/>
                    <a:pt x="4263" y="8681"/>
                  </a:cubicBezTo>
                  <a:cubicBezTo>
                    <a:pt x="4082" y="8681"/>
                    <a:pt x="3920" y="8774"/>
                    <a:pt x="3820" y="8917"/>
                  </a:cubicBezTo>
                  <a:cubicBezTo>
                    <a:pt x="3623" y="9228"/>
                    <a:pt x="3722" y="9638"/>
                    <a:pt x="4049" y="9786"/>
                  </a:cubicBezTo>
                  <a:cubicBezTo>
                    <a:pt x="4049" y="9786"/>
                    <a:pt x="3951" y="9589"/>
                    <a:pt x="4131" y="9573"/>
                  </a:cubicBezTo>
                  <a:cubicBezTo>
                    <a:pt x="4138" y="9572"/>
                    <a:pt x="4144" y="9572"/>
                    <a:pt x="4151" y="9572"/>
                  </a:cubicBezTo>
                  <a:cubicBezTo>
                    <a:pt x="4272" y="9572"/>
                    <a:pt x="4416" y="9657"/>
                    <a:pt x="4572" y="9657"/>
                  </a:cubicBezTo>
                  <a:cubicBezTo>
                    <a:pt x="4667" y="9657"/>
                    <a:pt x="4767" y="9625"/>
                    <a:pt x="4869" y="9523"/>
                  </a:cubicBezTo>
                  <a:cubicBezTo>
                    <a:pt x="4988" y="9411"/>
                    <a:pt x="5182" y="9314"/>
                    <a:pt x="5409" y="9314"/>
                  </a:cubicBezTo>
                  <a:cubicBezTo>
                    <a:pt x="5713" y="9314"/>
                    <a:pt x="6075" y="9488"/>
                    <a:pt x="6393" y="10031"/>
                  </a:cubicBezTo>
                  <a:cubicBezTo>
                    <a:pt x="6393" y="10031"/>
                    <a:pt x="6164" y="9212"/>
                    <a:pt x="4836" y="8687"/>
                  </a:cubicBezTo>
                  <a:cubicBezTo>
                    <a:pt x="3131" y="7966"/>
                    <a:pt x="2050" y="6261"/>
                    <a:pt x="2132" y="4409"/>
                  </a:cubicBezTo>
                  <a:cubicBezTo>
                    <a:pt x="2214" y="2180"/>
                    <a:pt x="3508" y="656"/>
                    <a:pt x="11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7" name="Google Shape;7747;p18"/>
            <p:cNvSpPr/>
            <p:nvPr/>
          </p:nvSpPr>
          <p:spPr>
            <a:xfrm>
              <a:off x="9035908" y="3725291"/>
              <a:ext cx="90378" cy="352391"/>
            </a:xfrm>
            <a:custGeom>
              <a:avLst/>
              <a:gdLst/>
              <a:ahLst/>
              <a:cxnLst/>
              <a:rect l="l" t="t" r="r" b="b"/>
              <a:pathLst>
                <a:path w="2755" h="10742" extrusionOk="0">
                  <a:moveTo>
                    <a:pt x="1309" y="1"/>
                  </a:moveTo>
                  <a:cubicBezTo>
                    <a:pt x="726" y="1"/>
                    <a:pt x="172" y="384"/>
                    <a:pt x="99" y="906"/>
                  </a:cubicBezTo>
                  <a:cubicBezTo>
                    <a:pt x="1" y="1431"/>
                    <a:pt x="378" y="1923"/>
                    <a:pt x="902" y="1972"/>
                  </a:cubicBezTo>
                  <a:lnTo>
                    <a:pt x="1066" y="1972"/>
                  </a:lnTo>
                  <a:cubicBezTo>
                    <a:pt x="1591" y="1939"/>
                    <a:pt x="1853" y="1333"/>
                    <a:pt x="1656" y="1070"/>
                  </a:cubicBezTo>
                  <a:cubicBezTo>
                    <a:pt x="1574" y="958"/>
                    <a:pt x="1454" y="907"/>
                    <a:pt x="1336" y="907"/>
                  </a:cubicBezTo>
                  <a:cubicBezTo>
                    <a:pt x="1128" y="907"/>
                    <a:pt x="925" y="1065"/>
                    <a:pt x="935" y="1316"/>
                  </a:cubicBezTo>
                  <a:cubicBezTo>
                    <a:pt x="968" y="1644"/>
                    <a:pt x="1312" y="1611"/>
                    <a:pt x="1345" y="1660"/>
                  </a:cubicBezTo>
                  <a:cubicBezTo>
                    <a:pt x="1394" y="1693"/>
                    <a:pt x="1345" y="1759"/>
                    <a:pt x="1345" y="1759"/>
                  </a:cubicBezTo>
                  <a:cubicBezTo>
                    <a:pt x="1312" y="1824"/>
                    <a:pt x="1247" y="1874"/>
                    <a:pt x="1181" y="1906"/>
                  </a:cubicBezTo>
                  <a:cubicBezTo>
                    <a:pt x="1148" y="1906"/>
                    <a:pt x="1132" y="1906"/>
                    <a:pt x="1116" y="1923"/>
                  </a:cubicBezTo>
                  <a:lnTo>
                    <a:pt x="1099" y="1923"/>
                  </a:lnTo>
                  <a:cubicBezTo>
                    <a:pt x="1067" y="1926"/>
                    <a:pt x="1036" y="1928"/>
                    <a:pt x="1005" y="1928"/>
                  </a:cubicBezTo>
                  <a:cubicBezTo>
                    <a:pt x="490" y="1928"/>
                    <a:pt x="74" y="1432"/>
                    <a:pt x="198" y="906"/>
                  </a:cubicBezTo>
                  <a:cubicBezTo>
                    <a:pt x="269" y="435"/>
                    <a:pt x="763" y="118"/>
                    <a:pt x="1280" y="118"/>
                  </a:cubicBezTo>
                  <a:cubicBezTo>
                    <a:pt x="1590" y="118"/>
                    <a:pt x="1908" y="232"/>
                    <a:pt x="2148" y="497"/>
                  </a:cubicBezTo>
                  <a:cubicBezTo>
                    <a:pt x="2443" y="923"/>
                    <a:pt x="2591" y="1431"/>
                    <a:pt x="2558" y="1956"/>
                  </a:cubicBezTo>
                  <a:cubicBezTo>
                    <a:pt x="2525" y="2464"/>
                    <a:pt x="2427" y="2955"/>
                    <a:pt x="2247" y="3447"/>
                  </a:cubicBezTo>
                  <a:cubicBezTo>
                    <a:pt x="1427" y="5463"/>
                    <a:pt x="525" y="7496"/>
                    <a:pt x="1148" y="8971"/>
                  </a:cubicBezTo>
                  <a:cubicBezTo>
                    <a:pt x="1427" y="9725"/>
                    <a:pt x="1968" y="10348"/>
                    <a:pt x="2673" y="10741"/>
                  </a:cubicBezTo>
                  <a:cubicBezTo>
                    <a:pt x="2001" y="10331"/>
                    <a:pt x="1493" y="9692"/>
                    <a:pt x="1247" y="8938"/>
                  </a:cubicBezTo>
                  <a:cubicBezTo>
                    <a:pt x="673" y="7512"/>
                    <a:pt x="1574" y="5545"/>
                    <a:pt x="2410" y="3496"/>
                  </a:cubicBezTo>
                  <a:cubicBezTo>
                    <a:pt x="2591" y="3005"/>
                    <a:pt x="2705" y="2496"/>
                    <a:pt x="2722" y="1972"/>
                  </a:cubicBezTo>
                  <a:cubicBezTo>
                    <a:pt x="2755" y="1415"/>
                    <a:pt x="2591" y="857"/>
                    <a:pt x="2247" y="415"/>
                  </a:cubicBezTo>
                  <a:cubicBezTo>
                    <a:pt x="1980" y="124"/>
                    <a:pt x="1640" y="1"/>
                    <a:pt x="130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8" name="Google Shape;7748;p18"/>
            <p:cNvSpPr/>
            <p:nvPr/>
          </p:nvSpPr>
          <p:spPr>
            <a:xfrm>
              <a:off x="9123564" y="4078180"/>
              <a:ext cx="33" cy="33"/>
            </a:xfrm>
            <a:custGeom>
              <a:avLst/>
              <a:gdLst/>
              <a:ahLst/>
              <a:cxnLst/>
              <a:rect l="l" t="t" r="r" b="b"/>
              <a:pathLst>
                <a:path w="1" h="1" fill="none" extrusionOk="0">
                  <a:moveTo>
                    <a:pt x="1" y="1"/>
                  </a:moveTo>
                  <a:lnTo>
                    <a:pt x="1"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9" name="Google Shape;7749;p18"/>
            <p:cNvSpPr/>
            <p:nvPr/>
          </p:nvSpPr>
          <p:spPr>
            <a:xfrm>
              <a:off x="9147775" y="3828136"/>
              <a:ext cx="124233" cy="122625"/>
            </a:xfrm>
            <a:custGeom>
              <a:avLst/>
              <a:gdLst/>
              <a:ahLst/>
              <a:cxnLst/>
              <a:rect l="l" t="t" r="r" b="b"/>
              <a:pathLst>
                <a:path w="3787" h="3738" extrusionOk="0">
                  <a:moveTo>
                    <a:pt x="3279" y="1"/>
                  </a:moveTo>
                  <a:cubicBezTo>
                    <a:pt x="3279" y="1"/>
                    <a:pt x="3279" y="268"/>
                    <a:pt x="3109" y="268"/>
                  </a:cubicBezTo>
                  <a:cubicBezTo>
                    <a:pt x="3096" y="268"/>
                    <a:pt x="3081" y="267"/>
                    <a:pt x="3065" y="263"/>
                  </a:cubicBezTo>
                  <a:cubicBezTo>
                    <a:pt x="2957" y="240"/>
                    <a:pt x="2813" y="180"/>
                    <a:pt x="2678" y="180"/>
                  </a:cubicBezTo>
                  <a:cubicBezTo>
                    <a:pt x="2527" y="180"/>
                    <a:pt x="2389" y="255"/>
                    <a:pt x="2328" y="542"/>
                  </a:cubicBezTo>
                  <a:cubicBezTo>
                    <a:pt x="2202" y="1062"/>
                    <a:pt x="2151" y="1643"/>
                    <a:pt x="1944" y="1643"/>
                  </a:cubicBezTo>
                  <a:cubicBezTo>
                    <a:pt x="1935" y="1643"/>
                    <a:pt x="1927" y="1642"/>
                    <a:pt x="1918" y="1640"/>
                  </a:cubicBezTo>
                  <a:lnTo>
                    <a:pt x="1869" y="1640"/>
                  </a:lnTo>
                  <a:cubicBezTo>
                    <a:pt x="1860" y="1642"/>
                    <a:pt x="1852" y="1643"/>
                    <a:pt x="1843" y="1643"/>
                  </a:cubicBezTo>
                  <a:cubicBezTo>
                    <a:pt x="1636" y="1643"/>
                    <a:pt x="1585" y="1062"/>
                    <a:pt x="1459" y="542"/>
                  </a:cubicBezTo>
                  <a:cubicBezTo>
                    <a:pt x="1390" y="255"/>
                    <a:pt x="1252" y="180"/>
                    <a:pt x="1103" y="180"/>
                  </a:cubicBezTo>
                  <a:cubicBezTo>
                    <a:pt x="970" y="180"/>
                    <a:pt x="830" y="240"/>
                    <a:pt x="722" y="263"/>
                  </a:cubicBezTo>
                  <a:cubicBezTo>
                    <a:pt x="705" y="267"/>
                    <a:pt x="689" y="268"/>
                    <a:pt x="675" y="268"/>
                  </a:cubicBezTo>
                  <a:cubicBezTo>
                    <a:pt x="494" y="268"/>
                    <a:pt x="508" y="1"/>
                    <a:pt x="508" y="1"/>
                  </a:cubicBezTo>
                  <a:lnTo>
                    <a:pt x="508" y="1"/>
                  </a:lnTo>
                  <a:cubicBezTo>
                    <a:pt x="508" y="1"/>
                    <a:pt x="279" y="83"/>
                    <a:pt x="131" y="673"/>
                  </a:cubicBezTo>
                  <a:cubicBezTo>
                    <a:pt x="0" y="1263"/>
                    <a:pt x="263" y="1492"/>
                    <a:pt x="1049" y="1853"/>
                  </a:cubicBezTo>
                  <a:cubicBezTo>
                    <a:pt x="1836" y="2230"/>
                    <a:pt x="1869" y="3508"/>
                    <a:pt x="1869" y="3508"/>
                  </a:cubicBezTo>
                  <a:lnTo>
                    <a:pt x="1885" y="3738"/>
                  </a:lnTo>
                  <a:lnTo>
                    <a:pt x="1902" y="3508"/>
                  </a:lnTo>
                  <a:cubicBezTo>
                    <a:pt x="1902" y="3508"/>
                    <a:pt x="1934" y="2214"/>
                    <a:pt x="2721" y="1853"/>
                  </a:cubicBezTo>
                  <a:cubicBezTo>
                    <a:pt x="3508" y="1492"/>
                    <a:pt x="3787" y="1263"/>
                    <a:pt x="3639" y="673"/>
                  </a:cubicBezTo>
                  <a:cubicBezTo>
                    <a:pt x="3508" y="83"/>
                    <a:pt x="3279" y="1"/>
                    <a:pt x="327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0" name="Google Shape;7750;p18"/>
            <p:cNvSpPr/>
            <p:nvPr/>
          </p:nvSpPr>
          <p:spPr>
            <a:xfrm>
              <a:off x="9190258" y="3743170"/>
              <a:ext cx="39825" cy="111340"/>
            </a:xfrm>
            <a:custGeom>
              <a:avLst/>
              <a:gdLst/>
              <a:ahLst/>
              <a:cxnLst/>
              <a:rect l="l" t="t" r="r" b="b"/>
              <a:pathLst>
                <a:path w="1214" h="3394" extrusionOk="0">
                  <a:moveTo>
                    <a:pt x="607" y="1"/>
                  </a:moveTo>
                  <a:lnTo>
                    <a:pt x="558" y="345"/>
                  </a:lnTo>
                  <a:cubicBezTo>
                    <a:pt x="525" y="607"/>
                    <a:pt x="443" y="870"/>
                    <a:pt x="295" y="1099"/>
                  </a:cubicBezTo>
                  <a:cubicBezTo>
                    <a:pt x="213" y="1197"/>
                    <a:pt x="148" y="1312"/>
                    <a:pt x="99" y="1427"/>
                  </a:cubicBezTo>
                  <a:cubicBezTo>
                    <a:pt x="0" y="1673"/>
                    <a:pt x="33" y="1968"/>
                    <a:pt x="230" y="2165"/>
                  </a:cubicBezTo>
                  <a:cubicBezTo>
                    <a:pt x="410" y="2427"/>
                    <a:pt x="525" y="2738"/>
                    <a:pt x="574" y="3050"/>
                  </a:cubicBezTo>
                  <a:cubicBezTo>
                    <a:pt x="590" y="3132"/>
                    <a:pt x="590" y="3394"/>
                    <a:pt x="607" y="3394"/>
                  </a:cubicBezTo>
                  <a:cubicBezTo>
                    <a:pt x="607" y="3394"/>
                    <a:pt x="623" y="3132"/>
                    <a:pt x="639" y="3050"/>
                  </a:cubicBezTo>
                  <a:cubicBezTo>
                    <a:pt x="672" y="2738"/>
                    <a:pt x="787" y="2427"/>
                    <a:pt x="984" y="2165"/>
                  </a:cubicBezTo>
                  <a:cubicBezTo>
                    <a:pt x="1164" y="1968"/>
                    <a:pt x="1213" y="1673"/>
                    <a:pt x="1098" y="1427"/>
                  </a:cubicBezTo>
                  <a:cubicBezTo>
                    <a:pt x="1049" y="1312"/>
                    <a:pt x="984" y="1197"/>
                    <a:pt x="918" y="1099"/>
                  </a:cubicBezTo>
                  <a:cubicBezTo>
                    <a:pt x="771" y="870"/>
                    <a:pt x="672" y="607"/>
                    <a:pt x="639" y="345"/>
                  </a:cubicBezTo>
                  <a:lnTo>
                    <a:pt x="607"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1" name="Google Shape;7751;p18"/>
            <p:cNvSpPr/>
            <p:nvPr/>
          </p:nvSpPr>
          <p:spPr>
            <a:xfrm>
              <a:off x="9118184" y="3712004"/>
              <a:ext cx="91460" cy="267820"/>
            </a:xfrm>
            <a:custGeom>
              <a:avLst/>
              <a:gdLst/>
              <a:ahLst/>
              <a:cxnLst/>
              <a:rect l="l" t="t" r="r" b="b"/>
              <a:pathLst>
                <a:path w="2788" h="8164" extrusionOk="0">
                  <a:moveTo>
                    <a:pt x="2099" y="0"/>
                  </a:moveTo>
                  <a:cubicBezTo>
                    <a:pt x="2394" y="984"/>
                    <a:pt x="1312" y="1230"/>
                    <a:pt x="689" y="2377"/>
                  </a:cubicBezTo>
                  <a:cubicBezTo>
                    <a:pt x="591" y="2541"/>
                    <a:pt x="509" y="2721"/>
                    <a:pt x="443" y="2918"/>
                  </a:cubicBezTo>
                  <a:cubicBezTo>
                    <a:pt x="1" y="4295"/>
                    <a:pt x="279" y="5229"/>
                    <a:pt x="1574" y="6147"/>
                  </a:cubicBezTo>
                  <a:cubicBezTo>
                    <a:pt x="2722" y="6950"/>
                    <a:pt x="2771" y="8016"/>
                    <a:pt x="2771" y="8163"/>
                  </a:cubicBezTo>
                  <a:cubicBezTo>
                    <a:pt x="2787" y="7655"/>
                    <a:pt x="2640" y="7163"/>
                    <a:pt x="2345" y="6770"/>
                  </a:cubicBezTo>
                  <a:cubicBezTo>
                    <a:pt x="2033" y="6327"/>
                    <a:pt x="1640" y="6081"/>
                    <a:pt x="1066" y="5573"/>
                  </a:cubicBezTo>
                  <a:cubicBezTo>
                    <a:pt x="886" y="5409"/>
                    <a:pt x="738" y="5213"/>
                    <a:pt x="656" y="4983"/>
                  </a:cubicBezTo>
                  <a:cubicBezTo>
                    <a:pt x="312" y="4147"/>
                    <a:pt x="968" y="3278"/>
                    <a:pt x="1312" y="2918"/>
                  </a:cubicBezTo>
                  <a:cubicBezTo>
                    <a:pt x="1476" y="2738"/>
                    <a:pt x="1673" y="2557"/>
                    <a:pt x="1853" y="2377"/>
                  </a:cubicBezTo>
                  <a:cubicBezTo>
                    <a:pt x="2230" y="2033"/>
                    <a:pt x="2492" y="1574"/>
                    <a:pt x="2591" y="1082"/>
                  </a:cubicBezTo>
                  <a:cubicBezTo>
                    <a:pt x="2722" y="197"/>
                    <a:pt x="2099" y="0"/>
                    <a:pt x="209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2" name="Google Shape;7752;p18"/>
            <p:cNvSpPr/>
            <p:nvPr/>
          </p:nvSpPr>
          <p:spPr>
            <a:xfrm>
              <a:off x="7519532" y="4136902"/>
              <a:ext cx="297377" cy="207032"/>
            </a:xfrm>
            <a:custGeom>
              <a:avLst/>
              <a:gdLst/>
              <a:ahLst/>
              <a:cxnLst/>
              <a:rect l="l" t="t" r="r" b="b"/>
              <a:pathLst>
                <a:path w="9065" h="6311" extrusionOk="0">
                  <a:moveTo>
                    <a:pt x="7059" y="0"/>
                  </a:moveTo>
                  <a:cubicBezTo>
                    <a:pt x="6607" y="0"/>
                    <a:pt x="6183" y="159"/>
                    <a:pt x="5918" y="489"/>
                  </a:cubicBezTo>
                  <a:cubicBezTo>
                    <a:pt x="5524" y="915"/>
                    <a:pt x="5475" y="1538"/>
                    <a:pt x="5803" y="1997"/>
                  </a:cubicBezTo>
                  <a:cubicBezTo>
                    <a:pt x="5901" y="2145"/>
                    <a:pt x="6032" y="2243"/>
                    <a:pt x="6180" y="2308"/>
                  </a:cubicBezTo>
                  <a:lnTo>
                    <a:pt x="6213" y="2325"/>
                  </a:lnTo>
                  <a:lnTo>
                    <a:pt x="6278" y="2341"/>
                  </a:lnTo>
                  <a:cubicBezTo>
                    <a:pt x="6311" y="2358"/>
                    <a:pt x="6344" y="2358"/>
                    <a:pt x="6377" y="2374"/>
                  </a:cubicBezTo>
                  <a:cubicBezTo>
                    <a:pt x="6445" y="2390"/>
                    <a:pt x="6516" y="2398"/>
                    <a:pt x="6586" y="2398"/>
                  </a:cubicBezTo>
                  <a:cubicBezTo>
                    <a:pt x="6802" y="2398"/>
                    <a:pt x="7015" y="2322"/>
                    <a:pt x="7163" y="2161"/>
                  </a:cubicBezTo>
                  <a:cubicBezTo>
                    <a:pt x="7554" y="1755"/>
                    <a:pt x="7284" y="1212"/>
                    <a:pt x="6946" y="1212"/>
                  </a:cubicBezTo>
                  <a:cubicBezTo>
                    <a:pt x="6915" y="1212"/>
                    <a:pt x="6884" y="1217"/>
                    <a:pt x="6852" y="1227"/>
                  </a:cubicBezTo>
                  <a:cubicBezTo>
                    <a:pt x="6541" y="1309"/>
                    <a:pt x="6475" y="1718"/>
                    <a:pt x="6704" y="1849"/>
                  </a:cubicBezTo>
                  <a:cubicBezTo>
                    <a:pt x="6759" y="1880"/>
                    <a:pt x="6817" y="1894"/>
                    <a:pt x="6875" y="1894"/>
                  </a:cubicBezTo>
                  <a:cubicBezTo>
                    <a:pt x="6975" y="1894"/>
                    <a:pt x="7074" y="1851"/>
                    <a:pt x="7147" y="1768"/>
                  </a:cubicBezTo>
                  <a:lnTo>
                    <a:pt x="7147" y="1768"/>
                  </a:lnTo>
                  <a:cubicBezTo>
                    <a:pt x="7180" y="1915"/>
                    <a:pt x="7131" y="2063"/>
                    <a:pt x="6999" y="2145"/>
                  </a:cubicBezTo>
                  <a:cubicBezTo>
                    <a:pt x="6854" y="2253"/>
                    <a:pt x="6683" y="2317"/>
                    <a:pt x="6504" y="2317"/>
                  </a:cubicBezTo>
                  <a:cubicBezTo>
                    <a:pt x="6440" y="2317"/>
                    <a:pt x="6376" y="2309"/>
                    <a:pt x="6311" y="2292"/>
                  </a:cubicBezTo>
                  <a:cubicBezTo>
                    <a:pt x="6213" y="2276"/>
                    <a:pt x="6131" y="2226"/>
                    <a:pt x="6049" y="2177"/>
                  </a:cubicBezTo>
                  <a:cubicBezTo>
                    <a:pt x="5541" y="1768"/>
                    <a:pt x="5508" y="1014"/>
                    <a:pt x="5967" y="555"/>
                  </a:cubicBezTo>
                  <a:cubicBezTo>
                    <a:pt x="6222" y="251"/>
                    <a:pt x="6616" y="107"/>
                    <a:pt x="7032" y="107"/>
                  </a:cubicBezTo>
                  <a:cubicBezTo>
                    <a:pt x="7898" y="107"/>
                    <a:pt x="8862" y="731"/>
                    <a:pt x="8884" y="1849"/>
                  </a:cubicBezTo>
                  <a:cubicBezTo>
                    <a:pt x="8917" y="2669"/>
                    <a:pt x="8475" y="3407"/>
                    <a:pt x="7753" y="3784"/>
                  </a:cubicBezTo>
                  <a:lnTo>
                    <a:pt x="7704" y="3816"/>
                  </a:lnTo>
                  <a:cubicBezTo>
                    <a:pt x="7606" y="3849"/>
                    <a:pt x="7524" y="3882"/>
                    <a:pt x="7426" y="3898"/>
                  </a:cubicBezTo>
                  <a:cubicBezTo>
                    <a:pt x="7203" y="3950"/>
                    <a:pt x="6980" y="3973"/>
                    <a:pt x="6758" y="3973"/>
                  </a:cubicBezTo>
                  <a:cubicBezTo>
                    <a:pt x="5184" y="3973"/>
                    <a:pt x="3644" y="2835"/>
                    <a:pt x="2313" y="2835"/>
                  </a:cubicBezTo>
                  <a:cubicBezTo>
                    <a:pt x="2163" y="2835"/>
                    <a:pt x="2014" y="2850"/>
                    <a:pt x="1869" y="2882"/>
                  </a:cubicBezTo>
                  <a:cubicBezTo>
                    <a:pt x="607" y="3161"/>
                    <a:pt x="246" y="4046"/>
                    <a:pt x="131" y="4587"/>
                  </a:cubicBezTo>
                  <a:cubicBezTo>
                    <a:pt x="0" y="5128"/>
                    <a:pt x="99" y="5734"/>
                    <a:pt x="541" y="6062"/>
                  </a:cubicBezTo>
                  <a:cubicBezTo>
                    <a:pt x="768" y="6232"/>
                    <a:pt x="1041" y="6310"/>
                    <a:pt x="1307" y="6310"/>
                  </a:cubicBezTo>
                  <a:cubicBezTo>
                    <a:pt x="1732" y="6310"/>
                    <a:pt x="2140" y="6110"/>
                    <a:pt x="2312" y="5767"/>
                  </a:cubicBezTo>
                  <a:cubicBezTo>
                    <a:pt x="2639" y="5226"/>
                    <a:pt x="2361" y="4521"/>
                    <a:pt x="1853" y="4407"/>
                  </a:cubicBezTo>
                  <a:cubicBezTo>
                    <a:pt x="1757" y="4363"/>
                    <a:pt x="1657" y="4342"/>
                    <a:pt x="1558" y="4342"/>
                  </a:cubicBezTo>
                  <a:cubicBezTo>
                    <a:pt x="1254" y="4342"/>
                    <a:pt x="964" y="4539"/>
                    <a:pt x="853" y="4849"/>
                  </a:cubicBezTo>
                  <a:cubicBezTo>
                    <a:pt x="804" y="4964"/>
                    <a:pt x="804" y="5095"/>
                    <a:pt x="820" y="5226"/>
                  </a:cubicBezTo>
                  <a:cubicBezTo>
                    <a:pt x="836" y="5242"/>
                    <a:pt x="836" y="5259"/>
                    <a:pt x="836" y="5275"/>
                  </a:cubicBezTo>
                  <a:cubicBezTo>
                    <a:pt x="836" y="5275"/>
                    <a:pt x="836" y="5292"/>
                    <a:pt x="836" y="5292"/>
                  </a:cubicBezTo>
                  <a:cubicBezTo>
                    <a:pt x="910" y="5526"/>
                    <a:pt x="1123" y="5667"/>
                    <a:pt x="1343" y="5667"/>
                  </a:cubicBezTo>
                  <a:cubicBezTo>
                    <a:pt x="1415" y="5667"/>
                    <a:pt x="1488" y="5652"/>
                    <a:pt x="1558" y="5619"/>
                  </a:cubicBezTo>
                  <a:cubicBezTo>
                    <a:pt x="1908" y="5476"/>
                    <a:pt x="1794" y="4913"/>
                    <a:pt x="1440" y="4913"/>
                  </a:cubicBezTo>
                  <a:cubicBezTo>
                    <a:pt x="1430" y="4913"/>
                    <a:pt x="1420" y="4914"/>
                    <a:pt x="1410" y="4915"/>
                  </a:cubicBezTo>
                  <a:cubicBezTo>
                    <a:pt x="1049" y="4964"/>
                    <a:pt x="1099" y="5324"/>
                    <a:pt x="1049" y="5374"/>
                  </a:cubicBezTo>
                  <a:cubicBezTo>
                    <a:pt x="1040" y="5383"/>
                    <a:pt x="1029" y="5387"/>
                    <a:pt x="1016" y="5387"/>
                  </a:cubicBezTo>
                  <a:cubicBezTo>
                    <a:pt x="965" y="5387"/>
                    <a:pt x="899" y="5318"/>
                    <a:pt x="886" y="5292"/>
                  </a:cubicBezTo>
                  <a:cubicBezTo>
                    <a:pt x="820" y="5095"/>
                    <a:pt x="836" y="4882"/>
                    <a:pt x="935" y="4718"/>
                  </a:cubicBezTo>
                  <a:cubicBezTo>
                    <a:pt x="1073" y="4510"/>
                    <a:pt x="1302" y="4392"/>
                    <a:pt x="1539" y="4392"/>
                  </a:cubicBezTo>
                  <a:cubicBezTo>
                    <a:pt x="1639" y="4392"/>
                    <a:pt x="1740" y="4412"/>
                    <a:pt x="1836" y="4456"/>
                  </a:cubicBezTo>
                  <a:cubicBezTo>
                    <a:pt x="2295" y="4570"/>
                    <a:pt x="2541" y="5226"/>
                    <a:pt x="2230" y="5718"/>
                  </a:cubicBezTo>
                  <a:cubicBezTo>
                    <a:pt x="2069" y="6029"/>
                    <a:pt x="1693" y="6211"/>
                    <a:pt x="1305" y="6211"/>
                  </a:cubicBezTo>
                  <a:cubicBezTo>
                    <a:pt x="1060" y="6211"/>
                    <a:pt x="810" y="6139"/>
                    <a:pt x="607" y="5980"/>
                  </a:cubicBezTo>
                  <a:cubicBezTo>
                    <a:pt x="66" y="5570"/>
                    <a:pt x="115" y="4636"/>
                    <a:pt x="541" y="4062"/>
                  </a:cubicBezTo>
                  <a:cubicBezTo>
                    <a:pt x="890" y="3589"/>
                    <a:pt x="1485" y="3352"/>
                    <a:pt x="2103" y="3352"/>
                  </a:cubicBezTo>
                  <a:cubicBezTo>
                    <a:pt x="2298" y="3352"/>
                    <a:pt x="2496" y="3376"/>
                    <a:pt x="2689" y="3423"/>
                  </a:cubicBezTo>
                  <a:cubicBezTo>
                    <a:pt x="3492" y="3620"/>
                    <a:pt x="4328" y="3964"/>
                    <a:pt x="5196" y="4193"/>
                  </a:cubicBezTo>
                  <a:cubicBezTo>
                    <a:pt x="5523" y="4253"/>
                    <a:pt x="5856" y="4286"/>
                    <a:pt x="6185" y="4286"/>
                  </a:cubicBezTo>
                  <a:cubicBezTo>
                    <a:pt x="6765" y="4286"/>
                    <a:pt x="7333" y="4182"/>
                    <a:pt x="7835" y="3931"/>
                  </a:cubicBezTo>
                  <a:cubicBezTo>
                    <a:pt x="8606" y="3521"/>
                    <a:pt x="9065" y="2718"/>
                    <a:pt x="9048" y="1849"/>
                  </a:cubicBezTo>
                  <a:cubicBezTo>
                    <a:pt x="9004" y="653"/>
                    <a:pt x="7975" y="0"/>
                    <a:pt x="705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3" name="Google Shape;7753;p18"/>
            <p:cNvSpPr/>
            <p:nvPr/>
          </p:nvSpPr>
          <p:spPr>
            <a:xfrm>
              <a:off x="7419508" y="4315331"/>
              <a:ext cx="201685" cy="202735"/>
            </a:xfrm>
            <a:custGeom>
              <a:avLst/>
              <a:gdLst/>
              <a:ahLst/>
              <a:cxnLst/>
              <a:rect l="l" t="t" r="r" b="b"/>
              <a:pathLst>
                <a:path w="6148" h="6180" extrusionOk="0">
                  <a:moveTo>
                    <a:pt x="3066" y="0"/>
                  </a:moveTo>
                  <a:cubicBezTo>
                    <a:pt x="3033" y="115"/>
                    <a:pt x="3017" y="230"/>
                    <a:pt x="3000" y="361"/>
                  </a:cubicBezTo>
                  <a:cubicBezTo>
                    <a:pt x="3000" y="361"/>
                    <a:pt x="2918" y="1262"/>
                    <a:pt x="2033" y="1377"/>
                  </a:cubicBezTo>
                  <a:cubicBezTo>
                    <a:pt x="1148" y="1508"/>
                    <a:pt x="574" y="1623"/>
                    <a:pt x="541" y="2295"/>
                  </a:cubicBezTo>
                  <a:cubicBezTo>
                    <a:pt x="511" y="2896"/>
                    <a:pt x="330" y="3221"/>
                    <a:pt x="73" y="3221"/>
                  </a:cubicBezTo>
                  <a:cubicBezTo>
                    <a:pt x="50" y="3221"/>
                    <a:pt x="25" y="3218"/>
                    <a:pt x="1" y="3213"/>
                  </a:cubicBezTo>
                  <a:lnTo>
                    <a:pt x="1" y="3213"/>
                  </a:lnTo>
                  <a:cubicBezTo>
                    <a:pt x="1" y="3213"/>
                    <a:pt x="366" y="3761"/>
                    <a:pt x="964" y="3761"/>
                  </a:cubicBezTo>
                  <a:cubicBezTo>
                    <a:pt x="1082" y="3761"/>
                    <a:pt x="1209" y="3740"/>
                    <a:pt x="1345" y="3688"/>
                  </a:cubicBezTo>
                  <a:cubicBezTo>
                    <a:pt x="2181" y="3360"/>
                    <a:pt x="2115" y="2819"/>
                    <a:pt x="2115" y="2656"/>
                  </a:cubicBezTo>
                  <a:cubicBezTo>
                    <a:pt x="2130" y="2518"/>
                    <a:pt x="2203" y="2308"/>
                    <a:pt x="2346" y="2308"/>
                  </a:cubicBezTo>
                  <a:cubicBezTo>
                    <a:pt x="2356" y="2308"/>
                    <a:pt x="2367" y="2309"/>
                    <a:pt x="2377" y="2311"/>
                  </a:cubicBezTo>
                  <a:cubicBezTo>
                    <a:pt x="2541" y="2344"/>
                    <a:pt x="2607" y="2656"/>
                    <a:pt x="2361" y="2951"/>
                  </a:cubicBezTo>
                  <a:cubicBezTo>
                    <a:pt x="2017" y="3311"/>
                    <a:pt x="1984" y="3852"/>
                    <a:pt x="2263" y="4262"/>
                  </a:cubicBezTo>
                  <a:cubicBezTo>
                    <a:pt x="2623" y="4819"/>
                    <a:pt x="3066" y="6180"/>
                    <a:pt x="3066" y="6180"/>
                  </a:cubicBezTo>
                  <a:cubicBezTo>
                    <a:pt x="3066" y="6180"/>
                    <a:pt x="3508" y="4803"/>
                    <a:pt x="3869" y="4262"/>
                  </a:cubicBezTo>
                  <a:cubicBezTo>
                    <a:pt x="4164" y="3852"/>
                    <a:pt x="4115" y="3311"/>
                    <a:pt x="3771" y="2951"/>
                  </a:cubicBezTo>
                  <a:cubicBezTo>
                    <a:pt x="3541" y="2656"/>
                    <a:pt x="3607" y="2344"/>
                    <a:pt x="3771" y="2311"/>
                  </a:cubicBezTo>
                  <a:cubicBezTo>
                    <a:pt x="3782" y="2309"/>
                    <a:pt x="3793" y="2308"/>
                    <a:pt x="3803" y="2308"/>
                  </a:cubicBezTo>
                  <a:cubicBezTo>
                    <a:pt x="3943" y="2308"/>
                    <a:pt x="4001" y="2503"/>
                    <a:pt x="4016" y="2656"/>
                  </a:cubicBezTo>
                  <a:cubicBezTo>
                    <a:pt x="4033" y="2819"/>
                    <a:pt x="3967" y="3377"/>
                    <a:pt x="4787" y="3688"/>
                  </a:cubicBezTo>
                  <a:cubicBezTo>
                    <a:pt x="4922" y="3740"/>
                    <a:pt x="5050" y="3761"/>
                    <a:pt x="5169" y="3761"/>
                  </a:cubicBezTo>
                  <a:cubicBezTo>
                    <a:pt x="5770" y="3761"/>
                    <a:pt x="6147" y="3213"/>
                    <a:pt x="6147" y="3213"/>
                  </a:cubicBezTo>
                  <a:lnTo>
                    <a:pt x="6147" y="3213"/>
                  </a:lnTo>
                  <a:cubicBezTo>
                    <a:pt x="6121" y="3218"/>
                    <a:pt x="6096" y="3221"/>
                    <a:pt x="6071" y="3221"/>
                  </a:cubicBezTo>
                  <a:cubicBezTo>
                    <a:pt x="5801" y="3221"/>
                    <a:pt x="5620" y="2896"/>
                    <a:pt x="5590" y="2295"/>
                  </a:cubicBezTo>
                  <a:cubicBezTo>
                    <a:pt x="5557" y="1623"/>
                    <a:pt x="4984" y="1492"/>
                    <a:pt x="4098" y="1377"/>
                  </a:cubicBezTo>
                  <a:cubicBezTo>
                    <a:pt x="3230" y="1262"/>
                    <a:pt x="3148" y="361"/>
                    <a:pt x="3148" y="361"/>
                  </a:cubicBezTo>
                  <a:cubicBezTo>
                    <a:pt x="3131" y="230"/>
                    <a:pt x="3099" y="115"/>
                    <a:pt x="30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4" name="Google Shape;7754;p18"/>
            <p:cNvSpPr/>
            <p:nvPr/>
          </p:nvSpPr>
          <p:spPr>
            <a:xfrm>
              <a:off x="7555028" y="4254444"/>
              <a:ext cx="211887" cy="121116"/>
            </a:xfrm>
            <a:custGeom>
              <a:avLst/>
              <a:gdLst/>
              <a:ahLst/>
              <a:cxnLst/>
              <a:rect l="l" t="t" r="r" b="b"/>
              <a:pathLst>
                <a:path w="6459" h="3692" extrusionOk="0">
                  <a:moveTo>
                    <a:pt x="948" y="1"/>
                  </a:moveTo>
                  <a:cubicBezTo>
                    <a:pt x="332" y="1"/>
                    <a:pt x="0" y="266"/>
                    <a:pt x="0" y="266"/>
                  </a:cubicBezTo>
                  <a:cubicBezTo>
                    <a:pt x="225" y="193"/>
                    <a:pt x="434" y="147"/>
                    <a:pt x="642" y="147"/>
                  </a:cubicBezTo>
                  <a:cubicBezTo>
                    <a:pt x="949" y="147"/>
                    <a:pt x="1255" y="248"/>
                    <a:pt x="1607" y="512"/>
                  </a:cubicBezTo>
                  <a:cubicBezTo>
                    <a:pt x="2213" y="955"/>
                    <a:pt x="1836" y="1709"/>
                    <a:pt x="1738" y="2200"/>
                  </a:cubicBezTo>
                  <a:cubicBezTo>
                    <a:pt x="1639" y="2709"/>
                    <a:pt x="2361" y="2922"/>
                    <a:pt x="2721" y="3086"/>
                  </a:cubicBezTo>
                  <a:cubicBezTo>
                    <a:pt x="3082" y="3249"/>
                    <a:pt x="2901" y="3692"/>
                    <a:pt x="2901" y="3692"/>
                  </a:cubicBezTo>
                  <a:cubicBezTo>
                    <a:pt x="4229" y="2872"/>
                    <a:pt x="3377" y="1938"/>
                    <a:pt x="3147" y="1659"/>
                  </a:cubicBezTo>
                  <a:cubicBezTo>
                    <a:pt x="2957" y="1442"/>
                    <a:pt x="3083" y="1201"/>
                    <a:pt x="3272" y="1201"/>
                  </a:cubicBezTo>
                  <a:cubicBezTo>
                    <a:pt x="3310" y="1201"/>
                    <a:pt x="3352" y="1211"/>
                    <a:pt x="3393" y="1233"/>
                  </a:cubicBezTo>
                  <a:cubicBezTo>
                    <a:pt x="3623" y="1364"/>
                    <a:pt x="3262" y="1873"/>
                    <a:pt x="3934" y="2299"/>
                  </a:cubicBezTo>
                  <a:cubicBezTo>
                    <a:pt x="4104" y="2410"/>
                    <a:pt x="4264" y="2452"/>
                    <a:pt x="4409" y="2452"/>
                  </a:cubicBezTo>
                  <a:cubicBezTo>
                    <a:pt x="4837" y="2452"/>
                    <a:pt x="5131" y="2086"/>
                    <a:pt x="5131" y="2086"/>
                  </a:cubicBezTo>
                  <a:lnTo>
                    <a:pt x="5131" y="2086"/>
                  </a:lnTo>
                  <a:cubicBezTo>
                    <a:pt x="5125" y="2086"/>
                    <a:pt x="5119" y="2086"/>
                    <a:pt x="5113" y="2086"/>
                  </a:cubicBezTo>
                  <a:cubicBezTo>
                    <a:pt x="4744" y="2086"/>
                    <a:pt x="4948" y="1575"/>
                    <a:pt x="4770" y="1414"/>
                  </a:cubicBezTo>
                  <a:cubicBezTo>
                    <a:pt x="4697" y="1351"/>
                    <a:pt x="4603" y="1321"/>
                    <a:pt x="4510" y="1321"/>
                  </a:cubicBezTo>
                  <a:cubicBezTo>
                    <a:pt x="4459" y="1321"/>
                    <a:pt x="4407" y="1330"/>
                    <a:pt x="4360" y="1348"/>
                  </a:cubicBezTo>
                  <a:cubicBezTo>
                    <a:pt x="4308" y="1359"/>
                    <a:pt x="4258" y="1365"/>
                    <a:pt x="4213" y="1365"/>
                  </a:cubicBezTo>
                  <a:cubicBezTo>
                    <a:pt x="4062" y="1365"/>
                    <a:pt x="3969" y="1305"/>
                    <a:pt x="4032" y="1217"/>
                  </a:cubicBezTo>
                  <a:cubicBezTo>
                    <a:pt x="4062" y="1175"/>
                    <a:pt x="4096" y="1159"/>
                    <a:pt x="4141" y="1159"/>
                  </a:cubicBezTo>
                  <a:cubicBezTo>
                    <a:pt x="4274" y="1159"/>
                    <a:pt x="4508" y="1295"/>
                    <a:pt x="5032" y="1332"/>
                  </a:cubicBezTo>
                  <a:cubicBezTo>
                    <a:pt x="5060" y="1333"/>
                    <a:pt x="5087" y="1334"/>
                    <a:pt x="5114" y="1334"/>
                  </a:cubicBezTo>
                  <a:cubicBezTo>
                    <a:pt x="5892" y="1334"/>
                    <a:pt x="6458" y="676"/>
                    <a:pt x="6458" y="676"/>
                  </a:cubicBezTo>
                  <a:lnTo>
                    <a:pt x="6458" y="676"/>
                  </a:lnTo>
                  <a:cubicBezTo>
                    <a:pt x="6000" y="932"/>
                    <a:pt x="5512" y="1030"/>
                    <a:pt x="5023" y="1030"/>
                  </a:cubicBezTo>
                  <a:cubicBezTo>
                    <a:pt x="3851" y="1030"/>
                    <a:pt x="2668" y="468"/>
                    <a:pt x="1836" y="168"/>
                  </a:cubicBezTo>
                  <a:cubicBezTo>
                    <a:pt x="1495" y="45"/>
                    <a:pt x="1198" y="1"/>
                    <a:pt x="94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5" name="Google Shape;7755;p18"/>
            <p:cNvSpPr/>
            <p:nvPr/>
          </p:nvSpPr>
          <p:spPr>
            <a:xfrm>
              <a:off x="7609321" y="4133851"/>
              <a:ext cx="118328" cy="83095"/>
            </a:xfrm>
            <a:custGeom>
              <a:avLst/>
              <a:gdLst/>
              <a:ahLst/>
              <a:cxnLst/>
              <a:rect l="l" t="t" r="r" b="b"/>
              <a:pathLst>
                <a:path w="3607" h="2533" extrusionOk="0">
                  <a:moveTo>
                    <a:pt x="2521" y="0"/>
                  </a:moveTo>
                  <a:cubicBezTo>
                    <a:pt x="1931" y="0"/>
                    <a:pt x="1246" y="123"/>
                    <a:pt x="869" y="615"/>
                  </a:cubicBezTo>
                  <a:cubicBezTo>
                    <a:pt x="1" y="1762"/>
                    <a:pt x="525" y="2533"/>
                    <a:pt x="525" y="2533"/>
                  </a:cubicBezTo>
                  <a:cubicBezTo>
                    <a:pt x="525" y="2533"/>
                    <a:pt x="361" y="2172"/>
                    <a:pt x="1394" y="2156"/>
                  </a:cubicBezTo>
                  <a:cubicBezTo>
                    <a:pt x="2427" y="2156"/>
                    <a:pt x="2312" y="1500"/>
                    <a:pt x="2263" y="1270"/>
                  </a:cubicBezTo>
                  <a:cubicBezTo>
                    <a:pt x="2181" y="1025"/>
                    <a:pt x="2246" y="746"/>
                    <a:pt x="2410" y="549"/>
                  </a:cubicBezTo>
                  <a:cubicBezTo>
                    <a:pt x="2656" y="205"/>
                    <a:pt x="3607" y="123"/>
                    <a:pt x="3607" y="123"/>
                  </a:cubicBezTo>
                  <a:cubicBezTo>
                    <a:pt x="3607" y="123"/>
                    <a:pt x="3111" y="0"/>
                    <a:pt x="25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6" name="Google Shape;7756;p18"/>
            <p:cNvSpPr/>
            <p:nvPr/>
          </p:nvSpPr>
          <p:spPr>
            <a:xfrm>
              <a:off x="7779779" y="4084643"/>
              <a:ext cx="104878" cy="141455"/>
            </a:xfrm>
            <a:custGeom>
              <a:avLst/>
              <a:gdLst/>
              <a:ahLst/>
              <a:cxnLst/>
              <a:rect l="l" t="t" r="r" b="b"/>
              <a:pathLst>
                <a:path w="3197" h="4312" extrusionOk="0">
                  <a:moveTo>
                    <a:pt x="394" y="0"/>
                  </a:moveTo>
                  <a:lnTo>
                    <a:pt x="394" y="0"/>
                  </a:lnTo>
                  <a:cubicBezTo>
                    <a:pt x="1" y="1344"/>
                    <a:pt x="542" y="1607"/>
                    <a:pt x="1099" y="2475"/>
                  </a:cubicBezTo>
                  <a:cubicBezTo>
                    <a:pt x="1656" y="3344"/>
                    <a:pt x="1066" y="4311"/>
                    <a:pt x="1066" y="4311"/>
                  </a:cubicBezTo>
                  <a:cubicBezTo>
                    <a:pt x="1460" y="4049"/>
                    <a:pt x="1804" y="3361"/>
                    <a:pt x="2509" y="2918"/>
                  </a:cubicBezTo>
                  <a:cubicBezTo>
                    <a:pt x="3197" y="2492"/>
                    <a:pt x="2918" y="1590"/>
                    <a:pt x="2918" y="1590"/>
                  </a:cubicBezTo>
                  <a:lnTo>
                    <a:pt x="2918" y="1590"/>
                  </a:lnTo>
                  <a:cubicBezTo>
                    <a:pt x="2866" y="1695"/>
                    <a:pt x="2761" y="1748"/>
                    <a:pt x="2595" y="1748"/>
                  </a:cubicBezTo>
                  <a:cubicBezTo>
                    <a:pt x="2554" y="1748"/>
                    <a:pt x="2509" y="1744"/>
                    <a:pt x="2459" y="1738"/>
                  </a:cubicBezTo>
                  <a:cubicBezTo>
                    <a:pt x="2430" y="1731"/>
                    <a:pt x="2401" y="1727"/>
                    <a:pt x="2373" y="1727"/>
                  </a:cubicBezTo>
                  <a:cubicBezTo>
                    <a:pt x="2147" y="1727"/>
                    <a:pt x="1962" y="1947"/>
                    <a:pt x="2050" y="2180"/>
                  </a:cubicBezTo>
                  <a:cubicBezTo>
                    <a:pt x="2101" y="2413"/>
                    <a:pt x="1960" y="2513"/>
                    <a:pt x="1825" y="2513"/>
                  </a:cubicBezTo>
                  <a:cubicBezTo>
                    <a:pt x="1789" y="2513"/>
                    <a:pt x="1753" y="2506"/>
                    <a:pt x="1722" y="2492"/>
                  </a:cubicBezTo>
                  <a:cubicBezTo>
                    <a:pt x="1574" y="2426"/>
                    <a:pt x="1574" y="2066"/>
                    <a:pt x="1787" y="1885"/>
                  </a:cubicBezTo>
                  <a:cubicBezTo>
                    <a:pt x="2001" y="1705"/>
                    <a:pt x="2148" y="1312"/>
                    <a:pt x="1951" y="689"/>
                  </a:cubicBezTo>
                  <a:cubicBezTo>
                    <a:pt x="1811" y="203"/>
                    <a:pt x="1340" y="96"/>
                    <a:pt x="1024" y="96"/>
                  </a:cubicBezTo>
                  <a:cubicBezTo>
                    <a:pt x="935" y="96"/>
                    <a:pt x="858" y="104"/>
                    <a:pt x="804" y="115"/>
                  </a:cubicBezTo>
                  <a:cubicBezTo>
                    <a:pt x="770" y="122"/>
                    <a:pt x="736" y="125"/>
                    <a:pt x="704" y="125"/>
                  </a:cubicBezTo>
                  <a:cubicBezTo>
                    <a:pt x="581" y="125"/>
                    <a:pt x="472" y="78"/>
                    <a:pt x="3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7" name="Google Shape;7757;p18"/>
            <p:cNvSpPr/>
            <p:nvPr/>
          </p:nvSpPr>
          <p:spPr>
            <a:xfrm>
              <a:off x="7606106" y="4078180"/>
              <a:ext cx="33" cy="33"/>
            </a:xfrm>
            <a:custGeom>
              <a:avLst/>
              <a:gdLst/>
              <a:ahLst/>
              <a:cxnLst/>
              <a:rect l="l" t="t" r="r" b="b"/>
              <a:pathLst>
                <a:path w="1" h="1" fill="none" extrusionOk="0">
                  <a:moveTo>
                    <a:pt x="0" y="1"/>
                  </a:moveTo>
                  <a:lnTo>
                    <a:pt x="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8" name="Google Shape;7758;p18"/>
            <p:cNvSpPr/>
            <p:nvPr/>
          </p:nvSpPr>
          <p:spPr>
            <a:xfrm>
              <a:off x="7222707" y="4136541"/>
              <a:ext cx="297377" cy="207393"/>
            </a:xfrm>
            <a:custGeom>
              <a:avLst/>
              <a:gdLst/>
              <a:ahLst/>
              <a:cxnLst/>
              <a:rect l="l" t="t" r="r" b="b"/>
              <a:pathLst>
                <a:path w="9065" h="6322" extrusionOk="0">
                  <a:moveTo>
                    <a:pt x="2004" y="0"/>
                  </a:moveTo>
                  <a:cubicBezTo>
                    <a:pt x="1086" y="0"/>
                    <a:pt x="66" y="656"/>
                    <a:pt x="33" y="1860"/>
                  </a:cubicBezTo>
                  <a:cubicBezTo>
                    <a:pt x="0" y="2729"/>
                    <a:pt x="476" y="3532"/>
                    <a:pt x="1246" y="3942"/>
                  </a:cubicBezTo>
                  <a:cubicBezTo>
                    <a:pt x="1758" y="4193"/>
                    <a:pt x="2324" y="4297"/>
                    <a:pt x="2901" y="4297"/>
                  </a:cubicBezTo>
                  <a:cubicBezTo>
                    <a:pt x="3228" y="4297"/>
                    <a:pt x="3559" y="4264"/>
                    <a:pt x="3885" y="4204"/>
                  </a:cubicBezTo>
                  <a:cubicBezTo>
                    <a:pt x="4770" y="3975"/>
                    <a:pt x="5590" y="3631"/>
                    <a:pt x="6393" y="3434"/>
                  </a:cubicBezTo>
                  <a:cubicBezTo>
                    <a:pt x="6593" y="3382"/>
                    <a:pt x="6796" y="3356"/>
                    <a:pt x="6995" y="3356"/>
                  </a:cubicBezTo>
                  <a:cubicBezTo>
                    <a:pt x="7612" y="3356"/>
                    <a:pt x="8193" y="3602"/>
                    <a:pt x="8540" y="4073"/>
                  </a:cubicBezTo>
                  <a:cubicBezTo>
                    <a:pt x="8966" y="4647"/>
                    <a:pt x="9016" y="5581"/>
                    <a:pt x="8475" y="5991"/>
                  </a:cubicBezTo>
                  <a:cubicBezTo>
                    <a:pt x="8264" y="6144"/>
                    <a:pt x="8012" y="6215"/>
                    <a:pt x="7766" y="6215"/>
                  </a:cubicBezTo>
                  <a:cubicBezTo>
                    <a:pt x="7381" y="6215"/>
                    <a:pt x="7012" y="6039"/>
                    <a:pt x="6852" y="5729"/>
                  </a:cubicBezTo>
                  <a:cubicBezTo>
                    <a:pt x="6540" y="5237"/>
                    <a:pt x="6786" y="4581"/>
                    <a:pt x="7245" y="4467"/>
                  </a:cubicBezTo>
                  <a:cubicBezTo>
                    <a:pt x="7343" y="4423"/>
                    <a:pt x="7445" y="4402"/>
                    <a:pt x="7545" y="4402"/>
                  </a:cubicBezTo>
                  <a:cubicBezTo>
                    <a:pt x="7782" y="4402"/>
                    <a:pt x="8009" y="4517"/>
                    <a:pt x="8147" y="4713"/>
                  </a:cubicBezTo>
                  <a:cubicBezTo>
                    <a:pt x="8245" y="4893"/>
                    <a:pt x="8262" y="5106"/>
                    <a:pt x="8196" y="5286"/>
                  </a:cubicBezTo>
                  <a:cubicBezTo>
                    <a:pt x="8183" y="5325"/>
                    <a:pt x="8130" y="5404"/>
                    <a:pt x="8075" y="5404"/>
                  </a:cubicBezTo>
                  <a:cubicBezTo>
                    <a:pt x="8061" y="5404"/>
                    <a:pt x="8046" y="5399"/>
                    <a:pt x="8032" y="5385"/>
                  </a:cubicBezTo>
                  <a:cubicBezTo>
                    <a:pt x="7983" y="5335"/>
                    <a:pt x="8032" y="4975"/>
                    <a:pt x="7671" y="4926"/>
                  </a:cubicBezTo>
                  <a:cubicBezTo>
                    <a:pt x="7657" y="4924"/>
                    <a:pt x="7643" y="4923"/>
                    <a:pt x="7629" y="4923"/>
                  </a:cubicBezTo>
                  <a:cubicBezTo>
                    <a:pt x="7285" y="4923"/>
                    <a:pt x="7177" y="5489"/>
                    <a:pt x="7524" y="5630"/>
                  </a:cubicBezTo>
                  <a:cubicBezTo>
                    <a:pt x="7593" y="5663"/>
                    <a:pt x="7666" y="5678"/>
                    <a:pt x="7739" y="5678"/>
                  </a:cubicBezTo>
                  <a:cubicBezTo>
                    <a:pt x="7958" y="5678"/>
                    <a:pt x="8171" y="5537"/>
                    <a:pt x="8245" y="5303"/>
                  </a:cubicBezTo>
                  <a:cubicBezTo>
                    <a:pt x="8245" y="5303"/>
                    <a:pt x="8245" y="5286"/>
                    <a:pt x="8245" y="5286"/>
                  </a:cubicBezTo>
                  <a:cubicBezTo>
                    <a:pt x="8245" y="5270"/>
                    <a:pt x="8245" y="5253"/>
                    <a:pt x="8262" y="5237"/>
                  </a:cubicBezTo>
                  <a:lnTo>
                    <a:pt x="8262" y="5221"/>
                  </a:lnTo>
                  <a:cubicBezTo>
                    <a:pt x="8278" y="5106"/>
                    <a:pt x="8278" y="4975"/>
                    <a:pt x="8245" y="4844"/>
                  </a:cubicBezTo>
                  <a:cubicBezTo>
                    <a:pt x="8120" y="4532"/>
                    <a:pt x="7825" y="4343"/>
                    <a:pt x="7510" y="4343"/>
                  </a:cubicBezTo>
                  <a:cubicBezTo>
                    <a:pt x="7411" y="4343"/>
                    <a:pt x="7310" y="4362"/>
                    <a:pt x="7213" y="4401"/>
                  </a:cubicBezTo>
                  <a:cubicBezTo>
                    <a:pt x="6721" y="4532"/>
                    <a:pt x="6426" y="5221"/>
                    <a:pt x="6770" y="5778"/>
                  </a:cubicBezTo>
                  <a:cubicBezTo>
                    <a:pt x="6942" y="6121"/>
                    <a:pt x="7343" y="6321"/>
                    <a:pt x="7764" y="6321"/>
                  </a:cubicBezTo>
                  <a:cubicBezTo>
                    <a:pt x="8027" y="6321"/>
                    <a:pt x="8297" y="6243"/>
                    <a:pt x="8524" y="6073"/>
                  </a:cubicBezTo>
                  <a:cubicBezTo>
                    <a:pt x="8966" y="5745"/>
                    <a:pt x="9065" y="5139"/>
                    <a:pt x="8934" y="4581"/>
                  </a:cubicBezTo>
                  <a:cubicBezTo>
                    <a:pt x="8835" y="4057"/>
                    <a:pt x="8475" y="3172"/>
                    <a:pt x="7213" y="2893"/>
                  </a:cubicBezTo>
                  <a:cubicBezTo>
                    <a:pt x="7067" y="2861"/>
                    <a:pt x="6919" y="2846"/>
                    <a:pt x="6768" y="2846"/>
                  </a:cubicBezTo>
                  <a:cubicBezTo>
                    <a:pt x="5438" y="2846"/>
                    <a:pt x="3897" y="3984"/>
                    <a:pt x="2312" y="3984"/>
                  </a:cubicBezTo>
                  <a:cubicBezTo>
                    <a:pt x="2088" y="3984"/>
                    <a:pt x="1864" y="3961"/>
                    <a:pt x="1639" y="3909"/>
                  </a:cubicBezTo>
                  <a:cubicBezTo>
                    <a:pt x="1558" y="3877"/>
                    <a:pt x="1459" y="3860"/>
                    <a:pt x="1377" y="3827"/>
                  </a:cubicBezTo>
                  <a:lnTo>
                    <a:pt x="1312" y="3795"/>
                  </a:lnTo>
                  <a:cubicBezTo>
                    <a:pt x="607" y="3418"/>
                    <a:pt x="164" y="2664"/>
                    <a:pt x="181" y="1860"/>
                  </a:cubicBezTo>
                  <a:cubicBezTo>
                    <a:pt x="203" y="743"/>
                    <a:pt x="1174" y="111"/>
                    <a:pt x="2040" y="111"/>
                  </a:cubicBezTo>
                  <a:cubicBezTo>
                    <a:pt x="2456" y="111"/>
                    <a:pt x="2848" y="257"/>
                    <a:pt x="3098" y="566"/>
                  </a:cubicBezTo>
                  <a:cubicBezTo>
                    <a:pt x="3574" y="1025"/>
                    <a:pt x="3524" y="1779"/>
                    <a:pt x="3016" y="2188"/>
                  </a:cubicBezTo>
                  <a:cubicBezTo>
                    <a:pt x="2951" y="2237"/>
                    <a:pt x="2852" y="2287"/>
                    <a:pt x="2770" y="2303"/>
                  </a:cubicBezTo>
                  <a:cubicBezTo>
                    <a:pt x="2706" y="2320"/>
                    <a:pt x="2640" y="2328"/>
                    <a:pt x="2575" y="2328"/>
                  </a:cubicBezTo>
                  <a:cubicBezTo>
                    <a:pt x="2391" y="2328"/>
                    <a:pt x="2211" y="2264"/>
                    <a:pt x="2066" y="2156"/>
                  </a:cubicBezTo>
                  <a:cubicBezTo>
                    <a:pt x="1935" y="2074"/>
                    <a:pt x="1885" y="1926"/>
                    <a:pt x="1935" y="1779"/>
                  </a:cubicBezTo>
                  <a:lnTo>
                    <a:pt x="1935" y="1779"/>
                  </a:lnTo>
                  <a:cubicBezTo>
                    <a:pt x="1999" y="1854"/>
                    <a:pt x="2099" y="1894"/>
                    <a:pt x="2202" y="1894"/>
                  </a:cubicBezTo>
                  <a:cubicBezTo>
                    <a:pt x="2256" y="1894"/>
                    <a:pt x="2310" y="1883"/>
                    <a:pt x="2361" y="1860"/>
                  </a:cubicBezTo>
                  <a:cubicBezTo>
                    <a:pt x="2607" y="1729"/>
                    <a:pt x="2525" y="1320"/>
                    <a:pt x="2213" y="1221"/>
                  </a:cubicBezTo>
                  <a:cubicBezTo>
                    <a:pt x="2186" y="1214"/>
                    <a:pt x="2158" y="1211"/>
                    <a:pt x="2131" y="1211"/>
                  </a:cubicBezTo>
                  <a:cubicBezTo>
                    <a:pt x="1788" y="1211"/>
                    <a:pt x="1507" y="1762"/>
                    <a:pt x="1902" y="2172"/>
                  </a:cubicBezTo>
                  <a:cubicBezTo>
                    <a:pt x="2059" y="2317"/>
                    <a:pt x="2262" y="2400"/>
                    <a:pt x="2469" y="2400"/>
                  </a:cubicBezTo>
                  <a:cubicBezTo>
                    <a:pt x="2542" y="2400"/>
                    <a:pt x="2616" y="2390"/>
                    <a:pt x="2689" y="2369"/>
                  </a:cubicBezTo>
                  <a:cubicBezTo>
                    <a:pt x="2721" y="2369"/>
                    <a:pt x="2754" y="2369"/>
                    <a:pt x="2787" y="2352"/>
                  </a:cubicBezTo>
                  <a:lnTo>
                    <a:pt x="2869" y="2336"/>
                  </a:lnTo>
                  <a:lnTo>
                    <a:pt x="2902" y="2319"/>
                  </a:lnTo>
                  <a:cubicBezTo>
                    <a:pt x="3049" y="2254"/>
                    <a:pt x="3180" y="2139"/>
                    <a:pt x="3262" y="2008"/>
                  </a:cubicBezTo>
                  <a:cubicBezTo>
                    <a:pt x="3590" y="1549"/>
                    <a:pt x="3557" y="910"/>
                    <a:pt x="3164" y="500"/>
                  </a:cubicBezTo>
                  <a:cubicBezTo>
                    <a:pt x="2892" y="163"/>
                    <a:pt x="2460" y="0"/>
                    <a:pt x="200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9" name="Google Shape;7759;p18"/>
            <p:cNvSpPr/>
            <p:nvPr/>
          </p:nvSpPr>
          <p:spPr>
            <a:xfrm>
              <a:off x="7273785" y="4254444"/>
              <a:ext cx="211887" cy="121674"/>
            </a:xfrm>
            <a:custGeom>
              <a:avLst/>
              <a:gdLst/>
              <a:ahLst/>
              <a:cxnLst/>
              <a:rect l="l" t="t" r="r" b="b"/>
              <a:pathLst>
                <a:path w="6459" h="3709" extrusionOk="0">
                  <a:moveTo>
                    <a:pt x="5505" y="1"/>
                  </a:moveTo>
                  <a:cubicBezTo>
                    <a:pt x="5253" y="1"/>
                    <a:pt x="4952" y="45"/>
                    <a:pt x="4606" y="168"/>
                  </a:cubicBezTo>
                  <a:cubicBezTo>
                    <a:pt x="3774" y="468"/>
                    <a:pt x="2591" y="1030"/>
                    <a:pt x="1425" y="1030"/>
                  </a:cubicBezTo>
                  <a:cubicBezTo>
                    <a:pt x="938" y="1030"/>
                    <a:pt x="455" y="932"/>
                    <a:pt x="1" y="676"/>
                  </a:cubicBezTo>
                  <a:lnTo>
                    <a:pt x="1" y="676"/>
                  </a:lnTo>
                  <a:cubicBezTo>
                    <a:pt x="1" y="676"/>
                    <a:pt x="567" y="1334"/>
                    <a:pt x="1330" y="1334"/>
                  </a:cubicBezTo>
                  <a:cubicBezTo>
                    <a:pt x="1356" y="1334"/>
                    <a:pt x="1383" y="1333"/>
                    <a:pt x="1410" y="1332"/>
                  </a:cubicBezTo>
                  <a:cubicBezTo>
                    <a:pt x="1934" y="1295"/>
                    <a:pt x="2169" y="1159"/>
                    <a:pt x="2301" y="1159"/>
                  </a:cubicBezTo>
                  <a:cubicBezTo>
                    <a:pt x="2347" y="1159"/>
                    <a:pt x="2381" y="1175"/>
                    <a:pt x="2410" y="1217"/>
                  </a:cubicBezTo>
                  <a:cubicBezTo>
                    <a:pt x="2483" y="1315"/>
                    <a:pt x="2393" y="1367"/>
                    <a:pt x="2254" y="1367"/>
                  </a:cubicBezTo>
                  <a:cubicBezTo>
                    <a:pt x="2206" y="1367"/>
                    <a:pt x="2153" y="1361"/>
                    <a:pt x="2099" y="1348"/>
                  </a:cubicBezTo>
                  <a:cubicBezTo>
                    <a:pt x="2051" y="1332"/>
                    <a:pt x="2002" y="1325"/>
                    <a:pt x="1954" y="1325"/>
                  </a:cubicBezTo>
                  <a:cubicBezTo>
                    <a:pt x="1851" y="1325"/>
                    <a:pt x="1750" y="1358"/>
                    <a:pt x="1672" y="1414"/>
                  </a:cubicBezTo>
                  <a:cubicBezTo>
                    <a:pt x="1495" y="1575"/>
                    <a:pt x="1699" y="2102"/>
                    <a:pt x="1329" y="2102"/>
                  </a:cubicBezTo>
                  <a:cubicBezTo>
                    <a:pt x="1323" y="2102"/>
                    <a:pt x="1318" y="2102"/>
                    <a:pt x="1312" y="2102"/>
                  </a:cubicBezTo>
                  <a:lnTo>
                    <a:pt x="1312" y="2102"/>
                  </a:lnTo>
                  <a:cubicBezTo>
                    <a:pt x="1312" y="2102"/>
                    <a:pt x="1607" y="2462"/>
                    <a:pt x="2038" y="2462"/>
                  </a:cubicBezTo>
                  <a:cubicBezTo>
                    <a:pt x="2182" y="2462"/>
                    <a:pt x="2340" y="2422"/>
                    <a:pt x="2508" y="2315"/>
                  </a:cubicBezTo>
                  <a:cubicBezTo>
                    <a:pt x="3180" y="1873"/>
                    <a:pt x="2803" y="1381"/>
                    <a:pt x="3066" y="1250"/>
                  </a:cubicBezTo>
                  <a:cubicBezTo>
                    <a:pt x="3109" y="1227"/>
                    <a:pt x="3151" y="1216"/>
                    <a:pt x="3190" y="1216"/>
                  </a:cubicBezTo>
                  <a:cubicBezTo>
                    <a:pt x="3373" y="1216"/>
                    <a:pt x="3484" y="1446"/>
                    <a:pt x="3295" y="1676"/>
                  </a:cubicBezTo>
                  <a:cubicBezTo>
                    <a:pt x="3066" y="1938"/>
                    <a:pt x="2213" y="2889"/>
                    <a:pt x="3541" y="3708"/>
                  </a:cubicBezTo>
                  <a:cubicBezTo>
                    <a:pt x="3557" y="3708"/>
                    <a:pt x="3377" y="3249"/>
                    <a:pt x="3721" y="3086"/>
                  </a:cubicBezTo>
                  <a:cubicBezTo>
                    <a:pt x="4082" y="2922"/>
                    <a:pt x="4803" y="2709"/>
                    <a:pt x="4705" y="2200"/>
                  </a:cubicBezTo>
                  <a:cubicBezTo>
                    <a:pt x="4606" y="1709"/>
                    <a:pt x="4246" y="955"/>
                    <a:pt x="4836" y="512"/>
                  </a:cubicBezTo>
                  <a:cubicBezTo>
                    <a:pt x="5198" y="248"/>
                    <a:pt x="5501" y="147"/>
                    <a:pt x="5809" y="147"/>
                  </a:cubicBezTo>
                  <a:cubicBezTo>
                    <a:pt x="6017" y="147"/>
                    <a:pt x="6227" y="193"/>
                    <a:pt x="6459" y="266"/>
                  </a:cubicBezTo>
                  <a:cubicBezTo>
                    <a:pt x="6459" y="266"/>
                    <a:pt x="6127" y="1"/>
                    <a:pt x="550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0" name="Google Shape;7760;p18"/>
            <p:cNvSpPr/>
            <p:nvPr/>
          </p:nvSpPr>
          <p:spPr>
            <a:xfrm>
              <a:off x="7312496" y="4133851"/>
              <a:ext cx="118885" cy="83095"/>
            </a:xfrm>
            <a:custGeom>
              <a:avLst/>
              <a:gdLst/>
              <a:ahLst/>
              <a:cxnLst/>
              <a:rect l="l" t="t" r="r" b="b"/>
              <a:pathLst>
                <a:path w="3624" h="2533" extrusionOk="0">
                  <a:moveTo>
                    <a:pt x="1093" y="0"/>
                  </a:moveTo>
                  <a:cubicBezTo>
                    <a:pt x="501" y="0"/>
                    <a:pt x="1" y="123"/>
                    <a:pt x="1" y="123"/>
                  </a:cubicBezTo>
                  <a:cubicBezTo>
                    <a:pt x="1" y="123"/>
                    <a:pt x="968" y="205"/>
                    <a:pt x="1197" y="549"/>
                  </a:cubicBezTo>
                  <a:cubicBezTo>
                    <a:pt x="1378" y="746"/>
                    <a:pt x="1427" y="1025"/>
                    <a:pt x="1361" y="1270"/>
                  </a:cubicBezTo>
                  <a:cubicBezTo>
                    <a:pt x="1312" y="1500"/>
                    <a:pt x="1197" y="2156"/>
                    <a:pt x="2230" y="2156"/>
                  </a:cubicBezTo>
                  <a:cubicBezTo>
                    <a:pt x="3263" y="2172"/>
                    <a:pt x="3099" y="2533"/>
                    <a:pt x="3099" y="2533"/>
                  </a:cubicBezTo>
                  <a:cubicBezTo>
                    <a:pt x="3099" y="2533"/>
                    <a:pt x="3623" y="1762"/>
                    <a:pt x="2738" y="615"/>
                  </a:cubicBezTo>
                  <a:cubicBezTo>
                    <a:pt x="2369" y="123"/>
                    <a:pt x="1685" y="0"/>
                    <a:pt x="10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1" name="Google Shape;7761;p18"/>
            <p:cNvSpPr/>
            <p:nvPr/>
          </p:nvSpPr>
          <p:spPr>
            <a:xfrm>
              <a:off x="7155488" y="4084643"/>
              <a:ext cx="104353" cy="140897"/>
            </a:xfrm>
            <a:custGeom>
              <a:avLst/>
              <a:gdLst/>
              <a:ahLst/>
              <a:cxnLst/>
              <a:rect l="l" t="t" r="r" b="b"/>
              <a:pathLst>
                <a:path w="3181" h="4295" extrusionOk="0">
                  <a:moveTo>
                    <a:pt x="2803" y="0"/>
                  </a:moveTo>
                  <a:lnTo>
                    <a:pt x="2803" y="0"/>
                  </a:lnTo>
                  <a:cubicBezTo>
                    <a:pt x="2713" y="78"/>
                    <a:pt x="2601" y="125"/>
                    <a:pt x="2486" y="125"/>
                  </a:cubicBezTo>
                  <a:cubicBezTo>
                    <a:pt x="2455" y="125"/>
                    <a:pt x="2424" y="122"/>
                    <a:pt x="2394" y="115"/>
                  </a:cubicBezTo>
                  <a:cubicBezTo>
                    <a:pt x="2340" y="104"/>
                    <a:pt x="2262" y="96"/>
                    <a:pt x="2172" y="96"/>
                  </a:cubicBezTo>
                  <a:cubicBezTo>
                    <a:pt x="1851" y="96"/>
                    <a:pt x="1371" y="203"/>
                    <a:pt x="1230" y="689"/>
                  </a:cubicBezTo>
                  <a:cubicBezTo>
                    <a:pt x="1049" y="1295"/>
                    <a:pt x="1181" y="1689"/>
                    <a:pt x="1394" y="1885"/>
                  </a:cubicBezTo>
                  <a:cubicBezTo>
                    <a:pt x="1623" y="2066"/>
                    <a:pt x="1623" y="2426"/>
                    <a:pt x="1459" y="2492"/>
                  </a:cubicBezTo>
                  <a:cubicBezTo>
                    <a:pt x="1428" y="2506"/>
                    <a:pt x="1391" y="2513"/>
                    <a:pt x="1354" y="2513"/>
                  </a:cubicBezTo>
                  <a:cubicBezTo>
                    <a:pt x="1217" y="2513"/>
                    <a:pt x="1070" y="2413"/>
                    <a:pt x="1148" y="2180"/>
                  </a:cubicBezTo>
                  <a:cubicBezTo>
                    <a:pt x="1221" y="1947"/>
                    <a:pt x="1047" y="1727"/>
                    <a:pt x="824" y="1727"/>
                  </a:cubicBezTo>
                  <a:cubicBezTo>
                    <a:pt x="796" y="1727"/>
                    <a:pt x="767" y="1731"/>
                    <a:pt x="738" y="1738"/>
                  </a:cubicBezTo>
                  <a:cubicBezTo>
                    <a:pt x="679" y="1745"/>
                    <a:pt x="626" y="1749"/>
                    <a:pt x="578" y="1749"/>
                  </a:cubicBezTo>
                  <a:cubicBezTo>
                    <a:pt x="414" y="1749"/>
                    <a:pt x="317" y="1701"/>
                    <a:pt x="279" y="1574"/>
                  </a:cubicBezTo>
                  <a:lnTo>
                    <a:pt x="279" y="1574"/>
                  </a:lnTo>
                  <a:cubicBezTo>
                    <a:pt x="279" y="1574"/>
                    <a:pt x="1" y="2475"/>
                    <a:pt x="689" y="2918"/>
                  </a:cubicBezTo>
                  <a:cubicBezTo>
                    <a:pt x="1377" y="3344"/>
                    <a:pt x="1722" y="4033"/>
                    <a:pt x="2115" y="4295"/>
                  </a:cubicBezTo>
                  <a:cubicBezTo>
                    <a:pt x="2115" y="4295"/>
                    <a:pt x="1525" y="3344"/>
                    <a:pt x="2082" y="2475"/>
                  </a:cubicBezTo>
                  <a:cubicBezTo>
                    <a:pt x="2623" y="1607"/>
                    <a:pt x="3180" y="1328"/>
                    <a:pt x="280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2" name="Google Shape;7762;p18"/>
            <p:cNvSpPr/>
            <p:nvPr/>
          </p:nvSpPr>
          <p:spPr>
            <a:xfrm>
              <a:off x="9019636" y="4923514"/>
              <a:ext cx="80307" cy="179050"/>
            </a:xfrm>
            <a:custGeom>
              <a:avLst/>
              <a:gdLst/>
              <a:ahLst/>
              <a:cxnLst/>
              <a:rect l="l" t="t" r="r" b="b"/>
              <a:pathLst>
                <a:path w="2448" h="5458" extrusionOk="0">
                  <a:moveTo>
                    <a:pt x="996" y="1"/>
                  </a:moveTo>
                  <a:cubicBezTo>
                    <a:pt x="645" y="1"/>
                    <a:pt x="1" y="584"/>
                    <a:pt x="300" y="2426"/>
                  </a:cubicBezTo>
                  <a:cubicBezTo>
                    <a:pt x="612" y="4458"/>
                    <a:pt x="2185" y="5409"/>
                    <a:pt x="2447" y="5458"/>
                  </a:cubicBezTo>
                  <a:cubicBezTo>
                    <a:pt x="2447" y="5458"/>
                    <a:pt x="923" y="4474"/>
                    <a:pt x="792" y="2803"/>
                  </a:cubicBezTo>
                  <a:cubicBezTo>
                    <a:pt x="661" y="1147"/>
                    <a:pt x="1169" y="1098"/>
                    <a:pt x="1333" y="737"/>
                  </a:cubicBezTo>
                  <a:cubicBezTo>
                    <a:pt x="1480" y="377"/>
                    <a:pt x="1415" y="114"/>
                    <a:pt x="1087" y="16"/>
                  </a:cubicBezTo>
                  <a:cubicBezTo>
                    <a:pt x="1060" y="6"/>
                    <a:pt x="1029" y="1"/>
                    <a:pt x="99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3" name="Google Shape;7763;p18"/>
            <p:cNvSpPr/>
            <p:nvPr/>
          </p:nvSpPr>
          <p:spPr>
            <a:xfrm>
              <a:off x="8984829" y="4874174"/>
              <a:ext cx="172653" cy="233244"/>
            </a:xfrm>
            <a:custGeom>
              <a:avLst/>
              <a:gdLst/>
              <a:ahLst/>
              <a:cxnLst/>
              <a:rect l="l" t="t" r="r" b="b"/>
              <a:pathLst>
                <a:path w="5263" h="7110" extrusionOk="0">
                  <a:moveTo>
                    <a:pt x="3582" y="0"/>
                  </a:moveTo>
                  <a:cubicBezTo>
                    <a:pt x="3371" y="0"/>
                    <a:pt x="3173" y="27"/>
                    <a:pt x="3000" y="61"/>
                  </a:cubicBezTo>
                  <a:cubicBezTo>
                    <a:pt x="2574" y="143"/>
                    <a:pt x="2164" y="307"/>
                    <a:pt x="1804" y="553"/>
                  </a:cubicBezTo>
                  <a:cubicBezTo>
                    <a:pt x="1" y="1930"/>
                    <a:pt x="312" y="4290"/>
                    <a:pt x="853" y="5438"/>
                  </a:cubicBezTo>
                  <a:cubicBezTo>
                    <a:pt x="1421" y="6619"/>
                    <a:pt x="2175" y="7053"/>
                    <a:pt x="2256" y="7104"/>
                  </a:cubicBezTo>
                  <a:lnTo>
                    <a:pt x="2256" y="7104"/>
                  </a:lnTo>
                  <a:cubicBezTo>
                    <a:pt x="1669" y="6662"/>
                    <a:pt x="1213" y="6091"/>
                    <a:pt x="935" y="5405"/>
                  </a:cubicBezTo>
                  <a:cubicBezTo>
                    <a:pt x="443" y="4257"/>
                    <a:pt x="197" y="1979"/>
                    <a:pt x="1902" y="701"/>
                  </a:cubicBezTo>
                  <a:cubicBezTo>
                    <a:pt x="2340" y="390"/>
                    <a:pt x="2906" y="197"/>
                    <a:pt x="3423" y="197"/>
                  </a:cubicBezTo>
                  <a:cubicBezTo>
                    <a:pt x="3834" y="197"/>
                    <a:pt x="4214" y="319"/>
                    <a:pt x="4476" y="602"/>
                  </a:cubicBezTo>
                  <a:cubicBezTo>
                    <a:pt x="5121" y="1248"/>
                    <a:pt x="4654" y="2308"/>
                    <a:pt x="3950" y="2308"/>
                  </a:cubicBezTo>
                  <a:cubicBezTo>
                    <a:pt x="3940" y="2308"/>
                    <a:pt x="3929" y="2307"/>
                    <a:pt x="3918" y="2307"/>
                  </a:cubicBezTo>
                  <a:cubicBezTo>
                    <a:pt x="3890" y="2310"/>
                    <a:pt x="3862" y="2312"/>
                    <a:pt x="3833" y="2312"/>
                  </a:cubicBezTo>
                  <a:cubicBezTo>
                    <a:pt x="3582" y="2312"/>
                    <a:pt x="3330" y="2182"/>
                    <a:pt x="3197" y="1946"/>
                  </a:cubicBezTo>
                  <a:cubicBezTo>
                    <a:pt x="3131" y="1848"/>
                    <a:pt x="3115" y="1717"/>
                    <a:pt x="3131" y="1586"/>
                  </a:cubicBezTo>
                  <a:cubicBezTo>
                    <a:pt x="3151" y="1334"/>
                    <a:pt x="3227" y="1254"/>
                    <a:pt x="3280" y="1254"/>
                  </a:cubicBezTo>
                  <a:cubicBezTo>
                    <a:pt x="3316" y="1254"/>
                    <a:pt x="3342" y="1293"/>
                    <a:pt x="3328" y="1340"/>
                  </a:cubicBezTo>
                  <a:cubicBezTo>
                    <a:pt x="3299" y="1576"/>
                    <a:pt x="3483" y="1773"/>
                    <a:pt x="3711" y="1773"/>
                  </a:cubicBezTo>
                  <a:cubicBezTo>
                    <a:pt x="3736" y="1773"/>
                    <a:pt x="3762" y="1771"/>
                    <a:pt x="3787" y="1766"/>
                  </a:cubicBezTo>
                  <a:cubicBezTo>
                    <a:pt x="4197" y="1700"/>
                    <a:pt x="4312" y="1159"/>
                    <a:pt x="3951" y="963"/>
                  </a:cubicBezTo>
                  <a:cubicBezTo>
                    <a:pt x="3854" y="916"/>
                    <a:pt x="3753" y="894"/>
                    <a:pt x="3656" y="894"/>
                  </a:cubicBezTo>
                  <a:cubicBezTo>
                    <a:pt x="3345" y="894"/>
                    <a:pt x="3067" y="1117"/>
                    <a:pt x="3017" y="1455"/>
                  </a:cubicBezTo>
                  <a:cubicBezTo>
                    <a:pt x="2951" y="1782"/>
                    <a:pt x="3115" y="2110"/>
                    <a:pt x="3410" y="2274"/>
                  </a:cubicBezTo>
                  <a:lnTo>
                    <a:pt x="3443" y="2274"/>
                  </a:lnTo>
                  <a:cubicBezTo>
                    <a:pt x="3541" y="2323"/>
                    <a:pt x="3640" y="2372"/>
                    <a:pt x="3738" y="2389"/>
                  </a:cubicBezTo>
                  <a:cubicBezTo>
                    <a:pt x="3833" y="2411"/>
                    <a:pt x="3928" y="2421"/>
                    <a:pt x="4021" y="2421"/>
                  </a:cubicBezTo>
                  <a:cubicBezTo>
                    <a:pt x="4631" y="2421"/>
                    <a:pt x="5156" y="1983"/>
                    <a:pt x="5213" y="1471"/>
                  </a:cubicBezTo>
                  <a:cubicBezTo>
                    <a:pt x="5262" y="1061"/>
                    <a:pt x="5098" y="668"/>
                    <a:pt x="4787" y="389"/>
                  </a:cubicBezTo>
                  <a:cubicBezTo>
                    <a:pt x="4404" y="91"/>
                    <a:pt x="3972" y="0"/>
                    <a:pt x="3582" y="0"/>
                  </a:cubicBezTo>
                  <a:close/>
                  <a:moveTo>
                    <a:pt x="2256" y="7104"/>
                  </a:moveTo>
                  <a:cubicBezTo>
                    <a:pt x="2258" y="7106"/>
                    <a:pt x="2260" y="7108"/>
                    <a:pt x="2263" y="7109"/>
                  </a:cubicBezTo>
                  <a:cubicBezTo>
                    <a:pt x="2264" y="7109"/>
                    <a:pt x="2261" y="7108"/>
                    <a:pt x="2256" y="710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4" name="Google Shape;7764;p18"/>
            <p:cNvSpPr/>
            <p:nvPr/>
          </p:nvSpPr>
          <p:spPr>
            <a:xfrm>
              <a:off x="9166048" y="4719693"/>
              <a:ext cx="88213" cy="145753"/>
            </a:xfrm>
            <a:custGeom>
              <a:avLst/>
              <a:gdLst/>
              <a:ahLst/>
              <a:cxnLst/>
              <a:rect l="l" t="t" r="r" b="b"/>
              <a:pathLst>
                <a:path w="2689" h="4443" extrusionOk="0">
                  <a:moveTo>
                    <a:pt x="1345" y="0"/>
                  </a:moveTo>
                  <a:cubicBezTo>
                    <a:pt x="1246" y="164"/>
                    <a:pt x="1148" y="295"/>
                    <a:pt x="1017" y="427"/>
                  </a:cubicBezTo>
                  <a:cubicBezTo>
                    <a:pt x="574" y="853"/>
                    <a:pt x="1" y="1721"/>
                    <a:pt x="738" y="2902"/>
                  </a:cubicBezTo>
                  <a:cubicBezTo>
                    <a:pt x="1017" y="3377"/>
                    <a:pt x="1230" y="3902"/>
                    <a:pt x="1345" y="4442"/>
                  </a:cubicBezTo>
                  <a:cubicBezTo>
                    <a:pt x="1459" y="3902"/>
                    <a:pt x="1673" y="3377"/>
                    <a:pt x="1968" y="2902"/>
                  </a:cubicBezTo>
                  <a:cubicBezTo>
                    <a:pt x="2689" y="1721"/>
                    <a:pt x="2131" y="853"/>
                    <a:pt x="1673" y="427"/>
                  </a:cubicBezTo>
                  <a:cubicBezTo>
                    <a:pt x="1541" y="312"/>
                    <a:pt x="1427" y="164"/>
                    <a:pt x="13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5" name="Google Shape;7765;p18"/>
            <p:cNvSpPr/>
            <p:nvPr/>
          </p:nvSpPr>
          <p:spPr>
            <a:xfrm>
              <a:off x="8947726" y="4693875"/>
              <a:ext cx="170488" cy="268903"/>
            </a:xfrm>
            <a:custGeom>
              <a:avLst/>
              <a:gdLst/>
              <a:ahLst/>
              <a:cxnLst/>
              <a:rect l="l" t="t" r="r" b="b"/>
              <a:pathLst>
                <a:path w="5197" h="8197" extrusionOk="0">
                  <a:moveTo>
                    <a:pt x="4115" y="1"/>
                  </a:moveTo>
                  <a:lnTo>
                    <a:pt x="4115" y="1"/>
                  </a:lnTo>
                  <a:cubicBezTo>
                    <a:pt x="4115" y="1"/>
                    <a:pt x="4180" y="607"/>
                    <a:pt x="3787" y="837"/>
                  </a:cubicBezTo>
                  <a:cubicBezTo>
                    <a:pt x="3394" y="1066"/>
                    <a:pt x="2836" y="1525"/>
                    <a:pt x="3427" y="2050"/>
                  </a:cubicBezTo>
                  <a:cubicBezTo>
                    <a:pt x="4033" y="2574"/>
                    <a:pt x="4197" y="3328"/>
                    <a:pt x="3672" y="4066"/>
                  </a:cubicBezTo>
                  <a:cubicBezTo>
                    <a:pt x="3672" y="4066"/>
                    <a:pt x="3984" y="2967"/>
                    <a:pt x="3246" y="2476"/>
                  </a:cubicBezTo>
                  <a:cubicBezTo>
                    <a:pt x="3047" y="2343"/>
                    <a:pt x="2888" y="2306"/>
                    <a:pt x="2773" y="2306"/>
                  </a:cubicBezTo>
                  <a:cubicBezTo>
                    <a:pt x="2632" y="2306"/>
                    <a:pt x="2558" y="2361"/>
                    <a:pt x="2558" y="2361"/>
                  </a:cubicBezTo>
                  <a:cubicBezTo>
                    <a:pt x="2623" y="2492"/>
                    <a:pt x="2656" y="2640"/>
                    <a:pt x="2673" y="2787"/>
                  </a:cubicBezTo>
                  <a:cubicBezTo>
                    <a:pt x="2689" y="3000"/>
                    <a:pt x="2197" y="3361"/>
                    <a:pt x="2558" y="3754"/>
                  </a:cubicBezTo>
                  <a:cubicBezTo>
                    <a:pt x="2902" y="4148"/>
                    <a:pt x="3131" y="4918"/>
                    <a:pt x="1935" y="5803"/>
                  </a:cubicBezTo>
                  <a:cubicBezTo>
                    <a:pt x="1935" y="5803"/>
                    <a:pt x="2558" y="4443"/>
                    <a:pt x="2197" y="3738"/>
                  </a:cubicBezTo>
                  <a:cubicBezTo>
                    <a:pt x="1837" y="3033"/>
                    <a:pt x="1378" y="3148"/>
                    <a:pt x="968" y="2558"/>
                  </a:cubicBezTo>
                  <a:cubicBezTo>
                    <a:pt x="968" y="2558"/>
                    <a:pt x="1" y="3082"/>
                    <a:pt x="738" y="4230"/>
                  </a:cubicBezTo>
                  <a:cubicBezTo>
                    <a:pt x="1607" y="5574"/>
                    <a:pt x="542" y="7278"/>
                    <a:pt x="1460" y="8196"/>
                  </a:cubicBezTo>
                  <a:cubicBezTo>
                    <a:pt x="1460" y="8196"/>
                    <a:pt x="1410" y="6836"/>
                    <a:pt x="2673" y="5606"/>
                  </a:cubicBezTo>
                  <a:cubicBezTo>
                    <a:pt x="3935" y="4377"/>
                    <a:pt x="5197" y="2853"/>
                    <a:pt x="41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6" name="Google Shape;7766;p18"/>
            <p:cNvSpPr/>
            <p:nvPr/>
          </p:nvSpPr>
          <p:spPr>
            <a:xfrm>
              <a:off x="9097746" y="4660544"/>
              <a:ext cx="99498" cy="148443"/>
            </a:xfrm>
            <a:custGeom>
              <a:avLst/>
              <a:gdLst/>
              <a:ahLst/>
              <a:cxnLst/>
              <a:rect l="l" t="t" r="r" b="b"/>
              <a:pathLst>
                <a:path w="3033" h="4525" extrusionOk="0">
                  <a:moveTo>
                    <a:pt x="2574" y="0"/>
                  </a:moveTo>
                  <a:cubicBezTo>
                    <a:pt x="2542" y="279"/>
                    <a:pt x="2279" y="525"/>
                    <a:pt x="1624" y="820"/>
                  </a:cubicBezTo>
                  <a:cubicBezTo>
                    <a:pt x="968" y="1099"/>
                    <a:pt x="1214" y="1935"/>
                    <a:pt x="1279" y="2115"/>
                  </a:cubicBezTo>
                  <a:cubicBezTo>
                    <a:pt x="1342" y="2303"/>
                    <a:pt x="1390" y="2641"/>
                    <a:pt x="1207" y="2641"/>
                  </a:cubicBezTo>
                  <a:cubicBezTo>
                    <a:pt x="1199" y="2641"/>
                    <a:pt x="1190" y="2641"/>
                    <a:pt x="1181" y="2639"/>
                  </a:cubicBezTo>
                  <a:cubicBezTo>
                    <a:pt x="952" y="2607"/>
                    <a:pt x="1001" y="2492"/>
                    <a:pt x="1099" y="1820"/>
                  </a:cubicBezTo>
                  <a:cubicBezTo>
                    <a:pt x="1185" y="1319"/>
                    <a:pt x="869" y="1255"/>
                    <a:pt x="703" y="1255"/>
                  </a:cubicBezTo>
                  <a:cubicBezTo>
                    <a:pt x="647" y="1255"/>
                    <a:pt x="607" y="1262"/>
                    <a:pt x="607" y="1262"/>
                  </a:cubicBezTo>
                  <a:cubicBezTo>
                    <a:pt x="739" y="1426"/>
                    <a:pt x="739" y="1656"/>
                    <a:pt x="591" y="1820"/>
                  </a:cubicBezTo>
                  <a:cubicBezTo>
                    <a:pt x="345" y="2066"/>
                    <a:pt x="50" y="2344"/>
                    <a:pt x="312" y="3098"/>
                  </a:cubicBezTo>
                  <a:cubicBezTo>
                    <a:pt x="575" y="3852"/>
                    <a:pt x="1" y="4524"/>
                    <a:pt x="1" y="4524"/>
                  </a:cubicBezTo>
                  <a:cubicBezTo>
                    <a:pt x="3033" y="2017"/>
                    <a:pt x="2574" y="1"/>
                    <a:pt x="25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7" name="Google Shape;7767;p18"/>
            <p:cNvSpPr/>
            <p:nvPr/>
          </p:nvSpPr>
          <p:spPr>
            <a:xfrm>
              <a:off x="8900420" y="4941754"/>
              <a:ext cx="117770" cy="139848"/>
            </a:xfrm>
            <a:custGeom>
              <a:avLst/>
              <a:gdLst/>
              <a:ahLst/>
              <a:cxnLst/>
              <a:rect l="l" t="t" r="r" b="b"/>
              <a:pathLst>
                <a:path w="3590" h="4263" extrusionOk="0">
                  <a:moveTo>
                    <a:pt x="1869" y="1"/>
                  </a:moveTo>
                  <a:lnTo>
                    <a:pt x="1869" y="1"/>
                  </a:lnTo>
                  <a:cubicBezTo>
                    <a:pt x="1869" y="1"/>
                    <a:pt x="2000" y="280"/>
                    <a:pt x="1656" y="526"/>
                  </a:cubicBezTo>
                  <a:cubicBezTo>
                    <a:pt x="1312" y="771"/>
                    <a:pt x="0" y="2443"/>
                    <a:pt x="3590" y="4263"/>
                  </a:cubicBezTo>
                  <a:cubicBezTo>
                    <a:pt x="3590" y="4263"/>
                    <a:pt x="2738" y="3771"/>
                    <a:pt x="2639" y="2476"/>
                  </a:cubicBezTo>
                  <a:cubicBezTo>
                    <a:pt x="2541" y="1198"/>
                    <a:pt x="2820" y="509"/>
                    <a:pt x="18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8" name="Google Shape;7768;p18"/>
            <p:cNvSpPr/>
            <p:nvPr/>
          </p:nvSpPr>
          <p:spPr>
            <a:xfrm>
              <a:off x="8668648" y="4977971"/>
              <a:ext cx="226945" cy="160154"/>
            </a:xfrm>
            <a:custGeom>
              <a:avLst/>
              <a:gdLst/>
              <a:ahLst/>
              <a:cxnLst/>
              <a:rect l="l" t="t" r="r" b="b"/>
              <a:pathLst>
                <a:path w="6918" h="4882" extrusionOk="0">
                  <a:moveTo>
                    <a:pt x="4978" y="1"/>
                  </a:moveTo>
                  <a:cubicBezTo>
                    <a:pt x="4754" y="1"/>
                    <a:pt x="4504" y="53"/>
                    <a:pt x="4230" y="176"/>
                  </a:cubicBezTo>
                  <a:cubicBezTo>
                    <a:pt x="2754" y="831"/>
                    <a:pt x="3017" y="3306"/>
                    <a:pt x="4771" y="3667"/>
                  </a:cubicBezTo>
                  <a:cubicBezTo>
                    <a:pt x="4967" y="3700"/>
                    <a:pt x="5180" y="3732"/>
                    <a:pt x="5344" y="3749"/>
                  </a:cubicBezTo>
                  <a:cubicBezTo>
                    <a:pt x="4885" y="3831"/>
                    <a:pt x="4443" y="3995"/>
                    <a:pt x="4033" y="4191"/>
                  </a:cubicBezTo>
                  <a:cubicBezTo>
                    <a:pt x="3885" y="4273"/>
                    <a:pt x="3656" y="4339"/>
                    <a:pt x="3607" y="4355"/>
                  </a:cubicBezTo>
                  <a:cubicBezTo>
                    <a:pt x="3147" y="4528"/>
                    <a:pt x="2714" y="4603"/>
                    <a:pt x="2325" y="4603"/>
                  </a:cubicBezTo>
                  <a:cubicBezTo>
                    <a:pt x="1492" y="4603"/>
                    <a:pt x="859" y="4257"/>
                    <a:pt x="591" y="3765"/>
                  </a:cubicBezTo>
                  <a:cubicBezTo>
                    <a:pt x="345" y="3355"/>
                    <a:pt x="328" y="2864"/>
                    <a:pt x="542" y="2454"/>
                  </a:cubicBezTo>
                  <a:cubicBezTo>
                    <a:pt x="558" y="2437"/>
                    <a:pt x="558" y="2437"/>
                    <a:pt x="558" y="2421"/>
                  </a:cubicBezTo>
                  <a:cubicBezTo>
                    <a:pt x="771" y="2107"/>
                    <a:pt x="1107" y="1960"/>
                    <a:pt x="1420" y="1960"/>
                  </a:cubicBezTo>
                  <a:cubicBezTo>
                    <a:pt x="1710" y="1960"/>
                    <a:pt x="1981" y="2086"/>
                    <a:pt x="2115" y="2323"/>
                  </a:cubicBezTo>
                  <a:cubicBezTo>
                    <a:pt x="2230" y="2454"/>
                    <a:pt x="2279" y="2634"/>
                    <a:pt x="2279" y="2798"/>
                  </a:cubicBezTo>
                  <a:cubicBezTo>
                    <a:pt x="2279" y="2946"/>
                    <a:pt x="2230" y="3093"/>
                    <a:pt x="2115" y="3208"/>
                  </a:cubicBezTo>
                  <a:cubicBezTo>
                    <a:pt x="2001" y="3305"/>
                    <a:pt x="1943" y="3335"/>
                    <a:pt x="1914" y="3335"/>
                  </a:cubicBezTo>
                  <a:cubicBezTo>
                    <a:pt x="1889" y="3335"/>
                    <a:pt x="1886" y="3313"/>
                    <a:pt x="1886" y="3290"/>
                  </a:cubicBezTo>
                  <a:cubicBezTo>
                    <a:pt x="2011" y="3030"/>
                    <a:pt x="1724" y="2861"/>
                    <a:pt x="1469" y="2861"/>
                  </a:cubicBezTo>
                  <a:cubicBezTo>
                    <a:pt x="1289" y="2861"/>
                    <a:pt x="1125" y="2946"/>
                    <a:pt x="1132" y="3142"/>
                  </a:cubicBezTo>
                  <a:cubicBezTo>
                    <a:pt x="1132" y="3417"/>
                    <a:pt x="1374" y="3544"/>
                    <a:pt x="1628" y="3544"/>
                  </a:cubicBezTo>
                  <a:cubicBezTo>
                    <a:pt x="1753" y="3544"/>
                    <a:pt x="1881" y="3513"/>
                    <a:pt x="1984" y="3454"/>
                  </a:cubicBezTo>
                  <a:lnTo>
                    <a:pt x="2017" y="3437"/>
                  </a:lnTo>
                  <a:cubicBezTo>
                    <a:pt x="2033" y="3421"/>
                    <a:pt x="2066" y="3405"/>
                    <a:pt x="2082" y="3388"/>
                  </a:cubicBezTo>
                  <a:lnTo>
                    <a:pt x="2082" y="3372"/>
                  </a:lnTo>
                  <a:cubicBezTo>
                    <a:pt x="2394" y="3093"/>
                    <a:pt x="2427" y="2618"/>
                    <a:pt x="2181" y="2290"/>
                  </a:cubicBezTo>
                  <a:cubicBezTo>
                    <a:pt x="2042" y="2013"/>
                    <a:pt x="1726" y="1862"/>
                    <a:pt x="1388" y="1862"/>
                  </a:cubicBezTo>
                  <a:cubicBezTo>
                    <a:pt x="1046" y="1862"/>
                    <a:pt x="682" y="2017"/>
                    <a:pt x="460" y="2356"/>
                  </a:cubicBezTo>
                  <a:cubicBezTo>
                    <a:pt x="1" y="2946"/>
                    <a:pt x="132" y="4126"/>
                    <a:pt x="935" y="4585"/>
                  </a:cubicBezTo>
                  <a:cubicBezTo>
                    <a:pt x="1300" y="4783"/>
                    <a:pt x="1708" y="4882"/>
                    <a:pt x="2132" y="4882"/>
                  </a:cubicBezTo>
                  <a:cubicBezTo>
                    <a:pt x="2164" y="4882"/>
                    <a:pt x="2197" y="4881"/>
                    <a:pt x="2230" y="4880"/>
                  </a:cubicBezTo>
                  <a:cubicBezTo>
                    <a:pt x="3131" y="4847"/>
                    <a:pt x="3853" y="4355"/>
                    <a:pt x="5016" y="3995"/>
                  </a:cubicBezTo>
                  <a:cubicBezTo>
                    <a:pt x="5459" y="3896"/>
                    <a:pt x="5885" y="3831"/>
                    <a:pt x="6328" y="3798"/>
                  </a:cubicBezTo>
                  <a:cubicBezTo>
                    <a:pt x="6541" y="3782"/>
                    <a:pt x="6737" y="3716"/>
                    <a:pt x="6918" y="3618"/>
                  </a:cubicBezTo>
                  <a:lnTo>
                    <a:pt x="6918" y="3618"/>
                  </a:lnTo>
                  <a:cubicBezTo>
                    <a:pt x="6918" y="3618"/>
                    <a:pt x="6803" y="3644"/>
                    <a:pt x="6655" y="3644"/>
                  </a:cubicBezTo>
                  <a:cubicBezTo>
                    <a:pt x="6496" y="3644"/>
                    <a:pt x="6299" y="3614"/>
                    <a:pt x="6164" y="3487"/>
                  </a:cubicBezTo>
                  <a:cubicBezTo>
                    <a:pt x="5918" y="3257"/>
                    <a:pt x="5918" y="3355"/>
                    <a:pt x="5623" y="3257"/>
                  </a:cubicBezTo>
                  <a:cubicBezTo>
                    <a:pt x="5459" y="3224"/>
                    <a:pt x="5361" y="3060"/>
                    <a:pt x="5361" y="2896"/>
                  </a:cubicBezTo>
                  <a:cubicBezTo>
                    <a:pt x="5164" y="3060"/>
                    <a:pt x="5131" y="3355"/>
                    <a:pt x="5279" y="3552"/>
                  </a:cubicBezTo>
                  <a:cubicBezTo>
                    <a:pt x="5279" y="3552"/>
                    <a:pt x="4557" y="3552"/>
                    <a:pt x="4377" y="3191"/>
                  </a:cubicBezTo>
                  <a:cubicBezTo>
                    <a:pt x="4213" y="2814"/>
                    <a:pt x="4410" y="2814"/>
                    <a:pt x="4557" y="2733"/>
                  </a:cubicBezTo>
                  <a:cubicBezTo>
                    <a:pt x="4689" y="2651"/>
                    <a:pt x="4738" y="2519"/>
                    <a:pt x="4590" y="2306"/>
                  </a:cubicBezTo>
                  <a:cubicBezTo>
                    <a:pt x="4443" y="2093"/>
                    <a:pt x="4459" y="1733"/>
                    <a:pt x="4738" y="1733"/>
                  </a:cubicBezTo>
                  <a:cubicBezTo>
                    <a:pt x="4658" y="1560"/>
                    <a:pt x="4482" y="1452"/>
                    <a:pt x="4304" y="1452"/>
                  </a:cubicBezTo>
                  <a:cubicBezTo>
                    <a:pt x="4263" y="1452"/>
                    <a:pt x="4221" y="1458"/>
                    <a:pt x="4180" y="1470"/>
                  </a:cubicBezTo>
                  <a:cubicBezTo>
                    <a:pt x="3754" y="1552"/>
                    <a:pt x="3738" y="2159"/>
                    <a:pt x="3738" y="2159"/>
                  </a:cubicBezTo>
                  <a:cubicBezTo>
                    <a:pt x="3738" y="2159"/>
                    <a:pt x="3443" y="1405"/>
                    <a:pt x="3935" y="1028"/>
                  </a:cubicBezTo>
                  <a:cubicBezTo>
                    <a:pt x="4118" y="883"/>
                    <a:pt x="4264" y="827"/>
                    <a:pt x="4379" y="827"/>
                  </a:cubicBezTo>
                  <a:cubicBezTo>
                    <a:pt x="4562" y="827"/>
                    <a:pt x="4665" y="969"/>
                    <a:pt x="4705" y="1110"/>
                  </a:cubicBezTo>
                  <a:cubicBezTo>
                    <a:pt x="4758" y="1295"/>
                    <a:pt x="4865" y="1449"/>
                    <a:pt x="5007" y="1449"/>
                  </a:cubicBezTo>
                  <a:cubicBezTo>
                    <a:pt x="5041" y="1449"/>
                    <a:pt x="5077" y="1440"/>
                    <a:pt x="5115" y="1421"/>
                  </a:cubicBezTo>
                  <a:cubicBezTo>
                    <a:pt x="5256" y="1345"/>
                    <a:pt x="5368" y="1248"/>
                    <a:pt x="5466" y="1248"/>
                  </a:cubicBezTo>
                  <a:cubicBezTo>
                    <a:pt x="5516" y="1248"/>
                    <a:pt x="5562" y="1273"/>
                    <a:pt x="5606" y="1339"/>
                  </a:cubicBezTo>
                  <a:cubicBezTo>
                    <a:pt x="5721" y="1602"/>
                    <a:pt x="5606" y="1897"/>
                    <a:pt x="5344" y="2011"/>
                  </a:cubicBezTo>
                  <a:cubicBezTo>
                    <a:pt x="5344" y="2011"/>
                    <a:pt x="5350" y="2012"/>
                    <a:pt x="5360" y="2012"/>
                  </a:cubicBezTo>
                  <a:cubicBezTo>
                    <a:pt x="5468" y="2012"/>
                    <a:pt x="6079" y="1984"/>
                    <a:pt x="6213" y="1372"/>
                  </a:cubicBezTo>
                  <a:cubicBezTo>
                    <a:pt x="6331" y="822"/>
                    <a:pt x="5863" y="1"/>
                    <a:pt x="49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9" name="Google Shape;7769;p18"/>
            <p:cNvSpPr/>
            <p:nvPr/>
          </p:nvSpPr>
          <p:spPr>
            <a:xfrm>
              <a:off x="8632103" y="5063823"/>
              <a:ext cx="152740" cy="108650"/>
            </a:xfrm>
            <a:custGeom>
              <a:avLst/>
              <a:gdLst/>
              <a:ahLst/>
              <a:cxnLst/>
              <a:rect l="l" t="t" r="r" b="b"/>
              <a:pathLst>
                <a:path w="4656" h="3312" extrusionOk="0">
                  <a:moveTo>
                    <a:pt x="852" y="1"/>
                  </a:moveTo>
                  <a:cubicBezTo>
                    <a:pt x="852" y="1"/>
                    <a:pt x="0" y="919"/>
                    <a:pt x="557" y="1722"/>
                  </a:cubicBezTo>
                  <a:cubicBezTo>
                    <a:pt x="885" y="2181"/>
                    <a:pt x="1393" y="2459"/>
                    <a:pt x="1951" y="2492"/>
                  </a:cubicBezTo>
                  <a:cubicBezTo>
                    <a:pt x="1885" y="2492"/>
                    <a:pt x="1475" y="2492"/>
                    <a:pt x="1311" y="2722"/>
                  </a:cubicBezTo>
                  <a:cubicBezTo>
                    <a:pt x="1180" y="2886"/>
                    <a:pt x="1131" y="3099"/>
                    <a:pt x="1164" y="3312"/>
                  </a:cubicBezTo>
                  <a:cubicBezTo>
                    <a:pt x="1216" y="3221"/>
                    <a:pt x="1310" y="3171"/>
                    <a:pt x="1412" y="3171"/>
                  </a:cubicBezTo>
                  <a:cubicBezTo>
                    <a:pt x="1438" y="3171"/>
                    <a:pt x="1465" y="3174"/>
                    <a:pt x="1492" y="3181"/>
                  </a:cubicBezTo>
                  <a:cubicBezTo>
                    <a:pt x="1597" y="3216"/>
                    <a:pt x="1753" y="3288"/>
                    <a:pt x="1933" y="3288"/>
                  </a:cubicBezTo>
                  <a:cubicBezTo>
                    <a:pt x="2091" y="3288"/>
                    <a:pt x="2267" y="3233"/>
                    <a:pt x="2442" y="3050"/>
                  </a:cubicBezTo>
                  <a:cubicBezTo>
                    <a:pt x="2836" y="2640"/>
                    <a:pt x="3327" y="2869"/>
                    <a:pt x="4655" y="2164"/>
                  </a:cubicBezTo>
                  <a:cubicBezTo>
                    <a:pt x="4655" y="2164"/>
                    <a:pt x="4655" y="2164"/>
                    <a:pt x="4655" y="2164"/>
                  </a:cubicBezTo>
                  <a:cubicBezTo>
                    <a:pt x="4631" y="2164"/>
                    <a:pt x="3922" y="2457"/>
                    <a:pt x="3121" y="2457"/>
                  </a:cubicBezTo>
                  <a:cubicBezTo>
                    <a:pt x="2658" y="2457"/>
                    <a:pt x="2164" y="2359"/>
                    <a:pt x="1754" y="2050"/>
                  </a:cubicBezTo>
                  <a:cubicBezTo>
                    <a:pt x="1115" y="1574"/>
                    <a:pt x="770" y="804"/>
                    <a:pt x="85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0" name="Google Shape;7770;p18"/>
            <p:cNvSpPr/>
            <p:nvPr/>
          </p:nvSpPr>
          <p:spPr>
            <a:xfrm>
              <a:off x="8833202" y="4820307"/>
              <a:ext cx="146277" cy="205917"/>
            </a:xfrm>
            <a:custGeom>
              <a:avLst/>
              <a:gdLst/>
              <a:ahLst/>
              <a:cxnLst/>
              <a:rect l="l" t="t" r="r" b="b"/>
              <a:pathLst>
                <a:path w="4459" h="6277" extrusionOk="0">
                  <a:moveTo>
                    <a:pt x="2638" y="0"/>
                  </a:moveTo>
                  <a:cubicBezTo>
                    <a:pt x="2144" y="0"/>
                    <a:pt x="1630" y="202"/>
                    <a:pt x="1279" y="605"/>
                  </a:cubicBezTo>
                  <a:cubicBezTo>
                    <a:pt x="0" y="2244"/>
                    <a:pt x="918" y="4260"/>
                    <a:pt x="1656" y="5113"/>
                  </a:cubicBezTo>
                  <a:cubicBezTo>
                    <a:pt x="2098" y="5637"/>
                    <a:pt x="2639" y="6031"/>
                    <a:pt x="3262" y="6276"/>
                  </a:cubicBezTo>
                  <a:cubicBezTo>
                    <a:pt x="2705" y="6014"/>
                    <a:pt x="2197" y="5621"/>
                    <a:pt x="1803" y="5129"/>
                  </a:cubicBezTo>
                  <a:cubicBezTo>
                    <a:pt x="1525" y="4736"/>
                    <a:pt x="1312" y="4309"/>
                    <a:pt x="1197" y="3851"/>
                  </a:cubicBezTo>
                  <a:cubicBezTo>
                    <a:pt x="1033" y="3326"/>
                    <a:pt x="984" y="2769"/>
                    <a:pt x="1033" y="2211"/>
                  </a:cubicBezTo>
                  <a:cubicBezTo>
                    <a:pt x="1164" y="736"/>
                    <a:pt x="1984" y="195"/>
                    <a:pt x="2738" y="162"/>
                  </a:cubicBezTo>
                  <a:cubicBezTo>
                    <a:pt x="3082" y="162"/>
                    <a:pt x="3426" y="310"/>
                    <a:pt x="3672" y="556"/>
                  </a:cubicBezTo>
                  <a:cubicBezTo>
                    <a:pt x="4311" y="1097"/>
                    <a:pt x="3951" y="2047"/>
                    <a:pt x="3410" y="2277"/>
                  </a:cubicBezTo>
                  <a:cubicBezTo>
                    <a:pt x="3287" y="2338"/>
                    <a:pt x="3150" y="2372"/>
                    <a:pt x="3014" y="2372"/>
                  </a:cubicBezTo>
                  <a:cubicBezTo>
                    <a:pt x="2896" y="2372"/>
                    <a:pt x="2779" y="2347"/>
                    <a:pt x="2672" y="2293"/>
                  </a:cubicBezTo>
                  <a:cubicBezTo>
                    <a:pt x="2492" y="2195"/>
                    <a:pt x="2377" y="2031"/>
                    <a:pt x="2361" y="1834"/>
                  </a:cubicBezTo>
                  <a:cubicBezTo>
                    <a:pt x="2354" y="1737"/>
                    <a:pt x="2379" y="1714"/>
                    <a:pt x="2429" y="1714"/>
                  </a:cubicBezTo>
                  <a:cubicBezTo>
                    <a:pt x="2473" y="1714"/>
                    <a:pt x="2535" y="1731"/>
                    <a:pt x="2614" y="1731"/>
                  </a:cubicBezTo>
                  <a:cubicBezTo>
                    <a:pt x="2674" y="1731"/>
                    <a:pt x="2743" y="1721"/>
                    <a:pt x="2820" y="1687"/>
                  </a:cubicBezTo>
                  <a:cubicBezTo>
                    <a:pt x="3033" y="1572"/>
                    <a:pt x="3066" y="1293"/>
                    <a:pt x="2902" y="1130"/>
                  </a:cubicBezTo>
                  <a:cubicBezTo>
                    <a:pt x="2828" y="1056"/>
                    <a:pt x="2726" y="1015"/>
                    <a:pt x="2622" y="1015"/>
                  </a:cubicBezTo>
                  <a:cubicBezTo>
                    <a:pt x="2427" y="1015"/>
                    <a:pt x="2223" y="1158"/>
                    <a:pt x="2180" y="1490"/>
                  </a:cubicBezTo>
                  <a:cubicBezTo>
                    <a:pt x="2148" y="1736"/>
                    <a:pt x="2230" y="1982"/>
                    <a:pt x="2394" y="2146"/>
                  </a:cubicBezTo>
                  <a:cubicBezTo>
                    <a:pt x="2410" y="2179"/>
                    <a:pt x="2426" y="2195"/>
                    <a:pt x="2459" y="2211"/>
                  </a:cubicBezTo>
                  <a:lnTo>
                    <a:pt x="2508" y="2261"/>
                  </a:lnTo>
                  <a:lnTo>
                    <a:pt x="2557" y="2293"/>
                  </a:lnTo>
                  <a:lnTo>
                    <a:pt x="2607" y="2326"/>
                  </a:lnTo>
                  <a:lnTo>
                    <a:pt x="2639" y="2343"/>
                  </a:lnTo>
                  <a:cubicBezTo>
                    <a:pt x="2762" y="2408"/>
                    <a:pt x="2898" y="2441"/>
                    <a:pt x="3033" y="2441"/>
                  </a:cubicBezTo>
                  <a:cubicBezTo>
                    <a:pt x="3168" y="2441"/>
                    <a:pt x="3303" y="2408"/>
                    <a:pt x="3426" y="2343"/>
                  </a:cubicBezTo>
                  <a:cubicBezTo>
                    <a:pt x="4033" y="2129"/>
                    <a:pt x="4459" y="1080"/>
                    <a:pt x="3754" y="458"/>
                  </a:cubicBezTo>
                  <a:cubicBezTo>
                    <a:pt x="3480" y="153"/>
                    <a:pt x="3067" y="0"/>
                    <a:pt x="263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1" name="Google Shape;7771;p18"/>
            <p:cNvSpPr/>
            <p:nvPr/>
          </p:nvSpPr>
          <p:spPr>
            <a:xfrm>
              <a:off x="7630284" y="4923514"/>
              <a:ext cx="80307" cy="179050"/>
            </a:xfrm>
            <a:custGeom>
              <a:avLst/>
              <a:gdLst/>
              <a:ahLst/>
              <a:cxnLst/>
              <a:rect l="l" t="t" r="r" b="b"/>
              <a:pathLst>
                <a:path w="2448" h="5458" extrusionOk="0">
                  <a:moveTo>
                    <a:pt x="1455" y="1"/>
                  </a:moveTo>
                  <a:cubicBezTo>
                    <a:pt x="1420" y="1"/>
                    <a:pt x="1389" y="6"/>
                    <a:pt x="1361" y="16"/>
                  </a:cubicBezTo>
                  <a:cubicBezTo>
                    <a:pt x="1034" y="114"/>
                    <a:pt x="968" y="377"/>
                    <a:pt x="1116" y="737"/>
                  </a:cubicBezTo>
                  <a:cubicBezTo>
                    <a:pt x="1280" y="1098"/>
                    <a:pt x="1788" y="1147"/>
                    <a:pt x="1657" y="2803"/>
                  </a:cubicBezTo>
                  <a:cubicBezTo>
                    <a:pt x="1525" y="4474"/>
                    <a:pt x="1" y="5458"/>
                    <a:pt x="1" y="5458"/>
                  </a:cubicBezTo>
                  <a:cubicBezTo>
                    <a:pt x="263" y="5409"/>
                    <a:pt x="1837" y="4458"/>
                    <a:pt x="2148" y="2426"/>
                  </a:cubicBezTo>
                  <a:cubicBezTo>
                    <a:pt x="2447" y="573"/>
                    <a:pt x="1806" y="1"/>
                    <a:pt x="145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2" name="Google Shape;7772;p18"/>
            <p:cNvSpPr/>
            <p:nvPr/>
          </p:nvSpPr>
          <p:spPr>
            <a:xfrm>
              <a:off x="7572776" y="4874174"/>
              <a:ext cx="173178" cy="233244"/>
            </a:xfrm>
            <a:custGeom>
              <a:avLst/>
              <a:gdLst/>
              <a:ahLst/>
              <a:cxnLst/>
              <a:rect l="l" t="t" r="r" b="b"/>
              <a:pathLst>
                <a:path w="5279" h="7110" extrusionOk="0">
                  <a:moveTo>
                    <a:pt x="1688" y="0"/>
                  </a:moveTo>
                  <a:cubicBezTo>
                    <a:pt x="1297" y="0"/>
                    <a:pt x="859" y="91"/>
                    <a:pt x="475" y="389"/>
                  </a:cubicBezTo>
                  <a:cubicBezTo>
                    <a:pt x="164" y="668"/>
                    <a:pt x="0" y="1061"/>
                    <a:pt x="49" y="1487"/>
                  </a:cubicBezTo>
                  <a:cubicBezTo>
                    <a:pt x="106" y="1999"/>
                    <a:pt x="632" y="2437"/>
                    <a:pt x="1230" y="2437"/>
                  </a:cubicBezTo>
                  <a:cubicBezTo>
                    <a:pt x="1322" y="2437"/>
                    <a:pt x="1415" y="2427"/>
                    <a:pt x="1508" y="2405"/>
                  </a:cubicBezTo>
                  <a:cubicBezTo>
                    <a:pt x="1623" y="2372"/>
                    <a:pt x="1721" y="2340"/>
                    <a:pt x="1820" y="2290"/>
                  </a:cubicBezTo>
                  <a:lnTo>
                    <a:pt x="1836" y="2290"/>
                  </a:lnTo>
                  <a:lnTo>
                    <a:pt x="1852" y="2274"/>
                  </a:lnTo>
                  <a:cubicBezTo>
                    <a:pt x="2147" y="2110"/>
                    <a:pt x="2311" y="1782"/>
                    <a:pt x="2246" y="1455"/>
                  </a:cubicBezTo>
                  <a:cubicBezTo>
                    <a:pt x="2196" y="1117"/>
                    <a:pt x="1908" y="894"/>
                    <a:pt x="1600" y="894"/>
                  </a:cubicBezTo>
                  <a:cubicBezTo>
                    <a:pt x="1503" y="894"/>
                    <a:pt x="1405" y="916"/>
                    <a:pt x="1311" y="963"/>
                  </a:cubicBezTo>
                  <a:cubicBezTo>
                    <a:pt x="951" y="1176"/>
                    <a:pt x="1049" y="1717"/>
                    <a:pt x="1475" y="1766"/>
                  </a:cubicBezTo>
                  <a:cubicBezTo>
                    <a:pt x="1506" y="1774"/>
                    <a:pt x="1536" y="1777"/>
                    <a:pt x="1566" y="1777"/>
                  </a:cubicBezTo>
                  <a:cubicBezTo>
                    <a:pt x="1788" y="1777"/>
                    <a:pt x="1963" y="1571"/>
                    <a:pt x="1934" y="1340"/>
                  </a:cubicBezTo>
                  <a:cubicBezTo>
                    <a:pt x="1921" y="1301"/>
                    <a:pt x="1944" y="1267"/>
                    <a:pt x="1979" y="1267"/>
                  </a:cubicBezTo>
                  <a:cubicBezTo>
                    <a:pt x="2032" y="1267"/>
                    <a:pt x="2111" y="1345"/>
                    <a:pt x="2131" y="1602"/>
                  </a:cubicBezTo>
                  <a:cubicBezTo>
                    <a:pt x="2147" y="1717"/>
                    <a:pt x="2131" y="1848"/>
                    <a:pt x="2065" y="1963"/>
                  </a:cubicBezTo>
                  <a:cubicBezTo>
                    <a:pt x="1933" y="2184"/>
                    <a:pt x="1681" y="2312"/>
                    <a:pt x="1418" y="2312"/>
                  </a:cubicBezTo>
                  <a:cubicBezTo>
                    <a:pt x="1388" y="2312"/>
                    <a:pt x="1358" y="2310"/>
                    <a:pt x="1328" y="2307"/>
                  </a:cubicBezTo>
                  <a:cubicBezTo>
                    <a:pt x="1317" y="2307"/>
                    <a:pt x="1307" y="2308"/>
                    <a:pt x="1297" y="2308"/>
                  </a:cubicBezTo>
                  <a:cubicBezTo>
                    <a:pt x="609" y="2308"/>
                    <a:pt x="141" y="1248"/>
                    <a:pt x="771" y="619"/>
                  </a:cubicBezTo>
                  <a:cubicBezTo>
                    <a:pt x="1042" y="325"/>
                    <a:pt x="1431" y="199"/>
                    <a:pt x="1847" y="199"/>
                  </a:cubicBezTo>
                  <a:cubicBezTo>
                    <a:pt x="2362" y="199"/>
                    <a:pt x="2918" y="392"/>
                    <a:pt x="3344" y="701"/>
                  </a:cubicBezTo>
                  <a:cubicBezTo>
                    <a:pt x="5081" y="1979"/>
                    <a:pt x="4819" y="4257"/>
                    <a:pt x="4327" y="5421"/>
                  </a:cubicBezTo>
                  <a:cubicBezTo>
                    <a:pt x="4050" y="6090"/>
                    <a:pt x="3594" y="6677"/>
                    <a:pt x="3008" y="7103"/>
                  </a:cubicBezTo>
                  <a:lnTo>
                    <a:pt x="3008" y="7103"/>
                  </a:lnTo>
                  <a:cubicBezTo>
                    <a:pt x="3098" y="7047"/>
                    <a:pt x="3845" y="6611"/>
                    <a:pt x="4393" y="5454"/>
                  </a:cubicBezTo>
                  <a:cubicBezTo>
                    <a:pt x="4950" y="4290"/>
                    <a:pt x="5278" y="1913"/>
                    <a:pt x="3459" y="553"/>
                  </a:cubicBezTo>
                  <a:cubicBezTo>
                    <a:pt x="3098" y="307"/>
                    <a:pt x="2688" y="127"/>
                    <a:pt x="2262" y="61"/>
                  </a:cubicBezTo>
                  <a:cubicBezTo>
                    <a:pt x="2095" y="27"/>
                    <a:pt x="1899" y="0"/>
                    <a:pt x="1688" y="0"/>
                  </a:cubicBezTo>
                  <a:close/>
                  <a:moveTo>
                    <a:pt x="3008" y="7103"/>
                  </a:moveTo>
                  <a:cubicBezTo>
                    <a:pt x="3002" y="7107"/>
                    <a:pt x="2999" y="7109"/>
                    <a:pt x="3000" y="7109"/>
                  </a:cubicBezTo>
                  <a:cubicBezTo>
                    <a:pt x="3003" y="7107"/>
                    <a:pt x="3006" y="7105"/>
                    <a:pt x="3008" y="7103"/>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3" name="Google Shape;7773;p18"/>
            <p:cNvSpPr/>
            <p:nvPr/>
          </p:nvSpPr>
          <p:spPr>
            <a:xfrm>
              <a:off x="7612011" y="4693350"/>
              <a:ext cx="171045" cy="268870"/>
            </a:xfrm>
            <a:custGeom>
              <a:avLst/>
              <a:gdLst/>
              <a:ahLst/>
              <a:cxnLst/>
              <a:rect l="l" t="t" r="r" b="b"/>
              <a:pathLst>
                <a:path w="5214" h="8196" extrusionOk="0">
                  <a:moveTo>
                    <a:pt x="1099" y="0"/>
                  </a:moveTo>
                  <a:lnTo>
                    <a:pt x="1099" y="0"/>
                  </a:lnTo>
                  <a:cubicBezTo>
                    <a:pt x="1" y="2852"/>
                    <a:pt x="1279" y="4377"/>
                    <a:pt x="2541" y="5606"/>
                  </a:cubicBezTo>
                  <a:cubicBezTo>
                    <a:pt x="3803" y="6852"/>
                    <a:pt x="3754" y="8196"/>
                    <a:pt x="3754" y="8196"/>
                  </a:cubicBezTo>
                  <a:cubicBezTo>
                    <a:pt x="4672" y="7278"/>
                    <a:pt x="3607" y="5590"/>
                    <a:pt x="4476" y="4229"/>
                  </a:cubicBezTo>
                  <a:cubicBezTo>
                    <a:pt x="5213" y="3098"/>
                    <a:pt x="4246" y="2574"/>
                    <a:pt x="4246" y="2574"/>
                  </a:cubicBezTo>
                  <a:cubicBezTo>
                    <a:pt x="3836" y="3164"/>
                    <a:pt x="3377" y="3000"/>
                    <a:pt x="3017" y="3737"/>
                  </a:cubicBezTo>
                  <a:cubicBezTo>
                    <a:pt x="2656" y="4475"/>
                    <a:pt x="3279" y="5803"/>
                    <a:pt x="3279" y="5803"/>
                  </a:cubicBezTo>
                  <a:cubicBezTo>
                    <a:pt x="2066" y="4934"/>
                    <a:pt x="2312" y="4164"/>
                    <a:pt x="2656" y="3754"/>
                  </a:cubicBezTo>
                  <a:cubicBezTo>
                    <a:pt x="3000" y="3360"/>
                    <a:pt x="2525" y="3016"/>
                    <a:pt x="2541" y="2787"/>
                  </a:cubicBezTo>
                  <a:cubicBezTo>
                    <a:pt x="2558" y="2639"/>
                    <a:pt x="2591" y="2508"/>
                    <a:pt x="2640" y="2361"/>
                  </a:cubicBezTo>
                  <a:cubicBezTo>
                    <a:pt x="2640" y="2361"/>
                    <a:pt x="2572" y="2315"/>
                    <a:pt x="2445" y="2315"/>
                  </a:cubicBezTo>
                  <a:cubicBezTo>
                    <a:pt x="2331" y="2315"/>
                    <a:pt x="2170" y="2352"/>
                    <a:pt x="1968" y="2492"/>
                  </a:cubicBezTo>
                  <a:cubicBezTo>
                    <a:pt x="1230" y="2983"/>
                    <a:pt x="1525" y="4082"/>
                    <a:pt x="1525" y="4082"/>
                  </a:cubicBezTo>
                  <a:cubicBezTo>
                    <a:pt x="1001" y="3344"/>
                    <a:pt x="1181" y="2590"/>
                    <a:pt x="1771" y="2066"/>
                  </a:cubicBezTo>
                  <a:cubicBezTo>
                    <a:pt x="2377" y="1541"/>
                    <a:pt x="1804" y="1066"/>
                    <a:pt x="1410" y="836"/>
                  </a:cubicBezTo>
                  <a:cubicBezTo>
                    <a:pt x="1017" y="623"/>
                    <a:pt x="1099" y="1"/>
                    <a:pt x="109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4" name="Google Shape;7774;p18"/>
            <p:cNvSpPr/>
            <p:nvPr/>
          </p:nvSpPr>
          <p:spPr>
            <a:xfrm>
              <a:off x="7532982" y="4659987"/>
              <a:ext cx="99498" cy="148443"/>
            </a:xfrm>
            <a:custGeom>
              <a:avLst/>
              <a:gdLst/>
              <a:ahLst/>
              <a:cxnLst/>
              <a:rect l="l" t="t" r="r" b="b"/>
              <a:pathLst>
                <a:path w="3033" h="4525" extrusionOk="0">
                  <a:moveTo>
                    <a:pt x="459" y="1"/>
                  </a:moveTo>
                  <a:cubicBezTo>
                    <a:pt x="459" y="17"/>
                    <a:pt x="0" y="2033"/>
                    <a:pt x="3033" y="4525"/>
                  </a:cubicBezTo>
                  <a:cubicBezTo>
                    <a:pt x="3033" y="4525"/>
                    <a:pt x="2475" y="3853"/>
                    <a:pt x="2738" y="3099"/>
                  </a:cubicBezTo>
                  <a:cubicBezTo>
                    <a:pt x="3000" y="2345"/>
                    <a:pt x="2688" y="2083"/>
                    <a:pt x="2442" y="1820"/>
                  </a:cubicBezTo>
                  <a:cubicBezTo>
                    <a:pt x="2295" y="1656"/>
                    <a:pt x="2295" y="1427"/>
                    <a:pt x="2426" y="1263"/>
                  </a:cubicBezTo>
                  <a:cubicBezTo>
                    <a:pt x="2426" y="1263"/>
                    <a:pt x="2388" y="1256"/>
                    <a:pt x="2332" y="1256"/>
                  </a:cubicBezTo>
                  <a:cubicBezTo>
                    <a:pt x="2170" y="1256"/>
                    <a:pt x="1861" y="1319"/>
                    <a:pt x="1934" y="1820"/>
                  </a:cubicBezTo>
                  <a:cubicBezTo>
                    <a:pt x="2033" y="2509"/>
                    <a:pt x="2082" y="2624"/>
                    <a:pt x="1852" y="2640"/>
                  </a:cubicBezTo>
                  <a:cubicBezTo>
                    <a:pt x="1843" y="2641"/>
                    <a:pt x="1835" y="2642"/>
                    <a:pt x="1826" y="2642"/>
                  </a:cubicBezTo>
                  <a:cubicBezTo>
                    <a:pt x="1645" y="2642"/>
                    <a:pt x="1707" y="2304"/>
                    <a:pt x="1754" y="2115"/>
                  </a:cubicBezTo>
                  <a:cubicBezTo>
                    <a:pt x="1820" y="1935"/>
                    <a:pt x="2065" y="1099"/>
                    <a:pt x="1410" y="821"/>
                  </a:cubicBezTo>
                  <a:cubicBezTo>
                    <a:pt x="754" y="542"/>
                    <a:pt x="492" y="280"/>
                    <a:pt x="45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5" name="Google Shape;7775;p18"/>
            <p:cNvSpPr/>
            <p:nvPr/>
          </p:nvSpPr>
          <p:spPr>
            <a:xfrm>
              <a:off x="7712036" y="4941754"/>
              <a:ext cx="117803" cy="139848"/>
            </a:xfrm>
            <a:custGeom>
              <a:avLst/>
              <a:gdLst/>
              <a:ahLst/>
              <a:cxnLst/>
              <a:rect l="l" t="t" r="r" b="b"/>
              <a:pathLst>
                <a:path w="3591" h="4263" extrusionOk="0">
                  <a:moveTo>
                    <a:pt x="1722" y="1"/>
                  </a:moveTo>
                  <a:lnTo>
                    <a:pt x="1722" y="1"/>
                  </a:lnTo>
                  <a:cubicBezTo>
                    <a:pt x="771" y="509"/>
                    <a:pt x="1050" y="1181"/>
                    <a:pt x="951" y="2476"/>
                  </a:cubicBezTo>
                  <a:cubicBezTo>
                    <a:pt x="853" y="3771"/>
                    <a:pt x="0" y="4263"/>
                    <a:pt x="0" y="4263"/>
                  </a:cubicBezTo>
                  <a:cubicBezTo>
                    <a:pt x="3590" y="2443"/>
                    <a:pt x="2295" y="771"/>
                    <a:pt x="1935" y="526"/>
                  </a:cubicBezTo>
                  <a:cubicBezTo>
                    <a:pt x="1590" y="280"/>
                    <a:pt x="1722" y="1"/>
                    <a:pt x="172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6" name="Google Shape;7776;p18"/>
            <p:cNvSpPr/>
            <p:nvPr/>
          </p:nvSpPr>
          <p:spPr>
            <a:xfrm>
              <a:off x="7834105" y="4977774"/>
              <a:ext cx="227470" cy="159432"/>
            </a:xfrm>
            <a:custGeom>
              <a:avLst/>
              <a:gdLst/>
              <a:ahLst/>
              <a:cxnLst/>
              <a:rect l="l" t="t" r="r" b="b"/>
              <a:pathLst>
                <a:path w="6934" h="4860" extrusionOk="0">
                  <a:moveTo>
                    <a:pt x="1949" y="0"/>
                  </a:moveTo>
                  <a:cubicBezTo>
                    <a:pt x="1069" y="0"/>
                    <a:pt x="604" y="827"/>
                    <a:pt x="722" y="1362"/>
                  </a:cubicBezTo>
                  <a:cubicBezTo>
                    <a:pt x="836" y="1964"/>
                    <a:pt x="1403" y="2002"/>
                    <a:pt x="1543" y="2002"/>
                  </a:cubicBezTo>
                  <a:cubicBezTo>
                    <a:pt x="1563" y="2002"/>
                    <a:pt x="1574" y="2001"/>
                    <a:pt x="1574" y="2001"/>
                  </a:cubicBezTo>
                  <a:cubicBezTo>
                    <a:pt x="1312" y="1903"/>
                    <a:pt x="1197" y="1591"/>
                    <a:pt x="1328" y="1329"/>
                  </a:cubicBezTo>
                  <a:cubicBezTo>
                    <a:pt x="1371" y="1265"/>
                    <a:pt x="1415" y="1241"/>
                    <a:pt x="1462" y="1241"/>
                  </a:cubicBezTo>
                  <a:cubicBezTo>
                    <a:pt x="1560" y="1241"/>
                    <a:pt x="1671" y="1344"/>
                    <a:pt x="1803" y="1411"/>
                  </a:cubicBezTo>
                  <a:cubicBezTo>
                    <a:pt x="1844" y="1430"/>
                    <a:pt x="1883" y="1438"/>
                    <a:pt x="1918" y="1438"/>
                  </a:cubicBezTo>
                  <a:cubicBezTo>
                    <a:pt x="2069" y="1438"/>
                    <a:pt x="2173" y="1285"/>
                    <a:pt x="2213" y="1099"/>
                  </a:cubicBezTo>
                  <a:cubicBezTo>
                    <a:pt x="2253" y="958"/>
                    <a:pt x="2362" y="817"/>
                    <a:pt x="2550" y="817"/>
                  </a:cubicBezTo>
                  <a:cubicBezTo>
                    <a:pt x="2668" y="817"/>
                    <a:pt x="2817" y="872"/>
                    <a:pt x="3000" y="1017"/>
                  </a:cubicBezTo>
                  <a:cubicBezTo>
                    <a:pt x="3492" y="1394"/>
                    <a:pt x="3180" y="2148"/>
                    <a:pt x="3180" y="2148"/>
                  </a:cubicBezTo>
                  <a:cubicBezTo>
                    <a:pt x="3180" y="2148"/>
                    <a:pt x="3180" y="1526"/>
                    <a:pt x="2754" y="1476"/>
                  </a:cubicBezTo>
                  <a:cubicBezTo>
                    <a:pt x="2707" y="1463"/>
                    <a:pt x="2659" y="1456"/>
                    <a:pt x="2613" y="1456"/>
                  </a:cubicBezTo>
                  <a:cubicBezTo>
                    <a:pt x="2435" y="1456"/>
                    <a:pt x="2275" y="1553"/>
                    <a:pt x="2197" y="1722"/>
                  </a:cubicBezTo>
                  <a:cubicBezTo>
                    <a:pt x="2459" y="1722"/>
                    <a:pt x="2475" y="2099"/>
                    <a:pt x="2328" y="2296"/>
                  </a:cubicBezTo>
                  <a:cubicBezTo>
                    <a:pt x="2180" y="2509"/>
                    <a:pt x="2230" y="2657"/>
                    <a:pt x="2377" y="2739"/>
                  </a:cubicBezTo>
                  <a:cubicBezTo>
                    <a:pt x="2508" y="2820"/>
                    <a:pt x="2721" y="2804"/>
                    <a:pt x="2541" y="3181"/>
                  </a:cubicBezTo>
                  <a:cubicBezTo>
                    <a:pt x="2377" y="3558"/>
                    <a:pt x="1656" y="3558"/>
                    <a:pt x="1656" y="3558"/>
                  </a:cubicBezTo>
                  <a:cubicBezTo>
                    <a:pt x="1803" y="3345"/>
                    <a:pt x="1771" y="3050"/>
                    <a:pt x="1574" y="2886"/>
                  </a:cubicBezTo>
                  <a:cubicBezTo>
                    <a:pt x="1574" y="3066"/>
                    <a:pt x="1459" y="3214"/>
                    <a:pt x="1295" y="3263"/>
                  </a:cubicBezTo>
                  <a:cubicBezTo>
                    <a:pt x="1017" y="3345"/>
                    <a:pt x="1017" y="3263"/>
                    <a:pt x="754" y="3493"/>
                  </a:cubicBezTo>
                  <a:cubicBezTo>
                    <a:pt x="618" y="3603"/>
                    <a:pt x="419" y="3630"/>
                    <a:pt x="260" y="3630"/>
                  </a:cubicBezTo>
                  <a:cubicBezTo>
                    <a:pt x="114" y="3630"/>
                    <a:pt x="0" y="3607"/>
                    <a:pt x="0" y="3607"/>
                  </a:cubicBezTo>
                  <a:lnTo>
                    <a:pt x="0" y="3607"/>
                  </a:lnTo>
                  <a:cubicBezTo>
                    <a:pt x="181" y="3706"/>
                    <a:pt x="394" y="3755"/>
                    <a:pt x="590" y="3771"/>
                  </a:cubicBezTo>
                  <a:cubicBezTo>
                    <a:pt x="1033" y="3804"/>
                    <a:pt x="1476" y="3886"/>
                    <a:pt x="1902" y="3984"/>
                  </a:cubicBezTo>
                  <a:cubicBezTo>
                    <a:pt x="3082" y="4345"/>
                    <a:pt x="3803" y="4837"/>
                    <a:pt x="4688" y="4853"/>
                  </a:cubicBezTo>
                  <a:cubicBezTo>
                    <a:pt x="4746" y="4857"/>
                    <a:pt x="4804" y="4859"/>
                    <a:pt x="4862" y="4859"/>
                  </a:cubicBezTo>
                  <a:cubicBezTo>
                    <a:pt x="5262" y="4859"/>
                    <a:pt x="5656" y="4761"/>
                    <a:pt x="6000" y="4574"/>
                  </a:cubicBezTo>
                  <a:cubicBezTo>
                    <a:pt x="6786" y="4115"/>
                    <a:pt x="6934" y="2952"/>
                    <a:pt x="6475" y="2345"/>
                  </a:cubicBezTo>
                  <a:cubicBezTo>
                    <a:pt x="6244" y="2015"/>
                    <a:pt x="5880" y="1864"/>
                    <a:pt x="5540" y="1864"/>
                  </a:cubicBezTo>
                  <a:cubicBezTo>
                    <a:pt x="5204" y="1864"/>
                    <a:pt x="4892" y="2011"/>
                    <a:pt x="4754" y="2280"/>
                  </a:cubicBezTo>
                  <a:cubicBezTo>
                    <a:pt x="4508" y="2607"/>
                    <a:pt x="4541" y="3083"/>
                    <a:pt x="4836" y="3361"/>
                  </a:cubicBezTo>
                  <a:lnTo>
                    <a:pt x="4852" y="3378"/>
                  </a:lnTo>
                  <a:cubicBezTo>
                    <a:pt x="4869" y="3394"/>
                    <a:pt x="4885" y="3411"/>
                    <a:pt x="4918" y="3427"/>
                  </a:cubicBezTo>
                  <a:lnTo>
                    <a:pt x="4950" y="3460"/>
                  </a:lnTo>
                  <a:cubicBezTo>
                    <a:pt x="5052" y="3519"/>
                    <a:pt x="5179" y="3550"/>
                    <a:pt x="5302" y="3550"/>
                  </a:cubicBezTo>
                  <a:cubicBezTo>
                    <a:pt x="5556" y="3550"/>
                    <a:pt x="5797" y="3419"/>
                    <a:pt x="5786" y="3132"/>
                  </a:cubicBezTo>
                  <a:cubicBezTo>
                    <a:pt x="5800" y="2938"/>
                    <a:pt x="5644" y="2856"/>
                    <a:pt x="5467" y="2856"/>
                  </a:cubicBezTo>
                  <a:cubicBezTo>
                    <a:pt x="5213" y="2856"/>
                    <a:pt x="4916" y="3027"/>
                    <a:pt x="5032" y="3279"/>
                  </a:cubicBezTo>
                  <a:cubicBezTo>
                    <a:pt x="5040" y="3302"/>
                    <a:pt x="5041" y="3325"/>
                    <a:pt x="5018" y="3325"/>
                  </a:cubicBezTo>
                  <a:cubicBezTo>
                    <a:pt x="4991" y="3325"/>
                    <a:pt x="4934" y="3294"/>
                    <a:pt x="4819" y="3197"/>
                  </a:cubicBezTo>
                  <a:cubicBezTo>
                    <a:pt x="4705" y="3099"/>
                    <a:pt x="4639" y="2952"/>
                    <a:pt x="4639" y="2788"/>
                  </a:cubicBezTo>
                  <a:cubicBezTo>
                    <a:pt x="4639" y="2624"/>
                    <a:pt x="4705" y="2460"/>
                    <a:pt x="4819" y="2312"/>
                  </a:cubicBezTo>
                  <a:cubicBezTo>
                    <a:pt x="4945" y="2078"/>
                    <a:pt x="5212" y="1955"/>
                    <a:pt x="5499" y="1955"/>
                  </a:cubicBezTo>
                  <a:cubicBezTo>
                    <a:pt x="5814" y="1955"/>
                    <a:pt x="6154" y="2102"/>
                    <a:pt x="6360" y="2411"/>
                  </a:cubicBezTo>
                  <a:cubicBezTo>
                    <a:pt x="6360" y="2411"/>
                    <a:pt x="6360" y="2427"/>
                    <a:pt x="6377" y="2443"/>
                  </a:cubicBezTo>
                  <a:cubicBezTo>
                    <a:pt x="6590" y="2853"/>
                    <a:pt x="6590" y="3361"/>
                    <a:pt x="6344" y="3755"/>
                  </a:cubicBezTo>
                  <a:cubicBezTo>
                    <a:pt x="6064" y="4258"/>
                    <a:pt x="5426" y="4609"/>
                    <a:pt x="4595" y="4609"/>
                  </a:cubicBezTo>
                  <a:cubicBezTo>
                    <a:pt x="4209" y="4609"/>
                    <a:pt x="3781" y="4533"/>
                    <a:pt x="3328" y="4361"/>
                  </a:cubicBezTo>
                  <a:cubicBezTo>
                    <a:pt x="3279" y="4345"/>
                    <a:pt x="3049" y="4263"/>
                    <a:pt x="2902" y="4197"/>
                  </a:cubicBezTo>
                  <a:cubicBezTo>
                    <a:pt x="2475" y="3984"/>
                    <a:pt x="2033" y="3837"/>
                    <a:pt x="1590" y="3755"/>
                  </a:cubicBezTo>
                  <a:cubicBezTo>
                    <a:pt x="1754" y="3722"/>
                    <a:pt x="1951" y="3706"/>
                    <a:pt x="2164" y="3656"/>
                  </a:cubicBezTo>
                  <a:cubicBezTo>
                    <a:pt x="3901" y="3312"/>
                    <a:pt x="4164" y="837"/>
                    <a:pt x="2705" y="182"/>
                  </a:cubicBezTo>
                  <a:cubicBezTo>
                    <a:pt x="2428" y="55"/>
                    <a:pt x="2175" y="0"/>
                    <a:pt x="19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7" name="Google Shape;7777;p18"/>
            <p:cNvSpPr/>
            <p:nvPr/>
          </p:nvSpPr>
          <p:spPr>
            <a:xfrm>
              <a:off x="7945415" y="5063823"/>
              <a:ext cx="152740" cy="108125"/>
            </a:xfrm>
            <a:custGeom>
              <a:avLst/>
              <a:gdLst/>
              <a:ahLst/>
              <a:cxnLst/>
              <a:rect l="l" t="t" r="r" b="b"/>
              <a:pathLst>
                <a:path w="4656" h="3296" extrusionOk="0">
                  <a:moveTo>
                    <a:pt x="3803" y="1"/>
                  </a:moveTo>
                  <a:cubicBezTo>
                    <a:pt x="3885" y="788"/>
                    <a:pt x="3541" y="1574"/>
                    <a:pt x="2902" y="2050"/>
                  </a:cubicBezTo>
                  <a:cubicBezTo>
                    <a:pt x="2493" y="2357"/>
                    <a:pt x="2001" y="2456"/>
                    <a:pt x="1540" y="2456"/>
                  </a:cubicBezTo>
                  <a:cubicBezTo>
                    <a:pt x="723" y="2456"/>
                    <a:pt x="1" y="2148"/>
                    <a:pt x="0" y="2148"/>
                  </a:cubicBezTo>
                  <a:lnTo>
                    <a:pt x="0" y="2148"/>
                  </a:lnTo>
                  <a:cubicBezTo>
                    <a:pt x="1328" y="2869"/>
                    <a:pt x="1836" y="2640"/>
                    <a:pt x="2213" y="3033"/>
                  </a:cubicBezTo>
                  <a:cubicBezTo>
                    <a:pt x="2379" y="3221"/>
                    <a:pt x="2551" y="3278"/>
                    <a:pt x="2709" y="3278"/>
                  </a:cubicBezTo>
                  <a:cubicBezTo>
                    <a:pt x="2894" y="3278"/>
                    <a:pt x="3058" y="3200"/>
                    <a:pt x="3164" y="3164"/>
                  </a:cubicBezTo>
                  <a:cubicBezTo>
                    <a:pt x="3191" y="3158"/>
                    <a:pt x="3217" y="3154"/>
                    <a:pt x="3244" y="3154"/>
                  </a:cubicBezTo>
                  <a:cubicBezTo>
                    <a:pt x="3346" y="3154"/>
                    <a:pt x="3439" y="3204"/>
                    <a:pt x="3492" y="3295"/>
                  </a:cubicBezTo>
                  <a:cubicBezTo>
                    <a:pt x="3524" y="3099"/>
                    <a:pt x="3475" y="2886"/>
                    <a:pt x="3344" y="2722"/>
                  </a:cubicBezTo>
                  <a:cubicBezTo>
                    <a:pt x="3180" y="2509"/>
                    <a:pt x="2770" y="2492"/>
                    <a:pt x="2705" y="2492"/>
                  </a:cubicBezTo>
                  <a:cubicBezTo>
                    <a:pt x="3262" y="2459"/>
                    <a:pt x="3770" y="2164"/>
                    <a:pt x="4098" y="1705"/>
                  </a:cubicBezTo>
                  <a:cubicBezTo>
                    <a:pt x="4655" y="919"/>
                    <a:pt x="3803" y="1"/>
                    <a:pt x="38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8" name="Google Shape;7778;p18"/>
            <p:cNvSpPr/>
            <p:nvPr/>
          </p:nvSpPr>
          <p:spPr>
            <a:xfrm>
              <a:off x="7750221" y="4820537"/>
              <a:ext cx="146277" cy="206212"/>
            </a:xfrm>
            <a:custGeom>
              <a:avLst/>
              <a:gdLst/>
              <a:ahLst/>
              <a:cxnLst/>
              <a:rect l="l" t="t" r="r" b="b"/>
              <a:pathLst>
                <a:path w="4459" h="6286" extrusionOk="0">
                  <a:moveTo>
                    <a:pt x="1805" y="0"/>
                  </a:moveTo>
                  <a:cubicBezTo>
                    <a:pt x="1382" y="0"/>
                    <a:pt x="976" y="149"/>
                    <a:pt x="705" y="451"/>
                  </a:cubicBezTo>
                  <a:cubicBezTo>
                    <a:pt x="0" y="1090"/>
                    <a:pt x="443" y="2139"/>
                    <a:pt x="1033" y="2336"/>
                  </a:cubicBezTo>
                  <a:cubicBezTo>
                    <a:pt x="1156" y="2401"/>
                    <a:pt x="1291" y="2434"/>
                    <a:pt x="1426" y="2434"/>
                  </a:cubicBezTo>
                  <a:cubicBezTo>
                    <a:pt x="1562" y="2434"/>
                    <a:pt x="1697" y="2401"/>
                    <a:pt x="1820" y="2336"/>
                  </a:cubicBezTo>
                  <a:lnTo>
                    <a:pt x="1869" y="2319"/>
                  </a:lnTo>
                  <a:lnTo>
                    <a:pt x="1902" y="2303"/>
                  </a:lnTo>
                  <a:lnTo>
                    <a:pt x="1951" y="2254"/>
                  </a:lnTo>
                  <a:lnTo>
                    <a:pt x="2016" y="2204"/>
                  </a:lnTo>
                  <a:cubicBezTo>
                    <a:pt x="2033" y="2188"/>
                    <a:pt x="2049" y="2172"/>
                    <a:pt x="2066" y="2155"/>
                  </a:cubicBezTo>
                  <a:cubicBezTo>
                    <a:pt x="2229" y="1975"/>
                    <a:pt x="2311" y="1729"/>
                    <a:pt x="2279" y="1500"/>
                  </a:cubicBezTo>
                  <a:cubicBezTo>
                    <a:pt x="2236" y="1156"/>
                    <a:pt x="2024" y="1016"/>
                    <a:pt x="1827" y="1016"/>
                  </a:cubicBezTo>
                  <a:cubicBezTo>
                    <a:pt x="1724" y="1016"/>
                    <a:pt x="1625" y="1055"/>
                    <a:pt x="1557" y="1123"/>
                  </a:cubicBezTo>
                  <a:cubicBezTo>
                    <a:pt x="1394" y="1286"/>
                    <a:pt x="1443" y="1565"/>
                    <a:pt x="1639" y="1696"/>
                  </a:cubicBezTo>
                  <a:cubicBezTo>
                    <a:pt x="1710" y="1728"/>
                    <a:pt x="1775" y="1738"/>
                    <a:pt x="1832" y="1738"/>
                  </a:cubicBezTo>
                  <a:cubicBezTo>
                    <a:pt x="1923" y="1738"/>
                    <a:pt x="1995" y="1712"/>
                    <a:pt x="2043" y="1712"/>
                  </a:cubicBezTo>
                  <a:cubicBezTo>
                    <a:pt x="2090" y="1712"/>
                    <a:pt x="2115" y="1736"/>
                    <a:pt x="2115" y="1827"/>
                  </a:cubicBezTo>
                  <a:cubicBezTo>
                    <a:pt x="2082" y="2024"/>
                    <a:pt x="1967" y="2204"/>
                    <a:pt x="1787" y="2286"/>
                  </a:cubicBezTo>
                  <a:cubicBezTo>
                    <a:pt x="1680" y="2340"/>
                    <a:pt x="1563" y="2365"/>
                    <a:pt x="1445" y="2365"/>
                  </a:cubicBezTo>
                  <a:cubicBezTo>
                    <a:pt x="1309" y="2365"/>
                    <a:pt x="1172" y="2331"/>
                    <a:pt x="1049" y="2270"/>
                  </a:cubicBezTo>
                  <a:cubicBezTo>
                    <a:pt x="508" y="2040"/>
                    <a:pt x="148" y="1106"/>
                    <a:pt x="787" y="549"/>
                  </a:cubicBezTo>
                  <a:cubicBezTo>
                    <a:pt x="1033" y="303"/>
                    <a:pt x="1377" y="172"/>
                    <a:pt x="1721" y="155"/>
                  </a:cubicBezTo>
                  <a:cubicBezTo>
                    <a:pt x="2475" y="205"/>
                    <a:pt x="3295" y="746"/>
                    <a:pt x="3442" y="2204"/>
                  </a:cubicBezTo>
                  <a:cubicBezTo>
                    <a:pt x="3475" y="2762"/>
                    <a:pt x="3426" y="3319"/>
                    <a:pt x="3279" y="3844"/>
                  </a:cubicBezTo>
                  <a:cubicBezTo>
                    <a:pt x="3147" y="4302"/>
                    <a:pt x="2934" y="4745"/>
                    <a:pt x="2672" y="5138"/>
                  </a:cubicBezTo>
                  <a:cubicBezTo>
                    <a:pt x="2262" y="5614"/>
                    <a:pt x="1754" y="6024"/>
                    <a:pt x="1180" y="6286"/>
                  </a:cubicBezTo>
                  <a:cubicBezTo>
                    <a:pt x="1803" y="6040"/>
                    <a:pt x="2361" y="5630"/>
                    <a:pt x="2803" y="5122"/>
                  </a:cubicBezTo>
                  <a:cubicBezTo>
                    <a:pt x="3541" y="4270"/>
                    <a:pt x="4459" y="2254"/>
                    <a:pt x="3180" y="614"/>
                  </a:cubicBezTo>
                  <a:cubicBezTo>
                    <a:pt x="2826" y="207"/>
                    <a:pt x="2303" y="0"/>
                    <a:pt x="180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9" name="Google Shape;7779;p18"/>
            <p:cNvSpPr/>
            <p:nvPr/>
          </p:nvSpPr>
          <p:spPr>
            <a:xfrm>
              <a:off x="7330047" y="4923514"/>
              <a:ext cx="79815" cy="179050"/>
            </a:xfrm>
            <a:custGeom>
              <a:avLst/>
              <a:gdLst/>
              <a:ahLst/>
              <a:cxnLst/>
              <a:rect l="l" t="t" r="r" b="b"/>
              <a:pathLst>
                <a:path w="2433" h="5458" extrusionOk="0">
                  <a:moveTo>
                    <a:pt x="994" y="1"/>
                  </a:moveTo>
                  <a:cubicBezTo>
                    <a:pt x="632" y="1"/>
                    <a:pt x="1" y="584"/>
                    <a:pt x="285" y="2426"/>
                  </a:cubicBezTo>
                  <a:cubicBezTo>
                    <a:pt x="613" y="4458"/>
                    <a:pt x="2170" y="5409"/>
                    <a:pt x="2433" y="5458"/>
                  </a:cubicBezTo>
                  <a:cubicBezTo>
                    <a:pt x="2433" y="5458"/>
                    <a:pt x="908" y="4474"/>
                    <a:pt x="777" y="2803"/>
                  </a:cubicBezTo>
                  <a:cubicBezTo>
                    <a:pt x="646" y="1147"/>
                    <a:pt x="1154" y="1098"/>
                    <a:pt x="1318" y="737"/>
                  </a:cubicBezTo>
                  <a:cubicBezTo>
                    <a:pt x="1482" y="377"/>
                    <a:pt x="1400" y="114"/>
                    <a:pt x="1088" y="16"/>
                  </a:cubicBezTo>
                  <a:cubicBezTo>
                    <a:pt x="1060" y="6"/>
                    <a:pt x="1028" y="1"/>
                    <a:pt x="9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0" name="Google Shape;7780;p18"/>
            <p:cNvSpPr/>
            <p:nvPr/>
          </p:nvSpPr>
          <p:spPr>
            <a:xfrm>
              <a:off x="7294223" y="4874174"/>
              <a:ext cx="173702" cy="233244"/>
            </a:xfrm>
            <a:custGeom>
              <a:avLst/>
              <a:gdLst/>
              <a:ahLst/>
              <a:cxnLst/>
              <a:rect l="l" t="t" r="r" b="b"/>
              <a:pathLst>
                <a:path w="5295" h="7110" extrusionOk="0">
                  <a:moveTo>
                    <a:pt x="3607" y="0"/>
                  </a:moveTo>
                  <a:cubicBezTo>
                    <a:pt x="3396" y="0"/>
                    <a:pt x="3199" y="27"/>
                    <a:pt x="3033" y="61"/>
                  </a:cubicBezTo>
                  <a:cubicBezTo>
                    <a:pt x="2590" y="127"/>
                    <a:pt x="2180" y="307"/>
                    <a:pt x="1836" y="553"/>
                  </a:cubicBezTo>
                  <a:cubicBezTo>
                    <a:pt x="0" y="1913"/>
                    <a:pt x="345" y="4290"/>
                    <a:pt x="886" y="5438"/>
                  </a:cubicBezTo>
                  <a:cubicBezTo>
                    <a:pt x="1181" y="6126"/>
                    <a:pt x="1656" y="6700"/>
                    <a:pt x="2279" y="7109"/>
                  </a:cubicBezTo>
                  <a:cubicBezTo>
                    <a:pt x="1689" y="6683"/>
                    <a:pt x="1230" y="6093"/>
                    <a:pt x="967" y="5405"/>
                  </a:cubicBezTo>
                  <a:cubicBezTo>
                    <a:pt x="459" y="4257"/>
                    <a:pt x="197" y="1963"/>
                    <a:pt x="1935" y="701"/>
                  </a:cubicBezTo>
                  <a:cubicBezTo>
                    <a:pt x="2361" y="383"/>
                    <a:pt x="2917" y="191"/>
                    <a:pt x="3432" y="191"/>
                  </a:cubicBezTo>
                  <a:cubicBezTo>
                    <a:pt x="3848" y="191"/>
                    <a:pt x="4237" y="317"/>
                    <a:pt x="4508" y="602"/>
                  </a:cubicBezTo>
                  <a:cubicBezTo>
                    <a:pt x="5154" y="1248"/>
                    <a:pt x="4670" y="2308"/>
                    <a:pt x="3982" y="2308"/>
                  </a:cubicBezTo>
                  <a:cubicBezTo>
                    <a:pt x="3972" y="2308"/>
                    <a:pt x="3961" y="2307"/>
                    <a:pt x="3951" y="2307"/>
                  </a:cubicBezTo>
                  <a:cubicBezTo>
                    <a:pt x="3921" y="2310"/>
                    <a:pt x="3891" y="2312"/>
                    <a:pt x="3862" y="2312"/>
                  </a:cubicBezTo>
                  <a:cubicBezTo>
                    <a:pt x="3601" y="2312"/>
                    <a:pt x="3360" y="2182"/>
                    <a:pt x="3213" y="1946"/>
                  </a:cubicBezTo>
                  <a:cubicBezTo>
                    <a:pt x="3164" y="1848"/>
                    <a:pt x="3131" y="1717"/>
                    <a:pt x="3148" y="1586"/>
                  </a:cubicBezTo>
                  <a:cubicBezTo>
                    <a:pt x="3167" y="1334"/>
                    <a:pt x="3243" y="1254"/>
                    <a:pt x="3299" y="1254"/>
                  </a:cubicBezTo>
                  <a:cubicBezTo>
                    <a:pt x="3338" y="1254"/>
                    <a:pt x="3367" y="1293"/>
                    <a:pt x="3361" y="1340"/>
                  </a:cubicBezTo>
                  <a:cubicBezTo>
                    <a:pt x="3316" y="1576"/>
                    <a:pt x="3512" y="1773"/>
                    <a:pt x="3744" y="1773"/>
                  </a:cubicBezTo>
                  <a:cubicBezTo>
                    <a:pt x="3769" y="1773"/>
                    <a:pt x="3794" y="1771"/>
                    <a:pt x="3820" y="1766"/>
                  </a:cubicBezTo>
                  <a:cubicBezTo>
                    <a:pt x="4229" y="1700"/>
                    <a:pt x="4328" y="1159"/>
                    <a:pt x="3967" y="963"/>
                  </a:cubicBezTo>
                  <a:cubicBezTo>
                    <a:pt x="3873" y="916"/>
                    <a:pt x="3775" y="894"/>
                    <a:pt x="3679" y="894"/>
                  </a:cubicBezTo>
                  <a:cubicBezTo>
                    <a:pt x="3371" y="894"/>
                    <a:pt x="3083" y="1117"/>
                    <a:pt x="3033" y="1455"/>
                  </a:cubicBezTo>
                  <a:cubicBezTo>
                    <a:pt x="2984" y="1782"/>
                    <a:pt x="3148" y="2110"/>
                    <a:pt x="3443" y="2274"/>
                  </a:cubicBezTo>
                  <a:lnTo>
                    <a:pt x="3475" y="2274"/>
                  </a:lnTo>
                  <a:cubicBezTo>
                    <a:pt x="3574" y="2323"/>
                    <a:pt x="3672" y="2372"/>
                    <a:pt x="3787" y="2389"/>
                  </a:cubicBezTo>
                  <a:cubicBezTo>
                    <a:pt x="3880" y="2411"/>
                    <a:pt x="3973" y="2421"/>
                    <a:pt x="4065" y="2421"/>
                  </a:cubicBezTo>
                  <a:cubicBezTo>
                    <a:pt x="4663" y="2421"/>
                    <a:pt x="5189" y="1983"/>
                    <a:pt x="5246" y="1471"/>
                  </a:cubicBezTo>
                  <a:cubicBezTo>
                    <a:pt x="5295" y="1061"/>
                    <a:pt x="5131" y="651"/>
                    <a:pt x="4819" y="389"/>
                  </a:cubicBezTo>
                  <a:cubicBezTo>
                    <a:pt x="4436" y="91"/>
                    <a:pt x="3998" y="0"/>
                    <a:pt x="360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1" name="Google Shape;7781;p18"/>
            <p:cNvSpPr/>
            <p:nvPr/>
          </p:nvSpPr>
          <p:spPr>
            <a:xfrm>
              <a:off x="7400152" y="4813287"/>
              <a:ext cx="239870" cy="168847"/>
            </a:xfrm>
            <a:custGeom>
              <a:avLst/>
              <a:gdLst/>
              <a:ahLst/>
              <a:cxnLst/>
              <a:rect l="l" t="t" r="r" b="b"/>
              <a:pathLst>
                <a:path w="7312" h="5147" extrusionOk="0">
                  <a:moveTo>
                    <a:pt x="1750" y="0"/>
                  </a:moveTo>
                  <a:cubicBezTo>
                    <a:pt x="1356" y="0"/>
                    <a:pt x="969" y="175"/>
                    <a:pt x="705" y="508"/>
                  </a:cubicBezTo>
                  <a:cubicBezTo>
                    <a:pt x="612" y="638"/>
                    <a:pt x="465" y="705"/>
                    <a:pt x="317" y="705"/>
                  </a:cubicBezTo>
                  <a:cubicBezTo>
                    <a:pt x="205" y="705"/>
                    <a:pt x="92" y="667"/>
                    <a:pt x="0" y="590"/>
                  </a:cubicBezTo>
                  <a:lnTo>
                    <a:pt x="0" y="590"/>
                  </a:lnTo>
                  <a:cubicBezTo>
                    <a:pt x="33" y="950"/>
                    <a:pt x="66" y="1016"/>
                    <a:pt x="1771" y="1737"/>
                  </a:cubicBezTo>
                  <a:cubicBezTo>
                    <a:pt x="3082" y="2294"/>
                    <a:pt x="3525" y="4261"/>
                    <a:pt x="3656" y="5146"/>
                  </a:cubicBezTo>
                  <a:cubicBezTo>
                    <a:pt x="3803" y="4261"/>
                    <a:pt x="4246" y="2294"/>
                    <a:pt x="5557" y="1737"/>
                  </a:cubicBezTo>
                  <a:cubicBezTo>
                    <a:pt x="7262" y="1016"/>
                    <a:pt x="7295" y="950"/>
                    <a:pt x="7311" y="590"/>
                  </a:cubicBezTo>
                  <a:lnTo>
                    <a:pt x="7311" y="590"/>
                  </a:lnTo>
                  <a:cubicBezTo>
                    <a:pt x="7219" y="667"/>
                    <a:pt x="7106" y="705"/>
                    <a:pt x="6996" y="705"/>
                  </a:cubicBezTo>
                  <a:cubicBezTo>
                    <a:pt x="6849" y="705"/>
                    <a:pt x="6707" y="638"/>
                    <a:pt x="6623" y="508"/>
                  </a:cubicBezTo>
                  <a:cubicBezTo>
                    <a:pt x="6349" y="175"/>
                    <a:pt x="5958" y="0"/>
                    <a:pt x="5566" y="0"/>
                  </a:cubicBezTo>
                  <a:cubicBezTo>
                    <a:pt x="5301" y="0"/>
                    <a:pt x="5035" y="80"/>
                    <a:pt x="4803" y="245"/>
                  </a:cubicBezTo>
                  <a:cubicBezTo>
                    <a:pt x="4229" y="655"/>
                    <a:pt x="3852" y="1475"/>
                    <a:pt x="3656" y="2655"/>
                  </a:cubicBezTo>
                  <a:cubicBezTo>
                    <a:pt x="3475" y="1458"/>
                    <a:pt x="3098" y="639"/>
                    <a:pt x="2525" y="245"/>
                  </a:cubicBezTo>
                  <a:cubicBezTo>
                    <a:pt x="2287" y="80"/>
                    <a:pt x="2017" y="0"/>
                    <a:pt x="17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2" name="Google Shape;7782;p18"/>
            <p:cNvSpPr/>
            <p:nvPr/>
          </p:nvSpPr>
          <p:spPr>
            <a:xfrm>
              <a:off x="7476524" y="4719693"/>
              <a:ext cx="87655" cy="145753"/>
            </a:xfrm>
            <a:custGeom>
              <a:avLst/>
              <a:gdLst/>
              <a:ahLst/>
              <a:cxnLst/>
              <a:rect l="l" t="t" r="r" b="b"/>
              <a:pathLst>
                <a:path w="2672" h="4443" extrusionOk="0">
                  <a:moveTo>
                    <a:pt x="1344" y="0"/>
                  </a:moveTo>
                  <a:cubicBezTo>
                    <a:pt x="1262" y="164"/>
                    <a:pt x="1147" y="312"/>
                    <a:pt x="1000" y="427"/>
                  </a:cubicBezTo>
                  <a:cubicBezTo>
                    <a:pt x="557" y="853"/>
                    <a:pt x="0" y="1721"/>
                    <a:pt x="721" y="2902"/>
                  </a:cubicBezTo>
                  <a:cubicBezTo>
                    <a:pt x="1016" y="3377"/>
                    <a:pt x="1213" y="3902"/>
                    <a:pt x="1344" y="4442"/>
                  </a:cubicBezTo>
                  <a:cubicBezTo>
                    <a:pt x="1459" y="3902"/>
                    <a:pt x="1672" y="3377"/>
                    <a:pt x="1951" y="2902"/>
                  </a:cubicBezTo>
                  <a:cubicBezTo>
                    <a:pt x="2672" y="1721"/>
                    <a:pt x="2115" y="853"/>
                    <a:pt x="1672" y="427"/>
                  </a:cubicBezTo>
                  <a:cubicBezTo>
                    <a:pt x="1541" y="295"/>
                    <a:pt x="1426" y="164"/>
                    <a:pt x="13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3" name="Google Shape;7783;p18"/>
            <p:cNvSpPr/>
            <p:nvPr/>
          </p:nvSpPr>
          <p:spPr>
            <a:xfrm>
              <a:off x="7420033" y="4582467"/>
              <a:ext cx="200603" cy="220056"/>
            </a:xfrm>
            <a:custGeom>
              <a:avLst/>
              <a:gdLst/>
              <a:ahLst/>
              <a:cxnLst/>
              <a:rect l="l" t="t" r="r" b="b"/>
              <a:pathLst>
                <a:path w="6115" h="6708" extrusionOk="0">
                  <a:moveTo>
                    <a:pt x="1900" y="6703"/>
                  </a:moveTo>
                  <a:cubicBezTo>
                    <a:pt x="1901" y="6705"/>
                    <a:pt x="1902" y="6706"/>
                    <a:pt x="1902" y="6708"/>
                  </a:cubicBezTo>
                  <a:cubicBezTo>
                    <a:pt x="1902" y="6706"/>
                    <a:pt x="1901" y="6705"/>
                    <a:pt x="1900" y="6703"/>
                  </a:cubicBezTo>
                  <a:close/>
                  <a:moveTo>
                    <a:pt x="1593" y="1"/>
                  </a:moveTo>
                  <a:cubicBezTo>
                    <a:pt x="1195" y="1"/>
                    <a:pt x="805" y="156"/>
                    <a:pt x="575" y="446"/>
                  </a:cubicBezTo>
                  <a:cubicBezTo>
                    <a:pt x="1" y="1102"/>
                    <a:pt x="476" y="2069"/>
                    <a:pt x="1132" y="2102"/>
                  </a:cubicBezTo>
                  <a:cubicBezTo>
                    <a:pt x="1151" y="2103"/>
                    <a:pt x="1169" y="2103"/>
                    <a:pt x="1187" y="2103"/>
                  </a:cubicBezTo>
                  <a:cubicBezTo>
                    <a:pt x="1784" y="2103"/>
                    <a:pt x="1997" y="1584"/>
                    <a:pt x="1870" y="1282"/>
                  </a:cubicBezTo>
                  <a:cubicBezTo>
                    <a:pt x="1827" y="1114"/>
                    <a:pt x="1665" y="993"/>
                    <a:pt x="1495" y="993"/>
                  </a:cubicBezTo>
                  <a:cubicBezTo>
                    <a:pt x="1467" y="993"/>
                    <a:pt x="1439" y="996"/>
                    <a:pt x="1411" y="1003"/>
                  </a:cubicBezTo>
                  <a:cubicBezTo>
                    <a:pt x="1263" y="1020"/>
                    <a:pt x="1148" y="1167"/>
                    <a:pt x="1165" y="1315"/>
                  </a:cubicBezTo>
                  <a:cubicBezTo>
                    <a:pt x="1154" y="1471"/>
                    <a:pt x="1275" y="1567"/>
                    <a:pt x="1403" y="1567"/>
                  </a:cubicBezTo>
                  <a:cubicBezTo>
                    <a:pt x="1477" y="1567"/>
                    <a:pt x="1553" y="1535"/>
                    <a:pt x="1607" y="1462"/>
                  </a:cubicBezTo>
                  <a:cubicBezTo>
                    <a:pt x="1648" y="1399"/>
                    <a:pt x="1690" y="1374"/>
                    <a:pt x="1727" y="1374"/>
                  </a:cubicBezTo>
                  <a:cubicBezTo>
                    <a:pt x="1796" y="1374"/>
                    <a:pt x="1847" y="1459"/>
                    <a:pt x="1837" y="1544"/>
                  </a:cubicBezTo>
                  <a:cubicBezTo>
                    <a:pt x="1747" y="1788"/>
                    <a:pt x="1516" y="1942"/>
                    <a:pt x="1271" y="1942"/>
                  </a:cubicBezTo>
                  <a:cubicBezTo>
                    <a:pt x="1203" y="1942"/>
                    <a:pt x="1134" y="1930"/>
                    <a:pt x="1066" y="1905"/>
                  </a:cubicBezTo>
                  <a:cubicBezTo>
                    <a:pt x="657" y="1790"/>
                    <a:pt x="460" y="1053"/>
                    <a:pt x="1017" y="659"/>
                  </a:cubicBezTo>
                  <a:cubicBezTo>
                    <a:pt x="1144" y="567"/>
                    <a:pt x="1328" y="517"/>
                    <a:pt x="1534" y="517"/>
                  </a:cubicBezTo>
                  <a:cubicBezTo>
                    <a:pt x="2130" y="517"/>
                    <a:pt x="2903" y="931"/>
                    <a:pt x="2951" y="1905"/>
                  </a:cubicBezTo>
                  <a:cubicBezTo>
                    <a:pt x="2951" y="3069"/>
                    <a:pt x="2017" y="4118"/>
                    <a:pt x="1771" y="4888"/>
                  </a:cubicBezTo>
                  <a:cubicBezTo>
                    <a:pt x="1417" y="5950"/>
                    <a:pt x="1853" y="6617"/>
                    <a:pt x="1900" y="6703"/>
                  </a:cubicBezTo>
                  <a:lnTo>
                    <a:pt x="1900" y="6703"/>
                  </a:lnTo>
                  <a:cubicBezTo>
                    <a:pt x="1607" y="6147"/>
                    <a:pt x="1592" y="5493"/>
                    <a:pt x="1853" y="4921"/>
                  </a:cubicBezTo>
                  <a:cubicBezTo>
                    <a:pt x="2050" y="4396"/>
                    <a:pt x="2476" y="3839"/>
                    <a:pt x="2804" y="3134"/>
                  </a:cubicBezTo>
                  <a:cubicBezTo>
                    <a:pt x="2919" y="2921"/>
                    <a:pt x="3001" y="2675"/>
                    <a:pt x="3050" y="2430"/>
                  </a:cubicBezTo>
                  <a:cubicBezTo>
                    <a:pt x="3115" y="2675"/>
                    <a:pt x="3197" y="2921"/>
                    <a:pt x="3312" y="3134"/>
                  </a:cubicBezTo>
                  <a:cubicBezTo>
                    <a:pt x="3623" y="3839"/>
                    <a:pt x="4066" y="4396"/>
                    <a:pt x="4263" y="4921"/>
                  </a:cubicBezTo>
                  <a:cubicBezTo>
                    <a:pt x="4509" y="5495"/>
                    <a:pt x="4492" y="6150"/>
                    <a:pt x="4214" y="6708"/>
                  </a:cubicBezTo>
                  <a:cubicBezTo>
                    <a:pt x="4246" y="6642"/>
                    <a:pt x="4705" y="5970"/>
                    <a:pt x="4345" y="4888"/>
                  </a:cubicBezTo>
                  <a:cubicBezTo>
                    <a:pt x="4082" y="4118"/>
                    <a:pt x="3164" y="3069"/>
                    <a:pt x="3164" y="1905"/>
                  </a:cubicBezTo>
                  <a:cubicBezTo>
                    <a:pt x="3213" y="931"/>
                    <a:pt x="3986" y="517"/>
                    <a:pt x="4582" y="517"/>
                  </a:cubicBezTo>
                  <a:cubicBezTo>
                    <a:pt x="4788" y="517"/>
                    <a:pt x="4972" y="567"/>
                    <a:pt x="5099" y="659"/>
                  </a:cubicBezTo>
                  <a:cubicBezTo>
                    <a:pt x="5656" y="1053"/>
                    <a:pt x="5459" y="1790"/>
                    <a:pt x="5033" y="1905"/>
                  </a:cubicBezTo>
                  <a:cubicBezTo>
                    <a:pt x="4969" y="1930"/>
                    <a:pt x="4903" y="1942"/>
                    <a:pt x="4837" y="1942"/>
                  </a:cubicBezTo>
                  <a:cubicBezTo>
                    <a:pt x="4600" y="1942"/>
                    <a:pt x="4369" y="1788"/>
                    <a:pt x="4279" y="1544"/>
                  </a:cubicBezTo>
                  <a:cubicBezTo>
                    <a:pt x="4258" y="1459"/>
                    <a:pt x="4312" y="1374"/>
                    <a:pt x="4385" y="1374"/>
                  </a:cubicBezTo>
                  <a:cubicBezTo>
                    <a:pt x="4424" y="1374"/>
                    <a:pt x="4468" y="1399"/>
                    <a:pt x="4509" y="1462"/>
                  </a:cubicBezTo>
                  <a:cubicBezTo>
                    <a:pt x="4557" y="1535"/>
                    <a:pt x="4629" y="1567"/>
                    <a:pt x="4702" y="1567"/>
                  </a:cubicBezTo>
                  <a:cubicBezTo>
                    <a:pt x="4826" y="1567"/>
                    <a:pt x="4951" y="1471"/>
                    <a:pt x="4951" y="1315"/>
                  </a:cubicBezTo>
                  <a:cubicBezTo>
                    <a:pt x="4968" y="1167"/>
                    <a:pt x="4853" y="1020"/>
                    <a:pt x="4705" y="1003"/>
                  </a:cubicBezTo>
                  <a:cubicBezTo>
                    <a:pt x="4675" y="996"/>
                    <a:pt x="4645" y="993"/>
                    <a:pt x="4615" y="993"/>
                  </a:cubicBezTo>
                  <a:cubicBezTo>
                    <a:pt x="4439" y="993"/>
                    <a:pt x="4286" y="1114"/>
                    <a:pt x="4230" y="1282"/>
                  </a:cubicBezTo>
                  <a:cubicBezTo>
                    <a:pt x="4103" y="1584"/>
                    <a:pt x="4346" y="2103"/>
                    <a:pt x="4930" y="2103"/>
                  </a:cubicBezTo>
                  <a:cubicBezTo>
                    <a:pt x="4948" y="2103"/>
                    <a:pt x="4966" y="2103"/>
                    <a:pt x="4984" y="2102"/>
                  </a:cubicBezTo>
                  <a:cubicBezTo>
                    <a:pt x="5607" y="2069"/>
                    <a:pt x="6115" y="1102"/>
                    <a:pt x="5525" y="446"/>
                  </a:cubicBezTo>
                  <a:cubicBezTo>
                    <a:pt x="5302" y="156"/>
                    <a:pt x="4916" y="1"/>
                    <a:pt x="4520" y="1"/>
                  </a:cubicBezTo>
                  <a:cubicBezTo>
                    <a:pt x="4045" y="1"/>
                    <a:pt x="3554" y="225"/>
                    <a:pt x="3312" y="708"/>
                  </a:cubicBezTo>
                  <a:cubicBezTo>
                    <a:pt x="3197" y="872"/>
                    <a:pt x="3099" y="1069"/>
                    <a:pt x="3050" y="1266"/>
                  </a:cubicBezTo>
                  <a:cubicBezTo>
                    <a:pt x="3001" y="1069"/>
                    <a:pt x="2919" y="872"/>
                    <a:pt x="2804" y="708"/>
                  </a:cubicBezTo>
                  <a:cubicBezTo>
                    <a:pt x="2562" y="225"/>
                    <a:pt x="2071" y="1"/>
                    <a:pt x="15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4" name="Google Shape;7784;p18"/>
            <p:cNvSpPr/>
            <p:nvPr/>
          </p:nvSpPr>
          <p:spPr>
            <a:xfrm>
              <a:off x="7257645" y="4693875"/>
              <a:ext cx="171045" cy="268903"/>
            </a:xfrm>
            <a:custGeom>
              <a:avLst/>
              <a:gdLst/>
              <a:ahLst/>
              <a:cxnLst/>
              <a:rect l="l" t="t" r="r" b="b"/>
              <a:pathLst>
                <a:path w="5214" h="8197" extrusionOk="0">
                  <a:moveTo>
                    <a:pt x="4115" y="1"/>
                  </a:moveTo>
                  <a:cubicBezTo>
                    <a:pt x="4115" y="1"/>
                    <a:pt x="4197" y="607"/>
                    <a:pt x="3804" y="837"/>
                  </a:cubicBezTo>
                  <a:cubicBezTo>
                    <a:pt x="3410" y="1066"/>
                    <a:pt x="2836" y="1525"/>
                    <a:pt x="3443" y="2050"/>
                  </a:cubicBezTo>
                  <a:cubicBezTo>
                    <a:pt x="4033" y="2574"/>
                    <a:pt x="4213" y="3328"/>
                    <a:pt x="3689" y="4066"/>
                  </a:cubicBezTo>
                  <a:cubicBezTo>
                    <a:pt x="3689" y="4066"/>
                    <a:pt x="3984" y="2967"/>
                    <a:pt x="3246" y="2476"/>
                  </a:cubicBezTo>
                  <a:cubicBezTo>
                    <a:pt x="3054" y="2343"/>
                    <a:pt x="2899" y="2306"/>
                    <a:pt x="2786" y="2306"/>
                  </a:cubicBezTo>
                  <a:cubicBezTo>
                    <a:pt x="2649" y="2306"/>
                    <a:pt x="2574" y="2361"/>
                    <a:pt x="2574" y="2361"/>
                  </a:cubicBezTo>
                  <a:cubicBezTo>
                    <a:pt x="2623" y="2492"/>
                    <a:pt x="2656" y="2640"/>
                    <a:pt x="2673" y="2787"/>
                  </a:cubicBezTo>
                  <a:cubicBezTo>
                    <a:pt x="2689" y="3000"/>
                    <a:pt x="2214" y="3361"/>
                    <a:pt x="2558" y="3754"/>
                  </a:cubicBezTo>
                  <a:cubicBezTo>
                    <a:pt x="2902" y="4148"/>
                    <a:pt x="3148" y="4918"/>
                    <a:pt x="1951" y="5803"/>
                  </a:cubicBezTo>
                  <a:cubicBezTo>
                    <a:pt x="1951" y="5803"/>
                    <a:pt x="2558" y="4443"/>
                    <a:pt x="2197" y="3738"/>
                  </a:cubicBezTo>
                  <a:cubicBezTo>
                    <a:pt x="1837" y="3033"/>
                    <a:pt x="1378" y="3148"/>
                    <a:pt x="968" y="2558"/>
                  </a:cubicBezTo>
                  <a:cubicBezTo>
                    <a:pt x="968" y="2558"/>
                    <a:pt x="1" y="3082"/>
                    <a:pt x="755" y="4230"/>
                  </a:cubicBezTo>
                  <a:cubicBezTo>
                    <a:pt x="1624" y="5574"/>
                    <a:pt x="542" y="7278"/>
                    <a:pt x="1476" y="8196"/>
                  </a:cubicBezTo>
                  <a:cubicBezTo>
                    <a:pt x="1476" y="8196"/>
                    <a:pt x="1410" y="6836"/>
                    <a:pt x="2673" y="5606"/>
                  </a:cubicBezTo>
                  <a:cubicBezTo>
                    <a:pt x="3935" y="4377"/>
                    <a:pt x="5213" y="2853"/>
                    <a:pt x="41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5" name="Google Shape;7785;p18"/>
            <p:cNvSpPr/>
            <p:nvPr/>
          </p:nvSpPr>
          <p:spPr>
            <a:xfrm>
              <a:off x="7407665" y="4660544"/>
              <a:ext cx="99530" cy="148443"/>
            </a:xfrm>
            <a:custGeom>
              <a:avLst/>
              <a:gdLst/>
              <a:ahLst/>
              <a:cxnLst/>
              <a:rect l="l" t="t" r="r" b="b"/>
              <a:pathLst>
                <a:path w="3034" h="4525" extrusionOk="0">
                  <a:moveTo>
                    <a:pt x="2591" y="0"/>
                  </a:moveTo>
                  <a:lnTo>
                    <a:pt x="2591" y="0"/>
                  </a:lnTo>
                  <a:cubicBezTo>
                    <a:pt x="2542" y="279"/>
                    <a:pt x="2279" y="525"/>
                    <a:pt x="1640" y="820"/>
                  </a:cubicBezTo>
                  <a:cubicBezTo>
                    <a:pt x="984" y="1099"/>
                    <a:pt x="1230" y="1935"/>
                    <a:pt x="1279" y="2115"/>
                  </a:cubicBezTo>
                  <a:cubicBezTo>
                    <a:pt x="1342" y="2303"/>
                    <a:pt x="1390" y="2641"/>
                    <a:pt x="1207" y="2641"/>
                  </a:cubicBezTo>
                  <a:cubicBezTo>
                    <a:pt x="1199" y="2641"/>
                    <a:pt x="1190" y="2641"/>
                    <a:pt x="1181" y="2639"/>
                  </a:cubicBezTo>
                  <a:cubicBezTo>
                    <a:pt x="968" y="2607"/>
                    <a:pt x="1017" y="2492"/>
                    <a:pt x="1116" y="1820"/>
                  </a:cubicBezTo>
                  <a:cubicBezTo>
                    <a:pt x="1189" y="1319"/>
                    <a:pt x="880" y="1255"/>
                    <a:pt x="717" y="1255"/>
                  </a:cubicBezTo>
                  <a:cubicBezTo>
                    <a:pt x="662" y="1255"/>
                    <a:pt x="624" y="1262"/>
                    <a:pt x="624" y="1262"/>
                  </a:cubicBezTo>
                  <a:cubicBezTo>
                    <a:pt x="755" y="1426"/>
                    <a:pt x="739" y="1656"/>
                    <a:pt x="607" y="1820"/>
                  </a:cubicBezTo>
                  <a:cubicBezTo>
                    <a:pt x="362" y="2066"/>
                    <a:pt x="50" y="2344"/>
                    <a:pt x="312" y="3098"/>
                  </a:cubicBezTo>
                  <a:cubicBezTo>
                    <a:pt x="575" y="3852"/>
                    <a:pt x="1" y="4524"/>
                    <a:pt x="1" y="4524"/>
                  </a:cubicBezTo>
                  <a:cubicBezTo>
                    <a:pt x="3033" y="2017"/>
                    <a:pt x="2591" y="1"/>
                    <a:pt x="259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6" name="Google Shape;7786;p18"/>
            <p:cNvSpPr/>
            <p:nvPr/>
          </p:nvSpPr>
          <p:spPr>
            <a:xfrm>
              <a:off x="7210864" y="4941754"/>
              <a:ext cx="117803" cy="139848"/>
            </a:xfrm>
            <a:custGeom>
              <a:avLst/>
              <a:gdLst/>
              <a:ahLst/>
              <a:cxnLst/>
              <a:rect l="l" t="t" r="r" b="b"/>
              <a:pathLst>
                <a:path w="3591" h="4263" extrusionOk="0">
                  <a:moveTo>
                    <a:pt x="1869" y="1"/>
                  </a:moveTo>
                  <a:cubicBezTo>
                    <a:pt x="1869" y="1"/>
                    <a:pt x="2000" y="280"/>
                    <a:pt x="1640" y="526"/>
                  </a:cubicBezTo>
                  <a:cubicBezTo>
                    <a:pt x="1296" y="771"/>
                    <a:pt x="1" y="2443"/>
                    <a:pt x="3590" y="4263"/>
                  </a:cubicBezTo>
                  <a:cubicBezTo>
                    <a:pt x="3590" y="4263"/>
                    <a:pt x="2738" y="3771"/>
                    <a:pt x="2623" y="2476"/>
                  </a:cubicBezTo>
                  <a:cubicBezTo>
                    <a:pt x="2525" y="1198"/>
                    <a:pt x="2804" y="509"/>
                    <a:pt x="18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7" name="Google Shape;7787;p18"/>
            <p:cNvSpPr/>
            <p:nvPr/>
          </p:nvSpPr>
          <p:spPr>
            <a:xfrm>
              <a:off x="6978567" y="4977971"/>
              <a:ext cx="226945" cy="160154"/>
            </a:xfrm>
            <a:custGeom>
              <a:avLst/>
              <a:gdLst/>
              <a:ahLst/>
              <a:cxnLst/>
              <a:rect l="l" t="t" r="r" b="b"/>
              <a:pathLst>
                <a:path w="6918" h="4882" extrusionOk="0">
                  <a:moveTo>
                    <a:pt x="4978" y="1"/>
                  </a:moveTo>
                  <a:cubicBezTo>
                    <a:pt x="4754" y="1"/>
                    <a:pt x="4504" y="53"/>
                    <a:pt x="4230" y="176"/>
                  </a:cubicBezTo>
                  <a:cubicBezTo>
                    <a:pt x="2771" y="831"/>
                    <a:pt x="3033" y="3306"/>
                    <a:pt x="4771" y="3667"/>
                  </a:cubicBezTo>
                  <a:cubicBezTo>
                    <a:pt x="4984" y="3700"/>
                    <a:pt x="5180" y="3732"/>
                    <a:pt x="5344" y="3749"/>
                  </a:cubicBezTo>
                  <a:cubicBezTo>
                    <a:pt x="4902" y="3831"/>
                    <a:pt x="4459" y="3995"/>
                    <a:pt x="4033" y="4191"/>
                  </a:cubicBezTo>
                  <a:cubicBezTo>
                    <a:pt x="3885" y="4273"/>
                    <a:pt x="3656" y="4339"/>
                    <a:pt x="3607" y="4355"/>
                  </a:cubicBezTo>
                  <a:cubicBezTo>
                    <a:pt x="3152" y="4528"/>
                    <a:pt x="2723" y="4603"/>
                    <a:pt x="2336" y="4603"/>
                  </a:cubicBezTo>
                  <a:cubicBezTo>
                    <a:pt x="1507" y="4603"/>
                    <a:pt x="870" y="4257"/>
                    <a:pt x="591" y="3765"/>
                  </a:cubicBezTo>
                  <a:cubicBezTo>
                    <a:pt x="361" y="3355"/>
                    <a:pt x="345" y="2864"/>
                    <a:pt x="558" y="2454"/>
                  </a:cubicBezTo>
                  <a:cubicBezTo>
                    <a:pt x="558" y="2437"/>
                    <a:pt x="574" y="2437"/>
                    <a:pt x="574" y="2421"/>
                  </a:cubicBezTo>
                  <a:cubicBezTo>
                    <a:pt x="787" y="2107"/>
                    <a:pt x="1123" y="1960"/>
                    <a:pt x="1434" y="1960"/>
                  </a:cubicBezTo>
                  <a:cubicBezTo>
                    <a:pt x="1722" y="1960"/>
                    <a:pt x="1989" y="2086"/>
                    <a:pt x="2115" y="2323"/>
                  </a:cubicBezTo>
                  <a:cubicBezTo>
                    <a:pt x="2230" y="2454"/>
                    <a:pt x="2295" y="2634"/>
                    <a:pt x="2295" y="2798"/>
                  </a:cubicBezTo>
                  <a:cubicBezTo>
                    <a:pt x="2295" y="2946"/>
                    <a:pt x="2230" y="3093"/>
                    <a:pt x="2115" y="3208"/>
                  </a:cubicBezTo>
                  <a:cubicBezTo>
                    <a:pt x="2010" y="3305"/>
                    <a:pt x="1951" y="3335"/>
                    <a:pt x="1922" y="3335"/>
                  </a:cubicBezTo>
                  <a:cubicBezTo>
                    <a:pt x="1897" y="3335"/>
                    <a:pt x="1895" y="3313"/>
                    <a:pt x="1902" y="3290"/>
                  </a:cubicBezTo>
                  <a:cubicBezTo>
                    <a:pt x="2017" y="3030"/>
                    <a:pt x="1727" y="2861"/>
                    <a:pt x="1474" y="2861"/>
                  </a:cubicBezTo>
                  <a:cubicBezTo>
                    <a:pt x="1295" y="2861"/>
                    <a:pt x="1135" y="2946"/>
                    <a:pt x="1148" y="3142"/>
                  </a:cubicBezTo>
                  <a:cubicBezTo>
                    <a:pt x="1137" y="3417"/>
                    <a:pt x="1376" y="3544"/>
                    <a:pt x="1629" y="3544"/>
                  </a:cubicBezTo>
                  <a:cubicBezTo>
                    <a:pt x="1753" y="3544"/>
                    <a:pt x="1881" y="3513"/>
                    <a:pt x="1984" y="3454"/>
                  </a:cubicBezTo>
                  <a:lnTo>
                    <a:pt x="2017" y="3437"/>
                  </a:lnTo>
                  <a:cubicBezTo>
                    <a:pt x="2050" y="3421"/>
                    <a:pt x="2066" y="3405"/>
                    <a:pt x="2082" y="3388"/>
                  </a:cubicBezTo>
                  <a:lnTo>
                    <a:pt x="2082" y="3372"/>
                  </a:lnTo>
                  <a:cubicBezTo>
                    <a:pt x="2394" y="3093"/>
                    <a:pt x="2427" y="2618"/>
                    <a:pt x="2181" y="2290"/>
                  </a:cubicBezTo>
                  <a:cubicBezTo>
                    <a:pt x="2042" y="2013"/>
                    <a:pt x="1726" y="1862"/>
                    <a:pt x="1388" y="1862"/>
                  </a:cubicBezTo>
                  <a:cubicBezTo>
                    <a:pt x="1046" y="1862"/>
                    <a:pt x="682" y="2017"/>
                    <a:pt x="460" y="2356"/>
                  </a:cubicBezTo>
                  <a:cubicBezTo>
                    <a:pt x="1" y="2946"/>
                    <a:pt x="132" y="4109"/>
                    <a:pt x="935" y="4585"/>
                  </a:cubicBezTo>
                  <a:cubicBezTo>
                    <a:pt x="1300" y="4783"/>
                    <a:pt x="1708" y="4882"/>
                    <a:pt x="2132" y="4882"/>
                  </a:cubicBezTo>
                  <a:cubicBezTo>
                    <a:pt x="2164" y="4882"/>
                    <a:pt x="2197" y="4881"/>
                    <a:pt x="2230" y="4880"/>
                  </a:cubicBezTo>
                  <a:cubicBezTo>
                    <a:pt x="3131" y="4847"/>
                    <a:pt x="3836" y="4355"/>
                    <a:pt x="5016" y="3995"/>
                  </a:cubicBezTo>
                  <a:cubicBezTo>
                    <a:pt x="5459" y="3896"/>
                    <a:pt x="5885" y="3831"/>
                    <a:pt x="6328" y="3798"/>
                  </a:cubicBezTo>
                  <a:cubicBezTo>
                    <a:pt x="6541" y="3782"/>
                    <a:pt x="6738" y="3716"/>
                    <a:pt x="6918" y="3618"/>
                  </a:cubicBezTo>
                  <a:lnTo>
                    <a:pt x="6918" y="3618"/>
                  </a:lnTo>
                  <a:cubicBezTo>
                    <a:pt x="6918" y="3618"/>
                    <a:pt x="6807" y="3644"/>
                    <a:pt x="6663" y="3644"/>
                  </a:cubicBezTo>
                  <a:cubicBezTo>
                    <a:pt x="6509" y="3644"/>
                    <a:pt x="6316" y="3614"/>
                    <a:pt x="6180" y="3487"/>
                  </a:cubicBezTo>
                  <a:cubicBezTo>
                    <a:pt x="5918" y="3257"/>
                    <a:pt x="5918" y="3355"/>
                    <a:pt x="5639" y="3257"/>
                  </a:cubicBezTo>
                  <a:cubicBezTo>
                    <a:pt x="5475" y="3224"/>
                    <a:pt x="5361" y="3060"/>
                    <a:pt x="5361" y="2896"/>
                  </a:cubicBezTo>
                  <a:cubicBezTo>
                    <a:pt x="5164" y="3060"/>
                    <a:pt x="5131" y="3355"/>
                    <a:pt x="5279" y="3552"/>
                  </a:cubicBezTo>
                  <a:cubicBezTo>
                    <a:pt x="5279" y="3552"/>
                    <a:pt x="4557" y="3552"/>
                    <a:pt x="4394" y="3191"/>
                  </a:cubicBezTo>
                  <a:cubicBezTo>
                    <a:pt x="4213" y="2814"/>
                    <a:pt x="4426" y="2814"/>
                    <a:pt x="4557" y="2733"/>
                  </a:cubicBezTo>
                  <a:cubicBezTo>
                    <a:pt x="4705" y="2651"/>
                    <a:pt x="4754" y="2519"/>
                    <a:pt x="4607" y="2306"/>
                  </a:cubicBezTo>
                  <a:cubicBezTo>
                    <a:pt x="4459" y="2093"/>
                    <a:pt x="4476" y="1733"/>
                    <a:pt x="4738" y="1733"/>
                  </a:cubicBezTo>
                  <a:cubicBezTo>
                    <a:pt x="4658" y="1560"/>
                    <a:pt x="4492" y="1452"/>
                    <a:pt x="4310" y="1452"/>
                  </a:cubicBezTo>
                  <a:cubicBezTo>
                    <a:pt x="4268" y="1452"/>
                    <a:pt x="4224" y="1458"/>
                    <a:pt x="4180" y="1470"/>
                  </a:cubicBezTo>
                  <a:cubicBezTo>
                    <a:pt x="3754" y="1552"/>
                    <a:pt x="3754" y="2159"/>
                    <a:pt x="3754" y="2159"/>
                  </a:cubicBezTo>
                  <a:cubicBezTo>
                    <a:pt x="3754" y="2159"/>
                    <a:pt x="3443" y="1405"/>
                    <a:pt x="3935" y="1028"/>
                  </a:cubicBezTo>
                  <a:cubicBezTo>
                    <a:pt x="4124" y="883"/>
                    <a:pt x="4274" y="827"/>
                    <a:pt x="4391" y="827"/>
                  </a:cubicBezTo>
                  <a:cubicBezTo>
                    <a:pt x="4579" y="827"/>
                    <a:pt x="4681" y="969"/>
                    <a:pt x="4721" y="1110"/>
                  </a:cubicBezTo>
                  <a:cubicBezTo>
                    <a:pt x="4774" y="1295"/>
                    <a:pt x="4870" y="1449"/>
                    <a:pt x="5018" y="1449"/>
                  </a:cubicBezTo>
                  <a:cubicBezTo>
                    <a:pt x="5053" y="1449"/>
                    <a:pt x="5090" y="1440"/>
                    <a:pt x="5131" y="1421"/>
                  </a:cubicBezTo>
                  <a:cubicBezTo>
                    <a:pt x="5262" y="1345"/>
                    <a:pt x="5377" y="1248"/>
                    <a:pt x="5474" y="1248"/>
                  </a:cubicBezTo>
                  <a:cubicBezTo>
                    <a:pt x="5524" y="1248"/>
                    <a:pt x="5568" y="1273"/>
                    <a:pt x="5607" y="1339"/>
                  </a:cubicBezTo>
                  <a:cubicBezTo>
                    <a:pt x="5738" y="1602"/>
                    <a:pt x="5623" y="1897"/>
                    <a:pt x="5361" y="2011"/>
                  </a:cubicBezTo>
                  <a:cubicBezTo>
                    <a:pt x="5361" y="2011"/>
                    <a:pt x="5366" y="2012"/>
                    <a:pt x="5377" y="2012"/>
                  </a:cubicBezTo>
                  <a:cubicBezTo>
                    <a:pt x="5484" y="2012"/>
                    <a:pt x="6094" y="1984"/>
                    <a:pt x="6213" y="1372"/>
                  </a:cubicBezTo>
                  <a:cubicBezTo>
                    <a:pt x="6331" y="822"/>
                    <a:pt x="5863" y="1"/>
                    <a:pt x="49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8" name="Google Shape;7788;p18"/>
            <p:cNvSpPr/>
            <p:nvPr/>
          </p:nvSpPr>
          <p:spPr>
            <a:xfrm>
              <a:off x="6942546" y="5063823"/>
              <a:ext cx="152740" cy="108650"/>
            </a:xfrm>
            <a:custGeom>
              <a:avLst/>
              <a:gdLst/>
              <a:ahLst/>
              <a:cxnLst/>
              <a:rect l="l" t="t" r="r" b="b"/>
              <a:pathLst>
                <a:path w="4656" h="3312" extrusionOk="0">
                  <a:moveTo>
                    <a:pt x="836" y="1"/>
                  </a:moveTo>
                  <a:lnTo>
                    <a:pt x="836" y="1"/>
                  </a:lnTo>
                  <a:cubicBezTo>
                    <a:pt x="836" y="1"/>
                    <a:pt x="1" y="919"/>
                    <a:pt x="558" y="1722"/>
                  </a:cubicBezTo>
                  <a:cubicBezTo>
                    <a:pt x="869" y="2181"/>
                    <a:pt x="1377" y="2459"/>
                    <a:pt x="1935" y="2492"/>
                  </a:cubicBezTo>
                  <a:cubicBezTo>
                    <a:pt x="1869" y="2492"/>
                    <a:pt x="1476" y="2492"/>
                    <a:pt x="1295" y="2722"/>
                  </a:cubicBezTo>
                  <a:cubicBezTo>
                    <a:pt x="1181" y="2886"/>
                    <a:pt x="1131" y="3099"/>
                    <a:pt x="1148" y="3312"/>
                  </a:cubicBezTo>
                  <a:cubicBezTo>
                    <a:pt x="1200" y="3221"/>
                    <a:pt x="1304" y="3171"/>
                    <a:pt x="1402" y="3171"/>
                  </a:cubicBezTo>
                  <a:cubicBezTo>
                    <a:pt x="1427" y="3171"/>
                    <a:pt x="1452" y="3174"/>
                    <a:pt x="1476" y="3181"/>
                  </a:cubicBezTo>
                  <a:cubicBezTo>
                    <a:pt x="1589" y="3216"/>
                    <a:pt x="1750" y="3288"/>
                    <a:pt x="1932" y="3288"/>
                  </a:cubicBezTo>
                  <a:cubicBezTo>
                    <a:pt x="2091" y="3288"/>
                    <a:pt x="2267" y="3233"/>
                    <a:pt x="2443" y="3050"/>
                  </a:cubicBezTo>
                  <a:cubicBezTo>
                    <a:pt x="2820" y="2640"/>
                    <a:pt x="3312" y="2869"/>
                    <a:pt x="4656" y="2164"/>
                  </a:cubicBezTo>
                  <a:cubicBezTo>
                    <a:pt x="4656" y="2164"/>
                    <a:pt x="4655" y="2164"/>
                    <a:pt x="4655" y="2164"/>
                  </a:cubicBezTo>
                  <a:cubicBezTo>
                    <a:pt x="4631" y="2164"/>
                    <a:pt x="3916" y="2457"/>
                    <a:pt x="3114" y="2457"/>
                  </a:cubicBezTo>
                  <a:cubicBezTo>
                    <a:pt x="2651" y="2457"/>
                    <a:pt x="2158" y="2359"/>
                    <a:pt x="1754" y="2050"/>
                  </a:cubicBezTo>
                  <a:cubicBezTo>
                    <a:pt x="1099" y="1574"/>
                    <a:pt x="754" y="804"/>
                    <a:pt x="83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9" name="Google Shape;7789;p18"/>
            <p:cNvSpPr/>
            <p:nvPr/>
          </p:nvSpPr>
          <p:spPr>
            <a:xfrm>
              <a:off x="7143645" y="4820307"/>
              <a:ext cx="145753" cy="205917"/>
            </a:xfrm>
            <a:custGeom>
              <a:avLst/>
              <a:gdLst/>
              <a:ahLst/>
              <a:cxnLst/>
              <a:rect l="l" t="t" r="r" b="b"/>
              <a:pathLst>
                <a:path w="4443" h="6277" extrusionOk="0">
                  <a:moveTo>
                    <a:pt x="2633" y="0"/>
                  </a:moveTo>
                  <a:cubicBezTo>
                    <a:pt x="2137" y="0"/>
                    <a:pt x="1621" y="202"/>
                    <a:pt x="1279" y="605"/>
                  </a:cubicBezTo>
                  <a:cubicBezTo>
                    <a:pt x="1" y="2244"/>
                    <a:pt x="902" y="4260"/>
                    <a:pt x="1656" y="5113"/>
                  </a:cubicBezTo>
                  <a:cubicBezTo>
                    <a:pt x="2083" y="5637"/>
                    <a:pt x="2640" y="6031"/>
                    <a:pt x="3263" y="6276"/>
                  </a:cubicBezTo>
                  <a:cubicBezTo>
                    <a:pt x="2689" y="6014"/>
                    <a:pt x="2181" y="5621"/>
                    <a:pt x="1787" y="5129"/>
                  </a:cubicBezTo>
                  <a:cubicBezTo>
                    <a:pt x="1509" y="4736"/>
                    <a:pt x="1312" y="4309"/>
                    <a:pt x="1181" y="3851"/>
                  </a:cubicBezTo>
                  <a:cubicBezTo>
                    <a:pt x="1033" y="3326"/>
                    <a:pt x="984" y="2769"/>
                    <a:pt x="1017" y="2211"/>
                  </a:cubicBezTo>
                  <a:cubicBezTo>
                    <a:pt x="1148" y="736"/>
                    <a:pt x="1984" y="195"/>
                    <a:pt x="2722" y="162"/>
                  </a:cubicBezTo>
                  <a:cubicBezTo>
                    <a:pt x="3082" y="162"/>
                    <a:pt x="3410" y="310"/>
                    <a:pt x="3656" y="556"/>
                  </a:cubicBezTo>
                  <a:cubicBezTo>
                    <a:pt x="4295" y="1097"/>
                    <a:pt x="3935" y="2047"/>
                    <a:pt x="3394" y="2277"/>
                  </a:cubicBezTo>
                  <a:cubicBezTo>
                    <a:pt x="3271" y="2338"/>
                    <a:pt x="3139" y="2372"/>
                    <a:pt x="3005" y="2372"/>
                  </a:cubicBezTo>
                  <a:cubicBezTo>
                    <a:pt x="2888" y="2372"/>
                    <a:pt x="2770" y="2347"/>
                    <a:pt x="2656" y="2293"/>
                  </a:cubicBezTo>
                  <a:cubicBezTo>
                    <a:pt x="2492" y="2195"/>
                    <a:pt x="2378" y="2031"/>
                    <a:pt x="2345" y="1834"/>
                  </a:cubicBezTo>
                  <a:cubicBezTo>
                    <a:pt x="2345" y="1737"/>
                    <a:pt x="2371" y="1714"/>
                    <a:pt x="2422" y="1714"/>
                  </a:cubicBezTo>
                  <a:cubicBezTo>
                    <a:pt x="2465" y="1714"/>
                    <a:pt x="2527" y="1731"/>
                    <a:pt x="2607" y="1731"/>
                  </a:cubicBezTo>
                  <a:cubicBezTo>
                    <a:pt x="2668" y="1731"/>
                    <a:pt x="2739" y="1721"/>
                    <a:pt x="2820" y="1687"/>
                  </a:cubicBezTo>
                  <a:cubicBezTo>
                    <a:pt x="3017" y="1572"/>
                    <a:pt x="3050" y="1293"/>
                    <a:pt x="2886" y="1130"/>
                  </a:cubicBezTo>
                  <a:cubicBezTo>
                    <a:pt x="2817" y="1056"/>
                    <a:pt x="2718" y="1015"/>
                    <a:pt x="2614" y="1015"/>
                  </a:cubicBezTo>
                  <a:cubicBezTo>
                    <a:pt x="2420" y="1015"/>
                    <a:pt x="2213" y="1158"/>
                    <a:pt x="2181" y="1490"/>
                  </a:cubicBezTo>
                  <a:cubicBezTo>
                    <a:pt x="2148" y="1736"/>
                    <a:pt x="2214" y="1982"/>
                    <a:pt x="2378" y="2146"/>
                  </a:cubicBezTo>
                  <a:cubicBezTo>
                    <a:pt x="2410" y="2179"/>
                    <a:pt x="2427" y="2195"/>
                    <a:pt x="2443" y="2211"/>
                  </a:cubicBezTo>
                  <a:cubicBezTo>
                    <a:pt x="2460" y="2228"/>
                    <a:pt x="2476" y="2244"/>
                    <a:pt x="2509" y="2261"/>
                  </a:cubicBezTo>
                  <a:lnTo>
                    <a:pt x="2558" y="2293"/>
                  </a:lnTo>
                  <a:lnTo>
                    <a:pt x="2591" y="2326"/>
                  </a:lnTo>
                  <a:lnTo>
                    <a:pt x="2623" y="2343"/>
                  </a:lnTo>
                  <a:cubicBezTo>
                    <a:pt x="2755" y="2408"/>
                    <a:pt x="2894" y="2441"/>
                    <a:pt x="3031" y="2441"/>
                  </a:cubicBezTo>
                  <a:cubicBezTo>
                    <a:pt x="3168" y="2441"/>
                    <a:pt x="3304" y="2408"/>
                    <a:pt x="3427" y="2343"/>
                  </a:cubicBezTo>
                  <a:cubicBezTo>
                    <a:pt x="4017" y="2129"/>
                    <a:pt x="4443" y="1080"/>
                    <a:pt x="3754" y="458"/>
                  </a:cubicBezTo>
                  <a:cubicBezTo>
                    <a:pt x="3480" y="153"/>
                    <a:pt x="3064" y="0"/>
                    <a:pt x="26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0" name="Google Shape;7790;p18"/>
            <p:cNvSpPr/>
            <p:nvPr/>
          </p:nvSpPr>
          <p:spPr>
            <a:xfrm>
              <a:off x="6377928" y="4897236"/>
              <a:ext cx="297377" cy="207032"/>
            </a:xfrm>
            <a:custGeom>
              <a:avLst/>
              <a:gdLst/>
              <a:ahLst/>
              <a:cxnLst/>
              <a:rect l="l" t="t" r="r" b="b"/>
              <a:pathLst>
                <a:path w="9065" h="6311" extrusionOk="0">
                  <a:moveTo>
                    <a:pt x="2016" y="1"/>
                  </a:moveTo>
                  <a:cubicBezTo>
                    <a:pt x="1099" y="1"/>
                    <a:pt x="77" y="653"/>
                    <a:pt x="33" y="1850"/>
                  </a:cubicBezTo>
                  <a:cubicBezTo>
                    <a:pt x="1" y="2718"/>
                    <a:pt x="476" y="3522"/>
                    <a:pt x="1246" y="3931"/>
                  </a:cubicBezTo>
                  <a:cubicBezTo>
                    <a:pt x="1740" y="4189"/>
                    <a:pt x="2292" y="4291"/>
                    <a:pt x="2857" y="4291"/>
                  </a:cubicBezTo>
                  <a:cubicBezTo>
                    <a:pt x="3193" y="4291"/>
                    <a:pt x="3533" y="4255"/>
                    <a:pt x="3869" y="4194"/>
                  </a:cubicBezTo>
                  <a:cubicBezTo>
                    <a:pt x="4754" y="3948"/>
                    <a:pt x="5574" y="3620"/>
                    <a:pt x="6393" y="3423"/>
                  </a:cubicBezTo>
                  <a:cubicBezTo>
                    <a:pt x="6595" y="3370"/>
                    <a:pt x="6802" y="3343"/>
                    <a:pt x="7006" y="3343"/>
                  </a:cubicBezTo>
                  <a:cubicBezTo>
                    <a:pt x="7613" y="3343"/>
                    <a:pt x="8193" y="3580"/>
                    <a:pt x="8524" y="4046"/>
                  </a:cubicBezTo>
                  <a:cubicBezTo>
                    <a:pt x="8967" y="4620"/>
                    <a:pt x="8999" y="5571"/>
                    <a:pt x="8459" y="5964"/>
                  </a:cubicBezTo>
                  <a:cubicBezTo>
                    <a:pt x="8245" y="6126"/>
                    <a:pt x="7987" y="6201"/>
                    <a:pt x="7739" y="6201"/>
                  </a:cubicBezTo>
                  <a:cubicBezTo>
                    <a:pt x="7359" y="6201"/>
                    <a:pt x="7001" y="6025"/>
                    <a:pt x="6852" y="5718"/>
                  </a:cubicBezTo>
                  <a:cubicBezTo>
                    <a:pt x="6541" y="5226"/>
                    <a:pt x="6770" y="4571"/>
                    <a:pt x="7246" y="4440"/>
                  </a:cubicBezTo>
                  <a:cubicBezTo>
                    <a:pt x="7333" y="4403"/>
                    <a:pt x="7425" y="4385"/>
                    <a:pt x="7517" y="4385"/>
                  </a:cubicBezTo>
                  <a:cubicBezTo>
                    <a:pt x="7755" y="4385"/>
                    <a:pt x="7994" y="4501"/>
                    <a:pt x="8147" y="4702"/>
                  </a:cubicBezTo>
                  <a:cubicBezTo>
                    <a:pt x="8229" y="4882"/>
                    <a:pt x="8245" y="5095"/>
                    <a:pt x="8180" y="5275"/>
                  </a:cubicBezTo>
                  <a:cubicBezTo>
                    <a:pt x="8167" y="5314"/>
                    <a:pt x="8113" y="5394"/>
                    <a:pt x="8067" y="5394"/>
                  </a:cubicBezTo>
                  <a:cubicBezTo>
                    <a:pt x="8055" y="5394"/>
                    <a:pt x="8043" y="5388"/>
                    <a:pt x="8032" y="5374"/>
                  </a:cubicBezTo>
                  <a:cubicBezTo>
                    <a:pt x="7967" y="5325"/>
                    <a:pt x="8032" y="4964"/>
                    <a:pt x="7655" y="4915"/>
                  </a:cubicBezTo>
                  <a:cubicBezTo>
                    <a:pt x="7641" y="4913"/>
                    <a:pt x="7628" y="4912"/>
                    <a:pt x="7614" y="4912"/>
                  </a:cubicBezTo>
                  <a:cubicBezTo>
                    <a:pt x="7285" y="4912"/>
                    <a:pt x="7177" y="5478"/>
                    <a:pt x="7508" y="5620"/>
                  </a:cubicBezTo>
                  <a:cubicBezTo>
                    <a:pt x="7581" y="5652"/>
                    <a:pt x="7656" y="5668"/>
                    <a:pt x="7729" y="5668"/>
                  </a:cubicBezTo>
                  <a:cubicBezTo>
                    <a:pt x="7951" y="5668"/>
                    <a:pt x="8155" y="5526"/>
                    <a:pt x="8229" y="5292"/>
                  </a:cubicBezTo>
                  <a:cubicBezTo>
                    <a:pt x="8229" y="5292"/>
                    <a:pt x="8229" y="5275"/>
                    <a:pt x="8229" y="5275"/>
                  </a:cubicBezTo>
                  <a:cubicBezTo>
                    <a:pt x="8245" y="5259"/>
                    <a:pt x="8245" y="5243"/>
                    <a:pt x="8245" y="5226"/>
                  </a:cubicBezTo>
                  <a:lnTo>
                    <a:pt x="8245" y="5210"/>
                  </a:lnTo>
                  <a:cubicBezTo>
                    <a:pt x="8278" y="5095"/>
                    <a:pt x="8262" y="4964"/>
                    <a:pt x="8229" y="4833"/>
                  </a:cubicBezTo>
                  <a:cubicBezTo>
                    <a:pt x="8117" y="4521"/>
                    <a:pt x="7815" y="4333"/>
                    <a:pt x="7496" y="4333"/>
                  </a:cubicBezTo>
                  <a:cubicBezTo>
                    <a:pt x="7396" y="4333"/>
                    <a:pt x="7294" y="4351"/>
                    <a:pt x="7196" y="4390"/>
                  </a:cubicBezTo>
                  <a:cubicBezTo>
                    <a:pt x="6705" y="4521"/>
                    <a:pt x="6426" y="5210"/>
                    <a:pt x="6754" y="5767"/>
                  </a:cubicBezTo>
                  <a:cubicBezTo>
                    <a:pt x="6925" y="6110"/>
                    <a:pt x="7333" y="6310"/>
                    <a:pt x="7755" y="6310"/>
                  </a:cubicBezTo>
                  <a:cubicBezTo>
                    <a:pt x="8018" y="6310"/>
                    <a:pt x="8287" y="6232"/>
                    <a:pt x="8508" y="6062"/>
                  </a:cubicBezTo>
                  <a:cubicBezTo>
                    <a:pt x="8950" y="5734"/>
                    <a:pt x="9065" y="5128"/>
                    <a:pt x="8917" y="4571"/>
                  </a:cubicBezTo>
                  <a:cubicBezTo>
                    <a:pt x="8836" y="4046"/>
                    <a:pt x="8475" y="3161"/>
                    <a:pt x="7213" y="2882"/>
                  </a:cubicBezTo>
                  <a:cubicBezTo>
                    <a:pt x="7067" y="2850"/>
                    <a:pt x="6919" y="2835"/>
                    <a:pt x="6768" y="2835"/>
                  </a:cubicBezTo>
                  <a:cubicBezTo>
                    <a:pt x="5438" y="2835"/>
                    <a:pt x="3898" y="3973"/>
                    <a:pt x="2324" y="3973"/>
                  </a:cubicBezTo>
                  <a:cubicBezTo>
                    <a:pt x="2102" y="3973"/>
                    <a:pt x="1879" y="3950"/>
                    <a:pt x="1656" y="3899"/>
                  </a:cubicBezTo>
                  <a:cubicBezTo>
                    <a:pt x="1558" y="3866"/>
                    <a:pt x="1476" y="3849"/>
                    <a:pt x="1377" y="3817"/>
                  </a:cubicBezTo>
                  <a:lnTo>
                    <a:pt x="1312" y="3784"/>
                  </a:lnTo>
                  <a:cubicBezTo>
                    <a:pt x="607" y="3407"/>
                    <a:pt x="164" y="2669"/>
                    <a:pt x="197" y="1850"/>
                  </a:cubicBezTo>
                  <a:cubicBezTo>
                    <a:pt x="219" y="732"/>
                    <a:pt x="1183" y="107"/>
                    <a:pt x="2049" y="107"/>
                  </a:cubicBezTo>
                  <a:cubicBezTo>
                    <a:pt x="2466" y="107"/>
                    <a:pt x="2859" y="251"/>
                    <a:pt x="3115" y="555"/>
                  </a:cubicBezTo>
                  <a:cubicBezTo>
                    <a:pt x="3574" y="1014"/>
                    <a:pt x="3541" y="1768"/>
                    <a:pt x="3033" y="2178"/>
                  </a:cubicBezTo>
                  <a:cubicBezTo>
                    <a:pt x="2951" y="2227"/>
                    <a:pt x="2869" y="2276"/>
                    <a:pt x="2771" y="2292"/>
                  </a:cubicBezTo>
                  <a:cubicBezTo>
                    <a:pt x="2700" y="2311"/>
                    <a:pt x="2630" y="2320"/>
                    <a:pt x="2561" y="2320"/>
                  </a:cubicBezTo>
                  <a:cubicBezTo>
                    <a:pt x="2387" y="2320"/>
                    <a:pt x="2218" y="2262"/>
                    <a:pt x="2066" y="2145"/>
                  </a:cubicBezTo>
                  <a:cubicBezTo>
                    <a:pt x="1951" y="2063"/>
                    <a:pt x="1886" y="1915"/>
                    <a:pt x="1935" y="1768"/>
                  </a:cubicBezTo>
                  <a:lnTo>
                    <a:pt x="1935" y="1768"/>
                  </a:lnTo>
                  <a:cubicBezTo>
                    <a:pt x="2007" y="1851"/>
                    <a:pt x="2106" y="1894"/>
                    <a:pt x="2207" y="1894"/>
                  </a:cubicBezTo>
                  <a:cubicBezTo>
                    <a:pt x="2265" y="1894"/>
                    <a:pt x="2323" y="1880"/>
                    <a:pt x="2377" y="1850"/>
                  </a:cubicBezTo>
                  <a:cubicBezTo>
                    <a:pt x="2607" y="1719"/>
                    <a:pt x="2541" y="1309"/>
                    <a:pt x="2230" y="1227"/>
                  </a:cubicBezTo>
                  <a:cubicBezTo>
                    <a:pt x="2198" y="1217"/>
                    <a:pt x="2167" y="1213"/>
                    <a:pt x="2136" y="1213"/>
                  </a:cubicBezTo>
                  <a:cubicBezTo>
                    <a:pt x="1798" y="1213"/>
                    <a:pt x="1528" y="1756"/>
                    <a:pt x="1918" y="2161"/>
                  </a:cubicBezTo>
                  <a:cubicBezTo>
                    <a:pt x="2067" y="2322"/>
                    <a:pt x="2280" y="2399"/>
                    <a:pt x="2496" y="2399"/>
                  </a:cubicBezTo>
                  <a:cubicBezTo>
                    <a:pt x="2566" y="2399"/>
                    <a:pt x="2637" y="2390"/>
                    <a:pt x="2705" y="2374"/>
                  </a:cubicBezTo>
                  <a:cubicBezTo>
                    <a:pt x="2738" y="2358"/>
                    <a:pt x="2771" y="2358"/>
                    <a:pt x="2803" y="2341"/>
                  </a:cubicBezTo>
                  <a:lnTo>
                    <a:pt x="2869" y="2325"/>
                  </a:lnTo>
                  <a:lnTo>
                    <a:pt x="2902" y="2309"/>
                  </a:lnTo>
                  <a:cubicBezTo>
                    <a:pt x="3049" y="2243"/>
                    <a:pt x="3180" y="2145"/>
                    <a:pt x="3279" y="1997"/>
                  </a:cubicBezTo>
                  <a:cubicBezTo>
                    <a:pt x="3607" y="1538"/>
                    <a:pt x="3557" y="915"/>
                    <a:pt x="3164" y="489"/>
                  </a:cubicBezTo>
                  <a:cubicBezTo>
                    <a:pt x="2893" y="159"/>
                    <a:pt x="2467" y="1"/>
                    <a:pt x="20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1" name="Google Shape;7791;p18"/>
            <p:cNvSpPr/>
            <p:nvPr/>
          </p:nvSpPr>
          <p:spPr>
            <a:xfrm>
              <a:off x="6428482" y="5014811"/>
              <a:ext cx="212412" cy="121641"/>
            </a:xfrm>
            <a:custGeom>
              <a:avLst/>
              <a:gdLst/>
              <a:ahLst/>
              <a:cxnLst/>
              <a:rect l="l" t="t" r="r" b="b"/>
              <a:pathLst>
                <a:path w="6475" h="3708" extrusionOk="0">
                  <a:moveTo>
                    <a:pt x="5522" y="0"/>
                  </a:moveTo>
                  <a:cubicBezTo>
                    <a:pt x="5269" y="0"/>
                    <a:pt x="4968" y="44"/>
                    <a:pt x="4623" y="167"/>
                  </a:cubicBezTo>
                  <a:cubicBezTo>
                    <a:pt x="3779" y="468"/>
                    <a:pt x="2600" y="1029"/>
                    <a:pt x="1433" y="1029"/>
                  </a:cubicBezTo>
                  <a:cubicBezTo>
                    <a:pt x="945" y="1029"/>
                    <a:pt x="459" y="931"/>
                    <a:pt x="0" y="675"/>
                  </a:cubicBezTo>
                  <a:lnTo>
                    <a:pt x="0" y="675"/>
                  </a:lnTo>
                  <a:cubicBezTo>
                    <a:pt x="0" y="675"/>
                    <a:pt x="570" y="1335"/>
                    <a:pt x="1323" y="1335"/>
                  </a:cubicBezTo>
                  <a:cubicBezTo>
                    <a:pt x="1357" y="1335"/>
                    <a:pt x="1391" y="1334"/>
                    <a:pt x="1426" y="1331"/>
                  </a:cubicBezTo>
                  <a:cubicBezTo>
                    <a:pt x="1938" y="1295"/>
                    <a:pt x="2165" y="1164"/>
                    <a:pt x="2301" y="1164"/>
                  </a:cubicBezTo>
                  <a:cubicBezTo>
                    <a:pt x="2352" y="1164"/>
                    <a:pt x="2390" y="1183"/>
                    <a:pt x="2426" y="1233"/>
                  </a:cubicBezTo>
                  <a:cubicBezTo>
                    <a:pt x="2487" y="1317"/>
                    <a:pt x="2404" y="1366"/>
                    <a:pt x="2265" y="1366"/>
                  </a:cubicBezTo>
                  <a:cubicBezTo>
                    <a:pt x="2215" y="1366"/>
                    <a:pt x="2158" y="1360"/>
                    <a:pt x="2098" y="1347"/>
                  </a:cubicBezTo>
                  <a:cubicBezTo>
                    <a:pt x="2058" y="1332"/>
                    <a:pt x="2014" y="1325"/>
                    <a:pt x="1969" y="1325"/>
                  </a:cubicBezTo>
                  <a:cubicBezTo>
                    <a:pt x="1869" y="1325"/>
                    <a:pt x="1763" y="1361"/>
                    <a:pt x="1672" y="1429"/>
                  </a:cubicBezTo>
                  <a:cubicBezTo>
                    <a:pt x="1511" y="1575"/>
                    <a:pt x="1715" y="2102"/>
                    <a:pt x="1345" y="2102"/>
                  </a:cubicBezTo>
                  <a:cubicBezTo>
                    <a:pt x="1340" y="2102"/>
                    <a:pt x="1334" y="2102"/>
                    <a:pt x="1328" y="2101"/>
                  </a:cubicBezTo>
                  <a:lnTo>
                    <a:pt x="1328" y="2101"/>
                  </a:lnTo>
                  <a:cubicBezTo>
                    <a:pt x="1328" y="2101"/>
                    <a:pt x="1614" y="2461"/>
                    <a:pt x="2040" y="2461"/>
                  </a:cubicBezTo>
                  <a:cubicBezTo>
                    <a:pt x="2182" y="2461"/>
                    <a:pt x="2340" y="2421"/>
                    <a:pt x="2508" y="2314"/>
                  </a:cubicBezTo>
                  <a:cubicBezTo>
                    <a:pt x="3197" y="1872"/>
                    <a:pt x="2820" y="1380"/>
                    <a:pt x="3066" y="1249"/>
                  </a:cubicBezTo>
                  <a:cubicBezTo>
                    <a:pt x="3112" y="1226"/>
                    <a:pt x="3156" y="1216"/>
                    <a:pt x="3197" y="1216"/>
                  </a:cubicBezTo>
                  <a:cubicBezTo>
                    <a:pt x="3389" y="1216"/>
                    <a:pt x="3501" y="1445"/>
                    <a:pt x="3311" y="1675"/>
                  </a:cubicBezTo>
                  <a:cubicBezTo>
                    <a:pt x="3082" y="1937"/>
                    <a:pt x="2230" y="2888"/>
                    <a:pt x="3557" y="3708"/>
                  </a:cubicBezTo>
                  <a:cubicBezTo>
                    <a:pt x="3557" y="3708"/>
                    <a:pt x="3377" y="3249"/>
                    <a:pt x="3738" y="3085"/>
                  </a:cubicBezTo>
                  <a:cubicBezTo>
                    <a:pt x="4098" y="2937"/>
                    <a:pt x="4803" y="2708"/>
                    <a:pt x="4705" y="2216"/>
                  </a:cubicBezTo>
                  <a:cubicBezTo>
                    <a:pt x="4606" y="1708"/>
                    <a:pt x="4246" y="954"/>
                    <a:pt x="4836" y="511"/>
                  </a:cubicBezTo>
                  <a:cubicBezTo>
                    <a:pt x="5198" y="247"/>
                    <a:pt x="5507" y="147"/>
                    <a:pt x="5819" y="147"/>
                  </a:cubicBezTo>
                  <a:cubicBezTo>
                    <a:pt x="6031" y="147"/>
                    <a:pt x="6243" y="193"/>
                    <a:pt x="6475" y="265"/>
                  </a:cubicBezTo>
                  <a:cubicBezTo>
                    <a:pt x="6475" y="265"/>
                    <a:pt x="6143" y="0"/>
                    <a:pt x="55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2" name="Google Shape;7792;p18"/>
            <p:cNvSpPr/>
            <p:nvPr/>
          </p:nvSpPr>
          <p:spPr>
            <a:xfrm>
              <a:off x="6467717" y="4894185"/>
              <a:ext cx="118360" cy="83095"/>
            </a:xfrm>
            <a:custGeom>
              <a:avLst/>
              <a:gdLst/>
              <a:ahLst/>
              <a:cxnLst/>
              <a:rect l="l" t="t" r="r" b="b"/>
              <a:pathLst>
                <a:path w="3608" h="2533" extrusionOk="0">
                  <a:moveTo>
                    <a:pt x="1087" y="0"/>
                  </a:moveTo>
                  <a:cubicBezTo>
                    <a:pt x="497" y="0"/>
                    <a:pt x="1" y="123"/>
                    <a:pt x="1" y="123"/>
                  </a:cubicBezTo>
                  <a:cubicBezTo>
                    <a:pt x="1" y="123"/>
                    <a:pt x="952" y="205"/>
                    <a:pt x="1198" y="549"/>
                  </a:cubicBezTo>
                  <a:cubicBezTo>
                    <a:pt x="1378" y="746"/>
                    <a:pt x="1427" y="1025"/>
                    <a:pt x="1345" y="1271"/>
                  </a:cubicBezTo>
                  <a:cubicBezTo>
                    <a:pt x="1312" y="1500"/>
                    <a:pt x="1181" y="2156"/>
                    <a:pt x="2214" y="2156"/>
                  </a:cubicBezTo>
                  <a:cubicBezTo>
                    <a:pt x="3263" y="2172"/>
                    <a:pt x="3083" y="2533"/>
                    <a:pt x="3083" y="2533"/>
                  </a:cubicBezTo>
                  <a:cubicBezTo>
                    <a:pt x="3083" y="2533"/>
                    <a:pt x="3607" y="1762"/>
                    <a:pt x="2738" y="615"/>
                  </a:cubicBezTo>
                  <a:cubicBezTo>
                    <a:pt x="2361" y="123"/>
                    <a:pt x="1677" y="0"/>
                    <a:pt x="108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3" name="Google Shape;7793;p18"/>
            <p:cNvSpPr/>
            <p:nvPr/>
          </p:nvSpPr>
          <p:spPr>
            <a:xfrm>
              <a:off x="6421494" y="4806791"/>
              <a:ext cx="74238" cy="87688"/>
            </a:xfrm>
            <a:custGeom>
              <a:avLst/>
              <a:gdLst/>
              <a:ahLst/>
              <a:cxnLst/>
              <a:rect l="l" t="t" r="r" b="b"/>
              <a:pathLst>
                <a:path w="2263" h="2673" extrusionOk="0">
                  <a:moveTo>
                    <a:pt x="1115" y="1"/>
                  </a:moveTo>
                  <a:cubicBezTo>
                    <a:pt x="820" y="165"/>
                    <a:pt x="738" y="689"/>
                    <a:pt x="803" y="1427"/>
                  </a:cubicBezTo>
                  <a:cubicBezTo>
                    <a:pt x="869" y="2164"/>
                    <a:pt x="0" y="2623"/>
                    <a:pt x="0" y="2623"/>
                  </a:cubicBezTo>
                  <a:cubicBezTo>
                    <a:pt x="590" y="2410"/>
                    <a:pt x="1754" y="2673"/>
                    <a:pt x="2016" y="2017"/>
                  </a:cubicBezTo>
                  <a:cubicBezTo>
                    <a:pt x="2262" y="1345"/>
                    <a:pt x="1623" y="919"/>
                    <a:pt x="1262" y="722"/>
                  </a:cubicBezTo>
                  <a:cubicBezTo>
                    <a:pt x="918" y="542"/>
                    <a:pt x="1115" y="1"/>
                    <a:pt x="11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4" name="Google Shape;7794;p18"/>
            <p:cNvSpPr/>
            <p:nvPr/>
          </p:nvSpPr>
          <p:spPr>
            <a:xfrm>
              <a:off x="6310184" y="4844977"/>
              <a:ext cx="104878" cy="140930"/>
            </a:xfrm>
            <a:custGeom>
              <a:avLst/>
              <a:gdLst/>
              <a:ahLst/>
              <a:cxnLst/>
              <a:rect l="l" t="t" r="r" b="b"/>
              <a:pathLst>
                <a:path w="3197" h="4296" extrusionOk="0">
                  <a:moveTo>
                    <a:pt x="2820" y="1"/>
                  </a:moveTo>
                  <a:lnTo>
                    <a:pt x="2820" y="1"/>
                  </a:lnTo>
                  <a:cubicBezTo>
                    <a:pt x="2729" y="78"/>
                    <a:pt x="2617" y="125"/>
                    <a:pt x="2502" y="125"/>
                  </a:cubicBezTo>
                  <a:cubicBezTo>
                    <a:pt x="2471" y="125"/>
                    <a:pt x="2441" y="122"/>
                    <a:pt x="2410" y="115"/>
                  </a:cubicBezTo>
                  <a:cubicBezTo>
                    <a:pt x="2356" y="109"/>
                    <a:pt x="2283" y="103"/>
                    <a:pt x="2200" y="103"/>
                  </a:cubicBezTo>
                  <a:cubicBezTo>
                    <a:pt x="1875" y="103"/>
                    <a:pt x="1389" y="194"/>
                    <a:pt x="1246" y="689"/>
                  </a:cubicBezTo>
                  <a:cubicBezTo>
                    <a:pt x="1049" y="1295"/>
                    <a:pt x="1197" y="1689"/>
                    <a:pt x="1410" y="1886"/>
                  </a:cubicBezTo>
                  <a:cubicBezTo>
                    <a:pt x="1623" y="2066"/>
                    <a:pt x="1623" y="2443"/>
                    <a:pt x="1475" y="2492"/>
                  </a:cubicBezTo>
                  <a:cubicBezTo>
                    <a:pt x="1440" y="2510"/>
                    <a:pt x="1403" y="2518"/>
                    <a:pt x="1368" y="2518"/>
                  </a:cubicBezTo>
                  <a:cubicBezTo>
                    <a:pt x="1211" y="2518"/>
                    <a:pt x="1081" y="2355"/>
                    <a:pt x="1148" y="2181"/>
                  </a:cubicBezTo>
                  <a:cubicBezTo>
                    <a:pt x="1235" y="1947"/>
                    <a:pt x="1051" y="1727"/>
                    <a:pt x="824" y="1727"/>
                  </a:cubicBezTo>
                  <a:cubicBezTo>
                    <a:pt x="796" y="1727"/>
                    <a:pt x="767" y="1731"/>
                    <a:pt x="738" y="1738"/>
                  </a:cubicBezTo>
                  <a:cubicBezTo>
                    <a:pt x="678" y="1746"/>
                    <a:pt x="623" y="1750"/>
                    <a:pt x="575" y="1750"/>
                  </a:cubicBezTo>
                  <a:cubicBezTo>
                    <a:pt x="414" y="1750"/>
                    <a:pt x="321" y="1704"/>
                    <a:pt x="295" y="1591"/>
                  </a:cubicBezTo>
                  <a:lnTo>
                    <a:pt x="295" y="1591"/>
                  </a:lnTo>
                  <a:cubicBezTo>
                    <a:pt x="295" y="1591"/>
                    <a:pt x="0" y="2492"/>
                    <a:pt x="705" y="2918"/>
                  </a:cubicBezTo>
                  <a:cubicBezTo>
                    <a:pt x="1394" y="3361"/>
                    <a:pt x="1738" y="4033"/>
                    <a:pt x="2131" y="4295"/>
                  </a:cubicBezTo>
                  <a:cubicBezTo>
                    <a:pt x="2131" y="4295"/>
                    <a:pt x="1541" y="3344"/>
                    <a:pt x="2082" y="2476"/>
                  </a:cubicBezTo>
                  <a:cubicBezTo>
                    <a:pt x="2639" y="1607"/>
                    <a:pt x="3197" y="1345"/>
                    <a:pt x="28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5" name="Google Shape;7795;p18"/>
            <p:cNvSpPr/>
            <p:nvPr/>
          </p:nvSpPr>
          <p:spPr>
            <a:xfrm>
              <a:off x="6172532" y="4636760"/>
              <a:ext cx="266180" cy="265786"/>
            </a:xfrm>
            <a:custGeom>
              <a:avLst/>
              <a:gdLst/>
              <a:ahLst/>
              <a:cxnLst/>
              <a:rect l="l" t="t" r="r" b="b"/>
              <a:pathLst>
                <a:path w="8114" h="8102" extrusionOk="0">
                  <a:moveTo>
                    <a:pt x="2388" y="0"/>
                  </a:moveTo>
                  <a:cubicBezTo>
                    <a:pt x="2287" y="0"/>
                    <a:pt x="2184" y="7"/>
                    <a:pt x="2082" y="21"/>
                  </a:cubicBezTo>
                  <a:cubicBezTo>
                    <a:pt x="770" y="168"/>
                    <a:pt x="0" y="1987"/>
                    <a:pt x="787" y="3233"/>
                  </a:cubicBezTo>
                  <a:cubicBezTo>
                    <a:pt x="1382" y="4176"/>
                    <a:pt x="2426" y="4477"/>
                    <a:pt x="3385" y="4477"/>
                  </a:cubicBezTo>
                  <a:cubicBezTo>
                    <a:pt x="3510" y="4477"/>
                    <a:pt x="3633" y="4472"/>
                    <a:pt x="3754" y="4463"/>
                  </a:cubicBezTo>
                  <a:cubicBezTo>
                    <a:pt x="3950" y="4463"/>
                    <a:pt x="4196" y="4446"/>
                    <a:pt x="4442" y="4413"/>
                  </a:cubicBezTo>
                  <a:cubicBezTo>
                    <a:pt x="4442" y="4413"/>
                    <a:pt x="4650" y="4379"/>
                    <a:pt x="4961" y="4379"/>
                  </a:cubicBezTo>
                  <a:cubicBezTo>
                    <a:pt x="5449" y="4379"/>
                    <a:pt x="6189" y="4464"/>
                    <a:pt x="6770" y="4905"/>
                  </a:cubicBezTo>
                  <a:cubicBezTo>
                    <a:pt x="7163" y="5233"/>
                    <a:pt x="7425" y="5708"/>
                    <a:pt x="7507" y="6216"/>
                  </a:cubicBezTo>
                  <a:cubicBezTo>
                    <a:pt x="7507" y="6216"/>
                    <a:pt x="7671" y="7413"/>
                    <a:pt x="7098" y="8069"/>
                  </a:cubicBezTo>
                  <a:cubicBezTo>
                    <a:pt x="7098" y="8069"/>
                    <a:pt x="7081" y="8085"/>
                    <a:pt x="7081" y="8101"/>
                  </a:cubicBezTo>
                  <a:cubicBezTo>
                    <a:pt x="7081" y="8101"/>
                    <a:pt x="8114" y="7577"/>
                    <a:pt x="7983" y="5971"/>
                  </a:cubicBezTo>
                  <a:cubicBezTo>
                    <a:pt x="7875" y="4664"/>
                    <a:pt x="6837" y="4010"/>
                    <a:pt x="5515" y="4010"/>
                  </a:cubicBezTo>
                  <a:cubicBezTo>
                    <a:pt x="5228" y="4010"/>
                    <a:pt x="4929" y="4041"/>
                    <a:pt x="4622" y="4102"/>
                  </a:cubicBezTo>
                  <a:cubicBezTo>
                    <a:pt x="4107" y="4196"/>
                    <a:pt x="3646" y="4246"/>
                    <a:pt x="3232" y="4246"/>
                  </a:cubicBezTo>
                  <a:cubicBezTo>
                    <a:pt x="2713" y="4246"/>
                    <a:pt x="2268" y="4168"/>
                    <a:pt x="1885" y="4004"/>
                  </a:cubicBezTo>
                  <a:cubicBezTo>
                    <a:pt x="1492" y="3807"/>
                    <a:pt x="1164" y="3512"/>
                    <a:pt x="934" y="3151"/>
                  </a:cubicBezTo>
                  <a:cubicBezTo>
                    <a:pt x="213" y="1987"/>
                    <a:pt x="902" y="299"/>
                    <a:pt x="2098" y="152"/>
                  </a:cubicBezTo>
                  <a:cubicBezTo>
                    <a:pt x="2199" y="137"/>
                    <a:pt x="2300" y="130"/>
                    <a:pt x="2401" y="130"/>
                  </a:cubicBezTo>
                  <a:cubicBezTo>
                    <a:pt x="2876" y="130"/>
                    <a:pt x="3336" y="292"/>
                    <a:pt x="3606" y="643"/>
                  </a:cubicBezTo>
                  <a:cubicBezTo>
                    <a:pt x="3885" y="1037"/>
                    <a:pt x="3934" y="1545"/>
                    <a:pt x="3737" y="1987"/>
                  </a:cubicBezTo>
                  <a:cubicBezTo>
                    <a:pt x="3590" y="2337"/>
                    <a:pt x="3244" y="2543"/>
                    <a:pt x="2880" y="2543"/>
                  </a:cubicBezTo>
                  <a:cubicBezTo>
                    <a:pt x="2800" y="2543"/>
                    <a:pt x="2719" y="2533"/>
                    <a:pt x="2639" y="2512"/>
                  </a:cubicBezTo>
                  <a:cubicBezTo>
                    <a:pt x="2213" y="2397"/>
                    <a:pt x="2033" y="1971"/>
                    <a:pt x="2360" y="1906"/>
                  </a:cubicBezTo>
                  <a:cubicBezTo>
                    <a:pt x="2770" y="1840"/>
                    <a:pt x="2852" y="1496"/>
                    <a:pt x="2705" y="1217"/>
                  </a:cubicBezTo>
                  <a:cubicBezTo>
                    <a:pt x="2651" y="1096"/>
                    <a:pt x="2516" y="1027"/>
                    <a:pt x="2371" y="1027"/>
                  </a:cubicBezTo>
                  <a:cubicBezTo>
                    <a:pt x="2163" y="1027"/>
                    <a:pt x="1933" y="1168"/>
                    <a:pt x="1885" y="1496"/>
                  </a:cubicBezTo>
                  <a:cubicBezTo>
                    <a:pt x="1820" y="1758"/>
                    <a:pt x="1901" y="2037"/>
                    <a:pt x="2082" y="2233"/>
                  </a:cubicBezTo>
                  <a:cubicBezTo>
                    <a:pt x="2250" y="2427"/>
                    <a:pt x="2587" y="2590"/>
                    <a:pt x="2935" y="2590"/>
                  </a:cubicBezTo>
                  <a:cubicBezTo>
                    <a:pt x="3264" y="2590"/>
                    <a:pt x="3604" y="2443"/>
                    <a:pt x="3819" y="2037"/>
                  </a:cubicBezTo>
                  <a:cubicBezTo>
                    <a:pt x="4049" y="1561"/>
                    <a:pt x="4000" y="1004"/>
                    <a:pt x="3688" y="561"/>
                  </a:cubicBezTo>
                  <a:cubicBezTo>
                    <a:pt x="3400" y="178"/>
                    <a:pt x="2906" y="0"/>
                    <a:pt x="23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6" name="Google Shape;7796;p18"/>
            <p:cNvSpPr/>
            <p:nvPr/>
          </p:nvSpPr>
          <p:spPr>
            <a:xfrm>
              <a:off x="6405879" y="4901435"/>
              <a:ext cx="33" cy="33"/>
            </a:xfrm>
            <a:custGeom>
              <a:avLst/>
              <a:gdLst/>
              <a:ahLst/>
              <a:cxnLst/>
              <a:rect l="l" t="t" r="r" b="b"/>
              <a:pathLst>
                <a:path w="1" h="1" extrusionOk="0">
                  <a:moveTo>
                    <a:pt x="1" y="1"/>
                  </a:moveTo>
                  <a:lnTo>
                    <a:pt x="1" y="1"/>
                  </a:lnTo>
                  <a:lnTo>
                    <a:pt x="1"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7" name="Google Shape;7797;p18"/>
            <p:cNvSpPr/>
            <p:nvPr/>
          </p:nvSpPr>
          <p:spPr>
            <a:xfrm>
              <a:off x="6215015" y="4789437"/>
              <a:ext cx="152740" cy="78142"/>
            </a:xfrm>
            <a:custGeom>
              <a:avLst/>
              <a:gdLst/>
              <a:ahLst/>
              <a:cxnLst/>
              <a:rect l="l" t="t" r="r" b="b"/>
              <a:pathLst>
                <a:path w="4656" h="2382" extrusionOk="0">
                  <a:moveTo>
                    <a:pt x="3566" y="1"/>
                  </a:moveTo>
                  <a:cubicBezTo>
                    <a:pt x="3271" y="1"/>
                    <a:pt x="2921" y="40"/>
                    <a:pt x="2524" y="153"/>
                  </a:cubicBezTo>
                  <a:cubicBezTo>
                    <a:pt x="1970" y="319"/>
                    <a:pt x="1498" y="380"/>
                    <a:pt x="1110" y="380"/>
                  </a:cubicBezTo>
                  <a:cubicBezTo>
                    <a:pt x="580" y="380"/>
                    <a:pt x="208" y="266"/>
                    <a:pt x="0" y="153"/>
                  </a:cubicBezTo>
                  <a:lnTo>
                    <a:pt x="0" y="153"/>
                  </a:lnTo>
                  <a:cubicBezTo>
                    <a:pt x="131" y="268"/>
                    <a:pt x="262" y="399"/>
                    <a:pt x="377" y="530"/>
                  </a:cubicBezTo>
                  <a:cubicBezTo>
                    <a:pt x="453" y="636"/>
                    <a:pt x="598" y="1399"/>
                    <a:pt x="1201" y="1399"/>
                  </a:cubicBezTo>
                  <a:cubicBezTo>
                    <a:pt x="1251" y="1399"/>
                    <a:pt x="1304" y="1393"/>
                    <a:pt x="1360" y="1382"/>
                  </a:cubicBezTo>
                  <a:cubicBezTo>
                    <a:pt x="2082" y="1218"/>
                    <a:pt x="1951" y="759"/>
                    <a:pt x="2426" y="612"/>
                  </a:cubicBezTo>
                  <a:cubicBezTo>
                    <a:pt x="2515" y="584"/>
                    <a:pt x="2590" y="573"/>
                    <a:pt x="2654" y="573"/>
                  </a:cubicBezTo>
                  <a:cubicBezTo>
                    <a:pt x="2930" y="573"/>
                    <a:pt x="2975" y="791"/>
                    <a:pt x="2868" y="858"/>
                  </a:cubicBezTo>
                  <a:cubicBezTo>
                    <a:pt x="2807" y="896"/>
                    <a:pt x="2750" y="909"/>
                    <a:pt x="2689" y="909"/>
                  </a:cubicBezTo>
                  <a:cubicBezTo>
                    <a:pt x="2620" y="909"/>
                    <a:pt x="2546" y="892"/>
                    <a:pt x="2459" y="874"/>
                  </a:cubicBezTo>
                  <a:cubicBezTo>
                    <a:pt x="2451" y="873"/>
                    <a:pt x="2442" y="873"/>
                    <a:pt x="2432" y="873"/>
                  </a:cubicBezTo>
                  <a:cubicBezTo>
                    <a:pt x="2248" y="873"/>
                    <a:pt x="1811" y="1027"/>
                    <a:pt x="1967" y="1448"/>
                  </a:cubicBezTo>
                  <a:cubicBezTo>
                    <a:pt x="2131" y="1874"/>
                    <a:pt x="2377" y="2234"/>
                    <a:pt x="2114" y="2382"/>
                  </a:cubicBezTo>
                  <a:cubicBezTo>
                    <a:pt x="2114" y="2382"/>
                    <a:pt x="3032" y="2382"/>
                    <a:pt x="3344" y="2120"/>
                  </a:cubicBezTo>
                  <a:cubicBezTo>
                    <a:pt x="3704" y="1857"/>
                    <a:pt x="3852" y="1399"/>
                    <a:pt x="3721" y="989"/>
                  </a:cubicBezTo>
                  <a:cubicBezTo>
                    <a:pt x="3622" y="494"/>
                    <a:pt x="3937" y="195"/>
                    <a:pt x="4414" y="195"/>
                  </a:cubicBezTo>
                  <a:cubicBezTo>
                    <a:pt x="4491" y="195"/>
                    <a:pt x="4571" y="202"/>
                    <a:pt x="4655" y="218"/>
                  </a:cubicBezTo>
                  <a:cubicBezTo>
                    <a:pt x="4655" y="218"/>
                    <a:pt x="4260" y="1"/>
                    <a:pt x="356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8" name="Google Shape;7798;p18"/>
            <p:cNvSpPr/>
            <p:nvPr/>
          </p:nvSpPr>
          <p:spPr>
            <a:xfrm>
              <a:off x="6254776" y="4645487"/>
              <a:ext cx="105435" cy="110389"/>
            </a:xfrm>
            <a:custGeom>
              <a:avLst/>
              <a:gdLst/>
              <a:ahLst/>
              <a:cxnLst/>
              <a:rect l="l" t="t" r="r" b="b"/>
              <a:pathLst>
                <a:path w="3214" h="3365" extrusionOk="0">
                  <a:moveTo>
                    <a:pt x="1247" y="0"/>
                  </a:moveTo>
                  <a:lnTo>
                    <a:pt x="1247" y="0"/>
                  </a:lnTo>
                  <a:cubicBezTo>
                    <a:pt x="1673" y="443"/>
                    <a:pt x="1820" y="1082"/>
                    <a:pt x="1640" y="1656"/>
                  </a:cubicBezTo>
                  <a:cubicBezTo>
                    <a:pt x="1398" y="2417"/>
                    <a:pt x="880" y="2617"/>
                    <a:pt x="435" y="2617"/>
                  </a:cubicBezTo>
                  <a:cubicBezTo>
                    <a:pt x="276" y="2617"/>
                    <a:pt x="126" y="2592"/>
                    <a:pt x="1" y="2557"/>
                  </a:cubicBezTo>
                  <a:lnTo>
                    <a:pt x="1" y="2557"/>
                  </a:lnTo>
                  <a:cubicBezTo>
                    <a:pt x="1" y="2558"/>
                    <a:pt x="229" y="3364"/>
                    <a:pt x="1009" y="3364"/>
                  </a:cubicBezTo>
                  <a:cubicBezTo>
                    <a:pt x="1038" y="3364"/>
                    <a:pt x="1068" y="3363"/>
                    <a:pt x="1099" y="3361"/>
                  </a:cubicBezTo>
                  <a:cubicBezTo>
                    <a:pt x="1935" y="3295"/>
                    <a:pt x="1886" y="2639"/>
                    <a:pt x="1870" y="2361"/>
                  </a:cubicBezTo>
                  <a:cubicBezTo>
                    <a:pt x="1870" y="2066"/>
                    <a:pt x="1853" y="1836"/>
                    <a:pt x="1968" y="1836"/>
                  </a:cubicBezTo>
                  <a:cubicBezTo>
                    <a:pt x="2066" y="1836"/>
                    <a:pt x="2099" y="1951"/>
                    <a:pt x="2033" y="2148"/>
                  </a:cubicBezTo>
                  <a:cubicBezTo>
                    <a:pt x="1968" y="2344"/>
                    <a:pt x="1820" y="2984"/>
                    <a:pt x="2919" y="3098"/>
                  </a:cubicBezTo>
                  <a:cubicBezTo>
                    <a:pt x="2787" y="3000"/>
                    <a:pt x="2755" y="2820"/>
                    <a:pt x="2853" y="2689"/>
                  </a:cubicBezTo>
                  <a:cubicBezTo>
                    <a:pt x="3001" y="2443"/>
                    <a:pt x="3214" y="1984"/>
                    <a:pt x="2476" y="1361"/>
                  </a:cubicBezTo>
                  <a:cubicBezTo>
                    <a:pt x="1755" y="738"/>
                    <a:pt x="1689" y="295"/>
                    <a:pt x="12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9" name="Google Shape;7799;p18"/>
            <p:cNvSpPr/>
            <p:nvPr/>
          </p:nvSpPr>
          <p:spPr>
            <a:xfrm>
              <a:off x="6145106" y="4489332"/>
              <a:ext cx="63478" cy="251352"/>
            </a:xfrm>
            <a:custGeom>
              <a:avLst/>
              <a:gdLst/>
              <a:ahLst/>
              <a:cxnLst/>
              <a:rect l="l" t="t" r="r" b="b"/>
              <a:pathLst>
                <a:path w="1935" h="7662" extrusionOk="0">
                  <a:moveTo>
                    <a:pt x="630" y="1"/>
                  </a:moveTo>
                  <a:cubicBezTo>
                    <a:pt x="565" y="1"/>
                    <a:pt x="496" y="17"/>
                    <a:pt x="426" y="56"/>
                  </a:cubicBezTo>
                  <a:cubicBezTo>
                    <a:pt x="0" y="286"/>
                    <a:pt x="328" y="843"/>
                    <a:pt x="590" y="1105"/>
                  </a:cubicBezTo>
                  <a:cubicBezTo>
                    <a:pt x="852" y="1367"/>
                    <a:pt x="869" y="2630"/>
                    <a:pt x="738" y="4006"/>
                  </a:cubicBezTo>
                  <a:cubicBezTo>
                    <a:pt x="607" y="5367"/>
                    <a:pt x="771" y="7137"/>
                    <a:pt x="1459" y="7662"/>
                  </a:cubicBezTo>
                  <a:cubicBezTo>
                    <a:pt x="1459" y="7662"/>
                    <a:pt x="820" y="7055"/>
                    <a:pt x="951" y="5170"/>
                  </a:cubicBezTo>
                  <a:cubicBezTo>
                    <a:pt x="1098" y="3302"/>
                    <a:pt x="1934" y="1499"/>
                    <a:pt x="1197" y="384"/>
                  </a:cubicBezTo>
                  <a:cubicBezTo>
                    <a:pt x="1197" y="384"/>
                    <a:pt x="949" y="1"/>
                    <a:pt x="63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0" name="Google Shape;7800;p18"/>
            <p:cNvSpPr/>
            <p:nvPr/>
          </p:nvSpPr>
          <p:spPr>
            <a:xfrm>
              <a:off x="5988623" y="4456034"/>
              <a:ext cx="280188" cy="334119"/>
            </a:xfrm>
            <a:custGeom>
              <a:avLst/>
              <a:gdLst/>
              <a:ahLst/>
              <a:cxnLst/>
              <a:rect l="l" t="t" r="r" b="b"/>
              <a:pathLst>
                <a:path w="8541" h="10185" extrusionOk="0">
                  <a:moveTo>
                    <a:pt x="2250" y="1"/>
                  </a:moveTo>
                  <a:cubicBezTo>
                    <a:pt x="1350" y="1"/>
                    <a:pt x="510" y="462"/>
                    <a:pt x="295" y="1186"/>
                  </a:cubicBezTo>
                  <a:cubicBezTo>
                    <a:pt x="0" y="1973"/>
                    <a:pt x="410" y="2677"/>
                    <a:pt x="820" y="2907"/>
                  </a:cubicBezTo>
                  <a:cubicBezTo>
                    <a:pt x="1035" y="3051"/>
                    <a:pt x="1288" y="3112"/>
                    <a:pt x="1537" y="3112"/>
                  </a:cubicBezTo>
                  <a:cubicBezTo>
                    <a:pt x="2084" y="3112"/>
                    <a:pt x="2615" y="2815"/>
                    <a:pt x="2705" y="2432"/>
                  </a:cubicBezTo>
                  <a:cubicBezTo>
                    <a:pt x="2849" y="2043"/>
                    <a:pt x="2550" y="1654"/>
                    <a:pt x="2164" y="1654"/>
                  </a:cubicBezTo>
                  <a:cubicBezTo>
                    <a:pt x="2111" y="1654"/>
                    <a:pt x="2056" y="1662"/>
                    <a:pt x="2000" y="1678"/>
                  </a:cubicBezTo>
                  <a:cubicBezTo>
                    <a:pt x="1672" y="1743"/>
                    <a:pt x="1475" y="2087"/>
                    <a:pt x="1607" y="2399"/>
                  </a:cubicBezTo>
                  <a:cubicBezTo>
                    <a:pt x="1677" y="2633"/>
                    <a:pt x="1931" y="2666"/>
                    <a:pt x="2071" y="2666"/>
                  </a:cubicBezTo>
                  <a:cubicBezTo>
                    <a:pt x="2126" y="2666"/>
                    <a:pt x="2164" y="2661"/>
                    <a:pt x="2164" y="2661"/>
                  </a:cubicBezTo>
                  <a:lnTo>
                    <a:pt x="2164" y="2661"/>
                  </a:lnTo>
                  <a:cubicBezTo>
                    <a:pt x="2099" y="2838"/>
                    <a:pt x="1879" y="2968"/>
                    <a:pt x="1618" y="2968"/>
                  </a:cubicBezTo>
                  <a:cubicBezTo>
                    <a:pt x="1420" y="2968"/>
                    <a:pt x="1198" y="2894"/>
                    <a:pt x="1000" y="2710"/>
                  </a:cubicBezTo>
                  <a:cubicBezTo>
                    <a:pt x="574" y="2333"/>
                    <a:pt x="476" y="1088"/>
                    <a:pt x="1197" y="514"/>
                  </a:cubicBezTo>
                  <a:cubicBezTo>
                    <a:pt x="1521" y="278"/>
                    <a:pt x="1911" y="148"/>
                    <a:pt x="2309" y="148"/>
                  </a:cubicBezTo>
                  <a:cubicBezTo>
                    <a:pt x="2353" y="148"/>
                    <a:pt x="2398" y="150"/>
                    <a:pt x="2443" y="153"/>
                  </a:cubicBezTo>
                  <a:cubicBezTo>
                    <a:pt x="2574" y="170"/>
                    <a:pt x="2705" y="186"/>
                    <a:pt x="2836" y="219"/>
                  </a:cubicBezTo>
                  <a:cubicBezTo>
                    <a:pt x="3934" y="465"/>
                    <a:pt x="4655" y="1645"/>
                    <a:pt x="4868" y="2874"/>
                  </a:cubicBezTo>
                  <a:cubicBezTo>
                    <a:pt x="5098" y="4104"/>
                    <a:pt x="4868" y="5382"/>
                    <a:pt x="4950" y="6497"/>
                  </a:cubicBezTo>
                  <a:cubicBezTo>
                    <a:pt x="4901" y="7513"/>
                    <a:pt x="5295" y="8496"/>
                    <a:pt x="6032" y="9201"/>
                  </a:cubicBezTo>
                  <a:cubicBezTo>
                    <a:pt x="6721" y="9808"/>
                    <a:pt x="7606" y="10152"/>
                    <a:pt x="8540" y="10185"/>
                  </a:cubicBezTo>
                  <a:cubicBezTo>
                    <a:pt x="7622" y="10119"/>
                    <a:pt x="6753" y="9758"/>
                    <a:pt x="6081" y="9136"/>
                  </a:cubicBezTo>
                  <a:cubicBezTo>
                    <a:pt x="5377" y="8447"/>
                    <a:pt x="5016" y="7480"/>
                    <a:pt x="5082" y="6480"/>
                  </a:cubicBezTo>
                  <a:cubicBezTo>
                    <a:pt x="5032" y="5382"/>
                    <a:pt x="5278" y="4153"/>
                    <a:pt x="5032" y="2841"/>
                  </a:cubicBezTo>
                  <a:cubicBezTo>
                    <a:pt x="4803" y="1579"/>
                    <a:pt x="4049" y="334"/>
                    <a:pt x="2852" y="71"/>
                  </a:cubicBezTo>
                  <a:cubicBezTo>
                    <a:pt x="2653" y="24"/>
                    <a:pt x="2450" y="1"/>
                    <a:pt x="225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1" name="Google Shape;7801;p18"/>
            <p:cNvSpPr/>
            <p:nvPr/>
          </p:nvSpPr>
          <p:spPr>
            <a:xfrm>
              <a:off x="6053152" y="4503078"/>
              <a:ext cx="82308" cy="69153"/>
            </a:xfrm>
            <a:custGeom>
              <a:avLst/>
              <a:gdLst/>
              <a:ahLst/>
              <a:cxnLst/>
              <a:rect l="l" t="t" r="r" b="b"/>
              <a:pathLst>
                <a:path w="2509" h="2108" extrusionOk="0">
                  <a:moveTo>
                    <a:pt x="1800" y="1"/>
                  </a:moveTo>
                  <a:cubicBezTo>
                    <a:pt x="1329" y="1"/>
                    <a:pt x="1034" y="401"/>
                    <a:pt x="935" y="1096"/>
                  </a:cubicBezTo>
                  <a:cubicBezTo>
                    <a:pt x="853" y="1747"/>
                    <a:pt x="267" y="1803"/>
                    <a:pt x="67" y="1803"/>
                  </a:cubicBezTo>
                  <a:cubicBezTo>
                    <a:pt x="25" y="1803"/>
                    <a:pt x="0" y="1801"/>
                    <a:pt x="0" y="1801"/>
                  </a:cubicBezTo>
                  <a:lnTo>
                    <a:pt x="0" y="1801"/>
                  </a:lnTo>
                  <a:cubicBezTo>
                    <a:pt x="132" y="1856"/>
                    <a:pt x="717" y="2108"/>
                    <a:pt x="1252" y="2108"/>
                  </a:cubicBezTo>
                  <a:cubicBezTo>
                    <a:pt x="1518" y="2108"/>
                    <a:pt x="1771" y="2046"/>
                    <a:pt x="1951" y="1866"/>
                  </a:cubicBezTo>
                  <a:cubicBezTo>
                    <a:pt x="2508" y="1309"/>
                    <a:pt x="2131" y="604"/>
                    <a:pt x="1967" y="375"/>
                  </a:cubicBezTo>
                  <a:cubicBezTo>
                    <a:pt x="1869" y="260"/>
                    <a:pt x="1902" y="96"/>
                    <a:pt x="2033" y="31"/>
                  </a:cubicBezTo>
                  <a:cubicBezTo>
                    <a:pt x="1951" y="11"/>
                    <a:pt x="1873" y="1"/>
                    <a:pt x="18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2" name="Google Shape;7802;p18"/>
            <p:cNvSpPr/>
            <p:nvPr/>
          </p:nvSpPr>
          <p:spPr>
            <a:xfrm>
              <a:off x="5972483" y="4507834"/>
              <a:ext cx="158645" cy="179607"/>
            </a:xfrm>
            <a:custGeom>
              <a:avLst/>
              <a:gdLst/>
              <a:ahLst/>
              <a:cxnLst/>
              <a:rect l="l" t="t" r="r" b="b"/>
              <a:pathLst>
                <a:path w="4836" h="5475" extrusionOk="0">
                  <a:moveTo>
                    <a:pt x="476" y="0"/>
                  </a:moveTo>
                  <a:lnTo>
                    <a:pt x="476" y="0"/>
                  </a:lnTo>
                  <a:cubicBezTo>
                    <a:pt x="1" y="820"/>
                    <a:pt x="246" y="2148"/>
                    <a:pt x="869" y="3033"/>
                  </a:cubicBezTo>
                  <a:cubicBezTo>
                    <a:pt x="1364" y="3731"/>
                    <a:pt x="2135" y="3810"/>
                    <a:pt x="2457" y="3810"/>
                  </a:cubicBezTo>
                  <a:cubicBezTo>
                    <a:pt x="2551" y="3810"/>
                    <a:pt x="2607" y="3803"/>
                    <a:pt x="2607" y="3803"/>
                  </a:cubicBezTo>
                  <a:cubicBezTo>
                    <a:pt x="2344" y="3705"/>
                    <a:pt x="2295" y="3393"/>
                    <a:pt x="2476" y="3147"/>
                  </a:cubicBezTo>
                  <a:cubicBezTo>
                    <a:pt x="2640" y="2983"/>
                    <a:pt x="2607" y="2721"/>
                    <a:pt x="2426" y="2606"/>
                  </a:cubicBezTo>
                  <a:cubicBezTo>
                    <a:pt x="2295" y="2557"/>
                    <a:pt x="2033" y="2344"/>
                    <a:pt x="2263" y="2197"/>
                  </a:cubicBezTo>
                  <a:cubicBezTo>
                    <a:pt x="2289" y="2182"/>
                    <a:pt x="2317" y="2175"/>
                    <a:pt x="2347" y="2175"/>
                  </a:cubicBezTo>
                  <a:cubicBezTo>
                    <a:pt x="2582" y="2175"/>
                    <a:pt x="2913" y="2608"/>
                    <a:pt x="2869" y="3131"/>
                  </a:cubicBezTo>
                  <a:cubicBezTo>
                    <a:pt x="2820" y="3705"/>
                    <a:pt x="3082" y="3869"/>
                    <a:pt x="3492" y="4147"/>
                  </a:cubicBezTo>
                  <a:cubicBezTo>
                    <a:pt x="3885" y="4442"/>
                    <a:pt x="3639" y="4950"/>
                    <a:pt x="3639" y="4950"/>
                  </a:cubicBezTo>
                  <a:cubicBezTo>
                    <a:pt x="4361" y="4541"/>
                    <a:pt x="4197" y="3885"/>
                    <a:pt x="4115" y="3721"/>
                  </a:cubicBezTo>
                  <a:cubicBezTo>
                    <a:pt x="4033" y="3574"/>
                    <a:pt x="3836" y="3311"/>
                    <a:pt x="4066" y="3213"/>
                  </a:cubicBezTo>
                  <a:cubicBezTo>
                    <a:pt x="4079" y="3207"/>
                    <a:pt x="4092" y="3204"/>
                    <a:pt x="4104" y="3204"/>
                  </a:cubicBezTo>
                  <a:cubicBezTo>
                    <a:pt x="4306" y="3204"/>
                    <a:pt x="4392" y="3925"/>
                    <a:pt x="4377" y="4573"/>
                  </a:cubicBezTo>
                  <a:cubicBezTo>
                    <a:pt x="4344" y="4934"/>
                    <a:pt x="4525" y="5278"/>
                    <a:pt x="4836" y="5475"/>
                  </a:cubicBezTo>
                  <a:cubicBezTo>
                    <a:pt x="4705" y="5163"/>
                    <a:pt x="4639" y="4803"/>
                    <a:pt x="4656" y="4459"/>
                  </a:cubicBezTo>
                  <a:cubicBezTo>
                    <a:pt x="4639" y="3951"/>
                    <a:pt x="4738" y="3016"/>
                    <a:pt x="3836" y="2410"/>
                  </a:cubicBezTo>
                  <a:cubicBezTo>
                    <a:pt x="2918" y="1787"/>
                    <a:pt x="1820" y="2066"/>
                    <a:pt x="1033" y="1492"/>
                  </a:cubicBezTo>
                  <a:cubicBezTo>
                    <a:pt x="558" y="1148"/>
                    <a:pt x="345" y="558"/>
                    <a:pt x="4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3" name="Google Shape;7803;p18"/>
            <p:cNvSpPr/>
            <p:nvPr/>
          </p:nvSpPr>
          <p:spPr>
            <a:xfrm>
              <a:off x="5920847" y="4457183"/>
              <a:ext cx="96840" cy="64035"/>
            </a:xfrm>
            <a:custGeom>
              <a:avLst/>
              <a:gdLst/>
              <a:ahLst/>
              <a:cxnLst/>
              <a:rect l="l" t="t" r="r" b="b"/>
              <a:pathLst>
                <a:path w="2952" h="1952" extrusionOk="0">
                  <a:moveTo>
                    <a:pt x="2033" y="0"/>
                  </a:moveTo>
                  <a:cubicBezTo>
                    <a:pt x="321" y="0"/>
                    <a:pt x="296" y="1096"/>
                    <a:pt x="296" y="1380"/>
                  </a:cubicBezTo>
                  <a:cubicBezTo>
                    <a:pt x="296" y="1561"/>
                    <a:pt x="165" y="1725"/>
                    <a:pt x="1" y="1790"/>
                  </a:cubicBezTo>
                  <a:cubicBezTo>
                    <a:pt x="269" y="1903"/>
                    <a:pt x="503" y="1951"/>
                    <a:pt x="709" y="1951"/>
                  </a:cubicBezTo>
                  <a:cubicBezTo>
                    <a:pt x="1460" y="1951"/>
                    <a:pt x="1828" y="1305"/>
                    <a:pt x="2033" y="790"/>
                  </a:cubicBezTo>
                  <a:cubicBezTo>
                    <a:pt x="2181" y="413"/>
                    <a:pt x="2542" y="135"/>
                    <a:pt x="2951" y="85"/>
                  </a:cubicBezTo>
                  <a:cubicBezTo>
                    <a:pt x="2601" y="26"/>
                    <a:pt x="2297" y="0"/>
                    <a:pt x="20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4" name="Google Shape;7804;p18"/>
            <p:cNvSpPr/>
            <p:nvPr/>
          </p:nvSpPr>
          <p:spPr>
            <a:xfrm>
              <a:off x="5882694" y="4456330"/>
              <a:ext cx="47862" cy="37398"/>
            </a:xfrm>
            <a:custGeom>
              <a:avLst/>
              <a:gdLst/>
              <a:ahLst/>
              <a:cxnLst/>
              <a:rect l="l" t="t" r="r" b="b"/>
              <a:pathLst>
                <a:path w="1459" h="1140" extrusionOk="0">
                  <a:moveTo>
                    <a:pt x="478" y="0"/>
                  </a:moveTo>
                  <a:cubicBezTo>
                    <a:pt x="433" y="0"/>
                    <a:pt x="388" y="10"/>
                    <a:pt x="344" y="29"/>
                  </a:cubicBezTo>
                  <a:cubicBezTo>
                    <a:pt x="115" y="144"/>
                    <a:pt x="0" y="423"/>
                    <a:pt x="99" y="669"/>
                  </a:cubicBezTo>
                  <a:cubicBezTo>
                    <a:pt x="197" y="882"/>
                    <a:pt x="361" y="1029"/>
                    <a:pt x="574" y="1095"/>
                  </a:cubicBezTo>
                  <a:cubicBezTo>
                    <a:pt x="658" y="1125"/>
                    <a:pt x="744" y="1140"/>
                    <a:pt x="829" y="1140"/>
                  </a:cubicBezTo>
                  <a:cubicBezTo>
                    <a:pt x="975" y="1140"/>
                    <a:pt x="1115" y="1096"/>
                    <a:pt x="1230" y="1013"/>
                  </a:cubicBezTo>
                  <a:cubicBezTo>
                    <a:pt x="1377" y="882"/>
                    <a:pt x="1459" y="702"/>
                    <a:pt x="1459" y="521"/>
                  </a:cubicBezTo>
                  <a:lnTo>
                    <a:pt x="1459" y="521"/>
                  </a:lnTo>
                  <a:cubicBezTo>
                    <a:pt x="1459" y="521"/>
                    <a:pt x="1151" y="902"/>
                    <a:pt x="799" y="902"/>
                  </a:cubicBezTo>
                  <a:cubicBezTo>
                    <a:pt x="779" y="902"/>
                    <a:pt x="758" y="901"/>
                    <a:pt x="738" y="898"/>
                  </a:cubicBezTo>
                  <a:cubicBezTo>
                    <a:pt x="148" y="849"/>
                    <a:pt x="66" y="275"/>
                    <a:pt x="344" y="111"/>
                  </a:cubicBezTo>
                  <a:cubicBezTo>
                    <a:pt x="389" y="85"/>
                    <a:pt x="436" y="73"/>
                    <a:pt x="481" y="73"/>
                  </a:cubicBezTo>
                  <a:cubicBezTo>
                    <a:pt x="603" y="73"/>
                    <a:pt x="714" y="160"/>
                    <a:pt x="738" y="292"/>
                  </a:cubicBezTo>
                  <a:cubicBezTo>
                    <a:pt x="749" y="403"/>
                    <a:pt x="654" y="469"/>
                    <a:pt x="602" y="469"/>
                  </a:cubicBezTo>
                  <a:cubicBezTo>
                    <a:pt x="578" y="469"/>
                    <a:pt x="563" y="454"/>
                    <a:pt x="574" y="423"/>
                  </a:cubicBezTo>
                  <a:cubicBezTo>
                    <a:pt x="586" y="336"/>
                    <a:pt x="552" y="268"/>
                    <a:pt x="478" y="268"/>
                  </a:cubicBezTo>
                  <a:cubicBezTo>
                    <a:pt x="454" y="268"/>
                    <a:pt x="426" y="276"/>
                    <a:pt x="394" y="292"/>
                  </a:cubicBezTo>
                  <a:cubicBezTo>
                    <a:pt x="279" y="357"/>
                    <a:pt x="394" y="538"/>
                    <a:pt x="394" y="538"/>
                  </a:cubicBezTo>
                  <a:cubicBezTo>
                    <a:pt x="446" y="581"/>
                    <a:pt x="506" y="600"/>
                    <a:pt x="564" y="600"/>
                  </a:cubicBezTo>
                  <a:cubicBezTo>
                    <a:pt x="703" y="600"/>
                    <a:pt x="831" y="487"/>
                    <a:pt x="820" y="325"/>
                  </a:cubicBezTo>
                  <a:cubicBezTo>
                    <a:pt x="820" y="142"/>
                    <a:pt x="653" y="0"/>
                    <a:pt x="4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5" name="Google Shape;7805;p18"/>
            <p:cNvSpPr/>
            <p:nvPr/>
          </p:nvSpPr>
          <p:spPr>
            <a:xfrm>
              <a:off x="6544614" y="4694367"/>
              <a:ext cx="130695" cy="286749"/>
            </a:xfrm>
            <a:custGeom>
              <a:avLst/>
              <a:gdLst/>
              <a:ahLst/>
              <a:cxnLst/>
              <a:rect l="l" t="t" r="r" b="b"/>
              <a:pathLst>
                <a:path w="3984" h="8741" extrusionOk="0">
                  <a:moveTo>
                    <a:pt x="1913" y="0"/>
                  </a:moveTo>
                  <a:cubicBezTo>
                    <a:pt x="1756" y="0"/>
                    <a:pt x="1598" y="22"/>
                    <a:pt x="1443" y="68"/>
                  </a:cubicBezTo>
                  <a:cubicBezTo>
                    <a:pt x="689" y="248"/>
                    <a:pt x="132" y="904"/>
                    <a:pt x="66" y="1690"/>
                  </a:cubicBezTo>
                  <a:cubicBezTo>
                    <a:pt x="1" y="2493"/>
                    <a:pt x="411" y="3280"/>
                    <a:pt x="1001" y="3838"/>
                  </a:cubicBezTo>
                  <a:cubicBezTo>
                    <a:pt x="1591" y="4428"/>
                    <a:pt x="2361" y="4706"/>
                    <a:pt x="2902" y="5214"/>
                  </a:cubicBezTo>
                  <a:cubicBezTo>
                    <a:pt x="3427" y="5673"/>
                    <a:pt x="3755" y="6345"/>
                    <a:pt x="3820" y="7050"/>
                  </a:cubicBezTo>
                  <a:cubicBezTo>
                    <a:pt x="3836" y="7722"/>
                    <a:pt x="3492" y="8394"/>
                    <a:pt x="2919" y="8558"/>
                  </a:cubicBezTo>
                  <a:cubicBezTo>
                    <a:pt x="2786" y="8608"/>
                    <a:pt x="2649" y="8631"/>
                    <a:pt x="2516" y="8631"/>
                  </a:cubicBezTo>
                  <a:cubicBezTo>
                    <a:pt x="2074" y="8631"/>
                    <a:pt x="1668" y="8379"/>
                    <a:pt x="1542" y="8001"/>
                  </a:cubicBezTo>
                  <a:cubicBezTo>
                    <a:pt x="1329" y="7558"/>
                    <a:pt x="1542" y="7017"/>
                    <a:pt x="1984" y="6837"/>
                  </a:cubicBezTo>
                  <a:cubicBezTo>
                    <a:pt x="2083" y="6804"/>
                    <a:pt x="2165" y="6788"/>
                    <a:pt x="2263" y="6788"/>
                  </a:cubicBezTo>
                  <a:cubicBezTo>
                    <a:pt x="2263" y="6788"/>
                    <a:pt x="2292" y="6785"/>
                    <a:pt x="2337" y="6785"/>
                  </a:cubicBezTo>
                  <a:cubicBezTo>
                    <a:pt x="2473" y="6785"/>
                    <a:pt x="2759" y="6813"/>
                    <a:pt x="2869" y="7034"/>
                  </a:cubicBezTo>
                  <a:cubicBezTo>
                    <a:pt x="2869" y="7034"/>
                    <a:pt x="2890" y="7076"/>
                    <a:pt x="2857" y="7076"/>
                  </a:cubicBezTo>
                  <a:cubicBezTo>
                    <a:pt x="2848" y="7076"/>
                    <a:pt x="2837" y="7073"/>
                    <a:pt x="2820" y="7067"/>
                  </a:cubicBezTo>
                  <a:cubicBezTo>
                    <a:pt x="2750" y="7024"/>
                    <a:pt x="2674" y="7003"/>
                    <a:pt x="2598" y="7003"/>
                  </a:cubicBezTo>
                  <a:cubicBezTo>
                    <a:pt x="2497" y="7003"/>
                    <a:pt x="2396" y="7041"/>
                    <a:pt x="2312" y="7116"/>
                  </a:cubicBezTo>
                  <a:cubicBezTo>
                    <a:pt x="2066" y="7345"/>
                    <a:pt x="2132" y="7771"/>
                    <a:pt x="2443" y="7935"/>
                  </a:cubicBezTo>
                  <a:cubicBezTo>
                    <a:pt x="2522" y="7973"/>
                    <a:pt x="2605" y="7991"/>
                    <a:pt x="2686" y="7991"/>
                  </a:cubicBezTo>
                  <a:cubicBezTo>
                    <a:pt x="2996" y="7991"/>
                    <a:pt x="3278" y="7724"/>
                    <a:pt x="3148" y="7231"/>
                  </a:cubicBezTo>
                  <a:cubicBezTo>
                    <a:pt x="3044" y="6890"/>
                    <a:pt x="2739" y="6683"/>
                    <a:pt x="2403" y="6683"/>
                  </a:cubicBezTo>
                  <a:cubicBezTo>
                    <a:pt x="2368" y="6683"/>
                    <a:pt x="2332" y="6685"/>
                    <a:pt x="2296" y="6690"/>
                  </a:cubicBezTo>
                  <a:cubicBezTo>
                    <a:pt x="2181" y="6690"/>
                    <a:pt x="2066" y="6722"/>
                    <a:pt x="1951" y="6788"/>
                  </a:cubicBezTo>
                  <a:cubicBezTo>
                    <a:pt x="1493" y="7001"/>
                    <a:pt x="1279" y="7542"/>
                    <a:pt x="1476" y="8017"/>
                  </a:cubicBezTo>
                  <a:cubicBezTo>
                    <a:pt x="1605" y="8455"/>
                    <a:pt x="2066" y="8740"/>
                    <a:pt x="2552" y="8740"/>
                  </a:cubicBezTo>
                  <a:cubicBezTo>
                    <a:pt x="2685" y="8740"/>
                    <a:pt x="2821" y="8719"/>
                    <a:pt x="2951" y="8673"/>
                  </a:cubicBezTo>
                  <a:cubicBezTo>
                    <a:pt x="3607" y="8493"/>
                    <a:pt x="3984" y="7755"/>
                    <a:pt x="3968" y="7050"/>
                  </a:cubicBezTo>
                  <a:cubicBezTo>
                    <a:pt x="3918" y="6296"/>
                    <a:pt x="3574" y="5575"/>
                    <a:pt x="3017" y="5083"/>
                  </a:cubicBezTo>
                  <a:cubicBezTo>
                    <a:pt x="2427" y="4542"/>
                    <a:pt x="1673" y="4264"/>
                    <a:pt x="1116" y="3706"/>
                  </a:cubicBezTo>
                  <a:cubicBezTo>
                    <a:pt x="542" y="3182"/>
                    <a:pt x="165" y="2428"/>
                    <a:pt x="230" y="1707"/>
                  </a:cubicBezTo>
                  <a:cubicBezTo>
                    <a:pt x="247" y="1248"/>
                    <a:pt x="460" y="838"/>
                    <a:pt x="820" y="543"/>
                  </a:cubicBezTo>
                  <a:cubicBezTo>
                    <a:pt x="968" y="428"/>
                    <a:pt x="1148" y="346"/>
                    <a:pt x="1345" y="281"/>
                  </a:cubicBezTo>
                  <a:cubicBezTo>
                    <a:pt x="1493" y="240"/>
                    <a:pt x="1640" y="219"/>
                    <a:pt x="1788" y="219"/>
                  </a:cubicBezTo>
                  <a:cubicBezTo>
                    <a:pt x="1935" y="219"/>
                    <a:pt x="2083" y="240"/>
                    <a:pt x="2230" y="281"/>
                  </a:cubicBezTo>
                  <a:cubicBezTo>
                    <a:pt x="3263" y="543"/>
                    <a:pt x="3574" y="1920"/>
                    <a:pt x="2902" y="2575"/>
                  </a:cubicBezTo>
                  <a:cubicBezTo>
                    <a:pt x="2755" y="2707"/>
                    <a:pt x="2591" y="2805"/>
                    <a:pt x="2394" y="2838"/>
                  </a:cubicBezTo>
                  <a:cubicBezTo>
                    <a:pt x="2331" y="2846"/>
                    <a:pt x="2271" y="2851"/>
                    <a:pt x="2214" y="2851"/>
                  </a:cubicBezTo>
                  <a:cubicBezTo>
                    <a:pt x="1741" y="2851"/>
                    <a:pt x="1500" y="2569"/>
                    <a:pt x="1558" y="2379"/>
                  </a:cubicBezTo>
                  <a:cubicBezTo>
                    <a:pt x="1558" y="2379"/>
                    <a:pt x="1558" y="2346"/>
                    <a:pt x="1607" y="2346"/>
                  </a:cubicBezTo>
                  <a:cubicBezTo>
                    <a:pt x="1618" y="2346"/>
                    <a:pt x="1637" y="2347"/>
                    <a:pt x="1664" y="2347"/>
                  </a:cubicBezTo>
                  <a:cubicBezTo>
                    <a:pt x="1802" y="2347"/>
                    <a:pt x="2125" y="2324"/>
                    <a:pt x="2263" y="2035"/>
                  </a:cubicBezTo>
                  <a:cubicBezTo>
                    <a:pt x="2381" y="1680"/>
                    <a:pt x="2099" y="1346"/>
                    <a:pt x="1763" y="1346"/>
                  </a:cubicBezTo>
                  <a:cubicBezTo>
                    <a:pt x="1680" y="1346"/>
                    <a:pt x="1593" y="1366"/>
                    <a:pt x="1509" y="1412"/>
                  </a:cubicBezTo>
                  <a:cubicBezTo>
                    <a:pt x="886" y="1789"/>
                    <a:pt x="1034" y="2723"/>
                    <a:pt x="1738" y="2903"/>
                  </a:cubicBezTo>
                  <a:cubicBezTo>
                    <a:pt x="1908" y="2981"/>
                    <a:pt x="2087" y="3018"/>
                    <a:pt x="2265" y="3018"/>
                  </a:cubicBezTo>
                  <a:cubicBezTo>
                    <a:pt x="2720" y="3018"/>
                    <a:pt x="3163" y="2775"/>
                    <a:pt x="3410" y="2362"/>
                  </a:cubicBezTo>
                  <a:cubicBezTo>
                    <a:pt x="3673" y="1821"/>
                    <a:pt x="3623" y="1166"/>
                    <a:pt x="3279" y="674"/>
                  </a:cubicBezTo>
                  <a:cubicBezTo>
                    <a:pt x="2951" y="245"/>
                    <a:pt x="2438" y="0"/>
                    <a:pt x="191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6" name="Google Shape;7806;p18"/>
            <p:cNvSpPr/>
            <p:nvPr/>
          </p:nvSpPr>
          <p:spPr>
            <a:xfrm>
              <a:off x="6616688" y="4803052"/>
              <a:ext cx="56490" cy="79060"/>
            </a:xfrm>
            <a:custGeom>
              <a:avLst/>
              <a:gdLst/>
              <a:ahLst/>
              <a:cxnLst/>
              <a:rect l="l" t="t" r="r" b="b"/>
              <a:pathLst>
                <a:path w="1722" h="2410" extrusionOk="0">
                  <a:moveTo>
                    <a:pt x="197" y="0"/>
                  </a:moveTo>
                  <a:lnTo>
                    <a:pt x="197" y="0"/>
                  </a:lnTo>
                  <a:cubicBezTo>
                    <a:pt x="213" y="164"/>
                    <a:pt x="181" y="328"/>
                    <a:pt x="115" y="475"/>
                  </a:cubicBezTo>
                  <a:cubicBezTo>
                    <a:pt x="0" y="852"/>
                    <a:pt x="328" y="1115"/>
                    <a:pt x="951" y="1393"/>
                  </a:cubicBezTo>
                  <a:cubicBezTo>
                    <a:pt x="1344" y="1590"/>
                    <a:pt x="1607" y="1967"/>
                    <a:pt x="1656" y="2410"/>
                  </a:cubicBezTo>
                  <a:cubicBezTo>
                    <a:pt x="1721" y="393"/>
                    <a:pt x="885" y="328"/>
                    <a:pt x="689" y="328"/>
                  </a:cubicBezTo>
                  <a:cubicBezTo>
                    <a:pt x="674" y="329"/>
                    <a:pt x="660" y="330"/>
                    <a:pt x="646" y="330"/>
                  </a:cubicBezTo>
                  <a:cubicBezTo>
                    <a:pt x="475" y="330"/>
                    <a:pt x="376" y="240"/>
                    <a:pt x="361" y="164"/>
                  </a:cubicBezTo>
                  <a:cubicBezTo>
                    <a:pt x="345" y="66"/>
                    <a:pt x="197" y="0"/>
                    <a:pt x="19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7" name="Google Shape;7807;p18"/>
            <p:cNvSpPr/>
            <p:nvPr/>
          </p:nvSpPr>
          <p:spPr>
            <a:xfrm>
              <a:off x="6440325" y="4569673"/>
              <a:ext cx="209722" cy="329100"/>
            </a:xfrm>
            <a:custGeom>
              <a:avLst/>
              <a:gdLst/>
              <a:ahLst/>
              <a:cxnLst/>
              <a:rect l="l" t="t" r="r" b="b"/>
              <a:pathLst>
                <a:path w="6393" h="10032" extrusionOk="0">
                  <a:moveTo>
                    <a:pt x="1147" y="0"/>
                  </a:moveTo>
                  <a:cubicBezTo>
                    <a:pt x="1246" y="115"/>
                    <a:pt x="1229" y="295"/>
                    <a:pt x="1115" y="410"/>
                  </a:cubicBezTo>
                  <a:cubicBezTo>
                    <a:pt x="918" y="574"/>
                    <a:pt x="361" y="1197"/>
                    <a:pt x="754" y="1820"/>
                  </a:cubicBezTo>
                  <a:cubicBezTo>
                    <a:pt x="1213" y="2508"/>
                    <a:pt x="1787" y="2295"/>
                    <a:pt x="1983" y="2869"/>
                  </a:cubicBezTo>
                  <a:cubicBezTo>
                    <a:pt x="1983" y="2869"/>
                    <a:pt x="2065" y="3164"/>
                    <a:pt x="1885" y="3262"/>
                  </a:cubicBezTo>
                  <a:cubicBezTo>
                    <a:pt x="1848" y="3284"/>
                    <a:pt x="1813" y="3293"/>
                    <a:pt x="1781" y="3293"/>
                  </a:cubicBezTo>
                  <a:cubicBezTo>
                    <a:pt x="1638" y="3293"/>
                    <a:pt x="1541" y="3114"/>
                    <a:pt x="1541" y="2967"/>
                  </a:cubicBezTo>
                  <a:cubicBezTo>
                    <a:pt x="1492" y="2656"/>
                    <a:pt x="1229" y="2426"/>
                    <a:pt x="934" y="2377"/>
                  </a:cubicBezTo>
                  <a:cubicBezTo>
                    <a:pt x="541" y="2328"/>
                    <a:pt x="508" y="2213"/>
                    <a:pt x="508" y="2213"/>
                  </a:cubicBezTo>
                  <a:lnTo>
                    <a:pt x="508" y="2213"/>
                  </a:lnTo>
                  <a:cubicBezTo>
                    <a:pt x="541" y="2361"/>
                    <a:pt x="557" y="2508"/>
                    <a:pt x="524" y="2656"/>
                  </a:cubicBezTo>
                  <a:cubicBezTo>
                    <a:pt x="459" y="2803"/>
                    <a:pt x="164" y="3295"/>
                    <a:pt x="721" y="3672"/>
                  </a:cubicBezTo>
                  <a:cubicBezTo>
                    <a:pt x="1295" y="4049"/>
                    <a:pt x="1574" y="3852"/>
                    <a:pt x="1688" y="4491"/>
                  </a:cubicBezTo>
                  <a:cubicBezTo>
                    <a:pt x="1787" y="5131"/>
                    <a:pt x="1836" y="5917"/>
                    <a:pt x="2180" y="6245"/>
                  </a:cubicBezTo>
                  <a:cubicBezTo>
                    <a:pt x="2065" y="6163"/>
                    <a:pt x="1983" y="6065"/>
                    <a:pt x="1918" y="5950"/>
                  </a:cubicBezTo>
                  <a:cubicBezTo>
                    <a:pt x="1765" y="5629"/>
                    <a:pt x="1441" y="5422"/>
                    <a:pt x="1093" y="5422"/>
                  </a:cubicBezTo>
                  <a:cubicBezTo>
                    <a:pt x="1067" y="5422"/>
                    <a:pt x="1042" y="5424"/>
                    <a:pt x="1016" y="5426"/>
                  </a:cubicBezTo>
                  <a:cubicBezTo>
                    <a:pt x="973" y="5428"/>
                    <a:pt x="933" y="5429"/>
                    <a:pt x="895" y="5429"/>
                  </a:cubicBezTo>
                  <a:cubicBezTo>
                    <a:pt x="433" y="5429"/>
                    <a:pt x="373" y="5252"/>
                    <a:pt x="328" y="5131"/>
                  </a:cubicBezTo>
                  <a:lnTo>
                    <a:pt x="328" y="5131"/>
                  </a:lnTo>
                  <a:cubicBezTo>
                    <a:pt x="328" y="5131"/>
                    <a:pt x="0" y="6114"/>
                    <a:pt x="934" y="6606"/>
                  </a:cubicBezTo>
                  <a:cubicBezTo>
                    <a:pt x="1869" y="7098"/>
                    <a:pt x="1803" y="6737"/>
                    <a:pt x="3082" y="7786"/>
                  </a:cubicBezTo>
                  <a:cubicBezTo>
                    <a:pt x="4131" y="8655"/>
                    <a:pt x="4344" y="8704"/>
                    <a:pt x="4344" y="8704"/>
                  </a:cubicBezTo>
                  <a:cubicBezTo>
                    <a:pt x="4306" y="8695"/>
                    <a:pt x="4270" y="8691"/>
                    <a:pt x="4234" y="8691"/>
                  </a:cubicBezTo>
                  <a:cubicBezTo>
                    <a:pt x="4065" y="8691"/>
                    <a:pt x="3917" y="8782"/>
                    <a:pt x="3836" y="8917"/>
                  </a:cubicBezTo>
                  <a:cubicBezTo>
                    <a:pt x="3622" y="9229"/>
                    <a:pt x="3737" y="9638"/>
                    <a:pt x="4065" y="9802"/>
                  </a:cubicBezTo>
                  <a:cubicBezTo>
                    <a:pt x="4065" y="9802"/>
                    <a:pt x="3934" y="9589"/>
                    <a:pt x="4131" y="9573"/>
                  </a:cubicBezTo>
                  <a:cubicBezTo>
                    <a:pt x="4138" y="9572"/>
                    <a:pt x="4145" y="9572"/>
                    <a:pt x="4152" y="9572"/>
                  </a:cubicBezTo>
                  <a:cubicBezTo>
                    <a:pt x="4284" y="9572"/>
                    <a:pt x="4429" y="9662"/>
                    <a:pt x="4586" y="9662"/>
                  </a:cubicBezTo>
                  <a:cubicBezTo>
                    <a:pt x="4676" y="9662"/>
                    <a:pt x="4770" y="9632"/>
                    <a:pt x="4868" y="9540"/>
                  </a:cubicBezTo>
                  <a:cubicBezTo>
                    <a:pt x="4995" y="9421"/>
                    <a:pt x="5193" y="9322"/>
                    <a:pt x="5421" y="9322"/>
                  </a:cubicBezTo>
                  <a:cubicBezTo>
                    <a:pt x="5726" y="9322"/>
                    <a:pt x="6083" y="9498"/>
                    <a:pt x="6393" y="10032"/>
                  </a:cubicBezTo>
                  <a:cubicBezTo>
                    <a:pt x="6393" y="10032"/>
                    <a:pt x="6163" y="9212"/>
                    <a:pt x="4835" y="8688"/>
                  </a:cubicBezTo>
                  <a:cubicBezTo>
                    <a:pt x="3131" y="7966"/>
                    <a:pt x="2049" y="6262"/>
                    <a:pt x="2131" y="4409"/>
                  </a:cubicBezTo>
                  <a:cubicBezTo>
                    <a:pt x="2213" y="2180"/>
                    <a:pt x="3508" y="656"/>
                    <a:pt x="11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8" name="Google Shape;7808;p18"/>
            <p:cNvSpPr/>
            <p:nvPr/>
          </p:nvSpPr>
          <p:spPr>
            <a:xfrm>
              <a:off x="6501081" y="4485789"/>
              <a:ext cx="96283" cy="352752"/>
            </a:xfrm>
            <a:custGeom>
              <a:avLst/>
              <a:gdLst/>
              <a:ahLst/>
              <a:cxnLst/>
              <a:rect l="l" t="t" r="r" b="b"/>
              <a:pathLst>
                <a:path w="2935" h="10753" extrusionOk="0">
                  <a:moveTo>
                    <a:pt x="1307" y="0"/>
                  </a:moveTo>
                  <a:cubicBezTo>
                    <a:pt x="728" y="0"/>
                    <a:pt x="177" y="382"/>
                    <a:pt x="115" y="902"/>
                  </a:cubicBezTo>
                  <a:cubicBezTo>
                    <a:pt x="0" y="1459"/>
                    <a:pt x="426" y="1967"/>
                    <a:pt x="1000" y="1967"/>
                  </a:cubicBezTo>
                  <a:cubicBezTo>
                    <a:pt x="1007" y="1967"/>
                    <a:pt x="1014" y="1967"/>
                    <a:pt x="1021" y="1967"/>
                  </a:cubicBezTo>
                  <a:cubicBezTo>
                    <a:pt x="1565" y="1967"/>
                    <a:pt x="1850" y="1341"/>
                    <a:pt x="1656" y="1082"/>
                  </a:cubicBezTo>
                  <a:cubicBezTo>
                    <a:pt x="1572" y="956"/>
                    <a:pt x="1451" y="900"/>
                    <a:pt x="1331" y="900"/>
                  </a:cubicBezTo>
                  <a:cubicBezTo>
                    <a:pt x="1125" y="900"/>
                    <a:pt x="924" y="1068"/>
                    <a:pt x="935" y="1328"/>
                  </a:cubicBezTo>
                  <a:cubicBezTo>
                    <a:pt x="967" y="1639"/>
                    <a:pt x="1312" y="1607"/>
                    <a:pt x="1344" y="1656"/>
                  </a:cubicBezTo>
                  <a:cubicBezTo>
                    <a:pt x="1393" y="1689"/>
                    <a:pt x="1344" y="1754"/>
                    <a:pt x="1344" y="1754"/>
                  </a:cubicBezTo>
                  <a:cubicBezTo>
                    <a:pt x="1312" y="1820"/>
                    <a:pt x="1246" y="1869"/>
                    <a:pt x="1180" y="1902"/>
                  </a:cubicBezTo>
                  <a:lnTo>
                    <a:pt x="1115" y="1918"/>
                  </a:lnTo>
                  <a:lnTo>
                    <a:pt x="1098" y="1918"/>
                  </a:lnTo>
                  <a:cubicBezTo>
                    <a:pt x="1066" y="1922"/>
                    <a:pt x="1033" y="1924"/>
                    <a:pt x="1001" y="1924"/>
                  </a:cubicBezTo>
                  <a:cubicBezTo>
                    <a:pt x="487" y="1924"/>
                    <a:pt x="73" y="1443"/>
                    <a:pt x="197" y="918"/>
                  </a:cubicBezTo>
                  <a:cubicBezTo>
                    <a:pt x="269" y="446"/>
                    <a:pt x="764" y="122"/>
                    <a:pt x="1281" y="122"/>
                  </a:cubicBezTo>
                  <a:cubicBezTo>
                    <a:pt x="1591" y="122"/>
                    <a:pt x="1908" y="238"/>
                    <a:pt x="2147" y="508"/>
                  </a:cubicBezTo>
                  <a:cubicBezTo>
                    <a:pt x="2770" y="1230"/>
                    <a:pt x="2623" y="2426"/>
                    <a:pt x="2246" y="3442"/>
                  </a:cubicBezTo>
                  <a:cubicBezTo>
                    <a:pt x="1426" y="5458"/>
                    <a:pt x="541" y="7507"/>
                    <a:pt x="1164" y="8966"/>
                  </a:cubicBezTo>
                  <a:cubicBezTo>
                    <a:pt x="1443" y="9737"/>
                    <a:pt x="1984" y="10359"/>
                    <a:pt x="2688" y="10753"/>
                  </a:cubicBezTo>
                  <a:cubicBezTo>
                    <a:pt x="2016" y="10327"/>
                    <a:pt x="1508" y="9687"/>
                    <a:pt x="1246" y="8950"/>
                  </a:cubicBezTo>
                  <a:cubicBezTo>
                    <a:pt x="689" y="7507"/>
                    <a:pt x="1574" y="5557"/>
                    <a:pt x="2426" y="3508"/>
                  </a:cubicBezTo>
                  <a:cubicBezTo>
                    <a:pt x="2787" y="2475"/>
                    <a:pt x="2934" y="1230"/>
                    <a:pt x="2246" y="426"/>
                  </a:cubicBezTo>
                  <a:cubicBezTo>
                    <a:pt x="1982" y="127"/>
                    <a:pt x="1640" y="0"/>
                    <a:pt x="130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9" name="Google Shape;7809;p18"/>
            <p:cNvSpPr/>
            <p:nvPr/>
          </p:nvSpPr>
          <p:spPr>
            <a:xfrm>
              <a:off x="6583357" y="4472864"/>
              <a:ext cx="91428" cy="267295"/>
            </a:xfrm>
            <a:custGeom>
              <a:avLst/>
              <a:gdLst/>
              <a:ahLst/>
              <a:cxnLst/>
              <a:rect l="l" t="t" r="r" b="b"/>
              <a:pathLst>
                <a:path w="2787" h="8148" extrusionOk="0">
                  <a:moveTo>
                    <a:pt x="2082" y="1"/>
                  </a:moveTo>
                  <a:lnTo>
                    <a:pt x="2082" y="1"/>
                  </a:lnTo>
                  <a:cubicBezTo>
                    <a:pt x="2426" y="1099"/>
                    <a:pt x="967" y="1279"/>
                    <a:pt x="443" y="2902"/>
                  </a:cubicBezTo>
                  <a:cubicBezTo>
                    <a:pt x="0" y="4279"/>
                    <a:pt x="279" y="5230"/>
                    <a:pt x="1574" y="6131"/>
                  </a:cubicBezTo>
                  <a:cubicBezTo>
                    <a:pt x="2721" y="6934"/>
                    <a:pt x="2770" y="8000"/>
                    <a:pt x="2770" y="8147"/>
                  </a:cubicBezTo>
                  <a:cubicBezTo>
                    <a:pt x="2787" y="7639"/>
                    <a:pt x="2623" y="7164"/>
                    <a:pt x="2344" y="6754"/>
                  </a:cubicBezTo>
                  <a:cubicBezTo>
                    <a:pt x="2033" y="6328"/>
                    <a:pt x="1639" y="6066"/>
                    <a:pt x="1066" y="5557"/>
                  </a:cubicBezTo>
                  <a:cubicBezTo>
                    <a:pt x="885" y="5394"/>
                    <a:pt x="738" y="5197"/>
                    <a:pt x="656" y="4967"/>
                  </a:cubicBezTo>
                  <a:cubicBezTo>
                    <a:pt x="312" y="4131"/>
                    <a:pt x="984" y="3263"/>
                    <a:pt x="1311" y="2902"/>
                  </a:cubicBezTo>
                  <a:cubicBezTo>
                    <a:pt x="1721" y="2443"/>
                    <a:pt x="2442" y="1968"/>
                    <a:pt x="2574" y="1066"/>
                  </a:cubicBezTo>
                  <a:cubicBezTo>
                    <a:pt x="2721" y="181"/>
                    <a:pt x="2082" y="1"/>
                    <a:pt x="20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0" name="Google Shape;7810;p18"/>
            <p:cNvSpPr/>
            <p:nvPr/>
          </p:nvSpPr>
          <p:spPr>
            <a:xfrm>
              <a:off x="6485301" y="4163179"/>
              <a:ext cx="79782" cy="179050"/>
            </a:xfrm>
            <a:custGeom>
              <a:avLst/>
              <a:gdLst/>
              <a:ahLst/>
              <a:cxnLst/>
              <a:rect l="l" t="t" r="r" b="b"/>
              <a:pathLst>
                <a:path w="2432" h="5458" extrusionOk="0">
                  <a:moveTo>
                    <a:pt x="991" y="0"/>
                  </a:moveTo>
                  <a:cubicBezTo>
                    <a:pt x="629" y="0"/>
                    <a:pt x="1" y="573"/>
                    <a:pt x="284" y="2425"/>
                  </a:cubicBezTo>
                  <a:cubicBezTo>
                    <a:pt x="612" y="4458"/>
                    <a:pt x="2170" y="5409"/>
                    <a:pt x="2432" y="5458"/>
                  </a:cubicBezTo>
                  <a:cubicBezTo>
                    <a:pt x="2432" y="5458"/>
                    <a:pt x="907" y="4474"/>
                    <a:pt x="776" y="2802"/>
                  </a:cubicBezTo>
                  <a:cubicBezTo>
                    <a:pt x="645" y="1130"/>
                    <a:pt x="1153" y="1098"/>
                    <a:pt x="1317" y="737"/>
                  </a:cubicBezTo>
                  <a:cubicBezTo>
                    <a:pt x="1481" y="376"/>
                    <a:pt x="1399" y="114"/>
                    <a:pt x="1088" y="16"/>
                  </a:cubicBezTo>
                  <a:cubicBezTo>
                    <a:pt x="1059" y="6"/>
                    <a:pt x="1026" y="0"/>
                    <a:pt x="99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1" name="Google Shape;7811;p18"/>
            <p:cNvSpPr/>
            <p:nvPr/>
          </p:nvSpPr>
          <p:spPr>
            <a:xfrm>
              <a:off x="6450002" y="4114069"/>
              <a:ext cx="172620" cy="233014"/>
            </a:xfrm>
            <a:custGeom>
              <a:avLst/>
              <a:gdLst/>
              <a:ahLst/>
              <a:cxnLst/>
              <a:rect l="l" t="t" r="r" b="b"/>
              <a:pathLst>
                <a:path w="5262" h="7103" extrusionOk="0">
                  <a:moveTo>
                    <a:pt x="3588" y="0"/>
                  </a:moveTo>
                  <a:cubicBezTo>
                    <a:pt x="3374" y="0"/>
                    <a:pt x="3173" y="25"/>
                    <a:pt x="3000" y="54"/>
                  </a:cubicBezTo>
                  <a:cubicBezTo>
                    <a:pt x="2573" y="120"/>
                    <a:pt x="2164" y="300"/>
                    <a:pt x="1819" y="546"/>
                  </a:cubicBezTo>
                  <a:cubicBezTo>
                    <a:pt x="0" y="1923"/>
                    <a:pt x="328" y="4283"/>
                    <a:pt x="869" y="5430"/>
                  </a:cubicBezTo>
                  <a:cubicBezTo>
                    <a:pt x="1164" y="6102"/>
                    <a:pt x="1639" y="6692"/>
                    <a:pt x="2262" y="7102"/>
                  </a:cubicBezTo>
                  <a:cubicBezTo>
                    <a:pt x="1672" y="6660"/>
                    <a:pt x="1213" y="6070"/>
                    <a:pt x="934" y="5398"/>
                  </a:cubicBezTo>
                  <a:cubicBezTo>
                    <a:pt x="443" y="4250"/>
                    <a:pt x="197" y="1972"/>
                    <a:pt x="1918" y="693"/>
                  </a:cubicBezTo>
                  <a:cubicBezTo>
                    <a:pt x="2347" y="383"/>
                    <a:pt x="2908" y="189"/>
                    <a:pt x="3426" y="189"/>
                  </a:cubicBezTo>
                  <a:cubicBezTo>
                    <a:pt x="3838" y="189"/>
                    <a:pt x="4223" y="312"/>
                    <a:pt x="4491" y="595"/>
                  </a:cubicBezTo>
                  <a:cubicBezTo>
                    <a:pt x="5137" y="1241"/>
                    <a:pt x="4654" y="2300"/>
                    <a:pt x="3965" y="2300"/>
                  </a:cubicBezTo>
                  <a:cubicBezTo>
                    <a:pt x="3955" y="2300"/>
                    <a:pt x="3944" y="2300"/>
                    <a:pt x="3934" y="2300"/>
                  </a:cubicBezTo>
                  <a:cubicBezTo>
                    <a:pt x="3904" y="2303"/>
                    <a:pt x="3874" y="2305"/>
                    <a:pt x="3845" y="2305"/>
                  </a:cubicBezTo>
                  <a:cubicBezTo>
                    <a:pt x="3581" y="2305"/>
                    <a:pt x="3329" y="2175"/>
                    <a:pt x="3196" y="1939"/>
                  </a:cubicBezTo>
                  <a:cubicBezTo>
                    <a:pt x="3131" y="1841"/>
                    <a:pt x="3114" y="1710"/>
                    <a:pt x="3131" y="1578"/>
                  </a:cubicBezTo>
                  <a:cubicBezTo>
                    <a:pt x="3150" y="1327"/>
                    <a:pt x="3226" y="1247"/>
                    <a:pt x="3279" y="1247"/>
                  </a:cubicBezTo>
                  <a:cubicBezTo>
                    <a:pt x="3316" y="1247"/>
                    <a:pt x="3341" y="1285"/>
                    <a:pt x="3327" y="1333"/>
                  </a:cubicBezTo>
                  <a:cubicBezTo>
                    <a:pt x="3299" y="1564"/>
                    <a:pt x="3487" y="1770"/>
                    <a:pt x="3712" y="1770"/>
                  </a:cubicBezTo>
                  <a:cubicBezTo>
                    <a:pt x="3742" y="1770"/>
                    <a:pt x="3772" y="1766"/>
                    <a:pt x="3803" y="1759"/>
                  </a:cubicBezTo>
                  <a:cubicBezTo>
                    <a:pt x="4213" y="1693"/>
                    <a:pt x="4311" y="1152"/>
                    <a:pt x="3950" y="956"/>
                  </a:cubicBezTo>
                  <a:cubicBezTo>
                    <a:pt x="3857" y="909"/>
                    <a:pt x="3758" y="887"/>
                    <a:pt x="3662" y="887"/>
                  </a:cubicBezTo>
                  <a:cubicBezTo>
                    <a:pt x="3354" y="887"/>
                    <a:pt x="3066" y="1110"/>
                    <a:pt x="3016" y="1447"/>
                  </a:cubicBezTo>
                  <a:cubicBezTo>
                    <a:pt x="2950" y="1775"/>
                    <a:pt x="3114" y="2103"/>
                    <a:pt x="3409" y="2267"/>
                  </a:cubicBezTo>
                  <a:lnTo>
                    <a:pt x="3442" y="2267"/>
                  </a:lnTo>
                  <a:cubicBezTo>
                    <a:pt x="3541" y="2316"/>
                    <a:pt x="3639" y="2365"/>
                    <a:pt x="3754" y="2382"/>
                  </a:cubicBezTo>
                  <a:cubicBezTo>
                    <a:pt x="3857" y="2407"/>
                    <a:pt x="3959" y="2419"/>
                    <a:pt x="4059" y="2419"/>
                  </a:cubicBezTo>
                  <a:cubicBezTo>
                    <a:pt x="4659" y="2419"/>
                    <a:pt x="5173" y="1986"/>
                    <a:pt x="5229" y="1480"/>
                  </a:cubicBezTo>
                  <a:cubicBezTo>
                    <a:pt x="5262" y="1054"/>
                    <a:pt x="5114" y="644"/>
                    <a:pt x="4786" y="382"/>
                  </a:cubicBezTo>
                  <a:cubicBezTo>
                    <a:pt x="4415" y="84"/>
                    <a:pt x="3981" y="0"/>
                    <a:pt x="35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2" name="Google Shape;7812;p18"/>
            <p:cNvSpPr/>
            <p:nvPr/>
          </p:nvSpPr>
          <p:spPr>
            <a:xfrm>
              <a:off x="6412899" y="3933540"/>
              <a:ext cx="171012" cy="268903"/>
            </a:xfrm>
            <a:custGeom>
              <a:avLst/>
              <a:gdLst/>
              <a:ahLst/>
              <a:cxnLst/>
              <a:rect l="l" t="t" r="r" b="b"/>
              <a:pathLst>
                <a:path w="5213" h="8197" extrusionOk="0">
                  <a:moveTo>
                    <a:pt x="4114" y="0"/>
                  </a:moveTo>
                  <a:cubicBezTo>
                    <a:pt x="4114" y="1"/>
                    <a:pt x="4180" y="607"/>
                    <a:pt x="3803" y="836"/>
                  </a:cubicBezTo>
                  <a:cubicBezTo>
                    <a:pt x="3409" y="1066"/>
                    <a:pt x="2836" y="1525"/>
                    <a:pt x="3426" y="2049"/>
                  </a:cubicBezTo>
                  <a:cubicBezTo>
                    <a:pt x="4032" y="2574"/>
                    <a:pt x="4196" y="3328"/>
                    <a:pt x="3688" y="4065"/>
                  </a:cubicBezTo>
                  <a:cubicBezTo>
                    <a:pt x="3688" y="4065"/>
                    <a:pt x="3983" y="2967"/>
                    <a:pt x="3246" y="2475"/>
                  </a:cubicBezTo>
                  <a:cubicBezTo>
                    <a:pt x="3054" y="2343"/>
                    <a:pt x="2895" y="2306"/>
                    <a:pt x="2779" y="2306"/>
                  </a:cubicBezTo>
                  <a:cubicBezTo>
                    <a:pt x="2636" y="2306"/>
                    <a:pt x="2557" y="2361"/>
                    <a:pt x="2557" y="2361"/>
                  </a:cubicBezTo>
                  <a:cubicBezTo>
                    <a:pt x="2623" y="2492"/>
                    <a:pt x="2655" y="2639"/>
                    <a:pt x="2672" y="2787"/>
                  </a:cubicBezTo>
                  <a:cubicBezTo>
                    <a:pt x="2688" y="3000"/>
                    <a:pt x="2213" y="3361"/>
                    <a:pt x="2557" y="3754"/>
                  </a:cubicBezTo>
                  <a:cubicBezTo>
                    <a:pt x="2901" y="4131"/>
                    <a:pt x="3147" y="4918"/>
                    <a:pt x="1934" y="5803"/>
                  </a:cubicBezTo>
                  <a:cubicBezTo>
                    <a:pt x="1934" y="5803"/>
                    <a:pt x="2557" y="4442"/>
                    <a:pt x="2196" y="3738"/>
                  </a:cubicBezTo>
                  <a:cubicBezTo>
                    <a:pt x="1819" y="3000"/>
                    <a:pt x="1377" y="3148"/>
                    <a:pt x="967" y="2557"/>
                  </a:cubicBezTo>
                  <a:cubicBezTo>
                    <a:pt x="967" y="2557"/>
                    <a:pt x="0" y="3082"/>
                    <a:pt x="754" y="4229"/>
                  </a:cubicBezTo>
                  <a:cubicBezTo>
                    <a:pt x="1623" y="5573"/>
                    <a:pt x="541" y="7278"/>
                    <a:pt x="1459" y="8196"/>
                  </a:cubicBezTo>
                  <a:cubicBezTo>
                    <a:pt x="1459" y="8196"/>
                    <a:pt x="1410" y="6836"/>
                    <a:pt x="2672" y="5606"/>
                  </a:cubicBezTo>
                  <a:cubicBezTo>
                    <a:pt x="3934" y="4377"/>
                    <a:pt x="5212" y="2852"/>
                    <a:pt x="411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3" name="Google Shape;7813;p18"/>
            <p:cNvSpPr/>
            <p:nvPr/>
          </p:nvSpPr>
          <p:spPr>
            <a:xfrm>
              <a:off x="6562919" y="3900210"/>
              <a:ext cx="99498" cy="147885"/>
            </a:xfrm>
            <a:custGeom>
              <a:avLst/>
              <a:gdLst/>
              <a:ahLst/>
              <a:cxnLst/>
              <a:rect l="l" t="t" r="r" b="b"/>
              <a:pathLst>
                <a:path w="3033" h="4508" extrusionOk="0">
                  <a:moveTo>
                    <a:pt x="2590" y="0"/>
                  </a:moveTo>
                  <a:cubicBezTo>
                    <a:pt x="2541" y="262"/>
                    <a:pt x="2279" y="525"/>
                    <a:pt x="1623" y="820"/>
                  </a:cubicBezTo>
                  <a:cubicBezTo>
                    <a:pt x="984" y="1098"/>
                    <a:pt x="1213" y="1934"/>
                    <a:pt x="1279" y="2115"/>
                  </a:cubicBezTo>
                  <a:cubicBezTo>
                    <a:pt x="1342" y="2287"/>
                    <a:pt x="1389" y="2641"/>
                    <a:pt x="1205" y="2641"/>
                  </a:cubicBezTo>
                  <a:cubicBezTo>
                    <a:pt x="1198" y="2641"/>
                    <a:pt x="1189" y="2640"/>
                    <a:pt x="1180" y="2639"/>
                  </a:cubicBezTo>
                  <a:cubicBezTo>
                    <a:pt x="967" y="2606"/>
                    <a:pt x="1000" y="2492"/>
                    <a:pt x="1115" y="1820"/>
                  </a:cubicBezTo>
                  <a:cubicBezTo>
                    <a:pt x="1191" y="1300"/>
                    <a:pt x="845" y="1241"/>
                    <a:pt x="685" y="1241"/>
                  </a:cubicBezTo>
                  <a:cubicBezTo>
                    <a:pt x="638" y="1241"/>
                    <a:pt x="607" y="1246"/>
                    <a:pt x="607" y="1246"/>
                  </a:cubicBezTo>
                  <a:cubicBezTo>
                    <a:pt x="738" y="1426"/>
                    <a:pt x="738" y="1656"/>
                    <a:pt x="607" y="1820"/>
                  </a:cubicBezTo>
                  <a:cubicBezTo>
                    <a:pt x="344" y="2065"/>
                    <a:pt x="49" y="2344"/>
                    <a:pt x="312" y="3098"/>
                  </a:cubicBezTo>
                  <a:cubicBezTo>
                    <a:pt x="574" y="3852"/>
                    <a:pt x="0" y="4508"/>
                    <a:pt x="0" y="4508"/>
                  </a:cubicBezTo>
                  <a:cubicBezTo>
                    <a:pt x="3032" y="2016"/>
                    <a:pt x="2590" y="1"/>
                    <a:pt x="259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4" name="Google Shape;7814;p18"/>
            <p:cNvSpPr/>
            <p:nvPr/>
          </p:nvSpPr>
          <p:spPr>
            <a:xfrm>
              <a:off x="6365560" y="4181419"/>
              <a:ext cx="118328" cy="139848"/>
            </a:xfrm>
            <a:custGeom>
              <a:avLst/>
              <a:gdLst/>
              <a:ahLst/>
              <a:cxnLst/>
              <a:rect l="l" t="t" r="r" b="b"/>
              <a:pathLst>
                <a:path w="3607" h="4263" extrusionOk="0">
                  <a:moveTo>
                    <a:pt x="1869" y="1"/>
                  </a:moveTo>
                  <a:cubicBezTo>
                    <a:pt x="1869" y="1"/>
                    <a:pt x="2000" y="279"/>
                    <a:pt x="1656" y="525"/>
                  </a:cubicBezTo>
                  <a:cubicBezTo>
                    <a:pt x="1312" y="771"/>
                    <a:pt x="1" y="2443"/>
                    <a:pt x="3607" y="4262"/>
                  </a:cubicBezTo>
                  <a:cubicBezTo>
                    <a:pt x="3607" y="4262"/>
                    <a:pt x="2754" y="3771"/>
                    <a:pt x="2640" y="2476"/>
                  </a:cubicBezTo>
                  <a:cubicBezTo>
                    <a:pt x="2541" y="1197"/>
                    <a:pt x="2820" y="509"/>
                    <a:pt x="18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5" name="Google Shape;7815;p18"/>
            <p:cNvSpPr/>
            <p:nvPr/>
          </p:nvSpPr>
          <p:spPr>
            <a:xfrm>
              <a:off x="6222528" y="4267698"/>
              <a:ext cx="258143" cy="189908"/>
            </a:xfrm>
            <a:custGeom>
              <a:avLst/>
              <a:gdLst/>
              <a:ahLst/>
              <a:cxnLst/>
              <a:rect l="l" t="t" r="r" b="b"/>
              <a:pathLst>
                <a:path w="7869" h="5789" extrusionOk="0">
                  <a:moveTo>
                    <a:pt x="4658" y="1"/>
                  </a:moveTo>
                  <a:cubicBezTo>
                    <a:pt x="4514" y="1"/>
                    <a:pt x="4376" y="47"/>
                    <a:pt x="4246" y="141"/>
                  </a:cubicBezTo>
                  <a:cubicBezTo>
                    <a:pt x="3878" y="395"/>
                    <a:pt x="3657" y="609"/>
                    <a:pt x="3469" y="609"/>
                  </a:cubicBezTo>
                  <a:cubicBezTo>
                    <a:pt x="3415" y="609"/>
                    <a:pt x="3363" y="591"/>
                    <a:pt x="3312" y="551"/>
                  </a:cubicBezTo>
                  <a:lnTo>
                    <a:pt x="3312" y="551"/>
                  </a:lnTo>
                  <a:cubicBezTo>
                    <a:pt x="3311" y="551"/>
                    <a:pt x="3000" y="1174"/>
                    <a:pt x="3689" y="1387"/>
                  </a:cubicBezTo>
                  <a:cubicBezTo>
                    <a:pt x="4361" y="1583"/>
                    <a:pt x="4836" y="1714"/>
                    <a:pt x="4738" y="2091"/>
                  </a:cubicBezTo>
                  <a:cubicBezTo>
                    <a:pt x="4639" y="2468"/>
                    <a:pt x="3705" y="2550"/>
                    <a:pt x="2574" y="2714"/>
                  </a:cubicBezTo>
                  <a:cubicBezTo>
                    <a:pt x="1459" y="2878"/>
                    <a:pt x="591" y="3157"/>
                    <a:pt x="607" y="4124"/>
                  </a:cubicBezTo>
                  <a:cubicBezTo>
                    <a:pt x="632" y="4887"/>
                    <a:pt x="490" y="5245"/>
                    <a:pt x="241" y="5245"/>
                  </a:cubicBezTo>
                  <a:cubicBezTo>
                    <a:pt x="170" y="5245"/>
                    <a:pt x="89" y="5215"/>
                    <a:pt x="0" y="5157"/>
                  </a:cubicBezTo>
                  <a:lnTo>
                    <a:pt x="0" y="5157"/>
                  </a:lnTo>
                  <a:cubicBezTo>
                    <a:pt x="1" y="5157"/>
                    <a:pt x="249" y="5788"/>
                    <a:pt x="1194" y="5788"/>
                  </a:cubicBezTo>
                  <a:cubicBezTo>
                    <a:pt x="1389" y="5788"/>
                    <a:pt x="1612" y="5762"/>
                    <a:pt x="1869" y="5698"/>
                  </a:cubicBezTo>
                  <a:cubicBezTo>
                    <a:pt x="3377" y="5321"/>
                    <a:pt x="3557" y="4108"/>
                    <a:pt x="4197" y="3354"/>
                  </a:cubicBezTo>
                  <a:cubicBezTo>
                    <a:pt x="4836" y="2600"/>
                    <a:pt x="5492" y="1977"/>
                    <a:pt x="7868" y="1928"/>
                  </a:cubicBezTo>
                  <a:cubicBezTo>
                    <a:pt x="7868" y="1928"/>
                    <a:pt x="6409" y="1813"/>
                    <a:pt x="5852" y="960"/>
                  </a:cubicBezTo>
                  <a:cubicBezTo>
                    <a:pt x="5459" y="329"/>
                    <a:pt x="5040" y="1"/>
                    <a:pt x="465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6" name="Google Shape;7816;p18"/>
            <p:cNvSpPr/>
            <p:nvPr/>
          </p:nvSpPr>
          <p:spPr>
            <a:xfrm>
              <a:off x="6353718" y="4345873"/>
              <a:ext cx="252238" cy="205523"/>
            </a:xfrm>
            <a:custGeom>
              <a:avLst/>
              <a:gdLst/>
              <a:ahLst/>
              <a:cxnLst/>
              <a:rect l="l" t="t" r="r" b="b"/>
              <a:pathLst>
                <a:path w="7689" h="6265" extrusionOk="0">
                  <a:moveTo>
                    <a:pt x="3368" y="1"/>
                  </a:moveTo>
                  <a:cubicBezTo>
                    <a:pt x="3322" y="1"/>
                    <a:pt x="3276" y="2"/>
                    <a:pt x="3230" y="3"/>
                  </a:cubicBezTo>
                  <a:cubicBezTo>
                    <a:pt x="2656" y="20"/>
                    <a:pt x="2099" y="167"/>
                    <a:pt x="1624" y="462"/>
                  </a:cubicBezTo>
                  <a:cubicBezTo>
                    <a:pt x="1443" y="561"/>
                    <a:pt x="1279" y="676"/>
                    <a:pt x="1148" y="807"/>
                  </a:cubicBezTo>
                  <a:cubicBezTo>
                    <a:pt x="1" y="1807"/>
                    <a:pt x="362" y="3888"/>
                    <a:pt x="1706" y="4216"/>
                  </a:cubicBezTo>
                  <a:cubicBezTo>
                    <a:pt x="1842" y="4253"/>
                    <a:pt x="1980" y="4271"/>
                    <a:pt x="2117" y="4271"/>
                  </a:cubicBezTo>
                  <a:cubicBezTo>
                    <a:pt x="2587" y="4271"/>
                    <a:pt x="3040" y="4060"/>
                    <a:pt x="3345" y="3692"/>
                  </a:cubicBezTo>
                  <a:cubicBezTo>
                    <a:pt x="3656" y="3249"/>
                    <a:pt x="3656" y="2659"/>
                    <a:pt x="3345" y="2216"/>
                  </a:cubicBezTo>
                  <a:cubicBezTo>
                    <a:pt x="3133" y="1919"/>
                    <a:pt x="2803" y="1759"/>
                    <a:pt x="2469" y="1759"/>
                  </a:cubicBezTo>
                  <a:cubicBezTo>
                    <a:pt x="2286" y="1759"/>
                    <a:pt x="2103" y="1807"/>
                    <a:pt x="1935" y="1905"/>
                  </a:cubicBezTo>
                  <a:cubicBezTo>
                    <a:pt x="1640" y="2069"/>
                    <a:pt x="1509" y="2413"/>
                    <a:pt x="1607" y="2724"/>
                  </a:cubicBezTo>
                  <a:cubicBezTo>
                    <a:pt x="1640" y="2823"/>
                    <a:pt x="1689" y="2905"/>
                    <a:pt x="1755" y="2970"/>
                  </a:cubicBezTo>
                  <a:cubicBezTo>
                    <a:pt x="1857" y="3073"/>
                    <a:pt x="1997" y="3115"/>
                    <a:pt x="2136" y="3115"/>
                  </a:cubicBezTo>
                  <a:cubicBezTo>
                    <a:pt x="2377" y="3115"/>
                    <a:pt x="2615" y="2989"/>
                    <a:pt x="2656" y="2823"/>
                  </a:cubicBezTo>
                  <a:cubicBezTo>
                    <a:pt x="2715" y="2557"/>
                    <a:pt x="2509" y="2305"/>
                    <a:pt x="2252" y="2305"/>
                  </a:cubicBezTo>
                  <a:cubicBezTo>
                    <a:pt x="2223" y="2305"/>
                    <a:pt x="2194" y="2308"/>
                    <a:pt x="2165" y="2315"/>
                  </a:cubicBezTo>
                  <a:cubicBezTo>
                    <a:pt x="1902" y="2380"/>
                    <a:pt x="1935" y="2528"/>
                    <a:pt x="1837" y="2544"/>
                  </a:cubicBezTo>
                  <a:cubicBezTo>
                    <a:pt x="1738" y="2544"/>
                    <a:pt x="1738" y="2397"/>
                    <a:pt x="1738" y="2397"/>
                  </a:cubicBezTo>
                  <a:cubicBezTo>
                    <a:pt x="1738" y="2200"/>
                    <a:pt x="1853" y="2020"/>
                    <a:pt x="2017" y="1938"/>
                  </a:cubicBezTo>
                  <a:cubicBezTo>
                    <a:pt x="2158" y="1870"/>
                    <a:pt x="2310" y="1837"/>
                    <a:pt x="2459" y="1837"/>
                  </a:cubicBezTo>
                  <a:cubicBezTo>
                    <a:pt x="2778" y="1837"/>
                    <a:pt x="3090" y="1987"/>
                    <a:pt x="3279" y="2265"/>
                  </a:cubicBezTo>
                  <a:cubicBezTo>
                    <a:pt x="3541" y="2692"/>
                    <a:pt x="3541" y="3216"/>
                    <a:pt x="3246" y="3626"/>
                  </a:cubicBezTo>
                  <a:cubicBezTo>
                    <a:pt x="3017" y="3944"/>
                    <a:pt x="2581" y="4134"/>
                    <a:pt x="2137" y="4134"/>
                  </a:cubicBezTo>
                  <a:cubicBezTo>
                    <a:pt x="2008" y="4134"/>
                    <a:pt x="1880" y="4118"/>
                    <a:pt x="1755" y="4085"/>
                  </a:cubicBezTo>
                  <a:cubicBezTo>
                    <a:pt x="542" y="3790"/>
                    <a:pt x="214" y="1856"/>
                    <a:pt x="1263" y="938"/>
                  </a:cubicBezTo>
                  <a:cubicBezTo>
                    <a:pt x="1740" y="491"/>
                    <a:pt x="2322" y="318"/>
                    <a:pt x="2910" y="318"/>
                  </a:cubicBezTo>
                  <a:cubicBezTo>
                    <a:pt x="3616" y="318"/>
                    <a:pt x="4331" y="567"/>
                    <a:pt x="4886" y="889"/>
                  </a:cubicBezTo>
                  <a:cubicBezTo>
                    <a:pt x="5820" y="1413"/>
                    <a:pt x="6558" y="2249"/>
                    <a:pt x="6951" y="3249"/>
                  </a:cubicBezTo>
                  <a:cubicBezTo>
                    <a:pt x="7279" y="4052"/>
                    <a:pt x="7443" y="4904"/>
                    <a:pt x="7459" y="5773"/>
                  </a:cubicBezTo>
                  <a:cubicBezTo>
                    <a:pt x="7459" y="5937"/>
                    <a:pt x="7443" y="6101"/>
                    <a:pt x="7410" y="6265"/>
                  </a:cubicBezTo>
                  <a:cubicBezTo>
                    <a:pt x="7426" y="6216"/>
                    <a:pt x="7443" y="6134"/>
                    <a:pt x="7459" y="6068"/>
                  </a:cubicBezTo>
                  <a:cubicBezTo>
                    <a:pt x="7459" y="6063"/>
                    <a:pt x="7459" y="6057"/>
                    <a:pt x="7459" y="6052"/>
                  </a:cubicBezTo>
                  <a:cubicBezTo>
                    <a:pt x="7689" y="4872"/>
                    <a:pt x="7541" y="3626"/>
                    <a:pt x="7016" y="2528"/>
                  </a:cubicBezTo>
                  <a:cubicBezTo>
                    <a:pt x="6331" y="1109"/>
                    <a:pt x="4979" y="1"/>
                    <a:pt x="336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7" name="Google Shape;7817;p18"/>
            <p:cNvSpPr/>
            <p:nvPr/>
          </p:nvSpPr>
          <p:spPr>
            <a:xfrm>
              <a:off x="6493437" y="4408565"/>
              <a:ext cx="100154" cy="107371"/>
            </a:xfrm>
            <a:custGeom>
              <a:avLst/>
              <a:gdLst/>
              <a:ahLst/>
              <a:cxnLst/>
              <a:rect l="l" t="t" r="r" b="b"/>
              <a:pathLst>
                <a:path w="3053" h="3273" extrusionOk="0">
                  <a:moveTo>
                    <a:pt x="730" y="0"/>
                  </a:moveTo>
                  <a:cubicBezTo>
                    <a:pt x="63" y="0"/>
                    <a:pt x="0" y="784"/>
                    <a:pt x="1102" y="961"/>
                  </a:cubicBezTo>
                  <a:cubicBezTo>
                    <a:pt x="2364" y="1174"/>
                    <a:pt x="3053" y="3272"/>
                    <a:pt x="3053" y="3272"/>
                  </a:cubicBezTo>
                  <a:cubicBezTo>
                    <a:pt x="3053" y="3272"/>
                    <a:pt x="2725" y="1010"/>
                    <a:pt x="1463" y="240"/>
                  </a:cubicBezTo>
                  <a:cubicBezTo>
                    <a:pt x="1175" y="68"/>
                    <a:pt x="926" y="0"/>
                    <a:pt x="73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8" name="Google Shape;7818;p18"/>
            <p:cNvSpPr/>
            <p:nvPr/>
          </p:nvSpPr>
          <p:spPr>
            <a:xfrm>
              <a:off x="6293519" y="4400265"/>
              <a:ext cx="171012" cy="148246"/>
            </a:xfrm>
            <a:custGeom>
              <a:avLst/>
              <a:gdLst/>
              <a:ahLst/>
              <a:cxnLst/>
              <a:rect l="l" t="t" r="r" b="b"/>
              <a:pathLst>
                <a:path w="5213" h="4519" extrusionOk="0">
                  <a:moveTo>
                    <a:pt x="2180" y="1"/>
                  </a:moveTo>
                  <a:cubicBezTo>
                    <a:pt x="2016" y="198"/>
                    <a:pt x="1885" y="427"/>
                    <a:pt x="1820" y="673"/>
                  </a:cubicBezTo>
                  <a:cubicBezTo>
                    <a:pt x="1688" y="1083"/>
                    <a:pt x="1131" y="1312"/>
                    <a:pt x="557" y="1706"/>
                  </a:cubicBezTo>
                  <a:cubicBezTo>
                    <a:pt x="0" y="2083"/>
                    <a:pt x="82" y="2706"/>
                    <a:pt x="213" y="3033"/>
                  </a:cubicBezTo>
                  <a:cubicBezTo>
                    <a:pt x="262" y="3263"/>
                    <a:pt x="246" y="3509"/>
                    <a:pt x="131" y="3722"/>
                  </a:cubicBezTo>
                  <a:cubicBezTo>
                    <a:pt x="394" y="3492"/>
                    <a:pt x="705" y="3328"/>
                    <a:pt x="1049" y="3230"/>
                  </a:cubicBezTo>
                  <a:cubicBezTo>
                    <a:pt x="1672" y="3050"/>
                    <a:pt x="1656" y="2755"/>
                    <a:pt x="1639" y="2279"/>
                  </a:cubicBezTo>
                  <a:cubicBezTo>
                    <a:pt x="1626" y="1901"/>
                    <a:pt x="1790" y="1868"/>
                    <a:pt x="1849" y="1868"/>
                  </a:cubicBezTo>
                  <a:cubicBezTo>
                    <a:pt x="1861" y="1868"/>
                    <a:pt x="1869" y="1870"/>
                    <a:pt x="1869" y="1870"/>
                  </a:cubicBezTo>
                  <a:cubicBezTo>
                    <a:pt x="1877" y="1869"/>
                    <a:pt x="1886" y="1868"/>
                    <a:pt x="1894" y="1868"/>
                  </a:cubicBezTo>
                  <a:cubicBezTo>
                    <a:pt x="2160" y="1868"/>
                    <a:pt x="2097" y="2387"/>
                    <a:pt x="2065" y="2689"/>
                  </a:cubicBezTo>
                  <a:cubicBezTo>
                    <a:pt x="1967" y="3214"/>
                    <a:pt x="2115" y="3755"/>
                    <a:pt x="2492" y="4164"/>
                  </a:cubicBezTo>
                  <a:cubicBezTo>
                    <a:pt x="2733" y="4428"/>
                    <a:pt x="3054" y="4518"/>
                    <a:pt x="3373" y="4518"/>
                  </a:cubicBezTo>
                  <a:cubicBezTo>
                    <a:pt x="3766" y="4518"/>
                    <a:pt x="4157" y="4381"/>
                    <a:pt x="4393" y="4263"/>
                  </a:cubicBezTo>
                  <a:cubicBezTo>
                    <a:pt x="4504" y="4217"/>
                    <a:pt x="4617" y="4195"/>
                    <a:pt x="4729" y="4195"/>
                  </a:cubicBezTo>
                  <a:cubicBezTo>
                    <a:pt x="4899" y="4195"/>
                    <a:pt x="5064" y="4246"/>
                    <a:pt x="5213" y="4345"/>
                  </a:cubicBezTo>
                  <a:cubicBezTo>
                    <a:pt x="5081" y="3460"/>
                    <a:pt x="4639" y="3197"/>
                    <a:pt x="4016" y="3132"/>
                  </a:cubicBezTo>
                  <a:cubicBezTo>
                    <a:pt x="3377" y="3066"/>
                    <a:pt x="2524" y="2853"/>
                    <a:pt x="2197" y="1771"/>
                  </a:cubicBezTo>
                  <a:cubicBezTo>
                    <a:pt x="1852" y="690"/>
                    <a:pt x="2180" y="1"/>
                    <a:pt x="21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9" name="Google Shape;7819;p18"/>
            <p:cNvSpPr/>
            <p:nvPr/>
          </p:nvSpPr>
          <p:spPr>
            <a:xfrm>
              <a:off x="6320387" y="4500289"/>
              <a:ext cx="43073" cy="65118"/>
            </a:xfrm>
            <a:custGeom>
              <a:avLst/>
              <a:gdLst/>
              <a:ahLst/>
              <a:cxnLst/>
              <a:rect l="l" t="t" r="r" b="b"/>
              <a:pathLst>
                <a:path w="1313" h="1985" extrusionOk="0">
                  <a:moveTo>
                    <a:pt x="968" y="1"/>
                  </a:moveTo>
                  <a:cubicBezTo>
                    <a:pt x="968" y="1"/>
                    <a:pt x="951" y="83"/>
                    <a:pt x="509" y="345"/>
                  </a:cubicBezTo>
                  <a:cubicBezTo>
                    <a:pt x="165" y="525"/>
                    <a:pt x="1" y="919"/>
                    <a:pt x="115" y="1296"/>
                  </a:cubicBezTo>
                  <a:cubicBezTo>
                    <a:pt x="181" y="1509"/>
                    <a:pt x="230" y="1755"/>
                    <a:pt x="263" y="1984"/>
                  </a:cubicBezTo>
                  <a:cubicBezTo>
                    <a:pt x="263" y="1984"/>
                    <a:pt x="263" y="1837"/>
                    <a:pt x="787" y="1542"/>
                  </a:cubicBezTo>
                  <a:cubicBezTo>
                    <a:pt x="1312" y="1263"/>
                    <a:pt x="1099" y="837"/>
                    <a:pt x="1017" y="558"/>
                  </a:cubicBezTo>
                  <a:cubicBezTo>
                    <a:pt x="968" y="378"/>
                    <a:pt x="935" y="181"/>
                    <a:pt x="96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0" name="Google Shape;7820;p18"/>
            <p:cNvSpPr/>
            <p:nvPr/>
          </p:nvSpPr>
          <p:spPr>
            <a:xfrm>
              <a:off x="6133788" y="4217636"/>
              <a:ext cx="226978" cy="160285"/>
            </a:xfrm>
            <a:custGeom>
              <a:avLst/>
              <a:gdLst/>
              <a:ahLst/>
              <a:cxnLst/>
              <a:rect l="l" t="t" r="r" b="b"/>
              <a:pathLst>
                <a:path w="6919" h="4886" extrusionOk="0">
                  <a:moveTo>
                    <a:pt x="4978" y="1"/>
                  </a:moveTo>
                  <a:cubicBezTo>
                    <a:pt x="4754" y="1"/>
                    <a:pt x="4504" y="53"/>
                    <a:pt x="4230" y="175"/>
                  </a:cubicBezTo>
                  <a:cubicBezTo>
                    <a:pt x="2771" y="831"/>
                    <a:pt x="3033" y="3306"/>
                    <a:pt x="4771" y="3667"/>
                  </a:cubicBezTo>
                  <a:cubicBezTo>
                    <a:pt x="4984" y="3699"/>
                    <a:pt x="5181" y="3732"/>
                    <a:pt x="5361" y="3749"/>
                  </a:cubicBezTo>
                  <a:cubicBezTo>
                    <a:pt x="4902" y="3831"/>
                    <a:pt x="4459" y="3978"/>
                    <a:pt x="4050" y="4191"/>
                  </a:cubicBezTo>
                  <a:cubicBezTo>
                    <a:pt x="3886" y="4273"/>
                    <a:pt x="3656" y="4339"/>
                    <a:pt x="3607" y="4355"/>
                  </a:cubicBezTo>
                  <a:cubicBezTo>
                    <a:pt x="3153" y="4527"/>
                    <a:pt x="2723" y="4603"/>
                    <a:pt x="2336" y="4603"/>
                  </a:cubicBezTo>
                  <a:cubicBezTo>
                    <a:pt x="1507" y="4603"/>
                    <a:pt x="870" y="4256"/>
                    <a:pt x="591" y="3765"/>
                  </a:cubicBezTo>
                  <a:cubicBezTo>
                    <a:pt x="362" y="3355"/>
                    <a:pt x="345" y="2863"/>
                    <a:pt x="558" y="2454"/>
                  </a:cubicBezTo>
                  <a:cubicBezTo>
                    <a:pt x="558" y="2437"/>
                    <a:pt x="575" y="2437"/>
                    <a:pt x="575" y="2421"/>
                  </a:cubicBezTo>
                  <a:cubicBezTo>
                    <a:pt x="779" y="2106"/>
                    <a:pt x="1115" y="1959"/>
                    <a:pt x="1430" y="1959"/>
                  </a:cubicBezTo>
                  <a:cubicBezTo>
                    <a:pt x="1723" y="1959"/>
                    <a:pt x="1998" y="2086"/>
                    <a:pt x="2132" y="2323"/>
                  </a:cubicBezTo>
                  <a:cubicBezTo>
                    <a:pt x="2230" y="2454"/>
                    <a:pt x="2296" y="2618"/>
                    <a:pt x="2296" y="2798"/>
                  </a:cubicBezTo>
                  <a:cubicBezTo>
                    <a:pt x="2296" y="2945"/>
                    <a:pt x="2230" y="3093"/>
                    <a:pt x="2132" y="3208"/>
                  </a:cubicBezTo>
                  <a:cubicBezTo>
                    <a:pt x="2017" y="3304"/>
                    <a:pt x="1955" y="3335"/>
                    <a:pt x="1924" y="3335"/>
                  </a:cubicBezTo>
                  <a:cubicBezTo>
                    <a:pt x="1898" y="3335"/>
                    <a:pt x="1895" y="3312"/>
                    <a:pt x="1902" y="3290"/>
                  </a:cubicBezTo>
                  <a:cubicBezTo>
                    <a:pt x="2018" y="3030"/>
                    <a:pt x="1727" y="2861"/>
                    <a:pt x="1474" y="2861"/>
                  </a:cubicBezTo>
                  <a:cubicBezTo>
                    <a:pt x="1295" y="2861"/>
                    <a:pt x="1135" y="2945"/>
                    <a:pt x="1148" y="3142"/>
                  </a:cubicBezTo>
                  <a:cubicBezTo>
                    <a:pt x="1137" y="3417"/>
                    <a:pt x="1376" y="3544"/>
                    <a:pt x="1629" y="3544"/>
                  </a:cubicBezTo>
                  <a:cubicBezTo>
                    <a:pt x="1754" y="3544"/>
                    <a:pt x="1881" y="3513"/>
                    <a:pt x="1984" y="3454"/>
                  </a:cubicBezTo>
                  <a:lnTo>
                    <a:pt x="2017" y="3437"/>
                  </a:lnTo>
                  <a:cubicBezTo>
                    <a:pt x="2050" y="3421"/>
                    <a:pt x="2066" y="3404"/>
                    <a:pt x="2083" y="3388"/>
                  </a:cubicBezTo>
                  <a:cubicBezTo>
                    <a:pt x="2394" y="3093"/>
                    <a:pt x="2427" y="2634"/>
                    <a:pt x="2181" y="2290"/>
                  </a:cubicBezTo>
                  <a:cubicBezTo>
                    <a:pt x="2043" y="2021"/>
                    <a:pt x="1726" y="1874"/>
                    <a:pt x="1389" y="1874"/>
                  </a:cubicBezTo>
                  <a:cubicBezTo>
                    <a:pt x="1047" y="1874"/>
                    <a:pt x="683" y="2025"/>
                    <a:pt x="460" y="2355"/>
                  </a:cubicBezTo>
                  <a:cubicBezTo>
                    <a:pt x="1" y="2962"/>
                    <a:pt x="132" y="4126"/>
                    <a:pt x="935" y="4585"/>
                  </a:cubicBezTo>
                  <a:cubicBezTo>
                    <a:pt x="1279" y="4785"/>
                    <a:pt x="1661" y="4886"/>
                    <a:pt x="2059" y="4886"/>
                  </a:cubicBezTo>
                  <a:cubicBezTo>
                    <a:pt x="2116" y="4886"/>
                    <a:pt x="2173" y="4884"/>
                    <a:pt x="2230" y="4880"/>
                  </a:cubicBezTo>
                  <a:cubicBezTo>
                    <a:pt x="3132" y="4863"/>
                    <a:pt x="3853" y="4371"/>
                    <a:pt x="5017" y="4011"/>
                  </a:cubicBezTo>
                  <a:cubicBezTo>
                    <a:pt x="5459" y="3896"/>
                    <a:pt x="5885" y="3831"/>
                    <a:pt x="6328" y="3798"/>
                  </a:cubicBezTo>
                  <a:cubicBezTo>
                    <a:pt x="6541" y="3781"/>
                    <a:pt x="6738" y="3732"/>
                    <a:pt x="6918" y="3634"/>
                  </a:cubicBezTo>
                  <a:lnTo>
                    <a:pt x="6918" y="3634"/>
                  </a:lnTo>
                  <a:cubicBezTo>
                    <a:pt x="6918" y="3634"/>
                    <a:pt x="6795" y="3663"/>
                    <a:pt x="6639" y="3663"/>
                  </a:cubicBezTo>
                  <a:cubicBezTo>
                    <a:pt x="6484" y="3663"/>
                    <a:pt x="6295" y="3634"/>
                    <a:pt x="6164" y="3519"/>
                  </a:cubicBezTo>
                  <a:cubicBezTo>
                    <a:pt x="5902" y="3273"/>
                    <a:pt x="5918" y="3372"/>
                    <a:pt x="5623" y="3290"/>
                  </a:cubicBezTo>
                  <a:cubicBezTo>
                    <a:pt x="5459" y="3240"/>
                    <a:pt x="5344" y="3093"/>
                    <a:pt x="5361" y="2913"/>
                  </a:cubicBezTo>
                  <a:lnTo>
                    <a:pt x="5361" y="2913"/>
                  </a:lnTo>
                  <a:cubicBezTo>
                    <a:pt x="5148" y="3077"/>
                    <a:pt x="5115" y="3372"/>
                    <a:pt x="5263" y="3585"/>
                  </a:cubicBezTo>
                  <a:cubicBezTo>
                    <a:pt x="5263" y="3585"/>
                    <a:pt x="4558" y="3585"/>
                    <a:pt x="4377" y="3208"/>
                  </a:cubicBezTo>
                  <a:cubicBezTo>
                    <a:pt x="4197" y="2831"/>
                    <a:pt x="4410" y="2847"/>
                    <a:pt x="4558" y="2765"/>
                  </a:cubicBezTo>
                  <a:cubicBezTo>
                    <a:pt x="4689" y="2667"/>
                    <a:pt x="4738" y="2536"/>
                    <a:pt x="4590" y="2323"/>
                  </a:cubicBezTo>
                  <a:cubicBezTo>
                    <a:pt x="4443" y="2126"/>
                    <a:pt x="4459" y="1749"/>
                    <a:pt x="4722" y="1749"/>
                  </a:cubicBezTo>
                  <a:cubicBezTo>
                    <a:pt x="4644" y="1580"/>
                    <a:pt x="4483" y="1483"/>
                    <a:pt x="4313" y="1483"/>
                  </a:cubicBezTo>
                  <a:cubicBezTo>
                    <a:pt x="4269" y="1483"/>
                    <a:pt x="4225" y="1489"/>
                    <a:pt x="4181" y="1503"/>
                  </a:cubicBezTo>
                  <a:cubicBezTo>
                    <a:pt x="3738" y="1569"/>
                    <a:pt x="3738" y="2175"/>
                    <a:pt x="3738" y="2175"/>
                  </a:cubicBezTo>
                  <a:cubicBezTo>
                    <a:pt x="3738" y="2175"/>
                    <a:pt x="3443" y="1421"/>
                    <a:pt x="3918" y="1044"/>
                  </a:cubicBezTo>
                  <a:cubicBezTo>
                    <a:pt x="4108" y="899"/>
                    <a:pt x="4258" y="844"/>
                    <a:pt x="4375" y="844"/>
                  </a:cubicBezTo>
                  <a:cubicBezTo>
                    <a:pt x="4563" y="844"/>
                    <a:pt x="4665" y="985"/>
                    <a:pt x="4705" y="1126"/>
                  </a:cubicBezTo>
                  <a:cubicBezTo>
                    <a:pt x="4758" y="1311"/>
                    <a:pt x="4865" y="1465"/>
                    <a:pt x="5008" y="1465"/>
                  </a:cubicBezTo>
                  <a:cubicBezTo>
                    <a:pt x="5041" y="1465"/>
                    <a:pt x="5077" y="1456"/>
                    <a:pt x="5115" y="1437"/>
                  </a:cubicBezTo>
                  <a:cubicBezTo>
                    <a:pt x="5259" y="1371"/>
                    <a:pt x="5373" y="1267"/>
                    <a:pt x="5467" y="1267"/>
                  </a:cubicBezTo>
                  <a:cubicBezTo>
                    <a:pt x="5512" y="1267"/>
                    <a:pt x="5553" y="1291"/>
                    <a:pt x="5590" y="1355"/>
                  </a:cubicBezTo>
                  <a:cubicBezTo>
                    <a:pt x="5705" y="1601"/>
                    <a:pt x="5607" y="1896"/>
                    <a:pt x="5361" y="2011"/>
                  </a:cubicBezTo>
                  <a:cubicBezTo>
                    <a:pt x="5361" y="2011"/>
                    <a:pt x="5367" y="2011"/>
                    <a:pt x="5377" y="2011"/>
                  </a:cubicBezTo>
                  <a:cubicBezTo>
                    <a:pt x="5485" y="2011"/>
                    <a:pt x="6095" y="1984"/>
                    <a:pt x="6230" y="1372"/>
                  </a:cubicBezTo>
                  <a:cubicBezTo>
                    <a:pt x="6334" y="822"/>
                    <a:pt x="5864" y="1"/>
                    <a:pt x="49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1" name="Google Shape;7821;p18"/>
            <p:cNvSpPr/>
            <p:nvPr/>
          </p:nvSpPr>
          <p:spPr>
            <a:xfrm>
              <a:off x="6097768" y="4303489"/>
              <a:ext cx="152740" cy="108650"/>
            </a:xfrm>
            <a:custGeom>
              <a:avLst/>
              <a:gdLst/>
              <a:ahLst/>
              <a:cxnLst/>
              <a:rect l="l" t="t" r="r" b="b"/>
              <a:pathLst>
                <a:path w="4656" h="3312" extrusionOk="0">
                  <a:moveTo>
                    <a:pt x="837" y="1"/>
                  </a:moveTo>
                  <a:cubicBezTo>
                    <a:pt x="837" y="1"/>
                    <a:pt x="1" y="919"/>
                    <a:pt x="558" y="1722"/>
                  </a:cubicBezTo>
                  <a:cubicBezTo>
                    <a:pt x="869" y="2181"/>
                    <a:pt x="1378" y="2459"/>
                    <a:pt x="1935" y="2492"/>
                  </a:cubicBezTo>
                  <a:cubicBezTo>
                    <a:pt x="1869" y="2492"/>
                    <a:pt x="1476" y="2492"/>
                    <a:pt x="1296" y="2722"/>
                  </a:cubicBezTo>
                  <a:cubicBezTo>
                    <a:pt x="1181" y="2885"/>
                    <a:pt x="1115" y="3099"/>
                    <a:pt x="1148" y="3312"/>
                  </a:cubicBezTo>
                  <a:cubicBezTo>
                    <a:pt x="1199" y="3223"/>
                    <a:pt x="1288" y="3164"/>
                    <a:pt x="1387" y="3164"/>
                  </a:cubicBezTo>
                  <a:cubicBezTo>
                    <a:pt x="1416" y="3164"/>
                    <a:pt x="1446" y="3169"/>
                    <a:pt x="1476" y="3180"/>
                  </a:cubicBezTo>
                  <a:cubicBezTo>
                    <a:pt x="1590" y="3215"/>
                    <a:pt x="1750" y="3288"/>
                    <a:pt x="1932" y="3288"/>
                  </a:cubicBezTo>
                  <a:cubicBezTo>
                    <a:pt x="2092" y="3288"/>
                    <a:pt x="2267" y="3233"/>
                    <a:pt x="2443" y="3049"/>
                  </a:cubicBezTo>
                  <a:cubicBezTo>
                    <a:pt x="2820" y="2640"/>
                    <a:pt x="3312" y="2869"/>
                    <a:pt x="4656" y="2164"/>
                  </a:cubicBezTo>
                  <a:cubicBezTo>
                    <a:pt x="4656" y="2164"/>
                    <a:pt x="4656" y="2164"/>
                    <a:pt x="4655" y="2164"/>
                  </a:cubicBezTo>
                  <a:cubicBezTo>
                    <a:pt x="4631" y="2164"/>
                    <a:pt x="3916" y="2456"/>
                    <a:pt x="3115" y="2456"/>
                  </a:cubicBezTo>
                  <a:cubicBezTo>
                    <a:pt x="2651" y="2456"/>
                    <a:pt x="2159" y="2358"/>
                    <a:pt x="1755" y="2049"/>
                  </a:cubicBezTo>
                  <a:cubicBezTo>
                    <a:pt x="1099" y="1574"/>
                    <a:pt x="755" y="787"/>
                    <a:pt x="8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2" name="Google Shape;7822;p18"/>
            <p:cNvSpPr/>
            <p:nvPr/>
          </p:nvSpPr>
          <p:spPr>
            <a:xfrm>
              <a:off x="6298899" y="4059940"/>
              <a:ext cx="145753" cy="205950"/>
            </a:xfrm>
            <a:custGeom>
              <a:avLst/>
              <a:gdLst/>
              <a:ahLst/>
              <a:cxnLst/>
              <a:rect l="l" t="t" r="r" b="b"/>
              <a:pathLst>
                <a:path w="4443" h="6278" extrusionOk="0">
                  <a:moveTo>
                    <a:pt x="2632" y="1"/>
                  </a:moveTo>
                  <a:cubicBezTo>
                    <a:pt x="2136" y="1"/>
                    <a:pt x="1621" y="203"/>
                    <a:pt x="1279" y="606"/>
                  </a:cubicBezTo>
                  <a:cubicBezTo>
                    <a:pt x="0" y="2245"/>
                    <a:pt x="902" y="4261"/>
                    <a:pt x="1656" y="5113"/>
                  </a:cubicBezTo>
                  <a:cubicBezTo>
                    <a:pt x="2082" y="5638"/>
                    <a:pt x="2639" y="6031"/>
                    <a:pt x="3262" y="6277"/>
                  </a:cubicBezTo>
                  <a:cubicBezTo>
                    <a:pt x="2688" y="6015"/>
                    <a:pt x="2180" y="5622"/>
                    <a:pt x="1770" y="5130"/>
                  </a:cubicBezTo>
                  <a:cubicBezTo>
                    <a:pt x="1492" y="4736"/>
                    <a:pt x="1295" y="4310"/>
                    <a:pt x="1164" y="3851"/>
                  </a:cubicBezTo>
                  <a:cubicBezTo>
                    <a:pt x="1016" y="3310"/>
                    <a:pt x="951" y="2753"/>
                    <a:pt x="1000" y="2212"/>
                  </a:cubicBezTo>
                  <a:cubicBezTo>
                    <a:pt x="1131" y="737"/>
                    <a:pt x="1967" y="180"/>
                    <a:pt x="2721" y="163"/>
                  </a:cubicBezTo>
                  <a:cubicBezTo>
                    <a:pt x="3065" y="163"/>
                    <a:pt x="3393" y="294"/>
                    <a:pt x="3639" y="557"/>
                  </a:cubicBezTo>
                  <a:cubicBezTo>
                    <a:pt x="4278" y="1098"/>
                    <a:pt x="3934" y="2032"/>
                    <a:pt x="3393" y="2261"/>
                  </a:cubicBezTo>
                  <a:cubicBezTo>
                    <a:pt x="3274" y="2329"/>
                    <a:pt x="3143" y="2362"/>
                    <a:pt x="3009" y="2362"/>
                  </a:cubicBezTo>
                  <a:cubicBezTo>
                    <a:pt x="2884" y="2362"/>
                    <a:pt x="2758" y="2333"/>
                    <a:pt x="2639" y="2278"/>
                  </a:cubicBezTo>
                  <a:cubicBezTo>
                    <a:pt x="2475" y="2196"/>
                    <a:pt x="2360" y="2015"/>
                    <a:pt x="2328" y="1819"/>
                  </a:cubicBezTo>
                  <a:cubicBezTo>
                    <a:pt x="2334" y="1732"/>
                    <a:pt x="2361" y="1711"/>
                    <a:pt x="2408" y="1711"/>
                  </a:cubicBezTo>
                  <a:cubicBezTo>
                    <a:pt x="2454" y="1711"/>
                    <a:pt x="2519" y="1731"/>
                    <a:pt x="2602" y="1731"/>
                  </a:cubicBezTo>
                  <a:cubicBezTo>
                    <a:pt x="2660" y="1731"/>
                    <a:pt x="2727" y="1721"/>
                    <a:pt x="2803" y="1688"/>
                  </a:cubicBezTo>
                  <a:cubicBezTo>
                    <a:pt x="3016" y="1573"/>
                    <a:pt x="3049" y="1294"/>
                    <a:pt x="2885" y="1130"/>
                  </a:cubicBezTo>
                  <a:cubicBezTo>
                    <a:pt x="2817" y="1056"/>
                    <a:pt x="2717" y="1016"/>
                    <a:pt x="2614" y="1016"/>
                  </a:cubicBezTo>
                  <a:cubicBezTo>
                    <a:pt x="2419" y="1016"/>
                    <a:pt x="2212" y="1159"/>
                    <a:pt x="2180" y="1491"/>
                  </a:cubicBezTo>
                  <a:cubicBezTo>
                    <a:pt x="2147" y="1737"/>
                    <a:pt x="2213" y="1983"/>
                    <a:pt x="2377" y="2147"/>
                  </a:cubicBezTo>
                  <a:lnTo>
                    <a:pt x="2442" y="2212"/>
                  </a:lnTo>
                  <a:cubicBezTo>
                    <a:pt x="2459" y="2229"/>
                    <a:pt x="2475" y="2245"/>
                    <a:pt x="2508" y="2261"/>
                  </a:cubicBezTo>
                  <a:lnTo>
                    <a:pt x="2541" y="2294"/>
                  </a:lnTo>
                  <a:lnTo>
                    <a:pt x="2590" y="2327"/>
                  </a:lnTo>
                  <a:lnTo>
                    <a:pt x="2623" y="2343"/>
                  </a:lnTo>
                  <a:cubicBezTo>
                    <a:pt x="2746" y="2409"/>
                    <a:pt x="2881" y="2442"/>
                    <a:pt x="3018" y="2442"/>
                  </a:cubicBezTo>
                  <a:cubicBezTo>
                    <a:pt x="3155" y="2442"/>
                    <a:pt x="3295" y="2409"/>
                    <a:pt x="3426" y="2343"/>
                  </a:cubicBezTo>
                  <a:cubicBezTo>
                    <a:pt x="4016" y="2130"/>
                    <a:pt x="4442" y="1081"/>
                    <a:pt x="3754" y="458"/>
                  </a:cubicBezTo>
                  <a:cubicBezTo>
                    <a:pt x="3479" y="153"/>
                    <a:pt x="3063" y="1"/>
                    <a:pt x="26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3" name="Google Shape;7823;p18"/>
            <p:cNvSpPr/>
            <p:nvPr/>
          </p:nvSpPr>
          <p:spPr>
            <a:xfrm>
              <a:off x="4985230" y="4897400"/>
              <a:ext cx="297377" cy="207098"/>
            </a:xfrm>
            <a:custGeom>
              <a:avLst/>
              <a:gdLst/>
              <a:ahLst/>
              <a:cxnLst/>
              <a:rect l="l" t="t" r="r" b="b"/>
              <a:pathLst>
                <a:path w="9065" h="6313" extrusionOk="0">
                  <a:moveTo>
                    <a:pt x="7065" y="0"/>
                  </a:moveTo>
                  <a:cubicBezTo>
                    <a:pt x="6611" y="0"/>
                    <a:pt x="6185" y="163"/>
                    <a:pt x="5917" y="501"/>
                  </a:cubicBezTo>
                  <a:cubicBezTo>
                    <a:pt x="5524" y="910"/>
                    <a:pt x="5475" y="1533"/>
                    <a:pt x="5803" y="1992"/>
                  </a:cubicBezTo>
                  <a:cubicBezTo>
                    <a:pt x="5901" y="2140"/>
                    <a:pt x="6016" y="2238"/>
                    <a:pt x="6180" y="2304"/>
                  </a:cubicBezTo>
                  <a:lnTo>
                    <a:pt x="6212" y="2320"/>
                  </a:lnTo>
                  <a:lnTo>
                    <a:pt x="6278" y="2336"/>
                  </a:lnTo>
                  <a:cubicBezTo>
                    <a:pt x="6311" y="2353"/>
                    <a:pt x="6343" y="2353"/>
                    <a:pt x="6376" y="2369"/>
                  </a:cubicBezTo>
                  <a:cubicBezTo>
                    <a:pt x="6445" y="2385"/>
                    <a:pt x="6514" y="2394"/>
                    <a:pt x="6584" y="2394"/>
                  </a:cubicBezTo>
                  <a:cubicBezTo>
                    <a:pt x="6795" y="2394"/>
                    <a:pt x="7002" y="2317"/>
                    <a:pt x="7163" y="2156"/>
                  </a:cubicBezTo>
                  <a:cubicBezTo>
                    <a:pt x="7553" y="1751"/>
                    <a:pt x="7284" y="1208"/>
                    <a:pt x="6946" y="1208"/>
                  </a:cubicBezTo>
                  <a:cubicBezTo>
                    <a:pt x="6915" y="1208"/>
                    <a:pt x="6883" y="1212"/>
                    <a:pt x="6852" y="1222"/>
                  </a:cubicBezTo>
                  <a:cubicBezTo>
                    <a:pt x="6540" y="1304"/>
                    <a:pt x="6475" y="1714"/>
                    <a:pt x="6704" y="1845"/>
                  </a:cubicBezTo>
                  <a:cubicBezTo>
                    <a:pt x="6758" y="1875"/>
                    <a:pt x="6817" y="1889"/>
                    <a:pt x="6875" y="1889"/>
                  </a:cubicBezTo>
                  <a:cubicBezTo>
                    <a:pt x="6975" y="1889"/>
                    <a:pt x="7074" y="1846"/>
                    <a:pt x="7147" y="1763"/>
                  </a:cubicBezTo>
                  <a:lnTo>
                    <a:pt x="7147" y="1763"/>
                  </a:lnTo>
                  <a:cubicBezTo>
                    <a:pt x="7179" y="1910"/>
                    <a:pt x="7130" y="2058"/>
                    <a:pt x="6999" y="2140"/>
                  </a:cubicBezTo>
                  <a:cubicBezTo>
                    <a:pt x="6859" y="2257"/>
                    <a:pt x="6685" y="2315"/>
                    <a:pt x="6513" y="2315"/>
                  </a:cubicBezTo>
                  <a:cubicBezTo>
                    <a:pt x="6445" y="2315"/>
                    <a:pt x="6376" y="2306"/>
                    <a:pt x="6311" y="2287"/>
                  </a:cubicBezTo>
                  <a:cubicBezTo>
                    <a:pt x="6212" y="2271"/>
                    <a:pt x="6130" y="2222"/>
                    <a:pt x="6048" y="2173"/>
                  </a:cubicBezTo>
                  <a:cubicBezTo>
                    <a:pt x="5540" y="1763"/>
                    <a:pt x="5508" y="1009"/>
                    <a:pt x="5966" y="550"/>
                  </a:cubicBezTo>
                  <a:cubicBezTo>
                    <a:pt x="6222" y="246"/>
                    <a:pt x="6616" y="102"/>
                    <a:pt x="7032" y="102"/>
                  </a:cubicBezTo>
                  <a:cubicBezTo>
                    <a:pt x="7898" y="102"/>
                    <a:pt x="8862" y="727"/>
                    <a:pt x="8884" y="1845"/>
                  </a:cubicBezTo>
                  <a:cubicBezTo>
                    <a:pt x="8917" y="2664"/>
                    <a:pt x="8474" y="3402"/>
                    <a:pt x="7753" y="3795"/>
                  </a:cubicBezTo>
                  <a:lnTo>
                    <a:pt x="7704" y="3812"/>
                  </a:lnTo>
                  <a:cubicBezTo>
                    <a:pt x="7606" y="3844"/>
                    <a:pt x="7524" y="3877"/>
                    <a:pt x="7425" y="3894"/>
                  </a:cubicBezTo>
                  <a:cubicBezTo>
                    <a:pt x="7201" y="3946"/>
                    <a:pt x="6976" y="3968"/>
                    <a:pt x="6753" y="3968"/>
                  </a:cubicBezTo>
                  <a:cubicBezTo>
                    <a:pt x="5174" y="3968"/>
                    <a:pt x="3630" y="2834"/>
                    <a:pt x="2298" y="2834"/>
                  </a:cubicBezTo>
                  <a:cubicBezTo>
                    <a:pt x="2152" y="2834"/>
                    <a:pt x="2009" y="2847"/>
                    <a:pt x="1869" y="2877"/>
                  </a:cubicBezTo>
                  <a:cubicBezTo>
                    <a:pt x="607" y="3156"/>
                    <a:pt x="246" y="4041"/>
                    <a:pt x="131" y="4582"/>
                  </a:cubicBezTo>
                  <a:cubicBezTo>
                    <a:pt x="0" y="5123"/>
                    <a:pt x="98" y="5729"/>
                    <a:pt x="541" y="6057"/>
                  </a:cubicBezTo>
                  <a:cubicBezTo>
                    <a:pt x="767" y="6233"/>
                    <a:pt x="1039" y="6313"/>
                    <a:pt x="1304" y="6313"/>
                  </a:cubicBezTo>
                  <a:cubicBezTo>
                    <a:pt x="1730" y="6313"/>
                    <a:pt x="2139" y="6106"/>
                    <a:pt x="2311" y="5762"/>
                  </a:cubicBezTo>
                  <a:cubicBezTo>
                    <a:pt x="2639" y="5221"/>
                    <a:pt x="2344" y="4516"/>
                    <a:pt x="1852" y="4402"/>
                  </a:cubicBezTo>
                  <a:cubicBezTo>
                    <a:pt x="1758" y="4363"/>
                    <a:pt x="1661" y="4344"/>
                    <a:pt x="1564" y="4344"/>
                  </a:cubicBezTo>
                  <a:cubicBezTo>
                    <a:pt x="1257" y="4344"/>
                    <a:pt x="965" y="4532"/>
                    <a:pt x="852" y="4844"/>
                  </a:cubicBezTo>
                  <a:cubicBezTo>
                    <a:pt x="803" y="4959"/>
                    <a:pt x="803" y="5090"/>
                    <a:pt x="820" y="5221"/>
                  </a:cubicBezTo>
                  <a:lnTo>
                    <a:pt x="820" y="5238"/>
                  </a:lnTo>
                  <a:cubicBezTo>
                    <a:pt x="820" y="5238"/>
                    <a:pt x="820" y="5254"/>
                    <a:pt x="836" y="5270"/>
                  </a:cubicBezTo>
                  <a:cubicBezTo>
                    <a:pt x="836" y="5287"/>
                    <a:pt x="836" y="5287"/>
                    <a:pt x="836" y="5303"/>
                  </a:cubicBezTo>
                  <a:cubicBezTo>
                    <a:pt x="910" y="5525"/>
                    <a:pt x="1122" y="5663"/>
                    <a:pt x="1341" y="5663"/>
                  </a:cubicBezTo>
                  <a:cubicBezTo>
                    <a:pt x="1414" y="5663"/>
                    <a:pt x="1488" y="5647"/>
                    <a:pt x="1557" y="5615"/>
                  </a:cubicBezTo>
                  <a:cubicBezTo>
                    <a:pt x="1903" y="5473"/>
                    <a:pt x="1796" y="4923"/>
                    <a:pt x="1454" y="4923"/>
                  </a:cubicBezTo>
                  <a:cubicBezTo>
                    <a:pt x="1439" y="4923"/>
                    <a:pt x="1425" y="4924"/>
                    <a:pt x="1410" y="4926"/>
                  </a:cubicBezTo>
                  <a:cubicBezTo>
                    <a:pt x="1049" y="4959"/>
                    <a:pt x="1098" y="5320"/>
                    <a:pt x="1049" y="5369"/>
                  </a:cubicBezTo>
                  <a:cubicBezTo>
                    <a:pt x="1038" y="5383"/>
                    <a:pt x="1026" y="5389"/>
                    <a:pt x="1012" y="5389"/>
                  </a:cubicBezTo>
                  <a:cubicBezTo>
                    <a:pt x="962" y="5389"/>
                    <a:pt x="902" y="5313"/>
                    <a:pt x="902" y="5287"/>
                  </a:cubicBezTo>
                  <a:cubicBezTo>
                    <a:pt x="820" y="5090"/>
                    <a:pt x="836" y="4877"/>
                    <a:pt x="934" y="4713"/>
                  </a:cubicBezTo>
                  <a:cubicBezTo>
                    <a:pt x="1074" y="4504"/>
                    <a:pt x="1303" y="4394"/>
                    <a:pt x="1542" y="4394"/>
                  </a:cubicBezTo>
                  <a:cubicBezTo>
                    <a:pt x="1640" y="4394"/>
                    <a:pt x="1740" y="4413"/>
                    <a:pt x="1836" y="4451"/>
                  </a:cubicBezTo>
                  <a:cubicBezTo>
                    <a:pt x="2295" y="4566"/>
                    <a:pt x="2541" y="5221"/>
                    <a:pt x="2229" y="5713"/>
                  </a:cubicBezTo>
                  <a:cubicBezTo>
                    <a:pt x="2069" y="6024"/>
                    <a:pt x="1692" y="6207"/>
                    <a:pt x="1304" y="6207"/>
                  </a:cubicBezTo>
                  <a:cubicBezTo>
                    <a:pt x="1059" y="6207"/>
                    <a:pt x="810" y="6134"/>
                    <a:pt x="607" y="5975"/>
                  </a:cubicBezTo>
                  <a:cubicBezTo>
                    <a:pt x="98" y="5566"/>
                    <a:pt x="115" y="4631"/>
                    <a:pt x="541" y="4058"/>
                  </a:cubicBezTo>
                  <a:cubicBezTo>
                    <a:pt x="890" y="3584"/>
                    <a:pt x="1485" y="3347"/>
                    <a:pt x="2103" y="3347"/>
                  </a:cubicBezTo>
                  <a:cubicBezTo>
                    <a:pt x="2298" y="3347"/>
                    <a:pt x="2495" y="3371"/>
                    <a:pt x="2688" y="3418"/>
                  </a:cubicBezTo>
                  <a:cubicBezTo>
                    <a:pt x="3491" y="3615"/>
                    <a:pt x="4327" y="3959"/>
                    <a:pt x="5196" y="4189"/>
                  </a:cubicBezTo>
                  <a:cubicBezTo>
                    <a:pt x="5522" y="4248"/>
                    <a:pt x="5855" y="4282"/>
                    <a:pt x="6185" y="4282"/>
                  </a:cubicBezTo>
                  <a:cubicBezTo>
                    <a:pt x="6765" y="4282"/>
                    <a:pt x="7333" y="4177"/>
                    <a:pt x="7835" y="3926"/>
                  </a:cubicBezTo>
                  <a:cubicBezTo>
                    <a:pt x="8605" y="3517"/>
                    <a:pt x="9064" y="2713"/>
                    <a:pt x="9032" y="1845"/>
                  </a:cubicBezTo>
                  <a:cubicBezTo>
                    <a:pt x="8988" y="653"/>
                    <a:pt x="7973" y="0"/>
                    <a:pt x="70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4" name="Google Shape;7824;p18"/>
            <p:cNvSpPr/>
            <p:nvPr/>
          </p:nvSpPr>
          <p:spPr>
            <a:xfrm>
              <a:off x="5019643" y="5014811"/>
              <a:ext cx="212412" cy="121116"/>
            </a:xfrm>
            <a:custGeom>
              <a:avLst/>
              <a:gdLst/>
              <a:ahLst/>
              <a:cxnLst/>
              <a:rect l="l" t="t" r="r" b="b"/>
              <a:pathLst>
                <a:path w="6475" h="3692" extrusionOk="0">
                  <a:moveTo>
                    <a:pt x="961" y="0"/>
                  </a:moveTo>
                  <a:cubicBezTo>
                    <a:pt x="340" y="0"/>
                    <a:pt x="0" y="265"/>
                    <a:pt x="0" y="265"/>
                  </a:cubicBezTo>
                  <a:cubicBezTo>
                    <a:pt x="232" y="193"/>
                    <a:pt x="444" y="147"/>
                    <a:pt x="655" y="147"/>
                  </a:cubicBezTo>
                  <a:cubicBezTo>
                    <a:pt x="965" y="147"/>
                    <a:pt x="1271" y="247"/>
                    <a:pt x="1623" y="511"/>
                  </a:cubicBezTo>
                  <a:cubicBezTo>
                    <a:pt x="2229" y="954"/>
                    <a:pt x="1852" y="1708"/>
                    <a:pt x="1754" y="2200"/>
                  </a:cubicBezTo>
                  <a:cubicBezTo>
                    <a:pt x="1656" y="2708"/>
                    <a:pt x="2377" y="2921"/>
                    <a:pt x="2737" y="3085"/>
                  </a:cubicBezTo>
                  <a:cubicBezTo>
                    <a:pt x="3098" y="3249"/>
                    <a:pt x="2901" y="3691"/>
                    <a:pt x="2901" y="3691"/>
                  </a:cubicBezTo>
                  <a:cubicBezTo>
                    <a:pt x="4245" y="2872"/>
                    <a:pt x="3393" y="1937"/>
                    <a:pt x="3164" y="1659"/>
                  </a:cubicBezTo>
                  <a:cubicBezTo>
                    <a:pt x="2973" y="1441"/>
                    <a:pt x="3088" y="1200"/>
                    <a:pt x="3273" y="1200"/>
                  </a:cubicBezTo>
                  <a:cubicBezTo>
                    <a:pt x="3311" y="1200"/>
                    <a:pt x="3351" y="1210"/>
                    <a:pt x="3393" y="1233"/>
                  </a:cubicBezTo>
                  <a:cubicBezTo>
                    <a:pt x="3655" y="1364"/>
                    <a:pt x="3278" y="1872"/>
                    <a:pt x="3950" y="2298"/>
                  </a:cubicBezTo>
                  <a:cubicBezTo>
                    <a:pt x="4120" y="2410"/>
                    <a:pt x="4279" y="2451"/>
                    <a:pt x="4422" y="2451"/>
                  </a:cubicBezTo>
                  <a:cubicBezTo>
                    <a:pt x="4847" y="2451"/>
                    <a:pt x="5131" y="2085"/>
                    <a:pt x="5131" y="2085"/>
                  </a:cubicBezTo>
                  <a:lnTo>
                    <a:pt x="5131" y="2085"/>
                  </a:lnTo>
                  <a:cubicBezTo>
                    <a:pt x="5125" y="2085"/>
                    <a:pt x="5119" y="2085"/>
                    <a:pt x="5114" y="2085"/>
                  </a:cubicBezTo>
                  <a:cubicBezTo>
                    <a:pt x="4760" y="2085"/>
                    <a:pt x="4964" y="1574"/>
                    <a:pt x="4786" y="1413"/>
                  </a:cubicBezTo>
                  <a:cubicBezTo>
                    <a:pt x="4713" y="1350"/>
                    <a:pt x="4619" y="1320"/>
                    <a:pt x="4522" y="1320"/>
                  </a:cubicBezTo>
                  <a:cubicBezTo>
                    <a:pt x="4468" y="1320"/>
                    <a:pt x="4413" y="1330"/>
                    <a:pt x="4360" y="1347"/>
                  </a:cubicBezTo>
                  <a:cubicBezTo>
                    <a:pt x="4311" y="1359"/>
                    <a:pt x="4263" y="1364"/>
                    <a:pt x="4219" y="1364"/>
                  </a:cubicBezTo>
                  <a:cubicBezTo>
                    <a:pt x="4072" y="1364"/>
                    <a:pt x="3969" y="1305"/>
                    <a:pt x="4032" y="1216"/>
                  </a:cubicBezTo>
                  <a:cubicBezTo>
                    <a:pt x="4066" y="1174"/>
                    <a:pt x="4103" y="1158"/>
                    <a:pt x="4151" y="1158"/>
                  </a:cubicBezTo>
                  <a:cubicBezTo>
                    <a:pt x="4289" y="1158"/>
                    <a:pt x="4520" y="1294"/>
                    <a:pt x="5032" y="1331"/>
                  </a:cubicBezTo>
                  <a:cubicBezTo>
                    <a:pt x="5060" y="1333"/>
                    <a:pt x="5087" y="1333"/>
                    <a:pt x="5114" y="1333"/>
                  </a:cubicBezTo>
                  <a:cubicBezTo>
                    <a:pt x="5893" y="1333"/>
                    <a:pt x="6475" y="675"/>
                    <a:pt x="6475" y="675"/>
                  </a:cubicBezTo>
                  <a:lnTo>
                    <a:pt x="6475" y="675"/>
                  </a:lnTo>
                  <a:cubicBezTo>
                    <a:pt x="6016" y="931"/>
                    <a:pt x="5528" y="1029"/>
                    <a:pt x="5039" y="1029"/>
                  </a:cubicBezTo>
                  <a:cubicBezTo>
                    <a:pt x="3868" y="1029"/>
                    <a:pt x="2685" y="468"/>
                    <a:pt x="1852" y="167"/>
                  </a:cubicBezTo>
                  <a:cubicBezTo>
                    <a:pt x="1511" y="44"/>
                    <a:pt x="1213" y="0"/>
                    <a:pt x="9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5" name="Google Shape;7825;p18"/>
            <p:cNvSpPr/>
            <p:nvPr/>
          </p:nvSpPr>
          <p:spPr>
            <a:xfrm>
              <a:off x="5074494" y="4894185"/>
              <a:ext cx="118853" cy="83095"/>
            </a:xfrm>
            <a:custGeom>
              <a:avLst/>
              <a:gdLst/>
              <a:ahLst/>
              <a:cxnLst/>
              <a:rect l="l" t="t" r="r" b="b"/>
              <a:pathLst>
                <a:path w="3623" h="2533" extrusionOk="0">
                  <a:moveTo>
                    <a:pt x="2528" y="0"/>
                  </a:moveTo>
                  <a:cubicBezTo>
                    <a:pt x="1934" y="0"/>
                    <a:pt x="1246" y="123"/>
                    <a:pt x="869" y="615"/>
                  </a:cubicBezTo>
                  <a:cubicBezTo>
                    <a:pt x="0" y="1762"/>
                    <a:pt x="525" y="2533"/>
                    <a:pt x="525" y="2533"/>
                  </a:cubicBezTo>
                  <a:cubicBezTo>
                    <a:pt x="525" y="2533"/>
                    <a:pt x="361" y="2172"/>
                    <a:pt x="1393" y="2156"/>
                  </a:cubicBezTo>
                  <a:cubicBezTo>
                    <a:pt x="2426" y="2139"/>
                    <a:pt x="2311" y="1500"/>
                    <a:pt x="2262" y="1271"/>
                  </a:cubicBezTo>
                  <a:cubicBezTo>
                    <a:pt x="2180" y="1008"/>
                    <a:pt x="2246" y="746"/>
                    <a:pt x="2426" y="549"/>
                  </a:cubicBezTo>
                  <a:cubicBezTo>
                    <a:pt x="2655" y="205"/>
                    <a:pt x="3622" y="123"/>
                    <a:pt x="3622" y="123"/>
                  </a:cubicBezTo>
                  <a:cubicBezTo>
                    <a:pt x="3622" y="123"/>
                    <a:pt x="3123" y="0"/>
                    <a:pt x="252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6" name="Google Shape;7826;p18"/>
            <p:cNvSpPr/>
            <p:nvPr/>
          </p:nvSpPr>
          <p:spPr>
            <a:xfrm>
              <a:off x="5165366" y="4806267"/>
              <a:ext cx="74238" cy="88213"/>
            </a:xfrm>
            <a:custGeom>
              <a:avLst/>
              <a:gdLst/>
              <a:ahLst/>
              <a:cxnLst/>
              <a:rect l="l" t="t" r="r" b="b"/>
              <a:pathLst>
                <a:path w="2263" h="2689" extrusionOk="0">
                  <a:moveTo>
                    <a:pt x="1131" y="0"/>
                  </a:moveTo>
                  <a:cubicBezTo>
                    <a:pt x="1131" y="0"/>
                    <a:pt x="1344" y="541"/>
                    <a:pt x="984" y="738"/>
                  </a:cubicBezTo>
                  <a:cubicBezTo>
                    <a:pt x="623" y="935"/>
                    <a:pt x="0" y="1344"/>
                    <a:pt x="246" y="2017"/>
                  </a:cubicBezTo>
                  <a:cubicBezTo>
                    <a:pt x="492" y="2689"/>
                    <a:pt x="1688" y="2426"/>
                    <a:pt x="2262" y="2623"/>
                  </a:cubicBezTo>
                  <a:cubicBezTo>
                    <a:pt x="2262" y="2623"/>
                    <a:pt x="1393" y="2164"/>
                    <a:pt x="1459" y="1443"/>
                  </a:cubicBezTo>
                  <a:cubicBezTo>
                    <a:pt x="1525" y="705"/>
                    <a:pt x="1426" y="181"/>
                    <a:pt x="113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7" name="Google Shape;7827;p18"/>
            <p:cNvSpPr/>
            <p:nvPr/>
          </p:nvSpPr>
          <p:spPr>
            <a:xfrm>
              <a:off x="5244952" y="4844977"/>
              <a:ext cx="104878" cy="141455"/>
            </a:xfrm>
            <a:custGeom>
              <a:avLst/>
              <a:gdLst/>
              <a:ahLst/>
              <a:cxnLst/>
              <a:rect l="l" t="t" r="r" b="b"/>
              <a:pathLst>
                <a:path w="3197" h="4312" extrusionOk="0">
                  <a:moveTo>
                    <a:pt x="377" y="1"/>
                  </a:moveTo>
                  <a:cubicBezTo>
                    <a:pt x="0" y="1345"/>
                    <a:pt x="541" y="1607"/>
                    <a:pt x="1098" y="2476"/>
                  </a:cubicBezTo>
                  <a:cubicBezTo>
                    <a:pt x="1656" y="3361"/>
                    <a:pt x="1065" y="4311"/>
                    <a:pt x="1065" y="4311"/>
                  </a:cubicBezTo>
                  <a:cubicBezTo>
                    <a:pt x="1459" y="4049"/>
                    <a:pt x="1803" y="3361"/>
                    <a:pt x="2508" y="2918"/>
                  </a:cubicBezTo>
                  <a:cubicBezTo>
                    <a:pt x="3196" y="2492"/>
                    <a:pt x="2918" y="1591"/>
                    <a:pt x="2918" y="1591"/>
                  </a:cubicBezTo>
                  <a:lnTo>
                    <a:pt x="2918" y="1591"/>
                  </a:lnTo>
                  <a:cubicBezTo>
                    <a:pt x="2865" y="1695"/>
                    <a:pt x="2771" y="1748"/>
                    <a:pt x="2601" y="1748"/>
                  </a:cubicBezTo>
                  <a:cubicBezTo>
                    <a:pt x="2558" y="1748"/>
                    <a:pt x="2511" y="1745"/>
                    <a:pt x="2459" y="1738"/>
                  </a:cubicBezTo>
                  <a:cubicBezTo>
                    <a:pt x="2428" y="1731"/>
                    <a:pt x="2397" y="1727"/>
                    <a:pt x="2368" y="1727"/>
                  </a:cubicBezTo>
                  <a:cubicBezTo>
                    <a:pt x="2133" y="1727"/>
                    <a:pt x="1962" y="1947"/>
                    <a:pt x="2049" y="2181"/>
                  </a:cubicBezTo>
                  <a:cubicBezTo>
                    <a:pt x="2101" y="2413"/>
                    <a:pt x="1959" y="2513"/>
                    <a:pt x="1824" y="2513"/>
                  </a:cubicBezTo>
                  <a:cubicBezTo>
                    <a:pt x="1788" y="2513"/>
                    <a:pt x="1752" y="2506"/>
                    <a:pt x="1721" y="2492"/>
                  </a:cubicBezTo>
                  <a:cubicBezTo>
                    <a:pt x="1574" y="2426"/>
                    <a:pt x="1574" y="2066"/>
                    <a:pt x="1787" y="1886"/>
                  </a:cubicBezTo>
                  <a:cubicBezTo>
                    <a:pt x="2000" y="1705"/>
                    <a:pt x="2147" y="1312"/>
                    <a:pt x="1951" y="689"/>
                  </a:cubicBezTo>
                  <a:cubicBezTo>
                    <a:pt x="1814" y="219"/>
                    <a:pt x="1370" y="104"/>
                    <a:pt x="1048" y="104"/>
                  </a:cubicBezTo>
                  <a:cubicBezTo>
                    <a:pt x="943" y="104"/>
                    <a:pt x="851" y="116"/>
                    <a:pt x="787" y="132"/>
                  </a:cubicBezTo>
                  <a:cubicBezTo>
                    <a:pt x="768" y="134"/>
                    <a:pt x="749" y="135"/>
                    <a:pt x="731" y="135"/>
                  </a:cubicBezTo>
                  <a:cubicBezTo>
                    <a:pt x="602" y="135"/>
                    <a:pt x="477" y="86"/>
                    <a:pt x="37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8" name="Google Shape;7828;p18"/>
            <p:cNvSpPr/>
            <p:nvPr/>
          </p:nvSpPr>
          <p:spPr>
            <a:xfrm>
              <a:off x="5222119" y="4636957"/>
              <a:ext cx="265885" cy="265589"/>
            </a:xfrm>
            <a:custGeom>
              <a:avLst/>
              <a:gdLst/>
              <a:ahLst/>
              <a:cxnLst/>
              <a:rect l="l" t="t" r="r" b="b"/>
              <a:pathLst>
                <a:path w="8105" h="8096" extrusionOk="0">
                  <a:moveTo>
                    <a:pt x="5761" y="1"/>
                  </a:moveTo>
                  <a:cubicBezTo>
                    <a:pt x="5227" y="1"/>
                    <a:pt x="4713" y="177"/>
                    <a:pt x="4417" y="572"/>
                  </a:cubicBezTo>
                  <a:cubicBezTo>
                    <a:pt x="4105" y="998"/>
                    <a:pt x="4056" y="1555"/>
                    <a:pt x="4302" y="2031"/>
                  </a:cubicBezTo>
                  <a:cubicBezTo>
                    <a:pt x="4510" y="2445"/>
                    <a:pt x="4845" y="2592"/>
                    <a:pt x="5173" y="2592"/>
                  </a:cubicBezTo>
                  <a:cubicBezTo>
                    <a:pt x="5518" y="2592"/>
                    <a:pt x="5855" y="2429"/>
                    <a:pt x="6023" y="2244"/>
                  </a:cubicBezTo>
                  <a:cubicBezTo>
                    <a:pt x="6204" y="2031"/>
                    <a:pt x="6285" y="1752"/>
                    <a:pt x="6236" y="1490"/>
                  </a:cubicBezTo>
                  <a:cubicBezTo>
                    <a:pt x="6178" y="1162"/>
                    <a:pt x="5950" y="1021"/>
                    <a:pt x="5742" y="1021"/>
                  </a:cubicBezTo>
                  <a:cubicBezTo>
                    <a:pt x="5597" y="1021"/>
                    <a:pt x="5461" y="1090"/>
                    <a:pt x="5400" y="1211"/>
                  </a:cubicBezTo>
                  <a:cubicBezTo>
                    <a:pt x="5253" y="1490"/>
                    <a:pt x="5335" y="1850"/>
                    <a:pt x="5745" y="1916"/>
                  </a:cubicBezTo>
                  <a:cubicBezTo>
                    <a:pt x="6089" y="1965"/>
                    <a:pt x="5908" y="2391"/>
                    <a:pt x="5466" y="2506"/>
                  </a:cubicBezTo>
                  <a:cubicBezTo>
                    <a:pt x="5381" y="2531"/>
                    <a:pt x="5296" y="2543"/>
                    <a:pt x="5213" y="2543"/>
                  </a:cubicBezTo>
                  <a:cubicBezTo>
                    <a:pt x="4858" y="2543"/>
                    <a:pt x="4527" y="2329"/>
                    <a:pt x="4368" y="1998"/>
                  </a:cubicBezTo>
                  <a:cubicBezTo>
                    <a:pt x="4171" y="1555"/>
                    <a:pt x="4220" y="1031"/>
                    <a:pt x="4515" y="637"/>
                  </a:cubicBezTo>
                  <a:cubicBezTo>
                    <a:pt x="4772" y="300"/>
                    <a:pt x="5228" y="140"/>
                    <a:pt x="5702" y="140"/>
                  </a:cubicBezTo>
                  <a:cubicBezTo>
                    <a:pt x="5803" y="140"/>
                    <a:pt x="5906" y="148"/>
                    <a:pt x="6007" y="162"/>
                  </a:cubicBezTo>
                  <a:cubicBezTo>
                    <a:pt x="7203" y="293"/>
                    <a:pt x="7908" y="1998"/>
                    <a:pt x="7187" y="3145"/>
                  </a:cubicBezTo>
                  <a:cubicBezTo>
                    <a:pt x="6941" y="3506"/>
                    <a:pt x="6613" y="3801"/>
                    <a:pt x="6220" y="3998"/>
                  </a:cubicBezTo>
                  <a:cubicBezTo>
                    <a:pt x="5833" y="4164"/>
                    <a:pt x="5383" y="4247"/>
                    <a:pt x="4857" y="4247"/>
                  </a:cubicBezTo>
                  <a:cubicBezTo>
                    <a:pt x="4448" y="4247"/>
                    <a:pt x="3992" y="4196"/>
                    <a:pt x="3483" y="4096"/>
                  </a:cubicBezTo>
                  <a:cubicBezTo>
                    <a:pt x="3180" y="4035"/>
                    <a:pt x="2882" y="4004"/>
                    <a:pt x="2598" y="4004"/>
                  </a:cubicBezTo>
                  <a:cubicBezTo>
                    <a:pt x="1280" y="4004"/>
                    <a:pt x="230" y="4660"/>
                    <a:pt x="122" y="5981"/>
                  </a:cubicBezTo>
                  <a:cubicBezTo>
                    <a:pt x="0" y="7459"/>
                    <a:pt x="899" y="8016"/>
                    <a:pt x="1025" y="8087"/>
                  </a:cubicBezTo>
                  <a:lnTo>
                    <a:pt x="1025" y="8087"/>
                  </a:lnTo>
                  <a:cubicBezTo>
                    <a:pt x="1021" y="8081"/>
                    <a:pt x="1017" y="8072"/>
                    <a:pt x="1007" y="8063"/>
                  </a:cubicBezTo>
                  <a:cubicBezTo>
                    <a:pt x="434" y="7423"/>
                    <a:pt x="598" y="6227"/>
                    <a:pt x="598" y="6227"/>
                  </a:cubicBezTo>
                  <a:cubicBezTo>
                    <a:pt x="680" y="5702"/>
                    <a:pt x="942" y="5243"/>
                    <a:pt x="1335" y="4899"/>
                  </a:cubicBezTo>
                  <a:cubicBezTo>
                    <a:pt x="1916" y="4458"/>
                    <a:pt x="2656" y="4373"/>
                    <a:pt x="3144" y="4373"/>
                  </a:cubicBezTo>
                  <a:cubicBezTo>
                    <a:pt x="3455" y="4373"/>
                    <a:pt x="3663" y="4407"/>
                    <a:pt x="3663" y="4407"/>
                  </a:cubicBezTo>
                  <a:cubicBezTo>
                    <a:pt x="3909" y="4440"/>
                    <a:pt x="4138" y="4457"/>
                    <a:pt x="4351" y="4457"/>
                  </a:cubicBezTo>
                  <a:cubicBezTo>
                    <a:pt x="4458" y="4463"/>
                    <a:pt x="4567" y="4467"/>
                    <a:pt x="4676" y="4467"/>
                  </a:cubicBezTo>
                  <a:cubicBezTo>
                    <a:pt x="5648" y="4467"/>
                    <a:pt x="6714" y="4184"/>
                    <a:pt x="7318" y="3227"/>
                  </a:cubicBezTo>
                  <a:cubicBezTo>
                    <a:pt x="8105" y="1981"/>
                    <a:pt x="7351" y="178"/>
                    <a:pt x="6023" y="15"/>
                  </a:cubicBezTo>
                  <a:cubicBezTo>
                    <a:pt x="5936" y="5"/>
                    <a:pt x="5848" y="1"/>
                    <a:pt x="5761" y="1"/>
                  </a:cubicBezTo>
                  <a:close/>
                  <a:moveTo>
                    <a:pt x="1025" y="8087"/>
                  </a:moveTo>
                  <a:lnTo>
                    <a:pt x="1025" y="8087"/>
                  </a:lnTo>
                  <a:cubicBezTo>
                    <a:pt x="1029" y="8092"/>
                    <a:pt x="1033" y="8095"/>
                    <a:pt x="1040" y="8095"/>
                  </a:cubicBezTo>
                  <a:cubicBezTo>
                    <a:pt x="1040" y="8095"/>
                    <a:pt x="1035" y="8093"/>
                    <a:pt x="1025" y="8087"/>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9" name="Google Shape;7829;p18"/>
            <p:cNvSpPr/>
            <p:nvPr/>
          </p:nvSpPr>
          <p:spPr>
            <a:xfrm>
              <a:off x="5255155" y="4901435"/>
              <a:ext cx="33" cy="33"/>
            </a:xfrm>
            <a:custGeom>
              <a:avLst/>
              <a:gdLst/>
              <a:ahLst/>
              <a:cxnLst/>
              <a:rect l="l" t="t" r="r" b="b"/>
              <a:pathLst>
                <a:path w="1" h="1" extrusionOk="0">
                  <a:moveTo>
                    <a:pt x="0" y="1"/>
                  </a:moveTo>
                  <a:lnTo>
                    <a:pt x="0" y="1"/>
                  </a:lnTo>
                  <a:lnTo>
                    <a:pt x="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0" name="Google Shape;7830;p18"/>
            <p:cNvSpPr/>
            <p:nvPr/>
          </p:nvSpPr>
          <p:spPr>
            <a:xfrm>
              <a:off x="5292783" y="4789208"/>
              <a:ext cx="152773" cy="78371"/>
            </a:xfrm>
            <a:custGeom>
              <a:avLst/>
              <a:gdLst/>
              <a:ahLst/>
              <a:cxnLst/>
              <a:rect l="l" t="t" r="r" b="b"/>
              <a:pathLst>
                <a:path w="4657" h="2389" extrusionOk="0">
                  <a:moveTo>
                    <a:pt x="1086" y="0"/>
                  </a:moveTo>
                  <a:cubicBezTo>
                    <a:pt x="394" y="0"/>
                    <a:pt x="1" y="225"/>
                    <a:pt x="1" y="225"/>
                  </a:cubicBezTo>
                  <a:cubicBezTo>
                    <a:pt x="82" y="210"/>
                    <a:pt x="160" y="203"/>
                    <a:pt x="235" y="203"/>
                  </a:cubicBezTo>
                  <a:cubicBezTo>
                    <a:pt x="716" y="203"/>
                    <a:pt x="1035" y="513"/>
                    <a:pt x="935" y="996"/>
                  </a:cubicBezTo>
                  <a:cubicBezTo>
                    <a:pt x="804" y="1406"/>
                    <a:pt x="952" y="1864"/>
                    <a:pt x="1312" y="2127"/>
                  </a:cubicBezTo>
                  <a:cubicBezTo>
                    <a:pt x="1624" y="2389"/>
                    <a:pt x="2542" y="2389"/>
                    <a:pt x="2542" y="2389"/>
                  </a:cubicBezTo>
                  <a:cubicBezTo>
                    <a:pt x="2296" y="2241"/>
                    <a:pt x="2525" y="1881"/>
                    <a:pt x="2689" y="1455"/>
                  </a:cubicBezTo>
                  <a:cubicBezTo>
                    <a:pt x="2845" y="1034"/>
                    <a:pt x="2423" y="880"/>
                    <a:pt x="2226" y="880"/>
                  </a:cubicBezTo>
                  <a:cubicBezTo>
                    <a:pt x="2216" y="880"/>
                    <a:pt x="2206" y="880"/>
                    <a:pt x="2197" y="881"/>
                  </a:cubicBezTo>
                  <a:cubicBezTo>
                    <a:pt x="2103" y="890"/>
                    <a:pt x="2025" y="911"/>
                    <a:pt x="1951" y="911"/>
                  </a:cubicBezTo>
                  <a:cubicBezTo>
                    <a:pt x="1896" y="911"/>
                    <a:pt x="1843" y="900"/>
                    <a:pt x="1788" y="865"/>
                  </a:cubicBezTo>
                  <a:cubicBezTo>
                    <a:pt x="1681" y="798"/>
                    <a:pt x="1726" y="580"/>
                    <a:pt x="2002" y="580"/>
                  </a:cubicBezTo>
                  <a:cubicBezTo>
                    <a:pt x="2066" y="580"/>
                    <a:pt x="2141" y="591"/>
                    <a:pt x="2230" y="619"/>
                  </a:cubicBezTo>
                  <a:cubicBezTo>
                    <a:pt x="2705" y="783"/>
                    <a:pt x="2574" y="1242"/>
                    <a:pt x="3296" y="1389"/>
                  </a:cubicBezTo>
                  <a:cubicBezTo>
                    <a:pt x="3352" y="1400"/>
                    <a:pt x="3405" y="1406"/>
                    <a:pt x="3455" y="1406"/>
                  </a:cubicBezTo>
                  <a:cubicBezTo>
                    <a:pt x="4058" y="1406"/>
                    <a:pt x="4203" y="643"/>
                    <a:pt x="4279" y="537"/>
                  </a:cubicBezTo>
                  <a:cubicBezTo>
                    <a:pt x="4394" y="406"/>
                    <a:pt x="4525" y="275"/>
                    <a:pt x="4656" y="160"/>
                  </a:cubicBezTo>
                  <a:lnTo>
                    <a:pt x="4656" y="160"/>
                  </a:lnTo>
                  <a:cubicBezTo>
                    <a:pt x="4447" y="274"/>
                    <a:pt x="4071" y="394"/>
                    <a:pt x="3536" y="394"/>
                  </a:cubicBezTo>
                  <a:cubicBezTo>
                    <a:pt x="3150" y="394"/>
                    <a:pt x="2681" y="332"/>
                    <a:pt x="2132" y="160"/>
                  </a:cubicBezTo>
                  <a:cubicBezTo>
                    <a:pt x="1733" y="42"/>
                    <a:pt x="1382" y="0"/>
                    <a:pt x="108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1" name="Google Shape;7831;p18"/>
            <p:cNvSpPr/>
            <p:nvPr/>
          </p:nvSpPr>
          <p:spPr>
            <a:xfrm>
              <a:off x="5301411" y="4646011"/>
              <a:ext cx="105402" cy="110389"/>
            </a:xfrm>
            <a:custGeom>
              <a:avLst/>
              <a:gdLst/>
              <a:ahLst/>
              <a:cxnLst/>
              <a:rect l="l" t="t" r="r" b="b"/>
              <a:pathLst>
                <a:path w="3213" h="3365" extrusionOk="0">
                  <a:moveTo>
                    <a:pt x="1951" y="1"/>
                  </a:moveTo>
                  <a:lnTo>
                    <a:pt x="1951" y="1"/>
                  </a:lnTo>
                  <a:cubicBezTo>
                    <a:pt x="1508" y="279"/>
                    <a:pt x="1443" y="722"/>
                    <a:pt x="721" y="1345"/>
                  </a:cubicBezTo>
                  <a:cubicBezTo>
                    <a:pt x="0" y="1968"/>
                    <a:pt x="213" y="2427"/>
                    <a:pt x="361" y="2689"/>
                  </a:cubicBezTo>
                  <a:cubicBezTo>
                    <a:pt x="459" y="2804"/>
                    <a:pt x="426" y="3000"/>
                    <a:pt x="295" y="3099"/>
                  </a:cubicBezTo>
                  <a:cubicBezTo>
                    <a:pt x="1393" y="2984"/>
                    <a:pt x="1246" y="2345"/>
                    <a:pt x="1180" y="2148"/>
                  </a:cubicBezTo>
                  <a:cubicBezTo>
                    <a:pt x="1115" y="1951"/>
                    <a:pt x="1148" y="1837"/>
                    <a:pt x="1246" y="1837"/>
                  </a:cubicBezTo>
                  <a:cubicBezTo>
                    <a:pt x="1361" y="1837"/>
                    <a:pt x="1344" y="2066"/>
                    <a:pt x="1344" y="2361"/>
                  </a:cubicBezTo>
                  <a:cubicBezTo>
                    <a:pt x="1328" y="2640"/>
                    <a:pt x="1279" y="3295"/>
                    <a:pt x="2115" y="3361"/>
                  </a:cubicBezTo>
                  <a:cubicBezTo>
                    <a:pt x="2146" y="3363"/>
                    <a:pt x="2176" y="3365"/>
                    <a:pt x="2205" y="3365"/>
                  </a:cubicBezTo>
                  <a:cubicBezTo>
                    <a:pt x="2984" y="3365"/>
                    <a:pt x="3213" y="2558"/>
                    <a:pt x="3213" y="2558"/>
                  </a:cubicBezTo>
                  <a:lnTo>
                    <a:pt x="3213" y="2558"/>
                  </a:lnTo>
                  <a:cubicBezTo>
                    <a:pt x="3088" y="2592"/>
                    <a:pt x="2937" y="2618"/>
                    <a:pt x="2777" y="2618"/>
                  </a:cubicBezTo>
                  <a:cubicBezTo>
                    <a:pt x="2327" y="2618"/>
                    <a:pt x="1803" y="2418"/>
                    <a:pt x="1574" y="1656"/>
                  </a:cubicBezTo>
                  <a:cubicBezTo>
                    <a:pt x="1377" y="1083"/>
                    <a:pt x="1525" y="443"/>
                    <a:pt x="195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2" name="Google Shape;7832;p18"/>
            <p:cNvSpPr/>
            <p:nvPr/>
          </p:nvSpPr>
          <p:spPr>
            <a:xfrm>
              <a:off x="5452514" y="4489299"/>
              <a:ext cx="63478" cy="251385"/>
            </a:xfrm>
            <a:custGeom>
              <a:avLst/>
              <a:gdLst/>
              <a:ahLst/>
              <a:cxnLst/>
              <a:rect l="l" t="t" r="r" b="b"/>
              <a:pathLst>
                <a:path w="1935" h="7663" extrusionOk="0">
                  <a:moveTo>
                    <a:pt x="1299" y="0"/>
                  </a:moveTo>
                  <a:cubicBezTo>
                    <a:pt x="983" y="0"/>
                    <a:pt x="738" y="369"/>
                    <a:pt x="738" y="369"/>
                  </a:cubicBezTo>
                  <a:cubicBezTo>
                    <a:pt x="0" y="1500"/>
                    <a:pt x="820" y="3286"/>
                    <a:pt x="967" y="5171"/>
                  </a:cubicBezTo>
                  <a:cubicBezTo>
                    <a:pt x="1115" y="7056"/>
                    <a:pt x="459" y="7663"/>
                    <a:pt x="459" y="7663"/>
                  </a:cubicBezTo>
                  <a:cubicBezTo>
                    <a:pt x="1148" y="7122"/>
                    <a:pt x="1311" y="5351"/>
                    <a:pt x="1180" y="3991"/>
                  </a:cubicBezTo>
                  <a:cubicBezTo>
                    <a:pt x="1049" y="2631"/>
                    <a:pt x="1066" y="1352"/>
                    <a:pt x="1328" y="1090"/>
                  </a:cubicBezTo>
                  <a:cubicBezTo>
                    <a:pt x="1590" y="828"/>
                    <a:pt x="1934" y="287"/>
                    <a:pt x="1508" y="57"/>
                  </a:cubicBezTo>
                  <a:cubicBezTo>
                    <a:pt x="1436" y="17"/>
                    <a:pt x="1366" y="0"/>
                    <a:pt x="129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3" name="Google Shape;7833;p18"/>
            <p:cNvSpPr/>
            <p:nvPr/>
          </p:nvSpPr>
          <p:spPr>
            <a:xfrm>
              <a:off x="5392807" y="4456231"/>
              <a:ext cx="279663" cy="333922"/>
            </a:xfrm>
            <a:custGeom>
              <a:avLst/>
              <a:gdLst/>
              <a:ahLst/>
              <a:cxnLst/>
              <a:rect l="l" t="t" r="r" b="b"/>
              <a:pathLst>
                <a:path w="8525" h="10179" extrusionOk="0">
                  <a:moveTo>
                    <a:pt x="6265" y="1"/>
                  </a:moveTo>
                  <a:cubicBezTo>
                    <a:pt x="6069" y="1"/>
                    <a:pt x="5870" y="22"/>
                    <a:pt x="5672" y="65"/>
                  </a:cubicBezTo>
                  <a:cubicBezTo>
                    <a:pt x="4492" y="328"/>
                    <a:pt x="3722" y="1573"/>
                    <a:pt x="3492" y="2835"/>
                  </a:cubicBezTo>
                  <a:cubicBezTo>
                    <a:pt x="3246" y="4147"/>
                    <a:pt x="3492" y="5376"/>
                    <a:pt x="3443" y="6474"/>
                  </a:cubicBezTo>
                  <a:cubicBezTo>
                    <a:pt x="3508" y="7474"/>
                    <a:pt x="3131" y="8441"/>
                    <a:pt x="2443" y="9130"/>
                  </a:cubicBezTo>
                  <a:cubicBezTo>
                    <a:pt x="1771" y="9752"/>
                    <a:pt x="902" y="10113"/>
                    <a:pt x="1" y="10179"/>
                  </a:cubicBezTo>
                  <a:cubicBezTo>
                    <a:pt x="919" y="10146"/>
                    <a:pt x="1804" y="9802"/>
                    <a:pt x="2492" y="9195"/>
                  </a:cubicBezTo>
                  <a:cubicBezTo>
                    <a:pt x="3230" y="8490"/>
                    <a:pt x="3640" y="7507"/>
                    <a:pt x="3590" y="6491"/>
                  </a:cubicBezTo>
                  <a:cubicBezTo>
                    <a:pt x="3656" y="5360"/>
                    <a:pt x="3426" y="4130"/>
                    <a:pt x="3656" y="2868"/>
                  </a:cubicBezTo>
                  <a:cubicBezTo>
                    <a:pt x="3902" y="1622"/>
                    <a:pt x="4590" y="475"/>
                    <a:pt x="5688" y="213"/>
                  </a:cubicBezTo>
                  <a:cubicBezTo>
                    <a:pt x="5820" y="180"/>
                    <a:pt x="5951" y="164"/>
                    <a:pt x="6082" y="147"/>
                  </a:cubicBezTo>
                  <a:cubicBezTo>
                    <a:pt x="6127" y="144"/>
                    <a:pt x="6171" y="142"/>
                    <a:pt x="6216" y="142"/>
                  </a:cubicBezTo>
                  <a:cubicBezTo>
                    <a:pt x="6613" y="142"/>
                    <a:pt x="7003" y="272"/>
                    <a:pt x="7328" y="508"/>
                  </a:cubicBezTo>
                  <a:cubicBezTo>
                    <a:pt x="8032" y="1082"/>
                    <a:pt x="7950" y="2327"/>
                    <a:pt x="7524" y="2704"/>
                  </a:cubicBezTo>
                  <a:cubicBezTo>
                    <a:pt x="7325" y="2882"/>
                    <a:pt x="7101" y="2955"/>
                    <a:pt x="6902" y="2955"/>
                  </a:cubicBezTo>
                  <a:cubicBezTo>
                    <a:pt x="6643" y="2955"/>
                    <a:pt x="6425" y="2831"/>
                    <a:pt x="6361" y="2655"/>
                  </a:cubicBezTo>
                  <a:lnTo>
                    <a:pt x="6361" y="2655"/>
                  </a:lnTo>
                  <a:cubicBezTo>
                    <a:pt x="6361" y="2655"/>
                    <a:pt x="6398" y="2660"/>
                    <a:pt x="6454" y="2660"/>
                  </a:cubicBezTo>
                  <a:cubicBezTo>
                    <a:pt x="6593" y="2660"/>
                    <a:pt x="6848" y="2627"/>
                    <a:pt x="6918" y="2393"/>
                  </a:cubicBezTo>
                  <a:cubicBezTo>
                    <a:pt x="7049" y="2081"/>
                    <a:pt x="6852" y="1737"/>
                    <a:pt x="6524" y="1672"/>
                  </a:cubicBezTo>
                  <a:cubicBezTo>
                    <a:pt x="6478" y="1658"/>
                    <a:pt x="6427" y="1651"/>
                    <a:pt x="6375" y="1651"/>
                  </a:cubicBezTo>
                  <a:cubicBezTo>
                    <a:pt x="6061" y="1651"/>
                    <a:pt x="5693" y="1905"/>
                    <a:pt x="5820" y="2426"/>
                  </a:cubicBezTo>
                  <a:cubicBezTo>
                    <a:pt x="5910" y="2809"/>
                    <a:pt x="6441" y="3106"/>
                    <a:pt x="6988" y="3106"/>
                  </a:cubicBezTo>
                  <a:cubicBezTo>
                    <a:pt x="7237" y="3106"/>
                    <a:pt x="7489" y="3045"/>
                    <a:pt x="7705" y="2901"/>
                  </a:cubicBezTo>
                  <a:cubicBezTo>
                    <a:pt x="8114" y="2671"/>
                    <a:pt x="8524" y="1967"/>
                    <a:pt x="8229" y="1180"/>
                  </a:cubicBezTo>
                  <a:cubicBezTo>
                    <a:pt x="8013" y="452"/>
                    <a:pt x="7176" y="1"/>
                    <a:pt x="626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4" name="Google Shape;7834;p18"/>
            <p:cNvSpPr/>
            <p:nvPr/>
          </p:nvSpPr>
          <p:spPr>
            <a:xfrm>
              <a:off x="5525637" y="4503078"/>
              <a:ext cx="81750" cy="69153"/>
            </a:xfrm>
            <a:custGeom>
              <a:avLst/>
              <a:gdLst/>
              <a:ahLst/>
              <a:cxnLst/>
              <a:rect l="l" t="t" r="r" b="b"/>
              <a:pathLst>
                <a:path w="2492" h="2108" extrusionOk="0">
                  <a:moveTo>
                    <a:pt x="709" y="1"/>
                  </a:moveTo>
                  <a:cubicBezTo>
                    <a:pt x="635" y="1"/>
                    <a:pt x="558" y="11"/>
                    <a:pt x="476" y="31"/>
                  </a:cubicBezTo>
                  <a:cubicBezTo>
                    <a:pt x="590" y="96"/>
                    <a:pt x="623" y="276"/>
                    <a:pt x="525" y="375"/>
                  </a:cubicBezTo>
                  <a:cubicBezTo>
                    <a:pt x="377" y="604"/>
                    <a:pt x="0" y="1309"/>
                    <a:pt x="541" y="1866"/>
                  </a:cubicBezTo>
                  <a:cubicBezTo>
                    <a:pt x="725" y="2045"/>
                    <a:pt x="981" y="2107"/>
                    <a:pt x="1247" y="2107"/>
                  </a:cubicBezTo>
                  <a:cubicBezTo>
                    <a:pt x="1787" y="2107"/>
                    <a:pt x="2371" y="1850"/>
                    <a:pt x="2492" y="1784"/>
                  </a:cubicBezTo>
                  <a:lnTo>
                    <a:pt x="2492" y="1784"/>
                  </a:lnTo>
                  <a:cubicBezTo>
                    <a:pt x="2492" y="1784"/>
                    <a:pt x="2458" y="1788"/>
                    <a:pt x="2404" y="1788"/>
                  </a:cubicBezTo>
                  <a:cubicBezTo>
                    <a:pt x="2187" y="1788"/>
                    <a:pt x="1636" y="1725"/>
                    <a:pt x="1558" y="1096"/>
                  </a:cubicBezTo>
                  <a:cubicBezTo>
                    <a:pt x="1472" y="401"/>
                    <a:pt x="1179" y="1"/>
                    <a:pt x="70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5" name="Google Shape;7835;p18"/>
            <p:cNvSpPr/>
            <p:nvPr/>
          </p:nvSpPr>
          <p:spPr>
            <a:xfrm>
              <a:off x="5529410" y="4507277"/>
              <a:ext cx="158120" cy="179640"/>
            </a:xfrm>
            <a:custGeom>
              <a:avLst/>
              <a:gdLst/>
              <a:ahLst/>
              <a:cxnLst/>
              <a:rect l="l" t="t" r="r" b="b"/>
              <a:pathLst>
                <a:path w="4820" h="5476" extrusionOk="0">
                  <a:moveTo>
                    <a:pt x="4344" y="1"/>
                  </a:moveTo>
                  <a:cubicBezTo>
                    <a:pt x="4475" y="558"/>
                    <a:pt x="4262" y="1148"/>
                    <a:pt x="3803" y="1492"/>
                  </a:cubicBezTo>
                  <a:cubicBezTo>
                    <a:pt x="3016" y="2066"/>
                    <a:pt x="1901" y="1771"/>
                    <a:pt x="1000" y="2410"/>
                  </a:cubicBezTo>
                  <a:cubicBezTo>
                    <a:pt x="98" y="3033"/>
                    <a:pt x="197" y="3951"/>
                    <a:pt x="180" y="4459"/>
                  </a:cubicBezTo>
                  <a:cubicBezTo>
                    <a:pt x="197" y="4803"/>
                    <a:pt x="131" y="5148"/>
                    <a:pt x="0" y="5476"/>
                  </a:cubicBezTo>
                  <a:cubicBezTo>
                    <a:pt x="295" y="5279"/>
                    <a:pt x="475" y="4918"/>
                    <a:pt x="443" y="4558"/>
                  </a:cubicBezTo>
                  <a:cubicBezTo>
                    <a:pt x="427" y="3915"/>
                    <a:pt x="498" y="3186"/>
                    <a:pt x="694" y="3186"/>
                  </a:cubicBezTo>
                  <a:cubicBezTo>
                    <a:pt x="708" y="3186"/>
                    <a:pt x="723" y="3190"/>
                    <a:pt x="738" y="3197"/>
                  </a:cubicBezTo>
                  <a:cubicBezTo>
                    <a:pt x="967" y="3312"/>
                    <a:pt x="787" y="3558"/>
                    <a:pt x="705" y="3705"/>
                  </a:cubicBezTo>
                  <a:cubicBezTo>
                    <a:pt x="607" y="3853"/>
                    <a:pt x="443" y="4525"/>
                    <a:pt x="1164" y="4935"/>
                  </a:cubicBezTo>
                  <a:cubicBezTo>
                    <a:pt x="1164" y="4935"/>
                    <a:pt x="1164" y="4935"/>
                    <a:pt x="1164" y="4935"/>
                  </a:cubicBezTo>
                  <a:cubicBezTo>
                    <a:pt x="1173" y="4935"/>
                    <a:pt x="957" y="4422"/>
                    <a:pt x="1344" y="4148"/>
                  </a:cubicBezTo>
                  <a:cubicBezTo>
                    <a:pt x="1754" y="3869"/>
                    <a:pt x="2016" y="3705"/>
                    <a:pt x="1967" y="3132"/>
                  </a:cubicBezTo>
                  <a:cubicBezTo>
                    <a:pt x="1923" y="2608"/>
                    <a:pt x="2266" y="2175"/>
                    <a:pt x="2493" y="2175"/>
                  </a:cubicBezTo>
                  <a:cubicBezTo>
                    <a:pt x="2522" y="2175"/>
                    <a:pt x="2549" y="2182"/>
                    <a:pt x="2574" y="2197"/>
                  </a:cubicBezTo>
                  <a:cubicBezTo>
                    <a:pt x="2803" y="2345"/>
                    <a:pt x="2541" y="2558"/>
                    <a:pt x="2410" y="2607"/>
                  </a:cubicBezTo>
                  <a:cubicBezTo>
                    <a:pt x="2229" y="2722"/>
                    <a:pt x="2197" y="2984"/>
                    <a:pt x="2344" y="3148"/>
                  </a:cubicBezTo>
                  <a:cubicBezTo>
                    <a:pt x="2557" y="3394"/>
                    <a:pt x="2492" y="3705"/>
                    <a:pt x="2213" y="3804"/>
                  </a:cubicBezTo>
                  <a:cubicBezTo>
                    <a:pt x="2213" y="3804"/>
                    <a:pt x="2270" y="3810"/>
                    <a:pt x="2364" y="3810"/>
                  </a:cubicBezTo>
                  <a:cubicBezTo>
                    <a:pt x="2690" y="3810"/>
                    <a:pt x="3468" y="3732"/>
                    <a:pt x="3950" y="3033"/>
                  </a:cubicBezTo>
                  <a:cubicBezTo>
                    <a:pt x="4590" y="2148"/>
                    <a:pt x="4819" y="820"/>
                    <a:pt x="43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6" name="Google Shape;7836;p18"/>
            <p:cNvSpPr/>
            <p:nvPr/>
          </p:nvSpPr>
          <p:spPr>
            <a:xfrm>
              <a:off x="5643410" y="4457183"/>
              <a:ext cx="97332" cy="64035"/>
            </a:xfrm>
            <a:custGeom>
              <a:avLst/>
              <a:gdLst/>
              <a:ahLst/>
              <a:cxnLst/>
              <a:rect l="l" t="t" r="r" b="b"/>
              <a:pathLst>
                <a:path w="2967" h="1952" extrusionOk="0">
                  <a:moveTo>
                    <a:pt x="915" y="0"/>
                  </a:moveTo>
                  <a:cubicBezTo>
                    <a:pt x="651" y="0"/>
                    <a:pt x="348" y="26"/>
                    <a:pt x="0" y="85"/>
                  </a:cubicBezTo>
                  <a:cubicBezTo>
                    <a:pt x="410" y="135"/>
                    <a:pt x="754" y="413"/>
                    <a:pt x="918" y="790"/>
                  </a:cubicBezTo>
                  <a:cubicBezTo>
                    <a:pt x="1124" y="1305"/>
                    <a:pt x="1491" y="1951"/>
                    <a:pt x="2251" y="1951"/>
                  </a:cubicBezTo>
                  <a:cubicBezTo>
                    <a:pt x="2459" y="1951"/>
                    <a:pt x="2696" y="1903"/>
                    <a:pt x="2967" y="1790"/>
                  </a:cubicBezTo>
                  <a:cubicBezTo>
                    <a:pt x="2787" y="1725"/>
                    <a:pt x="2672" y="1561"/>
                    <a:pt x="2672" y="1380"/>
                  </a:cubicBezTo>
                  <a:cubicBezTo>
                    <a:pt x="2672" y="1096"/>
                    <a:pt x="2623" y="0"/>
                    <a:pt x="9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7" name="Google Shape;7837;p18"/>
            <p:cNvSpPr/>
            <p:nvPr/>
          </p:nvSpPr>
          <p:spPr>
            <a:xfrm>
              <a:off x="5730509" y="4456330"/>
              <a:ext cx="47895" cy="37398"/>
            </a:xfrm>
            <a:custGeom>
              <a:avLst/>
              <a:gdLst/>
              <a:ahLst/>
              <a:cxnLst/>
              <a:rect l="l" t="t" r="r" b="b"/>
              <a:pathLst>
                <a:path w="1460" h="1140" extrusionOk="0">
                  <a:moveTo>
                    <a:pt x="975" y="0"/>
                  </a:moveTo>
                  <a:cubicBezTo>
                    <a:pt x="795" y="0"/>
                    <a:pt x="636" y="142"/>
                    <a:pt x="623" y="325"/>
                  </a:cubicBezTo>
                  <a:cubicBezTo>
                    <a:pt x="623" y="488"/>
                    <a:pt x="756" y="593"/>
                    <a:pt x="897" y="593"/>
                  </a:cubicBezTo>
                  <a:cubicBezTo>
                    <a:pt x="955" y="593"/>
                    <a:pt x="1014" y="575"/>
                    <a:pt x="1066" y="538"/>
                  </a:cubicBezTo>
                  <a:cubicBezTo>
                    <a:pt x="1066" y="538"/>
                    <a:pt x="1181" y="357"/>
                    <a:pt x="1066" y="292"/>
                  </a:cubicBezTo>
                  <a:cubicBezTo>
                    <a:pt x="1037" y="275"/>
                    <a:pt x="1011" y="268"/>
                    <a:pt x="987" y="268"/>
                  </a:cubicBezTo>
                  <a:cubicBezTo>
                    <a:pt x="917" y="268"/>
                    <a:pt x="877" y="333"/>
                    <a:pt x="902" y="406"/>
                  </a:cubicBezTo>
                  <a:cubicBezTo>
                    <a:pt x="907" y="439"/>
                    <a:pt x="890" y="453"/>
                    <a:pt x="865" y="453"/>
                  </a:cubicBezTo>
                  <a:cubicBezTo>
                    <a:pt x="813" y="453"/>
                    <a:pt x="727" y="391"/>
                    <a:pt x="738" y="292"/>
                  </a:cubicBezTo>
                  <a:cubicBezTo>
                    <a:pt x="750" y="160"/>
                    <a:pt x="866" y="73"/>
                    <a:pt x="986" y="73"/>
                  </a:cubicBezTo>
                  <a:cubicBezTo>
                    <a:pt x="1030" y="73"/>
                    <a:pt x="1075" y="85"/>
                    <a:pt x="1115" y="111"/>
                  </a:cubicBezTo>
                  <a:cubicBezTo>
                    <a:pt x="1394" y="275"/>
                    <a:pt x="1312" y="849"/>
                    <a:pt x="722" y="898"/>
                  </a:cubicBezTo>
                  <a:cubicBezTo>
                    <a:pt x="707" y="899"/>
                    <a:pt x="693" y="900"/>
                    <a:pt x="678" y="900"/>
                  </a:cubicBezTo>
                  <a:cubicBezTo>
                    <a:pt x="319" y="900"/>
                    <a:pt x="1" y="521"/>
                    <a:pt x="0" y="521"/>
                  </a:cubicBezTo>
                  <a:lnTo>
                    <a:pt x="0" y="521"/>
                  </a:lnTo>
                  <a:cubicBezTo>
                    <a:pt x="0" y="702"/>
                    <a:pt x="82" y="882"/>
                    <a:pt x="230" y="1013"/>
                  </a:cubicBezTo>
                  <a:cubicBezTo>
                    <a:pt x="344" y="1096"/>
                    <a:pt x="485" y="1140"/>
                    <a:pt x="626" y="1140"/>
                  </a:cubicBezTo>
                  <a:cubicBezTo>
                    <a:pt x="708" y="1140"/>
                    <a:pt x="791" y="1125"/>
                    <a:pt x="869" y="1095"/>
                  </a:cubicBezTo>
                  <a:cubicBezTo>
                    <a:pt x="1082" y="1029"/>
                    <a:pt x="1263" y="865"/>
                    <a:pt x="1345" y="669"/>
                  </a:cubicBezTo>
                  <a:cubicBezTo>
                    <a:pt x="1459" y="423"/>
                    <a:pt x="1345" y="144"/>
                    <a:pt x="1115" y="29"/>
                  </a:cubicBezTo>
                  <a:cubicBezTo>
                    <a:pt x="1068" y="10"/>
                    <a:pt x="1021" y="0"/>
                    <a:pt x="97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8" name="Google Shape;7838;p18"/>
            <p:cNvSpPr/>
            <p:nvPr/>
          </p:nvSpPr>
          <p:spPr>
            <a:xfrm>
              <a:off x="4985755" y="4694367"/>
              <a:ext cx="130695" cy="286749"/>
            </a:xfrm>
            <a:custGeom>
              <a:avLst/>
              <a:gdLst/>
              <a:ahLst/>
              <a:cxnLst/>
              <a:rect l="l" t="t" r="r" b="b"/>
              <a:pathLst>
                <a:path w="3984" h="8741" extrusionOk="0">
                  <a:moveTo>
                    <a:pt x="2067" y="1"/>
                  </a:moveTo>
                  <a:cubicBezTo>
                    <a:pt x="1538" y="1"/>
                    <a:pt x="1034" y="248"/>
                    <a:pt x="705" y="690"/>
                  </a:cubicBezTo>
                  <a:cubicBezTo>
                    <a:pt x="361" y="1182"/>
                    <a:pt x="312" y="1821"/>
                    <a:pt x="574" y="2362"/>
                  </a:cubicBezTo>
                  <a:cubicBezTo>
                    <a:pt x="808" y="2784"/>
                    <a:pt x="1243" y="3021"/>
                    <a:pt x="1693" y="3021"/>
                  </a:cubicBezTo>
                  <a:cubicBezTo>
                    <a:pt x="1873" y="3021"/>
                    <a:pt x="2056" y="2983"/>
                    <a:pt x="2230" y="2903"/>
                  </a:cubicBezTo>
                  <a:cubicBezTo>
                    <a:pt x="2934" y="2723"/>
                    <a:pt x="3082" y="1789"/>
                    <a:pt x="2459" y="1412"/>
                  </a:cubicBezTo>
                  <a:cubicBezTo>
                    <a:pt x="2380" y="1371"/>
                    <a:pt x="2299" y="1352"/>
                    <a:pt x="2221" y="1352"/>
                  </a:cubicBezTo>
                  <a:cubicBezTo>
                    <a:pt x="1890" y="1352"/>
                    <a:pt x="1602" y="1680"/>
                    <a:pt x="1722" y="2051"/>
                  </a:cubicBezTo>
                  <a:cubicBezTo>
                    <a:pt x="1858" y="2324"/>
                    <a:pt x="2165" y="2347"/>
                    <a:pt x="2302" y="2347"/>
                  </a:cubicBezTo>
                  <a:cubicBezTo>
                    <a:pt x="2329" y="2347"/>
                    <a:pt x="2350" y="2346"/>
                    <a:pt x="2361" y="2346"/>
                  </a:cubicBezTo>
                  <a:cubicBezTo>
                    <a:pt x="2426" y="2346"/>
                    <a:pt x="2426" y="2379"/>
                    <a:pt x="2426" y="2379"/>
                  </a:cubicBezTo>
                  <a:cubicBezTo>
                    <a:pt x="2470" y="2570"/>
                    <a:pt x="2224" y="2866"/>
                    <a:pt x="1759" y="2866"/>
                  </a:cubicBezTo>
                  <a:cubicBezTo>
                    <a:pt x="1706" y="2866"/>
                    <a:pt x="1650" y="2863"/>
                    <a:pt x="1590" y="2854"/>
                  </a:cubicBezTo>
                  <a:cubicBezTo>
                    <a:pt x="1394" y="2805"/>
                    <a:pt x="1213" y="2723"/>
                    <a:pt x="1082" y="2575"/>
                  </a:cubicBezTo>
                  <a:cubicBezTo>
                    <a:pt x="394" y="1936"/>
                    <a:pt x="722" y="559"/>
                    <a:pt x="1738" y="297"/>
                  </a:cubicBezTo>
                  <a:cubicBezTo>
                    <a:pt x="1885" y="256"/>
                    <a:pt x="2037" y="236"/>
                    <a:pt x="2189" y="236"/>
                  </a:cubicBezTo>
                  <a:cubicBezTo>
                    <a:pt x="2340" y="236"/>
                    <a:pt x="2492" y="256"/>
                    <a:pt x="2639" y="297"/>
                  </a:cubicBezTo>
                  <a:cubicBezTo>
                    <a:pt x="3279" y="461"/>
                    <a:pt x="3721" y="1051"/>
                    <a:pt x="3754" y="1707"/>
                  </a:cubicBezTo>
                  <a:cubicBezTo>
                    <a:pt x="3803" y="2444"/>
                    <a:pt x="3426" y="3182"/>
                    <a:pt x="2853" y="3723"/>
                  </a:cubicBezTo>
                  <a:cubicBezTo>
                    <a:pt x="2295" y="4247"/>
                    <a:pt x="1541" y="4559"/>
                    <a:pt x="968" y="5100"/>
                  </a:cubicBezTo>
                  <a:cubicBezTo>
                    <a:pt x="410" y="5591"/>
                    <a:pt x="66" y="6296"/>
                    <a:pt x="17" y="7067"/>
                  </a:cubicBezTo>
                  <a:cubicBezTo>
                    <a:pt x="0" y="7771"/>
                    <a:pt x="377" y="8493"/>
                    <a:pt x="1033" y="8673"/>
                  </a:cubicBezTo>
                  <a:cubicBezTo>
                    <a:pt x="1164" y="8719"/>
                    <a:pt x="1299" y="8740"/>
                    <a:pt x="1432" y="8740"/>
                  </a:cubicBezTo>
                  <a:cubicBezTo>
                    <a:pt x="1918" y="8740"/>
                    <a:pt x="2380" y="8455"/>
                    <a:pt x="2508" y="8017"/>
                  </a:cubicBezTo>
                  <a:cubicBezTo>
                    <a:pt x="2705" y="7542"/>
                    <a:pt x="2492" y="7001"/>
                    <a:pt x="2033" y="6788"/>
                  </a:cubicBezTo>
                  <a:cubicBezTo>
                    <a:pt x="1935" y="6722"/>
                    <a:pt x="1803" y="6690"/>
                    <a:pt x="1689" y="6690"/>
                  </a:cubicBezTo>
                  <a:cubicBezTo>
                    <a:pt x="1653" y="6685"/>
                    <a:pt x="1617" y="6683"/>
                    <a:pt x="1581" y="6683"/>
                  </a:cubicBezTo>
                  <a:cubicBezTo>
                    <a:pt x="1245" y="6683"/>
                    <a:pt x="940" y="6890"/>
                    <a:pt x="836" y="7231"/>
                  </a:cubicBezTo>
                  <a:cubicBezTo>
                    <a:pt x="706" y="7714"/>
                    <a:pt x="992" y="7990"/>
                    <a:pt x="1305" y="7990"/>
                  </a:cubicBezTo>
                  <a:cubicBezTo>
                    <a:pt x="1384" y="7990"/>
                    <a:pt x="1465" y="7972"/>
                    <a:pt x="1541" y="7935"/>
                  </a:cubicBezTo>
                  <a:cubicBezTo>
                    <a:pt x="1853" y="7771"/>
                    <a:pt x="1918" y="7345"/>
                    <a:pt x="1672" y="7116"/>
                  </a:cubicBezTo>
                  <a:cubicBezTo>
                    <a:pt x="1588" y="7041"/>
                    <a:pt x="1488" y="7003"/>
                    <a:pt x="1387" y="7003"/>
                  </a:cubicBezTo>
                  <a:cubicBezTo>
                    <a:pt x="1311" y="7003"/>
                    <a:pt x="1234" y="7024"/>
                    <a:pt x="1164" y="7067"/>
                  </a:cubicBezTo>
                  <a:cubicBezTo>
                    <a:pt x="1148" y="7073"/>
                    <a:pt x="1136" y="7076"/>
                    <a:pt x="1128" y="7076"/>
                  </a:cubicBezTo>
                  <a:cubicBezTo>
                    <a:pt x="1094" y="7076"/>
                    <a:pt x="1115" y="7034"/>
                    <a:pt x="1115" y="7034"/>
                  </a:cubicBezTo>
                  <a:cubicBezTo>
                    <a:pt x="1213" y="6813"/>
                    <a:pt x="1505" y="6785"/>
                    <a:pt x="1645" y="6785"/>
                  </a:cubicBezTo>
                  <a:cubicBezTo>
                    <a:pt x="1692" y="6785"/>
                    <a:pt x="1722" y="6788"/>
                    <a:pt x="1722" y="6788"/>
                  </a:cubicBezTo>
                  <a:cubicBezTo>
                    <a:pt x="1820" y="6788"/>
                    <a:pt x="1902" y="6804"/>
                    <a:pt x="2000" y="6837"/>
                  </a:cubicBezTo>
                  <a:cubicBezTo>
                    <a:pt x="2443" y="7034"/>
                    <a:pt x="2639" y="7558"/>
                    <a:pt x="2443" y="8001"/>
                  </a:cubicBezTo>
                  <a:cubicBezTo>
                    <a:pt x="2269" y="8398"/>
                    <a:pt x="1880" y="8635"/>
                    <a:pt x="1467" y="8635"/>
                  </a:cubicBezTo>
                  <a:cubicBezTo>
                    <a:pt x="1334" y="8635"/>
                    <a:pt x="1198" y="8610"/>
                    <a:pt x="1066" y="8558"/>
                  </a:cubicBezTo>
                  <a:cubicBezTo>
                    <a:pt x="492" y="8394"/>
                    <a:pt x="132" y="7722"/>
                    <a:pt x="164" y="7050"/>
                  </a:cubicBezTo>
                  <a:cubicBezTo>
                    <a:pt x="230" y="6345"/>
                    <a:pt x="558" y="5673"/>
                    <a:pt x="1082" y="5214"/>
                  </a:cubicBezTo>
                  <a:cubicBezTo>
                    <a:pt x="1640" y="4706"/>
                    <a:pt x="2394" y="4428"/>
                    <a:pt x="2984" y="3838"/>
                  </a:cubicBezTo>
                  <a:cubicBezTo>
                    <a:pt x="3574" y="3280"/>
                    <a:pt x="3984" y="2493"/>
                    <a:pt x="3918" y="1690"/>
                  </a:cubicBezTo>
                  <a:cubicBezTo>
                    <a:pt x="3852" y="904"/>
                    <a:pt x="3295" y="248"/>
                    <a:pt x="2541" y="68"/>
                  </a:cubicBezTo>
                  <a:cubicBezTo>
                    <a:pt x="2383" y="23"/>
                    <a:pt x="2224" y="1"/>
                    <a:pt x="206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9" name="Google Shape;7839;p18"/>
            <p:cNvSpPr/>
            <p:nvPr/>
          </p:nvSpPr>
          <p:spPr>
            <a:xfrm>
              <a:off x="4987920" y="4803052"/>
              <a:ext cx="56490" cy="79060"/>
            </a:xfrm>
            <a:custGeom>
              <a:avLst/>
              <a:gdLst/>
              <a:ahLst/>
              <a:cxnLst/>
              <a:rect l="l" t="t" r="r" b="b"/>
              <a:pathLst>
                <a:path w="1722" h="2410" extrusionOk="0">
                  <a:moveTo>
                    <a:pt x="1508" y="0"/>
                  </a:moveTo>
                  <a:cubicBezTo>
                    <a:pt x="1508" y="0"/>
                    <a:pt x="1377" y="66"/>
                    <a:pt x="1360" y="164"/>
                  </a:cubicBezTo>
                  <a:cubicBezTo>
                    <a:pt x="1330" y="240"/>
                    <a:pt x="1244" y="330"/>
                    <a:pt x="1075" y="330"/>
                  </a:cubicBezTo>
                  <a:cubicBezTo>
                    <a:pt x="1061" y="330"/>
                    <a:pt x="1047" y="329"/>
                    <a:pt x="1033" y="328"/>
                  </a:cubicBezTo>
                  <a:cubicBezTo>
                    <a:pt x="836" y="328"/>
                    <a:pt x="0" y="393"/>
                    <a:pt x="49" y="2410"/>
                  </a:cubicBezTo>
                  <a:cubicBezTo>
                    <a:pt x="49" y="2410"/>
                    <a:pt x="131" y="1672"/>
                    <a:pt x="770" y="1393"/>
                  </a:cubicBezTo>
                  <a:cubicBezTo>
                    <a:pt x="1393" y="1115"/>
                    <a:pt x="1721" y="852"/>
                    <a:pt x="1606" y="475"/>
                  </a:cubicBezTo>
                  <a:cubicBezTo>
                    <a:pt x="1492" y="82"/>
                    <a:pt x="1508" y="0"/>
                    <a:pt x="150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0" name="Google Shape;7840;p18"/>
            <p:cNvSpPr/>
            <p:nvPr/>
          </p:nvSpPr>
          <p:spPr>
            <a:xfrm>
              <a:off x="5011015" y="4569673"/>
              <a:ext cx="209755" cy="329100"/>
            </a:xfrm>
            <a:custGeom>
              <a:avLst/>
              <a:gdLst/>
              <a:ahLst/>
              <a:cxnLst/>
              <a:rect l="l" t="t" r="r" b="b"/>
              <a:pathLst>
                <a:path w="6394" h="10032" extrusionOk="0">
                  <a:moveTo>
                    <a:pt x="5246" y="0"/>
                  </a:moveTo>
                  <a:lnTo>
                    <a:pt x="5246" y="0"/>
                  </a:lnTo>
                  <a:cubicBezTo>
                    <a:pt x="2886" y="656"/>
                    <a:pt x="4181" y="2180"/>
                    <a:pt x="4263" y="4409"/>
                  </a:cubicBezTo>
                  <a:cubicBezTo>
                    <a:pt x="4345" y="6262"/>
                    <a:pt x="3263" y="7966"/>
                    <a:pt x="1558" y="8688"/>
                  </a:cubicBezTo>
                  <a:cubicBezTo>
                    <a:pt x="230" y="9212"/>
                    <a:pt x="1" y="10032"/>
                    <a:pt x="1" y="10032"/>
                  </a:cubicBezTo>
                  <a:cubicBezTo>
                    <a:pt x="317" y="9493"/>
                    <a:pt x="670" y="9317"/>
                    <a:pt x="970" y="9317"/>
                  </a:cubicBezTo>
                  <a:cubicBezTo>
                    <a:pt x="1199" y="9317"/>
                    <a:pt x="1398" y="9419"/>
                    <a:pt x="1525" y="9540"/>
                  </a:cubicBezTo>
                  <a:cubicBezTo>
                    <a:pt x="1629" y="9632"/>
                    <a:pt x="1727" y="9662"/>
                    <a:pt x="1818" y="9662"/>
                  </a:cubicBezTo>
                  <a:cubicBezTo>
                    <a:pt x="1979" y="9662"/>
                    <a:pt x="2120" y="9572"/>
                    <a:pt x="2243" y="9572"/>
                  </a:cubicBezTo>
                  <a:cubicBezTo>
                    <a:pt x="2250" y="9572"/>
                    <a:pt x="2256" y="9572"/>
                    <a:pt x="2263" y="9573"/>
                  </a:cubicBezTo>
                  <a:cubicBezTo>
                    <a:pt x="2460" y="9589"/>
                    <a:pt x="2345" y="9802"/>
                    <a:pt x="2345" y="9802"/>
                  </a:cubicBezTo>
                  <a:cubicBezTo>
                    <a:pt x="2673" y="9638"/>
                    <a:pt x="2771" y="9229"/>
                    <a:pt x="2574" y="8917"/>
                  </a:cubicBezTo>
                  <a:cubicBezTo>
                    <a:pt x="2480" y="8782"/>
                    <a:pt x="2329" y="8691"/>
                    <a:pt x="2169" y="8691"/>
                  </a:cubicBezTo>
                  <a:cubicBezTo>
                    <a:pt x="2135" y="8691"/>
                    <a:pt x="2101" y="8695"/>
                    <a:pt x="2066" y="8704"/>
                  </a:cubicBezTo>
                  <a:cubicBezTo>
                    <a:pt x="2066" y="8704"/>
                    <a:pt x="2263" y="8655"/>
                    <a:pt x="3312" y="7786"/>
                  </a:cubicBezTo>
                  <a:cubicBezTo>
                    <a:pt x="4590" y="6737"/>
                    <a:pt x="4525" y="7098"/>
                    <a:pt x="5459" y="6606"/>
                  </a:cubicBezTo>
                  <a:cubicBezTo>
                    <a:pt x="6393" y="6114"/>
                    <a:pt x="6082" y="5131"/>
                    <a:pt x="6082" y="5131"/>
                  </a:cubicBezTo>
                  <a:lnTo>
                    <a:pt x="6082" y="5131"/>
                  </a:lnTo>
                  <a:cubicBezTo>
                    <a:pt x="6037" y="5252"/>
                    <a:pt x="5977" y="5429"/>
                    <a:pt x="5514" y="5429"/>
                  </a:cubicBezTo>
                  <a:cubicBezTo>
                    <a:pt x="5477" y="5429"/>
                    <a:pt x="5437" y="5428"/>
                    <a:pt x="5394" y="5426"/>
                  </a:cubicBezTo>
                  <a:cubicBezTo>
                    <a:pt x="5367" y="5424"/>
                    <a:pt x="5340" y="5422"/>
                    <a:pt x="5314" y="5422"/>
                  </a:cubicBezTo>
                  <a:cubicBezTo>
                    <a:pt x="4952" y="5422"/>
                    <a:pt x="4628" y="5629"/>
                    <a:pt x="4476" y="5950"/>
                  </a:cubicBezTo>
                  <a:cubicBezTo>
                    <a:pt x="4410" y="6065"/>
                    <a:pt x="4328" y="6163"/>
                    <a:pt x="4213" y="6245"/>
                  </a:cubicBezTo>
                  <a:cubicBezTo>
                    <a:pt x="4558" y="5917"/>
                    <a:pt x="4607" y="5131"/>
                    <a:pt x="4722" y="4491"/>
                  </a:cubicBezTo>
                  <a:cubicBezTo>
                    <a:pt x="4820" y="3852"/>
                    <a:pt x="5099" y="4065"/>
                    <a:pt x="5672" y="3672"/>
                  </a:cubicBezTo>
                  <a:cubicBezTo>
                    <a:pt x="6230" y="3295"/>
                    <a:pt x="5934" y="2787"/>
                    <a:pt x="5869" y="2656"/>
                  </a:cubicBezTo>
                  <a:cubicBezTo>
                    <a:pt x="5836" y="2508"/>
                    <a:pt x="5853" y="2361"/>
                    <a:pt x="5902" y="2213"/>
                  </a:cubicBezTo>
                  <a:lnTo>
                    <a:pt x="5902" y="2213"/>
                  </a:lnTo>
                  <a:cubicBezTo>
                    <a:pt x="5902" y="2213"/>
                    <a:pt x="5852" y="2328"/>
                    <a:pt x="5476" y="2377"/>
                  </a:cubicBezTo>
                  <a:cubicBezTo>
                    <a:pt x="5164" y="2426"/>
                    <a:pt x="4918" y="2656"/>
                    <a:pt x="4853" y="2967"/>
                  </a:cubicBezTo>
                  <a:cubicBezTo>
                    <a:pt x="4853" y="3114"/>
                    <a:pt x="4755" y="3293"/>
                    <a:pt x="4622" y="3293"/>
                  </a:cubicBezTo>
                  <a:cubicBezTo>
                    <a:pt x="4591" y="3293"/>
                    <a:pt x="4558" y="3284"/>
                    <a:pt x="4525" y="3262"/>
                  </a:cubicBezTo>
                  <a:cubicBezTo>
                    <a:pt x="4328" y="3164"/>
                    <a:pt x="4410" y="2869"/>
                    <a:pt x="4410" y="2869"/>
                  </a:cubicBezTo>
                  <a:cubicBezTo>
                    <a:pt x="4607" y="2295"/>
                    <a:pt x="5180" y="2508"/>
                    <a:pt x="5639" y="1820"/>
                  </a:cubicBezTo>
                  <a:cubicBezTo>
                    <a:pt x="6049" y="1213"/>
                    <a:pt x="5476" y="574"/>
                    <a:pt x="5279" y="410"/>
                  </a:cubicBezTo>
                  <a:cubicBezTo>
                    <a:pt x="5164" y="295"/>
                    <a:pt x="5148" y="115"/>
                    <a:pt x="524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1" name="Google Shape;7841;p18"/>
            <p:cNvSpPr/>
            <p:nvPr/>
          </p:nvSpPr>
          <p:spPr>
            <a:xfrm>
              <a:off x="5063176" y="4486019"/>
              <a:ext cx="96283" cy="352523"/>
            </a:xfrm>
            <a:custGeom>
              <a:avLst/>
              <a:gdLst/>
              <a:ahLst/>
              <a:cxnLst/>
              <a:rect l="l" t="t" r="r" b="b"/>
              <a:pathLst>
                <a:path w="2935" h="10746" extrusionOk="0">
                  <a:moveTo>
                    <a:pt x="1638" y="1"/>
                  </a:moveTo>
                  <a:cubicBezTo>
                    <a:pt x="1304" y="1"/>
                    <a:pt x="959" y="125"/>
                    <a:pt x="689" y="419"/>
                  </a:cubicBezTo>
                  <a:cubicBezTo>
                    <a:pt x="1" y="1239"/>
                    <a:pt x="148" y="2468"/>
                    <a:pt x="525" y="3501"/>
                  </a:cubicBezTo>
                  <a:cubicBezTo>
                    <a:pt x="1361" y="5550"/>
                    <a:pt x="2246" y="7500"/>
                    <a:pt x="1705" y="8959"/>
                  </a:cubicBezTo>
                  <a:cubicBezTo>
                    <a:pt x="1443" y="9697"/>
                    <a:pt x="935" y="10336"/>
                    <a:pt x="263" y="10746"/>
                  </a:cubicBezTo>
                  <a:cubicBezTo>
                    <a:pt x="951" y="10352"/>
                    <a:pt x="1492" y="9730"/>
                    <a:pt x="1787" y="8976"/>
                  </a:cubicBezTo>
                  <a:cubicBezTo>
                    <a:pt x="2394" y="7500"/>
                    <a:pt x="1525" y="5468"/>
                    <a:pt x="689" y="3435"/>
                  </a:cubicBezTo>
                  <a:cubicBezTo>
                    <a:pt x="312" y="2436"/>
                    <a:pt x="197" y="1239"/>
                    <a:pt x="804" y="501"/>
                  </a:cubicBezTo>
                  <a:cubicBezTo>
                    <a:pt x="1043" y="231"/>
                    <a:pt x="1358" y="115"/>
                    <a:pt x="1666" y="115"/>
                  </a:cubicBezTo>
                  <a:cubicBezTo>
                    <a:pt x="2180" y="115"/>
                    <a:pt x="2672" y="439"/>
                    <a:pt x="2755" y="911"/>
                  </a:cubicBezTo>
                  <a:cubicBezTo>
                    <a:pt x="2863" y="1436"/>
                    <a:pt x="2462" y="1917"/>
                    <a:pt x="1936" y="1917"/>
                  </a:cubicBezTo>
                  <a:cubicBezTo>
                    <a:pt x="1904" y="1917"/>
                    <a:pt x="1870" y="1915"/>
                    <a:pt x="1837" y="1911"/>
                  </a:cubicBezTo>
                  <a:lnTo>
                    <a:pt x="1820" y="1911"/>
                  </a:lnTo>
                  <a:lnTo>
                    <a:pt x="1771" y="1895"/>
                  </a:lnTo>
                  <a:cubicBezTo>
                    <a:pt x="1689" y="1862"/>
                    <a:pt x="1640" y="1813"/>
                    <a:pt x="1591" y="1747"/>
                  </a:cubicBezTo>
                  <a:cubicBezTo>
                    <a:pt x="1591" y="1747"/>
                    <a:pt x="1558" y="1698"/>
                    <a:pt x="1591" y="1649"/>
                  </a:cubicBezTo>
                  <a:cubicBezTo>
                    <a:pt x="1640" y="1616"/>
                    <a:pt x="1984" y="1632"/>
                    <a:pt x="2001" y="1321"/>
                  </a:cubicBezTo>
                  <a:cubicBezTo>
                    <a:pt x="2011" y="1069"/>
                    <a:pt x="1807" y="905"/>
                    <a:pt x="1598" y="905"/>
                  </a:cubicBezTo>
                  <a:cubicBezTo>
                    <a:pt x="1481" y="905"/>
                    <a:pt x="1362" y="957"/>
                    <a:pt x="1279" y="1075"/>
                  </a:cubicBezTo>
                  <a:cubicBezTo>
                    <a:pt x="1085" y="1334"/>
                    <a:pt x="1370" y="1960"/>
                    <a:pt x="1930" y="1960"/>
                  </a:cubicBezTo>
                  <a:cubicBezTo>
                    <a:pt x="1937" y="1960"/>
                    <a:pt x="1944" y="1960"/>
                    <a:pt x="1951" y="1960"/>
                  </a:cubicBezTo>
                  <a:cubicBezTo>
                    <a:pt x="2509" y="1960"/>
                    <a:pt x="2935" y="1452"/>
                    <a:pt x="2836" y="895"/>
                  </a:cubicBezTo>
                  <a:cubicBezTo>
                    <a:pt x="2764" y="375"/>
                    <a:pt x="2217" y="1"/>
                    <a:pt x="16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2" name="Google Shape;7842;p18"/>
            <p:cNvSpPr/>
            <p:nvPr/>
          </p:nvSpPr>
          <p:spPr>
            <a:xfrm>
              <a:off x="4985755" y="4472864"/>
              <a:ext cx="91428" cy="267295"/>
            </a:xfrm>
            <a:custGeom>
              <a:avLst/>
              <a:gdLst/>
              <a:ahLst/>
              <a:cxnLst/>
              <a:rect l="l" t="t" r="r" b="b"/>
              <a:pathLst>
                <a:path w="2787" h="8148" extrusionOk="0">
                  <a:moveTo>
                    <a:pt x="705" y="1"/>
                  </a:moveTo>
                  <a:cubicBezTo>
                    <a:pt x="705" y="1"/>
                    <a:pt x="66" y="181"/>
                    <a:pt x="214" y="1066"/>
                  </a:cubicBezTo>
                  <a:cubicBezTo>
                    <a:pt x="361" y="1968"/>
                    <a:pt x="1066" y="2443"/>
                    <a:pt x="1476" y="2902"/>
                  </a:cubicBezTo>
                  <a:cubicBezTo>
                    <a:pt x="1803" y="3263"/>
                    <a:pt x="2476" y="4131"/>
                    <a:pt x="2131" y="4967"/>
                  </a:cubicBezTo>
                  <a:cubicBezTo>
                    <a:pt x="2049" y="5197"/>
                    <a:pt x="1918" y="5394"/>
                    <a:pt x="1738" y="5557"/>
                  </a:cubicBezTo>
                  <a:cubicBezTo>
                    <a:pt x="1148" y="6066"/>
                    <a:pt x="754" y="6328"/>
                    <a:pt x="459" y="6754"/>
                  </a:cubicBezTo>
                  <a:cubicBezTo>
                    <a:pt x="164" y="7164"/>
                    <a:pt x="0" y="7639"/>
                    <a:pt x="17" y="8147"/>
                  </a:cubicBezTo>
                  <a:cubicBezTo>
                    <a:pt x="17" y="8000"/>
                    <a:pt x="66" y="6934"/>
                    <a:pt x="1213" y="6131"/>
                  </a:cubicBezTo>
                  <a:cubicBezTo>
                    <a:pt x="2508" y="5230"/>
                    <a:pt x="2787" y="4295"/>
                    <a:pt x="2344" y="2902"/>
                  </a:cubicBezTo>
                  <a:cubicBezTo>
                    <a:pt x="1820" y="1279"/>
                    <a:pt x="361" y="1099"/>
                    <a:pt x="70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3" name="Google Shape;7843;p18"/>
            <p:cNvSpPr/>
            <p:nvPr/>
          </p:nvSpPr>
          <p:spPr>
            <a:xfrm>
              <a:off x="5095982" y="4163179"/>
              <a:ext cx="79782" cy="179050"/>
            </a:xfrm>
            <a:custGeom>
              <a:avLst/>
              <a:gdLst/>
              <a:ahLst/>
              <a:cxnLst/>
              <a:rect l="l" t="t" r="r" b="b"/>
              <a:pathLst>
                <a:path w="2432" h="5458" extrusionOk="0">
                  <a:moveTo>
                    <a:pt x="1438" y="0"/>
                  </a:moveTo>
                  <a:cubicBezTo>
                    <a:pt x="1404" y="0"/>
                    <a:pt x="1372" y="6"/>
                    <a:pt x="1345" y="16"/>
                  </a:cubicBezTo>
                  <a:cubicBezTo>
                    <a:pt x="1017" y="114"/>
                    <a:pt x="951" y="376"/>
                    <a:pt x="1115" y="737"/>
                  </a:cubicBezTo>
                  <a:cubicBezTo>
                    <a:pt x="1279" y="1098"/>
                    <a:pt x="1771" y="1147"/>
                    <a:pt x="1640" y="2802"/>
                  </a:cubicBezTo>
                  <a:cubicBezTo>
                    <a:pt x="1509" y="4474"/>
                    <a:pt x="1" y="5458"/>
                    <a:pt x="1" y="5458"/>
                  </a:cubicBezTo>
                  <a:cubicBezTo>
                    <a:pt x="263" y="5409"/>
                    <a:pt x="1820" y="4458"/>
                    <a:pt x="2148" y="2425"/>
                  </a:cubicBezTo>
                  <a:cubicBezTo>
                    <a:pt x="2432" y="573"/>
                    <a:pt x="1790" y="0"/>
                    <a:pt x="143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4" name="Google Shape;7844;p18"/>
            <p:cNvSpPr/>
            <p:nvPr/>
          </p:nvSpPr>
          <p:spPr>
            <a:xfrm>
              <a:off x="5037916" y="4113840"/>
              <a:ext cx="173178" cy="233244"/>
            </a:xfrm>
            <a:custGeom>
              <a:avLst/>
              <a:gdLst/>
              <a:ahLst/>
              <a:cxnLst/>
              <a:rect l="l" t="t" r="r" b="b"/>
              <a:pathLst>
                <a:path w="5279" h="7110" extrusionOk="0">
                  <a:moveTo>
                    <a:pt x="1688" y="0"/>
                  </a:moveTo>
                  <a:cubicBezTo>
                    <a:pt x="1297" y="0"/>
                    <a:pt x="859" y="91"/>
                    <a:pt x="476" y="389"/>
                  </a:cubicBezTo>
                  <a:cubicBezTo>
                    <a:pt x="164" y="651"/>
                    <a:pt x="0" y="1061"/>
                    <a:pt x="50" y="1487"/>
                  </a:cubicBezTo>
                  <a:cubicBezTo>
                    <a:pt x="106" y="1999"/>
                    <a:pt x="632" y="2437"/>
                    <a:pt x="1231" y="2437"/>
                  </a:cubicBezTo>
                  <a:cubicBezTo>
                    <a:pt x="1322" y="2437"/>
                    <a:pt x="1415" y="2427"/>
                    <a:pt x="1508" y="2405"/>
                  </a:cubicBezTo>
                  <a:cubicBezTo>
                    <a:pt x="1623" y="2372"/>
                    <a:pt x="1721" y="2339"/>
                    <a:pt x="1820" y="2290"/>
                  </a:cubicBezTo>
                  <a:lnTo>
                    <a:pt x="1836" y="2290"/>
                  </a:lnTo>
                  <a:lnTo>
                    <a:pt x="1853" y="2274"/>
                  </a:lnTo>
                  <a:cubicBezTo>
                    <a:pt x="2148" y="2110"/>
                    <a:pt x="2312" y="1782"/>
                    <a:pt x="2262" y="1454"/>
                  </a:cubicBezTo>
                  <a:cubicBezTo>
                    <a:pt x="2212" y="1117"/>
                    <a:pt x="1925" y="894"/>
                    <a:pt x="1616" y="894"/>
                  </a:cubicBezTo>
                  <a:cubicBezTo>
                    <a:pt x="1520" y="894"/>
                    <a:pt x="1422" y="916"/>
                    <a:pt x="1328" y="963"/>
                  </a:cubicBezTo>
                  <a:cubicBezTo>
                    <a:pt x="967" y="1159"/>
                    <a:pt x="1066" y="1717"/>
                    <a:pt x="1476" y="1766"/>
                  </a:cubicBezTo>
                  <a:cubicBezTo>
                    <a:pt x="1506" y="1773"/>
                    <a:pt x="1537" y="1777"/>
                    <a:pt x="1567" y="1777"/>
                  </a:cubicBezTo>
                  <a:cubicBezTo>
                    <a:pt x="1791" y="1777"/>
                    <a:pt x="1978" y="1571"/>
                    <a:pt x="1935" y="1340"/>
                  </a:cubicBezTo>
                  <a:cubicBezTo>
                    <a:pt x="1928" y="1301"/>
                    <a:pt x="1955" y="1267"/>
                    <a:pt x="1992" y="1267"/>
                  </a:cubicBezTo>
                  <a:cubicBezTo>
                    <a:pt x="2049" y="1267"/>
                    <a:pt x="2128" y="1345"/>
                    <a:pt x="2148" y="1602"/>
                  </a:cubicBezTo>
                  <a:cubicBezTo>
                    <a:pt x="2164" y="1717"/>
                    <a:pt x="2131" y="1848"/>
                    <a:pt x="2082" y="1962"/>
                  </a:cubicBezTo>
                  <a:cubicBezTo>
                    <a:pt x="1935" y="2183"/>
                    <a:pt x="1695" y="2312"/>
                    <a:pt x="1434" y="2312"/>
                  </a:cubicBezTo>
                  <a:cubicBezTo>
                    <a:pt x="1404" y="2312"/>
                    <a:pt x="1374" y="2310"/>
                    <a:pt x="1344" y="2307"/>
                  </a:cubicBezTo>
                  <a:cubicBezTo>
                    <a:pt x="1334" y="2307"/>
                    <a:pt x="1324" y="2307"/>
                    <a:pt x="1313" y="2307"/>
                  </a:cubicBezTo>
                  <a:cubicBezTo>
                    <a:pt x="625" y="2307"/>
                    <a:pt x="141" y="1248"/>
                    <a:pt x="787" y="618"/>
                  </a:cubicBezTo>
                  <a:cubicBezTo>
                    <a:pt x="1061" y="323"/>
                    <a:pt x="1454" y="194"/>
                    <a:pt x="1874" y="194"/>
                  </a:cubicBezTo>
                  <a:cubicBezTo>
                    <a:pt x="2386" y="194"/>
                    <a:pt x="2938" y="385"/>
                    <a:pt x="3361" y="700"/>
                  </a:cubicBezTo>
                  <a:cubicBezTo>
                    <a:pt x="5098" y="1962"/>
                    <a:pt x="4836" y="4257"/>
                    <a:pt x="4328" y="5405"/>
                  </a:cubicBezTo>
                  <a:cubicBezTo>
                    <a:pt x="4065" y="6093"/>
                    <a:pt x="3606" y="6683"/>
                    <a:pt x="3016" y="7109"/>
                  </a:cubicBezTo>
                  <a:cubicBezTo>
                    <a:pt x="3623" y="6699"/>
                    <a:pt x="4115" y="6126"/>
                    <a:pt x="4410" y="5437"/>
                  </a:cubicBezTo>
                  <a:cubicBezTo>
                    <a:pt x="4951" y="4290"/>
                    <a:pt x="5278" y="1913"/>
                    <a:pt x="3459" y="553"/>
                  </a:cubicBezTo>
                  <a:cubicBezTo>
                    <a:pt x="3098" y="307"/>
                    <a:pt x="2689" y="127"/>
                    <a:pt x="2262" y="61"/>
                  </a:cubicBezTo>
                  <a:cubicBezTo>
                    <a:pt x="2096" y="27"/>
                    <a:pt x="1899" y="0"/>
                    <a:pt x="16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5" name="Google Shape;7845;p18"/>
            <p:cNvSpPr/>
            <p:nvPr/>
          </p:nvSpPr>
          <p:spPr>
            <a:xfrm>
              <a:off x="5077151" y="3933015"/>
              <a:ext cx="171045" cy="268870"/>
            </a:xfrm>
            <a:custGeom>
              <a:avLst/>
              <a:gdLst/>
              <a:ahLst/>
              <a:cxnLst/>
              <a:rect l="l" t="t" r="r" b="b"/>
              <a:pathLst>
                <a:path w="5214" h="8196" extrusionOk="0">
                  <a:moveTo>
                    <a:pt x="1083" y="0"/>
                  </a:moveTo>
                  <a:cubicBezTo>
                    <a:pt x="1" y="2852"/>
                    <a:pt x="1279" y="4376"/>
                    <a:pt x="2542" y="5606"/>
                  </a:cubicBezTo>
                  <a:cubicBezTo>
                    <a:pt x="3804" y="6852"/>
                    <a:pt x="3755" y="8196"/>
                    <a:pt x="3755" y="8196"/>
                  </a:cubicBezTo>
                  <a:cubicBezTo>
                    <a:pt x="4656" y="7294"/>
                    <a:pt x="3591" y="5589"/>
                    <a:pt x="4476" y="4245"/>
                  </a:cubicBezTo>
                  <a:cubicBezTo>
                    <a:pt x="5213" y="3082"/>
                    <a:pt x="4246" y="2573"/>
                    <a:pt x="4246" y="2573"/>
                  </a:cubicBezTo>
                  <a:cubicBezTo>
                    <a:pt x="3837" y="3147"/>
                    <a:pt x="3378" y="3000"/>
                    <a:pt x="3017" y="3737"/>
                  </a:cubicBezTo>
                  <a:cubicBezTo>
                    <a:pt x="2656" y="4442"/>
                    <a:pt x="3263" y="5803"/>
                    <a:pt x="3263" y="5803"/>
                  </a:cubicBezTo>
                  <a:cubicBezTo>
                    <a:pt x="2066" y="4934"/>
                    <a:pt x="2312" y="4147"/>
                    <a:pt x="2656" y="3754"/>
                  </a:cubicBezTo>
                  <a:cubicBezTo>
                    <a:pt x="3001" y="3360"/>
                    <a:pt x="2525" y="3000"/>
                    <a:pt x="2525" y="2787"/>
                  </a:cubicBezTo>
                  <a:cubicBezTo>
                    <a:pt x="2542" y="2639"/>
                    <a:pt x="2574" y="2491"/>
                    <a:pt x="2640" y="2360"/>
                  </a:cubicBezTo>
                  <a:cubicBezTo>
                    <a:pt x="2640" y="2360"/>
                    <a:pt x="2572" y="2315"/>
                    <a:pt x="2443" y="2315"/>
                  </a:cubicBezTo>
                  <a:cubicBezTo>
                    <a:pt x="2327" y="2315"/>
                    <a:pt x="2161" y="2352"/>
                    <a:pt x="1952" y="2491"/>
                  </a:cubicBezTo>
                  <a:cubicBezTo>
                    <a:pt x="1214" y="2967"/>
                    <a:pt x="1525" y="4081"/>
                    <a:pt x="1525" y="4081"/>
                  </a:cubicBezTo>
                  <a:cubicBezTo>
                    <a:pt x="1001" y="3344"/>
                    <a:pt x="1181" y="2590"/>
                    <a:pt x="1771" y="2065"/>
                  </a:cubicBezTo>
                  <a:cubicBezTo>
                    <a:pt x="2361" y="1541"/>
                    <a:pt x="1804" y="1065"/>
                    <a:pt x="1411" y="836"/>
                  </a:cubicBezTo>
                  <a:cubicBezTo>
                    <a:pt x="1017" y="623"/>
                    <a:pt x="1083" y="0"/>
                    <a:pt x="10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6" name="Google Shape;7846;p18"/>
            <p:cNvSpPr/>
            <p:nvPr/>
          </p:nvSpPr>
          <p:spPr>
            <a:xfrm>
              <a:off x="4998122" y="3899652"/>
              <a:ext cx="99498" cy="148443"/>
            </a:xfrm>
            <a:custGeom>
              <a:avLst/>
              <a:gdLst/>
              <a:ahLst/>
              <a:cxnLst/>
              <a:rect l="l" t="t" r="r" b="b"/>
              <a:pathLst>
                <a:path w="3033" h="4525" extrusionOk="0">
                  <a:moveTo>
                    <a:pt x="459" y="1"/>
                  </a:moveTo>
                  <a:cubicBezTo>
                    <a:pt x="459" y="17"/>
                    <a:pt x="0" y="2033"/>
                    <a:pt x="3033" y="4525"/>
                  </a:cubicBezTo>
                  <a:cubicBezTo>
                    <a:pt x="3033" y="4525"/>
                    <a:pt x="2476" y="3853"/>
                    <a:pt x="2738" y="3099"/>
                  </a:cubicBezTo>
                  <a:cubicBezTo>
                    <a:pt x="3000" y="2345"/>
                    <a:pt x="2689" y="2066"/>
                    <a:pt x="2443" y="1820"/>
                  </a:cubicBezTo>
                  <a:cubicBezTo>
                    <a:pt x="2312" y="1656"/>
                    <a:pt x="2295" y="1427"/>
                    <a:pt x="2426" y="1263"/>
                  </a:cubicBezTo>
                  <a:cubicBezTo>
                    <a:pt x="2426" y="1263"/>
                    <a:pt x="2381" y="1253"/>
                    <a:pt x="2318" y="1253"/>
                  </a:cubicBezTo>
                  <a:cubicBezTo>
                    <a:pt x="2153" y="1253"/>
                    <a:pt x="1863" y="1322"/>
                    <a:pt x="1935" y="1820"/>
                  </a:cubicBezTo>
                  <a:cubicBezTo>
                    <a:pt x="2033" y="2509"/>
                    <a:pt x="2082" y="2623"/>
                    <a:pt x="1869" y="2640"/>
                  </a:cubicBezTo>
                  <a:cubicBezTo>
                    <a:pt x="1859" y="2641"/>
                    <a:pt x="1850" y="2642"/>
                    <a:pt x="1841" y="2642"/>
                  </a:cubicBezTo>
                  <a:cubicBezTo>
                    <a:pt x="1645" y="2642"/>
                    <a:pt x="1707" y="2303"/>
                    <a:pt x="1754" y="2115"/>
                  </a:cubicBezTo>
                  <a:cubicBezTo>
                    <a:pt x="1820" y="1935"/>
                    <a:pt x="2066" y="1099"/>
                    <a:pt x="1410" y="820"/>
                  </a:cubicBezTo>
                  <a:cubicBezTo>
                    <a:pt x="754" y="542"/>
                    <a:pt x="492" y="279"/>
                    <a:pt x="45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7" name="Google Shape;7847;p18"/>
            <p:cNvSpPr/>
            <p:nvPr/>
          </p:nvSpPr>
          <p:spPr>
            <a:xfrm>
              <a:off x="5177176" y="4181419"/>
              <a:ext cx="117803" cy="139848"/>
            </a:xfrm>
            <a:custGeom>
              <a:avLst/>
              <a:gdLst/>
              <a:ahLst/>
              <a:cxnLst/>
              <a:rect l="l" t="t" r="r" b="b"/>
              <a:pathLst>
                <a:path w="3591" h="4263" extrusionOk="0">
                  <a:moveTo>
                    <a:pt x="1722" y="1"/>
                  </a:moveTo>
                  <a:cubicBezTo>
                    <a:pt x="788" y="509"/>
                    <a:pt x="1050" y="1197"/>
                    <a:pt x="951" y="2476"/>
                  </a:cubicBezTo>
                  <a:cubicBezTo>
                    <a:pt x="853" y="3771"/>
                    <a:pt x="1" y="4262"/>
                    <a:pt x="1" y="4262"/>
                  </a:cubicBezTo>
                  <a:cubicBezTo>
                    <a:pt x="3590" y="2443"/>
                    <a:pt x="2296" y="788"/>
                    <a:pt x="1935" y="525"/>
                  </a:cubicBezTo>
                  <a:cubicBezTo>
                    <a:pt x="1591" y="263"/>
                    <a:pt x="1722" y="1"/>
                    <a:pt x="172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8" name="Google Shape;7848;p18"/>
            <p:cNvSpPr/>
            <p:nvPr/>
          </p:nvSpPr>
          <p:spPr>
            <a:xfrm>
              <a:off x="5179866" y="4267796"/>
              <a:ext cx="258143" cy="190302"/>
            </a:xfrm>
            <a:custGeom>
              <a:avLst/>
              <a:gdLst/>
              <a:ahLst/>
              <a:cxnLst/>
              <a:rect l="l" t="t" r="r" b="b"/>
              <a:pathLst>
                <a:path w="7869" h="5801" extrusionOk="0">
                  <a:moveTo>
                    <a:pt x="3218" y="0"/>
                  </a:moveTo>
                  <a:cubicBezTo>
                    <a:pt x="2834" y="0"/>
                    <a:pt x="2412" y="334"/>
                    <a:pt x="2017" y="957"/>
                  </a:cubicBezTo>
                  <a:cubicBezTo>
                    <a:pt x="1460" y="1810"/>
                    <a:pt x="1" y="1925"/>
                    <a:pt x="1" y="1925"/>
                  </a:cubicBezTo>
                  <a:cubicBezTo>
                    <a:pt x="2394" y="1990"/>
                    <a:pt x="3033" y="2613"/>
                    <a:pt x="3656" y="3367"/>
                  </a:cubicBezTo>
                  <a:cubicBezTo>
                    <a:pt x="4295" y="4121"/>
                    <a:pt x="4476" y="5334"/>
                    <a:pt x="6000" y="5711"/>
                  </a:cubicBezTo>
                  <a:cubicBezTo>
                    <a:pt x="6253" y="5774"/>
                    <a:pt x="6474" y="5801"/>
                    <a:pt x="6666" y="5801"/>
                  </a:cubicBezTo>
                  <a:cubicBezTo>
                    <a:pt x="7619" y="5801"/>
                    <a:pt x="7868" y="5154"/>
                    <a:pt x="7869" y="5154"/>
                  </a:cubicBezTo>
                  <a:lnTo>
                    <a:pt x="7869" y="5154"/>
                  </a:lnTo>
                  <a:cubicBezTo>
                    <a:pt x="7785" y="5212"/>
                    <a:pt x="7708" y="5241"/>
                    <a:pt x="7637" y="5241"/>
                  </a:cubicBezTo>
                  <a:cubicBezTo>
                    <a:pt x="7390" y="5241"/>
                    <a:pt x="7237" y="4878"/>
                    <a:pt x="7262" y="4137"/>
                  </a:cubicBezTo>
                  <a:cubicBezTo>
                    <a:pt x="7278" y="3170"/>
                    <a:pt x="6410" y="2892"/>
                    <a:pt x="5295" y="2711"/>
                  </a:cubicBezTo>
                  <a:cubicBezTo>
                    <a:pt x="4164" y="2531"/>
                    <a:pt x="3246" y="2465"/>
                    <a:pt x="3131" y="2088"/>
                  </a:cubicBezTo>
                  <a:cubicBezTo>
                    <a:pt x="3017" y="1728"/>
                    <a:pt x="3508" y="1580"/>
                    <a:pt x="4180" y="1384"/>
                  </a:cubicBezTo>
                  <a:cubicBezTo>
                    <a:pt x="4869" y="1187"/>
                    <a:pt x="4558" y="548"/>
                    <a:pt x="4557" y="548"/>
                  </a:cubicBezTo>
                  <a:lnTo>
                    <a:pt x="4557" y="548"/>
                  </a:lnTo>
                  <a:cubicBezTo>
                    <a:pt x="4506" y="588"/>
                    <a:pt x="4454" y="606"/>
                    <a:pt x="4400" y="606"/>
                  </a:cubicBezTo>
                  <a:cubicBezTo>
                    <a:pt x="4212" y="606"/>
                    <a:pt x="3991" y="392"/>
                    <a:pt x="3623" y="138"/>
                  </a:cubicBezTo>
                  <a:cubicBezTo>
                    <a:pt x="3495" y="45"/>
                    <a:pt x="3359" y="0"/>
                    <a:pt x="321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9" name="Google Shape;7849;p18"/>
            <p:cNvSpPr/>
            <p:nvPr/>
          </p:nvSpPr>
          <p:spPr>
            <a:xfrm>
              <a:off x="5054581" y="4345348"/>
              <a:ext cx="252763" cy="206606"/>
            </a:xfrm>
            <a:custGeom>
              <a:avLst/>
              <a:gdLst/>
              <a:ahLst/>
              <a:cxnLst/>
              <a:rect l="l" t="t" r="r" b="b"/>
              <a:pathLst>
                <a:path w="7705" h="6298" extrusionOk="0">
                  <a:moveTo>
                    <a:pt x="4337" y="0"/>
                  </a:moveTo>
                  <a:cubicBezTo>
                    <a:pt x="2726" y="0"/>
                    <a:pt x="1374" y="1109"/>
                    <a:pt x="689" y="2527"/>
                  </a:cubicBezTo>
                  <a:cubicBezTo>
                    <a:pt x="164" y="3626"/>
                    <a:pt x="1" y="4871"/>
                    <a:pt x="246" y="6068"/>
                  </a:cubicBezTo>
                  <a:lnTo>
                    <a:pt x="246" y="6084"/>
                  </a:lnTo>
                  <a:cubicBezTo>
                    <a:pt x="263" y="6150"/>
                    <a:pt x="279" y="6232"/>
                    <a:pt x="296" y="6297"/>
                  </a:cubicBezTo>
                  <a:cubicBezTo>
                    <a:pt x="263" y="6133"/>
                    <a:pt x="246" y="5970"/>
                    <a:pt x="246" y="5789"/>
                  </a:cubicBezTo>
                  <a:cubicBezTo>
                    <a:pt x="246" y="4920"/>
                    <a:pt x="410" y="4068"/>
                    <a:pt x="738" y="3249"/>
                  </a:cubicBezTo>
                  <a:cubicBezTo>
                    <a:pt x="1148" y="2249"/>
                    <a:pt x="1886" y="1429"/>
                    <a:pt x="2820" y="888"/>
                  </a:cubicBezTo>
                  <a:cubicBezTo>
                    <a:pt x="3374" y="575"/>
                    <a:pt x="4089" y="326"/>
                    <a:pt x="4795" y="326"/>
                  </a:cubicBezTo>
                  <a:cubicBezTo>
                    <a:pt x="5383" y="326"/>
                    <a:pt x="5965" y="499"/>
                    <a:pt x="6442" y="954"/>
                  </a:cubicBezTo>
                  <a:cubicBezTo>
                    <a:pt x="7491" y="1872"/>
                    <a:pt x="7147" y="3773"/>
                    <a:pt x="5951" y="4085"/>
                  </a:cubicBezTo>
                  <a:cubicBezTo>
                    <a:pt x="5821" y="4119"/>
                    <a:pt x="5686" y="4135"/>
                    <a:pt x="5553" y="4135"/>
                  </a:cubicBezTo>
                  <a:cubicBezTo>
                    <a:pt x="5113" y="4135"/>
                    <a:pt x="4681" y="3956"/>
                    <a:pt x="4443" y="3642"/>
                  </a:cubicBezTo>
                  <a:cubicBezTo>
                    <a:pt x="4164" y="3232"/>
                    <a:pt x="4148" y="2691"/>
                    <a:pt x="4426" y="2265"/>
                  </a:cubicBezTo>
                  <a:cubicBezTo>
                    <a:pt x="4618" y="1994"/>
                    <a:pt x="4927" y="1840"/>
                    <a:pt x="5245" y="1840"/>
                  </a:cubicBezTo>
                  <a:cubicBezTo>
                    <a:pt x="5389" y="1840"/>
                    <a:pt x="5534" y="1871"/>
                    <a:pt x="5672" y="1937"/>
                  </a:cubicBezTo>
                  <a:cubicBezTo>
                    <a:pt x="5852" y="2036"/>
                    <a:pt x="5967" y="2200"/>
                    <a:pt x="5967" y="2396"/>
                  </a:cubicBezTo>
                  <a:cubicBezTo>
                    <a:pt x="5967" y="2396"/>
                    <a:pt x="5967" y="2545"/>
                    <a:pt x="5882" y="2545"/>
                  </a:cubicBezTo>
                  <a:cubicBezTo>
                    <a:pt x="5878" y="2545"/>
                    <a:pt x="5873" y="2545"/>
                    <a:pt x="5869" y="2544"/>
                  </a:cubicBezTo>
                  <a:cubicBezTo>
                    <a:pt x="5754" y="2527"/>
                    <a:pt x="5787" y="2396"/>
                    <a:pt x="5524" y="2331"/>
                  </a:cubicBezTo>
                  <a:cubicBezTo>
                    <a:pt x="5493" y="2324"/>
                    <a:pt x="5463" y="2320"/>
                    <a:pt x="5433" y="2320"/>
                  </a:cubicBezTo>
                  <a:cubicBezTo>
                    <a:pt x="5181" y="2320"/>
                    <a:pt x="4990" y="2558"/>
                    <a:pt x="5049" y="2822"/>
                  </a:cubicBezTo>
                  <a:cubicBezTo>
                    <a:pt x="5080" y="3000"/>
                    <a:pt x="5317" y="3130"/>
                    <a:pt x="5561" y="3130"/>
                  </a:cubicBezTo>
                  <a:cubicBezTo>
                    <a:pt x="5701" y="3130"/>
                    <a:pt x="5843" y="3088"/>
                    <a:pt x="5951" y="2986"/>
                  </a:cubicBezTo>
                  <a:cubicBezTo>
                    <a:pt x="6016" y="2904"/>
                    <a:pt x="6065" y="2822"/>
                    <a:pt x="6098" y="2740"/>
                  </a:cubicBezTo>
                  <a:cubicBezTo>
                    <a:pt x="6196" y="2429"/>
                    <a:pt x="6049" y="2085"/>
                    <a:pt x="5770" y="1921"/>
                  </a:cubicBezTo>
                  <a:cubicBezTo>
                    <a:pt x="5599" y="1814"/>
                    <a:pt x="5408" y="1763"/>
                    <a:pt x="5219" y="1763"/>
                  </a:cubicBezTo>
                  <a:cubicBezTo>
                    <a:pt x="4886" y="1763"/>
                    <a:pt x="4560" y="1923"/>
                    <a:pt x="4361" y="2216"/>
                  </a:cubicBezTo>
                  <a:cubicBezTo>
                    <a:pt x="4049" y="2658"/>
                    <a:pt x="4049" y="3249"/>
                    <a:pt x="4361" y="3691"/>
                  </a:cubicBezTo>
                  <a:cubicBezTo>
                    <a:pt x="4617" y="4062"/>
                    <a:pt x="5083" y="4264"/>
                    <a:pt x="5579" y="4264"/>
                  </a:cubicBezTo>
                  <a:cubicBezTo>
                    <a:pt x="5718" y="4264"/>
                    <a:pt x="5860" y="4248"/>
                    <a:pt x="6000" y="4216"/>
                  </a:cubicBezTo>
                  <a:cubicBezTo>
                    <a:pt x="7344" y="3888"/>
                    <a:pt x="7704" y="1806"/>
                    <a:pt x="6557" y="806"/>
                  </a:cubicBezTo>
                  <a:cubicBezTo>
                    <a:pt x="6410" y="675"/>
                    <a:pt x="6262" y="560"/>
                    <a:pt x="6082" y="462"/>
                  </a:cubicBezTo>
                  <a:cubicBezTo>
                    <a:pt x="5590" y="183"/>
                    <a:pt x="5033" y="19"/>
                    <a:pt x="4475" y="3"/>
                  </a:cubicBezTo>
                  <a:cubicBezTo>
                    <a:pt x="4429" y="1"/>
                    <a:pt x="4383" y="0"/>
                    <a:pt x="43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0" name="Google Shape;7850;p18"/>
            <p:cNvSpPr/>
            <p:nvPr/>
          </p:nvSpPr>
          <p:spPr>
            <a:xfrm>
              <a:off x="5067474" y="4408565"/>
              <a:ext cx="99760" cy="107371"/>
            </a:xfrm>
            <a:custGeom>
              <a:avLst/>
              <a:gdLst/>
              <a:ahLst/>
              <a:cxnLst/>
              <a:rect l="l" t="t" r="r" b="b"/>
              <a:pathLst>
                <a:path w="3041" h="3273" extrusionOk="0">
                  <a:moveTo>
                    <a:pt x="2307" y="0"/>
                  </a:moveTo>
                  <a:cubicBezTo>
                    <a:pt x="2111" y="0"/>
                    <a:pt x="1862" y="68"/>
                    <a:pt x="1574" y="240"/>
                  </a:cubicBezTo>
                  <a:cubicBezTo>
                    <a:pt x="312" y="1010"/>
                    <a:pt x="1" y="3272"/>
                    <a:pt x="1" y="3272"/>
                  </a:cubicBezTo>
                  <a:cubicBezTo>
                    <a:pt x="1" y="3272"/>
                    <a:pt x="689" y="1174"/>
                    <a:pt x="1951" y="961"/>
                  </a:cubicBezTo>
                  <a:cubicBezTo>
                    <a:pt x="3040" y="784"/>
                    <a:pt x="2975" y="0"/>
                    <a:pt x="230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1" name="Google Shape;7851;p18"/>
            <p:cNvSpPr/>
            <p:nvPr/>
          </p:nvSpPr>
          <p:spPr>
            <a:xfrm>
              <a:off x="5196006" y="4400823"/>
              <a:ext cx="171012" cy="147819"/>
            </a:xfrm>
            <a:custGeom>
              <a:avLst/>
              <a:gdLst/>
              <a:ahLst/>
              <a:cxnLst/>
              <a:rect l="l" t="t" r="r" b="b"/>
              <a:pathLst>
                <a:path w="5213" h="4506" extrusionOk="0">
                  <a:moveTo>
                    <a:pt x="3033" y="0"/>
                  </a:moveTo>
                  <a:cubicBezTo>
                    <a:pt x="3033" y="1"/>
                    <a:pt x="3361" y="689"/>
                    <a:pt x="3016" y="1771"/>
                  </a:cubicBezTo>
                  <a:cubicBezTo>
                    <a:pt x="2672" y="2852"/>
                    <a:pt x="1836" y="3066"/>
                    <a:pt x="1197" y="3131"/>
                  </a:cubicBezTo>
                  <a:cubicBezTo>
                    <a:pt x="574" y="3197"/>
                    <a:pt x="132" y="3459"/>
                    <a:pt x="0" y="4328"/>
                  </a:cubicBezTo>
                  <a:cubicBezTo>
                    <a:pt x="142" y="4234"/>
                    <a:pt x="299" y="4188"/>
                    <a:pt x="460" y="4188"/>
                  </a:cubicBezTo>
                  <a:cubicBezTo>
                    <a:pt x="580" y="4188"/>
                    <a:pt x="701" y="4213"/>
                    <a:pt x="820" y="4262"/>
                  </a:cubicBezTo>
                  <a:cubicBezTo>
                    <a:pt x="1056" y="4371"/>
                    <a:pt x="1449" y="4506"/>
                    <a:pt x="1845" y="4506"/>
                  </a:cubicBezTo>
                  <a:cubicBezTo>
                    <a:pt x="2162" y="4506"/>
                    <a:pt x="2481" y="4419"/>
                    <a:pt x="2721" y="4164"/>
                  </a:cubicBezTo>
                  <a:cubicBezTo>
                    <a:pt x="3098" y="3754"/>
                    <a:pt x="3246" y="3197"/>
                    <a:pt x="3131" y="2672"/>
                  </a:cubicBezTo>
                  <a:cubicBezTo>
                    <a:pt x="3131" y="2370"/>
                    <a:pt x="3069" y="1851"/>
                    <a:pt x="3336" y="1851"/>
                  </a:cubicBezTo>
                  <a:cubicBezTo>
                    <a:pt x="3344" y="1851"/>
                    <a:pt x="3352" y="1852"/>
                    <a:pt x="3361" y="1853"/>
                  </a:cubicBezTo>
                  <a:cubicBezTo>
                    <a:pt x="3361" y="1853"/>
                    <a:pt x="3364" y="1852"/>
                    <a:pt x="3370" y="1852"/>
                  </a:cubicBezTo>
                  <a:cubicBezTo>
                    <a:pt x="3414" y="1852"/>
                    <a:pt x="3588" y="1877"/>
                    <a:pt x="3574" y="2279"/>
                  </a:cubicBezTo>
                  <a:cubicBezTo>
                    <a:pt x="3557" y="2754"/>
                    <a:pt x="3541" y="3049"/>
                    <a:pt x="4164" y="3229"/>
                  </a:cubicBezTo>
                  <a:cubicBezTo>
                    <a:pt x="4508" y="3311"/>
                    <a:pt x="4819" y="3475"/>
                    <a:pt x="5082" y="3721"/>
                  </a:cubicBezTo>
                  <a:cubicBezTo>
                    <a:pt x="4967" y="3508"/>
                    <a:pt x="4951" y="3262"/>
                    <a:pt x="5000" y="3033"/>
                  </a:cubicBezTo>
                  <a:cubicBezTo>
                    <a:pt x="5131" y="2689"/>
                    <a:pt x="5213" y="2082"/>
                    <a:pt x="4656" y="1689"/>
                  </a:cubicBezTo>
                  <a:cubicBezTo>
                    <a:pt x="4082" y="1295"/>
                    <a:pt x="3525" y="1066"/>
                    <a:pt x="3393" y="672"/>
                  </a:cubicBezTo>
                  <a:cubicBezTo>
                    <a:pt x="3328" y="427"/>
                    <a:pt x="3197" y="197"/>
                    <a:pt x="30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2" name="Google Shape;7852;p18"/>
            <p:cNvSpPr/>
            <p:nvPr/>
          </p:nvSpPr>
          <p:spPr>
            <a:xfrm>
              <a:off x="5298163" y="4500289"/>
              <a:ext cx="41990" cy="65118"/>
            </a:xfrm>
            <a:custGeom>
              <a:avLst/>
              <a:gdLst/>
              <a:ahLst/>
              <a:cxnLst/>
              <a:rect l="l" t="t" r="r" b="b"/>
              <a:pathLst>
                <a:path w="1280" h="1985" extrusionOk="0">
                  <a:moveTo>
                    <a:pt x="329" y="1"/>
                  </a:moveTo>
                  <a:lnTo>
                    <a:pt x="329" y="1"/>
                  </a:lnTo>
                  <a:cubicBezTo>
                    <a:pt x="345" y="181"/>
                    <a:pt x="329" y="378"/>
                    <a:pt x="279" y="558"/>
                  </a:cubicBezTo>
                  <a:cubicBezTo>
                    <a:pt x="181" y="837"/>
                    <a:pt x="1" y="1263"/>
                    <a:pt x="509" y="1542"/>
                  </a:cubicBezTo>
                  <a:cubicBezTo>
                    <a:pt x="1017" y="1837"/>
                    <a:pt x="1017" y="1984"/>
                    <a:pt x="1017" y="1984"/>
                  </a:cubicBezTo>
                  <a:cubicBezTo>
                    <a:pt x="1050" y="1755"/>
                    <a:pt x="1099" y="1509"/>
                    <a:pt x="1165" y="1296"/>
                  </a:cubicBezTo>
                  <a:cubicBezTo>
                    <a:pt x="1279" y="919"/>
                    <a:pt x="1115" y="525"/>
                    <a:pt x="771" y="345"/>
                  </a:cubicBezTo>
                  <a:cubicBezTo>
                    <a:pt x="345" y="83"/>
                    <a:pt x="329" y="1"/>
                    <a:pt x="32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3" name="Google Shape;7853;p18"/>
            <p:cNvSpPr/>
            <p:nvPr/>
          </p:nvSpPr>
          <p:spPr>
            <a:xfrm>
              <a:off x="5299770" y="4216882"/>
              <a:ext cx="227503" cy="160351"/>
            </a:xfrm>
            <a:custGeom>
              <a:avLst/>
              <a:gdLst/>
              <a:ahLst/>
              <a:cxnLst/>
              <a:rect l="l" t="t" r="r" b="b"/>
              <a:pathLst>
                <a:path w="6935" h="4888" extrusionOk="0">
                  <a:moveTo>
                    <a:pt x="1940" y="1"/>
                  </a:moveTo>
                  <a:cubicBezTo>
                    <a:pt x="1063" y="1"/>
                    <a:pt x="588" y="827"/>
                    <a:pt x="706" y="1362"/>
                  </a:cubicBezTo>
                  <a:cubicBezTo>
                    <a:pt x="835" y="1964"/>
                    <a:pt x="1403" y="2002"/>
                    <a:pt x="1543" y="2002"/>
                  </a:cubicBezTo>
                  <a:cubicBezTo>
                    <a:pt x="1563" y="2002"/>
                    <a:pt x="1575" y="2001"/>
                    <a:pt x="1575" y="2001"/>
                  </a:cubicBezTo>
                  <a:cubicBezTo>
                    <a:pt x="1312" y="1903"/>
                    <a:pt x="1198" y="1592"/>
                    <a:pt x="1312" y="1346"/>
                  </a:cubicBezTo>
                  <a:cubicBezTo>
                    <a:pt x="1357" y="1273"/>
                    <a:pt x="1406" y="1246"/>
                    <a:pt x="1458" y="1246"/>
                  </a:cubicBezTo>
                  <a:cubicBezTo>
                    <a:pt x="1559" y="1246"/>
                    <a:pt x="1674" y="1346"/>
                    <a:pt x="1804" y="1411"/>
                  </a:cubicBezTo>
                  <a:cubicBezTo>
                    <a:pt x="1842" y="1430"/>
                    <a:pt x="1878" y="1439"/>
                    <a:pt x="1911" y="1439"/>
                  </a:cubicBezTo>
                  <a:cubicBezTo>
                    <a:pt x="2054" y="1439"/>
                    <a:pt x="2161" y="1285"/>
                    <a:pt x="2214" y="1100"/>
                  </a:cubicBezTo>
                  <a:cubicBezTo>
                    <a:pt x="2244" y="961"/>
                    <a:pt x="2345" y="828"/>
                    <a:pt x="2529" y="828"/>
                  </a:cubicBezTo>
                  <a:cubicBezTo>
                    <a:pt x="2650" y="828"/>
                    <a:pt x="2806" y="885"/>
                    <a:pt x="3001" y="1034"/>
                  </a:cubicBezTo>
                  <a:cubicBezTo>
                    <a:pt x="3476" y="1411"/>
                    <a:pt x="3181" y="2149"/>
                    <a:pt x="3181" y="2149"/>
                  </a:cubicBezTo>
                  <a:cubicBezTo>
                    <a:pt x="3181" y="2149"/>
                    <a:pt x="3181" y="1542"/>
                    <a:pt x="2738" y="1477"/>
                  </a:cubicBezTo>
                  <a:cubicBezTo>
                    <a:pt x="2694" y="1463"/>
                    <a:pt x="2649" y="1457"/>
                    <a:pt x="2604" y="1457"/>
                  </a:cubicBezTo>
                  <a:cubicBezTo>
                    <a:pt x="2430" y="1457"/>
                    <a:pt x="2259" y="1554"/>
                    <a:pt x="2181" y="1723"/>
                  </a:cubicBezTo>
                  <a:cubicBezTo>
                    <a:pt x="2460" y="1723"/>
                    <a:pt x="2476" y="2100"/>
                    <a:pt x="2329" y="2313"/>
                  </a:cubicBezTo>
                  <a:cubicBezTo>
                    <a:pt x="2181" y="2509"/>
                    <a:pt x="2230" y="2657"/>
                    <a:pt x="2361" y="2739"/>
                  </a:cubicBezTo>
                  <a:cubicBezTo>
                    <a:pt x="2509" y="2821"/>
                    <a:pt x="2706" y="2804"/>
                    <a:pt x="2542" y="3181"/>
                  </a:cubicBezTo>
                  <a:cubicBezTo>
                    <a:pt x="2361" y="3558"/>
                    <a:pt x="1656" y="3575"/>
                    <a:pt x="1656" y="3575"/>
                  </a:cubicBezTo>
                  <a:cubicBezTo>
                    <a:pt x="1804" y="3378"/>
                    <a:pt x="1755" y="3083"/>
                    <a:pt x="1558" y="2919"/>
                  </a:cubicBezTo>
                  <a:lnTo>
                    <a:pt x="1558" y="2919"/>
                  </a:lnTo>
                  <a:cubicBezTo>
                    <a:pt x="1575" y="3083"/>
                    <a:pt x="1460" y="3231"/>
                    <a:pt x="1296" y="3280"/>
                  </a:cubicBezTo>
                  <a:cubicBezTo>
                    <a:pt x="1001" y="3378"/>
                    <a:pt x="1017" y="3280"/>
                    <a:pt x="755" y="3509"/>
                  </a:cubicBezTo>
                  <a:cubicBezTo>
                    <a:pt x="624" y="3624"/>
                    <a:pt x="435" y="3653"/>
                    <a:pt x="280" y="3653"/>
                  </a:cubicBezTo>
                  <a:cubicBezTo>
                    <a:pt x="124" y="3653"/>
                    <a:pt x="1" y="3624"/>
                    <a:pt x="1" y="3624"/>
                  </a:cubicBezTo>
                  <a:lnTo>
                    <a:pt x="1" y="3624"/>
                  </a:lnTo>
                  <a:cubicBezTo>
                    <a:pt x="181" y="3722"/>
                    <a:pt x="378" y="3788"/>
                    <a:pt x="591" y="3804"/>
                  </a:cubicBezTo>
                  <a:cubicBezTo>
                    <a:pt x="1017" y="3837"/>
                    <a:pt x="1460" y="3903"/>
                    <a:pt x="1902" y="4001"/>
                  </a:cubicBezTo>
                  <a:cubicBezTo>
                    <a:pt x="3066" y="4362"/>
                    <a:pt x="3787" y="4853"/>
                    <a:pt x="4689" y="4886"/>
                  </a:cubicBezTo>
                  <a:cubicBezTo>
                    <a:pt x="4722" y="4887"/>
                    <a:pt x="4754" y="4888"/>
                    <a:pt x="4787" y="4888"/>
                  </a:cubicBezTo>
                  <a:cubicBezTo>
                    <a:pt x="5211" y="4888"/>
                    <a:pt x="5619" y="4789"/>
                    <a:pt x="5984" y="4591"/>
                  </a:cubicBezTo>
                  <a:cubicBezTo>
                    <a:pt x="6738" y="4099"/>
                    <a:pt x="6935" y="3100"/>
                    <a:pt x="6459" y="2362"/>
                  </a:cubicBezTo>
                  <a:cubicBezTo>
                    <a:pt x="6235" y="2030"/>
                    <a:pt x="5872" y="1874"/>
                    <a:pt x="5530" y="1874"/>
                  </a:cubicBezTo>
                  <a:cubicBezTo>
                    <a:pt x="5197" y="1874"/>
                    <a:pt x="4884" y="2021"/>
                    <a:pt x="4738" y="2296"/>
                  </a:cubicBezTo>
                  <a:cubicBezTo>
                    <a:pt x="4492" y="2624"/>
                    <a:pt x="4525" y="3100"/>
                    <a:pt x="4836" y="3378"/>
                  </a:cubicBezTo>
                  <a:cubicBezTo>
                    <a:pt x="4853" y="3395"/>
                    <a:pt x="4886" y="3411"/>
                    <a:pt x="4902" y="3427"/>
                  </a:cubicBezTo>
                  <a:lnTo>
                    <a:pt x="4935" y="3460"/>
                  </a:lnTo>
                  <a:cubicBezTo>
                    <a:pt x="5038" y="3520"/>
                    <a:pt x="5165" y="3551"/>
                    <a:pt x="5291" y="3551"/>
                  </a:cubicBezTo>
                  <a:cubicBezTo>
                    <a:pt x="5544" y="3551"/>
                    <a:pt x="5787" y="3423"/>
                    <a:pt x="5787" y="3149"/>
                  </a:cubicBezTo>
                  <a:cubicBezTo>
                    <a:pt x="5794" y="2946"/>
                    <a:pt x="5631" y="2861"/>
                    <a:pt x="5452" y="2861"/>
                  </a:cubicBezTo>
                  <a:cubicBezTo>
                    <a:pt x="5197" y="2861"/>
                    <a:pt x="4908" y="3036"/>
                    <a:pt x="5033" y="3296"/>
                  </a:cubicBezTo>
                  <a:cubicBezTo>
                    <a:pt x="5033" y="3319"/>
                    <a:pt x="5033" y="3342"/>
                    <a:pt x="5010" y="3342"/>
                  </a:cubicBezTo>
                  <a:cubicBezTo>
                    <a:pt x="4984" y="3342"/>
                    <a:pt x="4927" y="3311"/>
                    <a:pt x="4804" y="3214"/>
                  </a:cubicBezTo>
                  <a:cubicBezTo>
                    <a:pt x="4689" y="3100"/>
                    <a:pt x="4640" y="2952"/>
                    <a:pt x="4640" y="2804"/>
                  </a:cubicBezTo>
                  <a:cubicBezTo>
                    <a:pt x="4640" y="2624"/>
                    <a:pt x="4689" y="2460"/>
                    <a:pt x="4804" y="2313"/>
                  </a:cubicBezTo>
                  <a:cubicBezTo>
                    <a:pt x="4936" y="2080"/>
                    <a:pt x="5200" y="1957"/>
                    <a:pt x="5486" y="1957"/>
                  </a:cubicBezTo>
                  <a:cubicBezTo>
                    <a:pt x="5802" y="1957"/>
                    <a:pt x="6145" y="2108"/>
                    <a:pt x="6361" y="2427"/>
                  </a:cubicBezTo>
                  <a:lnTo>
                    <a:pt x="6377" y="2444"/>
                  </a:lnTo>
                  <a:cubicBezTo>
                    <a:pt x="6590" y="2854"/>
                    <a:pt x="6574" y="3362"/>
                    <a:pt x="6328" y="3755"/>
                  </a:cubicBezTo>
                  <a:cubicBezTo>
                    <a:pt x="6048" y="4259"/>
                    <a:pt x="5410" y="4609"/>
                    <a:pt x="4579" y="4609"/>
                  </a:cubicBezTo>
                  <a:cubicBezTo>
                    <a:pt x="4193" y="4609"/>
                    <a:pt x="3765" y="4533"/>
                    <a:pt x="3312" y="4362"/>
                  </a:cubicBezTo>
                  <a:cubicBezTo>
                    <a:pt x="3263" y="4345"/>
                    <a:pt x="3033" y="4263"/>
                    <a:pt x="2886" y="4198"/>
                  </a:cubicBezTo>
                  <a:cubicBezTo>
                    <a:pt x="2476" y="3985"/>
                    <a:pt x="2033" y="3837"/>
                    <a:pt x="1575" y="3755"/>
                  </a:cubicBezTo>
                  <a:cubicBezTo>
                    <a:pt x="1755" y="3722"/>
                    <a:pt x="1935" y="3706"/>
                    <a:pt x="2148" y="3657"/>
                  </a:cubicBezTo>
                  <a:cubicBezTo>
                    <a:pt x="3902" y="3313"/>
                    <a:pt x="4164" y="838"/>
                    <a:pt x="2689" y="182"/>
                  </a:cubicBezTo>
                  <a:cubicBezTo>
                    <a:pt x="2415" y="55"/>
                    <a:pt x="2165" y="1"/>
                    <a:pt x="194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4" name="Google Shape;7854;p18"/>
            <p:cNvSpPr/>
            <p:nvPr/>
          </p:nvSpPr>
          <p:spPr>
            <a:xfrm>
              <a:off x="5410555" y="4303489"/>
              <a:ext cx="152740" cy="108125"/>
            </a:xfrm>
            <a:custGeom>
              <a:avLst/>
              <a:gdLst/>
              <a:ahLst/>
              <a:cxnLst/>
              <a:rect l="l" t="t" r="r" b="b"/>
              <a:pathLst>
                <a:path w="4656" h="3296" extrusionOk="0">
                  <a:moveTo>
                    <a:pt x="3803" y="1"/>
                  </a:moveTo>
                  <a:cubicBezTo>
                    <a:pt x="3902" y="787"/>
                    <a:pt x="3541" y="1574"/>
                    <a:pt x="2902" y="2049"/>
                  </a:cubicBezTo>
                  <a:cubicBezTo>
                    <a:pt x="2493" y="2357"/>
                    <a:pt x="2002" y="2456"/>
                    <a:pt x="1540" y="2456"/>
                  </a:cubicBezTo>
                  <a:cubicBezTo>
                    <a:pt x="723" y="2456"/>
                    <a:pt x="1" y="2148"/>
                    <a:pt x="1" y="2148"/>
                  </a:cubicBezTo>
                  <a:lnTo>
                    <a:pt x="1" y="2148"/>
                  </a:lnTo>
                  <a:cubicBezTo>
                    <a:pt x="1345" y="2869"/>
                    <a:pt x="1836" y="2623"/>
                    <a:pt x="2213" y="3033"/>
                  </a:cubicBezTo>
                  <a:cubicBezTo>
                    <a:pt x="2379" y="3221"/>
                    <a:pt x="2552" y="3278"/>
                    <a:pt x="2711" y="3278"/>
                  </a:cubicBezTo>
                  <a:cubicBezTo>
                    <a:pt x="2898" y="3278"/>
                    <a:pt x="3065" y="3200"/>
                    <a:pt x="3181" y="3164"/>
                  </a:cubicBezTo>
                  <a:cubicBezTo>
                    <a:pt x="3204" y="3157"/>
                    <a:pt x="3228" y="3154"/>
                    <a:pt x="3252" y="3154"/>
                  </a:cubicBezTo>
                  <a:cubicBezTo>
                    <a:pt x="3346" y="3154"/>
                    <a:pt x="3440" y="3204"/>
                    <a:pt x="3492" y="3295"/>
                  </a:cubicBezTo>
                  <a:cubicBezTo>
                    <a:pt x="3525" y="3082"/>
                    <a:pt x="3476" y="2869"/>
                    <a:pt x="3361" y="2705"/>
                  </a:cubicBezTo>
                  <a:cubicBezTo>
                    <a:pt x="3181" y="2508"/>
                    <a:pt x="2787" y="2492"/>
                    <a:pt x="2722" y="2492"/>
                  </a:cubicBezTo>
                  <a:cubicBezTo>
                    <a:pt x="3262" y="2459"/>
                    <a:pt x="3787" y="2164"/>
                    <a:pt x="4098" y="1705"/>
                  </a:cubicBezTo>
                  <a:cubicBezTo>
                    <a:pt x="4656" y="919"/>
                    <a:pt x="3804" y="1"/>
                    <a:pt x="38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5" name="Google Shape;7855;p18"/>
            <p:cNvSpPr/>
            <p:nvPr/>
          </p:nvSpPr>
          <p:spPr>
            <a:xfrm>
              <a:off x="5215361" y="4060203"/>
              <a:ext cx="146277" cy="206212"/>
            </a:xfrm>
            <a:custGeom>
              <a:avLst/>
              <a:gdLst/>
              <a:ahLst/>
              <a:cxnLst/>
              <a:rect l="l" t="t" r="r" b="b"/>
              <a:pathLst>
                <a:path w="4459" h="6286" extrusionOk="0">
                  <a:moveTo>
                    <a:pt x="1811" y="0"/>
                  </a:moveTo>
                  <a:cubicBezTo>
                    <a:pt x="1386" y="0"/>
                    <a:pt x="976" y="149"/>
                    <a:pt x="705" y="450"/>
                  </a:cubicBezTo>
                  <a:cubicBezTo>
                    <a:pt x="1" y="1090"/>
                    <a:pt x="443" y="2139"/>
                    <a:pt x="1033" y="2335"/>
                  </a:cubicBezTo>
                  <a:cubicBezTo>
                    <a:pt x="1156" y="2401"/>
                    <a:pt x="1291" y="2434"/>
                    <a:pt x="1429" y="2434"/>
                  </a:cubicBezTo>
                  <a:cubicBezTo>
                    <a:pt x="1566" y="2434"/>
                    <a:pt x="1705" y="2401"/>
                    <a:pt x="1836" y="2335"/>
                  </a:cubicBezTo>
                  <a:lnTo>
                    <a:pt x="1869" y="2319"/>
                  </a:lnTo>
                  <a:lnTo>
                    <a:pt x="1902" y="2286"/>
                  </a:lnTo>
                  <a:lnTo>
                    <a:pt x="1951" y="2253"/>
                  </a:lnTo>
                  <a:lnTo>
                    <a:pt x="2017" y="2204"/>
                  </a:lnTo>
                  <a:cubicBezTo>
                    <a:pt x="2033" y="2188"/>
                    <a:pt x="2049" y="2171"/>
                    <a:pt x="2082" y="2155"/>
                  </a:cubicBezTo>
                  <a:cubicBezTo>
                    <a:pt x="2246" y="1975"/>
                    <a:pt x="2328" y="1729"/>
                    <a:pt x="2295" y="1499"/>
                  </a:cubicBezTo>
                  <a:cubicBezTo>
                    <a:pt x="2252" y="1155"/>
                    <a:pt x="2040" y="1009"/>
                    <a:pt x="1844" y="1009"/>
                  </a:cubicBezTo>
                  <a:cubicBezTo>
                    <a:pt x="1740" y="1009"/>
                    <a:pt x="1642" y="1049"/>
                    <a:pt x="1574" y="1122"/>
                  </a:cubicBezTo>
                  <a:cubicBezTo>
                    <a:pt x="1410" y="1286"/>
                    <a:pt x="1459" y="1565"/>
                    <a:pt x="1656" y="1680"/>
                  </a:cubicBezTo>
                  <a:cubicBezTo>
                    <a:pt x="1733" y="1714"/>
                    <a:pt x="1802" y="1723"/>
                    <a:pt x="1862" y="1723"/>
                  </a:cubicBezTo>
                  <a:cubicBezTo>
                    <a:pt x="1940" y="1723"/>
                    <a:pt x="2003" y="1707"/>
                    <a:pt x="2046" y="1707"/>
                  </a:cubicBezTo>
                  <a:cubicBezTo>
                    <a:pt x="2097" y="1707"/>
                    <a:pt x="2122" y="1729"/>
                    <a:pt x="2115" y="1827"/>
                  </a:cubicBezTo>
                  <a:cubicBezTo>
                    <a:pt x="2099" y="2024"/>
                    <a:pt x="1984" y="2188"/>
                    <a:pt x="1804" y="2286"/>
                  </a:cubicBezTo>
                  <a:cubicBezTo>
                    <a:pt x="1697" y="2339"/>
                    <a:pt x="1580" y="2364"/>
                    <a:pt x="1462" y="2364"/>
                  </a:cubicBezTo>
                  <a:cubicBezTo>
                    <a:pt x="1326" y="2364"/>
                    <a:pt x="1189" y="2331"/>
                    <a:pt x="1066" y="2270"/>
                  </a:cubicBezTo>
                  <a:cubicBezTo>
                    <a:pt x="525" y="2040"/>
                    <a:pt x="164" y="1106"/>
                    <a:pt x="804" y="549"/>
                  </a:cubicBezTo>
                  <a:cubicBezTo>
                    <a:pt x="1050" y="303"/>
                    <a:pt x="1394" y="155"/>
                    <a:pt x="1738" y="155"/>
                  </a:cubicBezTo>
                  <a:cubicBezTo>
                    <a:pt x="2492" y="204"/>
                    <a:pt x="3312" y="745"/>
                    <a:pt x="3443" y="2204"/>
                  </a:cubicBezTo>
                  <a:cubicBezTo>
                    <a:pt x="3492" y="2761"/>
                    <a:pt x="3443" y="3319"/>
                    <a:pt x="3279" y="3843"/>
                  </a:cubicBezTo>
                  <a:cubicBezTo>
                    <a:pt x="3164" y="4302"/>
                    <a:pt x="2951" y="4728"/>
                    <a:pt x="2689" y="5122"/>
                  </a:cubicBezTo>
                  <a:cubicBezTo>
                    <a:pt x="2279" y="5614"/>
                    <a:pt x="1771" y="6007"/>
                    <a:pt x="1197" y="6286"/>
                  </a:cubicBezTo>
                  <a:cubicBezTo>
                    <a:pt x="1820" y="6023"/>
                    <a:pt x="2377" y="5630"/>
                    <a:pt x="2803" y="5122"/>
                  </a:cubicBezTo>
                  <a:cubicBezTo>
                    <a:pt x="3557" y="4269"/>
                    <a:pt x="4459" y="2253"/>
                    <a:pt x="3180" y="614"/>
                  </a:cubicBezTo>
                  <a:cubicBezTo>
                    <a:pt x="2835" y="207"/>
                    <a:pt x="2312" y="0"/>
                    <a:pt x="181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6" name="Google Shape;7856;p18"/>
            <p:cNvSpPr/>
            <p:nvPr/>
          </p:nvSpPr>
          <p:spPr>
            <a:xfrm>
              <a:off x="4688404" y="4897236"/>
              <a:ext cx="297377" cy="207032"/>
            </a:xfrm>
            <a:custGeom>
              <a:avLst/>
              <a:gdLst/>
              <a:ahLst/>
              <a:cxnLst/>
              <a:rect l="l" t="t" r="r" b="b"/>
              <a:pathLst>
                <a:path w="9065" h="6311" extrusionOk="0">
                  <a:moveTo>
                    <a:pt x="2011" y="1"/>
                  </a:moveTo>
                  <a:cubicBezTo>
                    <a:pt x="1091" y="1"/>
                    <a:pt x="66" y="653"/>
                    <a:pt x="33" y="1850"/>
                  </a:cubicBezTo>
                  <a:cubicBezTo>
                    <a:pt x="0" y="2718"/>
                    <a:pt x="459" y="3522"/>
                    <a:pt x="1229" y="3931"/>
                  </a:cubicBezTo>
                  <a:cubicBezTo>
                    <a:pt x="1731" y="4182"/>
                    <a:pt x="2300" y="4287"/>
                    <a:pt x="2880" y="4287"/>
                  </a:cubicBezTo>
                  <a:cubicBezTo>
                    <a:pt x="3209" y="4287"/>
                    <a:pt x="3542" y="4253"/>
                    <a:pt x="3868" y="4194"/>
                  </a:cubicBezTo>
                  <a:cubicBezTo>
                    <a:pt x="4754" y="3964"/>
                    <a:pt x="5557" y="3620"/>
                    <a:pt x="6376" y="3423"/>
                  </a:cubicBezTo>
                  <a:cubicBezTo>
                    <a:pt x="6573" y="3376"/>
                    <a:pt x="6772" y="3352"/>
                    <a:pt x="6968" y="3352"/>
                  </a:cubicBezTo>
                  <a:cubicBezTo>
                    <a:pt x="7589" y="3352"/>
                    <a:pt x="8175" y="3589"/>
                    <a:pt x="8524" y="4063"/>
                  </a:cubicBezTo>
                  <a:cubicBezTo>
                    <a:pt x="8950" y="4636"/>
                    <a:pt x="8999" y="5571"/>
                    <a:pt x="8458" y="5980"/>
                  </a:cubicBezTo>
                  <a:cubicBezTo>
                    <a:pt x="8241" y="6133"/>
                    <a:pt x="7987" y="6204"/>
                    <a:pt x="7743" y="6204"/>
                  </a:cubicBezTo>
                  <a:cubicBezTo>
                    <a:pt x="7358" y="6204"/>
                    <a:pt x="6996" y="6029"/>
                    <a:pt x="6835" y="5718"/>
                  </a:cubicBezTo>
                  <a:cubicBezTo>
                    <a:pt x="6524" y="5226"/>
                    <a:pt x="6770" y="4571"/>
                    <a:pt x="7229" y="4456"/>
                  </a:cubicBezTo>
                  <a:cubicBezTo>
                    <a:pt x="7326" y="4412"/>
                    <a:pt x="7428" y="4391"/>
                    <a:pt x="7529" y="4391"/>
                  </a:cubicBezTo>
                  <a:cubicBezTo>
                    <a:pt x="7765" y="4391"/>
                    <a:pt x="7992" y="4506"/>
                    <a:pt x="8130" y="4702"/>
                  </a:cubicBezTo>
                  <a:cubicBezTo>
                    <a:pt x="8228" y="4882"/>
                    <a:pt x="8245" y="5095"/>
                    <a:pt x="8163" y="5275"/>
                  </a:cubicBezTo>
                  <a:cubicBezTo>
                    <a:pt x="8150" y="5314"/>
                    <a:pt x="8096" y="5394"/>
                    <a:pt x="8050" y="5394"/>
                  </a:cubicBezTo>
                  <a:cubicBezTo>
                    <a:pt x="8038" y="5394"/>
                    <a:pt x="8026" y="5388"/>
                    <a:pt x="8015" y="5374"/>
                  </a:cubicBezTo>
                  <a:cubicBezTo>
                    <a:pt x="7966" y="5325"/>
                    <a:pt x="8015" y="4964"/>
                    <a:pt x="7655" y="4915"/>
                  </a:cubicBezTo>
                  <a:cubicBezTo>
                    <a:pt x="7640" y="4913"/>
                    <a:pt x="7626" y="4912"/>
                    <a:pt x="7612" y="4912"/>
                  </a:cubicBezTo>
                  <a:cubicBezTo>
                    <a:pt x="7268" y="4912"/>
                    <a:pt x="7161" y="5478"/>
                    <a:pt x="7507" y="5620"/>
                  </a:cubicBezTo>
                  <a:cubicBezTo>
                    <a:pt x="7576" y="5652"/>
                    <a:pt x="7649" y="5668"/>
                    <a:pt x="7722" y="5668"/>
                  </a:cubicBezTo>
                  <a:cubicBezTo>
                    <a:pt x="7941" y="5668"/>
                    <a:pt x="8155" y="5526"/>
                    <a:pt x="8228" y="5292"/>
                  </a:cubicBezTo>
                  <a:cubicBezTo>
                    <a:pt x="8228" y="5292"/>
                    <a:pt x="8228" y="5275"/>
                    <a:pt x="8228" y="5275"/>
                  </a:cubicBezTo>
                  <a:cubicBezTo>
                    <a:pt x="8228" y="5259"/>
                    <a:pt x="8228" y="5243"/>
                    <a:pt x="8245" y="5226"/>
                  </a:cubicBezTo>
                  <a:cubicBezTo>
                    <a:pt x="8261" y="5095"/>
                    <a:pt x="8261" y="4964"/>
                    <a:pt x="8212" y="4833"/>
                  </a:cubicBezTo>
                  <a:cubicBezTo>
                    <a:pt x="8099" y="4531"/>
                    <a:pt x="7801" y="4335"/>
                    <a:pt x="7484" y="4335"/>
                  </a:cubicBezTo>
                  <a:cubicBezTo>
                    <a:pt x="7388" y="4335"/>
                    <a:pt x="7291" y="4352"/>
                    <a:pt x="7196" y="4390"/>
                  </a:cubicBezTo>
                  <a:cubicBezTo>
                    <a:pt x="6704" y="4521"/>
                    <a:pt x="6425" y="5210"/>
                    <a:pt x="6753" y="5767"/>
                  </a:cubicBezTo>
                  <a:cubicBezTo>
                    <a:pt x="6925" y="6110"/>
                    <a:pt x="7332" y="6310"/>
                    <a:pt x="7754" y="6310"/>
                  </a:cubicBezTo>
                  <a:cubicBezTo>
                    <a:pt x="8018" y="6310"/>
                    <a:pt x="8287" y="6232"/>
                    <a:pt x="8507" y="6062"/>
                  </a:cubicBezTo>
                  <a:cubicBezTo>
                    <a:pt x="8950" y="5734"/>
                    <a:pt x="9064" y="5128"/>
                    <a:pt x="8917" y="4587"/>
                  </a:cubicBezTo>
                  <a:cubicBezTo>
                    <a:pt x="8835" y="4046"/>
                    <a:pt x="8474" y="3161"/>
                    <a:pt x="7212" y="2882"/>
                  </a:cubicBezTo>
                  <a:cubicBezTo>
                    <a:pt x="7065" y="2850"/>
                    <a:pt x="6916" y="2835"/>
                    <a:pt x="6764" y="2835"/>
                  </a:cubicBezTo>
                  <a:cubicBezTo>
                    <a:pt x="5425" y="2835"/>
                    <a:pt x="3894" y="3973"/>
                    <a:pt x="2311" y="3973"/>
                  </a:cubicBezTo>
                  <a:cubicBezTo>
                    <a:pt x="2088" y="3973"/>
                    <a:pt x="1864" y="3950"/>
                    <a:pt x="1639" y="3899"/>
                  </a:cubicBezTo>
                  <a:cubicBezTo>
                    <a:pt x="1557" y="3866"/>
                    <a:pt x="1459" y="3849"/>
                    <a:pt x="1377" y="3817"/>
                  </a:cubicBezTo>
                  <a:lnTo>
                    <a:pt x="1311" y="3784"/>
                  </a:lnTo>
                  <a:cubicBezTo>
                    <a:pt x="590" y="3407"/>
                    <a:pt x="164" y="2669"/>
                    <a:pt x="180" y="1850"/>
                  </a:cubicBezTo>
                  <a:cubicBezTo>
                    <a:pt x="202" y="732"/>
                    <a:pt x="1167" y="107"/>
                    <a:pt x="2033" y="107"/>
                  </a:cubicBezTo>
                  <a:cubicBezTo>
                    <a:pt x="2449" y="107"/>
                    <a:pt x="2843" y="251"/>
                    <a:pt x="3098" y="555"/>
                  </a:cubicBezTo>
                  <a:cubicBezTo>
                    <a:pt x="3557" y="1014"/>
                    <a:pt x="3524" y="1768"/>
                    <a:pt x="3016" y="2178"/>
                  </a:cubicBezTo>
                  <a:cubicBezTo>
                    <a:pt x="2950" y="2227"/>
                    <a:pt x="2852" y="2276"/>
                    <a:pt x="2770" y="2292"/>
                  </a:cubicBezTo>
                  <a:cubicBezTo>
                    <a:pt x="2700" y="2311"/>
                    <a:pt x="2628" y="2320"/>
                    <a:pt x="2557" y="2320"/>
                  </a:cubicBezTo>
                  <a:cubicBezTo>
                    <a:pt x="2380" y="2320"/>
                    <a:pt x="2206" y="2262"/>
                    <a:pt x="2065" y="2145"/>
                  </a:cubicBezTo>
                  <a:cubicBezTo>
                    <a:pt x="1934" y="2063"/>
                    <a:pt x="1885" y="1915"/>
                    <a:pt x="1918" y="1768"/>
                  </a:cubicBezTo>
                  <a:lnTo>
                    <a:pt x="1918" y="1768"/>
                  </a:lnTo>
                  <a:cubicBezTo>
                    <a:pt x="1990" y="1851"/>
                    <a:pt x="2089" y="1894"/>
                    <a:pt x="2190" y="1894"/>
                  </a:cubicBezTo>
                  <a:cubicBezTo>
                    <a:pt x="2248" y="1894"/>
                    <a:pt x="2306" y="1880"/>
                    <a:pt x="2360" y="1850"/>
                  </a:cubicBezTo>
                  <a:cubicBezTo>
                    <a:pt x="2606" y="1719"/>
                    <a:pt x="2524" y="1309"/>
                    <a:pt x="2213" y="1227"/>
                  </a:cubicBezTo>
                  <a:cubicBezTo>
                    <a:pt x="2181" y="1217"/>
                    <a:pt x="2150" y="1213"/>
                    <a:pt x="2119" y="1213"/>
                  </a:cubicBezTo>
                  <a:cubicBezTo>
                    <a:pt x="1781" y="1213"/>
                    <a:pt x="1511" y="1756"/>
                    <a:pt x="1901" y="2161"/>
                  </a:cubicBezTo>
                  <a:cubicBezTo>
                    <a:pt x="2062" y="2322"/>
                    <a:pt x="2269" y="2399"/>
                    <a:pt x="2481" y="2399"/>
                  </a:cubicBezTo>
                  <a:cubicBezTo>
                    <a:pt x="2550" y="2399"/>
                    <a:pt x="2620" y="2390"/>
                    <a:pt x="2688" y="2374"/>
                  </a:cubicBezTo>
                  <a:cubicBezTo>
                    <a:pt x="2721" y="2358"/>
                    <a:pt x="2754" y="2358"/>
                    <a:pt x="2787" y="2341"/>
                  </a:cubicBezTo>
                  <a:lnTo>
                    <a:pt x="2869" y="2325"/>
                  </a:lnTo>
                  <a:lnTo>
                    <a:pt x="2901" y="2309"/>
                  </a:lnTo>
                  <a:cubicBezTo>
                    <a:pt x="3049" y="2243"/>
                    <a:pt x="3180" y="2145"/>
                    <a:pt x="3262" y="1997"/>
                  </a:cubicBezTo>
                  <a:cubicBezTo>
                    <a:pt x="3590" y="1538"/>
                    <a:pt x="3541" y="915"/>
                    <a:pt x="3164" y="489"/>
                  </a:cubicBezTo>
                  <a:cubicBezTo>
                    <a:pt x="2893" y="159"/>
                    <a:pt x="2465" y="1"/>
                    <a:pt x="201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7" name="Google Shape;7857;p18"/>
            <p:cNvSpPr/>
            <p:nvPr/>
          </p:nvSpPr>
          <p:spPr>
            <a:xfrm>
              <a:off x="4738925" y="5014811"/>
              <a:ext cx="211887" cy="121641"/>
            </a:xfrm>
            <a:custGeom>
              <a:avLst/>
              <a:gdLst/>
              <a:ahLst/>
              <a:cxnLst/>
              <a:rect l="l" t="t" r="r" b="b"/>
              <a:pathLst>
                <a:path w="6459" h="3708" extrusionOk="0">
                  <a:moveTo>
                    <a:pt x="5512" y="0"/>
                  </a:moveTo>
                  <a:cubicBezTo>
                    <a:pt x="5261" y="0"/>
                    <a:pt x="4964" y="44"/>
                    <a:pt x="4623" y="167"/>
                  </a:cubicBezTo>
                  <a:cubicBezTo>
                    <a:pt x="3779" y="468"/>
                    <a:pt x="2593" y="1029"/>
                    <a:pt x="1426" y="1029"/>
                  </a:cubicBezTo>
                  <a:cubicBezTo>
                    <a:pt x="939" y="1029"/>
                    <a:pt x="455" y="931"/>
                    <a:pt x="1" y="675"/>
                  </a:cubicBezTo>
                  <a:lnTo>
                    <a:pt x="1" y="675"/>
                  </a:lnTo>
                  <a:cubicBezTo>
                    <a:pt x="1" y="675"/>
                    <a:pt x="556" y="1335"/>
                    <a:pt x="1321" y="1335"/>
                  </a:cubicBezTo>
                  <a:cubicBezTo>
                    <a:pt x="1356" y="1335"/>
                    <a:pt x="1391" y="1334"/>
                    <a:pt x="1427" y="1331"/>
                  </a:cubicBezTo>
                  <a:cubicBezTo>
                    <a:pt x="1939" y="1295"/>
                    <a:pt x="2174" y="1164"/>
                    <a:pt x="2308" y="1164"/>
                  </a:cubicBezTo>
                  <a:cubicBezTo>
                    <a:pt x="2359" y="1164"/>
                    <a:pt x="2395" y="1183"/>
                    <a:pt x="2427" y="1233"/>
                  </a:cubicBezTo>
                  <a:cubicBezTo>
                    <a:pt x="2499" y="1317"/>
                    <a:pt x="2411" y="1366"/>
                    <a:pt x="2267" y="1366"/>
                  </a:cubicBezTo>
                  <a:cubicBezTo>
                    <a:pt x="2217" y="1366"/>
                    <a:pt x="2159" y="1360"/>
                    <a:pt x="2099" y="1347"/>
                  </a:cubicBezTo>
                  <a:cubicBezTo>
                    <a:pt x="2058" y="1332"/>
                    <a:pt x="2015" y="1325"/>
                    <a:pt x="1970" y="1325"/>
                  </a:cubicBezTo>
                  <a:cubicBezTo>
                    <a:pt x="1869" y="1325"/>
                    <a:pt x="1763" y="1361"/>
                    <a:pt x="1673" y="1429"/>
                  </a:cubicBezTo>
                  <a:cubicBezTo>
                    <a:pt x="1511" y="1575"/>
                    <a:pt x="1716" y="2102"/>
                    <a:pt x="1346" y="2102"/>
                  </a:cubicBezTo>
                  <a:cubicBezTo>
                    <a:pt x="1340" y="2102"/>
                    <a:pt x="1334" y="2102"/>
                    <a:pt x="1329" y="2101"/>
                  </a:cubicBezTo>
                  <a:lnTo>
                    <a:pt x="1329" y="2101"/>
                  </a:lnTo>
                  <a:cubicBezTo>
                    <a:pt x="1329" y="2101"/>
                    <a:pt x="1614" y="2461"/>
                    <a:pt x="2048" y="2461"/>
                  </a:cubicBezTo>
                  <a:cubicBezTo>
                    <a:pt x="2192" y="2461"/>
                    <a:pt x="2353" y="2421"/>
                    <a:pt x="2525" y="2314"/>
                  </a:cubicBezTo>
                  <a:cubicBezTo>
                    <a:pt x="3197" y="1872"/>
                    <a:pt x="2820" y="1380"/>
                    <a:pt x="3066" y="1249"/>
                  </a:cubicBezTo>
                  <a:cubicBezTo>
                    <a:pt x="3112" y="1226"/>
                    <a:pt x="3156" y="1216"/>
                    <a:pt x="3197" y="1216"/>
                  </a:cubicBezTo>
                  <a:cubicBezTo>
                    <a:pt x="3389" y="1216"/>
                    <a:pt x="3501" y="1445"/>
                    <a:pt x="3312" y="1675"/>
                  </a:cubicBezTo>
                  <a:cubicBezTo>
                    <a:pt x="3082" y="1937"/>
                    <a:pt x="2230" y="2888"/>
                    <a:pt x="3558" y="3708"/>
                  </a:cubicBezTo>
                  <a:cubicBezTo>
                    <a:pt x="3558" y="3708"/>
                    <a:pt x="3377" y="3249"/>
                    <a:pt x="3738" y="3085"/>
                  </a:cubicBezTo>
                  <a:cubicBezTo>
                    <a:pt x="4099" y="2937"/>
                    <a:pt x="4803" y="2708"/>
                    <a:pt x="4705" y="2216"/>
                  </a:cubicBezTo>
                  <a:cubicBezTo>
                    <a:pt x="4607" y="1708"/>
                    <a:pt x="4246" y="954"/>
                    <a:pt x="4836" y="511"/>
                  </a:cubicBezTo>
                  <a:cubicBezTo>
                    <a:pt x="5198" y="247"/>
                    <a:pt x="5507" y="147"/>
                    <a:pt x="5816" y="147"/>
                  </a:cubicBezTo>
                  <a:cubicBezTo>
                    <a:pt x="6025" y="147"/>
                    <a:pt x="6234" y="193"/>
                    <a:pt x="6459" y="265"/>
                  </a:cubicBezTo>
                  <a:cubicBezTo>
                    <a:pt x="6459" y="265"/>
                    <a:pt x="6127" y="0"/>
                    <a:pt x="551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8" name="Google Shape;7858;p18"/>
            <p:cNvSpPr/>
            <p:nvPr/>
          </p:nvSpPr>
          <p:spPr>
            <a:xfrm>
              <a:off x="4778193" y="4894185"/>
              <a:ext cx="118853" cy="83095"/>
            </a:xfrm>
            <a:custGeom>
              <a:avLst/>
              <a:gdLst/>
              <a:ahLst/>
              <a:cxnLst/>
              <a:rect l="l" t="t" r="r" b="b"/>
              <a:pathLst>
                <a:path w="3623" h="2533" extrusionOk="0">
                  <a:moveTo>
                    <a:pt x="1086" y="0"/>
                  </a:moveTo>
                  <a:cubicBezTo>
                    <a:pt x="496" y="0"/>
                    <a:pt x="0" y="123"/>
                    <a:pt x="0" y="123"/>
                  </a:cubicBezTo>
                  <a:cubicBezTo>
                    <a:pt x="0" y="123"/>
                    <a:pt x="951" y="205"/>
                    <a:pt x="1197" y="549"/>
                  </a:cubicBezTo>
                  <a:cubicBezTo>
                    <a:pt x="1361" y="746"/>
                    <a:pt x="1426" y="1008"/>
                    <a:pt x="1344" y="1271"/>
                  </a:cubicBezTo>
                  <a:cubicBezTo>
                    <a:pt x="1295" y="1500"/>
                    <a:pt x="1181" y="2139"/>
                    <a:pt x="2213" y="2156"/>
                  </a:cubicBezTo>
                  <a:cubicBezTo>
                    <a:pt x="3246" y="2172"/>
                    <a:pt x="3082" y="2533"/>
                    <a:pt x="3082" y="2533"/>
                  </a:cubicBezTo>
                  <a:cubicBezTo>
                    <a:pt x="3082" y="2533"/>
                    <a:pt x="3623" y="1762"/>
                    <a:pt x="2738" y="615"/>
                  </a:cubicBezTo>
                  <a:cubicBezTo>
                    <a:pt x="2361" y="123"/>
                    <a:pt x="1676" y="0"/>
                    <a:pt x="108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9" name="Google Shape;7859;p18"/>
            <p:cNvSpPr/>
            <p:nvPr/>
          </p:nvSpPr>
          <p:spPr>
            <a:xfrm>
              <a:off x="4731412" y="4806791"/>
              <a:ext cx="74238" cy="87688"/>
            </a:xfrm>
            <a:custGeom>
              <a:avLst/>
              <a:gdLst/>
              <a:ahLst/>
              <a:cxnLst/>
              <a:rect l="l" t="t" r="r" b="b"/>
              <a:pathLst>
                <a:path w="2263" h="2673" extrusionOk="0">
                  <a:moveTo>
                    <a:pt x="1131" y="1"/>
                  </a:moveTo>
                  <a:lnTo>
                    <a:pt x="1131" y="1"/>
                  </a:lnTo>
                  <a:cubicBezTo>
                    <a:pt x="836" y="165"/>
                    <a:pt x="738" y="689"/>
                    <a:pt x="804" y="1427"/>
                  </a:cubicBezTo>
                  <a:cubicBezTo>
                    <a:pt x="869" y="2164"/>
                    <a:pt x="0" y="2623"/>
                    <a:pt x="0" y="2623"/>
                  </a:cubicBezTo>
                  <a:cubicBezTo>
                    <a:pt x="590" y="2410"/>
                    <a:pt x="1771" y="2673"/>
                    <a:pt x="2016" y="2017"/>
                  </a:cubicBezTo>
                  <a:cubicBezTo>
                    <a:pt x="2262" y="1345"/>
                    <a:pt x="1639" y="919"/>
                    <a:pt x="1279" y="722"/>
                  </a:cubicBezTo>
                  <a:cubicBezTo>
                    <a:pt x="918" y="542"/>
                    <a:pt x="1131" y="1"/>
                    <a:pt x="113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0" name="Google Shape;7860;p18"/>
            <p:cNvSpPr/>
            <p:nvPr/>
          </p:nvSpPr>
          <p:spPr>
            <a:xfrm>
              <a:off x="4620628" y="4844977"/>
              <a:ext cx="104353" cy="140930"/>
            </a:xfrm>
            <a:custGeom>
              <a:avLst/>
              <a:gdLst/>
              <a:ahLst/>
              <a:cxnLst/>
              <a:rect l="l" t="t" r="r" b="b"/>
              <a:pathLst>
                <a:path w="3181" h="4296" extrusionOk="0">
                  <a:moveTo>
                    <a:pt x="2804" y="1"/>
                  </a:moveTo>
                  <a:lnTo>
                    <a:pt x="2804" y="1"/>
                  </a:lnTo>
                  <a:cubicBezTo>
                    <a:pt x="2726" y="78"/>
                    <a:pt x="2607" y="125"/>
                    <a:pt x="2488" y="125"/>
                  </a:cubicBezTo>
                  <a:cubicBezTo>
                    <a:pt x="2456" y="125"/>
                    <a:pt x="2425" y="122"/>
                    <a:pt x="2394" y="115"/>
                  </a:cubicBezTo>
                  <a:cubicBezTo>
                    <a:pt x="2344" y="109"/>
                    <a:pt x="2273" y="103"/>
                    <a:pt x="2190" y="103"/>
                  </a:cubicBezTo>
                  <a:cubicBezTo>
                    <a:pt x="1869" y="103"/>
                    <a:pt x="1373" y="194"/>
                    <a:pt x="1230" y="689"/>
                  </a:cubicBezTo>
                  <a:cubicBezTo>
                    <a:pt x="1050" y="1295"/>
                    <a:pt x="1197" y="1689"/>
                    <a:pt x="1410" y="1886"/>
                  </a:cubicBezTo>
                  <a:cubicBezTo>
                    <a:pt x="1623" y="2066"/>
                    <a:pt x="1623" y="2443"/>
                    <a:pt x="1476" y="2492"/>
                  </a:cubicBezTo>
                  <a:cubicBezTo>
                    <a:pt x="1437" y="2510"/>
                    <a:pt x="1398" y="2518"/>
                    <a:pt x="1361" y="2518"/>
                  </a:cubicBezTo>
                  <a:cubicBezTo>
                    <a:pt x="1195" y="2518"/>
                    <a:pt x="1068" y="2355"/>
                    <a:pt x="1148" y="2181"/>
                  </a:cubicBezTo>
                  <a:cubicBezTo>
                    <a:pt x="1221" y="1947"/>
                    <a:pt x="1048" y="1727"/>
                    <a:pt x="824" y="1727"/>
                  </a:cubicBezTo>
                  <a:cubicBezTo>
                    <a:pt x="796" y="1727"/>
                    <a:pt x="767" y="1731"/>
                    <a:pt x="738" y="1738"/>
                  </a:cubicBezTo>
                  <a:cubicBezTo>
                    <a:pt x="678" y="1746"/>
                    <a:pt x="624" y="1750"/>
                    <a:pt x="575" y="1750"/>
                  </a:cubicBezTo>
                  <a:cubicBezTo>
                    <a:pt x="413" y="1750"/>
                    <a:pt x="317" y="1704"/>
                    <a:pt x="279" y="1591"/>
                  </a:cubicBezTo>
                  <a:lnTo>
                    <a:pt x="279" y="1591"/>
                  </a:lnTo>
                  <a:cubicBezTo>
                    <a:pt x="279" y="1591"/>
                    <a:pt x="1" y="2492"/>
                    <a:pt x="689" y="2918"/>
                  </a:cubicBezTo>
                  <a:cubicBezTo>
                    <a:pt x="1394" y="3361"/>
                    <a:pt x="1738" y="4033"/>
                    <a:pt x="2132" y="4295"/>
                  </a:cubicBezTo>
                  <a:cubicBezTo>
                    <a:pt x="2132" y="4295"/>
                    <a:pt x="1525" y="3344"/>
                    <a:pt x="2082" y="2476"/>
                  </a:cubicBezTo>
                  <a:cubicBezTo>
                    <a:pt x="2640" y="1607"/>
                    <a:pt x="3181" y="1345"/>
                    <a:pt x="280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1" name="Google Shape;7861;p18"/>
            <p:cNvSpPr/>
            <p:nvPr/>
          </p:nvSpPr>
          <p:spPr>
            <a:xfrm>
              <a:off x="4482975" y="4636924"/>
              <a:ext cx="266213" cy="265622"/>
            </a:xfrm>
            <a:custGeom>
              <a:avLst/>
              <a:gdLst/>
              <a:ahLst/>
              <a:cxnLst/>
              <a:rect l="l" t="t" r="r" b="b"/>
              <a:pathLst>
                <a:path w="8115" h="8097" extrusionOk="0">
                  <a:moveTo>
                    <a:pt x="2354" y="1"/>
                  </a:moveTo>
                  <a:cubicBezTo>
                    <a:pt x="2263" y="1"/>
                    <a:pt x="2172" y="6"/>
                    <a:pt x="2082" y="16"/>
                  </a:cubicBezTo>
                  <a:cubicBezTo>
                    <a:pt x="755" y="179"/>
                    <a:pt x="1" y="1982"/>
                    <a:pt x="771" y="3228"/>
                  </a:cubicBezTo>
                  <a:cubicBezTo>
                    <a:pt x="1375" y="4185"/>
                    <a:pt x="2455" y="4468"/>
                    <a:pt x="3417" y="4468"/>
                  </a:cubicBezTo>
                  <a:cubicBezTo>
                    <a:pt x="3525" y="4468"/>
                    <a:pt x="3633" y="4464"/>
                    <a:pt x="3738" y="4458"/>
                  </a:cubicBezTo>
                  <a:cubicBezTo>
                    <a:pt x="3951" y="4458"/>
                    <a:pt x="4197" y="4441"/>
                    <a:pt x="4443" y="4408"/>
                  </a:cubicBezTo>
                  <a:cubicBezTo>
                    <a:pt x="4443" y="4408"/>
                    <a:pt x="4651" y="4374"/>
                    <a:pt x="4961" y="4374"/>
                  </a:cubicBezTo>
                  <a:cubicBezTo>
                    <a:pt x="5449" y="4374"/>
                    <a:pt x="6189" y="4459"/>
                    <a:pt x="6770" y="4900"/>
                  </a:cubicBezTo>
                  <a:cubicBezTo>
                    <a:pt x="7164" y="5228"/>
                    <a:pt x="7426" y="5703"/>
                    <a:pt x="7508" y="6211"/>
                  </a:cubicBezTo>
                  <a:cubicBezTo>
                    <a:pt x="7508" y="6211"/>
                    <a:pt x="7672" y="7408"/>
                    <a:pt x="7098" y="8064"/>
                  </a:cubicBezTo>
                  <a:lnTo>
                    <a:pt x="7065" y="8096"/>
                  </a:lnTo>
                  <a:cubicBezTo>
                    <a:pt x="7065" y="8096"/>
                    <a:pt x="8114" y="7572"/>
                    <a:pt x="7983" y="5966"/>
                  </a:cubicBezTo>
                  <a:cubicBezTo>
                    <a:pt x="7875" y="4659"/>
                    <a:pt x="6826" y="4005"/>
                    <a:pt x="5500" y="4005"/>
                  </a:cubicBezTo>
                  <a:cubicBezTo>
                    <a:pt x="5213" y="4005"/>
                    <a:pt x="4913" y="4036"/>
                    <a:pt x="4607" y="4097"/>
                  </a:cubicBezTo>
                  <a:cubicBezTo>
                    <a:pt x="4098" y="4191"/>
                    <a:pt x="3641" y="4241"/>
                    <a:pt x="3230" y="4241"/>
                  </a:cubicBezTo>
                  <a:cubicBezTo>
                    <a:pt x="2713" y="4241"/>
                    <a:pt x="2269" y="4163"/>
                    <a:pt x="1886" y="3999"/>
                  </a:cubicBezTo>
                  <a:cubicBezTo>
                    <a:pt x="1492" y="3802"/>
                    <a:pt x="1148" y="3507"/>
                    <a:pt x="918" y="3146"/>
                  </a:cubicBezTo>
                  <a:cubicBezTo>
                    <a:pt x="197" y="1982"/>
                    <a:pt x="886" y="294"/>
                    <a:pt x="2099" y="147"/>
                  </a:cubicBezTo>
                  <a:cubicBezTo>
                    <a:pt x="2199" y="132"/>
                    <a:pt x="2301" y="125"/>
                    <a:pt x="2402" y="125"/>
                  </a:cubicBezTo>
                  <a:cubicBezTo>
                    <a:pt x="2876" y="125"/>
                    <a:pt x="3333" y="287"/>
                    <a:pt x="3590" y="638"/>
                  </a:cubicBezTo>
                  <a:cubicBezTo>
                    <a:pt x="3885" y="1032"/>
                    <a:pt x="3934" y="1540"/>
                    <a:pt x="3721" y="1982"/>
                  </a:cubicBezTo>
                  <a:cubicBezTo>
                    <a:pt x="3574" y="2332"/>
                    <a:pt x="3239" y="2538"/>
                    <a:pt x="2879" y="2538"/>
                  </a:cubicBezTo>
                  <a:cubicBezTo>
                    <a:pt x="2800" y="2538"/>
                    <a:pt x="2720" y="2528"/>
                    <a:pt x="2640" y="2507"/>
                  </a:cubicBezTo>
                  <a:cubicBezTo>
                    <a:pt x="2197" y="2392"/>
                    <a:pt x="2017" y="1966"/>
                    <a:pt x="2361" y="1901"/>
                  </a:cubicBezTo>
                  <a:cubicBezTo>
                    <a:pt x="2771" y="1835"/>
                    <a:pt x="2836" y="1491"/>
                    <a:pt x="2705" y="1212"/>
                  </a:cubicBezTo>
                  <a:cubicBezTo>
                    <a:pt x="2644" y="1091"/>
                    <a:pt x="2509" y="1022"/>
                    <a:pt x="2363" y="1022"/>
                  </a:cubicBezTo>
                  <a:cubicBezTo>
                    <a:pt x="2155" y="1022"/>
                    <a:pt x="1927" y="1163"/>
                    <a:pt x="1869" y="1491"/>
                  </a:cubicBezTo>
                  <a:cubicBezTo>
                    <a:pt x="1820" y="1753"/>
                    <a:pt x="1886" y="2032"/>
                    <a:pt x="2082" y="2228"/>
                  </a:cubicBezTo>
                  <a:cubicBezTo>
                    <a:pt x="2251" y="2422"/>
                    <a:pt x="2587" y="2585"/>
                    <a:pt x="2933" y="2585"/>
                  </a:cubicBezTo>
                  <a:cubicBezTo>
                    <a:pt x="3260" y="2585"/>
                    <a:pt x="3596" y="2438"/>
                    <a:pt x="3803" y="2032"/>
                  </a:cubicBezTo>
                  <a:cubicBezTo>
                    <a:pt x="4033" y="1556"/>
                    <a:pt x="4000" y="999"/>
                    <a:pt x="3689" y="556"/>
                  </a:cubicBezTo>
                  <a:cubicBezTo>
                    <a:pt x="3382" y="166"/>
                    <a:pt x="2873" y="1"/>
                    <a:pt x="235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2" name="Google Shape;7862;p18"/>
            <p:cNvSpPr/>
            <p:nvPr/>
          </p:nvSpPr>
          <p:spPr>
            <a:xfrm>
              <a:off x="4525459" y="4789437"/>
              <a:ext cx="153265" cy="78142"/>
            </a:xfrm>
            <a:custGeom>
              <a:avLst/>
              <a:gdLst/>
              <a:ahLst/>
              <a:cxnLst/>
              <a:rect l="l" t="t" r="r" b="b"/>
              <a:pathLst>
                <a:path w="4672" h="2382" extrusionOk="0">
                  <a:moveTo>
                    <a:pt x="3576" y="1"/>
                  </a:moveTo>
                  <a:cubicBezTo>
                    <a:pt x="3281" y="1"/>
                    <a:pt x="2933" y="40"/>
                    <a:pt x="2541" y="153"/>
                  </a:cubicBezTo>
                  <a:cubicBezTo>
                    <a:pt x="1980" y="319"/>
                    <a:pt x="1504" y="380"/>
                    <a:pt x="1114" y="380"/>
                  </a:cubicBezTo>
                  <a:cubicBezTo>
                    <a:pt x="581" y="380"/>
                    <a:pt x="209" y="266"/>
                    <a:pt x="0" y="153"/>
                  </a:cubicBezTo>
                  <a:lnTo>
                    <a:pt x="0" y="153"/>
                  </a:lnTo>
                  <a:cubicBezTo>
                    <a:pt x="132" y="268"/>
                    <a:pt x="263" y="399"/>
                    <a:pt x="377" y="530"/>
                  </a:cubicBezTo>
                  <a:cubicBezTo>
                    <a:pt x="453" y="636"/>
                    <a:pt x="599" y="1399"/>
                    <a:pt x="1201" y="1399"/>
                  </a:cubicBezTo>
                  <a:cubicBezTo>
                    <a:pt x="1251" y="1399"/>
                    <a:pt x="1304" y="1393"/>
                    <a:pt x="1361" y="1382"/>
                  </a:cubicBezTo>
                  <a:cubicBezTo>
                    <a:pt x="2082" y="1218"/>
                    <a:pt x="1951" y="759"/>
                    <a:pt x="2426" y="612"/>
                  </a:cubicBezTo>
                  <a:cubicBezTo>
                    <a:pt x="2515" y="584"/>
                    <a:pt x="2591" y="573"/>
                    <a:pt x="2654" y="573"/>
                  </a:cubicBezTo>
                  <a:cubicBezTo>
                    <a:pt x="2930" y="573"/>
                    <a:pt x="2976" y="791"/>
                    <a:pt x="2869" y="858"/>
                  </a:cubicBezTo>
                  <a:cubicBezTo>
                    <a:pt x="2808" y="896"/>
                    <a:pt x="2754" y="909"/>
                    <a:pt x="2696" y="909"/>
                  </a:cubicBezTo>
                  <a:cubicBezTo>
                    <a:pt x="2628" y="909"/>
                    <a:pt x="2556" y="892"/>
                    <a:pt x="2459" y="874"/>
                  </a:cubicBezTo>
                  <a:cubicBezTo>
                    <a:pt x="2451" y="873"/>
                    <a:pt x="2442" y="873"/>
                    <a:pt x="2433" y="873"/>
                  </a:cubicBezTo>
                  <a:cubicBezTo>
                    <a:pt x="2249" y="873"/>
                    <a:pt x="1812" y="1027"/>
                    <a:pt x="1967" y="1448"/>
                  </a:cubicBezTo>
                  <a:cubicBezTo>
                    <a:pt x="2131" y="1874"/>
                    <a:pt x="2377" y="2234"/>
                    <a:pt x="2115" y="2382"/>
                  </a:cubicBezTo>
                  <a:cubicBezTo>
                    <a:pt x="2115" y="2382"/>
                    <a:pt x="3033" y="2382"/>
                    <a:pt x="3344" y="2120"/>
                  </a:cubicBezTo>
                  <a:cubicBezTo>
                    <a:pt x="3705" y="1857"/>
                    <a:pt x="3852" y="1399"/>
                    <a:pt x="3721" y="989"/>
                  </a:cubicBezTo>
                  <a:cubicBezTo>
                    <a:pt x="3622" y="494"/>
                    <a:pt x="3937" y="195"/>
                    <a:pt x="4425" y="195"/>
                  </a:cubicBezTo>
                  <a:cubicBezTo>
                    <a:pt x="4503" y="195"/>
                    <a:pt x="4586" y="202"/>
                    <a:pt x="4672" y="218"/>
                  </a:cubicBezTo>
                  <a:cubicBezTo>
                    <a:pt x="4672" y="218"/>
                    <a:pt x="4269" y="1"/>
                    <a:pt x="35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3" name="Google Shape;7863;p18"/>
            <p:cNvSpPr/>
            <p:nvPr/>
          </p:nvSpPr>
          <p:spPr>
            <a:xfrm>
              <a:off x="4564727" y="4645487"/>
              <a:ext cx="105402" cy="110389"/>
            </a:xfrm>
            <a:custGeom>
              <a:avLst/>
              <a:gdLst/>
              <a:ahLst/>
              <a:cxnLst/>
              <a:rect l="l" t="t" r="r" b="b"/>
              <a:pathLst>
                <a:path w="3213" h="3365" extrusionOk="0">
                  <a:moveTo>
                    <a:pt x="1262" y="0"/>
                  </a:moveTo>
                  <a:lnTo>
                    <a:pt x="1262" y="0"/>
                  </a:lnTo>
                  <a:cubicBezTo>
                    <a:pt x="1688" y="443"/>
                    <a:pt x="1836" y="1082"/>
                    <a:pt x="1639" y="1656"/>
                  </a:cubicBezTo>
                  <a:cubicBezTo>
                    <a:pt x="1410" y="2417"/>
                    <a:pt x="886" y="2617"/>
                    <a:pt x="436" y="2617"/>
                  </a:cubicBezTo>
                  <a:cubicBezTo>
                    <a:pt x="276" y="2617"/>
                    <a:pt x="125" y="2592"/>
                    <a:pt x="0" y="2557"/>
                  </a:cubicBezTo>
                  <a:lnTo>
                    <a:pt x="0" y="2557"/>
                  </a:lnTo>
                  <a:cubicBezTo>
                    <a:pt x="0" y="2558"/>
                    <a:pt x="228" y="3364"/>
                    <a:pt x="1008" y="3364"/>
                  </a:cubicBezTo>
                  <a:cubicBezTo>
                    <a:pt x="1037" y="3364"/>
                    <a:pt x="1067" y="3363"/>
                    <a:pt x="1098" y="3361"/>
                  </a:cubicBezTo>
                  <a:cubicBezTo>
                    <a:pt x="1951" y="3295"/>
                    <a:pt x="1885" y="2639"/>
                    <a:pt x="1885" y="2361"/>
                  </a:cubicBezTo>
                  <a:cubicBezTo>
                    <a:pt x="1869" y="2066"/>
                    <a:pt x="1852" y="1836"/>
                    <a:pt x="1967" y="1836"/>
                  </a:cubicBezTo>
                  <a:cubicBezTo>
                    <a:pt x="2082" y="1836"/>
                    <a:pt x="2115" y="1951"/>
                    <a:pt x="2049" y="2148"/>
                  </a:cubicBezTo>
                  <a:cubicBezTo>
                    <a:pt x="1983" y="2344"/>
                    <a:pt x="1819" y="2984"/>
                    <a:pt x="2918" y="3098"/>
                  </a:cubicBezTo>
                  <a:cubicBezTo>
                    <a:pt x="2787" y="3000"/>
                    <a:pt x="2754" y="2803"/>
                    <a:pt x="2869" y="2689"/>
                  </a:cubicBezTo>
                  <a:cubicBezTo>
                    <a:pt x="3000" y="2443"/>
                    <a:pt x="3213" y="1984"/>
                    <a:pt x="2492" y="1361"/>
                  </a:cubicBezTo>
                  <a:cubicBezTo>
                    <a:pt x="1754" y="738"/>
                    <a:pt x="1688" y="295"/>
                    <a:pt x="12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4" name="Google Shape;7864;p18"/>
            <p:cNvSpPr/>
            <p:nvPr/>
          </p:nvSpPr>
          <p:spPr>
            <a:xfrm>
              <a:off x="4455550" y="4489332"/>
              <a:ext cx="62953" cy="251352"/>
            </a:xfrm>
            <a:custGeom>
              <a:avLst/>
              <a:gdLst/>
              <a:ahLst/>
              <a:cxnLst/>
              <a:rect l="l" t="t" r="r" b="b"/>
              <a:pathLst>
                <a:path w="1919" h="7662" extrusionOk="0">
                  <a:moveTo>
                    <a:pt x="620" y="1"/>
                  </a:moveTo>
                  <a:cubicBezTo>
                    <a:pt x="554" y="1"/>
                    <a:pt x="483" y="17"/>
                    <a:pt x="410" y="56"/>
                  </a:cubicBezTo>
                  <a:cubicBezTo>
                    <a:pt x="1" y="286"/>
                    <a:pt x="328" y="843"/>
                    <a:pt x="591" y="1105"/>
                  </a:cubicBezTo>
                  <a:cubicBezTo>
                    <a:pt x="853" y="1367"/>
                    <a:pt x="869" y="2630"/>
                    <a:pt x="738" y="4006"/>
                  </a:cubicBezTo>
                  <a:cubicBezTo>
                    <a:pt x="607" y="5367"/>
                    <a:pt x="755" y="7137"/>
                    <a:pt x="1459" y="7662"/>
                  </a:cubicBezTo>
                  <a:cubicBezTo>
                    <a:pt x="1459" y="7662"/>
                    <a:pt x="804" y="7055"/>
                    <a:pt x="951" y="5170"/>
                  </a:cubicBezTo>
                  <a:cubicBezTo>
                    <a:pt x="1099" y="3302"/>
                    <a:pt x="1918" y="1499"/>
                    <a:pt x="1181" y="384"/>
                  </a:cubicBezTo>
                  <a:cubicBezTo>
                    <a:pt x="1181" y="384"/>
                    <a:pt x="944" y="1"/>
                    <a:pt x="6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5" name="Google Shape;7865;p18"/>
            <p:cNvSpPr/>
            <p:nvPr/>
          </p:nvSpPr>
          <p:spPr>
            <a:xfrm>
              <a:off x="4298542" y="4456231"/>
              <a:ext cx="280188" cy="333922"/>
            </a:xfrm>
            <a:custGeom>
              <a:avLst/>
              <a:gdLst/>
              <a:ahLst/>
              <a:cxnLst/>
              <a:rect l="l" t="t" r="r" b="b"/>
              <a:pathLst>
                <a:path w="8541" h="10179" extrusionOk="0">
                  <a:moveTo>
                    <a:pt x="2275" y="1"/>
                  </a:moveTo>
                  <a:cubicBezTo>
                    <a:pt x="1364" y="1"/>
                    <a:pt x="525" y="452"/>
                    <a:pt x="295" y="1180"/>
                  </a:cubicBezTo>
                  <a:cubicBezTo>
                    <a:pt x="0" y="1967"/>
                    <a:pt x="410" y="2671"/>
                    <a:pt x="820" y="2901"/>
                  </a:cubicBezTo>
                  <a:cubicBezTo>
                    <a:pt x="1040" y="3045"/>
                    <a:pt x="1295" y="3106"/>
                    <a:pt x="1544" y="3106"/>
                  </a:cubicBezTo>
                  <a:cubicBezTo>
                    <a:pt x="2093" y="3106"/>
                    <a:pt x="2620" y="2809"/>
                    <a:pt x="2721" y="2426"/>
                  </a:cubicBezTo>
                  <a:cubicBezTo>
                    <a:pt x="2865" y="2037"/>
                    <a:pt x="2554" y="1648"/>
                    <a:pt x="2165" y="1648"/>
                  </a:cubicBezTo>
                  <a:cubicBezTo>
                    <a:pt x="2111" y="1648"/>
                    <a:pt x="2056" y="1656"/>
                    <a:pt x="2000" y="1672"/>
                  </a:cubicBezTo>
                  <a:cubicBezTo>
                    <a:pt x="1672" y="1737"/>
                    <a:pt x="1492" y="2081"/>
                    <a:pt x="1607" y="2393"/>
                  </a:cubicBezTo>
                  <a:cubicBezTo>
                    <a:pt x="1689" y="2627"/>
                    <a:pt x="1938" y="2660"/>
                    <a:pt x="2074" y="2660"/>
                  </a:cubicBezTo>
                  <a:cubicBezTo>
                    <a:pt x="2128" y="2660"/>
                    <a:pt x="2164" y="2655"/>
                    <a:pt x="2164" y="2655"/>
                  </a:cubicBezTo>
                  <a:lnTo>
                    <a:pt x="2164" y="2655"/>
                  </a:lnTo>
                  <a:cubicBezTo>
                    <a:pt x="2099" y="2832"/>
                    <a:pt x="1885" y="2962"/>
                    <a:pt x="1625" y="2962"/>
                  </a:cubicBezTo>
                  <a:cubicBezTo>
                    <a:pt x="1428" y="2962"/>
                    <a:pt x="1205" y="2888"/>
                    <a:pt x="1000" y="2704"/>
                  </a:cubicBezTo>
                  <a:cubicBezTo>
                    <a:pt x="574" y="2327"/>
                    <a:pt x="492" y="1082"/>
                    <a:pt x="1213" y="508"/>
                  </a:cubicBezTo>
                  <a:cubicBezTo>
                    <a:pt x="1537" y="272"/>
                    <a:pt x="1915" y="142"/>
                    <a:pt x="2309" y="142"/>
                  </a:cubicBezTo>
                  <a:cubicBezTo>
                    <a:pt x="2353" y="142"/>
                    <a:pt x="2398" y="144"/>
                    <a:pt x="2443" y="147"/>
                  </a:cubicBezTo>
                  <a:cubicBezTo>
                    <a:pt x="2574" y="164"/>
                    <a:pt x="2705" y="180"/>
                    <a:pt x="2836" y="213"/>
                  </a:cubicBezTo>
                  <a:cubicBezTo>
                    <a:pt x="3934" y="475"/>
                    <a:pt x="4655" y="1639"/>
                    <a:pt x="4885" y="2868"/>
                  </a:cubicBezTo>
                  <a:cubicBezTo>
                    <a:pt x="5114" y="4098"/>
                    <a:pt x="4885" y="5376"/>
                    <a:pt x="4951" y="6491"/>
                  </a:cubicBezTo>
                  <a:cubicBezTo>
                    <a:pt x="4901" y="7507"/>
                    <a:pt x="5295" y="8490"/>
                    <a:pt x="6032" y="9195"/>
                  </a:cubicBezTo>
                  <a:cubicBezTo>
                    <a:pt x="6737" y="9802"/>
                    <a:pt x="7622" y="10146"/>
                    <a:pt x="8540" y="10179"/>
                  </a:cubicBezTo>
                  <a:cubicBezTo>
                    <a:pt x="7622" y="10113"/>
                    <a:pt x="6770" y="9752"/>
                    <a:pt x="6098" y="9130"/>
                  </a:cubicBezTo>
                  <a:cubicBezTo>
                    <a:pt x="5393" y="8441"/>
                    <a:pt x="5032" y="7474"/>
                    <a:pt x="5082" y="6474"/>
                  </a:cubicBezTo>
                  <a:cubicBezTo>
                    <a:pt x="5032" y="5376"/>
                    <a:pt x="5278" y="4147"/>
                    <a:pt x="5049" y="2835"/>
                  </a:cubicBezTo>
                  <a:cubicBezTo>
                    <a:pt x="4803" y="1573"/>
                    <a:pt x="4049" y="328"/>
                    <a:pt x="2869" y="65"/>
                  </a:cubicBezTo>
                  <a:cubicBezTo>
                    <a:pt x="2671" y="22"/>
                    <a:pt x="2472" y="1"/>
                    <a:pt x="227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6" name="Google Shape;7866;p18"/>
            <p:cNvSpPr/>
            <p:nvPr/>
          </p:nvSpPr>
          <p:spPr>
            <a:xfrm>
              <a:off x="4363595" y="4503078"/>
              <a:ext cx="82308" cy="69153"/>
            </a:xfrm>
            <a:custGeom>
              <a:avLst/>
              <a:gdLst/>
              <a:ahLst/>
              <a:cxnLst/>
              <a:rect l="l" t="t" r="r" b="b"/>
              <a:pathLst>
                <a:path w="2509" h="2108" extrusionOk="0">
                  <a:moveTo>
                    <a:pt x="1784" y="1"/>
                  </a:moveTo>
                  <a:cubicBezTo>
                    <a:pt x="1314" y="1"/>
                    <a:pt x="1020" y="401"/>
                    <a:pt x="935" y="1096"/>
                  </a:cubicBezTo>
                  <a:cubicBezTo>
                    <a:pt x="854" y="1747"/>
                    <a:pt x="267" y="1803"/>
                    <a:pt x="67" y="1803"/>
                  </a:cubicBezTo>
                  <a:cubicBezTo>
                    <a:pt x="26" y="1803"/>
                    <a:pt x="1" y="1801"/>
                    <a:pt x="1" y="1801"/>
                  </a:cubicBezTo>
                  <a:lnTo>
                    <a:pt x="1" y="1801"/>
                  </a:lnTo>
                  <a:cubicBezTo>
                    <a:pt x="121" y="1856"/>
                    <a:pt x="703" y="2108"/>
                    <a:pt x="1242" y="2108"/>
                  </a:cubicBezTo>
                  <a:cubicBezTo>
                    <a:pt x="1509" y="2108"/>
                    <a:pt x="1766" y="2046"/>
                    <a:pt x="1951" y="1866"/>
                  </a:cubicBezTo>
                  <a:cubicBezTo>
                    <a:pt x="2509" y="1309"/>
                    <a:pt x="2115" y="604"/>
                    <a:pt x="1968" y="375"/>
                  </a:cubicBezTo>
                  <a:cubicBezTo>
                    <a:pt x="1869" y="260"/>
                    <a:pt x="1902" y="96"/>
                    <a:pt x="2017" y="31"/>
                  </a:cubicBezTo>
                  <a:cubicBezTo>
                    <a:pt x="1935" y="11"/>
                    <a:pt x="1857" y="1"/>
                    <a:pt x="178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7" name="Google Shape;7867;p18"/>
            <p:cNvSpPr/>
            <p:nvPr/>
          </p:nvSpPr>
          <p:spPr>
            <a:xfrm>
              <a:off x="4282926" y="4507834"/>
              <a:ext cx="158153" cy="179607"/>
            </a:xfrm>
            <a:custGeom>
              <a:avLst/>
              <a:gdLst/>
              <a:ahLst/>
              <a:cxnLst/>
              <a:rect l="l" t="t" r="r" b="b"/>
              <a:pathLst>
                <a:path w="4821" h="5475" extrusionOk="0">
                  <a:moveTo>
                    <a:pt x="476" y="0"/>
                  </a:moveTo>
                  <a:cubicBezTo>
                    <a:pt x="1" y="820"/>
                    <a:pt x="230" y="2148"/>
                    <a:pt x="870" y="3033"/>
                  </a:cubicBezTo>
                  <a:cubicBezTo>
                    <a:pt x="1352" y="3731"/>
                    <a:pt x="2130" y="3810"/>
                    <a:pt x="2456" y="3810"/>
                  </a:cubicBezTo>
                  <a:cubicBezTo>
                    <a:pt x="2551" y="3810"/>
                    <a:pt x="2607" y="3803"/>
                    <a:pt x="2607" y="3803"/>
                  </a:cubicBezTo>
                  <a:cubicBezTo>
                    <a:pt x="2329" y="3705"/>
                    <a:pt x="2279" y="3393"/>
                    <a:pt x="2476" y="3147"/>
                  </a:cubicBezTo>
                  <a:cubicBezTo>
                    <a:pt x="2624" y="2983"/>
                    <a:pt x="2607" y="2721"/>
                    <a:pt x="2410" y="2606"/>
                  </a:cubicBezTo>
                  <a:cubicBezTo>
                    <a:pt x="2296" y="2557"/>
                    <a:pt x="2017" y="2344"/>
                    <a:pt x="2247" y="2197"/>
                  </a:cubicBezTo>
                  <a:cubicBezTo>
                    <a:pt x="2273" y="2182"/>
                    <a:pt x="2301" y="2175"/>
                    <a:pt x="2332" y="2175"/>
                  </a:cubicBezTo>
                  <a:cubicBezTo>
                    <a:pt x="2570" y="2175"/>
                    <a:pt x="2913" y="2608"/>
                    <a:pt x="2869" y="3131"/>
                  </a:cubicBezTo>
                  <a:cubicBezTo>
                    <a:pt x="2820" y="3705"/>
                    <a:pt x="3083" y="3869"/>
                    <a:pt x="3476" y="4147"/>
                  </a:cubicBezTo>
                  <a:cubicBezTo>
                    <a:pt x="3869" y="4442"/>
                    <a:pt x="3640" y="4950"/>
                    <a:pt x="3640" y="4950"/>
                  </a:cubicBezTo>
                  <a:cubicBezTo>
                    <a:pt x="4361" y="4541"/>
                    <a:pt x="4197" y="3885"/>
                    <a:pt x="4115" y="3721"/>
                  </a:cubicBezTo>
                  <a:cubicBezTo>
                    <a:pt x="4017" y="3574"/>
                    <a:pt x="3837" y="3311"/>
                    <a:pt x="4066" y="3213"/>
                  </a:cubicBezTo>
                  <a:cubicBezTo>
                    <a:pt x="4079" y="3207"/>
                    <a:pt x="4092" y="3204"/>
                    <a:pt x="4105" y="3204"/>
                  </a:cubicBezTo>
                  <a:cubicBezTo>
                    <a:pt x="4305" y="3204"/>
                    <a:pt x="4376" y="3925"/>
                    <a:pt x="4361" y="4573"/>
                  </a:cubicBezTo>
                  <a:cubicBezTo>
                    <a:pt x="4345" y="4934"/>
                    <a:pt x="4525" y="5278"/>
                    <a:pt x="4820" y="5475"/>
                  </a:cubicBezTo>
                  <a:cubicBezTo>
                    <a:pt x="4689" y="5163"/>
                    <a:pt x="4623" y="4803"/>
                    <a:pt x="4640" y="4459"/>
                  </a:cubicBezTo>
                  <a:cubicBezTo>
                    <a:pt x="4640" y="3951"/>
                    <a:pt x="4738" y="3016"/>
                    <a:pt x="3820" y="2410"/>
                  </a:cubicBezTo>
                  <a:cubicBezTo>
                    <a:pt x="2919" y="1787"/>
                    <a:pt x="1820" y="2066"/>
                    <a:pt x="1017" y="1492"/>
                  </a:cubicBezTo>
                  <a:cubicBezTo>
                    <a:pt x="558" y="1148"/>
                    <a:pt x="345" y="558"/>
                    <a:pt x="4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8" name="Google Shape;7868;p18"/>
            <p:cNvSpPr/>
            <p:nvPr/>
          </p:nvSpPr>
          <p:spPr>
            <a:xfrm>
              <a:off x="4230798" y="4457183"/>
              <a:ext cx="97332" cy="64035"/>
            </a:xfrm>
            <a:custGeom>
              <a:avLst/>
              <a:gdLst/>
              <a:ahLst/>
              <a:cxnLst/>
              <a:rect l="l" t="t" r="r" b="b"/>
              <a:pathLst>
                <a:path w="2967" h="1952" extrusionOk="0">
                  <a:moveTo>
                    <a:pt x="2047" y="0"/>
                  </a:moveTo>
                  <a:cubicBezTo>
                    <a:pt x="328" y="0"/>
                    <a:pt x="279" y="1096"/>
                    <a:pt x="279" y="1380"/>
                  </a:cubicBezTo>
                  <a:cubicBezTo>
                    <a:pt x="279" y="1561"/>
                    <a:pt x="164" y="1725"/>
                    <a:pt x="0" y="1790"/>
                  </a:cubicBezTo>
                  <a:cubicBezTo>
                    <a:pt x="268" y="1903"/>
                    <a:pt x="502" y="1951"/>
                    <a:pt x="708" y="1951"/>
                  </a:cubicBezTo>
                  <a:cubicBezTo>
                    <a:pt x="1459" y="1951"/>
                    <a:pt x="1827" y="1305"/>
                    <a:pt x="2033" y="790"/>
                  </a:cubicBezTo>
                  <a:cubicBezTo>
                    <a:pt x="2196" y="413"/>
                    <a:pt x="2541" y="135"/>
                    <a:pt x="2967" y="85"/>
                  </a:cubicBezTo>
                  <a:cubicBezTo>
                    <a:pt x="2616" y="26"/>
                    <a:pt x="2312" y="0"/>
                    <a:pt x="20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9" name="Google Shape;7869;p18"/>
            <p:cNvSpPr/>
            <p:nvPr/>
          </p:nvSpPr>
          <p:spPr>
            <a:xfrm>
              <a:off x="4193137" y="4456330"/>
              <a:ext cx="47895" cy="37398"/>
            </a:xfrm>
            <a:custGeom>
              <a:avLst/>
              <a:gdLst/>
              <a:ahLst/>
              <a:cxnLst/>
              <a:rect l="l" t="t" r="r" b="b"/>
              <a:pathLst>
                <a:path w="1460" h="1140" extrusionOk="0">
                  <a:moveTo>
                    <a:pt x="476" y="0"/>
                  </a:moveTo>
                  <a:cubicBezTo>
                    <a:pt x="433" y="0"/>
                    <a:pt x="388" y="10"/>
                    <a:pt x="345" y="29"/>
                  </a:cubicBezTo>
                  <a:cubicBezTo>
                    <a:pt x="99" y="144"/>
                    <a:pt x="1" y="423"/>
                    <a:pt x="99" y="669"/>
                  </a:cubicBezTo>
                  <a:cubicBezTo>
                    <a:pt x="181" y="882"/>
                    <a:pt x="361" y="1029"/>
                    <a:pt x="574" y="1095"/>
                  </a:cubicBezTo>
                  <a:cubicBezTo>
                    <a:pt x="652" y="1125"/>
                    <a:pt x="735" y="1140"/>
                    <a:pt x="818" y="1140"/>
                  </a:cubicBezTo>
                  <a:cubicBezTo>
                    <a:pt x="961" y="1140"/>
                    <a:pt x="1105" y="1096"/>
                    <a:pt x="1230" y="1013"/>
                  </a:cubicBezTo>
                  <a:cubicBezTo>
                    <a:pt x="1377" y="882"/>
                    <a:pt x="1459" y="702"/>
                    <a:pt x="1443" y="521"/>
                  </a:cubicBezTo>
                  <a:lnTo>
                    <a:pt x="1443" y="521"/>
                  </a:lnTo>
                  <a:cubicBezTo>
                    <a:pt x="1443" y="521"/>
                    <a:pt x="1135" y="902"/>
                    <a:pt x="783" y="902"/>
                  </a:cubicBezTo>
                  <a:cubicBezTo>
                    <a:pt x="763" y="902"/>
                    <a:pt x="742" y="901"/>
                    <a:pt x="722" y="898"/>
                  </a:cubicBezTo>
                  <a:cubicBezTo>
                    <a:pt x="148" y="849"/>
                    <a:pt x="66" y="275"/>
                    <a:pt x="345" y="111"/>
                  </a:cubicBezTo>
                  <a:cubicBezTo>
                    <a:pt x="385" y="85"/>
                    <a:pt x="430" y="73"/>
                    <a:pt x="474" y="73"/>
                  </a:cubicBezTo>
                  <a:cubicBezTo>
                    <a:pt x="594" y="73"/>
                    <a:pt x="710" y="160"/>
                    <a:pt x="722" y="292"/>
                  </a:cubicBezTo>
                  <a:cubicBezTo>
                    <a:pt x="733" y="403"/>
                    <a:pt x="646" y="469"/>
                    <a:pt x="594" y="469"/>
                  </a:cubicBezTo>
                  <a:cubicBezTo>
                    <a:pt x="569" y="469"/>
                    <a:pt x="553" y="454"/>
                    <a:pt x="558" y="423"/>
                  </a:cubicBezTo>
                  <a:cubicBezTo>
                    <a:pt x="583" y="336"/>
                    <a:pt x="542" y="268"/>
                    <a:pt x="471" y="268"/>
                  </a:cubicBezTo>
                  <a:cubicBezTo>
                    <a:pt x="448" y="268"/>
                    <a:pt x="422" y="276"/>
                    <a:pt x="394" y="292"/>
                  </a:cubicBezTo>
                  <a:cubicBezTo>
                    <a:pt x="263" y="357"/>
                    <a:pt x="394" y="538"/>
                    <a:pt x="394" y="538"/>
                  </a:cubicBezTo>
                  <a:cubicBezTo>
                    <a:pt x="442" y="581"/>
                    <a:pt x="498" y="600"/>
                    <a:pt x="554" y="600"/>
                  </a:cubicBezTo>
                  <a:cubicBezTo>
                    <a:pt x="689" y="600"/>
                    <a:pt x="820" y="487"/>
                    <a:pt x="820" y="325"/>
                  </a:cubicBezTo>
                  <a:cubicBezTo>
                    <a:pt x="807" y="142"/>
                    <a:pt x="648" y="0"/>
                    <a:pt x="4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0" name="Google Shape;7870;p18"/>
            <p:cNvSpPr/>
            <p:nvPr/>
          </p:nvSpPr>
          <p:spPr>
            <a:xfrm>
              <a:off x="4854532" y="4694367"/>
              <a:ext cx="131253" cy="286749"/>
            </a:xfrm>
            <a:custGeom>
              <a:avLst/>
              <a:gdLst/>
              <a:ahLst/>
              <a:cxnLst/>
              <a:rect l="l" t="t" r="r" b="b"/>
              <a:pathLst>
                <a:path w="4001" h="8741" extrusionOk="0">
                  <a:moveTo>
                    <a:pt x="1920" y="0"/>
                  </a:moveTo>
                  <a:cubicBezTo>
                    <a:pt x="1762" y="0"/>
                    <a:pt x="1602" y="22"/>
                    <a:pt x="1443" y="68"/>
                  </a:cubicBezTo>
                  <a:cubicBezTo>
                    <a:pt x="689" y="248"/>
                    <a:pt x="132" y="904"/>
                    <a:pt x="67" y="1690"/>
                  </a:cubicBezTo>
                  <a:cubicBezTo>
                    <a:pt x="1" y="2493"/>
                    <a:pt x="411" y="3280"/>
                    <a:pt x="1001" y="3838"/>
                  </a:cubicBezTo>
                  <a:cubicBezTo>
                    <a:pt x="1591" y="4428"/>
                    <a:pt x="2361" y="4706"/>
                    <a:pt x="2902" y="5214"/>
                  </a:cubicBezTo>
                  <a:cubicBezTo>
                    <a:pt x="3443" y="5673"/>
                    <a:pt x="3771" y="6345"/>
                    <a:pt x="3820" y="7050"/>
                  </a:cubicBezTo>
                  <a:cubicBezTo>
                    <a:pt x="3853" y="7722"/>
                    <a:pt x="3492" y="8394"/>
                    <a:pt x="2919" y="8558"/>
                  </a:cubicBezTo>
                  <a:cubicBezTo>
                    <a:pt x="2791" y="8610"/>
                    <a:pt x="2658" y="8635"/>
                    <a:pt x="2527" y="8635"/>
                  </a:cubicBezTo>
                  <a:cubicBezTo>
                    <a:pt x="2121" y="8635"/>
                    <a:pt x="1732" y="8398"/>
                    <a:pt x="1558" y="8001"/>
                  </a:cubicBezTo>
                  <a:cubicBezTo>
                    <a:pt x="1345" y="7558"/>
                    <a:pt x="1542" y="7034"/>
                    <a:pt x="2001" y="6837"/>
                  </a:cubicBezTo>
                  <a:cubicBezTo>
                    <a:pt x="2083" y="6804"/>
                    <a:pt x="2181" y="6788"/>
                    <a:pt x="2263" y="6788"/>
                  </a:cubicBezTo>
                  <a:cubicBezTo>
                    <a:pt x="2263" y="6788"/>
                    <a:pt x="2293" y="6785"/>
                    <a:pt x="2340" y="6785"/>
                  </a:cubicBezTo>
                  <a:cubicBezTo>
                    <a:pt x="2480" y="6785"/>
                    <a:pt x="2775" y="6813"/>
                    <a:pt x="2886" y="7034"/>
                  </a:cubicBezTo>
                  <a:cubicBezTo>
                    <a:pt x="2886" y="7034"/>
                    <a:pt x="2896" y="7076"/>
                    <a:pt x="2859" y="7076"/>
                  </a:cubicBezTo>
                  <a:cubicBezTo>
                    <a:pt x="2849" y="7076"/>
                    <a:pt x="2837" y="7073"/>
                    <a:pt x="2820" y="7067"/>
                  </a:cubicBezTo>
                  <a:cubicBezTo>
                    <a:pt x="2757" y="7024"/>
                    <a:pt x="2682" y="7003"/>
                    <a:pt x="2606" y="7003"/>
                  </a:cubicBezTo>
                  <a:cubicBezTo>
                    <a:pt x="2505" y="7003"/>
                    <a:pt x="2403" y="7041"/>
                    <a:pt x="2329" y="7116"/>
                  </a:cubicBezTo>
                  <a:cubicBezTo>
                    <a:pt x="2083" y="7345"/>
                    <a:pt x="2132" y="7771"/>
                    <a:pt x="2443" y="7935"/>
                  </a:cubicBezTo>
                  <a:cubicBezTo>
                    <a:pt x="2525" y="7973"/>
                    <a:pt x="2610" y="7991"/>
                    <a:pt x="2693" y="7991"/>
                  </a:cubicBezTo>
                  <a:cubicBezTo>
                    <a:pt x="3007" y="7991"/>
                    <a:pt x="3281" y="7724"/>
                    <a:pt x="3164" y="7231"/>
                  </a:cubicBezTo>
                  <a:cubicBezTo>
                    <a:pt x="3061" y="6890"/>
                    <a:pt x="2742" y="6683"/>
                    <a:pt x="2403" y="6683"/>
                  </a:cubicBezTo>
                  <a:cubicBezTo>
                    <a:pt x="2368" y="6683"/>
                    <a:pt x="2332" y="6685"/>
                    <a:pt x="2296" y="6690"/>
                  </a:cubicBezTo>
                  <a:cubicBezTo>
                    <a:pt x="2181" y="6690"/>
                    <a:pt x="2066" y="6722"/>
                    <a:pt x="1968" y="6788"/>
                  </a:cubicBezTo>
                  <a:cubicBezTo>
                    <a:pt x="1493" y="7001"/>
                    <a:pt x="1279" y="7542"/>
                    <a:pt x="1476" y="8017"/>
                  </a:cubicBezTo>
                  <a:cubicBezTo>
                    <a:pt x="1605" y="8455"/>
                    <a:pt x="2066" y="8740"/>
                    <a:pt x="2560" y="8740"/>
                  </a:cubicBezTo>
                  <a:cubicBezTo>
                    <a:pt x="2696" y="8740"/>
                    <a:pt x="2834" y="8719"/>
                    <a:pt x="2968" y="8673"/>
                  </a:cubicBezTo>
                  <a:cubicBezTo>
                    <a:pt x="3607" y="8493"/>
                    <a:pt x="4000" y="7755"/>
                    <a:pt x="3968" y="7050"/>
                  </a:cubicBezTo>
                  <a:cubicBezTo>
                    <a:pt x="3935" y="6296"/>
                    <a:pt x="3591" y="5575"/>
                    <a:pt x="3017" y="5083"/>
                  </a:cubicBezTo>
                  <a:cubicBezTo>
                    <a:pt x="2443" y="4559"/>
                    <a:pt x="1673" y="4264"/>
                    <a:pt x="1132" y="3706"/>
                  </a:cubicBezTo>
                  <a:cubicBezTo>
                    <a:pt x="558" y="3182"/>
                    <a:pt x="181" y="2428"/>
                    <a:pt x="230" y="1707"/>
                  </a:cubicBezTo>
                  <a:cubicBezTo>
                    <a:pt x="263" y="1248"/>
                    <a:pt x="476" y="838"/>
                    <a:pt x="821" y="543"/>
                  </a:cubicBezTo>
                  <a:cubicBezTo>
                    <a:pt x="984" y="428"/>
                    <a:pt x="1165" y="346"/>
                    <a:pt x="1345" y="281"/>
                  </a:cubicBezTo>
                  <a:cubicBezTo>
                    <a:pt x="1493" y="240"/>
                    <a:pt x="1644" y="219"/>
                    <a:pt x="1796" y="219"/>
                  </a:cubicBezTo>
                  <a:cubicBezTo>
                    <a:pt x="1947" y="219"/>
                    <a:pt x="2099" y="240"/>
                    <a:pt x="2247" y="281"/>
                  </a:cubicBezTo>
                  <a:cubicBezTo>
                    <a:pt x="3263" y="543"/>
                    <a:pt x="3591" y="1920"/>
                    <a:pt x="2902" y="2575"/>
                  </a:cubicBezTo>
                  <a:cubicBezTo>
                    <a:pt x="2771" y="2707"/>
                    <a:pt x="2591" y="2805"/>
                    <a:pt x="2394" y="2838"/>
                  </a:cubicBezTo>
                  <a:cubicBezTo>
                    <a:pt x="2332" y="2846"/>
                    <a:pt x="2274" y="2851"/>
                    <a:pt x="2218" y="2851"/>
                  </a:cubicBezTo>
                  <a:cubicBezTo>
                    <a:pt x="1758" y="2851"/>
                    <a:pt x="1514" y="2569"/>
                    <a:pt x="1558" y="2379"/>
                  </a:cubicBezTo>
                  <a:cubicBezTo>
                    <a:pt x="1558" y="2379"/>
                    <a:pt x="1558" y="2346"/>
                    <a:pt x="1624" y="2346"/>
                  </a:cubicBezTo>
                  <a:cubicBezTo>
                    <a:pt x="1634" y="2346"/>
                    <a:pt x="1653" y="2347"/>
                    <a:pt x="1679" y="2347"/>
                  </a:cubicBezTo>
                  <a:cubicBezTo>
                    <a:pt x="1814" y="2347"/>
                    <a:pt x="2125" y="2324"/>
                    <a:pt x="2263" y="2035"/>
                  </a:cubicBezTo>
                  <a:cubicBezTo>
                    <a:pt x="2381" y="1680"/>
                    <a:pt x="2099" y="1346"/>
                    <a:pt x="1771" y="1346"/>
                  </a:cubicBezTo>
                  <a:cubicBezTo>
                    <a:pt x="1690" y="1346"/>
                    <a:pt x="1607" y="1366"/>
                    <a:pt x="1525" y="1412"/>
                  </a:cubicBezTo>
                  <a:cubicBezTo>
                    <a:pt x="902" y="1789"/>
                    <a:pt x="1050" y="2723"/>
                    <a:pt x="1755" y="2903"/>
                  </a:cubicBezTo>
                  <a:cubicBezTo>
                    <a:pt x="1925" y="2981"/>
                    <a:pt x="2104" y="3018"/>
                    <a:pt x="2281" y="3018"/>
                  </a:cubicBezTo>
                  <a:cubicBezTo>
                    <a:pt x="2735" y="3018"/>
                    <a:pt x="3174" y="2775"/>
                    <a:pt x="3410" y="2362"/>
                  </a:cubicBezTo>
                  <a:cubicBezTo>
                    <a:pt x="3673" y="1821"/>
                    <a:pt x="3623" y="1166"/>
                    <a:pt x="3279" y="674"/>
                  </a:cubicBezTo>
                  <a:cubicBezTo>
                    <a:pt x="2951" y="245"/>
                    <a:pt x="2448" y="0"/>
                    <a:pt x="19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1" name="Google Shape;7871;p18"/>
            <p:cNvSpPr/>
            <p:nvPr/>
          </p:nvSpPr>
          <p:spPr>
            <a:xfrm>
              <a:off x="4926606" y="4803052"/>
              <a:ext cx="56490" cy="79060"/>
            </a:xfrm>
            <a:custGeom>
              <a:avLst/>
              <a:gdLst/>
              <a:ahLst/>
              <a:cxnLst/>
              <a:rect l="l" t="t" r="r" b="b"/>
              <a:pathLst>
                <a:path w="1722" h="2410" extrusionOk="0">
                  <a:moveTo>
                    <a:pt x="213" y="0"/>
                  </a:moveTo>
                  <a:cubicBezTo>
                    <a:pt x="213" y="0"/>
                    <a:pt x="246" y="82"/>
                    <a:pt x="115" y="475"/>
                  </a:cubicBezTo>
                  <a:cubicBezTo>
                    <a:pt x="0" y="852"/>
                    <a:pt x="328" y="1115"/>
                    <a:pt x="967" y="1393"/>
                  </a:cubicBezTo>
                  <a:cubicBezTo>
                    <a:pt x="1590" y="1672"/>
                    <a:pt x="1672" y="2410"/>
                    <a:pt x="1672" y="2410"/>
                  </a:cubicBezTo>
                  <a:cubicBezTo>
                    <a:pt x="1721" y="393"/>
                    <a:pt x="886" y="328"/>
                    <a:pt x="689" y="328"/>
                  </a:cubicBezTo>
                  <a:cubicBezTo>
                    <a:pt x="674" y="329"/>
                    <a:pt x="660" y="330"/>
                    <a:pt x="646" y="330"/>
                  </a:cubicBezTo>
                  <a:cubicBezTo>
                    <a:pt x="478" y="330"/>
                    <a:pt x="391" y="240"/>
                    <a:pt x="361" y="164"/>
                  </a:cubicBezTo>
                  <a:cubicBezTo>
                    <a:pt x="345" y="66"/>
                    <a:pt x="214" y="0"/>
                    <a:pt x="21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2" name="Google Shape;7872;p18"/>
            <p:cNvSpPr/>
            <p:nvPr/>
          </p:nvSpPr>
          <p:spPr>
            <a:xfrm>
              <a:off x="4750768" y="4569673"/>
              <a:ext cx="209755" cy="329100"/>
            </a:xfrm>
            <a:custGeom>
              <a:avLst/>
              <a:gdLst/>
              <a:ahLst/>
              <a:cxnLst/>
              <a:rect l="l" t="t" r="r" b="b"/>
              <a:pathLst>
                <a:path w="6394" h="10032" extrusionOk="0">
                  <a:moveTo>
                    <a:pt x="1131" y="0"/>
                  </a:moveTo>
                  <a:lnTo>
                    <a:pt x="1131" y="0"/>
                  </a:lnTo>
                  <a:cubicBezTo>
                    <a:pt x="1246" y="115"/>
                    <a:pt x="1230" y="295"/>
                    <a:pt x="1115" y="410"/>
                  </a:cubicBezTo>
                  <a:cubicBezTo>
                    <a:pt x="902" y="574"/>
                    <a:pt x="361" y="1197"/>
                    <a:pt x="754" y="1820"/>
                  </a:cubicBezTo>
                  <a:cubicBezTo>
                    <a:pt x="1197" y="2508"/>
                    <a:pt x="1787" y="2295"/>
                    <a:pt x="1984" y="2869"/>
                  </a:cubicBezTo>
                  <a:cubicBezTo>
                    <a:pt x="1984" y="2869"/>
                    <a:pt x="2066" y="3164"/>
                    <a:pt x="1869" y="3262"/>
                  </a:cubicBezTo>
                  <a:cubicBezTo>
                    <a:pt x="1835" y="3284"/>
                    <a:pt x="1803" y="3293"/>
                    <a:pt x="1772" y="3293"/>
                  </a:cubicBezTo>
                  <a:cubicBezTo>
                    <a:pt x="1639" y="3293"/>
                    <a:pt x="1541" y="3114"/>
                    <a:pt x="1541" y="2967"/>
                  </a:cubicBezTo>
                  <a:cubicBezTo>
                    <a:pt x="1476" y="2656"/>
                    <a:pt x="1230" y="2426"/>
                    <a:pt x="918" y="2377"/>
                  </a:cubicBezTo>
                  <a:cubicBezTo>
                    <a:pt x="542" y="2328"/>
                    <a:pt x="492" y="2213"/>
                    <a:pt x="492" y="2213"/>
                  </a:cubicBezTo>
                  <a:lnTo>
                    <a:pt x="492" y="2213"/>
                  </a:lnTo>
                  <a:cubicBezTo>
                    <a:pt x="541" y="2361"/>
                    <a:pt x="541" y="2508"/>
                    <a:pt x="525" y="2656"/>
                  </a:cubicBezTo>
                  <a:cubicBezTo>
                    <a:pt x="443" y="2803"/>
                    <a:pt x="148" y="3295"/>
                    <a:pt x="722" y="3672"/>
                  </a:cubicBezTo>
                  <a:cubicBezTo>
                    <a:pt x="1295" y="4049"/>
                    <a:pt x="1574" y="3852"/>
                    <a:pt x="1672" y="4491"/>
                  </a:cubicBezTo>
                  <a:cubicBezTo>
                    <a:pt x="1787" y="5131"/>
                    <a:pt x="1836" y="5917"/>
                    <a:pt x="2180" y="6245"/>
                  </a:cubicBezTo>
                  <a:cubicBezTo>
                    <a:pt x="2066" y="6163"/>
                    <a:pt x="1967" y="6065"/>
                    <a:pt x="1918" y="5950"/>
                  </a:cubicBezTo>
                  <a:cubicBezTo>
                    <a:pt x="1765" y="5629"/>
                    <a:pt x="1442" y="5422"/>
                    <a:pt x="1080" y="5422"/>
                  </a:cubicBezTo>
                  <a:cubicBezTo>
                    <a:pt x="1053" y="5422"/>
                    <a:pt x="1027" y="5424"/>
                    <a:pt x="1000" y="5426"/>
                  </a:cubicBezTo>
                  <a:cubicBezTo>
                    <a:pt x="957" y="5428"/>
                    <a:pt x="917" y="5429"/>
                    <a:pt x="880" y="5429"/>
                  </a:cubicBezTo>
                  <a:cubicBezTo>
                    <a:pt x="417" y="5429"/>
                    <a:pt x="357" y="5252"/>
                    <a:pt x="312" y="5131"/>
                  </a:cubicBezTo>
                  <a:lnTo>
                    <a:pt x="312" y="5131"/>
                  </a:lnTo>
                  <a:cubicBezTo>
                    <a:pt x="312" y="5131"/>
                    <a:pt x="1" y="6114"/>
                    <a:pt x="935" y="6606"/>
                  </a:cubicBezTo>
                  <a:cubicBezTo>
                    <a:pt x="1869" y="7098"/>
                    <a:pt x="1787" y="6737"/>
                    <a:pt x="3082" y="7786"/>
                  </a:cubicBezTo>
                  <a:cubicBezTo>
                    <a:pt x="4131" y="8655"/>
                    <a:pt x="4328" y="8704"/>
                    <a:pt x="4328" y="8704"/>
                  </a:cubicBezTo>
                  <a:cubicBezTo>
                    <a:pt x="4293" y="8695"/>
                    <a:pt x="4259" y="8691"/>
                    <a:pt x="4225" y="8691"/>
                  </a:cubicBezTo>
                  <a:cubicBezTo>
                    <a:pt x="4065" y="8691"/>
                    <a:pt x="3914" y="8782"/>
                    <a:pt x="3820" y="8917"/>
                  </a:cubicBezTo>
                  <a:cubicBezTo>
                    <a:pt x="3623" y="9229"/>
                    <a:pt x="3721" y="9638"/>
                    <a:pt x="4049" y="9802"/>
                  </a:cubicBezTo>
                  <a:cubicBezTo>
                    <a:pt x="4049" y="9802"/>
                    <a:pt x="3934" y="9589"/>
                    <a:pt x="4131" y="9573"/>
                  </a:cubicBezTo>
                  <a:cubicBezTo>
                    <a:pt x="4137" y="9572"/>
                    <a:pt x="4144" y="9572"/>
                    <a:pt x="4151" y="9572"/>
                  </a:cubicBezTo>
                  <a:cubicBezTo>
                    <a:pt x="4274" y="9572"/>
                    <a:pt x="4422" y="9662"/>
                    <a:pt x="4583" y="9662"/>
                  </a:cubicBezTo>
                  <a:cubicBezTo>
                    <a:pt x="4675" y="9662"/>
                    <a:pt x="4771" y="9632"/>
                    <a:pt x="4869" y="9540"/>
                  </a:cubicBezTo>
                  <a:cubicBezTo>
                    <a:pt x="4988" y="9421"/>
                    <a:pt x="5182" y="9322"/>
                    <a:pt x="5410" y="9322"/>
                  </a:cubicBezTo>
                  <a:cubicBezTo>
                    <a:pt x="5713" y="9322"/>
                    <a:pt x="6074" y="9498"/>
                    <a:pt x="6393" y="10032"/>
                  </a:cubicBezTo>
                  <a:cubicBezTo>
                    <a:pt x="6393" y="10032"/>
                    <a:pt x="6164" y="9212"/>
                    <a:pt x="4836" y="8688"/>
                  </a:cubicBezTo>
                  <a:cubicBezTo>
                    <a:pt x="3115" y="7966"/>
                    <a:pt x="2033" y="6262"/>
                    <a:pt x="2131" y="4409"/>
                  </a:cubicBezTo>
                  <a:cubicBezTo>
                    <a:pt x="2213" y="2180"/>
                    <a:pt x="3508" y="656"/>
                    <a:pt x="113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3" name="Google Shape;7873;p18"/>
            <p:cNvSpPr/>
            <p:nvPr/>
          </p:nvSpPr>
          <p:spPr>
            <a:xfrm>
              <a:off x="4811524" y="4485789"/>
              <a:ext cx="96283" cy="352752"/>
            </a:xfrm>
            <a:custGeom>
              <a:avLst/>
              <a:gdLst/>
              <a:ahLst/>
              <a:cxnLst/>
              <a:rect l="l" t="t" r="r" b="b"/>
              <a:pathLst>
                <a:path w="2935" h="10753" extrusionOk="0">
                  <a:moveTo>
                    <a:pt x="1299" y="0"/>
                  </a:moveTo>
                  <a:cubicBezTo>
                    <a:pt x="720" y="0"/>
                    <a:pt x="172" y="382"/>
                    <a:pt x="99" y="902"/>
                  </a:cubicBezTo>
                  <a:cubicBezTo>
                    <a:pt x="1" y="1459"/>
                    <a:pt x="427" y="1967"/>
                    <a:pt x="984" y="1967"/>
                  </a:cubicBezTo>
                  <a:cubicBezTo>
                    <a:pt x="991" y="1967"/>
                    <a:pt x="999" y="1967"/>
                    <a:pt x="1006" y="1967"/>
                  </a:cubicBezTo>
                  <a:cubicBezTo>
                    <a:pt x="1565" y="1967"/>
                    <a:pt x="1850" y="1341"/>
                    <a:pt x="1656" y="1082"/>
                  </a:cubicBezTo>
                  <a:cubicBezTo>
                    <a:pt x="1572" y="962"/>
                    <a:pt x="1448" y="908"/>
                    <a:pt x="1326" y="908"/>
                  </a:cubicBezTo>
                  <a:cubicBezTo>
                    <a:pt x="1117" y="908"/>
                    <a:pt x="914" y="1069"/>
                    <a:pt x="935" y="1328"/>
                  </a:cubicBezTo>
                  <a:cubicBezTo>
                    <a:pt x="951" y="1639"/>
                    <a:pt x="1296" y="1607"/>
                    <a:pt x="1345" y="1656"/>
                  </a:cubicBezTo>
                  <a:cubicBezTo>
                    <a:pt x="1378" y="1689"/>
                    <a:pt x="1345" y="1754"/>
                    <a:pt x="1345" y="1754"/>
                  </a:cubicBezTo>
                  <a:cubicBezTo>
                    <a:pt x="1296" y="1820"/>
                    <a:pt x="1230" y="1869"/>
                    <a:pt x="1164" y="1902"/>
                  </a:cubicBezTo>
                  <a:cubicBezTo>
                    <a:pt x="1148" y="1902"/>
                    <a:pt x="1132" y="1918"/>
                    <a:pt x="1115" y="1918"/>
                  </a:cubicBezTo>
                  <a:lnTo>
                    <a:pt x="1099" y="1918"/>
                  </a:lnTo>
                  <a:cubicBezTo>
                    <a:pt x="1065" y="1922"/>
                    <a:pt x="1032" y="1924"/>
                    <a:pt x="999" y="1924"/>
                  </a:cubicBezTo>
                  <a:cubicBezTo>
                    <a:pt x="473" y="1924"/>
                    <a:pt x="73" y="1443"/>
                    <a:pt x="181" y="918"/>
                  </a:cubicBezTo>
                  <a:cubicBezTo>
                    <a:pt x="263" y="446"/>
                    <a:pt x="756" y="122"/>
                    <a:pt x="1270" y="122"/>
                  </a:cubicBezTo>
                  <a:cubicBezTo>
                    <a:pt x="1577" y="122"/>
                    <a:pt x="1892" y="238"/>
                    <a:pt x="2132" y="508"/>
                  </a:cubicBezTo>
                  <a:cubicBezTo>
                    <a:pt x="2754" y="1246"/>
                    <a:pt x="2623" y="2426"/>
                    <a:pt x="2246" y="3442"/>
                  </a:cubicBezTo>
                  <a:cubicBezTo>
                    <a:pt x="1427" y="5458"/>
                    <a:pt x="542" y="7491"/>
                    <a:pt x="1148" y="8966"/>
                  </a:cubicBezTo>
                  <a:cubicBezTo>
                    <a:pt x="1427" y="9720"/>
                    <a:pt x="1968" y="10359"/>
                    <a:pt x="2672" y="10753"/>
                  </a:cubicBezTo>
                  <a:cubicBezTo>
                    <a:pt x="2000" y="10327"/>
                    <a:pt x="1492" y="9687"/>
                    <a:pt x="1230" y="8950"/>
                  </a:cubicBezTo>
                  <a:cubicBezTo>
                    <a:pt x="689" y="7507"/>
                    <a:pt x="1558" y="5557"/>
                    <a:pt x="2410" y="3508"/>
                  </a:cubicBezTo>
                  <a:cubicBezTo>
                    <a:pt x="2787" y="2475"/>
                    <a:pt x="2935" y="1230"/>
                    <a:pt x="2246" y="426"/>
                  </a:cubicBezTo>
                  <a:cubicBezTo>
                    <a:pt x="1977" y="127"/>
                    <a:pt x="1633" y="0"/>
                    <a:pt x="129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4" name="Google Shape;7874;p18"/>
            <p:cNvSpPr/>
            <p:nvPr/>
          </p:nvSpPr>
          <p:spPr>
            <a:xfrm>
              <a:off x="4923391" y="4588470"/>
              <a:ext cx="124233" cy="122658"/>
            </a:xfrm>
            <a:custGeom>
              <a:avLst/>
              <a:gdLst/>
              <a:ahLst/>
              <a:cxnLst/>
              <a:rect l="l" t="t" r="r" b="b"/>
              <a:pathLst>
                <a:path w="3787" h="3739" extrusionOk="0">
                  <a:moveTo>
                    <a:pt x="3278" y="1"/>
                  </a:moveTo>
                  <a:cubicBezTo>
                    <a:pt x="3278" y="1"/>
                    <a:pt x="3278" y="268"/>
                    <a:pt x="3109" y="268"/>
                  </a:cubicBezTo>
                  <a:cubicBezTo>
                    <a:pt x="3095" y="268"/>
                    <a:pt x="3081" y="267"/>
                    <a:pt x="3065" y="263"/>
                  </a:cubicBezTo>
                  <a:cubicBezTo>
                    <a:pt x="2965" y="240"/>
                    <a:pt x="2825" y="181"/>
                    <a:pt x="2690" y="181"/>
                  </a:cubicBezTo>
                  <a:cubicBezTo>
                    <a:pt x="2540" y="181"/>
                    <a:pt x="2397" y="256"/>
                    <a:pt x="2328" y="542"/>
                  </a:cubicBezTo>
                  <a:cubicBezTo>
                    <a:pt x="2202" y="1062"/>
                    <a:pt x="2151" y="1643"/>
                    <a:pt x="1943" y="1643"/>
                  </a:cubicBezTo>
                  <a:cubicBezTo>
                    <a:pt x="1935" y="1643"/>
                    <a:pt x="1927" y="1642"/>
                    <a:pt x="1918" y="1640"/>
                  </a:cubicBezTo>
                  <a:lnTo>
                    <a:pt x="1869" y="1640"/>
                  </a:lnTo>
                  <a:cubicBezTo>
                    <a:pt x="1860" y="1642"/>
                    <a:pt x="1851" y="1643"/>
                    <a:pt x="1843" y="1643"/>
                  </a:cubicBezTo>
                  <a:cubicBezTo>
                    <a:pt x="1635" y="1643"/>
                    <a:pt x="1585" y="1062"/>
                    <a:pt x="1459" y="542"/>
                  </a:cubicBezTo>
                  <a:cubicBezTo>
                    <a:pt x="1398" y="256"/>
                    <a:pt x="1259" y="181"/>
                    <a:pt x="1108" y="181"/>
                  </a:cubicBezTo>
                  <a:cubicBezTo>
                    <a:pt x="974" y="181"/>
                    <a:pt x="829" y="240"/>
                    <a:pt x="721" y="263"/>
                  </a:cubicBezTo>
                  <a:cubicBezTo>
                    <a:pt x="704" y="267"/>
                    <a:pt x="689" y="268"/>
                    <a:pt x="675" y="268"/>
                  </a:cubicBezTo>
                  <a:cubicBezTo>
                    <a:pt x="494" y="268"/>
                    <a:pt x="508" y="1"/>
                    <a:pt x="508" y="1"/>
                  </a:cubicBezTo>
                  <a:lnTo>
                    <a:pt x="508" y="1"/>
                  </a:lnTo>
                  <a:cubicBezTo>
                    <a:pt x="508" y="1"/>
                    <a:pt x="279" y="83"/>
                    <a:pt x="131" y="673"/>
                  </a:cubicBezTo>
                  <a:cubicBezTo>
                    <a:pt x="0" y="1279"/>
                    <a:pt x="262" y="1493"/>
                    <a:pt x="1049" y="1870"/>
                  </a:cubicBezTo>
                  <a:cubicBezTo>
                    <a:pt x="1836" y="2230"/>
                    <a:pt x="1869" y="3509"/>
                    <a:pt x="1869" y="3509"/>
                  </a:cubicBezTo>
                  <a:lnTo>
                    <a:pt x="1901" y="3738"/>
                  </a:lnTo>
                  <a:lnTo>
                    <a:pt x="1918" y="3509"/>
                  </a:lnTo>
                  <a:cubicBezTo>
                    <a:pt x="1918" y="3509"/>
                    <a:pt x="1951" y="2214"/>
                    <a:pt x="2737" y="1870"/>
                  </a:cubicBezTo>
                  <a:cubicBezTo>
                    <a:pt x="3508" y="1509"/>
                    <a:pt x="3786" y="1279"/>
                    <a:pt x="3639" y="673"/>
                  </a:cubicBezTo>
                  <a:cubicBezTo>
                    <a:pt x="3508" y="83"/>
                    <a:pt x="3278" y="1"/>
                    <a:pt x="32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5" name="Google Shape;7875;p18"/>
            <p:cNvSpPr/>
            <p:nvPr/>
          </p:nvSpPr>
          <p:spPr>
            <a:xfrm>
              <a:off x="4963184" y="4503537"/>
              <a:ext cx="44648" cy="111340"/>
            </a:xfrm>
            <a:custGeom>
              <a:avLst/>
              <a:gdLst/>
              <a:ahLst/>
              <a:cxnLst/>
              <a:rect l="l" t="t" r="r" b="b"/>
              <a:pathLst>
                <a:path w="1361" h="3394" extrusionOk="0">
                  <a:moveTo>
                    <a:pt x="688" y="0"/>
                  </a:moveTo>
                  <a:lnTo>
                    <a:pt x="639" y="344"/>
                  </a:lnTo>
                  <a:cubicBezTo>
                    <a:pt x="606" y="607"/>
                    <a:pt x="508" y="869"/>
                    <a:pt x="361" y="1098"/>
                  </a:cubicBezTo>
                  <a:cubicBezTo>
                    <a:pt x="131" y="1443"/>
                    <a:pt x="0" y="1770"/>
                    <a:pt x="295" y="2164"/>
                  </a:cubicBezTo>
                  <a:cubicBezTo>
                    <a:pt x="492" y="2426"/>
                    <a:pt x="606" y="2737"/>
                    <a:pt x="656" y="3065"/>
                  </a:cubicBezTo>
                  <a:cubicBezTo>
                    <a:pt x="656" y="3147"/>
                    <a:pt x="672" y="3393"/>
                    <a:pt x="688" y="3393"/>
                  </a:cubicBezTo>
                  <a:cubicBezTo>
                    <a:pt x="688" y="3393"/>
                    <a:pt x="705" y="3131"/>
                    <a:pt x="721" y="3065"/>
                  </a:cubicBezTo>
                  <a:cubicBezTo>
                    <a:pt x="754" y="2737"/>
                    <a:pt x="869" y="2426"/>
                    <a:pt x="1065" y="2164"/>
                  </a:cubicBezTo>
                  <a:cubicBezTo>
                    <a:pt x="1360" y="1754"/>
                    <a:pt x="1229" y="1443"/>
                    <a:pt x="1000" y="1098"/>
                  </a:cubicBezTo>
                  <a:cubicBezTo>
                    <a:pt x="852" y="869"/>
                    <a:pt x="754" y="607"/>
                    <a:pt x="721" y="344"/>
                  </a:cubicBezTo>
                  <a:lnTo>
                    <a:pt x="688"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6" name="Google Shape;7876;p18"/>
            <p:cNvSpPr/>
            <p:nvPr/>
          </p:nvSpPr>
          <p:spPr>
            <a:xfrm>
              <a:off x="4893800" y="4472864"/>
              <a:ext cx="90903" cy="267295"/>
            </a:xfrm>
            <a:custGeom>
              <a:avLst/>
              <a:gdLst/>
              <a:ahLst/>
              <a:cxnLst/>
              <a:rect l="l" t="t" r="r" b="b"/>
              <a:pathLst>
                <a:path w="2771" h="8148" extrusionOk="0">
                  <a:moveTo>
                    <a:pt x="2082" y="1"/>
                  </a:moveTo>
                  <a:lnTo>
                    <a:pt x="2082" y="1"/>
                  </a:lnTo>
                  <a:cubicBezTo>
                    <a:pt x="2410" y="1099"/>
                    <a:pt x="968" y="1279"/>
                    <a:pt x="443" y="2902"/>
                  </a:cubicBezTo>
                  <a:cubicBezTo>
                    <a:pt x="1" y="4279"/>
                    <a:pt x="263" y="5230"/>
                    <a:pt x="1574" y="6131"/>
                  </a:cubicBezTo>
                  <a:cubicBezTo>
                    <a:pt x="2705" y="6934"/>
                    <a:pt x="2771" y="8000"/>
                    <a:pt x="2771" y="8147"/>
                  </a:cubicBezTo>
                  <a:cubicBezTo>
                    <a:pt x="2771" y="7639"/>
                    <a:pt x="2623" y="7164"/>
                    <a:pt x="2328" y="6754"/>
                  </a:cubicBezTo>
                  <a:cubicBezTo>
                    <a:pt x="2033" y="6328"/>
                    <a:pt x="1640" y="6066"/>
                    <a:pt x="1050" y="5557"/>
                  </a:cubicBezTo>
                  <a:cubicBezTo>
                    <a:pt x="869" y="5394"/>
                    <a:pt x="738" y="5197"/>
                    <a:pt x="640" y="4967"/>
                  </a:cubicBezTo>
                  <a:cubicBezTo>
                    <a:pt x="312" y="4131"/>
                    <a:pt x="968" y="3263"/>
                    <a:pt x="1312" y="2902"/>
                  </a:cubicBezTo>
                  <a:cubicBezTo>
                    <a:pt x="1722" y="2443"/>
                    <a:pt x="2426" y="1968"/>
                    <a:pt x="2574" y="1066"/>
                  </a:cubicBezTo>
                  <a:cubicBezTo>
                    <a:pt x="2705" y="181"/>
                    <a:pt x="2082" y="1"/>
                    <a:pt x="20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7" name="Google Shape;7877;p18"/>
            <p:cNvSpPr/>
            <p:nvPr/>
          </p:nvSpPr>
          <p:spPr>
            <a:xfrm>
              <a:off x="4795285" y="4163179"/>
              <a:ext cx="79716" cy="179050"/>
            </a:xfrm>
            <a:custGeom>
              <a:avLst/>
              <a:gdLst/>
              <a:ahLst/>
              <a:cxnLst/>
              <a:rect l="l" t="t" r="r" b="b"/>
              <a:pathLst>
                <a:path w="2430" h="5458" extrusionOk="0">
                  <a:moveTo>
                    <a:pt x="993" y="0"/>
                  </a:moveTo>
                  <a:cubicBezTo>
                    <a:pt x="641" y="0"/>
                    <a:pt x="0" y="573"/>
                    <a:pt x="299" y="2425"/>
                  </a:cubicBezTo>
                  <a:cubicBezTo>
                    <a:pt x="610" y="4458"/>
                    <a:pt x="2168" y="5409"/>
                    <a:pt x="2430" y="5458"/>
                  </a:cubicBezTo>
                  <a:cubicBezTo>
                    <a:pt x="2430" y="5458"/>
                    <a:pt x="922" y="4474"/>
                    <a:pt x="791" y="2802"/>
                  </a:cubicBezTo>
                  <a:cubicBezTo>
                    <a:pt x="660" y="1130"/>
                    <a:pt x="1168" y="1098"/>
                    <a:pt x="1315" y="737"/>
                  </a:cubicBezTo>
                  <a:cubicBezTo>
                    <a:pt x="1479" y="376"/>
                    <a:pt x="1414" y="114"/>
                    <a:pt x="1086" y="16"/>
                  </a:cubicBezTo>
                  <a:cubicBezTo>
                    <a:pt x="1058" y="6"/>
                    <a:pt x="1027" y="0"/>
                    <a:pt x="9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8" name="Google Shape;7878;p18"/>
            <p:cNvSpPr/>
            <p:nvPr/>
          </p:nvSpPr>
          <p:spPr>
            <a:xfrm>
              <a:off x="4759921" y="4114069"/>
              <a:ext cx="173178" cy="233014"/>
            </a:xfrm>
            <a:custGeom>
              <a:avLst/>
              <a:gdLst/>
              <a:ahLst/>
              <a:cxnLst/>
              <a:rect l="l" t="t" r="r" b="b"/>
              <a:pathLst>
                <a:path w="5279" h="7103" extrusionOk="0">
                  <a:moveTo>
                    <a:pt x="3593" y="0"/>
                  </a:moveTo>
                  <a:cubicBezTo>
                    <a:pt x="3381" y="0"/>
                    <a:pt x="3183" y="25"/>
                    <a:pt x="3016" y="54"/>
                  </a:cubicBezTo>
                  <a:cubicBezTo>
                    <a:pt x="2590" y="120"/>
                    <a:pt x="2180" y="300"/>
                    <a:pt x="1820" y="546"/>
                  </a:cubicBezTo>
                  <a:cubicBezTo>
                    <a:pt x="0" y="1890"/>
                    <a:pt x="328" y="4283"/>
                    <a:pt x="869" y="5430"/>
                  </a:cubicBezTo>
                  <a:cubicBezTo>
                    <a:pt x="1164" y="6119"/>
                    <a:pt x="1656" y="6692"/>
                    <a:pt x="2262" y="7102"/>
                  </a:cubicBezTo>
                  <a:cubicBezTo>
                    <a:pt x="1672" y="6676"/>
                    <a:pt x="1213" y="6086"/>
                    <a:pt x="951" y="5398"/>
                  </a:cubicBezTo>
                  <a:cubicBezTo>
                    <a:pt x="443" y="4250"/>
                    <a:pt x="197" y="1955"/>
                    <a:pt x="1918" y="693"/>
                  </a:cubicBezTo>
                  <a:cubicBezTo>
                    <a:pt x="2344" y="376"/>
                    <a:pt x="2901" y="184"/>
                    <a:pt x="3415" y="184"/>
                  </a:cubicBezTo>
                  <a:cubicBezTo>
                    <a:pt x="3831" y="184"/>
                    <a:pt x="4220" y="309"/>
                    <a:pt x="4491" y="595"/>
                  </a:cubicBezTo>
                  <a:cubicBezTo>
                    <a:pt x="5137" y="1241"/>
                    <a:pt x="4670" y="2300"/>
                    <a:pt x="3966" y="2300"/>
                  </a:cubicBezTo>
                  <a:cubicBezTo>
                    <a:pt x="3955" y="2300"/>
                    <a:pt x="3945" y="2300"/>
                    <a:pt x="3934" y="2300"/>
                  </a:cubicBezTo>
                  <a:cubicBezTo>
                    <a:pt x="3904" y="2303"/>
                    <a:pt x="3875" y="2305"/>
                    <a:pt x="3845" y="2305"/>
                  </a:cubicBezTo>
                  <a:cubicBezTo>
                    <a:pt x="3584" y="2305"/>
                    <a:pt x="3344" y="2175"/>
                    <a:pt x="3196" y="1939"/>
                  </a:cubicBezTo>
                  <a:cubicBezTo>
                    <a:pt x="3147" y="1841"/>
                    <a:pt x="3131" y="1710"/>
                    <a:pt x="3131" y="1578"/>
                  </a:cubicBezTo>
                  <a:cubicBezTo>
                    <a:pt x="3160" y="1327"/>
                    <a:pt x="3240" y="1247"/>
                    <a:pt x="3294" y="1247"/>
                  </a:cubicBezTo>
                  <a:cubicBezTo>
                    <a:pt x="3332" y="1247"/>
                    <a:pt x="3357" y="1285"/>
                    <a:pt x="3344" y="1333"/>
                  </a:cubicBezTo>
                  <a:cubicBezTo>
                    <a:pt x="3300" y="1569"/>
                    <a:pt x="3495" y="1766"/>
                    <a:pt x="3727" y="1766"/>
                  </a:cubicBezTo>
                  <a:cubicBezTo>
                    <a:pt x="3752" y="1766"/>
                    <a:pt x="3777" y="1764"/>
                    <a:pt x="3803" y="1759"/>
                  </a:cubicBezTo>
                  <a:cubicBezTo>
                    <a:pt x="4213" y="1710"/>
                    <a:pt x="4327" y="1169"/>
                    <a:pt x="3967" y="956"/>
                  </a:cubicBezTo>
                  <a:cubicBezTo>
                    <a:pt x="3873" y="909"/>
                    <a:pt x="3775" y="887"/>
                    <a:pt x="3679" y="887"/>
                  </a:cubicBezTo>
                  <a:cubicBezTo>
                    <a:pt x="3370" y="887"/>
                    <a:pt x="3082" y="1110"/>
                    <a:pt x="3032" y="1447"/>
                  </a:cubicBezTo>
                  <a:cubicBezTo>
                    <a:pt x="2983" y="1775"/>
                    <a:pt x="3131" y="2103"/>
                    <a:pt x="3426" y="2267"/>
                  </a:cubicBezTo>
                  <a:lnTo>
                    <a:pt x="3459" y="2283"/>
                  </a:lnTo>
                  <a:lnTo>
                    <a:pt x="3475" y="2283"/>
                  </a:lnTo>
                  <a:cubicBezTo>
                    <a:pt x="3557" y="2332"/>
                    <a:pt x="3655" y="2365"/>
                    <a:pt x="3770" y="2398"/>
                  </a:cubicBezTo>
                  <a:cubicBezTo>
                    <a:pt x="3863" y="2420"/>
                    <a:pt x="3957" y="2430"/>
                    <a:pt x="4048" y="2430"/>
                  </a:cubicBezTo>
                  <a:cubicBezTo>
                    <a:pt x="4646" y="2430"/>
                    <a:pt x="5172" y="1992"/>
                    <a:pt x="5229" y="1480"/>
                  </a:cubicBezTo>
                  <a:cubicBezTo>
                    <a:pt x="5278" y="1054"/>
                    <a:pt x="5114" y="644"/>
                    <a:pt x="4803" y="382"/>
                  </a:cubicBezTo>
                  <a:cubicBezTo>
                    <a:pt x="4420" y="84"/>
                    <a:pt x="3983" y="0"/>
                    <a:pt x="35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9" name="Google Shape;7879;p18"/>
            <p:cNvSpPr/>
            <p:nvPr/>
          </p:nvSpPr>
          <p:spPr>
            <a:xfrm>
              <a:off x="4865850" y="4052887"/>
              <a:ext cx="239312" cy="168355"/>
            </a:xfrm>
            <a:custGeom>
              <a:avLst/>
              <a:gdLst/>
              <a:ahLst/>
              <a:cxnLst/>
              <a:rect l="l" t="t" r="r" b="b"/>
              <a:pathLst>
                <a:path w="7295" h="5132" extrusionOk="0">
                  <a:moveTo>
                    <a:pt x="1728" y="1"/>
                  </a:moveTo>
                  <a:cubicBezTo>
                    <a:pt x="1336" y="1"/>
                    <a:pt x="951" y="172"/>
                    <a:pt x="689" y="493"/>
                  </a:cubicBezTo>
                  <a:cubicBezTo>
                    <a:pt x="603" y="635"/>
                    <a:pt x="453" y="706"/>
                    <a:pt x="303" y="706"/>
                  </a:cubicBezTo>
                  <a:cubicBezTo>
                    <a:pt x="193" y="706"/>
                    <a:pt x="83" y="668"/>
                    <a:pt x="0" y="591"/>
                  </a:cubicBezTo>
                  <a:lnTo>
                    <a:pt x="0" y="591"/>
                  </a:lnTo>
                  <a:cubicBezTo>
                    <a:pt x="33" y="952"/>
                    <a:pt x="49" y="1018"/>
                    <a:pt x="1754" y="1739"/>
                  </a:cubicBezTo>
                  <a:cubicBezTo>
                    <a:pt x="3065" y="2296"/>
                    <a:pt x="3508" y="4247"/>
                    <a:pt x="3655" y="5132"/>
                  </a:cubicBezTo>
                  <a:cubicBezTo>
                    <a:pt x="3787" y="4263"/>
                    <a:pt x="4229" y="2296"/>
                    <a:pt x="5540" y="1739"/>
                  </a:cubicBezTo>
                  <a:cubicBezTo>
                    <a:pt x="7245" y="1018"/>
                    <a:pt x="7262" y="952"/>
                    <a:pt x="7294" y="591"/>
                  </a:cubicBezTo>
                  <a:lnTo>
                    <a:pt x="7294" y="591"/>
                  </a:lnTo>
                  <a:cubicBezTo>
                    <a:pt x="7211" y="668"/>
                    <a:pt x="7101" y="706"/>
                    <a:pt x="6992" y="706"/>
                  </a:cubicBezTo>
                  <a:cubicBezTo>
                    <a:pt x="6842" y="706"/>
                    <a:pt x="6691" y="635"/>
                    <a:pt x="6606" y="493"/>
                  </a:cubicBezTo>
                  <a:cubicBezTo>
                    <a:pt x="6343" y="172"/>
                    <a:pt x="5959" y="1"/>
                    <a:pt x="5566" y="1"/>
                  </a:cubicBezTo>
                  <a:cubicBezTo>
                    <a:pt x="5298" y="1"/>
                    <a:pt x="5026" y="81"/>
                    <a:pt x="4786" y="247"/>
                  </a:cubicBezTo>
                  <a:cubicBezTo>
                    <a:pt x="4213" y="657"/>
                    <a:pt x="3836" y="1476"/>
                    <a:pt x="3655" y="2657"/>
                  </a:cubicBezTo>
                  <a:cubicBezTo>
                    <a:pt x="3459" y="1460"/>
                    <a:pt x="3082" y="641"/>
                    <a:pt x="2508" y="247"/>
                  </a:cubicBezTo>
                  <a:cubicBezTo>
                    <a:pt x="2268" y="81"/>
                    <a:pt x="1996" y="1"/>
                    <a:pt x="172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0" name="Google Shape;7880;p18"/>
            <p:cNvSpPr/>
            <p:nvPr/>
          </p:nvSpPr>
          <p:spPr>
            <a:xfrm>
              <a:off x="4941664" y="3959358"/>
              <a:ext cx="87688" cy="145753"/>
            </a:xfrm>
            <a:custGeom>
              <a:avLst/>
              <a:gdLst/>
              <a:ahLst/>
              <a:cxnLst/>
              <a:rect l="l" t="t" r="r" b="b"/>
              <a:pathLst>
                <a:path w="2673" h="4443" extrusionOk="0">
                  <a:moveTo>
                    <a:pt x="1344" y="0"/>
                  </a:moveTo>
                  <a:cubicBezTo>
                    <a:pt x="1262" y="164"/>
                    <a:pt x="1148" y="312"/>
                    <a:pt x="1017" y="426"/>
                  </a:cubicBezTo>
                  <a:cubicBezTo>
                    <a:pt x="574" y="853"/>
                    <a:pt x="0" y="1721"/>
                    <a:pt x="738" y="2918"/>
                  </a:cubicBezTo>
                  <a:cubicBezTo>
                    <a:pt x="1017" y="3377"/>
                    <a:pt x="1230" y="3901"/>
                    <a:pt x="1344" y="4442"/>
                  </a:cubicBezTo>
                  <a:cubicBezTo>
                    <a:pt x="1459" y="3901"/>
                    <a:pt x="1656" y="3377"/>
                    <a:pt x="1951" y="2918"/>
                  </a:cubicBezTo>
                  <a:cubicBezTo>
                    <a:pt x="2672" y="1721"/>
                    <a:pt x="2115" y="869"/>
                    <a:pt x="1672" y="426"/>
                  </a:cubicBezTo>
                  <a:cubicBezTo>
                    <a:pt x="1541" y="312"/>
                    <a:pt x="1426" y="164"/>
                    <a:pt x="13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1" name="Google Shape;7881;p18"/>
            <p:cNvSpPr/>
            <p:nvPr/>
          </p:nvSpPr>
          <p:spPr>
            <a:xfrm>
              <a:off x="4885205" y="3821969"/>
              <a:ext cx="200603" cy="220220"/>
            </a:xfrm>
            <a:custGeom>
              <a:avLst/>
              <a:gdLst/>
              <a:ahLst/>
              <a:cxnLst/>
              <a:rect l="l" t="t" r="r" b="b"/>
              <a:pathLst>
                <a:path w="6115" h="6713" extrusionOk="0">
                  <a:moveTo>
                    <a:pt x="1600" y="0"/>
                  </a:moveTo>
                  <a:cubicBezTo>
                    <a:pt x="1200" y="0"/>
                    <a:pt x="806" y="159"/>
                    <a:pt x="574" y="451"/>
                  </a:cubicBezTo>
                  <a:cubicBezTo>
                    <a:pt x="0" y="1107"/>
                    <a:pt x="476" y="2074"/>
                    <a:pt x="1131" y="2106"/>
                  </a:cubicBezTo>
                  <a:cubicBezTo>
                    <a:pt x="1150" y="2107"/>
                    <a:pt x="1168" y="2108"/>
                    <a:pt x="1186" y="2108"/>
                  </a:cubicBezTo>
                  <a:cubicBezTo>
                    <a:pt x="1784" y="2108"/>
                    <a:pt x="1996" y="1589"/>
                    <a:pt x="1869" y="1287"/>
                  </a:cubicBezTo>
                  <a:cubicBezTo>
                    <a:pt x="1827" y="1118"/>
                    <a:pt x="1676" y="998"/>
                    <a:pt x="1500" y="998"/>
                  </a:cubicBezTo>
                  <a:cubicBezTo>
                    <a:pt x="1470" y="998"/>
                    <a:pt x="1440" y="1001"/>
                    <a:pt x="1410" y="1008"/>
                  </a:cubicBezTo>
                  <a:cubicBezTo>
                    <a:pt x="1262" y="1025"/>
                    <a:pt x="1148" y="1156"/>
                    <a:pt x="1164" y="1320"/>
                  </a:cubicBezTo>
                  <a:cubicBezTo>
                    <a:pt x="1154" y="1475"/>
                    <a:pt x="1281" y="1572"/>
                    <a:pt x="1409" y="1572"/>
                  </a:cubicBezTo>
                  <a:cubicBezTo>
                    <a:pt x="1484" y="1572"/>
                    <a:pt x="1558" y="1539"/>
                    <a:pt x="1607" y="1467"/>
                  </a:cubicBezTo>
                  <a:cubicBezTo>
                    <a:pt x="1648" y="1401"/>
                    <a:pt x="1692" y="1375"/>
                    <a:pt x="1731" y="1375"/>
                  </a:cubicBezTo>
                  <a:cubicBezTo>
                    <a:pt x="1797" y="1375"/>
                    <a:pt x="1847" y="1455"/>
                    <a:pt x="1836" y="1549"/>
                  </a:cubicBezTo>
                  <a:cubicBezTo>
                    <a:pt x="1746" y="1793"/>
                    <a:pt x="1516" y="1946"/>
                    <a:pt x="1270" y="1946"/>
                  </a:cubicBezTo>
                  <a:cubicBezTo>
                    <a:pt x="1202" y="1946"/>
                    <a:pt x="1133" y="1935"/>
                    <a:pt x="1066" y="1910"/>
                  </a:cubicBezTo>
                  <a:cubicBezTo>
                    <a:pt x="656" y="1779"/>
                    <a:pt x="459" y="1057"/>
                    <a:pt x="1017" y="648"/>
                  </a:cubicBezTo>
                  <a:cubicBezTo>
                    <a:pt x="1140" y="561"/>
                    <a:pt x="1319" y="515"/>
                    <a:pt x="1519" y="515"/>
                  </a:cubicBezTo>
                  <a:cubicBezTo>
                    <a:pt x="2116" y="515"/>
                    <a:pt x="2902" y="927"/>
                    <a:pt x="2951" y="1910"/>
                  </a:cubicBezTo>
                  <a:cubicBezTo>
                    <a:pt x="2951" y="3074"/>
                    <a:pt x="2016" y="4123"/>
                    <a:pt x="1771" y="4893"/>
                  </a:cubicBezTo>
                  <a:cubicBezTo>
                    <a:pt x="1417" y="5955"/>
                    <a:pt x="1852" y="6622"/>
                    <a:pt x="1899" y="6708"/>
                  </a:cubicBezTo>
                  <a:lnTo>
                    <a:pt x="1899" y="6708"/>
                  </a:lnTo>
                  <a:cubicBezTo>
                    <a:pt x="1607" y="6152"/>
                    <a:pt x="1591" y="5498"/>
                    <a:pt x="1852" y="4926"/>
                  </a:cubicBezTo>
                  <a:cubicBezTo>
                    <a:pt x="2049" y="4401"/>
                    <a:pt x="2492" y="3844"/>
                    <a:pt x="2803" y="3139"/>
                  </a:cubicBezTo>
                  <a:cubicBezTo>
                    <a:pt x="2918" y="2926"/>
                    <a:pt x="3000" y="2680"/>
                    <a:pt x="3049" y="2434"/>
                  </a:cubicBezTo>
                  <a:cubicBezTo>
                    <a:pt x="3115" y="2680"/>
                    <a:pt x="3197" y="2926"/>
                    <a:pt x="3311" y="3139"/>
                  </a:cubicBezTo>
                  <a:cubicBezTo>
                    <a:pt x="3623" y="3844"/>
                    <a:pt x="4065" y="4401"/>
                    <a:pt x="4262" y="4926"/>
                  </a:cubicBezTo>
                  <a:cubicBezTo>
                    <a:pt x="4524" y="5498"/>
                    <a:pt x="4508" y="6152"/>
                    <a:pt x="4215" y="6708"/>
                  </a:cubicBezTo>
                  <a:lnTo>
                    <a:pt x="4215" y="6708"/>
                  </a:lnTo>
                  <a:cubicBezTo>
                    <a:pt x="4262" y="6622"/>
                    <a:pt x="4698" y="5955"/>
                    <a:pt x="4344" y="4893"/>
                  </a:cubicBezTo>
                  <a:cubicBezTo>
                    <a:pt x="4098" y="4123"/>
                    <a:pt x="3164" y="3074"/>
                    <a:pt x="3164" y="1910"/>
                  </a:cubicBezTo>
                  <a:cubicBezTo>
                    <a:pt x="3213" y="927"/>
                    <a:pt x="3998" y="515"/>
                    <a:pt x="4596" y="515"/>
                  </a:cubicBezTo>
                  <a:cubicBezTo>
                    <a:pt x="4796" y="515"/>
                    <a:pt x="4975" y="561"/>
                    <a:pt x="5098" y="648"/>
                  </a:cubicBezTo>
                  <a:cubicBezTo>
                    <a:pt x="5672" y="1057"/>
                    <a:pt x="5459" y="1779"/>
                    <a:pt x="5049" y="1910"/>
                  </a:cubicBezTo>
                  <a:cubicBezTo>
                    <a:pt x="4981" y="1935"/>
                    <a:pt x="4912" y="1946"/>
                    <a:pt x="4844" y="1946"/>
                  </a:cubicBezTo>
                  <a:cubicBezTo>
                    <a:pt x="4599" y="1946"/>
                    <a:pt x="4368" y="1793"/>
                    <a:pt x="4278" y="1549"/>
                  </a:cubicBezTo>
                  <a:cubicBezTo>
                    <a:pt x="4268" y="1455"/>
                    <a:pt x="4317" y="1375"/>
                    <a:pt x="4384" y="1375"/>
                  </a:cubicBezTo>
                  <a:cubicBezTo>
                    <a:pt x="4422" y="1375"/>
                    <a:pt x="4466" y="1401"/>
                    <a:pt x="4508" y="1467"/>
                  </a:cubicBezTo>
                  <a:cubicBezTo>
                    <a:pt x="4556" y="1539"/>
                    <a:pt x="4631" y="1572"/>
                    <a:pt x="4705" y="1572"/>
                  </a:cubicBezTo>
                  <a:cubicBezTo>
                    <a:pt x="4833" y="1572"/>
                    <a:pt x="4961" y="1475"/>
                    <a:pt x="4950" y="1320"/>
                  </a:cubicBezTo>
                  <a:cubicBezTo>
                    <a:pt x="4967" y="1156"/>
                    <a:pt x="4852" y="1025"/>
                    <a:pt x="4705" y="1008"/>
                  </a:cubicBezTo>
                  <a:cubicBezTo>
                    <a:pt x="4674" y="1001"/>
                    <a:pt x="4644" y="998"/>
                    <a:pt x="4615" y="998"/>
                  </a:cubicBezTo>
                  <a:cubicBezTo>
                    <a:pt x="4438" y="998"/>
                    <a:pt x="4285" y="1118"/>
                    <a:pt x="4229" y="1287"/>
                  </a:cubicBezTo>
                  <a:cubicBezTo>
                    <a:pt x="4116" y="1594"/>
                    <a:pt x="4353" y="2107"/>
                    <a:pt x="4955" y="2107"/>
                  </a:cubicBezTo>
                  <a:cubicBezTo>
                    <a:pt x="4964" y="2107"/>
                    <a:pt x="4974" y="2107"/>
                    <a:pt x="4983" y="2106"/>
                  </a:cubicBezTo>
                  <a:cubicBezTo>
                    <a:pt x="5606" y="2074"/>
                    <a:pt x="6114" y="1107"/>
                    <a:pt x="5541" y="451"/>
                  </a:cubicBezTo>
                  <a:cubicBezTo>
                    <a:pt x="5308" y="159"/>
                    <a:pt x="4915" y="0"/>
                    <a:pt x="4514" y="0"/>
                  </a:cubicBezTo>
                  <a:cubicBezTo>
                    <a:pt x="4038" y="0"/>
                    <a:pt x="3552" y="224"/>
                    <a:pt x="3311" y="713"/>
                  </a:cubicBezTo>
                  <a:cubicBezTo>
                    <a:pt x="3197" y="877"/>
                    <a:pt x="3115" y="1074"/>
                    <a:pt x="3065" y="1271"/>
                  </a:cubicBezTo>
                  <a:cubicBezTo>
                    <a:pt x="3000" y="1074"/>
                    <a:pt x="2918" y="877"/>
                    <a:pt x="2803" y="713"/>
                  </a:cubicBezTo>
                  <a:cubicBezTo>
                    <a:pt x="2563" y="224"/>
                    <a:pt x="2076" y="0"/>
                    <a:pt x="1600" y="0"/>
                  </a:cubicBezTo>
                  <a:close/>
                  <a:moveTo>
                    <a:pt x="1899" y="6708"/>
                  </a:moveTo>
                  <a:cubicBezTo>
                    <a:pt x="1900" y="6710"/>
                    <a:pt x="1901" y="6711"/>
                    <a:pt x="1902" y="6712"/>
                  </a:cubicBezTo>
                  <a:cubicBezTo>
                    <a:pt x="1901" y="6711"/>
                    <a:pt x="1900" y="6710"/>
                    <a:pt x="1899" y="6708"/>
                  </a:cubicBezTo>
                  <a:close/>
                  <a:moveTo>
                    <a:pt x="4215" y="6708"/>
                  </a:moveTo>
                  <a:lnTo>
                    <a:pt x="4215" y="6708"/>
                  </a:lnTo>
                  <a:cubicBezTo>
                    <a:pt x="4214" y="6710"/>
                    <a:pt x="4213" y="6711"/>
                    <a:pt x="4213" y="6712"/>
                  </a:cubicBezTo>
                  <a:cubicBezTo>
                    <a:pt x="4214" y="6711"/>
                    <a:pt x="4214" y="6710"/>
                    <a:pt x="4215" y="6708"/>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2" name="Google Shape;7882;p18"/>
            <p:cNvSpPr/>
            <p:nvPr/>
          </p:nvSpPr>
          <p:spPr>
            <a:xfrm>
              <a:off x="4723342" y="3933540"/>
              <a:ext cx="170488" cy="268903"/>
            </a:xfrm>
            <a:custGeom>
              <a:avLst/>
              <a:gdLst/>
              <a:ahLst/>
              <a:cxnLst/>
              <a:rect l="l" t="t" r="r" b="b"/>
              <a:pathLst>
                <a:path w="5197" h="8197" extrusionOk="0">
                  <a:moveTo>
                    <a:pt x="4115" y="0"/>
                  </a:moveTo>
                  <a:cubicBezTo>
                    <a:pt x="4115" y="1"/>
                    <a:pt x="4180" y="607"/>
                    <a:pt x="3787" y="836"/>
                  </a:cubicBezTo>
                  <a:cubicBezTo>
                    <a:pt x="3393" y="1066"/>
                    <a:pt x="2836" y="1525"/>
                    <a:pt x="3426" y="2049"/>
                  </a:cubicBezTo>
                  <a:cubicBezTo>
                    <a:pt x="4016" y="2574"/>
                    <a:pt x="4197" y="3328"/>
                    <a:pt x="3672" y="4065"/>
                  </a:cubicBezTo>
                  <a:cubicBezTo>
                    <a:pt x="3672" y="4065"/>
                    <a:pt x="3967" y="2967"/>
                    <a:pt x="3246" y="2475"/>
                  </a:cubicBezTo>
                  <a:cubicBezTo>
                    <a:pt x="3047" y="2343"/>
                    <a:pt x="2887" y="2306"/>
                    <a:pt x="2772" y="2306"/>
                  </a:cubicBezTo>
                  <a:cubicBezTo>
                    <a:pt x="2632" y="2306"/>
                    <a:pt x="2558" y="2361"/>
                    <a:pt x="2558" y="2361"/>
                  </a:cubicBezTo>
                  <a:cubicBezTo>
                    <a:pt x="2607" y="2492"/>
                    <a:pt x="2656" y="2639"/>
                    <a:pt x="2672" y="2787"/>
                  </a:cubicBezTo>
                  <a:cubicBezTo>
                    <a:pt x="2672" y="3000"/>
                    <a:pt x="2197" y="3361"/>
                    <a:pt x="2541" y="3754"/>
                  </a:cubicBezTo>
                  <a:cubicBezTo>
                    <a:pt x="2902" y="4131"/>
                    <a:pt x="3131" y="4918"/>
                    <a:pt x="1935" y="5803"/>
                  </a:cubicBezTo>
                  <a:cubicBezTo>
                    <a:pt x="1935" y="5803"/>
                    <a:pt x="2541" y="4442"/>
                    <a:pt x="2181" y="3738"/>
                  </a:cubicBezTo>
                  <a:cubicBezTo>
                    <a:pt x="1820" y="3000"/>
                    <a:pt x="1361" y="3148"/>
                    <a:pt x="951" y="2557"/>
                  </a:cubicBezTo>
                  <a:cubicBezTo>
                    <a:pt x="951" y="2557"/>
                    <a:pt x="0" y="3082"/>
                    <a:pt x="738" y="4229"/>
                  </a:cubicBezTo>
                  <a:cubicBezTo>
                    <a:pt x="1607" y="5573"/>
                    <a:pt x="541" y="7278"/>
                    <a:pt x="1459" y="8196"/>
                  </a:cubicBezTo>
                  <a:cubicBezTo>
                    <a:pt x="1459" y="8196"/>
                    <a:pt x="1410" y="6836"/>
                    <a:pt x="2672" y="5606"/>
                  </a:cubicBezTo>
                  <a:cubicBezTo>
                    <a:pt x="3934" y="4377"/>
                    <a:pt x="5197" y="2852"/>
                    <a:pt x="41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3" name="Google Shape;7883;p18"/>
            <p:cNvSpPr/>
            <p:nvPr/>
          </p:nvSpPr>
          <p:spPr>
            <a:xfrm>
              <a:off x="4873363" y="3900210"/>
              <a:ext cx="99498" cy="147885"/>
            </a:xfrm>
            <a:custGeom>
              <a:avLst/>
              <a:gdLst/>
              <a:ahLst/>
              <a:cxnLst/>
              <a:rect l="l" t="t" r="r" b="b"/>
              <a:pathLst>
                <a:path w="3033" h="4508" extrusionOk="0">
                  <a:moveTo>
                    <a:pt x="2574" y="0"/>
                  </a:moveTo>
                  <a:lnTo>
                    <a:pt x="2574" y="0"/>
                  </a:lnTo>
                  <a:cubicBezTo>
                    <a:pt x="2541" y="262"/>
                    <a:pt x="2279" y="525"/>
                    <a:pt x="1623" y="820"/>
                  </a:cubicBezTo>
                  <a:cubicBezTo>
                    <a:pt x="968" y="1098"/>
                    <a:pt x="1214" y="1934"/>
                    <a:pt x="1279" y="2115"/>
                  </a:cubicBezTo>
                  <a:cubicBezTo>
                    <a:pt x="1326" y="2287"/>
                    <a:pt x="1389" y="2641"/>
                    <a:pt x="1191" y="2641"/>
                  </a:cubicBezTo>
                  <a:cubicBezTo>
                    <a:pt x="1183" y="2641"/>
                    <a:pt x="1174" y="2640"/>
                    <a:pt x="1164" y="2639"/>
                  </a:cubicBezTo>
                  <a:cubicBezTo>
                    <a:pt x="951" y="2606"/>
                    <a:pt x="1001" y="2492"/>
                    <a:pt x="1099" y="1820"/>
                  </a:cubicBezTo>
                  <a:cubicBezTo>
                    <a:pt x="1175" y="1300"/>
                    <a:pt x="839" y="1241"/>
                    <a:pt x="683" y="1241"/>
                  </a:cubicBezTo>
                  <a:cubicBezTo>
                    <a:pt x="637" y="1241"/>
                    <a:pt x="607" y="1246"/>
                    <a:pt x="607" y="1246"/>
                  </a:cubicBezTo>
                  <a:cubicBezTo>
                    <a:pt x="738" y="1426"/>
                    <a:pt x="722" y="1656"/>
                    <a:pt x="591" y="1820"/>
                  </a:cubicBezTo>
                  <a:cubicBezTo>
                    <a:pt x="345" y="2065"/>
                    <a:pt x="50" y="2344"/>
                    <a:pt x="296" y="3098"/>
                  </a:cubicBezTo>
                  <a:cubicBezTo>
                    <a:pt x="558" y="3852"/>
                    <a:pt x="1" y="4508"/>
                    <a:pt x="1" y="4508"/>
                  </a:cubicBezTo>
                  <a:cubicBezTo>
                    <a:pt x="3033" y="2016"/>
                    <a:pt x="2574" y="0"/>
                    <a:pt x="25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4" name="Google Shape;7884;p18"/>
            <p:cNvSpPr/>
            <p:nvPr/>
          </p:nvSpPr>
          <p:spPr>
            <a:xfrm>
              <a:off x="4676037" y="4181419"/>
              <a:ext cx="117770" cy="139848"/>
            </a:xfrm>
            <a:custGeom>
              <a:avLst/>
              <a:gdLst/>
              <a:ahLst/>
              <a:cxnLst/>
              <a:rect l="l" t="t" r="r" b="b"/>
              <a:pathLst>
                <a:path w="3590" h="4263" extrusionOk="0">
                  <a:moveTo>
                    <a:pt x="1869" y="1"/>
                  </a:moveTo>
                  <a:cubicBezTo>
                    <a:pt x="1869" y="1"/>
                    <a:pt x="2000" y="279"/>
                    <a:pt x="1639" y="525"/>
                  </a:cubicBezTo>
                  <a:cubicBezTo>
                    <a:pt x="1295" y="771"/>
                    <a:pt x="0" y="2443"/>
                    <a:pt x="3590" y="4262"/>
                  </a:cubicBezTo>
                  <a:cubicBezTo>
                    <a:pt x="3590" y="4262"/>
                    <a:pt x="2737" y="3771"/>
                    <a:pt x="2639" y="2476"/>
                  </a:cubicBezTo>
                  <a:cubicBezTo>
                    <a:pt x="2524" y="1197"/>
                    <a:pt x="2803" y="509"/>
                    <a:pt x="18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5" name="Google Shape;7885;p18"/>
            <p:cNvSpPr/>
            <p:nvPr/>
          </p:nvSpPr>
          <p:spPr>
            <a:xfrm>
              <a:off x="4532446" y="4267698"/>
              <a:ext cx="258667" cy="189908"/>
            </a:xfrm>
            <a:custGeom>
              <a:avLst/>
              <a:gdLst/>
              <a:ahLst/>
              <a:cxnLst/>
              <a:rect l="l" t="t" r="r" b="b"/>
              <a:pathLst>
                <a:path w="7885" h="5789" extrusionOk="0">
                  <a:moveTo>
                    <a:pt x="4671" y="1"/>
                  </a:moveTo>
                  <a:cubicBezTo>
                    <a:pt x="4529" y="1"/>
                    <a:pt x="4392" y="47"/>
                    <a:pt x="4262" y="141"/>
                  </a:cubicBezTo>
                  <a:cubicBezTo>
                    <a:pt x="3894" y="395"/>
                    <a:pt x="3664" y="609"/>
                    <a:pt x="3472" y="609"/>
                  </a:cubicBezTo>
                  <a:cubicBezTo>
                    <a:pt x="3416" y="609"/>
                    <a:pt x="3363" y="591"/>
                    <a:pt x="3312" y="551"/>
                  </a:cubicBezTo>
                  <a:lnTo>
                    <a:pt x="3312" y="551"/>
                  </a:lnTo>
                  <a:cubicBezTo>
                    <a:pt x="3312" y="551"/>
                    <a:pt x="3017" y="1174"/>
                    <a:pt x="3689" y="1387"/>
                  </a:cubicBezTo>
                  <a:cubicBezTo>
                    <a:pt x="4377" y="1583"/>
                    <a:pt x="4852" y="1714"/>
                    <a:pt x="4754" y="2091"/>
                  </a:cubicBezTo>
                  <a:cubicBezTo>
                    <a:pt x="4656" y="2468"/>
                    <a:pt x="3705" y="2550"/>
                    <a:pt x="2590" y="2714"/>
                  </a:cubicBezTo>
                  <a:cubicBezTo>
                    <a:pt x="1476" y="2878"/>
                    <a:pt x="591" y="3157"/>
                    <a:pt x="623" y="4124"/>
                  </a:cubicBezTo>
                  <a:cubicBezTo>
                    <a:pt x="636" y="4887"/>
                    <a:pt x="501" y="5245"/>
                    <a:pt x="248" y="5245"/>
                  </a:cubicBezTo>
                  <a:cubicBezTo>
                    <a:pt x="175" y="5245"/>
                    <a:pt x="92" y="5215"/>
                    <a:pt x="1" y="5157"/>
                  </a:cubicBezTo>
                  <a:lnTo>
                    <a:pt x="1" y="5157"/>
                  </a:lnTo>
                  <a:cubicBezTo>
                    <a:pt x="1" y="5157"/>
                    <a:pt x="249" y="5788"/>
                    <a:pt x="1194" y="5788"/>
                  </a:cubicBezTo>
                  <a:cubicBezTo>
                    <a:pt x="1389" y="5788"/>
                    <a:pt x="1612" y="5762"/>
                    <a:pt x="1869" y="5698"/>
                  </a:cubicBezTo>
                  <a:cubicBezTo>
                    <a:pt x="3377" y="5321"/>
                    <a:pt x="3574" y="4108"/>
                    <a:pt x="4213" y="3354"/>
                  </a:cubicBezTo>
                  <a:cubicBezTo>
                    <a:pt x="4852" y="2600"/>
                    <a:pt x="5492" y="1977"/>
                    <a:pt x="7885" y="1928"/>
                  </a:cubicBezTo>
                  <a:cubicBezTo>
                    <a:pt x="7885" y="1928"/>
                    <a:pt x="6426" y="1813"/>
                    <a:pt x="5869" y="960"/>
                  </a:cubicBezTo>
                  <a:cubicBezTo>
                    <a:pt x="5464" y="329"/>
                    <a:pt x="5050" y="1"/>
                    <a:pt x="467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6" name="Google Shape;7886;p18"/>
            <p:cNvSpPr/>
            <p:nvPr/>
          </p:nvSpPr>
          <p:spPr>
            <a:xfrm>
              <a:off x="4664194" y="4345873"/>
              <a:ext cx="252205" cy="205523"/>
            </a:xfrm>
            <a:custGeom>
              <a:avLst/>
              <a:gdLst/>
              <a:ahLst/>
              <a:cxnLst/>
              <a:rect l="l" t="t" r="r" b="b"/>
              <a:pathLst>
                <a:path w="7688" h="6265" extrusionOk="0">
                  <a:moveTo>
                    <a:pt x="3366" y="1"/>
                  </a:moveTo>
                  <a:cubicBezTo>
                    <a:pt x="3321" y="1"/>
                    <a:pt x="3275" y="2"/>
                    <a:pt x="3230" y="3"/>
                  </a:cubicBezTo>
                  <a:cubicBezTo>
                    <a:pt x="2656" y="20"/>
                    <a:pt x="2099" y="167"/>
                    <a:pt x="1607" y="462"/>
                  </a:cubicBezTo>
                  <a:cubicBezTo>
                    <a:pt x="1443" y="561"/>
                    <a:pt x="1279" y="676"/>
                    <a:pt x="1131" y="807"/>
                  </a:cubicBezTo>
                  <a:cubicBezTo>
                    <a:pt x="0" y="1807"/>
                    <a:pt x="361" y="3888"/>
                    <a:pt x="1705" y="4216"/>
                  </a:cubicBezTo>
                  <a:cubicBezTo>
                    <a:pt x="1838" y="4248"/>
                    <a:pt x="1974" y="4264"/>
                    <a:pt x="2111" y="4264"/>
                  </a:cubicBezTo>
                  <a:cubicBezTo>
                    <a:pt x="2596" y="4264"/>
                    <a:pt x="3075" y="4063"/>
                    <a:pt x="3344" y="3692"/>
                  </a:cubicBezTo>
                  <a:cubicBezTo>
                    <a:pt x="3656" y="3249"/>
                    <a:pt x="3656" y="2659"/>
                    <a:pt x="3344" y="2216"/>
                  </a:cubicBezTo>
                  <a:cubicBezTo>
                    <a:pt x="3132" y="1919"/>
                    <a:pt x="2796" y="1759"/>
                    <a:pt x="2456" y="1759"/>
                  </a:cubicBezTo>
                  <a:cubicBezTo>
                    <a:pt x="2272" y="1759"/>
                    <a:pt x="2086" y="1807"/>
                    <a:pt x="1918" y="1905"/>
                  </a:cubicBezTo>
                  <a:cubicBezTo>
                    <a:pt x="1640" y="2069"/>
                    <a:pt x="1508" y="2413"/>
                    <a:pt x="1607" y="2724"/>
                  </a:cubicBezTo>
                  <a:cubicBezTo>
                    <a:pt x="1623" y="2823"/>
                    <a:pt x="1672" y="2905"/>
                    <a:pt x="1754" y="2970"/>
                  </a:cubicBezTo>
                  <a:cubicBezTo>
                    <a:pt x="1856" y="3078"/>
                    <a:pt x="1995" y="3123"/>
                    <a:pt x="2134" y="3123"/>
                  </a:cubicBezTo>
                  <a:cubicBezTo>
                    <a:pt x="2375" y="3123"/>
                    <a:pt x="2614" y="2989"/>
                    <a:pt x="2656" y="2823"/>
                  </a:cubicBezTo>
                  <a:cubicBezTo>
                    <a:pt x="2715" y="2557"/>
                    <a:pt x="2508" y="2305"/>
                    <a:pt x="2251" y="2305"/>
                  </a:cubicBezTo>
                  <a:cubicBezTo>
                    <a:pt x="2223" y="2305"/>
                    <a:pt x="2194" y="2308"/>
                    <a:pt x="2164" y="2315"/>
                  </a:cubicBezTo>
                  <a:cubicBezTo>
                    <a:pt x="1902" y="2380"/>
                    <a:pt x="1918" y="2528"/>
                    <a:pt x="1836" y="2544"/>
                  </a:cubicBezTo>
                  <a:cubicBezTo>
                    <a:pt x="1738" y="2544"/>
                    <a:pt x="1738" y="2397"/>
                    <a:pt x="1738" y="2397"/>
                  </a:cubicBezTo>
                  <a:cubicBezTo>
                    <a:pt x="1738" y="2200"/>
                    <a:pt x="1836" y="2020"/>
                    <a:pt x="2017" y="1938"/>
                  </a:cubicBezTo>
                  <a:cubicBezTo>
                    <a:pt x="2158" y="1864"/>
                    <a:pt x="2310" y="1829"/>
                    <a:pt x="2460" y="1829"/>
                  </a:cubicBezTo>
                  <a:cubicBezTo>
                    <a:pt x="2778" y="1829"/>
                    <a:pt x="3089" y="1987"/>
                    <a:pt x="3279" y="2265"/>
                  </a:cubicBezTo>
                  <a:cubicBezTo>
                    <a:pt x="3541" y="2675"/>
                    <a:pt x="3541" y="3216"/>
                    <a:pt x="3246" y="3626"/>
                  </a:cubicBezTo>
                  <a:cubicBezTo>
                    <a:pt x="3015" y="3947"/>
                    <a:pt x="2572" y="4127"/>
                    <a:pt x="2124" y="4127"/>
                  </a:cubicBezTo>
                  <a:cubicBezTo>
                    <a:pt x="2000" y="4127"/>
                    <a:pt x="1875" y="4113"/>
                    <a:pt x="1754" y="4085"/>
                  </a:cubicBezTo>
                  <a:cubicBezTo>
                    <a:pt x="541" y="3773"/>
                    <a:pt x="197" y="1856"/>
                    <a:pt x="1263" y="938"/>
                  </a:cubicBezTo>
                  <a:cubicBezTo>
                    <a:pt x="1736" y="494"/>
                    <a:pt x="2314" y="324"/>
                    <a:pt x="2897" y="324"/>
                  </a:cubicBezTo>
                  <a:cubicBezTo>
                    <a:pt x="3605" y="324"/>
                    <a:pt x="4320" y="574"/>
                    <a:pt x="4869" y="889"/>
                  </a:cubicBezTo>
                  <a:cubicBezTo>
                    <a:pt x="5819" y="1413"/>
                    <a:pt x="6541" y="2249"/>
                    <a:pt x="6950" y="3249"/>
                  </a:cubicBezTo>
                  <a:cubicBezTo>
                    <a:pt x="7278" y="4052"/>
                    <a:pt x="7442" y="4904"/>
                    <a:pt x="7458" y="5773"/>
                  </a:cubicBezTo>
                  <a:cubicBezTo>
                    <a:pt x="7442" y="5937"/>
                    <a:pt x="7426" y="6101"/>
                    <a:pt x="7409" y="6265"/>
                  </a:cubicBezTo>
                  <a:cubicBezTo>
                    <a:pt x="7426" y="6216"/>
                    <a:pt x="7426" y="6134"/>
                    <a:pt x="7442" y="6068"/>
                  </a:cubicBezTo>
                  <a:cubicBezTo>
                    <a:pt x="7442" y="6085"/>
                    <a:pt x="7442" y="6117"/>
                    <a:pt x="7442" y="6150"/>
                  </a:cubicBezTo>
                  <a:cubicBezTo>
                    <a:pt x="7442" y="6150"/>
                    <a:pt x="7442" y="6117"/>
                    <a:pt x="7458" y="6052"/>
                  </a:cubicBezTo>
                  <a:cubicBezTo>
                    <a:pt x="7688" y="4872"/>
                    <a:pt x="7540" y="3626"/>
                    <a:pt x="7016" y="2528"/>
                  </a:cubicBezTo>
                  <a:cubicBezTo>
                    <a:pt x="6315" y="1109"/>
                    <a:pt x="4963" y="1"/>
                    <a:pt x="336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7" name="Google Shape;7887;p18"/>
            <p:cNvSpPr/>
            <p:nvPr/>
          </p:nvSpPr>
          <p:spPr>
            <a:xfrm>
              <a:off x="4803782" y="4408565"/>
              <a:ext cx="99727" cy="107371"/>
            </a:xfrm>
            <a:custGeom>
              <a:avLst/>
              <a:gdLst/>
              <a:ahLst/>
              <a:cxnLst/>
              <a:rect l="l" t="t" r="r" b="b"/>
              <a:pathLst>
                <a:path w="3040" h="3273" extrusionOk="0">
                  <a:moveTo>
                    <a:pt x="733" y="0"/>
                  </a:moveTo>
                  <a:cubicBezTo>
                    <a:pt x="65" y="0"/>
                    <a:pt x="0" y="784"/>
                    <a:pt x="1089" y="961"/>
                  </a:cubicBezTo>
                  <a:cubicBezTo>
                    <a:pt x="2351" y="1174"/>
                    <a:pt x="3040" y="3272"/>
                    <a:pt x="3040" y="3272"/>
                  </a:cubicBezTo>
                  <a:cubicBezTo>
                    <a:pt x="3040" y="3272"/>
                    <a:pt x="2728" y="1010"/>
                    <a:pt x="1466" y="240"/>
                  </a:cubicBezTo>
                  <a:cubicBezTo>
                    <a:pt x="1179" y="68"/>
                    <a:pt x="930" y="0"/>
                    <a:pt x="7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8" name="Google Shape;7888;p18"/>
            <p:cNvSpPr/>
            <p:nvPr/>
          </p:nvSpPr>
          <p:spPr>
            <a:xfrm>
              <a:off x="4603438" y="4400265"/>
              <a:ext cx="171570" cy="148246"/>
            </a:xfrm>
            <a:custGeom>
              <a:avLst/>
              <a:gdLst/>
              <a:ahLst/>
              <a:cxnLst/>
              <a:rect l="l" t="t" r="r" b="b"/>
              <a:pathLst>
                <a:path w="5230" h="4519" extrusionOk="0">
                  <a:moveTo>
                    <a:pt x="2180" y="1"/>
                  </a:moveTo>
                  <a:lnTo>
                    <a:pt x="2180" y="1"/>
                  </a:lnTo>
                  <a:cubicBezTo>
                    <a:pt x="2016" y="198"/>
                    <a:pt x="1902" y="427"/>
                    <a:pt x="1820" y="673"/>
                  </a:cubicBezTo>
                  <a:cubicBezTo>
                    <a:pt x="1689" y="1083"/>
                    <a:pt x="1131" y="1312"/>
                    <a:pt x="574" y="1706"/>
                  </a:cubicBezTo>
                  <a:cubicBezTo>
                    <a:pt x="0" y="2083"/>
                    <a:pt x="99" y="2706"/>
                    <a:pt x="213" y="3033"/>
                  </a:cubicBezTo>
                  <a:cubicBezTo>
                    <a:pt x="279" y="3263"/>
                    <a:pt x="246" y="3509"/>
                    <a:pt x="131" y="3722"/>
                  </a:cubicBezTo>
                  <a:cubicBezTo>
                    <a:pt x="410" y="3492"/>
                    <a:pt x="721" y="3312"/>
                    <a:pt x="1066" y="3230"/>
                  </a:cubicBezTo>
                  <a:cubicBezTo>
                    <a:pt x="1672" y="3050"/>
                    <a:pt x="1656" y="2755"/>
                    <a:pt x="1656" y="2279"/>
                  </a:cubicBezTo>
                  <a:cubicBezTo>
                    <a:pt x="1642" y="1901"/>
                    <a:pt x="1795" y="1868"/>
                    <a:pt x="1850" y="1868"/>
                  </a:cubicBezTo>
                  <a:cubicBezTo>
                    <a:pt x="1862" y="1868"/>
                    <a:pt x="1869" y="1870"/>
                    <a:pt x="1869" y="1870"/>
                  </a:cubicBezTo>
                  <a:cubicBezTo>
                    <a:pt x="1877" y="1869"/>
                    <a:pt x="1886" y="1868"/>
                    <a:pt x="1894" y="1868"/>
                  </a:cubicBezTo>
                  <a:cubicBezTo>
                    <a:pt x="2160" y="1868"/>
                    <a:pt x="2098" y="2387"/>
                    <a:pt x="2082" y="2689"/>
                  </a:cubicBezTo>
                  <a:cubicBezTo>
                    <a:pt x="1984" y="3214"/>
                    <a:pt x="2131" y="3755"/>
                    <a:pt x="2492" y="4164"/>
                  </a:cubicBezTo>
                  <a:cubicBezTo>
                    <a:pt x="2734" y="4428"/>
                    <a:pt x="3054" y="4518"/>
                    <a:pt x="3374" y="4518"/>
                  </a:cubicBezTo>
                  <a:cubicBezTo>
                    <a:pt x="3770" y="4518"/>
                    <a:pt x="4165" y="4381"/>
                    <a:pt x="4409" y="4263"/>
                  </a:cubicBezTo>
                  <a:cubicBezTo>
                    <a:pt x="4514" y="4217"/>
                    <a:pt x="4626" y="4195"/>
                    <a:pt x="4738" y="4195"/>
                  </a:cubicBezTo>
                  <a:cubicBezTo>
                    <a:pt x="4909" y="4195"/>
                    <a:pt x="5081" y="4246"/>
                    <a:pt x="5229" y="4345"/>
                  </a:cubicBezTo>
                  <a:cubicBezTo>
                    <a:pt x="5082" y="3460"/>
                    <a:pt x="4655" y="3197"/>
                    <a:pt x="4016" y="3132"/>
                  </a:cubicBezTo>
                  <a:cubicBezTo>
                    <a:pt x="3393" y="3066"/>
                    <a:pt x="2541" y="2853"/>
                    <a:pt x="2197" y="1771"/>
                  </a:cubicBezTo>
                  <a:cubicBezTo>
                    <a:pt x="1869" y="690"/>
                    <a:pt x="2180" y="1"/>
                    <a:pt x="21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9" name="Google Shape;7889;p18"/>
            <p:cNvSpPr/>
            <p:nvPr/>
          </p:nvSpPr>
          <p:spPr>
            <a:xfrm>
              <a:off x="4630863" y="4500289"/>
              <a:ext cx="42515" cy="65118"/>
            </a:xfrm>
            <a:custGeom>
              <a:avLst/>
              <a:gdLst/>
              <a:ahLst/>
              <a:cxnLst/>
              <a:rect l="l" t="t" r="r" b="b"/>
              <a:pathLst>
                <a:path w="1296" h="1985" extrusionOk="0">
                  <a:moveTo>
                    <a:pt x="951" y="1"/>
                  </a:moveTo>
                  <a:cubicBezTo>
                    <a:pt x="951" y="1"/>
                    <a:pt x="934" y="83"/>
                    <a:pt x="508" y="345"/>
                  </a:cubicBezTo>
                  <a:cubicBezTo>
                    <a:pt x="164" y="525"/>
                    <a:pt x="0" y="919"/>
                    <a:pt x="115" y="1296"/>
                  </a:cubicBezTo>
                  <a:cubicBezTo>
                    <a:pt x="180" y="1509"/>
                    <a:pt x="230" y="1755"/>
                    <a:pt x="262" y="1984"/>
                  </a:cubicBezTo>
                  <a:cubicBezTo>
                    <a:pt x="262" y="1984"/>
                    <a:pt x="262" y="1837"/>
                    <a:pt x="771" y="1542"/>
                  </a:cubicBezTo>
                  <a:cubicBezTo>
                    <a:pt x="1295" y="1263"/>
                    <a:pt x="1098" y="837"/>
                    <a:pt x="1000" y="558"/>
                  </a:cubicBezTo>
                  <a:cubicBezTo>
                    <a:pt x="951" y="378"/>
                    <a:pt x="934" y="181"/>
                    <a:pt x="95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0" name="Google Shape;7890;p18"/>
            <p:cNvSpPr/>
            <p:nvPr/>
          </p:nvSpPr>
          <p:spPr>
            <a:xfrm>
              <a:off x="4443707" y="4217636"/>
              <a:ext cx="226978" cy="160285"/>
            </a:xfrm>
            <a:custGeom>
              <a:avLst/>
              <a:gdLst/>
              <a:ahLst/>
              <a:cxnLst/>
              <a:rect l="l" t="t" r="r" b="b"/>
              <a:pathLst>
                <a:path w="6919" h="4886" extrusionOk="0">
                  <a:moveTo>
                    <a:pt x="4994" y="1"/>
                  </a:moveTo>
                  <a:cubicBezTo>
                    <a:pt x="4771" y="1"/>
                    <a:pt x="4521" y="53"/>
                    <a:pt x="4246" y="175"/>
                  </a:cubicBezTo>
                  <a:cubicBezTo>
                    <a:pt x="2788" y="831"/>
                    <a:pt x="3050" y="3306"/>
                    <a:pt x="4787" y="3667"/>
                  </a:cubicBezTo>
                  <a:cubicBezTo>
                    <a:pt x="4984" y="3699"/>
                    <a:pt x="5197" y="3732"/>
                    <a:pt x="5361" y="3749"/>
                  </a:cubicBezTo>
                  <a:cubicBezTo>
                    <a:pt x="4902" y="3831"/>
                    <a:pt x="4459" y="3978"/>
                    <a:pt x="4050" y="4191"/>
                  </a:cubicBezTo>
                  <a:cubicBezTo>
                    <a:pt x="3902" y="4273"/>
                    <a:pt x="3673" y="4339"/>
                    <a:pt x="3623" y="4355"/>
                  </a:cubicBezTo>
                  <a:cubicBezTo>
                    <a:pt x="3169" y="4527"/>
                    <a:pt x="2740" y="4603"/>
                    <a:pt x="2352" y="4603"/>
                  </a:cubicBezTo>
                  <a:cubicBezTo>
                    <a:pt x="1524" y="4603"/>
                    <a:pt x="887" y="4256"/>
                    <a:pt x="607" y="3765"/>
                  </a:cubicBezTo>
                  <a:cubicBezTo>
                    <a:pt x="362" y="3355"/>
                    <a:pt x="345" y="2863"/>
                    <a:pt x="558" y="2454"/>
                  </a:cubicBezTo>
                  <a:cubicBezTo>
                    <a:pt x="575" y="2437"/>
                    <a:pt x="575" y="2437"/>
                    <a:pt x="575" y="2421"/>
                  </a:cubicBezTo>
                  <a:cubicBezTo>
                    <a:pt x="787" y="2106"/>
                    <a:pt x="1123" y="1959"/>
                    <a:pt x="1436" y="1959"/>
                  </a:cubicBezTo>
                  <a:cubicBezTo>
                    <a:pt x="1727" y="1959"/>
                    <a:pt x="1998" y="2086"/>
                    <a:pt x="2132" y="2323"/>
                  </a:cubicBezTo>
                  <a:cubicBezTo>
                    <a:pt x="2247" y="2454"/>
                    <a:pt x="2296" y="2618"/>
                    <a:pt x="2296" y="2798"/>
                  </a:cubicBezTo>
                  <a:cubicBezTo>
                    <a:pt x="2296" y="2945"/>
                    <a:pt x="2247" y="3093"/>
                    <a:pt x="2132" y="3208"/>
                  </a:cubicBezTo>
                  <a:cubicBezTo>
                    <a:pt x="2026" y="3304"/>
                    <a:pt x="1968" y="3335"/>
                    <a:pt x="1936" y="3335"/>
                  </a:cubicBezTo>
                  <a:cubicBezTo>
                    <a:pt x="1909" y="3335"/>
                    <a:pt x="1902" y="3312"/>
                    <a:pt x="1902" y="3290"/>
                  </a:cubicBezTo>
                  <a:cubicBezTo>
                    <a:pt x="2027" y="3030"/>
                    <a:pt x="1741" y="2861"/>
                    <a:pt x="1489" y="2861"/>
                  </a:cubicBezTo>
                  <a:cubicBezTo>
                    <a:pt x="1312" y="2861"/>
                    <a:pt x="1151" y="2945"/>
                    <a:pt x="1165" y="3142"/>
                  </a:cubicBezTo>
                  <a:cubicBezTo>
                    <a:pt x="1154" y="3417"/>
                    <a:pt x="1393" y="3544"/>
                    <a:pt x="1646" y="3544"/>
                  </a:cubicBezTo>
                  <a:cubicBezTo>
                    <a:pt x="1770" y="3544"/>
                    <a:pt x="1898" y="3513"/>
                    <a:pt x="2001" y="3454"/>
                  </a:cubicBezTo>
                  <a:lnTo>
                    <a:pt x="2034" y="3437"/>
                  </a:lnTo>
                  <a:cubicBezTo>
                    <a:pt x="2050" y="3421"/>
                    <a:pt x="2083" y="3404"/>
                    <a:pt x="2099" y="3388"/>
                  </a:cubicBezTo>
                  <a:cubicBezTo>
                    <a:pt x="2394" y="3093"/>
                    <a:pt x="2443" y="2634"/>
                    <a:pt x="2181" y="2290"/>
                  </a:cubicBezTo>
                  <a:cubicBezTo>
                    <a:pt x="2043" y="2021"/>
                    <a:pt x="1730" y="1874"/>
                    <a:pt x="1395" y="1874"/>
                  </a:cubicBezTo>
                  <a:cubicBezTo>
                    <a:pt x="1055" y="1874"/>
                    <a:pt x="691" y="2025"/>
                    <a:pt x="460" y="2355"/>
                  </a:cubicBezTo>
                  <a:cubicBezTo>
                    <a:pt x="1" y="2962"/>
                    <a:pt x="149" y="4126"/>
                    <a:pt x="935" y="4585"/>
                  </a:cubicBezTo>
                  <a:cubicBezTo>
                    <a:pt x="1284" y="4773"/>
                    <a:pt x="1685" y="4885"/>
                    <a:pt x="2079" y="4885"/>
                  </a:cubicBezTo>
                  <a:cubicBezTo>
                    <a:pt x="2130" y="4885"/>
                    <a:pt x="2180" y="4883"/>
                    <a:pt x="2230" y="4880"/>
                  </a:cubicBezTo>
                  <a:cubicBezTo>
                    <a:pt x="3132" y="4863"/>
                    <a:pt x="3853" y="4371"/>
                    <a:pt x="5033" y="4011"/>
                  </a:cubicBezTo>
                  <a:cubicBezTo>
                    <a:pt x="5459" y="3896"/>
                    <a:pt x="5902" y="3831"/>
                    <a:pt x="6344" y="3798"/>
                  </a:cubicBezTo>
                  <a:cubicBezTo>
                    <a:pt x="6541" y="3781"/>
                    <a:pt x="6738" y="3732"/>
                    <a:pt x="6918" y="3634"/>
                  </a:cubicBezTo>
                  <a:lnTo>
                    <a:pt x="6918" y="3634"/>
                  </a:lnTo>
                  <a:cubicBezTo>
                    <a:pt x="6918" y="3634"/>
                    <a:pt x="6799" y="3663"/>
                    <a:pt x="6648" y="3663"/>
                  </a:cubicBezTo>
                  <a:cubicBezTo>
                    <a:pt x="6496" y="3663"/>
                    <a:pt x="6312" y="3634"/>
                    <a:pt x="6181" y="3519"/>
                  </a:cubicBezTo>
                  <a:cubicBezTo>
                    <a:pt x="5918" y="3273"/>
                    <a:pt x="5918" y="3372"/>
                    <a:pt x="5640" y="3290"/>
                  </a:cubicBezTo>
                  <a:cubicBezTo>
                    <a:pt x="5459" y="3240"/>
                    <a:pt x="5361" y="3093"/>
                    <a:pt x="5361" y="2913"/>
                  </a:cubicBezTo>
                  <a:cubicBezTo>
                    <a:pt x="5164" y="3077"/>
                    <a:pt x="5131" y="3372"/>
                    <a:pt x="5279" y="3585"/>
                  </a:cubicBezTo>
                  <a:cubicBezTo>
                    <a:pt x="5279" y="3585"/>
                    <a:pt x="4558" y="3585"/>
                    <a:pt x="4377" y="3208"/>
                  </a:cubicBezTo>
                  <a:cubicBezTo>
                    <a:pt x="4214" y="2831"/>
                    <a:pt x="4410" y="2847"/>
                    <a:pt x="4558" y="2765"/>
                  </a:cubicBezTo>
                  <a:cubicBezTo>
                    <a:pt x="4705" y="2667"/>
                    <a:pt x="4754" y="2536"/>
                    <a:pt x="4591" y="2323"/>
                  </a:cubicBezTo>
                  <a:cubicBezTo>
                    <a:pt x="4443" y="2126"/>
                    <a:pt x="4476" y="1749"/>
                    <a:pt x="4738" y="1749"/>
                  </a:cubicBezTo>
                  <a:cubicBezTo>
                    <a:pt x="4660" y="1580"/>
                    <a:pt x="4489" y="1483"/>
                    <a:pt x="4315" y="1483"/>
                  </a:cubicBezTo>
                  <a:cubicBezTo>
                    <a:pt x="4270" y="1483"/>
                    <a:pt x="4225" y="1489"/>
                    <a:pt x="4181" y="1503"/>
                  </a:cubicBezTo>
                  <a:cubicBezTo>
                    <a:pt x="3755" y="1569"/>
                    <a:pt x="3755" y="2175"/>
                    <a:pt x="3755" y="2175"/>
                  </a:cubicBezTo>
                  <a:cubicBezTo>
                    <a:pt x="3755" y="2175"/>
                    <a:pt x="3443" y="1421"/>
                    <a:pt x="3935" y="1044"/>
                  </a:cubicBezTo>
                  <a:cubicBezTo>
                    <a:pt x="4118" y="899"/>
                    <a:pt x="4267" y="844"/>
                    <a:pt x="4385" y="844"/>
                  </a:cubicBezTo>
                  <a:cubicBezTo>
                    <a:pt x="4573" y="844"/>
                    <a:pt x="4681" y="985"/>
                    <a:pt x="4722" y="1126"/>
                  </a:cubicBezTo>
                  <a:cubicBezTo>
                    <a:pt x="4775" y="1311"/>
                    <a:pt x="4871" y="1465"/>
                    <a:pt x="5018" y="1465"/>
                  </a:cubicBezTo>
                  <a:cubicBezTo>
                    <a:pt x="5053" y="1465"/>
                    <a:pt x="5091" y="1456"/>
                    <a:pt x="5131" y="1437"/>
                  </a:cubicBezTo>
                  <a:cubicBezTo>
                    <a:pt x="5264" y="1371"/>
                    <a:pt x="5375" y="1267"/>
                    <a:pt x="5473" y="1267"/>
                  </a:cubicBezTo>
                  <a:cubicBezTo>
                    <a:pt x="5520" y="1267"/>
                    <a:pt x="5564" y="1291"/>
                    <a:pt x="5607" y="1355"/>
                  </a:cubicBezTo>
                  <a:cubicBezTo>
                    <a:pt x="5722" y="1601"/>
                    <a:pt x="5607" y="1896"/>
                    <a:pt x="5361" y="2011"/>
                  </a:cubicBezTo>
                  <a:cubicBezTo>
                    <a:pt x="5361" y="2011"/>
                    <a:pt x="5367" y="2011"/>
                    <a:pt x="5377" y="2011"/>
                  </a:cubicBezTo>
                  <a:cubicBezTo>
                    <a:pt x="5485" y="2011"/>
                    <a:pt x="6095" y="1984"/>
                    <a:pt x="6230" y="1372"/>
                  </a:cubicBezTo>
                  <a:cubicBezTo>
                    <a:pt x="6347" y="822"/>
                    <a:pt x="5880" y="1"/>
                    <a:pt x="49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1" name="Google Shape;7891;p18"/>
            <p:cNvSpPr/>
            <p:nvPr/>
          </p:nvSpPr>
          <p:spPr>
            <a:xfrm>
              <a:off x="4407686" y="4303489"/>
              <a:ext cx="152773" cy="108650"/>
            </a:xfrm>
            <a:custGeom>
              <a:avLst/>
              <a:gdLst/>
              <a:ahLst/>
              <a:cxnLst/>
              <a:rect l="l" t="t" r="r" b="b"/>
              <a:pathLst>
                <a:path w="4657" h="3312" extrusionOk="0">
                  <a:moveTo>
                    <a:pt x="837" y="1"/>
                  </a:moveTo>
                  <a:cubicBezTo>
                    <a:pt x="837" y="1"/>
                    <a:pt x="1" y="919"/>
                    <a:pt x="558" y="1722"/>
                  </a:cubicBezTo>
                  <a:cubicBezTo>
                    <a:pt x="870" y="2181"/>
                    <a:pt x="1378" y="2459"/>
                    <a:pt x="1935" y="2492"/>
                  </a:cubicBezTo>
                  <a:cubicBezTo>
                    <a:pt x="1869" y="2492"/>
                    <a:pt x="1476" y="2492"/>
                    <a:pt x="1296" y="2722"/>
                  </a:cubicBezTo>
                  <a:cubicBezTo>
                    <a:pt x="1181" y="2885"/>
                    <a:pt x="1132" y="3099"/>
                    <a:pt x="1165" y="3312"/>
                  </a:cubicBezTo>
                  <a:cubicBezTo>
                    <a:pt x="1215" y="3223"/>
                    <a:pt x="1305" y="3164"/>
                    <a:pt x="1395" y="3164"/>
                  </a:cubicBezTo>
                  <a:cubicBezTo>
                    <a:pt x="1422" y="3164"/>
                    <a:pt x="1450" y="3169"/>
                    <a:pt x="1476" y="3180"/>
                  </a:cubicBezTo>
                  <a:cubicBezTo>
                    <a:pt x="1590" y="3215"/>
                    <a:pt x="1750" y="3288"/>
                    <a:pt x="1933" y="3288"/>
                  </a:cubicBezTo>
                  <a:cubicBezTo>
                    <a:pt x="2092" y="3288"/>
                    <a:pt x="2267" y="3233"/>
                    <a:pt x="2443" y="3049"/>
                  </a:cubicBezTo>
                  <a:cubicBezTo>
                    <a:pt x="2820" y="2640"/>
                    <a:pt x="3312" y="2869"/>
                    <a:pt x="4656" y="2164"/>
                  </a:cubicBezTo>
                  <a:cubicBezTo>
                    <a:pt x="4656" y="2164"/>
                    <a:pt x="4656" y="2164"/>
                    <a:pt x="4656" y="2164"/>
                  </a:cubicBezTo>
                  <a:cubicBezTo>
                    <a:pt x="4642" y="2164"/>
                    <a:pt x="3924" y="2456"/>
                    <a:pt x="3119" y="2456"/>
                  </a:cubicBezTo>
                  <a:cubicBezTo>
                    <a:pt x="2653" y="2456"/>
                    <a:pt x="2159" y="2358"/>
                    <a:pt x="1755" y="2049"/>
                  </a:cubicBezTo>
                  <a:cubicBezTo>
                    <a:pt x="1115" y="1574"/>
                    <a:pt x="771" y="787"/>
                    <a:pt x="8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2" name="Google Shape;7892;p18"/>
            <p:cNvSpPr/>
            <p:nvPr/>
          </p:nvSpPr>
          <p:spPr>
            <a:xfrm>
              <a:off x="4609343" y="4059940"/>
              <a:ext cx="145753" cy="205950"/>
            </a:xfrm>
            <a:custGeom>
              <a:avLst/>
              <a:gdLst/>
              <a:ahLst/>
              <a:cxnLst/>
              <a:rect l="l" t="t" r="r" b="b"/>
              <a:pathLst>
                <a:path w="4443" h="6278" extrusionOk="0">
                  <a:moveTo>
                    <a:pt x="2632" y="1"/>
                  </a:moveTo>
                  <a:cubicBezTo>
                    <a:pt x="2136" y="1"/>
                    <a:pt x="1621" y="203"/>
                    <a:pt x="1279" y="606"/>
                  </a:cubicBezTo>
                  <a:cubicBezTo>
                    <a:pt x="1" y="2245"/>
                    <a:pt x="902" y="4261"/>
                    <a:pt x="1656" y="5113"/>
                  </a:cubicBezTo>
                  <a:cubicBezTo>
                    <a:pt x="2082" y="5638"/>
                    <a:pt x="2640" y="6031"/>
                    <a:pt x="3262" y="6277"/>
                  </a:cubicBezTo>
                  <a:cubicBezTo>
                    <a:pt x="2689" y="6015"/>
                    <a:pt x="2181" y="5622"/>
                    <a:pt x="1771" y="5130"/>
                  </a:cubicBezTo>
                  <a:cubicBezTo>
                    <a:pt x="1492" y="4736"/>
                    <a:pt x="1295" y="4310"/>
                    <a:pt x="1164" y="3851"/>
                  </a:cubicBezTo>
                  <a:cubicBezTo>
                    <a:pt x="1017" y="3310"/>
                    <a:pt x="968" y="2753"/>
                    <a:pt x="1000" y="2212"/>
                  </a:cubicBezTo>
                  <a:cubicBezTo>
                    <a:pt x="1132" y="737"/>
                    <a:pt x="1967" y="180"/>
                    <a:pt x="2721" y="163"/>
                  </a:cubicBezTo>
                  <a:cubicBezTo>
                    <a:pt x="3066" y="163"/>
                    <a:pt x="3394" y="311"/>
                    <a:pt x="3639" y="557"/>
                  </a:cubicBezTo>
                  <a:cubicBezTo>
                    <a:pt x="4279" y="1098"/>
                    <a:pt x="3918" y="2048"/>
                    <a:pt x="3377" y="2278"/>
                  </a:cubicBezTo>
                  <a:cubicBezTo>
                    <a:pt x="3254" y="2339"/>
                    <a:pt x="3122" y="2372"/>
                    <a:pt x="2988" y="2372"/>
                  </a:cubicBezTo>
                  <a:cubicBezTo>
                    <a:pt x="2871" y="2372"/>
                    <a:pt x="2754" y="2347"/>
                    <a:pt x="2640" y="2294"/>
                  </a:cubicBezTo>
                  <a:cubicBezTo>
                    <a:pt x="2476" y="2196"/>
                    <a:pt x="2344" y="2032"/>
                    <a:pt x="2328" y="1835"/>
                  </a:cubicBezTo>
                  <a:cubicBezTo>
                    <a:pt x="2328" y="1737"/>
                    <a:pt x="2357" y="1715"/>
                    <a:pt x="2410" y="1715"/>
                  </a:cubicBezTo>
                  <a:cubicBezTo>
                    <a:pt x="2455" y="1715"/>
                    <a:pt x="2518" y="1731"/>
                    <a:pt x="2597" y="1731"/>
                  </a:cubicBezTo>
                  <a:cubicBezTo>
                    <a:pt x="2658" y="1731"/>
                    <a:pt x="2727" y="1722"/>
                    <a:pt x="2803" y="1688"/>
                  </a:cubicBezTo>
                  <a:cubicBezTo>
                    <a:pt x="3000" y="1573"/>
                    <a:pt x="3049" y="1294"/>
                    <a:pt x="2885" y="1130"/>
                  </a:cubicBezTo>
                  <a:cubicBezTo>
                    <a:pt x="2811" y="1056"/>
                    <a:pt x="2710" y="1016"/>
                    <a:pt x="2606" y="1016"/>
                  </a:cubicBezTo>
                  <a:cubicBezTo>
                    <a:pt x="2411" y="1016"/>
                    <a:pt x="2207" y="1159"/>
                    <a:pt x="2164" y="1491"/>
                  </a:cubicBezTo>
                  <a:cubicBezTo>
                    <a:pt x="2131" y="1737"/>
                    <a:pt x="2213" y="1983"/>
                    <a:pt x="2377" y="2147"/>
                  </a:cubicBezTo>
                  <a:cubicBezTo>
                    <a:pt x="2394" y="2179"/>
                    <a:pt x="2426" y="2196"/>
                    <a:pt x="2443" y="2212"/>
                  </a:cubicBezTo>
                  <a:lnTo>
                    <a:pt x="2492" y="2261"/>
                  </a:lnTo>
                  <a:lnTo>
                    <a:pt x="2541" y="2294"/>
                  </a:lnTo>
                  <a:lnTo>
                    <a:pt x="2590" y="2327"/>
                  </a:lnTo>
                  <a:lnTo>
                    <a:pt x="2623" y="2343"/>
                  </a:lnTo>
                  <a:cubicBezTo>
                    <a:pt x="2754" y="2409"/>
                    <a:pt x="2894" y="2442"/>
                    <a:pt x="3031" y="2442"/>
                  </a:cubicBezTo>
                  <a:cubicBezTo>
                    <a:pt x="3168" y="2442"/>
                    <a:pt x="3303" y="2409"/>
                    <a:pt x="3426" y="2343"/>
                  </a:cubicBezTo>
                  <a:cubicBezTo>
                    <a:pt x="4016" y="2130"/>
                    <a:pt x="4443" y="1081"/>
                    <a:pt x="3754" y="458"/>
                  </a:cubicBezTo>
                  <a:cubicBezTo>
                    <a:pt x="3480" y="153"/>
                    <a:pt x="3063" y="1"/>
                    <a:pt x="26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3" name="Google Shape;7893;p18"/>
            <p:cNvSpPr/>
            <p:nvPr/>
          </p:nvSpPr>
          <p:spPr>
            <a:xfrm>
              <a:off x="3294591" y="4897400"/>
              <a:ext cx="297935" cy="207098"/>
            </a:xfrm>
            <a:custGeom>
              <a:avLst/>
              <a:gdLst/>
              <a:ahLst/>
              <a:cxnLst/>
              <a:rect l="l" t="t" r="r" b="b"/>
              <a:pathLst>
                <a:path w="9082" h="6313" extrusionOk="0">
                  <a:moveTo>
                    <a:pt x="7080" y="0"/>
                  </a:moveTo>
                  <a:cubicBezTo>
                    <a:pt x="6623" y="0"/>
                    <a:pt x="6191" y="163"/>
                    <a:pt x="5918" y="501"/>
                  </a:cubicBezTo>
                  <a:cubicBezTo>
                    <a:pt x="5541" y="910"/>
                    <a:pt x="5492" y="1533"/>
                    <a:pt x="5820" y="1992"/>
                  </a:cubicBezTo>
                  <a:cubicBezTo>
                    <a:pt x="5902" y="2140"/>
                    <a:pt x="6033" y="2238"/>
                    <a:pt x="6197" y="2304"/>
                  </a:cubicBezTo>
                  <a:lnTo>
                    <a:pt x="6229" y="2320"/>
                  </a:lnTo>
                  <a:lnTo>
                    <a:pt x="6295" y="2336"/>
                  </a:lnTo>
                  <a:cubicBezTo>
                    <a:pt x="6328" y="2353"/>
                    <a:pt x="6361" y="2353"/>
                    <a:pt x="6393" y="2369"/>
                  </a:cubicBezTo>
                  <a:cubicBezTo>
                    <a:pt x="6462" y="2385"/>
                    <a:pt x="6532" y="2394"/>
                    <a:pt x="6601" y="2394"/>
                  </a:cubicBezTo>
                  <a:cubicBezTo>
                    <a:pt x="6812" y="2394"/>
                    <a:pt x="7019" y="2317"/>
                    <a:pt x="7180" y="2156"/>
                  </a:cubicBezTo>
                  <a:cubicBezTo>
                    <a:pt x="7571" y="1751"/>
                    <a:pt x="7301" y="1208"/>
                    <a:pt x="6963" y="1208"/>
                  </a:cubicBezTo>
                  <a:cubicBezTo>
                    <a:pt x="6932" y="1208"/>
                    <a:pt x="6900" y="1212"/>
                    <a:pt x="6869" y="1222"/>
                  </a:cubicBezTo>
                  <a:cubicBezTo>
                    <a:pt x="6557" y="1304"/>
                    <a:pt x="6492" y="1714"/>
                    <a:pt x="6721" y="1845"/>
                  </a:cubicBezTo>
                  <a:cubicBezTo>
                    <a:pt x="6775" y="1875"/>
                    <a:pt x="6834" y="1889"/>
                    <a:pt x="6892" y="1889"/>
                  </a:cubicBezTo>
                  <a:cubicBezTo>
                    <a:pt x="6992" y="1889"/>
                    <a:pt x="7091" y="1846"/>
                    <a:pt x="7164" y="1763"/>
                  </a:cubicBezTo>
                  <a:lnTo>
                    <a:pt x="7164" y="1763"/>
                  </a:lnTo>
                  <a:cubicBezTo>
                    <a:pt x="7197" y="1910"/>
                    <a:pt x="7147" y="2058"/>
                    <a:pt x="7016" y="2140"/>
                  </a:cubicBezTo>
                  <a:cubicBezTo>
                    <a:pt x="6876" y="2257"/>
                    <a:pt x="6702" y="2315"/>
                    <a:pt x="6530" y="2315"/>
                  </a:cubicBezTo>
                  <a:cubicBezTo>
                    <a:pt x="6462" y="2315"/>
                    <a:pt x="6393" y="2306"/>
                    <a:pt x="6328" y="2287"/>
                  </a:cubicBezTo>
                  <a:cubicBezTo>
                    <a:pt x="6229" y="2271"/>
                    <a:pt x="6147" y="2222"/>
                    <a:pt x="6066" y="2173"/>
                  </a:cubicBezTo>
                  <a:cubicBezTo>
                    <a:pt x="5557" y="1763"/>
                    <a:pt x="5525" y="1009"/>
                    <a:pt x="5984" y="550"/>
                  </a:cubicBezTo>
                  <a:cubicBezTo>
                    <a:pt x="6239" y="246"/>
                    <a:pt x="6633" y="102"/>
                    <a:pt x="7049" y="102"/>
                  </a:cubicBezTo>
                  <a:cubicBezTo>
                    <a:pt x="7915" y="102"/>
                    <a:pt x="8879" y="727"/>
                    <a:pt x="8901" y="1845"/>
                  </a:cubicBezTo>
                  <a:cubicBezTo>
                    <a:pt x="8918" y="2664"/>
                    <a:pt x="8491" y="3402"/>
                    <a:pt x="7770" y="3795"/>
                  </a:cubicBezTo>
                  <a:lnTo>
                    <a:pt x="7705" y="3812"/>
                  </a:lnTo>
                  <a:cubicBezTo>
                    <a:pt x="7623" y="3844"/>
                    <a:pt x="7541" y="3877"/>
                    <a:pt x="7442" y="3894"/>
                  </a:cubicBezTo>
                  <a:cubicBezTo>
                    <a:pt x="7216" y="3946"/>
                    <a:pt x="6990" y="3968"/>
                    <a:pt x="6765" y="3968"/>
                  </a:cubicBezTo>
                  <a:cubicBezTo>
                    <a:pt x="5179" y="3968"/>
                    <a:pt x="3643" y="2834"/>
                    <a:pt x="2302" y="2834"/>
                  </a:cubicBezTo>
                  <a:cubicBezTo>
                    <a:pt x="2155" y="2834"/>
                    <a:pt x="2011" y="2847"/>
                    <a:pt x="1869" y="2877"/>
                  </a:cubicBezTo>
                  <a:cubicBezTo>
                    <a:pt x="624" y="3156"/>
                    <a:pt x="263" y="4041"/>
                    <a:pt x="148" y="4582"/>
                  </a:cubicBezTo>
                  <a:cubicBezTo>
                    <a:pt x="1" y="5123"/>
                    <a:pt x="115" y="5729"/>
                    <a:pt x="558" y="6057"/>
                  </a:cubicBezTo>
                  <a:cubicBezTo>
                    <a:pt x="784" y="6233"/>
                    <a:pt x="1056" y="6313"/>
                    <a:pt x="1321" y="6313"/>
                  </a:cubicBezTo>
                  <a:cubicBezTo>
                    <a:pt x="1747" y="6313"/>
                    <a:pt x="2156" y="6106"/>
                    <a:pt x="2328" y="5762"/>
                  </a:cubicBezTo>
                  <a:cubicBezTo>
                    <a:pt x="2656" y="5221"/>
                    <a:pt x="2361" y="4516"/>
                    <a:pt x="1869" y="4402"/>
                  </a:cubicBezTo>
                  <a:cubicBezTo>
                    <a:pt x="1775" y="4363"/>
                    <a:pt x="1678" y="4344"/>
                    <a:pt x="1581" y="4344"/>
                  </a:cubicBezTo>
                  <a:cubicBezTo>
                    <a:pt x="1273" y="4344"/>
                    <a:pt x="978" y="4532"/>
                    <a:pt x="853" y="4844"/>
                  </a:cubicBezTo>
                  <a:cubicBezTo>
                    <a:pt x="820" y="4959"/>
                    <a:pt x="820" y="5090"/>
                    <a:pt x="837" y="5221"/>
                  </a:cubicBezTo>
                  <a:lnTo>
                    <a:pt x="837" y="5238"/>
                  </a:lnTo>
                  <a:cubicBezTo>
                    <a:pt x="837" y="5238"/>
                    <a:pt x="853" y="5254"/>
                    <a:pt x="853" y="5270"/>
                  </a:cubicBezTo>
                  <a:cubicBezTo>
                    <a:pt x="853" y="5287"/>
                    <a:pt x="853" y="5287"/>
                    <a:pt x="853" y="5303"/>
                  </a:cubicBezTo>
                  <a:cubicBezTo>
                    <a:pt x="927" y="5525"/>
                    <a:pt x="1130" y="5663"/>
                    <a:pt x="1351" y="5663"/>
                  </a:cubicBezTo>
                  <a:cubicBezTo>
                    <a:pt x="1425" y="5663"/>
                    <a:pt x="1501" y="5647"/>
                    <a:pt x="1574" y="5615"/>
                  </a:cubicBezTo>
                  <a:cubicBezTo>
                    <a:pt x="1921" y="5473"/>
                    <a:pt x="1813" y="4923"/>
                    <a:pt x="1471" y="4923"/>
                  </a:cubicBezTo>
                  <a:cubicBezTo>
                    <a:pt x="1456" y="4923"/>
                    <a:pt x="1442" y="4924"/>
                    <a:pt x="1427" y="4926"/>
                  </a:cubicBezTo>
                  <a:cubicBezTo>
                    <a:pt x="1050" y="4959"/>
                    <a:pt x="1115" y="5320"/>
                    <a:pt x="1066" y="5369"/>
                  </a:cubicBezTo>
                  <a:cubicBezTo>
                    <a:pt x="1052" y="5383"/>
                    <a:pt x="1037" y="5389"/>
                    <a:pt x="1022" y="5389"/>
                  </a:cubicBezTo>
                  <a:cubicBezTo>
                    <a:pt x="968" y="5389"/>
                    <a:pt x="915" y="5313"/>
                    <a:pt x="902" y="5287"/>
                  </a:cubicBezTo>
                  <a:cubicBezTo>
                    <a:pt x="837" y="5090"/>
                    <a:pt x="853" y="4877"/>
                    <a:pt x="951" y="4713"/>
                  </a:cubicBezTo>
                  <a:cubicBezTo>
                    <a:pt x="1091" y="4504"/>
                    <a:pt x="1320" y="4394"/>
                    <a:pt x="1559" y="4394"/>
                  </a:cubicBezTo>
                  <a:cubicBezTo>
                    <a:pt x="1657" y="4394"/>
                    <a:pt x="1757" y="4413"/>
                    <a:pt x="1853" y="4451"/>
                  </a:cubicBezTo>
                  <a:cubicBezTo>
                    <a:pt x="2312" y="4566"/>
                    <a:pt x="2558" y="5221"/>
                    <a:pt x="2246" y="5713"/>
                  </a:cubicBezTo>
                  <a:cubicBezTo>
                    <a:pt x="2086" y="6024"/>
                    <a:pt x="1703" y="6207"/>
                    <a:pt x="1314" y="6207"/>
                  </a:cubicBezTo>
                  <a:cubicBezTo>
                    <a:pt x="1069" y="6207"/>
                    <a:pt x="820" y="6134"/>
                    <a:pt x="624" y="5975"/>
                  </a:cubicBezTo>
                  <a:cubicBezTo>
                    <a:pt x="83" y="5566"/>
                    <a:pt x="115" y="4631"/>
                    <a:pt x="558" y="4058"/>
                  </a:cubicBezTo>
                  <a:cubicBezTo>
                    <a:pt x="904" y="3576"/>
                    <a:pt x="1492" y="3345"/>
                    <a:pt x="2105" y="3345"/>
                  </a:cubicBezTo>
                  <a:cubicBezTo>
                    <a:pt x="2305" y="3345"/>
                    <a:pt x="2508" y="3370"/>
                    <a:pt x="2705" y="3418"/>
                  </a:cubicBezTo>
                  <a:cubicBezTo>
                    <a:pt x="3508" y="3615"/>
                    <a:pt x="4328" y="3959"/>
                    <a:pt x="5213" y="4189"/>
                  </a:cubicBezTo>
                  <a:cubicBezTo>
                    <a:pt x="5549" y="4250"/>
                    <a:pt x="5892" y="4286"/>
                    <a:pt x="6230" y="4286"/>
                  </a:cubicBezTo>
                  <a:cubicBezTo>
                    <a:pt x="6800" y="4286"/>
                    <a:pt x="7358" y="4184"/>
                    <a:pt x="7852" y="3926"/>
                  </a:cubicBezTo>
                  <a:cubicBezTo>
                    <a:pt x="8623" y="3517"/>
                    <a:pt x="9082" y="2713"/>
                    <a:pt x="9049" y="1845"/>
                  </a:cubicBezTo>
                  <a:cubicBezTo>
                    <a:pt x="9016" y="653"/>
                    <a:pt x="7998" y="0"/>
                    <a:pt x="708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4" name="Google Shape;7894;p18"/>
            <p:cNvSpPr/>
            <p:nvPr/>
          </p:nvSpPr>
          <p:spPr>
            <a:xfrm>
              <a:off x="3330086" y="5014811"/>
              <a:ext cx="211887" cy="121116"/>
            </a:xfrm>
            <a:custGeom>
              <a:avLst/>
              <a:gdLst/>
              <a:ahLst/>
              <a:cxnLst/>
              <a:rect l="l" t="t" r="r" b="b"/>
              <a:pathLst>
                <a:path w="6459" h="3692" extrusionOk="0">
                  <a:moveTo>
                    <a:pt x="948" y="0"/>
                  </a:moveTo>
                  <a:cubicBezTo>
                    <a:pt x="332" y="0"/>
                    <a:pt x="1" y="265"/>
                    <a:pt x="1" y="265"/>
                  </a:cubicBezTo>
                  <a:cubicBezTo>
                    <a:pt x="225" y="193"/>
                    <a:pt x="434" y="147"/>
                    <a:pt x="643" y="147"/>
                  </a:cubicBezTo>
                  <a:cubicBezTo>
                    <a:pt x="952" y="147"/>
                    <a:pt x="1262" y="247"/>
                    <a:pt x="1623" y="511"/>
                  </a:cubicBezTo>
                  <a:cubicBezTo>
                    <a:pt x="2213" y="954"/>
                    <a:pt x="1853" y="1708"/>
                    <a:pt x="1754" y="2200"/>
                  </a:cubicBezTo>
                  <a:cubicBezTo>
                    <a:pt x="1656" y="2708"/>
                    <a:pt x="2361" y="2921"/>
                    <a:pt x="2721" y="3085"/>
                  </a:cubicBezTo>
                  <a:cubicBezTo>
                    <a:pt x="3082" y="3249"/>
                    <a:pt x="2902" y="3691"/>
                    <a:pt x="2902" y="3691"/>
                  </a:cubicBezTo>
                  <a:cubicBezTo>
                    <a:pt x="4230" y="2872"/>
                    <a:pt x="3377" y="1937"/>
                    <a:pt x="3148" y="1659"/>
                  </a:cubicBezTo>
                  <a:cubicBezTo>
                    <a:pt x="2957" y="1441"/>
                    <a:pt x="3083" y="1200"/>
                    <a:pt x="3272" y="1200"/>
                  </a:cubicBezTo>
                  <a:cubicBezTo>
                    <a:pt x="3311" y="1200"/>
                    <a:pt x="3352" y="1210"/>
                    <a:pt x="3394" y="1233"/>
                  </a:cubicBezTo>
                  <a:cubicBezTo>
                    <a:pt x="3639" y="1364"/>
                    <a:pt x="3262" y="1872"/>
                    <a:pt x="3951" y="2298"/>
                  </a:cubicBezTo>
                  <a:cubicBezTo>
                    <a:pt x="4120" y="2410"/>
                    <a:pt x="4280" y="2451"/>
                    <a:pt x="4423" y="2451"/>
                  </a:cubicBezTo>
                  <a:cubicBezTo>
                    <a:pt x="4847" y="2451"/>
                    <a:pt x="5131" y="2085"/>
                    <a:pt x="5131" y="2085"/>
                  </a:cubicBezTo>
                  <a:lnTo>
                    <a:pt x="5131" y="2085"/>
                  </a:lnTo>
                  <a:cubicBezTo>
                    <a:pt x="5125" y="2085"/>
                    <a:pt x="5119" y="2085"/>
                    <a:pt x="5113" y="2085"/>
                  </a:cubicBezTo>
                  <a:cubicBezTo>
                    <a:pt x="4744" y="2085"/>
                    <a:pt x="4948" y="1574"/>
                    <a:pt x="4787" y="1413"/>
                  </a:cubicBezTo>
                  <a:cubicBezTo>
                    <a:pt x="4703" y="1350"/>
                    <a:pt x="4605" y="1320"/>
                    <a:pt x="4511" y="1320"/>
                  </a:cubicBezTo>
                  <a:cubicBezTo>
                    <a:pt x="4459" y="1320"/>
                    <a:pt x="4408" y="1330"/>
                    <a:pt x="4361" y="1347"/>
                  </a:cubicBezTo>
                  <a:cubicBezTo>
                    <a:pt x="4308" y="1359"/>
                    <a:pt x="4258" y="1364"/>
                    <a:pt x="4213" y="1364"/>
                  </a:cubicBezTo>
                  <a:cubicBezTo>
                    <a:pt x="4062" y="1364"/>
                    <a:pt x="3970" y="1305"/>
                    <a:pt x="4033" y="1216"/>
                  </a:cubicBezTo>
                  <a:cubicBezTo>
                    <a:pt x="4062" y="1174"/>
                    <a:pt x="4096" y="1158"/>
                    <a:pt x="4142" y="1158"/>
                  </a:cubicBezTo>
                  <a:cubicBezTo>
                    <a:pt x="4274" y="1158"/>
                    <a:pt x="4508" y="1294"/>
                    <a:pt x="5033" y="1331"/>
                  </a:cubicBezTo>
                  <a:cubicBezTo>
                    <a:pt x="5060" y="1333"/>
                    <a:pt x="5088" y="1333"/>
                    <a:pt x="5115" y="1333"/>
                  </a:cubicBezTo>
                  <a:cubicBezTo>
                    <a:pt x="5892" y="1333"/>
                    <a:pt x="6459" y="675"/>
                    <a:pt x="6459" y="675"/>
                  </a:cubicBezTo>
                  <a:lnTo>
                    <a:pt x="6459" y="675"/>
                  </a:lnTo>
                  <a:cubicBezTo>
                    <a:pt x="6000" y="931"/>
                    <a:pt x="5514" y="1029"/>
                    <a:pt x="5026" y="1029"/>
                  </a:cubicBezTo>
                  <a:cubicBezTo>
                    <a:pt x="3859" y="1029"/>
                    <a:pt x="2680" y="468"/>
                    <a:pt x="1836" y="167"/>
                  </a:cubicBezTo>
                  <a:cubicBezTo>
                    <a:pt x="1495" y="44"/>
                    <a:pt x="1198" y="0"/>
                    <a:pt x="9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5" name="Google Shape;7895;p18"/>
            <p:cNvSpPr/>
            <p:nvPr/>
          </p:nvSpPr>
          <p:spPr>
            <a:xfrm>
              <a:off x="3384937" y="4894185"/>
              <a:ext cx="118328" cy="83095"/>
            </a:xfrm>
            <a:custGeom>
              <a:avLst/>
              <a:gdLst/>
              <a:ahLst/>
              <a:cxnLst/>
              <a:rect l="l" t="t" r="r" b="b"/>
              <a:pathLst>
                <a:path w="3607" h="2533" extrusionOk="0">
                  <a:moveTo>
                    <a:pt x="2521" y="0"/>
                  </a:moveTo>
                  <a:cubicBezTo>
                    <a:pt x="1931" y="0"/>
                    <a:pt x="1246" y="123"/>
                    <a:pt x="869" y="615"/>
                  </a:cubicBezTo>
                  <a:cubicBezTo>
                    <a:pt x="0" y="1762"/>
                    <a:pt x="525" y="2533"/>
                    <a:pt x="525" y="2533"/>
                  </a:cubicBezTo>
                  <a:cubicBezTo>
                    <a:pt x="525" y="2533"/>
                    <a:pt x="361" y="2172"/>
                    <a:pt x="1394" y="2156"/>
                  </a:cubicBezTo>
                  <a:cubicBezTo>
                    <a:pt x="2426" y="2139"/>
                    <a:pt x="2295" y="1500"/>
                    <a:pt x="2262" y="1271"/>
                  </a:cubicBezTo>
                  <a:cubicBezTo>
                    <a:pt x="2180" y="1008"/>
                    <a:pt x="2230" y="746"/>
                    <a:pt x="2410" y="549"/>
                  </a:cubicBezTo>
                  <a:cubicBezTo>
                    <a:pt x="2656" y="205"/>
                    <a:pt x="3607" y="123"/>
                    <a:pt x="3607" y="123"/>
                  </a:cubicBezTo>
                  <a:cubicBezTo>
                    <a:pt x="3607" y="123"/>
                    <a:pt x="3111" y="0"/>
                    <a:pt x="25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6" name="Google Shape;7896;p18"/>
            <p:cNvSpPr/>
            <p:nvPr/>
          </p:nvSpPr>
          <p:spPr>
            <a:xfrm>
              <a:off x="3475284" y="4806267"/>
              <a:ext cx="74238" cy="88213"/>
            </a:xfrm>
            <a:custGeom>
              <a:avLst/>
              <a:gdLst/>
              <a:ahLst/>
              <a:cxnLst/>
              <a:rect l="l" t="t" r="r" b="b"/>
              <a:pathLst>
                <a:path w="2263" h="2689" extrusionOk="0">
                  <a:moveTo>
                    <a:pt x="1148" y="0"/>
                  </a:moveTo>
                  <a:cubicBezTo>
                    <a:pt x="1148" y="0"/>
                    <a:pt x="1344" y="541"/>
                    <a:pt x="1000" y="738"/>
                  </a:cubicBezTo>
                  <a:cubicBezTo>
                    <a:pt x="639" y="935"/>
                    <a:pt x="0" y="1344"/>
                    <a:pt x="262" y="2017"/>
                  </a:cubicBezTo>
                  <a:cubicBezTo>
                    <a:pt x="508" y="2689"/>
                    <a:pt x="1689" y="2426"/>
                    <a:pt x="2262" y="2623"/>
                  </a:cubicBezTo>
                  <a:cubicBezTo>
                    <a:pt x="2262" y="2623"/>
                    <a:pt x="1393" y="2164"/>
                    <a:pt x="1459" y="1443"/>
                  </a:cubicBezTo>
                  <a:cubicBezTo>
                    <a:pt x="1525" y="705"/>
                    <a:pt x="1443" y="181"/>
                    <a:pt x="11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7" name="Google Shape;7897;p18"/>
            <p:cNvSpPr/>
            <p:nvPr/>
          </p:nvSpPr>
          <p:spPr>
            <a:xfrm>
              <a:off x="3555395" y="4844977"/>
              <a:ext cx="104878" cy="141455"/>
            </a:xfrm>
            <a:custGeom>
              <a:avLst/>
              <a:gdLst/>
              <a:ahLst/>
              <a:cxnLst/>
              <a:rect l="l" t="t" r="r" b="b"/>
              <a:pathLst>
                <a:path w="3197" h="4312" extrusionOk="0">
                  <a:moveTo>
                    <a:pt x="378" y="1"/>
                  </a:moveTo>
                  <a:cubicBezTo>
                    <a:pt x="1" y="1345"/>
                    <a:pt x="541" y="1607"/>
                    <a:pt x="1099" y="2476"/>
                  </a:cubicBezTo>
                  <a:cubicBezTo>
                    <a:pt x="1656" y="3361"/>
                    <a:pt x="1050" y="4311"/>
                    <a:pt x="1050" y="4311"/>
                  </a:cubicBezTo>
                  <a:cubicBezTo>
                    <a:pt x="1459" y="4049"/>
                    <a:pt x="1804" y="3361"/>
                    <a:pt x="2492" y="2918"/>
                  </a:cubicBezTo>
                  <a:cubicBezTo>
                    <a:pt x="3197" y="2492"/>
                    <a:pt x="2902" y="1591"/>
                    <a:pt x="2902" y="1591"/>
                  </a:cubicBezTo>
                  <a:lnTo>
                    <a:pt x="2902" y="1591"/>
                  </a:lnTo>
                  <a:cubicBezTo>
                    <a:pt x="2862" y="1695"/>
                    <a:pt x="2760" y="1748"/>
                    <a:pt x="2595" y="1748"/>
                  </a:cubicBezTo>
                  <a:cubicBezTo>
                    <a:pt x="2554" y="1748"/>
                    <a:pt x="2508" y="1745"/>
                    <a:pt x="2459" y="1738"/>
                  </a:cubicBezTo>
                  <a:cubicBezTo>
                    <a:pt x="2428" y="1731"/>
                    <a:pt x="2398" y="1727"/>
                    <a:pt x="2369" y="1727"/>
                  </a:cubicBezTo>
                  <a:cubicBezTo>
                    <a:pt x="2134" y="1727"/>
                    <a:pt x="1962" y="1947"/>
                    <a:pt x="2049" y="2181"/>
                  </a:cubicBezTo>
                  <a:cubicBezTo>
                    <a:pt x="2101" y="2413"/>
                    <a:pt x="1959" y="2513"/>
                    <a:pt x="1825" y="2513"/>
                  </a:cubicBezTo>
                  <a:cubicBezTo>
                    <a:pt x="1789" y="2513"/>
                    <a:pt x="1753" y="2506"/>
                    <a:pt x="1722" y="2492"/>
                  </a:cubicBezTo>
                  <a:cubicBezTo>
                    <a:pt x="1558" y="2426"/>
                    <a:pt x="1558" y="2066"/>
                    <a:pt x="1787" y="1886"/>
                  </a:cubicBezTo>
                  <a:cubicBezTo>
                    <a:pt x="2000" y="1705"/>
                    <a:pt x="2148" y="1312"/>
                    <a:pt x="1951" y="689"/>
                  </a:cubicBezTo>
                  <a:cubicBezTo>
                    <a:pt x="1815" y="219"/>
                    <a:pt x="1370" y="104"/>
                    <a:pt x="1048" y="104"/>
                  </a:cubicBezTo>
                  <a:cubicBezTo>
                    <a:pt x="943" y="104"/>
                    <a:pt x="852" y="116"/>
                    <a:pt x="787" y="132"/>
                  </a:cubicBezTo>
                  <a:cubicBezTo>
                    <a:pt x="764" y="134"/>
                    <a:pt x="741" y="136"/>
                    <a:pt x="717" y="136"/>
                  </a:cubicBezTo>
                  <a:cubicBezTo>
                    <a:pt x="594" y="136"/>
                    <a:pt x="474" y="97"/>
                    <a:pt x="3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8" name="Google Shape;7898;p18"/>
            <p:cNvSpPr/>
            <p:nvPr/>
          </p:nvSpPr>
          <p:spPr>
            <a:xfrm>
              <a:off x="3532267" y="4636793"/>
              <a:ext cx="265655" cy="265753"/>
            </a:xfrm>
            <a:custGeom>
              <a:avLst/>
              <a:gdLst/>
              <a:ahLst/>
              <a:cxnLst/>
              <a:rect l="l" t="t" r="r" b="b"/>
              <a:pathLst>
                <a:path w="8098" h="8101" extrusionOk="0">
                  <a:moveTo>
                    <a:pt x="5732" y="0"/>
                  </a:moveTo>
                  <a:cubicBezTo>
                    <a:pt x="5218" y="0"/>
                    <a:pt x="4714" y="189"/>
                    <a:pt x="4410" y="577"/>
                  </a:cubicBezTo>
                  <a:cubicBezTo>
                    <a:pt x="4115" y="1003"/>
                    <a:pt x="4082" y="1560"/>
                    <a:pt x="4312" y="2036"/>
                  </a:cubicBezTo>
                  <a:cubicBezTo>
                    <a:pt x="4519" y="2442"/>
                    <a:pt x="4854" y="2589"/>
                    <a:pt x="5182" y="2589"/>
                  </a:cubicBezTo>
                  <a:cubicBezTo>
                    <a:pt x="5528" y="2589"/>
                    <a:pt x="5864" y="2426"/>
                    <a:pt x="6033" y="2232"/>
                  </a:cubicBezTo>
                  <a:cubicBezTo>
                    <a:pt x="6213" y="2036"/>
                    <a:pt x="6295" y="1757"/>
                    <a:pt x="6246" y="1478"/>
                  </a:cubicBezTo>
                  <a:cubicBezTo>
                    <a:pt x="6188" y="1158"/>
                    <a:pt x="5957" y="1022"/>
                    <a:pt x="5748" y="1022"/>
                  </a:cubicBezTo>
                  <a:cubicBezTo>
                    <a:pt x="5604" y="1022"/>
                    <a:pt x="5470" y="1086"/>
                    <a:pt x="5410" y="1200"/>
                  </a:cubicBezTo>
                  <a:cubicBezTo>
                    <a:pt x="5262" y="1495"/>
                    <a:pt x="5344" y="1839"/>
                    <a:pt x="5754" y="1905"/>
                  </a:cubicBezTo>
                  <a:cubicBezTo>
                    <a:pt x="6098" y="1954"/>
                    <a:pt x="5918" y="2396"/>
                    <a:pt x="5475" y="2495"/>
                  </a:cubicBezTo>
                  <a:cubicBezTo>
                    <a:pt x="5391" y="2520"/>
                    <a:pt x="5306" y="2532"/>
                    <a:pt x="5222" y="2532"/>
                  </a:cubicBezTo>
                  <a:cubicBezTo>
                    <a:pt x="4867" y="2532"/>
                    <a:pt x="4536" y="2318"/>
                    <a:pt x="4377" y="1986"/>
                  </a:cubicBezTo>
                  <a:cubicBezTo>
                    <a:pt x="4180" y="1544"/>
                    <a:pt x="4230" y="1019"/>
                    <a:pt x="4525" y="626"/>
                  </a:cubicBezTo>
                  <a:cubicBezTo>
                    <a:pt x="4795" y="288"/>
                    <a:pt x="5243" y="129"/>
                    <a:pt x="5713" y="129"/>
                  </a:cubicBezTo>
                  <a:cubicBezTo>
                    <a:pt x="5813" y="129"/>
                    <a:pt x="5915" y="136"/>
                    <a:pt x="6016" y="151"/>
                  </a:cubicBezTo>
                  <a:cubicBezTo>
                    <a:pt x="7213" y="282"/>
                    <a:pt x="7901" y="1986"/>
                    <a:pt x="7196" y="3134"/>
                  </a:cubicBezTo>
                  <a:cubicBezTo>
                    <a:pt x="6951" y="3494"/>
                    <a:pt x="6623" y="3790"/>
                    <a:pt x="6229" y="3986"/>
                  </a:cubicBezTo>
                  <a:cubicBezTo>
                    <a:pt x="5842" y="4152"/>
                    <a:pt x="5393" y="4235"/>
                    <a:pt x="4866" y="4235"/>
                  </a:cubicBezTo>
                  <a:cubicBezTo>
                    <a:pt x="4457" y="4235"/>
                    <a:pt x="4001" y="4185"/>
                    <a:pt x="3492" y="4085"/>
                  </a:cubicBezTo>
                  <a:cubicBezTo>
                    <a:pt x="3199" y="4028"/>
                    <a:pt x="2910" y="4000"/>
                    <a:pt x="2634" y="4000"/>
                  </a:cubicBezTo>
                  <a:cubicBezTo>
                    <a:pt x="1304" y="4000"/>
                    <a:pt x="240" y="4653"/>
                    <a:pt x="132" y="5970"/>
                  </a:cubicBezTo>
                  <a:cubicBezTo>
                    <a:pt x="1" y="7560"/>
                    <a:pt x="1033" y="8100"/>
                    <a:pt x="1033" y="8100"/>
                  </a:cubicBezTo>
                  <a:cubicBezTo>
                    <a:pt x="1033" y="8100"/>
                    <a:pt x="1017" y="8084"/>
                    <a:pt x="1001" y="8068"/>
                  </a:cubicBezTo>
                  <a:cubicBezTo>
                    <a:pt x="443" y="7428"/>
                    <a:pt x="591" y="6232"/>
                    <a:pt x="591" y="6232"/>
                  </a:cubicBezTo>
                  <a:cubicBezTo>
                    <a:pt x="689" y="5707"/>
                    <a:pt x="951" y="5248"/>
                    <a:pt x="1345" y="4904"/>
                  </a:cubicBezTo>
                  <a:cubicBezTo>
                    <a:pt x="1926" y="4463"/>
                    <a:pt x="2660" y="4378"/>
                    <a:pt x="3143" y="4378"/>
                  </a:cubicBezTo>
                  <a:cubicBezTo>
                    <a:pt x="3450" y="4378"/>
                    <a:pt x="3656" y="4412"/>
                    <a:pt x="3656" y="4412"/>
                  </a:cubicBezTo>
                  <a:cubicBezTo>
                    <a:pt x="3918" y="4445"/>
                    <a:pt x="4148" y="4462"/>
                    <a:pt x="4361" y="4462"/>
                  </a:cubicBezTo>
                  <a:cubicBezTo>
                    <a:pt x="4481" y="4471"/>
                    <a:pt x="4605" y="4476"/>
                    <a:pt x="4730" y="4476"/>
                  </a:cubicBezTo>
                  <a:cubicBezTo>
                    <a:pt x="5689" y="4476"/>
                    <a:pt x="6733" y="4175"/>
                    <a:pt x="7328" y="3232"/>
                  </a:cubicBezTo>
                  <a:cubicBezTo>
                    <a:pt x="8098" y="1986"/>
                    <a:pt x="7344" y="167"/>
                    <a:pt x="6016" y="20"/>
                  </a:cubicBezTo>
                  <a:cubicBezTo>
                    <a:pt x="5922" y="7"/>
                    <a:pt x="5827" y="0"/>
                    <a:pt x="57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9" name="Google Shape;7899;p18"/>
            <p:cNvSpPr/>
            <p:nvPr/>
          </p:nvSpPr>
          <p:spPr>
            <a:xfrm>
              <a:off x="3565073" y="4901435"/>
              <a:ext cx="33" cy="33"/>
            </a:xfrm>
            <a:custGeom>
              <a:avLst/>
              <a:gdLst/>
              <a:ahLst/>
              <a:cxnLst/>
              <a:rect l="l" t="t" r="r" b="b"/>
              <a:pathLst>
                <a:path w="1" h="1" extrusionOk="0">
                  <a:moveTo>
                    <a:pt x="1" y="1"/>
                  </a:moveTo>
                  <a:lnTo>
                    <a:pt x="1" y="1"/>
                  </a:lnTo>
                  <a:lnTo>
                    <a:pt x="1"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0" name="Google Shape;7900;p18"/>
            <p:cNvSpPr/>
            <p:nvPr/>
          </p:nvSpPr>
          <p:spPr>
            <a:xfrm>
              <a:off x="3602701" y="4789208"/>
              <a:ext cx="153298" cy="78371"/>
            </a:xfrm>
            <a:custGeom>
              <a:avLst/>
              <a:gdLst/>
              <a:ahLst/>
              <a:cxnLst/>
              <a:rect l="l" t="t" r="r" b="b"/>
              <a:pathLst>
                <a:path w="4673" h="2389" extrusionOk="0">
                  <a:moveTo>
                    <a:pt x="1086" y="0"/>
                  </a:moveTo>
                  <a:cubicBezTo>
                    <a:pt x="394" y="0"/>
                    <a:pt x="1" y="225"/>
                    <a:pt x="1" y="225"/>
                  </a:cubicBezTo>
                  <a:cubicBezTo>
                    <a:pt x="84" y="210"/>
                    <a:pt x="164" y="203"/>
                    <a:pt x="240" y="203"/>
                  </a:cubicBezTo>
                  <a:cubicBezTo>
                    <a:pt x="728" y="203"/>
                    <a:pt x="1035" y="513"/>
                    <a:pt x="935" y="996"/>
                  </a:cubicBezTo>
                  <a:cubicBezTo>
                    <a:pt x="804" y="1406"/>
                    <a:pt x="968" y="1864"/>
                    <a:pt x="1312" y="2127"/>
                  </a:cubicBezTo>
                  <a:cubicBezTo>
                    <a:pt x="1640" y="2389"/>
                    <a:pt x="2558" y="2389"/>
                    <a:pt x="2558" y="2389"/>
                  </a:cubicBezTo>
                  <a:cubicBezTo>
                    <a:pt x="2296" y="2241"/>
                    <a:pt x="2525" y="1881"/>
                    <a:pt x="2706" y="1455"/>
                  </a:cubicBezTo>
                  <a:cubicBezTo>
                    <a:pt x="2861" y="1034"/>
                    <a:pt x="2424" y="880"/>
                    <a:pt x="2240" y="880"/>
                  </a:cubicBezTo>
                  <a:cubicBezTo>
                    <a:pt x="2231" y="880"/>
                    <a:pt x="2222" y="880"/>
                    <a:pt x="2214" y="881"/>
                  </a:cubicBezTo>
                  <a:cubicBezTo>
                    <a:pt x="2110" y="890"/>
                    <a:pt x="2028" y="911"/>
                    <a:pt x="1956" y="911"/>
                  </a:cubicBezTo>
                  <a:cubicBezTo>
                    <a:pt x="1902" y="911"/>
                    <a:pt x="1853" y="900"/>
                    <a:pt x="1804" y="865"/>
                  </a:cubicBezTo>
                  <a:cubicBezTo>
                    <a:pt x="1697" y="798"/>
                    <a:pt x="1742" y="580"/>
                    <a:pt x="2019" y="580"/>
                  </a:cubicBezTo>
                  <a:cubicBezTo>
                    <a:pt x="2082" y="580"/>
                    <a:pt x="2158" y="591"/>
                    <a:pt x="2247" y="619"/>
                  </a:cubicBezTo>
                  <a:cubicBezTo>
                    <a:pt x="2722" y="783"/>
                    <a:pt x="2574" y="1242"/>
                    <a:pt x="3312" y="1389"/>
                  </a:cubicBezTo>
                  <a:cubicBezTo>
                    <a:pt x="3367" y="1400"/>
                    <a:pt x="3419" y="1406"/>
                    <a:pt x="3468" y="1406"/>
                  </a:cubicBezTo>
                  <a:cubicBezTo>
                    <a:pt x="4060" y="1406"/>
                    <a:pt x="4219" y="643"/>
                    <a:pt x="4279" y="537"/>
                  </a:cubicBezTo>
                  <a:cubicBezTo>
                    <a:pt x="4394" y="406"/>
                    <a:pt x="4525" y="275"/>
                    <a:pt x="4672" y="160"/>
                  </a:cubicBezTo>
                  <a:lnTo>
                    <a:pt x="4672" y="160"/>
                  </a:lnTo>
                  <a:cubicBezTo>
                    <a:pt x="4463" y="274"/>
                    <a:pt x="4088" y="394"/>
                    <a:pt x="3549" y="394"/>
                  </a:cubicBezTo>
                  <a:cubicBezTo>
                    <a:pt x="3161" y="394"/>
                    <a:pt x="2688" y="332"/>
                    <a:pt x="2132" y="160"/>
                  </a:cubicBezTo>
                  <a:cubicBezTo>
                    <a:pt x="1734" y="42"/>
                    <a:pt x="1382" y="0"/>
                    <a:pt x="108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1" name="Google Shape;7901;p18"/>
            <p:cNvSpPr/>
            <p:nvPr/>
          </p:nvSpPr>
          <p:spPr>
            <a:xfrm>
              <a:off x="3611854" y="4646011"/>
              <a:ext cx="105435" cy="110389"/>
            </a:xfrm>
            <a:custGeom>
              <a:avLst/>
              <a:gdLst/>
              <a:ahLst/>
              <a:cxnLst/>
              <a:rect l="l" t="t" r="r" b="b"/>
              <a:pathLst>
                <a:path w="3214" h="3365" extrusionOk="0">
                  <a:moveTo>
                    <a:pt x="1935" y="1"/>
                  </a:moveTo>
                  <a:lnTo>
                    <a:pt x="1935" y="1"/>
                  </a:lnTo>
                  <a:cubicBezTo>
                    <a:pt x="1492" y="279"/>
                    <a:pt x="1427" y="722"/>
                    <a:pt x="705" y="1345"/>
                  </a:cubicBezTo>
                  <a:cubicBezTo>
                    <a:pt x="1" y="1968"/>
                    <a:pt x="197" y="2427"/>
                    <a:pt x="345" y="2689"/>
                  </a:cubicBezTo>
                  <a:cubicBezTo>
                    <a:pt x="460" y="2804"/>
                    <a:pt x="427" y="3000"/>
                    <a:pt x="296" y="3099"/>
                  </a:cubicBezTo>
                  <a:cubicBezTo>
                    <a:pt x="1377" y="2984"/>
                    <a:pt x="1230" y="2345"/>
                    <a:pt x="1164" y="2148"/>
                  </a:cubicBezTo>
                  <a:cubicBezTo>
                    <a:pt x="1099" y="1951"/>
                    <a:pt x="1132" y="1837"/>
                    <a:pt x="1246" y="1837"/>
                  </a:cubicBezTo>
                  <a:cubicBezTo>
                    <a:pt x="1361" y="1837"/>
                    <a:pt x="1345" y="2066"/>
                    <a:pt x="1328" y="2361"/>
                  </a:cubicBezTo>
                  <a:cubicBezTo>
                    <a:pt x="1312" y="2640"/>
                    <a:pt x="1263" y="3295"/>
                    <a:pt x="2115" y="3361"/>
                  </a:cubicBezTo>
                  <a:cubicBezTo>
                    <a:pt x="2146" y="3363"/>
                    <a:pt x="2176" y="3365"/>
                    <a:pt x="2206" y="3365"/>
                  </a:cubicBezTo>
                  <a:cubicBezTo>
                    <a:pt x="2985" y="3365"/>
                    <a:pt x="3213" y="2558"/>
                    <a:pt x="3213" y="2558"/>
                  </a:cubicBezTo>
                  <a:lnTo>
                    <a:pt x="3213" y="2558"/>
                  </a:lnTo>
                  <a:cubicBezTo>
                    <a:pt x="3088" y="2592"/>
                    <a:pt x="2937" y="2618"/>
                    <a:pt x="2777" y="2618"/>
                  </a:cubicBezTo>
                  <a:cubicBezTo>
                    <a:pt x="2327" y="2618"/>
                    <a:pt x="1804" y="2418"/>
                    <a:pt x="1574" y="1656"/>
                  </a:cubicBezTo>
                  <a:cubicBezTo>
                    <a:pt x="1377" y="1083"/>
                    <a:pt x="1509" y="443"/>
                    <a:pt x="193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2" name="Google Shape;7902;p18"/>
            <p:cNvSpPr/>
            <p:nvPr/>
          </p:nvSpPr>
          <p:spPr>
            <a:xfrm>
              <a:off x="3762432" y="4489299"/>
              <a:ext cx="63478" cy="251385"/>
            </a:xfrm>
            <a:custGeom>
              <a:avLst/>
              <a:gdLst/>
              <a:ahLst/>
              <a:cxnLst/>
              <a:rect l="l" t="t" r="r" b="b"/>
              <a:pathLst>
                <a:path w="1935" h="7663" extrusionOk="0">
                  <a:moveTo>
                    <a:pt x="1301" y="0"/>
                  </a:moveTo>
                  <a:cubicBezTo>
                    <a:pt x="988" y="0"/>
                    <a:pt x="754" y="369"/>
                    <a:pt x="754" y="369"/>
                  </a:cubicBezTo>
                  <a:cubicBezTo>
                    <a:pt x="0" y="1500"/>
                    <a:pt x="836" y="3286"/>
                    <a:pt x="984" y="5171"/>
                  </a:cubicBezTo>
                  <a:cubicBezTo>
                    <a:pt x="1131" y="7056"/>
                    <a:pt x="476" y="7663"/>
                    <a:pt x="476" y="7663"/>
                  </a:cubicBezTo>
                  <a:cubicBezTo>
                    <a:pt x="1164" y="7122"/>
                    <a:pt x="1328" y="5351"/>
                    <a:pt x="1197" y="3991"/>
                  </a:cubicBezTo>
                  <a:cubicBezTo>
                    <a:pt x="1066" y="2631"/>
                    <a:pt x="1082" y="1352"/>
                    <a:pt x="1344" y="1090"/>
                  </a:cubicBezTo>
                  <a:cubicBezTo>
                    <a:pt x="1607" y="828"/>
                    <a:pt x="1934" y="287"/>
                    <a:pt x="1508" y="57"/>
                  </a:cubicBezTo>
                  <a:cubicBezTo>
                    <a:pt x="1436" y="17"/>
                    <a:pt x="1367" y="0"/>
                    <a:pt x="130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3" name="Google Shape;7903;p18"/>
            <p:cNvSpPr/>
            <p:nvPr/>
          </p:nvSpPr>
          <p:spPr>
            <a:xfrm>
              <a:off x="3702726" y="4456034"/>
              <a:ext cx="280188" cy="334119"/>
            </a:xfrm>
            <a:custGeom>
              <a:avLst/>
              <a:gdLst/>
              <a:ahLst/>
              <a:cxnLst/>
              <a:rect l="l" t="t" r="r" b="b"/>
              <a:pathLst>
                <a:path w="8541" h="10185" extrusionOk="0">
                  <a:moveTo>
                    <a:pt x="6281" y="1"/>
                  </a:moveTo>
                  <a:cubicBezTo>
                    <a:pt x="6080" y="1"/>
                    <a:pt x="5875" y="24"/>
                    <a:pt x="5672" y="71"/>
                  </a:cubicBezTo>
                  <a:cubicBezTo>
                    <a:pt x="4492" y="334"/>
                    <a:pt x="3722" y="1579"/>
                    <a:pt x="3508" y="2841"/>
                  </a:cubicBezTo>
                  <a:cubicBezTo>
                    <a:pt x="3246" y="4153"/>
                    <a:pt x="3508" y="5382"/>
                    <a:pt x="3459" y="6480"/>
                  </a:cubicBezTo>
                  <a:cubicBezTo>
                    <a:pt x="3508" y="7480"/>
                    <a:pt x="3148" y="8447"/>
                    <a:pt x="2443" y="9136"/>
                  </a:cubicBezTo>
                  <a:cubicBezTo>
                    <a:pt x="1771" y="9758"/>
                    <a:pt x="919" y="10119"/>
                    <a:pt x="1" y="10185"/>
                  </a:cubicBezTo>
                  <a:cubicBezTo>
                    <a:pt x="919" y="10152"/>
                    <a:pt x="1804" y="9808"/>
                    <a:pt x="2509" y="9201"/>
                  </a:cubicBezTo>
                  <a:cubicBezTo>
                    <a:pt x="3246" y="8496"/>
                    <a:pt x="3640" y="7513"/>
                    <a:pt x="3590" y="6497"/>
                  </a:cubicBezTo>
                  <a:cubicBezTo>
                    <a:pt x="3672" y="5366"/>
                    <a:pt x="3427" y="4136"/>
                    <a:pt x="3672" y="2874"/>
                  </a:cubicBezTo>
                  <a:cubicBezTo>
                    <a:pt x="3918" y="1628"/>
                    <a:pt x="4590" y="465"/>
                    <a:pt x="5705" y="219"/>
                  </a:cubicBezTo>
                  <a:cubicBezTo>
                    <a:pt x="5820" y="186"/>
                    <a:pt x="5951" y="170"/>
                    <a:pt x="6082" y="153"/>
                  </a:cubicBezTo>
                  <a:cubicBezTo>
                    <a:pt x="6128" y="150"/>
                    <a:pt x="6174" y="148"/>
                    <a:pt x="6220" y="148"/>
                  </a:cubicBezTo>
                  <a:cubicBezTo>
                    <a:pt x="6626" y="148"/>
                    <a:pt x="7003" y="278"/>
                    <a:pt x="7328" y="514"/>
                  </a:cubicBezTo>
                  <a:cubicBezTo>
                    <a:pt x="8049" y="1088"/>
                    <a:pt x="7951" y="2333"/>
                    <a:pt x="7541" y="2710"/>
                  </a:cubicBezTo>
                  <a:cubicBezTo>
                    <a:pt x="7334" y="2888"/>
                    <a:pt x="7109" y="2961"/>
                    <a:pt x="6912" y="2961"/>
                  </a:cubicBezTo>
                  <a:cubicBezTo>
                    <a:pt x="6654" y="2961"/>
                    <a:pt x="6442" y="2837"/>
                    <a:pt x="6377" y="2661"/>
                  </a:cubicBezTo>
                  <a:lnTo>
                    <a:pt x="6377" y="2661"/>
                  </a:lnTo>
                  <a:cubicBezTo>
                    <a:pt x="6377" y="2661"/>
                    <a:pt x="6413" y="2666"/>
                    <a:pt x="6467" y="2666"/>
                  </a:cubicBezTo>
                  <a:cubicBezTo>
                    <a:pt x="6603" y="2666"/>
                    <a:pt x="6852" y="2633"/>
                    <a:pt x="6934" y="2399"/>
                  </a:cubicBezTo>
                  <a:cubicBezTo>
                    <a:pt x="7049" y="2087"/>
                    <a:pt x="6869" y="1743"/>
                    <a:pt x="6541" y="1678"/>
                  </a:cubicBezTo>
                  <a:cubicBezTo>
                    <a:pt x="6492" y="1664"/>
                    <a:pt x="6440" y="1657"/>
                    <a:pt x="6386" y="1657"/>
                  </a:cubicBezTo>
                  <a:cubicBezTo>
                    <a:pt x="6065" y="1657"/>
                    <a:pt x="5707" y="1911"/>
                    <a:pt x="5820" y="2432"/>
                  </a:cubicBezTo>
                  <a:cubicBezTo>
                    <a:pt x="5910" y="2815"/>
                    <a:pt x="6441" y="3112"/>
                    <a:pt x="6993" y="3112"/>
                  </a:cubicBezTo>
                  <a:cubicBezTo>
                    <a:pt x="7245" y="3112"/>
                    <a:pt x="7501" y="3051"/>
                    <a:pt x="7721" y="2907"/>
                  </a:cubicBezTo>
                  <a:cubicBezTo>
                    <a:pt x="8131" y="2677"/>
                    <a:pt x="8541" y="1973"/>
                    <a:pt x="8246" y="1186"/>
                  </a:cubicBezTo>
                  <a:cubicBezTo>
                    <a:pt x="8018" y="462"/>
                    <a:pt x="7186" y="1"/>
                    <a:pt x="628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4" name="Google Shape;7904;p18"/>
            <p:cNvSpPr/>
            <p:nvPr/>
          </p:nvSpPr>
          <p:spPr>
            <a:xfrm>
              <a:off x="3835556" y="4503078"/>
              <a:ext cx="82308" cy="69153"/>
            </a:xfrm>
            <a:custGeom>
              <a:avLst/>
              <a:gdLst/>
              <a:ahLst/>
              <a:cxnLst/>
              <a:rect l="l" t="t" r="r" b="b"/>
              <a:pathLst>
                <a:path w="2509" h="2108" extrusionOk="0">
                  <a:moveTo>
                    <a:pt x="710" y="1"/>
                  </a:moveTo>
                  <a:cubicBezTo>
                    <a:pt x="636" y="1"/>
                    <a:pt x="558" y="11"/>
                    <a:pt x="476" y="31"/>
                  </a:cubicBezTo>
                  <a:cubicBezTo>
                    <a:pt x="607" y="96"/>
                    <a:pt x="640" y="276"/>
                    <a:pt x="541" y="375"/>
                  </a:cubicBezTo>
                  <a:cubicBezTo>
                    <a:pt x="394" y="604"/>
                    <a:pt x="0" y="1309"/>
                    <a:pt x="558" y="1866"/>
                  </a:cubicBezTo>
                  <a:cubicBezTo>
                    <a:pt x="736" y="2045"/>
                    <a:pt x="988" y="2107"/>
                    <a:pt x="1252" y="2107"/>
                  </a:cubicBezTo>
                  <a:cubicBezTo>
                    <a:pt x="1789" y="2107"/>
                    <a:pt x="2377" y="1850"/>
                    <a:pt x="2508" y="1784"/>
                  </a:cubicBezTo>
                  <a:lnTo>
                    <a:pt x="2508" y="1784"/>
                  </a:lnTo>
                  <a:cubicBezTo>
                    <a:pt x="2508" y="1784"/>
                    <a:pt x="2475" y="1788"/>
                    <a:pt x="2421" y="1788"/>
                  </a:cubicBezTo>
                  <a:cubicBezTo>
                    <a:pt x="2203" y="1788"/>
                    <a:pt x="1653" y="1725"/>
                    <a:pt x="1574" y="1096"/>
                  </a:cubicBezTo>
                  <a:cubicBezTo>
                    <a:pt x="1489" y="401"/>
                    <a:pt x="1183" y="1"/>
                    <a:pt x="71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5" name="Google Shape;7905;p18"/>
            <p:cNvSpPr/>
            <p:nvPr/>
          </p:nvSpPr>
          <p:spPr>
            <a:xfrm>
              <a:off x="3839328" y="4507277"/>
              <a:ext cx="158645" cy="179640"/>
            </a:xfrm>
            <a:custGeom>
              <a:avLst/>
              <a:gdLst/>
              <a:ahLst/>
              <a:cxnLst/>
              <a:rect l="l" t="t" r="r" b="b"/>
              <a:pathLst>
                <a:path w="4836" h="5476" extrusionOk="0">
                  <a:moveTo>
                    <a:pt x="4360" y="1"/>
                  </a:moveTo>
                  <a:lnTo>
                    <a:pt x="4360" y="1"/>
                  </a:lnTo>
                  <a:cubicBezTo>
                    <a:pt x="4491" y="558"/>
                    <a:pt x="4278" y="1148"/>
                    <a:pt x="3819" y="1492"/>
                  </a:cubicBezTo>
                  <a:cubicBezTo>
                    <a:pt x="3016" y="2066"/>
                    <a:pt x="1918" y="1771"/>
                    <a:pt x="1000" y="2410"/>
                  </a:cubicBezTo>
                  <a:cubicBezTo>
                    <a:pt x="98" y="3033"/>
                    <a:pt x="197" y="3951"/>
                    <a:pt x="180" y="4459"/>
                  </a:cubicBezTo>
                  <a:cubicBezTo>
                    <a:pt x="197" y="4803"/>
                    <a:pt x="131" y="5148"/>
                    <a:pt x="0" y="5476"/>
                  </a:cubicBezTo>
                  <a:cubicBezTo>
                    <a:pt x="312" y="5279"/>
                    <a:pt x="475" y="4918"/>
                    <a:pt x="443" y="4558"/>
                  </a:cubicBezTo>
                  <a:cubicBezTo>
                    <a:pt x="443" y="3915"/>
                    <a:pt x="514" y="3186"/>
                    <a:pt x="711" y="3186"/>
                  </a:cubicBezTo>
                  <a:cubicBezTo>
                    <a:pt x="724" y="3186"/>
                    <a:pt x="739" y="3190"/>
                    <a:pt x="754" y="3197"/>
                  </a:cubicBezTo>
                  <a:cubicBezTo>
                    <a:pt x="984" y="3312"/>
                    <a:pt x="787" y="3558"/>
                    <a:pt x="705" y="3705"/>
                  </a:cubicBezTo>
                  <a:cubicBezTo>
                    <a:pt x="623" y="3853"/>
                    <a:pt x="459" y="4525"/>
                    <a:pt x="1180" y="4935"/>
                  </a:cubicBezTo>
                  <a:cubicBezTo>
                    <a:pt x="1181" y="4935"/>
                    <a:pt x="1181" y="4935"/>
                    <a:pt x="1181" y="4935"/>
                  </a:cubicBezTo>
                  <a:cubicBezTo>
                    <a:pt x="1189" y="4935"/>
                    <a:pt x="957" y="4422"/>
                    <a:pt x="1361" y="4148"/>
                  </a:cubicBezTo>
                  <a:cubicBezTo>
                    <a:pt x="1770" y="3869"/>
                    <a:pt x="2016" y="3705"/>
                    <a:pt x="1967" y="3132"/>
                  </a:cubicBezTo>
                  <a:cubicBezTo>
                    <a:pt x="1923" y="2608"/>
                    <a:pt x="2266" y="2175"/>
                    <a:pt x="2505" y="2175"/>
                  </a:cubicBezTo>
                  <a:cubicBezTo>
                    <a:pt x="2535" y="2175"/>
                    <a:pt x="2564" y="2182"/>
                    <a:pt x="2590" y="2197"/>
                  </a:cubicBezTo>
                  <a:cubicBezTo>
                    <a:pt x="2803" y="2345"/>
                    <a:pt x="2541" y="2558"/>
                    <a:pt x="2426" y="2607"/>
                  </a:cubicBezTo>
                  <a:cubicBezTo>
                    <a:pt x="2229" y="2722"/>
                    <a:pt x="2197" y="2984"/>
                    <a:pt x="2360" y="3148"/>
                  </a:cubicBezTo>
                  <a:cubicBezTo>
                    <a:pt x="2557" y="3394"/>
                    <a:pt x="2492" y="3705"/>
                    <a:pt x="2229" y="3804"/>
                  </a:cubicBezTo>
                  <a:cubicBezTo>
                    <a:pt x="2229" y="3804"/>
                    <a:pt x="2285" y="3810"/>
                    <a:pt x="2379" y="3810"/>
                  </a:cubicBezTo>
                  <a:cubicBezTo>
                    <a:pt x="2701" y="3810"/>
                    <a:pt x="3472" y="3732"/>
                    <a:pt x="3967" y="3033"/>
                  </a:cubicBezTo>
                  <a:cubicBezTo>
                    <a:pt x="4590" y="2148"/>
                    <a:pt x="4836" y="820"/>
                    <a:pt x="43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6" name="Google Shape;7906;p18"/>
            <p:cNvSpPr/>
            <p:nvPr/>
          </p:nvSpPr>
          <p:spPr>
            <a:xfrm>
              <a:off x="3953328" y="4457183"/>
              <a:ext cx="97332" cy="64035"/>
            </a:xfrm>
            <a:custGeom>
              <a:avLst/>
              <a:gdLst/>
              <a:ahLst/>
              <a:cxnLst/>
              <a:rect l="l" t="t" r="r" b="b"/>
              <a:pathLst>
                <a:path w="2967" h="1952" extrusionOk="0">
                  <a:moveTo>
                    <a:pt x="919" y="0"/>
                  </a:moveTo>
                  <a:cubicBezTo>
                    <a:pt x="655" y="0"/>
                    <a:pt x="350" y="26"/>
                    <a:pt x="0" y="85"/>
                  </a:cubicBezTo>
                  <a:cubicBezTo>
                    <a:pt x="410" y="135"/>
                    <a:pt x="770" y="413"/>
                    <a:pt x="918" y="790"/>
                  </a:cubicBezTo>
                  <a:cubicBezTo>
                    <a:pt x="1124" y="1305"/>
                    <a:pt x="1502" y="1951"/>
                    <a:pt x="2257" y="1951"/>
                  </a:cubicBezTo>
                  <a:cubicBezTo>
                    <a:pt x="2464" y="1951"/>
                    <a:pt x="2699" y="1903"/>
                    <a:pt x="2967" y="1790"/>
                  </a:cubicBezTo>
                  <a:cubicBezTo>
                    <a:pt x="2787" y="1725"/>
                    <a:pt x="2672" y="1561"/>
                    <a:pt x="2672" y="1380"/>
                  </a:cubicBezTo>
                  <a:cubicBezTo>
                    <a:pt x="2672" y="1096"/>
                    <a:pt x="2635" y="0"/>
                    <a:pt x="91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7" name="Google Shape;7907;p18"/>
            <p:cNvSpPr/>
            <p:nvPr/>
          </p:nvSpPr>
          <p:spPr>
            <a:xfrm>
              <a:off x="4040427" y="4456330"/>
              <a:ext cx="47895" cy="37398"/>
            </a:xfrm>
            <a:custGeom>
              <a:avLst/>
              <a:gdLst/>
              <a:ahLst/>
              <a:cxnLst/>
              <a:rect l="l" t="t" r="r" b="b"/>
              <a:pathLst>
                <a:path w="1460" h="1140" extrusionOk="0">
                  <a:moveTo>
                    <a:pt x="984" y="0"/>
                  </a:moveTo>
                  <a:cubicBezTo>
                    <a:pt x="812" y="0"/>
                    <a:pt x="653" y="142"/>
                    <a:pt x="640" y="325"/>
                  </a:cubicBezTo>
                  <a:cubicBezTo>
                    <a:pt x="640" y="488"/>
                    <a:pt x="772" y="593"/>
                    <a:pt x="908" y="593"/>
                  </a:cubicBezTo>
                  <a:cubicBezTo>
                    <a:pt x="963" y="593"/>
                    <a:pt x="1019" y="575"/>
                    <a:pt x="1066" y="538"/>
                  </a:cubicBezTo>
                  <a:cubicBezTo>
                    <a:pt x="1066" y="538"/>
                    <a:pt x="1181" y="357"/>
                    <a:pt x="1066" y="292"/>
                  </a:cubicBezTo>
                  <a:cubicBezTo>
                    <a:pt x="1037" y="275"/>
                    <a:pt x="1012" y="268"/>
                    <a:pt x="990" y="268"/>
                  </a:cubicBezTo>
                  <a:cubicBezTo>
                    <a:pt x="924" y="268"/>
                    <a:pt x="890" y="333"/>
                    <a:pt x="902" y="406"/>
                  </a:cubicBezTo>
                  <a:cubicBezTo>
                    <a:pt x="913" y="439"/>
                    <a:pt x="897" y="453"/>
                    <a:pt x="872" y="453"/>
                  </a:cubicBezTo>
                  <a:cubicBezTo>
                    <a:pt x="820" y="453"/>
                    <a:pt x="727" y="391"/>
                    <a:pt x="738" y="292"/>
                  </a:cubicBezTo>
                  <a:cubicBezTo>
                    <a:pt x="762" y="160"/>
                    <a:pt x="873" y="73"/>
                    <a:pt x="995" y="73"/>
                  </a:cubicBezTo>
                  <a:cubicBezTo>
                    <a:pt x="1040" y="73"/>
                    <a:pt x="1087" y="85"/>
                    <a:pt x="1131" y="111"/>
                  </a:cubicBezTo>
                  <a:cubicBezTo>
                    <a:pt x="1394" y="275"/>
                    <a:pt x="1312" y="849"/>
                    <a:pt x="738" y="898"/>
                  </a:cubicBezTo>
                  <a:cubicBezTo>
                    <a:pt x="724" y="899"/>
                    <a:pt x="709" y="900"/>
                    <a:pt x="695" y="900"/>
                  </a:cubicBezTo>
                  <a:cubicBezTo>
                    <a:pt x="335" y="900"/>
                    <a:pt x="17" y="521"/>
                    <a:pt x="17" y="521"/>
                  </a:cubicBezTo>
                  <a:lnTo>
                    <a:pt x="17" y="521"/>
                  </a:lnTo>
                  <a:cubicBezTo>
                    <a:pt x="0" y="702"/>
                    <a:pt x="82" y="882"/>
                    <a:pt x="230" y="1013"/>
                  </a:cubicBezTo>
                  <a:cubicBezTo>
                    <a:pt x="355" y="1096"/>
                    <a:pt x="499" y="1140"/>
                    <a:pt x="642" y="1140"/>
                  </a:cubicBezTo>
                  <a:cubicBezTo>
                    <a:pt x="725" y="1140"/>
                    <a:pt x="807" y="1125"/>
                    <a:pt x="886" y="1095"/>
                  </a:cubicBezTo>
                  <a:cubicBezTo>
                    <a:pt x="1099" y="1029"/>
                    <a:pt x="1279" y="865"/>
                    <a:pt x="1361" y="669"/>
                  </a:cubicBezTo>
                  <a:cubicBezTo>
                    <a:pt x="1459" y="423"/>
                    <a:pt x="1361" y="144"/>
                    <a:pt x="1115" y="29"/>
                  </a:cubicBezTo>
                  <a:cubicBezTo>
                    <a:pt x="1072" y="10"/>
                    <a:pt x="1027" y="0"/>
                    <a:pt x="98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8" name="Google Shape;7908;p18"/>
            <p:cNvSpPr/>
            <p:nvPr/>
          </p:nvSpPr>
          <p:spPr>
            <a:xfrm>
              <a:off x="3295673" y="4694367"/>
              <a:ext cx="131220" cy="286749"/>
            </a:xfrm>
            <a:custGeom>
              <a:avLst/>
              <a:gdLst/>
              <a:ahLst/>
              <a:cxnLst/>
              <a:rect l="l" t="t" r="r" b="b"/>
              <a:pathLst>
                <a:path w="4000" h="8741" extrusionOk="0">
                  <a:moveTo>
                    <a:pt x="2074" y="1"/>
                  </a:moveTo>
                  <a:cubicBezTo>
                    <a:pt x="1548" y="1"/>
                    <a:pt x="1034" y="248"/>
                    <a:pt x="705" y="690"/>
                  </a:cubicBezTo>
                  <a:cubicBezTo>
                    <a:pt x="361" y="1182"/>
                    <a:pt x="312" y="1821"/>
                    <a:pt x="574" y="2362"/>
                  </a:cubicBezTo>
                  <a:cubicBezTo>
                    <a:pt x="820" y="2784"/>
                    <a:pt x="1258" y="3021"/>
                    <a:pt x="1709" y="3021"/>
                  </a:cubicBezTo>
                  <a:cubicBezTo>
                    <a:pt x="1890" y="3021"/>
                    <a:pt x="2073" y="2983"/>
                    <a:pt x="2246" y="2903"/>
                  </a:cubicBezTo>
                  <a:cubicBezTo>
                    <a:pt x="2951" y="2723"/>
                    <a:pt x="3098" y="1789"/>
                    <a:pt x="2476" y="1412"/>
                  </a:cubicBezTo>
                  <a:cubicBezTo>
                    <a:pt x="2394" y="1371"/>
                    <a:pt x="2310" y="1352"/>
                    <a:pt x="2229" y="1352"/>
                  </a:cubicBezTo>
                  <a:cubicBezTo>
                    <a:pt x="1890" y="1352"/>
                    <a:pt x="1606" y="1680"/>
                    <a:pt x="1738" y="2051"/>
                  </a:cubicBezTo>
                  <a:cubicBezTo>
                    <a:pt x="1861" y="2324"/>
                    <a:pt x="2177" y="2347"/>
                    <a:pt x="2317" y="2347"/>
                  </a:cubicBezTo>
                  <a:cubicBezTo>
                    <a:pt x="2345" y="2347"/>
                    <a:pt x="2366" y="2346"/>
                    <a:pt x="2377" y="2346"/>
                  </a:cubicBezTo>
                  <a:cubicBezTo>
                    <a:pt x="2426" y="2346"/>
                    <a:pt x="2443" y="2379"/>
                    <a:pt x="2443" y="2379"/>
                  </a:cubicBezTo>
                  <a:cubicBezTo>
                    <a:pt x="2487" y="2570"/>
                    <a:pt x="2241" y="2866"/>
                    <a:pt x="1764" y="2866"/>
                  </a:cubicBezTo>
                  <a:cubicBezTo>
                    <a:pt x="1709" y="2866"/>
                    <a:pt x="1651" y="2863"/>
                    <a:pt x="1590" y="2854"/>
                  </a:cubicBezTo>
                  <a:cubicBezTo>
                    <a:pt x="1394" y="2805"/>
                    <a:pt x="1230" y="2723"/>
                    <a:pt x="1082" y="2575"/>
                  </a:cubicBezTo>
                  <a:cubicBezTo>
                    <a:pt x="410" y="1936"/>
                    <a:pt x="738" y="559"/>
                    <a:pt x="1754" y="297"/>
                  </a:cubicBezTo>
                  <a:cubicBezTo>
                    <a:pt x="1902" y="256"/>
                    <a:pt x="2049" y="236"/>
                    <a:pt x="2197" y="236"/>
                  </a:cubicBezTo>
                  <a:cubicBezTo>
                    <a:pt x="2344" y="236"/>
                    <a:pt x="2492" y="256"/>
                    <a:pt x="2639" y="297"/>
                  </a:cubicBezTo>
                  <a:cubicBezTo>
                    <a:pt x="2836" y="346"/>
                    <a:pt x="3016" y="428"/>
                    <a:pt x="3164" y="559"/>
                  </a:cubicBezTo>
                  <a:cubicBezTo>
                    <a:pt x="3525" y="838"/>
                    <a:pt x="3738" y="1264"/>
                    <a:pt x="3754" y="1707"/>
                  </a:cubicBezTo>
                  <a:cubicBezTo>
                    <a:pt x="3820" y="2444"/>
                    <a:pt x="3443" y="3182"/>
                    <a:pt x="2869" y="3723"/>
                  </a:cubicBezTo>
                  <a:cubicBezTo>
                    <a:pt x="2295" y="4247"/>
                    <a:pt x="1558" y="4559"/>
                    <a:pt x="984" y="5100"/>
                  </a:cubicBezTo>
                  <a:cubicBezTo>
                    <a:pt x="410" y="5591"/>
                    <a:pt x="66" y="6296"/>
                    <a:pt x="33" y="7067"/>
                  </a:cubicBezTo>
                  <a:cubicBezTo>
                    <a:pt x="0" y="7771"/>
                    <a:pt x="394" y="8493"/>
                    <a:pt x="1033" y="8673"/>
                  </a:cubicBezTo>
                  <a:cubicBezTo>
                    <a:pt x="1167" y="8719"/>
                    <a:pt x="1305" y="8740"/>
                    <a:pt x="1441" y="8740"/>
                  </a:cubicBezTo>
                  <a:cubicBezTo>
                    <a:pt x="1935" y="8740"/>
                    <a:pt x="2396" y="8455"/>
                    <a:pt x="2525" y="8017"/>
                  </a:cubicBezTo>
                  <a:cubicBezTo>
                    <a:pt x="2721" y="7542"/>
                    <a:pt x="2508" y="7001"/>
                    <a:pt x="2033" y="6788"/>
                  </a:cubicBezTo>
                  <a:cubicBezTo>
                    <a:pt x="1935" y="6722"/>
                    <a:pt x="1820" y="6690"/>
                    <a:pt x="1705" y="6690"/>
                  </a:cubicBezTo>
                  <a:cubicBezTo>
                    <a:pt x="1669" y="6685"/>
                    <a:pt x="1633" y="6683"/>
                    <a:pt x="1597" y="6683"/>
                  </a:cubicBezTo>
                  <a:cubicBezTo>
                    <a:pt x="1259" y="6683"/>
                    <a:pt x="940" y="6890"/>
                    <a:pt x="836" y="7231"/>
                  </a:cubicBezTo>
                  <a:cubicBezTo>
                    <a:pt x="719" y="7714"/>
                    <a:pt x="997" y="7990"/>
                    <a:pt x="1315" y="7990"/>
                  </a:cubicBezTo>
                  <a:cubicBezTo>
                    <a:pt x="1395" y="7990"/>
                    <a:pt x="1478" y="7972"/>
                    <a:pt x="1558" y="7935"/>
                  </a:cubicBezTo>
                  <a:cubicBezTo>
                    <a:pt x="1869" y="7771"/>
                    <a:pt x="1918" y="7345"/>
                    <a:pt x="1672" y="7116"/>
                  </a:cubicBezTo>
                  <a:cubicBezTo>
                    <a:pt x="1597" y="7041"/>
                    <a:pt x="1496" y="7003"/>
                    <a:pt x="1395" y="7003"/>
                  </a:cubicBezTo>
                  <a:cubicBezTo>
                    <a:pt x="1319" y="7003"/>
                    <a:pt x="1244" y="7024"/>
                    <a:pt x="1181" y="7067"/>
                  </a:cubicBezTo>
                  <a:cubicBezTo>
                    <a:pt x="1164" y="7073"/>
                    <a:pt x="1152" y="7076"/>
                    <a:pt x="1142" y="7076"/>
                  </a:cubicBezTo>
                  <a:cubicBezTo>
                    <a:pt x="1105" y="7076"/>
                    <a:pt x="1115" y="7034"/>
                    <a:pt x="1115" y="7034"/>
                  </a:cubicBezTo>
                  <a:cubicBezTo>
                    <a:pt x="1226" y="6813"/>
                    <a:pt x="1521" y="6785"/>
                    <a:pt x="1661" y="6785"/>
                  </a:cubicBezTo>
                  <a:cubicBezTo>
                    <a:pt x="1708" y="6785"/>
                    <a:pt x="1738" y="6788"/>
                    <a:pt x="1738" y="6788"/>
                  </a:cubicBezTo>
                  <a:cubicBezTo>
                    <a:pt x="1820" y="6788"/>
                    <a:pt x="1918" y="6804"/>
                    <a:pt x="2000" y="6837"/>
                  </a:cubicBezTo>
                  <a:cubicBezTo>
                    <a:pt x="2459" y="7017"/>
                    <a:pt x="2656" y="7558"/>
                    <a:pt x="2443" y="8001"/>
                  </a:cubicBezTo>
                  <a:cubicBezTo>
                    <a:pt x="2317" y="8379"/>
                    <a:pt x="1920" y="8631"/>
                    <a:pt x="1483" y="8631"/>
                  </a:cubicBezTo>
                  <a:cubicBezTo>
                    <a:pt x="1351" y="8631"/>
                    <a:pt x="1215" y="8608"/>
                    <a:pt x="1082" y="8558"/>
                  </a:cubicBezTo>
                  <a:cubicBezTo>
                    <a:pt x="509" y="8394"/>
                    <a:pt x="148" y="7722"/>
                    <a:pt x="181" y="7050"/>
                  </a:cubicBezTo>
                  <a:cubicBezTo>
                    <a:pt x="230" y="6345"/>
                    <a:pt x="558" y="5673"/>
                    <a:pt x="1099" y="5214"/>
                  </a:cubicBezTo>
                  <a:cubicBezTo>
                    <a:pt x="1640" y="4706"/>
                    <a:pt x="2410" y="4428"/>
                    <a:pt x="3000" y="3838"/>
                  </a:cubicBezTo>
                  <a:cubicBezTo>
                    <a:pt x="3590" y="3280"/>
                    <a:pt x="4000" y="2493"/>
                    <a:pt x="3934" y="1690"/>
                  </a:cubicBezTo>
                  <a:cubicBezTo>
                    <a:pt x="3869" y="904"/>
                    <a:pt x="3312" y="248"/>
                    <a:pt x="2541" y="68"/>
                  </a:cubicBezTo>
                  <a:cubicBezTo>
                    <a:pt x="2387" y="23"/>
                    <a:pt x="2230" y="1"/>
                    <a:pt x="20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9" name="Google Shape;7909;p18"/>
            <p:cNvSpPr/>
            <p:nvPr/>
          </p:nvSpPr>
          <p:spPr>
            <a:xfrm>
              <a:off x="3298363" y="4803052"/>
              <a:ext cx="55965" cy="79060"/>
            </a:xfrm>
            <a:custGeom>
              <a:avLst/>
              <a:gdLst/>
              <a:ahLst/>
              <a:cxnLst/>
              <a:rect l="l" t="t" r="r" b="b"/>
              <a:pathLst>
                <a:path w="1706" h="2410" extrusionOk="0">
                  <a:moveTo>
                    <a:pt x="1508" y="0"/>
                  </a:moveTo>
                  <a:lnTo>
                    <a:pt x="1508" y="0"/>
                  </a:lnTo>
                  <a:cubicBezTo>
                    <a:pt x="1508" y="0"/>
                    <a:pt x="1361" y="66"/>
                    <a:pt x="1345" y="164"/>
                  </a:cubicBezTo>
                  <a:cubicBezTo>
                    <a:pt x="1329" y="240"/>
                    <a:pt x="1230" y="330"/>
                    <a:pt x="1059" y="330"/>
                  </a:cubicBezTo>
                  <a:cubicBezTo>
                    <a:pt x="1046" y="330"/>
                    <a:pt x="1031" y="329"/>
                    <a:pt x="1017" y="328"/>
                  </a:cubicBezTo>
                  <a:cubicBezTo>
                    <a:pt x="820" y="328"/>
                    <a:pt x="0" y="393"/>
                    <a:pt x="50" y="2410"/>
                  </a:cubicBezTo>
                  <a:cubicBezTo>
                    <a:pt x="50" y="2410"/>
                    <a:pt x="132" y="1672"/>
                    <a:pt x="754" y="1393"/>
                  </a:cubicBezTo>
                  <a:cubicBezTo>
                    <a:pt x="1377" y="1115"/>
                    <a:pt x="1705" y="852"/>
                    <a:pt x="1590" y="475"/>
                  </a:cubicBezTo>
                  <a:cubicBezTo>
                    <a:pt x="1476" y="82"/>
                    <a:pt x="1508" y="0"/>
                    <a:pt x="150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0" name="Google Shape;7910;p18"/>
            <p:cNvSpPr/>
            <p:nvPr/>
          </p:nvSpPr>
          <p:spPr>
            <a:xfrm>
              <a:off x="3320933" y="4569673"/>
              <a:ext cx="209755" cy="329100"/>
            </a:xfrm>
            <a:custGeom>
              <a:avLst/>
              <a:gdLst/>
              <a:ahLst/>
              <a:cxnLst/>
              <a:rect l="l" t="t" r="r" b="b"/>
              <a:pathLst>
                <a:path w="6394" h="10032" extrusionOk="0">
                  <a:moveTo>
                    <a:pt x="5246" y="0"/>
                  </a:moveTo>
                  <a:cubicBezTo>
                    <a:pt x="2886" y="656"/>
                    <a:pt x="4181" y="2180"/>
                    <a:pt x="4263" y="4409"/>
                  </a:cubicBezTo>
                  <a:cubicBezTo>
                    <a:pt x="4345" y="6262"/>
                    <a:pt x="3263" y="7966"/>
                    <a:pt x="1558" y="8688"/>
                  </a:cubicBezTo>
                  <a:cubicBezTo>
                    <a:pt x="230" y="9212"/>
                    <a:pt x="1" y="10032"/>
                    <a:pt x="1" y="10032"/>
                  </a:cubicBezTo>
                  <a:cubicBezTo>
                    <a:pt x="317" y="9493"/>
                    <a:pt x="675" y="9317"/>
                    <a:pt x="977" y="9317"/>
                  </a:cubicBezTo>
                  <a:cubicBezTo>
                    <a:pt x="1207" y="9317"/>
                    <a:pt x="1405" y="9419"/>
                    <a:pt x="1525" y="9540"/>
                  </a:cubicBezTo>
                  <a:cubicBezTo>
                    <a:pt x="1623" y="9632"/>
                    <a:pt x="1719" y="9662"/>
                    <a:pt x="1811" y="9662"/>
                  </a:cubicBezTo>
                  <a:cubicBezTo>
                    <a:pt x="1972" y="9662"/>
                    <a:pt x="2120" y="9572"/>
                    <a:pt x="2243" y="9572"/>
                  </a:cubicBezTo>
                  <a:cubicBezTo>
                    <a:pt x="2250" y="9572"/>
                    <a:pt x="2256" y="9572"/>
                    <a:pt x="2263" y="9573"/>
                  </a:cubicBezTo>
                  <a:cubicBezTo>
                    <a:pt x="2460" y="9589"/>
                    <a:pt x="2345" y="9802"/>
                    <a:pt x="2345" y="9802"/>
                  </a:cubicBezTo>
                  <a:cubicBezTo>
                    <a:pt x="2656" y="9638"/>
                    <a:pt x="2771" y="9229"/>
                    <a:pt x="2574" y="8917"/>
                  </a:cubicBezTo>
                  <a:cubicBezTo>
                    <a:pt x="2480" y="8782"/>
                    <a:pt x="2329" y="8691"/>
                    <a:pt x="2160" y="8691"/>
                  </a:cubicBezTo>
                  <a:cubicBezTo>
                    <a:pt x="2124" y="8691"/>
                    <a:pt x="2087" y="8695"/>
                    <a:pt x="2050" y="8704"/>
                  </a:cubicBezTo>
                  <a:cubicBezTo>
                    <a:pt x="2050" y="8704"/>
                    <a:pt x="2263" y="8655"/>
                    <a:pt x="3312" y="7786"/>
                  </a:cubicBezTo>
                  <a:cubicBezTo>
                    <a:pt x="4590" y="6737"/>
                    <a:pt x="4525" y="7098"/>
                    <a:pt x="5459" y="6606"/>
                  </a:cubicBezTo>
                  <a:cubicBezTo>
                    <a:pt x="6393" y="6114"/>
                    <a:pt x="6082" y="5131"/>
                    <a:pt x="6082" y="5131"/>
                  </a:cubicBezTo>
                  <a:lnTo>
                    <a:pt x="6082" y="5131"/>
                  </a:lnTo>
                  <a:cubicBezTo>
                    <a:pt x="6021" y="5252"/>
                    <a:pt x="5961" y="5429"/>
                    <a:pt x="5511" y="5429"/>
                  </a:cubicBezTo>
                  <a:cubicBezTo>
                    <a:pt x="5475" y="5429"/>
                    <a:pt x="5435" y="5428"/>
                    <a:pt x="5394" y="5426"/>
                  </a:cubicBezTo>
                  <a:cubicBezTo>
                    <a:pt x="5367" y="5424"/>
                    <a:pt x="5340" y="5422"/>
                    <a:pt x="5314" y="5422"/>
                  </a:cubicBezTo>
                  <a:cubicBezTo>
                    <a:pt x="4952" y="5422"/>
                    <a:pt x="4629" y="5629"/>
                    <a:pt x="4476" y="5950"/>
                  </a:cubicBezTo>
                  <a:cubicBezTo>
                    <a:pt x="4410" y="6065"/>
                    <a:pt x="4328" y="6163"/>
                    <a:pt x="4213" y="6245"/>
                  </a:cubicBezTo>
                  <a:cubicBezTo>
                    <a:pt x="4558" y="5917"/>
                    <a:pt x="4607" y="5131"/>
                    <a:pt x="4705" y="4491"/>
                  </a:cubicBezTo>
                  <a:cubicBezTo>
                    <a:pt x="4820" y="3852"/>
                    <a:pt x="5099" y="4065"/>
                    <a:pt x="5672" y="3672"/>
                  </a:cubicBezTo>
                  <a:cubicBezTo>
                    <a:pt x="6230" y="3295"/>
                    <a:pt x="5935" y="2787"/>
                    <a:pt x="5869" y="2656"/>
                  </a:cubicBezTo>
                  <a:cubicBezTo>
                    <a:pt x="5836" y="2508"/>
                    <a:pt x="5853" y="2361"/>
                    <a:pt x="5902" y="2213"/>
                  </a:cubicBezTo>
                  <a:lnTo>
                    <a:pt x="5902" y="2213"/>
                  </a:lnTo>
                  <a:cubicBezTo>
                    <a:pt x="5902" y="2213"/>
                    <a:pt x="5852" y="2328"/>
                    <a:pt x="5476" y="2377"/>
                  </a:cubicBezTo>
                  <a:cubicBezTo>
                    <a:pt x="5164" y="2426"/>
                    <a:pt x="4902" y="2656"/>
                    <a:pt x="4853" y="2967"/>
                  </a:cubicBezTo>
                  <a:cubicBezTo>
                    <a:pt x="4853" y="3114"/>
                    <a:pt x="4755" y="3293"/>
                    <a:pt x="4622" y="3293"/>
                  </a:cubicBezTo>
                  <a:cubicBezTo>
                    <a:pt x="4591" y="3293"/>
                    <a:pt x="4559" y="3284"/>
                    <a:pt x="4525" y="3262"/>
                  </a:cubicBezTo>
                  <a:cubicBezTo>
                    <a:pt x="4328" y="3164"/>
                    <a:pt x="4410" y="2869"/>
                    <a:pt x="4410" y="2869"/>
                  </a:cubicBezTo>
                  <a:cubicBezTo>
                    <a:pt x="4607" y="2295"/>
                    <a:pt x="5181" y="2508"/>
                    <a:pt x="5640" y="1820"/>
                  </a:cubicBezTo>
                  <a:cubicBezTo>
                    <a:pt x="6049" y="1213"/>
                    <a:pt x="5476" y="574"/>
                    <a:pt x="5279" y="410"/>
                  </a:cubicBezTo>
                  <a:cubicBezTo>
                    <a:pt x="5164" y="295"/>
                    <a:pt x="5148" y="115"/>
                    <a:pt x="524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1" name="Google Shape;7911;p18"/>
            <p:cNvSpPr/>
            <p:nvPr/>
          </p:nvSpPr>
          <p:spPr>
            <a:xfrm>
              <a:off x="3373652" y="4486019"/>
              <a:ext cx="95725" cy="352523"/>
            </a:xfrm>
            <a:custGeom>
              <a:avLst/>
              <a:gdLst/>
              <a:ahLst/>
              <a:cxnLst/>
              <a:rect l="l" t="t" r="r" b="b"/>
              <a:pathLst>
                <a:path w="2918" h="10746" extrusionOk="0">
                  <a:moveTo>
                    <a:pt x="1625" y="1"/>
                  </a:moveTo>
                  <a:cubicBezTo>
                    <a:pt x="1289" y="1"/>
                    <a:pt x="942" y="125"/>
                    <a:pt x="672" y="419"/>
                  </a:cubicBezTo>
                  <a:cubicBezTo>
                    <a:pt x="0" y="1239"/>
                    <a:pt x="148" y="2468"/>
                    <a:pt x="525" y="3501"/>
                  </a:cubicBezTo>
                  <a:cubicBezTo>
                    <a:pt x="1361" y="5550"/>
                    <a:pt x="2246" y="7517"/>
                    <a:pt x="1689" y="8959"/>
                  </a:cubicBezTo>
                  <a:cubicBezTo>
                    <a:pt x="1426" y="9697"/>
                    <a:pt x="918" y="10336"/>
                    <a:pt x="246" y="10746"/>
                  </a:cubicBezTo>
                  <a:cubicBezTo>
                    <a:pt x="951" y="10369"/>
                    <a:pt x="1492" y="9730"/>
                    <a:pt x="1770" y="8976"/>
                  </a:cubicBezTo>
                  <a:cubicBezTo>
                    <a:pt x="2393" y="7500"/>
                    <a:pt x="1508" y="5468"/>
                    <a:pt x="689" y="3435"/>
                  </a:cubicBezTo>
                  <a:cubicBezTo>
                    <a:pt x="312" y="2436"/>
                    <a:pt x="181" y="1239"/>
                    <a:pt x="787" y="501"/>
                  </a:cubicBezTo>
                  <a:cubicBezTo>
                    <a:pt x="1014" y="226"/>
                    <a:pt x="1327" y="108"/>
                    <a:pt x="1637" y="108"/>
                  </a:cubicBezTo>
                  <a:cubicBezTo>
                    <a:pt x="2157" y="108"/>
                    <a:pt x="2666" y="439"/>
                    <a:pt x="2738" y="911"/>
                  </a:cubicBezTo>
                  <a:cubicBezTo>
                    <a:pt x="2846" y="1436"/>
                    <a:pt x="2445" y="1917"/>
                    <a:pt x="1933" y="1917"/>
                  </a:cubicBezTo>
                  <a:cubicBezTo>
                    <a:pt x="1901" y="1917"/>
                    <a:pt x="1869" y="1915"/>
                    <a:pt x="1836" y="1911"/>
                  </a:cubicBezTo>
                  <a:lnTo>
                    <a:pt x="1820" y="1911"/>
                  </a:lnTo>
                  <a:lnTo>
                    <a:pt x="1754" y="1895"/>
                  </a:lnTo>
                  <a:cubicBezTo>
                    <a:pt x="1689" y="1862"/>
                    <a:pt x="1623" y="1813"/>
                    <a:pt x="1590" y="1747"/>
                  </a:cubicBezTo>
                  <a:cubicBezTo>
                    <a:pt x="1590" y="1747"/>
                    <a:pt x="1541" y="1698"/>
                    <a:pt x="1590" y="1649"/>
                  </a:cubicBezTo>
                  <a:cubicBezTo>
                    <a:pt x="1623" y="1616"/>
                    <a:pt x="1984" y="1632"/>
                    <a:pt x="2000" y="1321"/>
                  </a:cubicBezTo>
                  <a:cubicBezTo>
                    <a:pt x="2010" y="1069"/>
                    <a:pt x="1806" y="905"/>
                    <a:pt x="1598" y="905"/>
                  </a:cubicBezTo>
                  <a:cubicBezTo>
                    <a:pt x="1480" y="905"/>
                    <a:pt x="1361" y="957"/>
                    <a:pt x="1279" y="1075"/>
                  </a:cubicBezTo>
                  <a:cubicBezTo>
                    <a:pt x="1068" y="1334"/>
                    <a:pt x="1369" y="1960"/>
                    <a:pt x="1913" y="1960"/>
                  </a:cubicBezTo>
                  <a:cubicBezTo>
                    <a:pt x="1920" y="1960"/>
                    <a:pt x="1927" y="1960"/>
                    <a:pt x="1934" y="1960"/>
                  </a:cubicBezTo>
                  <a:cubicBezTo>
                    <a:pt x="2508" y="1960"/>
                    <a:pt x="2918" y="1452"/>
                    <a:pt x="2820" y="895"/>
                  </a:cubicBezTo>
                  <a:cubicBezTo>
                    <a:pt x="2757" y="375"/>
                    <a:pt x="2207" y="1"/>
                    <a:pt x="16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2" name="Google Shape;7912;p18"/>
            <p:cNvSpPr/>
            <p:nvPr/>
          </p:nvSpPr>
          <p:spPr>
            <a:xfrm>
              <a:off x="3296198" y="4472864"/>
              <a:ext cx="90935" cy="267295"/>
            </a:xfrm>
            <a:custGeom>
              <a:avLst/>
              <a:gdLst/>
              <a:ahLst/>
              <a:cxnLst/>
              <a:rect l="l" t="t" r="r" b="b"/>
              <a:pathLst>
                <a:path w="2772" h="8148" extrusionOk="0">
                  <a:moveTo>
                    <a:pt x="689" y="1"/>
                  </a:moveTo>
                  <a:cubicBezTo>
                    <a:pt x="689" y="1"/>
                    <a:pt x="66" y="181"/>
                    <a:pt x="198" y="1066"/>
                  </a:cubicBezTo>
                  <a:cubicBezTo>
                    <a:pt x="345" y="1968"/>
                    <a:pt x="1050" y="2443"/>
                    <a:pt x="1460" y="2902"/>
                  </a:cubicBezTo>
                  <a:cubicBezTo>
                    <a:pt x="1804" y="3263"/>
                    <a:pt x="2460" y="4131"/>
                    <a:pt x="2132" y="4967"/>
                  </a:cubicBezTo>
                  <a:cubicBezTo>
                    <a:pt x="2033" y="5197"/>
                    <a:pt x="1902" y="5394"/>
                    <a:pt x="1722" y="5557"/>
                  </a:cubicBezTo>
                  <a:cubicBezTo>
                    <a:pt x="1148" y="6066"/>
                    <a:pt x="755" y="6328"/>
                    <a:pt x="443" y="6754"/>
                  </a:cubicBezTo>
                  <a:cubicBezTo>
                    <a:pt x="148" y="7164"/>
                    <a:pt x="1" y="7639"/>
                    <a:pt x="1" y="8147"/>
                  </a:cubicBezTo>
                  <a:cubicBezTo>
                    <a:pt x="1" y="8000"/>
                    <a:pt x="66" y="6934"/>
                    <a:pt x="1197" y="6131"/>
                  </a:cubicBezTo>
                  <a:cubicBezTo>
                    <a:pt x="2509" y="5230"/>
                    <a:pt x="2771" y="4295"/>
                    <a:pt x="2328" y="2902"/>
                  </a:cubicBezTo>
                  <a:cubicBezTo>
                    <a:pt x="1804" y="1279"/>
                    <a:pt x="361" y="1099"/>
                    <a:pt x="6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3" name="Google Shape;7913;p18"/>
            <p:cNvSpPr/>
            <p:nvPr/>
          </p:nvSpPr>
          <p:spPr>
            <a:xfrm>
              <a:off x="3405900" y="4163179"/>
              <a:ext cx="80274" cy="179050"/>
            </a:xfrm>
            <a:custGeom>
              <a:avLst/>
              <a:gdLst/>
              <a:ahLst/>
              <a:cxnLst/>
              <a:rect l="l" t="t" r="r" b="b"/>
              <a:pathLst>
                <a:path w="2447" h="5458" extrusionOk="0">
                  <a:moveTo>
                    <a:pt x="1442" y="0"/>
                  </a:moveTo>
                  <a:cubicBezTo>
                    <a:pt x="1407" y="0"/>
                    <a:pt x="1374" y="6"/>
                    <a:pt x="1345" y="16"/>
                  </a:cubicBezTo>
                  <a:cubicBezTo>
                    <a:pt x="1033" y="114"/>
                    <a:pt x="968" y="376"/>
                    <a:pt x="1115" y="737"/>
                  </a:cubicBezTo>
                  <a:cubicBezTo>
                    <a:pt x="1279" y="1098"/>
                    <a:pt x="1787" y="1147"/>
                    <a:pt x="1656" y="2802"/>
                  </a:cubicBezTo>
                  <a:cubicBezTo>
                    <a:pt x="1525" y="4474"/>
                    <a:pt x="1" y="5458"/>
                    <a:pt x="1" y="5458"/>
                  </a:cubicBezTo>
                  <a:cubicBezTo>
                    <a:pt x="263" y="5409"/>
                    <a:pt x="1837" y="4458"/>
                    <a:pt x="2148" y="2425"/>
                  </a:cubicBezTo>
                  <a:cubicBezTo>
                    <a:pt x="2447" y="573"/>
                    <a:pt x="1806" y="0"/>
                    <a:pt x="144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4" name="Google Shape;7914;p18"/>
            <p:cNvSpPr/>
            <p:nvPr/>
          </p:nvSpPr>
          <p:spPr>
            <a:xfrm>
              <a:off x="3348359" y="4113840"/>
              <a:ext cx="172653" cy="233244"/>
            </a:xfrm>
            <a:custGeom>
              <a:avLst/>
              <a:gdLst/>
              <a:ahLst/>
              <a:cxnLst/>
              <a:rect l="l" t="t" r="r" b="b"/>
              <a:pathLst>
                <a:path w="5263" h="7110" extrusionOk="0">
                  <a:moveTo>
                    <a:pt x="1677" y="0"/>
                  </a:moveTo>
                  <a:cubicBezTo>
                    <a:pt x="1284" y="0"/>
                    <a:pt x="849" y="91"/>
                    <a:pt x="476" y="389"/>
                  </a:cubicBezTo>
                  <a:cubicBezTo>
                    <a:pt x="148" y="651"/>
                    <a:pt x="1" y="1061"/>
                    <a:pt x="34" y="1487"/>
                  </a:cubicBezTo>
                  <a:cubicBezTo>
                    <a:pt x="91" y="1999"/>
                    <a:pt x="616" y="2437"/>
                    <a:pt x="1225" y="2437"/>
                  </a:cubicBezTo>
                  <a:cubicBezTo>
                    <a:pt x="1318" y="2437"/>
                    <a:pt x="1413" y="2427"/>
                    <a:pt x="1509" y="2405"/>
                  </a:cubicBezTo>
                  <a:cubicBezTo>
                    <a:pt x="1607" y="2372"/>
                    <a:pt x="1722" y="2339"/>
                    <a:pt x="1804" y="2290"/>
                  </a:cubicBezTo>
                  <a:lnTo>
                    <a:pt x="1820" y="2290"/>
                  </a:lnTo>
                  <a:lnTo>
                    <a:pt x="1853" y="2274"/>
                  </a:lnTo>
                  <a:cubicBezTo>
                    <a:pt x="2148" y="2110"/>
                    <a:pt x="2312" y="1782"/>
                    <a:pt x="2263" y="1454"/>
                  </a:cubicBezTo>
                  <a:cubicBezTo>
                    <a:pt x="2214" y="1109"/>
                    <a:pt x="1924" y="885"/>
                    <a:pt x="1616" y="885"/>
                  </a:cubicBezTo>
                  <a:cubicBezTo>
                    <a:pt x="1514" y="885"/>
                    <a:pt x="1410" y="910"/>
                    <a:pt x="1312" y="963"/>
                  </a:cubicBezTo>
                  <a:cubicBezTo>
                    <a:pt x="935" y="1159"/>
                    <a:pt x="1050" y="1717"/>
                    <a:pt x="1460" y="1766"/>
                  </a:cubicBezTo>
                  <a:cubicBezTo>
                    <a:pt x="1490" y="1773"/>
                    <a:pt x="1521" y="1777"/>
                    <a:pt x="1551" y="1777"/>
                  </a:cubicBezTo>
                  <a:cubicBezTo>
                    <a:pt x="1776" y="1777"/>
                    <a:pt x="1962" y="1571"/>
                    <a:pt x="1919" y="1340"/>
                  </a:cubicBezTo>
                  <a:cubicBezTo>
                    <a:pt x="1912" y="1301"/>
                    <a:pt x="1939" y="1267"/>
                    <a:pt x="1976" y="1267"/>
                  </a:cubicBezTo>
                  <a:cubicBezTo>
                    <a:pt x="2033" y="1267"/>
                    <a:pt x="2112" y="1345"/>
                    <a:pt x="2132" y="1602"/>
                  </a:cubicBezTo>
                  <a:cubicBezTo>
                    <a:pt x="2132" y="1717"/>
                    <a:pt x="2115" y="1848"/>
                    <a:pt x="2050" y="1962"/>
                  </a:cubicBezTo>
                  <a:cubicBezTo>
                    <a:pt x="1917" y="2183"/>
                    <a:pt x="1679" y="2312"/>
                    <a:pt x="1418" y="2312"/>
                  </a:cubicBezTo>
                  <a:cubicBezTo>
                    <a:pt x="1388" y="2312"/>
                    <a:pt x="1359" y="2310"/>
                    <a:pt x="1329" y="2307"/>
                  </a:cubicBezTo>
                  <a:cubicBezTo>
                    <a:pt x="1318" y="2307"/>
                    <a:pt x="1307" y="2307"/>
                    <a:pt x="1297" y="2307"/>
                  </a:cubicBezTo>
                  <a:cubicBezTo>
                    <a:pt x="593" y="2307"/>
                    <a:pt x="125" y="1248"/>
                    <a:pt x="771" y="618"/>
                  </a:cubicBezTo>
                  <a:cubicBezTo>
                    <a:pt x="1042" y="325"/>
                    <a:pt x="1428" y="199"/>
                    <a:pt x="1842" y="199"/>
                  </a:cubicBezTo>
                  <a:cubicBezTo>
                    <a:pt x="2354" y="199"/>
                    <a:pt x="2910" y="392"/>
                    <a:pt x="3345" y="700"/>
                  </a:cubicBezTo>
                  <a:cubicBezTo>
                    <a:pt x="5049" y="1995"/>
                    <a:pt x="4804" y="4257"/>
                    <a:pt x="4312" y="5405"/>
                  </a:cubicBezTo>
                  <a:cubicBezTo>
                    <a:pt x="4033" y="6093"/>
                    <a:pt x="3591" y="6667"/>
                    <a:pt x="3000" y="7109"/>
                  </a:cubicBezTo>
                  <a:cubicBezTo>
                    <a:pt x="3623" y="6699"/>
                    <a:pt x="4099" y="6126"/>
                    <a:pt x="4394" y="5437"/>
                  </a:cubicBezTo>
                  <a:cubicBezTo>
                    <a:pt x="4935" y="4290"/>
                    <a:pt x="5262" y="1930"/>
                    <a:pt x="3443" y="553"/>
                  </a:cubicBezTo>
                  <a:cubicBezTo>
                    <a:pt x="3099" y="307"/>
                    <a:pt x="2689" y="143"/>
                    <a:pt x="2263" y="61"/>
                  </a:cubicBezTo>
                  <a:cubicBezTo>
                    <a:pt x="2090" y="27"/>
                    <a:pt x="1890" y="0"/>
                    <a:pt x="16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5" name="Google Shape;7915;p18"/>
            <p:cNvSpPr/>
            <p:nvPr/>
          </p:nvSpPr>
          <p:spPr>
            <a:xfrm>
              <a:off x="3387627" y="3933015"/>
              <a:ext cx="170488" cy="268870"/>
            </a:xfrm>
            <a:custGeom>
              <a:avLst/>
              <a:gdLst/>
              <a:ahLst/>
              <a:cxnLst/>
              <a:rect l="l" t="t" r="r" b="b"/>
              <a:pathLst>
                <a:path w="5197" h="8196" extrusionOk="0">
                  <a:moveTo>
                    <a:pt x="1099" y="0"/>
                  </a:moveTo>
                  <a:lnTo>
                    <a:pt x="1099" y="0"/>
                  </a:lnTo>
                  <a:cubicBezTo>
                    <a:pt x="0" y="2852"/>
                    <a:pt x="1279" y="4376"/>
                    <a:pt x="2541" y="5606"/>
                  </a:cubicBezTo>
                  <a:cubicBezTo>
                    <a:pt x="3803" y="6852"/>
                    <a:pt x="3754" y="8196"/>
                    <a:pt x="3754" y="8196"/>
                  </a:cubicBezTo>
                  <a:cubicBezTo>
                    <a:pt x="4656" y="7294"/>
                    <a:pt x="3590" y="5589"/>
                    <a:pt x="4459" y="4245"/>
                  </a:cubicBezTo>
                  <a:cubicBezTo>
                    <a:pt x="5196" y="3082"/>
                    <a:pt x="4246" y="2573"/>
                    <a:pt x="4246" y="2573"/>
                  </a:cubicBezTo>
                  <a:cubicBezTo>
                    <a:pt x="3836" y="3147"/>
                    <a:pt x="3377" y="3000"/>
                    <a:pt x="3016" y="3737"/>
                  </a:cubicBezTo>
                  <a:cubicBezTo>
                    <a:pt x="2656" y="4442"/>
                    <a:pt x="3262" y="5803"/>
                    <a:pt x="3262" y="5803"/>
                  </a:cubicBezTo>
                  <a:cubicBezTo>
                    <a:pt x="2066" y="4934"/>
                    <a:pt x="2312" y="4147"/>
                    <a:pt x="2656" y="3754"/>
                  </a:cubicBezTo>
                  <a:cubicBezTo>
                    <a:pt x="3000" y="3360"/>
                    <a:pt x="2525" y="3000"/>
                    <a:pt x="2541" y="2787"/>
                  </a:cubicBezTo>
                  <a:cubicBezTo>
                    <a:pt x="2541" y="2639"/>
                    <a:pt x="2590" y="2491"/>
                    <a:pt x="2639" y="2360"/>
                  </a:cubicBezTo>
                  <a:cubicBezTo>
                    <a:pt x="2639" y="2360"/>
                    <a:pt x="2571" y="2315"/>
                    <a:pt x="2442" y="2315"/>
                  </a:cubicBezTo>
                  <a:cubicBezTo>
                    <a:pt x="2326" y="2315"/>
                    <a:pt x="2161" y="2352"/>
                    <a:pt x="1951" y="2491"/>
                  </a:cubicBezTo>
                  <a:cubicBezTo>
                    <a:pt x="1213" y="2967"/>
                    <a:pt x="1525" y="4081"/>
                    <a:pt x="1525" y="4081"/>
                  </a:cubicBezTo>
                  <a:cubicBezTo>
                    <a:pt x="1000" y="3344"/>
                    <a:pt x="1181" y="2590"/>
                    <a:pt x="1771" y="2065"/>
                  </a:cubicBezTo>
                  <a:cubicBezTo>
                    <a:pt x="2361" y="1541"/>
                    <a:pt x="1803" y="1065"/>
                    <a:pt x="1410" y="836"/>
                  </a:cubicBezTo>
                  <a:cubicBezTo>
                    <a:pt x="1017" y="623"/>
                    <a:pt x="1099" y="0"/>
                    <a:pt x="109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6" name="Google Shape;7916;p18"/>
            <p:cNvSpPr/>
            <p:nvPr/>
          </p:nvSpPr>
          <p:spPr>
            <a:xfrm>
              <a:off x="3308566" y="3899652"/>
              <a:ext cx="99530" cy="148443"/>
            </a:xfrm>
            <a:custGeom>
              <a:avLst/>
              <a:gdLst/>
              <a:ahLst/>
              <a:cxnLst/>
              <a:rect l="l" t="t" r="r" b="b"/>
              <a:pathLst>
                <a:path w="3034" h="4525" extrusionOk="0">
                  <a:moveTo>
                    <a:pt x="443" y="1"/>
                  </a:moveTo>
                  <a:cubicBezTo>
                    <a:pt x="443" y="17"/>
                    <a:pt x="1" y="2033"/>
                    <a:pt x="3033" y="4525"/>
                  </a:cubicBezTo>
                  <a:cubicBezTo>
                    <a:pt x="3033" y="4525"/>
                    <a:pt x="2460" y="3853"/>
                    <a:pt x="2722" y="3099"/>
                  </a:cubicBezTo>
                  <a:cubicBezTo>
                    <a:pt x="2984" y="2345"/>
                    <a:pt x="2673" y="2066"/>
                    <a:pt x="2427" y="1820"/>
                  </a:cubicBezTo>
                  <a:cubicBezTo>
                    <a:pt x="2296" y="1656"/>
                    <a:pt x="2296" y="1427"/>
                    <a:pt x="2427" y="1263"/>
                  </a:cubicBezTo>
                  <a:cubicBezTo>
                    <a:pt x="2427" y="1263"/>
                    <a:pt x="2381" y="1253"/>
                    <a:pt x="2316" y="1253"/>
                  </a:cubicBezTo>
                  <a:cubicBezTo>
                    <a:pt x="2147" y="1253"/>
                    <a:pt x="1852" y="1322"/>
                    <a:pt x="1935" y="1820"/>
                  </a:cubicBezTo>
                  <a:cubicBezTo>
                    <a:pt x="2033" y="2509"/>
                    <a:pt x="2066" y="2623"/>
                    <a:pt x="1853" y="2640"/>
                  </a:cubicBezTo>
                  <a:cubicBezTo>
                    <a:pt x="1844" y="2641"/>
                    <a:pt x="1835" y="2642"/>
                    <a:pt x="1827" y="2642"/>
                  </a:cubicBezTo>
                  <a:cubicBezTo>
                    <a:pt x="1644" y="2642"/>
                    <a:pt x="1692" y="2303"/>
                    <a:pt x="1755" y="2115"/>
                  </a:cubicBezTo>
                  <a:cubicBezTo>
                    <a:pt x="1804" y="1935"/>
                    <a:pt x="2066" y="1099"/>
                    <a:pt x="1411" y="820"/>
                  </a:cubicBezTo>
                  <a:cubicBezTo>
                    <a:pt x="755" y="542"/>
                    <a:pt x="493" y="279"/>
                    <a:pt x="44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7" name="Google Shape;7917;p18"/>
            <p:cNvSpPr/>
            <p:nvPr/>
          </p:nvSpPr>
          <p:spPr>
            <a:xfrm>
              <a:off x="3487094" y="4181419"/>
              <a:ext cx="118328" cy="139848"/>
            </a:xfrm>
            <a:custGeom>
              <a:avLst/>
              <a:gdLst/>
              <a:ahLst/>
              <a:cxnLst/>
              <a:rect l="l" t="t" r="r" b="b"/>
              <a:pathLst>
                <a:path w="3607" h="4263" extrusionOk="0">
                  <a:moveTo>
                    <a:pt x="1738" y="1"/>
                  </a:moveTo>
                  <a:lnTo>
                    <a:pt x="1738" y="1"/>
                  </a:lnTo>
                  <a:cubicBezTo>
                    <a:pt x="788" y="509"/>
                    <a:pt x="1066" y="1197"/>
                    <a:pt x="968" y="2476"/>
                  </a:cubicBezTo>
                  <a:cubicBezTo>
                    <a:pt x="870" y="3771"/>
                    <a:pt x="1" y="4262"/>
                    <a:pt x="1" y="4262"/>
                  </a:cubicBezTo>
                  <a:cubicBezTo>
                    <a:pt x="3607" y="2443"/>
                    <a:pt x="2296" y="788"/>
                    <a:pt x="1951" y="525"/>
                  </a:cubicBezTo>
                  <a:cubicBezTo>
                    <a:pt x="1607" y="263"/>
                    <a:pt x="1738" y="1"/>
                    <a:pt x="17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8" name="Google Shape;7918;p18"/>
            <p:cNvSpPr/>
            <p:nvPr/>
          </p:nvSpPr>
          <p:spPr>
            <a:xfrm>
              <a:off x="3489784" y="4267796"/>
              <a:ext cx="258667" cy="190302"/>
            </a:xfrm>
            <a:custGeom>
              <a:avLst/>
              <a:gdLst/>
              <a:ahLst/>
              <a:cxnLst/>
              <a:rect l="l" t="t" r="r" b="b"/>
              <a:pathLst>
                <a:path w="7885" h="5801" extrusionOk="0">
                  <a:moveTo>
                    <a:pt x="3227" y="0"/>
                  </a:moveTo>
                  <a:cubicBezTo>
                    <a:pt x="2841" y="0"/>
                    <a:pt x="2424" y="334"/>
                    <a:pt x="2017" y="957"/>
                  </a:cubicBezTo>
                  <a:cubicBezTo>
                    <a:pt x="1476" y="1810"/>
                    <a:pt x="1" y="1925"/>
                    <a:pt x="1" y="1925"/>
                  </a:cubicBezTo>
                  <a:cubicBezTo>
                    <a:pt x="2394" y="1990"/>
                    <a:pt x="3033" y="2613"/>
                    <a:pt x="3672" y="3367"/>
                  </a:cubicBezTo>
                  <a:cubicBezTo>
                    <a:pt x="4312" y="4121"/>
                    <a:pt x="4492" y="5334"/>
                    <a:pt x="6000" y="5711"/>
                  </a:cubicBezTo>
                  <a:cubicBezTo>
                    <a:pt x="6256" y="5774"/>
                    <a:pt x="6479" y="5801"/>
                    <a:pt x="6673" y="5801"/>
                  </a:cubicBezTo>
                  <a:cubicBezTo>
                    <a:pt x="7635" y="5801"/>
                    <a:pt x="7885" y="5154"/>
                    <a:pt x="7885" y="5154"/>
                  </a:cubicBezTo>
                  <a:lnTo>
                    <a:pt x="7885" y="5154"/>
                  </a:lnTo>
                  <a:cubicBezTo>
                    <a:pt x="7798" y="5212"/>
                    <a:pt x="7718" y="5241"/>
                    <a:pt x="7647" y="5241"/>
                  </a:cubicBezTo>
                  <a:cubicBezTo>
                    <a:pt x="7396" y="5241"/>
                    <a:pt x="7249" y="4878"/>
                    <a:pt x="7262" y="4137"/>
                  </a:cubicBezTo>
                  <a:cubicBezTo>
                    <a:pt x="7295" y="3170"/>
                    <a:pt x="6410" y="2892"/>
                    <a:pt x="5295" y="2711"/>
                  </a:cubicBezTo>
                  <a:cubicBezTo>
                    <a:pt x="4181" y="2531"/>
                    <a:pt x="3246" y="2465"/>
                    <a:pt x="3132" y="2088"/>
                  </a:cubicBezTo>
                  <a:cubicBezTo>
                    <a:pt x="3033" y="1728"/>
                    <a:pt x="3509" y="1580"/>
                    <a:pt x="4197" y="1384"/>
                  </a:cubicBezTo>
                  <a:cubicBezTo>
                    <a:pt x="4885" y="1187"/>
                    <a:pt x="4574" y="548"/>
                    <a:pt x="4574" y="548"/>
                  </a:cubicBezTo>
                  <a:lnTo>
                    <a:pt x="4574" y="548"/>
                  </a:lnTo>
                  <a:cubicBezTo>
                    <a:pt x="4522" y="588"/>
                    <a:pt x="4471" y="606"/>
                    <a:pt x="4416" y="606"/>
                  </a:cubicBezTo>
                  <a:cubicBezTo>
                    <a:pt x="4229" y="606"/>
                    <a:pt x="4008" y="392"/>
                    <a:pt x="3640" y="138"/>
                  </a:cubicBezTo>
                  <a:cubicBezTo>
                    <a:pt x="3507" y="45"/>
                    <a:pt x="3369" y="0"/>
                    <a:pt x="32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9" name="Google Shape;7919;p18"/>
            <p:cNvSpPr/>
            <p:nvPr/>
          </p:nvSpPr>
          <p:spPr>
            <a:xfrm>
              <a:off x="3365024" y="4345348"/>
              <a:ext cx="252238" cy="206606"/>
            </a:xfrm>
            <a:custGeom>
              <a:avLst/>
              <a:gdLst/>
              <a:ahLst/>
              <a:cxnLst/>
              <a:rect l="l" t="t" r="r" b="b"/>
              <a:pathLst>
                <a:path w="7689" h="6298" extrusionOk="0">
                  <a:moveTo>
                    <a:pt x="4323" y="0"/>
                  </a:moveTo>
                  <a:cubicBezTo>
                    <a:pt x="2726" y="0"/>
                    <a:pt x="1374" y="1109"/>
                    <a:pt x="673" y="2527"/>
                  </a:cubicBezTo>
                  <a:cubicBezTo>
                    <a:pt x="148" y="3626"/>
                    <a:pt x="1" y="4871"/>
                    <a:pt x="230" y="6068"/>
                  </a:cubicBezTo>
                  <a:lnTo>
                    <a:pt x="230" y="6084"/>
                  </a:lnTo>
                  <a:cubicBezTo>
                    <a:pt x="247" y="6150"/>
                    <a:pt x="263" y="6232"/>
                    <a:pt x="280" y="6297"/>
                  </a:cubicBezTo>
                  <a:cubicBezTo>
                    <a:pt x="247" y="6133"/>
                    <a:pt x="230" y="5970"/>
                    <a:pt x="230" y="5789"/>
                  </a:cubicBezTo>
                  <a:cubicBezTo>
                    <a:pt x="247" y="4920"/>
                    <a:pt x="411" y="4068"/>
                    <a:pt x="739" y="3249"/>
                  </a:cubicBezTo>
                  <a:cubicBezTo>
                    <a:pt x="1132" y="2249"/>
                    <a:pt x="1870" y="1413"/>
                    <a:pt x="2820" y="888"/>
                  </a:cubicBezTo>
                  <a:cubicBezTo>
                    <a:pt x="3363" y="568"/>
                    <a:pt x="4069" y="320"/>
                    <a:pt x="4770" y="320"/>
                  </a:cubicBezTo>
                  <a:cubicBezTo>
                    <a:pt x="5360" y="320"/>
                    <a:pt x="5947" y="496"/>
                    <a:pt x="6426" y="954"/>
                  </a:cubicBezTo>
                  <a:cubicBezTo>
                    <a:pt x="7492" y="1872"/>
                    <a:pt x="7148" y="3789"/>
                    <a:pt x="5935" y="4085"/>
                  </a:cubicBezTo>
                  <a:cubicBezTo>
                    <a:pt x="5805" y="4119"/>
                    <a:pt x="5670" y="4135"/>
                    <a:pt x="5537" y="4135"/>
                  </a:cubicBezTo>
                  <a:cubicBezTo>
                    <a:pt x="5098" y="4135"/>
                    <a:pt x="4669" y="3956"/>
                    <a:pt x="4443" y="3642"/>
                  </a:cubicBezTo>
                  <a:cubicBezTo>
                    <a:pt x="4148" y="3232"/>
                    <a:pt x="4148" y="2691"/>
                    <a:pt x="4410" y="2265"/>
                  </a:cubicBezTo>
                  <a:cubicBezTo>
                    <a:pt x="4602" y="1994"/>
                    <a:pt x="4919" y="1840"/>
                    <a:pt x="5242" y="1840"/>
                  </a:cubicBezTo>
                  <a:cubicBezTo>
                    <a:pt x="5388" y="1840"/>
                    <a:pt x="5535" y="1871"/>
                    <a:pt x="5672" y="1937"/>
                  </a:cubicBezTo>
                  <a:cubicBezTo>
                    <a:pt x="5836" y="2036"/>
                    <a:pt x="5951" y="2200"/>
                    <a:pt x="5951" y="2396"/>
                  </a:cubicBezTo>
                  <a:cubicBezTo>
                    <a:pt x="5951" y="2396"/>
                    <a:pt x="5951" y="2545"/>
                    <a:pt x="5866" y="2545"/>
                  </a:cubicBezTo>
                  <a:cubicBezTo>
                    <a:pt x="5862" y="2545"/>
                    <a:pt x="5857" y="2545"/>
                    <a:pt x="5853" y="2544"/>
                  </a:cubicBezTo>
                  <a:cubicBezTo>
                    <a:pt x="5754" y="2527"/>
                    <a:pt x="5787" y="2396"/>
                    <a:pt x="5525" y="2331"/>
                  </a:cubicBezTo>
                  <a:cubicBezTo>
                    <a:pt x="5494" y="2324"/>
                    <a:pt x="5463" y="2320"/>
                    <a:pt x="5433" y="2320"/>
                  </a:cubicBezTo>
                  <a:cubicBezTo>
                    <a:pt x="5178" y="2320"/>
                    <a:pt x="4974" y="2558"/>
                    <a:pt x="5033" y="2822"/>
                  </a:cubicBezTo>
                  <a:cubicBezTo>
                    <a:pt x="5075" y="3000"/>
                    <a:pt x="5316" y="3130"/>
                    <a:pt x="5557" y="3130"/>
                  </a:cubicBezTo>
                  <a:cubicBezTo>
                    <a:pt x="5695" y="3130"/>
                    <a:pt x="5833" y="3088"/>
                    <a:pt x="5935" y="2986"/>
                  </a:cubicBezTo>
                  <a:cubicBezTo>
                    <a:pt x="6000" y="2904"/>
                    <a:pt x="6049" y="2822"/>
                    <a:pt x="6082" y="2740"/>
                  </a:cubicBezTo>
                  <a:cubicBezTo>
                    <a:pt x="6181" y="2429"/>
                    <a:pt x="6049" y="2085"/>
                    <a:pt x="5771" y="1921"/>
                  </a:cubicBezTo>
                  <a:cubicBezTo>
                    <a:pt x="5593" y="1814"/>
                    <a:pt x="5401" y="1763"/>
                    <a:pt x="5211" y="1763"/>
                  </a:cubicBezTo>
                  <a:cubicBezTo>
                    <a:pt x="4877" y="1763"/>
                    <a:pt x="4554" y="1923"/>
                    <a:pt x="4345" y="2216"/>
                  </a:cubicBezTo>
                  <a:cubicBezTo>
                    <a:pt x="4033" y="2658"/>
                    <a:pt x="4033" y="3249"/>
                    <a:pt x="4345" y="3691"/>
                  </a:cubicBezTo>
                  <a:cubicBezTo>
                    <a:pt x="4647" y="4069"/>
                    <a:pt x="5094" y="4272"/>
                    <a:pt x="5560" y="4272"/>
                  </a:cubicBezTo>
                  <a:cubicBezTo>
                    <a:pt x="5700" y="4272"/>
                    <a:pt x="5843" y="4254"/>
                    <a:pt x="5984" y="4216"/>
                  </a:cubicBezTo>
                  <a:cubicBezTo>
                    <a:pt x="7328" y="3888"/>
                    <a:pt x="7689" y="1806"/>
                    <a:pt x="6558" y="806"/>
                  </a:cubicBezTo>
                  <a:cubicBezTo>
                    <a:pt x="6410" y="675"/>
                    <a:pt x="6246" y="560"/>
                    <a:pt x="6082" y="462"/>
                  </a:cubicBezTo>
                  <a:cubicBezTo>
                    <a:pt x="5590" y="183"/>
                    <a:pt x="5033" y="19"/>
                    <a:pt x="4459" y="3"/>
                  </a:cubicBezTo>
                  <a:cubicBezTo>
                    <a:pt x="4414" y="1"/>
                    <a:pt x="4368" y="0"/>
                    <a:pt x="432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0" name="Google Shape;7920;p18"/>
            <p:cNvSpPr/>
            <p:nvPr/>
          </p:nvSpPr>
          <p:spPr>
            <a:xfrm>
              <a:off x="3377950" y="4408565"/>
              <a:ext cx="99629" cy="107371"/>
            </a:xfrm>
            <a:custGeom>
              <a:avLst/>
              <a:gdLst/>
              <a:ahLst/>
              <a:cxnLst/>
              <a:rect l="l" t="t" r="r" b="b"/>
              <a:pathLst>
                <a:path w="3037" h="3273" extrusionOk="0">
                  <a:moveTo>
                    <a:pt x="2307" y="0"/>
                  </a:moveTo>
                  <a:cubicBezTo>
                    <a:pt x="2110" y="0"/>
                    <a:pt x="1861" y="68"/>
                    <a:pt x="1574" y="240"/>
                  </a:cubicBezTo>
                  <a:cubicBezTo>
                    <a:pt x="312" y="1010"/>
                    <a:pt x="0" y="3272"/>
                    <a:pt x="0" y="3272"/>
                  </a:cubicBezTo>
                  <a:cubicBezTo>
                    <a:pt x="0" y="3272"/>
                    <a:pt x="672" y="1174"/>
                    <a:pt x="1935" y="961"/>
                  </a:cubicBezTo>
                  <a:cubicBezTo>
                    <a:pt x="3036" y="784"/>
                    <a:pt x="2974" y="0"/>
                    <a:pt x="230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1" name="Google Shape;7921;p18"/>
            <p:cNvSpPr/>
            <p:nvPr/>
          </p:nvSpPr>
          <p:spPr>
            <a:xfrm>
              <a:off x="3505925" y="4400823"/>
              <a:ext cx="171012" cy="147819"/>
            </a:xfrm>
            <a:custGeom>
              <a:avLst/>
              <a:gdLst/>
              <a:ahLst/>
              <a:cxnLst/>
              <a:rect l="l" t="t" r="r" b="b"/>
              <a:pathLst>
                <a:path w="5213" h="4506" extrusionOk="0">
                  <a:moveTo>
                    <a:pt x="3049" y="0"/>
                  </a:moveTo>
                  <a:cubicBezTo>
                    <a:pt x="3049" y="1"/>
                    <a:pt x="3361" y="689"/>
                    <a:pt x="3033" y="1771"/>
                  </a:cubicBezTo>
                  <a:cubicBezTo>
                    <a:pt x="2689" y="2852"/>
                    <a:pt x="1836" y="3066"/>
                    <a:pt x="1213" y="3131"/>
                  </a:cubicBezTo>
                  <a:cubicBezTo>
                    <a:pt x="574" y="3197"/>
                    <a:pt x="148" y="3459"/>
                    <a:pt x="1" y="4328"/>
                  </a:cubicBezTo>
                  <a:cubicBezTo>
                    <a:pt x="142" y="4234"/>
                    <a:pt x="304" y="4188"/>
                    <a:pt x="467" y="4188"/>
                  </a:cubicBezTo>
                  <a:cubicBezTo>
                    <a:pt x="588" y="4188"/>
                    <a:pt x="708" y="4213"/>
                    <a:pt x="820" y="4262"/>
                  </a:cubicBezTo>
                  <a:cubicBezTo>
                    <a:pt x="1066" y="4371"/>
                    <a:pt x="1463" y="4506"/>
                    <a:pt x="1860" y="4506"/>
                  </a:cubicBezTo>
                  <a:cubicBezTo>
                    <a:pt x="2178" y="4506"/>
                    <a:pt x="2497" y="4419"/>
                    <a:pt x="2738" y="4164"/>
                  </a:cubicBezTo>
                  <a:cubicBezTo>
                    <a:pt x="3098" y="3754"/>
                    <a:pt x="3246" y="3197"/>
                    <a:pt x="3148" y="2672"/>
                  </a:cubicBezTo>
                  <a:cubicBezTo>
                    <a:pt x="3132" y="2370"/>
                    <a:pt x="3069" y="1851"/>
                    <a:pt x="3336" y="1851"/>
                  </a:cubicBezTo>
                  <a:cubicBezTo>
                    <a:pt x="3344" y="1851"/>
                    <a:pt x="3352" y="1852"/>
                    <a:pt x="3361" y="1853"/>
                  </a:cubicBezTo>
                  <a:cubicBezTo>
                    <a:pt x="3361" y="1853"/>
                    <a:pt x="3364" y="1852"/>
                    <a:pt x="3371" y="1852"/>
                  </a:cubicBezTo>
                  <a:cubicBezTo>
                    <a:pt x="3414" y="1852"/>
                    <a:pt x="3588" y="1877"/>
                    <a:pt x="3574" y="2279"/>
                  </a:cubicBezTo>
                  <a:cubicBezTo>
                    <a:pt x="3574" y="2754"/>
                    <a:pt x="3557" y="3049"/>
                    <a:pt x="4164" y="3229"/>
                  </a:cubicBezTo>
                  <a:cubicBezTo>
                    <a:pt x="4508" y="3311"/>
                    <a:pt x="4820" y="3475"/>
                    <a:pt x="5098" y="3721"/>
                  </a:cubicBezTo>
                  <a:cubicBezTo>
                    <a:pt x="4983" y="3508"/>
                    <a:pt x="4951" y="3262"/>
                    <a:pt x="5016" y="3033"/>
                  </a:cubicBezTo>
                  <a:cubicBezTo>
                    <a:pt x="5131" y="2689"/>
                    <a:pt x="5213" y="2082"/>
                    <a:pt x="4656" y="1689"/>
                  </a:cubicBezTo>
                  <a:cubicBezTo>
                    <a:pt x="4098" y="1295"/>
                    <a:pt x="3541" y="1066"/>
                    <a:pt x="3410" y="672"/>
                  </a:cubicBezTo>
                  <a:cubicBezTo>
                    <a:pt x="3328" y="427"/>
                    <a:pt x="3213" y="197"/>
                    <a:pt x="30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2" name="Google Shape;7922;p18"/>
            <p:cNvSpPr/>
            <p:nvPr/>
          </p:nvSpPr>
          <p:spPr>
            <a:xfrm>
              <a:off x="3608081" y="4500289"/>
              <a:ext cx="42515" cy="65118"/>
            </a:xfrm>
            <a:custGeom>
              <a:avLst/>
              <a:gdLst/>
              <a:ahLst/>
              <a:cxnLst/>
              <a:rect l="l" t="t" r="r" b="b"/>
              <a:pathLst>
                <a:path w="1296" h="1985" extrusionOk="0">
                  <a:moveTo>
                    <a:pt x="345" y="1"/>
                  </a:moveTo>
                  <a:cubicBezTo>
                    <a:pt x="345" y="1"/>
                    <a:pt x="345" y="1"/>
                    <a:pt x="345" y="1"/>
                  </a:cubicBezTo>
                  <a:lnTo>
                    <a:pt x="345" y="1"/>
                  </a:lnTo>
                  <a:cubicBezTo>
                    <a:pt x="345" y="1"/>
                    <a:pt x="345" y="1"/>
                    <a:pt x="345" y="1"/>
                  </a:cubicBezTo>
                  <a:close/>
                  <a:moveTo>
                    <a:pt x="345" y="1"/>
                  </a:moveTo>
                  <a:cubicBezTo>
                    <a:pt x="361" y="182"/>
                    <a:pt x="329" y="378"/>
                    <a:pt x="280" y="558"/>
                  </a:cubicBezTo>
                  <a:cubicBezTo>
                    <a:pt x="198" y="837"/>
                    <a:pt x="1" y="1263"/>
                    <a:pt x="509" y="1542"/>
                  </a:cubicBezTo>
                  <a:cubicBezTo>
                    <a:pt x="1017" y="1837"/>
                    <a:pt x="1034" y="1984"/>
                    <a:pt x="1034" y="1984"/>
                  </a:cubicBezTo>
                  <a:cubicBezTo>
                    <a:pt x="1066" y="1755"/>
                    <a:pt x="1115" y="1509"/>
                    <a:pt x="1181" y="1296"/>
                  </a:cubicBezTo>
                  <a:cubicBezTo>
                    <a:pt x="1296" y="919"/>
                    <a:pt x="1132" y="525"/>
                    <a:pt x="788" y="345"/>
                  </a:cubicBezTo>
                  <a:cubicBezTo>
                    <a:pt x="368" y="96"/>
                    <a:pt x="346" y="10"/>
                    <a:pt x="3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3" name="Google Shape;7923;p18"/>
            <p:cNvSpPr/>
            <p:nvPr/>
          </p:nvSpPr>
          <p:spPr>
            <a:xfrm>
              <a:off x="3610246" y="4216882"/>
              <a:ext cx="226420" cy="160351"/>
            </a:xfrm>
            <a:custGeom>
              <a:avLst/>
              <a:gdLst/>
              <a:ahLst/>
              <a:cxnLst/>
              <a:rect l="l" t="t" r="r" b="b"/>
              <a:pathLst>
                <a:path w="6902" h="4888" extrusionOk="0">
                  <a:moveTo>
                    <a:pt x="1917" y="1"/>
                  </a:moveTo>
                  <a:cubicBezTo>
                    <a:pt x="1036" y="1"/>
                    <a:pt x="571" y="827"/>
                    <a:pt x="689" y="1362"/>
                  </a:cubicBezTo>
                  <a:cubicBezTo>
                    <a:pt x="818" y="1964"/>
                    <a:pt x="1386" y="2002"/>
                    <a:pt x="1526" y="2002"/>
                  </a:cubicBezTo>
                  <a:cubicBezTo>
                    <a:pt x="1546" y="2002"/>
                    <a:pt x="1558" y="2001"/>
                    <a:pt x="1558" y="2001"/>
                  </a:cubicBezTo>
                  <a:cubicBezTo>
                    <a:pt x="1295" y="1903"/>
                    <a:pt x="1164" y="1592"/>
                    <a:pt x="1295" y="1346"/>
                  </a:cubicBezTo>
                  <a:cubicBezTo>
                    <a:pt x="1340" y="1273"/>
                    <a:pt x="1387" y="1246"/>
                    <a:pt x="1437" y="1246"/>
                  </a:cubicBezTo>
                  <a:cubicBezTo>
                    <a:pt x="1535" y="1246"/>
                    <a:pt x="1647" y="1346"/>
                    <a:pt x="1787" y="1411"/>
                  </a:cubicBezTo>
                  <a:cubicBezTo>
                    <a:pt x="1825" y="1430"/>
                    <a:pt x="1861" y="1439"/>
                    <a:pt x="1894" y="1439"/>
                  </a:cubicBezTo>
                  <a:cubicBezTo>
                    <a:pt x="2037" y="1439"/>
                    <a:pt x="2144" y="1285"/>
                    <a:pt x="2197" y="1100"/>
                  </a:cubicBezTo>
                  <a:cubicBezTo>
                    <a:pt x="2227" y="961"/>
                    <a:pt x="2328" y="828"/>
                    <a:pt x="2509" y="828"/>
                  </a:cubicBezTo>
                  <a:cubicBezTo>
                    <a:pt x="2627" y="828"/>
                    <a:pt x="2779" y="885"/>
                    <a:pt x="2967" y="1034"/>
                  </a:cubicBezTo>
                  <a:cubicBezTo>
                    <a:pt x="3459" y="1411"/>
                    <a:pt x="3164" y="2149"/>
                    <a:pt x="3164" y="2149"/>
                  </a:cubicBezTo>
                  <a:cubicBezTo>
                    <a:pt x="3164" y="2149"/>
                    <a:pt x="3164" y="1542"/>
                    <a:pt x="2721" y="1477"/>
                  </a:cubicBezTo>
                  <a:cubicBezTo>
                    <a:pt x="2677" y="1463"/>
                    <a:pt x="2632" y="1457"/>
                    <a:pt x="2587" y="1457"/>
                  </a:cubicBezTo>
                  <a:cubicBezTo>
                    <a:pt x="2413" y="1457"/>
                    <a:pt x="2242" y="1554"/>
                    <a:pt x="2164" y="1723"/>
                  </a:cubicBezTo>
                  <a:cubicBezTo>
                    <a:pt x="2443" y="1723"/>
                    <a:pt x="2459" y="2100"/>
                    <a:pt x="2312" y="2313"/>
                  </a:cubicBezTo>
                  <a:cubicBezTo>
                    <a:pt x="2148" y="2509"/>
                    <a:pt x="2213" y="2657"/>
                    <a:pt x="2344" y="2739"/>
                  </a:cubicBezTo>
                  <a:cubicBezTo>
                    <a:pt x="2492" y="2821"/>
                    <a:pt x="2689" y="2804"/>
                    <a:pt x="2525" y="3181"/>
                  </a:cubicBezTo>
                  <a:cubicBezTo>
                    <a:pt x="2344" y="3558"/>
                    <a:pt x="1623" y="3558"/>
                    <a:pt x="1623" y="3558"/>
                  </a:cubicBezTo>
                  <a:cubicBezTo>
                    <a:pt x="1771" y="3345"/>
                    <a:pt x="1738" y="3050"/>
                    <a:pt x="1541" y="2886"/>
                  </a:cubicBezTo>
                  <a:lnTo>
                    <a:pt x="1541" y="2886"/>
                  </a:lnTo>
                  <a:cubicBezTo>
                    <a:pt x="1558" y="3067"/>
                    <a:pt x="1459" y="3231"/>
                    <a:pt x="1279" y="3280"/>
                  </a:cubicBezTo>
                  <a:cubicBezTo>
                    <a:pt x="1000" y="3378"/>
                    <a:pt x="1000" y="3280"/>
                    <a:pt x="738" y="3509"/>
                  </a:cubicBezTo>
                  <a:cubicBezTo>
                    <a:pt x="615" y="3624"/>
                    <a:pt x="431" y="3653"/>
                    <a:pt x="277" y="3653"/>
                  </a:cubicBezTo>
                  <a:cubicBezTo>
                    <a:pt x="123" y="3653"/>
                    <a:pt x="0" y="3624"/>
                    <a:pt x="0" y="3624"/>
                  </a:cubicBezTo>
                  <a:lnTo>
                    <a:pt x="0" y="3624"/>
                  </a:lnTo>
                  <a:cubicBezTo>
                    <a:pt x="164" y="3722"/>
                    <a:pt x="377" y="3788"/>
                    <a:pt x="574" y="3804"/>
                  </a:cubicBezTo>
                  <a:cubicBezTo>
                    <a:pt x="1017" y="3837"/>
                    <a:pt x="1459" y="3903"/>
                    <a:pt x="1885" y="4001"/>
                  </a:cubicBezTo>
                  <a:cubicBezTo>
                    <a:pt x="3066" y="4362"/>
                    <a:pt x="3787" y="4853"/>
                    <a:pt x="4688" y="4886"/>
                  </a:cubicBezTo>
                  <a:cubicBezTo>
                    <a:pt x="4720" y="4887"/>
                    <a:pt x="4752" y="4888"/>
                    <a:pt x="4783" y="4888"/>
                  </a:cubicBezTo>
                  <a:cubicBezTo>
                    <a:pt x="5196" y="4888"/>
                    <a:pt x="5618" y="4789"/>
                    <a:pt x="5983" y="4591"/>
                  </a:cubicBezTo>
                  <a:cubicBezTo>
                    <a:pt x="6770" y="4132"/>
                    <a:pt x="6901" y="2952"/>
                    <a:pt x="6459" y="2362"/>
                  </a:cubicBezTo>
                  <a:cubicBezTo>
                    <a:pt x="6226" y="2030"/>
                    <a:pt x="5859" y="1874"/>
                    <a:pt x="5517" y="1874"/>
                  </a:cubicBezTo>
                  <a:cubicBezTo>
                    <a:pt x="5184" y="1874"/>
                    <a:pt x="4875" y="2021"/>
                    <a:pt x="4738" y="2296"/>
                  </a:cubicBezTo>
                  <a:cubicBezTo>
                    <a:pt x="4475" y="2624"/>
                    <a:pt x="4524" y="3100"/>
                    <a:pt x="4819" y="3378"/>
                  </a:cubicBezTo>
                  <a:cubicBezTo>
                    <a:pt x="4836" y="3395"/>
                    <a:pt x="4869" y="3411"/>
                    <a:pt x="4885" y="3427"/>
                  </a:cubicBezTo>
                  <a:lnTo>
                    <a:pt x="4918" y="3460"/>
                  </a:lnTo>
                  <a:cubicBezTo>
                    <a:pt x="5021" y="3520"/>
                    <a:pt x="5148" y="3551"/>
                    <a:pt x="5273" y="3551"/>
                  </a:cubicBezTo>
                  <a:cubicBezTo>
                    <a:pt x="5526" y="3551"/>
                    <a:pt x="5765" y="3423"/>
                    <a:pt x="5754" y="3149"/>
                  </a:cubicBezTo>
                  <a:cubicBezTo>
                    <a:pt x="5767" y="2946"/>
                    <a:pt x="5609" y="2861"/>
                    <a:pt x="5432" y="2861"/>
                  </a:cubicBezTo>
                  <a:cubicBezTo>
                    <a:pt x="5180" y="2861"/>
                    <a:pt x="4891" y="3036"/>
                    <a:pt x="5016" y="3296"/>
                  </a:cubicBezTo>
                  <a:cubicBezTo>
                    <a:pt x="5016" y="3319"/>
                    <a:pt x="5013" y="3342"/>
                    <a:pt x="4988" y="3342"/>
                  </a:cubicBezTo>
                  <a:cubicBezTo>
                    <a:pt x="4959" y="3342"/>
                    <a:pt x="4901" y="3311"/>
                    <a:pt x="4787" y="3214"/>
                  </a:cubicBezTo>
                  <a:cubicBezTo>
                    <a:pt x="4672" y="3100"/>
                    <a:pt x="4623" y="2952"/>
                    <a:pt x="4623" y="2804"/>
                  </a:cubicBezTo>
                  <a:cubicBezTo>
                    <a:pt x="4606" y="2624"/>
                    <a:pt x="4672" y="2460"/>
                    <a:pt x="4787" y="2313"/>
                  </a:cubicBezTo>
                  <a:cubicBezTo>
                    <a:pt x="4919" y="2080"/>
                    <a:pt x="5183" y="1957"/>
                    <a:pt x="5469" y="1957"/>
                  </a:cubicBezTo>
                  <a:cubicBezTo>
                    <a:pt x="5786" y="1957"/>
                    <a:pt x="6128" y="2108"/>
                    <a:pt x="6344" y="2427"/>
                  </a:cubicBezTo>
                  <a:lnTo>
                    <a:pt x="6360" y="2444"/>
                  </a:lnTo>
                  <a:cubicBezTo>
                    <a:pt x="6573" y="2854"/>
                    <a:pt x="6557" y="3362"/>
                    <a:pt x="6311" y="3755"/>
                  </a:cubicBezTo>
                  <a:cubicBezTo>
                    <a:pt x="6031" y="4259"/>
                    <a:pt x="5393" y="4609"/>
                    <a:pt x="4562" y="4609"/>
                  </a:cubicBezTo>
                  <a:cubicBezTo>
                    <a:pt x="4176" y="4609"/>
                    <a:pt x="3748" y="4533"/>
                    <a:pt x="3295" y="4362"/>
                  </a:cubicBezTo>
                  <a:cubicBezTo>
                    <a:pt x="3246" y="4345"/>
                    <a:pt x="3016" y="4263"/>
                    <a:pt x="2869" y="4198"/>
                  </a:cubicBezTo>
                  <a:cubicBezTo>
                    <a:pt x="2459" y="3985"/>
                    <a:pt x="2017" y="3837"/>
                    <a:pt x="1558" y="3755"/>
                  </a:cubicBezTo>
                  <a:cubicBezTo>
                    <a:pt x="1738" y="3722"/>
                    <a:pt x="1918" y="3706"/>
                    <a:pt x="2131" y="3657"/>
                  </a:cubicBezTo>
                  <a:cubicBezTo>
                    <a:pt x="3869" y="3313"/>
                    <a:pt x="4131" y="838"/>
                    <a:pt x="2672" y="182"/>
                  </a:cubicBezTo>
                  <a:cubicBezTo>
                    <a:pt x="2395" y="55"/>
                    <a:pt x="2142" y="1"/>
                    <a:pt x="191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4" name="Google Shape;7924;p18"/>
            <p:cNvSpPr/>
            <p:nvPr/>
          </p:nvSpPr>
          <p:spPr>
            <a:xfrm>
              <a:off x="3720473" y="4303489"/>
              <a:ext cx="152740" cy="108125"/>
            </a:xfrm>
            <a:custGeom>
              <a:avLst/>
              <a:gdLst/>
              <a:ahLst/>
              <a:cxnLst/>
              <a:rect l="l" t="t" r="r" b="b"/>
              <a:pathLst>
                <a:path w="4656" h="3296" extrusionOk="0">
                  <a:moveTo>
                    <a:pt x="3820" y="1"/>
                  </a:moveTo>
                  <a:lnTo>
                    <a:pt x="3820" y="1"/>
                  </a:lnTo>
                  <a:cubicBezTo>
                    <a:pt x="3902" y="787"/>
                    <a:pt x="3558" y="1574"/>
                    <a:pt x="2902" y="2049"/>
                  </a:cubicBezTo>
                  <a:cubicBezTo>
                    <a:pt x="2499" y="2357"/>
                    <a:pt x="2009" y="2456"/>
                    <a:pt x="1547" y="2456"/>
                  </a:cubicBezTo>
                  <a:cubicBezTo>
                    <a:pt x="730" y="2456"/>
                    <a:pt x="1" y="2148"/>
                    <a:pt x="1" y="2148"/>
                  </a:cubicBezTo>
                  <a:lnTo>
                    <a:pt x="1" y="2148"/>
                  </a:lnTo>
                  <a:cubicBezTo>
                    <a:pt x="1345" y="2869"/>
                    <a:pt x="1853" y="2623"/>
                    <a:pt x="2213" y="3033"/>
                  </a:cubicBezTo>
                  <a:cubicBezTo>
                    <a:pt x="2379" y="3221"/>
                    <a:pt x="2552" y="3278"/>
                    <a:pt x="2711" y="3278"/>
                  </a:cubicBezTo>
                  <a:cubicBezTo>
                    <a:pt x="2898" y="3278"/>
                    <a:pt x="3065" y="3200"/>
                    <a:pt x="3181" y="3164"/>
                  </a:cubicBezTo>
                  <a:cubicBezTo>
                    <a:pt x="3204" y="3157"/>
                    <a:pt x="3228" y="3154"/>
                    <a:pt x="3252" y="3154"/>
                  </a:cubicBezTo>
                  <a:cubicBezTo>
                    <a:pt x="3347" y="3154"/>
                    <a:pt x="3443" y="3204"/>
                    <a:pt x="3508" y="3295"/>
                  </a:cubicBezTo>
                  <a:cubicBezTo>
                    <a:pt x="3525" y="3082"/>
                    <a:pt x="3476" y="2885"/>
                    <a:pt x="3361" y="2705"/>
                  </a:cubicBezTo>
                  <a:cubicBezTo>
                    <a:pt x="3181" y="2508"/>
                    <a:pt x="2787" y="2492"/>
                    <a:pt x="2722" y="2492"/>
                  </a:cubicBezTo>
                  <a:cubicBezTo>
                    <a:pt x="3279" y="2459"/>
                    <a:pt x="3787" y="2164"/>
                    <a:pt x="4098" y="1705"/>
                  </a:cubicBezTo>
                  <a:cubicBezTo>
                    <a:pt x="4656" y="919"/>
                    <a:pt x="3820" y="1"/>
                    <a:pt x="38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5" name="Google Shape;7925;p18"/>
            <p:cNvSpPr/>
            <p:nvPr/>
          </p:nvSpPr>
          <p:spPr>
            <a:xfrm>
              <a:off x="3233310" y="4588470"/>
              <a:ext cx="124757" cy="122658"/>
            </a:xfrm>
            <a:custGeom>
              <a:avLst/>
              <a:gdLst/>
              <a:ahLst/>
              <a:cxnLst/>
              <a:rect l="l" t="t" r="r" b="b"/>
              <a:pathLst>
                <a:path w="3803" h="3739" extrusionOk="0">
                  <a:moveTo>
                    <a:pt x="3278" y="1"/>
                  </a:moveTo>
                  <a:cubicBezTo>
                    <a:pt x="3278" y="1"/>
                    <a:pt x="3278" y="268"/>
                    <a:pt x="3109" y="268"/>
                  </a:cubicBezTo>
                  <a:cubicBezTo>
                    <a:pt x="3095" y="268"/>
                    <a:pt x="3081" y="267"/>
                    <a:pt x="3065" y="263"/>
                  </a:cubicBezTo>
                  <a:cubicBezTo>
                    <a:pt x="2965" y="240"/>
                    <a:pt x="2825" y="181"/>
                    <a:pt x="2691" y="181"/>
                  </a:cubicBezTo>
                  <a:cubicBezTo>
                    <a:pt x="2540" y="181"/>
                    <a:pt x="2397" y="256"/>
                    <a:pt x="2328" y="542"/>
                  </a:cubicBezTo>
                  <a:cubicBezTo>
                    <a:pt x="2202" y="1062"/>
                    <a:pt x="2151" y="1643"/>
                    <a:pt x="1943" y="1643"/>
                  </a:cubicBezTo>
                  <a:cubicBezTo>
                    <a:pt x="1935" y="1643"/>
                    <a:pt x="1927" y="1642"/>
                    <a:pt x="1918" y="1640"/>
                  </a:cubicBezTo>
                  <a:lnTo>
                    <a:pt x="1869" y="1640"/>
                  </a:lnTo>
                  <a:cubicBezTo>
                    <a:pt x="1861" y="1642"/>
                    <a:pt x="1853" y="1643"/>
                    <a:pt x="1845" y="1643"/>
                  </a:cubicBezTo>
                  <a:cubicBezTo>
                    <a:pt x="1651" y="1643"/>
                    <a:pt x="1585" y="1062"/>
                    <a:pt x="1459" y="542"/>
                  </a:cubicBezTo>
                  <a:cubicBezTo>
                    <a:pt x="1398" y="256"/>
                    <a:pt x="1260" y="181"/>
                    <a:pt x="1108" y="181"/>
                  </a:cubicBezTo>
                  <a:cubicBezTo>
                    <a:pt x="974" y="181"/>
                    <a:pt x="829" y="240"/>
                    <a:pt x="721" y="263"/>
                  </a:cubicBezTo>
                  <a:cubicBezTo>
                    <a:pt x="705" y="267"/>
                    <a:pt x="689" y="268"/>
                    <a:pt x="675" y="268"/>
                  </a:cubicBezTo>
                  <a:cubicBezTo>
                    <a:pt x="494" y="268"/>
                    <a:pt x="508" y="1"/>
                    <a:pt x="508" y="1"/>
                  </a:cubicBezTo>
                  <a:lnTo>
                    <a:pt x="508" y="1"/>
                  </a:lnTo>
                  <a:cubicBezTo>
                    <a:pt x="508" y="1"/>
                    <a:pt x="279" y="83"/>
                    <a:pt x="148" y="673"/>
                  </a:cubicBezTo>
                  <a:cubicBezTo>
                    <a:pt x="0" y="1279"/>
                    <a:pt x="279" y="1493"/>
                    <a:pt x="1049" y="1870"/>
                  </a:cubicBezTo>
                  <a:cubicBezTo>
                    <a:pt x="1836" y="2230"/>
                    <a:pt x="1869" y="3509"/>
                    <a:pt x="1869" y="3509"/>
                  </a:cubicBezTo>
                  <a:lnTo>
                    <a:pt x="1901" y="3738"/>
                  </a:lnTo>
                  <a:lnTo>
                    <a:pt x="1918" y="3509"/>
                  </a:lnTo>
                  <a:cubicBezTo>
                    <a:pt x="1918" y="3509"/>
                    <a:pt x="1951" y="2214"/>
                    <a:pt x="2737" y="1870"/>
                  </a:cubicBezTo>
                  <a:cubicBezTo>
                    <a:pt x="3524" y="1509"/>
                    <a:pt x="3803" y="1279"/>
                    <a:pt x="3655" y="673"/>
                  </a:cubicBezTo>
                  <a:cubicBezTo>
                    <a:pt x="3508" y="83"/>
                    <a:pt x="3278" y="1"/>
                    <a:pt x="32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6" name="Google Shape;7926;p18"/>
            <p:cNvSpPr/>
            <p:nvPr/>
          </p:nvSpPr>
          <p:spPr>
            <a:xfrm>
              <a:off x="3273628" y="4503537"/>
              <a:ext cx="44648" cy="111340"/>
            </a:xfrm>
            <a:custGeom>
              <a:avLst/>
              <a:gdLst/>
              <a:ahLst/>
              <a:cxnLst/>
              <a:rect l="l" t="t" r="r" b="b"/>
              <a:pathLst>
                <a:path w="1361" h="3394" extrusionOk="0">
                  <a:moveTo>
                    <a:pt x="689" y="0"/>
                  </a:moveTo>
                  <a:lnTo>
                    <a:pt x="640" y="344"/>
                  </a:lnTo>
                  <a:cubicBezTo>
                    <a:pt x="607" y="607"/>
                    <a:pt x="509" y="869"/>
                    <a:pt x="361" y="1098"/>
                  </a:cubicBezTo>
                  <a:cubicBezTo>
                    <a:pt x="132" y="1459"/>
                    <a:pt x="0" y="1770"/>
                    <a:pt x="295" y="2164"/>
                  </a:cubicBezTo>
                  <a:cubicBezTo>
                    <a:pt x="492" y="2426"/>
                    <a:pt x="607" y="2737"/>
                    <a:pt x="656" y="3065"/>
                  </a:cubicBezTo>
                  <a:cubicBezTo>
                    <a:pt x="656" y="3147"/>
                    <a:pt x="672" y="3393"/>
                    <a:pt x="689" y="3393"/>
                  </a:cubicBezTo>
                  <a:cubicBezTo>
                    <a:pt x="689" y="3377"/>
                    <a:pt x="689" y="3131"/>
                    <a:pt x="722" y="3065"/>
                  </a:cubicBezTo>
                  <a:cubicBezTo>
                    <a:pt x="754" y="2737"/>
                    <a:pt x="869" y="2426"/>
                    <a:pt x="1066" y="2164"/>
                  </a:cubicBezTo>
                  <a:cubicBezTo>
                    <a:pt x="1361" y="1754"/>
                    <a:pt x="1230" y="1443"/>
                    <a:pt x="1000" y="1098"/>
                  </a:cubicBezTo>
                  <a:cubicBezTo>
                    <a:pt x="853" y="869"/>
                    <a:pt x="754" y="607"/>
                    <a:pt x="722" y="344"/>
                  </a:cubicBezTo>
                  <a:lnTo>
                    <a:pt x="68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7" name="Google Shape;7927;p18"/>
            <p:cNvSpPr/>
            <p:nvPr/>
          </p:nvSpPr>
          <p:spPr>
            <a:xfrm>
              <a:off x="3175768" y="4052887"/>
              <a:ext cx="239837" cy="168355"/>
            </a:xfrm>
            <a:custGeom>
              <a:avLst/>
              <a:gdLst/>
              <a:ahLst/>
              <a:cxnLst/>
              <a:rect l="l" t="t" r="r" b="b"/>
              <a:pathLst>
                <a:path w="7311" h="5132" extrusionOk="0">
                  <a:moveTo>
                    <a:pt x="1735" y="1"/>
                  </a:moveTo>
                  <a:cubicBezTo>
                    <a:pt x="1342" y="1"/>
                    <a:pt x="952" y="172"/>
                    <a:pt x="689" y="493"/>
                  </a:cubicBezTo>
                  <a:cubicBezTo>
                    <a:pt x="604" y="635"/>
                    <a:pt x="458" y="706"/>
                    <a:pt x="310" y="706"/>
                  </a:cubicBezTo>
                  <a:cubicBezTo>
                    <a:pt x="201" y="706"/>
                    <a:pt x="90" y="668"/>
                    <a:pt x="0" y="591"/>
                  </a:cubicBezTo>
                  <a:lnTo>
                    <a:pt x="0" y="591"/>
                  </a:lnTo>
                  <a:cubicBezTo>
                    <a:pt x="33" y="952"/>
                    <a:pt x="49" y="1018"/>
                    <a:pt x="1754" y="1739"/>
                  </a:cubicBezTo>
                  <a:cubicBezTo>
                    <a:pt x="3065" y="2296"/>
                    <a:pt x="3508" y="4247"/>
                    <a:pt x="3655" y="5132"/>
                  </a:cubicBezTo>
                  <a:cubicBezTo>
                    <a:pt x="3787" y="4263"/>
                    <a:pt x="4246" y="2296"/>
                    <a:pt x="5540" y="1739"/>
                  </a:cubicBezTo>
                  <a:cubicBezTo>
                    <a:pt x="7245" y="1018"/>
                    <a:pt x="7278" y="952"/>
                    <a:pt x="7311" y="591"/>
                  </a:cubicBezTo>
                  <a:lnTo>
                    <a:pt x="7311" y="591"/>
                  </a:lnTo>
                  <a:cubicBezTo>
                    <a:pt x="7221" y="668"/>
                    <a:pt x="7110" y="706"/>
                    <a:pt x="7000" y="706"/>
                  </a:cubicBezTo>
                  <a:cubicBezTo>
                    <a:pt x="6850" y="706"/>
                    <a:pt x="6700" y="635"/>
                    <a:pt x="6606" y="493"/>
                  </a:cubicBezTo>
                  <a:cubicBezTo>
                    <a:pt x="6343" y="172"/>
                    <a:pt x="5959" y="1"/>
                    <a:pt x="5566" y="1"/>
                  </a:cubicBezTo>
                  <a:cubicBezTo>
                    <a:pt x="5298" y="1"/>
                    <a:pt x="5026" y="81"/>
                    <a:pt x="4786" y="247"/>
                  </a:cubicBezTo>
                  <a:cubicBezTo>
                    <a:pt x="4229" y="657"/>
                    <a:pt x="3836" y="1476"/>
                    <a:pt x="3655" y="2657"/>
                  </a:cubicBezTo>
                  <a:cubicBezTo>
                    <a:pt x="3459" y="1460"/>
                    <a:pt x="3082" y="641"/>
                    <a:pt x="2508" y="247"/>
                  </a:cubicBezTo>
                  <a:cubicBezTo>
                    <a:pt x="2275" y="81"/>
                    <a:pt x="2004" y="1"/>
                    <a:pt x="173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8" name="Google Shape;7928;p18"/>
            <p:cNvSpPr/>
            <p:nvPr/>
          </p:nvSpPr>
          <p:spPr>
            <a:xfrm>
              <a:off x="3252107" y="3959358"/>
              <a:ext cx="87688" cy="145753"/>
            </a:xfrm>
            <a:custGeom>
              <a:avLst/>
              <a:gdLst/>
              <a:ahLst/>
              <a:cxnLst/>
              <a:rect l="l" t="t" r="r" b="b"/>
              <a:pathLst>
                <a:path w="2673" h="4443" extrusionOk="0">
                  <a:moveTo>
                    <a:pt x="1328" y="0"/>
                  </a:moveTo>
                  <a:cubicBezTo>
                    <a:pt x="1247" y="164"/>
                    <a:pt x="1132" y="312"/>
                    <a:pt x="1017" y="426"/>
                  </a:cubicBezTo>
                  <a:cubicBezTo>
                    <a:pt x="558" y="853"/>
                    <a:pt x="1" y="1721"/>
                    <a:pt x="722" y="2918"/>
                  </a:cubicBezTo>
                  <a:cubicBezTo>
                    <a:pt x="1011" y="3367"/>
                    <a:pt x="1205" y="3878"/>
                    <a:pt x="1336" y="4407"/>
                  </a:cubicBezTo>
                  <a:lnTo>
                    <a:pt x="1336" y="4407"/>
                  </a:lnTo>
                  <a:cubicBezTo>
                    <a:pt x="1453" y="3878"/>
                    <a:pt x="1663" y="3367"/>
                    <a:pt x="1951" y="2918"/>
                  </a:cubicBezTo>
                  <a:cubicBezTo>
                    <a:pt x="2673" y="1721"/>
                    <a:pt x="2115" y="869"/>
                    <a:pt x="1656" y="426"/>
                  </a:cubicBezTo>
                  <a:cubicBezTo>
                    <a:pt x="1525" y="312"/>
                    <a:pt x="1427" y="164"/>
                    <a:pt x="1328" y="0"/>
                  </a:cubicBezTo>
                  <a:close/>
                  <a:moveTo>
                    <a:pt x="1336" y="4407"/>
                  </a:moveTo>
                  <a:cubicBezTo>
                    <a:pt x="1334" y="4419"/>
                    <a:pt x="1331" y="4430"/>
                    <a:pt x="1328" y="4442"/>
                  </a:cubicBezTo>
                  <a:lnTo>
                    <a:pt x="1345" y="4442"/>
                  </a:lnTo>
                  <a:cubicBezTo>
                    <a:pt x="1342" y="4430"/>
                    <a:pt x="1339" y="4419"/>
                    <a:pt x="1336" y="4407"/>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9" name="Google Shape;7929;p18"/>
            <p:cNvSpPr/>
            <p:nvPr/>
          </p:nvSpPr>
          <p:spPr>
            <a:xfrm>
              <a:off x="3195124" y="3821969"/>
              <a:ext cx="201127" cy="220220"/>
            </a:xfrm>
            <a:custGeom>
              <a:avLst/>
              <a:gdLst/>
              <a:ahLst/>
              <a:cxnLst/>
              <a:rect l="l" t="t" r="r" b="b"/>
              <a:pathLst>
                <a:path w="6131" h="6713" extrusionOk="0">
                  <a:moveTo>
                    <a:pt x="1617" y="0"/>
                  </a:moveTo>
                  <a:cubicBezTo>
                    <a:pt x="1216" y="0"/>
                    <a:pt x="823" y="159"/>
                    <a:pt x="590" y="451"/>
                  </a:cubicBezTo>
                  <a:cubicBezTo>
                    <a:pt x="0" y="1107"/>
                    <a:pt x="492" y="2074"/>
                    <a:pt x="1131" y="2106"/>
                  </a:cubicBezTo>
                  <a:cubicBezTo>
                    <a:pt x="1150" y="2107"/>
                    <a:pt x="1169" y="2108"/>
                    <a:pt x="1188" y="2108"/>
                  </a:cubicBezTo>
                  <a:cubicBezTo>
                    <a:pt x="1800" y="2108"/>
                    <a:pt x="2013" y="1589"/>
                    <a:pt x="1885" y="1287"/>
                  </a:cubicBezTo>
                  <a:cubicBezTo>
                    <a:pt x="1829" y="1118"/>
                    <a:pt x="1677" y="998"/>
                    <a:pt x="1510" y="998"/>
                  </a:cubicBezTo>
                  <a:cubicBezTo>
                    <a:pt x="1483" y="998"/>
                    <a:pt x="1454" y="1001"/>
                    <a:pt x="1426" y="1008"/>
                  </a:cubicBezTo>
                  <a:cubicBezTo>
                    <a:pt x="1262" y="1025"/>
                    <a:pt x="1164" y="1156"/>
                    <a:pt x="1180" y="1320"/>
                  </a:cubicBezTo>
                  <a:cubicBezTo>
                    <a:pt x="1170" y="1475"/>
                    <a:pt x="1291" y="1572"/>
                    <a:pt x="1415" y="1572"/>
                  </a:cubicBezTo>
                  <a:cubicBezTo>
                    <a:pt x="1486" y="1572"/>
                    <a:pt x="1559" y="1539"/>
                    <a:pt x="1607" y="1467"/>
                  </a:cubicBezTo>
                  <a:cubicBezTo>
                    <a:pt x="1654" y="1401"/>
                    <a:pt x="1702" y="1375"/>
                    <a:pt x="1742" y="1375"/>
                  </a:cubicBezTo>
                  <a:cubicBezTo>
                    <a:pt x="1812" y="1375"/>
                    <a:pt x="1857" y="1455"/>
                    <a:pt x="1836" y="1549"/>
                  </a:cubicBezTo>
                  <a:cubicBezTo>
                    <a:pt x="1746" y="1793"/>
                    <a:pt x="1526" y="1946"/>
                    <a:pt x="1285" y="1946"/>
                  </a:cubicBezTo>
                  <a:cubicBezTo>
                    <a:pt x="1218" y="1946"/>
                    <a:pt x="1150" y="1935"/>
                    <a:pt x="1082" y="1910"/>
                  </a:cubicBezTo>
                  <a:cubicBezTo>
                    <a:pt x="672" y="1779"/>
                    <a:pt x="459" y="1057"/>
                    <a:pt x="1017" y="648"/>
                  </a:cubicBezTo>
                  <a:cubicBezTo>
                    <a:pt x="1140" y="561"/>
                    <a:pt x="1319" y="515"/>
                    <a:pt x="1519" y="515"/>
                  </a:cubicBezTo>
                  <a:cubicBezTo>
                    <a:pt x="2117" y="515"/>
                    <a:pt x="2906" y="927"/>
                    <a:pt x="2967" y="1910"/>
                  </a:cubicBezTo>
                  <a:cubicBezTo>
                    <a:pt x="2967" y="3074"/>
                    <a:pt x="2033" y="4123"/>
                    <a:pt x="1771" y="4893"/>
                  </a:cubicBezTo>
                  <a:cubicBezTo>
                    <a:pt x="1426" y="5975"/>
                    <a:pt x="1869" y="6647"/>
                    <a:pt x="1902" y="6712"/>
                  </a:cubicBezTo>
                  <a:cubicBezTo>
                    <a:pt x="1623" y="6155"/>
                    <a:pt x="1607" y="5499"/>
                    <a:pt x="1853" y="4926"/>
                  </a:cubicBezTo>
                  <a:cubicBezTo>
                    <a:pt x="2066" y="4401"/>
                    <a:pt x="2492" y="3844"/>
                    <a:pt x="2820" y="3139"/>
                  </a:cubicBezTo>
                  <a:cubicBezTo>
                    <a:pt x="2918" y="2926"/>
                    <a:pt x="3016" y="2680"/>
                    <a:pt x="3065" y="2434"/>
                  </a:cubicBezTo>
                  <a:cubicBezTo>
                    <a:pt x="3115" y="2680"/>
                    <a:pt x="3213" y="2926"/>
                    <a:pt x="3328" y="3139"/>
                  </a:cubicBezTo>
                  <a:cubicBezTo>
                    <a:pt x="3639" y="3844"/>
                    <a:pt x="4065" y="4401"/>
                    <a:pt x="4278" y="4926"/>
                  </a:cubicBezTo>
                  <a:cubicBezTo>
                    <a:pt x="4524" y="5499"/>
                    <a:pt x="4508" y="6155"/>
                    <a:pt x="4229" y="6712"/>
                  </a:cubicBezTo>
                  <a:cubicBezTo>
                    <a:pt x="4262" y="6647"/>
                    <a:pt x="4705" y="5975"/>
                    <a:pt x="4360" y="4893"/>
                  </a:cubicBezTo>
                  <a:cubicBezTo>
                    <a:pt x="4098" y="4123"/>
                    <a:pt x="3180" y="3074"/>
                    <a:pt x="3164" y="1910"/>
                  </a:cubicBezTo>
                  <a:cubicBezTo>
                    <a:pt x="3225" y="927"/>
                    <a:pt x="4014" y="515"/>
                    <a:pt x="4612" y="515"/>
                  </a:cubicBezTo>
                  <a:cubicBezTo>
                    <a:pt x="4812" y="515"/>
                    <a:pt x="4991" y="561"/>
                    <a:pt x="5114" y="648"/>
                  </a:cubicBezTo>
                  <a:cubicBezTo>
                    <a:pt x="5672" y="1057"/>
                    <a:pt x="5459" y="1779"/>
                    <a:pt x="5049" y="1910"/>
                  </a:cubicBezTo>
                  <a:cubicBezTo>
                    <a:pt x="4981" y="1935"/>
                    <a:pt x="4913" y="1946"/>
                    <a:pt x="4846" y="1946"/>
                  </a:cubicBezTo>
                  <a:cubicBezTo>
                    <a:pt x="4605" y="1946"/>
                    <a:pt x="4385" y="1793"/>
                    <a:pt x="4295" y="1549"/>
                  </a:cubicBezTo>
                  <a:cubicBezTo>
                    <a:pt x="4274" y="1455"/>
                    <a:pt x="4326" y="1375"/>
                    <a:pt x="4396" y="1375"/>
                  </a:cubicBezTo>
                  <a:cubicBezTo>
                    <a:pt x="4436" y="1375"/>
                    <a:pt x="4482" y="1401"/>
                    <a:pt x="4524" y="1467"/>
                  </a:cubicBezTo>
                  <a:cubicBezTo>
                    <a:pt x="4572" y="1539"/>
                    <a:pt x="4645" y="1572"/>
                    <a:pt x="4716" y="1572"/>
                  </a:cubicBezTo>
                  <a:cubicBezTo>
                    <a:pt x="4840" y="1572"/>
                    <a:pt x="4961" y="1475"/>
                    <a:pt x="4950" y="1320"/>
                  </a:cubicBezTo>
                  <a:cubicBezTo>
                    <a:pt x="4967" y="1156"/>
                    <a:pt x="4869" y="1025"/>
                    <a:pt x="4705" y="1008"/>
                  </a:cubicBezTo>
                  <a:cubicBezTo>
                    <a:pt x="4677" y="1001"/>
                    <a:pt x="4648" y="998"/>
                    <a:pt x="4621" y="998"/>
                  </a:cubicBezTo>
                  <a:cubicBezTo>
                    <a:pt x="4454" y="998"/>
                    <a:pt x="4302" y="1118"/>
                    <a:pt x="4246" y="1287"/>
                  </a:cubicBezTo>
                  <a:cubicBezTo>
                    <a:pt x="4117" y="1594"/>
                    <a:pt x="4353" y="2107"/>
                    <a:pt x="4971" y="2107"/>
                  </a:cubicBezTo>
                  <a:cubicBezTo>
                    <a:pt x="4980" y="2107"/>
                    <a:pt x="4990" y="2107"/>
                    <a:pt x="5000" y="2106"/>
                  </a:cubicBezTo>
                  <a:cubicBezTo>
                    <a:pt x="5623" y="2074"/>
                    <a:pt x="6131" y="1107"/>
                    <a:pt x="5541" y="451"/>
                  </a:cubicBezTo>
                  <a:cubicBezTo>
                    <a:pt x="5308" y="159"/>
                    <a:pt x="4915" y="0"/>
                    <a:pt x="4516" y="0"/>
                  </a:cubicBezTo>
                  <a:cubicBezTo>
                    <a:pt x="4042" y="0"/>
                    <a:pt x="3559" y="224"/>
                    <a:pt x="3328" y="713"/>
                  </a:cubicBezTo>
                  <a:cubicBezTo>
                    <a:pt x="3197" y="877"/>
                    <a:pt x="3115" y="1074"/>
                    <a:pt x="3065" y="1271"/>
                  </a:cubicBezTo>
                  <a:cubicBezTo>
                    <a:pt x="3016" y="1074"/>
                    <a:pt x="2934" y="877"/>
                    <a:pt x="2820" y="713"/>
                  </a:cubicBezTo>
                  <a:cubicBezTo>
                    <a:pt x="2579" y="224"/>
                    <a:pt x="2093" y="0"/>
                    <a:pt x="16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0" name="Google Shape;7930;p18"/>
            <p:cNvSpPr/>
            <p:nvPr/>
          </p:nvSpPr>
          <p:spPr>
            <a:xfrm>
              <a:off x="5829975" y="4136902"/>
              <a:ext cx="297410" cy="207262"/>
            </a:xfrm>
            <a:custGeom>
              <a:avLst/>
              <a:gdLst/>
              <a:ahLst/>
              <a:cxnLst/>
              <a:rect l="l" t="t" r="r" b="b"/>
              <a:pathLst>
                <a:path w="9066" h="6318" extrusionOk="0">
                  <a:moveTo>
                    <a:pt x="7050" y="0"/>
                  </a:moveTo>
                  <a:cubicBezTo>
                    <a:pt x="6598" y="0"/>
                    <a:pt x="6172" y="159"/>
                    <a:pt x="5902" y="489"/>
                  </a:cubicBezTo>
                  <a:cubicBezTo>
                    <a:pt x="5508" y="915"/>
                    <a:pt x="5476" y="1538"/>
                    <a:pt x="5803" y="1997"/>
                  </a:cubicBezTo>
                  <a:cubicBezTo>
                    <a:pt x="5885" y="2145"/>
                    <a:pt x="6033" y="2243"/>
                    <a:pt x="6180" y="2308"/>
                  </a:cubicBezTo>
                  <a:lnTo>
                    <a:pt x="6213" y="2325"/>
                  </a:lnTo>
                  <a:lnTo>
                    <a:pt x="6279" y="2341"/>
                  </a:lnTo>
                  <a:lnTo>
                    <a:pt x="6377" y="2374"/>
                  </a:lnTo>
                  <a:cubicBezTo>
                    <a:pt x="6441" y="2389"/>
                    <a:pt x="6506" y="2396"/>
                    <a:pt x="6571" y="2396"/>
                  </a:cubicBezTo>
                  <a:cubicBezTo>
                    <a:pt x="6792" y="2396"/>
                    <a:pt x="7012" y="2313"/>
                    <a:pt x="7164" y="2161"/>
                  </a:cubicBezTo>
                  <a:cubicBezTo>
                    <a:pt x="7554" y="1755"/>
                    <a:pt x="7284" y="1212"/>
                    <a:pt x="6946" y="1212"/>
                  </a:cubicBezTo>
                  <a:cubicBezTo>
                    <a:pt x="6916" y="1212"/>
                    <a:pt x="6884" y="1217"/>
                    <a:pt x="6852" y="1227"/>
                  </a:cubicBezTo>
                  <a:cubicBezTo>
                    <a:pt x="6541" y="1309"/>
                    <a:pt x="6475" y="1718"/>
                    <a:pt x="6705" y="1849"/>
                  </a:cubicBezTo>
                  <a:cubicBezTo>
                    <a:pt x="6755" y="1872"/>
                    <a:pt x="6810" y="1883"/>
                    <a:pt x="6864" y="1883"/>
                  </a:cubicBezTo>
                  <a:cubicBezTo>
                    <a:pt x="6968" y="1883"/>
                    <a:pt x="7072" y="1843"/>
                    <a:pt x="7147" y="1768"/>
                  </a:cubicBezTo>
                  <a:lnTo>
                    <a:pt x="7147" y="1768"/>
                  </a:lnTo>
                  <a:cubicBezTo>
                    <a:pt x="7197" y="1915"/>
                    <a:pt x="7131" y="2063"/>
                    <a:pt x="7016" y="2145"/>
                  </a:cubicBezTo>
                  <a:cubicBezTo>
                    <a:pt x="6859" y="2253"/>
                    <a:pt x="6684" y="2317"/>
                    <a:pt x="6505" y="2317"/>
                  </a:cubicBezTo>
                  <a:cubicBezTo>
                    <a:pt x="6441" y="2317"/>
                    <a:pt x="6376" y="2309"/>
                    <a:pt x="6311" y="2292"/>
                  </a:cubicBezTo>
                  <a:cubicBezTo>
                    <a:pt x="6213" y="2276"/>
                    <a:pt x="6131" y="2226"/>
                    <a:pt x="6049" y="2177"/>
                  </a:cubicBezTo>
                  <a:cubicBezTo>
                    <a:pt x="5541" y="1768"/>
                    <a:pt x="5508" y="1014"/>
                    <a:pt x="5967" y="555"/>
                  </a:cubicBezTo>
                  <a:cubicBezTo>
                    <a:pt x="6223" y="251"/>
                    <a:pt x="6618" y="107"/>
                    <a:pt x="7037" y="107"/>
                  </a:cubicBezTo>
                  <a:cubicBezTo>
                    <a:pt x="7908" y="107"/>
                    <a:pt x="8879" y="731"/>
                    <a:pt x="8901" y="1849"/>
                  </a:cubicBezTo>
                  <a:cubicBezTo>
                    <a:pt x="8918" y="2653"/>
                    <a:pt x="8475" y="3407"/>
                    <a:pt x="7770" y="3784"/>
                  </a:cubicBezTo>
                  <a:lnTo>
                    <a:pt x="7705" y="3816"/>
                  </a:lnTo>
                  <a:cubicBezTo>
                    <a:pt x="7606" y="3849"/>
                    <a:pt x="7524" y="3866"/>
                    <a:pt x="7426" y="3898"/>
                  </a:cubicBezTo>
                  <a:cubicBezTo>
                    <a:pt x="7203" y="3950"/>
                    <a:pt x="6981" y="3973"/>
                    <a:pt x="6759" y="3973"/>
                  </a:cubicBezTo>
                  <a:cubicBezTo>
                    <a:pt x="5184" y="3973"/>
                    <a:pt x="3644" y="2835"/>
                    <a:pt x="2314" y="2835"/>
                  </a:cubicBezTo>
                  <a:cubicBezTo>
                    <a:pt x="2163" y="2835"/>
                    <a:pt x="2015" y="2850"/>
                    <a:pt x="1869" y="2882"/>
                  </a:cubicBezTo>
                  <a:cubicBezTo>
                    <a:pt x="607" y="3161"/>
                    <a:pt x="247" y="4046"/>
                    <a:pt x="148" y="4587"/>
                  </a:cubicBezTo>
                  <a:cubicBezTo>
                    <a:pt x="1" y="5128"/>
                    <a:pt x="99" y="5734"/>
                    <a:pt x="558" y="6062"/>
                  </a:cubicBezTo>
                  <a:cubicBezTo>
                    <a:pt x="778" y="6238"/>
                    <a:pt x="1046" y="6317"/>
                    <a:pt x="1308" y="6317"/>
                  </a:cubicBezTo>
                  <a:cubicBezTo>
                    <a:pt x="1731" y="6317"/>
                    <a:pt x="2140" y="6111"/>
                    <a:pt x="2312" y="5767"/>
                  </a:cubicBezTo>
                  <a:cubicBezTo>
                    <a:pt x="2640" y="5226"/>
                    <a:pt x="2361" y="4521"/>
                    <a:pt x="1869" y="4390"/>
                  </a:cubicBezTo>
                  <a:cubicBezTo>
                    <a:pt x="1772" y="4351"/>
                    <a:pt x="1670" y="4332"/>
                    <a:pt x="1570" y="4332"/>
                  </a:cubicBezTo>
                  <a:cubicBezTo>
                    <a:pt x="1251" y="4332"/>
                    <a:pt x="949" y="4521"/>
                    <a:pt x="837" y="4833"/>
                  </a:cubicBezTo>
                  <a:cubicBezTo>
                    <a:pt x="804" y="4964"/>
                    <a:pt x="788" y="5095"/>
                    <a:pt x="820" y="5226"/>
                  </a:cubicBezTo>
                  <a:cubicBezTo>
                    <a:pt x="820" y="5242"/>
                    <a:pt x="820" y="5259"/>
                    <a:pt x="837" y="5275"/>
                  </a:cubicBezTo>
                  <a:cubicBezTo>
                    <a:pt x="837" y="5275"/>
                    <a:pt x="837" y="5292"/>
                    <a:pt x="837" y="5292"/>
                  </a:cubicBezTo>
                  <a:cubicBezTo>
                    <a:pt x="898" y="5526"/>
                    <a:pt x="1108" y="5667"/>
                    <a:pt x="1334" y="5667"/>
                  </a:cubicBezTo>
                  <a:cubicBezTo>
                    <a:pt x="1409" y="5667"/>
                    <a:pt x="1485" y="5652"/>
                    <a:pt x="1558" y="5619"/>
                  </a:cubicBezTo>
                  <a:cubicBezTo>
                    <a:pt x="1909" y="5476"/>
                    <a:pt x="1794" y="4913"/>
                    <a:pt x="1440" y="4913"/>
                  </a:cubicBezTo>
                  <a:cubicBezTo>
                    <a:pt x="1431" y="4913"/>
                    <a:pt x="1421" y="4914"/>
                    <a:pt x="1410" y="4915"/>
                  </a:cubicBezTo>
                  <a:cubicBezTo>
                    <a:pt x="1033" y="4964"/>
                    <a:pt x="1099" y="5324"/>
                    <a:pt x="1033" y="5374"/>
                  </a:cubicBezTo>
                  <a:cubicBezTo>
                    <a:pt x="1024" y="5383"/>
                    <a:pt x="1013" y="5387"/>
                    <a:pt x="1002" y="5387"/>
                  </a:cubicBezTo>
                  <a:cubicBezTo>
                    <a:pt x="955" y="5387"/>
                    <a:pt x="899" y="5315"/>
                    <a:pt x="886" y="5275"/>
                  </a:cubicBezTo>
                  <a:cubicBezTo>
                    <a:pt x="820" y="5095"/>
                    <a:pt x="837" y="4882"/>
                    <a:pt x="919" y="4702"/>
                  </a:cubicBezTo>
                  <a:cubicBezTo>
                    <a:pt x="1068" y="4506"/>
                    <a:pt x="1299" y="4391"/>
                    <a:pt x="1531" y="4391"/>
                  </a:cubicBezTo>
                  <a:cubicBezTo>
                    <a:pt x="1629" y="4391"/>
                    <a:pt x="1727" y="4412"/>
                    <a:pt x="1820" y="4456"/>
                  </a:cubicBezTo>
                  <a:cubicBezTo>
                    <a:pt x="2296" y="4570"/>
                    <a:pt x="2541" y="5226"/>
                    <a:pt x="2214" y="5718"/>
                  </a:cubicBezTo>
                  <a:cubicBezTo>
                    <a:pt x="2063" y="6029"/>
                    <a:pt x="1684" y="6211"/>
                    <a:pt x="1297" y="6211"/>
                  </a:cubicBezTo>
                  <a:cubicBezTo>
                    <a:pt x="1052" y="6211"/>
                    <a:pt x="804" y="6139"/>
                    <a:pt x="607" y="5980"/>
                  </a:cubicBezTo>
                  <a:cubicBezTo>
                    <a:pt x="66" y="5570"/>
                    <a:pt x="99" y="4636"/>
                    <a:pt x="542" y="4062"/>
                  </a:cubicBezTo>
                  <a:cubicBezTo>
                    <a:pt x="888" y="3580"/>
                    <a:pt x="1466" y="3350"/>
                    <a:pt x="2075" y="3350"/>
                  </a:cubicBezTo>
                  <a:cubicBezTo>
                    <a:pt x="2273" y="3350"/>
                    <a:pt x="2475" y="3375"/>
                    <a:pt x="2673" y="3423"/>
                  </a:cubicBezTo>
                  <a:cubicBezTo>
                    <a:pt x="3492" y="3620"/>
                    <a:pt x="4312" y="3964"/>
                    <a:pt x="5197" y="4193"/>
                  </a:cubicBezTo>
                  <a:cubicBezTo>
                    <a:pt x="5523" y="4253"/>
                    <a:pt x="5854" y="4286"/>
                    <a:pt x="6181" y="4286"/>
                  </a:cubicBezTo>
                  <a:cubicBezTo>
                    <a:pt x="6758" y="4286"/>
                    <a:pt x="7323" y="4182"/>
                    <a:pt x="7836" y="3931"/>
                  </a:cubicBezTo>
                  <a:cubicBezTo>
                    <a:pt x="8606" y="3521"/>
                    <a:pt x="9065" y="2718"/>
                    <a:pt x="9032" y="1849"/>
                  </a:cubicBezTo>
                  <a:cubicBezTo>
                    <a:pt x="8989" y="653"/>
                    <a:pt x="7967" y="0"/>
                    <a:pt x="70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1" name="Google Shape;7931;p18"/>
            <p:cNvSpPr/>
            <p:nvPr/>
          </p:nvSpPr>
          <p:spPr>
            <a:xfrm>
              <a:off x="5729426" y="4315331"/>
              <a:ext cx="202210" cy="202735"/>
            </a:xfrm>
            <a:custGeom>
              <a:avLst/>
              <a:gdLst/>
              <a:ahLst/>
              <a:cxnLst/>
              <a:rect l="l" t="t" r="r" b="b"/>
              <a:pathLst>
                <a:path w="6164" h="6180" extrusionOk="0">
                  <a:moveTo>
                    <a:pt x="3082" y="0"/>
                  </a:moveTo>
                  <a:cubicBezTo>
                    <a:pt x="3049" y="115"/>
                    <a:pt x="3017" y="230"/>
                    <a:pt x="3000" y="361"/>
                  </a:cubicBezTo>
                  <a:cubicBezTo>
                    <a:pt x="3000" y="361"/>
                    <a:pt x="2935" y="1262"/>
                    <a:pt x="2050" y="1377"/>
                  </a:cubicBezTo>
                  <a:cubicBezTo>
                    <a:pt x="1164" y="1508"/>
                    <a:pt x="591" y="1623"/>
                    <a:pt x="558" y="2295"/>
                  </a:cubicBezTo>
                  <a:cubicBezTo>
                    <a:pt x="528" y="2896"/>
                    <a:pt x="347" y="3221"/>
                    <a:pt x="77" y="3221"/>
                  </a:cubicBezTo>
                  <a:cubicBezTo>
                    <a:pt x="52" y="3221"/>
                    <a:pt x="27" y="3218"/>
                    <a:pt x="1" y="3213"/>
                  </a:cubicBezTo>
                  <a:lnTo>
                    <a:pt x="1" y="3213"/>
                  </a:lnTo>
                  <a:cubicBezTo>
                    <a:pt x="1" y="3213"/>
                    <a:pt x="378" y="3761"/>
                    <a:pt x="979" y="3761"/>
                  </a:cubicBezTo>
                  <a:cubicBezTo>
                    <a:pt x="1098" y="3761"/>
                    <a:pt x="1226" y="3740"/>
                    <a:pt x="1361" y="3688"/>
                  </a:cubicBezTo>
                  <a:cubicBezTo>
                    <a:pt x="2181" y="3360"/>
                    <a:pt x="2115" y="2819"/>
                    <a:pt x="2132" y="2656"/>
                  </a:cubicBezTo>
                  <a:cubicBezTo>
                    <a:pt x="2147" y="2518"/>
                    <a:pt x="2205" y="2308"/>
                    <a:pt x="2347" y="2308"/>
                  </a:cubicBezTo>
                  <a:cubicBezTo>
                    <a:pt x="2356" y="2308"/>
                    <a:pt x="2367" y="2309"/>
                    <a:pt x="2377" y="2311"/>
                  </a:cubicBezTo>
                  <a:cubicBezTo>
                    <a:pt x="2541" y="2344"/>
                    <a:pt x="2607" y="2656"/>
                    <a:pt x="2377" y="2951"/>
                  </a:cubicBezTo>
                  <a:cubicBezTo>
                    <a:pt x="2033" y="3311"/>
                    <a:pt x="2000" y="3852"/>
                    <a:pt x="2279" y="4246"/>
                  </a:cubicBezTo>
                  <a:cubicBezTo>
                    <a:pt x="2640" y="4803"/>
                    <a:pt x="3082" y="6180"/>
                    <a:pt x="3082" y="6180"/>
                  </a:cubicBezTo>
                  <a:cubicBezTo>
                    <a:pt x="3082" y="6180"/>
                    <a:pt x="3525" y="4803"/>
                    <a:pt x="3885" y="4246"/>
                  </a:cubicBezTo>
                  <a:cubicBezTo>
                    <a:pt x="4180" y="3852"/>
                    <a:pt x="4131" y="3295"/>
                    <a:pt x="3787" y="2951"/>
                  </a:cubicBezTo>
                  <a:cubicBezTo>
                    <a:pt x="3558" y="2656"/>
                    <a:pt x="3623" y="2328"/>
                    <a:pt x="3787" y="2295"/>
                  </a:cubicBezTo>
                  <a:cubicBezTo>
                    <a:pt x="3792" y="2294"/>
                    <a:pt x="3798" y="2294"/>
                    <a:pt x="3803" y="2294"/>
                  </a:cubicBezTo>
                  <a:cubicBezTo>
                    <a:pt x="3940" y="2294"/>
                    <a:pt x="4017" y="2498"/>
                    <a:pt x="4033" y="2656"/>
                  </a:cubicBezTo>
                  <a:cubicBezTo>
                    <a:pt x="4033" y="2819"/>
                    <a:pt x="3984" y="3360"/>
                    <a:pt x="4803" y="3672"/>
                  </a:cubicBezTo>
                  <a:cubicBezTo>
                    <a:pt x="4941" y="3724"/>
                    <a:pt x="5071" y="3746"/>
                    <a:pt x="5192" y="3746"/>
                  </a:cubicBezTo>
                  <a:cubicBezTo>
                    <a:pt x="5789" y="3746"/>
                    <a:pt x="6164" y="3213"/>
                    <a:pt x="6164" y="3213"/>
                  </a:cubicBezTo>
                  <a:lnTo>
                    <a:pt x="6164" y="3213"/>
                  </a:lnTo>
                  <a:cubicBezTo>
                    <a:pt x="6138" y="3218"/>
                    <a:pt x="6112" y="3221"/>
                    <a:pt x="6087" y="3221"/>
                  </a:cubicBezTo>
                  <a:cubicBezTo>
                    <a:pt x="5818" y="3221"/>
                    <a:pt x="5637" y="2896"/>
                    <a:pt x="5606" y="2295"/>
                  </a:cubicBezTo>
                  <a:cubicBezTo>
                    <a:pt x="5574" y="1623"/>
                    <a:pt x="4984" y="1492"/>
                    <a:pt x="4115" y="1377"/>
                  </a:cubicBezTo>
                  <a:cubicBezTo>
                    <a:pt x="3230" y="1262"/>
                    <a:pt x="3148" y="361"/>
                    <a:pt x="3148" y="361"/>
                  </a:cubicBezTo>
                  <a:cubicBezTo>
                    <a:pt x="3131" y="230"/>
                    <a:pt x="3115" y="115"/>
                    <a:pt x="308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2" name="Google Shape;7932;p18"/>
            <p:cNvSpPr/>
            <p:nvPr/>
          </p:nvSpPr>
          <p:spPr>
            <a:xfrm>
              <a:off x="5864946" y="4254444"/>
              <a:ext cx="211887" cy="121116"/>
            </a:xfrm>
            <a:custGeom>
              <a:avLst/>
              <a:gdLst/>
              <a:ahLst/>
              <a:cxnLst/>
              <a:rect l="l" t="t" r="r" b="b"/>
              <a:pathLst>
                <a:path w="6459" h="3692" extrusionOk="0">
                  <a:moveTo>
                    <a:pt x="948" y="1"/>
                  </a:moveTo>
                  <a:cubicBezTo>
                    <a:pt x="332" y="1"/>
                    <a:pt x="0" y="266"/>
                    <a:pt x="0" y="266"/>
                  </a:cubicBezTo>
                  <a:cubicBezTo>
                    <a:pt x="225" y="193"/>
                    <a:pt x="434" y="147"/>
                    <a:pt x="643" y="147"/>
                  </a:cubicBezTo>
                  <a:cubicBezTo>
                    <a:pt x="952" y="147"/>
                    <a:pt x="1261" y="248"/>
                    <a:pt x="1623" y="512"/>
                  </a:cubicBezTo>
                  <a:cubicBezTo>
                    <a:pt x="2213" y="955"/>
                    <a:pt x="1852" y="1709"/>
                    <a:pt x="1738" y="2200"/>
                  </a:cubicBezTo>
                  <a:cubicBezTo>
                    <a:pt x="1639" y="2709"/>
                    <a:pt x="2361" y="2922"/>
                    <a:pt x="2721" y="3086"/>
                  </a:cubicBezTo>
                  <a:cubicBezTo>
                    <a:pt x="3082" y="3249"/>
                    <a:pt x="2902" y="3692"/>
                    <a:pt x="2902" y="3692"/>
                  </a:cubicBezTo>
                  <a:cubicBezTo>
                    <a:pt x="4229" y="2872"/>
                    <a:pt x="3377" y="1938"/>
                    <a:pt x="3147" y="1659"/>
                  </a:cubicBezTo>
                  <a:cubicBezTo>
                    <a:pt x="2957" y="1442"/>
                    <a:pt x="3083" y="1201"/>
                    <a:pt x="3272" y="1201"/>
                  </a:cubicBezTo>
                  <a:cubicBezTo>
                    <a:pt x="3310" y="1201"/>
                    <a:pt x="3352" y="1211"/>
                    <a:pt x="3393" y="1233"/>
                  </a:cubicBezTo>
                  <a:cubicBezTo>
                    <a:pt x="3623" y="1364"/>
                    <a:pt x="3262" y="1873"/>
                    <a:pt x="3951" y="2299"/>
                  </a:cubicBezTo>
                  <a:cubicBezTo>
                    <a:pt x="4120" y="2410"/>
                    <a:pt x="4279" y="2452"/>
                    <a:pt x="4422" y="2452"/>
                  </a:cubicBezTo>
                  <a:cubicBezTo>
                    <a:pt x="4847" y="2452"/>
                    <a:pt x="5131" y="2086"/>
                    <a:pt x="5131" y="2086"/>
                  </a:cubicBezTo>
                  <a:lnTo>
                    <a:pt x="5131" y="2086"/>
                  </a:lnTo>
                  <a:cubicBezTo>
                    <a:pt x="5125" y="2086"/>
                    <a:pt x="5119" y="2086"/>
                    <a:pt x="5113" y="2086"/>
                  </a:cubicBezTo>
                  <a:cubicBezTo>
                    <a:pt x="4744" y="2086"/>
                    <a:pt x="4948" y="1575"/>
                    <a:pt x="4787" y="1414"/>
                  </a:cubicBezTo>
                  <a:cubicBezTo>
                    <a:pt x="4702" y="1351"/>
                    <a:pt x="4605" y="1321"/>
                    <a:pt x="4511" y="1321"/>
                  </a:cubicBezTo>
                  <a:cubicBezTo>
                    <a:pt x="4459" y="1321"/>
                    <a:pt x="4407" y="1330"/>
                    <a:pt x="4360" y="1348"/>
                  </a:cubicBezTo>
                  <a:cubicBezTo>
                    <a:pt x="4308" y="1359"/>
                    <a:pt x="4258" y="1365"/>
                    <a:pt x="4213" y="1365"/>
                  </a:cubicBezTo>
                  <a:cubicBezTo>
                    <a:pt x="4062" y="1365"/>
                    <a:pt x="3969" y="1305"/>
                    <a:pt x="4033" y="1217"/>
                  </a:cubicBezTo>
                  <a:cubicBezTo>
                    <a:pt x="4066" y="1175"/>
                    <a:pt x="4102" y="1159"/>
                    <a:pt x="4148" y="1159"/>
                  </a:cubicBezTo>
                  <a:cubicBezTo>
                    <a:pt x="4283" y="1159"/>
                    <a:pt x="4508" y="1295"/>
                    <a:pt x="5032" y="1332"/>
                  </a:cubicBezTo>
                  <a:cubicBezTo>
                    <a:pt x="5060" y="1333"/>
                    <a:pt x="5087" y="1334"/>
                    <a:pt x="5115" y="1334"/>
                  </a:cubicBezTo>
                  <a:cubicBezTo>
                    <a:pt x="5892" y="1334"/>
                    <a:pt x="6458" y="676"/>
                    <a:pt x="6458" y="676"/>
                  </a:cubicBezTo>
                  <a:lnTo>
                    <a:pt x="6458" y="676"/>
                  </a:lnTo>
                  <a:cubicBezTo>
                    <a:pt x="6000" y="932"/>
                    <a:pt x="5512" y="1030"/>
                    <a:pt x="5023" y="1030"/>
                  </a:cubicBezTo>
                  <a:cubicBezTo>
                    <a:pt x="3852" y="1030"/>
                    <a:pt x="2668" y="468"/>
                    <a:pt x="1836" y="168"/>
                  </a:cubicBezTo>
                  <a:cubicBezTo>
                    <a:pt x="1495" y="45"/>
                    <a:pt x="1198" y="1"/>
                    <a:pt x="94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3" name="Google Shape;7933;p18"/>
            <p:cNvSpPr/>
            <p:nvPr/>
          </p:nvSpPr>
          <p:spPr>
            <a:xfrm>
              <a:off x="5919240" y="4133851"/>
              <a:ext cx="118885" cy="83095"/>
            </a:xfrm>
            <a:custGeom>
              <a:avLst/>
              <a:gdLst/>
              <a:ahLst/>
              <a:cxnLst/>
              <a:rect l="l" t="t" r="r" b="b"/>
              <a:pathLst>
                <a:path w="3624" h="2533" extrusionOk="0">
                  <a:moveTo>
                    <a:pt x="2531" y="0"/>
                  </a:moveTo>
                  <a:cubicBezTo>
                    <a:pt x="1939" y="0"/>
                    <a:pt x="1255" y="123"/>
                    <a:pt x="886" y="615"/>
                  </a:cubicBezTo>
                  <a:cubicBezTo>
                    <a:pt x="1" y="1762"/>
                    <a:pt x="525" y="2533"/>
                    <a:pt x="525" y="2533"/>
                  </a:cubicBezTo>
                  <a:cubicBezTo>
                    <a:pt x="525" y="2533"/>
                    <a:pt x="361" y="2172"/>
                    <a:pt x="1394" y="2156"/>
                  </a:cubicBezTo>
                  <a:cubicBezTo>
                    <a:pt x="2427" y="2156"/>
                    <a:pt x="2312" y="1500"/>
                    <a:pt x="2279" y="1270"/>
                  </a:cubicBezTo>
                  <a:cubicBezTo>
                    <a:pt x="2197" y="1025"/>
                    <a:pt x="2246" y="746"/>
                    <a:pt x="2427" y="549"/>
                  </a:cubicBezTo>
                  <a:cubicBezTo>
                    <a:pt x="2656" y="205"/>
                    <a:pt x="3623" y="123"/>
                    <a:pt x="3623" y="123"/>
                  </a:cubicBezTo>
                  <a:cubicBezTo>
                    <a:pt x="3623" y="123"/>
                    <a:pt x="3123" y="0"/>
                    <a:pt x="253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4" name="Google Shape;7934;p18"/>
            <p:cNvSpPr/>
            <p:nvPr/>
          </p:nvSpPr>
          <p:spPr>
            <a:xfrm>
              <a:off x="6090255" y="4084643"/>
              <a:ext cx="104878" cy="141455"/>
            </a:xfrm>
            <a:custGeom>
              <a:avLst/>
              <a:gdLst/>
              <a:ahLst/>
              <a:cxnLst/>
              <a:rect l="l" t="t" r="r" b="b"/>
              <a:pathLst>
                <a:path w="3197" h="4312" extrusionOk="0">
                  <a:moveTo>
                    <a:pt x="377" y="0"/>
                  </a:moveTo>
                  <a:lnTo>
                    <a:pt x="377" y="0"/>
                  </a:lnTo>
                  <a:cubicBezTo>
                    <a:pt x="0" y="1344"/>
                    <a:pt x="541" y="1607"/>
                    <a:pt x="1098" y="2475"/>
                  </a:cubicBezTo>
                  <a:cubicBezTo>
                    <a:pt x="1656" y="3344"/>
                    <a:pt x="1049" y="4311"/>
                    <a:pt x="1049" y="4311"/>
                  </a:cubicBezTo>
                  <a:cubicBezTo>
                    <a:pt x="1443" y="4049"/>
                    <a:pt x="1803" y="3361"/>
                    <a:pt x="2492" y="2918"/>
                  </a:cubicBezTo>
                  <a:cubicBezTo>
                    <a:pt x="3196" y="2492"/>
                    <a:pt x="2902" y="1590"/>
                    <a:pt x="2901" y="1590"/>
                  </a:cubicBezTo>
                  <a:lnTo>
                    <a:pt x="2901" y="1590"/>
                  </a:lnTo>
                  <a:cubicBezTo>
                    <a:pt x="2862" y="1695"/>
                    <a:pt x="2760" y="1748"/>
                    <a:pt x="2586" y="1748"/>
                  </a:cubicBezTo>
                  <a:cubicBezTo>
                    <a:pt x="2543" y="1748"/>
                    <a:pt x="2495" y="1744"/>
                    <a:pt x="2443" y="1738"/>
                  </a:cubicBezTo>
                  <a:cubicBezTo>
                    <a:pt x="2413" y="1731"/>
                    <a:pt x="2385" y="1727"/>
                    <a:pt x="2357" y="1727"/>
                  </a:cubicBezTo>
                  <a:cubicBezTo>
                    <a:pt x="2133" y="1727"/>
                    <a:pt x="1960" y="1947"/>
                    <a:pt x="2033" y="2180"/>
                  </a:cubicBezTo>
                  <a:cubicBezTo>
                    <a:pt x="2097" y="2413"/>
                    <a:pt x="1958" y="2513"/>
                    <a:pt x="1816" y="2513"/>
                  </a:cubicBezTo>
                  <a:cubicBezTo>
                    <a:pt x="1778" y="2513"/>
                    <a:pt x="1740" y="2506"/>
                    <a:pt x="1705" y="2492"/>
                  </a:cubicBezTo>
                  <a:cubicBezTo>
                    <a:pt x="1557" y="2426"/>
                    <a:pt x="1557" y="2066"/>
                    <a:pt x="1770" y="1885"/>
                  </a:cubicBezTo>
                  <a:cubicBezTo>
                    <a:pt x="2000" y="1705"/>
                    <a:pt x="2131" y="1312"/>
                    <a:pt x="1951" y="689"/>
                  </a:cubicBezTo>
                  <a:cubicBezTo>
                    <a:pt x="1810" y="203"/>
                    <a:pt x="1330" y="96"/>
                    <a:pt x="1009" y="96"/>
                  </a:cubicBezTo>
                  <a:cubicBezTo>
                    <a:pt x="919" y="96"/>
                    <a:pt x="841" y="104"/>
                    <a:pt x="787" y="115"/>
                  </a:cubicBezTo>
                  <a:cubicBezTo>
                    <a:pt x="756" y="122"/>
                    <a:pt x="725" y="125"/>
                    <a:pt x="695" y="125"/>
                  </a:cubicBezTo>
                  <a:cubicBezTo>
                    <a:pt x="579" y="125"/>
                    <a:pt x="468" y="78"/>
                    <a:pt x="3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5" name="Google Shape;7935;p18"/>
            <p:cNvSpPr/>
            <p:nvPr/>
          </p:nvSpPr>
          <p:spPr>
            <a:xfrm>
              <a:off x="5533150" y="4136541"/>
              <a:ext cx="297410" cy="207393"/>
            </a:xfrm>
            <a:custGeom>
              <a:avLst/>
              <a:gdLst/>
              <a:ahLst/>
              <a:cxnLst/>
              <a:rect l="l" t="t" r="r" b="b"/>
              <a:pathLst>
                <a:path w="9066" h="6322" extrusionOk="0">
                  <a:moveTo>
                    <a:pt x="1992" y="0"/>
                  </a:moveTo>
                  <a:cubicBezTo>
                    <a:pt x="1079" y="0"/>
                    <a:pt x="66" y="656"/>
                    <a:pt x="34" y="1860"/>
                  </a:cubicBezTo>
                  <a:cubicBezTo>
                    <a:pt x="1" y="2729"/>
                    <a:pt x="460" y="3532"/>
                    <a:pt x="1247" y="3942"/>
                  </a:cubicBezTo>
                  <a:cubicBezTo>
                    <a:pt x="1740" y="4199"/>
                    <a:pt x="2292" y="4302"/>
                    <a:pt x="2857" y="4302"/>
                  </a:cubicBezTo>
                  <a:cubicBezTo>
                    <a:pt x="3193" y="4302"/>
                    <a:pt x="3533" y="4266"/>
                    <a:pt x="3869" y="4204"/>
                  </a:cubicBezTo>
                  <a:cubicBezTo>
                    <a:pt x="4754" y="3975"/>
                    <a:pt x="5574" y="3631"/>
                    <a:pt x="6393" y="3434"/>
                  </a:cubicBezTo>
                  <a:cubicBezTo>
                    <a:pt x="6594" y="3381"/>
                    <a:pt x="6800" y="3354"/>
                    <a:pt x="7003" y="3354"/>
                  </a:cubicBezTo>
                  <a:cubicBezTo>
                    <a:pt x="7612" y="3354"/>
                    <a:pt x="8192" y="3594"/>
                    <a:pt x="8524" y="4073"/>
                  </a:cubicBezTo>
                  <a:cubicBezTo>
                    <a:pt x="8967" y="4647"/>
                    <a:pt x="9000" y="5581"/>
                    <a:pt x="8459" y="5991"/>
                  </a:cubicBezTo>
                  <a:cubicBezTo>
                    <a:pt x="8248" y="6144"/>
                    <a:pt x="7996" y="6215"/>
                    <a:pt x="7751" y="6215"/>
                  </a:cubicBezTo>
                  <a:cubicBezTo>
                    <a:pt x="7367" y="6215"/>
                    <a:pt x="7003" y="6039"/>
                    <a:pt x="6852" y="5729"/>
                  </a:cubicBezTo>
                  <a:cubicBezTo>
                    <a:pt x="6541" y="5237"/>
                    <a:pt x="6787" y="4581"/>
                    <a:pt x="7246" y="4467"/>
                  </a:cubicBezTo>
                  <a:cubicBezTo>
                    <a:pt x="7343" y="4423"/>
                    <a:pt x="7444" y="4402"/>
                    <a:pt x="7543" y="4402"/>
                  </a:cubicBezTo>
                  <a:cubicBezTo>
                    <a:pt x="7775" y="4402"/>
                    <a:pt x="7998" y="4517"/>
                    <a:pt x="8147" y="4713"/>
                  </a:cubicBezTo>
                  <a:cubicBezTo>
                    <a:pt x="8246" y="4893"/>
                    <a:pt x="8246" y="5106"/>
                    <a:pt x="8180" y="5286"/>
                  </a:cubicBezTo>
                  <a:cubicBezTo>
                    <a:pt x="8167" y="5325"/>
                    <a:pt x="8114" y="5404"/>
                    <a:pt x="8067" y="5404"/>
                  </a:cubicBezTo>
                  <a:cubicBezTo>
                    <a:pt x="8055" y="5404"/>
                    <a:pt x="8043" y="5399"/>
                    <a:pt x="8033" y="5385"/>
                  </a:cubicBezTo>
                  <a:cubicBezTo>
                    <a:pt x="7967" y="5335"/>
                    <a:pt x="8033" y="4975"/>
                    <a:pt x="7656" y="4926"/>
                  </a:cubicBezTo>
                  <a:cubicBezTo>
                    <a:pt x="7642" y="4924"/>
                    <a:pt x="7628" y="4923"/>
                    <a:pt x="7615" y="4923"/>
                  </a:cubicBezTo>
                  <a:cubicBezTo>
                    <a:pt x="7284" y="4923"/>
                    <a:pt x="7161" y="5489"/>
                    <a:pt x="7508" y="5630"/>
                  </a:cubicBezTo>
                  <a:cubicBezTo>
                    <a:pt x="7581" y="5663"/>
                    <a:pt x="7657" y="5678"/>
                    <a:pt x="7732" y="5678"/>
                  </a:cubicBezTo>
                  <a:cubicBezTo>
                    <a:pt x="7958" y="5678"/>
                    <a:pt x="8168" y="5537"/>
                    <a:pt x="8229" y="5303"/>
                  </a:cubicBezTo>
                  <a:lnTo>
                    <a:pt x="8229" y="5286"/>
                  </a:lnTo>
                  <a:cubicBezTo>
                    <a:pt x="8246" y="5270"/>
                    <a:pt x="8246" y="5253"/>
                    <a:pt x="8246" y="5237"/>
                  </a:cubicBezTo>
                  <a:lnTo>
                    <a:pt x="8246" y="5221"/>
                  </a:lnTo>
                  <a:cubicBezTo>
                    <a:pt x="8278" y="5106"/>
                    <a:pt x="8262" y="4975"/>
                    <a:pt x="8229" y="4844"/>
                  </a:cubicBezTo>
                  <a:cubicBezTo>
                    <a:pt x="8116" y="4541"/>
                    <a:pt x="7818" y="4345"/>
                    <a:pt x="7501" y="4345"/>
                  </a:cubicBezTo>
                  <a:cubicBezTo>
                    <a:pt x="7405" y="4345"/>
                    <a:pt x="7308" y="4363"/>
                    <a:pt x="7213" y="4401"/>
                  </a:cubicBezTo>
                  <a:cubicBezTo>
                    <a:pt x="6721" y="4532"/>
                    <a:pt x="6426" y="5221"/>
                    <a:pt x="6770" y="5778"/>
                  </a:cubicBezTo>
                  <a:cubicBezTo>
                    <a:pt x="6942" y="6121"/>
                    <a:pt x="7350" y="6321"/>
                    <a:pt x="7771" y="6321"/>
                  </a:cubicBezTo>
                  <a:cubicBezTo>
                    <a:pt x="8035" y="6321"/>
                    <a:pt x="8304" y="6243"/>
                    <a:pt x="8524" y="6073"/>
                  </a:cubicBezTo>
                  <a:cubicBezTo>
                    <a:pt x="8967" y="5745"/>
                    <a:pt x="9065" y="5139"/>
                    <a:pt x="8918" y="4581"/>
                  </a:cubicBezTo>
                  <a:cubicBezTo>
                    <a:pt x="8819" y="4057"/>
                    <a:pt x="8459" y="3172"/>
                    <a:pt x="7197" y="2893"/>
                  </a:cubicBezTo>
                  <a:cubicBezTo>
                    <a:pt x="7051" y="2861"/>
                    <a:pt x="6903" y="2846"/>
                    <a:pt x="6752" y="2846"/>
                  </a:cubicBezTo>
                  <a:cubicBezTo>
                    <a:pt x="5422" y="2846"/>
                    <a:pt x="3882" y="3984"/>
                    <a:pt x="2307" y="3984"/>
                  </a:cubicBezTo>
                  <a:cubicBezTo>
                    <a:pt x="2085" y="3984"/>
                    <a:pt x="1863" y="3961"/>
                    <a:pt x="1640" y="3909"/>
                  </a:cubicBezTo>
                  <a:cubicBezTo>
                    <a:pt x="1542" y="3877"/>
                    <a:pt x="1460" y="3860"/>
                    <a:pt x="1361" y="3827"/>
                  </a:cubicBezTo>
                  <a:lnTo>
                    <a:pt x="1312" y="3795"/>
                  </a:lnTo>
                  <a:cubicBezTo>
                    <a:pt x="591" y="3418"/>
                    <a:pt x="148" y="2664"/>
                    <a:pt x="181" y="1860"/>
                  </a:cubicBezTo>
                  <a:cubicBezTo>
                    <a:pt x="203" y="743"/>
                    <a:pt x="1167" y="111"/>
                    <a:pt x="2033" y="111"/>
                  </a:cubicBezTo>
                  <a:cubicBezTo>
                    <a:pt x="2449" y="111"/>
                    <a:pt x="2843" y="257"/>
                    <a:pt x="3099" y="566"/>
                  </a:cubicBezTo>
                  <a:cubicBezTo>
                    <a:pt x="3558" y="1025"/>
                    <a:pt x="3525" y="1779"/>
                    <a:pt x="3017" y="2188"/>
                  </a:cubicBezTo>
                  <a:cubicBezTo>
                    <a:pt x="2935" y="2237"/>
                    <a:pt x="2853" y="2287"/>
                    <a:pt x="2755" y="2303"/>
                  </a:cubicBezTo>
                  <a:cubicBezTo>
                    <a:pt x="2694" y="2320"/>
                    <a:pt x="2632" y="2328"/>
                    <a:pt x="2569" y="2328"/>
                  </a:cubicBezTo>
                  <a:cubicBezTo>
                    <a:pt x="2392" y="2328"/>
                    <a:pt x="2211" y="2264"/>
                    <a:pt x="2066" y="2156"/>
                  </a:cubicBezTo>
                  <a:cubicBezTo>
                    <a:pt x="1935" y="2074"/>
                    <a:pt x="1886" y="1926"/>
                    <a:pt x="1919" y="1779"/>
                  </a:cubicBezTo>
                  <a:lnTo>
                    <a:pt x="1919" y="1779"/>
                  </a:lnTo>
                  <a:cubicBezTo>
                    <a:pt x="1994" y="1854"/>
                    <a:pt x="2098" y="1894"/>
                    <a:pt x="2202" y="1894"/>
                  </a:cubicBezTo>
                  <a:cubicBezTo>
                    <a:pt x="2256" y="1894"/>
                    <a:pt x="2311" y="1883"/>
                    <a:pt x="2361" y="1860"/>
                  </a:cubicBezTo>
                  <a:cubicBezTo>
                    <a:pt x="2591" y="1729"/>
                    <a:pt x="2525" y="1320"/>
                    <a:pt x="2214" y="1221"/>
                  </a:cubicBezTo>
                  <a:cubicBezTo>
                    <a:pt x="2186" y="1214"/>
                    <a:pt x="2159" y="1211"/>
                    <a:pt x="2132" y="1211"/>
                  </a:cubicBezTo>
                  <a:cubicBezTo>
                    <a:pt x="1788" y="1211"/>
                    <a:pt x="1507" y="1762"/>
                    <a:pt x="1902" y="2172"/>
                  </a:cubicBezTo>
                  <a:cubicBezTo>
                    <a:pt x="2060" y="2317"/>
                    <a:pt x="2262" y="2400"/>
                    <a:pt x="2470" y="2400"/>
                  </a:cubicBezTo>
                  <a:cubicBezTo>
                    <a:pt x="2543" y="2400"/>
                    <a:pt x="2616" y="2390"/>
                    <a:pt x="2689" y="2369"/>
                  </a:cubicBezTo>
                  <a:cubicBezTo>
                    <a:pt x="2722" y="2369"/>
                    <a:pt x="2755" y="2369"/>
                    <a:pt x="2787" y="2352"/>
                  </a:cubicBezTo>
                  <a:lnTo>
                    <a:pt x="2853" y="2336"/>
                  </a:lnTo>
                  <a:lnTo>
                    <a:pt x="2886" y="2319"/>
                  </a:lnTo>
                  <a:cubicBezTo>
                    <a:pt x="3050" y="2254"/>
                    <a:pt x="3164" y="2139"/>
                    <a:pt x="3263" y="2008"/>
                  </a:cubicBezTo>
                  <a:cubicBezTo>
                    <a:pt x="3591" y="1549"/>
                    <a:pt x="3541" y="910"/>
                    <a:pt x="3148" y="500"/>
                  </a:cubicBezTo>
                  <a:cubicBezTo>
                    <a:pt x="2876" y="163"/>
                    <a:pt x="2446" y="0"/>
                    <a:pt x="199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6" name="Google Shape;7936;p18"/>
            <p:cNvSpPr/>
            <p:nvPr/>
          </p:nvSpPr>
          <p:spPr>
            <a:xfrm>
              <a:off x="5583703" y="4254444"/>
              <a:ext cx="211887" cy="121674"/>
            </a:xfrm>
            <a:custGeom>
              <a:avLst/>
              <a:gdLst/>
              <a:ahLst/>
              <a:cxnLst/>
              <a:rect l="l" t="t" r="r" b="b"/>
              <a:pathLst>
                <a:path w="6459" h="3709" extrusionOk="0">
                  <a:moveTo>
                    <a:pt x="5518" y="1"/>
                  </a:moveTo>
                  <a:cubicBezTo>
                    <a:pt x="5268" y="1"/>
                    <a:pt x="4969" y="45"/>
                    <a:pt x="4623" y="168"/>
                  </a:cubicBezTo>
                  <a:cubicBezTo>
                    <a:pt x="3779" y="468"/>
                    <a:pt x="2593" y="1030"/>
                    <a:pt x="1426" y="1030"/>
                  </a:cubicBezTo>
                  <a:cubicBezTo>
                    <a:pt x="939" y="1030"/>
                    <a:pt x="455" y="932"/>
                    <a:pt x="1" y="676"/>
                  </a:cubicBezTo>
                  <a:lnTo>
                    <a:pt x="1" y="676"/>
                  </a:lnTo>
                  <a:cubicBezTo>
                    <a:pt x="1" y="676"/>
                    <a:pt x="582" y="1334"/>
                    <a:pt x="1361" y="1334"/>
                  </a:cubicBezTo>
                  <a:cubicBezTo>
                    <a:pt x="1388" y="1334"/>
                    <a:pt x="1415" y="1333"/>
                    <a:pt x="1443" y="1332"/>
                  </a:cubicBezTo>
                  <a:cubicBezTo>
                    <a:pt x="1955" y="1295"/>
                    <a:pt x="2186" y="1159"/>
                    <a:pt x="2325" y="1159"/>
                  </a:cubicBezTo>
                  <a:cubicBezTo>
                    <a:pt x="2372" y="1159"/>
                    <a:pt x="2409" y="1175"/>
                    <a:pt x="2443" y="1217"/>
                  </a:cubicBezTo>
                  <a:cubicBezTo>
                    <a:pt x="2504" y="1315"/>
                    <a:pt x="2410" y="1367"/>
                    <a:pt x="2271" y="1367"/>
                  </a:cubicBezTo>
                  <a:cubicBezTo>
                    <a:pt x="2223" y="1367"/>
                    <a:pt x="2170" y="1361"/>
                    <a:pt x="2115" y="1348"/>
                  </a:cubicBezTo>
                  <a:cubicBezTo>
                    <a:pt x="2068" y="1332"/>
                    <a:pt x="2019" y="1325"/>
                    <a:pt x="1970" y="1325"/>
                  </a:cubicBezTo>
                  <a:cubicBezTo>
                    <a:pt x="1868" y="1325"/>
                    <a:pt x="1767" y="1358"/>
                    <a:pt x="1689" y="1414"/>
                  </a:cubicBezTo>
                  <a:cubicBezTo>
                    <a:pt x="1511" y="1575"/>
                    <a:pt x="1715" y="2102"/>
                    <a:pt x="1345" y="2102"/>
                  </a:cubicBezTo>
                  <a:cubicBezTo>
                    <a:pt x="1340" y="2102"/>
                    <a:pt x="1334" y="2102"/>
                    <a:pt x="1328" y="2102"/>
                  </a:cubicBezTo>
                  <a:lnTo>
                    <a:pt x="1328" y="2102"/>
                  </a:lnTo>
                  <a:cubicBezTo>
                    <a:pt x="1328" y="2102"/>
                    <a:pt x="1623" y="2462"/>
                    <a:pt x="2054" y="2462"/>
                  </a:cubicBezTo>
                  <a:cubicBezTo>
                    <a:pt x="2198" y="2462"/>
                    <a:pt x="2357" y="2422"/>
                    <a:pt x="2525" y="2315"/>
                  </a:cubicBezTo>
                  <a:cubicBezTo>
                    <a:pt x="3197" y="1873"/>
                    <a:pt x="2820" y="1381"/>
                    <a:pt x="3082" y="1250"/>
                  </a:cubicBezTo>
                  <a:cubicBezTo>
                    <a:pt x="3125" y="1227"/>
                    <a:pt x="3167" y="1216"/>
                    <a:pt x="3206" y="1216"/>
                  </a:cubicBezTo>
                  <a:cubicBezTo>
                    <a:pt x="3389" y="1216"/>
                    <a:pt x="3501" y="1446"/>
                    <a:pt x="3312" y="1676"/>
                  </a:cubicBezTo>
                  <a:cubicBezTo>
                    <a:pt x="3082" y="1938"/>
                    <a:pt x="2230" y="2889"/>
                    <a:pt x="3558" y="3708"/>
                  </a:cubicBezTo>
                  <a:cubicBezTo>
                    <a:pt x="3558" y="3708"/>
                    <a:pt x="3377" y="3249"/>
                    <a:pt x="3738" y="3086"/>
                  </a:cubicBezTo>
                  <a:cubicBezTo>
                    <a:pt x="4098" y="2922"/>
                    <a:pt x="4820" y="2709"/>
                    <a:pt x="4721" y="2200"/>
                  </a:cubicBezTo>
                  <a:cubicBezTo>
                    <a:pt x="4623" y="1709"/>
                    <a:pt x="4246" y="955"/>
                    <a:pt x="4852" y="512"/>
                  </a:cubicBezTo>
                  <a:cubicBezTo>
                    <a:pt x="5204" y="248"/>
                    <a:pt x="5510" y="147"/>
                    <a:pt x="5817" y="147"/>
                  </a:cubicBezTo>
                  <a:cubicBezTo>
                    <a:pt x="6025" y="147"/>
                    <a:pt x="6234" y="193"/>
                    <a:pt x="6459" y="266"/>
                  </a:cubicBezTo>
                  <a:cubicBezTo>
                    <a:pt x="6459" y="266"/>
                    <a:pt x="6136" y="1"/>
                    <a:pt x="551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7" name="Google Shape;7937;p18"/>
            <p:cNvSpPr/>
            <p:nvPr/>
          </p:nvSpPr>
          <p:spPr>
            <a:xfrm>
              <a:off x="5622972" y="4133851"/>
              <a:ext cx="118328" cy="83095"/>
            </a:xfrm>
            <a:custGeom>
              <a:avLst/>
              <a:gdLst/>
              <a:ahLst/>
              <a:cxnLst/>
              <a:rect l="l" t="t" r="r" b="b"/>
              <a:pathLst>
                <a:path w="3607" h="2533" extrusionOk="0">
                  <a:moveTo>
                    <a:pt x="1086" y="0"/>
                  </a:moveTo>
                  <a:cubicBezTo>
                    <a:pt x="496" y="0"/>
                    <a:pt x="0" y="123"/>
                    <a:pt x="0" y="123"/>
                  </a:cubicBezTo>
                  <a:cubicBezTo>
                    <a:pt x="0" y="123"/>
                    <a:pt x="951" y="205"/>
                    <a:pt x="1197" y="549"/>
                  </a:cubicBezTo>
                  <a:cubicBezTo>
                    <a:pt x="1361" y="746"/>
                    <a:pt x="1426" y="1025"/>
                    <a:pt x="1344" y="1270"/>
                  </a:cubicBezTo>
                  <a:cubicBezTo>
                    <a:pt x="1295" y="1500"/>
                    <a:pt x="1180" y="2156"/>
                    <a:pt x="2213" y="2156"/>
                  </a:cubicBezTo>
                  <a:cubicBezTo>
                    <a:pt x="3246" y="2172"/>
                    <a:pt x="3082" y="2533"/>
                    <a:pt x="3082" y="2533"/>
                  </a:cubicBezTo>
                  <a:cubicBezTo>
                    <a:pt x="3082" y="2533"/>
                    <a:pt x="3606" y="1762"/>
                    <a:pt x="2738" y="615"/>
                  </a:cubicBezTo>
                  <a:cubicBezTo>
                    <a:pt x="2361" y="123"/>
                    <a:pt x="1676" y="0"/>
                    <a:pt x="108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8" name="Google Shape;7938;p18"/>
            <p:cNvSpPr/>
            <p:nvPr/>
          </p:nvSpPr>
          <p:spPr>
            <a:xfrm>
              <a:off x="5465406" y="4084643"/>
              <a:ext cx="104878" cy="140897"/>
            </a:xfrm>
            <a:custGeom>
              <a:avLst/>
              <a:gdLst/>
              <a:ahLst/>
              <a:cxnLst/>
              <a:rect l="l" t="t" r="r" b="b"/>
              <a:pathLst>
                <a:path w="3197" h="4295" extrusionOk="0">
                  <a:moveTo>
                    <a:pt x="2803" y="0"/>
                  </a:moveTo>
                  <a:lnTo>
                    <a:pt x="2803" y="0"/>
                  </a:lnTo>
                  <a:cubicBezTo>
                    <a:pt x="2726" y="78"/>
                    <a:pt x="2607" y="125"/>
                    <a:pt x="2487" y="125"/>
                  </a:cubicBezTo>
                  <a:cubicBezTo>
                    <a:pt x="2456" y="125"/>
                    <a:pt x="2424" y="122"/>
                    <a:pt x="2394" y="115"/>
                  </a:cubicBezTo>
                  <a:cubicBezTo>
                    <a:pt x="2340" y="104"/>
                    <a:pt x="2263" y="96"/>
                    <a:pt x="2174" y="96"/>
                  </a:cubicBezTo>
                  <a:cubicBezTo>
                    <a:pt x="1857" y="96"/>
                    <a:pt x="1383" y="203"/>
                    <a:pt x="1230" y="689"/>
                  </a:cubicBezTo>
                  <a:cubicBezTo>
                    <a:pt x="1050" y="1295"/>
                    <a:pt x="1197" y="1689"/>
                    <a:pt x="1410" y="1885"/>
                  </a:cubicBezTo>
                  <a:cubicBezTo>
                    <a:pt x="1623" y="2066"/>
                    <a:pt x="1623" y="2426"/>
                    <a:pt x="1476" y="2492"/>
                  </a:cubicBezTo>
                  <a:cubicBezTo>
                    <a:pt x="1442" y="2509"/>
                    <a:pt x="1406" y="2517"/>
                    <a:pt x="1372" y="2517"/>
                  </a:cubicBezTo>
                  <a:cubicBezTo>
                    <a:pt x="1209" y="2517"/>
                    <a:pt x="1067" y="2343"/>
                    <a:pt x="1148" y="2180"/>
                  </a:cubicBezTo>
                  <a:cubicBezTo>
                    <a:pt x="1235" y="1947"/>
                    <a:pt x="1051" y="1727"/>
                    <a:pt x="824" y="1727"/>
                  </a:cubicBezTo>
                  <a:cubicBezTo>
                    <a:pt x="796" y="1727"/>
                    <a:pt x="767" y="1731"/>
                    <a:pt x="738" y="1738"/>
                  </a:cubicBezTo>
                  <a:cubicBezTo>
                    <a:pt x="679" y="1745"/>
                    <a:pt x="626" y="1749"/>
                    <a:pt x="578" y="1749"/>
                  </a:cubicBezTo>
                  <a:cubicBezTo>
                    <a:pt x="415" y="1749"/>
                    <a:pt x="317" y="1701"/>
                    <a:pt x="279" y="1574"/>
                  </a:cubicBezTo>
                  <a:lnTo>
                    <a:pt x="279" y="1574"/>
                  </a:lnTo>
                  <a:cubicBezTo>
                    <a:pt x="279" y="1574"/>
                    <a:pt x="1" y="2475"/>
                    <a:pt x="689" y="2918"/>
                  </a:cubicBezTo>
                  <a:cubicBezTo>
                    <a:pt x="1377" y="3344"/>
                    <a:pt x="1738" y="4033"/>
                    <a:pt x="2115" y="4295"/>
                  </a:cubicBezTo>
                  <a:cubicBezTo>
                    <a:pt x="2115" y="4295"/>
                    <a:pt x="1525" y="3344"/>
                    <a:pt x="2082" y="2475"/>
                  </a:cubicBezTo>
                  <a:cubicBezTo>
                    <a:pt x="2623" y="1607"/>
                    <a:pt x="3197" y="1328"/>
                    <a:pt x="280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9" name="Google Shape;7939;p18"/>
            <p:cNvSpPr/>
            <p:nvPr/>
          </p:nvSpPr>
          <p:spPr>
            <a:xfrm>
              <a:off x="5744484" y="4078180"/>
              <a:ext cx="33" cy="33"/>
            </a:xfrm>
            <a:custGeom>
              <a:avLst/>
              <a:gdLst/>
              <a:ahLst/>
              <a:cxnLst/>
              <a:rect l="l" t="t" r="r" b="b"/>
              <a:pathLst>
                <a:path w="1" h="1" fill="none" extrusionOk="0">
                  <a:moveTo>
                    <a:pt x="1" y="1"/>
                  </a:moveTo>
                  <a:lnTo>
                    <a:pt x="1"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0" name="Google Shape;7940;p18"/>
            <p:cNvSpPr/>
            <p:nvPr/>
          </p:nvSpPr>
          <p:spPr>
            <a:xfrm>
              <a:off x="4139894" y="4136902"/>
              <a:ext cx="297410" cy="207032"/>
            </a:xfrm>
            <a:custGeom>
              <a:avLst/>
              <a:gdLst/>
              <a:ahLst/>
              <a:cxnLst/>
              <a:rect l="l" t="t" r="r" b="b"/>
              <a:pathLst>
                <a:path w="9066" h="6311" extrusionOk="0">
                  <a:moveTo>
                    <a:pt x="7059" y="0"/>
                  </a:moveTo>
                  <a:cubicBezTo>
                    <a:pt x="6608" y="0"/>
                    <a:pt x="6183" y="159"/>
                    <a:pt x="5918" y="489"/>
                  </a:cubicBezTo>
                  <a:cubicBezTo>
                    <a:pt x="5525" y="915"/>
                    <a:pt x="5476" y="1538"/>
                    <a:pt x="5803" y="1997"/>
                  </a:cubicBezTo>
                  <a:cubicBezTo>
                    <a:pt x="5902" y="2145"/>
                    <a:pt x="6033" y="2243"/>
                    <a:pt x="6180" y="2308"/>
                  </a:cubicBezTo>
                  <a:lnTo>
                    <a:pt x="6213" y="2325"/>
                  </a:lnTo>
                  <a:lnTo>
                    <a:pt x="6279" y="2341"/>
                  </a:lnTo>
                  <a:cubicBezTo>
                    <a:pt x="6312" y="2358"/>
                    <a:pt x="6344" y="2358"/>
                    <a:pt x="6377" y="2374"/>
                  </a:cubicBezTo>
                  <a:cubicBezTo>
                    <a:pt x="6446" y="2390"/>
                    <a:pt x="6516" y="2398"/>
                    <a:pt x="6587" y="2398"/>
                  </a:cubicBezTo>
                  <a:cubicBezTo>
                    <a:pt x="6802" y="2398"/>
                    <a:pt x="7016" y="2322"/>
                    <a:pt x="7164" y="2161"/>
                  </a:cubicBezTo>
                  <a:cubicBezTo>
                    <a:pt x="7554" y="1755"/>
                    <a:pt x="7284" y="1212"/>
                    <a:pt x="6947" y="1212"/>
                  </a:cubicBezTo>
                  <a:cubicBezTo>
                    <a:pt x="6916" y="1212"/>
                    <a:pt x="6884" y="1217"/>
                    <a:pt x="6852" y="1227"/>
                  </a:cubicBezTo>
                  <a:cubicBezTo>
                    <a:pt x="6541" y="1309"/>
                    <a:pt x="6475" y="1718"/>
                    <a:pt x="6705" y="1849"/>
                  </a:cubicBezTo>
                  <a:cubicBezTo>
                    <a:pt x="6759" y="1880"/>
                    <a:pt x="6818" y="1894"/>
                    <a:pt x="6876" y="1894"/>
                  </a:cubicBezTo>
                  <a:cubicBezTo>
                    <a:pt x="6976" y="1894"/>
                    <a:pt x="7075" y="1851"/>
                    <a:pt x="7147" y="1768"/>
                  </a:cubicBezTo>
                  <a:lnTo>
                    <a:pt x="7147" y="1768"/>
                  </a:lnTo>
                  <a:cubicBezTo>
                    <a:pt x="7180" y="1915"/>
                    <a:pt x="7131" y="2063"/>
                    <a:pt x="7016" y="2145"/>
                  </a:cubicBezTo>
                  <a:cubicBezTo>
                    <a:pt x="6859" y="2253"/>
                    <a:pt x="6684" y="2317"/>
                    <a:pt x="6505" y="2317"/>
                  </a:cubicBezTo>
                  <a:cubicBezTo>
                    <a:pt x="6441" y="2317"/>
                    <a:pt x="6376" y="2309"/>
                    <a:pt x="6312" y="2292"/>
                  </a:cubicBezTo>
                  <a:cubicBezTo>
                    <a:pt x="6213" y="2276"/>
                    <a:pt x="6131" y="2226"/>
                    <a:pt x="6049" y="2177"/>
                  </a:cubicBezTo>
                  <a:cubicBezTo>
                    <a:pt x="5541" y="1768"/>
                    <a:pt x="5508" y="1014"/>
                    <a:pt x="5967" y="555"/>
                  </a:cubicBezTo>
                  <a:cubicBezTo>
                    <a:pt x="6223" y="251"/>
                    <a:pt x="6616" y="107"/>
                    <a:pt x="7033" y="107"/>
                  </a:cubicBezTo>
                  <a:cubicBezTo>
                    <a:pt x="7899" y="107"/>
                    <a:pt x="8863" y="731"/>
                    <a:pt x="8885" y="1849"/>
                  </a:cubicBezTo>
                  <a:cubicBezTo>
                    <a:pt x="8918" y="2669"/>
                    <a:pt x="8475" y="3407"/>
                    <a:pt x="7754" y="3784"/>
                  </a:cubicBezTo>
                  <a:lnTo>
                    <a:pt x="7705" y="3816"/>
                  </a:lnTo>
                  <a:cubicBezTo>
                    <a:pt x="7606" y="3849"/>
                    <a:pt x="7524" y="3882"/>
                    <a:pt x="7426" y="3898"/>
                  </a:cubicBezTo>
                  <a:cubicBezTo>
                    <a:pt x="7203" y="3950"/>
                    <a:pt x="6981" y="3973"/>
                    <a:pt x="6759" y="3973"/>
                  </a:cubicBezTo>
                  <a:cubicBezTo>
                    <a:pt x="5184" y="3973"/>
                    <a:pt x="3644" y="2835"/>
                    <a:pt x="2314" y="2835"/>
                  </a:cubicBezTo>
                  <a:cubicBezTo>
                    <a:pt x="2163" y="2835"/>
                    <a:pt x="2015" y="2850"/>
                    <a:pt x="1869" y="2882"/>
                  </a:cubicBezTo>
                  <a:cubicBezTo>
                    <a:pt x="607" y="3161"/>
                    <a:pt x="247" y="4046"/>
                    <a:pt x="148" y="4587"/>
                  </a:cubicBezTo>
                  <a:cubicBezTo>
                    <a:pt x="1" y="5128"/>
                    <a:pt x="99" y="5734"/>
                    <a:pt x="558" y="6062"/>
                  </a:cubicBezTo>
                  <a:cubicBezTo>
                    <a:pt x="779" y="6232"/>
                    <a:pt x="1048" y="6310"/>
                    <a:pt x="1311" y="6310"/>
                  </a:cubicBezTo>
                  <a:cubicBezTo>
                    <a:pt x="1733" y="6310"/>
                    <a:pt x="2141" y="6110"/>
                    <a:pt x="2312" y="5767"/>
                  </a:cubicBezTo>
                  <a:cubicBezTo>
                    <a:pt x="2640" y="5226"/>
                    <a:pt x="2361" y="4521"/>
                    <a:pt x="1853" y="4407"/>
                  </a:cubicBezTo>
                  <a:cubicBezTo>
                    <a:pt x="1757" y="4363"/>
                    <a:pt x="1657" y="4342"/>
                    <a:pt x="1559" y="4342"/>
                  </a:cubicBezTo>
                  <a:cubicBezTo>
                    <a:pt x="1254" y="4342"/>
                    <a:pt x="965" y="4539"/>
                    <a:pt x="853" y="4849"/>
                  </a:cubicBezTo>
                  <a:cubicBezTo>
                    <a:pt x="804" y="4964"/>
                    <a:pt x="804" y="5095"/>
                    <a:pt x="820" y="5226"/>
                  </a:cubicBezTo>
                  <a:cubicBezTo>
                    <a:pt x="837" y="5242"/>
                    <a:pt x="837" y="5259"/>
                    <a:pt x="837" y="5275"/>
                  </a:cubicBezTo>
                  <a:cubicBezTo>
                    <a:pt x="837" y="5275"/>
                    <a:pt x="837" y="5292"/>
                    <a:pt x="837" y="5292"/>
                  </a:cubicBezTo>
                  <a:cubicBezTo>
                    <a:pt x="911" y="5526"/>
                    <a:pt x="1124" y="5667"/>
                    <a:pt x="1343" y="5667"/>
                  </a:cubicBezTo>
                  <a:cubicBezTo>
                    <a:pt x="1416" y="5667"/>
                    <a:pt x="1489" y="5652"/>
                    <a:pt x="1558" y="5619"/>
                  </a:cubicBezTo>
                  <a:cubicBezTo>
                    <a:pt x="1909" y="5476"/>
                    <a:pt x="1794" y="4913"/>
                    <a:pt x="1440" y="4913"/>
                  </a:cubicBezTo>
                  <a:cubicBezTo>
                    <a:pt x="1431" y="4913"/>
                    <a:pt x="1421" y="4914"/>
                    <a:pt x="1411" y="4915"/>
                  </a:cubicBezTo>
                  <a:cubicBezTo>
                    <a:pt x="1050" y="4964"/>
                    <a:pt x="1099" y="5324"/>
                    <a:pt x="1050" y="5374"/>
                  </a:cubicBezTo>
                  <a:cubicBezTo>
                    <a:pt x="1040" y="5383"/>
                    <a:pt x="1030" y="5387"/>
                    <a:pt x="1018" y="5387"/>
                  </a:cubicBezTo>
                  <a:cubicBezTo>
                    <a:pt x="971" y="5387"/>
                    <a:pt x="916" y="5318"/>
                    <a:pt x="902" y="5292"/>
                  </a:cubicBezTo>
                  <a:cubicBezTo>
                    <a:pt x="820" y="5095"/>
                    <a:pt x="837" y="4882"/>
                    <a:pt x="935" y="4718"/>
                  </a:cubicBezTo>
                  <a:cubicBezTo>
                    <a:pt x="1074" y="4510"/>
                    <a:pt x="1302" y="4392"/>
                    <a:pt x="1540" y="4392"/>
                  </a:cubicBezTo>
                  <a:cubicBezTo>
                    <a:pt x="1639" y="4392"/>
                    <a:pt x="1740" y="4412"/>
                    <a:pt x="1837" y="4456"/>
                  </a:cubicBezTo>
                  <a:cubicBezTo>
                    <a:pt x="2296" y="4570"/>
                    <a:pt x="2542" y="5226"/>
                    <a:pt x="2230" y="5718"/>
                  </a:cubicBezTo>
                  <a:cubicBezTo>
                    <a:pt x="2069" y="6029"/>
                    <a:pt x="1693" y="6211"/>
                    <a:pt x="1305" y="6211"/>
                  </a:cubicBezTo>
                  <a:cubicBezTo>
                    <a:pt x="1060" y="6211"/>
                    <a:pt x="810" y="6139"/>
                    <a:pt x="607" y="5980"/>
                  </a:cubicBezTo>
                  <a:cubicBezTo>
                    <a:pt x="99" y="5554"/>
                    <a:pt x="116" y="4636"/>
                    <a:pt x="542" y="4062"/>
                  </a:cubicBezTo>
                  <a:cubicBezTo>
                    <a:pt x="903" y="3589"/>
                    <a:pt x="1492" y="3352"/>
                    <a:pt x="2106" y="3352"/>
                  </a:cubicBezTo>
                  <a:cubicBezTo>
                    <a:pt x="2300" y="3352"/>
                    <a:pt x="2496" y="3376"/>
                    <a:pt x="2689" y="3423"/>
                  </a:cubicBezTo>
                  <a:cubicBezTo>
                    <a:pt x="3492" y="3620"/>
                    <a:pt x="4328" y="3964"/>
                    <a:pt x="5213" y="4193"/>
                  </a:cubicBezTo>
                  <a:cubicBezTo>
                    <a:pt x="5534" y="4253"/>
                    <a:pt x="5863" y="4286"/>
                    <a:pt x="6190" y="4286"/>
                  </a:cubicBezTo>
                  <a:cubicBezTo>
                    <a:pt x="6765" y="4286"/>
                    <a:pt x="7334" y="4182"/>
                    <a:pt x="7836" y="3931"/>
                  </a:cubicBezTo>
                  <a:cubicBezTo>
                    <a:pt x="8606" y="3521"/>
                    <a:pt x="9065" y="2718"/>
                    <a:pt x="9049" y="1849"/>
                  </a:cubicBezTo>
                  <a:cubicBezTo>
                    <a:pt x="9005" y="653"/>
                    <a:pt x="7976" y="0"/>
                    <a:pt x="705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1" name="Google Shape;7941;p18"/>
            <p:cNvSpPr/>
            <p:nvPr/>
          </p:nvSpPr>
          <p:spPr>
            <a:xfrm>
              <a:off x="4039902" y="4315331"/>
              <a:ext cx="201652" cy="202735"/>
            </a:xfrm>
            <a:custGeom>
              <a:avLst/>
              <a:gdLst/>
              <a:ahLst/>
              <a:cxnLst/>
              <a:rect l="l" t="t" r="r" b="b"/>
              <a:pathLst>
                <a:path w="6147" h="6180" extrusionOk="0">
                  <a:moveTo>
                    <a:pt x="3065" y="0"/>
                  </a:moveTo>
                  <a:cubicBezTo>
                    <a:pt x="3032" y="115"/>
                    <a:pt x="3016" y="230"/>
                    <a:pt x="3000" y="361"/>
                  </a:cubicBezTo>
                  <a:cubicBezTo>
                    <a:pt x="3000" y="361"/>
                    <a:pt x="2918" y="1262"/>
                    <a:pt x="2033" y="1377"/>
                  </a:cubicBezTo>
                  <a:cubicBezTo>
                    <a:pt x="1164" y="1508"/>
                    <a:pt x="574" y="1623"/>
                    <a:pt x="541" y="2295"/>
                  </a:cubicBezTo>
                  <a:cubicBezTo>
                    <a:pt x="511" y="2896"/>
                    <a:pt x="330" y="3221"/>
                    <a:pt x="73" y="3221"/>
                  </a:cubicBezTo>
                  <a:cubicBezTo>
                    <a:pt x="49" y="3221"/>
                    <a:pt x="25" y="3218"/>
                    <a:pt x="0" y="3213"/>
                  </a:cubicBezTo>
                  <a:lnTo>
                    <a:pt x="0" y="3213"/>
                  </a:lnTo>
                  <a:cubicBezTo>
                    <a:pt x="0" y="3213"/>
                    <a:pt x="366" y="3761"/>
                    <a:pt x="973" y="3761"/>
                  </a:cubicBezTo>
                  <a:cubicBezTo>
                    <a:pt x="1093" y="3761"/>
                    <a:pt x="1222" y="3740"/>
                    <a:pt x="1361" y="3688"/>
                  </a:cubicBezTo>
                  <a:cubicBezTo>
                    <a:pt x="2180" y="3360"/>
                    <a:pt x="2115" y="2819"/>
                    <a:pt x="2131" y="2656"/>
                  </a:cubicBezTo>
                  <a:cubicBezTo>
                    <a:pt x="2131" y="2518"/>
                    <a:pt x="2203" y="2308"/>
                    <a:pt x="2346" y="2308"/>
                  </a:cubicBezTo>
                  <a:cubicBezTo>
                    <a:pt x="2356" y="2308"/>
                    <a:pt x="2366" y="2309"/>
                    <a:pt x="2377" y="2311"/>
                  </a:cubicBezTo>
                  <a:cubicBezTo>
                    <a:pt x="2541" y="2344"/>
                    <a:pt x="2606" y="2656"/>
                    <a:pt x="2360" y="2951"/>
                  </a:cubicBezTo>
                  <a:cubicBezTo>
                    <a:pt x="2016" y="3311"/>
                    <a:pt x="1983" y="3852"/>
                    <a:pt x="2262" y="4262"/>
                  </a:cubicBezTo>
                  <a:cubicBezTo>
                    <a:pt x="2623" y="4819"/>
                    <a:pt x="3065" y="6180"/>
                    <a:pt x="3065" y="6180"/>
                  </a:cubicBezTo>
                  <a:cubicBezTo>
                    <a:pt x="3065" y="6180"/>
                    <a:pt x="3508" y="4803"/>
                    <a:pt x="3868" y="4262"/>
                  </a:cubicBezTo>
                  <a:cubicBezTo>
                    <a:pt x="4163" y="3852"/>
                    <a:pt x="4114" y="3311"/>
                    <a:pt x="3770" y="2951"/>
                  </a:cubicBezTo>
                  <a:cubicBezTo>
                    <a:pt x="3541" y="2656"/>
                    <a:pt x="3606" y="2344"/>
                    <a:pt x="3770" y="2311"/>
                  </a:cubicBezTo>
                  <a:cubicBezTo>
                    <a:pt x="3782" y="2309"/>
                    <a:pt x="3792" y="2308"/>
                    <a:pt x="3803" y="2308"/>
                  </a:cubicBezTo>
                  <a:cubicBezTo>
                    <a:pt x="3943" y="2308"/>
                    <a:pt x="4001" y="2503"/>
                    <a:pt x="4016" y="2656"/>
                  </a:cubicBezTo>
                  <a:cubicBezTo>
                    <a:pt x="4032" y="2819"/>
                    <a:pt x="3967" y="3377"/>
                    <a:pt x="4786" y="3688"/>
                  </a:cubicBezTo>
                  <a:cubicBezTo>
                    <a:pt x="4922" y="3740"/>
                    <a:pt x="5050" y="3761"/>
                    <a:pt x="5169" y="3761"/>
                  </a:cubicBezTo>
                  <a:cubicBezTo>
                    <a:pt x="5770" y="3761"/>
                    <a:pt x="6147" y="3213"/>
                    <a:pt x="6147" y="3213"/>
                  </a:cubicBezTo>
                  <a:lnTo>
                    <a:pt x="6147" y="3213"/>
                  </a:lnTo>
                  <a:cubicBezTo>
                    <a:pt x="6121" y="3218"/>
                    <a:pt x="6095" y="3221"/>
                    <a:pt x="6071" y="3221"/>
                  </a:cubicBezTo>
                  <a:cubicBezTo>
                    <a:pt x="5803" y="3221"/>
                    <a:pt x="5635" y="2896"/>
                    <a:pt x="5590" y="2295"/>
                  </a:cubicBezTo>
                  <a:cubicBezTo>
                    <a:pt x="5557" y="1623"/>
                    <a:pt x="4983" y="1492"/>
                    <a:pt x="4098" y="1377"/>
                  </a:cubicBezTo>
                  <a:cubicBezTo>
                    <a:pt x="3229" y="1262"/>
                    <a:pt x="3147" y="361"/>
                    <a:pt x="3147" y="361"/>
                  </a:cubicBezTo>
                  <a:cubicBezTo>
                    <a:pt x="3131" y="230"/>
                    <a:pt x="3098" y="115"/>
                    <a:pt x="30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2" name="Google Shape;7942;p18"/>
            <p:cNvSpPr/>
            <p:nvPr/>
          </p:nvSpPr>
          <p:spPr>
            <a:xfrm>
              <a:off x="4174865" y="4254444"/>
              <a:ext cx="212412" cy="121116"/>
            </a:xfrm>
            <a:custGeom>
              <a:avLst/>
              <a:gdLst/>
              <a:ahLst/>
              <a:cxnLst/>
              <a:rect l="l" t="t" r="r" b="b"/>
              <a:pathLst>
                <a:path w="6475" h="3692" extrusionOk="0">
                  <a:moveTo>
                    <a:pt x="954" y="1"/>
                  </a:moveTo>
                  <a:cubicBezTo>
                    <a:pt x="332" y="1"/>
                    <a:pt x="0" y="266"/>
                    <a:pt x="0" y="266"/>
                  </a:cubicBezTo>
                  <a:cubicBezTo>
                    <a:pt x="232" y="193"/>
                    <a:pt x="445" y="147"/>
                    <a:pt x="655" y="147"/>
                  </a:cubicBezTo>
                  <a:cubicBezTo>
                    <a:pt x="966" y="147"/>
                    <a:pt x="1271" y="248"/>
                    <a:pt x="1623" y="512"/>
                  </a:cubicBezTo>
                  <a:cubicBezTo>
                    <a:pt x="2213" y="955"/>
                    <a:pt x="1853" y="1709"/>
                    <a:pt x="1754" y="2200"/>
                  </a:cubicBezTo>
                  <a:cubicBezTo>
                    <a:pt x="1656" y="2709"/>
                    <a:pt x="2361" y="2922"/>
                    <a:pt x="2738" y="3086"/>
                  </a:cubicBezTo>
                  <a:cubicBezTo>
                    <a:pt x="3098" y="3249"/>
                    <a:pt x="2902" y="3692"/>
                    <a:pt x="2902" y="3692"/>
                  </a:cubicBezTo>
                  <a:cubicBezTo>
                    <a:pt x="4246" y="2872"/>
                    <a:pt x="3377" y="1938"/>
                    <a:pt x="3147" y="1659"/>
                  </a:cubicBezTo>
                  <a:cubicBezTo>
                    <a:pt x="2970" y="1442"/>
                    <a:pt x="3088" y="1201"/>
                    <a:pt x="3273" y="1201"/>
                  </a:cubicBezTo>
                  <a:cubicBezTo>
                    <a:pt x="3311" y="1201"/>
                    <a:pt x="3352" y="1211"/>
                    <a:pt x="3393" y="1233"/>
                  </a:cubicBezTo>
                  <a:cubicBezTo>
                    <a:pt x="3639" y="1364"/>
                    <a:pt x="3279" y="1873"/>
                    <a:pt x="3951" y="2299"/>
                  </a:cubicBezTo>
                  <a:cubicBezTo>
                    <a:pt x="4120" y="2410"/>
                    <a:pt x="4279" y="2452"/>
                    <a:pt x="4423" y="2452"/>
                  </a:cubicBezTo>
                  <a:cubicBezTo>
                    <a:pt x="4847" y="2452"/>
                    <a:pt x="5131" y="2086"/>
                    <a:pt x="5131" y="2086"/>
                  </a:cubicBezTo>
                  <a:lnTo>
                    <a:pt x="5131" y="2086"/>
                  </a:lnTo>
                  <a:cubicBezTo>
                    <a:pt x="5125" y="2086"/>
                    <a:pt x="5119" y="2086"/>
                    <a:pt x="5113" y="2086"/>
                  </a:cubicBezTo>
                  <a:cubicBezTo>
                    <a:pt x="4744" y="2086"/>
                    <a:pt x="4964" y="1575"/>
                    <a:pt x="4787" y="1414"/>
                  </a:cubicBezTo>
                  <a:cubicBezTo>
                    <a:pt x="4713" y="1351"/>
                    <a:pt x="4619" y="1321"/>
                    <a:pt x="4523" y="1321"/>
                  </a:cubicBezTo>
                  <a:cubicBezTo>
                    <a:pt x="4468" y="1321"/>
                    <a:pt x="4413" y="1330"/>
                    <a:pt x="4360" y="1348"/>
                  </a:cubicBezTo>
                  <a:cubicBezTo>
                    <a:pt x="4312" y="1359"/>
                    <a:pt x="4264" y="1365"/>
                    <a:pt x="4220" y="1365"/>
                  </a:cubicBezTo>
                  <a:cubicBezTo>
                    <a:pt x="4072" y="1365"/>
                    <a:pt x="3969" y="1305"/>
                    <a:pt x="4033" y="1217"/>
                  </a:cubicBezTo>
                  <a:cubicBezTo>
                    <a:pt x="4066" y="1175"/>
                    <a:pt x="4103" y="1159"/>
                    <a:pt x="4151" y="1159"/>
                  </a:cubicBezTo>
                  <a:cubicBezTo>
                    <a:pt x="4291" y="1159"/>
                    <a:pt x="4525" y="1295"/>
                    <a:pt x="5049" y="1332"/>
                  </a:cubicBezTo>
                  <a:cubicBezTo>
                    <a:pt x="5076" y="1333"/>
                    <a:pt x="5104" y="1334"/>
                    <a:pt x="5131" y="1334"/>
                  </a:cubicBezTo>
                  <a:cubicBezTo>
                    <a:pt x="5909" y="1334"/>
                    <a:pt x="6475" y="676"/>
                    <a:pt x="6475" y="676"/>
                  </a:cubicBezTo>
                  <a:lnTo>
                    <a:pt x="6475" y="676"/>
                  </a:lnTo>
                  <a:cubicBezTo>
                    <a:pt x="6016" y="932"/>
                    <a:pt x="5529" y="1030"/>
                    <a:pt x="5039" y="1030"/>
                  </a:cubicBezTo>
                  <a:cubicBezTo>
                    <a:pt x="3868" y="1030"/>
                    <a:pt x="2685" y="468"/>
                    <a:pt x="1853" y="168"/>
                  </a:cubicBezTo>
                  <a:cubicBezTo>
                    <a:pt x="1507" y="45"/>
                    <a:pt x="1206" y="1"/>
                    <a:pt x="95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3" name="Google Shape;7943;p18"/>
            <p:cNvSpPr/>
            <p:nvPr/>
          </p:nvSpPr>
          <p:spPr>
            <a:xfrm>
              <a:off x="4229716" y="4133851"/>
              <a:ext cx="118328" cy="83095"/>
            </a:xfrm>
            <a:custGeom>
              <a:avLst/>
              <a:gdLst/>
              <a:ahLst/>
              <a:cxnLst/>
              <a:rect l="l" t="t" r="r" b="b"/>
              <a:pathLst>
                <a:path w="3607" h="2533" extrusionOk="0">
                  <a:moveTo>
                    <a:pt x="2520" y="0"/>
                  </a:moveTo>
                  <a:cubicBezTo>
                    <a:pt x="1930" y="0"/>
                    <a:pt x="1246" y="123"/>
                    <a:pt x="869" y="615"/>
                  </a:cubicBezTo>
                  <a:cubicBezTo>
                    <a:pt x="0" y="1762"/>
                    <a:pt x="525" y="2533"/>
                    <a:pt x="525" y="2533"/>
                  </a:cubicBezTo>
                  <a:cubicBezTo>
                    <a:pt x="525" y="2533"/>
                    <a:pt x="361" y="2172"/>
                    <a:pt x="1393" y="2156"/>
                  </a:cubicBezTo>
                  <a:cubicBezTo>
                    <a:pt x="2426" y="2156"/>
                    <a:pt x="2311" y="1500"/>
                    <a:pt x="2262" y="1270"/>
                  </a:cubicBezTo>
                  <a:cubicBezTo>
                    <a:pt x="2180" y="1025"/>
                    <a:pt x="2246" y="746"/>
                    <a:pt x="2410" y="549"/>
                  </a:cubicBezTo>
                  <a:cubicBezTo>
                    <a:pt x="2656" y="205"/>
                    <a:pt x="3606" y="123"/>
                    <a:pt x="3606" y="123"/>
                  </a:cubicBezTo>
                  <a:cubicBezTo>
                    <a:pt x="3606" y="123"/>
                    <a:pt x="3110" y="0"/>
                    <a:pt x="25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4" name="Google Shape;7944;p18"/>
            <p:cNvSpPr/>
            <p:nvPr/>
          </p:nvSpPr>
          <p:spPr>
            <a:xfrm>
              <a:off x="4400174" y="4084643"/>
              <a:ext cx="104878" cy="141455"/>
            </a:xfrm>
            <a:custGeom>
              <a:avLst/>
              <a:gdLst/>
              <a:ahLst/>
              <a:cxnLst/>
              <a:rect l="l" t="t" r="r" b="b"/>
              <a:pathLst>
                <a:path w="3197" h="4312" extrusionOk="0">
                  <a:moveTo>
                    <a:pt x="394" y="0"/>
                  </a:moveTo>
                  <a:lnTo>
                    <a:pt x="394" y="0"/>
                  </a:lnTo>
                  <a:cubicBezTo>
                    <a:pt x="0" y="1344"/>
                    <a:pt x="541" y="1607"/>
                    <a:pt x="1099" y="2475"/>
                  </a:cubicBezTo>
                  <a:cubicBezTo>
                    <a:pt x="1656" y="3344"/>
                    <a:pt x="1066" y="4311"/>
                    <a:pt x="1066" y="4311"/>
                  </a:cubicBezTo>
                  <a:cubicBezTo>
                    <a:pt x="1459" y="4049"/>
                    <a:pt x="1803" y="3361"/>
                    <a:pt x="2508" y="2918"/>
                  </a:cubicBezTo>
                  <a:cubicBezTo>
                    <a:pt x="3197" y="2492"/>
                    <a:pt x="2918" y="1590"/>
                    <a:pt x="2918" y="1590"/>
                  </a:cubicBezTo>
                  <a:lnTo>
                    <a:pt x="2918" y="1590"/>
                  </a:lnTo>
                  <a:cubicBezTo>
                    <a:pt x="2865" y="1695"/>
                    <a:pt x="2761" y="1748"/>
                    <a:pt x="2595" y="1748"/>
                  </a:cubicBezTo>
                  <a:cubicBezTo>
                    <a:pt x="2553" y="1748"/>
                    <a:pt x="2508" y="1744"/>
                    <a:pt x="2459" y="1738"/>
                  </a:cubicBezTo>
                  <a:cubicBezTo>
                    <a:pt x="2430" y="1731"/>
                    <a:pt x="2401" y="1727"/>
                    <a:pt x="2373" y="1727"/>
                  </a:cubicBezTo>
                  <a:cubicBezTo>
                    <a:pt x="2146" y="1727"/>
                    <a:pt x="1962" y="1947"/>
                    <a:pt x="2049" y="2180"/>
                  </a:cubicBezTo>
                  <a:cubicBezTo>
                    <a:pt x="2101" y="2413"/>
                    <a:pt x="1959" y="2513"/>
                    <a:pt x="1825" y="2513"/>
                  </a:cubicBezTo>
                  <a:cubicBezTo>
                    <a:pt x="1788" y="2513"/>
                    <a:pt x="1753" y="2506"/>
                    <a:pt x="1721" y="2492"/>
                  </a:cubicBezTo>
                  <a:cubicBezTo>
                    <a:pt x="1574" y="2426"/>
                    <a:pt x="1574" y="2066"/>
                    <a:pt x="1787" y="1885"/>
                  </a:cubicBezTo>
                  <a:cubicBezTo>
                    <a:pt x="2000" y="1705"/>
                    <a:pt x="2148" y="1312"/>
                    <a:pt x="1951" y="689"/>
                  </a:cubicBezTo>
                  <a:cubicBezTo>
                    <a:pt x="1810" y="203"/>
                    <a:pt x="1340" y="96"/>
                    <a:pt x="1023" y="96"/>
                  </a:cubicBezTo>
                  <a:cubicBezTo>
                    <a:pt x="934" y="96"/>
                    <a:pt x="857" y="104"/>
                    <a:pt x="803" y="115"/>
                  </a:cubicBezTo>
                  <a:cubicBezTo>
                    <a:pt x="769" y="122"/>
                    <a:pt x="736" y="125"/>
                    <a:pt x="703" y="125"/>
                  </a:cubicBezTo>
                  <a:cubicBezTo>
                    <a:pt x="580" y="125"/>
                    <a:pt x="471" y="78"/>
                    <a:pt x="3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5" name="Google Shape;7945;p18"/>
            <p:cNvSpPr/>
            <p:nvPr/>
          </p:nvSpPr>
          <p:spPr>
            <a:xfrm>
              <a:off x="4226468" y="4078180"/>
              <a:ext cx="33" cy="33"/>
            </a:xfrm>
            <a:custGeom>
              <a:avLst/>
              <a:gdLst/>
              <a:ahLst/>
              <a:cxnLst/>
              <a:rect l="l" t="t" r="r" b="b"/>
              <a:pathLst>
                <a:path w="1" h="1" fill="none" extrusionOk="0">
                  <a:moveTo>
                    <a:pt x="1" y="1"/>
                  </a:moveTo>
                  <a:lnTo>
                    <a:pt x="1"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6" name="Google Shape;7946;p18"/>
            <p:cNvSpPr/>
            <p:nvPr/>
          </p:nvSpPr>
          <p:spPr>
            <a:xfrm>
              <a:off x="3843626" y="4136541"/>
              <a:ext cx="297377" cy="207393"/>
            </a:xfrm>
            <a:custGeom>
              <a:avLst/>
              <a:gdLst/>
              <a:ahLst/>
              <a:cxnLst/>
              <a:rect l="l" t="t" r="r" b="b"/>
              <a:pathLst>
                <a:path w="9065" h="6322" extrusionOk="0">
                  <a:moveTo>
                    <a:pt x="1992" y="0"/>
                  </a:moveTo>
                  <a:cubicBezTo>
                    <a:pt x="1079" y="0"/>
                    <a:pt x="66" y="656"/>
                    <a:pt x="33" y="1860"/>
                  </a:cubicBezTo>
                  <a:cubicBezTo>
                    <a:pt x="0" y="2729"/>
                    <a:pt x="459" y="3532"/>
                    <a:pt x="1230" y="3942"/>
                  </a:cubicBezTo>
                  <a:cubicBezTo>
                    <a:pt x="1742" y="4193"/>
                    <a:pt x="2308" y="4297"/>
                    <a:pt x="2884" y="4297"/>
                  </a:cubicBezTo>
                  <a:cubicBezTo>
                    <a:pt x="3212" y="4297"/>
                    <a:pt x="3542" y="4264"/>
                    <a:pt x="3869" y="4204"/>
                  </a:cubicBezTo>
                  <a:cubicBezTo>
                    <a:pt x="4754" y="3975"/>
                    <a:pt x="5573" y="3631"/>
                    <a:pt x="6376" y="3434"/>
                  </a:cubicBezTo>
                  <a:cubicBezTo>
                    <a:pt x="6576" y="3382"/>
                    <a:pt x="6779" y="3356"/>
                    <a:pt x="6979" y="3356"/>
                  </a:cubicBezTo>
                  <a:cubicBezTo>
                    <a:pt x="7596" y="3356"/>
                    <a:pt x="8177" y="3602"/>
                    <a:pt x="8524" y="4073"/>
                  </a:cubicBezTo>
                  <a:cubicBezTo>
                    <a:pt x="8950" y="4647"/>
                    <a:pt x="8999" y="5581"/>
                    <a:pt x="8458" y="5991"/>
                  </a:cubicBezTo>
                  <a:cubicBezTo>
                    <a:pt x="8248" y="6144"/>
                    <a:pt x="7995" y="6215"/>
                    <a:pt x="7750" y="6215"/>
                  </a:cubicBezTo>
                  <a:cubicBezTo>
                    <a:pt x="7364" y="6215"/>
                    <a:pt x="6996" y="6039"/>
                    <a:pt x="6835" y="5729"/>
                  </a:cubicBezTo>
                  <a:cubicBezTo>
                    <a:pt x="6524" y="5237"/>
                    <a:pt x="6770" y="4581"/>
                    <a:pt x="7229" y="4467"/>
                  </a:cubicBezTo>
                  <a:cubicBezTo>
                    <a:pt x="7326" y="4423"/>
                    <a:pt x="7429" y="4402"/>
                    <a:pt x="7529" y="4402"/>
                  </a:cubicBezTo>
                  <a:cubicBezTo>
                    <a:pt x="7765" y="4402"/>
                    <a:pt x="7992" y="4517"/>
                    <a:pt x="8130" y="4713"/>
                  </a:cubicBezTo>
                  <a:cubicBezTo>
                    <a:pt x="8229" y="4893"/>
                    <a:pt x="8245" y="5106"/>
                    <a:pt x="8163" y="5286"/>
                  </a:cubicBezTo>
                  <a:cubicBezTo>
                    <a:pt x="8163" y="5325"/>
                    <a:pt x="8112" y="5404"/>
                    <a:pt x="8059" y="5404"/>
                  </a:cubicBezTo>
                  <a:cubicBezTo>
                    <a:pt x="8044" y="5404"/>
                    <a:pt x="8030" y="5399"/>
                    <a:pt x="8016" y="5385"/>
                  </a:cubicBezTo>
                  <a:cubicBezTo>
                    <a:pt x="7966" y="5335"/>
                    <a:pt x="8016" y="4975"/>
                    <a:pt x="7655" y="4926"/>
                  </a:cubicBezTo>
                  <a:cubicBezTo>
                    <a:pt x="7640" y="4924"/>
                    <a:pt x="7626" y="4923"/>
                    <a:pt x="7612" y="4923"/>
                  </a:cubicBezTo>
                  <a:cubicBezTo>
                    <a:pt x="7269" y="4923"/>
                    <a:pt x="7161" y="5489"/>
                    <a:pt x="7507" y="5630"/>
                  </a:cubicBezTo>
                  <a:cubicBezTo>
                    <a:pt x="7577" y="5663"/>
                    <a:pt x="7650" y="5678"/>
                    <a:pt x="7722" y="5678"/>
                  </a:cubicBezTo>
                  <a:cubicBezTo>
                    <a:pt x="7942" y="5678"/>
                    <a:pt x="8155" y="5537"/>
                    <a:pt x="8229" y="5303"/>
                  </a:cubicBezTo>
                  <a:cubicBezTo>
                    <a:pt x="8229" y="5303"/>
                    <a:pt x="8229" y="5286"/>
                    <a:pt x="8229" y="5286"/>
                  </a:cubicBezTo>
                  <a:cubicBezTo>
                    <a:pt x="8229" y="5270"/>
                    <a:pt x="8229" y="5253"/>
                    <a:pt x="8245" y="5237"/>
                  </a:cubicBezTo>
                  <a:lnTo>
                    <a:pt x="8245" y="5221"/>
                  </a:lnTo>
                  <a:cubicBezTo>
                    <a:pt x="8261" y="5106"/>
                    <a:pt x="8261" y="4975"/>
                    <a:pt x="8212" y="4844"/>
                  </a:cubicBezTo>
                  <a:cubicBezTo>
                    <a:pt x="8099" y="4541"/>
                    <a:pt x="7802" y="4345"/>
                    <a:pt x="7491" y="4345"/>
                  </a:cubicBezTo>
                  <a:cubicBezTo>
                    <a:pt x="7398" y="4345"/>
                    <a:pt x="7303" y="4363"/>
                    <a:pt x="7212" y="4401"/>
                  </a:cubicBezTo>
                  <a:cubicBezTo>
                    <a:pt x="6704" y="4532"/>
                    <a:pt x="6426" y="5221"/>
                    <a:pt x="6753" y="5778"/>
                  </a:cubicBezTo>
                  <a:cubicBezTo>
                    <a:pt x="6925" y="6121"/>
                    <a:pt x="7333" y="6321"/>
                    <a:pt x="7758" y="6321"/>
                  </a:cubicBezTo>
                  <a:cubicBezTo>
                    <a:pt x="8024" y="6321"/>
                    <a:pt x="8297" y="6243"/>
                    <a:pt x="8524" y="6073"/>
                  </a:cubicBezTo>
                  <a:cubicBezTo>
                    <a:pt x="8950" y="5745"/>
                    <a:pt x="9065" y="5139"/>
                    <a:pt x="8934" y="4581"/>
                  </a:cubicBezTo>
                  <a:cubicBezTo>
                    <a:pt x="8819" y="4057"/>
                    <a:pt x="8458" y="3172"/>
                    <a:pt x="7196" y="2893"/>
                  </a:cubicBezTo>
                  <a:cubicBezTo>
                    <a:pt x="7051" y="2861"/>
                    <a:pt x="6902" y="2846"/>
                    <a:pt x="6752" y="2846"/>
                  </a:cubicBezTo>
                  <a:cubicBezTo>
                    <a:pt x="5421" y="2846"/>
                    <a:pt x="3881" y="3984"/>
                    <a:pt x="2307" y="3984"/>
                  </a:cubicBezTo>
                  <a:cubicBezTo>
                    <a:pt x="2085" y="3984"/>
                    <a:pt x="1862" y="3961"/>
                    <a:pt x="1639" y="3909"/>
                  </a:cubicBezTo>
                  <a:cubicBezTo>
                    <a:pt x="1541" y="3877"/>
                    <a:pt x="1459" y="3860"/>
                    <a:pt x="1361" y="3827"/>
                  </a:cubicBezTo>
                  <a:lnTo>
                    <a:pt x="1312" y="3795"/>
                  </a:lnTo>
                  <a:cubicBezTo>
                    <a:pt x="590" y="3418"/>
                    <a:pt x="148" y="2664"/>
                    <a:pt x="181" y="1860"/>
                  </a:cubicBezTo>
                  <a:cubicBezTo>
                    <a:pt x="203" y="743"/>
                    <a:pt x="1166" y="111"/>
                    <a:pt x="2032" y="111"/>
                  </a:cubicBezTo>
                  <a:cubicBezTo>
                    <a:pt x="2449" y="111"/>
                    <a:pt x="2843" y="257"/>
                    <a:pt x="3098" y="566"/>
                  </a:cubicBezTo>
                  <a:cubicBezTo>
                    <a:pt x="3557" y="1025"/>
                    <a:pt x="3524" y="1779"/>
                    <a:pt x="3016" y="2188"/>
                  </a:cubicBezTo>
                  <a:cubicBezTo>
                    <a:pt x="2934" y="2237"/>
                    <a:pt x="2852" y="2287"/>
                    <a:pt x="2754" y="2303"/>
                  </a:cubicBezTo>
                  <a:cubicBezTo>
                    <a:pt x="2694" y="2320"/>
                    <a:pt x="2631" y="2328"/>
                    <a:pt x="2568" y="2328"/>
                  </a:cubicBezTo>
                  <a:cubicBezTo>
                    <a:pt x="2391" y="2328"/>
                    <a:pt x="2211" y="2264"/>
                    <a:pt x="2066" y="2156"/>
                  </a:cubicBezTo>
                  <a:cubicBezTo>
                    <a:pt x="1934" y="2074"/>
                    <a:pt x="1885" y="1926"/>
                    <a:pt x="1918" y="1779"/>
                  </a:cubicBezTo>
                  <a:lnTo>
                    <a:pt x="1918" y="1779"/>
                  </a:lnTo>
                  <a:cubicBezTo>
                    <a:pt x="1993" y="1854"/>
                    <a:pt x="2097" y="1894"/>
                    <a:pt x="2201" y="1894"/>
                  </a:cubicBezTo>
                  <a:cubicBezTo>
                    <a:pt x="2256" y="1894"/>
                    <a:pt x="2310" y="1883"/>
                    <a:pt x="2361" y="1860"/>
                  </a:cubicBezTo>
                  <a:cubicBezTo>
                    <a:pt x="2590" y="1729"/>
                    <a:pt x="2525" y="1320"/>
                    <a:pt x="2213" y="1221"/>
                  </a:cubicBezTo>
                  <a:cubicBezTo>
                    <a:pt x="2186" y="1214"/>
                    <a:pt x="2158" y="1211"/>
                    <a:pt x="2131" y="1211"/>
                  </a:cubicBezTo>
                  <a:cubicBezTo>
                    <a:pt x="1788" y="1211"/>
                    <a:pt x="1507" y="1762"/>
                    <a:pt x="1902" y="2172"/>
                  </a:cubicBezTo>
                  <a:cubicBezTo>
                    <a:pt x="2059" y="2317"/>
                    <a:pt x="2262" y="2400"/>
                    <a:pt x="2469" y="2400"/>
                  </a:cubicBezTo>
                  <a:cubicBezTo>
                    <a:pt x="2542" y="2400"/>
                    <a:pt x="2616" y="2390"/>
                    <a:pt x="2688" y="2369"/>
                  </a:cubicBezTo>
                  <a:cubicBezTo>
                    <a:pt x="2721" y="2369"/>
                    <a:pt x="2754" y="2369"/>
                    <a:pt x="2787" y="2352"/>
                  </a:cubicBezTo>
                  <a:lnTo>
                    <a:pt x="2852" y="2336"/>
                  </a:lnTo>
                  <a:lnTo>
                    <a:pt x="2885" y="2319"/>
                  </a:lnTo>
                  <a:cubicBezTo>
                    <a:pt x="3049" y="2254"/>
                    <a:pt x="3164" y="2139"/>
                    <a:pt x="3262" y="2008"/>
                  </a:cubicBezTo>
                  <a:cubicBezTo>
                    <a:pt x="3590" y="1549"/>
                    <a:pt x="3541" y="910"/>
                    <a:pt x="3147" y="500"/>
                  </a:cubicBezTo>
                  <a:cubicBezTo>
                    <a:pt x="2875" y="163"/>
                    <a:pt x="2446" y="0"/>
                    <a:pt x="199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7" name="Google Shape;7947;p18"/>
            <p:cNvSpPr/>
            <p:nvPr/>
          </p:nvSpPr>
          <p:spPr>
            <a:xfrm>
              <a:off x="3893622" y="4254444"/>
              <a:ext cx="211887" cy="121674"/>
            </a:xfrm>
            <a:custGeom>
              <a:avLst/>
              <a:gdLst/>
              <a:ahLst/>
              <a:cxnLst/>
              <a:rect l="l" t="t" r="r" b="b"/>
              <a:pathLst>
                <a:path w="6459" h="3709" extrusionOk="0">
                  <a:moveTo>
                    <a:pt x="5519" y="1"/>
                  </a:moveTo>
                  <a:cubicBezTo>
                    <a:pt x="5268" y="1"/>
                    <a:pt x="4969" y="45"/>
                    <a:pt x="4623" y="168"/>
                  </a:cubicBezTo>
                  <a:cubicBezTo>
                    <a:pt x="3779" y="468"/>
                    <a:pt x="2593" y="1030"/>
                    <a:pt x="1426" y="1030"/>
                  </a:cubicBezTo>
                  <a:cubicBezTo>
                    <a:pt x="939" y="1030"/>
                    <a:pt x="455" y="932"/>
                    <a:pt x="1" y="676"/>
                  </a:cubicBezTo>
                  <a:lnTo>
                    <a:pt x="1" y="676"/>
                  </a:lnTo>
                  <a:cubicBezTo>
                    <a:pt x="1" y="676"/>
                    <a:pt x="582" y="1334"/>
                    <a:pt x="1346" y="1334"/>
                  </a:cubicBezTo>
                  <a:cubicBezTo>
                    <a:pt x="1373" y="1334"/>
                    <a:pt x="1400" y="1333"/>
                    <a:pt x="1427" y="1332"/>
                  </a:cubicBezTo>
                  <a:cubicBezTo>
                    <a:pt x="1951" y="1295"/>
                    <a:pt x="2176" y="1159"/>
                    <a:pt x="2311" y="1159"/>
                  </a:cubicBezTo>
                  <a:cubicBezTo>
                    <a:pt x="2357" y="1159"/>
                    <a:pt x="2393" y="1175"/>
                    <a:pt x="2427" y="1217"/>
                  </a:cubicBezTo>
                  <a:cubicBezTo>
                    <a:pt x="2488" y="1315"/>
                    <a:pt x="2394" y="1367"/>
                    <a:pt x="2254" y="1367"/>
                  </a:cubicBezTo>
                  <a:cubicBezTo>
                    <a:pt x="2207" y="1367"/>
                    <a:pt x="2153" y="1361"/>
                    <a:pt x="2099" y="1348"/>
                  </a:cubicBezTo>
                  <a:cubicBezTo>
                    <a:pt x="2051" y="1332"/>
                    <a:pt x="2002" y="1325"/>
                    <a:pt x="1954" y="1325"/>
                  </a:cubicBezTo>
                  <a:cubicBezTo>
                    <a:pt x="1851" y="1325"/>
                    <a:pt x="1751" y="1358"/>
                    <a:pt x="1673" y="1414"/>
                  </a:cubicBezTo>
                  <a:cubicBezTo>
                    <a:pt x="1495" y="1575"/>
                    <a:pt x="1715" y="2102"/>
                    <a:pt x="1346" y="2102"/>
                  </a:cubicBezTo>
                  <a:cubicBezTo>
                    <a:pt x="1340" y="2102"/>
                    <a:pt x="1334" y="2102"/>
                    <a:pt x="1328" y="2102"/>
                  </a:cubicBezTo>
                  <a:lnTo>
                    <a:pt x="1328" y="2102"/>
                  </a:lnTo>
                  <a:cubicBezTo>
                    <a:pt x="1328" y="2102"/>
                    <a:pt x="1614" y="2462"/>
                    <a:pt x="2041" y="2462"/>
                  </a:cubicBezTo>
                  <a:cubicBezTo>
                    <a:pt x="2183" y="2462"/>
                    <a:pt x="2341" y="2422"/>
                    <a:pt x="2509" y="2315"/>
                  </a:cubicBezTo>
                  <a:cubicBezTo>
                    <a:pt x="3181" y="1873"/>
                    <a:pt x="2820" y="1381"/>
                    <a:pt x="3066" y="1250"/>
                  </a:cubicBezTo>
                  <a:cubicBezTo>
                    <a:pt x="3109" y="1227"/>
                    <a:pt x="3151" y="1216"/>
                    <a:pt x="3190" y="1216"/>
                  </a:cubicBezTo>
                  <a:cubicBezTo>
                    <a:pt x="3373" y="1216"/>
                    <a:pt x="3487" y="1446"/>
                    <a:pt x="3312" y="1676"/>
                  </a:cubicBezTo>
                  <a:cubicBezTo>
                    <a:pt x="3082" y="1938"/>
                    <a:pt x="2213" y="2889"/>
                    <a:pt x="3558" y="3708"/>
                  </a:cubicBezTo>
                  <a:cubicBezTo>
                    <a:pt x="3574" y="3708"/>
                    <a:pt x="3394" y="3249"/>
                    <a:pt x="3738" y="3086"/>
                  </a:cubicBezTo>
                  <a:cubicBezTo>
                    <a:pt x="4098" y="2922"/>
                    <a:pt x="4820" y="2709"/>
                    <a:pt x="4721" y="2200"/>
                  </a:cubicBezTo>
                  <a:cubicBezTo>
                    <a:pt x="4623" y="1709"/>
                    <a:pt x="4246" y="955"/>
                    <a:pt x="4852" y="512"/>
                  </a:cubicBezTo>
                  <a:cubicBezTo>
                    <a:pt x="5204" y="248"/>
                    <a:pt x="5510" y="147"/>
                    <a:pt x="5817" y="147"/>
                  </a:cubicBezTo>
                  <a:cubicBezTo>
                    <a:pt x="6025" y="147"/>
                    <a:pt x="6234" y="193"/>
                    <a:pt x="6459" y="266"/>
                  </a:cubicBezTo>
                  <a:cubicBezTo>
                    <a:pt x="6459" y="266"/>
                    <a:pt x="6136" y="1"/>
                    <a:pt x="551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8" name="Google Shape;7948;p18"/>
            <p:cNvSpPr/>
            <p:nvPr/>
          </p:nvSpPr>
          <p:spPr>
            <a:xfrm>
              <a:off x="3932890" y="4133851"/>
              <a:ext cx="118853" cy="83095"/>
            </a:xfrm>
            <a:custGeom>
              <a:avLst/>
              <a:gdLst/>
              <a:ahLst/>
              <a:cxnLst/>
              <a:rect l="l" t="t" r="r" b="b"/>
              <a:pathLst>
                <a:path w="3623" h="2533" extrusionOk="0">
                  <a:moveTo>
                    <a:pt x="1094" y="0"/>
                  </a:moveTo>
                  <a:cubicBezTo>
                    <a:pt x="500" y="0"/>
                    <a:pt x="0" y="123"/>
                    <a:pt x="0" y="123"/>
                  </a:cubicBezTo>
                  <a:cubicBezTo>
                    <a:pt x="0" y="123"/>
                    <a:pt x="967" y="205"/>
                    <a:pt x="1197" y="549"/>
                  </a:cubicBezTo>
                  <a:cubicBezTo>
                    <a:pt x="1377" y="746"/>
                    <a:pt x="1443" y="1025"/>
                    <a:pt x="1361" y="1270"/>
                  </a:cubicBezTo>
                  <a:cubicBezTo>
                    <a:pt x="1312" y="1500"/>
                    <a:pt x="1197" y="2156"/>
                    <a:pt x="2229" y="2156"/>
                  </a:cubicBezTo>
                  <a:cubicBezTo>
                    <a:pt x="3262" y="2172"/>
                    <a:pt x="3098" y="2533"/>
                    <a:pt x="3098" y="2533"/>
                  </a:cubicBezTo>
                  <a:cubicBezTo>
                    <a:pt x="3098" y="2533"/>
                    <a:pt x="3623" y="1762"/>
                    <a:pt x="2754" y="615"/>
                  </a:cubicBezTo>
                  <a:cubicBezTo>
                    <a:pt x="2377" y="123"/>
                    <a:pt x="1689" y="0"/>
                    <a:pt x="10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9" name="Google Shape;7949;p18"/>
            <p:cNvSpPr/>
            <p:nvPr/>
          </p:nvSpPr>
          <p:spPr>
            <a:xfrm>
              <a:off x="3775882" y="4084643"/>
              <a:ext cx="104320" cy="140897"/>
            </a:xfrm>
            <a:custGeom>
              <a:avLst/>
              <a:gdLst/>
              <a:ahLst/>
              <a:cxnLst/>
              <a:rect l="l" t="t" r="r" b="b"/>
              <a:pathLst>
                <a:path w="3180" h="4295" extrusionOk="0">
                  <a:moveTo>
                    <a:pt x="2803" y="0"/>
                  </a:moveTo>
                  <a:lnTo>
                    <a:pt x="2803" y="0"/>
                  </a:lnTo>
                  <a:cubicBezTo>
                    <a:pt x="2712" y="78"/>
                    <a:pt x="2601" y="125"/>
                    <a:pt x="2485" y="125"/>
                  </a:cubicBezTo>
                  <a:cubicBezTo>
                    <a:pt x="2455" y="125"/>
                    <a:pt x="2424" y="122"/>
                    <a:pt x="2393" y="115"/>
                  </a:cubicBezTo>
                  <a:cubicBezTo>
                    <a:pt x="2339" y="104"/>
                    <a:pt x="2262" y="96"/>
                    <a:pt x="2171" y="96"/>
                  </a:cubicBezTo>
                  <a:cubicBezTo>
                    <a:pt x="1850" y="96"/>
                    <a:pt x="1370" y="203"/>
                    <a:pt x="1229" y="689"/>
                  </a:cubicBezTo>
                  <a:cubicBezTo>
                    <a:pt x="1049" y="1295"/>
                    <a:pt x="1180" y="1689"/>
                    <a:pt x="1410" y="1885"/>
                  </a:cubicBezTo>
                  <a:cubicBezTo>
                    <a:pt x="1623" y="2066"/>
                    <a:pt x="1623" y="2426"/>
                    <a:pt x="1475" y="2492"/>
                  </a:cubicBezTo>
                  <a:cubicBezTo>
                    <a:pt x="1440" y="2506"/>
                    <a:pt x="1402" y="2513"/>
                    <a:pt x="1364" y="2513"/>
                  </a:cubicBezTo>
                  <a:cubicBezTo>
                    <a:pt x="1222" y="2513"/>
                    <a:pt x="1083" y="2413"/>
                    <a:pt x="1147" y="2180"/>
                  </a:cubicBezTo>
                  <a:cubicBezTo>
                    <a:pt x="1220" y="1947"/>
                    <a:pt x="1047" y="1727"/>
                    <a:pt x="823" y="1727"/>
                  </a:cubicBezTo>
                  <a:cubicBezTo>
                    <a:pt x="795" y="1727"/>
                    <a:pt x="767" y="1731"/>
                    <a:pt x="738" y="1738"/>
                  </a:cubicBezTo>
                  <a:cubicBezTo>
                    <a:pt x="679" y="1745"/>
                    <a:pt x="625" y="1749"/>
                    <a:pt x="578" y="1749"/>
                  </a:cubicBezTo>
                  <a:cubicBezTo>
                    <a:pt x="414" y="1749"/>
                    <a:pt x="317" y="1701"/>
                    <a:pt x="279" y="1574"/>
                  </a:cubicBezTo>
                  <a:lnTo>
                    <a:pt x="279" y="1574"/>
                  </a:lnTo>
                  <a:cubicBezTo>
                    <a:pt x="279" y="1574"/>
                    <a:pt x="0" y="2475"/>
                    <a:pt x="688" y="2918"/>
                  </a:cubicBezTo>
                  <a:cubicBezTo>
                    <a:pt x="1377" y="3344"/>
                    <a:pt x="1737" y="4033"/>
                    <a:pt x="2114" y="4295"/>
                  </a:cubicBezTo>
                  <a:cubicBezTo>
                    <a:pt x="2114" y="4295"/>
                    <a:pt x="1524" y="3344"/>
                    <a:pt x="2082" y="2475"/>
                  </a:cubicBezTo>
                  <a:cubicBezTo>
                    <a:pt x="2623" y="1607"/>
                    <a:pt x="3180" y="1328"/>
                    <a:pt x="280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0" name="Google Shape;7950;p18"/>
            <p:cNvSpPr/>
            <p:nvPr/>
          </p:nvSpPr>
          <p:spPr>
            <a:xfrm>
              <a:off x="5940760" y="4923514"/>
              <a:ext cx="79782" cy="179050"/>
            </a:xfrm>
            <a:custGeom>
              <a:avLst/>
              <a:gdLst/>
              <a:ahLst/>
              <a:cxnLst/>
              <a:rect l="l" t="t" r="r" b="b"/>
              <a:pathLst>
                <a:path w="2432" h="5458" extrusionOk="0">
                  <a:moveTo>
                    <a:pt x="1441" y="1"/>
                  </a:moveTo>
                  <a:cubicBezTo>
                    <a:pt x="1406" y="1"/>
                    <a:pt x="1374" y="6"/>
                    <a:pt x="1345" y="16"/>
                  </a:cubicBezTo>
                  <a:cubicBezTo>
                    <a:pt x="1033" y="114"/>
                    <a:pt x="951" y="377"/>
                    <a:pt x="1115" y="737"/>
                  </a:cubicBezTo>
                  <a:cubicBezTo>
                    <a:pt x="1279" y="1098"/>
                    <a:pt x="1787" y="1147"/>
                    <a:pt x="1656" y="2803"/>
                  </a:cubicBezTo>
                  <a:cubicBezTo>
                    <a:pt x="1525" y="4474"/>
                    <a:pt x="0" y="5458"/>
                    <a:pt x="0" y="5458"/>
                  </a:cubicBezTo>
                  <a:cubicBezTo>
                    <a:pt x="263" y="5409"/>
                    <a:pt x="1820" y="4458"/>
                    <a:pt x="2148" y="2426"/>
                  </a:cubicBezTo>
                  <a:cubicBezTo>
                    <a:pt x="2432" y="573"/>
                    <a:pt x="1803" y="1"/>
                    <a:pt x="144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1" name="Google Shape;7951;p18"/>
            <p:cNvSpPr/>
            <p:nvPr/>
          </p:nvSpPr>
          <p:spPr>
            <a:xfrm>
              <a:off x="5882694" y="4874174"/>
              <a:ext cx="173178" cy="233244"/>
            </a:xfrm>
            <a:custGeom>
              <a:avLst/>
              <a:gdLst/>
              <a:ahLst/>
              <a:cxnLst/>
              <a:rect l="l" t="t" r="r" b="b"/>
              <a:pathLst>
                <a:path w="5279" h="7110" extrusionOk="0">
                  <a:moveTo>
                    <a:pt x="1688" y="0"/>
                  </a:moveTo>
                  <a:cubicBezTo>
                    <a:pt x="1297" y="0"/>
                    <a:pt x="859" y="91"/>
                    <a:pt x="476" y="389"/>
                  </a:cubicBezTo>
                  <a:cubicBezTo>
                    <a:pt x="164" y="668"/>
                    <a:pt x="0" y="1061"/>
                    <a:pt x="49" y="1487"/>
                  </a:cubicBezTo>
                  <a:cubicBezTo>
                    <a:pt x="106" y="1999"/>
                    <a:pt x="632" y="2437"/>
                    <a:pt x="1241" y="2437"/>
                  </a:cubicBezTo>
                  <a:cubicBezTo>
                    <a:pt x="1334" y="2437"/>
                    <a:pt x="1429" y="2427"/>
                    <a:pt x="1525" y="2405"/>
                  </a:cubicBezTo>
                  <a:cubicBezTo>
                    <a:pt x="1623" y="2372"/>
                    <a:pt x="1721" y="2340"/>
                    <a:pt x="1820" y="2290"/>
                  </a:cubicBezTo>
                  <a:lnTo>
                    <a:pt x="1836" y="2290"/>
                  </a:lnTo>
                  <a:lnTo>
                    <a:pt x="1852" y="2274"/>
                  </a:lnTo>
                  <a:cubicBezTo>
                    <a:pt x="2147" y="2110"/>
                    <a:pt x="2311" y="1782"/>
                    <a:pt x="2262" y="1455"/>
                  </a:cubicBezTo>
                  <a:cubicBezTo>
                    <a:pt x="2212" y="1117"/>
                    <a:pt x="1924" y="894"/>
                    <a:pt x="1616" y="894"/>
                  </a:cubicBezTo>
                  <a:cubicBezTo>
                    <a:pt x="1520" y="894"/>
                    <a:pt x="1421" y="916"/>
                    <a:pt x="1328" y="963"/>
                  </a:cubicBezTo>
                  <a:cubicBezTo>
                    <a:pt x="951" y="1176"/>
                    <a:pt x="1066" y="1717"/>
                    <a:pt x="1475" y="1766"/>
                  </a:cubicBezTo>
                  <a:cubicBezTo>
                    <a:pt x="1506" y="1774"/>
                    <a:pt x="1536" y="1777"/>
                    <a:pt x="1566" y="1777"/>
                  </a:cubicBezTo>
                  <a:cubicBezTo>
                    <a:pt x="1788" y="1777"/>
                    <a:pt x="1963" y="1571"/>
                    <a:pt x="1934" y="1340"/>
                  </a:cubicBezTo>
                  <a:cubicBezTo>
                    <a:pt x="1928" y="1301"/>
                    <a:pt x="1955" y="1267"/>
                    <a:pt x="1991" y="1267"/>
                  </a:cubicBezTo>
                  <a:cubicBezTo>
                    <a:pt x="2046" y="1267"/>
                    <a:pt x="2121" y="1345"/>
                    <a:pt x="2131" y="1602"/>
                  </a:cubicBezTo>
                  <a:cubicBezTo>
                    <a:pt x="2147" y="1717"/>
                    <a:pt x="2131" y="1848"/>
                    <a:pt x="2065" y="1963"/>
                  </a:cubicBezTo>
                  <a:cubicBezTo>
                    <a:pt x="1933" y="2184"/>
                    <a:pt x="1681" y="2312"/>
                    <a:pt x="1429" y="2312"/>
                  </a:cubicBezTo>
                  <a:cubicBezTo>
                    <a:pt x="1401" y="2312"/>
                    <a:pt x="1373" y="2310"/>
                    <a:pt x="1344" y="2307"/>
                  </a:cubicBezTo>
                  <a:cubicBezTo>
                    <a:pt x="1334" y="2307"/>
                    <a:pt x="1323" y="2308"/>
                    <a:pt x="1312" y="2308"/>
                  </a:cubicBezTo>
                  <a:cubicBezTo>
                    <a:pt x="609" y="2308"/>
                    <a:pt x="141" y="1248"/>
                    <a:pt x="787" y="619"/>
                  </a:cubicBezTo>
                  <a:cubicBezTo>
                    <a:pt x="1051" y="325"/>
                    <a:pt x="1436" y="199"/>
                    <a:pt x="1851" y="199"/>
                  </a:cubicBezTo>
                  <a:cubicBezTo>
                    <a:pt x="2365" y="199"/>
                    <a:pt x="2925" y="392"/>
                    <a:pt x="3360" y="701"/>
                  </a:cubicBezTo>
                  <a:cubicBezTo>
                    <a:pt x="5065" y="1995"/>
                    <a:pt x="4819" y="4257"/>
                    <a:pt x="4327" y="5421"/>
                  </a:cubicBezTo>
                  <a:cubicBezTo>
                    <a:pt x="4050" y="6090"/>
                    <a:pt x="3594" y="6678"/>
                    <a:pt x="3008" y="7103"/>
                  </a:cubicBezTo>
                  <a:lnTo>
                    <a:pt x="3008" y="7103"/>
                  </a:lnTo>
                  <a:cubicBezTo>
                    <a:pt x="3098" y="7047"/>
                    <a:pt x="3846" y="6612"/>
                    <a:pt x="4409" y="5454"/>
                  </a:cubicBezTo>
                  <a:cubicBezTo>
                    <a:pt x="4950" y="4290"/>
                    <a:pt x="5278" y="1930"/>
                    <a:pt x="3459" y="553"/>
                  </a:cubicBezTo>
                  <a:cubicBezTo>
                    <a:pt x="3115" y="307"/>
                    <a:pt x="2705" y="143"/>
                    <a:pt x="2262" y="61"/>
                  </a:cubicBezTo>
                  <a:cubicBezTo>
                    <a:pt x="2096" y="27"/>
                    <a:pt x="1899" y="0"/>
                    <a:pt x="1688" y="0"/>
                  </a:cubicBezTo>
                  <a:close/>
                  <a:moveTo>
                    <a:pt x="3008" y="7103"/>
                  </a:moveTo>
                  <a:lnTo>
                    <a:pt x="3008" y="7103"/>
                  </a:lnTo>
                  <a:cubicBezTo>
                    <a:pt x="3002" y="7107"/>
                    <a:pt x="2999" y="7109"/>
                    <a:pt x="3000" y="7109"/>
                  </a:cubicBezTo>
                  <a:cubicBezTo>
                    <a:pt x="3003" y="7107"/>
                    <a:pt x="3006" y="7105"/>
                    <a:pt x="3008" y="7103"/>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2" name="Google Shape;7952;p18"/>
            <p:cNvSpPr/>
            <p:nvPr/>
          </p:nvSpPr>
          <p:spPr>
            <a:xfrm>
              <a:off x="5922487" y="4693350"/>
              <a:ext cx="171012" cy="268870"/>
            </a:xfrm>
            <a:custGeom>
              <a:avLst/>
              <a:gdLst/>
              <a:ahLst/>
              <a:cxnLst/>
              <a:rect l="l" t="t" r="r" b="b"/>
              <a:pathLst>
                <a:path w="5213" h="8196" extrusionOk="0">
                  <a:moveTo>
                    <a:pt x="1082" y="0"/>
                  </a:moveTo>
                  <a:lnTo>
                    <a:pt x="1082" y="0"/>
                  </a:lnTo>
                  <a:cubicBezTo>
                    <a:pt x="0" y="2852"/>
                    <a:pt x="1279" y="4377"/>
                    <a:pt x="2541" y="5606"/>
                  </a:cubicBezTo>
                  <a:cubicBezTo>
                    <a:pt x="3803" y="6852"/>
                    <a:pt x="3754" y="8196"/>
                    <a:pt x="3754" y="8196"/>
                  </a:cubicBezTo>
                  <a:cubicBezTo>
                    <a:pt x="4655" y="7278"/>
                    <a:pt x="3590" y="5590"/>
                    <a:pt x="4459" y="4229"/>
                  </a:cubicBezTo>
                  <a:cubicBezTo>
                    <a:pt x="5213" y="3098"/>
                    <a:pt x="4245" y="2574"/>
                    <a:pt x="4245" y="2574"/>
                  </a:cubicBezTo>
                  <a:cubicBezTo>
                    <a:pt x="3836" y="3164"/>
                    <a:pt x="3360" y="3000"/>
                    <a:pt x="3016" y="3737"/>
                  </a:cubicBezTo>
                  <a:cubicBezTo>
                    <a:pt x="2656" y="4475"/>
                    <a:pt x="3262" y="5803"/>
                    <a:pt x="3262" y="5803"/>
                  </a:cubicBezTo>
                  <a:cubicBezTo>
                    <a:pt x="2065" y="4934"/>
                    <a:pt x="2295" y="4164"/>
                    <a:pt x="2656" y="3754"/>
                  </a:cubicBezTo>
                  <a:cubicBezTo>
                    <a:pt x="3000" y="3360"/>
                    <a:pt x="2508" y="3016"/>
                    <a:pt x="2524" y="2787"/>
                  </a:cubicBezTo>
                  <a:cubicBezTo>
                    <a:pt x="2541" y="2639"/>
                    <a:pt x="2574" y="2508"/>
                    <a:pt x="2639" y="2361"/>
                  </a:cubicBezTo>
                  <a:cubicBezTo>
                    <a:pt x="2639" y="2361"/>
                    <a:pt x="2566" y="2315"/>
                    <a:pt x="2436" y="2315"/>
                  </a:cubicBezTo>
                  <a:cubicBezTo>
                    <a:pt x="2318" y="2315"/>
                    <a:pt x="2153" y="2352"/>
                    <a:pt x="1951" y="2492"/>
                  </a:cubicBezTo>
                  <a:cubicBezTo>
                    <a:pt x="1213" y="2983"/>
                    <a:pt x="1525" y="4082"/>
                    <a:pt x="1525" y="4082"/>
                  </a:cubicBezTo>
                  <a:cubicBezTo>
                    <a:pt x="1000" y="3344"/>
                    <a:pt x="1164" y="2590"/>
                    <a:pt x="1770" y="2066"/>
                  </a:cubicBezTo>
                  <a:cubicBezTo>
                    <a:pt x="2360" y="1541"/>
                    <a:pt x="1803" y="1066"/>
                    <a:pt x="1410" y="836"/>
                  </a:cubicBezTo>
                  <a:cubicBezTo>
                    <a:pt x="1016" y="623"/>
                    <a:pt x="1082" y="0"/>
                    <a:pt x="108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3" name="Google Shape;7953;p18"/>
            <p:cNvSpPr/>
            <p:nvPr/>
          </p:nvSpPr>
          <p:spPr>
            <a:xfrm>
              <a:off x="5843426" y="4659987"/>
              <a:ext cx="98973" cy="148443"/>
            </a:xfrm>
            <a:custGeom>
              <a:avLst/>
              <a:gdLst/>
              <a:ahLst/>
              <a:cxnLst/>
              <a:rect l="l" t="t" r="r" b="b"/>
              <a:pathLst>
                <a:path w="3017" h="4525" extrusionOk="0">
                  <a:moveTo>
                    <a:pt x="443" y="1"/>
                  </a:moveTo>
                  <a:cubicBezTo>
                    <a:pt x="443" y="17"/>
                    <a:pt x="1" y="2033"/>
                    <a:pt x="3017" y="4525"/>
                  </a:cubicBezTo>
                  <a:cubicBezTo>
                    <a:pt x="3017" y="4525"/>
                    <a:pt x="2459" y="3853"/>
                    <a:pt x="2722" y="3099"/>
                  </a:cubicBezTo>
                  <a:cubicBezTo>
                    <a:pt x="2984" y="2345"/>
                    <a:pt x="2672" y="2083"/>
                    <a:pt x="2427" y="1820"/>
                  </a:cubicBezTo>
                  <a:cubicBezTo>
                    <a:pt x="2295" y="1656"/>
                    <a:pt x="2279" y="1427"/>
                    <a:pt x="2410" y="1263"/>
                  </a:cubicBezTo>
                  <a:cubicBezTo>
                    <a:pt x="2410" y="1263"/>
                    <a:pt x="2372" y="1256"/>
                    <a:pt x="2317" y="1256"/>
                  </a:cubicBezTo>
                  <a:cubicBezTo>
                    <a:pt x="2154" y="1256"/>
                    <a:pt x="1845" y="1319"/>
                    <a:pt x="1918" y="1820"/>
                  </a:cubicBezTo>
                  <a:cubicBezTo>
                    <a:pt x="2033" y="2509"/>
                    <a:pt x="2066" y="2624"/>
                    <a:pt x="1853" y="2640"/>
                  </a:cubicBezTo>
                  <a:cubicBezTo>
                    <a:pt x="1844" y="2641"/>
                    <a:pt x="1835" y="2642"/>
                    <a:pt x="1827" y="2642"/>
                  </a:cubicBezTo>
                  <a:cubicBezTo>
                    <a:pt x="1644" y="2642"/>
                    <a:pt x="1692" y="2304"/>
                    <a:pt x="1754" y="2115"/>
                  </a:cubicBezTo>
                  <a:cubicBezTo>
                    <a:pt x="1804" y="1935"/>
                    <a:pt x="2050" y="1099"/>
                    <a:pt x="1394" y="821"/>
                  </a:cubicBezTo>
                  <a:cubicBezTo>
                    <a:pt x="755" y="542"/>
                    <a:pt x="492" y="280"/>
                    <a:pt x="44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4" name="Google Shape;7954;p18"/>
            <p:cNvSpPr/>
            <p:nvPr/>
          </p:nvSpPr>
          <p:spPr>
            <a:xfrm>
              <a:off x="6021954" y="4941754"/>
              <a:ext cx="118328" cy="139848"/>
            </a:xfrm>
            <a:custGeom>
              <a:avLst/>
              <a:gdLst/>
              <a:ahLst/>
              <a:cxnLst/>
              <a:rect l="l" t="t" r="r" b="b"/>
              <a:pathLst>
                <a:path w="3607" h="4263" extrusionOk="0">
                  <a:moveTo>
                    <a:pt x="1722" y="1"/>
                  </a:moveTo>
                  <a:lnTo>
                    <a:pt x="1722" y="1"/>
                  </a:lnTo>
                  <a:cubicBezTo>
                    <a:pt x="787" y="509"/>
                    <a:pt x="1066" y="1181"/>
                    <a:pt x="951" y="2476"/>
                  </a:cubicBezTo>
                  <a:cubicBezTo>
                    <a:pt x="853" y="3771"/>
                    <a:pt x="1" y="4263"/>
                    <a:pt x="1" y="4263"/>
                  </a:cubicBezTo>
                  <a:cubicBezTo>
                    <a:pt x="3607" y="2443"/>
                    <a:pt x="2295" y="771"/>
                    <a:pt x="1951" y="526"/>
                  </a:cubicBezTo>
                  <a:cubicBezTo>
                    <a:pt x="1591" y="280"/>
                    <a:pt x="1722" y="1"/>
                    <a:pt x="172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5" name="Google Shape;7955;p18"/>
            <p:cNvSpPr/>
            <p:nvPr/>
          </p:nvSpPr>
          <p:spPr>
            <a:xfrm>
              <a:off x="6144549" y="4977774"/>
              <a:ext cx="226945" cy="159432"/>
            </a:xfrm>
            <a:custGeom>
              <a:avLst/>
              <a:gdLst/>
              <a:ahLst/>
              <a:cxnLst/>
              <a:rect l="l" t="t" r="r" b="b"/>
              <a:pathLst>
                <a:path w="6918" h="4860" extrusionOk="0">
                  <a:moveTo>
                    <a:pt x="1934" y="0"/>
                  </a:moveTo>
                  <a:cubicBezTo>
                    <a:pt x="1053" y="0"/>
                    <a:pt x="588" y="827"/>
                    <a:pt x="706" y="1362"/>
                  </a:cubicBezTo>
                  <a:cubicBezTo>
                    <a:pt x="820" y="1964"/>
                    <a:pt x="1387" y="2002"/>
                    <a:pt x="1527" y="2002"/>
                  </a:cubicBezTo>
                  <a:cubicBezTo>
                    <a:pt x="1547" y="2002"/>
                    <a:pt x="1558" y="2001"/>
                    <a:pt x="1558" y="2001"/>
                  </a:cubicBezTo>
                  <a:cubicBezTo>
                    <a:pt x="1296" y="1903"/>
                    <a:pt x="1181" y="1591"/>
                    <a:pt x="1312" y="1329"/>
                  </a:cubicBezTo>
                  <a:cubicBezTo>
                    <a:pt x="1355" y="1265"/>
                    <a:pt x="1399" y="1241"/>
                    <a:pt x="1446" y="1241"/>
                  </a:cubicBezTo>
                  <a:cubicBezTo>
                    <a:pt x="1544" y="1241"/>
                    <a:pt x="1655" y="1344"/>
                    <a:pt x="1787" y="1411"/>
                  </a:cubicBezTo>
                  <a:cubicBezTo>
                    <a:pt x="1825" y="1430"/>
                    <a:pt x="1862" y="1438"/>
                    <a:pt x="1896" y="1438"/>
                  </a:cubicBezTo>
                  <a:cubicBezTo>
                    <a:pt x="2043" y="1438"/>
                    <a:pt x="2157" y="1285"/>
                    <a:pt x="2197" y="1099"/>
                  </a:cubicBezTo>
                  <a:cubicBezTo>
                    <a:pt x="2238" y="958"/>
                    <a:pt x="2346" y="817"/>
                    <a:pt x="2534" y="817"/>
                  </a:cubicBezTo>
                  <a:cubicBezTo>
                    <a:pt x="2652" y="817"/>
                    <a:pt x="2801" y="872"/>
                    <a:pt x="2984" y="1017"/>
                  </a:cubicBezTo>
                  <a:cubicBezTo>
                    <a:pt x="3476" y="1394"/>
                    <a:pt x="3181" y="2148"/>
                    <a:pt x="3181" y="2148"/>
                  </a:cubicBezTo>
                  <a:cubicBezTo>
                    <a:pt x="3181" y="2148"/>
                    <a:pt x="3181" y="1526"/>
                    <a:pt x="2738" y="1476"/>
                  </a:cubicBezTo>
                  <a:cubicBezTo>
                    <a:pt x="2691" y="1463"/>
                    <a:pt x="2643" y="1456"/>
                    <a:pt x="2597" y="1456"/>
                  </a:cubicBezTo>
                  <a:cubicBezTo>
                    <a:pt x="2419" y="1456"/>
                    <a:pt x="2259" y="1553"/>
                    <a:pt x="2181" y="1722"/>
                  </a:cubicBezTo>
                  <a:cubicBezTo>
                    <a:pt x="2443" y="1722"/>
                    <a:pt x="2476" y="2099"/>
                    <a:pt x="2312" y="2296"/>
                  </a:cubicBezTo>
                  <a:cubicBezTo>
                    <a:pt x="2164" y="2509"/>
                    <a:pt x="2214" y="2657"/>
                    <a:pt x="2361" y="2739"/>
                  </a:cubicBezTo>
                  <a:cubicBezTo>
                    <a:pt x="2492" y="2820"/>
                    <a:pt x="2705" y="2804"/>
                    <a:pt x="2525" y="3181"/>
                  </a:cubicBezTo>
                  <a:cubicBezTo>
                    <a:pt x="2361" y="3558"/>
                    <a:pt x="1640" y="3558"/>
                    <a:pt x="1640" y="3558"/>
                  </a:cubicBezTo>
                  <a:cubicBezTo>
                    <a:pt x="1787" y="3345"/>
                    <a:pt x="1755" y="3050"/>
                    <a:pt x="1558" y="2886"/>
                  </a:cubicBezTo>
                  <a:cubicBezTo>
                    <a:pt x="1558" y="3066"/>
                    <a:pt x="1443" y="3214"/>
                    <a:pt x="1279" y="3263"/>
                  </a:cubicBezTo>
                  <a:cubicBezTo>
                    <a:pt x="1001" y="3345"/>
                    <a:pt x="1001" y="3263"/>
                    <a:pt x="738" y="3493"/>
                  </a:cubicBezTo>
                  <a:cubicBezTo>
                    <a:pt x="602" y="3603"/>
                    <a:pt x="408" y="3630"/>
                    <a:pt x="253" y="3630"/>
                  </a:cubicBezTo>
                  <a:cubicBezTo>
                    <a:pt x="110" y="3630"/>
                    <a:pt x="1" y="3607"/>
                    <a:pt x="1" y="3607"/>
                  </a:cubicBezTo>
                  <a:lnTo>
                    <a:pt x="1" y="3607"/>
                  </a:lnTo>
                  <a:cubicBezTo>
                    <a:pt x="165" y="3706"/>
                    <a:pt x="378" y="3755"/>
                    <a:pt x="574" y="3771"/>
                  </a:cubicBezTo>
                  <a:cubicBezTo>
                    <a:pt x="1017" y="3804"/>
                    <a:pt x="1460" y="3886"/>
                    <a:pt x="1886" y="3984"/>
                  </a:cubicBezTo>
                  <a:cubicBezTo>
                    <a:pt x="3066" y="4345"/>
                    <a:pt x="3787" y="4837"/>
                    <a:pt x="4689" y="4853"/>
                  </a:cubicBezTo>
                  <a:cubicBezTo>
                    <a:pt x="4744" y="4857"/>
                    <a:pt x="4800" y="4859"/>
                    <a:pt x="4857" y="4859"/>
                  </a:cubicBezTo>
                  <a:cubicBezTo>
                    <a:pt x="5246" y="4859"/>
                    <a:pt x="5642" y="4761"/>
                    <a:pt x="6000" y="4574"/>
                  </a:cubicBezTo>
                  <a:cubicBezTo>
                    <a:pt x="6787" y="4115"/>
                    <a:pt x="6918" y="2952"/>
                    <a:pt x="6459" y="2345"/>
                  </a:cubicBezTo>
                  <a:cubicBezTo>
                    <a:pt x="6236" y="2015"/>
                    <a:pt x="5876" y="1864"/>
                    <a:pt x="5536" y="1864"/>
                  </a:cubicBezTo>
                  <a:cubicBezTo>
                    <a:pt x="5201" y="1864"/>
                    <a:pt x="4884" y="2011"/>
                    <a:pt x="4738" y="2280"/>
                  </a:cubicBezTo>
                  <a:cubicBezTo>
                    <a:pt x="4492" y="2607"/>
                    <a:pt x="4525" y="3083"/>
                    <a:pt x="4836" y="3361"/>
                  </a:cubicBezTo>
                  <a:lnTo>
                    <a:pt x="4836" y="3378"/>
                  </a:lnTo>
                  <a:cubicBezTo>
                    <a:pt x="4853" y="3394"/>
                    <a:pt x="4869" y="3411"/>
                    <a:pt x="4902" y="3427"/>
                  </a:cubicBezTo>
                  <a:lnTo>
                    <a:pt x="4935" y="3460"/>
                  </a:lnTo>
                  <a:cubicBezTo>
                    <a:pt x="5036" y="3519"/>
                    <a:pt x="5163" y="3550"/>
                    <a:pt x="5286" y="3550"/>
                  </a:cubicBezTo>
                  <a:cubicBezTo>
                    <a:pt x="5540" y="3550"/>
                    <a:pt x="5782" y="3419"/>
                    <a:pt x="5770" y="3132"/>
                  </a:cubicBezTo>
                  <a:cubicBezTo>
                    <a:pt x="5784" y="2938"/>
                    <a:pt x="5628" y="2856"/>
                    <a:pt x="5451" y="2856"/>
                  </a:cubicBezTo>
                  <a:cubicBezTo>
                    <a:pt x="5197" y="2856"/>
                    <a:pt x="4900" y="3027"/>
                    <a:pt x="5016" y="3279"/>
                  </a:cubicBezTo>
                  <a:cubicBezTo>
                    <a:pt x="5016" y="3302"/>
                    <a:pt x="5016" y="3325"/>
                    <a:pt x="4995" y="3325"/>
                  </a:cubicBezTo>
                  <a:cubicBezTo>
                    <a:pt x="4971" y="3325"/>
                    <a:pt x="4918" y="3294"/>
                    <a:pt x="4803" y="3197"/>
                  </a:cubicBezTo>
                  <a:cubicBezTo>
                    <a:pt x="4689" y="3099"/>
                    <a:pt x="4623" y="2952"/>
                    <a:pt x="4623" y="2788"/>
                  </a:cubicBezTo>
                  <a:cubicBezTo>
                    <a:pt x="4623" y="2624"/>
                    <a:pt x="4689" y="2460"/>
                    <a:pt x="4803" y="2312"/>
                  </a:cubicBezTo>
                  <a:cubicBezTo>
                    <a:pt x="4929" y="2078"/>
                    <a:pt x="5196" y="1955"/>
                    <a:pt x="5483" y="1955"/>
                  </a:cubicBezTo>
                  <a:cubicBezTo>
                    <a:pt x="5798" y="1955"/>
                    <a:pt x="6139" y="2102"/>
                    <a:pt x="6344" y="2411"/>
                  </a:cubicBezTo>
                  <a:cubicBezTo>
                    <a:pt x="6344" y="2411"/>
                    <a:pt x="6361" y="2427"/>
                    <a:pt x="6361" y="2443"/>
                  </a:cubicBezTo>
                  <a:cubicBezTo>
                    <a:pt x="6574" y="2853"/>
                    <a:pt x="6557" y="3361"/>
                    <a:pt x="6328" y="3755"/>
                  </a:cubicBezTo>
                  <a:cubicBezTo>
                    <a:pt x="6048" y="4258"/>
                    <a:pt x="5410" y="4609"/>
                    <a:pt x="4579" y="4609"/>
                  </a:cubicBezTo>
                  <a:cubicBezTo>
                    <a:pt x="4193" y="4609"/>
                    <a:pt x="3765" y="4533"/>
                    <a:pt x="3312" y="4361"/>
                  </a:cubicBezTo>
                  <a:cubicBezTo>
                    <a:pt x="3263" y="4345"/>
                    <a:pt x="3033" y="4263"/>
                    <a:pt x="2886" y="4197"/>
                  </a:cubicBezTo>
                  <a:cubicBezTo>
                    <a:pt x="2459" y="3984"/>
                    <a:pt x="2017" y="3837"/>
                    <a:pt x="1574" y="3755"/>
                  </a:cubicBezTo>
                  <a:cubicBezTo>
                    <a:pt x="1738" y="3722"/>
                    <a:pt x="1935" y="3706"/>
                    <a:pt x="2148" y="3656"/>
                  </a:cubicBezTo>
                  <a:cubicBezTo>
                    <a:pt x="3885" y="3312"/>
                    <a:pt x="4148" y="837"/>
                    <a:pt x="2689" y="182"/>
                  </a:cubicBezTo>
                  <a:cubicBezTo>
                    <a:pt x="2412" y="55"/>
                    <a:pt x="2159" y="0"/>
                    <a:pt x="193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6" name="Google Shape;7956;p18"/>
            <p:cNvSpPr/>
            <p:nvPr/>
          </p:nvSpPr>
          <p:spPr>
            <a:xfrm>
              <a:off x="6255333" y="5063823"/>
              <a:ext cx="152740" cy="108125"/>
            </a:xfrm>
            <a:custGeom>
              <a:avLst/>
              <a:gdLst/>
              <a:ahLst/>
              <a:cxnLst/>
              <a:rect l="l" t="t" r="r" b="b"/>
              <a:pathLst>
                <a:path w="4656" h="3296" extrusionOk="0">
                  <a:moveTo>
                    <a:pt x="3820" y="1"/>
                  </a:moveTo>
                  <a:lnTo>
                    <a:pt x="3820" y="1"/>
                  </a:lnTo>
                  <a:cubicBezTo>
                    <a:pt x="3901" y="788"/>
                    <a:pt x="3557" y="1574"/>
                    <a:pt x="2902" y="2050"/>
                  </a:cubicBezTo>
                  <a:cubicBezTo>
                    <a:pt x="2499" y="2357"/>
                    <a:pt x="2009" y="2456"/>
                    <a:pt x="1547" y="2456"/>
                  </a:cubicBezTo>
                  <a:cubicBezTo>
                    <a:pt x="730" y="2456"/>
                    <a:pt x="1" y="2148"/>
                    <a:pt x="0" y="2148"/>
                  </a:cubicBezTo>
                  <a:lnTo>
                    <a:pt x="0" y="2148"/>
                  </a:lnTo>
                  <a:cubicBezTo>
                    <a:pt x="1344" y="2869"/>
                    <a:pt x="1853" y="2640"/>
                    <a:pt x="2213" y="3033"/>
                  </a:cubicBezTo>
                  <a:cubicBezTo>
                    <a:pt x="2379" y="3221"/>
                    <a:pt x="2552" y="3278"/>
                    <a:pt x="2710" y="3278"/>
                  </a:cubicBezTo>
                  <a:cubicBezTo>
                    <a:pt x="2897" y="3278"/>
                    <a:pt x="3065" y="3200"/>
                    <a:pt x="3180" y="3164"/>
                  </a:cubicBezTo>
                  <a:cubicBezTo>
                    <a:pt x="3204" y="3158"/>
                    <a:pt x="3228" y="3154"/>
                    <a:pt x="3254" y="3154"/>
                  </a:cubicBezTo>
                  <a:cubicBezTo>
                    <a:pt x="3352" y="3154"/>
                    <a:pt x="3456" y="3204"/>
                    <a:pt x="3508" y="3295"/>
                  </a:cubicBezTo>
                  <a:cubicBezTo>
                    <a:pt x="3524" y="3099"/>
                    <a:pt x="3475" y="2886"/>
                    <a:pt x="3361" y="2722"/>
                  </a:cubicBezTo>
                  <a:cubicBezTo>
                    <a:pt x="3180" y="2509"/>
                    <a:pt x="2787" y="2492"/>
                    <a:pt x="2721" y="2492"/>
                  </a:cubicBezTo>
                  <a:cubicBezTo>
                    <a:pt x="3279" y="2459"/>
                    <a:pt x="3787" y="2164"/>
                    <a:pt x="4098" y="1705"/>
                  </a:cubicBezTo>
                  <a:cubicBezTo>
                    <a:pt x="4655" y="919"/>
                    <a:pt x="3820" y="1"/>
                    <a:pt x="38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7" name="Google Shape;7957;p18"/>
            <p:cNvSpPr/>
            <p:nvPr/>
          </p:nvSpPr>
          <p:spPr>
            <a:xfrm>
              <a:off x="6060140" y="4820537"/>
              <a:ext cx="146277" cy="206212"/>
            </a:xfrm>
            <a:custGeom>
              <a:avLst/>
              <a:gdLst/>
              <a:ahLst/>
              <a:cxnLst/>
              <a:rect l="l" t="t" r="r" b="b"/>
              <a:pathLst>
                <a:path w="4459" h="6286" extrusionOk="0">
                  <a:moveTo>
                    <a:pt x="1820" y="0"/>
                  </a:moveTo>
                  <a:cubicBezTo>
                    <a:pt x="1399" y="0"/>
                    <a:pt x="993" y="149"/>
                    <a:pt x="722" y="451"/>
                  </a:cubicBezTo>
                  <a:cubicBezTo>
                    <a:pt x="0" y="1090"/>
                    <a:pt x="443" y="2139"/>
                    <a:pt x="1033" y="2336"/>
                  </a:cubicBezTo>
                  <a:cubicBezTo>
                    <a:pt x="1156" y="2401"/>
                    <a:pt x="1295" y="2434"/>
                    <a:pt x="1435" y="2434"/>
                  </a:cubicBezTo>
                  <a:cubicBezTo>
                    <a:pt x="1574" y="2434"/>
                    <a:pt x="1713" y="2401"/>
                    <a:pt x="1836" y="2336"/>
                  </a:cubicBezTo>
                  <a:lnTo>
                    <a:pt x="1869" y="2319"/>
                  </a:lnTo>
                  <a:lnTo>
                    <a:pt x="1918" y="2303"/>
                  </a:lnTo>
                  <a:lnTo>
                    <a:pt x="1967" y="2254"/>
                  </a:lnTo>
                  <a:lnTo>
                    <a:pt x="2016" y="2204"/>
                  </a:lnTo>
                  <a:lnTo>
                    <a:pt x="2082" y="2155"/>
                  </a:lnTo>
                  <a:cubicBezTo>
                    <a:pt x="2246" y="1975"/>
                    <a:pt x="2311" y="1729"/>
                    <a:pt x="2279" y="1500"/>
                  </a:cubicBezTo>
                  <a:cubicBezTo>
                    <a:pt x="2246" y="1156"/>
                    <a:pt x="2038" y="1016"/>
                    <a:pt x="1843" y="1016"/>
                  </a:cubicBezTo>
                  <a:cubicBezTo>
                    <a:pt x="1741" y="1016"/>
                    <a:pt x="1642" y="1055"/>
                    <a:pt x="1574" y="1123"/>
                  </a:cubicBezTo>
                  <a:cubicBezTo>
                    <a:pt x="1410" y="1286"/>
                    <a:pt x="1443" y="1565"/>
                    <a:pt x="1656" y="1696"/>
                  </a:cubicBezTo>
                  <a:cubicBezTo>
                    <a:pt x="1727" y="1728"/>
                    <a:pt x="1791" y="1738"/>
                    <a:pt x="1848" y="1738"/>
                  </a:cubicBezTo>
                  <a:cubicBezTo>
                    <a:pt x="1939" y="1738"/>
                    <a:pt x="2009" y="1712"/>
                    <a:pt x="2055" y="1712"/>
                  </a:cubicBezTo>
                  <a:cubicBezTo>
                    <a:pt x="2100" y="1712"/>
                    <a:pt x="2121" y="1736"/>
                    <a:pt x="2115" y="1827"/>
                  </a:cubicBezTo>
                  <a:cubicBezTo>
                    <a:pt x="2098" y="2024"/>
                    <a:pt x="1967" y="2204"/>
                    <a:pt x="1803" y="2286"/>
                  </a:cubicBezTo>
                  <a:cubicBezTo>
                    <a:pt x="1689" y="2340"/>
                    <a:pt x="1571" y="2365"/>
                    <a:pt x="1455" y="2365"/>
                  </a:cubicBezTo>
                  <a:cubicBezTo>
                    <a:pt x="1321" y="2365"/>
                    <a:pt x="1189" y="2331"/>
                    <a:pt x="1066" y="2270"/>
                  </a:cubicBezTo>
                  <a:cubicBezTo>
                    <a:pt x="525" y="2040"/>
                    <a:pt x="164" y="1106"/>
                    <a:pt x="803" y="549"/>
                  </a:cubicBezTo>
                  <a:cubicBezTo>
                    <a:pt x="1049" y="303"/>
                    <a:pt x="1377" y="172"/>
                    <a:pt x="1738" y="155"/>
                  </a:cubicBezTo>
                  <a:cubicBezTo>
                    <a:pt x="2492" y="205"/>
                    <a:pt x="3311" y="746"/>
                    <a:pt x="3442" y="2204"/>
                  </a:cubicBezTo>
                  <a:cubicBezTo>
                    <a:pt x="3492" y="2762"/>
                    <a:pt x="3426" y="3319"/>
                    <a:pt x="3279" y="3844"/>
                  </a:cubicBezTo>
                  <a:cubicBezTo>
                    <a:pt x="3147" y="4302"/>
                    <a:pt x="2951" y="4745"/>
                    <a:pt x="2672" y="5138"/>
                  </a:cubicBezTo>
                  <a:cubicBezTo>
                    <a:pt x="2279" y="5614"/>
                    <a:pt x="1771" y="6024"/>
                    <a:pt x="1197" y="6286"/>
                  </a:cubicBezTo>
                  <a:cubicBezTo>
                    <a:pt x="1820" y="6040"/>
                    <a:pt x="2377" y="5630"/>
                    <a:pt x="2803" y="5122"/>
                  </a:cubicBezTo>
                  <a:cubicBezTo>
                    <a:pt x="3557" y="4270"/>
                    <a:pt x="4459" y="2254"/>
                    <a:pt x="3180" y="614"/>
                  </a:cubicBezTo>
                  <a:cubicBezTo>
                    <a:pt x="2835" y="207"/>
                    <a:pt x="2316" y="0"/>
                    <a:pt x="18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8" name="Google Shape;7958;p18"/>
            <p:cNvSpPr/>
            <p:nvPr/>
          </p:nvSpPr>
          <p:spPr>
            <a:xfrm>
              <a:off x="5640031" y="4923514"/>
              <a:ext cx="80274" cy="179050"/>
            </a:xfrm>
            <a:custGeom>
              <a:avLst/>
              <a:gdLst/>
              <a:ahLst/>
              <a:cxnLst/>
              <a:rect l="l" t="t" r="r" b="b"/>
              <a:pathLst>
                <a:path w="2447" h="5458" extrusionOk="0">
                  <a:moveTo>
                    <a:pt x="995" y="1"/>
                  </a:moveTo>
                  <a:cubicBezTo>
                    <a:pt x="644" y="1"/>
                    <a:pt x="0" y="584"/>
                    <a:pt x="300" y="2426"/>
                  </a:cubicBezTo>
                  <a:cubicBezTo>
                    <a:pt x="611" y="4458"/>
                    <a:pt x="2185" y="5409"/>
                    <a:pt x="2447" y="5458"/>
                  </a:cubicBezTo>
                  <a:cubicBezTo>
                    <a:pt x="2447" y="5458"/>
                    <a:pt x="923" y="4474"/>
                    <a:pt x="791" y="2803"/>
                  </a:cubicBezTo>
                  <a:cubicBezTo>
                    <a:pt x="660" y="1147"/>
                    <a:pt x="1168" y="1098"/>
                    <a:pt x="1332" y="737"/>
                  </a:cubicBezTo>
                  <a:cubicBezTo>
                    <a:pt x="1480" y="377"/>
                    <a:pt x="1414" y="114"/>
                    <a:pt x="1087" y="16"/>
                  </a:cubicBezTo>
                  <a:cubicBezTo>
                    <a:pt x="1059" y="6"/>
                    <a:pt x="1029" y="1"/>
                    <a:pt x="99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9" name="Google Shape;7959;p18"/>
            <p:cNvSpPr/>
            <p:nvPr/>
          </p:nvSpPr>
          <p:spPr>
            <a:xfrm>
              <a:off x="5605224" y="4874174"/>
              <a:ext cx="172620" cy="233244"/>
            </a:xfrm>
            <a:custGeom>
              <a:avLst/>
              <a:gdLst/>
              <a:ahLst/>
              <a:cxnLst/>
              <a:rect l="l" t="t" r="r" b="b"/>
              <a:pathLst>
                <a:path w="5262" h="7110" extrusionOk="0">
                  <a:moveTo>
                    <a:pt x="3581" y="0"/>
                  </a:moveTo>
                  <a:cubicBezTo>
                    <a:pt x="3371" y="0"/>
                    <a:pt x="3172" y="27"/>
                    <a:pt x="3000" y="61"/>
                  </a:cubicBezTo>
                  <a:cubicBezTo>
                    <a:pt x="2574" y="143"/>
                    <a:pt x="2164" y="307"/>
                    <a:pt x="1803" y="553"/>
                  </a:cubicBezTo>
                  <a:cubicBezTo>
                    <a:pt x="0" y="1930"/>
                    <a:pt x="312" y="4290"/>
                    <a:pt x="853" y="5438"/>
                  </a:cubicBezTo>
                  <a:cubicBezTo>
                    <a:pt x="1420" y="6619"/>
                    <a:pt x="2174" y="7053"/>
                    <a:pt x="2255" y="7104"/>
                  </a:cubicBezTo>
                  <a:lnTo>
                    <a:pt x="2255" y="7104"/>
                  </a:lnTo>
                  <a:cubicBezTo>
                    <a:pt x="1669" y="6662"/>
                    <a:pt x="1212" y="6091"/>
                    <a:pt x="935" y="5405"/>
                  </a:cubicBezTo>
                  <a:cubicBezTo>
                    <a:pt x="443" y="4257"/>
                    <a:pt x="197" y="1979"/>
                    <a:pt x="1902" y="701"/>
                  </a:cubicBezTo>
                  <a:cubicBezTo>
                    <a:pt x="2340" y="390"/>
                    <a:pt x="2905" y="197"/>
                    <a:pt x="3422" y="197"/>
                  </a:cubicBezTo>
                  <a:cubicBezTo>
                    <a:pt x="3833" y="197"/>
                    <a:pt x="4214" y="319"/>
                    <a:pt x="4475" y="602"/>
                  </a:cubicBezTo>
                  <a:cubicBezTo>
                    <a:pt x="5121" y="1248"/>
                    <a:pt x="4653" y="2308"/>
                    <a:pt x="3950" y="2308"/>
                  </a:cubicBezTo>
                  <a:cubicBezTo>
                    <a:pt x="3939" y="2308"/>
                    <a:pt x="3928" y="2307"/>
                    <a:pt x="3918" y="2307"/>
                  </a:cubicBezTo>
                  <a:cubicBezTo>
                    <a:pt x="3889" y="2310"/>
                    <a:pt x="3861" y="2312"/>
                    <a:pt x="3833" y="2312"/>
                  </a:cubicBezTo>
                  <a:cubicBezTo>
                    <a:pt x="3584" y="2312"/>
                    <a:pt x="3344" y="2184"/>
                    <a:pt x="3197" y="1963"/>
                  </a:cubicBezTo>
                  <a:cubicBezTo>
                    <a:pt x="3147" y="1848"/>
                    <a:pt x="3115" y="1717"/>
                    <a:pt x="3131" y="1602"/>
                  </a:cubicBezTo>
                  <a:cubicBezTo>
                    <a:pt x="3151" y="1345"/>
                    <a:pt x="3230" y="1267"/>
                    <a:pt x="3286" y="1267"/>
                  </a:cubicBezTo>
                  <a:cubicBezTo>
                    <a:pt x="3324" y="1267"/>
                    <a:pt x="3351" y="1301"/>
                    <a:pt x="3344" y="1340"/>
                  </a:cubicBezTo>
                  <a:cubicBezTo>
                    <a:pt x="3299" y="1578"/>
                    <a:pt x="3498" y="1789"/>
                    <a:pt x="3731" y="1789"/>
                  </a:cubicBezTo>
                  <a:cubicBezTo>
                    <a:pt x="3755" y="1789"/>
                    <a:pt x="3779" y="1787"/>
                    <a:pt x="3803" y="1782"/>
                  </a:cubicBezTo>
                  <a:cubicBezTo>
                    <a:pt x="4213" y="1717"/>
                    <a:pt x="4311" y="1176"/>
                    <a:pt x="3951" y="963"/>
                  </a:cubicBezTo>
                  <a:cubicBezTo>
                    <a:pt x="3859" y="917"/>
                    <a:pt x="3764" y="896"/>
                    <a:pt x="3670" y="896"/>
                  </a:cubicBezTo>
                  <a:cubicBezTo>
                    <a:pt x="3359" y="896"/>
                    <a:pt x="3067" y="1127"/>
                    <a:pt x="3016" y="1455"/>
                  </a:cubicBezTo>
                  <a:cubicBezTo>
                    <a:pt x="2967" y="1782"/>
                    <a:pt x="3115" y="2127"/>
                    <a:pt x="3410" y="2274"/>
                  </a:cubicBezTo>
                  <a:lnTo>
                    <a:pt x="3442" y="2290"/>
                  </a:lnTo>
                  <a:lnTo>
                    <a:pt x="3459" y="2290"/>
                  </a:lnTo>
                  <a:cubicBezTo>
                    <a:pt x="3541" y="2340"/>
                    <a:pt x="3656" y="2372"/>
                    <a:pt x="3754" y="2405"/>
                  </a:cubicBezTo>
                  <a:cubicBezTo>
                    <a:pt x="3849" y="2427"/>
                    <a:pt x="3944" y="2437"/>
                    <a:pt x="4037" y="2437"/>
                  </a:cubicBezTo>
                  <a:cubicBezTo>
                    <a:pt x="4643" y="2437"/>
                    <a:pt x="5158" y="1999"/>
                    <a:pt x="5229" y="1487"/>
                  </a:cubicBezTo>
                  <a:cubicBezTo>
                    <a:pt x="5262" y="1078"/>
                    <a:pt x="5098" y="668"/>
                    <a:pt x="4787" y="389"/>
                  </a:cubicBezTo>
                  <a:cubicBezTo>
                    <a:pt x="4403" y="91"/>
                    <a:pt x="3972" y="0"/>
                    <a:pt x="3581" y="0"/>
                  </a:cubicBezTo>
                  <a:close/>
                  <a:moveTo>
                    <a:pt x="2255" y="7104"/>
                  </a:moveTo>
                  <a:cubicBezTo>
                    <a:pt x="2258" y="7106"/>
                    <a:pt x="2260" y="7108"/>
                    <a:pt x="2262" y="7109"/>
                  </a:cubicBezTo>
                  <a:cubicBezTo>
                    <a:pt x="2263" y="7109"/>
                    <a:pt x="2261" y="7108"/>
                    <a:pt x="2255" y="710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0" name="Google Shape;7960;p18"/>
            <p:cNvSpPr/>
            <p:nvPr/>
          </p:nvSpPr>
          <p:spPr>
            <a:xfrm>
              <a:off x="5710596" y="4813287"/>
              <a:ext cx="239870" cy="168847"/>
            </a:xfrm>
            <a:custGeom>
              <a:avLst/>
              <a:gdLst/>
              <a:ahLst/>
              <a:cxnLst/>
              <a:rect l="l" t="t" r="r" b="b"/>
              <a:pathLst>
                <a:path w="7312" h="5147" extrusionOk="0">
                  <a:moveTo>
                    <a:pt x="1746" y="0"/>
                  </a:moveTo>
                  <a:cubicBezTo>
                    <a:pt x="1354" y="0"/>
                    <a:pt x="963" y="175"/>
                    <a:pt x="689" y="508"/>
                  </a:cubicBezTo>
                  <a:cubicBezTo>
                    <a:pt x="605" y="638"/>
                    <a:pt x="463" y="705"/>
                    <a:pt x="316" y="705"/>
                  </a:cubicBezTo>
                  <a:cubicBezTo>
                    <a:pt x="206" y="705"/>
                    <a:pt x="93" y="667"/>
                    <a:pt x="1" y="590"/>
                  </a:cubicBezTo>
                  <a:lnTo>
                    <a:pt x="1" y="590"/>
                  </a:lnTo>
                  <a:cubicBezTo>
                    <a:pt x="34" y="950"/>
                    <a:pt x="50" y="1016"/>
                    <a:pt x="1755" y="1737"/>
                  </a:cubicBezTo>
                  <a:cubicBezTo>
                    <a:pt x="3066" y="2294"/>
                    <a:pt x="3509" y="4261"/>
                    <a:pt x="3656" y="5146"/>
                  </a:cubicBezTo>
                  <a:cubicBezTo>
                    <a:pt x="3787" y="4261"/>
                    <a:pt x="4230" y="2294"/>
                    <a:pt x="5541" y="1737"/>
                  </a:cubicBezTo>
                  <a:cubicBezTo>
                    <a:pt x="7246" y="1016"/>
                    <a:pt x="7279" y="950"/>
                    <a:pt x="7311" y="590"/>
                  </a:cubicBezTo>
                  <a:lnTo>
                    <a:pt x="7311" y="590"/>
                  </a:lnTo>
                  <a:cubicBezTo>
                    <a:pt x="7220" y="667"/>
                    <a:pt x="7107" y="705"/>
                    <a:pt x="6995" y="705"/>
                  </a:cubicBezTo>
                  <a:cubicBezTo>
                    <a:pt x="6847" y="705"/>
                    <a:pt x="6700" y="638"/>
                    <a:pt x="6607" y="508"/>
                  </a:cubicBezTo>
                  <a:cubicBezTo>
                    <a:pt x="6343" y="175"/>
                    <a:pt x="5956" y="0"/>
                    <a:pt x="5562" y="0"/>
                  </a:cubicBezTo>
                  <a:cubicBezTo>
                    <a:pt x="5295" y="0"/>
                    <a:pt x="5025" y="80"/>
                    <a:pt x="4787" y="245"/>
                  </a:cubicBezTo>
                  <a:cubicBezTo>
                    <a:pt x="4230" y="655"/>
                    <a:pt x="3837" y="1475"/>
                    <a:pt x="3656" y="2655"/>
                  </a:cubicBezTo>
                  <a:cubicBezTo>
                    <a:pt x="3460" y="1458"/>
                    <a:pt x="3083" y="639"/>
                    <a:pt x="2509" y="245"/>
                  </a:cubicBezTo>
                  <a:cubicBezTo>
                    <a:pt x="2277" y="80"/>
                    <a:pt x="2011" y="0"/>
                    <a:pt x="174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1" name="Google Shape;7961;p18"/>
            <p:cNvSpPr/>
            <p:nvPr/>
          </p:nvSpPr>
          <p:spPr>
            <a:xfrm>
              <a:off x="5786442" y="4719693"/>
              <a:ext cx="88213" cy="145753"/>
            </a:xfrm>
            <a:custGeom>
              <a:avLst/>
              <a:gdLst/>
              <a:ahLst/>
              <a:cxnLst/>
              <a:rect l="l" t="t" r="r" b="b"/>
              <a:pathLst>
                <a:path w="2689" h="4443" extrusionOk="0">
                  <a:moveTo>
                    <a:pt x="1344" y="0"/>
                  </a:moveTo>
                  <a:cubicBezTo>
                    <a:pt x="1262" y="164"/>
                    <a:pt x="1148" y="295"/>
                    <a:pt x="1016" y="427"/>
                  </a:cubicBezTo>
                  <a:cubicBezTo>
                    <a:pt x="574" y="853"/>
                    <a:pt x="0" y="1721"/>
                    <a:pt x="738" y="2902"/>
                  </a:cubicBezTo>
                  <a:cubicBezTo>
                    <a:pt x="1016" y="3377"/>
                    <a:pt x="1229" y="3902"/>
                    <a:pt x="1344" y="4442"/>
                  </a:cubicBezTo>
                  <a:cubicBezTo>
                    <a:pt x="1459" y="3902"/>
                    <a:pt x="1672" y="3377"/>
                    <a:pt x="1967" y="2902"/>
                  </a:cubicBezTo>
                  <a:cubicBezTo>
                    <a:pt x="2688" y="1721"/>
                    <a:pt x="2115" y="853"/>
                    <a:pt x="1672" y="427"/>
                  </a:cubicBezTo>
                  <a:cubicBezTo>
                    <a:pt x="1541" y="295"/>
                    <a:pt x="1443" y="164"/>
                    <a:pt x="13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2" name="Google Shape;7962;p18"/>
            <p:cNvSpPr/>
            <p:nvPr/>
          </p:nvSpPr>
          <p:spPr>
            <a:xfrm>
              <a:off x="5729984" y="4582467"/>
              <a:ext cx="200570" cy="220056"/>
            </a:xfrm>
            <a:custGeom>
              <a:avLst/>
              <a:gdLst/>
              <a:ahLst/>
              <a:cxnLst/>
              <a:rect l="l" t="t" r="r" b="b"/>
              <a:pathLst>
                <a:path w="6114" h="6708" extrusionOk="0">
                  <a:moveTo>
                    <a:pt x="1595" y="1"/>
                  </a:moveTo>
                  <a:cubicBezTo>
                    <a:pt x="1199" y="1"/>
                    <a:pt x="813" y="156"/>
                    <a:pt x="590" y="446"/>
                  </a:cubicBezTo>
                  <a:cubicBezTo>
                    <a:pt x="0" y="1102"/>
                    <a:pt x="492" y="2069"/>
                    <a:pt x="1131" y="2102"/>
                  </a:cubicBezTo>
                  <a:cubicBezTo>
                    <a:pt x="1150" y="2103"/>
                    <a:pt x="1169" y="2103"/>
                    <a:pt x="1187" y="2103"/>
                  </a:cubicBezTo>
                  <a:cubicBezTo>
                    <a:pt x="1800" y="2103"/>
                    <a:pt x="2012" y="1584"/>
                    <a:pt x="1885" y="1282"/>
                  </a:cubicBezTo>
                  <a:cubicBezTo>
                    <a:pt x="1829" y="1114"/>
                    <a:pt x="1676" y="993"/>
                    <a:pt x="1500" y="993"/>
                  </a:cubicBezTo>
                  <a:cubicBezTo>
                    <a:pt x="1470" y="993"/>
                    <a:pt x="1440" y="996"/>
                    <a:pt x="1410" y="1003"/>
                  </a:cubicBezTo>
                  <a:cubicBezTo>
                    <a:pt x="1262" y="1020"/>
                    <a:pt x="1147" y="1167"/>
                    <a:pt x="1164" y="1315"/>
                  </a:cubicBezTo>
                  <a:cubicBezTo>
                    <a:pt x="1164" y="1471"/>
                    <a:pt x="1289" y="1567"/>
                    <a:pt x="1413" y="1567"/>
                  </a:cubicBezTo>
                  <a:cubicBezTo>
                    <a:pt x="1486" y="1567"/>
                    <a:pt x="1558" y="1535"/>
                    <a:pt x="1606" y="1462"/>
                  </a:cubicBezTo>
                  <a:cubicBezTo>
                    <a:pt x="1647" y="1399"/>
                    <a:pt x="1691" y="1374"/>
                    <a:pt x="1730" y="1374"/>
                  </a:cubicBezTo>
                  <a:cubicBezTo>
                    <a:pt x="1802" y="1374"/>
                    <a:pt x="1857" y="1459"/>
                    <a:pt x="1836" y="1544"/>
                  </a:cubicBezTo>
                  <a:cubicBezTo>
                    <a:pt x="1746" y="1788"/>
                    <a:pt x="1515" y="1942"/>
                    <a:pt x="1278" y="1942"/>
                  </a:cubicBezTo>
                  <a:cubicBezTo>
                    <a:pt x="1212" y="1942"/>
                    <a:pt x="1146" y="1930"/>
                    <a:pt x="1082" y="1905"/>
                  </a:cubicBezTo>
                  <a:cubicBezTo>
                    <a:pt x="672" y="1790"/>
                    <a:pt x="459" y="1053"/>
                    <a:pt x="1016" y="659"/>
                  </a:cubicBezTo>
                  <a:cubicBezTo>
                    <a:pt x="1143" y="567"/>
                    <a:pt x="1327" y="517"/>
                    <a:pt x="1533" y="517"/>
                  </a:cubicBezTo>
                  <a:cubicBezTo>
                    <a:pt x="2129" y="517"/>
                    <a:pt x="2902" y="931"/>
                    <a:pt x="2950" y="1905"/>
                  </a:cubicBezTo>
                  <a:cubicBezTo>
                    <a:pt x="2950" y="3069"/>
                    <a:pt x="2033" y="4118"/>
                    <a:pt x="1770" y="4888"/>
                  </a:cubicBezTo>
                  <a:cubicBezTo>
                    <a:pt x="1410" y="5970"/>
                    <a:pt x="1869" y="6642"/>
                    <a:pt x="1901" y="6708"/>
                  </a:cubicBezTo>
                  <a:cubicBezTo>
                    <a:pt x="1623" y="6150"/>
                    <a:pt x="1606" y="5495"/>
                    <a:pt x="1852" y="4921"/>
                  </a:cubicBezTo>
                  <a:cubicBezTo>
                    <a:pt x="2065" y="4396"/>
                    <a:pt x="2492" y="3839"/>
                    <a:pt x="2803" y="3134"/>
                  </a:cubicBezTo>
                  <a:cubicBezTo>
                    <a:pt x="2918" y="2905"/>
                    <a:pt x="3000" y="2675"/>
                    <a:pt x="3065" y="2430"/>
                  </a:cubicBezTo>
                  <a:cubicBezTo>
                    <a:pt x="3114" y="2675"/>
                    <a:pt x="3196" y="2905"/>
                    <a:pt x="3311" y="3134"/>
                  </a:cubicBezTo>
                  <a:cubicBezTo>
                    <a:pt x="3639" y="3839"/>
                    <a:pt x="4065" y="4396"/>
                    <a:pt x="4278" y="4921"/>
                  </a:cubicBezTo>
                  <a:cubicBezTo>
                    <a:pt x="4519" y="5483"/>
                    <a:pt x="4493" y="6107"/>
                    <a:pt x="4245" y="6671"/>
                  </a:cubicBezTo>
                  <a:lnTo>
                    <a:pt x="4245" y="6671"/>
                  </a:lnTo>
                  <a:cubicBezTo>
                    <a:pt x="4327" y="6507"/>
                    <a:pt x="4669" y="5865"/>
                    <a:pt x="4344" y="4888"/>
                  </a:cubicBezTo>
                  <a:cubicBezTo>
                    <a:pt x="4098" y="4118"/>
                    <a:pt x="3180" y="3069"/>
                    <a:pt x="3164" y="1905"/>
                  </a:cubicBezTo>
                  <a:cubicBezTo>
                    <a:pt x="3224" y="931"/>
                    <a:pt x="4001" y="517"/>
                    <a:pt x="4590" y="517"/>
                  </a:cubicBezTo>
                  <a:cubicBezTo>
                    <a:pt x="4794" y="517"/>
                    <a:pt x="4976" y="567"/>
                    <a:pt x="5098" y="659"/>
                  </a:cubicBezTo>
                  <a:cubicBezTo>
                    <a:pt x="5671" y="1053"/>
                    <a:pt x="5458" y="1790"/>
                    <a:pt x="5049" y="1905"/>
                  </a:cubicBezTo>
                  <a:cubicBezTo>
                    <a:pt x="4981" y="1930"/>
                    <a:pt x="4912" y="1942"/>
                    <a:pt x="4844" y="1942"/>
                  </a:cubicBezTo>
                  <a:cubicBezTo>
                    <a:pt x="4599" y="1942"/>
                    <a:pt x="4372" y="1788"/>
                    <a:pt x="4295" y="1544"/>
                  </a:cubicBezTo>
                  <a:cubicBezTo>
                    <a:pt x="4273" y="1459"/>
                    <a:pt x="4321" y="1374"/>
                    <a:pt x="4389" y="1374"/>
                  </a:cubicBezTo>
                  <a:cubicBezTo>
                    <a:pt x="4425" y="1374"/>
                    <a:pt x="4467" y="1399"/>
                    <a:pt x="4508" y="1462"/>
                  </a:cubicBezTo>
                  <a:cubicBezTo>
                    <a:pt x="4562" y="1535"/>
                    <a:pt x="4638" y="1567"/>
                    <a:pt x="4712" y="1567"/>
                  </a:cubicBezTo>
                  <a:cubicBezTo>
                    <a:pt x="4840" y="1567"/>
                    <a:pt x="4961" y="1471"/>
                    <a:pt x="4950" y="1315"/>
                  </a:cubicBezTo>
                  <a:cubicBezTo>
                    <a:pt x="4967" y="1167"/>
                    <a:pt x="4852" y="1020"/>
                    <a:pt x="4704" y="1003"/>
                  </a:cubicBezTo>
                  <a:cubicBezTo>
                    <a:pt x="4676" y="996"/>
                    <a:pt x="4648" y="993"/>
                    <a:pt x="4620" y="993"/>
                  </a:cubicBezTo>
                  <a:cubicBezTo>
                    <a:pt x="4450" y="993"/>
                    <a:pt x="4288" y="1114"/>
                    <a:pt x="4245" y="1282"/>
                  </a:cubicBezTo>
                  <a:cubicBezTo>
                    <a:pt x="4118" y="1584"/>
                    <a:pt x="4346" y="2103"/>
                    <a:pt x="4929" y="2103"/>
                  </a:cubicBezTo>
                  <a:cubicBezTo>
                    <a:pt x="4947" y="2103"/>
                    <a:pt x="4965" y="2103"/>
                    <a:pt x="4983" y="2102"/>
                  </a:cubicBezTo>
                  <a:cubicBezTo>
                    <a:pt x="5622" y="2069"/>
                    <a:pt x="6114" y="1102"/>
                    <a:pt x="5540" y="446"/>
                  </a:cubicBezTo>
                  <a:cubicBezTo>
                    <a:pt x="5310" y="156"/>
                    <a:pt x="4920" y="1"/>
                    <a:pt x="4522" y="1"/>
                  </a:cubicBezTo>
                  <a:cubicBezTo>
                    <a:pt x="4044" y="1"/>
                    <a:pt x="3553" y="225"/>
                    <a:pt x="3311" y="708"/>
                  </a:cubicBezTo>
                  <a:cubicBezTo>
                    <a:pt x="3196" y="872"/>
                    <a:pt x="3114" y="1069"/>
                    <a:pt x="3065" y="1266"/>
                  </a:cubicBezTo>
                  <a:cubicBezTo>
                    <a:pt x="3016" y="1069"/>
                    <a:pt x="2918" y="872"/>
                    <a:pt x="2803" y="708"/>
                  </a:cubicBezTo>
                  <a:cubicBezTo>
                    <a:pt x="2561" y="225"/>
                    <a:pt x="2070" y="1"/>
                    <a:pt x="1595" y="1"/>
                  </a:cubicBezTo>
                  <a:close/>
                  <a:moveTo>
                    <a:pt x="4245" y="6671"/>
                  </a:moveTo>
                  <a:cubicBezTo>
                    <a:pt x="4236" y="6689"/>
                    <a:pt x="4231" y="6701"/>
                    <a:pt x="4229" y="6708"/>
                  </a:cubicBezTo>
                  <a:cubicBezTo>
                    <a:pt x="4235" y="6696"/>
                    <a:pt x="4240" y="6683"/>
                    <a:pt x="4245" y="667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3" name="Google Shape;7963;p18"/>
            <p:cNvSpPr/>
            <p:nvPr/>
          </p:nvSpPr>
          <p:spPr>
            <a:xfrm>
              <a:off x="5567563" y="4693875"/>
              <a:ext cx="171045" cy="268903"/>
            </a:xfrm>
            <a:custGeom>
              <a:avLst/>
              <a:gdLst/>
              <a:ahLst/>
              <a:cxnLst/>
              <a:rect l="l" t="t" r="r" b="b"/>
              <a:pathLst>
                <a:path w="5214" h="8197" extrusionOk="0">
                  <a:moveTo>
                    <a:pt x="4131" y="1"/>
                  </a:moveTo>
                  <a:cubicBezTo>
                    <a:pt x="4131" y="1"/>
                    <a:pt x="4197" y="607"/>
                    <a:pt x="3804" y="837"/>
                  </a:cubicBezTo>
                  <a:cubicBezTo>
                    <a:pt x="3410" y="1066"/>
                    <a:pt x="2853" y="1525"/>
                    <a:pt x="3443" y="2050"/>
                  </a:cubicBezTo>
                  <a:cubicBezTo>
                    <a:pt x="4050" y="2574"/>
                    <a:pt x="4213" y="3328"/>
                    <a:pt x="3689" y="4066"/>
                  </a:cubicBezTo>
                  <a:cubicBezTo>
                    <a:pt x="3689" y="4066"/>
                    <a:pt x="4000" y="2967"/>
                    <a:pt x="3263" y="2476"/>
                  </a:cubicBezTo>
                  <a:cubicBezTo>
                    <a:pt x="3064" y="2343"/>
                    <a:pt x="2904" y="2306"/>
                    <a:pt x="2789" y="2306"/>
                  </a:cubicBezTo>
                  <a:cubicBezTo>
                    <a:pt x="2649" y="2306"/>
                    <a:pt x="2574" y="2361"/>
                    <a:pt x="2574" y="2361"/>
                  </a:cubicBezTo>
                  <a:cubicBezTo>
                    <a:pt x="2640" y="2492"/>
                    <a:pt x="2673" y="2640"/>
                    <a:pt x="2689" y="2787"/>
                  </a:cubicBezTo>
                  <a:cubicBezTo>
                    <a:pt x="2705" y="3000"/>
                    <a:pt x="2214" y="3361"/>
                    <a:pt x="2574" y="3754"/>
                  </a:cubicBezTo>
                  <a:cubicBezTo>
                    <a:pt x="2919" y="4148"/>
                    <a:pt x="3148" y="4918"/>
                    <a:pt x="1951" y="5803"/>
                  </a:cubicBezTo>
                  <a:cubicBezTo>
                    <a:pt x="1951" y="5803"/>
                    <a:pt x="2574" y="4443"/>
                    <a:pt x="2214" y="3738"/>
                  </a:cubicBezTo>
                  <a:cubicBezTo>
                    <a:pt x="1853" y="3033"/>
                    <a:pt x="1394" y="3148"/>
                    <a:pt x="968" y="2558"/>
                  </a:cubicBezTo>
                  <a:cubicBezTo>
                    <a:pt x="968" y="2558"/>
                    <a:pt x="1" y="3082"/>
                    <a:pt x="755" y="4230"/>
                  </a:cubicBezTo>
                  <a:cubicBezTo>
                    <a:pt x="1624" y="5574"/>
                    <a:pt x="542" y="7278"/>
                    <a:pt x="1460" y="8196"/>
                  </a:cubicBezTo>
                  <a:cubicBezTo>
                    <a:pt x="1460" y="8196"/>
                    <a:pt x="1411" y="6836"/>
                    <a:pt x="2673" y="5606"/>
                  </a:cubicBezTo>
                  <a:cubicBezTo>
                    <a:pt x="3935" y="4377"/>
                    <a:pt x="5213" y="2853"/>
                    <a:pt x="413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4" name="Google Shape;7964;p18"/>
            <p:cNvSpPr/>
            <p:nvPr/>
          </p:nvSpPr>
          <p:spPr>
            <a:xfrm>
              <a:off x="5718141" y="4660544"/>
              <a:ext cx="99498" cy="148443"/>
            </a:xfrm>
            <a:custGeom>
              <a:avLst/>
              <a:gdLst/>
              <a:ahLst/>
              <a:cxnLst/>
              <a:rect l="l" t="t" r="r" b="b"/>
              <a:pathLst>
                <a:path w="3033" h="4525" extrusionOk="0">
                  <a:moveTo>
                    <a:pt x="2574" y="0"/>
                  </a:moveTo>
                  <a:lnTo>
                    <a:pt x="2574" y="0"/>
                  </a:lnTo>
                  <a:cubicBezTo>
                    <a:pt x="2541" y="279"/>
                    <a:pt x="2279" y="525"/>
                    <a:pt x="1623" y="820"/>
                  </a:cubicBezTo>
                  <a:cubicBezTo>
                    <a:pt x="968" y="1099"/>
                    <a:pt x="1213" y="1935"/>
                    <a:pt x="1279" y="2115"/>
                  </a:cubicBezTo>
                  <a:cubicBezTo>
                    <a:pt x="1342" y="2303"/>
                    <a:pt x="1389" y="2641"/>
                    <a:pt x="1207" y="2641"/>
                  </a:cubicBezTo>
                  <a:cubicBezTo>
                    <a:pt x="1198" y="2641"/>
                    <a:pt x="1190" y="2641"/>
                    <a:pt x="1181" y="2639"/>
                  </a:cubicBezTo>
                  <a:cubicBezTo>
                    <a:pt x="951" y="2607"/>
                    <a:pt x="1000" y="2492"/>
                    <a:pt x="1099" y="1820"/>
                  </a:cubicBezTo>
                  <a:cubicBezTo>
                    <a:pt x="1184" y="1319"/>
                    <a:pt x="869" y="1255"/>
                    <a:pt x="703" y="1255"/>
                  </a:cubicBezTo>
                  <a:cubicBezTo>
                    <a:pt x="646" y="1255"/>
                    <a:pt x="607" y="1262"/>
                    <a:pt x="607" y="1262"/>
                  </a:cubicBezTo>
                  <a:cubicBezTo>
                    <a:pt x="738" y="1426"/>
                    <a:pt x="738" y="1656"/>
                    <a:pt x="591" y="1820"/>
                  </a:cubicBezTo>
                  <a:cubicBezTo>
                    <a:pt x="345" y="2066"/>
                    <a:pt x="50" y="2344"/>
                    <a:pt x="312" y="3098"/>
                  </a:cubicBezTo>
                  <a:cubicBezTo>
                    <a:pt x="574" y="3852"/>
                    <a:pt x="0" y="4524"/>
                    <a:pt x="0" y="4524"/>
                  </a:cubicBezTo>
                  <a:cubicBezTo>
                    <a:pt x="3033" y="2017"/>
                    <a:pt x="2574" y="1"/>
                    <a:pt x="25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5" name="Google Shape;7965;p18"/>
            <p:cNvSpPr/>
            <p:nvPr/>
          </p:nvSpPr>
          <p:spPr>
            <a:xfrm>
              <a:off x="5520782" y="4941754"/>
              <a:ext cx="117803" cy="139848"/>
            </a:xfrm>
            <a:custGeom>
              <a:avLst/>
              <a:gdLst/>
              <a:ahLst/>
              <a:cxnLst/>
              <a:rect l="l" t="t" r="r" b="b"/>
              <a:pathLst>
                <a:path w="3591" h="4263" extrusionOk="0">
                  <a:moveTo>
                    <a:pt x="1869" y="1"/>
                  </a:moveTo>
                  <a:cubicBezTo>
                    <a:pt x="1869" y="1"/>
                    <a:pt x="2001" y="280"/>
                    <a:pt x="1656" y="526"/>
                  </a:cubicBezTo>
                  <a:cubicBezTo>
                    <a:pt x="1312" y="771"/>
                    <a:pt x="1" y="2443"/>
                    <a:pt x="3591" y="4263"/>
                  </a:cubicBezTo>
                  <a:cubicBezTo>
                    <a:pt x="3591" y="4263"/>
                    <a:pt x="2738" y="3771"/>
                    <a:pt x="2640" y="2476"/>
                  </a:cubicBezTo>
                  <a:cubicBezTo>
                    <a:pt x="2541" y="1198"/>
                    <a:pt x="2820" y="509"/>
                    <a:pt x="18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6" name="Google Shape;7966;p18"/>
            <p:cNvSpPr/>
            <p:nvPr/>
          </p:nvSpPr>
          <p:spPr>
            <a:xfrm>
              <a:off x="5289043" y="4977971"/>
              <a:ext cx="226945" cy="160154"/>
            </a:xfrm>
            <a:custGeom>
              <a:avLst/>
              <a:gdLst/>
              <a:ahLst/>
              <a:cxnLst/>
              <a:rect l="l" t="t" r="r" b="b"/>
              <a:pathLst>
                <a:path w="6918" h="4882" extrusionOk="0">
                  <a:moveTo>
                    <a:pt x="4977" y="1"/>
                  </a:moveTo>
                  <a:cubicBezTo>
                    <a:pt x="4753" y="1"/>
                    <a:pt x="4503" y="53"/>
                    <a:pt x="4229" y="176"/>
                  </a:cubicBezTo>
                  <a:cubicBezTo>
                    <a:pt x="2770" y="831"/>
                    <a:pt x="3033" y="3306"/>
                    <a:pt x="4770" y="3667"/>
                  </a:cubicBezTo>
                  <a:cubicBezTo>
                    <a:pt x="4967" y="3700"/>
                    <a:pt x="5180" y="3732"/>
                    <a:pt x="5344" y="3749"/>
                  </a:cubicBezTo>
                  <a:cubicBezTo>
                    <a:pt x="4885" y="3831"/>
                    <a:pt x="4442" y="3995"/>
                    <a:pt x="4032" y="4191"/>
                  </a:cubicBezTo>
                  <a:cubicBezTo>
                    <a:pt x="3885" y="4273"/>
                    <a:pt x="3655" y="4339"/>
                    <a:pt x="3606" y="4355"/>
                  </a:cubicBezTo>
                  <a:cubicBezTo>
                    <a:pt x="3147" y="4528"/>
                    <a:pt x="2715" y="4603"/>
                    <a:pt x="2328" y="4603"/>
                  </a:cubicBezTo>
                  <a:cubicBezTo>
                    <a:pt x="1499" y="4603"/>
                    <a:pt x="869" y="4257"/>
                    <a:pt x="590" y="3765"/>
                  </a:cubicBezTo>
                  <a:cubicBezTo>
                    <a:pt x="344" y="3355"/>
                    <a:pt x="328" y="2864"/>
                    <a:pt x="541" y="2454"/>
                  </a:cubicBezTo>
                  <a:cubicBezTo>
                    <a:pt x="557" y="2437"/>
                    <a:pt x="557" y="2437"/>
                    <a:pt x="557" y="2421"/>
                  </a:cubicBezTo>
                  <a:cubicBezTo>
                    <a:pt x="770" y="2107"/>
                    <a:pt x="1106" y="1960"/>
                    <a:pt x="1419" y="1960"/>
                  </a:cubicBezTo>
                  <a:cubicBezTo>
                    <a:pt x="1710" y="1960"/>
                    <a:pt x="1981" y="2086"/>
                    <a:pt x="2115" y="2323"/>
                  </a:cubicBezTo>
                  <a:cubicBezTo>
                    <a:pt x="2229" y="2454"/>
                    <a:pt x="2279" y="2634"/>
                    <a:pt x="2279" y="2798"/>
                  </a:cubicBezTo>
                  <a:cubicBezTo>
                    <a:pt x="2279" y="2946"/>
                    <a:pt x="2229" y="3093"/>
                    <a:pt x="2115" y="3208"/>
                  </a:cubicBezTo>
                  <a:cubicBezTo>
                    <a:pt x="2000" y="3305"/>
                    <a:pt x="1942" y="3335"/>
                    <a:pt x="1914" y="3335"/>
                  </a:cubicBezTo>
                  <a:cubicBezTo>
                    <a:pt x="1889" y="3335"/>
                    <a:pt x="1885" y="3313"/>
                    <a:pt x="1885" y="3290"/>
                  </a:cubicBezTo>
                  <a:cubicBezTo>
                    <a:pt x="2010" y="3030"/>
                    <a:pt x="1724" y="2861"/>
                    <a:pt x="1472" y="2861"/>
                  </a:cubicBezTo>
                  <a:cubicBezTo>
                    <a:pt x="1294" y="2861"/>
                    <a:pt x="1134" y="2946"/>
                    <a:pt x="1148" y="3142"/>
                  </a:cubicBezTo>
                  <a:cubicBezTo>
                    <a:pt x="1137" y="3417"/>
                    <a:pt x="1376" y="3544"/>
                    <a:pt x="1628" y="3544"/>
                  </a:cubicBezTo>
                  <a:cubicBezTo>
                    <a:pt x="1753" y="3544"/>
                    <a:pt x="1881" y="3513"/>
                    <a:pt x="1983" y="3454"/>
                  </a:cubicBezTo>
                  <a:lnTo>
                    <a:pt x="2016" y="3437"/>
                  </a:lnTo>
                  <a:cubicBezTo>
                    <a:pt x="2033" y="3421"/>
                    <a:pt x="2065" y="3405"/>
                    <a:pt x="2082" y="3388"/>
                  </a:cubicBezTo>
                  <a:lnTo>
                    <a:pt x="2098" y="3372"/>
                  </a:lnTo>
                  <a:cubicBezTo>
                    <a:pt x="2393" y="3093"/>
                    <a:pt x="2426" y="2618"/>
                    <a:pt x="2180" y="2290"/>
                  </a:cubicBezTo>
                  <a:cubicBezTo>
                    <a:pt x="2042" y="2013"/>
                    <a:pt x="1730" y="1862"/>
                    <a:pt x="1394" y="1862"/>
                  </a:cubicBezTo>
                  <a:cubicBezTo>
                    <a:pt x="1054" y="1862"/>
                    <a:pt x="690" y="2017"/>
                    <a:pt x="459" y="2356"/>
                  </a:cubicBezTo>
                  <a:cubicBezTo>
                    <a:pt x="0" y="2946"/>
                    <a:pt x="131" y="4126"/>
                    <a:pt x="934" y="4568"/>
                  </a:cubicBezTo>
                  <a:cubicBezTo>
                    <a:pt x="1300" y="4782"/>
                    <a:pt x="1708" y="4882"/>
                    <a:pt x="2132" y="4882"/>
                  </a:cubicBezTo>
                  <a:cubicBezTo>
                    <a:pt x="2164" y="4882"/>
                    <a:pt x="2197" y="4881"/>
                    <a:pt x="2229" y="4880"/>
                  </a:cubicBezTo>
                  <a:cubicBezTo>
                    <a:pt x="3131" y="4847"/>
                    <a:pt x="3852" y="4355"/>
                    <a:pt x="5032" y="3995"/>
                  </a:cubicBezTo>
                  <a:cubicBezTo>
                    <a:pt x="5458" y="3896"/>
                    <a:pt x="5901" y="3831"/>
                    <a:pt x="6344" y="3782"/>
                  </a:cubicBezTo>
                  <a:cubicBezTo>
                    <a:pt x="6540" y="3765"/>
                    <a:pt x="6737" y="3716"/>
                    <a:pt x="6917" y="3618"/>
                  </a:cubicBezTo>
                  <a:lnTo>
                    <a:pt x="6917" y="3618"/>
                  </a:lnTo>
                  <a:cubicBezTo>
                    <a:pt x="6917" y="3618"/>
                    <a:pt x="6803" y="3644"/>
                    <a:pt x="6655" y="3644"/>
                  </a:cubicBezTo>
                  <a:cubicBezTo>
                    <a:pt x="6496" y="3644"/>
                    <a:pt x="6299" y="3614"/>
                    <a:pt x="6163" y="3487"/>
                  </a:cubicBezTo>
                  <a:cubicBezTo>
                    <a:pt x="5917" y="3257"/>
                    <a:pt x="5917" y="3355"/>
                    <a:pt x="5622" y="3257"/>
                  </a:cubicBezTo>
                  <a:cubicBezTo>
                    <a:pt x="5458" y="3224"/>
                    <a:pt x="5360" y="3060"/>
                    <a:pt x="5360" y="2896"/>
                  </a:cubicBezTo>
                  <a:cubicBezTo>
                    <a:pt x="5163" y="3060"/>
                    <a:pt x="5131" y="3355"/>
                    <a:pt x="5278" y="3552"/>
                  </a:cubicBezTo>
                  <a:cubicBezTo>
                    <a:pt x="5278" y="3552"/>
                    <a:pt x="4557" y="3552"/>
                    <a:pt x="4377" y="3191"/>
                  </a:cubicBezTo>
                  <a:cubicBezTo>
                    <a:pt x="4213" y="2814"/>
                    <a:pt x="4409" y="2814"/>
                    <a:pt x="4557" y="2733"/>
                  </a:cubicBezTo>
                  <a:cubicBezTo>
                    <a:pt x="4704" y="2651"/>
                    <a:pt x="4737" y="2519"/>
                    <a:pt x="4590" y="2306"/>
                  </a:cubicBezTo>
                  <a:cubicBezTo>
                    <a:pt x="4442" y="2093"/>
                    <a:pt x="4475" y="1733"/>
                    <a:pt x="4737" y="1733"/>
                  </a:cubicBezTo>
                  <a:cubicBezTo>
                    <a:pt x="4658" y="1560"/>
                    <a:pt x="4481" y="1452"/>
                    <a:pt x="4304" y="1452"/>
                  </a:cubicBezTo>
                  <a:cubicBezTo>
                    <a:pt x="4262" y="1452"/>
                    <a:pt x="4220" y="1458"/>
                    <a:pt x="4180" y="1470"/>
                  </a:cubicBezTo>
                  <a:cubicBezTo>
                    <a:pt x="3754" y="1552"/>
                    <a:pt x="3737" y="2159"/>
                    <a:pt x="3737" y="2159"/>
                  </a:cubicBezTo>
                  <a:cubicBezTo>
                    <a:pt x="3737" y="2159"/>
                    <a:pt x="3442" y="1405"/>
                    <a:pt x="3934" y="1028"/>
                  </a:cubicBezTo>
                  <a:cubicBezTo>
                    <a:pt x="4117" y="883"/>
                    <a:pt x="4264" y="827"/>
                    <a:pt x="4378" y="827"/>
                  </a:cubicBezTo>
                  <a:cubicBezTo>
                    <a:pt x="4562" y="827"/>
                    <a:pt x="4664" y="969"/>
                    <a:pt x="4704" y="1110"/>
                  </a:cubicBezTo>
                  <a:cubicBezTo>
                    <a:pt x="4757" y="1295"/>
                    <a:pt x="4864" y="1449"/>
                    <a:pt x="5007" y="1449"/>
                  </a:cubicBezTo>
                  <a:cubicBezTo>
                    <a:pt x="5041" y="1449"/>
                    <a:pt x="5077" y="1440"/>
                    <a:pt x="5114" y="1421"/>
                  </a:cubicBezTo>
                  <a:cubicBezTo>
                    <a:pt x="5255" y="1345"/>
                    <a:pt x="5368" y="1248"/>
                    <a:pt x="5466" y="1248"/>
                  </a:cubicBezTo>
                  <a:cubicBezTo>
                    <a:pt x="5516" y="1248"/>
                    <a:pt x="5562" y="1273"/>
                    <a:pt x="5606" y="1339"/>
                  </a:cubicBezTo>
                  <a:cubicBezTo>
                    <a:pt x="5721" y="1602"/>
                    <a:pt x="5606" y="1897"/>
                    <a:pt x="5344" y="2011"/>
                  </a:cubicBezTo>
                  <a:cubicBezTo>
                    <a:pt x="5344" y="2011"/>
                    <a:pt x="5349" y="2012"/>
                    <a:pt x="5360" y="2012"/>
                  </a:cubicBezTo>
                  <a:cubicBezTo>
                    <a:pt x="5467" y="2012"/>
                    <a:pt x="6078" y="1984"/>
                    <a:pt x="6212" y="1372"/>
                  </a:cubicBezTo>
                  <a:cubicBezTo>
                    <a:pt x="6330" y="822"/>
                    <a:pt x="5863" y="1"/>
                    <a:pt x="497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7" name="Google Shape;7967;p18"/>
            <p:cNvSpPr/>
            <p:nvPr/>
          </p:nvSpPr>
          <p:spPr>
            <a:xfrm>
              <a:off x="5252465" y="5063823"/>
              <a:ext cx="152740" cy="108650"/>
            </a:xfrm>
            <a:custGeom>
              <a:avLst/>
              <a:gdLst/>
              <a:ahLst/>
              <a:cxnLst/>
              <a:rect l="l" t="t" r="r" b="b"/>
              <a:pathLst>
                <a:path w="4656" h="3312" extrusionOk="0">
                  <a:moveTo>
                    <a:pt x="853" y="1"/>
                  </a:moveTo>
                  <a:cubicBezTo>
                    <a:pt x="853" y="1"/>
                    <a:pt x="1" y="919"/>
                    <a:pt x="558" y="1722"/>
                  </a:cubicBezTo>
                  <a:cubicBezTo>
                    <a:pt x="886" y="2181"/>
                    <a:pt x="1394" y="2459"/>
                    <a:pt x="1951" y="2492"/>
                  </a:cubicBezTo>
                  <a:cubicBezTo>
                    <a:pt x="1886" y="2492"/>
                    <a:pt x="1492" y="2492"/>
                    <a:pt x="1312" y="2722"/>
                  </a:cubicBezTo>
                  <a:cubicBezTo>
                    <a:pt x="1181" y="2886"/>
                    <a:pt x="1132" y="3099"/>
                    <a:pt x="1164" y="3312"/>
                  </a:cubicBezTo>
                  <a:cubicBezTo>
                    <a:pt x="1216" y="3221"/>
                    <a:pt x="1310" y="3171"/>
                    <a:pt x="1412" y="3171"/>
                  </a:cubicBezTo>
                  <a:cubicBezTo>
                    <a:pt x="1439" y="3171"/>
                    <a:pt x="1465" y="3174"/>
                    <a:pt x="1492" y="3181"/>
                  </a:cubicBezTo>
                  <a:cubicBezTo>
                    <a:pt x="1597" y="3216"/>
                    <a:pt x="1758" y="3288"/>
                    <a:pt x="1943" y="3288"/>
                  </a:cubicBezTo>
                  <a:cubicBezTo>
                    <a:pt x="2104" y="3288"/>
                    <a:pt x="2284" y="3233"/>
                    <a:pt x="2459" y="3050"/>
                  </a:cubicBezTo>
                  <a:cubicBezTo>
                    <a:pt x="2836" y="2640"/>
                    <a:pt x="3328" y="2869"/>
                    <a:pt x="4656" y="2164"/>
                  </a:cubicBezTo>
                  <a:cubicBezTo>
                    <a:pt x="4656" y="2164"/>
                    <a:pt x="4655" y="2164"/>
                    <a:pt x="4655" y="2164"/>
                  </a:cubicBezTo>
                  <a:cubicBezTo>
                    <a:pt x="4631" y="2164"/>
                    <a:pt x="3922" y="2457"/>
                    <a:pt x="3122" y="2457"/>
                  </a:cubicBezTo>
                  <a:cubicBezTo>
                    <a:pt x="2659" y="2457"/>
                    <a:pt x="2164" y="2359"/>
                    <a:pt x="1754" y="2050"/>
                  </a:cubicBezTo>
                  <a:cubicBezTo>
                    <a:pt x="1115" y="1574"/>
                    <a:pt x="771" y="804"/>
                    <a:pt x="85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8" name="Google Shape;7968;p18"/>
            <p:cNvSpPr/>
            <p:nvPr/>
          </p:nvSpPr>
          <p:spPr>
            <a:xfrm>
              <a:off x="5453563" y="4820307"/>
              <a:ext cx="146310" cy="205917"/>
            </a:xfrm>
            <a:custGeom>
              <a:avLst/>
              <a:gdLst/>
              <a:ahLst/>
              <a:cxnLst/>
              <a:rect l="l" t="t" r="r" b="b"/>
              <a:pathLst>
                <a:path w="4460" h="6277" extrusionOk="0">
                  <a:moveTo>
                    <a:pt x="2638" y="0"/>
                  </a:moveTo>
                  <a:cubicBezTo>
                    <a:pt x="2145" y="0"/>
                    <a:pt x="1630" y="202"/>
                    <a:pt x="1279" y="605"/>
                  </a:cubicBezTo>
                  <a:cubicBezTo>
                    <a:pt x="1" y="2244"/>
                    <a:pt x="919" y="4260"/>
                    <a:pt x="1656" y="5113"/>
                  </a:cubicBezTo>
                  <a:cubicBezTo>
                    <a:pt x="2099" y="5637"/>
                    <a:pt x="2640" y="6031"/>
                    <a:pt x="3263" y="6276"/>
                  </a:cubicBezTo>
                  <a:cubicBezTo>
                    <a:pt x="2705" y="6014"/>
                    <a:pt x="2197" y="5621"/>
                    <a:pt x="1804" y="5129"/>
                  </a:cubicBezTo>
                  <a:cubicBezTo>
                    <a:pt x="1525" y="4736"/>
                    <a:pt x="1312" y="4309"/>
                    <a:pt x="1197" y="3851"/>
                  </a:cubicBezTo>
                  <a:cubicBezTo>
                    <a:pt x="1034" y="3326"/>
                    <a:pt x="984" y="2769"/>
                    <a:pt x="1034" y="2211"/>
                  </a:cubicBezTo>
                  <a:cubicBezTo>
                    <a:pt x="1165" y="736"/>
                    <a:pt x="1984" y="195"/>
                    <a:pt x="2738" y="162"/>
                  </a:cubicBezTo>
                  <a:cubicBezTo>
                    <a:pt x="3082" y="162"/>
                    <a:pt x="3427" y="310"/>
                    <a:pt x="3673" y="556"/>
                  </a:cubicBezTo>
                  <a:cubicBezTo>
                    <a:pt x="4312" y="1097"/>
                    <a:pt x="3951" y="2047"/>
                    <a:pt x="3410" y="2277"/>
                  </a:cubicBezTo>
                  <a:cubicBezTo>
                    <a:pt x="3287" y="2338"/>
                    <a:pt x="3150" y="2372"/>
                    <a:pt x="3014" y="2372"/>
                  </a:cubicBezTo>
                  <a:cubicBezTo>
                    <a:pt x="2896" y="2372"/>
                    <a:pt x="2779" y="2347"/>
                    <a:pt x="2673" y="2293"/>
                  </a:cubicBezTo>
                  <a:cubicBezTo>
                    <a:pt x="2492" y="2195"/>
                    <a:pt x="2378" y="2031"/>
                    <a:pt x="2361" y="1834"/>
                  </a:cubicBezTo>
                  <a:cubicBezTo>
                    <a:pt x="2355" y="1737"/>
                    <a:pt x="2379" y="1714"/>
                    <a:pt x="2430" y="1714"/>
                  </a:cubicBezTo>
                  <a:cubicBezTo>
                    <a:pt x="2473" y="1714"/>
                    <a:pt x="2536" y="1731"/>
                    <a:pt x="2614" y="1731"/>
                  </a:cubicBezTo>
                  <a:cubicBezTo>
                    <a:pt x="2674" y="1731"/>
                    <a:pt x="2743" y="1721"/>
                    <a:pt x="2820" y="1687"/>
                  </a:cubicBezTo>
                  <a:cubicBezTo>
                    <a:pt x="3033" y="1572"/>
                    <a:pt x="3066" y="1293"/>
                    <a:pt x="2902" y="1130"/>
                  </a:cubicBezTo>
                  <a:cubicBezTo>
                    <a:pt x="2828" y="1056"/>
                    <a:pt x="2727" y="1015"/>
                    <a:pt x="2623" y="1015"/>
                  </a:cubicBezTo>
                  <a:cubicBezTo>
                    <a:pt x="2427" y="1015"/>
                    <a:pt x="2224" y="1158"/>
                    <a:pt x="2181" y="1490"/>
                  </a:cubicBezTo>
                  <a:cubicBezTo>
                    <a:pt x="2148" y="1736"/>
                    <a:pt x="2230" y="1982"/>
                    <a:pt x="2394" y="2146"/>
                  </a:cubicBezTo>
                  <a:lnTo>
                    <a:pt x="2460" y="2211"/>
                  </a:lnTo>
                  <a:lnTo>
                    <a:pt x="2509" y="2261"/>
                  </a:lnTo>
                  <a:lnTo>
                    <a:pt x="2558" y="2293"/>
                  </a:lnTo>
                  <a:lnTo>
                    <a:pt x="2607" y="2326"/>
                  </a:lnTo>
                  <a:lnTo>
                    <a:pt x="2640" y="2343"/>
                  </a:lnTo>
                  <a:cubicBezTo>
                    <a:pt x="2763" y="2408"/>
                    <a:pt x="2898" y="2441"/>
                    <a:pt x="3033" y="2441"/>
                  </a:cubicBezTo>
                  <a:cubicBezTo>
                    <a:pt x="3169" y="2441"/>
                    <a:pt x="3304" y="2408"/>
                    <a:pt x="3427" y="2343"/>
                  </a:cubicBezTo>
                  <a:cubicBezTo>
                    <a:pt x="4017" y="2129"/>
                    <a:pt x="4459" y="1080"/>
                    <a:pt x="3755" y="458"/>
                  </a:cubicBezTo>
                  <a:cubicBezTo>
                    <a:pt x="3480" y="153"/>
                    <a:pt x="3067" y="0"/>
                    <a:pt x="263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9" name="Google Shape;7969;p18"/>
            <p:cNvSpPr/>
            <p:nvPr/>
          </p:nvSpPr>
          <p:spPr>
            <a:xfrm>
              <a:off x="4250678" y="4923514"/>
              <a:ext cx="80274" cy="179050"/>
            </a:xfrm>
            <a:custGeom>
              <a:avLst/>
              <a:gdLst/>
              <a:ahLst/>
              <a:cxnLst/>
              <a:rect l="l" t="t" r="r" b="b"/>
              <a:pathLst>
                <a:path w="2447" h="5458" extrusionOk="0">
                  <a:moveTo>
                    <a:pt x="1454" y="1"/>
                  </a:moveTo>
                  <a:cubicBezTo>
                    <a:pt x="1420" y="1"/>
                    <a:pt x="1389" y="6"/>
                    <a:pt x="1361" y="16"/>
                  </a:cubicBezTo>
                  <a:cubicBezTo>
                    <a:pt x="1033" y="114"/>
                    <a:pt x="968" y="377"/>
                    <a:pt x="1131" y="737"/>
                  </a:cubicBezTo>
                  <a:cubicBezTo>
                    <a:pt x="1279" y="1098"/>
                    <a:pt x="1787" y="1147"/>
                    <a:pt x="1656" y="2803"/>
                  </a:cubicBezTo>
                  <a:cubicBezTo>
                    <a:pt x="1525" y="4474"/>
                    <a:pt x="0" y="5458"/>
                    <a:pt x="0" y="5458"/>
                  </a:cubicBezTo>
                  <a:cubicBezTo>
                    <a:pt x="263" y="5409"/>
                    <a:pt x="1836" y="4458"/>
                    <a:pt x="2148" y="2426"/>
                  </a:cubicBezTo>
                  <a:cubicBezTo>
                    <a:pt x="2447" y="573"/>
                    <a:pt x="1806" y="1"/>
                    <a:pt x="145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0" name="Google Shape;7970;p18"/>
            <p:cNvSpPr/>
            <p:nvPr/>
          </p:nvSpPr>
          <p:spPr>
            <a:xfrm>
              <a:off x="4193137" y="4874174"/>
              <a:ext cx="173178" cy="233244"/>
            </a:xfrm>
            <a:custGeom>
              <a:avLst/>
              <a:gdLst/>
              <a:ahLst/>
              <a:cxnLst/>
              <a:rect l="l" t="t" r="r" b="b"/>
              <a:pathLst>
                <a:path w="5279" h="7110" extrusionOk="0">
                  <a:moveTo>
                    <a:pt x="1681" y="0"/>
                  </a:moveTo>
                  <a:cubicBezTo>
                    <a:pt x="1291" y="0"/>
                    <a:pt x="859" y="91"/>
                    <a:pt x="476" y="389"/>
                  </a:cubicBezTo>
                  <a:cubicBezTo>
                    <a:pt x="165" y="668"/>
                    <a:pt x="1" y="1061"/>
                    <a:pt x="33" y="1487"/>
                  </a:cubicBezTo>
                  <a:cubicBezTo>
                    <a:pt x="90" y="1999"/>
                    <a:pt x="616" y="2437"/>
                    <a:pt x="1225" y="2437"/>
                  </a:cubicBezTo>
                  <a:cubicBezTo>
                    <a:pt x="1318" y="2437"/>
                    <a:pt x="1413" y="2427"/>
                    <a:pt x="1509" y="2405"/>
                  </a:cubicBezTo>
                  <a:cubicBezTo>
                    <a:pt x="1607" y="2372"/>
                    <a:pt x="1722" y="2340"/>
                    <a:pt x="1804" y="2290"/>
                  </a:cubicBezTo>
                  <a:lnTo>
                    <a:pt x="1820" y="2290"/>
                  </a:lnTo>
                  <a:lnTo>
                    <a:pt x="1853" y="2274"/>
                  </a:lnTo>
                  <a:cubicBezTo>
                    <a:pt x="2148" y="2110"/>
                    <a:pt x="2312" y="1782"/>
                    <a:pt x="2246" y="1455"/>
                  </a:cubicBezTo>
                  <a:cubicBezTo>
                    <a:pt x="2196" y="1117"/>
                    <a:pt x="1908" y="894"/>
                    <a:pt x="1600" y="894"/>
                  </a:cubicBezTo>
                  <a:cubicBezTo>
                    <a:pt x="1504" y="894"/>
                    <a:pt x="1406" y="916"/>
                    <a:pt x="1312" y="963"/>
                  </a:cubicBezTo>
                  <a:cubicBezTo>
                    <a:pt x="951" y="1176"/>
                    <a:pt x="1050" y="1717"/>
                    <a:pt x="1459" y="1766"/>
                  </a:cubicBezTo>
                  <a:cubicBezTo>
                    <a:pt x="1490" y="1774"/>
                    <a:pt x="1521" y="1777"/>
                    <a:pt x="1551" y="1777"/>
                  </a:cubicBezTo>
                  <a:cubicBezTo>
                    <a:pt x="1775" y="1777"/>
                    <a:pt x="1962" y="1571"/>
                    <a:pt x="1918" y="1340"/>
                  </a:cubicBezTo>
                  <a:cubicBezTo>
                    <a:pt x="1912" y="1301"/>
                    <a:pt x="1939" y="1267"/>
                    <a:pt x="1976" y="1267"/>
                  </a:cubicBezTo>
                  <a:cubicBezTo>
                    <a:pt x="2032" y="1267"/>
                    <a:pt x="2112" y="1345"/>
                    <a:pt x="2131" y="1602"/>
                  </a:cubicBezTo>
                  <a:cubicBezTo>
                    <a:pt x="2148" y="1717"/>
                    <a:pt x="2115" y="1848"/>
                    <a:pt x="2066" y="1963"/>
                  </a:cubicBezTo>
                  <a:cubicBezTo>
                    <a:pt x="1919" y="2184"/>
                    <a:pt x="1679" y="2312"/>
                    <a:pt x="1418" y="2312"/>
                  </a:cubicBezTo>
                  <a:cubicBezTo>
                    <a:pt x="1388" y="2312"/>
                    <a:pt x="1358" y="2310"/>
                    <a:pt x="1328" y="2307"/>
                  </a:cubicBezTo>
                  <a:cubicBezTo>
                    <a:pt x="1318" y="2307"/>
                    <a:pt x="1307" y="2308"/>
                    <a:pt x="1297" y="2308"/>
                  </a:cubicBezTo>
                  <a:cubicBezTo>
                    <a:pt x="609" y="2308"/>
                    <a:pt x="125" y="1248"/>
                    <a:pt x="771" y="619"/>
                  </a:cubicBezTo>
                  <a:cubicBezTo>
                    <a:pt x="1049" y="325"/>
                    <a:pt x="1439" y="199"/>
                    <a:pt x="1854" y="199"/>
                  </a:cubicBezTo>
                  <a:cubicBezTo>
                    <a:pt x="2367" y="199"/>
                    <a:pt x="2918" y="392"/>
                    <a:pt x="3344" y="701"/>
                  </a:cubicBezTo>
                  <a:cubicBezTo>
                    <a:pt x="5082" y="1979"/>
                    <a:pt x="4820" y="4257"/>
                    <a:pt x="4312" y="5421"/>
                  </a:cubicBezTo>
                  <a:cubicBezTo>
                    <a:pt x="4055" y="6079"/>
                    <a:pt x="3609" y="6659"/>
                    <a:pt x="3037" y="7082"/>
                  </a:cubicBezTo>
                  <a:lnTo>
                    <a:pt x="3037" y="7082"/>
                  </a:lnTo>
                  <a:cubicBezTo>
                    <a:pt x="3204" y="6973"/>
                    <a:pt x="3889" y="6520"/>
                    <a:pt x="4393" y="5454"/>
                  </a:cubicBezTo>
                  <a:cubicBezTo>
                    <a:pt x="4951" y="4290"/>
                    <a:pt x="5279" y="1913"/>
                    <a:pt x="3459" y="553"/>
                  </a:cubicBezTo>
                  <a:cubicBezTo>
                    <a:pt x="3099" y="307"/>
                    <a:pt x="2689" y="127"/>
                    <a:pt x="2263" y="61"/>
                  </a:cubicBezTo>
                  <a:cubicBezTo>
                    <a:pt x="2090" y="27"/>
                    <a:pt x="1892" y="0"/>
                    <a:pt x="1681" y="0"/>
                  </a:cubicBezTo>
                  <a:close/>
                  <a:moveTo>
                    <a:pt x="3037" y="7082"/>
                  </a:moveTo>
                  <a:cubicBezTo>
                    <a:pt x="3009" y="7101"/>
                    <a:pt x="2995" y="7109"/>
                    <a:pt x="3000" y="7109"/>
                  </a:cubicBezTo>
                  <a:cubicBezTo>
                    <a:pt x="3013" y="7101"/>
                    <a:pt x="3025" y="7092"/>
                    <a:pt x="3037" y="7082"/>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1" name="Google Shape;7971;p18"/>
            <p:cNvSpPr/>
            <p:nvPr/>
          </p:nvSpPr>
          <p:spPr>
            <a:xfrm>
              <a:off x="4232406" y="4693350"/>
              <a:ext cx="171012" cy="268870"/>
            </a:xfrm>
            <a:custGeom>
              <a:avLst/>
              <a:gdLst/>
              <a:ahLst/>
              <a:cxnLst/>
              <a:rect l="l" t="t" r="r" b="b"/>
              <a:pathLst>
                <a:path w="5213" h="8196" extrusionOk="0">
                  <a:moveTo>
                    <a:pt x="1098" y="0"/>
                  </a:moveTo>
                  <a:cubicBezTo>
                    <a:pt x="0" y="2852"/>
                    <a:pt x="1279" y="4377"/>
                    <a:pt x="2541" y="5606"/>
                  </a:cubicBezTo>
                  <a:cubicBezTo>
                    <a:pt x="3803" y="6852"/>
                    <a:pt x="3754" y="8196"/>
                    <a:pt x="3754" y="8196"/>
                  </a:cubicBezTo>
                  <a:cubicBezTo>
                    <a:pt x="4672" y="7278"/>
                    <a:pt x="3606" y="5590"/>
                    <a:pt x="4475" y="4229"/>
                  </a:cubicBezTo>
                  <a:cubicBezTo>
                    <a:pt x="5213" y="3098"/>
                    <a:pt x="4246" y="2574"/>
                    <a:pt x="4246" y="2574"/>
                  </a:cubicBezTo>
                  <a:cubicBezTo>
                    <a:pt x="3836" y="3164"/>
                    <a:pt x="3377" y="3000"/>
                    <a:pt x="3016" y="3737"/>
                  </a:cubicBezTo>
                  <a:cubicBezTo>
                    <a:pt x="2656" y="4475"/>
                    <a:pt x="3278" y="5803"/>
                    <a:pt x="3278" y="5803"/>
                  </a:cubicBezTo>
                  <a:cubicBezTo>
                    <a:pt x="2065" y="4934"/>
                    <a:pt x="2311" y="4164"/>
                    <a:pt x="2656" y="3754"/>
                  </a:cubicBezTo>
                  <a:cubicBezTo>
                    <a:pt x="3000" y="3360"/>
                    <a:pt x="2524" y="3016"/>
                    <a:pt x="2541" y="2787"/>
                  </a:cubicBezTo>
                  <a:cubicBezTo>
                    <a:pt x="2557" y="2639"/>
                    <a:pt x="2590" y="2508"/>
                    <a:pt x="2639" y="2361"/>
                  </a:cubicBezTo>
                  <a:cubicBezTo>
                    <a:pt x="2639" y="2361"/>
                    <a:pt x="2571" y="2315"/>
                    <a:pt x="2442" y="2315"/>
                  </a:cubicBezTo>
                  <a:cubicBezTo>
                    <a:pt x="2326" y="2315"/>
                    <a:pt x="2160" y="2352"/>
                    <a:pt x="1951" y="2492"/>
                  </a:cubicBezTo>
                  <a:cubicBezTo>
                    <a:pt x="1230" y="2983"/>
                    <a:pt x="1525" y="4082"/>
                    <a:pt x="1525" y="4082"/>
                  </a:cubicBezTo>
                  <a:cubicBezTo>
                    <a:pt x="1000" y="3344"/>
                    <a:pt x="1180" y="2590"/>
                    <a:pt x="1770" y="2066"/>
                  </a:cubicBezTo>
                  <a:cubicBezTo>
                    <a:pt x="2377" y="1541"/>
                    <a:pt x="1803" y="1066"/>
                    <a:pt x="1410" y="836"/>
                  </a:cubicBezTo>
                  <a:cubicBezTo>
                    <a:pt x="1017" y="623"/>
                    <a:pt x="1098" y="0"/>
                    <a:pt x="109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2" name="Google Shape;7972;p18"/>
            <p:cNvSpPr/>
            <p:nvPr/>
          </p:nvSpPr>
          <p:spPr>
            <a:xfrm>
              <a:off x="4153344" y="4659987"/>
              <a:ext cx="99530" cy="148443"/>
            </a:xfrm>
            <a:custGeom>
              <a:avLst/>
              <a:gdLst/>
              <a:ahLst/>
              <a:cxnLst/>
              <a:rect l="l" t="t" r="r" b="b"/>
              <a:pathLst>
                <a:path w="3034" h="4525" extrusionOk="0">
                  <a:moveTo>
                    <a:pt x="460" y="1"/>
                  </a:moveTo>
                  <a:cubicBezTo>
                    <a:pt x="460" y="17"/>
                    <a:pt x="1" y="2033"/>
                    <a:pt x="3033" y="4525"/>
                  </a:cubicBezTo>
                  <a:cubicBezTo>
                    <a:pt x="3033" y="4525"/>
                    <a:pt x="2476" y="3853"/>
                    <a:pt x="2722" y="3099"/>
                  </a:cubicBezTo>
                  <a:cubicBezTo>
                    <a:pt x="2984" y="2345"/>
                    <a:pt x="2689" y="2083"/>
                    <a:pt x="2443" y="1820"/>
                  </a:cubicBezTo>
                  <a:cubicBezTo>
                    <a:pt x="2295" y="1656"/>
                    <a:pt x="2295" y="1427"/>
                    <a:pt x="2427" y="1263"/>
                  </a:cubicBezTo>
                  <a:cubicBezTo>
                    <a:pt x="2427" y="1263"/>
                    <a:pt x="2388" y="1256"/>
                    <a:pt x="2333" y="1256"/>
                  </a:cubicBezTo>
                  <a:cubicBezTo>
                    <a:pt x="2171" y="1256"/>
                    <a:pt x="1862" y="1319"/>
                    <a:pt x="1935" y="1820"/>
                  </a:cubicBezTo>
                  <a:cubicBezTo>
                    <a:pt x="2033" y="2509"/>
                    <a:pt x="2082" y="2624"/>
                    <a:pt x="1853" y="2640"/>
                  </a:cubicBezTo>
                  <a:cubicBezTo>
                    <a:pt x="1844" y="2641"/>
                    <a:pt x="1835" y="2642"/>
                    <a:pt x="1827" y="2642"/>
                  </a:cubicBezTo>
                  <a:cubicBezTo>
                    <a:pt x="1645" y="2642"/>
                    <a:pt x="1707" y="2304"/>
                    <a:pt x="1755" y="2115"/>
                  </a:cubicBezTo>
                  <a:cubicBezTo>
                    <a:pt x="1820" y="1935"/>
                    <a:pt x="2066" y="1099"/>
                    <a:pt x="1410" y="821"/>
                  </a:cubicBezTo>
                  <a:cubicBezTo>
                    <a:pt x="755" y="542"/>
                    <a:pt x="492" y="280"/>
                    <a:pt x="4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3" name="Google Shape;7973;p18"/>
            <p:cNvSpPr/>
            <p:nvPr/>
          </p:nvSpPr>
          <p:spPr>
            <a:xfrm>
              <a:off x="4332397" y="4941754"/>
              <a:ext cx="117803" cy="139848"/>
            </a:xfrm>
            <a:custGeom>
              <a:avLst/>
              <a:gdLst/>
              <a:ahLst/>
              <a:cxnLst/>
              <a:rect l="l" t="t" r="r" b="b"/>
              <a:pathLst>
                <a:path w="3591" h="4263" extrusionOk="0">
                  <a:moveTo>
                    <a:pt x="1722" y="1"/>
                  </a:moveTo>
                  <a:lnTo>
                    <a:pt x="1722" y="1"/>
                  </a:lnTo>
                  <a:cubicBezTo>
                    <a:pt x="771" y="509"/>
                    <a:pt x="1050" y="1181"/>
                    <a:pt x="952" y="2476"/>
                  </a:cubicBezTo>
                  <a:cubicBezTo>
                    <a:pt x="853" y="3771"/>
                    <a:pt x="1" y="4263"/>
                    <a:pt x="1" y="4263"/>
                  </a:cubicBezTo>
                  <a:cubicBezTo>
                    <a:pt x="3591" y="2443"/>
                    <a:pt x="2279" y="771"/>
                    <a:pt x="1935" y="526"/>
                  </a:cubicBezTo>
                  <a:cubicBezTo>
                    <a:pt x="1591" y="280"/>
                    <a:pt x="1722" y="1"/>
                    <a:pt x="172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4" name="Google Shape;7974;p18"/>
            <p:cNvSpPr/>
            <p:nvPr/>
          </p:nvSpPr>
          <p:spPr>
            <a:xfrm>
              <a:off x="4454467" y="4977774"/>
              <a:ext cx="227503" cy="159432"/>
            </a:xfrm>
            <a:custGeom>
              <a:avLst/>
              <a:gdLst/>
              <a:ahLst/>
              <a:cxnLst/>
              <a:rect l="l" t="t" r="r" b="b"/>
              <a:pathLst>
                <a:path w="6935" h="4860" extrusionOk="0">
                  <a:moveTo>
                    <a:pt x="1948" y="0"/>
                  </a:moveTo>
                  <a:cubicBezTo>
                    <a:pt x="1063" y="0"/>
                    <a:pt x="588" y="827"/>
                    <a:pt x="706" y="1362"/>
                  </a:cubicBezTo>
                  <a:cubicBezTo>
                    <a:pt x="835" y="1964"/>
                    <a:pt x="1403" y="2002"/>
                    <a:pt x="1543" y="2002"/>
                  </a:cubicBezTo>
                  <a:cubicBezTo>
                    <a:pt x="1563" y="2002"/>
                    <a:pt x="1574" y="2001"/>
                    <a:pt x="1574" y="2001"/>
                  </a:cubicBezTo>
                  <a:cubicBezTo>
                    <a:pt x="1312" y="1903"/>
                    <a:pt x="1197" y="1591"/>
                    <a:pt x="1312" y="1329"/>
                  </a:cubicBezTo>
                  <a:cubicBezTo>
                    <a:pt x="1355" y="1265"/>
                    <a:pt x="1401" y="1241"/>
                    <a:pt x="1450" y="1241"/>
                  </a:cubicBezTo>
                  <a:cubicBezTo>
                    <a:pt x="1553" y="1241"/>
                    <a:pt x="1671" y="1344"/>
                    <a:pt x="1804" y="1411"/>
                  </a:cubicBezTo>
                  <a:cubicBezTo>
                    <a:pt x="1842" y="1430"/>
                    <a:pt x="1877" y="1438"/>
                    <a:pt x="1911" y="1438"/>
                  </a:cubicBezTo>
                  <a:cubicBezTo>
                    <a:pt x="2054" y="1438"/>
                    <a:pt x="2161" y="1285"/>
                    <a:pt x="2214" y="1099"/>
                  </a:cubicBezTo>
                  <a:cubicBezTo>
                    <a:pt x="2254" y="958"/>
                    <a:pt x="2356" y="817"/>
                    <a:pt x="2544" y="817"/>
                  </a:cubicBezTo>
                  <a:cubicBezTo>
                    <a:pt x="2661" y="817"/>
                    <a:pt x="2811" y="872"/>
                    <a:pt x="3000" y="1017"/>
                  </a:cubicBezTo>
                  <a:cubicBezTo>
                    <a:pt x="3476" y="1394"/>
                    <a:pt x="3181" y="2148"/>
                    <a:pt x="3181" y="2148"/>
                  </a:cubicBezTo>
                  <a:cubicBezTo>
                    <a:pt x="3181" y="2148"/>
                    <a:pt x="3181" y="1526"/>
                    <a:pt x="2738" y="1476"/>
                  </a:cubicBezTo>
                  <a:cubicBezTo>
                    <a:pt x="2694" y="1463"/>
                    <a:pt x="2649" y="1456"/>
                    <a:pt x="2604" y="1456"/>
                  </a:cubicBezTo>
                  <a:cubicBezTo>
                    <a:pt x="2430" y="1456"/>
                    <a:pt x="2259" y="1553"/>
                    <a:pt x="2181" y="1722"/>
                  </a:cubicBezTo>
                  <a:cubicBezTo>
                    <a:pt x="2460" y="1722"/>
                    <a:pt x="2476" y="2099"/>
                    <a:pt x="2328" y="2296"/>
                  </a:cubicBezTo>
                  <a:cubicBezTo>
                    <a:pt x="2181" y="2509"/>
                    <a:pt x="2230" y="2657"/>
                    <a:pt x="2361" y="2739"/>
                  </a:cubicBezTo>
                  <a:cubicBezTo>
                    <a:pt x="2509" y="2820"/>
                    <a:pt x="2722" y="2804"/>
                    <a:pt x="2541" y="3181"/>
                  </a:cubicBezTo>
                  <a:cubicBezTo>
                    <a:pt x="2361" y="3558"/>
                    <a:pt x="1640" y="3558"/>
                    <a:pt x="1640" y="3558"/>
                  </a:cubicBezTo>
                  <a:cubicBezTo>
                    <a:pt x="1804" y="3345"/>
                    <a:pt x="1755" y="3050"/>
                    <a:pt x="1558" y="2886"/>
                  </a:cubicBezTo>
                  <a:lnTo>
                    <a:pt x="1558" y="2886"/>
                  </a:lnTo>
                  <a:cubicBezTo>
                    <a:pt x="1574" y="3066"/>
                    <a:pt x="1460" y="3214"/>
                    <a:pt x="1296" y="3263"/>
                  </a:cubicBezTo>
                  <a:cubicBezTo>
                    <a:pt x="1001" y="3345"/>
                    <a:pt x="1017" y="3263"/>
                    <a:pt x="755" y="3493"/>
                  </a:cubicBezTo>
                  <a:cubicBezTo>
                    <a:pt x="618" y="3603"/>
                    <a:pt x="420" y="3630"/>
                    <a:pt x="261" y="3630"/>
                  </a:cubicBezTo>
                  <a:cubicBezTo>
                    <a:pt x="114" y="3630"/>
                    <a:pt x="1" y="3607"/>
                    <a:pt x="1" y="3607"/>
                  </a:cubicBezTo>
                  <a:lnTo>
                    <a:pt x="1" y="3607"/>
                  </a:lnTo>
                  <a:cubicBezTo>
                    <a:pt x="181" y="3706"/>
                    <a:pt x="378" y="3755"/>
                    <a:pt x="591" y="3771"/>
                  </a:cubicBezTo>
                  <a:cubicBezTo>
                    <a:pt x="1017" y="3804"/>
                    <a:pt x="1460" y="3886"/>
                    <a:pt x="1886" y="3984"/>
                  </a:cubicBezTo>
                  <a:cubicBezTo>
                    <a:pt x="3066" y="4345"/>
                    <a:pt x="3787" y="4837"/>
                    <a:pt x="4689" y="4853"/>
                  </a:cubicBezTo>
                  <a:cubicBezTo>
                    <a:pt x="4747" y="4857"/>
                    <a:pt x="4804" y="4859"/>
                    <a:pt x="4861" y="4859"/>
                  </a:cubicBezTo>
                  <a:cubicBezTo>
                    <a:pt x="5259" y="4859"/>
                    <a:pt x="5642" y="4761"/>
                    <a:pt x="6000" y="4574"/>
                  </a:cubicBezTo>
                  <a:cubicBezTo>
                    <a:pt x="6787" y="4115"/>
                    <a:pt x="6934" y="2952"/>
                    <a:pt x="6475" y="2345"/>
                  </a:cubicBezTo>
                  <a:cubicBezTo>
                    <a:pt x="6244" y="2015"/>
                    <a:pt x="5880" y="1864"/>
                    <a:pt x="5540" y="1864"/>
                  </a:cubicBezTo>
                  <a:cubicBezTo>
                    <a:pt x="5205" y="1864"/>
                    <a:pt x="4893" y="2011"/>
                    <a:pt x="4754" y="2280"/>
                  </a:cubicBezTo>
                  <a:cubicBezTo>
                    <a:pt x="4508" y="2607"/>
                    <a:pt x="4541" y="3083"/>
                    <a:pt x="4836" y="3361"/>
                  </a:cubicBezTo>
                  <a:lnTo>
                    <a:pt x="4836" y="3378"/>
                  </a:lnTo>
                  <a:cubicBezTo>
                    <a:pt x="4869" y="3394"/>
                    <a:pt x="4885" y="3411"/>
                    <a:pt x="4902" y="3427"/>
                  </a:cubicBezTo>
                  <a:lnTo>
                    <a:pt x="4935" y="3460"/>
                  </a:lnTo>
                  <a:cubicBezTo>
                    <a:pt x="5036" y="3519"/>
                    <a:pt x="5163" y="3550"/>
                    <a:pt x="5287" y="3550"/>
                  </a:cubicBezTo>
                  <a:cubicBezTo>
                    <a:pt x="5542" y="3550"/>
                    <a:pt x="5787" y="3419"/>
                    <a:pt x="5787" y="3132"/>
                  </a:cubicBezTo>
                  <a:cubicBezTo>
                    <a:pt x="5794" y="2938"/>
                    <a:pt x="5633" y="2856"/>
                    <a:pt x="5456" y="2856"/>
                  </a:cubicBezTo>
                  <a:cubicBezTo>
                    <a:pt x="5199" y="2856"/>
                    <a:pt x="4907" y="3027"/>
                    <a:pt x="5033" y="3279"/>
                  </a:cubicBezTo>
                  <a:cubicBezTo>
                    <a:pt x="5033" y="3302"/>
                    <a:pt x="5033" y="3325"/>
                    <a:pt x="5010" y="3325"/>
                  </a:cubicBezTo>
                  <a:cubicBezTo>
                    <a:pt x="4984" y="3325"/>
                    <a:pt x="4927" y="3294"/>
                    <a:pt x="4803" y="3197"/>
                  </a:cubicBezTo>
                  <a:cubicBezTo>
                    <a:pt x="4689" y="3099"/>
                    <a:pt x="4640" y="2952"/>
                    <a:pt x="4640" y="2788"/>
                  </a:cubicBezTo>
                  <a:cubicBezTo>
                    <a:pt x="4640" y="2624"/>
                    <a:pt x="4689" y="2460"/>
                    <a:pt x="4803" y="2312"/>
                  </a:cubicBezTo>
                  <a:cubicBezTo>
                    <a:pt x="4936" y="2078"/>
                    <a:pt x="5208" y="1955"/>
                    <a:pt x="5497" y="1955"/>
                  </a:cubicBezTo>
                  <a:cubicBezTo>
                    <a:pt x="5815" y="1955"/>
                    <a:pt x="6155" y="2102"/>
                    <a:pt x="6361" y="2411"/>
                  </a:cubicBezTo>
                  <a:cubicBezTo>
                    <a:pt x="6361" y="2411"/>
                    <a:pt x="6361" y="2427"/>
                    <a:pt x="6377" y="2443"/>
                  </a:cubicBezTo>
                  <a:cubicBezTo>
                    <a:pt x="6590" y="2853"/>
                    <a:pt x="6574" y="3361"/>
                    <a:pt x="6344" y="3755"/>
                  </a:cubicBezTo>
                  <a:cubicBezTo>
                    <a:pt x="6065" y="4258"/>
                    <a:pt x="5426" y="4609"/>
                    <a:pt x="4590" y="4609"/>
                  </a:cubicBezTo>
                  <a:cubicBezTo>
                    <a:pt x="4201" y="4609"/>
                    <a:pt x="3770" y="4533"/>
                    <a:pt x="3312" y="4361"/>
                  </a:cubicBezTo>
                  <a:cubicBezTo>
                    <a:pt x="3279" y="4345"/>
                    <a:pt x="3033" y="4263"/>
                    <a:pt x="2886" y="4197"/>
                  </a:cubicBezTo>
                  <a:cubicBezTo>
                    <a:pt x="2476" y="3984"/>
                    <a:pt x="2033" y="3837"/>
                    <a:pt x="1574" y="3755"/>
                  </a:cubicBezTo>
                  <a:cubicBezTo>
                    <a:pt x="1755" y="3722"/>
                    <a:pt x="1951" y="3706"/>
                    <a:pt x="2148" y="3656"/>
                  </a:cubicBezTo>
                  <a:cubicBezTo>
                    <a:pt x="3902" y="3312"/>
                    <a:pt x="4164" y="837"/>
                    <a:pt x="2705" y="182"/>
                  </a:cubicBezTo>
                  <a:cubicBezTo>
                    <a:pt x="2428" y="55"/>
                    <a:pt x="2175" y="0"/>
                    <a:pt x="19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5" name="Google Shape;7975;p18"/>
            <p:cNvSpPr/>
            <p:nvPr/>
          </p:nvSpPr>
          <p:spPr>
            <a:xfrm>
              <a:off x="4565777" y="5063823"/>
              <a:ext cx="152740" cy="108125"/>
            </a:xfrm>
            <a:custGeom>
              <a:avLst/>
              <a:gdLst/>
              <a:ahLst/>
              <a:cxnLst/>
              <a:rect l="l" t="t" r="r" b="b"/>
              <a:pathLst>
                <a:path w="4656" h="3296" extrusionOk="0">
                  <a:moveTo>
                    <a:pt x="3804" y="1"/>
                  </a:moveTo>
                  <a:lnTo>
                    <a:pt x="3804" y="1"/>
                  </a:lnTo>
                  <a:cubicBezTo>
                    <a:pt x="3886" y="788"/>
                    <a:pt x="3541" y="1574"/>
                    <a:pt x="2902" y="2050"/>
                  </a:cubicBezTo>
                  <a:cubicBezTo>
                    <a:pt x="2494" y="2357"/>
                    <a:pt x="2002" y="2456"/>
                    <a:pt x="1540" y="2456"/>
                  </a:cubicBezTo>
                  <a:cubicBezTo>
                    <a:pt x="724" y="2456"/>
                    <a:pt x="1" y="2148"/>
                    <a:pt x="1" y="2148"/>
                  </a:cubicBezTo>
                  <a:lnTo>
                    <a:pt x="1" y="2148"/>
                  </a:lnTo>
                  <a:cubicBezTo>
                    <a:pt x="1329" y="2869"/>
                    <a:pt x="1837" y="2640"/>
                    <a:pt x="2214" y="3033"/>
                  </a:cubicBezTo>
                  <a:cubicBezTo>
                    <a:pt x="2379" y="3221"/>
                    <a:pt x="2552" y="3278"/>
                    <a:pt x="2709" y="3278"/>
                  </a:cubicBezTo>
                  <a:cubicBezTo>
                    <a:pt x="2894" y="3278"/>
                    <a:pt x="3058" y="3200"/>
                    <a:pt x="3164" y="3164"/>
                  </a:cubicBezTo>
                  <a:cubicBezTo>
                    <a:pt x="3191" y="3158"/>
                    <a:pt x="3218" y="3154"/>
                    <a:pt x="3244" y="3154"/>
                  </a:cubicBezTo>
                  <a:cubicBezTo>
                    <a:pt x="3346" y="3154"/>
                    <a:pt x="3440" y="3204"/>
                    <a:pt x="3492" y="3295"/>
                  </a:cubicBezTo>
                  <a:cubicBezTo>
                    <a:pt x="3525" y="3099"/>
                    <a:pt x="3476" y="2886"/>
                    <a:pt x="3345" y="2722"/>
                  </a:cubicBezTo>
                  <a:cubicBezTo>
                    <a:pt x="3181" y="2509"/>
                    <a:pt x="2771" y="2492"/>
                    <a:pt x="2705" y="2492"/>
                  </a:cubicBezTo>
                  <a:cubicBezTo>
                    <a:pt x="3263" y="2459"/>
                    <a:pt x="3771" y="2164"/>
                    <a:pt x="4099" y="1705"/>
                  </a:cubicBezTo>
                  <a:cubicBezTo>
                    <a:pt x="4656" y="919"/>
                    <a:pt x="3804" y="1"/>
                    <a:pt x="380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6" name="Google Shape;7976;p18"/>
            <p:cNvSpPr/>
            <p:nvPr/>
          </p:nvSpPr>
          <p:spPr>
            <a:xfrm>
              <a:off x="4370583" y="4820537"/>
              <a:ext cx="146310" cy="206212"/>
            </a:xfrm>
            <a:custGeom>
              <a:avLst/>
              <a:gdLst/>
              <a:ahLst/>
              <a:cxnLst/>
              <a:rect l="l" t="t" r="r" b="b"/>
              <a:pathLst>
                <a:path w="4460" h="6286" extrusionOk="0">
                  <a:moveTo>
                    <a:pt x="1811" y="0"/>
                  </a:moveTo>
                  <a:cubicBezTo>
                    <a:pt x="1386" y="0"/>
                    <a:pt x="977" y="149"/>
                    <a:pt x="706" y="451"/>
                  </a:cubicBezTo>
                  <a:cubicBezTo>
                    <a:pt x="1" y="1090"/>
                    <a:pt x="443" y="2139"/>
                    <a:pt x="1033" y="2336"/>
                  </a:cubicBezTo>
                  <a:cubicBezTo>
                    <a:pt x="1156" y="2401"/>
                    <a:pt x="1292" y="2434"/>
                    <a:pt x="1427" y="2434"/>
                  </a:cubicBezTo>
                  <a:cubicBezTo>
                    <a:pt x="1562" y="2434"/>
                    <a:pt x="1697" y="2401"/>
                    <a:pt x="1820" y="2336"/>
                  </a:cubicBezTo>
                  <a:lnTo>
                    <a:pt x="1869" y="2319"/>
                  </a:lnTo>
                  <a:lnTo>
                    <a:pt x="1902" y="2303"/>
                  </a:lnTo>
                  <a:lnTo>
                    <a:pt x="1951" y="2254"/>
                  </a:lnTo>
                  <a:lnTo>
                    <a:pt x="2017" y="2204"/>
                  </a:lnTo>
                  <a:lnTo>
                    <a:pt x="2066" y="2155"/>
                  </a:lnTo>
                  <a:cubicBezTo>
                    <a:pt x="2230" y="1975"/>
                    <a:pt x="2312" y="1729"/>
                    <a:pt x="2279" y="1500"/>
                  </a:cubicBezTo>
                  <a:cubicBezTo>
                    <a:pt x="2236" y="1156"/>
                    <a:pt x="2024" y="1016"/>
                    <a:pt x="1828" y="1016"/>
                  </a:cubicBezTo>
                  <a:cubicBezTo>
                    <a:pt x="1725" y="1016"/>
                    <a:pt x="1626" y="1055"/>
                    <a:pt x="1558" y="1123"/>
                  </a:cubicBezTo>
                  <a:cubicBezTo>
                    <a:pt x="1394" y="1286"/>
                    <a:pt x="1443" y="1565"/>
                    <a:pt x="1640" y="1696"/>
                  </a:cubicBezTo>
                  <a:cubicBezTo>
                    <a:pt x="1711" y="1728"/>
                    <a:pt x="1775" y="1738"/>
                    <a:pt x="1832" y="1738"/>
                  </a:cubicBezTo>
                  <a:cubicBezTo>
                    <a:pt x="1923" y="1738"/>
                    <a:pt x="1995" y="1712"/>
                    <a:pt x="2043" y="1712"/>
                  </a:cubicBezTo>
                  <a:cubicBezTo>
                    <a:pt x="2090" y="1712"/>
                    <a:pt x="2115" y="1736"/>
                    <a:pt x="2115" y="1827"/>
                  </a:cubicBezTo>
                  <a:cubicBezTo>
                    <a:pt x="2082" y="2024"/>
                    <a:pt x="1968" y="2204"/>
                    <a:pt x="1787" y="2286"/>
                  </a:cubicBezTo>
                  <a:cubicBezTo>
                    <a:pt x="1681" y="2340"/>
                    <a:pt x="1564" y="2365"/>
                    <a:pt x="1446" y="2365"/>
                  </a:cubicBezTo>
                  <a:cubicBezTo>
                    <a:pt x="1310" y="2365"/>
                    <a:pt x="1173" y="2331"/>
                    <a:pt x="1050" y="2270"/>
                  </a:cubicBezTo>
                  <a:cubicBezTo>
                    <a:pt x="509" y="2040"/>
                    <a:pt x="148" y="1106"/>
                    <a:pt x="788" y="549"/>
                  </a:cubicBezTo>
                  <a:cubicBezTo>
                    <a:pt x="1033" y="303"/>
                    <a:pt x="1378" y="172"/>
                    <a:pt x="1722" y="155"/>
                  </a:cubicBezTo>
                  <a:cubicBezTo>
                    <a:pt x="2476" y="205"/>
                    <a:pt x="3295" y="746"/>
                    <a:pt x="3443" y="2204"/>
                  </a:cubicBezTo>
                  <a:cubicBezTo>
                    <a:pt x="3476" y="2762"/>
                    <a:pt x="3427" y="3319"/>
                    <a:pt x="3279" y="3844"/>
                  </a:cubicBezTo>
                  <a:cubicBezTo>
                    <a:pt x="3148" y="4302"/>
                    <a:pt x="2935" y="4745"/>
                    <a:pt x="2673" y="5138"/>
                  </a:cubicBezTo>
                  <a:cubicBezTo>
                    <a:pt x="2263" y="5614"/>
                    <a:pt x="1755" y="6024"/>
                    <a:pt x="1181" y="6286"/>
                  </a:cubicBezTo>
                  <a:cubicBezTo>
                    <a:pt x="1804" y="6040"/>
                    <a:pt x="2361" y="5630"/>
                    <a:pt x="2804" y="5122"/>
                  </a:cubicBezTo>
                  <a:cubicBezTo>
                    <a:pt x="3541" y="4270"/>
                    <a:pt x="4459" y="2254"/>
                    <a:pt x="3181" y="614"/>
                  </a:cubicBezTo>
                  <a:cubicBezTo>
                    <a:pt x="2835" y="207"/>
                    <a:pt x="2312" y="0"/>
                    <a:pt x="181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7" name="Google Shape;7977;p18"/>
            <p:cNvSpPr/>
            <p:nvPr/>
          </p:nvSpPr>
          <p:spPr>
            <a:xfrm>
              <a:off x="3950441" y="4923514"/>
              <a:ext cx="79815" cy="179050"/>
            </a:xfrm>
            <a:custGeom>
              <a:avLst/>
              <a:gdLst/>
              <a:ahLst/>
              <a:cxnLst/>
              <a:rect l="l" t="t" r="r" b="b"/>
              <a:pathLst>
                <a:path w="2433" h="5458" extrusionOk="0">
                  <a:moveTo>
                    <a:pt x="993" y="1"/>
                  </a:moveTo>
                  <a:cubicBezTo>
                    <a:pt x="632" y="1"/>
                    <a:pt x="0" y="584"/>
                    <a:pt x="285" y="2426"/>
                  </a:cubicBezTo>
                  <a:cubicBezTo>
                    <a:pt x="613" y="4458"/>
                    <a:pt x="2170" y="5409"/>
                    <a:pt x="2432" y="5458"/>
                  </a:cubicBezTo>
                  <a:cubicBezTo>
                    <a:pt x="2432" y="5458"/>
                    <a:pt x="908" y="4474"/>
                    <a:pt x="777" y="2803"/>
                  </a:cubicBezTo>
                  <a:cubicBezTo>
                    <a:pt x="645" y="1147"/>
                    <a:pt x="1154" y="1098"/>
                    <a:pt x="1317" y="737"/>
                  </a:cubicBezTo>
                  <a:cubicBezTo>
                    <a:pt x="1481" y="377"/>
                    <a:pt x="1399" y="114"/>
                    <a:pt x="1088" y="16"/>
                  </a:cubicBezTo>
                  <a:cubicBezTo>
                    <a:pt x="1060" y="6"/>
                    <a:pt x="1028" y="1"/>
                    <a:pt x="9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8" name="Google Shape;7978;p18"/>
            <p:cNvSpPr/>
            <p:nvPr/>
          </p:nvSpPr>
          <p:spPr>
            <a:xfrm>
              <a:off x="3914585" y="4874174"/>
              <a:ext cx="173178" cy="233244"/>
            </a:xfrm>
            <a:custGeom>
              <a:avLst/>
              <a:gdLst/>
              <a:ahLst/>
              <a:cxnLst/>
              <a:rect l="l" t="t" r="r" b="b"/>
              <a:pathLst>
                <a:path w="5279" h="7110" extrusionOk="0">
                  <a:moveTo>
                    <a:pt x="3608" y="0"/>
                  </a:moveTo>
                  <a:cubicBezTo>
                    <a:pt x="3397" y="0"/>
                    <a:pt x="3200" y="27"/>
                    <a:pt x="3033" y="61"/>
                  </a:cubicBezTo>
                  <a:cubicBezTo>
                    <a:pt x="2591" y="127"/>
                    <a:pt x="2181" y="307"/>
                    <a:pt x="1837" y="553"/>
                  </a:cubicBezTo>
                  <a:cubicBezTo>
                    <a:pt x="1" y="1913"/>
                    <a:pt x="345" y="4290"/>
                    <a:pt x="886" y="5438"/>
                  </a:cubicBezTo>
                  <a:cubicBezTo>
                    <a:pt x="1181" y="6126"/>
                    <a:pt x="1656" y="6700"/>
                    <a:pt x="2279" y="7109"/>
                  </a:cubicBezTo>
                  <a:cubicBezTo>
                    <a:pt x="1689" y="6683"/>
                    <a:pt x="1230" y="6093"/>
                    <a:pt x="968" y="5405"/>
                  </a:cubicBezTo>
                  <a:cubicBezTo>
                    <a:pt x="460" y="4257"/>
                    <a:pt x="198" y="1963"/>
                    <a:pt x="1935" y="701"/>
                  </a:cubicBezTo>
                  <a:cubicBezTo>
                    <a:pt x="2361" y="383"/>
                    <a:pt x="2918" y="191"/>
                    <a:pt x="3433" y="191"/>
                  </a:cubicBezTo>
                  <a:cubicBezTo>
                    <a:pt x="3849" y="191"/>
                    <a:pt x="4238" y="317"/>
                    <a:pt x="4509" y="602"/>
                  </a:cubicBezTo>
                  <a:cubicBezTo>
                    <a:pt x="5154" y="1248"/>
                    <a:pt x="4671" y="2308"/>
                    <a:pt x="3983" y="2308"/>
                  </a:cubicBezTo>
                  <a:cubicBezTo>
                    <a:pt x="3972" y="2308"/>
                    <a:pt x="3962" y="2307"/>
                    <a:pt x="3951" y="2307"/>
                  </a:cubicBezTo>
                  <a:cubicBezTo>
                    <a:pt x="3921" y="2310"/>
                    <a:pt x="3892" y="2312"/>
                    <a:pt x="3862" y="2312"/>
                  </a:cubicBezTo>
                  <a:cubicBezTo>
                    <a:pt x="3601" y="2312"/>
                    <a:pt x="3361" y="2182"/>
                    <a:pt x="3214" y="1946"/>
                  </a:cubicBezTo>
                  <a:cubicBezTo>
                    <a:pt x="3164" y="1848"/>
                    <a:pt x="3132" y="1717"/>
                    <a:pt x="3148" y="1586"/>
                  </a:cubicBezTo>
                  <a:cubicBezTo>
                    <a:pt x="3167" y="1334"/>
                    <a:pt x="3244" y="1254"/>
                    <a:pt x="3300" y="1254"/>
                  </a:cubicBezTo>
                  <a:cubicBezTo>
                    <a:pt x="3339" y="1254"/>
                    <a:pt x="3368" y="1293"/>
                    <a:pt x="3361" y="1340"/>
                  </a:cubicBezTo>
                  <a:cubicBezTo>
                    <a:pt x="3318" y="1571"/>
                    <a:pt x="3504" y="1777"/>
                    <a:pt x="3729" y="1777"/>
                  </a:cubicBezTo>
                  <a:cubicBezTo>
                    <a:pt x="3759" y="1777"/>
                    <a:pt x="3789" y="1774"/>
                    <a:pt x="3820" y="1766"/>
                  </a:cubicBezTo>
                  <a:cubicBezTo>
                    <a:pt x="4230" y="1700"/>
                    <a:pt x="4328" y="1159"/>
                    <a:pt x="3968" y="963"/>
                  </a:cubicBezTo>
                  <a:cubicBezTo>
                    <a:pt x="3874" y="916"/>
                    <a:pt x="3776" y="894"/>
                    <a:pt x="3679" y="894"/>
                  </a:cubicBezTo>
                  <a:cubicBezTo>
                    <a:pt x="3371" y="894"/>
                    <a:pt x="3083" y="1117"/>
                    <a:pt x="3033" y="1455"/>
                  </a:cubicBezTo>
                  <a:cubicBezTo>
                    <a:pt x="2968" y="1782"/>
                    <a:pt x="3132" y="2110"/>
                    <a:pt x="3427" y="2274"/>
                  </a:cubicBezTo>
                  <a:lnTo>
                    <a:pt x="3476" y="2274"/>
                  </a:lnTo>
                  <a:cubicBezTo>
                    <a:pt x="3558" y="2323"/>
                    <a:pt x="3673" y="2372"/>
                    <a:pt x="3771" y="2389"/>
                  </a:cubicBezTo>
                  <a:cubicBezTo>
                    <a:pt x="3866" y="2411"/>
                    <a:pt x="3961" y="2421"/>
                    <a:pt x="4054" y="2421"/>
                  </a:cubicBezTo>
                  <a:cubicBezTo>
                    <a:pt x="4664" y="2421"/>
                    <a:pt x="5189" y="1983"/>
                    <a:pt x="5246" y="1471"/>
                  </a:cubicBezTo>
                  <a:cubicBezTo>
                    <a:pt x="5279" y="1061"/>
                    <a:pt x="5115" y="668"/>
                    <a:pt x="4820" y="389"/>
                  </a:cubicBezTo>
                  <a:cubicBezTo>
                    <a:pt x="4437" y="91"/>
                    <a:pt x="3998" y="0"/>
                    <a:pt x="360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9" name="Google Shape;7979;p18"/>
            <p:cNvSpPr/>
            <p:nvPr/>
          </p:nvSpPr>
          <p:spPr>
            <a:xfrm>
              <a:off x="4020547" y="4813287"/>
              <a:ext cx="239837" cy="168847"/>
            </a:xfrm>
            <a:custGeom>
              <a:avLst/>
              <a:gdLst/>
              <a:ahLst/>
              <a:cxnLst/>
              <a:rect l="l" t="t" r="r" b="b"/>
              <a:pathLst>
                <a:path w="7311" h="5147" extrusionOk="0">
                  <a:moveTo>
                    <a:pt x="1750" y="0"/>
                  </a:moveTo>
                  <a:cubicBezTo>
                    <a:pt x="1356" y="0"/>
                    <a:pt x="969" y="175"/>
                    <a:pt x="705" y="508"/>
                  </a:cubicBezTo>
                  <a:cubicBezTo>
                    <a:pt x="611" y="638"/>
                    <a:pt x="465" y="705"/>
                    <a:pt x="317" y="705"/>
                  </a:cubicBezTo>
                  <a:cubicBezTo>
                    <a:pt x="205" y="705"/>
                    <a:pt x="92" y="667"/>
                    <a:pt x="0" y="590"/>
                  </a:cubicBezTo>
                  <a:lnTo>
                    <a:pt x="0" y="590"/>
                  </a:lnTo>
                  <a:cubicBezTo>
                    <a:pt x="33" y="950"/>
                    <a:pt x="66" y="1016"/>
                    <a:pt x="1770" y="1737"/>
                  </a:cubicBezTo>
                  <a:cubicBezTo>
                    <a:pt x="3082" y="2294"/>
                    <a:pt x="3524" y="4261"/>
                    <a:pt x="3655" y="5146"/>
                  </a:cubicBezTo>
                  <a:cubicBezTo>
                    <a:pt x="3803" y="4261"/>
                    <a:pt x="4245" y="2294"/>
                    <a:pt x="5557" y="1737"/>
                  </a:cubicBezTo>
                  <a:cubicBezTo>
                    <a:pt x="7261" y="1016"/>
                    <a:pt x="7278" y="950"/>
                    <a:pt x="7311" y="590"/>
                  </a:cubicBezTo>
                  <a:lnTo>
                    <a:pt x="7311" y="590"/>
                  </a:lnTo>
                  <a:cubicBezTo>
                    <a:pt x="7219" y="667"/>
                    <a:pt x="7106" y="705"/>
                    <a:pt x="6995" y="705"/>
                  </a:cubicBezTo>
                  <a:cubicBezTo>
                    <a:pt x="6849" y="705"/>
                    <a:pt x="6706" y="638"/>
                    <a:pt x="6622" y="508"/>
                  </a:cubicBezTo>
                  <a:cubicBezTo>
                    <a:pt x="6348" y="175"/>
                    <a:pt x="5958" y="0"/>
                    <a:pt x="5565" y="0"/>
                  </a:cubicBezTo>
                  <a:cubicBezTo>
                    <a:pt x="5300" y="0"/>
                    <a:pt x="5034" y="80"/>
                    <a:pt x="4803" y="245"/>
                  </a:cubicBezTo>
                  <a:cubicBezTo>
                    <a:pt x="4229" y="655"/>
                    <a:pt x="3852" y="1475"/>
                    <a:pt x="3655" y="2655"/>
                  </a:cubicBezTo>
                  <a:cubicBezTo>
                    <a:pt x="3475" y="1458"/>
                    <a:pt x="3098" y="639"/>
                    <a:pt x="2524" y="245"/>
                  </a:cubicBezTo>
                  <a:cubicBezTo>
                    <a:pt x="2286" y="80"/>
                    <a:pt x="2016" y="0"/>
                    <a:pt x="17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0" name="Google Shape;7980;p18"/>
            <p:cNvSpPr/>
            <p:nvPr/>
          </p:nvSpPr>
          <p:spPr>
            <a:xfrm>
              <a:off x="4096886" y="4719693"/>
              <a:ext cx="87688" cy="145753"/>
            </a:xfrm>
            <a:custGeom>
              <a:avLst/>
              <a:gdLst/>
              <a:ahLst/>
              <a:cxnLst/>
              <a:rect l="l" t="t" r="r" b="b"/>
              <a:pathLst>
                <a:path w="2673" h="4443" extrusionOk="0">
                  <a:moveTo>
                    <a:pt x="1345" y="0"/>
                  </a:moveTo>
                  <a:cubicBezTo>
                    <a:pt x="1263" y="164"/>
                    <a:pt x="1148" y="312"/>
                    <a:pt x="1000" y="427"/>
                  </a:cubicBezTo>
                  <a:cubicBezTo>
                    <a:pt x="558" y="853"/>
                    <a:pt x="1" y="1721"/>
                    <a:pt x="722" y="2902"/>
                  </a:cubicBezTo>
                  <a:cubicBezTo>
                    <a:pt x="1017" y="3377"/>
                    <a:pt x="1214" y="3902"/>
                    <a:pt x="1345" y="4442"/>
                  </a:cubicBezTo>
                  <a:cubicBezTo>
                    <a:pt x="1459" y="3902"/>
                    <a:pt x="1672" y="3377"/>
                    <a:pt x="1951" y="2902"/>
                  </a:cubicBezTo>
                  <a:cubicBezTo>
                    <a:pt x="2672" y="1721"/>
                    <a:pt x="2115" y="853"/>
                    <a:pt x="1672" y="427"/>
                  </a:cubicBezTo>
                  <a:cubicBezTo>
                    <a:pt x="1541" y="295"/>
                    <a:pt x="1427" y="164"/>
                    <a:pt x="13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1" name="Google Shape;7981;p18"/>
            <p:cNvSpPr/>
            <p:nvPr/>
          </p:nvSpPr>
          <p:spPr>
            <a:xfrm>
              <a:off x="4040427" y="4582467"/>
              <a:ext cx="200603" cy="220056"/>
            </a:xfrm>
            <a:custGeom>
              <a:avLst/>
              <a:gdLst/>
              <a:ahLst/>
              <a:cxnLst/>
              <a:rect l="l" t="t" r="r" b="b"/>
              <a:pathLst>
                <a:path w="6115" h="6708" extrusionOk="0">
                  <a:moveTo>
                    <a:pt x="1592" y="1"/>
                  </a:moveTo>
                  <a:cubicBezTo>
                    <a:pt x="1194" y="1"/>
                    <a:pt x="805" y="156"/>
                    <a:pt x="574" y="446"/>
                  </a:cubicBezTo>
                  <a:cubicBezTo>
                    <a:pt x="0" y="1102"/>
                    <a:pt x="476" y="2069"/>
                    <a:pt x="1131" y="2102"/>
                  </a:cubicBezTo>
                  <a:cubicBezTo>
                    <a:pt x="1150" y="2103"/>
                    <a:pt x="1168" y="2103"/>
                    <a:pt x="1186" y="2103"/>
                  </a:cubicBezTo>
                  <a:cubicBezTo>
                    <a:pt x="1784" y="2103"/>
                    <a:pt x="1996" y="1584"/>
                    <a:pt x="1869" y="1282"/>
                  </a:cubicBezTo>
                  <a:cubicBezTo>
                    <a:pt x="1827" y="1114"/>
                    <a:pt x="1664" y="993"/>
                    <a:pt x="1495" y="993"/>
                  </a:cubicBezTo>
                  <a:cubicBezTo>
                    <a:pt x="1467" y="993"/>
                    <a:pt x="1438" y="996"/>
                    <a:pt x="1410" y="1003"/>
                  </a:cubicBezTo>
                  <a:cubicBezTo>
                    <a:pt x="1263" y="1020"/>
                    <a:pt x="1148" y="1167"/>
                    <a:pt x="1164" y="1315"/>
                  </a:cubicBezTo>
                  <a:cubicBezTo>
                    <a:pt x="1154" y="1471"/>
                    <a:pt x="1275" y="1567"/>
                    <a:pt x="1402" y="1567"/>
                  </a:cubicBezTo>
                  <a:cubicBezTo>
                    <a:pt x="1476" y="1567"/>
                    <a:pt x="1553" y="1535"/>
                    <a:pt x="1607" y="1462"/>
                  </a:cubicBezTo>
                  <a:cubicBezTo>
                    <a:pt x="1647" y="1399"/>
                    <a:pt x="1689" y="1374"/>
                    <a:pt x="1726" y="1374"/>
                  </a:cubicBezTo>
                  <a:cubicBezTo>
                    <a:pt x="1793" y="1374"/>
                    <a:pt x="1841" y="1459"/>
                    <a:pt x="1820" y="1544"/>
                  </a:cubicBezTo>
                  <a:cubicBezTo>
                    <a:pt x="1743" y="1788"/>
                    <a:pt x="1515" y="1942"/>
                    <a:pt x="1270" y="1942"/>
                  </a:cubicBezTo>
                  <a:cubicBezTo>
                    <a:pt x="1203" y="1942"/>
                    <a:pt x="1133" y="1930"/>
                    <a:pt x="1066" y="1905"/>
                  </a:cubicBezTo>
                  <a:cubicBezTo>
                    <a:pt x="656" y="1790"/>
                    <a:pt x="459" y="1053"/>
                    <a:pt x="1017" y="659"/>
                  </a:cubicBezTo>
                  <a:cubicBezTo>
                    <a:pt x="1139" y="567"/>
                    <a:pt x="1320" y="517"/>
                    <a:pt x="1524" y="517"/>
                  </a:cubicBezTo>
                  <a:cubicBezTo>
                    <a:pt x="2114" y="517"/>
                    <a:pt x="2890" y="931"/>
                    <a:pt x="2951" y="1905"/>
                  </a:cubicBezTo>
                  <a:cubicBezTo>
                    <a:pt x="2951" y="3069"/>
                    <a:pt x="2017" y="4118"/>
                    <a:pt x="1771" y="4888"/>
                  </a:cubicBezTo>
                  <a:cubicBezTo>
                    <a:pt x="1410" y="5970"/>
                    <a:pt x="1853" y="6642"/>
                    <a:pt x="1885" y="6708"/>
                  </a:cubicBezTo>
                  <a:cubicBezTo>
                    <a:pt x="1607" y="6150"/>
                    <a:pt x="1590" y="5495"/>
                    <a:pt x="1836" y="4921"/>
                  </a:cubicBezTo>
                  <a:cubicBezTo>
                    <a:pt x="2049" y="4396"/>
                    <a:pt x="2476" y="3839"/>
                    <a:pt x="2803" y="3134"/>
                  </a:cubicBezTo>
                  <a:cubicBezTo>
                    <a:pt x="2918" y="2921"/>
                    <a:pt x="3000" y="2675"/>
                    <a:pt x="3049" y="2430"/>
                  </a:cubicBezTo>
                  <a:cubicBezTo>
                    <a:pt x="3115" y="2675"/>
                    <a:pt x="3197" y="2921"/>
                    <a:pt x="3312" y="3134"/>
                  </a:cubicBezTo>
                  <a:cubicBezTo>
                    <a:pt x="3623" y="3839"/>
                    <a:pt x="4049" y="4396"/>
                    <a:pt x="4262" y="4921"/>
                  </a:cubicBezTo>
                  <a:cubicBezTo>
                    <a:pt x="4508" y="5495"/>
                    <a:pt x="4492" y="6150"/>
                    <a:pt x="4213" y="6708"/>
                  </a:cubicBezTo>
                  <a:cubicBezTo>
                    <a:pt x="4246" y="6642"/>
                    <a:pt x="4705" y="5970"/>
                    <a:pt x="4344" y="4888"/>
                  </a:cubicBezTo>
                  <a:cubicBezTo>
                    <a:pt x="4082" y="4118"/>
                    <a:pt x="3164" y="3069"/>
                    <a:pt x="3164" y="1905"/>
                  </a:cubicBezTo>
                  <a:cubicBezTo>
                    <a:pt x="3213" y="931"/>
                    <a:pt x="3986" y="517"/>
                    <a:pt x="4581" y="517"/>
                  </a:cubicBezTo>
                  <a:cubicBezTo>
                    <a:pt x="4787" y="517"/>
                    <a:pt x="4972" y="567"/>
                    <a:pt x="5098" y="659"/>
                  </a:cubicBezTo>
                  <a:cubicBezTo>
                    <a:pt x="5655" y="1053"/>
                    <a:pt x="5459" y="1790"/>
                    <a:pt x="5033" y="1905"/>
                  </a:cubicBezTo>
                  <a:cubicBezTo>
                    <a:pt x="4969" y="1930"/>
                    <a:pt x="4902" y="1942"/>
                    <a:pt x="4836" y="1942"/>
                  </a:cubicBezTo>
                  <a:cubicBezTo>
                    <a:pt x="4599" y="1942"/>
                    <a:pt x="4368" y="1788"/>
                    <a:pt x="4279" y="1544"/>
                  </a:cubicBezTo>
                  <a:cubicBezTo>
                    <a:pt x="4257" y="1459"/>
                    <a:pt x="4312" y="1374"/>
                    <a:pt x="4384" y="1374"/>
                  </a:cubicBezTo>
                  <a:cubicBezTo>
                    <a:pt x="4423" y="1374"/>
                    <a:pt x="4468" y="1399"/>
                    <a:pt x="4508" y="1462"/>
                  </a:cubicBezTo>
                  <a:cubicBezTo>
                    <a:pt x="4556" y="1535"/>
                    <a:pt x="4629" y="1567"/>
                    <a:pt x="4701" y="1567"/>
                  </a:cubicBezTo>
                  <a:cubicBezTo>
                    <a:pt x="4826" y="1567"/>
                    <a:pt x="4951" y="1471"/>
                    <a:pt x="4951" y="1315"/>
                  </a:cubicBezTo>
                  <a:cubicBezTo>
                    <a:pt x="4967" y="1167"/>
                    <a:pt x="4852" y="1020"/>
                    <a:pt x="4705" y="1003"/>
                  </a:cubicBezTo>
                  <a:cubicBezTo>
                    <a:pt x="4674" y="996"/>
                    <a:pt x="4644" y="993"/>
                    <a:pt x="4615" y="993"/>
                  </a:cubicBezTo>
                  <a:cubicBezTo>
                    <a:pt x="4438" y="993"/>
                    <a:pt x="4286" y="1114"/>
                    <a:pt x="4229" y="1282"/>
                  </a:cubicBezTo>
                  <a:cubicBezTo>
                    <a:pt x="4102" y="1584"/>
                    <a:pt x="4346" y="2103"/>
                    <a:pt x="4930" y="2103"/>
                  </a:cubicBezTo>
                  <a:cubicBezTo>
                    <a:pt x="4947" y="2103"/>
                    <a:pt x="4965" y="2103"/>
                    <a:pt x="4983" y="2102"/>
                  </a:cubicBezTo>
                  <a:cubicBezTo>
                    <a:pt x="5606" y="2069"/>
                    <a:pt x="6114" y="1102"/>
                    <a:pt x="5524" y="446"/>
                  </a:cubicBezTo>
                  <a:cubicBezTo>
                    <a:pt x="5294" y="156"/>
                    <a:pt x="4908" y="1"/>
                    <a:pt x="4513" y="1"/>
                  </a:cubicBezTo>
                  <a:cubicBezTo>
                    <a:pt x="4039" y="1"/>
                    <a:pt x="3553" y="225"/>
                    <a:pt x="3312" y="708"/>
                  </a:cubicBezTo>
                  <a:cubicBezTo>
                    <a:pt x="3197" y="872"/>
                    <a:pt x="3098" y="1069"/>
                    <a:pt x="3049" y="1266"/>
                  </a:cubicBezTo>
                  <a:cubicBezTo>
                    <a:pt x="3000" y="1069"/>
                    <a:pt x="2918" y="872"/>
                    <a:pt x="2803" y="708"/>
                  </a:cubicBezTo>
                  <a:cubicBezTo>
                    <a:pt x="2562" y="225"/>
                    <a:pt x="2071" y="1"/>
                    <a:pt x="159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2" name="Google Shape;7982;p18"/>
            <p:cNvSpPr/>
            <p:nvPr/>
          </p:nvSpPr>
          <p:spPr>
            <a:xfrm>
              <a:off x="3878039" y="4693875"/>
              <a:ext cx="171012" cy="268903"/>
            </a:xfrm>
            <a:custGeom>
              <a:avLst/>
              <a:gdLst/>
              <a:ahLst/>
              <a:cxnLst/>
              <a:rect l="l" t="t" r="r" b="b"/>
              <a:pathLst>
                <a:path w="5213" h="8197" extrusionOk="0">
                  <a:moveTo>
                    <a:pt x="4115" y="1"/>
                  </a:moveTo>
                  <a:cubicBezTo>
                    <a:pt x="4115" y="1"/>
                    <a:pt x="4196" y="607"/>
                    <a:pt x="3803" y="837"/>
                  </a:cubicBezTo>
                  <a:cubicBezTo>
                    <a:pt x="3410" y="1066"/>
                    <a:pt x="2852" y="1525"/>
                    <a:pt x="3442" y="2050"/>
                  </a:cubicBezTo>
                  <a:cubicBezTo>
                    <a:pt x="4033" y="2574"/>
                    <a:pt x="4213" y="3328"/>
                    <a:pt x="3688" y="4066"/>
                  </a:cubicBezTo>
                  <a:cubicBezTo>
                    <a:pt x="3688" y="4066"/>
                    <a:pt x="3983" y="2967"/>
                    <a:pt x="3262" y="2476"/>
                  </a:cubicBezTo>
                  <a:cubicBezTo>
                    <a:pt x="3063" y="2343"/>
                    <a:pt x="2904" y="2306"/>
                    <a:pt x="2789" y="2306"/>
                  </a:cubicBezTo>
                  <a:cubicBezTo>
                    <a:pt x="2648" y="2306"/>
                    <a:pt x="2574" y="2361"/>
                    <a:pt x="2574" y="2361"/>
                  </a:cubicBezTo>
                  <a:cubicBezTo>
                    <a:pt x="2623" y="2492"/>
                    <a:pt x="2656" y="2640"/>
                    <a:pt x="2672" y="2787"/>
                  </a:cubicBezTo>
                  <a:cubicBezTo>
                    <a:pt x="2688" y="3000"/>
                    <a:pt x="2213" y="3361"/>
                    <a:pt x="2557" y="3754"/>
                  </a:cubicBezTo>
                  <a:cubicBezTo>
                    <a:pt x="2902" y="4148"/>
                    <a:pt x="3147" y="4918"/>
                    <a:pt x="1934" y="5803"/>
                  </a:cubicBezTo>
                  <a:cubicBezTo>
                    <a:pt x="1934" y="5803"/>
                    <a:pt x="2557" y="4443"/>
                    <a:pt x="2197" y="3738"/>
                  </a:cubicBezTo>
                  <a:cubicBezTo>
                    <a:pt x="1836" y="3033"/>
                    <a:pt x="1377" y="3148"/>
                    <a:pt x="967" y="2558"/>
                  </a:cubicBezTo>
                  <a:cubicBezTo>
                    <a:pt x="967" y="2558"/>
                    <a:pt x="0" y="3082"/>
                    <a:pt x="754" y="4230"/>
                  </a:cubicBezTo>
                  <a:cubicBezTo>
                    <a:pt x="1623" y="5574"/>
                    <a:pt x="541" y="7278"/>
                    <a:pt x="1476" y="8196"/>
                  </a:cubicBezTo>
                  <a:cubicBezTo>
                    <a:pt x="1476" y="8196"/>
                    <a:pt x="1410" y="6836"/>
                    <a:pt x="2672" y="5606"/>
                  </a:cubicBezTo>
                  <a:cubicBezTo>
                    <a:pt x="3934" y="4377"/>
                    <a:pt x="5213" y="2853"/>
                    <a:pt x="41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3" name="Google Shape;7983;p18"/>
            <p:cNvSpPr/>
            <p:nvPr/>
          </p:nvSpPr>
          <p:spPr>
            <a:xfrm>
              <a:off x="4028059" y="4660544"/>
              <a:ext cx="99498" cy="148443"/>
            </a:xfrm>
            <a:custGeom>
              <a:avLst/>
              <a:gdLst/>
              <a:ahLst/>
              <a:cxnLst/>
              <a:rect l="l" t="t" r="r" b="b"/>
              <a:pathLst>
                <a:path w="3033" h="4525" extrusionOk="0">
                  <a:moveTo>
                    <a:pt x="2590" y="0"/>
                  </a:moveTo>
                  <a:lnTo>
                    <a:pt x="2590" y="0"/>
                  </a:lnTo>
                  <a:cubicBezTo>
                    <a:pt x="2541" y="279"/>
                    <a:pt x="2279" y="525"/>
                    <a:pt x="1640" y="820"/>
                  </a:cubicBezTo>
                  <a:cubicBezTo>
                    <a:pt x="984" y="1099"/>
                    <a:pt x="1230" y="1935"/>
                    <a:pt x="1279" y="2115"/>
                  </a:cubicBezTo>
                  <a:cubicBezTo>
                    <a:pt x="1342" y="2303"/>
                    <a:pt x="1405" y="2641"/>
                    <a:pt x="1209" y="2641"/>
                  </a:cubicBezTo>
                  <a:cubicBezTo>
                    <a:pt x="1200" y="2641"/>
                    <a:pt x="1191" y="2641"/>
                    <a:pt x="1181" y="2639"/>
                  </a:cubicBezTo>
                  <a:cubicBezTo>
                    <a:pt x="968" y="2607"/>
                    <a:pt x="1017" y="2492"/>
                    <a:pt x="1115" y="1820"/>
                  </a:cubicBezTo>
                  <a:cubicBezTo>
                    <a:pt x="1188" y="1319"/>
                    <a:pt x="879" y="1255"/>
                    <a:pt x="717" y="1255"/>
                  </a:cubicBezTo>
                  <a:cubicBezTo>
                    <a:pt x="662" y="1255"/>
                    <a:pt x="623" y="1262"/>
                    <a:pt x="623" y="1262"/>
                  </a:cubicBezTo>
                  <a:cubicBezTo>
                    <a:pt x="754" y="1426"/>
                    <a:pt x="738" y="1656"/>
                    <a:pt x="607" y="1820"/>
                  </a:cubicBezTo>
                  <a:cubicBezTo>
                    <a:pt x="361" y="2066"/>
                    <a:pt x="50" y="2344"/>
                    <a:pt x="312" y="3098"/>
                  </a:cubicBezTo>
                  <a:cubicBezTo>
                    <a:pt x="574" y="3852"/>
                    <a:pt x="0" y="4524"/>
                    <a:pt x="0" y="4524"/>
                  </a:cubicBezTo>
                  <a:cubicBezTo>
                    <a:pt x="3033" y="2017"/>
                    <a:pt x="2590" y="1"/>
                    <a:pt x="259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4" name="Google Shape;7984;p18"/>
            <p:cNvSpPr/>
            <p:nvPr/>
          </p:nvSpPr>
          <p:spPr>
            <a:xfrm>
              <a:off x="3831258" y="4941754"/>
              <a:ext cx="117770" cy="139848"/>
            </a:xfrm>
            <a:custGeom>
              <a:avLst/>
              <a:gdLst/>
              <a:ahLst/>
              <a:cxnLst/>
              <a:rect l="l" t="t" r="r" b="b"/>
              <a:pathLst>
                <a:path w="3590" h="4263" extrusionOk="0">
                  <a:moveTo>
                    <a:pt x="1869" y="1"/>
                  </a:moveTo>
                  <a:cubicBezTo>
                    <a:pt x="1869" y="1"/>
                    <a:pt x="2000" y="280"/>
                    <a:pt x="1639" y="526"/>
                  </a:cubicBezTo>
                  <a:cubicBezTo>
                    <a:pt x="1295" y="771"/>
                    <a:pt x="0" y="2443"/>
                    <a:pt x="3590" y="4263"/>
                  </a:cubicBezTo>
                  <a:cubicBezTo>
                    <a:pt x="3590" y="4263"/>
                    <a:pt x="2738" y="3771"/>
                    <a:pt x="2639" y="2476"/>
                  </a:cubicBezTo>
                  <a:cubicBezTo>
                    <a:pt x="2525" y="1198"/>
                    <a:pt x="2803" y="509"/>
                    <a:pt x="18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5" name="Google Shape;7985;p18"/>
            <p:cNvSpPr/>
            <p:nvPr/>
          </p:nvSpPr>
          <p:spPr>
            <a:xfrm>
              <a:off x="3598961" y="4977971"/>
              <a:ext cx="226945" cy="160154"/>
            </a:xfrm>
            <a:custGeom>
              <a:avLst/>
              <a:gdLst/>
              <a:ahLst/>
              <a:cxnLst/>
              <a:rect l="l" t="t" r="r" b="b"/>
              <a:pathLst>
                <a:path w="6918" h="4882" extrusionOk="0">
                  <a:moveTo>
                    <a:pt x="4977" y="1"/>
                  </a:moveTo>
                  <a:cubicBezTo>
                    <a:pt x="4754" y="1"/>
                    <a:pt x="4503" y="53"/>
                    <a:pt x="4229" y="176"/>
                  </a:cubicBezTo>
                  <a:cubicBezTo>
                    <a:pt x="2770" y="831"/>
                    <a:pt x="3033" y="3306"/>
                    <a:pt x="4770" y="3667"/>
                  </a:cubicBezTo>
                  <a:cubicBezTo>
                    <a:pt x="4983" y="3700"/>
                    <a:pt x="5180" y="3732"/>
                    <a:pt x="5360" y="3749"/>
                  </a:cubicBezTo>
                  <a:cubicBezTo>
                    <a:pt x="4901" y="3831"/>
                    <a:pt x="4459" y="3995"/>
                    <a:pt x="4049" y="4191"/>
                  </a:cubicBezTo>
                  <a:cubicBezTo>
                    <a:pt x="3885" y="4273"/>
                    <a:pt x="3655" y="4339"/>
                    <a:pt x="3606" y="4355"/>
                  </a:cubicBezTo>
                  <a:cubicBezTo>
                    <a:pt x="3152" y="4528"/>
                    <a:pt x="2723" y="4603"/>
                    <a:pt x="2335" y="4603"/>
                  </a:cubicBezTo>
                  <a:cubicBezTo>
                    <a:pt x="1506" y="4603"/>
                    <a:pt x="870" y="4257"/>
                    <a:pt x="590" y="3765"/>
                  </a:cubicBezTo>
                  <a:cubicBezTo>
                    <a:pt x="361" y="3355"/>
                    <a:pt x="344" y="2864"/>
                    <a:pt x="558" y="2454"/>
                  </a:cubicBezTo>
                  <a:cubicBezTo>
                    <a:pt x="558" y="2437"/>
                    <a:pt x="574" y="2437"/>
                    <a:pt x="574" y="2421"/>
                  </a:cubicBezTo>
                  <a:cubicBezTo>
                    <a:pt x="778" y="2107"/>
                    <a:pt x="1114" y="1960"/>
                    <a:pt x="1430" y="1960"/>
                  </a:cubicBezTo>
                  <a:cubicBezTo>
                    <a:pt x="1722" y="1960"/>
                    <a:pt x="1997" y="2086"/>
                    <a:pt x="2131" y="2323"/>
                  </a:cubicBezTo>
                  <a:cubicBezTo>
                    <a:pt x="2229" y="2454"/>
                    <a:pt x="2295" y="2634"/>
                    <a:pt x="2295" y="2798"/>
                  </a:cubicBezTo>
                  <a:cubicBezTo>
                    <a:pt x="2295" y="2946"/>
                    <a:pt x="2229" y="3093"/>
                    <a:pt x="2131" y="3208"/>
                  </a:cubicBezTo>
                  <a:cubicBezTo>
                    <a:pt x="2017" y="3305"/>
                    <a:pt x="1954" y="3335"/>
                    <a:pt x="1923" y="3335"/>
                  </a:cubicBezTo>
                  <a:cubicBezTo>
                    <a:pt x="1897" y="3335"/>
                    <a:pt x="1894" y="3313"/>
                    <a:pt x="1902" y="3290"/>
                  </a:cubicBezTo>
                  <a:cubicBezTo>
                    <a:pt x="2017" y="3030"/>
                    <a:pt x="1727" y="2861"/>
                    <a:pt x="1473" y="2861"/>
                  </a:cubicBezTo>
                  <a:cubicBezTo>
                    <a:pt x="1295" y="2861"/>
                    <a:pt x="1134" y="2946"/>
                    <a:pt x="1148" y="3142"/>
                  </a:cubicBezTo>
                  <a:cubicBezTo>
                    <a:pt x="1137" y="3417"/>
                    <a:pt x="1383" y="3544"/>
                    <a:pt x="1636" y="3544"/>
                  </a:cubicBezTo>
                  <a:cubicBezTo>
                    <a:pt x="1760" y="3544"/>
                    <a:pt x="1886" y="3513"/>
                    <a:pt x="1984" y="3454"/>
                  </a:cubicBezTo>
                  <a:lnTo>
                    <a:pt x="2016" y="3437"/>
                  </a:lnTo>
                  <a:cubicBezTo>
                    <a:pt x="2049" y="3421"/>
                    <a:pt x="2066" y="3405"/>
                    <a:pt x="2082" y="3388"/>
                  </a:cubicBezTo>
                  <a:lnTo>
                    <a:pt x="2082" y="3372"/>
                  </a:lnTo>
                  <a:cubicBezTo>
                    <a:pt x="2393" y="3093"/>
                    <a:pt x="2426" y="2618"/>
                    <a:pt x="2180" y="2290"/>
                  </a:cubicBezTo>
                  <a:cubicBezTo>
                    <a:pt x="2042" y="2013"/>
                    <a:pt x="1726" y="1862"/>
                    <a:pt x="1388" y="1862"/>
                  </a:cubicBezTo>
                  <a:cubicBezTo>
                    <a:pt x="1046" y="1862"/>
                    <a:pt x="682" y="2017"/>
                    <a:pt x="459" y="2356"/>
                  </a:cubicBezTo>
                  <a:cubicBezTo>
                    <a:pt x="0" y="2946"/>
                    <a:pt x="131" y="4109"/>
                    <a:pt x="935" y="4585"/>
                  </a:cubicBezTo>
                  <a:cubicBezTo>
                    <a:pt x="1300" y="4783"/>
                    <a:pt x="1707" y="4882"/>
                    <a:pt x="2131" y="4882"/>
                  </a:cubicBezTo>
                  <a:cubicBezTo>
                    <a:pt x="2164" y="4882"/>
                    <a:pt x="2197" y="4881"/>
                    <a:pt x="2229" y="4880"/>
                  </a:cubicBezTo>
                  <a:cubicBezTo>
                    <a:pt x="3131" y="4847"/>
                    <a:pt x="3852" y="4355"/>
                    <a:pt x="5016" y="3995"/>
                  </a:cubicBezTo>
                  <a:cubicBezTo>
                    <a:pt x="5459" y="3896"/>
                    <a:pt x="5885" y="3831"/>
                    <a:pt x="6327" y="3798"/>
                  </a:cubicBezTo>
                  <a:cubicBezTo>
                    <a:pt x="6540" y="3782"/>
                    <a:pt x="6737" y="3716"/>
                    <a:pt x="6917" y="3618"/>
                  </a:cubicBezTo>
                  <a:lnTo>
                    <a:pt x="6917" y="3618"/>
                  </a:lnTo>
                  <a:cubicBezTo>
                    <a:pt x="6917" y="3618"/>
                    <a:pt x="6807" y="3644"/>
                    <a:pt x="6662" y="3644"/>
                  </a:cubicBezTo>
                  <a:cubicBezTo>
                    <a:pt x="6508" y="3644"/>
                    <a:pt x="6315" y="3614"/>
                    <a:pt x="6180" y="3487"/>
                  </a:cubicBezTo>
                  <a:cubicBezTo>
                    <a:pt x="5917" y="3257"/>
                    <a:pt x="5917" y="3355"/>
                    <a:pt x="5639" y="3257"/>
                  </a:cubicBezTo>
                  <a:cubicBezTo>
                    <a:pt x="5475" y="3224"/>
                    <a:pt x="5360" y="3060"/>
                    <a:pt x="5360" y="2896"/>
                  </a:cubicBezTo>
                  <a:cubicBezTo>
                    <a:pt x="5163" y="3060"/>
                    <a:pt x="5131" y="3355"/>
                    <a:pt x="5278" y="3552"/>
                  </a:cubicBezTo>
                  <a:cubicBezTo>
                    <a:pt x="5278" y="3552"/>
                    <a:pt x="4557" y="3552"/>
                    <a:pt x="4393" y="3191"/>
                  </a:cubicBezTo>
                  <a:cubicBezTo>
                    <a:pt x="4213" y="2814"/>
                    <a:pt x="4426" y="2814"/>
                    <a:pt x="4557" y="2733"/>
                  </a:cubicBezTo>
                  <a:cubicBezTo>
                    <a:pt x="4705" y="2651"/>
                    <a:pt x="4754" y="2519"/>
                    <a:pt x="4606" y="2306"/>
                  </a:cubicBezTo>
                  <a:cubicBezTo>
                    <a:pt x="4459" y="2093"/>
                    <a:pt x="4475" y="1733"/>
                    <a:pt x="4737" y="1733"/>
                  </a:cubicBezTo>
                  <a:cubicBezTo>
                    <a:pt x="4658" y="1560"/>
                    <a:pt x="4492" y="1452"/>
                    <a:pt x="4310" y="1452"/>
                  </a:cubicBezTo>
                  <a:cubicBezTo>
                    <a:pt x="4267" y="1452"/>
                    <a:pt x="4224" y="1458"/>
                    <a:pt x="4180" y="1470"/>
                  </a:cubicBezTo>
                  <a:cubicBezTo>
                    <a:pt x="3754" y="1552"/>
                    <a:pt x="3754" y="2159"/>
                    <a:pt x="3754" y="2159"/>
                  </a:cubicBezTo>
                  <a:cubicBezTo>
                    <a:pt x="3754" y="2159"/>
                    <a:pt x="3459" y="1405"/>
                    <a:pt x="3934" y="1028"/>
                  </a:cubicBezTo>
                  <a:cubicBezTo>
                    <a:pt x="4123" y="883"/>
                    <a:pt x="4274" y="827"/>
                    <a:pt x="4391" y="827"/>
                  </a:cubicBezTo>
                  <a:cubicBezTo>
                    <a:pt x="4578" y="827"/>
                    <a:pt x="4681" y="969"/>
                    <a:pt x="4721" y="1110"/>
                  </a:cubicBezTo>
                  <a:cubicBezTo>
                    <a:pt x="4774" y="1295"/>
                    <a:pt x="4870" y="1449"/>
                    <a:pt x="5017" y="1449"/>
                  </a:cubicBezTo>
                  <a:cubicBezTo>
                    <a:pt x="5052" y="1449"/>
                    <a:pt x="5090" y="1440"/>
                    <a:pt x="5131" y="1421"/>
                  </a:cubicBezTo>
                  <a:cubicBezTo>
                    <a:pt x="5261" y="1345"/>
                    <a:pt x="5377" y="1248"/>
                    <a:pt x="5474" y="1248"/>
                  </a:cubicBezTo>
                  <a:cubicBezTo>
                    <a:pt x="5523" y="1248"/>
                    <a:pt x="5567" y="1273"/>
                    <a:pt x="5606" y="1339"/>
                  </a:cubicBezTo>
                  <a:cubicBezTo>
                    <a:pt x="5737" y="1602"/>
                    <a:pt x="5622" y="1897"/>
                    <a:pt x="5360" y="2011"/>
                  </a:cubicBezTo>
                  <a:cubicBezTo>
                    <a:pt x="5360" y="2011"/>
                    <a:pt x="5366" y="2012"/>
                    <a:pt x="5376" y="2012"/>
                  </a:cubicBezTo>
                  <a:cubicBezTo>
                    <a:pt x="5484" y="2012"/>
                    <a:pt x="6094" y="1984"/>
                    <a:pt x="6229" y="1372"/>
                  </a:cubicBezTo>
                  <a:cubicBezTo>
                    <a:pt x="6334" y="822"/>
                    <a:pt x="5864" y="1"/>
                    <a:pt x="497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6" name="Google Shape;7986;p18"/>
            <p:cNvSpPr/>
            <p:nvPr/>
          </p:nvSpPr>
          <p:spPr>
            <a:xfrm>
              <a:off x="3562941" y="5063823"/>
              <a:ext cx="152740" cy="108125"/>
            </a:xfrm>
            <a:custGeom>
              <a:avLst/>
              <a:gdLst/>
              <a:ahLst/>
              <a:cxnLst/>
              <a:rect l="l" t="t" r="r" b="b"/>
              <a:pathLst>
                <a:path w="4656" h="3296" extrusionOk="0">
                  <a:moveTo>
                    <a:pt x="836" y="1"/>
                  </a:moveTo>
                  <a:cubicBezTo>
                    <a:pt x="836" y="1"/>
                    <a:pt x="0" y="919"/>
                    <a:pt x="557" y="1722"/>
                  </a:cubicBezTo>
                  <a:cubicBezTo>
                    <a:pt x="869" y="2181"/>
                    <a:pt x="1377" y="2459"/>
                    <a:pt x="1934" y="2492"/>
                  </a:cubicBezTo>
                  <a:cubicBezTo>
                    <a:pt x="1869" y="2492"/>
                    <a:pt x="1475" y="2492"/>
                    <a:pt x="1295" y="2722"/>
                  </a:cubicBezTo>
                  <a:cubicBezTo>
                    <a:pt x="1180" y="2886"/>
                    <a:pt x="1131" y="3099"/>
                    <a:pt x="1147" y="3295"/>
                  </a:cubicBezTo>
                  <a:cubicBezTo>
                    <a:pt x="1200" y="3204"/>
                    <a:pt x="1293" y="3154"/>
                    <a:pt x="1395" y="3154"/>
                  </a:cubicBezTo>
                  <a:cubicBezTo>
                    <a:pt x="1422" y="3154"/>
                    <a:pt x="1448" y="3158"/>
                    <a:pt x="1475" y="3164"/>
                  </a:cubicBezTo>
                  <a:cubicBezTo>
                    <a:pt x="1590" y="3200"/>
                    <a:pt x="1753" y="3278"/>
                    <a:pt x="1938" y="3278"/>
                  </a:cubicBezTo>
                  <a:cubicBezTo>
                    <a:pt x="2096" y="3278"/>
                    <a:pt x="2269" y="3221"/>
                    <a:pt x="2442" y="3033"/>
                  </a:cubicBezTo>
                  <a:cubicBezTo>
                    <a:pt x="2819" y="2640"/>
                    <a:pt x="3311" y="2869"/>
                    <a:pt x="4655" y="2148"/>
                  </a:cubicBezTo>
                  <a:lnTo>
                    <a:pt x="4655" y="2148"/>
                  </a:lnTo>
                  <a:cubicBezTo>
                    <a:pt x="4655" y="2148"/>
                    <a:pt x="3926" y="2456"/>
                    <a:pt x="3108" y="2456"/>
                  </a:cubicBezTo>
                  <a:cubicBezTo>
                    <a:pt x="2646" y="2456"/>
                    <a:pt x="2156" y="2357"/>
                    <a:pt x="1754" y="2050"/>
                  </a:cubicBezTo>
                  <a:cubicBezTo>
                    <a:pt x="1098" y="1574"/>
                    <a:pt x="754" y="804"/>
                    <a:pt x="83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7" name="Google Shape;7987;p18"/>
            <p:cNvSpPr/>
            <p:nvPr/>
          </p:nvSpPr>
          <p:spPr>
            <a:xfrm>
              <a:off x="3764039" y="4820307"/>
              <a:ext cx="145753" cy="205917"/>
            </a:xfrm>
            <a:custGeom>
              <a:avLst/>
              <a:gdLst/>
              <a:ahLst/>
              <a:cxnLst/>
              <a:rect l="l" t="t" r="r" b="b"/>
              <a:pathLst>
                <a:path w="4443" h="6277" extrusionOk="0">
                  <a:moveTo>
                    <a:pt x="2632" y="0"/>
                  </a:moveTo>
                  <a:cubicBezTo>
                    <a:pt x="2136" y="0"/>
                    <a:pt x="1621" y="202"/>
                    <a:pt x="1279" y="605"/>
                  </a:cubicBezTo>
                  <a:cubicBezTo>
                    <a:pt x="0" y="2244"/>
                    <a:pt x="902" y="4260"/>
                    <a:pt x="1656" y="5113"/>
                  </a:cubicBezTo>
                  <a:cubicBezTo>
                    <a:pt x="2082" y="5637"/>
                    <a:pt x="2639" y="6031"/>
                    <a:pt x="3262" y="6276"/>
                  </a:cubicBezTo>
                  <a:cubicBezTo>
                    <a:pt x="2689" y="6014"/>
                    <a:pt x="2180" y="5621"/>
                    <a:pt x="1787" y="5129"/>
                  </a:cubicBezTo>
                  <a:cubicBezTo>
                    <a:pt x="1508" y="4736"/>
                    <a:pt x="1312" y="4309"/>
                    <a:pt x="1181" y="3851"/>
                  </a:cubicBezTo>
                  <a:cubicBezTo>
                    <a:pt x="1033" y="3326"/>
                    <a:pt x="984" y="2769"/>
                    <a:pt x="1017" y="2211"/>
                  </a:cubicBezTo>
                  <a:cubicBezTo>
                    <a:pt x="1148" y="736"/>
                    <a:pt x="1984" y="195"/>
                    <a:pt x="2738" y="162"/>
                  </a:cubicBezTo>
                  <a:cubicBezTo>
                    <a:pt x="3082" y="162"/>
                    <a:pt x="3410" y="310"/>
                    <a:pt x="3656" y="556"/>
                  </a:cubicBezTo>
                  <a:cubicBezTo>
                    <a:pt x="4295" y="1097"/>
                    <a:pt x="3951" y="2047"/>
                    <a:pt x="3410" y="2277"/>
                  </a:cubicBezTo>
                  <a:cubicBezTo>
                    <a:pt x="3287" y="2338"/>
                    <a:pt x="3150" y="2372"/>
                    <a:pt x="3011" y="2372"/>
                  </a:cubicBezTo>
                  <a:cubicBezTo>
                    <a:pt x="2891" y="2372"/>
                    <a:pt x="2770" y="2347"/>
                    <a:pt x="2656" y="2293"/>
                  </a:cubicBezTo>
                  <a:cubicBezTo>
                    <a:pt x="2492" y="2195"/>
                    <a:pt x="2377" y="2031"/>
                    <a:pt x="2344" y="1834"/>
                  </a:cubicBezTo>
                  <a:cubicBezTo>
                    <a:pt x="2344" y="1737"/>
                    <a:pt x="2370" y="1714"/>
                    <a:pt x="2421" y="1714"/>
                  </a:cubicBezTo>
                  <a:cubicBezTo>
                    <a:pt x="2465" y="1714"/>
                    <a:pt x="2527" y="1731"/>
                    <a:pt x="2607" y="1731"/>
                  </a:cubicBezTo>
                  <a:cubicBezTo>
                    <a:pt x="2667" y="1731"/>
                    <a:pt x="2739" y="1721"/>
                    <a:pt x="2820" y="1687"/>
                  </a:cubicBezTo>
                  <a:cubicBezTo>
                    <a:pt x="3016" y="1572"/>
                    <a:pt x="3049" y="1293"/>
                    <a:pt x="2885" y="1130"/>
                  </a:cubicBezTo>
                  <a:cubicBezTo>
                    <a:pt x="2817" y="1056"/>
                    <a:pt x="2717" y="1015"/>
                    <a:pt x="2614" y="1015"/>
                  </a:cubicBezTo>
                  <a:cubicBezTo>
                    <a:pt x="2419" y="1015"/>
                    <a:pt x="2212" y="1158"/>
                    <a:pt x="2180" y="1490"/>
                  </a:cubicBezTo>
                  <a:cubicBezTo>
                    <a:pt x="2148" y="1736"/>
                    <a:pt x="2213" y="1982"/>
                    <a:pt x="2377" y="2146"/>
                  </a:cubicBezTo>
                  <a:lnTo>
                    <a:pt x="2443" y="2211"/>
                  </a:lnTo>
                  <a:cubicBezTo>
                    <a:pt x="2459" y="2228"/>
                    <a:pt x="2475" y="2244"/>
                    <a:pt x="2508" y="2261"/>
                  </a:cubicBezTo>
                  <a:lnTo>
                    <a:pt x="2557" y="2293"/>
                  </a:lnTo>
                  <a:lnTo>
                    <a:pt x="2590" y="2326"/>
                  </a:lnTo>
                  <a:lnTo>
                    <a:pt x="2623" y="2343"/>
                  </a:lnTo>
                  <a:cubicBezTo>
                    <a:pt x="2754" y="2408"/>
                    <a:pt x="2893" y="2441"/>
                    <a:pt x="3031" y="2441"/>
                  </a:cubicBezTo>
                  <a:cubicBezTo>
                    <a:pt x="3168" y="2441"/>
                    <a:pt x="3303" y="2408"/>
                    <a:pt x="3426" y="2343"/>
                  </a:cubicBezTo>
                  <a:cubicBezTo>
                    <a:pt x="4016" y="2129"/>
                    <a:pt x="4442" y="1080"/>
                    <a:pt x="3754" y="458"/>
                  </a:cubicBezTo>
                  <a:cubicBezTo>
                    <a:pt x="3479" y="153"/>
                    <a:pt x="3063" y="0"/>
                    <a:pt x="26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8" name="Google Shape;7988;p18"/>
            <p:cNvSpPr/>
            <p:nvPr/>
          </p:nvSpPr>
          <p:spPr>
            <a:xfrm>
              <a:off x="2998323" y="4897236"/>
              <a:ext cx="297377" cy="207032"/>
            </a:xfrm>
            <a:custGeom>
              <a:avLst/>
              <a:gdLst/>
              <a:ahLst/>
              <a:cxnLst/>
              <a:rect l="l" t="t" r="r" b="b"/>
              <a:pathLst>
                <a:path w="9065" h="6311" extrusionOk="0">
                  <a:moveTo>
                    <a:pt x="2015" y="1"/>
                  </a:moveTo>
                  <a:cubicBezTo>
                    <a:pt x="1099" y="1"/>
                    <a:pt x="77" y="653"/>
                    <a:pt x="33" y="1850"/>
                  </a:cubicBezTo>
                  <a:cubicBezTo>
                    <a:pt x="0" y="2718"/>
                    <a:pt x="475" y="3522"/>
                    <a:pt x="1246" y="3931"/>
                  </a:cubicBezTo>
                  <a:cubicBezTo>
                    <a:pt x="1740" y="4189"/>
                    <a:pt x="2291" y="4291"/>
                    <a:pt x="2857" y="4291"/>
                  </a:cubicBezTo>
                  <a:cubicBezTo>
                    <a:pt x="3192" y="4291"/>
                    <a:pt x="3533" y="4255"/>
                    <a:pt x="3868" y="4194"/>
                  </a:cubicBezTo>
                  <a:cubicBezTo>
                    <a:pt x="4754" y="3948"/>
                    <a:pt x="5573" y="3620"/>
                    <a:pt x="6393" y="3423"/>
                  </a:cubicBezTo>
                  <a:cubicBezTo>
                    <a:pt x="6594" y="3370"/>
                    <a:pt x="6801" y="3343"/>
                    <a:pt x="7005" y="3343"/>
                  </a:cubicBezTo>
                  <a:cubicBezTo>
                    <a:pt x="7613" y="3343"/>
                    <a:pt x="8192" y="3580"/>
                    <a:pt x="8524" y="4046"/>
                  </a:cubicBezTo>
                  <a:cubicBezTo>
                    <a:pt x="8966" y="4620"/>
                    <a:pt x="8999" y="5571"/>
                    <a:pt x="8458" y="5964"/>
                  </a:cubicBezTo>
                  <a:cubicBezTo>
                    <a:pt x="8244" y="6126"/>
                    <a:pt x="7987" y="6201"/>
                    <a:pt x="7739" y="6201"/>
                  </a:cubicBezTo>
                  <a:cubicBezTo>
                    <a:pt x="7359" y="6201"/>
                    <a:pt x="7000" y="6025"/>
                    <a:pt x="6852" y="5718"/>
                  </a:cubicBezTo>
                  <a:cubicBezTo>
                    <a:pt x="6540" y="5226"/>
                    <a:pt x="6786" y="4571"/>
                    <a:pt x="7245" y="4440"/>
                  </a:cubicBezTo>
                  <a:cubicBezTo>
                    <a:pt x="7332" y="4403"/>
                    <a:pt x="7424" y="4385"/>
                    <a:pt x="7517" y="4385"/>
                  </a:cubicBezTo>
                  <a:cubicBezTo>
                    <a:pt x="7755" y="4385"/>
                    <a:pt x="7993" y="4501"/>
                    <a:pt x="8147" y="4702"/>
                  </a:cubicBezTo>
                  <a:cubicBezTo>
                    <a:pt x="8229" y="4882"/>
                    <a:pt x="8245" y="5095"/>
                    <a:pt x="8179" y="5275"/>
                  </a:cubicBezTo>
                  <a:cubicBezTo>
                    <a:pt x="8166" y="5314"/>
                    <a:pt x="8113" y="5394"/>
                    <a:pt x="8067" y="5394"/>
                  </a:cubicBezTo>
                  <a:cubicBezTo>
                    <a:pt x="8054" y="5394"/>
                    <a:pt x="8042" y="5388"/>
                    <a:pt x="8032" y="5374"/>
                  </a:cubicBezTo>
                  <a:cubicBezTo>
                    <a:pt x="7966" y="5325"/>
                    <a:pt x="8032" y="4964"/>
                    <a:pt x="7655" y="4915"/>
                  </a:cubicBezTo>
                  <a:cubicBezTo>
                    <a:pt x="7641" y="4913"/>
                    <a:pt x="7627" y="4912"/>
                    <a:pt x="7614" y="4912"/>
                  </a:cubicBezTo>
                  <a:cubicBezTo>
                    <a:pt x="7285" y="4912"/>
                    <a:pt x="7176" y="5478"/>
                    <a:pt x="7507" y="5620"/>
                  </a:cubicBezTo>
                  <a:cubicBezTo>
                    <a:pt x="7580" y="5652"/>
                    <a:pt x="7656" y="5668"/>
                    <a:pt x="7729" y="5668"/>
                  </a:cubicBezTo>
                  <a:cubicBezTo>
                    <a:pt x="7951" y="5668"/>
                    <a:pt x="8155" y="5526"/>
                    <a:pt x="8229" y="5292"/>
                  </a:cubicBezTo>
                  <a:cubicBezTo>
                    <a:pt x="8229" y="5292"/>
                    <a:pt x="8229" y="5275"/>
                    <a:pt x="8229" y="5275"/>
                  </a:cubicBezTo>
                  <a:cubicBezTo>
                    <a:pt x="8245" y="5259"/>
                    <a:pt x="8245" y="5243"/>
                    <a:pt x="8245" y="5226"/>
                  </a:cubicBezTo>
                  <a:lnTo>
                    <a:pt x="8245" y="5210"/>
                  </a:lnTo>
                  <a:cubicBezTo>
                    <a:pt x="8278" y="5095"/>
                    <a:pt x="8261" y="4964"/>
                    <a:pt x="8229" y="4833"/>
                  </a:cubicBezTo>
                  <a:cubicBezTo>
                    <a:pt x="8115" y="4531"/>
                    <a:pt x="7818" y="4335"/>
                    <a:pt x="7500" y="4335"/>
                  </a:cubicBezTo>
                  <a:cubicBezTo>
                    <a:pt x="7405" y="4335"/>
                    <a:pt x="7307" y="4352"/>
                    <a:pt x="7212" y="4390"/>
                  </a:cubicBezTo>
                  <a:cubicBezTo>
                    <a:pt x="6721" y="4521"/>
                    <a:pt x="6425" y="5210"/>
                    <a:pt x="6770" y="5767"/>
                  </a:cubicBezTo>
                  <a:cubicBezTo>
                    <a:pt x="6941" y="6110"/>
                    <a:pt x="7349" y="6310"/>
                    <a:pt x="7771" y="6310"/>
                  </a:cubicBezTo>
                  <a:cubicBezTo>
                    <a:pt x="8034" y="6310"/>
                    <a:pt x="8303" y="6232"/>
                    <a:pt x="8524" y="6062"/>
                  </a:cubicBezTo>
                  <a:cubicBezTo>
                    <a:pt x="8966" y="5734"/>
                    <a:pt x="9064" y="5128"/>
                    <a:pt x="8917" y="4571"/>
                  </a:cubicBezTo>
                  <a:cubicBezTo>
                    <a:pt x="8835" y="4046"/>
                    <a:pt x="8474" y="3161"/>
                    <a:pt x="7212" y="2882"/>
                  </a:cubicBezTo>
                  <a:cubicBezTo>
                    <a:pt x="7067" y="2850"/>
                    <a:pt x="6919" y="2835"/>
                    <a:pt x="6768" y="2835"/>
                  </a:cubicBezTo>
                  <a:cubicBezTo>
                    <a:pt x="5437" y="2835"/>
                    <a:pt x="3898" y="3973"/>
                    <a:pt x="2323" y="3973"/>
                  </a:cubicBezTo>
                  <a:cubicBezTo>
                    <a:pt x="2101" y="3973"/>
                    <a:pt x="1878" y="3950"/>
                    <a:pt x="1656" y="3899"/>
                  </a:cubicBezTo>
                  <a:cubicBezTo>
                    <a:pt x="1557" y="3866"/>
                    <a:pt x="1475" y="3849"/>
                    <a:pt x="1377" y="3817"/>
                  </a:cubicBezTo>
                  <a:lnTo>
                    <a:pt x="1311" y="3784"/>
                  </a:lnTo>
                  <a:cubicBezTo>
                    <a:pt x="607" y="3407"/>
                    <a:pt x="164" y="2669"/>
                    <a:pt x="180" y="1850"/>
                  </a:cubicBezTo>
                  <a:cubicBezTo>
                    <a:pt x="214" y="732"/>
                    <a:pt x="1181" y="107"/>
                    <a:pt x="2048" y="107"/>
                  </a:cubicBezTo>
                  <a:cubicBezTo>
                    <a:pt x="2465" y="107"/>
                    <a:pt x="2859" y="251"/>
                    <a:pt x="3114" y="555"/>
                  </a:cubicBezTo>
                  <a:cubicBezTo>
                    <a:pt x="3573" y="1014"/>
                    <a:pt x="3541" y="1768"/>
                    <a:pt x="3032" y="2178"/>
                  </a:cubicBezTo>
                  <a:cubicBezTo>
                    <a:pt x="2951" y="2227"/>
                    <a:pt x="2869" y="2276"/>
                    <a:pt x="2770" y="2292"/>
                  </a:cubicBezTo>
                  <a:cubicBezTo>
                    <a:pt x="2700" y="2311"/>
                    <a:pt x="2630" y="2320"/>
                    <a:pt x="2560" y="2320"/>
                  </a:cubicBezTo>
                  <a:cubicBezTo>
                    <a:pt x="2387" y="2320"/>
                    <a:pt x="2218" y="2262"/>
                    <a:pt x="2065" y="2145"/>
                  </a:cubicBezTo>
                  <a:cubicBezTo>
                    <a:pt x="1951" y="2063"/>
                    <a:pt x="1885" y="1915"/>
                    <a:pt x="1934" y="1768"/>
                  </a:cubicBezTo>
                  <a:lnTo>
                    <a:pt x="1934" y="1768"/>
                  </a:lnTo>
                  <a:cubicBezTo>
                    <a:pt x="2007" y="1851"/>
                    <a:pt x="2106" y="1894"/>
                    <a:pt x="2206" y="1894"/>
                  </a:cubicBezTo>
                  <a:cubicBezTo>
                    <a:pt x="2264" y="1894"/>
                    <a:pt x="2323" y="1880"/>
                    <a:pt x="2377" y="1850"/>
                  </a:cubicBezTo>
                  <a:cubicBezTo>
                    <a:pt x="2606" y="1719"/>
                    <a:pt x="2541" y="1309"/>
                    <a:pt x="2213" y="1227"/>
                  </a:cubicBezTo>
                  <a:cubicBezTo>
                    <a:pt x="2183" y="1217"/>
                    <a:pt x="2152" y="1213"/>
                    <a:pt x="2123" y="1213"/>
                  </a:cubicBezTo>
                  <a:cubicBezTo>
                    <a:pt x="1797" y="1213"/>
                    <a:pt x="1527" y="1756"/>
                    <a:pt x="1918" y="2161"/>
                  </a:cubicBezTo>
                  <a:cubicBezTo>
                    <a:pt x="2066" y="2322"/>
                    <a:pt x="2280" y="2399"/>
                    <a:pt x="2495" y="2399"/>
                  </a:cubicBezTo>
                  <a:cubicBezTo>
                    <a:pt x="2565" y="2399"/>
                    <a:pt x="2636" y="2390"/>
                    <a:pt x="2705" y="2374"/>
                  </a:cubicBezTo>
                  <a:cubicBezTo>
                    <a:pt x="2737" y="2358"/>
                    <a:pt x="2770" y="2358"/>
                    <a:pt x="2787" y="2341"/>
                  </a:cubicBezTo>
                  <a:lnTo>
                    <a:pt x="2869" y="2325"/>
                  </a:lnTo>
                  <a:lnTo>
                    <a:pt x="2901" y="2309"/>
                  </a:lnTo>
                  <a:cubicBezTo>
                    <a:pt x="3049" y="2243"/>
                    <a:pt x="3180" y="2145"/>
                    <a:pt x="3278" y="1997"/>
                  </a:cubicBezTo>
                  <a:cubicBezTo>
                    <a:pt x="3606" y="1538"/>
                    <a:pt x="3557" y="915"/>
                    <a:pt x="3164" y="489"/>
                  </a:cubicBezTo>
                  <a:cubicBezTo>
                    <a:pt x="2893" y="159"/>
                    <a:pt x="2467" y="1"/>
                    <a:pt x="20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9" name="Google Shape;7989;p18"/>
            <p:cNvSpPr/>
            <p:nvPr/>
          </p:nvSpPr>
          <p:spPr>
            <a:xfrm>
              <a:off x="3048843" y="5014811"/>
              <a:ext cx="212445" cy="121641"/>
            </a:xfrm>
            <a:custGeom>
              <a:avLst/>
              <a:gdLst/>
              <a:ahLst/>
              <a:cxnLst/>
              <a:rect l="l" t="t" r="r" b="b"/>
              <a:pathLst>
                <a:path w="6476" h="3708" extrusionOk="0">
                  <a:moveTo>
                    <a:pt x="5522" y="0"/>
                  </a:moveTo>
                  <a:cubicBezTo>
                    <a:pt x="5269" y="0"/>
                    <a:pt x="4969" y="44"/>
                    <a:pt x="4623" y="167"/>
                  </a:cubicBezTo>
                  <a:cubicBezTo>
                    <a:pt x="3779" y="468"/>
                    <a:pt x="2601" y="1029"/>
                    <a:pt x="1433" y="1029"/>
                  </a:cubicBezTo>
                  <a:cubicBezTo>
                    <a:pt x="946" y="1029"/>
                    <a:pt x="460" y="931"/>
                    <a:pt x="1" y="675"/>
                  </a:cubicBezTo>
                  <a:lnTo>
                    <a:pt x="1" y="675"/>
                  </a:lnTo>
                  <a:cubicBezTo>
                    <a:pt x="1" y="675"/>
                    <a:pt x="571" y="1335"/>
                    <a:pt x="1323" y="1335"/>
                  </a:cubicBezTo>
                  <a:cubicBezTo>
                    <a:pt x="1357" y="1335"/>
                    <a:pt x="1392" y="1334"/>
                    <a:pt x="1427" y="1331"/>
                  </a:cubicBezTo>
                  <a:cubicBezTo>
                    <a:pt x="1939" y="1295"/>
                    <a:pt x="2165" y="1164"/>
                    <a:pt x="2301" y="1164"/>
                  </a:cubicBezTo>
                  <a:cubicBezTo>
                    <a:pt x="2352" y="1164"/>
                    <a:pt x="2391" y="1183"/>
                    <a:pt x="2427" y="1233"/>
                  </a:cubicBezTo>
                  <a:cubicBezTo>
                    <a:pt x="2487" y="1317"/>
                    <a:pt x="2405" y="1366"/>
                    <a:pt x="2265" y="1366"/>
                  </a:cubicBezTo>
                  <a:cubicBezTo>
                    <a:pt x="2216" y="1366"/>
                    <a:pt x="2159" y="1360"/>
                    <a:pt x="2099" y="1347"/>
                  </a:cubicBezTo>
                  <a:cubicBezTo>
                    <a:pt x="2058" y="1332"/>
                    <a:pt x="2015" y="1325"/>
                    <a:pt x="1970" y="1325"/>
                  </a:cubicBezTo>
                  <a:cubicBezTo>
                    <a:pt x="1869" y="1325"/>
                    <a:pt x="1763" y="1361"/>
                    <a:pt x="1673" y="1429"/>
                  </a:cubicBezTo>
                  <a:cubicBezTo>
                    <a:pt x="1511" y="1575"/>
                    <a:pt x="1716" y="2102"/>
                    <a:pt x="1346" y="2102"/>
                  </a:cubicBezTo>
                  <a:cubicBezTo>
                    <a:pt x="1340" y="2102"/>
                    <a:pt x="1334" y="2102"/>
                    <a:pt x="1329" y="2101"/>
                  </a:cubicBezTo>
                  <a:lnTo>
                    <a:pt x="1329" y="2101"/>
                  </a:lnTo>
                  <a:cubicBezTo>
                    <a:pt x="1329" y="2101"/>
                    <a:pt x="1614" y="2461"/>
                    <a:pt x="2041" y="2461"/>
                  </a:cubicBezTo>
                  <a:cubicBezTo>
                    <a:pt x="2183" y="2461"/>
                    <a:pt x="2341" y="2421"/>
                    <a:pt x="2509" y="2314"/>
                  </a:cubicBezTo>
                  <a:cubicBezTo>
                    <a:pt x="3181" y="1872"/>
                    <a:pt x="2820" y="1380"/>
                    <a:pt x="3066" y="1249"/>
                  </a:cubicBezTo>
                  <a:cubicBezTo>
                    <a:pt x="3109" y="1226"/>
                    <a:pt x="3152" y="1216"/>
                    <a:pt x="3192" y="1216"/>
                  </a:cubicBezTo>
                  <a:cubicBezTo>
                    <a:pt x="3378" y="1216"/>
                    <a:pt x="3501" y="1445"/>
                    <a:pt x="3312" y="1675"/>
                  </a:cubicBezTo>
                  <a:cubicBezTo>
                    <a:pt x="3082" y="1937"/>
                    <a:pt x="2214" y="2888"/>
                    <a:pt x="3558" y="3708"/>
                  </a:cubicBezTo>
                  <a:cubicBezTo>
                    <a:pt x="3558" y="3708"/>
                    <a:pt x="3377" y="3249"/>
                    <a:pt x="3738" y="3085"/>
                  </a:cubicBezTo>
                  <a:cubicBezTo>
                    <a:pt x="4099" y="2937"/>
                    <a:pt x="4804" y="2708"/>
                    <a:pt x="4705" y="2216"/>
                  </a:cubicBezTo>
                  <a:cubicBezTo>
                    <a:pt x="4607" y="1708"/>
                    <a:pt x="4246" y="954"/>
                    <a:pt x="4836" y="511"/>
                  </a:cubicBezTo>
                  <a:cubicBezTo>
                    <a:pt x="5198" y="247"/>
                    <a:pt x="5507" y="147"/>
                    <a:pt x="5820" y="147"/>
                  </a:cubicBezTo>
                  <a:cubicBezTo>
                    <a:pt x="6031" y="147"/>
                    <a:pt x="6244" y="193"/>
                    <a:pt x="6475" y="265"/>
                  </a:cubicBezTo>
                  <a:cubicBezTo>
                    <a:pt x="6475" y="265"/>
                    <a:pt x="6144" y="0"/>
                    <a:pt x="55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0" name="Google Shape;7990;p18"/>
            <p:cNvSpPr/>
            <p:nvPr/>
          </p:nvSpPr>
          <p:spPr>
            <a:xfrm>
              <a:off x="3088112" y="4894185"/>
              <a:ext cx="118328" cy="83095"/>
            </a:xfrm>
            <a:custGeom>
              <a:avLst/>
              <a:gdLst/>
              <a:ahLst/>
              <a:cxnLst/>
              <a:rect l="l" t="t" r="r" b="b"/>
              <a:pathLst>
                <a:path w="3607" h="2533" extrusionOk="0">
                  <a:moveTo>
                    <a:pt x="1086" y="0"/>
                  </a:moveTo>
                  <a:cubicBezTo>
                    <a:pt x="496" y="0"/>
                    <a:pt x="0" y="123"/>
                    <a:pt x="0" y="123"/>
                  </a:cubicBezTo>
                  <a:cubicBezTo>
                    <a:pt x="0" y="123"/>
                    <a:pt x="951" y="205"/>
                    <a:pt x="1197" y="549"/>
                  </a:cubicBezTo>
                  <a:cubicBezTo>
                    <a:pt x="1377" y="746"/>
                    <a:pt x="1426" y="1025"/>
                    <a:pt x="1345" y="1271"/>
                  </a:cubicBezTo>
                  <a:cubicBezTo>
                    <a:pt x="1312" y="1500"/>
                    <a:pt x="1181" y="2156"/>
                    <a:pt x="2213" y="2156"/>
                  </a:cubicBezTo>
                  <a:cubicBezTo>
                    <a:pt x="3262" y="2172"/>
                    <a:pt x="3082" y="2533"/>
                    <a:pt x="3082" y="2533"/>
                  </a:cubicBezTo>
                  <a:cubicBezTo>
                    <a:pt x="3082" y="2533"/>
                    <a:pt x="3607" y="1762"/>
                    <a:pt x="2738" y="615"/>
                  </a:cubicBezTo>
                  <a:cubicBezTo>
                    <a:pt x="2361" y="123"/>
                    <a:pt x="1676" y="0"/>
                    <a:pt x="108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1" name="Google Shape;7991;p18"/>
            <p:cNvSpPr/>
            <p:nvPr/>
          </p:nvSpPr>
          <p:spPr>
            <a:xfrm>
              <a:off x="3041856" y="4806791"/>
              <a:ext cx="74238" cy="87688"/>
            </a:xfrm>
            <a:custGeom>
              <a:avLst/>
              <a:gdLst/>
              <a:ahLst/>
              <a:cxnLst/>
              <a:rect l="l" t="t" r="r" b="b"/>
              <a:pathLst>
                <a:path w="2263" h="2673" extrusionOk="0">
                  <a:moveTo>
                    <a:pt x="1115" y="1"/>
                  </a:moveTo>
                  <a:lnTo>
                    <a:pt x="1115" y="1"/>
                  </a:lnTo>
                  <a:cubicBezTo>
                    <a:pt x="820" y="165"/>
                    <a:pt x="738" y="689"/>
                    <a:pt x="804" y="1427"/>
                  </a:cubicBezTo>
                  <a:cubicBezTo>
                    <a:pt x="870" y="2164"/>
                    <a:pt x="1" y="2623"/>
                    <a:pt x="1" y="2623"/>
                  </a:cubicBezTo>
                  <a:cubicBezTo>
                    <a:pt x="591" y="2410"/>
                    <a:pt x="1755" y="2673"/>
                    <a:pt x="2017" y="2017"/>
                  </a:cubicBezTo>
                  <a:cubicBezTo>
                    <a:pt x="2263" y="1345"/>
                    <a:pt x="1624" y="919"/>
                    <a:pt x="1263" y="722"/>
                  </a:cubicBezTo>
                  <a:cubicBezTo>
                    <a:pt x="902" y="542"/>
                    <a:pt x="1115" y="1"/>
                    <a:pt x="11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2" name="Google Shape;7992;p18"/>
            <p:cNvSpPr/>
            <p:nvPr/>
          </p:nvSpPr>
          <p:spPr>
            <a:xfrm>
              <a:off x="2930546" y="4844977"/>
              <a:ext cx="104910" cy="140930"/>
            </a:xfrm>
            <a:custGeom>
              <a:avLst/>
              <a:gdLst/>
              <a:ahLst/>
              <a:cxnLst/>
              <a:rect l="l" t="t" r="r" b="b"/>
              <a:pathLst>
                <a:path w="3198" h="4296" extrusionOk="0">
                  <a:moveTo>
                    <a:pt x="2820" y="1"/>
                  </a:moveTo>
                  <a:cubicBezTo>
                    <a:pt x="2729" y="78"/>
                    <a:pt x="2618" y="125"/>
                    <a:pt x="2502" y="125"/>
                  </a:cubicBezTo>
                  <a:cubicBezTo>
                    <a:pt x="2472" y="125"/>
                    <a:pt x="2441" y="122"/>
                    <a:pt x="2410" y="115"/>
                  </a:cubicBezTo>
                  <a:cubicBezTo>
                    <a:pt x="2357" y="109"/>
                    <a:pt x="2284" y="103"/>
                    <a:pt x="2200" y="103"/>
                  </a:cubicBezTo>
                  <a:cubicBezTo>
                    <a:pt x="1876" y="103"/>
                    <a:pt x="1390" y="194"/>
                    <a:pt x="1247" y="689"/>
                  </a:cubicBezTo>
                  <a:cubicBezTo>
                    <a:pt x="1050" y="1295"/>
                    <a:pt x="1197" y="1689"/>
                    <a:pt x="1410" y="1886"/>
                  </a:cubicBezTo>
                  <a:cubicBezTo>
                    <a:pt x="1640" y="2066"/>
                    <a:pt x="1640" y="2443"/>
                    <a:pt x="1476" y="2492"/>
                  </a:cubicBezTo>
                  <a:cubicBezTo>
                    <a:pt x="1440" y="2510"/>
                    <a:pt x="1404" y="2518"/>
                    <a:pt x="1369" y="2518"/>
                  </a:cubicBezTo>
                  <a:cubicBezTo>
                    <a:pt x="1211" y="2518"/>
                    <a:pt x="1081" y="2355"/>
                    <a:pt x="1148" y="2181"/>
                  </a:cubicBezTo>
                  <a:cubicBezTo>
                    <a:pt x="1236" y="1947"/>
                    <a:pt x="1064" y="1727"/>
                    <a:pt x="829" y="1727"/>
                  </a:cubicBezTo>
                  <a:cubicBezTo>
                    <a:pt x="800" y="1727"/>
                    <a:pt x="769" y="1731"/>
                    <a:pt x="738" y="1738"/>
                  </a:cubicBezTo>
                  <a:cubicBezTo>
                    <a:pt x="678" y="1746"/>
                    <a:pt x="624" y="1750"/>
                    <a:pt x="576" y="1750"/>
                  </a:cubicBezTo>
                  <a:cubicBezTo>
                    <a:pt x="414" y="1750"/>
                    <a:pt x="321" y="1704"/>
                    <a:pt x="296" y="1591"/>
                  </a:cubicBezTo>
                  <a:lnTo>
                    <a:pt x="296" y="1591"/>
                  </a:lnTo>
                  <a:cubicBezTo>
                    <a:pt x="296" y="1591"/>
                    <a:pt x="1" y="2492"/>
                    <a:pt x="706" y="2918"/>
                  </a:cubicBezTo>
                  <a:cubicBezTo>
                    <a:pt x="1394" y="3361"/>
                    <a:pt x="1738" y="4033"/>
                    <a:pt x="2115" y="4295"/>
                  </a:cubicBezTo>
                  <a:cubicBezTo>
                    <a:pt x="2115" y="4295"/>
                    <a:pt x="1525" y="3344"/>
                    <a:pt x="2082" y="2476"/>
                  </a:cubicBezTo>
                  <a:cubicBezTo>
                    <a:pt x="2640" y="1607"/>
                    <a:pt x="3197" y="1345"/>
                    <a:pt x="28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3" name="Google Shape;7993;p18"/>
            <p:cNvSpPr/>
            <p:nvPr/>
          </p:nvSpPr>
          <p:spPr>
            <a:xfrm>
              <a:off x="2793419" y="4636760"/>
              <a:ext cx="265622" cy="265786"/>
            </a:xfrm>
            <a:custGeom>
              <a:avLst/>
              <a:gdLst/>
              <a:ahLst/>
              <a:cxnLst/>
              <a:rect l="l" t="t" r="r" b="b"/>
              <a:pathLst>
                <a:path w="8097" h="8102" extrusionOk="0">
                  <a:moveTo>
                    <a:pt x="2382" y="0"/>
                  </a:moveTo>
                  <a:cubicBezTo>
                    <a:pt x="2282" y="0"/>
                    <a:pt x="2182" y="7"/>
                    <a:pt x="2083" y="21"/>
                  </a:cubicBezTo>
                  <a:cubicBezTo>
                    <a:pt x="755" y="168"/>
                    <a:pt x="1" y="1987"/>
                    <a:pt x="771" y="3233"/>
                  </a:cubicBezTo>
                  <a:cubicBezTo>
                    <a:pt x="1366" y="4176"/>
                    <a:pt x="2410" y="4477"/>
                    <a:pt x="3369" y="4477"/>
                  </a:cubicBezTo>
                  <a:cubicBezTo>
                    <a:pt x="3494" y="4477"/>
                    <a:pt x="3618" y="4472"/>
                    <a:pt x="3738" y="4463"/>
                  </a:cubicBezTo>
                  <a:cubicBezTo>
                    <a:pt x="3951" y="4463"/>
                    <a:pt x="4181" y="4446"/>
                    <a:pt x="4443" y="4413"/>
                  </a:cubicBezTo>
                  <a:cubicBezTo>
                    <a:pt x="4443" y="4413"/>
                    <a:pt x="4649" y="4379"/>
                    <a:pt x="4956" y="4379"/>
                  </a:cubicBezTo>
                  <a:cubicBezTo>
                    <a:pt x="5439" y="4379"/>
                    <a:pt x="6173" y="4464"/>
                    <a:pt x="6754" y="4905"/>
                  </a:cubicBezTo>
                  <a:cubicBezTo>
                    <a:pt x="7148" y="5233"/>
                    <a:pt x="7410" y="5708"/>
                    <a:pt x="7492" y="6216"/>
                  </a:cubicBezTo>
                  <a:cubicBezTo>
                    <a:pt x="7492" y="6216"/>
                    <a:pt x="7672" y="7413"/>
                    <a:pt x="7082" y="8069"/>
                  </a:cubicBezTo>
                  <a:cubicBezTo>
                    <a:pt x="7082" y="8069"/>
                    <a:pt x="7066" y="8085"/>
                    <a:pt x="7066" y="8101"/>
                  </a:cubicBezTo>
                  <a:lnTo>
                    <a:pt x="7066" y="8101"/>
                  </a:lnTo>
                  <a:cubicBezTo>
                    <a:pt x="7082" y="8085"/>
                    <a:pt x="8097" y="7552"/>
                    <a:pt x="7984" y="5971"/>
                  </a:cubicBezTo>
                  <a:cubicBezTo>
                    <a:pt x="7876" y="4664"/>
                    <a:pt x="6826" y="4010"/>
                    <a:pt x="5500" y="4010"/>
                  </a:cubicBezTo>
                  <a:cubicBezTo>
                    <a:pt x="5213" y="4010"/>
                    <a:pt x="4913" y="4041"/>
                    <a:pt x="4607" y="4102"/>
                  </a:cubicBezTo>
                  <a:cubicBezTo>
                    <a:pt x="4091" y="4196"/>
                    <a:pt x="3630" y="4246"/>
                    <a:pt x="3217" y="4246"/>
                  </a:cubicBezTo>
                  <a:cubicBezTo>
                    <a:pt x="2697" y="4246"/>
                    <a:pt x="2253" y="4168"/>
                    <a:pt x="1870" y="4004"/>
                  </a:cubicBezTo>
                  <a:cubicBezTo>
                    <a:pt x="1476" y="3807"/>
                    <a:pt x="1148" y="3512"/>
                    <a:pt x="919" y="3151"/>
                  </a:cubicBezTo>
                  <a:cubicBezTo>
                    <a:pt x="198" y="1987"/>
                    <a:pt x="886" y="299"/>
                    <a:pt x="2099" y="152"/>
                  </a:cubicBezTo>
                  <a:cubicBezTo>
                    <a:pt x="2197" y="137"/>
                    <a:pt x="2296" y="130"/>
                    <a:pt x="2395" y="130"/>
                  </a:cubicBezTo>
                  <a:cubicBezTo>
                    <a:pt x="2860" y="130"/>
                    <a:pt x="3320" y="292"/>
                    <a:pt x="3591" y="643"/>
                  </a:cubicBezTo>
                  <a:cubicBezTo>
                    <a:pt x="3869" y="1037"/>
                    <a:pt x="3919" y="1545"/>
                    <a:pt x="3722" y="1987"/>
                  </a:cubicBezTo>
                  <a:cubicBezTo>
                    <a:pt x="3574" y="2337"/>
                    <a:pt x="3228" y="2543"/>
                    <a:pt x="2874" y="2543"/>
                  </a:cubicBezTo>
                  <a:cubicBezTo>
                    <a:pt x="2796" y="2543"/>
                    <a:pt x="2717" y="2533"/>
                    <a:pt x="2640" y="2512"/>
                  </a:cubicBezTo>
                  <a:cubicBezTo>
                    <a:pt x="2197" y="2397"/>
                    <a:pt x="2017" y="1971"/>
                    <a:pt x="2361" y="1906"/>
                  </a:cubicBezTo>
                  <a:cubicBezTo>
                    <a:pt x="2771" y="1840"/>
                    <a:pt x="2837" y="1496"/>
                    <a:pt x="2706" y="1217"/>
                  </a:cubicBezTo>
                  <a:cubicBezTo>
                    <a:pt x="2645" y="1096"/>
                    <a:pt x="2507" y="1027"/>
                    <a:pt x="2359" y="1027"/>
                  </a:cubicBezTo>
                  <a:cubicBezTo>
                    <a:pt x="2148" y="1027"/>
                    <a:pt x="1918" y="1168"/>
                    <a:pt x="1870" y="1496"/>
                  </a:cubicBezTo>
                  <a:cubicBezTo>
                    <a:pt x="1804" y="1758"/>
                    <a:pt x="1886" y="2037"/>
                    <a:pt x="2066" y="2233"/>
                  </a:cubicBezTo>
                  <a:cubicBezTo>
                    <a:pt x="2243" y="2427"/>
                    <a:pt x="2584" y="2590"/>
                    <a:pt x="2931" y="2590"/>
                  </a:cubicBezTo>
                  <a:cubicBezTo>
                    <a:pt x="3261" y="2590"/>
                    <a:pt x="3596" y="2443"/>
                    <a:pt x="3804" y="2037"/>
                  </a:cubicBezTo>
                  <a:cubicBezTo>
                    <a:pt x="4033" y="1561"/>
                    <a:pt x="3984" y="1004"/>
                    <a:pt x="3689" y="561"/>
                  </a:cubicBezTo>
                  <a:cubicBezTo>
                    <a:pt x="3388" y="178"/>
                    <a:pt x="2891" y="0"/>
                    <a:pt x="2382" y="0"/>
                  </a:cubicBezTo>
                  <a:close/>
                  <a:moveTo>
                    <a:pt x="7066" y="8101"/>
                  </a:moveTo>
                  <a:lnTo>
                    <a:pt x="7066" y="8101"/>
                  </a:lnTo>
                  <a:cubicBezTo>
                    <a:pt x="7065" y="8101"/>
                    <a:pt x="7065" y="8101"/>
                    <a:pt x="7066" y="8101"/>
                  </a:cubicBezTo>
                  <a:cubicBezTo>
                    <a:pt x="7066" y="8101"/>
                    <a:pt x="7066" y="8101"/>
                    <a:pt x="7066" y="810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4" name="Google Shape;7994;p18"/>
            <p:cNvSpPr/>
            <p:nvPr/>
          </p:nvSpPr>
          <p:spPr>
            <a:xfrm>
              <a:off x="3026273" y="4901435"/>
              <a:ext cx="33" cy="33"/>
            </a:xfrm>
            <a:custGeom>
              <a:avLst/>
              <a:gdLst/>
              <a:ahLst/>
              <a:cxnLst/>
              <a:rect l="l" t="t" r="r" b="b"/>
              <a:pathLst>
                <a:path w="1" h="1" extrusionOk="0">
                  <a:moveTo>
                    <a:pt x="0" y="1"/>
                  </a:moveTo>
                  <a:lnTo>
                    <a:pt x="0" y="1"/>
                  </a:lnTo>
                  <a:lnTo>
                    <a:pt x="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5" name="Google Shape;7995;p18"/>
            <p:cNvSpPr/>
            <p:nvPr/>
          </p:nvSpPr>
          <p:spPr>
            <a:xfrm>
              <a:off x="2835902" y="4789437"/>
              <a:ext cx="152773" cy="78142"/>
            </a:xfrm>
            <a:custGeom>
              <a:avLst/>
              <a:gdLst/>
              <a:ahLst/>
              <a:cxnLst/>
              <a:rect l="l" t="t" r="r" b="b"/>
              <a:pathLst>
                <a:path w="4657" h="2382" extrusionOk="0">
                  <a:moveTo>
                    <a:pt x="3567" y="1"/>
                  </a:moveTo>
                  <a:cubicBezTo>
                    <a:pt x="3272" y="1"/>
                    <a:pt x="2922" y="40"/>
                    <a:pt x="2525" y="153"/>
                  </a:cubicBezTo>
                  <a:cubicBezTo>
                    <a:pt x="1964" y="319"/>
                    <a:pt x="1488" y="380"/>
                    <a:pt x="1099" y="380"/>
                  </a:cubicBezTo>
                  <a:cubicBezTo>
                    <a:pt x="568" y="380"/>
                    <a:pt x="200" y="266"/>
                    <a:pt x="1" y="153"/>
                  </a:cubicBezTo>
                  <a:lnTo>
                    <a:pt x="1" y="153"/>
                  </a:lnTo>
                  <a:cubicBezTo>
                    <a:pt x="132" y="268"/>
                    <a:pt x="263" y="399"/>
                    <a:pt x="378" y="530"/>
                  </a:cubicBezTo>
                  <a:cubicBezTo>
                    <a:pt x="438" y="636"/>
                    <a:pt x="597" y="1399"/>
                    <a:pt x="1189" y="1399"/>
                  </a:cubicBezTo>
                  <a:cubicBezTo>
                    <a:pt x="1238" y="1399"/>
                    <a:pt x="1290" y="1393"/>
                    <a:pt x="1345" y="1382"/>
                  </a:cubicBezTo>
                  <a:cubicBezTo>
                    <a:pt x="2083" y="1218"/>
                    <a:pt x="1935" y="759"/>
                    <a:pt x="2410" y="612"/>
                  </a:cubicBezTo>
                  <a:cubicBezTo>
                    <a:pt x="2502" y="584"/>
                    <a:pt x="2581" y="573"/>
                    <a:pt x="2646" y="573"/>
                  </a:cubicBezTo>
                  <a:cubicBezTo>
                    <a:pt x="2931" y="573"/>
                    <a:pt x="2976" y="791"/>
                    <a:pt x="2869" y="858"/>
                  </a:cubicBezTo>
                  <a:cubicBezTo>
                    <a:pt x="2808" y="896"/>
                    <a:pt x="2751" y="909"/>
                    <a:pt x="2690" y="909"/>
                  </a:cubicBezTo>
                  <a:cubicBezTo>
                    <a:pt x="2621" y="909"/>
                    <a:pt x="2547" y="892"/>
                    <a:pt x="2460" y="874"/>
                  </a:cubicBezTo>
                  <a:cubicBezTo>
                    <a:pt x="2451" y="873"/>
                    <a:pt x="2441" y="873"/>
                    <a:pt x="2431" y="873"/>
                  </a:cubicBezTo>
                  <a:cubicBezTo>
                    <a:pt x="2234" y="873"/>
                    <a:pt x="1812" y="1027"/>
                    <a:pt x="1968" y="1448"/>
                  </a:cubicBezTo>
                  <a:cubicBezTo>
                    <a:pt x="2132" y="1874"/>
                    <a:pt x="2361" y="2234"/>
                    <a:pt x="2099" y="2382"/>
                  </a:cubicBezTo>
                  <a:cubicBezTo>
                    <a:pt x="2099" y="2382"/>
                    <a:pt x="3017" y="2382"/>
                    <a:pt x="3345" y="2120"/>
                  </a:cubicBezTo>
                  <a:cubicBezTo>
                    <a:pt x="3689" y="1857"/>
                    <a:pt x="3853" y="1399"/>
                    <a:pt x="3722" y="989"/>
                  </a:cubicBezTo>
                  <a:cubicBezTo>
                    <a:pt x="3623" y="494"/>
                    <a:pt x="3938" y="195"/>
                    <a:pt x="4415" y="195"/>
                  </a:cubicBezTo>
                  <a:cubicBezTo>
                    <a:pt x="4491" y="195"/>
                    <a:pt x="4572" y="202"/>
                    <a:pt x="4656" y="218"/>
                  </a:cubicBezTo>
                  <a:cubicBezTo>
                    <a:pt x="4656" y="218"/>
                    <a:pt x="4261" y="1"/>
                    <a:pt x="356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6" name="Google Shape;7996;p18"/>
            <p:cNvSpPr/>
            <p:nvPr/>
          </p:nvSpPr>
          <p:spPr>
            <a:xfrm>
              <a:off x="2875170" y="4645487"/>
              <a:ext cx="105435" cy="110389"/>
            </a:xfrm>
            <a:custGeom>
              <a:avLst/>
              <a:gdLst/>
              <a:ahLst/>
              <a:cxnLst/>
              <a:rect l="l" t="t" r="r" b="b"/>
              <a:pathLst>
                <a:path w="3214" h="3365" extrusionOk="0">
                  <a:moveTo>
                    <a:pt x="1246" y="0"/>
                  </a:moveTo>
                  <a:lnTo>
                    <a:pt x="1246" y="0"/>
                  </a:lnTo>
                  <a:cubicBezTo>
                    <a:pt x="1672" y="443"/>
                    <a:pt x="1820" y="1082"/>
                    <a:pt x="1640" y="1656"/>
                  </a:cubicBezTo>
                  <a:cubicBezTo>
                    <a:pt x="1398" y="2417"/>
                    <a:pt x="880" y="2617"/>
                    <a:pt x="434" y="2617"/>
                  </a:cubicBezTo>
                  <a:cubicBezTo>
                    <a:pt x="275" y="2617"/>
                    <a:pt x="125" y="2592"/>
                    <a:pt x="0" y="2557"/>
                  </a:cubicBezTo>
                  <a:lnTo>
                    <a:pt x="0" y="2557"/>
                  </a:lnTo>
                  <a:cubicBezTo>
                    <a:pt x="0" y="2558"/>
                    <a:pt x="229" y="3364"/>
                    <a:pt x="1008" y="3364"/>
                  </a:cubicBezTo>
                  <a:cubicBezTo>
                    <a:pt x="1038" y="3364"/>
                    <a:pt x="1068" y="3363"/>
                    <a:pt x="1099" y="3361"/>
                  </a:cubicBezTo>
                  <a:cubicBezTo>
                    <a:pt x="1935" y="3295"/>
                    <a:pt x="1885" y="2639"/>
                    <a:pt x="1869" y="2361"/>
                  </a:cubicBezTo>
                  <a:cubicBezTo>
                    <a:pt x="1869" y="2066"/>
                    <a:pt x="1853" y="1836"/>
                    <a:pt x="1967" y="1836"/>
                  </a:cubicBezTo>
                  <a:cubicBezTo>
                    <a:pt x="2066" y="1836"/>
                    <a:pt x="2099" y="1951"/>
                    <a:pt x="2033" y="2148"/>
                  </a:cubicBezTo>
                  <a:cubicBezTo>
                    <a:pt x="1967" y="2344"/>
                    <a:pt x="1820" y="2984"/>
                    <a:pt x="2918" y="3098"/>
                  </a:cubicBezTo>
                  <a:cubicBezTo>
                    <a:pt x="2787" y="3000"/>
                    <a:pt x="2754" y="2820"/>
                    <a:pt x="2853" y="2689"/>
                  </a:cubicBezTo>
                  <a:cubicBezTo>
                    <a:pt x="3000" y="2443"/>
                    <a:pt x="3213" y="1984"/>
                    <a:pt x="2476" y="1361"/>
                  </a:cubicBezTo>
                  <a:cubicBezTo>
                    <a:pt x="1754" y="738"/>
                    <a:pt x="1689" y="295"/>
                    <a:pt x="124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7" name="Google Shape;7997;p18"/>
            <p:cNvSpPr/>
            <p:nvPr/>
          </p:nvSpPr>
          <p:spPr>
            <a:xfrm>
              <a:off x="2765468" y="4489332"/>
              <a:ext cx="63478" cy="251352"/>
            </a:xfrm>
            <a:custGeom>
              <a:avLst/>
              <a:gdLst/>
              <a:ahLst/>
              <a:cxnLst/>
              <a:rect l="l" t="t" r="r" b="b"/>
              <a:pathLst>
                <a:path w="1935" h="7662" extrusionOk="0">
                  <a:moveTo>
                    <a:pt x="631" y="1"/>
                  </a:moveTo>
                  <a:cubicBezTo>
                    <a:pt x="565" y="1"/>
                    <a:pt x="497" y="17"/>
                    <a:pt x="427" y="56"/>
                  </a:cubicBezTo>
                  <a:cubicBezTo>
                    <a:pt x="1" y="286"/>
                    <a:pt x="328" y="843"/>
                    <a:pt x="591" y="1105"/>
                  </a:cubicBezTo>
                  <a:cubicBezTo>
                    <a:pt x="853" y="1367"/>
                    <a:pt x="869" y="2630"/>
                    <a:pt x="738" y="4006"/>
                  </a:cubicBezTo>
                  <a:cubicBezTo>
                    <a:pt x="607" y="5367"/>
                    <a:pt x="771" y="7137"/>
                    <a:pt x="1459" y="7662"/>
                  </a:cubicBezTo>
                  <a:cubicBezTo>
                    <a:pt x="1459" y="7662"/>
                    <a:pt x="820" y="7055"/>
                    <a:pt x="951" y="5170"/>
                  </a:cubicBezTo>
                  <a:cubicBezTo>
                    <a:pt x="1099" y="3302"/>
                    <a:pt x="1935" y="1499"/>
                    <a:pt x="1197" y="384"/>
                  </a:cubicBezTo>
                  <a:cubicBezTo>
                    <a:pt x="1197" y="384"/>
                    <a:pt x="949" y="1"/>
                    <a:pt x="63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8" name="Google Shape;7998;p18"/>
            <p:cNvSpPr/>
            <p:nvPr/>
          </p:nvSpPr>
          <p:spPr>
            <a:xfrm>
              <a:off x="2608985" y="4456034"/>
              <a:ext cx="280188" cy="334119"/>
            </a:xfrm>
            <a:custGeom>
              <a:avLst/>
              <a:gdLst/>
              <a:ahLst/>
              <a:cxnLst/>
              <a:rect l="l" t="t" r="r" b="b"/>
              <a:pathLst>
                <a:path w="8541" h="10185" extrusionOk="0">
                  <a:moveTo>
                    <a:pt x="2250" y="1"/>
                  </a:moveTo>
                  <a:cubicBezTo>
                    <a:pt x="1350" y="1"/>
                    <a:pt x="510" y="462"/>
                    <a:pt x="296" y="1186"/>
                  </a:cubicBezTo>
                  <a:cubicBezTo>
                    <a:pt x="1" y="1973"/>
                    <a:pt x="411" y="2677"/>
                    <a:pt x="820" y="2907"/>
                  </a:cubicBezTo>
                  <a:cubicBezTo>
                    <a:pt x="1036" y="3051"/>
                    <a:pt x="1288" y="3112"/>
                    <a:pt x="1537" y="3112"/>
                  </a:cubicBezTo>
                  <a:cubicBezTo>
                    <a:pt x="2084" y="3112"/>
                    <a:pt x="2615" y="2815"/>
                    <a:pt x="2705" y="2432"/>
                  </a:cubicBezTo>
                  <a:cubicBezTo>
                    <a:pt x="2849" y="2043"/>
                    <a:pt x="2551" y="1654"/>
                    <a:pt x="2165" y="1654"/>
                  </a:cubicBezTo>
                  <a:cubicBezTo>
                    <a:pt x="2111" y="1654"/>
                    <a:pt x="2056" y="1662"/>
                    <a:pt x="2001" y="1678"/>
                  </a:cubicBezTo>
                  <a:cubicBezTo>
                    <a:pt x="1673" y="1743"/>
                    <a:pt x="1476" y="2087"/>
                    <a:pt x="1607" y="2399"/>
                  </a:cubicBezTo>
                  <a:cubicBezTo>
                    <a:pt x="1677" y="2633"/>
                    <a:pt x="1932" y="2666"/>
                    <a:pt x="2071" y="2666"/>
                  </a:cubicBezTo>
                  <a:cubicBezTo>
                    <a:pt x="2127" y="2666"/>
                    <a:pt x="2164" y="2661"/>
                    <a:pt x="2164" y="2661"/>
                  </a:cubicBezTo>
                  <a:lnTo>
                    <a:pt x="2164" y="2661"/>
                  </a:lnTo>
                  <a:cubicBezTo>
                    <a:pt x="2099" y="2838"/>
                    <a:pt x="1880" y="2968"/>
                    <a:pt x="1618" y="2968"/>
                  </a:cubicBezTo>
                  <a:cubicBezTo>
                    <a:pt x="1420" y="2968"/>
                    <a:pt x="1198" y="2894"/>
                    <a:pt x="1001" y="2710"/>
                  </a:cubicBezTo>
                  <a:cubicBezTo>
                    <a:pt x="574" y="2333"/>
                    <a:pt x="476" y="1088"/>
                    <a:pt x="1197" y="514"/>
                  </a:cubicBezTo>
                  <a:cubicBezTo>
                    <a:pt x="1522" y="278"/>
                    <a:pt x="1912" y="148"/>
                    <a:pt x="2309" y="148"/>
                  </a:cubicBezTo>
                  <a:cubicBezTo>
                    <a:pt x="2354" y="148"/>
                    <a:pt x="2398" y="150"/>
                    <a:pt x="2443" y="153"/>
                  </a:cubicBezTo>
                  <a:cubicBezTo>
                    <a:pt x="2574" y="170"/>
                    <a:pt x="2705" y="186"/>
                    <a:pt x="2836" y="219"/>
                  </a:cubicBezTo>
                  <a:cubicBezTo>
                    <a:pt x="3935" y="465"/>
                    <a:pt x="4656" y="1645"/>
                    <a:pt x="4885" y="2874"/>
                  </a:cubicBezTo>
                  <a:cubicBezTo>
                    <a:pt x="5115" y="4104"/>
                    <a:pt x="4885" y="5382"/>
                    <a:pt x="4951" y="6497"/>
                  </a:cubicBezTo>
                  <a:cubicBezTo>
                    <a:pt x="4902" y="7513"/>
                    <a:pt x="5295" y="8496"/>
                    <a:pt x="6033" y="9201"/>
                  </a:cubicBezTo>
                  <a:cubicBezTo>
                    <a:pt x="6721" y="9808"/>
                    <a:pt x="7606" y="10152"/>
                    <a:pt x="8541" y="10185"/>
                  </a:cubicBezTo>
                  <a:cubicBezTo>
                    <a:pt x="7623" y="10119"/>
                    <a:pt x="6754" y="9758"/>
                    <a:pt x="6082" y="9136"/>
                  </a:cubicBezTo>
                  <a:cubicBezTo>
                    <a:pt x="5377" y="8447"/>
                    <a:pt x="5017" y="7480"/>
                    <a:pt x="5082" y="6480"/>
                  </a:cubicBezTo>
                  <a:cubicBezTo>
                    <a:pt x="5033" y="5382"/>
                    <a:pt x="5279" y="4153"/>
                    <a:pt x="5033" y="2841"/>
                  </a:cubicBezTo>
                  <a:cubicBezTo>
                    <a:pt x="4803" y="1579"/>
                    <a:pt x="4049" y="334"/>
                    <a:pt x="2853" y="71"/>
                  </a:cubicBezTo>
                  <a:cubicBezTo>
                    <a:pt x="2653" y="24"/>
                    <a:pt x="2450" y="1"/>
                    <a:pt x="225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9" name="Google Shape;7999;p18"/>
            <p:cNvSpPr/>
            <p:nvPr/>
          </p:nvSpPr>
          <p:spPr>
            <a:xfrm>
              <a:off x="2673514" y="4503078"/>
              <a:ext cx="82308" cy="69153"/>
            </a:xfrm>
            <a:custGeom>
              <a:avLst/>
              <a:gdLst/>
              <a:ahLst/>
              <a:cxnLst/>
              <a:rect l="l" t="t" r="r" b="b"/>
              <a:pathLst>
                <a:path w="2509" h="2108" extrusionOk="0">
                  <a:moveTo>
                    <a:pt x="1800" y="1"/>
                  </a:moveTo>
                  <a:cubicBezTo>
                    <a:pt x="1330" y="1"/>
                    <a:pt x="1034" y="401"/>
                    <a:pt x="935" y="1096"/>
                  </a:cubicBezTo>
                  <a:cubicBezTo>
                    <a:pt x="854" y="1747"/>
                    <a:pt x="267" y="1803"/>
                    <a:pt x="67" y="1803"/>
                  </a:cubicBezTo>
                  <a:cubicBezTo>
                    <a:pt x="26" y="1803"/>
                    <a:pt x="1" y="1801"/>
                    <a:pt x="1" y="1801"/>
                  </a:cubicBezTo>
                  <a:lnTo>
                    <a:pt x="1" y="1801"/>
                  </a:lnTo>
                  <a:cubicBezTo>
                    <a:pt x="132" y="1856"/>
                    <a:pt x="717" y="2108"/>
                    <a:pt x="1253" y="2108"/>
                  </a:cubicBezTo>
                  <a:cubicBezTo>
                    <a:pt x="1518" y="2108"/>
                    <a:pt x="1772" y="2046"/>
                    <a:pt x="1951" y="1866"/>
                  </a:cubicBezTo>
                  <a:cubicBezTo>
                    <a:pt x="2509" y="1309"/>
                    <a:pt x="2132" y="604"/>
                    <a:pt x="1968" y="375"/>
                  </a:cubicBezTo>
                  <a:cubicBezTo>
                    <a:pt x="1869" y="260"/>
                    <a:pt x="1902" y="96"/>
                    <a:pt x="2033" y="31"/>
                  </a:cubicBezTo>
                  <a:cubicBezTo>
                    <a:pt x="1951" y="11"/>
                    <a:pt x="1874" y="1"/>
                    <a:pt x="18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0" name="Google Shape;8000;p18"/>
            <p:cNvSpPr/>
            <p:nvPr/>
          </p:nvSpPr>
          <p:spPr>
            <a:xfrm>
              <a:off x="2592878" y="4507834"/>
              <a:ext cx="158645" cy="179607"/>
            </a:xfrm>
            <a:custGeom>
              <a:avLst/>
              <a:gdLst/>
              <a:ahLst/>
              <a:cxnLst/>
              <a:rect l="l" t="t" r="r" b="b"/>
              <a:pathLst>
                <a:path w="4836" h="5475" extrusionOk="0">
                  <a:moveTo>
                    <a:pt x="475" y="0"/>
                  </a:moveTo>
                  <a:lnTo>
                    <a:pt x="475" y="0"/>
                  </a:lnTo>
                  <a:cubicBezTo>
                    <a:pt x="0" y="820"/>
                    <a:pt x="246" y="2148"/>
                    <a:pt x="869" y="3033"/>
                  </a:cubicBezTo>
                  <a:cubicBezTo>
                    <a:pt x="1350" y="3712"/>
                    <a:pt x="2102" y="3796"/>
                    <a:pt x="2443" y="3796"/>
                  </a:cubicBezTo>
                  <a:cubicBezTo>
                    <a:pt x="2555" y="3796"/>
                    <a:pt x="2623" y="3787"/>
                    <a:pt x="2623" y="3787"/>
                  </a:cubicBezTo>
                  <a:cubicBezTo>
                    <a:pt x="2344" y="3705"/>
                    <a:pt x="2295" y="3377"/>
                    <a:pt x="2492" y="3131"/>
                  </a:cubicBezTo>
                  <a:cubicBezTo>
                    <a:pt x="2639" y="2983"/>
                    <a:pt x="2606" y="2721"/>
                    <a:pt x="2426" y="2606"/>
                  </a:cubicBezTo>
                  <a:cubicBezTo>
                    <a:pt x="2295" y="2541"/>
                    <a:pt x="2033" y="2328"/>
                    <a:pt x="2262" y="2197"/>
                  </a:cubicBezTo>
                  <a:cubicBezTo>
                    <a:pt x="2290" y="2179"/>
                    <a:pt x="2321" y="2170"/>
                    <a:pt x="2353" y="2170"/>
                  </a:cubicBezTo>
                  <a:cubicBezTo>
                    <a:pt x="2588" y="2170"/>
                    <a:pt x="2912" y="2611"/>
                    <a:pt x="2869" y="3115"/>
                  </a:cubicBezTo>
                  <a:cubicBezTo>
                    <a:pt x="2819" y="3688"/>
                    <a:pt x="3082" y="3852"/>
                    <a:pt x="3491" y="4131"/>
                  </a:cubicBezTo>
                  <a:cubicBezTo>
                    <a:pt x="3885" y="4426"/>
                    <a:pt x="3655" y="4950"/>
                    <a:pt x="3655" y="4950"/>
                  </a:cubicBezTo>
                  <a:cubicBezTo>
                    <a:pt x="4360" y="4541"/>
                    <a:pt x="4196" y="3869"/>
                    <a:pt x="4114" y="3721"/>
                  </a:cubicBezTo>
                  <a:cubicBezTo>
                    <a:pt x="4032" y="3557"/>
                    <a:pt x="3852" y="3311"/>
                    <a:pt x="4065" y="3197"/>
                  </a:cubicBezTo>
                  <a:cubicBezTo>
                    <a:pt x="4078" y="3191"/>
                    <a:pt x="4091" y="3188"/>
                    <a:pt x="4103" y="3188"/>
                  </a:cubicBezTo>
                  <a:cubicBezTo>
                    <a:pt x="4305" y="3188"/>
                    <a:pt x="4392" y="3924"/>
                    <a:pt x="4377" y="4557"/>
                  </a:cubicBezTo>
                  <a:cubicBezTo>
                    <a:pt x="4344" y="4934"/>
                    <a:pt x="4524" y="5278"/>
                    <a:pt x="4835" y="5475"/>
                  </a:cubicBezTo>
                  <a:cubicBezTo>
                    <a:pt x="4704" y="5163"/>
                    <a:pt x="4639" y="4803"/>
                    <a:pt x="4655" y="4459"/>
                  </a:cubicBezTo>
                  <a:cubicBezTo>
                    <a:pt x="4639" y="3951"/>
                    <a:pt x="4737" y="3016"/>
                    <a:pt x="3836" y="2410"/>
                  </a:cubicBezTo>
                  <a:cubicBezTo>
                    <a:pt x="2918" y="1787"/>
                    <a:pt x="1819" y="2066"/>
                    <a:pt x="1033" y="1492"/>
                  </a:cubicBezTo>
                  <a:cubicBezTo>
                    <a:pt x="557" y="1148"/>
                    <a:pt x="344" y="558"/>
                    <a:pt x="47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1" name="Google Shape;8001;p18"/>
            <p:cNvSpPr/>
            <p:nvPr/>
          </p:nvSpPr>
          <p:spPr>
            <a:xfrm>
              <a:off x="2541242" y="4457183"/>
              <a:ext cx="96808" cy="64035"/>
            </a:xfrm>
            <a:custGeom>
              <a:avLst/>
              <a:gdLst/>
              <a:ahLst/>
              <a:cxnLst/>
              <a:rect l="l" t="t" r="r" b="b"/>
              <a:pathLst>
                <a:path w="2951" h="1952" extrusionOk="0">
                  <a:moveTo>
                    <a:pt x="2032" y="0"/>
                  </a:moveTo>
                  <a:cubicBezTo>
                    <a:pt x="320" y="0"/>
                    <a:pt x="296" y="1096"/>
                    <a:pt x="296" y="1380"/>
                  </a:cubicBezTo>
                  <a:cubicBezTo>
                    <a:pt x="296" y="1561"/>
                    <a:pt x="164" y="1725"/>
                    <a:pt x="0" y="1790"/>
                  </a:cubicBezTo>
                  <a:cubicBezTo>
                    <a:pt x="268" y="1903"/>
                    <a:pt x="502" y="1951"/>
                    <a:pt x="708" y="1951"/>
                  </a:cubicBezTo>
                  <a:cubicBezTo>
                    <a:pt x="1459" y="1951"/>
                    <a:pt x="1827" y="1305"/>
                    <a:pt x="2033" y="790"/>
                  </a:cubicBezTo>
                  <a:cubicBezTo>
                    <a:pt x="2181" y="413"/>
                    <a:pt x="2541" y="135"/>
                    <a:pt x="2951" y="85"/>
                  </a:cubicBezTo>
                  <a:cubicBezTo>
                    <a:pt x="2600" y="26"/>
                    <a:pt x="2296" y="0"/>
                    <a:pt x="20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2" name="Google Shape;8002;p18"/>
            <p:cNvSpPr/>
            <p:nvPr/>
          </p:nvSpPr>
          <p:spPr>
            <a:xfrm>
              <a:off x="2503056" y="4456330"/>
              <a:ext cx="47895" cy="37398"/>
            </a:xfrm>
            <a:custGeom>
              <a:avLst/>
              <a:gdLst/>
              <a:ahLst/>
              <a:cxnLst/>
              <a:rect l="l" t="t" r="r" b="b"/>
              <a:pathLst>
                <a:path w="1460" h="1140" extrusionOk="0">
                  <a:moveTo>
                    <a:pt x="485" y="0"/>
                  </a:moveTo>
                  <a:cubicBezTo>
                    <a:pt x="439" y="0"/>
                    <a:pt x="391" y="10"/>
                    <a:pt x="345" y="29"/>
                  </a:cubicBezTo>
                  <a:cubicBezTo>
                    <a:pt x="115" y="144"/>
                    <a:pt x="1" y="423"/>
                    <a:pt x="115" y="669"/>
                  </a:cubicBezTo>
                  <a:cubicBezTo>
                    <a:pt x="197" y="882"/>
                    <a:pt x="361" y="1029"/>
                    <a:pt x="591" y="1095"/>
                  </a:cubicBezTo>
                  <a:cubicBezTo>
                    <a:pt x="669" y="1125"/>
                    <a:pt x="751" y="1140"/>
                    <a:pt x="834" y="1140"/>
                  </a:cubicBezTo>
                  <a:cubicBezTo>
                    <a:pt x="975" y="1140"/>
                    <a:pt x="1116" y="1096"/>
                    <a:pt x="1230" y="1013"/>
                  </a:cubicBezTo>
                  <a:cubicBezTo>
                    <a:pt x="1378" y="882"/>
                    <a:pt x="1460" y="702"/>
                    <a:pt x="1460" y="521"/>
                  </a:cubicBezTo>
                  <a:lnTo>
                    <a:pt x="1460" y="521"/>
                  </a:lnTo>
                  <a:cubicBezTo>
                    <a:pt x="1459" y="521"/>
                    <a:pt x="1152" y="902"/>
                    <a:pt x="800" y="902"/>
                  </a:cubicBezTo>
                  <a:cubicBezTo>
                    <a:pt x="779" y="902"/>
                    <a:pt x="759" y="901"/>
                    <a:pt x="738" y="898"/>
                  </a:cubicBezTo>
                  <a:cubicBezTo>
                    <a:pt x="165" y="849"/>
                    <a:pt x="83" y="275"/>
                    <a:pt x="345" y="111"/>
                  </a:cubicBezTo>
                  <a:cubicBezTo>
                    <a:pt x="389" y="85"/>
                    <a:pt x="436" y="73"/>
                    <a:pt x="482" y="73"/>
                  </a:cubicBezTo>
                  <a:cubicBezTo>
                    <a:pt x="604" y="73"/>
                    <a:pt x="714" y="160"/>
                    <a:pt x="738" y="292"/>
                  </a:cubicBezTo>
                  <a:cubicBezTo>
                    <a:pt x="749" y="403"/>
                    <a:pt x="662" y="469"/>
                    <a:pt x="610" y="469"/>
                  </a:cubicBezTo>
                  <a:cubicBezTo>
                    <a:pt x="586" y="469"/>
                    <a:pt x="569" y="454"/>
                    <a:pt x="574" y="423"/>
                  </a:cubicBezTo>
                  <a:cubicBezTo>
                    <a:pt x="587" y="336"/>
                    <a:pt x="552" y="268"/>
                    <a:pt x="479" y="268"/>
                  </a:cubicBezTo>
                  <a:cubicBezTo>
                    <a:pt x="455" y="268"/>
                    <a:pt x="426" y="276"/>
                    <a:pt x="394" y="292"/>
                  </a:cubicBezTo>
                  <a:cubicBezTo>
                    <a:pt x="279" y="357"/>
                    <a:pt x="394" y="538"/>
                    <a:pt x="394" y="538"/>
                  </a:cubicBezTo>
                  <a:cubicBezTo>
                    <a:pt x="447" y="581"/>
                    <a:pt x="507" y="600"/>
                    <a:pt x="565" y="600"/>
                  </a:cubicBezTo>
                  <a:cubicBezTo>
                    <a:pt x="705" y="600"/>
                    <a:pt x="837" y="487"/>
                    <a:pt x="837" y="325"/>
                  </a:cubicBezTo>
                  <a:cubicBezTo>
                    <a:pt x="824" y="142"/>
                    <a:pt x="665" y="0"/>
                    <a:pt x="48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3" name="Google Shape;8003;p18"/>
            <p:cNvSpPr/>
            <p:nvPr/>
          </p:nvSpPr>
          <p:spPr>
            <a:xfrm>
              <a:off x="3165008" y="4694367"/>
              <a:ext cx="130695" cy="286749"/>
            </a:xfrm>
            <a:custGeom>
              <a:avLst/>
              <a:gdLst/>
              <a:ahLst/>
              <a:cxnLst/>
              <a:rect l="l" t="t" r="r" b="b"/>
              <a:pathLst>
                <a:path w="3984" h="8741" extrusionOk="0">
                  <a:moveTo>
                    <a:pt x="1912" y="0"/>
                  </a:moveTo>
                  <a:cubicBezTo>
                    <a:pt x="1756" y="0"/>
                    <a:pt x="1597" y="22"/>
                    <a:pt x="1443" y="68"/>
                  </a:cubicBezTo>
                  <a:cubicBezTo>
                    <a:pt x="689" y="248"/>
                    <a:pt x="132" y="904"/>
                    <a:pt x="66" y="1690"/>
                  </a:cubicBezTo>
                  <a:cubicBezTo>
                    <a:pt x="0" y="2493"/>
                    <a:pt x="410" y="3280"/>
                    <a:pt x="1000" y="3838"/>
                  </a:cubicBezTo>
                  <a:cubicBezTo>
                    <a:pt x="1590" y="4428"/>
                    <a:pt x="2361" y="4706"/>
                    <a:pt x="2902" y="5214"/>
                  </a:cubicBezTo>
                  <a:cubicBezTo>
                    <a:pt x="3426" y="5673"/>
                    <a:pt x="3754" y="6345"/>
                    <a:pt x="3820" y="7050"/>
                  </a:cubicBezTo>
                  <a:cubicBezTo>
                    <a:pt x="3836" y="7722"/>
                    <a:pt x="3492" y="8394"/>
                    <a:pt x="2918" y="8558"/>
                  </a:cubicBezTo>
                  <a:cubicBezTo>
                    <a:pt x="2785" y="8608"/>
                    <a:pt x="2648" y="8631"/>
                    <a:pt x="2515" y="8631"/>
                  </a:cubicBezTo>
                  <a:cubicBezTo>
                    <a:pt x="2073" y="8631"/>
                    <a:pt x="1667" y="8379"/>
                    <a:pt x="1541" y="8001"/>
                  </a:cubicBezTo>
                  <a:cubicBezTo>
                    <a:pt x="1328" y="7558"/>
                    <a:pt x="1541" y="7017"/>
                    <a:pt x="1984" y="6837"/>
                  </a:cubicBezTo>
                  <a:cubicBezTo>
                    <a:pt x="2082" y="6804"/>
                    <a:pt x="2164" y="6788"/>
                    <a:pt x="2262" y="6788"/>
                  </a:cubicBezTo>
                  <a:cubicBezTo>
                    <a:pt x="2262" y="6788"/>
                    <a:pt x="2291" y="6785"/>
                    <a:pt x="2336" y="6785"/>
                  </a:cubicBezTo>
                  <a:cubicBezTo>
                    <a:pt x="2472" y="6785"/>
                    <a:pt x="2758" y="6813"/>
                    <a:pt x="2869" y="7034"/>
                  </a:cubicBezTo>
                  <a:cubicBezTo>
                    <a:pt x="2869" y="7034"/>
                    <a:pt x="2890" y="7076"/>
                    <a:pt x="2856" y="7076"/>
                  </a:cubicBezTo>
                  <a:cubicBezTo>
                    <a:pt x="2848" y="7076"/>
                    <a:pt x="2836" y="7073"/>
                    <a:pt x="2820" y="7067"/>
                  </a:cubicBezTo>
                  <a:cubicBezTo>
                    <a:pt x="2749" y="7024"/>
                    <a:pt x="2673" y="7003"/>
                    <a:pt x="2597" y="7003"/>
                  </a:cubicBezTo>
                  <a:cubicBezTo>
                    <a:pt x="2496" y="7003"/>
                    <a:pt x="2396" y="7041"/>
                    <a:pt x="2312" y="7116"/>
                  </a:cubicBezTo>
                  <a:cubicBezTo>
                    <a:pt x="2066" y="7345"/>
                    <a:pt x="2131" y="7771"/>
                    <a:pt x="2443" y="7935"/>
                  </a:cubicBezTo>
                  <a:cubicBezTo>
                    <a:pt x="2521" y="7973"/>
                    <a:pt x="2604" y="7991"/>
                    <a:pt x="2686" y="7991"/>
                  </a:cubicBezTo>
                  <a:cubicBezTo>
                    <a:pt x="2996" y="7991"/>
                    <a:pt x="3277" y="7724"/>
                    <a:pt x="3148" y="7231"/>
                  </a:cubicBezTo>
                  <a:cubicBezTo>
                    <a:pt x="3044" y="6890"/>
                    <a:pt x="2739" y="6683"/>
                    <a:pt x="2403" y="6683"/>
                  </a:cubicBezTo>
                  <a:cubicBezTo>
                    <a:pt x="2367" y="6683"/>
                    <a:pt x="2331" y="6685"/>
                    <a:pt x="2295" y="6690"/>
                  </a:cubicBezTo>
                  <a:cubicBezTo>
                    <a:pt x="2180" y="6690"/>
                    <a:pt x="2049" y="6722"/>
                    <a:pt x="1951" y="6788"/>
                  </a:cubicBezTo>
                  <a:cubicBezTo>
                    <a:pt x="1492" y="7001"/>
                    <a:pt x="1279" y="7542"/>
                    <a:pt x="1476" y="8017"/>
                  </a:cubicBezTo>
                  <a:cubicBezTo>
                    <a:pt x="1604" y="8455"/>
                    <a:pt x="2066" y="8740"/>
                    <a:pt x="2552" y="8740"/>
                  </a:cubicBezTo>
                  <a:cubicBezTo>
                    <a:pt x="2685" y="8740"/>
                    <a:pt x="2820" y="8719"/>
                    <a:pt x="2951" y="8673"/>
                  </a:cubicBezTo>
                  <a:cubicBezTo>
                    <a:pt x="3606" y="8493"/>
                    <a:pt x="3983" y="7755"/>
                    <a:pt x="3967" y="7050"/>
                  </a:cubicBezTo>
                  <a:cubicBezTo>
                    <a:pt x="3918" y="6296"/>
                    <a:pt x="3574" y="5575"/>
                    <a:pt x="3016" y="5083"/>
                  </a:cubicBezTo>
                  <a:cubicBezTo>
                    <a:pt x="2426" y="4542"/>
                    <a:pt x="1672" y="4264"/>
                    <a:pt x="1115" y="3706"/>
                  </a:cubicBezTo>
                  <a:cubicBezTo>
                    <a:pt x="541" y="3182"/>
                    <a:pt x="164" y="2428"/>
                    <a:pt x="230" y="1707"/>
                  </a:cubicBezTo>
                  <a:cubicBezTo>
                    <a:pt x="246" y="1248"/>
                    <a:pt x="459" y="838"/>
                    <a:pt x="820" y="543"/>
                  </a:cubicBezTo>
                  <a:cubicBezTo>
                    <a:pt x="967" y="428"/>
                    <a:pt x="1148" y="346"/>
                    <a:pt x="1344" y="281"/>
                  </a:cubicBezTo>
                  <a:cubicBezTo>
                    <a:pt x="1492" y="240"/>
                    <a:pt x="1640" y="219"/>
                    <a:pt x="1787" y="219"/>
                  </a:cubicBezTo>
                  <a:cubicBezTo>
                    <a:pt x="1935" y="219"/>
                    <a:pt x="2082" y="240"/>
                    <a:pt x="2230" y="281"/>
                  </a:cubicBezTo>
                  <a:cubicBezTo>
                    <a:pt x="3246" y="543"/>
                    <a:pt x="3574" y="1920"/>
                    <a:pt x="2902" y="2575"/>
                  </a:cubicBezTo>
                  <a:cubicBezTo>
                    <a:pt x="2754" y="2707"/>
                    <a:pt x="2590" y="2805"/>
                    <a:pt x="2394" y="2838"/>
                  </a:cubicBezTo>
                  <a:cubicBezTo>
                    <a:pt x="2332" y="2846"/>
                    <a:pt x="2273" y="2851"/>
                    <a:pt x="2217" y="2851"/>
                  </a:cubicBezTo>
                  <a:cubicBezTo>
                    <a:pt x="1754" y="2851"/>
                    <a:pt x="1499" y="2569"/>
                    <a:pt x="1558" y="2379"/>
                  </a:cubicBezTo>
                  <a:cubicBezTo>
                    <a:pt x="1558" y="2379"/>
                    <a:pt x="1558" y="2346"/>
                    <a:pt x="1607" y="2346"/>
                  </a:cubicBezTo>
                  <a:cubicBezTo>
                    <a:pt x="1617" y="2346"/>
                    <a:pt x="1637" y="2347"/>
                    <a:pt x="1663" y="2347"/>
                  </a:cubicBezTo>
                  <a:cubicBezTo>
                    <a:pt x="1802" y="2347"/>
                    <a:pt x="2125" y="2324"/>
                    <a:pt x="2262" y="2035"/>
                  </a:cubicBezTo>
                  <a:cubicBezTo>
                    <a:pt x="2381" y="1680"/>
                    <a:pt x="2098" y="1346"/>
                    <a:pt x="1762" y="1346"/>
                  </a:cubicBezTo>
                  <a:cubicBezTo>
                    <a:pt x="1679" y="1346"/>
                    <a:pt x="1593" y="1366"/>
                    <a:pt x="1508" y="1412"/>
                  </a:cubicBezTo>
                  <a:cubicBezTo>
                    <a:pt x="886" y="1789"/>
                    <a:pt x="1033" y="2723"/>
                    <a:pt x="1738" y="2903"/>
                  </a:cubicBezTo>
                  <a:cubicBezTo>
                    <a:pt x="1908" y="2981"/>
                    <a:pt x="2087" y="3018"/>
                    <a:pt x="2264" y="3018"/>
                  </a:cubicBezTo>
                  <a:cubicBezTo>
                    <a:pt x="2719" y="3018"/>
                    <a:pt x="3162" y="2775"/>
                    <a:pt x="3410" y="2362"/>
                  </a:cubicBezTo>
                  <a:cubicBezTo>
                    <a:pt x="3672" y="1821"/>
                    <a:pt x="3623" y="1166"/>
                    <a:pt x="3279" y="674"/>
                  </a:cubicBezTo>
                  <a:cubicBezTo>
                    <a:pt x="2951" y="245"/>
                    <a:pt x="2438" y="0"/>
                    <a:pt x="191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4" name="Google Shape;8004;p18"/>
            <p:cNvSpPr/>
            <p:nvPr/>
          </p:nvSpPr>
          <p:spPr>
            <a:xfrm>
              <a:off x="3237049" y="4803052"/>
              <a:ext cx="56490" cy="79060"/>
            </a:xfrm>
            <a:custGeom>
              <a:avLst/>
              <a:gdLst/>
              <a:ahLst/>
              <a:cxnLst/>
              <a:rect l="l" t="t" r="r" b="b"/>
              <a:pathLst>
                <a:path w="1722" h="2410" extrusionOk="0">
                  <a:moveTo>
                    <a:pt x="198" y="0"/>
                  </a:moveTo>
                  <a:lnTo>
                    <a:pt x="198" y="0"/>
                  </a:lnTo>
                  <a:cubicBezTo>
                    <a:pt x="214" y="164"/>
                    <a:pt x="181" y="328"/>
                    <a:pt x="116" y="475"/>
                  </a:cubicBezTo>
                  <a:cubicBezTo>
                    <a:pt x="1" y="852"/>
                    <a:pt x="329" y="1115"/>
                    <a:pt x="952" y="1393"/>
                  </a:cubicBezTo>
                  <a:cubicBezTo>
                    <a:pt x="1345" y="1590"/>
                    <a:pt x="1607" y="1967"/>
                    <a:pt x="1656" y="2410"/>
                  </a:cubicBezTo>
                  <a:cubicBezTo>
                    <a:pt x="1722" y="393"/>
                    <a:pt x="886" y="328"/>
                    <a:pt x="689" y="328"/>
                  </a:cubicBezTo>
                  <a:cubicBezTo>
                    <a:pt x="675" y="329"/>
                    <a:pt x="660" y="330"/>
                    <a:pt x="647" y="330"/>
                  </a:cubicBezTo>
                  <a:cubicBezTo>
                    <a:pt x="476" y="330"/>
                    <a:pt x="377" y="240"/>
                    <a:pt x="361" y="164"/>
                  </a:cubicBezTo>
                  <a:cubicBezTo>
                    <a:pt x="345" y="66"/>
                    <a:pt x="198" y="0"/>
                    <a:pt x="19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5" name="Google Shape;8005;p18"/>
            <p:cNvSpPr/>
            <p:nvPr/>
          </p:nvSpPr>
          <p:spPr>
            <a:xfrm>
              <a:off x="3060686" y="4569673"/>
              <a:ext cx="209755" cy="329100"/>
            </a:xfrm>
            <a:custGeom>
              <a:avLst/>
              <a:gdLst/>
              <a:ahLst/>
              <a:cxnLst/>
              <a:rect l="l" t="t" r="r" b="b"/>
              <a:pathLst>
                <a:path w="6394" h="10032" extrusionOk="0">
                  <a:moveTo>
                    <a:pt x="1148" y="0"/>
                  </a:moveTo>
                  <a:lnTo>
                    <a:pt x="1148" y="0"/>
                  </a:lnTo>
                  <a:cubicBezTo>
                    <a:pt x="1246" y="115"/>
                    <a:pt x="1230" y="295"/>
                    <a:pt x="1115" y="410"/>
                  </a:cubicBezTo>
                  <a:cubicBezTo>
                    <a:pt x="918" y="574"/>
                    <a:pt x="361" y="1197"/>
                    <a:pt x="754" y="1820"/>
                  </a:cubicBezTo>
                  <a:cubicBezTo>
                    <a:pt x="1197" y="2508"/>
                    <a:pt x="1787" y="2295"/>
                    <a:pt x="1984" y="2869"/>
                  </a:cubicBezTo>
                  <a:cubicBezTo>
                    <a:pt x="1984" y="2869"/>
                    <a:pt x="2066" y="3164"/>
                    <a:pt x="1869" y="3262"/>
                  </a:cubicBezTo>
                  <a:cubicBezTo>
                    <a:pt x="1835" y="3284"/>
                    <a:pt x="1803" y="3293"/>
                    <a:pt x="1772" y="3293"/>
                  </a:cubicBezTo>
                  <a:cubicBezTo>
                    <a:pt x="1639" y="3293"/>
                    <a:pt x="1541" y="3114"/>
                    <a:pt x="1541" y="2967"/>
                  </a:cubicBezTo>
                  <a:cubicBezTo>
                    <a:pt x="1476" y="2656"/>
                    <a:pt x="1230" y="2426"/>
                    <a:pt x="918" y="2377"/>
                  </a:cubicBezTo>
                  <a:cubicBezTo>
                    <a:pt x="542" y="2328"/>
                    <a:pt x="492" y="2213"/>
                    <a:pt x="492" y="2213"/>
                  </a:cubicBezTo>
                  <a:lnTo>
                    <a:pt x="492" y="2213"/>
                  </a:lnTo>
                  <a:cubicBezTo>
                    <a:pt x="541" y="2361"/>
                    <a:pt x="558" y="2508"/>
                    <a:pt x="525" y="2656"/>
                  </a:cubicBezTo>
                  <a:cubicBezTo>
                    <a:pt x="459" y="2803"/>
                    <a:pt x="164" y="3295"/>
                    <a:pt x="722" y="3672"/>
                  </a:cubicBezTo>
                  <a:cubicBezTo>
                    <a:pt x="1295" y="4049"/>
                    <a:pt x="1574" y="3852"/>
                    <a:pt x="1689" y="4491"/>
                  </a:cubicBezTo>
                  <a:cubicBezTo>
                    <a:pt x="1787" y="5131"/>
                    <a:pt x="1836" y="5917"/>
                    <a:pt x="2181" y="6245"/>
                  </a:cubicBezTo>
                  <a:cubicBezTo>
                    <a:pt x="2066" y="6163"/>
                    <a:pt x="1984" y="6065"/>
                    <a:pt x="1918" y="5950"/>
                  </a:cubicBezTo>
                  <a:cubicBezTo>
                    <a:pt x="1765" y="5629"/>
                    <a:pt x="1442" y="5422"/>
                    <a:pt x="1080" y="5422"/>
                  </a:cubicBezTo>
                  <a:cubicBezTo>
                    <a:pt x="1053" y="5422"/>
                    <a:pt x="1027" y="5424"/>
                    <a:pt x="1000" y="5426"/>
                  </a:cubicBezTo>
                  <a:cubicBezTo>
                    <a:pt x="957" y="5428"/>
                    <a:pt x="917" y="5429"/>
                    <a:pt x="880" y="5429"/>
                  </a:cubicBezTo>
                  <a:cubicBezTo>
                    <a:pt x="419" y="5429"/>
                    <a:pt x="373" y="5252"/>
                    <a:pt x="312" y="5131"/>
                  </a:cubicBezTo>
                  <a:lnTo>
                    <a:pt x="312" y="5131"/>
                  </a:lnTo>
                  <a:cubicBezTo>
                    <a:pt x="312" y="5131"/>
                    <a:pt x="1" y="6114"/>
                    <a:pt x="935" y="6606"/>
                  </a:cubicBezTo>
                  <a:cubicBezTo>
                    <a:pt x="1869" y="7098"/>
                    <a:pt x="1804" y="6737"/>
                    <a:pt x="3082" y="7786"/>
                  </a:cubicBezTo>
                  <a:cubicBezTo>
                    <a:pt x="4131" y="8655"/>
                    <a:pt x="4344" y="8704"/>
                    <a:pt x="4344" y="8704"/>
                  </a:cubicBezTo>
                  <a:cubicBezTo>
                    <a:pt x="4307" y="8695"/>
                    <a:pt x="4270" y="8691"/>
                    <a:pt x="4234" y="8691"/>
                  </a:cubicBezTo>
                  <a:cubicBezTo>
                    <a:pt x="4065" y="8691"/>
                    <a:pt x="3914" y="8782"/>
                    <a:pt x="3820" y="8917"/>
                  </a:cubicBezTo>
                  <a:cubicBezTo>
                    <a:pt x="3623" y="9229"/>
                    <a:pt x="3721" y="9638"/>
                    <a:pt x="4049" y="9802"/>
                  </a:cubicBezTo>
                  <a:cubicBezTo>
                    <a:pt x="4049" y="9802"/>
                    <a:pt x="3934" y="9589"/>
                    <a:pt x="4131" y="9573"/>
                  </a:cubicBezTo>
                  <a:cubicBezTo>
                    <a:pt x="4138" y="9572"/>
                    <a:pt x="4145" y="9572"/>
                    <a:pt x="4152" y="9572"/>
                  </a:cubicBezTo>
                  <a:cubicBezTo>
                    <a:pt x="4285" y="9572"/>
                    <a:pt x="4429" y="9662"/>
                    <a:pt x="4587" y="9662"/>
                  </a:cubicBezTo>
                  <a:cubicBezTo>
                    <a:pt x="4677" y="9662"/>
                    <a:pt x="4771" y="9632"/>
                    <a:pt x="4869" y="9540"/>
                  </a:cubicBezTo>
                  <a:cubicBezTo>
                    <a:pt x="4988" y="9421"/>
                    <a:pt x="5183" y="9322"/>
                    <a:pt x="5410" y="9322"/>
                  </a:cubicBezTo>
                  <a:cubicBezTo>
                    <a:pt x="5713" y="9322"/>
                    <a:pt x="6074" y="9498"/>
                    <a:pt x="6393" y="10032"/>
                  </a:cubicBezTo>
                  <a:cubicBezTo>
                    <a:pt x="6393" y="10032"/>
                    <a:pt x="6164" y="9212"/>
                    <a:pt x="4836" y="8688"/>
                  </a:cubicBezTo>
                  <a:cubicBezTo>
                    <a:pt x="3131" y="7966"/>
                    <a:pt x="2049" y="6262"/>
                    <a:pt x="2131" y="4409"/>
                  </a:cubicBezTo>
                  <a:cubicBezTo>
                    <a:pt x="2213" y="2180"/>
                    <a:pt x="3508" y="656"/>
                    <a:pt x="11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6" name="Google Shape;8006;p18"/>
            <p:cNvSpPr/>
            <p:nvPr/>
          </p:nvSpPr>
          <p:spPr>
            <a:xfrm>
              <a:off x="3121442" y="4485789"/>
              <a:ext cx="96283" cy="352752"/>
            </a:xfrm>
            <a:custGeom>
              <a:avLst/>
              <a:gdLst/>
              <a:ahLst/>
              <a:cxnLst/>
              <a:rect l="l" t="t" r="r" b="b"/>
              <a:pathLst>
                <a:path w="2935" h="10753" extrusionOk="0">
                  <a:moveTo>
                    <a:pt x="1307" y="0"/>
                  </a:moveTo>
                  <a:cubicBezTo>
                    <a:pt x="729" y="0"/>
                    <a:pt x="178" y="382"/>
                    <a:pt x="115" y="902"/>
                  </a:cubicBezTo>
                  <a:cubicBezTo>
                    <a:pt x="1" y="1459"/>
                    <a:pt x="427" y="1967"/>
                    <a:pt x="1001" y="1967"/>
                  </a:cubicBezTo>
                  <a:cubicBezTo>
                    <a:pt x="1008" y="1967"/>
                    <a:pt x="1015" y="1967"/>
                    <a:pt x="1022" y="1967"/>
                  </a:cubicBezTo>
                  <a:cubicBezTo>
                    <a:pt x="1565" y="1967"/>
                    <a:pt x="1850" y="1341"/>
                    <a:pt x="1656" y="1082"/>
                  </a:cubicBezTo>
                  <a:cubicBezTo>
                    <a:pt x="1572" y="956"/>
                    <a:pt x="1451" y="900"/>
                    <a:pt x="1332" y="900"/>
                  </a:cubicBezTo>
                  <a:cubicBezTo>
                    <a:pt x="1125" y="900"/>
                    <a:pt x="925" y="1068"/>
                    <a:pt x="935" y="1328"/>
                  </a:cubicBezTo>
                  <a:cubicBezTo>
                    <a:pt x="968" y="1639"/>
                    <a:pt x="1312" y="1607"/>
                    <a:pt x="1345" y="1656"/>
                  </a:cubicBezTo>
                  <a:cubicBezTo>
                    <a:pt x="1394" y="1689"/>
                    <a:pt x="1345" y="1754"/>
                    <a:pt x="1345" y="1754"/>
                  </a:cubicBezTo>
                  <a:cubicBezTo>
                    <a:pt x="1312" y="1820"/>
                    <a:pt x="1246" y="1869"/>
                    <a:pt x="1181" y="1902"/>
                  </a:cubicBezTo>
                  <a:lnTo>
                    <a:pt x="1115" y="1918"/>
                  </a:lnTo>
                  <a:lnTo>
                    <a:pt x="1099" y="1918"/>
                  </a:lnTo>
                  <a:cubicBezTo>
                    <a:pt x="1066" y="1922"/>
                    <a:pt x="1034" y="1924"/>
                    <a:pt x="1002" y="1924"/>
                  </a:cubicBezTo>
                  <a:cubicBezTo>
                    <a:pt x="488" y="1924"/>
                    <a:pt x="74" y="1443"/>
                    <a:pt x="197" y="918"/>
                  </a:cubicBezTo>
                  <a:cubicBezTo>
                    <a:pt x="269" y="446"/>
                    <a:pt x="764" y="122"/>
                    <a:pt x="1282" y="122"/>
                  </a:cubicBezTo>
                  <a:cubicBezTo>
                    <a:pt x="1591" y="122"/>
                    <a:pt x="1909" y="238"/>
                    <a:pt x="2148" y="508"/>
                  </a:cubicBezTo>
                  <a:cubicBezTo>
                    <a:pt x="2771" y="1230"/>
                    <a:pt x="2623" y="2426"/>
                    <a:pt x="2246" y="3442"/>
                  </a:cubicBezTo>
                  <a:cubicBezTo>
                    <a:pt x="1427" y="5458"/>
                    <a:pt x="542" y="7507"/>
                    <a:pt x="1164" y="8966"/>
                  </a:cubicBezTo>
                  <a:cubicBezTo>
                    <a:pt x="1427" y="9737"/>
                    <a:pt x="1984" y="10359"/>
                    <a:pt x="2689" y="10753"/>
                  </a:cubicBezTo>
                  <a:cubicBezTo>
                    <a:pt x="2000" y="10343"/>
                    <a:pt x="1492" y="9704"/>
                    <a:pt x="1230" y="8950"/>
                  </a:cubicBezTo>
                  <a:cubicBezTo>
                    <a:pt x="673" y="7507"/>
                    <a:pt x="1574" y="5557"/>
                    <a:pt x="2410" y="3508"/>
                  </a:cubicBezTo>
                  <a:cubicBezTo>
                    <a:pt x="2787" y="2475"/>
                    <a:pt x="2935" y="1230"/>
                    <a:pt x="2246" y="426"/>
                  </a:cubicBezTo>
                  <a:cubicBezTo>
                    <a:pt x="1983" y="127"/>
                    <a:pt x="1640" y="0"/>
                    <a:pt x="130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7" name="Google Shape;8007;p18"/>
            <p:cNvSpPr/>
            <p:nvPr/>
          </p:nvSpPr>
          <p:spPr>
            <a:xfrm>
              <a:off x="3204244" y="4472864"/>
              <a:ext cx="90935" cy="267295"/>
            </a:xfrm>
            <a:custGeom>
              <a:avLst/>
              <a:gdLst/>
              <a:ahLst/>
              <a:cxnLst/>
              <a:rect l="l" t="t" r="r" b="b"/>
              <a:pathLst>
                <a:path w="2772" h="8148" extrusionOk="0">
                  <a:moveTo>
                    <a:pt x="2083" y="1"/>
                  </a:moveTo>
                  <a:cubicBezTo>
                    <a:pt x="2427" y="1099"/>
                    <a:pt x="968" y="1279"/>
                    <a:pt x="444" y="2902"/>
                  </a:cubicBezTo>
                  <a:cubicBezTo>
                    <a:pt x="1" y="4279"/>
                    <a:pt x="263" y="5230"/>
                    <a:pt x="1575" y="6131"/>
                  </a:cubicBezTo>
                  <a:cubicBezTo>
                    <a:pt x="2706" y="6934"/>
                    <a:pt x="2771" y="8000"/>
                    <a:pt x="2771" y="8147"/>
                  </a:cubicBezTo>
                  <a:cubicBezTo>
                    <a:pt x="2771" y="7639"/>
                    <a:pt x="2624" y="7164"/>
                    <a:pt x="2329" y="6754"/>
                  </a:cubicBezTo>
                  <a:cubicBezTo>
                    <a:pt x="2017" y="6328"/>
                    <a:pt x="1624" y="6066"/>
                    <a:pt x="1050" y="5557"/>
                  </a:cubicBezTo>
                  <a:cubicBezTo>
                    <a:pt x="870" y="5394"/>
                    <a:pt x="739" y="5197"/>
                    <a:pt x="657" y="4967"/>
                  </a:cubicBezTo>
                  <a:cubicBezTo>
                    <a:pt x="312" y="4131"/>
                    <a:pt x="968" y="3263"/>
                    <a:pt x="1312" y="2902"/>
                  </a:cubicBezTo>
                  <a:cubicBezTo>
                    <a:pt x="1722" y="2443"/>
                    <a:pt x="2427" y="1968"/>
                    <a:pt x="2574" y="1066"/>
                  </a:cubicBezTo>
                  <a:cubicBezTo>
                    <a:pt x="2706" y="181"/>
                    <a:pt x="2083" y="1"/>
                    <a:pt x="20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8" name="Google Shape;8008;p18"/>
            <p:cNvSpPr/>
            <p:nvPr/>
          </p:nvSpPr>
          <p:spPr>
            <a:xfrm>
              <a:off x="3105696" y="4163179"/>
              <a:ext cx="79782" cy="179050"/>
            </a:xfrm>
            <a:custGeom>
              <a:avLst/>
              <a:gdLst/>
              <a:ahLst/>
              <a:cxnLst/>
              <a:rect l="l" t="t" r="r" b="b"/>
              <a:pathLst>
                <a:path w="2432" h="5458" extrusionOk="0">
                  <a:moveTo>
                    <a:pt x="990" y="0"/>
                  </a:moveTo>
                  <a:cubicBezTo>
                    <a:pt x="629" y="0"/>
                    <a:pt x="0" y="573"/>
                    <a:pt x="284" y="2425"/>
                  </a:cubicBezTo>
                  <a:cubicBezTo>
                    <a:pt x="612" y="4458"/>
                    <a:pt x="2169" y="5409"/>
                    <a:pt x="2431" y="5458"/>
                  </a:cubicBezTo>
                  <a:cubicBezTo>
                    <a:pt x="2431" y="5458"/>
                    <a:pt x="907" y="4474"/>
                    <a:pt x="776" y="2802"/>
                  </a:cubicBezTo>
                  <a:cubicBezTo>
                    <a:pt x="645" y="1130"/>
                    <a:pt x="1153" y="1098"/>
                    <a:pt x="1317" y="737"/>
                  </a:cubicBezTo>
                  <a:cubicBezTo>
                    <a:pt x="1481" y="376"/>
                    <a:pt x="1399" y="114"/>
                    <a:pt x="1087" y="16"/>
                  </a:cubicBezTo>
                  <a:cubicBezTo>
                    <a:pt x="1058" y="6"/>
                    <a:pt x="1026" y="0"/>
                    <a:pt x="99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9" name="Google Shape;8009;p18"/>
            <p:cNvSpPr/>
            <p:nvPr/>
          </p:nvSpPr>
          <p:spPr>
            <a:xfrm>
              <a:off x="3070364" y="4114069"/>
              <a:ext cx="172653" cy="233014"/>
            </a:xfrm>
            <a:custGeom>
              <a:avLst/>
              <a:gdLst/>
              <a:ahLst/>
              <a:cxnLst/>
              <a:rect l="l" t="t" r="r" b="b"/>
              <a:pathLst>
                <a:path w="5263" h="7103" extrusionOk="0">
                  <a:moveTo>
                    <a:pt x="3588" y="0"/>
                  </a:moveTo>
                  <a:cubicBezTo>
                    <a:pt x="3375" y="0"/>
                    <a:pt x="3173" y="25"/>
                    <a:pt x="3000" y="54"/>
                  </a:cubicBezTo>
                  <a:cubicBezTo>
                    <a:pt x="2574" y="120"/>
                    <a:pt x="2164" y="300"/>
                    <a:pt x="1820" y="546"/>
                  </a:cubicBezTo>
                  <a:cubicBezTo>
                    <a:pt x="1" y="1923"/>
                    <a:pt x="328" y="4283"/>
                    <a:pt x="869" y="5430"/>
                  </a:cubicBezTo>
                  <a:cubicBezTo>
                    <a:pt x="1164" y="6102"/>
                    <a:pt x="1640" y="6692"/>
                    <a:pt x="2263" y="7102"/>
                  </a:cubicBezTo>
                  <a:cubicBezTo>
                    <a:pt x="1672" y="6660"/>
                    <a:pt x="1213" y="6070"/>
                    <a:pt x="935" y="5398"/>
                  </a:cubicBezTo>
                  <a:cubicBezTo>
                    <a:pt x="443" y="4250"/>
                    <a:pt x="197" y="1972"/>
                    <a:pt x="1918" y="693"/>
                  </a:cubicBezTo>
                  <a:cubicBezTo>
                    <a:pt x="2347" y="383"/>
                    <a:pt x="2909" y="189"/>
                    <a:pt x="3427" y="189"/>
                  </a:cubicBezTo>
                  <a:cubicBezTo>
                    <a:pt x="3839" y="189"/>
                    <a:pt x="4223" y="312"/>
                    <a:pt x="4492" y="595"/>
                  </a:cubicBezTo>
                  <a:cubicBezTo>
                    <a:pt x="5138" y="1241"/>
                    <a:pt x="4654" y="2300"/>
                    <a:pt x="3966" y="2300"/>
                  </a:cubicBezTo>
                  <a:cubicBezTo>
                    <a:pt x="3955" y="2300"/>
                    <a:pt x="3945" y="2300"/>
                    <a:pt x="3934" y="2300"/>
                  </a:cubicBezTo>
                  <a:cubicBezTo>
                    <a:pt x="3905" y="2303"/>
                    <a:pt x="3875" y="2305"/>
                    <a:pt x="3845" y="2305"/>
                  </a:cubicBezTo>
                  <a:cubicBezTo>
                    <a:pt x="3581" y="2305"/>
                    <a:pt x="3329" y="2175"/>
                    <a:pt x="3197" y="1939"/>
                  </a:cubicBezTo>
                  <a:cubicBezTo>
                    <a:pt x="3131" y="1841"/>
                    <a:pt x="3115" y="1710"/>
                    <a:pt x="3131" y="1578"/>
                  </a:cubicBezTo>
                  <a:cubicBezTo>
                    <a:pt x="3151" y="1327"/>
                    <a:pt x="3227" y="1247"/>
                    <a:pt x="3280" y="1247"/>
                  </a:cubicBezTo>
                  <a:cubicBezTo>
                    <a:pt x="3316" y="1247"/>
                    <a:pt x="3341" y="1285"/>
                    <a:pt x="3328" y="1333"/>
                  </a:cubicBezTo>
                  <a:cubicBezTo>
                    <a:pt x="3299" y="1564"/>
                    <a:pt x="3487" y="1770"/>
                    <a:pt x="3712" y="1770"/>
                  </a:cubicBezTo>
                  <a:cubicBezTo>
                    <a:pt x="3742" y="1770"/>
                    <a:pt x="3773" y="1766"/>
                    <a:pt x="3803" y="1759"/>
                  </a:cubicBezTo>
                  <a:cubicBezTo>
                    <a:pt x="4213" y="1693"/>
                    <a:pt x="4311" y="1152"/>
                    <a:pt x="3951" y="956"/>
                  </a:cubicBezTo>
                  <a:cubicBezTo>
                    <a:pt x="3857" y="909"/>
                    <a:pt x="3759" y="887"/>
                    <a:pt x="3663" y="887"/>
                  </a:cubicBezTo>
                  <a:cubicBezTo>
                    <a:pt x="3354" y="887"/>
                    <a:pt x="3066" y="1110"/>
                    <a:pt x="3017" y="1447"/>
                  </a:cubicBezTo>
                  <a:cubicBezTo>
                    <a:pt x="2951" y="1775"/>
                    <a:pt x="3131" y="2103"/>
                    <a:pt x="3426" y="2267"/>
                  </a:cubicBezTo>
                  <a:lnTo>
                    <a:pt x="3459" y="2267"/>
                  </a:lnTo>
                  <a:cubicBezTo>
                    <a:pt x="3557" y="2316"/>
                    <a:pt x="3656" y="2365"/>
                    <a:pt x="3754" y="2382"/>
                  </a:cubicBezTo>
                  <a:cubicBezTo>
                    <a:pt x="3857" y="2407"/>
                    <a:pt x="3960" y="2419"/>
                    <a:pt x="4060" y="2419"/>
                  </a:cubicBezTo>
                  <a:cubicBezTo>
                    <a:pt x="4659" y="2419"/>
                    <a:pt x="5173" y="1986"/>
                    <a:pt x="5229" y="1480"/>
                  </a:cubicBezTo>
                  <a:cubicBezTo>
                    <a:pt x="5262" y="1054"/>
                    <a:pt x="5115" y="644"/>
                    <a:pt x="4787" y="382"/>
                  </a:cubicBezTo>
                  <a:cubicBezTo>
                    <a:pt x="4415" y="84"/>
                    <a:pt x="3981" y="0"/>
                    <a:pt x="35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0" name="Google Shape;8010;p18"/>
            <p:cNvSpPr/>
            <p:nvPr/>
          </p:nvSpPr>
          <p:spPr>
            <a:xfrm>
              <a:off x="3033261" y="3933540"/>
              <a:ext cx="170488" cy="268903"/>
            </a:xfrm>
            <a:custGeom>
              <a:avLst/>
              <a:gdLst/>
              <a:ahLst/>
              <a:cxnLst/>
              <a:rect l="l" t="t" r="r" b="b"/>
              <a:pathLst>
                <a:path w="5197" h="8197" extrusionOk="0">
                  <a:moveTo>
                    <a:pt x="4115" y="0"/>
                  </a:moveTo>
                  <a:cubicBezTo>
                    <a:pt x="4115" y="1"/>
                    <a:pt x="4180" y="607"/>
                    <a:pt x="3803" y="836"/>
                  </a:cubicBezTo>
                  <a:cubicBezTo>
                    <a:pt x="3410" y="1066"/>
                    <a:pt x="2836" y="1525"/>
                    <a:pt x="3426" y="2049"/>
                  </a:cubicBezTo>
                  <a:cubicBezTo>
                    <a:pt x="4033" y="2574"/>
                    <a:pt x="4197" y="3328"/>
                    <a:pt x="3689" y="4065"/>
                  </a:cubicBezTo>
                  <a:cubicBezTo>
                    <a:pt x="3689" y="4065"/>
                    <a:pt x="3984" y="2967"/>
                    <a:pt x="3246" y="2475"/>
                  </a:cubicBezTo>
                  <a:cubicBezTo>
                    <a:pt x="3054" y="2343"/>
                    <a:pt x="2896" y="2306"/>
                    <a:pt x="2779" y="2306"/>
                  </a:cubicBezTo>
                  <a:cubicBezTo>
                    <a:pt x="2637" y="2306"/>
                    <a:pt x="2558" y="2361"/>
                    <a:pt x="2558" y="2361"/>
                  </a:cubicBezTo>
                  <a:cubicBezTo>
                    <a:pt x="2623" y="2492"/>
                    <a:pt x="2656" y="2639"/>
                    <a:pt x="2672" y="2787"/>
                  </a:cubicBezTo>
                  <a:cubicBezTo>
                    <a:pt x="2689" y="3000"/>
                    <a:pt x="2213" y="3361"/>
                    <a:pt x="2558" y="3754"/>
                  </a:cubicBezTo>
                  <a:cubicBezTo>
                    <a:pt x="2902" y="4131"/>
                    <a:pt x="3148" y="4918"/>
                    <a:pt x="1935" y="5803"/>
                  </a:cubicBezTo>
                  <a:cubicBezTo>
                    <a:pt x="1935" y="5803"/>
                    <a:pt x="2558" y="4442"/>
                    <a:pt x="2197" y="3738"/>
                  </a:cubicBezTo>
                  <a:cubicBezTo>
                    <a:pt x="1820" y="3000"/>
                    <a:pt x="1377" y="3148"/>
                    <a:pt x="951" y="2557"/>
                  </a:cubicBezTo>
                  <a:cubicBezTo>
                    <a:pt x="951" y="2557"/>
                    <a:pt x="1" y="3082"/>
                    <a:pt x="738" y="4229"/>
                  </a:cubicBezTo>
                  <a:cubicBezTo>
                    <a:pt x="1607" y="5573"/>
                    <a:pt x="525" y="7278"/>
                    <a:pt x="1459" y="8196"/>
                  </a:cubicBezTo>
                  <a:cubicBezTo>
                    <a:pt x="1459" y="8196"/>
                    <a:pt x="1410" y="6836"/>
                    <a:pt x="2672" y="5606"/>
                  </a:cubicBezTo>
                  <a:cubicBezTo>
                    <a:pt x="3934" y="4377"/>
                    <a:pt x="5197" y="2852"/>
                    <a:pt x="41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1" name="Google Shape;8011;p18"/>
            <p:cNvSpPr/>
            <p:nvPr/>
          </p:nvSpPr>
          <p:spPr>
            <a:xfrm>
              <a:off x="3183281" y="3900210"/>
              <a:ext cx="99498" cy="147885"/>
            </a:xfrm>
            <a:custGeom>
              <a:avLst/>
              <a:gdLst/>
              <a:ahLst/>
              <a:cxnLst/>
              <a:rect l="l" t="t" r="r" b="b"/>
              <a:pathLst>
                <a:path w="3033" h="4508" extrusionOk="0">
                  <a:moveTo>
                    <a:pt x="2591" y="0"/>
                  </a:moveTo>
                  <a:cubicBezTo>
                    <a:pt x="2541" y="262"/>
                    <a:pt x="2279" y="525"/>
                    <a:pt x="1623" y="820"/>
                  </a:cubicBezTo>
                  <a:cubicBezTo>
                    <a:pt x="984" y="1098"/>
                    <a:pt x="1214" y="1934"/>
                    <a:pt x="1279" y="2115"/>
                  </a:cubicBezTo>
                  <a:cubicBezTo>
                    <a:pt x="1342" y="2287"/>
                    <a:pt x="1390" y="2641"/>
                    <a:pt x="1206" y="2641"/>
                  </a:cubicBezTo>
                  <a:cubicBezTo>
                    <a:pt x="1198" y="2641"/>
                    <a:pt x="1190" y="2640"/>
                    <a:pt x="1181" y="2639"/>
                  </a:cubicBezTo>
                  <a:cubicBezTo>
                    <a:pt x="968" y="2606"/>
                    <a:pt x="1001" y="2492"/>
                    <a:pt x="1099" y="1820"/>
                  </a:cubicBezTo>
                  <a:cubicBezTo>
                    <a:pt x="1188" y="1300"/>
                    <a:pt x="845" y="1241"/>
                    <a:pt x="685" y="1241"/>
                  </a:cubicBezTo>
                  <a:cubicBezTo>
                    <a:pt x="638" y="1241"/>
                    <a:pt x="607" y="1246"/>
                    <a:pt x="607" y="1246"/>
                  </a:cubicBezTo>
                  <a:cubicBezTo>
                    <a:pt x="738" y="1426"/>
                    <a:pt x="738" y="1656"/>
                    <a:pt x="607" y="1820"/>
                  </a:cubicBezTo>
                  <a:cubicBezTo>
                    <a:pt x="345" y="2065"/>
                    <a:pt x="50" y="2344"/>
                    <a:pt x="312" y="3098"/>
                  </a:cubicBezTo>
                  <a:cubicBezTo>
                    <a:pt x="574" y="3852"/>
                    <a:pt x="1" y="4508"/>
                    <a:pt x="1" y="4508"/>
                  </a:cubicBezTo>
                  <a:cubicBezTo>
                    <a:pt x="3033" y="2016"/>
                    <a:pt x="2591" y="0"/>
                    <a:pt x="259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2" name="Google Shape;8012;p18"/>
            <p:cNvSpPr/>
            <p:nvPr/>
          </p:nvSpPr>
          <p:spPr>
            <a:xfrm>
              <a:off x="2985955" y="4181419"/>
              <a:ext cx="118328" cy="139848"/>
            </a:xfrm>
            <a:custGeom>
              <a:avLst/>
              <a:gdLst/>
              <a:ahLst/>
              <a:cxnLst/>
              <a:rect l="l" t="t" r="r" b="b"/>
              <a:pathLst>
                <a:path w="3607" h="4263" extrusionOk="0">
                  <a:moveTo>
                    <a:pt x="1885" y="1"/>
                  </a:moveTo>
                  <a:cubicBezTo>
                    <a:pt x="1885" y="1"/>
                    <a:pt x="2000" y="279"/>
                    <a:pt x="1656" y="525"/>
                  </a:cubicBezTo>
                  <a:cubicBezTo>
                    <a:pt x="1311" y="771"/>
                    <a:pt x="0" y="2443"/>
                    <a:pt x="3606" y="4262"/>
                  </a:cubicBezTo>
                  <a:cubicBezTo>
                    <a:pt x="3606" y="4262"/>
                    <a:pt x="2754" y="3771"/>
                    <a:pt x="2639" y="2476"/>
                  </a:cubicBezTo>
                  <a:cubicBezTo>
                    <a:pt x="2541" y="1197"/>
                    <a:pt x="2819" y="509"/>
                    <a:pt x="188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3" name="Google Shape;8013;p18"/>
            <p:cNvSpPr/>
            <p:nvPr/>
          </p:nvSpPr>
          <p:spPr>
            <a:xfrm>
              <a:off x="2842889" y="4267698"/>
              <a:ext cx="258143" cy="189908"/>
            </a:xfrm>
            <a:custGeom>
              <a:avLst/>
              <a:gdLst/>
              <a:ahLst/>
              <a:cxnLst/>
              <a:rect l="l" t="t" r="r" b="b"/>
              <a:pathLst>
                <a:path w="7869" h="5789" extrusionOk="0">
                  <a:moveTo>
                    <a:pt x="4658" y="1"/>
                  </a:moveTo>
                  <a:cubicBezTo>
                    <a:pt x="4514" y="1"/>
                    <a:pt x="4376" y="47"/>
                    <a:pt x="4246" y="141"/>
                  </a:cubicBezTo>
                  <a:cubicBezTo>
                    <a:pt x="3878" y="395"/>
                    <a:pt x="3657" y="609"/>
                    <a:pt x="3470" y="609"/>
                  </a:cubicBezTo>
                  <a:cubicBezTo>
                    <a:pt x="3415" y="609"/>
                    <a:pt x="3364" y="591"/>
                    <a:pt x="3312" y="551"/>
                  </a:cubicBezTo>
                  <a:lnTo>
                    <a:pt x="3312" y="551"/>
                  </a:lnTo>
                  <a:cubicBezTo>
                    <a:pt x="3312" y="551"/>
                    <a:pt x="3001" y="1174"/>
                    <a:pt x="3689" y="1387"/>
                  </a:cubicBezTo>
                  <a:cubicBezTo>
                    <a:pt x="4361" y="1583"/>
                    <a:pt x="4853" y="1714"/>
                    <a:pt x="4738" y="2091"/>
                  </a:cubicBezTo>
                  <a:cubicBezTo>
                    <a:pt x="4640" y="2468"/>
                    <a:pt x="3705" y="2550"/>
                    <a:pt x="2591" y="2714"/>
                  </a:cubicBezTo>
                  <a:cubicBezTo>
                    <a:pt x="1476" y="2878"/>
                    <a:pt x="591" y="3157"/>
                    <a:pt x="607" y="4124"/>
                  </a:cubicBezTo>
                  <a:cubicBezTo>
                    <a:pt x="633" y="4887"/>
                    <a:pt x="491" y="5245"/>
                    <a:pt x="242" y="5245"/>
                  </a:cubicBezTo>
                  <a:cubicBezTo>
                    <a:pt x="170" y="5245"/>
                    <a:pt x="89" y="5215"/>
                    <a:pt x="1" y="5157"/>
                  </a:cubicBezTo>
                  <a:lnTo>
                    <a:pt x="1" y="5157"/>
                  </a:lnTo>
                  <a:cubicBezTo>
                    <a:pt x="1" y="5157"/>
                    <a:pt x="249" y="5788"/>
                    <a:pt x="1195" y="5788"/>
                  </a:cubicBezTo>
                  <a:cubicBezTo>
                    <a:pt x="1389" y="5788"/>
                    <a:pt x="1613" y="5762"/>
                    <a:pt x="1870" y="5698"/>
                  </a:cubicBezTo>
                  <a:cubicBezTo>
                    <a:pt x="3378" y="5321"/>
                    <a:pt x="3558" y="4108"/>
                    <a:pt x="4197" y="3354"/>
                  </a:cubicBezTo>
                  <a:cubicBezTo>
                    <a:pt x="4836" y="2600"/>
                    <a:pt x="5476" y="1977"/>
                    <a:pt x="7869" y="1928"/>
                  </a:cubicBezTo>
                  <a:cubicBezTo>
                    <a:pt x="7869" y="1928"/>
                    <a:pt x="6410" y="1813"/>
                    <a:pt x="5853" y="960"/>
                  </a:cubicBezTo>
                  <a:cubicBezTo>
                    <a:pt x="5459" y="329"/>
                    <a:pt x="5040" y="1"/>
                    <a:pt x="465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4" name="Google Shape;8014;p18"/>
            <p:cNvSpPr/>
            <p:nvPr/>
          </p:nvSpPr>
          <p:spPr>
            <a:xfrm>
              <a:off x="2974112" y="4345873"/>
              <a:ext cx="252238" cy="205523"/>
            </a:xfrm>
            <a:custGeom>
              <a:avLst/>
              <a:gdLst/>
              <a:ahLst/>
              <a:cxnLst/>
              <a:rect l="l" t="t" r="r" b="b"/>
              <a:pathLst>
                <a:path w="7689" h="6265" extrusionOk="0">
                  <a:moveTo>
                    <a:pt x="3368" y="1"/>
                  </a:moveTo>
                  <a:cubicBezTo>
                    <a:pt x="3322" y="1"/>
                    <a:pt x="3276" y="2"/>
                    <a:pt x="3230" y="3"/>
                  </a:cubicBezTo>
                  <a:cubicBezTo>
                    <a:pt x="2672" y="20"/>
                    <a:pt x="2115" y="167"/>
                    <a:pt x="1623" y="462"/>
                  </a:cubicBezTo>
                  <a:cubicBezTo>
                    <a:pt x="1443" y="561"/>
                    <a:pt x="1295" y="676"/>
                    <a:pt x="1148" y="807"/>
                  </a:cubicBezTo>
                  <a:cubicBezTo>
                    <a:pt x="0" y="1807"/>
                    <a:pt x="361" y="3888"/>
                    <a:pt x="1705" y="4216"/>
                  </a:cubicBezTo>
                  <a:cubicBezTo>
                    <a:pt x="1842" y="4253"/>
                    <a:pt x="1980" y="4271"/>
                    <a:pt x="2117" y="4271"/>
                  </a:cubicBezTo>
                  <a:cubicBezTo>
                    <a:pt x="2587" y="4271"/>
                    <a:pt x="3039" y="4060"/>
                    <a:pt x="3344" y="3692"/>
                  </a:cubicBezTo>
                  <a:cubicBezTo>
                    <a:pt x="3656" y="3249"/>
                    <a:pt x="3656" y="2659"/>
                    <a:pt x="3344" y="2216"/>
                  </a:cubicBezTo>
                  <a:cubicBezTo>
                    <a:pt x="3143" y="1919"/>
                    <a:pt x="2810" y="1759"/>
                    <a:pt x="2472" y="1759"/>
                  </a:cubicBezTo>
                  <a:cubicBezTo>
                    <a:pt x="2288" y="1759"/>
                    <a:pt x="2102" y="1807"/>
                    <a:pt x="1935" y="1905"/>
                  </a:cubicBezTo>
                  <a:cubicBezTo>
                    <a:pt x="1640" y="2069"/>
                    <a:pt x="1508" y="2413"/>
                    <a:pt x="1607" y="2724"/>
                  </a:cubicBezTo>
                  <a:cubicBezTo>
                    <a:pt x="1640" y="2823"/>
                    <a:pt x="1689" y="2905"/>
                    <a:pt x="1754" y="2970"/>
                  </a:cubicBezTo>
                  <a:cubicBezTo>
                    <a:pt x="1857" y="3073"/>
                    <a:pt x="1999" y="3115"/>
                    <a:pt x="2140" y="3115"/>
                  </a:cubicBezTo>
                  <a:cubicBezTo>
                    <a:pt x="2384" y="3115"/>
                    <a:pt x="2625" y="2989"/>
                    <a:pt x="2656" y="2823"/>
                  </a:cubicBezTo>
                  <a:cubicBezTo>
                    <a:pt x="2715" y="2557"/>
                    <a:pt x="2508" y="2305"/>
                    <a:pt x="2251" y="2305"/>
                  </a:cubicBezTo>
                  <a:cubicBezTo>
                    <a:pt x="2223" y="2305"/>
                    <a:pt x="2194" y="2308"/>
                    <a:pt x="2164" y="2315"/>
                  </a:cubicBezTo>
                  <a:cubicBezTo>
                    <a:pt x="1918" y="2380"/>
                    <a:pt x="1935" y="2528"/>
                    <a:pt x="1836" y="2544"/>
                  </a:cubicBezTo>
                  <a:cubicBezTo>
                    <a:pt x="1754" y="2544"/>
                    <a:pt x="1738" y="2397"/>
                    <a:pt x="1738" y="2397"/>
                  </a:cubicBezTo>
                  <a:cubicBezTo>
                    <a:pt x="1738" y="2200"/>
                    <a:pt x="1853" y="2020"/>
                    <a:pt x="2033" y="1938"/>
                  </a:cubicBezTo>
                  <a:cubicBezTo>
                    <a:pt x="2174" y="1870"/>
                    <a:pt x="2324" y="1837"/>
                    <a:pt x="2471" y="1837"/>
                  </a:cubicBezTo>
                  <a:cubicBezTo>
                    <a:pt x="2785" y="1837"/>
                    <a:pt x="3089" y="1987"/>
                    <a:pt x="3279" y="2265"/>
                  </a:cubicBezTo>
                  <a:cubicBezTo>
                    <a:pt x="3557" y="2692"/>
                    <a:pt x="3541" y="3216"/>
                    <a:pt x="3262" y="3626"/>
                  </a:cubicBezTo>
                  <a:cubicBezTo>
                    <a:pt x="3021" y="3944"/>
                    <a:pt x="2581" y="4134"/>
                    <a:pt x="2136" y="4134"/>
                  </a:cubicBezTo>
                  <a:cubicBezTo>
                    <a:pt x="2008" y="4134"/>
                    <a:pt x="1879" y="4118"/>
                    <a:pt x="1754" y="4085"/>
                  </a:cubicBezTo>
                  <a:cubicBezTo>
                    <a:pt x="541" y="3790"/>
                    <a:pt x="214" y="1856"/>
                    <a:pt x="1263" y="938"/>
                  </a:cubicBezTo>
                  <a:cubicBezTo>
                    <a:pt x="1739" y="491"/>
                    <a:pt x="2325" y="318"/>
                    <a:pt x="2915" y="318"/>
                  </a:cubicBezTo>
                  <a:cubicBezTo>
                    <a:pt x="3624" y="318"/>
                    <a:pt x="4340" y="567"/>
                    <a:pt x="4885" y="889"/>
                  </a:cubicBezTo>
                  <a:cubicBezTo>
                    <a:pt x="5819" y="1413"/>
                    <a:pt x="6557" y="2249"/>
                    <a:pt x="6950" y="3249"/>
                  </a:cubicBezTo>
                  <a:cubicBezTo>
                    <a:pt x="7278" y="4052"/>
                    <a:pt x="7442" y="4904"/>
                    <a:pt x="7459" y="5773"/>
                  </a:cubicBezTo>
                  <a:cubicBezTo>
                    <a:pt x="7459" y="5937"/>
                    <a:pt x="7442" y="6101"/>
                    <a:pt x="7409" y="6265"/>
                  </a:cubicBezTo>
                  <a:cubicBezTo>
                    <a:pt x="7426" y="6216"/>
                    <a:pt x="7442" y="6134"/>
                    <a:pt x="7459" y="6068"/>
                  </a:cubicBezTo>
                  <a:cubicBezTo>
                    <a:pt x="7459" y="6063"/>
                    <a:pt x="7459" y="6058"/>
                    <a:pt x="7459" y="6052"/>
                  </a:cubicBezTo>
                  <a:cubicBezTo>
                    <a:pt x="7688" y="4872"/>
                    <a:pt x="7540" y="3626"/>
                    <a:pt x="7016" y="2528"/>
                  </a:cubicBezTo>
                  <a:cubicBezTo>
                    <a:pt x="6331" y="1109"/>
                    <a:pt x="4979" y="1"/>
                    <a:pt x="336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5" name="Google Shape;8015;p18"/>
            <p:cNvSpPr/>
            <p:nvPr/>
          </p:nvSpPr>
          <p:spPr>
            <a:xfrm>
              <a:off x="3113799" y="4408565"/>
              <a:ext cx="100186" cy="107371"/>
            </a:xfrm>
            <a:custGeom>
              <a:avLst/>
              <a:gdLst/>
              <a:ahLst/>
              <a:cxnLst/>
              <a:rect l="l" t="t" r="r" b="b"/>
              <a:pathLst>
                <a:path w="3054" h="3273" extrusionOk="0">
                  <a:moveTo>
                    <a:pt x="730" y="0"/>
                  </a:moveTo>
                  <a:cubicBezTo>
                    <a:pt x="63" y="0"/>
                    <a:pt x="1" y="784"/>
                    <a:pt x="1102" y="961"/>
                  </a:cubicBezTo>
                  <a:cubicBezTo>
                    <a:pt x="2365" y="1174"/>
                    <a:pt x="3053" y="3272"/>
                    <a:pt x="3053" y="3272"/>
                  </a:cubicBezTo>
                  <a:cubicBezTo>
                    <a:pt x="3053" y="3272"/>
                    <a:pt x="2725" y="1010"/>
                    <a:pt x="1463" y="240"/>
                  </a:cubicBezTo>
                  <a:cubicBezTo>
                    <a:pt x="1176" y="68"/>
                    <a:pt x="927" y="0"/>
                    <a:pt x="73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6" name="Google Shape;8016;p18"/>
            <p:cNvSpPr/>
            <p:nvPr/>
          </p:nvSpPr>
          <p:spPr>
            <a:xfrm>
              <a:off x="2913881" y="4400265"/>
              <a:ext cx="171045" cy="148246"/>
            </a:xfrm>
            <a:custGeom>
              <a:avLst/>
              <a:gdLst/>
              <a:ahLst/>
              <a:cxnLst/>
              <a:rect l="l" t="t" r="r" b="b"/>
              <a:pathLst>
                <a:path w="5214" h="4519" extrusionOk="0">
                  <a:moveTo>
                    <a:pt x="2181" y="1"/>
                  </a:moveTo>
                  <a:lnTo>
                    <a:pt x="2181" y="1"/>
                  </a:lnTo>
                  <a:cubicBezTo>
                    <a:pt x="2017" y="198"/>
                    <a:pt x="1886" y="427"/>
                    <a:pt x="1820" y="673"/>
                  </a:cubicBezTo>
                  <a:cubicBezTo>
                    <a:pt x="1689" y="1083"/>
                    <a:pt x="1132" y="1312"/>
                    <a:pt x="558" y="1706"/>
                  </a:cubicBezTo>
                  <a:cubicBezTo>
                    <a:pt x="1" y="2083"/>
                    <a:pt x="83" y="2706"/>
                    <a:pt x="197" y="3033"/>
                  </a:cubicBezTo>
                  <a:cubicBezTo>
                    <a:pt x="263" y="3263"/>
                    <a:pt x="247" y="3509"/>
                    <a:pt x="132" y="3722"/>
                  </a:cubicBezTo>
                  <a:cubicBezTo>
                    <a:pt x="394" y="3492"/>
                    <a:pt x="705" y="3328"/>
                    <a:pt x="1050" y="3230"/>
                  </a:cubicBezTo>
                  <a:cubicBezTo>
                    <a:pt x="1673" y="3050"/>
                    <a:pt x="1656" y="2755"/>
                    <a:pt x="1640" y="2279"/>
                  </a:cubicBezTo>
                  <a:cubicBezTo>
                    <a:pt x="1626" y="1901"/>
                    <a:pt x="1791" y="1868"/>
                    <a:pt x="1849" y="1868"/>
                  </a:cubicBezTo>
                  <a:cubicBezTo>
                    <a:pt x="1862" y="1868"/>
                    <a:pt x="1869" y="1870"/>
                    <a:pt x="1869" y="1870"/>
                  </a:cubicBezTo>
                  <a:cubicBezTo>
                    <a:pt x="1878" y="1869"/>
                    <a:pt x="1886" y="1868"/>
                    <a:pt x="1894" y="1868"/>
                  </a:cubicBezTo>
                  <a:cubicBezTo>
                    <a:pt x="2161" y="1868"/>
                    <a:pt x="2098" y="2387"/>
                    <a:pt x="2066" y="2689"/>
                  </a:cubicBezTo>
                  <a:cubicBezTo>
                    <a:pt x="1968" y="3214"/>
                    <a:pt x="2115" y="3755"/>
                    <a:pt x="2492" y="4164"/>
                  </a:cubicBezTo>
                  <a:cubicBezTo>
                    <a:pt x="2734" y="4428"/>
                    <a:pt x="3054" y="4518"/>
                    <a:pt x="3373" y="4518"/>
                  </a:cubicBezTo>
                  <a:cubicBezTo>
                    <a:pt x="3767" y="4518"/>
                    <a:pt x="4158" y="4381"/>
                    <a:pt x="4394" y="4263"/>
                  </a:cubicBezTo>
                  <a:cubicBezTo>
                    <a:pt x="4504" y="4217"/>
                    <a:pt x="4618" y="4195"/>
                    <a:pt x="4730" y="4195"/>
                  </a:cubicBezTo>
                  <a:cubicBezTo>
                    <a:pt x="4899" y="4195"/>
                    <a:pt x="5065" y="4246"/>
                    <a:pt x="5213" y="4345"/>
                  </a:cubicBezTo>
                  <a:cubicBezTo>
                    <a:pt x="5082" y="3460"/>
                    <a:pt x="4639" y="3197"/>
                    <a:pt x="4017" y="3132"/>
                  </a:cubicBezTo>
                  <a:cubicBezTo>
                    <a:pt x="3377" y="3066"/>
                    <a:pt x="2525" y="2853"/>
                    <a:pt x="2197" y="1771"/>
                  </a:cubicBezTo>
                  <a:cubicBezTo>
                    <a:pt x="1853" y="690"/>
                    <a:pt x="2181" y="1"/>
                    <a:pt x="218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7" name="Google Shape;8017;p18"/>
            <p:cNvSpPr/>
            <p:nvPr/>
          </p:nvSpPr>
          <p:spPr>
            <a:xfrm>
              <a:off x="2940782" y="4500289"/>
              <a:ext cx="42515" cy="65118"/>
            </a:xfrm>
            <a:custGeom>
              <a:avLst/>
              <a:gdLst/>
              <a:ahLst/>
              <a:cxnLst/>
              <a:rect l="l" t="t" r="r" b="b"/>
              <a:pathLst>
                <a:path w="1296" h="1985" extrusionOk="0">
                  <a:moveTo>
                    <a:pt x="967" y="1"/>
                  </a:moveTo>
                  <a:lnTo>
                    <a:pt x="967" y="1"/>
                  </a:lnTo>
                  <a:cubicBezTo>
                    <a:pt x="967" y="1"/>
                    <a:pt x="950" y="83"/>
                    <a:pt x="508" y="345"/>
                  </a:cubicBezTo>
                  <a:cubicBezTo>
                    <a:pt x="164" y="525"/>
                    <a:pt x="0" y="919"/>
                    <a:pt x="115" y="1296"/>
                  </a:cubicBezTo>
                  <a:cubicBezTo>
                    <a:pt x="181" y="1509"/>
                    <a:pt x="230" y="1755"/>
                    <a:pt x="262" y="1984"/>
                  </a:cubicBezTo>
                  <a:cubicBezTo>
                    <a:pt x="262" y="1984"/>
                    <a:pt x="279" y="1837"/>
                    <a:pt x="787" y="1542"/>
                  </a:cubicBezTo>
                  <a:cubicBezTo>
                    <a:pt x="1295" y="1263"/>
                    <a:pt x="1098" y="837"/>
                    <a:pt x="1016" y="558"/>
                  </a:cubicBezTo>
                  <a:cubicBezTo>
                    <a:pt x="967" y="378"/>
                    <a:pt x="935" y="181"/>
                    <a:pt x="96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8" name="Google Shape;8018;p18"/>
            <p:cNvSpPr/>
            <p:nvPr/>
          </p:nvSpPr>
          <p:spPr>
            <a:xfrm>
              <a:off x="2754708" y="4217636"/>
              <a:ext cx="226945" cy="160285"/>
            </a:xfrm>
            <a:custGeom>
              <a:avLst/>
              <a:gdLst/>
              <a:ahLst/>
              <a:cxnLst/>
              <a:rect l="l" t="t" r="r" b="b"/>
              <a:pathLst>
                <a:path w="6918" h="4886" extrusionOk="0">
                  <a:moveTo>
                    <a:pt x="4961" y="1"/>
                  </a:moveTo>
                  <a:cubicBezTo>
                    <a:pt x="4738" y="1"/>
                    <a:pt x="4488" y="53"/>
                    <a:pt x="4213" y="175"/>
                  </a:cubicBezTo>
                  <a:cubicBezTo>
                    <a:pt x="2755" y="831"/>
                    <a:pt x="3017" y="3306"/>
                    <a:pt x="4754" y="3667"/>
                  </a:cubicBezTo>
                  <a:cubicBezTo>
                    <a:pt x="4967" y="3699"/>
                    <a:pt x="5164" y="3732"/>
                    <a:pt x="5344" y="3749"/>
                  </a:cubicBezTo>
                  <a:cubicBezTo>
                    <a:pt x="4885" y="3831"/>
                    <a:pt x="4443" y="3978"/>
                    <a:pt x="4033" y="4191"/>
                  </a:cubicBezTo>
                  <a:cubicBezTo>
                    <a:pt x="3869" y="4273"/>
                    <a:pt x="3640" y="4339"/>
                    <a:pt x="3591" y="4355"/>
                  </a:cubicBezTo>
                  <a:cubicBezTo>
                    <a:pt x="3136" y="4527"/>
                    <a:pt x="2707" y="4603"/>
                    <a:pt x="2319" y="4603"/>
                  </a:cubicBezTo>
                  <a:cubicBezTo>
                    <a:pt x="1491" y="4603"/>
                    <a:pt x="854" y="4256"/>
                    <a:pt x="575" y="3765"/>
                  </a:cubicBezTo>
                  <a:cubicBezTo>
                    <a:pt x="345" y="3355"/>
                    <a:pt x="329" y="2863"/>
                    <a:pt x="542" y="2454"/>
                  </a:cubicBezTo>
                  <a:cubicBezTo>
                    <a:pt x="542" y="2437"/>
                    <a:pt x="558" y="2437"/>
                    <a:pt x="558" y="2421"/>
                  </a:cubicBezTo>
                  <a:cubicBezTo>
                    <a:pt x="771" y="2106"/>
                    <a:pt x="1107" y="1959"/>
                    <a:pt x="1420" y="1959"/>
                  </a:cubicBezTo>
                  <a:cubicBezTo>
                    <a:pt x="1710" y="1959"/>
                    <a:pt x="1981" y="2086"/>
                    <a:pt x="2115" y="2323"/>
                  </a:cubicBezTo>
                  <a:cubicBezTo>
                    <a:pt x="2214" y="2454"/>
                    <a:pt x="2279" y="2618"/>
                    <a:pt x="2279" y="2798"/>
                  </a:cubicBezTo>
                  <a:cubicBezTo>
                    <a:pt x="2279" y="2945"/>
                    <a:pt x="2214" y="3093"/>
                    <a:pt x="2115" y="3208"/>
                  </a:cubicBezTo>
                  <a:cubicBezTo>
                    <a:pt x="2001" y="3304"/>
                    <a:pt x="1938" y="3335"/>
                    <a:pt x="1908" y="3335"/>
                  </a:cubicBezTo>
                  <a:cubicBezTo>
                    <a:pt x="1881" y="3335"/>
                    <a:pt x="1878" y="3312"/>
                    <a:pt x="1886" y="3290"/>
                  </a:cubicBezTo>
                  <a:cubicBezTo>
                    <a:pt x="2001" y="3030"/>
                    <a:pt x="1711" y="2861"/>
                    <a:pt x="1458" y="2861"/>
                  </a:cubicBezTo>
                  <a:cubicBezTo>
                    <a:pt x="1279" y="2861"/>
                    <a:pt x="1118" y="2945"/>
                    <a:pt x="1132" y="3142"/>
                  </a:cubicBezTo>
                  <a:cubicBezTo>
                    <a:pt x="1121" y="3417"/>
                    <a:pt x="1367" y="3544"/>
                    <a:pt x="1620" y="3544"/>
                  </a:cubicBezTo>
                  <a:cubicBezTo>
                    <a:pt x="1744" y="3544"/>
                    <a:pt x="1870" y="3513"/>
                    <a:pt x="1968" y="3454"/>
                  </a:cubicBezTo>
                  <a:lnTo>
                    <a:pt x="2001" y="3437"/>
                  </a:lnTo>
                  <a:cubicBezTo>
                    <a:pt x="2033" y="3421"/>
                    <a:pt x="2050" y="3404"/>
                    <a:pt x="2066" y="3388"/>
                  </a:cubicBezTo>
                  <a:lnTo>
                    <a:pt x="2083" y="3388"/>
                  </a:lnTo>
                  <a:cubicBezTo>
                    <a:pt x="2378" y="3093"/>
                    <a:pt x="2427" y="2634"/>
                    <a:pt x="2164" y="2290"/>
                  </a:cubicBezTo>
                  <a:cubicBezTo>
                    <a:pt x="2034" y="2021"/>
                    <a:pt x="1722" y="1874"/>
                    <a:pt x="1387" y="1874"/>
                  </a:cubicBezTo>
                  <a:cubicBezTo>
                    <a:pt x="1047" y="1874"/>
                    <a:pt x="683" y="2025"/>
                    <a:pt x="460" y="2355"/>
                  </a:cubicBezTo>
                  <a:cubicBezTo>
                    <a:pt x="1" y="2962"/>
                    <a:pt x="132" y="4126"/>
                    <a:pt x="919" y="4585"/>
                  </a:cubicBezTo>
                  <a:cubicBezTo>
                    <a:pt x="1263" y="4785"/>
                    <a:pt x="1657" y="4886"/>
                    <a:pt x="2047" y="4886"/>
                  </a:cubicBezTo>
                  <a:cubicBezTo>
                    <a:pt x="2103" y="4886"/>
                    <a:pt x="2158" y="4884"/>
                    <a:pt x="2214" y="4880"/>
                  </a:cubicBezTo>
                  <a:cubicBezTo>
                    <a:pt x="3115" y="4863"/>
                    <a:pt x="3836" y="4371"/>
                    <a:pt x="5017" y="4011"/>
                  </a:cubicBezTo>
                  <a:cubicBezTo>
                    <a:pt x="5443" y="3896"/>
                    <a:pt x="5885" y="3831"/>
                    <a:pt x="6328" y="3798"/>
                  </a:cubicBezTo>
                  <a:cubicBezTo>
                    <a:pt x="6525" y="3781"/>
                    <a:pt x="6738" y="3732"/>
                    <a:pt x="6918" y="3634"/>
                  </a:cubicBezTo>
                  <a:lnTo>
                    <a:pt x="6918" y="3634"/>
                  </a:lnTo>
                  <a:cubicBezTo>
                    <a:pt x="6918" y="3634"/>
                    <a:pt x="6795" y="3663"/>
                    <a:pt x="6639" y="3663"/>
                  </a:cubicBezTo>
                  <a:cubicBezTo>
                    <a:pt x="6484" y="3663"/>
                    <a:pt x="6295" y="3634"/>
                    <a:pt x="6164" y="3519"/>
                  </a:cubicBezTo>
                  <a:cubicBezTo>
                    <a:pt x="5902" y="3273"/>
                    <a:pt x="5902" y="3372"/>
                    <a:pt x="5623" y="3290"/>
                  </a:cubicBezTo>
                  <a:cubicBezTo>
                    <a:pt x="5459" y="3240"/>
                    <a:pt x="5344" y="3093"/>
                    <a:pt x="5344" y="2913"/>
                  </a:cubicBezTo>
                  <a:cubicBezTo>
                    <a:pt x="5148" y="3077"/>
                    <a:pt x="5115" y="3372"/>
                    <a:pt x="5262" y="3585"/>
                  </a:cubicBezTo>
                  <a:cubicBezTo>
                    <a:pt x="5262" y="3585"/>
                    <a:pt x="4541" y="3585"/>
                    <a:pt x="4377" y="3208"/>
                  </a:cubicBezTo>
                  <a:cubicBezTo>
                    <a:pt x="4197" y="2831"/>
                    <a:pt x="4410" y="2847"/>
                    <a:pt x="4541" y="2765"/>
                  </a:cubicBezTo>
                  <a:cubicBezTo>
                    <a:pt x="4689" y="2667"/>
                    <a:pt x="4738" y="2536"/>
                    <a:pt x="4590" y="2323"/>
                  </a:cubicBezTo>
                  <a:cubicBezTo>
                    <a:pt x="4426" y="2126"/>
                    <a:pt x="4459" y="1749"/>
                    <a:pt x="4722" y="1749"/>
                  </a:cubicBezTo>
                  <a:cubicBezTo>
                    <a:pt x="4643" y="1580"/>
                    <a:pt x="4483" y="1483"/>
                    <a:pt x="4305" y="1483"/>
                  </a:cubicBezTo>
                  <a:cubicBezTo>
                    <a:pt x="4259" y="1483"/>
                    <a:pt x="4212" y="1489"/>
                    <a:pt x="4164" y="1503"/>
                  </a:cubicBezTo>
                  <a:cubicBezTo>
                    <a:pt x="3738" y="1569"/>
                    <a:pt x="3738" y="2175"/>
                    <a:pt x="3738" y="2175"/>
                  </a:cubicBezTo>
                  <a:cubicBezTo>
                    <a:pt x="3738" y="2175"/>
                    <a:pt x="3427" y="1421"/>
                    <a:pt x="3918" y="1044"/>
                  </a:cubicBezTo>
                  <a:cubicBezTo>
                    <a:pt x="4101" y="899"/>
                    <a:pt x="4250" y="844"/>
                    <a:pt x="4368" y="844"/>
                  </a:cubicBezTo>
                  <a:cubicBezTo>
                    <a:pt x="4556" y="844"/>
                    <a:pt x="4665" y="985"/>
                    <a:pt x="4705" y="1126"/>
                  </a:cubicBezTo>
                  <a:cubicBezTo>
                    <a:pt x="4758" y="1311"/>
                    <a:pt x="4854" y="1465"/>
                    <a:pt x="5001" y="1465"/>
                  </a:cubicBezTo>
                  <a:cubicBezTo>
                    <a:pt x="5036" y="1465"/>
                    <a:pt x="5074" y="1456"/>
                    <a:pt x="5115" y="1437"/>
                  </a:cubicBezTo>
                  <a:cubicBezTo>
                    <a:pt x="5248" y="1371"/>
                    <a:pt x="5358" y="1267"/>
                    <a:pt x="5456" y="1267"/>
                  </a:cubicBezTo>
                  <a:cubicBezTo>
                    <a:pt x="5503" y="1267"/>
                    <a:pt x="5548" y="1291"/>
                    <a:pt x="5590" y="1355"/>
                  </a:cubicBezTo>
                  <a:cubicBezTo>
                    <a:pt x="5705" y="1601"/>
                    <a:pt x="5590" y="1896"/>
                    <a:pt x="5344" y="2011"/>
                  </a:cubicBezTo>
                  <a:cubicBezTo>
                    <a:pt x="5344" y="2011"/>
                    <a:pt x="5350" y="2011"/>
                    <a:pt x="5361" y="2011"/>
                  </a:cubicBezTo>
                  <a:cubicBezTo>
                    <a:pt x="5468" y="2011"/>
                    <a:pt x="6079" y="1984"/>
                    <a:pt x="6213" y="1372"/>
                  </a:cubicBezTo>
                  <a:cubicBezTo>
                    <a:pt x="6318" y="822"/>
                    <a:pt x="5848" y="1"/>
                    <a:pt x="49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9" name="Google Shape;8019;p18"/>
            <p:cNvSpPr/>
            <p:nvPr/>
          </p:nvSpPr>
          <p:spPr>
            <a:xfrm>
              <a:off x="2718162" y="4303489"/>
              <a:ext cx="152740" cy="108650"/>
            </a:xfrm>
            <a:custGeom>
              <a:avLst/>
              <a:gdLst/>
              <a:ahLst/>
              <a:cxnLst/>
              <a:rect l="l" t="t" r="r" b="b"/>
              <a:pathLst>
                <a:path w="4656" h="3312" extrusionOk="0">
                  <a:moveTo>
                    <a:pt x="836" y="1"/>
                  </a:moveTo>
                  <a:cubicBezTo>
                    <a:pt x="836" y="1"/>
                    <a:pt x="0" y="919"/>
                    <a:pt x="558" y="1722"/>
                  </a:cubicBezTo>
                  <a:cubicBezTo>
                    <a:pt x="869" y="2181"/>
                    <a:pt x="1377" y="2459"/>
                    <a:pt x="1934" y="2492"/>
                  </a:cubicBezTo>
                  <a:cubicBezTo>
                    <a:pt x="1869" y="2492"/>
                    <a:pt x="1475" y="2492"/>
                    <a:pt x="1295" y="2722"/>
                  </a:cubicBezTo>
                  <a:cubicBezTo>
                    <a:pt x="1180" y="2885"/>
                    <a:pt x="1115" y="3099"/>
                    <a:pt x="1148" y="3312"/>
                  </a:cubicBezTo>
                  <a:cubicBezTo>
                    <a:pt x="1198" y="3223"/>
                    <a:pt x="1288" y="3164"/>
                    <a:pt x="1386" y="3164"/>
                  </a:cubicBezTo>
                  <a:cubicBezTo>
                    <a:pt x="1415" y="3164"/>
                    <a:pt x="1445" y="3169"/>
                    <a:pt x="1475" y="3180"/>
                  </a:cubicBezTo>
                  <a:cubicBezTo>
                    <a:pt x="1589" y="3215"/>
                    <a:pt x="1750" y="3288"/>
                    <a:pt x="1932" y="3288"/>
                  </a:cubicBezTo>
                  <a:cubicBezTo>
                    <a:pt x="2091" y="3288"/>
                    <a:pt x="2267" y="3233"/>
                    <a:pt x="2443" y="3049"/>
                  </a:cubicBezTo>
                  <a:cubicBezTo>
                    <a:pt x="2820" y="2640"/>
                    <a:pt x="3311" y="2869"/>
                    <a:pt x="4655" y="2164"/>
                  </a:cubicBezTo>
                  <a:cubicBezTo>
                    <a:pt x="4655" y="2164"/>
                    <a:pt x="4655" y="2164"/>
                    <a:pt x="4655" y="2164"/>
                  </a:cubicBezTo>
                  <a:cubicBezTo>
                    <a:pt x="4631" y="2164"/>
                    <a:pt x="3916" y="2456"/>
                    <a:pt x="3114" y="2456"/>
                  </a:cubicBezTo>
                  <a:cubicBezTo>
                    <a:pt x="2651" y="2456"/>
                    <a:pt x="2158" y="2358"/>
                    <a:pt x="1754" y="2049"/>
                  </a:cubicBezTo>
                  <a:cubicBezTo>
                    <a:pt x="1098" y="1574"/>
                    <a:pt x="754" y="787"/>
                    <a:pt x="83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0" name="Google Shape;8020;p18"/>
            <p:cNvSpPr/>
            <p:nvPr/>
          </p:nvSpPr>
          <p:spPr>
            <a:xfrm>
              <a:off x="2919261" y="4059940"/>
              <a:ext cx="145753" cy="205950"/>
            </a:xfrm>
            <a:custGeom>
              <a:avLst/>
              <a:gdLst/>
              <a:ahLst/>
              <a:cxnLst/>
              <a:rect l="l" t="t" r="r" b="b"/>
              <a:pathLst>
                <a:path w="4443" h="6278" extrusionOk="0">
                  <a:moveTo>
                    <a:pt x="2632" y="1"/>
                  </a:moveTo>
                  <a:cubicBezTo>
                    <a:pt x="2136" y="1"/>
                    <a:pt x="1621" y="203"/>
                    <a:pt x="1279" y="606"/>
                  </a:cubicBezTo>
                  <a:cubicBezTo>
                    <a:pt x="1" y="2245"/>
                    <a:pt x="902" y="4261"/>
                    <a:pt x="1656" y="5113"/>
                  </a:cubicBezTo>
                  <a:cubicBezTo>
                    <a:pt x="2082" y="5638"/>
                    <a:pt x="2640" y="6031"/>
                    <a:pt x="3262" y="6277"/>
                  </a:cubicBezTo>
                  <a:cubicBezTo>
                    <a:pt x="2689" y="6015"/>
                    <a:pt x="2181" y="5622"/>
                    <a:pt x="1771" y="5130"/>
                  </a:cubicBezTo>
                  <a:cubicBezTo>
                    <a:pt x="1492" y="4736"/>
                    <a:pt x="1295" y="4310"/>
                    <a:pt x="1164" y="3851"/>
                  </a:cubicBezTo>
                  <a:cubicBezTo>
                    <a:pt x="1017" y="3310"/>
                    <a:pt x="951" y="2753"/>
                    <a:pt x="1000" y="2212"/>
                  </a:cubicBezTo>
                  <a:cubicBezTo>
                    <a:pt x="1132" y="737"/>
                    <a:pt x="1968" y="180"/>
                    <a:pt x="2722" y="163"/>
                  </a:cubicBezTo>
                  <a:cubicBezTo>
                    <a:pt x="3066" y="163"/>
                    <a:pt x="3394" y="294"/>
                    <a:pt x="3639" y="557"/>
                  </a:cubicBezTo>
                  <a:cubicBezTo>
                    <a:pt x="4279" y="1098"/>
                    <a:pt x="3934" y="2032"/>
                    <a:pt x="3394" y="2261"/>
                  </a:cubicBezTo>
                  <a:cubicBezTo>
                    <a:pt x="3275" y="2329"/>
                    <a:pt x="3143" y="2362"/>
                    <a:pt x="3010" y="2362"/>
                  </a:cubicBezTo>
                  <a:cubicBezTo>
                    <a:pt x="2885" y="2362"/>
                    <a:pt x="2758" y="2333"/>
                    <a:pt x="2640" y="2278"/>
                  </a:cubicBezTo>
                  <a:cubicBezTo>
                    <a:pt x="2476" y="2196"/>
                    <a:pt x="2361" y="2015"/>
                    <a:pt x="2328" y="1819"/>
                  </a:cubicBezTo>
                  <a:cubicBezTo>
                    <a:pt x="2328" y="1732"/>
                    <a:pt x="2354" y="1711"/>
                    <a:pt x="2401" y="1711"/>
                  </a:cubicBezTo>
                  <a:cubicBezTo>
                    <a:pt x="2448" y="1711"/>
                    <a:pt x="2515" y="1731"/>
                    <a:pt x="2600" y="1731"/>
                  </a:cubicBezTo>
                  <a:cubicBezTo>
                    <a:pt x="2660" y="1731"/>
                    <a:pt x="2728" y="1721"/>
                    <a:pt x="2803" y="1688"/>
                  </a:cubicBezTo>
                  <a:cubicBezTo>
                    <a:pt x="3017" y="1573"/>
                    <a:pt x="3049" y="1294"/>
                    <a:pt x="2885" y="1130"/>
                  </a:cubicBezTo>
                  <a:cubicBezTo>
                    <a:pt x="2817" y="1056"/>
                    <a:pt x="2717" y="1016"/>
                    <a:pt x="2614" y="1016"/>
                  </a:cubicBezTo>
                  <a:cubicBezTo>
                    <a:pt x="2420" y="1016"/>
                    <a:pt x="2213" y="1159"/>
                    <a:pt x="2181" y="1491"/>
                  </a:cubicBezTo>
                  <a:cubicBezTo>
                    <a:pt x="2148" y="1737"/>
                    <a:pt x="2213" y="1983"/>
                    <a:pt x="2377" y="2147"/>
                  </a:cubicBezTo>
                  <a:lnTo>
                    <a:pt x="2443" y="2212"/>
                  </a:lnTo>
                  <a:cubicBezTo>
                    <a:pt x="2459" y="2229"/>
                    <a:pt x="2476" y="2245"/>
                    <a:pt x="2508" y="2261"/>
                  </a:cubicBezTo>
                  <a:lnTo>
                    <a:pt x="2558" y="2294"/>
                  </a:lnTo>
                  <a:lnTo>
                    <a:pt x="2590" y="2327"/>
                  </a:lnTo>
                  <a:lnTo>
                    <a:pt x="2623" y="2343"/>
                  </a:lnTo>
                  <a:cubicBezTo>
                    <a:pt x="2746" y="2409"/>
                    <a:pt x="2881" y="2442"/>
                    <a:pt x="3019" y="2442"/>
                  </a:cubicBezTo>
                  <a:cubicBezTo>
                    <a:pt x="3156" y="2442"/>
                    <a:pt x="3295" y="2409"/>
                    <a:pt x="3426" y="2343"/>
                  </a:cubicBezTo>
                  <a:cubicBezTo>
                    <a:pt x="4016" y="2130"/>
                    <a:pt x="4443" y="1081"/>
                    <a:pt x="3754" y="458"/>
                  </a:cubicBezTo>
                  <a:cubicBezTo>
                    <a:pt x="3480" y="153"/>
                    <a:pt x="3063" y="1"/>
                    <a:pt x="26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1" name="Google Shape;8021;p18"/>
            <p:cNvSpPr/>
            <p:nvPr/>
          </p:nvSpPr>
          <p:spPr>
            <a:xfrm>
              <a:off x="1605067" y="4897400"/>
              <a:ext cx="297377" cy="207098"/>
            </a:xfrm>
            <a:custGeom>
              <a:avLst/>
              <a:gdLst/>
              <a:ahLst/>
              <a:cxnLst/>
              <a:rect l="l" t="t" r="r" b="b"/>
              <a:pathLst>
                <a:path w="9065" h="6313" extrusionOk="0">
                  <a:moveTo>
                    <a:pt x="7076" y="0"/>
                  </a:moveTo>
                  <a:cubicBezTo>
                    <a:pt x="6621" y="0"/>
                    <a:pt x="6190" y="163"/>
                    <a:pt x="5917" y="501"/>
                  </a:cubicBezTo>
                  <a:cubicBezTo>
                    <a:pt x="5524" y="910"/>
                    <a:pt x="5475" y="1533"/>
                    <a:pt x="5803" y="1992"/>
                  </a:cubicBezTo>
                  <a:cubicBezTo>
                    <a:pt x="5901" y="2140"/>
                    <a:pt x="6032" y="2238"/>
                    <a:pt x="6180" y="2304"/>
                  </a:cubicBezTo>
                  <a:lnTo>
                    <a:pt x="6212" y="2320"/>
                  </a:lnTo>
                  <a:lnTo>
                    <a:pt x="6294" y="2336"/>
                  </a:lnTo>
                  <a:cubicBezTo>
                    <a:pt x="6311" y="2353"/>
                    <a:pt x="6344" y="2353"/>
                    <a:pt x="6376" y="2369"/>
                  </a:cubicBezTo>
                  <a:cubicBezTo>
                    <a:pt x="6445" y="2385"/>
                    <a:pt x="6516" y="2394"/>
                    <a:pt x="6586" y="2394"/>
                  </a:cubicBezTo>
                  <a:cubicBezTo>
                    <a:pt x="6801" y="2394"/>
                    <a:pt x="7015" y="2317"/>
                    <a:pt x="7163" y="2156"/>
                  </a:cubicBezTo>
                  <a:cubicBezTo>
                    <a:pt x="7554" y="1751"/>
                    <a:pt x="7284" y="1208"/>
                    <a:pt x="6958" y="1208"/>
                  </a:cubicBezTo>
                  <a:cubicBezTo>
                    <a:pt x="6929" y="1208"/>
                    <a:pt x="6898" y="1212"/>
                    <a:pt x="6868" y="1222"/>
                  </a:cubicBezTo>
                  <a:cubicBezTo>
                    <a:pt x="6540" y="1304"/>
                    <a:pt x="6475" y="1714"/>
                    <a:pt x="6704" y="1845"/>
                  </a:cubicBezTo>
                  <a:cubicBezTo>
                    <a:pt x="6758" y="1875"/>
                    <a:pt x="6817" y="1889"/>
                    <a:pt x="6875" y="1889"/>
                  </a:cubicBezTo>
                  <a:cubicBezTo>
                    <a:pt x="6975" y="1889"/>
                    <a:pt x="7074" y="1846"/>
                    <a:pt x="7147" y="1763"/>
                  </a:cubicBezTo>
                  <a:lnTo>
                    <a:pt x="7147" y="1763"/>
                  </a:lnTo>
                  <a:cubicBezTo>
                    <a:pt x="7196" y="1910"/>
                    <a:pt x="7130" y="2058"/>
                    <a:pt x="7016" y="2140"/>
                  </a:cubicBezTo>
                  <a:cubicBezTo>
                    <a:pt x="6875" y="2257"/>
                    <a:pt x="6701" y="2315"/>
                    <a:pt x="6524" y="2315"/>
                  </a:cubicBezTo>
                  <a:cubicBezTo>
                    <a:pt x="6453" y="2315"/>
                    <a:pt x="6381" y="2306"/>
                    <a:pt x="6311" y="2287"/>
                  </a:cubicBezTo>
                  <a:cubicBezTo>
                    <a:pt x="6212" y="2271"/>
                    <a:pt x="6131" y="2222"/>
                    <a:pt x="6049" y="2173"/>
                  </a:cubicBezTo>
                  <a:cubicBezTo>
                    <a:pt x="5557" y="1763"/>
                    <a:pt x="5508" y="1009"/>
                    <a:pt x="5967" y="550"/>
                  </a:cubicBezTo>
                  <a:cubicBezTo>
                    <a:pt x="6222" y="246"/>
                    <a:pt x="6617" y="102"/>
                    <a:pt x="7036" y="102"/>
                  </a:cubicBezTo>
                  <a:cubicBezTo>
                    <a:pt x="7907" y="102"/>
                    <a:pt x="8879" y="727"/>
                    <a:pt x="8901" y="1845"/>
                  </a:cubicBezTo>
                  <a:cubicBezTo>
                    <a:pt x="8917" y="2664"/>
                    <a:pt x="8474" y="3402"/>
                    <a:pt x="7770" y="3795"/>
                  </a:cubicBezTo>
                  <a:lnTo>
                    <a:pt x="7704" y="3812"/>
                  </a:lnTo>
                  <a:cubicBezTo>
                    <a:pt x="7622" y="3844"/>
                    <a:pt x="7524" y="3877"/>
                    <a:pt x="7425" y="3894"/>
                  </a:cubicBezTo>
                  <a:cubicBezTo>
                    <a:pt x="7201" y="3946"/>
                    <a:pt x="6977" y="3968"/>
                    <a:pt x="6753" y="3968"/>
                  </a:cubicBezTo>
                  <a:cubicBezTo>
                    <a:pt x="5174" y="3968"/>
                    <a:pt x="3630" y="2834"/>
                    <a:pt x="2298" y="2834"/>
                  </a:cubicBezTo>
                  <a:cubicBezTo>
                    <a:pt x="2152" y="2834"/>
                    <a:pt x="2009" y="2847"/>
                    <a:pt x="1869" y="2877"/>
                  </a:cubicBezTo>
                  <a:cubicBezTo>
                    <a:pt x="607" y="3156"/>
                    <a:pt x="246" y="4041"/>
                    <a:pt x="148" y="4582"/>
                  </a:cubicBezTo>
                  <a:cubicBezTo>
                    <a:pt x="0" y="5123"/>
                    <a:pt x="115" y="5729"/>
                    <a:pt x="557" y="6057"/>
                  </a:cubicBezTo>
                  <a:cubicBezTo>
                    <a:pt x="777" y="6233"/>
                    <a:pt x="1045" y="6313"/>
                    <a:pt x="1308" y="6313"/>
                  </a:cubicBezTo>
                  <a:cubicBezTo>
                    <a:pt x="1730" y="6313"/>
                    <a:pt x="2139" y="6106"/>
                    <a:pt x="2311" y="5762"/>
                  </a:cubicBezTo>
                  <a:cubicBezTo>
                    <a:pt x="2639" y="5221"/>
                    <a:pt x="2361" y="4516"/>
                    <a:pt x="1869" y="4402"/>
                  </a:cubicBezTo>
                  <a:cubicBezTo>
                    <a:pt x="1771" y="4363"/>
                    <a:pt x="1670" y="4344"/>
                    <a:pt x="1572" y="4344"/>
                  </a:cubicBezTo>
                  <a:cubicBezTo>
                    <a:pt x="1257" y="4344"/>
                    <a:pt x="965" y="4532"/>
                    <a:pt x="853" y="4844"/>
                  </a:cubicBezTo>
                  <a:cubicBezTo>
                    <a:pt x="820" y="4959"/>
                    <a:pt x="803" y="5090"/>
                    <a:pt x="836" y="5221"/>
                  </a:cubicBezTo>
                  <a:lnTo>
                    <a:pt x="836" y="5238"/>
                  </a:lnTo>
                  <a:cubicBezTo>
                    <a:pt x="836" y="5238"/>
                    <a:pt x="836" y="5254"/>
                    <a:pt x="836" y="5270"/>
                  </a:cubicBezTo>
                  <a:cubicBezTo>
                    <a:pt x="853" y="5287"/>
                    <a:pt x="853" y="5287"/>
                    <a:pt x="836" y="5303"/>
                  </a:cubicBezTo>
                  <a:cubicBezTo>
                    <a:pt x="910" y="5525"/>
                    <a:pt x="1122" y="5663"/>
                    <a:pt x="1341" y="5663"/>
                  </a:cubicBezTo>
                  <a:cubicBezTo>
                    <a:pt x="1414" y="5663"/>
                    <a:pt x="1488" y="5647"/>
                    <a:pt x="1557" y="5615"/>
                  </a:cubicBezTo>
                  <a:cubicBezTo>
                    <a:pt x="1904" y="5473"/>
                    <a:pt x="1796" y="4923"/>
                    <a:pt x="1468" y="4923"/>
                  </a:cubicBezTo>
                  <a:cubicBezTo>
                    <a:pt x="1455" y="4923"/>
                    <a:pt x="1441" y="4924"/>
                    <a:pt x="1426" y="4926"/>
                  </a:cubicBezTo>
                  <a:cubicBezTo>
                    <a:pt x="1049" y="4959"/>
                    <a:pt x="1098" y="5320"/>
                    <a:pt x="1049" y="5369"/>
                  </a:cubicBezTo>
                  <a:cubicBezTo>
                    <a:pt x="1039" y="5383"/>
                    <a:pt x="1026" y="5389"/>
                    <a:pt x="1014" y="5389"/>
                  </a:cubicBezTo>
                  <a:cubicBezTo>
                    <a:pt x="968" y="5389"/>
                    <a:pt x="915" y="5313"/>
                    <a:pt x="902" y="5287"/>
                  </a:cubicBezTo>
                  <a:cubicBezTo>
                    <a:pt x="820" y="5090"/>
                    <a:pt x="836" y="4877"/>
                    <a:pt x="934" y="4713"/>
                  </a:cubicBezTo>
                  <a:cubicBezTo>
                    <a:pt x="1074" y="4504"/>
                    <a:pt x="1303" y="4394"/>
                    <a:pt x="1542" y="4394"/>
                  </a:cubicBezTo>
                  <a:cubicBezTo>
                    <a:pt x="1640" y="4394"/>
                    <a:pt x="1740" y="4413"/>
                    <a:pt x="1836" y="4451"/>
                  </a:cubicBezTo>
                  <a:cubicBezTo>
                    <a:pt x="2295" y="4566"/>
                    <a:pt x="2541" y="5221"/>
                    <a:pt x="2229" y="5713"/>
                  </a:cubicBezTo>
                  <a:cubicBezTo>
                    <a:pt x="2069" y="6024"/>
                    <a:pt x="1692" y="6207"/>
                    <a:pt x="1308" y="6207"/>
                  </a:cubicBezTo>
                  <a:cubicBezTo>
                    <a:pt x="1066" y="6207"/>
                    <a:pt x="820" y="6134"/>
                    <a:pt x="623" y="5975"/>
                  </a:cubicBezTo>
                  <a:cubicBezTo>
                    <a:pt x="66" y="5566"/>
                    <a:pt x="115" y="4631"/>
                    <a:pt x="541" y="4058"/>
                  </a:cubicBezTo>
                  <a:cubicBezTo>
                    <a:pt x="902" y="3584"/>
                    <a:pt x="1491" y="3347"/>
                    <a:pt x="2105" y="3347"/>
                  </a:cubicBezTo>
                  <a:cubicBezTo>
                    <a:pt x="2299" y="3347"/>
                    <a:pt x="2496" y="3371"/>
                    <a:pt x="2688" y="3418"/>
                  </a:cubicBezTo>
                  <a:cubicBezTo>
                    <a:pt x="3492" y="3615"/>
                    <a:pt x="4327" y="3959"/>
                    <a:pt x="5213" y="4189"/>
                  </a:cubicBezTo>
                  <a:cubicBezTo>
                    <a:pt x="5533" y="4248"/>
                    <a:pt x="5862" y="4282"/>
                    <a:pt x="6189" y="4282"/>
                  </a:cubicBezTo>
                  <a:cubicBezTo>
                    <a:pt x="6765" y="4282"/>
                    <a:pt x="7333" y="4177"/>
                    <a:pt x="7835" y="3926"/>
                  </a:cubicBezTo>
                  <a:cubicBezTo>
                    <a:pt x="8606" y="3517"/>
                    <a:pt x="9065" y="2713"/>
                    <a:pt x="9032" y="1845"/>
                  </a:cubicBezTo>
                  <a:cubicBezTo>
                    <a:pt x="8999" y="653"/>
                    <a:pt x="7988" y="0"/>
                    <a:pt x="70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2" name="Google Shape;8022;p18"/>
            <p:cNvSpPr/>
            <p:nvPr/>
          </p:nvSpPr>
          <p:spPr>
            <a:xfrm>
              <a:off x="1640005" y="5014811"/>
              <a:ext cx="211887" cy="121116"/>
            </a:xfrm>
            <a:custGeom>
              <a:avLst/>
              <a:gdLst/>
              <a:ahLst/>
              <a:cxnLst/>
              <a:rect l="l" t="t" r="r" b="b"/>
              <a:pathLst>
                <a:path w="6459" h="3692" extrusionOk="0">
                  <a:moveTo>
                    <a:pt x="961" y="0"/>
                  </a:moveTo>
                  <a:cubicBezTo>
                    <a:pt x="340" y="0"/>
                    <a:pt x="1" y="265"/>
                    <a:pt x="1" y="265"/>
                  </a:cubicBezTo>
                  <a:cubicBezTo>
                    <a:pt x="232" y="193"/>
                    <a:pt x="445" y="147"/>
                    <a:pt x="655" y="147"/>
                  </a:cubicBezTo>
                  <a:cubicBezTo>
                    <a:pt x="966" y="147"/>
                    <a:pt x="1271" y="247"/>
                    <a:pt x="1623" y="511"/>
                  </a:cubicBezTo>
                  <a:cubicBezTo>
                    <a:pt x="2213" y="954"/>
                    <a:pt x="1853" y="1708"/>
                    <a:pt x="1754" y="2200"/>
                  </a:cubicBezTo>
                  <a:cubicBezTo>
                    <a:pt x="1656" y="2708"/>
                    <a:pt x="2377" y="2921"/>
                    <a:pt x="2738" y="3085"/>
                  </a:cubicBezTo>
                  <a:cubicBezTo>
                    <a:pt x="3099" y="3249"/>
                    <a:pt x="2902" y="3691"/>
                    <a:pt x="2902" y="3691"/>
                  </a:cubicBezTo>
                  <a:cubicBezTo>
                    <a:pt x="4246" y="2872"/>
                    <a:pt x="3394" y="1937"/>
                    <a:pt x="3164" y="1659"/>
                  </a:cubicBezTo>
                  <a:cubicBezTo>
                    <a:pt x="2973" y="1441"/>
                    <a:pt x="3088" y="1200"/>
                    <a:pt x="3274" y="1200"/>
                  </a:cubicBezTo>
                  <a:cubicBezTo>
                    <a:pt x="3311" y="1200"/>
                    <a:pt x="3352" y="1210"/>
                    <a:pt x="3394" y="1233"/>
                  </a:cubicBezTo>
                  <a:cubicBezTo>
                    <a:pt x="3656" y="1364"/>
                    <a:pt x="3279" y="1872"/>
                    <a:pt x="3951" y="2298"/>
                  </a:cubicBezTo>
                  <a:cubicBezTo>
                    <a:pt x="4120" y="2410"/>
                    <a:pt x="4280" y="2451"/>
                    <a:pt x="4423" y="2451"/>
                  </a:cubicBezTo>
                  <a:cubicBezTo>
                    <a:pt x="4847" y="2451"/>
                    <a:pt x="5131" y="2085"/>
                    <a:pt x="5131" y="2085"/>
                  </a:cubicBezTo>
                  <a:lnTo>
                    <a:pt x="5131" y="2085"/>
                  </a:lnTo>
                  <a:cubicBezTo>
                    <a:pt x="5125" y="2085"/>
                    <a:pt x="5120" y="2085"/>
                    <a:pt x="5114" y="2085"/>
                  </a:cubicBezTo>
                  <a:cubicBezTo>
                    <a:pt x="4761" y="2085"/>
                    <a:pt x="4964" y="1574"/>
                    <a:pt x="4787" y="1413"/>
                  </a:cubicBezTo>
                  <a:cubicBezTo>
                    <a:pt x="4713" y="1350"/>
                    <a:pt x="4620" y="1320"/>
                    <a:pt x="4523" y="1320"/>
                  </a:cubicBezTo>
                  <a:cubicBezTo>
                    <a:pt x="4469" y="1320"/>
                    <a:pt x="4414" y="1330"/>
                    <a:pt x="4361" y="1347"/>
                  </a:cubicBezTo>
                  <a:cubicBezTo>
                    <a:pt x="4312" y="1359"/>
                    <a:pt x="4264" y="1364"/>
                    <a:pt x="4220" y="1364"/>
                  </a:cubicBezTo>
                  <a:cubicBezTo>
                    <a:pt x="4072" y="1364"/>
                    <a:pt x="3970" y="1305"/>
                    <a:pt x="4033" y="1216"/>
                  </a:cubicBezTo>
                  <a:cubicBezTo>
                    <a:pt x="4066" y="1174"/>
                    <a:pt x="4103" y="1158"/>
                    <a:pt x="4151" y="1158"/>
                  </a:cubicBezTo>
                  <a:cubicBezTo>
                    <a:pt x="4290" y="1158"/>
                    <a:pt x="4521" y="1294"/>
                    <a:pt x="5033" y="1331"/>
                  </a:cubicBezTo>
                  <a:cubicBezTo>
                    <a:pt x="5060" y="1333"/>
                    <a:pt x="5088" y="1333"/>
                    <a:pt x="5115" y="1333"/>
                  </a:cubicBezTo>
                  <a:cubicBezTo>
                    <a:pt x="5892" y="1333"/>
                    <a:pt x="6459" y="675"/>
                    <a:pt x="6459" y="675"/>
                  </a:cubicBezTo>
                  <a:lnTo>
                    <a:pt x="6459" y="675"/>
                  </a:lnTo>
                  <a:cubicBezTo>
                    <a:pt x="6005" y="931"/>
                    <a:pt x="5521" y="1029"/>
                    <a:pt x="5034" y="1029"/>
                  </a:cubicBezTo>
                  <a:cubicBezTo>
                    <a:pt x="3868" y="1029"/>
                    <a:pt x="2685" y="468"/>
                    <a:pt x="1853" y="167"/>
                  </a:cubicBezTo>
                  <a:cubicBezTo>
                    <a:pt x="1512" y="44"/>
                    <a:pt x="1213" y="0"/>
                    <a:pt x="9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3" name="Google Shape;8023;p18"/>
            <p:cNvSpPr/>
            <p:nvPr/>
          </p:nvSpPr>
          <p:spPr>
            <a:xfrm>
              <a:off x="1694856" y="4894185"/>
              <a:ext cx="118328" cy="83095"/>
            </a:xfrm>
            <a:custGeom>
              <a:avLst/>
              <a:gdLst/>
              <a:ahLst/>
              <a:cxnLst/>
              <a:rect l="l" t="t" r="r" b="b"/>
              <a:pathLst>
                <a:path w="3607" h="2533" extrusionOk="0">
                  <a:moveTo>
                    <a:pt x="2521" y="0"/>
                  </a:moveTo>
                  <a:cubicBezTo>
                    <a:pt x="1931" y="0"/>
                    <a:pt x="1246" y="123"/>
                    <a:pt x="869" y="615"/>
                  </a:cubicBezTo>
                  <a:cubicBezTo>
                    <a:pt x="1" y="1762"/>
                    <a:pt x="525" y="2533"/>
                    <a:pt x="525" y="2533"/>
                  </a:cubicBezTo>
                  <a:cubicBezTo>
                    <a:pt x="525" y="2533"/>
                    <a:pt x="361" y="2172"/>
                    <a:pt x="1394" y="2156"/>
                  </a:cubicBezTo>
                  <a:cubicBezTo>
                    <a:pt x="2426" y="2139"/>
                    <a:pt x="2312" y="1500"/>
                    <a:pt x="2263" y="1271"/>
                  </a:cubicBezTo>
                  <a:cubicBezTo>
                    <a:pt x="2181" y="1008"/>
                    <a:pt x="2246" y="746"/>
                    <a:pt x="2426" y="549"/>
                  </a:cubicBezTo>
                  <a:cubicBezTo>
                    <a:pt x="2656" y="205"/>
                    <a:pt x="3607" y="123"/>
                    <a:pt x="3607" y="123"/>
                  </a:cubicBezTo>
                  <a:cubicBezTo>
                    <a:pt x="3607" y="123"/>
                    <a:pt x="3111" y="0"/>
                    <a:pt x="25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4" name="Google Shape;8024;p18"/>
            <p:cNvSpPr/>
            <p:nvPr/>
          </p:nvSpPr>
          <p:spPr>
            <a:xfrm>
              <a:off x="1785727" y="4806267"/>
              <a:ext cx="74238" cy="88213"/>
            </a:xfrm>
            <a:custGeom>
              <a:avLst/>
              <a:gdLst/>
              <a:ahLst/>
              <a:cxnLst/>
              <a:rect l="l" t="t" r="r" b="b"/>
              <a:pathLst>
                <a:path w="2263" h="2689" extrusionOk="0">
                  <a:moveTo>
                    <a:pt x="1132" y="0"/>
                  </a:moveTo>
                  <a:cubicBezTo>
                    <a:pt x="1132" y="0"/>
                    <a:pt x="1345" y="541"/>
                    <a:pt x="984" y="738"/>
                  </a:cubicBezTo>
                  <a:cubicBezTo>
                    <a:pt x="624" y="935"/>
                    <a:pt x="1" y="1344"/>
                    <a:pt x="247" y="2017"/>
                  </a:cubicBezTo>
                  <a:cubicBezTo>
                    <a:pt x="492" y="2689"/>
                    <a:pt x="1673" y="2426"/>
                    <a:pt x="2263" y="2623"/>
                  </a:cubicBezTo>
                  <a:cubicBezTo>
                    <a:pt x="2263" y="2623"/>
                    <a:pt x="1394" y="2164"/>
                    <a:pt x="1459" y="1443"/>
                  </a:cubicBezTo>
                  <a:cubicBezTo>
                    <a:pt x="1525" y="705"/>
                    <a:pt x="1427" y="181"/>
                    <a:pt x="11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5" name="Google Shape;8025;p18"/>
            <p:cNvSpPr/>
            <p:nvPr/>
          </p:nvSpPr>
          <p:spPr>
            <a:xfrm>
              <a:off x="1865839" y="4844977"/>
              <a:ext cx="104353" cy="141455"/>
            </a:xfrm>
            <a:custGeom>
              <a:avLst/>
              <a:gdLst/>
              <a:ahLst/>
              <a:cxnLst/>
              <a:rect l="l" t="t" r="r" b="b"/>
              <a:pathLst>
                <a:path w="3181" h="4312" extrusionOk="0">
                  <a:moveTo>
                    <a:pt x="378" y="1"/>
                  </a:moveTo>
                  <a:lnTo>
                    <a:pt x="378" y="1"/>
                  </a:lnTo>
                  <a:cubicBezTo>
                    <a:pt x="1" y="1345"/>
                    <a:pt x="542" y="1607"/>
                    <a:pt x="1099" y="2476"/>
                  </a:cubicBezTo>
                  <a:cubicBezTo>
                    <a:pt x="1656" y="3361"/>
                    <a:pt x="1050" y="4311"/>
                    <a:pt x="1050" y="4311"/>
                  </a:cubicBezTo>
                  <a:cubicBezTo>
                    <a:pt x="1443" y="4049"/>
                    <a:pt x="1788" y="3361"/>
                    <a:pt x="2492" y="2918"/>
                  </a:cubicBezTo>
                  <a:cubicBezTo>
                    <a:pt x="3181" y="2492"/>
                    <a:pt x="2902" y="1591"/>
                    <a:pt x="2902" y="1591"/>
                  </a:cubicBezTo>
                  <a:lnTo>
                    <a:pt x="2902" y="1591"/>
                  </a:lnTo>
                  <a:cubicBezTo>
                    <a:pt x="2863" y="1695"/>
                    <a:pt x="2761" y="1748"/>
                    <a:pt x="2587" y="1748"/>
                  </a:cubicBezTo>
                  <a:cubicBezTo>
                    <a:pt x="2544" y="1748"/>
                    <a:pt x="2496" y="1745"/>
                    <a:pt x="2443" y="1738"/>
                  </a:cubicBezTo>
                  <a:cubicBezTo>
                    <a:pt x="2414" y="1731"/>
                    <a:pt x="2385" y="1727"/>
                    <a:pt x="2357" y="1727"/>
                  </a:cubicBezTo>
                  <a:cubicBezTo>
                    <a:pt x="2134" y="1727"/>
                    <a:pt x="1961" y="1947"/>
                    <a:pt x="2033" y="2181"/>
                  </a:cubicBezTo>
                  <a:cubicBezTo>
                    <a:pt x="2098" y="2413"/>
                    <a:pt x="1949" y="2513"/>
                    <a:pt x="1811" y="2513"/>
                  </a:cubicBezTo>
                  <a:cubicBezTo>
                    <a:pt x="1773" y="2513"/>
                    <a:pt x="1737" y="2506"/>
                    <a:pt x="1706" y="2492"/>
                  </a:cubicBezTo>
                  <a:cubicBezTo>
                    <a:pt x="1558" y="2426"/>
                    <a:pt x="1558" y="2066"/>
                    <a:pt x="1771" y="1886"/>
                  </a:cubicBezTo>
                  <a:cubicBezTo>
                    <a:pt x="1984" y="1705"/>
                    <a:pt x="2132" y="1312"/>
                    <a:pt x="1952" y="689"/>
                  </a:cubicBezTo>
                  <a:cubicBezTo>
                    <a:pt x="1815" y="219"/>
                    <a:pt x="1362" y="104"/>
                    <a:pt x="1042" y="104"/>
                  </a:cubicBezTo>
                  <a:cubicBezTo>
                    <a:pt x="938" y="104"/>
                    <a:pt x="848" y="116"/>
                    <a:pt x="788" y="132"/>
                  </a:cubicBezTo>
                  <a:cubicBezTo>
                    <a:pt x="769" y="134"/>
                    <a:pt x="750" y="135"/>
                    <a:pt x="731" y="135"/>
                  </a:cubicBezTo>
                  <a:cubicBezTo>
                    <a:pt x="600" y="135"/>
                    <a:pt x="464" y="86"/>
                    <a:pt x="3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6" name="Google Shape;8026;p18"/>
            <p:cNvSpPr/>
            <p:nvPr/>
          </p:nvSpPr>
          <p:spPr>
            <a:xfrm>
              <a:off x="1875516" y="4901435"/>
              <a:ext cx="33" cy="33"/>
            </a:xfrm>
            <a:custGeom>
              <a:avLst/>
              <a:gdLst/>
              <a:ahLst/>
              <a:cxnLst/>
              <a:rect l="l" t="t" r="r" b="b"/>
              <a:pathLst>
                <a:path w="1" h="1" extrusionOk="0">
                  <a:moveTo>
                    <a:pt x="1" y="1"/>
                  </a:moveTo>
                  <a:lnTo>
                    <a:pt x="1" y="1"/>
                  </a:lnTo>
                  <a:lnTo>
                    <a:pt x="1"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7" name="Google Shape;8027;p18"/>
            <p:cNvSpPr/>
            <p:nvPr/>
          </p:nvSpPr>
          <p:spPr>
            <a:xfrm>
              <a:off x="1842186" y="4636957"/>
              <a:ext cx="266213" cy="265589"/>
            </a:xfrm>
            <a:custGeom>
              <a:avLst/>
              <a:gdLst/>
              <a:ahLst/>
              <a:cxnLst/>
              <a:rect l="l" t="t" r="r" b="b"/>
              <a:pathLst>
                <a:path w="8115" h="8096" extrusionOk="0">
                  <a:moveTo>
                    <a:pt x="5771" y="1"/>
                  </a:moveTo>
                  <a:cubicBezTo>
                    <a:pt x="5237" y="1"/>
                    <a:pt x="4722" y="177"/>
                    <a:pt x="4426" y="572"/>
                  </a:cubicBezTo>
                  <a:cubicBezTo>
                    <a:pt x="4115" y="998"/>
                    <a:pt x="4066" y="1555"/>
                    <a:pt x="4312" y="2031"/>
                  </a:cubicBezTo>
                  <a:cubicBezTo>
                    <a:pt x="4519" y="2445"/>
                    <a:pt x="4855" y="2592"/>
                    <a:pt x="5182" y="2592"/>
                  </a:cubicBezTo>
                  <a:cubicBezTo>
                    <a:pt x="5528" y="2592"/>
                    <a:pt x="5864" y="2429"/>
                    <a:pt x="6033" y="2244"/>
                  </a:cubicBezTo>
                  <a:cubicBezTo>
                    <a:pt x="6213" y="2031"/>
                    <a:pt x="6295" y="1752"/>
                    <a:pt x="6246" y="1490"/>
                  </a:cubicBezTo>
                  <a:cubicBezTo>
                    <a:pt x="6188" y="1162"/>
                    <a:pt x="5960" y="1021"/>
                    <a:pt x="5752" y="1021"/>
                  </a:cubicBezTo>
                  <a:cubicBezTo>
                    <a:pt x="5606" y="1021"/>
                    <a:pt x="5471" y="1090"/>
                    <a:pt x="5410" y="1211"/>
                  </a:cubicBezTo>
                  <a:cubicBezTo>
                    <a:pt x="5262" y="1490"/>
                    <a:pt x="5344" y="1850"/>
                    <a:pt x="5754" y="1916"/>
                  </a:cubicBezTo>
                  <a:cubicBezTo>
                    <a:pt x="6098" y="1965"/>
                    <a:pt x="5902" y="2391"/>
                    <a:pt x="5475" y="2506"/>
                  </a:cubicBezTo>
                  <a:cubicBezTo>
                    <a:pt x="5391" y="2531"/>
                    <a:pt x="5306" y="2543"/>
                    <a:pt x="5222" y="2543"/>
                  </a:cubicBezTo>
                  <a:cubicBezTo>
                    <a:pt x="4867" y="2543"/>
                    <a:pt x="4536" y="2329"/>
                    <a:pt x="4377" y="1998"/>
                  </a:cubicBezTo>
                  <a:cubicBezTo>
                    <a:pt x="4181" y="1555"/>
                    <a:pt x="4230" y="1031"/>
                    <a:pt x="4508" y="637"/>
                  </a:cubicBezTo>
                  <a:cubicBezTo>
                    <a:pt x="4778" y="300"/>
                    <a:pt x="5237" y="140"/>
                    <a:pt x="5711" y="140"/>
                  </a:cubicBezTo>
                  <a:cubicBezTo>
                    <a:pt x="5813" y="140"/>
                    <a:pt x="5915" y="148"/>
                    <a:pt x="6016" y="162"/>
                  </a:cubicBezTo>
                  <a:cubicBezTo>
                    <a:pt x="7229" y="293"/>
                    <a:pt x="7918" y="1998"/>
                    <a:pt x="7197" y="3145"/>
                  </a:cubicBezTo>
                  <a:cubicBezTo>
                    <a:pt x="6951" y="3506"/>
                    <a:pt x="6623" y="3801"/>
                    <a:pt x="6246" y="3998"/>
                  </a:cubicBezTo>
                  <a:cubicBezTo>
                    <a:pt x="5853" y="4162"/>
                    <a:pt x="5410" y="4240"/>
                    <a:pt x="4894" y="4240"/>
                  </a:cubicBezTo>
                  <a:cubicBezTo>
                    <a:pt x="4482" y="4240"/>
                    <a:pt x="4024" y="4190"/>
                    <a:pt x="3508" y="4096"/>
                  </a:cubicBezTo>
                  <a:cubicBezTo>
                    <a:pt x="3202" y="4035"/>
                    <a:pt x="2902" y="4004"/>
                    <a:pt x="2615" y="4004"/>
                  </a:cubicBezTo>
                  <a:cubicBezTo>
                    <a:pt x="1289" y="4004"/>
                    <a:pt x="240" y="4658"/>
                    <a:pt x="132" y="5965"/>
                  </a:cubicBezTo>
                  <a:cubicBezTo>
                    <a:pt x="1" y="7571"/>
                    <a:pt x="1050" y="8095"/>
                    <a:pt x="1050" y="8095"/>
                  </a:cubicBezTo>
                  <a:cubicBezTo>
                    <a:pt x="1050" y="8095"/>
                    <a:pt x="1033" y="8079"/>
                    <a:pt x="1017" y="8063"/>
                  </a:cubicBezTo>
                  <a:cubicBezTo>
                    <a:pt x="443" y="7423"/>
                    <a:pt x="607" y="6227"/>
                    <a:pt x="607" y="6227"/>
                  </a:cubicBezTo>
                  <a:cubicBezTo>
                    <a:pt x="689" y="5702"/>
                    <a:pt x="951" y="5243"/>
                    <a:pt x="1345" y="4899"/>
                  </a:cubicBezTo>
                  <a:cubicBezTo>
                    <a:pt x="1926" y="4458"/>
                    <a:pt x="2666" y="4373"/>
                    <a:pt x="3154" y="4373"/>
                  </a:cubicBezTo>
                  <a:cubicBezTo>
                    <a:pt x="3464" y="4373"/>
                    <a:pt x="3672" y="4407"/>
                    <a:pt x="3672" y="4407"/>
                  </a:cubicBezTo>
                  <a:cubicBezTo>
                    <a:pt x="3918" y="4440"/>
                    <a:pt x="4148" y="4457"/>
                    <a:pt x="4361" y="4457"/>
                  </a:cubicBezTo>
                  <a:cubicBezTo>
                    <a:pt x="4467" y="4463"/>
                    <a:pt x="4576" y="4467"/>
                    <a:pt x="4686" y="4467"/>
                  </a:cubicBezTo>
                  <a:cubicBezTo>
                    <a:pt x="5657" y="4467"/>
                    <a:pt x="6724" y="4184"/>
                    <a:pt x="7328" y="3227"/>
                  </a:cubicBezTo>
                  <a:cubicBezTo>
                    <a:pt x="8114" y="1981"/>
                    <a:pt x="7360" y="178"/>
                    <a:pt x="6033" y="15"/>
                  </a:cubicBezTo>
                  <a:cubicBezTo>
                    <a:pt x="5946" y="5"/>
                    <a:pt x="5858" y="1"/>
                    <a:pt x="577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8" name="Google Shape;8028;p18"/>
            <p:cNvSpPr/>
            <p:nvPr/>
          </p:nvSpPr>
          <p:spPr>
            <a:xfrm>
              <a:off x="1912652" y="4789208"/>
              <a:ext cx="153265" cy="78371"/>
            </a:xfrm>
            <a:custGeom>
              <a:avLst/>
              <a:gdLst/>
              <a:ahLst/>
              <a:cxnLst/>
              <a:rect l="l" t="t" r="r" b="b"/>
              <a:pathLst>
                <a:path w="4672" h="2389" extrusionOk="0">
                  <a:moveTo>
                    <a:pt x="1085" y="0"/>
                  </a:moveTo>
                  <a:cubicBezTo>
                    <a:pt x="394" y="0"/>
                    <a:pt x="0" y="225"/>
                    <a:pt x="0" y="225"/>
                  </a:cubicBezTo>
                  <a:cubicBezTo>
                    <a:pt x="83" y="210"/>
                    <a:pt x="164" y="203"/>
                    <a:pt x="240" y="203"/>
                  </a:cubicBezTo>
                  <a:cubicBezTo>
                    <a:pt x="731" y="203"/>
                    <a:pt x="1050" y="513"/>
                    <a:pt x="951" y="996"/>
                  </a:cubicBezTo>
                  <a:cubicBezTo>
                    <a:pt x="820" y="1406"/>
                    <a:pt x="967" y="1864"/>
                    <a:pt x="1328" y="2127"/>
                  </a:cubicBezTo>
                  <a:cubicBezTo>
                    <a:pt x="1639" y="2389"/>
                    <a:pt x="2557" y="2389"/>
                    <a:pt x="2557" y="2389"/>
                  </a:cubicBezTo>
                  <a:cubicBezTo>
                    <a:pt x="2295" y="2241"/>
                    <a:pt x="2541" y="1881"/>
                    <a:pt x="2705" y="1455"/>
                  </a:cubicBezTo>
                  <a:cubicBezTo>
                    <a:pt x="2860" y="1034"/>
                    <a:pt x="2438" y="880"/>
                    <a:pt x="2241" y="880"/>
                  </a:cubicBezTo>
                  <a:cubicBezTo>
                    <a:pt x="2231" y="880"/>
                    <a:pt x="2222" y="880"/>
                    <a:pt x="2213" y="881"/>
                  </a:cubicBezTo>
                  <a:cubicBezTo>
                    <a:pt x="2109" y="890"/>
                    <a:pt x="2033" y="911"/>
                    <a:pt x="1962" y="911"/>
                  </a:cubicBezTo>
                  <a:cubicBezTo>
                    <a:pt x="1909" y="911"/>
                    <a:pt x="1859" y="900"/>
                    <a:pt x="1803" y="865"/>
                  </a:cubicBezTo>
                  <a:cubicBezTo>
                    <a:pt x="1696" y="798"/>
                    <a:pt x="1742" y="580"/>
                    <a:pt x="2018" y="580"/>
                  </a:cubicBezTo>
                  <a:cubicBezTo>
                    <a:pt x="2081" y="580"/>
                    <a:pt x="2157" y="591"/>
                    <a:pt x="2246" y="619"/>
                  </a:cubicBezTo>
                  <a:cubicBezTo>
                    <a:pt x="2721" y="783"/>
                    <a:pt x="2590" y="1242"/>
                    <a:pt x="3311" y="1389"/>
                  </a:cubicBezTo>
                  <a:cubicBezTo>
                    <a:pt x="3368" y="1400"/>
                    <a:pt x="3421" y="1406"/>
                    <a:pt x="3471" y="1406"/>
                  </a:cubicBezTo>
                  <a:cubicBezTo>
                    <a:pt x="4073" y="1406"/>
                    <a:pt x="4219" y="643"/>
                    <a:pt x="4295" y="537"/>
                  </a:cubicBezTo>
                  <a:cubicBezTo>
                    <a:pt x="4409" y="406"/>
                    <a:pt x="4540" y="275"/>
                    <a:pt x="4672" y="160"/>
                  </a:cubicBezTo>
                  <a:lnTo>
                    <a:pt x="4672" y="160"/>
                  </a:lnTo>
                  <a:cubicBezTo>
                    <a:pt x="4462" y="274"/>
                    <a:pt x="4087" y="394"/>
                    <a:pt x="3548" y="394"/>
                  </a:cubicBezTo>
                  <a:cubicBezTo>
                    <a:pt x="3160" y="394"/>
                    <a:pt x="2687" y="332"/>
                    <a:pt x="2131" y="160"/>
                  </a:cubicBezTo>
                  <a:cubicBezTo>
                    <a:pt x="1733" y="42"/>
                    <a:pt x="1381" y="0"/>
                    <a:pt x="108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9" name="Google Shape;8029;p18"/>
            <p:cNvSpPr/>
            <p:nvPr/>
          </p:nvSpPr>
          <p:spPr>
            <a:xfrm>
              <a:off x="1921772" y="4646011"/>
              <a:ext cx="105435" cy="110389"/>
            </a:xfrm>
            <a:custGeom>
              <a:avLst/>
              <a:gdLst/>
              <a:ahLst/>
              <a:cxnLst/>
              <a:rect l="l" t="t" r="r" b="b"/>
              <a:pathLst>
                <a:path w="3214" h="3365" extrusionOk="0">
                  <a:moveTo>
                    <a:pt x="1951" y="1"/>
                  </a:moveTo>
                  <a:lnTo>
                    <a:pt x="1951" y="1"/>
                  </a:lnTo>
                  <a:cubicBezTo>
                    <a:pt x="1509" y="279"/>
                    <a:pt x="1443" y="722"/>
                    <a:pt x="722" y="1345"/>
                  </a:cubicBezTo>
                  <a:cubicBezTo>
                    <a:pt x="1" y="1968"/>
                    <a:pt x="197" y="2427"/>
                    <a:pt x="361" y="2689"/>
                  </a:cubicBezTo>
                  <a:cubicBezTo>
                    <a:pt x="460" y="2804"/>
                    <a:pt x="427" y="3000"/>
                    <a:pt x="296" y="3099"/>
                  </a:cubicBezTo>
                  <a:cubicBezTo>
                    <a:pt x="1394" y="2984"/>
                    <a:pt x="1246" y="2345"/>
                    <a:pt x="1181" y="2148"/>
                  </a:cubicBezTo>
                  <a:cubicBezTo>
                    <a:pt x="1115" y="1951"/>
                    <a:pt x="1132" y="1837"/>
                    <a:pt x="1246" y="1837"/>
                  </a:cubicBezTo>
                  <a:cubicBezTo>
                    <a:pt x="1361" y="1837"/>
                    <a:pt x="1345" y="2066"/>
                    <a:pt x="1345" y="2361"/>
                  </a:cubicBezTo>
                  <a:cubicBezTo>
                    <a:pt x="1328" y="2640"/>
                    <a:pt x="1279" y="3295"/>
                    <a:pt x="2115" y="3361"/>
                  </a:cubicBezTo>
                  <a:cubicBezTo>
                    <a:pt x="2146" y="3363"/>
                    <a:pt x="2176" y="3365"/>
                    <a:pt x="2206" y="3365"/>
                  </a:cubicBezTo>
                  <a:cubicBezTo>
                    <a:pt x="2985" y="3365"/>
                    <a:pt x="3213" y="2558"/>
                    <a:pt x="3213" y="2558"/>
                  </a:cubicBezTo>
                  <a:lnTo>
                    <a:pt x="3213" y="2558"/>
                  </a:lnTo>
                  <a:cubicBezTo>
                    <a:pt x="3088" y="2592"/>
                    <a:pt x="2938" y="2618"/>
                    <a:pt x="2777" y="2618"/>
                  </a:cubicBezTo>
                  <a:cubicBezTo>
                    <a:pt x="2327" y="2618"/>
                    <a:pt x="1804" y="2418"/>
                    <a:pt x="1574" y="1656"/>
                  </a:cubicBezTo>
                  <a:cubicBezTo>
                    <a:pt x="1378" y="1083"/>
                    <a:pt x="1525" y="443"/>
                    <a:pt x="195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0" name="Google Shape;8030;p18"/>
            <p:cNvSpPr/>
            <p:nvPr/>
          </p:nvSpPr>
          <p:spPr>
            <a:xfrm>
              <a:off x="2072875" y="4489299"/>
              <a:ext cx="63478" cy="251385"/>
            </a:xfrm>
            <a:custGeom>
              <a:avLst/>
              <a:gdLst/>
              <a:ahLst/>
              <a:cxnLst/>
              <a:rect l="l" t="t" r="r" b="b"/>
              <a:pathLst>
                <a:path w="1935" h="7663" extrusionOk="0">
                  <a:moveTo>
                    <a:pt x="1294" y="0"/>
                  </a:moveTo>
                  <a:cubicBezTo>
                    <a:pt x="973" y="0"/>
                    <a:pt x="738" y="369"/>
                    <a:pt x="738" y="369"/>
                  </a:cubicBezTo>
                  <a:cubicBezTo>
                    <a:pt x="1" y="1500"/>
                    <a:pt x="820" y="3286"/>
                    <a:pt x="968" y="5171"/>
                  </a:cubicBezTo>
                  <a:cubicBezTo>
                    <a:pt x="1115" y="7056"/>
                    <a:pt x="460" y="7663"/>
                    <a:pt x="460" y="7663"/>
                  </a:cubicBezTo>
                  <a:cubicBezTo>
                    <a:pt x="1164" y="7122"/>
                    <a:pt x="1312" y="5351"/>
                    <a:pt x="1181" y="3991"/>
                  </a:cubicBezTo>
                  <a:cubicBezTo>
                    <a:pt x="1050" y="2631"/>
                    <a:pt x="1066" y="1352"/>
                    <a:pt x="1328" y="1090"/>
                  </a:cubicBezTo>
                  <a:cubicBezTo>
                    <a:pt x="1591" y="828"/>
                    <a:pt x="1935" y="287"/>
                    <a:pt x="1509" y="57"/>
                  </a:cubicBezTo>
                  <a:cubicBezTo>
                    <a:pt x="1434" y="17"/>
                    <a:pt x="1362" y="0"/>
                    <a:pt x="12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1" name="Google Shape;8031;p18"/>
            <p:cNvSpPr/>
            <p:nvPr/>
          </p:nvSpPr>
          <p:spPr>
            <a:xfrm>
              <a:off x="2012644" y="4456231"/>
              <a:ext cx="280188" cy="333922"/>
            </a:xfrm>
            <a:custGeom>
              <a:avLst/>
              <a:gdLst/>
              <a:ahLst/>
              <a:cxnLst/>
              <a:rect l="l" t="t" r="r" b="b"/>
              <a:pathLst>
                <a:path w="8541" h="10179" extrusionOk="0">
                  <a:moveTo>
                    <a:pt x="6282" y="1"/>
                  </a:moveTo>
                  <a:cubicBezTo>
                    <a:pt x="6086" y="1"/>
                    <a:pt x="5886" y="22"/>
                    <a:pt x="5689" y="65"/>
                  </a:cubicBezTo>
                  <a:cubicBezTo>
                    <a:pt x="4508" y="328"/>
                    <a:pt x="3738" y="1573"/>
                    <a:pt x="3509" y="2835"/>
                  </a:cubicBezTo>
                  <a:cubicBezTo>
                    <a:pt x="3263" y="4147"/>
                    <a:pt x="3509" y="5376"/>
                    <a:pt x="3459" y="6474"/>
                  </a:cubicBezTo>
                  <a:cubicBezTo>
                    <a:pt x="3525" y="7474"/>
                    <a:pt x="3148" y="8441"/>
                    <a:pt x="2459" y="9130"/>
                  </a:cubicBezTo>
                  <a:cubicBezTo>
                    <a:pt x="1787" y="9752"/>
                    <a:pt x="919" y="10113"/>
                    <a:pt x="1" y="10179"/>
                  </a:cubicBezTo>
                  <a:cubicBezTo>
                    <a:pt x="935" y="10146"/>
                    <a:pt x="1820" y="9802"/>
                    <a:pt x="2509" y="9195"/>
                  </a:cubicBezTo>
                  <a:cubicBezTo>
                    <a:pt x="3246" y="8490"/>
                    <a:pt x="3656" y="7507"/>
                    <a:pt x="3607" y="6491"/>
                  </a:cubicBezTo>
                  <a:cubicBezTo>
                    <a:pt x="3672" y="5360"/>
                    <a:pt x="3443" y="4130"/>
                    <a:pt x="3672" y="2868"/>
                  </a:cubicBezTo>
                  <a:cubicBezTo>
                    <a:pt x="3902" y="1622"/>
                    <a:pt x="4607" y="475"/>
                    <a:pt x="5705" y="213"/>
                  </a:cubicBezTo>
                  <a:cubicBezTo>
                    <a:pt x="5836" y="180"/>
                    <a:pt x="5967" y="164"/>
                    <a:pt x="6098" y="147"/>
                  </a:cubicBezTo>
                  <a:cubicBezTo>
                    <a:pt x="6143" y="144"/>
                    <a:pt x="6188" y="142"/>
                    <a:pt x="6232" y="142"/>
                  </a:cubicBezTo>
                  <a:cubicBezTo>
                    <a:pt x="6630" y="142"/>
                    <a:pt x="7020" y="272"/>
                    <a:pt x="7344" y="508"/>
                  </a:cubicBezTo>
                  <a:cubicBezTo>
                    <a:pt x="8049" y="1082"/>
                    <a:pt x="7967" y="2327"/>
                    <a:pt x="7541" y="2704"/>
                  </a:cubicBezTo>
                  <a:cubicBezTo>
                    <a:pt x="7342" y="2882"/>
                    <a:pt x="7118" y="2955"/>
                    <a:pt x="6918" y="2955"/>
                  </a:cubicBezTo>
                  <a:cubicBezTo>
                    <a:pt x="6659" y="2955"/>
                    <a:pt x="6442" y="2831"/>
                    <a:pt x="6377" y="2655"/>
                  </a:cubicBezTo>
                  <a:lnTo>
                    <a:pt x="6377" y="2655"/>
                  </a:lnTo>
                  <a:cubicBezTo>
                    <a:pt x="6377" y="2655"/>
                    <a:pt x="6414" y="2660"/>
                    <a:pt x="6470" y="2660"/>
                  </a:cubicBezTo>
                  <a:cubicBezTo>
                    <a:pt x="6610" y="2660"/>
                    <a:pt x="6864" y="2627"/>
                    <a:pt x="6934" y="2393"/>
                  </a:cubicBezTo>
                  <a:cubicBezTo>
                    <a:pt x="7065" y="2081"/>
                    <a:pt x="6869" y="1737"/>
                    <a:pt x="6541" y="1672"/>
                  </a:cubicBezTo>
                  <a:cubicBezTo>
                    <a:pt x="6494" y="1658"/>
                    <a:pt x="6444" y="1651"/>
                    <a:pt x="6391" y="1651"/>
                  </a:cubicBezTo>
                  <a:cubicBezTo>
                    <a:pt x="6077" y="1651"/>
                    <a:pt x="5710" y="1905"/>
                    <a:pt x="5836" y="2426"/>
                  </a:cubicBezTo>
                  <a:cubicBezTo>
                    <a:pt x="5926" y="2809"/>
                    <a:pt x="6457" y="3106"/>
                    <a:pt x="7004" y="3106"/>
                  </a:cubicBezTo>
                  <a:cubicBezTo>
                    <a:pt x="7253" y="3106"/>
                    <a:pt x="7506" y="3045"/>
                    <a:pt x="7721" y="2901"/>
                  </a:cubicBezTo>
                  <a:cubicBezTo>
                    <a:pt x="8131" y="2671"/>
                    <a:pt x="8541" y="1967"/>
                    <a:pt x="8246" y="1180"/>
                  </a:cubicBezTo>
                  <a:cubicBezTo>
                    <a:pt x="8030" y="452"/>
                    <a:pt x="7193" y="1"/>
                    <a:pt x="62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2" name="Google Shape;8032;p18"/>
            <p:cNvSpPr/>
            <p:nvPr/>
          </p:nvSpPr>
          <p:spPr>
            <a:xfrm>
              <a:off x="2145999" y="4503078"/>
              <a:ext cx="81783" cy="69153"/>
            </a:xfrm>
            <a:custGeom>
              <a:avLst/>
              <a:gdLst/>
              <a:ahLst/>
              <a:cxnLst/>
              <a:rect l="l" t="t" r="r" b="b"/>
              <a:pathLst>
                <a:path w="2493" h="2108" extrusionOk="0">
                  <a:moveTo>
                    <a:pt x="709" y="1"/>
                  </a:moveTo>
                  <a:cubicBezTo>
                    <a:pt x="636" y="1"/>
                    <a:pt x="558" y="11"/>
                    <a:pt x="476" y="31"/>
                  </a:cubicBezTo>
                  <a:cubicBezTo>
                    <a:pt x="591" y="96"/>
                    <a:pt x="624" y="276"/>
                    <a:pt x="525" y="375"/>
                  </a:cubicBezTo>
                  <a:cubicBezTo>
                    <a:pt x="378" y="604"/>
                    <a:pt x="1" y="1309"/>
                    <a:pt x="542" y="1866"/>
                  </a:cubicBezTo>
                  <a:cubicBezTo>
                    <a:pt x="726" y="2045"/>
                    <a:pt x="981" y="2107"/>
                    <a:pt x="1247" y="2107"/>
                  </a:cubicBezTo>
                  <a:cubicBezTo>
                    <a:pt x="1787" y="2107"/>
                    <a:pt x="2372" y="1850"/>
                    <a:pt x="2492" y="1784"/>
                  </a:cubicBezTo>
                  <a:lnTo>
                    <a:pt x="2492" y="1784"/>
                  </a:lnTo>
                  <a:cubicBezTo>
                    <a:pt x="2492" y="1784"/>
                    <a:pt x="2459" y="1788"/>
                    <a:pt x="2405" y="1788"/>
                  </a:cubicBezTo>
                  <a:cubicBezTo>
                    <a:pt x="2187" y="1788"/>
                    <a:pt x="1637" y="1725"/>
                    <a:pt x="1558" y="1096"/>
                  </a:cubicBezTo>
                  <a:cubicBezTo>
                    <a:pt x="1473" y="401"/>
                    <a:pt x="1179" y="1"/>
                    <a:pt x="70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3" name="Google Shape;8033;p18"/>
            <p:cNvSpPr/>
            <p:nvPr/>
          </p:nvSpPr>
          <p:spPr>
            <a:xfrm>
              <a:off x="2149772" y="4507277"/>
              <a:ext cx="158120" cy="179640"/>
            </a:xfrm>
            <a:custGeom>
              <a:avLst/>
              <a:gdLst/>
              <a:ahLst/>
              <a:cxnLst/>
              <a:rect l="l" t="t" r="r" b="b"/>
              <a:pathLst>
                <a:path w="4820" h="5476" extrusionOk="0">
                  <a:moveTo>
                    <a:pt x="4344" y="1"/>
                  </a:moveTo>
                  <a:lnTo>
                    <a:pt x="4344" y="1"/>
                  </a:lnTo>
                  <a:cubicBezTo>
                    <a:pt x="4475" y="558"/>
                    <a:pt x="4262" y="1148"/>
                    <a:pt x="3803" y="1492"/>
                  </a:cubicBezTo>
                  <a:cubicBezTo>
                    <a:pt x="3017" y="2066"/>
                    <a:pt x="1902" y="1771"/>
                    <a:pt x="1000" y="2410"/>
                  </a:cubicBezTo>
                  <a:cubicBezTo>
                    <a:pt x="99" y="3033"/>
                    <a:pt x="197" y="3951"/>
                    <a:pt x="181" y="4459"/>
                  </a:cubicBezTo>
                  <a:cubicBezTo>
                    <a:pt x="197" y="4803"/>
                    <a:pt x="132" y="5148"/>
                    <a:pt x="1" y="5476"/>
                  </a:cubicBezTo>
                  <a:cubicBezTo>
                    <a:pt x="296" y="5279"/>
                    <a:pt x="476" y="4918"/>
                    <a:pt x="443" y="4558"/>
                  </a:cubicBezTo>
                  <a:cubicBezTo>
                    <a:pt x="428" y="3915"/>
                    <a:pt x="513" y="3186"/>
                    <a:pt x="697" y="3186"/>
                  </a:cubicBezTo>
                  <a:cubicBezTo>
                    <a:pt x="711" y="3186"/>
                    <a:pt x="724" y="3190"/>
                    <a:pt x="738" y="3197"/>
                  </a:cubicBezTo>
                  <a:cubicBezTo>
                    <a:pt x="968" y="3312"/>
                    <a:pt x="787" y="3558"/>
                    <a:pt x="705" y="3705"/>
                  </a:cubicBezTo>
                  <a:cubicBezTo>
                    <a:pt x="607" y="3853"/>
                    <a:pt x="460" y="4525"/>
                    <a:pt x="1164" y="4935"/>
                  </a:cubicBezTo>
                  <a:cubicBezTo>
                    <a:pt x="1165" y="4935"/>
                    <a:pt x="1165" y="4935"/>
                    <a:pt x="1165" y="4935"/>
                  </a:cubicBezTo>
                  <a:cubicBezTo>
                    <a:pt x="1174" y="4935"/>
                    <a:pt x="957" y="4422"/>
                    <a:pt x="1345" y="4148"/>
                  </a:cubicBezTo>
                  <a:cubicBezTo>
                    <a:pt x="1754" y="3869"/>
                    <a:pt x="2017" y="3705"/>
                    <a:pt x="1968" y="3132"/>
                  </a:cubicBezTo>
                  <a:cubicBezTo>
                    <a:pt x="1924" y="2608"/>
                    <a:pt x="2267" y="2175"/>
                    <a:pt x="2494" y="2175"/>
                  </a:cubicBezTo>
                  <a:cubicBezTo>
                    <a:pt x="2523" y="2175"/>
                    <a:pt x="2550" y="2182"/>
                    <a:pt x="2574" y="2197"/>
                  </a:cubicBezTo>
                  <a:cubicBezTo>
                    <a:pt x="2803" y="2345"/>
                    <a:pt x="2541" y="2558"/>
                    <a:pt x="2410" y="2607"/>
                  </a:cubicBezTo>
                  <a:cubicBezTo>
                    <a:pt x="2230" y="2722"/>
                    <a:pt x="2197" y="2984"/>
                    <a:pt x="2345" y="3148"/>
                  </a:cubicBezTo>
                  <a:cubicBezTo>
                    <a:pt x="2558" y="3394"/>
                    <a:pt x="2492" y="3705"/>
                    <a:pt x="2213" y="3804"/>
                  </a:cubicBezTo>
                  <a:cubicBezTo>
                    <a:pt x="2213" y="3804"/>
                    <a:pt x="2270" y="3810"/>
                    <a:pt x="2365" y="3810"/>
                  </a:cubicBezTo>
                  <a:cubicBezTo>
                    <a:pt x="2691" y="3810"/>
                    <a:pt x="3468" y="3732"/>
                    <a:pt x="3951" y="3033"/>
                  </a:cubicBezTo>
                  <a:cubicBezTo>
                    <a:pt x="4590" y="2148"/>
                    <a:pt x="4820" y="820"/>
                    <a:pt x="43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4" name="Google Shape;8034;p18"/>
            <p:cNvSpPr/>
            <p:nvPr/>
          </p:nvSpPr>
          <p:spPr>
            <a:xfrm>
              <a:off x="2263771" y="4457183"/>
              <a:ext cx="97365" cy="64035"/>
            </a:xfrm>
            <a:custGeom>
              <a:avLst/>
              <a:gdLst/>
              <a:ahLst/>
              <a:cxnLst/>
              <a:rect l="l" t="t" r="r" b="b"/>
              <a:pathLst>
                <a:path w="2968" h="1952" extrusionOk="0">
                  <a:moveTo>
                    <a:pt x="915" y="0"/>
                  </a:moveTo>
                  <a:cubicBezTo>
                    <a:pt x="652" y="0"/>
                    <a:pt x="349" y="26"/>
                    <a:pt x="1" y="85"/>
                  </a:cubicBezTo>
                  <a:cubicBezTo>
                    <a:pt x="410" y="135"/>
                    <a:pt x="755" y="413"/>
                    <a:pt x="918" y="790"/>
                  </a:cubicBezTo>
                  <a:cubicBezTo>
                    <a:pt x="1124" y="1305"/>
                    <a:pt x="1492" y="1951"/>
                    <a:pt x="2251" y="1951"/>
                  </a:cubicBezTo>
                  <a:cubicBezTo>
                    <a:pt x="2459" y="1951"/>
                    <a:pt x="2696" y="1903"/>
                    <a:pt x="2967" y="1790"/>
                  </a:cubicBezTo>
                  <a:cubicBezTo>
                    <a:pt x="2787" y="1725"/>
                    <a:pt x="2672" y="1561"/>
                    <a:pt x="2672" y="1380"/>
                  </a:cubicBezTo>
                  <a:cubicBezTo>
                    <a:pt x="2672" y="1096"/>
                    <a:pt x="2623" y="0"/>
                    <a:pt x="9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5" name="Google Shape;8035;p18"/>
            <p:cNvSpPr/>
            <p:nvPr/>
          </p:nvSpPr>
          <p:spPr>
            <a:xfrm>
              <a:off x="2350870" y="4456330"/>
              <a:ext cx="47895" cy="37398"/>
            </a:xfrm>
            <a:custGeom>
              <a:avLst/>
              <a:gdLst/>
              <a:ahLst/>
              <a:cxnLst/>
              <a:rect l="l" t="t" r="r" b="b"/>
              <a:pathLst>
                <a:path w="1460" h="1140" extrusionOk="0">
                  <a:moveTo>
                    <a:pt x="976" y="0"/>
                  </a:moveTo>
                  <a:cubicBezTo>
                    <a:pt x="796" y="0"/>
                    <a:pt x="637" y="142"/>
                    <a:pt x="624" y="325"/>
                  </a:cubicBezTo>
                  <a:cubicBezTo>
                    <a:pt x="624" y="488"/>
                    <a:pt x="756" y="593"/>
                    <a:pt x="898" y="593"/>
                  </a:cubicBezTo>
                  <a:cubicBezTo>
                    <a:pt x="955" y="593"/>
                    <a:pt x="1014" y="575"/>
                    <a:pt x="1066" y="538"/>
                  </a:cubicBezTo>
                  <a:cubicBezTo>
                    <a:pt x="1066" y="538"/>
                    <a:pt x="1181" y="357"/>
                    <a:pt x="1066" y="292"/>
                  </a:cubicBezTo>
                  <a:cubicBezTo>
                    <a:pt x="1038" y="275"/>
                    <a:pt x="1011" y="268"/>
                    <a:pt x="988" y="268"/>
                  </a:cubicBezTo>
                  <a:cubicBezTo>
                    <a:pt x="918" y="268"/>
                    <a:pt x="878" y="333"/>
                    <a:pt x="902" y="406"/>
                  </a:cubicBezTo>
                  <a:cubicBezTo>
                    <a:pt x="908" y="439"/>
                    <a:pt x="890" y="453"/>
                    <a:pt x="865" y="453"/>
                  </a:cubicBezTo>
                  <a:cubicBezTo>
                    <a:pt x="813" y="453"/>
                    <a:pt x="728" y="391"/>
                    <a:pt x="739" y="292"/>
                  </a:cubicBezTo>
                  <a:cubicBezTo>
                    <a:pt x="750" y="160"/>
                    <a:pt x="867" y="73"/>
                    <a:pt x="986" y="73"/>
                  </a:cubicBezTo>
                  <a:cubicBezTo>
                    <a:pt x="1031" y="73"/>
                    <a:pt x="1075" y="85"/>
                    <a:pt x="1116" y="111"/>
                  </a:cubicBezTo>
                  <a:cubicBezTo>
                    <a:pt x="1394" y="275"/>
                    <a:pt x="1312" y="849"/>
                    <a:pt x="722" y="898"/>
                  </a:cubicBezTo>
                  <a:cubicBezTo>
                    <a:pt x="708" y="899"/>
                    <a:pt x="693" y="900"/>
                    <a:pt x="679" y="900"/>
                  </a:cubicBezTo>
                  <a:cubicBezTo>
                    <a:pt x="319" y="900"/>
                    <a:pt x="1" y="521"/>
                    <a:pt x="1" y="521"/>
                  </a:cubicBezTo>
                  <a:lnTo>
                    <a:pt x="1" y="521"/>
                  </a:lnTo>
                  <a:cubicBezTo>
                    <a:pt x="1" y="702"/>
                    <a:pt x="83" y="882"/>
                    <a:pt x="230" y="1013"/>
                  </a:cubicBezTo>
                  <a:cubicBezTo>
                    <a:pt x="345" y="1096"/>
                    <a:pt x="485" y="1140"/>
                    <a:pt x="627" y="1140"/>
                  </a:cubicBezTo>
                  <a:cubicBezTo>
                    <a:pt x="709" y="1140"/>
                    <a:pt x="792" y="1125"/>
                    <a:pt x="870" y="1095"/>
                  </a:cubicBezTo>
                  <a:cubicBezTo>
                    <a:pt x="1083" y="1029"/>
                    <a:pt x="1263" y="865"/>
                    <a:pt x="1345" y="669"/>
                  </a:cubicBezTo>
                  <a:cubicBezTo>
                    <a:pt x="1460" y="423"/>
                    <a:pt x="1345" y="144"/>
                    <a:pt x="1116" y="29"/>
                  </a:cubicBezTo>
                  <a:cubicBezTo>
                    <a:pt x="1069" y="10"/>
                    <a:pt x="1022" y="0"/>
                    <a:pt x="9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6" name="Google Shape;8036;p18"/>
            <p:cNvSpPr/>
            <p:nvPr/>
          </p:nvSpPr>
          <p:spPr>
            <a:xfrm>
              <a:off x="1606116" y="4694367"/>
              <a:ext cx="130728" cy="286749"/>
            </a:xfrm>
            <a:custGeom>
              <a:avLst/>
              <a:gdLst/>
              <a:ahLst/>
              <a:cxnLst/>
              <a:rect l="l" t="t" r="r" b="b"/>
              <a:pathLst>
                <a:path w="3985" h="8741" extrusionOk="0">
                  <a:moveTo>
                    <a:pt x="2067" y="1"/>
                  </a:moveTo>
                  <a:cubicBezTo>
                    <a:pt x="1538" y="1"/>
                    <a:pt x="1034" y="248"/>
                    <a:pt x="706" y="690"/>
                  </a:cubicBezTo>
                  <a:cubicBezTo>
                    <a:pt x="362" y="1182"/>
                    <a:pt x="312" y="1821"/>
                    <a:pt x="575" y="2362"/>
                  </a:cubicBezTo>
                  <a:cubicBezTo>
                    <a:pt x="809" y="2784"/>
                    <a:pt x="1243" y="3021"/>
                    <a:pt x="1693" y="3021"/>
                  </a:cubicBezTo>
                  <a:cubicBezTo>
                    <a:pt x="1874" y="3021"/>
                    <a:pt x="2057" y="2983"/>
                    <a:pt x="2230" y="2903"/>
                  </a:cubicBezTo>
                  <a:cubicBezTo>
                    <a:pt x="2935" y="2723"/>
                    <a:pt x="3083" y="1789"/>
                    <a:pt x="2460" y="1412"/>
                  </a:cubicBezTo>
                  <a:cubicBezTo>
                    <a:pt x="2381" y="1371"/>
                    <a:pt x="2300" y="1352"/>
                    <a:pt x="2221" y="1352"/>
                  </a:cubicBezTo>
                  <a:cubicBezTo>
                    <a:pt x="1890" y="1352"/>
                    <a:pt x="1603" y="1680"/>
                    <a:pt x="1722" y="2051"/>
                  </a:cubicBezTo>
                  <a:cubicBezTo>
                    <a:pt x="1859" y="2324"/>
                    <a:pt x="2166" y="2347"/>
                    <a:pt x="2303" y="2347"/>
                  </a:cubicBezTo>
                  <a:cubicBezTo>
                    <a:pt x="2330" y="2347"/>
                    <a:pt x="2350" y="2346"/>
                    <a:pt x="2361" y="2346"/>
                  </a:cubicBezTo>
                  <a:cubicBezTo>
                    <a:pt x="2427" y="2346"/>
                    <a:pt x="2427" y="2379"/>
                    <a:pt x="2427" y="2379"/>
                  </a:cubicBezTo>
                  <a:cubicBezTo>
                    <a:pt x="2471" y="2570"/>
                    <a:pt x="2225" y="2866"/>
                    <a:pt x="1760" y="2866"/>
                  </a:cubicBezTo>
                  <a:cubicBezTo>
                    <a:pt x="1706" y="2866"/>
                    <a:pt x="1650" y="2863"/>
                    <a:pt x="1591" y="2854"/>
                  </a:cubicBezTo>
                  <a:cubicBezTo>
                    <a:pt x="1394" y="2805"/>
                    <a:pt x="1214" y="2723"/>
                    <a:pt x="1083" y="2575"/>
                  </a:cubicBezTo>
                  <a:cubicBezTo>
                    <a:pt x="394" y="1920"/>
                    <a:pt x="739" y="543"/>
                    <a:pt x="1738" y="281"/>
                  </a:cubicBezTo>
                  <a:cubicBezTo>
                    <a:pt x="1886" y="240"/>
                    <a:pt x="2038" y="219"/>
                    <a:pt x="2189" y="219"/>
                  </a:cubicBezTo>
                  <a:cubicBezTo>
                    <a:pt x="2341" y="219"/>
                    <a:pt x="2492" y="240"/>
                    <a:pt x="2640" y="281"/>
                  </a:cubicBezTo>
                  <a:cubicBezTo>
                    <a:pt x="3279" y="445"/>
                    <a:pt x="3722" y="1018"/>
                    <a:pt x="3755" y="1690"/>
                  </a:cubicBezTo>
                  <a:cubicBezTo>
                    <a:pt x="3804" y="2428"/>
                    <a:pt x="3427" y="3166"/>
                    <a:pt x="2853" y="3690"/>
                  </a:cubicBezTo>
                  <a:cubicBezTo>
                    <a:pt x="2296" y="4231"/>
                    <a:pt x="1542" y="4542"/>
                    <a:pt x="968" y="5067"/>
                  </a:cubicBezTo>
                  <a:cubicBezTo>
                    <a:pt x="411" y="5575"/>
                    <a:pt x="67" y="6280"/>
                    <a:pt x="17" y="7050"/>
                  </a:cubicBezTo>
                  <a:cubicBezTo>
                    <a:pt x="1" y="7771"/>
                    <a:pt x="378" y="8493"/>
                    <a:pt x="1034" y="8673"/>
                  </a:cubicBezTo>
                  <a:cubicBezTo>
                    <a:pt x="1164" y="8719"/>
                    <a:pt x="1299" y="8740"/>
                    <a:pt x="1433" y="8740"/>
                  </a:cubicBezTo>
                  <a:cubicBezTo>
                    <a:pt x="1919" y="8740"/>
                    <a:pt x="2380" y="8455"/>
                    <a:pt x="2509" y="8017"/>
                  </a:cubicBezTo>
                  <a:cubicBezTo>
                    <a:pt x="2706" y="7542"/>
                    <a:pt x="2492" y="7001"/>
                    <a:pt x="2033" y="6788"/>
                  </a:cubicBezTo>
                  <a:cubicBezTo>
                    <a:pt x="1935" y="6722"/>
                    <a:pt x="1804" y="6690"/>
                    <a:pt x="1689" y="6690"/>
                  </a:cubicBezTo>
                  <a:cubicBezTo>
                    <a:pt x="1653" y="6685"/>
                    <a:pt x="1617" y="6683"/>
                    <a:pt x="1582" y="6683"/>
                  </a:cubicBezTo>
                  <a:cubicBezTo>
                    <a:pt x="1246" y="6683"/>
                    <a:pt x="941" y="6890"/>
                    <a:pt x="837" y="7231"/>
                  </a:cubicBezTo>
                  <a:cubicBezTo>
                    <a:pt x="706" y="7714"/>
                    <a:pt x="993" y="7990"/>
                    <a:pt x="1305" y="7990"/>
                  </a:cubicBezTo>
                  <a:cubicBezTo>
                    <a:pt x="1385" y="7990"/>
                    <a:pt x="1465" y="7972"/>
                    <a:pt x="1542" y="7935"/>
                  </a:cubicBezTo>
                  <a:cubicBezTo>
                    <a:pt x="1853" y="7771"/>
                    <a:pt x="1919" y="7345"/>
                    <a:pt x="1673" y="7116"/>
                  </a:cubicBezTo>
                  <a:cubicBezTo>
                    <a:pt x="1589" y="7041"/>
                    <a:pt x="1488" y="7003"/>
                    <a:pt x="1387" y="7003"/>
                  </a:cubicBezTo>
                  <a:cubicBezTo>
                    <a:pt x="1311" y="7003"/>
                    <a:pt x="1235" y="7024"/>
                    <a:pt x="1165" y="7067"/>
                  </a:cubicBezTo>
                  <a:cubicBezTo>
                    <a:pt x="1148" y="7073"/>
                    <a:pt x="1137" y="7076"/>
                    <a:pt x="1128" y="7076"/>
                  </a:cubicBezTo>
                  <a:cubicBezTo>
                    <a:pt x="1095" y="7076"/>
                    <a:pt x="1116" y="7034"/>
                    <a:pt x="1116" y="7034"/>
                  </a:cubicBezTo>
                  <a:cubicBezTo>
                    <a:pt x="1214" y="6813"/>
                    <a:pt x="1506" y="6785"/>
                    <a:pt x="1646" y="6785"/>
                  </a:cubicBezTo>
                  <a:cubicBezTo>
                    <a:pt x="1692" y="6785"/>
                    <a:pt x="1722" y="6788"/>
                    <a:pt x="1722" y="6788"/>
                  </a:cubicBezTo>
                  <a:cubicBezTo>
                    <a:pt x="1820" y="6788"/>
                    <a:pt x="1902" y="6804"/>
                    <a:pt x="2001" y="6837"/>
                  </a:cubicBezTo>
                  <a:cubicBezTo>
                    <a:pt x="2443" y="7034"/>
                    <a:pt x="2640" y="7558"/>
                    <a:pt x="2443" y="8001"/>
                  </a:cubicBezTo>
                  <a:cubicBezTo>
                    <a:pt x="2270" y="8398"/>
                    <a:pt x="1881" y="8635"/>
                    <a:pt x="1467" y="8635"/>
                  </a:cubicBezTo>
                  <a:cubicBezTo>
                    <a:pt x="1334" y="8635"/>
                    <a:pt x="1198" y="8610"/>
                    <a:pt x="1066" y="8558"/>
                  </a:cubicBezTo>
                  <a:cubicBezTo>
                    <a:pt x="493" y="8394"/>
                    <a:pt x="132" y="7722"/>
                    <a:pt x="165" y="7050"/>
                  </a:cubicBezTo>
                  <a:cubicBezTo>
                    <a:pt x="230" y="6345"/>
                    <a:pt x="558" y="5673"/>
                    <a:pt x="1083" y="5214"/>
                  </a:cubicBezTo>
                  <a:cubicBezTo>
                    <a:pt x="1640" y="4706"/>
                    <a:pt x="2394" y="4428"/>
                    <a:pt x="2984" y="3838"/>
                  </a:cubicBezTo>
                  <a:cubicBezTo>
                    <a:pt x="3574" y="3280"/>
                    <a:pt x="3984" y="2493"/>
                    <a:pt x="3918" y="1690"/>
                  </a:cubicBezTo>
                  <a:cubicBezTo>
                    <a:pt x="3853" y="904"/>
                    <a:pt x="3296" y="248"/>
                    <a:pt x="2542" y="68"/>
                  </a:cubicBezTo>
                  <a:cubicBezTo>
                    <a:pt x="2384" y="23"/>
                    <a:pt x="2225" y="1"/>
                    <a:pt x="206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7" name="Google Shape;8037;p18"/>
            <p:cNvSpPr/>
            <p:nvPr/>
          </p:nvSpPr>
          <p:spPr>
            <a:xfrm>
              <a:off x="1608282" y="4803052"/>
              <a:ext cx="56490" cy="79060"/>
            </a:xfrm>
            <a:custGeom>
              <a:avLst/>
              <a:gdLst/>
              <a:ahLst/>
              <a:cxnLst/>
              <a:rect l="l" t="t" r="r" b="b"/>
              <a:pathLst>
                <a:path w="1722" h="2410" extrusionOk="0">
                  <a:moveTo>
                    <a:pt x="1509" y="0"/>
                  </a:moveTo>
                  <a:cubicBezTo>
                    <a:pt x="1508" y="0"/>
                    <a:pt x="1377" y="66"/>
                    <a:pt x="1361" y="164"/>
                  </a:cubicBezTo>
                  <a:cubicBezTo>
                    <a:pt x="1331" y="240"/>
                    <a:pt x="1244" y="330"/>
                    <a:pt x="1076" y="330"/>
                  </a:cubicBezTo>
                  <a:cubicBezTo>
                    <a:pt x="1062" y="330"/>
                    <a:pt x="1048" y="329"/>
                    <a:pt x="1033" y="328"/>
                  </a:cubicBezTo>
                  <a:cubicBezTo>
                    <a:pt x="836" y="328"/>
                    <a:pt x="1" y="393"/>
                    <a:pt x="50" y="2410"/>
                  </a:cubicBezTo>
                  <a:cubicBezTo>
                    <a:pt x="50" y="2410"/>
                    <a:pt x="132" y="1672"/>
                    <a:pt x="771" y="1393"/>
                  </a:cubicBezTo>
                  <a:cubicBezTo>
                    <a:pt x="1394" y="1115"/>
                    <a:pt x="1722" y="852"/>
                    <a:pt x="1607" y="475"/>
                  </a:cubicBezTo>
                  <a:cubicBezTo>
                    <a:pt x="1476" y="82"/>
                    <a:pt x="1509" y="0"/>
                    <a:pt x="150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8" name="Google Shape;8038;p18"/>
            <p:cNvSpPr/>
            <p:nvPr/>
          </p:nvSpPr>
          <p:spPr>
            <a:xfrm>
              <a:off x="1630852" y="4569673"/>
              <a:ext cx="210280" cy="329100"/>
            </a:xfrm>
            <a:custGeom>
              <a:avLst/>
              <a:gdLst/>
              <a:ahLst/>
              <a:cxnLst/>
              <a:rect l="l" t="t" r="r" b="b"/>
              <a:pathLst>
                <a:path w="6410" h="10032" extrusionOk="0">
                  <a:moveTo>
                    <a:pt x="5263" y="0"/>
                  </a:moveTo>
                  <a:lnTo>
                    <a:pt x="5263" y="0"/>
                  </a:lnTo>
                  <a:cubicBezTo>
                    <a:pt x="2902" y="656"/>
                    <a:pt x="4181" y="2180"/>
                    <a:pt x="4279" y="4409"/>
                  </a:cubicBezTo>
                  <a:cubicBezTo>
                    <a:pt x="4361" y="6262"/>
                    <a:pt x="3279" y="7966"/>
                    <a:pt x="1575" y="8688"/>
                  </a:cubicBezTo>
                  <a:cubicBezTo>
                    <a:pt x="230" y="9212"/>
                    <a:pt x="1" y="10032"/>
                    <a:pt x="1" y="10032"/>
                  </a:cubicBezTo>
                  <a:cubicBezTo>
                    <a:pt x="317" y="9493"/>
                    <a:pt x="670" y="9317"/>
                    <a:pt x="970" y="9317"/>
                  </a:cubicBezTo>
                  <a:cubicBezTo>
                    <a:pt x="1199" y="9317"/>
                    <a:pt x="1398" y="9419"/>
                    <a:pt x="1525" y="9540"/>
                  </a:cubicBezTo>
                  <a:cubicBezTo>
                    <a:pt x="1629" y="9632"/>
                    <a:pt x="1727" y="9662"/>
                    <a:pt x="1819" y="9662"/>
                  </a:cubicBezTo>
                  <a:cubicBezTo>
                    <a:pt x="1979" y="9662"/>
                    <a:pt x="2120" y="9572"/>
                    <a:pt x="2243" y="9572"/>
                  </a:cubicBezTo>
                  <a:cubicBezTo>
                    <a:pt x="2250" y="9572"/>
                    <a:pt x="2256" y="9572"/>
                    <a:pt x="2263" y="9573"/>
                  </a:cubicBezTo>
                  <a:cubicBezTo>
                    <a:pt x="2460" y="9589"/>
                    <a:pt x="2345" y="9802"/>
                    <a:pt x="2345" y="9802"/>
                  </a:cubicBezTo>
                  <a:cubicBezTo>
                    <a:pt x="2673" y="9638"/>
                    <a:pt x="2787" y="9229"/>
                    <a:pt x="2574" y="8917"/>
                  </a:cubicBezTo>
                  <a:cubicBezTo>
                    <a:pt x="2493" y="8782"/>
                    <a:pt x="2334" y="8691"/>
                    <a:pt x="2170" y="8691"/>
                  </a:cubicBezTo>
                  <a:cubicBezTo>
                    <a:pt x="2136" y="8691"/>
                    <a:pt x="2101" y="8695"/>
                    <a:pt x="2066" y="8704"/>
                  </a:cubicBezTo>
                  <a:cubicBezTo>
                    <a:pt x="2066" y="8704"/>
                    <a:pt x="2263" y="8655"/>
                    <a:pt x="3312" y="7786"/>
                  </a:cubicBezTo>
                  <a:cubicBezTo>
                    <a:pt x="4607" y="6737"/>
                    <a:pt x="4541" y="7098"/>
                    <a:pt x="5476" y="6606"/>
                  </a:cubicBezTo>
                  <a:cubicBezTo>
                    <a:pt x="6410" y="6114"/>
                    <a:pt x="6082" y="5131"/>
                    <a:pt x="6082" y="5131"/>
                  </a:cubicBezTo>
                  <a:lnTo>
                    <a:pt x="6082" y="5131"/>
                  </a:lnTo>
                  <a:cubicBezTo>
                    <a:pt x="6037" y="5252"/>
                    <a:pt x="5977" y="5429"/>
                    <a:pt x="5514" y="5429"/>
                  </a:cubicBezTo>
                  <a:cubicBezTo>
                    <a:pt x="5477" y="5429"/>
                    <a:pt x="5437" y="5428"/>
                    <a:pt x="5394" y="5426"/>
                  </a:cubicBezTo>
                  <a:cubicBezTo>
                    <a:pt x="5368" y="5424"/>
                    <a:pt x="5343" y="5422"/>
                    <a:pt x="5317" y="5422"/>
                  </a:cubicBezTo>
                  <a:cubicBezTo>
                    <a:pt x="4967" y="5422"/>
                    <a:pt x="4630" y="5629"/>
                    <a:pt x="4492" y="5950"/>
                  </a:cubicBezTo>
                  <a:cubicBezTo>
                    <a:pt x="4427" y="6065"/>
                    <a:pt x="4328" y="6163"/>
                    <a:pt x="4214" y="6245"/>
                  </a:cubicBezTo>
                  <a:cubicBezTo>
                    <a:pt x="4558" y="5917"/>
                    <a:pt x="4623" y="5131"/>
                    <a:pt x="4722" y="4491"/>
                  </a:cubicBezTo>
                  <a:cubicBezTo>
                    <a:pt x="4820" y="3852"/>
                    <a:pt x="5115" y="4065"/>
                    <a:pt x="5672" y="3672"/>
                  </a:cubicBezTo>
                  <a:cubicBezTo>
                    <a:pt x="6246" y="3295"/>
                    <a:pt x="5951" y="2787"/>
                    <a:pt x="5885" y="2656"/>
                  </a:cubicBezTo>
                  <a:cubicBezTo>
                    <a:pt x="5853" y="2508"/>
                    <a:pt x="5853" y="2361"/>
                    <a:pt x="5902" y="2213"/>
                  </a:cubicBezTo>
                  <a:lnTo>
                    <a:pt x="5902" y="2213"/>
                  </a:lnTo>
                  <a:cubicBezTo>
                    <a:pt x="5902" y="2213"/>
                    <a:pt x="5852" y="2328"/>
                    <a:pt x="5476" y="2377"/>
                  </a:cubicBezTo>
                  <a:cubicBezTo>
                    <a:pt x="5164" y="2426"/>
                    <a:pt x="4918" y="2656"/>
                    <a:pt x="4869" y="2967"/>
                  </a:cubicBezTo>
                  <a:cubicBezTo>
                    <a:pt x="4869" y="3114"/>
                    <a:pt x="4772" y="3293"/>
                    <a:pt x="4629" y="3293"/>
                  </a:cubicBezTo>
                  <a:cubicBezTo>
                    <a:pt x="4597" y="3293"/>
                    <a:pt x="4562" y="3284"/>
                    <a:pt x="4525" y="3262"/>
                  </a:cubicBezTo>
                  <a:cubicBezTo>
                    <a:pt x="4345" y="3164"/>
                    <a:pt x="4410" y="2869"/>
                    <a:pt x="4410" y="2869"/>
                  </a:cubicBezTo>
                  <a:cubicBezTo>
                    <a:pt x="4623" y="2295"/>
                    <a:pt x="5197" y="2508"/>
                    <a:pt x="5640" y="1820"/>
                  </a:cubicBezTo>
                  <a:cubicBezTo>
                    <a:pt x="6033" y="1213"/>
                    <a:pt x="5492" y="574"/>
                    <a:pt x="5279" y="410"/>
                  </a:cubicBezTo>
                  <a:cubicBezTo>
                    <a:pt x="5164" y="295"/>
                    <a:pt x="5148" y="115"/>
                    <a:pt x="52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9" name="Google Shape;8039;p18"/>
            <p:cNvSpPr/>
            <p:nvPr/>
          </p:nvSpPr>
          <p:spPr>
            <a:xfrm>
              <a:off x="1683571" y="4486019"/>
              <a:ext cx="96283" cy="352523"/>
            </a:xfrm>
            <a:custGeom>
              <a:avLst/>
              <a:gdLst/>
              <a:ahLst/>
              <a:cxnLst/>
              <a:rect l="l" t="t" r="r" b="b"/>
              <a:pathLst>
                <a:path w="2935" h="10746" extrusionOk="0">
                  <a:moveTo>
                    <a:pt x="1630" y="1"/>
                  </a:moveTo>
                  <a:cubicBezTo>
                    <a:pt x="1296" y="1"/>
                    <a:pt x="953" y="125"/>
                    <a:pt x="689" y="419"/>
                  </a:cubicBezTo>
                  <a:cubicBezTo>
                    <a:pt x="0" y="1239"/>
                    <a:pt x="148" y="2468"/>
                    <a:pt x="525" y="3501"/>
                  </a:cubicBezTo>
                  <a:cubicBezTo>
                    <a:pt x="1361" y="5550"/>
                    <a:pt x="2246" y="7500"/>
                    <a:pt x="1689" y="8959"/>
                  </a:cubicBezTo>
                  <a:cubicBezTo>
                    <a:pt x="1443" y="9697"/>
                    <a:pt x="935" y="10336"/>
                    <a:pt x="263" y="10746"/>
                  </a:cubicBezTo>
                  <a:cubicBezTo>
                    <a:pt x="951" y="10352"/>
                    <a:pt x="1492" y="9730"/>
                    <a:pt x="1787" y="8976"/>
                  </a:cubicBezTo>
                  <a:cubicBezTo>
                    <a:pt x="2393" y="7500"/>
                    <a:pt x="1508" y="5468"/>
                    <a:pt x="689" y="3435"/>
                  </a:cubicBezTo>
                  <a:cubicBezTo>
                    <a:pt x="312" y="2436"/>
                    <a:pt x="197" y="1239"/>
                    <a:pt x="803" y="501"/>
                  </a:cubicBezTo>
                  <a:cubicBezTo>
                    <a:pt x="1037" y="231"/>
                    <a:pt x="1350" y="115"/>
                    <a:pt x="1658" y="115"/>
                  </a:cubicBezTo>
                  <a:cubicBezTo>
                    <a:pt x="2173" y="115"/>
                    <a:pt x="2672" y="439"/>
                    <a:pt x="2754" y="911"/>
                  </a:cubicBezTo>
                  <a:cubicBezTo>
                    <a:pt x="2862" y="1436"/>
                    <a:pt x="2462" y="1917"/>
                    <a:pt x="1936" y="1917"/>
                  </a:cubicBezTo>
                  <a:cubicBezTo>
                    <a:pt x="1903" y="1917"/>
                    <a:pt x="1870" y="1915"/>
                    <a:pt x="1836" y="1911"/>
                  </a:cubicBezTo>
                  <a:lnTo>
                    <a:pt x="1820" y="1911"/>
                  </a:lnTo>
                  <a:lnTo>
                    <a:pt x="1771" y="1895"/>
                  </a:lnTo>
                  <a:cubicBezTo>
                    <a:pt x="1689" y="1862"/>
                    <a:pt x="1639" y="1813"/>
                    <a:pt x="1590" y="1747"/>
                  </a:cubicBezTo>
                  <a:cubicBezTo>
                    <a:pt x="1590" y="1747"/>
                    <a:pt x="1557" y="1698"/>
                    <a:pt x="1590" y="1649"/>
                  </a:cubicBezTo>
                  <a:cubicBezTo>
                    <a:pt x="1623" y="1616"/>
                    <a:pt x="1984" y="1632"/>
                    <a:pt x="2000" y="1321"/>
                  </a:cubicBezTo>
                  <a:cubicBezTo>
                    <a:pt x="2011" y="1069"/>
                    <a:pt x="1806" y="905"/>
                    <a:pt x="1598" y="905"/>
                  </a:cubicBezTo>
                  <a:cubicBezTo>
                    <a:pt x="1480" y="905"/>
                    <a:pt x="1361" y="957"/>
                    <a:pt x="1279" y="1075"/>
                  </a:cubicBezTo>
                  <a:cubicBezTo>
                    <a:pt x="1085" y="1334"/>
                    <a:pt x="1370" y="1960"/>
                    <a:pt x="1929" y="1960"/>
                  </a:cubicBezTo>
                  <a:cubicBezTo>
                    <a:pt x="1936" y="1960"/>
                    <a:pt x="1944" y="1960"/>
                    <a:pt x="1951" y="1960"/>
                  </a:cubicBezTo>
                  <a:cubicBezTo>
                    <a:pt x="2508" y="1960"/>
                    <a:pt x="2934" y="1452"/>
                    <a:pt x="2836" y="895"/>
                  </a:cubicBezTo>
                  <a:cubicBezTo>
                    <a:pt x="2763" y="375"/>
                    <a:pt x="2210" y="1"/>
                    <a:pt x="163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0" name="Google Shape;8040;p18"/>
            <p:cNvSpPr/>
            <p:nvPr/>
          </p:nvSpPr>
          <p:spPr>
            <a:xfrm>
              <a:off x="1606116" y="4472864"/>
              <a:ext cx="91460" cy="267295"/>
            </a:xfrm>
            <a:custGeom>
              <a:avLst/>
              <a:gdLst/>
              <a:ahLst/>
              <a:cxnLst/>
              <a:rect l="l" t="t" r="r" b="b"/>
              <a:pathLst>
                <a:path w="2788" h="8148" extrusionOk="0">
                  <a:moveTo>
                    <a:pt x="706" y="1"/>
                  </a:moveTo>
                  <a:cubicBezTo>
                    <a:pt x="706" y="1"/>
                    <a:pt x="67" y="181"/>
                    <a:pt x="214" y="1066"/>
                  </a:cubicBezTo>
                  <a:cubicBezTo>
                    <a:pt x="362" y="1968"/>
                    <a:pt x="1066" y="2443"/>
                    <a:pt x="1476" y="2902"/>
                  </a:cubicBezTo>
                  <a:cubicBezTo>
                    <a:pt x="1804" y="3263"/>
                    <a:pt x="2476" y="4131"/>
                    <a:pt x="2132" y="4967"/>
                  </a:cubicBezTo>
                  <a:cubicBezTo>
                    <a:pt x="2050" y="5197"/>
                    <a:pt x="1919" y="5394"/>
                    <a:pt x="1738" y="5557"/>
                  </a:cubicBezTo>
                  <a:cubicBezTo>
                    <a:pt x="1148" y="6066"/>
                    <a:pt x="755" y="6328"/>
                    <a:pt x="460" y="6754"/>
                  </a:cubicBezTo>
                  <a:cubicBezTo>
                    <a:pt x="165" y="7164"/>
                    <a:pt x="1" y="7639"/>
                    <a:pt x="17" y="8147"/>
                  </a:cubicBezTo>
                  <a:cubicBezTo>
                    <a:pt x="17" y="8000"/>
                    <a:pt x="67" y="6934"/>
                    <a:pt x="1214" y="6131"/>
                  </a:cubicBezTo>
                  <a:cubicBezTo>
                    <a:pt x="2509" y="5230"/>
                    <a:pt x="2787" y="4295"/>
                    <a:pt x="2345" y="2902"/>
                  </a:cubicBezTo>
                  <a:cubicBezTo>
                    <a:pt x="1820" y="1279"/>
                    <a:pt x="362" y="1099"/>
                    <a:pt x="70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1" name="Google Shape;8041;p18"/>
            <p:cNvSpPr/>
            <p:nvPr/>
          </p:nvSpPr>
          <p:spPr>
            <a:xfrm>
              <a:off x="1716376" y="4163179"/>
              <a:ext cx="79782" cy="179050"/>
            </a:xfrm>
            <a:custGeom>
              <a:avLst/>
              <a:gdLst/>
              <a:ahLst/>
              <a:cxnLst/>
              <a:rect l="l" t="t" r="r" b="b"/>
              <a:pathLst>
                <a:path w="2432" h="5458" extrusionOk="0">
                  <a:moveTo>
                    <a:pt x="1437" y="0"/>
                  </a:moveTo>
                  <a:cubicBezTo>
                    <a:pt x="1403" y="0"/>
                    <a:pt x="1372" y="6"/>
                    <a:pt x="1344" y="16"/>
                  </a:cubicBezTo>
                  <a:cubicBezTo>
                    <a:pt x="1016" y="114"/>
                    <a:pt x="951" y="376"/>
                    <a:pt x="1115" y="737"/>
                  </a:cubicBezTo>
                  <a:cubicBezTo>
                    <a:pt x="1279" y="1098"/>
                    <a:pt x="1770" y="1147"/>
                    <a:pt x="1639" y="2802"/>
                  </a:cubicBezTo>
                  <a:cubicBezTo>
                    <a:pt x="1508" y="4474"/>
                    <a:pt x="0" y="5458"/>
                    <a:pt x="0" y="5458"/>
                  </a:cubicBezTo>
                  <a:cubicBezTo>
                    <a:pt x="262" y="5409"/>
                    <a:pt x="1820" y="4458"/>
                    <a:pt x="2147" y="2425"/>
                  </a:cubicBezTo>
                  <a:cubicBezTo>
                    <a:pt x="2431" y="573"/>
                    <a:pt x="1789" y="0"/>
                    <a:pt x="14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2" name="Google Shape;8042;p18"/>
            <p:cNvSpPr/>
            <p:nvPr/>
          </p:nvSpPr>
          <p:spPr>
            <a:xfrm>
              <a:off x="1658277" y="4113840"/>
              <a:ext cx="173178" cy="233244"/>
            </a:xfrm>
            <a:custGeom>
              <a:avLst/>
              <a:gdLst/>
              <a:ahLst/>
              <a:cxnLst/>
              <a:rect l="l" t="t" r="r" b="b"/>
              <a:pathLst>
                <a:path w="5279" h="7110" extrusionOk="0">
                  <a:moveTo>
                    <a:pt x="1689" y="0"/>
                  </a:moveTo>
                  <a:cubicBezTo>
                    <a:pt x="1298" y="0"/>
                    <a:pt x="859" y="91"/>
                    <a:pt x="476" y="389"/>
                  </a:cubicBezTo>
                  <a:cubicBezTo>
                    <a:pt x="165" y="651"/>
                    <a:pt x="1" y="1061"/>
                    <a:pt x="50" y="1487"/>
                  </a:cubicBezTo>
                  <a:cubicBezTo>
                    <a:pt x="107" y="1999"/>
                    <a:pt x="633" y="2437"/>
                    <a:pt x="1231" y="2437"/>
                  </a:cubicBezTo>
                  <a:cubicBezTo>
                    <a:pt x="1322" y="2437"/>
                    <a:pt x="1416" y="2427"/>
                    <a:pt x="1509" y="2405"/>
                  </a:cubicBezTo>
                  <a:cubicBezTo>
                    <a:pt x="1624" y="2372"/>
                    <a:pt x="1722" y="2339"/>
                    <a:pt x="1820" y="2290"/>
                  </a:cubicBezTo>
                  <a:lnTo>
                    <a:pt x="1837" y="2290"/>
                  </a:lnTo>
                  <a:lnTo>
                    <a:pt x="1853" y="2274"/>
                  </a:lnTo>
                  <a:cubicBezTo>
                    <a:pt x="2148" y="2110"/>
                    <a:pt x="2312" y="1782"/>
                    <a:pt x="2247" y="1454"/>
                  </a:cubicBezTo>
                  <a:cubicBezTo>
                    <a:pt x="2197" y="1117"/>
                    <a:pt x="1909" y="894"/>
                    <a:pt x="1600" y="894"/>
                  </a:cubicBezTo>
                  <a:cubicBezTo>
                    <a:pt x="1504" y="894"/>
                    <a:pt x="1406" y="916"/>
                    <a:pt x="1312" y="963"/>
                  </a:cubicBezTo>
                  <a:cubicBezTo>
                    <a:pt x="952" y="1159"/>
                    <a:pt x="1050" y="1717"/>
                    <a:pt x="1460" y="1766"/>
                  </a:cubicBezTo>
                  <a:cubicBezTo>
                    <a:pt x="1492" y="1773"/>
                    <a:pt x="1524" y="1777"/>
                    <a:pt x="1555" y="1777"/>
                  </a:cubicBezTo>
                  <a:cubicBezTo>
                    <a:pt x="1789" y="1777"/>
                    <a:pt x="1964" y="1571"/>
                    <a:pt x="1935" y="1340"/>
                  </a:cubicBezTo>
                  <a:cubicBezTo>
                    <a:pt x="1922" y="1301"/>
                    <a:pt x="1945" y="1267"/>
                    <a:pt x="1980" y="1267"/>
                  </a:cubicBezTo>
                  <a:cubicBezTo>
                    <a:pt x="2033" y="1267"/>
                    <a:pt x="2112" y="1345"/>
                    <a:pt x="2132" y="1602"/>
                  </a:cubicBezTo>
                  <a:cubicBezTo>
                    <a:pt x="2148" y="1717"/>
                    <a:pt x="2132" y="1848"/>
                    <a:pt x="2066" y="1962"/>
                  </a:cubicBezTo>
                  <a:cubicBezTo>
                    <a:pt x="1934" y="2183"/>
                    <a:pt x="1682" y="2312"/>
                    <a:pt x="1418" y="2312"/>
                  </a:cubicBezTo>
                  <a:cubicBezTo>
                    <a:pt x="1389" y="2312"/>
                    <a:pt x="1359" y="2310"/>
                    <a:pt x="1329" y="2307"/>
                  </a:cubicBezTo>
                  <a:cubicBezTo>
                    <a:pt x="1318" y="2307"/>
                    <a:pt x="1308" y="2307"/>
                    <a:pt x="1297" y="2307"/>
                  </a:cubicBezTo>
                  <a:cubicBezTo>
                    <a:pt x="609" y="2307"/>
                    <a:pt x="125" y="1248"/>
                    <a:pt x="771" y="618"/>
                  </a:cubicBezTo>
                  <a:cubicBezTo>
                    <a:pt x="1052" y="323"/>
                    <a:pt x="1446" y="194"/>
                    <a:pt x="1865" y="194"/>
                  </a:cubicBezTo>
                  <a:cubicBezTo>
                    <a:pt x="2375" y="194"/>
                    <a:pt x="2922" y="385"/>
                    <a:pt x="3345" y="700"/>
                  </a:cubicBezTo>
                  <a:cubicBezTo>
                    <a:pt x="5082" y="1962"/>
                    <a:pt x="4820" y="4257"/>
                    <a:pt x="4328" y="5405"/>
                  </a:cubicBezTo>
                  <a:cubicBezTo>
                    <a:pt x="4050" y="6093"/>
                    <a:pt x="3607" y="6683"/>
                    <a:pt x="3017" y="7109"/>
                  </a:cubicBezTo>
                  <a:cubicBezTo>
                    <a:pt x="3623" y="6699"/>
                    <a:pt x="4115" y="6126"/>
                    <a:pt x="4410" y="5437"/>
                  </a:cubicBezTo>
                  <a:cubicBezTo>
                    <a:pt x="4951" y="4290"/>
                    <a:pt x="5279" y="1913"/>
                    <a:pt x="3459" y="553"/>
                  </a:cubicBezTo>
                  <a:cubicBezTo>
                    <a:pt x="3099" y="307"/>
                    <a:pt x="2689" y="127"/>
                    <a:pt x="2263" y="61"/>
                  </a:cubicBezTo>
                  <a:cubicBezTo>
                    <a:pt x="2096" y="27"/>
                    <a:pt x="1899" y="0"/>
                    <a:pt x="16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3" name="Google Shape;8043;p18"/>
            <p:cNvSpPr/>
            <p:nvPr/>
          </p:nvSpPr>
          <p:spPr>
            <a:xfrm>
              <a:off x="1697546" y="3933015"/>
              <a:ext cx="171012" cy="268870"/>
            </a:xfrm>
            <a:custGeom>
              <a:avLst/>
              <a:gdLst/>
              <a:ahLst/>
              <a:cxnLst/>
              <a:rect l="l" t="t" r="r" b="b"/>
              <a:pathLst>
                <a:path w="5213" h="8196" extrusionOk="0">
                  <a:moveTo>
                    <a:pt x="1099" y="0"/>
                  </a:moveTo>
                  <a:cubicBezTo>
                    <a:pt x="0" y="2852"/>
                    <a:pt x="1279" y="4376"/>
                    <a:pt x="2541" y="5606"/>
                  </a:cubicBezTo>
                  <a:cubicBezTo>
                    <a:pt x="3803" y="6852"/>
                    <a:pt x="3754" y="8196"/>
                    <a:pt x="3754" y="8196"/>
                  </a:cubicBezTo>
                  <a:cubicBezTo>
                    <a:pt x="4656" y="7294"/>
                    <a:pt x="3607" y="5589"/>
                    <a:pt x="4459" y="4245"/>
                  </a:cubicBezTo>
                  <a:cubicBezTo>
                    <a:pt x="5213" y="3082"/>
                    <a:pt x="4246" y="2573"/>
                    <a:pt x="4246" y="2573"/>
                  </a:cubicBezTo>
                  <a:cubicBezTo>
                    <a:pt x="3836" y="3147"/>
                    <a:pt x="3377" y="3000"/>
                    <a:pt x="3016" y="3737"/>
                  </a:cubicBezTo>
                  <a:cubicBezTo>
                    <a:pt x="2656" y="4442"/>
                    <a:pt x="3279" y="5803"/>
                    <a:pt x="3279" y="5803"/>
                  </a:cubicBezTo>
                  <a:cubicBezTo>
                    <a:pt x="2066" y="4934"/>
                    <a:pt x="2312" y="4147"/>
                    <a:pt x="2656" y="3754"/>
                  </a:cubicBezTo>
                  <a:cubicBezTo>
                    <a:pt x="3000" y="3360"/>
                    <a:pt x="2525" y="3000"/>
                    <a:pt x="2541" y="2787"/>
                  </a:cubicBezTo>
                  <a:cubicBezTo>
                    <a:pt x="2558" y="2639"/>
                    <a:pt x="2590" y="2491"/>
                    <a:pt x="2639" y="2360"/>
                  </a:cubicBezTo>
                  <a:cubicBezTo>
                    <a:pt x="2639" y="2360"/>
                    <a:pt x="2571" y="2315"/>
                    <a:pt x="2442" y="2315"/>
                  </a:cubicBezTo>
                  <a:cubicBezTo>
                    <a:pt x="2326" y="2315"/>
                    <a:pt x="2161" y="2352"/>
                    <a:pt x="1951" y="2491"/>
                  </a:cubicBezTo>
                  <a:cubicBezTo>
                    <a:pt x="1230" y="2967"/>
                    <a:pt x="1525" y="4081"/>
                    <a:pt x="1525" y="4081"/>
                  </a:cubicBezTo>
                  <a:cubicBezTo>
                    <a:pt x="1000" y="3344"/>
                    <a:pt x="1181" y="2590"/>
                    <a:pt x="1771" y="2065"/>
                  </a:cubicBezTo>
                  <a:cubicBezTo>
                    <a:pt x="2361" y="1541"/>
                    <a:pt x="1804" y="1065"/>
                    <a:pt x="1410" y="836"/>
                  </a:cubicBezTo>
                  <a:cubicBezTo>
                    <a:pt x="1017" y="623"/>
                    <a:pt x="1099" y="0"/>
                    <a:pt x="109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4" name="Google Shape;8044;p18"/>
            <p:cNvSpPr/>
            <p:nvPr/>
          </p:nvSpPr>
          <p:spPr>
            <a:xfrm>
              <a:off x="1618484" y="3899652"/>
              <a:ext cx="99530" cy="148443"/>
            </a:xfrm>
            <a:custGeom>
              <a:avLst/>
              <a:gdLst/>
              <a:ahLst/>
              <a:cxnLst/>
              <a:rect l="l" t="t" r="r" b="b"/>
              <a:pathLst>
                <a:path w="3034" h="4525" extrusionOk="0">
                  <a:moveTo>
                    <a:pt x="460" y="1"/>
                  </a:moveTo>
                  <a:cubicBezTo>
                    <a:pt x="460" y="17"/>
                    <a:pt x="1" y="2033"/>
                    <a:pt x="3033" y="4525"/>
                  </a:cubicBezTo>
                  <a:cubicBezTo>
                    <a:pt x="3033" y="4525"/>
                    <a:pt x="2476" y="3853"/>
                    <a:pt x="2738" y="3099"/>
                  </a:cubicBezTo>
                  <a:cubicBezTo>
                    <a:pt x="3001" y="2345"/>
                    <a:pt x="2689" y="2066"/>
                    <a:pt x="2443" y="1820"/>
                  </a:cubicBezTo>
                  <a:cubicBezTo>
                    <a:pt x="2312" y="1656"/>
                    <a:pt x="2296" y="1427"/>
                    <a:pt x="2427" y="1263"/>
                  </a:cubicBezTo>
                  <a:cubicBezTo>
                    <a:pt x="2427" y="1263"/>
                    <a:pt x="2382" y="1253"/>
                    <a:pt x="2319" y="1253"/>
                  </a:cubicBezTo>
                  <a:cubicBezTo>
                    <a:pt x="2154" y="1253"/>
                    <a:pt x="1864" y="1322"/>
                    <a:pt x="1935" y="1820"/>
                  </a:cubicBezTo>
                  <a:cubicBezTo>
                    <a:pt x="2033" y="2509"/>
                    <a:pt x="2083" y="2623"/>
                    <a:pt x="1870" y="2640"/>
                  </a:cubicBezTo>
                  <a:cubicBezTo>
                    <a:pt x="1860" y="2641"/>
                    <a:pt x="1850" y="2642"/>
                    <a:pt x="1842" y="2642"/>
                  </a:cubicBezTo>
                  <a:cubicBezTo>
                    <a:pt x="1646" y="2642"/>
                    <a:pt x="1708" y="2303"/>
                    <a:pt x="1755" y="2115"/>
                  </a:cubicBezTo>
                  <a:cubicBezTo>
                    <a:pt x="1820" y="1935"/>
                    <a:pt x="2066" y="1099"/>
                    <a:pt x="1411" y="820"/>
                  </a:cubicBezTo>
                  <a:cubicBezTo>
                    <a:pt x="755" y="542"/>
                    <a:pt x="493" y="279"/>
                    <a:pt x="4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5" name="Google Shape;8045;p18"/>
            <p:cNvSpPr/>
            <p:nvPr/>
          </p:nvSpPr>
          <p:spPr>
            <a:xfrm>
              <a:off x="1797570" y="4181419"/>
              <a:ext cx="117770" cy="139848"/>
            </a:xfrm>
            <a:custGeom>
              <a:avLst/>
              <a:gdLst/>
              <a:ahLst/>
              <a:cxnLst/>
              <a:rect l="l" t="t" r="r" b="b"/>
              <a:pathLst>
                <a:path w="3590" h="4263" extrusionOk="0">
                  <a:moveTo>
                    <a:pt x="1721" y="1"/>
                  </a:moveTo>
                  <a:cubicBezTo>
                    <a:pt x="787" y="509"/>
                    <a:pt x="1049" y="1197"/>
                    <a:pt x="951" y="2476"/>
                  </a:cubicBezTo>
                  <a:cubicBezTo>
                    <a:pt x="853" y="3771"/>
                    <a:pt x="0" y="4262"/>
                    <a:pt x="0" y="4262"/>
                  </a:cubicBezTo>
                  <a:cubicBezTo>
                    <a:pt x="3590" y="2443"/>
                    <a:pt x="2295" y="788"/>
                    <a:pt x="1934" y="525"/>
                  </a:cubicBezTo>
                  <a:cubicBezTo>
                    <a:pt x="1590" y="263"/>
                    <a:pt x="1721" y="1"/>
                    <a:pt x="17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6" name="Google Shape;8046;p18"/>
            <p:cNvSpPr/>
            <p:nvPr/>
          </p:nvSpPr>
          <p:spPr>
            <a:xfrm>
              <a:off x="1800260" y="4267796"/>
              <a:ext cx="258143" cy="190302"/>
            </a:xfrm>
            <a:custGeom>
              <a:avLst/>
              <a:gdLst/>
              <a:ahLst/>
              <a:cxnLst/>
              <a:rect l="l" t="t" r="r" b="b"/>
              <a:pathLst>
                <a:path w="7869" h="5801" extrusionOk="0">
                  <a:moveTo>
                    <a:pt x="3218" y="0"/>
                  </a:moveTo>
                  <a:cubicBezTo>
                    <a:pt x="2834" y="0"/>
                    <a:pt x="2412" y="334"/>
                    <a:pt x="2016" y="957"/>
                  </a:cubicBezTo>
                  <a:cubicBezTo>
                    <a:pt x="1459" y="1810"/>
                    <a:pt x="0" y="1925"/>
                    <a:pt x="0" y="1925"/>
                  </a:cubicBezTo>
                  <a:cubicBezTo>
                    <a:pt x="2393" y="1990"/>
                    <a:pt x="3033" y="2613"/>
                    <a:pt x="3655" y="3367"/>
                  </a:cubicBezTo>
                  <a:cubicBezTo>
                    <a:pt x="4295" y="4121"/>
                    <a:pt x="4475" y="5334"/>
                    <a:pt x="5999" y="5711"/>
                  </a:cubicBezTo>
                  <a:cubicBezTo>
                    <a:pt x="6253" y="5774"/>
                    <a:pt x="6473" y="5801"/>
                    <a:pt x="6666" y="5801"/>
                  </a:cubicBezTo>
                  <a:cubicBezTo>
                    <a:pt x="7618" y="5801"/>
                    <a:pt x="7868" y="5154"/>
                    <a:pt x="7868" y="5154"/>
                  </a:cubicBezTo>
                  <a:lnTo>
                    <a:pt x="7868" y="5154"/>
                  </a:lnTo>
                  <a:cubicBezTo>
                    <a:pt x="7785" y="5212"/>
                    <a:pt x="7707" y="5241"/>
                    <a:pt x="7637" y="5241"/>
                  </a:cubicBezTo>
                  <a:cubicBezTo>
                    <a:pt x="7390" y="5241"/>
                    <a:pt x="7236" y="4878"/>
                    <a:pt x="7262" y="4137"/>
                  </a:cubicBezTo>
                  <a:cubicBezTo>
                    <a:pt x="7278" y="3170"/>
                    <a:pt x="6409" y="2892"/>
                    <a:pt x="5295" y="2711"/>
                  </a:cubicBezTo>
                  <a:cubicBezTo>
                    <a:pt x="4164" y="2531"/>
                    <a:pt x="3246" y="2465"/>
                    <a:pt x="3131" y="2088"/>
                  </a:cubicBezTo>
                  <a:cubicBezTo>
                    <a:pt x="3016" y="1728"/>
                    <a:pt x="3508" y="1580"/>
                    <a:pt x="4180" y="1384"/>
                  </a:cubicBezTo>
                  <a:cubicBezTo>
                    <a:pt x="4868" y="1187"/>
                    <a:pt x="4557" y="548"/>
                    <a:pt x="4557" y="548"/>
                  </a:cubicBezTo>
                  <a:lnTo>
                    <a:pt x="4557" y="548"/>
                  </a:lnTo>
                  <a:cubicBezTo>
                    <a:pt x="4505" y="588"/>
                    <a:pt x="4454" y="606"/>
                    <a:pt x="4399" y="606"/>
                  </a:cubicBezTo>
                  <a:cubicBezTo>
                    <a:pt x="4212" y="606"/>
                    <a:pt x="3991" y="392"/>
                    <a:pt x="3623" y="138"/>
                  </a:cubicBezTo>
                  <a:cubicBezTo>
                    <a:pt x="3495" y="45"/>
                    <a:pt x="3359" y="0"/>
                    <a:pt x="321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7" name="Google Shape;8047;p18"/>
            <p:cNvSpPr/>
            <p:nvPr/>
          </p:nvSpPr>
          <p:spPr>
            <a:xfrm>
              <a:off x="1674975" y="4345348"/>
              <a:ext cx="252205" cy="206606"/>
            </a:xfrm>
            <a:custGeom>
              <a:avLst/>
              <a:gdLst/>
              <a:ahLst/>
              <a:cxnLst/>
              <a:rect l="l" t="t" r="r" b="b"/>
              <a:pathLst>
                <a:path w="7688" h="6298" extrusionOk="0">
                  <a:moveTo>
                    <a:pt x="4322" y="0"/>
                  </a:moveTo>
                  <a:cubicBezTo>
                    <a:pt x="2725" y="0"/>
                    <a:pt x="1374" y="1109"/>
                    <a:pt x="688" y="2527"/>
                  </a:cubicBezTo>
                  <a:cubicBezTo>
                    <a:pt x="164" y="3626"/>
                    <a:pt x="0" y="4871"/>
                    <a:pt x="246" y="6068"/>
                  </a:cubicBezTo>
                  <a:lnTo>
                    <a:pt x="246" y="6084"/>
                  </a:lnTo>
                  <a:cubicBezTo>
                    <a:pt x="262" y="6150"/>
                    <a:pt x="279" y="6232"/>
                    <a:pt x="295" y="6297"/>
                  </a:cubicBezTo>
                  <a:cubicBezTo>
                    <a:pt x="262" y="6133"/>
                    <a:pt x="246" y="5970"/>
                    <a:pt x="230" y="5789"/>
                  </a:cubicBezTo>
                  <a:cubicBezTo>
                    <a:pt x="246" y="4920"/>
                    <a:pt x="410" y="4068"/>
                    <a:pt x="738" y="3249"/>
                  </a:cubicBezTo>
                  <a:cubicBezTo>
                    <a:pt x="1147" y="2249"/>
                    <a:pt x="1885" y="1429"/>
                    <a:pt x="2819" y="888"/>
                  </a:cubicBezTo>
                  <a:cubicBezTo>
                    <a:pt x="3374" y="575"/>
                    <a:pt x="4089" y="326"/>
                    <a:pt x="4795" y="326"/>
                  </a:cubicBezTo>
                  <a:cubicBezTo>
                    <a:pt x="5383" y="326"/>
                    <a:pt x="5965" y="499"/>
                    <a:pt x="6442" y="954"/>
                  </a:cubicBezTo>
                  <a:cubicBezTo>
                    <a:pt x="7491" y="1872"/>
                    <a:pt x="7147" y="3773"/>
                    <a:pt x="5950" y="4085"/>
                  </a:cubicBezTo>
                  <a:cubicBezTo>
                    <a:pt x="5820" y="4119"/>
                    <a:pt x="5686" y="4135"/>
                    <a:pt x="5552" y="4135"/>
                  </a:cubicBezTo>
                  <a:cubicBezTo>
                    <a:pt x="5113" y="4135"/>
                    <a:pt x="4681" y="3956"/>
                    <a:pt x="4442" y="3642"/>
                  </a:cubicBezTo>
                  <a:cubicBezTo>
                    <a:pt x="4163" y="3232"/>
                    <a:pt x="4147" y="2691"/>
                    <a:pt x="4426" y="2265"/>
                  </a:cubicBezTo>
                  <a:cubicBezTo>
                    <a:pt x="4618" y="1994"/>
                    <a:pt x="4927" y="1840"/>
                    <a:pt x="5245" y="1840"/>
                  </a:cubicBezTo>
                  <a:cubicBezTo>
                    <a:pt x="5388" y="1840"/>
                    <a:pt x="5534" y="1871"/>
                    <a:pt x="5671" y="1937"/>
                  </a:cubicBezTo>
                  <a:cubicBezTo>
                    <a:pt x="5852" y="2036"/>
                    <a:pt x="5966" y="2200"/>
                    <a:pt x="5966" y="2396"/>
                  </a:cubicBezTo>
                  <a:cubicBezTo>
                    <a:pt x="5966" y="2396"/>
                    <a:pt x="5966" y="2545"/>
                    <a:pt x="5882" y="2545"/>
                  </a:cubicBezTo>
                  <a:cubicBezTo>
                    <a:pt x="5877" y="2545"/>
                    <a:pt x="5873" y="2545"/>
                    <a:pt x="5868" y="2544"/>
                  </a:cubicBezTo>
                  <a:cubicBezTo>
                    <a:pt x="5770" y="2527"/>
                    <a:pt x="5786" y="2396"/>
                    <a:pt x="5524" y="2331"/>
                  </a:cubicBezTo>
                  <a:cubicBezTo>
                    <a:pt x="5493" y="2324"/>
                    <a:pt x="5463" y="2320"/>
                    <a:pt x="5433" y="2320"/>
                  </a:cubicBezTo>
                  <a:cubicBezTo>
                    <a:pt x="5181" y="2320"/>
                    <a:pt x="4990" y="2558"/>
                    <a:pt x="5049" y="2822"/>
                  </a:cubicBezTo>
                  <a:cubicBezTo>
                    <a:pt x="5080" y="3000"/>
                    <a:pt x="5317" y="3130"/>
                    <a:pt x="5561" y="3130"/>
                  </a:cubicBezTo>
                  <a:cubicBezTo>
                    <a:pt x="5701" y="3130"/>
                    <a:pt x="5843" y="3088"/>
                    <a:pt x="5950" y="2986"/>
                  </a:cubicBezTo>
                  <a:cubicBezTo>
                    <a:pt x="6016" y="2904"/>
                    <a:pt x="6065" y="2822"/>
                    <a:pt x="6081" y="2740"/>
                  </a:cubicBezTo>
                  <a:cubicBezTo>
                    <a:pt x="6196" y="2429"/>
                    <a:pt x="6065" y="2085"/>
                    <a:pt x="5770" y="1921"/>
                  </a:cubicBezTo>
                  <a:cubicBezTo>
                    <a:pt x="5598" y="1814"/>
                    <a:pt x="5407" y="1763"/>
                    <a:pt x="5218" y="1763"/>
                  </a:cubicBezTo>
                  <a:cubicBezTo>
                    <a:pt x="4883" y="1763"/>
                    <a:pt x="4553" y="1923"/>
                    <a:pt x="4344" y="2216"/>
                  </a:cubicBezTo>
                  <a:cubicBezTo>
                    <a:pt x="4049" y="2658"/>
                    <a:pt x="4049" y="3249"/>
                    <a:pt x="4344" y="3691"/>
                  </a:cubicBezTo>
                  <a:cubicBezTo>
                    <a:pt x="4613" y="4062"/>
                    <a:pt x="5082" y="4264"/>
                    <a:pt x="5571" y="4264"/>
                  </a:cubicBezTo>
                  <a:cubicBezTo>
                    <a:pt x="5708" y="4264"/>
                    <a:pt x="5847" y="4248"/>
                    <a:pt x="5983" y="4216"/>
                  </a:cubicBezTo>
                  <a:cubicBezTo>
                    <a:pt x="7343" y="3888"/>
                    <a:pt x="7688" y="1806"/>
                    <a:pt x="6557" y="806"/>
                  </a:cubicBezTo>
                  <a:cubicBezTo>
                    <a:pt x="6409" y="675"/>
                    <a:pt x="6262" y="560"/>
                    <a:pt x="6081" y="462"/>
                  </a:cubicBezTo>
                  <a:cubicBezTo>
                    <a:pt x="5589" y="183"/>
                    <a:pt x="5032" y="19"/>
                    <a:pt x="4458" y="3"/>
                  </a:cubicBezTo>
                  <a:cubicBezTo>
                    <a:pt x="4413" y="1"/>
                    <a:pt x="4367" y="0"/>
                    <a:pt x="43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8" name="Google Shape;8048;p18"/>
            <p:cNvSpPr/>
            <p:nvPr/>
          </p:nvSpPr>
          <p:spPr>
            <a:xfrm>
              <a:off x="1687868" y="4408565"/>
              <a:ext cx="99727" cy="107371"/>
            </a:xfrm>
            <a:custGeom>
              <a:avLst/>
              <a:gdLst/>
              <a:ahLst/>
              <a:cxnLst/>
              <a:rect l="l" t="t" r="r" b="b"/>
              <a:pathLst>
                <a:path w="3040" h="3273" extrusionOk="0">
                  <a:moveTo>
                    <a:pt x="2307" y="0"/>
                  </a:moveTo>
                  <a:cubicBezTo>
                    <a:pt x="2110" y="0"/>
                    <a:pt x="1861" y="68"/>
                    <a:pt x="1574" y="240"/>
                  </a:cubicBezTo>
                  <a:cubicBezTo>
                    <a:pt x="312" y="1010"/>
                    <a:pt x="0" y="3272"/>
                    <a:pt x="0" y="3272"/>
                  </a:cubicBezTo>
                  <a:cubicBezTo>
                    <a:pt x="0" y="3272"/>
                    <a:pt x="689" y="1174"/>
                    <a:pt x="1951" y="961"/>
                  </a:cubicBezTo>
                  <a:cubicBezTo>
                    <a:pt x="3040" y="784"/>
                    <a:pt x="2975" y="0"/>
                    <a:pt x="230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9" name="Google Shape;8049;p18"/>
            <p:cNvSpPr/>
            <p:nvPr/>
          </p:nvSpPr>
          <p:spPr>
            <a:xfrm>
              <a:off x="1816368" y="4400823"/>
              <a:ext cx="171045" cy="147819"/>
            </a:xfrm>
            <a:custGeom>
              <a:avLst/>
              <a:gdLst/>
              <a:ahLst/>
              <a:cxnLst/>
              <a:rect l="l" t="t" r="r" b="b"/>
              <a:pathLst>
                <a:path w="5214" h="4506" extrusionOk="0">
                  <a:moveTo>
                    <a:pt x="3050" y="0"/>
                  </a:moveTo>
                  <a:cubicBezTo>
                    <a:pt x="3050" y="1"/>
                    <a:pt x="3361" y="689"/>
                    <a:pt x="3017" y="1771"/>
                  </a:cubicBezTo>
                  <a:cubicBezTo>
                    <a:pt x="2673" y="2852"/>
                    <a:pt x="1837" y="3066"/>
                    <a:pt x="1198" y="3131"/>
                  </a:cubicBezTo>
                  <a:cubicBezTo>
                    <a:pt x="575" y="3197"/>
                    <a:pt x="132" y="3459"/>
                    <a:pt x="1" y="4328"/>
                  </a:cubicBezTo>
                  <a:cubicBezTo>
                    <a:pt x="142" y="4234"/>
                    <a:pt x="299" y="4188"/>
                    <a:pt x="460" y="4188"/>
                  </a:cubicBezTo>
                  <a:cubicBezTo>
                    <a:pt x="580" y="4188"/>
                    <a:pt x="702" y="4213"/>
                    <a:pt x="821" y="4262"/>
                  </a:cubicBezTo>
                  <a:cubicBezTo>
                    <a:pt x="1057" y="4371"/>
                    <a:pt x="1450" y="4506"/>
                    <a:pt x="1845" y="4506"/>
                  </a:cubicBezTo>
                  <a:cubicBezTo>
                    <a:pt x="2162" y="4506"/>
                    <a:pt x="2481" y="4419"/>
                    <a:pt x="2722" y="4164"/>
                  </a:cubicBezTo>
                  <a:cubicBezTo>
                    <a:pt x="3099" y="3754"/>
                    <a:pt x="3246" y="3197"/>
                    <a:pt x="3132" y="2672"/>
                  </a:cubicBezTo>
                  <a:cubicBezTo>
                    <a:pt x="3132" y="2370"/>
                    <a:pt x="3070" y="1851"/>
                    <a:pt x="3336" y="1851"/>
                  </a:cubicBezTo>
                  <a:cubicBezTo>
                    <a:pt x="3344" y="1851"/>
                    <a:pt x="3353" y="1852"/>
                    <a:pt x="3361" y="1853"/>
                  </a:cubicBezTo>
                  <a:cubicBezTo>
                    <a:pt x="3361" y="1853"/>
                    <a:pt x="3365" y="1852"/>
                    <a:pt x="3371" y="1852"/>
                  </a:cubicBezTo>
                  <a:cubicBezTo>
                    <a:pt x="3415" y="1852"/>
                    <a:pt x="3589" y="1877"/>
                    <a:pt x="3574" y="2279"/>
                  </a:cubicBezTo>
                  <a:cubicBezTo>
                    <a:pt x="3558" y="2754"/>
                    <a:pt x="3541" y="3049"/>
                    <a:pt x="4164" y="3229"/>
                  </a:cubicBezTo>
                  <a:cubicBezTo>
                    <a:pt x="4509" y="3311"/>
                    <a:pt x="4820" y="3475"/>
                    <a:pt x="5082" y="3721"/>
                  </a:cubicBezTo>
                  <a:cubicBezTo>
                    <a:pt x="4968" y="3508"/>
                    <a:pt x="4951" y="3262"/>
                    <a:pt x="5017" y="3033"/>
                  </a:cubicBezTo>
                  <a:cubicBezTo>
                    <a:pt x="5131" y="2689"/>
                    <a:pt x="5213" y="2082"/>
                    <a:pt x="4656" y="1689"/>
                  </a:cubicBezTo>
                  <a:cubicBezTo>
                    <a:pt x="4082" y="1295"/>
                    <a:pt x="3525" y="1066"/>
                    <a:pt x="3394" y="672"/>
                  </a:cubicBezTo>
                  <a:cubicBezTo>
                    <a:pt x="3328" y="427"/>
                    <a:pt x="3197" y="197"/>
                    <a:pt x="30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0" name="Google Shape;8050;p18"/>
            <p:cNvSpPr/>
            <p:nvPr/>
          </p:nvSpPr>
          <p:spPr>
            <a:xfrm>
              <a:off x="1918557" y="4500289"/>
              <a:ext cx="41958" cy="65118"/>
            </a:xfrm>
            <a:custGeom>
              <a:avLst/>
              <a:gdLst/>
              <a:ahLst/>
              <a:cxnLst/>
              <a:rect l="l" t="t" r="r" b="b"/>
              <a:pathLst>
                <a:path w="1279" h="1985" extrusionOk="0">
                  <a:moveTo>
                    <a:pt x="328" y="1"/>
                  </a:moveTo>
                  <a:cubicBezTo>
                    <a:pt x="345" y="181"/>
                    <a:pt x="328" y="378"/>
                    <a:pt x="279" y="558"/>
                  </a:cubicBezTo>
                  <a:cubicBezTo>
                    <a:pt x="181" y="837"/>
                    <a:pt x="0" y="1263"/>
                    <a:pt x="508" y="1542"/>
                  </a:cubicBezTo>
                  <a:cubicBezTo>
                    <a:pt x="1017" y="1837"/>
                    <a:pt x="1033" y="1984"/>
                    <a:pt x="1033" y="1984"/>
                  </a:cubicBezTo>
                  <a:cubicBezTo>
                    <a:pt x="1049" y="1755"/>
                    <a:pt x="1099" y="1509"/>
                    <a:pt x="1164" y="1296"/>
                  </a:cubicBezTo>
                  <a:cubicBezTo>
                    <a:pt x="1279" y="919"/>
                    <a:pt x="1115" y="525"/>
                    <a:pt x="771" y="345"/>
                  </a:cubicBezTo>
                  <a:cubicBezTo>
                    <a:pt x="345" y="83"/>
                    <a:pt x="328" y="1"/>
                    <a:pt x="32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1" name="Google Shape;8051;p18"/>
            <p:cNvSpPr/>
            <p:nvPr/>
          </p:nvSpPr>
          <p:spPr>
            <a:xfrm>
              <a:off x="1920165" y="4216882"/>
              <a:ext cx="227503" cy="160351"/>
            </a:xfrm>
            <a:custGeom>
              <a:avLst/>
              <a:gdLst/>
              <a:ahLst/>
              <a:cxnLst/>
              <a:rect l="l" t="t" r="r" b="b"/>
              <a:pathLst>
                <a:path w="6935" h="4888" extrusionOk="0">
                  <a:moveTo>
                    <a:pt x="1933" y="1"/>
                  </a:moveTo>
                  <a:cubicBezTo>
                    <a:pt x="1052" y="1"/>
                    <a:pt x="585" y="827"/>
                    <a:pt x="689" y="1362"/>
                  </a:cubicBezTo>
                  <a:cubicBezTo>
                    <a:pt x="818" y="1964"/>
                    <a:pt x="1386" y="2002"/>
                    <a:pt x="1526" y="2002"/>
                  </a:cubicBezTo>
                  <a:cubicBezTo>
                    <a:pt x="1546" y="2002"/>
                    <a:pt x="1558" y="2001"/>
                    <a:pt x="1558" y="2001"/>
                  </a:cubicBezTo>
                  <a:cubicBezTo>
                    <a:pt x="1295" y="1903"/>
                    <a:pt x="1181" y="1592"/>
                    <a:pt x="1312" y="1346"/>
                  </a:cubicBezTo>
                  <a:cubicBezTo>
                    <a:pt x="1351" y="1273"/>
                    <a:pt x="1396" y="1246"/>
                    <a:pt x="1446" y="1246"/>
                  </a:cubicBezTo>
                  <a:cubicBezTo>
                    <a:pt x="1542" y="1246"/>
                    <a:pt x="1658" y="1346"/>
                    <a:pt x="1787" y="1411"/>
                  </a:cubicBezTo>
                  <a:cubicBezTo>
                    <a:pt x="1825" y="1430"/>
                    <a:pt x="1861" y="1439"/>
                    <a:pt x="1895" y="1439"/>
                  </a:cubicBezTo>
                  <a:cubicBezTo>
                    <a:pt x="2037" y="1439"/>
                    <a:pt x="2144" y="1285"/>
                    <a:pt x="2197" y="1100"/>
                  </a:cubicBezTo>
                  <a:cubicBezTo>
                    <a:pt x="2237" y="961"/>
                    <a:pt x="2336" y="828"/>
                    <a:pt x="2517" y="828"/>
                  </a:cubicBezTo>
                  <a:cubicBezTo>
                    <a:pt x="2636" y="828"/>
                    <a:pt x="2789" y="885"/>
                    <a:pt x="2984" y="1034"/>
                  </a:cubicBezTo>
                  <a:cubicBezTo>
                    <a:pt x="3459" y="1411"/>
                    <a:pt x="3164" y="2149"/>
                    <a:pt x="3164" y="2149"/>
                  </a:cubicBezTo>
                  <a:cubicBezTo>
                    <a:pt x="3164" y="2149"/>
                    <a:pt x="3164" y="1542"/>
                    <a:pt x="2738" y="1477"/>
                  </a:cubicBezTo>
                  <a:cubicBezTo>
                    <a:pt x="2690" y="1463"/>
                    <a:pt x="2643" y="1457"/>
                    <a:pt x="2597" y="1457"/>
                  </a:cubicBezTo>
                  <a:cubicBezTo>
                    <a:pt x="2419" y="1457"/>
                    <a:pt x="2259" y="1554"/>
                    <a:pt x="2181" y="1723"/>
                  </a:cubicBezTo>
                  <a:cubicBezTo>
                    <a:pt x="2443" y="1723"/>
                    <a:pt x="2459" y="2100"/>
                    <a:pt x="2312" y="2313"/>
                  </a:cubicBezTo>
                  <a:cubicBezTo>
                    <a:pt x="2164" y="2509"/>
                    <a:pt x="2213" y="2657"/>
                    <a:pt x="2361" y="2739"/>
                  </a:cubicBezTo>
                  <a:cubicBezTo>
                    <a:pt x="2492" y="2821"/>
                    <a:pt x="2705" y="2804"/>
                    <a:pt x="2525" y="3181"/>
                  </a:cubicBezTo>
                  <a:cubicBezTo>
                    <a:pt x="2361" y="3558"/>
                    <a:pt x="1640" y="3558"/>
                    <a:pt x="1640" y="3558"/>
                  </a:cubicBezTo>
                  <a:cubicBezTo>
                    <a:pt x="1787" y="3345"/>
                    <a:pt x="1754" y="3050"/>
                    <a:pt x="1558" y="2886"/>
                  </a:cubicBezTo>
                  <a:lnTo>
                    <a:pt x="1558" y="2886"/>
                  </a:lnTo>
                  <a:cubicBezTo>
                    <a:pt x="1574" y="3067"/>
                    <a:pt x="1459" y="3231"/>
                    <a:pt x="1295" y="3280"/>
                  </a:cubicBezTo>
                  <a:cubicBezTo>
                    <a:pt x="1000" y="3378"/>
                    <a:pt x="1017" y="3280"/>
                    <a:pt x="754" y="3509"/>
                  </a:cubicBezTo>
                  <a:cubicBezTo>
                    <a:pt x="623" y="3624"/>
                    <a:pt x="435" y="3653"/>
                    <a:pt x="279" y="3653"/>
                  </a:cubicBezTo>
                  <a:cubicBezTo>
                    <a:pt x="123" y="3653"/>
                    <a:pt x="1" y="3624"/>
                    <a:pt x="0" y="3624"/>
                  </a:cubicBezTo>
                  <a:lnTo>
                    <a:pt x="0" y="3624"/>
                  </a:lnTo>
                  <a:cubicBezTo>
                    <a:pt x="181" y="3722"/>
                    <a:pt x="377" y="3788"/>
                    <a:pt x="591" y="3804"/>
                  </a:cubicBezTo>
                  <a:cubicBezTo>
                    <a:pt x="1033" y="3837"/>
                    <a:pt x="1459" y="3903"/>
                    <a:pt x="1902" y="4001"/>
                  </a:cubicBezTo>
                  <a:cubicBezTo>
                    <a:pt x="3066" y="4362"/>
                    <a:pt x="3787" y="4853"/>
                    <a:pt x="4688" y="4886"/>
                  </a:cubicBezTo>
                  <a:cubicBezTo>
                    <a:pt x="4721" y="4887"/>
                    <a:pt x="4754" y="4888"/>
                    <a:pt x="4786" y="4888"/>
                  </a:cubicBezTo>
                  <a:cubicBezTo>
                    <a:pt x="5210" y="4888"/>
                    <a:pt x="5618" y="4789"/>
                    <a:pt x="5983" y="4591"/>
                  </a:cubicBezTo>
                  <a:cubicBezTo>
                    <a:pt x="6737" y="4099"/>
                    <a:pt x="6934" y="3100"/>
                    <a:pt x="6459" y="2362"/>
                  </a:cubicBezTo>
                  <a:cubicBezTo>
                    <a:pt x="6234" y="2030"/>
                    <a:pt x="5871" y="1874"/>
                    <a:pt x="5529" y="1874"/>
                  </a:cubicBezTo>
                  <a:cubicBezTo>
                    <a:pt x="5196" y="1874"/>
                    <a:pt x="4883" y="2021"/>
                    <a:pt x="4738" y="2296"/>
                  </a:cubicBezTo>
                  <a:cubicBezTo>
                    <a:pt x="4492" y="2624"/>
                    <a:pt x="4524" y="3100"/>
                    <a:pt x="4836" y="3378"/>
                  </a:cubicBezTo>
                  <a:cubicBezTo>
                    <a:pt x="4852" y="3395"/>
                    <a:pt x="4869" y="3411"/>
                    <a:pt x="4901" y="3427"/>
                  </a:cubicBezTo>
                  <a:lnTo>
                    <a:pt x="4934" y="3460"/>
                  </a:lnTo>
                  <a:cubicBezTo>
                    <a:pt x="5032" y="3520"/>
                    <a:pt x="5158" y="3551"/>
                    <a:pt x="5282" y="3551"/>
                  </a:cubicBezTo>
                  <a:cubicBezTo>
                    <a:pt x="5535" y="3551"/>
                    <a:pt x="5781" y="3423"/>
                    <a:pt x="5770" y="3149"/>
                  </a:cubicBezTo>
                  <a:cubicBezTo>
                    <a:pt x="5784" y="2946"/>
                    <a:pt x="5622" y="2861"/>
                    <a:pt x="5442" y="2861"/>
                  </a:cubicBezTo>
                  <a:cubicBezTo>
                    <a:pt x="5185" y="2861"/>
                    <a:pt x="4891" y="3036"/>
                    <a:pt x="5016" y="3296"/>
                  </a:cubicBezTo>
                  <a:cubicBezTo>
                    <a:pt x="5024" y="3319"/>
                    <a:pt x="5021" y="3342"/>
                    <a:pt x="4994" y="3342"/>
                  </a:cubicBezTo>
                  <a:cubicBezTo>
                    <a:pt x="4964" y="3342"/>
                    <a:pt x="4901" y="3311"/>
                    <a:pt x="4787" y="3214"/>
                  </a:cubicBezTo>
                  <a:cubicBezTo>
                    <a:pt x="4688" y="3100"/>
                    <a:pt x="4623" y="2952"/>
                    <a:pt x="4623" y="2804"/>
                  </a:cubicBezTo>
                  <a:cubicBezTo>
                    <a:pt x="4623" y="2624"/>
                    <a:pt x="4688" y="2460"/>
                    <a:pt x="4787" y="2313"/>
                  </a:cubicBezTo>
                  <a:cubicBezTo>
                    <a:pt x="4919" y="2080"/>
                    <a:pt x="5187" y="1957"/>
                    <a:pt x="5474" y="1957"/>
                  </a:cubicBezTo>
                  <a:cubicBezTo>
                    <a:pt x="5794" y="1957"/>
                    <a:pt x="6137" y="2108"/>
                    <a:pt x="6344" y="2427"/>
                  </a:cubicBezTo>
                  <a:lnTo>
                    <a:pt x="6360" y="2444"/>
                  </a:lnTo>
                  <a:cubicBezTo>
                    <a:pt x="6573" y="2854"/>
                    <a:pt x="6557" y="3362"/>
                    <a:pt x="6328" y="3755"/>
                  </a:cubicBezTo>
                  <a:cubicBezTo>
                    <a:pt x="6048" y="4259"/>
                    <a:pt x="5409" y="4609"/>
                    <a:pt x="4574" y="4609"/>
                  </a:cubicBezTo>
                  <a:cubicBezTo>
                    <a:pt x="4185" y="4609"/>
                    <a:pt x="3753" y="4533"/>
                    <a:pt x="3295" y="4362"/>
                  </a:cubicBezTo>
                  <a:cubicBezTo>
                    <a:pt x="3262" y="4345"/>
                    <a:pt x="3033" y="4263"/>
                    <a:pt x="2869" y="4198"/>
                  </a:cubicBezTo>
                  <a:cubicBezTo>
                    <a:pt x="2459" y="3985"/>
                    <a:pt x="2017" y="3837"/>
                    <a:pt x="1558" y="3755"/>
                  </a:cubicBezTo>
                  <a:cubicBezTo>
                    <a:pt x="1738" y="3722"/>
                    <a:pt x="1935" y="3706"/>
                    <a:pt x="2148" y="3657"/>
                  </a:cubicBezTo>
                  <a:cubicBezTo>
                    <a:pt x="3885" y="3313"/>
                    <a:pt x="4147" y="838"/>
                    <a:pt x="2689" y="182"/>
                  </a:cubicBezTo>
                  <a:cubicBezTo>
                    <a:pt x="2411" y="55"/>
                    <a:pt x="2159" y="1"/>
                    <a:pt x="19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2" name="Google Shape;8052;p18"/>
            <p:cNvSpPr/>
            <p:nvPr/>
          </p:nvSpPr>
          <p:spPr>
            <a:xfrm>
              <a:off x="2030950" y="4303489"/>
              <a:ext cx="152740" cy="108125"/>
            </a:xfrm>
            <a:custGeom>
              <a:avLst/>
              <a:gdLst/>
              <a:ahLst/>
              <a:cxnLst/>
              <a:rect l="l" t="t" r="r" b="b"/>
              <a:pathLst>
                <a:path w="4656" h="3296" extrusionOk="0">
                  <a:moveTo>
                    <a:pt x="3803" y="1"/>
                  </a:moveTo>
                  <a:cubicBezTo>
                    <a:pt x="3901" y="787"/>
                    <a:pt x="3541" y="1574"/>
                    <a:pt x="2901" y="2049"/>
                  </a:cubicBezTo>
                  <a:cubicBezTo>
                    <a:pt x="2499" y="2357"/>
                    <a:pt x="2009" y="2456"/>
                    <a:pt x="1547" y="2456"/>
                  </a:cubicBezTo>
                  <a:cubicBezTo>
                    <a:pt x="729" y="2456"/>
                    <a:pt x="0" y="2148"/>
                    <a:pt x="0" y="2148"/>
                  </a:cubicBezTo>
                  <a:lnTo>
                    <a:pt x="0" y="2148"/>
                  </a:lnTo>
                  <a:cubicBezTo>
                    <a:pt x="1344" y="2869"/>
                    <a:pt x="1836" y="2623"/>
                    <a:pt x="2213" y="3033"/>
                  </a:cubicBezTo>
                  <a:cubicBezTo>
                    <a:pt x="2386" y="3221"/>
                    <a:pt x="2559" y="3278"/>
                    <a:pt x="2717" y="3278"/>
                  </a:cubicBezTo>
                  <a:cubicBezTo>
                    <a:pt x="2902" y="3278"/>
                    <a:pt x="3065" y="3200"/>
                    <a:pt x="3180" y="3164"/>
                  </a:cubicBezTo>
                  <a:cubicBezTo>
                    <a:pt x="3203" y="3157"/>
                    <a:pt x="3228" y="3154"/>
                    <a:pt x="3252" y="3154"/>
                  </a:cubicBezTo>
                  <a:cubicBezTo>
                    <a:pt x="3346" y="3154"/>
                    <a:pt x="3439" y="3204"/>
                    <a:pt x="3491" y="3295"/>
                  </a:cubicBezTo>
                  <a:cubicBezTo>
                    <a:pt x="3524" y="3082"/>
                    <a:pt x="3475" y="2869"/>
                    <a:pt x="3360" y="2705"/>
                  </a:cubicBezTo>
                  <a:cubicBezTo>
                    <a:pt x="3180" y="2508"/>
                    <a:pt x="2787" y="2492"/>
                    <a:pt x="2721" y="2492"/>
                  </a:cubicBezTo>
                  <a:cubicBezTo>
                    <a:pt x="3262" y="2459"/>
                    <a:pt x="3786" y="2164"/>
                    <a:pt x="4098" y="1705"/>
                  </a:cubicBezTo>
                  <a:cubicBezTo>
                    <a:pt x="4655" y="919"/>
                    <a:pt x="3803" y="1"/>
                    <a:pt x="38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3" name="Google Shape;8053;p18"/>
            <p:cNvSpPr/>
            <p:nvPr/>
          </p:nvSpPr>
          <p:spPr>
            <a:xfrm>
              <a:off x="1835756" y="4060203"/>
              <a:ext cx="146277" cy="206212"/>
            </a:xfrm>
            <a:custGeom>
              <a:avLst/>
              <a:gdLst/>
              <a:ahLst/>
              <a:cxnLst/>
              <a:rect l="l" t="t" r="r" b="b"/>
              <a:pathLst>
                <a:path w="4459" h="6286" extrusionOk="0">
                  <a:moveTo>
                    <a:pt x="1811" y="0"/>
                  </a:moveTo>
                  <a:cubicBezTo>
                    <a:pt x="1385" y="0"/>
                    <a:pt x="976" y="149"/>
                    <a:pt x="705" y="450"/>
                  </a:cubicBezTo>
                  <a:cubicBezTo>
                    <a:pt x="0" y="1090"/>
                    <a:pt x="443" y="2139"/>
                    <a:pt x="1033" y="2335"/>
                  </a:cubicBezTo>
                  <a:cubicBezTo>
                    <a:pt x="1156" y="2401"/>
                    <a:pt x="1291" y="2434"/>
                    <a:pt x="1428" y="2434"/>
                  </a:cubicBezTo>
                  <a:cubicBezTo>
                    <a:pt x="1565" y="2434"/>
                    <a:pt x="1705" y="2401"/>
                    <a:pt x="1836" y="2335"/>
                  </a:cubicBezTo>
                  <a:lnTo>
                    <a:pt x="1869" y="2319"/>
                  </a:lnTo>
                  <a:lnTo>
                    <a:pt x="1901" y="2286"/>
                  </a:lnTo>
                  <a:lnTo>
                    <a:pt x="1951" y="2253"/>
                  </a:lnTo>
                  <a:lnTo>
                    <a:pt x="2016" y="2204"/>
                  </a:lnTo>
                  <a:cubicBezTo>
                    <a:pt x="2033" y="2188"/>
                    <a:pt x="2049" y="2171"/>
                    <a:pt x="2082" y="2155"/>
                  </a:cubicBezTo>
                  <a:cubicBezTo>
                    <a:pt x="2246" y="1975"/>
                    <a:pt x="2328" y="1729"/>
                    <a:pt x="2295" y="1499"/>
                  </a:cubicBezTo>
                  <a:cubicBezTo>
                    <a:pt x="2252" y="1155"/>
                    <a:pt x="2040" y="1009"/>
                    <a:pt x="1843" y="1009"/>
                  </a:cubicBezTo>
                  <a:cubicBezTo>
                    <a:pt x="1740" y="1009"/>
                    <a:pt x="1641" y="1049"/>
                    <a:pt x="1574" y="1122"/>
                  </a:cubicBezTo>
                  <a:cubicBezTo>
                    <a:pt x="1410" y="1286"/>
                    <a:pt x="1459" y="1565"/>
                    <a:pt x="1656" y="1680"/>
                  </a:cubicBezTo>
                  <a:cubicBezTo>
                    <a:pt x="1732" y="1714"/>
                    <a:pt x="1801" y="1723"/>
                    <a:pt x="1861" y="1723"/>
                  </a:cubicBezTo>
                  <a:cubicBezTo>
                    <a:pt x="1940" y="1723"/>
                    <a:pt x="2002" y="1707"/>
                    <a:pt x="2046" y="1707"/>
                  </a:cubicBezTo>
                  <a:cubicBezTo>
                    <a:pt x="2096" y="1707"/>
                    <a:pt x="2121" y="1729"/>
                    <a:pt x="2115" y="1827"/>
                  </a:cubicBezTo>
                  <a:cubicBezTo>
                    <a:pt x="2098" y="2024"/>
                    <a:pt x="1983" y="2188"/>
                    <a:pt x="1803" y="2286"/>
                  </a:cubicBezTo>
                  <a:cubicBezTo>
                    <a:pt x="1697" y="2339"/>
                    <a:pt x="1579" y="2364"/>
                    <a:pt x="1461" y="2364"/>
                  </a:cubicBezTo>
                  <a:cubicBezTo>
                    <a:pt x="1325" y="2364"/>
                    <a:pt x="1188" y="2331"/>
                    <a:pt x="1065" y="2270"/>
                  </a:cubicBezTo>
                  <a:cubicBezTo>
                    <a:pt x="525" y="2040"/>
                    <a:pt x="164" y="1106"/>
                    <a:pt x="803" y="549"/>
                  </a:cubicBezTo>
                  <a:cubicBezTo>
                    <a:pt x="1049" y="303"/>
                    <a:pt x="1393" y="155"/>
                    <a:pt x="1738" y="155"/>
                  </a:cubicBezTo>
                  <a:cubicBezTo>
                    <a:pt x="2492" y="204"/>
                    <a:pt x="3311" y="745"/>
                    <a:pt x="3442" y="2204"/>
                  </a:cubicBezTo>
                  <a:cubicBezTo>
                    <a:pt x="3491" y="2761"/>
                    <a:pt x="3442" y="3319"/>
                    <a:pt x="3295" y="3843"/>
                  </a:cubicBezTo>
                  <a:cubicBezTo>
                    <a:pt x="3164" y="4302"/>
                    <a:pt x="2950" y="4728"/>
                    <a:pt x="2688" y="5122"/>
                  </a:cubicBezTo>
                  <a:cubicBezTo>
                    <a:pt x="2278" y="5614"/>
                    <a:pt x="1770" y="6007"/>
                    <a:pt x="1197" y="6286"/>
                  </a:cubicBezTo>
                  <a:cubicBezTo>
                    <a:pt x="1819" y="6023"/>
                    <a:pt x="2377" y="5630"/>
                    <a:pt x="2803" y="5122"/>
                  </a:cubicBezTo>
                  <a:cubicBezTo>
                    <a:pt x="3557" y="4269"/>
                    <a:pt x="4458" y="2253"/>
                    <a:pt x="3180" y="614"/>
                  </a:cubicBezTo>
                  <a:cubicBezTo>
                    <a:pt x="2834" y="207"/>
                    <a:pt x="2311" y="0"/>
                    <a:pt x="181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4" name="Google Shape;8054;p18"/>
            <p:cNvSpPr/>
            <p:nvPr/>
          </p:nvSpPr>
          <p:spPr>
            <a:xfrm>
              <a:off x="1308766" y="4897236"/>
              <a:ext cx="297377" cy="207032"/>
            </a:xfrm>
            <a:custGeom>
              <a:avLst/>
              <a:gdLst/>
              <a:ahLst/>
              <a:cxnLst/>
              <a:rect l="l" t="t" r="r" b="b"/>
              <a:pathLst>
                <a:path w="9065" h="6311" extrusionOk="0">
                  <a:moveTo>
                    <a:pt x="2012" y="1"/>
                  </a:moveTo>
                  <a:cubicBezTo>
                    <a:pt x="1092" y="1"/>
                    <a:pt x="66" y="653"/>
                    <a:pt x="33" y="1850"/>
                  </a:cubicBezTo>
                  <a:cubicBezTo>
                    <a:pt x="1" y="2718"/>
                    <a:pt x="459" y="3522"/>
                    <a:pt x="1230" y="3931"/>
                  </a:cubicBezTo>
                  <a:cubicBezTo>
                    <a:pt x="1732" y="4182"/>
                    <a:pt x="2300" y="4287"/>
                    <a:pt x="2880" y="4287"/>
                  </a:cubicBezTo>
                  <a:cubicBezTo>
                    <a:pt x="3210" y="4287"/>
                    <a:pt x="3542" y="4253"/>
                    <a:pt x="3869" y="4194"/>
                  </a:cubicBezTo>
                  <a:cubicBezTo>
                    <a:pt x="4754" y="3948"/>
                    <a:pt x="5557" y="3620"/>
                    <a:pt x="6377" y="3423"/>
                  </a:cubicBezTo>
                  <a:cubicBezTo>
                    <a:pt x="6583" y="3370"/>
                    <a:pt x="6792" y="3343"/>
                    <a:pt x="6996" y="3343"/>
                  </a:cubicBezTo>
                  <a:cubicBezTo>
                    <a:pt x="7607" y="3343"/>
                    <a:pt x="8180" y="3580"/>
                    <a:pt x="8524" y="4046"/>
                  </a:cubicBezTo>
                  <a:cubicBezTo>
                    <a:pt x="8950" y="4636"/>
                    <a:pt x="8999" y="5571"/>
                    <a:pt x="8458" y="5964"/>
                  </a:cubicBezTo>
                  <a:cubicBezTo>
                    <a:pt x="8251" y="6126"/>
                    <a:pt x="7995" y="6201"/>
                    <a:pt x="7745" y="6201"/>
                  </a:cubicBezTo>
                  <a:cubicBezTo>
                    <a:pt x="7363" y="6201"/>
                    <a:pt x="6994" y="6025"/>
                    <a:pt x="6836" y="5718"/>
                  </a:cubicBezTo>
                  <a:cubicBezTo>
                    <a:pt x="6524" y="5226"/>
                    <a:pt x="6770" y="4571"/>
                    <a:pt x="7229" y="4440"/>
                  </a:cubicBezTo>
                  <a:cubicBezTo>
                    <a:pt x="7321" y="4403"/>
                    <a:pt x="7416" y="4385"/>
                    <a:pt x="7511" y="4385"/>
                  </a:cubicBezTo>
                  <a:cubicBezTo>
                    <a:pt x="7754" y="4385"/>
                    <a:pt x="7989" y="4501"/>
                    <a:pt x="8131" y="4702"/>
                  </a:cubicBezTo>
                  <a:cubicBezTo>
                    <a:pt x="8229" y="4882"/>
                    <a:pt x="8245" y="5095"/>
                    <a:pt x="8163" y="5275"/>
                  </a:cubicBezTo>
                  <a:cubicBezTo>
                    <a:pt x="8151" y="5314"/>
                    <a:pt x="8097" y="5394"/>
                    <a:pt x="8051" y="5394"/>
                  </a:cubicBezTo>
                  <a:cubicBezTo>
                    <a:pt x="8038" y="5394"/>
                    <a:pt x="8026" y="5388"/>
                    <a:pt x="8016" y="5374"/>
                  </a:cubicBezTo>
                  <a:cubicBezTo>
                    <a:pt x="7967" y="5325"/>
                    <a:pt x="8016" y="4964"/>
                    <a:pt x="7639" y="4915"/>
                  </a:cubicBezTo>
                  <a:cubicBezTo>
                    <a:pt x="7625" y="4913"/>
                    <a:pt x="7611" y="4912"/>
                    <a:pt x="7598" y="4912"/>
                  </a:cubicBezTo>
                  <a:cubicBezTo>
                    <a:pt x="7269" y="4912"/>
                    <a:pt x="7161" y="5478"/>
                    <a:pt x="7508" y="5620"/>
                  </a:cubicBezTo>
                  <a:cubicBezTo>
                    <a:pt x="7577" y="5652"/>
                    <a:pt x="7650" y="5668"/>
                    <a:pt x="7722" y="5668"/>
                  </a:cubicBezTo>
                  <a:cubicBezTo>
                    <a:pt x="7942" y="5668"/>
                    <a:pt x="8155" y="5526"/>
                    <a:pt x="8229" y="5292"/>
                  </a:cubicBezTo>
                  <a:cubicBezTo>
                    <a:pt x="8229" y="5292"/>
                    <a:pt x="8229" y="5275"/>
                    <a:pt x="8229" y="5275"/>
                  </a:cubicBezTo>
                  <a:cubicBezTo>
                    <a:pt x="8229" y="5259"/>
                    <a:pt x="8229" y="5243"/>
                    <a:pt x="8229" y="5226"/>
                  </a:cubicBezTo>
                  <a:lnTo>
                    <a:pt x="8229" y="5210"/>
                  </a:lnTo>
                  <a:cubicBezTo>
                    <a:pt x="8262" y="5095"/>
                    <a:pt x="8262" y="4964"/>
                    <a:pt x="8213" y="4833"/>
                  </a:cubicBezTo>
                  <a:cubicBezTo>
                    <a:pt x="8099" y="4531"/>
                    <a:pt x="7802" y="4335"/>
                    <a:pt x="7484" y="4335"/>
                  </a:cubicBezTo>
                  <a:cubicBezTo>
                    <a:pt x="7389" y="4335"/>
                    <a:pt x="7291" y="4352"/>
                    <a:pt x="7196" y="4390"/>
                  </a:cubicBezTo>
                  <a:cubicBezTo>
                    <a:pt x="6705" y="4521"/>
                    <a:pt x="6426" y="5210"/>
                    <a:pt x="6754" y="5767"/>
                  </a:cubicBezTo>
                  <a:cubicBezTo>
                    <a:pt x="6925" y="6110"/>
                    <a:pt x="7333" y="6310"/>
                    <a:pt x="7755" y="6310"/>
                  </a:cubicBezTo>
                  <a:cubicBezTo>
                    <a:pt x="8018" y="6310"/>
                    <a:pt x="8287" y="6232"/>
                    <a:pt x="8508" y="6062"/>
                  </a:cubicBezTo>
                  <a:cubicBezTo>
                    <a:pt x="8950" y="5734"/>
                    <a:pt x="9065" y="5128"/>
                    <a:pt x="8917" y="4571"/>
                  </a:cubicBezTo>
                  <a:cubicBezTo>
                    <a:pt x="8835" y="4046"/>
                    <a:pt x="8475" y="3161"/>
                    <a:pt x="7213" y="2882"/>
                  </a:cubicBezTo>
                  <a:cubicBezTo>
                    <a:pt x="7066" y="2850"/>
                    <a:pt x="6916" y="2835"/>
                    <a:pt x="6765" y="2835"/>
                  </a:cubicBezTo>
                  <a:cubicBezTo>
                    <a:pt x="5425" y="2835"/>
                    <a:pt x="3894" y="3973"/>
                    <a:pt x="2311" y="3973"/>
                  </a:cubicBezTo>
                  <a:cubicBezTo>
                    <a:pt x="2088" y="3973"/>
                    <a:pt x="1864" y="3950"/>
                    <a:pt x="1640" y="3899"/>
                  </a:cubicBezTo>
                  <a:cubicBezTo>
                    <a:pt x="1558" y="3866"/>
                    <a:pt x="1459" y="3849"/>
                    <a:pt x="1377" y="3817"/>
                  </a:cubicBezTo>
                  <a:lnTo>
                    <a:pt x="1312" y="3784"/>
                  </a:lnTo>
                  <a:cubicBezTo>
                    <a:pt x="591" y="3407"/>
                    <a:pt x="164" y="2669"/>
                    <a:pt x="181" y="1850"/>
                  </a:cubicBezTo>
                  <a:cubicBezTo>
                    <a:pt x="203" y="732"/>
                    <a:pt x="1167" y="107"/>
                    <a:pt x="2033" y="107"/>
                  </a:cubicBezTo>
                  <a:cubicBezTo>
                    <a:pt x="2449" y="107"/>
                    <a:pt x="2843" y="251"/>
                    <a:pt x="3098" y="555"/>
                  </a:cubicBezTo>
                  <a:cubicBezTo>
                    <a:pt x="3557" y="1014"/>
                    <a:pt x="3525" y="1768"/>
                    <a:pt x="3017" y="2178"/>
                  </a:cubicBezTo>
                  <a:cubicBezTo>
                    <a:pt x="2951" y="2227"/>
                    <a:pt x="2853" y="2276"/>
                    <a:pt x="2771" y="2292"/>
                  </a:cubicBezTo>
                  <a:cubicBezTo>
                    <a:pt x="2700" y="2311"/>
                    <a:pt x="2629" y="2320"/>
                    <a:pt x="2558" y="2320"/>
                  </a:cubicBezTo>
                  <a:cubicBezTo>
                    <a:pt x="2380" y="2320"/>
                    <a:pt x="2206" y="2262"/>
                    <a:pt x="2066" y="2145"/>
                  </a:cubicBezTo>
                  <a:cubicBezTo>
                    <a:pt x="1935" y="2063"/>
                    <a:pt x="1886" y="1915"/>
                    <a:pt x="1918" y="1768"/>
                  </a:cubicBezTo>
                  <a:lnTo>
                    <a:pt x="1918" y="1768"/>
                  </a:lnTo>
                  <a:cubicBezTo>
                    <a:pt x="1991" y="1851"/>
                    <a:pt x="2090" y="1894"/>
                    <a:pt x="2190" y="1894"/>
                  </a:cubicBezTo>
                  <a:cubicBezTo>
                    <a:pt x="2248" y="1894"/>
                    <a:pt x="2307" y="1880"/>
                    <a:pt x="2361" y="1850"/>
                  </a:cubicBezTo>
                  <a:cubicBezTo>
                    <a:pt x="2607" y="1719"/>
                    <a:pt x="2525" y="1309"/>
                    <a:pt x="2213" y="1227"/>
                  </a:cubicBezTo>
                  <a:cubicBezTo>
                    <a:pt x="2182" y="1217"/>
                    <a:pt x="2150" y="1213"/>
                    <a:pt x="2119" y="1213"/>
                  </a:cubicBezTo>
                  <a:cubicBezTo>
                    <a:pt x="1781" y="1213"/>
                    <a:pt x="1511" y="1756"/>
                    <a:pt x="1902" y="2161"/>
                  </a:cubicBezTo>
                  <a:cubicBezTo>
                    <a:pt x="2063" y="2322"/>
                    <a:pt x="2270" y="2399"/>
                    <a:pt x="2481" y="2399"/>
                  </a:cubicBezTo>
                  <a:cubicBezTo>
                    <a:pt x="2551" y="2399"/>
                    <a:pt x="2620" y="2390"/>
                    <a:pt x="2689" y="2374"/>
                  </a:cubicBezTo>
                  <a:cubicBezTo>
                    <a:pt x="2721" y="2358"/>
                    <a:pt x="2754" y="2358"/>
                    <a:pt x="2787" y="2341"/>
                  </a:cubicBezTo>
                  <a:lnTo>
                    <a:pt x="2869" y="2325"/>
                  </a:lnTo>
                  <a:lnTo>
                    <a:pt x="2902" y="2309"/>
                  </a:lnTo>
                  <a:cubicBezTo>
                    <a:pt x="3049" y="2243"/>
                    <a:pt x="3180" y="2145"/>
                    <a:pt x="3262" y="1997"/>
                  </a:cubicBezTo>
                  <a:cubicBezTo>
                    <a:pt x="3590" y="1538"/>
                    <a:pt x="3541" y="915"/>
                    <a:pt x="3164" y="489"/>
                  </a:cubicBezTo>
                  <a:cubicBezTo>
                    <a:pt x="2893" y="159"/>
                    <a:pt x="2466" y="1"/>
                    <a:pt x="201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5" name="Google Shape;8055;p18"/>
            <p:cNvSpPr/>
            <p:nvPr/>
          </p:nvSpPr>
          <p:spPr>
            <a:xfrm>
              <a:off x="1359319" y="5014811"/>
              <a:ext cx="211887" cy="121641"/>
            </a:xfrm>
            <a:custGeom>
              <a:avLst/>
              <a:gdLst/>
              <a:ahLst/>
              <a:cxnLst/>
              <a:rect l="l" t="t" r="r" b="b"/>
              <a:pathLst>
                <a:path w="6459" h="3708" extrusionOk="0">
                  <a:moveTo>
                    <a:pt x="5511" y="0"/>
                  </a:moveTo>
                  <a:cubicBezTo>
                    <a:pt x="5261" y="0"/>
                    <a:pt x="4964" y="44"/>
                    <a:pt x="4623" y="167"/>
                  </a:cubicBezTo>
                  <a:cubicBezTo>
                    <a:pt x="3779" y="468"/>
                    <a:pt x="2592" y="1029"/>
                    <a:pt x="1426" y="1029"/>
                  </a:cubicBezTo>
                  <a:cubicBezTo>
                    <a:pt x="938" y="1029"/>
                    <a:pt x="454" y="931"/>
                    <a:pt x="0" y="675"/>
                  </a:cubicBezTo>
                  <a:lnTo>
                    <a:pt x="0" y="675"/>
                  </a:lnTo>
                  <a:cubicBezTo>
                    <a:pt x="0" y="675"/>
                    <a:pt x="555" y="1335"/>
                    <a:pt x="1321" y="1335"/>
                  </a:cubicBezTo>
                  <a:cubicBezTo>
                    <a:pt x="1356" y="1335"/>
                    <a:pt x="1391" y="1334"/>
                    <a:pt x="1426" y="1331"/>
                  </a:cubicBezTo>
                  <a:cubicBezTo>
                    <a:pt x="1938" y="1295"/>
                    <a:pt x="2165" y="1164"/>
                    <a:pt x="2301" y="1164"/>
                  </a:cubicBezTo>
                  <a:cubicBezTo>
                    <a:pt x="2352" y="1164"/>
                    <a:pt x="2390" y="1183"/>
                    <a:pt x="2426" y="1233"/>
                  </a:cubicBezTo>
                  <a:cubicBezTo>
                    <a:pt x="2487" y="1317"/>
                    <a:pt x="2395" y="1366"/>
                    <a:pt x="2257" y="1366"/>
                  </a:cubicBezTo>
                  <a:cubicBezTo>
                    <a:pt x="2209" y="1366"/>
                    <a:pt x="2154" y="1360"/>
                    <a:pt x="2098" y="1347"/>
                  </a:cubicBezTo>
                  <a:cubicBezTo>
                    <a:pt x="2053" y="1332"/>
                    <a:pt x="2006" y="1325"/>
                    <a:pt x="1959" y="1325"/>
                  </a:cubicBezTo>
                  <a:cubicBezTo>
                    <a:pt x="1854" y="1325"/>
                    <a:pt x="1751" y="1361"/>
                    <a:pt x="1672" y="1429"/>
                  </a:cubicBezTo>
                  <a:cubicBezTo>
                    <a:pt x="1495" y="1575"/>
                    <a:pt x="1715" y="2102"/>
                    <a:pt x="1345" y="2102"/>
                  </a:cubicBezTo>
                  <a:cubicBezTo>
                    <a:pt x="1340" y="2102"/>
                    <a:pt x="1334" y="2102"/>
                    <a:pt x="1328" y="2101"/>
                  </a:cubicBezTo>
                  <a:lnTo>
                    <a:pt x="1328" y="2101"/>
                  </a:lnTo>
                  <a:cubicBezTo>
                    <a:pt x="1328" y="2101"/>
                    <a:pt x="1614" y="2461"/>
                    <a:pt x="2040" y="2461"/>
                  </a:cubicBezTo>
                  <a:cubicBezTo>
                    <a:pt x="2182" y="2461"/>
                    <a:pt x="2340" y="2421"/>
                    <a:pt x="2508" y="2314"/>
                  </a:cubicBezTo>
                  <a:cubicBezTo>
                    <a:pt x="3180" y="1872"/>
                    <a:pt x="2803" y="1380"/>
                    <a:pt x="3066" y="1249"/>
                  </a:cubicBezTo>
                  <a:cubicBezTo>
                    <a:pt x="3109" y="1226"/>
                    <a:pt x="3151" y="1216"/>
                    <a:pt x="3190" y="1216"/>
                  </a:cubicBezTo>
                  <a:cubicBezTo>
                    <a:pt x="3373" y="1216"/>
                    <a:pt x="3484" y="1445"/>
                    <a:pt x="3295" y="1675"/>
                  </a:cubicBezTo>
                  <a:cubicBezTo>
                    <a:pt x="3066" y="1937"/>
                    <a:pt x="2213" y="2888"/>
                    <a:pt x="3557" y="3708"/>
                  </a:cubicBezTo>
                  <a:cubicBezTo>
                    <a:pt x="3557" y="3708"/>
                    <a:pt x="3361" y="3249"/>
                    <a:pt x="3721" y="3085"/>
                  </a:cubicBezTo>
                  <a:cubicBezTo>
                    <a:pt x="4082" y="2937"/>
                    <a:pt x="4803" y="2708"/>
                    <a:pt x="4705" y="2216"/>
                  </a:cubicBezTo>
                  <a:cubicBezTo>
                    <a:pt x="4606" y="1708"/>
                    <a:pt x="4229" y="954"/>
                    <a:pt x="4836" y="511"/>
                  </a:cubicBezTo>
                  <a:cubicBezTo>
                    <a:pt x="5188" y="247"/>
                    <a:pt x="5499" y="147"/>
                    <a:pt x="5811" y="147"/>
                  </a:cubicBezTo>
                  <a:cubicBezTo>
                    <a:pt x="6022" y="147"/>
                    <a:pt x="6234" y="193"/>
                    <a:pt x="6459" y="265"/>
                  </a:cubicBezTo>
                  <a:cubicBezTo>
                    <a:pt x="6459" y="265"/>
                    <a:pt x="6127" y="0"/>
                    <a:pt x="551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6" name="Google Shape;8056;p18"/>
            <p:cNvSpPr/>
            <p:nvPr/>
          </p:nvSpPr>
          <p:spPr>
            <a:xfrm>
              <a:off x="1398555" y="4894185"/>
              <a:ext cx="118328" cy="83095"/>
            </a:xfrm>
            <a:custGeom>
              <a:avLst/>
              <a:gdLst/>
              <a:ahLst/>
              <a:cxnLst/>
              <a:rect l="l" t="t" r="r" b="b"/>
              <a:pathLst>
                <a:path w="3607" h="2533" extrusionOk="0">
                  <a:moveTo>
                    <a:pt x="1087" y="0"/>
                  </a:moveTo>
                  <a:cubicBezTo>
                    <a:pt x="497" y="0"/>
                    <a:pt x="1" y="123"/>
                    <a:pt x="1" y="123"/>
                  </a:cubicBezTo>
                  <a:cubicBezTo>
                    <a:pt x="1" y="123"/>
                    <a:pt x="952" y="205"/>
                    <a:pt x="1197" y="549"/>
                  </a:cubicBezTo>
                  <a:cubicBezTo>
                    <a:pt x="1361" y="746"/>
                    <a:pt x="1427" y="1025"/>
                    <a:pt x="1345" y="1271"/>
                  </a:cubicBezTo>
                  <a:cubicBezTo>
                    <a:pt x="1296" y="1500"/>
                    <a:pt x="1181" y="2156"/>
                    <a:pt x="2214" y="2156"/>
                  </a:cubicBezTo>
                  <a:cubicBezTo>
                    <a:pt x="3246" y="2172"/>
                    <a:pt x="3082" y="2533"/>
                    <a:pt x="3082" y="2533"/>
                  </a:cubicBezTo>
                  <a:cubicBezTo>
                    <a:pt x="3082" y="2533"/>
                    <a:pt x="3607" y="1762"/>
                    <a:pt x="2738" y="615"/>
                  </a:cubicBezTo>
                  <a:cubicBezTo>
                    <a:pt x="2361" y="123"/>
                    <a:pt x="1677" y="0"/>
                    <a:pt x="108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7" name="Google Shape;8057;p18"/>
            <p:cNvSpPr/>
            <p:nvPr/>
          </p:nvSpPr>
          <p:spPr>
            <a:xfrm>
              <a:off x="1351774" y="4806791"/>
              <a:ext cx="74238" cy="87688"/>
            </a:xfrm>
            <a:custGeom>
              <a:avLst/>
              <a:gdLst/>
              <a:ahLst/>
              <a:cxnLst/>
              <a:rect l="l" t="t" r="r" b="b"/>
              <a:pathLst>
                <a:path w="2263" h="2673" extrusionOk="0">
                  <a:moveTo>
                    <a:pt x="1132" y="1"/>
                  </a:moveTo>
                  <a:lnTo>
                    <a:pt x="1132" y="1"/>
                  </a:lnTo>
                  <a:cubicBezTo>
                    <a:pt x="837" y="165"/>
                    <a:pt x="738" y="689"/>
                    <a:pt x="804" y="1427"/>
                  </a:cubicBezTo>
                  <a:cubicBezTo>
                    <a:pt x="870" y="2164"/>
                    <a:pt x="1" y="2623"/>
                    <a:pt x="1" y="2623"/>
                  </a:cubicBezTo>
                  <a:cubicBezTo>
                    <a:pt x="591" y="2410"/>
                    <a:pt x="1771" y="2673"/>
                    <a:pt x="2017" y="2017"/>
                  </a:cubicBezTo>
                  <a:cubicBezTo>
                    <a:pt x="2263" y="1345"/>
                    <a:pt x="1640" y="919"/>
                    <a:pt x="1279" y="722"/>
                  </a:cubicBezTo>
                  <a:cubicBezTo>
                    <a:pt x="919" y="542"/>
                    <a:pt x="1132" y="1"/>
                    <a:pt x="11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8" name="Google Shape;8058;p18"/>
            <p:cNvSpPr/>
            <p:nvPr/>
          </p:nvSpPr>
          <p:spPr>
            <a:xfrm>
              <a:off x="1241022" y="4844977"/>
              <a:ext cx="104353" cy="140930"/>
            </a:xfrm>
            <a:custGeom>
              <a:avLst/>
              <a:gdLst/>
              <a:ahLst/>
              <a:cxnLst/>
              <a:rect l="l" t="t" r="r" b="b"/>
              <a:pathLst>
                <a:path w="3181" h="4296" extrusionOk="0">
                  <a:moveTo>
                    <a:pt x="2803" y="1"/>
                  </a:moveTo>
                  <a:lnTo>
                    <a:pt x="2803" y="1"/>
                  </a:lnTo>
                  <a:cubicBezTo>
                    <a:pt x="2725" y="78"/>
                    <a:pt x="2606" y="125"/>
                    <a:pt x="2487" y="125"/>
                  </a:cubicBezTo>
                  <a:cubicBezTo>
                    <a:pt x="2456" y="125"/>
                    <a:pt x="2424" y="122"/>
                    <a:pt x="2393" y="115"/>
                  </a:cubicBezTo>
                  <a:cubicBezTo>
                    <a:pt x="2343" y="109"/>
                    <a:pt x="2272" y="103"/>
                    <a:pt x="2190" y="103"/>
                  </a:cubicBezTo>
                  <a:cubicBezTo>
                    <a:pt x="1869" y="103"/>
                    <a:pt x="1373" y="194"/>
                    <a:pt x="1230" y="689"/>
                  </a:cubicBezTo>
                  <a:cubicBezTo>
                    <a:pt x="1049" y="1295"/>
                    <a:pt x="1197" y="1689"/>
                    <a:pt x="1410" y="1886"/>
                  </a:cubicBezTo>
                  <a:cubicBezTo>
                    <a:pt x="1623" y="2066"/>
                    <a:pt x="1623" y="2443"/>
                    <a:pt x="1475" y="2492"/>
                  </a:cubicBezTo>
                  <a:cubicBezTo>
                    <a:pt x="1437" y="2510"/>
                    <a:pt x="1398" y="2518"/>
                    <a:pt x="1361" y="2518"/>
                  </a:cubicBezTo>
                  <a:cubicBezTo>
                    <a:pt x="1195" y="2518"/>
                    <a:pt x="1067" y="2355"/>
                    <a:pt x="1148" y="2181"/>
                  </a:cubicBezTo>
                  <a:cubicBezTo>
                    <a:pt x="1220" y="1947"/>
                    <a:pt x="1047" y="1727"/>
                    <a:pt x="824" y="1727"/>
                  </a:cubicBezTo>
                  <a:cubicBezTo>
                    <a:pt x="796" y="1727"/>
                    <a:pt x="767" y="1731"/>
                    <a:pt x="738" y="1738"/>
                  </a:cubicBezTo>
                  <a:cubicBezTo>
                    <a:pt x="677" y="1746"/>
                    <a:pt x="623" y="1750"/>
                    <a:pt x="575" y="1750"/>
                  </a:cubicBezTo>
                  <a:cubicBezTo>
                    <a:pt x="413" y="1750"/>
                    <a:pt x="317" y="1704"/>
                    <a:pt x="279" y="1591"/>
                  </a:cubicBezTo>
                  <a:lnTo>
                    <a:pt x="279" y="1591"/>
                  </a:lnTo>
                  <a:cubicBezTo>
                    <a:pt x="279" y="1591"/>
                    <a:pt x="0" y="2492"/>
                    <a:pt x="689" y="2918"/>
                  </a:cubicBezTo>
                  <a:cubicBezTo>
                    <a:pt x="1377" y="3361"/>
                    <a:pt x="1738" y="4033"/>
                    <a:pt x="2131" y="4295"/>
                  </a:cubicBezTo>
                  <a:cubicBezTo>
                    <a:pt x="2131" y="4295"/>
                    <a:pt x="1525" y="3344"/>
                    <a:pt x="2082" y="2476"/>
                  </a:cubicBezTo>
                  <a:cubicBezTo>
                    <a:pt x="2639" y="1607"/>
                    <a:pt x="3180" y="1345"/>
                    <a:pt x="28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9" name="Google Shape;8059;p18"/>
            <p:cNvSpPr/>
            <p:nvPr/>
          </p:nvSpPr>
          <p:spPr>
            <a:xfrm>
              <a:off x="1103370" y="4636924"/>
              <a:ext cx="266180" cy="265622"/>
            </a:xfrm>
            <a:custGeom>
              <a:avLst/>
              <a:gdLst/>
              <a:ahLst/>
              <a:cxnLst/>
              <a:rect l="l" t="t" r="r" b="b"/>
              <a:pathLst>
                <a:path w="8114" h="8097" extrusionOk="0">
                  <a:moveTo>
                    <a:pt x="2354" y="1"/>
                  </a:moveTo>
                  <a:cubicBezTo>
                    <a:pt x="2263" y="1"/>
                    <a:pt x="2172" y="6"/>
                    <a:pt x="2082" y="16"/>
                  </a:cubicBezTo>
                  <a:cubicBezTo>
                    <a:pt x="754" y="179"/>
                    <a:pt x="0" y="1982"/>
                    <a:pt x="787" y="3228"/>
                  </a:cubicBezTo>
                  <a:cubicBezTo>
                    <a:pt x="1376" y="4185"/>
                    <a:pt x="2454" y="4468"/>
                    <a:pt x="3428" y="4468"/>
                  </a:cubicBezTo>
                  <a:cubicBezTo>
                    <a:pt x="3538" y="4468"/>
                    <a:pt x="3647" y="4464"/>
                    <a:pt x="3754" y="4458"/>
                  </a:cubicBezTo>
                  <a:cubicBezTo>
                    <a:pt x="3950" y="4458"/>
                    <a:pt x="4196" y="4441"/>
                    <a:pt x="4442" y="4408"/>
                  </a:cubicBezTo>
                  <a:cubicBezTo>
                    <a:pt x="4442" y="4408"/>
                    <a:pt x="4650" y="4374"/>
                    <a:pt x="4961" y="4374"/>
                  </a:cubicBezTo>
                  <a:cubicBezTo>
                    <a:pt x="5449" y="4374"/>
                    <a:pt x="6189" y="4459"/>
                    <a:pt x="6770" y="4900"/>
                  </a:cubicBezTo>
                  <a:cubicBezTo>
                    <a:pt x="7163" y="5228"/>
                    <a:pt x="7425" y="5703"/>
                    <a:pt x="7507" y="6211"/>
                  </a:cubicBezTo>
                  <a:cubicBezTo>
                    <a:pt x="7507" y="6211"/>
                    <a:pt x="7671" y="7408"/>
                    <a:pt x="7097" y="8064"/>
                  </a:cubicBezTo>
                  <a:lnTo>
                    <a:pt x="7065" y="8096"/>
                  </a:lnTo>
                  <a:cubicBezTo>
                    <a:pt x="7065" y="8096"/>
                    <a:pt x="8114" y="7572"/>
                    <a:pt x="7983" y="5966"/>
                  </a:cubicBezTo>
                  <a:cubicBezTo>
                    <a:pt x="7875" y="4659"/>
                    <a:pt x="6826" y="4005"/>
                    <a:pt x="5499" y="4005"/>
                  </a:cubicBezTo>
                  <a:cubicBezTo>
                    <a:pt x="5212" y="4005"/>
                    <a:pt x="4912" y="4036"/>
                    <a:pt x="4606" y="4097"/>
                  </a:cubicBezTo>
                  <a:cubicBezTo>
                    <a:pt x="4097" y="4191"/>
                    <a:pt x="3640" y="4241"/>
                    <a:pt x="3229" y="4241"/>
                  </a:cubicBezTo>
                  <a:cubicBezTo>
                    <a:pt x="2713" y="4241"/>
                    <a:pt x="2268" y="4163"/>
                    <a:pt x="1885" y="3999"/>
                  </a:cubicBezTo>
                  <a:cubicBezTo>
                    <a:pt x="1492" y="3802"/>
                    <a:pt x="1147" y="3507"/>
                    <a:pt x="918" y="3146"/>
                  </a:cubicBezTo>
                  <a:cubicBezTo>
                    <a:pt x="197" y="1982"/>
                    <a:pt x="885" y="294"/>
                    <a:pt x="2098" y="147"/>
                  </a:cubicBezTo>
                  <a:cubicBezTo>
                    <a:pt x="2199" y="132"/>
                    <a:pt x="2300" y="125"/>
                    <a:pt x="2401" y="125"/>
                  </a:cubicBezTo>
                  <a:cubicBezTo>
                    <a:pt x="2875" y="125"/>
                    <a:pt x="3333" y="287"/>
                    <a:pt x="3590" y="638"/>
                  </a:cubicBezTo>
                  <a:cubicBezTo>
                    <a:pt x="3885" y="1032"/>
                    <a:pt x="3934" y="1540"/>
                    <a:pt x="3721" y="1982"/>
                  </a:cubicBezTo>
                  <a:cubicBezTo>
                    <a:pt x="3573" y="2332"/>
                    <a:pt x="3238" y="2538"/>
                    <a:pt x="2879" y="2538"/>
                  </a:cubicBezTo>
                  <a:cubicBezTo>
                    <a:pt x="2800" y="2538"/>
                    <a:pt x="2719" y="2528"/>
                    <a:pt x="2639" y="2507"/>
                  </a:cubicBezTo>
                  <a:cubicBezTo>
                    <a:pt x="2196" y="2392"/>
                    <a:pt x="2016" y="1966"/>
                    <a:pt x="2360" y="1901"/>
                  </a:cubicBezTo>
                  <a:cubicBezTo>
                    <a:pt x="2770" y="1835"/>
                    <a:pt x="2852" y="1491"/>
                    <a:pt x="2705" y="1212"/>
                  </a:cubicBezTo>
                  <a:cubicBezTo>
                    <a:pt x="2644" y="1091"/>
                    <a:pt x="2508" y="1022"/>
                    <a:pt x="2363" y="1022"/>
                  </a:cubicBezTo>
                  <a:cubicBezTo>
                    <a:pt x="2155" y="1022"/>
                    <a:pt x="1927" y="1163"/>
                    <a:pt x="1869" y="1491"/>
                  </a:cubicBezTo>
                  <a:cubicBezTo>
                    <a:pt x="1819" y="1753"/>
                    <a:pt x="1885" y="2032"/>
                    <a:pt x="2082" y="2228"/>
                  </a:cubicBezTo>
                  <a:cubicBezTo>
                    <a:pt x="2250" y="2422"/>
                    <a:pt x="2587" y="2585"/>
                    <a:pt x="2932" y="2585"/>
                  </a:cubicBezTo>
                  <a:cubicBezTo>
                    <a:pt x="3260" y="2585"/>
                    <a:pt x="3595" y="2438"/>
                    <a:pt x="3803" y="2032"/>
                  </a:cubicBezTo>
                  <a:cubicBezTo>
                    <a:pt x="4032" y="1556"/>
                    <a:pt x="4000" y="999"/>
                    <a:pt x="3688" y="556"/>
                  </a:cubicBezTo>
                  <a:cubicBezTo>
                    <a:pt x="3395" y="166"/>
                    <a:pt x="2876" y="1"/>
                    <a:pt x="235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0" name="Google Shape;8060;p18"/>
            <p:cNvSpPr/>
            <p:nvPr/>
          </p:nvSpPr>
          <p:spPr>
            <a:xfrm>
              <a:off x="1145820" y="4789437"/>
              <a:ext cx="153298" cy="78142"/>
            </a:xfrm>
            <a:custGeom>
              <a:avLst/>
              <a:gdLst/>
              <a:ahLst/>
              <a:cxnLst/>
              <a:rect l="l" t="t" r="r" b="b"/>
              <a:pathLst>
                <a:path w="4673" h="2382" extrusionOk="0">
                  <a:moveTo>
                    <a:pt x="3576" y="1"/>
                  </a:moveTo>
                  <a:cubicBezTo>
                    <a:pt x="3281" y="1"/>
                    <a:pt x="2933" y="40"/>
                    <a:pt x="2542" y="153"/>
                  </a:cubicBezTo>
                  <a:cubicBezTo>
                    <a:pt x="1980" y="319"/>
                    <a:pt x="1504" y="380"/>
                    <a:pt x="1114" y="380"/>
                  </a:cubicBezTo>
                  <a:cubicBezTo>
                    <a:pt x="581" y="380"/>
                    <a:pt x="209" y="266"/>
                    <a:pt x="1" y="153"/>
                  </a:cubicBezTo>
                  <a:lnTo>
                    <a:pt x="1" y="153"/>
                  </a:lnTo>
                  <a:cubicBezTo>
                    <a:pt x="132" y="268"/>
                    <a:pt x="263" y="399"/>
                    <a:pt x="378" y="530"/>
                  </a:cubicBezTo>
                  <a:cubicBezTo>
                    <a:pt x="454" y="636"/>
                    <a:pt x="599" y="1399"/>
                    <a:pt x="1202" y="1399"/>
                  </a:cubicBezTo>
                  <a:cubicBezTo>
                    <a:pt x="1252" y="1399"/>
                    <a:pt x="1305" y="1393"/>
                    <a:pt x="1361" y="1382"/>
                  </a:cubicBezTo>
                  <a:cubicBezTo>
                    <a:pt x="2083" y="1218"/>
                    <a:pt x="1952" y="759"/>
                    <a:pt x="2427" y="612"/>
                  </a:cubicBezTo>
                  <a:cubicBezTo>
                    <a:pt x="2516" y="584"/>
                    <a:pt x="2591" y="573"/>
                    <a:pt x="2655" y="573"/>
                  </a:cubicBezTo>
                  <a:cubicBezTo>
                    <a:pt x="2931" y="573"/>
                    <a:pt x="2976" y="791"/>
                    <a:pt x="2869" y="858"/>
                  </a:cubicBezTo>
                  <a:cubicBezTo>
                    <a:pt x="2808" y="896"/>
                    <a:pt x="2751" y="909"/>
                    <a:pt x="2690" y="909"/>
                  </a:cubicBezTo>
                  <a:cubicBezTo>
                    <a:pt x="2621" y="909"/>
                    <a:pt x="2547" y="892"/>
                    <a:pt x="2460" y="874"/>
                  </a:cubicBezTo>
                  <a:cubicBezTo>
                    <a:pt x="2451" y="873"/>
                    <a:pt x="2441" y="873"/>
                    <a:pt x="2431" y="873"/>
                  </a:cubicBezTo>
                  <a:cubicBezTo>
                    <a:pt x="2234" y="873"/>
                    <a:pt x="1812" y="1027"/>
                    <a:pt x="1968" y="1448"/>
                  </a:cubicBezTo>
                  <a:cubicBezTo>
                    <a:pt x="2132" y="1874"/>
                    <a:pt x="2378" y="2234"/>
                    <a:pt x="2115" y="2382"/>
                  </a:cubicBezTo>
                  <a:cubicBezTo>
                    <a:pt x="2115" y="2382"/>
                    <a:pt x="3033" y="2382"/>
                    <a:pt x="3345" y="2120"/>
                  </a:cubicBezTo>
                  <a:cubicBezTo>
                    <a:pt x="3705" y="1857"/>
                    <a:pt x="3853" y="1399"/>
                    <a:pt x="3722" y="989"/>
                  </a:cubicBezTo>
                  <a:cubicBezTo>
                    <a:pt x="3623" y="494"/>
                    <a:pt x="3938" y="195"/>
                    <a:pt x="4425" y="195"/>
                  </a:cubicBezTo>
                  <a:cubicBezTo>
                    <a:pt x="4504" y="195"/>
                    <a:pt x="4586" y="202"/>
                    <a:pt x="4672" y="218"/>
                  </a:cubicBezTo>
                  <a:cubicBezTo>
                    <a:pt x="4672" y="218"/>
                    <a:pt x="4269" y="1"/>
                    <a:pt x="35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1" name="Google Shape;8061;p18"/>
            <p:cNvSpPr/>
            <p:nvPr/>
          </p:nvSpPr>
          <p:spPr>
            <a:xfrm>
              <a:off x="1184564" y="4645487"/>
              <a:ext cx="105960" cy="110389"/>
            </a:xfrm>
            <a:custGeom>
              <a:avLst/>
              <a:gdLst/>
              <a:ahLst/>
              <a:cxnLst/>
              <a:rect l="l" t="t" r="r" b="b"/>
              <a:pathLst>
                <a:path w="3230" h="3365" extrusionOk="0">
                  <a:moveTo>
                    <a:pt x="1262" y="0"/>
                  </a:moveTo>
                  <a:lnTo>
                    <a:pt x="1262" y="0"/>
                  </a:lnTo>
                  <a:cubicBezTo>
                    <a:pt x="1688" y="443"/>
                    <a:pt x="1836" y="1082"/>
                    <a:pt x="1639" y="1656"/>
                  </a:cubicBezTo>
                  <a:cubicBezTo>
                    <a:pt x="1410" y="2417"/>
                    <a:pt x="886" y="2617"/>
                    <a:pt x="436" y="2617"/>
                  </a:cubicBezTo>
                  <a:cubicBezTo>
                    <a:pt x="276" y="2617"/>
                    <a:pt x="125" y="2592"/>
                    <a:pt x="0" y="2557"/>
                  </a:cubicBezTo>
                  <a:lnTo>
                    <a:pt x="0" y="2557"/>
                  </a:lnTo>
                  <a:cubicBezTo>
                    <a:pt x="0" y="2557"/>
                    <a:pt x="244" y="3364"/>
                    <a:pt x="1009" y="3364"/>
                  </a:cubicBezTo>
                  <a:cubicBezTo>
                    <a:pt x="1038" y="3364"/>
                    <a:pt x="1068" y="3363"/>
                    <a:pt x="1098" y="3361"/>
                  </a:cubicBezTo>
                  <a:cubicBezTo>
                    <a:pt x="1951" y="3295"/>
                    <a:pt x="1902" y="2639"/>
                    <a:pt x="1885" y="2361"/>
                  </a:cubicBezTo>
                  <a:cubicBezTo>
                    <a:pt x="1885" y="2066"/>
                    <a:pt x="1869" y="1836"/>
                    <a:pt x="1967" y="1836"/>
                  </a:cubicBezTo>
                  <a:cubicBezTo>
                    <a:pt x="2082" y="1836"/>
                    <a:pt x="2115" y="1951"/>
                    <a:pt x="2049" y="2148"/>
                  </a:cubicBezTo>
                  <a:cubicBezTo>
                    <a:pt x="1983" y="2344"/>
                    <a:pt x="1836" y="2984"/>
                    <a:pt x="2934" y="3098"/>
                  </a:cubicBezTo>
                  <a:cubicBezTo>
                    <a:pt x="2787" y="3000"/>
                    <a:pt x="2770" y="2803"/>
                    <a:pt x="2869" y="2689"/>
                  </a:cubicBezTo>
                  <a:cubicBezTo>
                    <a:pt x="3016" y="2443"/>
                    <a:pt x="3229" y="1984"/>
                    <a:pt x="2508" y="1361"/>
                  </a:cubicBezTo>
                  <a:cubicBezTo>
                    <a:pt x="1770" y="738"/>
                    <a:pt x="1705" y="295"/>
                    <a:pt x="12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2" name="Google Shape;8062;p18"/>
            <p:cNvSpPr/>
            <p:nvPr/>
          </p:nvSpPr>
          <p:spPr>
            <a:xfrm>
              <a:off x="1075944" y="4489332"/>
              <a:ext cx="62920" cy="251352"/>
            </a:xfrm>
            <a:custGeom>
              <a:avLst/>
              <a:gdLst/>
              <a:ahLst/>
              <a:cxnLst/>
              <a:rect l="l" t="t" r="r" b="b"/>
              <a:pathLst>
                <a:path w="1918" h="7662" extrusionOk="0">
                  <a:moveTo>
                    <a:pt x="620" y="1"/>
                  </a:moveTo>
                  <a:cubicBezTo>
                    <a:pt x="553" y="1"/>
                    <a:pt x="483" y="17"/>
                    <a:pt x="410" y="56"/>
                  </a:cubicBezTo>
                  <a:cubicBezTo>
                    <a:pt x="0" y="286"/>
                    <a:pt x="328" y="843"/>
                    <a:pt x="590" y="1105"/>
                  </a:cubicBezTo>
                  <a:cubicBezTo>
                    <a:pt x="852" y="1367"/>
                    <a:pt x="869" y="2630"/>
                    <a:pt x="738" y="4006"/>
                  </a:cubicBezTo>
                  <a:cubicBezTo>
                    <a:pt x="607" y="5367"/>
                    <a:pt x="754" y="7137"/>
                    <a:pt x="1459" y="7662"/>
                  </a:cubicBezTo>
                  <a:cubicBezTo>
                    <a:pt x="1459" y="7662"/>
                    <a:pt x="803" y="7055"/>
                    <a:pt x="951" y="5170"/>
                  </a:cubicBezTo>
                  <a:cubicBezTo>
                    <a:pt x="1098" y="3302"/>
                    <a:pt x="1918" y="1499"/>
                    <a:pt x="1180" y="384"/>
                  </a:cubicBezTo>
                  <a:cubicBezTo>
                    <a:pt x="1180" y="384"/>
                    <a:pt x="944" y="1"/>
                    <a:pt x="6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3" name="Google Shape;8063;p18"/>
            <p:cNvSpPr/>
            <p:nvPr/>
          </p:nvSpPr>
          <p:spPr>
            <a:xfrm>
              <a:off x="918904" y="4456231"/>
              <a:ext cx="280188" cy="333922"/>
            </a:xfrm>
            <a:custGeom>
              <a:avLst/>
              <a:gdLst/>
              <a:ahLst/>
              <a:cxnLst/>
              <a:rect l="l" t="t" r="r" b="b"/>
              <a:pathLst>
                <a:path w="8541" h="10179" extrusionOk="0">
                  <a:moveTo>
                    <a:pt x="2275" y="1"/>
                  </a:moveTo>
                  <a:cubicBezTo>
                    <a:pt x="1360" y="1"/>
                    <a:pt x="512" y="452"/>
                    <a:pt x="296" y="1180"/>
                  </a:cubicBezTo>
                  <a:cubicBezTo>
                    <a:pt x="1" y="1967"/>
                    <a:pt x="411" y="2671"/>
                    <a:pt x="820" y="2901"/>
                  </a:cubicBezTo>
                  <a:cubicBezTo>
                    <a:pt x="1044" y="3047"/>
                    <a:pt x="1302" y="3110"/>
                    <a:pt x="1555" y="3110"/>
                  </a:cubicBezTo>
                  <a:cubicBezTo>
                    <a:pt x="2098" y="3110"/>
                    <a:pt x="2616" y="2817"/>
                    <a:pt x="2705" y="2426"/>
                  </a:cubicBezTo>
                  <a:cubicBezTo>
                    <a:pt x="2849" y="2037"/>
                    <a:pt x="2551" y="1648"/>
                    <a:pt x="2165" y="1648"/>
                  </a:cubicBezTo>
                  <a:cubicBezTo>
                    <a:pt x="2112" y="1648"/>
                    <a:pt x="2056" y="1656"/>
                    <a:pt x="2001" y="1672"/>
                  </a:cubicBezTo>
                  <a:cubicBezTo>
                    <a:pt x="1673" y="1737"/>
                    <a:pt x="1476" y="2081"/>
                    <a:pt x="1607" y="2393"/>
                  </a:cubicBezTo>
                  <a:cubicBezTo>
                    <a:pt x="1695" y="2645"/>
                    <a:pt x="1978" y="2674"/>
                    <a:pt x="2103" y="2674"/>
                  </a:cubicBezTo>
                  <a:cubicBezTo>
                    <a:pt x="2141" y="2674"/>
                    <a:pt x="2164" y="2671"/>
                    <a:pt x="2164" y="2671"/>
                  </a:cubicBezTo>
                  <a:lnTo>
                    <a:pt x="2164" y="2671"/>
                  </a:lnTo>
                  <a:cubicBezTo>
                    <a:pt x="2100" y="2838"/>
                    <a:pt x="1888" y="2963"/>
                    <a:pt x="1630" y="2963"/>
                  </a:cubicBezTo>
                  <a:cubicBezTo>
                    <a:pt x="1432" y="2963"/>
                    <a:pt x="1207" y="2889"/>
                    <a:pt x="1001" y="2704"/>
                  </a:cubicBezTo>
                  <a:cubicBezTo>
                    <a:pt x="575" y="2327"/>
                    <a:pt x="476" y="1082"/>
                    <a:pt x="1197" y="508"/>
                  </a:cubicBezTo>
                  <a:cubicBezTo>
                    <a:pt x="1522" y="272"/>
                    <a:pt x="1912" y="142"/>
                    <a:pt x="2309" y="142"/>
                  </a:cubicBezTo>
                  <a:cubicBezTo>
                    <a:pt x="2354" y="142"/>
                    <a:pt x="2398" y="144"/>
                    <a:pt x="2443" y="147"/>
                  </a:cubicBezTo>
                  <a:cubicBezTo>
                    <a:pt x="2574" y="164"/>
                    <a:pt x="2705" y="180"/>
                    <a:pt x="2837" y="213"/>
                  </a:cubicBezTo>
                  <a:cubicBezTo>
                    <a:pt x="3935" y="475"/>
                    <a:pt x="4640" y="1639"/>
                    <a:pt x="4885" y="2868"/>
                  </a:cubicBezTo>
                  <a:cubicBezTo>
                    <a:pt x="5131" y="4098"/>
                    <a:pt x="4885" y="5376"/>
                    <a:pt x="4951" y="6491"/>
                  </a:cubicBezTo>
                  <a:cubicBezTo>
                    <a:pt x="4902" y="7507"/>
                    <a:pt x="5295" y="8490"/>
                    <a:pt x="6033" y="9195"/>
                  </a:cubicBezTo>
                  <a:cubicBezTo>
                    <a:pt x="6738" y="9802"/>
                    <a:pt x="7623" y="10146"/>
                    <a:pt x="8541" y="10179"/>
                  </a:cubicBezTo>
                  <a:cubicBezTo>
                    <a:pt x="7623" y="10113"/>
                    <a:pt x="6770" y="9752"/>
                    <a:pt x="6098" y="9130"/>
                  </a:cubicBezTo>
                  <a:cubicBezTo>
                    <a:pt x="5394" y="8441"/>
                    <a:pt x="5017" y="7474"/>
                    <a:pt x="5082" y="6491"/>
                  </a:cubicBezTo>
                  <a:cubicBezTo>
                    <a:pt x="5033" y="5376"/>
                    <a:pt x="5279" y="4147"/>
                    <a:pt x="5033" y="2835"/>
                  </a:cubicBezTo>
                  <a:cubicBezTo>
                    <a:pt x="4803" y="1590"/>
                    <a:pt x="4049" y="344"/>
                    <a:pt x="2869" y="65"/>
                  </a:cubicBezTo>
                  <a:cubicBezTo>
                    <a:pt x="2672" y="22"/>
                    <a:pt x="2472" y="1"/>
                    <a:pt x="227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4" name="Google Shape;8064;p18"/>
            <p:cNvSpPr/>
            <p:nvPr/>
          </p:nvSpPr>
          <p:spPr>
            <a:xfrm>
              <a:off x="983990" y="4503078"/>
              <a:ext cx="82308" cy="69153"/>
            </a:xfrm>
            <a:custGeom>
              <a:avLst/>
              <a:gdLst/>
              <a:ahLst/>
              <a:cxnLst/>
              <a:rect l="l" t="t" r="r" b="b"/>
              <a:pathLst>
                <a:path w="2509" h="2108" extrusionOk="0">
                  <a:moveTo>
                    <a:pt x="1788" y="1"/>
                  </a:moveTo>
                  <a:cubicBezTo>
                    <a:pt x="1325" y="1"/>
                    <a:pt x="1020" y="401"/>
                    <a:pt x="934" y="1096"/>
                  </a:cubicBezTo>
                  <a:cubicBezTo>
                    <a:pt x="853" y="1747"/>
                    <a:pt x="267" y="1803"/>
                    <a:pt x="67" y="1803"/>
                  </a:cubicBezTo>
                  <a:cubicBezTo>
                    <a:pt x="25" y="1803"/>
                    <a:pt x="0" y="1801"/>
                    <a:pt x="0" y="1801"/>
                  </a:cubicBezTo>
                  <a:lnTo>
                    <a:pt x="0" y="1801"/>
                  </a:lnTo>
                  <a:cubicBezTo>
                    <a:pt x="121" y="1856"/>
                    <a:pt x="702" y="2108"/>
                    <a:pt x="1241" y="2108"/>
                  </a:cubicBezTo>
                  <a:cubicBezTo>
                    <a:pt x="1509" y="2108"/>
                    <a:pt x="1766" y="2046"/>
                    <a:pt x="1951" y="1866"/>
                  </a:cubicBezTo>
                  <a:cubicBezTo>
                    <a:pt x="2508" y="1309"/>
                    <a:pt x="2115" y="604"/>
                    <a:pt x="1967" y="375"/>
                  </a:cubicBezTo>
                  <a:cubicBezTo>
                    <a:pt x="1869" y="276"/>
                    <a:pt x="1902" y="96"/>
                    <a:pt x="2016" y="31"/>
                  </a:cubicBezTo>
                  <a:cubicBezTo>
                    <a:pt x="1937" y="11"/>
                    <a:pt x="1861" y="1"/>
                    <a:pt x="17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5" name="Google Shape;8065;p18"/>
            <p:cNvSpPr/>
            <p:nvPr/>
          </p:nvSpPr>
          <p:spPr>
            <a:xfrm>
              <a:off x="903321" y="4507834"/>
              <a:ext cx="158645" cy="179607"/>
            </a:xfrm>
            <a:custGeom>
              <a:avLst/>
              <a:gdLst/>
              <a:ahLst/>
              <a:cxnLst/>
              <a:rect l="l" t="t" r="r" b="b"/>
              <a:pathLst>
                <a:path w="4836" h="5475" extrusionOk="0">
                  <a:moveTo>
                    <a:pt x="476" y="0"/>
                  </a:moveTo>
                  <a:lnTo>
                    <a:pt x="476" y="0"/>
                  </a:lnTo>
                  <a:cubicBezTo>
                    <a:pt x="0" y="820"/>
                    <a:pt x="230" y="2148"/>
                    <a:pt x="869" y="3033"/>
                  </a:cubicBezTo>
                  <a:cubicBezTo>
                    <a:pt x="1352" y="3731"/>
                    <a:pt x="2129" y="3810"/>
                    <a:pt x="2455" y="3810"/>
                  </a:cubicBezTo>
                  <a:cubicBezTo>
                    <a:pt x="2550" y="3810"/>
                    <a:pt x="2607" y="3803"/>
                    <a:pt x="2607" y="3803"/>
                  </a:cubicBezTo>
                  <a:cubicBezTo>
                    <a:pt x="2328" y="3705"/>
                    <a:pt x="2279" y="3393"/>
                    <a:pt x="2476" y="3147"/>
                  </a:cubicBezTo>
                  <a:cubicBezTo>
                    <a:pt x="2623" y="2983"/>
                    <a:pt x="2607" y="2721"/>
                    <a:pt x="2410" y="2606"/>
                  </a:cubicBezTo>
                  <a:cubicBezTo>
                    <a:pt x="2295" y="2557"/>
                    <a:pt x="2017" y="2344"/>
                    <a:pt x="2246" y="2197"/>
                  </a:cubicBezTo>
                  <a:cubicBezTo>
                    <a:pt x="2272" y="2182"/>
                    <a:pt x="2301" y="2175"/>
                    <a:pt x="2331" y="2175"/>
                  </a:cubicBezTo>
                  <a:cubicBezTo>
                    <a:pt x="2570" y="2175"/>
                    <a:pt x="2913" y="2608"/>
                    <a:pt x="2869" y="3131"/>
                  </a:cubicBezTo>
                  <a:cubicBezTo>
                    <a:pt x="2820" y="3705"/>
                    <a:pt x="3082" y="3869"/>
                    <a:pt x="3475" y="4147"/>
                  </a:cubicBezTo>
                  <a:cubicBezTo>
                    <a:pt x="3869" y="4442"/>
                    <a:pt x="3639" y="4950"/>
                    <a:pt x="3639" y="4950"/>
                  </a:cubicBezTo>
                  <a:cubicBezTo>
                    <a:pt x="4361" y="4541"/>
                    <a:pt x="4197" y="3885"/>
                    <a:pt x="4115" y="3721"/>
                  </a:cubicBezTo>
                  <a:cubicBezTo>
                    <a:pt x="4016" y="3574"/>
                    <a:pt x="3836" y="3311"/>
                    <a:pt x="4066" y="3213"/>
                  </a:cubicBezTo>
                  <a:cubicBezTo>
                    <a:pt x="4079" y="3207"/>
                    <a:pt x="4092" y="3204"/>
                    <a:pt x="4104" y="3204"/>
                  </a:cubicBezTo>
                  <a:cubicBezTo>
                    <a:pt x="4304" y="3204"/>
                    <a:pt x="4376" y="3925"/>
                    <a:pt x="4361" y="4573"/>
                  </a:cubicBezTo>
                  <a:cubicBezTo>
                    <a:pt x="4344" y="4934"/>
                    <a:pt x="4524" y="5278"/>
                    <a:pt x="4836" y="5475"/>
                  </a:cubicBezTo>
                  <a:cubicBezTo>
                    <a:pt x="4688" y="5163"/>
                    <a:pt x="4623" y="4803"/>
                    <a:pt x="4639" y="4459"/>
                  </a:cubicBezTo>
                  <a:cubicBezTo>
                    <a:pt x="4639" y="3951"/>
                    <a:pt x="4738" y="3016"/>
                    <a:pt x="3820" y="2410"/>
                  </a:cubicBezTo>
                  <a:cubicBezTo>
                    <a:pt x="2918" y="1787"/>
                    <a:pt x="1820" y="2066"/>
                    <a:pt x="1017" y="1492"/>
                  </a:cubicBezTo>
                  <a:cubicBezTo>
                    <a:pt x="558" y="1148"/>
                    <a:pt x="345" y="558"/>
                    <a:pt x="4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6" name="Google Shape;8066;p18"/>
            <p:cNvSpPr/>
            <p:nvPr/>
          </p:nvSpPr>
          <p:spPr>
            <a:xfrm>
              <a:off x="850635" y="4457183"/>
              <a:ext cx="97890" cy="64035"/>
            </a:xfrm>
            <a:custGeom>
              <a:avLst/>
              <a:gdLst/>
              <a:ahLst/>
              <a:cxnLst/>
              <a:rect l="l" t="t" r="r" b="b"/>
              <a:pathLst>
                <a:path w="2984" h="1952" extrusionOk="0">
                  <a:moveTo>
                    <a:pt x="2063" y="0"/>
                  </a:moveTo>
                  <a:cubicBezTo>
                    <a:pt x="344" y="0"/>
                    <a:pt x="295" y="1096"/>
                    <a:pt x="295" y="1380"/>
                  </a:cubicBezTo>
                  <a:cubicBezTo>
                    <a:pt x="295" y="1561"/>
                    <a:pt x="180" y="1725"/>
                    <a:pt x="0" y="1790"/>
                  </a:cubicBezTo>
                  <a:cubicBezTo>
                    <a:pt x="271" y="1903"/>
                    <a:pt x="508" y="1951"/>
                    <a:pt x="716" y="1951"/>
                  </a:cubicBezTo>
                  <a:cubicBezTo>
                    <a:pt x="1476" y="1951"/>
                    <a:pt x="1843" y="1305"/>
                    <a:pt x="2049" y="790"/>
                  </a:cubicBezTo>
                  <a:cubicBezTo>
                    <a:pt x="2213" y="413"/>
                    <a:pt x="2557" y="135"/>
                    <a:pt x="2983" y="85"/>
                  </a:cubicBezTo>
                  <a:cubicBezTo>
                    <a:pt x="2633" y="26"/>
                    <a:pt x="2328" y="0"/>
                    <a:pt x="20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7" name="Google Shape;8067;p18"/>
            <p:cNvSpPr/>
            <p:nvPr/>
          </p:nvSpPr>
          <p:spPr>
            <a:xfrm>
              <a:off x="813532" y="4456330"/>
              <a:ext cx="47862" cy="37398"/>
            </a:xfrm>
            <a:custGeom>
              <a:avLst/>
              <a:gdLst/>
              <a:ahLst/>
              <a:cxnLst/>
              <a:rect l="l" t="t" r="r" b="b"/>
              <a:pathLst>
                <a:path w="1459" h="1140" extrusionOk="0">
                  <a:moveTo>
                    <a:pt x="476" y="0"/>
                  </a:moveTo>
                  <a:cubicBezTo>
                    <a:pt x="432" y="0"/>
                    <a:pt x="388" y="10"/>
                    <a:pt x="344" y="29"/>
                  </a:cubicBezTo>
                  <a:cubicBezTo>
                    <a:pt x="98" y="144"/>
                    <a:pt x="0" y="423"/>
                    <a:pt x="98" y="669"/>
                  </a:cubicBezTo>
                  <a:cubicBezTo>
                    <a:pt x="180" y="882"/>
                    <a:pt x="361" y="1029"/>
                    <a:pt x="574" y="1095"/>
                  </a:cubicBezTo>
                  <a:cubicBezTo>
                    <a:pt x="652" y="1125"/>
                    <a:pt x="735" y="1140"/>
                    <a:pt x="817" y="1140"/>
                  </a:cubicBezTo>
                  <a:cubicBezTo>
                    <a:pt x="961" y="1140"/>
                    <a:pt x="1105" y="1096"/>
                    <a:pt x="1229" y="1013"/>
                  </a:cubicBezTo>
                  <a:cubicBezTo>
                    <a:pt x="1377" y="882"/>
                    <a:pt x="1459" y="702"/>
                    <a:pt x="1443" y="521"/>
                  </a:cubicBezTo>
                  <a:lnTo>
                    <a:pt x="1443" y="521"/>
                  </a:lnTo>
                  <a:cubicBezTo>
                    <a:pt x="1443" y="521"/>
                    <a:pt x="1135" y="902"/>
                    <a:pt x="783" y="902"/>
                  </a:cubicBezTo>
                  <a:cubicBezTo>
                    <a:pt x="762" y="902"/>
                    <a:pt x="742" y="901"/>
                    <a:pt x="721" y="898"/>
                  </a:cubicBezTo>
                  <a:cubicBezTo>
                    <a:pt x="148" y="849"/>
                    <a:pt x="66" y="275"/>
                    <a:pt x="344" y="111"/>
                  </a:cubicBezTo>
                  <a:cubicBezTo>
                    <a:pt x="384" y="85"/>
                    <a:pt x="429" y="73"/>
                    <a:pt x="474" y="73"/>
                  </a:cubicBezTo>
                  <a:cubicBezTo>
                    <a:pt x="593" y="73"/>
                    <a:pt x="709" y="160"/>
                    <a:pt x="721" y="292"/>
                  </a:cubicBezTo>
                  <a:cubicBezTo>
                    <a:pt x="732" y="403"/>
                    <a:pt x="645" y="469"/>
                    <a:pt x="593" y="469"/>
                  </a:cubicBezTo>
                  <a:cubicBezTo>
                    <a:pt x="569" y="469"/>
                    <a:pt x="552" y="454"/>
                    <a:pt x="557" y="423"/>
                  </a:cubicBezTo>
                  <a:cubicBezTo>
                    <a:pt x="582" y="336"/>
                    <a:pt x="542" y="268"/>
                    <a:pt x="471" y="268"/>
                  </a:cubicBezTo>
                  <a:cubicBezTo>
                    <a:pt x="448" y="268"/>
                    <a:pt x="422" y="276"/>
                    <a:pt x="394" y="292"/>
                  </a:cubicBezTo>
                  <a:cubicBezTo>
                    <a:pt x="262" y="357"/>
                    <a:pt x="394" y="538"/>
                    <a:pt x="394" y="538"/>
                  </a:cubicBezTo>
                  <a:cubicBezTo>
                    <a:pt x="441" y="581"/>
                    <a:pt x="498" y="600"/>
                    <a:pt x="553" y="600"/>
                  </a:cubicBezTo>
                  <a:cubicBezTo>
                    <a:pt x="688" y="600"/>
                    <a:pt x="820" y="487"/>
                    <a:pt x="820" y="325"/>
                  </a:cubicBezTo>
                  <a:cubicBezTo>
                    <a:pt x="807" y="142"/>
                    <a:pt x="648" y="0"/>
                    <a:pt x="4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8" name="Google Shape;8068;p18"/>
            <p:cNvSpPr/>
            <p:nvPr/>
          </p:nvSpPr>
          <p:spPr>
            <a:xfrm>
              <a:off x="1474927" y="4694367"/>
              <a:ext cx="131220" cy="286749"/>
            </a:xfrm>
            <a:custGeom>
              <a:avLst/>
              <a:gdLst/>
              <a:ahLst/>
              <a:cxnLst/>
              <a:rect l="l" t="t" r="r" b="b"/>
              <a:pathLst>
                <a:path w="4000" h="8741" extrusionOk="0">
                  <a:moveTo>
                    <a:pt x="1919" y="0"/>
                  </a:moveTo>
                  <a:cubicBezTo>
                    <a:pt x="1761" y="0"/>
                    <a:pt x="1601" y="22"/>
                    <a:pt x="1443" y="68"/>
                  </a:cubicBezTo>
                  <a:cubicBezTo>
                    <a:pt x="689" y="248"/>
                    <a:pt x="132" y="904"/>
                    <a:pt x="82" y="1690"/>
                  </a:cubicBezTo>
                  <a:cubicBezTo>
                    <a:pt x="0" y="2493"/>
                    <a:pt x="410" y="3280"/>
                    <a:pt x="1000" y="3838"/>
                  </a:cubicBezTo>
                  <a:cubicBezTo>
                    <a:pt x="1590" y="4428"/>
                    <a:pt x="2361" y="4706"/>
                    <a:pt x="2902" y="5214"/>
                  </a:cubicBezTo>
                  <a:cubicBezTo>
                    <a:pt x="3443" y="5673"/>
                    <a:pt x="3770" y="6345"/>
                    <a:pt x="3820" y="7050"/>
                  </a:cubicBezTo>
                  <a:cubicBezTo>
                    <a:pt x="3852" y="7722"/>
                    <a:pt x="3508" y="8394"/>
                    <a:pt x="2918" y="8558"/>
                  </a:cubicBezTo>
                  <a:cubicBezTo>
                    <a:pt x="2790" y="8610"/>
                    <a:pt x="2657" y="8635"/>
                    <a:pt x="2526" y="8635"/>
                  </a:cubicBezTo>
                  <a:cubicBezTo>
                    <a:pt x="2120" y="8635"/>
                    <a:pt x="1731" y="8398"/>
                    <a:pt x="1558" y="8001"/>
                  </a:cubicBezTo>
                  <a:cubicBezTo>
                    <a:pt x="1345" y="7558"/>
                    <a:pt x="1541" y="7034"/>
                    <a:pt x="2000" y="6837"/>
                  </a:cubicBezTo>
                  <a:cubicBezTo>
                    <a:pt x="2082" y="6804"/>
                    <a:pt x="2181" y="6788"/>
                    <a:pt x="2262" y="6788"/>
                  </a:cubicBezTo>
                  <a:cubicBezTo>
                    <a:pt x="2262" y="6788"/>
                    <a:pt x="2292" y="6785"/>
                    <a:pt x="2339" y="6785"/>
                  </a:cubicBezTo>
                  <a:cubicBezTo>
                    <a:pt x="2480" y="6785"/>
                    <a:pt x="2775" y="6813"/>
                    <a:pt x="2885" y="7034"/>
                  </a:cubicBezTo>
                  <a:cubicBezTo>
                    <a:pt x="2885" y="7034"/>
                    <a:pt x="2896" y="7076"/>
                    <a:pt x="2858" y="7076"/>
                  </a:cubicBezTo>
                  <a:cubicBezTo>
                    <a:pt x="2849" y="7076"/>
                    <a:pt x="2836" y="7073"/>
                    <a:pt x="2820" y="7067"/>
                  </a:cubicBezTo>
                  <a:cubicBezTo>
                    <a:pt x="2757" y="7024"/>
                    <a:pt x="2681" y="7003"/>
                    <a:pt x="2606" y="7003"/>
                  </a:cubicBezTo>
                  <a:cubicBezTo>
                    <a:pt x="2505" y="7003"/>
                    <a:pt x="2403" y="7041"/>
                    <a:pt x="2328" y="7116"/>
                  </a:cubicBezTo>
                  <a:cubicBezTo>
                    <a:pt x="2082" y="7345"/>
                    <a:pt x="2131" y="7771"/>
                    <a:pt x="2443" y="7935"/>
                  </a:cubicBezTo>
                  <a:cubicBezTo>
                    <a:pt x="2524" y="7973"/>
                    <a:pt x="2610" y="7991"/>
                    <a:pt x="2692" y="7991"/>
                  </a:cubicBezTo>
                  <a:cubicBezTo>
                    <a:pt x="3007" y="7991"/>
                    <a:pt x="3281" y="7724"/>
                    <a:pt x="3164" y="7231"/>
                  </a:cubicBezTo>
                  <a:cubicBezTo>
                    <a:pt x="3060" y="6890"/>
                    <a:pt x="2742" y="6683"/>
                    <a:pt x="2403" y="6683"/>
                  </a:cubicBezTo>
                  <a:cubicBezTo>
                    <a:pt x="2367" y="6683"/>
                    <a:pt x="2331" y="6685"/>
                    <a:pt x="2295" y="6690"/>
                  </a:cubicBezTo>
                  <a:cubicBezTo>
                    <a:pt x="2181" y="6690"/>
                    <a:pt x="2066" y="6722"/>
                    <a:pt x="1967" y="6788"/>
                  </a:cubicBezTo>
                  <a:cubicBezTo>
                    <a:pt x="1492" y="7001"/>
                    <a:pt x="1279" y="7542"/>
                    <a:pt x="1476" y="8017"/>
                  </a:cubicBezTo>
                  <a:cubicBezTo>
                    <a:pt x="1617" y="8455"/>
                    <a:pt x="2071" y="8740"/>
                    <a:pt x="2561" y="8740"/>
                  </a:cubicBezTo>
                  <a:cubicBezTo>
                    <a:pt x="2696" y="8740"/>
                    <a:pt x="2833" y="8719"/>
                    <a:pt x="2967" y="8673"/>
                  </a:cubicBezTo>
                  <a:cubicBezTo>
                    <a:pt x="3623" y="8493"/>
                    <a:pt x="4000" y="7755"/>
                    <a:pt x="3984" y="7050"/>
                  </a:cubicBezTo>
                  <a:cubicBezTo>
                    <a:pt x="3934" y="6296"/>
                    <a:pt x="3590" y="5575"/>
                    <a:pt x="3016" y="5083"/>
                  </a:cubicBezTo>
                  <a:cubicBezTo>
                    <a:pt x="2443" y="4559"/>
                    <a:pt x="1672" y="4264"/>
                    <a:pt x="1131" y="3706"/>
                  </a:cubicBezTo>
                  <a:cubicBezTo>
                    <a:pt x="558" y="3182"/>
                    <a:pt x="181" y="2428"/>
                    <a:pt x="230" y="1707"/>
                  </a:cubicBezTo>
                  <a:cubicBezTo>
                    <a:pt x="263" y="1248"/>
                    <a:pt x="476" y="838"/>
                    <a:pt x="820" y="543"/>
                  </a:cubicBezTo>
                  <a:cubicBezTo>
                    <a:pt x="984" y="428"/>
                    <a:pt x="1164" y="346"/>
                    <a:pt x="1345" y="281"/>
                  </a:cubicBezTo>
                  <a:cubicBezTo>
                    <a:pt x="1492" y="240"/>
                    <a:pt x="1644" y="219"/>
                    <a:pt x="1795" y="219"/>
                  </a:cubicBezTo>
                  <a:cubicBezTo>
                    <a:pt x="1947" y="219"/>
                    <a:pt x="2099" y="240"/>
                    <a:pt x="2246" y="281"/>
                  </a:cubicBezTo>
                  <a:cubicBezTo>
                    <a:pt x="3262" y="543"/>
                    <a:pt x="3590" y="1920"/>
                    <a:pt x="2902" y="2575"/>
                  </a:cubicBezTo>
                  <a:cubicBezTo>
                    <a:pt x="2771" y="2707"/>
                    <a:pt x="2590" y="2805"/>
                    <a:pt x="2394" y="2838"/>
                  </a:cubicBezTo>
                  <a:cubicBezTo>
                    <a:pt x="2332" y="2846"/>
                    <a:pt x="2273" y="2851"/>
                    <a:pt x="2218" y="2851"/>
                  </a:cubicBezTo>
                  <a:cubicBezTo>
                    <a:pt x="1757" y="2851"/>
                    <a:pt x="1514" y="2569"/>
                    <a:pt x="1558" y="2379"/>
                  </a:cubicBezTo>
                  <a:cubicBezTo>
                    <a:pt x="1558" y="2379"/>
                    <a:pt x="1558" y="2346"/>
                    <a:pt x="1623" y="2346"/>
                  </a:cubicBezTo>
                  <a:cubicBezTo>
                    <a:pt x="1634" y="2346"/>
                    <a:pt x="1653" y="2347"/>
                    <a:pt x="1680" y="2347"/>
                  </a:cubicBezTo>
                  <a:cubicBezTo>
                    <a:pt x="1818" y="2347"/>
                    <a:pt x="2139" y="2324"/>
                    <a:pt x="2262" y="2035"/>
                  </a:cubicBezTo>
                  <a:cubicBezTo>
                    <a:pt x="2381" y="1680"/>
                    <a:pt x="2099" y="1346"/>
                    <a:pt x="1771" y="1346"/>
                  </a:cubicBezTo>
                  <a:cubicBezTo>
                    <a:pt x="1690" y="1346"/>
                    <a:pt x="1606" y="1366"/>
                    <a:pt x="1525" y="1412"/>
                  </a:cubicBezTo>
                  <a:cubicBezTo>
                    <a:pt x="902" y="1789"/>
                    <a:pt x="1050" y="2723"/>
                    <a:pt x="1754" y="2903"/>
                  </a:cubicBezTo>
                  <a:cubicBezTo>
                    <a:pt x="1924" y="2981"/>
                    <a:pt x="2103" y="3018"/>
                    <a:pt x="2280" y="3018"/>
                  </a:cubicBezTo>
                  <a:cubicBezTo>
                    <a:pt x="2734" y="3018"/>
                    <a:pt x="3174" y="2775"/>
                    <a:pt x="3410" y="2362"/>
                  </a:cubicBezTo>
                  <a:cubicBezTo>
                    <a:pt x="3672" y="1821"/>
                    <a:pt x="3623" y="1166"/>
                    <a:pt x="3279" y="674"/>
                  </a:cubicBezTo>
                  <a:cubicBezTo>
                    <a:pt x="2951" y="245"/>
                    <a:pt x="2448" y="0"/>
                    <a:pt x="191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9" name="Google Shape;8069;p18"/>
            <p:cNvSpPr/>
            <p:nvPr/>
          </p:nvSpPr>
          <p:spPr>
            <a:xfrm>
              <a:off x="1546968" y="4803052"/>
              <a:ext cx="56490" cy="79060"/>
            </a:xfrm>
            <a:custGeom>
              <a:avLst/>
              <a:gdLst/>
              <a:ahLst/>
              <a:cxnLst/>
              <a:rect l="l" t="t" r="r" b="b"/>
              <a:pathLst>
                <a:path w="1722" h="2410" extrusionOk="0">
                  <a:moveTo>
                    <a:pt x="214" y="0"/>
                  </a:moveTo>
                  <a:cubicBezTo>
                    <a:pt x="214" y="0"/>
                    <a:pt x="247" y="82"/>
                    <a:pt x="116" y="475"/>
                  </a:cubicBezTo>
                  <a:cubicBezTo>
                    <a:pt x="1" y="852"/>
                    <a:pt x="329" y="1115"/>
                    <a:pt x="968" y="1393"/>
                  </a:cubicBezTo>
                  <a:cubicBezTo>
                    <a:pt x="1591" y="1672"/>
                    <a:pt x="1673" y="2410"/>
                    <a:pt x="1673" y="2410"/>
                  </a:cubicBezTo>
                  <a:cubicBezTo>
                    <a:pt x="1722" y="393"/>
                    <a:pt x="886" y="328"/>
                    <a:pt x="689" y="328"/>
                  </a:cubicBezTo>
                  <a:cubicBezTo>
                    <a:pt x="675" y="329"/>
                    <a:pt x="661" y="330"/>
                    <a:pt x="647" y="330"/>
                  </a:cubicBezTo>
                  <a:cubicBezTo>
                    <a:pt x="478" y="330"/>
                    <a:pt x="392" y="240"/>
                    <a:pt x="362" y="164"/>
                  </a:cubicBezTo>
                  <a:cubicBezTo>
                    <a:pt x="345" y="66"/>
                    <a:pt x="214" y="0"/>
                    <a:pt x="21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0" name="Google Shape;8070;p18"/>
            <p:cNvSpPr/>
            <p:nvPr/>
          </p:nvSpPr>
          <p:spPr>
            <a:xfrm>
              <a:off x="1371129" y="4569673"/>
              <a:ext cx="209755" cy="329100"/>
            </a:xfrm>
            <a:custGeom>
              <a:avLst/>
              <a:gdLst/>
              <a:ahLst/>
              <a:cxnLst/>
              <a:rect l="l" t="t" r="r" b="b"/>
              <a:pathLst>
                <a:path w="6394" h="10032" extrusionOk="0">
                  <a:moveTo>
                    <a:pt x="1148" y="0"/>
                  </a:moveTo>
                  <a:lnTo>
                    <a:pt x="1148" y="0"/>
                  </a:lnTo>
                  <a:cubicBezTo>
                    <a:pt x="1247" y="115"/>
                    <a:pt x="1230" y="295"/>
                    <a:pt x="1116" y="410"/>
                  </a:cubicBezTo>
                  <a:cubicBezTo>
                    <a:pt x="902" y="574"/>
                    <a:pt x="362" y="1197"/>
                    <a:pt x="755" y="1820"/>
                  </a:cubicBezTo>
                  <a:cubicBezTo>
                    <a:pt x="1197" y="2508"/>
                    <a:pt x="1788" y="2295"/>
                    <a:pt x="1984" y="2869"/>
                  </a:cubicBezTo>
                  <a:cubicBezTo>
                    <a:pt x="1984" y="2869"/>
                    <a:pt x="2066" y="3164"/>
                    <a:pt x="1870" y="3262"/>
                  </a:cubicBezTo>
                  <a:cubicBezTo>
                    <a:pt x="1836" y="3284"/>
                    <a:pt x="1803" y="3293"/>
                    <a:pt x="1773" y="3293"/>
                  </a:cubicBezTo>
                  <a:cubicBezTo>
                    <a:pt x="1639" y="3293"/>
                    <a:pt x="1542" y="3114"/>
                    <a:pt x="1542" y="2967"/>
                  </a:cubicBezTo>
                  <a:cubicBezTo>
                    <a:pt x="1476" y="2656"/>
                    <a:pt x="1230" y="2426"/>
                    <a:pt x="919" y="2377"/>
                  </a:cubicBezTo>
                  <a:cubicBezTo>
                    <a:pt x="542" y="2328"/>
                    <a:pt x="493" y="2213"/>
                    <a:pt x="493" y="2213"/>
                  </a:cubicBezTo>
                  <a:lnTo>
                    <a:pt x="493" y="2213"/>
                  </a:lnTo>
                  <a:cubicBezTo>
                    <a:pt x="542" y="2361"/>
                    <a:pt x="542" y="2492"/>
                    <a:pt x="525" y="2639"/>
                  </a:cubicBezTo>
                  <a:cubicBezTo>
                    <a:pt x="460" y="2787"/>
                    <a:pt x="148" y="3278"/>
                    <a:pt x="722" y="3672"/>
                  </a:cubicBezTo>
                  <a:cubicBezTo>
                    <a:pt x="1296" y="4049"/>
                    <a:pt x="1574" y="3852"/>
                    <a:pt x="1673" y="4491"/>
                  </a:cubicBezTo>
                  <a:cubicBezTo>
                    <a:pt x="1771" y="5114"/>
                    <a:pt x="1837" y="5901"/>
                    <a:pt x="2181" y="6229"/>
                  </a:cubicBezTo>
                  <a:cubicBezTo>
                    <a:pt x="2066" y="6163"/>
                    <a:pt x="1968" y="6049"/>
                    <a:pt x="1919" y="5934"/>
                  </a:cubicBezTo>
                  <a:cubicBezTo>
                    <a:pt x="1766" y="5613"/>
                    <a:pt x="1442" y="5406"/>
                    <a:pt x="1080" y="5406"/>
                  </a:cubicBezTo>
                  <a:cubicBezTo>
                    <a:pt x="1054" y="5406"/>
                    <a:pt x="1027" y="5407"/>
                    <a:pt x="1001" y="5409"/>
                  </a:cubicBezTo>
                  <a:cubicBezTo>
                    <a:pt x="958" y="5412"/>
                    <a:pt x="918" y="5413"/>
                    <a:pt x="880" y="5413"/>
                  </a:cubicBezTo>
                  <a:cubicBezTo>
                    <a:pt x="417" y="5413"/>
                    <a:pt x="358" y="5236"/>
                    <a:pt x="312" y="5114"/>
                  </a:cubicBezTo>
                  <a:lnTo>
                    <a:pt x="312" y="5114"/>
                  </a:lnTo>
                  <a:cubicBezTo>
                    <a:pt x="312" y="5114"/>
                    <a:pt x="1" y="6114"/>
                    <a:pt x="935" y="6590"/>
                  </a:cubicBezTo>
                  <a:cubicBezTo>
                    <a:pt x="1870" y="7081"/>
                    <a:pt x="1788" y="6721"/>
                    <a:pt x="3083" y="7786"/>
                  </a:cubicBezTo>
                  <a:cubicBezTo>
                    <a:pt x="4132" y="8638"/>
                    <a:pt x="4328" y="8688"/>
                    <a:pt x="4328" y="8688"/>
                  </a:cubicBezTo>
                  <a:cubicBezTo>
                    <a:pt x="4294" y="8679"/>
                    <a:pt x="4260" y="8675"/>
                    <a:pt x="4226" y="8675"/>
                  </a:cubicBezTo>
                  <a:cubicBezTo>
                    <a:pt x="4066" y="8675"/>
                    <a:pt x="3915" y="8768"/>
                    <a:pt x="3820" y="8917"/>
                  </a:cubicBezTo>
                  <a:cubicBezTo>
                    <a:pt x="3623" y="9212"/>
                    <a:pt x="3722" y="9622"/>
                    <a:pt x="4050" y="9786"/>
                  </a:cubicBezTo>
                  <a:cubicBezTo>
                    <a:pt x="4050" y="9786"/>
                    <a:pt x="3935" y="9589"/>
                    <a:pt x="4132" y="9573"/>
                  </a:cubicBezTo>
                  <a:cubicBezTo>
                    <a:pt x="4138" y="9572"/>
                    <a:pt x="4145" y="9572"/>
                    <a:pt x="4151" y="9572"/>
                  </a:cubicBezTo>
                  <a:cubicBezTo>
                    <a:pt x="4275" y="9572"/>
                    <a:pt x="4423" y="9662"/>
                    <a:pt x="4583" y="9662"/>
                  </a:cubicBezTo>
                  <a:cubicBezTo>
                    <a:pt x="4675" y="9662"/>
                    <a:pt x="4771" y="9632"/>
                    <a:pt x="4869" y="9540"/>
                  </a:cubicBezTo>
                  <a:cubicBezTo>
                    <a:pt x="4988" y="9421"/>
                    <a:pt x="5183" y="9322"/>
                    <a:pt x="5410" y="9322"/>
                  </a:cubicBezTo>
                  <a:cubicBezTo>
                    <a:pt x="5713" y="9322"/>
                    <a:pt x="6075" y="9498"/>
                    <a:pt x="6394" y="10032"/>
                  </a:cubicBezTo>
                  <a:cubicBezTo>
                    <a:pt x="6394" y="10032"/>
                    <a:pt x="6164" y="9212"/>
                    <a:pt x="4836" y="8688"/>
                  </a:cubicBezTo>
                  <a:cubicBezTo>
                    <a:pt x="3115" y="7966"/>
                    <a:pt x="2033" y="6262"/>
                    <a:pt x="2132" y="4409"/>
                  </a:cubicBezTo>
                  <a:cubicBezTo>
                    <a:pt x="2214" y="2180"/>
                    <a:pt x="3509" y="656"/>
                    <a:pt x="11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1" name="Google Shape;8071;p18"/>
            <p:cNvSpPr/>
            <p:nvPr/>
          </p:nvSpPr>
          <p:spPr>
            <a:xfrm>
              <a:off x="1431918" y="4485789"/>
              <a:ext cx="96283" cy="352227"/>
            </a:xfrm>
            <a:custGeom>
              <a:avLst/>
              <a:gdLst/>
              <a:ahLst/>
              <a:cxnLst/>
              <a:rect l="l" t="t" r="r" b="b"/>
              <a:pathLst>
                <a:path w="2935" h="10737" extrusionOk="0">
                  <a:moveTo>
                    <a:pt x="1298" y="0"/>
                  </a:moveTo>
                  <a:cubicBezTo>
                    <a:pt x="719" y="0"/>
                    <a:pt x="171" y="382"/>
                    <a:pt x="99" y="902"/>
                  </a:cubicBezTo>
                  <a:cubicBezTo>
                    <a:pt x="0" y="1443"/>
                    <a:pt x="426" y="1967"/>
                    <a:pt x="984" y="1967"/>
                  </a:cubicBezTo>
                  <a:cubicBezTo>
                    <a:pt x="991" y="1967"/>
                    <a:pt x="998" y="1967"/>
                    <a:pt x="1005" y="1967"/>
                  </a:cubicBezTo>
                  <a:cubicBezTo>
                    <a:pt x="1565" y="1967"/>
                    <a:pt x="1850" y="1341"/>
                    <a:pt x="1639" y="1066"/>
                  </a:cubicBezTo>
                  <a:cubicBezTo>
                    <a:pt x="1563" y="948"/>
                    <a:pt x="1445" y="895"/>
                    <a:pt x="1328" y="895"/>
                  </a:cubicBezTo>
                  <a:cubicBezTo>
                    <a:pt x="1121" y="895"/>
                    <a:pt x="913" y="1060"/>
                    <a:pt x="934" y="1312"/>
                  </a:cubicBezTo>
                  <a:cubicBezTo>
                    <a:pt x="951" y="1639"/>
                    <a:pt x="1295" y="1607"/>
                    <a:pt x="1344" y="1656"/>
                  </a:cubicBezTo>
                  <a:cubicBezTo>
                    <a:pt x="1377" y="1689"/>
                    <a:pt x="1344" y="1754"/>
                    <a:pt x="1344" y="1754"/>
                  </a:cubicBezTo>
                  <a:cubicBezTo>
                    <a:pt x="1295" y="1820"/>
                    <a:pt x="1230" y="1869"/>
                    <a:pt x="1164" y="1885"/>
                  </a:cubicBezTo>
                  <a:lnTo>
                    <a:pt x="1098" y="1918"/>
                  </a:lnTo>
                  <a:cubicBezTo>
                    <a:pt x="1066" y="1922"/>
                    <a:pt x="1033" y="1924"/>
                    <a:pt x="1001" y="1924"/>
                  </a:cubicBezTo>
                  <a:cubicBezTo>
                    <a:pt x="474" y="1924"/>
                    <a:pt x="72" y="1427"/>
                    <a:pt x="180" y="902"/>
                  </a:cubicBezTo>
                  <a:cubicBezTo>
                    <a:pt x="252" y="431"/>
                    <a:pt x="746" y="113"/>
                    <a:pt x="1263" y="113"/>
                  </a:cubicBezTo>
                  <a:cubicBezTo>
                    <a:pt x="1573" y="113"/>
                    <a:pt x="1891" y="228"/>
                    <a:pt x="2131" y="492"/>
                  </a:cubicBezTo>
                  <a:cubicBezTo>
                    <a:pt x="2754" y="1246"/>
                    <a:pt x="2606" y="2426"/>
                    <a:pt x="2246" y="3442"/>
                  </a:cubicBezTo>
                  <a:cubicBezTo>
                    <a:pt x="1426" y="5458"/>
                    <a:pt x="541" y="7491"/>
                    <a:pt x="1148" y="8966"/>
                  </a:cubicBezTo>
                  <a:cubicBezTo>
                    <a:pt x="1426" y="9720"/>
                    <a:pt x="1967" y="10343"/>
                    <a:pt x="2672" y="10736"/>
                  </a:cubicBezTo>
                  <a:cubicBezTo>
                    <a:pt x="2000" y="10327"/>
                    <a:pt x="1492" y="9687"/>
                    <a:pt x="1230" y="8933"/>
                  </a:cubicBezTo>
                  <a:cubicBezTo>
                    <a:pt x="672" y="7491"/>
                    <a:pt x="1557" y="5540"/>
                    <a:pt x="2393" y="3492"/>
                  </a:cubicBezTo>
                  <a:cubicBezTo>
                    <a:pt x="2787" y="2475"/>
                    <a:pt x="2934" y="1230"/>
                    <a:pt x="2246" y="426"/>
                  </a:cubicBezTo>
                  <a:cubicBezTo>
                    <a:pt x="1976" y="127"/>
                    <a:pt x="1632" y="0"/>
                    <a:pt x="129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2" name="Google Shape;8072;p18"/>
            <p:cNvSpPr/>
            <p:nvPr/>
          </p:nvSpPr>
          <p:spPr>
            <a:xfrm>
              <a:off x="1543228" y="4588470"/>
              <a:ext cx="124757" cy="122658"/>
            </a:xfrm>
            <a:custGeom>
              <a:avLst/>
              <a:gdLst/>
              <a:ahLst/>
              <a:cxnLst/>
              <a:rect l="l" t="t" r="r" b="b"/>
              <a:pathLst>
                <a:path w="3803" h="3739" extrusionOk="0">
                  <a:moveTo>
                    <a:pt x="508" y="1"/>
                  </a:moveTo>
                  <a:cubicBezTo>
                    <a:pt x="508" y="1"/>
                    <a:pt x="295" y="83"/>
                    <a:pt x="148" y="673"/>
                  </a:cubicBezTo>
                  <a:cubicBezTo>
                    <a:pt x="0" y="1279"/>
                    <a:pt x="279" y="1493"/>
                    <a:pt x="1066" y="1870"/>
                  </a:cubicBezTo>
                  <a:cubicBezTo>
                    <a:pt x="1852" y="2230"/>
                    <a:pt x="1885" y="3509"/>
                    <a:pt x="1885" y="3509"/>
                  </a:cubicBezTo>
                  <a:lnTo>
                    <a:pt x="1902" y="3738"/>
                  </a:lnTo>
                  <a:lnTo>
                    <a:pt x="1918" y="3509"/>
                  </a:lnTo>
                  <a:cubicBezTo>
                    <a:pt x="1918" y="3509"/>
                    <a:pt x="1967" y="2214"/>
                    <a:pt x="2754" y="1870"/>
                  </a:cubicBezTo>
                  <a:cubicBezTo>
                    <a:pt x="3524" y="1509"/>
                    <a:pt x="3803" y="1279"/>
                    <a:pt x="3655" y="673"/>
                  </a:cubicBezTo>
                  <a:cubicBezTo>
                    <a:pt x="3524" y="83"/>
                    <a:pt x="3295" y="1"/>
                    <a:pt x="3295" y="1"/>
                  </a:cubicBezTo>
                  <a:cubicBezTo>
                    <a:pt x="3295" y="1"/>
                    <a:pt x="3295" y="268"/>
                    <a:pt x="3125" y="268"/>
                  </a:cubicBezTo>
                  <a:cubicBezTo>
                    <a:pt x="3112" y="268"/>
                    <a:pt x="3097" y="267"/>
                    <a:pt x="3082" y="263"/>
                  </a:cubicBezTo>
                  <a:cubicBezTo>
                    <a:pt x="2974" y="240"/>
                    <a:pt x="2829" y="181"/>
                    <a:pt x="2693" y="181"/>
                  </a:cubicBezTo>
                  <a:cubicBezTo>
                    <a:pt x="2540" y="181"/>
                    <a:pt x="2397" y="256"/>
                    <a:pt x="2328" y="542"/>
                  </a:cubicBezTo>
                  <a:cubicBezTo>
                    <a:pt x="2217" y="1062"/>
                    <a:pt x="2168" y="1643"/>
                    <a:pt x="1945" y="1643"/>
                  </a:cubicBezTo>
                  <a:cubicBezTo>
                    <a:pt x="1936" y="1643"/>
                    <a:pt x="1927" y="1642"/>
                    <a:pt x="1918" y="1640"/>
                  </a:cubicBezTo>
                  <a:lnTo>
                    <a:pt x="1885" y="1640"/>
                  </a:lnTo>
                  <a:cubicBezTo>
                    <a:pt x="1876" y="1642"/>
                    <a:pt x="1868" y="1643"/>
                    <a:pt x="1860" y="1643"/>
                  </a:cubicBezTo>
                  <a:cubicBezTo>
                    <a:pt x="1652" y="1643"/>
                    <a:pt x="1601" y="1062"/>
                    <a:pt x="1475" y="542"/>
                  </a:cubicBezTo>
                  <a:cubicBezTo>
                    <a:pt x="1406" y="256"/>
                    <a:pt x="1268" y="181"/>
                    <a:pt x="1119" y="181"/>
                  </a:cubicBezTo>
                  <a:cubicBezTo>
                    <a:pt x="987" y="181"/>
                    <a:pt x="846" y="240"/>
                    <a:pt x="738" y="263"/>
                  </a:cubicBezTo>
                  <a:cubicBezTo>
                    <a:pt x="721" y="267"/>
                    <a:pt x="705" y="268"/>
                    <a:pt x="691" y="268"/>
                  </a:cubicBezTo>
                  <a:cubicBezTo>
                    <a:pt x="508" y="268"/>
                    <a:pt x="508" y="1"/>
                    <a:pt x="50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3" name="Google Shape;8073;p18"/>
            <p:cNvSpPr/>
            <p:nvPr/>
          </p:nvSpPr>
          <p:spPr>
            <a:xfrm>
              <a:off x="1583546" y="4503537"/>
              <a:ext cx="44648" cy="111340"/>
            </a:xfrm>
            <a:custGeom>
              <a:avLst/>
              <a:gdLst/>
              <a:ahLst/>
              <a:cxnLst/>
              <a:rect l="l" t="t" r="r" b="b"/>
              <a:pathLst>
                <a:path w="1361" h="3394" extrusionOk="0">
                  <a:moveTo>
                    <a:pt x="673" y="0"/>
                  </a:moveTo>
                  <a:lnTo>
                    <a:pt x="640" y="344"/>
                  </a:lnTo>
                  <a:cubicBezTo>
                    <a:pt x="607" y="607"/>
                    <a:pt x="509" y="869"/>
                    <a:pt x="361" y="1098"/>
                  </a:cubicBezTo>
                  <a:cubicBezTo>
                    <a:pt x="132" y="1443"/>
                    <a:pt x="1" y="1770"/>
                    <a:pt x="296" y="2164"/>
                  </a:cubicBezTo>
                  <a:cubicBezTo>
                    <a:pt x="492" y="2426"/>
                    <a:pt x="607" y="2737"/>
                    <a:pt x="640" y="3065"/>
                  </a:cubicBezTo>
                  <a:cubicBezTo>
                    <a:pt x="656" y="3147"/>
                    <a:pt x="673" y="3393"/>
                    <a:pt x="673" y="3393"/>
                  </a:cubicBezTo>
                  <a:cubicBezTo>
                    <a:pt x="689" y="3393"/>
                    <a:pt x="705" y="3131"/>
                    <a:pt x="705" y="3065"/>
                  </a:cubicBezTo>
                  <a:cubicBezTo>
                    <a:pt x="755" y="2737"/>
                    <a:pt x="869" y="2426"/>
                    <a:pt x="1066" y="2164"/>
                  </a:cubicBezTo>
                  <a:cubicBezTo>
                    <a:pt x="1361" y="1754"/>
                    <a:pt x="1230" y="1443"/>
                    <a:pt x="1000" y="1098"/>
                  </a:cubicBezTo>
                  <a:cubicBezTo>
                    <a:pt x="853" y="869"/>
                    <a:pt x="755" y="607"/>
                    <a:pt x="722" y="344"/>
                  </a:cubicBezTo>
                  <a:lnTo>
                    <a:pt x="673"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4" name="Google Shape;8074;p18"/>
            <p:cNvSpPr/>
            <p:nvPr/>
          </p:nvSpPr>
          <p:spPr>
            <a:xfrm>
              <a:off x="1514720" y="4472864"/>
              <a:ext cx="90903" cy="267820"/>
            </a:xfrm>
            <a:custGeom>
              <a:avLst/>
              <a:gdLst/>
              <a:ahLst/>
              <a:cxnLst/>
              <a:rect l="l" t="t" r="r" b="b"/>
              <a:pathLst>
                <a:path w="2771" h="8164" extrusionOk="0">
                  <a:moveTo>
                    <a:pt x="2082" y="1"/>
                  </a:moveTo>
                  <a:lnTo>
                    <a:pt x="2082" y="1"/>
                  </a:lnTo>
                  <a:cubicBezTo>
                    <a:pt x="2426" y="1115"/>
                    <a:pt x="968" y="1296"/>
                    <a:pt x="443" y="2918"/>
                  </a:cubicBezTo>
                  <a:cubicBezTo>
                    <a:pt x="0" y="4295"/>
                    <a:pt x="263" y="5230"/>
                    <a:pt x="1574" y="6148"/>
                  </a:cubicBezTo>
                  <a:cubicBezTo>
                    <a:pt x="2705" y="6934"/>
                    <a:pt x="2771" y="8000"/>
                    <a:pt x="2771" y="8164"/>
                  </a:cubicBezTo>
                  <a:cubicBezTo>
                    <a:pt x="2771" y="7656"/>
                    <a:pt x="2623" y="7164"/>
                    <a:pt x="2328" y="6754"/>
                  </a:cubicBezTo>
                  <a:cubicBezTo>
                    <a:pt x="2017" y="6328"/>
                    <a:pt x="1623" y="6066"/>
                    <a:pt x="1033" y="5557"/>
                  </a:cubicBezTo>
                  <a:cubicBezTo>
                    <a:pt x="869" y="5394"/>
                    <a:pt x="738" y="5197"/>
                    <a:pt x="656" y="4984"/>
                  </a:cubicBezTo>
                  <a:cubicBezTo>
                    <a:pt x="312" y="4148"/>
                    <a:pt x="968" y="3279"/>
                    <a:pt x="1312" y="2902"/>
                  </a:cubicBezTo>
                  <a:cubicBezTo>
                    <a:pt x="1722" y="2443"/>
                    <a:pt x="2426" y="1968"/>
                    <a:pt x="2574" y="1083"/>
                  </a:cubicBezTo>
                  <a:cubicBezTo>
                    <a:pt x="2705" y="181"/>
                    <a:pt x="2082" y="1"/>
                    <a:pt x="20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5" name="Google Shape;8075;p18"/>
            <p:cNvSpPr/>
            <p:nvPr/>
          </p:nvSpPr>
          <p:spPr>
            <a:xfrm>
              <a:off x="1415647" y="4163179"/>
              <a:ext cx="79749" cy="179050"/>
            </a:xfrm>
            <a:custGeom>
              <a:avLst/>
              <a:gdLst/>
              <a:ahLst/>
              <a:cxnLst/>
              <a:rect l="l" t="t" r="r" b="b"/>
              <a:pathLst>
                <a:path w="2431" h="5458" extrusionOk="0">
                  <a:moveTo>
                    <a:pt x="993" y="0"/>
                  </a:moveTo>
                  <a:cubicBezTo>
                    <a:pt x="641" y="0"/>
                    <a:pt x="1" y="573"/>
                    <a:pt x="299" y="2425"/>
                  </a:cubicBezTo>
                  <a:cubicBezTo>
                    <a:pt x="611" y="4458"/>
                    <a:pt x="2168" y="5409"/>
                    <a:pt x="2430" y="5458"/>
                  </a:cubicBezTo>
                  <a:cubicBezTo>
                    <a:pt x="2430" y="5458"/>
                    <a:pt x="922" y="4474"/>
                    <a:pt x="791" y="2802"/>
                  </a:cubicBezTo>
                  <a:cubicBezTo>
                    <a:pt x="660" y="1130"/>
                    <a:pt x="1168" y="1098"/>
                    <a:pt x="1316" y="737"/>
                  </a:cubicBezTo>
                  <a:cubicBezTo>
                    <a:pt x="1480" y="376"/>
                    <a:pt x="1414" y="114"/>
                    <a:pt x="1086" y="16"/>
                  </a:cubicBezTo>
                  <a:cubicBezTo>
                    <a:pt x="1059" y="6"/>
                    <a:pt x="1027" y="0"/>
                    <a:pt x="9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6" name="Google Shape;8076;p18"/>
            <p:cNvSpPr/>
            <p:nvPr/>
          </p:nvSpPr>
          <p:spPr>
            <a:xfrm>
              <a:off x="1380282" y="4114069"/>
              <a:ext cx="173178" cy="233014"/>
            </a:xfrm>
            <a:custGeom>
              <a:avLst/>
              <a:gdLst/>
              <a:ahLst/>
              <a:cxnLst/>
              <a:rect l="l" t="t" r="r" b="b"/>
              <a:pathLst>
                <a:path w="5279" h="7103" extrusionOk="0">
                  <a:moveTo>
                    <a:pt x="3593" y="0"/>
                  </a:moveTo>
                  <a:cubicBezTo>
                    <a:pt x="3382" y="0"/>
                    <a:pt x="3184" y="25"/>
                    <a:pt x="3017" y="54"/>
                  </a:cubicBezTo>
                  <a:cubicBezTo>
                    <a:pt x="2590" y="120"/>
                    <a:pt x="2181" y="300"/>
                    <a:pt x="1820" y="546"/>
                  </a:cubicBezTo>
                  <a:cubicBezTo>
                    <a:pt x="1" y="1890"/>
                    <a:pt x="328" y="4283"/>
                    <a:pt x="869" y="5430"/>
                  </a:cubicBezTo>
                  <a:cubicBezTo>
                    <a:pt x="1164" y="6119"/>
                    <a:pt x="1656" y="6692"/>
                    <a:pt x="2263" y="7102"/>
                  </a:cubicBezTo>
                  <a:cubicBezTo>
                    <a:pt x="1673" y="6676"/>
                    <a:pt x="1214" y="6086"/>
                    <a:pt x="951" y="5398"/>
                  </a:cubicBezTo>
                  <a:cubicBezTo>
                    <a:pt x="443" y="4250"/>
                    <a:pt x="197" y="1955"/>
                    <a:pt x="1918" y="693"/>
                  </a:cubicBezTo>
                  <a:cubicBezTo>
                    <a:pt x="2345" y="376"/>
                    <a:pt x="2901" y="184"/>
                    <a:pt x="3416" y="184"/>
                  </a:cubicBezTo>
                  <a:cubicBezTo>
                    <a:pt x="3832" y="184"/>
                    <a:pt x="4221" y="309"/>
                    <a:pt x="4492" y="595"/>
                  </a:cubicBezTo>
                  <a:cubicBezTo>
                    <a:pt x="5138" y="1241"/>
                    <a:pt x="4670" y="2300"/>
                    <a:pt x="3966" y="2300"/>
                  </a:cubicBezTo>
                  <a:cubicBezTo>
                    <a:pt x="3956" y="2300"/>
                    <a:pt x="3945" y="2300"/>
                    <a:pt x="3935" y="2300"/>
                  </a:cubicBezTo>
                  <a:cubicBezTo>
                    <a:pt x="3905" y="2303"/>
                    <a:pt x="3875" y="2305"/>
                    <a:pt x="3846" y="2305"/>
                  </a:cubicBezTo>
                  <a:cubicBezTo>
                    <a:pt x="3584" y="2305"/>
                    <a:pt x="3344" y="2175"/>
                    <a:pt x="3197" y="1939"/>
                  </a:cubicBezTo>
                  <a:cubicBezTo>
                    <a:pt x="3148" y="1841"/>
                    <a:pt x="3131" y="1710"/>
                    <a:pt x="3131" y="1578"/>
                  </a:cubicBezTo>
                  <a:cubicBezTo>
                    <a:pt x="3160" y="1327"/>
                    <a:pt x="3241" y="1247"/>
                    <a:pt x="3295" y="1247"/>
                  </a:cubicBezTo>
                  <a:cubicBezTo>
                    <a:pt x="3333" y="1247"/>
                    <a:pt x="3358" y="1285"/>
                    <a:pt x="3344" y="1333"/>
                  </a:cubicBezTo>
                  <a:cubicBezTo>
                    <a:pt x="3300" y="1569"/>
                    <a:pt x="3496" y="1766"/>
                    <a:pt x="3727" y="1766"/>
                  </a:cubicBezTo>
                  <a:cubicBezTo>
                    <a:pt x="3752" y="1766"/>
                    <a:pt x="3778" y="1764"/>
                    <a:pt x="3803" y="1759"/>
                  </a:cubicBezTo>
                  <a:cubicBezTo>
                    <a:pt x="4213" y="1693"/>
                    <a:pt x="4312" y="1152"/>
                    <a:pt x="3951" y="956"/>
                  </a:cubicBezTo>
                  <a:cubicBezTo>
                    <a:pt x="3857" y="909"/>
                    <a:pt x="3759" y="887"/>
                    <a:pt x="3663" y="887"/>
                  </a:cubicBezTo>
                  <a:cubicBezTo>
                    <a:pt x="3354" y="887"/>
                    <a:pt x="3067" y="1110"/>
                    <a:pt x="3017" y="1447"/>
                  </a:cubicBezTo>
                  <a:cubicBezTo>
                    <a:pt x="2967" y="1775"/>
                    <a:pt x="3131" y="2103"/>
                    <a:pt x="3426" y="2267"/>
                  </a:cubicBezTo>
                  <a:lnTo>
                    <a:pt x="3459" y="2267"/>
                  </a:lnTo>
                  <a:cubicBezTo>
                    <a:pt x="3558" y="2316"/>
                    <a:pt x="3656" y="2365"/>
                    <a:pt x="3754" y="2382"/>
                  </a:cubicBezTo>
                  <a:cubicBezTo>
                    <a:pt x="3857" y="2407"/>
                    <a:pt x="3960" y="2419"/>
                    <a:pt x="4060" y="2419"/>
                  </a:cubicBezTo>
                  <a:cubicBezTo>
                    <a:pt x="4659" y="2419"/>
                    <a:pt x="5173" y="1986"/>
                    <a:pt x="5229" y="1480"/>
                  </a:cubicBezTo>
                  <a:cubicBezTo>
                    <a:pt x="5279" y="1054"/>
                    <a:pt x="5115" y="644"/>
                    <a:pt x="4803" y="382"/>
                  </a:cubicBezTo>
                  <a:cubicBezTo>
                    <a:pt x="4421" y="84"/>
                    <a:pt x="3983" y="0"/>
                    <a:pt x="35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7" name="Google Shape;8077;p18"/>
            <p:cNvSpPr/>
            <p:nvPr/>
          </p:nvSpPr>
          <p:spPr>
            <a:xfrm>
              <a:off x="1486212" y="4052887"/>
              <a:ext cx="239312" cy="168355"/>
            </a:xfrm>
            <a:custGeom>
              <a:avLst/>
              <a:gdLst/>
              <a:ahLst/>
              <a:cxnLst/>
              <a:rect l="l" t="t" r="r" b="b"/>
              <a:pathLst>
                <a:path w="7295" h="5132" extrusionOk="0">
                  <a:moveTo>
                    <a:pt x="1742" y="1"/>
                  </a:moveTo>
                  <a:cubicBezTo>
                    <a:pt x="1353" y="1"/>
                    <a:pt x="968" y="172"/>
                    <a:pt x="706" y="493"/>
                  </a:cubicBezTo>
                  <a:cubicBezTo>
                    <a:pt x="611" y="635"/>
                    <a:pt x="462" y="706"/>
                    <a:pt x="312" y="706"/>
                  </a:cubicBezTo>
                  <a:cubicBezTo>
                    <a:pt x="202" y="706"/>
                    <a:pt x="91" y="668"/>
                    <a:pt x="1" y="591"/>
                  </a:cubicBezTo>
                  <a:lnTo>
                    <a:pt x="1" y="591"/>
                  </a:lnTo>
                  <a:cubicBezTo>
                    <a:pt x="33" y="952"/>
                    <a:pt x="50" y="1018"/>
                    <a:pt x="1771" y="1739"/>
                  </a:cubicBezTo>
                  <a:cubicBezTo>
                    <a:pt x="3066" y="2296"/>
                    <a:pt x="3525" y="4247"/>
                    <a:pt x="3656" y="5132"/>
                  </a:cubicBezTo>
                  <a:cubicBezTo>
                    <a:pt x="3787" y="4263"/>
                    <a:pt x="4230" y="2296"/>
                    <a:pt x="5541" y="1739"/>
                  </a:cubicBezTo>
                  <a:cubicBezTo>
                    <a:pt x="7246" y="1018"/>
                    <a:pt x="7262" y="952"/>
                    <a:pt x="7295" y="591"/>
                  </a:cubicBezTo>
                  <a:lnTo>
                    <a:pt x="7295" y="591"/>
                  </a:lnTo>
                  <a:cubicBezTo>
                    <a:pt x="7212" y="668"/>
                    <a:pt x="7102" y="706"/>
                    <a:pt x="6992" y="706"/>
                  </a:cubicBezTo>
                  <a:cubicBezTo>
                    <a:pt x="6842" y="706"/>
                    <a:pt x="6691" y="635"/>
                    <a:pt x="6606" y="493"/>
                  </a:cubicBezTo>
                  <a:cubicBezTo>
                    <a:pt x="6344" y="172"/>
                    <a:pt x="5959" y="1"/>
                    <a:pt x="5570" y="1"/>
                  </a:cubicBezTo>
                  <a:cubicBezTo>
                    <a:pt x="5304" y="1"/>
                    <a:pt x="5036" y="81"/>
                    <a:pt x="4803" y="247"/>
                  </a:cubicBezTo>
                  <a:cubicBezTo>
                    <a:pt x="4230" y="657"/>
                    <a:pt x="3853" y="1476"/>
                    <a:pt x="3656" y="2657"/>
                  </a:cubicBezTo>
                  <a:cubicBezTo>
                    <a:pt x="3459" y="1460"/>
                    <a:pt x="3082" y="641"/>
                    <a:pt x="2509" y="247"/>
                  </a:cubicBezTo>
                  <a:cubicBezTo>
                    <a:pt x="2276" y="81"/>
                    <a:pt x="2007" y="1"/>
                    <a:pt x="174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8" name="Google Shape;8078;p18"/>
            <p:cNvSpPr/>
            <p:nvPr/>
          </p:nvSpPr>
          <p:spPr>
            <a:xfrm>
              <a:off x="1562026" y="3959358"/>
              <a:ext cx="87688" cy="145753"/>
            </a:xfrm>
            <a:custGeom>
              <a:avLst/>
              <a:gdLst/>
              <a:ahLst/>
              <a:cxnLst/>
              <a:rect l="l" t="t" r="r" b="b"/>
              <a:pathLst>
                <a:path w="2673" h="4443" extrusionOk="0">
                  <a:moveTo>
                    <a:pt x="1345" y="0"/>
                  </a:moveTo>
                  <a:cubicBezTo>
                    <a:pt x="1263" y="164"/>
                    <a:pt x="1148" y="312"/>
                    <a:pt x="1017" y="426"/>
                  </a:cubicBezTo>
                  <a:cubicBezTo>
                    <a:pt x="575" y="853"/>
                    <a:pt x="1" y="1721"/>
                    <a:pt x="738" y="2918"/>
                  </a:cubicBezTo>
                  <a:cubicBezTo>
                    <a:pt x="1017" y="3377"/>
                    <a:pt x="1230" y="3901"/>
                    <a:pt x="1345" y="4442"/>
                  </a:cubicBezTo>
                  <a:cubicBezTo>
                    <a:pt x="1460" y="3901"/>
                    <a:pt x="1656" y="3377"/>
                    <a:pt x="1951" y="2918"/>
                  </a:cubicBezTo>
                  <a:cubicBezTo>
                    <a:pt x="2673" y="1721"/>
                    <a:pt x="2115" y="869"/>
                    <a:pt x="1673" y="426"/>
                  </a:cubicBezTo>
                  <a:cubicBezTo>
                    <a:pt x="1542" y="312"/>
                    <a:pt x="1427" y="164"/>
                    <a:pt x="13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9" name="Google Shape;8079;p18"/>
            <p:cNvSpPr/>
            <p:nvPr/>
          </p:nvSpPr>
          <p:spPr>
            <a:xfrm>
              <a:off x="1505567" y="3821969"/>
              <a:ext cx="200603" cy="220220"/>
            </a:xfrm>
            <a:custGeom>
              <a:avLst/>
              <a:gdLst/>
              <a:ahLst/>
              <a:cxnLst/>
              <a:rect l="l" t="t" r="r" b="b"/>
              <a:pathLst>
                <a:path w="6115" h="6713" extrusionOk="0">
                  <a:moveTo>
                    <a:pt x="1601" y="0"/>
                  </a:moveTo>
                  <a:cubicBezTo>
                    <a:pt x="1200" y="0"/>
                    <a:pt x="807" y="159"/>
                    <a:pt x="574" y="451"/>
                  </a:cubicBezTo>
                  <a:cubicBezTo>
                    <a:pt x="1" y="1107"/>
                    <a:pt x="476" y="2074"/>
                    <a:pt x="1132" y="2106"/>
                  </a:cubicBezTo>
                  <a:cubicBezTo>
                    <a:pt x="1150" y="2107"/>
                    <a:pt x="1169" y="2108"/>
                    <a:pt x="1187" y="2108"/>
                  </a:cubicBezTo>
                  <a:cubicBezTo>
                    <a:pt x="1785" y="2108"/>
                    <a:pt x="2013" y="1589"/>
                    <a:pt x="1886" y="1287"/>
                  </a:cubicBezTo>
                  <a:cubicBezTo>
                    <a:pt x="1830" y="1118"/>
                    <a:pt x="1677" y="998"/>
                    <a:pt x="1500" y="998"/>
                  </a:cubicBezTo>
                  <a:cubicBezTo>
                    <a:pt x="1471" y="998"/>
                    <a:pt x="1441" y="1001"/>
                    <a:pt x="1410" y="1008"/>
                  </a:cubicBezTo>
                  <a:cubicBezTo>
                    <a:pt x="1263" y="1025"/>
                    <a:pt x="1148" y="1156"/>
                    <a:pt x="1165" y="1320"/>
                  </a:cubicBezTo>
                  <a:cubicBezTo>
                    <a:pt x="1154" y="1475"/>
                    <a:pt x="1282" y="1572"/>
                    <a:pt x="1410" y="1572"/>
                  </a:cubicBezTo>
                  <a:cubicBezTo>
                    <a:pt x="1484" y="1572"/>
                    <a:pt x="1559" y="1539"/>
                    <a:pt x="1607" y="1467"/>
                  </a:cubicBezTo>
                  <a:cubicBezTo>
                    <a:pt x="1649" y="1401"/>
                    <a:pt x="1695" y="1375"/>
                    <a:pt x="1735" y="1375"/>
                  </a:cubicBezTo>
                  <a:cubicBezTo>
                    <a:pt x="1805" y="1375"/>
                    <a:pt x="1857" y="1455"/>
                    <a:pt x="1837" y="1549"/>
                  </a:cubicBezTo>
                  <a:cubicBezTo>
                    <a:pt x="1747" y="1793"/>
                    <a:pt x="1516" y="1946"/>
                    <a:pt x="1271" y="1946"/>
                  </a:cubicBezTo>
                  <a:cubicBezTo>
                    <a:pt x="1203" y="1946"/>
                    <a:pt x="1134" y="1935"/>
                    <a:pt x="1066" y="1910"/>
                  </a:cubicBezTo>
                  <a:cubicBezTo>
                    <a:pt x="656" y="1779"/>
                    <a:pt x="460" y="1057"/>
                    <a:pt x="1017" y="648"/>
                  </a:cubicBezTo>
                  <a:cubicBezTo>
                    <a:pt x="1140" y="561"/>
                    <a:pt x="1319" y="515"/>
                    <a:pt x="1519" y="515"/>
                  </a:cubicBezTo>
                  <a:cubicBezTo>
                    <a:pt x="2117" y="515"/>
                    <a:pt x="2902" y="927"/>
                    <a:pt x="2951" y="1910"/>
                  </a:cubicBezTo>
                  <a:cubicBezTo>
                    <a:pt x="2951" y="3074"/>
                    <a:pt x="2033" y="4123"/>
                    <a:pt x="1771" y="4893"/>
                  </a:cubicBezTo>
                  <a:cubicBezTo>
                    <a:pt x="1417" y="5955"/>
                    <a:pt x="1853" y="6622"/>
                    <a:pt x="1900" y="6708"/>
                  </a:cubicBezTo>
                  <a:lnTo>
                    <a:pt x="1900" y="6708"/>
                  </a:lnTo>
                  <a:cubicBezTo>
                    <a:pt x="1607" y="6152"/>
                    <a:pt x="1591" y="5498"/>
                    <a:pt x="1853" y="4926"/>
                  </a:cubicBezTo>
                  <a:cubicBezTo>
                    <a:pt x="2050" y="4401"/>
                    <a:pt x="2492" y="3844"/>
                    <a:pt x="2804" y="3139"/>
                  </a:cubicBezTo>
                  <a:cubicBezTo>
                    <a:pt x="2918" y="2926"/>
                    <a:pt x="3000" y="2680"/>
                    <a:pt x="3066" y="2434"/>
                  </a:cubicBezTo>
                  <a:cubicBezTo>
                    <a:pt x="3115" y="2680"/>
                    <a:pt x="3197" y="2926"/>
                    <a:pt x="3312" y="3139"/>
                  </a:cubicBezTo>
                  <a:cubicBezTo>
                    <a:pt x="3623" y="3844"/>
                    <a:pt x="4066" y="4401"/>
                    <a:pt x="4263" y="4926"/>
                  </a:cubicBezTo>
                  <a:cubicBezTo>
                    <a:pt x="4524" y="5498"/>
                    <a:pt x="4508" y="6152"/>
                    <a:pt x="4216" y="6708"/>
                  </a:cubicBezTo>
                  <a:lnTo>
                    <a:pt x="4216" y="6708"/>
                  </a:lnTo>
                  <a:cubicBezTo>
                    <a:pt x="4263" y="6622"/>
                    <a:pt x="4698" y="5955"/>
                    <a:pt x="4344" y="4893"/>
                  </a:cubicBezTo>
                  <a:cubicBezTo>
                    <a:pt x="4099" y="4123"/>
                    <a:pt x="3164" y="3074"/>
                    <a:pt x="3164" y="1910"/>
                  </a:cubicBezTo>
                  <a:cubicBezTo>
                    <a:pt x="3213" y="927"/>
                    <a:pt x="3999" y="515"/>
                    <a:pt x="4596" y="515"/>
                  </a:cubicBezTo>
                  <a:cubicBezTo>
                    <a:pt x="4796" y="515"/>
                    <a:pt x="4975" y="561"/>
                    <a:pt x="5098" y="648"/>
                  </a:cubicBezTo>
                  <a:cubicBezTo>
                    <a:pt x="5672" y="1057"/>
                    <a:pt x="5459" y="1779"/>
                    <a:pt x="5049" y="1910"/>
                  </a:cubicBezTo>
                  <a:cubicBezTo>
                    <a:pt x="4982" y="1935"/>
                    <a:pt x="4913" y="1946"/>
                    <a:pt x="4845" y="1946"/>
                  </a:cubicBezTo>
                  <a:cubicBezTo>
                    <a:pt x="4599" y="1946"/>
                    <a:pt x="4369" y="1793"/>
                    <a:pt x="4279" y="1549"/>
                  </a:cubicBezTo>
                  <a:cubicBezTo>
                    <a:pt x="4268" y="1455"/>
                    <a:pt x="4318" y="1375"/>
                    <a:pt x="4384" y="1375"/>
                  </a:cubicBezTo>
                  <a:cubicBezTo>
                    <a:pt x="4423" y="1375"/>
                    <a:pt x="4467" y="1401"/>
                    <a:pt x="4508" y="1467"/>
                  </a:cubicBezTo>
                  <a:cubicBezTo>
                    <a:pt x="4557" y="1539"/>
                    <a:pt x="4631" y="1572"/>
                    <a:pt x="4705" y="1572"/>
                  </a:cubicBezTo>
                  <a:cubicBezTo>
                    <a:pt x="4834" y="1572"/>
                    <a:pt x="4961" y="1475"/>
                    <a:pt x="4951" y="1320"/>
                  </a:cubicBezTo>
                  <a:cubicBezTo>
                    <a:pt x="4967" y="1156"/>
                    <a:pt x="4853" y="1025"/>
                    <a:pt x="4705" y="1008"/>
                  </a:cubicBezTo>
                  <a:cubicBezTo>
                    <a:pt x="4672" y="1001"/>
                    <a:pt x="4639" y="997"/>
                    <a:pt x="4608" y="997"/>
                  </a:cubicBezTo>
                  <a:cubicBezTo>
                    <a:pt x="4435" y="997"/>
                    <a:pt x="4288" y="1107"/>
                    <a:pt x="4246" y="1287"/>
                  </a:cubicBezTo>
                  <a:cubicBezTo>
                    <a:pt x="4117" y="1594"/>
                    <a:pt x="4353" y="2107"/>
                    <a:pt x="4955" y="2107"/>
                  </a:cubicBezTo>
                  <a:cubicBezTo>
                    <a:pt x="4965" y="2107"/>
                    <a:pt x="4974" y="2107"/>
                    <a:pt x="4984" y="2106"/>
                  </a:cubicBezTo>
                  <a:cubicBezTo>
                    <a:pt x="5607" y="2074"/>
                    <a:pt x="6115" y="1107"/>
                    <a:pt x="5541" y="451"/>
                  </a:cubicBezTo>
                  <a:cubicBezTo>
                    <a:pt x="5309" y="159"/>
                    <a:pt x="4915" y="0"/>
                    <a:pt x="4515" y="0"/>
                  </a:cubicBezTo>
                  <a:cubicBezTo>
                    <a:pt x="4039" y="0"/>
                    <a:pt x="3552" y="224"/>
                    <a:pt x="3312" y="713"/>
                  </a:cubicBezTo>
                  <a:cubicBezTo>
                    <a:pt x="3197" y="877"/>
                    <a:pt x="3115" y="1074"/>
                    <a:pt x="3066" y="1271"/>
                  </a:cubicBezTo>
                  <a:cubicBezTo>
                    <a:pt x="3000" y="1074"/>
                    <a:pt x="2918" y="877"/>
                    <a:pt x="2804" y="713"/>
                  </a:cubicBezTo>
                  <a:cubicBezTo>
                    <a:pt x="2563" y="224"/>
                    <a:pt x="2077" y="0"/>
                    <a:pt x="1601" y="0"/>
                  </a:cubicBezTo>
                  <a:close/>
                  <a:moveTo>
                    <a:pt x="1900" y="6708"/>
                  </a:moveTo>
                  <a:cubicBezTo>
                    <a:pt x="1901" y="6710"/>
                    <a:pt x="1901" y="6711"/>
                    <a:pt x="1902" y="6712"/>
                  </a:cubicBezTo>
                  <a:cubicBezTo>
                    <a:pt x="1902" y="6711"/>
                    <a:pt x="1901" y="6710"/>
                    <a:pt x="1900" y="6708"/>
                  </a:cubicBezTo>
                  <a:close/>
                  <a:moveTo>
                    <a:pt x="4216" y="6708"/>
                  </a:moveTo>
                  <a:lnTo>
                    <a:pt x="4216" y="6708"/>
                  </a:lnTo>
                  <a:cubicBezTo>
                    <a:pt x="4215" y="6710"/>
                    <a:pt x="4214" y="6711"/>
                    <a:pt x="4213" y="6712"/>
                  </a:cubicBezTo>
                  <a:cubicBezTo>
                    <a:pt x="4214" y="6711"/>
                    <a:pt x="4215" y="6710"/>
                    <a:pt x="4216" y="6708"/>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0" name="Google Shape;8080;p18"/>
            <p:cNvSpPr/>
            <p:nvPr/>
          </p:nvSpPr>
          <p:spPr>
            <a:xfrm>
              <a:off x="1343704" y="3933540"/>
              <a:ext cx="170520" cy="268903"/>
            </a:xfrm>
            <a:custGeom>
              <a:avLst/>
              <a:gdLst/>
              <a:ahLst/>
              <a:cxnLst/>
              <a:rect l="l" t="t" r="r" b="b"/>
              <a:pathLst>
                <a:path w="5198" h="8197" extrusionOk="0">
                  <a:moveTo>
                    <a:pt x="4115" y="0"/>
                  </a:moveTo>
                  <a:lnTo>
                    <a:pt x="4115" y="0"/>
                  </a:lnTo>
                  <a:cubicBezTo>
                    <a:pt x="4115" y="1"/>
                    <a:pt x="4181" y="607"/>
                    <a:pt x="3787" y="836"/>
                  </a:cubicBezTo>
                  <a:cubicBezTo>
                    <a:pt x="3394" y="1066"/>
                    <a:pt x="2837" y="1525"/>
                    <a:pt x="3427" y="2049"/>
                  </a:cubicBezTo>
                  <a:cubicBezTo>
                    <a:pt x="4017" y="2574"/>
                    <a:pt x="4197" y="3328"/>
                    <a:pt x="3673" y="4065"/>
                  </a:cubicBezTo>
                  <a:cubicBezTo>
                    <a:pt x="3673" y="4065"/>
                    <a:pt x="3968" y="2967"/>
                    <a:pt x="3246" y="2475"/>
                  </a:cubicBezTo>
                  <a:cubicBezTo>
                    <a:pt x="3047" y="2343"/>
                    <a:pt x="2888" y="2306"/>
                    <a:pt x="2773" y="2306"/>
                  </a:cubicBezTo>
                  <a:cubicBezTo>
                    <a:pt x="2632" y="2306"/>
                    <a:pt x="2558" y="2361"/>
                    <a:pt x="2558" y="2361"/>
                  </a:cubicBezTo>
                  <a:cubicBezTo>
                    <a:pt x="2607" y="2492"/>
                    <a:pt x="2656" y="2639"/>
                    <a:pt x="2656" y="2787"/>
                  </a:cubicBezTo>
                  <a:cubicBezTo>
                    <a:pt x="2673" y="3000"/>
                    <a:pt x="2197" y="3361"/>
                    <a:pt x="2542" y="3754"/>
                  </a:cubicBezTo>
                  <a:cubicBezTo>
                    <a:pt x="2886" y="4131"/>
                    <a:pt x="3132" y="4918"/>
                    <a:pt x="1935" y="5803"/>
                  </a:cubicBezTo>
                  <a:cubicBezTo>
                    <a:pt x="1935" y="5803"/>
                    <a:pt x="2542" y="4442"/>
                    <a:pt x="2181" y="3738"/>
                  </a:cubicBezTo>
                  <a:cubicBezTo>
                    <a:pt x="1820" y="3000"/>
                    <a:pt x="1361" y="3148"/>
                    <a:pt x="952" y="2557"/>
                  </a:cubicBezTo>
                  <a:cubicBezTo>
                    <a:pt x="952" y="2557"/>
                    <a:pt x="1" y="3082"/>
                    <a:pt x="739" y="4229"/>
                  </a:cubicBezTo>
                  <a:cubicBezTo>
                    <a:pt x="1607" y="5573"/>
                    <a:pt x="525" y="7278"/>
                    <a:pt x="1460" y="8196"/>
                  </a:cubicBezTo>
                  <a:cubicBezTo>
                    <a:pt x="1460" y="8196"/>
                    <a:pt x="1411" y="6836"/>
                    <a:pt x="2673" y="5606"/>
                  </a:cubicBezTo>
                  <a:cubicBezTo>
                    <a:pt x="3935" y="4377"/>
                    <a:pt x="5197" y="2852"/>
                    <a:pt x="41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1" name="Google Shape;8081;p18"/>
            <p:cNvSpPr/>
            <p:nvPr/>
          </p:nvSpPr>
          <p:spPr>
            <a:xfrm>
              <a:off x="1493757" y="3900210"/>
              <a:ext cx="99498" cy="147885"/>
            </a:xfrm>
            <a:custGeom>
              <a:avLst/>
              <a:gdLst/>
              <a:ahLst/>
              <a:cxnLst/>
              <a:rect l="l" t="t" r="r" b="b"/>
              <a:pathLst>
                <a:path w="3033" h="4508" extrusionOk="0">
                  <a:moveTo>
                    <a:pt x="2574" y="0"/>
                  </a:moveTo>
                  <a:lnTo>
                    <a:pt x="2574" y="0"/>
                  </a:lnTo>
                  <a:cubicBezTo>
                    <a:pt x="2541" y="262"/>
                    <a:pt x="2279" y="525"/>
                    <a:pt x="1623" y="820"/>
                  </a:cubicBezTo>
                  <a:cubicBezTo>
                    <a:pt x="967" y="1098"/>
                    <a:pt x="1213" y="1934"/>
                    <a:pt x="1279" y="2115"/>
                  </a:cubicBezTo>
                  <a:cubicBezTo>
                    <a:pt x="1326" y="2287"/>
                    <a:pt x="1388" y="2641"/>
                    <a:pt x="1191" y="2641"/>
                  </a:cubicBezTo>
                  <a:cubicBezTo>
                    <a:pt x="1182" y="2641"/>
                    <a:pt x="1173" y="2640"/>
                    <a:pt x="1164" y="2639"/>
                  </a:cubicBezTo>
                  <a:cubicBezTo>
                    <a:pt x="951" y="2606"/>
                    <a:pt x="1000" y="2492"/>
                    <a:pt x="1098" y="1820"/>
                  </a:cubicBezTo>
                  <a:cubicBezTo>
                    <a:pt x="1174" y="1300"/>
                    <a:pt x="839" y="1241"/>
                    <a:pt x="683" y="1241"/>
                  </a:cubicBezTo>
                  <a:cubicBezTo>
                    <a:pt x="637" y="1241"/>
                    <a:pt x="607" y="1246"/>
                    <a:pt x="607" y="1246"/>
                  </a:cubicBezTo>
                  <a:cubicBezTo>
                    <a:pt x="738" y="1426"/>
                    <a:pt x="721" y="1656"/>
                    <a:pt x="590" y="1820"/>
                  </a:cubicBezTo>
                  <a:cubicBezTo>
                    <a:pt x="344" y="2065"/>
                    <a:pt x="49" y="2344"/>
                    <a:pt x="295" y="3098"/>
                  </a:cubicBezTo>
                  <a:cubicBezTo>
                    <a:pt x="557" y="3852"/>
                    <a:pt x="0" y="4508"/>
                    <a:pt x="0" y="4508"/>
                  </a:cubicBezTo>
                  <a:cubicBezTo>
                    <a:pt x="3032" y="2016"/>
                    <a:pt x="2574" y="0"/>
                    <a:pt x="25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2" name="Google Shape;8082;p18"/>
            <p:cNvSpPr/>
            <p:nvPr/>
          </p:nvSpPr>
          <p:spPr>
            <a:xfrm>
              <a:off x="1296398" y="4181419"/>
              <a:ext cx="117803" cy="139848"/>
            </a:xfrm>
            <a:custGeom>
              <a:avLst/>
              <a:gdLst/>
              <a:ahLst/>
              <a:cxnLst/>
              <a:rect l="l" t="t" r="r" b="b"/>
              <a:pathLst>
                <a:path w="3591" h="4263" extrusionOk="0">
                  <a:moveTo>
                    <a:pt x="1869" y="1"/>
                  </a:moveTo>
                  <a:cubicBezTo>
                    <a:pt x="1869" y="1"/>
                    <a:pt x="2000" y="279"/>
                    <a:pt x="1656" y="525"/>
                  </a:cubicBezTo>
                  <a:cubicBezTo>
                    <a:pt x="1295" y="771"/>
                    <a:pt x="1" y="2443"/>
                    <a:pt x="3590" y="4262"/>
                  </a:cubicBezTo>
                  <a:cubicBezTo>
                    <a:pt x="3590" y="4262"/>
                    <a:pt x="2738" y="3771"/>
                    <a:pt x="2640" y="2476"/>
                  </a:cubicBezTo>
                  <a:cubicBezTo>
                    <a:pt x="2541" y="1197"/>
                    <a:pt x="2803" y="509"/>
                    <a:pt x="18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3" name="Google Shape;8083;p18"/>
            <p:cNvSpPr/>
            <p:nvPr/>
          </p:nvSpPr>
          <p:spPr>
            <a:xfrm>
              <a:off x="1152841" y="4267698"/>
              <a:ext cx="258667" cy="189908"/>
            </a:xfrm>
            <a:custGeom>
              <a:avLst/>
              <a:gdLst/>
              <a:ahLst/>
              <a:cxnLst/>
              <a:rect l="l" t="t" r="r" b="b"/>
              <a:pathLst>
                <a:path w="7885" h="5789" extrusionOk="0">
                  <a:moveTo>
                    <a:pt x="4671" y="1"/>
                  </a:moveTo>
                  <a:cubicBezTo>
                    <a:pt x="4529" y="1"/>
                    <a:pt x="4392" y="47"/>
                    <a:pt x="4262" y="141"/>
                  </a:cubicBezTo>
                  <a:cubicBezTo>
                    <a:pt x="3894" y="395"/>
                    <a:pt x="3663" y="609"/>
                    <a:pt x="3471" y="609"/>
                  </a:cubicBezTo>
                  <a:cubicBezTo>
                    <a:pt x="3415" y="609"/>
                    <a:pt x="3363" y="591"/>
                    <a:pt x="3311" y="551"/>
                  </a:cubicBezTo>
                  <a:lnTo>
                    <a:pt x="3311" y="551"/>
                  </a:lnTo>
                  <a:cubicBezTo>
                    <a:pt x="3311" y="551"/>
                    <a:pt x="3016" y="1174"/>
                    <a:pt x="3688" y="1387"/>
                  </a:cubicBezTo>
                  <a:cubicBezTo>
                    <a:pt x="4377" y="1583"/>
                    <a:pt x="4852" y="1714"/>
                    <a:pt x="4754" y="2091"/>
                  </a:cubicBezTo>
                  <a:cubicBezTo>
                    <a:pt x="4655" y="2468"/>
                    <a:pt x="3704" y="2550"/>
                    <a:pt x="2590" y="2714"/>
                  </a:cubicBezTo>
                  <a:cubicBezTo>
                    <a:pt x="1475" y="2878"/>
                    <a:pt x="590" y="3157"/>
                    <a:pt x="623" y="4124"/>
                  </a:cubicBezTo>
                  <a:cubicBezTo>
                    <a:pt x="648" y="4887"/>
                    <a:pt x="506" y="5245"/>
                    <a:pt x="250" y="5245"/>
                  </a:cubicBezTo>
                  <a:cubicBezTo>
                    <a:pt x="176" y="5245"/>
                    <a:pt x="92" y="5215"/>
                    <a:pt x="0" y="5157"/>
                  </a:cubicBezTo>
                  <a:lnTo>
                    <a:pt x="0" y="5157"/>
                  </a:lnTo>
                  <a:cubicBezTo>
                    <a:pt x="0" y="5157"/>
                    <a:pt x="248" y="5788"/>
                    <a:pt x="1194" y="5788"/>
                  </a:cubicBezTo>
                  <a:cubicBezTo>
                    <a:pt x="1388" y="5788"/>
                    <a:pt x="1612" y="5762"/>
                    <a:pt x="1869" y="5698"/>
                  </a:cubicBezTo>
                  <a:cubicBezTo>
                    <a:pt x="3377" y="5321"/>
                    <a:pt x="3573" y="4108"/>
                    <a:pt x="4213" y="3354"/>
                  </a:cubicBezTo>
                  <a:cubicBezTo>
                    <a:pt x="4852" y="2600"/>
                    <a:pt x="5491" y="1977"/>
                    <a:pt x="7884" y="1928"/>
                  </a:cubicBezTo>
                  <a:cubicBezTo>
                    <a:pt x="7884" y="1928"/>
                    <a:pt x="6425" y="1813"/>
                    <a:pt x="5868" y="960"/>
                  </a:cubicBezTo>
                  <a:cubicBezTo>
                    <a:pt x="5463" y="329"/>
                    <a:pt x="5049" y="1"/>
                    <a:pt x="467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4" name="Google Shape;8084;p18"/>
            <p:cNvSpPr/>
            <p:nvPr/>
          </p:nvSpPr>
          <p:spPr>
            <a:xfrm>
              <a:off x="1284555" y="4345873"/>
              <a:ext cx="252238" cy="205523"/>
            </a:xfrm>
            <a:custGeom>
              <a:avLst/>
              <a:gdLst/>
              <a:ahLst/>
              <a:cxnLst/>
              <a:rect l="l" t="t" r="r" b="b"/>
              <a:pathLst>
                <a:path w="7689" h="6265" extrusionOk="0">
                  <a:moveTo>
                    <a:pt x="3368" y="1"/>
                  </a:moveTo>
                  <a:cubicBezTo>
                    <a:pt x="3322" y="1"/>
                    <a:pt x="3276" y="2"/>
                    <a:pt x="3230" y="3"/>
                  </a:cubicBezTo>
                  <a:cubicBezTo>
                    <a:pt x="2673" y="20"/>
                    <a:pt x="2115" y="167"/>
                    <a:pt x="1624" y="462"/>
                  </a:cubicBezTo>
                  <a:cubicBezTo>
                    <a:pt x="1443" y="561"/>
                    <a:pt x="1296" y="676"/>
                    <a:pt x="1148" y="807"/>
                  </a:cubicBezTo>
                  <a:cubicBezTo>
                    <a:pt x="1" y="1807"/>
                    <a:pt x="362" y="3888"/>
                    <a:pt x="1706" y="4216"/>
                  </a:cubicBezTo>
                  <a:cubicBezTo>
                    <a:pt x="1842" y="4248"/>
                    <a:pt x="1981" y="4264"/>
                    <a:pt x="2120" y="4264"/>
                  </a:cubicBezTo>
                  <a:cubicBezTo>
                    <a:pt x="2613" y="4264"/>
                    <a:pt x="3089" y="4063"/>
                    <a:pt x="3345" y="3692"/>
                  </a:cubicBezTo>
                  <a:cubicBezTo>
                    <a:pt x="3656" y="3249"/>
                    <a:pt x="3656" y="2659"/>
                    <a:pt x="3345" y="2216"/>
                  </a:cubicBezTo>
                  <a:cubicBezTo>
                    <a:pt x="3143" y="1919"/>
                    <a:pt x="2811" y="1759"/>
                    <a:pt x="2473" y="1759"/>
                  </a:cubicBezTo>
                  <a:cubicBezTo>
                    <a:pt x="2288" y="1759"/>
                    <a:pt x="2103" y="1807"/>
                    <a:pt x="1935" y="1905"/>
                  </a:cubicBezTo>
                  <a:cubicBezTo>
                    <a:pt x="1640" y="2069"/>
                    <a:pt x="1509" y="2413"/>
                    <a:pt x="1607" y="2724"/>
                  </a:cubicBezTo>
                  <a:cubicBezTo>
                    <a:pt x="1640" y="2823"/>
                    <a:pt x="1689" y="2905"/>
                    <a:pt x="1755" y="2970"/>
                  </a:cubicBezTo>
                  <a:cubicBezTo>
                    <a:pt x="1857" y="3078"/>
                    <a:pt x="1998" y="3123"/>
                    <a:pt x="2139" y="3123"/>
                  </a:cubicBezTo>
                  <a:cubicBezTo>
                    <a:pt x="2383" y="3123"/>
                    <a:pt x="2625" y="2989"/>
                    <a:pt x="2656" y="2823"/>
                  </a:cubicBezTo>
                  <a:cubicBezTo>
                    <a:pt x="2715" y="2557"/>
                    <a:pt x="2509" y="2305"/>
                    <a:pt x="2264" y="2305"/>
                  </a:cubicBezTo>
                  <a:cubicBezTo>
                    <a:pt x="2237" y="2305"/>
                    <a:pt x="2209" y="2308"/>
                    <a:pt x="2181" y="2315"/>
                  </a:cubicBezTo>
                  <a:cubicBezTo>
                    <a:pt x="1919" y="2380"/>
                    <a:pt x="1935" y="2528"/>
                    <a:pt x="1837" y="2544"/>
                  </a:cubicBezTo>
                  <a:cubicBezTo>
                    <a:pt x="1755" y="2544"/>
                    <a:pt x="1738" y="2397"/>
                    <a:pt x="1738" y="2397"/>
                  </a:cubicBezTo>
                  <a:cubicBezTo>
                    <a:pt x="1738" y="2200"/>
                    <a:pt x="1853" y="2020"/>
                    <a:pt x="2033" y="1938"/>
                  </a:cubicBezTo>
                  <a:cubicBezTo>
                    <a:pt x="2175" y="1864"/>
                    <a:pt x="2325" y="1829"/>
                    <a:pt x="2473" y="1829"/>
                  </a:cubicBezTo>
                  <a:cubicBezTo>
                    <a:pt x="2786" y="1829"/>
                    <a:pt x="3090" y="1987"/>
                    <a:pt x="3279" y="2265"/>
                  </a:cubicBezTo>
                  <a:cubicBezTo>
                    <a:pt x="3558" y="2675"/>
                    <a:pt x="3541" y="3216"/>
                    <a:pt x="3263" y="3626"/>
                  </a:cubicBezTo>
                  <a:cubicBezTo>
                    <a:pt x="3019" y="3947"/>
                    <a:pt x="2574" y="4127"/>
                    <a:pt x="2124" y="4127"/>
                  </a:cubicBezTo>
                  <a:cubicBezTo>
                    <a:pt x="2000" y="4127"/>
                    <a:pt x="1876" y="4113"/>
                    <a:pt x="1755" y="4085"/>
                  </a:cubicBezTo>
                  <a:cubicBezTo>
                    <a:pt x="542" y="3773"/>
                    <a:pt x="214" y="1856"/>
                    <a:pt x="1263" y="938"/>
                  </a:cubicBezTo>
                  <a:cubicBezTo>
                    <a:pt x="1737" y="494"/>
                    <a:pt x="2314" y="324"/>
                    <a:pt x="2899" y="324"/>
                  </a:cubicBezTo>
                  <a:cubicBezTo>
                    <a:pt x="3608" y="324"/>
                    <a:pt x="4328" y="574"/>
                    <a:pt x="4886" y="889"/>
                  </a:cubicBezTo>
                  <a:cubicBezTo>
                    <a:pt x="5820" y="1413"/>
                    <a:pt x="6557" y="2249"/>
                    <a:pt x="6967" y="3249"/>
                  </a:cubicBezTo>
                  <a:cubicBezTo>
                    <a:pt x="7279" y="4052"/>
                    <a:pt x="7459" y="4904"/>
                    <a:pt x="7459" y="5773"/>
                  </a:cubicBezTo>
                  <a:cubicBezTo>
                    <a:pt x="7459" y="5937"/>
                    <a:pt x="7443" y="6101"/>
                    <a:pt x="7410" y="6265"/>
                  </a:cubicBezTo>
                  <a:cubicBezTo>
                    <a:pt x="7424" y="6223"/>
                    <a:pt x="7438" y="6157"/>
                    <a:pt x="7452" y="6097"/>
                  </a:cubicBezTo>
                  <a:lnTo>
                    <a:pt x="7452" y="6097"/>
                  </a:lnTo>
                  <a:cubicBezTo>
                    <a:pt x="7450" y="6133"/>
                    <a:pt x="7459" y="6150"/>
                    <a:pt x="7459" y="6150"/>
                  </a:cubicBezTo>
                  <a:lnTo>
                    <a:pt x="7459" y="6068"/>
                  </a:lnTo>
                  <a:cubicBezTo>
                    <a:pt x="7457" y="6078"/>
                    <a:pt x="7454" y="6087"/>
                    <a:pt x="7452" y="6097"/>
                  </a:cubicBezTo>
                  <a:lnTo>
                    <a:pt x="7452" y="6097"/>
                  </a:lnTo>
                  <a:cubicBezTo>
                    <a:pt x="7453" y="6084"/>
                    <a:pt x="7455" y="6069"/>
                    <a:pt x="7459" y="6052"/>
                  </a:cubicBezTo>
                  <a:cubicBezTo>
                    <a:pt x="7688" y="4872"/>
                    <a:pt x="7541" y="3626"/>
                    <a:pt x="7016" y="2528"/>
                  </a:cubicBezTo>
                  <a:cubicBezTo>
                    <a:pt x="6331" y="1109"/>
                    <a:pt x="4979" y="1"/>
                    <a:pt x="336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5" name="Google Shape;8085;p18"/>
            <p:cNvSpPr/>
            <p:nvPr/>
          </p:nvSpPr>
          <p:spPr>
            <a:xfrm>
              <a:off x="1424143" y="4408565"/>
              <a:ext cx="99760" cy="107371"/>
            </a:xfrm>
            <a:custGeom>
              <a:avLst/>
              <a:gdLst/>
              <a:ahLst/>
              <a:cxnLst/>
              <a:rect l="l" t="t" r="r" b="b"/>
              <a:pathLst>
                <a:path w="3041" h="3273" extrusionOk="0">
                  <a:moveTo>
                    <a:pt x="734" y="0"/>
                  </a:moveTo>
                  <a:cubicBezTo>
                    <a:pt x="66" y="0"/>
                    <a:pt x="1" y="784"/>
                    <a:pt x="1090" y="961"/>
                  </a:cubicBezTo>
                  <a:cubicBezTo>
                    <a:pt x="2352" y="1174"/>
                    <a:pt x="3040" y="3272"/>
                    <a:pt x="3040" y="3272"/>
                  </a:cubicBezTo>
                  <a:cubicBezTo>
                    <a:pt x="3040" y="3272"/>
                    <a:pt x="2729" y="1010"/>
                    <a:pt x="1467" y="240"/>
                  </a:cubicBezTo>
                  <a:cubicBezTo>
                    <a:pt x="1179" y="68"/>
                    <a:pt x="930" y="0"/>
                    <a:pt x="73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6" name="Google Shape;8086;p18"/>
            <p:cNvSpPr/>
            <p:nvPr/>
          </p:nvSpPr>
          <p:spPr>
            <a:xfrm>
              <a:off x="1223799" y="4400265"/>
              <a:ext cx="171570" cy="148246"/>
            </a:xfrm>
            <a:custGeom>
              <a:avLst/>
              <a:gdLst/>
              <a:ahLst/>
              <a:cxnLst/>
              <a:rect l="l" t="t" r="r" b="b"/>
              <a:pathLst>
                <a:path w="5230" h="4519" extrusionOk="0">
                  <a:moveTo>
                    <a:pt x="2181" y="1"/>
                  </a:moveTo>
                  <a:lnTo>
                    <a:pt x="2181" y="1"/>
                  </a:lnTo>
                  <a:cubicBezTo>
                    <a:pt x="2017" y="198"/>
                    <a:pt x="1902" y="427"/>
                    <a:pt x="1820" y="673"/>
                  </a:cubicBezTo>
                  <a:cubicBezTo>
                    <a:pt x="1689" y="1083"/>
                    <a:pt x="1132" y="1312"/>
                    <a:pt x="574" y="1706"/>
                  </a:cubicBezTo>
                  <a:cubicBezTo>
                    <a:pt x="1" y="2083"/>
                    <a:pt x="99" y="2706"/>
                    <a:pt x="214" y="3033"/>
                  </a:cubicBezTo>
                  <a:cubicBezTo>
                    <a:pt x="279" y="3263"/>
                    <a:pt x="247" y="3509"/>
                    <a:pt x="132" y="3722"/>
                  </a:cubicBezTo>
                  <a:cubicBezTo>
                    <a:pt x="410" y="3492"/>
                    <a:pt x="722" y="3312"/>
                    <a:pt x="1066" y="3230"/>
                  </a:cubicBezTo>
                  <a:cubicBezTo>
                    <a:pt x="1673" y="3050"/>
                    <a:pt x="1656" y="2755"/>
                    <a:pt x="1656" y="2279"/>
                  </a:cubicBezTo>
                  <a:cubicBezTo>
                    <a:pt x="1643" y="1901"/>
                    <a:pt x="1796" y="1868"/>
                    <a:pt x="1850" y="1868"/>
                  </a:cubicBezTo>
                  <a:cubicBezTo>
                    <a:pt x="1862" y="1868"/>
                    <a:pt x="1869" y="1870"/>
                    <a:pt x="1869" y="1870"/>
                  </a:cubicBezTo>
                  <a:cubicBezTo>
                    <a:pt x="1878" y="1869"/>
                    <a:pt x="1886" y="1868"/>
                    <a:pt x="1894" y="1868"/>
                  </a:cubicBezTo>
                  <a:cubicBezTo>
                    <a:pt x="2161" y="1868"/>
                    <a:pt x="2098" y="2387"/>
                    <a:pt x="2082" y="2689"/>
                  </a:cubicBezTo>
                  <a:cubicBezTo>
                    <a:pt x="1984" y="3214"/>
                    <a:pt x="2132" y="3755"/>
                    <a:pt x="2492" y="4164"/>
                  </a:cubicBezTo>
                  <a:cubicBezTo>
                    <a:pt x="2734" y="4428"/>
                    <a:pt x="3055" y="4518"/>
                    <a:pt x="3375" y="4518"/>
                  </a:cubicBezTo>
                  <a:cubicBezTo>
                    <a:pt x="3770" y="4518"/>
                    <a:pt x="4165" y="4381"/>
                    <a:pt x="4410" y="4263"/>
                  </a:cubicBezTo>
                  <a:cubicBezTo>
                    <a:pt x="4514" y="4217"/>
                    <a:pt x="4626" y="4195"/>
                    <a:pt x="4739" y="4195"/>
                  </a:cubicBezTo>
                  <a:cubicBezTo>
                    <a:pt x="4910" y="4195"/>
                    <a:pt x="5081" y="4246"/>
                    <a:pt x="5230" y="4345"/>
                  </a:cubicBezTo>
                  <a:cubicBezTo>
                    <a:pt x="5082" y="3460"/>
                    <a:pt x="4656" y="3197"/>
                    <a:pt x="4017" y="3132"/>
                  </a:cubicBezTo>
                  <a:cubicBezTo>
                    <a:pt x="3394" y="3066"/>
                    <a:pt x="2541" y="2853"/>
                    <a:pt x="2197" y="1771"/>
                  </a:cubicBezTo>
                  <a:cubicBezTo>
                    <a:pt x="1869" y="690"/>
                    <a:pt x="2181" y="1"/>
                    <a:pt x="218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7" name="Google Shape;8087;p18"/>
            <p:cNvSpPr/>
            <p:nvPr/>
          </p:nvSpPr>
          <p:spPr>
            <a:xfrm>
              <a:off x="1251225" y="4500289"/>
              <a:ext cx="42515" cy="65118"/>
            </a:xfrm>
            <a:custGeom>
              <a:avLst/>
              <a:gdLst/>
              <a:ahLst/>
              <a:cxnLst/>
              <a:rect l="l" t="t" r="r" b="b"/>
              <a:pathLst>
                <a:path w="1296" h="1985" extrusionOk="0">
                  <a:moveTo>
                    <a:pt x="951" y="1"/>
                  </a:moveTo>
                  <a:cubicBezTo>
                    <a:pt x="951" y="1"/>
                    <a:pt x="935" y="83"/>
                    <a:pt x="509" y="345"/>
                  </a:cubicBezTo>
                  <a:cubicBezTo>
                    <a:pt x="165" y="525"/>
                    <a:pt x="1" y="919"/>
                    <a:pt x="115" y="1296"/>
                  </a:cubicBezTo>
                  <a:cubicBezTo>
                    <a:pt x="181" y="1509"/>
                    <a:pt x="230" y="1755"/>
                    <a:pt x="263" y="1984"/>
                  </a:cubicBezTo>
                  <a:cubicBezTo>
                    <a:pt x="263" y="1984"/>
                    <a:pt x="263" y="1837"/>
                    <a:pt x="771" y="1542"/>
                  </a:cubicBezTo>
                  <a:cubicBezTo>
                    <a:pt x="1296" y="1263"/>
                    <a:pt x="1099" y="837"/>
                    <a:pt x="1001" y="558"/>
                  </a:cubicBezTo>
                  <a:cubicBezTo>
                    <a:pt x="951" y="378"/>
                    <a:pt x="935" y="181"/>
                    <a:pt x="95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8" name="Google Shape;8088;p18"/>
            <p:cNvSpPr/>
            <p:nvPr/>
          </p:nvSpPr>
          <p:spPr>
            <a:xfrm>
              <a:off x="1064626" y="4217636"/>
              <a:ext cx="226978" cy="160285"/>
            </a:xfrm>
            <a:custGeom>
              <a:avLst/>
              <a:gdLst/>
              <a:ahLst/>
              <a:cxnLst/>
              <a:rect l="l" t="t" r="r" b="b"/>
              <a:pathLst>
                <a:path w="6919" h="4886" extrusionOk="0">
                  <a:moveTo>
                    <a:pt x="4978" y="1"/>
                  </a:moveTo>
                  <a:cubicBezTo>
                    <a:pt x="4754" y="1"/>
                    <a:pt x="4504" y="53"/>
                    <a:pt x="4230" y="175"/>
                  </a:cubicBezTo>
                  <a:cubicBezTo>
                    <a:pt x="2771" y="831"/>
                    <a:pt x="3033" y="3306"/>
                    <a:pt x="4771" y="3667"/>
                  </a:cubicBezTo>
                  <a:cubicBezTo>
                    <a:pt x="4984" y="3699"/>
                    <a:pt x="5181" y="3732"/>
                    <a:pt x="5344" y="3749"/>
                  </a:cubicBezTo>
                  <a:cubicBezTo>
                    <a:pt x="4885" y="3831"/>
                    <a:pt x="4459" y="3978"/>
                    <a:pt x="4033" y="4191"/>
                  </a:cubicBezTo>
                  <a:cubicBezTo>
                    <a:pt x="3886" y="4273"/>
                    <a:pt x="3656" y="4339"/>
                    <a:pt x="3607" y="4355"/>
                  </a:cubicBezTo>
                  <a:cubicBezTo>
                    <a:pt x="3153" y="4527"/>
                    <a:pt x="2723" y="4603"/>
                    <a:pt x="2336" y="4603"/>
                  </a:cubicBezTo>
                  <a:cubicBezTo>
                    <a:pt x="1507" y="4603"/>
                    <a:pt x="870" y="4256"/>
                    <a:pt x="591" y="3765"/>
                  </a:cubicBezTo>
                  <a:cubicBezTo>
                    <a:pt x="345" y="3355"/>
                    <a:pt x="329" y="2863"/>
                    <a:pt x="558" y="2454"/>
                  </a:cubicBezTo>
                  <a:lnTo>
                    <a:pt x="575" y="2421"/>
                  </a:lnTo>
                  <a:cubicBezTo>
                    <a:pt x="779" y="2106"/>
                    <a:pt x="1115" y="1959"/>
                    <a:pt x="1428" y="1959"/>
                  </a:cubicBezTo>
                  <a:cubicBezTo>
                    <a:pt x="1719" y="1959"/>
                    <a:pt x="1989" y="2086"/>
                    <a:pt x="2115" y="2323"/>
                  </a:cubicBezTo>
                  <a:cubicBezTo>
                    <a:pt x="2230" y="2454"/>
                    <a:pt x="2296" y="2618"/>
                    <a:pt x="2296" y="2798"/>
                  </a:cubicBezTo>
                  <a:cubicBezTo>
                    <a:pt x="2296" y="2945"/>
                    <a:pt x="2230" y="3093"/>
                    <a:pt x="2115" y="3208"/>
                  </a:cubicBezTo>
                  <a:cubicBezTo>
                    <a:pt x="2010" y="3304"/>
                    <a:pt x="1951" y="3335"/>
                    <a:pt x="1923" y="3335"/>
                  </a:cubicBezTo>
                  <a:cubicBezTo>
                    <a:pt x="1898" y="3335"/>
                    <a:pt x="1895" y="3312"/>
                    <a:pt x="1902" y="3290"/>
                  </a:cubicBezTo>
                  <a:cubicBezTo>
                    <a:pt x="2018" y="3030"/>
                    <a:pt x="1727" y="2861"/>
                    <a:pt x="1474" y="2861"/>
                  </a:cubicBezTo>
                  <a:cubicBezTo>
                    <a:pt x="1295" y="2861"/>
                    <a:pt x="1135" y="2945"/>
                    <a:pt x="1148" y="3142"/>
                  </a:cubicBezTo>
                  <a:cubicBezTo>
                    <a:pt x="1137" y="3417"/>
                    <a:pt x="1376" y="3544"/>
                    <a:pt x="1629" y="3544"/>
                  </a:cubicBezTo>
                  <a:cubicBezTo>
                    <a:pt x="1754" y="3544"/>
                    <a:pt x="1881" y="3513"/>
                    <a:pt x="1984" y="3454"/>
                  </a:cubicBezTo>
                  <a:lnTo>
                    <a:pt x="2017" y="3437"/>
                  </a:lnTo>
                  <a:cubicBezTo>
                    <a:pt x="2050" y="3421"/>
                    <a:pt x="2066" y="3404"/>
                    <a:pt x="2083" y="3388"/>
                  </a:cubicBezTo>
                  <a:lnTo>
                    <a:pt x="2099" y="3388"/>
                  </a:lnTo>
                  <a:cubicBezTo>
                    <a:pt x="2394" y="3093"/>
                    <a:pt x="2443" y="2634"/>
                    <a:pt x="2181" y="2290"/>
                  </a:cubicBezTo>
                  <a:cubicBezTo>
                    <a:pt x="2043" y="2021"/>
                    <a:pt x="1730" y="1874"/>
                    <a:pt x="1395" y="1874"/>
                  </a:cubicBezTo>
                  <a:cubicBezTo>
                    <a:pt x="1055" y="1874"/>
                    <a:pt x="691" y="2025"/>
                    <a:pt x="460" y="2355"/>
                  </a:cubicBezTo>
                  <a:cubicBezTo>
                    <a:pt x="1" y="2962"/>
                    <a:pt x="148" y="4126"/>
                    <a:pt x="935" y="4585"/>
                  </a:cubicBezTo>
                  <a:cubicBezTo>
                    <a:pt x="1284" y="4773"/>
                    <a:pt x="1684" y="4885"/>
                    <a:pt x="2079" y="4885"/>
                  </a:cubicBezTo>
                  <a:cubicBezTo>
                    <a:pt x="2130" y="4885"/>
                    <a:pt x="2180" y="4883"/>
                    <a:pt x="2230" y="4880"/>
                  </a:cubicBezTo>
                  <a:cubicBezTo>
                    <a:pt x="3132" y="4863"/>
                    <a:pt x="3853" y="4371"/>
                    <a:pt x="5033" y="4011"/>
                  </a:cubicBezTo>
                  <a:cubicBezTo>
                    <a:pt x="5459" y="3896"/>
                    <a:pt x="5902" y="3831"/>
                    <a:pt x="6344" y="3798"/>
                  </a:cubicBezTo>
                  <a:cubicBezTo>
                    <a:pt x="6541" y="3781"/>
                    <a:pt x="6738" y="3732"/>
                    <a:pt x="6918" y="3634"/>
                  </a:cubicBezTo>
                  <a:lnTo>
                    <a:pt x="6918" y="3634"/>
                  </a:lnTo>
                  <a:cubicBezTo>
                    <a:pt x="6918" y="3634"/>
                    <a:pt x="6795" y="3663"/>
                    <a:pt x="6639" y="3663"/>
                  </a:cubicBezTo>
                  <a:cubicBezTo>
                    <a:pt x="6484" y="3663"/>
                    <a:pt x="6295" y="3634"/>
                    <a:pt x="6164" y="3519"/>
                  </a:cubicBezTo>
                  <a:cubicBezTo>
                    <a:pt x="5902" y="3273"/>
                    <a:pt x="5918" y="3372"/>
                    <a:pt x="5623" y="3290"/>
                  </a:cubicBezTo>
                  <a:cubicBezTo>
                    <a:pt x="5459" y="3240"/>
                    <a:pt x="5361" y="3077"/>
                    <a:pt x="5361" y="2913"/>
                  </a:cubicBezTo>
                  <a:cubicBezTo>
                    <a:pt x="5164" y="3077"/>
                    <a:pt x="5131" y="3372"/>
                    <a:pt x="5279" y="3585"/>
                  </a:cubicBezTo>
                  <a:cubicBezTo>
                    <a:pt x="5279" y="3585"/>
                    <a:pt x="4558" y="3585"/>
                    <a:pt x="4377" y="3208"/>
                  </a:cubicBezTo>
                  <a:cubicBezTo>
                    <a:pt x="4213" y="2831"/>
                    <a:pt x="4410" y="2847"/>
                    <a:pt x="4558" y="2765"/>
                  </a:cubicBezTo>
                  <a:cubicBezTo>
                    <a:pt x="4705" y="2667"/>
                    <a:pt x="4754" y="2536"/>
                    <a:pt x="4590" y="2323"/>
                  </a:cubicBezTo>
                  <a:cubicBezTo>
                    <a:pt x="4443" y="2126"/>
                    <a:pt x="4459" y="1749"/>
                    <a:pt x="4738" y="1749"/>
                  </a:cubicBezTo>
                  <a:cubicBezTo>
                    <a:pt x="4660" y="1580"/>
                    <a:pt x="4489" y="1483"/>
                    <a:pt x="4315" y="1483"/>
                  </a:cubicBezTo>
                  <a:cubicBezTo>
                    <a:pt x="4270" y="1483"/>
                    <a:pt x="4225" y="1489"/>
                    <a:pt x="4181" y="1503"/>
                  </a:cubicBezTo>
                  <a:cubicBezTo>
                    <a:pt x="3754" y="1569"/>
                    <a:pt x="3738" y="2175"/>
                    <a:pt x="3738" y="2175"/>
                  </a:cubicBezTo>
                  <a:cubicBezTo>
                    <a:pt x="3738" y="2175"/>
                    <a:pt x="3443" y="1421"/>
                    <a:pt x="3935" y="1044"/>
                  </a:cubicBezTo>
                  <a:cubicBezTo>
                    <a:pt x="4118" y="899"/>
                    <a:pt x="4264" y="844"/>
                    <a:pt x="4379" y="844"/>
                  </a:cubicBezTo>
                  <a:cubicBezTo>
                    <a:pt x="4563" y="844"/>
                    <a:pt x="4665" y="985"/>
                    <a:pt x="4705" y="1126"/>
                  </a:cubicBezTo>
                  <a:cubicBezTo>
                    <a:pt x="4758" y="1311"/>
                    <a:pt x="4865" y="1465"/>
                    <a:pt x="5008" y="1465"/>
                  </a:cubicBezTo>
                  <a:cubicBezTo>
                    <a:pt x="5041" y="1465"/>
                    <a:pt x="5077" y="1456"/>
                    <a:pt x="5115" y="1437"/>
                  </a:cubicBezTo>
                  <a:cubicBezTo>
                    <a:pt x="5259" y="1371"/>
                    <a:pt x="5373" y="1267"/>
                    <a:pt x="5472" y="1267"/>
                  </a:cubicBezTo>
                  <a:cubicBezTo>
                    <a:pt x="5520" y="1267"/>
                    <a:pt x="5564" y="1291"/>
                    <a:pt x="5607" y="1355"/>
                  </a:cubicBezTo>
                  <a:cubicBezTo>
                    <a:pt x="5705" y="1601"/>
                    <a:pt x="5607" y="1896"/>
                    <a:pt x="5361" y="2011"/>
                  </a:cubicBezTo>
                  <a:cubicBezTo>
                    <a:pt x="5361" y="2011"/>
                    <a:pt x="5367" y="2011"/>
                    <a:pt x="5377" y="2011"/>
                  </a:cubicBezTo>
                  <a:cubicBezTo>
                    <a:pt x="5484" y="2011"/>
                    <a:pt x="6094" y="1984"/>
                    <a:pt x="6213" y="1372"/>
                  </a:cubicBezTo>
                  <a:cubicBezTo>
                    <a:pt x="6331" y="822"/>
                    <a:pt x="5864" y="1"/>
                    <a:pt x="49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9" name="Google Shape;8089;p18"/>
            <p:cNvSpPr/>
            <p:nvPr/>
          </p:nvSpPr>
          <p:spPr>
            <a:xfrm>
              <a:off x="1028081" y="4303489"/>
              <a:ext cx="152740" cy="108650"/>
            </a:xfrm>
            <a:custGeom>
              <a:avLst/>
              <a:gdLst/>
              <a:ahLst/>
              <a:cxnLst/>
              <a:rect l="l" t="t" r="r" b="b"/>
              <a:pathLst>
                <a:path w="4656" h="3312" extrusionOk="0">
                  <a:moveTo>
                    <a:pt x="853" y="1"/>
                  </a:moveTo>
                  <a:cubicBezTo>
                    <a:pt x="853" y="1"/>
                    <a:pt x="0" y="919"/>
                    <a:pt x="558" y="1722"/>
                  </a:cubicBezTo>
                  <a:cubicBezTo>
                    <a:pt x="869" y="2181"/>
                    <a:pt x="1377" y="2459"/>
                    <a:pt x="1934" y="2492"/>
                  </a:cubicBezTo>
                  <a:cubicBezTo>
                    <a:pt x="1869" y="2492"/>
                    <a:pt x="1475" y="2492"/>
                    <a:pt x="1295" y="2722"/>
                  </a:cubicBezTo>
                  <a:cubicBezTo>
                    <a:pt x="1180" y="2885"/>
                    <a:pt x="1131" y="3099"/>
                    <a:pt x="1164" y="3312"/>
                  </a:cubicBezTo>
                  <a:cubicBezTo>
                    <a:pt x="1215" y="3223"/>
                    <a:pt x="1304" y="3164"/>
                    <a:pt x="1395" y="3164"/>
                  </a:cubicBezTo>
                  <a:cubicBezTo>
                    <a:pt x="1422" y="3164"/>
                    <a:pt x="1449" y="3169"/>
                    <a:pt x="1475" y="3180"/>
                  </a:cubicBezTo>
                  <a:cubicBezTo>
                    <a:pt x="1589" y="3215"/>
                    <a:pt x="1750" y="3288"/>
                    <a:pt x="1932" y="3288"/>
                  </a:cubicBezTo>
                  <a:cubicBezTo>
                    <a:pt x="2091" y="3288"/>
                    <a:pt x="2267" y="3233"/>
                    <a:pt x="2443" y="3049"/>
                  </a:cubicBezTo>
                  <a:cubicBezTo>
                    <a:pt x="2820" y="2640"/>
                    <a:pt x="3311" y="2869"/>
                    <a:pt x="4655" y="2164"/>
                  </a:cubicBezTo>
                  <a:cubicBezTo>
                    <a:pt x="4655" y="2164"/>
                    <a:pt x="4655" y="2164"/>
                    <a:pt x="4655" y="2164"/>
                  </a:cubicBezTo>
                  <a:cubicBezTo>
                    <a:pt x="4631" y="2164"/>
                    <a:pt x="3916" y="2456"/>
                    <a:pt x="3114" y="2456"/>
                  </a:cubicBezTo>
                  <a:cubicBezTo>
                    <a:pt x="2651" y="2456"/>
                    <a:pt x="2158" y="2358"/>
                    <a:pt x="1754" y="2049"/>
                  </a:cubicBezTo>
                  <a:cubicBezTo>
                    <a:pt x="1098" y="1574"/>
                    <a:pt x="754" y="787"/>
                    <a:pt x="85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0" name="Google Shape;8090;p18"/>
            <p:cNvSpPr/>
            <p:nvPr/>
          </p:nvSpPr>
          <p:spPr>
            <a:xfrm>
              <a:off x="-85015" y="4897400"/>
              <a:ext cx="297935" cy="207098"/>
            </a:xfrm>
            <a:custGeom>
              <a:avLst/>
              <a:gdLst/>
              <a:ahLst/>
              <a:cxnLst/>
              <a:rect l="l" t="t" r="r" b="b"/>
              <a:pathLst>
                <a:path w="9082" h="6313" extrusionOk="0">
                  <a:moveTo>
                    <a:pt x="7085" y="0"/>
                  </a:moveTo>
                  <a:cubicBezTo>
                    <a:pt x="6630" y="0"/>
                    <a:pt x="6201" y="163"/>
                    <a:pt x="5934" y="501"/>
                  </a:cubicBezTo>
                  <a:cubicBezTo>
                    <a:pt x="5540" y="910"/>
                    <a:pt x="5491" y="1533"/>
                    <a:pt x="5819" y="1992"/>
                  </a:cubicBezTo>
                  <a:cubicBezTo>
                    <a:pt x="5901" y="2140"/>
                    <a:pt x="6032" y="2238"/>
                    <a:pt x="6196" y="2304"/>
                  </a:cubicBezTo>
                  <a:lnTo>
                    <a:pt x="6229" y="2320"/>
                  </a:lnTo>
                  <a:lnTo>
                    <a:pt x="6294" y="2336"/>
                  </a:lnTo>
                  <a:cubicBezTo>
                    <a:pt x="6327" y="2353"/>
                    <a:pt x="6360" y="2353"/>
                    <a:pt x="6393" y="2369"/>
                  </a:cubicBezTo>
                  <a:cubicBezTo>
                    <a:pt x="6461" y="2385"/>
                    <a:pt x="6531" y="2394"/>
                    <a:pt x="6600" y="2394"/>
                  </a:cubicBezTo>
                  <a:cubicBezTo>
                    <a:pt x="6812" y="2394"/>
                    <a:pt x="7019" y="2317"/>
                    <a:pt x="7180" y="2156"/>
                  </a:cubicBezTo>
                  <a:cubicBezTo>
                    <a:pt x="7570" y="1751"/>
                    <a:pt x="7300" y="1208"/>
                    <a:pt x="6962" y="1208"/>
                  </a:cubicBezTo>
                  <a:cubicBezTo>
                    <a:pt x="6931" y="1208"/>
                    <a:pt x="6900" y="1212"/>
                    <a:pt x="6868" y="1222"/>
                  </a:cubicBezTo>
                  <a:cubicBezTo>
                    <a:pt x="6557" y="1304"/>
                    <a:pt x="6491" y="1714"/>
                    <a:pt x="6721" y="1845"/>
                  </a:cubicBezTo>
                  <a:cubicBezTo>
                    <a:pt x="6775" y="1875"/>
                    <a:pt x="6833" y="1889"/>
                    <a:pt x="6891" y="1889"/>
                  </a:cubicBezTo>
                  <a:cubicBezTo>
                    <a:pt x="6992" y="1889"/>
                    <a:pt x="7091" y="1846"/>
                    <a:pt x="7163" y="1763"/>
                  </a:cubicBezTo>
                  <a:lnTo>
                    <a:pt x="7163" y="1763"/>
                  </a:lnTo>
                  <a:cubicBezTo>
                    <a:pt x="7196" y="1910"/>
                    <a:pt x="7147" y="2058"/>
                    <a:pt x="7016" y="2140"/>
                  </a:cubicBezTo>
                  <a:cubicBezTo>
                    <a:pt x="6875" y="2257"/>
                    <a:pt x="6701" y="2315"/>
                    <a:pt x="6530" y="2315"/>
                  </a:cubicBezTo>
                  <a:cubicBezTo>
                    <a:pt x="6461" y="2315"/>
                    <a:pt x="6393" y="2306"/>
                    <a:pt x="6327" y="2287"/>
                  </a:cubicBezTo>
                  <a:cubicBezTo>
                    <a:pt x="6229" y="2271"/>
                    <a:pt x="6147" y="2222"/>
                    <a:pt x="6065" y="2173"/>
                  </a:cubicBezTo>
                  <a:cubicBezTo>
                    <a:pt x="5557" y="1763"/>
                    <a:pt x="5524" y="1009"/>
                    <a:pt x="5983" y="550"/>
                  </a:cubicBezTo>
                  <a:cubicBezTo>
                    <a:pt x="6239" y="246"/>
                    <a:pt x="6632" y="102"/>
                    <a:pt x="7049" y="102"/>
                  </a:cubicBezTo>
                  <a:cubicBezTo>
                    <a:pt x="7915" y="102"/>
                    <a:pt x="8879" y="727"/>
                    <a:pt x="8901" y="1845"/>
                  </a:cubicBezTo>
                  <a:cubicBezTo>
                    <a:pt x="8917" y="2664"/>
                    <a:pt x="8491" y="3402"/>
                    <a:pt x="7770" y="3795"/>
                  </a:cubicBezTo>
                  <a:lnTo>
                    <a:pt x="7704" y="3812"/>
                  </a:lnTo>
                  <a:cubicBezTo>
                    <a:pt x="7622" y="3844"/>
                    <a:pt x="7540" y="3877"/>
                    <a:pt x="7442" y="3894"/>
                  </a:cubicBezTo>
                  <a:cubicBezTo>
                    <a:pt x="7215" y="3946"/>
                    <a:pt x="6990" y="3968"/>
                    <a:pt x="6765" y="3968"/>
                  </a:cubicBezTo>
                  <a:cubicBezTo>
                    <a:pt x="5178" y="3968"/>
                    <a:pt x="3643" y="2834"/>
                    <a:pt x="2302" y="2834"/>
                  </a:cubicBezTo>
                  <a:cubicBezTo>
                    <a:pt x="2155" y="2834"/>
                    <a:pt x="2011" y="2847"/>
                    <a:pt x="1869" y="2877"/>
                  </a:cubicBezTo>
                  <a:cubicBezTo>
                    <a:pt x="623" y="3156"/>
                    <a:pt x="262" y="4041"/>
                    <a:pt x="148" y="4582"/>
                  </a:cubicBezTo>
                  <a:cubicBezTo>
                    <a:pt x="0" y="5123"/>
                    <a:pt x="115" y="5729"/>
                    <a:pt x="558" y="6057"/>
                  </a:cubicBezTo>
                  <a:cubicBezTo>
                    <a:pt x="784" y="6233"/>
                    <a:pt x="1055" y="6313"/>
                    <a:pt x="1320" y="6313"/>
                  </a:cubicBezTo>
                  <a:cubicBezTo>
                    <a:pt x="1747" y="6313"/>
                    <a:pt x="2156" y="6106"/>
                    <a:pt x="2328" y="5762"/>
                  </a:cubicBezTo>
                  <a:cubicBezTo>
                    <a:pt x="2656" y="5221"/>
                    <a:pt x="2361" y="4516"/>
                    <a:pt x="1869" y="4402"/>
                  </a:cubicBezTo>
                  <a:cubicBezTo>
                    <a:pt x="1770" y="4356"/>
                    <a:pt x="1666" y="4335"/>
                    <a:pt x="1563" y="4335"/>
                  </a:cubicBezTo>
                  <a:cubicBezTo>
                    <a:pt x="1257" y="4335"/>
                    <a:pt x="963" y="4525"/>
                    <a:pt x="853" y="4844"/>
                  </a:cubicBezTo>
                  <a:cubicBezTo>
                    <a:pt x="820" y="4959"/>
                    <a:pt x="803" y="5090"/>
                    <a:pt x="836" y="5221"/>
                  </a:cubicBezTo>
                  <a:lnTo>
                    <a:pt x="836" y="5238"/>
                  </a:lnTo>
                  <a:cubicBezTo>
                    <a:pt x="836" y="5238"/>
                    <a:pt x="836" y="5254"/>
                    <a:pt x="836" y="5270"/>
                  </a:cubicBezTo>
                  <a:cubicBezTo>
                    <a:pt x="836" y="5287"/>
                    <a:pt x="836" y="5287"/>
                    <a:pt x="836" y="5303"/>
                  </a:cubicBezTo>
                  <a:cubicBezTo>
                    <a:pt x="910" y="5525"/>
                    <a:pt x="1122" y="5663"/>
                    <a:pt x="1341" y="5663"/>
                  </a:cubicBezTo>
                  <a:cubicBezTo>
                    <a:pt x="1414" y="5663"/>
                    <a:pt x="1488" y="5647"/>
                    <a:pt x="1557" y="5615"/>
                  </a:cubicBezTo>
                  <a:cubicBezTo>
                    <a:pt x="1904" y="5473"/>
                    <a:pt x="1797" y="4923"/>
                    <a:pt x="1454" y="4923"/>
                  </a:cubicBezTo>
                  <a:cubicBezTo>
                    <a:pt x="1439" y="4923"/>
                    <a:pt x="1425" y="4924"/>
                    <a:pt x="1410" y="4926"/>
                  </a:cubicBezTo>
                  <a:cubicBezTo>
                    <a:pt x="1049" y="4959"/>
                    <a:pt x="1115" y="5320"/>
                    <a:pt x="1066" y="5369"/>
                  </a:cubicBezTo>
                  <a:cubicBezTo>
                    <a:pt x="1052" y="5383"/>
                    <a:pt x="1037" y="5389"/>
                    <a:pt x="1022" y="5389"/>
                  </a:cubicBezTo>
                  <a:cubicBezTo>
                    <a:pt x="968" y="5389"/>
                    <a:pt x="915" y="5313"/>
                    <a:pt x="902" y="5287"/>
                  </a:cubicBezTo>
                  <a:cubicBezTo>
                    <a:pt x="836" y="5090"/>
                    <a:pt x="853" y="4877"/>
                    <a:pt x="935" y="4713"/>
                  </a:cubicBezTo>
                  <a:cubicBezTo>
                    <a:pt x="1085" y="4505"/>
                    <a:pt x="1317" y="4387"/>
                    <a:pt x="1555" y="4387"/>
                  </a:cubicBezTo>
                  <a:cubicBezTo>
                    <a:pt x="1655" y="4387"/>
                    <a:pt x="1756" y="4407"/>
                    <a:pt x="1852" y="4451"/>
                  </a:cubicBezTo>
                  <a:cubicBezTo>
                    <a:pt x="2311" y="4566"/>
                    <a:pt x="2557" y="5221"/>
                    <a:pt x="2246" y="5713"/>
                  </a:cubicBezTo>
                  <a:cubicBezTo>
                    <a:pt x="2085" y="6024"/>
                    <a:pt x="1709" y="6207"/>
                    <a:pt x="1325" y="6207"/>
                  </a:cubicBezTo>
                  <a:cubicBezTo>
                    <a:pt x="1082" y="6207"/>
                    <a:pt x="836" y="6134"/>
                    <a:pt x="639" y="5975"/>
                  </a:cubicBezTo>
                  <a:cubicBezTo>
                    <a:pt x="115" y="5566"/>
                    <a:pt x="115" y="4631"/>
                    <a:pt x="558" y="4058"/>
                  </a:cubicBezTo>
                  <a:cubicBezTo>
                    <a:pt x="903" y="3576"/>
                    <a:pt x="1492" y="3345"/>
                    <a:pt x="2104" y="3345"/>
                  </a:cubicBezTo>
                  <a:cubicBezTo>
                    <a:pt x="2304" y="3345"/>
                    <a:pt x="2507" y="3370"/>
                    <a:pt x="2705" y="3418"/>
                  </a:cubicBezTo>
                  <a:cubicBezTo>
                    <a:pt x="3508" y="3615"/>
                    <a:pt x="4344" y="3959"/>
                    <a:pt x="5229" y="4189"/>
                  </a:cubicBezTo>
                  <a:cubicBezTo>
                    <a:pt x="5550" y="4248"/>
                    <a:pt x="5879" y="4282"/>
                    <a:pt x="6205" y="4282"/>
                  </a:cubicBezTo>
                  <a:cubicBezTo>
                    <a:pt x="6781" y="4282"/>
                    <a:pt x="7350" y="4177"/>
                    <a:pt x="7852" y="3926"/>
                  </a:cubicBezTo>
                  <a:cubicBezTo>
                    <a:pt x="8622" y="3517"/>
                    <a:pt x="9081" y="2713"/>
                    <a:pt x="9048" y="1845"/>
                  </a:cubicBezTo>
                  <a:cubicBezTo>
                    <a:pt x="9015" y="653"/>
                    <a:pt x="7997" y="0"/>
                    <a:pt x="708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1" name="Google Shape;8091;p18"/>
            <p:cNvSpPr/>
            <p:nvPr/>
          </p:nvSpPr>
          <p:spPr>
            <a:xfrm>
              <a:off x="-49519" y="5014811"/>
              <a:ext cx="211887" cy="121116"/>
            </a:xfrm>
            <a:custGeom>
              <a:avLst/>
              <a:gdLst/>
              <a:ahLst/>
              <a:cxnLst/>
              <a:rect l="l" t="t" r="r" b="b"/>
              <a:pathLst>
                <a:path w="6459" h="3692" extrusionOk="0">
                  <a:moveTo>
                    <a:pt x="948" y="0"/>
                  </a:moveTo>
                  <a:cubicBezTo>
                    <a:pt x="332" y="0"/>
                    <a:pt x="0" y="265"/>
                    <a:pt x="0" y="265"/>
                  </a:cubicBezTo>
                  <a:cubicBezTo>
                    <a:pt x="225" y="193"/>
                    <a:pt x="434" y="147"/>
                    <a:pt x="643" y="147"/>
                  </a:cubicBezTo>
                  <a:cubicBezTo>
                    <a:pt x="952" y="147"/>
                    <a:pt x="1261" y="247"/>
                    <a:pt x="1623" y="511"/>
                  </a:cubicBezTo>
                  <a:cubicBezTo>
                    <a:pt x="2213" y="954"/>
                    <a:pt x="1852" y="1708"/>
                    <a:pt x="1754" y="2200"/>
                  </a:cubicBezTo>
                  <a:cubicBezTo>
                    <a:pt x="1656" y="2708"/>
                    <a:pt x="2360" y="2921"/>
                    <a:pt x="2721" y="3085"/>
                  </a:cubicBezTo>
                  <a:cubicBezTo>
                    <a:pt x="3082" y="3249"/>
                    <a:pt x="2901" y="3691"/>
                    <a:pt x="2901" y="3691"/>
                  </a:cubicBezTo>
                  <a:cubicBezTo>
                    <a:pt x="4245" y="2872"/>
                    <a:pt x="3377" y="1937"/>
                    <a:pt x="3147" y="1659"/>
                  </a:cubicBezTo>
                  <a:cubicBezTo>
                    <a:pt x="2957" y="1441"/>
                    <a:pt x="3083" y="1200"/>
                    <a:pt x="3272" y="1200"/>
                  </a:cubicBezTo>
                  <a:cubicBezTo>
                    <a:pt x="3310" y="1200"/>
                    <a:pt x="3351" y="1210"/>
                    <a:pt x="3393" y="1233"/>
                  </a:cubicBezTo>
                  <a:cubicBezTo>
                    <a:pt x="3639" y="1364"/>
                    <a:pt x="3278" y="1872"/>
                    <a:pt x="3950" y="2298"/>
                  </a:cubicBezTo>
                  <a:cubicBezTo>
                    <a:pt x="4120" y="2410"/>
                    <a:pt x="4279" y="2451"/>
                    <a:pt x="4422" y="2451"/>
                  </a:cubicBezTo>
                  <a:cubicBezTo>
                    <a:pt x="4846" y="2451"/>
                    <a:pt x="5131" y="2085"/>
                    <a:pt x="5131" y="2085"/>
                  </a:cubicBezTo>
                  <a:lnTo>
                    <a:pt x="5131" y="2085"/>
                  </a:lnTo>
                  <a:cubicBezTo>
                    <a:pt x="5124" y="2085"/>
                    <a:pt x="5119" y="2085"/>
                    <a:pt x="5113" y="2085"/>
                  </a:cubicBezTo>
                  <a:cubicBezTo>
                    <a:pt x="4744" y="2085"/>
                    <a:pt x="4948" y="1574"/>
                    <a:pt x="4786" y="1413"/>
                  </a:cubicBezTo>
                  <a:cubicBezTo>
                    <a:pt x="4702" y="1350"/>
                    <a:pt x="4605" y="1320"/>
                    <a:pt x="4511" y="1320"/>
                  </a:cubicBezTo>
                  <a:cubicBezTo>
                    <a:pt x="4458" y="1320"/>
                    <a:pt x="4407" y="1330"/>
                    <a:pt x="4360" y="1347"/>
                  </a:cubicBezTo>
                  <a:cubicBezTo>
                    <a:pt x="4311" y="1359"/>
                    <a:pt x="4263" y="1364"/>
                    <a:pt x="4219" y="1364"/>
                  </a:cubicBezTo>
                  <a:cubicBezTo>
                    <a:pt x="4071" y="1364"/>
                    <a:pt x="3969" y="1305"/>
                    <a:pt x="4032" y="1216"/>
                  </a:cubicBezTo>
                  <a:cubicBezTo>
                    <a:pt x="4066" y="1174"/>
                    <a:pt x="4102" y="1158"/>
                    <a:pt x="4148" y="1158"/>
                  </a:cubicBezTo>
                  <a:cubicBezTo>
                    <a:pt x="4283" y="1158"/>
                    <a:pt x="4508" y="1294"/>
                    <a:pt x="5032" y="1331"/>
                  </a:cubicBezTo>
                  <a:cubicBezTo>
                    <a:pt x="5060" y="1333"/>
                    <a:pt x="5087" y="1333"/>
                    <a:pt x="5114" y="1333"/>
                  </a:cubicBezTo>
                  <a:cubicBezTo>
                    <a:pt x="5892" y="1333"/>
                    <a:pt x="6458" y="675"/>
                    <a:pt x="6458" y="675"/>
                  </a:cubicBezTo>
                  <a:lnTo>
                    <a:pt x="6458" y="675"/>
                  </a:lnTo>
                  <a:cubicBezTo>
                    <a:pt x="5999" y="931"/>
                    <a:pt x="5513" y="1029"/>
                    <a:pt x="5026" y="1029"/>
                  </a:cubicBezTo>
                  <a:cubicBezTo>
                    <a:pt x="3858" y="1029"/>
                    <a:pt x="2680" y="468"/>
                    <a:pt x="1836" y="167"/>
                  </a:cubicBezTo>
                  <a:cubicBezTo>
                    <a:pt x="1495" y="44"/>
                    <a:pt x="1198" y="0"/>
                    <a:pt x="9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2" name="Google Shape;8092;p18"/>
            <p:cNvSpPr/>
            <p:nvPr/>
          </p:nvSpPr>
          <p:spPr>
            <a:xfrm>
              <a:off x="5299" y="4894185"/>
              <a:ext cx="118360" cy="83095"/>
            </a:xfrm>
            <a:custGeom>
              <a:avLst/>
              <a:gdLst/>
              <a:ahLst/>
              <a:cxnLst/>
              <a:rect l="l" t="t" r="r" b="b"/>
              <a:pathLst>
                <a:path w="3608" h="2533" extrusionOk="0">
                  <a:moveTo>
                    <a:pt x="2521" y="0"/>
                  </a:moveTo>
                  <a:cubicBezTo>
                    <a:pt x="1931" y="0"/>
                    <a:pt x="1247" y="123"/>
                    <a:pt x="870" y="615"/>
                  </a:cubicBezTo>
                  <a:cubicBezTo>
                    <a:pt x="1" y="1762"/>
                    <a:pt x="525" y="2533"/>
                    <a:pt x="525" y="2533"/>
                  </a:cubicBezTo>
                  <a:cubicBezTo>
                    <a:pt x="525" y="2533"/>
                    <a:pt x="362" y="2172"/>
                    <a:pt x="1394" y="2172"/>
                  </a:cubicBezTo>
                  <a:cubicBezTo>
                    <a:pt x="2427" y="2172"/>
                    <a:pt x="2296" y="1517"/>
                    <a:pt x="2263" y="1287"/>
                  </a:cubicBezTo>
                  <a:cubicBezTo>
                    <a:pt x="2181" y="1025"/>
                    <a:pt x="2230" y="763"/>
                    <a:pt x="2410" y="566"/>
                  </a:cubicBezTo>
                  <a:cubicBezTo>
                    <a:pt x="2656" y="205"/>
                    <a:pt x="3607" y="123"/>
                    <a:pt x="3607" y="123"/>
                  </a:cubicBezTo>
                  <a:cubicBezTo>
                    <a:pt x="3607" y="123"/>
                    <a:pt x="3111" y="0"/>
                    <a:pt x="25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3" name="Google Shape;8093;p18"/>
            <p:cNvSpPr/>
            <p:nvPr/>
          </p:nvSpPr>
          <p:spPr>
            <a:xfrm>
              <a:off x="95646" y="4806267"/>
              <a:ext cx="74238" cy="88213"/>
            </a:xfrm>
            <a:custGeom>
              <a:avLst/>
              <a:gdLst/>
              <a:ahLst/>
              <a:cxnLst/>
              <a:rect l="l" t="t" r="r" b="b"/>
              <a:pathLst>
                <a:path w="2263" h="2689" extrusionOk="0">
                  <a:moveTo>
                    <a:pt x="1148" y="0"/>
                  </a:moveTo>
                  <a:cubicBezTo>
                    <a:pt x="1148" y="0"/>
                    <a:pt x="1345" y="541"/>
                    <a:pt x="1001" y="738"/>
                  </a:cubicBezTo>
                  <a:cubicBezTo>
                    <a:pt x="640" y="935"/>
                    <a:pt x="1" y="1344"/>
                    <a:pt x="263" y="2017"/>
                  </a:cubicBezTo>
                  <a:cubicBezTo>
                    <a:pt x="509" y="2689"/>
                    <a:pt x="1673" y="2426"/>
                    <a:pt x="2263" y="2623"/>
                  </a:cubicBezTo>
                  <a:cubicBezTo>
                    <a:pt x="2263" y="2623"/>
                    <a:pt x="1394" y="2164"/>
                    <a:pt x="1460" y="1443"/>
                  </a:cubicBezTo>
                  <a:cubicBezTo>
                    <a:pt x="1525" y="705"/>
                    <a:pt x="1443" y="181"/>
                    <a:pt x="11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4" name="Google Shape;8094;p18"/>
            <p:cNvSpPr/>
            <p:nvPr/>
          </p:nvSpPr>
          <p:spPr>
            <a:xfrm>
              <a:off x="175790" y="4844977"/>
              <a:ext cx="104878" cy="141455"/>
            </a:xfrm>
            <a:custGeom>
              <a:avLst/>
              <a:gdLst/>
              <a:ahLst/>
              <a:cxnLst/>
              <a:rect l="l" t="t" r="r" b="b"/>
              <a:pathLst>
                <a:path w="3197" h="4312" extrusionOk="0">
                  <a:moveTo>
                    <a:pt x="377" y="1"/>
                  </a:moveTo>
                  <a:lnTo>
                    <a:pt x="377" y="1"/>
                  </a:lnTo>
                  <a:cubicBezTo>
                    <a:pt x="0" y="1345"/>
                    <a:pt x="541" y="1607"/>
                    <a:pt x="1098" y="2476"/>
                  </a:cubicBezTo>
                  <a:cubicBezTo>
                    <a:pt x="1656" y="3361"/>
                    <a:pt x="1049" y="4311"/>
                    <a:pt x="1049" y="4311"/>
                  </a:cubicBezTo>
                  <a:cubicBezTo>
                    <a:pt x="1459" y="4049"/>
                    <a:pt x="1803" y="3361"/>
                    <a:pt x="2491" y="2918"/>
                  </a:cubicBezTo>
                  <a:cubicBezTo>
                    <a:pt x="3196" y="2492"/>
                    <a:pt x="2901" y="1591"/>
                    <a:pt x="2901" y="1591"/>
                  </a:cubicBezTo>
                  <a:lnTo>
                    <a:pt x="2901" y="1591"/>
                  </a:lnTo>
                  <a:cubicBezTo>
                    <a:pt x="2862" y="1695"/>
                    <a:pt x="2760" y="1748"/>
                    <a:pt x="2594" y="1748"/>
                  </a:cubicBezTo>
                  <a:cubicBezTo>
                    <a:pt x="2553" y="1748"/>
                    <a:pt x="2508" y="1745"/>
                    <a:pt x="2459" y="1738"/>
                  </a:cubicBezTo>
                  <a:cubicBezTo>
                    <a:pt x="2428" y="1731"/>
                    <a:pt x="2397" y="1727"/>
                    <a:pt x="2368" y="1727"/>
                  </a:cubicBezTo>
                  <a:cubicBezTo>
                    <a:pt x="2133" y="1727"/>
                    <a:pt x="1962" y="1947"/>
                    <a:pt x="2049" y="2181"/>
                  </a:cubicBezTo>
                  <a:cubicBezTo>
                    <a:pt x="2101" y="2413"/>
                    <a:pt x="1959" y="2513"/>
                    <a:pt x="1824" y="2513"/>
                  </a:cubicBezTo>
                  <a:cubicBezTo>
                    <a:pt x="1788" y="2513"/>
                    <a:pt x="1752" y="2506"/>
                    <a:pt x="1721" y="2492"/>
                  </a:cubicBezTo>
                  <a:cubicBezTo>
                    <a:pt x="1557" y="2426"/>
                    <a:pt x="1557" y="2066"/>
                    <a:pt x="1787" y="1886"/>
                  </a:cubicBezTo>
                  <a:cubicBezTo>
                    <a:pt x="2000" y="1705"/>
                    <a:pt x="2147" y="1312"/>
                    <a:pt x="1951" y="689"/>
                  </a:cubicBezTo>
                  <a:cubicBezTo>
                    <a:pt x="1814" y="219"/>
                    <a:pt x="1370" y="104"/>
                    <a:pt x="1047" y="104"/>
                  </a:cubicBezTo>
                  <a:cubicBezTo>
                    <a:pt x="943" y="104"/>
                    <a:pt x="851" y="116"/>
                    <a:pt x="787" y="132"/>
                  </a:cubicBezTo>
                  <a:cubicBezTo>
                    <a:pt x="763" y="134"/>
                    <a:pt x="740" y="136"/>
                    <a:pt x="717" y="136"/>
                  </a:cubicBezTo>
                  <a:cubicBezTo>
                    <a:pt x="593" y="136"/>
                    <a:pt x="474" y="97"/>
                    <a:pt x="37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5" name="Google Shape;8095;p18"/>
            <p:cNvSpPr/>
            <p:nvPr/>
          </p:nvSpPr>
          <p:spPr>
            <a:xfrm>
              <a:off x="152662" y="4636793"/>
              <a:ext cx="265655" cy="265753"/>
            </a:xfrm>
            <a:custGeom>
              <a:avLst/>
              <a:gdLst/>
              <a:ahLst/>
              <a:cxnLst/>
              <a:rect l="l" t="t" r="r" b="b"/>
              <a:pathLst>
                <a:path w="8098" h="8101" extrusionOk="0">
                  <a:moveTo>
                    <a:pt x="5732" y="0"/>
                  </a:moveTo>
                  <a:cubicBezTo>
                    <a:pt x="5217" y="0"/>
                    <a:pt x="4714" y="189"/>
                    <a:pt x="4409" y="577"/>
                  </a:cubicBezTo>
                  <a:cubicBezTo>
                    <a:pt x="4114" y="1003"/>
                    <a:pt x="4082" y="1560"/>
                    <a:pt x="4311" y="2036"/>
                  </a:cubicBezTo>
                  <a:cubicBezTo>
                    <a:pt x="4518" y="2442"/>
                    <a:pt x="4854" y="2589"/>
                    <a:pt x="5182" y="2589"/>
                  </a:cubicBezTo>
                  <a:cubicBezTo>
                    <a:pt x="5527" y="2589"/>
                    <a:pt x="5864" y="2426"/>
                    <a:pt x="6032" y="2232"/>
                  </a:cubicBezTo>
                  <a:cubicBezTo>
                    <a:pt x="6212" y="2036"/>
                    <a:pt x="6294" y="1757"/>
                    <a:pt x="6245" y="1478"/>
                  </a:cubicBezTo>
                  <a:cubicBezTo>
                    <a:pt x="6187" y="1158"/>
                    <a:pt x="5956" y="1022"/>
                    <a:pt x="5747" y="1022"/>
                  </a:cubicBezTo>
                  <a:cubicBezTo>
                    <a:pt x="5603" y="1022"/>
                    <a:pt x="5469" y="1086"/>
                    <a:pt x="5409" y="1200"/>
                  </a:cubicBezTo>
                  <a:cubicBezTo>
                    <a:pt x="5262" y="1495"/>
                    <a:pt x="5344" y="1839"/>
                    <a:pt x="5754" y="1905"/>
                  </a:cubicBezTo>
                  <a:cubicBezTo>
                    <a:pt x="6098" y="1954"/>
                    <a:pt x="5917" y="2396"/>
                    <a:pt x="5475" y="2495"/>
                  </a:cubicBezTo>
                  <a:cubicBezTo>
                    <a:pt x="5390" y="2520"/>
                    <a:pt x="5305" y="2532"/>
                    <a:pt x="5222" y="2532"/>
                  </a:cubicBezTo>
                  <a:cubicBezTo>
                    <a:pt x="4867" y="2532"/>
                    <a:pt x="4536" y="2318"/>
                    <a:pt x="4377" y="1986"/>
                  </a:cubicBezTo>
                  <a:cubicBezTo>
                    <a:pt x="4180" y="1544"/>
                    <a:pt x="4229" y="1019"/>
                    <a:pt x="4524" y="626"/>
                  </a:cubicBezTo>
                  <a:cubicBezTo>
                    <a:pt x="4794" y="288"/>
                    <a:pt x="5242" y="129"/>
                    <a:pt x="5712" y="129"/>
                  </a:cubicBezTo>
                  <a:cubicBezTo>
                    <a:pt x="5813" y="129"/>
                    <a:pt x="5915" y="136"/>
                    <a:pt x="6016" y="151"/>
                  </a:cubicBezTo>
                  <a:cubicBezTo>
                    <a:pt x="7229" y="282"/>
                    <a:pt x="7917" y="1986"/>
                    <a:pt x="7196" y="3134"/>
                  </a:cubicBezTo>
                  <a:cubicBezTo>
                    <a:pt x="6950" y="3494"/>
                    <a:pt x="6622" y="3790"/>
                    <a:pt x="6229" y="3986"/>
                  </a:cubicBezTo>
                  <a:cubicBezTo>
                    <a:pt x="5842" y="4152"/>
                    <a:pt x="5392" y="4235"/>
                    <a:pt x="4869" y="4235"/>
                  </a:cubicBezTo>
                  <a:cubicBezTo>
                    <a:pt x="4462" y="4235"/>
                    <a:pt x="4010" y="4185"/>
                    <a:pt x="3508" y="4085"/>
                  </a:cubicBezTo>
                  <a:cubicBezTo>
                    <a:pt x="3212" y="4028"/>
                    <a:pt x="2921" y="4000"/>
                    <a:pt x="2643" y="4000"/>
                  </a:cubicBezTo>
                  <a:cubicBezTo>
                    <a:pt x="1303" y="4000"/>
                    <a:pt x="240" y="4653"/>
                    <a:pt x="131" y="5970"/>
                  </a:cubicBezTo>
                  <a:cubicBezTo>
                    <a:pt x="0" y="7560"/>
                    <a:pt x="1033" y="8100"/>
                    <a:pt x="1033" y="8100"/>
                  </a:cubicBezTo>
                  <a:lnTo>
                    <a:pt x="1000" y="8068"/>
                  </a:lnTo>
                  <a:cubicBezTo>
                    <a:pt x="443" y="7428"/>
                    <a:pt x="590" y="6232"/>
                    <a:pt x="590" y="6232"/>
                  </a:cubicBezTo>
                  <a:cubicBezTo>
                    <a:pt x="689" y="5707"/>
                    <a:pt x="951" y="5248"/>
                    <a:pt x="1344" y="4904"/>
                  </a:cubicBezTo>
                  <a:cubicBezTo>
                    <a:pt x="1925" y="4463"/>
                    <a:pt x="2659" y="4378"/>
                    <a:pt x="3142" y="4378"/>
                  </a:cubicBezTo>
                  <a:cubicBezTo>
                    <a:pt x="3450" y="4378"/>
                    <a:pt x="3655" y="4412"/>
                    <a:pt x="3655" y="4412"/>
                  </a:cubicBezTo>
                  <a:cubicBezTo>
                    <a:pt x="3901" y="4445"/>
                    <a:pt x="4147" y="4462"/>
                    <a:pt x="4360" y="4462"/>
                  </a:cubicBezTo>
                  <a:cubicBezTo>
                    <a:pt x="4479" y="4471"/>
                    <a:pt x="4601" y="4476"/>
                    <a:pt x="4725" y="4476"/>
                  </a:cubicBezTo>
                  <a:cubicBezTo>
                    <a:pt x="5676" y="4476"/>
                    <a:pt x="6732" y="4175"/>
                    <a:pt x="7327" y="3232"/>
                  </a:cubicBezTo>
                  <a:cubicBezTo>
                    <a:pt x="8098" y="1986"/>
                    <a:pt x="7343" y="167"/>
                    <a:pt x="6016" y="20"/>
                  </a:cubicBezTo>
                  <a:cubicBezTo>
                    <a:pt x="5921" y="7"/>
                    <a:pt x="5826" y="0"/>
                    <a:pt x="57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6" name="Google Shape;8096;p18"/>
            <p:cNvSpPr/>
            <p:nvPr/>
          </p:nvSpPr>
          <p:spPr>
            <a:xfrm>
              <a:off x="185468" y="4901435"/>
              <a:ext cx="33" cy="33"/>
            </a:xfrm>
            <a:custGeom>
              <a:avLst/>
              <a:gdLst/>
              <a:ahLst/>
              <a:cxnLst/>
              <a:rect l="l" t="t" r="r" b="b"/>
              <a:pathLst>
                <a:path w="1" h="1" extrusionOk="0">
                  <a:moveTo>
                    <a:pt x="0" y="1"/>
                  </a:moveTo>
                  <a:lnTo>
                    <a:pt x="0" y="1"/>
                  </a:lnTo>
                  <a:lnTo>
                    <a:pt x="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7" name="Google Shape;8097;p18"/>
            <p:cNvSpPr/>
            <p:nvPr/>
          </p:nvSpPr>
          <p:spPr>
            <a:xfrm>
              <a:off x="223096" y="4789208"/>
              <a:ext cx="153265" cy="78371"/>
            </a:xfrm>
            <a:custGeom>
              <a:avLst/>
              <a:gdLst/>
              <a:ahLst/>
              <a:cxnLst/>
              <a:rect l="l" t="t" r="r" b="b"/>
              <a:pathLst>
                <a:path w="4672" h="2389" extrusionOk="0">
                  <a:moveTo>
                    <a:pt x="1086" y="0"/>
                  </a:moveTo>
                  <a:cubicBezTo>
                    <a:pt x="394" y="0"/>
                    <a:pt x="0" y="225"/>
                    <a:pt x="0" y="225"/>
                  </a:cubicBezTo>
                  <a:cubicBezTo>
                    <a:pt x="84" y="210"/>
                    <a:pt x="164" y="203"/>
                    <a:pt x="239" y="203"/>
                  </a:cubicBezTo>
                  <a:cubicBezTo>
                    <a:pt x="728" y="203"/>
                    <a:pt x="1034" y="513"/>
                    <a:pt x="935" y="996"/>
                  </a:cubicBezTo>
                  <a:cubicBezTo>
                    <a:pt x="804" y="1406"/>
                    <a:pt x="968" y="1864"/>
                    <a:pt x="1312" y="2127"/>
                  </a:cubicBezTo>
                  <a:cubicBezTo>
                    <a:pt x="1640" y="2389"/>
                    <a:pt x="2541" y="2389"/>
                    <a:pt x="2541" y="2389"/>
                  </a:cubicBezTo>
                  <a:cubicBezTo>
                    <a:pt x="2279" y="2241"/>
                    <a:pt x="2525" y="1881"/>
                    <a:pt x="2689" y="1455"/>
                  </a:cubicBezTo>
                  <a:cubicBezTo>
                    <a:pt x="2845" y="1034"/>
                    <a:pt x="2422" y="880"/>
                    <a:pt x="2225" y="880"/>
                  </a:cubicBezTo>
                  <a:cubicBezTo>
                    <a:pt x="2215" y="880"/>
                    <a:pt x="2206" y="880"/>
                    <a:pt x="2197" y="881"/>
                  </a:cubicBezTo>
                  <a:cubicBezTo>
                    <a:pt x="2093" y="890"/>
                    <a:pt x="2017" y="911"/>
                    <a:pt x="1946" y="911"/>
                  </a:cubicBezTo>
                  <a:cubicBezTo>
                    <a:pt x="1893" y="911"/>
                    <a:pt x="1843" y="900"/>
                    <a:pt x="1787" y="865"/>
                  </a:cubicBezTo>
                  <a:cubicBezTo>
                    <a:pt x="1680" y="798"/>
                    <a:pt x="1736" y="580"/>
                    <a:pt x="2017" y="580"/>
                  </a:cubicBezTo>
                  <a:cubicBezTo>
                    <a:pt x="2081" y="580"/>
                    <a:pt x="2157" y="591"/>
                    <a:pt x="2246" y="619"/>
                  </a:cubicBezTo>
                  <a:cubicBezTo>
                    <a:pt x="2721" y="783"/>
                    <a:pt x="2574" y="1242"/>
                    <a:pt x="3311" y="1389"/>
                  </a:cubicBezTo>
                  <a:cubicBezTo>
                    <a:pt x="3367" y="1400"/>
                    <a:pt x="3419" y="1406"/>
                    <a:pt x="3468" y="1406"/>
                  </a:cubicBezTo>
                  <a:cubicBezTo>
                    <a:pt x="4060" y="1406"/>
                    <a:pt x="4218" y="643"/>
                    <a:pt x="4279" y="537"/>
                  </a:cubicBezTo>
                  <a:cubicBezTo>
                    <a:pt x="4393" y="406"/>
                    <a:pt x="4524" y="275"/>
                    <a:pt x="4672" y="160"/>
                  </a:cubicBezTo>
                  <a:lnTo>
                    <a:pt x="4672" y="160"/>
                  </a:lnTo>
                  <a:cubicBezTo>
                    <a:pt x="4462" y="274"/>
                    <a:pt x="4087" y="394"/>
                    <a:pt x="3549" y="394"/>
                  </a:cubicBezTo>
                  <a:cubicBezTo>
                    <a:pt x="3161" y="394"/>
                    <a:pt x="2688" y="332"/>
                    <a:pt x="2131" y="160"/>
                  </a:cubicBezTo>
                  <a:cubicBezTo>
                    <a:pt x="1733" y="42"/>
                    <a:pt x="1382" y="0"/>
                    <a:pt x="108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8" name="Google Shape;8098;p18"/>
            <p:cNvSpPr/>
            <p:nvPr/>
          </p:nvSpPr>
          <p:spPr>
            <a:xfrm>
              <a:off x="232248" y="4646011"/>
              <a:ext cx="105402" cy="110389"/>
            </a:xfrm>
            <a:custGeom>
              <a:avLst/>
              <a:gdLst/>
              <a:ahLst/>
              <a:cxnLst/>
              <a:rect l="l" t="t" r="r" b="b"/>
              <a:pathLst>
                <a:path w="3213" h="3365" extrusionOk="0">
                  <a:moveTo>
                    <a:pt x="1934" y="1"/>
                  </a:moveTo>
                  <a:lnTo>
                    <a:pt x="1934" y="1"/>
                  </a:lnTo>
                  <a:cubicBezTo>
                    <a:pt x="1492" y="279"/>
                    <a:pt x="1426" y="722"/>
                    <a:pt x="705" y="1345"/>
                  </a:cubicBezTo>
                  <a:cubicBezTo>
                    <a:pt x="0" y="1968"/>
                    <a:pt x="197" y="2427"/>
                    <a:pt x="344" y="2689"/>
                  </a:cubicBezTo>
                  <a:cubicBezTo>
                    <a:pt x="459" y="2804"/>
                    <a:pt x="426" y="3000"/>
                    <a:pt x="295" y="3099"/>
                  </a:cubicBezTo>
                  <a:cubicBezTo>
                    <a:pt x="1393" y="2984"/>
                    <a:pt x="1229" y="2345"/>
                    <a:pt x="1164" y="2148"/>
                  </a:cubicBezTo>
                  <a:cubicBezTo>
                    <a:pt x="1098" y="1951"/>
                    <a:pt x="1131" y="1837"/>
                    <a:pt x="1246" y="1837"/>
                  </a:cubicBezTo>
                  <a:cubicBezTo>
                    <a:pt x="1344" y="1837"/>
                    <a:pt x="1344" y="2066"/>
                    <a:pt x="1328" y="2361"/>
                  </a:cubicBezTo>
                  <a:cubicBezTo>
                    <a:pt x="1328" y="2640"/>
                    <a:pt x="1262" y="3295"/>
                    <a:pt x="2115" y="3361"/>
                  </a:cubicBezTo>
                  <a:cubicBezTo>
                    <a:pt x="2146" y="3363"/>
                    <a:pt x="2176" y="3365"/>
                    <a:pt x="2205" y="3365"/>
                  </a:cubicBezTo>
                  <a:cubicBezTo>
                    <a:pt x="2984" y="3365"/>
                    <a:pt x="3213" y="2558"/>
                    <a:pt x="3213" y="2558"/>
                  </a:cubicBezTo>
                  <a:lnTo>
                    <a:pt x="3213" y="2558"/>
                  </a:lnTo>
                  <a:cubicBezTo>
                    <a:pt x="3088" y="2592"/>
                    <a:pt x="2937" y="2618"/>
                    <a:pt x="2777" y="2618"/>
                  </a:cubicBezTo>
                  <a:cubicBezTo>
                    <a:pt x="2327" y="2618"/>
                    <a:pt x="1803" y="2418"/>
                    <a:pt x="1574" y="1656"/>
                  </a:cubicBezTo>
                  <a:cubicBezTo>
                    <a:pt x="1377" y="1083"/>
                    <a:pt x="1508" y="443"/>
                    <a:pt x="19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9" name="Google Shape;8099;p18"/>
            <p:cNvSpPr/>
            <p:nvPr/>
          </p:nvSpPr>
          <p:spPr>
            <a:xfrm>
              <a:off x="382794" y="4489299"/>
              <a:ext cx="63478" cy="251385"/>
            </a:xfrm>
            <a:custGeom>
              <a:avLst/>
              <a:gdLst/>
              <a:ahLst/>
              <a:cxnLst/>
              <a:rect l="l" t="t" r="r" b="b"/>
              <a:pathLst>
                <a:path w="1935" h="7663" extrusionOk="0">
                  <a:moveTo>
                    <a:pt x="1301" y="0"/>
                  </a:moveTo>
                  <a:cubicBezTo>
                    <a:pt x="989" y="0"/>
                    <a:pt x="755" y="369"/>
                    <a:pt x="755" y="369"/>
                  </a:cubicBezTo>
                  <a:cubicBezTo>
                    <a:pt x="1" y="1500"/>
                    <a:pt x="837" y="3286"/>
                    <a:pt x="984" y="5171"/>
                  </a:cubicBezTo>
                  <a:cubicBezTo>
                    <a:pt x="1115" y="7056"/>
                    <a:pt x="476" y="7663"/>
                    <a:pt x="476" y="7663"/>
                  </a:cubicBezTo>
                  <a:cubicBezTo>
                    <a:pt x="1164" y="7122"/>
                    <a:pt x="1328" y="5351"/>
                    <a:pt x="1197" y="3991"/>
                  </a:cubicBezTo>
                  <a:cubicBezTo>
                    <a:pt x="1066" y="2631"/>
                    <a:pt x="1083" y="1352"/>
                    <a:pt x="1345" y="1090"/>
                  </a:cubicBezTo>
                  <a:cubicBezTo>
                    <a:pt x="1607" y="828"/>
                    <a:pt x="1935" y="287"/>
                    <a:pt x="1509" y="57"/>
                  </a:cubicBezTo>
                  <a:cubicBezTo>
                    <a:pt x="1437" y="17"/>
                    <a:pt x="1367" y="0"/>
                    <a:pt x="130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0" name="Google Shape;8100;p18"/>
            <p:cNvSpPr/>
            <p:nvPr/>
          </p:nvSpPr>
          <p:spPr>
            <a:xfrm>
              <a:off x="323120" y="4456034"/>
              <a:ext cx="280188" cy="334119"/>
            </a:xfrm>
            <a:custGeom>
              <a:avLst/>
              <a:gdLst/>
              <a:ahLst/>
              <a:cxnLst/>
              <a:rect l="l" t="t" r="r" b="b"/>
              <a:pathLst>
                <a:path w="8541" h="10185" extrusionOk="0">
                  <a:moveTo>
                    <a:pt x="6280" y="1"/>
                  </a:moveTo>
                  <a:cubicBezTo>
                    <a:pt x="6079" y="1"/>
                    <a:pt x="5874" y="24"/>
                    <a:pt x="5672" y="71"/>
                  </a:cubicBezTo>
                  <a:cubicBezTo>
                    <a:pt x="4475" y="334"/>
                    <a:pt x="3721" y="1596"/>
                    <a:pt x="3492" y="2841"/>
                  </a:cubicBezTo>
                  <a:cubicBezTo>
                    <a:pt x="3246" y="4153"/>
                    <a:pt x="3492" y="5382"/>
                    <a:pt x="3442" y="6497"/>
                  </a:cubicBezTo>
                  <a:cubicBezTo>
                    <a:pt x="3508" y="7480"/>
                    <a:pt x="3147" y="8447"/>
                    <a:pt x="2443" y="9136"/>
                  </a:cubicBezTo>
                  <a:cubicBezTo>
                    <a:pt x="1770" y="9758"/>
                    <a:pt x="902" y="10119"/>
                    <a:pt x="0" y="10185"/>
                  </a:cubicBezTo>
                  <a:cubicBezTo>
                    <a:pt x="918" y="10152"/>
                    <a:pt x="1803" y="9808"/>
                    <a:pt x="2492" y="9201"/>
                  </a:cubicBezTo>
                  <a:cubicBezTo>
                    <a:pt x="3229" y="8496"/>
                    <a:pt x="3639" y="7513"/>
                    <a:pt x="3590" y="6497"/>
                  </a:cubicBezTo>
                  <a:cubicBezTo>
                    <a:pt x="3656" y="5366"/>
                    <a:pt x="3410" y="4136"/>
                    <a:pt x="3656" y="2874"/>
                  </a:cubicBezTo>
                  <a:cubicBezTo>
                    <a:pt x="3901" y="1628"/>
                    <a:pt x="4606" y="465"/>
                    <a:pt x="5704" y="219"/>
                  </a:cubicBezTo>
                  <a:cubicBezTo>
                    <a:pt x="5819" y="186"/>
                    <a:pt x="5950" y="170"/>
                    <a:pt x="6098" y="153"/>
                  </a:cubicBezTo>
                  <a:cubicBezTo>
                    <a:pt x="6143" y="150"/>
                    <a:pt x="6187" y="148"/>
                    <a:pt x="6231" y="148"/>
                  </a:cubicBezTo>
                  <a:cubicBezTo>
                    <a:pt x="6626" y="148"/>
                    <a:pt x="7003" y="278"/>
                    <a:pt x="7327" y="514"/>
                  </a:cubicBezTo>
                  <a:cubicBezTo>
                    <a:pt x="8048" y="1088"/>
                    <a:pt x="7966" y="2333"/>
                    <a:pt x="7540" y="2710"/>
                  </a:cubicBezTo>
                  <a:cubicBezTo>
                    <a:pt x="7334" y="2888"/>
                    <a:pt x="7109" y="2961"/>
                    <a:pt x="6911" y="2961"/>
                  </a:cubicBezTo>
                  <a:cubicBezTo>
                    <a:pt x="6653" y="2961"/>
                    <a:pt x="6441" y="2837"/>
                    <a:pt x="6376" y="2661"/>
                  </a:cubicBezTo>
                  <a:lnTo>
                    <a:pt x="6376" y="2661"/>
                  </a:lnTo>
                  <a:cubicBezTo>
                    <a:pt x="6376" y="2661"/>
                    <a:pt x="6413" y="2666"/>
                    <a:pt x="6467" y="2666"/>
                  </a:cubicBezTo>
                  <a:cubicBezTo>
                    <a:pt x="6603" y="2666"/>
                    <a:pt x="6852" y="2633"/>
                    <a:pt x="6934" y="2399"/>
                  </a:cubicBezTo>
                  <a:cubicBezTo>
                    <a:pt x="7049" y="2087"/>
                    <a:pt x="6868" y="1743"/>
                    <a:pt x="6540" y="1678"/>
                  </a:cubicBezTo>
                  <a:cubicBezTo>
                    <a:pt x="6485" y="1662"/>
                    <a:pt x="6429" y="1654"/>
                    <a:pt x="6375" y="1654"/>
                  </a:cubicBezTo>
                  <a:cubicBezTo>
                    <a:pt x="5987" y="1654"/>
                    <a:pt x="5677" y="2043"/>
                    <a:pt x="5836" y="2432"/>
                  </a:cubicBezTo>
                  <a:cubicBezTo>
                    <a:pt x="5925" y="2823"/>
                    <a:pt x="6443" y="3116"/>
                    <a:pt x="6986" y="3116"/>
                  </a:cubicBezTo>
                  <a:cubicBezTo>
                    <a:pt x="7239" y="3116"/>
                    <a:pt x="7497" y="3053"/>
                    <a:pt x="7721" y="2907"/>
                  </a:cubicBezTo>
                  <a:cubicBezTo>
                    <a:pt x="8130" y="2677"/>
                    <a:pt x="8540" y="1973"/>
                    <a:pt x="8245" y="1186"/>
                  </a:cubicBezTo>
                  <a:cubicBezTo>
                    <a:pt x="8017" y="462"/>
                    <a:pt x="7186" y="1"/>
                    <a:pt x="62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1" name="Google Shape;8101;p18"/>
            <p:cNvSpPr/>
            <p:nvPr/>
          </p:nvSpPr>
          <p:spPr>
            <a:xfrm>
              <a:off x="455917" y="4503078"/>
              <a:ext cx="82308" cy="69153"/>
            </a:xfrm>
            <a:custGeom>
              <a:avLst/>
              <a:gdLst/>
              <a:ahLst/>
              <a:cxnLst/>
              <a:rect l="l" t="t" r="r" b="b"/>
              <a:pathLst>
                <a:path w="2509" h="2108" extrusionOk="0">
                  <a:moveTo>
                    <a:pt x="709" y="1"/>
                  </a:moveTo>
                  <a:cubicBezTo>
                    <a:pt x="636" y="1"/>
                    <a:pt x="558" y="11"/>
                    <a:pt x="476" y="31"/>
                  </a:cubicBezTo>
                  <a:cubicBezTo>
                    <a:pt x="607" y="96"/>
                    <a:pt x="624" y="276"/>
                    <a:pt x="542" y="375"/>
                  </a:cubicBezTo>
                  <a:cubicBezTo>
                    <a:pt x="394" y="604"/>
                    <a:pt x="1" y="1309"/>
                    <a:pt x="558" y="1866"/>
                  </a:cubicBezTo>
                  <a:cubicBezTo>
                    <a:pt x="737" y="2045"/>
                    <a:pt x="989" y="2107"/>
                    <a:pt x="1253" y="2107"/>
                  </a:cubicBezTo>
                  <a:cubicBezTo>
                    <a:pt x="1789" y="2107"/>
                    <a:pt x="2377" y="1850"/>
                    <a:pt x="2509" y="1784"/>
                  </a:cubicBezTo>
                  <a:lnTo>
                    <a:pt x="2509" y="1784"/>
                  </a:lnTo>
                  <a:cubicBezTo>
                    <a:pt x="2509" y="1784"/>
                    <a:pt x="2475" y="1788"/>
                    <a:pt x="2421" y="1788"/>
                  </a:cubicBezTo>
                  <a:cubicBezTo>
                    <a:pt x="2204" y="1788"/>
                    <a:pt x="1653" y="1725"/>
                    <a:pt x="1574" y="1096"/>
                  </a:cubicBezTo>
                  <a:cubicBezTo>
                    <a:pt x="1475" y="401"/>
                    <a:pt x="1180" y="1"/>
                    <a:pt x="70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2" name="Google Shape;8102;p18"/>
            <p:cNvSpPr/>
            <p:nvPr/>
          </p:nvSpPr>
          <p:spPr>
            <a:xfrm>
              <a:off x="459690" y="4507277"/>
              <a:ext cx="158678" cy="179640"/>
            </a:xfrm>
            <a:custGeom>
              <a:avLst/>
              <a:gdLst/>
              <a:ahLst/>
              <a:cxnLst/>
              <a:rect l="l" t="t" r="r" b="b"/>
              <a:pathLst>
                <a:path w="4837" h="5476" extrusionOk="0">
                  <a:moveTo>
                    <a:pt x="4361" y="1"/>
                  </a:moveTo>
                  <a:lnTo>
                    <a:pt x="4361" y="1"/>
                  </a:lnTo>
                  <a:cubicBezTo>
                    <a:pt x="4492" y="558"/>
                    <a:pt x="4279" y="1148"/>
                    <a:pt x="3803" y="1492"/>
                  </a:cubicBezTo>
                  <a:cubicBezTo>
                    <a:pt x="3017" y="2066"/>
                    <a:pt x="1902" y="1771"/>
                    <a:pt x="1001" y="2410"/>
                  </a:cubicBezTo>
                  <a:cubicBezTo>
                    <a:pt x="99" y="3033"/>
                    <a:pt x="197" y="3951"/>
                    <a:pt x="181" y="4459"/>
                  </a:cubicBezTo>
                  <a:cubicBezTo>
                    <a:pt x="197" y="4803"/>
                    <a:pt x="132" y="5148"/>
                    <a:pt x="1" y="5476"/>
                  </a:cubicBezTo>
                  <a:cubicBezTo>
                    <a:pt x="312" y="5279"/>
                    <a:pt x="476" y="4918"/>
                    <a:pt x="443" y="4558"/>
                  </a:cubicBezTo>
                  <a:cubicBezTo>
                    <a:pt x="443" y="3915"/>
                    <a:pt x="515" y="3186"/>
                    <a:pt x="711" y="3186"/>
                  </a:cubicBezTo>
                  <a:cubicBezTo>
                    <a:pt x="725" y="3186"/>
                    <a:pt x="739" y="3190"/>
                    <a:pt x="755" y="3197"/>
                  </a:cubicBezTo>
                  <a:cubicBezTo>
                    <a:pt x="984" y="3312"/>
                    <a:pt x="787" y="3558"/>
                    <a:pt x="705" y="3705"/>
                  </a:cubicBezTo>
                  <a:cubicBezTo>
                    <a:pt x="624" y="3853"/>
                    <a:pt x="460" y="4525"/>
                    <a:pt x="1181" y="4935"/>
                  </a:cubicBezTo>
                  <a:cubicBezTo>
                    <a:pt x="1181" y="4935"/>
                    <a:pt x="1181" y="4935"/>
                    <a:pt x="1181" y="4935"/>
                  </a:cubicBezTo>
                  <a:cubicBezTo>
                    <a:pt x="1190" y="4935"/>
                    <a:pt x="958" y="4422"/>
                    <a:pt x="1361" y="4148"/>
                  </a:cubicBezTo>
                  <a:cubicBezTo>
                    <a:pt x="1771" y="3869"/>
                    <a:pt x="2017" y="3705"/>
                    <a:pt x="1968" y="3132"/>
                  </a:cubicBezTo>
                  <a:cubicBezTo>
                    <a:pt x="1924" y="2608"/>
                    <a:pt x="2267" y="2175"/>
                    <a:pt x="2505" y="2175"/>
                  </a:cubicBezTo>
                  <a:cubicBezTo>
                    <a:pt x="2536" y="2175"/>
                    <a:pt x="2564" y="2182"/>
                    <a:pt x="2590" y="2197"/>
                  </a:cubicBezTo>
                  <a:cubicBezTo>
                    <a:pt x="2804" y="2345"/>
                    <a:pt x="2541" y="2558"/>
                    <a:pt x="2427" y="2607"/>
                  </a:cubicBezTo>
                  <a:cubicBezTo>
                    <a:pt x="2230" y="2722"/>
                    <a:pt x="2197" y="2984"/>
                    <a:pt x="2361" y="3148"/>
                  </a:cubicBezTo>
                  <a:cubicBezTo>
                    <a:pt x="2558" y="3394"/>
                    <a:pt x="2492" y="3705"/>
                    <a:pt x="2230" y="3804"/>
                  </a:cubicBezTo>
                  <a:cubicBezTo>
                    <a:pt x="2230" y="3804"/>
                    <a:pt x="2286" y="3810"/>
                    <a:pt x="2379" y="3810"/>
                  </a:cubicBezTo>
                  <a:cubicBezTo>
                    <a:pt x="2702" y="3810"/>
                    <a:pt x="3472" y="3732"/>
                    <a:pt x="3967" y="3033"/>
                  </a:cubicBezTo>
                  <a:cubicBezTo>
                    <a:pt x="4590" y="2148"/>
                    <a:pt x="4836" y="820"/>
                    <a:pt x="43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3" name="Google Shape;8103;p18"/>
            <p:cNvSpPr/>
            <p:nvPr/>
          </p:nvSpPr>
          <p:spPr>
            <a:xfrm>
              <a:off x="574215" y="4457183"/>
              <a:ext cx="96840" cy="64035"/>
            </a:xfrm>
            <a:custGeom>
              <a:avLst/>
              <a:gdLst/>
              <a:ahLst/>
              <a:cxnLst/>
              <a:rect l="l" t="t" r="r" b="b"/>
              <a:pathLst>
                <a:path w="2952" h="1952" extrusionOk="0">
                  <a:moveTo>
                    <a:pt x="915" y="0"/>
                  </a:moveTo>
                  <a:cubicBezTo>
                    <a:pt x="652" y="0"/>
                    <a:pt x="349" y="26"/>
                    <a:pt x="1" y="85"/>
                  </a:cubicBezTo>
                  <a:cubicBezTo>
                    <a:pt x="411" y="135"/>
                    <a:pt x="755" y="413"/>
                    <a:pt x="919" y="790"/>
                  </a:cubicBezTo>
                  <a:cubicBezTo>
                    <a:pt x="1112" y="1305"/>
                    <a:pt x="1477" y="1951"/>
                    <a:pt x="2236" y="1951"/>
                  </a:cubicBezTo>
                  <a:cubicBezTo>
                    <a:pt x="2443" y="1951"/>
                    <a:pt x="2680" y="1903"/>
                    <a:pt x="2951" y="1790"/>
                  </a:cubicBezTo>
                  <a:cubicBezTo>
                    <a:pt x="2771" y="1725"/>
                    <a:pt x="2656" y="1561"/>
                    <a:pt x="2656" y="1380"/>
                  </a:cubicBezTo>
                  <a:cubicBezTo>
                    <a:pt x="2656" y="1096"/>
                    <a:pt x="2619" y="0"/>
                    <a:pt x="9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4" name="Google Shape;8104;p18"/>
            <p:cNvSpPr/>
            <p:nvPr/>
          </p:nvSpPr>
          <p:spPr>
            <a:xfrm>
              <a:off x="660789" y="4456330"/>
              <a:ext cx="47895" cy="37398"/>
            </a:xfrm>
            <a:custGeom>
              <a:avLst/>
              <a:gdLst/>
              <a:ahLst/>
              <a:cxnLst/>
              <a:rect l="l" t="t" r="r" b="b"/>
              <a:pathLst>
                <a:path w="1460" h="1140" extrusionOk="0">
                  <a:moveTo>
                    <a:pt x="984" y="0"/>
                  </a:moveTo>
                  <a:cubicBezTo>
                    <a:pt x="812" y="0"/>
                    <a:pt x="653" y="142"/>
                    <a:pt x="640" y="325"/>
                  </a:cubicBezTo>
                  <a:cubicBezTo>
                    <a:pt x="640" y="488"/>
                    <a:pt x="773" y="593"/>
                    <a:pt x="908" y="593"/>
                  </a:cubicBezTo>
                  <a:cubicBezTo>
                    <a:pt x="963" y="593"/>
                    <a:pt x="1019" y="575"/>
                    <a:pt x="1066" y="538"/>
                  </a:cubicBezTo>
                  <a:cubicBezTo>
                    <a:pt x="1066" y="538"/>
                    <a:pt x="1181" y="357"/>
                    <a:pt x="1066" y="292"/>
                  </a:cubicBezTo>
                  <a:cubicBezTo>
                    <a:pt x="1038" y="275"/>
                    <a:pt x="1012" y="268"/>
                    <a:pt x="990" y="268"/>
                  </a:cubicBezTo>
                  <a:cubicBezTo>
                    <a:pt x="924" y="268"/>
                    <a:pt x="890" y="333"/>
                    <a:pt x="903" y="406"/>
                  </a:cubicBezTo>
                  <a:cubicBezTo>
                    <a:pt x="908" y="439"/>
                    <a:pt x="890" y="453"/>
                    <a:pt x="865" y="453"/>
                  </a:cubicBezTo>
                  <a:cubicBezTo>
                    <a:pt x="813" y="453"/>
                    <a:pt x="728" y="391"/>
                    <a:pt x="739" y="292"/>
                  </a:cubicBezTo>
                  <a:cubicBezTo>
                    <a:pt x="762" y="160"/>
                    <a:pt x="873" y="73"/>
                    <a:pt x="995" y="73"/>
                  </a:cubicBezTo>
                  <a:cubicBezTo>
                    <a:pt x="1041" y="73"/>
                    <a:pt x="1087" y="85"/>
                    <a:pt x="1132" y="111"/>
                  </a:cubicBezTo>
                  <a:cubicBezTo>
                    <a:pt x="1394" y="275"/>
                    <a:pt x="1312" y="849"/>
                    <a:pt x="739" y="898"/>
                  </a:cubicBezTo>
                  <a:cubicBezTo>
                    <a:pt x="724" y="899"/>
                    <a:pt x="710" y="900"/>
                    <a:pt x="695" y="900"/>
                  </a:cubicBezTo>
                  <a:cubicBezTo>
                    <a:pt x="336" y="900"/>
                    <a:pt x="17" y="521"/>
                    <a:pt x="17" y="521"/>
                  </a:cubicBezTo>
                  <a:lnTo>
                    <a:pt x="17" y="521"/>
                  </a:lnTo>
                  <a:cubicBezTo>
                    <a:pt x="1" y="702"/>
                    <a:pt x="83" y="882"/>
                    <a:pt x="230" y="1013"/>
                  </a:cubicBezTo>
                  <a:cubicBezTo>
                    <a:pt x="355" y="1096"/>
                    <a:pt x="499" y="1140"/>
                    <a:pt x="642" y="1140"/>
                  </a:cubicBezTo>
                  <a:cubicBezTo>
                    <a:pt x="725" y="1140"/>
                    <a:pt x="808" y="1125"/>
                    <a:pt x="886" y="1095"/>
                  </a:cubicBezTo>
                  <a:cubicBezTo>
                    <a:pt x="1099" y="1029"/>
                    <a:pt x="1280" y="865"/>
                    <a:pt x="1361" y="669"/>
                  </a:cubicBezTo>
                  <a:cubicBezTo>
                    <a:pt x="1460" y="423"/>
                    <a:pt x="1361" y="144"/>
                    <a:pt x="1116" y="29"/>
                  </a:cubicBezTo>
                  <a:cubicBezTo>
                    <a:pt x="1072" y="10"/>
                    <a:pt x="1028" y="0"/>
                    <a:pt x="98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5" name="Google Shape;8105;p18"/>
            <p:cNvSpPr/>
            <p:nvPr/>
          </p:nvSpPr>
          <p:spPr>
            <a:xfrm>
              <a:off x="-83932" y="4694367"/>
              <a:ext cx="131220" cy="286749"/>
            </a:xfrm>
            <a:custGeom>
              <a:avLst/>
              <a:gdLst/>
              <a:ahLst/>
              <a:cxnLst/>
              <a:rect l="l" t="t" r="r" b="b"/>
              <a:pathLst>
                <a:path w="4000" h="8741" extrusionOk="0">
                  <a:moveTo>
                    <a:pt x="2073" y="1"/>
                  </a:moveTo>
                  <a:cubicBezTo>
                    <a:pt x="1547" y="1"/>
                    <a:pt x="1033" y="248"/>
                    <a:pt x="705" y="690"/>
                  </a:cubicBezTo>
                  <a:cubicBezTo>
                    <a:pt x="361" y="1182"/>
                    <a:pt x="311" y="1821"/>
                    <a:pt x="574" y="2362"/>
                  </a:cubicBezTo>
                  <a:cubicBezTo>
                    <a:pt x="816" y="2778"/>
                    <a:pt x="1247" y="3015"/>
                    <a:pt x="1698" y="3015"/>
                  </a:cubicBezTo>
                  <a:cubicBezTo>
                    <a:pt x="1886" y="3015"/>
                    <a:pt x="2078" y="2974"/>
                    <a:pt x="2262" y="2887"/>
                  </a:cubicBezTo>
                  <a:cubicBezTo>
                    <a:pt x="2950" y="2707"/>
                    <a:pt x="3098" y="1772"/>
                    <a:pt x="2491" y="1395"/>
                  </a:cubicBezTo>
                  <a:cubicBezTo>
                    <a:pt x="2410" y="1354"/>
                    <a:pt x="2326" y="1336"/>
                    <a:pt x="2245" y="1336"/>
                  </a:cubicBezTo>
                  <a:cubicBezTo>
                    <a:pt x="1906" y="1336"/>
                    <a:pt x="1618" y="1664"/>
                    <a:pt x="1737" y="2035"/>
                  </a:cubicBezTo>
                  <a:cubicBezTo>
                    <a:pt x="1874" y="2308"/>
                    <a:pt x="2193" y="2330"/>
                    <a:pt x="2324" y="2330"/>
                  </a:cubicBezTo>
                  <a:cubicBezTo>
                    <a:pt x="2350" y="2330"/>
                    <a:pt x="2369" y="2330"/>
                    <a:pt x="2377" y="2330"/>
                  </a:cubicBezTo>
                  <a:cubicBezTo>
                    <a:pt x="2442" y="2330"/>
                    <a:pt x="2442" y="2362"/>
                    <a:pt x="2442" y="2362"/>
                  </a:cubicBezTo>
                  <a:cubicBezTo>
                    <a:pt x="2501" y="2553"/>
                    <a:pt x="2243" y="2850"/>
                    <a:pt x="1776" y="2850"/>
                  </a:cubicBezTo>
                  <a:cubicBezTo>
                    <a:pt x="1722" y="2850"/>
                    <a:pt x="1666" y="2846"/>
                    <a:pt x="1606" y="2838"/>
                  </a:cubicBezTo>
                  <a:cubicBezTo>
                    <a:pt x="1410" y="2789"/>
                    <a:pt x="1229" y="2707"/>
                    <a:pt x="1098" y="2559"/>
                  </a:cubicBezTo>
                  <a:cubicBezTo>
                    <a:pt x="410" y="1920"/>
                    <a:pt x="738" y="543"/>
                    <a:pt x="1754" y="281"/>
                  </a:cubicBezTo>
                  <a:cubicBezTo>
                    <a:pt x="1901" y="240"/>
                    <a:pt x="2049" y="219"/>
                    <a:pt x="2196" y="219"/>
                  </a:cubicBezTo>
                  <a:cubicBezTo>
                    <a:pt x="2344" y="219"/>
                    <a:pt x="2491" y="240"/>
                    <a:pt x="2639" y="281"/>
                  </a:cubicBezTo>
                  <a:cubicBezTo>
                    <a:pt x="2836" y="330"/>
                    <a:pt x="3016" y="412"/>
                    <a:pt x="3164" y="543"/>
                  </a:cubicBezTo>
                  <a:cubicBezTo>
                    <a:pt x="3524" y="822"/>
                    <a:pt x="3737" y="1248"/>
                    <a:pt x="3754" y="1707"/>
                  </a:cubicBezTo>
                  <a:cubicBezTo>
                    <a:pt x="3819" y="2444"/>
                    <a:pt x="3442" y="3182"/>
                    <a:pt x="2868" y="3706"/>
                  </a:cubicBezTo>
                  <a:cubicBezTo>
                    <a:pt x="2295" y="4247"/>
                    <a:pt x="1541" y="4559"/>
                    <a:pt x="983" y="5083"/>
                  </a:cubicBezTo>
                  <a:cubicBezTo>
                    <a:pt x="410" y="5591"/>
                    <a:pt x="66" y="6296"/>
                    <a:pt x="33" y="7050"/>
                  </a:cubicBezTo>
                  <a:cubicBezTo>
                    <a:pt x="0" y="7771"/>
                    <a:pt x="393" y="8493"/>
                    <a:pt x="1033" y="8673"/>
                  </a:cubicBezTo>
                  <a:cubicBezTo>
                    <a:pt x="1167" y="8719"/>
                    <a:pt x="1305" y="8740"/>
                    <a:pt x="1440" y="8740"/>
                  </a:cubicBezTo>
                  <a:cubicBezTo>
                    <a:pt x="1934" y="8740"/>
                    <a:pt x="2396" y="8455"/>
                    <a:pt x="2524" y="8017"/>
                  </a:cubicBezTo>
                  <a:cubicBezTo>
                    <a:pt x="2705" y="7558"/>
                    <a:pt x="2508" y="7017"/>
                    <a:pt x="2049" y="6788"/>
                  </a:cubicBezTo>
                  <a:cubicBezTo>
                    <a:pt x="1951" y="6739"/>
                    <a:pt x="1836" y="6706"/>
                    <a:pt x="1705" y="6706"/>
                  </a:cubicBezTo>
                  <a:cubicBezTo>
                    <a:pt x="1662" y="6699"/>
                    <a:pt x="1618" y="6695"/>
                    <a:pt x="1576" y="6695"/>
                  </a:cubicBezTo>
                  <a:cubicBezTo>
                    <a:pt x="1245" y="6695"/>
                    <a:pt x="938" y="6913"/>
                    <a:pt x="836" y="7247"/>
                  </a:cubicBezTo>
                  <a:cubicBezTo>
                    <a:pt x="720" y="7724"/>
                    <a:pt x="989" y="7998"/>
                    <a:pt x="1300" y="7998"/>
                  </a:cubicBezTo>
                  <a:cubicBezTo>
                    <a:pt x="1385" y="7998"/>
                    <a:pt x="1473" y="7977"/>
                    <a:pt x="1557" y="7935"/>
                  </a:cubicBezTo>
                  <a:cubicBezTo>
                    <a:pt x="1869" y="7771"/>
                    <a:pt x="1918" y="7362"/>
                    <a:pt x="1672" y="7116"/>
                  </a:cubicBezTo>
                  <a:cubicBezTo>
                    <a:pt x="1595" y="7049"/>
                    <a:pt x="1491" y="7015"/>
                    <a:pt x="1388" y="7015"/>
                  </a:cubicBezTo>
                  <a:cubicBezTo>
                    <a:pt x="1314" y="7015"/>
                    <a:pt x="1242" y="7032"/>
                    <a:pt x="1180" y="7067"/>
                  </a:cubicBezTo>
                  <a:cubicBezTo>
                    <a:pt x="1161" y="7078"/>
                    <a:pt x="1148" y="7082"/>
                    <a:pt x="1138" y="7082"/>
                  </a:cubicBezTo>
                  <a:cubicBezTo>
                    <a:pt x="1105" y="7082"/>
                    <a:pt x="1115" y="7034"/>
                    <a:pt x="1115" y="7034"/>
                  </a:cubicBezTo>
                  <a:cubicBezTo>
                    <a:pt x="1234" y="6808"/>
                    <a:pt x="1568" y="6787"/>
                    <a:pt x="1691" y="6787"/>
                  </a:cubicBezTo>
                  <a:cubicBezTo>
                    <a:pt x="1720" y="6787"/>
                    <a:pt x="1737" y="6788"/>
                    <a:pt x="1737" y="6788"/>
                  </a:cubicBezTo>
                  <a:cubicBezTo>
                    <a:pt x="1819" y="6788"/>
                    <a:pt x="1918" y="6821"/>
                    <a:pt x="2000" y="6854"/>
                  </a:cubicBezTo>
                  <a:cubicBezTo>
                    <a:pt x="2459" y="7034"/>
                    <a:pt x="2655" y="7558"/>
                    <a:pt x="2442" y="8001"/>
                  </a:cubicBezTo>
                  <a:cubicBezTo>
                    <a:pt x="2315" y="8394"/>
                    <a:pt x="1914" y="8640"/>
                    <a:pt x="1473" y="8640"/>
                  </a:cubicBezTo>
                  <a:cubicBezTo>
                    <a:pt x="1344" y="8640"/>
                    <a:pt x="1212" y="8619"/>
                    <a:pt x="1082" y="8575"/>
                  </a:cubicBezTo>
                  <a:cubicBezTo>
                    <a:pt x="508" y="8411"/>
                    <a:pt x="148" y="7722"/>
                    <a:pt x="180" y="7067"/>
                  </a:cubicBezTo>
                  <a:cubicBezTo>
                    <a:pt x="229" y="6345"/>
                    <a:pt x="557" y="5690"/>
                    <a:pt x="1098" y="5214"/>
                  </a:cubicBezTo>
                  <a:cubicBezTo>
                    <a:pt x="1639" y="4706"/>
                    <a:pt x="2410" y="4428"/>
                    <a:pt x="3000" y="3838"/>
                  </a:cubicBezTo>
                  <a:cubicBezTo>
                    <a:pt x="3590" y="3297"/>
                    <a:pt x="3999" y="2493"/>
                    <a:pt x="3934" y="1707"/>
                  </a:cubicBezTo>
                  <a:cubicBezTo>
                    <a:pt x="3868" y="920"/>
                    <a:pt x="3311" y="264"/>
                    <a:pt x="2541" y="68"/>
                  </a:cubicBezTo>
                  <a:cubicBezTo>
                    <a:pt x="2387" y="23"/>
                    <a:pt x="2229" y="1"/>
                    <a:pt x="20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6" name="Google Shape;8106;p18"/>
            <p:cNvSpPr/>
            <p:nvPr/>
          </p:nvSpPr>
          <p:spPr>
            <a:xfrm>
              <a:off x="-81275" y="4803052"/>
              <a:ext cx="56523" cy="79060"/>
            </a:xfrm>
            <a:custGeom>
              <a:avLst/>
              <a:gdLst/>
              <a:ahLst/>
              <a:cxnLst/>
              <a:rect l="l" t="t" r="r" b="b"/>
              <a:pathLst>
                <a:path w="1723" h="2410" extrusionOk="0">
                  <a:moveTo>
                    <a:pt x="1509" y="0"/>
                  </a:moveTo>
                  <a:lnTo>
                    <a:pt x="1509" y="0"/>
                  </a:lnTo>
                  <a:cubicBezTo>
                    <a:pt x="1509" y="0"/>
                    <a:pt x="1378" y="66"/>
                    <a:pt x="1361" y="164"/>
                  </a:cubicBezTo>
                  <a:cubicBezTo>
                    <a:pt x="1331" y="240"/>
                    <a:pt x="1245" y="330"/>
                    <a:pt x="1076" y="330"/>
                  </a:cubicBezTo>
                  <a:cubicBezTo>
                    <a:pt x="1062" y="330"/>
                    <a:pt x="1048" y="329"/>
                    <a:pt x="1034" y="328"/>
                  </a:cubicBezTo>
                  <a:cubicBezTo>
                    <a:pt x="837" y="328"/>
                    <a:pt x="1" y="393"/>
                    <a:pt x="50" y="2410"/>
                  </a:cubicBezTo>
                  <a:cubicBezTo>
                    <a:pt x="50" y="2410"/>
                    <a:pt x="132" y="1672"/>
                    <a:pt x="755" y="1393"/>
                  </a:cubicBezTo>
                  <a:cubicBezTo>
                    <a:pt x="1394" y="1115"/>
                    <a:pt x="1722" y="852"/>
                    <a:pt x="1591" y="475"/>
                  </a:cubicBezTo>
                  <a:cubicBezTo>
                    <a:pt x="1476" y="82"/>
                    <a:pt x="1509" y="0"/>
                    <a:pt x="150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7" name="Google Shape;8107;p18"/>
            <p:cNvSpPr/>
            <p:nvPr/>
          </p:nvSpPr>
          <p:spPr>
            <a:xfrm>
              <a:off x="-58672" y="4569673"/>
              <a:ext cx="209722" cy="329100"/>
            </a:xfrm>
            <a:custGeom>
              <a:avLst/>
              <a:gdLst/>
              <a:ahLst/>
              <a:cxnLst/>
              <a:rect l="l" t="t" r="r" b="b"/>
              <a:pathLst>
                <a:path w="6393" h="10032" extrusionOk="0">
                  <a:moveTo>
                    <a:pt x="5246" y="0"/>
                  </a:moveTo>
                  <a:cubicBezTo>
                    <a:pt x="2885" y="656"/>
                    <a:pt x="4180" y="2180"/>
                    <a:pt x="4262" y="4409"/>
                  </a:cubicBezTo>
                  <a:cubicBezTo>
                    <a:pt x="4344" y="6262"/>
                    <a:pt x="3262" y="7966"/>
                    <a:pt x="1558" y="8688"/>
                  </a:cubicBezTo>
                  <a:cubicBezTo>
                    <a:pt x="230" y="9212"/>
                    <a:pt x="0" y="10032"/>
                    <a:pt x="0" y="10032"/>
                  </a:cubicBezTo>
                  <a:cubicBezTo>
                    <a:pt x="316" y="9493"/>
                    <a:pt x="675" y="9317"/>
                    <a:pt x="976" y="9317"/>
                  </a:cubicBezTo>
                  <a:cubicBezTo>
                    <a:pt x="1207" y="9317"/>
                    <a:pt x="1404" y="9419"/>
                    <a:pt x="1525" y="9540"/>
                  </a:cubicBezTo>
                  <a:cubicBezTo>
                    <a:pt x="1623" y="9632"/>
                    <a:pt x="1719" y="9662"/>
                    <a:pt x="1811" y="9662"/>
                  </a:cubicBezTo>
                  <a:cubicBezTo>
                    <a:pt x="1971" y="9662"/>
                    <a:pt x="2119" y="9572"/>
                    <a:pt x="2243" y="9572"/>
                  </a:cubicBezTo>
                  <a:cubicBezTo>
                    <a:pt x="2249" y="9572"/>
                    <a:pt x="2256" y="9572"/>
                    <a:pt x="2262" y="9573"/>
                  </a:cubicBezTo>
                  <a:cubicBezTo>
                    <a:pt x="2459" y="9589"/>
                    <a:pt x="2344" y="9802"/>
                    <a:pt x="2344" y="9802"/>
                  </a:cubicBezTo>
                  <a:cubicBezTo>
                    <a:pt x="2672" y="9638"/>
                    <a:pt x="2771" y="9229"/>
                    <a:pt x="2574" y="8917"/>
                  </a:cubicBezTo>
                  <a:cubicBezTo>
                    <a:pt x="2479" y="8782"/>
                    <a:pt x="2329" y="8691"/>
                    <a:pt x="2159" y="8691"/>
                  </a:cubicBezTo>
                  <a:cubicBezTo>
                    <a:pt x="2123" y="8691"/>
                    <a:pt x="2087" y="8695"/>
                    <a:pt x="2049" y="8704"/>
                  </a:cubicBezTo>
                  <a:cubicBezTo>
                    <a:pt x="2049" y="8704"/>
                    <a:pt x="2262" y="8655"/>
                    <a:pt x="3311" y="7786"/>
                  </a:cubicBezTo>
                  <a:cubicBezTo>
                    <a:pt x="4590" y="6737"/>
                    <a:pt x="4524" y="7098"/>
                    <a:pt x="5459" y="6606"/>
                  </a:cubicBezTo>
                  <a:cubicBezTo>
                    <a:pt x="6393" y="6114"/>
                    <a:pt x="6082" y="5131"/>
                    <a:pt x="6082" y="5131"/>
                  </a:cubicBezTo>
                  <a:lnTo>
                    <a:pt x="6082" y="5131"/>
                  </a:lnTo>
                  <a:cubicBezTo>
                    <a:pt x="6021" y="5252"/>
                    <a:pt x="5960" y="5429"/>
                    <a:pt x="5511" y="5429"/>
                  </a:cubicBezTo>
                  <a:cubicBezTo>
                    <a:pt x="5474" y="5429"/>
                    <a:pt x="5435" y="5428"/>
                    <a:pt x="5393" y="5426"/>
                  </a:cubicBezTo>
                  <a:cubicBezTo>
                    <a:pt x="5366" y="5424"/>
                    <a:pt x="5340" y="5422"/>
                    <a:pt x="5314" y="5422"/>
                  </a:cubicBezTo>
                  <a:cubicBezTo>
                    <a:pt x="4952" y="5422"/>
                    <a:pt x="4628" y="5629"/>
                    <a:pt x="4475" y="5950"/>
                  </a:cubicBezTo>
                  <a:cubicBezTo>
                    <a:pt x="4410" y="6065"/>
                    <a:pt x="4328" y="6163"/>
                    <a:pt x="4213" y="6245"/>
                  </a:cubicBezTo>
                  <a:cubicBezTo>
                    <a:pt x="4557" y="5917"/>
                    <a:pt x="4606" y="5131"/>
                    <a:pt x="4705" y="4491"/>
                  </a:cubicBezTo>
                  <a:cubicBezTo>
                    <a:pt x="4819" y="3852"/>
                    <a:pt x="5098" y="4065"/>
                    <a:pt x="5672" y="3672"/>
                  </a:cubicBezTo>
                  <a:cubicBezTo>
                    <a:pt x="6229" y="3295"/>
                    <a:pt x="5934" y="2787"/>
                    <a:pt x="5868" y="2656"/>
                  </a:cubicBezTo>
                  <a:cubicBezTo>
                    <a:pt x="5836" y="2508"/>
                    <a:pt x="5852" y="2361"/>
                    <a:pt x="5901" y="2213"/>
                  </a:cubicBezTo>
                  <a:lnTo>
                    <a:pt x="5901" y="2213"/>
                  </a:lnTo>
                  <a:cubicBezTo>
                    <a:pt x="5901" y="2213"/>
                    <a:pt x="5852" y="2328"/>
                    <a:pt x="5475" y="2377"/>
                  </a:cubicBezTo>
                  <a:cubicBezTo>
                    <a:pt x="5164" y="2426"/>
                    <a:pt x="4901" y="2656"/>
                    <a:pt x="4852" y="2967"/>
                  </a:cubicBezTo>
                  <a:cubicBezTo>
                    <a:pt x="4852" y="3114"/>
                    <a:pt x="4755" y="3293"/>
                    <a:pt x="4621" y="3293"/>
                  </a:cubicBezTo>
                  <a:cubicBezTo>
                    <a:pt x="4591" y="3293"/>
                    <a:pt x="4558" y="3284"/>
                    <a:pt x="4524" y="3262"/>
                  </a:cubicBezTo>
                  <a:cubicBezTo>
                    <a:pt x="4328" y="3164"/>
                    <a:pt x="4410" y="2869"/>
                    <a:pt x="4410" y="2869"/>
                  </a:cubicBezTo>
                  <a:cubicBezTo>
                    <a:pt x="4606" y="2295"/>
                    <a:pt x="5180" y="2508"/>
                    <a:pt x="5639" y="1820"/>
                  </a:cubicBezTo>
                  <a:cubicBezTo>
                    <a:pt x="6032" y="1213"/>
                    <a:pt x="5475" y="574"/>
                    <a:pt x="5278" y="410"/>
                  </a:cubicBezTo>
                  <a:cubicBezTo>
                    <a:pt x="5164" y="295"/>
                    <a:pt x="5147" y="115"/>
                    <a:pt x="524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8" name="Google Shape;8108;p18"/>
            <p:cNvSpPr/>
            <p:nvPr/>
          </p:nvSpPr>
          <p:spPr>
            <a:xfrm>
              <a:off x="-5986" y="4485789"/>
              <a:ext cx="95758" cy="352752"/>
            </a:xfrm>
            <a:custGeom>
              <a:avLst/>
              <a:gdLst/>
              <a:ahLst/>
              <a:cxnLst/>
              <a:rect l="l" t="t" r="r" b="b"/>
              <a:pathLst>
                <a:path w="2919" h="10753" extrusionOk="0">
                  <a:moveTo>
                    <a:pt x="1624" y="0"/>
                  </a:moveTo>
                  <a:cubicBezTo>
                    <a:pt x="1289" y="0"/>
                    <a:pt x="942" y="127"/>
                    <a:pt x="673" y="426"/>
                  </a:cubicBezTo>
                  <a:cubicBezTo>
                    <a:pt x="1" y="1246"/>
                    <a:pt x="148" y="2475"/>
                    <a:pt x="525" y="3508"/>
                  </a:cubicBezTo>
                  <a:cubicBezTo>
                    <a:pt x="1361" y="5557"/>
                    <a:pt x="2246" y="7507"/>
                    <a:pt x="1689" y="8950"/>
                  </a:cubicBezTo>
                  <a:cubicBezTo>
                    <a:pt x="1443" y="9704"/>
                    <a:pt x="919" y="10343"/>
                    <a:pt x="247" y="10753"/>
                  </a:cubicBezTo>
                  <a:cubicBezTo>
                    <a:pt x="951" y="10376"/>
                    <a:pt x="1492" y="9737"/>
                    <a:pt x="1771" y="8983"/>
                  </a:cubicBezTo>
                  <a:cubicBezTo>
                    <a:pt x="2394" y="7507"/>
                    <a:pt x="1509" y="5475"/>
                    <a:pt x="689" y="3442"/>
                  </a:cubicBezTo>
                  <a:cubicBezTo>
                    <a:pt x="312" y="2443"/>
                    <a:pt x="181" y="1246"/>
                    <a:pt x="788" y="508"/>
                  </a:cubicBezTo>
                  <a:cubicBezTo>
                    <a:pt x="1014" y="233"/>
                    <a:pt x="1328" y="115"/>
                    <a:pt x="1638" y="115"/>
                  </a:cubicBezTo>
                  <a:cubicBezTo>
                    <a:pt x="2157" y="115"/>
                    <a:pt x="2666" y="446"/>
                    <a:pt x="2738" y="918"/>
                  </a:cubicBezTo>
                  <a:cubicBezTo>
                    <a:pt x="2846" y="1443"/>
                    <a:pt x="2446" y="1924"/>
                    <a:pt x="1934" y="1924"/>
                  </a:cubicBezTo>
                  <a:cubicBezTo>
                    <a:pt x="1902" y="1924"/>
                    <a:pt x="1869" y="1922"/>
                    <a:pt x="1837" y="1918"/>
                  </a:cubicBezTo>
                  <a:lnTo>
                    <a:pt x="1820" y="1918"/>
                  </a:lnTo>
                  <a:lnTo>
                    <a:pt x="1755" y="1902"/>
                  </a:lnTo>
                  <a:cubicBezTo>
                    <a:pt x="1689" y="1869"/>
                    <a:pt x="1623" y="1820"/>
                    <a:pt x="1591" y="1754"/>
                  </a:cubicBezTo>
                  <a:cubicBezTo>
                    <a:pt x="1591" y="1754"/>
                    <a:pt x="1542" y="1689"/>
                    <a:pt x="1591" y="1656"/>
                  </a:cubicBezTo>
                  <a:cubicBezTo>
                    <a:pt x="1623" y="1623"/>
                    <a:pt x="1984" y="1639"/>
                    <a:pt x="2000" y="1328"/>
                  </a:cubicBezTo>
                  <a:cubicBezTo>
                    <a:pt x="2011" y="1069"/>
                    <a:pt x="1811" y="908"/>
                    <a:pt x="1605" y="908"/>
                  </a:cubicBezTo>
                  <a:cubicBezTo>
                    <a:pt x="1485" y="908"/>
                    <a:pt x="1363" y="962"/>
                    <a:pt x="1279" y="1082"/>
                  </a:cubicBezTo>
                  <a:cubicBezTo>
                    <a:pt x="1069" y="1341"/>
                    <a:pt x="1370" y="1967"/>
                    <a:pt x="1914" y="1967"/>
                  </a:cubicBezTo>
                  <a:cubicBezTo>
                    <a:pt x="1921" y="1967"/>
                    <a:pt x="1928" y="1967"/>
                    <a:pt x="1935" y="1967"/>
                  </a:cubicBezTo>
                  <a:cubicBezTo>
                    <a:pt x="2509" y="1967"/>
                    <a:pt x="2918" y="1459"/>
                    <a:pt x="2820" y="902"/>
                  </a:cubicBezTo>
                  <a:cubicBezTo>
                    <a:pt x="2758" y="382"/>
                    <a:pt x="2207" y="0"/>
                    <a:pt x="162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9" name="Google Shape;8109;p18"/>
            <p:cNvSpPr/>
            <p:nvPr/>
          </p:nvSpPr>
          <p:spPr>
            <a:xfrm>
              <a:off x="-83408" y="4472864"/>
              <a:ext cx="90903" cy="267295"/>
            </a:xfrm>
            <a:custGeom>
              <a:avLst/>
              <a:gdLst/>
              <a:ahLst/>
              <a:cxnLst/>
              <a:rect l="l" t="t" r="r" b="b"/>
              <a:pathLst>
                <a:path w="2771" h="8148" extrusionOk="0">
                  <a:moveTo>
                    <a:pt x="689" y="1"/>
                  </a:moveTo>
                  <a:lnTo>
                    <a:pt x="689" y="1"/>
                  </a:lnTo>
                  <a:cubicBezTo>
                    <a:pt x="689" y="1"/>
                    <a:pt x="66" y="181"/>
                    <a:pt x="197" y="1066"/>
                  </a:cubicBezTo>
                  <a:cubicBezTo>
                    <a:pt x="345" y="1968"/>
                    <a:pt x="1049" y="2443"/>
                    <a:pt x="1459" y="2902"/>
                  </a:cubicBezTo>
                  <a:cubicBezTo>
                    <a:pt x="1803" y="3263"/>
                    <a:pt x="2459" y="4131"/>
                    <a:pt x="2131" y="4967"/>
                  </a:cubicBezTo>
                  <a:cubicBezTo>
                    <a:pt x="2033" y="5197"/>
                    <a:pt x="1902" y="5394"/>
                    <a:pt x="1721" y="5557"/>
                  </a:cubicBezTo>
                  <a:cubicBezTo>
                    <a:pt x="1148" y="6066"/>
                    <a:pt x="754" y="6328"/>
                    <a:pt x="443" y="6754"/>
                  </a:cubicBezTo>
                  <a:cubicBezTo>
                    <a:pt x="148" y="7164"/>
                    <a:pt x="0" y="7639"/>
                    <a:pt x="0" y="8147"/>
                  </a:cubicBezTo>
                  <a:cubicBezTo>
                    <a:pt x="17" y="8000"/>
                    <a:pt x="66" y="6934"/>
                    <a:pt x="1197" y="6131"/>
                  </a:cubicBezTo>
                  <a:cubicBezTo>
                    <a:pt x="2508" y="5230"/>
                    <a:pt x="2771" y="4295"/>
                    <a:pt x="2328" y="2902"/>
                  </a:cubicBezTo>
                  <a:cubicBezTo>
                    <a:pt x="1803" y="1279"/>
                    <a:pt x="361" y="1099"/>
                    <a:pt x="6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0" name="Google Shape;8110;p18"/>
            <p:cNvSpPr/>
            <p:nvPr/>
          </p:nvSpPr>
          <p:spPr>
            <a:xfrm>
              <a:off x="26295" y="4163179"/>
              <a:ext cx="80274" cy="179050"/>
            </a:xfrm>
            <a:custGeom>
              <a:avLst/>
              <a:gdLst/>
              <a:ahLst/>
              <a:cxnLst/>
              <a:rect l="l" t="t" r="r" b="b"/>
              <a:pathLst>
                <a:path w="2447" h="5458" extrusionOk="0">
                  <a:moveTo>
                    <a:pt x="1454" y="0"/>
                  </a:moveTo>
                  <a:cubicBezTo>
                    <a:pt x="1420" y="0"/>
                    <a:pt x="1388" y="6"/>
                    <a:pt x="1361" y="16"/>
                  </a:cubicBezTo>
                  <a:cubicBezTo>
                    <a:pt x="1033" y="114"/>
                    <a:pt x="967" y="376"/>
                    <a:pt x="1115" y="737"/>
                  </a:cubicBezTo>
                  <a:cubicBezTo>
                    <a:pt x="1279" y="1098"/>
                    <a:pt x="1787" y="1147"/>
                    <a:pt x="1656" y="2802"/>
                  </a:cubicBezTo>
                  <a:cubicBezTo>
                    <a:pt x="1525" y="4474"/>
                    <a:pt x="0" y="5458"/>
                    <a:pt x="0" y="5458"/>
                  </a:cubicBezTo>
                  <a:cubicBezTo>
                    <a:pt x="262" y="5409"/>
                    <a:pt x="1836" y="4458"/>
                    <a:pt x="2147" y="2425"/>
                  </a:cubicBezTo>
                  <a:cubicBezTo>
                    <a:pt x="2446" y="573"/>
                    <a:pt x="1806" y="0"/>
                    <a:pt x="145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1" name="Google Shape;8111;p18"/>
            <p:cNvSpPr/>
            <p:nvPr/>
          </p:nvSpPr>
          <p:spPr>
            <a:xfrm>
              <a:off x="-31804" y="4113938"/>
              <a:ext cx="173178" cy="233145"/>
            </a:xfrm>
            <a:custGeom>
              <a:avLst/>
              <a:gdLst/>
              <a:ahLst/>
              <a:cxnLst/>
              <a:rect l="l" t="t" r="r" b="b"/>
              <a:pathLst>
                <a:path w="5279" h="7107" extrusionOk="0">
                  <a:moveTo>
                    <a:pt x="1721" y="1"/>
                  </a:moveTo>
                  <a:cubicBezTo>
                    <a:pt x="1325" y="1"/>
                    <a:pt x="884" y="93"/>
                    <a:pt x="493" y="386"/>
                  </a:cubicBezTo>
                  <a:cubicBezTo>
                    <a:pt x="165" y="648"/>
                    <a:pt x="1" y="1058"/>
                    <a:pt x="50" y="1484"/>
                  </a:cubicBezTo>
                  <a:cubicBezTo>
                    <a:pt x="107" y="1996"/>
                    <a:pt x="633" y="2434"/>
                    <a:pt x="1242" y="2434"/>
                  </a:cubicBezTo>
                  <a:cubicBezTo>
                    <a:pt x="1335" y="2434"/>
                    <a:pt x="1430" y="2424"/>
                    <a:pt x="1525" y="2402"/>
                  </a:cubicBezTo>
                  <a:cubicBezTo>
                    <a:pt x="1624" y="2369"/>
                    <a:pt x="1722" y="2336"/>
                    <a:pt x="1820" y="2287"/>
                  </a:cubicBezTo>
                  <a:lnTo>
                    <a:pt x="1837" y="2287"/>
                  </a:lnTo>
                  <a:lnTo>
                    <a:pt x="1853" y="2271"/>
                  </a:lnTo>
                  <a:cubicBezTo>
                    <a:pt x="2165" y="2123"/>
                    <a:pt x="2329" y="1779"/>
                    <a:pt x="2263" y="1451"/>
                  </a:cubicBezTo>
                  <a:cubicBezTo>
                    <a:pt x="2225" y="1114"/>
                    <a:pt x="1931" y="891"/>
                    <a:pt x="1619" y="891"/>
                  </a:cubicBezTo>
                  <a:cubicBezTo>
                    <a:pt x="1521" y="891"/>
                    <a:pt x="1422" y="913"/>
                    <a:pt x="1329" y="960"/>
                  </a:cubicBezTo>
                  <a:cubicBezTo>
                    <a:pt x="968" y="1173"/>
                    <a:pt x="1083" y="1697"/>
                    <a:pt x="1493" y="1763"/>
                  </a:cubicBezTo>
                  <a:cubicBezTo>
                    <a:pt x="1518" y="1768"/>
                    <a:pt x="1543" y="1770"/>
                    <a:pt x="1568" y="1770"/>
                  </a:cubicBezTo>
                  <a:cubicBezTo>
                    <a:pt x="1797" y="1770"/>
                    <a:pt x="1981" y="1573"/>
                    <a:pt x="1952" y="1337"/>
                  </a:cubicBezTo>
                  <a:cubicBezTo>
                    <a:pt x="1938" y="1289"/>
                    <a:pt x="1963" y="1251"/>
                    <a:pt x="2000" y="1251"/>
                  </a:cubicBezTo>
                  <a:cubicBezTo>
                    <a:pt x="2052" y="1251"/>
                    <a:pt x="2129" y="1331"/>
                    <a:pt x="2148" y="1582"/>
                  </a:cubicBezTo>
                  <a:cubicBezTo>
                    <a:pt x="2165" y="1714"/>
                    <a:pt x="2148" y="1828"/>
                    <a:pt x="2083" y="1943"/>
                  </a:cubicBezTo>
                  <a:cubicBezTo>
                    <a:pt x="1949" y="2166"/>
                    <a:pt x="1694" y="2308"/>
                    <a:pt x="1427" y="2308"/>
                  </a:cubicBezTo>
                  <a:cubicBezTo>
                    <a:pt x="1400" y="2308"/>
                    <a:pt x="1372" y="2307"/>
                    <a:pt x="1345" y="2304"/>
                  </a:cubicBezTo>
                  <a:cubicBezTo>
                    <a:pt x="1340" y="2304"/>
                    <a:pt x="1334" y="2304"/>
                    <a:pt x="1329" y="2304"/>
                  </a:cubicBezTo>
                  <a:cubicBezTo>
                    <a:pt x="633" y="2304"/>
                    <a:pt x="153" y="1250"/>
                    <a:pt x="788" y="599"/>
                  </a:cubicBezTo>
                  <a:cubicBezTo>
                    <a:pt x="1056" y="316"/>
                    <a:pt x="1441" y="193"/>
                    <a:pt x="1853" y="193"/>
                  </a:cubicBezTo>
                  <a:cubicBezTo>
                    <a:pt x="2371" y="193"/>
                    <a:pt x="2932" y="387"/>
                    <a:pt x="3361" y="697"/>
                  </a:cubicBezTo>
                  <a:cubicBezTo>
                    <a:pt x="5082" y="1976"/>
                    <a:pt x="4836" y="4238"/>
                    <a:pt x="4345" y="5402"/>
                  </a:cubicBezTo>
                  <a:cubicBezTo>
                    <a:pt x="4066" y="6074"/>
                    <a:pt x="3607" y="6664"/>
                    <a:pt x="3017" y="7106"/>
                  </a:cubicBezTo>
                  <a:cubicBezTo>
                    <a:pt x="3640" y="6696"/>
                    <a:pt x="4115" y="6123"/>
                    <a:pt x="4410" y="5434"/>
                  </a:cubicBezTo>
                  <a:cubicBezTo>
                    <a:pt x="4968" y="4287"/>
                    <a:pt x="5279" y="1927"/>
                    <a:pt x="3476" y="550"/>
                  </a:cubicBezTo>
                  <a:cubicBezTo>
                    <a:pt x="3115" y="304"/>
                    <a:pt x="2706" y="124"/>
                    <a:pt x="2279" y="58"/>
                  </a:cubicBezTo>
                  <a:cubicBezTo>
                    <a:pt x="2113" y="25"/>
                    <a:pt x="1923" y="1"/>
                    <a:pt x="17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2" name="Google Shape;8112;p18"/>
            <p:cNvSpPr/>
            <p:nvPr/>
          </p:nvSpPr>
          <p:spPr>
            <a:xfrm>
              <a:off x="7989" y="3933015"/>
              <a:ext cx="170488" cy="269427"/>
            </a:xfrm>
            <a:custGeom>
              <a:avLst/>
              <a:gdLst/>
              <a:ahLst/>
              <a:cxnLst/>
              <a:rect l="l" t="t" r="r" b="b"/>
              <a:pathLst>
                <a:path w="5197" h="8213" extrusionOk="0">
                  <a:moveTo>
                    <a:pt x="1083" y="0"/>
                  </a:moveTo>
                  <a:cubicBezTo>
                    <a:pt x="1" y="2868"/>
                    <a:pt x="1279" y="4393"/>
                    <a:pt x="2525" y="5622"/>
                  </a:cubicBezTo>
                  <a:cubicBezTo>
                    <a:pt x="3787" y="6852"/>
                    <a:pt x="3738" y="8212"/>
                    <a:pt x="3738" y="8212"/>
                  </a:cubicBezTo>
                  <a:cubicBezTo>
                    <a:pt x="4656" y="7278"/>
                    <a:pt x="3591" y="5589"/>
                    <a:pt x="4459" y="4245"/>
                  </a:cubicBezTo>
                  <a:cubicBezTo>
                    <a:pt x="5197" y="3082"/>
                    <a:pt x="4230" y="2573"/>
                    <a:pt x="4230" y="2573"/>
                  </a:cubicBezTo>
                  <a:cubicBezTo>
                    <a:pt x="3820" y="3147"/>
                    <a:pt x="3361" y="3000"/>
                    <a:pt x="3001" y="3737"/>
                  </a:cubicBezTo>
                  <a:cubicBezTo>
                    <a:pt x="2640" y="4442"/>
                    <a:pt x="3246" y="5803"/>
                    <a:pt x="3246" y="5803"/>
                  </a:cubicBezTo>
                  <a:cubicBezTo>
                    <a:pt x="2050" y="4934"/>
                    <a:pt x="2296" y="4147"/>
                    <a:pt x="2640" y="3754"/>
                  </a:cubicBezTo>
                  <a:cubicBezTo>
                    <a:pt x="2984" y="3360"/>
                    <a:pt x="2509" y="3016"/>
                    <a:pt x="2525" y="2787"/>
                  </a:cubicBezTo>
                  <a:cubicBezTo>
                    <a:pt x="2542" y="2639"/>
                    <a:pt x="2574" y="2491"/>
                    <a:pt x="2640" y="2360"/>
                  </a:cubicBezTo>
                  <a:cubicBezTo>
                    <a:pt x="2640" y="2360"/>
                    <a:pt x="2563" y="2312"/>
                    <a:pt x="2426" y="2312"/>
                  </a:cubicBezTo>
                  <a:cubicBezTo>
                    <a:pt x="2309" y="2312"/>
                    <a:pt x="2147" y="2347"/>
                    <a:pt x="1951" y="2475"/>
                  </a:cubicBezTo>
                  <a:cubicBezTo>
                    <a:pt x="1214" y="2967"/>
                    <a:pt x="1525" y="4081"/>
                    <a:pt x="1525" y="4081"/>
                  </a:cubicBezTo>
                  <a:cubicBezTo>
                    <a:pt x="1001" y="3327"/>
                    <a:pt x="1165" y="2573"/>
                    <a:pt x="1771" y="2065"/>
                  </a:cubicBezTo>
                  <a:cubicBezTo>
                    <a:pt x="2361" y="1541"/>
                    <a:pt x="1788" y="1065"/>
                    <a:pt x="1394" y="836"/>
                  </a:cubicBezTo>
                  <a:cubicBezTo>
                    <a:pt x="1001" y="623"/>
                    <a:pt x="1083" y="0"/>
                    <a:pt x="10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3" name="Google Shape;8113;p18"/>
            <p:cNvSpPr/>
            <p:nvPr/>
          </p:nvSpPr>
          <p:spPr>
            <a:xfrm>
              <a:off x="-71040" y="3899652"/>
              <a:ext cx="99498" cy="147918"/>
            </a:xfrm>
            <a:custGeom>
              <a:avLst/>
              <a:gdLst/>
              <a:ahLst/>
              <a:cxnLst/>
              <a:rect l="l" t="t" r="r" b="b"/>
              <a:pathLst>
                <a:path w="3033" h="4509" extrusionOk="0">
                  <a:moveTo>
                    <a:pt x="443" y="1"/>
                  </a:moveTo>
                  <a:cubicBezTo>
                    <a:pt x="443" y="1"/>
                    <a:pt x="0" y="2017"/>
                    <a:pt x="3033" y="4508"/>
                  </a:cubicBezTo>
                  <a:cubicBezTo>
                    <a:pt x="3033" y="4508"/>
                    <a:pt x="2459" y="3836"/>
                    <a:pt x="2721" y="3082"/>
                  </a:cubicBezTo>
                  <a:cubicBezTo>
                    <a:pt x="2984" y="2328"/>
                    <a:pt x="2672" y="2066"/>
                    <a:pt x="2426" y="1820"/>
                  </a:cubicBezTo>
                  <a:cubicBezTo>
                    <a:pt x="2295" y="1656"/>
                    <a:pt x="2295" y="1410"/>
                    <a:pt x="2410" y="1246"/>
                  </a:cubicBezTo>
                  <a:cubicBezTo>
                    <a:pt x="2410" y="1246"/>
                    <a:pt x="2373" y="1239"/>
                    <a:pt x="2319" y="1239"/>
                  </a:cubicBezTo>
                  <a:cubicBezTo>
                    <a:pt x="2158" y="1239"/>
                    <a:pt x="1844" y="1304"/>
                    <a:pt x="1918" y="1820"/>
                  </a:cubicBezTo>
                  <a:cubicBezTo>
                    <a:pt x="2033" y="2492"/>
                    <a:pt x="2066" y="2607"/>
                    <a:pt x="1853" y="2640"/>
                  </a:cubicBezTo>
                  <a:cubicBezTo>
                    <a:pt x="1848" y="2640"/>
                    <a:pt x="1843" y="2640"/>
                    <a:pt x="1839" y="2640"/>
                  </a:cubicBezTo>
                  <a:cubicBezTo>
                    <a:pt x="1642" y="2640"/>
                    <a:pt x="1690" y="2292"/>
                    <a:pt x="1754" y="2115"/>
                  </a:cubicBezTo>
                  <a:cubicBezTo>
                    <a:pt x="1803" y="1919"/>
                    <a:pt x="2066" y="1099"/>
                    <a:pt x="1410" y="820"/>
                  </a:cubicBezTo>
                  <a:cubicBezTo>
                    <a:pt x="754" y="542"/>
                    <a:pt x="492" y="279"/>
                    <a:pt x="44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4" name="Google Shape;8114;p18"/>
            <p:cNvSpPr/>
            <p:nvPr/>
          </p:nvSpPr>
          <p:spPr>
            <a:xfrm>
              <a:off x="107489" y="4181419"/>
              <a:ext cx="118328" cy="139848"/>
            </a:xfrm>
            <a:custGeom>
              <a:avLst/>
              <a:gdLst/>
              <a:ahLst/>
              <a:cxnLst/>
              <a:rect l="l" t="t" r="r" b="b"/>
              <a:pathLst>
                <a:path w="3607" h="4263" extrusionOk="0">
                  <a:moveTo>
                    <a:pt x="1738" y="1"/>
                  </a:moveTo>
                  <a:lnTo>
                    <a:pt x="1738" y="1"/>
                  </a:lnTo>
                  <a:cubicBezTo>
                    <a:pt x="787" y="509"/>
                    <a:pt x="1066" y="1197"/>
                    <a:pt x="967" y="2476"/>
                  </a:cubicBezTo>
                  <a:cubicBezTo>
                    <a:pt x="869" y="3771"/>
                    <a:pt x="0" y="4262"/>
                    <a:pt x="0" y="4262"/>
                  </a:cubicBezTo>
                  <a:cubicBezTo>
                    <a:pt x="3606" y="2443"/>
                    <a:pt x="2295" y="788"/>
                    <a:pt x="1951" y="525"/>
                  </a:cubicBezTo>
                  <a:cubicBezTo>
                    <a:pt x="1607" y="263"/>
                    <a:pt x="1738" y="1"/>
                    <a:pt x="17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5" name="Google Shape;8115;p18"/>
            <p:cNvSpPr/>
            <p:nvPr/>
          </p:nvSpPr>
          <p:spPr>
            <a:xfrm>
              <a:off x="110179" y="4267796"/>
              <a:ext cx="258667" cy="190302"/>
            </a:xfrm>
            <a:custGeom>
              <a:avLst/>
              <a:gdLst/>
              <a:ahLst/>
              <a:cxnLst/>
              <a:rect l="l" t="t" r="r" b="b"/>
              <a:pathLst>
                <a:path w="7885" h="5801" extrusionOk="0">
                  <a:moveTo>
                    <a:pt x="3227" y="0"/>
                  </a:moveTo>
                  <a:cubicBezTo>
                    <a:pt x="2840" y="0"/>
                    <a:pt x="2424" y="334"/>
                    <a:pt x="2016" y="957"/>
                  </a:cubicBezTo>
                  <a:cubicBezTo>
                    <a:pt x="1475" y="1810"/>
                    <a:pt x="0" y="1925"/>
                    <a:pt x="0" y="1925"/>
                  </a:cubicBezTo>
                  <a:cubicBezTo>
                    <a:pt x="2393" y="1990"/>
                    <a:pt x="3033" y="2613"/>
                    <a:pt x="3672" y="3367"/>
                  </a:cubicBezTo>
                  <a:cubicBezTo>
                    <a:pt x="4311" y="4121"/>
                    <a:pt x="4491" y="5334"/>
                    <a:pt x="6016" y="5711"/>
                  </a:cubicBezTo>
                  <a:cubicBezTo>
                    <a:pt x="6269" y="5774"/>
                    <a:pt x="6490" y="5801"/>
                    <a:pt x="6682" y="5801"/>
                  </a:cubicBezTo>
                  <a:cubicBezTo>
                    <a:pt x="7635" y="5801"/>
                    <a:pt x="7884" y="5154"/>
                    <a:pt x="7884" y="5154"/>
                  </a:cubicBezTo>
                  <a:lnTo>
                    <a:pt x="7884" y="5154"/>
                  </a:lnTo>
                  <a:cubicBezTo>
                    <a:pt x="7798" y="5212"/>
                    <a:pt x="7718" y="5241"/>
                    <a:pt x="7647" y="5241"/>
                  </a:cubicBezTo>
                  <a:cubicBezTo>
                    <a:pt x="7395" y="5241"/>
                    <a:pt x="7249" y="4878"/>
                    <a:pt x="7262" y="4137"/>
                  </a:cubicBezTo>
                  <a:cubicBezTo>
                    <a:pt x="7294" y="3170"/>
                    <a:pt x="6409" y="2892"/>
                    <a:pt x="5295" y="2711"/>
                  </a:cubicBezTo>
                  <a:cubicBezTo>
                    <a:pt x="4180" y="2531"/>
                    <a:pt x="3246" y="2465"/>
                    <a:pt x="3131" y="2088"/>
                  </a:cubicBezTo>
                  <a:cubicBezTo>
                    <a:pt x="3033" y="1728"/>
                    <a:pt x="3508" y="1580"/>
                    <a:pt x="4196" y="1384"/>
                  </a:cubicBezTo>
                  <a:cubicBezTo>
                    <a:pt x="4885" y="1187"/>
                    <a:pt x="4573" y="548"/>
                    <a:pt x="4573" y="548"/>
                  </a:cubicBezTo>
                  <a:lnTo>
                    <a:pt x="4573" y="548"/>
                  </a:lnTo>
                  <a:cubicBezTo>
                    <a:pt x="4522" y="588"/>
                    <a:pt x="4470" y="606"/>
                    <a:pt x="4416" y="606"/>
                  </a:cubicBezTo>
                  <a:cubicBezTo>
                    <a:pt x="4228" y="606"/>
                    <a:pt x="4007" y="392"/>
                    <a:pt x="3639" y="138"/>
                  </a:cubicBezTo>
                  <a:cubicBezTo>
                    <a:pt x="3507" y="45"/>
                    <a:pt x="3369" y="0"/>
                    <a:pt x="32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6" name="Google Shape;8116;p18"/>
            <p:cNvSpPr/>
            <p:nvPr/>
          </p:nvSpPr>
          <p:spPr>
            <a:xfrm>
              <a:off x="-14581" y="4345348"/>
              <a:ext cx="252238" cy="206606"/>
            </a:xfrm>
            <a:custGeom>
              <a:avLst/>
              <a:gdLst/>
              <a:ahLst/>
              <a:cxnLst/>
              <a:rect l="l" t="t" r="r" b="b"/>
              <a:pathLst>
                <a:path w="7689" h="6298" extrusionOk="0">
                  <a:moveTo>
                    <a:pt x="4322" y="0"/>
                  </a:moveTo>
                  <a:cubicBezTo>
                    <a:pt x="2726" y="0"/>
                    <a:pt x="1374" y="1109"/>
                    <a:pt x="673" y="2527"/>
                  </a:cubicBezTo>
                  <a:cubicBezTo>
                    <a:pt x="148" y="3626"/>
                    <a:pt x="0" y="4871"/>
                    <a:pt x="230" y="6068"/>
                  </a:cubicBezTo>
                  <a:lnTo>
                    <a:pt x="230" y="6084"/>
                  </a:lnTo>
                  <a:cubicBezTo>
                    <a:pt x="246" y="6150"/>
                    <a:pt x="263" y="6232"/>
                    <a:pt x="279" y="6297"/>
                  </a:cubicBezTo>
                  <a:cubicBezTo>
                    <a:pt x="246" y="6133"/>
                    <a:pt x="230" y="5970"/>
                    <a:pt x="230" y="5789"/>
                  </a:cubicBezTo>
                  <a:cubicBezTo>
                    <a:pt x="246" y="4920"/>
                    <a:pt x="410" y="4068"/>
                    <a:pt x="738" y="3265"/>
                  </a:cubicBezTo>
                  <a:cubicBezTo>
                    <a:pt x="1131" y="2249"/>
                    <a:pt x="1869" y="1429"/>
                    <a:pt x="2803" y="888"/>
                  </a:cubicBezTo>
                  <a:cubicBezTo>
                    <a:pt x="3346" y="568"/>
                    <a:pt x="4057" y="320"/>
                    <a:pt x="4762" y="320"/>
                  </a:cubicBezTo>
                  <a:cubicBezTo>
                    <a:pt x="5356" y="320"/>
                    <a:pt x="5946" y="496"/>
                    <a:pt x="6426" y="954"/>
                  </a:cubicBezTo>
                  <a:cubicBezTo>
                    <a:pt x="7475" y="1872"/>
                    <a:pt x="7147" y="3789"/>
                    <a:pt x="5934" y="4085"/>
                  </a:cubicBezTo>
                  <a:cubicBezTo>
                    <a:pt x="5804" y="4119"/>
                    <a:pt x="5670" y="4135"/>
                    <a:pt x="5536" y="4135"/>
                  </a:cubicBezTo>
                  <a:cubicBezTo>
                    <a:pt x="5097" y="4135"/>
                    <a:pt x="4665" y="3956"/>
                    <a:pt x="4426" y="3642"/>
                  </a:cubicBezTo>
                  <a:cubicBezTo>
                    <a:pt x="4147" y="3232"/>
                    <a:pt x="4131" y="2691"/>
                    <a:pt x="4410" y="2265"/>
                  </a:cubicBezTo>
                  <a:cubicBezTo>
                    <a:pt x="4599" y="1986"/>
                    <a:pt x="4910" y="1829"/>
                    <a:pt x="5229" y="1829"/>
                  </a:cubicBezTo>
                  <a:cubicBezTo>
                    <a:pt x="5379" y="1829"/>
                    <a:pt x="5530" y="1864"/>
                    <a:pt x="5672" y="1937"/>
                  </a:cubicBezTo>
                  <a:cubicBezTo>
                    <a:pt x="5852" y="2036"/>
                    <a:pt x="5967" y="2200"/>
                    <a:pt x="5967" y="2413"/>
                  </a:cubicBezTo>
                  <a:cubicBezTo>
                    <a:pt x="5967" y="2413"/>
                    <a:pt x="5967" y="2545"/>
                    <a:pt x="5869" y="2545"/>
                  </a:cubicBezTo>
                  <a:cubicBezTo>
                    <a:pt x="5864" y="2545"/>
                    <a:pt x="5858" y="2545"/>
                    <a:pt x="5852" y="2544"/>
                  </a:cubicBezTo>
                  <a:cubicBezTo>
                    <a:pt x="5754" y="2527"/>
                    <a:pt x="5787" y="2396"/>
                    <a:pt x="5524" y="2331"/>
                  </a:cubicBezTo>
                  <a:cubicBezTo>
                    <a:pt x="5493" y="2324"/>
                    <a:pt x="5463" y="2320"/>
                    <a:pt x="5433" y="2320"/>
                  </a:cubicBezTo>
                  <a:cubicBezTo>
                    <a:pt x="5178" y="2320"/>
                    <a:pt x="4976" y="2558"/>
                    <a:pt x="5049" y="2822"/>
                  </a:cubicBezTo>
                  <a:cubicBezTo>
                    <a:pt x="5080" y="3000"/>
                    <a:pt x="5317" y="3130"/>
                    <a:pt x="5561" y="3130"/>
                  </a:cubicBezTo>
                  <a:cubicBezTo>
                    <a:pt x="5701" y="3130"/>
                    <a:pt x="5843" y="3088"/>
                    <a:pt x="5951" y="2986"/>
                  </a:cubicBezTo>
                  <a:cubicBezTo>
                    <a:pt x="6016" y="2904"/>
                    <a:pt x="6065" y="2822"/>
                    <a:pt x="6082" y="2740"/>
                  </a:cubicBezTo>
                  <a:cubicBezTo>
                    <a:pt x="6180" y="2429"/>
                    <a:pt x="6049" y="2085"/>
                    <a:pt x="5770" y="1921"/>
                  </a:cubicBezTo>
                  <a:cubicBezTo>
                    <a:pt x="5593" y="1814"/>
                    <a:pt x="5400" y="1763"/>
                    <a:pt x="5211" y="1763"/>
                  </a:cubicBezTo>
                  <a:cubicBezTo>
                    <a:pt x="4877" y="1763"/>
                    <a:pt x="4554" y="1923"/>
                    <a:pt x="4344" y="2216"/>
                  </a:cubicBezTo>
                  <a:cubicBezTo>
                    <a:pt x="4033" y="2658"/>
                    <a:pt x="4033" y="3249"/>
                    <a:pt x="4344" y="3691"/>
                  </a:cubicBezTo>
                  <a:cubicBezTo>
                    <a:pt x="4646" y="4069"/>
                    <a:pt x="5093" y="4272"/>
                    <a:pt x="5559" y="4272"/>
                  </a:cubicBezTo>
                  <a:cubicBezTo>
                    <a:pt x="5700" y="4272"/>
                    <a:pt x="5843" y="4254"/>
                    <a:pt x="5983" y="4216"/>
                  </a:cubicBezTo>
                  <a:cubicBezTo>
                    <a:pt x="7327" y="3888"/>
                    <a:pt x="7688" y="1806"/>
                    <a:pt x="6557" y="823"/>
                  </a:cubicBezTo>
                  <a:cubicBezTo>
                    <a:pt x="6409" y="675"/>
                    <a:pt x="6246" y="560"/>
                    <a:pt x="6082" y="462"/>
                  </a:cubicBezTo>
                  <a:cubicBezTo>
                    <a:pt x="5590" y="183"/>
                    <a:pt x="5033" y="19"/>
                    <a:pt x="4459" y="3"/>
                  </a:cubicBezTo>
                  <a:cubicBezTo>
                    <a:pt x="4413" y="1"/>
                    <a:pt x="4367" y="0"/>
                    <a:pt x="43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7" name="Google Shape;8117;p18"/>
            <p:cNvSpPr/>
            <p:nvPr/>
          </p:nvSpPr>
          <p:spPr>
            <a:xfrm>
              <a:off x="-1689" y="4408565"/>
              <a:ext cx="99629" cy="107371"/>
            </a:xfrm>
            <a:custGeom>
              <a:avLst/>
              <a:gdLst/>
              <a:ahLst/>
              <a:cxnLst/>
              <a:rect l="l" t="t" r="r" b="b"/>
              <a:pathLst>
                <a:path w="3037" h="3273" extrusionOk="0">
                  <a:moveTo>
                    <a:pt x="2307" y="0"/>
                  </a:moveTo>
                  <a:cubicBezTo>
                    <a:pt x="2111" y="0"/>
                    <a:pt x="1862" y="68"/>
                    <a:pt x="1574" y="240"/>
                  </a:cubicBezTo>
                  <a:cubicBezTo>
                    <a:pt x="312" y="1010"/>
                    <a:pt x="1" y="3272"/>
                    <a:pt x="1" y="3272"/>
                  </a:cubicBezTo>
                  <a:cubicBezTo>
                    <a:pt x="1" y="3272"/>
                    <a:pt x="673" y="1174"/>
                    <a:pt x="1935" y="961"/>
                  </a:cubicBezTo>
                  <a:cubicBezTo>
                    <a:pt x="3037" y="784"/>
                    <a:pt x="2974" y="0"/>
                    <a:pt x="230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8" name="Google Shape;8118;p18"/>
            <p:cNvSpPr/>
            <p:nvPr/>
          </p:nvSpPr>
          <p:spPr>
            <a:xfrm>
              <a:off x="126319" y="4400823"/>
              <a:ext cx="171537" cy="147819"/>
            </a:xfrm>
            <a:custGeom>
              <a:avLst/>
              <a:gdLst/>
              <a:ahLst/>
              <a:cxnLst/>
              <a:rect l="l" t="t" r="r" b="b"/>
              <a:pathLst>
                <a:path w="5229" h="4506" extrusionOk="0">
                  <a:moveTo>
                    <a:pt x="3049" y="0"/>
                  </a:moveTo>
                  <a:lnTo>
                    <a:pt x="3049" y="0"/>
                  </a:lnTo>
                  <a:cubicBezTo>
                    <a:pt x="3049" y="0"/>
                    <a:pt x="3360" y="689"/>
                    <a:pt x="3032" y="1771"/>
                  </a:cubicBezTo>
                  <a:cubicBezTo>
                    <a:pt x="2688" y="2852"/>
                    <a:pt x="1836" y="3066"/>
                    <a:pt x="1213" y="3131"/>
                  </a:cubicBezTo>
                  <a:cubicBezTo>
                    <a:pt x="574" y="3197"/>
                    <a:pt x="148" y="3459"/>
                    <a:pt x="0" y="4328"/>
                  </a:cubicBezTo>
                  <a:cubicBezTo>
                    <a:pt x="141" y="4234"/>
                    <a:pt x="304" y="4188"/>
                    <a:pt x="466" y="4188"/>
                  </a:cubicBezTo>
                  <a:cubicBezTo>
                    <a:pt x="587" y="4188"/>
                    <a:pt x="708" y="4213"/>
                    <a:pt x="820" y="4262"/>
                  </a:cubicBezTo>
                  <a:cubicBezTo>
                    <a:pt x="1065" y="4371"/>
                    <a:pt x="1462" y="4506"/>
                    <a:pt x="1859" y="4506"/>
                  </a:cubicBezTo>
                  <a:cubicBezTo>
                    <a:pt x="2178" y="4506"/>
                    <a:pt x="2497" y="4419"/>
                    <a:pt x="2737" y="4164"/>
                  </a:cubicBezTo>
                  <a:cubicBezTo>
                    <a:pt x="3098" y="3754"/>
                    <a:pt x="3245" y="3197"/>
                    <a:pt x="3147" y="2672"/>
                  </a:cubicBezTo>
                  <a:cubicBezTo>
                    <a:pt x="3131" y="2370"/>
                    <a:pt x="3069" y="1851"/>
                    <a:pt x="3335" y="1851"/>
                  </a:cubicBezTo>
                  <a:cubicBezTo>
                    <a:pt x="3343" y="1851"/>
                    <a:pt x="3352" y="1852"/>
                    <a:pt x="3360" y="1853"/>
                  </a:cubicBezTo>
                  <a:cubicBezTo>
                    <a:pt x="3360" y="1853"/>
                    <a:pt x="3364" y="1852"/>
                    <a:pt x="3370" y="1852"/>
                  </a:cubicBezTo>
                  <a:cubicBezTo>
                    <a:pt x="3414" y="1852"/>
                    <a:pt x="3590" y="1877"/>
                    <a:pt x="3590" y="2279"/>
                  </a:cubicBezTo>
                  <a:cubicBezTo>
                    <a:pt x="3573" y="2754"/>
                    <a:pt x="3557" y="3049"/>
                    <a:pt x="4163" y="3229"/>
                  </a:cubicBezTo>
                  <a:cubicBezTo>
                    <a:pt x="4508" y="3311"/>
                    <a:pt x="4819" y="3492"/>
                    <a:pt x="5098" y="3721"/>
                  </a:cubicBezTo>
                  <a:cubicBezTo>
                    <a:pt x="4983" y="3508"/>
                    <a:pt x="4950" y="3262"/>
                    <a:pt x="5016" y="3033"/>
                  </a:cubicBezTo>
                  <a:cubicBezTo>
                    <a:pt x="5130" y="2689"/>
                    <a:pt x="5229" y="2082"/>
                    <a:pt x="4655" y="1689"/>
                  </a:cubicBezTo>
                  <a:cubicBezTo>
                    <a:pt x="4098" y="1295"/>
                    <a:pt x="3541" y="1066"/>
                    <a:pt x="3409" y="672"/>
                  </a:cubicBezTo>
                  <a:cubicBezTo>
                    <a:pt x="3327" y="427"/>
                    <a:pt x="3213" y="197"/>
                    <a:pt x="30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9" name="Google Shape;8119;p18"/>
            <p:cNvSpPr/>
            <p:nvPr/>
          </p:nvSpPr>
          <p:spPr>
            <a:xfrm>
              <a:off x="228476" y="4500289"/>
              <a:ext cx="42515" cy="65118"/>
            </a:xfrm>
            <a:custGeom>
              <a:avLst/>
              <a:gdLst/>
              <a:ahLst/>
              <a:cxnLst/>
              <a:rect l="l" t="t" r="r" b="b"/>
              <a:pathLst>
                <a:path w="1296" h="1985" extrusionOk="0">
                  <a:moveTo>
                    <a:pt x="345" y="1"/>
                  </a:moveTo>
                  <a:lnTo>
                    <a:pt x="345" y="1"/>
                  </a:lnTo>
                  <a:cubicBezTo>
                    <a:pt x="361" y="181"/>
                    <a:pt x="345" y="378"/>
                    <a:pt x="295" y="558"/>
                  </a:cubicBezTo>
                  <a:cubicBezTo>
                    <a:pt x="197" y="837"/>
                    <a:pt x="0" y="1263"/>
                    <a:pt x="525" y="1542"/>
                  </a:cubicBezTo>
                  <a:cubicBezTo>
                    <a:pt x="1033" y="1837"/>
                    <a:pt x="1033" y="1984"/>
                    <a:pt x="1033" y="1984"/>
                  </a:cubicBezTo>
                  <a:cubicBezTo>
                    <a:pt x="1066" y="1755"/>
                    <a:pt x="1115" y="1509"/>
                    <a:pt x="1181" y="1296"/>
                  </a:cubicBezTo>
                  <a:cubicBezTo>
                    <a:pt x="1295" y="919"/>
                    <a:pt x="1131" y="525"/>
                    <a:pt x="787" y="345"/>
                  </a:cubicBezTo>
                  <a:cubicBezTo>
                    <a:pt x="361" y="83"/>
                    <a:pt x="345" y="1"/>
                    <a:pt x="3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0" name="Google Shape;8120;p18"/>
            <p:cNvSpPr/>
            <p:nvPr/>
          </p:nvSpPr>
          <p:spPr>
            <a:xfrm>
              <a:off x="230608" y="4216882"/>
              <a:ext cx="226978" cy="160351"/>
            </a:xfrm>
            <a:custGeom>
              <a:avLst/>
              <a:gdLst/>
              <a:ahLst/>
              <a:cxnLst/>
              <a:rect l="l" t="t" r="r" b="b"/>
              <a:pathLst>
                <a:path w="6919" h="4888" extrusionOk="0">
                  <a:moveTo>
                    <a:pt x="1934" y="1"/>
                  </a:moveTo>
                  <a:cubicBezTo>
                    <a:pt x="1053" y="1"/>
                    <a:pt x="588" y="827"/>
                    <a:pt x="706" y="1362"/>
                  </a:cubicBezTo>
                  <a:cubicBezTo>
                    <a:pt x="825" y="1974"/>
                    <a:pt x="1435" y="2002"/>
                    <a:pt x="1542" y="2002"/>
                  </a:cubicBezTo>
                  <a:cubicBezTo>
                    <a:pt x="1552" y="2002"/>
                    <a:pt x="1558" y="2001"/>
                    <a:pt x="1558" y="2001"/>
                  </a:cubicBezTo>
                  <a:cubicBezTo>
                    <a:pt x="1296" y="1903"/>
                    <a:pt x="1181" y="1592"/>
                    <a:pt x="1312" y="1329"/>
                  </a:cubicBezTo>
                  <a:cubicBezTo>
                    <a:pt x="1355" y="1265"/>
                    <a:pt x="1399" y="1241"/>
                    <a:pt x="1447" y="1241"/>
                  </a:cubicBezTo>
                  <a:cubicBezTo>
                    <a:pt x="1545" y="1241"/>
                    <a:pt x="1655" y="1345"/>
                    <a:pt x="1788" y="1411"/>
                  </a:cubicBezTo>
                  <a:cubicBezTo>
                    <a:pt x="1825" y="1430"/>
                    <a:pt x="1862" y="1439"/>
                    <a:pt x="1896" y="1439"/>
                  </a:cubicBezTo>
                  <a:cubicBezTo>
                    <a:pt x="2043" y="1439"/>
                    <a:pt x="2158" y="1285"/>
                    <a:pt x="2197" y="1100"/>
                  </a:cubicBezTo>
                  <a:cubicBezTo>
                    <a:pt x="2238" y="959"/>
                    <a:pt x="2346" y="817"/>
                    <a:pt x="2534" y="817"/>
                  </a:cubicBezTo>
                  <a:cubicBezTo>
                    <a:pt x="2652" y="817"/>
                    <a:pt x="2801" y="873"/>
                    <a:pt x="2984" y="1018"/>
                  </a:cubicBezTo>
                  <a:cubicBezTo>
                    <a:pt x="3476" y="1395"/>
                    <a:pt x="3164" y="2149"/>
                    <a:pt x="3164" y="2149"/>
                  </a:cubicBezTo>
                  <a:cubicBezTo>
                    <a:pt x="3164" y="2149"/>
                    <a:pt x="3164" y="1526"/>
                    <a:pt x="2738" y="1477"/>
                  </a:cubicBezTo>
                  <a:cubicBezTo>
                    <a:pt x="2691" y="1463"/>
                    <a:pt x="2644" y="1457"/>
                    <a:pt x="2597" y="1457"/>
                  </a:cubicBezTo>
                  <a:cubicBezTo>
                    <a:pt x="2420" y="1457"/>
                    <a:pt x="2259" y="1554"/>
                    <a:pt x="2181" y="1723"/>
                  </a:cubicBezTo>
                  <a:cubicBezTo>
                    <a:pt x="2443" y="1723"/>
                    <a:pt x="2476" y="2100"/>
                    <a:pt x="2312" y="2296"/>
                  </a:cubicBezTo>
                  <a:cubicBezTo>
                    <a:pt x="2165" y="2509"/>
                    <a:pt x="2214" y="2641"/>
                    <a:pt x="2361" y="2739"/>
                  </a:cubicBezTo>
                  <a:cubicBezTo>
                    <a:pt x="2509" y="2821"/>
                    <a:pt x="2705" y="2804"/>
                    <a:pt x="2525" y="3181"/>
                  </a:cubicBezTo>
                  <a:cubicBezTo>
                    <a:pt x="2361" y="3558"/>
                    <a:pt x="1640" y="3558"/>
                    <a:pt x="1640" y="3558"/>
                  </a:cubicBezTo>
                  <a:cubicBezTo>
                    <a:pt x="1788" y="3345"/>
                    <a:pt x="1755" y="3050"/>
                    <a:pt x="1558" y="2886"/>
                  </a:cubicBezTo>
                  <a:lnTo>
                    <a:pt x="1558" y="2886"/>
                  </a:lnTo>
                  <a:cubicBezTo>
                    <a:pt x="1574" y="3067"/>
                    <a:pt x="1460" y="3231"/>
                    <a:pt x="1279" y="3280"/>
                  </a:cubicBezTo>
                  <a:cubicBezTo>
                    <a:pt x="1001" y="3378"/>
                    <a:pt x="1001" y="3280"/>
                    <a:pt x="739" y="3509"/>
                  </a:cubicBezTo>
                  <a:cubicBezTo>
                    <a:pt x="616" y="3624"/>
                    <a:pt x="431" y="3653"/>
                    <a:pt x="278" y="3653"/>
                  </a:cubicBezTo>
                  <a:cubicBezTo>
                    <a:pt x="124" y="3653"/>
                    <a:pt x="1" y="3624"/>
                    <a:pt x="1" y="3624"/>
                  </a:cubicBezTo>
                  <a:lnTo>
                    <a:pt x="1" y="3624"/>
                  </a:lnTo>
                  <a:cubicBezTo>
                    <a:pt x="165" y="3722"/>
                    <a:pt x="378" y="3788"/>
                    <a:pt x="575" y="3804"/>
                  </a:cubicBezTo>
                  <a:cubicBezTo>
                    <a:pt x="1017" y="3837"/>
                    <a:pt x="1460" y="3903"/>
                    <a:pt x="1886" y="4001"/>
                  </a:cubicBezTo>
                  <a:cubicBezTo>
                    <a:pt x="3066" y="4362"/>
                    <a:pt x="3787" y="4853"/>
                    <a:pt x="4689" y="4886"/>
                  </a:cubicBezTo>
                  <a:cubicBezTo>
                    <a:pt x="4720" y="4887"/>
                    <a:pt x="4752" y="4888"/>
                    <a:pt x="4784" y="4888"/>
                  </a:cubicBezTo>
                  <a:cubicBezTo>
                    <a:pt x="5197" y="4888"/>
                    <a:pt x="5618" y="4789"/>
                    <a:pt x="5984" y="4591"/>
                  </a:cubicBezTo>
                  <a:cubicBezTo>
                    <a:pt x="6787" y="4132"/>
                    <a:pt x="6918" y="2952"/>
                    <a:pt x="6459" y="2362"/>
                  </a:cubicBezTo>
                  <a:cubicBezTo>
                    <a:pt x="6228" y="2024"/>
                    <a:pt x="5864" y="1868"/>
                    <a:pt x="5524" y="1868"/>
                  </a:cubicBezTo>
                  <a:cubicBezTo>
                    <a:pt x="5189" y="1868"/>
                    <a:pt x="4876" y="2020"/>
                    <a:pt x="4738" y="2296"/>
                  </a:cubicBezTo>
                  <a:cubicBezTo>
                    <a:pt x="4476" y="2624"/>
                    <a:pt x="4525" y="3100"/>
                    <a:pt x="4820" y="3378"/>
                  </a:cubicBezTo>
                  <a:lnTo>
                    <a:pt x="4836" y="3378"/>
                  </a:lnTo>
                  <a:cubicBezTo>
                    <a:pt x="4853" y="3395"/>
                    <a:pt x="4869" y="3411"/>
                    <a:pt x="4902" y="3427"/>
                  </a:cubicBezTo>
                  <a:lnTo>
                    <a:pt x="4935" y="3460"/>
                  </a:lnTo>
                  <a:cubicBezTo>
                    <a:pt x="5037" y="3519"/>
                    <a:pt x="5163" y="3550"/>
                    <a:pt x="5286" y="3550"/>
                  </a:cubicBezTo>
                  <a:cubicBezTo>
                    <a:pt x="5540" y="3550"/>
                    <a:pt x="5782" y="3419"/>
                    <a:pt x="5771" y="3132"/>
                  </a:cubicBezTo>
                  <a:cubicBezTo>
                    <a:pt x="5784" y="2938"/>
                    <a:pt x="5628" y="2856"/>
                    <a:pt x="5452" y="2856"/>
                  </a:cubicBezTo>
                  <a:cubicBezTo>
                    <a:pt x="5197" y="2856"/>
                    <a:pt x="4900" y="3028"/>
                    <a:pt x="5017" y="3280"/>
                  </a:cubicBezTo>
                  <a:cubicBezTo>
                    <a:pt x="5017" y="3304"/>
                    <a:pt x="5017" y="3333"/>
                    <a:pt x="4990" y="3333"/>
                  </a:cubicBezTo>
                  <a:cubicBezTo>
                    <a:pt x="4963" y="3333"/>
                    <a:pt x="4910" y="3304"/>
                    <a:pt x="4804" y="3214"/>
                  </a:cubicBezTo>
                  <a:cubicBezTo>
                    <a:pt x="4689" y="3100"/>
                    <a:pt x="4623" y="2952"/>
                    <a:pt x="4623" y="2804"/>
                  </a:cubicBezTo>
                  <a:cubicBezTo>
                    <a:pt x="4623" y="2624"/>
                    <a:pt x="4689" y="2460"/>
                    <a:pt x="4804" y="2313"/>
                  </a:cubicBezTo>
                  <a:cubicBezTo>
                    <a:pt x="4929" y="2078"/>
                    <a:pt x="5196" y="1955"/>
                    <a:pt x="5483" y="1955"/>
                  </a:cubicBezTo>
                  <a:cubicBezTo>
                    <a:pt x="5799" y="1955"/>
                    <a:pt x="6139" y="2103"/>
                    <a:pt x="6344" y="2411"/>
                  </a:cubicBezTo>
                  <a:lnTo>
                    <a:pt x="6361" y="2444"/>
                  </a:lnTo>
                  <a:cubicBezTo>
                    <a:pt x="6590" y="2854"/>
                    <a:pt x="6574" y="3345"/>
                    <a:pt x="6328" y="3755"/>
                  </a:cubicBezTo>
                  <a:cubicBezTo>
                    <a:pt x="6048" y="4259"/>
                    <a:pt x="5410" y="4609"/>
                    <a:pt x="4579" y="4609"/>
                  </a:cubicBezTo>
                  <a:cubicBezTo>
                    <a:pt x="4193" y="4609"/>
                    <a:pt x="3765" y="4533"/>
                    <a:pt x="3312" y="4362"/>
                  </a:cubicBezTo>
                  <a:cubicBezTo>
                    <a:pt x="3263" y="4345"/>
                    <a:pt x="3033" y="4263"/>
                    <a:pt x="2886" y="4198"/>
                  </a:cubicBezTo>
                  <a:cubicBezTo>
                    <a:pt x="2460" y="3985"/>
                    <a:pt x="2033" y="3837"/>
                    <a:pt x="1574" y="3755"/>
                  </a:cubicBezTo>
                  <a:cubicBezTo>
                    <a:pt x="1738" y="3722"/>
                    <a:pt x="1935" y="3706"/>
                    <a:pt x="2148" y="3657"/>
                  </a:cubicBezTo>
                  <a:cubicBezTo>
                    <a:pt x="3886" y="3313"/>
                    <a:pt x="4148" y="838"/>
                    <a:pt x="2689" y="182"/>
                  </a:cubicBezTo>
                  <a:cubicBezTo>
                    <a:pt x="2412" y="55"/>
                    <a:pt x="2159" y="1"/>
                    <a:pt x="19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1" name="Google Shape;8121;p18"/>
            <p:cNvSpPr/>
            <p:nvPr/>
          </p:nvSpPr>
          <p:spPr>
            <a:xfrm>
              <a:off x="340868" y="4303489"/>
              <a:ext cx="153265" cy="108125"/>
            </a:xfrm>
            <a:custGeom>
              <a:avLst/>
              <a:gdLst/>
              <a:ahLst/>
              <a:cxnLst/>
              <a:rect l="l" t="t" r="r" b="b"/>
              <a:pathLst>
                <a:path w="4672" h="3296" extrusionOk="0">
                  <a:moveTo>
                    <a:pt x="3819" y="1"/>
                  </a:moveTo>
                  <a:cubicBezTo>
                    <a:pt x="3901" y="787"/>
                    <a:pt x="3557" y="1574"/>
                    <a:pt x="2901" y="2049"/>
                  </a:cubicBezTo>
                  <a:cubicBezTo>
                    <a:pt x="2499" y="2357"/>
                    <a:pt x="2009" y="2456"/>
                    <a:pt x="1547" y="2456"/>
                  </a:cubicBezTo>
                  <a:cubicBezTo>
                    <a:pt x="729" y="2456"/>
                    <a:pt x="0" y="2148"/>
                    <a:pt x="0" y="2148"/>
                  </a:cubicBezTo>
                  <a:lnTo>
                    <a:pt x="0" y="2148"/>
                  </a:lnTo>
                  <a:cubicBezTo>
                    <a:pt x="1344" y="2869"/>
                    <a:pt x="1852" y="2623"/>
                    <a:pt x="2213" y="3033"/>
                  </a:cubicBezTo>
                  <a:cubicBezTo>
                    <a:pt x="2386" y="3221"/>
                    <a:pt x="2559" y="3278"/>
                    <a:pt x="2717" y="3278"/>
                  </a:cubicBezTo>
                  <a:cubicBezTo>
                    <a:pt x="2902" y="3278"/>
                    <a:pt x="3065" y="3200"/>
                    <a:pt x="3180" y="3164"/>
                  </a:cubicBezTo>
                  <a:cubicBezTo>
                    <a:pt x="3207" y="3157"/>
                    <a:pt x="3234" y="3154"/>
                    <a:pt x="3260" y="3154"/>
                  </a:cubicBezTo>
                  <a:cubicBezTo>
                    <a:pt x="3362" y="3154"/>
                    <a:pt x="3456" y="3204"/>
                    <a:pt x="3508" y="3295"/>
                  </a:cubicBezTo>
                  <a:cubicBezTo>
                    <a:pt x="3541" y="3082"/>
                    <a:pt x="3475" y="2869"/>
                    <a:pt x="3360" y="2705"/>
                  </a:cubicBezTo>
                  <a:cubicBezTo>
                    <a:pt x="3180" y="2508"/>
                    <a:pt x="2787" y="2492"/>
                    <a:pt x="2721" y="2492"/>
                  </a:cubicBezTo>
                  <a:cubicBezTo>
                    <a:pt x="3278" y="2459"/>
                    <a:pt x="3787" y="2164"/>
                    <a:pt x="4098" y="1705"/>
                  </a:cubicBezTo>
                  <a:cubicBezTo>
                    <a:pt x="4672" y="919"/>
                    <a:pt x="3819" y="1"/>
                    <a:pt x="381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2" name="Google Shape;8122;p18"/>
            <p:cNvSpPr/>
            <p:nvPr/>
          </p:nvSpPr>
          <p:spPr>
            <a:xfrm>
              <a:off x="-83932" y="4588470"/>
              <a:ext cx="61870" cy="122658"/>
            </a:xfrm>
            <a:custGeom>
              <a:avLst/>
              <a:gdLst/>
              <a:ahLst/>
              <a:cxnLst/>
              <a:rect l="l" t="t" r="r" b="b"/>
              <a:pathLst>
                <a:path w="1886" h="3739" extrusionOk="0">
                  <a:moveTo>
                    <a:pt x="1377" y="1"/>
                  </a:moveTo>
                  <a:cubicBezTo>
                    <a:pt x="1377" y="1"/>
                    <a:pt x="1377" y="268"/>
                    <a:pt x="1207" y="268"/>
                  </a:cubicBezTo>
                  <a:cubicBezTo>
                    <a:pt x="1194" y="268"/>
                    <a:pt x="1179" y="267"/>
                    <a:pt x="1164" y="263"/>
                  </a:cubicBezTo>
                  <a:cubicBezTo>
                    <a:pt x="1063" y="240"/>
                    <a:pt x="923" y="181"/>
                    <a:pt x="789" y="181"/>
                  </a:cubicBezTo>
                  <a:cubicBezTo>
                    <a:pt x="638" y="181"/>
                    <a:pt x="496" y="256"/>
                    <a:pt x="426" y="542"/>
                  </a:cubicBezTo>
                  <a:cubicBezTo>
                    <a:pt x="300" y="1062"/>
                    <a:pt x="250" y="1643"/>
                    <a:pt x="42" y="1643"/>
                  </a:cubicBezTo>
                  <a:cubicBezTo>
                    <a:pt x="34" y="1643"/>
                    <a:pt x="25" y="1642"/>
                    <a:pt x="16" y="1640"/>
                  </a:cubicBezTo>
                  <a:lnTo>
                    <a:pt x="0" y="1640"/>
                  </a:lnTo>
                  <a:lnTo>
                    <a:pt x="0" y="3738"/>
                  </a:lnTo>
                  <a:lnTo>
                    <a:pt x="16" y="3509"/>
                  </a:lnTo>
                  <a:cubicBezTo>
                    <a:pt x="16" y="3509"/>
                    <a:pt x="49" y="2214"/>
                    <a:pt x="836" y="1870"/>
                  </a:cubicBezTo>
                  <a:cubicBezTo>
                    <a:pt x="1623" y="1509"/>
                    <a:pt x="1885" y="1279"/>
                    <a:pt x="1754" y="673"/>
                  </a:cubicBezTo>
                  <a:cubicBezTo>
                    <a:pt x="1606" y="83"/>
                    <a:pt x="1377" y="1"/>
                    <a:pt x="137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3" name="Google Shape;8123;p18"/>
            <p:cNvSpPr/>
            <p:nvPr/>
          </p:nvSpPr>
          <p:spPr>
            <a:xfrm>
              <a:off x="-83932" y="4503537"/>
              <a:ext cx="22603" cy="111340"/>
            </a:xfrm>
            <a:custGeom>
              <a:avLst/>
              <a:gdLst/>
              <a:ahLst/>
              <a:cxnLst/>
              <a:rect l="l" t="t" r="r" b="b"/>
              <a:pathLst>
                <a:path w="689" h="3394" extrusionOk="0">
                  <a:moveTo>
                    <a:pt x="0" y="0"/>
                  </a:moveTo>
                  <a:lnTo>
                    <a:pt x="0" y="3393"/>
                  </a:lnTo>
                  <a:cubicBezTo>
                    <a:pt x="16" y="3393"/>
                    <a:pt x="16" y="3131"/>
                    <a:pt x="33" y="3065"/>
                  </a:cubicBezTo>
                  <a:cubicBezTo>
                    <a:pt x="66" y="2737"/>
                    <a:pt x="197" y="2426"/>
                    <a:pt x="377" y="2164"/>
                  </a:cubicBezTo>
                  <a:cubicBezTo>
                    <a:pt x="688" y="1754"/>
                    <a:pt x="557" y="1443"/>
                    <a:pt x="311" y="1098"/>
                  </a:cubicBezTo>
                  <a:cubicBezTo>
                    <a:pt x="164" y="869"/>
                    <a:pt x="66" y="607"/>
                    <a:pt x="49" y="344"/>
                  </a:cubicBezTo>
                  <a:lnTo>
                    <a:pt x="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4" name="Google Shape;8124;p18"/>
            <p:cNvSpPr/>
            <p:nvPr/>
          </p:nvSpPr>
          <p:spPr>
            <a:xfrm>
              <a:off x="-83932" y="4052887"/>
              <a:ext cx="119935" cy="168355"/>
            </a:xfrm>
            <a:custGeom>
              <a:avLst/>
              <a:gdLst/>
              <a:ahLst/>
              <a:cxnLst/>
              <a:rect l="l" t="t" r="r" b="b"/>
              <a:pathLst>
                <a:path w="3656" h="5132" extrusionOk="0">
                  <a:moveTo>
                    <a:pt x="1914" y="1"/>
                  </a:moveTo>
                  <a:cubicBezTo>
                    <a:pt x="1648" y="1"/>
                    <a:pt x="1380" y="81"/>
                    <a:pt x="1147" y="247"/>
                  </a:cubicBezTo>
                  <a:cubicBezTo>
                    <a:pt x="574" y="657"/>
                    <a:pt x="197" y="1476"/>
                    <a:pt x="0" y="2657"/>
                  </a:cubicBezTo>
                  <a:lnTo>
                    <a:pt x="0" y="5132"/>
                  </a:lnTo>
                  <a:cubicBezTo>
                    <a:pt x="131" y="4263"/>
                    <a:pt x="590" y="2296"/>
                    <a:pt x="1885" y="1739"/>
                  </a:cubicBezTo>
                  <a:cubicBezTo>
                    <a:pt x="3606" y="1018"/>
                    <a:pt x="3622" y="952"/>
                    <a:pt x="3655" y="591"/>
                  </a:cubicBezTo>
                  <a:lnTo>
                    <a:pt x="3655" y="591"/>
                  </a:lnTo>
                  <a:cubicBezTo>
                    <a:pt x="3565" y="668"/>
                    <a:pt x="3454" y="706"/>
                    <a:pt x="3344" y="706"/>
                  </a:cubicBezTo>
                  <a:cubicBezTo>
                    <a:pt x="3194" y="706"/>
                    <a:pt x="3045" y="635"/>
                    <a:pt x="2950" y="493"/>
                  </a:cubicBezTo>
                  <a:cubicBezTo>
                    <a:pt x="2688" y="172"/>
                    <a:pt x="2303" y="1"/>
                    <a:pt x="191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5" name="Google Shape;8125;p18"/>
            <p:cNvSpPr/>
            <p:nvPr/>
          </p:nvSpPr>
          <p:spPr>
            <a:xfrm>
              <a:off x="-83932" y="3959358"/>
              <a:ext cx="44123" cy="145753"/>
            </a:xfrm>
            <a:custGeom>
              <a:avLst/>
              <a:gdLst/>
              <a:ahLst/>
              <a:cxnLst/>
              <a:rect l="l" t="t" r="r" b="b"/>
              <a:pathLst>
                <a:path w="1345" h="4443" extrusionOk="0">
                  <a:moveTo>
                    <a:pt x="0" y="0"/>
                  </a:moveTo>
                  <a:lnTo>
                    <a:pt x="0" y="4442"/>
                  </a:lnTo>
                  <a:cubicBezTo>
                    <a:pt x="115" y="3901"/>
                    <a:pt x="328" y="3377"/>
                    <a:pt x="623" y="2918"/>
                  </a:cubicBezTo>
                  <a:cubicBezTo>
                    <a:pt x="1344" y="1721"/>
                    <a:pt x="770" y="853"/>
                    <a:pt x="328" y="426"/>
                  </a:cubicBezTo>
                  <a:cubicBezTo>
                    <a:pt x="197" y="295"/>
                    <a:pt x="82" y="164"/>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6" name="Google Shape;8126;p18"/>
            <p:cNvSpPr/>
            <p:nvPr/>
          </p:nvSpPr>
          <p:spPr>
            <a:xfrm>
              <a:off x="-83932" y="3821969"/>
              <a:ext cx="100022" cy="220220"/>
            </a:xfrm>
            <a:custGeom>
              <a:avLst/>
              <a:gdLst/>
              <a:ahLst/>
              <a:cxnLst/>
              <a:rect l="l" t="t" r="r" b="b"/>
              <a:pathLst>
                <a:path w="3049" h="6713" extrusionOk="0">
                  <a:moveTo>
                    <a:pt x="1449" y="0"/>
                  </a:moveTo>
                  <a:cubicBezTo>
                    <a:pt x="973" y="0"/>
                    <a:pt x="486" y="224"/>
                    <a:pt x="246" y="713"/>
                  </a:cubicBezTo>
                  <a:cubicBezTo>
                    <a:pt x="131" y="877"/>
                    <a:pt x="49" y="1074"/>
                    <a:pt x="0" y="1271"/>
                  </a:cubicBezTo>
                  <a:lnTo>
                    <a:pt x="0" y="2434"/>
                  </a:lnTo>
                  <a:cubicBezTo>
                    <a:pt x="49" y="2680"/>
                    <a:pt x="148" y="2926"/>
                    <a:pt x="262" y="3139"/>
                  </a:cubicBezTo>
                  <a:cubicBezTo>
                    <a:pt x="574" y="3844"/>
                    <a:pt x="1000" y="4401"/>
                    <a:pt x="1213" y="4926"/>
                  </a:cubicBezTo>
                  <a:cubicBezTo>
                    <a:pt x="1459" y="5499"/>
                    <a:pt x="1442" y="6155"/>
                    <a:pt x="1164" y="6712"/>
                  </a:cubicBezTo>
                  <a:cubicBezTo>
                    <a:pt x="1197" y="6647"/>
                    <a:pt x="1639" y="5975"/>
                    <a:pt x="1295" y="4893"/>
                  </a:cubicBezTo>
                  <a:cubicBezTo>
                    <a:pt x="1033" y="4123"/>
                    <a:pt x="115" y="3074"/>
                    <a:pt x="98" y="1910"/>
                  </a:cubicBezTo>
                  <a:cubicBezTo>
                    <a:pt x="160" y="927"/>
                    <a:pt x="948" y="515"/>
                    <a:pt x="1547" y="515"/>
                  </a:cubicBezTo>
                  <a:cubicBezTo>
                    <a:pt x="1747" y="515"/>
                    <a:pt x="1926" y="561"/>
                    <a:pt x="2049" y="648"/>
                  </a:cubicBezTo>
                  <a:cubicBezTo>
                    <a:pt x="2606" y="1057"/>
                    <a:pt x="2393" y="1779"/>
                    <a:pt x="1983" y="1910"/>
                  </a:cubicBezTo>
                  <a:cubicBezTo>
                    <a:pt x="1916" y="1935"/>
                    <a:pt x="1847" y="1946"/>
                    <a:pt x="1781" y="1946"/>
                  </a:cubicBezTo>
                  <a:cubicBezTo>
                    <a:pt x="1540" y="1946"/>
                    <a:pt x="1319" y="1793"/>
                    <a:pt x="1229" y="1549"/>
                  </a:cubicBezTo>
                  <a:cubicBezTo>
                    <a:pt x="1208" y="1464"/>
                    <a:pt x="1263" y="1379"/>
                    <a:pt x="1335" y="1379"/>
                  </a:cubicBezTo>
                  <a:cubicBezTo>
                    <a:pt x="1374" y="1379"/>
                    <a:pt x="1419" y="1404"/>
                    <a:pt x="1459" y="1467"/>
                  </a:cubicBezTo>
                  <a:cubicBezTo>
                    <a:pt x="1507" y="1539"/>
                    <a:pt x="1579" y="1572"/>
                    <a:pt x="1652" y="1572"/>
                  </a:cubicBezTo>
                  <a:cubicBezTo>
                    <a:pt x="1777" y="1572"/>
                    <a:pt x="1901" y="1475"/>
                    <a:pt x="1901" y="1320"/>
                  </a:cubicBezTo>
                  <a:cubicBezTo>
                    <a:pt x="1918" y="1156"/>
                    <a:pt x="1803" y="1025"/>
                    <a:pt x="1639" y="1008"/>
                  </a:cubicBezTo>
                  <a:cubicBezTo>
                    <a:pt x="1611" y="1001"/>
                    <a:pt x="1583" y="998"/>
                    <a:pt x="1554" y="998"/>
                  </a:cubicBezTo>
                  <a:cubicBezTo>
                    <a:pt x="1385" y="998"/>
                    <a:pt x="1222" y="1118"/>
                    <a:pt x="1180" y="1287"/>
                  </a:cubicBezTo>
                  <a:cubicBezTo>
                    <a:pt x="1053" y="1589"/>
                    <a:pt x="1281" y="2108"/>
                    <a:pt x="1864" y="2108"/>
                  </a:cubicBezTo>
                  <a:cubicBezTo>
                    <a:pt x="1882" y="2108"/>
                    <a:pt x="1900" y="2107"/>
                    <a:pt x="1918" y="2106"/>
                  </a:cubicBezTo>
                  <a:cubicBezTo>
                    <a:pt x="2557" y="2074"/>
                    <a:pt x="3049" y="1107"/>
                    <a:pt x="2475" y="451"/>
                  </a:cubicBezTo>
                  <a:cubicBezTo>
                    <a:pt x="2243" y="159"/>
                    <a:pt x="1850" y="0"/>
                    <a:pt x="14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7" name="Google Shape;8127;p18"/>
            <p:cNvSpPr/>
            <p:nvPr/>
          </p:nvSpPr>
          <p:spPr>
            <a:xfrm>
              <a:off x="2449812" y="4136902"/>
              <a:ext cx="297935" cy="207262"/>
            </a:xfrm>
            <a:custGeom>
              <a:avLst/>
              <a:gdLst/>
              <a:ahLst/>
              <a:cxnLst/>
              <a:rect l="l" t="t" r="r" b="b"/>
              <a:pathLst>
                <a:path w="9082" h="6318" extrusionOk="0">
                  <a:moveTo>
                    <a:pt x="7067" y="0"/>
                  </a:moveTo>
                  <a:cubicBezTo>
                    <a:pt x="6615" y="0"/>
                    <a:pt x="6189" y="159"/>
                    <a:pt x="5918" y="489"/>
                  </a:cubicBezTo>
                  <a:cubicBezTo>
                    <a:pt x="5525" y="915"/>
                    <a:pt x="5492" y="1538"/>
                    <a:pt x="5820" y="1997"/>
                  </a:cubicBezTo>
                  <a:cubicBezTo>
                    <a:pt x="5902" y="2145"/>
                    <a:pt x="6033" y="2243"/>
                    <a:pt x="6180" y="2308"/>
                  </a:cubicBezTo>
                  <a:lnTo>
                    <a:pt x="6213" y="2325"/>
                  </a:lnTo>
                  <a:lnTo>
                    <a:pt x="6295" y="2341"/>
                  </a:lnTo>
                  <a:cubicBezTo>
                    <a:pt x="6328" y="2358"/>
                    <a:pt x="6361" y="2358"/>
                    <a:pt x="6394" y="2374"/>
                  </a:cubicBezTo>
                  <a:cubicBezTo>
                    <a:pt x="6457" y="2389"/>
                    <a:pt x="6521" y="2396"/>
                    <a:pt x="6586" y="2396"/>
                  </a:cubicBezTo>
                  <a:cubicBezTo>
                    <a:pt x="6802" y="2396"/>
                    <a:pt x="7016" y="2313"/>
                    <a:pt x="7180" y="2161"/>
                  </a:cubicBezTo>
                  <a:cubicBezTo>
                    <a:pt x="7571" y="1755"/>
                    <a:pt x="7301" y="1212"/>
                    <a:pt x="6963" y="1212"/>
                  </a:cubicBezTo>
                  <a:cubicBezTo>
                    <a:pt x="6932" y="1212"/>
                    <a:pt x="6901" y="1217"/>
                    <a:pt x="6869" y="1227"/>
                  </a:cubicBezTo>
                  <a:cubicBezTo>
                    <a:pt x="6557" y="1309"/>
                    <a:pt x="6476" y="1718"/>
                    <a:pt x="6721" y="1849"/>
                  </a:cubicBezTo>
                  <a:cubicBezTo>
                    <a:pt x="6775" y="1880"/>
                    <a:pt x="6834" y="1894"/>
                    <a:pt x="6891" y="1894"/>
                  </a:cubicBezTo>
                  <a:cubicBezTo>
                    <a:pt x="6990" y="1894"/>
                    <a:pt x="7085" y="1851"/>
                    <a:pt x="7148" y="1768"/>
                  </a:cubicBezTo>
                  <a:lnTo>
                    <a:pt x="7148" y="1768"/>
                  </a:lnTo>
                  <a:cubicBezTo>
                    <a:pt x="7197" y="1915"/>
                    <a:pt x="7148" y="2063"/>
                    <a:pt x="7016" y="2145"/>
                  </a:cubicBezTo>
                  <a:cubicBezTo>
                    <a:pt x="6871" y="2253"/>
                    <a:pt x="6691" y="2317"/>
                    <a:pt x="6507" y="2317"/>
                  </a:cubicBezTo>
                  <a:cubicBezTo>
                    <a:pt x="6442" y="2317"/>
                    <a:pt x="6376" y="2309"/>
                    <a:pt x="6312" y="2292"/>
                  </a:cubicBezTo>
                  <a:cubicBezTo>
                    <a:pt x="6230" y="2276"/>
                    <a:pt x="6131" y="2226"/>
                    <a:pt x="6066" y="2177"/>
                  </a:cubicBezTo>
                  <a:cubicBezTo>
                    <a:pt x="5558" y="1768"/>
                    <a:pt x="5508" y="1014"/>
                    <a:pt x="5984" y="555"/>
                  </a:cubicBezTo>
                  <a:cubicBezTo>
                    <a:pt x="6239" y="251"/>
                    <a:pt x="6633" y="107"/>
                    <a:pt x="7049" y="107"/>
                  </a:cubicBezTo>
                  <a:cubicBezTo>
                    <a:pt x="7915" y="107"/>
                    <a:pt x="8879" y="731"/>
                    <a:pt x="8901" y="1849"/>
                  </a:cubicBezTo>
                  <a:cubicBezTo>
                    <a:pt x="8918" y="2669"/>
                    <a:pt x="8475" y="3407"/>
                    <a:pt x="7770" y="3784"/>
                  </a:cubicBezTo>
                  <a:lnTo>
                    <a:pt x="7705" y="3816"/>
                  </a:lnTo>
                  <a:cubicBezTo>
                    <a:pt x="7623" y="3849"/>
                    <a:pt x="7525" y="3882"/>
                    <a:pt x="7443" y="3898"/>
                  </a:cubicBezTo>
                  <a:cubicBezTo>
                    <a:pt x="7218" y="3950"/>
                    <a:pt x="6994" y="3973"/>
                    <a:pt x="6770" y="3973"/>
                  </a:cubicBezTo>
                  <a:cubicBezTo>
                    <a:pt x="5185" y="3973"/>
                    <a:pt x="3645" y="2835"/>
                    <a:pt x="2314" y="2835"/>
                  </a:cubicBezTo>
                  <a:cubicBezTo>
                    <a:pt x="2163" y="2835"/>
                    <a:pt x="2015" y="2850"/>
                    <a:pt x="1870" y="2882"/>
                  </a:cubicBezTo>
                  <a:cubicBezTo>
                    <a:pt x="607" y="3161"/>
                    <a:pt x="247" y="4046"/>
                    <a:pt x="148" y="4587"/>
                  </a:cubicBezTo>
                  <a:cubicBezTo>
                    <a:pt x="1" y="5128"/>
                    <a:pt x="116" y="5734"/>
                    <a:pt x="558" y="6062"/>
                  </a:cubicBezTo>
                  <a:cubicBezTo>
                    <a:pt x="778" y="6238"/>
                    <a:pt x="1046" y="6317"/>
                    <a:pt x="1309" y="6317"/>
                  </a:cubicBezTo>
                  <a:cubicBezTo>
                    <a:pt x="1734" y="6317"/>
                    <a:pt x="2146" y="6111"/>
                    <a:pt x="2329" y="5767"/>
                  </a:cubicBezTo>
                  <a:cubicBezTo>
                    <a:pt x="2656" y="5226"/>
                    <a:pt x="2361" y="4521"/>
                    <a:pt x="1870" y="4407"/>
                  </a:cubicBezTo>
                  <a:cubicBezTo>
                    <a:pt x="1770" y="4363"/>
                    <a:pt x="1667" y="4342"/>
                    <a:pt x="1566" y="4342"/>
                  </a:cubicBezTo>
                  <a:cubicBezTo>
                    <a:pt x="1254" y="4342"/>
                    <a:pt x="965" y="4539"/>
                    <a:pt x="853" y="4849"/>
                  </a:cubicBezTo>
                  <a:cubicBezTo>
                    <a:pt x="821" y="4964"/>
                    <a:pt x="821" y="5095"/>
                    <a:pt x="837" y="5226"/>
                  </a:cubicBezTo>
                  <a:cubicBezTo>
                    <a:pt x="837" y="5242"/>
                    <a:pt x="837" y="5259"/>
                    <a:pt x="853" y="5275"/>
                  </a:cubicBezTo>
                  <a:cubicBezTo>
                    <a:pt x="853" y="5275"/>
                    <a:pt x="853" y="5292"/>
                    <a:pt x="853" y="5292"/>
                  </a:cubicBezTo>
                  <a:cubicBezTo>
                    <a:pt x="915" y="5526"/>
                    <a:pt x="1125" y="5667"/>
                    <a:pt x="1351" y="5667"/>
                  </a:cubicBezTo>
                  <a:cubicBezTo>
                    <a:pt x="1425" y="5667"/>
                    <a:pt x="1501" y="5652"/>
                    <a:pt x="1575" y="5619"/>
                  </a:cubicBezTo>
                  <a:cubicBezTo>
                    <a:pt x="1925" y="5476"/>
                    <a:pt x="1811" y="4913"/>
                    <a:pt x="1457" y="4913"/>
                  </a:cubicBezTo>
                  <a:cubicBezTo>
                    <a:pt x="1447" y="4913"/>
                    <a:pt x="1437" y="4914"/>
                    <a:pt x="1427" y="4915"/>
                  </a:cubicBezTo>
                  <a:cubicBezTo>
                    <a:pt x="1050" y="4964"/>
                    <a:pt x="1116" y="5324"/>
                    <a:pt x="1050" y="5374"/>
                  </a:cubicBezTo>
                  <a:cubicBezTo>
                    <a:pt x="1040" y="5383"/>
                    <a:pt x="1030" y="5387"/>
                    <a:pt x="1018" y="5387"/>
                  </a:cubicBezTo>
                  <a:cubicBezTo>
                    <a:pt x="972" y="5387"/>
                    <a:pt x="916" y="5318"/>
                    <a:pt x="902" y="5292"/>
                  </a:cubicBezTo>
                  <a:cubicBezTo>
                    <a:pt x="837" y="5095"/>
                    <a:pt x="853" y="4882"/>
                    <a:pt x="935" y="4718"/>
                  </a:cubicBezTo>
                  <a:cubicBezTo>
                    <a:pt x="1086" y="4510"/>
                    <a:pt x="1317" y="4392"/>
                    <a:pt x="1550" y="4392"/>
                  </a:cubicBezTo>
                  <a:cubicBezTo>
                    <a:pt x="1647" y="4392"/>
                    <a:pt x="1745" y="4412"/>
                    <a:pt x="1837" y="4456"/>
                  </a:cubicBezTo>
                  <a:cubicBezTo>
                    <a:pt x="2312" y="4570"/>
                    <a:pt x="2558" y="5226"/>
                    <a:pt x="2230" y="5718"/>
                  </a:cubicBezTo>
                  <a:cubicBezTo>
                    <a:pt x="2079" y="6029"/>
                    <a:pt x="1701" y="6211"/>
                    <a:pt x="1314" y="6211"/>
                  </a:cubicBezTo>
                  <a:cubicBezTo>
                    <a:pt x="1069" y="6211"/>
                    <a:pt x="821" y="6139"/>
                    <a:pt x="624" y="5980"/>
                  </a:cubicBezTo>
                  <a:cubicBezTo>
                    <a:pt x="116" y="5554"/>
                    <a:pt x="116" y="4636"/>
                    <a:pt x="558" y="4062"/>
                  </a:cubicBezTo>
                  <a:cubicBezTo>
                    <a:pt x="904" y="3580"/>
                    <a:pt x="1483" y="3350"/>
                    <a:pt x="2091" y="3350"/>
                  </a:cubicBezTo>
                  <a:cubicBezTo>
                    <a:pt x="2290" y="3350"/>
                    <a:pt x="2491" y="3375"/>
                    <a:pt x="2689" y="3423"/>
                  </a:cubicBezTo>
                  <a:cubicBezTo>
                    <a:pt x="3509" y="3620"/>
                    <a:pt x="4328" y="3964"/>
                    <a:pt x="5213" y="4193"/>
                  </a:cubicBezTo>
                  <a:cubicBezTo>
                    <a:pt x="5549" y="4255"/>
                    <a:pt x="5890" y="4291"/>
                    <a:pt x="6226" y="4291"/>
                  </a:cubicBezTo>
                  <a:cubicBezTo>
                    <a:pt x="6793" y="4291"/>
                    <a:pt x="7348" y="4188"/>
                    <a:pt x="7852" y="3931"/>
                  </a:cubicBezTo>
                  <a:cubicBezTo>
                    <a:pt x="8623" y="3521"/>
                    <a:pt x="9082" y="2718"/>
                    <a:pt x="9049" y="1849"/>
                  </a:cubicBezTo>
                  <a:cubicBezTo>
                    <a:pt x="9005" y="653"/>
                    <a:pt x="7983" y="0"/>
                    <a:pt x="70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8" name="Google Shape;8128;p18"/>
            <p:cNvSpPr/>
            <p:nvPr/>
          </p:nvSpPr>
          <p:spPr>
            <a:xfrm>
              <a:off x="2349821" y="4315331"/>
              <a:ext cx="201652" cy="202735"/>
            </a:xfrm>
            <a:custGeom>
              <a:avLst/>
              <a:gdLst/>
              <a:ahLst/>
              <a:cxnLst/>
              <a:rect l="l" t="t" r="r" b="b"/>
              <a:pathLst>
                <a:path w="6147" h="6180" extrusionOk="0">
                  <a:moveTo>
                    <a:pt x="3082" y="0"/>
                  </a:moveTo>
                  <a:cubicBezTo>
                    <a:pt x="3049" y="115"/>
                    <a:pt x="3016" y="230"/>
                    <a:pt x="3000" y="361"/>
                  </a:cubicBezTo>
                  <a:cubicBezTo>
                    <a:pt x="3000" y="361"/>
                    <a:pt x="2934" y="1262"/>
                    <a:pt x="2049" y="1377"/>
                  </a:cubicBezTo>
                  <a:cubicBezTo>
                    <a:pt x="1164" y="1508"/>
                    <a:pt x="590" y="1623"/>
                    <a:pt x="557" y="2295"/>
                  </a:cubicBezTo>
                  <a:cubicBezTo>
                    <a:pt x="527" y="2896"/>
                    <a:pt x="346" y="3221"/>
                    <a:pt x="76" y="3221"/>
                  </a:cubicBezTo>
                  <a:cubicBezTo>
                    <a:pt x="52" y="3221"/>
                    <a:pt x="26" y="3218"/>
                    <a:pt x="0" y="3213"/>
                  </a:cubicBezTo>
                  <a:lnTo>
                    <a:pt x="0" y="3213"/>
                  </a:lnTo>
                  <a:cubicBezTo>
                    <a:pt x="0" y="3213"/>
                    <a:pt x="377" y="3761"/>
                    <a:pt x="978" y="3761"/>
                  </a:cubicBezTo>
                  <a:cubicBezTo>
                    <a:pt x="1097" y="3761"/>
                    <a:pt x="1225" y="3740"/>
                    <a:pt x="1361" y="3688"/>
                  </a:cubicBezTo>
                  <a:cubicBezTo>
                    <a:pt x="2180" y="3360"/>
                    <a:pt x="2115" y="2819"/>
                    <a:pt x="2131" y="2656"/>
                  </a:cubicBezTo>
                  <a:cubicBezTo>
                    <a:pt x="2146" y="2518"/>
                    <a:pt x="2205" y="2308"/>
                    <a:pt x="2346" y="2308"/>
                  </a:cubicBezTo>
                  <a:cubicBezTo>
                    <a:pt x="2356" y="2308"/>
                    <a:pt x="2366" y="2309"/>
                    <a:pt x="2377" y="2311"/>
                  </a:cubicBezTo>
                  <a:cubicBezTo>
                    <a:pt x="2541" y="2344"/>
                    <a:pt x="2606" y="2656"/>
                    <a:pt x="2377" y="2951"/>
                  </a:cubicBezTo>
                  <a:cubicBezTo>
                    <a:pt x="2033" y="3311"/>
                    <a:pt x="1983" y="3852"/>
                    <a:pt x="2279" y="4262"/>
                  </a:cubicBezTo>
                  <a:cubicBezTo>
                    <a:pt x="2639" y="4819"/>
                    <a:pt x="3082" y="6180"/>
                    <a:pt x="3082" y="6180"/>
                  </a:cubicBezTo>
                  <a:cubicBezTo>
                    <a:pt x="3082" y="6180"/>
                    <a:pt x="3524" y="4803"/>
                    <a:pt x="3885" y="4262"/>
                  </a:cubicBezTo>
                  <a:cubicBezTo>
                    <a:pt x="4164" y="3852"/>
                    <a:pt x="4131" y="3311"/>
                    <a:pt x="3787" y="2951"/>
                  </a:cubicBezTo>
                  <a:cubicBezTo>
                    <a:pt x="3541" y="2656"/>
                    <a:pt x="3606" y="2344"/>
                    <a:pt x="3770" y="2311"/>
                  </a:cubicBezTo>
                  <a:cubicBezTo>
                    <a:pt x="3782" y="2309"/>
                    <a:pt x="3793" y="2308"/>
                    <a:pt x="3803" y="2308"/>
                  </a:cubicBezTo>
                  <a:cubicBezTo>
                    <a:pt x="3945" y="2308"/>
                    <a:pt x="4017" y="2503"/>
                    <a:pt x="4032" y="2656"/>
                  </a:cubicBezTo>
                  <a:cubicBezTo>
                    <a:pt x="4032" y="2819"/>
                    <a:pt x="3967" y="3377"/>
                    <a:pt x="4803" y="3688"/>
                  </a:cubicBezTo>
                  <a:cubicBezTo>
                    <a:pt x="4938" y="3740"/>
                    <a:pt x="5066" y="3761"/>
                    <a:pt x="5184" y="3761"/>
                  </a:cubicBezTo>
                  <a:cubicBezTo>
                    <a:pt x="5781" y="3761"/>
                    <a:pt x="6147" y="3213"/>
                    <a:pt x="6147" y="3213"/>
                  </a:cubicBezTo>
                  <a:lnTo>
                    <a:pt x="6147" y="3213"/>
                  </a:lnTo>
                  <a:cubicBezTo>
                    <a:pt x="6122" y="3218"/>
                    <a:pt x="6098" y="3221"/>
                    <a:pt x="6074" y="3221"/>
                  </a:cubicBezTo>
                  <a:cubicBezTo>
                    <a:pt x="5817" y="3221"/>
                    <a:pt x="5636" y="2896"/>
                    <a:pt x="5606" y="2295"/>
                  </a:cubicBezTo>
                  <a:cubicBezTo>
                    <a:pt x="5573" y="1623"/>
                    <a:pt x="4983" y="1492"/>
                    <a:pt x="4114" y="1377"/>
                  </a:cubicBezTo>
                  <a:cubicBezTo>
                    <a:pt x="3229" y="1262"/>
                    <a:pt x="3147" y="361"/>
                    <a:pt x="3147" y="361"/>
                  </a:cubicBezTo>
                  <a:cubicBezTo>
                    <a:pt x="3131" y="230"/>
                    <a:pt x="3115" y="115"/>
                    <a:pt x="308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9" name="Google Shape;8129;p18"/>
            <p:cNvSpPr/>
            <p:nvPr/>
          </p:nvSpPr>
          <p:spPr>
            <a:xfrm>
              <a:off x="2485308" y="4254444"/>
              <a:ext cx="211887" cy="121116"/>
            </a:xfrm>
            <a:custGeom>
              <a:avLst/>
              <a:gdLst/>
              <a:ahLst/>
              <a:cxnLst/>
              <a:rect l="l" t="t" r="r" b="b"/>
              <a:pathLst>
                <a:path w="6459" h="3692" extrusionOk="0">
                  <a:moveTo>
                    <a:pt x="948" y="1"/>
                  </a:moveTo>
                  <a:cubicBezTo>
                    <a:pt x="332" y="1"/>
                    <a:pt x="1" y="266"/>
                    <a:pt x="1" y="266"/>
                  </a:cubicBezTo>
                  <a:cubicBezTo>
                    <a:pt x="226" y="193"/>
                    <a:pt x="434" y="147"/>
                    <a:pt x="642" y="147"/>
                  </a:cubicBezTo>
                  <a:cubicBezTo>
                    <a:pt x="950" y="147"/>
                    <a:pt x="1255" y="248"/>
                    <a:pt x="1607" y="512"/>
                  </a:cubicBezTo>
                  <a:cubicBezTo>
                    <a:pt x="2214" y="955"/>
                    <a:pt x="1837" y="1709"/>
                    <a:pt x="1738" y="2200"/>
                  </a:cubicBezTo>
                  <a:cubicBezTo>
                    <a:pt x="1640" y="2709"/>
                    <a:pt x="2361" y="2922"/>
                    <a:pt x="2722" y="3086"/>
                  </a:cubicBezTo>
                  <a:cubicBezTo>
                    <a:pt x="3082" y="3249"/>
                    <a:pt x="2902" y="3692"/>
                    <a:pt x="2902" y="3692"/>
                  </a:cubicBezTo>
                  <a:cubicBezTo>
                    <a:pt x="4230" y="2872"/>
                    <a:pt x="3377" y="1938"/>
                    <a:pt x="3148" y="1659"/>
                  </a:cubicBezTo>
                  <a:cubicBezTo>
                    <a:pt x="2957" y="1442"/>
                    <a:pt x="3072" y="1201"/>
                    <a:pt x="3267" y="1201"/>
                  </a:cubicBezTo>
                  <a:cubicBezTo>
                    <a:pt x="3306" y="1201"/>
                    <a:pt x="3349" y="1211"/>
                    <a:pt x="3394" y="1233"/>
                  </a:cubicBezTo>
                  <a:cubicBezTo>
                    <a:pt x="3640" y="1364"/>
                    <a:pt x="3263" y="1873"/>
                    <a:pt x="3935" y="2299"/>
                  </a:cubicBezTo>
                  <a:cubicBezTo>
                    <a:pt x="4108" y="2410"/>
                    <a:pt x="4271" y="2452"/>
                    <a:pt x="4416" y="2452"/>
                  </a:cubicBezTo>
                  <a:cubicBezTo>
                    <a:pt x="4847" y="2452"/>
                    <a:pt x="5131" y="2086"/>
                    <a:pt x="5131" y="2086"/>
                  </a:cubicBezTo>
                  <a:lnTo>
                    <a:pt x="5131" y="2086"/>
                  </a:lnTo>
                  <a:cubicBezTo>
                    <a:pt x="5125" y="2086"/>
                    <a:pt x="5119" y="2086"/>
                    <a:pt x="5114" y="2086"/>
                  </a:cubicBezTo>
                  <a:cubicBezTo>
                    <a:pt x="4744" y="2086"/>
                    <a:pt x="4948" y="1575"/>
                    <a:pt x="4771" y="1414"/>
                  </a:cubicBezTo>
                  <a:cubicBezTo>
                    <a:pt x="4697" y="1351"/>
                    <a:pt x="4603" y="1321"/>
                    <a:pt x="4507" y="1321"/>
                  </a:cubicBezTo>
                  <a:cubicBezTo>
                    <a:pt x="4452" y="1321"/>
                    <a:pt x="4397" y="1330"/>
                    <a:pt x="4344" y="1348"/>
                  </a:cubicBezTo>
                  <a:cubicBezTo>
                    <a:pt x="4296" y="1359"/>
                    <a:pt x="4248" y="1365"/>
                    <a:pt x="4204" y="1365"/>
                  </a:cubicBezTo>
                  <a:cubicBezTo>
                    <a:pt x="4057" y="1365"/>
                    <a:pt x="3957" y="1305"/>
                    <a:pt x="4033" y="1217"/>
                  </a:cubicBezTo>
                  <a:cubicBezTo>
                    <a:pt x="4067" y="1175"/>
                    <a:pt x="4102" y="1159"/>
                    <a:pt x="4149" y="1159"/>
                  </a:cubicBezTo>
                  <a:cubicBezTo>
                    <a:pt x="4284" y="1159"/>
                    <a:pt x="4509" y="1295"/>
                    <a:pt x="5033" y="1332"/>
                  </a:cubicBezTo>
                  <a:cubicBezTo>
                    <a:pt x="5061" y="1333"/>
                    <a:pt x="5088" y="1334"/>
                    <a:pt x="5115" y="1334"/>
                  </a:cubicBezTo>
                  <a:cubicBezTo>
                    <a:pt x="5893" y="1334"/>
                    <a:pt x="6459" y="676"/>
                    <a:pt x="6459" y="676"/>
                  </a:cubicBezTo>
                  <a:lnTo>
                    <a:pt x="6459" y="676"/>
                  </a:lnTo>
                  <a:cubicBezTo>
                    <a:pt x="6000" y="932"/>
                    <a:pt x="5513" y="1030"/>
                    <a:pt x="5023" y="1030"/>
                  </a:cubicBezTo>
                  <a:cubicBezTo>
                    <a:pt x="3852" y="1030"/>
                    <a:pt x="2669" y="468"/>
                    <a:pt x="1837" y="168"/>
                  </a:cubicBezTo>
                  <a:cubicBezTo>
                    <a:pt x="1496" y="45"/>
                    <a:pt x="1198" y="1"/>
                    <a:pt x="94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0" name="Google Shape;8130;p18"/>
            <p:cNvSpPr/>
            <p:nvPr/>
          </p:nvSpPr>
          <p:spPr>
            <a:xfrm>
              <a:off x="2540159" y="4133851"/>
              <a:ext cx="118328" cy="83095"/>
            </a:xfrm>
            <a:custGeom>
              <a:avLst/>
              <a:gdLst/>
              <a:ahLst/>
              <a:cxnLst/>
              <a:rect l="l" t="t" r="r" b="b"/>
              <a:pathLst>
                <a:path w="3607" h="2533" extrusionOk="0">
                  <a:moveTo>
                    <a:pt x="2521" y="0"/>
                  </a:moveTo>
                  <a:cubicBezTo>
                    <a:pt x="1931" y="0"/>
                    <a:pt x="1246" y="123"/>
                    <a:pt x="869" y="615"/>
                  </a:cubicBezTo>
                  <a:cubicBezTo>
                    <a:pt x="1" y="1762"/>
                    <a:pt x="525" y="2533"/>
                    <a:pt x="525" y="2533"/>
                  </a:cubicBezTo>
                  <a:cubicBezTo>
                    <a:pt x="525" y="2533"/>
                    <a:pt x="361" y="2172"/>
                    <a:pt x="1394" y="2156"/>
                  </a:cubicBezTo>
                  <a:cubicBezTo>
                    <a:pt x="2427" y="2156"/>
                    <a:pt x="2295" y="1500"/>
                    <a:pt x="2263" y="1270"/>
                  </a:cubicBezTo>
                  <a:cubicBezTo>
                    <a:pt x="2181" y="1025"/>
                    <a:pt x="2230" y="746"/>
                    <a:pt x="2410" y="549"/>
                  </a:cubicBezTo>
                  <a:cubicBezTo>
                    <a:pt x="2640" y="205"/>
                    <a:pt x="3607" y="123"/>
                    <a:pt x="3607" y="123"/>
                  </a:cubicBezTo>
                  <a:cubicBezTo>
                    <a:pt x="3607" y="123"/>
                    <a:pt x="3111" y="0"/>
                    <a:pt x="25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1" name="Google Shape;8131;p18"/>
            <p:cNvSpPr/>
            <p:nvPr/>
          </p:nvSpPr>
          <p:spPr>
            <a:xfrm>
              <a:off x="2710617" y="4084643"/>
              <a:ext cx="104878" cy="141455"/>
            </a:xfrm>
            <a:custGeom>
              <a:avLst/>
              <a:gdLst/>
              <a:ahLst/>
              <a:cxnLst/>
              <a:rect l="l" t="t" r="r" b="b"/>
              <a:pathLst>
                <a:path w="3197" h="4312" extrusionOk="0">
                  <a:moveTo>
                    <a:pt x="378" y="0"/>
                  </a:moveTo>
                  <a:lnTo>
                    <a:pt x="378" y="0"/>
                  </a:lnTo>
                  <a:cubicBezTo>
                    <a:pt x="1" y="1344"/>
                    <a:pt x="542" y="1607"/>
                    <a:pt x="1099" y="2475"/>
                  </a:cubicBezTo>
                  <a:cubicBezTo>
                    <a:pt x="1656" y="3344"/>
                    <a:pt x="1083" y="4311"/>
                    <a:pt x="1083" y="4311"/>
                  </a:cubicBezTo>
                  <a:cubicBezTo>
                    <a:pt x="1443" y="4049"/>
                    <a:pt x="1804" y="3361"/>
                    <a:pt x="2492" y="2918"/>
                  </a:cubicBezTo>
                  <a:cubicBezTo>
                    <a:pt x="3197" y="2492"/>
                    <a:pt x="2902" y="1590"/>
                    <a:pt x="2902" y="1590"/>
                  </a:cubicBezTo>
                  <a:lnTo>
                    <a:pt x="2902" y="1590"/>
                  </a:lnTo>
                  <a:cubicBezTo>
                    <a:pt x="2863" y="1695"/>
                    <a:pt x="2760" y="1748"/>
                    <a:pt x="2587" y="1748"/>
                  </a:cubicBezTo>
                  <a:cubicBezTo>
                    <a:pt x="2543" y="1748"/>
                    <a:pt x="2495" y="1744"/>
                    <a:pt x="2443" y="1738"/>
                  </a:cubicBezTo>
                  <a:cubicBezTo>
                    <a:pt x="2414" y="1731"/>
                    <a:pt x="2385" y="1727"/>
                    <a:pt x="2357" y="1727"/>
                  </a:cubicBezTo>
                  <a:cubicBezTo>
                    <a:pt x="2134" y="1727"/>
                    <a:pt x="1960" y="1947"/>
                    <a:pt x="2033" y="2180"/>
                  </a:cubicBezTo>
                  <a:cubicBezTo>
                    <a:pt x="2098" y="2413"/>
                    <a:pt x="1959" y="2513"/>
                    <a:pt x="1817" y="2513"/>
                  </a:cubicBezTo>
                  <a:cubicBezTo>
                    <a:pt x="1779" y="2513"/>
                    <a:pt x="1740" y="2506"/>
                    <a:pt x="1705" y="2492"/>
                  </a:cubicBezTo>
                  <a:cubicBezTo>
                    <a:pt x="1558" y="2426"/>
                    <a:pt x="1558" y="2066"/>
                    <a:pt x="1771" y="1885"/>
                  </a:cubicBezTo>
                  <a:cubicBezTo>
                    <a:pt x="2000" y="1705"/>
                    <a:pt x="2132" y="1312"/>
                    <a:pt x="1951" y="689"/>
                  </a:cubicBezTo>
                  <a:cubicBezTo>
                    <a:pt x="1811" y="203"/>
                    <a:pt x="1330" y="96"/>
                    <a:pt x="1009" y="96"/>
                  </a:cubicBezTo>
                  <a:cubicBezTo>
                    <a:pt x="919" y="96"/>
                    <a:pt x="841" y="104"/>
                    <a:pt x="788" y="115"/>
                  </a:cubicBezTo>
                  <a:cubicBezTo>
                    <a:pt x="757" y="122"/>
                    <a:pt x="726" y="125"/>
                    <a:pt x="695" y="125"/>
                  </a:cubicBezTo>
                  <a:cubicBezTo>
                    <a:pt x="580" y="125"/>
                    <a:pt x="469" y="78"/>
                    <a:pt x="3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2" name="Google Shape;8132;p18"/>
            <p:cNvSpPr/>
            <p:nvPr/>
          </p:nvSpPr>
          <p:spPr>
            <a:xfrm>
              <a:off x="2153544" y="4136771"/>
              <a:ext cx="297935" cy="207164"/>
            </a:xfrm>
            <a:custGeom>
              <a:avLst/>
              <a:gdLst/>
              <a:ahLst/>
              <a:cxnLst/>
              <a:rect l="l" t="t" r="r" b="b"/>
              <a:pathLst>
                <a:path w="9082" h="6315" extrusionOk="0">
                  <a:moveTo>
                    <a:pt x="2004" y="1"/>
                  </a:moveTo>
                  <a:cubicBezTo>
                    <a:pt x="1086" y="1"/>
                    <a:pt x="66" y="649"/>
                    <a:pt x="33" y="1853"/>
                  </a:cubicBezTo>
                  <a:cubicBezTo>
                    <a:pt x="0" y="2722"/>
                    <a:pt x="459" y="3525"/>
                    <a:pt x="1246" y="3935"/>
                  </a:cubicBezTo>
                  <a:cubicBezTo>
                    <a:pt x="1740" y="4192"/>
                    <a:pt x="2291" y="4295"/>
                    <a:pt x="2857" y="4295"/>
                  </a:cubicBezTo>
                  <a:cubicBezTo>
                    <a:pt x="3192" y="4295"/>
                    <a:pt x="3533" y="4259"/>
                    <a:pt x="3869" y="4197"/>
                  </a:cubicBezTo>
                  <a:cubicBezTo>
                    <a:pt x="4754" y="3968"/>
                    <a:pt x="5573" y="3624"/>
                    <a:pt x="6393" y="3427"/>
                  </a:cubicBezTo>
                  <a:cubicBezTo>
                    <a:pt x="6594" y="3374"/>
                    <a:pt x="6800" y="3347"/>
                    <a:pt x="7002" y="3347"/>
                  </a:cubicBezTo>
                  <a:cubicBezTo>
                    <a:pt x="7611" y="3347"/>
                    <a:pt x="8192" y="3587"/>
                    <a:pt x="8524" y="4066"/>
                  </a:cubicBezTo>
                  <a:cubicBezTo>
                    <a:pt x="8966" y="4640"/>
                    <a:pt x="8999" y="5574"/>
                    <a:pt x="8458" y="5984"/>
                  </a:cubicBezTo>
                  <a:cubicBezTo>
                    <a:pt x="8248" y="6137"/>
                    <a:pt x="7995" y="6208"/>
                    <a:pt x="7751" y="6208"/>
                  </a:cubicBezTo>
                  <a:cubicBezTo>
                    <a:pt x="7367" y="6208"/>
                    <a:pt x="7002" y="6032"/>
                    <a:pt x="6852" y="5722"/>
                  </a:cubicBezTo>
                  <a:cubicBezTo>
                    <a:pt x="6540" y="5230"/>
                    <a:pt x="6786" y="4574"/>
                    <a:pt x="7245" y="4460"/>
                  </a:cubicBezTo>
                  <a:cubicBezTo>
                    <a:pt x="7343" y="4416"/>
                    <a:pt x="7444" y="4395"/>
                    <a:pt x="7542" y="4395"/>
                  </a:cubicBezTo>
                  <a:cubicBezTo>
                    <a:pt x="7775" y="4395"/>
                    <a:pt x="7997" y="4510"/>
                    <a:pt x="8147" y="4706"/>
                  </a:cubicBezTo>
                  <a:cubicBezTo>
                    <a:pt x="8245" y="4886"/>
                    <a:pt x="8245" y="5099"/>
                    <a:pt x="8180" y="5279"/>
                  </a:cubicBezTo>
                  <a:cubicBezTo>
                    <a:pt x="8167" y="5318"/>
                    <a:pt x="8113" y="5397"/>
                    <a:pt x="8067" y="5397"/>
                  </a:cubicBezTo>
                  <a:cubicBezTo>
                    <a:pt x="8054" y="5397"/>
                    <a:pt x="8043" y="5392"/>
                    <a:pt x="8032" y="5378"/>
                  </a:cubicBezTo>
                  <a:cubicBezTo>
                    <a:pt x="7966" y="5328"/>
                    <a:pt x="8032" y="4968"/>
                    <a:pt x="7655" y="4919"/>
                  </a:cubicBezTo>
                  <a:cubicBezTo>
                    <a:pt x="7641" y="4917"/>
                    <a:pt x="7627" y="4916"/>
                    <a:pt x="7614" y="4916"/>
                  </a:cubicBezTo>
                  <a:cubicBezTo>
                    <a:pt x="7285" y="4916"/>
                    <a:pt x="7177" y="5482"/>
                    <a:pt x="7508" y="5623"/>
                  </a:cubicBezTo>
                  <a:cubicBezTo>
                    <a:pt x="7581" y="5656"/>
                    <a:pt x="7657" y="5671"/>
                    <a:pt x="7731" y="5671"/>
                  </a:cubicBezTo>
                  <a:cubicBezTo>
                    <a:pt x="7957" y="5671"/>
                    <a:pt x="8167" y="5530"/>
                    <a:pt x="8229" y="5296"/>
                  </a:cubicBezTo>
                  <a:lnTo>
                    <a:pt x="8229" y="5279"/>
                  </a:lnTo>
                  <a:cubicBezTo>
                    <a:pt x="8245" y="5263"/>
                    <a:pt x="8245" y="5246"/>
                    <a:pt x="8245" y="5230"/>
                  </a:cubicBezTo>
                  <a:lnTo>
                    <a:pt x="8245" y="5214"/>
                  </a:lnTo>
                  <a:cubicBezTo>
                    <a:pt x="8278" y="5099"/>
                    <a:pt x="8262" y="4968"/>
                    <a:pt x="8229" y="4837"/>
                  </a:cubicBezTo>
                  <a:cubicBezTo>
                    <a:pt x="8115" y="4534"/>
                    <a:pt x="7818" y="4338"/>
                    <a:pt x="7500" y="4338"/>
                  </a:cubicBezTo>
                  <a:cubicBezTo>
                    <a:pt x="7405" y="4338"/>
                    <a:pt x="7307" y="4356"/>
                    <a:pt x="7212" y="4394"/>
                  </a:cubicBezTo>
                  <a:cubicBezTo>
                    <a:pt x="6721" y="4525"/>
                    <a:pt x="6426" y="5214"/>
                    <a:pt x="6770" y="5771"/>
                  </a:cubicBezTo>
                  <a:cubicBezTo>
                    <a:pt x="6941" y="6114"/>
                    <a:pt x="7349" y="6314"/>
                    <a:pt x="7771" y="6314"/>
                  </a:cubicBezTo>
                  <a:cubicBezTo>
                    <a:pt x="8034" y="6314"/>
                    <a:pt x="8303" y="6236"/>
                    <a:pt x="8524" y="6066"/>
                  </a:cubicBezTo>
                  <a:cubicBezTo>
                    <a:pt x="8966" y="5738"/>
                    <a:pt x="9081" y="5132"/>
                    <a:pt x="8934" y="4574"/>
                  </a:cubicBezTo>
                  <a:cubicBezTo>
                    <a:pt x="8835" y="4050"/>
                    <a:pt x="8475" y="3165"/>
                    <a:pt x="7212" y="2886"/>
                  </a:cubicBezTo>
                  <a:cubicBezTo>
                    <a:pt x="7067" y="2854"/>
                    <a:pt x="6919" y="2839"/>
                    <a:pt x="6768" y="2839"/>
                  </a:cubicBezTo>
                  <a:cubicBezTo>
                    <a:pt x="5438" y="2839"/>
                    <a:pt x="3898" y="3977"/>
                    <a:pt x="2323" y="3977"/>
                  </a:cubicBezTo>
                  <a:cubicBezTo>
                    <a:pt x="2101" y="3977"/>
                    <a:pt x="1879" y="3954"/>
                    <a:pt x="1656" y="3902"/>
                  </a:cubicBezTo>
                  <a:cubicBezTo>
                    <a:pt x="1557" y="3870"/>
                    <a:pt x="1459" y="3853"/>
                    <a:pt x="1377" y="3820"/>
                  </a:cubicBezTo>
                  <a:cubicBezTo>
                    <a:pt x="1361" y="3804"/>
                    <a:pt x="1344" y="3804"/>
                    <a:pt x="1312" y="3788"/>
                  </a:cubicBezTo>
                  <a:cubicBezTo>
                    <a:pt x="607" y="3411"/>
                    <a:pt x="164" y="2657"/>
                    <a:pt x="181" y="1853"/>
                  </a:cubicBezTo>
                  <a:cubicBezTo>
                    <a:pt x="203" y="736"/>
                    <a:pt x="1174" y="104"/>
                    <a:pt x="2045" y="104"/>
                  </a:cubicBezTo>
                  <a:cubicBezTo>
                    <a:pt x="2464" y="104"/>
                    <a:pt x="2859" y="250"/>
                    <a:pt x="3115" y="559"/>
                  </a:cubicBezTo>
                  <a:cubicBezTo>
                    <a:pt x="3574" y="1018"/>
                    <a:pt x="3541" y="1772"/>
                    <a:pt x="3033" y="2181"/>
                  </a:cubicBezTo>
                  <a:cubicBezTo>
                    <a:pt x="2951" y="2230"/>
                    <a:pt x="2869" y="2280"/>
                    <a:pt x="2770" y="2296"/>
                  </a:cubicBezTo>
                  <a:cubicBezTo>
                    <a:pt x="2706" y="2313"/>
                    <a:pt x="2640" y="2321"/>
                    <a:pt x="2575" y="2321"/>
                  </a:cubicBezTo>
                  <a:cubicBezTo>
                    <a:pt x="2391" y="2321"/>
                    <a:pt x="2211" y="2257"/>
                    <a:pt x="2066" y="2149"/>
                  </a:cubicBezTo>
                  <a:cubicBezTo>
                    <a:pt x="1951" y="2067"/>
                    <a:pt x="1885" y="1919"/>
                    <a:pt x="1934" y="1772"/>
                  </a:cubicBezTo>
                  <a:lnTo>
                    <a:pt x="1934" y="1772"/>
                  </a:lnTo>
                  <a:cubicBezTo>
                    <a:pt x="2010" y="1847"/>
                    <a:pt x="2114" y="1887"/>
                    <a:pt x="2218" y="1887"/>
                  </a:cubicBezTo>
                  <a:cubicBezTo>
                    <a:pt x="2272" y="1887"/>
                    <a:pt x="2326" y="1876"/>
                    <a:pt x="2377" y="1853"/>
                  </a:cubicBezTo>
                  <a:cubicBezTo>
                    <a:pt x="2607" y="1722"/>
                    <a:pt x="2541" y="1313"/>
                    <a:pt x="2213" y="1214"/>
                  </a:cubicBezTo>
                  <a:cubicBezTo>
                    <a:pt x="2187" y="1207"/>
                    <a:pt x="2160" y="1204"/>
                    <a:pt x="2134" y="1204"/>
                  </a:cubicBezTo>
                  <a:cubicBezTo>
                    <a:pt x="1804" y="1204"/>
                    <a:pt x="1523" y="1755"/>
                    <a:pt x="1918" y="2165"/>
                  </a:cubicBezTo>
                  <a:cubicBezTo>
                    <a:pt x="2064" y="2310"/>
                    <a:pt x="2272" y="2393"/>
                    <a:pt x="2483" y="2393"/>
                  </a:cubicBezTo>
                  <a:cubicBezTo>
                    <a:pt x="2558" y="2393"/>
                    <a:pt x="2632" y="2383"/>
                    <a:pt x="2705" y="2362"/>
                  </a:cubicBezTo>
                  <a:cubicBezTo>
                    <a:pt x="2738" y="2362"/>
                    <a:pt x="2770" y="2362"/>
                    <a:pt x="2787" y="2345"/>
                  </a:cubicBezTo>
                  <a:lnTo>
                    <a:pt x="2869" y="2329"/>
                  </a:lnTo>
                  <a:lnTo>
                    <a:pt x="2902" y="2312"/>
                  </a:lnTo>
                  <a:cubicBezTo>
                    <a:pt x="3049" y="2247"/>
                    <a:pt x="3180" y="2132"/>
                    <a:pt x="3262" y="2001"/>
                  </a:cubicBezTo>
                  <a:cubicBezTo>
                    <a:pt x="3590" y="1542"/>
                    <a:pt x="3541" y="903"/>
                    <a:pt x="3164" y="493"/>
                  </a:cubicBezTo>
                  <a:cubicBezTo>
                    <a:pt x="2892" y="161"/>
                    <a:pt x="2460" y="1"/>
                    <a:pt x="200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3" name="Google Shape;8133;p18"/>
            <p:cNvSpPr/>
            <p:nvPr/>
          </p:nvSpPr>
          <p:spPr>
            <a:xfrm>
              <a:off x="2204098" y="4254444"/>
              <a:ext cx="211887" cy="121674"/>
            </a:xfrm>
            <a:custGeom>
              <a:avLst/>
              <a:gdLst/>
              <a:ahLst/>
              <a:cxnLst/>
              <a:rect l="l" t="t" r="r" b="b"/>
              <a:pathLst>
                <a:path w="6459" h="3709" extrusionOk="0">
                  <a:moveTo>
                    <a:pt x="5518" y="1"/>
                  </a:moveTo>
                  <a:cubicBezTo>
                    <a:pt x="5267" y="1"/>
                    <a:pt x="4968" y="45"/>
                    <a:pt x="4622" y="168"/>
                  </a:cubicBezTo>
                  <a:cubicBezTo>
                    <a:pt x="3778" y="468"/>
                    <a:pt x="2592" y="1030"/>
                    <a:pt x="1425" y="1030"/>
                  </a:cubicBezTo>
                  <a:cubicBezTo>
                    <a:pt x="938" y="1030"/>
                    <a:pt x="454" y="932"/>
                    <a:pt x="0" y="676"/>
                  </a:cubicBezTo>
                  <a:lnTo>
                    <a:pt x="0" y="676"/>
                  </a:lnTo>
                  <a:cubicBezTo>
                    <a:pt x="0" y="676"/>
                    <a:pt x="566" y="1334"/>
                    <a:pt x="1344" y="1334"/>
                  </a:cubicBezTo>
                  <a:cubicBezTo>
                    <a:pt x="1371" y="1334"/>
                    <a:pt x="1399" y="1333"/>
                    <a:pt x="1426" y="1332"/>
                  </a:cubicBezTo>
                  <a:cubicBezTo>
                    <a:pt x="1950" y="1295"/>
                    <a:pt x="2175" y="1159"/>
                    <a:pt x="2310" y="1159"/>
                  </a:cubicBezTo>
                  <a:cubicBezTo>
                    <a:pt x="2357" y="1159"/>
                    <a:pt x="2392" y="1175"/>
                    <a:pt x="2426" y="1217"/>
                  </a:cubicBezTo>
                  <a:cubicBezTo>
                    <a:pt x="2487" y="1315"/>
                    <a:pt x="2394" y="1367"/>
                    <a:pt x="2254" y="1367"/>
                  </a:cubicBezTo>
                  <a:cubicBezTo>
                    <a:pt x="2206" y="1367"/>
                    <a:pt x="2153" y="1361"/>
                    <a:pt x="2098" y="1348"/>
                  </a:cubicBezTo>
                  <a:cubicBezTo>
                    <a:pt x="2051" y="1332"/>
                    <a:pt x="2002" y="1325"/>
                    <a:pt x="1953" y="1325"/>
                  </a:cubicBezTo>
                  <a:cubicBezTo>
                    <a:pt x="1851" y="1325"/>
                    <a:pt x="1750" y="1358"/>
                    <a:pt x="1672" y="1414"/>
                  </a:cubicBezTo>
                  <a:cubicBezTo>
                    <a:pt x="1494" y="1575"/>
                    <a:pt x="1714" y="2102"/>
                    <a:pt x="1345" y="2102"/>
                  </a:cubicBezTo>
                  <a:cubicBezTo>
                    <a:pt x="1339" y="2102"/>
                    <a:pt x="1334" y="2102"/>
                    <a:pt x="1328" y="2102"/>
                  </a:cubicBezTo>
                  <a:lnTo>
                    <a:pt x="1328" y="2102"/>
                  </a:lnTo>
                  <a:cubicBezTo>
                    <a:pt x="1328" y="2102"/>
                    <a:pt x="1614" y="2462"/>
                    <a:pt x="2040" y="2462"/>
                  </a:cubicBezTo>
                  <a:cubicBezTo>
                    <a:pt x="2182" y="2462"/>
                    <a:pt x="2340" y="2422"/>
                    <a:pt x="2508" y="2315"/>
                  </a:cubicBezTo>
                  <a:cubicBezTo>
                    <a:pt x="3180" y="1873"/>
                    <a:pt x="2819" y="1381"/>
                    <a:pt x="3065" y="1250"/>
                  </a:cubicBezTo>
                  <a:cubicBezTo>
                    <a:pt x="3108" y="1227"/>
                    <a:pt x="3151" y="1216"/>
                    <a:pt x="3189" y="1216"/>
                  </a:cubicBezTo>
                  <a:cubicBezTo>
                    <a:pt x="3373" y="1216"/>
                    <a:pt x="3487" y="1446"/>
                    <a:pt x="3311" y="1676"/>
                  </a:cubicBezTo>
                  <a:cubicBezTo>
                    <a:pt x="3082" y="1938"/>
                    <a:pt x="2213" y="2889"/>
                    <a:pt x="3557" y="3708"/>
                  </a:cubicBezTo>
                  <a:cubicBezTo>
                    <a:pt x="3557" y="3708"/>
                    <a:pt x="3377" y="3249"/>
                    <a:pt x="3737" y="3086"/>
                  </a:cubicBezTo>
                  <a:cubicBezTo>
                    <a:pt x="4098" y="2922"/>
                    <a:pt x="4819" y="2709"/>
                    <a:pt x="4721" y="2200"/>
                  </a:cubicBezTo>
                  <a:cubicBezTo>
                    <a:pt x="4622" y="1709"/>
                    <a:pt x="4245" y="955"/>
                    <a:pt x="4852" y="512"/>
                  </a:cubicBezTo>
                  <a:cubicBezTo>
                    <a:pt x="5204" y="248"/>
                    <a:pt x="5509" y="147"/>
                    <a:pt x="5817" y="147"/>
                  </a:cubicBezTo>
                  <a:cubicBezTo>
                    <a:pt x="6025" y="147"/>
                    <a:pt x="6233" y="193"/>
                    <a:pt x="6458" y="266"/>
                  </a:cubicBezTo>
                  <a:cubicBezTo>
                    <a:pt x="6458" y="266"/>
                    <a:pt x="6135" y="1"/>
                    <a:pt x="551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4" name="Google Shape;8134;p18"/>
            <p:cNvSpPr/>
            <p:nvPr/>
          </p:nvSpPr>
          <p:spPr>
            <a:xfrm>
              <a:off x="2243333" y="4133851"/>
              <a:ext cx="118328" cy="83095"/>
            </a:xfrm>
            <a:custGeom>
              <a:avLst/>
              <a:gdLst/>
              <a:ahLst/>
              <a:cxnLst/>
              <a:rect l="l" t="t" r="r" b="b"/>
              <a:pathLst>
                <a:path w="3607" h="2533" extrusionOk="0">
                  <a:moveTo>
                    <a:pt x="1087" y="0"/>
                  </a:moveTo>
                  <a:cubicBezTo>
                    <a:pt x="497" y="0"/>
                    <a:pt x="1" y="123"/>
                    <a:pt x="1" y="123"/>
                  </a:cubicBezTo>
                  <a:cubicBezTo>
                    <a:pt x="1" y="123"/>
                    <a:pt x="951" y="205"/>
                    <a:pt x="1197" y="549"/>
                  </a:cubicBezTo>
                  <a:cubicBezTo>
                    <a:pt x="1361" y="746"/>
                    <a:pt x="1427" y="1025"/>
                    <a:pt x="1345" y="1270"/>
                  </a:cubicBezTo>
                  <a:cubicBezTo>
                    <a:pt x="1296" y="1500"/>
                    <a:pt x="1181" y="2156"/>
                    <a:pt x="2213" y="2156"/>
                  </a:cubicBezTo>
                  <a:cubicBezTo>
                    <a:pt x="3246" y="2172"/>
                    <a:pt x="3082" y="2533"/>
                    <a:pt x="3082" y="2533"/>
                  </a:cubicBezTo>
                  <a:cubicBezTo>
                    <a:pt x="3082" y="2533"/>
                    <a:pt x="3607" y="1762"/>
                    <a:pt x="2738" y="615"/>
                  </a:cubicBezTo>
                  <a:cubicBezTo>
                    <a:pt x="2361" y="123"/>
                    <a:pt x="1677" y="0"/>
                    <a:pt x="108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5" name="Google Shape;8135;p18"/>
            <p:cNvSpPr/>
            <p:nvPr/>
          </p:nvSpPr>
          <p:spPr>
            <a:xfrm>
              <a:off x="2085801" y="4084643"/>
              <a:ext cx="104878" cy="140897"/>
            </a:xfrm>
            <a:custGeom>
              <a:avLst/>
              <a:gdLst/>
              <a:ahLst/>
              <a:cxnLst/>
              <a:rect l="l" t="t" r="r" b="b"/>
              <a:pathLst>
                <a:path w="3197" h="4295" extrusionOk="0">
                  <a:moveTo>
                    <a:pt x="2803" y="0"/>
                  </a:moveTo>
                  <a:lnTo>
                    <a:pt x="2803" y="0"/>
                  </a:lnTo>
                  <a:cubicBezTo>
                    <a:pt x="2725" y="78"/>
                    <a:pt x="2606" y="125"/>
                    <a:pt x="2487" y="125"/>
                  </a:cubicBezTo>
                  <a:cubicBezTo>
                    <a:pt x="2455" y="125"/>
                    <a:pt x="2424" y="122"/>
                    <a:pt x="2393" y="115"/>
                  </a:cubicBezTo>
                  <a:cubicBezTo>
                    <a:pt x="2339" y="104"/>
                    <a:pt x="2262" y="96"/>
                    <a:pt x="2173" y="96"/>
                  </a:cubicBezTo>
                  <a:cubicBezTo>
                    <a:pt x="1856" y="96"/>
                    <a:pt x="1383" y="203"/>
                    <a:pt x="1229" y="689"/>
                  </a:cubicBezTo>
                  <a:cubicBezTo>
                    <a:pt x="1049" y="1295"/>
                    <a:pt x="1197" y="1689"/>
                    <a:pt x="1410" y="1885"/>
                  </a:cubicBezTo>
                  <a:cubicBezTo>
                    <a:pt x="1623" y="2066"/>
                    <a:pt x="1623" y="2426"/>
                    <a:pt x="1475" y="2492"/>
                  </a:cubicBezTo>
                  <a:cubicBezTo>
                    <a:pt x="1441" y="2509"/>
                    <a:pt x="1406" y="2517"/>
                    <a:pt x="1372" y="2517"/>
                  </a:cubicBezTo>
                  <a:cubicBezTo>
                    <a:pt x="1209" y="2517"/>
                    <a:pt x="1066" y="2343"/>
                    <a:pt x="1147" y="2180"/>
                  </a:cubicBezTo>
                  <a:cubicBezTo>
                    <a:pt x="1235" y="1947"/>
                    <a:pt x="1050" y="1727"/>
                    <a:pt x="824" y="1727"/>
                  </a:cubicBezTo>
                  <a:cubicBezTo>
                    <a:pt x="796" y="1727"/>
                    <a:pt x="767" y="1731"/>
                    <a:pt x="738" y="1738"/>
                  </a:cubicBezTo>
                  <a:cubicBezTo>
                    <a:pt x="679" y="1745"/>
                    <a:pt x="626" y="1749"/>
                    <a:pt x="578" y="1749"/>
                  </a:cubicBezTo>
                  <a:cubicBezTo>
                    <a:pt x="414" y="1749"/>
                    <a:pt x="317" y="1701"/>
                    <a:pt x="279" y="1574"/>
                  </a:cubicBezTo>
                  <a:lnTo>
                    <a:pt x="279" y="1574"/>
                  </a:lnTo>
                  <a:cubicBezTo>
                    <a:pt x="279" y="1574"/>
                    <a:pt x="0" y="2475"/>
                    <a:pt x="688" y="2918"/>
                  </a:cubicBezTo>
                  <a:cubicBezTo>
                    <a:pt x="1377" y="3344"/>
                    <a:pt x="1737" y="4033"/>
                    <a:pt x="2131" y="4295"/>
                  </a:cubicBezTo>
                  <a:cubicBezTo>
                    <a:pt x="2131" y="4295"/>
                    <a:pt x="1524" y="3344"/>
                    <a:pt x="2082" y="2475"/>
                  </a:cubicBezTo>
                  <a:cubicBezTo>
                    <a:pt x="2639" y="1607"/>
                    <a:pt x="3196" y="1328"/>
                    <a:pt x="280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6" name="Google Shape;8136;p18"/>
            <p:cNvSpPr/>
            <p:nvPr/>
          </p:nvSpPr>
          <p:spPr>
            <a:xfrm>
              <a:off x="2364878" y="4078180"/>
              <a:ext cx="33" cy="33"/>
            </a:xfrm>
            <a:custGeom>
              <a:avLst/>
              <a:gdLst/>
              <a:ahLst/>
              <a:cxnLst/>
              <a:rect l="l" t="t" r="r" b="b"/>
              <a:pathLst>
                <a:path w="1" h="1" fill="none" extrusionOk="0">
                  <a:moveTo>
                    <a:pt x="0" y="1"/>
                  </a:moveTo>
                  <a:lnTo>
                    <a:pt x="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7" name="Google Shape;8137;p18"/>
            <p:cNvSpPr/>
            <p:nvPr/>
          </p:nvSpPr>
          <p:spPr>
            <a:xfrm>
              <a:off x="760288" y="4136902"/>
              <a:ext cx="297377" cy="207032"/>
            </a:xfrm>
            <a:custGeom>
              <a:avLst/>
              <a:gdLst/>
              <a:ahLst/>
              <a:cxnLst/>
              <a:rect l="l" t="t" r="r" b="b"/>
              <a:pathLst>
                <a:path w="9065" h="6311" extrusionOk="0">
                  <a:moveTo>
                    <a:pt x="7059" y="0"/>
                  </a:moveTo>
                  <a:cubicBezTo>
                    <a:pt x="6607" y="0"/>
                    <a:pt x="6183" y="159"/>
                    <a:pt x="5918" y="489"/>
                  </a:cubicBezTo>
                  <a:cubicBezTo>
                    <a:pt x="5524" y="915"/>
                    <a:pt x="5475" y="1538"/>
                    <a:pt x="5803" y="1997"/>
                  </a:cubicBezTo>
                  <a:cubicBezTo>
                    <a:pt x="5901" y="2145"/>
                    <a:pt x="6032" y="2243"/>
                    <a:pt x="6180" y="2308"/>
                  </a:cubicBezTo>
                  <a:lnTo>
                    <a:pt x="6213" y="2325"/>
                  </a:lnTo>
                  <a:lnTo>
                    <a:pt x="6278" y="2341"/>
                  </a:lnTo>
                  <a:cubicBezTo>
                    <a:pt x="6311" y="2358"/>
                    <a:pt x="6344" y="2358"/>
                    <a:pt x="6377" y="2374"/>
                  </a:cubicBezTo>
                  <a:cubicBezTo>
                    <a:pt x="6445" y="2390"/>
                    <a:pt x="6516" y="2398"/>
                    <a:pt x="6586" y="2398"/>
                  </a:cubicBezTo>
                  <a:cubicBezTo>
                    <a:pt x="6802" y="2398"/>
                    <a:pt x="7015" y="2322"/>
                    <a:pt x="7163" y="2161"/>
                  </a:cubicBezTo>
                  <a:cubicBezTo>
                    <a:pt x="7554" y="1755"/>
                    <a:pt x="7284" y="1212"/>
                    <a:pt x="6946" y="1212"/>
                  </a:cubicBezTo>
                  <a:cubicBezTo>
                    <a:pt x="6915" y="1212"/>
                    <a:pt x="6884" y="1217"/>
                    <a:pt x="6852" y="1227"/>
                  </a:cubicBezTo>
                  <a:cubicBezTo>
                    <a:pt x="6541" y="1309"/>
                    <a:pt x="6475" y="1718"/>
                    <a:pt x="6704" y="1849"/>
                  </a:cubicBezTo>
                  <a:cubicBezTo>
                    <a:pt x="6759" y="1880"/>
                    <a:pt x="6817" y="1894"/>
                    <a:pt x="6875" y="1894"/>
                  </a:cubicBezTo>
                  <a:cubicBezTo>
                    <a:pt x="6975" y="1894"/>
                    <a:pt x="7074" y="1851"/>
                    <a:pt x="7147" y="1768"/>
                  </a:cubicBezTo>
                  <a:lnTo>
                    <a:pt x="7147" y="1768"/>
                  </a:lnTo>
                  <a:cubicBezTo>
                    <a:pt x="7180" y="1915"/>
                    <a:pt x="7131" y="2063"/>
                    <a:pt x="6999" y="2145"/>
                  </a:cubicBezTo>
                  <a:cubicBezTo>
                    <a:pt x="6855" y="2253"/>
                    <a:pt x="6683" y="2317"/>
                    <a:pt x="6504" y="2317"/>
                  </a:cubicBezTo>
                  <a:cubicBezTo>
                    <a:pt x="6440" y="2317"/>
                    <a:pt x="6376" y="2309"/>
                    <a:pt x="6311" y="2292"/>
                  </a:cubicBezTo>
                  <a:cubicBezTo>
                    <a:pt x="6213" y="2276"/>
                    <a:pt x="6131" y="2226"/>
                    <a:pt x="6049" y="2177"/>
                  </a:cubicBezTo>
                  <a:cubicBezTo>
                    <a:pt x="5541" y="1768"/>
                    <a:pt x="5508" y="1014"/>
                    <a:pt x="5967" y="555"/>
                  </a:cubicBezTo>
                  <a:cubicBezTo>
                    <a:pt x="6222" y="251"/>
                    <a:pt x="6616" y="107"/>
                    <a:pt x="7032" y="107"/>
                  </a:cubicBezTo>
                  <a:cubicBezTo>
                    <a:pt x="7898" y="107"/>
                    <a:pt x="8862" y="731"/>
                    <a:pt x="8884" y="1849"/>
                  </a:cubicBezTo>
                  <a:cubicBezTo>
                    <a:pt x="8917" y="2669"/>
                    <a:pt x="8475" y="3407"/>
                    <a:pt x="7753" y="3784"/>
                  </a:cubicBezTo>
                  <a:lnTo>
                    <a:pt x="7704" y="3816"/>
                  </a:lnTo>
                  <a:cubicBezTo>
                    <a:pt x="7606" y="3849"/>
                    <a:pt x="7524" y="3882"/>
                    <a:pt x="7426" y="3898"/>
                  </a:cubicBezTo>
                  <a:cubicBezTo>
                    <a:pt x="7203" y="3950"/>
                    <a:pt x="6980" y="3973"/>
                    <a:pt x="6758" y="3973"/>
                  </a:cubicBezTo>
                  <a:cubicBezTo>
                    <a:pt x="5184" y="3973"/>
                    <a:pt x="3644" y="2835"/>
                    <a:pt x="2313" y="2835"/>
                  </a:cubicBezTo>
                  <a:cubicBezTo>
                    <a:pt x="2163" y="2835"/>
                    <a:pt x="2014" y="2850"/>
                    <a:pt x="1869" y="2882"/>
                  </a:cubicBezTo>
                  <a:cubicBezTo>
                    <a:pt x="607" y="3161"/>
                    <a:pt x="246" y="4046"/>
                    <a:pt x="148" y="4587"/>
                  </a:cubicBezTo>
                  <a:cubicBezTo>
                    <a:pt x="0" y="5128"/>
                    <a:pt x="99" y="5734"/>
                    <a:pt x="558" y="6062"/>
                  </a:cubicBezTo>
                  <a:cubicBezTo>
                    <a:pt x="778" y="6232"/>
                    <a:pt x="1047" y="6310"/>
                    <a:pt x="1311" y="6310"/>
                  </a:cubicBezTo>
                  <a:cubicBezTo>
                    <a:pt x="1732" y="6310"/>
                    <a:pt x="2140" y="6110"/>
                    <a:pt x="2312" y="5767"/>
                  </a:cubicBezTo>
                  <a:cubicBezTo>
                    <a:pt x="2639" y="5226"/>
                    <a:pt x="2361" y="4521"/>
                    <a:pt x="1853" y="4407"/>
                  </a:cubicBezTo>
                  <a:cubicBezTo>
                    <a:pt x="1757" y="4363"/>
                    <a:pt x="1657" y="4342"/>
                    <a:pt x="1558" y="4342"/>
                  </a:cubicBezTo>
                  <a:cubicBezTo>
                    <a:pt x="1254" y="4342"/>
                    <a:pt x="964" y="4539"/>
                    <a:pt x="853" y="4849"/>
                  </a:cubicBezTo>
                  <a:cubicBezTo>
                    <a:pt x="804" y="4964"/>
                    <a:pt x="804" y="5095"/>
                    <a:pt x="820" y="5226"/>
                  </a:cubicBezTo>
                  <a:cubicBezTo>
                    <a:pt x="836" y="5242"/>
                    <a:pt x="836" y="5259"/>
                    <a:pt x="836" y="5275"/>
                  </a:cubicBezTo>
                  <a:cubicBezTo>
                    <a:pt x="836" y="5275"/>
                    <a:pt x="836" y="5292"/>
                    <a:pt x="836" y="5292"/>
                  </a:cubicBezTo>
                  <a:cubicBezTo>
                    <a:pt x="910" y="5526"/>
                    <a:pt x="1123" y="5667"/>
                    <a:pt x="1343" y="5667"/>
                  </a:cubicBezTo>
                  <a:cubicBezTo>
                    <a:pt x="1415" y="5667"/>
                    <a:pt x="1488" y="5652"/>
                    <a:pt x="1558" y="5619"/>
                  </a:cubicBezTo>
                  <a:cubicBezTo>
                    <a:pt x="1908" y="5476"/>
                    <a:pt x="1794" y="4913"/>
                    <a:pt x="1440" y="4913"/>
                  </a:cubicBezTo>
                  <a:cubicBezTo>
                    <a:pt x="1430" y="4913"/>
                    <a:pt x="1420" y="4914"/>
                    <a:pt x="1410" y="4915"/>
                  </a:cubicBezTo>
                  <a:cubicBezTo>
                    <a:pt x="1049" y="4964"/>
                    <a:pt x="1099" y="5324"/>
                    <a:pt x="1049" y="5374"/>
                  </a:cubicBezTo>
                  <a:cubicBezTo>
                    <a:pt x="1037" y="5383"/>
                    <a:pt x="1023" y="5387"/>
                    <a:pt x="1010" y="5387"/>
                  </a:cubicBezTo>
                  <a:cubicBezTo>
                    <a:pt x="955" y="5387"/>
                    <a:pt x="899" y="5318"/>
                    <a:pt x="886" y="5292"/>
                  </a:cubicBezTo>
                  <a:cubicBezTo>
                    <a:pt x="820" y="5095"/>
                    <a:pt x="836" y="4882"/>
                    <a:pt x="935" y="4718"/>
                  </a:cubicBezTo>
                  <a:cubicBezTo>
                    <a:pt x="1073" y="4510"/>
                    <a:pt x="1302" y="4392"/>
                    <a:pt x="1539" y="4392"/>
                  </a:cubicBezTo>
                  <a:cubicBezTo>
                    <a:pt x="1639" y="4392"/>
                    <a:pt x="1740" y="4412"/>
                    <a:pt x="1836" y="4456"/>
                  </a:cubicBezTo>
                  <a:cubicBezTo>
                    <a:pt x="2295" y="4570"/>
                    <a:pt x="2541" y="5226"/>
                    <a:pt x="2230" y="5718"/>
                  </a:cubicBezTo>
                  <a:cubicBezTo>
                    <a:pt x="2069" y="6029"/>
                    <a:pt x="1693" y="6211"/>
                    <a:pt x="1305" y="6211"/>
                  </a:cubicBezTo>
                  <a:cubicBezTo>
                    <a:pt x="1060" y="6211"/>
                    <a:pt x="810" y="6139"/>
                    <a:pt x="607" y="5980"/>
                  </a:cubicBezTo>
                  <a:cubicBezTo>
                    <a:pt x="66" y="5570"/>
                    <a:pt x="115" y="4636"/>
                    <a:pt x="541" y="4062"/>
                  </a:cubicBezTo>
                  <a:cubicBezTo>
                    <a:pt x="890" y="3589"/>
                    <a:pt x="1485" y="3352"/>
                    <a:pt x="2103" y="3352"/>
                  </a:cubicBezTo>
                  <a:cubicBezTo>
                    <a:pt x="2298" y="3352"/>
                    <a:pt x="2496" y="3376"/>
                    <a:pt x="2689" y="3423"/>
                  </a:cubicBezTo>
                  <a:cubicBezTo>
                    <a:pt x="3492" y="3620"/>
                    <a:pt x="4311" y="3964"/>
                    <a:pt x="5196" y="4193"/>
                  </a:cubicBezTo>
                  <a:cubicBezTo>
                    <a:pt x="5523" y="4253"/>
                    <a:pt x="5856" y="4286"/>
                    <a:pt x="6185" y="4286"/>
                  </a:cubicBezTo>
                  <a:cubicBezTo>
                    <a:pt x="6765" y="4286"/>
                    <a:pt x="7334" y="4182"/>
                    <a:pt x="7835" y="3931"/>
                  </a:cubicBezTo>
                  <a:cubicBezTo>
                    <a:pt x="8606" y="3521"/>
                    <a:pt x="9065" y="2718"/>
                    <a:pt x="9048" y="1849"/>
                  </a:cubicBezTo>
                  <a:cubicBezTo>
                    <a:pt x="9004" y="653"/>
                    <a:pt x="7975" y="0"/>
                    <a:pt x="705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8" name="Google Shape;8138;p18"/>
            <p:cNvSpPr/>
            <p:nvPr/>
          </p:nvSpPr>
          <p:spPr>
            <a:xfrm>
              <a:off x="660264" y="4315331"/>
              <a:ext cx="201685" cy="202735"/>
            </a:xfrm>
            <a:custGeom>
              <a:avLst/>
              <a:gdLst/>
              <a:ahLst/>
              <a:cxnLst/>
              <a:rect l="l" t="t" r="r" b="b"/>
              <a:pathLst>
                <a:path w="6148" h="6180" extrusionOk="0">
                  <a:moveTo>
                    <a:pt x="3066" y="0"/>
                  </a:moveTo>
                  <a:cubicBezTo>
                    <a:pt x="3033" y="115"/>
                    <a:pt x="3000" y="230"/>
                    <a:pt x="3000" y="361"/>
                  </a:cubicBezTo>
                  <a:cubicBezTo>
                    <a:pt x="3000" y="361"/>
                    <a:pt x="2918" y="1262"/>
                    <a:pt x="2033" y="1377"/>
                  </a:cubicBezTo>
                  <a:cubicBezTo>
                    <a:pt x="1148" y="1508"/>
                    <a:pt x="574" y="1623"/>
                    <a:pt x="542" y="2295"/>
                  </a:cubicBezTo>
                  <a:cubicBezTo>
                    <a:pt x="511" y="2896"/>
                    <a:pt x="330" y="3221"/>
                    <a:pt x="73" y="3221"/>
                  </a:cubicBezTo>
                  <a:cubicBezTo>
                    <a:pt x="50" y="3221"/>
                    <a:pt x="25" y="3218"/>
                    <a:pt x="1" y="3213"/>
                  </a:cubicBezTo>
                  <a:lnTo>
                    <a:pt x="1" y="3213"/>
                  </a:lnTo>
                  <a:cubicBezTo>
                    <a:pt x="1" y="3213"/>
                    <a:pt x="366" y="3761"/>
                    <a:pt x="964" y="3761"/>
                  </a:cubicBezTo>
                  <a:cubicBezTo>
                    <a:pt x="1082" y="3761"/>
                    <a:pt x="1209" y="3740"/>
                    <a:pt x="1345" y="3688"/>
                  </a:cubicBezTo>
                  <a:cubicBezTo>
                    <a:pt x="2181" y="3360"/>
                    <a:pt x="2115" y="2819"/>
                    <a:pt x="2115" y="2656"/>
                  </a:cubicBezTo>
                  <a:cubicBezTo>
                    <a:pt x="2130" y="2518"/>
                    <a:pt x="2203" y="2308"/>
                    <a:pt x="2346" y="2308"/>
                  </a:cubicBezTo>
                  <a:cubicBezTo>
                    <a:pt x="2356" y="2308"/>
                    <a:pt x="2367" y="2309"/>
                    <a:pt x="2377" y="2311"/>
                  </a:cubicBezTo>
                  <a:cubicBezTo>
                    <a:pt x="2541" y="2344"/>
                    <a:pt x="2607" y="2656"/>
                    <a:pt x="2361" y="2951"/>
                  </a:cubicBezTo>
                  <a:cubicBezTo>
                    <a:pt x="2017" y="3311"/>
                    <a:pt x="1984" y="3852"/>
                    <a:pt x="2263" y="4262"/>
                  </a:cubicBezTo>
                  <a:cubicBezTo>
                    <a:pt x="2623" y="4819"/>
                    <a:pt x="3066" y="6180"/>
                    <a:pt x="3066" y="6180"/>
                  </a:cubicBezTo>
                  <a:cubicBezTo>
                    <a:pt x="3066" y="6180"/>
                    <a:pt x="3508" y="4803"/>
                    <a:pt x="3869" y="4262"/>
                  </a:cubicBezTo>
                  <a:cubicBezTo>
                    <a:pt x="4164" y="3852"/>
                    <a:pt x="4115" y="3311"/>
                    <a:pt x="3771" y="2951"/>
                  </a:cubicBezTo>
                  <a:cubicBezTo>
                    <a:pt x="3541" y="2656"/>
                    <a:pt x="3607" y="2344"/>
                    <a:pt x="3771" y="2311"/>
                  </a:cubicBezTo>
                  <a:cubicBezTo>
                    <a:pt x="3781" y="2309"/>
                    <a:pt x="3791" y="2308"/>
                    <a:pt x="3800" y="2308"/>
                  </a:cubicBezTo>
                  <a:cubicBezTo>
                    <a:pt x="3929" y="2308"/>
                    <a:pt x="4001" y="2503"/>
                    <a:pt x="4016" y="2656"/>
                  </a:cubicBezTo>
                  <a:cubicBezTo>
                    <a:pt x="4033" y="2819"/>
                    <a:pt x="3967" y="3377"/>
                    <a:pt x="4787" y="3688"/>
                  </a:cubicBezTo>
                  <a:cubicBezTo>
                    <a:pt x="4922" y="3740"/>
                    <a:pt x="5050" y="3761"/>
                    <a:pt x="5169" y="3761"/>
                  </a:cubicBezTo>
                  <a:cubicBezTo>
                    <a:pt x="5770" y="3761"/>
                    <a:pt x="6147" y="3213"/>
                    <a:pt x="6147" y="3213"/>
                  </a:cubicBezTo>
                  <a:lnTo>
                    <a:pt x="6147" y="3213"/>
                  </a:lnTo>
                  <a:cubicBezTo>
                    <a:pt x="6121" y="3218"/>
                    <a:pt x="6096" y="3221"/>
                    <a:pt x="6071" y="3221"/>
                  </a:cubicBezTo>
                  <a:cubicBezTo>
                    <a:pt x="5801" y="3221"/>
                    <a:pt x="5620" y="2896"/>
                    <a:pt x="5590" y="2295"/>
                  </a:cubicBezTo>
                  <a:cubicBezTo>
                    <a:pt x="5557" y="1623"/>
                    <a:pt x="4984" y="1492"/>
                    <a:pt x="4098" y="1377"/>
                  </a:cubicBezTo>
                  <a:cubicBezTo>
                    <a:pt x="3230" y="1262"/>
                    <a:pt x="3148" y="361"/>
                    <a:pt x="3148" y="361"/>
                  </a:cubicBezTo>
                  <a:cubicBezTo>
                    <a:pt x="3131" y="230"/>
                    <a:pt x="3099" y="115"/>
                    <a:pt x="30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9" name="Google Shape;8139;p18"/>
            <p:cNvSpPr/>
            <p:nvPr/>
          </p:nvSpPr>
          <p:spPr>
            <a:xfrm>
              <a:off x="795784" y="4254444"/>
              <a:ext cx="211887" cy="121116"/>
            </a:xfrm>
            <a:custGeom>
              <a:avLst/>
              <a:gdLst/>
              <a:ahLst/>
              <a:cxnLst/>
              <a:rect l="l" t="t" r="r" b="b"/>
              <a:pathLst>
                <a:path w="6459" h="3692" extrusionOk="0">
                  <a:moveTo>
                    <a:pt x="948" y="1"/>
                  </a:moveTo>
                  <a:cubicBezTo>
                    <a:pt x="332" y="1"/>
                    <a:pt x="0" y="266"/>
                    <a:pt x="0" y="266"/>
                  </a:cubicBezTo>
                  <a:cubicBezTo>
                    <a:pt x="225" y="193"/>
                    <a:pt x="434" y="147"/>
                    <a:pt x="643" y="147"/>
                  </a:cubicBezTo>
                  <a:cubicBezTo>
                    <a:pt x="952" y="147"/>
                    <a:pt x="1261" y="248"/>
                    <a:pt x="1623" y="512"/>
                  </a:cubicBezTo>
                  <a:cubicBezTo>
                    <a:pt x="2213" y="955"/>
                    <a:pt x="1852" y="1709"/>
                    <a:pt x="1738" y="2200"/>
                  </a:cubicBezTo>
                  <a:cubicBezTo>
                    <a:pt x="1639" y="2709"/>
                    <a:pt x="2361" y="2922"/>
                    <a:pt x="2721" y="3086"/>
                  </a:cubicBezTo>
                  <a:cubicBezTo>
                    <a:pt x="3082" y="3249"/>
                    <a:pt x="2901" y="3692"/>
                    <a:pt x="2901" y="3692"/>
                  </a:cubicBezTo>
                  <a:cubicBezTo>
                    <a:pt x="4229" y="2872"/>
                    <a:pt x="3377" y="1938"/>
                    <a:pt x="3147" y="1659"/>
                  </a:cubicBezTo>
                  <a:cubicBezTo>
                    <a:pt x="2957" y="1442"/>
                    <a:pt x="3083" y="1201"/>
                    <a:pt x="3272" y="1201"/>
                  </a:cubicBezTo>
                  <a:cubicBezTo>
                    <a:pt x="3310" y="1201"/>
                    <a:pt x="3352" y="1211"/>
                    <a:pt x="3393" y="1233"/>
                  </a:cubicBezTo>
                  <a:cubicBezTo>
                    <a:pt x="3623" y="1364"/>
                    <a:pt x="3262" y="1873"/>
                    <a:pt x="3934" y="2299"/>
                  </a:cubicBezTo>
                  <a:cubicBezTo>
                    <a:pt x="4104" y="2410"/>
                    <a:pt x="4264" y="2452"/>
                    <a:pt x="4409" y="2452"/>
                  </a:cubicBezTo>
                  <a:cubicBezTo>
                    <a:pt x="4837" y="2452"/>
                    <a:pt x="5131" y="2086"/>
                    <a:pt x="5131" y="2086"/>
                  </a:cubicBezTo>
                  <a:lnTo>
                    <a:pt x="5131" y="2086"/>
                  </a:lnTo>
                  <a:cubicBezTo>
                    <a:pt x="5125" y="2086"/>
                    <a:pt x="5119" y="2086"/>
                    <a:pt x="5113" y="2086"/>
                  </a:cubicBezTo>
                  <a:cubicBezTo>
                    <a:pt x="4744" y="2086"/>
                    <a:pt x="4948" y="1575"/>
                    <a:pt x="4770" y="1414"/>
                  </a:cubicBezTo>
                  <a:cubicBezTo>
                    <a:pt x="4697" y="1351"/>
                    <a:pt x="4603" y="1321"/>
                    <a:pt x="4510" y="1321"/>
                  </a:cubicBezTo>
                  <a:cubicBezTo>
                    <a:pt x="4459" y="1321"/>
                    <a:pt x="4407" y="1330"/>
                    <a:pt x="4360" y="1348"/>
                  </a:cubicBezTo>
                  <a:cubicBezTo>
                    <a:pt x="4308" y="1359"/>
                    <a:pt x="4258" y="1365"/>
                    <a:pt x="4213" y="1365"/>
                  </a:cubicBezTo>
                  <a:cubicBezTo>
                    <a:pt x="4062" y="1365"/>
                    <a:pt x="3969" y="1305"/>
                    <a:pt x="4032" y="1217"/>
                  </a:cubicBezTo>
                  <a:cubicBezTo>
                    <a:pt x="4062" y="1175"/>
                    <a:pt x="4096" y="1159"/>
                    <a:pt x="4141" y="1159"/>
                  </a:cubicBezTo>
                  <a:cubicBezTo>
                    <a:pt x="4274" y="1159"/>
                    <a:pt x="4508" y="1295"/>
                    <a:pt x="5032" y="1332"/>
                  </a:cubicBezTo>
                  <a:cubicBezTo>
                    <a:pt x="5060" y="1333"/>
                    <a:pt x="5087" y="1334"/>
                    <a:pt x="5114" y="1334"/>
                  </a:cubicBezTo>
                  <a:cubicBezTo>
                    <a:pt x="5892" y="1334"/>
                    <a:pt x="6458" y="676"/>
                    <a:pt x="6458" y="676"/>
                  </a:cubicBezTo>
                  <a:lnTo>
                    <a:pt x="6458" y="676"/>
                  </a:lnTo>
                  <a:cubicBezTo>
                    <a:pt x="6000" y="932"/>
                    <a:pt x="5512" y="1030"/>
                    <a:pt x="5023" y="1030"/>
                  </a:cubicBezTo>
                  <a:cubicBezTo>
                    <a:pt x="3852" y="1030"/>
                    <a:pt x="2668" y="468"/>
                    <a:pt x="1836" y="168"/>
                  </a:cubicBezTo>
                  <a:cubicBezTo>
                    <a:pt x="1495" y="45"/>
                    <a:pt x="1198" y="1"/>
                    <a:pt x="94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0" name="Google Shape;8140;p18"/>
            <p:cNvSpPr/>
            <p:nvPr/>
          </p:nvSpPr>
          <p:spPr>
            <a:xfrm>
              <a:off x="850077" y="4133851"/>
              <a:ext cx="118328" cy="83095"/>
            </a:xfrm>
            <a:custGeom>
              <a:avLst/>
              <a:gdLst/>
              <a:ahLst/>
              <a:cxnLst/>
              <a:rect l="l" t="t" r="r" b="b"/>
              <a:pathLst>
                <a:path w="3607" h="2533" extrusionOk="0">
                  <a:moveTo>
                    <a:pt x="2521" y="0"/>
                  </a:moveTo>
                  <a:cubicBezTo>
                    <a:pt x="1931" y="0"/>
                    <a:pt x="1246" y="123"/>
                    <a:pt x="869" y="615"/>
                  </a:cubicBezTo>
                  <a:cubicBezTo>
                    <a:pt x="1" y="1762"/>
                    <a:pt x="525" y="2533"/>
                    <a:pt x="525" y="2533"/>
                  </a:cubicBezTo>
                  <a:cubicBezTo>
                    <a:pt x="525" y="2533"/>
                    <a:pt x="361" y="2172"/>
                    <a:pt x="1394" y="2156"/>
                  </a:cubicBezTo>
                  <a:cubicBezTo>
                    <a:pt x="2427" y="2156"/>
                    <a:pt x="2312" y="1500"/>
                    <a:pt x="2263" y="1270"/>
                  </a:cubicBezTo>
                  <a:cubicBezTo>
                    <a:pt x="2181" y="1025"/>
                    <a:pt x="2246" y="746"/>
                    <a:pt x="2410" y="549"/>
                  </a:cubicBezTo>
                  <a:cubicBezTo>
                    <a:pt x="2656" y="205"/>
                    <a:pt x="3607" y="123"/>
                    <a:pt x="3607" y="123"/>
                  </a:cubicBezTo>
                  <a:cubicBezTo>
                    <a:pt x="3607" y="123"/>
                    <a:pt x="3111" y="0"/>
                    <a:pt x="25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1" name="Google Shape;8141;p18"/>
            <p:cNvSpPr/>
            <p:nvPr/>
          </p:nvSpPr>
          <p:spPr>
            <a:xfrm>
              <a:off x="1020535" y="4084643"/>
              <a:ext cx="104910" cy="141455"/>
            </a:xfrm>
            <a:custGeom>
              <a:avLst/>
              <a:gdLst/>
              <a:ahLst/>
              <a:cxnLst/>
              <a:rect l="l" t="t" r="r" b="b"/>
              <a:pathLst>
                <a:path w="3198" h="4312" extrusionOk="0">
                  <a:moveTo>
                    <a:pt x="394" y="0"/>
                  </a:moveTo>
                  <a:lnTo>
                    <a:pt x="394" y="0"/>
                  </a:lnTo>
                  <a:cubicBezTo>
                    <a:pt x="1" y="1344"/>
                    <a:pt x="542" y="1607"/>
                    <a:pt x="1099" y="2475"/>
                  </a:cubicBezTo>
                  <a:cubicBezTo>
                    <a:pt x="1656" y="3344"/>
                    <a:pt x="1066" y="4311"/>
                    <a:pt x="1066" y="4311"/>
                  </a:cubicBezTo>
                  <a:cubicBezTo>
                    <a:pt x="1460" y="4049"/>
                    <a:pt x="1804" y="3361"/>
                    <a:pt x="2509" y="2918"/>
                  </a:cubicBezTo>
                  <a:cubicBezTo>
                    <a:pt x="3197" y="2492"/>
                    <a:pt x="2918" y="1590"/>
                    <a:pt x="2918" y="1590"/>
                  </a:cubicBezTo>
                  <a:lnTo>
                    <a:pt x="2918" y="1590"/>
                  </a:lnTo>
                  <a:cubicBezTo>
                    <a:pt x="2866" y="1695"/>
                    <a:pt x="2772" y="1748"/>
                    <a:pt x="2602" y="1748"/>
                  </a:cubicBezTo>
                  <a:cubicBezTo>
                    <a:pt x="2559" y="1748"/>
                    <a:pt x="2512" y="1744"/>
                    <a:pt x="2459" y="1738"/>
                  </a:cubicBezTo>
                  <a:cubicBezTo>
                    <a:pt x="2430" y="1731"/>
                    <a:pt x="2401" y="1727"/>
                    <a:pt x="2373" y="1727"/>
                  </a:cubicBezTo>
                  <a:cubicBezTo>
                    <a:pt x="2147" y="1727"/>
                    <a:pt x="1962" y="1947"/>
                    <a:pt x="2050" y="2180"/>
                  </a:cubicBezTo>
                  <a:cubicBezTo>
                    <a:pt x="2101" y="2413"/>
                    <a:pt x="1960" y="2513"/>
                    <a:pt x="1825" y="2513"/>
                  </a:cubicBezTo>
                  <a:cubicBezTo>
                    <a:pt x="1789" y="2513"/>
                    <a:pt x="1753" y="2506"/>
                    <a:pt x="1722" y="2492"/>
                  </a:cubicBezTo>
                  <a:cubicBezTo>
                    <a:pt x="1574" y="2426"/>
                    <a:pt x="1574" y="2066"/>
                    <a:pt x="1787" y="1885"/>
                  </a:cubicBezTo>
                  <a:cubicBezTo>
                    <a:pt x="2001" y="1705"/>
                    <a:pt x="2148" y="1312"/>
                    <a:pt x="1951" y="689"/>
                  </a:cubicBezTo>
                  <a:cubicBezTo>
                    <a:pt x="1811" y="203"/>
                    <a:pt x="1340" y="96"/>
                    <a:pt x="1024" y="96"/>
                  </a:cubicBezTo>
                  <a:cubicBezTo>
                    <a:pt x="935" y="96"/>
                    <a:pt x="858" y="104"/>
                    <a:pt x="804" y="115"/>
                  </a:cubicBezTo>
                  <a:cubicBezTo>
                    <a:pt x="770" y="122"/>
                    <a:pt x="736" y="125"/>
                    <a:pt x="704" y="125"/>
                  </a:cubicBezTo>
                  <a:cubicBezTo>
                    <a:pt x="581" y="125"/>
                    <a:pt x="472" y="78"/>
                    <a:pt x="3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2" name="Google Shape;8142;p18"/>
            <p:cNvSpPr/>
            <p:nvPr/>
          </p:nvSpPr>
          <p:spPr>
            <a:xfrm>
              <a:off x="846862" y="4078180"/>
              <a:ext cx="33" cy="33"/>
            </a:xfrm>
            <a:custGeom>
              <a:avLst/>
              <a:gdLst/>
              <a:ahLst/>
              <a:cxnLst/>
              <a:rect l="l" t="t" r="r" b="b"/>
              <a:pathLst>
                <a:path w="1" h="1" fill="none" extrusionOk="0">
                  <a:moveTo>
                    <a:pt x="0" y="1"/>
                  </a:moveTo>
                  <a:lnTo>
                    <a:pt x="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3" name="Google Shape;8143;p18"/>
            <p:cNvSpPr/>
            <p:nvPr/>
          </p:nvSpPr>
          <p:spPr>
            <a:xfrm>
              <a:off x="463988" y="4136541"/>
              <a:ext cx="297410" cy="207393"/>
            </a:xfrm>
            <a:custGeom>
              <a:avLst/>
              <a:gdLst/>
              <a:ahLst/>
              <a:cxnLst/>
              <a:rect l="l" t="t" r="r" b="b"/>
              <a:pathLst>
                <a:path w="9066" h="6322" extrusionOk="0">
                  <a:moveTo>
                    <a:pt x="1992" y="0"/>
                  </a:moveTo>
                  <a:cubicBezTo>
                    <a:pt x="1079" y="0"/>
                    <a:pt x="66" y="656"/>
                    <a:pt x="34" y="1860"/>
                  </a:cubicBezTo>
                  <a:cubicBezTo>
                    <a:pt x="1" y="2729"/>
                    <a:pt x="460" y="3532"/>
                    <a:pt x="1230" y="3942"/>
                  </a:cubicBezTo>
                  <a:cubicBezTo>
                    <a:pt x="1742" y="4193"/>
                    <a:pt x="2308" y="4297"/>
                    <a:pt x="2885" y="4297"/>
                  </a:cubicBezTo>
                  <a:cubicBezTo>
                    <a:pt x="3212" y="4297"/>
                    <a:pt x="3543" y="4264"/>
                    <a:pt x="3869" y="4204"/>
                  </a:cubicBezTo>
                  <a:cubicBezTo>
                    <a:pt x="4754" y="3975"/>
                    <a:pt x="5574" y="3631"/>
                    <a:pt x="6377" y="3434"/>
                  </a:cubicBezTo>
                  <a:cubicBezTo>
                    <a:pt x="6577" y="3382"/>
                    <a:pt x="6780" y="3356"/>
                    <a:pt x="6979" y="3356"/>
                  </a:cubicBezTo>
                  <a:cubicBezTo>
                    <a:pt x="7596" y="3356"/>
                    <a:pt x="8177" y="3602"/>
                    <a:pt x="8524" y="4073"/>
                  </a:cubicBezTo>
                  <a:cubicBezTo>
                    <a:pt x="8950" y="4647"/>
                    <a:pt x="9000" y="5581"/>
                    <a:pt x="8459" y="5991"/>
                  </a:cubicBezTo>
                  <a:cubicBezTo>
                    <a:pt x="8262" y="6150"/>
                    <a:pt x="8014" y="6222"/>
                    <a:pt x="7768" y="6222"/>
                  </a:cubicBezTo>
                  <a:cubicBezTo>
                    <a:pt x="7379" y="6222"/>
                    <a:pt x="6997" y="6040"/>
                    <a:pt x="6836" y="5729"/>
                  </a:cubicBezTo>
                  <a:cubicBezTo>
                    <a:pt x="6525" y="5237"/>
                    <a:pt x="6770" y="4581"/>
                    <a:pt x="7229" y="4467"/>
                  </a:cubicBezTo>
                  <a:cubicBezTo>
                    <a:pt x="7327" y="4423"/>
                    <a:pt x="7429" y="4402"/>
                    <a:pt x="7529" y="4402"/>
                  </a:cubicBezTo>
                  <a:cubicBezTo>
                    <a:pt x="7766" y="4402"/>
                    <a:pt x="7993" y="4517"/>
                    <a:pt x="8131" y="4713"/>
                  </a:cubicBezTo>
                  <a:cubicBezTo>
                    <a:pt x="8229" y="4893"/>
                    <a:pt x="8246" y="5106"/>
                    <a:pt x="8180" y="5286"/>
                  </a:cubicBezTo>
                  <a:cubicBezTo>
                    <a:pt x="8167" y="5325"/>
                    <a:pt x="8114" y="5404"/>
                    <a:pt x="8059" y="5404"/>
                  </a:cubicBezTo>
                  <a:cubicBezTo>
                    <a:pt x="8045" y="5404"/>
                    <a:pt x="8030" y="5399"/>
                    <a:pt x="8016" y="5385"/>
                  </a:cubicBezTo>
                  <a:cubicBezTo>
                    <a:pt x="7967" y="5335"/>
                    <a:pt x="8016" y="4975"/>
                    <a:pt x="7656" y="4926"/>
                  </a:cubicBezTo>
                  <a:cubicBezTo>
                    <a:pt x="7641" y="4924"/>
                    <a:pt x="7627" y="4923"/>
                    <a:pt x="7613" y="4923"/>
                  </a:cubicBezTo>
                  <a:cubicBezTo>
                    <a:pt x="7269" y="4923"/>
                    <a:pt x="7161" y="5489"/>
                    <a:pt x="7508" y="5630"/>
                  </a:cubicBezTo>
                  <a:cubicBezTo>
                    <a:pt x="7577" y="5663"/>
                    <a:pt x="7650" y="5678"/>
                    <a:pt x="7723" y="5678"/>
                  </a:cubicBezTo>
                  <a:cubicBezTo>
                    <a:pt x="7942" y="5678"/>
                    <a:pt x="8155" y="5537"/>
                    <a:pt x="8229" y="5303"/>
                  </a:cubicBezTo>
                  <a:cubicBezTo>
                    <a:pt x="8229" y="5303"/>
                    <a:pt x="8229" y="5286"/>
                    <a:pt x="8229" y="5286"/>
                  </a:cubicBezTo>
                  <a:cubicBezTo>
                    <a:pt x="8229" y="5270"/>
                    <a:pt x="8229" y="5253"/>
                    <a:pt x="8246" y="5237"/>
                  </a:cubicBezTo>
                  <a:lnTo>
                    <a:pt x="8246" y="5221"/>
                  </a:lnTo>
                  <a:cubicBezTo>
                    <a:pt x="8262" y="5106"/>
                    <a:pt x="8262" y="4975"/>
                    <a:pt x="8229" y="4844"/>
                  </a:cubicBezTo>
                  <a:cubicBezTo>
                    <a:pt x="8103" y="4541"/>
                    <a:pt x="7803" y="4345"/>
                    <a:pt x="7492" y="4345"/>
                  </a:cubicBezTo>
                  <a:cubicBezTo>
                    <a:pt x="7398" y="4345"/>
                    <a:pt x="7304" y="4363"/>
                    <a:pt x="7213" y="4401"/>
                  </a:cubicBezTo>
                  <a:cubicBezTo>
                    <a:pt x="6721" y="4532"/>
                    <a:pt x="6426" y="5221"/>
                    <a:pt x="6754" y="5778"/>
                  </a:cubicBezTo>
                  <a:cubicBezTo>
                    <a:pt x="6926" y="6121"/>
                    <a:pt x="7333" y="6321"/>
                    <a:pt x="7759" y="6321"/>
                  </a:cubicBezTo>
                  <a:cubicBezTo>
                    <a:pt x="8025" y="6321"/>
                    <a:pt x="8297" y="6243"/>
                    <a:pt x="8524" y="6073"/>
                  </a:cubicBezTo>
                  <a:cubicBezTo>
                    <a:pt x="8950" y="5745"/>
                    <a:pt x="9065" y="5139"/>
                    <a:pt x="8934" y="4581"/>
                  </a:cubicBezTo>
                  <a:cubicBezTo>
                    <a:pt x="8819" y="4057"/>
                    <a:pt x="8459" y="3172"/>
                    <a:pt x="7213" y="2893"/>
                  </a:cubicBezTo>
                  <a:cubicBezTo>
                    <a:pt x="7066" y="2861"/>
                    <a:pt x="6917" y="2846"/>
                    <a:pt x="6765" y="2846"/>
                  </a:cubicBezTo>
                  <a:cubicBezTo>
                    <a:pt x="5426" y="2846"/>
                    <a:pt x="3894" y="3984"/>
                    <a:pt x="2312" y="3984"/>
                  </a:cubicBezTo>
                  <a:cubicBezTo>
                    <a:pt x="2089" y="3984"/>
                    <a:pt x="1865" y="3961"/>
                    <a:pt x="1640" y="3909"/>
                  </a:cubicBezTo>
                  <a:cubicBezTo>
                    <a:pt x="1558" y="3877"/>
                    <a:pt x="1460" y="3860"/>
                    <a:pt x="1361" y="3827"/>
                  </a:cubicBezTo>
                  <a:lnTo>
                    <a:pt x="1312" y="3795"/>
                  </a:lnTo>
                  <a:cubicBezTo>
                    <a:pt x="591" y="3418"/>
                    <a:pt x="148" y="2664"/>
                    <a:pt x="181" y="1860"/>
                  </a:cubicBezTo>
                  <a:cubicBezTo>
                    <a:pt x="203" y="743"/>
                    <a:pt x="1167" y="111"/>
                    <a:pt x="2033" y="111"/>
                  </a:cubicBezTo>
                  <a:cubicBezTo>
                    <a:pt x="2449" y="111"/>
                    <a:pt x="2843" y="257"/>
                    <a:pt x="3099" y="566"/>
                  </a:cubicBezTo>
                  <a:cubicBezTo>
                    <a:pt x="3558" y="1025"/>
                    <a:pt x="3525" y="1779"/>
                    <a:pt x="3017" y="2188"/>
                  </a:cubicBezTo>
                  <a:cubicBezTo>
                    <a:pt x="2935" y="2237"/>
                    <a:pt x="2853" y="2287"/>
                    <a:pt x="2755" y="2303"/>
                  </a:cubicBezTo>
                  <a:cubicBezTo>
                    <a:pt x="2694" y="2320"/>
                    <a:pt x="2632" y="2328"/>
                    <a:pt x="2568" y="2328"/>
                  </a:cubicBezTo>
                  <a:cubicBezTo>
                    <a:pt x="2392" y="2328"/>
                    <a:pt x="2211" y="2264"/>
                    <a:pt x="2066" y="2156"/>
                  </a:cubicBezTo>
                  <a:cubicBezTo>
                    <a:pt x="1935" y="2074"/>
                    <a:pt x="1886" y="1926"/>
                    <a:pt x="1919" y="1779"/>
                  </a:cubicBezTo>
                  <a:lnTo>
                    <a:pt x="1919" y="1779"/>
                  </a:lnTo>
                  <a:cubicBezTo>
                    <a:pt x="1994" y="1854"/>
                    <a:pt x="2098" y="1894"/>
                    <a:pt x="2202" y="1894"/>
                  </a:cubicBezTo>
                  <a:cubicBezTo>
                    <a:pt x="2256" y="1894"/>
                    <a:pt x="2310" y="1883"/>
                    <a:pt x="2361" y="1860"/>
                  </a:cubicBezTo>
                  <a:cubicBezTo>
                    <a:pt x="2591" y="1729"/>
                    <a:pt x="2525" y="1320"/>
                    <a:pt x="2214" y="1221"/>
                  </a:cubicBezTo>
                  <a:cubicBezTo>
                    <a:pt x="2186" y="1214"/>
                    <a:pt x="2159" y="1211"/>
                    <a:pt x="2132" y="1211"/>
                  </a:cubicBezTo>
                  <a:cubicBezTo>
                    <a:pt x="1788" y="1211"/>
                    <a:pt x="1507" y="1762"/>
                    <a:pt x="1902" y="2172"/>
                  </a:cubicBezTo>
                  <a:cubicBezTo>
                    <a:pt x="2060" y="2317"/>
                    <a:pt x="2262" y="2400"/>
                    <a:pt x="2470" y="2400"/>
                  </a:cubicBezTo>
                  <a:cubicBezTo>
                    <a:pt x="2543" y="2400"/>
                    <a:pt x="2616" y="2390"/>
                    <a:pt x="2689" y="2369"/>
                  </a:cubicBezTo>
                  <a:cubicBezTo>
                    <a:pt x="2722" y="2369"/>
                    <a:pt x="2755" y="2369"/>
                    <a:pt x="2787" y="2352"/>
                  </a:cubicBezTo>
                  <a:lnTo>
                    <a:pt x="2853" y="2336"/>
                  </a:lnTo>
                  <a:lnTo>
                    <a:pt x="2886" y="2319"/>
                  </a:lnTo>
                  <a:cubicBezTo>
                    <a:pt x="3050" y="2254"/>
                    <a:pt x="3164" y="2139"/>
                    <a:pt x="3263" y="2008"/>
                  </a:cubicBezTo>
                  <a:cubicBezTo>
                    <a:pt x="3590" y="1549"/>
                    <a:pt x="3541" y="910"/>
                    <a:pt x="3148" y="500"/>
                  </a:cubicBezTo>
                  <a:cubicBezTo>
                    <a:pt x="2876" y="163"/>
                    <a:pt x="2446" y="0"/>
                    <a:pt x="199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4" name="Google Shape;8144;p18"/>
            <p:cNvSpPr/>
            <p:nvPr/>
          </p:nvSpPr>
          <p:spPr>
            <a:xfrm>
              <a:off x="514541" y="4254444"/>
              <a:ext cx="211887" cy="121674"/>
            </a:xfrm>
            <a:custGeom>
              <a:avLst/>
              <a:gdLst/>
              <a:ahLst/>
              <a:cxnLst/>
              <a:rect l="l" t="t" r="r" b="b"/>
              <a:pathLst>
                <a:path w="6459" h="3709" extrusionOk="0">
                  <a:moveTo>
                    <a:pt x="5505" y="1"/>
                  </a:moveTo>
                  <a:cubicBezTo>
                    <a:pt x="5253" y="1"/>
                    <a:pt x="4952" y="45"/>
                    <a:pt x="4607" y="168"/>
                  </a:cubicBezTo>
                  <a:cubicBezTo>
                    <a:pt x="3774" y="468"/>
                    <a:pt x="2591" y="1030"/>
                    <a:pt x="1425" y="1030"/>
                  </a:cubicBezTo>
                  <a:cubicBezTo>
                    <a:pt x="938" y="1030"/>
                    <a:pt x="455" y="932"/>
                    <a:pt x="1" y="676"/>
                  </a:cubicBezTo>
                  <a:lnTo>
                    <a:pt x="1" y="676"/>
                  </a:lnTo>
                  <a:cubicBezTo>
                    <a:pt x="1" y="676"/>
                    <a:pt x="567" y="1334"/>
                    <a:pt x="1330" y="1334"/>
                  </a:cubicBezTo>
                  <a:cubicBezTo>
                    <a:pt x="1356" y="1334"/>
                    <a:pt x="1383" y="1333"/>
                    <a:pt x="1410" y="1332"/>
                  </a:cubicBezTo>
                  <a:cubicBezTo>
                    <a:pt x="1934" y="1295"/>
                    <a:pt x="2169" y="1159"/>
                    <a:pt x="2301" y="1159"/>
                  </a:cubicBezTo>
                  <a:cubicBezTo>
                    <a:pt x="2347" y="1159"/>
                    <a:pt x="2381" y="1175"/>
                    <a:pt x="2410" y="1217"/>
                  </a:cubicBezTo>
                  <a:cubicBezTo>
                    <a:pt x="2483" y="1315"/>
                    <a:pt x="2393" y="1367"/>
                    <a:pt x="2254" y="1367"/>
                  </a:cubicBezTo>
                  <a:cubicBezTo>
                    <a:pt x="2206" y="1367"/>
                    <a:pt x="2153" y="1361"/>
                    <a:pt x="2099" y="1348"/>
                  </a:cubicBezTo>
                  <a:cubicBezTo>
                    <a:pt x="2051" y="1332"/>
                    <a:pt x="2002" y="1325"/>
                    <a:pt x="1954" y="1325"/>
                  </a:cubicBezTo>
                  <a:cubicBezTo>
                    <a:pt x="1851" y="1325"/>
                    <a:pt x="1750" y="1358"/>
                    <a:pt x="1672" y="1414"/>
                  </a:cubicBezTo>
                  <a:cubicBezTo>
                    <a:pt x="1495" y="1575"/>
                    <a:pt x="1699" y="2102"/>
                    <a:pt x="1329" y="2102"/>
                  </a:cubicBezTo>
                  <a:cubicBezTo>
                    <a:pt x="1323" y="2102"/>
                    <a:pt x="1318" y="2102"/>
                    <a:pt x="1312" y="2102"/>
                  </a:cubicBezTo>
                  <a:lnTo>
                    <a:pt x="1312" y="2102"/>
                  </a:lnTo>
                  <a:cubicBezTo>
                    <a:pt x="1312" y="2102"/>
                    <a:pt x="1607" y="2462"/>
                    <a:pt x="2038" y="2462"/>
                  </a:cubicBezTo>
                  <a:cubicBezTo>
                    <a:pt x="2182" y="2462"/>
                    <a:pt x="2340" y="2422"/>
                    <a:pt x="2508" y="2315"/>
                  </a:cubicBezTo>
                  <a:cubicBezTo>
                    <a:pt x="3180" y="1873"/>
                    <a:pt x="2803" y="1381"/>
                    <a:pt x="3066" y="1250"/>
                  </a:cubicBezTo>
                  <a:cubicBezTo>
                    <a:pt x="3109" y="1227"/>
                    <a:pt x="3151" y="1216"/>
                    <a:pt x="3190" y="1216"/>
                  </a:cubicBezTo>
                  <a:cubicBezTo>
                    <a:pt x="3373" y="1216"/>
                    <a:pt x="3484" y="1446"/>
                    <a:pt x="3295" y="1676"/>
                  </a:cubicBezTo>
                  <a:cubicBezTo>
                    <a:pt x="3066" y="1938"/>
                    <a:pt x="2213" y="2889"/>
                    <a:pt x="3541" y="3708"/>
                  </a:cubicBezTo>
                  <a:cubicBezTo>
                    <a:pt x="3557" y="3708"/>
                    <a:pt x="3377" y="3249"/>
                    <a:pt x="3738" y="3086"/>
                  </a:cubicBezTo>
                  <a:cubicBezTo>
                    <a:pt x="4082" y="2922"/>
                    <a:pt x="4803" y="2709"/>
                    <a:pt x="4705" y="2200"/>
                  </a:cubicBezTo>
                  <a:cubicBezTo>
                    <a:pt x="4607" y="1709"/>
                    <a:pt x="4246" y="955"/>
                    <a:pt x="4836" y="512"/>
                  </a:cubicBezTo>
                  <a:cubicBezTo>
                    <a:pt x="5198" y="248"/>
                    <a:pt x="5507" y="147"/>
                    <a:pt x="5816" y="147"/>
                  </a:cubicBezTo>
                  <a:cubicBezTo>
                    <a:pt x="6025" y="147"/>
                    <a:pt x="6234" y="193"/>
                    <a:pt x="6459" y="266"/>
                  </a:cubicBezTo>
                  <a:cubicBezTo>
                    <a:pt x="6459" y="266"/>
                    <a:pt x="6127" y="1"/>
                    <a:pt x="550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5" name="Google Shape;8145;p18"/>
            <p:cNvSpPr/>
            <p:nvPr/>
          </p:nvSpPr>
          <p:spPr>
            <a:xfrm>
              <a:off x="553252" y="4133851"/>
              <a:ext cx="118885" cy="83095"/>
            </a:xfrm>
            <a:custGeom>
              <a:avLst/>
              <a:gdLst/>
              <a:ahLst/>
              <a:cxnLst/>
              <a:rect l="l" t="t" r="r" b="b"/>
              <a:pathLst>
                <a:path w="3624" h="2533" extrusionOk="0">
                  <a:moveTo>
                    <a:pt x="1093" y="0"/>
                  </a:moveTo>
                  <a:cubicBezTo>
                    <a:pt x="501" y="0"/>
                    <a:pt x="1" y="123"/>
                    <a:pt x="1" y="123"/>
                  </a:cubicBezTo>
                  <a:cubicBezTo>
                    <a:pt x="1" y="123"/>
                    <a:pt x="968" y="205"/>
                    <a:pt x="1197" y="549"/>
                  </a:cubicBezTo>
                  <a:cubicBezTo>
                    <a:pt x="1378" y="746"/>
                    <a:pt x="1427" y="1025"/>
                    <a:pt x="1361" y="1270"/>
                  </a:cubicBezTo>
                  <a:cubicBezTo>
                    <a:pt x="1312" y="1500"/>
                    <a:pt x="1197" y="2156"/>
                    <a:pt x="2230" y="2156"/>
                  </a:cubicBezTo>
                  <a:cubicBezTo>
                    <a:pt x="3263" y="2172"/>
                    <a:pt x="3099" y="2533"/>
                    <a:pt x="3099" y="2533"/>
                  </a:cubicBezTo>
                  <a:cubicBezTo>
                    <a:pt x="3099" y="2533"/>
                    <a:pt x="3623" y="1762"/>
                    <a:pt x="2738" y="615"/>
                  </a:cubicBezTo>
                  <a:cubicBezTo>
                    <a:pt x="2369" y="123"/>
                    <a:pt x="1685" y="0"/>
                    <a:pt x="10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6" name="Google Shape;8146;p18"/>
            <p:cNvSpPr/>
            <p:nvPr/>
          </p:nvSpPr>
          <p:spPr>
            <a:xfrm>
              <a:off x="395719" y="4084643"/>
              <a:ext cx="105402" cy="140897"/>
            </a:xfrm>
            <a:custGeom>
              <a:avLst/>
              <a:gdLst/>
              <a:ahLst/>
              <a:cxnLst/>
              <a:rect l="l" t="t" r="r" b="b"/>
              <a:pathLst>
                <a:path w="3213" h="4295" extrusionOk="0">
                  <a:moveTo>
                    <a:pt x="2819" y="0"/>
                  </a:moveTo>
                  <a:lnTo>
                    <a:pt x="2819" y="0"/>
                  </a:lnTo>
                  <a:cubicBezTo>
                    <a:pt x="2729" y="78"/>
                    <a:pt x="2617" y="125"/>
                    <a:pt x="2502" y="125"/>
                  </a:cubicBezTo>
                  <a:cubicBezTo>
                    <a:pt x="2471" y="125"/>
                    <a:pt x="2440" y="122"/>
                    <a:pt x="2410" y="115"/>
                  </a:cubicBezTo>
                  <a:cubicBezTo>
                    <a:pt x="2356" y="104"/>
                    <a:pt x="2278" y="96"/>
                    <a:pt x="2188" y="96"/>
                  </a:cubicBezTo>
                  <a:cubicBezTo>
                    <a:pt x="1867" y="96"/>
                    <a:pt x="1387" y="203"/>
                    <a:pt x="1246" y="689"/>
                  </a:cubicBezTo>
                  <a:cubicBezTo>
                    <a:pt x="1066" y="1295"/>
                    <a:pt x="1197" y="1689"/>
                    <a:pt x="1426" y="1885"/>
                  </a:cubicBezTo>
                  <a:cubicBezTo>
                    <a:pt x="1639" y="2066"/>
                    <a:pt x="1639" y="2426"/>
                    <a:pt x="1475" y="2492"/>
                  </a:cubicBezTo>
                  <a:cubicBezTo>
                    <a:pt x="1444" y="2506"/>
                    <a:pt x="1408" y="2513"/>
                    <a:pt x="1370" y="2513"/>
                  </a:cubicBezTo>
                  <a:cubicBezTo>
                    <a:pt x="1233" y="2513"/>
                    <a:pt x="1086" y="2413"/>
                    <a:pt x="1164" y="2180"/>
                  </a:cubicBezTo>
                  <a:cubicBezTo>
                    <a:pt x="1237" y="1947"/>
                    <a:pt x="1063" y="1727"/>
                    <a:pt x="840" y="1727"/>
                  </a:cubicBezTo>
                  <a:cubicBezTo>
                    <a:pt x="812" y="1727"/>
                    <a:pt x="783" y="1731"/>
                    <a:pt x="754" y="1738"/>
                  </a:cubicBezTo>
                  <a:cubicBezTo>
                    <a:pt x="695" y="1745"/>
                    <a:pt x="642" y="1749"/>
                    <a:pt x="594" y="1749"/>
                  </a:cubicBezTo>
                  <a:cubicBezTo>
                    <a:pt x="430" y="1749"/>
                    <a:pt x="333" y="1701"/>
                    <a:pt x="295" y="1574"/>
                  </a:cubicBezTo>
                  <a:lnTo>
                    <a:pt x="295" y="1574"/>
                  </a:lnTo>
                  <a:cubicBezTo>
                    <a:pt x="295" y="1574"/>
                    <a:pt x="0" y="2475"/>
                    <a:pt x="705" y="2918"/>
                  </a:cubicBezTo>
                  <a:cubicBezTo>
                    <a:pt x="1393" y="3344"/>
                    <a:pt x="1738" y="4033"/>
                    <a:pt x="2131" y="4295"/>
                  </a:cubicBezTo>
                  <a:cubicBezTo>
                    <a:pt x="2131" y="4295"/>
                    <a:pt x="1524" y="3344"/>
                    <a:pt x="2082" y="2475"/>
                  </a:cubicBezTo>
                  <a:cubicBezTo>
                    <a:pt x="2639" y="1607"/>
                    <a:pt x="3213" y="1328"/>
                    <a:pt x="281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7" name="Google Shape;8147;p18"/>
            <p:cNvSpPr/>
            <p:nvPr/>
          </p:nvSpPr>
          <p:spPr>
            <a:xfrm>
              <a:off x="2561122" y="4923514"/>
              <a:ext cx="79815" cy="179050"/>
            </a:xfrm>
            <a:custGeom>
              <a:avLst/>
              <a:gdLst/>
              <a:ahLst/>
              <a:cxnLst/>
              <a:rect l="l" t="t" r="r" b="b"/>
              <a:pathLst>
                <a:path w="2433" h="5458" extrusionOk="0">
                  <a:moveTo>
                    <a:pt x="1442" y="1"/>
                  </a:moveTo>
                  <a:cubicBezTo>
                    <a:pt x="1407" y="1"/>
                    <a:pt x="1374" y="6"/>
                    <a:pt x="1345" y="16"/>
                  </a:cubicBezTo>
                  <a:cubicBezTo>
                    <a:pt x="1034" y="114"/>
                    <a:pt x="952" y="377"/>
                    <a:pt x="1116" y="737"/>
                  </a:cubicBezTo>
                  <a:cubicBezTo>
                    <a:pt x="1279" y="1098"/>
                    <a:pt x="1788" y="1147"/>
                    <a:pt x="1656" y="2803"/>
                  </a:cubicBezTo>
                  <a:cubicBezTo>
                    <a:pt x="1525" y="4474"/>
                    <a:pt x="1" y="5458"/>
                    <a:pt x="1" y="5458"/>
                  </a:cubicBezTo>
                  <a:cubicBezTo>
                    <a:pt x="263" y="5409"/>
                    <a:pt x="1820" y="4458"/>
                    <a:pt x="2148" y="2426"/>
                  </a:cubicBezTo>
                  <a:cubicBezTo>
                    <a:pt x="2432" y="573"/>
                    <a:pt x="1804" y="1"/>
                    <a:pt x="144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8" name="Google Shape;8148;p18"/>
            <p:cNvSpPr/>
            <p:nvPr/>
          </p:nvSpPr>
          <p:spPr>
            <a:xfrm>
              <a:off x="2503056" y="4874174"/>
              <a:ext cx="173178" cy="233768"/>
            </a:xfrm>
            <a:custGeom>
              <a:avLst/>
              <a:gdLst/>
              <a:ahLst/>
              <a:cxnLst/>
              <a:rect l="l" t="t" r="r" b="b"/>
              <a:pathLst>
                <a:path w="5279" h="7126" extrusionOk="0">
                  <a:moveTo>
                    <a:pt x="1688" y="0"/>
                  </a:moveTo>
                  <a:cubicBezTo>
                    <a:pt x="1298" y="0"/>
                    <a:pt x="859" y="91"/>
                    <a:pt x="476" y="389"/>
                  </a:cubicBezTo>
                  <a:cubicBezTo>
                    <a:pt x="165" y="668"/>
                    <a:pt x="1" y="1061"/>
                    <a:pt x="50" y="1487"/>
                  </a:cubicBezTo>
                  <a:cubicBezTo>
                    <a:pt x="107" y="1999"/>
                    <a:pt x="632" y="2437"/>
                    <a:pt x="1242" y="2437"/>
                  </a:cubicBezTo>
                  <a:cubicBezTo>
                    <a:pt x="1335" y="2437"/>
                    <a:pt x="1430" y="2427"/>
                    <a:pt x="1525" y="2405"/>
                  </a:cubicBezTo>
                  <a:cubicBezTo>
                    <a:pt x="1623" y="2372"/>
                    <a:pt x="1722" y="2340"/>
                    <a:pt x="1820" y="2290"/>
                  </a:cubicBezTo>
                  <a:lnTo>
                    <a:pt x="1837" y="2290"/>
                  </a:lnTo>
                  <a:lnTo>
                    <a:pt x="1853" y="2274"/>
                  </a:lnTo>
                  <a:cubicBezTo>
                    <a:pt x="2148" y="2110"/>
                    <a:pt x="2312" y="1782"/>
                    <a:pt x="2246" y="1455"/>
                  </a:cubicBezTo>
                  <a:cubicBezTo>
                    <a:pt x="2209" y="1117"/>
                    <a:pt x="1924" y="894"/>
                    <a:pt x="1609" y="894"/>
                  </a:cubicBezTo>
                  <a:cubicBezTo>
                    <a:pt x="1511" y="894"/>
                    <a:pt x="1409" y="916"/>
                    <a:pt x="1312" y="963"/>
                  </a:cubicBezTo>
                  <a:cubicBezTo>
                    <a:pt x="951" y="1176"/>
                    <a:pt x="1066" y="1717"/>
                    <a:pt x="1476" y="1766"/>
                  </a:cubicBezTo>
                  <a:cubicBezTo>
                    <a:pt x="1507" y="1774"/>
                    <a:pt x="1537" y="1777"/>
                    <a:pt x="1566" y="1777"/>
                  </a:cubicBezTo>
                  <a:cubicBezTo>
                    <a:pt x="1788" y="1777"/>
                    <a:pt x="1964" y="1571"/>
                    <a:pt x="1935" y="1340"/>
                  </a:cubicBezTo>
                  <a:cubicBezTo>
                    <a:pt x="1928" y="1301"/>
                    <a:pt x="1955" y="1267"/>
                    <a:pt x="1991" y="1267"/>
                  </a:cubicBezTo>
                  <a:cubicBezTo>
                    <a:pt x="2046" y="1267"/>
                    <a:pt x="2122" y="1345"/>
                    <a:pt x="2132" y="1602"/>
                  </a:cubicBezTo>
                  <a:cubicBezTo>
                    <a:pt x="2148" y="1717"/>
                    <a:pt x="2132" y="1848"/>
                    <a:pt x="2082" y="1963"/>
                  </a:cubicBezTo>
                  <a:cubicBezTo>
                    <a:pt x="1935" y="2184"/>
                    <a:pt x="1695" y="2312"/>
                    <a:pt x="1434" y="2312"/>
                  </a:cubicBezTo>
                  <a:cubicBezTo>
                    <a:pt x="1405" y="2312"/>
                    <a:pt x="1375" y="2310"/>
                    <a:pt x="1345" y="2307"/>
                  </a:cubicBezTo>
                  <a:cubicBezTo>
                    <a:pt x="1334" y="2307"/>
                    <a:pt x="1323" y="2308"/>
                    <a:pt x="1312" y="2308"/>
                  </a:cubicBezTo>
                  <a:cubicBezTo>
                    <a:pt x="609" y="2308"/>
                    <a:pt x="142" y="1264"/>
                    <a:pt x="787" y="619"/>
                  </a:cubicBezTo>
                  <a:cubicBezTo>
                    <a:pt x="1059" y="325"/>
                    <a:pt x="1444" y="199"/>
                    <a:pt x="1858" y="199"/>
                  </a:cubicBezTo>
                  <a:cubicBezTo>
                    <a:pt x="2370" y="199"/>
                    <a:pt x="2926" y="392"/>
                    <a:pt x="3361" y="701"/>
                  </a:cubicBezTo>
                  <a:cubicBezTo>
                    <a:pt x="5066" y="1995"/>
                    <a:pt x="4820" y="4257"/>
                    <a:pt x="4328" y="5421"/>
                  </a:cubicBezTo>
                  <a:cubicBezTo>
                    <a:pt x="4054" y="6083"/>
                    <a:pt x="3605" y="6665"/>
                    <a:pt x="3044" y="7105"/>
                  </a:cubicBezTo>
                  <a:lnTo>
                    <a:pt x="3044" y="7105"/>
                  </a:lnTo>
                  <a:cubicBezTo>
                    <a:pt x="3190" y="7007"/>
                    <a:pt x="3881" y="6554"/>
                    <a:pt x="4410" y="5454"/>
                  </a:cubicBezTo>
                  <a:cubicBezTo>
                    <a:pt x="4951" y="4290"/>
                    <a:pt x="5279" y="1930"/>
                    <a:pt x="3459" y="553"/>
                  </a:cubicBezTo>
                  <a:cubicBezTo>
                    <a:pt x="3115" y="307"/>
                    <a:pt x="2705" y="143"/>
                    <a:pt x="2263" y="61"/>
                  </a:cubicBezTo>
                  <a:cubicBezTo>
                    <a:pt x="2096" y="27"/>
                    <a:pt x="1899" y="0"/>
                    <a:pt x="1688" y="0"/>
                  </a:cubicBezTo>
                  <a:close/>
                  <a:moveTo>
                    <a:pt x="3044" y="7105"/>
                  </a:moveTo>
                  <a:cubicBezTo>
                    <a:pt x="3022" y="7119"/>
                    <a:pt x="3012" y="7126"/>
                    <a:pt x="3017" y="7126"/>
                  </a:cubicBezTo>
                  <a:cubicBezTo>
                    <a:pt x="3026" y="7119"/>
                    <a:pt x="3035" y="7112"/>
                    <a:pt x="3044" y="7105"/>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9" name="Google Shape;8149;p18"/>
            <p:cNvSpPr/>
            <p:nvPr/>
          </p:nvSpPr>
          <p:spPr>
            <a:xfrm>
              <a:off x="2542324" y="4693350"/>
              <a:ext cx="171012" cy="269427"/>
            </a:xfrm>
            <a:custGeom>
              <a:avLst/>
              <a:gdLst/>
              <a:ahLst/>
              <a:cxnLst/>
              <a:rect l="l" t="t" r="r" b="b"/>
              <a:pathLst>
                <a:path w="5213" h="8213" extrusionOk="0">
                  <a:moveTo>
                    <a:pt x="1098" y="0"/>
                  </a:moveTo>
                  <a:lnTo>
                    <a:pt x="1098" y="0"/>
                  </a:lnTo>
                  <a:cubicBezTo>
                    <a:pt x="0" y="2852"/>
                    <a:pt x="1279" y="4377"/>
                    <a:pt x="2541" y="5606"/>
                  </a:cubicBezTo>
                  <a:cubicBezTo>
                    <a:pt x="3803" y="6852"/>
                    <a:pt x="3754" y="8212"/>
                    <a:pt x="3754" y="8212"/>
                  </a:cubicBezTo>
                  <a:cubicBezTo>
                    <a:pt x="4655" y="7294"/>
                    <a:pt x="3590" y="5590"/>
                    <a:pt x="4459" y="4246"/>
                  </a:cubicBezTo>
                  <a:cubicBezTo>
                    <a:pt x="5213" y="3098"/>
                    <a:pt x="4262" y="2574"/>
                    <a:pt x="4262" y="2574"/>
                  </a:cubicBezTo>
                  <a:cubicBezTo>
                    <a:pt x="3852" y="3164"/>
                    <a:pt x="3377" y="3000"/>
                    <a:pt x="3016" y="3737"/>
                  </a:cubicBezTo>
                  <a:cubicBezTo>
                    <a:pt x="2639" y="4475"/>
                    <a:pt x="3262" y="5803"/>
                    <a:pt x="3262" y="5803"/>
                  </a:cubicBezTo>
                  <a:cubicBezTo>
                    <a:pt x="2066" y="4934"/>
                    <a:pt x="2311" y="4164"/>
                    <a:pt x="2656" y="3754"/>
                  </a:cubicBezTo>
                  <a:cubicBezTo>
                    <a:pt x="3000" y="3360"/>
                    <a:pt x="2525" y="3016"/>
                    <a:pt x="2541" y="2787"/>
                  </a:cubicBezTo>
                  <a:cubicBezTo>
                    <a:pt x="2541" y="2639"/>
                    <a:pt x="2590" y="2508"/>
                    <a:pt x="2639" y="2361"/>
                  </a:cubicBezTo>
                  <a:cubicBezTo>
                    <a:pt x="2639" y="2361"/>
                    <a:pt x="2571" y="2315"/>
                    <a:pt x="2442" y="2315"/>
                  </a:cubicBezTo>
                  <a:cubicBezTo>
                    <a:pt x="2326" y="2315"/>
                    <a:pt x="2160" y="2352"/>
                    <a:pt x="1951" y="2492"/>
                  </a:cubicBezTo>
                  <a:cubicBezTo>
                    <a:pt x="1230" y="2983"/>
                    <a:pt x="1525" y="4082"/>
                    <a:pt x="1525" y="4082"/>
                  </a:cubicBezTo>
                  <a:cubicBezTo>
                    <a:pt x="1000" y="3344"/>
                    <a:pt x="1180" y="2590"/>
                    <a:pt x="1771" y="2066"/>
                  </a:cubicBezTo>
                  <a:cubicBezTo>
                    <a:pt x="2361" y="1541"/>
                    <a:pt x="1803" y="1066"/>
                    <a:pt x="1410" y="836"/>
                  </a:cubicBezTo>
                  <a:cubicBezTo>
                    <a:pt x="1017" y="623"/>
                    <a:pt x="1098" y="0"/>
                    <a:pt x="109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0" name="Google Shape;8150;p18"/>
            <p:cNvSpPr/>
            <p:nvPr/>
          </p:nvSpPr>
          <p:spPr>
            <a:xfrm>
              <a:off x="2463820" y="4659987"/>
              <a:ext cx="98973" cy="148443"/>
            </a:xfrm>
            <a:custGeom>
              <a:avLst/>
              <a:gdLst/>
              <a:ahLst/>
              <a:cxnLst/>
              <a:rect l="l" t="t" r="r" b="b"/>
              <a:pathLst>
                <a:path w="3017" h="4525" extrusionOk="0">
                  <a:moveTo>
                    <a:pt x="443" y="1"/>
                  </a:moveTo>
                  <a:cubicBezTo>
                    <a:pt x="443" y="17"/>
                    <a:pt x="0" y="2033"/>
                    <a:pt x="3016" y="4525"/>
                  </a:cubicBezTo>
                  <a:cubicBezTo>
                    <a:pt x="3016" y="4525"/>
                    <a:pt x="2459" y="3853"/>
                    <a:pt x="2721" y="3099"/>
                  </a:cubicBezTo>
                  <a:cubicBezTo>
                    <a:pt x="2983" y="2345"/>
                    <a:pt x="2672" y="2083"/>
                    <a:pt x="2426" y="1820"/>
                  </a:cubicBezTo>
                  <a:cubicBezTo>
                    <a:pt x="2295" y="1656"/>
                    <a:pt x="2279" y="1427"/>
                    <a:pt x="2410" y="1263"/>
                  </a:cubicBezTo>
                  <a:cubicBezTo>
                    <a:pt x="2410" y="1263"/>
                    <a:pt x="2371" y="1256"/>
                    <a:pt x="2316" y="1256"/>
                  </a:cubicBezTo>
                  <a:cubicBezTo>
                    <a:pt x="2154" y="1256"/>
                    <a:pt x="1845" y="1319"/>
                    <a:pt x="1918" y="1820"/>
                  </a:cubicBezTo>
                  <a:cubicBezTo>
                    <a:pt x="2033" y="2509"/>
                    <a:pt x="2065" y="2624"/>
                    <a:pt x="1852" y="2640"/>
                  </a:cubicBezTo>
                  <a:cubicBezTo>
                    <a:pt x="1842" y="2641"/>
                    <a:pt x="1833" y="2642"/>
                    <a:pt x="1824" y="2642"/>
                  </a:cubicBezTo>
                  <a:cubicBezTo>
                    <a:pt x="1628" y="2642"/>
                    <a:pt x="1691" y="2304"/>
                    <a:pt x="1754" y="2115"/>
                  </a:cubicBezTo>
                  <a:cubicBezTo>
                    <a:pt x="1803" y="1935"/>
                    <a:pt x="2049" y="1099"/>
                    <a:pt x="1393" y="821"/>
                  </a:cubicBezTo>
                  <a:cubicBezTo>
                    <a:pt x="754" y="542"/>
                    <a:pt x="492" y="280"/>
                    <a:pt x="44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1" name="Google Shape;8151;p18"/>
            <p:cNvSpPr/>
            <p:nvPr/>
          </p:nvSpPr>
          <p:spPr>
            <a:xfrm>
              <a:off x="2642349" y="4941754"/>
              <a:ext cx="117770" cy="139848"/>
            </a:xfrm>
            <a:custGeom>
              <a:avLst/>
              <a:gdLst/>
              <a:ahLst/>
              <a:cxnLst/>
              <a:rect l="l" t="t" r="r" b="b"/>
              <a:pathLst>
                <a:path w="3590" h="4263" extrusionOk="0">
                  <a:moveTo>
                    <a:pt x="1721" y="1"/>
                  </a:moveTo>
                  <a:lnTo>
                    <a:pt x="1721" y="1"/>
                  </a:lnTo>
                  <a:cubicBezTo>
                    <a:pt x="787" y="509"/>
                    <a:pt x="1065" y="1181"/>
                    <a:pt x="967" y="2476"/>
                  </a:cubicBezTo>
                  <a:cubicBezTo>
                    <a:pt x="852" y="3771"/>
                    <a:pt x="0" y="4263"/>
                    <a:pt x="0" y="4263"/>
                  </a:cubicBezTo>
                  <a:cubicBezTo>
                    <a:pt x="3590" y="2443"/>
                    <a:pt x="2295" y="771"/>
                    <a:pt x="1951" y="526"/>
                  </a:cubicBezTo>
                  <a:cubicBezTo>
                    <a:pt x="1590" y="280"/>
                    <a:pt x="1721" y="1"/>
                    <a:pt x="17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2" name="Google Shape;8152;p18"/>
            <p:cNvSpPr/>
            <p:nvPr/>
          </p:nvSpPr>
          <p:spPr>
            <a:xfrm>
              <a:off x="2764943" y="4977774"/>
              <a:ext cx="226945" cy="159432"/>
            </a:xfrm>
            <a:custGeom>
              <a:avLst/>
              <a:gdLst/>
              <a:ahLst/>
              <a:cxnLst/>
              <a:rect l="l" t="t" r="r" b="b"/>
              <a:pathLst>
                <a:path w="6918" h="4860" extrusionOk="0">
                  <a:moveTo>
                    <a:pt x="1949" y="0"/>
                  </a:moveTo>
                  <a:cubicBezTo>
                    <a:pt x="1068" y="0"/>
                    <a:pt x="601" y="827"/>
                    <a:pt x="705" y="1362"/>
                  </a:cubicBezTo>
                  <a:cubicBezTo>
                    <a:pt x="834" y="1964"/>
                    <a:pt x="1402" y="2002"/>
                    <a:pt x="1543" y="2002"/>
                  </a:cubicBezTo>
                  <a:cubicBezTo>
                    <a:pt x="1563" y="2002"/>
                    <a:pt x="1574" y="2001"/>
                    <a:pt x="1574" y="2001"/>
                  </a:cubicBezTo>
                  <a:cubicBezTo>
                    <a:pt x="1312" y="1903"/>
                    <a:pt x="1197" y="1591"/>
                    <a:pt x="1328" y="1329"/>
                  </a:cubicBezTo>
                  <a:cubicBezTo>
                    <a:pt x="1365" y="1265"/>
                    <a:pt x="1408" y="1241"/>
                    <a:pt x="1455" y="1241"/>
                  </a:cubicBezTo>
                  <a:cubicBezTo>
                    <a:pt x="1553" y="1241"/>
                    <a:pt x="1671" y="1344"/>
                    <a:pt x="1803" y="1411"/>
                  </a:cubicBezTo>
                  <a:cubicBezTo>
                    <a:pt x="1841" y="1430"/>
                    <a:pt x="1877" y="1438"/>
                    <a:pt x="1911" y="1438"/>
                  </a:cubicBezTo>
                  <a:cubicBezTo>
                    <a:pt x="2054" y="1438"/>
                    <a:pt x="2160" y="1285"/>
                    <a:pt x="2213" y="1099"/>
                  </a:cubicBezTo>
                  <a:cubicBezTo>
                    <a:pt x="2253" y="958"/>
                    <a:pt x="2356" y="817"/>
                    <a:pt x="2543" y="817"/>
                  </a:cubicBezTo>
                  <a:cubicBezTo>
                    <a:pt x="2660" y="817"/>
                    <a:pt x="2811" y="872"/>
                    <a:pt x="3000" y="1017"/>
                  </a:cubicBezTo>
                  <a:cubicBezTo>
                    <a:pt x="3475" y="1394"/>
                    <a:pt x="3180" y="2148"/>
                    <a:pt x="3180" y="2148"/>
                  </a:cubicBezTo>
                  <a:cubicBezTo>
                    <a:pt x="3180" y="2148"/>
                    <a:pt x="3180" y="1526"/>
                    <a:pt x="2754" y="1476"/>
                  </a:cubicBezTo>
                  <a:cubicBezTo>
                    <a:pt x="2707" y="1463"/>
                    <a:pt x="2659" y="1456"/>
                    <a:pt x="2613" y="1456"/>
                  </a:cubicBezTo>
                  <a:cubicBezTo>
                    <a:pt x="2435" y="1456"/>
                    <a:pt x="2275" y="1553"/>
                    <a:pt x="2197" y="1722"/>
                  </a:cubicBezTo>
                  <a:cubicBezTo>
                    <a:pt x="2459" y="1722"/>
                    <a:pt x="2475" y="2099"/>
                    <a:pt x="2328" y="2296"/>
                  </a:cubicBezTo>
                  <a:cubicBezTo>
                    <a:pt x="2180" y="2509"/>
                    <a:pt x="2229" y="2657"/>
                    <a:pt x="2377" y="2739"/>
                  </a:cubicBezTo>
                  <a:cubicBezTo>
                    <a:pt x="2508" y="2820"/>
                    <a:pt x="2721" y="2804"/>
                    <a:pt x="2541" y="3181"/>
                  </a:cubicBezTo>
                  <a:cubicBezTo>
                    <a:pt x="2377" y="3558"/>
                    <a:pt x="1656" y="3558"/>
                    <a:pt x="1656" y="3558"/>
                  </a:cubicBezTo>
                  <a:cubicBezTo>
                    <a:pt x="1803" y="3345"/>
                    <a:pt x="1771" y="3050"/>
                    <a:pt x="1574" y="2886"/>
                  </a:cubicBezTo>
                  <a:cubicBezTo>
                    <a:pt x="1574" y="3066"/>
                    <a:pt x="1459" y="3214"/>
                    <a:pt x="1295" y="3263"/>
                  </a:cubicBezTo>
                  <a:cubicBezTo>
                    <a:pt x="1017" y="3345"/>
                    <a:pt x="1017" y="3263"/>
                    <a:pt x="754" y="3493"/>
                  </a:cubicBezTo>
                  <a:cubicBezTo>
                    <a:pt x="618" y="3603"/>
                    <a:pt x="419" y="3630"/>
                    <a:pt x="260" y="3630"/>
                  </a:cubicBezTo>
                  <a:cubicBezTo>
                    <a:pt x="114" y="3630"/>
                    <a:pt x="0" y="3607"/>
                    <a:pt x="0" y="3607"/>
                  </a:cubicBezTo>
                  <a:lnTo>
                    <a:pt x="0" y="3607"/>
                  </a:lnTo>
                  <a:cubicBezTo>
                    <a:pt x="181" y="3706"/>
                    <a:pt x="377" y="3755"/>
                    <a:pt x="590" y="3771"/>
                  </a:cubicBezTo>
                  <a:cubicBezTo>
                    <a:pt x="1033" y="3804"/>
                    <a:pt x="1459" y="3886"/>
                    <a:pt x="1902" y="3984"/>
                  </a:cubicBezTo>
                  <a:cubicBezTo>
                    <a:pt x="3082" y="4345"/>
                    <a:pt x="3787" y="4837"/>
                    <a:pt x="4688" y="4853"/>
                  </a:cubicBezTo>
                  <a:cubicBezTo>
                    <a:pt x="4746" y="4857"/>
                    <a:pt x="4804" y="4859"/>
                    <a:pt x="4861" y="4859"/>
                  </a:cubicBezTo>
                  <a:cubicBezTo>
                    <a:pt x="5258" y="4859"/>
                    <a:pt x="5641" y="4761"/>
                    <a:pt x="5999" y="4574"/>
                  </a:cubicBezTo>
                  <a:cubicBezTo>
                    <a:pt x="6786" y="4115"/>
                    <a:pt x="6917" y="2952"/>
                    <a:pt x="6458" y="2345"/>
                  </a:cubicBezTo>
                  <a:cubicBezTo>
                    <a:pt x="6236" y="2015"/>
                    <a:pt x="5876" y="1864"/>
                    <a:pt x="5536" y="1864"/>
                  </a:cubicBezTo>
                  <a:cubicBezTo>
                    <a:pt x="5200" y="1864"/>
                    <a:pt x="4884" y="2011"/>
                    <a:pt x="4737" y="2280"/>
                  </a:cubicBezTo>
                  <a:cubicBezTo>
                    <a:pt x="4491" y="2607"/>
                    <a:pt x="4524" y="3083"/>
                    <a:pt x="4836" y="3361"/>
                  </a:cubicBezTo>
                  <a:lnTo>
                    <a:pt x="4836" y="3378"/>
                  </a:lnTo>
                  <a:cubicBezTo>
                    <a:pt x="4868" y="3394"/>
                    <a:pt x="4885" y="3411"/>
                    <a:pt x="4901" y="3427"/>
                  </a:cubicBezTo>
                  <a:lnTo>
                    <a:pt x="4950" y="3460"/>
                  </a:lnTo>
                  <a:cubicBezTo>
                    <a:pt x="5047" y="3519"/>
                    <a:pt x="5171" y="3550"/>
                    <a:pt x="5295" y="3550"/>
                  </a:cubicBezTo>
                  <a:cubicBezTo>
                    <a:pt x="5549" y="3550"/>
                    <a:pt x="5797" y="3419"/>
                    <a:pt x="5786" y="3132"/>
                  </a:cubicBezTo>
                  <a:cubicBezTo>
                    <a:pt x="5800" y="2938"/>
                    <a:pt x="5641" y="2856"/>
                    <a:pt x="5462" y="2856"/>
                  </a:cubicBezTo>
                  <a:cubicBezTo>
                    <a:pt x="5205" y="2856"/>
                    <a:pt x="4906" y="3027"/>
                    <a:pt x="5032" y="3279"/>
                  </a:cubicBezTo>
                  <a:cubicBezTo>
                    <a:pt x="5040" y="3302"/>
                    <a:pt x="5037" y="3325"/>
                    <a:pt x="5011" y="3325"/>
                  </a:cubicBezTo>
                  <a:cubicBezTo>
                    <a:pt x="4980" y="3325"/>
                    <a:pt x="4917" y="3294"/>
                    <a:pt x="4803" y="3197"/>
                  </a:cubicBezTo>
                  <a:cubicBezTo>
                    <a:pt x="4705" y="3099"/>
                    <a:pt x="4639" y="2952"/>
                    <a:pt x="4639" y="2788"/>
                  </a:cubicBezTo>
                  <a:cubicBezTo>
                    <a:pt x="4639" y="2624"/>
                    <a:pt x="4705" y="2460"/>
                    <a:pt x="4803" y="2312"/>
                  </a:cubicBezTo>
                  <a:cubicBezTo>
                    <a:pt x="4936" y="2078"/>
                    <a:pt x="5207" y="1955"/>
                    <a:pt x="5497" y="1955"/>
                  </a:cubicBezTo>
                  <a:cubicBezTo>
                    <a:pt x="5814" y="1955"/>
                    <a:pt x="6154" y="2102"/>
                    <a:pt x="6360" y="2411"/>
                  </a:cubicBezTo>
                  <a:cubicBezTo>
                    <a:pt x="6360" y="2411"/>
                    <a:pt x="6376" y="2427"/>
                    <a:pt x="6376" y="2443"/>
                  </a:cubicBezTo>
                  <a:cubicBezTo>
                    <a:pt x="6590" y="2853"/>
                    <a:pt x="6573" y="3361"/>
                    <a:pt x="6344" y="3755"/>
                  </a:cubicBezTo>
                  <a:cubicBezTo>
                    <a:pt x="6064" y="4258"/>
                    <a:pt x="5426" y="4609"/>
                    <a:pt x="4590" y="4609"/>
                  </a:cubicBezTo>
                  <a:cubicBezTo>
                    <a:pt x="4201" y="4609"/>
                    <a:pt x="3769" y="4533"/>
                    <a:pt x="3311" y="4361"/>
                  </a:cubicBezTo>
                  <a:cubicBezTo>
                    <a:pt x="3279" y="4345"/>
                    <a:pt x="3049" y="4263"/>
                    <a:pt x="2885" y="4197"/>
                  </a:cubicBezTo>
                  <a:cubicBezTo>
                    <a:pt x="2475" y="3984"/>
                    <a:pt x="2033" y="3837"/>
                    <a:pt x="1574" y="3755"/>
                  </a:cubicBezTo>
                  <a:cubicBezTo>
                    <a:pt x="1754" y="3722"/>
                    <a:pt x="1951" y="3706"/>
                    <a:pt x="2164" y="3656"/>
                  </a:cubicBezTo>
                  <a:cubicBezTo>
                    <a:pt x="3901" y="3312"/>
                    <a:pt x="4164" y="837"/>
                    <a:pt x="2705" y="182"/>
                  </a:cubicBezTo>
                  <a:cubicBezTo>
                    <a:pt x="2428" y="55"/>
                    <a:pt x="2175" y="0"/>
                    <a:pt x="19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3" name="Google Shape;8153;p18"/>
            <p:cNvSpPr/>
            <p:nvPr/>
          </p:nvSpPr>
          <p:spPr>
            <a:xfrm>
              <a:off x="2875695" y="5063823"/>
              <a:ext cx="152740" cy="108125"/>
            </a:xfrm>
            <a:custGeom>
              <a:avLst/>
              <a:gdLst/>
              <a:ahLst/>
              <a:cxnLst/>
              <a:rect l="l" t="t" r="r" b="b"/>
              <a:pathLst>
                <a:path w="4656" h="3296" extrusionOk="0">
                  <a:moveTo>
                    <a:pt x="3820" y="1"/>
                  </a:moveTo>
                  <a:cubicBezTo>
                    <a:pt x="3902" y="788"/>
                    <a:pt x="3558" y="1574"/>
                    <a:pt x="2902" y="2050"/>
                  </a:cubicBezTo>
                  <a:cubicBezTo>
                    <a:pt x="2500" y="2357"/>
                    <a:pt x="2009" y="2456"/>
                    <a:pt x="1548" y="2456"/>
                  </a:cubicBezTo>
                  <a:cubicBezTo>
                    <a:pt x="730" y="2456"/>
                    <a:pt x="1" y="2148"/>
                    <a:pt x="1" y="2148"/>
                  </a:cubicBezTo>
                  <a:lnTo>
                    <a:pt x="1" y="2148"/>
                  </a:lnTo>
                  <a:cubicBezTo>
                    <a:pt x="1345" y="2869"/>
                    <a:pt x="1837" y="2640"/>
                    <a:pt x="2214" y="3033"/>
                  </a:cubicBezTo>
                  <a:cubicBezTo>
                    <a:pt x="2387" y="3221"/>
                    <a:pt x="2560" y="3278"/>
                    <a:pt x="2718" y="3278"/>
                  </a:cubicBezTo>
                  <a:cubicBezTo>
                    <a:pt x="2903" y="3278"/>
                    <a:pt x="3066" y="3200"/>
                    <a:pt x="3181" y="3164"/>
                  </a:cubicBezTo>
                  <a:cubicBezTo>
                    <a:pt x="3204" y="3158"/>
                    <a:pt x="3229" y="3154"/>
                    <a:pt x="3254" y="3154"/>
                  </a:cubicBezTo>
                  <a:cubicBezTo>
                    <a:pt x="3352" y="3154"/>
                    <a:pt x="3456" y="3204"/>
                    <a:pt x="3509" y="3295"/>
                  </a:cubicBezTo>
                  <a:cubicBezTo>
                    <a:pt x="3525" y="3099"/>
                    <a:pt x="3476" y="2886"/>
                    <a:pt x="3361" y="2722"/>
                  </a:cubicBezTo>
                  <a:cubicBezTo>
                    <a:pt x="3181" y="2509"/>
                    <a:pt x="2787" y="2492"/>
                    <a:pt x="2722" y="2492"/>
                  </a:cubicBezTo>
                  <a:cubicBezTo>
                    <a:pt x="3279" y="2459"/>
                    <a:pt x="3787" y="2164"/>
                    <a:pt x="4099" y="1705"/>
                  </a:cubicBezTo>
                  <a:cubicBezTo>
                    <a:pt x="4656" y="919"/>
                    <a:pt x="3820" y="1"/>
                    <a:pt x="38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4" name="Google Shape;8154;p18"/>
            <p:cNvSpPr/>
            <p:nvPr/>
          </p:nvSpPr>
          <p:spPr>
            <a:xfrm>
              <a:off x="2681059" y="4820537"/>
              <a:ext cx="146277" cy="206212"/>
            </a:xfrm>
            <a:custGeom>
              <a:avLst/>
              <a:gdLst/>
              <a:ahLst/>
              <a:cxnLst/>
              <a:rect l="l" t="t" r="r" b="b"/>
              <a:pathLst>
                <a:path w="4459" h="6286" extrusionOk="0">
                  <a:moveTo>
                    <a:pt x="1805" y="0"/>
                  </a:moveTo>
                  <a:cubicBezTo>
                    <a:pt x="1382" y="0"/>
                    <a:pt x="976" y="149"/>
                    <a:pt x="705" y="451"/>
                  </a:cubicBezTo>
                  <a:cubicBezTo>
                    <a:pt x="0" y="1090"/>
                    <a:pt x="443" y="2139"/>
                    <a:pt x="1033" y="2336"/>
                  </a:cubicBezTo>
                  <a:cubicBezTo>
                    <a:pt x="1156" y="2401"/>
                    <a:pt x="1291" y="2434"/>
                    <a:pt x="1426" y="2434"/>
                  </a:cubicBezTo>
                  <a:cubicBezTo>
                    <a:pt x="1561" y="2434"/>
                    <a:pt x="1697" y="2401"/>
                    <a:pt x="1820" y="2336"/>
                  </a:cubicBezTo>
                  <a:lnTo>
                    <a:pt x="1852" y="2319"/>
                  </a:lnTo>
                  <a:lnTo>
                    <a:pt x="1902" y="2303"/>
                  </a:lnTo>
                  <a:lnTo>
                    <a:pt x="1951" y="2254"/>
                  </a:lnTo>
                  <a:lnTo>
                    <a:pt x="2000" y="2204"/>
                  </a:lnTo>
                  <a:lnTo>
                    <a:pt x="2066" y="2155"/>
                  </a:lnTo>
                  <a:cubicBezTo>
                    <a:pt x="2229" y="1975"/>
                    <a:pt x="2311" y="1729"/>
                    <a:pt x="2279" y="1500"/>
                  </a:cubicBezTo>
                  <a:cubicBezTo>
                    <a:pt x="2246" y="1156"/>
                    <a:pt x="2038" y="1016"/>
                    <a:pt x="1843" y="1016"/>
                  </a:cubicBezTo>
                  <a:cubicBezTo>
                    <a:pt x="1740" y="1016"/>
                    <a:pt x="1642" y="1055"/>
                    <a:pt x="1574" y="1123"/>
                  </a:cubicBezTo>
                  <a:cubicBezTo>
                    <a:pt x="1410" y="1286"/>
                    <a:pt x="1443" y="1565"/>
                    <a:pt x="1639" y="1696"/>
                  </a:cubicBezTo>
                  <a:cubicBezTo>
                    <a:pt x="1714" y="1728"/>
                    <a:pt x="1782" y="1738"/>
                    <a:pt x="1840" y="1738"/>
                  </a:cubicBezTo>
                  <a:cubicBezTo>
                    <a:pt x="1935" y="1738"/>
                    <a:pt x="2008" y="1712"/>
                    <a:pt x="2054" y="1712"/>
                  </a:cubicBezTo>
                  <a:cubicBezTo>
                    <a:pt x="2100" y="1712"/>
                    <a:pt x="2121" y="1736"/>
                    <a:pt x="2115" y="1827"/>
                  </a:cubicBezTo>
                  <a:cubicBezTo>
                    <a:pt x="2098" y="2024"/>
                    <a:pt x="1967" y="2204"/>
                    <a:pt x="1803" y="2286"/>
                  </a:cubicBezTo>
                  <a:cubicBezTo>
                    <a:pt x="1689" y="2340"/>
                    <a:pt x="1571" y="2365"/>
                    <a:pt x="1455" y="2365"/>
                  </a:cubicBezTo>
                  <a:cubicBezTo>
                    <a:pt x="1321" y="2365"/>
                    <a:pt x="1189" y="2331"/>
                    <a:pt x="1066" y="2270"/>
                  </a:cubicBezTo>
                  <a:cubicBezTo>
                    <a:pt x="525" y="2040"/>
                    <a:pt x="164" y="1106"/>
                    <a:pt x="803" y="549"/>
                  </a:cubicBezTo>
                  <a:cubicBezTo>
                    <a:pt x="1049" y="303"/>
                    <a:pt x="1377" y="172"/>
                    <a:pt x="1738" y="155"/>
                  </a:cubicBezTo>
                  <a:cubicBezTo>
                    <a:pt x="2492" y="205"/>
                    <a:pt x="3311" y="746"/>
                    <a:pt x="3442" y="2204"/>
                  </a:cubicBezTo>
                  <a:cubicBezTo>
                    <a:pt x="3492" y="2762"/>
                    <a:pt x="3426" y="3319"/>
                    <a:pt x="3278" y="3844"/>
                  </a:cubicBezTo>
                  <a:cubicBezTo>
                    <a:pt x="3147" y="4302"/>
                    <a:pt x="2951" y="4745"/>
                    <a:pt x="2672" y="5138"/>
                  </a:cubicBezTo>
                  <a:cubicBezTo>
                    <a:pt x="2279" y="5614"/>
                    <a:pt x="1754" y="6024"/>
                    <a:pt x="1180" y="6286"/>
                  </a:cubicBezTo>
                  <a:cubicBezTo>
                    <a:pt x="1803" y="6040"/>
                    <a:pt x="2361" y="5630"/>
                    <a:pt x="2803" y="5122"/>
                  </a:cubicBezTo>
                  <a:cubicBezTo>
                    <a:pt x="3541" y="4270"/>
                    <a:pt x="4459" y="2254"/>
                    <a:pt x="3180" y="614"/>
                  </a:cubicBezTo>
                  <a:cubicBezTo>
                    <a:pt x="2826" y="207"/>
                    <a:pt x="2303" y="0"/>
                    <a:pt x="180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5" name="Google Shape;8155;p18"/>
            <p:cNvSpPr/>
            <p:nvPr/>
          </p:nvSpPr>
          <p:spPr>
            <a:xfrm>
              <a:off x="2260392" y="4923514"/>
              <a:ext cx="80307" cy="179050"/>
            </a:xfrm>
            <a:custGeom>
              <a:avLst/>
              <a:gdLst/>
              <a:ahLst/>
              <a:cxnLst/>
              <a:rect l="l" t="t" r="r" b="b"/>
              <a:pathLst>
                <a:path w="2448" h="5458" extrusionOk="0">
                  <a:moveTo>
                    <a:pt x="996" y="1"/>
                  </a:moveTo>
                  <a:cubicBezTo>
                    <a:pt x="645" y="1"/>
                    <a:pt x="1" y="584"/>
                    <a:pt x="300" y="2426"/>
                  </a:cubicBezTo>
                  <a:cubicBezTo>
                    <a:pt x="612" y="4458"/>
                    <a:pt x="2185" y="5409"/>
                    <a:pt x="2447" y="5458"/>
                  </a:cubicBezTo>
                  <a:cubicBezTo>
                    <a:pt x="2447" y="5458"/>
                    <a:pt x="923" y="4474"/>
                    <a:pt x="792" y="2803"/>
                  </a:cubicBezTo>
                  <a:cubicBezTo>
                    <a:pt x="661" y="1147"/>
                    <a:pt x="1169" y="1098"/>
                    <a:pt x="1333" y="737"/>
                  </a:cubicBezTo>
                  <a:cubicBezTo>
                    <a:pt x="1480" y="377"/>
                    <a:pt x="1415" y="114"/>
                    <a:pt x="1087" y="16"/>
                  </a:cubicBezTo>
                  <a:cubicBezTo>
                    <a:pt x="1060" y="6"/>
                    <a:pt x="1029" y="1"/>
                    <a:pt x="99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6" name="Google Shape;8156;p18"/>
            <p:cNvSpPr/>
            <p:nvPr/>
          </p:nvSpPr>
          <p:spPr>
            <a:xfrm>
              <a:off x="2225586" y="4874174"/>
              <a:ext cx="172653" cy="233244"/>
            </a:xfrm>
            <a:custGeom>
              <a:avLst/>
              <a:gdLst/>
              <a:ahLst/>
              <a:cxnLst/>
              <a:rect l="l" t="t" r="r" b="b"/>
              <a:pathLst>
                <a:path w="5263" h="7110" extrusionOk="0">
                  <a:moveTo>
                    <a:pt x="3591" y="0"/>
                  </a:moveTo>
                  <a:cubicBezTo>
                    <a:pt x="3380" y="0"/>
                    <a:pt x="3183" y="27"/>
                    <a:pt x="3017" y="61"/>
                  </a:cubicBezTo>
                  <a:cubicBezTo>
                    <a:pt x="2574" y="143"/>
                    <a:pt x="2164" y="307"/>
                    <a:pt x="1820" y="553"/>
                  </a:cubicBezTo>
                  <a:cubicBezTo>
                    <a:pt x="1" y="1930"/>
                    <a:pt x="329" y="4290"/>
                    <a:pt x="869" y="5438"/>
                  </a:cubicBezTo>
                  <a:cubicBezTo>
                    <a:pt x="1422" y="6619"/>
                    <a:pt x="2175" y="7053"/>
                    <a:pt x="2256" y="7104"/>
                  </a:cubicBezTo>
                  <a:lnTo>
                    <a:pt x="2256" y="7104"/>
                  </a:lnTo>
                  <a:cubicBezTo>
                    <a:pt x="1669" y="6662"/>
                    <a:pt x="1213" y="6091"/>
                    <a:pt x="951" y="5405"/>
                  </a:cubicBezTo>
                  <a:cubicBezTo>
                    <a:pt x="443" y="4257"/>
                    <a:pt x="197" y="1979"/>
                    <a:pt x="1919" y="701"/>
                  </a:cubicBezTo>
                  <a:cubicBezTo>
                    <a:pt x="2348" y="390"/>
                    <a:pt x="2909" y="197"/>
                    <a:pt x="3427" y="197"/>
                  </a:cubicBezTo>
                  <a:cubicBezTo>
                    <a:pt x="3839" y="197"/>
                    <a:pt x="4223" y="319"/>
                    <a:pt x="4492" y="602"/>
                  </a:cubicBezTo>
                  <a:cubicBezTo>
                    <a:pt x="5138" y="1248"/>
                    <a:pt x="4654" y="2308"/>
                    <a:pt x="3966" y="2308"/>
                  </a:cubicBezTo>
                  <a:cubicBezTo>
                    <a:pt x="3956" y="2308"/>
                    <a:pt x="3945" y="2307"/>
                    <a:pt x="3935" y="2307"/>
                  </a:cubicBezTo>
                  <a:cubicBezTo>
                    <a:pt x="3905" y="2310"/>
                    <a:pt x="3875" y="2312"/>
                    <a:pt x="3846" y="2312"/>
                  </a:cubicBezTo>
                  <a:cubicBezTo>
                    <a:pt x="3584" y="2312"/>
                    <a:pt x="3344" y="2182"/>
                    <a:pt x="3197" y="1946"/>
                  </a:cubicBezTo>
                  <a:cubicBezTo>
                    <a:pt x="3148" y="1848"/>
                    <a:pt x="3115" y="1717"/>
                    <a:pt x="3131" y="1586"/>
                  </a:cubicBezTo>
                  <a:cubicBezTo>
                    <a:pt x="3151" y="1334"/>
                    <a:pt x="3227" y="1254"/>
                    <a:pt x="3283" y="1254"/>
                  </a:cubicBezTo>
                  <a:cubicBezTo>
                    <a:pt x="3322" y="1254"/>
                    <a:pt x="3351" y="1293"/>
                    <a:pt x="3345" y="1340"/>
                  </a:cubicBezTo>
                  <a:cubicBezTo>
                    <a:pt x="3300" y="1576"/>
                    <a:pt x="3496" y="1773"/>
                    <a:pt x="3727" y="1773"/>
                  </a:cubicBezTo>
                  <a:cubicBezTo>
                    <a:pt x="3752" y="1773"/>
                    <a:pt x="3778" y="1771"/>
                    <a:pt x="3804" y="1766"/>
                  </a:cubicBezTo>
                  <a:cubicBezTo>
                    <a:pt x="4213" y="1700"/>
                    <a:pt x="4312" y="1159"/>
                    <a:pt x="3951" y="963"/>
                  </a:cubicBezTo>
                  <a:cubicBezTo>
                    <a:pt x="3857" y="916"/>
                    <a:pt x="3759" y="894"/>
                    <a:pt x="3663" y="894"/>
                  </a:cubicBezTo>
                  <a:cubicBezTo>
                    <a:pt x="3355" y="894"/>
                    <a:pt x="3067" y="1117"/>
                    <a:pt x="3017" y="1455"/>
                  </a:cubicBezTo>
                  <a:cubicBezTo>
                    <a:pt x="2951" y="1782"/>
                    <a:pt x="3115" y="2110"/>
                    <a:pt x="3410" y="2274"/>
                  </a:cubicBezTo>
                  <a:lnTo>
                    <a:pt x="3459" y="2274"/>
                  </a:lnTo>
                  <a:cubicBezTo>
                    <a:pt x="3541" y="2323"/>
                    <a:pt x="3656" y="2372"/>
                    <a:pt x="3754" y="2389"/>
                  </a:cubicBezTo>
                  <a:cubicBezTo>
                    <a:pt x="3850" y="2411"/>
                    <a:pt x="3945" y="2421"/>
                    <a:pt x="4037" y="2421"/>
                  </a:cubicBezTo>
                  <a:cubicBezTo>
                    <a:pt x="4643" y="2421"/>
                    <a:pt x="5158" y="1983"/>
                    <a:pt x="5230" y="1471"/>
                  </a:cubicBezTo>
                  <a:cubicBezTo>
                    <a:pt x="5262" y="1061"/>
                    <a:pt x="5098" y="668"/>
                    <a:pt x="4803" y="389"/>
                  </a:cubicBezTo>
                  <a:cubicBezTo>
                    <a:pt x="4420" y="91"/>
                    <a:pt x="3982" y="0"/>
                    <a:pt x="3591" y="0"/>
                  </a:cubicBezTo>
                  <a:close/>
                  <a:moveTo>
                    <a:pt x="2256" y="7104"/>
                  </a:moveTo>
                  <a:lnTo>
                    <a:pt x="2256" y="7104"/>
                  </a:lnTo>
                  <a:cubicBezTo>
                    <a:pt x="2258" y="7106"/>
                    <a:pt x="2260" y="7108"/>
                    <a:pt x="2263" y="7109"/>
                  </a:cubicBezTo>
                  <a:cubicBezTo>
                    <a:pt x="2264" y="7109"/>
                    <a:pt x="2261" y="7108"/>
                    <a:pt x="2256" y="710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7" name="Google Shape;8157;p18"/>
            <p:cNvSpPr/>
            <p:nvPr/>
          </p:nvSpPr>
          <p:spPr>
            <a:xfrm>
              <a:off x="2330990" y="4813287"/>
              <a:ext cx="239837" cy="168847"/>
            </a:xfrm>
            <a:custGeom>
              <a:avLst/>
              <a:gdLst/>
              <a:ahLst/>
              <a:cxnLst/>
              <a:rect l="l" t="t" r="r" b="b"/>
              <a:pathLst>
                <a:path w="7311" h="5147" extrusionOk="0">
                  <a:moveTo>
                    <a:pt x="1746" y="0"/>
                  </a:moveTo>
                  <a:cubicBezTo>
                    <a:pt x="1353" y="0"/>
                    <a:pt x="963" y="175"/>
                    <a:pt x="689" y="508"/>
                  </a:cubicBezTo>
                  <a:cubicBezTo>
                    <a:pt x="605" y="638"/>
                    <a:pt x="462" y="705"/>
                    <a:pt x="316" y="705"/>
                  </a:cubicBezTo>
                  <a:cubicBezTo>
                    <a:pt x="205" y="705"/>
                    <a:pt x="92" y="667"/>
                    <a:pt x="0" y="590"/>
                  </a:cubicBezTo>
                  <a:lnTo>
                    <a:pt x="0" y="590"/>
                  </a:lnTo>
                  <a:cubicBezTo>
                    <a:pt x="33" y="950"/>
                    <a:pt x="50" y="1016"/>
                    <a:pt x="1754" y="1737"/>
                  </a:cubicBezTo>
                  <a:cubicBezTo>
                    <a:pt x="3066" y="2294"/>
                    <a:pt x="3508" y="4261"/>
                    <a:pt x="3656" y="5146"/>
                  </a:cubicBezTo>
                  <a:cubicBezTo>
                    <a:pt x="3787" y="4261"/>
                    <a:pt x="4229" y="2294"/>
                    <a:pt x="5541" y="1737"/>
                  </a:cubicBezTo>
                  <a:cubicBezTo>
                    <a:pt x="7245" y="1016"/>
                    <a:pt x="7278" y="950"/>
                    <a:pt x="7311" y="590"/>
                  </a:cubicBezTo>
                  <a:lnTo>
                    <a:pt x="7311" y="590"/>
                  </a:lnTo>
                  <a:cubicBezTo>
                    <a:pt x="7219" y="667"/>
                    <a:pt x="7106" y="705"/>
                    <a:pt x="6994" y="705"/>
                  </a:cubicBezTo>
                  <a:cubicBezTo>
                    <a:pt x="6846" y="705"/>
                    <a:pt x="6700" y="638"/>
                    <a:pt x="6606" y="508"/>
                  </a:cubicBezTo>
                  <a:cubicBezTo>
                    <a:pt x="6342" y="175"/>
                    <a:pt x="5955" y="0"/>
                    <a:pt x="5561" y="0"/>
                  </a:cubicBezTo>
                  <a:cubicBezTo>
                    <a:pt x="5295" y="0"/>
                    <a:pt x="5025" y="80"/>
                    <a:pt x="4787" y="245"/>
                  </a:cubicBezTo>
                  <a:cubicBezTo>
                    <a:pt x="4229" y="655"/>
                    <a:pt x="3836" y="1475"/>
                    <a:pt x="3656" y="2655"/>
                  </a:cubicBezTo>
                  <a:cubicBezTo>
                    <a:pt x="3459" y="1458"/>
                    <a:pt x="3082" y="639"/>
                    <a:pt x="2508" y="245"/>
                  </a:cubicBezTo>
                  <a:cubicBezTo>
                    <a:pt x="2277" y="80"/>
                    <a:pt x="2011" y="0"/>
                    <a:pt x="174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8" name="Google Shape;8158;p18"/>
            <p:cNvSpPr/>
            <p:nvPr/>
          </p:nvSpPr>
          <p:spPr>
            <a:xfrm>
              <a:off x="2406804" y="4719693"/>
              <a:ext cx="88213" cy="145753"/>
            </a:xfrm>
            <a:custGeom>
              <a:avLst/>
              <a:gdLst/>
              <a:ahLst/>
              <a:cxnLst/>
              <a:rect l="l" t="t" r="r" b="b"/>
              <a:pathLst>
                <a:path w="2689" h="4443" extrusionOk="0">
                  <a:moveTo>
                    <a:pt x="1361" y="0"/>
                  </a:moveTo>
                  <a:cubicBezTo>
                    <a:pt x="1263" y="164"/>
                    <a:pt x="1148" y="295"/>
                    <a:pt x="1017" y="427"/>
                  </a:cubicBezTo>
                  <a:cubicBezTo>
                    <a:pt x="574" y="853"/>
                    <a:pt x="1" y="1721"/>
                    <a:pt x="738" y="2902"/>
                  </a:cubicBezTo>
                  <a:cubicBezTo>
                    <a:pt x="1017" y="3377"/>
                    <a:pt x="1230" y="3902"/>
                    <a:pt x="1345" y="4442"/>
                  </a:cubicBezTo>
                  <a:cubicBezTo>
                    <a:pt x="1459" y="3902"/>
                    <a:pt x="1673" y="3377"/>
                    <a:pt x="1968" y="2902"/>
                  </a:cubicBezTo>
                  <a:cubicBezTo>
                    <a:pt x="2689" y="1721"/>
                    <a:pt x="2132" y="853"/>
                    <a:pt x="1673" y="427"/>
                  </a:cubicBezTo>
                  <a:cubicBezTo>
                    <a:pt x="1541" y="295"/>
                    <a:pt x="1443" y="164"/>
                    <a:pt x="13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9" name="Google Shape;8159;p18"/>
            <p:cNvSpPr/>
            <p:nvPr/>
          </p:nvSpPr>
          <p:spPr>
            <a:xfrm>
              <a:off x="2350345" y="4582467"/>
              <a:ext cx="200603" cy="220056"/>
            </a:xfrm>
            <a:custGeom>
              <a:avLst/>
              <a:gdLst/>
              <a:ahLst/>
              <a:cxnLst/>
              <a:rect l="l" t="t" r="r" b="b"/>
              <a:pathLst>
                <a:path w="6115" h="6708" extrusionOk="0">
                  <a:moveTo>
                    <a:pt x="1595" y="1"/>
                  </a:moveTo>
                  <a:cubicBezTo>
                    <a:pt x="1199" y="1"/>
                    <a:pt x="814" y="156"/>
                    <a:pt x="591" y="446"/>
                  </a:cubicBezTo>
                  <a:cubicBezTo>
                    <a:pt x="1" y="1102"/>
                    <a:pt x="492" y="2069"/>
                    <a:pt x="1132" y="2102"/>
                  </a:cubicBezTo>
                  <a:cubicBezTo>
                    <a:pt x="1151" y="2103"/>
                    <a:pt x="1169" y="2103"/>
                    <a:pt x="1188" y="2103"/>
                  </a:cubicBezTo>
                  <a:cubicBezTo>
                    <a:pt x="1800" y="2103"/>
                    <a:pt x="2013" y="1584"/>
                    <a:pt x="1886" y="1282"/>
                  </a:cubicBezTo>
                  <a:cubicBezTo>
                    <a:pt x="1829" y="1114"/>
                    <a:pt x="1677" y="993"/>
                    <a:pt x="1500" y="993"/>
                  </a:cubicBezTo>
                  <a:cubicBezTo>
                    <a:pt x="1471" y="993"/>
                    <a:pt x="1441" y="996"/>
                    <a:pt x="1410" y="1003"/>
                  </a:cubicBezTo>
                  <a:cubicBezTo>
                    <a:pt x="1263" y="1020"/>
                    <a:pt x="1148" y="1167"/>
                    <a:pt x="1164" y="1315"/>
                  </a:cubicBezTo>
                  <a:cubicBezTo>
                    <a:pt x="1164" y="1471"/>
                    <a:pt x="1289" y="1567"/>
                    <a:pt x="1414" y="1567"/>
                  </a:cubicBezTo>
                  <a:cubicBezTo>
                    <a:pt x="1486" y="1567"/>
                    <a:pt x="1559" y="1535"/>
                    <a:pt x="1607" y="1462"/>
                  </a:cubicBezTo>
                  <a:cubicBezTo>
                    <a:pt x="1647" y="1399"/>
                    <a:pt x="1692" y="1374"/>
                    <a:pt x="1731" y="1374"/>
                  </a:cubicBezTo>
                  <a:cubicBezTo>
                    <a:pt x="1803" y="1374"/>
                    <a:pt x="1858" y="1459"/>
                    <a:pt x="1836" y="1544"/>
                  </a:cubicBezTo>
                  <a:cubicBezTo>
                    <a:pt x="1747" y="1788"/>
                    <a:pt x="1516" y="1942"/>
                    <a:pt x="1279" y="1942"/>
                  </a:cubicBezTo>
                  <a:cubicBezTo>
                    <a:pt x="1213" y="1942"/>
                    <a:pt x="1146" y="1930"/>
                    <a:pt x="1082" y="1905"/>
                  </a:cubicBezTo>
                  <a:cubicBezTo>
                    <a:pt x="673" y="1790"/>
                    <a:pt x="459" y="1053"/>
                    <a:pt x="1017" y="659"/>
                  </a:cubicBezTo>
                  <a:cubicBezTo>
                    <a:pt x="1143" y="567"/>
                    <a:pt x="1328" y="517"/>
                    <a:pt x="1534" y="517"/>
                  </a:cubicBezTo>
                  <a:cubicBezTo>
                    <a:pt x="2130" y="517"/>
                    <a:pt x="2906" y="931"/>
                    <a:pt x="2967" y="1905"/>
                  </a:cubicBezTo>
                  <a:cubicBezTo>
                    <a:pt x="2951" y="3069"/>
                    <a:pt x="2033" y="4118"/>
                    <a:pt x="1771" y="4888"/>
                  </a:cubicBezTo>
                  <a:cubicBezTo>
                    <a:pt x="1410" y="5970"/>
                    <a:pt x="1869" y="6642"/>
                    <a:pt x="1902" y="6708"/>
                  </a:cubicBezTo>
                  <a:cubicBezTo>
                    <a:pt x="1623" y="6150"/>
                    <a:pt x="1607" y="5495"/>
                    <a:pt x="1853" y="4921"/>
                  </a:cubicBezTo>
                  <a:cubicBezTo>
                    <a:pt x="2066" y="4396"/>
                    <a:pt x="2492" y="3839"/>
                    <a:pt x="2803" y="3134"/>
                  </a:cubicBezTo>
                  <a:cubicBezTo>
                    <a:pt x="2918" y="2921"/>
                    <a:pt x="3000" y="2675"/>
                    <a:pt x="3066" y="2430"/>
                  </a:cubicBezTo>
                  <a:cubicBezTo>
                    <a:pt x="3115" y="2675"/>
                    <a:pt x="3197" y="2921"/>
                    <a:pt x="3312" y="3134"/>
                  </a:cubicBezTo>
                  <a:cubicBezTo>
                    <a:pt x="3639" y="3839"/>
                    <a:pt x="4066" y="4396"/>
                    <a:pt x="4279" y="4921"/>
                  </a:cubicBezTo>
                  <a:cubicBezTo>
                    <a:pt x="4518" y="5479"/>
                    <a:pt x="4493" y="6116"/>
                    <a:pt x="4250" y="6663"/>
                  </a:cubicBezTo>
                  <a:lnTo>
                    <a:pt x="4250" y="6663"/>
                  </a:lnTo>
                  <a:cubicBezTo>
                    <a:pt x="4339" y="6486"/>
                    <a:pt x="4664" y="5849"/>
                    <a:pt x="4344" y="4888"/>
                  </a:cubicBezTo>
                  <a:cubicBezTo>
                    <a:pt x="4098" y="4118"/>
                    <a:pt x="3180" y="3069"/>
                    <a:pt x="3164" y="1905"/>
                  </a:cubicBezTo>
                  <a:cubicBezTo>
                    <a:pt x="3225" y="931"/>
                    <a:pt x="3992" y="517"/>
                    <a:pt x="4584" y="517"/>
                  </a:cubicBezTo>
                  <a:cubicBezTo>
                    <a:pt x="4788" y="517"/>
                    <a:pt x="4972" y="567"/>
                    <a:pt x="5098" y="659"/>
                  </a:cubicBezTo>
                  <a:cubicBezTo>
                    <a:pt x="5672" y="1053"/>
                    <a:pt x="5459" y="1790"/>
                    <a:pt x="5049" y="1905"/>
                  </a:cubicBezTo>
                  <a:cubicBezTo>
                    <a:pt x="4982" y="1930"/>
                    <a:pt x="4912" y="1942"/>
                    <a:pt x="4845" y="1942"/>
                  </a:cubicBezTo>
                  <a:cubicBezTo>
                    <a:pt x="4600" y="1942"/>
                    <a:pt x="4372" y="1788"/>
                    <a:pt x="4295" y="1544"/>
                  </a:cubicBezTo>
                  <a:cubicBezTo>
                    <a:pt x="4274" y="1459"/>
                    <a:pt x="4322" y="1374"/>
                    <a:pt x="4389" y="1374"/>
                  </a:cubicBezTo>
                  <a:cubicBezTo>
                    <a:pt x="4426" y="1374"/>
                    <a:pt x="4468" y="1399"/>
                    <a:pt x="4508" y="1462"/>
                  </a:cubicBezTo>
                  <a:cubicBezTo>
                    <a:pt x="4562" y="1535"/>
                    <a:pt x="4639" y="1567"/>
                    <a:pt x="4713" y="1567"/>
                  </a:cubicBezTo>
                  <a:cubicBezTo>
                    <a:pt x="4840" y="1567"/>
                    <a:pt x="4961" y="1471"/>
                    <a:pt x="4951" y="1315"/>
                  </a:cubicBezTo>
                  <a:cubicBezTo>
                    <a:pt x="4967" y="1167"/>
                    <a:pt x="4852" y="1020"/>
                    <a:pt x="4705" y="1003"/>
                  </a:cubicBezTo>
                  <a:cubicBezTo>
                    <a:pt x="4677" y="996"/>
                    <a:pt x="4648" y="993"/>
                    <a:pt x="4620" y="993"/>
                  </a:cubicBezTo>
                  <a:cubicBezTo>
                    <a:pt x="4451" y="993"/>
                    <a:pt x="4288" y="1114"/>
                    <a:pt x="4246" y="1282"/>
                  </a:cubicBezTo>
                  <a:cubicBezTo>
                    <a:pt x="4119" y="1584"/>
                    <a:pt x="4347" y="2103"/>
                    <a:pt x="4930" y="2103"/>
                  </a:cubicBezTo>
                  <a:cubicBezTo>
                    <a:pt x="4947" y="2103"/>
                    <a:pt x="4965" y="2103"/>
                    <a:pt x="4984" y="2102"/>
                  </a:cubicBezTo>
                  <a:cubicBezTo>
                    <a:pt x="5623" y="2069"/>
                    <a:pt x="6115" y="1102"/>
                    <a:pt x="5541" y="446"/>
                  </a:cubicBezTo>
                  <a:cubicBezTo>
                    <a:pt x="5310" y="156"/>
                    <a:pt x="4921" y="1"/>
                    <a:pt x="4523" y="1"/>
                  </a:cubicBezTo>
                  <a:cubicBezTo>
                    <a:pt x="4044" y="1"/>
                    <a:pt x="3553" y="225"/>
                    <a:pt x="3312" y="708"/>
                  </a:cubicBezTo>
                  <a:cubicBezTo>
                    <a:pt x="3197" y="872"/>
                    <a:pt x="3115" y="1069"/>
                    <a:pt x="3066" y="1266"/>
                  </a:cubicBezTo>
                  <a:cubicBezTo>
                    <a:pt x="3017" y="1069"/>
                    <a:pt x="2918" y="872"/>
                    <a:pt x="2803" y="708"/>
                  </a:cubicBezTo>
                  <a:cubicBezTo>
                    <a:pt x="2562" y="225"/>
                    <a:pt x="2071" y="1"/>
                    <a:pt x="1595" y="1"/>
                  </a:cubicBezTo>
                  <a:close/>
                  <a:moveTo>
                    <a:pt x="4250" y="6663"/>
                  </a:moveTo>
                  <a:lnTo>
                    <a:pt x="4250" y="6663"/>
                  </a:lnTo>
                  <a:cubicBezTo>
                    <a:pt x="4239" y="6685"/>
                    <a:pt x="4231" y="6700"/>
                    <a:pt x="4230" y="6708"/>
                  </a:cubicBezTo>
                  <a:cubicBezTo>
                    <a:pt x="4236" y="6693"/>
                    <a:pt x="4243" y="6678"/>
                    <a:pt x="4250" y="6663"/>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0" name="Google Shape;8160;p18"/>
            <p:cNvSpPr/>
            <p:nvPr/>
          </p:nvSpPr>
          <p:spPr>
            <a:xfrm>
              <a:off x="2188482" y="4693875"/>
              <a:ext cx="170488" cy="268903"/>
            </a:xfrm>
            <a:custGeom>
              <a:avLst/>
              <a:gdLst/>
              <a:ahLst/>
              <a:cxnLst/>
              <a:rect l="l" t="t" r="r" b="b"/>
              <a:pathLst>
                <a:path w="5197" h="8197" extrusionOk="0">
                  <a:moveTo>
                    <a:pt x="4115" y="1"/>
                  </a:moveTo>
                  <a:cubicBezTo>
                    <a:pt x="4115" y="1"/>
                    <a:pt x="4180" y="607"/>
                    <a:pt x="3787" y="837"/>
                  </a:cubicBezTo>
                  <a:cubicBezTo>
                    <a:pt x="3394" y="1066"/>
                    <a:pt x="2836" y="1525"/>
                    <a:pt x="3427" y="2050"/>
                  </a:cubicBezTo>
                  <a:cubicBezTo>
                    <a:pt x="4033" y="2574"/>
                    <a:pt x="4197" y="3328"/>
                    <a:pt x="3672" y="4066"/>
                  </a:cubicBezTo>
                  <a:cubicBezTo>
                    <a:pt x="3672" y="4066"/>
                    <a:pt x="3984" y="2967"/>
                    <a:pt x="3246" y="2476"/>
                  </a:cubicBezTo>
                  <a:cubicBezTo>
                    <a:pt x="3047" y="2343"/>
                    <a:pt x="2888" y="2306"/>
                    <a:pt x="2773" y="2306"/>
                  </a:cubicBezTo>
                  <a:cubicBezTo>
                    <a:pt x="2632" y="2306"/>
                    <a:pt x="2558" y="2361"/>
                    <a:pt x="2558" y="2361"/>
                  </a:cubicBezTo>
                  <a:cubicBezTo>
                    <a:pt x="2623" y="2492"/>
                    <a:pt x="2656" y="2640"/>
                    <a:pt x="2673" y="2787"/>
                  </a:cubicBezTo>
                  <a:cubicBezTo>
                    <a:pt x="2689" y="3000"/>
                    <a:pt x="2197" y="3361"/>
                    <a:pt x="2541" y="3754"/>
                  </a:cubicBezTo>
                  <a:cubicBezTo>
                    <a:pt x="2902" y="4148"/>
                    <a:pt x="3131" y="4918"/>
                    <a:pt x="1935" y="5803"/>
                  </a:cubicBezTo>
                  <a:cubicBezTo>
                    <a:pt x="1935" y="5803"/>
                    <a:pt x="2541" y="4443"/>
                    <a:pt x="2181" y="3738"/>
                  </a:cubicBezTo>
                  <a:cubicBezTo>
                    <a:pt x="1820" y="3033"/>
                    <a:pt x="1361" y="3148"/>
                    <a:pt x="951" y="2558"/>
                  </a:cubicBezTo>
                  <a:cubicBezTo>
                    <a:pt x="951" y="2558"/>
                    <a:pt x="1" y="3082"/>
                    <a:pt x="738" y="4230"/>
                  </a:cubicBezTo>
                  <a:cubicBezTo>
                    <a:pt x="1607" y="5574"/>
                    <a:pt x="542" y="7278"/>
                    <a:pt x="1460" y="8196"/>
                  </a:cubicBezTo>
                  <a:cubicBezTo>
                    <a:pt x="1460" y="8196"/>
                    <a:pt x="1410" y="6836"/>
                    <a:pt x="2673" y="5606"/>
                  </a:cubicBezTo>
                  <a:cubicBezTo>
                    <a:pt x="3935" y="4377"/>
                    <a:pt x="5197" y="2853"/>
                    <a:pt x="41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1" name="Google Shape;8161;p18"/>
            <p:cNvSpPr/>
            <p:nvPr/>
          </p:nvSpPr>
          <p:spPr>
            <a:xfrm>
              <a:off x="2338503" y="4660544"/>
              <a:ext cx="99530" cy="148443"/>
            </a:xfrm>
            <a:custGeom>
              <a:avLst/>
              <a:gdLst/>
              <a:ahLst/>
              <a:cxnLst/>
              <a:rect l="l" t="t" r="r" b="b"/>
              <a:pathLst>
                <a:path w="3034" h="4525" extrusionOk="0">
                  <a:moveTo>
                    <a:pt x="2591" y="0"/>
                  </a:moveTo>
                  <a:lnTo>
                    <a:pt x="2591" y="0"/>
                  </a:lnTo>
                  <a:cubicBezTo>
                    <a:pt x="2542" y="279"/>
                    <a:pt x="2279" y="525"/>
                    <a:pt x="1624" y="820"/>
                  </a:cubicBezTo>
                  <a:cubicBezTo>
                    <a:pt x="984" y="1099"/>
                    <a:pt x="1214" y="1935"/>
                    <a:pt x="1279" y="2115"/>
                  </a:cubicBezTo>
                  <a:cubicBezTo>
                    <a:pt x="1342" y="2303"/>
                    <a:pt x="1390" y="2641"/>
                    <a:pt x="1207" y="2641"/>
                  </a:cubicBezTo>
                  <a:cubicBezTo>
                    <a:pt x="1199" y="2641"/>
                    <a:pt x="1190" y="2641"/>
                    <a:pt x="1181" y="2639"/>
                  </a:cubicBezTo>
                  <a:cubicBezTo>
                    <a:pt x="952" y="2607"/>
                    <a:pt x="1001" y="2492"/>
                    <a:pt x="1099" y="1820"/>
                  </a:cubicBezTo>
                  <a:cubicBezTo>
                    <a:pt x="1172" y="1319"/>
                    <a:pt x="863" y="1255"/>
                    <a:pt x="701" y="1255"/>
                  </a:cubicBezTo>
                  <a:cubicBezTo>
                    <a:pt x="646" y="1255"/>
                    <a:pt x="607" y="1262"/>
                    <a:pt x="607" y="1262"/>
                  </a:cubicBezTo>
                  <a:cubicBezTo>
                    <a:pt x="739" y="1426"/>
                    <a:pt x="739" y="1656"/>
                    <a:pt x="607" y="1820"/>
                  </a:cubicBezTo>
                  <a:cubicBezTo>
                    <a:pt x="345" y="2066"/>
                    <a:pt x="50" y="2344"/>
                    <a:pt x="312" y="3098"/>
                  </a:cubicBezTo>
                  <a:cubicBezTo>
                    <a:pt x="575" y="3852"/>
                    <a:pt x="1" y="4524"/>
                    <a:pt x="1" y="4524"/>
                  </a:cubicBezTo>
                  <a:cubicBezTo>
                    <a:pt x="3033" y="2017"/>
                    <a:pt x="2591" y="1"/>
                    <a:pt x="259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2" name="Google Shape;8162;p18"/>
            <p:cNvSpPr/>
            <p:nvPr/>
          </p:nvSpPr>
          <p:spPr>
            <a:xfrm>
              <a:off x="2141177" y="4941754"/>
              <a:ext cx="117803" cy="139848"/>
            </a:xfrm>
            <a:custGeom>
              <a:avLst/>
              <a:gdLst/>
              <a:ahLst/>
              <a:cxnLst/>
              <a:rect l="l" t="t" r="r" b="b"/>
              <a:pathLst>
                <a:path w="3591" h="4263" extrusionOk="0">
                  <a:moveTo>
                    <a:pt x="1869" y="1"/>
                  </a:moveTo>
                  <a:cubicBezTo>
                    <a:pt x="1869" y="1"/>
                    <a:pt x="2000" y="280"/>
                    <a:pt x="1656" y="526"/>
                  </a:cubicBezTo>
                  <a:cubicBezTo>
                    <a:pt x="1312" y="771"/>
                    <a:pt x="0" y="2443"/>
                    <a:pt x="3590" y="4263"/>
                  </a:cubicBezTo>
                  <a:cubicBezTo>
                    <a:pt x="3590" y="4263"/>
                    <a:pt x="2738" y="3771"/>
                    <a:pt x="2639" y="2476"/>
                  </a:cubicBezTo>
                  <a:cubicBezTo>
                    <a:pt x="2541" y="1198"/>
                    <a:pt x="2820" y="509"/>
                    <a:pt x="18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3" name="Google Shape;8163;p18"/>
            <p:cNvSpPr/>
            <p:nvPr/>
          </p:nvSpPr>
          <p:spPr>
            <a:xfrm>
              <a:off x="1908880" y="4977971"/>
              <a:ext cx="226945" cy="160154"/>
            </a:xfrm>
            <a:custGeom>
              <a:avLst/>
              <a:gdLst/>
              <a:ahLst/>
              <a:cxnLst/>
              <a:rect l="l" t="t" r="r" b="b"/>
              <a:pathLst>
                <a:path w="6918" h="4882" extrusionOk="0">
                  <a:moveTo>
                    <a:pt x="4994" y="1"/>
                  </a:moveTo>
                  <a:cubicBezTo>
                    <a:pt x="4770" y="1"/>
                    <a:pt x="4520" y="53"/>
                    <a:pt x="4246" y="176"/>
                  </a:cubicBezTo>
                  <a:cubicBezTo>
                    <a:pt x="2787" y="831"/>
                    <a:pt x="3049" y="3306"/>
                    <a:pt x="4787" y="3667"/>
                  </a:cubicBezTo>
                  <a:cubicBezTo>
                    <a:pt x="4983" y="3700"/>
                    <a:pt x="5196" y="3732"/>
                    <a:pt x="5360" y="3749"/>
                  </a:cubicBezTo>
                  <a:cubicBezTo>
                    <a:pt x="4901" y="3831"/>
                    <a:pt x="4459" y="3995"/>
                    <a:pt x="4049" y="4191"/>
                  </a:cubicBezTo>
                  <a:cubicBezTo>
                    <a:pt x="3901" y="4273"/>
                    <a:pt x="3672" y="4339"/>
                    <a:pt x="3623" y="4355"/>
                  </a:cubicBezTo>
                  <a:cubicBezTo>
                    <a:pt x="3163" y="4528"/>
                    <a:pt x="2732" y="4603"/>
                    <a:pt x="2344" y="4603"/>
                  </a:cubicBezTo>
                  <a:cubicBezTo>
                    <a:pt x="1515" y="4603"/>
                    <a:pt x="886" y="4257"/>
                    <a:pt x="607" y="3765"/>
                  </a:cubicBezTo>
                  <a:cubicBezTo>
                    <a:pt x="361" y="3355"/>
                    <a:pt x="344" y="2864"/>
                    <a:pt x="558" y="2454"/>
                  </a:cubicBezTo>
                  <a:cubicBezTo>
                    <a:pt x="574" y="2437"/>
                    <a:pt x="574" y="2437"/>
                    <a:pt x="574" y="2421"/>
                  </a:cubicBezTo>
                  <a:cubicBezTo>
                    <a:pt x="787" y="2107"/>
                    <a:pt x="1123" y="1960"/>
                    <a:pt x="1436" y="1960"/>
                  </a:cubicBezTo>
                  <a:cubicBezTo>
                    <a:pt x="1726" y="1960"/>
                    <a:pt x="1997" y="2086"/>
                    <a:pt x="2131" y="2323"/>
                  </a:cubicBezTo>
                  <a:cubicBezTo>
                    <a:pt x="2246" y="2454"/>
                    <a:pt x="2295" y="2634"/>
                    <a:pt x="2295" y="2798"/>
                  </a:cubicBezTo>
                  <a:cubicBezTo>
                    <a:pt x="2295" y="2946"/>
                    <a:pt x="2246" y="3093"/>
                    <a:pt x="2131" y="3208"/>
                  </a:cubicBezTo>
                  <a:cubicBezTo>
                    <a:pt x="2017" y="3305"/>
                    <a:pt x="1959" y="3335"/>
                    <a:pt x="1930" y="3335"/>
                  </a:cubicBezTo>
                  <a:cubicBezTo>
                    <a:pt x="1905" y="3335"/>
                    <a:pt x="1902" y="3313"/>
                    <a:pt x="1902" y="3290"/>
                  </a:cubicBezTo>
                  <a:cubicBezTo>
                    <a:pt x="2027" y="3030"/>
                    <a:pt x="1740" y="2861"/>
                    <a:pt x="1489" y="2861"/>
                  </a:cubicBezTo>
                  <a:cubicBezTo>
                    <a:pt x="1311" y="2861"/>
                    <a:pt x="1150" y="2946"/>
                    <a:pt x="1164" y="3142"/>
                  </a:cubicBezTo>
                  <a:cubicBezTo>
                    <a:pt x="1153" y="3417"/>
                    <a:pt x="1392" y="3544"/>
                    <a:pt x="1645" y="3544"/>
                  </a:cubicBezTo>
                  <a:cubicBezTo>
                    <a:pt x="1769" y="3544"/>
                    <a:pt x="1897" y="3513"/>
                    <a:pt x="2000" y="3454"/>
                  </a:cubicBezTo>
                  <a:lnTo>
                    <a:pt x="2033" y="3437"/>
                  </a:lnTo>
                  <a:cubicBezTo>
                    <a:pt x="2049" y="3421"/>
                    <a:pt x="2082" y="3405"/>
                    <a:pt x="2098" y="3388"/>
                  </a:cubicBezTo>
                  <a:lnTo>
                    <a:pt x="2098" y="3372"/>
                  </a:lnTo>
                  <a:cubicBezTo>
                    <a:pt x="2393" y="3093"/>
                    <a:pt x="2443" y="2618"/>
                    <a:pt x="2180" y="2290"/>
                  </a:cubicBezTo>
                  <a:cubicBezTo>
                    <a:pt x="2042" y="2013"/>
                    <a:pt x="1730" y="1862"/>
                    <a:pt x="1394" y="1862"/>
                  </a:cubicBezTo>
                  <a:cubicBezTo>
                    <a:pt x="1054" y="1862"/>
                    <a:pt x="690" y="2017"/>
                    <a:pt x="459" y="2356"/>
                  </a:cubicBezTo>
                  <a:cubicBezTo>
                    <a:pt x="0" y="2946"/>
                    <a:pt x="131" y="4126"/>
                    <a:pt x="935" y="4585"/>
                  </a:cubicBezTo>
                  <a:cubicBezTo>
                    <a:pt x="1300" y="4783"/>
                    <a:pt x="1722" y="4882"/>
                    <a:pt x="2134" y="4882"/>
                  </a:cubicBezTo>
                  <a:cubicBezTo>
                    <a:pt x="2166" y="4882"/>
                    <a:pt x="2198" y="4881"/>
                    <a:pt x="2229" y="4880"/>
                  </a:cubicBezTo>
                  <a:cubicBezTo>
                    <a:pt x="3131" y="4847"/>
                    <a:pt x="3852" y="4355"/>
                    <a:pt x="5032" y="3995"/>
                  </a:cubicBezTo>
                  <a:cubicBezTo>
                    <a:pt x="5459" y="3896"/>
                    <a:pt x="5901" y="3831"/>
                    <a:pt x="6344" y="3798"/>
                  </a:cubicBezTo>
                  <a:cubicBezTo>
                    <a:pt x="6540" y="3782"/>
                    <a:pt x="6737" y="3716"/>
                    <a:pt x="6917" y="3618"/>
                  </a:cubicBezTo>
                  <a:lnTo>
                    <a:pt x="6917" y="3618"/>
                  </a:lnTo>
                  <a:cubicBezTo>
                    <a:pt x="6917" y="3618"/>
                    <a:pt x="6810" y="3644"/>
                    <a:pt x="6668" y="3644"/>
                  </a:cubicBezTo>
                  <a:cubicBezTo>
                    <a:pt x="6516" y="3644"/>
                    <a:pt x="6324" y="3614"/>
                    <a:pt x="6180" y="3487"/>
                  </a:cubicBezTo>
                  <a:cubicBezTo>
                    <a:pt x="5934" y="3257"/>
                    <a:pt x="5934" y="3355"/>
                    <a:pt x="5639" y="3257"/>
                  </a:cubicBezTo>
                  <a:cubicBezTo>
                    <a:pt x="5475" y="3224"/>
                    <a:pt x="5377" y="3060"/>
                    <a:pt x="5377" y="2896"/>
                  </a:cubicBezTo>
                  <a:cubicBezTo>
                    <a:pt x="5180" y="3060"/>
                    <a:pt x="5147" y="3355"/>
                    <a:pt x="5295" y="3552"/>
                  </a:cubicBezTo>
                  <a:cubicBezTo>
                    <a:pt x="5295" y="3552"/>
                    <a:pt x="4573" y="3552"/>
                    <a:pt x="4393" y="3191"/>
                  </a:cubicBezTo>
                  <a:cubicBezTo>
                    <a:pt x="4229" y="2814"/>
                    <a:pt x="4426" y="2814"/>
                    <a:pt x="4573" y="2733"/>
                  </a:cubicBezTo>
                  <a:cubicBezTo>
                    <a:pt x="4721" y="2651"/>
                    <a:pt x="4770" y="2519"/>
                    <a:pt x="4606" y="2306"/>
                  </a:cubicBezTo>
                  <a:cubicBezTo>
                    <a:pt x="4459" y="2093"/>
                    <a:pt x="4491" y="1733"/>
                    <a:pt x="4754" y="1733"/>
                  </a:cubicBezTo>
                  <a:cubicBezTo>
                    <a:pt x="4674" y="1560"/>
                    <a:pt x="4498" y="1452"/>
                    <a:pt x="4320" y="1452"/>
                  </a:cubicBezTo>
                  <a:cubicBezTo>
                    <a:pt x="4279" y="1452"/>
                    <a:pt x="4237" y="1458"/>
                    <a:pt x="4196" y="1470"/>
                  </a:cubicBezTo>
                  <a:cubicBezTo>
                    <a:pt x="3770" y="1552"/>
                    <a:pt x="3754" y="2159"/>
                    <a:pt x="3754" y="2159"/>
                  </a:cubicBezTo>
                  <a:cubicBezTo>
                    <a:pt x="3754" y="2159"/>
                    <a:pt x="3459" y="1405"/>
                    <a:pt x="3951" y="1028"/>
                  </a:cubicBezTo>
                  <a:cubicBezTo>
                    <a:pt x="4134" y="883"/>
                    <a:pt x="4280" y="827"/>
                    <a:pt x="4395" y="827"/>
                  </a:cubicBezTo>
                  <a:cubicBezTo>
                    <a:pt x="4578" y="827"/>
                    <a:pt x="4681" y="969"/>
                    <a:pt x="4721" y="1110"/>
                  </a:cubicBezTo>
                  <a:cubicBezTo>
                    <a:pt x="4774" y="1295"/>
                    <a:pt x="4891" y="1449"/>
                    <a:pt x="5029" y="1449"/>
                  </a:cubicBezTo>
                  <a:cubicBezTo>
                    <a:pt x="5062" y="1449"/>
                    <a:pt x="5096" y="1440"/>
                    <a:pt x="5131" y="1421"/>
                  </a:cubicBezTo>
                  <a:cubicBezTo>
                    <a:pt x="5261" y="1345"/>
                    <a:pt x="5377" y="1248"/>
                    <a:pt x="5479" y="1248"/>
                  </a:cubicBezTo>
                  <a:cubicBezTo>
                    <a:pt x="5530" y="1248"/>
                    <a:pt x="5578" y="1273"/>
                    <a:pt x="5622" y="1339"/>
                  </a:cubicBezTo>
                  <a:cubicBezTo>
                    <a:pt x="5737" y="1602"/>
                    <a:pt x="5622" y="1897"/>
                    <a:pt x="5360" y="2011"/>
                  </a:cubicBezTo>
                  <a:cubicBezTo>
                    <a:pt x="5360" y="2011"/>
                    <a:pt x="5366" y="2012"/>
                    <a:pt x="5376" y="2012"/>
                  </a:cubicBezTo>
                  <a:cubicBezTo>
                    <a:pt x="5484" y="2012"/>
                    <a:pt x="6095" y="1984"/>
                    <a:pt x="6229" y="1372"/>
                  </a:cubicBezTo>
                  <a:cubicBezTo>
                    <a:pt x="6347" y="822"/>
                    <a:pt x="5879" y="1"/>
                    <a:pt x="49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4" name="Google Shape;8164;p18"/>
            <p:cNvSpPr/>
            <p:nvPr/>
          </p:nvSpPr>
          <p:spPr>
            <a:xfrm>
              <a:off x="1872859" y="5063823"/>
              <a:ext cx="152740" cy="108650"/>
            </a:xfrm>
            <a:custGeom>
              <a:avLst/>
              <a:gdLst/>
              <a:ahLst/>
              <a:cxnLst/>
              <a:rect l="l" t="t" r="r" b="b"/>
              <a:pathLst>
                <a:path w="4656" h="3312" extrusionOk="0">
                  <a:moveTo>
                    <a:pt x="852" y="1"/>
                  </a:moveTo>
                  <a:lnTo>
                    <a:pt x="852" y="1"/>
                  </a:lnTo>
                  <a:cubicBezTo>
                    <a:pt x="852" y="1"/>
                    <a:pt x="0" y="919"/>
                    <a:pt x="557" y="1722"/>
                  </a:cubicBezTo>
                  <a:cubicBezTo>
                    <a:pt x="885" y="2181"/>
                    <a:pt x="1393" y="2459"/>
                    <a:pt x="1951" y="2492"/>
                  </a:cubicBezTo>
                  <a:cubicBezTo>
                    <a:pt x="1885" y="2492"/>
                    <a:pt x="1492" y="2492"/>
                    <a:pt x="1311" y="2722"/>
                  </a:cubicBezTo>
                  <a:cubicBezTo>
                    <a:pt x="1180" y="2886"/>
                    <a:pt x="1131" y="3099"/>
                    <a:pt x="1164" y="3312"/>
                  </a:cubicBezTo>
                  <a:cubicBezTo>
                    <a:pt x="1216" y="3221"/>
                    <a:pt x="1310" y="3171"/>
                    <a:pt x="1412" y="3171"/>
                  </a:cubicBezTo>
                  <a:cubicBezTo>
                    <a:pt x="1438" y="3171"/>
                    <a:pt x="1465" y="3174"/>
                    <a:pt x="1492" y="3181"/>
                  </a:cubicBezTo>
                  <a:cubicBezTo>
                    <a:pt x="1597" y="3216"/>
                    <a:pt x="1758" y="3288"/>
                    <a:pt x="1942" y="3288"/>
                  </a:cubicBezTo>
                  <a:cubicBezTo>
                    <a:pt x="2104" y="3288"/>
                    <a:pt x="2283" y="3233"/>
                    <a:pt x="2459" y="3050"/>
                  </a:cubicBezTo>
                  <a:cubicBezTo>
                    <a:pt x="2819" y="2640"/>
                    <a:pt x="3327" y="2869"/>
                    <a:pt x="4655" y="2164"/>
                  </a:cubicBezTo>
                  <a:cubicBezTo>
                    <a:pt x="4655" y="2164"/>
                    <a:pt x="4655" y="2164"/>
                    <a:pt x="4655" y="2164"/>
                  </a:cubicBezTo>
                  <a:cubicBezTo>
                    <a:pt x="4631" y="2164"/>
                    <a:pt x="3922" y="2457"/>
                    <a:pt x="3121" y="2457"/>
                  </a:cubicBezTo>
                  <a:cubicBezTo>
                    <a:pt x="2658" y="2457"/>
                    <a:pt x="2164" y="2359"/>
                    <a:pt x="1754" y="2050"/>
                  </a:cubicBezTo>
                  <a:cubicBezTo>
                    <a:pt x="1115" y="1574"/>
                    <a:pt x="770" y="804"/>
                    <a:pt x="85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5" name="Google Shape;8165;p18"/>
            <p:cNvSpPr/>
            <p:nvPr/>
          </p:nvSpPr>
          <p:spPr>
            <a:xfrm>
              <a:off x="2074483" y="4820307"/>
              <a:ext cx="145753" cy="205917"/>
            </a:xfrm>
            <a:custGeom>
              <a:avLst/>
              <a:gdLst/>
              <a:ahLst/>
              <a:cxnLst/>
              <a:rect l="l" t="t" r="r" b="b"/>
              <a:pathLst>
                <a:path w="4443" h="6277" extrusionOk="0">
                  <a:moveTo>
                    <a:pt x="2633" y="0"/>
                  </a:moveTo>
                  <a:cubicBezTo>
                    <a:pt x="2137" y="0"/>
                    <a:pt x="1621" y="202"/>
                    <a:pt x="1279" y="605"/>
                  </a:cubicBezTo>
                  <a:cubicBezTo>
                    <a:pt x="1" y="2244"/>
                    <a:pt x="919" y="4260"/>
                    <a:pt x="1656" y="5113"/>
                  </a:cubicBezTo>
                  <a:cubicBezTo>
                    <a:pt x="2082" y="5637"/>
                    <a:pt x="2640" y="6031"/>
                    <a:pt x="3263" y="6276"/>
                  </a:cubicBezTo>
                  <a:cubicBezTo>
                    <a:pt x="2689" y="6014"/>
                    <a:pt x="2181" y="5621"/>
                    <a:pt x="1787" y="5129"/>
                  </a:cubicBezTo>
                  <a:cubicBezTo>
                    <a:pt x="1509" y="4736"/>
                    <a:pt x="1296" y="4309"/>
                    <a:pt x="1181" y="3851"/>
                  </a:cubicBezTo>
                  <a:cubicBezTo>
                    <a:pt x="1017" y="3326"/>
                    <a:pt x="968" y="2769"/>
                    <a:pt x="1017" y="2211"/>
                  </a:cubicBezTo>
                  <a:cubicBezTo>
                    <a:pt x="1148" y="736"/>
                    <a:pt x="1968" y="195"/>
                    <a:pt x="2722" y="162"/>
                  </a:cubicBezTo>
                  <a:cubicBezTo>
                    <a:pt x="3066" y="162"/>
                    <a:pt x="3410" y="310"/>
                    <a:pt x="3656" y="556"/>
                  </a:cubicBezTo>
                  <a:cubicBezTo>
                    <a:pt x="4295" y="1097"/>
                    <a:pt x="3935" y="2047"/>
                    <a:pt x="3394" y="2277"/>
                  </a:cubicBezTo>
                  <a:cubicBezTo>
                    <a:pt x="3271" y="2338"/>
                    <a:pt x="3134" y="2372"/>
                    <a:pt x="2998" y="2372"/>
                  </a:cubicBezTo>
                  <a:cubicBezTo>
                    <a:pt x="2880" y="2372"/>
                    <a:pt x="2763" y="2347"/>
                    <a:pt x="2656" y="2293"/>
                  </a:cubicBezTo>
                  <a:cubicBezTo>
                    <a:pt x="2476" y="2195"/>
                    <a:pt x="2361" y="2031"/>
                    <a:pt x="2345" y="1834"/>
                  </a:cubicBezTo>
                  <a:cubicBezTo>
                    <a:pt x="2345" y="1737"/>
                    <a:pt x="2371" y="1714"/>
                    <a:pt x="2420" y="1714"/>
                  </a:cubicBezTo>
                  <a:cubicBezTo>
                    <a:pt x="2463" y="1714"/>
                    <a:pt x="2524" y="1731"/>
                    <a:pt x="2600" y="1731"/>
                  </a:cubicBezTo>
                  <a:cubicBezTo>
                    <a:pt x="2659" y="1731"/>
                    <a:pt x="2727" y="1721"/>
                    <a:pt x="2804" y="1687"/>
                  </a:cubicBezTo>
                  <a:cubicBezTo>
                    <a:pt x="3017" y="1572"/>
                    <a:pt x="3050" y="1293"/>
                    <a:pt x="2886" y="1130"/>
                  </a:cubicBezTo>
                  <a:cubicBezTo>
                    <a:pt x="2817" y="1056"/>
                    <a:pt x="2718" y="1015"/>
                    <a:pt x="2614" y="1015"/>
                  </a:cubicBezTo>
                  <a:cubicBezTo>
                    <a:pt x="2418" y="1015"/>
                    <a:pt x="2207" y="1158"/>
                    <a:pt x="2164" y="1490"/>
                  </a:cubicBezTo>
                  <a:cubicBezTo>
                    <a:pt x="2132" y="1736"/>
                    <a:pt x="2214" y="1982"/>
                    <a:pt x="2394" y="2146"/>
                  </a:cubicBezTo>
                  <a:lnTo>
                    <a:pt x="2443" y="2211"/>
                  </a:lnTo>
                  <a:lnTo>
                    <a:pt x="2509" y="2261"/>
                  </a:lnTo>
                  <a:lnTo>
                    <a:pt x="2558" y="2293"/>
                  </a:lnTo>
                  <a:lnTo>
                    <a:pt x="2591" y="2326"/>
                  </a:lnTo>
                  <a:lnTo>
                    <a:pt x="2640" y="2343"/>
                  </a:lnTo>
                  <a:cubicBezTo>
                    <a:pt x="2763" y="2408"/>
                    <a:pt x="2898" y="2441"/>
                    <a:pt x="3033" y="2441"/>
                  </a:cubicBezTo>
                  <a:cubicBezTo>
                    <a:pt x="3168" y="2441"/>
                    <a:pt x="3304" y="2408"/>
                    <a:pt x="3427" y="2343"/>
                  </a:cubicBezTo>
                  <a:cubicBezTo>
                    <a:pt x="4017" y="2129"/>
                    <a:pt x="4443" y="1080"/>
                    <a:pt x="3754" y="458"/>
                  </a:cubicBezTo>
                  <a:cubicBezTo>
                    <a:pt x="3480" y="153"/>
                    <a:pt x="3064" y="0"/>
                    <a:pt x="26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6" name="Google Shape;8166;p18"/>
            <p:cNvSpPr/>
            <p:nvPr/>
          </p:nvSpPr>
          <p:spPr>
            <a:xfrm>
              <a:off x="871040" y="4923514"/>
              <a:ext cx="80307" cy="179050"/>
            </a:xfrm>
            <a:custGeom>
              <a:avLst/>
              <a:gdLst/>
              <a:ahLst/>
              <a:cxnLst/>
              <a:rect l="l" t="t" r="r" b="b"/>
              <a:pathLst>
                <a:path w="2448" h="5458" extrusionOk="0">
                  <a:moveTo>
                    <a:pt x="1455" y="1"/>
                  </a:moveTo>
                  <a:cubicBezTo>
                    <a:pt x="1420" y="1"/>
                    <a:pt x="1389" y="6"/>
                    <a:pt x="1361" y="16"/>
                  </a:cubicBezTo>
                  <a:cubicBezTo>
                    <a:pt x="1034" y="114"/>
                    <a:pt x="968" y="377"/>
                    <a:pt x="1132" y="737"/>
                  </a:cubicBezTo>
                  <a:cubicBezTo>
                    <a:pt x="1280" y="1098"/>
                    <a:pt x="1788" y="1147"/>
                    <a:pt x="1657" y="2803"/>
                  </a:cubicBezTo>
                  <a:cubicBezTo>
                    <a:pt x="1525" y="4474"/>
                    <a:pt x="1" y="5458"/>
                    <a:pt x="1" y="5458"/>
                  </a:cubicBezTo>
                  <a:cubicBezTo>
                    <a:pt x="263" y="5409"/>
                    <a:pt x="1837" y="4458"/>
                    <a:pt x="2148" y="2426"/>
                  </a:cubicBezTo>
                  <a:cubicBezTo>
                    <a:pt x="2447" y="573"/>
                    <a:pt x="1806" y="1"/>
                    <a:pt x="145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7" name="Google Shape;8167;p18"/>
            <p:cNvSpPr/>
            <p:nvPr/>
          </p:nvSpPr>
          <p:spPr>
            <a:xfrm>
              <a:off x="813532" y="4874174"/>
              <a:ext cx="173178" cy="233244"/>
            </a:xfrm>
            <a:custGeom>
              <a:avLst/>
              <a:gdLst/>
              <a:ahLst/>
              <a:cxnLst/>
              <a:rect l="l" t="t" r="r" b="b"/>
              <a:pathLst>
                <a:path w="5279" h="7110" extrusionOk="0">
                  <a:moveTo>
                    <a:pt x="1681" y="0"/>
                  </a:moveTo>
                  <a:cubicBezTo>
                    <a:pt x="1290" y="0"/>
                    <a:pt x="859" y="91"/>
                    <a:pt x="475" y="389"/>
                  </a:cubicBezTo>
                  <a:cubicBezTo>
                    <a:pt x="164" y="668"/>
                    <a:pt x="0" y="1061"/>
                    <a:pt x="33" y="1487"/>
                  </a:cubicBezTo>
                  <a:cubicBezTo>
                    <a:pt x="104" y="1999"/>
                    <a:pt x="619" y="2437"/>
                    <a:pt x="1225" y="2437"/>
                  </a:cubicBezTo>
                  <a:cubicBezTo>
                    <a:pt x="1318" y="2437"/>
                    <a:pt x="1413" y="2427"/>
                    <a:pt x="1508" y="2405"/>
                  </a:cubicBezTo>
                  <a:cubicBezTo>
                    <a:pt x="1606" y="2372"/>
                    <a:pt x="1721" y="2340"/>
                    <a:pt x="1803" y="2290"/>
                  </a:cubicBezTo>
                  <a:lnTo>
                    <a:pt x="1820" y="2290"/>
                  </a:lnTo>
                  <a:lnTo>
                    <a:pt x="1852" y="2274"/>
                  </a:lnTo>
                  <a:cubicBezTo>
                    <a:pt x="2147" y="2110"/>
                    <a:pt x="2311" y="1782"/>
                    <a:pt x="2246" y="1455"/>
                  </a:cubicBezTo>
                  <a:cubicBezTo>
                    <a:pt x="2196" y="1117"/>
                    <a:pt x="1908" y="894"/>
                    <a:pt x="1600" y="894"/>
                  </a:cubicBezTo>
                  <a:cubicBezTo>
                    <a:pt x="1503" y="894"/>
                    <a:pt x="1405" y="916"/>
                    <a:pt x="1311" y="963"/>
                  </a:cubicBezTo>
                  <a:cubicBezTo>
                    <a:pt x="951" y="1176"/>
                    <a:pt x="1049" y="1717"/>
                    <a:pt x="1459" y="1766"/>
                  </a:cubicBezTo>
                  <a:cubicBezTo>
                    <a:pt x="1490" y="1774"/>
                    <a:pt x="1520" y="1777"/>
                    <a:pt x="1550" y="1777"/>
                  </a:cubicBezTo>
                  <a:cubicBezTo>
                    <a:pt x="1775" y="1777"/>
                    <a:pt x="1961" y="1571"/>
                    <a:pt x="1918" y="1340"/>
                  </a:cubicBezTo>
                  <a:cubicBezTo>
                    <a:pt x="1911" y="1301"/>
                    <a:pt x="1938" y="1267"/>
                    <a:pt x="1976" y="1267"/>
                  </a:cubicBezTo>
                  <a:cubicBezTo>
                    <a:pt x="2032" y="1267"/>
                    <a:pt x="2111" y="1345"/>
                    <a:pt x="2131" y="1602"/>
                  </a:cubicBezTo>
                  <a:cubicBezTo>
                    <a:pt x="2147" y="1717"/>
                    <a:pt x="2115" y="1848"/>
                    <a:pt x="2065" y="1963"/>
                  </a:cubicBezTo>
                  <a:cubicBezTo>
                    <a:pt x="1918" y="2184"/>
                    <a:pt x="1678" y="2312"/>
                    <a:pt x="1417" y="2312"/>
                  </a:cubicBezTo>
                  <a:cubicBezTo>
                    <a:pt x="1388" y="2312"/>
                    <a:pt x="1358" y="2310"/>
                    <a:pt x="1328" y="2307"/>
                  </a:cubicBezTo>
                  <a:cubicBezTo>
                    <a:pt x="1317" y="2307"/>
                    <a:pt x="1307" y="2308"/>
                    <a:pt x="1297" y="2308"/>
                  </a:cubicBezTo>
                  <a:cubicBezTo>
                    <a:pt x="608" y="2308"/>
                    <a:pt x="125" y="1248"/>
                    <a:pt x="771" y="619"/>
                  </a:cubicBezTo>
                  <a:cubicBezTo>
                    <a:pt x="1042" y="325"/>
                    <a:pt x="1431" y="199"/>
                    <a:pt x="1847" y="199"/>
                  </a:cubicBezTo>
                  <a:cubicBezTo>
                    <a:pt x="2362" y="199"/>
                    <a:pt x="2918" y="392"/>
                    <a:pt x="3344" y="701"/>
                  </a:cubicBezTo>
                  <a:cubicBezTo>
                    <a:pt x="5081" y="1979"/>
                    <a:pt x="4819" y="4257"/>
                    <a:pt x="4311" y="5421"/>
                  </a:cubicBezTo>
                  <a:cubicBezTo>
                    <a:pt x="4050" y="6090"/>
                    <a:pt x="3594" y="6677"/>
                    <a:pt x="3008" y="7103"/>
                  </a:cubicBezTo>
                  <a:lnTo>
                    <a:pt x="3008" y="7103"/>
                  </a:lnTo>
                  <a:cubicBezTo>
                    <a:pt x="3098" y="7047"/>
                    <a:pt x="3845" y="6611"/>
                    <a:pt x="4393" y="5454"/>
                  </a:cubicBezTo>
                  <a:cubicBezTo>
                    <a:pt x="4950" y="4290"/>
                    <a:pt x="5278" y="1913"/>
                    <a:pt x="3459" y="553"/>
                  </a:cubicBezTo>
                  <a:cubicBezTo>
                    <a:pt x="3098" y="307"/>
                    <a:pt x="2688" y="127"/>
                    <a:pt x="2262" y="61"/>
                  </a:cubicBezTo>
                  <a:cubicBezTo>
                    <a:pt x="2090" y="27"/>
                    <a:pt x="1891" y="0"/>
                    <a:pt x="1681" y="0"/>
                  </a:cubicBezTo>
                  <a:close/>
                  <a:moveTo>
                    <a:pt x="3008" y="7103"/>
                  </a:moveTo>
                  <a:cubicBezTo>
                    <a:pt x="3002" y="7107"/>
                    <a:pt x="2999" y="7109"/>
                    <a:pt x="3000" y="7109"/>
                  </a:cubicBezTo>
                  <a:cubicBezTo>
                    <a:pt x="3003" y="7107"/>
                    <a:pt x="3006" y="7105"/>
                    <a:pt x="3008" y="7103"/>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8" name="Google Shape;8168;p18"/>
            <p:cNvSpPr/>
            <p:nvPr/>
          </p:nvSpPr>
          <p:spPr>
            <a:xfrm>
              <a:off x="852767" y="4693350"/>
              <a:ext cx="171045" cy="268870"/>
            </a:xfrm>
            <a:custGeom>
              <a:avLst/>
              <a:gdLst/>
              <a:ahLst/>
              <a:cxnLst/>
              <a:rect l="l" t="t" r="r" b="b"/>
              <a:pathLst>
                <a:path w="5214" h="8196" extrusionOk="0">
                  <a:moveTo>
                    <a:pt x="1083" y="0"/>
                  </a:moveTo>
                  <a:lnTo>
                    <a:pt x="1083" y="0"/>
                  </a:lnTo>
                  <a:cubicBezTo>
                    <a:pt x="1" y="2852"/>
                    <a:pt x="1279" y="4377"/>
                    <a:pt x="2525" y="5606"/>
                  </a:cubicBezTo>
                  <a:cubicBezTo>
                    <a:pt x="3787" y="6852"/>
                    <a:pt x="3738" y="8196"/>
                    <a:pt x="3738" y="8196"/>
                  </a:cubicBezTo>
                  <a:cubicBezTo>
                    <a:pt x="4656" y="7278"/>
                    <a:pt x="3590" y="5590"/>
                    <a:pt x="4459" y="4229"/>
                  </a:cubicBezTo>
                  <a:cubicBezTo>
                    <a:pt x="5213" y="3098"/>
                    <a:pt x="4246" y="2574"/>
                    <a:pt x="4246" y="2574"/>
                  </a:cubicBezTo>
                  <a:cubicBezTo>
                    <a:pt x="3836" y="3164"/>
                    <a:pt x="3377" y="3000"/>
                    <a:pt x="3000" y="3737"/>
                  </a:cubicBezTo>
                  <a:cubicBezTo>
                    <a:pt x="2640" y="4475"/>
                    <a:pt x="3263" y="5803"/>
                    <a:pt x="3263" y="5803"/>
                  </a:cubicBezTo>
                  <a:cubicBezTo>
                    <a:pt x="2066" y="4934"/>
                    <a:pt x="2295" y="4164"/>
                    <a:pt x="2640" y="3754"/>
                  </a:cubicBezTo>
                  <a:cubicBezTo>
                    <a:pt x="3000" y="3360"/>
                    <a:pt x="2509" y="3016"/>
                    <a:pt x="2525" y="2787"/>
                  </a:cubicBezTo>
                  <a:cubicBezTo>
                    <a:pt x="2541" y="2639"/>
                    <a:pt x="2574" y="2508"/>
                    <a:pt x="2640" y="2361"/>
                  </a:cubicBezTo>
                  <a:cubicBezTo>
                    <a:pt x="2640" y="2361"/>
                    <a:pt x="2572" y="2315"/>
                    <a:pt x="2443" y="2315"/>
                  </a:cubicBezTo>
                  <a:cubicBezTo>
                    <a:pt x="2326" y="2315"/>
                    <a:pt x="2161" y="2352"/>
                    <a:pt x="1951" y="2492"/>
                  </a:cubicBezTo>
                  <a:cubicBezTo>
                    <a:pt x="1214" y="2983"/>
                    <a:pt x="1525" y="4082"/>
                    <a:pt x="1525" y="4082"/>
                  </a:cubicBezTo>
                  <a:cubicBezTo>
                    <a:pt x="1001" y="3344"/>
                    <a:pt x="1164" y="2590"/>
                    <a:pt x="1771" y="2066"/>
                  </a:cubicBezTo>
                  <a:cubicBezTo>
                    <a:pt x="2361" y="1541"/>
                    <a:pt x="1787" y="1066"/>
                    <a:pt x="1394" y="836"/>
                  </a:cubicBezTo>
                  <a:cubicBezTo>
                    <a:pt x="1017" y="623"/>
                    <a:pt x="1083" y="0"/>
                    <a:pt x="10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9" name="Google Shape;8169;p18"/>
            <p:cNvSpPr/>
            <p:nvPr/>
          </p:nvSpPr>
          <p:spPr>
            <a:xfrm>
              <a:off x="773739" y="4659987"/>
              <a:ext cx="99498" cy="148443"/>
            </a:xfrm>
            <a:custGeom>
              <a:avLst/>
              <a:gdLst/>
              <a:ahLst/>
              <a:cxnLst/>
              <a:rect l="l" t="t" r="r" b="b"/>
              <a:pathLst>
                <a:path w="3033" h="4525" extrusionOk="0">
                  <a:moveTo>
                    <a:pt x="459" y="1"/>
                  </a:moveTo>
                  <a:cubicBezTo>
                    <a:pt x="459" y="17"/>
                    <a:pt x="0" y="2033"/>
                    <a:pt x="3033" y="4525"/>
                  </a:cubicBezTo>
                  <a:cubicBezTo>
                    <a:pt x="3033" y="4525"/>
                    <a:pt x="2459" y="3853"/>
                    <a:pt x="2721" y="3099"/>
                  </a:cubicBezTo>
                  <a:cubicBezTo>
                    <a:pt x="2983" y="2345"/>
                    <a:pt x="2688" y="2083"/>
                    <a:pt x="2442" y="1820"/>
                  </a:cubicBezTo>
                  <a:cubicBezTo>
                    <a:pt x="2295" y="1656"/>
                    <a:pt x="2295" y="1427"/>
                    <a:pt x="2426" y="1263"/>
                  </a:cubicBezTo>
                  <a:cubicBezTo>
                    <a:pt x="2426" y="1263"/>
                    <a:pt x="2388" y="1256"/>
                    <a:pt x="2332" y="1256"/>
                  </a:cubicBezTo>
                  <a:cubicBezTo>
                    <a:pt x="2170" y="1256"/>
                    <a:pt x="1861" y="1319"/>
                    <a:pt x="1934" y="1820"/>
                  </a:cubicBezTo>
                  <a:cubicBezTo>
                    <a:pt x="2033" y="2509"/>
                    <a:pt x="2082" y="2624"/>
                    <a:pt x="1852" y="2640"/>
                  </a:cubicBezTo>
                  <a:cubicBezTo>
                    <a:pt x="1843" y="2641"/>
                    <a:pt x="1835" y="2642"/>
                    <a:pt x="1826" y="2642"/>
                  </a:cubicBezTo>
                  <a:cubicBezTo>
                    <a:pt x="1645" y="2642"/>
                    <a:pt x="1707" y="2304"/>
                    <a:pt x="1754" y="2115"/>
                  </a:cubicBezTo>
                  <a:cubicBezTo>
                    <a:pt x="1820" y="1935"/>
                    <a:pt x="2065" y="1099"/>
                    <a:pt x="1410" y="821"/>
                  </a:cubicBezTo>
                  <a:cubicBezTo>
                    <a:pt x="754" y="542"/>
                    <a:pt x="492" y="280"/>
                    <a:pt x="45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0" name="Google Shape;8170;p18"/>
            <p:cNvSpPr/>
            <p:nvPr/>
          </p:nvSpPr>
          <p:spPr>
            <a:xfrm>
              <a:off x="952792" y="4941754"/>
              <a:ext cx="117803" cy="139848"/>
            </a:xfrm>
            <a:custGeom>
              <a:avLst/>
              <a:gdLst/>
              <a:ahLst/>
              <a:cxnLst/>
              <a:rect l="l" t="t" r="r" b="b"/>
              <a:pathLst>
                <a:path w="3591" h="4263" extrusionOk="0">
                  <a:moveTo>
                    <a:pt x="1722" y="1"/>
                  </a:moveTo>
                  <a:cubicBezTo>
                    <a:pt x="771" y="509"/>
                    <a:pt x="1050" y="1181"/>
                    <a:pt x="951" y="2476"/>
                  </a:cubicBezTo>
                  <a:cubicBezTo>
                    <a:pt x="853" y="3771"/>
                    <a:pt x="0" y="4263"/>
                    <a:pt x="0" y="4263"/>
                  </a:cubicBezTo>
                  <a:cubicBezTo>
                    <a:pt x="3590" y="2443"/>
                    <a:pt x="2279" y="771"/>
                    <a:pt x="1935" y="526"/>
                  </a:cubicBezTo>
                  <a:cubicBezTo>
                    <a:pt x="1590" y="280"/>
                    <a:pt x="1722" y="1"/>
                    <a:pt x="172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1" name="Google Shape;8171;p18"/>
            <p:cNvSpPr/>
            <p:nvPr/>
          </p:nvSpPr>
          <p:spPr>
            <a:xfrm>
              <a:off x="1074862" y="4977774"/>
              <a:ext cx="227470" cy="159432"/>
            </a:xfrm>
            <a:custGeom>
              <a:avLst/>
              <a:gdLst/>
              <a:ahLst/>
              <a:cxnLst/>
              <a:rect l="l" t="t" r="r" b="b"/>
              <a:pathLst>
                <a:path w="6934" h="4860" extrusionOk="0">
                  <a:moveTo>
                    <a:pt x="1948" y="0"/>
                  </a:moveTo>
                  <a:cubicBezTo>
                    <a:pt x="1063" y="0"/>
                    <a:pt x="588" y="827"/>
                    <a:pt x="705" y="1362"/>
                  </a:cubicBezTo>
                  <a:cubicBezTo>
                    <a:pt x="834" y="1964"/>
                    <a:pt x="1403" y="2002"/>
                    <a:pt x="1543" y="2002"/>
                  </a:cubicBezTo>
                  <a:cubicBezTo>
                    <a:pt x="1563" y="2002"/>
                    <a:pt x="1574" y="2001"/>
                    <a:pt x="1574" y="2001"/>
                  </a:cubicBezTo>
                  <a:cubicBezTo>
                    <a:pt x="1312" y="1903"/>
                    <a:pt x="1197" y="1591"/>
                    <a:pt x="1312" y="1329"/>
                  </a:cubicBezTo>
                  <a:cubicBezTo>
                    <a:pt x="1354" y="1265"/>
                    <a:pt x="1400" y="1241"/>
                    <a:pt x="1450" y="1241"/>
                  </a:cubicBezTo>
                  <a:cubicBezTo>
                    <a:pt x="1553" y="1241"/>
                    <a:pt x="1671" y="1344"/>
                    <a:pt x="1803" y="1411"/>
                  </a:cubicBezTo>
                  <a:cubicBezTo>
                    <a:pt x="1841" y="1430"/>
                    <a:pt x="1877" y="1438"/>
                    <a:pt x="1911" y="1438"/>
                  </a:cubicBezTo>
                  <a:cubicBezTo>
                    <a:pt x="2054" y="1438"/>
                    <a:pt x="2160" y="1285"/>
                    <a:pt x="2213" y="1099"/>
                  </a:cubicBezTo>
                  <a:cubicBezTo>
                    <a:pt x="2253" y="958"/>
                    <a:pt x="2356" y="817"/>
                    <a:pt x="2543" y="817"/>
                  </a:cubicBezTo>
                  <a:cubicBezTo>
                    <a:pt x="2660" y="817"/>
                    <a:pt x="2811" y="872"/>
                    <a:pt x="3000" y="1017"/>
                  </a:cubicBezTo>
                  <a:cubicBezTo>
                    <a:pt x="3475" y="1394"/>
                    <a:pt x="3180" y="2148"/>
                    <a:pt x="3180" y="2148"/>
                  </a:cubicBezTo>
                  <a:cubicBezTo>
                    <a:pt x="3180" y="2148"/>
                    <a:pt x="3180" y="1526"/>
                    <a:pt x="2738" y="1476"/>
                  </a:cubicBezTo>
                  <a:cubicBezTo>
                    <a:pt x="2694" y="1463"/>
                    <a:pt x="2648" y="1456"/>
                    <a:pt x="2603" y="1456"/>
                  </a:cubicBezTo>
                  <a:cubicBezTo>
                    <a:pt x="2429" y="1456"/>
                    <a:pt x="2258" y="1553"/>
                    <a:pt x="2180" y="1722"/>
                  </a:cubicBezTo>
                  <a:cubicBezTo>
                    <a:pt x="2459" y="1722"/>
                    <a:pt x="2475" y="2099"/>
                    <a:pt x="2328" y="2296"/>
                  </a:cubicBezTo>
                  <a:cubicBezTo>
                    <a:pt x="2180" y="2509"/>
                    <a:pt x="2230" y="2657"/>
                    <a:pt x="2361" y="2739"/>
                  </a:cubicBezTo>
                  <a:cubicBezTo>
                    <a:pt x="2508" y="2820"/>
                    <a:pt x="2705" y="2804"/>
                    <a:pt x="2541" y="3181"/>
                  </a:cubicBezTo>
                  <a:cubicBezTo>
                    <a:pt x="2361" y="3558"/>
                    <a:pt x="1639" y="3558"/>
                    <a:pt x="1639" y="3558"/>
                  </a:cubicBezTo>
                  <a:cubicBezTo>
                    <a:pt x="1803" y="3345"/>
                    <a:pt x="1754" y="3050"/>
                    <a:pt x="1557" y="2886"/>
                  </a:cubicBezTo>
                  <a:lnTo>
                    <a:pt x="1557" y="2886"/>
                  </a:lnTo>
                  <a:cubicBezTo>
                    <a:pt x="1574" y="3066"/>
                    <a:pt x="1459" y="3214"/>
                    <a:pt x="1295" y="3263"/>
                  </a:cubicBezTo>
                  <a:cubicBezTo>
                    <a:pt x="1000" y="3345"/>
                    <a:pt x="1017" y="3263"/>
                    <a:pt x="754" y="3493"/>
                  </a:cubicBezTo>
                  <a:cubicBezTo>
                    <a:pt x="618" y="3603"/>
                    <a:pt x="420" y="3630"/>
                    <a:pt x="260" y="3630"/>
                  </a:cubicBezTo>
                  <a:cubicBezTo>
                    <a:pt x="114" y="3630"/>
                    <a:pt x="0" y="3607"/>
                    <a:pt x="0" y="3607"/>
                  </a:cubicBezTo>
                  <a:lnTo>
                    <a:pt x="0" y="3607"/>
                  </a:lnTo>
                  <a:cubicBezTo>
                    <a:pt x="181" y="3706"/>
                    <a:pt x="377" y="3755"/>
                    <a:pt x="574" y="3771"/>
                  </a:cubicBezTo>
                  <a:cubicBezTo>
                    <a:pt x="1017" y="3804"/>
                    <a:pt x="1459" y="3886"/>
                    <a:pt x="1885" y="3984"/>
                  </a:cubicBezTo>
                  <a:cubicBezTo>
                    <a:pt x="3065" y="4345"/>
                    <a:pt x="3787" y="4837"/>
                    <a:pt x="4688" y="4853"/>
                  </a:cubicBezTo>
                  <a:cubicBezTo>
                    <a:pt x="4746" y="4857"/>
                    <a:pt x="4804" y="4859"/>
                    <a:pt x="4861" y="4859"/>
                  </a:cubicBezTo>
                  <a:cubicBezTo>
                    <a:pt x="5258" y="4859"/>
                    <a:pt x="5641" y="4761"/>
                    <a:pt x="6000" y="4574"/>
                  </a:cubicBezTo>
                  <a:cubicBezTo>
                    <a:pt x="6786" y="4115"/>
                    <a:pt x="6934" y="2952"/>
                    <a:pt x="6475" y="2345"/>
                  </a:cubicBezTo>
                  <a:cubicBezTo>
                    <a:pt x="6244" y="2015"/>
                    <a:pt x="5880" y="1864"/>
                    <a:pt x="5540" y="1864"/>
                  </a:cubicBezTo>
                  <a:cubicBezTo>
                    <a:pt x="5204" y="1864"/>
                    <a:pt x="4892" y="2011"/>
                    <a:pt x="4754" y="2280"/>
                  </a:cubicBezTo>
                  <a:cubicBezTo>
                    <a:pt x="4508" y="2607"/>
                    <a:pt x="4541" y="3083"/>
                    <a:pt x="4836" y="3361"/>
                  </a:cubicBezTo>
                  <a:lnTo>
                    <a:pt x="4836" y="3378"/>
                  </a:lnTo>
                  <a:cubicBezTo>
                    <a:pt x="4869" y="3394"/>
                    <a:pt x="4885" y="3411"/>
                    <a:pt x="4901" y="3427"/>
                  </a:cubicBezTo>
                  <a:lnTo>
                    <a:pt x="4934" y="3460"/>
                  </a:lnTo>
                  <a:cubicBezTo>
                    <a:pt x="5036" y="3519"/>
                    <a:pt x="5164" y="3550"/>
                    <a:pt x="5290" y="3550"/>
                  </a:cubicBezTo>
                  <a:cubicBezTo>
                    <a:pt x="5549" y="3550"/>
                    <a:pt x="5797" y="3419"/>
                    <a:pt x="5786" y="3132"/>
                  </a:cubicBezTo>
                  <a:cubicBezTo>
                    <a:pt x="5793" y="2938"/>
                    <a:pt x="5633" y="2856"/>
                    <a:pt x="5456" y="2856"/>
                  </a:cubicBezTo>
                  <a:cubicBezTo>
                    <a:pt x="5199" y="2856"/>
                    <a:pt x="4906" y="3027"/>
                    <a:pt x="5032" y="3279"/>
                  </a:cubicBezTo>
                  <a:cubicBezTo>
                    <a:pt x="5032" y="3302"/>
                    <a:pt x="5029" y="3325"/>
                    <a:pt x="5004" y="3325"/>
                  </a:cubicBezTo>
                  <a:cubicBezTo>
                    <a:pt x="4975" y="3325"/>
                    <a:pt x="4917" y="3294"/>
                    <a:pt x="4803" y="3197"/>
                  </a:cubicBezTo>
                  <a:cubicBezTo>
                    <a:pt x="4688" y="3099"/>
                    <a:pt x="4639" y="2952"/>
                    <a:pt x="4639" y="2788"/>
                  </a:cubicBezTo>
                  <a:cubicBezTo>
                    <a:pt x="4639" y="2624"/>
                    <a:pt x="4688" y="2460"/>
                    <a:pt x="4803" y="2312"/>
                  </a:cubicBezTo>
                  <a:cubicBezTo>
                    <a:pt x="4936" y="2078"/>
                    <a:pt x="5207" y="1955"/>
                    <a:pt x="5497" y="1955"/>
                  </a:cubicBezTo>
                  <a:cubicBezTo>
                    <a:pt x="5814" y="1955"/>
                    <a:pt x="6154" y="2102"/>
                    <a:pt x="6360" y="2411"/>
                  </a:cubicBezTo>
                  <a:cubicBezTo>
                    <a:pt x="6360" y="2411"/>
                    <a:pt x="6360" y="2427"/>
                    <a:pt x="6377" y="2443"/>
                  </a:cubicBezTo>
                  <a:cubicBezTo>
                    <a:pt x="6590" y="2853"/>
                    <a:pt x="6573" y="3361"/>
                    <a:pt x="6344" y="3755"/>
                  </a:cubicBezTo>
                  <a:cubicBezTo>
                    <a:pt x="6064" y="4258"/>
                    <a:pt x="5426" y="4609"/>
                    <a:pt x="4590" y="4609"/>
                  </a:cubicBezTo>
                  <a:cubicBezTo>
                    <a:pt x="4201" y="4609"/>
                    <a:pt x="3769" y="4533"/>
                    <a:pt x="3311" y="4361"/>
                  </a:cubicBezTo>
                  <a:cubicBezTo>
                    <a:pt x="3279" y="4345"/>
                    <a:pt x="3033" y="4263"/>
                    <a:pt x="2885" y="4197"/>
                  </a:cubicBezTo>
                  <a:cubicBezTo>
                    <a:pt x="2475" y="3984"/>
                    <a:pt x="2033" y="3837"/>
                    <a:pt x="1574" y="3755"/>
                  </a:cubicBezTo>
                  <a:cubicBezTo>
                    <a:pt x="1754" y="3722"/>
                    <a:pt x="1951" y="3706"/>
                    <a:pt x="2148" y="3656"/>
                  </a:cubicBezTo>
                  <a:cubicBezTo>
                    <a:pt x="3901" y="3312"/>
                    <a:pt x="4164" y="837"/>
                    <a:pt x="2705" y="182"/>
                  </a:cubicBezTo>
                  <a:cubicBezTo>
                    <a:pt x="2428" y="55"/>
                    <a:pt x="2174" y="0"/>
                    <a:pt x="19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2" name="Google Shape;8172;p18"/>
            <p:cNvSpPr/>
            <p:nvPr/>
          </p:nvSpPr>
          <p:spPr>
            <a:xfrm>
              <a:off x="1186171" y="5063823"/>
              <a:ext cx="152740" cy="108125"/>
            </a:xfrm>
            <a:custGeom>
              <a:avLst/>
              <a:gdLst/>
              <a:ahLst/>
              <a:cxnLst/>
              <a:rect l="l" t="t" r="r" b="b"/>
              <a:pathLst>
                <a:path w="4656" h="3296" extrusionOk="0">
                  <a:moveTo>
                    <a:pt x="3803" y="1"/>
                  </a:moveTo>
                  <a:lnTo>
                    <a:pt x="3803" y="1"/>
                  </a:lnTo>
                  <a:cubicBezTo>
                    <a:pt x="3885" y="788"/>
                    <a:pt x="3541" y="1574"/>
                    <a:pt x="2902" y="2050"/>
                  </a:cubicBezTo>
                  <a:cubicBezTo>
                    <a:pt x="2493" y="2357"/>
                    <a:pt x="2001" y="2456"/>
                    <a:pt x="1540" y="2456"/>
                  </a:cubicBezTo>
                  <a:cubicBezTo>
                    <a:pt x="723" y="2456"/>
                    <a:pt x="0" y="2148"/>
                    <a:pt x="0" y="2148"/>
                  </a:cubicBezTo>
                  <a:lnTo>
                    <a:pt x="0" y="2148"/>
                  </a:lnTo>
                  <a:cubicBezTo>
                    <a:pt x="1328" y="2869"/>
                    <a:pt x="1836" y="2640"/>
                    <a:pt x="2213" y="3033"/>
                  </a:cubicBezTo>
                  <a:cubicBezTo>
                    <a:pt x="2386" y="3221"/>
                    <a:pt x="2560" y="3278"/>
                    <a:pt x="2715" y="3278"/>
                  </a:cubicBezTo>
                  <a:cubicBezTo>
                    <a:pt x="2899" y="3278"/>
                    <a:pt x="3058" y="3200"/>
                    <a:pt x="3164" y="3164"/>
                  </a:cubicBezTo>
                  <a:cubicBezTo>
                    <a:pt x="3191" y="3158"/>
                    <a:pt x="3217" y="3154"/>
                    <a:pt x="3244" y="3154"/>
                  </a:cubicBezTo>
                  <a:cubicBezTo>
                    <a:pt x="3346" y="3154"/>
                    <a:pt x="3439" y="3204"/>
                    <a:pt x="3492" y="3295"/>
                  </a:cubicBezTo>
                  <a:cubicBezTo>
                    <a:pt x="3524" y="3099"/>
                    <a:pt x="3475" y="2886"/>
                    <a:pt x="3344" y="2722"/>
                  </a:cubicBezTo>
                  <a:cubicBezTo>
                    <a:pt x="3180" y="2509"/>
                    <a:pt x="2770" y="2492"/>
                    <a:pt x="2705" y="2492"/>
                  </a:cubicBezTo>
                  <a:cubicBezTo>
                    <a:pt x="3262" y="2459"/>
                    <a:pt x="3770" y="2164"/>
                    <a:pt x="4098" y="1705"/>
                  </a:cubicBezTo>
                  <a:cubicBezTo>
                    <a:pt x="4655" y="919"/>
                    <a:pt x="3803" y="1"/>
                    <a:pt x="38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3" name="Google Shape;8173;p18"/>
            <p:cNvSpPr/>
            <p:nvPr/>
          </p:nvSpPr>
          <p:spPr>
            <a:xfrm>
              <a:off x="990978" y="4820537"/>
              <a:ext cx="146277" cy="206212"/>
            </a:xfrm>
            <a:custGeom>
              <a:avLst/>
              <a:gdLst/>
              <a:ahLst/>
              <a:cxnLst/>
              <a:rect l="l" t="t" r="r" b="b"/>
              <a:pathLst>
                <a:path w="4459" h="6286" extrusionOk="0">
                  <a:moveTo>
                    <a:pt x="1811" y="0"/>
                  </a:moveTo>
                  <a:cubicBezTo>
                    <a:pt x="1386" y="0"/>
                    <a:pt x="976" y="149"/>
                    <a:pt x="705" y="451"/>
                  </a:cubicBezTo>
                  <a:cubicBezTo>
                    <a:pt x="0" y="1090"/>
                    <a:pt x="443" y="2139"/>
                    <a:pt x="1033" y="2336"/>
                  </a:cubicBezTo>
                  <a:cubicBezTo>
                    <a:pt x="1156" y="2401"/>
                    <a:pt x="1291" y="2434"/>
                    <a:pt x="1426" y="2434"/>
                  </a:cubicBezTo>
                  <a:cubicBezTo>
                    <a:pt x="1562" y="2434"/>
                    <a:pt x="1697" y="2401"/>
                    <a:pt x="1820" y="2336"/>
                  </a:cubicBezTo>
                  <a:lnTo>
                    <a:pt x="1869" y="2319"/>
                  </a:lnTo>
                  <a:lnTo>
                    <a:pt x="1902" y="2303"/>
                  </a:lnTo>
                  <a:lnTo>
                    <a:pt x="1951" y="2254"/>
                  </a:lnTo>
                  <a:cubicBezTo>
                    <a:pt x="1967" y="2237"/>
                    <a:pt x="1984" y="2221"/>
                    <a:pt x="2016" y="2204"/>
                  </a:cubicBezTo>
                  <a:lnTo>
                    <a:pt x="2066" y="2155"/>
                  </a:lnTo>
                  <a:cubicBezTo>
                    <a:pt x="2229" y="1975"/>
                    <a:pt x="2311" y="1729"/>
                    <a:pt x="2279" y="1500"/>
                  </a:cubicBezTo>
                  <a:cubicBezTo>
                    <a:pt x="2236" y="1156"/>
                    <a:pt x="2024" y="1016"/>
                    <a:pt x="1827" y="1016"/>
                  </a:cubicBezTo>
                  <a:cubicBezTo>
                    <a:pt x="1724" y="1016"/>
                    <a:pt x="1625" y="1055"/>
                    <a:pt x="1557" y="1123"/>
                  </a:cubicBezTo>
                  <a:cubicBezTo>
                    <a:pt x="1394" y="1286"/>
                    <a:pt x="1443" y="1565"/>
                    <a:pt x="1639" y="1696"/>
                  </a:cubicBezTo>
                  <a:cubicBezTo>
                    <a:pt x="1710" y="1728"/>
                    <a:pt x="1775" y="1738"/>
                    <a:pt x="1832" y="1738"/>
                  </a:cubicBezTo>
                  <a:cubicBezTo>
                    <a:pt x="1923" y="1738"/>
                    <a:pt x="1995" y="1712"/>
                    <a:pt x="2043" y="1712"/>
                  </a:cubicBezTo>
                  <a:cubicBezTo>
                    <a:pt x="2090" y="1712"/>
                    <a:pt x="2115" y="1736"/>
                    <a:pt x="2115" y="1827"/>
                  </a:cubicBezTo>
                  <a:cubicBezTo>
                    <a:pt x="2082" y="2024"/>
                    <a:pt x="1967" y="2204"/>
                    <a:pt x="1787" y="2286"/>
                  </a:cubicBezTo>
                  <a:cubicBezTo>
                    <a:pt x="1680" y="2340"/>
                    <a:pt x="1563" y="2365"/>
                    <a:pt x="1445" y="2365"/>
                  </a:cubicBezTo>
                  <a:cubicBezTo>
                    <a:pt x="1309" y="2365"/>
                    <a:pt x="1172" y="2331"/>
                    <a:pt x="1049" y="2270"/>
                  </a:cubicBezTo>
                  <a:cubicBezTo>
                    <a:pt x="508" y="2040"/>
                    <a:pt x="148" y="1106"/>
                    <a:pt x="787" y="549"/>
                  </a:cubicBezTo>
                  <a:cubicBezTo>
                    <a:pt x="1033" y="303"/>
                    <a:pt x="1377" y="172"/>
                    <a:pt x="1721" y="155"/>
                  </a:cubicBezTo>
                  <a:cubicBezTo>
                    <a:pt x="2475" y="205"/>
                    <a:pt x="3295" y="746"/>
                    <a:pt x="3442" y="2204"/>
                  </a:cubicBezTo>
                  <a:cubicBezTo>
                    <a:pt x="3475" y="2762"/>
                    <a:pt x="3426" y="3319"/>
                    <a:pt x="3279" y="3844"/>
                  </a:cubicBezTo>
                  <a:cubicBezTo>
                    <a:pt x="3147" y="4302"/>
                    <a:pt x="2934" y="4745"/>
                    <a:pt x="2672" y="5138"/>
                  </a:cubicBezTo>
                  <a:cubicBezTo>
                    <a:pt x="2262" y="5614"/>
                    <a:pt x="1754" y="6024"/>
                    <a:pt x="1180" y="6286"/>
                  </a:cubicBezTo>
                  <a:cubicBezTo>
                    <a:pt x="1803" y="6040"/>
                    <a:pt x="2361" y="5630"/>
                    <a:pt x="2803" y="5122"/>
                  </a:cubicBezTo>
                  <a:cubicBezTo>
                    <a:pt x="3541" y="4270"/>
                    <a:pt x="4459" y="2254"/>
                    <a:pt x="3180" y="614"/>
                  </a:cubicBezTo>
                  <a:cubicBezTo>
                    <a:pt x="2835" y="207"/>
                    <a:pt x="2312" y="0"/>
                    <a:pt x="181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4" name="Google Shape;8174;p18"/>
            <p:cNvSpPr/>
            <p:nvPr/>
          </p:nvSpPr>
          <p:spPr>
            <a:xfrm>
              <a:off x="570803" y="4923514"/>
              <a:ext cx="79815" cy="179050"/>
            </a:xfrm>
            <a:custGeom>
              <a:avLst/>
              <a:gdLst/>
              <a:ahLst/>
              <a:cxnLst/>
              <a:rect l="l" t="t" r="r" b="b"/>
              <a:pathLst>
                <a:path w="2433" h="5458" extrusionOk="0">
                  <a:moveTo>
                    <a:pt x="997" y="1"/>
                  </a:moveTo>
                  <a:cubicBezTo>
                    <a:pt x="646" y="1"/>
                    <a:pt x="1" y="584"/>
                    <a:pt x="285" y="2426"/>
                  </a:cubicBezTo>
                  <a:cubicBezTo>
                    <a:pt x="613" y="4458"/>
                    <a:pt x="2170" y="5409"/>
                    <a:pt x="2433" y="5458"/>
                  </a:cubicBezTo>
                  <a:cubicBezTo>
                    <a:pt x="2433" y="5458"/>
                    <a:pt x="908" y="4474"/>
                    <a:pt x="777" y="2803"/>
                  </a:cubicBezTo>
                  <a:cubicBezTo>
                    <a:pt x="646" y="1147"/>
                    <a:pt x="1154" y="1098"/>
                    <a:pt x="1318" y="737"/>
                  </a:cubicBezTo>
                  <a:cubicBezTo>
                    <a:pt x="1482" y="377"/>
                    <a:pt x="1400" y="114"/>
                    <a:pt x="1088" y="16"/>
                  </a:cubicBezTo>
                  <a:cubicBezTo>
                    <a:pt x="1061" y="6"/>
                    <a:pt x="1031" y="1"/>
                    <a:pt x="99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5" name="Google Shape;8175;p18"/>
            <p:cNvSpPr/>
            <p:nvPr/>
          </p:nvSpPr>
          <p:spPr>
            <a:xfrm>
              <a:off x="534979" y="4874174"/>
              <a:ext cx="173702" cy="233244"/>
            </a:xfrm>
            <a:custGeom>
              <a:avLst/>
              <a:gdLst/>
              <a:ahLst/>
              <a:cxnLst/>
              <a:rect l="l" t="t" r="r" b="b"/>
              <a:pathLst>
                <a:path w="5295" h="7110" extrusionOk="0">
                  <a:moveTo>
                    <a:pt x="3607" y="0"/>
                  </a:moveTo>
                  <a:cubicBezTo>
                    <a:pt x="3396" y="0"/>
                    <a:pt x="3199" y="27"/>
                    <a:pt x="3033" y="61"/>
                  </a:cubicBezTo>
                  <a:cubicBezTo>
                    <a:pt x="2590" y="127"/>
                    <a:pt x="2180" y="307"/>
                    <a:pt x="1836" y="553"/>
                  </a:cubicBezTo>
                  <a:cubicBezTo>
                    <a:pt x="0" y="1913"/>
                    <a:pt x="345" y="4290"/>
                    <a:pt x="886" y="5438"/>
                  </a:cubicBezTo>
                  <a:cubicBezTo>
                    <a:pt x="1181" y="6126"/>
                    <a:pt x="1656" y="6700"/>
                    <a:pt x="2279" y="7109"/>
                  </a:cubicBezTo>
                  <a:cubicBezTo>
                    <a:pt x="1689" y="6683"/>
                    <a:pt x="1230" y="6093"/>
                    <a:pt x="968" y="5405"/>
                  </a:cubicBezTo>
                  <a:cubicBezTo>
                    <a:pt x="459" y="4257"/>
                    <a:pt x="197" y="1963"/>
                    <a:pt x="1935" y="701"/>
                  </a:cubicBezTo>
                  <a:cubicBezTo>
                    <a:pt x="2361" y="383"/>
                    <a:pt x="2917" y="191"/>
                    <a:pt x="3432" y="191"/>
                  </a:cubicBezTo>
                  <a:cubicBezTo>
                    <a:pt x="3848" y="191"/>
                    <a:pt x="4237" y="317"/>
                    <a:pt x="4508" y="602"/>
                  </a:cubicBezTo>
                  <a:cubicBezTo>
                    <a:pt x="5154" y="1248"/>
                    <a:pt x="4670" y="2308"/>
                    <a:pt x="3982" y="2308"/>
                  </a:cubicBezTo>
                  <a:cubicBezTo>
                    <a:pt x="3972" y="2308"/>
                    <a:pt x="3961" y="2307"/>
                    <a:pt x="3951" y="2307"/>
                  </a:cubicBezTo>
                  <a:cubicBezTo>
                    <a:pt x="3921" y="2310"/>
                    <a:pt x="3891" y="2312"/>
                    <a:pt x="3862" y="2312"/>
                  </a:cubicBezTo>
                  <a:cubicBezTo>
                    <a:pt x="3601" y="2312"/>
                    <a:pt x="3360" y="2182"/>
                    <a:pt x="3213" y="1946"/>
                  </a:cubicBezTo>
                  <a:cubicBezTo>
                    <a:pt x="3164" y="1848"/>
                    <a:pt x="3131" y="1717"/>
                    <a:pt x="3148" y="1586"/>
                  </a:cubicBezTo>
                  <a:cubicBezTo>
                    <a:pt x="3177" y="1334"/>
                    <a:pt x="3251" y="1254"/>
                    <a:pt x="3304" y="1254"/>
                  </a:cubicBezTo>
                  <a:cubicBezTo>
                    <a:pt x="3341" y="1254"/>
                    <a:pt x="3367" y="1293"/>
                    <a:pt x="3361" y="1340"/>
                  </a:cubicBezTo>
                  <a:cubicBezTo>
                    <a:pt x="3317" y="1571"/>
                    <a:pt x="3504" y="1777"/>
                    <a:pt x="3728" y="1777"/>
                  </a:cubicBezTo>
                  <a:cubicBezTo>
                    <a:pt x="3758" y="1777"/>
                    <a:pt x="3789" y="1774"/>
                    <a:pt x="3820" y="1766"/>
                  </a:cubicBezTo>
                  <a:cubicBezTo>
                    <a:pt x="4229" y="1700"/>
                    <a:pt x="4328" y="1159"/>
                    <a:pt x="3967" y="963"/>
                  </a:cubicBezTo>
                  <a:cubicBezTo>
                    <a:pt x="3874" y="916"/>
                    <a:pt x="3775" y="894"/>
                    <a:pt x="3679" y="894"/>
                  </a:cubicBezTo>
                  <a:cubicBezTo>
                    <a:pt x="3371" y="894"/>
                    <a:pt x="3083" y="1117"/>
                    <a:pt x="3033" y="1455"/>
                  </a:cubicBezTo>
                  <a:cubicBezTo>
                    <a:pt x="2984" y="1782"/>
                    <a:pt x="3148" y="2110"/>
                    <a:pt x="3443" y="2274"/>
                  </a:cubicBezTo>
                  <a:lnTo>
                    <a:pt x="3475" y="2274"/>
                  </a:lnTo>
                  <a:cubicBezTo>
                    <a:pt x="3574" y="2323"/>
                    <a:pt x="3672" y="2372"/>
                    <a:pt x="3787" y="2389"/>
                  </a:cubicBezTo>
                  <a:cubicBezTo>
                    <a:pt x="3880" y="2411"/>
                    <a:pt x="3973" y="2421"/>
                    <a:pt x="4065" y="2421"/>
                  </a:cubicBezTo>
                  <a:cubicBezTo>
                    <a:pt x="4663" y="2421"/>
                    <a:pt x="5189" y="1983"/>
                    <a:pt x="5246" y="1471"/>
                  </a:cubicBezTo>
                  <a:cubicBezTo>
                    <a:pt x="5295" y="1061"/>
                    <a:pt x="5131" y="651"/>
                    <a:pt x="4819" y="389"/>
                  </a:cubicBezTo>
                  <a:cubicBezTo>
                    <a:pt x="4436" y="91"/>
                    <a:pt x="3998" y="0"/>
                    <a:pt x="360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6" name="Google Shape;8176;p18"/>
            <p:cNvSpPr/>
            <p:nvPr/>
          </p:nvSpPr>
          <p:spPr>
            <a:xfrm>
              <a:off x="641433" y="4813287"/>
              <a:ext cx="239345" cy="168847"/>
            </a:xfrm>
            <a:custGeom>
              <a:avLst/>
              <a:gdLst/>
              <a:ahLst/>
              <a:cxnLst/>
              <a:rect l="l" t="t" r="r" b="b"/>
              <a:pathLst>
                <a:path w="7296" h="5147" extrusionOk="0">
                  <a:moveTo>
                    <a:pt x="1734" y="0"/>
                  </a:moveTo>
                  <a:cubicBezTo>
                    <a:pt x="1340" y="0"/>
                    <a:pt x="953" y="175"/>
                    <a:pt x="689" y="508"/>
                  </a:cubicBezTo>
                  <a:cubicBezTo>
                    <a:pt x="596" y="638"/>
                    <a:pt x="449" y="705"/>
                    <a:pt x="304" y="705"/>
                  </a:cubicBezTo>
                  <a:cubicBezTo>
                    <a:pt x="194" y="705"/>
                    <a:pt x="86" y="667"/>
                    <a:pt x="1" y="590"/>
                  </a:cubicBezTo>
                  <a:lnTo>
                    <a:pt x="1" y="590"/>
                  </a:lnTo>
                  <a:cubicBezTo>
                    <a:pt x="17" y="950"/>
                    <a:pt x="50" y="1016"/>
                    <a:pt x="1755" y="1737"/>
                  </a:cubicBezTo>
                  <a:cubicBezTo>
                    <a:pt x="3066" y="2294"/>
                    <a:pt x="3509" y="4261"/>
                    <a:pt x="3640" y="5146"/>
                  </a:cubicBezTo>
                  <a:cubicBezTo>
                    <a:pt x="3787" y="4261"/>
                    <a:pt x="4230" y="2294"/>
                    <a:pt x="5541" y="1737"/>
                  </a:cubicBezTo>
                  <a:cubicBezTo>
                    <a:pt x="7246" y="1016"/>
                    <a:pt x="7262" y="950"/>
                    <a:pt x="7295" y="590"/>
                  </a:cubicBezTo>
                  <a:lnTo>
                    <a:pt x="7295" y="590"/>
                  </a:lnTo>
                  <a:cubicBezTo>
                    <a:pt x="7203" y="667"/>
                    <a:pt x="7090" y="705"/>
                    <a:pt x="6980" y="705"/>
                  </a:cubicBezTo>
                  <a:cubicBezTo>
                    <a:pt x="6833" y="705"/>
                    <a:pt x="6691" y="638"/>
                    <a:pt x="6607" y="508"/>
                  </a:cubicBezTo>
                  <a:cubicBezTo>
                    <a:pt x="6333" y="175"/>
                    <a:pt x="5942" y="0"/>
                    <a:pt x="5550" y="0"/>
                  </a:cubicBezTo>
                  <a:cubicBezTo>
                    <a:pt x="5285" y="0"/>
                    <a:pt x="5019" y="80"/>
                    <a:pt x="4787" y="245"/>
                  </a:cubicBezTo>
                  <a:cubicBezTo>
                    <a:pt x="4213" y="655"/>
                    <a:pt x="3836" y="1475"/>
                    <a:pt x="3640" y="2655"/>
                  </a:cubicBezTo>
                  <a:cubicBezTo>
                    <a:pt x="3459" y="1458"/>
                    <a:pt x="3082" y="639"/>
                    <a:pt x="2509" y="245"/>
                  </a:cubicBezTo>
                  <a:cubicBezTo>
                    <a:pt x="2271" y="80"/>
                    <a:pt x="2001" y="0"/>
                    <a:pt x="173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7" name="Google Shape;8177;p18"/>
            <p:cNvSpPr/>
            <p:nvPr/>
          </p:nvSpPr>
          <p:spPr>
            <a:xfrm>
              <a:off x="717280" y="4719693"/>
              <a:ext cx="88213" cy="145753"/>
            </a:xfrm>
            <a:custGeom>
              <a:avLst/>
              <a:gdLst/>
              <a:ahLst/>
              <a:cxnLst/>
              <a:rect l="l" t="t" r="r" b="b"/>
              <a:pathLst>
                <a:path w="2689" h="4443" extrusionOk="0">
                  <a:moveTo>
                    <a:pt x="1344" y="0"/>
                  </a:moveTo>
                  <a:cubicBezTo>
                    <a:pt x="1262" y="164"/>
                    <a:pt x="1147" y="312"/>
                    <a:pt x="1000" y="427"/>
                  </a:cubicBezTo>
                  <a:cubicBezTo>
                    <a:pt x="557" y="853"/>
                    <a:pt x="0" y="1721"/>
                    <a:pt x="721" y="2902"/>
                  </a:cubicBezTo>
                  <a:cubicBezTo>
                    <a:pt x="1016" y="3377"/>
                    <a:pt x="1213" y="3902"/>
                    <a:pt x="1344" y="4442"/>
                  </a:cubicBezTo>
                  <a:cubicBezTo>
                    <a:pt x="1459" y="3902"/>
                    <a:pt x="1672" y="3377"/>
                    <a:pt x="1951" y="2902"/>
                  </a:cubicBezTo>
                  <a:cubicBezTo>
                    <a:pt x="2688" y="1721"/>
                    <a:pt x="2115" y="853"/>
                    <a:pt x="1672" y="427"/>
                  </a:cubicBezTo>
                  <a:cubicBezTo>
                    <a:pt x="1541" y="295"/>
                    <a:pt x="1426" y="164"/>
                    <a:pt x="13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8" name="Google Shape;8178;p18"/>
            <p:cNvSpPr/>
            <p:nvPr/>
          </p:nvSpPr>
          <p:spPr>
            <a:xfrm>
              <a:off x="660789" y="4582467"/>
              <a:ext cx="200603" cy="220056"/>
            </a:xfrm>
            <a:custGeom>
              <a:avLst/>
              <a:gdLst/>
              <a:ahLst/>
              <a:cxnLst/>
              <a:rect l="l" t="t" r="r" b="b"/>
              <a:pathLst>
                <a:path w="6115" h="6708" extrusionOk="0">
                  <a:moveTo>
                    <a:pt x="1593" y="1"/>
                  </a:moveTo>
                  <a:cubicBezTo>
                    <a:pt x="1195" y="1"/>
                    <a:pt x="805" y="156"/>
                    <a:pt x="575" y="446"/>
                  </a:cubicBezTo>
                  <a:cubicBezTo>
                    <a:pt x="1" y="1102"/>
                    <a:pt x="476" y="2069"/>
                    <a:pt x="1132" y="2102"/>
                  </a:cubicBezTo>
                  <a:cubicBezTo>
                    <a:pt x="1151" y="2103"/>
                    <a:pt x="1169" y="2103"/>
                    <a:pt x="1187" y="2103"/>
                  </a:cubicBezTo>
                  <a:cubicBezTo>
                    <a:pt x="1784" y="2103"/>
                    <a:pt x="1997" y="1584"/>
                    <a:pt x="1870" y="1282"/>
                  </a:cubicBezTo>
                  <a:cubicBezTo>
                    <a:pt x="1827" y="1114"/>
                    <a:pt x="1665" y="993"/>
                    <a:pt x="1495" y="993"/>
                  </a:cubicBezTo>
                  <a:cubicBezTo>
                    <a:pt x="1467" y="993"/>
                    <a:pt x="1439" y="996"/>
                    <a:pt x="1411" y="1003"/>
                  </a:cubicBezTo>
                  <a:cubicBezTo>
                    <a:pt x="1263" y="1020"/>
                    <a:pt x="1148" y="1167"/>
                    <a:pt x="1165" y="1315"/>
                  </a:cubicBezTo>
                  <a:cubicBezTo>
                    <a:pt x="1154" y="1471"/>
                    <a:pt x="1275" y="1567"/>
                    <a:pt x="1403" y="1567"/>
                  </a:cubicBezTo>
                  <a:cubicBezTo>
                    <a:pt x="1477" y="1567"/>
                    <a:pt x="1553" y="1535"/>
                    <a:pt x="1607" y="1462"/>
                  </a:cubicBezTo>
                  <a:cubicBezTo>
                    <a:pt x="1648" y="1399"/>
                    <a:pt x="1690" y="1374"/>
                    <a:pt x="1727" y="1374"/>
                  </a:cubicBezTo>
                  <a:cubicBezTo>
                    <a:pt x="1796" y="1374"/>
                    <a:pt x="1847" y="1459"/>
                    <a:pt x="1837" y="1544"/>
                  </a:cubicBezTo>
                  <a:cubicBezTo>
                    <a:pt x="1747" y="1788"/>
                    <a:pt x="1516" y="1942"/>
                    <a:pt x="1271" y="1942"/>
                  </a:cubicBezTo>
                  <a:cubicBezTo>
                    <a:pt x="1203" y="1942"/>
                    <a:pt x="1134" y="1930"/>
                    <a:pt x="1066" y="1905"/>
                  </a:cubicBezTo>
                  <a:cubicBezTo>
                    <a:pt x="657" y="1790"/>
                    <a:pt x="460" y="1053"/>
                    <a:pt x="1017" y="659"/>
                  </a:cubicBezTo>
                  <a:cubicBezTo>
                    <a:pt x="1144" y="567"/>
                    <a:pt x="1328" y="517"/>
                    <a:pt x="1534" y="517"/>
                  </a:cubicBezTo>
                  <a:cubicBezTo>
                    <a:pt x="2130" y="517"/>
                    <a:pt x="2903" y="931"/>
                    <a:pt x="2951" y="1905"/>
                  </a:cubicBezTo>
                  <a:cubicBezTo>
                    <a:pt x="2951" y="3069"/>
                    <a:pt x="2017" y="4118"/>
                    <a:pt x="1771" y="4888"/>
                  </a:cubicBezTo>
                  <a:cubicBezTo>
                    <a:pt x="1417" y="5950"/>
                    <a:pt x="1853" y="6617"/>
                    <a:pt x="1900" y="6703"/>
                  </a:cubicBezTo>
                  <a:lnTo>
                    <a:pt x="1900" y="6703"/>
                  </a:lnTo>
                  <a:cubicBezTo>
                    <a:pt x="1607" y="6147"/>
                    <a:pt x="1592" y="5493"/>
                    <a:pt x="1853" y="4921"/>
                  </a:cubicBezTo>
                  <a:cubicBezTo>
                    <a:pt x="2050" y="4396"/>
                    <a:pt x="2492" y="3839"/>
                    <a:pt x="2804" y="3134"/>
                  </a:cubicBezTo>
                  <a:cubicBezTo>
                    <a:pt x="2919" y="2921"/>
                    <a:pt x="3001" y="2675"/>
                    <a:pt x="3050" y="2430"/>
                  </a:cubicBezTo>
                  <a:cubicBezTo>
                    <a:pt x="3115" y="2675"/>
                    <a:pt x="3197" y="2921"/>
                    <a:pt x="3312" y="3134"/>
                  </a:cubicBezTo>
                  <a:cubicBezTo>
                    <a:pt x="3623" y="3839"/>
                    <a:pt x="4066" y="4396"/>
                    <a:pt x="4263" y="4921"/>
                  </a:cubicBezTo>
                  <a:cubicBezTo>
                    <a:pt x="4524" y="5493"/>
                    <a:pt x="4509" y="6147"/>
                    <a:pt x="4216" y="6703"/>
                  </a:cubicBezTo>
                  <a:lnTo>
                    <a:pt x="4216" y="6703"/>
                  </a:lnTo>
                  <a:cubicBezTo>
                    <a:pt x="4263" y="6617"/>
                    <a:pt x="4699" y="5950"/>
                    <a:pt x="4345" y="4888"/>
                  </a:cubicBezTo>
                  <a:cubicBezTo>
                    <a:pt x="4082" y="4118"/>
                    <a:pt x="3165" y="3069"/>
                    <a:pt x="3165" y="1905"/>
                  </a:cubicBezTo>
                  <a:cubicBezTo>
                    <a:pt x="3213" y="931"/>
                    <a:pt x="3986" y="517"/>
                    <a:pt x="4582" y="517"/>
                  </a:cubicBezTo>
                  <a:cubicBezTo>
                    <a:pt x="4788" y="517"/>
                    <a:pt x="4972" y="567"/>
                    <a:pt x="5099" y="659"/>
                  </a:cubicBezTo>
                  <a:cubicBezTo>
                    <a:pt x="5656" y="1053"/>
                    <a:pt x="5459" y="1790"/>
                    <a:pt x="5050" y="1905"/>
                  </a:cubicBezTo>
                  <a:cubicBezTo>
                    <a:pt x="4982" y="1930"/>
                    <a:pt x="4913" y="1942"/>
                    <a:pt x="4845" y="1942"/>
                  </a:cubicBezTo>
                  <a:cubicBezTo>
                    <a:pt x="4600" y="1942"/>
                    <a:pt x="4369" y="1788"/>
                    <a:pt x="4279" y="1544"/>
                  </a:cubicBezTo>
                  <a:cubicBezTo>
                    <a:pt x="4258" y="1459"/>
                    <a:pt x="4312" y="1374"/>
                    <a:pt x="4385" y="1374"/>
                  </a:cubicBezTo>
                  <a:cubicBezTo>
                    <a:pt x="4424" y="1374"/>
                    <a:pt x="4468" y="1399"/>
                    <a:pt x="4509" y="1462"/>
                  </a:cubicBezTo>
                  <a:cubicBezTo>
                    <a:pt x="4557" y="1535"/>
                    <a:pt x="4629" y="1567"/>
                    <a:pt x="4702" y="1567"/>
                  </a:cubicBezTo>
                  <a:cubicBezTo>
                    <a:pt x="4826" y="1567"/>
                    <a:pt x="4951" y="1471"/>
                    <a:pt x="4951" y="1315"/>
                  </a:cubicBezTo>
                  <a:cubicBezTo>
                    <a:pt x="4968" y="1167"/>
                    <a:pt x="4853" y="1020"/>
                    <a:pt x="4705" y="1003"/>
                  </a:cubicBezTo>
                  <a:cubicBezTo>
                    <a:pt x="4675" y="996"/>
                    <a:pt x="4645" y="993"/>
                    <a:pt x="4615" y="993"/>
                  </a:cubicBezTo>
                  <a:cubicBezTo>
                    <a:pt x="4439" y="993"/>
                    <a:pt x="4286" y="1114"/>
                    <a:pt x="4230" y="1282"/>
                  </a:cubicBezTo>
                  <a:cubicBezTo>
                    <a:pt x="4103" y="1584"/>
                    <a:pt x="4346" y="2103"/>
                    <a:pt x="4930" y="2103"/>
                  </a:cubicBezTo>
                  <a:cubicBezTo>
                    <a:pt x="4948" y="2103"/>
                    <a:pt x="4966" y="2103"/>
                    <a:pt x="4984" y="2102"/>
                  </a:cubicBezTo>
                  <a:cubicBezTo>
                    <a:pt x="5607" y="2069"/>
                    <a:pt x="6115" y="1102"/>
                    <a:pt x="5541" y="446"/>
                  </a:cubicBezTo>
                  <a:cubicBezTo>
                    <a:pt x="5311" y="156"/>
                    <a:pt x="4921" y="1"/>
                    <a:pt x="4523" y="1"/>
                  </a:cubicBezTo>
                  <a:cubicBezTo>
                    <a:pt x="4045" y="1"/>
                    <a:pt x="3554" y="225"/>
                    <a:pt x="3312" y="708"/>
                  </a:cubicBezTo>
                  <a:cubicBezTo>
                    <a:pt x="3197" y="872"/>
                    <a:pt x="3115" y="1069"/>
                    <a:pt x="3050" y="1266"/>
                  </a:cubicBezTo>
                  <a:cubicBezTo>
                    <a:pt x="3001" y="1069"/>
                    <a:pt x="2919" y="872"/>
                    <a:pt x="2804" y="708"/>
                  </a:cubicBezTo>
                  <a:cubicBezTo>
                    <a:pt x="2562" y="225"/>
                    <a:pt x="2071" y="1"/>
                    <a:pt x="1593" y="1"/>
                  </a:cubicBezTo>
                  <a:close/>
                  <a:moveTo>
                    <a:pt x="1900" y="6703"/>
                  </a:moveTo>
                  <a:cubicBezTo>
                    <a:pt x="1901" y="6705"/>
                    <a:pt x="1902" y="6706"/>
                    <a:pt x="1902" y="6708"/>
                  </a:cubicBezTo>
                  <a:cubicBezTo>
                    <a:pt x="1902" y="6706"/>
                    <a:pt x="1901" y="6705"/>
                    <a:pt x="1900" y="6703"/>
                  </a:cubicBezTo>
                  <a:close/>
                  <a:moveTo>
                    <a:pt x="4216" y="6703"/>
                  </a:moveTo>
                  <a:cubicBezTo>
                    <a:pt x="4215" y="6705"/>
                    <a:pt x="4214" y="6706"/>
                    <a:pt x="4214" y="6708"/>
                  </a:cubicBezTo>
                  <a:cubicBezTo>
                    <a:pt x="4214" y="6706"/>
                    <a:pt x="4215" y="6705"/>
                    <a:pt x="4216" y="6703"/>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9" name="Google Shape;8179;p18"/>
            <p:cNvSpPr/>
            <p:nvPr/>
          </p:nvSpPr>
          <p:spPr>
            <a:xfrm>
              <a:off x="498401" y="4693875"/>
              <a:ext cx="171045" cy="268903"/>
            </a:xfrm>
            <a:custGeom>
              <a:avLst/>
              <a:gdLst/>
              <a:ahLst/>
              <a:cxnLst/>
              <a:rect l="l" t="t" r="r" b="b"/>
              <a:pathLst>
                <a:path w="5214" h="8197" extrusionOk="0">
                  <a:moveTo>
                    <a:pt x="4115" y="1"/>
                  </a:moveTo>
                  <a:lnTo>
                    <a:pt x="4115" y="1"/>
                  </a:lnTo>
                  <a:cubicBezTo>
                    <a:pt x="4115" y="1"/>
                    <a:pt x="4197" y="607"/>
                    <a:pt x="3804" y="837"/>
                  </a:cubicBezTo>
                  <a:cubicBezTo>
                    <a:pt x="3410" y="1066"/>
                    <a:pt x="2853" y="1525"/>
                    <a:pt x="3443" y="2050"/>
                  </a:cubicBezTo>
                  <a:cubicBezTo>
                    <a:pt x="4033" y="2574"/>
                    <a:pt x="4213" y="3328"/>
                    <a:pt x="3689" y="4066"/>
                  </a:cubicBezTo>
                  <a:cubicBezTo>
                    <a:pt x="3689" y="4066"/>
                    <a:pt x="3984" y="2967"/>
                    <a:pt x="3263" y="2476"/>
                  </a:cubicBezTo>
                  <a:cubicBezTo>
                    <a:pt x="3064" y="2343"/>
                    <a:pt x="2904" y="2306"/>
                    <a:pt x="2789" y="2306"/>
                  </a:cubicBezTo>
                  <a:cubicBezTo>
                    <a:pt x="2649" y="2306"/>
                    <a:pt x="2574" y="2361"/>
                    <a:pt x="2574" y="2361"/>
                  </a:cubicBezTo>
                  <a:cubicBezTo>
                    <a:pt x="2623" y="2492"/>
                    <a:pt x="2656" y="2640"/>
                    <a:pt x="2673" y="2787"/>
                  </a:cubicBezTo>
                  <a:cubicBezTo>
                    <a:pt x="2689" y="3000"/>
                    <a:pt x="2214" y="3361"/>
                    <a:pt x="2558" y="3754"/>
                  </a:cubicBezTo>
                  <a:cubicBezTo>
                    <a:pt x="2902" y="4148"/>
                    <a:pt x="3148" y="4918"/>
                    <a:pt x="1951" y="5803"/>
                  </a:cubicBezTo>
                  <a:cubicBezTo>
                    <a:pt x="1951" y="5803"/>
                    <a:pt x="2558" y="4443"/>
                    <a:pt x="2197" y="3738"/>
                  </a:cubicBezTo>
                  <a:cubicBezTo>
                    <a:pt x="1837" y="3033"/>
                    <a:pt x="1378" y="3148"/>
                    <a:pt x="952" y="2558"/>
                  </a:cubicBezTo>
                  <a:cubicBezTo>
                    <a:pt x="952" y="2558"/>
                    <a:pt x="1" y="3082"/>
                    <a:pt x="738" y="4230"/>
                  </a:cubicBezTo>
                  <a:cubicBezTo>
                    <a:pt x="1607" y="5574"/>
                    <a:pt x="542" y="7278"/>
                    <a:pt x="1460" y="8196"/>
                  </a:cubicBezTo>
                  <a:cubicBezTo>
                    <a:pt x="1460" y="8196"/>
                    <a:pt x="1410" y="6836"/>
                    <a:pt x="2673" y="5606"/>
                  </a:cubicBezTo>
                  <a:cubicBezTo>
                    <a:pt x="3935" y="4377"/>
                    <a:pt x="5213" y="2853"/>
                    <a:pt x="41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0" name="Google Shape;8180;p18"/>
            <p:cNvSpPr/>
            <p:nvPr/>
          </p:nvSpPr>
          <p:spPr>
            <a:xfrm>
              <a:off x="648979" y="4660544"/>
              <a:ext cx="98973" cy="148443"/>
            </a:xfrm>
            <a:custGeom>
              <a:avLst/>
              <a:gdLst/>
              <a:ahLst/>
              <a:cxnLst/>
              <a:rect l="l" t="t" r="r" b="b"/>
              <a:pathLst>
                <a:path w="3017" h="4525" extrusionOk="0">
                  <a:moveTo>
                    <a:pt x="2574" y="0"/>
                  </a:moveTo>
                  <a:lnTo>
                    <a:pt x="2574" y="0"/>
                  </a:lnTo>
                  <a:cubicBezTo>
                    <a:pt x="2525" y="279"/>
                    <a:pt x="2262" y="525"/>
                    <a:pt x="1623" y="820"/>
                  </a:cubicBezTo>
                  <a:cubicBezTo>
                    <a:pt x="967" y="1099"/>
                    <a:pt x="1213" y="1935"/>
                    <a:pt x="1263" y="2115"/>
                  </a:cubicBezTo>
                  <a:cubicBezTo>
                    <a:pt x="1325" y="2303"/>
                    <a:pt x="1373" y="2641"/>
                    <a:pt x="1190" y="2641"/>
                  </a:cubicBezTo>
                  <a:cubicBezTo>
                    <a:pt x="1182" y="2641"/>
                    <a:pt x="1173" y="2641"/>
                    <a:pt x="1164" y="2639"/>
                  </a:cubicBezTo>
                  <a:cubicBezTo>
                    <a:pt x="951" y="2607"/>
                    <a:pt x="1000" y="2492"/>
                    <a:pt x="1099" y="1820"/>
                  </a:cubicBezTo>
                  <a:cubicBezTo>
                    <a:pt x="1172" y="1319"/>
                    <a:pt x="863" y="1255"/>
                    <a:pt x="700" y="1255"/>
                  </a:cubicBezTo>
                  <a:cubicBezTo>
                    <a:pt x="645" y="1255"/>
                    <a:pt x="607" y="1262"/>
                    <a:pt x="607" y="1262"/>
                  </a:cubicBezTo>
                  <a:cubicBezTo>
                    <a:pt x="738" y="1426"/>
                    <a:pt x="722" y="1656"/>
                    <a:pt x="590" y="1820"/>
                  </a:cubicBezTo>
                  <a:cubicBezTo>
                    <a:pt x="345" y="2066"/>
                    <a:pt x="33" y="2344"/>
                    <a:pt x="295" y="3098"/>
                  </a:cubicBezTo>
                  <a:cubicBezTo>
                    <a:pt x="558" y="3852"/>
                    <a:pt x="0" y="4524"/>
                    <a:pt x="0" y="4524"/>
                  </a:cubicBezTo>
                  <a:cubicBezTo>
                    <a:pt x="3016" y="2017"/>
                    <a:pt x="2574" y="1"/>
                    <a:pt x="25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1" name="Google Shape;8181;p18"/>
            <p:cNvSpPr/>
            <p:nvPr/>
          </p:nvSpPr>
          <p:spPr>
            <a:xfrm>
              <a:off x="451620" y="4941754"/>
              <a:ext cx="117803" cy="139848"/>
            </a:xfrm>
            <a:custGeom>
              <a:avLst/>
              <a:gdLst/>
              <a:ahLst/>
              <a:cxnLst/>
              <a:rect l="l" t="t" r="r" b="b"/>
              <a:pathLst>
                <a:path w="3591" h="4263" extrusionOk="0">
                  <a:moveTo>
                    <a:pt x="1869" y="1"/>
                  </a:moveTo>
                  <a:cubicBezTo>
                    <a:pt x="1869" y="1"/>
                    <a:pt x="2000" y="280"/>
                    <a:pt x="1640" y="526"/>
                  </a:cubicBezTo>
                  <a:cubicBezTo>
                    <a:pt x="1296" y="771"/>
                    <a:pt x="1" y="2443"/>
                    <a:pt x="3590" y="4263"/>
                  </a:cubicBezTo>
                  <a:cubicBezTo>
                    <a:pt x="3590" y="4263"/>
                    <a:pt x="2738" y="3771"/>
                    <a:pt x="2640" y="2476"/>
                  </a:cubicBezTo>
                  <a:cubicBezTo>
                    <a:pt x="2525" y="1198"/>
                    <a:pt x="2804" y="509"/>
                    <a:pt x="18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2" name="Google Shape;8182;p18"/>
            <p:cNvSpPr/>
            <p:nvPr/>
          </p:nvSpPr>
          <p:spPr>
            <a:xfrm>
              <a:off x="219323" y="4977971"/>
              <a:ext cx="226945" cy="160154"/>
            </a:xfrm>
            <a:custGeom>
              <a:avLst/>
              <a:gdLst/>
              <a:ahLst/>
              <a:cxnLst/>
              <a:rect l="l" t="t" r="r" b="b"/>
              <a:pathLst>
                <a:path w="6918" h="4882" extrusionOk="0">
                  <a:moveTo>
                    <a:pt x="4978" y="1"/>
                  </a:moveTo>
                  <a:cubicBezTo>
                    <a:pt x="4754" y="1"/>
                    <a:pt x="4504" y="53"/>
                    <a:pt x="4230" y="176"/>
                  </a:cubicBezTo>
                  <a:cubicBezTo>
                    <a:pt x="2771" y="831"/>
                    <a:pt x="3033" y="3306"/>
                    <a:pt x="4771" y="3667"/>
                  </a:cubicBezTo>
                  <a:cubicBezTo>
                    <a:pt x="4984" y="3700"/>
                    <a:pt x="5180" y="3732"/>
                    <a:pt x="5361" y="3749"/>
                  </a:cubicBezTo>
                  <a:cubicBezTo>
                    <a:pt x="4902" y="3831"/>
                    <a:pt x="4459" y="3995"/>
                    <a:pt x="4049" y="4191"/>
                  </a:cubicBezTo>
                  <a:cubicBezTo>
                    <a:pt x="3885" y="4273"/>
                    <a:pt x="3656" y="4339"/>
                    <a:pt x="3607" y="4355"/>
                  </a:cubicBezTo>
                  <a:cubicBezTo>
                    <a:pt x="3152" y="4528"/>
                    <a:pt x="2723" y="4603"/>
                    <a:pt x="2336" y="4603"/>
                  </a:cubicBezTo>
                  <a:cubicBezTo>
                    <a:pt x="1507" y="4603"/>
                    <a:pt x="870" y="4257"/>
                    <a:pt x="591" y="3765"/>
                  </a:cubicBezTo>
                  <a:cubicBezTo>
                    <a:pt x="361" y="3355"/>
                    <a:pt x="345" y="2864"/>
                    <a:pt x="558" y="2454"/>
                  </a:cubicBezTo>
                  <a:cubicBezTo>
                    <a:pt x="558" y="2454"/>
                    <a:pt x="558" y="2421"/>
                    <a:pt x="574" y="2421"/>
                  </a:cubicBezTo>
                  <a:cubicBezTo>
                    <a:pt x="778" y="2107"/>
                    <a:pt x="1115" y="1960"/>
                    <a:pt x="1430" y="1960"/>
                  </a:cubicBezTo>
                  <a:cubicBezTo>
                    <a:pt x="1723" y="1960"/>
                    <a:pt x="1997" y="2086"/>
                    <a:pt x="2132" y="2323"/>
                  </a:cubicBezTo>
                  <a:cubicBezTo>
                    <a:pt x="2230" y="2454"/>
                    <a:pt x="2295" y="2634"/>
                    <a:pt x="2295" y="2798"/>
                  </a:cubicBezTo>
                  <a:cubicBezTo>
                    <a:pt x="2295" y="2946"/>
                    <a:pt x="2230" y="3093"/>
                    <a:pt x="2132" y="3208"/>
                  </a:cubicBezTo>
                  <a:cubicBezTo>
                    <a:pt x="2017" y="3305"/>
                    <a:pt x="1955" y="3335"/>
                    <a:pt x="1924" y="3335"/>
                  </a:cubicBezTo>
                  <a:cubicBezTo>
                    <a:pt x="1897" y="3335"/>
                    <a:pt x="1895" y="3313"/>
                    <a:pt x="1902" y="3290"/>
                  </a:cubicBezTo>
                  <a:cubicBezTo>
                    <a:pt x="2017" y="3030"/>
                    <a:pt x="1727" y="2861"/>
                    <a:pt x="1474" y="2861"/>
                  </a:cubicBezTo>
                  <a:cubicBezTo>
                    <a:pt x="1295" y="2861"/>
                    <a:pt x="1135" y="2946"/>
                    <a:pt x="1148" y="3142"/>
                  </a:cubicBezTo>
                  <a:cubicBezTo>
                    <a:pt x="1137" y="3417"/>
                    <a:pt x="1376" y="3544"/>
                    <a:pt x="1629" y="3544"/>
                  </a:cubicBezTo>
                  <a:cubicBezTo>
                    <a:pt x="1753" y="3544"/>
                    <a:pt x="1881" y="3513"/>
                    <a:pt x="1984" y="3454"/>
                  </a:cubicBezTo>
                  <a:lnTo>
                    <a:pt x="2017" y="3437"/>
                  </a:lnTo>
                  <a:cubicBezTo>
                    <a:pt x="2050" y="3421"/>
                    <a:pt x="2066" y="3405"/>
                    <a:pt x="2082" y="3388"/>
                  </a:cubicBezTo>
                  <a:lnTo>
                    <a:pt x="2099" y="3372"/>
                  </a:lnTo>
                  <a:cubicBezTo>
                    <a:pt x="2394" y="3093"/>
                    <a:pt x="2443" y="2618"/>
                    <a:pt x="2181" y="2290"/>
                  </a:cubicBezTo>
                  <a:cubicBezTo>
                    <a:pt x="2042" y="2013"/>
                    <a:pt x="1730" y="1862"/>
                    <a:pt x="1395" y="1862"/>
                  </a:cubicBezTo>
                  <a:cubicBezTo>
                    <a:pt x="1055" y="1862"/>
                    <a:pt x="691" y="2017"/>
                    <a:pt x="460" y="2356"/>
                  </a:cubicBezTo>
                  <a:cubicBezTo>
                    <a:pt x="1" y="2946"/>
                    <a:pt x="148" y="4109"/>
                    <a:pt x="935" y="4585"/>
                  </a:cubicBezTo>
                  <a:cubicBezTo>
                    <a:pt x="1300" y="4783"/>
                    <a:pt x="1722" y="4882"/>
                    <a:pt x="2135" y="4882"/>
                  </a:cubicBezTo>
                  <a:cubicBezTo>
                    <a:pt x="2167" y="4882"/>
                    <a:pt x="2198" y="4881"/>
                    <a:pt x="2230" y="4880"/>
                  </a:cubicBezTo>
                  <a:cubicBezTo>
                    <a:pt x="3131" y="4847"/>
                    <a:pt x="3853" y="4355"/>
                    <a:pt x="5033" y="3995"/>
                  </a:cubicBezTo>
                  <a:cubicBezTo>
                    <a:pt x="5459" y="3896"/>
                    <a:pt x="5902" y="3831"/>
                    <a:pt x="6344" y="3798"/>
                  </a:cubicBezTo>
                  <a:cubicBezTo>
                    <a:pt x="6541" y="3782"/>
                    <a:pt x="6754" y="3716"/>
                    <a:pt x="6918" y="3618"/>
                  </a:cubicBezTo>
                  <a:lnTo>
                    <a:pt x="6918" y="3618"/>
                  </a:lnTo>
                  <a:cubicBezTo>
                    <a:pt x="6918" y="3618"/>
                    <a:pt x="6807" y="3644"/>
                    <a:pt x="6663" y="3644"/>
                  </a:cubicBezTo>
                  <a:cubicBezTo>
                    <a:pt x="6509" y="3644"/>
                    <a:pt x="6316" y="3614"/>
                    <a:pt x="6180" y="3487"/>
                  </a:cubicBezTo>
                  <a:cubicBezTo>
                    <a:pt x="5918" y="3257"/>
                    <a:pt x="5918" y="3355"/>
                    <a:pt x="5639" y="3257"/>
                  </a:cubicBezTo>
                  <a:cubicBezTo>
                    <a:pt x="5475" y="3224"/>
                    <a:pt x="5361" y="3060"/>
                    <a:pt x="5361" y="2896"/>
                  </a:cubicBezTo>
                  <a:cubicBezTo>
                    <a:pt x="5164" y="3060"/>
                    <a:pt x="5131" y="3355"/>
                    <a:pt x="5279" y="3552"/>
                  </a:cubicBezTo>
                  <a:cubicBezTo>
                    <a:pt x="5279" y="3552"/>
                    <a:pt x="4574" y="3552"/>
                    <a:pt x="4394" y="3191"/>
                  </a:cubicBezTo>
                  <a:cubicBezTo>
                    <a:pt x="4213" y="2814"/>
                    <a:pt x="4426" y="2814"/>
                    <a:pt x="4557" y="2733"/>
                  </a:cubicBezTo>
                  <a:cubicBezTo>
                    <a:pt x="4705" y="2651"/>
                    <a:pt x="4754" y="2519"/>
                    <a:pt x="4607" y="2306"/>
                  </a:cubicBezTo>
                  <a:cubicBezTo>
                    <a:pt x="4443" y="2093"/>
                    <a:pt x="4476" y="1733"/>
                    <a:pt x="4738" y="1733"/>
                  </a:cubicBezTo>
                  <a:cubicBezTo>
                    <a:pt x="4658" y="1560"/>
                    <a:pt x="4492" y="1452"/>
                    <a:pt x="4310" y="1452"/>
                  </a:cubicBezTo>
                  <a:cubicBezTo>
                    <a:pt x="4268" y="1452"/>
                    <a:pt x="4224" y="1458"/>
                    <a:pt x="4180" y="1470"/>
                  </a:cubicBezTo>
                  <a:cubicBezTo>
                    <a:pt x="3754" y="1552"/>
                    <a:pt x="3754" y="2159"/>
                    <a:pt x="3754" y="2159"/>
                  </a:cubicBezTo>
                  <a:cubicBezTo>
                    <a:pt x="3754" y="2159"/>
                    <a:pt x="3459" y="1405"/>
                    <a:pt x="3935" y="1028"/>
                  </a:cubicBezTo>
                  <a:cubicBezTo>
                    <a:pt x="4124" y="883"/>
                    <a:pt x="4274" y="827"/>
                    <a:pt x="4391" y="827"/>
                  </a:cubicBezTo>
                  <a:cubicBezTo>
                    <a:pt x="4579" y="827"/>
                    <a:pt x="4681" y="969"/>
                    <a:pt x="4721" y="1110"/>
                  </a:cubicBezTo>
                  <a:cubicBezTo>
                    <a:pt x="4774" y="1295"/>
                    <a:pt x="4870" y="1449"/>
                    <a:pt x="5018" y="1449"/>
                  </a:cubicBezTo>
                  <a:cubicBezTo>
                    <a:pt x="5053" y="1449"/>
                    <a:pt x="5090" y="1440"/>
                    <a:pt x="5131" y="1421"/>
                  </a:cubicBezTo>
                  <a:cubicBezTo>
                    <a:pt x="5262" y="1345"/>
                    <a:pt x="5377" y="1248"/>
                    <a:pt x="5474" y="1248"/>
                  </a:cubicBezTo>
                  <a:cubicBezTo>
                    <a:pt x="5524" y="1248"/>
                    <a:pt x="5568" y="1273"/>
                    <a:pt x="5607" y="1339"/>
                  </a:cubicBezTo>
                  <a:cubicBezTo>
                    <a:pt x="5738" y="1602"/>
                    <a:pt x="5623" y="1897"/>
                    <a:pt x="5361" y="2011"/>
                  </a:cubicBezTo>
                  <a:cubicBezTo>
                    <a:pt x="5361" y="2011"/>
                    <a:pt x="5366" y="2012"/>
                    <a:pt x="5377" y="2012"/>
                  </a:cubicBezTo>
                  <a:cubicBezTo>
                    <a:pt x="5484" y="2012"/>
                    <a:pt x="6095" y="1984"/>
                    <a:pt x="6229" y="1372"/>
                  </a:cubicBezTo>
                  <a:cubicBezTo>
                    <a:pt x="6334" y="822"/>
                    <a:pt x="5864" y="1"/>
                    <a:pt x="49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3" name="Google Shape;8183;p18"/>
            <p:cNvSpPr/>
            <p:nvPr/>
          </p:nvSpPr>
          <p:spPr>
            <a:xfrm>
              <a:off x="183302" y="5063823"/>
              <a:ext cx="152740" cy="108650"/>
            </a:xfrm>
            <a:custGeom>
              <a:avLst/>
              <a:gdLst/>
              <a:ahLst/>
              <a:cxnLst/>
              <a:rect l="l" t="t" r="r" b="b"/>
              <a:pathLst>
                <a:path w="4656" h="3312" extrusionOk="0">
                  <a:moveTo>
                    <a:pt x="836" y="1"/>
                  </a:moveTo>
                  <a:cubicBezTo>
                    <a:pt x="836" y="1"/>
                    <a:pt x="1" y="919"/>
                    <a:pt x="558" y="1722"/>
                  </a:cubicBezTo>
                  <a:cubicBezTo>
                    <a:pt x="869" y="2181"/>
                    <a:pt x="1377" y="2459"/>
                    <a:pt x="1935" y="2492"/>
                  </a:cubicBezTo>
                  <a:cubicBezTo>
                    <a:pt x="1869" y="2492"/>
                    <a:pt x="1476" y="2492"/>
                    <a:pt x="1295" y="2722"/>
                  </a:cubicBezTo>
                  <a:cubicBezTo>
                    <a:pt x="1181" y="2886"/>
                    <a:pt x="1131" y="3099"/>
                    <a:pt x="1148" y="3312"/>
                  </a:cubicBezTo>
                  <a:cubicBezTo>
                    <a:pt x="1202" y="3217"/>
                    <a:pt x="1312" y="3156"/>
                    <a:pt x="1423" y="3156"/>
                  </a:cubicBezTo>
                  <a:cubicBezTo>
                    <a:pt x="1446" y="3156"/>
                    <a:pt x="1469" y="3159"/>
                    <a:pt x="1492" y="3164"/>
                  </a:cubicBezTo>
                  <a:cubicBezTo>
                    <a:pt x="1598" y="3200"/>
                    <a:pt x="1757" y="3278"/>
                    <a:pt x="1941" y="3278"/>
                  </a:cubicBezTo>
                  <a:cubicBezTo>
                    <a:pt x="2096" y="3278"/>
                    <a:pt x="2270" y="3221"/>
                    <a:pt x="2443" y="3033"/>
                  </a:cubicBezTo>
                  <a:cubicBezTo>
                    <a:pt x="2820" y="2640"/>
                    <a:pt x="3312" y="2869"/>
                    <a:pt x="4656" y="2148"/>
                  </a:cubicBezTo>
                  <a:lnTo>
                    <a:pt x="4656" y="2148"/>
                  </a:lnTo>
                  <a:cubicBezTo>
                    <a:pt x="4656" y="2148"/>
                    <a:pt x="3926" y="2456"/>
                    <a:pt x="3109" y="2456"/>
                  </a:cubicBezTo>
                  <a:cubicBezTo>
                    <a:pt x="2647" y="2456"/>
                    <a:pt x="2157" y="2357"/>
                    <a:pt x="1754" y="2050"/>
                  </a:cubicBezTo>
                  <a:cubicBezTo>
                    <a:pt x="1099" y="1574"/>
                    <a:pt x="754" y="804"/>
                    <a:pt x="83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4" name="Google Shape;8184;p18"/>
            <p:cNvSpPr/>
            <p:nvPr/>
          </p:nvSpPr>
          <p:spPr>
            <a:xfrm>
              <a:off x="384401" y="4820307"/>
              <a:ext cx="145753" cy="205917"/>
            </a:xfrm>
            <a:custGeom>
              <a:avLst/>
              <a:gdLst/>
              <a:ahLst/>
              <a:cxnLst/>
              <a:rect l="l" t="t" r="r" b="b"/>
              <a:pathLst>
                <a:path w="4443" h="6277" extrusionOk="0">
                  <a:moveTo>
                    <a:pt x="2633" y="0"/>
                  </a:moveTo>
                  <a:cubicBezTo>
                    <a:pt x="2137" y="0"/>
                    <a:pt x="1621" y="202"/>
                    <a:pt x="1279" y="605"/>
                  </a:cubicBezTo>
                  <a:cubicBezTo>
                    <a:pt x="1" y="2244"/>
                    <a:pt x="902" y="4260"/>
                    <a:pt x="1656" y="5113"/>
                  </a:cubicBezTo>
                  <a:cubicBezTo>
                    <a:pt x="2083" y="5637"/>
                    <a:pt x="2640" y="6031"/>
                    <a:pt x="3263" y="6276"/>
                  </a:cubicBezTo>
                  <a:cubicBezTo>
                    <a:pt x="2689" y="6014"/>
                    <a:pt x="2181" y="5621"/>
                    <a:pt x="1788" y="5129"/>
                  </a:cubicBezTo>
                  <a:cubicBezTo>
                    <a:pt x="1509" y="4736"/>
                    <a:pt x="1312" y="4309"/>
                    <a:pt x="1181" y="3851"/>
                  </a:cubicBezTo>
                  <a:cubicBezTo>
                    <a:pt x="1034" y="3326"/>
                    <a:pt x="984" y="2769"/>
                    <a:pt x="1017" y="2211"/>
                  </a:cubicBezTo>
                  <a:cubicBezTo>
                    <a:pt x="1148" y="736"/>
                    <a:pt x="1984" y="195"/>
                    <a:pt x="2738" y="162"/>
                  </a:cubicBezTo>
                  <a:cubicBezTo>
                    <a:pt x="3082" y="162"/>
                    <a:pt x="3410" y="310"/>
                    <a:pt x="3656" y="556"/>
                  </a:cubicBezTo>
                  <a:cubicBezTo>
                    <a:pt x="4312" y="1097"/>
                    <a:pt x="3951" y="2047"/>
                    <a:pt x="3410" y="2277"/>
                  </a:cubicBezTo>
                  <a:cubicBezTo>
                    <a:pt x="3287" y="2338"/>
                    <a:pt x="3150" y="2372"/>
                    <a:pt x="3012" y="2372"/>
                  </a:cubicBezTo>
                  <a:cubicBezTo>
                    <a:pt x="2892" y="2372"/>
                    <a:pt x="2770" y="2347"/>
                    <a:pt x="2656" y="2293"/>
                  </a:cubicBezTo>
                  <a:cubicBezTo>
                    <a:pt x="2492" y="2195"/>
                    <a:pt x="2378" y="2031"/>
                    <a:pt x="2345" y="1834"/>
                  </a:cubicBezTo>
                  <a:cubicBezTo>
                    <a:pt x="2345" y="1737"/>
                    <a:pt x="2371" y="1714"/>
                    <a:pt x="2422" y="1714"/>
                  </a:cubicBezTo>
                  <a:cubicBezTo>
                    <a:pt x="2465" y="1714"/>
                    <a:pt x="2527" y="1731"/>
                    <a:pt x="2607" y="1731"/>
                  </a:cubicBezTo>
                  <a:cubicBezTo>
                    <a:pt x="2668" y="1731"/>
                    <a:pt x="2739" y="1721"/>
                    <a:pt x="2820" y="1687"/>
                  </a:cubicBezTo>
                  <a:cubicBezTo>
                    <a:pt x="3017" y="1572"/>
                    <a:pt x="3050" y="1293"/>
                    <a:pt x="2886" y="1130"/>
                  </a:cubicBezTo>
                  <a:cubicBezTo>
                    <a:pt x="2817" y="1056"/>
                    <a:pt x="2718" y="1015"/>
                    <a:pt x="2614" y="1015"/>
                  </a:cubicBezTo>
                  <a:cubicBezTo>
                    <a:pt x="2420" y="1015"/>
                    <a:pt x="2213" y="1158"/>
                    <a:pt x="2181" y="1490"/>
                  </a:cubicBezTo>
                  <a:cubicBezTo>
                    <a:pt x="2148" y="1736"/>
                    <a:pt x="2214" y="1982"/>
                    <a:pt x="2378" y="2146"/>
                  </a:cubicBezTo>
                  <a:lnTo>
                    <a:pt x="2443" y="2211"/>
                  </a:lnTo>
                  <a:cubicBezTo>
                    <a:pt x="2460" y="2228"/>
                    <a:pt x="2476" y="2244"/>
                    <a:pt x="2509" y="2261"/>
                  </a:cubicBezTo>
                  <a:lnTo>
                    <a:pt x="2558" y="2293"/>
                  </a:lnTo>
                  <a:lnTo>
                    <a:pt x="2591" y="2326"/>
                  </a:lnTo>
                  <a:lnTo>
                    <a:pt x="2623" y="2343"/>
                  </a:lnTo>
                  <a:cubicBezTo>
                    <a:pt x="2755" y="2408"/>
                    <a:pt x="2894" y="2441"/>
                    <a:pt x="3031" y="2441"/>
                  </a:cubicBezTo>
                  <a:cubicBezTo>
                    <a:pt x="3168" y="2441"/>
                    <a:pt x="3304" y="2408"/>
                    <a:pt x="3427" y="2343"/>
                  </a:cubicBezTo>
                  <a:cubicBezTo>
                    <a:pt x="4017" y="2129"/>
                    <a:pt x="4443" y="1080"/>
                    <a:pt x="3754" y="458"/>
                  </a:cubicBezTo>
                  <a:cubicBezTo>
                    <a:pt x="3480" y="153"/>
                    <a:pt x="3064" y="0"/>
                    <a:pt x="26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185" name="Google Shape;8185;p18"/>
          <p:cNvSpPr txBox="1">
            <a:spLocks noGrp="1"/>
          </p:cNvSpPr>
          <p:nvPr>
            <p:ph type="title"/>
          </p:nvPr>
        </p:nvSpPr>
        <p:spPr>
          <a:xfrm>
            <a:off x="5591425" y="2285400"/>
            <a:ext cx="2344500" cy="497100"/>
          </a:xfrm>
          <a:prstGeom prst="rect">
            <a:avLst/>
          </a:prstGeom>
        </p:spPr>
        <p:txBody>
          <a:bodyPr spcFirstLastPara="1" wrap="square" lIns="91425" tIns="91425" rIns="91425" bIns="91425" anchor="b" anchorCtr="0">
            <a:noAutofit/>
          </a:bodyPr>
          <a:lstStyle>
            <a:lvl1pPr lvl="0" algn="r" rtl="0">
              <a:spcBef>
                <a:spcPts val="0"/>
              </a:spcBef>
              <a:spcAft>
                <a:spcPts val="0"/>
              </a:spcAft>
              <a:buSzPts val="2800"/>
              <a:buNone/>
              <a:defRPr/>
            </a:lvl1pPr>
            <a:lvl2pPr lvl="1" algn="r" rtl="0">
              <a:spcBef>
                <a:spcPts val="0"/>
              </a:spcBef>
              <a:spcAft>
                <a:spcPts val="0"/>
              </a:spcAft>
              <a:buSzPts val="2800"/>
              <a:buNone/>
              <a:defRPr/>
            </a:lvl2pPr>
            <a:lvl3pPr lvl="2" algn="r" rtl="0">
              <a:spcBef>
                <a:spcPts val="0"/>
              </a:spcBef>
              <a:spcAft>
                <a:spcPts val="0"/>
              </a:spcAft>
              <a:buSzPts val="2800"/>
              <a:buNone/>
              <a:defRPr/>
            </a:lvl3pPr>
            <a:lvl4pPr lvl="3" algn="r" rtl="0">
              <a:spcBef>
                <a:spcPts val="0"/>
              </a:spcBef>
              <a:spcAft>
                <a:spcPts val="0"/>
              </a:spcAft>
              <a:buSzPts val="2800"/>
              <a:buNone/>
              <a:defRPr/>
            </a:lvl4pPr>
            <a:lvl5pPr lvl="4" algn="r" rtl="0">
              <a:spcBef>
                <a:spcPts val="0"/>
              </a:spcBef>
              <a:spcAft>
                <a:spcPts val="0"/>
              </a:spcAft>
              <a:buSzPts val="2800"/>
              <a:buNone/>
              <a:defRPr/>
            </a:lvl5pPr>
            <a:lvl6pPr lvl="5" algn="r" rtl="0">
              <a:spcBef>
                <a:spcPts val="0"/>
              </a:spcBef>
              <a:spcAft>
                <a:spcPts val="0"/>
              </a:spcAft>
              <a:buSzPts val="2800"/>
              <a:buNone/>
              <a:defRPr/>
            </a:lvl6pPr>
            <a:lvl7pPr lvl="6" algn="r" rtl="0">
              <a:spcBef>
                <a:spcPts val="0"/>
              </a:spcBef>
              <a:spcAft>
                <a:spcPts val="0"/>
              </a:spcAft>
              <a:buSzPts val="2800"/>
              <a:buNone/>
              <a:defRPr/>
            </a:lvl7pPr>
            <a:lvl8pPr lvl="7" algn="r" rtl="0">
              <a:spcBef>
                <a:spcPts val="0"/>
              </a:spcBef>
              <a:spcAft>
                <a:spcPts val="0"/>
              </a:spcAft>
              <a:buSzPts val="2800"/>
              <a:buNone/>
              <a:defRPr/>
            </a:lvl8pPr>
            <a:lvl9pPr lvl="8" algn="r" rtl="0">
              <a:spcBef>
                <a:spcPts val="0"/>
              </a:spcBef>
              <a:spcAft>
                <a:spcPts val="0"/>
              </a:spcAft>
              <a:buSzPts val="2800"/>
              <a:buNone/>
              <a:defRPr/>
            </a:lvl9pPr>
          </a:lstStyle>
          <a:p>
            <a:endParaRPr/>
          </a:p>
        </p:txBody>
      </p:sp>
      <p:cxnSp>
        <p:nvCxnSpPr>
          <p:cNvPr id="8186" name="Google Shape;8186;p18"/>
          <p:cNvCxnSpPr/>
          <p:nvPr/>
        </p:nvCxnSpPr>
        <p:spPr>
          <a:xfrm>
            <a:off x="6164125" y="2828925"/>
            <a:ext cx="1771800" cy="0"/>
          </a:xfrm>
          <a:prstGeom prst="straightConnector1">
            <a:avLst/>
          </a:prstGeom>
          <a:noFill/>
          <a:ln w="9525" cap="flat" cmpd="sng">
            <a:solidFill>
              <a:schemeClr val="accent1"/>
            </a:solidFill>
            <a:prstDash val="solid"/>
            <a:round/>
            <a:headEnd type="none" w="med" len="med"/>
            <a:tailEnd type="none" w="med" len="med"/>
          </a:ln>
        </p:spPr>
      </p:cxnSp>
      <p:sp>
        <p:nvSpPr>
          <p:cNvPr id="8187" name="Google Shape;8187;p18"/>
          <p:cNvSpPr txBox="1">
            <a:spLocks noGrp="1"/>
          </p:cNvSpPr>
          <p:nvPr>
            <p:ph type="subTitle" idx="1"/>
          </p:nvPr>
        </p:nvSpPr>
        <p:spPr>
          <a:xfrm>
            <a:off x="5565000" y="2839225"/>
            <a:ext cx="2370900" cy="2100900"/>
          </a:xfrm>
          <a:prstGeom prst="rect">
            <a:avLst/>
          </a:prstGeom>
        </p:spPr>
        <p:txBody>
          <a:bodyPr spcFirstLastPara="1" wrap="square" lIns="91425" tIns="91425" rIns="91425" bIns="91425" anchor="t" anchorCtr="0">
            <a:noAutofit/>
          </a:bodyPr>
          <a:lstStyle>
            <a:lvl1pPr lvl="0" algn="r" rtl="0">
              <a:spcBef>
                <a:spcPts val="0"/>
              </a:spcBef>
              <a:spcAft>
                <a:spcPts val="0"/>
              </a:spcAft>
              <a:buNone/>
              <a:defRPr sz="1400"/>
            </a:lvl1pPr>
            <a:lvl2pPr lvl="1" algn="r" rtl="0">
              <a:spcBef>
                <a:spcPts val="1600"/>
              </a:spcBef>
              <a:spcAft>
                <a:spcPts val="0"/>
              </a:spcAft>
              <a:buNone/>
              <a:defRPr/>
            </a:lvl2pPr>
            <a:lvl3pPr lvl="2" algn="r" rtl="0">
              <a:spcBef>
                <a:spcPts val="1600"/>
              </a:spcBef>
              <a:spcAft>
                <a:spcPts val="0"/>
              </a:spcAft>
              <a:buNone/>
              <a:defRPr/>
            </a:lvl3pPr>
            <a:lvl4pPr lvl="3" algn="r" rtl="0">
              <a:spcBef>
                <a:spcPts val="1600"/>
              </a:spcBef>
              <a:spcAft>
                <a:spcPts val="0"/>
              </a:spcAft>
              <a:buNone/>
              <a:defRPr/>
            </a:lvl4pPr>
            <a:lvl5pPr lvl="4" algn="r" rtl="0">
              <a:spcBef>
                <a:spcPts val="1600"/>
              </a:spcBef>
              <a:spcAft>
                <a:spcPts val="0"/>
              </a:spcAft>
              <a:buNone/>
              <a:defRPr/>
            </a:lvl5pPr>
            <a:lvl6pPr lvl="5" algn="r" rtl="0">
              <a:spcBef>
                <a:spcPts val="1600"/>
              </a:spcBef>
              <a:spcAft>
                <a:spcPts val="0"/>
              </a:spcAft>
              <a:buNone/>
              <a:defRPr/>
            </a:lvl6pPr>
            <a:lvl7pPr lvl="6" algn="r" rtl="0">
              <a:spcBef>
                <a:spcPts val="1600"/>
              </a:spcBef>
              <a:spcAft>
                <a:spcPts val="0"/>
              </a:spcAft>
              <a:buNone/>
              <a:defRPr/>
            </a:lvl7pPr>
            <a:lvl8pPr lvl="7" algn="r" rtl="0">
              <a:spcBef>
                <a:spcPts val="1600"/>
              </a:spcBef>
              <a:spcAft>
                <a:spcPts val="0"/>
              </a:spcAft>
              <a:buNone/>
              <a:defRPr/>
            </a:lvl8pPr>
            <a:lvl9pPr lvl="8" algn="r" rtl="0">
              <a:spcBef>
                <a:spcPts val="1600"/>
              </a:spcBef>
              <a:spcAft>
                <a:spcPts val="1600"/>
              </a:spcAft>
              <a:buNone/>
              <a:defRPr/>
            </a:lvl9pPr>
          </a:lstStyle>
          <a:p>
            <a:endParaRPr/>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Title and three colums">
  <p:cSld name="CUSTOM_3">
    <p:spTree>
      <p:nvGrpSpPr>
        <p:cNvPr id="1" name="Shape 8188"/>
        <p:cNvGrpSpPr/>
        <p:nvPr/>
      </p:nvGrpSpPr>
      <p:grpSpPr>
        <a:xfrm>
          <a:off x="0" y="0"/>
          <a:ext cx="0" cy="0"/>
          <a:chOff x="0" y="0"/>
          <a:chExt cx="0" cy="0"/>
        </a:xfrm>
      </p:grpSpPr>
      <p:grpSp>
        <p:nvGrpSpPr>
          <p:cNvPr id="8189" name="Google Shape;8189;p19"/>
          <p:cNvGrpSpPr/>
          <p:nvPr/>
        </p:nvGrpSpPr>
        <p:grpSpPr>
          <a:xfrm>
            <a:off x="-57797" y="-228863"/>
            <a:ext cx="9308541" cy="5791590"/>
            <a:chOff x="-57797" y="-228863"/>
            <a:chExt cx="9308541" cy="5791590"/>
          </a:xfrm>
        </p:grpSpPr>
        <p:sp>
          <p:nvSpPr>
            <p:cNvPr id="8190" name="Google Shape;8190;p19"/>
            <p:cNvSpPr/>
            <p:nvPr/>
          </p:nvSpPr>
          <p:spPr>
            <a:xfrm>
              <a:off x="8616761" y="2539058"/>
              <a:ext cx="33" cy="555"/>
            </a:xfrm>
            <a:custGeom>
              <a:avLst/>
              <a:gdLst/>
              <a:ahLst/>
              <a:cxnLst/>
              <a:rect l="l" t="t" r="r" b="b"/>
              <a:pathLst>
                <a:path w="1" h="17" extrusionOk="0">
                  <a:moveTo>
                    <a:pt x="1" y="0"/>
                  </a:moveTo>
                  <a:lnTo>
                    <a:pt x="1" y="17"/>
                  </a:lnTo>
                  <a:lnTo>
                    <a:pt x="1" y="17"/>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1" name="Google Shape;8191;p19"/>
            <p:cNvSpPr/>
            <p:nvPr/>
          </p:nvSpPr>
          <p:spPr>
            <a:xfrm>
              <a:off x="8570220" y="2899376"/>
              <a:ext cx="75491" cy="68963"/>
            </a:xfrm>
            <a:custGeom>
              <a:avLst/>
              <a:gdLst/>
              <a:ahLst/>
              <a:cxnLst/>
              <a:rect l="l" t="t" r="r" b="b"/>
              <a:pathLst>
                <a:path w="2313" h="2113" extrusionOk="0">
                  <a:moveTo>
                    <a:pt x="1803" y="0"/>
                  </a:moveTo>
                  <a:cubicBezTo>
                    <a:pt x="1322" y="0"/>
                    <a:pt x="1021" y="400"/>
                    <a:pt x="935" y="1090"/>
                  </a:cubicBezTo>
                  <a:cubicBezTo>
                    <a:pt x="919" y="1221"/>
                    <a:pt x="870" y="1336"/>
                    <a:pt x="821" y="1434"/>
                  </a:cubicBezTo>
                  <a:cubicBezTo>
                    <a:pt x="620" y="1760"/>
                    <a:pt x="247" y="1798"/>
                    <a:pt x="82" y="1798"/>
                  </a:cubicBezTo>
                  <a:cubicBezTo>
                    <a:pt x="32" y="1798"/>
                    <a:pt x="1" y="1795"/>
                    <a:pt x="1" y="1795"/>
                  </a:cubicBezTo>
                  <a:lnTo>
                    <a:pt x="1" y="1795"/>
                  </a:lnTo>
                  <a:cubicBezTo>
                    <a:pt x="121" y="1860"/>
                    <a:pt x="695" y="2113"/>
                    <a:pt x="1231" y="2113"/>
                  </a:cubicBezTo>
                  <a:cubicBezTo>
                    <a:pt x="1502" y="2113"/>
                    <a:pt x="1764" y="2048"/>
                    <a:pt x="1952" y="1860"/>
                  </a:cubicBezTo>
                  <a:cubicBezTo>
                    <a:pt x="2066" y="1746"/>
                    <a:pt x="2148" y="1598"/>
                    <a:pt x="2197" y="1434"/>
                  </a:cubicBezTo>
                  <a:cubicBezTo>
                    <a:pt x="2312" y="992"/>
                    <a:pt x="2066" y="565"/>
                    <a:pt x="1952" y="385"/>
                  </a:cubicBezTo>
                  <a:cubicBezTo>
                    <a:pt x="1870" y="270"/>
                    <a:pt x="1886" y="106"/>
                    <a:pt x="2017" y="24"/>
                  </a:cubicBezTo>
                  <a:cubicBezTo>
                    <a:pt x="1942" y="8"/>
                    <a:pt x="1871" y="0"/>
                    <a:pt x="180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2" name="Google Shape;8192;p19"/>
            <p:cNvSpPr/>
            <p:nvPr/>
          </p:nvSpPr>
          <p:spPr>
            <a:xfrm>
              <a:off x="8438104" y="2854010"/>
              <a:ext cx="96868" cy="63741"/>
            </a:xfrm>
            <a:custGeom>
              <a:avLst/>
              <a:gdLst/>
              <a:ahLst/>
              <a:cxnLst/>
              <a:rect l="l" t="t" r="r" b="b"/>
              <a:pathLst>
                <a:path w="2968" h="1953" extrusionOk="0">
                  <a:moveTo>
                    <a:pt x="2040" y="1"/>
                  </a:moveTo>
                  <a:cubicBezTo>
                    <a:pt x="332" y="1"/>
                    <a:pt x="295" y="1082"/>
                    <a:pt x="295" y="1365"/>
                  </a:cubicBezTo>
                  <a:cubicBezTo>
                    <a:pt x="295" y="1562"/>
                    <a:pt x="181" y="1726"/>
                    <a:pt x="0" y="1791"/>
                  </a:cubicBezTo>
                  <a:cubicBezTo>
                    <a:pt x="271" y="1904"/>
                    <a:pt x="509" y="1952"/>
                    <a:pt x="716" y="1952"/>
                  </a:cubicBezTo>
                  <a:cubicBezTo>
                    <a:pt x="1476" y="1952"/>
                    <a:pt x="1843" y="1306"/>
                    <a:pt x="2049" y="792"/>
                  </a:cubicBezTo>
                  <a:cubicBezTo>
                    <a:pt x="2213" y="415"/>
                    <a:pt x="2557" y="136"/>
                    <a:pt x="2967" y="87"/>
                  </a:cubicBezTo>
                  <a:cubicBezTo>
                    <a:pt x="2613" y="27"/>
                    <a:pt x="2306" y="1"/>
                    <a:pt x="204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3" name="Google Shape;8193;p19"/>
            <p:cNvSpPr/>
            <p:nvPr/>
          </p:nvSpPr>
          <p:spPr>
            <a:xfrm>
              <a:off x="8400636" y="2853129"/>
              <a:ext cx="47651" cy="37272"/>
            </a:xfrm>
            <a:custGeom>
              <a:avLst/>
              <a:gdLst/>
              <a:ahLst/>
              <a:cxnLst/>
              <a:rect l="l" t="t" r="r" b="b"/>
              <a:pathLst>
                <a:path w="1460" h="1142" extrusionOk="0">
                  <a:moveTo>
                    <a:pt x="485" y="1"/>
                  </a:moveTo>
                  <a:cubicBezTo>
                    <a:pt x="438" y="1"/>
                    <a:pt x="391" y="11"/>
                    <a:pt x="345" y="32"/>
                  </a:cubicBezTo>
                  <a:cubicBezTo>
                    <a:pt x="99" y="147"/>
                    <a:pt x="1" y="425"/>
                    <a:pt x="99" y="671"/>
                  </a:cubicBezTo>
                  <a:cubicBezTo>
                    <a:pt x="198" y="868"/>
                    <a:pt x="362" y="1032"/>
                    <a:pt x="575" y="1097"/>
                  </a:cubicBezTo>
                  <a:cubicBezTo>
                    <a:pt x="659" y="1127"/>
                    <a:pt x="743" y="1142"/>
                    <a:pt x="825" y="1142"/>
                  </a:cubicBezTo>
                  <a:cubicBezTo>
                    <a:pt x="968" y="1142"/>
                    <a:pt x="1106" y="1098"/>
                    <a:pt x="1230" y="1015"/>
                  </a:cubicBezTo>
                  <a:cubicBezTo>
                    <a:pt x="1378" y="884"/>
                    <a:pt x="1460" y="704"/>
                    <a:pt x="1443" y="507"/>
                  </a:cubicBezTo>
                  <a:lnTo>
                    <a:pt x="1443" y="507"/>
                  </a:lnTo>
                  <a:cubicBezTo>
                    <a:pt x="1443" y="507"/>
                    <a:pt x="1124" y="902"/>
                    <a:pt x="764" y="902"/>
                  </a:cubicBezTo>
                  <a:cubicBezTo>
                    <a:pt x="750" y="902"/>
                    <a:pt x="736" y="902"/>
                    <a:pt x="722" y="901"/>
                  </a:cubicBezTo>
                  <a:cubicBezTo>
                    <a:pt x="148" y="851"/>
                    <a:pt x="66" y="261"/>
                    <a:pt x="345" y="114"/>
                  </a:cubicBezTo>
                  <a:cubicBezTo>
                    <a:pt x="385" y="87"/>
                    <a:pt x="429" y="75"/>
                    <a:pt x="472" y="75"/>
                  </a:cubicBezTo>
                  <a:cubicBezTo>
                    <a:pt x="587" y="75"/>
                    <a:pt x="698" y="163"/>
                    <a:pt x="722" y="294"/>
                  </a:cubicBezTo>
                  <a:cubicBezTo>
                    <a:pt x="733" y="393"/>
                    <a:pt x="648" y="456"/>
                    <a:pt x="595" y="456"/>
                  </a:cubicBezTo>
                  <a:cubicBezTo>
                    <a:pt x="570" y="456"/>
                    <a:pt x="553" y="441"/>
                    <a:pt x="558" y="409"/>
                  </a:cubicBezTo>
                  <a:cubicBezTo>
                    <a:pt x="583" y="335"/>
                    <a:pt x="552" y="270"/>
                    <a:pt x="480" y="270"/>
                  </a:cubicBezTo>
                  <a:cubicBezTo>
                    <a:pt x="456" y="270"/>
                    <a:pt x="427" y="278"/>
                    <a:pt x="394" y="294"/>
                  </a:cubicBezTo>
                  <a:cubicBezTo>
                    <a:pt x="280" y="360"/>
                    <a:pt x="394" y="540"/>
                    <a:pt x="394" y="540"/>
                  </a:cubicBezTo>
                  <a:cubicBezTo>
                    <a:pt x="446" y="578"/>
                    <a:pt x="504" y="595"/>
                    <a:pt x="559" y="595"/>
                  </a:cubicBezTo>
                  <a:cubicBezTo>
                    <a:pt x="696" y="595"/>
                    <a:pt x="820" y="490"/>
                    <a:pt x="820" y="327"/>
                  </a:cubicBezTo>
                  <a:cubicBezTo>
                    <a:pt x="820" y="133"/>
                    <a:pt x="658" y="1"/>
                    <a:pt x="48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4" name="Google Shape;8194;p19"/>
            <p:cNvSpPr/>
            <p:nvPr/>
          </p:nvSpPr>
          <p:spPr>
            <a:xfrm>
              <a:off x="9169412" y="2900159"/>
              <a:ext cx="39622" cy="110249"/>
            </a:xfrm>
            <a:custGeom>
              <a:avLst/>
              <a:gdLst/>
              <a:ahLst/>
              <a:cxnLst/>
              <a:rect l="l" t="t" r="r" b="b"/>
              <a:pathLst>
                <a:path w="1214" h="3378" extrusionOk="0">
                  <a:moveTo>
                    <a:pt x="607" y="0"/>
                  </a:moveTo>
                  <a:lnTo>
                    <a:pt x="558" y="328"/>
                  </a:lnTo>
                  <a:cubicBezTo>
                    <a:pt x="525" y="607"/>
                    <a:pt x="443" y="869"/>
                    <a:pt x="295" y="1099"/>
                  </a:cubicBezTo>
                  <a:cubicBezTo>
                    <a:pt x="213" y="1197"/>
                    <a:pt x="148" y="1295"/>
                    <a:pt x="99" y="1410"/>
                  </a:cubicBezTo>
                  <a:cubicBezTo>
                    <a:pt x="0" y="1656"/>
                    <a:pt x="33" y="1951"/>
                    <a:pt x="230" y="2164"/>
                  </a:cubicBezTo>
                  <a:cubicBezTo>
                    <a:pt x="410" y="2426"/>
                    <a:pt x="525" y="2738"/>
                    <a:pt x="574" y="3049"/>
                  </a:cubicBezTo>
                  <a:cubicBezTo>
                    <a:pt x="590" y="3131"/>
                    <a:pt x="590" y="3377"/>
                    <a:pt x="607" y="3377"/>
                  </a:cubicBezTo>
                  <a:cubicBezTo>
                    <a:pt x="607" y="3377"/>
                    <a:pt x="623" y="3131"/>
                    <a:pt x="639" y="3049"/>
                  </a:cubicBezTo>
                  <a:cubicBezTo>
                    <a:pt x="672" y="2738"/>
                    <a:pt x="787" y="2426"/>
                    <a:pt x="984" y="2164"/>
                  </a:cubicBezTo>
                  <a:cubicBezTo>
                    <a:pt x="1164" y="1951"/>
                    <a:pt x="1213" y="1656"/>
                    <a:pt x="1098" y="1410"/>
                  </a:cubicBezTo>
                  <a:cubicBezTo>
                    <a:pt x="1049" y="1295"/>
                    <a:pt x="984" y="1197"/>
                    <a:pt x="918" y="1099"/>
                  </a:cubicBezTo>
                  <a:cubicBezTo>
                    <a:pt x="771" y="869"/>
                    <a:pt x="672" y="607"/>
                    <a:pt x="639" y="328"/>
                  </a:cubicBezTo>
                  <a:lnTo>
                    <a:pt x="607"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5" name="Google Shape;8195;p19"/>
            <p:cNvSpPr/>
            <p:nvPr/>
          </p:nvSpPr>
          <p:spPr>
            <a:xfrm>
              <a:off x="8999599" y="2561121"/>
              <a:ext cx="79962" cy="178592"/>
            </a:xfrm>
            <a:custGeom>
              <a:avLst/>
              <a:gdLst/>
              <a:ahLst/>
              <a:cxnLst/>
              <a:rect l="l" t="t" r="r" b="b"/>
              <a:pathLst>
                <a:path w="2450" h="5472" extrusionOk="0">
                  <a:moveTo>
                    <a:pt x="1007" y="1"/>
                  </a:moveTo>
                  <a:cubicBezTo>
                    <a:pt x="659" y="1"/>
                    <a:pt x="0" y="565"/>
                    <a:pt x="302" y="2439"/>
                  </a:cubicBezTo>
                  <a:cubicBezTo>
                    <a:pt x="614" y="4471"/>
                    <a:pt x="2187" y="5422"/>
                    <a:pt x="2449" y="5471"/>
                  </a:cubicBezTo>
                  <a:cubicBezTo>
                    <a:pt x="2449" y="5471"/>
                    <a:pt x="925" y="4488"/>
                    <a:pt x="794" y="2816"/>
                  </a:cubicBezTo>
                  <a:cubicBezTo>
                    <a:pt x="663" y="1144"/>
                    <a:pt x="1171" y="1095"/>
                    <a:pt x="1335" y="734"/>
                  </a:cubicBezTo>
                  <a:cubicBezTo>
                    <a:pt x="1482" y="373"/>
                    <a:pt x="1417" y="111"/>
                    <a:pt x="1089" y="13"/>
                  </a:cubicBezTo>
                  <a:cubicBezTo>
                    <a:pt x="1065" y="5"/>
                    <a:pt x="1037" y="1"/>
                    <a:pt x="100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6" name="Google Shape;8196;p19"/>
            <p:cNvSpPr/>
            <p:nvPr/>
          </p:nvSpPr>
          <p:spPr>
            <a:xfrm>
              <a:off x="8965036" y="2512458"/>
              <a:ext cx="171771" cy="232053"/>
            </a:xfrm>
            <a:custGeom>
              <a:avLst/>
              <a:gdLst/>
              <a:ahLst/>
              <a:cxnLst/>
              <a:rect l="l" t="t" r="r" b="b"/>
              <a:pathLst>
                <a:path w="5263" h="7110" extrusionOk="0">
                  <a:moveTo>
                    <a:pt x="3582" y="0"/>
                  </a:moveTo>
                  <a:cubicBezTo>
                    <a:pt x="3371" y="0"/>
                    <a:pt x="3173" y="27"/>
                    <a:pt x="3000" y="61"/>
                  </a:cubicBezTo>
                  <a:cubicBezTo>
                    <a:pt x="2574" y="127"/>
                    <a:pt x="2164" y="291"/>
                    <a:pt x="1804" y="553"/>
                  </a:cubicBezTo>
                  <a:cubicBezTo>
                    <a:pt x="1" y="1930"/>
                    <a:pt x="312" y="4290"/>
                    <a:pt x="853" y="5438"/>
                  </a:cubicBezTo>
                  <a:cubicBezTo>
                    <a:pt x="1148" y="6110"/>
                    <a:pt x="1640" y="6683"/>
                    <a:pt x="2263" y="7110"/>
                  </a:cubicBezTo>
                  <a:cubicBezTo>
                    <a:pt x="1673" y="6667"/>
                    <a:pt x="1214" y="6077"/>
                    <a:pt x="935" y="5405"/>
                  </a:cubicBezTo>
                  <a:cubicBezTo>
                    <a:pt x="443" y="4241"/>
                    <a:pt x="197" y="1979"/>
                    <a:pt x="1902" y="684"/>
                  </a:cubicBezTo>
                  <a:cubicBezTo>
                    <a:pt x="2337" y="376"/>
                    <a:pt x="2898" y="183"/>
                    <a:pt x="3411" y="183"/>
                  </a:cubicBezTo>
                  <a:cubicBezTo>
                    <a:pt x="3827" y="183"/>
                    <a:pt x="4212" y="309"/>
                    <a:pt x="4476" y="602"/>
                  </a:cubicBezTo>
                  <a:cubicBezTo>
                    <a:pt x="5121" y="1232"/>
                    <a:pt x="4654" y="2291"/>
                    <a:pt x="3950" y="2291"/>
                  </a:cubicBezTo>
                  <a:cubicBezTo>
                    <a:pt x="3940" y="2291"/>
                    <a:pt x="3929" y="2291"/>
                    <a:pt x="3918" y="2291"/>
                  </a:cubicBezTo>
                  <a:cubicBezTo>
                    <a:pt x="3890" y="2294"/>
                    <a:pt x="3862" y="2296"/>
                    <a:pt x="3833" y="2296"/>
                  </a:cubicBezTo>
                  <a:cubicBezTo>
                    <a:pt x="3581" y="2296"/>
                    <a:pt x="3330" y="2167"/>
                    <a:pt x="3197" y="1946"/>
                  </a:cubicBezTo>
                  <a:cubicBezTo>
                    <a:pt x="3131" y="1832"/>
                    <a:pt x="3115" y="1700"/>
                    <a:pt x="3131" y="1586"/>
                  </a:cubicBezTo>
                  <a:cubicBezTo>
                    <a:pt x="3151" y="1329"/>
                    <a:pt x="3231" y="1251"/>
                    <a:pt x="3283" y="1251"/>
                  </a:cubicBezTo>
                  <a:cubicBezTo>
                    <a:pt x="3318" y="1251"/>
                    <a:pt x="3341" y="1284"/>
                    <a:pt x="3328" y="1323"/>
                  </a:cubicBezTo>
                  <a:cubicBezTo>
                    <a:pt x="3299" y="1555"/>
                    <a:pt x="3475" y="1761"/>
                    <a:pt x="3697" y="1761"/>
                  </a:cubicBezTo>
                  <a:cubicBezTo>
                    <a:pt x="3726" y="1761"/>
                    <a:pt x="3756" y="1757"/>
                    <a:pt x="3787" y="1750"/>
                  </a:cubicBezTo>
                  <a:cubicBezTo>
                    <a:pt x="4197" y="1700"/>
                    <a:pt x="4312" y="1160"/>
                    <a:pt x="3951" y="946"/>
                  </a:cubicBezTo>
                  <a:cubicBezTo>
                    <a:pt x="3854" y="900"/>
                    <a:pt x="3753" y="878"/>
                    <a:pt x="3656" y="878"/>
                  </a:cubicBezTo>
                  <a:cubicBezTo>
                    <a:pt x="3345" y="878"/>
                    <a:pt x="3067" y="1101"/>
                    <a:pt x="3017" y="1438"/>
                  </a:cubicBezTo>
                  <a:cubicBezTo>
                    <a:pt x="2951" y="1766"/>
                    <a:pt x="3115" y="2094"/>
                    <a:pt x="3410" y="2258"/>
                  </a:cubicBezTo>
                  <a:lnTo>
                    <a:pt x="3427" y="2274"/>
                  </a:lnTo>
                  <a:lnTo>
                    <a:pt x="3443" y="2274"/>
                  </a:lnTo>
                  <a:cubicBezTo>
                    <a:pt x="3541" y="2323"/>
                    <a:pt x="3640" y="2356"/>
                    <a:pt x="3754" y="2389"/>
                  </a:cubicBezTo>
                  <a:cubicBezTo>
                    <a:pt x="3850" y="2411"/>
                    <a:pt x="3945" y="2421"/>
                    <a:pt x="4037" y="2421"/>
                  </a:cubicBezTo>
                  <a:cubicBezTo>
                    <a:pt x="4643" y="2421"/>
                    <a:pt x="5158" y="1983"/>
                    <a:pt x="5230" y="1471"/>
                  </a:cubicBezTo>
                  <a:cubicBezTo>
                    <a:pt x="5262" y="1061"/>
                    <a:pt x="5098" y="651"/>
                    <a:pt x="4787" y="389"/>
                  </a:cubicBezTo>
                  <a:cubicBezTo>
                    <a:pt x="4404" y="91"/>
                    <a:pt x="3972" y="0"/>
                    <a:pt x="358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7" name="Google Shape;8197;p19"/>
            <p:cNvSpPr/>
            <p:nvPr/>
          </p:nvSpPr>
          <p:spPr>
            <a:xfrm>
              <a:off x="9145326" y="2358246"/>
              <a:ext cx="87762" cy="145008"/>
            </a:xfrm>
            <a:custGeom>
              <a:avLst/>
              <a:gdLst/>
              <a:ahLst/>
              <a:cxnLst/>
              <a:rect l="l" t="t" r="r" b="b"/>
              <a:pathLst>
                <a:path w="2689" h="4443" extrusionOk="0">
                  <a:moveTo>
                    <a:pt x="1345" y="0"/>
                  </a:moveTo>
                  <a:cubicBezTo>
                    <a:pt x="1263" y="164"/>
                    <a:pt x="1148" y="312"/>
                    <a:pt x="1017" y="443"/>
                  </a:cubicBezTo>
                  <a:cubicBezTo>
                    <a:pt x="574" y="852"/>
                    <a:pt x="1" y="1721"/>
                    <a:pt x="738" y="2918"/>
                  </a:cubicBezTo>
                  <a:cubicBezTo>
                    <a:pt x="1017" y="3393"/>
                    <a:pt x="1230" y="3901"/>
                    <a:pt x="1345" y="4442"/>
                  </a:cubicBezTo>
                  <a:cubicBezTo>
                    <a:pt x="1459" y="3901"/>
                    <a:pt x="1673" y="3393"/>
                    <a:pt x="1968" y="2918"/>
                  </a:cubicBezTo>
                  <a:cubicBezTo>
                    <a:pt x="2689" y="1721"/>
                    <a:pt x="2115" y="869"/>
                    <a:pt x="1673" y="443"/>
                  </a:cubicBezTo>
                  <a:cubicBezTo>
                    <a:pt x="1541" y="312"/>
                    <a:pt x="1443" y="164"/>
                    <a:pt x="13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8" name="Google Shape;8198;p19"/>
            <p:cNvSpPr/>
            <p:nvPr/>
          </p:nvSpPr>
          <p:spPr>
            <a:xfrm>
              <a:off x="8928123" y="2332561"/>
              <a:ext cx="169617" cy="268052"/>
            </a:xfrm>
            <a:custGeom>
              <a:avLst/>
              <a:gdLst/>
              <a:ahLst/>
              <a:cxnLst/>
              <a:rect l="l" t="t" r="r" b="b"/>
              <a:pathLst>
                <a:path w="5197" h="8213" extrusionOk="0">
                  <a:moveTo>
                    <a:pt x="4115" y="0"/>
                  </a:moveTo>
                  <a:cubicBezTo>
                    <a:pt x="4115" y="1"/>
                    <a:pt x="4180" y="623"/>
                    <a:pt x="3787" y="836"/>
                  </a:cubicBezTo>
                  <a:cubicBezTo>
                    <a:pt x="3394" y="1066"/>
                    <a:pt x="2836" y="1541"/>
                    <a:pt x="3427" y="2066"/>
                  </a:cubicBezTo>
                  <a:cubicBezTo>
                    <a:pt x="4033" y="2574"/>
                    <a:pt x="4197" y="3344"/>
                    <a:pt x="3672" y="4082"/>
                  </a:cubicBezTo>
                  <a:cubicBezTo>
                    <a:pt x="3672" y="4082"/>
                    <a:pt x="3984" y="2967"/>
                    <a:pt x="3246" y="2492"/>
                  </a:cubicBezTo>
                  <a:cubicBezTo>
                    <a:pt x="3037" y="2352"/>
                    <a:pt x="2871" y="2315"/>
                    <a:pt x="2755" y="2315"/>
                  </a:cubicBezTo>
                  <a:cubicBezTo>
                    <a:pt x="2626" y="2315"/>
                    <a:pt x="2558" y="2361"/>
                    <a:pt x="2558" y="2361"/>
                  </a:cubicBezTo>
                  <a:cubicBezTo>
                    <a:pt x="2623" y="2492"/>
                    <a:pt x="2656" y="2639"/>
                    <a:pt x="2673" y="2787"/>
                  </a:cubicBezTo>
                  <a:cubicBezTo>
                    <a:pt x="2689" y="3000"/>
                    <a:pt x="2197" y="3361"/>
                    <a:pt x="2558" y="3754"/>
                  </a:cubicBezTo>
                  <a:cubicBezTo>
                    <a:pt x="2902" y="4147"/>
                    <a:pt x="3131" y="4934"/>
                    <a:pt x="1935" y="5803"/>
                  </a:cubicBezTo>
                  <a:cubicBezTo>
                    <a:pt x="1935" y="5803"/>
                    <a:pt x="2558" y="4442"/>
                    <a:pt x="2197" y="3738"/>
                  </a:cubicBezTo>
                  <a:cubicBezTo>
                    <a:pt x="1837" y="3033"/>
                    <a:pt x="1378" y="3147"/>
                    <a:pt x="968" y="2574"/>
                  </a:cubicBezTo>
                  <a:cubicBezTo>
                    <a:pt x="968" y="2574"/>
                    <a:pt x="1" y="3082"/>
                    <a:pt x="738" y="4246"/>
                  </a:cubicBezTo>
                  <a:cubicBezTo>
                    <a:pt x="1607" y="5590"/>
                    <a:pt x="542" y="7278"/>
                    <a:pt x="1460" y="8212"/>
                  </a:cubicBezTo>
                  <a:cubicBezTo>
                    <a:pt x="1460" y="8212"/>
                    <a:pt x="1410" y="6852"/>
                    <a:pt x="2673" y="5623"/>
                  </a:cubicBezTo>
                  <a:cubicBezTo>
                    <a:pt x="3935" y="4393"/>
                    <a:pt x="5197" y="2869"/>
                    <a:pt x="41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9" name="Google Shape;8199;p19"/>
            <p:cNvSpPr/>
            <p:nvPr/>
          </p:nvSpPr>
          <p:spPr>
            <a:xfrm>
              <a:off x="9077374" y="2299401"/>
              <a:ext cx="98990" cy="147685"/>
            </a:xfrm>
            <a:custGeom>
              <a:avLst/>
              <a:gdLst/>
              <a:ahLst/>
              <a:cxnLst/>
              <a:rect l="l" t="t" r="r" b="b"/>
              <a:pathLst>
                <a:path w="3033" h="4525" extrusionOk="0">
                  <a:moveTo>
                    <a:pt x="2574" y="0"/>
                  </a:moveTo>
                  <a:cubicBezTo>
                    <a:pt x="2542" y="279"/>
                    <a:pt x="2279" y="541"/>
                    <a:pt x="1624" y="820"/>
                  </a:cubicBezTo>
                  <a:cubicBezTo>
                    <a:pt x="968" y="1115"/>
                    <a:pt x="1214" y="1934"/>
                    <a:pt x="1279" y="2131"/>
                  </a:cubicBezTo>
                  <a:cubicBezTo>
                    <a:pt x="1344" y="2307"/>
                    <a:pt x="1392" y="2656"/>
                    <a:pt x="1195" y="2656"/>
                  </a:cubicBezTo>
                  <a:cubicBezTo>
                    <a:pt x="1190" y="2656"/>
                    <a:pt x="1186" y="2656"/>
                    <a:pt x="1181" y="2655"/>
                  </a:cubicBezTo>
                  <a:cubicBezTo>
                    <a:pt x="952" y="2623"/>
                    <a:pt x="1001" y="2508"/>
                    <a:pt x="1099" y="1836"/>
                  </a:cubicBezTo>
                  <a:cubicBezTo>
                    <a:pt x="1188" y="1316"/>
                    <a:pt x="845" y="1257"/>
                    <a:pt x="685" y="1257"/>
                  </a:cubicBezTo>
                  <a:cubicBezTo>
                    <a:pt x="638" y="1257"/>
                    <a:pt x="607" y="1262"/>
                    <a:pt x="607" y="1262"/>
                  </a:cubicBezTo>
                  <a:cubicBezTo>
                    <a:pt x="739" y="1426"/>
                    <a:pt x="739" y="1672"/>
                    <a:pt x="591" y="1836"/>
                  </a:cubicBezTo>
                  <a:cubicBezTo>
                    <a:pt x="345" y="2082"/>
                    <a:pt x="50" y="2360"/>
                    <a:pt x="312" y="3114"/>
                  </a:cubicBezTo>
                  <a:cubicBezTo>
                    <a:pt x="575" y="3868"/>
                    <a:pt x="1" y="4524"/>
                    <a:pt x="1" y="4524"/>
                  </a:cubicBezTo>
                  <a:cubicBezTo>
                    <a:pt x="3033" y="2016"/>
                    <a:pt x="2574" y="1"/>
                    <a:pt x="25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0" name="Google Shape;8200;p19"/>
            <p:cNvSpPr/>
            <p:nvPr/>
          </p:nvSpPr>
          <p:spPr>
            <a:xfrm>
              <a:off x="8881060" y="2579724"/>
              <a:ext cx="117169" cy="139101"/>
            </a:xfrm>
            <a:custGeom>
              <a:avLst/>
              <a:gdLst/>
              <a:ahLst/>
              <a:cxnLst/>
              <a:rect l="l" t="t" r="r" b="b"/>
              <a:pathLst>
                <a:path w="3590" h="4262" extrusionOk="0">
                  <a:moveTo>
                    <a:pt x="1869" y="0"/>
                  </a:moveTo>
                  <a:lnTo>
                    <a:pt x="1869" y="0"/>
                  </a:lnTo>
                  <a:cubicBezTo>
                    <a:pt x="1869" y="0"/>
                    <a:pt x="2000" y="279"/>
                    <a:pt x="1656" y="525"/>
                  </a:cubicBezTo>
                  <a:cubicBezTo>
                    <a:pt x="1312" y="770"/>
                    <a:pt x="0" y="2426"/>
                    <a:pt x="3590" y="4262"/>
                  </a:cubicBezTo>
                  <a:cubicBezTo>
                    <a:pt x="3590" y="4262"/>
                    <a:pt x="2738" y="3770"/>
                    <a:pt x="2639" y="2475"/>
                  </a:cubicBezTo>
                  <a:cubicBezTo>
                    <a:pt x="2541" y="1180"/>
                    <a:pt x="2820" y="508"/>
                    <a:pt x="18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1" name="Google Shape;8201;p19"/>
            <p:cNvSpPr/>
            <p:nvPr/>
          </p:nvSpPr>
          <p:spPr>
            <a:xfrm>
              <a:off x="8738760" y="2665104"/>
              <a:ext cx="256824" cy="189330"/>
            </a:xfrm>
            <a:custGeom>
              <a:avLst/>
              <a:gdLst/>
              <a:ahLst/>
              <a:cxnLst/>
              <a:rect l="l" t="t" r="r" b="b"/>
              <a:pathLst>
                <a:path w="7869" h="5801" extrusionOk="0">
                  <a:moveTo>
                    <a:pt x="4651" y="0"/>
                  </a:moveTo>
                  <a:cubicBezTo>
                    <a:pt x="4509" y="0"/>
                    <a:pt x="4373" y="45"/>
                    <a:pt x="4246" y="138"/>
                  </a:cubicBezTo>
                  <a:cubicBezTo>
                    <a:pt x="3881" y="402"/>
                    <a:pt x="3661" y="608"/>
                    <a:pt x="3474" y="608"/>
                  </a:cubicBezTo>
                  <a:cubicBezTo>
                    <a:pt x="3418" y="608"/>
                    <a:pt x="3365" y="589"/>
                    <a:pt x="3311" y="548"/>
                  </a:cubicBezTo>
                  <a:lnTo>
                    <a:pt x="3311" y="548"/>
                  </a:lnTo>
                  <a:cubicBezTo>
                    <a:pt x="3311" y="548"/>
                    <a:pt x="3000" y="1187"/>
                    <a:pt x="3688" y="1384"/>
                  </a:cubicBezTo>
                  <a:cubicBezTo>
                    <a:pt x="4360" y="1597"/>
                    <a:pt x="4836" y="1728"/>
                    <a:pt x="4737" y="2105"/>
                  </a:cubicBezTo>
                  <a:cubicBezTo>
                    <a:pt x="4639" y="2482"/>
                    <a:pt x="3688" y="2547"/>
                    <a:pt x="2574" y="2711"/>
                  </a:cubicBezTo>
                  <a:cubicBezTo>
                    <a:pt x="1459" y="2875"/>
                    <a:pt x="574" y="3170"/>
                    <a:pt x="607" y="4137"/>
                  </a:cubicBezTo>
                  <a:cubicBezTo>
                    <a:pt x="632" y="4884"/>
                    <a:pt x="491" y="5249"/>
                    <a:pt x="245" y="5249"/>
                  </a:cubicBezTo>
                  <a:cubicBezTo>
                    <a:pt x="172" y="5249"/>
                    <a:pt x="90" y="5217"/>
                    <a:pt x="0" y="5154"/>
                  </a:cubicBezTo>
                  <a:lnTo>
                    <a:pt x="0" y="5154"/>
                  </a:lnTo>
                  <a:cubicBezTo>
                    <a:pt x="0" y="5154"/>
                    <a:pt x="250" y="5800"/>
                    <a:pt x="1203" y="5800"/>
                  </a:cubicBezTo>
                  <a:cubicBezTo>
                    <a:pt x="1395" y="5800"/>
                    <a:pt x="1616" y="5774"/>
                    <a:pt x="1869" y="5711"/>
                  </a:cubicBezTo>
                  <a:cubicBezTo>
                    <a:pt x="3377" y="5334"/>
                    <a:pt x="3557" y="4121"/>
                    <a:pt x="4196" y="3367"/>
                  </a:cubicBezTo>
                  <a:cubicBezTo>
                    <a:pt x="4836" y="2613"/>
                    <a:pt x="5475" y="1990"/>
                    <a:pt x="7868" y="1924"/>
                  </a:cubicBezTo>
                  <a:cubicBezTo>
                    <a:pt x="7868" y="1924"/>
                    <a:pt x="6409" y="1810"/>
                    <a:pt x="5852" y="957"/>
                  </a:cubicBezTo>
                  <a:cubicBezTo>
                    <a:pt x="5456" y="334"/>
                    <a:pt x="5035" y="0"/>
                    <a:pt x="465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2" name="Google Shape;8202;p19"/>
            <p:cNvSpPr/>
            <p:nvPr/>
          </p:nvSpPr>
          <p:spPr>
            <a:xfrm>
              <a:off x="8869278" y="2743271"/>
              <a:ext cx="250950" cy="205061"/>
            </a:xfrm>
            <a:custGeom>
              <a:avLst/>
              <a:gdLst/>
              <a:ahLst/>
              <a:cxnLst/>
              <a:rect l="l" t="t" r="r" b="b"/>
              <a:pathLst>
                <a:path w="7689" h="6283" extrusionOk="0">
                  <a:moveTo>
                    <a:pt x="3400" y="1"/>
                  </a:moveTo>
                  <a:cubicBezTo>
                    <a:pt x="3344" y="1"/>
                    <a:pt x="3287" y="2"/>
                    <a:pt x="3230" y="5"/>
                  </a:cubicBezTo>
                  <a:cubicBezTo>
                    <a:pt x="2656" y="5"/>
                    <a:pt x="2115" y="169"/>
                    <a:pt x="1607" y="464"/>
                  </a:cubicBezTo>
                  <a:cubicBezTo>
                    <a:pt x="1443" y="546"/>
                    <a:pt x="1279" y="677"/>
                    <a:pt x="1132" y="808"/>
                  </a:cubicBezTo>
                  <a:cubicBezTo>
                    <a:pt x="1" y="1808"/>
                    <a:pt x="361" y="3873"/>
                    <a:pt x="1705" y="4201"/>
                  </a:cubicBezTo>
                  <a:cubicBezTo>
                    <a:pt x="1847" y="4239"/>
                    <a:pt x="1990" y="4258"/>
                    <a:pt x="2132" y="4258"/>
                  </a:cubicBezTo>
                  <a:cubicBezTo>
                    <a:pt x="2597" y="4258"/>
                    <a:pt x="3043" y="4057"/>
                    <a:pt x="3345" y="3693"/>
                  </a:cubicBezTo>
                  <a:cubicBezTo>
                    <a:pt x="3656" y="3234"/>
                    <a:pt x="3656" y="2644"/>
                    <a:pt x="3345" y="2201"/>
                  </a:cubicBezTo>
                  <a:cubicBezTo>
                    <a:pt x="3133" y="1916"/>
                    <a:pt x="2806" y="1760"/>
                    <a:pt x="2468" y="1760"/>
                  </a:cubicBezTo>
                  <a:cubicBezTo>
                    <a:pt x="2282" y="1760"/>
                    <a:pt x="2093" y="1807"/>
                    <a:pt x="1918" y="1906"/>
                  </a:cubicBezTo>
                  <a:cubicBezTo>
                    <a:pt x="1640" y="2070"/>
                    <a:pt x="1509" y="2398"/>
                    <a:pt x="1607" y="2709"/>
                  </a:cubicBezTo>
                  <a:cubicBezTo>
                    <a:pt x="1640" y="2808"/>
                    <a:pt x="1689" y="2890"/>
                    <a:pt x="1755" y="2955"/>
                  </a:cubicBezTo>
                  <a:cubicBezTo>
                    <a:pt x="1857" y="3058"/>
                    <a:pt x="1997" y="3100"/>
                    <a:pt x="2136" y="3100"/>
                  </a:cubicBezTo>
                  <a:cubicBezTo>
                    <a:pt x="2376" y="3100"/>
                    <a:pt x="2615" y="2974"/>
                    <a:pt x="2656" y="2808"/>
                  </a:cubicBezTo>
                  <a:cubicBezTo>
                    <a:pt x="2715" y="2542"/>
                    <a:pt x="2509" y="2290"/>
                    <a:pt x="2252" y="2290"/>
                  </a:cubicBezTo>
                  <a:cubicBezTo>
                    <a:pt x="2223" y="2290"/>
                    <a:pt x="2194" y="2293"/>
                    <a:pt x="2164" y="2300"/>
                  </a:cubicBezTo>
                  <a:cubicBezTo>
                    <a:pt x="1902" y="2365"/>
                    <a:pt x="1935" y="2513"/>
                    <a:pt x="1837" y="2529"/>
                  </a:cubicBezTo>
                  <a:cubicBezTo>
                    <a:pt x="1738" y="2529"/>
                    <a:pt x="1738" y="2382"/>
                    <a:pt x="1738" y="2382"/>
                  </a:cubicBezTo>
                  <a:cubicBezTo>
                    <a:pt x="1738" y="2185"/>
                    <a:pt x="1853" y="2005"/>
                    <a:pt x="2033" y="1923"/>
                  </a:cubicBezTo>
                  <a:cubicBezTo>
                    <a:pt x="2169" y="1855"/>
                    <a:pt x="2317" y="1822"/>
                    <a:pt x="2464" y="1822"/>
                  </a:cubicBezTo>
                  <a:cubicBezTo>
                    <a:pt x="2778" y="1822"/>
                    <a:pt x="3089" y="1971"/>
                    <a:pt x="3279" y="2250"/>
                  </a:cubicBezTo>
                  <a:cubicBezTo>
                    <a:pt x="3541" y="2677"/>
                    <a:pt x="3541" y="3201"/>
                    <a:pt x="3246" y="3611"/>
                  </a:cubicBezTo>
                  <a:cubicBezTo>
                    <a:pt x="3017" y="3929"/>
                    <a:pt x="2581" y="4119"/>
                    <a:pt x="2136" y="4119"/>
                  </a:cubicBezTo>
                  <a:cubicBezTo>
                    <a:pt x="2008" y="4119"/>
                    <a:pt x="1879" y="4103"/>
                    <a:pt x="1755" y="4070"/>
                  </a:cubicBezTo>
                  <a:cubicBezTo>
                    <a:pt x="542" y="3775"/>
                    <a:pt x="214" y="1841"/>
                    <a:pt x="1263" y="923"/>
                  </a:cubicBezTo>
                  <a:cubicBezTo>
                    <a:pt x="1740" y="476"/>
                    <a:pt x="2321" y="303"/>
                    <a:pt x="2910" y="303"/>
                  </a:cubicBezTo>
                  <a:cubicBezTo>
                    <a:pt x="3616" y="303"/>
                    <a:pt x="4331" y="552"/>
                    <a:pt x="4885" y="874"/>
                  </a:cubicBezTo>
                  <a:cubicBezTo>
                    <a:pt x="5820" y="1398"/>
                    <a:pt x="6557" y="2234"/>
                    <a:pt x="6951" y="3234"/>
                  </a:cubicBezTo>
                  <a:cubicBezTo>
                    <a:pt x="7278" y="4053"/>
                    <a:pt x="7442" y="4906"/>
                    <a:pt x="7459" y="5775"/>
                  </a:cubicBezTo>
                  <a:cubicBezTo>
                    <a:pt x="7459" y="5922"/>
                    <a:pt x="7442" y="6070"/>
                    <a:pt x="7426" y="6217"/>
                  </a:cubicBezTo>
                  <a:lnTo>
                    <a:pt x="7426" y="6283"/>
                  </a:lnTo>
                  <a:cubicBezTo>
                    <a:pt x="7426" y="6250"/>
                    <a:pt x="7426" y="6233"/>
                    <a:pt x="7442" y="6217"/>
                  </a:cubicBezTo>
                  <a:lnTo>
                    <a:pt x="7459" y="6070"/>
                  </a:lnTo>
                  <a:cubicBezTo>
                    <a:pt x="7459" y="6064"/>
                    <a:pt x="7459" y="6059"/>
                    <a:pt x="7459" y="6053"/>
                  </a:cubicBezTo>
                  <a:cubicBezTo>
                    <a:pt x="7688" y="4857"/>
                    <a:pt x="7541" y="3627"/>
                    <a:pt x="7016" y="2529"/>
                  </a:cubicBezTo>
                  <a:cubicBezTo>
                    <a:pt x="6335" y="1104"/>
                    <a:pt x="4997" y="1"/>
                    <a:pt x="34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3" name="Google Shape;8203;p19"/>
            <p:cNvSpPr/>
            <p:nvPr/>
          </p:nvSpPr>
          <p:spPr>
            <a:xfrm>
              <a:off x="9008444" y="2805902"/>
              <a:ext cx="98924" cy="106594"/>
            </a:xfrm>
            <a:custGeom>
              <a:avLst/>
              <a:gdLst/>
              <a:ahLst/>
              <a:cxnLst/>
              <a:rect l="l" t="t" r="r" b="b"/>
              <a:pathLst>
                <a:path w="3031" h="3266" extrusionOk="0">
                  <a:moveTo>
                    <a:pt x="715" y="1"/>
                  </a:moveTo>
                  <a:cubicBezTo>
                    <a:pt x="57" y="1"/>
                    <a:pt x="0" y="778"/>
                    <a:pt x="1097" y="954"/>
                  </a:cubicBezTo>
                  <a:cubicBezTo>
                    <a:pt x="2342" y="1167"/>
                    <a:pt x="3031" y="3265"/>
                    <a:pt x="3031" y="3265"/>
                  </a:cubicBezTo>
                  <a:cubicBezTo>
                    <a:pt x="3031" y="3265"/>
                    <a:pt x="2736" y="987"/>
                    <a:pt x="1457" y="249"/>
                  </a:cubicBezTo>
                  <a:cubicBezTo>
                    <a:pt x="1165" y="71"/>
                    <a:pt x="913" y="1"/>
                    <a:pt x="7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4" name="Google Shape;8204;p19"/>
            <p:cNvSpPr/>
            <p:nvPr/>
          </p:nvSpPr>
          <p:spPr>
            <a:xfrm>
              <a:off x="8809355" y="2797449"/>
              <a:ext cx="170172" cy="146934"/>
            </a:xfrm>
            <a:custGeom>
              <a:avLst/>
              <a:gdLst/>
              <a:ahLst/>
              <a:cxnLst/>
              <a:rect l="l" t="t" r="r" b="b"/>
              <a:pathLst>
                <a:path w="5214" h="4502" extrusionOk="0">
                  <a:moveTo>
                    <a:pt x="2181" y="0"/>
                  </a:moveTo>
                  <a:lnTo>
                    <a:pt x="2181" y="0"/>
                  </a:lnTo>
                  <a:cubicBezTo>
                    <a:pt x="2017" y="197"/>
                    <a:pt x="1902" y="426"/>
                    <a:pt x="1820" y="672"/>
                  </a:cubicBezTo>
                  <a:cubicBezTo>
                    <a:pt x="1689" y="1082"/>
                    <a:pt x="1132" y="1312"/>
                    <a:pt x="575" y="1689"/>
                  </a:cubicBezTo>
                  <a:cubicBezTo>
                    <a:pt x="1" y="2082"/>
                    <a:pt x="83" y="2688"/>
                    <a:pt x="214" y="3033"/>
                  </a:cubicBezTo>
                  <a:cubicBezTo>
                    <a:pt x="280" y="3262"/>
                    <a:pt x="247" y="3508"/>
                    <a:pt x="132" y="3721"/>
                  </a:cubicBezTo>
                  <a:cubicBezTo>
                    <a:pt x="394" y="3475"/>
                    <a:pt x="722" y="3311"/>
                    <a:pt x="1066" y="3229"/>
                  </a:cubicBezTo>
                  <a:cubicBezTo>
                    <a:pt x="1673" y="3033"/>
                    <a:pt x="1656" y="2754"/>
                    <a:pt x="1640" y="2279"/>
                  </a:cubicBezTo>
                  <a:cubicBezTo>
                    <a:pt x="1640" y="1861"/>
                    <a:pt x="1817" y="1836"/>
                    <a:pt x="1860" y="1836"/>
                  </a:cubicBezTo>
                  <a:cubicBezTo>
                    <a:pt x="1866" y="1836"/>
                    <a:pt x="1869" y="1836"/>
                    <a:pt x="1869" y="1836"/>
                  </a:cubicBezTo>
                  <a:cubicBezTo>
                    <a:pt x="1874" y="1836"/>
                    <a:pt x="1878" y="1836"/>
                    <a:pt x="1882" y="1836"/>
                  </a:cubicBezTo>
                  <a:cubicBezTo>
                    <a:pt x="2163" y="1836"/>
                    <a:pt x="2098" y="2365"/>
                    <a:pt x="2066" y="2656"/>
                  </a:cubicBezTo>
                  <a:cubicBezTo>
                    <a:pt x="1968" y="3197"/>
                    <a:pt x="2115" y="3754"/>
                    <a:pt x="2476" y="4147"/>
                  </a:cubicBezTo>
                  <a:cubicBezTo>
                    <a:pt x="2718" y="4411"/>
                    <a:pt x="3038" y="4501"/>
                    <a:pt x="3358" y="4501"/>
                  </a:cubicBezTo>
                  <a:cubicBezTo>
                    <a:pt x="3754" y="4501"/>
                    <a:pt x="4149" y="4363"/>
                    <a:pt x="4394" y="4246"/>
                  </a:cubicBezTo>
                  <a:cubicBezTo>
                    <a:pt x="4498" y="4200"/>
                    <a:pt x="4610" y="4178"/>
                    <a:pt x="4723" y="4178"/>
                  </a:cubicBezTo>
                  <a:cubicBezTo>
                    <a:pt x="4893" y="4178"/>
                    <a:pt x="5065" y="4229"/>
                    <a:pt x="5213" y="4328"/>
                  </a:cubicBezTo>
                  <a:cubicBezTo>
                    <a:pt x="5082" y="3459"/>
                    <a:pt x="4640" y="3197"/>
                    <a:pt x="4017" y="3131"/>
                  </a:cubicBezTo>
                  <a:cubicBezTo>
                    <a:pt x="3377" y="3065"/>
                    <a:pt x="2542" y="2836"/>
                    <a:pt x="2197" y="1771"/>
                  </a:cubicBezTo>
                  <a:cubicBezTo>
                    <a:pt x="1870" y="689"/>
                    <a:pt x="2181" y="1"/>
                    <a:pt x="218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5" name="Google Shape;8205;p19"/>
            <p:cNvSpPr/>
            <p:nvPr/>
          </p:nvSpPr>
          <p:spPr>
            <a:xfrm>
              <a:off x="8836118" y="2896406"/>
              <a:ext cx="41743" cy="65308"/>
            </a:xfrm>
            <a:custGeom>
              <a:avLst/>
              <a:gdLst/>
              <a:ahLst/>
              <a:cxnLst/>
              <a:rect l="l" t="t" r="r" b="b"/>
              <a:pathLst>
                <a:path w="1279" h="2001" extrusionOk="0">
                  <a:moveTo>
                    <a:pt x="951" y="1"/>
                  </a:moveTo>
                  <a:cubicBezTo>
                    <a:pt x="951" y="1"/>
                    <a:pt x="951" y="1"/>
                    <a:pt x="951" y="2"/>
                  </a:cubicBezTo>
                  <a:lnTo>
                    <a:pt x="951" y="2"/>
                  </a:lnTo>
                  <a:cubicBezTo>
                    <a:pt x="951" y="1"/>
                    <a:pt x="951" y="1"/>
                    <a:pt x="951" y="1"/>
                  </a:cubicBezTo>
                  <a:close/>
                  <a:moveTo>
                    <a:pt x="951" y="2"/>
                  </a:moveTo>
                  <a:lnTo>
                    <a:pt x="951" y="2"/>
                  </a:lnTo>
                  <a:cubicBezTo>
                    <a:pt x="950" y="12"/>
                    <a:pt x="926" y="113"/>
                    <a:pt x="509" y="345"/>
                  </a:cubicBezTo>
                  <a:cubicBezTo>
                    <a:pt x="164" y="525"/>
                    <a:pt x="0" y="935"/>
                    <a:pt x="115" y="1296"/>
                  </a:cubicBezTo>
                  <a:cubicBezTo>
                    <a:pt x="148" y="1378"/>
                    <a:pt x="164" y="1443"/>
                    <a:pt x="181" y="1525"/>
                  </a:cubicBezTo>
                  <a:cubicBezTo>
                    <a:pt x="230" y="1771"/>
                    <a:pt x="263" y="2000"/>
                    <a:pt x="263" y="2000"/>
                  </a:cubicBezTo>
                  <a:cubicBezTo>
                    <a:pt x="263" y="2000"/>
                    <a:pt x="263" y="1853"/>
                    <a:pt x="787" y="1558"/>
                  </a:cubicBezTo>
                  <a:cubicBezTo>
                    <a:pt x="804" y="1541"/>
                    <a:pt x="804" y="1541"/>
                    <a:pt x="820" y="1525"/>
                  </a:cubicBezTo>
                  <a:cubicBezTo>
                    <a:pt x="1279" y="1246"/>
                    <a:pt x="1099" y="837"/>
                    <a:pt x="1017" y="574"/>
                  </a:cubicBezTo>
                  <a:cubicBezTo>
                    <a:pt x="951" y="378"/>
                    <a:pt x="935" y="198"/>
                    <a:pt x="951" y="2"/>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6" name="Google Shape;8206;p19"/>
            <p:cNvSpPr/>
            <p:nvPr/>
          </p:nvSpPr>
          <p:spPr>
            <a:xfrm>
              <a:off x="8650476" y="2615593"/>
              <a:ext cx="225786" cy="159467"/>
            </a:xfrm>
            <a:custGeom>
              <a:avLst/>
              <a:gdLst/>
              <a:ahLst/>
              <a:cxnLst/>
              <a:rect l="l" t="t" r="r" b="b"/>
              <a:pathLst>
                <a:path w="6918" h="4886" extrusionOk="0">
                  <a:moveTo>
                    <a:pt x="4977" y="0"/>
                  </a:moveTo>
                  <a:cubicBezTo>
                    <a:pt x="4754" y="0"/>
                    <a:pt x="4504" y="54"/>
                    <a:pt x="4230" y="180"/>
                  </a:cubicBezTo>
                  <a:cubicBezTo>
                    <a:pt x="2771" y="835"/>
                    <a:pt x="3033" y="3310"/>
                    <a:pt x="4771" y="3655"/>
                  </a:cubicBezTo>
                  <a:cubicBezTo>
                    <a:pt x="4984" y="3704"/>
                    <a:pt x="5180" y="3736"/>
                    <a:pt x="5344" y="3753"/>
                  </a:cubicBezTo>
                  <a:cubicBezTo>
                    <a:pt x="4885" y="3835"/>
                    <a:pt x="4459" y="3982"/>
                    <a:pt x="4033" y="4195"/>
                  </a:cubicBezTo>
                  <a:cubicBezTo>
                    <a:pt x="3885" y="4261"/>
                    <a:pt x="3656" y="4343"/>
                    <a:pt x="3607" y="4359"/>
                  </a:cubicBezTo>
                  <a:cubicBezTo>
                    <a:pt x="3154" y="4531"/>
                    <a:pt x="2726" y="4607"/>
                    <a:pt x="2340" y="4607"/>
                  </a:cubicBezTo>
                  <a:cubicBezTo>
                    <a:pt x="1509" y="4607"/>
                    <a:pt x="870" y="4256"/>
                    <a:pt x="591" y="3753"/>
                  </a:cubicBezTo>
                  <a:cubicBezTo>
                    <a:pt x="345" y="3359"/>
                    <a:pt x="328" y="2851"/>
                    <a:pt x="558" y="2442"/>
                  </a:cubicBezTo>
                  <a:cubicBezTo>
                    <a:pt x="558" y="2442"/>
                    <a:pt x="558" y="2425"/>
                    <a:pt x="558" y="2425"/>
                  </a:cubicBezTo>
                  <a:cubicBezTo>
                    <a:pt x="772" y="2109"/>
                    <a:pt x="1115" y="1957"/>
                    <a:pt x="1432" y="1957"/>
                  </a:cubicBezTo>
                  <a:cubicBezTo>
                    <a:pt x="1722" y="1957"/>
                    <a:pt x="1990" y="2084"/>
                    <a:pt x="2115" y="2327"/>
                  </a:cubicBezTo>
                  <a:cubicBezTo>
                    <a:pt x="2230" y="2458"/>
                    <a:pt x="2295" y="2622"/>
                    <a:pt x="2295" y="2802"/>
                  </a:cubicBezTo>
                  <a:cubicBezTo>
                    <a:pt x="2295" y="2950"/>
                    <a:pt x="2230" y="3097"/>
                    <a:pt x="2115" y="3212"/>
                  </a:cubicBezTo>
                  <a:cubicBezTo>
                    <a:pt x="2009" y="3309"/>
                    <a:pt x="1951" y="3339"/>
                    <a:pt x="1922" y="3339"/>
                  </a:cubicBezTo>
                  <a:cubicBezTo>
                    <a:pt x="1897" y="3339"/>
                    <a:pt x="1894" y="3317"/>
                    <a:pt x="1902" y="3294"/>
                  </a:cubicBezTo>
                  <a:cubicBezTo>
                    <a:pt x="2018" y="3034"/>
                    <a:pt x="1725" y="2858"/>
                    <a:pt x="1471" y="2858"/>
                  </a:cubicBezTo>
                  <a:cubicBezTo>
                    <a:pt x="1293" y="2858"/>
                    <a:pt x="1135" y="2944"/>
                    <a:pt x="1148" y="3146"/>
                  </a:cubicBezTo>
                  <a:cubicBezTo>
                    <a:pt x="1137" y="3421"/>
                    <a:pt x="1376" y="3548"/>
                    <a:pt x="1629" y="3548"/>
                  </a:cubicBezTo>
                  <a:cubicBezTo>
                    <a:pt x="1753" y="3548"/>
                    <a:pt x="1881" y="3517"/>
                    <a:pt x="1984" y="3458"/>
                  </a:cubicBezTo>
                  <a:lnTo>
                    <a:pt x="2017" y="3425"/>
                  </a:lnTo>
                  <a:cubicBezTo>
                    <a:pt x="2050" y="3409"/>
                    <a:pt x="2066" y="3392"/>
                    <a:pt x="2082" y="3376"/>
                  </a:cubicBezTo>
                  <a:lnTo>
                    <a:pt x="2099" y="3376"/>
                  </a:lnTo>
                  <a:cubicBezTo>
                    <a:pt x="2394" y="3097"/>
                    <a:pt x="2427" y="2622"/>
                    <a:pt x="2181" y="2294"/>
                  </a:cubicBezTo>
                  <a:cubicBezTo>
                    <a:pt x="2043" y="2019"/>
                    <a:pt x="1734" y="1872"/>
                    <a:pt x="1401" y="1872"/>
                  </a:cubicBezTo>
                  <a:cubicBezTo>
                    <a:pt x="1059" y="1872"/>
                    <a:pt x="692" y="2027"/>
                    <a:pt x="460" y="2360"/>
                  </a:cubicBezTo>
                  <a:cubicBezTo>
                    <a:pt x="1" y="2966"/>
                    <a:pt x="132" y="4130"/>
                    <a:pt x="935" y="4589"/>
                  </a:cubicBezTo>
                  <a:cubicBezTo>
                    <a:pt x="1300" y="4787"/>
                    <a:pt x="1722" y="4886"/>
                    <a:pt x="2135" y="4886"/>
                  </a:cubicBezTo>
                  <a:cubicBezTo>
                    <a:pt x="2167" y="4886"/>
                    <a:pt x="2198" y="4885"/>
                    <a:pt x="2230" y="4884"/>
                  </a:cubicBezTo>
                  <a:cubicBezTo>
                    <a:pt x="3131" y="4867"/>
                    <a:pt x="3853" y="4359"/>
                    <a:pt x="5033" y="3999"/>
                  </a:cubicBezTo>
                  <a:cubicBezTo>
                    <a:pt x="5459" y="3900"/>
                    <a:pt x="5902" y="3835"/>
                    <a:pt x="6344" y="3802"/>
                  </a:cubicBezTo>
                  <a:cubicBezTo>
                    <a:pt x="6541" y="3786"/>
                    <a:pt x="6737" y="3720"/>
                    <a:pt x="6918" y="3622"/>
                  </a:cubicBezTo>
                  <a:lnTo>
                    <a:pt x="6918" y="3622"/>
                  </a:lnTo>
                  <a:cubicBezTo>
                    <a:pt x="6918" y="3622"/>
                    <a:pt x="6787" y="3657"/>
                    <a:pt x="6624" y="3657"/>
                  </a:cubicBezTo>
                  <a:cubicBezTo>
                    <a:pt x="6471" y="3657"/>
                    <a:pt x="6291" y="3626"/>
                    <a:pt x="6164" y="3507"/>
                  </a:cubicBezTo>
                  <a:cubicBezTo>
                    <a:pt x="5902" y="3278"/>
                    <a:pt x="5918" y="3376"/>
                    <a:pt x="5623" y="3278"/>
                  </a:cubicBezTo>
                  <a:cubicBezTo>
                    <a:pt x="5459" y="3228"/>
                    <a:pt x="5361" y="3081"/>
                    <a:pt x="5361" y="2917"/>
                  </a:cubicBezTo>
                  <a:cubicBezTo>
                    <a:pt x="5164" y="3081"/>
                    <a:pt x="5131" y="3376"/>
                    <a:pt x="5279" y="3573"/>
                  </a:cubicBezTo>
                  <a:cubicBezTo>
                    <a:pt x="5279" y="3573"/>
                    <a:pt x="4557" y="3573"/>
                    <a:pt x="4377" y="3212"/>
                  </a:cubicBezTo>
                  <a:cubicBezTo>
                    <a:pt x="4213" y="2835"/>
                    <a:pt x="4410" y="2835"/>
                    <a:pt x="4557" y="2753"/>
                  </a:cubicBezTo>
                  <a:cubicBezTo>
                    <a:pt x="4689" y="2671"/>
                    <a:pt x="4738" y="2540"/>
                    <a:pt x="4590" y="2327"/>
                  </a:cubicBezTo>
                  <a:cubicBezTo>
                    <a:pt x="4443" y="2114"/>
                    <a:pt x="4459" y="1753"/>
                    <a:pt x="4738" y="1737"/>
                  </a:cubicBezTo>
                  <a:cubicBezTo>
                    <a:pt x="4658" y="1578"/>
                    <a:pt x="4482" y="1472"/>
                    <a:pt x="4305" y="1472"/>
                  </a:cubicBezTo>
                  <a:cubicBezTo>
                    <a:pt x="4263" y="1472"/>
                    <a:pt x="4221" y="1478"/>
                    <a:pt x="4180" y="1491"/>
                  </a:cubicBezTo>
                  <a:cubicBezTo>
                    <a:pt x="3738" y="1556"/>
                    <a:pt x="3738" y="2163"/>
                    <a:pt x="3738" y="2163"/>
                  </a:cubicBezTo>
                  <a:cubicBezTo>
                    <a:pt x="3738" y="2163"/>
                    <a:pt x="3443" y="1425"/>
                    <a:pt x="3918" y="1048"/>
                  </a:cubicBezTo>
                  <a:cubicBezTo>
                    <a:pt x="4107" y="903"/>
                    <a:pt x="4258" y="848"/>
                    <a:pt x="4375" y="848"/>
                  </a:cubicBezTo>
                  <a:cubicBezTo>
                    <a:pt x="4562" y="848"/>
                    <a:pt x="4665" y="989"/>
                    <a:pt x="4705" y="1130"/>
                  </a:cubicBezTo>
                  <a:cubicBezTo>
                    <a:pt x="4757" y="1300"/>
                    <a:pt x="4861" y="1459"/>
                    <a:pt x="5001" y="1459"/>
                  </a:cubicBezTo>
                  <a:cubicBezTo>
                    <a:pt x="5037" y="1459"/>
                    <a:pt x="5075" y="1449"/>
                    <a:pt x="5115" y="1425"/>
                  </a:cubicBezTo>
                  <a:cubicBezTo>
                    <a:pt x="5255" y="1361"/>
                    <a:pt x="5367" y="1267"/>
                    <a:pt x="5464" y="1267"/>
                  </a:cubicBezTo>
                  <a:cubicBezTo>
                    <a:pt x="5515" y="1267"/>
                    <a:pt x="5562" y="1293"/>
                    <a:pt x="5606" y="1360"/>
                  </a:cubicBezTo>
                  <a:cubicBezTo>
                    <a:pt x="5721" y="1606"/>
                    <a:pt x="5606" y="1917"/>
                    <a:pt x="5344" y="2032"/>
                  </a:cubicBezTo>
                  <a:cubicBezTo>
                    <a:pt x="5344" y="2032"/>
                    <a:pt x="5350" y="2032"/>
                    <a:pt x="5360" y="2032"/>
                  </a:cubicBezTo>
                  <a:cubicBezTo>
                    <a:pt x="5468" y="2032"/>
                    <a:pt x="6079" y="2005"/>
                    <a:pt x="6213" y="1393"/>
                  </a:cubicBezTo>
                  <a:cubicBezTo>
                    <a:pt x="6331" y="843"/>
                    <a:pt x="5863" y="0"/>
                    <a:pt x="49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7" name="Google Shape;8207;p19"/>
            <p:cNvSpPr/>
            <p:nvPr/>
          </p:nvSpPr>
          <p:spPr>
            <a:xfrm>
              <a:off x="8614118" y="2701136"/>
              <a:ext cx="151960" cy="107573"/>
            </a:xfrm>
            <a:custGeom>
              <a:avLst/>
              <a:gdLst/>
              <a:ahLst/>
              <a:cxnLst/>
              <a:rect l="l" t="t" r="r" b="b"/>
              <a:pathLst>
                <a:path w="4656" h="3296" extrusionOk="0">
                  <a:moveTo>
                    <a:pt x="852" y="1"/>
                  </a:moveTo>
                  <a:cubicBezTo>
                    <a:pt x="852" y="1"/>
                    <a:pt x="0" y="919"/>
                    <a:pt x="557" y="1706"/>
                  </a:cubicBezTo>
                  <a:cubicBezTo>
                    <a:pt x="885" y="2165"/>
                    <a:pt x="1393" y="2460"/>
                    <a:pt x="1951" y="2492"/>
                  </a:cubicBezTo>
                  <a:cubicBezTo>
                    <a:pt x="1885" y="2492"/>
                    <a:pt x="1475" y="2492"/>
                    <a:pt x="1311" y="2705"/>
                  </a:cubicBezTo>
                  <a:cubicBezTo>
                    <a:pt x="1180" y="2886"/>
                    <a:pt x="1131" y="3099"/>
                    <a:pt x="1164" y="3296"/>
                  </a:cubicBezTo>
                  <a:cubicBezTo>
                    <a:pt x="1216" y="3204"/>
                    <a:pt x="1310" y="3154"/>
                    <a:pt x="1412" y="3154"/>
                  </a:cubicBezTo>
                  <a:cubicBezTo>
                    <a:pt x="1438" y="3154"/>
                    <a:pt x="1465" y="3158"/>
                    <a:pt x="1492" y="3164"/>
                  </a:cubicBezTo>
                  <a:cubicBezTo>
                    <a:pt x="1598" y="3200"/>
                    <a:pt x="1757" y="3278"/>
                    <a:pt x="1940" y="3278"/>
                  </a:cubicBezTo>
                  <a:cubicBezTo>
                    <a:pt x="2096" y="3278"/>
                    <a:pt x="2269" y="3222"/>
                    <a:pt x="2442" y="3033"/>
                  </a:cubicBezTo>
                  <a:cubicBezTo>
                    <a:pt x="2836" y="2640"/>
                    <a:pt x="3327" y="2869"/>
                    <a:pt x="4655" y="2148"/>
                  </a:cubicBezTo>
                  <a:lnTo>
                    <a:pt x="4655" y="2148"/>
                  </a:lnTo>
                  <a:cubicBezTo>
                    <a:pt x="4655" y="2148"/>
                    <a:pt x="3932" y="2456"/>
                    <a:pt x="3116" y="2456"/>
                  </a:cubicBezTo>
                  <a:cubicBezTo>
                    <a:pt x="2654" y="2456"/>
                    <a:pt x="2162" y="2358"/>
                    <a:pt x="1754" y="2050"/>
                  </a:cubicBezTo>
                  <a:cubicBezTo>
                    <a:pt x="1115" y="1574"/>
                    <a:pt x="770" y="788"/>
                    <a:pt x="85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8" name="Google Shape;8208;p19"/>
            <p:cNvSpPr/>
            <p:nvPr/>
          </p:nvSpPr>
          <p:spPr>
            <a:xfrm>
              <a:off x="8815263" y="2458574"/>
              <a:ext cx="144454" cy="205159"/>
            </a:xfrm>
            <a:custGeom>
              <a:avLst/>
              <a:gdLst/>
              <a:ahLst/>
              <a:cxnLst/>
              <a:rect l="l" t="t" r="r" b="b"/>
              <a:pathLst>
                <a:path w="4426" h="6286" extrusionOk="0">
                  <a:moveTo>
                    <a:pt x="2636" y="0"/>
                  </a:moveTo>
                  <a:cubicBezTo>
                    <a:pt x="2142" y="0"/>
                    <a:pt x="1624" y="206"/>
                    <a:pt x="1279" y="614"/>
                  </a:cubicBezTo>
                  <a:cubicBezTo>
                    <a:pt x="0" y="2253"/>
                    <a:pt x="902" y="4269"/>
                    <a:pt x="1656" y="5122"/>
                  </a:cubicBezTo>
                  <a:cubicBezTo>
                    <a:pt x="2082" y="5630"/>
                    <a:pt x="2639" y="6040"/>
                    <a:pt x="3262" y="6285"/>
                  </a:cubicBezTo>
                  <a:cubicBezTo>
                    <a:pt x="2672" y="6023"/>
                    <a:pt x="2164" y="5630"/>
                    <a:pt x="1770" y="5138"/>
                  </a:cubicBezTo>
                  <a:cubicBezTo>
                    <a:pt x="1492" y="4745"/>
                    <a:pt x="1295" y="4302"/>
                    <a:pt x="1164" y="3860"/>
                  </a:cubicBezTo>
                  <a:cubicBezTo>
                    <a:pt x="1016" y="3319"/>
                    <a:pt x="951" y="2761"/>
                    <a:pt x="1000" y="2220"/>
                  </a:cubicBezTo>
                  <a:cubicBezTo>
                    <a:pt x="1131" y="745"/>
                    <a:pt x="1951" y="188"/>
                    <a:pt x="2705" y="172"/>
                  </a:cubicBezTo>
                  <a:cubicBezTo>
                    <a:pt x="3065" y="172"/>
                    <a:pt x="3393" y="303"/>
                    <a:pt x="3639" y="565"/>
                  </a:cubicBezTo>
                  <a:cubicBezTo>
                    <a:pt x="4278" y="1106"/>
                    <a:pt x="3918" y="2040"/>
                    <a:pt x="3377" y="2270"/>
                  </a:cubicBezTo>
                  <a:cubicBezTo>
                    <a:pt x="3258" y="2337"/>
                    <a:pt x="3131" y="2370"/>
                    <a:pt x="3002" y="2370"/>
                  </a:cubicBezTo>
                  <a:cubicBezTo>
                    <a:pt x="2881" y="2370"/>
                    <a:pt x="2758" y="2341"/>
                    <a:pt x="2639" y="2286"/>
                  </a:cubicBezTo>
                  <a:cubicBezTo>
                    <a:pt x="2475" y="2204"/>
                    <a:pt x="2344" y="2024"/>
                    <a:pt x="2328" y="1827"/>
                  </a:cubicBezTo>
                  <a:cubicBezTo>
                    <a:pt x="2322" y="1741"/>
                    <a:pt x="2343" y="1719"/>
                    <a:pt x="2389" y="1719"/>
                  </a:cubicBezTo>
                  <a:cubicBezTo>
                    <a:pt x="2433" y="1719"/>
                    <a:pt x="2499" y="1740"/>
                    <a:pt x="2584" y="1740"/>
                  </a:cubicBezTo>
                  <a:cubicBezTo>
                    <a:pt x="2643" y="1740"/>
                    <a:pt x="2711" y="1730"/>
                    <a:pt x="2787" y="1696"/>
                  </a:cubicBezTo>
                  <a:cubicBezTo>
                    <a:pt x="3000" y="1565"/>
                    <a:pt x="3033" y="1286"/>
                    <a:pt x="2869" y="1122"/>
                  </a:cubicBezTo>
                  <a:cubicBezTo>
                    <a:pt x="2801" y="1054"/>
                    <a:pt x="2702" y="1016"/>
                    <a:pt x="2599" y="1016"/>
                  </a:cubicBezTo>
                  <a:cubicBezTo>
                    <a:pt x="2404" y="1016"/>
                    <a:pt x="2196" y="1155"/>
                    <a:pt x="2164" y="1499"/>
                  </a:cubicBezTo>
                  <a:cubicBezTo>
                    <a:pt x="2131" y="1729"/>
                    <a:pt x="2197" y="1975"/>
                    <a:pt x="2361" y="2155"/>
                  </a:cubicBezTo>
                  <a:cubicBezTo>
                    <a:pt x="2377" y="2171"/>
                    <a:pt x="2410" y="2188"/>
                    <a:pt x="2426" y="2220"/>
                  </a:cubicBezTo>
                  <a:lnTo>
                    <a:pt x="2475" y="2270"/>
                  </a:lnTo>
                  <a:lnTo>
                    <a:pt x="2524" y="2302"/>
                  </a:lnTo>
                  <a:lnTo>
                    <a:pt x="2574" y="2319"/>
                  </a:lnTo>
                  <a:lnTo>
                    <a:pt x="2606" y="2352"/>
                  </a:lnTo>
                  <a:cubicBezTo>
                    <a:pt x="2729" y="2409"/>
                    <a:pt x="2865" y="2438"/>
                    <a:pt x="3002" y="2438"/>
                  </a:cubicBezTo>
                  <a:cubicBezTo>
                    <a:pt x="3139" y="2438"/>
                    <a:pt x="3278" y="2409"/>
                    <a:pt x="3410" y="2352"/>
                  </a:cubicBezTo>
                  <a:cubicBezTo>
                    <a:pt x="4000" y="2139"/>
                    <a:pt x="4426" y="1089"/>
                    <a:pt x="3721" y="450"/>
                  </a:cubicBezTo>
                  <a:cubicBezTo>
                    <a:pt x="3457" y="149"/>
                    <a:pt x="3056" y="0"/>
                    <a:pt x="26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9" name="Google Shape;8209;p19"/>
            <p:cNvSpPr/>
            <p:nvPr/>
          </p:nvSpPr>
          <p:spPr>
            <a:xfrm>
              <a:off x="8249263" y="2853129"/>
              <a:ext cx="47096" cy="36913"/>
            </a:xfrm>
            <a:custGeom>
              <a:avLst/>
              <a:gdLst/>
              <a:ahLst/>
              <a:cxnLst/>
              <a:rect l="l" t="t" r="r" b="b"/>
              <a:pathLst>
                <a:path w="1443" h="1131" extrusionOk="0">
                  <a:moveTo>
                    <a:pt x="968" y="1"/>
                  </a:moveTo>
                  <a:cubicBezTo>
                    <a:pt x="791" y="1"/>
                    <a:pt x="636" y="133"/>
                    <a:pt x="623" y="327"/>
                  </a:cubicBezTo>
                  <a:cubicBezTo>
                    <a:pt x="623" y="486"/>
                    <a:pt x="749" y="590"/>
                    <a:pt x="886" y="590"/>
                  </a:cubicBezTo>
                  <a:cubicBezTo>
                    <a:pt x="947" y="590"/>
                    <a:pt x="1010" y="569"/>
                    <a:pt x="1066" y="524"/>
                  </a:cubicBezTo>
                  <a:cubicBezTo>
                    <a:pt x="1066" y="524"/>
                    <a:pt x="1164" y="360"/>
                    <a:pt x="1066" y="294"/>
                  </a:cubicBezTo>
                  <a:cubicBezTo>
                    <a:pt x="1037" y="278"/>
                    <a:pt x="1010" y="270"/>
                    <a:pt x="987" y="270"/>
                  </a:cubicBezTo>
                  <a:cubicBezTo>
                    <a:pt x="916" y="270"/>
                    <a:pt x="873" y="335"/>
                    <a:pt x="885" y="409"/>
                  </a:cubicBezTo>
                  <a:cubicBezTo>
                    <a:pt x="896" y="440"/>
                    <a:pt x="881" y="455"/>
                    <a:pt x="857" y="455"/>
                  </a:cubicBezTo>
                  <a:cubicBezTo>
                    <a:pt x="807" y="455"/>
                    <a:pt x="715" y="389"/>
                    <a:pt x="738" y="278"/>
                  </a:cubicBezTo>
                  <a:cubicBezTo>
                    <a:pt x="749" y="150"/>
                    <a:pt x="851" y="72"/>
                    <a:pt x="968" y="72"/>
                  </a:cubicBezTo>
                  <a:cubicBezTo>
                    <a:pt x="1016" y="72"/>
                    <a:pt x="1067" y="85"/>
                    <a:pt x="1115" y="114"/>
                  </a:cubicBezTo>
                  <a:cubicBezTo>
                    <a:pt x="1377" y="261"/>
                    <a:pt x="1295" y="851"/>
                    <a:pt x="721" y="901"/>
                  </a:cubicBezTo>
                  <a:cubicBezTo>
                    <a:pt x="707" y="902"/>
                    <a:pt x="693" y="902"/>
                    <a:pt x="680" y="902"/>
                  </a:cubicBezTo>
                  <a:cubicBezTo>
                    <a:pt x="319" y="902"/>
                    <a:pt x="0" y="507"/>
                    <a:pt x="0" y="507"/>
                  </a:cubicBezTo>
                  <a:lnTo>
                    <a:pt x="0" y="507"/>
                  </a:lnTo>
                  <a:cubicBezTo>
                    <a:pt x="0" y="704"/>
                    <a:pt x="82" y="884"/>
                    <a:pt x="213" y="1015"/>
                  </a:cubicBezTo>
                  <a:cubicBezTo>
                    <a:pt x="331" y="1094"/>
                    <a:pt x="466" y="1131"/>
                    <a:pt x="601" y="1131"/>
                  </a:cubicBezTo>
                  <a:cubicBezTo>
                    <a:pt x="692" y="1131"/>
                    <a:pt x="783" y="1114"/>
                    <a:pt x="869" y="1081"/>
                  </a:cubicBezTo>
                  <a:cubicBezTo>
                    <a:pt x="1082" y="1032"/>
                    <a:pt x="1262" y="868"/>
                    <a:pt x="1344" y="671"/>
                  </a:cubicBezTo>
                  <a:cubicBezTo>
                    <a:pt x="1443" y="425"/>
                    <a:pt x="1344" y="147"/>
                    <a:pt x="1115" y="32"/>
                  </a:cubicBezTo>
                  <a:cubicBezTo>
                    <a:pt x="1066" y="11"/>
                    <a:pt x="1016" y="1"/>
                    <a:pt x="96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0" name="Google Shape;8210;p19"/>
            <p:cNvSpPr/>
            <p:nvPr/>
          </p:nvSpPr>
          <p:spPr>
            <a:xfrm>
              <a:off x="8347143" y="4048314"/>
              <a:ext cx="296414" cy="205975"/>
            </a:xfrm>
            <a:custGeom>
              <a:avLst/>
              <a:gdLst/>
              <a:ahLst/>
              <a:cxnLst/>
              <a:rect l="l" t="t" r="r" b="b"/>
              <a:pathLst>
                <a:path w="9082" h="6311" extrusionOk="0">
                  <a:moveTo>
                    <a:pt x="7070" y="0"/>
                  </a:moveTo>
                  <a:cubicBezTo>
                    <a:pt x="6617" y="0"/>
                    <a:pt x="6189" y="159"/>
                    <a:pt x="5918" y="489"/>
                  </a:cubicBezTo>
                  <a:cubicBezTo>
                    <a:pt x="5541" y="899"/>
                    <a:pt x="5492" y="1538"/>
                    <a:pt x="5820" y="1997"/>
                  </a:cubicBezTo>
                  <a:cubicBezTo>
                    <a:pt x="5902" y="2128"/>
                    <a:pt x="6033" y="2243"/>
                    <a:pt x="6197" y="2308"/>
                  </a:cubicBezTo>
                  <a:lnTo>
                    <a:pt x="6213" y="2325"/>
                  </a:lnTo>
                  <a:lnTo>
                    <a:pt x="6295" y="2341"/>
                  </a:lnTo>
                  <a:cubicBezTo>
                    <a:pt x="6328" y="2357"/>
                    <a:pt x="6361" y="2357"/>
                    <a:pt x="6393" y="2374"/>
                  </a:cubicBezTo>
                  <a:cubicBezTo>
                    <a:pt x="6457" y="2389"/>
                    <a:pt x="6521" y="2396"/>
                    <a:pt x="6585" y="2396"/>
                  </a:cubicBezTo>
                  <a:cubicBezTo>
                    <a:pt x="6802" y="2396"/>
                    <a:pt x="7016" y="2313"/>
                    <a:pt x="7180" y="2161"/>
                  </a:cubicBezTo>
                  <a:cubicBezTo>
                    <a:pt x="7575" y="1750"/>
                    <a:pt x="7294" y="1199"/>
                    <a:pt x="6951" y="1199"/>
                  </a:cubicBezTo>
                  <a:cubicBezTo>
                    <a:pt x="6924" y="1199"/>
                    <a:pt x="6896" y="1203"/>
                    <a:pt x="6869" y="1210"/>
                  </a:cubicBezTo>
                  <a:cubicBezTo>
                    <a:pt x="6557" y="1308"/>
                    <a:pt x="6492" y="1718"/>
                    <a:pt x="6721" y="1849"/>
                  </a:cubicBezTo>
                  <a:cubicBezTo>
                    <a:pt x="6772" y="1872"/>
                    <a:pt x="6826" y="1883"/>
                    <a:pt x="6881" y="1883"/>
                  </a:cubicBezTo>
                  <a:cubicBezTo>
                    <a:pt x="6985" y="1883"/>
                    <a:pt x="7088" y="1843"/>
                    <a:pt x="7164" y="1767"/>
                  </a:cubicBezTo>
                  <a:lnTo>
                    <a:pt x="7164" y="1767"/>
                  </a:lnTo>
                  <a:cubicBezTo>
                    <a:pt x="7197" y="1915"/>
                    <a:pt x="7147" y="2062"/>
                    <a:pt x="7016" y="2144"/>
                  </a:cubicBezTo>
                  <a:cubicBezTo>
                    <a:pt x="6871" y="2253"/>
                    <a:pt x="6691" y="2317"/>
                    <a:pt x="6507" y="2317"/>
                  </a:cubicBezTo>
                  <a:cubicBezTo>
                    <a:pt x="6442" y="2317"/>
                    <a:pt x="6376" y="2309"/>
                    <a:pt x="6311" y="2292"/>
                  </a:cubicBezTo>
                  <a:cubicBezTo>
                    <a:pt x="6229" y="2259"/>
                    <a:pt x="6148" y="2226"/>
                    <a:pt x="6066" y="2177"/>
                  </a:cubicBezTo>
                  <a:cubicBezTo>
                    <a:pt x="5557" y="1767"/>
                    <a:pt x="5525" y="1013"/>
                    <a:pt x="5984" y="554"/>
                  </a:cubicBezTo>
                  <a:cubicBezTo>
                    <a:pt x="6239" y="251"/>
                    <a:pt x="6633" y="107"/>
                    <a:pt x="7049" y="107"/>
                  </a:cubicBezTo>
                  <a:cubicBezTo>
                    <a:pt x="7915" y="107"/>
                    <a:pt x="8879" y="731"/>
                    <a:pt x="8901" y="1849"/>
                  </a:cubicBezTo>
                  <a:cubicBezTo>
                    <a:pt x="8918" y="2652"/>
                    <a:pt x="8491" y="3406"/>
                    <a:pt x="7770" y="3783"/>
                  </a:cubicBezTo>
                  <a:lnTo>
                    <a:pt x="7705" y="3816"/>
                  </a:lnTo>
                  <a:cubicBezTo>
                    <a:pt x="7623" y="3849"/>
                    <a:pt x="7524" y="3865"/>
                    <a:pt x="7442" y="3898"/>
                  </a:cubicBezTo>
                  <a:cubicBezTo>
                    <a:pt x="7218" y="3950"/>
                    <a:pt x="6994" y="3972"/>
                    <a:pt x="6771" y="3972"/>
                  </a:cubicBezTo>
                  <a:cubicBezTo>
                    <a:pt x="5188" y="3972"/>
                    <a:pt x="3657" y="2835"/>
                    <a:pt x="2318" y="2835"/>
                  </a:cubicBezTo>
                  <a:cubicBezTo>
                    <a:pt x="2166" y="2835"/>
                    <a:pt x="2016" y="2849"/>
                    <a:pt x="1869" y="2882"/>
                  </a:cubicBezTo>
                  <a:cubicBezTo>
                    <a:pt x="624" y="3161"/>
                    <a:pt x="247" y="4046"/>
                    <a:pt x="148" y="4587"/>
                  </a:cubicBezTo>
                  <a:cubicBezTo>
                    <a:pt x="1" y="5128"/>
                    <a:pt x="115" y="5734"/>
                    <a:pt x="558" y="6062"/>
                  </a:cubicBezTo>
                  <a:cubicBezTo>
                    <a:pt x="785" y="6232"/>
                    <a:pt x="1058" y="6310"/>
                    <a:pt x="1324" y="6310"/>
                  </a:cubicBezTo>
                  <a:cubicBezTo>
                    <a:pt x="1749" y="6310"/>
                    <a:pt x="2157" y="6110"/>
                    <a:pt x="2328" y="5767"/>
                  </a:cubicBezTo>
                  <a:cubicBezTo>
                    <a:pt x="2656" y="5226"/>
                    <a:pt x="2361" y="4521"/>
                    <a:pt x="1869" y="4390"/>
                  </a:cubicBezTo>
                  <a:cubicBezTo>
                    <a:pt x="1771" y="4351"/>
                    <a:pt x="1671" y="4332"/>
                    <a:pt x="1572" y="4332"/>
                  </a:cubicBezTo>
                  <a:cubicBezTo>
                    <a:pt x="1258" y="4332"/>
                    <a:pt x="965" y="4521"/>
                    <a:pt x="853" y="4832"/>
                  </a:cubicBezTo>
                  <a:cubicBezTo>
                    <a:pt x="804" y="4964"/>
                    <a:pt x="804" y="5095"/>
                    <a:pt x="820" y="5226"/>
                  </a:cubicBezTo>
                  <a:lnTo>
                    <a:pt x="837" y="5275"/>
                  </a:lnTo>
                  <a:cubicBezTo>
                    <a:pt x="837" y="5275"/>
                    <a:pt x="837" y="5291"/>
                    <a:pt x="837" y="5291"/>
                  </a:cubicBezTo>
                  <a:cubicBezTo>
                    <a:pt x="911" y="5526"/>
                    <a:pt x="1124" y="5667"/>
                    <a:pt x="1343" y="5667"/>
                  </a:cubicBezTo>
                  <a:cubicBezTo>
                    <a:pt x="1416" y="5667"/>
                    <a:pt x="1489" y="5652"/>
                    <a:pt x="1558" y="5619"/>
                  </a:cubicBezTo>
                  <a:cubicBezTo>
                    <a:pt x="1909" y="5476"/>
                    <a:pt x="1794" y="4913"/>
                    <a:pt x="1440" y="4913"/>
                  </a:cubicBezTo>
                  <a:cubicBezTo>
                    <a:pt x="1431" y="4913"/>
                    <a:pt x="1421" y="4914"/>
                    <a:pt x="1410" y="4914"/>
                  </a:cubicBezTo>
                  <a:cubicBezTo>
                    <a:pt x="1050" y="4964"/>
                    <a:pt x="1099" y="5324"/>
                    <a:pt x="1050" y="5373"/>
                  </a:cubicBezTo>
                  <a:cubicBezTo>
                    <a:pt x="1039" y="5387"/>
                    <a:pt x="1027" y="5393"/>
                    <a:pt x="1015" y="5393"/>
                  </a:cubicBezTo>
                  <a:cubicBezTo>
                    <a:pt x="969" y="5393"/>
                    <a:pt x="915" y="5314"/>
                    <a:pt x="902" y="5275"/>
                  </a:cubicBezTo>
                  <a:cubicBezTo>
                    <a:pt x="820" y="5095"/>
                    <a:pt x="837" y="4882"/>
                    <a:pt x="935" y="4701"/>
                  </a:cubicBezTo>
                  <a:cubicBezTo>
                    <a:pt x="1073" y="4506"/>
                    <a:pt x="1300" y="4391"/>
                    <a:pt x="1537" y="4391"/>
                  </a:cubicBezTo>
                  <a:cubicBezTo>
                    <a:pt x="1637" y="4391"/>
                    <a:pt x="1739" y="4412"/>
                    <a:pt x="1837" y="4455"/>
                  </a:cubicBezTo>
                  <a:cubicBezTo>
                    <a:pt x="2296" y="4570"/>
                    <a:pt x="2541" y="5226"/>
                    <a:pt x="2230" y="5718"/>
                  </a:cubicBezTo>
                  <a:cubicBezTo>
                    <a:pt x="2069" y="6029"/>
                    <a:pt x="1693" y="6211"/>
                    <a:pt x="1305" y="6211"/>
                  </a:cubicBezTo>
                  <a:cubicBezTo>
                    <a:pt x="1060" y="6211"/>
                    <a:pt x="810" y="6138"/>
                    <a:pt x="607" y="5980"/>
                  </a:cubicBezTo>
                  <a:cubicBezTo>
                    <a:pt x="66" y="5570"/>
                    <a:pt x="115" y="4636"/>
                    <a:pt x="542" y="4062"/>
                  </a:cubicBezTo>
                  <a:cubicBezTo>
                    <a:pt x="910" y="3583"/>
                    <a:pt x="1491" y="3343"/>
                    <a:pt x="2098" y="3343"/>
                  </a:cubicBezTo>
                  <a:cubicBezTo>
                    <a:pt x="2300" y="3343"/>
                    <a:pt x="2505" y="3370"/>
                    <a:pt x="2705" y="3423"/>
                  </a:cubicBezTo>
                  <a:cubicBezTo>
                    <a:pt x="3525" y="3620"/>
                    <a:pt x="4344" y="3947"/>
                    <a:pt x="5230" y="4193"/>
                  </a:cubicBezTo>
                  <a:cubicBezTo>
                    <a:pt x="5550" y="4253"/>
                    <a:pt x="5879" y="4286"/>
                    <a:pt x="6206" y="4286"/>
                  </a:cubicBezTo>
                  <a:cubicBezTo>
                    <a:pt x="6782" y="4286"/>
                    <a:pt x="7350" y="4182"/>
                    <a:pt x="7852" y="3931"/>
                  </a:cubicBezTo>
                  <a:cubicBezTo>
                    <a:pt x="8623" y="3521"/>
                    <a:pt x="9082" y="2718"/>
                    <a:pt x="9049" y="1849"/>
                  </a:cubicBezTo>
                  <a:cubicBezTo>
                    <a:pt x="9016" y="653"/>
                    <a:pt x="7990" y="0"/>
                    <a:pt x="707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1" name="Google Shape;8211;p19"/>
            <p:cNvSpPr/>
            <p:nvPr/>
          </p:nvSpPr>
          <p:spPr>
            <a:xfrm>
              <a:off x="8248186" y="4225797"/>
              <a:ext cx="201178" cy="201732"/>
            </a:xfrm>
            <a:custGeom>
              <a:avLst/>
              <a:gdLst/>
              <a:ahLst/>
              <a:cxnLst/>
              <a:rect l="l" t="t" r="r" b="b"/>
              <a:pathLst>
                <a:path w="6164" h="6181" extrusionOk="0">
                  <a:moveTo>
                    <a:pt x="3082" y="1"/>
                  </a:moveTo>
                  <a:cubicBezTo>
                    <a:pt x="3033" y="116"/>
                    <a:pt x="3016" y="230"/>
                    <a:pt x="3000" y="362"/>
                  </a:cubicBezTo>
                  <a:cubicBezTo>
                    <a:pt x="3000" y="362"/>
                    <a:pt x="2918" y="1263"/>
                    <a:pt x="2033" y="1378"/>
                  </a:cubicBezTo>
                  <a:cubicBezTo>
                    <a:pt x="1164" y="1509"/>
                    <a:pt x="590" y="1624"/>
                    <a:pt x="558" y="2296"/>
                  </a:cubicBezTo>
                  <a:cubicBezTo>
                    <a:pt x="528" y="2896"/>
                    <a:pt x="333" y="3222"/>
                    <a:pt x="73" y="3222"/>
                  </a:cubicBezTo>
                  <a:cubicBezTo>
                    <a:pt x="49" y="3222"/>
                    <a:pt x="25" y="3219"/>
                    <a:pt x="0" y="3214"/>
                  </a:cubicBezTo>
                  <a:lnTo>
                    <a:pt x="0" y="3214"/>
                  </a:lnTo>
                  <a:cubicBezTo>
                    <a:pt x="0" y="3214"/>
                    <a:pt x="366" y="3762"/>
                    <a:pt x="973" y="3762"/>
                  </a:cubicBezTo>
                  <a:cubicBezTo>
                    <a:pt x="1093" y="3762"/>
                    <a:pt x="1223" y="3740"/>
                    <a:pt x="1361" y="3689"/>
                  </a:cubicBezTo>
                  <a:cubicBezTo>
                    <a:pt x="2180" y="3361"/>
                    <a:pt x="2115" y="2820"/>
                    <a:pt x="2131" y="2656"/>
                  </a:cubicBezTo>
                  <a:cubicBezTo>
                    <a:pt x="2147" y="2518"/>
                    <a:pt x="2205" y="2309"/>
                    <a:pt x="2346" y="2309"/>
                  </a:cubicBezTo>
                  <a:cubicBezTo>
                    <a:pt x="2356" y="2309"/>
                    <a:pt x="2366" y="2310"/>
                    <a:pt x="2377" y="2312"/>
                  </a:cubicBezTo>
                  <a:cubicBezTo>
                    <a:pt x="2541" y="2345"/>
                    <a:pt x="2607" y="2656"/>
                    <a:pt x="2377" y="2951"/>
                  </a:cubicBezTo>
                  <a:cubicBezTo>
                    <a:pt x="2033" y="3312"/>
                    <a:pt x="2000" y="3853"/>
                    <a:pt x="2279" y="4263"/>
                  </a:cubicBezTo>
                  <a:cubicBezTo>
                    <a:pt x="2639" y="4820"/>
                    <a:pt x="3082" y="6180"/>
                    <a:pt x="3082" y="6180"/>
                  </a:cubicBezTo>
                  <a:cubicBezTo>
                    <a:pt x="3082" y="6180"/>
                    <a:pt x="3524" y="4804"/>
                    <a:pt x="3885" y="4263"/>
                  </a:cubicBezTo>
                  <a:cubicBezTo>
                    <a:pt x="4180" y="3853"/>
                    <a:pt x="4131" y="3312"/>
                    <a:pt x="3787" y="2951"/>
                  </a:cubicBezTo>
                  <a:cubicBezTo>
                    <a:pt x="3557" y="2656"/>
                    <a:pt x="3623" y="2345"/>
                    <a:pt x="3787" y="2312"/>
                  </a:cubicBezTo>
                  <a:cubicBezTo>
                    <a:pt x="3797" y="2310"/>
                    <a:pt x="3807" y="2309"/>
                    <a:pt x="3817" y="2309"/>
                  </a:cubicBezTo>
                  <a:cubicBezTo>
                    <a:pt x="3945" y="2309"/>
                    <a:pt x="4017" y="2504"/>
                    <a:pt x="4033" y="2656"/>
                  </a:cubicBezTo>
                  <a:cubicBezTo>
                    <a:pt x="4033" y="2820"/>
                    <a:pt x="3983" y="3378"/>
                    <a:pt x="4803" y="3689"/>
                  </a:cubicBezTo>
                  <a:cubicBezTo>
                    <a:pt x="4935" y="3736"/>
                    <a:pt x="5059" y="3756"/>
                    <a:pt x="5175" y="3756"/>
                  </a:cubicBezTo>
                  <a:cubicBezTo>
                    <a:pt x="5782" y="3756"/>
                    <a:pt x="6163" y="3214"/>
                    <a:pt x="6164" y="3214"/>
                  </a:cubicBezTo>
                  <a:lnTo>
                    <a:pt x="6164" y="3214"/>
                  </a:lnTo>
                  <a:cubicBezTo>
                    <a:pt x="6137" y="3219"/>
                    <a:pt x="6112" y="3222"/>
                    <a:pt x="6087" y="3222"/>
                  </a:cubicBezTo>
                  <a:cubicBezTo>
                    <a:pt x="5815" y="3222"/>
                    <a:pt x="5620" y="2896"/>
                    <a:pt x="5590" y="2296"/>
                  </a:cubicBezTo>
                  <a:cubicBezTo>
                    <a:pt x="5557" y="1624"/>
                    <a:pt x="4983" y="1493"/>
                    <a:pt x="4115" y="1378"/>
                  </a:cubicBezTo>
                  <a:cubicBezTo>
                    <a:pt x="3229" y="1263"/>
                    <a:pt x="3147" y="362"/>
                    <a:pt x="3147" y="362"/>
                  </a:cubicBezTo>
                  <a:cubicBezTo>
                    <a:pt x="3131" y="230"/>
                    <a:pt x="3115" y="116"/>
                    <a:pt x="30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2" name="Google Shape;8212;p19"/>
            <p:cNvSpPr/>
            <p:nvPr/>
          </p:nvSpPr>
          <p:spPr>
            <a:xfrm>
              <a:off x="8382979" y="4165254"/>
              <a:ext cx="210838" cy="120498"/>
            </a:xfrm>
            <a:custGeom>
              <a:avLst/>
              <a:gdLst/>
              <a:ahLst/>
              <a:cxnLst/>
              <a:rect l="l" t="t" r="r" b="b"/>
              <a:pathLst>
                <a:path w="6460" h="3692" extrusionOk="0">
                  <a:moveTo>
                    <a:pt x="954" y="1"/>
                  </a:moveTo>
                  <a:cubicBezTo>
                    <a:pt x="333" y="1"/>
                    <a:pt x="1" y="266"/>
                    <a:pt x="1" y="266"/>
                  </a:cubicBezTo>
                  <a:cubicBezTo>
                    <a:pt x="238" y="192"/>
                    <a:pt x="455" y="142"/>
                    <a:pt x="670" y="142"/>
                  </a:cubicBezTo>
                  <a:cubicBezTo>
                    <a:pt x="976" y="142"/>
                    <a:pt x="1277" y="242"/>
                    <a:pt x="1624" y="512"/>
                  </a:cubicBezTo>
                  <a:cubicBezTo>
                    <a:pt x="2214" y="954"/>
                    <a:pt x="1853" y="1708"/>
                    <a:pt x="1755" y="2200"/>
                  </a:cubicBezTo>
                  <a:cubicBezTo>
                    <a:pt x="1657" y="2708"/>
                    <a:pt x="2361" y="2921"/>
                    <a:pt x="2738" y="3085"/>
                  </a:cubicBezTo>
                  <a:cubicBezTo>
                    <a:pt x="3099" y="3249"/>
                    <a:pt x="2902" y="3692"/>
                    <a:pt x="2902" y="3692"/>
                  </a:cubicBezTo>
                  <a:cubicBezTo>
                    <a:pt x="4246" y="2872"/>
                    <a:pt x="3378" y="1938"/>
                    <a:pt x="3148" y="1659"/>
                  </a:cubicBezTo>
                  <a:cubicBezTo>
                    <a:pt x="2973" y="1443"/>
                    <a:pt x="3086" y="1216"/>
                    <a:pt x="3269" y="1216"/>
                  </a:cubicBezTo>
                  <a:cubicBezTo>
                    <a:pt x="3308" y="1216"/>
                    <a:pt x="3351" y="1226"/>
                    <a:pt x="3394" y="1249"/>
                  </a:cubicBezTo>
                  <a:cubicBezTo>
                    <a:pt x="3640" y="1381"/>
                    <a:pt x="3263" y="1872"/>
                    <a:pt x="3951" y="2315"/>
                  </a:cubicBezTo>
                  <a:cubicBezTo>
                    <a:pt x="4116" y="2419"/>
                    <a:pt x="4271" y="2459"/>
                    <a:pt x="4411" y="2459"/>
                  </a:cubicBezTo>
                  <a:cubicBezTo>
                    <a:pt x="4842" y="2459"/>
                    <a:pt x="5131" y="2085"/>
                    <a:pt x="5131" y="2085"/>
                  </a:cubicBezTo>
                  <a:lnTo>
                    <a:pt x="5131" y="2085"/>
                  </a:lnTo>
                  <a:cubicBezTo>
                    <a:pt x="5120" y="2086"/>
                    <a:pt x="5109" y="2087"/>
                    <a:pt x="5098" y="2087"/>
                  </a:cubicBezTo>
                  <a:cubicBezTo>
                    <a:pt x="4750" y="2087"/>
                    <a:pt x="4946" y="1573"/>
                    <a:pt x="4787" y="1413"/>
                  </a:cubicBezTo>
                  <a:cubicBezTo>
                    <a:pt x="4703" y="1350"/>
                    <a:pt x="4606" y="1321"/>
                    <a:pt x="4512" y="1321"/>
                  </a:cubicBezTo>
                  <a:cubicBezTo>
                    <a:pt x="4459" y="1321"/>
                    <a:pt x="4408" y="1330"/>
                    <a:pt x="4361" y="1348"/>
                  </a:cubicBezTo>
                  <a:cubicBezTo>
                    <a:pt x="4307" y="1360"/>
                    <a:pt x="4253" y="1367"/>
                    <a:pt x="4205" y="1367"/>
                  </a:cubicBezTo>
                  <a:cubicBezTo>
                    <a:pt x="4066" y="1367"/>
                    <a:pt x="3972" y="1314"/>
                    <a:pt x="4033" y="1217"/>
                  </a:cubicBezTo>
                  <a:cubicBezTo>
                    <a:pt x="4067" y="1175"/>
                    <a:pt x="4103" y="1159"/>
                    <a:pt x="4149" y="1159"/>
                  </a:cubicBezTo>
                  <a:cubicBezTo>
                    <a:pt x="4284" y="1159"/>
                    <a:pt x="4509" y="1295"/>
                    <a:pt x="5033" y="1331"/>
                  </a:cubicBezTo>
                  <a:cubicBezTo>
                    <a:pt x="5061" y="1333"/>
                    <a:pt x="5088" y="1334"/>
                    <a:pt x="5115" y="1334"/>
                  </a:cubicBezTo>
                  <a:cubicBezTo>
                    <a:pt x="5893" y="1334"/>
                    <a:pt x="6459" y="676"/>
                    <a:pt x="6459" y="676"/>
                  </a:cubicBezTo>
                  <a:lnTo>
                    <a:pt x="6459" y="676"/>
                  </a:lnTo>
                  <a:cubicBezTo>
                    <a:pt x="6005" y="932"/>
                    <a:pt x="5521" y="1030"/>
                    <a:pt x="5034" y="1030"/>
                  </a:cubicBezTo>
                  <a:cubicBezTo>
                    <a:pt x="3869" y="1030"/>
                    <a:pt x="2686" y="468"/>
                    <a:pt x="1853" y="168"/>
                  </a:cubicBezTo>
                  <a:cubicBezTo>
                    <a:pt x="1508" y="45"/>
                    <a:pt x="1207" y="1"/>
                    <a:pt x="95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3" name="Google Shape;8213;p19"/>
            <p:cNvSpPr/>
            <p:nvPr/>
          </p:nvSpPr>
          <p:spPr>
            <a:xfrm>
              <a:off x="8437027" y="4045246"/>
              <a:ext cx="118246" cy="82703"/>
            </a:xfrm>
            <a:custGeom>
              <a:avLst/>
              <a:gdLst/>
              <a:ahLst/>
              <a:cxnLst/>
              <a:rect l="l" t="t" r="r" b="b"/>
              <a:pathLst>
                <a:path w="3623" h="2534" extrusionOk="0">
                  <a:moveTo>
                    <a:pt x="2529" y="1"/>
                  </a:moveTo>
                  <a:cubicBezTo>
                    <a:pt x="1935" y="1"/>
                    <a:pt x="1246" y="124"/>
                    <a:pt x="869" y="616"/>
                  </a:cubicBezTo>
                  <a:cubicBezTo>
                    <a:pt x="1" y="1763"/>
                    <a:pt x="525" y="2533"/>
                    <a:pt x="525" y="2533"/>
                  </a:cubicBezTo>
                  <a:cubicBezTo>
                    <a:pt x="525" y="2533"/>
                    <a:pt x="361" y="2173"/>
                    <a:pt x="1394" y="2156"/>
                  </a:cubicBezTo>
                  <a:cubicBezTo>
                    <a:pt x="2426" y="2156"/>
                    <a:pt x="2312" y="1501"/>
                    <a:pt x="2263" y="1271"/>
                  </a:cubicBezTo>
                  <a:cubicBezTo>
                    <a:pt x="2181" y="1025"/>
                    <a:pt x="2246" y="747"/>
                    <a:pt x="2426" y="550"/>
                  </a:cubicBezTo>
                  <a:cubicBezTo>
                    <a:pt x="2656" y="206"/>
                    <a:pt x="3623" y="124"/>
                    <a:pt x="3623" y="124"/>
                  </a:cubicBezTo>
                  <a:cubicBezTo>
                    <a:pt x="3623" y="124"/>
                    <a:pt x="3123" y="1"/>
                    <a:pt x="252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4" name="Google Shape;8214;p19"/>
            <p:cNvSpPr/>
            <p:nvPr/>
          </p:nvSpPr>
          <p:spPr>
            <a:xfrm>
              <a:off x="8527432" y="3957777"/>
              <a:ext cx="73859" cy="87599"/>
            </a:xfrm>
            <a:custGeom>
              <a:avLst/>
              <a:gdLst/>
              <a:ahLst/>
              <a:cxnLst/>
              <a:rect l="l" t="t" r="r" b="b"/>
              <a:pathLst>
                <a:path w="2263" h="2684" extrusionOk="0">
                  <a:moveTo>
                    <a:pt x="1132" y="1"/>
                  </a:moveTo>
                  <a:cubicBezTo>
                    <a:pt x="1132" y="1"/>
                    <a:pt x="1345" y="542"/>
                    <a:pt x="984" y="739"/>
                  </a:cubicBezTo>
                  <a:cubicBezTo>
                    <a:pt x="624" y="919"/>
                    <a:pt x="1" y="1345"/>
                    <a:pt x="247" y="2017"/>
                  </a:cubicBezTo>
                  <a:cubicBezTo>
                    <a:pt x="490" y="2684"/>
                    <a:pt x="1670" y="2431"/>
                    <a:pt x="2249" y="2603"/>
                  </a:cubicBezTo>
                  <a:lnTo>
                    <a:pt x="2249" y="2603"/>
                  </a:lnTo>
                  <a:cubicBezTo>
                    <a:pt x="2138" y="2553"/>
                    <a:pt x="1399" y="2110"/>
                    <a:pt x="1459" y="1443"/>
                  </a:cubicBezTo>
                  <a:cubicBezTo>
                    <a:pt x="1525" y="706"/>
                    <a:pt x="1427" y="181"/>
                    <a:pt x="1132" y="1"/>
                  </a:cubicBezTo>
                  <a:close/>
                  <a:moveTo>
                    <a:pt x="2249" y="2603"/>
                  </a:moveTo>
                  <a:cubicBezTo>
                    <a:pt x="2256" y="2606"/>
                    <a:pt x="2260" y="2608"/>
                    <a:pt x="2262" y="2608"/>
                  </a:cubicBezTo>
                  <a:cubicBezTo>
                    <a:pt x="2262" y="2608"/>
                    <a:pt x="2263" y="2607"/>
                    <a:pt x="2263" y="2607"/>
                  </a:cubicBezTo>
                  <a:cubicBezTo>
                    <a:pt x="2258" y="2606"/>
                    <a:pt x="2253" y="2604"/>
                    <a:pt x="2249" y="2603"/>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5" name="Google Shape;8215;p19"/>
            <p:cNvSpPr/>
            <p:nvPr/>
          </p:nvSpPr>
          <p:spPr>
            <a:xfrm>
              <a:off x="8607133" y="3996322"/>
              <a:ext cx="103820" cy="140700"/>
            </a:xfrm>
            <a:custGeom>
              <a:avLst/>
              <a:gdLst/>
              <a:ahLst/>
              <a:cxnLst/>
              <a:rect l="l" t="t" r="r" b="b"/>
              <a:pathLst>
                <a:path w="3181" h="4311" extrusionOk="0">
                  <a:moveTo>
                    <a:pt x="378" y="0"/>
                  </a:moveTo>
                  <a:lnTo>
                    <a:pt x="378" y="0"/>
                  </a:lnTo>
                  <a:cubicBezTo>
                    <a:pt x="1" y="1344"/>
                    <a:pt x="542" y="1606"/>
                    <a:pt x="1099" y="2475"/>
                  </a:cubicBezTo>
                  <a:cubicBezTo>
                    <a:pt x="1640" y="3344"/>
                    <a:pt x="1050" y="4311"/>
                    <a:pt x="1050" y="4311"/>
                  </a:cubicBezTo>
                  <a:cubicBezTo>
                    <a:pt x="1443" y="4032"/>
                    <a:pt x="1788" y="3360"/>
                    <a:pt x="2492" y="2918"/>
                  </a:cubicBezTo>
                  <a:cubicBezTo>
                    <a:pt x="3181" y="2492"/>
                    <a:pt x="2902" y="1590"/>
                    <a:pt x="2902" y="1590"/>
                  </a:cubicBezTo>
                  <a:lnTo>
                    <a:pt x="2902" y="1590"/>
                  </a:lnTo>
                  <a:cubicBezTo>
                    <a:pt x="2863" y="1695"/>
                    <a:pt x="2761" y="1747"/>
                    <a:pt x="2587" y="1747"/>
                  </a:cubicBezTo>
                  <a:cubicBezTo>
                    <a:pt x="2544" y="1747"/>
                    <a:pt x="2496" y="1744"/>
                    <a:pt x="2443" y="1738"/>
                  </a:cubicBezTo>
                  <a:cubicBezTo>
                    <a:pt x="2414" y="1730"/>
                    <a:pt x="2385" y="1727"/>
                    <a:pt x="2357" y="1727"/>
                  </a:cubicBezTo>
                  <a:cubicBezTo>
                    <a:pt x="2134" y="1727"/>
                    <a:pt x="1961" y="1947"/>
                    <a:pt x="2033" y="2180"/>
                  </a:cubicBezTo>
                  <a:cubicBezTo>
                    <a:pt x="2114" y="2354"/>
                    <a:pt x="1975" y="2518"/>
                    <a:pt x="1814" y="2518"/>
                  </a:cubicBezTo>
                  <a:cubicBezTo>
                    <a:pt x="1778" y="2518"/>
                    <a:pt x="1742" y="2510"/>
                    <a:pt x="1706" y="2492"/>
                  </a:cubicBezTo>
                  <a:cubicBezTo>
                    <a:pt x="1558" y="2426"/>
                    <a:pt x="1558" y="2065"/>
                    <a:pt x="1771" y="1885"/>
                  </a:cubicBezTo>
                  <a:cubicBezTo>
                    <a:pt x="1984" y="1705"/>
                    <a:pt x="2132" y="1311"/>
                    <a:pt x="1952" y="689"/>
                  </a:cubicBezTo>
                  <a:cubicBezTo>
                    <a:pt x="1798" y="202"/>
                    <a:pt x="1325" y="96"/>
                    <a:pt x="1008" y="96"/>
                  </a:cubicBezTo>
                  <a:cubicBezTo>
                    <a:pt x="918" y="96"/>
                    <a:pt x="842" y="104"/>
                    <a:pt x="788" y="115"/>
                  </a:cubicBezTo>
                  <a:cubicBezTo>
                    <a:pt x="757" y="122"/>
                    <a:pt x="725" y="125"/>
                    <a:pt x="694" y="125"/>
                  </a:cubicBezTo>
                  <a:cubicBezTo>
                    <a:pt x="575" y="125"/>
                    <a:pt x="456" y="78"/>
                    <a:pt x="3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6" name="Google Shape;8216;p19"/>
            <p:cNvSpPr/>
            <p:nvPr/>
          </p:nvSpPr>
          <p:spPr>
            <a:xfrm>
              <a:off x="8616761" y="4052491"/>
              <a:ext cx="33" cy="33"/>
            </a:xfrm>
            <a:custGeom>
              <a:avLst/>
              <a:gdLst/>
              <a:ahLst/>
              <a:cxnLst/>
              <a:rect l="l" t="t" r="r" b="b"/>
              <a:pathLst>
                <a:path w="1" h="1" extrusionOk="0">
                  <a:moveTo>
                    <a:pt x="1" y="0"/>
                  </a:moveTo>
                  <a:lnTo>
                    <a:pt x="1" y="0"/>
                  </a:lnTo>
                  <a:lnTo>
                    <a:pt x="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7" name="Google Shape;8217;p19"/>
            <p:cNvSpPr/>
            <p:nvPr/>
          </p:nvSpPr>
          <p:spPr>
            <a:xfrm>
              <a:off x="8583602" y="3788813"/>
              <a:ext cx="264853" cy="264755"/>
            </a:xfrm>
            <a:custGeom>
              <a:avLst/>
              <a:gdLst/>
              <a:ahLst/>
              <a:cxnLst/>
              <a:rect l="l" t="t" r="r" b="b"/>
              <a:pathLst>
                <a:path w="8115" h="8112" extrusionOk="0">
                  <a:moveTo>
                    <a:pt x="5777" y="1"/>
                  </a:moveTo>
                  <a:cubicBezTo>
                    <a:pt x="5253" y="1"/>
                    <a:pt x="4736" y="177"/>
                    <a:pt x="4426" y="572"/>
                  </a:cubicBezTo>
                  <a:cubicBezTo>
                    <a:pt x="4131" y="998"/>
                    <a:pt x="4082" y="1572"/>
                    <a:pt x="4312" y="2031"/>
                  </a:cubicBezTo>
                  <a:cubicBezTo>
                    <a:pt x="4521" y="2449"/>
                    <a:pt x="4859" y="2599"/>
                    <a:pt x="5191" y="2599"/>
                  </a:cubicBezTo>
                  <a:cubicBezTo>
                    <a:pt x="5536" y="2599"/>
                    <a:pt x="5874" y="2436"/>
                    <a:pt x="6049" y="2244"/>
                  </a:cubicBezTo>
                  <a:cubicBezTo>
                    <a:pt x="6229" y="2047"/>
                    <a:pt x="6295" y="1769"/>
                    <a:pt x="6246" y="1490"/>
                  </a:cubicBezTo>
                  <a:cubicBezTo>
                    <a:pt x="6197" y="1169"/>
                    <a:pt x="5965" y="1033"/>
                    <a:pt x="5752" y="1033"/>
                  </a:cubicBezTo>
                  <a:cubicBezTo>
                    <a:pt x="5606" y="1033"/>
                    <a:pt x="5470" y="1098"/>
                    <a:pt x="5410" y="1211"/>
                  </a:cubicBezTo>
                  <a:cubicBezTo>
                    <a:pt x="5279" y="1506"/>
                    <a:pt x="5344" y="1851"/>
                    <a:pt x="5754" y="1916"/>
                  </a:cubicBezTo>
                  <a:cubicBezTo>
                    <a:pt x="6098" y="1965"/>
                    <a:pt x="5918" y="2408"/>
                    <a:pt x="5475" y="2506"/>
                  </a:cubicBezTo>
                  <a:cubicBezTo>
                    <a:pt x="5391" y="2532"/>
                    <a:pt x="5305" y="2545"/>
                    <a:pt x="5219" y="2545"/>
                  </a:cubicBezTo>
                  <a:cubicBezTo>
                    <a:pt x="4873" y="2545"/>
                    <a:pt x="4538" y="2340"/>
                    <a:pt x="4394" y="1998"/>
                  </a:cubicBezTo>
                  <a:cubicBezTo>
                    <a:pt x="4197" y="1555"/>
                    <a:pt x="4246" y="1031"/>
                    <a:pt x="4525" y="638"/>
                  </a:cubicBezTo>
                  <a:cubicBezTo>
                    <a:pt x="4795" y="300"/>
                    <a:pt x="5254" y="140"/>
                    <a:pt x="5719" y="140"/>
                  </a:cubicBezTo>
                  <a:cubicBezTo>
                    <a:pt x="5818" y="140"/>
                    <a:pt x="5918" y="148"/>
                    <a:pt x="6016" y="162"/>
                  </a:cubicBezTo>
                  <a:cubicBezTo>
                    <a:pt x="7229" y="293"/>
                    <a:pt x="7934" y="1998"/>
                    <a:pt x="7197" y="3145"/>
                  </a:cubicBezTo>
                  <a:cubicBezTo>
                    <a:pt x="6967" y="3522"/>
                    <a:pt x="6639" y="3817"/>
                    <a:pt x="6246" y="3998"/>
                  </a:cubicBezTo>
                  <a:cubicBezTo>
                    <a:pt x="5849" y="4164"/>
                    <a:pt x="5396" y="4247"/>
                    <a:pt x="4871" y="4247"/>
                  </a:cubicBezTo>
                  <a:cubicBezTo>
                    <a:pt x="4462" y="4247"/>
                    <a:pt x="4010" y="4197"/>
                    <a:pt x="3508" y="4096"/>
                  </a:cubicBezTo>
                  <a:cubicBezTo>
                    <a:pt x="3208" y="4039"/>
                    <a:pt x="2914" y="4010"/>
                    <a:pt x="2632" y="4010"/>
                  </a:cubicBezTo>
                  <a:cubicBezTo>
                    <a:pt x="1298" y="4010"/>
                    <a:pt x="240" y="4655"/>
                    <a:pt x="132" y="5981"/>
                  </a:cubicBezTo>
                  <a:cubicBezTo>
                    <a:pt x="1" y="7571"/>
                    <a:pt x="1050" y="8112"/>
                    <a:pt x="1050" y="8112"/>
                  </a:cubicBezTo>
                  <a:cubicBezTo>
                    <a:pt x="1050" y="8112"/>
                    <a:pt x="1033" y="8079"/>
                    <a:pt x="1017" y="8079"/>
                  </a:cubicBezTo>
                  <a:cubicBezTo>
                    <a:pt x="443" y="7424"/>
                    <a:pt x="607" y="6227"/>
                    <a:pt x="607" y="6227"/>
                  </a:cubicBezTo>
                  <a:cubicBezTo>
                    <a:pt x="689" y="5719"/>
                    <a:pt x="951" y="5244"/>
                    <a:pt x="1345" y="4916"/>
                  </a:cubicBezTo>
                  <a:cubicBezTo>
                    <a:pt x="1926" y="4475"/>
                    <a:pt x="2666" y="4389"/>
                    <a:pt x="3154" y="4389"/>
                  </a:cubicBezTo>
                  <a:cubicBezTo>
                    <a:pt x="3464" y="4389"/>
                    <a:pt x="3672" y="4424"/>
                    <a:pt x="3672" y="4424"/>
                  </a:cubicBezTo>
                  <a:cubicBezTo>
                    <a:pt x="3918" y="4440"/>
                    <a:pt x="4164" y="4457"/>
                    <a:pt x="4377" y="4473"/>
                  </a:cubicBezTo>
                  <a:cubicBezTo>
                    <a:pt x="4466" y="4477"/>
                    <a:pt x="4556" y="4480"/>
                    <a:pt x="4647" y="4480"/>
                  </a:cubicBezTo>
                  <a:cubicBezTo>
                    <a:pt x="5621" y="4480"/>
                    <a:pt x="6729" y="4218"/>
                    <a:pt x="7344" y="3244"/>
                  </a:cubicBezTo>
                  <a:cubicBezTo>
                    <a:pt x="8114" y="1982"/>
                    <a:pt x="7360" y="179"/>
                    <a:pt x="6033" y="15"/>
                  </a:cubicBezTo>
                  <a:cubicBezTo>
                    <a:pt x="5948" y="6"/>
                    <a:pt x="5862" y="1"/>
                    <a:pt x="577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8" name="Google Shape;8218;p19"/>
            <p:cNvSpPr/>
            <p:nvPr/>
          </p:nvSpPr>
          <p:spPr>
            <a:xfrm>
              <a:off x="8653674" y="3940839"/>
              <a:ext cx="152515" cy="77971"/>
            </a:xfrm>
            <a:custGeom>
              <a:avLst/>
              <a:gdLst/>
              <a:ahLst/>
              <a:cxnLst/>
              <a:rect l="l" t="t" r="r" b="b"/>
              <a:pathLst>
                <a:path w="4673" h="2389" extrusionOk="0">
                  <a:moveTo>
                    <a:pt x="1092" y="0"/>
                  </a:moveTo>
                  <a:cubicBezTo>
                    <a:pt x="395" y="0"/>
                    <a:pt x="1" y="225"/>
                    <a:pt x="1" y="225"/>
                  </a:cubicBezTo>
                  <a:cubicBezTo>
                    <a:pt x="84" y="210"/>
                    <a:pt x="165" y="202"/>
                    <a:pt x="241" y="202"/>
                  </a:cubicBezTo>
                  <a:cubicBezTo>
                    <a:pt x="732" y="202"/>
                    <a:pt x="1049" y="513"/>
                    <a:pt x="935" y="995"/>
                  </a:cubicBezTo>
                  <a:cubicBezTo>
                    <a:pt x="821" y="1405"/>
                    <a:pt x="968" y="1864"/>
                    <a:pt x="1329" y="2126"/>
                  </a:cubicBezTo>
                  <a:cubicBezTo>
                    <a:pt x="1640" y="2389"/>
                    <a:pt x="2558" y="2389"/>
                    <a:pt x="2558" y="2389"/>
                  </a:cubicBezTo>
                  <a:cubicBezTo>
                    <a:pt x="2296" y="2241"/>
                    <a:pt x="2542" y="1880"/>
                    <a:pt x="2706" y="1438"/>
                  </a:cubicBezTo>
                  <a:cubicBezTo>
                    <a:pt x="2861" y="1033"/>
                    <a:pt x="2439" y="879"/>
                    <a:pt x="2242" y="879"/>
                  </a:cubicBezTo>
                  <a:cubicBezTo>
                    <a:pt x="2232" y="879"/>
                    <a:pt x="2223" y="880"/>
                    <a:pt x="2214" y="881"/>
                  </a:cubicBezTo>
                  <a:cubicBezTo>
                    <a:pt x="2110" y="890"/>
                    <a:pt x="2034" y="910"/>
                    <a:pt x="1963" y="910"/>
                  </a:cubicBezTo>
                  <a:cubicBezTo>
                    <a:pt x="1910" y="910"/>
                    <a:pt x="1860" y="899"/>
                    <a:pt x="1804" y="864"/>
                  </a:cubicBezTo>
                  <a:cubicBezTo>
                    <a:pt x="1698" y="785"/>
                    <a:pt x="1742" y="578"/>
                    <a:pt x="2012" y="578"/>
                  </a:cubicBezTo>
                  <a:cubicBezTo>
                    <a:pt x="2077" y="578"/>
                    <a:pt x="2154" y="590"/>
                    <a:pt x="2247" y="618"/>
                  </a:cubicBezTo>
                  <a:cubicBezTo>
                    <a:pt x="2738" y="766"/>
                    <a:pt x="2591" y="1241"/>
                    <a:pt x="3312" y="1372"/>
                  </a:cubicBezTo>
                  <a:cubicBezTo>
                    <a:pt x="3369" y="1384"/>
                    <a:pt x="3423" y="1389"/>
                    <a:pt x="3474" y="1389"/>
                  </a:cubicBezTo>
                  <a:cubicBezTo>
                    <a:pt x="4075" y="1389"/>
                    <a:pt x="4220" y="642"/>
                    <a:pt x="4296" y="536"/>
                  </a:cubicBezTo>
                  <a:cubicBezTo>
                    <a:pt x="4410" y="389"/>
                    <a:pt x="4541" y="258"/>
                    <a:pt x="4673" y="159"/>
                  </a:cubicBezTo>
                  <a:lnTo>
                    <a:pt x="4673" y="159"/>
                  </a:lnTo>
                  <a:cubicBezTo>
                    <a:pt x="4464" y="273"/>
                    <a:pt x="4092" y="386"/>
                    <a:pt x="3562" y="386"/>
                  </a:cubicBezTo>
                  <a:cubicBezTo>
                    <a:pt x="3175" y="386"/>
                    <a:pt x="2702" y="326"/>
                    <a:pt x="2148" y="159"/>
                  </a:cubicBezTo>
                  <a:cubicBezTo>
                    <a:pt x="1745" y="41"/>
                    <a:pt x="1390" y="0"/>
                    <a:pt x="109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9" name="Google Shape;8219;p19"/>
            <p:cNvSpPr/>
            <p:nvPr/>
          </p:nvSpPr>
          <p:spPr>
            <a:xfrm>
              <a:off x="8662780" y="3798376"/>
              <a:ext cx="104897" cy="109270"/>
            </a:xfrm>
            <a:custGeom>
              <a:avLst/>
              <a:gdLst/>
              <a:ahLst/>
              <a:cxnLst/>
              <a:rect l="l" t="t" r="r" b="b"/>
              <a:pathLst>
                <a:path w="3214" h="3348" extrusionOk="0">
                  <a:moveTo>
                    <a:pt x="1951" y="0"/>
                  </a:moveTo>
                  <a:cubicBezTo>
                    <a:pt x="1509" y="279"/>
                    <a:pt x="1443" y="722"/>
                    <a:pt x="722" y="1344"/>
                  </a:cubicBezTo>
                  <a:cubicBezTo>
                    <a:pt x="1" y="1967"/>
                    <a:pt x="214" y="2426"/>
                    <a:pt x="361" y="2672"/>
                  </a:cubicBezTo>
                  <a:cubicBezTo>
                    <a:pt x="460" y="2803"/>
                    <a:pt x="427" y="3000"/>
                    <a:pt x="296" y="3082"/>
                  </a:cubicBezTo>
                  <a:cubicBezTo>
                    <a:pt x="1394" y="2984"/>
                    <a:pt x="1246" y="2344"/>
                    <a:pt x="1181" y="2148"/>
                  </a:cubicBezTo>
                  <a:cubicBezTo>
                    <a:pt x="1115" y="1951"/>
                    <a:pt x="1148" y="1836"/>
                    <a:pt x="1246" y="1836"/>
                  </a:cubicBezTo>
                  <a:cubicBezTo>
                    <a:pt x="1361" y="1836"/>
                    <a:pt x="1345" y="2066"/>
                    <a:pt x="1345" y="2344"/>
                  </a:cubicBezTo>
                  <a:cubicBezTo>
                    <a:pt x="1328" y="2639"/>
                    <a:pt x="1279" y="3279"/>
                    <a:pt x="2115" y="3344"/>
                  </a:cubicBezTo>
                  <a:cubicBezTo>
                    <a:pt x="2147" y="3347"/>
                    <a:pt x="2177" y="3348"/>
                    <a:pt x="2207" y="3348"/>
                  </a:cubicBezTo>
                  <a:cubicBezTo>
                    <a:pt x="2985" y="3348"/>
                    <a:pt x="3213" y="2557"/>
                    <a:pt x="3213" y="2557"/>
                  </a:cubicBezTo>
                  <a:lnTo>
                    <a:pt x="3213" y="2557"/>
                  </a:lnTo>
                  <a:cubicBezTo>
                    <a:pt x="3092" y="2591"/>
                    <a:pt x="2946" y="2615"/>
                    <a:pt x="2790" y="2615"/>
                  </a:cubicBezTo>
                  <a:cubicBezTo>
                    <a:pt x="2338" y="2615"/>
                    <a:pt x="1806" y="2412"/>
                    <a:pt x="1574" y="1656"/>
                  </a:cubicBezTo>
                  <a:cubicBezTo>
                    <a:pt x="1378" y="1082"/>
                    <a:pt x="1525" y="427"/>
                    <a:pt x="195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0" name="Google Shape;8220;p19"/>
            <p:cNvSpPr/>
            <p:nvPr/>
          </p:nvSpPr>
          <p:spPr>
            <a:xfrm>
              <a:off x="8813108" y="3642271"/>
              <a:ext cx="63154" cy="250297"/>
            </a:xfrm>
            <a:custGeom>
              <a:avLst/>
              <a:gdLst/>
              <a:ahLst/>
              <a:cxnLst/>
              <a:rect l="l" t="t" r="r" b="b"/>
              <a:pathLst>
                <a:path w="1935" h="7669" extrusionOk="0">
                  <a:moveTo>
                    <a:pt x="1293" y="0"/>
                  </a:moveTo>
                  <a:cubicBezTo>
                    <a:pt x="980" y="0"/>
                    <a:pt x="738" y="374"/>
                    <a:pt x="738" y="374"/>
                  </a:cubicBezTo>
                  <a:cubicBezTo>
                    <a:pt x="1" y="1505"/>
                    <a:pt x="820" y="3292"/>
                    <a:pt x="968" y="5177"/>
                  </a:cubicBezTo>
                  <a:cubicBezTo>
                    <a:pt x="1115" y="7045"/>
                    <a:pt x="460" y="7668"/>
                    <a:pt x="460" y="7668"/>
                  </a:cubicBezTo>
                  <a:cubicBezTo>
                    <a:pt x="1164" y="7127"/>
                    <a:pt x="1312" y="5357"/>
                    <a:pt x="1181" y="3997"/>
                  </a:cubicBezTo>
                  <a:cubicBezTo>
                    <a:pt x="1050" y="2636"/>
                    <a:pt x="1066" y="1358"/>
                    <a:pt x="1328" y="1095"/>
                  </a:cubicBezTo>
                  <a:cubicBezTo>
                    <a:pt x="1591" y="833"/>
                    <a:pt x="1935" y="292"/>
                    <a:pt x="1509" y="63"/>
                  </a:cubicBezTo>
                  <a:cubicBezTo>
                    <a:pt x="1435" y="18"/>
                    <a:pt x="1362" y="0"/>
                    <a:pt x="12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1" name="Google Shape;8221;p19"/>
            <p:cNvSpPr/>
            <p:nvPr/>
          </p:nvSpPr>
          <p:spPr>
            <a:xfrm>
              <a:off x="8753186" y="3609568"/>
              <a:ext cx="279312" cy="332217"/>
            </a:xfrm>
            <a:custGeom>
              <a:avLst/>
              <a:gdLst/>
              <a:ahLst/>
              <a:cxnLst/>
              <a:rect l="l" t="t" r="r" b="b"/>
              <a:pathLst>
                <a:path w="8558" h="10179" extrusionOk="0">
                  <a:moveTo>
                    <a:pt x="6283" y="0"/>
                  </a:moveTo>
                  <a:cubicBezTo>
                    <a:pt x="6087" y="0"/>
                    <a:pt x="5887" y="21"/>
                    <a:pt x="5689" y="65"/>
                  </a:cubicBezTo>
                  <a:cubicBezTo>
                    <a:pt x="4492" y="327"/>
                    <a:pt x="3738" y="1573"/>
                    <a:pt x="3509" y="2835"/>
                  </a:cubicBezTo>
                  <a:cubicBezTo>
                    <a:pt x="3263" y="4146"/>
                    <a:pt x="3509" y="5376"/>
                    <a:pt x="3459" y="6474"/>
                  </a:cubicBezTo>
                  <a:cubicBezTo>
                    <a:pt x="3509" y="7457"/>
                    <a:pt x="3148" y="8424"/>
                    <a:pt x="2443" y="9129"/>
                  </a:cubicBezTo>
                  <a:cubicBezTo>
                    <a:pt x="1771" y="9752"/>
                    <a:pt x="919" y="10113"/>
                    <a:pt x="1" y="10178"/>
                  </a:cubicBezTo>
                  <a:cubicBezTo>
                    <a:pt x="919" y="10145"/>
                    <a:pt x="1804" y="9801"/>
                    <a:pt x="2509" y="9195"/>
                  </a:cubicBezTo>
                  <a:cubicBezTo>
                    <a:pt x="3246" y="8490"/>
                    <a:pt x="3640" y="7506"/>
                    <a:pt x="3590" y="6474"/>
                  </a:cubicBezTo>
                  <a:cubicBezTo>
                    <a:pt x="3656" y="5359"/>
                    <a:pt x="3427" y="4113"/>
                    <a:pt x="3672" y="2868"/>
                  </a:cubicBezTo>
                  <a:cubicBezTo>
                    <a:pt x="3902" y="1622"/>
                    <a:pt x="4607" y="475"/>
                    <a:pt x="5721" y="212"/>
                  </a:cubicBezTo>
                  <a:cubicBezTo>
                    <a:pt x="5836" y="180"/>
                    <a:pt x="5967" y="147"/>
                    <a:pt x="6098" y="147"/>
                  </a:cubicBezTo>
                  <a:cubicBezTo>
                    <a:pt x="6145" y="143"/>
                    <a:pt x="6191" y="142"/>
                    <a:pt x="6236" y="142"/>
                  </a:cubicBezTo>
                  <a:cubicBezTo>
                    <a:pt x="6643" y="142"/>
                    <a:pt x="7020" y="272"/>
                    <a:pt x="7344" y="507"/>
                  </a:cubicBezTo>
                  <a:cubicBezTo>
                    <a:pt x="8065" y="1081"/>
                    <a:pt x="7967" y="2310"/>
                    <a:pt x="7557" y="2704"/>
                  </a:cubicBezTo>
                  <a:cubicBezTo>
                    <a:pt x="7351" y="2882"/>
                    <a:pt x="7126" y="2955"/>
                    <a:pt x="6928" y="2955"/>
                  </a:cubicBezTo>
                  <a:cubicBezTo>
                    <a:pt x="6670" y="2955"/>
                    <a:pt x="6458" y="2831"/>
                    <a:pt x="6393" y="2655"/>
                  </a:cubicBezTo>
                  <a:lnTo>
                    <a:pt x="6393" y="2655"/>
                  </a:lnTo>
                  <a:cubicBezTo>
                    <a:pt x="6393" y="2655"/>
                    <a:pt x="6427" y="2660"/>
                    <a:pt x="6478" y="2660"/>
                  </a:cubicBezTo>
                  <a:cubicBezTo>
                    <a:pt x="6613" y="2660"/>
                    <a:pt x="6868" y="2625"/>
                    <a:pt x="6951" y="2376"/>
                  </a:cubicBezTo>
                  <a:cubicBezTo>
                    <a:pt x="7065" y="2065"/>
                    <a:pt x="6885" y="1720"/>
                    <a:pt x="6557" y="1671"/>
                  </a:cubicBezTo>
                  <a:cubicBezTo>
                    <a:pt x="6501" y="1655"/>
                    <a:pt x="6446" y="1648"/>
                    <a:pt x="6393" y="1648"/>
                  </a:cubicBezTo>
                  <a:cubicBezTo>
                    <a:pt x="6007" y="1648"/>
                    <a:pt x="5709" y="2036"/>
                    <a:pt x="5852" y="2425"/>
                  </a:cubicBezTo>
                  <a:cubicBezTo>
                    <a:pt x="5942" y="2805"/>
                    <a:pt x="6457" y="3093"/>
                    <a:pt x="7000" y="3093"/>
                  </a:cubicBezTo>
                  <a:cubicBezTo>
                    <a:pt x="7253" y="3093"/>
                    <a:pt x="7513" y="3030"/>
                    <a:pt x="7737" y="2884"/>
                  </a:cubicBezTo>
                  <a:cubicBezTo>
                    <a:pt x="8147" y="2671"/>
                    <a:pt x="8557" y="1966"/>
                    <a:pt x="8262" y="1163"/>
                  </a:cubicBezTo>
                  <a:cubicBezTo>
                    <a:pt x="8033" y="449"/>
                    <a:pt x="7194" y="0"/>
                    <a:pt x="62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2" name="Google Shape;8222;p19"/>
            <p:cNvSpPr/>
            <p:nvPr/>
          </p:nvSpPr>
          <p:spPr>
            <a:xfrm>
              <a:off x="8885857" y="3655815"/>
              <a:ext cx="81365" cy="68865"/>
            </a:xfrm>
            <a:custGeom>
              <a:avLst/>
              <a:gdLst/>
              <a:ahLst/>
              <a:cxnLst/>
              <a:rect l="l" t="t" r="r" b="b"/>
              <a:pathLst>
                <a:path w="2493" h="2110" extrusionOk="0">
                  <a:moveTo>
                    <a:pt x="686" y="1"/>
                  </a:moveTo>
                  <a:cubicBezTo>
                    <a:pt x="619" y="1"/>
                    <a:pt x="549" y="8"/>
                    <a:pt x="476" y="25"/>
                  </a:cubicBezTo>
                  <a:cubicBezTo>
                    <a:pt x="591" y="107"/>
                    <a:pt x="624" y="271"/>
                    <a:pt x="525" y="385"/>
                  </a:cubicBezTo>
                  <a:cubicBezTo>
                    <a:pt x="378" y="615"/>
                    <a:pt x="1" y="1320"/>
                    <a:pt x="542" y="1860"/>
                  </a:cubicBezTo>
                  <a:cubicBezTo>
                    <a:pt x="727" y="2045"/>
                    <a:pt x="984" y="2109"/>
                    <a:pt x="1251" y="2109"/>
                  </a:cubicBezTo>
                  <a:cubicBezTo>
                    <a:pt x="1790" y="2109"/>
                    <a:pt x="2372" y="1850"/>
                    <a:pt x="2492" y="1795"/>
                  </a:cubicBezTo>
                  <a:lnTo>
                    <a:pt x="2492" y="1795"/>
                  </a:lnTo>
                  <a:cubicBezTo>
                    <a:pt x="2492" y="1795"/>
                    <a:pt x="2460" y="1799"/>
                    <a:pt x="2407" y="1799"/>
                  </a:cubicBezTo>
                  <a:cubicBezTo>
                    <a:pt x="2192" y="1799"/>
                    <a:pt x="1637" y="1735"/>
                    <a:pt x="1558" y="1090"/>
                  </a:cubicBezTo>
                  <a:cubicBezTo>
                    <a:pt x="1472" y="400"/>
                    <a:pt x="1159" y="1"/>
                    <a:pt x="68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3" name="Google Shape;8223;p19"/>
            <p:cNvSpPr/>
            <p:nvPr/>
          </p:nvSpPr>
          <p:spPr>
            <a:xfrm>
              <a:off x="8889611" y="3660352"/>
              <a:ext cx="157313" cy="178723"/>
            </a:xfrm>
            <a:custGeom>
              <a:avLst/>
              <a:gdLst/>
              <a:ahLst/>
              <a:cxnLst/>
              <a:rect l="l" t="t" r="r" b="b"/>
              <a:pathLst>
                <a:path w="4820" h="5476" extrusionOk="0">
                  <a:moveTo>
                    <a:pt x="4344" y="0"/>
                  </a:moveTo>
                  <a:cubicBezTo>
                    <a:pt x="4475" y="558"/>
                    <a:pt x="4262" y="1148"/>
                    <a:pt x="3803" y="1492"/>
                  </a:cubicBezTo>
                  <a:cubicBezTo>
                    <a:pt x="3017" y="2049"/>
                    <a:pt x="1902" y="1771"/>
                    <a:pt x="1000" y="2410"/>
                  </a:cubicBezTo>
                  <a:cubicBezTo>
                    <a:pt x="99" y="3033"/>
                    <a:pt x="197" y="3951"/>
                    <a:pt x="181" y="4459"/>
                  </a:cubicBezTo>
                  <a:cubicBezTo>
                    <a:pt x="197" y="4803"/>
                    <a:pt x="132" y="5147"/>
                    <a:pt x="1" y="5475"/>
                  </a:cubicBezTo>
                  <a:cubicBezTo>
                    <a:pt x="296" y="5278"/>
                    <a:pt x="476" y="4934"/>
                    <a:pt x="460" y="4574"/>
                  </a:cubicBezTo>
                  <a:cubicBezTo>
                    <a:pt x="444" y="3931"/>
                    <a:pt x="515" y="3202"/>
                    <a:pt x="711" y="3202"/>
                  </a:cubicBezTo>
                  <a:cubicBezTo>
                    <a:pt x="725" y="3202"/>
                    <a:pt x="739" y="3206"/>
                    <a:pt x="755" y="3213"/>
                  </a:cubicBezTo>
                  <a:cubicBezTo>
                    <a:pt x="984" y="3311"/>
                    <a:pt x="804" y="3574"/>
                    <a:pt x="722" y="3721"/>
                  </a:cubicBezTo>
                  <a:cubicBezTo>
                    <a:pt x="623" y="3869"/>
                    <a:pt x="460" y="4541"/>
                    <a:pt x="1181" y="4951"/>
                  </a:cubicBezTo>
                  <a:cubicBezTo>
                    <a:pt x="1181" y="4951"/>
                    <a:pt x="951" y="4426"/>
                    <a:pt x="1345" y="4147"/>
                  </a:cubicBezTo>
                  <a:cubicBezTo>
                    <a:pt x="1754" y="3869"/>
                    <a:pt x="2017" y="3705"/>
                    <a:pt x="1968" y="3115"/>
                  </a:cubicBezTo>
                  <a:cubicBezTo>
                    <a:pt x="1924" y="2611"/>
                    <a:pt x="2260" y="2170"/>
                    <a:pt x="2487" y="2170"/>
                  </a:cubicBezTo>
                  <a:cubicBezTo>
                    <a:pt x="2519" y="2170"/>
                    <a:pt x="2548" y="2179"/>
                    <a:pt x="2574" y="2197"/>
                  </a:cubicBezTo>
                  <a:cubicBezTo>
                    <a:pt x="2803" y="2344"/>
                    <a:pt x="2541" y="2557"/>
                    <a:pt x="2410" y="2607"/>
                  </a:cubicBezTo>
                  <a:cubicBezTo>
                    <a:pt x="2230" y="2721"/>
                    <a:pt x="2197" y="2984"/>
                    <a:pt x="2345" y="3148"/>
                  </a:cubicBezTo>
                  <a:cubicBezTo>
                    <a:pt x="2558" y="3393"/>
                    <a:pt x="2492" y="3705"/>
                    <a:pt x="2213" y="3787"/>
                  </a:cubicBezTo>
                  <a:cubicBezTo>
                    <a:pt x="2213" y="3787"/>
                    <a:pt x="2272" y="3794"/>
                    <a:pt x="2369" y="3794"/>
                  </a:cubicBezTo>
                  <a:cubicBezTo>
                    <a:pt x="2697" y="3794"/>
                    <a:pt x="3470" y="3716"/>
                    <a:pt x="3951" y="3033"/>
                  </a:cubicBezTo>
                  <a:cubicBezTo>
                    <a:pt x="4590" y="2148"/>
                    <a:pt x="4820" y="820"/>
                    <a:pt x="43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4" name="Google Shape;8224;p19"/>
            <p:cNvSpPr/>
            <p:nvPr/>
          </p:nvSpPr>
          <p:spPr>
            <a:xfrm>
              <a:off x="9002504" y="3610449"/>
              <a:ext cx="97390" cy="63741"/>
            </a:xfrm>
            <a:custGeom>
              <a:avLst/>
              <a:gdLst/>
              <a:ahLst/>
              <a:cxnLst/>
              <a:rect l="l" t="t" r="r" b="b"/>
              <a:pathLst>
                <a:path w="2984" h="1953" extrusionOk="0">
                  <a:moveTo>
                    <a:pt x="928" y="1"/>
                  </a:moveTo>
                  <a:cubicBezTo>
                    <a:pt x="661" y="1"/>
                    <a:pt x="354" y="27"/>
                    <a:pt x="0" y="87"/>
                  </a:cubicBezTo>
                  <a:cubicBezTo>
                    <a:pt x="426" y="136"/>
                    <a:pt x="771" y="415"/>
                    <a:pt x="934" y="792"/>
                  </a:cubicBezTo>
                  <a:cubicBezTo>
                    <a:pt x="1140" y="1307"/>
                    <a:pt x="1508" y="1953"/>
                    <a:pt x="2267" y="1953"/>
                  </a:cubicBezTo>
                  <a:cubicBezTo>
                    <a:pt x="2475" y="1953"/>
                    <a:pt x="2712" y="1904"/>
                    <a:pt x="2983" y="1792"/>
                  </a:cubicBezTo>
                  <a:cubicBezTo>
                    <a:pt x="2803" y="1726"/>
                    <a:pt x="2688" y="1562"/>
                    <a:pt x="2688" y="1365"/>
                  </a:cubicBezTo>
                  <a:cubicBezTo>
                    <a:pt x="2688" y="1082"/>
                    <a:pt x="2639" y="1"/>
                    <a:pt x="92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5" name="Google Shape;8225;p19"/>
            <p:cNvSpPr/>
            <p:nvPr/>
          </p:nvSpPr>
          <p:spPr>
            <a:xfrm>
              <a:off x="9089679" y="3609601"/>
              <a:ext cx="47651" cy="37141"/>
            </a:xfrm>
            <a:custGeom>
              <a:avLst/>
              <a:gdLst/>
              <a:ahLst/>
              <a:cxnLst/>
              <a:rect l="l" t="t" r="r" b="b"/>
              <a:pathLst>
                <a:path w="1460" h="1138" extrusionOk="0">
                  <a:moveTo>
                    <a:pt x="969" y="0"/>
                  </a:moveTo>
                  <a:cubicBezTo>
                    <a:pt x="791" y="0"/>
                    <a:pt x="637" y="133"/>
                    <a:pt x="624" y="326"/>
                  </a:cubicBezTo>
                  <a:cubicBezTo>
                    <a:pt x="624" y="485"/>
                    <a:pt x="749" y="589"/>
                    <a:pt x="887" y="589"/>
                  </a:cubicBezTo>
                  <a:cubicBezTo>
                    <a:pt x="948" y="589"/>
                    <a:pt x="1011" y="568"/>
                    <a:pt x="1066" y="523"/>
                  </a:cubicBezTo>
                  <a:cubicBezTo>
                    <a:pt x="1066" y="523"/>
                    <a:pt x="1181" y="359"/>
                    <a:pt x="1066" y="293"/>
                  </a:cubicBezTo>
                  <a:cubicBezTo>
                    <a:pt x="1038" y="277"/>
                    <a:pt x="1011" y="270"/>
                    <a:pt x="988" y="270"/>
                  </a:cubicBezTo>
                  <a:cubicBezTo>
                    <a:pt x="918" y="270"/>
                    <a:pt x="878" y="334"/>
                    <a:pt x="902" y="408"/>
                  </a:cubicBezTo>
                  <a:cubicBezTo>
                    <a:pt x="908" y="440"/>
                    <a:pt x="891" y="454"/>
                    <a:pt x="867" y="454"/>
                  </a:cubicBezTo>
                  <a:cubicBezTo>
                    <a:pt x="815" y="454"/>
                    <a:pt x="727" y="388"/>
                    <a:pt x="739" y="277"/>
                  </a:cubicBezTo>
                  <a:cubicBezTo>
                    <a:pt x="750" y="149"/>
                    <a:pt x="860" y="71"/>
                    <a:pt x="976" y="71"/>
                  </a:cubicBezTo>
                  <a:cubicBezTo>
                    <a:pt x="1024" y="71"/>
                    <a:pt x="1072" y="84"/>
                    <a:pt x="1116" y="113"/>
                  </a:cubicBezTo>
                  <a:cubicBezTo>
                    <a:pt x="1394" y="260"/>
                    <a:pt x="1312" y="851"/>
                    <a:pt x="722" y="900"/>
                  </a:cubicBezTo>
                  <a:cubicBezTo>
                    <a:pt x="708" y="901"/>
                    <a:pt x="694" y="902"/>
                    <a:pt x="680" y="902"/>
                  </a:cubicBezTo>
                  <a:cubicBezTo>
                    <a:pt x="320" y="902"/>
                    <a:pt x="1" y="506"/>
                    <a:pt x="1" y="506"/>
                  </a:cubicBezTo>
                  <a:lnTo>
                    <a:pt x="1" y="506"/>
                  </a:lnTo>
                  <a:cubicBezTo>
                    <a:pt x="1" y="703"/>
                    <a:pt x="83" y="883"/>
                    <a:pt x="230" y="1014"/>
                  </a:cubicBezTo>
                  <a:cubicBezTo>
                    <a:pt x="340" y="1094"/>
                    <a:pt x="473" y="1137"/>
                    <a:pt x="608" y="1137"/>
                  </a:cubicBezTo>
                  <a:cubicBezTo>
                    <a:pt x="696" y="1137"/>
                    <a:pt x="786" y="1119"/>
                    <a:pt x="870" y="1080"/>
                  </a:cubicBezTo>
                  <a:cubicBezTo>
                    <a:pt x="1083" y="1031"/>
                    <a:pt x="1263" y="867"/>
                    <a:pt x="1345" y="670"/>
                  </a:cubicBezTo>
                  <a:cubicBezTo>
                    <a:pt x="1460" y="424"/>
                    <a:pt x="1345" y="146"/>
                    <a:pt x="1116" y="31"/>
                  </a:cubicBezTo>
                  <a:cubicBezTo>
                    <a:pt x="1066" y="10"/>
                    <a:pt x="1017" y="0"/>
                    <a:pt x="9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6" name="Google Shape;8226;p19"/>
            <p:cNvSpPr/>
            <p:nvPr/>
          </p:nvSpPr>
          <p:spPr>
            <a:xfrm>
              <a:off x="8348742" y="3846484"/>
              <a:ext cx="130028" cy="285284"/>
            </a:xfrm>
            <a:custGeom>
              <a:avLst/>
              <a:gdLst/>
              <a:ahLst/>
              <a:cxnLst/>
              <a:rect l="l" t="t" r="r" b="b"/>
              <a:pathLst>
                <a:path w="3984" h="8741" extrusionOk="0">
                  <a:moveTo>
                    <a:pt x="2072" y="0"/>
                  </a:moveTo>
                  <a:cubicBezTo>
                    <a:pt x="1547" y="0"/>
                    <a:pt x="1034" y="245"/>
                    <a:pt x="706" y="674"/>
                  </a:cubicBezTo>
                  <a:cubicBezTo>
                    <a:pt x="362" y="1182"/>
                    <a:pt x="312" y="1821"/>
                    <a:pt x="575" y="2362"/>
                  </a:cubicBezTo>
                  <a:cubicBezTo>
                    <a:pt x="809" y="2783"/>
                    <a:pt x="1252" y="3021"/>
                    <a:pt x="1707" y="3021"/>
                  </a:cubicBezTo>
                  <a:cubicBezTo>
                    <a:pt x="1889" y="3021"/>
                    <a:pt x="2073" y="2983"/>
                    <a:pt x="2247" y="2903"/>
                  </a:cubicBezTo>
                  <a:cubicBezTo>
                    <a:pt x="2951" y="2723"/>
                    <a:pt x="3099" y="1788"/>
                    <a:pt x="2476" y="1411"/>
                  </a:cubicBezTo>
                  <a:cubicBezTo>
                    <a:pt x="2392" y="1366"/>
                    <a:pt x="2306" y="1345"/>
                    <a:pt x="2223" y="1345"/>
                  </a:cubicBezTo>
                  <a:cubicBezTo>
                    <a:pt x="1886" y="1345"/>
                    <a:pt x="1604" y="1682"/>
                    <a:pt x="1722" y="2050"/>
                  </a:cubicBezTo>
                  <a:cubicBezTo>
                    <a:pt x="1859" y="2324"/>
                    <a:pt x="2177" y="2346"/>
                    <a:pt x="2308" y="2346"/>
                  </a:cubicBezTo>
                  <a:cubicBezTo>
                    <a:pt x="2334" y="2346"/>
                    <a:pt x="2353" y="2346"/>
                    <a:pt x="2361" y="2346"/>
                  </a:cubicBezTo>
                  <a:cubicBezTo>
                    <a:pt x="2427" y="2346"/>
                    <a:pt x="2427" y="2378"/>
                    <a:pt x="2427" y="2378"/>
                  </a:cubicBezTo>
                  <a:cubicBezTo>
                    <a:pt x="2485" y="2566"/>
                    <a:pt x="2238" y="2855"/>
                    <a:pt x="1787" y="2855"/>
                  </a:cubicBezTo>
                  <a:cubicBezTo>
                    <a:pt x="1726" y="2855"/>
                    <a:pt x="1660" y="2849"/>
                    <a:pt x="1591" y="2837"/>
                  </a:cubicBezTo>
                  <a:cubicBezTo>
                    <a:pt x="1411" y="2804"/>
                    <a:pt x="1230" y="2723"/>
                    <a:pt x="1083" y="2575"/>
                  </a:cubicBezTo>
                  <a:cubicBezTo>
                    <a:pt x="411" y="1936"/>
                    <a:pt x="739" y="559"/>
                    <a:pt x="1755" y="297"/>
                  </a:cubicBezTo>
                  <a:cubicBezTo>
                    <a:pt x="1902" y="256"/>
                    <a:pt x="2050" y="235"/>
                    <a:pt x="2197" y="235"/>
                  </a:cubicBezTo>
                  <a:cubicBezTo>
                    <a:pt x="2345" y="235"/>
                    <a:pt x="2492" y="256"/>
                    <a:pt x="2640" y="297"/>
                  </a:cubicBezTo>
                  <a:cubicBezTo>
                    <a:pt x="3279" y="461"/>
                    <a:pt x="3738" y="1034"/>
                    <a:pt x="3755" y="1706"/>
                  </a:cubicBezTo>
                  <a:cubicBezTo>
                    <a:pt x="3820" y="2444"/>
                    <a:pt x="3443" y="3181"/>
                    <a:pt x="2869" y="3706"/>
                  </a:cubicBezTo>
                  <a:cubicBezTo>
                    <a:pt x="2296" y="4247"/>
                    <a:pt x="1558" y="4558"/>
                    <a:pt x="984" y="5083"/>
                  </a:cubicBezTo>
                  <a:cubicBezTo>
                    <a:pt x="411" y="5591"/>
                    <a:pt x="66" y="6296"/>
                    <a:pt x="17" y="7066"/>
                  </a:cubicBezTo>
                  <a:cubicBezTo>
                    <a:pt x="1" y="7755"/>
                    <a:pt x="378" y="8492"/>
                    <a:pt x="1034" y="8673"/>
                  </a:cubicBezTo>
                  <a:cubicBezTo>
                    <a:pt x="1165" y="8719"/>
                    <a:pt x="1301" y="8740"/>
                    <a:pt x="1434" y="8740"/>
                  </a:cubicBezTo>
                  <a:cubicBezTo>
                    <a:pt x="1920" y="8740"/>
                    <a:pt x="2380" y="8457"/>
                    <a:pt x="2509" y="8033"/>
                  </a:cubicBezTo>
                  <a:cubicBezTo>
                    <a:pt x="2706" y="7542"/>
                    <a:pt x="2492" y="7001"/>
                    <a:pt x="2033" y="6788"/>
                  </a:cubicBezTo>
                  <a:cubicBezTo>
                    <a:pt x="1919" y="6722"/>
                    <a:pt x="1804" y="6706"/>
                    <a:pt x="1689" y="6706"/>
                  </a:cubicBezTo>
                  <a:cubicBezTo>
                    <a:pt x="1646" y="6698"/>
                    <a:pt x="1603" y="6694"/>
                    <a:pt x="1560" y="6694"/>
                  </a:cubicBezTo>
                  <a:cubicBezTo>
                    <a:pt x="1233" y="6694"/>
                    <a:pt x="938" y="6911"/>
                    <a:pt x="837" y="7230"/>
                  </a:cubicBezTo>
                  <a:cubicBezTo>
                    <a:pt x="707" y="7724"/>
                    <a:pt x="989" y="7991"/>
                    <a:pt x="1299" y="7991"/>
                  </a:cubicBezTo>
                  <a:cubicBezTo>
                    <a:pt x="1380" y="7991"/>
                    <a:pt x="1463" y="7972"/>
                    <a:pt x="1542" y="7935"/>
                  </a:cubicBezTo>
                  <a:cubicBezTo>
                    <a:pt x="1853" y="7771"/>
                    <a:pt x="1919" y="7361"/>
                    <a:pt x="1673" y="7115"/>
                  </a:cubicBezTo>
                  <a:cubicBezTo>
                    <a:pt x="1587" y="7048"/>
                    <a:pt x="1484" y="7015"/>
                    <a:pt x="1381" y="7015"/>
                  </a:cubicBezTo>
                  <a:cubicBezTo>
                    <a:pt x="1307" y="7015"/>
                    <a:pt x="1233" y="7032"/>
                    <a:pt x="1165" y="7066"/>
                  </a:cubicBezTo>
                  <a:cubicBezTo>
                    <a:pt x="1146" y="7078"/>
                    <a:pt x="1133" y="7082"/>
                    <a:pt x="1124" y="7082"/>
                  </a:cubicBezTo>
                  <a:cubicBezTo>
                    <a:pt x="1096" y="7082"/>
                    <a:pt x="1116" y="7033"/>
                    <a:pt x="1116" y="7033"/>
                  </a:cubicBezTo>
                  <a:cubicBezTo>
                    <a:pt x="1214" y="6812"/>
                    <a:pt x="1506" y="6784"/>
                    <a:pt x="1646" y="6784"/>
                  </a:cubicBezTo>
                  <a:cubicBezTo>
                    <a:pt x="1692" y="6784"/>
                    <a:pt x="1722" y="6788"/>
                    <a:pt x="1722" y="6788"/>
                  </a:cubicBezTo>
                  <a:cubicBezTo>
                    <a:pt x="1820" y="6788"/>
                    <a:pt x="1919" y="6804"/>
                    <a:pt x="2001" y="6837"/>
                  </a:cubicBezTo>
                  <a:cubicBezTo>
                    <a:pt x="2443" y="7033"/>
                    <a:pt x="2640" y="7558"/>
                    <a:pt x="2443" y="8000"/>
                  </a:cubicBezTo>
                  <a:cubicBezTo>
                    <a:pt x="2267" y="8403"/>
                    <a:pt x="1869" y="8642"/>
                    <a:pt x="1448" y="8642"/>
                  </a:cubicBezTo>
                  <a:cubicBezTo>
                    <a:pt x="1321" y="8642"/>
                    <a:pt x="1192" y="8620"/>
                    <a:pt x="1066" y="8574"/>
                  </a:cubicBezTo>
                  <a:cubicBezTo>
                    <a:pt x="493" y="8394"/>
                    <a:pt x="132" y="7722"/>
                    <a:pt x="165" y="7050"/>
                  </a:cubicBezTo>
                  <a:cubicBezTo>
                    <a:pt x="230" y="6345"/>
                    <a:pt x="558" y="5689"/>
                    <a:pt x="1083" y="5214"/>
                  </a:cubicBezTo>
                  <a:cubicBezTo>
                    <a:pt x="1640" y="4706"/>
                    <a:pt x="2394" y="4427"/>
                    <a:pt x="2984" y="3837"/>
                  </a:cubicBezTo>
                  <a:cubicBezTo>
                    <a:pt x="3574" y="3280"/>
                    <a:pt x="3984" y="2493"/>
                    <a:pt x="3918" y="1690"/>
                  </a:cubicBezTo>
                  <a:cubicBezTo>
                    <a:pt x="3853" y="919"/>
                    <a:pt x="3296" y="264"/>
                    <a:pt x="2542" y="67"/>
                  </a:cubicBezTo>
                  <a:cubicBezTo>
                    <a:pt x="2387" y="22"/>
                    <a:pt x="2229" y="0"/>
                    <a:pt x="20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7" name="Google Shape;8227;p19"/>
            <p:cNvSpPr/>
            <p:nvPr/>
          </p:nvSpPr>
          <p:spPr>
            <a:xfrm>
              <a:off x="8351418" y="3954579"/>
              <a:ext cx="55680" cy="78689"/>
            </a:xfrm>
            <a:custGeom>
              <a:avLst/>
              <a:gdLst/>
              <a:ahLst/>
              <a:cxnLst/>
              <a:rect l="l" t="t" r="r" b="b"/>
              <a:pathLst>
                <a:path w="1706" h="2411" extrusionOk="0">
                  <a:moveTo>
                    <a:pt x="1509" y="1"/>
                  </a:moveTo>
                  <a:cubicBezTo>
                    <a:pt x="1509" y="1"/>
                    <a:pt x="1361" y="66"/>
                    <a:pt x="1345" y="148"/>
                  </a:cubicBezTo>
                  <a:cubicBezTo>
                    <a:pt x="1329" y="246"/>
                    <a:pt x="1214" y="328"/>
                    <a:pt x="1017" y="328"/>
                  </a:cubicBezTo>
                  <a:cubicBezTo>
                    <a:pt x="820" y="328"/>
                    <a:pt x="1" y="394"/>
                    <a:pt x="50" y="2410"/>
                  </a:cubicBezTo>
                  <a:cubicBezTo>
                    <a:pt x="99" y="1968"/>
                    <a:pt x="361" y="1591"/>
                    <a:pt x="755" y="1394"/>
                  </a:cubicBezTo>
                  <a:cubicBezTo>
                    <a:pt x="1378" y="1115"/>
                    <a:pt x="1706" y="853"/>
                    <a:pt x="1591" y="460"/>
                  </a:cubicBezTo>
                  <a:cubicBezTo>
                    <a:pt x="1476" y="83"/>
                    <a:pt x="1509" y="1"/>
                    <a:pt x="150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8" name="Google Shape;8228;p19"/>
            <p:cNvSpPr/>
            <p:nvPr/>
          </p:nvSpPr>
          <p:spPr>
            <a:xfrm>
              <a:off x="8373351" y="3721874"/>
              <a:ext cx="209206" cy="327419"/>
            </a:xfrm>
            <a:custGeom>
              <a:avLst/>
              <a:gdLst/>
              <a:ahLst/>
              <a:cxnLst/>
              <a:rect l="l" t="t" r="r" b="b"/>
              <a:pathLst>
                <a:path w="6410" h="10032" extrusionOk="0">
                  <a:moveTo>
                    <a:pt x="5263" y="0"/>
                  </a:moveTo>
                  <a:cubicBezTo>
                    <a:pt x="2886" y="672"/>
                    <a:pt x="4181" y="2197"/>
                    <a:pt x="4263" y="4426"/>
                  </a:cubicBezTo>
                  <a:cubicBezTo>
                    <a:pt x="4361" y="6278"/>
                    <a:pt x="3279" y="7983"/>
                    <a:pt x="1558" y="8704"/>
                  </a:cubicBezTo>
                  <a:cubicBezTo>
                    <a:pt x="247" y="9229"/>
                    <a:pt x="1" y="10032"/>
                    <a:pt x="1" y="10032"/>
                  </a:cubicBezTo>
                  <a:cubicBezTo>
                    <a:pt x="318" y="9500"/>
                    <a:pt x="673" y="9329"/>
                    <a:pt x="973" y="9329"/>
                  </a:cubicBezTo>
                  <a:cubicBezTo>
                    <a:pt x="1201" y="9329"/>
                    <a:pt x="1398" y="9427"/>
                    <a:pt x="1525" y="9540"/>
                  </a:cubicBezTo>
                  <a:cubicBezTo>
                    <a:pt x="1632" y="9641"/>
                    <a:pt x="1732" y="9673"/>
                    <a:pt x="1826" y="9673"/>
                  </a:cubicBezTo>
                  <a:cubicBezTo>
                    <a:pt x="1992" y="9673"/>
                    <a:pt x="2137" y="9573"/>
                    <a:pt x="2263" y="9573"/>
                  </a:cubicBezTo>
                  <a:cubicBezTo>
                    <a:pt x="2460" y="9589"/>
                    <a:pt x="2345" y="9802"/>
                    <a:pt x="2345" y="9802"/>
                  </a:cubicBezTo>
                  <a:cubicBezTo>
                    <a:pt x="2673" y="9638"/>
                    <a:pt x="2771" y="9229"/>
                    <a:pt x="2574" y="8934"/>
                  </a:cubicBezTo>
                  <a:cubicBezTo>
                    <a:pt x="2490" y="8779"/>
                    <a:pt x="2322" y="8697"/>
                    <a:pt x="2152" y="8697"/>
                  </a:cubicBezTo>
                  <a:cubicBezTo>
                    <a:pt x="2123" y="8697"/>
                    <a:pt x="2095" y="8699"/>
                    <a:pt x="2066" y="8704"/>
                  </a:cubicBezTo>
                  <a:cubicBezTo>
                    <a:pt x="2066" y="8704"/>
                    <a:pt x="2263" y="8655"/>
                    <a:pt x="3312" y="7803"/>
                  </a:cubicBezTo>
                  <a:cubicBezTo>
                    <a:pt x="4607" y="6754"/>
                    <a:pt x="4525" y="7114"/>
                    <a:pt x="5459" y="6622"/>
                  </a:cubicBezTo>
                  <a:cubicBezTo>
                    <a:pt x="6410" y="6131"/>
                    <a:pt x="6082" y="5147"/>
                    <a:pt x="6082" y="5147"/>
                  </a:cubicBezTo>
                  <a:lnTo>
                    <a:pt x="6082" y="5147"/>
                  </a:lnTo>
                  <a:cubicBezTo>
                    <a:pt x="6035" y="5257"/>
                    <a:pt x="5973" y="5443"/>
                    <a:pt x="5459" y="5443"/>
                  </a:cubicBezTo>
                  <a:cubicBezTo>
                    <a:pt x="5438" y="5443"/>
                    <a:pt x="5416" y="5443"/>
                    <a:pt x="5394" y="5442"/>
                  </a:cubicBezTo>
                  <a:cubicBezTo>
                    <a:pt x="5366" y="5440"/>
                    <a:pt x="5339" y="5439"/>
                    <a:pt x="5312" y="5439"/>
                  </a:cubicBezTo>
                  <a:cubicBezTo>
                    <a:pt x="4963" y="5439"/>
                    <a:pt x="4629" y="5632"/>
                    <a:pt x="4492" y="5967"/>
                  </a:cubicBezTo>
                  <a:cubicBezTo>
                    <a:pt x="4427" y="6082"/>
                    <a:pt x="4328" y="6180"/>
                    <a:pt x="4214" y="6262"/>
                  </a:cubicBezTo>
                  <a:cubicBezTo>
                    <a:pt x="4558" y="5918"/>
                    <a:pt x="4623" y="5147"/>
                    <a:pt x="4722" y="4508"/>
                  </a:cubicBezTo>
                  <a:cubicBezTo>
                    <a:pt x="4820" y="3869"/>
                    <a:pt x="5115" y="4082"/>
                    <a:pt x="5672" y="3688"/>
                  </a:cubicBezTo>
                  <a:cubicBezTo>
                    <a:pt x="6246" y="3311"/>
                    <a:pt x="5951" y="2803"/>
                    <a:pt x="5885" y="2672"/>
                  </a:cubicBezTo>
                  <a:cubicBezTo>
                    <a:pt x="5853" y="2525"/>
                    <a:pt x="5853" y="2377"/>
                    <a:pt x="5902" y="2230"/>
                  </a:cubicBezTo>
                  <a:lnTo>
                    <a:pt x="5902" y="2230"/>
                  </a:lnTo>
                  <a:cubicBezTo>
                    <a:pt x="5902" y="2230"/>
                    <a:pt x="5852" y="2344"/>
                    <a:pt x="5476" y="2394"/>
                  </a:cubicBezTo>
                  <a:cubicBezTo>
                    <a:pt x="5164" y="2426"/>
                    <a:pt x="4918" y="2672"/>
                    <a:pt x="4869" y="2984"/>
                  </a:cubicBezTo>
                  <a:cubicBezTo>
                    <a:pt x="4869" y="3130"/>
                    <a:pt x="4772" y="3309"/>
                    <a:pt x="4629" y="3309"/>
                  </a:cubicBezTo>
                  <a:cubicBezTo>
                    <a:pt x="4597" y="3309"/>
                    <a:pt x="4562" y="3300"/>
                    <a:pt x="4525" y="3279"/>
                  </a:cubicBezTo>
                  <a:cubicBezTo>
                    <a:pt x="4345" y="3180"/>
                    <a:pt x="4410" y="2885"/>
                    <a:pt x="4410" y="2885"/>
                  </a:cubicBezTo>
                  <a:cubicBezTo>
                    <a:pt x="4623" y="2295"/>
                    <a:pt x="5197" y="2525"/>
                    <a:pt x="5640" y="1836"/>
                  </a:cubicBezTo>
                  <a:cubicBezTo>
                    <a:pt x="6049" y="1230"/>
                    <a:pt x="5492" y="590"/>
                    <a:pt x="5279" y="410"/>
                  </a:cubicBezTo>
                  <a:cubicBezTo>
                    <a:pt x="5164" y="312"/>
                    <a:pt x="5148" y="132"/>
                    <a:pt x="52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9" name="Google Shape;8229;p19"/>
            <p:cNvSpPr/>
            <p:nvPr/>
          </p:nvSpPr>
          <p:spPr>
            <a:xfrm>
              <a:off x="8425799" y="3639203"/>
              <a:ext cx="95791" cy="350723"/>
            </a:xfrm>
            <a:custGeom>
              <a:avLst/>
              <a:gdLst/>
              <a:ahLst/>
              <a:cxnLst/>
              <a:rect l="l" t="t" r="r" b="b"/>
              <a:pathLst>
                <a:path w="2935" h="10746" extrusionOk="0">
                  <a:moveTo>
                    <a:pt x="1637" y="0"/>
                  </a:moveTo>
                  <a:cubicBezTo>
                    <a:pt x="1303" y="0"/>
                    <a:pt x="959" y="125"/>
                    <a:pt x="689" y="419"/>
                  </a:cubicBezTo>
                  <a:cubicBezTo>
                    <a:pt x="0" y="1238"/>
                    <a:pt x="148" y="2468"/>
                    <a:pt x="525" y="3500"/>
                  </a:cubicBezTo>
                  <a:cubicBezTo>
                    <a:pt x="1361" y="5549"/>
                    <a:pt x="2246" y="7500"/>
                    <a:pt x="1705" y="8959"/>
                  </a:cubicBezTo>
                  <a:cubicBezTo>
                    <a:pt x="1443" y="9696"/>
                    <a:pt x="935" y="10336"/>
                    <a:pt x="263" y="10745"/>
                  </a:cubicBezTo>
                  <a:cubicBezTo>
                    <a:pt x="951" y="10352"/>
                    <a:pt x="1492" y="9729"/>
                    <a:pt x="1787" y="8975"/>
                  </a:cubicBezTo>
                  <a:cubicBezTo>
                    <a:pt x="2393" y="7500"/>
                    <a:pt x="1525" y="5451"/>
                    <a:pt x="689" y="3435"/>
                  </a:cubicBezTo>
                  <a:cubicBezTo>
                    <a:pt x="312" y="2435"/>
                    <a:pt x="197" y="1238"/>
                    <a:pt x="803" y="501"/>
                  </a:cubicBezTo>
                  <a:cubicBezTo>
                    <a:pt x="1030" y="225"/>
                    <a:pt x="1341" y="108"/>
                    <a:pt x="1649" y="108"/>
                  </a:cubicBezTo>
                  <a:cubicBezTo>
                    <a:pt x="2165" y="108"/>
                    <a:pt x="2672" y="438"/>
                    <a:pt x="2754" y="911"/>
                  </a:cubicBezTo>
                  <a:cubicBezTo>
                    <a:pt x="2862" y="1435"/>
                    <a:pt x="2462" y="1916"/>
                    <a:pt x="1936" y="1916"/>
                  </a:cubicBezTo>
                  <a:cubicBezTo>
                    <a:pt x="1903" y="1916"/>
                    <a:pt x="1870" y="1914"/>
                    <a:pt x="1836" y="1911"/>
                  </a:cubicBezTo>
                  <a:lnTo>
                    <a:pt x="1820" y="1911"/>
                  </a:lnTo>
                  <a:cubicBezTo>
                    <a:pt x="1803" y="1911"/>
                    <a:pt x="1787" y="1894"/>
                    <a:pt x="1771" y="1894"/>
                  </a:cubicBezTo>
                  <a:cubicBezTo>
                    <a:pt x="1689" y="1861"/>
                    <a:pt x="1639" y="1812"/>
                    <a:pt x="1590" y="1747"/>
                  </a:cubicBezTo>
                  <a:cubicBezTo>
                    <a:pt x="1590" y="1747"/>
                    <a:pt x="1557" y="1697"/>
                    <a:pt x="1590" y="1648"/>
                  </a:cubicBezTo>
                  <a:cubicBezTo>
                    <a:pt x="1639" y="1615"/>
                    <a:pt x="1984" y="1632"/>
                    <a:pt x="2000" y="1320"/>
                  </a:cubicBezTo>
                  <a:cubicBezTo>
                    <a:pt x="2021" y="1069"/>
                    <a:pt x="1814" y="904"/>
                    <a:pt x="1602" y="904"/>
                  </a:cubicBezTo>
                  <a:cubicBezTo>
                    <a:pt x="1482" y="904"/>
                    <a:pt x="1361" y="956"/>
                    <a:pt x="1279" y="1075"/>
                  </a:cubicBezTo>
                  <a:cubicBezTo>
                    <a:pt x="1085" y="1334"/>
                    <a:pt x="1370" y="1960"/>
                    <a:pt x="1929" y="1960"/>
                  </a:cubicBezTo>
                  <a:cubicBezTo>
                    <a:pt x="1936" y="1960"/>
                    <a:pt x="1944" y="1960"/>
                    <a:pt x="1951" y="1960"/>
                  </a:cubicBezTo>
                  <a:cubicBezTo>
                    <a:pt x="2508" y="1960"/>
                    <a:pt x="2934" y="1452"/>
                    <a:pt x="2836" y="894"/>
                  </a:cubicBezTo>
                  <a:cubicBezTo>
                    <a:pt x="2763" y="375"/>
                    <a:pt x="2216" y="0"/>
                    <a:pt x="16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0" name="Google Shape;8230;p19"/>
            <p:cNvSpPr/>
            <p:nvPr/>
          </p:nvSpPr>
          <p:spPr>
            <a:xfrm>
              <a:off x="8348742" y="3625560"/>
              <a:ext cx="90993" cy="266453"/>
            </a:xfrm>
            <a:custGeom>
              <a:avLst/>
              <a:gdLst/>
              <a:ahLst/>
              <a:cxnLst/>
              <a:rect l="l" t="t" r="r" b="b"/>
              <a:pathLst>
                <a:path w="2788" h="8164" extrusionOk="0">
                  <a:moveTo>
                    <a:pt x="706" y="1"/>
                  </a:moveTo>
                  <a:cubicBezTo>
                    <a:pt x="706" y="1"/>
                    <a:pt x="67" y="181"/>
                    <a:pt x="214" y="1083"/>
                  </a:cubicBezTo>
                  <a:cubicBezTo>
                    <a:pt x="345" y="1968"/>
                    <a:pt x="1066" y="2460"/>
                    <a:pt x="1476" y="2902"/>
                  </a:cubicBezTo>
                  <a:cubicBezTo>
                    <a:pt x="1804" y="3279"/>
                    <a:pt x="2476" y="4132"/>
                    <a:pt x="2132" y="4984"/>
                  </a:cubicBezTo>
                  <a:cubicBezTo>
                    <a:pt x="2050" y="5213"/>
                    <a:pt x="1919" y="5410"/>
                    <a:pt x="1738" y="5574"/>
                  </a:cubicBezTo>
                  <a:cubicBezTo>
                    <a:pt x="1148" y="6082"/>
                    <a:pt x="755" y="6328"/>
                    <a:pt x="460" y="6754"/>
                  </a:cubicBezTo>
                  <a:cubicBezTo>
                    <a:pt x="165" y="7164"/>
                    <a:pt x="1" y="7656"/>
                    <a:pt x="17" y="8164"/>
                  </a:cubicBezTo>
                  <a:cubicBezTo>
                    <a:pt x="17" y="8016"/>
                    <a:pt x="66" y="6951"/>
                    <a:pt x="1214" y="6148"/>
                  </a:cubicBezTo>
                  <a:cubicBezTo>
                    <a:pt x="2509" y="5230"/>
                    <a:pt x="2787" y="4312"/>
                    <a:pt x="2345" y="2919"/>
                  </a:cubicBezTo>
                  <a:cubicBezTo>
                    <a:pt x="1820" y="1296"/>
                    <a:pt x="362" y="1116"/>
                    <a:pt x="70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1" name="Google Shape;8231;p19"/>
            <p:cNvSpPr/>
            <p:nvPr/>
          </p:nvSpPr>
          <p:spPr>
            <a:xfrm>
              <a:off x="8458437" y="3317593"/>
              <a:ext cx="79472" cy="178560"/>
            </a:xfrm>
            <a:custGeom>
              <a:avLst/>
              <a:gdLst/>
              <a:ahLst/>
              <a:cxnLst/>
              <a:rect l="l" t="t" r="r" b="b"/>
              <a:pathLst>
                <a:path w="2435" h="5471" extrusionOk="0">
                  <a:moveTo>
                    <a:pt x="1426" y="0"/>
                  </a:moveTo>
                  <a:cubicBezTo>
                    <a:pt x="1396" y="0"/>
                    <a:pt x="1369" y="4"/>
                    <a:pt x="1344" y="12"/>
                  </a:cubicBezTo>
                  <a:cubicBezTo>
                    <a:pt x="1016" y="110"/>
                    <a:pt x="951" y="373"/>
                    <a:pt x="1115" y="733"/>
                  </a:cubicBezTo>
                  <a:cubicBezTo>
                    <a:pt x="1262" y="1094"/>
                    <a:pt x="1770" y="1143"/>
                    <a:pt x="1639" y="2815"/>
                  </a:cubicBezTo>
                  <a:cubicBezTo>
                    <a:pt x="1508" y="4470"/>
                    <a:pt x="0" y="5470"/>
                    <a:pt x="0" y="5470"/>
                  </a:cubicBezTo>
                  <a:cubicBezTo>
                    <a:pt x="262" y="5421"/>
                    <a:pt x="1820" y="4470"/>
                    <a:pt x="2147" y="2438"/>
                  </a:cubicBezTo>
                  <a:cubicBezTo>
                    <a:pt x="2434" y="565"/>
                    <a:pt x="1775" y="0"/>
                    <a:pt x="142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2" name="Google Shape;8232;p19"/>
            <p:cNvSpPr/>
            <p:nvPr/>
          </p:nvSpPr>
          <p:spPr>
            <a:xfrm>
              <a:off x="8400636" y="3268898"/>
              <a:ext cx="172848" cy="232053"/>
            </a:xfrm>
            <a:custGeom>
              <a:avLst/>
              <a:gdLst/>
              <a:ahLst/>
              <a:cxnLst/>
              <a:rect l="l" t="t" r="r" b="b"/>
              <a:pathLst>
                <a:path w="5296" h="7110" extrusionOk="0">
                  <a:moveTo>
                    <a:pt x="1689" y="1"/>
                  </a:moveTo>
                  <a:cubicBezTo>
                    <a:pt x="1298" y="1"/>
                    <a:pt x="859" y="91"/>
                    <a:pt x="476" y="389"/>
                  </a:cubicBezTo>
                  <a:cubicBezTo>
                    <a:pt x="165" y="668"/>
                    <a:pt x="1" y="1078"/>
                    <a:pt x="50" y="1488"/>
                  </a:cubicBezTo>
                  <a:cubicBezTo>
                    <a:pt x="107" y="1985"/>
                    <a:pt x="632" y="2421"/>
                    <a:pt x="1231" y="2421"/>
                  </a:cubicBezTo>
                  <a:cubicBezTo>
                    <a:pt x="1322" y="2421"/>
                    <a:pt x="1415" y="2411"/>
                    <a:pt x="1509" y="2389"/>
                  </a:cubicBezTo>
                  <a:cubicBezTo>
                    <a:pt x="1624" y="2373"/>
                    <a:pt x="1722" y="2340"/>
                    <a:pt x="1820" y="2291"/>
                  </a:cubicBezTo>
                  <a:lnTo>
                    <a:pt x="1837" y="2291"/>
                  </a:lnTo>
                  <a:lnTo>
                    <a:pt x="1853" y="2274"/>
                  </a:lnTo>
                  <a:cubicBezTo>
                    <a:pt x="2148" y="2110"/>
                    <a:pt x="2312" y="1783"/>
                    <a:pt x="2263" y="1455"/>
                  </a:cubicBezTo>
                  <a:cubicBezTo>
                    <a:pt x="2213" y="1118"/>
                    <a:pt x="1925" y="895"/>
                    <a:pt x="1617" y="895"/>
                  </a:cubicBezTo>
                  <a:cubicBezTo>
                    <a:pt x="1520" y="895"/>
                    <a:pt x="1422" y="916"/>
                    <a:pt x="1329" y="963"/>
                  </a:cubicBezTo>
                  <a:cubicBezTo>
                    <a:pt x="968" y="1160"/>
                    <a:pt x="1066" y="1717"/>
                    <a:pt x="1476" y="1766"/>
                  </a:cubicBezTo>
                  <a:cubicBezTo>
                    <a:pt x="1507" y="1774"/>
                    <a:pt x="1537" y="1778"/>
                    <a:pt x="1567" y="1778"/>
                  </a:cubicBezTo>
                  <a:cubicBezTo>
                    <a:pt x="1792" y="1778"/>
                    <a:pt x="1978" y="1572"/>
                    <a:pt x="1935" y="1340"/>
                  </a:cubicBezTo>
                  <a:cubicBezTo>
                    <a:pt x="1928" y="1300"/>
                    <a:pt x="1956" y="1266"/>
                    <a:pt x="1994" y="1266"/>
                  </a:cubicBezTo>
                  <a:cubicBezTo>
                    <a:pt x="2051" y="1266"/>
                    <a:pt x="2129" y="1341"/>
                    <a:pt x="2148" y="1586"/>
                  </a:cubicBezTo>
                  <a:cubicBezTo>
                    <a:pt x="2165" y="1717"/>
                    <a:pt x="2132" y="1848"/>
                    <a:pt x="2083" y="1963"/>
                  </a:cubicBezTo>
                  <a:cubicBezTo>
                    <a:pt x="1935" y="2184"/>
                    <a:pt x="1695" y="2312"/>
                    <a:pt x="1434" y="2312"/>
                  </a:cubicBezTo>
                  <a:cubicBezTo>
                    <a:pt x="1405" y="2312"/>
                    <a:pt x="1375" y="2310"/>
                    <a:pt x="1345" y="2307"/>
                  </a:cubicBezTo>
                  <a:cubicBezTo>
                    <a:pt x="1335" y="2308"/>
                    <a:pt x="1324" y="2308"/>
                    <a:pt x="1314" y="2308"/>
                  </a:cubicBezTo>
                  <a:cubicBezTo>
                    <a:pt x="625" y="2308"/>
                    <a:pt x="142" y="1249"/>
                    <a:pt x="788" y="619"/>
                  </a:cubicBezTo>
                  <a:cubicBezTo>
                    <a:pt x="1061" y="323"/>
                    <a:pt x="1454" y="194"/>
                    <a:pt x="1875" y="194"/>
                  </a:cubicBezTo>
                  <a:cubicBezTo>
                    <a:pt x="2386" y="194"/>
                    <a:pt x="2938" y="386"/>
                    <a:pt x="3361" y="701"/>
                  </a:cubicBezTo>
                  <a:cubicBezTo>
                    <a:pt x="5099" y="1963"/>
                    <a:pt x="4836" y="4258"/>
                    <a:pt x="4328" y="5405"/>
                  </a:cubicBezTo>
                  <a:cubicBezTo>
                    <a:pt x="4066" y="6094"/>
                    <a:pt x="3607" y="6684"/>
                    <a:pt x="3017" y="7110"/>
                  </a:cubicBezTo>
                  <a:cubicBezTo>
                    <a:pt x="3623" y="6700"/>
                    <a:pt x="4115" y="6126"/>
                    <a:pt x="4410" y="5438"/>
                  </a:cubicBezTo>
                  <a:cubicBezTo>
                    <a:pt x="4951" y="4307"/>
                    <a:pt x="5295" y="1914"/>
                    <a:pt x="3459" y="553"/>
                  </a:cubicBezTo>
                  <a:cubicBezTo>
                    <a:pt x="3115" y="307"/>
                    <a:pt x="2705" y="144"/>
                    <a:pt x="2263" y="62"/>
                  </a:cubicBezTo>
                  <a:cubicBezTo>
                    <a:pt x="2096" y="27"/>
                    <a:pt x="1899" y="1"/>
                    <a:pt x="16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3" name="Google Shape;8233;p19"/>
            <p:cNvSpPr/>
            <p:nvPr/>
          </p:nvSpPr>
          <p:spPr>
            <a:xfrm>
              <a:off x="8439703" y="3088478"/>
              <a:ext cx="170139" cy="268052"/>
            </a:xfrm>
            <a:custGeom>
              <a:avLst/>
              <a:gdLst/>
              <a:ahLst/>
              <a:cxnLst/>
              <a:rect l="l" t="t" r="r" b="b"/>
              <a:pathLst>
                <a:path w="5213" h="8213" extrusionOk="0">
                  <a:moveTo>
                    <a:pt x="1082" y="0"/>
                  </a:moveTo>
                  <a:cubicBezTo>
                    <a:pt x="0" y="2869"/>
                    <a:pt x="1279" y="4393"/>
                    <a:pt x="2541" y="5622"/>
                  </a:cubicBezTo>
                  <a:cubicBezTo>
                    <a:pt x="3803" y="6852"/>
                    <a:pt x="3738" y="8212"/>
                    <a:pt x="3738" y="8212"/>
                  </a:cubicBezTo>
                  <a:cubicBezTo>
                    <a:pt x="4656" y="7294"/>
                    <a:pt x="3590" y="5606"/>
                    <a:pt x="4459" y="4245"/>
                  </a:cubicBezTo>
                  <a:cubicBezTo>
                    <a:pt x="5213" y="3098"/>
                    <a:pt x="4246" y="2574"/>
                    <a:pt x="4246" y="2574"/>
                  </a:cubicBezTo>
                  <a:cubicBezTo>
                    <a:pt x="3836" y="3164"/>
                    <a:pt x="3377" y="3016"/>
                    <a:pt x="3000" y="3754"/>
                  </a:cubicBezTo>
                  <a:cubicBezTo>
                    <a:pt x="2656" y="4459"/>
                    <a:pt x="3262" y="5819"/>
                    <a:pt x="3262" y="5819"/>
                  </a:cubicBezTo>
                  <a:cubicBezTo>
                    <a:pt x="2066" y="4950"/>
                    <a:pt x="2295" y="4164"/>
                    <a:pt x="2639" y="3770"/>
                  </a:cubicBezTo>
                  <a:cubicBezTo>
                    <a:pt x="2984" y="3377"/>
                    <a:pt x="2508" y="3016"/>
                    <a:pt x="2525" y="2803"/>
                  </a:cubicBezTo>
                  <a:cubicBezTo>
                    <a:pt x="2541" y="2656"/>
                    <a:pt x="2574" y="2508"/>
                    <a:pt x="2639" y="2377"/>
                  </a:cubicBezTo>
                  <a:cubicBezTo>
                    <a:pt x="2639" y="2377"/>
                    <a:pt x="2563" y="2329"/>
                    <a:pt x="2425" y="2329"/>
                  </a:cubicBezTo>
                  <a:cubicBezTo>
                    <a:pt x="2308" y="2329"/>
                    <a:pt x="2147" y="2364"/>
                    <a:pt x="1951" y="2492"/>
                  </a:cubicBezTo>
                  <a:cubicBezTo>
                    <a:pt x="1213" y="2983"/>
                    <a:pt x="1525" y="4082"/>
                    <a:pt x="1525" y="4082"/>
                  </a:cubicBezTo>
                  <a:cubicBezTo>
                    <a:pt x="1000" y="3344"/>
                    <a:pt x="1164" y="2590"/>
                    <a:pt x="1771" y="2082"/>
                  </a:cubicBezTo>
                  <a:cubicBezTo>
                    <a:pt x="2361" y="1557"/>
                    <a:pt x="1787" y="1066"/>
                    <a:pt x="1394" y="852"/>
                  </a:cubicBezTo>
                  <a:cubicBezTo>
                    <a:pt x="1017" y="623"/>
                    <a:pt x="1082" y="0"/>
                    <a:pt x="108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4" name="Google Shape;8234;p19"/>
            <p:cNvSpPr/>
            <p:nvPr/>
          </p:nvSpPr>
          <p:spPr>
            <a:xfrm>
              <a:off x="8361079" y="3055840"/>
              <a:ext cx="98990" cy="147130"/>
            </a:xfrm>
            <a:custGeom>
              <a:avLst/>
              <a:gdLst/>
              <a:ahLst/>
              <a:cxnLst/>
              <a:rect l="l" t="t" r="r" b="b"/>
              <a:pathLst>
                <a:path w="3033" h="4508" extrusionOk="0">
                  <a:moveTo>
                    <a:pt x="459" y="0"/>
                  </a:moveTo>
                  <a:lnTo>
                    <a:pt x="459" y="0"/>
                  </a:lnTo>
                  <a:cubicBezTo>
                    <a:pt x="459" y="1"/>
                    <a:pt x="0" y="2000"/>
                    <a:pt x="3032" y="4508"/>
                  </a:cubicBezTo>
                  <a:cubicBezTo>
                    <a:pt x="3032" y="4508"/>
                    <a:pt x="2475" y="3836"/>
                    <a:pt x="2737" y="3082"/>
                  </a:cubicBezTo>
                  <a:cubicBezTo>
                    <a:pt x="3000" y="2328"/>
                    <a:pt x="2688" y="2049"/>
                    <a:pt x="2442" y="1803"/>
                  </a:cubicBezTo>
                  <a:cubicBezTo>
                    <a:pt x="2311" y="1639"/>
                    <a:pt x="2295" y="1410"/>
                    <a:pt x="2426" y="1230"/>
                  </a:cubicBezTo>
                  <a:cubicBezTo>
                    <a:pt x="2426" y="1230"/>
                    <a:pt x="2397" y="1225"/>
                    <a:pt x="2352" y="1225"/>
                  </a:cubicBezTo>
                  <a:cubicBezTo>
                    <a:pt x="2198" y="1225"/>
                    <a:pt x="1858" y="1284"/>
                    <a:pt x="1934" y="1820"/>
                  </a:cubicBezTo>
                  <a:cubicBezTo>
                    <a:pt x="2032" y="2492"/>
                    <a:pt x="2082" y="2623"/>
                    <a:pt x="1869" y="2639"/>
                  </a:cubicBezTo>
                  <a:cubicBezTo>
                    <a:pt x="1863" y="2640"/>
                    <a:pt x="1858" y="2640"/>
                    <a:pt x="1853" y="2640"/>
                  </a:cubicBezTo>
                  <a:cubicBezTo>
                    <a:pt x="1642" y="2640"/>
                    <a:pt x="1706" y="2307"/>
                    <a:pt x="1754" y="2115"/>
                  </a:cubicBezTo>
                  <a:cubicBezTo>
                    <a:pt x="1819" y="1934"/>
                    <a:pt x="2065" y="1098"/>
                    <a:pt x="1410" y="820"/>
                  </a:cubicBezTo>
                  <a:cubicBezTo>
                    <a:pt x="754" y="525"/>
                    <a:pt x="492" y="279"/>
                    <a:pt x="45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5" name="Google Shape;8235;p19"/>
            <p:cNvSpPr/>
            <p:nvPr/>
          </p:nvSpPr>
          <p:spPr>
            <a:xfrm>
              <a:off x="8539215" y="3336164"/>
              <a:ext cx="117169" cy="139134"/>
            </a:xfrm>
            <a:custGeom>
              <a:avLst/>
              <a:gdLst/>
              <a:ahLst/>
              <a:cxnLst/>
              <a:rect l="l" t="t" r="r" b="b"/>
              <a:pathLst>
                <a:path w="3590" h="4263" extrusionOk="0">
                  <a:moveTo>
                    <a:pt x="1721" y="0"/>
                  </a:moveTo>
                  <a:lnTo>
                    <a:pt x="1721" y="0"/>
                  </a:lnTo>
                  <a:cubicBezTo>
                    <a:pt x="787" y="508"/>
                    <a:pt x="1066" y="1180"/>
                    <a:pt x="951" y="2475"/>
                  </a:cubicBezTo>
                  <a:cubicBezTo>
                    <a:pt x="853" y="3770"/>
                    <a:pt x="0" y="4262"/>
                    <a:pt x="0" y="4262"/>
                  </a:cubicBezTo>
                  <a:cubicBezTo>
                    <a:pt x="3590" y="2443"/>
                    <a:pt x="2295" y="771"/>
                    <a:pt x="1951" y="525"/>
                  </a:cubicBezTo>
                  <a:cubicBezTo>
                    <a:pt x="1590" y="279"/>
                    <a:pt x="1721" y="0"/>
                    <a:pt x="17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6" name="Google Shape;8236;p19"/>
            <p:cNvSpPr/>
            <p:nvPr/>
          </p:nvSpPr>
          <p:spPr>
            <a:xfrm>
              <a:off x="8541891" y="3421772"/>
              <a:ext cx="256824" cy="189134"/>
            </a:xfrm>
            <a:custGeom>
              <a:avLst/>
              <a:gdLst/>
              <a:ahLst/>
              <a:cxnLst/>
              <a:rect l="l" t="t" r="r" b="b"/>
              <a:pathLst>
                <a:path w="7869" h="5795" extrusionOk="0">
                  <a:moveTo>
                    <a:pt x="3223" y="0"/>
                  </a:moveTo>
                  <a:cubicBezTo>
                    <a:pt x="2842" y="0"/>
                    <a:pt x="2425" y="326"/>
                    <a:pt x="2016" y="951"/>
                  </a:cubicBezTo>
                  <a:cubicBezTo>
                    <a:pt x="1459" y="1803"/>
                    <a:pt x="0" y="1918"/>
                    <a:pt x="0" y="1918"/>
                  </a:cubicBezTo>
                  <a:cubicBezTo>
                    <a:pt x="2393" y="1983"/>
                    <a:pt x="3033" y="2606"/>
                    <a:pt x="3672" y="3360"/>
                  </a:cubicBezTo>
                  <a:cubicBezTo>
                    <a:pt x="4311" y="4114"/>
                    <a:pt x="4491" y="5327"/>
                    <a:pt x="5999" y="5704"/>
                  </a:cubicBezTo>
                  <a:cubicBezTo>
                    <a:pt x="6259" y="5768"/>
                    <a:pt x="6485" y="5795"/>
                    <a:pt x="6680" y="5795"/>
                  </a:cubicBezTo>
                  <a:cubicBezTo>
                    <a:pt x="7631" y="5795"/>
                    <a:pt x="7868" y="5163"/>
                    <a:pt x="7868" y="5163"/>
                  </a:cubicBezTo>
                  <a:lnTo>
                    <a:pt x="7868" y="5163"/>
                  </a:lnTo>
                  <a:cubicBezTo>
                    <a:pt x="7781" y="5221"/>
                    <a:pt x="7702" y="5250"/>
                    <a:pt x="7631" y="5250"/>
                  </a:cubicBezTo>
                  <a:cubicBezTo>
                    <a:pt x="7380" y="5250"/>
                    <a:pt x="7236" y="4885"/>
                    <a:pt x="7262" y="4130"/>
                  </a:cubicBezTo>
                  <a:cubicBezTo>
                    <a:pt x="7278" y="3163"/>
                    <a:pt x="6409" y="2885"/>
                    <a:pt x="5295" y="2704"/>
                  </a:cubicBezTo>
                  <a:cubicBezTo>
                    <a:pt x="4180" y="2541"/>
                    <a:pt x="3246" y="2459"/>
                    <a:pt x="3131" y="2098"/>
                  </a:cubicBezTo>
                  <a:cubicBezTo>
                    <a:pt x="3016" y="1721"/>
                    <a:pt x="3508" y="1590"/>
                    <a:pt x="4196" y="1377"/>
                  </a:cubicBezTo>
                  <a:cubicBezTo>
                    <a:pt x="4868" y="1180"/>
                    <a:pt x="4573" y="541"/>
                    <a:pt x="4573" y="541"/>
                  </a:cubicBezTo>
                  <a:lnTo>
                    <a:pt x="4573" y="541"/>
                  </a:lnTo>
                  <a:cubicBezTo>
                    <a:pt x="4519" y="588"/>
                    <a:pt x="4463" y="608"/>
                    <a:pt x="4404" y="608"/>
                  </a:cubicBezTo>
                  <a:cubicBezTo>
                    <a:pt x="4214" y="608"/>
                    <a:pt x="3985" y="394"/>
                    <a:pt x="3623" y="131"/>
                  </a:cubicBezTo>
                  <a:cubicBezTo>
                    <a:pt x="3496" y="44"/>
                    <a:pt x="3362" y="0"/>
                    <a:pt x="322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7" name="Google Shape;8237;p19"/>
            <p:cNvSpPr/>
            <p:nvPr/>
          </p:nvSpPr>
          <p:spPr>
            <a:xfrm>
              <a:off x="8417248" y="3499710"/>
              <a:ext cx="251439" cy="205061"/>
            </a:xfrm>
            <a:custGeom>
              <a:avLst/>
              <a:gdLst/>
              <a:ahLst/>
              <a:cxnLst/>
              <a:rect l="l" t="t" r="r" b="b"/>
              <a:pathLst>
                <a:path w="7704" h="6283" extrusionOk="0">
                  <a:moveTo>
                    <a:pt x="4289" y="1"/>
                  </a:moveTo>
                  <a:cubicBezTo>
                    <a:pt x="2707" y="1"/>
                    <a:pt x="1369" y="1105"/>
                    <a:pt x="672" y="2529"/>
                  </a:cubicBezTo>
                  <a:cubicBezTo>
                    <a:pt x="148" y="3627"/>
                    <a:pt x="0" y="4857"/>
                    <a:pt x="230" y="6053"/>
                  </a:cubicBezTo>
                  <a:lnTo>
                    <a:pt x="230" y="6086"/>
                  </a:lnTo>
                  <a:cubicBezTo>
                    <a:pt x="246" y="6152"/>
                    <a:pt x="262" y="6217"/>
                    <a:pt x="279" y="6283"/>
                  </a:cubicBezTo>
                  <a:cubicBezTo>
                    <a:pt x="246" y="6119"/>
                    <a:pt x="230" y="5955"/>
                    <a:pt x="230" y="5791"/>
                  </a:cubicBezTo>
                  <a:cubicBezTo>
                    <a:pt x="246" y="4922"/>
                    <a:pt x="410" y="4054"/>
                    <a:pt x="738" y="3250"/>
                  </a:cubicBezTo>
                  <a:cubicBezTo>
                    <a:pt x="1147" y="2251"/>
                    <a:pt x="1869" y="1398"/>
                    <a:pt x="2819" y="874"/>
                  </a:cubicBezTo>
                  <a:cubicBezTo>
                    <a:pt x="3365" y="561"/>
                    <a:pt x="4076" y="311"/>
                    <a:pt x="4780" y="311"/>
                  </a:cubicBezTo>
                  <a:cubicBezTo>
                    <a:pt x="5367" y="311"/>
                    <a:pt x="5949" y="485"/>
                    <a:pt x="6425" y="939"/>
                  </a:cubicBezTo>
                  <a:cubicBezTo>
                    <a:pt x="7474" y="1841"/>
                    <a:pt x="7147" y="3759"/>
                    <a:pt x="5934" y="4070"/>
                  </a:cubicBezTo>
                  <a:cubicBezTo>
                    <a:pt x="5808" y="4100"/>
                    <a:pt x="5679" y="4114"/>
                    <a:pt x="5550" y="4114"/>
                  </a:cubicBezTo>
                  <a:cubicBezTo>
                    <a:pt x="5106" y="4114"/>
                    <a:pt x="4671" y="3941"/>
                    <a:pt x="4442" y="3611"/>
                  </a:cubicBezTo>
                  <a:cubicBezTo>
                    <a:pt x="4147" y="3218"/>
                    <a:pt x="4147" y="2677"/>
                    <a:pt x="4409" y="2251"/>
                  </a:cubicBezTo>
                  <a:cubicBezTo>
                    <a:pt x="4596" y="1976"/>
                    <a:pt x="4900" y="1820"/>
                    <a:pt x="5218" y="1820"/>
                  </a:cubicBezTo>
                  <a:cubicBezTo>
                    <a:pt x="5375" y="1820"/>
                    <a:pt x="5536" y="1858"/>
                    <a:pt x="5688" y="1939"/>
                  </a:cubicBezTo>
                  <a:cubicBezTo>
                    <a:pt x="5852" y="2021"/>
                    <a:pt x="5966" y="2201"/>
                    <a:pt x="5966" y="2398"/>
                  </a:cubicBezTo>
                  <a:cubicBezTo>
                    <a:pt x="5966" y="2398"/>
                    <a:pt x="5966" y="2531"/>
                    <a:pt x="5883" y="2531"/>
                  </a:cubicBezTo>
                  <a:cubicBezTo>
                    <a:pt x="5878" y="2531"/>
                    <a:pt x="5873" y="2530"/>
                    <a:pt x="5868" y="2529"/>
                  </a:cubicBezTo>
                  <a:cubicBezTo>
                    <a:pt x="5770" y="2513"/>
                    <a:pt x="5803" y="2382"/>
                    <a:pt x="5540" y="2316"/>
                  </a:cubicBezTo>
                  <a:cubicBezTo>
                    <a:pt x="5509" y="2309"/>
                    <a:pt x="5479" y="2306"/>
                    <a:pt x="5449" y="2306"/>
                  </a:cubicBezTo>
                  <a:cubicBezTo>
                    <a:pt x="5194" y="2306"/>
                    <a:pt x="4990" y="2544"/>
                    <a:pt x="5049" y="2808"/>
                  </a:cubicBezTo>
                  <a:cubicBezTo>
                    <a:pt x="5090" y="2985"/>
                    <a:pt x="5331" y="3116"/>
                    <a:pt x="5572" y="3116"/>
                  </a:cubicBezTo>
                  <a:cubicBezTo>
                    <a:pt x="5710" y="3116"/>
                    <a:pt x="5849" y="3073"/>
                    <a:pt x="5950" y="2972"/>
                  </a:cubicBezTo>
                  <a:cubicBezTo>
                    <a:pt x="6016" y="2906"/>
                    <a:pt x="6065" y="2824"/>
                    <a:pt x="6098" y="2726"/>
                  </a:cubicBezTo>
                  <a:cubicBezTo>
                    <a:pt x="6196" y="2415"/>
                    <a:pt x="6065" y="2070"/>
                    <a:pt x="5786" y="1906"/>
                  </a:cubicBezTo>
                  <a:cubicBezTo>
                    <a:pt x="5609" y="1800"/>
                    <a:pt x="5416" y="1749"/>
                    <a:pt x="5227" y="1749"/>
                  </a:cubicBezTo>
                  <a:cubicBezTo>
                    <a:pt x="4893" y="1749"/>
                    <a:pt x="4570" y="1908"/>
                    <a:pt x="4360" y="2201"/>
                  </a:cubicBezTo>
                  <a:cubicBezTo>
                    <a:pt x="4049" y="2644"/>
                    <a:pt x="4049" y="3234"/>
                    <a:pt x="4360" y="3677"/>
                  </a:cubicBezTo>
                  <a:cubicBezTo>
                    <a:pt x="4616" y="4048"/>
                    <a:pt x="5092" y="4249"/>
                    <a:pt x="5585" y="4249"/>
                  </a:cubicBezTo>
                  <a:cubicBezTo>
                    <a:pt x="5723" y="4249"/>
                    <a:pt x="5863" y="4233"/>
                    <a:pt x="5999" y="4201"/>
                  </a:cubicBezTo>
                  <a:cubicBezTo>
                    <a:pt x="7343" y="3873"/>
                    <a:pt x="7704" y="1792"/>
                    <a:pt x="6557" y="808"/>
                  </a:cubicBezTo>
                  <a:cubicBezTo>
                    <a:pt x="6409" y="677"/>
                    <a:pt x="6245" y="562"/>
                    <a:pt x="6081" y="464"/>
                  </a:cubicBezTo>
                  <a:cubicBezTo>
                    <a:pt x="5589" y="169"/>
                    <a:pt x="5032" y="21"/>
                    <a:pt x="4458" y="5"/>
                  </a:cubicBezTo>
                  <a:cubicBezTo>
                    <a:pt x="4402" y="2"/>
                    <a:pt x="4346" y="1"/>
                    <a:pt x="42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8" name="Google Shape;8238;p19"/>
            <p:cNvSpPr/>
            <p:nvPr/>
          </p:nvSpPr>
          <p:spPr>
            <a:xfrm>
              <a:off x="8430075" y="3562113"/>
              <a:ext cx="99218" cy="106823"/>
            </a:xfrm>
            <a:custGeom>
              <a:avLst/>
              <a:gdLst/>
              <a:ahLst/>
              <a:cxnLst/>
              <a:rect l="l" t="t" r="r" b="b"/>
              <a:pathLst>
                <a:path w="3040" h="3273" extrusionOk="0">
                  <a:moveTo>
                    <a:pt x="2307" y="1"/>
                  </a:moveTo>
                  <a:cubicBezTo>
                    <a:pt x="2110" y="1"/>
                    <a:pt x="1861" y="69"/>
                    <a:pt x="1574" y="240"/>
                  </a:cubicBezTo>
                  <a:cubicBezTo>
                    <a:pt x="312" y="1011"/>
                    <a:pt x="0" y="3273"/>
                    <a:pt x="0" y="3273"/>
                  </a:cubicBezTo>
                  <a:cubicBezTo>
                    <a:pt x="0" y="3273"/>
                    <a:pt x="689" y="1175"/>
                    <a:pt x="1951" y="961"/>
                  </a:cubicBezTo>
                  <a:cubicBezTo>
                    <a:pt x="3040" y="784"/>
                    <a:pt x="2975" y="1"/>
                    <a:pt x="230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9" name="Google Shape;8239;p19"/>
            <p:cNvSpPr/>
            <p:nvPr/>
          </p:nvSpPr>
          <p:spPr>
            <a:xfrm>
              <a:off x="8557916" y="3553888"/>
              <a:ext cx="169617" cy="147065"/>
            </a:xfrm>
            <a:custGeom>
              <a:avLst/>
              <a:gdLst/>
              <a:ahLst/>
              <a:cxnLst/>
              <a:rect l="l" t="t" r="r" b="b"/>
              <a:pathLst>
                <a:path w="5197" h="4506" extrusionOk="0">
                  <a:moveTo>
                    <a:pt x="3033" y="1"/>
                  </a:moveTo>
                  <a:cubicBezTo>
                    <a:pt x="3033" y="1"/>
                    <a:pt x="3345" y="689"/>
                    <a:pt x="3001" y="1771"/>
                  </a:cubicBezTo>
                  <a:cubicBezTo>
                    <a:pt x="2673" y="2853"/>
                    <a:pt x="1837" y="3066"/>
                    <a:pt x="1198" y="3131"/>
                  </a:cubicBezTo>
                  <a:cubicBezTo>
                    <a:pt x="575" y="3197"/>
                    <a:pt x="132" y="3459"/>
                    <a:pt x="1" y="4328"/>
                  </a:cubicBezTo>
                  <a:cubicBezTo>
                    <a:pt x="142" y="4234"/>
                    <a:pt x="299" y="4188"/>
                    <a:pt x="460" y="4188"/>
                  </a:cubicBezTo>
                  <a:cubicBezTo>
                    <a:pt x="580" y="4188"/>
                    <a:pt x="702" y="4213"/>
                    <a:pt x="821" y="4262"/>
                  </a:cubicBezTo>
                  <a:cubicBezTo>
                    <a:pt x="1057" y="4371"/>
                    <a:pt x="1450" y="4506"/>
                    <a:pt x="1845" y="4506"/>
                  </a:cubicBezTo>
                  <a:cubicBezTo>
                    <a:pt x="2162" y="4506"/>
                    <a:pt x="2481" y="4419"/>
                    <a:pt x="2722" y="4164"/>
                  </a:cubicBezTo>
                  <a:cubicBezTo>
                    <a:pt x="3279" y="3574"/>
                    <a:pt x="3164" y="2967"/>
                    <a:pt x="3132" y="2672"/>
                  </a:cubicBezTo>
                  <a:cubicBezTo>
                    <a:pt x="3116" y="2382"/>
                    <a:pt x="3052" y="1852"/>
                    <a:pt x="3332" y="1852"/>
                  </a:cubicBezTo>
                  <a:cubicBezTo>
                    <a:pt x="3336" y="1852"/>
                    <a:pt x="3340" y="1853"/>
                    <a:pt x="3345" y="1853"/>
                  </a:cubicBezTo>
                  <a:cubicBezTo>
                    <a:pt x="3345" y="1853"/>
                    <a:pt x="3348" y="1852"/>
                    <a:pt x="3355" y="1852"/>
                  </a:cubicBezTo>
                  <a:cubicBezTo>
                    <a:pt x="3398" y="1852"/>
                    <a:pt x="3572" y="1877"/>
                    <a:pt x="3558" y="2279"/>
                  </a:cubicBezTo>
                  <a:cubicBezTo>
                    <a:pt x="3558" y="2754"/>
                    <a:pt x="3525" y="3049"/>
                    <a:pt x="4148" y="3230"/>
                  </a:cubicBezTo>
                  <a:cubicBezTo>
                    <a:pt x="4492" y="3312"/>
                    <a:pt x="4804" y="3492"/>
                    <a:pt x="5066" y="3721"/>
                  </a:cubicBezTo>
                  <a:cubicBezTo>
                    <a:pt x="4968" y="3508"/>
                    <a:pt x="4935" y="3262"/>
                    <a:pt x="5000" y="3033"/>
                  </a:cubicBezTo>
                  <a:cubicBezTo>
                    <a:pt x="5115" y="2689"/>
                    <a:pt x="5197" y="2082"/>
                    <a:pt x="4640" y="1689"/>
                  </a:cubicBezTo>
                  <a:cubicBezTo>
                    <a:pt x="4066" y="1312"/>
                    <a:pt x="3509" y="1066"/>
                    <a:pt x="3394" y="673"/>
                  </a:cubicBezTo>
                  <a:cubicBezTo>
                    <a:pt x="3312" y="427"/>
                    <a:pt x="3181" y="197"/>
                    <a:pt x="30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0" name="Google Shape;8240;p19"/>
            <p:cNvSpPr/>
            <p:nvPr/>
          </p:nvSpPr>
          <p:spPr>
            <a:xfrm>
              <a:off x="8659582" y="3652845"/>
              <a:ext cx="42298" cy="65308"/>
            </a:xfrm>
            <a:custGeom>
              <a:avLst/>
              <a:gdLst/>
              <a:ahLst/>
              <a:cxnLst/>
              <a:rect l="l" t="t" r="r" b="b"/>
              <a:pathLst>
                <a:path w="1296" h="2001" extrusionOk="0">
                  <a:moveTo>
                    <a:pt x="328" y="1"/>
                  </a:moveTo>
                  <a:cubicBezTo>
                    <a:pt x="345" y="198"/>
                    <a:pt x="328" y="394"/>
                    <a:pt x="279" y="575"/>
                  </a:cubicBezTo>
                  <a:cubicBezTo>
                    <a:pt x="181" y="837"/>
                    <a:pt x="0" y="1263"/>
                    <a:pt x="508" y="1558"/>
                  </a:cubicBezTo>
                  <a:cubicBezTo>
                    <a:pt x="1017" y="1853"/>
                    <a:pt x="1033" y="2001"/>
                    <a:pt x="1033" y="2001"/>
                  </a:cubicBezTo>
                  <a:cubicBezTo>
                    <a:pt x="1066" y="1755"/>
                    <a:pt x="1115" y="1525"/>
                    <a:pt x="1180" y="1296"/>
                  </a:cubicBezTo>
                  <a:cubicBezTo>
                    <a:pt x="1295" y="935"/>
                    <a:pt x="1115" y="525"/>
                    <a:pt x="787" y="362"/>
                  </a:cubicBezTo>
                  <a:cubicBezTo>
                    <a:pt x="345" y="100"/>
                    <a:pt x="328" y="1"/>
                    <a:pt x="32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1" name="Google Shape;8241;p19"/>
            <p:cNvSpPr/>
            <p:nvPr/>
          </p:nvSpPr>
          <p:spPr>
            <a:xfrm>
              <a:off x="8660659" y="3371445"/>
              <a:ext cx="227385" cy="158618"/>
            </a:xfrm>
            <a:custGeom>
              <a:avLst/>
              <a:gdLst/>
              <a:ahLst/>
              <a:cxnLst/>
              <a:rect l="l" t="t" r="r" b="b"/>
              <a:pathLst>
                <a:path w="6967" h="4860" extrusionOk="0">
                  <a:moveTo>
                    <a:pt x="1949" y="0"/>
                  </a:moveTo>
                  <a:cubicBezTo>
                    <a:pt x="1068" y="0"/>
                    <a:pt x="604" y="826"/>
                    <a:pt x="721" y="1362"/>
                  </a:cubicBezTo>
                  <a:cubicBezTo>
                    <a:pt x="836" y="1964"/>
                    <a:pt x="1403" y="2002"/>
                    <a:pt x="1542" y="2002"/>
                  </a:cubicBezTo>
                  <a:cubicBezTo>
                    <a:pt x="1562" y="2002"/>
                    <a:pt x="1574" y="2001"/>
                    <a:pt x="1574" y="2001"/>
                  </a:cubicBezTo>
                  <a:cubicBezTo>
                    <a:pt x="1311" y="1903"/>
                    <a:pt x="1197" y="1591"/>
                    <a:pt x="1328" y="1329"/>
                  </a:cubicBezTo>
                  <a:cubicBezTo>
                    <a:pt x="1365" y="1265"/>
                    <a:pt x="1408" y="1241"/>
                    <a:pt x="1455" y="1241"/>
                  </a:cubicBezTo>
                  <a:cubicBezTo>
                    <a:pt x="1553" y="1241"/>
                    <a:pt x="1670" y="1344"/>
                    <a:pt x="1803" y="1411"/>
                  </a:cubicBezTo>
                  <a:cubicBezTo>
                    <a:pt x="1841" y="1430"/>
                    <a:pt x="1877" y="1438"/>
                    <a:pt x="1911" y="1438"/>
                  </a:cubicBezTo>
                  <a:cubicBezTo>
                    <a:pt x="2053" y="1438"/>
                    <a:pt x="2160" y="1285"/>
                    <a:pt x="2213" y="1099"/>
                  </a:cubicBezTo>
                  <a:cubicBezTo>
                    <a:pt x="2253" y="960"/>
                    <a:pt x="2359" y="821"/>
                    <a:pt x="2543" y="821"/>
                  </a:cubicBezTo>
                  <a:cubicBezTo>
                    <a:pt x="2661" y="821"/>
                    <a:pt x="2813" y="879"/>
                    <a:pt x="3000" y="1034"/>
                  </a:cubicBezTo>
                  <a:cubicBezTo>
                    <a:pt x="3491" y="1411"/>
                    <a:pt x="3180" y="2148"/>
                    <a:pt x="3180" y="2148"/>
                  </a:cubicBezTo>
                  <a:cubicBezTo>
                    <a:pt x="3180" y="2148"/>
                    <a:pt x="3180" y="1542"/>
                    <a:pt x="2754" y="1476"/>
                  </a:cubicBezTo>
                  <a:cubicBezTo>
                    <a:pt x="2706" y="1463"/>
                    <a:pt x="2659" y="1456"/>
                    <a:pt x="2613" y="1456"/>
                  </a:cubicBezTo>
                  <a:cubicBezTo>
                    <a:pt x="2435" y="1456"/>
                    <a:pt x="2275" y="1553"/>
                    <a:pt x="2197" y="1722"/>
                  </a:cubicBezTo>
                  <a:cubicBezTo>
                    <a:pt x="2459" y="1722"/>
                    <a:pt x="2475" y="2099"/>
                    <a:pt x="2328" y="2296"/>
                  </a:cubicBezTo>
                  <a:cubicBezTo>
                    <a:pt x="2180" y="2509"/>
                    <a:pt x="2229" y="2657"/>
                    <a:pt x="2377" y="2738"/>
                  </a:cubicBezTo>
                  <a:cubicBezTo>
                    <a:pt x="2508" y="2820"/>
                    <a:pt x="2721" y="2804"/>
                    <a:pt x="2541" y="3181"/>
                  </a:cubicBezTo>
                  <a:cubicBezTo>
                    <a:pt x="2360" y="3558"/>
                    <a:pt x="1656" y="3558"/>
                    <a:pt x="1656" y="3558"/>
                  </a:cubicBezTo>
                  <a:cubicBezTo>
                    <a:pt x="1803" y="3345"/>
                    <a:pt x="1770" y="3050"/>
                    <a:pt x="1574" y="2886"/>
                  </a:cubicBezTo>
                  <a:cubicBezTo>
                    <a:pt x="1574" y="3066"/>
                    <a:pt x="1459" y="3214"/>
                    <a:pt x="1295" y="3263"/>
                  </a:cubicBezTo>
                  <a:cubicBezTo>
                    <a:pt x="1016" y="3345"/>
                    <a:pt x="1016" y="3263"/>
                    <a:pt x="754" y="3492"/>
                  </a:cubicBezTo>
                  <a:cubicBezTo>
                    <a:pt x="623" y="3607"/>
                    <a:pt x="434" y="3636"/>
                    <a:pt x="279" y="3636"/>
                  </a:cubicBezTo>
                  <a:cubicBezTo>
                    <a:pt x="123" y="3636"/>
                    <a:pt x="0" y="3607"/>
                    <a:pt x="0" y="3607"/>
                  </a:cubicBezTo>
                  <a:lnTo>
                    <a:pt x="0" y="3607"/>
                  </a:lnTo>
                  <a:cubicBezTo>
                    <a:pt x="180" y="3706"/>
                    <a:pt x="377" y="3755"/>
                    <a:pt x="590" y="3771"/>
                  </a:cubicBezTo>
                  <a:cubicBezTo>
                    <a:pt x="1033" y="3804"/>
                    <a:pt x="1475" y="3886"/>
                    <a:pt x="1901" y="3984"/>
                  </a:cubicBezTo>
                  <a:cubicBezTo>
                    <a:pt x="3082" y="4345"/>
                    <a:pt x="3786" y="4837"/>
                    <a:pt x="4688" y="4853"/>
                  </a:cubicBezTo>
                  <a:cubicBezTo>
                    <a:pt x="4753" y="4858"/>
                    <a:pt x="4818" y="4860"/>
                    <a:pt x="4883" y="4860"/>
                  </a:cubicBezTo>
                  <a:cubicBezTo>
                    <a:pt x="5276" y="4860"/>
                    <a:pt x="5664" y="4774"/>
                    <a:pt x="6016" y="4591"/>
                  </a:cubicBezTo>
                  <a:cubicBezTo>
                    <a:pt x="6753" y="4099"/>
                    <a:pt x="6966" y="3099"/>
                    <a:pt x="6475" y="2361"/>
                  </a:cubicBezTo>
                  <a:cubicBezTo>
                    <a:pt x="6252" y="2023"/>
                    <a:pt x="5892" y="1868"/>
                    <a:pt x="5552" y="1868"/>
                  </a:cubicBezTo>
                  <a:cubicBezTo>
                    <a:pt x="5216" y="1868"/>
                    <a:pt x="4900" y="2019"/>
                    <a:pt x="4754" y="2296"/>
                  </a:cubicBezTo>
                  <a:cubicBezTo>
                    <a:pt x="4508" y="2624"/>
                    <a:pt x="4557" y="3099"/>
                    <a:pt x="4852" y="3378"/>
                  </a:cubicBezTo>
                  <a:cubicBezTo>
                    <a:pt x="4868" y="3394"/>
                    <a:pt x="4885" y="3411"/>
                    <a:pt x="4917" y="3427"/>
                  </a:cubicBezTo>
                  <a:cubicBezTo>
                    <a:pt x="4917" y="3427"/>
                    <a:pt x="4934" y="3443"/>
                    <a:pt x="4950" y="3460"/>
                  </a:cubicBezTo>
                  <a:cubicBezTo>
                    <a:pt x="5053" y="3519"/>
                    <a:pt x="5181" y="3550"/>
                    <a:pt x="5305" y="3550"/>
                  </a:cubicBezTo>
                  <a:cubicBezTo>
                    <a:pt x="5558" y="3550"/>
                    <a:pt x="5797" y="3423"/>
                    <a:pt x="5786" y="3148"/>
                  </a:cubicBezTo>
                  <a:cubicBezTo>
                    <a:pt x="5800" y="2944"/>
                    <a:pt x="5639" y="2859"/>
                    <a:pt x="5460" y="2859"/>
                  </a:cubicBezTo>
                  <a:cubicBezTo>
                    <a:pt x="5207" y="2859"/>
                    <a:pt x="4917" y="3030"/>
                    <a:pt x="5032" y="3279"/>
                  </a:cubicBezTo>
                  <a:cubicBezTo>
                    <a:pt x="5032" y="3304"/>
                    <a:pt x="5032" y="3333"/>
                    <a:pt x="5006" y="3333"/>
                  </a:cubicBezTo>
                  <a:cubicBezTo>
                    <a:pt x="4979" y="3333"/>
                    <a:pt x="4926" y="3304"/>
                    <a:pt x="4819" y="3214"/>
                  </a:cubicBezTo>
                  <a:cubicBezTo>
                    <a:pt x="4704" y="3099"/>
                    <a:pt x="4639" y="2952"/>
                    <a:pt x="4639" y="2804"/>
                  </a:cubicBezTo>
                  <a:cubicBezTo>
                    <a:pt x="4639" y="2624"/>
                    <a:pt x="4704" y="2460"/>
                    <a:pt x="4819" y="2329"/>
                  </a:cubicBezTo>
                  <a:cubicBezTo>
                    <a:pt x="4944" y="2086"/>
                    <a:pt x="5212" y="1959"/>
                    <a:pt x="5500" y="1959"/>
                  </a:cubicBezTo>
                  <a:cubicBezTo>
                    <a:pt x="5815" y="1959"/>
                    <a:pt x="6155" y="2110"/>
                    <a:pt x="6360" y="2427"/>
                  </a:cubicBezTo>
                  <a:cubicBezTo>
                    <a:pt x="6376" y="2427"/>
                    <a:pt x="6376" y="2427"/>
                    <a:pt x="6376" y="2443"/>
                  </a:cubicBezTo>
                  <a:cubicBezTo>
                    <a:pt x="6589" y="2853"/>
                    <a:pt x="6573" y="3361"/>
                    <a:pt x="6344" y="3755"/>
                  </a:cubicBezTo>
                  <a:cubicBezTo>
                    <a:pt x="6064" y="4258"/>
                    <a:pt x="5425" y="4609"/>
                    <a:pt x="4595" y="4609"/>
                  </a:cubicBezTo>
                  <a:cubicBezTo>
                    <a:pt x="4208" y="4609"/>
                    <a:pt x="3780" y="4533"/>
                    <a:pt x="3328" y="4361"/>
                  </a:cubicBezTo>
                  <a:cubicBezTo>
                    <a:pt x="3278" y="4345"/>
                    <a:pt x="3049" y="4263"/>
                    <a:pt x="2901" y="4197"/>
                  </a:cubicBezTo>
                  <a:cubicBezTo>
                    <a:pt x="2475" y="3984"/>
                    <a:pt x="2033" y="3837"/>
                    <a:pt x="1574" y="3755"/>
                  </a:cubicBezTo>
                  <a:cubicBezTo>
                    <a:pt x="1754" y="3722"/>
                    <a:pt x="1951" y="3706"/>
                    <a:pt x="2164" y="3656"/>
                  </a:cubicBezTo>
                  <a:cubicBezTo>
                    <a:pt x="3901" y="3312"/>
                    <a:pt x="4163" y="837"/>
                    <a:pt x="2705" y="181"/>
                  </a:cubicBezTo>
                  <a:cubicBezTo>
                    <a:pt x="2427" y="55"/>
                    <a:pt x="2175" y="0"/>
                    <a:pt x="19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2" name="Google Shape;8242;p19"/>
            <p:cNvSpPr/>
            <p:nvPr/>
          </p:nvSpPr>
          <p:spPr>
            <a:xfrm>
              <a:off x="8771398" y="3457053"/>
              <a:ext cx="151960" cy="108095"/>
            </a:xfrm>
            <a:custGeom>
              <a:avLst/>
              <a:gdLst/>
              <a:ahLst/>
              <a:cxnLst/>
              <a:rect l="l" t="t" r="r" b="b"/>
              <a:pathLst>
                <a:path w="4656" h="3312" extrusionOk="0">
                  <a:moveTo>
                    <a:pt x="3803" y="1"/>
                  </a:moveTo>
                  <a:lnTo>
                    <a:pt x="3803" y="1"/>
                  </a:lnTo>
                  <a:cubicBezTo>
                    <a:pt x="3901" y="804"/>
                    <a:pt x="3557" y="1591"/>
                    <a:pt x="2901" y="2066"/>
                  </a:cubicBezTo>
                  <a:cubicBezTo>
                    <a:pt x="2499" y="2374"/>
                    <a:pt x="2009" y="2472"/>
                    <a:pt x="1547" y="2472"/>
                  </a:cubicBezTo>
                  <a:cubicBezTo>
                    <a:pt x="730" y="2472"/>
                    <a:pt x="0" y="2165"/>
                    <a:pt x="0" y="2164"/>
                  </a:cubicBezTo>
                  <a:lnTo>
                    <a:pt x="0" y="2164"/>
                  </a:lnTo>
                  <a:cubicBezTo>
                    <a:pt x="1344" y="2886"/>
                    <a:pt x="1836" y="2640"/>
                    <a:pt x="2213" y="3049"/>
                  </a:cubicBezTo>
                  <a:cubicBezTo>
                    <a:pt x="2379" y="3238"/>
                    <a:pt x="2551" y="3295"/>
                    <a:pt x="2710" y="3295"/>
                  </a:cubicBezTo>
                  <a:cubicBezTo>
                    <a:pt x="2897" y="3295"/>
                    <a:pt x="3065" y="3216"/>
                    <a:pt x="3180" y="3181"/>
                  </a:cubicBezTo>
                  <a:cubicBezTo>
                    <a:pt x="3203" y="3174"/>
                    <a:pt x="3228" y="3171"/>
                    <a:pt x="3252" y="3171"/>
                  </a:cubicBezTo>
                  <a:cubicBezTo>
                    <a:pt x="3346" y="3171"/>
                    <a:pt x="3439" y="3220"/>
                    <a:pt x="3491" y="3312"/>
                  </a:cubicBezTo>
                  <a:cubicBezTo>
                    <a:pt x="3524" y="3099"/>
                    <a:pt x="3475" y="2902"/>
                    <a:pt x="3360" y="2722"/>
                  </a:cubicBezTo>
                  <a:cubicBezTo>
                    <a:pt x="3180" y="2525"/>
                    <a:pt x="2787" y="2509"/>
                    <a:pt x="2721" y="2509"/>
                  </a:cubicBezTo>
                  <a:cubicBezTo>
                    <a:pt x="3278" y="2476"/>
                    <a:pt x="3786" y="2181"/>
                    <a:pt x="4098" y="1722"/>
                  </a:cubicBezTo>
                  <a:cubicBezTo>
                    <a:pt x="4655" y="935"/>
                    <a:pt x="3803" y="1"/>
                    <a:pt x="38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3" name="Google Shape;8243;p19"/>
            <p:cNvSpPr/>
            <p:nvPr/>
          </p:nvSpPr>
          <p:spPr>
            <a:xfrm>
              <a:off x="8577205" y="3215013"/>
              <a:ext cx="145531" cy="205159"/>
            </a:xfrm>
            <a:custGeom>
              <a:avLst/>
              <a:gdLst/>
              <a:ahLst/>
              <a:cxnLst/>
              <a:rect l="l" t="t" r="r" b="b"/>
              <a:pathLst>
                <a:path w="4459" h="6286" extrusionOk="0">
                  <a:moveTo>
                    <a:pt x="1811" y="0"/>
                  </a:moveTo>
                  <a:cubicBezTo>
                    <a:pt x="1385" y="0"/>
                    <a:pt x="976" y="149"/>
                    <a:pt x="705" y="450"/>
                  </a:cubicBezTo>
                  <a:cubicBezTo>
                    <a:pt x="0" y="1090"/>
                    <a:pt x="443" y="2139"/>
                    <a:pt x="1033" y="2352"/>
                  </a:cubicBezTo>
                  <a:cubicBezTo>
                    <a:pt x="1156" y="2409"/>
                    <a:pt x="1291" y="2438"/>
                    <a:pt x="1428" y="2438"/>
                  </a:cubicBezTo>
                  <a:cubicBezTo>
                    <a:pt x="1565" y="2438"/>
                    <a:pt x="1705" y="2409"/>
                    <a:pt x="1836" y="2352"/>
                  </a:cubicBezTo>
                  <a:lnTo>
                    <a:pt x="1869" y="2319"/>
                  </a:lnTo>
                  <a:lnTo>
                    <a:pt x="1901" y="2303"/>
                  </a:lnTo>
                  <a:lnTo>
                    <a:pt x="1951" y="2270"/>
                  </a:lnTo>
                  <a:lnTo>
                    <a:pt x="2016" y="2221"/>
                  </a:lnTo>
                  <a:cubicBezTo>
                    <a:pt x="2033" y="2188"/>
                    <a:pt x="2049" y="2172"/>
                    <a:pt x="2082" y="2155"/>
                  </a:cubicBezTo>
                  <a:cubicBezTo>
                    <a:pt x="2246" y="1975"/>
                    <a:pt x="2328" y="1745"/>
                    <a:pt x="2295" y="1499"/>
                  </a:cubicBezTo>
                  <a:cubicBezTo>
                    <a:pt x="2251" y="1162"/>
                    <a:pt x="2034" y="1020"/>
                    <a:pt x="1836" y="1020"/>
                  </a:cubicBezTo>
                  <a:cubicBezTo>
                    <a:pt x="1735" y="1020"/>
                    <a:pt x="1640" y="1056"/>
                    <a:pt x="1574" y="1122"/>
                  </a:cubicBezTo>
                  <a:cubicBezTo>
                    <a:pt x="1410" y="1303"/>
                    <a:pt x="1459" y="1581"/>
                    <a:pt x="1656" y="1696"/>
                  </a:cubicBezTo>
                  <a:cubicBezTo>
                    <a:pt x="1732" y="1730"/>
                    <a:pt x="1801" y="1740"/>
                    <a:pt x="1861" y="1740"/>
                  </a:cubicBezTo>
                  <a:cubicBezTo>
                    <a:pt x="1940" y="1740"/>
                    <a:pt x="2002" y="1723"/>
                    <a:pt x="2046" y="1723"/>
                  </a:cubicBezTo>
                  <a:cubicBezTo>
                    <a:pt x="2096" y="1723"/>
                    <a:pt x="2121" y="1746"/>
                    <a:pt x="2115" y="1844"/>
                  </a:cubicBezTo>
                  <a:cubicBezTo>
                    <a:pt x="2098" y="2024"/>
                    <a:pt x="1983" y="2204"/>
                    <a:pt x="1803" y="2303"/>
                  </a:cubicBezTo>
                  <a:cubicBezTo>
                    <a:pt x="1697" y="2348"/>
                    <a:pt x="1579" y="2373"/>
                    <a:pt x="1462" y="2373"/>
                  </a:cubicBezTo>
                  <a:cubicBezTo>
                    <a:pt x="1326" y="2373"/>
                    <a:pt x="1188" y="2340"/>
                    <a:pt x="1065" y="2270"/>
                  </a:cubicBezTo>
                  <a:cubicBezTo>
                    <a:pt x="525" y="2040"/>
                    <a:pt x="164" y="1106"/>
                    <a:pt x="803" y="565"/>
                  </a:cubicBezTo>
                  <a:cubicBezTo>
                    <a:pt x="1049" y="319"/>
                    <a:pt x="1393" y="172"/>
                    <a:pt x="1738" y="172"/>
                  </a:cubicBezTo>
                  <a:cubicBezTo>
                    <a:pt x="2492" y="205"/>
                    <a:pt x="3311" y="745"/>
                    <a:pt x="3442" y="2221"/>
                  </a:cubicBezTo>
                  <a:cubicBezTo>
                    <a:pt x="3491" y="2762"/>
                    <a:pt x="3442" y="3319"/>
                    <a:pt x="3278" y="3843"/>
                  </a:cubicBezTo>
                  <a:cubicBezTo>
                    <a:pt x="3164" y="4302"/>
                    <a:pt x="2950" y="4745"/>
                    <a:pt x="2672" y="5122"/>
                  </a:cubicBezTo>
                  <a:cubicBezTo>
                    <a:pt x="2262" y="5614"/>
                    <a:pt x="1754" y="6007"/>
                    <a:pt x="1180" y="6286"/>
                  </a:cubicBezTo>
                  <a:cubicBezTo>
                    <a:pt x="1819" y="6040"/>
                    <a:pt x="2377" y="5630"/>
                    <a:pt x="2803" y="5122"/>
                  </a:cubicBezTo>
                  <a:cubicBezTo>
                    <a:pt x="3557" y="4270"/>
                    <a:pt x="4458" y="2253"/>
                    <a:pt x="3180" y="614"/>
                  </a:cubicBezTo>
                  <a:cubicBezTo>
                    <a:pt x="2834" y="207"/>
                    <a:pt x="2311" y="0"/>
                    <a:pt x="181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4" name="Google Shape;8244;p19"/>
            <p:cNvSpPr/>
            <p:nvPr/>
          </p:nvSpPr>
          <p:spPr>
            <a:xfrm>
              <a:off x="8052916" y="4047922"/>
              <a:ext cx="295859" cy="206367"/>
            </a:xfrm>
            <a:custGeom>
              <a:avLst/>
              <a:gdLst/>
              <a:ahLst/>
              <a:cxnLst/>
              <a:rect l="l" t="t" r="r" b="b"/>
              <a:pathLst>
                <a:path w="9065" h="6323" extrusionOk="0">
                  <a:moveTo>
                    <a:pt x="2002" y="1"/>
                  </a:moveTo>
                  <a:cubicBezTo>
                    <a:pt x="1084" y="1"/>
                    <a:pt x="66" y="653"/>
                    <a:pt x="33" y="1845"/>
                  </a:cubicBezTo>
                  <a:cubicBezTo>
                    <a:pt x="1" y="2714"/>
                    <a:pt x="459" y="3533"/>
                    <a:pt x="1230" y="3943"/>
                  </a:cubicBezTo>
                  <a:cubicBezTo>
                    <a:pt x="1732" y="4194"/>
                    <a:pt x="2300" y="4298"/>
                    <a:pt x="2876" y="4298"/>
                  </a:cubicBezTo>
                  <a:cubicBezTo>
                    <a:pt x="3203" y="4298"/>
                    <a:pt x="3532" y="4265"/>
                    <a:pt x="3852" y="4205"/>
                  </a:cubicBezTo>
                  <a:cubicBezTo>
                    <a:pt x="4754" y="3959"/>
                    <a:pt x="5557" y="3615"/>
                    <a:pt x="6377" y="3418"/>
                  </a:cubicBezTo>
                  <a:cubicBezTo>
                    <a:pt x="6573" y="3371"/>
                    <a:pt x="6772" y="3348"/>
                    <a:pt x="6967" y="3348"/>
                  </a:cubicBezTo>
                  <a:cubicBezTo>
                    <a:pt x="7584" y="3348"/>
                    <a:pt x="8163" y="3584"/>
                    <a:pt x="8524" y="4058"/>
                  </a:cubicBezTo>
                  <a:cubicBezTo>
                    <a:pt x="8950" y="4648"/>
                    <a:pt x="8999" y="5582"/>
                    <a:pt x="8458" y="5975"/>
                  </a:cubicBezTo>
                  <a:cubicBezTo>
                    <a:pt x="8238" y="6137"/>
                    <a:pt x="7980" y="6212"/>
                    <a:pt x="7731" y="6212"/>
                  </a:cubicBezTo>
                  <a:cubicBezTo>
                    <a:pt x="7351" y="6212"/>
                    <a:pt x="6994" y="6037"/>
                    <a:pt x="6836" y="5730"/>
                  </a:cubicBezTo>
                  <a:cubicBezTo>
                    <a:pt x="6524" y="5238"/>
                    <a:pt x="6770" y="4582"/>
                    <a:pt x="7229" y="4451"/>
                  </a:cubicBezTo>
                  <a:cubicBezTo>
                    <a:pt x="7321" y="4414"/>
                    <a:pt x="7416" y="4397"/>
                    <a:pt x="7511" y="4397"/>
                  </a:cubicBezTo>
                  <a:cubicBezTo>
                    <a:pt x="7754" y="4397"/>
                    <a:pt x="7989" y="4513"/>
                    <a:pt x="8131" y="4713"/>
                  </a:cubicBezTo>
                  <a:cubicBezTo>
                    <a:pt x="8229" y="4894"/>
                    <a:pt x="8245" y="5107"/>
                    <a:pt x="8163" y="5287"/>
                  </a:cubicBezTo>
                  <a:cubicBezTo>
                    <a:pt x="8163" y="5326"/>
                    <a:pt x="8113" y="5405"/>
                    <a:pt x="8067" y="5405"/>
                  </a:cubicBezTo>
                  <a:cubicBezTo>
                    <a:pt x="8055" y="5405"/>
                    <a:pt x="8043" y="5399"/>
                    <a:pt x="8032" y="5385"/>
                  </a:cubicBezTo>
                  <a:cubicBezTo>
                    <a:pt x="7983" y="5336"/>
                    <a:pt x="8032" y="4976"/>
                    <a:pt x="7655" y="4926"/>
                  </a:cubicBezTo>
                  <a:cubicBezTo>
                    <a:pt x="7641" y="4925"/>
                    <a:pt x="7628" y="4924"/>
                    <a:pt x="7614" y="4924"/>
                  </a:cubicBezTo>
                  <a:cubicBezTo>
                    <a:pt x="7285" y="4924"/>
                    <a:pt x="7178" y="5489"/>
                    <a:pt x="7524" y="5631"/>
                  </a:cubicBezTo>
                  <a:cubicBezTo>
                    <a:pt x="7593" y="5664"/>
                    <a:pt x="7666" y="5679"/>
                    <a:pt x="7739" y="5679"/>
                  </a:cubicBezTo>
                  <a:cubicBezTo>
                    <a:pt x="7958" y="5679"/>
                    <a:pt x="8171" y="5538"/>
                    <a:pt x="8245" y="5303"/>
                  </a:cubicBezTo>
                  <a:cubicBezTo>
                    <a:pt x="8245" y="5303"/>
                    <a:pt x="8245" y="5287"/>
                    <a:pt x="8245" y="5287"/>
                  </a:cubicBezTo>
                  <a:lnTo>
                    <a:pt x="8245" y="5238"/>
                  </a:lnTo>
                  <a:lnTo>
                    <a:pt x="8245" y="5221"/>
                  </a:lnTo>
                  <a:cubicBezTo>
                    <a:pt x="8278" y="5107"/>
                    <a:pt x="8262" y="4976"/>
                    <a:pt x="8229" y="4844"/>
                  </a:cubicBezTo>
                  <a:cubicBezTo>
                    <a:pt x="8117" y="4533"/>
                    <a:pt x="7815" y="4344"/>
                    <a:pt x="7503" y="4344"/>
                  </a:cubicBezTo>
                  <a:cubicBezTo>
                    <a:pt x="7405" y="4344"/>
                    <a:pt x="7307" y="4363"/>
                    <a:pt x="7213" y="4402"/>
                  </a:cubicBezTo>
                  <a:cubicBezTo>
                    <a:pt x="6721" y="4533"/>
                    <a:pt x="6426" y="5221"/>
                    <a:pt x="6754" y="5779"/>
                  </a:cubicBezTo>
                  <a:cubicBezTo>
                    <a:pt x="6925" y="6122"/>
                    <a:pt x="7333" y="6322"/>
                    <a:pt x="7758" y="6322"/>
                  </a:cubicBezTo>
                  <a:cubicBezTo>
                    <a:pt x="8024" y="6322"/>
                    <a:pt x="8297" y="6244"/>
                    <a:pt x="8524" y="6074"/>
                  </a:cubicBezTo>
                  <a:cubicBezTo>
                    <a:pt x="8950" y="5746"/>
                    <a:pt x="9065" y="5140"/>
                    <a:pt x="8934" y="4582"/>
                  </a:cubicBezTo>
                  <a:cubicBezTo>
                    <a:pt x="8819" y="4058"/>
                    <a:pt x="8458" y="3173"/>
                    <a:pt x="7213" y="2894"/>
                  </a:cubicBezTo>
                  <a:cubicBezTo>
                    <a:pt x="7066" y="2861"/>
                    <a:pt x="6916" y="2847"/>
                    <a:pt x="6765" y="2847"/>
                  </a:cubicBezTo>
                  <a:cubicBezTo>
                    <a:pt x="5425" y="2847"/>
                    <a:pt x="3894" y="3984"/>
                    <a:pt x="2311" y="3984"/>
                  </a:cubicBezTo>
                  <a:cubicBezTo>
                    <a:pt x="2088" y="3984"/>
                    <a:pt x="1864" y="3962"/>
                    <a:pt x="1640" y="3910"/>
                  </a:cubicBezTo>
                  <a:cubicBezTo>
                    <a:pt x="1558" y="3877"/>
                    <a:pt x="1459" y="3861"/>
                    <a:pt x="1377" y="3828"/>
                  </a:cubicBezTo>
                  <a:lnTo>
                    <a:pt x="1312" y="3795"/>
                  </a:lnTo>
                  <a:cubicBezTo>
                    <a:pt x="591" y="3418"/>
                    <a:pt x="164" y="2664"/>
                    <a:pt x="181" y="1861"/>
                  </a:cubicBezTo>
                  <a:cubicBezTo>
                    <a:pt x="203" y="743"/>
                    <a:pt x="1167" y="111"/>
                    <a:pt x="2033" y="111"/>
                  </a:cubicBezTo>
                  <a:cubicBezTo>
                    <a:pt x="2449" y="111"/>
                    <a:pt x="2843" y="258"/>
                    <a:pt x="3098" y="566"/>
                  </a:cubicBezTo>
                  <a:cubicBezTo>
                    <a:pt x="3557" y="1025"/>
                    <a:pt x="3525" y="1779"/>
                    <a:pt x="3017" y="2173"/>
                  </a:cubicBezTo>
                  <a:cubicBezTo>
                    <a:pt x="2935" y="2238"/>
                    <a:pt x="2853" y="2271"/>
                    <a:pt x="2754" y="2304"/>
                  </a:cubicBezTo>
                  <a:cubicBezTo>
                    <a:pt x="2694" y="2321"/>
                    <a:pt x="2631" y="2329"/>
                    <a:pt x="2568" y="2329"/>
                  </a:cubicBezTo>
                  <a:cubicBezTo>
                    <a:pt x="2391" y="2329"/>
                    <a:pt x="2211" y="2265"/>
                    <a:pt x="2066" y="2156"/>
                  </a:cubicBezTo>
                  <a:cubicBezTo>
                    <a:pt x="1935" y="2074"/>
                    <a:pt x="1886" y="1927"/>
                    <a:pt x="1918" y="1779"/>
                  </a:cubicBezTo>
                  <a:lnTo>
                    <a:pt x="1918" y="1779"/>
                  </a:lnTo>
                  <a:cubicBezTo>
                    <a:pt x="1994" y="1855"/>
                    <a:pt x="2097" y="1895"/>
                    <a:pt x="2201" y="1895"/>
                  </a:cubicBezTo>
                  <a:cubicBezTo>
                    <a:pt x="2256" y="1895"/>
                    <a:pt x="2310" y="1884"/>
                    <a:pt x="2361" y="1861"/>
                  </a:cubicBezTo>
                  <a:cubicBezTo>
                    <a:pt x="2590" y="1730"/>
                    <a:pt x="2525" y="1320"/>
                    <a:pt x="2213" y="1222"/>
                  </a:cubicBezTo>
                  <a:cubicBezTo>
                    <a:pt x="2185" y="1215"/>
                    <a:pt x="2157" y="1211"/>
                    <a:pt x="2129" y="1211"/>
                  </a:cubicBezTo>
                  <a:cubicBezTo>
                    <a:pt x="1787" y="1211"/>
                    <a:pt x="1508" y="1748"/>
                    <a:pt x="1902" y="2173"/>
                  </a:cubicBezTo>
                  <a:cubicBezTo>
                    <a:pt x="2060" y="2318"/>
                    <a:pt x="2262" y="2401"/>
                    <a:pt x="2470" y="2401"/>
                  </a:cubicBezTo>
                  <a:cubicBezTo>
                    <a:pt x="2543" y="2401"/>
                    <a:pt x="2616" y="2391"/>
                    <a:pt x="2689" y="2369"/>
                  </a:cubicBezTo>
                  <a:cubicBezTo>
                    <a:pt x="2721" y="2369"/>
                    <a:pt x="2754" y="2369"/>
                    <a:pt x="2787" y="2353"/>
                  </a:cubicBezTo>
                  <a:lnTo>
                    <a:pt x="2869" y="2337"/>
                  </a:lnTo>
                  <a:lnTo>
                    <a:pt x="2885" y="2320"/>
                  </a:lnTo>
                  <a:cubicBezTo>
                    <a:pt x="3049" y="2255"/>
                    <a:pt x="3180" y="2140"/>
                    <a:pt x="3262" y="2009"/>
                  </a:cubicBezTo>
                  <a:cubicBezTo>
                    <a:pt x="3590" y="1550"/>
                    <a:pt x="3541" y="911"/>
                    <a:pt x="3164" y="501"/>
                  </a:cubicBezTo>
                  <a:cubicBezTo>
                    <a:pt x="2891" y="163"/>
                    <a:pt x="2459" y="1"/>
                    <a:pt x="200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5" name="Google Shape;8245;p19"/>
            <p:cNvSpPr/>
            <p:nvPr/>
          </p:nvSpPr>
          <p:spPr>
            <a:xfrm>
              <a:off x="8103210" y="4165254"/>
              <a:ext cx="210806" cy="121052"/>
            </a:xfrm>
            <a:custGeom>
              <a:avLst/>
              <a:gdLst/>
              <a:ahLst/>
              <a:cxnLst/>
              <a:rect l="l" t="t" r="r" b="b"/>
              <a:pathLst>
                <a:path w="6459" h="3709" extrusionOk="0">
                  <a:moveTo>
                    <a:pt x="5511" y="1"/>
                  </a:moveTo>
                  <a:cubicBezTo>
                    <a:pt x="5261" y="1"/>
                    <a:pt x="4964" y="45"/>
                    <a:pt x="4623" y="168"/>
                  </a:cubicBezTo>
                  <a:cubicBezTo>
                    <a:pt x="3779" y="468"/>
                    <a:pt x="2592" y="1030"/>
                    <a:pt x="1426" y="1030"/>
                  </a:cubicBezTo>
                  <a:cubicBezTo>
                    <a:pt x="938" y="1030"/>
                    <a:pt x="454" y="932"/>
                    <a:pt x="0" y="676"/>
                  </a:cubicBezTo>
                  <a:lnTo>
                    <a:pt x="0" y="676"/>
                  </a:lnTo>
                  <a:cubicBezTo>
                    <a:pt x="0" y="676"/>
                    <a:pt x="567" y="1334"/>
                    <a:pt x="1344" y="1334"/>
                  </a:cubicBezTo>
                  <a:cubicBezTo>
                    <a:pt x="1371" y="1334"/>
                    <a:pt x="1399" y="1333"/>
                    <a:pt x="1426" y="1331"/>
                  </a:cubicBezTo>
                  <a:cubicBezTo>
                    <a:pt x="1951" y="1295"/>
                    <a:pt x="2185" y="1159"/>
                    <a:pt x="2317" y="1159"/>
                  </a:cubicBezTo>
                  <a:cubicBezTo>
                    <a:pt x="2363" y="1159"/>
                    <a:pt x="2397" y="1175"/>
                    <a:pt x="2426" y="1217"/>
                  </a:cubicBezTo>
                  <a:cubicBezTo>
                    <a:pt x="2499" y="1314"/>
                    <a:pt x="2409" y="1367"/>
                    <a:pt x="2263" y="1367"/>
                  </a:cubicBezTo>
                  <a:cubicBezTo>
                    <a:pt x="2213" y="1367"/>
                    <a:pt x="2157" y="1360"/>
                    <a:pt x="2098" y="1348"/>
                  </a:cubicBezTo>
                  <a:cubicBezTo>
                    <a:pt x="2051" y="1330"/>
                    <a:pt x="2000" y="1321"/>
                    <a:pt x="1948" y="1321"/>
                  </a:cubicBezTo>
                  <a:cubicBezTo>
                    <a:pt x="1856" y="1321"/>
                    <a:pt x="1762" y="1350"/>
                    <a:pt x="1689" y="1413"/>
                  </a:cubicBezTo>
                  <a:cubicBezTo>
                    <a:pt x="1514" y="1573"/>
                    <a:pt x="1709" y="2087"/>
                    <a:pt x="1361" y="2087"/>
                  </a:cubicBezTo>
                  <a:cubicBezTo>
                    <a:pt x="1351" y="2087"/>
                    <a:pt x="1340" y="2086"/>
                    <a:pt x="1328" y="2085"/>
                  </a:cubicBezTo>
                  <a:lnTo>
                    <a:pt x="1328" y="2085"/>
                  </a:lnTo>
                  <a:cubicBezTo>
                    <a:pt x="1328" y="2085"/>
                    <a:pt x="1617" y="2459"/>
                    <a:pt x="2055" y="2459"/>
                  </a:cubicBezTo>
                  <a:cubicBezTo>
                    <a:pt x="2198" y="2459"/>
                    <a:pt x="2356" y="2419"/>
                    <a:pt x="2525" y="2315"/>
                  </a:cubicBezTo>
                  <a:cubicBezTo>
                    <a:pt x="3197" y="1872"/>
                    <a:pt x="2820" y="1381"/>
                    <a:pt x="3065" y="1249"/>
                  </a:cubicBezTo>
                  <a:cubicBezTo>
                    <a:pt x="3111" y="1226"/>
                    <a:pt x="3156" y="1216"/>
                    <a:pt x="3197" y="1216"/>
                  </a:cubicBezTo>
                  <a:cubicBezTo>
                    <a:pt x="3389" y="1216"/>
                    <a:pt x="3501" y="1446"/>
                    <a:pt x="3311" y="1676"/>
                  </a:cubicBezTo>
                  <a:cubicBezTo>
                    <a:pt x="3082" y="1938"/>
                    <a:pt x="2230" y="2889"/>
                    <a:pt x="3557" y="3708"/>
                  </a:cubicBezTo>
                  <a:lnTo>
                    <a:pt x="3557" y="3708"/>
                  </a:lnTo>
                  <a:cubicBezTo>
                    <a:pt x="3557" y="3708"/>
                    <a:pt x="3377" y="3249"/>
                    <a:pt x="3738" y="3085"/>
                  </a:cubicBezTo>
                  <a:cubicBezTo>
                    <a:pt x="4098" y="2921"/>
                    <a:pt x="4803" y="2708"/>
                    <a:pt x="4705" y="2200"/>
                  </a:cubicBezTo>
                  <a:cubicBezTo>
                    <a:pt x="4606" y="1708"/>
                    <a:pt x="4246" y="954"/>
                    <a:pt x="4836" y="512"/>
                  </a:cubicBezTo>
                  <a:cubicBezTo>
                    <a:pt x="5192" y="242"/>
                    <a:pt x="5497" y="142"/>
                    <a:pt x="5802" y="142"/>
                  </a:cubicBezTo>
                  <a:cubicBezTo>
                    <a:pt x="6015" y="142"/>
                    <a:pt x="6229" y="192"/>
                    <a:pt x="6458" y="266"/>
                  </a:cubicBezTo>
                  <a:cubicBezTo>
                    <a:pt x="6458" y="266"/>
                    <a:pt x="6127" y="1"/>
                    <a:pt x="551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6" name="Google Shape;8246;p19"/>
            <p:cNvSpPr/>
            <p:nvPr/>
          </p:nvSpPr>
          <p:spPr>
            <a:xfrm>
              <a:off x="8142245" y="4045246"/>
              <a:ext cx="117723" cy="82703"/>
            </a:xfrm>
            <a:custGeom>
              <a:avLst/>
              <a:gdLst/>
              <a:ahLst/>
              <a:cxnLst/>
              <a:rect l="l" t="t" r="r" b="b"/>
              <a:pathLst>
                <a:path w="3607" h="2534" extrusionOk="0">
                  <a:moveTo>
                    <a:pt x="1087" y="1"/>
                  </a:moveTo>
                  <a:cubicBezTo>
                    <a:pt x="497" y="1"/>
                    <a:pt x="1" y="124"/>
                    <a:pt x="1" y="124"/>
                  </a:cubicBezTo>
                  <a:cubicBezTo>
                    <a:pt x="1" y="124"/>
                    <a:pt x="952" y="206"/>
                    <a:pt x="1197" y="550"/>
                  </a:cubicBezTo>
                  <a:cubicBezTo>
                    <a:pt x="1361" y="747"/>
                    <a:pt x="1427" y="1025"/>
                    <a:pt x="1345" y="1271"/>
                  </a:cubicBezTo>
                  <a:cubicBezTo>
                    <a:pt x="1296" y="1501"/>
                    <a:pt x="1181" y="2156"/>
                    <a:pt x="2214" y="2156"/>
                  </a:cubicBezTo>
                  <a:cubicBezTo>
                    <a:pt x="3246" y="2173"/>
                    <a:pt x="3082" y="2533"/>
                    <a:pt x="3082" y="2533"/>
                  </a:cubicBezTo>
                  <a:cubicBezTo>
                    <a:pt x="3082" y="2533"/>
                    <a:pt x="3607" y="1763"/>
                    <a:pt x="2738" y="616"/>
                  </a:cubicBezTo>
                  <a:cubicBezTo>
                    <a:pt x="2361" y="124"/>
                    <a:pt x="1677" y="1"/>
                    <a:pt x="108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7" name="Google Shape;8247;p19"/>
            <p:cNvSpPr/>
            <p:nvPr/>
          </p:nvSpPr>
          <p:spPr>
            <a:xfrm>
              <a:off x="8095704" y="3958332"/>
              <a:ext cx="73859" cy="87240"/>
            </a:xfrm>
            <a:custGeom>
              <a:avLst/>
              <a:gdLst/>
              <a:ahLst/>
              <a:cxnLst/>
              <a:rect l="l" t="t" r="r" b="b"/>
              <a:pathLst>
                <a:path w="2263" h="2673" extrusionOk="0">
                  <a:moveTo>
                    <a:pt x="1115" y="0"/>
                  </a:moveTo>
                  <a:lnTo>
                    <a:pt x="1115" y="0"/>
                  </a:lnTo>
                  <a:cubicBezTo>
                    <a:pt x="820" y="164"/>
                    <a:pt x="738" y="705"/>
                    <a:pt x="804" y="1443"/>
                  </a:cubicBezTo>
                  <a:cubicBezTo>
                    <a:pt x="870" y="2180"/>
                    <a:pt x="1" y="2623"/>
                    <a:pt x="1" y="2623"/>
                  </a:cubicBezTo>
                  <a:cubicBezTo>
                    <a:pt x="591" y="2410"/>
                    <a:pt x="1771" y="2672"/>
                    <a:pt x="2017" y="2016"/>
                  </a:cubicBezTo>
                  <a:cubicBezTo>
                    <a:pt x="2263" y="1361"/>
                    <a:pt x="1624" y="935"/>
                    <a:pt x="1263" y="738"/>
                  </a:cubicBezTo>
                  <a:cubicBezTo>
                    <a:pt x="919" y="541"/>
                    <a:pt x="1115" y="0"/>
                    <a:pt x="11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8" name="Google Shape;8248;p19"/>
            <p:cNvSpPr/>
            <p:nvPr/>
          </p:nvSpPr>
          <p:spPr>
            <a:xfrm>
              <a:off x="7985519" y="3996322"/>
              <a:ext cx="103820" cy="140178"/>
            </a:xfrm>
            <a:custGeom>
              <a:avLst/>
              <a:gdLst/>
              <a:ahLst/>
              <a:cxnLst/>
              <a:rect l="l" t="t" r="r" b="b"/>
              <a:pathLst>
                <a:path w="3181" h="4295" extrusionOk="0">
                  <a:moveTo>
                    <a:pt x="2803" y="0"/>
                  </a:moveTo>
                  <a:lnTo>
                    <a:pt x="2803" y="0"/>
                  </a:lnTo>
                  <a:cubicBezTo>
                    <a:pt x="2725" y="78"/>
                    <a:pt x="2606" y="125"/>
                    <a:pt x="2487" y="125"/>
                  </a:cubicBezTo>
                  <a:cubicBezTo>
                    <a:pt x="2456" y="125"/>
                    <a:pt x="2424" y="122"/>
                    <a:pt x="2393" y="115"/>
                  </a:cubicBezTo>
                  <a:cubicBezTo>
                    <a:pt x="2339" y="104"/>
                    <a:pt x="2262" y="96"/>
                    <a:pt x="2172" y="96"/>
                  </a:cubicBezTo>
                  <a:cubicBezTo>
                    <a:pt x="1851" y="96"/>
                    <a:pt x="1370" y="202"/>
                    <a:pt x="1230" y="689"/>
                  </a:cubicBezTo>
                  <a:cubicBezTo>
                    <a:pt x="1049" y="1295"/>
                    <a:pt x="1197" y="1688"/>
                    <a:pt x="1410" y="1869"/>
                  </a:cubicBezTo>
                  <a:cubicBezTo>
                    <a:pt x="1623" y="2065"/>
                    <a:pt x="1623" y="2426"/>
                    <a:pt x="1475" y="2492"/>
                  </a:cubicBezTo>
                  <a:cubicBezTo>
                    <a:pt x="1438" y="2509"/>
                    <a:pt x="1401" y="2516"/>
                    <a:pt x="1366" y="2516"/>
                  </a:cubicBezTo>
                  <a:cubicBezTo>
                    <a:pt x="1198" y="2516"/>
                    <a:pt x="1066" y="2343"/>
                    <a:pt x="1148" y="2180"/>
                  </a:cubicBezTo>
                  <a:cubicBezTo>
                    <a:pt x="1221" y="1946"/>
                    <a:pt x="1045" y="1711"/>
                    <a:pt x="819" y="1711"/>
                  </a:cubicBezTo>
                  <a:cubicBezTo>
                    <a:pt x="793" y="1711"/>
                    <a:pt x="766" y="1714"/>
                    <a:pt x="738" y="1721"/>
                  </a:cubicBezTo>
                  <a:cubicBezTo>
                    <a:pt x="677" y="1729"/>
                    <a:pt x="623" y="1733"/>
                    <a:pt x="575" y="1733"/>
                  </a:cubicBezTo>
                  <a:cubicBezTo>
                    <a:pt x="413" y="1733"/>
                    <a:pt x="317" y="1687"/>
                    <a:pt x="279" y="1574"/>
                  </a:cubicBezTo>
                  <a:lnTo>
                    <a:pt x="279" y="1574"/>
                  </a:lnTo>
                  <a:cubicBezTo>
                    <a:pt x="279" y="1574"/>
                    <a:pt x="0" y="2475"/>
                    <a:pt x="689" y="2918"/>
                  </a:cubicBezTo>
                  <a:cubicBezTo>
                    <a:pt x="1393" y="3344"/>
                    <a:pt x="1738" y="4032"/>
                    <a:pt x="2115" y="4295"/>
                  </a:cubicBezTo>
                  <a:cubicBezTo>
                    <a:pt x="2115" y="4295"/>
                    <a:pt x="1508" y="3344"/>
                    <a:pt x="2066" y="2475"/>
                  </a:cubicBezTo>
                  <a:cubicBezTo>
                    <a:pt x="2623" y="1606"/>
                    <a:pt x="3180" y="1328"/>
                    <a:pt x="280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9" name="Google Shape;8249;p19"/>
            <p:cNvSpPr/>
            <p:nvPr/>
          </p:nvSpPr>
          <p:spPr>
            <a:xfrm>
              <a:off x="7848572" y="3789140"/>
              <a:ext cx="264821" cy="263907"/>
            </a:xfrm>
            <a:custGeom>
              <a:avLst/>
              <a:gdLst/>
              <a:ahLst/>
              <a:cxnLst/>
              <a:rect l="l" t="t" r="r" b="b"/>
              <a:pathLst>
                <a:path w="8114" h="8086" extrusionOk="0">
                  <a:moveTo>
                    <a:pt x="2382" y="1"/>
                  </a:moveTo>
                  <a:cubicBezTo>
                    <a:pt x="2282" y="1"/>
                    <a:pt x="2181" y="8"/>
                    <a:pt x="2082" y="21"/>
                  </a:cubicBezTo>
                  <a:cubicBezTo>
                    <a:pt x="754" y="169"/>
                    <a:pt x="0" y="1972"/>
                    <a:pt x="787" y="3234"/>
                  </a:cubicBezTo>
                  <a:cubicBezTo>
                    <a:pt x="1376" y="4191"/>
                    <a:pt x="2454" y="4473"/>
                    <a:pt x="3416" y="4473"/>
                  </a:cubicBezTo>
                  <a:cubicBezTo>
                    <a:pt x="3525" y="4473"/>
                    <a:pt x="3632" y="4470"/>
                    <a:pt x="3737" y="4463"/>
                  </a:cubicBezTo>
                  <a:cubicBezTo>
                    <a:pt x="3950" y="4463"/>
                    <a:pt x="4196" y="4430"/>
                    <a:pt x="4442" y="4398"/>
                  </a:cubicBezTo>
                  <a:cubicBezTo>
                    <a:pt x="4442" y="4398"/>
                    <a:pt x="4638" y="4367"/>
                    <a:pt x="4932" y="4367"/>
                  </a:cubicBezTo>
                  <a:cubicBezTo>
                    <a:pt x="5419" y="4367"/>
                    <a:pt x="6177" y="4450"/>
                    <a:pt x="6770" y="4889"/>
                  </a:cubicBezTo>
                  <a:cubicBezTo>
                    <a:pt x="7163" y="5234"/>
                    <a:pt x="7425" y="5692"/>
                    <a:pt x="7507" y="6217"/>
                  </a:cubicBezTo>
                  <a:cubicBezTo>
                    <a:pt x="7507" y="6217"/>
                    <a:pt x="7671" y="7414"/>
                    <a:pt x="7097" y="8053"/>
                  </a:cubicBezTo>
                  <a:lnTo>
                    <a:pt x="7065" y="8086"/>
                  </a:lnTo>
                  <a:cubicBezTo>
                    <a:pt x="7065" y="8086"/>
                    <a:pt x="8114" y="7577"/>
                    <a:pt x="7983" y="5971"/>
                  </a:cubicBezTo>
                  <a:cubicBezTo>
                    <a:pt x="7874" y="4655"/>
                    <a:pt x="6811" y="4001"/>
                    <a:pt x="5471" y="4001"/>
                  </a:cubicBezTo>
                  <a:cubicBezTo>
                    <a:pt x="5193" y="4001"/>
                    <a:pt x="4902" y="4030"/>
                    <a:pt x="4606" y="4086"/>
                  </a:cubicBezTo>
                  <a:cubicBezTo>
                    <a:pt x="4104" y="4187"/>
                    <a:pt x="3649" y="4237"/>
                    <a:pt x="3240" y="4237"/>
                  </a:cubicBezTo>
                  <a:cubicBezTo>
                    <a:pt x="2714" y="4237"/>
                    <a:pt x="2263" y="4154"/>
                    <a:pt x="1885" y="3988"/>
                  </a:cubicBezTo>
                  <a:cubicBezTo>
                    <a:pt x="1492" y="3807"/>
                    <a:pt x="1147" y="3512"/>
                    <a:pt x="918" y="3135"/>
                  </a:cubicBezTo>
                  <a:cubicBezTo>
                    <a:pt x="197" y="1988"/>
                    <a:pt x="885" y="300"/>
                    <a:pt x="2098" y="152"/>
                  </a:cubicBezTo>
                  <a:cubicBezTo>
                    <a:pt x="2199" y="138"/>
                    <a:pt x="2301" y="130"/>
                    <a:pt x="2403" y="130"/>
                  </a:cubicBezTo>
                  <a:cubicBezTo>
                    <a:pt x="2877" y="130"/>
                    <a:pt x="3333" y="290"/>
                    <a:pt x="3590" y="628"/>
                  </a:cubicBezTo>
                  <a:cubicBezTo>
                    <a:pt x="3885" y="1021"/>
                    <a:pt x="3934" y="1545"/>
                    <a:pt x="3721" y="1988"/>
                  </a:cubicBezTo>
                  <a:cubicBezTo>
                    <a:pt x="3576" y="2330"/>
                    <a:pt x="3252" y="2535"/>
                    <a:pt x="2901" y="2535"/>
                  </a:cubicBezTo>
                  <a:cubicBezTo>
                    <a:pt x="2815" y="2535"/>
                    <a:pt x="2727" y="2522"/>
                    <a:pt x="2639" y="2496"/>
                  </a:cubicBezTo>
                  <a:cubicBezTo>
                    <a:pt x="2196" y="2398"/>
                    <a:pt x="2016" y="1955"/>
                    <a:pt x="2360" y="1906"/>
                  </a:cubicBezTo>
                  <a:cubicBezTo>
                    <a:pt x="2770" y="1841"/>
                    <a:pt x="2852" y="1496"/>
                    <a:pt x="2705" y="1201"/>
                  </a:cubicBezTo>
                  <a:cubicBezTo>
                    <a:pt x="2645" y="1082"/>
                    <a:pt x="2513" y="1016"/>
                    <a:pt x="2370" y="1016"/>
                  </a:cubicBezTo>
                  <a:cubicBezTo>
                    <a:pt x="2160" y="1016"/>
                    <a:pt x="1927" y="1158"/>
                    <a:pt x="1869" y="1480"/>
                  </a:cubicBezTo>
                  <a:cubicBezTo>
                    <a:pt x="1819" y="1759"/>
                    <a:pt x="1885" y="2037"/>
                    <a:pt x="2082" y="2234"/>
                  </a:cubicBezTo>
                  <a:cubicBezTo>
                    <a:pt x="2250" y="2427"/>
                    <a:pt x="2587" y="2591"/>
                    <a:pt x="2932" y="2591"/>
                  </a:cubicBezTo>
                  <a:cubicBezTo>
                    <a:pt x="3260" y="2591"/>
                    <a:pt x="3595" y="2444"/>
                    <a:pt x="3803" y="2037"/>
                  </a:cubicBezTo>
                  <a:cubicBezTo>
                    <a:pt x="4032" y="1562"/>
                    <a:pt x="4000" y="988"/>
                    <a:pt x="3688" y="562"/>
                  </a:cubicBezTo>
                  <a:cubicBezTo>
                    <a:pt x="3400" y="178"/>
                    <a:pt x="2895" y="1"/>
                    <a:pt x="23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0" name="Google Shape;8250;p19"/>
            <p:cNvSpPr/>
            <p:nvPr/>
          </p:nvSpPr>
          <p:spPr>
            <a:xfrm>
              <a:off x="7890805" y="3940839"/>
              <a:ext cx="152515" cy="77971"/>
            </a:xfrm>
            <a:custGeom>
              <a:avLst/>
              <a:gdLst/>
              <a:ahLst/>
              <a:cxnLst/>
              <a:rect l="l" t="t" r="r" b="b"/>
              <a:pathLst>
                <a:path w="4673" h="2389" extrusionOk="0">
                  <a:moveTo>
                    <a:pt x="3575" y="0"/>
                  </a:moveTo>
                  <a:cubicBezTo>
                    <a:pt x="3276" y="0"/>
                    <a:pt x="2924" y="41"/>
                    <a:pt x="2525" y="159"/>
                  </a:cubicBezTo>
                  <a:cubicBezTo>
                    <a:pt x="1971" y="326"/>
                    <a:pt x="1499" y="386"/>
                    <a:pt x="1111" y="386"/>
                  </a:cubicBezTo>
                  <a:cubicBezTo>
                    <a:pt x="581" y="386"/>
                    <a:pt x="209" y="273"/>
                    <a:pt x="1" y="159"/>
                  </a:cubicBezTo>
                  <a:lnTo>
                    <a:pt x="1" y="159"/>
                  </a:lnTo>
                  <a:cubicBezTo>
                    <a:pt x="132" y="274"/>
                    <a:pt x="263" y="389"/>
                    <a:pt x="378" y="536"/>
                  </a:cubicBezTo>
                  <a:cubicBezTo>
                    <a:pt x="453" y="641"/>
                    <a:pt x="597" y="1392"/>
                    <a:pt x="1187" y="1392"/>
                  </a:cubicBezTo>
                  <a:cubicBezTo>
                    <a:pt x="1241" y="1392"/>
                    <a:pt x="1299" y="1386"/>
                    <a:pt x="1361" y="1372"/>
                  </a:cubicBezTo>
                  <a:cubicBezTo>
                    <a:pt x="2083" y="1225"/>
                    <a:pt x="1952" y="766"/>
                    <a:pt x="2427" y="618"/>
                  </a:cubicBezTo>
                  <a:cubicBezTo>
                    <a:pt x="2519" y="590"/>
                    <a:pt x="2597" y="578"/>
                    <a:pt x="2662" y="578"/>
                  </a:cubicBezTo>
                  <a:cubicBezTo>
                    <a:pt x="2932" y="578"/>
                    <a:pt x="2975" y="785"/>
                    <a:pt x="2869" y="864"/>
                  </a:cubicBezTo>
                  <a:cubicBezTo>
                    <a:pt x="2814" y="899"/>
                    <a:pt x="2761" y="910"/>
                    <a:pt x="2706" y="910"/>
                  </a:cubicBezTo>
                  <a:cubicBezTo>
                    <a:pt x="2632" y="910"/>
                    <a:pt x="2554" y="890"/>
                    <a:pt x="2460" y="881"/>
                  </a:cubicBezTo>
                  <a:cubicBezTo>
                    <a:pt x="2446" y="878"/>
                    <a:pt x="2430" y="876"/>
                    <a:pt x="2413" y="876"/>
                  </a:cubicBezTo>
                  <a:cubicBezTo>
                    <a:pt x="2219" y="876"/>
                    <a:pt x="1817" y="1047"/>
                    <a:pt x="1968" y="1438"/>
                  </a:cubicBezTo>
                  <a:cubicBezTo>
                    <a:pt x="2132" y="1880"/>
                    <a:pt x="2378" y="2241"/>
                    <a:pt x="2115" y="2389"/>
                  </a:cubicBezTo>
                  <a:cubicBezTo>
                    <a:pt x="2115" y="2389"/>
                    <a:pt x="3033" y="2389"/>
                    <a:pt x="3345" y="2126"/>
                  </a:cubicBezTo>
                  <a:cubicBezTo>
                    <a:pt x="3705" y="1864"/>
                    <a:pt x="3853" y="1405"/>
                    <a:pt x="3722" y="995"/>
                  </a:cubicBezTo>
                  <a:cubicBezTo>
                    <a:pt x="3623" y="501"/>
                    <a:pt x="3938" y="201"/>
                    <a:pt x="4425" y="201"/>
                  </a:cubicBezTo>
                  <a:cubicBezTo>
                    <a:pt x="4504" y="201"/>
                    <a:pt x="4586" y="209"/>
                    <a:pt x="4672" y="225"/>
                  </a:cubicBezTo>
                  <a:cubicBezTo>
                    <a:pt x="4672" y="225"/>
                    <a:pt x="4271" y="0"/>
                    <a:pt x="357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1" name="Google Shape;8251;p19"/>
            <p:cNvSpPr/>
            <p:nvPr/>
          </p:nvSpPr>
          <p:spPr>
            <a:xfrm>
              <a:off x="7929872" y="3797821"/>
              <a:ext cx="104897" cy="109825"/>
            </a:xfrm>
            <a:custGeom>
              <a:avLst/>
              <a:gdLst/>
              <a:ahLst/>
              <a:cxnLst/>
              <a:rect l="l" t="t" r="r" b="b"/>
              <a:pathLst>
                <a:path w="3214" h="3365" extrusionOk="0">
                  <a:moveTo>
                    <a:pt x="1263" y="1"/>
                  </a:moveTo>
                  <a:lnTo>
                    <a:pt x="1263" y="1"/>
                  </a:lnTo>
                  <a:cubicBezTo>
                    <a:pt x="1689" y="444"/>
                    <a:pt x="1836" y="1083"/>
                    <a:pt x="1640" y="1656"/>
                  </a:cubicBezTo>
                  <a:cubicBezTo>
                    <a:pt x="1410" y="2418"/>
                    <a:pt x="886" y="2618"/>
                    <a:pt x="437" y="2618"/>
                  </a:cubicBezTo>
                  <a:cubicBezTo>
                    <a:pt x="276" y="2618"/>
                    <a:pt x="125" y="2592"/>
                    <a:pt x="1" y="2558"/>
                  </a:cubicBezTo>
                  <a:lnTo>
                    <a:pt x="1" y="2558"/>
                  </a:lnTo>
                  <a:cubicBezTo>
                    <a:pt x="1" y="2558"/>
                    <a:pt x="229" y="3365"/>
                    <a:pt x="1008" y="3365"/>
                  </a:cubicBezTo>
                  <a:cubicBezTo>
                    <a:pt x="1038" y="3365"/>
                    <a:pt x="1068" y="3364"/>
                    <a:pt x="1099" y="3361"/>
                  </a:cubicBezTo>
                  <a:cubicBezTo>
                    <a:pt x="1951" y="3296"/>
                    <a:pt x="1886" y="2640"/>
                    <a:pt x="1886" y="2361"/>
                  </a:cubicBezTo>
                  <a:cubicBezTo>
                    <a:pt x="1869" y="2083"/>
                    <a:pt x="1853" y="1853"/>
                    <a:pt x="1967" y="1853"/>
                  </a:cubicBezTo>
                  <a:cubicBezTo>
                    <a:pt x="2082" y="1853"/>
                    <a:pt x="2115" y="1952"/>
                    <a:pt x="2049" y="2148"/>
                  </a:cubicBezTo>
                  <a:cubicBezTo>
                    <a:pt x="1984" y="2345"/>
                    <a:pt x="1820" y="2984"/>
                    <a:pt x="2918" y="3099"/>
                  </a:cubicBezTo>
                  <a:cubicBezTo>
                    <a:pt x="2787" y="3001"/>
                    <a:pt x="2754" y="2820"/>
                    <a:pt x="2853" y="2689"/>
                  </a:cubicBezTo>
                  <a:cubicBezTo>
                    <a:pt x="3000" y="2427"/>
                    <a:pt x="3213" y="1984"/>
                    <a:pt x="2492" y="1361"/>
                  </a:cubicBezTo>
                  <a:cubicBezTo>
                    <a:pt x="1754" y="739"/>
                    <a:pt x="1689" y="296"/>
                    <a:pt x="12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2" name="Google Shape;8252;p19"/>
            <p:cNvSpPr/>
            <p:nvPr/>
          </p:nvSpPr>
          <p:spPr>
            <a:xfrm>
              <a:off x="7821287" y="3642271"/>
              <a:ext cx="62599" cy="250297"/>
            </a:xfrm>
            <a:custGeom>
              <a:avLst/>
              <a:gdLst/>
              <a:ahLst/>
              <a:cxnLst/>
              <a:rect l="l" t="t" r="r" b="b"/>
              <a:pathLst>
                <a:path w="1918" h="7669" extrusionOk="0">
                  <a:moveTo>
                    <a:pt x="631" y="0"/>
                  </a:moveTo>
                  <a:cubicBezTo>
                    <a:pt x="561" y="0"/>
                    <a:pt x="487" y="18"/>
                    <a:pt x="410" y="63"/>
                  </a:cubicBezTo>
                  <a:cubicBezTo>
                    <a:pt x="0" y="292"/>
                    <a:pt x="328" y="833"/>
                    <a:pt x="590" y="1095"/>
                  </a:cubicBezTo>
                  <a:cubicBezTo>
                    <a:pt x="852" y="1358"/>
                    <a:pt x="869" y="2636"/>
                    <a:pt x="738" y="3997"/>
                  </a:cubicBezTo>
                  <a:cubicBezTo>
                    <a:pt x="607" y="5357"/>
                    <a:pt x="754" y="7127"/>
                    <a:pt x="1459" y="7668"/>
                  </a:cubicBezTo>
                  <a:cubicBezTo>
                    <a:pt x="1459" y="7668"/>
                    <a:pt x="803" y="7045"/>
                    <a:pt x="951" y="5177"/>
                  </a:cubicBezTo>
                  <a:cubicBezTo>
                    <a:pt x="1098" y="3292"/>
                    <a:pt x="1918" y="1505"/>
                    <a:pt x="1180" y="374"/>
                  </a:cubicBezTo>
                  <a:cubicBezTo>
                    <a:pt x="1180" y="374"/>
                    <a:pt x="949" y="0"/>
                    <a:pt x="63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3" name="Google Shape;8253;p19"/>
            <p:cNvSpPr/>
            <p:nvPr/>
          </p:nvSpPr>
          <p:spPr>
            <a:xfrm>
              <a:off x="7665052" y="3609568"/>
              <a:ext cx="279312" cy="332217"/>
            </a:xfrm>
            <a:custGeom>
              <a:avLst/>
              <a:gdLst/>
              <a:ahLst/>
              <a:cxnLst/>
              <a:rect l="l" t="t" r="r" b="b"/>
              <a:pathLst>
                <a:path w="8558" h="10179" extrusionOk="0">
                  <a:moveTo>
                    <a:pt x="2275" y="0"/>
                  </a:moveTo>
                  <a:cubicBezTo>
                    <a:pt x="1364" y="0"/>
                    <a:pt x="525" y="449"/>
                    <a:pt x="296" y="1163"/>
                  </a:cubicBezTo>
                  <a:cubicBezTo>
                    <a:pt x="1" y="1966"/>
                    <a:pt x="411" y="2671"/>
                    <a:pt x="820" y="2884"/>
                  </a:cubicBezTo>
                  <a:cubicBezTo>
                    <a:pt x="1045" y="3036"/>
                    <a:pt x="1305" y="3101"/>
                    <a:pt x="1559" y="3101"/>
                  </a:cubicBezTo>
                  <a:cubicBezTo>
                    <a:pt x="2103" y="3101"/>
                    <a:pt x="2621" y="2805"/>
                    <a:pt x="2722" y="2425"/>
                  </a:cubicBezTo>
                  <a:cubicBezTo>
                    <a:pt x="2851" y="2036"/>
                    <a:pt x="2551" y="1648"/>
                    <a:pt x="2165" y="1648"/>
                  </a:cubicBezTo>
                  <a:cubicBezTo>
                    <a:pt x="2112" y="1648"/>
                    <a:pt x="2056" y="1655"/>
                    <a:pt x="2001" y="1671"/>
                  </a:cubicBezTo>
                  <a:cubicBezTo>
                    <a:pt x="1673" y="1737"/>
                    <a:pt x="1492" y="2081"/>
                    <a:pt x="1607" y="2376"/>
                  </a:cubicBezTo>
                  <a:cubicBezTo>
                    <a:pt x="1690" y="2625"/>
                    <a:pt x="1945" y="2660"/>
                    <a:pt x="2080" y="2660"/>
                  </a:cubicBezTo>
                  <a:cubicBezTo>
                    <a:pt x="2131" y="2660"/>
                    <a:pt x="2164" y="2655"/>
                    <a:pt x="2164" y="2655"/>
                  </a:cubicBezTo>
                  <a:lnTo>
                    <a:pt x="2164" y="2655"/>
                  </a:lnTo>
                  <a:cubicBezTo>
                    <a:pt x="2099" y="2832"/>
                    <a:pt x="1885" y="2961"/>
                    <a:pt x="1625" y="2961"/>
                  </a:cubicBezTo>
                  <a:cubicBezTo>
                    <a:pt x="1428" y="2961"/>
                    <a:pt x="1205" y="2887"/>
                    <a:pt x="1001" y="2704"/>
                  </a:cubicBezTo>
                  <a:cubicBezTo>
                    <a:pt x="575" y="2327"/>
                    <a:pt x="493" y="1081"/>
                    <a:pt x="1214" y="507"/>
                  </a:cubicBezTo>
                  <a:cubicBezTo>
                    <a:pt x="1538" y="272"/>
                    <a:pt x="1915" y="142"/>
                    <a:pt x="2310" y="142"/>
                  </a:cubicBezTo>
                  <a:cubicBezTo>
                    <a:pt x="2354" y="142"/>
                    <a:pt x="2398" y="143"/>
                    <a:pt x="2443" y="147"/>
                  </a:cubicBezTo>
                  <a:cubicBezTo>
                    <a:pt x="2574" y="147"/>
                    <a:pt x="2705" y="180"/>
                    <a:pt x="2837" y="212"/>
                  </a:cubicBezTo>
                  <a:cubicBezTo>
                    <a:pt x="3935" y="475"/>
                    <a:pt x="4656" y="1638"/>
                    <a:pt x="4885" y="2868"/>
                  </a:cubicBezTo>
                  <a:cubicBezTo>
                    <a:pt x="5115" y="4097"/>
                    <a:pt x="4885" y="5359"/>
                    <a:pt x="4951" y="6490"/>
                  </a:cubicBezTo>
                  <a:cubicBezTo>
                    <a:pt x="4902" y="7506"/>
                    <a:pt x="5295" y="8490"/>
                    <a:pt x="6049" y="9195"/>
                  </a:cubicBezTo>
                  <a:cubicBezTo>
                    <a:pt x="6738" y="9801"/>
                    <a:pt x="7623" y="10145"/>
                    <a:pt x="8557" y="10178"/>
                  </a:cubicBezTo>
                  <a:cubicBezTo>
                    <a:pt x="7639" y="10113"/>
                    <a:pt x="6770" y="9752"/>
                    <a:pt x="6098" y="9129"/>
                  </a:cubicBezTo>
                  <a:cubicBezTo>
                    <a:pt x="5394" y="8441"/>
                    <a:pt x="5033" y="7474"/>
                    <a:pt x="5082" y="6474"/>
                  </a:cubicBezTo>
                  <a:cubicBezTo>
                    <a:pt x="5033" y="5376"/>
                    <a:pt x="5279" y="4146"/>
                    <a:pt x="5049" y="2835"/>
                  </a:cubicBezTo>
                  <a:cubicBezTo>
                    <a:pt x="4803" y="1573"/>
                    <a:pt x="4049" y="327"/>
                    <a:pt x="2869" y="65"/>
                  </a:cubicBezTo>
                  <a:cubicBezTo>
                    <a:pt x="2671" y="21"/>
                    <a:pt x="2471" y="0"/>
                    <a:pt x="227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4" name="Google Shape;8254;p19"/>
            <p:cNvSpPr/>
            <p:nvPr/>
          </p:nvSpPr>
          <p:spPr>
            <a:xfrm>
              <a:off x="7729805" y="3655815"/>
              <a:ext cx="81333" cy="68996"/>
            </a:xfrm>
            <a:custGeom>
              <a:avLst/>
              <a:gdLst/>
              <a:ahLst/>
              <a:cxnLst/>
              <a:rect l="l" t="t" r="r" b="b"/>
              <a:pathLst>
                <a:path w="2492" h="2114" extrusionOk="0">
                  <a:moveTo>
                    <a:pt x="1802" y="1"/>
                  </a:moveTo>
                  <a:cubicBezTo>
                    <a:pt x="1321" y="1"/>
                    <a:pt x="1021" y="400"/>
                    <a:pt x="934" y="1090"/>
                  </a:cubicBezTo>
                  <a:cubicBezTo>
                    <a:pt x="855" y="1735"/>
                    <a:pt x="301" y="1799"/>
                    <a:pt x="85" y="1799"/>
                  </a:cubicBezTo>
                  <a:cubicBezTo>
                    <a:pt x="33" y="1799"/>
                    <a:pt x="0" y="1795"/>
                    <a:pt x="0" y="1795"/>
                  </a:cubicBezTo>
                  <a:lnTo>
                    <a:pt x="0" y="1795"/>
                  </a:lnTo>
                  <a:cubicBezTo>
                    <a:pt x="120" y="1860"/>
                    <a:pt x="694" y="2113"/>
                    <a:pt x="1230" y="2113"/>
                  </a:cubicBezTo>
                  <a:cubicBezTo>
                    <a:pt x="1501" y="2113"/>
                    <a:pt x="1763" y="2048"/>
                    <a:pt x="1951" y="1860"/>
                  </a:cubicBezTo>
                  <a:cubicBezTo>
                    <a:pt x="2492" y="1320"/>
                    <a:pt x="2115" y="615"/>
                    <a:pt x="1967" y="385"/>
                  </a:cubicBezTo>
                  <a:cubicBezTo>
                    <a:pt x="1869" y="271"/>
                    <a:pt x="1902" y="107"/>
                    <a:pt x="2016" y="25"/>
                  </a:cubicBezTo>
                  <a:cubicBezTo>
                    <a:pt x="1941" y="8"/>
                    <a:pt x="1870" y="1"/>
                    <a:pt x="180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5" name="Google Shape;8255;p19"/>
            <p:cNvSpPr/>
            <p:nvPr/>
          </p:nvSpPr>
          <p:spPr>
            <a:xfrm>
              <a:off x="7649027" y="3660874"/>
              <a:ext cx="157835" cy="178723"/>
            </a:xfrm>
            <a:custGeom>
              <a:avLst/>
              <a:gdLst/>
              <a:ahLst/>
              <a:cxnLst/>
              <a:rect l="l" t="t" r="r" b="b"/>
              <a:pathLst>
                <a:path w="4836" h="5476" extrusionOk="0">
                  <a:moveTo>
                    <a:pt x="475" y="1"/>
                  </a:moveTo>
                  <a:lnTo>
                    <a:pt x="475" y="1"/>
                  </a:lnTo>
                  <a:cubicBezTo>
                    <a:pt x="0" y="820"/>
                    <a:pt x="246" y="2148"/>
                    <a:pt x="869" y="3033"/>
                  </a:cubicBezTo>
                  <a:cubicBezTo>
                    <a:pt x="1362" y="3716"/>
                    <a:pt x="2128" y="3794"/>
                    <a:pt x="2453" y="3794"/>
                  </a:cubicBezTo>
                  <a:cubicBezTo>
                    <a:pt x="2549" y="3794"/>
                    <a:pt x="2606" y="3787"/>
                    <a:pt x="2606" y="3787"/>
                  </a:cubicBezTo>
                  <a:cubicBezTo>
                    <a:pt x="2344" y="3705"/>
                    <a:pt x="2295" y="3377"/>
                    <a:pt x="2475" y="3148"/>
                  </a:cubicBezTo>
                  <a:cubicBezTo>
                    <a:pt x="2639" y="2984"/>
                    <a:pt x="2606" y="2722"/>
                    <a:pt x="2426" y="2607"/>
                  </a:cubicBezTo>
                  <a:cubicBezTo>
                    <a:pt x="2295" y="2558"/>
                    <a:pt x="2033" y="2345"/>
                    <a:pt x="2262" y="2197"/>
                  </a:cubicBezTo>
                  <a:cubicBezTo>
                    <a:pt x="2288" y="2182"/>
                    <a:pt x="2317" y="2175"/>
                    <a:pt x="2347" y="2175"/>
                  </a:cubicBezTo>
                  <a:cubicBezTo>
                    <a:pt x="2582" y="2175"/>
                    <a:pt x="2912" y="2607"/>
                    <a:pt x="2869" y="3115"/>
                  </a:cubicBezTo>
                  <a:cubicBezTo>
                    <a:pt x="2819" y="3705"/>
                    <a:pt x="3082" y="3869"/>
                    <a:pt x="3491" y="4148"/>
                  </a:cubicBezTo>
                  <a:cubicBezTo>
                    <a:pt x="3885" y="4426"/>
                    <a:pt x="3655" y="4951"/>
                    <a:pt x="3655" y="4951"/>
                  </a:cubicBezTo>
                  <a:cubicBezTo>
                    <a:pt x="4360" y="4541"/>
                    <a:pt x="4196" y="3869"/>
                    <a:pt x="4114" y="3722"/>
                  </a:cubicBezTo>
                  <a:cubicBezTo>
                    <a:pt x="4032" y="3574"/>
                    <a:pt x="3836" y="3312"/>
                    <a:pt x="4065" y="3213"/>
                  </a:cubicBezTo>
                  <a:cubicBezTo>
                    <a:pt x="4079" y="3208"/>
                    <a:pt x="4092" y="3205"/>
                    <a:pt x="4104" y="3205"/>
                  </a:cubicBezTo>
                  <a:cubicBezTo>
                    <a:pt x="4306" y="3205"/>
                    <a:pt x="4392" y="3926"/>
                    <a:pt x="4377" y="4574"/>
                  </a:cubicBezTo>
                  <a:cubicBezTo>
                    <a:pt x="4360" y="4935"/>
                    <a:pt x="4524" y="5279"/>
                    <a:pt x="4836" y="5475"/>
                  </a:cubicBezTo>
                  <a:cubicBezTo>
                    <a:pt x="4704" y="5148"/>
                    <a:pt x="4639" y="4803"/>
                    <a:pt x="4655" y="4459"/>
                  </a:cubicBezTo>
                  <a:cubicBezTo>
                    <a:pt x="4639" y="3935"/>
                    <a:pt x="4737" y="3017"/>
                    <a:pt x="3836" y="2410"/>
                  </a:cubicBezTo>
                  <a:cubicBezTo>
                    <a:pt x="2918" y="1787"/>
                    <a:pt x="1820" y="2050"/>
                    <a:pt x="1033" y="1492"/>
                  </a:cubicBezTo>
                  <a:cubicBezTo>
                    <a:pt x="557" y="1148"/>
                    <a:pt x="344" y="558"/>
                    <a:pt x="47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6" name="Google Shape;8256;p19"/>
            <p:cNvSpPr/>
            <p:nvPr/>
          </p:nvSpPr>
          <p:spPr>
            <a:xfrm>
              <a:off x="7597655" y="3610449"/>
              <a:ext cx="96868" cy="63741"/>
            </a:xfrm>
            <a:custGeom>
              <a:avLst/>
              <a:gdLst/>
              <a:ahLst/>
              <a:cxnLst/>
              <a:rect l="l" t="t" r="r" b="b"/>
              <a:pathLst>
                <a:path w="2968" h="1953" extrusionOk="0">
                  <a:moveTo>
                    <a:pt x="2039" y="1"/>
                  </a:moveTo>
                  <a:cubicBezTo>
                    <a:pt x="328" y="1"/>
                    <a:pt x="279" y="1082"/>
                    <a:pt x="279" y="1365"/>
                  </a:cubicBezTo>
                  <a:cubicBezTo>
                    <a:pt x="279" y="1562"/>
                    <a:pt x="164" y="1726"/>
                    <a:pt x="1" y="1792"/>
                  </a:cubicBezTo>
                  <a:cubicBezTo>
                    <a:pt x="268" y="1904"/>
                    <a:pt x="502" y="1953"/>
                    <a:pt x="708" y="1953"/>
                  </a:cubicBezTo>
                  <a:cubicBezTo>
                    <a:pt x="1460" y="1953"/>
                    <a:pt x="1827" y="1307"/>
                    <a:pt x="2033" y="792"/>
                  </a:cubicBezTo>
                  <a:cubicBezTo>
                    <a:pt x="2197" y="415"/>
                    <a:pt x="2541" y="136"/>
                    <a:pt x="2967" y="87"/>
                  </a:cubicBezTo>
                  <a:cubicBezTo>
                    <a:pt x="2613" y="27"/>
                    <a:pt x="2306" y="1"/>
                    <a:pt x="203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7" name="Google Shape;8257;p19"/>
            <p:cNvSpPr/>
            <p:nvPr/>
          </p:nvSpPr>
          <p:spPr>
            <a:xfrm>
              <a:off x="7560220" y="3609601"/>
              <a:ext cx="47096" cy="37272"/>
            </a:xfrm>
            <a:custGeom>
              <a:avLst/>
              <a:gdLst/>
              <a:ahLst/>
              <a:cxnLst/>
              <a:rect l="l" t="t" r="r" b="b"/>
              <a:pathLst>
                <a:path w="1443" h="1142" extrusionOk="0">
                  <a:moveTo>
                    <a:pt x="475" y="0"/>
                  </a:moveTo>
                  <a:cubicBezTo>
                    <a:pt x="427" y="0"/>
                    <a:pt x="377" y="10"/>
                    <a:pt x="328" y="31"/>
                  </a:cubicBezTo>
                  <a:cubicBezTo>
                    <a:pt x="98" y="146"/>
                    <a:pt x="0" y="424"/>
                    <a:pt x="98" y="670"/>
                  </a:cubicBezTo>
                  <a:cubicBezTo>
                    <a:pt x="180" y="867"/>
                    <a:pt x="361" y="1031"/>
                    <a:pt x="574" y="1096"/>
                  </a:cubicBezTo>
                  <a:cubicBezTo>
                    <a:pt x="652" y="1127"/>
                    <a:pt x="735" y="1141"/>
                    <a:pt x="817" y="1141"/>
                  </a:cubicBezTo>
                  <a:cubicBezTo>
                    <a:pt x="961" y="1141"/>
                    <a:pt x="1105" y="1098"/>
                    <a:pt x="1229" y="1014"/>
                  </a:cubicBezTo>
                  <a:cubicBezTo>
                    <a:pt x="1361" y="883"/>
                    <a:pt x="1443" y="703"/>
                    <a:pt x="1443" y="506"/>
                  </a:cubicBezTo>
                  <a:lnTo>
                    <a:pt x="1443" y="506"/>
                  </a:lnTo>
                  <a:cubicBezTo>
                    <a:pt x="1442" y="506"/>
                    <a:pt x="1123" y="902"/>
                    <a:pt x="763" y="902"/>
                  </a:cubicBezTo>
                  <a:cubicBezTo>
                    <a:pt x="749" y="902"/>
                    <a:pt x="735" y="901"/>
                    <a:pt x="721" y="900"/>
                  </a:cubicBezTo>
                  <a:cubicBezTo>
                    <a:pt x="148" y="851"/>
                    <a:pt x="66" y="260"/>
                    <a:pt x="344" y="113"/>
                  </a:cubicBezTo>
                  <a:cubicBezTo>
                    <a:pt x="384" y="86"/>
                    <a:pt x="428" y="74"/>
                    <a:pt x="471" y="74"/>
                  </a:cubicBezTo>
                  <a:cubicBezTo>
                    <a:pt x="587" y="74"/>
                    <a:pt x="697" y="162"/>
                    <a:pt x="721" y="293"/>
                  </a:cubicBezTo>
                  <a:cubicBezTo>
                    <a:pt x="732" y="401"/>
                    <a:pt x="651" y="466"/>
                    <a:pt x="599" y="466"/>
                  </a:cubicBezTo>
                  <a:cubicBezTo>
                    <a:pt x="571" y="466"/>
                    <a:pt x="552" y="448"/>
                    <a:pt x="557" y="408"/>
                  </a:cubicBezTo>
                  <a:cubicBezTo>
                    <a:pt x="582" y="334"/>
                    <a:pt x="542" y="270"/>
                    <a:pt x="472" y="270"/>
                  </a:cubicBezTo>
                  <a:cubicBezTo>
                    <a:pt x="449" y="270"/>
                    <a:pt x="422" y="277"/>
                    <a:pt x="394" y="293"/>
                  </a:cubicBezTo>
                  <a:cubicBezTo>
                    <a:pt x="262" y="359"/>
                    <a:pt x="394" y="539"/>
                    <a:pt x="394" y="539"/>
                  </a:cubicBezTo>
                  <a:cubicBezTo>
                    <a:pt x="441" y="577"/>
                    <a:pt x="496" y="594"/>
                    <a:pt x="552" y="594"/>
                  </a:cubicBezTo>
                  <a:cubicBezTo>
                    <a:pt x="687" y="594"/>
                    <a:pt x="820" y="489"/>
                    <a:pt x="820" y="326"/>
                  </a:cubicBezTo>
                  <a:cubicBezTo>
                    <a:pt x="807" y="133"/>
                    <a:pt x="652" y="0"/>
                    <a:pt x="47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8" name="Google Shape;8258;p19"/>
            <p:cNvSpPr/>
            <p:nvPr/>
          </p:nvSpPr>
          <p:spPr>
            <a:xfrm>
              <a:off x="8218225" y="3846222"/>
              <a:ext cx="130550" cy="285480"/>
            </a:xfrm>
            <a:custGeom>
              <a:avLst/>
              <a:gdLst/>
              <a:ahLst/>
              <a:cxnLst/>
              <a:rect l="l" t="t" r="r" b="b"/>
              <a:pathLst>
                <a:path w="4000" h="8747" extrusionOk="0">
                  <a:moveTo>
                    <a:pt x="1894" y="0"/>
                  </a:moveTo>
                  <a:cubicBezTo>
                    <a:pt x="1745" y="0"/>
                    <a:pt x="1593" y="19"/>
                    <a:pt x="1443" y="59"/>
                  </a:cubicBezTo>
                  <a:cubicBezTo>
                    <a:pt x="689" y="255"/>
                    <a:pt x="132" y="911"/>
                    <a:pt x="66" y="1698"/>
                  </a:cubicBezTo>
                  <a:cubicBezTo>
                    <a:pt x="0" y="2485"/>
                    <a:pt x="410" y="3288"/>
                    <a:pt x="1000" y="3845"/>
                  </a:cubicBezTo>
                  <a:cubicBezTo>
                    <a:pt x="1590" y="4435"/>
                    <a:pt x="2361" y="4714"/>
                    <a:pt x="2902" y="5206"/>
                  </a:cubicBezTo>
                  <a:cubicBezTo>
                    <a:pt x="3443" y="5681"/>
                    <a:pt x="3770" y="6353"/>
                    <a:pt x="3820" y="7058"/>
                  </a:cubicBezTo>
                  <a:cubicBezTo>
                    <a:pt x="3852" y="7713"/>
                    <a:pt x="3492" y="8402"/>
                    <a:pt x="2918" y="8566"/>
                  </a:cubicBezTo>
                  <a:cubicBezTo>
                    <a:pt x="2786" y="8615"/>
                    <a:pt x="2651" y="8638"/>
                    <a:pt x="2519" y="8638"/>
                  </a:cubicBezTo>
                  <a:cubicBezTo>
                    <a:pt x="2081" y="8638"/>
                    <a:pt x="1684" y="8383"/>
                    <a:pt x="1558" y="7992"/>
                  </a:cubicBezTo>
                  <a:cubicBezTo>
                    <a:pt x="1345" y="7550"/>
                    <a:pt x="1541" y="7025"/>
                    <a:pt x="2000" y="6845"/>
                  </a:cubicBezTo>
                  <a:cubicBezTo>
                    <a:pt x="2082" y="6812"/>
                    <a:pt x="2180" y="6796"/>
                    <a:pt x="2262" y="6796"/>
                  </a:cubicBezTo>
                  <a:cubicBezTo>
                    <a:pt x="2262" y="6796"/>
                    <a:pt x="2292" y="6792"/>
                    <a:pt x="2339" y="6792"/>
                  </a:cubicBezTo>
                  <a:cubicBezTo>
                    <a:pt x="2480" y="6792"/>
                    <a:pt x="2775" y="6820"/>
                    <a:pt x="2885" y="7041"/>
                  </a:cubicBezTo>
                  <a:cubicBezTo>
                    <a:pt x="2885" y="7041"/>
                    <a:pt x="2894" y="7076"/>
                    <a:pt x="2867" y="7076"/>
                  </a:cubicBezTo>
                  <a:cubicBezTo>
                    <a:pt x="2857" y="7076"/>
                    <a:pt x="2842" y="7071"/>
                    <a:pt x="2820" y="7058"/>
                  </a:cubicBezTo>
                  <a:cubicBezTo>
                    <a:pt x="2758" y="7024"/>
                    <a:pt x="2688" y="7007"/>
                    <a:pt x="2617" y="7007"/>
                  </a:cubicBezTo>
                  <a:cubicBezTo>
                    <a:pt x="2517" y="7007"/>
                    <a:pt x="2414" y="7040"/>
                    <a:pt x="2328" y="7107"/>
                  </a:cubicBezTo>
                  <a:cubicBezTo>
                    <a:pt x="2082" y="7353"/>
                    <a:pt x="2131" y="7779"/>
                    <a:pt x="2443" y="7927"/>
                  </a:cubicBezTo>
                  <a:cubicBezTo>
                    <a:pt x="2529" y="7970"/>
                    <a:pt x="2619" y="7991"/>
                    <a:pt x="2706" y="7991"/>
                  </a:cubicBezTo>
                  <a:cubicBezTo>
                    <a:pt x="3015" y="7991"/>
                    <a:pt x="3279" y="7724"/>
                    <a:pt x="3164" y="7238"/>
                  </a:cubicBezTo>
                  <a:cubicBezTo>
                    <a:pt x="3062" y="6904"/>
                    <a:pt x="2755" y="6686"/>
                    <a:pt x="2424" y="6686"/>
                  </a:cubicBezTo>
                  <a:cubicBezTo>
                    <a:pt x="2381" y="6686"/>
                    <a:pt x="2338" y="6690"/>
                    <a:pt x="2295" y="6697"/>
                  </a:cubicBezTo>
                  <a:cubicBezTo>
                    <a:pt x="2180" y="6697"/>
                    <a:pt x="2066" y="6730"/>
                    <a:pt x="1967" y="6779"/>
                  </a:cubicBezTo>
                  <a:cubicBezTo>
                    <a:pt x="1492" y="7009"/>
                    <a:pt x="1295" y="7550"/>
                    <a:pt x="1476" y="8025"/>
                  </a:cubicBezTo>
                  <a:cubicBezTo>
                    <a:pt x="1618" y="8452"/>
                    <a:pt x="2077" y="8746"/>
                    <a:pt x="2571" y="8746"/>
                  </a:cubicBezTo>
                  <a:cubicBezTo>
                    <a:pt x="2702" y="8746"/>
                    <a:pt x="2836" y="8725"/>
                    <a:pt x="2967" y="8681"/>
                  </a:cubicBezTo>
                  <a:cubicBezTo>
                    <a:pt x="3623" y="8500"/>
                    <a:pt x="4000" y="7763"/>
                    <a:pt x="3984" y="7041"/>
                  </a:cubicBezTo>
                  <a:cubicBezTo>
                    <a:pt x="3934" y="6287"/>
                    <a:pt x="3574" y="5583"/>
                    <a:pt x="3016" y="5091"/>
                  </a:cubicBezTo>
                  <a:cubicBezTo>
                    <a:pt x="2443" y="4550"/>
                    <a:pt x="1672" y="4271"/>
                    <a:pt x="1131" y="3714"/>
                  </a:cubicBezTo>
                  <a:cubicBezTo>
                    <a:pt x="574" y="3157"/>
                    <a:pt x="181" y="2435"/>
                    <a:pt x="230" y="1714"/>
                  </a:cubicBezTo>
                  <a:cubicBezTo>
                    <a:pt x="263" y="1255"/>
                    <a:pt x="476" y="829"/>
                    <a:pt x="820" y="550"/>
                  </a:cubicBezTo>
                  <a:cubicBezTo>
                    <a:pt x="984" y="436"/>
                    <a:pt x="1164" y="337"/>
                    <a:pt x="1345" y="288"/>
                  </a:cubicBezTo>
                  <a:cubicBezTo>
                    <a:pt x="1492" y="247"/>
                    <a:pt x="1644" y="227"/>
                    <a:pt x="1795" y="227"/>
                  </a:cubicBezTo>
                  <a:cubicBezTo>
                    <a:pt x="1947" y="227"/>
                    <a:pt x="2099" y="247"/>
                    <a:pt x="2246" y="288"/>
                  </a:cubicBezTo>
                  <a:cubicBezTo>
                    <a:pt x="3262" y="550"/>
                    <a:pt x="3590" y="1927"/>
                    <a:pt x="2902" y="2583"/>
                  </a:cubicBezTo>
                  <a:cubicBezTo>
                    <a:pt x="2771" y="2714"/>
                    <a:pt x="2590" y="2812"/>
                    <a:pt x="2394" y="2845"/>
                  </a:cubicBezTo>
                  <a:cubicBezTo>
                    <a:pt x="2332" y="2854"/>
                    <a:pt x="2274" y="2858"/>
                    <a:pt x="2218" y="2858"/>
                  </a:cubicBezTo>
                  <a:cubicBezTo>
                    <a:pt x="1757" y="2858"/>
                    <a:pt x="1514" y="2575"/>
                    <a:pt x="1558" y="2370"/>
                  </a:cubicBezTo>
                  <a:cubicBezTo>
                    <a:pt x="1558" y="2370"/>
                    <a:pt x="1558" y="2354"/>
                    <a:pt x="1623" y="2354"/>
                  </a:cubicBezTo>
                  <a:cubicBezTo>
                    <a:pt x="1634" y="2354"/>
                    <a:pt x="1653" y="2354"/>
                    <a:pt x="1680" y="2354"/>
                  </a:cubicBezTo>
                  <a:cubicBezTo>
                    <a:pt x="1818" y="2354"/>
                    <a:pt x="2139" y="2331"/>
                    <a:pt x="2262" y="2042"/>
                  </a:cubicBezTo>
                  <a:cubicBezTo>
                    <a:pt x="2382" y="1683"/>
                    <a:pt x="2091" y="1345"/>
                    <a:pt x="1758" y="1345"/>
                  </a:cubicBezTo>
                  <a:cubicBezTo>
                    <a:pt x="1681" y="1345"/>
                    <a:pt x="1602" y="1363"/>
                    <a:pt x="1525" y="1403"/>
                  </a:cubicBezTo>
                  <a:cubicBezTo>
                    <a:pt x="902" y="1780"/>
                    <a:pt x="1049" y="2731"/>
                    <a:pt x="1754" y="2894"/>
                  </a:cubicBezTo>
                  <a:cubicBezTo>
                    <a:pt x="1929" y="2975"/>
                    <a:pt x="2113" y="3013"/>
                    <a:pt x="2294" y="3013"/>
                  </a:cubicBezTo>
                  <a:cubicBezTo>
                    <a:pt x="2743" y="3013"/>
                    <a:pt x="3176" y="2779"/>
                    <a:pt x="3410" y="2370"/>
                  </a:cubicBezTo>
                  <a:cubicBezTo>
                    <a:pt x="3672" y="1813"/>
                    <a:pt x="3623" y="1173"/>
                    <a:pt x="3279" y="682"/>
                  </a:cubicBezTo>
                  <a:cubicBezTo>
                    <a:pt x="2945" y="246"/>
                    <a:pt x="2432" y="0"/>
                    <a:pt x="18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9" name="Google Shape;8259;p19"/>
            <p:cNvSpPr/>
            <p:nvPr/>
          </p:nvSpPr>
          <p:spPr>
            <a:xfrm>
              <a:off x="8289897" y="3954579"/>
              <a:ext cx="56202" cy="78689"/>
            </a:xfrm>
            <a:custGeom>
              <a:avLst/>
              <a:gdLst/>
              <a:ahLst/>
              <a:cxnLst/>
              <a:rect l="l" t="t" r="r" b="b"/>
              <a:pathLst>
                <a:path w="1722" h="2411" extrusionOk="0">
                  <a:moveTo>
                    <a:pt x="214" y="1"/>
                  </a:moveTo>
                  <a:cubicBezTo>
                    <a:pt x="214" y="1"/>
                    <a:pt x="247" y="83"/>
                    <a:pt x="116" y="460"/>
                  </a:cubicBezTo>
                  <a:cubicBezTo>
                    <a:pt x="1" y="853"/>
                    <a:pt x="329" y="1115"/>
                    <a:pt x="968" y="1394"/>
                  </a:cubicBezTo>
                  <a:cubicBezTo>
                    <a:pt x="1591" y="1672"/>
                    <a:pt x="1673" y="2410"/>
                    <a:pt x="1673" y="2410"/>
                  </a:cubicBezTo>
                  <a:cubicBezTo>
                    <a:pt x="1722" y="394"/>
                    <a:pt x="886" y="328"/>
                    <a:pt x="689" y="328"/>
                  </a:cubicBezTo>
                  <a:cubicBezTo>
                    <a:pt x="675" y="330"/>
                    <a:pt x="661" y="330"/>
                    <a:pt x="647" y="330"/>
                  </a:cubicBezTo>
                  <a:cubicBezTo>
                    <a:pt x="478" y="330"/>
                    <a:pt x="392" y="239"/>
                    <a:pt x="361" y="148"/>
                  </a:cubicBezTo>
                  <a:cubicBezTo>
                    <a:pt x="345" y="66"/>
                    <a:pt x="214" y="1"/>
                    <a:pt x="21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0" name="Google Shape;8260;p19"/>
            <p:cNvSpPr/>
            <p:nvPr/>
          </p:nvSpPr>
          <p:spPr>
            <a:xfrm>
              <a:off x="8114992" y="3721874"/>
              <a:ext cx="208652" cy="327419"/>
            </a:xfrm>
            <a:custGeom>
              <a:avLst/>
              <a:gdLst/>
              <a:ahLst/>
              <a:cxnLst/>
              <a:rect l="l" t="t" r="r" b="b"/>
              <a:pathLst>
                <a:path w="6393" h="10032" extrusionOk="0">
                  <a:moveTo>
                    <a:pt x="1147" y="0"/>
                  </a:moveTo>
                  <a:cubicBezTo>
                    <a:pt x="1246" y="132"/>
                    <a:pt x="1229" y="312"/>
                    <a:pt x="1115" y="410"/>
                  </a:cubicBezTo>
                  <a:cubicBezTo>
                    <a:pt x="901" y="590"/>
                    <a:pt x="361" y="1213"/>
                    <a:pt x="754" y="1836"/>
                  </a:cubicBezTo>
                  <a:cubicBezTo>
                    <a:pt x="1196" y="2525"/>
                    <a:pt x="1787" y="2295"/>
                    <a:pt x="1983" y="2885"/>
                  </a:cubicBezTo>
                  <a:cubicBezTo>
                    <a:pt x="1983" y="2885"/>
                    <a:pt x="2065" y="3180"/>
                    <a:pt x="1869" y="3279"/>
                  </a:cubicBezTo>
                  <a:cubicBezTo>
                    <a:pt x="1837" y="3296"/>
                    <a:pt x="1807" y="3303"/>
                    <a:pt x="1778" y="3303"/>
                  </a:cubicBezTo>
                  <a:cubicBezTo>
                    <a:pt x="1641" y="3303"/>
                    <a:pt x="1541" y="3130"/>
                    <a:pt x="1541" y="2967"/>
                  </a:cubicBezTo>
                  <a:cubicBezTo>
                    <a:pt x="1475" y="2672"/>
                    <a:pt x="1229" y="2443"/>
                    <a:pt x="918" y="2394"/>
                  </a:cubicBezTo>
                  <a:cubicBezTo>
                    <a:pt x="541" y="2344"/>
                    <a:pt x="492" y="2230"/>
                    <a:pt x="492" y="2230"/>
                  </a:cubicBezTo>
                  <a:lnTo>
                    <a:pt x="492" y="2230"/>
                  </a:lnTo>
                  <a:cubicBezTo>
                    <a:pt x="541" y="2377"/>
                    <a:pt x="541" y="2525"/>
                    <a:pt x="508" y="2656"/>
                  </a:cubicBezTo>
                  <a:cubicBezTo>
                    <a:pt x="459" y="2803"/>
                    <a:pt x="147" y="3311"/>
                    <a:pt x="721" y="3688"/>
                  </a:cubicBezTo>
                  <a:cubicBezTo>
                    <a:pt x="1295" y="4065"/>
                    <a:pt x="1573" y="3869"/>
                    <a:pt x="1672" y="4508"/>
                  </a:cubicBezTo>
                  <a:cubicBezTo>
                    <a:pt x="1787" y="5147"/>
                    <a:pt x="1836" y="5918"/>
                    <a:pt x="2180" y="6245"/>
                  </a:cubicBezTo>
                  <a:cubicBezTo>
                    <a:pt x="2065" y="6180"/>
                    <a:pt x="1967" y="6082"/>
                    <a:pt x="1918" y="5967"/>
                  </a:cubicBezTo>
                  <a:cubicBezTo>
                    <a:pt x="1766" y="5632"/>
                    <a:pt x="1444" y="5439"/>
                    <a:pt x="1084" y="5439"/>
                  </a:cubicBezTo>
                  <a:cubicBezTo>
                    <a:pt x="1056" y="5439"/>
                    <a:pt x="1028" y="5440"/>
                    <a:pt x="1000" y="5442"/>
                  </a:cubicBezTo>
                  <a:cubicBezTo>
                    <a:pt x="977" y="5443"/>
                    <a:pt x="955" y="5443"/>
                    <a:pt x="934" y="5443"/>
                  </a:cubicBezTo>
                  <a:cubicBezTo>
                    <a:pt x="421" y="5443"/>
                    <a:pt x="359" y="5257"/>
                    <a:pt x="311" y="5131"/>
                  </a:cubicBezTo>
                  <a:lnTo>
                    <a:pt x="311" y="5131"/>
                  </a:lnTo>
                  <a:cubicBezTo>
                    <a:pt x="311" y="5131"/>
                    <a:pt x="0" y="6131"/>
                    <a:pt x="934" y="6622"/>
                  </a:cubicBezTo>
                  <a:cubicBezTo>
                    <a:pt x="1869" y="7114"/>
                    <a:pt x="1787" y="6737"/>
                    <a:pt x="3081" y="7803"/>
                  </a:cubicBezTo>
                  <a:cubicBezTo>
                    <a:pt x="4131" y="8655"/>
                    <a:pt x="4327" y="8704"/>
                    <a:pt x="4327" y="8704"/>
                  </a:cubicBezTo>
                  <a:cubicBezTo>
                    <a:pt x="4299" y="8699"/>
                    <a:pt x="4270" y="8697"/>
                    <a:pt x="4242" y="8697"/>
                  </a:cubicBezTo>
                  <a:cubicBezTo>
                    <a:pt x="4075" y="8697"/>
                    <a:pt x="3917" y="8779"/>
                    <a:pt x="3819" y="8934"/>
                  </a:cubicBezTo>
                  <a:cubicBezTo>
                    <a:pt x="3622" y="9229"/>
                    <a:pt x="3721" y="9655"/>
                    <a:pt x="4049" y="9802"/>
                  </a:cubicBezTo>
                  <a:cubicBezTo>
                    <a:pt x="4049" y="9802"/>
                    <a:pt x="3934" y="9589"/>
                    <a:pt x="4131" y="9573"/>
                  </a:cubicBezTo>
                  <a:cubicBezTo>
                    <a:pt x="4256" y="9573"/>
                    <a:pt x="4408" y="9673"/>
                    <a:pt x="4575" y="9673"/>
                  </a:cubicBezTo>
                  <a:cubicBezTo>
                    <a:pt x="4669" y="9673"/>
                    <a:pt x="4767" y="9641"/>
                    <a:pt x="4868" y="9540"/>
                  </a:cubicBezTo>
                  <a:cubicBezTo>
                    <a:pt x="4988" y="9427"/>
                    <a:pt x="5184" y="9329"/>
                    <a:pt x="5413" y="9329"/>
                  </a:cubicBezTo>
                  <a:cubicBezTo>
                    <a:pt x="5716" y="9329"/>
                    <a:pt x="6075" y="9500"/>
                    <a:pt x="6393" y="10032"/>
                  </a:cubicBezTo>
                  <a:cubicBezTo>
                    <a:pt x="6393" y="10032"/>
                    <a:pt x="6147" y="9229"/>
                    <a:pt x="4835" y="8704"/>
                  </a:cubicBezTo>
                  <a:cubicBezTo>
                    <a:pt x="3114" y="7983"/>
                    <a:pt x="2032" y="6278"/>
                    <a:pt x="2131" y="4426"/>
                  </a:cubicBezTo>
                  <a:cubicBezTo>
                    <a:pt x="2213" y="2197"/>
                    <a:pt x="3508" y="672"/>
                    <a:pt x="11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1" name="Google Shape;8261;p19"/>
            <p:cNvSpPr/>
            <p:nvPr/>
          </p:nvSpPr>
          <p:spPr>
            <a:xfrm>
              <a:off x="8175470" y="3638681"/>
              <a:ext cx="95758" cy="350723"/>
            </a:xfrm>
            <a:custGeom>
              <a:avLst/>
              <a:gdLst/>
              <a:ahLst/>
              <a:cxnLst/>
              <a:rect l="l" t="t" r="r" b="b"/>
              <a:pathLst>
                <a:path w="2934" h="10746" extrusionOk="0">
                  <a:moveTo>
                    <a:pt x="1295" y="0"/>
                  </a:moveTo>
                  <a:cubicBezTo>
                    <a:pt x="712" y="0"/>
                    <a:pt x="160" y="379"/>
                    <a:pt x="97" y="910"/>
                  </a:cubicBezTo>
                  <a:cubicBezTo>
                    <a:pt x="1" y="1443"/>
                    <a:pt x="412" y="1960"/>
                    <a:pt x="957" y="1960"/>
                  </a:cubicBezTo>
                  <a:cubicBezTo>
                    <a:pt x="966" y="1960"/>
                    <a:pt x="974" y="1960"/>
                    <a:pt x="983" y="1959"/>
                  </a:cubicBezTo>
                  <a:cubicBezTo>
                    <a:pt x="997" y="1960"/>
                    <a:pt x="1011" y="1961"/>
                    <a:pt x="1025" y="1961"/>
                  </a:cubicBezTo>
                  <a:cubicBezTo>
                    <a:pt x="1571" y="1961"/>
                    <a:pt x="1846" y="1346"/>
                    <a:pt x="1638" y="1074"/>
                  </a:cubicBezTo>
                  <a:cubicBezTo>
                    <a:pt x="1562" y="956"/>
                    <a:pt x="1444" y="904"/>
                    <a:pt x="1327" y="904"/>
                  </a:cubicBezTo>
                  <a:cubicBezTo>
                    <a:pt x="1120" y="904"/>
                    <a:pt x="912" y="1068"/>
                    <a:pt x="933" y="1320"/>
                  </a:cubicBezTo>
                  <a:cubicBezTo>
                    <a:pt x="950" y="1648"/>
                    <a:pt x="1294" y="1615"/>
                    <a:pt x="1343" y="1664"/>
                  </a:cubicBezTo>
                  <a:cubicBezTo>
                    <a:pt x="1376" y="1697"/>
                    <a:pt x="1343" y="1763"/>
                    <a:pt x="1343" y="1763"/>
                  </a:cubicBezTo>
                  <a:cubicBezTo>
                    <a:pt x="1294" y="1828"/>
                    <a:pt x="1228" y="1877"/>
                    <a:pt x="1163" y="1894"/>
                  </a:cubicBezTo>
                  <a:cubicBezTo>
                    <a:pt x="1147" y="1910"/>
                    <a:pt x="1130" y="1910"/>
                    <a:pt x="1114" y="1927"/>
                  </a:cubicBezTo>
                  <a:lnTo>
                    <a:pt x="1097" y="1927"/>
                  </a:lnTo>
                  <a:cubicBezTo>
                    <a:pt x="1065" y="1930"/>
                    <a:pt x="1032" y="1932"/>
                    <a:pt x="1000" y="1932"/>
                  </a:cubicBezTo>
                  <a:cubicBezTo>
                    <a:pt x="473" y="1932"/>
                    <a:pt x="71" y="1436"/>
                    <a:pt x="179" y="910"/>
                  </a:cubicBezTo>
                  <a:cubicBezTo>
                    <a:pt x="251" y="439"/>
                    <a:pt x="745" y="122"/>
                    <a:pt x="1262" y="122"/>
                  </a:cubicBezTo>
                  <a:cubicBezTo>
                    <a:pt x="1572" y="122"/>
                    <a:pt x="1890" y="236"/>
                    <a:pt x="2130" y="500"/>
                  </a:cubicBezTo>
                  <a:cubicBezTo>
                    <a:pt x="2753" y="1254"/>
                    <a:pt x="2622" y="2435"/>
                    <a:pt x="2245" y="3451"/>
                  </a:cubicBezTo>
                  <a:cubicBezTo>
                    <a:pt x="1425" y="5467"/>
                    <a:pt x="540" y="7500"/>
                    <a:pt x="1147" y="8975"/>
                  </a:cubicBezTo>
                  <a:cubicBezTo>
                    <a:pt x="1425" y="9729"/>
                    <a:pt x="1966" y="10352"/>
                    <a:pt x="2671" y="10745"/>
                  </a:cubicBezTo>
                  <a:cubicBezTo>
                    <a:pt x="1999" y="10335"/>
                    <a:pt x="1491" y="9696"/>
                    <a:pt x="1228" y="8942"/>
                  </a:cubicBezTo>
                  <a:cubicBezTo>
                    <a:pt x="688" y="7500"/>
                    <a:pt x="1556" y="5549"/>
                    <a:pt x="2409" y="3500"/>
                  </a:cubicBezTo>
                  <a:cubicBezTo>
                    <a:pt x="2786" y="2484"/>
                    <a:pt x="2933" y="1238"/>
                    <a:pt x="2245" y="419"/>
                  </a:cubicBezTo>
                  <a:cubicBezTo>
                    <a:pt x="1976" y="125"/>
                    <a:pt x="1630" y="0"/>
                    <a:pt x="12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2" name="Google Shape;8262;p19"/>
            <p:cNvSpPr/>
            <p:nvPr/>
          </p:nvSpPr>
          <p:spPr>
            <a:xfrm>
              <a:off x="8286176" y="3741130"/>
              <a:ext cx="124120" cy="121999"/>
            </a:xfrm>
            <a:custGeom>
              <a:avLst/>
              <a:gdLst/>
              <a:ahLst/>
              <a:cxnLst/>
              <a:rect l="l" t="t" r="r" b="b"/>
              <a:pathLst>
                <a:path w="3803" h="3738" extrusionOk="0">
                  <a:moveTo>
                    <a:pt x="3295" y="0"/>
                  </a:moveTo>
                  <a:lnTo>
                    <a:pt x="3295" y="0"/>
                  </a:lnTo>
                  <a:cubicBezTo>
                    <a:pt x="3295" y="1"/>
                    <a:pt x="3309" y="268"/>
                    <a:pt x="3128" y="268"/>
                  </a:cubicBezTo>
                  <a:cubicBezTo>
                    <a:pt x="3114" y="268"/>
                    <a:pt x="3099" y="266"/>
                    <a:pt x="3082" y="263"/>
                  </a:cubicBezTo>
                  <a:cubicBezTo>
                    <a:pt x="2974" y="240"/>
                    <a:pt x="2829" y="180"/>
                    <a:pt x="2695" y="180"/>
                  </a:cubicBezTo>
                  <a:cubicBezTo>
                    <a:pt x="2544" y="180"/>
                    <a:pt x="2405" y="255"/>
                    <a:pt x="2344" y="541"/>
                  </a:cubicBezTo>
                  <a:cubicBezTo>
                    <a:pt x="2218" y="1062"/>
                    <a:pt x="2168" y="1642"/>
                    <a:pt x="1960" y="1642"/>
                  </a:cubicBezTo>
                  <a:cubicBezTo>
                    <a:pt x="1952" y="1642"/>
                    <a:pt x="1943" y="1641"/>
                    <a:pt x="1934" y="1640"/>
                  </a:cubicBezTo>
                  <a:lnTo>
                    <a:pt x="1885" y="1640"/>
                  </a:lnTo>
                  <a:cubicBezTo>
                    <a:pt x="1876" y="1641"/>
                    <a:pt x="1868" y="1642"/>
                    <a:pt x="1860" y="1642"/>
                  </a:cubicBezTo>
                  <a:cubicBezTo>
                    <a:pt x="1652" y="1642"/>
                    <a:pt x="1601" y="1062"/>
                    <a:pt x="1475" y="541"/>
                  </a:cubicBezTo>
                  <a:cubicBezTo>
                    <a:pt x="1405" y="252"/>
                    <a:pt x="1264" y="174"/>
                    <a:pt x="1114" y="174"/>
                  </a:cubicBezTo>
                  <a:cubicBezTo>
                    <a:pt x="983" y="174"/>
                    <a:pt x="844" y="232"/>
                    <a:pt x="738" y="263"/>
                  </a:cubicBezTo>
                  <a:cubicBezTo>
                    <a:pt x="721" y="266"/>
                    <a:pt x="705" y="268"/>
                    <a:pt x="691" y="268"/>
                  </a:cubicBezTo>
                  <a:cubicBezTo>
                    <a:pt x="511" y="268"/>
                    <a:pt x="525" y="1"/>
                    <a:pt x="525" y="0"/>
                  </a:cubicBezTo>
                  <a:lnTo>
                    <a:pt x="525" y="0"/>
                  </a:lnTo>
                  <a:cubicBezTo>
                    <a:pt x="525" y="1"/>
                    <a:pt x="295" y="83"/>
                    <a:pt x="148" y="673"/>
                  </a:cubicBezTo>
                  <a:cubicBezTo>
                    <a:pt x="0" y="1263"/>
                    <a:pt x="279" y="1492"/>
                    <a:pt x="1066" y="1853"/>
                  </a:cubicBezTo>
                  <a:cubicBezTo>
                    <a:pt x="1852" y="2230"/>
                    <a:pt x="1885" y="3508"/>
                    <a:pt x="1885" y="3508"/>
                  </a:cubicBezTo>
                  <a:lnTo>
                    <a:pt x="1918" y="3738"/>
                  </a:lnTo>
                  <a:lnTo>
                    <a:pt x="1934" y="3508"/>
                  </a:lnTo>
                  <a:cubicBezTo>
                    <a:pt x="1934" y="3508"/>
                    <a:pt x="1967" y="2213"/>
                    <a:pt x="2754" y="1853"/>
                  </a:cubicBezTo>
                  <a:cubicBezTo>
                    <a:pt x="3541" y="1492"/>
                    <a:pt x="3803" y="1263"/>
                    <a:pt x="3672" y="673"/>
                  </a:cubicBezTo>
                  <a:cubicBezTo>
                    <a:pt x="3524" y="66"/>
                    <a:pt x="3295" y="1"/>
                    <a:pt x="32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3" name="Google Shape;8263;p19"/>
            <p:cNvSpPr/>
            <p:nvPr/>
          </p:nvSpPr>
          <p:spPr>
            <a:xfrm>
              <a:off x="8326288" y="3656599"/>
              <a:ext cx="44420" cy="110249"/>
            </a:xfrm>
            <a:custGeom>
              <a:avLst/>
              <a:gdLst/>
              <a:ahLst/>
              <a:cxnLst/>
              <a:rect l="l" t="t" r="r" b="b"/>
              <a:pathLst>
                <a:path w="1361" h="3378" extrusionOk="0">
                  <a:moveTo>
                    <a:pt x="689" y="1"/>
                  </a:moveTo>
                  <a:lnTo>
                    <a:pt x="640" y="328"/>
                  </a:lnTo>
                  <a:cubicBezTo>
                    <a:pt x="607" y="607"/>
                    <a:pt x="509" y="869"/>
                    <a:pt x="361" y="1099"/>
                  </a:cubicBezTo>
                  <a:cubicBezTo>
                    <a:pt x="132" y="1443"/>
                    <a:pt x="0" y="1755"/>
                    <a:pt x="296" y="2164"/>
                  </a:cubicBezTo>
                  <a:cubicBezTo>
                    <a:pt x="492" y="2427"/>
                    <a:pt x="607" y="2738"/>
                    <a:pt x="656" y="3049"/>
                  </a:cubicBezTo>
                  <a:cubicBezTo>
                    <a:pt x="656" y="3131"/>
                    <a:pt x="673" y="3377"/>
                    <a:pt x="689" y="3377"/>
                  </a:cubicBezTo>
                  <a:cubicBezTo>
                    <a:pt x="689" y="3377"/>
                    <a:pt x="705" y="3131"/>
                    <a:pt x="722" y="3049"/>
                  </a:cubicBezTo>
                  <a:cubicBezTo>
                    <a:pt x="754" y="2738"/>
                    <a:pt x="869" y="2427"/>
                    <a:pt x="1066" y="2164"/>
                  </a:cubicBezTo>
                  <a:cubicBezTo>
                    <a:pt x="1361" y="1755"/>
                    <a:pt x="1230" y="1443"/>
                    <a:pt x="1000" y="1099"/>
                  </a:cubicBezTo>
                  <a:cubicBezTo>
                    <a:pt x="853" y="869"/>
                    <a:pt x="754" y="607"/>
                    <a:pt x="722" y="328"/>
                  </a:cubicBezTo>
                  <a:lnTo>
                    <a:pt x="689"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4" name="Google Shape;8264;p19"/>
            <p:cNvSpPr/>
            <p:nvPr/>
          </p:nvSpPr>
          <p:spPr>
            <a:xfrm>
              <a:off x="8257292" y="3625560"/>
              <a:ext cx="90439" cy="266453"/>
            </a:xfrm>
            <a:custGeom>
              <a:avLst/>
              <a:gdLst/>
              <a:ahLst/>
              <a:cxnLst/>
              <a:rect l="l" t="t" r="r" b="b"/>
              <a:pathLst>
                <a:path w="2771" h="8164" extrusionOk="0">
                  <a:moveTo>
                    <a:pt x="2082" y="1"/>
                  </a:moveTo>
                  <a:lnTo>
                    <a:pt x="2082" y="1"/>
                  </a:lnTo>
                  <a:cubicBezTo>
                    <a:pt x="2410" y="1116"/>
                    <a:pt x="967" y="1296"/>
                    <a:pt x="443" y="2919"/>
                  </a:cubicBezTo>
                  <a:cubicBezTo>
                    <a:pt x="0" y="4295"/>
                    <a:pt x="262" y="5230"/>
                    <a:pt x="1574" y="6148"/>
                  </a:cubicBezTo>
                  <a:cubicBezTo>
                    <a:pt x="2705" y="6951"/>
                    <a:pt x="2754" y="8016"/>
                    <a:pt x="2770" y="8164"/>
                  </a:cubicBezTo>
                  <a:cubicBezTo>
                    <a:pt x="2770" y="7656"/>
                    <a:pt x="2623" y="7164"/>
                    <a:pt x="2344" y="6771"/>
                  </a:cubicBezTo>
                  <a:cubicBezTo>
                    <a:pt x="2033" y="6328"/>
                    <a:pt x="1639" y="6082"/>
                    <a:pt x="1049" y="5574"/>
                  </a:cubicBezTo>
                  <a:cubicBezTo>
                    <a:pt x="869" y="5410"/>
                    <a:pt x="738" y="5213"/>
                    <a:pt x="639" y="4984"/>
                  </a:cubicBezTo>
                  <a:cubicBezTo>
                    <a:pt x="311" y="4148"/>
                    <a:pt x="967" y="3279"/>
                    <a:pt x="1311" y="2902"/>
                  </a:cubicBezTo>
                  <a:cubicBezTo>
                    <a:pt x="1721" y="2460"/>
                    <a:pt x="2426" y="1968"/>
                    <a:pt x="2573" y="1083"/>
                  </a:cubicBezTo>
                  <a:cubicBezTo>
                    <a:pt x="2705" y="198"/>
                    <a:pt x="2082" y="1"/>
                    <a:pt x="20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5" name="Google Shape;8265;p19"/>
            <p:cNvSpPr/>
            <p:nvPr/>
          </p:nvSpPr>
          <p:spPr>
            <a:xfrm>
              <a:off x="8159118" y="3317593"/>
              <a:ext cx="79472" cy="178560"/>
            </a:xfrm>
            <a:custGeom>
              <a:avLst/>
              <a:gdLst/>
              <a:ahLst/>
              <a:cxnLst/>
              <a:rect l="l" t="t" r="r" b="b"/>
              <a:pathLst>
                <a:path w="2435" h="5471" extrusionOk="0">
                  <a:moveTo>
                    <a:pt x="1009" y="0"/>
                  </a:moveTo>
                  <a:cubicBezTo>
                    <a:pt x="660" y="0"/>
                    <a:pt x="0" y="565"/>
                    <a:pt x="287" y="2438"/>
                  </a:cubicBezTo>
                  <a:cubicBezTo>
                    <a:pt x="615" y="4470"/>
                    <a:pt x="2172" y="5421"/>
                    <a:pt x="2434" y="5470"/>
                  </a:cubicBezTo>
                  <a:cubicBezTo>
                    <a:pt x="2434" y="5470"/>
                    <a:pt x="910" y="4487"/>
                    <a:pt x="779" y="2815"/>
                  </a:cubicBezTo>
                  <a:cubicBezTo>
                    <a:pt x="648" y="1143"/>
                    <a:pt x="1156" y="1094"/>
                    <a:pt x="1320" y="733"/>
                  </a:cubicBezTo>
                  <a:cubicBezTo>
                    <a:pt x="1484" y="373"/>
                    <a:pt x="1418" y="110"/>
                    <a:pt x="1090" y="12"/>
                  </a:cubicBezTo>
                  <a:cubicBezTo>
                    <a:pt x="1066" y="4"/>
                    <a:pt x="1038" y="0"/>
                    <a:pt x="100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6" name="Google Shape;8266;p19"/>
            <p:cNvSpPr/>
            <p:nvPr/>
          </p:nvSpPr>
          <p:spPr>
            <a:xfrm>
              <a:off x="8124066" y="3268898"/>
              <a:ext cx="172293" cy="232053"/>
            </a:xfrm>
            <a:custGeom>
              <a:avLst/>
              <a:gdLst/>
              <a:ahLst/>
              <a:cxnLst/>
              <a:rect l="l" t="t" r="r" b="b"/>
              <a:pathLst>
                <a:path w="5279" h="7110" extrusionOk="0">
                  <a:moveTo>
                    <a:pt x="3591" y="1"/>
                  </a:moveTo>
                  <a:cubicBezTo>
                    <a:pt x="3380" y="1"/>
                    <a:pt x="3183" y="27"/>
                    <a:pt x="3017" y="62"/>
                  </a:cubicBezTo>
                  <a:cubicBezTo>
                    <a:pt x="2590" y="127"/>
                    <a:pt x="2181" y="291"/>
                    <a:pt x="1820" y="553"/>
                  </a:cubicBezTo>
                  <a:cubicBezTo>
                    <a:pt x="1" y="1897"/>
                    <a:pt x="328" y="4291"/>
                    <a:pt x="869" y="5438"/>
                  </a:cubicBezTo>
                  <a:cubicBezTo>
                    <a:pt x="1164" y="6110"/>
                    <a:pt x="1656" y="6700"/>
                    <a:pt x="2263" y="7110"/>
                  </a:cubicBezTo>
                  <a:cubicBezTo>
                    <a:pt x="1672" y="6667"/>
                    <a:pt x="1230" y="6077"/>
                    <a:pt x="951" y="5405"/>
                  </a:cubicBezTo>
                  <a:cubicBezTo>
                    <a:pt x="443" y="4241"/>
                    <a:pt x="197" y="1963"/>
                    <a:pt x="1918" y="684"/>
                  </a:cubicBezTo>
                  <a:cubicBezTo>
                    <a:pt x="2344" y="376"/>
                    <a:pt x="2901" y="183"/>
                    <a:pt x="3416" y="183"/>
                  </a:cubicBezTo>
                  <a:cubicBezTo>
                    <a:pt x="3832" y="183"/>
                    <a:pt x="4221" y="309"/>
                    <a:pt x="4492" y="602"/>
                  </a:cubicBezTo>
                  <a:cubicBezTo>
                    <a:pt x="5138" y="1248"/>
                    <a:pt x="4670" y="2292"/>
                    <a:pt x="3967" y="2292"/>
                  </a:cubicBezTo>
                  <a:cubicBezTo>
                    <a:pt x="3956" y="2292"/>
                    <a:pt x="3945" y="2291"/>
                    <a:pt x="3934" y="2291"/>
                  </a:cubicBezTo>
                  <a:cubicBezTo>
                    <a:pt x="3905" y="2294"/>
                    <a:pt x="3875" y="2296"/>
                    <a:pt x="3845" y="2296"/>
                  </a:cubicBezTo>
                  <a:cubicBezTo>
                    <a:pt x="3584" y="2296"/>
                    <a:pt x="3344" y="2167"/>
                    <a:pt x="3197" y="1947"/>
                  </a:cubicBezTo>
                  <a:cubicBezTo>
                    <a:pt x="3148" y="1832"/>
                    <a:pt x="3131" y="1701"/>
                    <a:pt x="3131" y="1586"/>
                  </a:cubicBezTo>
                  <a:cubicBezTo>
                    <a:pt x="3161" y="1329"/>
                    <a:pt x="3244" y="1251"/>
                    <a:pt x="3299" y="1251"/>
                  </a:cubicBezTo>
                  <a:cubicBezTo>
                    <a:pt x="3334" y="1251"/>
                    <a:pt x="3357" y="1285"/>
                    <a:pt x="3344" y="1324"/>
                  </a:cubicBezTo>
                  <a:cubicBezTo>
                    <a:pt x="3315" y="1562"/>
                    <a:pt x="3501" y="1773"/>
                    <a:pt x="3732" y="1773"/>
                  </a:cubicBezTo>
                  <a:cubicBezTo>
                    <a:pt x="3755" y="1773"/>
                    <a:pt x="3779" y="1771"/>
                    <a:pt x="3803" y="1766"/>
                  </a:cubicBezTo>
                  <a:cubicBezTo>
                    <a:pt x="4213" y="1701"/>
                    <a:pt x="4328" y="1160"/>
                    <a:pt x="3951" y="947"/>
                  </a:cubicBezTo>
                  <a:cubicBezTo>
                    <a:pt x="3860" y="901"/>
                    <a:pt x="3764" y="880"/>
                    <a:pt x="3671" y="880"/>
                  </a:cubicBezTo>
                  <a:cubicBezTo>
                    <a:pt x="3359" y="880"/>
                    <a:pt x="3067" y="1111"/>
                    <a:pt x="3017" y="1438"/>
                  </a:cubicBezTo>
                  <a:cubicBezTo>
                    <a:pt x="2967" y="1766"/>
                    <a:pt x="3131" y="2110"/>
                    <a:pt x="3426" y="2258"/>
                  </a:cubicBezTo>
                  <a:lnTo>
                    <a:pt x="3443" y="2274"/>
                  </a:lnTo>
                  <a:lnTo>
                    <a:pt x="3459" y="2274"/>
                  </a:lnTo>
                  <a:cubicBezTo>
                    <a:pt x="3557" y="2324"/>
                    <a:pt x="3656" y="2356"/>
                    <a:pt x="3754" y="2389"/>
                  </a:cubicBezTo>
                  <a:cubicBezTo>
                    <a:pt x="3850" y="2411"/>
                    <a:pt x="3945" y="2421"/>
                    <a:pt x="4038" y="2421"/>
                  </a:cubicBezTo>
                  <a:cubicBezTo>
                    <a:pt x="4647" y="2421"/>
                    <a:pt x="5175" y="1983"/>
                    <a:pt x="5246" y="1471"/>
                  </a:cubicBezTo>
                  <a:cubicBezTo>
                    <a:pt x="5279" y="1061"/>
                    <a:pt x="5115" y="652"/>
                    <a:pt x="4803" y="389"/>
                  </a:cubicBezTo>
                  <a:cubicBezTo>
                    <a:pt x="4420" y="91"/>
                    <a:pt x="3981" y="1"/>
                    <a:pt x="359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7" name="Google Shape;8267;p19"/>
            <p:cNvSpPr/>
            <p:nvPr/>
          </p:nvSpPr>
          <p:spPr>
            <a:xfrm>
              <a:off x="8229452" y="3208159"/>
              <a:ext cx="238091" cy="167626"/>
            </a:xfrm>
            <a:custGeom>
              <a:avLst/>
              <a:gdLst/>
              <a:ahLst/>
              <a:cxnLst/>
              <a:rect l="l" t="t" r="r" b="b"/>
              <a:pathLst>
                <a:path w="7295" h="5136" extrusionOk="0">
                  <a:moveTo>
                    <a:pt x="1741" y="1"/>
                  </a:moveTo>
                  <a:cubicBezTo>
                    <a:pt x="1344" y="1"/>
                    <a:pt x="955" y="172"/>
                    <a:pt x="689" y="497"/>
                  </a:cubicBezTo>
                  <a:cubicBezTo>
                    <a:pt x="602" y="632"/>
                    <a:pt x="447" y="704"/>
                    <a:pt x="294" y="704"/>
                  </a:cubicBezTo>
                  <a:cubicBezTo>
                    <a:pt x="187" y="704"/>
                    <a:pt x="82" y="669"/>
                    <a:pt x="1" y="595"/>
                  </a:cubicBezTo>
                  <a:lnTo>
                    <a:pt x="1" y="595"/>
                  </a:lnTo>
                  <a:cubicBezTo>
                    <a:pt x="33" y="955"/>
                    <a:pt x="50" y="1021"/>
                    <a:pt x="1755" y="1742"/>
                  </a:cubicBezTo>
                  <a:cubicBezTo>
                    <a:pt x="3066" y="2283"/>
                    <a:pt x="3508" y="4250"/>
                    <a:pt x="3656" y="5135"/>
                  </a:cubicBezTo>
                  <a:cubicBezTo>
                    <a:pt x="3787" y="4250"/>
                    <a:pt x="4230" y="2283"/>
                    <a:pt x="5541" y="1742"/>
                  </a:cubicBezTo>
                  <a:cubicBezTo>
                    <a:pt x="7246" y="1021"/>
                    <a:pt x="7262" y="955"/>
                    <a:pt x="7295" y="595"/>
                  </a:cubicBezTo>
                  <a:lnTo>
                    <a:pt x="7295" y="595"/>
                  </a:lnTo>
                  <a:cubicBezTo>
                    <a:pt x="7214" y="669"/>
                    <a:pt x="7108" y="704"/>
                    <a:pt x="7001" y="704"/>
                  </a:cubicBezTo>
                  <a:cubicBezTo>
                    <a:pt x="6848" y="704"/>
                    <a:pt x="6693" y="632"/>
                    <a:pt x="6606" y="497"/>
                  </a:cubicBezTo>
                  <a:cubicBezTo>
                    <a:pt x="6341" y="172"/>
                    <a:pt x="5951" y="1"/>
                    <a:pt x="5555" y="1"/>
                  </a:cubicBezTo>
                  <a:cubicBezTo>
                    <a:pt x="5290" y="1"/>
                    <a:pt x="5023" y="77"/>
                    <a:pt x="4787" y="234"/>
                  </a:cubicBezTo>
                  <a:cubicBezTo>
                    <a:pt x="4213" y="644"/>
                    <a:pt x="3836" y="1464"/>
                    <a:pt x="3656" y="2660"/>
                  </a:cubicBezTo>
                  <a:cubicBezTo>
                    <a:pt x="3459" y="1464"/>
                    <a:pt x="3082" y="644"/>
                    <a:pt x="2509" y="234"/>
                  </a:cubicBezTo>
                  <a:cubicBezTo>
                    <a:pt x="2273" y="77"/>
                    <a:pt x="2005" y="1"/>
                    <a:pt x="174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8" name="Google Shape;8268;p19"/>
            <p:cNvSpPr/>
            <p:nvPr/>
          </p:nvSpPr>
          <p:spPr>
            <a:xfrm>
              <a:off x="8304877" y="3115208"/>
              <a:ext cx="87240" cy="145008"/>
            </a:xfrm>
            <a:custGeom>
              <a:avLst/>
              <a:gdLst/>
              <a:ahLst/>
              <a:cxnLst/>
              <a:rect l="l" t="t" r="r" b="b"/>
              <a:pathLst>
                <a:path w="2673" h="4443" extrusionOk="0">
                  <a:moveTo>
                    <a:pt x="1345" y="1"/>
                  </a:moveTo>
                  <a:cubicBezTo>
                    <a:pt x="1263" y="148"/>
                    <a:pt x="1148" y="296"/>
                    <a:pt x="1017" y="427"/>
                  </a:cubicBezTo>
                  <a:cubicBezTo>
                    <a:pt x="575" y="853"/>
                    <a:pt x="1" y="1722"/>
                    <a:pt x="738" y="2902"/>
                  </a:cubicBezTo>
                  <a:cubicBezTo>
                    <a:pt x="1017" y="3377"/>
                    <a:pt x="1230" y="3902"/>
                    <a:pt x="1345" y="4443"/>
                  </a:cubicBezTo>
                  <a:cubicBezTo>
                    <a:pt x="1460" y="3902"/>
                    <a:pt x="1656" y="3377"/>
                    <a:pt x="1951" y="2902"/>
                  </a:cubicBezTo>
                  <a:cubicBezTo>
                    <a:pt x="2673" y="1722"/>
                    <a:pt x="2115" y="853"/>
                    <a:pt x="1673" y="427"/>
                  </a:cubicBezTo>
                  <a:cubicBezTo>
                    <a:pt x="1542" y="296"/>
                    <a:pt x="1427" y="148"/>
                    <a:pt x="13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9" name="Google Shape;8269;p19"/>
            <p:cNvSpPr/>
            <p:nvPr/>
          </p:nvSpPr>
          <p:spPr>
            <a:xfrm>
              <a:off x="8248708" y="2978163"/>
              <a:ext cx="199578" cy="218932"/>
            </a:xfrm>
            <a:custGeom>
              <a:avLst/>
              <a:gdLst/>
              <a:ahLst/>
              <a:cxnLst/>
              <a:rect l="l" t="t" r="r" b="b"/>
              <a:pathLst>
                <a:path w="6115" h="6708" extrusionOk="0">
                  <a:moveTo>
                    <a:pt x="1593" y="1"/>
                  </a:moveTo>
                  <a:cubicBezTo>
                    <a:pt x="1195" y="1"/>
                    <a:pt x="805" y="156"/>
                    <a:pt x="574" y="446"/>
                  </a:cubicBezTo>
                  <a:cubicBezTo>
                    <a:pt x="1" y="1102"/>
                    <a:pt x="476" y="2069"/>
                    <a:pt x="1132" y="2102"/>
                  </a:cubicBezTo>
                  <a:cubicBezTo>
                    <a:pt x="1151" y="2103"/>
                    <a:pt x="1171" y="2103"/>
                    <a:pt x="1190" y="2103"/>
                  </a:cubicBezTo>
                  <a:cubicBezTo>
                    <a:pt x="1801" y="2103"/>
                    <a:pt x="2013" y="1600"/>
                    <a:pt x="1886" y="1282"/>
                  </a:cubicBezTo>
                  <a:cubicBezTo>
                    <a:pt x="1828" y="1108"/>
                    <a:pt x="1667" y="998"/>
                    <a:pt x="1482" y="998"/>
                  </a:cubicBezTo>
                  <a:cubicBezTo>
                    <a:pt x="1459" y="998"/>
                    <a:pt x="1435" y="1000"/>
                    <a:pt x="1410" y="1003"/>
                  </a:cubicBezTo>
                  <a:cubicBezTo>
                    <a:pt x="1263" y="1020"/>
                    <a:pt x="1148" y="1167"/>
                    <a:pt x="1165" y="1315"/>
                  </a:cubicBezTo>
                  <a:cubicBezTo>
                    <a:pt x="1154" y="1470"/>
                    <a:pt x="1282" y="1567"/>
                    <a:pt x="1410" y="1567"/>
                  </a:cubicBezTo>
                  <a:cubicBezTo>
                    <a:pt x="1484" y="1567"/>
                    <a:pt x="1559" y="1535"/>
                    <a:pt x="1607" y="1462"/>
                  </a:cubicBezTo>
                  <a:cubicBezTo>
                    <a:pt x="1647" y="1400"/>
                    <a:pt x="1689" y="1375"/>
                    <a:pt x="1725" y="1375"/>
                  </a:cubicBezTo>
                  <a:cubicBezTo>
                    <a:pt x="1795" y="1375"/>
                    <a:pt x="1847" y="1464"/>
                    <a:pt x="1837" y="1561"/>
                  </a:cubicBezTo>
                  <a:cubicBezTo>
                    <a:pt x="1746" y="1808"/>
                    <a:pt x="1510" y="1952"/>
                    <a:pt x="1262" y="1952"/>
                  </a:cubicBezTo>
                  <a:cubicBezTo>
                    <a:pt x="1197" y="1952"/>
                    <a:pt x="1131" y="1942"/>
                    <a:pt x="1066" y="1921"/>
                  </a:cubicBezTo>
                  <a:cubicBezTo>
                    <a:pt x="656" y="1790"/>
                    <a:pt x="460" y="1053"/>
                    <a:pt x="1017" y="659"/>
                  </a:cubicBezTo>
                  <a:cubicBezTo>
                    <a:pt x="1141" y="573"/>
                    <a:pt x="1320" y="527"/>
                    <a:pt x="1521" y="527"/>
                  </a:cubicBezTo>
                  <a:cubicBezTo>
                    <a:pt x="2118" y="527"/>
                    <a:pt x="2902" y="936"/>
                    <a:pt x="2951" y="1905"/>
                  </a:cubicBezTo>
                  <a:cubicBezTo>
                    <a:pt x="2951" y="3085"/>
                    <a:pt x="2033" y="4118"/>
                    <a:pt x="1771" y="4888"/>
                  </a:cubicBezTo>
                  <a:cubicBezTo>
                    <a:pt x="1410" y="5970"/>
                    <a:pt x="1869" y="6658"/>
                    <a:pt x="1902" y="6708"/>
                  </a:cubicBezTo>
                  <a:cubicBezTo>
                    <a:pt x="1607" y="6150"/>
                    <a:pt x="1591" y="5495"/>
                    <a:pt x="1853" y="4921"/>
                  </a:cubicBezTo>
                  <a:cubicBezTo>
                    <a:pt x="2050" y="4396"/>
                    <a:pt x="2492" y="3855"/>
                    <a:pt x="2804" y="3151"/>
                  </a:cubicBezTo>
                  <a:cubicBezTo>
                    <a:pt x="2918" y="2921"/>
                    <a:pt x="3000" y="2692"/>
                    <a:pt x="3066" y="2446"/>
                  </a:cubicBezTo>
                  <a:cubicBezTo>
                    <a:pt x="3115" y="2692"/>
                    <a:pt x="3197" y="2921"/>
                    <a:pt x="3312" y="3151"/>
                  </a:cubicBezTo>
                  <a:cubicBezTo>
                    <a:pt x="3623" y="3855"/>
                    <a:pt x="4066" y="4396"/>
                    <a:pt x="4263" y="4921"/>
                  </a:cubicBezTo>
                  <a:cubicBezTo>
                    <a:pt x="4525" y="5495"/>
                    <a:pt x="4508" y="6150"/>
                    <a:pt x="4213" y="6708"/>
                  </a:cubicBezTo>
                  <a:cubicBezTo>
                    <a:pt x="4246" y="6658"/>
                    <a:pt x="4705" y="5970"/>
                    <a:pt x="4344" y="4888"/>
                  </a:cubicBezTo>
                  <a:cubicBezTo>
                    <a:pt x="4082" y="4118"/>
                    <a:pt x="3164" y="3085"/>
                    <a:pt x="3164" y="1905"/>
                  </a:cubicBezTo>
                  <a:cubicBezTo>
                    <a:pt x="3213" y="936"/>
                    <a:pt x="3997" y="527"/>
                    <a:pt x="4595" y="527"/>
                  </a:cubicBezTo>
                  <a:cubicBezTo>
                    <a:pt x="4795" y="527"/>
                    <a:pt x="4975" y="573"/>
                    <a:pt x="5098" y="659"/>
                  </a:cubicBezTo>
                  <a:cubicBezTo>
                    <a:pt x="5656" y="1053"/>
                    <a:pt x="5459" y="1790"/>
                    <a:pt x="5049" y="1921"/>
                  </a:cubicBezTo>
                  <a:cubicBezTo>
                    <a:pt x="4985" y="1942"/>
                    <a:pt x="4919" y="1952"/>
                    <a:pt x="4854" y="1952"/>
                  </a:cubicBezTo>
                  <a:cubicBezTo>
                    <a:pt x="4605" y="1952"/>
                    <a:pt x="4370" y="1808"/>
                    <a:pt x="4279" y="1561"/>
                  </a:cubicBezTo>
                  <a:cubicBezTo>
                    <a:pt x="4268" y="1464"/>
                    <a:pt x="4321" y="1375"/>
                    <a:pt x="4390" y="1375"/>
                  </a:cubicBezTo>
                  <a:cubicBezTo>
                    <a:pt x="4427" y="1375"/>
                    <a:pt x="4469" y="1400"/>
                    <a:pt x="4508" y="1462"/>
                  </a:cubicBezTo>
                  <a:cubicBezTo>
                    <a:pt x="4556" y="1535"/>
                    <a:pt x="4631" y="1567"/>
                    <a:pt x="4705" y="1567"/>
                  </a:cubicBezTo>
                  <a:cubicBezTo>
                    <a:pt x="4834" y="1567"/>
                    <a:pt x="4961" y="1470"/>
                    <a:pt x="4951" y="1315"/>
                  </a:cubicBezTo>
                  <a:cubicBezTo>
                    <a:pt x="4967" y="1167"/>
                    <a:pt x="4853" y="1020"/>
                    <a:pt x="4705" y="1003"/>
                  </a:cubicBezTo>
                  <a:cubicBezTo>
                    <a:pt x="4681" y="1000"/>
                    <a:pt x="4657" y="998"/>
                    <a:pt x="4633" y="998"/>
                  </a:cubicBezTo>
                  <a:cubicBezTo>
                    <a:pt x="4449" y="998"/>
                    <a:pt x="4288" y="1108"/>
                    <a:pt x="4230" y="1282"/>
                  </a:cubicBezTo>
                  <a:cubicBezTo>
                    <a:pt x="4118" y="1584"/>
                    <a:pt x="4347" y="2103"/>
                    <a:pt x="4930" y="2103"/>
                  </a:cubicBezTo>
                  <a:cubicBezTo>
                    <a:pt x="4948" y="2103"/>
                    <a:pt x="4966" y="2103"/>
                    <a:pt x="4984" y="2102"/>
                  </a:cubicBezTo>
                  <a:cubicBezTo>
                    <a:pt x="5607" y="2085"/>
                    <a:pt x="6115" y="1102"/>
                    <a:pt x="5541" y="446"/>
                  </a:cubicBezTo>
                  <a:cubicBezTo>
                    <a:pt x="5310" y="156"/>
                    <a:pt x="4921" y="1"/>
                    <a:pt x="4523" y="1"/>
                  </a:cubicBezTo>
                  <a:cubicBezTo>
                    <a:pt x="4044" y="1"/>
                    <a:pt x="3553" y="225"/>
                    <a:pt x="3312" y="708"/>
                  </a:cubicBezTo>
                  <a:cubicBezTo>
                    <a:pt x="3197" y="889"/>
                    <a:pt x="3115" y="1069"/>
                    <a:pt x="3066" y="1282"/>
                  </a:cubicBezTo>
                  <a:cubicBezTo>
                    <a:pt x="3000" y="1069"/>
                    <a:pt x="2918" y="889"/>
                    <a:pt x="2804" y="708"/>
                  </a:cubicBezTo>
                  <a:cubicBezTo>
                    <a:pt x="2562" y="225"/>
                    <a:pt x="2071" y="1"/>
                    <a:pt x="15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0" name="Google Shape;8270;p19"/>
            <p:cNvSpPr/>
            <p:nvPr/>
          </p:nvSpPr>
          <p:spPr>
            <a:xfrm>
              <a:off x="8087153" y="3089000"/>
              <a:ext cx="170139" cy="268052"/>
            </a:xfrm>
            <a:custGeom>
              <a:avLst/>
              <a:gdLst/>
              <a:ahLst/>
              <a:cxnLst/>
              <a:rect l="l" t="t" r="r" b="b"/>
              <a:pathLst>
                <a:path w="5213" h="8213" extrusionOk="0">
                  <a:moveTo>
                    <a:pt x="4115" y="1"/>
                  </a:moveTo>
                  <a:cubicBezTo>
                    <a:pt x="4115" y="1"/>
                    <a:pt x="4180" y="623"/>
                    <a:pt x="3803" y="853"/>
                  </a:cubicBezTo>
                  <a:cubicBezTo>
                    <a:pt x="3410" y="1066"/>
                    <a:pt x="2836" y="1541"/>
                    <a:pt x="3443" y="2082"/>
                  </a:cubicBezTo>
                  <a:cubicBezTo>
                    <a:pt x="4033" y="2607"/>
                    <a:pt x="4197" y="3344"/>
                    <a:pt x="3689" y="4082"/>
                  </a:cubicBezTo>
                  <a:cubicBezTo>
                    <a:pt x="3689" y="4082"/>
                    <a:pt x="3984" y="2984"/>
                    <a:pt x="3246" y="2492"/>
                  </a:cubicBezTo>
                  <a:cubicBezTo>
                    <a:pt x="3050" y="2364"/>
                    <a:pt x="2889" y="2329"/>
                    <a:pt x="2772" y="2329"/>
                  </a:cubicBezTo>
                  <a:cubicBezTo>
                    <a:pt x="2634" y="2329"/>
                    <a:pt x="2558" y="2377"/>
                    <a:pt x="2558" y="2377"/>
                  </a:cubicBezTo>
                  <a:cubicBezTo>
                    <a:pt x="2623" y="2508"/>
                    <a:pt x="2656" y="2656"/>
                    <a:pt x="2672" y="2803"/>
                  </a:cubicBezTo>
                  <a:cubicBezTo>
                    <a:pt x="2689" y="3017"/>
                    <a:pt x="2213" y="3377"/>
                    <a:pt x="2558" y="3771"/>
                  </a:cubicBezTo>
                  <a:cubicBezTo>
                    <a:pt x="2902" y="4164"/>
                    <a:pt x="3148" y="4951"/>
                    <a:pt x="1935" y="5819"/>
                  </a:cubicBezTo>
                  <a:cubicBezTo>
                    <a:pt x="1935" y="5819"/>
                    <a:pt x="2558" y="4459"/>
                    <a:pt x="2197" y="3754"/>
                  </a:cubicBezTo>
                  <a:cubicBezTo>
                    <a:pt x="1820" y="3017"/>
                    <a:pt x="1377" y="3164"/>
                    <a:pt x="951" y="2574"/>
                  </a:cubicBezTo>
                  <a:cubicBezTo>
                    <a:pt x="951" y="2574"/>
                    <a:pt x="1" y="3098"/>
                    <a:pt x="738" y="4246"/>
                  </a:cubicBezTo>
                  <a:cubicBezTo>
                    <a:pt x="1607" y="5606"/>
                    <a:pt x="525" y="7295"/>
                    <a:pt x="1459" y="8213"/>
                  </a:cubicBezTo>
                  <a:cubicBezTo>
                    <a:pt x="1459" y="8213"/>
                    <a:pt x="1410" y="6868"/>
                    <a:pt x="2672" y="5623"/>
                  </a:cubicBezTo>
                  <a:cubicBezTo>
                    <a:pt x="3934" y="4393"/>
                    <a:pt x="5213" y="2853"/>
                    <a:pt x="41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1" name="Google Shape;8271;p19"/>
            <p:cNvSpPr/>
            <p:nvPr/>
          </p:nvSpPr>
          <p:spPr>
            <a:xfrm>
              <a:off x="8236959" y="3055840"/>
              <a:ext cx="98990" cy="147685"/>
            </a:xfrm>
            <a:custGeom>
              <a:avLst/>
              <a:gdLst/>
              <a:ahLst/>
              <a:cxnLst/>
              <a:rect l="l" t="t" r="r" b="b"/>
              <a:pathLst>
                <a:path w="3033" h="4525" extrusionOk="0">
                  <a:moveTo>
                    <a:pt x="2574" y="0"/>
                  </a:moveTo>
                  <a:cubicBezTo>
                    <a:pt x="2541" y="279"/>
                    <a:pt x="2279" y="541"/>
                    <a:pt x="1623" y="820"/>
                  </a:cubicBezTo>
                  <a:cubicBezTo>
                    <a:pt x="967" y="1115"/>
                    <a:pt x="1213" y="1951"/>
                    <a:pt x="1279" y="2131"/>
                  </a:cubicBezTo>
                  <a:cubicBezTo>
                    <a:pt x="1326" y="2319"/>
                    <a:pt x="1388" y="2658"/>
                    <a:pt x="1192" y="2658"/>
                  </a:cubicBezTo>
                  <a:cubicBezTo>
                    <a:pt x="1183" y="2658"/>
                    <a:pt x="1174" y="2657"/>
                    <a:pt x="1164" y="2656"/>
                  </a:cubicBezTo>
                  <a:cubicBezTo>
                    <a:pt x="951" y="2623"/>
                    <a:pt x="1000" y="2508"/>
                    <a:pt x="1098" y="1836"/>
                  </a:cubicBezTo>
                  <a:cubicBezTo>
                    <a:pt x="1174" y="1316"/>
                    <a:pt x="839" y="1257"/>
                    <a:pt x="683" y="1257"/>
                  </a:cubicBezTo>
                  <a:cubicBezTo>
                    <a:pt x="637" y="1257"/>
                    <a:pt x="607" y="1262"/>
                    <a:pt x="607" y="1262"/>
                  </a:cubicBezTo>
                  <a:cubicBezTo>
                    <a:pt x="738" y="1426"/>
                    <a:pt x="721" y="1672"/>
                    <a:pt x="590" y="1836"/>
                  </a:cubicBezTo>
                  <a:cubicBezTo>
                    <a:pt x="344" y="2082"/>
                    <a:pt x="49" y="2361"/>
                    <a:pt x="295" y="3115"/>
                  </a:cubicBezTo>
                  <a:cubicBezTo>
                    <a:pt x="557" y="3852"/>
                    <a:pt x="0" y="4524"/>
                    <a:pt x="0" y="4524"/>
                  </a:cubicBezTo>
                  <a:cubicBezTo>
                    <a:pt x="3032" y="2017"/>
                    <a:pt x="2574" y="1"/>
                    <a:pt x="25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2" name="Google Shape;8272;p19"/>
            <p:cNvSpPr/>
            <p:nvPr/>
          </p:nvSpPr>
          <p:spPr>
            <a:xfrm>
              <a:off x="8040611" y="3336164"/>
              <a:ext cx="117201" cy="139134"/>
            </a:xfrm>
            <a:custGeom>
              <a:avLst/>
              <a:gdLst/>
              <a:ahLst/>
              <a:cxnLst/>
              <a:rect l="l" t="t" r="r" b="b"/>
              <a:pathLst>
                <a:path w="3591" h="4263" extrusionOk="0">
                  <a:moveTo>
                    <a:pt x="1869" y="0"/>
                  </a:moveTo>
                  <a:cubicBezTo>
                    <a:pt x="1869" y="0"/>
                    <a:pt x="2000" y="279"/>
                    <a:pt x="1656" y="525"/>
                  </a:cubicBezTo>
                  <a:cubicBezTo>
                    <a:pt x="1295" y="771"/>
                    <a:pt x="1" y="2426"/>
                    <a:pt x="3590" y="4262"/>
                  </a:cubicBezTo>
                  <a:cubicBezTo>
                    <a:pt x="3590" y="4262"/>
                    <a:pt x="2738" y="3770"/>
                    <a:pt x="2640" y="2475"/>
                  </a:cubicBezTo>
                  <a:cubicBezTo>
                    <a:pt x="2541" y="1180"/>
                    <a:pt x="2803" y="508"/>
                    <a:pt x="18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3" name="Google Shape;8273;p19"/>
            <p:cNvSpPr/>
            <p:nvPr/>
          </p:nvSpPr>
          <p:spPr>
            <a:xfrm>
              <a:off x="7897790" y="3421772"/>
              <a:ext cx="257347" cy="189134"/>
            </a:xfrm>
            <a:custGeom>
              <a:avLst/>
              <a:gdLst/>
              <a:ahLst/>
              <a:cxnLst/>
              <a:rect l="l" t="t" r="r" b="b"/>
              <a:pathLst>
                <a:path w="7885" h="5795" extrusionOk="0">
                  <a:moveTo>
                    <a:pt x="4661" y="0"/>
                  </a:moveTo>
                  <a:cubicBezTo>
                    <a:pt x="4523" y="0"/>
                    <a:pt x="4389" y="44"/>
                    <a:pt x="4262" y="131"/>
                  </a:cubicBezTo>
                  <a:cubicBezTo>
                    <a:pt x="3899" y="394"/>
                    <a:pt x="3670" y="608"/>
                    <a:pt x="3480" y="608"/>
                  </a:cubicBezTo>
                  <a:cubicBezTo>
                    <a:pt x="3421" y="608"/>
                    <a:pt x="3366" y="588"/>
                    <a:pt x="3311" y="541"/>
                  </a:cubicBezTo>
                  <a:lnTo>
                    <a:pt x="3311" y="541"/>
                  </a:lnTo>
                  <a:cubicBezTo>
                    <a:pt x="3311" y="541"/>
                    <a:pt x="3016" y="1180"/>
                    <a:pt x="3688" y="1393"/>
                  </a:cubicBezTo>
                  <a:cubicBezTo>
                    <a:pt x="4377" y="1590"/>
                    <a:pt x="4852" y="1721"/>
                    <a:pt x="4754" y="2098"/>
                  </a:cubicBezTo>
                  <a:cubicBezTo>
                    <a:pt x="4655" y="2475"/>
                    <a:pt x="3704" y="2541"/>
                    <a:pt x="2590" y="2704"/>
                  </a:cubicBezTo>
                  <a:cubicBezTo>
                    <a:pt x="1475" y="2885"/>
                    <a:pt x="590" y="3163"/>
                    <a:pt x="623" y="4130"/>
                  </a:cubicBezTo>
                  <a:cubicBezTo>
                    <a:pt x="648" y="4885"/>
                    <a:pt x="505" y="5250"/>
                    <a:pt x="246" y="5250"/>
                  </a:cubicBezTo>
                  <a:cubicBezTo>
                    <a:pt x="173" y="5250"/>
                    <a:pt x="90" y="5221"/>
                    <a:pt x="0" y="5163"/>
                  </a:cubicBezTo>
                  <a:lnTo>
                    <a:pt x="0" y="5163"/>
                  </a:lnTo>
                  <a:cubicBezTo>
                    <a:pt x="0" y="5163"/>
                    <a:pt x="248" y="5795"/>
                    <a:pt x="1194" y="5795"/>
                  </a:cubicBezTo>
                  <a:cubicBezTo>
                    <a:pt x="1388" y="5795"/>
                    <a:pt x="1612" y="5768"/>
                    <a:pt x="1869" y="5704"/>
                  </a:cubicBezTo>
                  <a:cubicBezTo>
                    <a:pt x="3377" y="5327"/>
                    <a:pt x="3573" y="4114"/>
                    <a:pt x="4213" y="3360"/>
                  </a:cubicBezTo>
                  <a:cubicBezTo>
                    <a:pt x="4852" y="2606"/>
                    <a:pt x="5491" y="1983"/>
                    <a:pt x="7884" y="1934"/>
                  </a:cubicBezTo>
                  <a:cubicBezTo>
                    <a:pt x="7884" y="1934"/>
                    <a:pt x="6409" y="1803"/>
                    <a:pt x="5868" y="951"/>
                  </a:cubicBezTo>
                  <a:cubicBezTo>
                    <a:pt x="5460" y="326"/>
                    <a:pt x="5042" y="0"/>
                    <a:pt x="46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4" name="Google Shape;8274;p19"/>
            <p:cNvSpPr/>
            <p:nvPr/>
          </p:nvSpPr>
          <p:spPr>
            <a:xfrm>
              <a:off x="8028829" y="3499710"/>
              <a:ext cx="250950" cy="205061"/>
            </a:xfrm>
            <a:custGeom>
              <a:avLst/>
              <a:gdLst/>
              <a:ahLst/>
              <a:cxnLst/>
              <a:rect l="l" t="t" r="r" b="b"/>
              <a:pathLst>
                <a:path w="7689" h="6283" extrusionOk="0">
                  <a:moveTo>
                    <a:pt x="3399" y="1"/>
                  </a:moveTo>
                  <a:cubicBezTo>
                    <a:pt x="3343" y="1"/>
                    <a:pt x="3287" y="2"/>
                    <a:pt x="3230" y="5"/>
                  </a:cubicBezTo>
                  <a:cubicBezTo>
                    <a:pt x="2656" y="21"/>
                    <a:pt x="2099" y="169"/>
                    <a:pt x="1607" y="464"/>
                  </a:cubicBezTo>
                  <a:cubicBezTo>
                    <a:pt x="1443" y="562"/>
                    <a:pt x="1279" y="677"/>
                    <a:pt x="1132" y="808"/>
                  </a:cubicBezTo>
                  <a:cubicBezTo>
                    <a:pt x="1" y="1808"/>
                    <a:pt x="362" y="3890"/>
                    <a:pt x="1706" y="4201"/>
                  </a:cubicBezTo>
                  <a:cubicBezTo>
                    <a:pt x="1844" y="4235"/>
                    <a:pt x="1986" y="4251"/>
                    <a:pt x="2127" y="4251"/>
                  </a:cubicBezTo>
                  <a:cubicBezTo>
                    <a:pt x="2608" y="4251"/>
                    <a:pt x="3079" y="4060"/>
                    <a:pt x="3345" y="3693"/>
                  </a:cubicBezTo>
                  <a:cubicBezTo>
                    <a:pt x="3656" y="3234"/>
                    <a:pt x="3656" y="2660"/>
                    <a:pt x="3345" y="2201"/>
                  </a:cubicBezTo>
                  <a:cubicBezTo>
                    <a:pt x="3133" y="1916"/>
                    <a:pt x="2799" y="1760"/>
                    <a:pt x="2461" y="1760"/>
                  </a:cubicBezTo>
                  <a:cubicBezTo>
                    <a:pt x="2275" y="1760"/>
                    <a:pt x="2088" y="1807"/>
                    <a:pt x="1919" y="1906"/>
                  </a:cubicBezTo>
                  <a:cubicBezTo>
                    <a:pt x="1640" y="2070"/>
                    <a:pt x="1509" y="2415"/>
                    <a:pt x="1607" y="2726"/>
                  </a:cubicBezTo>
                  <a:cubicBezTo>
                    <a:pt x="1624" y="2824"/>
                    <a:pt x="1673" y="2906"/>
                    <a:pt x="1738" y="2972"/>
                  </a:cubicBezTo>
                  <a:cubicBezTo>
                    <a:pt x="1846" y="3073"/>
                    <a:pt x="1988" y="3116"/>
                    <a:pt x="2127" y="3116"/>
                  </a:cubicBezTo>
                  <a:cubicBezTo>
                    <a:pt x="2372" y="3116"/>
                    <a:pt x="2609" y="2985"/>
                    <a:pt x="2640" y="2808"/>
                  </a:cubicBezTo>
                  <a:cubicBezTo>
                    <a:pt x="2713" y="2544"/>
                    <a:pt x="2511" y="2306"/>
                    <a:pt x="2256" y="2306"/>
                  </a:cubicBezTo>
                  <a:cubicBezTo>
                    <a:pt x="2226" y="2306"/>
                    <a:pt x="2196" y="2309"/>
                    <a:pt x="2165" y="2316"/>
                  </a:cubicBezTo>
                  <a:cubicBezTo>
                    <a:pt x="1902" y="2382"/>
                    <a:pt x="1919" y="2529"/>
                    <a:pt x="1837" y="2529"/>
                  </a:cubicBezTo>
                  <a:cubicBezTo>
                    <a:pt x="1832" y="2530"/>
                    <a:pt x="1827" y="2531"/>
                    <a:pt x="1822" y="2531"/>
                  </a:cubicBezTo>
                  <a:cubicBezTo>
                    <a:pt x="1738" y="2531"/>
                    <a:pt x="1738" y="2398"/>
                    <a:pt x="1738" y="2398"/>
                  </a:cubicBezTo>
                  <a:cubicBezTo>
                    <a:pt x="1722" y="2201"/>
                    <a:pt x="1837" y="2021"/>
                    <a:pt x="2017" y="1939"/>
                  </a:cubicBezTo>
                  <a:cubicBezTo>
                    <a:pt x="2153" y="1866"/>
                    <a:pt x="2301" y="1831"/>
                    <a:pt x="2449" y="1831"/>
                  </a:cubicBezTo>
                  <a:cubicBezTo>
                    <a:pt x="2762" y="1831"/>
                    <a:pt x="3073" y="1988"/>
                    <a:pt x="3263" y="2267"/>
                  </a:cubicBezTo>
                  <a:cubicBezTo>
                    <a:pt x="3525" y="2677"/>
                    <a:pt x="3525" y="3218"/>
                    <a:pt x="3230" y="3627"/>
                  </a:cubicBezTo>
                  <a:cubicBezTo>
                    <a:pt x="3004" y="3942"/>
                    <a:pt x="2575" y="4121"/>
                    <a:pt x="2136" y="4121"/>
                  </a:cubicBezTo>
                  <a:cubicBezTo>
                    <a:pt x="2003" y="4121"/>
                    <a:pt x="1868" y="4104"/>
                    <a:pt x="1738" y="4070"/>
                  </a:cubicBezTo>
                  <a:cubicBezTo>
                    <a:pt x="525" y="3775"/>
                    <a:pt x="198" y="1857"/>
                    <a:pt x="1247" y="939"/>
                  </a:cubicBezTo>
                  <a:cubicBezTo>
                    <a:pt x="1726" y="490"/>
                    <a:pt x="2311" y="318"/>
                    <a:pt x="2902" y="318"/>
                  </a:cubicBezTo>
                  <a:cubicBezTo>
                    <a:pt x="3605" y="318"/>
                    <a:pt x="4317" y="562"/>
                    <a:pt x="4869" y="874"/>
                  </a:cubicBezTo>
                  <a:cubicBezTo>
                    <a:pt x="5803" y="1415"/>
                    <a:pt x="6541" y="2251"/>
                    <a:pt x="6934" y="3250"/>
                  </a:cubicBezTo>
                  <a:cubicBezTo>
                    <a:pt x="7262" y="4054"/>
                    <a:pt x="7443" y="4922"/>
                    <a:pt x="7443" y="5791"/>
                  </a:cubicBezTo>
                  <a:cubicBezTo>
                    <a:pt x="7443" y="5955"/>
                    <a:pt x="7426" y="6119"/>
                    <a:pt x="7393" y="6283"/>
                  </a:cubicBezTo>
                  <a:cubicBezTo>
                    <a:pt x="7410" y="6217"/>
                    <a:pt x="7426" y="6152"/>
                    <a:pt x="7443" y="6086"/>
                  </a:cubicBezTo>
                  <a:cubicBezTo>
                    <a:pt x="7443" y="6103"/>
                    <a:pt x="7443" y="6135"/>
                    <a:pt x="7443" y="6152"/>
                  </a:cubicBezTo>
                  <a:cubicBezTo>
                    <a:pt x="7443" y="6135"/>
                    <a:pt x="7443" y="6103"/>
                    <a:pt x="7459" y="6053"/>
                  </a:cubicBezTo>
                  <a:cubicBezTo>
                    <a:pt x="7688" y="4857"/>
                    <a:pt x="7541" y="3627"/>
                    <a:pt x="7016" y="2529"/>
                  </a:cubicBezTo>
                  <a:cubicBezTo>
                    <a:pt x="6320" y="1105"/>
                    <a:pt x="4981" y="1"/>
                    <a:pt x="339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5" name="Google Shape;8275;p19"/>
            <p:cNvSpPr/>
            <p:nvPr/>
          </p:nvSpPr>
          <p:spPr>
            <a:xfrm>
              <a:off x="8167702" y="3562113"/>
              <a:ext cx="99251" cy="106823"/>
            </a:xfrm>
            <a:custGeom>
              <a:avLst/>
              <a:gdLst/>
              <a:ahLst/>
              <a:cxnLst/>
              <a:rect l="l" t="t" r="r" b="b"/>
              <a:pathLst>
                <a:path w="3041" h="3273" extrusionOk="0">
                  <a:moveTo>
                    <a:pt x="733" y="1"/>
                  </a:moveTo>
                  <a:cubicBezTo>
                    <a:pt x="66" y="1"/>
                    <a:pt x="1" y="784"/>
                    <a:pt x="1089" y="961"/>
                  </a:cubicBezTo>
                  <a:cubicBezTo>
                    <a:pt x="2352" y="1158"/>
                    <a:pt x="3040" y="3273"/>
                    <a:pt x="3040" y="3273"/>
                  </a:cubicBezTo>
                  <a:cubicBezTo>
                    <a:pt x="3040" y="3273"/>
                    <a:pt x="2729" y="994"/>
                    <a:pt x="1466" y="240"/>
                  </a:cubicBezTo>
                  <a:cubicBezTo>
                    <a:pt x="1179" y="69"/>
                    <a:pt x="930" y="1"/>
                    <a:pt x="7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6" name="Google Shape;8276;p19"/>
            <p:cNvSpPr/>
            <p:nvPr/>
          </p:nvSpPr>
          <p:spPr>
            <a:xfrm>
              <a:off x="7968385" y="3553888"/>
              <a:ext cx="170694" cy="147456"/>
            </a:xfrm>
            <a:custGeom>
              <a:avLst/>
              <a:gdLst/>
              <a:ahLst/>
              <a:cxnLst/>
              <a:rect l="l" t="t" r="r" b="b"/>
              <a:pathLst>
                <a:path w="5230" h="4518" extrusionOk="0">
                  <a:moveTo>
                    <a:pt x="2181" y="1"/>
                  </a:moveTo>
                  <a:cubicBezTo>
                    <a:pt x="2017" y="197"/>
                    <a:pt x="1902" y="427"/>
                    <a:pt x="1820" y="673"/>
                  </a:cubicBezTo>
                  <a:cubicBezTo>
                    <a:pt x="1689" y="1082"/>
                    <a:pt x="1132" y="1312"/>
                    <a:pt x="574" y="1705"/>
                  </a:cubicBezTo>
                  <a:cubicBezTo>
                    <a:pt x="1" y="2082"/>
                    <a:pt x="99" y="2705"/>
                    <a:pt x="214" y="3033"/>
                  </a:cubicBezTo>
                  <a:cubicBezTo>
                    <a:pt x="279" y="3262"/>
                    <a:pt x="247" y="3508"/>
                    <a:pt x="132" y="3721"/>
                  </a:cubicBezTo>
                  <a:cubicBezTo>
                    <a:pt x="410" y="3492"/>
                    <a:pt x="722" y="3328"/>
                    <a:pt x="1066" y="3230"/>
                  </a:cubicBezTo>
                  <a:cubicBezTo>
                    <a:pt x="1673" y="3049"/>
                    <a:pt x="1656" y="2754"/>
                    <a:pt x="1656" y="2279"/>
                  </a:cubicBezTo>
                  <a:cubicBezTo>
                    <a:pt x="1642" y="1877"/>
                    <a:pt x="1816" y="1852"/>
                    <a:pt x="1859" y="1852"/>
                  </a:cubicBezTo>
                  <a:cubicBezTo>
                    <a:pt x="1866" y="1852"/>
                    <a:pt x="1869" y="1853"/>
                    <a:pt x="1869" y="1853"/>
                  </a:cubicBezTo>
                  <a:cubicBezTo>
                    <a:pt x="1874" y="1853"/>
                    <a:pt x="1878" y="1852"/>
                    <a:pt x="1882" y="1852"/>
                  </a:cubicBezTo>
                  <a:cubicBezTo>
                    <a:pt x="2162" y="1852"/>
                    <a:pt x="2098" y="2382"/>
                    <a:pt x="2066" y="2672"/>
                  </a:cubicBezTo>
                  <a:cubicBezTo>
                    <a:pt x="2050" y="2967"/>
                    <a:pt x="1951" y="3574"/>
                    <a:pt x="2492" y="4164"/>
                  </a:cubicBezTo>
                  <a:cubicBezTo>
                    <a:pt x="2734" y="4428"/>
                    <a:pt x="3055" y="4518"/>
                    <a:pt x="3375" y="4518"/>
                  </a:cubicBezTo>
                  <a:cubicBezTo>
                    <a:pt x="3770" y="4518"/>
                    <a:pt x="4165" y="4380"/>
                    <a:pt x="4410" y="4262"/>
                  </a:cubicBezTo>
                  <a:cubicBezTo>
                    <a:pt x="4514" y="4217"/>
                    <a:pt x="4626" y="4194"/>
                    <a:pt x="4739" y="4194"/>
                  </a:cubicBezTo>
                  <a:cubicBezTo>
                    <a:pt x="4910" y="4194"/>
                    <a:pt x="5081" y="4245"/>
                    <a:pt x="5230" y="4344"/>
                  </a:cubicBezTo>
                  <a:cubicBezTo>
                    <a:pt x="5082" y="3475"/>
                    <a:pt x="4639" y="3197"/>
                    <a:pt x="4017" y="3131"/>
                  </a:cubicBezTo>
                  <a:cubicBezTo>
                    <a:pt x="3394" y="3066"/>
                    <a:pt x="2541" y="2853"/>
                    <a:pt x="2197" y="1771"/>
                  </a:cubicBezTo>
                  <a:cubicBezTo>
                    <a:pt x="1869" y="706"/>
                    <a:pt x="2181" y="1"/>
                    <a:pt x="218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7" name="Google Shape;8277;p19"/>
            <p:cNvSpPr/>
            <p:nvPr/>
          </p:nvSpPr>
          <p:spPr>
            <a:xfrm>
              <a:off x="7995670" y="3652845"/>
              <a:ext cx="42298" cy="65308"/>
            </a:xfrm>
            <a:custGeom>
              <a:avLst/>
              <a:gdLst/>
              <a:ahLst/>
              <a:cxnLst/>
              <a:rect l="l" t="t" r="r" b="b"/>
              <a:pathLst>
                <a:path w="1296" h="2001" extrusionOk="0">
                  <a:moveTo>
                    <a:pt x="951" y="1"/>
                  </a:moveTo>
                  <a:cubicBezTo>
                    <a:pt x="951" y="1"/>
                    <a:pt x="935" y="100"/>
                    <a:pt x="509" y="362"/>
                  </a:cubicBezTo>
                  <a:cubicBezTo>
                    <a:pt x="165" y="525"/>
                    <a:pt x="1" y="935"/>
                    <a:pt x="115" y="1296"/>
                  </a:cubicBezTo>
                  <a:cubicBezTo>
                    <a:pt x="181" y="1525"/>
                    <a:pt x="230" y="1755"/>
                    <a:pt x="263" y="2001"/>
                  </a:cubicBezTo>
                  <a:cubicBezTo>
                    <a:pt x="263" y="2001"/>
                    <a:pt x="263" y="1853"/>
                    <a:pt x="771" y="1558"/>
                  </a:cubicBezTo>
                  <a:cubicBezTo>
                    <a:pt x="1296" y="1263"/>
                    <a:pt x="1099" y="837"/>
                    <a:pt x="1001" y="575"/>
                  </a:cubicBezTo>
                  <a:cubicBezTo>
                    <a:pt x="951" y="394"/>
                    <a:pt x="935" y="198"/>
                    <a:pt x="95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8" name="Google Shape;8278;p19"/>
            <p:cNvSpPr/>
            <p:nvPr/>
          </p:nvSpPr>
          <p:spPr>
            <a:xfrm>
              <a:off x="7808983" y="3372195"/>
              <a:ext cx="226308" cy="159304"/>
            </a:xfrm>
            <a:custGeom>
              <a:avLst/>
              <a:gdLst/>
              <a:ahLst/>
              <a:cxnLst/>
              <a:rect l="l" t="t" r="r" b="b"/>
              <a:pathLst>
                <a:path w="6934" h="4881" extrusionOk="0">
                  <a:moveTo>
                    <a:pt x="5011" y="0"/>
                  </a:moveTo>
                  <a:cubicBezTo>
                    <a:pt x="4787" y="0"/>
                    <a:pt x="4536" y="52"/>
                    <a:pt x="4262" y="175"/>
                  </a:cubicBezTo>
                  <a:cubicBezTo>
                    <a:pt x="2787" y="830"/>
                    <a:pt x="3065" y="3306"/>
                    <a:pt x="4803" y="3650"/>
                  </a:cubicBezTo>
                  <a:cubicBezTo>
                    <a:pt x="4999" y="3699"/>
                    <a:pt x="5213" y="3732"/>
                    <a:pt x="5376" y="3748"/>
                  </a:cubicBezTo>
                  <a:cubicBezTo>
                    <a:pt x="4917" y="3830"/>
                    <a:pt x="4475" y="3978"/>
                    <a:pt x="4065" y="4191"/>
                  </a:cubicBezTo>
                  <a:cubicBezTo>
                    <a:pt x="3918" y="4256"/>
                    <a:pt x="3672" y="4338"/>
                    <a:pt x="3639" y="4355"/>
                  </a:cubicBezTo>
                  <a:cubicBezTo>
                    <a:pt x="3186" y="4526"/>
                    <a:pt x="2758" y="4602"/>
                    <a:pt x="2372" y="4602"/>
                  </a:cubicBezTo>
                  <a:cubicBezTo>
                    <a:pt x="1541" y="4602"/>
                    <a:pt x="903" y="4252"/>
                    <a:pt x="623" y="3748"/>
                  </a:cubicBezTo>
                  <a:cubicBezTo>
                    <a:pt x="377" y="3355"/>
                    <a:pt x="361" y="2847"/>
                    <a:pt x="574" y="2437"/>
                  </a:cubicBezTo>
                  <a:cubicBezTo>
                    <a:pt x="590" y="2437"/>
                    <a:pt x="590" y="2420"/>
                    <a:pt x="590" y="2420"/>
                  </a:cubicBezTo>
                  <a:cubicBezTo>
                    <a:pt x="803" y="2106"/>
                    <a:pt x="1139" y="1959"/>
                    <a:pt x="1452" y="1959"/>
                  </a:cubicBezTo>
                  <a:cubicBezTo>
                    <a:pt x="1742" y="1959"/>
                    <a:pt x="2013" y="2085"/>
                    <a:pt x="2147" y="2322"/>
                  </a:cubicBezTo>
                  <a:cubicBezTo>
                    <a:pt x="2262" y="2453"/>
                    <a:pt x="2311" y="2617"/>
                    <a:pt x="2311" y="2797"/>
                  </a:cubicBezTo>
                  <a:cubicBezTo>
                    <a:pt x="2311" y="2945"/>
                    <a:pt x="2262" y="3092"/>
                    <a:pt x="2147" y="3207"/>
                  </a:cubicBezTo>
                  <a:cubicBezTo>
                    <a:pt x="2033" y="3304"/>
                    <a:pt x="1975" y="3335"/>
                    <a:pt x="1946" y="3335"/>
                  </a:cubicBezTo>
                  <a:cubicBezTo>
                    <a:pt x="1921" y="3335"/>
                    <a:pt x="1918" y="3312"/>
                    <a:pt x="1918" y="3289"/>
                  </a:cubicBezTo>
                  <a:cubicBezTo>
                    <a:pt x="2043" y="3029"/>
                    <a:pt x="1749" y="2853"/>
                    <a:pt x="1492" y="2853"/>
                  </a:cubicBezTo>
                  <a:cubicBezTo>
                    <a:pt x="1312" y="2853"/>
                    <a:pt x="1150" y="2939"/>
                    <a:pt x="1164" y="3142"/>
                  </a:cubicBezTo>
                  <a:cubicBezTo>
                    <a:pt x="1164" y="3416"/>
                    <a:pt x="1407" y="3544"/>
                    <a:pt x="1660" y="3544"/>
                  </a:cubicBezTo>
                  <a:cubicBezTo>
                    <a:pt x="1786" y="3544"/>
                    <a:pt x="1913" y="3513"/>
                    <a:pt x="2016" y="3453"/>
                  </a:cubicBezTo>
                  <a:lnTo>
                    <a:pt x="2049" y="3437"/>
                  </a:lnTo>
                  <a:cubicBezTo>
                    <a:pt x="2065" y="3420"/>
                    <a:pt x="2098" y="3404"/>
                    <a:pt x="2115" y="3388"/>
                  </a:cubicBezTo>
                  <a:cubicBezTo>
                    <a:pt x="2410" y="3092"/>
                    <a:pt x="2459" y="2617"/>
                    <a:pt x="2197" y="2289"/>
                  </a:cubicBezTo>
                  <a:cubicBezTo>
                    <a:pt x="2058" y="2021"/>
                    <a:pt x="1746" y="1873"/>
                    <a:pt x="1411" y="1873"/>
                  </a:cubicBezTo>
                  <a:cubicBezTo>
                    <a:pt x="1070" y="1873"/>
                    <a:pt x="706" y="2025"/>
                    <a:pt x="475" y="2355"/>
                  </a:cubicBezTo>
                  <a:cubicBezTo>
                    <a:pt x="0" y="3092"/>
                    <a:pt x="213" y="4092"/>
                    <a:pt x="951" y="4584"/>
                  </a:cubicBezTo>
                  <a:cubicBezTo>
                    <a:pt x="1316" y="4782"/>
                    <a:pt x="1738" y="4881"/>
                    <a:pt x="2151" y="4881"/>
                  </a:cubicBezTo>
                  <a:cubicBezTo>
                    <a:pt x="2182" y="4881"/>
                    <a:pt x="2214" y="4880"/>
                    <a:pt x="2246" y="4879"/>
                  </a:cubicBezTo>
                  <a:cubicBezTo>
                    <a:pt x="3147" y="4863"/>
                    <a:pt x="3868" y="4355"/>
                    <a:pt x="5049" y="3994"/>
                  </a:cubicBezTo>
                  <a:cubicBezTo>
                    <a:pt x="5475" y="3896"/>
                    <a:pt x="5917" y="3830"/>
                    <a:pt x="6360" y="3797"/>
                  </a:cubicBezTo>
                  <a:cubicBezTo>
                    <a:pt x="6557" y="3781"/>
                    <a:pt x="6753" y="3715"/>
                    <a:pt x="6934" y="3617"/>
                  </a:cubicBezTo>
                  <a:lnTo>
                    <a:pt x="6934" y="3617"/>
                  </a:lnTo>
                  <a:cubicBezTo>
                    <a:pt x="6934" y="3617"/>
                    <a:pt x="6803" y="3652"/>
                    <a:pt x="6640" y="3652"/>
                  </a:cubicBezTo>
                  <a:cubicBezTo>
                    <a:pt x="6487" y="3652"/>
                    <a:pt x="6307" y="3621"/>
                    <a:pt x="6180" y="3502"/>
                  </a:cubicBezTo>
                  <a:cubicBezTo>
                    <a:pt x="5917" y="3273"/>
                    <a:pt x="5934" y="3371"/>
                    <a:pt x="5639" y="3273"/>
                  </a:cubicBezTo>
                  <a:cubicBezTo>
                    <a:pt x="5475" y="3240"/>
                    <a:pt x="5376" y="3076"/>
                    <a:pt x="5376" y="2912"/>
                  </a:cubicBezTo>
                  <a:cubicBezTo>
                    <a:pt x="5180" y="3076"/>
                    <a:pt x="5147" y="3371"/>
                    <a:pt x="5294" y="3568"/>
                  </a:cubicBezTo>
                  <a:cubicBezTo>
                    <a:pt x="5294" y="3568"/>
                    <a:pt x="4573" y="3568"/>
                    <a:pt x="4393" y="3207"/>
                  </a:cubicBezTo>
                  <a:cubicBezTo>
                    <a:pt x="4229" y="2830"/>
                    <a:pt x="4426" y="2830"/>
                    <a:pt x="4573" y="2748"/>
                  </a:cubicBezTo>
                  <a:cubicBezTo>
                    <a:pt x="4721" y="2666"/>
                    <a:pt x="4754" y="2535"/>
                    <a:pt x="4606" y="2322"/>
                  </a:cubicBezTo>
                  <a:cubicBezTo>
                    <a:pt x="4459" y="2109"/>
                    <a:pt x="4475" y="1748"/>
                    <a:pt x="4754" y="1748"/>
                  </a:cubicBezTo>
                  <a:cubicBezTo>
                    <a:pt x="4674" y="1576"/>
                    <a:pt x="4497" y="1468"/>
                    <a:pt x="4320" y="1468"/>
                  </a:cubicBezTo>
                  <a:cubicBezTo>
                    <a:pt x="4278" y="1468"/>
                    <a:pt x="4237" y="1474"/>
                    <a:pt x="4196" y="1486"/>
                  </a:cubicBezTo>
                  <a:cubicBezTo>
                    <a:pt x="3770" y="1568"/>
                    <a:pt x="3754" y="2175"/>
                    <a:pt x="3754" y="2175"/>
                  </a:cubicBezTo>
                  <a:cubicBezTo>
                    <a:pt x="3754" y="2175"/>
                    <a:pt x="3459" y="1421"/>
                    <a:pt x="3950" y="1044"/>
                  </a:cubicBezTo>
                  <a:cubicBezTo>
                    <a:pt x="4133" y="898"/>
                    <a:pt x="4280" y="843"/>
                    <a:pt x="4395" y="843"/>
                  </a:cubicBezTo>
                  <a:cubicBezTo>
                    <a:pt x="4578" y="843"/>
                    <a:pt x="4680" y="984"/>
                    <a:pt x="4721" y="1126"/>
                  </a:cubicBezTo>
                  <a:cubicBezTo>
                    <a:pt x="4774" y="1311"/>
                    <a:pt x="4880" y="1464"/>
                    <a:pt x="5023" y="1464"/>
                  </a:cubicBezTo>
                  <a:cubicBezTo>
                    <a:pt x="5057" y="1464"/>
                    <a:pt x="5093" y="1456"/>
                    <a:pt x="5131" y="1437"/>
                  </a:cubicBezTo>
                  <a:cubicBezTo>
                    <a:pt x="5274" y="1371"/>
                    <a:pt x="5388" y="1267"/>
                    <a:pt x="5487" y="1267"/>
                  </a:cubicBezTo>
                  <a:cubicBezTo>
                    <a:pt x="5535" y="1267"/>
                    <a:pt x="5580" y="1291"/>
                    <a:pt x="5622" y="1355"/>
                  </a:cubicBezTo>
                  <a:cubicBezTo>
                    <a:pt x="5737" y="1601"/>
                    <a:pt x="5622" y="1896"/>
                    <a:pt x="5376" y="1994"/>
                  </a:cubicBezTo>
                  <a:cubicBezTo>
                    <a:pt x="5376" y="1994"/>
                    <a:pt x="5388" y="1995"/>
                    <a:pt x="5408" y="1995"/>
                  </a:cubicBezTo>
                  <a:cubicBezTo>
                    <a:pt x="5548" y="1995"/>
                    <a:pt x="6116" y="1957"/>
                    <a:pt x="6245" y="1355"/>
                  </a:cubicBezTo>
                  <a:cubicBezTo>
                    <a:pt x="6363" y="819"/>
                    <a:pt x="5896" y="0"/>
                    <a:pt x="501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9" name="Google Shape;8279;p19"/>
            <p:cNvSpPr/>
            <p:nvPr/>
          </p:nvSpPr>
          <p:spPr>
            <a:xfrm>
              <a:off x="7773669" y="3457608"/>
              <a:ext cx="151960" cy="107541"/>
            </a:xfrm>
            <a:custGeom>
              <a:avLst/>
              <a:gdLst/>
              <a:ahLst/>
              <a:cxnLst/>
              <a:rect l="l" t="t" r="r" b="b"/>
              <a:pathLst>
                <a:path w="4656" h="3295" extrusionOk="0">
                  <a:moveTo>
                    <a:pt x="836" y="0"/>
                  </a:moveTo>
                  <a:cubicBezTo>
                    <a:pt x="836" y="0"/>
                    <a:pt x="0" y="918"/>
                    <a:pt x="558" y="1705"/>
                  </a:cubicBezTo>
                  <a:cubicBezTo>
                    <a:pt x="869" y="2164"/>
                    <a:pt x="1377" y="2459"/>
                    <a:pt x="1934" y="2492"/>
                  </a:cubicBezTo>
                  <a:cubicBezTo>
                    <a:pt x="1869" y="2492"/>
                    <a:pt x="1475" y="2492"/>
                    <a:pt x="1295" y="2721"/>
                  </a:cubicBezTo>
                  <a:cubicBezTo>
                    <a:pt x="1180" y="2885"/>
                    <a:pt x="1131" y="3098"/>
                    <a:pt x="1164" y="3295"/>
                  </a:cubicBezTo>
                  <a:cubicBezTo>
                    <a:pt x="1216" y="3203"/>
                    <a:pt x="1310" y="3154"/>
                    <a:pt x="1404" y="3154"/>
                  </a:cubicBezTo>
                  <a:cubicBezTo>
                    <a:pt x="1428" y="3154"/>
                    <a:pt x="1452" y="3157"/>
                    <a:pt x="1475" y="3164"/>
                  </a:cubicBezTo>
                  <a:cubicBezTo>
                    <a:pt x="1591" y="3199"/>
                    <a:pt x="1754" y="3278"/>
                    <a:pt x="1939" y="3278"/>
                  </a:cubicBezTo>
                  <a:cubicBezTo>
                    <a:pt x="2096" y="3278"/>
                    <a:pt x="2269" y="3221"/>
                    <a:pt x="2443" y="3032"/>
                  </a:cubicBezTo>
                  <a:cubicBezTo>
                    <a:pt x="2820" y="2639"/>
                    <a:pt x="3311" y="2869"/>
                    <a:pt x="4655" y="2147"/>
                  </a:cubicBezTo>
                  <a:lnTo>
                    <a:pt x="4655" y="2147"/>
                  </a:lnTo>
                  <a:cubicBezTo>
                    <a:pt x="4655" y="2148"/>
                    <a:pt x="3926" y="2455"/>
                    <a:pt x="3109" y="2455"/>
                  </a:cubicBezTo>
                  <a:cubicBezTo>
                    <a:pt x="2647" y="2455"/>
                    <a:pt x="2157" y="2357"/>
                    <a:pt x="1754" y="2049"/>
                  </a:cubicBezTo>
                  <a:cubicBezTo>
                    <a:pt x="1115" y="1574"/>
                    <a:pt x="771" y="787"/>
                    <a:pt x="8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0" name="Google Shape;8280;p19"/>
            <p:cNvSpPr/>
            <p:nvPr/>
          </p:nvSpPr>
          <p:spPr>
            <a:xfrm>
              <a:off x="7974259" y="3215013"/>
              <a:ext cx="145041" cy="205159"/>
            </a:xfrm>
            <a:custGeom>
              <a:avLst/>
              <a:gdLst/>
              <a:ahLst/>
              <a:cxnLst/>
              <a:rect l="l" t="t" r="r" b="b"/>
              <a:pathLst>
                <a:path w="4444" h="6286" extrusionOk="0">
                  <a:moveTo>
                    <a:pt x="2649" y="0"/>
                  </a:moveTo>
                  <a:cubicBezTo>
                    <a:pt x="2148" y="0"/>
                    <a:pt x="1625" y="207"/>
                    <a:pt x="1280" y="614"/>
                  </a:cubicBezTo>
                  <a:cubicBezTo>
                    <a:pt x="1" y="2253"/>
                    <a:pt x="903" y="4270"/>
                    <a:pt x="1657" y="5122"/>
                  </a:cubicBezTo>
                  <a:cubicBezTo>
                    <a:pt x="2083" y="5646"/>
                    <a:pt x="2640" y="6040"/>
                    <a:pt x="3263" y="6286"/>
                  </a:cubicBezTo>
                  <a:cubicBezTo>
                    <a:pt x="2689" y="6023"/>
                    <a:pt x="2181" y="5630"/>
                    <a:pt x="1771" y="5138"/>
                  </a:cubicBezTo>
                  <a:cubicBezTo>
                    <a:pt x="1493" y="4745"/>
                    <a:pt x="1280" y="4319"/>
                    <a:pt x="1165" y="3843"/>
                  </a:cubicBezTo>
                  <a:cubicBezTo>
                    <a:pt x="1001" y="3319"/>
                    <a:pt x="952" y="2778"/>
                    <a:pt x="1001" y="2221"/>
                  </a:cubicBezTo>
                  <a:cubicBezTo>
                    <a:pt x="1132" y="745"/>
                    <a:pt x="1952" y="205"/>
                    <a:pt x="2706" y="172"/>
                  </a:cubicBezTo>
                  <a:cubicBezTo>
                    <a:pt x="3050" y="172"/>
                    <a:pt x="3394" y="319"/>
                    <a:pt x="3640" y="565"/>
                  </a:cubicBezTo>
                  <a:cubicBezTo>
                    <a:pt x="4279" y="1106"/>
                    <a:pt x="3919" y="2057"/>
                    <a:pt x="3378" y="2286"/>
                  </a:cubicBezTo>
                  <a:cubicBezTo>
                    <a:pt x="3255" y="2348"/>
                    <a:pt x="3118" y="2381"/>
                    <a:pt x="2982" y="2381"/>
                  </a:cubicBezTo>
                  <a:cubicBezTo>
                    <a:pt x="2864" y="2381"/>
                    <a:pt x="2747" y="2356"/>
                    <a:pt x="2640" y="2303"/>
                  </a:cubicBezTo>
                  <a:cubicBezTo>
                    <a:pt x="2460" y="2204"/>
                    <a:pt x="2345" y="2040"/>
                    <a:pt x="2329" y="1844"/>
                  </a:cubicBezTo>
                  <a:cubicBezTo>
                    <a:pt x="2329" y="1746"/>
                    <a:pt x="2357" y="1723"/>
                    <a:pt x="2410" y="1723"/>
                  </a:cubicBezTo>
                  <a:cubicBezTo>
                    <a:pt x="2455" y="1723"/>
                    <a:pt x="2519" y="1740"/>
                    <a:pt x="2598" y="1740"/>
                  </a:cubicBezTo>
                  <a:cubicBezTo>
                    <a:pt x="2658" y="1740"/>
                    <a:pt x="2727" y="1730"/>
                    <a:pt x="2804" y="1696"/>
                  </a:cubicBezTo>
                  <a:cubicBezTo>
                    <a:pt x="3001" y="1581"/>
                    <a:pt x="3050" y="1303"/>
                    <a:pt x="2886" y="1139"/>
                  </a:cubicBezTo>
                  <a:cubicBezTo>
                    <a:pt x="2812" y="1065"/>
                    <a:pt x="2710" y="1025"/>
                    <a:pt x="2607" y="1025"/>
                  </a:cubicBezTo>
                  <a:cubicBezTo>
                    <a:pt x="2411" y="1025"/>
                    <a:pt x="2207" y="1168"/>
                    <a:pt x="2165" y="1499"/>
                  </a:cubicBezTo>
                  <a:cubicBezTo>
                    <a:pt x="2132" y="1745"/>
                    <a:pt x="2214" y="1975"/>
                    <a:pt x="2378" y="2155"/>
                  </a:cubicBezTo>
                  <a:cubicBezTo>
                    <a:pt x="2394" y="2172"/>
                    <a:pt x="2427" y="2204"/>
                    <a:pt x="2443" y="2221"/>
                  </a:cubicBezTo>
                  <a:lnTo>
                    <a:pt x="2509" y="2270"/>
                  </a:lnTo>
                  <a:lnTo>
                    <a:pt x="2558" y="2303"/>
                  </a:lnTo>
                  <a:lnTo>
                    <a:pt x="2591" y="2319"/>
                  </a:lnTo>
                  <a:lnTo>
                    <a:pt x="2624" y="2352"/>
                  </a:lnTo>
                  <a:cubicBezTo>
                    <a:pt x="2755" y="2417"/>
                    <a:pt x="2894" y="2450"/>
                    <a:pt x="3031" y="2450"/>
                  </a:cubicBezTo>
                  <a:cubicBezTo>
                    <a:pt x="3169" y="2450"/>
                    <a:pt x="3304" y="2417"/>
                    <a:pt x="3427" y="2352"/>
                  </a:cubicBezTo>
                  <a:cubicBezTo>
                    <a:pt x="4017" y="2139"/>
                    <a:pt x="4443" y="1090"/>
                    <a:pt x="3755" y="450"/>
                  </a:cubicBezTo>
                  <a:cubicBezTo>
                    <a:pt x="3484" y="149"/>
                    <a:pt x="3074" y="0"/>
                    <a:pt x="26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1" name="Google Shape;8281;p19"/>
            <p:cNvSpPr/>
            <p:nvPr/>
          </p:nvSpPr>
          <p:spPr>
            <a:xfrm>
              <a:off x="6935375" y="4052491"/>
              <a:ext cx="33" cy="33"/>
            </a:xfrm>
            <a:custGeom>
              <a:avLst/>
              <a:gdLst/>
              <a:ahLst/>
              <a:cxnLst/>
              <a:rect l="l" t="t" r="r" b="b"/>
              <a:pathLst>
                <a:path w="1" h="1" extrusionOk="0">
                  <a:moveTo>
                    <a:pt x="0" y="0"/>
                  </a:moveTo>
                  <a:lnTo>
                    <a:pt x="0" y="0"/>
                  </a:lnTo>
                  <a:lnTo>
                    <a:pt x="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2" name="Google Shape;8282;p19"/>
            <p:cNvSpPr/>
            <p:nvPr/>
          </p:nvSpPr>
          <p:spPr>
            <a:xfrm>
              <a:off x="9191344" y="3198140"/>
              <a:ext cx="56202" cy="78656"/>
            </a:xfrm>
            <a:custGeom>
              <a:avLst/>
              <a:gdLst/>
              <a:ahLst/>
              <a:cxnLst/>
              <a:rect l="l" t="t" r="r" b="b"/>
              <a:pathLst>
                <a:path w="1722" h="2410" extrusionOk="0">
                  <a:moveTo>
                    <a:pt x="1525" y="0"/>
                  </a:moveTo>
                  <a:cubicBezTo>
                    <a:pt x="1525" y="0"/>
                    <a:pt x="1377" y="66"/>
                    <a:pt x="1361" y="148"/>
                  </a:cubicBezTo>
                  <a:cubicBezTo>
                    <a:pt x="1344" y="246"/>
                    <a:pt x="1230" y="328"/>
                    <a:pt x="1033" y="328"/>
                  </a:cubicBezTo>
                  <a:cubicBezTo>
                    <a:pt x="836" y="328"/>
                    <a:pt x="0" y="394"/>
                    <a:pt x="66" y="2410"/>
                  </a:cubicBezTo>
                  <a:cubicBezTo>
                    <a:pt x="66" y="2410"/>
                    <a:pt x="131" y="1672"/>
                    <a:pt x="771" y="1394"/>
                  </a:cubicBezTo>
                  <a:cubicBezTo>
                    <a:pt x="1394" y="1115"/>
                    <a:pt x="1721" y="853"/>
                    <a:pt x="1607" y="459"/>
                  </a:cubicBezTo>
                  <a:cubicBezTo>
                    <a:pt x="1492" y="82"/>
                    <a:pt x="1525" y="0"/>
                    <a:pt x="15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3" name="Google Shape;8283;p19"/>
            <p:cNvSpPr/>
            <p:nvPr/>
          </p:nvSpPr>
          <p:spPr>
            <a:xfrm>
              <a:off x="8893364" y="3291483"/>
              <a:ext cx="296414" cy="206171"/>
            </a:xfrm>
            <a:custGeom>
              <a:avLst/>
              <a:gdLst/>
              <a:ahLst/>
              <a:cxnLst/>
              <a:rect l="l" t="t" r="r" b="b"/>
              <a:pathLst>
                <a:path w="9082" h="6317" extrusionOk="0">
                  <a:moveTo>
                    <a:pt x="2001" y="0"/>
                  </a:moveTo>
                  <a:cubicBezTo>
                    <a:pt x="1084" y="0"/>
                    <a:pt x="66" y="652"/>
                    <a:pt x="33" y="1845"/>
                  </a:cubicBezTo>
                  <a:cubicBezTo>
                    <a:pt x="0" y="2713"/>
                    <a:pt x="459" y="3533"/>
                    <a:pt x="1230" y="3943"/>
                  </a:cubicBezTo>
                  <a:cubicBezTo>
                    <a:pt x="1723" y="4200"/>
                    <a:pt x="2282" y="4302"/>
                    <a:pt x="2852" y="4302"/>
                  </a:cubicBezTo>
                  <a:cubicBezTo>
                    <a:pt x="3190" y="4302"/>
                    <a:pt x="3533" y="4266"/>
                    <a:pt x="3869" y="4205"/>
                  </a:cubicBezTo>
                  <a:cubicBezTo>
                    <a:pt x="4754" y="3959"/>
                    <a:pt x="5573" y="3631"/>
                    <a:pt x="6377" y="3418"/>
                  </a:cubicBezTo>
                  <a:cubicBezTo>
                    <a:pt x="6578" y="3370"/>
                    <a:pt x="6783" y="3345"/>
                    <a:pt x="6984" y="3345"/>
                  </a:cubicBezTo>
                  <a:cubicBezTo>
                    <a:pt x="7599" y="3345"/>
                    <a:pt x="8178" y="3576"/>
                    <a:pt x="8524" y="4057"/>
                  </a:cubicBezTo>
                  <a:cubicBezTo>
                    <a:pt x="8966" y="4631"/>
                    <a:pt x="8999" y="5582"/>
                    <a:pt x="8458" y="5975"/>
                  </a:cubicBezTo>
                  <a:cubicBezTo>
                    <a:pt x="8244" y="6137"/>
                    <a:pt x="7987" y="6212"/>
                    <a:pt x="7738" y="6212"/>
                  </a:cubicBezTo>
                  <a:cubicBezTo>
                    <a:pt x="7357" y="6212"/>
                    <a:pt x="6994" y="6037"/>
                    <a:pt x="6835" y="5729"/>
                  </a:cubicBezTo>
                  <a:cubicBezTo>
                    <a:pt x="6524" y="5221"/>
                    <a:pt x="6770" y="4582"/>
                    <a:pt x="7229" y="4451"/>
                  </a:cubicBezTo>
                  <a:cubicBezTo>
                    <a:pt x="7325" y="4413"/>
                    <a:pt x="7424" y="4394"/>
                    <a:pt x="7523" y="4394"/>
                  </a:cubicBezTo>
                  <a:cubicBezTo>
                    <a:pt x="7761" y="4394"/>
                    <a:pt x="7991" y="4504"/>
                    <a:pt x="8130" y="4713"/>
                  </a:cubicBezTo>
                  <a:cubicBezTo>
                    <a:pt x="8229" y="4893"/>
                    <a:pt x="8245" y="5107"/>
                    <a:pt x="8180" y="5287"/>
                  </a:cubicBezTo>
                  <a:cubicBezTo>
                    <a:pt x="8166" y="5314"/>
                    <a:pt x="8108" y="5397"/>
                    <a:pt x="8051" y="5397"/>
                  </a:cubicBezTo>
                  <a:cubicBezTo>
                    <a:pt x="8039" y="5397"/>
                    <a:pt x="8027" y="5394"/>
                    <a:pt x="8016" y="5385"/>
                  </a:cubicBezTo>
                  <a:cubicBezTo>
                    <a:pt x="7966" y="5320"/>
                    <a:pt x="8016" y="4975"/>
                    <a:pt x="7655" y="4926"/>
                  </a:cubicBezTo>
                  <a:cubicBezTo>
                    <a:pt x="7640" y="4924"/>
                    <a:pt x="7625" y="4923"/>
                    <a:pt x="7611" y="4923"/>
                  </a:cubicBezTo>
                  <a:cubicBezTo>
                    <a:pt x="7268" y="4923"/>
                    <a:pt x="7161" y="5473"/>
                    <a:pt x="7508" y="5615"/>
                  </a:cubicBezTo>
                  <a:cubicBezTo>
                    <a:pt x="7583" y="5652"/>
                    <a:pt x="7661" y="5670"/>
                    <a:pt x="7736" y="5670"/>
                  </a:cubicBezTo>
                  <a:cubicBezTo>
                    <a:pt x="7955" y="5670"/>
                    <a:pt x="8156" y="5523"/>
                    <a:pt x="8229" y="5303"/>
                  </a:cubicBezTo>
                  <a:lnTo>
                    <a:pt x="8229" y="5270"/>
                  </a:lnTo>
                  <a:lnTo>
                    <a:pt x="8245" y="5238"/>
                  </a:lnTo>
                  <a:lnTo>
                    <a:pt x="8245" y="5221"/>
                  </a:lnTo>
                  <a:cubicBezTo>
                    <a:pt x="8262" y="5090"/>
                    <a:pt x="8262" y="4975"/>
                    <a:pt x="8229" y="4844"/>
                  </a:cubicBezTo>
                  <a:cubicBezTo>
                    <a:pt x="8105" y="4534"/>
                    <a:pt x="7812" y="4337"/>
                    <a:pt x="7500" y="4337"/>
                  </a:cubicBezTo>
                  <a:cubicBezTo>
                    <a:pt x="7399" y="4337"/>
                    <a:pt x="7296" y="4358"/>
                    <a:pt x="7196" y="4402"/>
                  </a:cubicBezTo>
                  <a:cubicBezTo>
                    <a:pt x="6704" y="4516"/>
                    <a:pt x="6409" y="5221"/>
                    <a:pt x="6754" y="5762"/>
                  </a:cubicBezTo>
                  <a:cubicBezTo>
                    <a:pt x="6927" y="6109"/>
                    <a:pt x="7342" y="6316"/>
                    <a:pt x="7769" y="6316"/>
                  </a:cubicBezTo>
                  <a:cubicBezTo>
                    <a:pt x="8028" y="6316"/>
                    <a:pt x="8291" y="6241"/>
                    <a:pt x="8507" y="6074"/>
                  </a:cubicBezTo>
                  <a:cubicBezTo>
                    <a:pt x="8966" y="5746"/>
                    <a:pt x="9081" y="5139"/>
                    <a:pt x="8934" y="4582"/>
                  </a:cubicBezTo>
                  <a:cubicBezTo>
                    <a:pt x="8835" y="4041"/>
                    <a:pt x="8475" y="3172"/>
                    <a:pt x="7212" y="2894"/>
                  </a:cubicBezTo>
                  <a:cubicBezTo>
                    <a:pt x="7067" y="2861"/>
                    <a:pt x="6919" y="2846"/>
                    <a:pt x="6768" y="2846"/>
                  </a:cubicBezTo>
                  <a:cubicBezTo>
                    <a:pt x="5438" y="2846"/>
                    <a:pt x="3897" y="3984"/>
                    <a:pt x="2312" y="3984"/>
                  </a:cubicBezTo>
                  <a:cubicBezTo>
                    <a:pt x="2088" y="3984"/>
                    <a:pt x="1864" y="3962"/>
                    <a:pt x="1639" y="3910"/>
                  </a:cubicBezTo>
                  <a:cubicBezTo>
                    <a:pt x="1557" y="3877"/>
                    <a:pt x="1476" y="3861"/>
                    <a:pt x="1377" y="3828"/>
                  </a:cubicBezTo>
                  <a:lnTo>
                    <a:pt x="1312" y="3795"/>
                  </a:lnTo>
                  <a:cubicBezTo>
                    <a:pt x="607" y="3418"/>
                    <a:pt x="164" y="2664"/>
                    <a:pt x="181" y="1861"/>
                  </a:cubicBezTo>
                  <a:cubicBezTo>
                    <a:pt x="203" y="743"/>
                    <a:pt x="1174" y="111"/>
                    <a:pt x="2045" y="111"/>
                  </a:cubicBezTo>
                  <a:cubicBezTo>
                    <a:pt x="2464" y="111"/>
                    <a:pt x="2859" y="257"/>
                    <a:pt x="3115" y="566"/>
                  </a:cubicBezTo>
                  <a:cubicBezTo>
                    <a:pt x="3574" y="1009"/>
                    <a:pt x="3524" y="1779"/>
                    <a:pt x="3016" y="2172"/>
                  </a:cubicBezTo>
                  <a:cubicBezTo>
                    <a:pt x="2951" y="2238"/>
                    <a:pt x="2852" y="2271"/>
                    <a:pt x="2770" y="2304"/>
                  </a:cubicBezTo>
                  <a:cubicBezTo>
                    <a:pt x="2709" y="2316"/>
                    <a:pt x="2646" y="2322"/>
                    <a:pt x="2584" y="2322"/>
                  </a:cubicBezTo>
                  <a:cubicBezTo>
                    <a:pt x="2398" y="2322"/>
                    <a:pt x="2213" y="2267"/>
                    <a:pt x="2066" y="2156"/>
                  </a:cubicBezTo>
                  <a:cubicBezTo>
                    <a:pt x="1951" y="2074"/>
                    <a:pt x="1885" y="1910"/>
                    <a:pt x="1934" y="1779"/>
                  </a:cubicBezTo>
                  <a:lnTo>
                    <a:pt x="1934" y="1779"/>
                  </a:lnTo>
                  <a:cubicBezTo>
                    <a:pt x="2010" y="1854"/>
                    <a:pt x="2106" y="1894"/>
                    <a:pt x="2206" y="1894"/>
                  </a:cubicBezTo>
                  <a:cubicBezTo>
                    <a:pt x="2257" y="1894"/>
                    <a:pt x="2310" y="1884"/>
                    <a:pt x="2361" y="1861"/>
                  </a:cubicBezTo>
                  <a:cubicBezTo>
                    <a:pt x="2607" y="1730"/>
                    <a:pt x="2541" y="1320"/>
                    <a:pt x="2213" y="1222"/>
                  </a:cubicBezTo>
                  <a:cubicBezTo>
                    <a:pt x="2185" y="1214"/>
                    <a:pt x="2157" y="1211"/>
                    <a:pt x="2129" y="1211"/>
                  </a:cubicBezTo>
                  <a:cubicBezTo>
                    <a:pt x="1787" y="1211"/>
                    <a:pt x="1507" y="1748"/>
                    <a:pt x="1902" y="2172"/>
                  </a:cubicBezTo>
                  <a:cubicBezTo>
                    <a:pt x="2059" y="2318"/>
                    <a:pt x="2262" y="2401"/>
                    <a:pt x="2476" y="2401"/>
                  </a:cubicBezTo>
                  <a:cubicBezTo>
                    <a:pt x="2551" y="2401"/>
                    <a:pt x="2628" y="2390"/>
                    <a:pt x="2705" y="2369"/>
                  </a:cubicBezTo>
                  <a:cubicBezTo>
                    <a:pt x="2738" y="2369"/>
                    <a:pt x="2754" y="2353"/>
                    <a:pt x="2787" y="2353"/>
                  </a:cubicBezTo>
                  <a:lnTo>
                    <a:pt x="2869" y="2320"/>
                  </a:lnTo>
                  <a:lnTo>
                    <a:pt x="2902" y="2320"/>
                  </a:lnTo>
                  <a:cubicBezTo>
                    <a:pt x="3049" y="2254"/>
                    <a:pt x="3180" y="2140"/>
                    <a:pt x="3262" y="2009"/>
                  </a:cubicBezTo>
                  <a:cubicBezTo>
                    <a:pt x="3590" y="1550"/>
                    <a:pt x="3557" y="910"/>
                    <a:pt x="3164" y="501"/>
                  </a:cubicBezTo>
                  <a:cubicBezTo>
                    <a:pt x="2891" y="162"/>
                    <a:pt x="2459" y="0"/>
                    <a:pt x="200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4" name="Google Shape;8284;p19"/>
            <p:cNvSpPr/>
            <p:nvPr/>
          </p:nvSpPr>
          <p:spPr>
            <a:xfrm>
              <a:off x="8943658" y="3408815"/>
              <a:ext cx="210806" cy="120498"/>
            </a:xfrm>
            <a:custGeom>
              <a:avLst/>
              <a:gdLst/>
              <a:ahLst/>
              <a:cxnLst/>
              <a:rect l="l" t="t" r="r" b="b"/>
              <a:pathLst>
                <a:path w="6459" h="3692" extrusionOk="0">
                  <a:moveTo>
                    <a:pt x="5518" y="1"/>
                  </a:moveTo>
                  <a:cubicBezTo>
                    <a:pt x="5267" y="1"/>
                    <a:pt x="4968" y="44"/>
                    <a:pt x="4622" y="167"/>
                  </a:cubicBezTo>
                  <a:cubicBezTo>
                    <a:pt x="3778" y="468"/>
                    <a:pt x="2590" y="1022"/>
                    <a:pt x="1422" y="1022"/>
                  </a:cubicBezTo>
                  <a:cubicBezTo>
                    <a:pt x="936" y="1022"/>
                    <a:pt x="453" y="926"/>
                    <a:pt x="0" y="676"/>
                  </a:cubicBezTo>
                  <a:lnTo>
                    <a:pt x="0" y="676"/>
                  </a:lnTo>
                  <a:cubicBezTo>
                    <a:pt x="0" y="676"/>
                    <a:pt x="582" y="1334"/>
                    <a:pt x="1360" y="1334"/>
                  </a:cubicBezTo>
                  <a:cubicBezTo>
                    <a:pt x="1387" y="1334"/>
                    <a:pt x="1415" y="1333"/>
                    <a:pt x="1443" y="1331"/>
                  </a:cubicBezTo>
                  <a:cubicBezTo>
                    <a:pt x="1955" y="1295"/>
                    <a:pt x="2186" y="1158"/>
                    <a:pt x="2324" y="1158"/>
                  </a:cubicBezTo>
                  <a:cubicBezTo>
                    <a:pt x="2372" y="1158"/>
                    <a:pt x="2409" y="1174"/>
                    <a:pt x="2442" y="1216"/>
                  </a:cubicBezTo>
                  <a:cubicBezTo>
                    <a:pt x="2506" y="1305"/>
                    <a:pt x="2403" y="1364"/>
                    <a:pt x="2255" y="1364"/>
                  </a:cubicBezTo>
                  <a:cubicBezTo>
                    <a:pt x="2211" y="1364"/>
                    <a:pt x="2163" y="1359"/>
                    <a:pt x="2115" y="1348"/>
                  </a:cubicBezTo>
                  <a:cubicBezTo>
                    <a:pt x="2062" y="1330"/>
                    <a:pt x="2007" y="1321"/>
                    <a:pt x="1952" y="1321"/>
                  </a:cubicBezTo>
                  <a:cubicBezTo>
                    <a:pt x="1856" y="1321"/>
                    <a:pt x="1762" y="1350"/>
                    <a:pt x="1688" y="1413"/>
                  </a:cubicBezTo>
                  <a:cubicBezTo>
                    <a:pt x="1513" y="1572"/>
                    <a:pt x="1709" y="2087"/>
                    <a:pt x="1376" y="2087"/>
                  </a:cubicBezTo>
                  <a:cubicBezTo>
                    <a:pt x="1366" y="2087"/>
                    <a:pt x="1355" y="2086"/>
                    <a:pt x="1344" y="2085"/>
                  </a:cubicBezTo>
                  <a:lnTo>
                    <a:pt x="1344" y="2085"/>
                  </a:lnTo>
                  <a:cubicBezTo>
                    <a:pt x="1344" y="2085"/>
                    <a:pt x="1628" y="2452"/>
                    <a:pt x="2052" y="2452"/>
                  </a:cubicBezTo>
                  <a:cubicBezTo>
                    <a:pt x="2196" y="2452"/>
                    <a:pt x="2355" y="2410"/>
                    <a:pt x="2524" y="2298"/>
                  </a:cubicBezTo>
                  <a:cubicBezTo>
                    <a:pt x="3196" y="1872"/>
                    <a:pt x="2819" y="1364"/>
                    <a:pt x="3082" y="1233"/>
                  </a:cubicBezTo>
                  <a:cubicBezTo>
                    <a:pt x="3123" y="1211"/>
                    <a:pt x="3164" y="1201"/>
                    <a:pt x="3202" y="1201"/>
                  </a:cubicBezTo>
                  <a:cubicBezTo>
                    <a:pt x="3387" y="1201"/>
                    <a:pt x="3502" y="1441"/>
                    <a:pt x="3311" y="1659"/>
                  </a:cubicBezTo>
                  <a:cubicBezTo>
                    <a:pt x="3082" y="1938"/>
                    <a:pt x="2229" y="2888"/>
                    <a:pt x="3573" y="3692"/>
                  </a:cubicBezTo>
                  <a:cubicBezTo>
                    <a:pt x="3573" y="3692"/>
                    <a:pt x="3377" y="3233"/>
                    <a:pt x="3737" y="3085"/>
                  </a:cubicBezTo>
                  <a:cubicBezTo>
                    <a:pt x="4098" y="2921"/>
                    <a:pt x="4819" y="2708"/>
                    <a:pt x="4721" y="2200"/>
                  </a:cubicBezTo>
                  <a:cubicBezTo>
                    <a:pt x="4622" y="1708"/>
                    <a:pt x="4245" y="954"/>
                    <a:pt x="4852" y="512"/>
                  </a:cubicBezTo>
                  <a:cubicBezTo>
                    <a:pt x="5199" y="242"/>
                    <a:pt x="5500" y="142"/>
                    <a:pt x="5803" y="142"/>
                  </a:cubicBezTo>
                  <a:cubicBezTo>
                    <a:pt x="6015" y="142"/>
                    <a:pt x="6228" y="191"/>
                    <a:pt x="6458" y="266"/>
                  </a:cubicBezTo>
                  <a:cubicBezTo>
                    <a:pt x="6458" y="266"/>
                    <a:pt x="6135" y="1"/>
                    <a:pt x="551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5" name="Google Shape;8285;p19"/>
            <p:cNvSpPr/>
            <p:nvPr/>
          </p:nvSpPr>
          <p:spPr>
            <a:xfrm>
              <a:off x="8982693" y="3288611"/>
              <a:ext cx="117723" cy="82344"/>
            </a:xfrm>
            <a:custGeom>
              <a:avLst/>
              <a:gdLst/>
              <a:ahLst/>
              <a:cxnLst/>
              <a:rect l="l" t="t" r="r" b="b"/>
              <a:pathLst>
                <a:path w="3607" h="2523" extrusionOk="0">
                  <a:moveTo>
                    <a:pt x="1101" y="1"/>
                  </a:moveTo>
                  <a:cubicBezTo>
                    <a:pt x="505" y="1"/>
                    <a:pt x="1" y="130"/>
                    <a:pt x="1" y="130"/>
                  </a:cubicBezTo>
                  <a:cubicBezTo>
                    <a:pt x="1" y="130"/>
                    <a:pt x="951" y="195"/>
                    <a:pt x="1197" y="556"/>
                  </a:cubicBezTo>
                  <a:cubicBezTo>
                    <a:pt x="1361" y="736"/>
                    <a:pt x="1427" y="1015"/>
                    <a:pt x="1345" y="1261"/>
                  </a:cubicBezTo>
                  <a:cubicBezTo>
                    <a:pt x="1296" y="1490"/>
                    <a:pt x="1181" y="2146"/>
                    <a:pt x="2213" y="2162"/>
                  </a:cubicBezTo>
                  <a:cubicBezTo>
                    <a:pt x="3246" y="2162"/>
                    <a:pt x="3082" y="2523"/>
                    <a:pt x="3082" y="2523"/>
                  </a:cubicBezTo>
                  <a:cubicBezTo>
                    <a:pt x="3082" y="2523"/>
                    <a:pt x="3607" y="1769"/>
                    <a:pt x="2738" y="621"/>
                  </a:cubicBezTo>
                  <a:cubicBezTo>
                    <a:pt x="2364" y="125"/>
                    <a:pt x="1688" y="1"/>
                    <a:pt x="110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6" name="Google Shape;8286;p19"/>
            <p:cNvSpPr/>
            <p:nvPr/>
          </p:nvSpPr>
          <p:spPr>
            <a:xfrm>
              <a:off x="8936707" y="3201893"/>
              <a:ext cx="73826" cy="87207"/>
            </a:xfrm>
            <a:custGeom>
              <a:avLst/>
              <a:gdLst/>
              <a:ahLst/>
              <a:cxnLst/>
              <a:rect l="l" t="t" r="r" b="b"/>
              <a:pathLst>
                <a:path w="2262" h="2672" extrusionOk="0">
                  <a:moveTo>
                    <a:pt x="1115" y="0"/>
                  </a:moveTo>
                  <a:cubicBezTo>
                    <a:pt x="820" y="164"/>
                    <a:pt x="738" y="689"/>
                    <a:pt x="803" y="1410"/>
                  </a:cubicBezTo>
                  <a:cubicBezTo>
                    <a:pt x="869" y="2147"/>
                    <a:pt x="0" y="2606"/>
                    <a:pt x="0" y="2606"/>
                  </a:cubicBezTo>
                  <a:cubicBezTo>
                    <a:pt x="574" y="2410"/>
                    <a:pt x="1754" y="2672"/>
                    <a:pt x="2000" y="2000"/>
                  </a:cubicBezTo>
                  <a:cubicBezTo>
                    <a:pt x="2262" y="1344"/>
                    <a:pt x="1623" y="918"/>
                    <a:pt x="1262" y="721"/>
                  </a:cubicBezTo>
                  <a:cubicBezTo>
                    <a:pt x="902" y="525"/>
                    <a:pt x="1115" y="0"/>
                    <a:pt x="11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7" name="Google Shape;8287;p19"/>
            <p:cNvSpPr/>
            <p:nvPr/>
          </p:nvSpPr>
          <p:spPr>
            <a:xfrm>
              <a:off x="8825968" y="3239328"/>
              <a:ext cx="104342" cy="140733"/>
            </a:xfrm>
            <a:custGeom>
              <a:avLst/>
              <a:gdLst/>
              <a:ahLst/>
              <a:cxnLst/>
              <a:rect l="l" t="t" r="r" b="b"/>
              <a:pathLst>
                <a:path w="3197" h="4312" extrusionOk="0">
                  <a:moveTo>
                    <a:pt x="2803" y="0"/>
                  </a:moveTo>
                  <a:lnTo>
                    <a:pt x="2803" y="0"/>
                  </a:lnTo>
                  <a:cubicBezTo>
                    <a:pt x="2725" y="92"/>
                    <a:pt x="2605" y="142"/>
                    <a:pt x="2485" y="142"/>
                  </a:cubicBezTo>
                  <a:cubicBezTo>
                    <a:pt x="2454" y="142"/>
                    <a:pt x="2423" y="138"/>
                    <a:pt x="2393" y="132"/>
                  </a:cubicBezTo>
                  <a:cubicBezTo>
                    <a:pt x="2339" y="121"/>
                    <a:pt x="2261" y="112"/>
                    <a:pt x="2170" y="112"/>
                  </a:cubicBezTo>
                  <a:cubicBezTo>
                    <a:pt x="1853" y="112"/>
                    <a:pt x="1382" y="217"/>
                    <a:pt x="1229" y="689"/>
                  </a:cubicBezTo>
                  <a:cubicBezTo>
                    <a:pt x="1049" y="1312"/>
                    <a:pt x="1197" y="1705"/>
                    <a:pt x="1410" y="1885"/>
                  </a:cubicBezTo>
                  <a:cubicBezTo>
                    <a:pt x="1623" y="2082"/>
                    <a:pt x="1623" y="2443"/>
                    <a:pt x="1475" y="2508"/>
                  </a:cubicBezTo>
                  <a:cubicBezTo>
                    <a:pt x="1441" y="2525"/>
                    <a:pt x="1406" y="2533"/>
                    <a:pt x="1372" y="2533"/>
                  </a:cubicBezTo>
                  <a:cubicBezTo>
                    <a:pt x="1209" y="2533"/>
                    <a:pt x="1066" y="2359"/>
                    <a:pt x="1147" y="2197"/>
                  </a:cubicBezTo>
                  <a:cubicBezTo>
                    <a:pt x="1235" y="1962"/>
                    <a:pt x="1048" y="1728"/>
                    <a:pt x="820" y="1728"/>
                  </a:cubicBezTo>
                  <a:cubicBezTo>
                    <a:pt x="793" y="1728"/>
                    <a:pt x="765" y="1731"/>
                    <a:pt x="738" y="1738"/>
                  </a:cubicBezTo>
                  <a:cubicBezTo>
                    <a:pt x="677" y="1745"/>
                    <a:pt x="623" y="1750"/>
                    <a:pt x="575" y="1750"/>
                  </a:cubicBezTo>
                  <a:cubicBezTo>
                    <a:pt x="413" y="1750"/>
                    <a:pt x="317" y="1704"/>
                    <a:pt x="279" y="1590"/>
                  </a:cubicBezTo>
                  <a:lnTo>
                    <a:pt x="279" y="1590"/>
                  </a:lnTo>
                  <a:cubicBezTo>
                    <a:pt x="279" y="1591"/>
                    <a:pt x="0" y="2492"/>
                    <a:pt x="688" y="2935"/>
                  </a:cubicBezTo>
                  <a:cubicBezTo>
                    <a:pt x="1377" y="3361"/>
                    <a:pt x="1737" y="4049"/>
                    <a:pt x="2131" y="4311"/>
                  </a:cubicBezTo>
                  <a:cubicBezTo>
                    <a:pt x="2131" y="4311"/>
                    <a:pt x="1524" y="3361"/>
                    <a:pt x="2082" y="2492"/>
                  </a:cubicBezTo>
                  <a:cubicBezTo>
                    <a:pt x="2639" y="1623"/>
                    <a:pt x="3196" y="1345"/>
                    <a:pt x="280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8" name="Google Shape;8288;p19"/>
            <p:cNvSpPr/>
            <p:nvPr/>
          </p:nvSpPr>
          <p:spPr>
            <a:xfrm>
              <a:off x="8688988" y="3032211"/>
              <a:ext cx="264853" cy="264396"/>
            </a:xfrm>
            <a:custGeom>
              <a:avLst/>
              <a:gdLst/>
              <a:ahLst/>
              <a:cxnLst/>
              <a:rect l="l" t="t" r="r" b="b"/>
              <a:pathLst>
                <a:path w="8115" h="8101" extrusionOk="0">
                  <a:moveTo>
                    <a:pt x="2373" y="0"/>
                  </a:moveTo>
                  <a:cubicBezTo>
                    <a:pt x="2277" y="0"/>
                    <a:pt x="2179" y="7"/>
                    <a:pt x="2083" y="19"/>
                  </a:cubicBezTo>
                  <a:cubicBezTo>
                    <a:pt x="755" y="167"/>
                    <a:pt x="1" y="1986"/>
                    <a:pt x="788" y="3249"/>
                  </a:cubicBezTo>
                  <a:cubicBezTo>
                    <a:pt x="1391" y="4206"/>
                    <a:pt x="2458" y="4488"/>
                    <a:pt x="3429" y="4488"/>
                  </a:cubicBezTo>
                  <a:cubicBezTo>
                    <a:pt x="3539" y="4488"/>
                    <a:pt x="3648" y="4485"/>
                    <a:pt x="3754" y="4478"/>
                  </a:cubicBezTo>
                  <a:cubicBezTo>
                    <a:pt x="3951" y="4478"/>
                    <a:pt x="4197" y="4445"/>
                    <a:pt x="4443" y="4412"/>
                  </a:cubicBezTo>
                  <a:cubicBezTo>
                    <a:pt x="4443" y="4412"/>
                    <a:pt x="4651" y="4378"/>
                    <a:pt x="4962" y="4378"/>
                  </a:cubicBezTo>
                  <a:cubicBezTo>
                    <a:pt x="5449" y="4378"/>
                    <a:pt x="6189" y="4463"/>
                    <a:pt x="6770" y="4904"/>
                  </a:cubicBezTo>
                  <a:cubicBezTo>
                    <a:pt x="7164" y="5248"/>
                    <a:pt x="7426" y="5707"/>
                    <a:pt x="7508" y="6232"/>
                  </a:cubicBezTo>
                  <a:cubicBezTo>
                    <a:pt x="7508" y="6232"/>
                    <a:pt x="7672" y="7428"/>
                    <a:pt x="7098" y="8068"/>
                  </a:cubicBezTo>
                  <a:cubicBezTo>
                    <a:pt x="7098" y="8084"/>
                    <a:pt x="7082" y="8100"/>
                    <a:pt x="7082" y="8100"/>
                  </a:cubicBezTo>
                  <a:cubicBezTo>
                    <a:pt x="7082" y="8100"/>
                    <a:pt x="8115" y="7576"/>
                    <a:pt x="7983" y="5986"/>
                  </a:cubicBezTo>
                  <a:cubicBezTo>
                    <a:pt x="7875" y="4670"/>
                    <a:pt x="6811" y="4016"/>
                    <a:pt x="5481" y="4016"/>
                  </a:cubicBezTo>
                  <a:cubicBezTo>
                    <a:pt x="5205" y="4016"/>
                    <a:pt x="4917" y="4044"/>
                    <a:pt x="4623" y="4101"/>
                  </a:cubicBezTo>
                  <a:cubicBezTo>
                    <a:pt x="4114" y="4201"/>
                    <a:pt x="3658" y="4251"/>
                    <a:pt x="3249" y="4251"/>
                  </a:cubicBezTo>
                  <a:cubicBezTo>
                    <a:pt x="2723" y="4251"/>
                    <a:pt x="2273" y="4168"/>
                    <a:pt x="1886" y="4003"/>
                  </a:cubicBezTo>
                  <a:cubicBezTo>
                    <a:pt x="1492" y="3822"/>
                    <a:pt x="1165" y="3527"/>
                    <a:pt x="919" y="3150"/>
                  </a:cubicBezTo>
                  <a:cubicBezTo>
                    <a:pt x="198" y="2003"/>
                    <a:pt x="902" y="315"/>
                    <a:pt x="2099" y="167"/>
                  </a:cubicBezTo>
                  <a:cubicBezTo>
                    <a:pt x="2200" y="153"/>
                    <a:pt x="2302" y="145"/>
                    <a:pt x="2404" y="145"/>
                  </a:cubicBezTo>
                  <a:cubicBezTo>
                    <a:pt x="2877" y="145"/>
                    <a:pt x="3334" y="305"/>
                    <a:pt x="3591" y="642"/>
                  </a:cubicBezTo>
                  <a:cubicBezTo>
                    <a:pt x="3886" y="1036"/>
                    <a:pt x="3935" y="1560"/>
                    <a:pt x="3738" y="2003"/>
                  </a:cubicBezTo>
                  <a:cubicBezTo>
                    <a:pt x="3580" y="2345"/>
                    <a:pt x="3254" y="2549"/>
                    <a:pt x="2902" y="2549"/>
                  </a:cubicBezTo>
                  <a:cubicBezTo>
                    <a:pt x="2816" y="2549"/>
                    <a:pt x="2727" y="2537"/>
                    <a:pt x="2640" y="2511"/>
                  </a:cubicBezTo>
                  <a:cubicBezTo>
                    <a:pt x="2214" y="2413"/>
                    <a:pt x="2033" y="1970"/>
                    <a:pt x="2361" y="1921"/>
                  </a:cubicBezTo>
                  <a:cubicBezTo>
                    <a:pt x="2771" y="1855"/>
                    <a:pt x="2853" y="1511"/>
                    <a:pt x="2705" y="1216"/>
                  </a:cubicBezTo>
                  <a:cubicBezTo>
                    <a:pt x="2652" y="1097"/>
                    <a:pt x="2521" y="1031"/>
                    <a:pt x="2378" y="1031"/>
                  </a:cubicBezTo>
                  <a:cubicBezTo>
                    <a:pt x="2166" y="1031"/>
                    <a:pt x="1928" y="1173"/>
                    <a:pt x="1869" y="1495"/>
                  </a:cubicBezTo>
                  <a:cubicBezTo>
                    <a:pt x="1820" y="1773"/>
                    <a:pt x="1902" y="2052"/>
                    <a:pt x="2083" y="2249"/>
                  </a:cubicBezTo>
                  <a:cubicBezTo>
                    <a:pt x="2250" y="2441"/>
                    <a:pt x="2583" y="2603"/>
                    <a:pt x="2928" y="2603"/>
                  </a:cubicBezTo>
                  <a:cubicBezTo>
                    <a:pt x="3260" y="2603"/>
                    <a:pt x="3603" y="2453"/>
                    <a:pt x="3820" y="2036"/>
                  </a:cubicBezTo>
                  <a:cubicBezTo>
                    <a:pt x="4049" y="1577"/>
                    <a:pt x="4000" y="1003"/>
                    <a:pt x="3689" y="577"/>
                  </a:cubicBezTo>
                  <a:cubicBezTo>
                    <a:pt x="3398" y="189"/>
                    <a:pt x="2897" y="0"/>
                    <a:pt x="23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9" name="Google Shape;8289;p19"/>
            <p:cNvSpPr/>
            <p:nvPr/>
          </p:nvSpPr>
          <p:spPr>
            <a:xfrm>
              <a:off x="8731254" y="3184367"/>
              <a:ext cx="152515" cy="77449"/>
            </a:xfrm>
            <a:custGeom>
              <a:avLst/>
              <a:gdLst/>
              <a:ahLst/>
              <a:cxnLst/>
              <a:rect l="l" t="t" r="r" b="b"/>
              <a:pathLst>
                <a:path w="4673" h="2373" extrusionOk="0">
                  <a:moveTo>
                    <a:pt x="3580" y="1"/>
                  </a:moveTo>
                  <a:cubicBezTo>
                    <a:pt x="3284" y="1"/>
                    <a:pt x="2935" y="42"/>
                    <a:pt x="2541" y="160"/>
                  </a:cubicBezTo>
                  <a:cubicBezTo>
                    <a:pt x="1976" y="328"/>
                    <a:pt x="1497" y="391"/>
                    <a:pt x="1105" y="391"/>
                  </a:cubicBezTo>
                  <a:cubicBezTo>
                    <a:pt x="577" y="391"/>
                    <a:pt x="208" y="275"/>
                    <a:pt x="1" y="144"/>
                  </a:cubicBezTo>
                  <a:lnTo>
                    <a:pt x="1" y="144"/>
                  </a:lnTo>
                  <a:cubicBezTo>
                    <a:pt x="132" y="258"/>
                    <a:pt x="263" y="390"/>
                    <a:pt x="378" y="537"/>
                  </a:cubicBezTo>
                  <a:cubicBezTo>
                    <a:pt x="453" y="642"/>
                    <a:pt x="597" y="1393"/>
                    <a:pt x="1187" y="1393"/>
                  </a:cubicBezTo>
                  <a:cubicBezTo>
                    <a:pt x="1241" y="1393"/>
                    <a:pt x="1299" y="1387"/>
                    <a:pt x="1361" y="1373"/>
                  </a:cubicBezTo>
                  <a:cubicBezTo>
                    <a:pt x="2082" y="1226"/>
                    <a:pt x="1951" y="767"/>
                    <a:pt x="2427" y="619"/>
                  </a:cubicBezTo>
                  <a:cubicBezTo>
                    <a:pt x="2519" y="590"/>
                    <a:pt x="2598" y="578"/>
                    <a:pt x="2663" y="578"/>
                  </a:cubicBezTo>
                  <a:cubicBezTo>
                    <a:pt x="2932" y="578"/>
                    <a:pt x="2975" y="783"/>
                    <a:pt x="2869" y="849"/>
                  </a:cubicBezTo>
                  <a:cubicBezTo>
                    <a:pt x="2808" y="894"/>
                    <a:pt x="2754" y="908"/>
                    <a:pt x="2696" y="908"/>
                  </a:cubicBezTo>
                  <a:cubicBezTo>
                    <a:pt x="2629" y="908"/>
                    <a:pt x="2556" y="890"/>
                    <a:pt x="2459" y="881"/>
                  </a:cubicBezTo>
                  <a:cubicBezTo>
                    <a:pt x="2446" y="879"/>
                    <a:pt x="2430" y="877"/>
                    <a:pt x="2413" y="877"/>
                  </a:cubicBezTo>
                  <a:cubicBezTo>
                    <a:pt x="2219" y="877"/>
                    <a:pt x="1817" y="1047"/>
                    <a:pt x="1968" y="1439"/>
                  </a:cubicBezTo>
                  <a:cubicBezTo>
                    <a:pt x="2132" y="1881"/>
                    <a:pt x="2377" y="2242"/>
                    <a:pt x="2115" y="2373"/>
                  </a:cubicBezTo>
                  <a:cubicBezTo>
                    <a:pt x="2115" y="2373"/>
                    <a:pt x="3033" y="2373"/>
                    <a:pt x="3345" y="2111"/>
                  </a:cubicBezTo>
                  <a:cubicBezTo>
                    <a:pt x="3689" y="1865"/>
                    <a:pt x="3853" y="1406"/>
                    <a:pt x="3722" y="980"/>
                  </a:cubicBezTo>
                  <a:cubicBezTo>
                    <a:pt x="3623" y="500"/>
                    <a:pt x="3950" y="202"/>
                    <a:pt x="4430" y="202"/>
                  </a:cubicBezTo>
                  <a:cubicBezTo>
                    <a:pt x="4507" y="202"/>
                    <a:pt x="4588" y="210"/>
                    <a:pt x="4672" y="226"/>
                  </a:cubicBezTo>
                  <a:cubicBezTo>
                    <a:pt x="4672" y="226"/>
                    <a:pt x="4271" y="1"/>
                    <a:pt x="35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0" name="Google Shape;8290;p19"/>
            <p:cNvSpPr/>
            <p:nvPr/>
          </p:nvSpPr>
          <p:spPr>
            <a:xfrm>
              <a:off x="8770321" y="3041937"/>
              <a:ext cx="105419" cy="109270"/>
            </a:xfrm>
            <a:custGeom>
              <a:avLst/>
              <a:gdLst/>
              <a:ahLst/>
              <a:cxnLst/>
              <a:rect l="l" t="t" r="r" b="b"/>
              <a:pathLst>
                <a:path w="3230" h="3348" extrusionOk="0">
                  <a:moveTo>
                    <a:pt x="1246" y="0"/>
                  </a:moveTo>
                  <a:lnTo>
                    <a:pt x="1246" y="0"/>
                  </a:lnTo>
                  <a:cubicBezTo>
                    <a:pt x="1672" y="426"/>
                    <a:pt x="1820" y="1066"/>
                    <a:pt x="1639" y="1639"/>
                  </a:cubicBezTo>
                  <a:cubicBezTo>
                    <a:pt x="1398" y="2401"/>
                    <a:pt x="880" y="2601"/>
                    <a:pt x="434" y="2601"/>
                  </a:cubicBezTo>
                  <a:cubicBezTo>
                    <a:pt x="275" y="2601"/>
                    <a:pt x="125" y="2575"/>
                    <a:pt x="0" y="2541"/>
                  </a:cubicBezTo>
                  <a:lnTo>
                    <a:pt x="0" y="2541"/>
                  </a:lnTo>
                  <a:cubicBezTo>
                    <a:pt x="0" y="2541"/>
                    <a:pt x="229" y="3347"/>
                    <a:pt x="1008" y="3347"/>
                  </a:cubicBezTo>
                  <a:cubicBezTo>
                    <a:pt x="1037" y="3347"/>
                    <a:pt x="1068" y="3346"/>
                    <a:pt x="1099" y="3344"/>
                  </a:cubicBezTo>
                  <a:cubicBezTo>
                    <a:pt x="1934" y="3278"/>
                    <a:pt x="1885" y="2623"/>
                    <a:pt x="1869" y="2344"/>
                  </a:cubicBezTo>
                  <a:cubicBezTo>
                    <a:pt x="1869" y="2065"/>
                    <a:pt x="1853" y="1836"/>
                    <a:pt x="1967" y="1836"/>
                  </a:cubicBezTo>
                  <a:cubicBezTo>
                    <a:pt x="2066" y="1836"/>
                    <a:pt x="2098" y="1934"/>
                    <a:pt x="2033" y="2131"/>
                  </a:cubicBezTo>
                  <a:cubicBezTo>
                    <a:pt x="1967" y="2328"/>
                    <a:pt x="1820" y="2967"/>
                    <a:pt x="2918" y="3082"/>
                  </a:cubicBezTo>
                  <a:cubicBezTo>
                    <a:pt x="2787" y="2983"/>
                    <a:pt x="2754" y="2803"/>
                    <a:pt x="2852" y="2672"/>
                  </a:cubicBezTo>
                  <a:cubicBezTo>
                    <a:pt x="3000" y="2410"/>
                    <a:pt x="3229" y="1951"/>
                    <a:pt x="2492" y="1328"/>
                  </a:cubicBezTo>
                  <a:cubicBezTo>
                    <a:pt x="1771" y="705"/>
                    <a:pt x="1705" y="279"/>
                    <a:pt x="124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1" name="Google Shape;8291;p19"/>
            <p:cNvSpPr/>
            <p:nvPr/>
          </p:nvSpPr>
          <p:spPr>
            <a:xfrm>
              <a:off x="8661181" y="2885505"/>
              <a:ext cx="49772" cy="250591"/>
            </a:xfrm>
            <a:custGeom>
              <a:avLst/>
              <a:gdLst/>
              <a:ahLst/>
              <a:cxnLst/>
              <a:rect l="l" t="t" r="r" b="b"/>
              <a:pathLst>
                <a:path w="1525" h="7678" extrusionOk="0">
                  <a:moveTo>
                    <a:pt x="631" y="1"/>
                  </a:moveTo>
                  <a:cubicBezTo>
                    <a:pt x="565" y="1"/>
                    <a:pt x="497" y="17"/>
                    <a:pt x="427" y="56"/>
                  </a:cubicBezTo>
                  <a:cubicBezTo>
                    <a:pt x="0" y="302"/>
                    <a:pt x="345" y="843"/>
                    <a:pt x="591" y="1105"/>
                  </a:cubicBezTo>
                  <a:cubicBezTo>
                    <a:pt x="705" y="1203"/>
                    <a:pt x="771" y="1482"/>
                    <a:pt x="804" y="1859"/>
                  </a:cubicBezTo>
                  <a:cubicBezTo>
                    <a:pt x="836" y="2580"/>
                    <a:pt x="820" y="3302"/>
                    <a:pt x="738" y="4006"/>
                  </a:cubicBezTo>
                  <a:cubicBezTo>
                    <a:pt x="607" y="5367"/>
                    <a:pt x="771" y="7137"/>
                    <a:pt x="1476" y="7678"/>
                  </a:cubicBezTo>
                  <a:cubicBezTo>
                    <a:pt x="1476" y="7678"/>
                    <a:pt x="820" y="7055"/>
                    <a:pt x="968" y="5170"/>
                  </a:cubicBezTo>
                  <a:cubicBezTo>
                    <a:pt x="1066" y="3990"/>
                    <a:pt x="1427" y="2843"/>
                    <a:pt x="1492" y="1859"/>
                  </a:cubicBezTo>
                  <a:cubicBezTo>
                    <a:pt x="1525" y="1302"/>
                    <a:pt x="1459" y="794"/>
                    <a:pt x="1197" y="384"/>
                  </a:cubicBezTo>
                  <a:cubicBezTo>
                    <a:pt x="1197" y="384"/>
                    <a:pt x="949" y="1"/>
                    <a:pt x="63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2" name="Google Shape;8292;p19"/>
            <p:cNvSpPr/>
            <p:nvPr/>
          </p:nvSpPr>
          <p:spPr>
            <a:xfrm>
              <a:off x="8507654" y="2852933"/>
              <a:ext cx="276603" cy="332380"/>
            </a:xfrm>
            <a:custGeom>
              <a:avLst/>
              <a:gdLst/>
              <a:ahLst/>
              <a:cxnLst/>
              <a:rect l="l" t="t" r="r" b="b"/>
              <a:pathLst>
                <a:path w="8475" h="10184" extrusionOk="0">
                  <a:moveTo>
                    <a:pt x="2199" y="0"/>
                  </a:moveTo>
                  <a:cubicBezTo>
                    <a:pt x="1300" y="0"/>
                    <a:pt x="461" y="458"/>
                    <a:pt x="246" y="1169"/>
                  </a:cubicBezTo>
                  <a:cubicBezTo>
                    <a:pt x="0" y="1775"/>
                    <a:pt x="197" y="2464"/>
                    <a:pt x="721" y="2857"/>
                  </a:cubicBezTo>
                  <a:cubicBezTo>
                    <a:pt x="738" y="2873"/>
                    <a:pt x="754" y="2890"/>
                    <a:pt x="771" y="2890"/>
                  </a:cubicBezTo>
                  <a:cubicBezTo>
                    <a:pt x="999" y="3031"/>
                    <a:pt x="1257" y="3101"/>
                    <a:pt x="1516" y="3101"/>
                  </a:cubicBezTo>
                  <a:cubicBezTo>
                    <a:pt x="1798" y="3101"/>
                    <a:pt x="2080" y="3019"/>
                    <a:pt x="2328" y="2857"/>
                  </a:cubicBezTo>
                  <a:cubicBezTo>
                    <a:pt x="2492" y="2759"/>
                    <a:pt x="2606" y="2611"/>
                    <a:pt x="2656" y="2431"/>
                  </a:cubicBezTo>
                  <a:cubicBezTo>
                    <a:pt x="2800" y="2041"/>
                    <a:pt x="2499" y="1638"/>
                    <a:pt x="2111" y="1638"/>
                  </a:cubicBezTo>
                  <a:cubicBezTo>
                    <a:pt x="2059" y="1638"/>
                    <a:pt x="2005" y="1645"/>
                    <a:pt x="1951" y="1661"/>
                  </a:cubicBezTo>
                  <a:cubicBezTo>
                    <a:pt x="1623" y="1726"/>
                    <a:pt x="1426" y="2070"/>
                    <a:pt x="1557" y="2382"/>
                  </a:cubicBezTo>
                  <a:cubicBezTo>
                    <a:pt x="1629" y="2631"/>
                    <a:pt x="1889" y="2665"/>
                    <a:pt x="2027" y="2665"/>
                  </a:cubicBezTo>
                  <a:cubicBezTo>
                    <a:pt x="2080" y="2665"/>
                    <a:pt x="2115" y="2660"/>
                    <a:pt x="2115" y="2660"/>
                  </a:cubicBezTo>
                  <a:lnTo>
                    <a:pt x="2115" y="2660"/>
                  </a:lnTo>
                  <a:cubicBezTo>
                    <a:pt x="2082" y="2742"/>
                    <a:pt x="2016" y="2824"/>
                    <a:pt x="1934" y="2873"/>
                  </a:cubicBezTo>
                  <a:cubicBezTo>
                    <a:pt x="1820" y="2939"/>
                    <a:pt x="1688" y="2972"/>
                    <a:pt x="1557" y="2972"/>
                  </a:cubicBezTo>
                  <a:cubicBezTo>
                    <a:pt x="1426" y="2972"/>
                    <a:pt x="1295" y="2939"/>
                    <a:pt x="1180" y="2873"/>
                  </a:cubicBezTo>
                  <a:cubicBezTo>
                    <a:pt x="1098" y="2824"/>
                    <a:pt x="1016" y="2775"/>
                    <a:pt x="951" y="2710"/>
                  </a:cubicBezTo>
                  <a:cubicBezTo>
                    <a:pt x="508" y="2333"/>
                    <a:pt x="426" y="1087"/>
                    <a:pt x="1131" y="513"/>
                  </a:cubicBezTo>
                  <a:cubicBezTo>
                    <a:pt x="1455" y="277"/>
                    <a:pt x="1846" y="148"/>
                    <a:pt x="2243" y="148"/>
                  </a:cubicBezTo>
                  <a:cubicBezTo>
                    <a:pt x="2287" y="148"/>
                    <a:pt x="2332" y="149"/>
                    <a:pt x="2377" y="153"/>
                  </a:cubicBezTo>
                  <a:cubicBezTo>
                    <a:pt x="2524" y="169"/>
                    <a:pt x="2656" y="185"/>
                    <a:pt x="2770" y="218"/>
                  </a:cubicBezTo>
                  <a:cubicBezTo>
                    <a:pt x="3869" y="464"/>
                    <a:pt x="4590" y="1644"/>
                    <a:pt x="4819" y="2873"/>
                  </a:cubicBezTo>
                  <a:cubicBezTo>
                    <a:pt x="5065" y="4136"/>
                    <a:pt x="4819" y="5365"/>
                    <a:pt x="4885" y="6496"/>
                  </a:cubicBezTo>
                  <a:cubicBezTo>
                    <a:pt x="4836" y="7512"/>
                    <a:pt x="5229" y="8496"/>
                    <a:pt x="5967" y="9200"/>
                  </a:cubicBezTo>
                  <a:cubicBezTo>
                    <a:pt x="6671" y="9807"/>
                    <a:pt x="7557" y="10151"/>
                    <a:pt x="8474" y="10184"/>
                  </a:cubicBezTo>
                  <a:cubicBezTo>
                    <a:pt x="7573" y="10118"/>
                    <a:pt x="6704" y="9758"/>
                    <a:pt x="6032" y="9135"/>
                  </a:cubicBezTo>
                  <a:cubicBezTo>
                    <a:pt x="5327" y="8446"/>
                    <a:pt x="4967" y="7479"/>
                    <a:pt x="5032" y="6480"/>
                  </a:cubicBezTo>
                  <a:cubicBezTo>
                    <a:pt x="4967" y="5381"/>
                    <a:pt x="5229" y="4152"/>
                    <a:pt x="4983" y="2857"/>
                  </a:cubicBezTo>
                  <a:lnTo>
                    <a:pt x="4983" y="2841"/>
                  </a:lnTo>
                  <a:cubicBezTo>
                    <a:pt x="4754" y="1579"/>
                    <a:pt x="4000" y="316"/>
                    <a:pt x="2803" y="71"/>
                  </a:cubicBezTo>
                  <a:cubicBezTo>
                    <a:pt x="2603" y="23"/>
                    <a:pt x="2400" y="0"/>
                    <a:pt x="219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3" name="Google Shape;8293;p19"/>
            <p:cNvSpPr/>
            <p:nvPr/>
          </p:nvSpPr>
          <p:spPr>
            <a:xfrm>
              <a:off x="8495872" y="2904435"/>
              <a:ext cx="151438" cy="178723"/>
            </a:xfrm>
            <a:custGeom>
              <a:avLst/>
              <a:gdLst/>
              <a:ahLst/>
              <a:cxnLst/>
              <a:rect l="l" t="t" r="r" b="b"/>
              <a:pathLst>
                <a:path w="4640" h="5476" extrusionOk="0">
                  <a:moveTo>
                    <a:pt x="279" y="1"/>
                  </a:moveTo>
                  <a:lnTo>
                    <a:pt x="279" y="1"/>
                  </a:lnTo>
                  <a:cubicBezTo>
                    <a:pt x="83" y="394"/>
                    <a:pt x="1" y="837"/>
                    <a:pt x="66" y="1279"/>
                  </a:cubicBezTo>
                  <a:cubicBezTo>
                    <a:pt x="115" y="1902"/>
                    <a:pt x="328" y="2508"/>
                    <a:pt x="689" y="3017"/>
                  </a:cubicBezTo>
                  <a:cubicBezTo>
                    <a:pt x="1184" y="3715"/>
                    <a:pt x="1955" y="3794"/>
                    <a:pt x="2277" y="3794"/>
                  </a:cubicBezTo>
                  <a:cubicBezTo>
                    <a:pt x="2371" y="3794"/>
                    <a:pt x="2426" y="3787"/>
                    <a:pt x="2426" y="3787"/>
                  </a:cubicBezTo>
                  <a:cubicBezTo>
                    <a:pt x="2164" y="3689"/>
                    <a:pt x="2115" y="3377"/>
                    <a:pt x="2295" y="3131"/>
                  </a:cubicBezTo>
                  <a:cubicBezTo>
                    <a:pt x="2459" y="2967"/>
                    <a:pt x="2426" y="2705"/>
                    <a:pt x="2230" y="2590"/>
                  </a:cubicBezTo>
                  <a:cubicBezTo>
                    <a:pt x="2115" y="2541"/>
                    <a:pt x="1836" y="2328"/>
                    <a:pt x="2066" y="2181"/>
                  </a:cubicBezTo>
                  <a:cubicBezTo>
                    <a:pt x="2094" y="2166"/>
                    <a:pt x="2124" y="2159"/>
                    <a:pt x="2155" y="2159"/>
                  </a:cubicBezTo>
                  <a:cubicBezTo>
                    <a:pt x="2402" y="2159"/>
                    <a:pt x="2732" y="2592"/>
                    <a:pt x="2689" y="3115"/>
                  </a:cubicBezTo>
                  <a:cubicBezTo>
                    <a:pt x="2640" y="3689"/>
                    <a:pt x="2902" y="3853"/>
                    <a:pt x="3295" y="4131"/>
                  </a:cubicBezTo>
                  <a:cubicBezTo>
                    <a:pt x="3705" y="4426"/>
                    <a:pt x="3459" y="4934"/>
                    <a:pt x="3459" y="4934"/>
                  </a:cubicBezTo>
                  <a:cubicBezTo>
                    <a:pt x="4180" y="4525"/>
                    <a:pt x="4016" y="3869"/>
                    <a:pt x="3934" y="3705"/>
                  </a:cubicBezTo>
                  <a:cubicBezTo>
                    <a:pt x="3836" y="3557"/>
                    <a:pt x="3656" y="3295"/>
                    <a:pt x="3885" y="3197"/>
                  </a:cubicBezTo>
                  <a:cubicBezTo>
                    <a:pt x="3899" y="3191"/>
                    <a:pt x="3912" y="3188"/>
                    <a:pt x="3924" y="3188"/>
                  </a:cubicBezTo>
                  <a:cubicBezTo>
                    <a:pt x="4124" y="3188"/>
                    <a:pt x="4197" y="3909"/>
                    <a:pt x="4197" y="4557"/>
                  </a:cubicBezTo>
                  <a:cubicBezTo>
                    <a:pt x="4164" y="4918"/>
                    <a:pt x="4328" y="5279"/>
                    <a:pt x="4639" y="5475"/>
                  </a:cubicBezTo>
                  <a:cubicBezTo>
                    <a:pt x="4508" y="5147"/>
                    <a:pt x="4443" y="4803"/>
                    <a:pt x="4459" y="4459"/>
                  </a:cubicBezTo>
                  <a:cubicBezTo>
                    <a:pt x="4459" y="3951"/>
                    <a:pt x="4541" y="3033"/>
                    <a:pt x="3639" y="2410"/>
                  </a:cubicBezTo>
                  <a:cubicBezTo>
                    <a:pt x="2722" y="1787"/>
                    <a:pt x="1623" y="2066"/>
                    <a:pt x="837" y="1492"/>
                  </a:cubicBezTo>
                  <a:cubicBezTo>
                    <a:pt x="755" y="1443"/>
                    <a:pt x="673" y="1377"/>
                    <a:pt x="607" y="1295"/>
                  </a:cubicBezTo>
                  <a:cubicBezTo>
                    <a:pt x="296" y="951"/>
                    <a:pt x="181" y="460"/>
                    <a:pt x="27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4" name="Google Shape;8294;p19"/>
            <p:cNvSpPr/>
            <p:nvPr/>
          </p:nvSpPr>
          <p:spPr>
            <a:xfrm>
              <a:off x="9058673" y="3089424"/>
              <a:ext cx="130550" cy="285611"/>
            </a:xfrm>
            <a:custGeom>
              <a:avLst/>
              <a:gdLst/>
              <a:ahLst/>
              <a:cxnLst/>
              <a:rect l="l" t="t" r="r" b="b"/>
              <a:pathLst>
                <a:path w="4000" h="8751" extrusionOk="0">
                  <a:moveTo>
                    <a:pt x="1941" y="0"/>
                  </a:moveTo>
                  <a:cubicBezTo>
                    <a:pt x="1780" y="0"/>
                    <a:pt x="1618" y="23"/>
                    <a:pt x="1459" y="69"/>
                  </a:cubicBezTo>
                  <a:cubicBezTo>
                    <a:pt x="689" y="266"/>
                    <a:pt x="148" y="922"/>
                    <a:pt x="82" y="1709"/>
                  </a:cubicBezTo>
                  <a:cubicBezTo>
                    <a:pt x="0" y="2495"/>
                    <a:pt x="410" y="3299"/>
                    <a:pt x="1016" y="3839"/>
                  </a:cubicBezTo>
                  <a:cubicBezTo>
                    <a:pt x="1590" y="4430"/>
                    <a:pt x="2377" y="4708"/>
                    <a:pt x="2901" y="5216"/>
                  </a:cubicBezTo>
                  <a:cubicBezTo>
                    <a:pt x="3442" y="5692"/>
                    <a:pt x="3770" y="6347"/>
                    <a:pt x="3836" y="7069"/>
                  </a:cubicBezTo>
                  <a:cubicBezTo>
                    <a:pt x="3852" y="7724"/>
                    <a:pt x="3508" y="8413"/>
                    <a:pt x="2918" y="8577"/>
                  </a:cubicBezTo>
                  <a:cubicBezTo>
                    <a:pt x="2788" y="8621"/>
                    <a:pt x="2656" y="8642"/>
                    <a:pt x="2527" y="8642"/>
                  </a:cubicBezTo>
                  <a:cubicBezTo>
                    <a:pt x="2086" y="8642"/>
                    <a:pt x="1684" y="8396"/>
                    <a:pt x="1557" y="8003"/>
                  </a:cubicBezTo>
                  <a:cubicBezTo>
                    <a:pt x="1344" y="7560"/>
                    <a:pt x="1541" y="7036"/>
                    <a:pt x="2000" y="6855"/>
                  </a:cubicBezTo>
                  <a:cubicBezTo>
                    <a:pt x="2082" y="6806"/>
                    <a:pt x="2180" y="6790"/>
                    <a:pt x="2262" y="6790"/>
                  </a:cubicBezTo>
                  <a:cubicBezTo>
                    <a:pt x="2262" y="6790"/>
                    <a:pt x="2292" y="6787"/>
                    <a:pt x="2339" y="6787"/>
                  </a:cubicBezTo>
                  <a:cubicBezTo>
                    <a:pt x="2479" y="6787"/>
                    <a:pt x="2774" y="6814"/>
                    <a:pt x="2885" y="7036"/>
                  </a:cubicBezTo>
                  <a:cubicBezTo>
                    <a:pt x="2885" y="7036"/>
                    <a:pt x="2904" y="7084"/>
                    <a:pt x="2876" y="7084"/>
                  </a:cubicBezTo>
                  <a:cubicBezTo>
                    <a:pt x="2868" y="7084"/>
                    <a:pt x="2855" y="7080"/>
                    <a:pt x="2836" y="7069"/>
                  </a:cubicBezTo>
                  <a:cubicBezTo>
                    <a:pt x="2768" y="7034"/>
                    <a:pt x="2694" y="7017"/>
                    <a:pt x="2620" y="7017"/>
                  </a:cubicBezTo>
                  <a:cubicBezTo>
                    <a:pt x="2517" y="7017"/>
                    <a:pt x="2414" y="7051"/>
                    <a:pt x="2328" y="7118"/>
                  </a:cubicBezTo>
                  <a:cubicBezTo>
                    <a:pt x="2082" y="7364"/>
                    <a:pt x="2147" y="7773"/>
                    <a:pt x="2443" y="7937"/>
                  </a:cubicBezTo>
                  <a:cubicBezTo>
                    <a:pt x="2529" y="7980"/>
                    <a:pt x="2619" y="8001"/>
                    <a:pt x="2707" y="8001"/>
                  </a:cubicBezTo>
                  <a:cubicBezTo>
                    <a:pt x="3020" y="8001"/>
                    <a:pt x="3292" y="7732"/>
                    <a:pt x="3164" y="7232"/>
                  </a:cubicBezTo>
                  <a:cubicBezTo>
                    <a:pt x="3062" y="6913"/>
                    <a:pt x="2768" y="6697"/>
                    <a:pt x="2440" y="6697"/>
                  </a:cubicBezTo>
                  <a:cubicBezTo>
                    <a:pt x="2398" y="6697"/>
                    <a:pt x="2355" y="6700"/>
                    <a:pt x="2311" y="6708"/>
                  </a:cubicBezTo>
                  <a:cubicBezTo>
                    <a:pt x="2180" y="6708"/>
                    <a:pt x="2066" y="6741"/>
                    <a:pt x="1967" y="6790"/>
                  </a:cubicBezTo>
                  <a:cubicBezTo>
                    <a:pt x="1508" y="7003"/>
                    <a:pt x="1295" y="7560"/>
                    <a:pt x="1492" y="8036"/>
                  </a:cubicBezTo>
                  <a:cubicBezTo>
                    <a:pt x="1622" y="8466"/>
                    <a:pt x="2084" y="8751"/>
                    <a:pt x="2581" y="8751"/>
                  </a:cubicBezTo>
                  <a:cubicBezTo>
                    <a:pt x="2709" y="8751"/>
                    <a:pt x="2839" y="8732"/>
                    <a:pt x="2967" y="8691"/>
                  </a:cubicBezTo>
                  <a:cubicBezTo>
                    <a:pt x="3623" y="8495"/>
                    <a:pt x="4000" y="7773"/>
                    <a:pt x="3983" y="7052"/>
                  </a:cubicBezTo>
                  <a:cubicBezTo>
                    <a:pt x="3934" y="6298"/>
                    <a:pt x="3590" y="5593"/>
                    <a:pt x="3033" y="5085"/>
                  </a:cubicBezTo>
                  <a:cubicBezTo>
                    <a:pt x="2459" y="4544"/>
                    <a:pt x="1689" y="4266"/>
                    <a:pt x="1131" y="3708"/>
                  </a:cubicBezTo>
                  <a:cubicBezTo>
                    <a:pt x="574" y="3184"/>
                    <a:pt x="181" y="2430"/>
                    <a:pt x="246" y="1709"/>
                  </a:cubicBezTo>
                  <a:cubicBezTo>
                    <a:pt x="279" y="1250"/>
                    <a:pt x="492" y="840"/>
                    <a:pt x="836" y="545"/>
                  </a:cubicBezTo>
                  <a:cubicBezTo>
                    <a:pt x="1000" y="430"/>
                    <a:pt x="1180" y="348"/>
                    <a:pt x="1361" y="283"/>
                  </a:cubicBezTo>
                  <a:cubicBezTo>
                    <a:pt x="1508" y="242"/>
                    <a:pt x="1660" y="221"/>
                    <a:pt x="1811" y="221"/>
                  </a:cubicBezTo>
                  <a:cubicBezTo>
                    <a:pt x="1963" y="221"/>
                    <a:pt x="2115" y="242"/>
                    <a:pt x="2262" y="283"/>
                  </a:cubicBezTo>
                  <a:cubicBezTo>
                    <a:pt x="3262" y="545"/>
                    <a:pt x="3590" y="1922"/>
                    <a:pt x="2918" y="2561"/>
                  </a:cubicBezTo>
                  <a:cubicBezTo>
                    <a:pt x="2787" y="2708"/>
                    <a:pt x="2606" y="2790"/>
                    <a:pt x="2410" y="2840"/>
                  </a:cubicBezTo>
                  <a:cubicBezTo>
                    <a:pt x="2351" y="2848"/>
                    <a:pt x="2294" y="2852"/>
                    <a:pt x="2240" y="2852"/>
                  </a:cubicBezTo>
                  <a:cubicBezTo>
                    <a:pt x="1773" y="2852"/>
                    <a:pt x="1515" y="2555"/>
                    <a:pt x="1574" y="2364"/>
                  </a:cubicBezTo>
                  <a:cubicBezTo>
                    <a:pt x="1574" y="2364"/>
                    <a:pt x="1574" y="2331"/>
                    <a:pt x="1639" y="2331"/>
                  </a:cubicBezTo>
                  <a:cubicBezTo>
                    <a:pt x="1650" y="2331"/>
                    <a:pt x="1671" y="2332"/>
                    <a:pt x="1698" y="2332"/>
                  </a:cubicBezTo>
                  <a:cubicBezTo>
                    <a:pt x="1835" y="2332"/>
                    <a:pt x="2142" y="2310"/>
                    <a:pt x="2279" y="2036"/>
                  </a:cubicBezTo>
                  <a:cubicBezTo>
                    <a:pt x="2398" y="1666"/>
                    <a:pt x="2110" y="1338"/>
                    <a:pt x="1771" y="1338"/>
                  </a:cubicBezTo>
                  <a:cubicBezTo>
                    <a:pt x="1690" y="1338"/>
                    <a:pt x="1607" y="1356"/>
                    <a:pt x="1525" y="1397"/>
                  </a:cubicBezTo>
                  <a:cubicBezTo>
                    <a:pt x="935" y="1791"/>
                    <a:pt x="1082" y="2692"/>
                    <a:pt x="1754" y="2889"/>
                  </a:cubicBezTo>
                  <a:cubicBezTo>
                    <a:pt x="1932" y="2969"/>
                    <a:pt x="2119" y="3007"/>
                    <a:pt x="2301" y="3007"/>
                  </a:cubicBezTo>
                  <a:cubicBezTo>
                    <a:pt x="2757" y="3007"/>
                    <a:pt x="3192" y="2769"/>
                    <a:pt x="3426" y="2348"/>
                  </a:cubicBezTo>
                  <a:cubicBezTo>
                    <a:pt x="3688" y="1807"/>
                    <a:pt x="3639" y="1168"/>
                    <a:pt x="3295" y="676"/>
                  </a:cubicBezTo>
                  <a:cubicBezTo>
                    <a:pt x="2969" y="238"/>
                    <a:pt x="2462" y="0"/>
                    <a:pt x="194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5" name="Google Shape;8295;p19"/>
            <p:cNvSpPr/>
            <p:nvPr/>
          </p:nvSpPr>
          <p:spPr>
            <a:xfrm>
              <a:off x="9130900" y="3197585"/>
              <a:ext cx="55582" cy="78689"/>
            </a:xfrm>
            <a:custGeom>
              <a:avLst/>
              <a:gdLst/>
              <a:ahLst/>
              <a:cxnLst/>
              <a:rect l="l" t="t" r="r" b="b"/>
              <a:pathLst>
                <a:path w="1703" h="2411" extrusionOk="0">
                  <a:moveTo>
                    <a:pt x="197" y="1"/>
                  </a:moveTo>
                  <a:cubicBezTo>
                    <a:pt x="197" y="165"/>
                    <a:pt x="164" y="329"/>
                    <a:pt x="115" y="476"/>
                  </a:cubicBezTo>
                  <a:cubicBezTo>
                    <a:pt x="0" y="870"/>
                    <a:pt x="311" y="1132"/>
                    <a:pt x="951" y="1411"/>
                  </a:cubicBezTo>
                  <a:cubicBezTo>
                    <a:pt x="1328" y="1607"/>
                    <a:pt x="1590" y="1984"/>
                    <a:pt x="1656" y="2410"/>
                  </a:cubicBezTo>
                  <a:cubicBezTo>
                    <a:pt x="1702" y="521"/>
                    <a:pt x="973" y="344"/>
                    <a:pt x="726" y="344"/>
                  </a:cubicBezTo>
                  <a:cubicBezTo>
                    <a:pt x="712" y="344"/>
                    <a:pt x="699" y="344"/>
                    <a:pt x="688" y="345"/>
                  </a:cubicBezTo>
                  <a:cubicBezTo>
                    <a:pt x="492" y="345"/>
                    <a:pt x="377" y="263"/>
                    <a:pt x="361" y="165"/>
                  </a:cubicBezTo>
                  <a:cubicBezTo>
                    <a:pt x="328" y="67"/>
                    <a:pt x="197" y="1"/>
                    <a:pt x="19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6" name="Google Shape;8296;p19"/>
            <p:cNvSpPr/>
            <p:nvPr/>
          </p:nvSpPr>
          <p:spPr>
            <a:xfrm>
              <a:off x="8955408" y="2965434"/>
              <a:ext cx="208684" cy="327419"/>
            </a:xfrm>
            <a:custGeom>
              <a:avLst/>
              <a:gdLst/>
              <a:ahLst/>
              <a:cxnLst/>
              <a:rect l="l" t="t" r="r" b="b"/>
              <a:pathLst>
                <a:path w="6394" h="10032" extrusionOk="0">
                  <a:moveTo>
                    <a:pt x="1148" y="0"/>
                  </a:moveTo>
                  <a:lnTo>
                    <a:pt x="1148" y="0"/>
                  </a:lnTo>
                  <a:cubicBezTo>
                    <a:pt x="1246" y="131"/>
                    <a:pt x="1230" y="312"/>
                    <a:pt x="1115" y="410"/>
                  </a:cubicBezTo>
                  <a:cubicBezTo>
                    <a:pt x="919" y="590"/>
                    <a:pt x="361" y="1213"/>
                    <a:pt x="755" y="1836"/>
                  </a:cubicBezTo>
                  <a:cubicBezTo>
                    <a:pt x="1197" y="2524"/>
                    <a:pt x="1787" y="2295"/>
                    <a:pt x="1984" y="2885"/>
                  </a:cubicBezTo>
                  <a:cubicBezTo>
                    <a:pt x="1984" y="2885"/>
                    <a:pt x="2066" y="3180"/>
                    <a:pt x="1869" y="3278"/>
                  </a:cubicBezTo>
                  <a:cubicBezTo>
                    <a:pt x="1839" y="3295"/>
                    <a:pt x="1810" y="3302"/>
                    <a:pt x="1783" y="3302"/>
                  </a:cubicBezTo>
                  <a:cubicBezTo>
                    <a:pt x="1644" y="3302"/>
                    <a:pt x="1541" y="3117"/>
                    <a:pt x="1541" y="2967"/>
                  </a:cubicBezTo>
                  <a:cubicBezTo>
                    <a:pt x="1476" y="2656"/>
                    <a:pt x="1230" y="2426"/>
                    <a:pt x="935" y="2393"/>
                  </a:cubicBezTo>
                  <a:cubicBezTo>
                    <a:pt x="542" y="2328"/>
                    <a:pt x="493" y="2230"/>
                    <a:pt x="492" y="2229"/>
                  </a:cubicBezTo>
                  <a:lnTo>
                    <a:pt x="492" y="2229"/>
                  </a:lnTo>
                  <a:cubicBezTo>
                    <a:pt x="542" y="2361"/>
                    <a:pt x="558" y="2508"/>
                    <a:pt x="525" y="2656"/>
                  </a:cubicBezTo>
                  <a:cubicBezTo>
                    <a:pt x="460" y="2803"/>
                    <a:pt x="165" y="3311"/>
                    <a:pt x="722" y="3688"/>
                  </a:cubicBezTo>
                  <a:cubicBezTo>
                    <a:pt x="1296" y="4065"/>
                    <a:pt x="1574" y="3868"/>
                    <a:pt x="1689" y="4508"/>
                  </a:cubicBezTo>
                  <a:cubicBezTo>
                    <a:pt x="1787" y="5147"/>
                    <a:pt x="1837" y="5917"/>
                    <a:pt x="2181" y="6245"/>
                  </a:cubicBezTo>
                  <a:cubicBezTo>
                    <a:pt x="2066" y="6180"/>
                    <a:pt x="1984" y="6081"/>
                    <a:pt x="1918" y="5967"/>
                  </a:cubicBezTo>
                  <a:cubicBezTo>
                    <a:pt x="1766" y="5630"/>
                    <a:pt x="1442" y="5422"/>
                    <a:pt x="1093" y="5422"/>
                  </a:cubicBezTo>
                  <a:cubicBezTo>
                    <a:pt x="1068" y="5422"/>
                    <a:pt x="1042" y="5423"/>
                    <a:pt x="1017" y="5426"/>
                  </a:cubicBezTo>
                  <a:cubicBezTo>
                    <a:pt x="974" y="5428"/>
                    <a:pt x="934" y="5429"/>
                    <a:pt x="896" y="5429"/>
                  </a:cubicBezTo>
                  <a:cubicBezTo>
                    <a:pt x="434" y="5429"/>
                    <a:pt x="374" y="5252"/>
                    <a:pt x="329" y="5131"/>
                  </a:cubicBezTo>
                  <a:lnTo>
                    <a:pt x="329" y="5131"/>
                  </a:lnTo>
                  <a:cubicBezTo>
                    <a:pt x="328" y="5131"/>
                    <a:pt x="1" y="6131"/>
                    <a:pt x="935" y="6622"/>
                  </a:cubicBezTo>
                  <a:cubicBezTo>
                    <a:pt x="1869" y="7098"/>
                    <a:pt x="1804" y="6737"/>
                    <a:pt x="3082" y="7802"/>
                  </a:cubicBezTo>
                  <a:cubicBezTo>
                    <a:pt x="4131" y="8655"/>
                    <a:pt x="4344" y="8704"/>
                    <a:pt x="4344" y="8704"/>
                  </a:cubicBezTo>
                  <a:cubicBezTo>
                    <a:pt x="4314" y="8699"/>
                    <a:pt x="4283" y="8697"/>
                    <a:pt x="4253" y="8697"/>
                  </a:cubicBezTo>
                  <a:cubicBezTo>
                    <a:pt x="4076" y="8697"/>
                    <a:pt x="3918" y="8779"/>
                    <a:pt x="3820" y="8933"/>
                  </a:cubicBezTo>
                  <a:cubicBezTo>
                    <a:pt x="3623" y="9228"/>
                    <a:pt x="3722" y="9638"/>
                    <a:pt x="4049" y="9802"/>
                  </a:cubicBezTo>
                  <a:cubicBezTo>
                    <a:pt x="4049" y="9802"/>
                    <a:pt x="3935" y="9589"/>
                    <a:pt x="4131" y="9573"/>
                  </a:cubicBezTo>
                  <a:cubicBezTo>
                    <a:pt x="4138" y="9572"/>
                    <a:pt x="4144" y="9572"/>
                    <a:pt x="4151" y="9572"/>
                  </a:cubicBezTo>
                  <a:cubicBezTo>
                    <a:pt x="4275" y="9572"/>
                    <a:pt x="4422" y="9662"/>
                    <a:pt x="4583" y="9662"/>
                  </a:cubicBezTo>
                  <a:cubicBezTo>
                    <a:pt x="4675" y="9662"/>
                    <a:pt x="4771" y="9632"/>
                    <a:pt x="4869" y="9540"/>
                  </a:cubicBezTo>
                  <a:cubicBezTo>
                    <a:pt x="4989" y="9427"/>
                    <a:pt x="5188" y="9329"/>
                    <a:pt x="5419" y="9329"/>
                  </a:cubicBezTo>
                  <a:cubicBezTo>
                    <a:pt x="5724" y="9329"/>
                    <a:pt x="6085" y="9500"/>
                    <a:pt x="6393" y="10032"/>
                  </a:cubicBezTo>
                  <a:cubicBezTo>
                    <a:pt x="6393" y="10032"/>
                    <a:pt x="6164" y="9228"/>
                    <a:pt x="4836" y="8688"/>
                  </a:cubicBezTo>
                  <a:cubicBezTo>
                    <a:pt x="3131" y="7983"/>
                    <a:pt x="2050" y="6278"/>
                    <a:pt x="2132" y="4426"/>
                  </a:cubicBezTo>
                  <a:cubicBezTo>
                    <a:pt x="2230" y="2197"/>
                    <a:pt x="3508" y="672"/>
                    <a:pt x="11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7" name="Google Shape;8297;p19"/>
            <p:cNvSpPr/>
            <p:nvPr/>
          </p:nvSpPr>
          <p:spPr>
            <a:xfrm>
              <a:off x="9103060" y="3232899"/>
              <a:ext cx="33" cy="33"/>
            </a:xfrm>
            <a:custGeom>
              <a:avLst/>
              <a:gdLst/>
              <a:ahLst/>
              <a:cxnLst/>
              <a:rect l="l" t="t" r="r" b="b"/>
              <a:pathLst>
                <a:path w="1" h="1" fill="none" extrusionOk="0">
                  <a:moveTo>
                    <a:pt x="1" y="1"/>
                  </a:moveTo>
                  <a:lnTo>
                    <a:pt x="1"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8" name="Google Shape;8298;p19"/>
            <p:cNvSpPr/>
            <p:nvPr/>
          </p:nvSpPr>
          <p:spPr>
            <a:xfrm>
              <a:off x="9015853" y="2882241"/>
              <a:ext cx="89916" cy="350690"/>
            </a:xfrm>
            <a:custGeom>
              <a:avLst/>
              <a:gdLst/>
              <a:ahLst/>
              <a:cxnLst/>
              <a:rect l="l" t="t" r="r" b="b"/>
              <a:pathLst>
                <a:path w="2755" h="10745" extrusionOk="0">
                  <a:moveTo>
                    <a:pt x="1301" y="0"/>
                  </a:moveTo>
                  <a:cubicBezTo>
                    <a:pt x="721" y="0"/>
                    <a:pt x="172" y="379"/>
                    <a:pt x="99" y="910"/>
                  </a:cubicBezTo>
                  <a:cubicBezTo>
                    <a:pt x="1" y="1418"/>
                    <a:pt x="378" y="1910"/>
                    <a:pt x="902" y="1959"/>
                  </a:cubicBezTo>
                  <a:lnTo>
                    <a:pt x="1066" y="1959"/>
                  </a:lnTo>
                  <a:cubicBezTo>
                    <a:pt x="1591" y="1926"/>
                    <a:pt x="1853" y="1336"/>
                    <a:pt x="1656" y="1074"/>
                  </a:cubicBezTo>
                  <a:cubicBezTo>
                    <a:pt x="1574" y="956"/>
                    <a:pt x="1455" y="904"/>
                    <a:pt x="1337" y="904"/>
                  </a:cubicBezTo>
                  <a:cubicBezTo>
                    <a:pt x="1129" y="904"/>
                    <a:pt x="925" y="1068"/>
                    <a:pt x="935" y="1320"/>
                  </a:cubicBezTo>
                  <a:cubicBezTo>
                    <a:pt x="968" y="1648"/>
                    <a:pt x="1312" y="1615"/>
                    <a:pt x="1345" y="1664"/>
                  </a:cubicBezTo>
                  <a:cubicBezTo>
                    <a:pt x="1394" y="1697"/>
                    <a:pt x="1345" y="1762"/>
                    <a:pt x="1345" y="1762"/>
                  </a:cubicBezTo>
                  <a:cubicBezTo>
                    <a:pt x="1312" y="1828"/>
                    <a:pt x="1247" y="1877"/>
                    <a:pt x="1181" y="1894"/>
                  </a:cubicBezTo>
                  <a:cubicBezTo>
                    <a:pt x="1148" y="1910"/>
                    <a:pt x="1132" y="1910"/>
                    <a:pt x="1116" y="1910"/>
                  </a:cubicBezTo>
                  <a:lnTo>
                    <a:pt x="1099" y="1910"/>
                  </a:lnTo>
                  <a:cubicBezTo>
                    <a:pt x="1066" y="1914"/>
                    <a:pt x="1034" y="1916"/>
                    <a:pt x="1002" y="1916"/>
                  </a:cubicBezTo>
                  <a:cubicBezTo>
                    <a:pt x="488" y="1916"/>
                    <a:pt x="74" y="1435"/>
                    <a:pt x="198" y="910"/>
                  </a:cubicBezTo>
                  <a:cubicBezTo>
                    <a:pt x="269" y="438"/>
                    <a:pt x="765" y="114"/>
                    <a:pt x="1282" y="114"/>
                  </a:cubicBezTo>
                  <a:cubicBezTo>
                    <a:pt x="1591" y="114"/>
                    <a:pt x="1909" y="230"/>
                    <a:pt x="2148" y="500"/>
                  </a:cubicBezTo>
                  <a:cubicBezTo>
                    <a:pt x="2443" y="926"/>
                    <a:pt x="2591" y="1435"/>
                    <a:pt x="2558" y="1943"/>
                  </a:cubicBezTo>
                  <a:cubicBezTo>
                    <a:pt x="2525" y="2467"/>
                    <a:pt x="2427" y="2959"/>
                    <a:pt x="2247" y="3434"/>
                  </a:cubicBezTo>
                  <a:cubicBezTo>
                    <a:pt x="1427" y="5450"/>
                    <a:pt x="525" y="7499"/>
                    <a:pt x="1148" y="8975"/>
                  </a:cubicBezTo>
                  <a:cubicBezTo>
                    <a:pt x="1689" y="10286"/>
                    <a:pt x="2591" y="10696"/>
                    <a:pt x="2673" y="10745"/>
                  </a:cubicBezTo>
                  <a:cubicBezTo>
                    <a:pt x="2001" y="10335"/>
                    <a:pt x="1493" y="9696"/>
                    <a:pt x="1247" y="8942"/>
                  </a:cubicBezTo>
                  <a:cubicBezTo>
                    <a:pt x="673" y="7516"/>
                    <a:pt x="1574" y="5549"/>
                    <a:pt x="2410" y="3500"/>
                  </a:cubicBezTo>
                  <a:cubicBezTo>
                    <a:pt x="2591" y="3008"/>
                    <a:pt x="2705" y="2484"/>
                    <a:pt x="2722" y="1959"/>
                  </a:cubicBezTo>
                  <a:cubicBezTo>
                    <a:pt x="2755" y="1402"/>
                    <a:pt x="2591" y="844"/>
                    <a:pt x="2247" y="418"/>
                  </a:cubicBezTo>
                  <a:cubicBezTo>
                    <a:pt x="1977" y="125"/>
                    <a:pt x="1634" y="0"/>
                    <a:pt x="130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9" name="Google Shape;8299;p19"/>
            <p:cNvSpPr/>
            <p:nvPr/>
          </p:nvSpPr>
          <p:spPr>
            <a:xfrm>
              <a:off x="9127146" y="2984690"/>
              <a:ext cx="123598" cy="121999"/>
            </a:xfrm>
            <a:custGeom>
              <a:avLst/>
              <a:gdLst/>
              <a:ahLst/>
              <a:cxnLst/>
              <a:rect l="l" t="t" r="r" b="b"/>
              <a:pathLst>
                <a:path w="3787" h="3738" extrusionOk="0">
                  <a:moveTo>
                    <a:pt x="3279" y="0"/>
                  </a:moveTo>
                  <a:cubicBezTo>
                    <a:pt x="3279" y="0"/>
                    <a:pt x="3279" y="268"/>
                    <a:pt x="3109" y="268"/>
                  </a:cubicBezTo>
                  <a:cubicBezTo>
                    <a:pt x="3096" y="268"/>
                    <a:pt x="3081" y="266"/>
                    <a:pt x="3065" y="263"/>
                  </a:cubicBezTo>
                  <a:cubicBezTo>
                    <a:pt x="2959" y="232"/>
                    <a:pt x="2817" y="173"/>
                    <a:pt x="2684" y="173"/>
                  </a:cubicBezTo>
                  <a:cubicBezTo>
                    <a:pt x="2531" y="173"/>
                    <a:pt x="2389" y="251"/>
                    <a:pt x="2328" y="541"/>
                  </a:cubicBezTo>
                  <a:cubicBezTo>
                    <a:pt x="2200" y="1068"/>
                    <a:pt x="2150" y="1641"/>
                    <a:pt x="1936" y="1641"/>
                  </a:cubicBezTo>
                  <a:cubicBezTo>
                    <a:pt x="1930" y="1641"/>
                    <a:pt x="1924" y="1640"/>
                    <a:pt x="1918" y="1639"/>
                  </a:cubicBezTo>
                  <a:lnTo>
                    <a:pt x="1869" y="1639"/>
                  </a:lnTo>
                  <a:cubicBezTo>
                    <a:pt x="1863" y="1640"/>
                    <a:pt x="1857" y="1641"/>
                    <a:pt x="1851" y="1641"/>
                  </a:cubicBezTo>
                  <a:cubicBezTo>
                    <a:pt x="1637" y="1641"/>
                    <a:pt x="1587" y="1068"/>
                    <a:pt x="1459" y="541"/>
                  </a:cubicBezTo>
                  <a:cubicBezTo>
                    <a:pt x="1389" y="251"/>
                    <a:pt x="1248" y="173"/>
                    <a:pt x="1097" y="173"/>
                  </a:cubicBezTo>
                  <a:cubicBezTo>
                    <a:pt x="966" y="173"/>
                    <a:pt x="828" y="232"/>
                    <a:pt x="722" y="263"/>
                  </a:cubicBezTo>
                  <a:cubicBezTo>
                    <a:pt x="705" y="266"/>
                    <a:pt x="689" y="268"/>
                    <a:pt x="675" y="268"/>
                  </a:cubicBezTo>
                  <a:cubicBezTo>
                    <a:pt x="494" y="268"/>
                    <a:pt x="508" y="0"/>
                    <a:pt x="508" y="0"/>
                  </a:cubicBezTo>
                  <a:lnTo>
                    <a:pt x="508" y="0"/>
                  </a:lnTo>
                  <a:cubicBezTo>
                    <a:pt x="508" y="0"/>
                    <a:pt x="279" y="66"/>
                    <a:pt x="131" y="672"/>
                  </a:cubicBezTo>
                  <a:cubicBezTo>
                    <a:pt x="0" y="1262"/>
                    <a:pt x="263" y="1492"/>
                    <a:pt x="1049" y="1852"/>
                  </a:cubicBezTo>
                  <a:cubicBezTo>
                    <a:pt x="1836" y="2229"/>
                    <a:pt x="1869" y="3508"/>
                    <a:pt x="1869" y="3508"/>
                  </a:cubicBezTo>
                  <a:lnTo>
                    <a:pt x="1885" y="3737"/>
                  </a:lnTo>
                  <a:lnTo>
                    <a:pt x="1902" y="3508"/>
                  </a:lnTo>
                  <a:cubicBezTo>
                    <a:pt x="1902" y="3508"/>
                    <a:pt x="1934" y="2213"/>
                    <a:pt x="2721" y="1852"/>
                  </a:cubicBezTo>
                  <a:cubicBezTo>
                    <a:pt x="3508" y="1492"/>
                    <a:pt x="3787" y="1262"/>
                    <a:pt x="3639" y="672"/>
                  </a:cubicBezTo>
                  <a:cubicBezTo>
                    <a:pt x="3508" y="66"/>
                    <a:pt x="3279" y="0"/>
                    <a:pt x="32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0" name="Google Shape;8300;p19"/>
            <p:cNvSpPr/>
            <p:nvPr/>
          </p:nvSpPr>
          <p:spPr>
            <a:xfrm>
              <a:off x="9097707" y="2869121"/>
              <a:ext cx="90993" cy="266453"/>
            </a:xfrm>
            <a:custGeom>
              <a:avLst/>
              <a:gdLst/>
              <a:ahLst/>
              <a:cxnLst/>
              <a:rect l="l" t="t" r="r" b="b"/>
              <a:pathLst>
                <a:path w="2788" h="8164" extrusionOk="0">
                  <a:moveTo>
                    <a:pt x="2099" y="1"/>
                  </a:moveTo>
                  <a:lnTo>
                    <a:pt x="2099" y="1"/>
                  </a:lnTo>
                  <a:cubicBezTo>
                    <a:pt x="2394" y="968"/>
                    <a:pt x="1312" y="1230"/>
                    <a:pt x="689" y="2361"/>
                  </a:cubicBezTo>
                  <a:cubicBezTo>
                    <a:pt x="591" y="2541"/>
                    <a:pt x="509" y="2722"/>
                    <a:pt x="443" y="2918"/>
                  </a:cubicBezTo>
                  <a:cubicBezTo>
                    <a:pt x="1" y="4295"/>
                    <a:pt x="279" y="5230"/>
                    <a:pt x="1574" y="6147"/>
                  </a:cubicBezTo>
                  <a:cubicBezTo>
                    <a:pt x="2722" y="6934"/>
                    <a:pt x="2771" y="8000"/>
                    <a:pt x="2771" y="8164"/>
                  </a:cubicBezTo>
                  <a:cubicBezTo>
                    <a:pt x="2787" y="7655"/>
                    <a:pt x="2640" y="7164"/>
                    <a:pt x="2345" y="6754"/>
                  </a:cubicBezTo>
                  <a:cubicBezTo>
                    <a:pt x="2033" y="6328"/>
                    <a:pt x="1640" y="6082"/>
                    <a:pt x="1066" y="5574"/>
                  </a:cubicBezTo>
                  <a:cubicBezTo>
                    <a:pt x="886" y="5410"/>
                    <a:pt x="738" y="5213"/>
                    <a:pt x="656" y="4984"/>
                  </a:cubicBezTo>
                  <a:cubicBezTo>
                    <a:pt x="312" y="4148"/>
                    <a:pt x="968" y="3279"/>
                    <a:pt x="1312" y="2902"/>
                  </a:cubicBezTo>
                  <a:cubicBezTo>
                    <a:pt x="1476" y="2738"/>
                    <a:pt x="1673" y="2558"/>
                    <a:pt x="1853" y="2361"/>
                  </a:cubicBezTo>
                  <a:cubicBezTo>
                    <a:pt x="2230" y="2033"/>
                    <a:pt x="2492" y="1574"/>
                    <a:pt x="2591" y="1083"/>
                  </a:cubicBezTo>
                  <a:cubicBezTo>
                    <a:pt x="2722" y="181"/>
                    <a:pt x="2099" y="1"/>
                    <a:pt x="209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1" name="Google Shape;8301;p19"/>
            <p:cNvSpPr/>
            <p:nvPr/>
          </p:nvSpPr>
          <p:spPr>
            <a:xfrm>
              <a:off x="8570220" y="4412614"/>
              <a:ext cx="75491" cy="68637"/>
            </a:xfrm>
            <a:custGeom>
              <a:avLst/>
              <a:gdLst/>
              <a:ahLst/>
              <a:cxnLst/>
              <a:rect l="l" t="t" r="r" b="b"/>
              <a:pathLst>
                <a:path w="2313" h="2103" extrusionOk="0">
                  <a:moveTo>
                    <a:pt x="1784" y="1"/>
                  </a:moveTo>
                  <a:cubicBezTo>
                    <a:pt x="1314" y="1"/>
                    <a:pt x="1020" y="401"/>
                    <a:pt x="935" y="1096"/>
                  </a:cubicBezTo>
                  <a:cubicBezTo>
                    <a:pt x="919" y="1210"/>
                    <a:pt x="870" y="1325"/>
                    <a:pt x="821" y="1440"/>
                  </a:cubicBezTo>
                  <a:cubicBezTo>
                    <a:pt x="622" y="1750"/>
                    <a:pt x="254" y="1788"/>
                    <a:pt x="87" y="1788"/>
                  </a:cubicBezTo>
                  <a:cubicBezTo>
                    <a:pt x="34" y="1788"/>
                    <a:pt x="1" y="1784"/>
                    <a:pt x="1" y="1784"/>
                  </a:cubicBezTo>
                  <a:lnTo>
                    <a:pt x="1" y="1784"/>
                  </a:lnTo>
                  <a:cubicBezTo>
                    <a:pt x="121" y="1849"/>
                    <a:pt x="695" y="2102"/>
                    <a:pt x="1231" y="2102"/>
                  </a:cubicBezTo>
                  <a:cubicBezTo>
                    <a:pt x="1502" y="2102"/>
                    <a:pt x="1764" y="2037"/>
                    <a:pt x="1952" y="1850"/>
                  </a:cubicBezTo>
                  <a:cubicBezTo>
                    <a:pt x="2066" y="1735"/>
                    <a:pt x="2148" y="1587"/>
                    <a:pt x="2197" y="1440"/>
                  </a:cubicBezTo>
                  <a:cubicBezTo>
                    <a:pt x="2312" y="997"/>
                    <a:pt x="2066" y="555"/>
                    <a:pt x="1952" y="374"/>
                  </a:cubicBezTo>
                  <a:cubicBezTo>
                    <a:pt x="1870" y="260"/>
                    <a:pt x="1886" y="96"/>
                    <a:pt x="2017" y="30"/>
                  </a:cubicBezTo>
                  <a:cubicBezTo>
                    <a:pt x="1935" y="10"/>
                    <a:pt x="1857" y="1"/>
                    <a:pt x="178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2" name="Google Shape;8302;p19"/>
            <p:cNvSpPr/>
            <p:nvPr/>
          </p:nvSpPr>
          <p:spPr>
            <a:xfrm>
              <a:off x="8438104" y="4366921"/>
              <a:ext cx="96868" cy="63708"/>
            </a:xfrm>
            <a:custGeom>
              <a:avLst/>
              <a:gdLst/>
              <a:ahLst/>
              <a:cxnLst/>
              <a:rect l="l" t="t" r="r" b="b"/>
              <a:pathLst>
                <a:path w="2968" h="1952" extrusionOk="0">
                  <a:moveTo>
                    <a:pt x="2040" y="0"/>
                  </a:moveTo>
                  <a:cubicBezTo>
                    <a:pt x="332" y="0"/>
                    <a:pt x="295" y="1081"/>
                    <a:pt x="295" y="1365"/>
                  </a:cubicBezTo>
                  <a:cubicBezTo>
                    <a:pt x="295" y="1561"/>
                    <a:pt x="181" y="1725"/>
                    <a:pt x="0" y="1791"/>
                  </a:cubicBezTo>
                  <a:cubicBezTo>
                    <a:pt x="271" y="1904"/>
                    <a:pt x="509" y="1952"/>
                    <a:pt x="716" y="1952"/>
                  </a:cubicBezTo>
                  <a:cubicBezTo>
                    <a:pt x="1475" y="1952"/>
                    <a:pt x="1840" y="1306"/>
                    <a:pt x="2033" y="791"/>
                  </a:cubicBezTo>
                  <a:cubicBezTo>
                    <a:pt x="2197" y="414"/>
                    <a:pt x="2557" y="135"/>
                    <a:pt x="2967" y="86"/>
                  </a:cubicBezTo>
                  <a:cubicBezTo>
                    <a:pt x="2613" y="26"/>
                    <a:pt x="2306" y="0"/>
                    <a:pt x="20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3" name="Google Shape;8303;p19"/>
            <p:cNvSpPr/>
            <p:nvPr/>
          </p:nvSpPr>
          <p:spPr>
            <a:xfrm>
              <a:off x="8400636" y="4366105"/>
              <a:ext cx="47651" cy="37207"/>
            </a:xfrm>
            <a:custGeom>
              <a:avLst/>
              <a:gdLst/>
              <a:ahLst/>
              <a:cxnLst/>
              <a:rect l="l" t="t" r="r" b="b"/>
              <a:pathLst>
                <a:path w="1460" h="1140" extrusionOk="0">
                  <a:moveTo>
                    <a:pt x="478" y="0"/>
                  </a:moveTo>
                  <a:cubicBezTo>
                    <a:pt x="434" y="0"/>
                    <a:pt x="388" y="9"/>
                    <a:pt x="345" y="29"/>
                  </a:cubicBezTo>
                  <a:cubicBezTo>
                    <a:pt x="99" y="144"/>
                    <a:pt x="1" y="423"/>
                    <a:pt x="99" y="669"/>
                  </a:cubicBezTo>
                  <a:cubicBezTo>
                    <a:pt x="198" y="865"/>
                    <a:pt x="362" y="1029"/>
                    <a:pt x="575" y="1095"/>
                  </a:cubicBezTo>
                  <a:cubicBezTo>
                    <a:pt x="659" y="1125"/>
                    <a:pt x="743" y="1139"/>
                    <a:pt x="825" y="1139"/>
                  </a:cubicBezTo>
                  <a:cubicBezTo>
                    <a:pt x="968" y="1139"/>
                    <a:pt x="1106" y="1096"/>
                    <a:pt x="1230" y="1013"/>
                  </a:cubicBezTo>
                  <a:cubicBezTo>
                    <a:pt x="1378" y="882"/>
                    <a:pt x="1460" y="701"/>
                    <a:pt x="1443" y="521"/>
                  </a:cubicBezTo>
                  <a:lnTo>
                    <a:pt x="1443" y="521"/>
                  </a:lnTo>
                  <a:cubicBezTo>
                    <a:pt x="1443" y="521"/>
                    <a:pt x="1150" y="902"/>
                    <a:pt x="786" y="902"/>
                  </a:cubicBezTo>
                  <a:cubicBezTo>
                    <a:pt x="765" y="902"/>
                    <a:pt x="744" y="901"/>
                    <a:pt x="722" y="898"/>
                  </a:cubicBezTo>
                  <a:cubicBezTo>
                    <a:pt x="148" y="849"/>
                    <a:pt x="66" y="275"/>
                    <a:pt x="345" y="111"/>
                  </a:cubicBezTo>
                  <a:cubicBezTo>
                    <a:pt x="390" y="84"/>
                    <a:pt x="437" y="72"/>
                    <a:pt x="482" y="72"/>
                  </a:cubicBezTo>
                  <a:cubicBezTo>
                    <a:pt x="603" y="72"/>
                    <a:pt x="710" y="160"/>
                    <a:pt x="722" y="292"/>
                  </a:cubicBezTo>
                  <a:cubicBezTo>
                    <a:pt x="744" y="399"/>
                    <a:pt x="660" y="464"/>
                    <a:pt x="608" y="464"/>
                  </a:cubicBezTo>
                  <a:cubicBezTo>
                    <a:pt x="581" y="464"/>
                    <a:pt x="563" y="446"/>
                    <a:pt x="575" y="406"/>
                  </a:cubicBezTo>
                  <a:cubicBezTo>
                    <a:pt x="587" y="332"/>
                    <a:pt x="553" y="268"/>
                    <a:pt x="480" y="268"/>
                  </a:cubicBezTo>
                  <a:cubicBezTo>
                    <a:pt x="456" y="268"/>
                    <a:pt x="427" y="275"/>
                    <a:pt x="394" y="292"/>
                  </a:cubicBezTo>
                  <a:cubicBezTo>
                    <a:pt x="280" y="357"/>
                    <a:pt x="394" y="537"/>
                    <a:pt x="394" y="537"/>
                  </a:cubicBezTo>
                  <a:cubicBezTo>
                    <a:pt x="446" y="575"/>
                    <a:pt x="504" y="593"/>
                    <a:pt x="559" y="593"/>
                  </a:cubicBezTo>
                  <a:cubicBezTo>
                    <a:pt x="696" y="593"/>
                    <a:pt x="820" y="487"/>
                    <a:pt x="820" y="324"/>
                  </a:cubicBezTo>
                  <a:cubicBezTo>
                    <a:pt x="820" y="141"/>
                    <a:pt x="654" y="0"/>
                    <a:pt x="4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4" name="Google Shape;8304;p19"/>
            <p:cNvSpPr/>
            <p:nvPr/>
          </p:nvSpPr>
          <p:spPr>
            <a:xfrm>
              <a:off x="8999599" y="4074032"/>
              <a:ext cx="79962" cy="178560"/>
            </a:xfrm>
            <a:custGeom>
              <a:avLst/>
              <a:gdLst/>
              <a:ahLst/>
              <a:cxnLst/>
              <a:rect l="l" t="t" r="r" b="b"/>
              <a:pathLst>
                <a:path w="2450" h="5471" extrusionOk="0">
                  <a:moveTo>
                    <a:pt x="1007" y="0"/>
                  </a:moveTo>
                  <a:cubicBezTo>
                    <a:pt x="659" y="0"/>
                    <a:pt x="0" y="565"/>
                    <a:pt x="302" y="2438"/>
                  </a:cubicBezTo>
                  <a:cubicBezTo>
                    <a:pt x="614" y="4471"/>
                    <a:pt x="2187" y="5421"/>
                    <a:pt x="2449" y="5471"/>
                  </a:cubicBezTo>
                  <a:cubicBezTo>
                    <a:pt x="2449" y="5471"/>
                    <a:pt x="925" y="4487"/>
                    <a:pt x="794" y="2815"/>
                  </a:cubicBezTo>
                  <a:cubicBezTo>
                    <a:pt x="663" y="1143"/>
                    <a:pt x="1171" y="1110"/>
                    <a:pt x="1335" y="750"/>
                  </a:cubicBezTo>
                  <a:cubicBezTo>
                    <a:pt x="1482" y="389"/>
                    <a:pt x="1417" y="111"/>
                    <a:pt x="1089" y="12"/>
                  </a:cubicBezTo>
                  <a:cubicBezTo>
                    <a:pt x="1065" y="5"/>
                    <a:pt x="1037" y="0"/>
                    <a:pt x="100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5" name="Google Shape;8305;p19"/>
            <p:cNvSpPr/>
            <p:nvPr/>
          </p:nvSpPr>
          <p:spPr>
            <a:xfrm>
              <a:off x="8965036" y="4025337"/>
              <a:ext cx="171771" cy="232085"/>
            </a:xfrm>
            <a:custGeom>
              <a:avLst/>
              <a:gdLst/>
              <a:ahLst/>
              <a:cxnLst/>
              <a:rect l="l" t="t" r="r" b="b"/>
              <a:pathLst>
                <a:path w="5263" h="7111" extrusionOk="0">
                  <a:moveTo>
                    <a:pt x="3582" y="1"/>
                  </a:moveTo>
                  <a:cubicBezTo>
                    <a:pt x="3371" y="1"/>
                    <a:pt x="3173" y="27"/>
                    <a:pt x="3000" y="62"/>
                  </a:cubicBezTo>
                  <a:cubicBezTo>
                    <a:pt x="2574" y="127"/>
                    <a:pt x="2164" y="308"/>
                    <a:pt x="1804" y="554"/>
                  </a:cubicBezTo>
                  <a:cubicBezTo>
                    <a:pt x="1" y="1930"/>
                    <a:pt x="312" y="4291"/>
                    <a:pt x="853" y="5438"/>
                  </a:cubicBezTo>
                  <a:cubicBezTo>
                    <a:pt x="1417" y="6596"/>
                    <a:pt x="2165" y="7046"/>
                    <a:pt x="2254" y="7104"/>
                  </a:cubicBezTo>
                  <a:lnTo>
                    <a:pt x="2254" y="7104"/>
                  </a:lnTo>
                  <a:cubicBezTo>
                    <a:pt x="1668" y="6662"/>
                    <a:pt x="1212" y="6074"/>
                    <a:pt x="935" y="5405"/>
                  </a:cubicBezTo>
                  <a:cubicBezTo>
                    <a:pt x="443" y="4242"/>
                    <a:pt x="197" y="1980"/>
                    <a:pt x="1902" y="685"/>
                  </a:cubicBezTo>
                  <a:cubicBezTo>
                    <a:pt x="2337" y="376"/>
                    <a:pt x="2898" y="184"/>
                    <a:pt x="3411" y="184"/>
                  </a:cubicBezTo>
                  <a:cubicBezTo>
                    <a:pt x="3827" y="184"/>
                    <a:pt x="4212" y="310"/>
                    <a:pt x="4476" y="603"/>
                  </a:cubicBezTo>
                  <a:cubicBezTo>
                    <a:pt x="5121" y="1248"/>
                    <a:pt x="4654" y="2292"/>
                    <a:pt x="3951" y="2292"/>
                  </a:cubicBezTo>
                  <a:cubicBezTo>
                    <a:pt x="3940" y="2292"/>
                    <a:pt x="3929" y="2292"/>
                    <a:pt x="3918" y="2291"/>
                  </a:cubicBezTo>
                  <a:cubicBezTo>
                    <a:pt x="3882" y="2297"/>
                    <a:pt x="3846" y="2300"/>
                    <a:pt x="3810" y="2300"/>
                  </a:cubicBezTo>
                  <a:cubicBezTo>
                    <a:pt x="3566" y="2300"/>
                    <a:pt x="3326" y="2161"/>
                    <a:pt x="3197" y="1947"/>
                  </a:cubicBezTo>
                  <a:cubicBezTo>
                    <a:pt x="3131" y="1832"/>
                    <a:pt x="3115" y="1717"/>
                    <a:pt x="3131" y="1586"/>
                  </a:cubicBezTo>
                  <a:cubicBezTo>
                    <a:pt x="3151" y="1329"/>
                    <a:pt x="3231" y="1251"/>
                    <a:pt x="3283" y="1251"/>
                  </a:cubicBezTo>
                  <a:cubicBezTo>
                    <a:pt x="3318" y="1251"/>
                    <a:pt x="3341" y="1285"/>
                    <a:pt x="3328" y="1324"/>
                  </a:cubicBezTo>
                  <a:cubicBezTo>
                    <a:pt x="3299" y="1575"/>
                    <a:pt x="3483" y="1774"/>
                    <a:pt x="3712" y="1774"/>
                  </a:cubicBezTo>
                  <a:cubicBezTo>
                    <a:pt x="3736" y="1774"/>
                    <a:pt x="3762" y="1771"/>
                    <a:pt x="3787" y="1766"/>
                  </a:cubicBezTo>
                  <a:cubicBezTo>
                    <a:pt x="4197" y="1701"/>
                    <a:pt x="4312" y="1160"/>
                    <a:pt x="3951" y="963"/>
                  </a:cubicBezTo>
                  <a:cubicBezTo>
                    <a:pt x="3851" y="911"/>
                    <a:pt x="3749" y="888"/>
                    <a:pt x="3649" y="888"/>
                  </a:cubicBezTo>
                  <a:cubicBezTo>
                    <a:pt x="3341" y="888"/>
                    <a:pt x="3066" y="1116"/>
                    <a:pt x="3017" y="1439"/>
                  </a:cubicBezTo>
                  <a:cubicBezTo>
                    <a:pt x="2951" y="1783"/>
                    <a:pt x="3115" y="2111"/>
                    <a:pt x="3410" y="2258"/>
                  </a:cubicBezTo>
                  <a:lnTo>
                    <a:pt x="3427" y="2275"/>
                  </a:lnTo>
                  <a:lnTo>
                    <a:pt x="3443" y="2275"/>
                  </a:lnTo>
                  <a:cubicBezTo>
                    <a:pt x="3541" y="2324"/>
                    <a:pt x="3640" y="2373"/>
                    <a:pt x="3754" y="2389"/>
                  </a:cubicBezTo>
                  <a:cubicBezTo>
                    <a:pt x="3852" y="2412"/>
                    <a:pt x="3949" y="2422"/>
                    <a:pt x="4043" y="2422"/>
                  </a:cubicBezTo>
                  <a:cubicBezTo>
                    <a:pt x="4647" y="2422"/>
                    <a:pt x="5159" y="1996"/>
                    <a:pt x="5230" y="1471"/>
                  </a:cubicBezTo>
                  <a:cubicBezTo>
                    <a:pt x="5262" y="1062"/>
                    <a:pt x="5098" y="652"/>
                    <a:pt x="4787" y="390"/>
                  </a:cubicBezTo>
                  <a:cubicBezTo>
                    <a:pt x="4404" y="92"/>
                    <a:pt x="3972" y="1"/>
                    <a:pt x="3582" y="1"/>
                  </a:cubicBezTo>
                  <a:close/>
                  <a:moveTo>
                    <a:pt x="2254" y="7104"/>
                  </a:moveTo>
                  <a:cubicBezTo>
                    <a:pt x="2257" y="7106"/>
                    <a:pt x="2260" y="7108"/>
                    <a:pt x="2263" y="7110"/>
                  </a:cubicBezTo>
                  <a:cubicBezTo>
                    <a:pt x="2264" y="7110"/>
                    <a:pt x="2261" y="7108"/>
                    <a:pt x="2254" y="710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6" name="Google Shape;8306;p19"/>
            <p:cNvSpPr/>
            <p:nvPr/>
          </p:nvSpPr>
          <p:spPr>
            <a:xfrm>
              <a:off x="9145326" y="3871647"/>
              <a:ext cx="87762" cy="145008"/>
            </a:xfrm>
            <a:custGeom>
              <a:avLst/>
              <a:gdLst/>
              <a:ahLst/>
              <a:cxnLst/>
              <a:rect l="l" t="t" r="r" b="b"/>
              <a:pathLst>
                <a:path w="2689" h="4443" extrusionOk="0">
                  <a:moveTo>
                    <a:pt x="1345" y="1"/>
                  </a:moveTo>
                  <a:cubicBezTo>
                    <a:pt x="1263" y="148"/>
                    <a:pt x="1148" y="296"/>
                    <a:pt x="1017" y="427"/>
                  </a:cubicBezTo>
                  <a:cubicBezTo>
                    <a:pt x="574" y="853"/>
                    <a:pt x="1" y="1722"/>
                    <a:pt x="738" y="2902"/>
                  </a:cubicBezTo>
                  <a:cubicBezTo>
                    <a:pt x="1017" y="3378"/>
                    <a:pt x="1230" y="3886"/>
                    <a:pt x="1345" y="4443"/>
                  </a:cubicBezTo>
                  <a:cubicBezTo>
                    <a:pt x="1459" y="3886"/>
                    <a:pt x="1673" y="3378"/>
                    <a:pt x="1968" y="2902"/>
                  </a:cubicBezTo>
                  <a:cubicBezTo>
                    <a:pt x="2689" y="1722"/>
                    <a:pt x="2115" y="853"/>
                    <a:pt x="1673" y="427"/>
                  </a:cubicBezTo>
                  <a:cubicBezTo>
                    <a:pt x="1541" y="296"/>
                    <a:pt x="1443" y="148"/>
                    <a:pt x="13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7" name="Google Shape;8307;p19"/>
            <p:cNvSpPr/>
            <p:nvPr/>
          </p:nvSpPr>
          <p:spPr>
            <a:xfrm>
              <a:off x="8928123" y="3845439"/>
              <a:ext cx="169617" cy="268052"/>
            </a:xfrm>
            <a:custGeom>
              <a:avLst/>
              <a:gdLst/>
              <a:ahLst/>
              <a:cxnLst/>
              <a:rect l="l" t="t" r="r" b="b"/>
              <a:pathLst>
                <a:path w="5197" h="8213" extrusionOk="0">
                  <a:moveTo>
                    <a:pt x="4115" y="1"/>
                  </a:moveTo>
                  <a:lnTo>
                    <a:pt x="4115" y="1"/>
                  </a:lnTo>
                  <a:cubicBezTo>
                    <a:pt x="4115" y="1"/>
                    <a:pt x="4180" y="624"/>
                    <a:pt x="3787" y="853"/>
                  </a:cubicBezTo>
                  <a:cubicBezTo>
                    <a:pt x="3394" y="1066"/>
                    <a:pt x="2836" y="1542"/>
                    <a:pt x="3427" y="2066"/>
                  </a:cubicBezTo>
                  <a:cubicBezTo>
                    <a:pt x="4033" y="2591"/>
                    <a:pt x="4197" y="3345"/>
                    <a:pt x="3672" y="4082"/>
                  </a:cubicBezTo>
                  <a:cubicBezTo>
                    <a:pt x="3672" y="4082"/>
                    <a:pt x="3984" y="2984"/>
                    <a:pt x="3246" y="2492"/>
                  </a:cubicBezTo>
                  <a:cubicBezTo>
                    <a:pt x="3047" y="2359"/>
                    <a:pt x="2888" y="2323"/>
                    <a:pt x="2773" y="2323"/>
                  </a:cubicBezTo>
                  <a:cubicBezTo>
                    <a:pt x="2632" y="2323"/>
                    <a:pt x="2558" y="2378"/>
                    <a:pt x="2558" y="2378"/>
                  </a:cubicBezTo>
                  <a:cubicBezTo>
                    <a:pt x="2623" y="2509"/>
                    <a:pt x="2656" y="2640"/>
                    <a:pt x="2673" y="2787"/>
                  </a:cubicBezTo>
                  <a:cubicBezTo>
                    <a:pt x="2689" y="3017"/>
                    <a:pt x="2197" y="3377"/>
                    <a:pt x="2558" y="3754"/>
                  </a:cubicBezTo>
                  <a:cubicBezTo>
                    <a:pt x="2902" y="4148"/>
                    <a:pt x="3131" y="4935"/>
                    <a:pt x="1935" y="5803"/>
                  </a:cubicBezTo>
                  <a:cubicBezTo>
                    <a:pt x="1935" y="5803"/>
                    <a:pt x="2558" y="4459"/>
                    <a:pt x="2197" y="3738"/>
                  </a:cubicBezTo>
                  <a:cubicBezTo>
                    <a:pt x="1837" y="3033"/>
                    <a:pt x="1378" y="3164"/>
                    <a:pt x="968" y="2574"/>
                  </a:cubicBezTo>
                  <a:cubicBezTo>
                    <a:pt x="968" y="2574"/>
                    <a:pt x="1" y="3099"/>
                    <a:pt x="738" y="4246"/>
                  </a:cubicBezTo>
                  <a:cubicBezTo>
                    <a:pt x="1607" y="5590"/>
                    <a:pt x="542" y="7295"/>
                    <a:pt x="1460" y="8213"/>
                  </a:cubicBezTo>
                  <a:cubicBezTo>
                    <a:pt x="1460" y="8213"/>
                    <a:pt x="1410" y="6852"/>
                    <a:pt x="2673" y="5623"/>
                  </a:cubicBezTo>
                  <a:cubicBezTo>
                    <a:pt x="3935" y="4394"/>
                    <a:pt x="5197" y="2869"/>
                    <a:pt x="41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8" name="Google Shape;8308;p19"/>
            <p:cNvSpPr/>
            <p:nvPr/>
          </p:nvSpPr>
          <p:spPr>
            <a:xfrm>
              <a:off x="9077374" y="3812802"/>
              <a:ext cx="98990" cy="147162"/>
            </a:xfrm>
            <a:custGeom>
              <a:avLst/>
              <a:gdLst/>
              <a:ahLst/>
              <a:cxnLst/>
              <a:rect l="l" t="t" r="r" b="b"/>
              <a:pathLst>
                <a:path w="3033" h="4509" extrusionOk="0">
                  <a:moveTo>
                    <a:pt x="2574" y="1"/>
                  </a:moveTo>
                  <a:lnTo>
                    <a:pt x="2574" y="1"/>
                  </a:lnTo>
                  <a:cubicBezTo>
                    <a:pt x="2542" y="263"/>
                    <a:pt x="2279" y="525"/>
                    <a:pt x="1624" y="820"/>
                  </a:cubicBezTo>
                  <a:cubicBezTo>
                    <a:pt x="968" y="1099"/>
                    <a:pt x="1214" y="1935"/>
                    <a:pt x="1279" y="2115"/>
                  </a:cubicBezTo>
                  <a:cubicBezTo>
                    <a:pt x="1342" y="2304"/>
                    <a:pt x="1390" y="2642"/>
                    <a:pt x="1207" y="2642"/>
                  </a:cubicBezTo>
                  <a:cubicBezTo>
                    <a:pt x="1199" y="2642"/>
                    <a:pt x="1190" y="2641"/>
                    <a:pt x="1181" y="2640"/>
                  </a:cubicBezTo>
                  <a:cubicBezTo>
                    <a:pt x="952" y="2607"/>
                    <a:pt x="1001" y="2492"/>
                    <a:pt x="1099" y="1820"/>
                  </a:cubicBezTo>
                  <a:cubicBezTo>
                    <a:pt x="1188" y="1300"/>
                    <a:pt x="845" y="1242"/>
                    <a:pt x="685" y="1242"/>
                  </a:cubicBezTo>
                  <a:cubicBezTo>
                    <a:pt x="638" y="1242"/>
                    <a:pt x="607" y="1247"/>
                    <a:pt x="607" y="1247"/>
                  </a:cubicBezTo>
                  <a:cubicBezTo>
                    <a:pt x="739" y="1427"/>
                    <a:pt x="739" y="1656"/>
                    <a:pt x="591" y="1820"/>
                  </a:cubicBezTo>
                  <a:cubicBezTo>
                    <a:pt x="345" y="2066"/>
                    <a:pt x="50" y="2345"/>
                    <a:pt x="312" y="3099"/>
                  </a:cubicBezTo>
                  <a:cubicBezTo>
                    <a:pt x="575" y="3853"/>
                    <a:pt x="1" y="4509"/>
                    <a:pt x="1" y="4509"/>
                  </a:cubicBezTo>
                  <a:cubicBezTo>
                    <a:pt x="3033" y="2001"/>
                    <a:pt x="2574" y="1"/>
                    <a:pt x="25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9" name="Google Shape;8309;p19"/>
            <p:cNvSpPr/>
            <p:nvPr/>
          </p:nvSpPr>
          <p:spPr>
            <a:xfrm>
              <a:off x="8881060" y="4092603"/>
              <a:ext cx="117169" cy="139134"/>
            </a:xfrm>
            <a:custGeom>
              <a:avLst/>
              <a:gdLst/>
              <a:ahLst/>
              <a:cxnLst/>
              <a:rect l="l" t="t" r="r" b="b"/>
              <a:pathLst>
                <a:path w="3590" h="4263" extrusionOk="0">
                  <a:moveTo>
                    <a:pt x="1869" y="1"/>
                  </a:moveTo>
                  <a:lnTo>
                    <a:pt x="1869" y="1"/>
                  </a:lnTo>
                  <a:cubicBezTo>
                    <a:pt x="1869" y="1"/>
                    <a:pt x="2000" y="279"/>
                    <a:pt x="1656" y="525"/>
                  </a:cubicBezTo>
                  <a:cubicBezTo>
                    <a:pt x="1312" y="771"/>
                    <a:pt x="0" y="2443"/>
                    <a:pt x="3590" y="4262"/>
                  </a:cubicBezTo>
                  <a:cubicBezTo>
                    <a:pt x="3590" y="4262"/>
                    <a:pt x="2738" y="3771"/>
                    <a:pt x="2639" y="2476"/>
                  </a:cubicBezTo>
                  <a:cubicBezTo>
                    <a:pt x="2541" y="1197"/>
                    <a:pt x="2820" y="509"/>
                    <a:pt x="18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0" name="Google Shape;8310;p19"/>
            <p:cNvSpPr/>
            <p:nvPr/>
          </p:nvSpPr>
          <p:spPr>
            <a:xfrm>
              <a:off x="8738760" y="4178211"/>
              <a:ext cx="256824" cy="189167"/>
            </a:xfrm>
            <a:custGeom>
              <a:avLst/>
              <a:gdLst/>
              <a:ahLst/>
              <a:cxnLst/>
              <a:rect l="l" t="t" r="r" b="b"/>
              <a:pathLst>
                <a:path w="7869" h="5796" extrusionOk="0">
                  <a:moveTo>
                    <a:pt x="4648" y="1"/>
                  </a:moveTo>
                  <a:cubicBezTo>
                    <a:pt x="4507" y="1"/>
                    <a:pt x="4372" y="44"/>
                    <a:pt x="4246" y="131"/>
                  </a:cubicBezTo>
                  <a:cubicBezTo>
                    <a:pt x="3883" y="394"/>
                    <a:pt x="3664" y="609"/>
                    <a:pt x="3478" y="609"/>
                  </a:cubicBezTo>
                  <a:cubicBezTo>
                    <a:pt x="3420" y="609"/>
                    <a:pt x="3366" y="588"/>
                    <a:pt x="3311" y="541"/>
                  </a:cubicBezTo>
                  <a:lnTo>
                    <a:pt x="3311" y="541"/>
                  </a:lnTo>
                  <a:cubicBezTo>
                    <a:pt x="3311" y="541"/>
                    <a:pt x="3000" y="1180"/>
                    <a:pt x="3688" y="1393"/>
                  </a:cubicBezTo>
                  <a:cubicBezTo>
                    <a:pt x="4360" y="1590"/>
                    <a:pt x="4836" y="1721"/>
                    <a:pt x="4737" y="2098"/>
                  </a:cubicBezTo>
                  <a:cubicBezTo>
                    <a:pt x="4639" y="2475"/>
                    <a:pt x="3688" y="2541"/>
                    <a:pt x="2574" y="2721"/>
                  </a:cubicBezTo>
                  <a:cubicBezTo>
                    <a:pt x="1459" y="2885"/>
                    <a:pt x="574" y="3164"/>
                    <a:pt x="607" y="4131"/>
                  </a:cubicBezTo>
                  <a:cubicBezTo>
                    <a:pt x="632" y="4885"/>
                    <a:pt x="488" y="5250"/>
                    <a:pt x="237" y="5250"/>
                  </a:cubicBezTo>
                  <a:cubicBezTo>
                    <a:pt x="166" y="5250"/>
                    <a:pt x="87" y="5221"/>
                    <a:pt x="0" y="5163"/>
                  </a:cubicBezTo>
                  <a:lnTo>
                    <a:pt x="0" y="5163"/>
                  </a:lnTo>
                  <a:cubicBezTo>
                    <a:pt x="0" y="5164"/>
                    <a:pt x="249" y="5795"/>
                    <a:pt x="1194" y="5795"/>
                  </a:cubicBezTo>
                  <a:cubicBezTo>
                    <a:pt x="1388" y="5795"/>
                    <a:pt x="1612" y="5769"/>
                    <a:pt x="1869" y="5704"/>
                  </a:cubicBezTo>
                  <a:cubicBezTo>
                    <a:pt x="3377" y="5327"/>
                    <a:pt x="3557" y="4114"/>
                    <a:pt x="4196" y="3360"/>
                  </a:cubicBezTo>
                  <a:cubicBezTo>
                    <a:pt x="4836" y="2606"/>
                    <a:pt x="5475" y="1983"/>
                    <a:pt x="7868" y="1934"/>
                  </a:cubicBezTo>
                  <a:cubicBezTo>
                    <a:pt x="7868" y="1934"/>
                    <a:pt x="6409" y="1820"/>
                    <a:pt x="5852" y="951"/>
                  </a:cubicBezTo>
                  <a:cubicBezTo>
                    <a:pt x="5455" y="326"/>
                    <a:pt x="5032" y="1"/>
                    <a:pt x="464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1" name="Google Shape;8311;p19"/>
            <p:cNvSpPr/>
            <p:nvPr/>
          </p:nvSpPr>
          <p:spPr>
            <a:xfrm>
              <a:off x="8869278" y="4256215"/>
              <a:ext cx="250950" cy="205551"/>
            </a:xfrm>
            <a:custGeom>
              <a:avLst/>
              <a:gdLst/>
              <a:ahLst/>
              <a:cxnLst/>
              <a:rect l="l" t="t" r="r" b="b"/>
              <a:pathLst>
                <a:path w="7689" h="6298" extrusionOk="0">
                  <a:moveTo>
                    <a:pt x="3368" y="1"/>
                  </a:moveTo>
                  <a:cubicBezTo>
                    <a:pt x="3322" y="1"/>
                    <a:pt x="3276" y="1"/>
                    <a:pt x="3230" y="3"/>
                  </a:cubicBezTo>
                  <a:cubicBezTo>
                    <a:pt x="2656" y="20"/>
                    <a:pt x="2099" y="167"/>
                    <a:pt x="1607" y="462"/>
                  </a:cubicBezTo>
                  <a:cubicBezTo>
                    <a:pt x="1443" y="561"/>
                    <a:pt x="1279" y="675"/>
                    <a:pt x="1132" y="806"/>
                  </a:cubicBezTo>
                  <a:cubicBezTo>
                    <a:pt x="1" y="1806"/>
                    <a:pt x="361" y="3888"/>
                    <a:pt x="1705" y="4199"/>
                  </a:cubicBezTo>
                  <a:cubicBezTo>
                    <a:pt x="1850" y="4242"/>
                    <a:pt x="1997" y="4263"/>
                    <a:pt x="2141" y="4263"/>
                  </a:cubicBezTo>
                  <a:cubicBezTo>
                    <a:pt x="2603" y="4263"/>
                    <a:pt x="3045" y="4053"/>
                    <a:pt x="3345" y="3691"/>
                  </a:cubicBezTo>
                  <a:cubicBezTo>
                    <a:pt x="3656" y="3232"/>
                    <a:pt x="3656" y="2659"/>
                    <a:pt x="3345" y="2200"/>
                  </a:cubicBezTo>
                  <a:cubicBezTo>
                    <a:pt x="3133" y="1914"/>
                    <a:pt x="2806" y="1758"/>
                    <a:pt x="2468" y="1758"/>
                  </a:cubicBezTo>
                  <a:cubicBezTo>
                    <a:pt x="2282" y="1758"/>
                    <a:pt x="2093" y="1806"/>
                    <a:pt x="1918" y="1905"/>
                  </a:cubicBezTo>
                  <a:cubicBezTo>
                    <a:pt x="1640" y="2069"/>
                    <a:pt x="1509" y="2413"/>
                    <a:pt x="1607" y="2724"/>
                  </a:cubicBezTo>
                  <a:cubicBezTo>
                    <a:pt x="1640" y="2823"/>
                    <a:pt x="1689" y="2905"/>
                    <a:pt x="1755" y="2970"/>
                  </a:cubicBezTo>
                  <a:cubicBezTo>
                    <a:pt x="1856" y="3071"/>
                    <a:pt x="1994" y="3114"/>
                    <a:pt x="2132" y="3114"/>
                  </a:cubicBezTo>
                  <a:cubicBezTo>
                    <a:pt x="2374" y="3114"/>
                    <a:pt x="2614" y="2983"/>
                    <a:pt x="2656" y="2806"/>
                  </a:cubicBezTo>
                  <a:cubicBezTo>
                    <a:pt x="2715" y="2555"/>
                    <a:pt x="2509" y="2305"/>
                    <a:pt x="2252" y="2305"/>
                  </a:cubicBezTo>
                  <a:cubicBezTo>
                    <a:pt x="2223" y="2305"/>
                    <a:pt x="2194" y="2308"/>
                    <a:pt x="2164" y="2314"/>
                  </a:cubicBezTo>
                  <a:cubicBezTo>
                    <a:pt x="1902" y="2380"/>
                    <a:pt x="1935" y="2528"/>
                    <a:pt x="1837" y="2528"/>
                  </a:cubicBezTo>
                  <a:cubicBezTo>
                    <a:pt x="1831" y="2528"/>
                    <a:pt x="1826" y="2529"/>
                    <a:pt x="1822" y="2529"/>
                  </a:cubicBezTo>
                  <a:cubicBezTo>
                    <a:pt x="1738" y="2529"/>
                    <a:pt x="1738" y="2396"/>
                    <a:pt x="1738" y="2396"/>
                  </a:cubicBezTo>
                  <a:cubicBezTo>
                    <a:pt x="1738" y="2200"/>
                    <a:pt x="1853" y="2019"/>
                    <a:pt x="2033" y="1937"/>
                  </a:cubicBezTo>
                  <a:cubicBezTo>
                    <a:pt x="2170" y="1864"/>
                    <a:pt x="2318" y="1829"/>
                    <a:pt x="2465" y="1829"/>
                  </a:cubicBezTo>
                  <a:cubicBezTo>
                    <a:pt x="2779" y="1829"/>
                    <a:pt x="3089" y="1987"/>
                    <a:pt x="3279" y="2265"/>
                  </a:cubicBezTo>
                  <a:cubicBezTo>
                    <a:pt x="3541" y="2675"/>
                    <a:pt x="3541" y="3216"/>
                    <a:pt x="3246" y="3626"/>
                  </a:cubicBezTo>
                  <a:cubicBezTo>
                    <a:pt x="3017" y="3944"/>
                    <a:pt x="2581" y="4133"/>
                    <a:pt x="2136" y="4133"/>
                  </a:cubicBezTo>
                  <a:cubicBezTo>
                    <a:pt x="2008" y="4133"/>
                    <a:pt x="1879" y="4118"/>
                    <a:pt x="1755" y="4085"/>
                  </a:cubicBezTo>
                  <a:cubicBezTo>
                    <a:pt x="542" y="3790"/>
                    <a:pt x="214" y="1855"/>
                    <a:pt x="1263" y="938"/>
                  </a:cubicBezTo>
                  <a:cubicBezTo>
                    <a:pt x="1740" y="491"/>
                    <a:pt x="2321" y="318"/>
                    <a:pt x="2910" y="318"/>
                  </a:cubicBezTo>
                  <a:cubicBezTo>
                    <a:pt x="3616" y="318"/>
                    <a:pt x="4331" y="567"/>
                    <a:pt x="4885" y="888"/>
                  </a:cubicBezTo>
                  <a:cubicBezTo>
                    <a:pt x="5820" y="1413"/>
                    <a:pt x="6557" y="2249"/>
                    <a:pt x="6951" y="3249"/>
                  </a:cubicBezTo>
                  <a:cubicBezTo>
                    <a:pt x="7278" y="4052"/>
                    <a:pt x="7442" y="4921"/>
                    <a:pt x="7459" y="5789"/>
                  </a:cubicBezTo>
                  <a:cubicBezTo>
                    <a:pt x="7459" y="5937"/>
                    <a:pt x="7442" y="6084"/>
                    <a:pt x="7426" y="6232"/>
                  </a:cubicBezTo>
                  <a:lnTo>
                    <a:pt x="7426" y="6297"/>
                  </a:lnTo>
                  <a:cubicBezTo>
                    <a:pt x="7426" y="6265"/>
                    <a:pt x="7426" y="6248"/>
                    <a:pt x="7442" y="6232"/>
                  </a:cubicBezTo>
                  <a:lnTo>
                    <a:pt x="7459" y="6084"/>
                  </a:lnTo>
                  <a:cubicBezTo>
                    <a:pt x="7459" y="6074"/>
                    <a:pt x="7459" y="6063"/>
                    <a:pt x="7459" y="6052"/>
                  </a:cubicBezTo>
                  <a:cubicBezTo>
                    <a:pt x="7688" y="4855"/>
                    <a:pt x="7541" y="3626"/>
                    <a:pt x="7016" y="2528"/>
                  </a:cubicBezTo>
                  <a:cubicBezTo>
                    <a:pt x="6331" y="1109"/>
                    <a:pt x="4979" y="1"/>
                    <a:pt x="336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2" name="Google Shape;8312;p19"/>
            <p:cNvSpPr/>
            <p:nvPr/>
          </p:nvSpPr>
          <p:spPr>
            <a:xfrm>
              <a:off x="9008281" y="4318552"/>
              <a:ext cx="99087" cy="106823"/>
            </a:xfrm>
            <a:custGeom>
              <a:avLst/>
              <a:gdLst/>
              <a:ahLst/>
              <a:cxnLst/>
              <a:rect l="l" t="t" r="r" b="b"/>
              <a:pathLst>
                <a:path w="3036" h="3273" extrusionOk="0">
                  <a:moveTo>
                    <a:pt x="729" y="1"/>
                  </a:moveTo>
                  <a:cubicBezTo>
                    <a:pt x="62" y="1"/>
                    <a:pt x="0" y="784"/>
                    <a:pt x="1102" y="962"/>
                  </a:cubicBezTo>
                  <a:cubicBezTo>
                    <a:pt x="2347" y="1175"/>
                    <a:pt x="3036" y="3273"/>
                    <a:pt x="3036" y="3273"/>
                  </a:cubicBezTo>
                  <a:cubicBezTo>
                    <a:pt x="3036" y="3273"/>
                    <a:pt x="2741" y="1011"/>
                    <a:pt x="1462" y="241"/>
                  </a:cubicBezTo>
                  <a:cubicBezTo>
                    <a:pt x="1175" y="69"/>
                    <a:pt x="926" y="1"/>
                    <a:pt x="72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3" name="Google Shape;8313;p19"/>
            <p:cNvSpPr/>
            <p:nvPr/>
          </p:nvSpPr>
          <p:spPr>
            <a:xfrm>
              <a:off x="8808833" y="4310328"/>
              <a:ext cx="170694" cy="147293"/>
            </a:xfrm>
            <a:custGeom>
              <a:avLst/>
              <a:gdLst/>
              <a:ahLst/>
              <a:cxnLst/>
              <a:rect l="l" t="t" r="r" b="b"/>
              <a:pathLst>
                <a:path w="5230" h="4513" extrusionOk="0">
                  <a:moveTo>
                    <a:pt x="2181" y="1"/>
                  </a:moveTo>
                  <a:cubicBezTo>
                    <a:pt x="2017" y="197"/>
                    <a:pt x="1902" y="427"/>
                    <a:pt x="1820" y="673"/>
                  </a:cubicBezTo>
                  <a:cubicBezTo>
                    <a:pt x="1689" y="1083"/>
                    <a:pt x="1131" y="1312"/>
                    <a:pt x="574" y="1689"/>
                  </a:cubicBezTo>
                  <a:cubicBezTo>
                    <a:pt x="0" y="2082"/>
                    <a:pt x="99" y="2689"/>
                    <a:pt x="214" y="3033"/>
                  </a:cubicBezTo>
                  <a:cubicBezTo>
                    <a:pt x="279" y="3263"/>
                    <a:pt x="246" y="3508"/>
                    <a:pt x="132" y="3722"/>
                  </a:cubicBezTo>
                  <a:cubicBezTo>
                    <a:pt x="394" y="3492"/>
                    <a:pt x="722" y="3312"/>
                    <a:pt x="1066" y="3230"/>
                  </a:cubicBezTo>
                  <a:cubicBezTo>
                    <a:pt x="1672" y="3050"/>
                    <a:pt x="1656" y="2754"/>
                    <a:pt x="1640" y="2279"/>
                  </a:cubicBezTo>
                  <a:cubicBezTo>
                    <a:pt x="1640" y="1878"/>
                    <a:pt x="1815" y="1852"/>
                    <a:pt x="1859" y="1852"/>
                  </a:cubicBezTo>
                  <a:cubicBezTo>
                    <a:pt x="1866" y="1852"/>
                    <a:pt x="1869" y="1853"/>
                    <a:pt x="1869" y="1853"/>
                  </a:cubicBezTo>
                  <a:cubicBezTo>
                    <a:pt x="1877" y="1852"/>
                    <a:pt x="1886" y="1852"/>
                    <a:pt x="1893" y="1852"/>
                  </a:cubicBezTo>
                  <a:cubicBezTo>
                    <a:pt x="2160" y="1852"/>
                    <a:pt x="2098" y="2386"/>
                    <a:pt x="2066" y="2673"/>
                  </a:cubicBezTo>
                  <a:cubicBezTo>
                    <a:pt x="1967" y="3197"/>
                    <a:pt x="2115" y="3754"/>
                    <a:pt x="2492" y="4164"/>
                  </a:cubicBezTo>
                  <a:cubicBezTo>
                    <a:pt x="2731" y="4425"/>
                    <a:pt x="3047" y="4513"/>
                    <a:pt x="3363" y="4513"/>
                  </a:cubicBezTo>
                  <a:cubicBezTo>
                    <a:pt x="3762" y="4513"/>
                    <a:pt x="4163" y="4372"/>
                    <a:pt x="4410" y="4262"/>
                  </a:cubicBezTo>
                  <a:cubicBezTo>
                    <a:pt x="4522" y="4214"/>
                    <a:pt x="4642" y="4189"/>
                    <a:pt x="4763" y="4189"/>
                  </a:cubicBezTo>
                  <a:cubicBezTo>
                    <a:pt x="4926" y="4189"/>
                    <a:pt x="5088" y="4234"/>
                    <a:pt x="5229" y="4328"/>
                  </a:cubicBezTo>
                  <a:cubicBezTo>
                    <a:pt x="5082" y="3459"/>
                    <a:pt x="4639" y="3197"/>
                    <a:pt x="4016" y="3131"/>
                  </a:cubicBezTo>
                  <a:cubicBezTo>
                    <a:pt x="3393" y="3066"/>
                    <a:pt x="2541" y="2853"/>
                    <a:pt x="2197" y="1771"/>
                  </a:cubicBezTo>
                  <a:cubicBezTo>
                    <a:pt x="1869" y="689"/>
                    <a:pt x="2180" y="1"/>
                    <a:pt x="218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4" name="Google Shape;8314;p19"/>
            <p:cNvSpPr/>
            <p:nvPr/>
          </p:nvSpPr>
          <p:spPr>
            <a:xfrm>
              <a:off x="8836118" y="4409317"/>
              <a:ext cx="41743" cy="65275"/>
            </a:xfrm>
            <a:custGeom>
              <a:avLst/>
              <a:gdLst/>
              <a:ahLst/>
              <a:cxnLst/>
              <a:rect l="l" t="t" r="r" b="b"/>
              <a:pathLst>
                <a:path w="1279" h="2000" extrusionOk="0">
                  <a:moveTo>
                    <a:pt x="951" y="0"/>
                  </a:moveTo>
                  <a:cubicBezTo>
                    <a:pt x="951" y="0"/>
                    <a:pt x="951" y="1"/>
                    <a:pt x="951" y="1"/>
                  </a:cubicBezTo>
                  <a:lnTo>
                    <a:pt x="951" y="1"/>
                  </a:lnTo>
                  <a:cubicBezTo>
                    <a:pt x="951" y="0"/>
                    <a:pt x="951" y="0"/>
                    <a:pt x="951" y="0"/>
                  </a:cubicBezTo>
                  <a:close/>
                  <a:moveTo>
                    <a:pt x="951" y="1"/>
                  </a:moveTo>
                  <a:cubicBezTo>
                    <a:pt x="950" y="12"/>
                    <a:pt x="926" y="113"/>
                    <a:pt x="509" y="361"/>
                  </a:cubicBezTo>
                  <a:cubicBezTo>
                    <a:pt x="164" y="541"/>
                    <a:pt x="0" y="934"/>
                    <a:pt x="115" y="1295"/>
                  </a:cubicBezTo>
                  <a:cubicBezTo>
                    <a:pt x="148" y="1377"/>
                    <a:pt x="164" y="1459"/>
                    <a:pt x="181" y="1541"/>
                  </a:cubicBezTo>
                  <a:cubicBezTo>
                    <a:pt x="230" y="1770"/>
                    <a:pt x="263" y="2000"/>
                    <a:pt x="263" y="2000"/>
                  </a:cubicBezTo>
                  <a:cubicBezTo>
                    <a:pt x="263" y="2000"/>
                    <a:pt x="263" y="1852"/>
                    <a:pt x="787" y="1557"/>
                  </a:cubicBezTo>
                  <a:cubicBezTo>
                    <a:pt x="804" y="1557"/>
                    <a:pt x="804" y="1541"/>
                    <a:pt x="820" y="1541"/>
                  </a:cubicBezTo>
                  <a:cubicBezTo>
                    <a:pt x="1279" y="1246"/>
                    <a:pt x="1099" y="836"/>
                    <a:pt x="1017" y="574"/>
                  </a:cubicBezTo>
                  <a:cubicBezTo>
                    <a:pt x="951" y="394"/>
                    <a:pt x="935" y="197"/>
                    <a:pt x="95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5" name="Google Shape;8315;p19"/>
            <p:cNvSpPr/>
            <p:nvPr/>
          </p:nvSpPr>
          <p:spPr>
            <a:xfrm>
              <a:off x="8650476" y="4128700"/>
              <a:ext cx="225786" cy="159271"/>
            </a:xfrm>
            <a:custGeom>
              <a:avLst/>
              <a:gdLst/>
              <a:ahLst/>
              <a:cxnLst/>
              <a:rect l="l" t="t" r="r" b="b"/>
              <a:pathLst>
                <a:path w="6918" h="4880" extrusionOk="0">
                  <a:moveTo>
                    <a:pt x="4972" y="0"/>
                  </a:moveTo>
                  <a:cubicBezTo>
                    <a:pt x="4750" y="0"/>
                    <a:pt x="4501" y="52"/>
                    <a:pt x="4230" y="173"/>
                  </a:cubicBezTo>
                  <a:cubicBezTo>
                    <a:pt x="2771" y="829"/>
                    <a:pt x="3033" y="3304"/>
                    <a:pt x="4771" y="3664"/>
                  </a:cubicBezTo>
                  <a:cubicBezTo>
                    <a:pt x="4984" y="3697"/>
                    <a:pt x="5180" y="3730"/>
                    <a:pt x="5344" y="3746"/>
                  </a:cubicBezTo>
                  <a:cubicBezTo>
                    <a:pt x="4885" y="3828"/>
                    <a:pt x="4459" y="3976"/>
                    <a:pt x="4033" y="4189"/>
                  </a:cubicBezTo>
                  <a:cubicBezTo>
                    <a:pt x="3885" y="4254"/>
                    <a:pt x="3656" y="4336"/>
                    <a:pt x="3607" y="4353"/>
                  </a:cubicBezTo>
                  <a:cubicBezTo>
                    <a:pt x="3152" y="4525"/>
                    <a:pt x="2723" y="4601"/>
                    <a:pt x="2336" y="4601"/>
                  </a:cubicBezTo>
                  <a:cubicBezTo>
                    <a:pt x="1507" y="4601"/>
                    <a:pt x="870" y="4254"/>
                    <a:pt x="591" y="3763"/>
                  </a:cubicBezTo>
                  <a:cubicBezTo>
                    <a:pt x="345" y="3353"/>
                    <a:pt x="328" y="2861"/>
                    <a:pt x="558" y="2435"/>
                  </a:cubicBezTo>
                  <a:cubicBezTo>
                    <a:pt x="558" y="2435"/>
                    <a:pt x="558" y="2419"/>
                    <a:pt x="558" y="2419"/>
                  </a:cubicBezTo>
                  <a:cubicBezTo>
                    <a:pt x="771" y="2104"/>
                    <a:pt x="1111" y="1957"/>
                    <a:pt x="1426" y="1957"/>
                  </a:cubicBezTo>
                  <a:cubicBezTo>
                    <a:pt x="1718" y="1957"/>
                    <a:pt x="1989" y="2084"/>
                    <a:pt x="2115" y="2320"/>
                  </a:cubicBezTo>
                  <a:cubicBezTo>
                    <a:pt x="2230" y="2451"/>
                    <a:pt x="2295" y="2615"/>
                    <a:pt x="2295" y="2796"/>
                  </a:cubicBezTo>
                  <a:cubicBezTo>
                    <a:pt x="2295" y="2943"/>
                    <a:pt x="2230" y="3091"/>
                    <a:pt x="2115" y="3205"/>
                  </a:cubicBezTo>
                  <a:cubicBezTo>
                    <a:pt x="2009" y="3302"/>
                    <a:pt x="1951" y="3333"/>
                    <a:pt x="1922" y="3333"/>
                  </a:cubicBezTo>
                  <a:cubicBezTo>
                    <a:pt x="1897" y="3333"/>
                    <a:pt x="1894" y="3310"/>
                    <a:pt x="1902" y="3287"/>
                  </a:cubicBezTo>
                  <a:cubicBezTo>
                    <a:pt x="2017" y="3028"/>
                    <a:pt x="1727" y="2859"/>
                    <a:pt x="1474" y="2859"/>
                  </a:cubicBezTo>
                  <a:cubicBezTo>
                    <a:pt x="1295" y="2859"/>
                    <a:pt x="1134" y="2943"/>
                    <a:pt x="1148" y="3140"/>
                  </a:cubicBezTo>
                  <a:cubicBezTo>
                    <a:pt x="1137" y="3414"/>
                    <a:pt x="1376" y="3542"/>
                    <a:pt x="1629" y="3542"/>
                  </a:cubicBezTo>
                  <a:cubicBezTo>
                    <a:pt x="1753" y="3542"/>
                    <a:pt x="1881" y="3511"/>
                    <a:pt x="1984" y="3451"/>
                  </a:cubicBezTo>
                  <a:cubicBezTo>
                    <a:pt x="2000" y="3451"/>
                    <a:pt x="2000" y="3435"/>
                    <a:pt x="2017" y="3435"/>
                  </a:cubicBezTo>
                  <a:cubicBezTo>
                    <a:pt x="2050" y="3419"/>
                    <a:pt x="2066" y="3402"/>
                    <a:pt x="2082" y="3386"/>
                  </a:cubicBezTo>
                  <a:lnTo>
                    <a:pt x="2099" y="3369"/>
                  </a:lnTo>
                  <a:cubicBezTo>
                    <a:pt x="2394" y="3074"/>
                    <a:pt x="2427" y="2615"/>
                    <a:pt x="2181" y="2288"/>
                  </a:cubicBezTo>
                  <a:cubicBezTo>
                    <a:pt x="2042" y="2011"/>
                    <a:pt x="1730" y="1859"/>
                    <a:pt x="1395" y="1859"/>
                  </a:cubicBezTo>
                  <a:cubicBezTo>
                    <a:pt x="1055" y="1859"/>
                    <a:pt x="691" y="2015"/>
                    <a:pt x="460" y="2353"/>
                  </a:cubicBezTo>
                  <a:cubicBezTo>
                    <a:pt x="1" y="2943"/>
                    <a:pt x="132" y="4123"/>
                    <a:pt x="935" y="4582"/>
                  </a:cubicBezTo>
                  <a:cubicBezTo>
                    <a:pt x="1300" y="4780"/>
                    <a:pt x="1722" y="4879"/>
                    <a:pt x="2135" y="4879"/>
                  </a:cubicBezTo>
                  <a:cubicBezTo>
                    <a:pt x="2167" y="4879"/>
                    <a:pt x="2198" y="4879"/>
                    <a:pt x="2230" y="4877"/>
                  </a:cubicBezTo>
                  <a:cubicBezTo>
                    <a:pt x="3131" y="4845"/>
                    <a:pt x="3853" y="4353"/>
                    <a:pt x="5033" y="3992"/>
                  </a:cubicBezTo>
                  <a:cubicBezTo>
                    <a:pt x="5459" y="3894"/>
                    <a:pt x="5902" y="3828"/>
                    <a:pt x="6344" y="3796"/>
                  </a:cubicBezTo>
                  <a:cubicBezTo>
                    <a:pt x="6541" y="3779"/>
                    <a:pt x="6737" y="3714"/>
                    <a:pt x="6918" y="3615"/>
                  </a:cubicBezTo>
                  <a:lnTo>
                    <a:pt x="6918" y="3615"/>
                  </a:lnTo>
                  <a:cubicBezTo>
                    <a:pt x="6918" y="3615"/>
                    <a:pt x="6795" y="3644"/>
                    <a:pt x="6639" y="3644"/>
                  </a:cubicBezTo>
                  <a:cubicBezTo>
                    <a:pt x="6483" y="3644"/>
                    <a:pt x="6295" y="3615"/>
                    <a:pt x="6164" y="3500"/>
                  </a:cubicBezTo>
                  <a:cubicBezTo>
                    <a:pt x="5902" y="3255"/>
                    <a:pt x="5918" y="3369"/>
                    <a:pt x="5623" y="3271"/>
                  </a:cubicBezTo>
                  <a:cubicBezTo>
                    <a:pt x="5459" y="3222"/>
                    <a:pt x="5361" y="3074"/>
                    <a:pt x="5361" y="2910"/>
                  </a:cubicBezTo>
                  <a:cubicBezTo>
                    <a:pt x="5164" y="3074"/>
                    <a:pt x="5131" y="3353"/>
                    <a:pt x="5279" y="3566"/>
                  </a:cubicBezTo>
                  <a:cubicBezTo>
                    <a:pt x="5279" y="3566"/>
                    <a:pt x="4557" y="3566"/>
                    <a:pt x="4377" y="3189"/>
                  </a:cubicBezTo>
                  <a:cubicBezTo>
                    <a:pt x="4213" y="2828"/>
                    <a:pt x="4410" y="2828"/>
                    <a:pt x="4557" y="2746"/>
                  </a:cubicBezTo>
                  <a:cubicBezTo>
                    <a:pt x="4689" y="2665"/>
                    <a:pt x="4738" y="2517"/>
                    <a:pt x="4590" y="2320"/>
                  </a:cubicBezTo>
                  <a:cubicBezTo>
                    <a:pt x="4443" y="2107"/>
                    <a:pt x="4459" y="1747"/>
                    <a:pt x="4738" y="1730"/>
                  </a:cubicBezTo>
                  <a:cubicBezTo>
                    <a:pt x="4660" y="1561"/>
                    <a:pt x="4489" y="1464"/>
                    <a:pt x="4315" y="1464"/>
                  </a:cubicBezTo>
                  <a:cubicBezTo>
                    <a:pt x="4270" y="1464"/>
                    <a:pt x="4224" y="1471"/>
                    <a:pt x="4180" y="1484"/>
                  </a:cubicBezTo>
                  <a:cubicBezTo>
                    <a:pt x="3738" y="1550"/>
                    <a:pt x="3738" y="2156"/>
                    <a:pt x="3738" y="2156"/>
                  </a:cubicBezTo>
                  <a:cubicBezTo>
                    <a:pt x="3738" y="2156"/>
                    <a:pt x="3443" y="1419"/>
                    <a:pt x="3918" y="1042"/>
                  </a:cubicBezTo>
                  <a:cubicBezTo>
                    <a:pt x="4109" y="895"/>
                    <a:pt x="4260" y="840"/>
                    <a:pt x="4378" y="840"/>
                  </a:cubicBezTo>
                  <a:cubicBezTo>
                    <a:pt x="4563" y="840"/>
                    <a:pt x="4665" y="977"/>
                    <a:pt x="4705" y="1107"/>
                  </a:cubicBezTo>
                  <a:cubicBezTo>
                    <a:pt x="4758" y="1293"/>
                    <a:pt x="4865" y="1446"/>
                    <a:pt x="5007" y="1446"/>
                  </a:cubicBezTo>
                  <a:cubicBezTo>
                    <a:pt x="5041" y="1446"/>
                    <a:pt x="5077" y="1438"/>
                    <a:pt x="5115" y="1419"/>
                  </a:cubicBezTo>
                  <a:cubicBezTo>
                    <a:pt x="5255" y="1354"/>
                    <a:pt x="5367" y="1261"/>
                    <a:pt x="5464" y="1261"/>
                  </a:cubicBezTo>
                  <a:cubicBezTo>
                    <a:pt x="5515" y="1261"/>
                    <a:pt x="5562" y="1286"/>
                    <a:pt x="5606" y="1353"/>
                  </a:cubicBezTo>
                  <a:cubicBezTo>
                    <a:pt x="5721" y="1599"/>
                    <a:pt x="5606" y="1911"/>
                    <a:pt x="5344" y="2009"/>
                  </a:cubicBezTo>
                  <a:cubicBezTo>
                    <a:pt x="5344" y="2009"/>
                    <a:pt x="5355" y="2010"/>
                    <a:pt x="5375" y="2010"/>
                  </a:cubicBezTo>
                  <a:cubicBezTo>
                    <a:pt x="5516" y="2010"/>
                    <a:pt x="6084" y="1972"/>
                    <a:pt x="6213" y="1370"/>
                  </a:cubicBezTo>
                  <a:cubicBezTo>
                    <a:pt x="6331" y="832"/>
                    <a:pt x="5861" y="0"/>
                    <a:pt x="49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6" name="Google Shape;8316;p19"/>
            <p:cNvSpPr/>
            <p:nvPr/>
          </p:nvSpPr>
          <p:spPr>
            <a:xfrm>
              <a:off x="8614118" y="4214047"/>
              <a:ext cx="151960" cy="107541"/>
            </a:xfrm>
            <a:custGeom>
              <a:avLst/>
              <a:gdLst/>
              <a:ahLst/>
              <a:cxnLst/>
              <a:rect l="l" t="t" r="r" b="b"/>
              <a:pathLst>
                <a:path w="4656" h="3295" extrusionOk="0">
                  <a:moveTo>
                    <a:pt x="852" y="0"/>
                  </a:moveTo>
                  <a:cubicBezTo>
                    <a:pt x="852" y="1"/>
                    <a:pt x="0" y="918"/>
                    <a:pt x="557" y="1721"/>
                  </a:cubicBezTo>
                  <a:cubicBezTo>
                    <a:pt x="885" y="2180"/>
                    <a:pt x="1393" y="2459"/>
                    <a:pt x="1951" y="2492"/>
                  </a:cubicBezTo>
                  <a:cubicBezTo>
                    <a:pt x="1885" y="2492"/>
                    <a:pt x="1475" y="2492"/>
                    <a:pt x="1311" y="2721"/>
                  </a:cubicBezTo>
                  <a:cubicBezTo>
                    <a:pt x="1180" y="2885"/>
                    <a:pt x="1131" y="3098"/>
                    <a:pt x="1164" y="3295"/>
                  </a:cubicBezTo>
                  <a:cubicBezTo>
                    <a:pt x="1218" y="3214"/>
                    <a:pt x="1316" y="3155"/>
                    <a:pt x="1422" y="3155"/>
                  </a:cubicBezTo>
                  <a:cubicBezTo>
                    <a:pt x="1445" y="3155"/>
                    <a:pt x="1468" y="3158"/>
                    <a:pt x="1492" y="3164"/>
                  </a:cubicBezTo>
                  <a:cubicBezTo>
                    <a:pt x="1600" y="3200"/>
                    <a:pt x="1762" y="3280"/>
                    <a:pt x="1949" y="3280"/>
                  </a:cubicBezTo>
                  <a:cubicBezTo>
                    <a:pt x="2103" y="3280"/>
                    <a:pt x="2273" y="3226"/>
                    <a:pt x="2442" y="3049"/>
                  </a:cubicBezTo>
                  <a:cubicBezTo>
                    <a:pt x="2836" y="2639"/>
                    <a:pt x="3327" y="2869"/>
                    <a:pt x="4655" y="2164"/>
                  </a:cubicBezTo>
                  <a:cubicBezTo>
                    <a:pt x="4655" y="2164"/>
                    <a:pt x="4655" y="2164"/>
                    <a:pt x="4655" y="2164"/>
                  </a:cubicBezTo>
                  <a:cubicBezTo>
                    <a:pt x="4631" y="2164"/>
                    <a:pt x="3922" y="2456"/>
                    <a:pt x="3121" y="2456"/>
                  </a:cubicBezTo>
                  <a:cubicBezTo>
                    <a:pt x="2658" y="2456"/>
                    <a:pt x="2164" y="2358"/>
                    <a:pt x="1754" y="2049"/>
                  </a:cubicBezTo>
                  <a:cubicBezTo>
                    <a:pt x="1115" y="1574"/>
                    <a:pt x="770" y="787"/>
                    <a:pt x="85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7" name="Google Shape;8317;p19"/>
            <p:cNvSpPr/>
            <p:nvPr/>
          </p:nvSpPr>
          <p:spPr>
            <a:xfrm>
              <a:off x="8815263" y="3971681"/>
              <a:ext cx="144454" cy="204931"/>
            </a:xfrm>
            <a:custGeom>
              <a:avLst/>
              <a:gdLst/>
              <a:ahLst/>
              <a:cxnLst/>
              <a:rect l="l" t="t" r="r" b="b"/>
              <a:pathLst>
                <a:path w="4426" h="6279" extrusionOk="0">
                  <a:moveTo>
                    <a:pt x="2630" y="0"/>
                  </a:moveTo>
                  <a:cubicBezTo>
                    <a:pt x="2138" y="0"/>
                    <a:pt x="1623" y="202"/>
                    <a:pt x="1279" y="608"/>
                  </a:cubicBezTo>
                  <a:cubicBezTo>
                    <a:pt x="0" y="2247"/>
                    <a:pt x="902" y="4263"/>
                    <a:pt x="1656" y="5115"/>
                  </a:cubicBezTo>
                  <a:cubicBezTo>
                    <a:pt x="2082" y="5640"/>
                    <a:pt x="2639" y="6033"/>
                    <a:pt x="3262" y="6279"/>
                  </a:cubicBezTo>
                  <a:cubicBezTo>
                    <a:pt x="2688" y="6017"/>
                    <a:pt x="2180" y="5623"/>
                    <a:pt x="1770" y="5132"/>
                  </a:cubicBezTo>
                  <a:cubicBezTo>
                    <a:pt x="1492" y="4738"/>
                    <a:pt x="1295" y="4312"/>
                    <a:pt x="1164" y="3853"/>
                  </a:cubicBezTo>
                  <a:cubicBezTo>
                    <a:pt x="1016" y="3312"/>
                    <a:pt x="951" y="2755"/>
                    <a:pt x="1000" y="2214"/>
                  </a:cubicBezTo>
                  <a:cubicBezTo>
                    <a:pt x="1131" y="739"/>
                    <a:pt x="1951" y="181"/>
                    <a:pt x="2705" y="165"/>
                  </a:cubicBezTo>
                  <a:cubicBezTo>
                    <a:pt x="3065" y="165"/>
                    <a:pt x="3393" y="313"/>
                    <a:pt x="3639" y="558"/>
                  </a:cubicBezTo>
                  <a:cubicBezTo>
                    <a:pt x="4278" y="1099"/>
                    <a:pt x="3918" y="2034"/>
                    <a:pt x="3377" y="2263"/>
                  </a:cubicBezTo>
                  <a:cubicBezTo>
                    <a:pt x="3258" y="2331"/>
                    <a:pt x="3131" y="2364"/>
                    <a:pt x="3002" y="2364"/>
                  </a:cubicBezTo>
                  <a:cubicBezTo>
                    <a:pt x="2881" y="2364"/>
                    <a:pt x="2758" y="2335"/>
                    <a:pt x="2639" y="2279"/>
                  </a:cubicBezTo>
                  <a:cubicBezTo>
                    <a:pt x="2475" y="2198"/>
                    <a:pt x="2344" y="2017"/>
                    <a:pt x="2328" y="1821"/>
                  </a:cubicBezTo>
                  <a:cubicBezTo>
                    <a:pt x="2322" y="1734"/>
                    <a:pt x="2343" y="1713"/>
                    <a:pt x="2389" y="1713"/>
                  </a:cubicBezTo>
                  <a:cubicBezTo>
                    <a:pt x="2433" y="1713"/>
                    <a:pt x="2499" y="1733"/>
                    <a:pt x="2584" y="1733"/>
                  </a:cubicBezTo>
                  <a:cubicBezTo>
                    <a:pt x="2643" y="1733"/>
                    <a:pt x="2711" y="1723"/>
                    <a:pt x="2787" y="1689"/>
                  </a:cubicBezTo>
                  <a:cubicBezTo>
                    <a:pt x="3000" y="1575"/>
                    <a:pt x="3033" y="1296"/>
                    <a:pt x="2869" y="1116"/>
                  </a:cubicBezTo>
                  <a:cubicBezTo>
                    <a:pt x="2801" y="1048"/>
                    <a:pt x="2702" y="1009"/>
                    <a:pt x="2599" y="1009"/>
                  </a:cubicBezTo>
                  <a:cubicBezTo>
                    <a:pt x="2404" y="1009"/>
                    <a:pt x="2196" y="1149"/>
                    <a:pt x="2164" y="1493"/>
                  </a:cubicBezTo>
                  <a:cubicBezTo>
                    <a:pt x="2131" y="1739"/>
                    <a:pt x="2197" y="1968"/>
                    <a:pt x="2361" y="2148"/>
                  </a:cubicBezTo>
                  <a:cubicBezTo>
                    <a:pt x="2377" y="2165"/>
                    <a:pt x="2410" y="2198"/>
                    <a:pt x="2426" y="2214"/>
                  </a:cubicBezTo>
                  <a:lnTo>
                    <a:pt x="2475" y="2263"/>
                  </a:lnTo>
                  <a:lnTo>
                    <a:pt x="2524" y="2296"/>
                  </a:lnTo>
                  <a:lnTo>
                    <a:pt x="2574" y="2312"/>
                  </a:lnTo>
                  <a:lnTo>
                    <a:pt x="2606" y="2345"/>
                  </a:lnTo>
                  <a:cubicBezTo>
                    <a:pt x="2729" y="2402"/>
                    <a:pt x="2865" y="2431"/>
                    <a:pt x="3002" y="2431"/>
                  </a:cubicBezTo>
                  <a:cubicBezTo>
                    <a:pt x="3139" y="2431"/>
                    <a:pt x="3278" y="2402"/>
                    <a:pt x="3410" y="2345"/>
                  </a:cubicBezTo>
                  <a:cubicBezTo>
                    <a:pt x="4000" y="2132"/>
                    <a:pt x="4426" y="1083"/>
                    <a:pt x="3721" y="444"/>
                  </a:cubicBezTo>
                  <a:cubicBezTo>
                    <a:pt x="3456" y="148"/>
                    <a:pt x="3051" y="0"/>
                    <a:pt x="263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8" name="Google Shape;8318;p19"/>
            <p:cNvSpPr/>
            <p:nvPr/>
          </p:nvSpPr>
          <p:spPr>
            <a:xfrm>
              <a:off x="7984965" y="4398906"/>
              <a:ext cx="50327" cy="250101"/>
            </a:xfrm>
            <a:custGeom>
              <a:avLst/>
              <a:gdLst/>
              <a:ahLst/>
              <a:cxnLst/>
              <a:rect l="l" t="t" r="r" b="b"/>
              <a:pathLst>
                <a:path w="1542" h="7663" extrusionOk="0">
                  <a:moveTo>
                    <a:pt x="908" y="0"/>
                  </a:moveTo>
                  <a:cubicBezTo>
                    <a:pt x="596" y="0"/>
                    <a:pt x="361" y="368"/>
                    <a:pt x="361" y="368"/>
                  </a:cubicBezTo>
                  <a:cubicBezTo>
                    <a:pt x="99" y="811"/>
                    <a:pt x="1" y="1335"/>
                    <a:pt x="66" y="1860"/>
                  </a:cubicBezTo>
                  <a:cubicBezTo>
                    <a:pt x="132" y="2827"/>
                    <a:pt x="493" y="3974"/>
                    <a:pt x="591" y="5171"/>
                  </a:cubicBezTo>
                  <a:cubicBezTo>
                    <a:pt x="738" y="7056"/>
                    <a:pt x="83" y="7662"/>
                    <a:pt x="83" y="7662"/>
                  </a:cubicBezTo>
                  <a:cubicBezTo>
                    <a:pt x="771" y="7122"/>
                    <a:pt x="935" y="5351"/>
                    <a:pt x="804" y="3991"/>
                  </a:cubicBezTo>
                  <a:cubicBezTo>
                    <a:pt x="722" y="3286"/>
                    <a:pt x="706" y="2565"/>
                    <a:pt x="755" y="1844"/>
                  </a:cubicBezTo>
                  <a:cubicBezTo>
                    <a:pt x="788" y="1483"/>
                    <a:pt x="853" y="1204"/>
                    <a:pt x="952" y="1090"/>
                  </a:cubicBezTo>
                  <a:cubicBezTo>
                    <a:pt x="1214" y="827"/>
                    <a:pt x="1542" y="270"/>
                    <a:pt x="1115" y="57"/>
                  </a:cubicBezTo>
                  <a:cubicBezTo>
                    <a:pt x="1044" y="17"/>
                    <a:pt x="974" y="0"/>
                    <a:pt x="90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9" name="Google Shape;8319;p19"/>
            <p:cNvSpPr/>
            <p:nvPr/>
          </p:nvSpPr>
          <p:spPr>
            <a:xfrm>
              <a:off x="7912738" y="4366007"/>
              <a:ext cx="277712" cy="332217"/>
            </a:xfrm>
            <a:custGeom>
              <a:avLst/>
              <a:gdLst/>
              <a:ahLst/>
              <a:cxnLst/>
              <a:rect l="l" t="t" r="r" b="b"/>
              <a:pathLst>
                <a:path w="8509" h="10179" extrusionOk="0">
                  <a:moveTo>
                    <a:pt x="6272" y="1"/>
                  </a:moveTo>
                  <a:cubicBezTo>
                    <a:pt x="6074" y="1"/>
                    <a:pt x="5873" y="21"/>
                    <a:pt x="5672" y="65"/>
                  </a:cubicBezTo>
                  <a:cubicBezTo>
                    <a:pt x="4492" y="327"/>
                    <a:pt x="3738" y="1573"/>
                    <a:pt x="3492" y="2835"/>
                  </a:cubicBezTo>
                  <a:lnTo>
                    <a:pt x="3492" y="2868"/>
                  </a:lnTo>
                  <a:cubicBezTo>
                    <a:pt x="3263" y="4163"/>
                    <a:pt x="3492" y="5376"/>
                    <a:pt x="3460" y="6474"/>
                  </a:cubicBezTo>
                  <a:cubicBezTo>
                    <a:pt x="3509" y="7474"/>
                    <a:pt x="3148" y="8441"/>
                    <a:pt x="2443" y="9129"/>
                  </a:cubicBezTo>
                  <a:cubicBezTo>
                    <a:pt x="1771" y="9752"/>
                    <a:pt x="919" y="10113"/>
                    <a:pt x="1" y="10178"/>
                  </a:cubicBezTo>
                  <a:cubicBezTo>
                    <a:pt x="919" y="10146"/>
                    <a:pt x="1804" y="9801"/>
                    <a:pt x="2509" y="9195"/>
                  </a:cubicBezTo>
                  <a:cubicBezTo>
                    <a:pt x="3246" y="8490"/>
                    <a:pt x="3640" y="7507"/>
                    <a:pt x="3591" y="6490"/>
                  </a:cubicBezTo>
                  <a:cubicBezTo>
                    <a:pt x="3656" y="5359"/>
                    <a:pt x="3427" y="4130"/>
                    <a:pt x="3673" y="2868"/>
                  </a:cubicBezTo>
                  <a:cubicBezTo>
                    <a:pt x="3902" y="1639"/>
                    <a:pt x="4607" y="475"/>
                    <a:pt x="5722" y="213"/>
                  </a:cubicBezTo>
                  <a:cubicBezTo>
                    <a:pt x="5836" y="180"/>
                    <a:pt x="5967" y="163"/>
                    <a:pt x="6099" y="147"/>
                  </a:cubicBezTo>
                  <a:cubicBezTo>
                    <a:pt x="6124" y="146"/>
                    <a:pt x="6150" y="146"/>
                    <a:pt x="6175" y="146"/>
                  </a:cubicBezTo>
                  <a:cubicBezTo>
                    <a:pt x="6605" y="146"/>
                    <a:pt x="7004" y="276"/>
                    <a:pt x="7344" y="524"/>
                  </a:cubicBezTo>
                  <a:cubicBezTo>
                    <a:pt x="8066" y="1098"/>
                    <a:pt x="7967" y="2327"/>
                    <a:pt x="7557" y="2720"/>
                  </a:cubicBezTo>
                  <a:cubicBezTo>
                    <a:pt x="7492" y="2770"/>
                    <a:pt x="7410" y="2835"/>
                    <a:pt x="7328" y="2868"/>
                  </a:cubicBezTo>
                  <a:cubicBezTo>
                    <a:pt x="7205" y="2933"/>
                    <a:pt x="7074" y="2966"/>
                    <a:pt x="6943" y="2966"/>
                  </a:cubicBezTo>
                  <a:cubicBezTo>
                    <a:pt x="6812" y="2966"/>
                    <a:pt x="6680" y="2933"/>
                    <a:pt x="6558" y="2868"/>
                  </a:cubicBezTo>
                  <a:cubicBezTo>
                    <a:pt x="6476" y="2819"/>
                    <a:pt x="6426" y="2753"/>
                    <a:pt x="6394" y="2671"/>
                  </a:cubicBezTo>
                  <a:lnTo>
                    <a:pt x="6394" y="2671"/>
                  </a:lnTo>
                  <a:cubicBezTo>
                    <a:pt x="6394" y="2671"/>
                    <a:pt x="6417" y="2674"/>
                    <a:pt x="6455" y="2674"/>
                  </a:cubicBezTo>
                  <a:cubicBezTo>
                    <a:pt x="6580" y="2674"/>
                    <a:pt x="6863" y="2645"/>
                    <a:pt x="6951" y="2393"/>
                  </a:cubicBezTo>
                  <a:cubicBezTo>
                    <a:pt x="7066" y="2081"/>
                    <a:pt x="6885" y="1737"/>
                    <a:pt x="6558" y="1671"/>
                  </a:cubicBezTo>
                  <a:cubicBezTo>
                    <a:pt x="6502" y="1655"/>
                    <a:pt x="6447" y="1648"/>
                    <a:pt x="6393" y="1648"/>
                  </a:cubicBezTo>
                  <a:cubicBezTo>
                    <a:pt x="6004" y="1648"/>
                    <a:pt x="5692" y="2039"/>
                    <a:pt x="5836" y="2442"/>
                  </a:cubicBezTo>
                  <a:cubicBezTo>
                    <a:pt x="5902" y="2606"/>
                    <a:pt x="6017" y="2770"/>
                    <a:pt x="6181" y="2868"/>
                  </a:cubicBezTo>
                  <a:cubicBezTo>
                    <a:pt x="6416" y="3028"/>
                    <a:pt x="6691" y="3106"/>
                    <a:pt x="6969" y="3106"/>
                  </a:cubicBezTo>
                  <a:cubicBezTo>
                    <a:pt x="7233" y="3106"/>
                    <a:pt x="7499" y="3036"/>
                    <a:pt x="7738" y="2901"/>
                  </a:cubicBezTo>
                  <a:cubicBezTo>
                    <a:pt x="7754" y="2884"/>
                    <a:pt x="7770" y="2884"/>
                    <a:pt x="7787" y="2868"/>
                  </a:cubicBezTo>
                  <a:cubicBezTo>
                    <a:pt x="8311" y="2475"/>
                    <a:pt x="8508" y="1786"/>
                    <a:pt x="8262" y="1180"/>
                  </a:cubicBezTo>
                  <a:cubicBezTo>
                    <a:pt x="8019" y="451"/>
                    <a:pt x="7189" y="1"/>
                    <a:pt x="62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0" name="Google Shape;8320;p19"/>
            <p:cNvSpPr/>
            <p:nvPr/>
          </p:nvSpPr>
          <p:spPr>
            <a:xfrm>
              <a:off x="8050762" y="4412614"/>
              <a:ext cx="76013" cy="68637"/>
            </a:xfrm>
            <a:custGeom>
              <a:avLst/>
              <a:gdLst/>
              <a:ahLst/>
              <a:cxnLst/>
              <a:rect l="l" t="t" r="r" b="b"/>
              <a:pathLst>
                <a:path w="2329" h="2103" extrusionOk="0">
                  <a:moveTo>
                    <a:pt x="540" y="1"/>
                  </a:moveTo>
                  <a:cubicBezTo>
                    <a:pt x="468" y="1"/>
                    <a:pt x="392" y="10"/>
                    <a:pt x="312" y="30"/>
                  </a:cubicBezTo>
                  <a:cubicBezTo>
                    <a:pt x="427" y="96"/>
                    <a:pt x="460" y="260"/>
                    <a:pt x="362" y="374"/>
                  </a:cubicBezTo>
                  <a:cubicBezTo>
                    <a:pt x="247" y="555"/>
                    <a:pt x="1" y="997"/>
                    <a:pt x="132" y="1440"/>
                  </a:cubicBezTo>
                  <a:cubicBezTo>
                    <a:pt x="165" y="1587"/>
                    <a:pt x="263" y="1735"/>
                    <a:pt x="378" y="1850"/>
                  </a:cubicBezTo>
                  <a:cubicBezTo>
                    <a:pt x="565" y="2037"/>
                    <a:pt x="825" y="2102"/>
                    <a:pt x="1095" y="2102"/>
                  </a:cubicBezTo>
                  <a:cubicBezTo>
                    <a:pt x="1627" y="2102"/>
                    <a:pt x="2198" y="1849"/>
                    <a:pt x="2329" y="1784"/>
                  </a:cubicBezTo>
                  <a:lnTo>
                    <a:pt x="2329" y="1784"/>
                  </a:lnTo>
                  <a:cubicBezTo>
                    <a:pt x="2328" y="1784"/>
                    <a:pt x="2296" y="1788"/>
                    <a:pt x="2242" y="1788"/>
                  </a:cubicBezTo>
                  <a:cubicBezTo>
                    <a:pt x="2076" y="1788"/>
                    <a:pt x="1708" y="1750"/>
                    <a:pt x="1509" y="1440"/>
                  </a:cubicBezTo>
                  <a:cubicBezTo>
                    <a:pt x="1443" y="1325"/>
                    <a:pt x="1411" y="1210"/>
                    <a:pt x="1394" y="1096"/>
                  </a:cubicBezTo>
                  <a:cubicBezTo>
                    <a:pt x="1309" y="401"/>
                    <a:pt x="1003" y="1"/>
                    <a:pt x="54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1" name="Google Shape;8321;p19"/>
            <p:cNvSpPr/>
            <p:nvPr/>
          </p:nvSpPr>
          <p:spPr>
            <a:xfrm>
              <a:off x="8162578" y="4366921"/>
              <a:ext cx="96346" cy="63708"/>
            </a:xfrm>
            <a:custGeom>
              <a:avLst/>
              <a:gdLst/>
              <a:ahLst/>
              <a:cxnLst/>
              <a:rect l="l" t="t" r="r" b="b"/>
              <a:pathLst>
                <a:path w="2952" h="1952" extrusionOk="0">
                  <a:moveTo>
                    <a:pt x="922" y="0"/>
                  </a:moveTo>
                  <a:cubicBezTo>
                    <a:pt x="657" y="0"/>
                    <a:pt x="352" y="26"/>
                    <a:pt x="1" y="86"/>
                  </a:cubicBezTo>
                  <a:cubicBezTo>
                    <a:pt x="411" y="135"/>
                    <a:pt x="771" y="414"/>
                    <a:pt x="919" y="791"/>
                  </a:cubicBezTo>
                  <a:cubicBezTo>
                    <a:pt x="1125" y="1306"/>
                    <a:pt x="1482" y="1952"/>
                    <a:pt x="2237" y="1952"/>
                  </a:cubicBezTo>
                  <a:cubicBezTo>
                    <a:pt x="2444" y="1952"/>
                    <a:pt x="2680" y="1904"/>
                    <a:pt x="2951" y="1791"/>
                  </a:cubicBezTo>
                  <a:cubicBezTo>
                    <a:pt x="2771" y="1725"/>
                    <a:pt x="2656" y="1561"/>
                    <a:pt x="2656" y="1365"/>
                  </a:cubicBezTo>
                  <a:cubicBezTo>
                    <a:pt x="2656" y="1081"/>
                    <a:pt x="2619" y="0"/>
                    <a:pt x="9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2" name="Google Shape;8322;p19"/>
            <p:cNvSpPr/>
            <p:nvPr/>
          </p:nvSpPr>
          <p:spPr>
            <a:xfrm>
              <a:off x="8249263" y="4366040"/>
              <a:ext cx="47096" cy="37272"/>
            </a:xfrm>
            <a:custGeom>
              <a:avLst/>
              <a:gdLst/>
              <a:ahLst/>
              <a:cxnLst/>
              <a:rect l="l" t="t" r="r" b="b"/>
              <a:pathLst>
                <a:path w="1443" h="1142" extrusionOk="0">
                  <a:moveTo>
                    <a:pt x="968" y="0"/>
                  </a:moveTo>
                  <a:cubicBezTo>
                    <a:pt x="791" y="0"/>
                    <a:pt x="636" y="133"/>
                    <a:pt x="623" y="326"/>
                  </a:cubicBezTo>
                  <a:cubicBezTo>
                    <a:pt x="623" y="489"/>
                    <a:pt x="756" y="595"/>
                    <a:pt x="897" y="595"/>
                  </a:cubicBezTo>
                  <a:cubicBezTo>
                    <a:pt x="955" y="595"/>
                    <a:pt x="1013" y="577"/>
                    <a:pt x="1066" y="539"/>
                  </a:cubicBezTo>
                  <a:cubicBezTo>
                    <a:pt x="1066" y="539"/>
                    <a:pt x="1164" y="359"/>
                    <a:pt x="1066" y="294"/>
                  </a:cubicBezTo>
                  <a:cubicBezTo>
                    <a:pt x="1037" y="277"/>
                    <a:pt x="1010" y="270"/>
                    <a:pt x="987" y="270"/>
                  </a:cubicBezTo>
                  <a:cubicBezTo>
                    <a:pt x="916" y="270"/>
                    <a:pt x="873" y="334"/>
                    <a:pt x="885" y="408"/>
                  </a:cubicBezTo>
                  <a:cubicBezTo>
                    <a:pt x="896" y="440"/>
                    <a:pt x="880" y="455"/>
                    <a:pt x="856" y="455"/>
                  </a:cubicBezTo>
                  <a:cubicBezTo>
                    <a:pt x="805" y="455"/>
                    <a:pt x="716" y="393"/>
                    <a:pt x="738" y="294"/>
                  </a:cubicBezTo>
                  <a:cubicBezTo>
                    <a:pt x="750" y="162"/>
                    <a:pt x="857" y="74"/>
                    <a:pt x="978" y="74"/>
                  </a:cubicBezTo>
                  <a:cubicBezTo>
                    <a:pt x="1023" y="74"/>
                    <a:pt x="1070" y="86"/>
                    <a:pt x="1115" y="113"/>
                  </a:cubicBezTo>
                  <a:cubicBezTo>
                    <a:pt x="1377" y="277"/>
                    <a:pt x="1295" y="851"/>
                    <a:pt x="721" y="900"/>
                  </a:cubicBezTo>
                  <a:cubicBezTo>
                    <a:pt x="707" y="901"/>
                    <a:pt x="693" y="902"/>
                    <a:pt x="680" y="902"/>
                  </a:cubicBezTo>
                  <a:cubicBezTo>
                    <a:pt x="319" y="902"/>
                    <a:pt x="0" y="507"/>
                    <a:pt x="0" y="507"/>
                  </a:cubicBezTo>
                  <a:lnTo>
                    <a:pt x="0" y="507"/>
                  </a:lnTo>
                  <a:cubicBezTo>
                    <a:pt x="0" y="703"/>
                    <a:pt x="82" y="884"/>
                    <a:pt x="213" y="1015"/>
                  </a:cubicBezTo>
                  <a:cubicBezTo>
                    <a:pt x="338" y="1098"/>
                    <a:pt x="482" y="1141"/>
                    <a:pt x="625" y="1141"/>
                  </a:cubicBezTo>
                  <a:cubicBezTo>
                    <a:pt x="708" y="1141"/>
                    <a:pt x="791" y="1127"/>
                    <a:pt x="869" y="1097"/>
                  </a:cubicBezTo>
                  <a:cubicBezTo>
                    <a:pt x="1082" y="1031"/>
                    <a:pt x="1262" y="867"/>
                    <a:pt x="1344" y="671"/>
                  </a:cubicBezTo>
                  <a:cubicBezTo>
                    <a:pt x="1443" y="425"/>
                    <a:pt x="1344" y="146"/>
                    <a:pt x="1115" y="31"/>
                  </a:cubicBezTo>
                  <a:cubicBezTo>
                    <a:pt x="1066" y="10"/>
                    <a:pt x="1016" y="0"/>
                    <a:pt x="9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3" name="Google Shape;8323;p19"/>
            <p:cNvSpPr/>
            <p:nvPr/>
          </p:nvSpPr>
          <p:spPr>
            <a:xfrm>
              <a:off x="7591226" y="4395251"/>
              <a:ext cx="89916" cy="351114"/>
            </a:xfrm>
            <a:custGeom>
              <a:avLst/>
              <a:gdLst/>
              <a:ahLst/>
              <a:cxnLst/>
              <a:rect l="l" t="t" r="r" b="b"/>
              <a:pathLst>
                <a:path w="2755" h="10758" extrusionOk="0">
                  <a:moveTo>
                    <a:pt x="1447" y="1"/>
                  </a:moveTo>
                  <a:cubicBezTo>
                    <a:pt x="1116" y="1"/>
                    <a:pt x="776" y="124"/>
                    <a:pt x="509" y="415"/>
                  </a:cubicBezTo>
                  <a:cubicBezTo>
                    <a:pt x="165" y="857"/>
                    <a:pt x="1" y="1415"/>
                    <a:pt x="34" y="1972"/>
                  </a:cubicBezTo>
                  <a:cubicBezTo>
                    <a:pt x="50" y="2496"/>
                    <a:pt x="148" y="3021"/>
                    <a:pt x="345" y="3513"/>
                  </a:cubicBezTo>
                  <a:cubicBezTo>
                    <a:pt x="1181" y="5562"/>
                    <a:pt x="2066" y="7512"/>
                    <a:pt x="1525" y="8955"/>
                  </a:cubicBezTo>
                  <a:cubicBezTo>
                    <a:pt x="1267" y="9696"/>
                    <a:pt x="772" y="10310"/>
                    <a:pt x="117" y="10735"/>
                  </a:cubicBezTo>
                  <a:lnTo>
                    <a:pt x="117" y="10735"/>
                  </a:lnTo>
                  <a:cubicBezTo>
                    <a:pt x="306" y="10623"/>
                    <a:pt x="1109" y="10194"/>
                    <a:pt x="1607" y="8987"/>
                  </a:cubicBezTo>
                  <a:cubicBezTo>
                    <a:pt x="2214" y="7512"/>
                    <a:pt x="1345" y="5463"/>
                    <a:pt x="509" y="3447"/>
                  </a:cubicBezTo>
                  <a:cubicBezTo>
                    <a:pt x="329" y="2972"/>
                    <a:pt x="230" y="2464"/>
                    <a:pt x="198" y="1956"/>
                  </a:cubicBezTo>
                  <a:cubicBezTo>
                    <a:pt x="165" y="1447"/>
                    <a:pt x="312" y="939"/>
                    <a:pt x="607" y="513"/>
                  </a:cubicBezTo>
                  <a:cubicBezTo>
                    <a:pt x="847" y="243"/>
                    <a:pt x="1164" y="127"/>
                    <a:pt x="1474" y="127"/>
                  </a:cubicBezTo>
                  <a:cubicBezTo>
                    <a:pt x="1993" y="127"/>
                    <a:pt x="2492" y="451"/>
                    <a:pt x="2574" y="923"/>
                  </a:cubicBezTo>
                  <a:cubicBezTo>
                    <a:pt x="2682" y="1447"/>
                    <a:pt x="2267" y="1928"/>
                    <a:pt x="1754" y="1928"/>
                  </a:cubicBezTo>
                  <a:cubicBezTo>
                    <a:pt x="1721" y="1928"/>
                    <a:pt x="1689" y="1927"/>
                    <a:pt x="1656" y="1923"/>
                  </a:cubicBezTo>
                  <a:lnTo>
                    <a:pt x="1640" y="1923"/>
                  </a:lnTo>
                  <a:cubicBezTo>
                    <a:pt x="1624" y="1923"/>
                    <a:pt x="1607" y="1923"/>
                    <a:pt x="1591" y="1906"/>
                  </a:cubicBezTo>
                  <a:cubicBezTo>
                    <a:pt x="1509" y="1890"/>
                    <a:pt x="1443" y="1841"/>
                    <a:pt x="1410" y="1775"/>
                  </a:cubicBezTo>
                  <a:cubicBezTo>
                    <a:pt x="1410" y="1775"/>
                    <a:pt x="1378" y="1710"/>
                    <a:pt x="1410" y="1660"/>
                  </a:cubicBezTo>
                  <a:cubicBezTo>
                    <a:pt x="1443" y="1628"/>
                    <a:pt x="1804" y="1660"/>
                    <a:pt x="1820" y="1333"/>
                  </a:cubicBezTo>
                  <a:cubicBezTo>
                    <a:pt x="1831" y="1081"/>
                    <a:pt x="1627" y="917"/>
                    <a:pt x="1418" y="917"/>
                  </a:cubicBezTo>
                  <a:cubicBezTo>
                    <a:pt x="1301" y="917"/>
                    <a:pt x="1182" y="969"/>
                    <a:pt x="1099" y="1087"/>
                  </a:cubicBezTo>
                  <a:cubicBezTo>
                    <a:pt x="902" y="1349"/>
                    <a:pt x="1165" y="1939"/>
                    <a:pt x="1689" y="1972"/>
                  </a:cubicBezTo>
                  <a:lnTo>
                    <a:pt x="1853" y="1972"/>
                  </a:lnTo>
                  <a:cubicBezTo>
                    <a:pt x="2378" y="1923"/>
                    <a:pt x="2755" y="1431"/>
                    <a:pt x="2656" y="906"/>
                  </a:cubicBezTo>
                  <a:cubicBezTo>
                    <a:pt x="2583" y="384"/>
                    <a:pt x="2029" y="1"/>
                    <a:pt x="1447" y="1"/>
                  </a:cubicBezTo>
                  <a:close/>
                  <a:moveTo>
                    <a:pt x="117" y="10735"/>
                  </a:moveTo>
                  <a:lnTo>
                    <a:pt x="117" y="10735"/>
                  </a:lnTo>
                  <a:cubicBezTo>
                    <a:pt x="101" y="10745"/>
                    <a:pt x="89" y="10752"/>
                    <a:pt x="83" y="10758"/>
                  </a:cubicBezTo>
                  <a:cubicBezTo>
                    <a:pt x="94" y="10750"/>
                    <a:pt x="106" y="10743"/>
                    <a:pt x="117" y="10735"/>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4" name="Google Shape;8324;p19"/>
            <p:cNvSpPr/>
            <p:nvPr/>
          </p:nvSpPr>
          <p:spPr>
            <a:xfrm>
              <a:off x="7617434" y="4074032"/>
              <a:ext cx="79995" cy="178560"/>
            </a:xfrm>
            <a:custGeom>
              <a:avLst/>
              <a:gdLst/>
              <a:ahLst/>
              <a:cxnLst/>
              <a:rect l="l" t="t" r="r" b="b"/>
              <a:pathLst>
                <a:path w="2451" h="5471" extrusionOk="0">
                  <a:moveTo>
                    <a:pt x="1443" y="0"/>
                  </a:moveTo>
                  <a:cubicBezTo>
                    <a:pt x="1413" y="0"/>
                    <a:pt x="1386" y="5"/>
                    <a:pt x="1361" y="12"/>
                  </a:cubicBezTo>
                  <a:cubicBezTo>
                    <a:pt x="1034" y="127"/>
                    <a:pt x="968" y="389"/>
                    <a:pt x="1116" y="750"/>
                  </a:cubicBezTo>
                  <a:cubicBezTo>
                    <a:pt x="1280" y="1110"/>
                    <a:pt x="1788" y="1160"/>
                    <a:pt x="1657" y="2815"/>
                  </a:cubicBezTo>
                  <a:cubicBezTo>
                    <a:pt x="1525" y="4471"/>
                    <a:pt x="1" y="5471"/>
                    <a:pt x="1" y="5471"/>
                  </a:cubicBezTo>
                  <a:cubicBezTo>
                    <a:pt x="263" y="5421"/>
                    <a:pt x="1837" y="4471"/>
                    <a:pt x="2148" y="2438"/>
                  </a:cubicBezTo>
                  <a:cubicBezTo>
                    <a:pt x="2450" y="565"/>
                    <a:pt x="1792" y="0"/>
                    <a:pt x="144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5" name="Google Shape;8325;p19"/>
            <p:cNvSpPr/>
            <p:nvPr/>
          </p:nvSpPr>
          <p:spPr>
            <a:xfrm>
              <a:off x="7559665" y="4025859"/>
              <a:ext cx="172848" cy="231563"/>
            </a:xfrm>
            <a:custGeom>
              <a:avLst/>
              <a:gdLst/>
              <a:ahLst/>
              <a:cxnLst/>
              <a:rect l="l" t="t" r="r" b="b"/>
              <a:pathLst>
                <a:path w="5296" h="7095" extrusionOk="0">
                  <a:moveTo>
                    <a:pt x="1680" y="1"/>
                  </a:moveTo>
                  <a:cubicBezTo>
                    <a:pt x="1291" y="1"/>
                    <a:pt x="856" y="88"/>
                    <a:pt x="476" y="374"/>
                  </a:cubicBezTo>
                  <a:cubicBezTo>
                    <a:pt x="165" y="652"/>
                    <a:pt x="1" y="1062"/>
                    <a:pt x="50" y="1472"/>
                  </a:cubicBezTo>
                  <a:cubicBezTo>
                    <a:pt x="122" y="1988"/>
                    <a:pt x="658" y="2417"/>
                    <a:pt x="1263" y="2417"/>
                  </a:cubicBezTo>
                  <a:cubicBezTo>
                    <a:pt x="1349" y="2417"/>
                    <a:pt x="1437" y="2408"/>
                    <a:pt x="1525" y="2390"/>
                  </a:cubicBezTo>
                  <a:cubicBezTo>
                    <a:pt x="1623" y="2357"/>
                    <a:pt x="1738" y="2324"/>
                    <a:pt x="1820" y="2275"/>
                  </a:cubicBezTo>
                  <a:lnTo>
                    <a:pt x="1837" y="2275"/>
                  </a:lnTo>
                  <a:lnTo>
                    <a:pt x="1869" y="2259"/>
                  </a:lnTo>
                  <a:cubicBezTo>
                    <a:pt x="2164" y="2095"/>
                    <a:pt x="2328" y="1767"/>
                    <a:pt x="2263" y="1439"/>
                  </a:cubicBezTo>
                  <a:cubicBezTo>
                    <a:pt x="2213" y="1102"/>
                    <a:pt x="1925" y="879"/>
                    <a:pt x="1617" y="879"/>
                  </a:cubicBezTo>
                  <a:cubicBezTo>
                    <a:pt x="1520" y="879"/>
                    <a:pt x="1422" y="901"/>
                    <a:pt x="1328" y="947"/>
                  </a:cubicBezTo>
                  <a:cubicBezTo>
                    <a:pt x="968" y="1144"/>
                    <a:pt x="1066" y="1701"/>
                    <a:pt x="1476" y="1750"/>
                  </a:cubicBezTo>
                  <a:cubicBezTo>
                    <a:pt x="1507" y="1758"/>
                    <a:pt x="1537" y="1762"/>
                    <a:pt x="1567" y="1762"/>
                  </a:cubicBezTo>
                  <a:cubicBezTo>
                    <a:pt x="1792" y="1762"/>
                    <a:pt x="1978" y="1556"/>
                    <a:pt x="1935" y="1324"/>
                  </a:cubicBezTo>
                  <a:cubicBezTo>
                    <a:pt x="1928" y="1285"/>
                    <a:pt x="1955" y="1251"/>
                    <a:pt x="1993" y="1251"/>
                  </a:cubicBezTo>
                  <a:cubicBezTo>
                    <a:pt x="2049" y="1251"/>
                    <a:pt x="2128" y="1330"/>
                    <a:pt x="2148" y="1587"/>
                  </a:cubicBezTo>
                  <a:cubicBezTo>
                    <a:pt x="2164" y="1701"/>
                    <a:pt x="2132" y="1832"/>
                    <a:pt x="2082" y="1947"/>
                  </a:cubicBezTo>
                  <a:cubicBezTo>
                    <a:pt x="1935" y="2168"/>
                    <a:pt x="1695" y="2296"/>
                    <a:pt x="1434" y="2296"/>
                  </a:cubicBezTo>
                  <a:cubicBezTo>
                    <a:pt x="1405" y="2296"/>
                    <a:pt x="1375" y="2295"/>
                    <a:pt x="1345" y="2291"/>
                  </a:cubicBezTo>
                  <a:cubicBezTo>
                    <a:pt x="1334" y="2292"/>
                    <a:pt x="1324" y="2292"/>
                    <a:pt x="1314" y="2292"/>
                  </a:cubicBezTo>
                  <a:cubicBezTo>
                    <a:pt x="625" y="2292"/>
                    <a:pt x="142" y="1233"/>
                    <a:pt x="788" y="603"/>
                  </a:cubicBezTo>
                  <a:cubicBezTo>
                    <a:pt x="1061" y="308"/>
                    <a:pt x="1454" y="179"/>
                    <a:pt x="1874" y="179"/>
                  </a:cubicBezTo>
                  <a:cubicBezTo>
                    <a:pt x="2386" y="179"/>
                    <a:pt x="2938" y="370"/>
                    <a:pt x="3361" y="685"/>
                  </a:cubicBezTo>
                  <a:cubicBezTo>
                    <a:pt x="5098" y="1947"/>
                    <a:pt x="4836" y="4242"/>
                    <a:pt x="4328" y="5389"/>
                  </a:cubicBezTo>
                  <a:cubicBezTo>
                    <a:pt x="4067" y="6074"/>
                    <a:pt x="3611" y="6662"/>
                    <a:pt x="3025" y="7088"/>
                  </a:cubicBezTo>
                  <a:lnTo>
                    <a:pt x="3025" y="7088"/>
                  </a:lnTo>
                  <a:cubicBezTo>
                    <a:pt x="3115" y="7032"/>
                    <a:pt x="3862" y="6596"/>
                    <a:pt x="4410" y="5439"/>
                  </a:cubicBezTo>
                  <a:cubicBezTo>
                    <a:pt x="4951" y="4291"/>
                    <a:pt x="5295" y="1898"/>
                    <a:pt x="3459" y="538"/>
                  </a:cubicBezTo>
                  <a:cubicBezTo>
                    <a:pt x="3115" y="292"/>
                    <a:pt x="2705" y="128"/>
                    <a:pt x="2263" y="62"/>
                  </a:cubicBezTo>
                  <a:cubicBezTo>
                    <a:pt x="2094" y="27"/>
                    <a:pt x="1894" y="1"/>
                    <a:pt x="1680" y="1"/>
                  </a:cubicBezTo>
                  <a:close/>
                  <a:moveTo>
                    <a:pt x="3025" y="7088"/>
                  </a:moveTo>
                  <a:cubicBezTo>
                    <a:pt x="3019" y="7092"/>
                    <a:pt x="3016" y="7094"/>
                    <a:pt x="3017" y="7094"/>
                  </a:cubicBezTo>
                  <a:cubicBezTo>
                    <a:pt x="3020" y="7092"/>
                    <a:pt x="3023" y="7090"/>
                    <a:pt x="3025" y="7088"/>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6" name="Google Shape;8326;p19"/>
            <p:cNvSpPr/>
            <p:nvPr/>
          </p:nvSpPr>
          <p:spPr>
            <a:xfrm>
              <a:off x="7599255" y="3845439"/>
              <a:ext cx="170172" cy="268052"/>
            </a:xfrm>
            <a:custGeom>
              <a:avLst/>
              <a:gdLst/>
              <a:ahLst/>
              <a:cxnLst/>
              <a:rect l="l" t="t" r="r" b="b"/>
              <a:pathLst>
                <a:path w="5214" h="8213" extrusionOk="0">
                  <a:moveTo>
                    <a:pt x="1099" y="1"/>
                  </a:moveTo>
                  <a:cubicBezTo>
                    <a:pt x="1" y="2853"/>
                    <a:pt x="1279" y="4377"/>
                    <a:pt x="2541" y="5623"/>
                  </a:cubicBezTo>
                  <a:cubicBezTo>
                    <a:pt x="3803" y="6852"/>
                    <a:pt x="3754" y="8213"/>
                    <a:pt x="3754" y="8213"/>
                  </a:cubicBezTo>
                  <a:cubicBezTo>
                    <a:pt x="4656" y="7278"/>
                    <a:pt x="3590" y="5590"/>
                    <a:pt x="4459" y="4246"/>
                  </a:cubicBezTo>
                  <a:cubicBezTo>
                    <a:pt x="5213" y="3099"/>
                    <a:pt x="4246" y="2574"/>
                    <a:pt x="4246" y="2574"/>
                  </a:cubicBezTo>
                  <a:cubicBezTo>
                    <a:pt x="3836" y="3164"/>
                    <a:pt x="3377" y="3000"/>
                    <a:pt x="3017" y="3738"/>
                  </a:cubicBezTo>
                  <a:cubicBezTo>
                    <a:pt x="2656" y="4476"/>
                    <a:pt x="3279" y="5803"/>
                    <a:pt x="3279" y="5803"/>
                  </a:cubicBezTo>
                  <a:cubicBezTo>
                    <a:pt x="2066" y="4935"/>
                    <a:pt x="2312" y="4164"/>
                    <a:pt x="2656" y="3754"/>
                  </a:cubicBezTo>
                  <a:cubicBezTo>
                    <a:pt x="3000" y="3361"/>
                    <a:pt x="2525" y="3017"/>
                    <a:pt x="2541" y="2787"/>
                  </a:cubicBezTo>
                  <a:cubicBezTo>
                    <a:pt x="2558" y="2640"/>
                    <a:pt x="2591" y="2509"/>
                    <a:pt x="2640" y="2378"/>
                  </a:cubicBezTo>
                  <a:cubicBezTo>
                    <a:pt x="2640" y="2378"/>
                    <a:pt x="2565" y="2323"/>
                    <a:pt x="2427" y="2323"/>
                  </a:cubicBezTo>
                  <a:cubicBezTo>
                    <a:pt x="2315" y="2323"/>
                    <a:pt x="2159" y="2359"/>
                    <a:pt x="1968" y="2492"/>
                  </a:cubicBezTo>
                  <a:cubicBezTo>
                    <a:pt x="1230" y="2984"/>
                    <a:pt x="1525" y="4082"/>
                    <a:pt x="1525" y="4082"/>
                  </a:cubicBezTo>
                  <a:cubicBezTo>
                    <a:pt x="1001" y="3345"/>
                    <a:pt x="1181" y="2591"/>
                    <a:pt x="1771" y="2066"/>
                  </a:cubicBezTo>
                  <a:cubicBezTo>
                    <a:pt x="2377" y="1542"/>
                    <a:pt x="1804" y="1066"/>
                    <a:pt x="1410" y="853"/>
                  </a:cubicBezTo>
                  <a:cubicBezTo>
                    <a:pt x="1017" y="624"/>
                    <a:pt x="1099" y="1"/>
                    <a:pt x="109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7" name="Google Shape;8327;p19"/>
            <p:cNvSpPr/>
            <p:nvPr/>
          </p:nvSpPr>
          <p:spPr>
            <a:xfrm>
              <a:off x="7520631" y="3812279"/>
              <a:ext cx="98990" cy="147685"/>
            </a:xfrm>
            <a:custGeom>
              <a:avLst/>
              <a:gdLst/>
              <a:ahLst/>
              <a:cxnLst/>
              <a:rect l="l" t="t" r="r" b="b"/>
              <a:pathLst>
                <a:path w="3033" h="4525" extrusionOk="0">
                  <a:moveTo>
                    <a:pt x="459" y="1"/>
                  </a:moveTo>
                  <a:cubicBezTo>
                    <a:pt x="459" y="17"/>
                    <a:pt x="0" y="2017"/>
                    <a:pt x="3033" y="4525"/>
                  </a:cubicBezTo>
                  <a:cubicBezTo>
                    <a:pt x="3033" y="4525"/>
                    <a:pt x="2475" y="3852"/>
                    <a:pt x="2738" y="3098"/>
                  </a:cubicBezTo>
                  <a:cubicBezTo>
                    <a:pt x="3000" y="2344"/>
                    <a:pt x="2688" y="2066"/>
                    <a:pt x="2442" y="1820"/>
                  </a:cubicBezTo>
                  <a:cubicBezTo>
                    <a:pt x="2295" y="1656"/>
                    <a:pt x="2295" y="1427"/>
                    <a:pt x="2426" y="1263"/>
                  </a:cubicBezTo>
                  <a:cubicBezTo>
                    <a:pt x="2426" y="1263"/>
                    <a:pt x="2381" y="1253"/>
                    <a:pt x="2318" y="1253"/>
                  </a:cubicBezTo>
                  <a:cubicBezTo>
                    <a:pt x="2153" y="1253"/>
                    <a:pt x="1863" y="1321"/>
                    <a:pt x="1934" y="1820"/>
                  </a:cubicBezTo>
                  <a:cubicBezTo>
                    <a:pt x="2033" y="2508"/>
                    <a:pt x="2082" y="2623"/>
                    <a:pt x="1852" y="2640"/>
                  </a:cubicBezTo>
                  <a:cubicBezTo>
                    <a:pt x="1847" y="2640"/>
                    <a:pt x="1843" y="2640"/>
                    <a:pt x="1838" y="2640"/>
                  </a:cubicBezTo>
                  <a:cubicBezTo>
                    <a:pt x="1642" y="2640"/>
                    <a:pt x="1706" y="2307"/>
                    <a:pt x="1754" y="2115"/>
                  </a:cubicBezTo>
                  <a:cubicBezTo>
                    <a:pt x="1820" y="1935"/>
                    <a:pt x="2065" y="1099"/>
                    <a:pt x="1410" y="820"/>
                  </a:cubicBezTo>
                  <a:cubicBezTo>
                    <a:pt x="754" y="541"/>
                    <a:pt x="492" y="279"/>
                    <a:pt x="45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8" name="Google Shape;8328;p19"/>
            <p:cNvSpPr/>
            <p:nvPr/>
          </p:nvSpPr>
          <p:spPr>
            <a:xfrm>
              <a:off x="7698766" y="4092603"/>
              <a:ext cx="117201" cy="139134"/>
            </a:xfrm>
            <a:custGeom>
              <a:avLst/>
              <a:gdLst/>
              <a:ahLst/>
              <a:cxnLst/>
              <a:rect l="l" t="t" r="r" b="b"/>
              <a:pathLst>
                <a:path w="3591" h="4263" extrusionOk="0">
                  <a:moveTo>
                    <a:pt x="1722" y="1"/>
                  </a:moveTo>
                  <a:lnTo>
                    <a:pt x="1722" y="1"/>
                  </a:lnTo>
                  <a:cubicBezTo>
                    <a:pt x="771" y="492"/>
                    <a:pt x="1050" y="1181"/>
                    <a:pt x="951" y="2476"/>
                  </a:cubicBezTo>
                  <a:cubicBezTo>
                    <a:pt x="853" y="3754"/>
                    <a:pt x="0" y="4262"/>
                    <a:pt x="0" y="4262"/>
                  </a:cubicBezTo>
                  <a:cubicBezTo>
                    <a:pt x="3590" y="2426"/>
                    <a:pt x="2279" y="755"/>
                    <a:pt x="1935" y="509"/>
                  </a:cubicBezTo>
                  <a:cubicBezTo>
                    <a:pt x="1590" y="263"/>
                    <a:pt x="1722" y="1"/>
                    <a:pt x="172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9" name="Google Shape;8329;p19"/>
            <p:cNvSpPr/>
            <p:nvPr/>
          </p:nvSpPr>
          <p:spPr>
            <a:xfrm>
              <a:off x="7701443" y="4178505"/>
              <a:ext cx="256824" cy="189363"/>
            </a:xfrm>
            <a:custGeom>
              <a:avLst/>
              <a:gdLst/>
              <a:ahLst/>
              <a:cxnLst/>
              <a:rect l="l" t="t" r="r" b="b"/>
              <a:pathLst>
                <a:path w="7869" h="5802" extrusionOk="0">
                  <a:moveTo>
                    <a:pt x="3218" y="1"/>
                  </a:moveTo>
                  <a:cubicBezTo>
                    <a:pt x="2833" y="1"/>
                    <a:pt x="2408" y="335"/>
                    <a:pt x="2000" y="958"/>
                  </a:cubicBezTo>
                  <a:cubicBezTo>
                    <a:pt x="1459" y="1794"/>
                    <a:pt x="0" y="1925"/>
                    <a:pt x="0" y="1925"/>
                  </a:cubicBezTo>
                  <a:cubicBezTo>
                    <a:pt x="2377" y="1974"/>
                    <a:pt x="3016" y="2597"/>
                    <a:pt x="3656" y="3351"/>
                  </a:cubicBezTo>
                  <a:cubicBezTo>
                    <a:pt x="4295" y="4105"/>
                    <a:pt x="4475" y="5335"/>
                    <a:pt x="6000" y="5712"/>
                  </a:cubicBezTo>
                  <a:cubicBezTo>
                    <a:pt x="6253" y="5775"/>
                    <a:pt x="6474" y="5801"/>
                    <a:pt x="6666" y="5801"/>
                  </a:cubicBezTo>
                  <a:cubicBezTo>
                    <a:pt x="7618" y="5801"/>
                    <a:pt x="7868" y="5155"/>
                    <a:pt x="7868" y="5154"/>
                  </a:cubicBezTo>
                  <a:lnTo>
                    <a:pt x="7868" y="5154"/>
                  </a:lnTo>
                  <a:cubicBezTo>
                    <a:pt x="7782" y="5212"/>
                    <a:pt x="7702" y="5241"/>
                    <a:pt x="7631" y="5241"/>
                  </a:cubicBezTo>
                  <a:cubicBezTo>
                    <a:pt x="7380" y="5241"/>
                    <a:pt x="7236" y="4876"/>
                    <a:pt x="7262" y="4122"/>
                  </a:cubicBezTo>
                  <a:cubicBezTo>
                    <a:pt x="7278" y="3155"/>
                    <a:pt x="6393" y="2876"/>
                    <a:pt x="5278" y="2712"/>
                  </a:cubicBezTo>
                  <a:cubicBezTo>
                    <a:pt x="4164" y="2532"/>
                    <a:pt x="3230" y="2466"/>
                    <a:pt x="3131" y="2089"/>
                  </a:cubicBezTo>
                  <a:cubicBezTo>
                    <a:pt x="3016" y="1729"/>
                    <a:pt x="3508" y="1581"/>
                    <a:pt x="4180" y="1384"/>
                  </a:cubicBezTo>
                  <a:cubicBezTo>
                    <a:pt x="4869" y="1171"/>
                    <a:pt x="4557" y="549"/>
                    <a:pt x="4557" y="548"/>
                  </a:cubicBezTo>
                  <a:lnTo>
                    <a:pt x="4557" y="548"/>
                  </a:lnTo>
                  <a:cubicBezTo>
                    <a:pt x="4506" y="589"/>
                    <a:pt x="4454" y="607"/>
                    <a:pt x="4399" y="607"/>
                  </a:cubicBezTo>
                  <a:cubicBezTo>
                    <a:pt x="4212" y="607"/>
                    <a:pt x="3991" y="393"/>
                    <a:pt x="3623" y="139"/>
                  </a:cubicBezTo>
                  <a:cubicBezTo>
                    <a:pt x="3495" y="46"/>
                    <a:pt x="3359" y="1"/>
                    <a:pt x="321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0" name="Google Shape;8330;p19"/>
            <p:cNvSpPr/>
            <p:nvPr/>
          </p:nvSpPr>
          <p:spPr>
            <a:xfrm>
              <a:off x="7576800" y="4255693"/>
              <a:ext cx="250917" cy="203397"/>
            </a:xfrm>
            <a:custGeom>
              <a:avLst/>
              <a:gdLst/>
              <a:ahLst/>
              <a:cxnLst/>
              <a:rect l="l" t="t" r="r" b="b"/>
              <a:pathLst>
                <a:path w="7688" h="6232" extrusionOk="0">
                  <a:moveTo>
                    <a:pt x="4322" y="0"/>
                  </a:moveTo>
                  <a:cubicBezTo>
                    <a:pt x="2726" y="0"/>
                    <a:pt x="1374" y="1109"/>
                    <a:pt x="672" y="2527"/>
                  </a:cubicBezTo>
                  <a:cubicBezTo>
                    <a:pt x="164" y="3625"/>
                    <a:pt x="0" y="4871"/>
                    <a:pt x="246" y="6051"/>
                  </a:cubicBezTo>
                  <a:lnTo>
                    <a:pt x="246" y="6084"/>
                  </a:lnTo>
                  <a:lnTo>
                    <a:pt x="279" y="6232"/>
                  </a:lnTo>
                  <a:cubicBezTo>
                    <a:pt x="263" y="6084"/>
                    <a:pt x="246" y="5936"/>
                    <a:pt x="246" y="5773"/>
                  </a:cubicBezTo>
                  <a:cubicBezTo>
                    <a:pt x="246" y="4904"/>
                    <a:pt x="426" y="4052"/>
                    <a:pt x="754" y="3248"/>
                  </a:cubicBezTo>
                  <a:cubicBezTo>
                    <a:pt x="1148" y="2248"/>
                    <a:pt x="1885" y="1429"/>
                    <a:pt x="2820" y="904"/>
                  </a:cubicBezTo>
                  <a:cubicBezTo>
                    <a:pt x="3368" y="590"/>
                    <a:pt x="4084" y="339"/>
                    <a:pt x="4791" y="339"/>
                  </a:cubicBezTo>
                  <a:cubicBezTo>
                    <a:pt x="5374" y="339"/>
                    <a:pt x="5952" y="509"/>
                    <a:pt x="6426" y="954"/>
                  </a:cubicBezTo>
                  <a:cubicBezTo>
                    <a:pt x="7491" y="1871"/>
                    <a:pt x="7147" y="3789"/>
                    <a:pt x="5950" y="4084"/>
                  </a:cubicBezTo>
                  <a:cubicBezTo>
                    <a:pt x="5816" y="4120"/>
                    <a:pt x="5676" y="4137"/>
                    <a:pt x="5538" y="4137"/>
                  </a:cubicBezTo>
                  <a:cubicBezTo>
                    <a:pt x="5103" y="4137"/>
                    <a:pt x="4679" y="3965"/>
                    <a:pt x="4442" y="3642"/>
                  </a:cubicBezTo>
                  <a:cubicBezTo>
                    <a:pt x="4164" y="3232"/>
                    <a:pt x="4147" y="2691"/>
                    <a:pt x="4426" y="2281"/>
                  </a:cubicBezTo>
                  <a:cubicBezTo>
                    <a:pt x="4604" y="2003"/>
                    <a:pt x="4911" y="1845"/>
                    <a:pt x="5229" y="1845"/>
                  </a:cubicBezTo>
                  <a:cubicBezTo>
                    <a:pt x="5378" y="1845"/>
                    <a:pt x="5530" y="1880"/>
                    <a:pt x="5672" y="1953"/>
                  </a:cubicBezTo>
                  <a:cubicBezTo>
                    <a:pt x="5852" y="2035"/>
                    <a:pt x="5967" y="2216"/>
                    <a:pt x="5967" y="2412"/>
                  </a:cubicBezTo>
                  <a:cubicBezTo>
                    <a:pt x="5967" y="2412"/>
                    <a:pt x="5952" y="2545"/>
                    <a:pt x="5867" y="2545"/>
                  </a:cubicBezTo>
                  <a:cubicBezTo>
                    <a:pt x="5862" y="2545"/>
                    <a:pt x="5857" y="2544"/>
                    <a:pt x="5852" y="2544"/>
                  </a:cubicBezTo>
                  <a:cubicBezTo>
                    <a:pt x="5770" y="2544"/>
                    <a:pt x="5786" y="2380"/>
                    <a:pt x="5524" y="2314"/>
                  </a:cubicBezTo>
                  <a:cubicBezTo>
                    <a:pt x="5495" y="2307"/>
                    <a:pt x="5465" y="2304"/>
                    <a:pt x="5437" y="2304"/>
                  </a:cubicBezTo>
                  <a:cubicBezTo>
                    <a:pt x="5180" y="2304"/>
                    <a:pt x="4975" y="2557"/>
                    <a:pt x="5049" y="2822"/>
                  </a:cubicBezTo>
                  <a:cubicBezTo>
                    <a:pt x="5080" y="2989"/>
                    <a:pt x="5316" y="3122"/>
                    <a:pt x="5559" y="3122"/>
                  </a:cubicBezTo>
                  <a:cubicBezTo>
                    <a:pt x="5699" y="3122"/>
                    <a:pt x="5842" y="3078"/>
                    <a:pt x="5950" y="2970"/>
                  </a:cubicBezTo>
                  <a:cubicBezTo>
                    <a:pt x="6016" y="2904"/>
                    <a:pt x="6065" y="2822"/>
                    <a:pt x="6081" y="2724"/>
                  </a:cubicBezTo>
                  <a:cubicBezTo>
                    <a:pt x="6180" y="2412"/>
                    <a:pt x="6049" y="2068"/>
                    <a:pt x="5770" y="1904"/>
                  </a:cubicBezTo>
                  <a:cubicBezTo>
                    <a:pt x="5602" y="1806"/>
                    <a:pt x="5417" y="1759"/>
                    <a:pt x="5232" y="1759"/>
                  </a:cubicBezTo>
                  <a:cubicBezTo>
                    <a:pt x="4892" y="1759"/>
                    <a:pt x="4556" y="1918"/>
                    <a:pt x="4344" y="2216"/>
                  </a:cubicBezTo>
                  <a:cubicBezTo>
                    <a:pt x="4033" y="2658"/>
                    <a:pt x="4033" y="3248"/>
                    <a:pt x="4344" y="3691"/>
                  </a:cubicBezTo>
                  <a:cubicBezTo>
                    <a:pt x="4613" y="4062"/>
                    <a:pt x="5092" y="4263"/>
                    <a:pt x="5578" y="4263"/>
                  </a:cubicBezTo>
                  <a:cubicBezTo>
                    <a:pt x="5714" y="4263"/>
                    <a:pt x="5850" y="4248"/>
                    <a:pt x="5983" y="4215"/>
                  </a:cubicBezTo>
                  <a:cubicBezTo>
                    <a:pt x="7344" y="3888"/>
                    <a:pt x="7688" y="1806"/>
                    <a:pt x="6557" y="806"/>
                  </a:cubicBezTo>
                  <a:cubicBezTo>
                    <a:pt x="6409" y="675"/>
                    <a:pt x="6245" y="560"/>
                    <a:pt x="6081" y="462"/>
                  </a:cubicBezTo>
                  <a:cubicBezTo>
                    <a:pt x="5590" y="167"/>
                    <a:pt x="5032" y="19"/>
                    <a:pt x="4459" y="3"/>
                  </a:cubicBezTo>
                  <a:cubicBezTo>
                    <a:pt x="4413" y="1"/>
                    <a:pt x="4367" y="0"/>
                    <a:pt x="43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1" name="Google Shape;8331;p19"/>
            <p:cNvSpPr/>
            <p:nvPr/>
          </p:nvSpPr>
          <p:spPr>
            <a:xfrm>
              <a:off x="7589627" y="4318552"/>
              <a:ext cx="99251" cy="106823"/>
            </a:xfrm>
            <a:custGeom>
              <a:avLst/>
              <a:gdLst/>
              <a:ahLst/>
              <a:cxnLst/>
              <a:rect l="l" t="t" r="r" b="b"/>
              <a:pathLst>
                <a:path w="3041" h="3273" extrusionOk="0">
                  <a:moveTo>
                    <a:pt x="2307" y="1"/>
                  </a:moveTo>
                  <a:cubicBezTo>
                    <a:pt x="2110" y="1"/>
                    <a:pt x="1861" y="69"/>
                    <a:pt x="1574" y="241"/>
                  </a:cubicBezTo>
                  <a:cubicBezTo>
                    <a:pt x="312" y="1011"/>
                    <a:pt x="1" y="3273"/>
                    <a:pt x="1" y="3273"/>
                  </a:cubicBezTo>
                  <a:cubicBezTo>
                    <a:pt x="1" y="3273"/>
                    <a:pt x="689" y="1175"/>
                    <a:pt x="1951" y="962"/>
                  </a:cubicBezTo>
                  <a:cubicBezTo>
                    <a:pt x="3040" y="784"/>
                    <a:pt x="2975" y="1"/>
                    <a:pt x="230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2" name="Google Shape;8332;p19"/>
            <p:cNvSpPr/>
            <p:nvPr/>
          </p:nvSpPr>
          <p:spPr>
            <a:xfrm>
              <a:off x="7717500" y="4310328"/>
              <a:ext cx="170139" cy="147489"/>
            </a:xfrm>
            <a:custGeom>
              <a:avLst/>
              <a:gdLst/>
              <a:ahLst/>
              <a:cxnLst/>
              <a:rect l="l" t="t" r="r" b="b"/>
              <a:pathLst>
                <a:path w="5213" h="4519" extrusionOk="0">
                  <a:moveTo>
                    <a:pt x="3033" y="1"/>
                  </a:moveTo>
                  <a:cubicBezTo>
                    <a:pt x="3033" y="1"/>
                    <a:pt x="3360" y="706"/>
                    <a:pt x="3016" y="1771"/>
                  </a:cubicBezTo>
                  <a:cubicBezTo>
                    <a:pt x="2688" y="2853"/>
                    <a:pt x="1836" y="3066"/>
                    <a:pt x="1197" y="3131"/>
                  </a:cubicBezTo>
                  <a:cubicBezTo>
                    <a:pt x="574" y="3197"/>
                    <a:pt x="131" y="3476"/>
                    <a:pt x="0" y="4344"/>
                  </a:cubicBezTo>
                  <a:cubicBezTo>
                    <a:pt x="138" y="4246"/>
                    <a:pt x="306" y="4195"/>
                    <a:pt x="479" y="4195"/>
                  </a:cubicBezTo>
                  <a:cubicBezTo>
                    <a:pt x="593" y="4195"/>
                    <a:pt x="709" y="4217"/>
                    <a:pt x="820" y="4262"/>
                  </a:cubicBezTo>
                  <a:cubicBezTo>
                    <a:pt x="1055" y="4380"/>
                    <a:pt x="1446" y="4518"/>
                    <a:pt x="1840" y="4518"/>
                  </a:cubicBezTo>
                  <a:cubicBezTo>
                    <a:pt x="2159" y="4518"/>
                    <a:pt x="2479" y="4428"/>
                    <a:pt x="2721" y="4164"/>
                  </a:cubicBezTo>
                  <a:cubicBezTo>
                    <a:pt x="3262" y="3574"/>
                    <a:pt x="3164" y="2968"/>
                    <a:pt x="3131" y="2673"/>
                  </a:cubicBezTo>
                  <a:cubicBezTo>
                    <a:pt x="3115" y="2398"/>
                    <a:pt x="3067" y="1853"/>
                    <a:pt x="3348" y="1853"/>
                  </a:cubicBezTo>
                  <a:cubicBezTo>
                    <a:pt x="3352" y="1853"/>
                    <a:pt x="3356" y="1853"/>
                    <a:pt x="3360" y="1853"/>
                  </a:cubicBezTo>
                  <a:cubicBezTo>
                    <a:pt x="3360" y="1853"/>
                    <a:pt x="3364" y="1852"/>
                    <a:pt x="3369" y="1852"/>
                  </a:cubicBezTo>
                  <a:cubicBezTo>
                    <a:pt x="3409" y="1852"/>
                    <a:pt x="3573" y="1878"/>
                    <a:pt x="3573" y="2296"/>
                  </a:cubicBezTo>
                  <a:cubicBezTo>
                    <a:pt x="3557" y="2754"/>
                    <a:pt x="3541" y="3050"/>
                    <a:pt x="4164" y="3230"/>
                  </a:cubicBezTo>
                  <a:cubicBezTo>
                    <a:pt x="4491" y="3328"/>
                    <a:pt x="4819" y="3492"/>
                    <a:pt x="5081" y="3722"/>
                  </a:cubicBezTo>
                  <a:cubicBezTo>
                    <a:pt x="4967" y="3508"/>
                    <a:pt x="4950" y="3263"/>
                    <a:pt x="5000" y="3033"/>
                  </a:cubicBezTo>
                  <a:cubicBezTo>
                    <a:pt x="5131" y="2705"/>
                    <a:pt x="5213" y="2099"/>
                    <a:pt x="4655" y="1705"/>
                  </a:cubicBezTo>
                  <a:cubicBezTo>
                    <a:pt x="4082" y="1312"/>
                    <a:pt x="3524" y="1066"/>
                    <a:pt x="3393" y="673"/>
                  </a:cubicBezTo>
                  <a:cubicBezTo>
                    <a:pt x="3311" y="443"/>
                    <a:pt x="3196" y="214"/>
                    <a:pt x="30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3" name="Google Shape;8333;p19"/>
            <p:cNvSpPr/>
            <p:nvPr/>
          </p:nvSpPr>
          <p:spPr>
            <a:xfrm>
              <a:off x="7819133" y="4409317"/>
              <a:ext cx="41776" cy="65275"/>
            </a:xfrm>
            <a:custGeom>
              <a:avLst/>
              <a:gdLst/>
              <a:ahLst/>
              <a:cxnLst/>
              <a:rect l="l" t="t" r="r" b="b"/>
              <a:pathLst>
                <a:path w="1280" h="2000" extrusionOk="0">
                  <a:moveTo>
                    <a:pt x="328" y="0"/>
                  </a:moveTo>
                  <a:cubicBezTo>
                    <a:pt x="328" y="0"/>
                    <a:pt x="328" y="0"/>
                    <a:pt x="328" y="1"/>
                  </a:cubicBezTo>
                  <a:lnTo>
                    <a:pt x="328" y="1"/>
                  </a:lnTo>
                  <a:cubicBezTo>
                    <a:pt x="328" y="1"/>
                    <a:pt x="328" y="0"/>
                    <a:pt x="328" y="0"/>
                  </a:cubicBezTo>
                  <a:close/>
                  <a:moveTo>
                    <a:pt x="328" y="1"/>
                  </a:moveTo>
                  <a:lnTo>
                    <a:pt x="328" y="1"/>
                  </a:lnTo>
                  <a:cubicBezTo>
                    <a:pt x="345" y="197"/>
                    <a:pt x="328" y="394"/>
                    <a:pt x="263" y="574"/>
                  </a:cubicBezTo>
                  <a:cubicBezTo>
                    <a:pt x="181" y="836"/>
                    <a:pt x="1" y="1246"/>
                    <a:pt x="459" y="1541"/>
                  </a:cubicBezTo>
                  <a:cubicBezTo>
                    <a:pt x="476" y="1541"/>
                    <a:pt x="476" y="1557"/>
                    <a:pt x="492" y="1557"/>
                  </a:cubicBezTo>
                  <a:cubicBezTo>
                    <a:pt x="1017" y="1852"/>
                    <a:pt x="1017" y="2000"/>
                    <a:pt x="1017" y="2000"/>
                  </a:cubicBezTo>
                  <a:cubicBezTo>
                    <a:pt x="1017" y="2000"/>
                    <a:pt x="1050" y="1770"/>
                    <a:pt x="1099" y="1541"/>
                  </a:cubicBezTo>
                  <a:cubicBezTo>
                    <a:pt x="1115" y="1459"/>
                    <a:pt x="1148" y="1377"/>
                    <a:pt x="1164" y="1295"/>
                  </a:cubicBezTo>
                  <a:cubicBezTo>
                    <a:pt x="1279" y="934"/>
                    <a:pt x="1115" y="525"/>
                    <a:pt x="771" y="361"/>
                  </a:cubicBezTo>
                  <a:cubicBezTo>
                    <a:pt x="353" y="113"/>
                    <a:pt x="330" y="12"/>
                    <a:pt x="32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4" name="Google Shape;8334;p19"/>
            <p:cNvSpPr/>
            <p:nvPr/>
          </p:nvSpPr>
          <p:spPr>
            <a:xfrm>
              <a:off x="7820733" y="4128113"/>
              <a:ext cx="225786" cy="159304"/>
            </a:xfrm>
            <a:custGeom>
              <a:avLst/>
              <a:gdLst/>
              <a:ahLst/>
              <a:cxnLst/>
              <a:rect l="l" t="t" r="r" b="b"/>
              <a:pathLst>
                <a:path w="6918" h="4881" extrusionOk="0">
                  <a:moveTo>
                    <a:pt x="1941" y="0"/>
                  </a:moveTo>
                  <a:cubicBezTo>
                    <a:pt x="1055" y="0"/>
                    <a:pt x="588" y="822"/>
                    <a:pt x="706" y="1371"/>
                  </a:cubicBezTo>
                  <a:cubicBezTo>
                    <a:pt x="825" y="1984"/>
                    <a:pt x="1434" y="2011"/>
                    <a:pt x="1542" y="2011"/>
                  </a:cubicBezTo>
                  <a:cubicBezTo>
                    <a:pt x="1552" y="2011"/>
                    <a:pt x="1558" y="2010"/>
                    <a:pt x="1558" y="2010"/>
                  </a:cubicBezTo>
                  <a:cubicBezTo>
                    <a:pt x="1296" y="1896"/>
                    <a:pt x="1181" y="1584"/>
                    <a:pt x="1312" y="1338"/>
                  </a:cubicBezTo>
                  <a:cubicBezTo>
                    <a:pt x="1357" y="1266"/>
                    <a:pt x="1403" y="1239"/>
                    <a:pt x="1453" y="1239"/>
                  </a:cubicBezTo>
                  <a:cubicBezTo>
                    <a:pt x="1549" y="1239"/>
                    <a:pt x="1658" y="1339"/>
                    <a:pt x="1787" y="1404"/>
                  </a:cubicBezTo>
                  <a:cubicBezTo>
                    <a:pt x="1831" y="1427"/>
                    <a:pt x="1872" y="1438"/>
                    <a:pt x="1909" y="1438"/>
                  </a:cubicBezTo>
                  <a:cubicBezTo>
                    <a:pt x="2056" y="1438"/>
                    <a:pt x="2158" y="1279"/>
                    <a:pt x="2197" y="1109"/>
                  </a:cubicBezTo>
                  <a:cubicBezTo>
                    <a:pt x="2237" y="968"/>
                    <a:pt x="2346" y="827"/>
                    <a:pt x="2534" y="827"/>
                  </a:cubicBezTo>
                  <a:cubicBezTo>
                    <a:pt x="2652" y="827"/>
                    <a:pt x="2801" y="882"/>
                    <a:pt x="2984" y="1027"/>
                  </a:cubicBezTo>
                  <a:cubicBezTo>
                    <a:pt x="3476" y="1404"/>
                    <a:pt x="3164" y="2142"/>
                    <a:pt x="3164" y="2142"/>
                  </a:cubicBezTo>
                  <a:cubicBezTo>
                    <a:pt x="3164" y="2142"/>
                    <a:pt x="3164" y="1535"/>
                    <a:pt x="2738" y="1470"/>
                  </a:cubicBezTo>
                  <a:cubicBezTo>
                    <a:pt x="2694" y="1457"/>
                    <a:pt x="2650" y="1451"/>
                    <a:pt x="2607" y="1451"/>
                  </a:cubicBezTo>
                  <a:cubicBezTo>
                    <a:pt x="2425" y="1451"/>
                    <a:pt x="2260" y="1556"/>
                    <a:pt x="2181" y="1715"/>
                  </a:cubicBezTo>
                  <a:cubicBezTo>
                    <a:pt x="2443" y="1715"/>
                    <a:pt x="2459" y="2092"/>
                    <a:pt x="2312" y="2306"/>
                  </a:cubicBezTo>
                  <a:cubicBezTo>
                    <a:pt x="2164" y="2502"/>
                    <a:pt x="2214" y="2650"/>
                    <a:pt x="2361" y="2732"/>
                  </a:cubicBezTo>
                  <a:cubicBezTo>
                    <a:pt x="2492" y="2814"/>
                    <a:pt x="2705" y="2814"/>
                    <a:pt x="2525" y="3191"/>
                  </a:cubicBezTo>
                  <a:cubicBezTo>
                    <a:pt x="2374" y="3537"/>
                    <a:pt x="1752" y="3551"/>
                    <a:pt x="1653" y="3551"/>
                  </a:cubicBezTo>
                  <a:cubicBezTo>
                    <a:pt x="1644" y="3551"/>
                    <a:pt x="1640" y="3551"/>
                    <a:pt x="1640" y="3551"/>
                  </a:cubicBezTo>
                  <a:cubicBezTo>
                    <a:pt x="1787" y="3355"/>
                    <a:pt x="1755" y="3060"/>
                    <a:pt x="1558" y="2896"/>
                  </a:cubicBezTo>
                  <a:lnTo>
                    <a:pt x="1558" y="2896"/>
                  </a:lnTo>
                  <a:cubicBezTo>
                    <a:pt x="1574" y="3060"/>
                    <a:pt x="1460" y="3223"/>
                    <a:pt x="1279" y="3273"/>
                  </a:cubicBezTo>
                  <a:cubicBezTo>
                    <a:pt x="1001" y="3371"/>
                    <a:pt x="1017" y="3273"/>
                    <a:pt x="738" y="3502"/>
                  </a:cubicBezTo>
                  <a:cubicBezTo>
                    <a:pt x="607" y="3617"/>
                    <a:pt x="423" y="3646"/>
                    <a:pt x="271" y="3646"/>
                  </a:cubicBezTo>
                  <a:cubicBezTo>
                    <a:pt x="120" y="3646"/>
                    <a:pt x="1" y="3617"/>
                    <a:pt x="1" y="3617"/>
                  </a:cubicBezTo>
                  <a:lnTo>
                    <a:pt x="1" y="3617"/>
                  </a:lnTo>
                  <a:cubicBezTo>
                    <a:pt x="181" y="3715"/>
                    <a:pt x="378" y="3781"/>
                    <a:pt x="574" y="3797"/>
                  </a:cubicBezTo>
                  <a:cubicBezTo>
                    <a:pt x="1017" y="3830"/>
                    <a:pt x="1460" y="3895"/>
                    <a:pt x="1886" y="3994"/>
                  </a:cubicBezTo>
                  <a:cubicBezTo>
                    <a:pt x="3066" y="4354"/>
                    <a:pt x="3787" y="4846"/>
                    <a:pt x="4689" y="4879"/>
                  </a:cubicBezTo>
                  <a:cubicBezTo>
                    <a:pt x="4720" y="4880"/>
                    <a:pt x="4752" y="4881"/>
                    <a:pt x="4784" y="4881"/>
                  </a:cubicBezTo>
                  <a:cubicBezTo>
                    <a:pt x="5196" y="4881"/>
                    <a:pt x="5618" y="4782"/>
                    <a:pt x="5984" y="4584"/>
                  </a:cubicBezTo>
                  <a:cubicBezTo>
                    <a:pt x="6770" y="4109"/>
                    <a:pt x="6918" y="2945"/>
                    <a:pt x="6459" y="2355"/>
                  </a:cubicBezTo>
                  <a:cubicBezTo>
                    <a:pt x="6228" y="2016"/>
                    <a:pt x="5864" y="1861"/>
                    <a:pt x="5524" y="1861"/>
                  </a:cubicBezTo>
                  <a:cubicBezTo>
                    <a:pt x="5188" y="1861"/>
                    <a:pt x="4876" y="2012"/>
                    <a:pt x="4738" y="2289"/>
                  </a:cubicBezTo>
                  <a:cubicBezTo>
                    <a:pt x="4492" y="2617"/>
                    <a:pt x="4525" y="3092"/>
                    <a:pt x="4820" y="3371"/>
                  </a:cubicBezTo>
                  <a:lnTo>
                    <a:pt x="4836" y="3387"/>
                  </a:lnTo>
                  <a:cubicBezTo>
                    <a:pt x="4853" y="3404"/>
                    <a:pt x="4869" y="3420"/>
                    <a:pt x="4902" y="3437"/>
                  </a:cubicBezTo>
                  <a:cubicBezTo>
                    <a:pt x="4918" y="3437"/>
                    <a:pt x="4918" y="3453"/>
                    <a:pt x="4934" y="3453"/>
                  </a:cubicBezTo>
                  <a:cubicBezTo>
                    <a:pt x="5037" y="3512"/>
                    <a:pt x="5165" y="3543"/>
                    <a:pt x="5290" y="3543"/>
                  </a:cubicBezTo>
                  <a:cubicBezTo>
                    <a:pt x="5542" y="3543"/>
                    <a:pt x="5781" y="3416"/>
                    <a:pt x="5770" y="3141"/>
                  </a:cubicBezTo>
                  <a:cubicBezTo>
                    <a:pt x="5784" y="2945"/>
                    <a:pt x="5623" y="2860"/>
                    <a:pt x="5445" y="2860"/>
                  </a:cubicBezTo>
                  <a:cubicBezTo>
                    <a:pt x="5191" y="2860"/>
                    <a:pt x="4901" y="3030"/>
                    <a:pt x="5016" y="3289"/>
                  </a:cubicBezTo>
                  <a:cubicBezTo>
                    <a:pt x="5024" y="3312"/>
                    <a:pt x="5025" y="3335"/>
                    <a:pt x="5002" y="3335"/>
                  </a:cubicBezTo>
                  <a:cubicBezTo>
                    <a:pt x="4975" y="3335"/>
                    <a:pt x="4918" y="3304"/>
                    <a:pt x="4803" y="3207"/>
                  </a:cubicBezTo>
                  <a:cubicBezTo>
                    <a:pt x="4689" y="3109"/>
                    <a:pt x="4623" y="2961"/>
                    <a:pt x="4623" y="2797"/>
                  </a:cubicBezTo>
                  <a:cubicBezTo>
                    <a:pt x="4623" y="2617"/>
                    <a:pt x="4689" y="2453"/>
                    <a:pt x="4803" y="2322"/>
                  </a:cubicBezTo>
                  <a:cubicBezTo>
                    <a:pt x="4930" y="2085"/>
                    <a:pt x="5200" y="1959"/>
                    <a:pt x="5491" y="1959"/>
                  </a:cubicBezTo>
                  <a:cubicBezTo>
                    <a:pt x="5804" y="1959"/>
                    <a:pt x="6140" y="2106"/>
                    <a:pt x="6344" y="2420"/>
                  </a:cubicBezTo>
                  <a:cubicBezTo>
                    <a:pt x="6344" y="2420"/>
                    <a:pt x="6344" y="2437"/>
                    <a:pt x="6361" y="2437"/>
                  </a:cubicBezTo>
                  <a:cubicBezTo>
                    <a:pt x="6574" y="2863"/>
                    <a:pt x="6574" y="3355"/>
                    <a:pt x="6328" y="3764"/>
                  </a:cubicBezTo>
                  <a:cubicBezTo>
                    <a:pt x="6049" y="4256"/>
                    <a:pt x="5412" y="4603"/>
                    <a:pt x="4583" y="4603"/>
                  </a:cubicBezTo>
                  <a:cubicBezTo>
                    <a:pt x="4195" y="4603"/>
                    <a:pt x="3766" y="4527"/>
                    <a:pt x="3312" y="4354"/>
                  </a:cubicBezTo>
                  <a:cubicBezTo>
                    <a:pt x="3263" y="4338"/>
                    <a:pt x="3033" y="4256"/>
                    <a:pt x="2886" y="4191"/>
                  </a:cubicBezTo>
                  <a:cubicBezTo>
                    <a:pt x="2459" y="3977"/>
                    <a:pt x="2017" y="3830"/>
                    <a:pt x="1574" y="3748"/>
                  </a:cubicBezTo>
                  <a:cubicBezTo>
                    <a:pt x="1738" y="3732"/>
                    <a:pt x="1935" y="3699"/>
                    <a:pt x="2148" y="3666"/>
                  </a:cubicBezTo>
                  <a:cubicBezTo>
                    <a:pt x="3885" y="3322"/>
                    <a:pt x="4148" y="830"/>
                    <a:pt x="2689" y="175"/>
                  </a:cubicBezTo>
                  <a:cubicBezTo>
                    <a:pt x="2415" y="52"/>
                    <a:pt x="2164" y="0"/>
                    <a:pt x="194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5" name="Google Shape;8335;p19"/>
            <p:cNvSpPr/>
            <p:nvPr/>
          </p:nvSpPr>
          <p:spPr>
            <a:xfrm>
              <a:off x="7930395" y="4213492"/>
              <a:ext cx="152515" cy="108095"/>
            </a:xfrm>
            <a:custGeom>
              <a:avLst/>
              <a:gdLst/>
              <a:ahLst/>
              <a:cxnLst/>
              <a:rect l="l" t="t" r="r" b="b"/>
              <a:pathLst>
                <a:path w="4673" h="3312" extrusionOk="0">
                  <a:moveTo>
                    <a:pt x="3820" y="1"/>
                  </a:moveTo>
                  <a:lnTo>
                    <a:pt x="3820" y="1"/>
                  </a:lnTo>
                  <a:cubicBezTo>
                    <a:pt x="3902" y="804"/>
                    <a:pt x="3558" y="1591"/>
                    <a:pt x="2919" y="2050"/>
                  </a:cubicBezTo>
                  <a:cubicBezTo>
                    <a:pt x="2505" y="2367"/>
                    <a:pt x="2004" y="2468"/>
                    <a:pt x="1535" y="2468"/>
                  </a:cubicBezTo>
                  <a:cubicBezTo>
                    <a:pt x="720" y="2468"/>
                    <a:pt x="1" y="2165"/>
                    <a:pt x="1" y="2165"/>
                  </a:cubicBezTo>
                  <a:lnTo>
                    <a:pt x="1" y="2165"/>
                  </a:lnTo>
                  <a:cubicBezTo>
                    <a:pt x="1345" y="2869"/>
                    <a:pt x="1853" y="2640"/>
                    <a:pt x="2214" y="3050"/>
                  </a:cubicBezTo>
                  <a:cubicBezTo>
                    <a:pt x="2389" y="3233"/>
                    <a:pt x="2565" y="3288"/>
                    <a:pt x="2724" y="3288"/>
                  </a:cubicBezTo>
                  <a:cubicBezTo>
                    <a:pt x="2907" y="3288"/>
                    <a:pt x="3067" y="3216"/>
                    <a:pt x="3181" y="3181"/>
                  </a:cubicBezTo>
                  <a:cubicBezTo>
                    <a:pt x="3208" y="3174"/>
                    <a:pt x="3234" y="3171"/>
                    <a:pt x="3261" y="3171"/>
                  </a:cubicBezTo>
                  <a:cubicBezTo>
                    <a:pt x="3363" y="3171"/>
                    <a:pt x="3456" y="3221"/>
                    <a:pt x="3509" y="3312"/>
                  </a:cubicBezTo>
                  <a:cubicBezTo>
                    <a:pt x="3541" y="3099"/>
                    <a:pt x="3492" y="2886"/>
                    <a:pt x="3361" y="2722"/>
                  </a:cubicBezTo>
                  <a:cubicBezTo>
                    <a:pt x="3181" y="2509"/>
                    <a:pt x="2787" y="2492"/>
                    <a:pt x="2722" y="2492"/>
                  </a:cubicBezTo>
                  <a:cubicBezTo>
                    <a:pt x="3279" y="2460"/>
                    <a:pt x="3787" y="2181"/>
                    <a:pt x="4115" y="1722"/>
                  </a:cubicBezTo>
                  <a:cubicBezTo>
                    <a:pt x="4672" y="935"/>
                    <a:pt x="3820" y="1"/>
                    <a:pt x="38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6" name="Google Shape;8336;p19"/>
            <p:cNvSpPr/>
            <p:nvPr/>
          </p:nvSpPr>
          <p:spPr>
            <a:xfrm>
              <a:off x="7736756" y="3971550"/>
              <a:ext cx="145531" cy="205616"/>
            </a:xfrm>
            <a:custGeom>
              <a:avLst/>
              <a:gdLst/>
              <a:ahLst/>
              <a:cxnLst/>
              <a:rect l="l" t="t" r="r" b="b"/>
              <a:pathLst>
                <a:path w="4459" h="6300" extrusionOk="0">
                  <a:moveTo>
                    <a:pt x="1815" y="0"/>
                  </a:moveTo>
                  <a:cubicBezTo>
                    <a:pt x="1388" y="0"/>
                    <a:pt x="978" y="153"/>
                    <a:pt x="705" y="464"/>
                  </a:cubicBezTo>
                  <a:cubicBezTo>
                    <a:pt x="0" y="1103"/>
                    <a:pt x="443" y="2136"/>
                    <a:pt x="1033" y="2349"/>
                  </a:cubicBezTo>
                  <a:cubicBezTo>
                    <a:pt x="1156" y="2415"/>
                    <a:pt x="1291" y="2447"/>
                    <a:pt x="1426" y="2447"/>
                  </a:cubicBezTo>
                  <a:cubicBezTo>
                    <a:pt x="1562" y="2447"/>
                    <a:pt x="1697" y="2415"/>
                    <a:pt x="1820" y="2349"/>
                  </a:cubicBezTo>
                  <a:lnTo>
                    <a:pt x="1869" y="2333"/>
                  </a:lnTo>
                  <a:lnTo>
                    <a:pt x="1902" y="2300"/>
                  </a:lnTo>
                  <a:lnTo>
                    <a:pt x="1951" y="2267"/>
                  </a:lnTo>
                  <a:lnTo>
                    <a:pt x="2016" y="2218"/>
                  </a:lnTo>
                  <a:cubicBezTo>
                    <a:pt x="2033" y="2202"/>
                    <a:pt x="2049" y="2185"/>
                    <a:pt x="2066" y="2152"/>
                  </a:cubicBezTo>
                  <a:cubicBezTo>
                    <a:pt x="2229" y="1988"/>
                    <a:pt x="2311" y="1743"/>
                    <a:pt x="2279" y="1513"/>
                  </a:cubicBezTo>
                  <a:cubicBezTo>
                    <a:pt x="2236" y="1169"/>
                    <a:pt x="2023" y="1022"/>
                    <a:pt x="1827" y="1022"/>
                  </a:cubicBezTo>
                  <a:cubicBezTo>
                    <a:pt x="1724" y="1022"/>
                    <a:pt x="1625" y="1063"/>
                    <a:pt x="1557" y="1136"/>
                  </a:cubicBezTo>
                  <a:cubicBezTo>
                    <a:pt x="1394" y="1300"/>
                    <a:pt x="1443" y="1579"/>
                    <a:pt x="1639" y="1693"/>
                  </a:cubicBezTo>
                  <a:cubicBezTo>
                    <a:pt x="1716" y="1728"/>
                    <a:pt x="1785" y="1737"/>
                    <a:pt x="1845" y="1737"/>
                  </a:cubicBezTo>
                  <a:cubicBezTo>
                    <a:pt x="1924" y="1737"/>
                    <a:pt x="1988" y="1721"/>
                    <a:pt x="2033" y="1721"/>
                  </a:cubicBezTo>
                  <a:cubicBezTo>
                    <a:pt x="2086" y="1721"/>
                    <a:pt x="2115" y="1743"/>
                    <a:pt x="2115" y="1841"/>
                  </a:cubicBezTo>
                  <a:cubicBezTo>
                    <a:pt x="2082" y="2038"/>
                    <a:pt x="1967" y="2202"/>
                    <a:pt x="1787" y="2300"/>
                  </a:cubicBezTo>
                  <a:cubicBezTo>
                    <a:pt x="1680" y="2353"/>
                    <a:pt x="1563" y="2378"/>
                    <a:pt x="1445" y="2378"/>
                  </a:cubicBezTo>
                  <a:cubicBezTo>
                    <a:pt x="1309" y="2378"/>
                    <a:pt x="1172" y="2345"/>
                    <a:pt x="1049" y="2283"/>
                  </a:cubicBezTo>
                  <a:cubicBezTo>
                    <a:pt x="508" y="2054"/>
                    <a:pt x="148" y="1120"/>
                    <a:pt x="787" y="562"/>
                  </a:cubicBezTo>
                  <a:cubicBezTo>
                    <a:pt x="1036" y="329"/>
                    <a:pt x="1344" y="184"/>
                    <a:pt x="1683" y="184"/>
                  </a:cubicBezTo>
                  <a:cubicBezTo>
                    <a:pt x="1701" y="184"/>
                    <a:pt x="1720" y="185"/>
                    <a:pt x="1738" y="185"/>
                  </a:cubicBezTo>
                  <a:cubicBezTo>
                    <a:pt x="2492" y="218"/>
                    <a:pt x="3311" y="759"/>
                    <a:pt x="3442" y="2234"/>
                  </a:cubicBezTo>
                  <a:cubicBezTo>
                    <a:pt x="3492" y="2775"/>
                    <a:pt x="3442" y="3333"/>
                    <a:pt x="3279" y="3873"/>
                  </a:cubicBezTo>
                  <a:cubicBezTo>
                    <a:pt x="3164" y="4316"/>
                    <a:pt x="2951" y="4759"/>
                    <a:pt x="2672" y="5152"/>
                  </a:cubicBezTo>
                  <a:cubicBezTo>
                    <a:pt x="2279" y="5644"/>
                    <a:pt x="1771" y="6037"/>
                    <a:pt x="1197" y="6299"/>
                  </a:cubicBezTo>
                  <a:cubicBezTo>
                    <a:pt x="1820" y="6053"/>
                    <a:pt x="2377" y="5644"/>
                    <a:pt x="2803" y="5119"/>
                  </a:cubicBezTo>
                  <a:cubicBezTo>
                    <a:pt x="3541" y="4283"/>
                    <a:pt x="4459" y="2251"/>
                    <a:pt x="3180" y="612"/>
                  </a:cubicBezTo>
                  <a:cubicBezTo>
                    <a:pt x="2828" y="206"/>
                    <a:pt x="2310" y="0"/>
                    <a:pt x="18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7" name="Google Shape;8337;p19"/>
            <p:cNvSpPr/>
            <p:nvPr/>
          </p:nvSpPr>
          <p:spPr>
            <a:xfrm>
              <a:off x="6826235" y="4366007"/>
              <a:ext cx="277125" cy="332217"/>
            </a:xfrm>
            <a:custGeom>
              <a:avLst/>
              <a:gdLst/>
              <a:ahLst/>
              <a:cxnLst/>
              <a:rect l="l" t="t" r="r" b="b"/>
              <a:pathLst>
                <a:path w="8491" h="10179" extrusionOk="0">
                  <a:moveTo>
                    <a:pt x="2225" y="1"/>
                  </a:moveTo>
                  <a:cubicBezTo>
                    <a:pt x="1310" y="1"/>
                    <a:pt x="462" y="451"/>
                    <a:pt x="246" y="1180"/>
                  </a:cubicBezTo>
                  <a:cubicBezTo>
                    <a:pt x="0" y="1770"/>
                    <a:pt x="197" y="2475"/>
                    <a:pt x="721" y="2868"/>
                  </a:cubicBezTo>
                  <a:cubicBezTo>
                    <a:pt x="738" y="2868"/>
                    <a:pt x="754" y="2884"/>
                    <a:pt x="771" y="2901"/>
                  </a:cubicBezTo>
                  <a:cubicBezTo>
                    <a:pt x="998" y="3034"/>
                    <a:pt x="1256" y="3100"/>
                    <a:pt x="1514" y="3100"/>
                  </a:cubicBezTo>
                  <a:cubicBezTo>
                    <a:pt x="1796" y="3100"/>
                    <a:pt x="2080" y="3022"/>
                    <a:pt x="2328" y="2868"/>
                  </a:cubicBezTo>
                  <a:cubicBezTo>
                    <a:pt x="2492" y="2770"/>
                    <a:pt x="2606" y="2606"/>
                    <a:pt x="2656" y="2425"/>
                  </a:cubicBezTo>
                  <a:cubicBezTo>
                    <a:pt x="2800" y="2037"/>
                    <a:pt x="2501" y="1648"/>
                    <a:pt x="2115" y="1648"/>
                  </a:cubicBezTo>
                  <a:cubicBezTo>
                    <a:pt x="2062" y="1648"/>
                    <a:pt x="2007" y="1655"/>
                    <a:pt x="1951" y="1671"/>
                  </a:cubicBezTo>
                  <a:cubicBezTo>
                    <a:pt x="1623" y="1737"/>
                    <a:pt x="1443" y="2081"/>
                    <a:pt x="1557" y="2393"/>
                  </a:cubicBezTo>
                  <a:cubicBezTo>
                    <a:pt x="1639" y="2627"/>
                    <a:pt x="1889" y="2660"/>
                    <a:pt x="2024" y="2660"/>
                  </a:cubicBezTo>
                  <a:cubicBezTo>
                    <a:pt x="2079" y="2660"/>
                    <a:pt x="2115" y="2655"/>
                    <a:pt x="2115" y="2655"/>
                  </a:cubicBezTo>
                  <a:lnTo>
                    <a:pt x="2115" y="2655"/>
                  </a:lnTo>
                  <a:cubicBezTo>
                    <a:pt x="2082" y="2753"/>
                    <a:pt x="2016" y="2819"/>
                    <a:pt x="1934" y="2868"/>
                  </a:cubicBezTo>
                  <a:cubicBezTo>
                    <a:pt x="1820" y="2933"/>
                    <a:pt x="1689" y="2966"/>
                    <a:pt x="1557" y="2966"/>
                  </a:cubicBezTo>
                  <a:cubicBezTo>
                    <a:pt x="1426" y="2966"/>
                    <a:pt x="1295" y="2933"/>
                    <a:pt x="1180" y="2868"/>
                  </a:cubicBezTo>
                  <a:cubicBezTo>
                    <a:pt x="1098" y="2819"/>
                    <a:pt x="1016" y="2770"/>
                    <a:pt x="951" y="2704"/>
                  </a:cubicBezTo>
                  <a:cubicBezTo>
                    <a:pt x="525" y="2327"/>
                    <a:pt x="426" y="1081"/>
                    <a:pt x="1148" y="508"/>
                  </a:cubicBezTo>
                  <a:cubicBezTo>
                    <a:pt x="1472" y="272"/>
                    <a:pt x="1862" y="142"/>
                    <a:pt x="2259" y="142"/>
                  </a:cubicBezTo>
                  <a:cubicBezTo>
                    <a:pt x="2304" y="142"/>
                    <a:pt x="2349" y="144"/>
                    <a:pt x="2393" y="147"/>
                  </a:cubicBezTo>
                  <a:cubicBezTo>
                    <a:pt x="2524" y="163"/>
                    <a:pt x="2656" y="180"/>
                    <a:pt x="2787" y="213"/>
                  </a:cubicBezTo>
                  <a:cubicBezTo>
                    <a:pt x="3885" y="475"/>
                    <a:pt x="4590" y="1655"/>
                    <a:pt x="4819" y="2868"/>
                  </a:cubicBezTo>
                  <a:cubicBezTo>
                    <a:pt x="5065" y="4114"/>
                    <a:pt x="4819" y="5359"/>
                    <a:pt x="4901" y="6474"/>
                  </a:cubicBezTo>
                  <a:cubicBezTo>
                    <a:pt x="4852" y="7490"/>
                    <a:pt x="5245" y="8490"/>
                    <a:pt x="5983" y="9195"/>
                  </a:cubicBezTo>
                  <a:cubicBezTo>
                    <a:pt x="6688" y="9801"/>
                    <a:pt x="7573" y="10146"/>
                    <a:pt x="8491" y="10178"/>
                  </a:cubicBezTo>
                  <a:cubicBezTo>
                    <a:pt x="7589" y="10113"/>
                    <a:pt x="6721" y="9736"/>
                    <a:pt x="6049" y="9129"/>
                  </a:cubicBezTo>
                  <a:cubicBezTo>
                    <a:pt x="5344" y="8425"/>
                    <a:pt x="4983" y="7457"/>
                    <a:pt x="5032" y="6474"/>
                  </a:cubicBezTo>
                  <a:cubicBezTo>
                    <a:pt x="4983" y="5376"/>
                    <a:pt x="5229" y="4146"/>
                    <a:pt x="5000" y="2852"/>
                  </a:cubicBezTo>
                  <a:lnTo>
                    <a:pt x="5000" y="2835"/>
                  </a:lnTo>
                  <a:cubicBezTo>
                    <a:pt x="4770" y="1573"/>
                    <a:pt x="4000" y="327"/>
                    <a:pt x="2820" y="65"/>
                  </a:cubicBezTo>
                  <a:cubicBezTo>
                    <a:pt x="2622" y="21"/>
                    <a:pt x="2422" y="1"/>
                    <a:pt x="22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8" name="Google Shape;8338;p19"/>
            <p:cNvSpPr/>
            <p:nvPr/>
          </p:nvSpPr>
          <p:spPr>
            <a:xfrm>
              <a:off x="6889356" y="4412614"/>
              <a:ext cx="75458" cy="68637"/>
            </a:xfrm>
            <a:custGeom>
              <a:avLst/>
              <a:gdLst/>
              <a:ahLst/>
              <a:cxnLst/>
              <a:rect l="l" t="t" r="r" b="b"/>
              <a:pathLst>
                <a:path w="2312" h="2103" extrusionOk="0">
                  <a:moveTo>
                    <a:pt x="1784" y="1"/>
                  </a:moveTo>
                  <a:cubicBezTo>
                    <a:pt x="1313" y="1"/>
                    <a:pt x="1020" y="401"/>
                    <a:pt x="935" y="1096"/>
                  </a:cubicBezTo>
                  <a:cubicBezTo>
                    <a:pt x="918" y="1210"/>
                    <a:pt x="869" y="1325"/>
                    <a:pt x="820" y="1440"/>
                  </a:cubicBezTo>
                  <a:cubicBezTo>
                    <a:pt x="621" y="1750"/>
                    <a:pt x="253" y="1788"/>
                    <a:pt x="87" y="1788"/>
                  </a:cubicBezTo>
                  <a:cubicBezTo>
                    <a:pt x="33" y="1788"/>
                    <a:pt x="0" y="1784"/>
                    <a:pt x="0" y="1784"/>
                  </a:cubicBezTo>
                  <a:lnTo>
                    <a:pt x="0" y="1784"/>
                  </a:lnTo>
                  <a:cubicBezTo>
                    <a:pt x="120" y="1849"/>
                    <a:pt x="694" y="2102"/>
                    <a:pt x="1230" y="2102"/>
                  </a:cubicBezTo>
                  <a:cubicBezTo>
                    <a:pt x="1502" y="2102"/>
                    <a:pt x="1763" y="2037"/>
                    <a:pt x="1951" y="1850"/>
                  </a:cubicBezTo>
                  <a:cubicBezTo>
                    <a:pt x="2066" y="1735"/>
                    <a:pt x="2148" y="1587"/>
                    <a:pt x="2197" y="1440"/>
                  </a:cubicBezTo>
                  <a:cubicBezTo>
                    <a:pt x="2312" y="997"/>
                    <a:pt x="2066" y="555"/>
                    <a:pt x="1951" y="374"/>
                  </a:cubicBezTo>
                  <a:cubicBezTo>
                    <a:pt x="1869" y="260"/>
                    <a:pt x="1885" y="96"/>
                    <a:pt x="2017" y="30"/>
                  </a:cubicBezTo>
                  <a:cubicBezTo>
                    <a:pt x="1935" y="10"/>
                    <a:pt x="1857" y="1"/>
                    <a:pt x="178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9" name="Google Shape;8339;p19"/>
            <p:cNvSpPr/>
            <p:nvPr/>
          </p:nvSpPr>
          <p:spPr>
            <a:xfrm>
              <a:off x="6757207" y="4366921"/>
              <a:ext cx="96868" cy="63708"/>
            </a:xfrm>
            <a:custGeom>
              <a:avLst/>
              <a:gdLst/>
              <a:ahLst/>
              <a:cxnLst/>
              <a:rect l="l" t="t" r="r" b="b"/>
              <a:pathLst>
                <a:path w="2968" h="1952" extrusionOk="0">
                  <a:moveTo>
                    <a:pt x="2040" y="0"/>
                  </a:moveTo>
                  <a:cubicBezTo>
                    <a:pt x="333" y="0"/>
                    <a:pt x="296" y="1081"/>
                    <a:pt x="296" y="1365"/>
                  </a:cubicBezTo>
                  <a:cubicBezTo>
                    <a:pt x="296" y="1561"/>
                    <a:pt x="165" y="1725"/>
                    <a:pt x="1" y="1791"/>
                  </a:cubicBezTo>
                  <a:cubicBezTo>
                    <a:pt x="268" y="1904"/>
                    <a:pt x="503" y="1952"/>
                    <a:pt x="708" y="1952"/>
                  </a:cubicBezTo>
                  <a:cubicBezTo>
                    <a:pt x="1461" y="1952"/>
                    <a:pt x="1831" y="1306"/>
                    <a:pt x="2050" y="791"/>
                  </a:cubicBezTo>
                  <a:cubicBezTo>
                    <a:pt x="2197" y="414"/>
                    <a:pt x="2558" y="135"/>
                    <a:pt x="2968" y="86"/>
                  </a:cubicBezTo>
                  <a:cubicBezTo>
                    <a:pt x="2614" y="26"/>
                    <a:pt x="2307" y="0"/>
                    <a:pt x="20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0" name="Google Shape;8340;p19"/>
            <p:cNvSpPr/>
            <p:nvPr/>
          </p:nvSpPr>
          <p:spPr>
            <a:xfrm>
              <a:off x="6719772" y="4366105"/>
              <a:ext cx="47096" cy="37207"/>
            </a:xfrm>
            <a:custGeom>
              <a:avLst/>
              <a:gdLst/>
              <a:ahLst/>
              <a:cxnLst/>
              <a:rect l="l" t="t" r="r" b="b"/>
              <a:pathLst>
                <a:path w="1443" h="1140" extrusionOk="0">
                  <a:moveTo>
                    <a:pt x="468" y="0"/>
                  </a:moveTo>
                  <a:cubicBezTo>
                    <a:pt x="422" y="0"/>
                    <a:pt x="375" y="9"/>
                    <a:pt x="328" y="29"/>
                  </a:cubicBezTo>
                  <a:cubicBezTo>
                    <a:pt x="99" y="144"/>
                    <a:pt x="0" y="423"/>
                    <a:pt x="99" y="669"/>
                  </a:cubicBezTo>
                  <a:cubicBezTo>
                    <a:pt x="181" y="865"/>
                    <a:pt x="361" y="1029"/>
                    <a:pt x="574" y="1095"/>
                  </a:cubicBezTo>
                  <a:cubicBezTo>
                    <a:pt x="652" y="1125"/>
                    <a:pt x="735" y="1139"/>
                    <a:pt x="818" y="1139"/>
                  </a:cubicBezTo>
                  <a:cubicBezTo>
                    <a:pt x="961" y="1139"/>
                    <a:pt x="1105" y="1096"/>
                    <a:pt x="1230" y="1013"/>
                  </a:cubicBezTo>
                  <a:cubicBezTo>
                    <a:pt x="1361" y="882"/>
                    <a:pt x="1443" y="701"/>
                    <a:pt x="1443" y="521"/>
                  </a:cubicBezTo>
                  <a:lnTo>
                    <a:pt x="1443" y="521"/>
                  </a:lnTo>
                  <a:cubicBezTo>
                    <a:pt x="1443" y="521"/>
                    <a:pt x="1135" y="902"/>
                    <a:pt x="783" y="902"/>
                  </a:cubicBezTo>
                  <a:cubicBezTo>
                    <a:pt x="763" y="902"/>
                    <a:pt x="742" y="901"/>
                    <a:pt x="722" y="898"/>
                  </a:cubicBezTo>
                  <a:cubicBezTo>
                    <a:pt x="148" y="849"/>
                    <a:pt x="66" y="275"/>
                    <a:pt x="345" y="111"/>
                  </a:cubicBezTo>
                  <a:cubicBezTo>
                    <a:pt x="385" y="84"/>
                    <a:pt x="428" y="72"/>
                    <a:pt x="471" y="72"/>
                  </a:cubicBezTo>
                  <a:cubicBezTo>
                    <a:pt x="587" y="72"/>
                    <a:pt x="698" y="160"/>
                    <a:pt x="722" y="292"/>
                  </a:cubicBezTo>
                  <a:cubicBezTo>
                    <a:pt x="732" y="399"/>
                    <a:pt x="652" y="464"/>
                    <a:pt x="599" y="464"/>
                  </a:cubicBezTo>
                  <a:cubicBezTo>
                    <a:pt x="572" y="464"/>
                    <a:pt x="552" y="446"/>
                    <a:pt x="558" y="406"/>
                  </a:cubicBezTo>
                  <a:cubicBezTo>
                    <a:pt x="582" y="332"/>
                    <a:pt x="542" y="268"/>
                    <a:pt x="472" y="268"/>
                  </a:cubicBezTo>
                  <a:cubicBezTo>
                    <a:pt x="449" y="268"/>
                    <a:pt x="422" y="275"/>
                    <a:pt x="394" y="292"/>
                  </a:cubicBezTo>
                  <a:cubicBezTo>
                    <a:pt x="263" y="357"/>
                    <a:pt x="394" y="537"/>
                    <a:pt x="394" y="537"/>
                  </a:cubicBezTo>
                  <a:cubicBezTo>
                    <a:pt x="441" y="575"/>
                    <a:pt x="497" y="593"/>
                    <a:pt x="552" y="593"/>
                  </a:cubicBezTo>
                  <a:cubicBezTo>
                    <a:pt x="687" y="593"/>
                    <a:pt x="820" y="487"/>
                    <a:pt x="820" y="324"/>
                  </a:cubicBezTo>
                  <a:cubicBezTo>
                    <a:pt x="807" y="141"/>
                    <a:pt x="648" y="0"/>
                    <a:pt x="4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1" name="Google Shape;8341;p19"/>
            <p:cNvSpPr/>
            <p:nvPr/>
          </p:nvSpPr>
          <p:spPr>
            <a:xfrm>
              <a:off x="7487993" y="4413038"/>
              <a:ext cx="39622" cy="110772"/>
            </a:xfrm>
            <a:custGeom>
              <a:avLst/>
              <a:gdLst/>
              <a:ahLst/>
              <a:cxnLst/>
              <a:rect l="l" t="t" r="r" b="b"/>
              <a:pathLst>
                <a:path w="1214" h="3394" extrusionOk="0">
                  <a:moveTo>
                    <a:pt x="607" y="1"/>
                  </a:moveTo>
                  <a:lnTo>
                    <a:pt x="574" y="345"/>
                  </a:lnTo>
                  <a:cubicBezTo>
                    <a:pt x="541" y="607"/>
                    <a:pt x="443" y="870"/>
                    <a:pt x="295" y="1099"/>
                  </a:cubicBezTo>
                  <a:cubicBezTo>
                    <a:pt x="230" y="1197"/>
                    <a:pt x="164" y="1312"/>
                    <a:pt x="115" y="1427"/>
                  </a:cubicBezTo>
                  <a:cubicBezTo>
                    <a:pt x="0" y="1673"/>
                    <a:pt x="49" y="1968"/>
                    <a:pt x="230" y="2165"/>
                  </a:cubicBezTo>
                  <a:cubicBezTo>
                    <a:pt x="426" y="2427"/>
                    <a:pt x="541" y="2738"/>
                    <a:pt x="574" y="3050"/>
                  </a:cubicBezTo>
                  <a:cubicBezTo>
                    <a:pt x="590" y="3132"/>
                    <a:pt x="607" y="3394"/>
                    <a:pt x="607" y="3394"/>
                  </a:cubicBezTo>
                  <a:cubicBezTo>
                    <a:pt x="623" y="3394"/>
                    <a:pt x="623" y="3132"/>
                    <a:pt x="640" y="3050"/>
                  </a:cubicBezTo>
                  <a:cubicBezTo>
                    <a:pt x="689" y="2738"/>
                    <a:pt x="803" y="2427"/>
                    <a:pt x="1000" y="2165"/>
                  </a:cubicBezTo>
                  <a:cubicBezTo>
                    <a:pt x="1180" y="1968"/>
                    <a:pt x="1213" y="1673"/>
                    <a:pt x="1115" y="1427"/>
                  </a:cubicBezTo>
                  <a:cubicBezTo>
                    <a:pt x="1066" y="1312"/>
                    <a:pt x="1000" y="1197"/>
                    <a:pt x="918" y="1099"/>
                  </a:cubicBezTo>
                  <a:cubicBezTo>
                    <a:pt x="771" y="870"/>
                    <a:pt x="689" y="607"/>
                    <a:pt x="656" y="345"/>
                  </a:cubicBezTo>
                  <a:lnTo>
                    <a:pt x="607"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2" name="Google Shape;8342;p19"/>
            <p:cNvSpPr/>
            <p:nvPr/>
          </p:nvSpPr>
          <p:spPr>
            <a:xfrm>
              <a:off x="7318670" y="4074032"/>
              <a:ext cx="79472" cy="178560"/>
            </a:xfrm>
            <a:custGeom>
              <a:avLst/>
              <a:gdLst/>
              <a:ahLst/>
              <a:cxnLst/>
              <a:rect l="l" t="t" r="r" b="b"/>
              <a:pathLst>
                <a:path w="2435" h="5471" extrusionOk="0">
                  <a:moveTo>
                    <a:pt x="1006" y="0"/>
                  </a:moveTo>
                  <a:cubicBezTo>
                    <a:pt x="646" y="0"/>
                    <a:pt x="0" y="565"/>
                    <a:pt x="287" y="2438"/>
                  </a:cubicBezTo>
                  <a:cubicBezTo>
                    <a:pt x="615" y="4471"/>
                    <a:pt x="2172" y="5421"/>
                    <a:pt x="2435" y="5471"/>
                  </a:cubicBezTo>
                  <a:cubicBezTo>
                    <a:pt x="2435" y="5471"/>
                    <a:pt x="910" y="4487"/>
                    <a:pt x="779" y="2815"/>
                  </a:cubicBezTo>
                  <a:cubicBezTo>
                    <a:pt x="648" y="1143"/>
                    <a:pt x="1156" y="1110"/>
                    <a:pt x="1320" y="750"/>
                  </a:cubicBezTo>
                  <a:cubicBezTo>
                    <a:pt x="1484" y="389"/>
                    <a:pt x="1402" y="111"/>
                    <a:pt x="1090" y="12"/>
                  </a:cubicBezTo>
                  <a:cubicBezTo>
                    <a:pt x="1065" y="5"/>
                    <a:pt x="1036" y="0"/>
                    <a:pt x="100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3" name="Google Shape;8343;p19"/>
            <p:cNvSpPr/>
            <p:nvPr/>
          </p:nvSpPr>
          <p:spPr>
            <a:xfrm>
              <a:off x="7283095" y="4025337"/>
              <a:ext cx="172816" cy="232085"/>
            </a:xfrm>
            <a:custGeom>
              <a:avLst/>
              <a:gdLst/>
              <a:ahLst/>
              <a:cxnLst/>
              <a:rect l="l" t="t" r="r" b="b"/>
              <a:pathLst>
                <a:path w="5295" h="7111" extrusionOk="0">
                  <a:moveTo>
                    <a:pt x="3607" y="1"/>
                  </a:moveTo>
                  <a:cubicBezTo>
                    <a:pt x="3396" y="1"/>
                    <a:pt x="3199" y="27"/>
                    <a:pt x="3033" y="62"/>
                  </a:cubicBezTo>
                  <a:cubicBezTo>
                    <a:pt x="2590" y="127"/>
                    <a:pt x="2180" y="308"/>
                    <a:pt x="1836" y="554"/>
                  </a:cubicBezTo>
                  <a:cubicBezTo>
                    <a:pt x="0" y="1898"/>
                    <a:pt x="345" y="4291"/>
                    <a:pt x="886" y="5438"/>
                  </a:cubicBezTo>
                  <a:cubicBezTo>
                    <a:pt x="1181" y="6110"/>
                    <a:pt x="1656" y="6700"/>
                    <a:pt x="2279" y="7110"/>
                  </a:cubicBezTo>
                  <a:cubicBezTo>
                    <a:pt x="1689" y="6667"/>
                    <a:pt x="1230" y="6077"/>
                    <a:pt x="967" y="5405"/>
                  </a:cubicBezTo>
                  <a:cubicBezTo>
                    <a:pt x="459" y="4242"/>
                    <a:pt x="197" y="1963"/>
                    <a:pt x="1935" y="685"/>
                  </a:cubicBezTo>
                  <a:cubicBezTo>
                    <a:pt x="2361" y="376"/>
                    <a:pt x="2917" y="184"/>
                    <a:pt x="3432" y="184"/>
                  </a:cubicBezTo>
                  <a:cubicBezTo>
                    <a:pt x="3848" y="184"/>
                    <a:pt x="4237" y="310"/>
                    <a:pt x="4508" y="603"/>
                  </a:cubicBezTo>
                  <a:cubicBezTo>
                    <a:pt x="5154" y="1248"/>
                    <a:pt x="4671" y="2292"/>
                    <a:pt x="3982" y="2292"/>
                  </a:cubicBezTo>
                  <a:cubicBezTo>
                    <a:pt x="3972" y="2292"/>
                    <a:pt x="3961" y="2292"/>
                    <a:pt x="3951" y="2291"/>
                  </a:cubicBezTo>
                  <a:cubicBezTo>
                    <a:pt x="3913" y="2297"/>
                    <a:pt x="3875" y="2300"/>
                    <a:pt x="3837" y="2300"/>
                  </a:cubicBezTo>
                  <a:cubicBezTo>
                    <a:pt x="3586" y="2300"/>
                    <a:pt x="3356" y="2161"/>
                    <a:pt x="3213" y="1947"/>
                  </a:cubicBezTo>
                  <a:cubicBezTo>
                    <a:pt x="3164" y="1832"/>
                    <a:pt x="3131" y="1717"/>
                    <a:pt x="3148" y="1586"/>
                  </a:cubicBezTo>
                  <a:cubicBezTo>
                    <a:pt x="3167" y="1329"/>
                    <a:pt x="3247" y="1251"/>
                    <a:pt x="3303" y="1251"/>
                  </a:cubicBezTo>
                  <a:cubicBezTo>
                    <a:pt x="3340" y="1251"/>
                    <a:pt x="3367" y="1285"/>
                    <a:pt x="3361" y="1324"/>
                  </a:cubicBezTo>
                  <a:cubicBezTo>
                    <a:pt x="3316" y="1575"/>
                    <a:pt x="3512" y="1774"/>
                    <a:pt x="3744" y="1774"/>
                  </a:cubicBezTo>
                  <a:cubicBezTo>
                    <a:pt x="3769" y="1774"/>
                    <a:pt x="3794" y="1771"/>
                    <a:pt x="3820" y="1766"/>
                  </a:cubicBezTo>
                  <a:cubicBezTo>
                    <a:pt x="4229" y="1701"/>
                    <a:pt x="4328" y="1160"/>
                    <a:pt x="3967" y="963"/>
                  </a:cubicBezTo>
                  <a:cubicBezTo>
                    <a:pt x="3871" y="911"/>
                    <a:pt x="3771" y="888"/>
                    <a:pt x="3672" y="888"/>
                  </a:cubicBezTo>
                  <a:cubicBezTo>
                    <a:pt x="3366" y="888"/>
                    <a:pt x="3082" y="1116"/>
                    <a:pt x="3033" y="1439"/>
                  </a:cubicBezTo>
                  <a:cubicBezTo>
                    <a:pt x="2984" y="1783"/>
                    <a:pt x="3148" y="2111"/>
                    <a:pt x="3443" y="2258"/>
                  </a:cubicBezTo>
                  <a:lnTo>
                    <a:pt x="3459" y="2275"/>
                  </a:lnTo>
                  <a:lnTo>
                    <a:pt x="3475" y="2275"/>
                  </a:lnTo>
                  <a:cubicBezTo>
                    <a:pt x="3574" y="2324"/>
                    <a:pt x="3672" y="2373"/>
                    <a:pt x="3787" y="2389"/>
                  </a:cubicBezTo>
                  <a:cubicBezTo>
                    <a:pt x="3882" y="2412"/>
                    <a:pt x="3978" y="2422"/>
                    <a:pt x="4072" y="2422"/>
                  </a:cubicBezTo>
                  <a:cubicBezTo>
                    <a:pt x="4671" y="2422"/>
                    <a:pt x="5203" y="1996"/>
                    <a:pt x="5246" y="1471"/>
                  </a:cubicBezTo>
                  <a:cubicBezTo>
                    <a:pt x="5295" y="1062"/>
                    <a:pt x="5131" y="652"/>
                    <a:pt x="4819" y="390"/>
                  </a:cubicBezTo>
                  <a:cubicBezTo>
                    <a:pt x="4436" y="92"/>
                    <a:pt x="3998" y="1"/>
                    <a:pt x="360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4" name="Google Shape;8344;p19"/>
            <p:cNvSpPr/>
            <p:nvPr/>
          </p:nvSpPr>
          <p:spPr>
            <a:xfrm>
              <a:off x="7388482" y="3964631"/>
              <a:ext cx="238645" cy="167594"/>
            </a:xfrm>
            <a:custGeom>
              <a:avLst/>
              <a:gdLst/>
              <a:ahLst/>
              <a:cxnLst/>
              <a:rect l="l" t="t" r="r" b="b"/>
              <a:pathLst>
                <a:path w="7312" h="5135" extrusionOk="0">
                  <a:moveTo>
                    <a:pt x="1757" y="0"/>
                  </a:moveTo>
                  <a:cubicBezTo>
                    <a:pt x="1360" y="0"/>
                    <a:pt x="971" y="171"/>
                    <a:pt x="705" y="496"/>
                  </a:cubicBezTo>
                  <a:cubicBezTo>
                    <a:pt x="611" y="638"/>
                    <a:pt x="462" y="709"/>
                    <a:pt x="311" y="709"/>
                  </a:cubicBezTo>
                  <a:cubicBezTo>
                    <a:pt x="201" y="709"/>
                    <a:pt x="91" y="670"/>
                    <a:pt x="0" y="594"/>
                  </a:cubicBezTo>
                  <a:lnTo>
                    <a:pt x="0" y="594"/>
                  </a:lnTo>
                  <a:cubicBezTo>
                    <a:pt x="33" y="955"/>
                    <a:pt x="66" y="1020"/>
                    <a:pt x="1771" y="1741"/>
                  </a:cubicBezTo>
                  <a:cubicBezTo>
                    <a:pt x="3082" y="2299"/>
                    <a:pt x="3525" y="4249"/>
                    <a:pt x="3656" y="5134"/>
                  </a:cubicBezTo>
                  <a:cubicBezTo>
                    <a:pt x="3803" y="4249"/>
                    <a:pt x="4246" y="2299"/>
                    <a:pt x="5557" y="1741"/>
                  </a:cubicBezTo>
                  <a:cubicBezTo>
                    <a:pt x="7262" y="1020"/>
                    <a:pt x="7278" y="955"/>
                    <a:pt x="7311" y="594"/>
                  </a:cubicBezTo>
                  <a:lnTo>
                    <a:pt x="7311" y="594"/>
                  </a:lnTo>
                  <a:cubicBezTo>
                    <a:pt x="7221" y="670"/>
                    <a:pt x="7110" y="709"/>
                    <a:pt x="7001" y="709"/>
                  </a:cubicBezTo>
                  <a:cubicBezTo>
                    <a:pt x="6853" y="709"/>
                    <a:pt x="6708" y="638"/>
                    <a:pt x="6623" y="496"/>
                  </a:cubicBezTo>
                  <a:cubicBezTo>
                    <a:pt x="6347" y="171"/>
                    <a:pt x="5954" y="0"/>
                    <a:pt x="5559" y="0"/>
                  </a:cubicBezTo>
                  <a:cubicBezTo>
                    <a:pt x="5296" y="0"/>
                    <a:pt x="5033" y="76"/>
                    <a:pt x="4803" y="233"/>
                  </a:cubicBezTo>
                  <a:cubicBezTo>
                    <a:pt x="4229" y="643"/>
                    <a:pt x="3852" y="1463"/>
                    <a:pt x="3656" y="2659"/>
                  </a:cubicBezTo>
                  <a:cubicBezTo>
                    <a:pt x="3475" y="1463"/>
                    <a:pt x="3098" y="643"/>
                    <a:pt x="2525" y="233"/>
                  </a:cubicBezTo>
                  <a:cubicBezTo>
                    <a:pt x="2289" y="76"/>
                    <a:pt x="2021" y="0"/>
                    <a:pt x="175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5" name="Google Shape;8345;p19"/>
            <p:cNvSpPr/>
            <p:nvPr/>
          </p:nvSpPr>
          <p:spPr>
            <a:xfrm>
              <a:off x="7464462" y="3871647"/>
              <a:ext cx="87207" cy="145008"/>
            </a:xfrm>
            <a:custGeom>
              <a:avLst/>
              <a:gdLst/>
              <a:ahLst/>
              <a:cxnLst/>
              <a:rect l="l" t="t" r="r" b="b"/>
              <a:pathLst>
                <a:path w="2672" h="4443" extrusionOk="0">
                  <a:moveTo>
                    <a:pt x="1344" y="1"/>
                  </a:moveTo>
                  <a:cubicBezTo>
                    <a:pt x="1262" y="148"/>
                    <a:pt x="1147" y="296"/>
                    <a:pt x="1000" y="427"/>
                  </a:cubicBezTo>
                  <a:cubicBezTo>
                    <a:pt x="557" y="853"/>
                    <a:pt x="0" y="1722"/>
                    <a:pt x="721" y="2902"/>
                  </a:cubicBezTo>
                  <a:cubicBezTo>
                    <a:pt x="1016" y="3378"/>
                    <a:pt x="1213" y="3886"/>
                    <a:pt x="1344" y="4443"/>
                  </a:cubicBezTo>
                  <a:cubicBezTo>
                    <a:pt x="1459" y="3886"/>
                    <a:pt x="1672" y="3378"/>
                    <a:pt x="1951" y="2902"/>
                  </a:cubicBezTo>
                  <a:cubicBezTo>
                    <a:pt x="2672" y="1722"/>
                    <a:pt x="2115" y="853"/>
                    <a:pt x="1672" y="427"/>
                  </a:cubicBezTo>
                  <a:cubicBezTo>
                    <a:pt x="1541" y="296"/>
                    <a:pt x="1426" y="148"/>
                    <a:pt x="13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6" name="Google Shape;8346;p19"/>
            <p:cNvSpPr/>
            <p:nvPr/>
          </p:nvSpPr>
          <p:spPr>
            <a:xfrm>
              <a:off x="7408260" y="3734700"/>
              <a:ext cx="199578" cy="219389"/>
            </a:xfrm>
            <a:custGeom>
              <a:avLst/>
              <a:gdLst/>
              <a:ahLst/>
              <a:cxnLst/>
              <a:rect l="l" t="t" r="r" b="b"/>
              <a:pathLst>
                <a:path w="6115" h="6722" extrusionOk="0">
                  <a:moveTo>
                    <a:pt x="1900" y="6717"/>
                  </a:moveTo>
                  <a:cubicBezTo>
                    <a:pt x="1901" y="6718"/>
                    <a:pt x="1902" y="6720"/>
                    <a:pt x="1902" y="6721"/>
                  </a:cubicBezTo>
                  <a:cubicBezTo>
                    <a:pt x="1902" y="6720"/>
                    <a:pt x="1901" y="6719"/>
                    <a:pt x="1900" y="6717"/>
                  </a:cubicBezTo>
                  <a:close/>
                  <a:moveTo>
                    <a:pt x="1601" y="1"/>
                  </a:moveTo>
                  <a:cubicBezTo>
                    <a:pt x="1200" y="1"/>
                    <a:pt x="807" y="160"/>
                    <a:pt x="575" y="460"/>
                  </a:cubicBezTo>
                  <a:cubicBezTo>
                    <a:pt x="1" y="1115"/>
                    <a:pt x="476" y="2066"/>
                    <a:pt x="1132" y="2115"/>
                  </a:cubicBezTo>
                  <a:cubicBezTo>
                    <a:pt x="1151" y="2116"/>
                    <a:pt x="1169" y="2117"/>
                    <a:pt x="1187" y="2117"/>
                  </a:cubicBezTo>
                  <a:cubicBezTo>
                    <a:pt x="1784" y="2117"/>
                    <a:pt x="1997" y="1598"/>
                    <a:pt x="1870" y="1296"/>
                  </a:cubicBezTo>
                  <a:cubicBezTo>
                    <a:pt x="1828" y="1116"/>
                    <a:pt x="1669" y="1006"/>
                    <a:pt x="1502" y="1006"/>
                  </a:cubicBezTo>
                  <a:cubicBezTo>
                    <a:pt x="1472" y="1006"/>
                    <a:pt x="1441" y="1009"/>
                    <a:pt x="1411" y="1017"/>
                  </a:cubicBezTo>
                  <a:cubicBezTo>
                    <a:pt x="1263" y="1033"/>
                    <a:pt x="1148" y="1165"/>
                    <a:pt x="1165" y="1328"/>
                  </a:cubicBezTo>
                  <a:cubicBezTo>
                    <a:pt x="1154" y="1473"/>
                    <a:pt x="1274" y="1572"/>
                    <a:pt x="1402" y="1572"/>
                  </a:cubicBezTo>
                  <a:cubicBezTo>
                    <a:pt x="1476" y="1572"/>
                    <a:pt x="1553" y="1538"/>
                    <a:pt x="1607" y="1460"/>
                  </a:cubicBezTo>
                  <a:cubicBezTo>
                    <a:pt x="1647" y="1403"/>
                    <a:pt x="1689" y="1379"/>
                    <a:pt x="1726" y="1379"/>
                  </a:cubicBezTo>
                  <a:cubicBezTo>
                    <a:pt x="1795" y="1379"/>
                    <a:pt x="1847" y="1462"/>
                    <a:pt x="1837" y="1558"/>
                  </a:cubicBezTo>
                  <a:cubicBezTo>
                    <a:pt x="1747" y="1802"/>
                    <a:pt x="1516" y="1955"/>
                    <a:pt x="1271" y="1955"/>
                  </a:cubicBezTo>
                  <a:cubicBezTo>
                    <a:pt x="1203" y="1955"/>
                    <a:pt x="1134" y="1943"/>
                    <a:pt x="1066" y="1919"/>
                  </a:cubicBezTo>
                  <a:cubicBezTo>
                    <a:pt x="657" y="1787"/>
                    <a:pt x="460" y="1050"/>
                    <a:pt x="1017" y="656"/>
                  </a:cubicBezTo>
                  <a:cubicBezTo>
                    <a:pt x="1141" y="570"/>
                    <a:pt x="1319" y="524"/>
                    <a:pt x="1519" y="524"/>
                  </a:cubicBezTo>
                  <a:cubicBezTo>
                    <a:pt x="2117" y="524"/>
                    <a:pt x="2902" y="936"/>
                    <a:pt x="2951" y="1919"/>
                  </a:cubicBezTo>
                  <a:cubicBezTo>
                    <a:pt x="2951" y="3082"/>
                    <a:pt x="2017" y="4115"/>
                    <a:pt x="1771" y="4902"/>
                  </a:cubicBezTo>
                  <a:cubicBezTo>
                    <a:pt x="1417" y="5964"/>
                    <a:pt x="1853" y="6631"/>
                    <a:pt x="1900" y="6717"/>
                  </a:cubicBezTo>
                  <a:lnTo>
                    <a:pt x="1900" y="6717"/>
                  </a:lnTo>
                  <a:cubicBezTo>
                    <a:pt x="1607" y="6161"/>
                    <a:pt x="1592" y="5507"/>
                    <a:pt x="1853" y="4935"/>
                  </a:cubicBezTo>
                  <a:cubicBezTo>
                    <a:pt x="2050" y="4394"/>
                    <a:pt x="2476" y="3853"/>
                    <a:pt x="2804" y="3148"/>
                  </a:cubicBezTo>
                  <a:cubicBezTo>
                    <a:pt x="2919" y="2918"/>
                    <a:pt x="3001" y="2689"/>
                    <a:pt x="3050" y="2443"/>
                  </a:cubicBezTo>
                  <a:cubicBezTo>
                    <a:pt x="3115" y="2689"/>
                    <a:pt x="3197" y="2918"/>
                    <a:pt x="3312" y="3148"/>
                  </a:cubicBezTo>
                  <a:cubicBezTo>
                    <a:pt x="3623" y="3853"/>
                    <a:pt x="4066" y="4410"/>
                    <a:pt x="4263" y="4935"/>
                  </a:cubicBezTo>
                  <a:cubicBezTo>
                    <a:pt x="4509" y="5508"/>
                    <a:pt x="4492" y="6164"/>
                    <a:pt x="4214" y="6721"/>
                  </a:cubicBezTo>
                  <a:cubicBezTo>
                    <a:pt x="4246" y="6656"/>
                    <a:pt x="4705" y="5984"/>
                    <a:pt x="4345" y="4902"/>
                  </a:cubicBezTo>
                  <a:cubicBezTo>
                    <a:pt x="4082" y="4131"/>
                    <a:pt x="3164" y="3082"/>
                    <a:pt x="3164" y="1919"/>
                  </a:cubicBezTo>
                  <a:cubicBezTo>
                    <a:pt x="3214" y="936"/>
                    <a:pt x="3999" y="524"/>
                    <a:pt x="4597" y="524"/>
                  </a:cubicBezTo>
                  <a:cubicBezTo>
                    <a:pt x="4796" y="524"/>
                    <a:pt x="4975" y="570"/>
                    <a:pt x="5099" y="656"/>
                  </a:cubicBezTo>
                  <a:cubicBezTo>
                    <a:pt x="5656" y="1066"/>
                    <a:pt x="5459" y="1787"/>
                    <a:pt x="5033" y="1919"/>
                  </a:cubicBezTo>
                  <a:cubicBezTo>
                    <a:pt x="4969" y="1943"/>
                    <a:pt x="4903" y="1955"/>
                    <a:pt x="4837" y="1955"/>
                  </a:cubicBezTo>
                  <a:cubicBezTo>
                    <a:pt x="4600" y="1955"/>
                    <a:pt x="4369" y="1802"/>
                    <a:pt x="4279" y="1558"/>
                  </a:cubicBezTo>
                  <a:cubicBezTo>
                    <a:pt x="4258" y="1462"/>
                    <a:pt x="4313" y="1379"/>
                    <a:pt x="4386" y="1379"/>
                  </a:cubicBezTo>
                  <a:cubicBezTo>
                    <a:pt x="4425" y="1379"/>
                    <a:pt x="4469" y="1403"/>
                    <a:pt x="4509" y="1460"/>
                  </a:cubicBezTo>
                  <a:cubicBezTo>
                    <a:pt x="4557" y="1538"/>
                    <a:pt x="4630" y="1572"/>
                    <a:pt x="4703" y="1572"/>
                  </a:cubicBezTo>
                  <a:cubicBezTo>
                    <a:pt x="4827" y="1572"/>
                    <a:pt x="4951" y="1473"/>
                    <a:pt x="4951" y="1328"/>
                  </a:cubicBezTo>
                  <a:cubicBezTo>
                    <a:pt x="4968" y="1165"/>
                    <a:pt x="4853" y="1033"/>
                    <a:pt x="4705" y="1017"/>
                  </a:cubicBezTo>
                  <a:cubicBezTo>
                    <a:pt x="4672" y="1009"/>
                    <a:pt x="4640" y="1006"/>
                    <a:pt x="4608" y="1006"/>
                  </a:cubicBezTo>
                  <a:cubicBezTo>
                    <a:pt x="4434" y="1006"/>
                    <a:pt x="4285" y="1116"/>
                    <a:pt x="4230" y="1296"/>
                  </a:cubicBezTo>
                  <a:cubicBezTo>
                    <a:pt x="4101" y="1586"/>
                    <a:pt x="4353" y="2116"/>
                    <a:pt x="4956" y="2116"/>
                  </a:cubicBezTo>
                  <a:cubicBezTo>
                    <a:pt x="4965" y="2116"/>
                    <a:pt x="4975" y="2115"/>
                    <a:pt x="4984" y="2115"/>
                  </a:cubicBezTo>
                  <a:cubicBezTo>
                    <a:pt x="5607" y="2082"/>
                    <a:pt x="6115" y="1115"/>
                    <a:pt x="5525" y="460"/>
                  </a:cubicBezTo>
                  <a:cubicBezTo>
                    <a:pt x="5300" y="160"/>
                    <a:pt x="4911" y="1"/>
                    <a:pt x="4512" y="1"/>
                  </a:cubicBezTo>
                  <a:cubicBezTo>
                    <a:pt x="4039" y="1"/>
                    <a:pt x="3552" y="225"/>
                    <a:pt x="3312" y="706"/>
                  </a:cubicBezTo>
                  <a:cubicBezTo>
                    <a:pt x="3197" y="886"/>
                    <a:pt x="3099" y="1083"/>
                    <a:pt x="3050" y="1279"/>
                  </a:cubicBezTo>
                  <a:cubicBezTo>
                    <a:pt x="3001" y="1083"/>
                    <a:pt x="2919" y="886"/>
                    <a:pt x="2804" y="706"/>
                  </a:cubicBezTo>
                  <a:cubicBezTo>
                    <a:pt x="2564" y="225"/>
                    <a:pt x="2077" y="1"/>
                    <a:pt x="160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7" name="Google Shape;8347;p19"/>
            <p:cNvSpPr/>
            <p:nvPr/>
          </p:nvSpPr>
          <p:spPr>
            <a:xfrm>
              <a:off x="7246704" y="3845439"/>
              <a:ext cx="170172" cy="268052"/>
            </a:xfrm>
            <a:custGeom>
              <a:avLst/>
              <a:gdLst/>
              <a:ahLst/>
              <a:cxnLst/>
              <a:rect l="l" t="t" r="r" b="b"/>
              <a:pathLst>
                <a:path w="5214" h="8213" extrusionOk="0">
                  <a:moveTo>
                    <a:pt x="4115" y="1"/>
                  </a:moveTo>
                  <a:cubicBezTo>
                    <a:pt x="4115" y="1"/>
                    <a:pt x="4197" y="624"/>
                    <a:pt x="3804" y="853"/>
                  </a:cubicBezTo>
                  <a:cubicBezTo>
                    <a:pt x="3410" y="1066"/>
                    <a:pt x="2836" y="1542"/>
                    <a:pt x="3443" y="2066"/>
                  </a:cubicBezTo>
                  <a:cubicBezTo>
                    <a:pt x="4033" y="2591"/>
                    <a:pt x="4213" y="3345"/>
                    <a:pt x="3689" y="4082"/>
                  </a:cubicBezTo>
                  <a:cubicBezTo>
                    <a:pt x="3689" y="4082"/>
                    <a:pt x="3984" y="2984"/>
                    <a:pt x="3246" y="2492"/>
                  </a:cubicBezTo>
                  <a:cubicBezTo>
                    <a:pt x="3054" y="2359"/>
                    <a:pt x="2899" y="2323"/>
                    <a:pt x="2786" y="2323"/>
                  </a:cubicBezTo>
                  <a:cubicBezTo>
                    <a:pt x="2649" y="2323"/>
                    <a:pt x="2574" y="2378"/>
                    <a:pt x="2574" y="2378"/>
                  </a:cubicBezTo>
                  <a:cubicBezTo>
                    <a:pt x="2623" y="2509"/>
                    <a:pt x="2656" y="2640"/>
                    <a:pt x="2673" y="2787"/>
                  </a:cubicBezTo>
                  <a:cubicBezTo>
                    <a:pt x="2689" y="3017"/>
                    <a:pt x="2214" y="3377"/>
                    <a:pt x="2558" y="3754"/>
                  </a:cubicBezTo>
                  <a:cubicBezTo>
                    <a:pt x="2902" y="4148"/>
                    <a:pt x="3148" y="4935"/>
                    <a:pt x="1951" y="5803"/>
                  </a:cubicBezTo>
                  <a:cubicBezTo>
                    <a:pt x="1951" y="5803"/>
                    <a:pt x="2558" y="4459"/>
                    <a:pt x="2197" y="3738"/>
                  </a:cubicBezTo>
                  <a:cubicBezTo>
                    <a:pt x="1837" y="3033"/>
                    <a:pt x="1378" y="3164"/>
                    <a:pt x="968" y="2574"/>
                  </a:cubicBezTo>
                  <a:cubicBezTo>
                    <a:pt x="968" y="2574"/>
                    <a:pt x="1" y="3099"/>
                    <a:pt x="755" y="4246"/>
                  </a:cubicBezTo>
                  <a:cubicBezTo>
                    <a:pt x="1624" y="5590"/>
                    <a:pt x="542" y="7295"/>
                    <a:pt x="1476" y="8213"/>
                  </a:cubicBezTo>
                  <a:cubicBezTo>
                    <a:pt x="1476" y="8213"/>
                    <a:pt x="1410" y="6852"/>
                    <a:pt x="2673" y="5623"/>
                  </a:cubicBezTo>
                  <a:cubicBezTo>
                    <a:pt x="3935" y="4394"/>
                    <a:pt x="5213" y="2869"/>
                    <a:pt x="41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8" name="Google Shape;8348;p19"/>
            <p:cNvSpPr/>
            <p:nvPr/>
          </p:nvSpPr>
          <p:spPr>
            <a:xfrm>
              <a:off x="7395956" y="3812802"/>
              <a:ext cx="99022" cy="147162"/>
            </a:xfrm>
            <a:custGeom>
              <a:avLst/>
              <a:gdLst/>
              <a:ahLst/>
              <a:cxnLst/>
              <a:rect l="l" t="t" r="r" b="b"/>
              <a:pathLst>
                <a:path w="3034" h="4509" extrusionOk="0">
                  <a:moveTo>
                    <a:pt x="2591" y="1"/>
                  </a:moveTo>
                  <a:cubicBezTo>
                    <a:pt x="2542" y="263"/>
                    <a:pt x="2279" y="525"/>
                    <a:pt x="1640" y="820"/>
                  </a:cubicBezTo>
                  <a:cubicBezTo>
                    <a:pt x="984" y="1099"/>
                    <a:pt x="1230" y="1935"/>
                    <a:pt x="1279" y="2115"/>
                  </a:cubicBezTo>
                  <a:cubicBezTo>
                    <a:pt x="1342" y="2304"/>
                    <a:pt x="1390" y="2642"/>
                    <a:pt x="1207" y="2642"/>
                  </a:cubicBezTo>
                  <a:cubicBezTo>
                    <a:pt x="1199" y="2642"/>
                    <a:pt x="1190" y="2641"/>
                    <a:pt x="1181" y="2640"/>
                  </a:cubicBezTo>
                  <a:cubicBezTo>
                    <a:pt x="968" y="2607"/>
                    <a:pt x="1017" y="2492"/>
                    <a:pt x="1116" y="1820"/>
                  </a:cubicBezTo>
                  <a:cubicBezTo>
                    <a:pt x="1192" y="1300"/>
                    <a:pt x="856" y="1242"/>
                    <a:pt x="700" y="1242"/>
                  </a:cubicBezTo>
                  <a:cubicBezTo>
                    <a:pt x="654" y="1242"/>
                    <a:pt x="624" y="1247"/>
                    <a:pt x="624" y="1247"/>
                  </a:cubicBezTo>
                  <a:cubicBezTo>
                    <a:pt x="755" y="1427"/>
                    <a:pt x="739" y="1656"/>
                    <a:pt x="607" y="1820"/>
                  </a:cubicBezTo>
                  <a:cubicBezTo>
                    <a:pt x="362" y="2066"/>
                    <a:pt x="50" y="2345"/>
                    <a:pt x="312" y="3099"/>
                  </a:cubicBezTo>
                  <a:cubicBezTo>
                    <a:pt x="575" y="3853"/>
                    <a:pt x="1" y="4509"/>
                    <a:pt x="1" y="4509"/>
                  </a:cubicBezTo>
                  <a:cubicBezTo>
                    <a:pt x="3033" y="2001"/>
                    <a:pt x="2591" y="1"/>
                    <a:pt x="259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9" name="Google Shape;8349;p19"/>
            <p:cNvSpPr/>
            <p:nvPr/>
          </p:nvSpPr>
          <p:spPr>
            <a:xfrm>
              <a:off x="7200163" y="4092081"/>
              <a:ext cx="117201" cy="139656"/>
            </a:xfrm>
            <a:custGeom>
              <a:avLst/>
              <a:gdLst/>
              <a:ahLst/>
              <a:cxnLst/>
              <a:rect l="l" t="t" r="r" b="b"/>
              <a:pathLst>
                <a:path w="3591" h="4279" extrusionOk="0">
                  <a:moveTo>
                    <a:pt x="1869" y="0"/>
                  </a:moveTo>
                  <a:cubicBezTo>
                    <a:pt x="1869" y="0"/>
                    <a:pt x="2000" y="279"/>
                    <a:pt x="1640" y="525"/>
                  </a:cubicBezTo>
                  <a:cubicBezTo>
                    <a:pt x="1296" y="771"/>
                    <a:pt x="1" y="2459"/>
                    <a:pt x="3590" y="4278"/>
                  </a:cubicBezTo>
                  <a:cubicBezTo>
                    <a:pt x="3590" y="4278"/>
                    <a:pt x="2738" y="3770"/>
                    <a:pt x="2623" y="2492"/>
                  </a:cubicBezTo>
                  <a:cubicBezTo>
                    <a:pt x="2525" y="1197"/>
                    <a:pt x="2804" y="508"/>
                    <a:pt x="18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0" name="Google Shape;8350;p19"/>
            <p:cNvSpPr/>
            <p:nvPr/>
          </p:nvSpPr>
          <p:spPr>
            <a:xfrm>
              <a:off x="7057342" y="4178211"/>
              <a:ext cx="257347" cy="189167"/>
            </a:xfrm>
            <a:custGeom>
              <a:avLst/>
              <a:gdLst/>
              <a:ahLst/>
              <a:cxnLst/>
              <a:rect l="l" t="t" r="r" b="b"/>
              <a:pathLst>
                <a:path w="7885" h="5796" extrusionOk="0">
                  <a:moveTo>
                    <a:pt x="0" y="5163"/>
                  </a:moveTo>
                  <a:cubicBezTo>
                    <a:pt x="1" y="5164"/>
                    <a:pt x="1" y="5164"/>
                    <a:pt x="1" y="5164"/>
                  </a:cubicBezTo>
                  <a:lnTo>
                    <a:pt x="1" y="5164"/>
                  </a:lnTo>
                  <a:cubicBezTo>
                    <a:pt x="1" y="5164"/>
                    <a:pt x="1" y="5163"/>
                    <a:pt x="0" y="5163"/>
                  </a:cubicBezTo>
                  <a:close/>
                  <a:moveTo>
                    <a:pt x="4661" y="1"/>
                  </a:moveTo>
                  <a:cubicBezTo>
                    <a:pt x="4523" y="1"/>
                    <a:pt x="4389" y="44"/>
                    <a:pt x="4262" y="131"/>
                  </a:cubicBezTo>
                  <a:cubicBezTo>
                    <a:pt x="3887" y="394"/>
                    <a:pt x="3665" y="609"/>
                    <a:pt x="3478" y="609"/>
                  </a:cubicBezTo>
                  <a:cubicBezTo>
                    <a:pt x="3420" y="609"/>
                    <a:pt x="3366" y="588"/>
                    <a:pt x="3311" y="541"/>
                  </a:cubicBezTo>
                  <a:lnTo>
                    <a:pt x="3311" y="541"/>
                  </a:lnTo>
                  <a:cubicBezTo>
                    <a:pt x="3311" y="541"/>
                    <a:pt x="3016" y="1180"/>
                    <a:pt x="3688" y="1393"/>
                  </a:cubicBezTo>
                  <a:cubicBezTo>
                    <a:pt x="4377" y="1590"/>
                    <a:pt x="4852" y="1721"/>
                    <a:pt x="4754" y="2098"/>
                  </a:cubicBezTo>
                  <a:cubicBezTo>
                    <a:pt x="4655" y="2475"/>
                    <a:pt x="3705" y="2541"/>
                    <a:pt x="2590" y="2721"/>
                  </a:cubicBezTo>
                  <a:cubicBezTo>
                    <a:pt x="1475" y="2885"/>
                    <a:pt x="590" y="3164"/>
                    <a:pt x="623" y="4131"/>
                  </a:cubicBezTo>
                  <a:cubicBezTo>
                    <a:pt x="649" y="4885"/>
                    <a:pt x="495" y="5250"/>
                    <a:pt x="239" y="5250"/>
                  </a:cubicBezTo>
                  <a:cubicBezTo>
                    <a:pt x="167" y="5250"/>
                    <a:pt x="88" y="5221"/>
                    <a:pt x="1" y="5164"/>
                  </a:cubicBezTo>
                  <a:lnTo>
                    <a:pt x="1" y="5164"/>
                  </a:lnTo>
                  <a:cubicBezTo>
                    <a:pt x="24" y="5188"/>
                    <a:pt x="283" y="5795"/>
                    <a:pt x="1210" y="5795"/>
                  </a:cubicBezTo>
                  <a:cubicBezTo>
                    <a:pt x="1405" y="5795"/>
                    <a:pt x="1628" y="5769"/>
                    <a:pt x="1885" y="5704"/>
                  </a:cubicBezTo>
                  <a:cubicBezTo>
                    <a:pt x="3377" y="5327"/>
                    <a:pt x="3574" y="4114"/>
                    <a:pt x="4213" y="3360"/>
                  </a:cubicBezTo>
                  <a:cubicBezTo>
                    <a:pt x="4852" y="2606"/>
                    <a:pt x="5491" y="1983"/>
                    <a:pt x="7884" y="1934"/>
                  </a:cubicBezTo>
                  <a:cubicBezTo>
                    <a:pt x="7884" y="1934"/>
                    <a:pt x="6409" y="1803"/>
                    <a:pt x="5868" y="951"/>
                  </a:cubicBezTo>
                  <a:cubicBezTo>
                    <a:pt x="5460" y="326"/>
                    <a:pt x="5042" y="1"/>
                    <a:pt x="46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1" name="Google Shape;8351;p19"/>
            <p:cNvSpPr/>
            <p:nvPr/>
          </p:nvSpPr>
          <p:spPr>
            <a:xfrm>
              <a:off x="7188414" y="4256215"/>
              <a:ext cx="250917" cy="203397"/>
            </a:xfrm>
            <a:custGeom>
              <a:avLst/>
              <a:gdLst/>
              <a:ahLst/>
              <a:cxnLst/>
              <a:rect l="l" t="t" r="r" b="b"/>
              <a:pathLst>
                <a:path w="7688" h="6232" extrusionOk="0">
                  <a:moveTo>
                    <a:pt x="3366" y="1"/>
                  </a:moveTo>
                  <a:cubicBezTo>
                    <a:pt x="3321" y="1"/>
                    <a:pt x="3275" y="1"/>
                    <a:pt x="3229" y="3"/>
                  </a:cubicBezTo>
                  <a:cubicBezTo>
                    <a:pt x="2656" y="20"/>
                    <a:pt x="2098" y="167"/>
                    <a:pt x="1606" y="462"/>
                  </a:cubicBezTo>
                  <a:cubicBezTo>
                    <a:pt x="1426" y="561"/>
                    <a:pt x="1279" y="675"/>
                    <a:pt x="1131" y="806"/>
                  </a:cubicBezTo>
                  <a:cubicBezTo>
                    <a:pt x="0" y="1806"/>
                    <a:pt x="344" y="3888"/>
                    <a:pt x="1705" y="4199"/>
                  </a:cubicBezTo>
                  <a:cubicBezTo>
                    <a:pt x="1843" y="4233"/>
                    <a:pt x="1985" y="4250"/>
                    <a:pt x="2127" y="4250"/>
                  </a:cubicBezTo>
                  <a:cubicBezTo>
                    <a:pt x="2607" y="4250"/>
                    <a:pt x="3078" y="4058"/>
                    <a:pt x="3344" y="3691"/>
                  </a:cubicBezTo>
                  <a:cubicBezTo>
                    <a:pt x="3639" y="3249"/>
                    <a:pt x="3639" y="2659"/>
                    <a:pt x="3344" y="2200"/>
                  </a:cubicBezTo>
                  <a:cubicBezTo>
                    <a:pt x="3133" y="1914"/>
                    <a:pt x="2798" y="1758"/>
                    <a:pt x="2460" y="1758"/>
                  </a:cubicBezTo>
                  <a:cubicBezTo>
                    <a:pt x="2274" y="1758"/>
                    <a:pt x="2087" y="1806"/>
                    <a:pt x="1918" y="1905"/>
                  </a:cubicBezTo>
                  <a:cubicBezTo>
                    <a:pt x="1639" y="2069"/>
                    <a:pt x="1492" y="2413"/>
                    <a:pt x="1606" y="2724"/>
                  </a:cubicBezTo>
                  <a:cubicBezTo>
                    <a:pt x="1623" y="2823"/>
                    <a:pt x="1672" y="2905"/>
                    <a:pt x="1738" y="2970"/>
                  </a:cubicBezTo>
                  <a:cubicBezTo>
                    <a:pt x="1845" y="3071"/>
                    <a:pt x="1987" y="3114"/>
                    <a:pt x="2127" y="3114"/>
                  </a:cubicBezTo>
                  <a:cubicBezTo>
                    <a:pt x="2371" y="3114"/>
                    <a:pt x="2608" y="2983"/>
                    <a:pt x="2639" y="2806"/>
                  </a:cubicBezTo>
                  <a:cubicBezTo>
                    <a:pt x="2711" y="2547"/>
                    <a:pt x="2504" y="2300"/>
                    <a:pt x="2253" y="2300"/>
                  </a:cubicBezTo>
                  <a:cubicBezTo>
                    <a:pt x="2218" y="2300"/>
                    <a:pt x="2183" y="2305"/>
                    <a:pt x="2147" y="2314"/>
                  </a:cubicBezTo>
                  <a:cubicBezTo>
                    <a:pt x="1885" y="2380"/>
                    <a:pt x="1902" y="2528"/>
                    <a:pt x="1820" y="2528"/>
                  </a:cubicBezTo>
                  <a:cubicBezTo>
                    <a:pt x="1814" y="2528"/>
                    <a:pt x="1809" y="2529"/>
                    <a:pt x="1805" y="2529"/>
                  </a:cubicBezTo>
                  <a:cubicBezTo>
                    <a:pt x="1721" y="2529"/>
                    <a:pt x="1721" y="2396"/>
                    <a:pt x="1721" y="2396"/>
                  </a:cubicBezTo>
                  <a:cubicBezTo>
                    <a:pt x="1721" y="2200"/>
                    <a:pt x="1820" y="2019"/>
                    <a:pt x="2000" y="1937"/>
                  </a:cubicBezTo>
                  <a:cubicBezTo>
                    <a:pt x="2141" y="1864"/>
                    <a:pt x="2293" y="1829"/>
                    <a:pt x="2443" y="1829"/>
                  </a:cubicBezTo>
                  <a:cubicBezTo>
                    <a:pt x="2762" y="1829"/>
                    <a:pt x="3073" y="1987"/>
                    <a:pt x="3262" y="2265"/>
                  </a:cubicBezTo>
                  <a:cubicBezTo>
                    <a:pt x="3524" y="2675"/>
                    <a:pt x="3524" y="3216"/>
                    <a:pt x="3229" y="3626"/>
                  </a:cubicBezTo>
                  <a:cubicBezTo>
                    <a:pt x="3003" y="3940"/>
                    <a:pt x="2574" y="4119"/>
                    <a:pt x="2135" y="4119"/>
                  </a:cubicBezTo>
                  <a:cubicBezTo>
                    <a:pt x="2002" y="4119"/>
                    <a:pt x="1868" y="4103"/>
                    <a:pt x="1738" y="4068"/>
                  </a:cubicBezTo>
                  <a:cubicBezTo>
                    <a:pt x="525" y="3773"/>
                    <a:pt x="180" y="1855"/>
                    <a:pt x="1246" y="938"/>
                  </a:cubicBezTo>
                  <a:cubicBezTo>
                    <a:pt x="1722" y="491"/>
                    <a:pt x="2302" y="322"/>
                    <a:pt x="2888" y="322"/>
                  </a:cubicBezTo>
                  <a:cubicBezTo>
                    <a:pt x="3593" y="322"/>
                    <a:pt x="4306" y="568"/>
                    <a:pt x="4852" y="872"/>
                  </a:cubicBezTo>
                  <a:cubicBezTo>
                    <a:pt x="5803" y="1413"/>
                    <a:pt x="6524" y="2249"/>
                    <a:pt x="6934" y="3249"/>
                  </a:cubicBezTo>
                  <a:cubicBezTo>
                    <a:pt x="7261" y="4052"/>
                    <a:pt x="7442" y="4921"/>
                    <a:pt x="7442" y="5789"/>
                  </a:cubicBezTo>
                  <a:cubicBezTo>
                    <a:pt x="7442" y="5937"/>
                    <a:pt x="7425" y="6084"/>
                    <a:pt x="7409" y="6232"/>
                  </a:cubicBezTo>
                  <a:lnTo>
                    <a:pt x="7442" y="6084"/>
                  </a:lnTo>
                  <a:cubicBezTo>
                    <a:pt x="7442" y="6073"/>
                    <a:pt x="7442" y="6061"/>
                    <a:pt x="7442" y="6052"/>
                  </a:cubicBezTo>
                  <a:cubicBezTo>
                    <a:pt x="7688" y="4855"/>
                    <a:pt x="7524" y="3626"/>
                    <a:pt x="6999" y="2528"/>
                  </a:cubicBezTo>
                  <a:cubicBezTo>
                    <a:pt x="6314" y="1109"/>
                    <a:pt x="4962" y="1"/>
                    <a:pt x="336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2" name="Google Shape;8352;p19"/>
            <p:cNvSpPr/>
            <p:nvPr/>
          </p:nvSpPr>
          <p:spPr>
            <a:xfrm>
              <a:off x="7327254" y="4318552"/>
              <a:ext cx="99251" cy="106823"/>
            </a:xfrm>
            <a:custGeom>
              <a:avLst/>
              <a:gdLst/>
              <a:ahLst/>
              <a:cxnLst/>
              <a:rect l="l" t="t" r="r" b="b"/>
              <a:pathLst>
                <a:path w="3041" h="3273" extrusionOk="0">
                  <a:moveTo>
                    <a:pt x="734" y="1"/>
                  </a:moveTo>
                  <a:cubicBezTo>
                    <a:pt x="66" y="1"/>
                    <a:pt x="1" y="784"/>
                    <a:pt x="1090" y="962"/>
                  </a:cubicBezTo>
                  <a:cubicBezTo>
                    <a:pt x="2352" y="1175"/>
                    <a:pt x="3040" y="3273"/>
                    <a:pt x="3040" y="3273"/>
                  </a:cubicBezTo>
                  <a:cubicBezTo>
                    <a:pt x="3040" y="3273"/>
                    <a:pt x="2729" y="1011"/>
                    <a:pt x="1467" y="241"/>
                  </a:cubicBezTo>
                  <a:cubicBezTo>
                    <a:pt x="1179" y="69"/>
                    <a:pt x="930" y="1"/>
                    <a:pt x="7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3" name="Google Shape;8353;p19"/>
            <p:cNvSpPr/>
            <p:nvPr/>
          </p:nvSpPr>
          <p:spPr>
            <a:xfrm>
              <a:off x="7127936" y="4310328"/>
              <a:ext cx="170694" cy="147293"/>
            </a:xfrm>
            <a:custGeom>
              <a:avLst/>
              <a:gdLst/>
              <a:ahLst/>
              <a:cxnLst/>
              <a:rect l="l" t="t" r="r" b="b"/>
              <a:pathLst>
                <a:path w="5230" h="4513" extrusionOk="0">
                  <a:moveTo>
                    <a:pt x="2181" y="1"/>
                  </a:moveTo>
                  <a:lnTo>
                    <a:pt x="2181" y="1"/>
                  </a:lnTo>
                  <a:cubicBezTo>
                    <a:pt x="2017" y="197"/>
                    <a:pt x="1902" y="427"/>
                    <a:pt x="1820" y="673"/>
                  </a:cubicBezTo>
                  <a:cubicBezTo>
                    <a:pt x="1689" y="1083"/>
                    <a:pt x="1132" y="1312"/>
                    <a:pt x="575" y="1689"/>
                  </a:cubicBezTo>
                  <a:cubicBezTo>
                    <a:pt x="1" y="2082"/>
                    <a:pt x="99" y="2689"/>
                    <a:pt x="214" y="3033"/>
                  </a:cubicBezTo>
                  <a:cubicBezTo>
                    <a:pt x="280" y="3263"/>
                    <a:pt x="247" y="3508"/>
                    <a:pt x="132" y="3722"/>
                  </a:cubicBezTo>
                  <a:cubicBezTo>
                    <a:pt x="394" y="3492"/>
                    <a:pt x="722" y="3312"/>
                    <a:pt x="1066" y="3230"/>
                  </a:cubicBezTo>
                  <a:cubicBezTo>
                    <a:pt x="1673" y="3050"/>
                    <a:pt x="1656" y="2754"/>
                    <a:pt x="1640" y="2279"/>
                  </a:cubicBezTo>
                  <a:cubicBezTo>
                    <a:pt x="1640" y="1878"/>
                    <a:pt x="1816" y="1852"/>
                    <a:pt x="1860" y="1852"/>
                  </a:cubicBezTo>
                  <a:cubicBezTo>
                    <a:pt x="1866" y="1852"/>
                    <a:pt x="1870" y="1853"/>
                    <a:pt x="1870" y="1853"/>
                  </a:cubicBezTo>
                  <a:cubicBezTo>
                    <a:pt x="1878" y="1852"/>
                    <a:pt x="1886" y="1852"/>
                    <a:pt x="1894" y="1852"/>
                  </a:cubicBezTo>
                  <a:cubicBezTo>
                    <a:pt x="2161" y="1852"/>
                    <a:pt x="2098" y="2386"/>
                    <a:pt x="2066" y="2673"/>
                  </a:cubicBezTo>
                  <a:cubicBezTo>
                    <a:pt x="1968" y="3197"/>
                    <a:pt x="2115" y="3754"/>
                    <a:pt x="2492" y="4164"/>
                  </a:cubicBezTo>
                  <a:cubicBezTo>
                    <a:pt x="2731" y="4425"/>
                    <a:pt x="3047" y="4513"/>
                    <a:pt x="3363" y="4513"/>
                  </a:cubicBezTo>
                  <a:cubicBezTo>
                    <a:pt x="3763" y="4513"/>
                    <a:pt x="4163" y="4372"/>
                    <a:pt x="4410" y="4262"/>
                  </a:cubicBezTo>
                  <a:cubicBezTo>
                    <a:pt x="4522" y="4214"/>
                    <a:pt x="4643" y="4189"/>
                    <a:pt x="4763" y="4189"/>
                  </a:cubicBezTo>
                  <a:cubicBezTo>
                    <a:pt x="4926" y="4189"/>
                    <a:pt x="5089" y="4234"/>
                    <a:pt x="5230" y="4328"/>
                  </a:cubicBezTo>
                  <a:cubicBezTo>
                    <a:pt x="5082" y="3459"/>
                    <a:pt x="4640" y="3197"/>
                    <a:pt x="4017" y="3131"/>
                  </a:cubicBezTo>
                  <a:cubicBezTo>
                    <a:pt x="3394" y="3066"/>
                    <a:pt x="2542" y="2853"/>
                    <a:pt x="2197" y="1771"/>
                  </a:cubicBezTo>
                  <a:cubicBezTo>
                    <a:pt x="1870" y="689"/>
                    <a:pt x="2181" y="1"/>
                    <a:pt x="218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4" name="Google Shape;8354;p19"/>
            <p:cNvSpPr/>
            <p:nvPr/>
          </p:nvSpPr>
          <p:spPr>
            <a:xfrm>
              <a:off x="7155221" y="4409317"/>
              <a:ext cx="41221" cy="65275"/>
            </a:xfrm>
            <a:custGeom>
              <a:avLst/>
              <a:gdLst/>
              <a:ahLst/>
              <a:cxnLst/>
              <a:rect l="l" t="t" r="r" b="b"/>
              <a:pathLst>
                <a:path w="1263" h="2000" extrusionOk="0">
                  <a:moveTo>
                    <a:pt x="952" y="0"/>
                  </a:moveTo>
                  <a:cubicBezTo>
                    <a:pt x="952" y="0"/>
                    <a:pt x="935" y="99"/>
                    <a:pt x="509" y="361"/>
                  </a:cubicBezTo>
                  <a:cubicBezTo>
                    <a:pt x="165" y="541"/>
                    <a:pt x="1" y="934"/>
                    <a:pt x="116" y="1295"/>
                  </a:cubicBezTo>
                  <a:cubicBezTo>
                    <a:pt x="132" y="1377"/>
                    <a:pt x="148" y="1459"/>
                    <a:pt x="165" y="1541"/>
                  </a:cubicBezTo>
                  <a:cubicBezTo>
                    <a:pt x="214" y="1770"/>
                    <a:pt x="247" y="2000"/>
                    <a:pt x="247" y="2000"/>
                  </a:cubicBezTo>
                  <a:cubicBezTo>
                    <a:pt x="247" y="2000"/>
                    <a:pt x="247" y="1852"/>
                    <a:pt x="771" y="1557"/>
                  </a:cubicBezTo>
                  <a:cubicBezTo>
                    <a:pt x="788" y="1557"/>
                    <a:pt x="804" y="1541"/>
                    <a:pt x="820" y="1541"/>
                  </a:cubicBezTo>
                  <a:cubicBezTo>
                    <a:pt x="1263" y="1246"/>
                    <a:pt x="1083" y="836"/>
                    <a:pt x="1001" y="574"/>
                  </a:cubicBezTo>
                  <a:cubicBezTo>
                    <a:pt x="952" y="394"/>
                    <a:pt x="935" y="197"/>
                    <a:pt x="95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5" name="Google Shape;8355;p19"/>
            <p:cNvSpPr/>
            <p:nvPr/>
          </p:nvSpPr>
          <p:spPr>
            <a:xfrm>
              <a:off x="6969057" y="4128635"/>
              <a:ext cx="225786" cy="159336"/>
            </a:xfrm>
            <a:custGeom>
              <a:avLst/>
              <a:gdLst/>
              <a:ahLst/>
              <a:cxnLst/>
              <a:rect l="l" t="t" r="r" b="b"/>
              <a:pathLst>
                <a:path w="6918" h="4882" extrusionOk="0">
                  <a:moveTo>
                    <a:pt x="4979" y="1"/>
                  </a:moveTo>
                  <a:cubicBezTo>
                    <a:pt x="4755" y="1"/>
                    <a:pt x="4504" y="53"/>
                    <a:pt x="4230" y="175"/>
                  </a:cubicBezTo>
                  <a:cubicBezTo>
                    <a:pt x="2771" y="831"/>
                    <a:pt x="3033" y="3306"/>
                    <a:pt x="4787" y="3666"/>
                  </a:cubicBezTo>
                  <a:cubicBezTo>
                    <a:pt x="4984" y="3699"/>
                    <a:pt x="5197" y="3732"/>
                    <a:pt x="5361" y="3748"/>
                  </a:cubicBezTo>
                  <a:cubicBezTo>
                    <a:pt x="4902" y="3830"/>
                    <a:pt x="4459" y="3978"/>
                    <a:pt x="4049" y="4191"/>
                  </a:cubicBezTo>
                  <a:cubicBezTo>
                    <a:pt x="3902" y="4256"/>
                    <a:pt x="3656" y="4338"/>
                    <a:pt x="3623" y="4355"/>
                  </a:cubicBezTo>
                  <a:cubicBezTo>
                    <a:pt x="3164" y="4527"/>
                    <a:pt x="2731" y="4603"/>
                    <a:pt x="2341" y="4603"/>
                  </a:cubicBezTo>
                  <a:cubicBezTo>
                    <a:pt x="1507" y="4603"/>
                    <a:pt x="870" y="4256"/>
                    <a:pt x="591" y="3765"/>
                  </a:cubicBezTo>
                  <a:cubicBezTo>
                    <a:pt x="361" y="3355"/>
                    <a:pt x="345" y="2863"/>
                    <a:pt x="558" y="2437"/>
                  </a:cubicBezTo>
                  <a:cubicBezTo>
                    <a:pt x="558" y="2437"/>
                    <a:pt x="574" y="2421"/>
                    <a:pt x="574" y="2421"/>
                  </a:cubicBezTo>
                  <a:cubicBezTo>
                    <a:pt x="787" y="2106"/>
                    <a:pt x="1123" y="1959"/>
                    <a:pt x="1436" y="1959"/>
                  </a:cubicBezTo>
                  <a:cubicBezTo>
                    <a:pt x="1727" y="1959"/>
                    <a:pt x="1997" y="2086"/>
                    <a:pt x="2132" y="2322"/>
                  </a:cubicBezTo>
                  <a:cubicBezTo>
                    <a:pt x="2230" y="2453"/>
                    <a:pt x="2295" y="2617"/>
                    <a:pt x="2295" y="2798"/>
                  </a:cubicBezTo>
                  <a:cubicBezTo>
                    <a:pt x="2295" y="2945"/>
                    <a:pt x="2230" y="3093"/>
                    <a:pt x="2132" y="3207"/>
                  </a:cubicBezTo>
                  <a:cubicBezTo>
                    <a:pt x="2017" y="3304"/>
                    <a:pt x="1955" y="3335"/>
                    <a:pt x="1924" y="3335"/>
                  </a:cubicBezTo>
                  <a:cubicBezTo>
                    <a:pt x="1897" y="3335"/>
                    <a:pt x="1895" y="3312"/>
                    <a:pt x="1902" y="3289"/>
                  </a:cubicBezTo>
                  <a:cubicBezTo>
                    <a:pt x="2027" y="3030"/>
                    <a:pt x="1735" y="2861"/>
                    <a:pt x="1479" y="2861"/>
                  </a:cubicBezTo>
                  <a:cubicBezTo>
                    <a:pt x="1298" y="2861"/>
                    <a:pt x="1135" y="2945"/>
                    <a:pt x="1148" y="3142"/>
                  </a:cubicBezTo>
                  <a:cubicBezTo>
                    <a:pt x="1137" y="3416"/>
                    <a:pt x="1384" y="3544"/>
                    <a:pt x="1636" y="3544"/>
                  </a:cubicBezTo>
                  <a:cubicBezTo>
                    <a:pt x="1761" y="3544"/>
                    <a:pt x="1887" y="3513"/>
                    <a:pt x="1984" y="3453"/>
                  </a:cubicBezTo>
                  <a:cubicBezTo>
                    <a:pt x="2000" y="3453"/>
                    <a:pt x="2017" y="3437"/>
                    <a:pt x="2033" y="3437"/>
                  </a:cubicBezTo>
                  <a:cubicBezTo>
                    <a:pt x="2050" y="3421"/>
                    <a:pt x="2066" y="3404"/>
                    <a:pt x="2099" y="3388"/>
                  </a:cubicBezTo>
                  <a:lnTo>
                    <a:pt x="2099" y="3371"/>
                  </a:lnTo>
                  <a:cubicBezTo>
                    <a:pt x="2394" y="3076"/>
                    <a:pt x="2427" y="2617"/>
                    <a:pt x="2181" y="2290"/>
                  </a:cubicBezTo>
                  <a:cubicBezTo>
                    <a:pt x="2042" y="2013"/>
                    <a:pt x="1726" y="1861"/>
                    <a:pt x="1388" y="1861"/>
                  </a:cubicBezTo>
                  <a:cubicBezTo>
                    <a:pt x="1046" y="1861"/>
                    <a:pt x="682" y="2017"/>
                    <a:pt x="460" y="2355"/>
                  </a:cubicBezTo>
                  <a:cubicBezTo>
                    <a:pt x="1" y="2945"/>
                    <a:pt x="132" y="4109"/>
                    <a:pt x="935" y="4584"/>
                  </a:cubicBezTo>
                  <a:cubicBezTo>
                    <a:pt x="1300" y="4782"/>
                    <a:pt x="1708" y="4881"/>
                    <a:pt x="2132" y="4881"/>
                  </a:cubicBezTo>
                  <a:cubicBezTo>
                    <a:pt x="2164" y="4881"/>
                    <a:pt x="2197" y="4881"/>
                    <a:pt x="2230" y="4879"/>
                  </a:cubicBezTo>
                  <a:cubicBezTo>
                    <a:pt x="3131" y="4847"/>
                    <a:pt x="3853" y="4355"/>
                    <a:pt x="5033" y="3994"/>
                  </a:cubicBezTo>
                  <a:cubicBezTo>
                    <a:pt x="5459" y="3896"/>
                    <a:pt x="5902" y="3830"/>
                    <a:pt x="6328" y="3798"/>
                  </a:cubicBezTo>
                  <a:cubicBezTo>
                    <a:pt x="6541" y="3781"/>
                    <a:pt x="6738" y="3716"/>
                    <a:pt x="6918" y="3617"/>
                  </a:cubicBezTo>
                  <a:lnTo>
                    <a:pt x="6918" y="3617"/>
                  </a:lnTo>
                  <a:cubicBezTo>
                    <a:pt x="6918" y="3617"/>
                    <a:pt x="6795" y="3646"/>
                    <a:pt x="6639" y="3646"/>
                  </a:cubicBezTo>
                  <a:cubicBezTo>
                    <a:pt x="6483" y="3646"/>
                    <a:pt x="6295" y="3617"/>
                    <a:pt x="6164" y="3502"/>
                  </a:cubicBezTo>
                  <a:cubicBezTo>
                    <a:pt x="5902" y="3257"/>
                    <a:pt x="5918" y="3371"/>
                    <a:pt x="5623" y="3273"/>
                  </a:cubicBezTo>
                  <a:cubicBezTo>
                    <a:pt x="5459" y="3224"/>
                    <a:pt x="5344" y="3076"/>
                    <a:pt x="5361" y="2912"/>
                  </a:cubicBezTo>
                  <a:lnTo>
                    <a:pt x="5361" y="2912"/>
                  </a:lnTo>
                  <a:cubicBezTo>
                    <a:pt x="5164" y="3076"/>
                    <a:pt x="5115" y="3355"/>
                    <a:pt x="5279" y="3568"/>
                  </a:cubicBezTo>
                  <a:cubicBezTo>
                    <a:pt x="5279" y="3568"/>
                    <a:pt x="4557" y="3568"/>
                    <a:pt x="4377" y="3191"/>
                  </a:cubicBezTo>
                  <a:cubicBezTo>
                    <a:pt x="4197" y="2830"/>
                    <a:pt x="4410" y="2830"/>
                    <a:pt x="4557" y="2748"/>
                  </a:cubicBezTo>
                  <a:cubicBezTo>
                    <a:pt x="4689" y="2667"/>
                    <a:pt x="4738" y="2519"/>
                    <a:pt x="4590" y="2322"/>
                  </a:cubicBezTo>
                  <a:cubicBezTo>
                    <a:pt x="4443" y="2109"/>
                    <a:pt x="4459" y="1749"/>
                    <a:pt x="4738" y="1732"/>
                  </a:cubicBezTo>
                  <a:cubicBezTo>
                    <a:pt x="4660" y="1563"/>
                    <a:pt x="4489" y="1466"/>
                    <a:pt x="4315" y="1466"/>
                  </a:cubicBezTo>
                  <a:cubicBezTo>
                    <a:pt x="4270" y="1466"/>
                    <a:pt x="4224" y="1473"/>
                    <a:pt x="4180" y="1486"/>
                  </a:cubicBezTo>
                  <a:cubicBezTo>
                    <a:pt x="3738" y="1552"/>
                    <a:pt x="3738" y="2158"/>
                    <a:pt x="3738" y="2158"/>
                  </a:cubicBezTo>
                  <a:cubicBezTo>
                    <a:pt x="3738" y="2158"/>
                    <a:pt x="3443" y="1421"/>
                    <a:pt x="3918" y="1044"/>
                  </a:cubicBezTo>
                  <a:cubicBezTo>
                    <a:pt x="4109" y="897"/>
                    <a:pt x="4260" y="842"/>
                    <a:pt x="4378" y="842"/>
                  </a:cubicBezTo>
                  <a:cubicBezTo>
                    <a:pt x="4563" y="842"/>
                    <a:pt x="4665" y="979"/>
                    <a:pt x="4705" y="1109"/>
                  </a:cubicBezTo>
                  <a:cubicBezTo>
                    <a:pt x="4758" y="1295"/>
                    <a:pt x="4865" y="1448"/>
                    <a:pt x="5007" y="1448"/>
                  </a:cubicBezTo>
                  <a:cubicBezTo>
                    <a:pt x="5041" y="1448"/>
                    <a:pt x="5077" y="1440"/>
                    <a:pt x="5115" y="1421"/>
                  </a:cubicBezTo>
                  <a:cubicBezTo>
                    <a:pt x="5255" y="1356"/>
                    <a:pt x="5367" y="1263"/>
                    <a:pt x="5464" y="1263"/>
                  </a:cubicBezTo>
                  <a:cubicBezTo>
                    <a:pt x="5515" y="1263"/>
                    <a:pt x="5562" y="1288"/>
                    <a:pt x="5607" y="1355"/>
                  </a:cubicBezTo>
                  <a:cubicBezTo>
                    <a:pt x="5721" y="1601"/>
                    <a:pt x="5607" y="1896"/>
                    <a:pt x="5361" y="2011"/>
                  </a:cubicBezTo>
                  <a:cubicBezTo>
                    <a:pt x="5361" y="2011"/>
                    <a:pt x="5366" y="2011"/>
                    <a:pt x="5377" y="2011"/>
                  </a:cubicBezTo>
                  <a:cubicBezTo>
                    <a:pt x="5484" y="2011"/>
                    <a:pt x="6095" y="1984"/>
                    <a:pt x="6229" y="1372"/>
                  </a:cubicBezTo>
                  <a:cubicBezTo>
                    <a:pt x="6347" y="822"/>
                    <a:pt x="5869" y="1"/>
                    <a:pt x="497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6" name="Google Shape;8356;p19"/>
            <p:cNvSpPr/>
            <p:nvPr/>
          </p:nvSpPr>
          <p:spPr>
            <a:xfrm>
              <a:off x="6933221" y="4214047"/>
              <a:ext cx="151960" cy="107541"/>
            </a:xfrm>
            <a:custGeom>
              <a:avLst/>
              <a:gdLst/>
              <a:ahLst/>
              <a:cxnLst/>
              <a:rect l="l" t="t" r="r" b="b"/>
              <a:pathLst>
                <a:path w="4656" h="3295" extrusionOk="0">
                  <a:moveTo>
                    <a:pt x="836" y="0"/>
                  </a:moveTo>
                  <a:lnTo>
                    <a:pt x="836" y="0"/>
                  </a:lnTo>
                  <a:cubicBezTo>
                    <a:pt x="836" y="1"/>
                    <a:pt x="1" y="918"/>
                    <a:pt x="558" y="1721"/>
                  </a:cubicBezTo>
                  <a:cubicBezTo>
                    <a:pt x="869" y="2180"/>
                    <a:pt x="1377" y="2459"/>
                    <a:pt x="1935" y="2492"/>
                  </a:cubicBezTo>
                  <a:cubicBezTo>
                    <a:pt x="1869" y="2492"/>
                    <a:pt x="1476" y="2492"/>
                    <a:pt x="1295" y="2721"/>
                  </a:cubicBezTo>
                  <a:cubicBezTo>
                    <a:pt x="1181" y="2885"/>
                    <a:pt x="1131" y="3098"/>
                    <a:pt x="1148" y="3295"/>
                  </a:cubicBezTo>
                  <a:cubicBezTo>
                    <a:pt x="1202" y="3214"/>
                    <a:pt x="1311" y="3155"/>
                    <a:pt x="1412" y="3155"/>
                  </a:cubicBezTo>
                  <a:cubicBezTo>
                    <a:pt x="1434" y="3155"/>
                    <a:pt x="1455" y="3158"/>
                    <a:pt x="1476" y="3164"/>
                  </a:cubicBezTo>
                  <a:cubicBezTo>
                    <a:pt x="1593" y="3200"/>
                    <a:pt x="1759" y="3280"/>
                    <a:pt x="1948" y="3280"/>
                  </a:cubicBezTo>
                  <a:cubicBezTo>
                    <a:pt x="2103" y="3280"/>
                    <a:pt x="2273" y="3226"/>
                    <a:pt x="2443" y="3049"/>
                  </a:cubicBezTo>
                  <a:cubicBezTo>
                    <a:pt x="2820" y="2639"/>
                    <a:pt x="3312" y="2869"/>
                    <a:pt x="4656" y="2164"/>
                  </a:cubicBezTo>
                  <a:cubicBezTo>
                    <a:pt x="4656" y="2164"/>
                    <a:pt x="4655" y="2164"/>
                    <a:pt x="4655" y="2164"/>
                  </a:cubicBezTo>
                  <a:cubicBezTo>
                    <a:pt x="4631" y="2164"/>
                    <a:pt x="3916" y="2456"/>
                    <a:pt x="3114" y="2456"/>
                  </a:cubicBezTo>
                  <a:cubicBezTo>
                    <a:pt x="2651" y="2456"/>
                    <a:pt x="2158" y="2358"/>
                    <a:pt x="1754" y="2049"/>
                  </a:cubicBezTo>
                  <a:cubicBezTo>
                    <a:pt x="1099" y="1574"/>
                    <a:pt x="754" y="787"/>
                    <a:pt x="8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7" name="Google Shape;8357;p19"/>
            <p:cNvSpPr/>
            <p:nvPr/>
          </p:nvSpPr>
          <p:spPr>
            <a:xfrm>
              <a:off x="7133289" y="3971453"/>
              <a:ext cx="145008" cy="205159"/>
            </a:xfrm>
            <a:custGeom>
              <a:avLst/>
              <a:gdLst/>
              <a:ahLst/>
              <a:cxnLst/>
              <a:rect l="l" t="t" r="r" b="b"/>
              <a:pathLst>
                <a:path w="4443" h="6286" extrusionOk="0">
                  <a:moveTo>
                    <a:pt x="2649" y="1"/>
                  </a:moveTo>
                  <a:cubicBezTo>
                    <a:pt x="2148" y="1"/>
                    <a:pt x="1625" y="207"/>
                    <a:pt x="1279" y="615"/>
                  </a:cubicBezTo>
                  <a:cubicBezTo>
                    <a:pt x="1" y="2254"/>
                    <a:pt x="902" y="4270"/>
                    <a:pt x="1656" y="5122"/>
                  </a:cubicBezTo>
                  <a:cubicBezTo>
                    <a:pt x="2083" y="5647"/>
                    <a:pt x="2640" y="6040"/>
                    <a:pt x="3279" y="6286"/>
                  </a:cubicBezTo>
                  <a:cubicBezTo>
                    <a:pt x="2705" y="6024"/>
                    <a:pt x="2197" y="5630"/>
                    <a:pt x="1787" y="5139"/>
                  </a:cubicBezTo>
                  <a:cubicBezTo>
                    <a:pt x="1509" y="4745"/>
                    <a:pt x="1312" y="4319"/>
                    <a:pt x="1181" y="3860"/>
                  </a:cubicBezTo>
                  <a:cubicBezTo>
                    <a:pt x="1033" y="3319"/>
                    <a:pt x="984" y="2762"/>
                    <a:pt x="1017" y="2221"/>
                  </a:cubicBezTo>
                  <a:cubicBezTo>
                    <a:pt x="1148" y="746"/>
                    <a:pt x="1984" y="205"/>
                    <a:pt x="2722" y="172"/>
                  </a:cubicBezTo>
                  <a:cubicBezTo>
                    <a:pt x="3082" y="172"/>
                    <a:pt x="3410" y="320"/>
                    <a:pt x="3656" y="565"/>
                  </a:cubicBezTo>
                  <a:cubicBezTo>
                    <a:pt x="4295" y="1106"/>
                    <a:pt x="3935" y="2057"/>
                    <a:pt x="3394" y="2270"/>
                  </a:cubicBezTo>
                  <a:cubicBezTo>
                    <a:pt x="3271" y="2340"/>
                    <a:pt x="3138" y="2373"/>
                    <a:pt x="3004" y="2373"/>
                  </a:cubicBezTo>
                  <a:cubicBezTo>
                    <a:pt x="2888" y="2373"/>
                    <a:pt x="2770" y="2349"/>
                    <a:pt x="2656" y="2303"/>
                  </a:cubicBezTo>
                  <a:cubicBezTo>
                    <a:pt x="2492" y="2205"/>
                    <a:pt x="2378" y="2041"/>
                    <a:pt x="2345" y="1844"/>
                  </a:cubicBezTo>
                  <a:cubicBezTo>
                    <a:pt x="2345" y="1746"/>
                    <a:pt x="2371" y="1724"/>
                    <a:pt x="2422" y="1724"/>
                  </a:cubicBezTo>
                  <a:cubicBezTo>
                    <a:pt x="2465" y="1724"/>
                    <a:pt x="2527" y="1740"/>
                    <a:pt x="2607" y="1740"/>
                  </a:cubicBezTo>
                  <a:cubicBezTo>
                    <a:pt x="2668" y="1740"/>
                    <a:pt x="2739" y="1731"/>
                    <a:pt x="2820" y="1696"/>
                  </a:cubicBezTo>
                  <a:cubicBezTo>
                    <a:pt x="3017" y="1582"/>
                    <a:pt x="3050" y="1303"/>
                    <a:pt x="2886" y="1139"/>
                  </a:cubicBezTo>
                  <a:cubicBezTo>
                    <a:pt x="2817" y="1065"/>
                    <a:pt x="2718" y="1025"/>
                    <a:pt x="2614" y="1025"/>
                  </a:cubicBezTo>
                  <a:cubicBezTo>
                    <a:pt x="2420" y="1025"/>
                    <a:pt x="2213" y="1168"/>
                    <a:pt x="2181" y="1500"/>
                  </a:cubicBezTo>
                  <a:cubicBezTo>
                    <a:pt x="2148" y="1746"/>
                    <a:pt x="2214" y="1975"/>
                    <a:pt x="2378" y="2155"/>
                  </a:cubicBezTo>
                  <a:cubicBezTo>
                    <a:pt x="2410" y="2172"/>
                    <a:pt x="2427" y="2205"/>
                    <a:pt x="2443" y="2221"/>
                  </a:cubicBezTo>
                  <a:cubicBezTo>
                    <a:pt x="2460" y="2237"/>
                    <a:pt x="2476" y="2254"/>
                    <a:pt x="2509" y="2270"/>
                  </a:cubicBezTo>
                  <a:lnTo>
                    <a:pt x="2558" y="2303"/>
                  </a:lnTo>
                  <a:lnTo>
                    <a:pt x="2591" y="2319"/>
                  </a:lnTo>
                  <a:lnTo>
                    <a:pt x="2623" y="2352"/>
                  </a:lnTo>
                  <a:cubicBezTo>
                    <a:pt x="2755" y="2418"/>
                    <a:pt x="2894" y="2450"/>
                    <a:pt x="3031" y="2450"/>
                  </a:cubicBezTo>
                  <a:cubicBezTo>
                    <a:pt x="3168" y="2450"/>
                    <a:pt x="3304" y="2418"/>
                    <a:pt x="3427" y="2352"/>
                  </a:cubicBezTo>
                  <a:cubicBezTo>
                    <a:pt x="4017" y="2139"/>
                    <a:pt x="4443" y="1090"/>
                    <a:pt x="3754" y="451"/>
                  </a:cubicBezTo>
                  <a:cubicBezTo>
                    <a:pt x="3483" y="150"/>
                    <a:pt x="3074" y="1"/>
                    <a:pt x="26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8" name="Google Shape;8358;p19"/>
            <p:cNvSpPr/>
            <p:nvPr/>
          </p:nvSpPr>
          <p:spPr>
            <a:xfrm>
              <a:off x="8813108" y="5155345"/>
              <a:ext cx="63154" cy="250101"/>
            </a:xfrm>
            <a:custGeom>
              <a:avLst/>
              <a:gdLst/>
              <a:ahLst/>
              <a:cxnLst/>
              <a:rect l="l" t="t" r="r" b="b"/>
              <a:pathLst>
                <a:path w="1935" h="7663" extrusionOk="0">
                  <a:moveTo>
                    <a:pt x="1300" y="0"/>
                  </a:moveTo>
                  <a:cubicBezTo>
                    <a:pt x="984" y="0"/>
                    <a:pt x="738" y="369"/>
                    <a:pt x="738" y="369"/>
                  </a:cubicBezTo>
                  <a:cubicBezTo>
                    <a:pt x="1" y="1500"/>
                    <a:pt x="820" y="3286"/>
                    <a:pt x="968" y="5171"/>
                  </a:cubicBezTo>
                  <a:cubicBezTo>
                    <a:pt x="1115" y="7056"/>
                    <a:pt x="460" y="7663"/>
                    <a:pt x="460" y="7663"/>
                  </a:cubicBezTo>
                  <a:cubicBezTo>
                    <a:pt x="1164" y="7122"/>
                    <a:pt x="1312" y="5351"/>
                    <a:pt x="1181" y="3991"/>
                  </a:cubicBezTo>
                  <a:cubicBezTo>
                    <a:pt x="1050" y="2631"/>
                    <a:pt x="1066" y="1352"/>
                    <a:pt x="1328" y="1090"/>
                  </a:cubicBezTo>
                  <a:cubicBezTo>
                    <a:pt x="1591" y="828"/>
                    <a:pt x="1935" y="287"/>
                    <a:pt x="1509" y="57"/>
                  </a:cubicBezTo>
                  <a:cubicBezTo>
                    <a:pt x="1437" y="17"/>
                    <a:pt x="1367" y="0"/>
                    <a:pt x="130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9" name="Google Shape;8359;p19"/>
            <p:cNvSpPr/>
            <p:nvPr/>
          </p:nvSpPr>
          <p:spPr>
            <a:xfrm>
              <a:off x="8753741" y="5122447"/>
              <a:ext cx="278202" cy="332217"/>
            </a:xfrm>
            <a:custGeom>
              <a:avLst/>
              <a:gdLst/>
              <a:ahLst/>
              <a:cxnLst/>
              <a:rect l="l" t="t" r="r" b="b"/>
              <a:pathLst>
                <a:path w="8524" h="10179" extrusionOk="0">
                  <a:moveTo>
                    <a:pt x="6265" y="1"/>
                  </a:moveTo>
                  <a:cubicBezTo>
                    <a:pt x="6069" y="1"/>
                    <a:pt x="5869" y="22"/>
                    <a:pt x="5672" y="65"/>
                  </a:cubicBezTo>
                  <a:cubicBezTo>
                    <a:pt x="4491" y="328"/>
                    <a:pt x="3721" y="1573"/>
                    <a:pt x="3492" y="2835"/>
                  </a:cubicBezTo>
                  <a:cubicBezTo>
                    <a:pt x="3246" y="4147"/>
                    <a:pt x="3492" y="5376"/>
                    <a:pt x="3442" y="6474"/>
                  </a:cubicBezTo>
                  <a:cubicBezTo>
                    <a:pt x="3508" y="7474"/>
                    <a:pt x="3147" y="8441"/>
                    <a:pt x="2442" y="9130"/>
                  </a:cubicBezTo>
                  <a:cubicBezTo>
                    <a:pt x="1770" y="9752"/>
                    <a:pt x="902" y="10113"/>
                    <a:pt x="0" y="10179"/>
                  </a:cubicBezTo>
                  <a:cubicBezTo>
                    <a:pt x="918" y="10146"/>
                    <a:pt x="1803" y="9802"/>
                    <a:pt x="2492" y="9195"/>
                  </a:cubicBezTo>
                  <a:cubicBezTo>
                    <a:pt x="3246" y="8490"/>
                    <a:pt x="3639" y="7507"/>
                    <a:pt x="3590" y="6491"/>
                  </a:cubicBezTo>
                  <a:cubicBezTo>
                    <a:pt x="3655" y="5360"/>
                    <a:pt x="3426" y="4130"/>
                    <a:pt x="3655" y="2868"/>
                  </a:cubicBezTo>
                  <a:cubicBezTo>
                    <a:pt x="3901" y="1622"/>
                    <a:pt x="4590" y="475"/>
                    <a:pt x="5688" y="213"/>
                  </a:cubicBezTo>
                  <a:cubicBezTo>
                    <a:pt x="5819" y="180"/>
                    <a:pt x="5950" y="164"/>
                    <a:pt x="6081" y="147"/>
                  </a:cubicBezTo>
                  <a:cubicBezTo>
                    <a:pt x="6126" y="144"/>
                    <a:pt x="6171" y="142"/>
                    <a:pt x="6215" y="142"/>
                  </a:cubicBezTo>
                  <a:cubicBezTo>
                    <a:pt x="6612" y="142"/>
                    <a:pt x="7003" y="272"/>
                    <a:pt x="7327" y="508"/>
                  </a:cubicBezTo>
                  <a:cubicBezTo>
                    <a:pt x="8032" y="1082"/>
                    <a:pt x="7950" y="2327"/>
                    <a:pt x="7524" y="2704"/>
                  </a:cubicBezTo>
                  <a:cubicBezTo>
                    <a:pt x="7325" y="2882"/>
                    <a:pt x="7101" y="2955"/>
                    <a:pt x="6901" y="2955"/>
                  </a:cubicBezTo>
                  <a:cubicBezTo>
                    <a:pt x="6642" y="2955"/>
                    <a:pt x="6425" y="2831"/>
                    <a:pt x="6360" y="2655"/>
                  </a:cubicBezTo>
                  <a:lnTo>
                    <a:pt x="6360" y="2655"/>
                  </a:lnTo>
                  <a:cubicBezTo>
                    <a:pt x="6360" y="2655"/>
                    <a:pt x="6397" y="2660"/>
                    <a:pt x="6453" y="2660"/>
                  </a:cubicBezTo>
                  <a:cubicBezTo>
                    <a:pt x="6593" y="2660"/>
                    <a:pt x="6847" y="2627"/>
                    <a:pt x="6917" y="2393"/>
                  </a:cubicBezTo>
                  <a:cubicBezTo>
                    <a:pt x="7048" y="2081"/>
                    <a:pt x="6852" y="1737"/>
                    <a:pt x="6524" y="1672"/>
                  </a:cubicBezTo>
                  <a:cubicBezTo>
                    <a:pt x="6477" y="1658"/>
                    <a:pt x="6427" y="1651"/>
                    <a:pt x="6374" y="1651"/>
                  </a:cubicBezTo>
                  <a:cubicBezTo>
                    <a:pt x="6060" y="1651"/>
                    <a:pt x="5693" y="1905"/>
                    <a:pt x="5819" y="2426"/>
                  </a:cubicBezTo>
                  <a:cubicBezTo>
                    <a:pt x="5909" y="2809"/>
                    <a:pt x="6440" y="3106"/>
                    <a:pt x="6987" y="3106"/>
                  </a:cubicBezTo>
                  <a:cubicBezTo>
                    <a:pt x="7236" y="3106"/>
                    <a:pt x="7489" y="3045"/>
                    <a:pt x="7704" y="2901"/>
                  </a:cubicBezTo>
                  <a:cubicBezTo>
                    <a:pt x="8114" y="2671"/>
                    <a:pt x="8524" y="1967"/>
                    <a:pt x="8229" y="1180"/>
                  </a:cubicBezTo>
                  <a:cubicBezTo>
                    <a:pt x="8013" y="452"/>
                    <a:pt x="7176" y="1"/>
                    <a:pt x="626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0" name="Google Shape;8360;p19"/>
            <p:cNvSpPr/>
            <p:nvPr/>
          </p:nvSpPr>
          <p:spPr>
            <a:xfrm>
              <a:off x="8885857" y="5169053"/>
              <a:ext cx="81365" cy="68800"/>
            </a:xfrm>
            <a:custGeom>
              <a:avLst/>
              <a:gdLst/>
              <a:ahLst/>
              <a:cxnLst/>
              <a:rect l="l" t="t" r="r" b="b"/>
              <a:pathLst>
                <a:path w="2493" h="2108" extrusionOk="0">
                  <a:moveTo>
                    <a:pt x="704" y="1"/>
                  </a:moveTo>
                  <a:cubicBezTo>
                    <a:pt x="632" y="1"/>
                    <a:pt x="556" y="11"/>
                    <a:pt x="476" y="31"/>
                  </a:cubicBezTo>
                  <a:cubicBezTo>
                    <a:pt x="591" y="96"/>
                    <a:pt x="624" y="276"/>
                    <a:pt x="525" y="375"/>
                  </a:cubicBezTo>
                  <a:cubicBezTo>
                    <a:pt x="378" y="604"/>
                    <a:pt x="1" y="1309"/>
                    <a:pt x="542" y="1866"/>
                  </a:cubicBezTo>
                  <a:cubicBezTo>
                    <a:pt x="726" y="2045"/>
                    <a:pt x="981" y="2107"/>
                    <a:pt x="1247" y="2107"/>
                  </a:cubicBezTo>
                  <a:cubicBezTo>
                    <a:pt x="1787" y="2107"/>
                    <a:pt x="2372" y="1850"/>
                    <a:pt x="2492" y="1784"/>
                  </a:cubicBezTo>
                  <a:lnTo>
                    <a:pt x="2492" y="1784"/>
                  </a:lnTo>
                  <a:cubicBezTo>
                    <a:pt x="2492" y="1784"/>
                    <a:pt x="2459" y="1788"/>
                    <a:pt x="2405" y="1788"/>
                  </a:cubicBezTo>
                  <a:cubicBezTo>
                    <a:pt x="2187" y="1788"/>
                    <a:pt x="1637" y="1725"/>
                    <a:pt x="1558" y="1096"/>
                  </a:cubicBezTo>
                  <a:cubicBezTo>
                    <a:pt x="1473" y="401"/>
                    <a:pt x="1167" y="1"/>
                    <a:pt x="70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1" name="Google Shape;8361;p19"/>
            <p:cNvSpPr/>
            <p:nvPr/>
          </p:nvSpPr>
          <p:spPr>
            <a:xfrm>
              <a:off x="8889611" y="5173231"/>
              <a:ext cx="157313" cy="178723"/>
            </a:xfrm>
            <a:custGeom>
              <a:avLst/>
              <a:gdLst/>
              <a:ahLst/>
              <a:cxnLst/>
              <a:rect l="l" t="t" r="r" b="b"/>
              <a:pathLst>
                <a:path w="4820" h="5476" extrusionOk="0">
                  <a:moveTo>
                    <a:pt x="4344" y="1"/>
                  </a:moveTo>
                  <a:cubicBezTo>
                    <a:pt x="4475" y="558"/>
                    <a:pt x="4262" y="1148"/>
                    <a:pt x="3803" y="1492"/>
                  </a:cubicBezTo>
                  <a:cubicBezTo>
                    <a:pt x="3017" y="2066"/>
                    <a:pt x="1902" y="1771"/>
                    <a:pt x="1000" y="2410"/>
                  </a:cubicBezTo>
                  <a:cubicBezTo>
                    <a:pt x="99" y="3033"/>
                    <a:pt x="197" y="3951"/>
                    <a:pt x="181" y="4459"/>
                  </a:cubicBezTo>
                  <a:cubicBezTo>
                    <a:pt x="197" y="4803"/>
                    <a:pt x="132" y="5148"/>
                    <a:pt x="1" y="5476"/>
                  </a:cubicBezTo>
                  <a:cubicBezTo>
                    <a:pt x="296" y="5279"/>
                    <a:pt x="476" y="4918"/>
                    <a:pt x="443" y="4558"/>
                  </a:cubicBezTo>
                  <a:cubicBezTo>
                    <a:pt x="428" y="3915"/>
                    <a:pt x="498" y="3186"/>
                    <a:pt x="695" y="3186"/>
                  </a:cubicBezTo>
                  <a:cubicBezTo>
                    <a:pt x="709" y="3186"/>
                    <a:pt x="723" y="3190"/>
                    <a:pt x="738" y="3197"/>
                  </a:cubicBezTo>
                  <a:cubicBezTo>
                    <a:pt x="968" y="3312"/>
                    <a:pt x="787" y="3558"/>
                    <a:pt x="705" y="3705"/>
                  </a:cubicBezTo>
                  <a:cubicBezTo>
                    <a:pt x="607" y="3853"/>
                    <a:pt x="443" y="4525"/>
                    <a:pt x="1164" y="4935"/>
                  </a:cubicBezTo>
                  <a:cubicBezTo>
                    <a:pt x="1165" y="4935"/>
                    <a:pt x="1165" y="4935"/>
                    <a:pt x="1165" y="4935"/>
                  </a:cubicBezTo>
                  <a:cubicBezTo>
                    <a:pt x="1174" y="4935"/>
                    <a:pt x="957" y="4422"/>
                    <a:pt x="1345" y="4148"/>
                  </a:cubicBezTo>
                  <a:cubicBezTo>
                    <a:pt x="1754" y="3869"/>
                    <a:pt x="2017" y="3705"/>
                    <a:pt x="1968" y="3132"/>
                  </a:cubicBezTo>
                  <a:cubicBezTo>
                    <a:pt x="1924" y="2608"/>
                    <a:pt x="2267" y="2175"/>
                    <a:pt x="2494" y="2175"/>
                  </a:cubicBezTo>
                  <a:cubicBezTo>
                    <a:pt x="2523" y="2175"/>
                    <a:pt x="2550" y="2182"/>
                    <a:pt x="2574" y="2197"/>
                  </a:cubicBezTo>
                  <a:cubicBezTo>
                    <a:pt x="2803" y="2345"/>
                    <a:pt x="2541" y="2558"/>
                    <a:pt x="2410" y="2607"/>
                  </a:cubicBezTo>
                  <a:cubicBezTo>
                    <a:pt x="2230" y="2722"/>
                    <a:pt x="2197" y="2984"/>
                    <a:pt x="2345" y="3148"/>
                  </a:cubicBezTo>
                  <a:cubicBezTo>
                    <a:pt x="2558" y="3394"/>
                    <a:pt x="2492" y="3705"/>
                    <a:pt x="2213" y="3804"/>
                  </a:cubicBezTo>
                  <a:cubicBezTo>
                    <a:pt x="2213" y="3804"/>
                    <a:pt x="2270" y="3810"/>
                    <a:pt x="2365" y="3810"/>
                  </a:cubicBezTo>
                  <a:cubicBezTo>
                    <a:pt x="2691" y="3810"/>
                    <a:pt x="3468" y="3732"/>
                    <a:pt x="3951" y="3033"/>
                  </a:cubicBezTo>
                  <a:cubicBezTo>
                    <a:pt x="4590" y="2148"/>
                    <a:pt x="4820" y="820"/>
                    <a:pt x="43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2" name="Google Shape;8362;p19"/>
            <p:cNvSpPr/>
            <p:nvPr/>
          </p:nvSpPr>
          <p:spPr>
            <a:xfrm>
              <a:off x="9002504" y="5123393"/>
              <a:ext cx="97390" cy="63708"/>
            </a:xfrm>
            <a:custGeom>
              <a:avLst/>
              <a:gdLst/>
              <a:ahLst/>
              <a:cxnLst/>
              <a:rect l="l" t="t" r="r" b="b"/>
              <a:pathLst>
                <a:path w="2984" h="1952" extrusionOk="0">
                  <a:moveTo>
                    <a:pt x="920" y="0"/>
                  </a:moveTo>
                  <a:cubicBezTo>
                    <a:pt x="655" y="0"/>
                    <a:pt x="351" y="26"/>
                    <a:pt x="0" y="85"/>
                  </a:cubicBezTo>
                  <a:cubicBezTo>
                    <a:pt x="426" y="135"/>
                    <a:pt x="771" y="413"/>
                    <a:pt x="934" y="790"/>
                  </a:cubicBezTo>
                  <a:cubicBezTo>
                    <a:pt x="1140" y="1305"/>
                    <a:pt x="1508" y="1951"/>
                    <a:pt x="2267" y="1951"/>
                  </a:cubicBezTo>
                  <a:cubicBezTo>
                    <a:pt x="2475" y="1951"/>
                    <a:pt x="2712" y="1903"/>
                    <a:pt x="2983" y="1790"/>
                  </a:cubicBezTo>
                  <a:cubicBezTo>
                    <a:pt x="2803" y="1725"/>
                    <a:pt x="2688" y="1561"/>
                    <a:pt x="2688" y="1380"/>
                  </a:cubicBezTo>
                  <a:cubicBezTo>
                    <a:pt x="2688" y="1096"/>
                    <a:pt x="2639" y="0"/>
                    <a:pt x="9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3" name="Google Shape;8363;p19"/>
            <p:cNvSpPr/>
            <p:nvPr/>
          </p:nvSpPr>
          <p:spPr>
            <a:xfrm>
              <a:off x="9089679" y="5122545"/>
              <a:ext cx="47651" cy="37207"/>
            </a:xfrm>
            <a:custGeom>
              <a:avLst/>
              <a:gdLst/>
              <a:ahLst/>
              <a:cxnLst/>
              <a:rect l="l" t="t" r="r" b="b"/>
              <a:pathLst>
                <a:path w="1460" h="1140" extrusionOk="0">
                  <a:moveTo>
                    <a:pt x="976" y="0"/>
                  </a:moveTo>
                  <a:cubicBezTo>
                    <a:pt x="796" y="0"/>
                    <a:pt x="637" y="142"/>
                    <a:pt x="624" y="325"/>
                  </a:cubicBezTo>
                  <a:cubicBezTo>
                    <a:pt x="624" y="488"/>
                    <a:pt x="756" y="593"/>
                    <a:pt x="898" y="593"/>
                  </a:cubicBezTo>
                  <a:cubicBezTo>
                    <a:pt x="955" y="593"/>
                    <a:pt x="1014" y="575"/>
                    <a:pt x="1066" y="538"/>
                  </a:cubicBezTo>
                  <a:cubicBezTo>
                    <a:pt x="1066" y="538"/>
                    <a:pt x="1181" y="357"/>
                    <a:pt x="1066" y="292"/>
                  </a:cubicBezTo>
                  <a:cubicBezTo>
                    <a:pt x="1038" y="275"/>
                    <a:pt x="1011" y="268"/>
                    <a:pt x="988" y="268"/>
                  </a:cubicBezTo>
                  <a:cubicBezTo>
                    <a:pt x="918" y="268"/>
                    <a:pt x="878" y="333"/>
                    <a:pt x="902" y="406"/>
                  </a:cubicBezTo>
                  <a:cubicBezTo>
                    <a:pt x="908" y="439"/>
                    <a:pt x="890" y="453"/>
                    <a:pt x="865" y="453"/>
                  </a:cubicBezTo>
                  <a:cubicBezTo>
                    <a:pt x="813" y="453"/>
                    <a:pt x="727" y="391"/>
                    <a:pt x="739" y="292"/>
                  </a:cubicBezTo>
                  <a:cubicBezTo>
                    <a:pt x="750" y="160"/>
                    <a:pt x="867" y="73"/>
                    <a:pt x="986" y="73"/>
                  </a:cubicBezTo>
                  <a:cubicBezTo>
                    <a:pt x="1031" y="73"/>
                    <a:pt x="1075" y="85"/>
                    <a:pt x="1116" y="111"/>
                  </a:cubicBezTo>
                  <a:cubicBezTo>
                    <a:pt x="1394" y="275"/>
                    <a:pt x="1312" y="849"/>
                    <a:pt x="722" y="898"/>
                  </a:cubicBezTo>
                  <a:cubicBezTo>
                    <a:pt x="708" y="899"/>
                    <a:pt x="693" y="900"/>
                    <a:pt x="679" y="900"/>
                  </a:cubicBezTo>
                  <a:cubicBezTo>
                    <a:pt x="319" y="900"/>
                    <a:pt x="1" y="521"/>
                    <a:pt x="1" y="521"/>
                  </a:cubicBezTo>
                  <a:lnTo>
                    <a:pt x="1" y="521"/>
                  </a:lnTo>
                  <a:cubicBezTo>
                    <a:pt x="1" y="702"/>
                    <a:pt x="83" y="882"/>
                    <a:pt x="230" y="1013"/>
                  </a:cubicBezTo>
                  <a:cubicBezTo>
                    <a:pt x="345" y="1096"/>
                    <a:pt x="485" y="1140"/>
                    <a:pt x="627" y="1140"/>
                  </a:cubicBezTo>
                  <a:cubicBezTo>
                    <a:pt x="709" y="1140"/>
                    <a:pt x="792" y="1125"/>
                    <a:pt x="870" y="1095"/>
                  </a:cubicBezTo>
                  <a:cubicBezTo>
                    <a:pt x="1083" y="1029"/>
                    <a:pt x="1263" y="865"/>
                    <a:pt x="1345" y="669"/>
                  </a:cubicBezTo>
                  <a:cubicBezTo>
                    <a:pt x="1460" y="423"/>
                    <a:pt x="1345" y="144"/>
                    <a:pt x="1116" y="29"/>
                  </a:cubicBezTo>
                  <a:cubicBezTo>
                    <a:pt x="1069" y="10"/>
                    <a:pt x="1022" y="0"/>
                    <a:pt x="9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4" name="Google Shape;8364;p19"/>
            <p:cNvSpPr/>
            <p:nvPr/>
          </p:nvSpPr>
          <p:spPr>
            <a:xfrm>
              <a:off x="8373351" y="5235307"/>
              <a:ext cx="209206" cy="327419"/>
            </a:xfrm>
            <a:custGeom>
              <a:avLst/>
              <a:gdLst/>
              <a:ahLst/>
              <a:cxnLst/>
              <a:rect l="l" t="t" r="r" b="b"/>
              <a:pathLst>
                <a:path w="6410" h="10032" extrusionOk="0">
                  <a:moveTo>
                    <a:pt x="5263" y="0"/>
                  </a:moveTo>
                  <a:cubicBezTo>
                    <a:pt x="2886" y="656"/>
                    <a:pt x="4181" y="2180"/>
                    <a:pt x="4263" y="4409"/>
                  </a:cubicBezTo>
                  <a:cubicBezTo>
                    <a:pt x="4361" y="6262"/>
                    <a:pt x="3279" y="7966"/>
                    <a:pt x="1558" y="8688"/>
                  </a:cubicBezTo>
                  <a:cubicBezTo>
                    <a:pt x="247" y="9212"/>
                    <a:pt x="1" y="10032"/>
                    <a:pt x="1" y="10032"/>
                  </a:cubicBezTo>
                  <a:cubicBezTo>
                    <a:pt x="317" y="9493"/>
                    <a:pt x="670" y="9317"/>
                    <a:pt x="970" y="9317"/>
                  </a:cubicBezTo>
                  <a:cubicBezTo>
                    <a:pt x="1199" y="9317"/>
                    <a:pt x="1398" y="9419"/>
                    <a:pt x="1525" y="9540"/>
                  </a:cubicBezTo>
                  <a:cubicBezTo>
                    <a:pt x="1629" y="9632"/>
                    <a:pt x="1727" y="9662"/>
                    <a:pt x="1819" y="9662"/>
                  </a:cubicBezTo>
                  <a:cubicBezTo>
                    <a:pt x="1979" y="9662"/>
                    <a:pt x="2120" y="9572"/>
                    <a:pt x="2243" y="9572"/>
                  </a:cubicBezTo>
                  <a:cubicBezTo>
                    <a:pt x="2250" y="9572"/>
                    <a:pt x="2256" y="9572"/>
                    <a:pt x="2263" y="9573"/>
                  </a:cubicBezTo>
                  <a:cubicBezTo>
                    <a:pt x="2460" y="9589"/>
                    <a:pt x="2345" y="9802"/>
                    <a:pt x="2345" y="9802"/>
                  </a:cubicBezTo>
                  <a:cubicBezTo>
                    <a:pt x="2673" y="9638"/>
                    <a:pt x="2771" y="9229"/>
                    <a:pt x="2574" y="8917"/>
                  </a:cubicBezTo>
                  <a:cubicBezTo>
                    <a:pt x="2493" y="8782"/>
                    <a:pt x="2334" y="8691"/>
                    <a:pt x="2170" y="8691"/>
                  </a:cubicBezTo>
                  <a:cubicBezTo>
                    <a:pt x="2136" y="8691"/>
                    <a:pt x="2101" y="8695"/>
                    <a:pt x="2066" y="8704"/>
                  </a:cubicBezTo>
                  <a:cubicBezTo>
                    <a:pt x="2066" y="8704"/>
                    <a:pt x="2263" y="8655"/>
                    <a:pt x="3312" y="7786"/>
                  </a:cubicBezTo>
                  <a:cubicBezTo>
                    <a:pt x="4607" y="6737"/>
                    <a:pt x="4525" y="7098"/>
                    <a:pt x="5459" y="6606"/>
                  </a:cubicBezTo>
                  <a:cubicBezTo>
                    <a:pt x="6410" y="6114"/>
                    <a:pt x="6082" y="5131"/>
                    <a:pt x="6082" y="5131"/>
                  </a:cubicBezTo>
                  <a:lnTo>
                    <a:pt x="6082" y="5131"/>
                  </a:lnTo>
                  <a:cubicBezTo>
                    <a:pt x="6037" y="5252"/>
                    <a:pt x="5977" y="5429"/>
                    <a:pt x="5514" y="5429"/>
                  </a:cubicBezTo>
                  <a:cubicBezTo>
                    <a:pt x="5477" y="5429"/>
                    <a:pt x="5437" y="5428"/>
                    <a:pt x="5394" y="5426"/>
                  </a:cubicBezTo>
                  <a:cubicBezTo>
                    <a:pt x="5368" y="5424"/>
                    <a:pt x="5343" y="5422"/>
                    <a:pt x="5317" y="5422"/>
                  </a:cubicBezTo>
                  <a:cubicBezTo>
                    <a:pt x="4967" y="5422"/>
                    <a:pt x="4630" y="5629"/>
                    <a:pt x="4492" y="5950"/>
                  </a:cubicBezTo>
                  <a:cubicBezTo>
                    <a:pt x="4427" y="6065"/>
                    <a:pt x="4328" y="6163"/>
                    <a:pt x="4214" y="6245"/>
                  </a:cubicBezTo>
                  <a:cubicBezTo>
                    <a:pt x="4558" y="5917"/>
                    <a:pt x="4623" y="5131"/>
                    <a:pt x="4722" y="4491"/>
                  </a:cubicBezTo>
                  <a:cubicBezTo>
                    <a:pt x="4820" y="3852"/>
                    <a:pt x="5115" y="4065"/>
                    <a:pt x="5672" y="3672"/>
                  </a:cubicBezTo>
                  <a:cubicBezTo>
                    <a:pt x="6246" y="3295"/>
                    <a:pt x="5951" y="2787"/>
                    <a:pt x="5885" y="2656"/>
                  </a:cubicBezTo>
                  <a:cubicBezTo>
                    <a:pt x="5853" y="2508"/>
                    <a:pt x="5853" y="2361"/>
                    <a:pt x="5902" y="2213"/>
                  </a:cubicBezTo>
                  <a:lnTo>
                    <a:pt x="5902" y="2213"/>
                  </a:lnTo>
                  <a:cubicBezTo>
                    <a:pt x="5902" y="2213"/>
                    <a:pt x="5852" y="2328"/>
                    <a:pt x="5476" y="2377"/>
                  </a:cubicBezTo>
                  <a:cubicBezTo>
                    <a:pt x="5164" y="2426"/>
                    <a:pt x="4918" y="2656"/>
                    <a:pt x="4869" y="2967"/>
                  </a:cubicBezTo>
                  <a:cubicBezTo>
                    <a:pt x="4869" y="3114"/>
                    <a:pt x="4772" y="3293"/>
                    <a:pt x="4629" y="3293"/>
                  </a:cubicBezTo>
                  <a:cubicBezTo>
                    <a:pt x="4597" y="3293"/>
                    <a:pt x="4562" y="3284"/>
                    <a:pt x="4525" y="3262"/>
                  </a:cubicBezTo>
                  <a:cubicBezTo>
                    <a:pt x="4345" y="3164"/>
                    <a:pt x="4410" y="2869"/>
                    <a:pt x="4410" y="2869"/>
                  </a:cubicBezTo>
                  <a:cubicBezTo>
                    <a:pt x="4623" y="2295"/>
                    <a:pt x="5197" y="2508"/>
                    <a:pt x="5640" y="1820"/>
                  </a:cubicBezTo>
                  <a:cubicBezTo>
                    <a:pt x="6049" y="1213"/>
                    <a:pt x="5492" y="574"/>
                    <a:pt x="5279" y="410"/>
                  </a:cubicBezTo>
                  <a:cubicBezTo>
                    <a:pt x="5164" y="295"/>
                    <a:pt x="5148" y="115"/>
                    <a:pt x="52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5" name="Google Shape;8365;p19"/>
            <p:cNvSpPr/>
            <p:nvPr/>
          </p:nvSpPr>
          <p:spPr>
            <a:xfrm>
              <a:off x="8425799" y="5152082"/>
              <a:ext cx="95791" cy="350723"/>
            </a:xfrm>
            <a:custGeom>
              <a:avLst/>
              <a:gdLst/>
              <a:ahLst/>
              <a:cxnLst/>
              <a:rect l="l" t="t" r="r" b="b"/>
              <a:pathLst>
                <a:path w="2935" h="10746" extrusionOk="0">
                  <a:moveTo>
                    <a:pt x="1637" y="1"/>
                  </a:moveTo>
                  <a:cubicBezTo>
                    <a:pt x="1303" y="1"/>
                    <a:pt x="959" y="125"/>
                    <a:pt x="689" y="419"/>
                  </a:cubicBezTo>
                  <a:cubicBezTo>
                    <a:pt x="0" y="1239"/>
                    <a:pt x="148" y="2468"/>
                    <a:pt x="525" y="3501"/>
                  </a:cubicBezTo>
                  <a:cubicBezTo>
                    <a:pt x="1361" y="5550"/>
                    <a:pt x="2246" y="7500"/>
                    <a:pt x="1705" y="8959"/>
                  </a:cubicBezTo>
                  <a:cubicBezTo>
                    <a:pt x="1443" y="9697"/>
                    <a:pt x="935" y="10336"/>
                    <a:pt x="263" y="10746"/>
                  </a:cubicBezTo>
                  <a:cubicBezTo>
                    <a:pt x="951" y="10352"/>
                    <a:pt x="1492" y="9730"/>
                    <a:pt x="1787" y="8976"/>
                  </a:cubicBezTo>
                  <a:cubicBezTo>
                    <a:pt x="2393" y="7500"/>
                    <a:pt x="1525" y="5468"/>
                    <a:pt x="689" y="3435"/>
                  </a:cubicBezTo>
                  <a:cubicBezTo>
                    <a:pt x="312" y="2436"/>
                    <a:pt x="197" y="1239"/>
                    <a:pt x="803" y="501"/>
                  </a:cubicBezTo>
                  <a:cubicBezTo>
                    <a:pt x="1030" y="226"/>
                    <a:pt x="1341" y="108"/>
                    <a:pt x="1649" y="108"/>
                  </a:cubicBezTo>
                  <a:cubicBezTo>
                    <a:pt x="2165" y="108"/>
                    <a:pt x="2672" y="439"/>
                    <a:pt x="2754" y="911"/>
                  </a:cubicBezTo>
                  <a:cubicBezTo>
                    <a:pt x="2862" y="1436"/>
                    <a:pt x="2462" y="1917"/>
                    <a:pt x="1936" y="1917"/>
                  </a:cubicBezTo>
                  <a:cubicBezTo>
                    <a:pt x="1903" y="1917"/>
                    <a:pt x="1870" y="1915"/>
                    <a:pt x="1836" y="1911"/>
                  </a:cubicBezTo>
                  <a:lnTo>
                    <a:pt x="1820" y="1911"/>
                  </a:lnTo>
                  <a:lnTo>
                    <a:pt x="1771" y="1895"/>
                  </a:lnTo>
                  <a:cubicBezTo>
                    <a:pt x="1689" y="1862"/>
                    <a:pt x="1639" y="1813"/>
                    <a:pt x="1590" y="1747"/>
                  </a:cubicBezTo>
                  <a:cubicBezTo>
                    <a:pt x="1590" y="1747"/>
                    <a:pt x="1557" y="1698"/>
                    <a:pt x="1590" y="1649"/>
                  </a:cubicBezTo>
                  <a:cubicBezTo>
                    <a:pt x="1639" y="1616"/>
                    <a:pt x="1984" y="1632"/>
                    <a:pt x="2000" y="1321"/>
                  </a:cubicBezTo>
                  <a:cubicBezTo>
                    <a:pt x="2021" y="1069"/>
                    <a:pt x="1814" y="905"/>
                    <a:pt x="1602" y="905"/>
                  </a:cubicBezTo>
                  <a:cubicBezTo>
                    <a:pt x="1482" y="905"/>
                    <a:pt x="1361" y="957"/>
                    <a:pt x="1279" y="1075"/>
                  </a:cubicBezTo>
                  <a:cubicBezTo>
                    <a:pt x="1085" y="1334"/>
                    <a:pt x="1370" y="1960"/>
                    <a:pt x="1929" y="1960"/>
                  </a:cubicBezTo>
                  <a:cubicBezTo>
                    <a:pt x="1936" y="1960"/>
                    <a:pt x="1944" y="1960"/>
                    <a:pt x="1951" y="1960"/>
                  </a:cubicBezTo>
                  <a:cubicBezTo>
                    <a:pt x="2508" y="1960"/>
                    <a:pt x="2934" y="1452"/>
                    <a:pt x="2836" y="895"/>
                  </a:cubicBezTo>
                  <a:cubicBezTo>
                    <a:pt x="2763" y="375"/>
                    <a:pt x="2216" y="1"/>
                    <a:pt x="16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6" name="Google Shape;8366;p19"/>
            <p:cNvSpPr/>
            <p:nvPr/>
          </p:nvSpPr>
          <p:spPr>
            <a:xfrm>
              <a:off x="8348742" y="5138994"/>
              <a:ext cx="90993" cy="265930"/>
            </a:xfrm>
            <a:custGeom>
              <a:avLst/>
              <a:gdLst/>
              <a:ahLst/>
              <a:cxnLst/>
              <a:rect l="l" t="t" r="r" b="b"/>
              <a:pathLst>
                <a:path w="2788" h="8148" extrusionOk="0">
                  <a:moveTo>
                    <a:pt x="706" y="1"/>
                  </a:moveTo>
                  <a:cubicBezTo>
                    <a:pt x="706" y="1"/>
                    <a:pt x="67" y="181"/>
                    <a:pt x="214" y="1066"/>
                  </a:cubicBezTo>
                  <a:cubicBezTo>
                    <a:pt x="345" y="1968"/>
                    <a:pt x="1066" y="2443"/>
                    <a:pt x="1476" y="2902"/>
                  </a:cubicBezTo>
                  <a:cubicBezTo>
                    <a:pt x="1804" y="3263"/>
                    <a:pt x="2476" y="4131"/>
                    <a:pt x="2132" y="4967"/>
                  </a:cubicBezTo>
                  <a:cubicBezTo>
                    <a:pt x="2050" y="5197"/>
                    <a:pt x="1919" y="5394"/>
                    <a:pt x="1738" y="5557"/>
                  </a:cubicBezTo>
                  <a:cubicBezTo>
                    <a:pt x="1148" y="6066"/>
                    <a:pt x="755" y="6328"/>
                    <a:pt x="460" y="6754"/>
                  </a:cubicBezTo>
                  <a:cubicBezTo>
                    <a:pt x="165" y="7164"/>
                    <a:pt x="1" y="7639"/>
                    <a:pt x="17" y="8147"/>
                  </a:cubicBezTo>
                  <a:cubicBezTo>
                    <a:pt x="17" y="8000"/>
                    <a:pt x="66" y="6934"/>
                    <a:pt x="1214" y="6131"/>
                  </a:cubicBezTo>
                  <a:cubicBezTo>
                    <a:pt x="2509" y="5230"/>
                    <a:pt x="2787" y="4295"/>
                    <a:pt x="2345" y="2902"/>
                  </a:cubicBezTo>
                  <a:cubicBezTo>
                    <a:pt x="1820" y="1279"/>
                    <a:pt x="362" y="1099"/>
                    <a:pt x="70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7" name="Google Shape;8367;p19"/>
            <p:cNvSpPr/>
            <p:nvPr/>
          </p:nvSpPr>
          <p:spPr>
            <a:xfrm>
              <a:off x="8458437" y="4830896"/>
              <a:ext cx="79374" cy="178135"/>
            </a:xfrm>
            <a:custGeom>
              <a:avLst/>
              <a:gdLst/>
              <a:ahLst/>
              <a:cxnLst/>
              <a:rect l="l" t="t" r="r" b="b"/>
              <a:pathLst>
                <a:path w="2432" h="5458" extrusionOk="0">
                  <a:moveTo>
                    <a:pt x="1437" y="0"/>
                  </a:moveTo>
                  <a:cubicBezTo>
                    <a:pt x="1403" y="0"/>
                    <a:pt x="1372" y="6"/>
                    <a:pt x="1344" y="16"/>
                  </a:cubicBezTo>
                  <a:cubicBezTo>
                    <a:pt x="1016" y="114"/>
                    <a:pt x="951" y="376"/>
                    <a:pt x="1115" y="737"/>
                  </a:cubicBezTo>
                  <a:cubicBezTo>
                    <a:pt x="1262" y="1098"/>
                    <a:pt x="1770" y="1147"/>
                    <a:pt x="1639" y="2802"/>
                  </a:cubicBezTo>
                  <a:cubicBezTo>
                    <a:pt x="1508" y="4474"/>
                    <a:pt x="0" y="5458"/>
                    <a:pt x="0" y="5458"/>
                  </a:cubicBezTo>
                  <a:cubicBezTo>
                    <a:pt x="262" y="5409"/>
                    <a:pt x="1820" y="4458"/>
                    <a:pt x="2147" y="2425"/>
                  </a:cubicBezTo>
                  <a:cubicBezTo>
                    <a:pt x="2431" y="573"/>
                    <a:pt x="1789" y="0"/>
                    <a:pt x="14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8" name="Google Shape;8368;p19"/>
            <p:cNvSpPr/>
            <p:nvPr/>
          </p:nvSpPr>
          <p:spPr>
            <a:xfrm>
              <a:off x="8400636" y="4782299"/>
              <a:ext cx="172848" cy="231563"/>
            </a:xfrm>
            <a:custGeom>
              <a:avLst/>
              <a:gdLst/>
              <a:ahLst/>
              <a:cxnLst/>
              <a:rect l="l" t="t" r="r" b="b"/>
              <a:pathLst>
                <a:path w="5296" h="7095" extrusionOk="0">
                  <a:moveTo>
                    <a:pt x="1680" y="1"/>
                  </a:moveTo>
                  <a:cubicBezTo>
                    <a:pt x="1292" y="1"/>
                    <a:pt x="857" y="89"/>
                    <a:pt x="476" y="374"/>
                  </a:cubicBezTo>
                  <a:cubicBezTo>
                    <a:pt x="165" y="653"/>
                    <a:pt x="1" y="1062"/>
                    <a:pt x="50" y="1472"/>
                  </a:cubicBezTo>
                  <a:cubicBezTo>
                    <a:pt x="107" y="1984"/>
                    <a:pt x="633" y="2422"/>
                    <a:pt x="1231" y="2422"/>
                  </a:cubicBezTo>
                  <a:cubicBezTo>
                    <a:pt x="1322" y="2422"/>
                    <a:pt x="1416" y="2412"/>
                    <a:pt x="1509" y="2390"/>
                  </a:cubicBezTo>
                  <a:cubicBezTo>
                    <a:pt x="1624" y="2357"/>
                    <a:pt x="1722" y="2324"/>
                    <a:pt x="1820" y="2275"/>
                  </a:cubicBezTo>
                  <a:lnTo>
                    <a:pt x="1837" y="2275"/>
                  </a:lnTo>
                  <a:lnTo>
                    <a:pt x="1853" y="2259"/>
                  </a:lnTo>
                  <a:cubicBezTo>
                    <a:pt x="2148" y="2095"/>
                    <a:pt x="2312" y="1767"/>
                    <a:pt x="2263" y="1439"/>
                  </a:cubicBezTo>
                  <a:cubicBezTo>
                    <a:pt x="2213" y="1102"/>
                    <a:pt x="1925" y="879"/>
                    <a:pt x="1617" y="879"/>
                  </a:cubicBezTo>
                  <a:cubicBezTo>
                    <a:pt x="1520" y="879"/>
                    <a:pt x="1422" y="901"/>
                    <a:pt x="1329" y="948"/>
                  </a:cubicBezTo>
                  <a:cubicBezTo>
                    <a:pt x="968" y="1144"/>
                    <a:pt x="1066" y="1702"/>
                    <a:pt x="1476" y="1751"/>
                  </a:cubicBezTo>
                  <a:cubicBezTo>
                    <a:pt x="1507" y="1758"/>
                    <a:pt x="1537" y="1762"/>
                    <a:pt x="1567" y="1762"/>
                  </a:cubicBezTo>
                  <a:cubicBezTo>
                    <a:pt x="1792" y="1762"/>
                    <a:pt x="1978" y="1556"/>
                    <a:pt x="1935" y="1325"/>
                  </a:cubicBezTo>
                  <a:cubicBezTo>
                    <a:pt x="1929" y="1286"/>
                    <a:pt x="1956" y="1252"/>
                    <a:pt x="1993" y="1252"/>
                  </a:cubicBezTo>
                  <a:cubicBezTo>
                    <a:pt x="2049" y="1252"/>
                    <a:pt x="2128" y="1330"/>
                    <a:pt x="2148" y="1587"/>
                  </a:cubicBezTo>
                  <a:cubicBezTo>
                    <a:pt x="2165" y="1702"/>
                    <a:pt x="2132" y="1833"/>
                    <a:pt x="2083" y="1947"/>
                  </a:cubicBezTo>
                  <a:cubicBezTo>
                    <a:pt x="1935" y="2168"/>
                    <a:pt x="1695" y="2297"/>
                    <a:pt x="1434" y="2297"/>
                  </a:cubicBezTo>
                  <a:cubicBezTo>
                    <a:pt x="1405" y="2297"/>
                    <a:pt x="1375" y="2295"/>
                    <a:pt x="1345" y="2292"/>
                  </a:cubicBezTo>
                  <a:cubicBezTo>
                    <a:pt x="1335" y="2292"/>
                    <a:pt x="1324" y="2292"/>
                    <a:pt x="1314" y="2292"/>
                  </a:cubicBezTo>
                  <a:cubicBezTo>
                    <a:pt x="625" y="2292"/>
                    <a:pt x="142" y="1233"/>
                    <a:pt x="788" y="603"/>
                  </a:cubicBezTo>
                  <a:cubicBezTo>
                    <a:pt x="1061" y="308"/>
                    <a:pt x="1454" y="179"/>
                    <a:pt x="1875" y="179"/>
                  </a:cubicBezTo>
                  <a:cubicBezTo>
                    <a:pt x="2386" y="179"/>
                    <a:pt x="2938" y="370"/>
                    <a:pt x="3361" y="685"/>
                  </a:cubicBezTo>
                  <a:cubicBezTo>
                    <a:pt x="5099" y="1947"/>
                    <a:pt x="4836" y="4242"/>
                    <a:pt x="4328" y="5390"/>
                  </a:cubicBezTo>
                  <a:cubicBezTo>
                    <a:pt x="4066" y="6078"/>
                    <a:pt x="3607" y="6668"/>
                    <a:pt x="3017" y="7094"/>
                  </a:cubicBezTo>
                  <a:cubicBezTo>
                    <a:pt x="3623" y="6684"/>
                    <a:pt x="4115" y="6111"/>
                    <a:pt x="4410" y="5439"/>
                  </a:cubicBezTo>
                  <a:cubicBezTo>
                    <a:pt x="4951" y="4291"/>
                    <a:pt x="5295" y="1898"/>
                    <a:pt x="3459" y="554"/>
                  </a:cubicBezTo>
                  <a:cubicBezTo>
                    <a:pt x="3115" y="292"/>
                    <a:pt x="2705" y="128"/>
                    <a:pt x="2263" y="62"/>
                  </a:cubicBezTo>
                  <a:cubicBezTo>
                    <a:pt x="2094" y="27"/>
                    <a:pt x="1894" y="1"/>
                    <a:pt x="16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9" name="Google Shape;8369;p19"/>
            <p:cNvSpPr/>
            <p:nvPr/>
          </p:nvSpPr>
          <p:spPr>
            <a:xfrm>
              <a:off x="8439703" y="4601911"/>
              <a:ext cx="170139" cy="267497"/>
            </a:xfrm>
            <a:custGeom>
              <a:avLst/>
              <a:gdLst/>
              <a:ahLst/>
              <a:cxnLst/>
              <a:rect l="l" t="t" r="r" b="b"/>
              <a:pathLst>
                <a:path w="5213" h="8196" extrusionOk="0">
                  <a:moveTo>
                    <a:pt x="1082" y="0"/>
                  </a:moveTo>
                  <a:cubicBezTo>
                    <a:pt x="0" y="2852"/>
                    <a:pt x="1279" y="4376"/>
                    <a:pt x="2541" y="5606"/>
                  </a:cubicBezTo>
                  <a:cubicBezTo>
                    <a:pt x="3803" y="6852"/>
                    <a:pt x="3754" y="8196"/>
                    <a:pt x="3754" y="8196"/>
                  </a:cubicBezTo>
                  <a:cubicBezTo>
                    <a:pt x="4656" y="7294"/>
                    <a:pt x="3590" y="5589"/>
                    <a:pt x="4475" y="4245"/>
                  </a:cubicBezTo>
                  <a:cubicBezTo>
                    <a:pt x="5213" y="3082"/>
                    <a:pt x="4246" y="2573"/>
                    <a:pt x="4246" y="2573"/>
                  </a:cubicBezTo>
                  <a:cubicBezTo>
                    <a:pt x="3836" y="3147"/>
                    <a:pt x="3377" y="3000"/>
                    <a:pt x="3016" y="3737"/>
                  </a:cubicBezTo>
                  <a:cubicBezTo>
                    <a:pt x="2656" y="4442"/>
                    <a:pt x="3262" y="5803"/>
                    <a:pt x="3262" y="5803"/>
                  </a:cubicBezTo>
                  <a:cubicBezTo>
                    <a:pt x="2066" y="4934"/>
                    <a:pt x="2312" y="4147"/>
                    <a:pt x="2656" y="3754"/>
                  </a:cubicBezTo>
                  <a:cubicBezTo>
                    <a:pt x="3000" y="3360"/>
                    <a:pt x="2525" y="3000"/>
                    <a:pt x="2525" y="2787"/>
                  </a:cubicBezTo>
                  <a:cubicBezTo>
                    <a:pt x="2541" y="2639"/>
                    <a:pt x="2574" y="2491"/>
                    <a:pt x="2639" y="2360"/>
                  </a:cubicBezTo>
                  <a:cubicBezTo>
                    <a:pt x="2639" y="2360"/>
                    <a:pt x="2571" y="2315"/>
                    <a:pt x="2442" y="2315"/>
                  </a:cubicBezTo>
                  <a:cubicBezTo>
                    <a:pt x="2326" y="2315"/>
                    <a:pt x="2161" y="2352"/>
                    <a:pt x="1951" y="2491"/>
                  </a:cubicBezTo>
                  <a:cubicBezTo>
                    <a:pt x="1213" y="2967"/>
                    <a:pt x="1525" y="4081"/>
                    <a:pt x="1525" y="4081"/>
                  </a:cubicBezTo>
                  <a:cubicBezTo>
                    <a:pt x="1000" y="3344"/>
                    <a:pt x="1181" y="2590"/>
                    <a:pt x="1771" y="2065"/>
                  </a:cubicBezTo>
                  <a:cubicBezTo>
                    <a:pt x="2361" y="1541"/>
                    <a:pt x="1804" y="1065"/>
                    <a:pt x="1410" y="836"/>
                  </a:cubicBezTo>
                  <a:cubicBezTo>
                    <a:pt x="1017" y="623"/>
                    <a:pt x="1082" y="0"/>
                    <a:pt x="108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0" name="Google Shape;8370;p19"/>
            <p:cNvSpPr/>
            <p:nvPr/>
          </p:nvSpPr>
          <p:spPr>
            <a:xfrm>
              <a:off x="8361046" y="4568719"/>
              <a:ext cx="99022" cy="147685"/>
            </a:xfrm>
            <a:custGeom>
              <a:avLst/>
              <a:gdLst/>
              <a:ahLst/>
              <a:cxnLst/>
              <a:rect l="l" t="t" r="r" b="b"/>
              <a:pathLst>
                <a:path w="3034" h="4525" extrusionOk="0">
                  <a:moveTo>
                    <a:pt x="460" y="1"/>
                  </a:moveTo>
                  <a:cubicBezTo>
                    <a:pt x="460" y="17"/>
                    <a:pt x="1" y="2033"/>
                    <a:pt x="3033" y="4525"/>
                  </a:cubicBezTo>
                  <a:cubicBezTo>
                    <a:pt x="3033" y="4525"/>
                    <a:pt x="2476" y="3853"/>
                    <a:pt x="2738" y="3099"/>
                  </a:cubicBezTo>
                  <a:cubicBezTo>
                    <a:pt x="3001" y="2345"/>
                    <a:pt x="2689" y="2066"/>
                    <a:pt x="2443" y="1820"/>
                  </a:cubicBezTo>
                  <a:cubicBezTo>
                    <a:pt x="2312" y="1656"/>
                    <a:pt x="2296" y="1427"/>
                    <a:pt x="2427" y="1263"/>
                  </a:cubicBezTo>
                  <a:cubicBezTo>
                    <a:pt x="2427" y="1263"/>
                    <a:pt x="2382" y="1253"/>
                    <a:pt x="2319" y="1253"/>
                  </a:cubicBezTo>
                  <a:cubicBezTo>
                    <a:pt x="2154" y="1253"/>
                    <a:pt x="1864" y="1322"/>
                    <a:pt x="1935" y="1820"/>
                  </a:cubicBezTo>
                  <a:cubicBezTo>
                    <a:pt x="2033" y="2509"/>
                    <a:pt x="2083" y="2623"/>
                    <a:pt x="1870" y="2640"/>
                  </a:cubicBezTo>
                  <a:cubicBezTo>
                    <a:pt x="1860" y="2641"/>
                    <a:pt x="1850" y="2642"/>
                    <a:pt x="1842" y="2642"/>
                  </a:cubicBezTo>
                  <a:cubicBezTo>
                    <a:pt x="1646" y="2642"/>
                    <a:pt x="1708" y="2303"/>
                    <a:pt x="1755" y="2115"/>
                  </a:cubicBezTo>
                  <a:cubicBezTo>
                    <a:pt x="1820" y="1935"/>
                    <a:pt x="2066" y="1099"/>
                    <a:pt x="1411" y="820"/>
                  </a:cubicBezTo>
                  <a:cubicBezTo>
                    <a:pt x="755" y="542"/>
                    <a:pt x="493" y="279"/>
                    <a:pt x="4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1" name="Google Shape;8371;p19"/>
            <p:cNvSpPr/>
            <p:nvPr/>
          </p:nvSpPr>
          <p:spPr>
            <a:xfrm>
              <a:off x="8539215" y="4849042"/>
              <a:ext cx="117169" cy="139134"/>
            </a:xfrm>
            <a:custGeom>
              <a:avLst/>
              <a:gdLst/>
              <a:ahLst/>
              <a:cxnLst/>
              <a:rect l="l" t="t" r="r" b="b"/>
              <a:pathLst>
                <a:path w="3590" h="4263" extrusionOk="0">
                  <a:moveTo>
                    <a:pt x="1721" y="1"/>
                  </a:moveTo>
                  <a:lnTo>
                    <a:pt x="1721" y="1"/>
                  </a:lnTo>
                  <a:cubicBezTo>
                    <a:pt x="787" y="509"/>
                    <a:pt x="1049" y="1197"/>
                    <a:pt x="951" y="2476"/>
                  </a:cubicBezTo>
                  <a:cubicBezTo>
                    <a:pt x="853" y="3771"/>
                    <a:pt x="0" y="4262"/>
                    <a:pt x="0" y="4262"/>
                  </a:cubicBezTo>
                  <a:cubicBezTo>
                    <a:pt x="3590" y="2443"/>
                    <a:pt x="2295" y="788"/>
                    <a:pt x="1934" y="525"/>
                  </a:cubicBezTo>
                  <a:cubicBezTo>
                    <a:pt x="1590" y="263"/>
                    <a:pt x="1721" y="1"/>
                    <a:pt x="17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2" name="Google Shape;8372;p19"/>
            <p:cNvSpPr/>
            <p:nvPr/>
          </p:nvSpPr>
          <p:spPr>
            <a:xfrm>
              <a:off x="8541891" y="4934977"/>
              <a:ext cx="256824" cy="189330"/>
            </a:xfrm>
            <a:custGeom>
              <a:avLst/>
              <a:gdLst/>
              <a:ahLst/>
              <a:cxnLst/>
              <a:rect l="l" t="t" r="r" b="b"/>
              <a:pathLst>
                <a:path w="7869" h="5801" extrusionOk="0">
                  <a:moveTo>
                    <a:pt x="3218" y="0"/>
                  </a:moveTo>
                  <a:cubicBezTo>
                    <a:pt x="2834" y="0"/>
                    <a:pt x="2412" y="334"/>
                    <a:pt x="2016" y="957"/>
                  </a:cubicBezTo>
                  <a:cubicBezTo>
                    <a:pt x="1459" y="1810"/>
                    <a:pt x="0" y="1925"/>
                    <a:pt x="0" y="1925"/>
                  </a:cubicBezTo>
                  <a:cubicBezTo>
                    <a:pt x="2393" y="1990"/>
                    <a:pt x="3033" y="2613"/>
                    <a:pt x="3672" y="3367"/>
                  </a:cubicBezTo>
                  <a:cubicBezTo>
                    <a:pt x="4295" y="4121"/>
                    <a:pt x="4491" y="5334"/>
                    <a:pt x="5999" y="5711"/>
                  </a:cubicBezTo>
                  <a:cubicBezTo>
                    <a:pt x="6253" y="5774"/>
                    <a:pt x="6473" y="5801"/>
                    <a:pt x="6666" y="5801"/>
                  </a:cubicBezTo>
                  <a:cubicBezTo>
                    <a:pt x="7618" y="5801"/>
                    <a:pt x="7868" y="5154"/>
                    <a:pt x="7868" y="5154"/>
                  </a:cubicBezTo>
                  <a:lnTo>
                    <a:pt x="7868" y="5154"/>
                  </a:lnTo>
                  <a:cubicBezTo>
                    <a:pt x="7781" y="5212"/>
                    <a:pt x="7701" y="5241"/>
                    <a:pt x="7630" y="5241"/>
                  </a:cubicBezTo>
                  <a:cubicBezTo>
                    <a:pt x="7380" y="5241"/>
                    <a:pt x="7236" y="4878"/>
                    <a:pt x="7262" y="4137"/>
                  </a:cubicBezTo>
                  <a:cubicBezTo>
                    <a:pt x="7278" y="3170"/>
                    <a:pt x="6409" y="2892"/>
                    <a:pt x="5295" y="2711"/>
                  </a:cubicBezTo>
                  <a:cubicBezTo>
                    <a:pt x="4164" y="2531"/>
                    <a:pt x="3246" y="2465"/>
                    <a:pt x="3131" y="2088"/>
                  </a:cubicBezTo>
                  <a:cubicBezTo>
                    <a:pt x="3016" y="1728"/>
                    <a:pt x="3508" y="1580"/>
                    <a:pt x="4180" y="1384"/>
                  </a:cubicBezTo>
                  <a:cubicBezTo>
                    <a:pt x="4868" y="1187"/>
                    <a:pt x="4557" y="548"/>
                    <a:pt x="4557" y="548"/>
                  </a:cubicBezTo>
                  <a:lnTo>
                    <a:pt x="4557" y="548"/>
                  </a:lnTo>
                  <a:cubicBezTo>
                    <a:pt x="4505" y="588"/>
                    <a:pt x="4454" y="606"/>
                    <a:pt x="4399" y="606"/>
                  </a:cubicBezTo>
                  <a:cubicBezTo>
                    <a:pt x="4212" y="606"/>
                    <a:pt x="3991" y="392"/>
                    <a:pt x="3623" y="138"/>
                  </a:cubicBezTo>
                  <a:cubicBezTo>
                    <a:pt x="3495" y="45"/>
                    <a:pt x="3359" y="0"/>
                    <a:pt x="321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3" name="Google Shape;8373;p19"/>
            <p:cNvSpPr/>
            <p:nvPr/>
          </p:nvSpPr>
          <p:spPr>
            <a:xfrm>
              <a:off x="8417248" y="5012132"/>
              <a:ext cx="250917" cy="205551"/>
            </a:xfrm>
            <a:custGeom>
              <a:avLst/>
              <a:gdLst/>
              <a:ahLst/>
              <a:cxnLst/>
              <a:rect l="l" t="t" r="r" b="b"/>
              <a:pathLst>
                <a:path w="7688" h="6298" extrusionOk="0">
                  <a:moveTo>
                    <a:pt x="4322" y="0"/>
                  </a:moveTo>
                  <a:cubicBezTo>
                    <a:pt x="2725" y="0"/>
                    <a:pt x="1373" y="1109"/>
                    <a:pt x="672" y="2527"/>
                  </a:cubicBezTo>
                  <a:cubicBezTo>
                    <a:pt x="148" y="3626"/>
                    <a:pt x="0" y="4871"/>
                    <a:pt x="230" y="6068"/>
                  </a:cubicBezTo>
                  <a:lnTo>
                    <a:pt x="230" y="6084"/>
                  </a:lnTo>
                  <a:cubicBezTo>
                    <a:pt x="246" y="6150"/>
                    <a:pt x="262" y="6232"/>
                    <a:pt x="279" y="6297"/>
                  </a:cubicBezTo>
                  <a:cubicBezTo>
                    <a:pt x="246" y="6133"/>
                    <a:pt x="230" y="5970"/>
                    <a:pt x="230" y="5789"/>
                  </a:cubicBezTo>
                  <a:cubicBezTo>
                    <a:pt x="230" y="4920"/>
                    <a:pt x="410" y="4068"/>
                    <a:pt x="738" y="3249"/>
                  </a:cubicBezTo>
                  <a:cubicBezTo>
                    <a:pt x="1147" y="2249"/>
                    <a:pt x="1869" y="1429"/>
                    <a:pt x="2819" y="888"/>
                  </a:cubicBezTo>
                  <a:cubicBezTo>
                    <a:pt x="3365" y="575"/>
                    <a:pt x="4076" y="326"/>
                    <a:pt x="4780" y="326"/>
                  </a:cubicBezTo>
                  <a:cubicBezTo>
                    <a:pt x="5367" y="326"/>
                    <a:pt x="5949" y="499"/>
                    <a:pt x="6425" y="954"/>
                  </a:cubicBezTo>
                  <a:cubicBezTo>
                    <a:pt x="7474" y="1872"/>
                    <a:pt x="7147" y="3773"/>
                    <a:pt x="5934" y="4085"/>
                  </a:cubicBezTo>
                  <a:cubicBezTo>
                    <a:pt x="5804" y="4119"/>
                    <a:pt x="5669" y="4135"/>
                    <a:pt x="5536" y="4135"/>
                  </a:cubicBezTo>
                  <a:cubicBezTo>
                    <a:pt x="5097" y="4135"/>
                    <a:pt x="4668" y="3956"/>
                    <a:pt x="4442" y="3642"/>
                  </a:cubicBezTo>
                  <a:cubicBezTo>
                    <a:pt x="4147" y="3232"/>
                    <a:pt x="4147" y="2691"/>
                    <a:pt x="4409" y="2265"/>
                  </a:cubicBezTo>
                  <a:cubicBezTo>
                    <a:pt x="4601" y="1994"/>
                    <a:pt x="4918" y="1840"/>
                    <a:pt x="5241" y="1840"/>
                  </a:cubicBezTo>
                  <a:cubicBezTo>
                    <a:pt x="5387" y="1840"/>
                    <a:pt x="5534" y="1871"/>
                    <a:pt x="5671" y="1937"/>
                  </a:cubicBezTo>
                  <a:cubicBezTo>
                    <a:pt x="5835" y="2036"/>
                    <a:pt x="5950" y="2200"/>
                    <a:pt x="5950" y="2396"/>
                  </a:cubicBezTo>
                  <a:cubicBezTo>
                    <a:pt x="5950" y="2396"/>
                    <a:pt x="5950" y="2545"/>
                    <a:pt x="5865" y="2545"/>
                  </a:cubicBezTo>
                  <a:cubicBezTo>
                    <a:pt x="5861" y="2545"/>
                    <a:pt x="5856" y="2545"/>
                    <a:pt x="5852" y="2544"/>
                  </a:cubicBezTo>
                  <a:cubicBezTo>
                    <a:pt x="5753" y="2527"/>
                    <a:pt x="5786" y="2396"/>
                    <a:pt x="5524" y="2331"/>
                  </a:cubicBezTo>
                  <a:cubicBezTo>
                    <a:pt x="5493" y="2324"/>
                    <a:pt x="5462" y="2320"/>
                    <a:pt x="5432" y="2320"/>
                  </a:cubicBezTo>
                  <a:cubicBezTo>
                    <a:pt x="5177" y="2320"/>
                    <a:pt x="4973" y="2558"/>
                    <a:pt x="5032" y="2822"/>
                  </a:cubicBezTo>
                  <a:cubicBezTo>
                    <a:pt x="5074" y="3000"/>
                    <a:pt x="5315" y="3130"/>
                    <a:pt x="5556" y="3130"/>
                  </a:cubicBezTo>
                  <a:cubicBezTo>
                    <a:pt x="5694" y="3130"/>
                    <a:pt x="5832" y="3088"/>
                    <a:pt x="5934" y="2986"/>
                  </a:cubicBezTo>
                  <a:cubicBezTo>
                    <a:pt x="5999" y="2904"/>
                    <a:pt x="6048" y="2822"/>
                    <a:pt x="6081" y="2740"/>
                  </a:cubicBezTo>
                  <a:cubicBezTo>
                    <a:pt x="6180" y="2429"/>
                    <a:pt x="6048" y="2085"/>
                    <a:pt x="5770" y="1921"/>
                  </a:cubicBezTo>
                  <a:cubicBezTo>
                    <a:pt x="5592" y="1814"/>
                    <a:pt x="5400" y="1763"/>
                    <a:pt x="5211" y="1763"/>
                  </a:cubicBezTo>
                  <a:cubicBezTo>
                    <a:pt x="4876" y="1763"/>
                    <a:pt x="4553" y="1923"/>
                    <a:pt x="4344" y="2216"/>
                  </a:cubicBezTo>
                  <a:cubicBezTo>
                    <a:pt x="4032" y="2658"/>
                    <a:pt x="4032" y="3249"/>
                    <a:pt x="4344" y="3691"/>
                  </a:cubicBezTo>
                  <a:cubicBezTo>
                    <a:pt x="4613" y="4062"/>
                    <a:pt x="5092" y="4264"/>
                    <a:pt x="5577" y="4264"/>
                  </a:cubicBezTo>
                  <a:cubicBezTo>
                    <a:pt x="5713" y="4264"/>
                    <a:pt x="5850" y="4248"/>
                    <a:pt x="5983" y="4216"/>
                  </a:cubicBezTo>
                  <a:cubicBezTo>
                    <a:pt x="7327" y="3888"/>
                    <a:pt x="7688" y="1806"/>
                    <a:pt x="6557" y="806"/>
                  </a:cubicBezTo>
                  <a:cubicBezTo>
                    <a:pt x="6409" y="675"/>
                    <a:pt x="6245" y="560"/>
                    <a:pt x="6081" y="462"/>
                  </a:cubicBezTo>
                  <a:cubicBezTo>
                    <a:pt x="5589" y="183"/>
                    <a:pt x="5032" y="19"/>
                    <a:pt x="4458" y="3"/>
                  </a:cubicBezTo>
                  <a:cubicBezTo>
                    <a:pt x="4413" y="1"/>
                    <a:pt x="4367" y="0"/>
                    <a:pt x="43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4" name="Google Shape;8374;p19"/>
            <p:cNvSpPr/>
            <p:nvPr/>
          </p:nvSpPr>
          <p:spPr>
            <a:xfrm>
              <a:off x="8430075" y="5075024"/>
              <a:ext cx="99218" cy="106823"/>
            </a:xfrm>
            <a:custGeom>
              <a:avLst/>
              <a:gdLst/>
              <a:ahLst/>
              <a:cxnLst/>
              <a:rect l="l" t="t" r="r" b="b"/>
              <a:pathLst>
                <a:path w="3040" h="3273" extrusionOk="0">
                  <a:moveTo>
                    <a:pt x="2307" y="0"/>
                  </a:moveTo>
                  <a:cubicBezTo>
                    <a:pt x="2110" y="0"/>
                    <a:pt x="1861" y="68"/>
                    <a:pt x="1574" y="240"/>
                  </a:cubicBezTo>
                  <a:cubicBezTo>
                    <a:pt x="312" y="1010"/>
                    <a:pt x="0" y="3272"/>
                    <a:pt x="0" y="3272"/>
                  </a:cubicBezTo>
                  <a:cubicBezTo>
                    <a:pt x="0" y="3272"/>
                    <a:pt x="689" y="1174"/>
                    <a:pt x="1951" y="961"/>
                  </a:cubicBezTo>
                  <a:cubicBezTo>
                    <a:pt x="3040" y="784"/>
                    <a:pt x="2975" y="0"/>
                    <a:pt x="230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5" name="Google Shape;8375;p19"/>
            <p:cNvSpPr/>
            <p:nvPr/>
          </p:nvSpPr>
          <p:spPr>
            <a:xfrm>
              <a:off x="8557916" y="5067322"/>
              <a:ext cx="170172" cy="147065"/>
            </a:xfrm>
            <a:custGeom>
              <a:avLst/>
              <a:gdLst/>
              <a:ahLst/>
              <a:cxnLst/>
              <a:rect l="l" t="t" r="r" b="b"/>
              <a:pathLst>
                <a:path w="5214" h="4506" extrusionOk="0">
                  <a:moveTo>
                    <a:pt x="3050" y="0"/>
                  </a:moveTo>
                  <a:cubicBezTo>
                    <a:pt x="3050" y="1"/>
                    <a:pt x="3361" y="689"/>
                    <a:pt x="3017" y="1771"/>
                  </a:cubicBezTo>
                  <a:cubicBezTo>
                    <a:pt x="2689" y="2852"/>
                    <a:pt x="1837" y="3066"/>
                    <a:pt x="1198" y="3131"/>
                  </a:cubicBezTo>
                  <a:cubicBezTo>
                    <a:pt x="575" y="3197"/>
                    <a:pt x="132" y="3459"/>
                    <a:pt x="1" y="4328"/>
                  </a:cubicBezTo>
                  <a:cubicBezTo>
                    <a:pt x="142" y="4234"/>
                    <a:pt x="299" y="4188"/>
                    <a:pt x="460" y="4188"/>
                  </a:cubicBezTo>
                  <a:cubicBezTo>
                    <a:pt x="580" y="4188"/>
                    <a:pt x="702" y="4213"/>
                    <a:pt x="821" y="4262"/>
                  </a:cubicBezTo>
                  <a:cubicBezTo>
                    <a:pt x="1057" y="4371"/>
                    <a:pt x="1450" y="4506"/>
                    <a:pt x="1848" y="4506"/>
                  </a:cubicBezTo>
                  <a:cubicBezTo>
                    <a:pt x="2167" y="4506"/>
                    <a:pt x="2490" y="4419"/>
                    <a:pt x="2738" y="4164"/>
                  </a:cubicBezTo>
                  <a:cubicBezTo>
                    <a:pt x="3279" y="3574"/>
                    <a:pt x="3164" y="2967"/>
                    <a:pt x="3148" y="2672"/>
                  </a:cubicBezTo>
                  <a:cubicBezTo>
                    <a:pt x="3116" y="2385"/>
                    <a:pt x="3069" y="1851"/>
                    <a:pt x="3337" y="1851"/>
                  </a:cubicBezTo>
                  <a:cubicBezTo>
                    <a:pt x="3345" y="1851"/>
                    <a:pt x="3353" y="1852"/>
                    <a:pt x="3361" y="1853"/>
                  </a:cubicBezTo>
                  <a:cubicBezTo>
                    <a:pt x="3361" y="1853"/>
                    <a:pt x="3365" y="1852"/>
                    <a:pt x="3371" y="1852"/>
                  </a:cubicBezTo>
                  <a:cubicBezTo>
                    <a:pt x="3415" y="1852"/>
                    <a:pt x="3589" y="1877"/>
                    <a:pt x="3574" y="2279"/>
                  </a:cubicBezTo>
                  <a:cubicBezTo>
                    <a:pt x="3558" y="2754"/>
                    <a:pt x="3541" y="3049"/>
                    <a:pt x="4164" y="3229"/>
                  </a:cubicBezTo>
                  <a:cubicBezTo>
                    <a:pt x="4509" y="3311"/>
                    <a:pt x="4820" y="3475"/>
                    <a:pt x="5082" y="3721"/>
                  </a:cubicBezTo>
                  <a:cubicBezTo>
                    <a:pt x="4968" y="3508"/>
                    <a:pt x="4951" y="3262"/>
                    <a:pt x="5017" y="3033"/>
                  </a:cubicBezTo>
                  <a:cubicBezTo>
                    <a:pt x="5131" y="2689"/>
                    <a:pt x="5213" y="2082"/>
                    <a:pt x="4656" y="1689"/>
                  </a:cubicBezTo>
                  <a:cubicBezTo>
                    <a:pt x="4082" y="1295"/>
                    <a:pt x="3525" y="1066"/>
                    <a:pt x="3394" y="672"/>
                  </a:cubicBezTo>
                  <a:cubicBezTo>
                    <a:pt x="3328" y="427"/>
                    <a:pt x="3197" y="197"/>
                    <a:pt x="30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6" name="Google Shape;8376;p19"/>
            <p:cNvSpPr/>
            <p:nvPr/>
          </p:nvSpPr>
          <p:spPr>
            <a:xfrm>
              <a:off x="8659582" y="5166279"/>
              <a:ext cx="42298" cy="64785"/>
            </a:xfrm>
            <a:custGeom>
              <a:avLst/>
              <a:gdLst/>
              <a:ahLst/>
              <a:cxnLst/>
              <a:rect l="l" t="t" r="r" b="b"/>
              <a:pathLst>
                <a:path w="1296" h="1985" extrusionOk="0">
                  <a:moveTo>
                    <a:pt x="328" y="1"/>
                  </a:moveTo>
                  <a:lnTo>
                    <a:pt x="328" y="1"/>
                  </a:lnTo>
                  <a:cubicBezTo>
                    <a:pt x="345" y="181"/>
                    <a:pt x="328" y="378"/>
                    <a:pt x="279" y="558"/>
                  </a:cubicBezTo>
                  <a:cubicBezTo>
                    <a:pt x="181" y="837"/>
                    <a:pt x="0" y="1263"/>
                    <a:pt x="508" y="1542"/>
                  </a:cubicBezTo>
                  <a:cubicBezTo>
                    <a:pt x="1017" y="1837"/>
                    <a:pt x="1033" y="1984"/>
                    <a:pt x="1033" y="1984"/>
                  </a:cubicBezTo>
                  <a:cubicBezTo>
                    <a:pt x="1066" y="1755"/>
                    <a:pt x="1115" y="1509"/>
                    <a:pt x="1180" y="1296"/>
                  </a:cubicBezTo>
                  <a:cubicBezTo>
                    <a:pt x="1295" y="919"/>
                    <a:pt x="1115" y="525"/>
                    <a:pt x="787" y="345"/>
                  </a:cubicBezTo>
                  <a:cubicBezTo>
                    <a:pt x="345" y="83"/>
                    <a:pt x="328" y="1"/>
                    <a:pt x="32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7" name="Google Shape;8377;p19"/>
            <p:cNvSpPr/>
            <p:nvPr/>
          </p:nvSpPr>
          <p:spPr>
            <a:xfrm>
              <a:off x="8661181" y="4884323"/>
              <a:ext cx="226863" cy="159532"/>
            </a:xfrm>
            <a:custGeom>
              <a:avLst/>
              <a:gdLst/>
              <a:ahLst/>
              <a:cxnLst/>
              <a:rect l="l" t="t" r="r" b="b"/>
              <a:pathLst>
                <a:path w="6951" h="4888" extrusionOk="0">
                  <a:moveTo>
                    <a:pt x="1933" y="1"/>
                  </a:moveTo>
                  <a:cubicBezTo>
                    <a:pt x="1052" y="1"/>
                    <a:pt x="588" y="827"/>
                    <a:pt x="705" y="1362"/>
                  </a:cubicBezTo>
                  <a:cubicBezTo>
                    <a:pt x="825" y="1974"/>
                    <a:pt x="1434" y="2002"/>
                    <a:pt x="1541" y="2002"/>
                  </a:cubicBezTo>
                  <a:cubicBezTo>
                    <a:pt x="1552" y="2002"/>
                    <a:pt x="1558" y="2001"/>
                    <a:pt x="1558" y="2001"/>
                  </a:cubicBezTo>
                  <a:cubicBezTo>
                    <a:pt x="1295" y="1903"/>
                    <a:pt x="1181" y="1592"/>
                    <a:pt x="1312" y="1329"/>
                  </a:cubicBezTo>
                  <a:cubicBezTo>
                    <a:pt x="1349" y="1265"/>
                    <a:pt x="1392" y="1241"/>
                    <a:pt x="1439" y="1241"/>
                  </a:cubicBezTo>
                  <a:cubicBezTo>
                    <a:pt x="1537" y="1241"/>
                    <a:pt x="1654" y="1345"/>
                    <a:pt x="1787" y="1411"/>
                  </a:cubicBezTo>
                  <a:cubicBezTo>
                    <a:pt x="1825" y="1430"/>
                    <a:pt x="1861" y="1439"/>
                    <a:pt x="1895" y="1439"/>
                  </a:cubicBezTo>
                  <a:cubicBezTo>
                    <a:pt x="2037" y="1439"/>
                    <a:pt x="2144" y="1285"/>
                    <a:pt x="2197" y="1100"/>
                  </a:cubicBezTo>
                  <a:cubicBezTo>
                    <a:pt x="2237" y="959"/>
                    <a:pt x="2346" y="817"/>
                    <a:pt x="2534" y="817"/>
                  </a:cubicBezTo>
                  <a:cubicBezTo>
                    <a:pt x="2652" y="817"/>
                    <a:pt x="2801" y="873"/>
                    <a:pt x="2984" y="1018"/>
                  </a:cubicBezTo>
                  <a:cubicBezTo>
                    <a:pt x="3475" y="1395"/>
                    <a:pt x="3164" y="2149"/>
                    <a:pt x="3164" y="2149"/>
                  </a:cubicBezTo>
                  <a:cubicBezTo>
                    <a:pt x="3164" y="2149"/>
                    <a:pt x="3164" y="1526"/>
                    <a:pt x="2738" y="1477"/>
                  </a:cubicBezTo>
                  <a:cubicBezTo>
                    <a:pt x="2690" y="1463"/>
                    <a:pt x="2643" y="1457"/>
                    <a:pt x="2597" y="1457"/>
                  </a:cubicBezTo>
                  <a:cubicBezTo>
                    <a:pt x="2419" y="1457"/>
                    <a:pt x="2259" y="1554"/>
                    <a:pt x="2181" y="1723"/>
                  </a:cubicBezTo>
                  <a:cubicBezTo>
                    <a:pt x="2443" y="1723"/>
                    <a:pt x="2459" y="2100"/>
                    <a:pt x="2312" y="2296"/>
                  </a:cubicBezTo>
                  <a:cubicBezTo>
                    <a:pt x="2164" y="2509"/>
                    <a:pt x="2213" y="2641"/>
                    <a:pt x="2361" y="2739"/>
                  </a:cubicBezTo>
                  <a:cubicBezTo>
                    <a:pt x="2492" y="2821"/>
                    <a:pt x="2705" y="2804"/>
                    <a:pt x="2525" y="3181"/>
                  </a:cubicBezTo>
                  <a:cubicBezTo>
                    <a:pt x="2344" y="3558"/>
                    <a:pt x="1640" y="3558"/>
                    <a:pt x="1640" y="3558"/>
                  </a:cubicBezTo>
                  <a:cubicBezTo>
                    <a:pt x="1787" y="3345"/>
                    <a:pt x="1754" y="3050"/>
                    <a:pt x="1558" y="2886"/>
                  </a:cubicBezTo>
                  <a:lnTo>
                    <a:pt x="1558" y="2886"/>
                  </a:lnTo>
                  <a:cubicBezTo>
                    <a:pt x="1574" y="3067"/>
                    <a:pt x="1459" y="3231"/>
                    <a:pt x="1295" y="3280"/>
                  </a:cubicBezTo>
                  <a:cubicBezTo>
                    <a:pt x="1000" y="3378"/>
                    <a:pt x="1017" y="3280"/>
                    <a:pt x="754" y="3509"/>
                  </a:cubicBezTo>
                  <a:cubicBezTo>
                    <a:pt x="623" y="3624"/>
                    <a:pt x="435" y="3653"/>
                    <a:pt x="279" y="3653"/>
                  </a:cubicBezTo>
                  <a:cubicBezTo>
                    <a:pt x="123" y="3653"/>
                    <a:pt x="1" y="3624"/>
                    <a:pt x="0" y="3624"/>
                  </a:cubicBezTo>
                  <a:lnTo>
                    <a:pt x="0" y="3624"/>
                  </a:lnTo>
                  <a:cubicBezTo>
                    <a:pt x="181" y="3722"/>
                    <a:pt x="377" y="3788"/>
                    <a:pt x="574" y="3804"/>
                  </a:cubicBezTo>
                  <a:cubicBezTo>
                    <a:pt x="1017" y="3837"/>
                    <a:pt x="1459" y="3903"/>
                    <a:pt x="1885" y="4001"/>
                  </a:cubicBezTo>
                  <a:cubicBezTo>
                    <a:pt x="3066" y="4362"/>
                    <a:pt x="3787" y="4853"/>
                    <a:pt x="4688" y="4886"/>
                  </a:cubicBezTo>
                  <a:cubicBezTo>
                    <a:pt x="4721" y="4887"/>
                    <a:pt x="4754" y="4888"/>
                    <a:pt x="4786" y="4888"/>
                  </a:cubicBezTo>
                  <a:cubicBezTo>
                    <a:pt x="5210" y="4888"/>
                    <a:pt x="5619" y="4789"/>
                    <a:pt x="6000" y="4591"/>
                  </a:cubicBezTo>
                  <a:cubicBezTo>
                    <a:pt x="6737" y="4099"/>
                    <a:pt x="6950" y="3100"/>
                    <a:pt x="6459" y="2362"/>
                  </a:cubicBezTo>
                  <a:cubicBezTo>
                    <a:pt x="6236" y="2024"/>
                    <a:pt x="5876" y="1868"/>
                    <a:pt x="5536" y="1868"/>
                  </a:cubicBezTo>
                  <a:cubicBezTo>
                    <a:pt x="5200" y="1868"/>
                    <a:pt x="4884" y="2020"/>
                    <a:pt x="4738" y="2296"/>
                  </a:cubicBezTo>
                  <a:cubicBezTo>
                    <a:pt x="4492" y="2624"/>
                    <a:pt x="4541" y="3083"/>
                    <a:pt x="4836" y="3378"/>
                  </a:cubicBezTo>
                  <a:cubicBezTo>
                    <a:pt x="4852" y="3395"/>
                    <a:pt x="4869" y="3411"/>
                    <a:pt x="4901" y="3427"/>
                  </a:cubicBezTo>
                  <a:cubicBezTo>
                    <a:pt x="4901" y="3427"/>
                    <a:pt x="4918" y="3444"/>
                    <a:pt x="4934" y="3460"/>
                  </a:cubicBezTo>
                  <a:cubicBezTo>
                    <a:pt x="5036" y="3519"/>
                    <a:pt x="5163" y="3550"/>
                    <a:pt x="5286" y="3550"/>
                  </a:cubicBezTo>
                  <a:cubicBezTo>
                    <a:pt x="5540" y="3550"/>
                    <a:pt x="5781" y="3419"/>
                    <a:pt x="5770" y="3132"/>
                  </a:cubicBezTo>
                  <a:cubicBezTo>
                    <a:pt x="5784" y="2938"/>
                    <a:pt x="5627" y="2856"/>
                    <a:pt x="5451" y="2856"/>
                  </a:cubicBezTo>
                  <a:cubicBezTo>
                    <a:pt x="5196" y="2856"/>
                    <a:pt x="4900" y="3028"/>
                    <a:pt x="5016" y="3280"/>
                  </a:cubicBezTo>
                  <a:cubicBezTo>
                    <a:pt x="5016" y="3304"/>
                    <a:pt x="5016" y="3333"/>
                    <a:pt x="4990" y="3333"/>
                  </a:cubicBezTo>
                  <a:cubicBezTo>
                    <a:pt x="4963" y="3333"/>
                    <a:pt x="4910" y="3304"/>
                    <a:pt x="4803" y="3214"/>
                  </a:cubicBezTo>
                  <a:cubicBezTo>
                    <a:pt x="4688" y="3100"/>
                    <a:pt x="4623" y="2952"/>
                    <a:pt x="4623" y="2804"/>
                  </a:cubicBezTo>
                  <a:cubicBezTo>
                    <a:pt x="4623" y="2624"/>
                    <a:pt x="4688" y="2460"/>
                    <a:pt x="4803" y="2313"/>
                  </a:cubicBezTo>
                  <a:cubicBezTo>
                    <a:pt x="4928" y="2078"/>
                    <a:pt x="5195" y="1955"/>
                    <a:pt x="5483" y="1955"/>
                  </a:cubicBezTo>
                  <a:cubicBezTo>
                    <a:pt x="5798" y="1955"/>
                    <a:pt x="6138" y="2103"/>
                    <a:pt x="6344" y="2411"/>
                  </a:cubicBezTo>
                  <a:lnTo>
                    <a:pt x="6360" y="2444"/>
                  </a:lnTo>
                  <a:cubicBezTo>
                    <a:pt x="6573" y="2854"/>
                    <a:pt x="6557" y="3345"/>
                    <a:pt x="6328" y="3755"/>
                  </a:cubicBezTo>
                  <a:cubicBezTo>
                    <a:pt x="6048" y="4259"/>
                    <a:pt x="5409" y="4609"/>
                    <a:pt x="4579" y="4609"/>
                  </a:cubicBezTo>
                  <a:cubicBezTo>
                    <a:pt x="4192" y="4609"/>
                    <a:pt x="3764" y="4533"/>
                    <a:pt x="3312" y="4362"/>
                  </a:cubicBezTo>
                  <a:cubicBezTo>
                    <a:pt x="3262" y="4345"/>
                    <a:pt x="3033" y="4263"/>
                    <a:pt x="2885" y="4198"/>
                  </a:cubicBezTo>
                  <a:cubicBezTo>
                    <a:pt x="2459" y="3985"/>
                    <a:pt x="2017" y="3837"/>
                    <a:pt x="1558" y="3755"/>
                  </a:cubicBezTo>
                  <a:cubicBezTo>
                    <a:pt x="1738" y="3722"/>
                    <a:pt x="1935" y="3706"/>
                    <a:pt x="2148" y="3657"/>
                  </a:cubicBezTo>
                  <a:cubicBezTo>
                    <a:pt x="3885" y="3313"/>
                    <a:pt x="4147" y="838"/>
                    <a:pt x="2689" y="182"/>
                  </a:cubicBezTo>
                  <a:cubicBezTo>
                    <a:pt x="2411" y="55"/>
                    <a:pt x="2159" y="1"/>
                    <a:pt x="19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8" name="Google Shape;8378;p19"/>
            <p:cNvSpPr/>
            <p:nvPr/>
          </p:nvSpPr>
          <p:spPr>
            <a:xfrm>
              <a:off x="8771398" y="4970486"/>
              <a:ext cx="151960" cy="107573"/>
            </a:xfrm>
            <a:custGeom>
              <a:avLst/>
              <a:gdLst/>
              <a:ahLst/>
              <a:cxnLst/>
              <a:rect l="l" t="t" r="r" b="b"/>
              <a:pathLst>
                <a:path w="4656" h="3296" extrusionOk="0">
                  <a:moveTo>
                    <a:pt x="3803" y="1"/>
                  </a:moveTo>
                  <a:lnTo>
                    <a:pt x="3803" y="1"/>
                  </a:lnTo>
                  <a:cubicBezTo>
                    <a:pt x="3901" y="787"/>
                    <a:pt x="3557" y="1574"/>
                    <a:pt x="2901" y="2049"/>
                  </a:cubicBezTo>
                  <a:cubicBezTo>
                    <a:pt x="2499" y="2357"/>
                    <a:pt x="2009" y="2456"/>
                    <a:pt x="1547" y="2456"/>
                  </a:cubicBezTo>
                  <a:cubicBezTo>
                    <a:pt x="730" y="2456"/>
                    <a:pt x="0" y="2148"/>
                    <a:pt x="0" y="2148"/>
                  </a:cubicBezTo>
                  <a:lnTo>
                    <a:pt x="0" y="2148"/>
                  </a:lnTo>
                  <a:cubicBezTo>
                    <a:pt x="1344" y="2869"/>
                    <a:pt x="1836" y="2640"/>
                    <a:pt x="2213" y="3033"/>
                  </a:cubicBezTo>
                  <a:cubicBezTo>
                    <a:pt x="2379" y="3221"/>
                    <a:pt x="2551" y="3278"/>
                    <a:pt x="2710" y="3278"/>
                  </a:cubicBezTo>
                  <a:cubicBezTo>
                    <a:pt x="2897" y="3278"/>
                    <a:pt x="3065" y="3200"/>
                    <a:pt x="3180" y="3164"/>
                  </a:cubicBezTo>
                  <a:cubicBezTo>
                    <a:pt x="3203" y="3157"/>
                    <a:pt x="3228" y="3154"/>
                    <a:pt x="3252" y="3154"/>
                  </a:cubicBezTo>
                  <a:cubicBezTo>
                    <a:pt x="3346" y="3154"/>
                    <a:pt x="3439" y="3204"/>
                    <a:pt x="3491" y="3295"/>
                  </a:cubicBezTo>
                  <a:cubicBezTo>
                    <a:pt x="3524" y="3099"/>
                    <a:pt x="3475" y="2885"/>
                    <a:pt x="3360" y="2705"/>
                  </a:cubicBezTo>
                  <a:cubicBezTo>
                    <a:pt x="3180" y="2508"/>
                    <a:pt x="2787" y="2492"/>
                    <a:pt x="2721" y="2492"/>
                  </a:cubicBezTo>
                  <a:cubicBezTo>
                    <a:pt x="3278" y="2459"/>
                    <a:pt x="3786" y="2164"/>
                    <a:pt x="4098" y="1705"/>
                  </a:cubicBezTo>
                  <a:cubicBezTo>
                    <a:pt x="4655" y="919"/>
                    <a:pt x="3803" y="1"/>
                    <a:pt x="38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9" name="Google Shape;8379;p19"/>
            <p:cNvSpPr/>
            <p:nvPr/>
          </p:nvSpPr>
          <p:spPr>
            <a:xfrm>
              <a:off x="8577205" y="4728447"/>
              <a:ext cx="145531" cy="205159"/>
            </a:xfrm>
            <a:custGeom>
              <a:avLst/>
              <a:gdLst/>
              <a:ahLst/>
              <a:cxnLst/>
              <a:rect l="l" t="t" r="r" b="b"/>
              <a:pathLst>
                <a:path w="4459" h="6286" extrusionOk="0">
                  <a:moveTo>
                    <a:pt x="1804" y="0"/>
                  </a:moveTo>
                  <a:cubicBezTo>
                    <a:pt x="1382" y="0"/>
                    <a:pt x="976" y="149"/>
                    <a:pt x="705" y="450"/>
                  </a:cubicBezTo>
                  <a:cubicBezTo>
                    <a:pt x="0" y="1090"/>
                    <a:pt x="426" y="2139"/>
                    <a:pt x="1016" y="2352"/>
                  </a:cubicBezTo>
                  <a:cubicBezTo>
                    <a:pt x="1147" y="2417"/>
                    <a:pt x="1287" y="2450"/>
                    <a:pt x="1424" y="2450"/>
                  </a:cubicBezTo>
                  <a:cubicBezTo>
                    <a:pt x="1561" y="2450"/>
                    <a:pt x="1697" y="2417"/>
                    <a:pt x="1819" y="2352"/>
                  </a:cubicBezTo>
                  <a:lnTo>
                    <a:pt x="1852" y="2319"/>
                  </a:lnTo>
                  <a:lnTo>
                    <a:pt x="1901" y="2303"/>
                  </a:lnTo>
                  <a:lnTo>
                    <a:pt x="1951" y="2270"/>
                  </a:lnTo>
                  <a:lnTo>
                    <a:pt x="2000" y="2221"/>
                  </a:lnTo>
                  <a:cubicBezTo>
                    <a:pt x="2033" y="2204"/>
                    <a:pt x="2049" y="2171"/>
                    <a:pt x="2065" y="2155"/>
                  </a:cubicBezTo>
                  <a:cubicBezTo>
                    <a:pt x="2229" y="1975"/>
                    <a:pt x="2311" y="1745"/>
                    <a:pt x="2278" y="1499"/>
                  </a:cubicBezTo>
                  <a:cubicBezTo>
                    <a:pt x="2246" y="1167"/>
                    <a:pt x="2039" y="1024"/>
                    <a:pt x="1845" y="1024"/>
                  </a:cubicBezTo>
                  <a:cubicBezTo>
                    <a:pt x="1742" y="1024"/>
                    <a:pt x="1642" y="1065"/>
                    <a:pt x="1574" y="1139"/>
                  </a:cubicBezTo>
                  <a:cubicBezTo>
                    <a:pt x="1410" y="1303"/>
                    <a:pt x="1442" y="1581"/>
                    <a:pt x="1656" y="1696"/>
                  </a:cubicBezTo>
                  <a:cubicBezTo>
                    <a:pt x="1732" y="1730"/>
                    <a:pt x="1801" y="1740"/>
                    <a:pt x="1861" y="1740"/>
                  </a:cubicBezTo>
                  <a:cubicBezTo>
                    <a:pt x="1940" y="1740"/>
                    <a:pt x="2002" y="1723"/>
                    <a:pt x="2046" y="1723"/>
                  </a:cubicBezTo>
                  <a:cubicBezTo>
                    <a:pt x="2096" y="1723"/>
                    <a:pt x="2121" y="1746"/>
                    <a:pt x="2115" y="1844"/>
                  </a:cubicBezTo>
                  <a:cubicBezTo>
                    <a:pt x="2082" y="2024"/>
                    <a:pt x="1967" y="2204"/>
                    <a:pt x="1803" y="2303"/>
                  </a:cubicBezTo>
                  <a:cubicBezTo>
                    <a:pt x="1689" y="2348"/>
                    <a:pt x="1571" y="2373"/>
                    <a:pt x="1455" y="2373"/>
                  </a:cubicBezTo>
                  <a:cubicBezTo>
                    <a:pt x="1321" y="2373"/>
                    <a:pt x="1188" y="2340"/>
                    <a:pt x="1065" y="2270"/>
                  </a:cubicBezTo>
                  <a:cubicBezTo>
                    <a:pt x="525" y="2057"/>
                    <a:pt x="164" y="1106"/>
                    <a:pt x="803" y="565"/>
                  </a:cubicBezTo>
                  <a:cubicBezTo>
                    <a:pt x="1049" y="319"/>
                    <a:pt x="1377" y="172"/>
                    <a:pt x="1738" y="172"/>
                  </a:cubicBezTo>
                  <a:cubicBezTo>
                    <a:pt x="2492" y="204"/>
                    <a:pt x="3311" y="762"/>
                    <a:pt x="3442" y="2221"/>
                  </a:cubicBezTo>
                  <a:cubicBezTo>
                    <a:pt x="3491" y="2761"/>
                    <a:pt x="3426" y="3319"/>
                    <a:pt x="3278" y="3860"/>
                  </a:cubicBezTo>
                  <a:cubicBezTo>
                    <a:pt x="3147" y="4302"/>
                    <a:pt x="2950" y="4745"/>
                    <a:pt x="2688" y="5122"/>
                  </a:cubicBezTo>
                  <a:cubicBezTo>
                    <a:pt x="2278" y="5614"/>
                    <a:pt x="1770" y="6007"/>
                    <a:pt x="1197" y="6286"/>
                  </a:cubicBezTo>
                  <a:cubicBezTo>
                    <a:pt x="1819" y="6040"/>
                    <a:pt x="2360" y="5646"/>
                    <a:pt x="2787" y="5122"/>
                  </a:cubicBezTo>
                  <a:cubicBezTo>
                    <a:pt x="3541" y="4269"/>
                    <a:pt x="4458" y="2253"/>
                    <a:pt x="3164" y="614"/>
                  </a:cubicBezTo>
                  <a:cubicBezTo>
                    <a:pt x="2818" y="207"/>
                    <a:pt x="2300" y="0"/>
                    <a:pt x="180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0" name="Google Shape;8380;p19"/>
            <p:cNvSpPr/>
            <p:nvPr/>
          </p:nvSpPr>
          <p:spPr>
            <a:xfrm>
              <a:off x="7821287" y="5155378"/>
              <a:ext cx="62599" cy="250069"/>
            </a:xfrm>
            <a:custGeom>
              <a:avLst/>
              <a:gdLst/>
              <a:ahLst/>
              <a:cxnLst/>
              <a:rect l="l" t="t" r="r" b="b"/>
              <a:pathLst>
                <a:path w="1918" h="7662" extrusionOk="0">
                  <a:moveTo>
                    <a:pt x="620" y="1"/>
                  </a:moveTo>
                  <a:cubicBezTo>
                    <a:pt x="553" y="1"/>
                    <a:pt x="483" y="17"/>
                    <a:pt x="410" y="56"/>
                  </a:cubicBezTo>
                  <a:cubicBezTo>
                    <a:pt x="0" y="286"/>
                    <a:pt x="328" y="843"/>
                    <a:pt x="590" y="1105"/>
                  </a:cubicBezTo>
                  <a:cubicBezTo>
                    <a:pt x="852" y="1367"/>
                    <a:pt x="869" y="2630"/>
                    <a:pt x="738" y="4006"/>
                  </a:cubicBezTo>
                  <a:cubicBezTo>
                    <a:pt x="607" y="5367"/>
                    <a:pt x="754" y="7137"/>
                    <a:pt x="1459" y="7662"/>
                  </a:cubicBezTo>
                  <a:cubicBezTo>
                    <a:pt x="1459" y="7662"/>
                    <a:pt x="803" y="7055"/>
                    <a:pt x="951" y="5170"/>
                  </a:cubicBezTo>
                  <a:cubicBezTo>
                    <a:pt x="1098" y="3302"/>
                    <a:pt x="1918" y="1499"/>
                    <a:pt x="1180" y="384"/>
                  </a:cubicBezTo>
                  <a:cubicBezTo>
                    <a:pt x="1180" y="384"/>
                    <a:pt x="944" y="1"/>
                    <a:pt x="6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1" name="Google Shape;8381;p19"/>
            <p:cNvSpPr/>
            <p:nvPr/>
          </p:nvSpPr>
          <p:spPr>
            <a:xfrm>
              <a:off x="7665052" y="5122447"/>
              <a:ext cx="278757" cy="332217"/>
            </a:xfrm>
            <a:custGeom>
              <a:avLst/>
              <a:gdLst/>
              <a:ahLst/>
              <a:cxnLst/>
              <a:rect l="l" t="t" r="r" b="b"/>
              <a:pathLst>
                <a:path w="8541" h="10179" extrusionOk="0">
                  <a:moveTo>
                    <a:pt x="2276" y="1"/>
                  </a:moveTo>
                  <a:cubicBezTo>
                    <a:pt x="1365" y="1"/>
                    <a:pt x="525" y="452"/>
                    <a:pt x="296" y="1180"/>
                  </a:cubicBezTo>
                  <a:cubicBezTo>
                    <a:pt x="1" y="1967"/>
                    <a:pt x="411" y="2671"/>
                    <a:pt x="820" y="2901"/>
                  </a:cubicBezTo>
                  <a:cubicBezTo>
                    <a:pt x="1041" y="3045"/>
                    <a:pt x="1295" y="3106"/>
                    <a:pt x="1545" y="3106"/>
                  </a:cubicBezTo>
                  <a:cubicBezTo>
                    <a:pt x="2093" y="3106"/>
                    <a:pt x="2620" y="2809"/>
                    <a:pt x="2722" y="2426"/>
                  </a:cubicBezTo>
                  <a:cubicBezTo>
                    <a:pt x="2866" y="2037"/>
                    <a:pt x="2554" y="1648"/>
                    <a:pt x="2166" y="1648"/>
                  </a:cubicBezTo>
                  <a:cubicBezTo>
                    <a:pt x="2112" y="1648"/>
                    <a:pt x="2056" y="1656"/>
                    <a:pt x="2001" y="1672"/>
                  </a:cubicBezTo>
                  <a:cubicBezTo>
                    <a:pt x="1673" y="1737"/>
                    <a:pt x="1492" y="2081"/>
                    <a:pt x="1607" y="2393"/>
                  </a:cubicBezTo>
                  <a:cubicBezTo>
                    <a:pt x="1689" y="2627"/>
                    <a:pt x="1938" y="2660"/>
                    <a:pt x="2074" y="2660"/>
                  </a:cubicBezTo>
                  <a:cubicBezTo>
                    <a:pt x="2128" y="2660"/>
                    <a:pt x="2164" y="2655"/>
                    <a:pt x="2164" y="2655"/>
                  </a:cubicBezTo>
                  <a:lnTo>
                    <a:pt x="2164" y="2655"/>
                  </a:lnTo>
                  <a:cubicBezTo>
                    <a:pt x="2099" y="2832"/>
                    <a:pt x="1885" y="2962"/>
                    <a:pt x="1625" y="2962"/>
                  </a:cubicBezTo>
                  <a:cubicBezTo>
                    <a:pt x="1428" y="2962"/>
                    <a:pt x="1205" y="2888"/>
                    <a:pt x="1001" y="2704"/>
                  </a:cubicBezTo>
                  <a:cubicBezTo>
                    <a:pt x="575" y="2327"/>
                    <a:pt x="493" y="1082"/>
                    <a:pt x="1214" y="508"/>
                  </a:cubicBezTo>
                  <a:cubicBezTo>
                    <a:pt x="1538" y="272"/>
                    <a:pt x="1915" y="142"/>
                    <a:pt x="2310" y="142"/>
                  </a:cubicBezTo>
                  <a:cubicBezTo>
                    <a:pt x="2354" y="142"/>
                    <a:pt x="2398" y="144"/>
                    <a:pt x="2443" y="147"/>
                  </a:cubicBezTo>
                  <a:cubicBezTo>
                    <a:pt x="2574" y="164"/>
                    <a:pt x="2705" y="180"/>
                    <a:pt x="2837" y="213"/>
                  </a:cubicBezTo>
                  <a:cubicBezTo>
                    <a:pt x="3935" y="475"/>
                    <a:pt x="4656" y="1639"/>
                    <a:pt x="4885" y="2868"/>
                  </a:cubicBezTo>
                  <a:cubicBezTo>
                    <a:pt x="5115" y="4098"/>
                    <a:pt x="4885" y="5376"/>
                    <a:pt x="4951" y="6491"/>
                  </a:cubicBezTo>
                  <a:cubicBezTo>
                    <a:pt x="4902" y="7507"/>
                    <a:pt x="5295" y="8490"/>
                    <a:pt x="6033" y="9195"/>
                  </a:cubicBezTo>
                  <a:cubicBezTo>
                    <a:pt x="6738" y="9802"/>
                    <a:pt x="7623" y="10146"/>
                    <a:pt x="8541" y="10179"/>
                  </a:cubicBezTo>
                  <a:cubicBezTo>
                    <a:pt x="7623" y="10113"/>
                    <a:pt x="6770" y="9752"/>
                    <a:pt x="6098" y="9130"/>
                  </a:cubicBezTo>
                  <a:cubicBezTo>
                    <a:pt x="5394" y="8441"/>
                    <a:pt x="5033" y="7474"/>
                    <a:pt x="5082" y="6474"/>
                  </a:cubicBezTo>
                  <a:cubicBezTo>
                    <a:pt x="5033" y="5376"/>
                    <a:pt x="5279" y="4147"/>
                    <a:pt x="5033" y="2835"/>
                  </a:cubicBezTo>
                  <a:cubicBezTo>
                    <a:pt x="4803" y="1573"/>
                    <a:pt x="4049" y="328"/>
                    <a:pt x="2869" y="65"/>
                  </a:cubicBezTo>
                  <a:cubicBezTo>
                    <a:pt x="2672" y="22"/>
                    <a:pt x="2472" y="1"/>
                    <a:pt x="22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2" name="Google Shape;8382;p19"/>
            <p:cNvSpPr/>
            <p:nvPr/>
          </p:nvSpPr>
          <p:spPr>
            <a:xfrm>
              <a:off x="7729805" y="5169053"/>
              <a:ext cx="81333" cy="68800"/>
            </a:xfrm>
            <a:custGeom>
              <a:avLst/>
              <a:gdLst/>
              <a:ahLst/>
              <a:cxnLst/>
              <a:rect l="l" t="t" r="r" b="b"/>
              <a:pathLst>
                <a:path w="2492" h="2108" extrusionOk="0">
                  <a:moveTo>
                    <a:pt x="1783" y="1"/>
                  </a:moveTo>
                  <a:cubicBezTo>
                    <a:pt x="1313" y="1"/>
                    <a:pt x="1020" y="401"/>
                    <a:pt x="934" y="1096"/>
                  </a:cubicBezTo>
                  <a:cubicBezTo>
                    <a:pt x="853" y="1747"/>
                    <a:pt x="266" y="1803"/>
                    <a:pt x="67" y="1803"/>
                  </a:cubicBezTo>
                  <a:cubicBezTo>
                    <a:pt x="25" y="1803"/>
                    <a:pt x="0" y="1801"/>
                    <a:pt x="0" y="1801"/>
                  </a:cubicBezTo>
                  <a:lnTo>
                    <a:pt x="0" y="1801"/>
                  </a:lnTo>
                  <a:cubicBezTo>
                    <a:pt x="121" y="1856"/>
                    <a:pt x="702" y="2108"/>
                    <a:pt x="1241" y="2108"/>
                  </a:cubicBezTo>
                  <a:cubicBezTo>
                    <a:pt x="1509" y="2108"/>
                    <a:pt x="1766" y="2046"/>
                    <a:pt x="1951" y="1866"/>
                  </a:cubicBezTo>
                  <a:cubicBezTo>
                    <a:pt x="2492" y="1309"/>
                    <a:pt x="2115" y="604"/>
                    <a:pt x="1967" y="375"/>
                  </a:cubicBezTo>
                  <a:cubicBezTo>
                    <a:pt x="1869" y="276"/>
                    <a:pt x="1902" y="96"/>
                    <a:pt x="2016" y="31"/>
                  </a:cubicBezTo>
                  <a:cubicBezTo>
                    <a:pt x="1934" y="11"/>
                    <a:pt x="1857" y="1"/>
                    <a:pt x="17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3" name="Google Shape;8383;p19"/>
            <p:cNvSpPr/>
            <p:nvPr/>
          </p:nvSpPr>
          <p:spPr>
            <a:xfrm>
              <a:off x="7649027" y="5173785"/>
              <a:ext cx="157835" cy="178690"/>
            </a:xfrm>
            <a:custGeom>
              <a:avLst/>
              <a:gdLst/>
              <a:ahLst/>
              <a:cxnLst/>
              <a:rect l="l" t="t" r="r" b="b"/>
              <a:pathLst>
                <a:path w="4836" h="5475" extrusionOk="0">
                  <a:moveTo>
                    <a:pt x="475" y="0"/>
                  </a:moveTo>
                  <a:lnTo>
                    <a:pt x="475" y="0"/>
                  </a:lnTo>
                  <a:cubicBezTo>
                    <a:pt x="0" y="820"/>
                    <a:pt x="246" y="2148"/>
                    <a:pt x="869" y="3033"/>
                  </a:cubicBezTo>
                  <a:cubicBezTo>
                    <a:pt x="1364" y="3731"/>
                    <a:pt x="2135" y="3810"/>
                    <a:pt x="2457" y="3810"/>
                  </a:cubicBezTo>
                  <a:cubicBezTo>
                    <a:pt x="2551" y="3810"/>
                    <a:pt x="2606" y="3803"/>
                    <a:pt x="2606" y="3803"/>
                  </a:cubicBezTo>
                  <a:cubicBezTo>
                    <a:pt x="2344" y="3705"/>
                    <a:pt x="2295" y="3393"/>
                    <a:pt x="2475" y="3147"/>
                  </a:cubicBezTo>
                  <a:cubicBezTo>
                    <a:pt x="2639" y="2983"/>
                    <a:pt x="2606" y="2721"/>
                    <a:pt x="2426" y="2606"/>
                  </a:cubicBezTo>
                  <a:cubicBezTo>
                    <a:pt x="2295" y="2557"/>
                    <a:pt x="2033" y="2344"/>
                    <a:pt x="2262" y="2197"/>
                  </a:cubicBezTo>
                  <a:cubicBezTo>
                    <a:pt x="2288" y="2182"/>
                    <a:pt x="2317" y="2175"/>
                    <a:pt x="2347" y="2175"/>
                  </a:cubicBezTo>
                  <a:cubicBezTo>
                    <a:pt x="2582" y="2175"/>
                    <a:pt x="2912" y="2608"/>
                    <a:pt x="2869" y="3131"/>
                  </a:cubicBezTo>
                  <a:cubicBezTo>
                    <a:pt x="2819" y="3705"/>
                    <a:pt x="3082" y="3869"/>
                    <a:pt x="3491" y="4147"/>
                  </a:cubicBezTo>
                  <a:cubicBezTo>
                    <a:pt x="3885" y="4442"/>
                    <a:pt x="3655" y="4950"/>
                    <a:pt x="3655" y="4950"/>
                  </a:cubicBezTo>
                  <a:cubicBezTo>
                    <a:pt x="4360" y="4541"/>
                    <a:pt x="4196" y="3885"/>
                    <a:pt x="4114" y="3721"/>
                  </a:cubicBezTo>
                  <a:cubicBezTo>
                    <a:pt x="4032" y="3574"/>
                    <a:pt x="3836" y="3311"/>
                    <a:pt x="4065" y="3213"/>
                  </a:cubicBezTo>
                  <a:cubicBezTo>
                    <a:pt x="4079" y="3207"/>
                    <a:pt x="4092" y="3204"/>
                    <a:pt x="4104" y="3204"/>
                  </a:cubicBezTo>
                  <a:cubicBezTo>
                    <a:pt x="4306" y="3204"/>
                    <a:pt x="4392" y="3925"/>
                    <a:pt x="4377" y="4573"/>
                  </a:cubicBezTo>
                  <a:cubicBezTo>
                    <a:pt x="4360" y="4934"/>
                    <a:pt x="4524" y="5278"/>
                    <a:pt x="4836" y="5475"/>
                  </a:cubicBezTo>
                  <a:cubicBezTo>
                    <a:pt x="4704" y="5163"/>
                    <a:pt x="4639" y="4803"/>
                    <a:pt x="4655" y="4459"/>
                  </a:cubicBezTo>
                  <a:cubicBezTo>
                    <a:pt x="4639" y="3951"/>
                    <a:pt x="4737" y="3016"/>
                    <a:pt x="3836" y="2410"/>
                  </a:cubicBezTo>
                  <a:cubicBezTo>
                    <a:pt x="2918" y="1787"/>
                    <a:pt x="1820" y="2066"/>
                    <a:pt x="1033" y="1492"/>
                  </a:cubicBezTo>
                  <a:cubicBezTo>
                    <a:pt x="557" y="1148"/>
                    <a:pt x="344" y="558"/>
                    <a:pt x="47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4" name="Google Shape;8384;p19"/>
            <p:cNvSpPr/>
            <p:nvPr/>
          </p:nvSpPr>
          <p:spPr>
            <a:xfrm>
              <a:off x="7597655" y="5123393"/>
              <a:ext cx="96868" cy="63708"/>
            </a:xfrm>
            <a:custGeom>
              <a:avLst/>
              <a:gdLst/>
              <a:ahLst/>
              <a:cxnLst/>
              <a:rect l="l" t="t" r="r" b="b"/>
              <a:pathLst>
                <a:path w="2968" h="1952" extrusionOk="0">
                  <a:moveTo>
                    <a:pt x="2047" y="0"/>
                  </a:moveTo>
                  <a:cubicBezTo>
                    <a:pt x="328" y="0"/>
                    <a:pt x="279" y="1096"/>
                    <a:pt x="279" y="1380"/>
                  </a:cubicBezTo>
                  <a:cubicBezTo>
                    <a:pt x="279" y="1561"/>
                    <a:pt x="164" y="1725"/>
                    <a:pt x="1" y="1790"/>
                  </a:cubicBezTo>
                  <a:cubicBezTo>
                    <a:pt x="268" y="1903"/>
                    <a:pt x="502" y="1951"/>
                    <a:pt x="708" y="1951"/>
                  </a:cubicBezTo>
                  <a:cubicBezTo>
                    <a:pt x="1460" y="1951"/>
                    <a:pt x="1827" y="1305"/>
                    <a:pt x="2033" y="790"/>
                  </a:cubicBezTo>
                  <a:cubicBezTo>
                    <a:pt x="2197" y="413"/>
                    <a:pt x="2541" y="135"/>
                    <a:pt x="2967" y="85"/>
                  </a:cubicBezTo>
                  <a:cubicBezTo>
                    <a:pt x="2617" y="26"/>
                    <a:pt x="2312" y="0"/>
                    <a:pt x="20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5" name="Google Shape;8385;p19"/>
            <p:cNvSpPr/>
            <p:nvPr/>
          </p:nvSpPr>
          <p:spPr>
            <a:xfrm>
              <a:off x="7560220" y="5122545"/>
              <a:ext cx="47096" cy="37207"/>
            </a:xfrm>
            <a:custGeom>
              <a:avLst/>
              <a:gdLst/>
              <a:ahLst/>
              <a:cxnLst/>
              <a:rect l="l" t="t" r="r" b="b"/>
              <a:pathLst>
                <a:path w="1443" h="1140" extrusionOk="0">
                  <a:moveTo>
                    <a:pt x="468" y="0"/>
                  </a:moveTo>
                  <a:cubicBezTo>
                    <a:pt x="422" y="0"/>
                    <a:pt x="375" y="10"/>
                    <a:pt x="328" y="29"/>
                  </a:cubicBezTo>
                  <a:cubicBezTo>
                    <a:pt x="98" y="144"/>
                    <a:pt x="0" y="423"/>
                    <a:pt x="98" y="669"/>
                  </a:cubicBezTo>
                  <a:cubicBezTo>
                    <a:pt x="180" y="882"/>
                    <a:pt x="361" y="1029"/>
                    <a:pt x="574" y="1095"/>
                  </a:cubicBezTo>
                  <a:cubicBezTo>
                    <a:pt x="652" y="1125"/>
                    <a:pt x="735" y="1140"/>
                    <a:pt x="817" y="1140"/>
                  </a:cubicBezTo>
                  <a:cubicBezTo>
                    <a:pt x="961" y="1140"/>
                    <a:pt x="1105" y="1096"/>
                    <a:pt x="1229" y="1013"/>
                  </a:cubicBezTo>
                  <a:cubicBezTo>
                    <a:pt x="1361" y="882"/>
                    <a:pt x="1443" y="702"/>
                    <a:pt x="1443" y="521"/>
                  </a:cubicBezTo>
                  <a:lnTo>
                    <a:pt x="1443" y="521"/>
                  </a:lnTo>
                  <a:cubicBezTo>
                    <a:pt x="1442" y="521"/>
                    <a:pt x="1135" y="902"/>
                    <a:pt x="783" y="902"/>
                  </a:cubicBezTo>
                  <a:cubicBezTo>
                    <a:pt x="762" y="902"/>
                    <a:pt x="742" y="901"/>
                    <a:pt x="721" y="898"/>
                  </a:cubicBezTo>
                  <a:cubicBezTo>
                    <a:pt x="148" y="849"/>
                    <a:pt x="66" y="275"/>
                    <a:pt x="344" y="111"/>
                  </a:cubicBezTo>
                  <a:cubicBezTo>
                    <a:pt x="384" y="85"/>
                    <a:pt x="428" y="73"/>
                    <a:pt x="471" y="73"/>
                  </a:cubicBezTo>
                  <a:cubicBezTo>
                    <a:pt x="587" y="73"/>
                    <a:pt x="697" y="160"/>
                    <a:pt x="721" y="292"/>
                  </a:cubicBezTo>
                  <a:cubicBezTo>
                    <a:pt x="732" y="403"/>
                    <a:pt x="645" y="469"/>
                    <a:pt x="593" y="469"/>
                  </a:cubicBezTo>
                  <a:cubicBezTo>
                    <a:pt x="569" y="469"/>
                    <a:pt x="552" y="454"/>
                    <a:pt x="557" y="423"/>
                  </a:cubicBezTo>
                  <a:cubicBezTo>
                    <a:pt x="582" y="336"/>
                    <a:pt x="542" y="268"/>
                    <a:pt x="471" y="268"/>
                  </a:cubicBezTo>
                  <a:cubicBezTo>
                    <a:pt x="448" y="268"/>
                    <a:pt x="422" y="276"/>
                    <a:pt x="394" y="292"/>
                  </a:cubicBezTo>
                  <a:cubicBezTo>
                    <a:pt x="262" y="357"/>
                    <a:pt x="394" y="538"/>
                    <a:pt x="394" y="538"/>
                  </a:cubicBezTo>
                  <a:cubicBezTo>
                    <a:pt x="441" y="581"/>
                    <a:pt x="498" y="600"/>
                    <a:pt x="553" y="600"/>
                  </a:cubicBezTo>
                  <a:cubicBezTo>
                    <a:pt x="688" y="600"/>
                    <a:pt x="820" y="487"/>
                    <a:pt x="820" y="325"/>
                  </a:cubicBezTo>
                  <a:cubicBezTo>
                    <a:pt x="807" y="142"/>
                    <a:pt x="648" y="0"/>
                    <a:pt x="4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6" name="Google Shape;8386;p19"/>
            <p:cNvSpPr/>
            <p:nvPr/>
          </p:nvSpPr>
          <p:spPr>
            <a:xfrm>
              <a:off x="8114992" y="5235307"/>
              <a:ext cx="208652" cy="327419"/>
            </a:xfrm>
            <a:custGeom>
              <a:avLst/>
              <a:gdLst/>
              <a:ahLst/>
              <a:cxnLst/>
              <a:rect l="l" t="t" r="r" b="b"/>
              <a:pathLst>
                <a:path w="6393" h="10032" extrusionOk="0">
                  <a:moveTo>
                    <a:pt x="1147" y="0"/>
                  </a:moveTo>
                  <a:cubicBezTo>
                    <a:pt x="1246" y="115"/>
                    <a:pt x="1229" y="295"/>
                    <a:pt x="1115" y="410"/>
                  </a:cubicBezTo>
                  <a:cubicBezTo>
                    <a:pt x="901" y="574"/>
                    <a:pt x="361" y="1197"/>
                    <a:pt x="754" y="1820"/>
                  </a:cubicBezTo>
                  <a:cubicBezTo>
                    <a:pt x="1196" y="2508"/>
                    <a:pt x="1787" y="2295"/>
                    <a:pt x="1983" y="2869"/>
                  </a:cubicBezTo>
                  <a:cubicBezTo>
                    <a:pt x="1983" y="2869"/>
                    <a:pt x="2065" y="3164"/>
                    <a:pt x="1869" y="3262"/>
                  </a:cubicBezTo>
                  <a:cubicBezTo>
                    <a:pt x="1835" y="3284"/>
                    <a:pt x="1802" y="3293"/>
                    <a:pt x="1772" y="3293"/>
                  </a:cubicBezTo>
                  <a:cubicBezTo>
                    <a:pt x="1638" y="3293"/>
                    <a:pt x="1541" y="3114"/>
                    <a:pt x="1541" y="2967"/>
                  </a:cubicBezTo>
                  <a:cubicBezTo>
                    <a:pt x="1475" y="2656"/>
                    <a:pt x="1229" y="2426"/>
                    <a:pt x="918" y="2377"/>
                  </a:cubicBezTo>
                  <a:cubicBezTo>
                    <a:pt x="541" y="2328"/>
                    <a:pt x="492" y="2213"/>
                    <a:pt x="492" y="2213"/>
                  </a:cubicBezTo>
                  <a:lnTo>
                    <a:pt x="492" y="2213"/>
                  </a:lnTo>
                  <a:cubicBezTo>
                    <a:pt x="541" y="2361"/>
                    <a:pt x="541" y="2508"/>
                    <a:pt x="508" y="2656"/>
                  </a:cubicBezTo>
                  <a:cubicBezTo>
                    <a:pt x="459" y="2803"/>
                    <a:pt x="147" y="3295"/>
                    <a:pt x="721" y="3672"/>
                  </a:cubicBezTo>
                  <a:cubicBezTo>
                    <a:pt x="1295" y="4049"/>
                    <a:pt x="1573" y="3852"/>
                    <a:pt x="1672" y="4491"/>
                  </a:cubicBezTo>
                  <a:cubicBezTo>
                    <a:pt x="1787" y="5131"/>
                    <a:pt x="1836" y="5917"/>
                    <a:pt x="2180" y="6245"/>
                  </a:cubicBezTo>
                  <a:cubicBezTo>
                    <a:pt x="2065" y="6163"/>
                    <a:pt x="1967" y="6065"/>
                    <a:pt x="1918" y="5950"/>
                  </a:cubicBezTo>
                  <a:cubicBezTo>
                    <a:pt x="1765" y="5629"/>
                    <a:pt x="1441" y="5422"/>
                    <a:pt x="1079" y="5422"/>
                  </a:cubicBezTo>
                  <a:cubicBezTo>
                    <a:pt x="1053" y="5422"/>
                    <a:pt x="1026" y="5424"/>
                    <a:pt x="1000" y="5426"/>
                  </a:cubicBezTo>
                  <a:cubicBezTo>
                    <a:pt x="957" y="5428"/>
                    <a:pt x="917" y="5429"/>
                    <a:pt x="879" y="5429"/>
                  </a:cubicBezTo>
                  <a:cubicBezTo>
                    <a:pt x="416" y="5429"/>
                    <a:pt x="357" y="5252"/>
                    <a:pt x="311" y="5131"/>
                  </a:cubicBezTo>
                  <a:lnTo>
                    <a:pt x="311" y="5131"/>
                  </a:lnTo>
                  <a:cubicBezTo>
                    <a:pt x="311" y="5131"/>
                    <a:pt x="0" y="6114"/>
                    <a:pt x="934" y="6606"/>
                  </a:cubicBezTo>
                  <a:cubicBezTo>
                    <a:pt x="1869" y="7098"/>
                    <a:pt x="1787" y="6737"/>
                    <a:pt x="3081" y="7786"/>
                  </a:cubicBezTo>
                  <a:cubicBezTo>
                    <a:pt x="4131" y="8655"/>
                    <a:pt x="4327" y="8704"/>
                    <a:pt x="4327" y="8704"/>
                  </a:cubicBezTo>
                  <a:cubicBezTo>
                    <a:pt x="4293" y="8695"/>
                    <a:pt x="4258" y="8691"/>
                    <a:pt x="4224" y="8691"/>
                  </a:cubicBezTo>
                  <a:cubicBezTo>
                    <a:pt x="4064" y="8691"/>
                    <a:pt x="3914" y="8782"/>
                    <a:pt x="3819" y="8917"/>
                  </a:cubicBezTo>
                  <a:cubicBezTo>
                    <a:pt x="3622" y="9229"/>
                    <a:pt x="3721" y="9638"/>
                    <a:pt x="4049" y="9802"/>
                  </a:cubicBezTo>
                  <a:cubicBezTo>
                    <a:pt x="4049" y="9802"/>
                    <a:pt x="3934" y="9589"/>
                    <a:pt x="4131" y="9573"/>
                  </a:cubicBezTo>
                  <a:cubicBezTo>
                    <a:pt x="4137" y="9572"/>
                    <a:pt x="4144" y="9572"/>
                    <a:pt x="4150" y="9572"/>
                  </a:cubicBezTo>
                  <a:cubicBezTo>
                    <a:pt x="4274" y="9572"/>
                    <a:pt x="4422" y="9662"/>
                    <a:pt x="4582" y="9662"/>
                  </a:cubicBezTo>
                  <a:cubicBezTo>
                    <a:pt x="4674" y="9662"/>
                    <a:pt x="4770" y="9632"/>
                    <a:pt x="4868" y="9540"/>
                  </a:cubicBezTo>
                  <a:cubicBezTo>
                    <a:pt x="4987" y="9421"/>
                    <a:pt x="5182" y="9322"/>
                    <a:pt x="5409" y="9322"/>
                  </a:cubicBezTo>
                  <a:cubicBezTo>
                    <a:pt x="5712" y="9322"/>
                    <a:pt x="6074" y="9498"/>
                    <a:pt x="6393" y="10032"/>
                  </a:cubicBezTo>
                  <a:cubicBezTo>
                    <a:pt x="6393" y="10032"/>
                    <a:pt x="6147" y="9212"/>
                    <a:pt x="4835" y="8688"/>
                  </a:cubicBezTo>
                  <a:cubicBezTo>
                    <a:pt x="3114" y="7966"/>
                    <a:pt x="2032" y="6262"/>
                    <a:pt x="2131" y="4409"/>
                  </a:cubicBezTo>
                  <a:cubicBezTo>
                    <a:pt x="2213" y="2180"/>
                    <a:pt x="3508" y="656"/>
                    <a:pt x="11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7" name="Google Shape;8387;p19"/>
            <p:cNvSpPr/>
            <p:nvPr/>
          </p:nvSpPr>
          <p:spPr>
            <a:xfrm>
              <a:off x="8175437" y="5151853"/>
              <a:ext cx="95791" cy="350951"/>
            </a:xfrm>
            <a:custGeom>
              <a:avLst/>
              <a:gdLst/>
              <a:ahLst/>
              <a:cxnLst/>
              <a:rect l="l" t="t" r="r" b="b"/>
              <a:pathLst>
                <a:path w="2935" h="10753" extrusionOk="0">
                  <a:moveTo>
                    <a:pt x="1294" y="0"/>
                  </a:moveTo>
                  <a:cubicBezTo>
                    <a:pt x="712" y="0"/>
                    <a:pt x="161" y="382"/>
                    <a:pt x="98" y="902"/>
                  </a:cubicBezTo>
                  <a:cubicBezTo>
                    <a:pt x="0" y="1459"/>
                    <a:pt x="426" y="1967"/>
                    <a:pt x="984" y="1967"/>
                  </a:cubicBezTo>
                  <a:cubicBezTo>
                    <a:pt x="991" y="1967"/>
                    <a:pt x="998" y="1967"/>
                    <a:pt x="1005" y="1967"/>
                  </a:cubicBezTo>
                  <a:cubicBezTo>
                    <a:pt x="1565" y="1967"/>
                    <a:pt x="1850" y="1341"/>
                    <a:pt x="1639" y="1082"/>
                  </a:cubicBezTo>
                  <a:cubicBezTo>
                    <a:pt x="1561" y="962"/>
                    <a:pt x="1441" y="908"/>
                    <a:pt x="1322" y="908"/>
                  </a:cubicBezTo>
                  <a:cubicBezTo>
                    <a:pt x="1116" y="908"/>
                    <a:pt x="914" y="1069"/>
                    <a:pt x="934" y="1328"/>
                  </a:cubicBezTo>
                  <a:cubicBezTo>
                    <a:pt x="951" y="1639"/>
                    <a:pt x="1295" y="1607"/>
                    <a:pt x="1344" y="1656"/>
                  </a:cubicBezTo>
                  <a:cubicBezTo>
                    <a:pt x="1377" y="1689"/>
                    <a:pt x="1344" y="1754"/>
                    <a:pt x="1344" y="1754"/>
                  </a:cubicBezTo>
                  <a:cubicBezTo>
                    <a:pt x="1295" y="1820"/>
                    <a:pt x="1229" y="1869"/>
                    <a:pt x="1164" y="1902"/>
                  </a:cubicBezTo>
                  <a:cubicBezTo>
                    <a:pt x="1148" y="1902"/>
                    <a:pt x="1131" y="1918"/>
                    <a:pt x="1115" y="1918"/>
                  </a:cubicBezTo>
                  <a:lnTo>
                    <a:pt x="1098" y="1918"/>
                  </a:lnTo>
                  <a:cubicBezTo>
                    <a:pt x="1065" y="1922"/>
                    <a:pt x="1031" y="1924"/>
                    <a:pt x="999" y="1924"/>
                  </a:cubicBezTo>
                  <a:cubicBezTo>
                    <a:pt x="473" y="1924"/>
                    <a:pt x="72" y="1443"/>
                    <a:pt x="180" y="918"/>
                  </a:cubicBezTo>
                  <a:cubicBezTo>
                    <a:pt x="252" y="446"/>
                    <a:pt x="747" y="122"/>
                    <a:pt x="1265" y="122"/>
                  </a:cubicBezTo>
                  <a:cubicBezTo>
                    <a:pt x="1574" y="122"/>
                    <a:pt x="1892" y="238"/>
                    <a:pt x="2131" y="508"/>
                  </a:cubicBezTo>
                  <a:cubicBezTo>
                    <a:pt x="2754" y="1246"/>
                    <a:pt x="2623" y="2426"/>
                    <a:pt x="2246" y="3442"/>
                  </a:cubicBezTo>
                  <a:cubicBezTo>
                    <a:pt x="1426" y="5458"/>
                    <a:pt x="541" y="7491"/>
                    <a:pt x="1148" y="8966"/>
                  </a:cubicBezTo>
                  <a:cubicBezTo>
                    <a:pt x="1426" y="9720"/>
                    <a:pt x="1967" y="10359"/>
                    <a:pt x="2672" y="10753"/>
                  </a:cubicBezTo>
                  <a:cubicBezTo>
                    <a:pt x="2000" y="10327"/>
                    <a:pt x="1492" y="9687"/>
                    <a:pt x="1229" y="8950"/>
                  </a:cubicBezTo>
                  <a:cubicBezTo>
                    <a:pt x="689" y="7507"/>
                    <a:pt x="1557" y="5557"/>
                    <a:pt x="2410" y="3508"/>
                  </a:cubicBezTo>
                  <a:cubicBezTo>
                    <a:pt x="2787" y="2475"/>
                    <a:pt x="2934" y="1230"/>
                    <a:pt x="2246" y="426"/>
                  </a:cubicBezTo>
                  <a:cubicBezTo>
                    <a:pt x="1976" y="127"/>
                    <a:pt x="1630" y="0"/>
                    <a:pt x="12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8" name="Google Shape;8388;p19"/>
            <p:cNvSpPr/>
            <p:nvPr/>
          </p:nvSpPr>
          <p:spPr>
            <a:xfrm>
              <a:off x="8326288" y="5169510"/>
              <a:ext cx="44420" cy="110772"/>
            </a:xfrm>
            <a:custGeom>
              <a:avLst/>
              <a:gdLst/>
              <a:ahLst/>
              <a:cxnLst/>
              <a:rect l="l" t="t" r="r" b="b"/>
              <a:pathLst>
                <a:path w="1361" h="3394" extrusionOk="0">
                  <a:moveTo>
                    <a:pt x="689" y="0"/>
                  </a:moveTo>
                  <a:lnTo>
                    <a:pt x="640" y="344"/>
                  </a:lnTo>
                  <a:cubicBezTo>
                    <a:pt x="607" y="607"/>
                    <a:pt x="509" y="869"/>
                    <a:pt x="361" y="1098"/>
                  </a:cubicBezTo>
                  <a:cubicBezTo>
                    <a:pt x="132" y="1443"/>
                    <a:pt x="0" y="1770"/>
                    <a:pt x="296" y="2164"/>
                  </a:cubicBezTo>
                  <a:cubicBezTo>
                    <a:pt x="492" y="2426"/>
                    <a:pt x="607" y="2737"/>
                    <a:pt x="656" y="3065"/>
                  </a:cubicBezTo>
                  <a:cubicBezTo>
                    <a:pt x="656" y="3147"/>
                    <a:pt x="673" y="3393"/>
                    <a:pt x="689" y="3393"/>
                  </a:cubicBezTo>
                  <a:cubicBezTo>
                    <a:pt x="689" y="3393"/>
                    <a:pt x="705" y="3131"/>
                    <a:pt x="722" y="3065"/>
                  </a:cubicBezTo>
                  <a:cubicBezTo>
                    <a:pt x="754" y="2737"/>
                    <a:pt x="869" y="2426"/>
                    <a:pt x="1066" y="2164"/>
                  </a:cubicBezTo>
                  <a:cubicBezTo>
                    <a:pt x="1361" y="1754"/>
                    <a:pt x="1230" y="1443"/>
                    <a:pt x="1000" y="1098"/>
                  </a:cubicBezTo>
                  <a:cubicBezTo>
                    <a:pt x="853" y="869"/>
                    <a:pt x="754" y="607"/>
                    <a:pt x="722" y="344"/>
                  </a:cubicBezTo>
                  <a:lnTo>
                    <a:pt x="68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9" name="Google Shape;8389;p19"/>
            <p:cNvSpPr/>
            <p:nvPr/>
          </p:nvSpPr>
          <p:spPr>
            <a:xfrm>
              <a:off x="8257292" y="5138994"/>
              <a:ext cx="90439" cy="265930"/>
            </a:xfrm>
            <a:custGeom>
              <a:avLst/>
              <a:gdLst/>
              <a:ahLst/>
              <a:cxnLst/>
              <a:rect l="l" t="t" r="r" b="b"/>
              <a:pathLst>
                <a:path w="2771" h="8148" extrusionOk="0">
                  <a:moveTo>
                    <a:pt x="2082" y="1"/>
                  </a:moveTo>
                  <a:lnTo>
                    <a:pt x="2082" y="1"/>
                  </a:lnTo>
                  <a:cubicBezTo>
                    <a:pt x="2410" y="1099"/>
                    <a:pt x="967" y="1279"/>
                    <a:pt x="443" y="2902"/>
                  </a:cubicBezTo>
                  <a:cubicBezTo>
                    <a:pt x="0" y="4279"/>
                    <a:pt x="262" y="5230"/>
                    <a:pt x="1574" y="6131"/>
                  </a:cubicBezTo>
                  <a:cubicBezTo>
                    <a:pt x="2705" y="6934"/>
                    <a:pt x="2754" y="8000"/>
                    <a:pt x="2770" y="8147"/>
                  </a:cubicBezTo>
                  <a:cubicBezTo>
                    <a:pt x="2770" y="7639"/>
                    <a:pt x="2623" y="7164"/>
                    <a:pt x="2328" y="6754"/>
                  </a:cubicBezTo>
                  <a:cubicBezTo>
                    <a:pt x="2033" y="6328"/>
                    <a:pt x="1639" y="6066"/>
                    <a:pt x="1049" y="5557"/>
                  </a:cubicBezTo>
                  <a:cubicBezTo>
                    <a:pt x="869" y="5394"/>
                    <a:pt x="738" y="5197"/>
                    <a:pt x="639" y="4967"/>
                  </a:cubicBezTo>
                  <a:cubicBezTo>
                    <a:pt x="311" y="4131"/>
                    <a:pt x="967" y="3263"/>
                    <a:pt x="1311" y="2902"/>
                  </a:cubicBezTo>
                  <a:cubicBezTo>
                    <a:pt x="1721" y="2443"/>
                    <a:pt x="2426" y="1968"/>
                    <a:pt x="2573" y="1066"/>
                  </a:cubicBezTo>
                  <a:cubicBezTo>
                    <a:pt x="2705" y="181"/>
                    <a:pt x="2082" y="1"/>
                    <a:pt x="20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0" name="Google Shape;8390;p19"/>
            <p:cNvSpPr/>
            <p:nvPr/>
          </p:nvSpPr>
          <p:spPr>
            <a:xfrm>
              <a:off x="8159216" y="4830896"/>
              <a:ext cx="79374" cy="178135"/>
            </a:xfrm>
            <a:custGeom>
              <a:avLst/>
              <a:gdLst/>
              <a:ahLst/>
              <a:cxnLst/>
              <a:rect l="l" t="t" r="r" b="b"/>
              <a:pathLst>
                <a:path w="2432" h="5458" extrusionOk="0">
                  <a:moveTo>
                    <a:pt x="994" y="0"/>
                  </a:moveTo>
                  <a:cubicBezTo>
                    <a:pt x="642" y="0"/>
                    <a:pt x="0" y="573"/>
                    <a:pt x="284" y="2425"/>
                  </a:cubicBezTo>
                  <a:cubicBezTo>
                    <a:pt x="612" y="4458"/>
                    <a:pt x="2169" y="5409"/>
                    <a:pt x="2431" y="5458"/>
                  </a:cubicBezTo>
                  <a:cubicBezTo>
                    <a:pt x="2431" y="5458"/>
                    <a:pt x="907" y="4474"/>
                    <a:pt x="776" y="2802"/>
                  </a:cubicBezTo>
                  <a:cubicBezTo>
                    <a:pt x="645" y="1130"/>
                    <a:pt x="1153" y="1098"/>
                    <a:pt x="1317" y="737"/>
                  </a:cubicBezTo>
                  <a:cubicBezTo>
                    <a:pt x="1481" y="376"/>
                    <a:pt x="1415" y="114"/>
                    <a:pt x="1087" y="16"/>
                  </a:cubicBezTo>
                  <a:cubicBezTo>
                    <a:pt x="1060" y="6"/>
                    <a:pt x="1028" y="0"/>
                    <a:pt x="9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1" name="Google Shape;8391;p19"/>
            <p:cNvSpPr/>
            <p:nvPr/>
          </p:nvSpPr>
          <p:spPr>
            <a:xfrm>
              <a:off x="8124066" y="4782038"/>
              <a:ext cx="172293" cy="231824"/>
            </a:xfrm>
            <a:custGeom>
              <a:avLst/>
              <a:gdLst/>
              <a:ahLst/>
              <a:cxnLst/>
              <a:rect l="l" t="t" r="r" b="b"/>
              <a:pathLst>
                <a:path w="5279" h="7103" extrusionOk="0">
                  <a:moveTo>
                    <a:pt x="3593" y="0"/>
                  </a:moveTo>
                  <a:cubicBezTo>
                    <a:pt x="3382" y="0"/>
                    <a:pt x="3184" y="25"/>
                    <a:pt x="3017" y="54"/>
                  </a:cubicBezTo>
                  <a:cubicBezTo>
                    <a:pt x="2590" y="120"/>
                    <a:pt x="2181" y="300"/>
                    <a:pt x="1820" y="546"/>
                  </a:cubicBezTo>
                  <a:cubicBezTo>
                    <a:pt x="1" y="1890"/>
                    <a:pt x="328" y="4283"/>
                    <a:pt x="869" y="5430"/>
                  </a:cubicBezTo>
                  <a:cubicBezTo>
                    <a:pt x="1164" y="6102"/>
                    <a:pt x="1656" y="6692"/>
                    <a:pt x="2263" y="7102"/>
                  </a:cubicBezTo>
                  <a:cubicBezTo>
                    <a:pt x="1672" y="6660"/>
                    <a:pt x="1230" y="6070"/>
                    <a:pt x="951" y="5398"/>
                  </a:cubicBezTo>
                  <a:cubicBezTo>
                    <a:pt x="443" y="4250"/>
                    <a:pt x="197" y="1955"/>
                    <a:pt x="1918" y="693"/>
                  </a:cubicBezTo>
                  <a:cubicBezTo>
                    <a:pt x="2344" y="376"/>
                    <a:pt x="2901" y="184"/>
                    <a:pt x="3416" y="184"/>
                  </a:cubicBezTo>
                  <a:cubicBezTo>
                    <a:pt x="3832" y="184"/>
                    <a:pt x="4221" y="309"/>
                    <a:pt x="4492" y="595"/>
                  </a:cubicBezTo>
                  <a:cubicBezTo>
                    <a:pt x="5142" y="1246"/>
                    <a:pt x="4663" y="2300"/>
                    <a:pt x="3951" y="2300"/>
                  </a:cubicBezTo>
                  <a:cubicBezTo>
                    <a:pt x="3945" y="2300"/>
                    <a:pt x="3940" y="2300"/>
                    <a:pt x="3934" y="2300"/>
                  </a:cubicBezTo>
                  <a:cubicBezTo>
                    <a:pt x="3907" y="2303"/>
                    <a:pt x="3880" y="2304"/>
                    <a:pt x="3853" y="2304"/>
                  </a:cubicBezTo>
                  <a:cubicBezTo>
                    <a:pt x="3589" y="2304"/>
                    <a:pt x="3346" y="2162"/>
                    <a:pt x="3197" y="1939"/>
                  </a:cubicBezTo>
                  <a:cubicBezTo>
                    <a:pt x="3148" y="1824"/>
                    <a:pt x="3131" y="1710"/>
                    <a:pt x="3131" y="1578"/>
                  </a:cubicBezTo>
                  <a:cubicBezTo>
                    <a:pt x="3160" y="1327"/>
                    <a:pt x="3241" y="1247"/>
                    <a:pt x="3295" y="1247"/>
                  </a:cubicBezTo>
                  <a:cubicBezTo>
                    <a:pt x="3333" y="1247"/>
                    <a:pt x="3358" y="1285"/>
                    <a:pt x="3344" y="1333"/>
                  </a:cubicBezTo>
                  <a:cubicBezTo>
                    <a:pt x="3315" y="1569"/>
                    <a:pt x="3499" y="1766"/>
                    <a:pt x="3728" y="1766"/>
                  </a:cubicBezTo>
                  <a:cubicBezTo>
                    <a:pt x="3752" y="1766"/>
                    <a:pt x="3778" y="1764"/>
                    <a:pt x="3803" y="1759"/>
                  </a:cubicBezTo>
                  <a:cubicBezTo>
                    <a:pt x="4213" y="1693"/>
                    <a:pt x="4328" y="1152"/>
                    <a:pt x="3951" y="956"/>
                  </a:cubicBezTo>
                  <a:cubicBezTo>
                    <a:pt x="3857" y="909"/>
                    <a:pt x="3759" y="887"/>
                    <a:pt x="3663" y="887"/>
                  </a:cubicBezTo>
                  <a:cubicBezTo>
                    <a:pt x="3354" y="887"/>
                    <a:pt x="3067" y="1110"/>
                    <a:pt x="3017" y="1447"/>
                  </a:cubicBezTo>
                  <a:cubicBezTo>
                    <a:pt x="2967" y="1775"/>
                    <a:pt x="3131" y="2103"/>
                    <a:pt x="3426" y="2267"/>
                  </a:cubicBezTo>
                  <a:lnTo>
                    <a:pt x="3459" y="2267"/>
                  </a:lnTo>
                  <a:cubicBezTo>
                    <a:pt x="3557" y="2316"/>
                    <a:pt x="3656" y="2365"/>
                    <a:pt x="3754" y="2382"/>
                  </a:cubicBezTo>
                  <a:cubicBezTo>
                    <a:pt x="3857" y="2407"/>
                    <a:pt x="3960" y="2419"/>
                    <a:pt x="4060" y="2419"/>
                  </a:cubicBezTo>
                  <a:cubicBezTo>
                    <a:pt x="4660" y="2419"/>
                    <a:pt x="5176" y="1986"/>
                    <a:pt x="5246" y="1480"/>
                  </a:cubicBezTo>
                  <a:cubicBezTo>
                    <a:pt x="5279" y="1054"/>
                    <a:pt x="5115" y="644"/>
                    <a:pt x="4803" y="382"/>
                  </a:cubicBezTo>
                  <a:cubicBezTo>
                    <a:pt x="4421" y="84"/>
                    <a:pt x="3983" y="0"/>
                    <a:pt x="35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2" name="Google Shape;8392;p19"/>
            <p:cNvSpPr/>
            <p:nvPr/>
          </p:nvSpPr>
          <p:spPr>
            <a:xfrm>
              <a:off x="8229452" y="4721169"/>
              <a:ext cx="238091" cy="167496"/>
            </a:xfrm>
            <a:custGeom>
              <a:avLst/>
              <a:gdLst/>
              <a:ahLst/>
              <a:cxnLst/>
              <a:rect l="l" t="t" r="r" b="b"/>
              <a:pathLst>
                <a:path w="7295" h="5132" extrusionOk="0">
                  <a:moveTo>
                    <a:pt x="1729" y="1"/>
                  </a:moveTo>
                  <a:cubicBezTo>
                    <a:pt x="1336" y="1"/>
                    <a:pt x="952" y="172"/>
                    <a:pt x="689" y="493"/>
                  </a:cubicBezTo>
                  <a:cubicBezTo>
                    <a:pt x="604" y="635"/>
                    <a:pt x="453" y="706"/>
                    <a:pt x="303" y="706"/>
                  </a:cubicBezTo>
                  <a:cubicBezTo>
                    <a:pt x="194" y="706"/>
                    <a:pt x="84" y="668"/>
                    <a:pt x="1" y="591"/>
                  </a:cubicBezTo>
                  <a:lnTo>
                    <a:pt x="1" y="591"/>
                  </a:lnTo>
                  <a:cubicBezTo>
                    <a:pt x="33" y="952"/>
                    <a:pt x="50" y="1018"/>
                    <a:pt x="1755" y="1739"/>
                  </a:cubicBezTo>
                  <a:cubicBezTo>
                    <a:pt x="3066" y="2296"/>
                    <a:pt x="3508" y="4247"/>
                    <a:pt x="3656" y="5132"/>
                  </a:cubicBezTo>
                  <a:cubicBezTo>
                    <a:pt x="3787" y="4263"/>
                    <a:pt x="4230" y="2296"/>
                    <a:pt x="5541" y="1739"/>
                  </a:cubicBezTo>
                  <a:cubicBezTo>
                    <a:pt x="7246" y="1018"/>
                    <a:pt x="7262" y="952"/>
                    <a:pt x="7295" y="591"/>
                  </a:cubicBezTo>
                  <a:lnTo>
                    <a:pt x="7295" y="591"/>
                  </a:lnTo>
                  <a:cubicBezTo>
                    <a:pt x="7212" y="668"/>
                    <a:pt x="7102" y="706"/>
                    <a:pt x="6992" y="706"/>
                  </a:cubicBezTo>
                  <a:cubicBezTo>
                    <a:pt x="6842" y="706"/>
                    <a:pt x="6691" y="635"/>
                    <a:pt x="6606" y="493"/>
                  </a:cubicBezTo>
                  <a:cubicBezTo>
                    <a:pt x="6344" y="172"/>
                    <a:pt x="5959" y="1"/>
                    <a:pt x="5567" y="1"/>
                  </a:cubicBezTo>
                  <a:cubicBezTo>
                    <a:pt x="5299" y="1"/>
                    <a:pt x="5027" y="81"/>
                    <a:pt x="4787" y="247"/>
                  </a:cubicBezTo>
                  <a:cubicBezTo>
                    <a:pt x="4213" y="657"/>
                    <a:pt x="3836" y="1476"/>
                    <a:pt x="3656" y="2657"/>
                  </a:cubicBezTo>
                  <a:cubicBezTo>
                    <a:pt x="3459" y="1460"/>
                    <a:pt x="3082" y="641"/>
                    <a:pt x="2509" y="247"/>
                  </a:cubicBezTo>
                  <a:cubicBezTo>
                    <a:pt x="2269" y="81"/>
                    <a:pt x="1997" y="1"/>
                    <a:pt x="172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3" name="Google Shape;8393;p19"/>
            <p:cNvSpPr/>
            <p:nvPr/>
          </p:nvSpPr>
          <p:spPr>
            <a:xfrm>
              <a:off x="8304877" y="4628119"/>
              <a:ext cx="87240" cy="145008"/>
            </a:xfrm>
            <a:custGeom>
              <a:avLst/>
              <a:gdLst/>
              <a:ahLst/>
              <a:cxnLst/>
              <a:rect l="l" t="t" r="r" b="b"/>
              <a:pathLst>
                <a:path w="2673" h="4443" extrusionOk="0">
                  <a:moveTo>
                    <a:pt x="1345" y="0"/>
                  </a:moveTo>
                  <a:cubicBezTo>
                    <a:pt x="1263" y="164"/>
                    <a:pt x="1148" y="312"/>
                    <a:pt x="1017" y="426"/>
                  </a:cubicBezTo>
                  <a:cubicBezTo>
                    <a:pt x="575" y="853"/>
                    <a:pt x="1" y="1721"/>
                    <a:pt x="738" y="2918"/>
                  </a:cubicBezTo>
                  <a:cubicBezTo>
                    <a:pt x="1017" y="3377"/>
                    <a:pt x="1230" y="3901"/>
                    <a:pt x="1345" y="4442"/>
                  </a:cubicBezTo>
                  <a:cubicBezTo>
                    <a:pt x="1460" y="3901"/>
                    <a:pt x="1656" y="3377"/>
                    <a:pt x="1951" y="2918"/>
                  </a:cubicBezTo>
                  <a:cubicBezTo>
                    <a:pt x="2673" y="1721"/>
                    <a:pt x="2115" y="869"/>
                    <a:pt x="1673" y="426"/>
                  </a:cubicBezTo>
                  <a:cubicBezTo>
                    <a:pt x="1542" y="312"/>
                    <a:pt x="1427" y="164"/>
                    <a:pt x="13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4" name="Google Shape;8394;p19"/>
            <p:cNvSpPr/>
            <p:nvPr/>
          </p:nvSpPr>
          <p:spPr>
            <a:xfrm>
              <a:off x="8248708" y="4491433"/>
              <a:ext cx="199578" cy="219096"/>
            </a:xfrm>
            <a:custGeom>
              <a:avLst/>
              <a:gdLst/>
              <a:ahLst/>
              <a:cxnLst/>
              <a:rect l="l" t="t" r="r" b="b"/>
              <a:pathLst>
                <a:path w="6115" h="6713" extrusionOk="0">
                  <a:moveTo>
                    <a:pt x="1601" y="0"/>
                  </a:moveTo>
                  <a:cubicBezTo>
                    <a:pt x="1200" y="0"/>
                    <a:pt x="807" y="159"/>
                    <a:pt x="574" y="451"/>
                  </a:cubicBezTo>
                  <a:cubicBezTo>
                    <a:pt x="1" y="1107"/>
                    <a:pt x="476" y="2074"/>
                    <a:pt x="1132" y="2106"/>
                  </a:cubicBezTo>
                  <a:cubicBezTo>
                    <a:pt x="1151" y="2107"/>
                    <a:pt x="1170" y="2108"/>
                    <a:pt x="1188" y="2108"/>
                  </a:cubicBezTo>
                  <a:cubicBezTo>
                    <a:pt x="1800" y="2108"/>
                    <a:pt x="2013" y="1589"/>
                    <a:pt x="1886" y="1287"/>
                  </a:cubicBezTo>
                  <a:cubicBezTo>
                    <a:pt x="1830" y="1118"/>
                    <a:pt x="1677" y="998"/>
                    <a:pt x="1500" y="998"/>
                  </a:cubicBezTo>
                  <a:cubicBezTo>
                    <a:pt x="1471" y="998"/>
                    <a:pt x="1441" y="1001"/>
                    <a:pt x="1410" y="1008"/>
                  </a:cubicBezTo>
                  <a:cubicBezTo>
                    <a:pt x="1263" y="1025"/>
                    <a:pt x="1148" y="1156"/>
                    <a:pt x="1165" y="1320"/>
                  </a:cubicBezTo>
                  <a:cubicBezTo>
                    <a:pt x="1154" y="1475"/>
                    <a:pt x="1282" y="1572"/>
                    <a:pt x="1410" y="1572"/>
                  </a:cubicBezTo>
                  <a:cubicBezTo>
                    <a:pt x="1484" y="1572"/>
                    <a:pt x="1559" y="1539"/>
                    <a:pt x="1607" y="1467"/>
                  </a:cubicBezTo>
                  <a:cubicBezTo>
                    <a:pt x="1649" y="1401"/>
                    <a:pt x="1693" y="1375"/>
                    <a:pt x="1731" y="1375"/>
                  </a:cubicBezTo>
                  <a:cubicBezTo>
                    <a:pt x="1798" y="1375"/>
                    <a:pt x="1847" y="1455"/>
                    <a:pt x="1837" y="1549"/>
                  </a:cubicBezTo>
                  <a:cubicBezTo>
                    <a:pt x="1747" y="1793"/>
                    <a:pt x="1516" y="1946"/>
                    <a:pt x="1271" y="1946"/>
                  </a:cubicBezTo>
                  <a:cubicBezTo>
                    <a:pt x="1203" y="1946"/>
                    <a:pt x="1134" y="1935"/>
                    <a:pt x="1066" y="1910"/>
                  </a:cubicBezTo>
                  <a:cubicBezTo>
                    <a:pt x="656" y="1779"/>
                    <a:pt x="460" y="1057"/>
                    <a:pt x="1017" y="648"/>
                  </a:cubicBezTo>
                  <a:cubicBezTo>
                    <a:pt x="1140" y="561"/>
                    <a:pt x="1319" y="515"/>
                    <a:pt x="1519" y="515"/>
                  </a:cubicBezTo>
                  <a:cubicBezTo>
                    <a:pt x="2117" y="515"/>
                    <a:pt x="2902" y="927"/>
                    <a:pt x="2951" y="1910"/>
                  </a:cubicBezTo>
                  <a:cubicBezTo>
                    <a:pt x="2951" y="3074"/>
                    <a:pt x="2033" y="4123"/>
                    <a:pt x="1771" y="4893"/>
                  </a:cubicBezTo>
                  <a:cubicBezTo>
                    <a:pt x="1417" y="5955"/>
                    <a:pt x="1853" y="6622"/>
                    <a:pt x="1900" y="6708"/>
                  </a:cubicBezTo>
                  <a:lnTo>
                    <a:pt x="1900" y="6708"/>
                  </a:lnTo>
                  <a:cubicBezTo>
                    <a:pt x="1607" y="6152"/>
                    <a:pt x="1591" y="5498"/>
                    <a:pt x="1853" y="4926"/>
                  </a:cubicBezTo>
                  <a:cubicBezTo>
                    <a:pt x="2050" y="4401"/>
                    <a:pt x="2492" y="3844"/>
                    <a:pt x="2804" y="3139"/>
                  </a:cubicBezTo>
                  <a:cubicBezTo>
                    <a:pt x="2918" y="2926"/>
                    <a:pt x="3000" y="2680"/>
                    <a:pt x="3066" y="2434"/>
                  </a:cubicBezTo>
                  <a:cubicBezTo>
                    <a:pt x="3115" y="2680"/>
                    <a:pt x="3197" y="2926"/>
                    <a:pt x="3312" y="3139"/>
                  </a:cubicBezTo>
                  <a:cubicBezTo>
                    <a:pt x="3623" y="3844"/>
                    <a:pt x="4066" y="4401"/>
                    <a:pt x="4263" y="4926"/>
                  </a:cubicBezTo>
                  <a:cubicBezTo>
                    <a:pt x="4524" y="5498"/>
                    <a:pt x="4508" y="6152"/>
                    <a:pt x="4216" y="6708"/>
                  </a:cubicBezTo>
                  <a:lnTo>
                    <a:pt x="4216" y="6708"/>
                  </a:lnTo>
                  <a:cubicBezTo>
                    <a:pt x="4263" y="6622"/>
                    <a:pt x="4698" y="5955"/>
                    <a:pt x="4344" y="4893"/>
                  </a:cubicBezTo>
                  <a:cubicBezTo>
                    <a:pt x="4082" y="4123"/>
                    <a:pt x="3164" y="3074"/>
                    <a:pt x="3164" y="1910"/>
                  </a:cubicBezTo>
                  <a:cubicBezTo>
                    <a:pt x="3213" y="927"/>
                    <a:pt x="3999" y="515"/>
                    <a:pt x="4596" y="515"/>
                  </a:cubicBezTo>
                  <a:cubicBezTo>
                    <a:pt x="4796" y="515"/>
                    <a:pt x="4975" y="561"/>
                    <a:pt x="5098" y="648"/>
                  </a:cubicBezTo>
                  <a:cubicBezTo>
                    <a:pt x="5656" y="1057"/>
                    <a:pt x="5459" y="1779"/>
                    <a:pt x="5049" y="1910"/>
                  </a:cubicBezTo>
                  <a:cubicBezTo>
                    <a:pt x="4982" y="1935"/>
                    <a:pt x="4913" y="1946"/>
                    <a:pt x="4845" y="1946"/>
                  </a:cubicBezTo>
                  <a:cubicBezTo>
                    <a:pt x="4599" y="1946"/>
                    <a:pt x="4369" y="1793"/>
                    <a:pt x="4279" y="1549"/>
                  </a:cubicBezTo>
                  <a:cubicBezTo>
                    <a:pt x="4258" y="1455"/>
                    <a:pt x="4310" y="1375"/>
                    <a:pt x="4380" y="1375"/>
                  </a:cubicBezTo>
                  <a:cubicBezTo>
                    <a:pt x="4420" y="1375"/>
                    <a:pt x="4467" y="1401"/>
                    <a:pt x="4508" y="1467"/>
                  </a:cubicBezTo>
                  <a:cubicBezTo>
                    <a:pt x="4556" y="1539"/>
                    <a:pt x="4631" y="1572"/>
                    <a:pt x="4705" y="1572"/>
                  </a:cubicBezTo>
                  <a:cubicBezTo>
                    <a:pt x="4834" y="1572"/>
                    <a:pt x="4961" y="1475"/>
                    <a:pt x="4951" y="1320"/>
                  </a:cubicBezTo>
                  <a:cubicBezTo>
                    <a:pt x="4967" y="1156"/>
                    <a:pt x="4853" y="1025"/>
                    <a:pt x="4705" y="1008"/>
                  </a:cubicBezTo>
                  <a:cubicBezTo>
                    <a:pt x="4675" y="1001"/>
                    <a:pt x="4645" y="998"/>
                    <a:pt x="4615" y="998"/>
                  </a:cubicBezTo>
                  <a:cubicBezTo>
                    <a:pt x="4438" y="998"/>
                    <a:pt x="4286" y="1118"/>
                    <a:pt x="4230" y="1287"/>
                  </a:cubicBezTo>
                  <a:cubicBezTo>
                    <a:pt x="4101" y="1594"/>
                    <a:pt x="4353" y="2107"/>
                    <a:pt x="4955" y="2107"/>
                  </a:cubicBezTo>
                  <a:cubicBezTo>
                    <a:pt x="4965" y="2107"/>
                    <a:pt x="4974" y="2107"/>
                    <a:pt x="4984" y="2106"/>
                  </a:cubicBezTo>
                  <a:cubicBezTo>
                    <a:pt x="5607" y="2074"/>
                    <a:pt x="6115" y="1107"/>
                    <a:pt x="5541" y="451"/>
                  </a:cubicBezTo>
                  <a:cubicBezTo>
                    <a:pt x="5309" y="159"/>
                    <a:pt x="4915" y="0"/>
                    <a:pt x="4515" y="0"/>
                  </a:cubicBezTo>
                  <a:cubicBezTo>
                    <a:pt x="4039" y="0"/>
                    <a:pt x="3552" y="224"/>
                    <a:pt x="3312" y="713"/>
                  </a:cubicBezTo>
                  <a:cubicBezTo>
                    <a:pt x="3197" y="877"/>
                    <a:pt x="3115" y="1074"/>
                    <a:pt x="3066" y="1271"/>
                  </a:cubicBezTo>
                  <a:cubicBezTo>
                    <a:pt x="3000" y="1074"/>
                    <a:pt x="2918" y="877"/>
                    <a:pt x="2804" y="713"/>
                  </a:cubicBezTo>
                  <a:cubicBezTo>
                    <a:pt x="2563" y="224"/>
                    <a:pt x="2077" y="0"/>
                    <a:pt x="1601" y="0"/>
                  </a:cubicBezTo>
                  <a:close/>
                  <a:moveTo>
                    <a:pt x="1900" y="6708"/>
                  </a:moveTo>
                  <a:lnTo>
                    <a:pt x="1900" y="6708"/>
                  </a:lnTo>
                  <a:cubicBezTo>
                    <a:pt x="1901" y="6710"/>
                    <a:pt x="1901" y="6711"/>
                    <a:pt x="1902" y="6712"/>
                  </a:cubicBezTo>
                  <a:cubicBezTo>
                    <a:pt x="1902" y="6711"/>
                    <a:pt x="1901" y="6710"/>
                    <a:pt x="1900" y="6708"/>
                  </a:cubicBezTo>
                  <a:close/>
                  <a:moveTo>
                    <a:pt x="4216" y="6708"/>
                  </a:moveTo>
                  <a:cubicBezTo>
                    <a:pt x="4215" y="6710"/>
                    <a:pt x="4214" y="6711"/>
                    <a:pt x="4213" y="6712"/>
                  </a:cubicBezTo>
                  <a:cubicBezTo>
                    <a:pt x="4214" y="6711"/>
                    <a:pt x="4215" y="6710"/>
                    <a:pt x="4216" y="6708"/>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5" name="Google Shape;8395;p19"/>
            <p:cNvSpPr/>
            <p:nvPr/>
          </p:nvSpPr>
          <p:spPr>
            <a:xfrm>
              <a:off x="8087153" y="4602433"/>
              <a:ext cx="170139" cy="267530"/>
            </a:xfrm>
            <a:custGeom>
              <a:avLst/>
              <a:gdLst/>
              <a:ahLst/>
              <a:cxnLst/>
              <a:rect l="l" t="t" r="r" b="b"/>
              <a:pathLst>
                <a:path w="5213" h="8197" extrusionOk="0">
                  <a:moveTo>
                    <a:pt x="4115" y="0"/>
                  </a:moveTo>
                  <a:lnTo>
                    <a:pt x="4115" y="0"/>
                  </a:lnTo>
                  <a:cubicBezTo>
                    <a:pt x="4115" y="1"/>
                    <a:pt x="4180" y="607"/>
                    <a:pt x="3803" y="836"/>
                  </a:cubicBezTo>
                  <a:cubicBezTo>
                    <a:pt x="3410" y="1066"/>
                    <a:pt x="2836" y="1525"/>
                    <a:pt x="3443" y="2049"/>
                  </a:cubicBezTo>
                  <a:cubicBezTo>
                    <a:pt x="4033" y="2574"/>
                    <a:pt x="4197" y="3328"/>
                    <a:pt x="3689" y="4065"/>
                  </a:cubicBezTo>
                  <a:cubicBezTo>
                    <a:pt x="3689" y="4065"/>
                    <a:pt x="3984" y="2967"/>
                    <a:pt x="3246" y="2475"/>
                  </a:cubicBezTo>
                  <a:cubicBezTo>
                    <a:pt x="3054" y="2343"/>
                    <a:pt x="2896" y="2306"/>
                    <a:pt x="2779" y="2306"/>
                  </a:cubicBezTo>
                  <a:cubicBezTo>
                    <a:pt x="2637" y="2306"/>
                    <a:pt x="2558" y="2361"/>
                    <a:pt x="2558" y="2361"/>
                  </a:cubicBezTo>
                  <a:cubicBezTo>
                    <a:pt x="2623" y="2492"/>
                    <a:pt x="2656" y="2623"/>
                    <a:pt x="2689" y="2771"/>
                  </a:cubicBezTo>
                  <a:cubicBezTo>
                    <a:pt x="2689" y="2984"/>
                    <a:pt x="2213" y="3344"/>
                    <a:pt x="2558" y="3738"/>
                  </a:cubicBezTo>
                  <a:cubicBezTo>
                    <a:pt x="2918" y="4131"/>
                    <a:pt x="3148" y="4918"/>
                    <a:pt x="1951" y="5787"/>
                  </a:cubicBezTo>
                  <a:cubicBezTo>
                    <a:pt x="1951" y="5787"/>
                    <a:pt x="2558" y="4426"/>
                    <a:pt x="2197" y="3721"/>
                  </a:cubicBezTo>
                  <a:cubicBezTo>
                    <a:pt x="1836" y="2984"/>
                    <a:pt x="1377" y="3131"/>
                    <a:pt x="968" y="2541"/>
                  </a:cubicBezTo>
                  <a:cubicBezTo>
                    <a:pt x="968" y="2541"/>
                    <a:pt x="1" y="3066"/>
                    <a:pt x="738" y="4229"/>
                  </a:cubicBezTo>
                  <a:cubicBezTo>
                    <a:pt x="1607" y="5573"/>
                    <a:pt x="541" y="7262"/>
                    <a:pt x="1459" y="8196"/>
                  </a:cubicBezTo>
                  <a:cubicBezTo>
                    <a:pt x="1459" y="8196"/>
                    <a:pt x="1410" y="6836"/>
                    <a:pt x="2672" y="5606"/>
                  </a:cubicBezTo>
                  <a:cubicBezTo>
                    <a:pt x="3934" y="4377"/>
                    <a:pt x="5213" y="2852"/>
                    <a:pt x="41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6" name="Google Shape;8396;p19"/>
            <p:cNvSpPr/>
            <p:nvPr/>
          </p:nvSpPr>
          <p:spPr>
            <a:xfrm>
              <a:off x="8236959" y="4569274"/>
              <a:ext cx="98990" cy="147130"/>
            </a:xfrm>
            <a:custGeom>
              <a:avLst/>
              <a:gdLst/>
              <a:ahLst/>
              <a:cxnLst/>
              <a:rect l="l" t="t" r="r" b="b"/>
              <a:pathLst>
                <a:path w="3033" h="4508" extrusionOk="0">
                  <a:moveTo>
                    <a:pt x="2574" y="0"/>
                  </a:moveTo>
                  <a:cubicBezTo>
                    <a:pt x="2541" y="262"/>
                    <a:pt x="2279" y="525"/>
                    <a:pt x="1623" y="820"/>
                  </a:cubicBezTo>
                  <a:cubicBezTo>
                    <a:pt x="967" y="1098"/>
                    <a:pt x="1213" y="1934"/>
                    <a:pt x="1279" y="2115"/>
                  </a:cubicBezTo>
                  <a:cubicBezTo>
                    <a:pt x="1326" y="2287"/>
                    <a:pt x="1388" y="2641"/>
                    <a:pt x="1191" y="2641"/>
                  </a:cubicBezTo>
                  <a:cubicBezTo>
                    <a:pt x="1182" y="2641"/>
                    <a:pt x="1173" y="2640"/>
                    <a:pt x="1164" y="2639"/>
                  </a:cubicBezTo>
                  <a:cubicBezTo>
                    <a:pt x="951" y="2606"/>
                    <a:pt x="1000" y="2492"/>
                    <a:pt x="1098" y="1820"/>
                  </a:cubicBezTo>
                  <a:cubicBezTo>
                    <a:pt x="1174" y="1300"/>
                    <a:pt x="839" y="1241"/>
                    <a:pt x="683" y="1241"/>
                  </a:cubicBezTo>
                  <a:cubicBezTo>
                    <a:pt x="637" y="1241"/>
                    <a:pt x="607" y="1246"/>
                    <a:pt x="607" y="1246"/>
                  </a:cubicBezTo>
                  <a:cubicBezTo>
                    <a:pt x="738" y="1426"/>
                    <a:pt x="721" y="1656"/>
                    <a:pt x="590" y="1820"/>
                  </a:cubicBezTo>
                  <a:cubicBezTo>
                    <a:pt x="344" y="2065"/>
                    <a:pt x="49" y="2344"/>
                    <a:pt x="295" y="3098"/>
                  </a:cubicBezTo>
                  <a:cubicBezTo>
                    <a:pt x="557" y="3852"/>
                    <a:pt x="0" y="4508"/>
                    <a:pt x="0" y="4508"/>
                  </a:cubicBezTo>
                  <a:cubicBezTo>
                    <a:pt x="3032" y="2017"/>
                    <a:pt x="2574" y="1"/>
                    <a:pt x="25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7" name="Google Shape;8397;p19"/>
            <p:cNvSpPr/>
            <p:nvPr/>
          </p:nvSpPr>
          <p:spPr>
            <a:xfrm>
              <a:off x="8040611" y="4849042"/>
              <a:ext cx="117201" cy="139134"/>
            </a:xfrm>
            <a:custGeom>
              <a:avLst/>
              <a:gdLst/>
              <a:ahLst/>
              <a:cxnLst/>
              <a:rect l="l" t="t" r="r" b="b"/>
              <a:pathLst>
                <a:path w="3591" h="4263" extrusionOk="0">
                  <a:moveTo>
                    <a:pt x="1869" y="1"/>
                  </a:moveTo>
                  <a:cubicBezTo>
                    <a:pt x="1869" y="1"/>
                    <a:pt x="2000" y="279"/>
                    <a:pt x="1656" y="525"/>
                  </a:cubicBezTo>
                  <a:cubicBezTo>
                    <a:pt x="1295" y="771"/>
                    <a:pt x="1" y="2443"/>
                    <a:pt x="3590" y="4262"/>
                  </a:cubicBezTo>
                  <a:cubicBezTo>
                    <a:pt x="3590" y="4262"/>
                    <a:pt x="2738" y="3771"/>
                    <a:pt x="2640" y="2476"/>
                  </a:cubicBezTo>
                  <a:cubicBezTo>
                    <a:pt x="2541" y="1197"/>
                    <a:pt x="2803" y="509"/>
                    <a:pt x="18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8" name="Google Shape;8398;p19"/>
            <p:cNvSpPr/>
            <p:nvPr/>
          </p:nvSpPr>
          <p:spPr>
            <a:xfrm>
              <a:off x="7897790" y="4934879"/>
              <a:ext cx="257347" cy="188938"/>
            </a:xfrm>
            <a:custGeom>
              <a:avLst/>
              <a:gdLst/>
              <a:ahLst/>
              <a:cxnLst/>
              <a:rect l="l" t="t" r="r" b="b"/>
              <a:pathLst>
                <a:path w="7885" h="5789" extrusionOk="0">
                  <a:moveTo>
                    <a:pt x="4671" y="1"/>
                  </a:moveTo>
                  <a:cubicBezTo>
                    <a:pt x="4529" y="1"/>
                    <a:pt x="4392" y="47"/>
                    <a:pt x="4262" y="141"/>
                  </a:cubicBezTo>
                  <a:cubicBezTo>
                    <a:pt x="3894" y="395"/>
                    <a:pt x="3663" y="609"/>
                    <a:pt x="3471" y="609"/>
                  </a:cubicBezTo>
                  <a:cubicBezTo>
                    <a:pt x="3415" y="609"/>
                    <a:pt x="3363" y="591"/>
                    <a:pt x="3311" y="551"/>
                  </a:cubicBezTo>
                  <a:lnTo>
                    <a:pt x="3311" y="551"/>
                  </a:lnTo>
                  <a:cubicBezTo>
                    <a:pt x="3311" y="551"/>
                    <a:pt x="3016" y="1174"/>
                    <a:pt x="3688" y="1387"/>
                  </a:cubicBezTo>
                  <a:cubicBezTo>
                    <a:pt x="4377" y="1583"/>
                    <a:pt x="4852" y="1714"/>
                    <a:pt x="4754" y="2091"/>
                  </a:cubicBezTo>
                  <a:cubicBezTo>
                    <a:pt x="4655" y="2468"/>
                    <a:pt x="3704" y="2550"/>
                    <a:pt x="2590" y="2714"/>
                  </a:cubicBezTo>
                  <a:cubicBezTo>
                    <a:pt x="1475" y="2878"/>
                    <a:pt x="590" y="3157"/>
                    <a:pt x="623" y="4124"/>
                  </a:cubicBezTo>
                  <a:cubicBezTo>
                    <a:pt x="648" y="4887"/>
                    <a:pt x="506" y="5245"/>
                    <a:pt x="250" y="5245"/>
                  </a:cubicBezTo>
                  <a:cubicBezTo>
                    <a:pt x="176" y="5245"/>
                    <a:pt x="92" y="5215"/>
                    <a:pt x="0" y="5157"/>
                  </a:cubicBezTo>
                  <a:lnTo>
                    <a:pt x="0" y="5157"/>
                  </a:lnTo>
                  <a:cubicBezTo>
                    <a:pt x="0" y="5157"/>
                    <a:pt x="248" y="5788"/>
                    <a:pt x="1194" y="5788"/>
                  </a:cubicBezTo>
                  <a:cubicBezTo>
                    <a:pt x="1388" y="5788"/>
                    <a:pt x="1612" y="5762"/>
                    <a:pt x="1869" y="5698"/>
                  </a:cubicBezTo>
                  <a:cubicBezTo>
                    <a:pt x="3377" y="5321"/>
                    <a:pt x="3573" y="4108"/>
                    <a:pt x="4213" y="3354"/>
                  </a:cubicBezTo>
                  <a:cubicBezTo>
                    <a:pt x="4852" y="2600"/>
                    <a:pt x="5491" y="1977"/>
                    <a:pt x="7884" y="1928"/>
                  </a:cubicBezTo>
                  <a:cubicBezTo>
                    <a:pt x="7884" y="1928"/>
                    <a:pt x="6409" y="1813"/>
                    <a:pt x="5868" y="960"/>
                  </a:cubicBezTo>
                  <a:cubicBezTo>
                    <a:pt x="5463" y="329"/>
                    <a:pt x="5049" y="1"/>
                    <a:pt x="467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9" name="Google Shape;8399;p19"/>
            <p:cNvSpPr/>
            <p:nvPr/>
          </p:nvSpPr>
          <p:spPr>
            <a:xfrm>
              <a:off x="8028829" y="5012654"/>
              <a:ext cx="250950" cy="205551"/>
            </a:xfrm>
            <a:custGeom>
              <a:avLst/>
              <a:gdLst/>
              <a:ahLst/>
              <a:cxnLst/>
              <a:rect l="l" t="t" r="r" b="b"/>
              <a:pathLst>
                <a:path w="7689" h="6298" extrusionOk="0">
                  <a:moveTo>
                    <a:pt x="3367" y="1"/>
                  </a:moveTo>
                  <a:cubicBezTo>
                    <a:pt x="3321" y="1"/>
                    <a:pt x="3276" y="2"/>
                    <a:pt x="3230" y="3"/>
                  </a:cubicBezTo>
                  <a:cubicBezTo>
                    <a:pt x="2656" y="20"/>
                    <a:pt x="2099" y="167"/>
                    <a:pt x="1607" y="462"/>
                  </a:cubicBezTo>
                  <a:cubicBezTo>
                    <a:pt x="1443" y="561"/>
                    <a:pt x="1279" y="676"/>
                    <a:pt x="1132" y="807"/>
                  </a:cubicBezTo>
                  <a:cubicBezTo>
                    <a:pt x="1" y="1807"/>
                    <a:pt x="362" y="3888"/>
                    <a:pt x="1706" y="4216"/>
                  </a:cubicBezTo>
                  <a:cubicBezTo>
                    <a:pt x="1838" y="4248"/>
                    <a:pt x="1975" y="4264"/>
                    <a:pt x="2111" y="4264"/>
                  </a:cubicBezTo>
                  <a:cubicBezTo>
                    <a:pt x="2597" y="4264"/>
                    <a:pt x="3076" y="4063"/>
                    <a:pt x="3345" y="3692"/>
                  </a:cubicBezTo>
                  <a:cubicBezTo>
                    <a:pt x="3656" y="3249"/>
                    <a:pt x="3656" y="2659"/>
                    <a:pt x="3345" y="2216"/>
                  </a:cubicBezTo>
                  <a:cubicBezTo>
                    <a:pt x="3132" y="1919"/>
                    <a:pt x="2796" y="1759"/>
                    <a:pt x="2457" y="1759"/>
                  </a:cubicBezTo>
                  <a:cubicBezTo>
                    <a:pt x="2272" y="1759"/>
                    <a:pt x="2086" y="1807"/>
                    <a:pt x="1919" y="1905"/>
                  </a:cubicBezTo>
                  <a:cubicBezTo>
                    <a:pt x="1640" y="2069"/>
                    <a:pt x="1509" y="2413"/>
                    <a:pt x="1607" y="2724"/>
                  </a:cubicBezTo>
                  <a:cubicBezTo>
                    <a:pt x="1624" y="2823"/>
                    <a:pt x="1673" y="2905"/>
                    <a:pt x="1738" y="2970"/>
                  </a:cubicBezTo>
                  <a:cubicBezTo>
                    <a:pt x="1846" y="3078"/>
                    <a:pt x="1989" y="3123"/>
                    <a:pt x="2130" y="3123"/>
                  </a:cubicBezTo>
                  <a:cubicBezTo>
                    <a:pt x="2373" y="3123"/>
                    <a:pt x="2609" y="2989"/>
                    <a:pt x="2640" y="2823"/>
                  </a:cubicBezTo>
                  <a:cubicBezTo>
                    <a:pt x="2714" y="2557"/>
                    <a:pt x="2509" y="2305"/>
                    <a:pt x="2252" y="2305"/>
                  </a:cubicBezTo>
                  <a:cubicBezTo>
                    <a:pt x="2223" y="2305"/>
                    <a:pt x="2194" y="2308"/>
                    <a:pt x="2165" y="2315"/>
                  </a:cubicBezTo>
                  <a:cubicBezTo>
                    <a:pt x="1902" y="2380"/>
                    <a:pt x="1919" y="2528"/>
                    <a:pt x="1837" y="2544"/>
                  </a:cubicBezTo>
                  <a:cubicBezTo>
                    <a:pt x="1738" y="2544"/>
                    <a:pt x="1738" y="2397"/>
                    <a:pt x="1738" y="2397"/>
                  </a:cubicBezTo>
                  <a:cubicBezTo>
                    <a:pt x="1738" y="2200"/>
                    <a:pt x="1837" y="2020"/>
                    <a:pt x="2017" y="1938"/>
                  </a:cubicBezTo>
                  <a:cubicBezTo>
                    <a:pt x="2159" y="1864"/>
                    <a:pt x="2310" y="1829"/>
                    <a:pt x="2460" y="1829"/>
                  </a:cubicBezTo>
                  <a:cubicBezTo>
                    <a:pt x="2779" y="1829"/>
                    <a:pt x="3090" y="1987"/>
                    <a:pt x="3279" y="2265"/>
                  </a:cubicBezTo>
                  <a:cubicBezTo>
                    <a:pt x="3541" y="2675"/>
                    <a:pt x="3541" y="3216"/>
                    <a:pt x="3246" y="3626"/>
                  </a:cubicBezTo>
                  <a:cubicBezTo>
                    <a:pt x="3015" y="3947"/>
                    <a:pt x="2573" y="4127"/>
                    <a:pt x="2124" y="4127"/>
                  </a:cubicBezTo>
                  <a:cubicBezTo>
                    <a:pt x="2000" y="4127"/>
                    <a:pt x="1876" y="4113"/>
                    <a:pt x="1755" y="4085"/>
                  </a:cubicBezTo>
                  <a:cubicBezTo>
                    <a:pt x="542" y="3773"/>
                    <a:pt x="198" y="1856"/>
                    <a:pt x="1263" y="938"/>
                  </a:cubicBezTo>
                  <a:cubicBezTo>
                    <a:pt x="1737" y="494"/>
                    <a:pt x="2314" y="324"/>
                    <a:pt x="2897" y="324"/>
                  </a:cubicBezTo>
                  <a:cubicBezTo>
                    <a:pt x="3605" y="324"/>
                    <a:pt x="4321" y="574"/>
                    <a:pt x="4869" y="889"/>
                  </a:cubicBezTo>
                  <a:cubicBezTo>
                    <a:pt x="5820" y="1413"/>
                    <a:pt x="6541" y="2249"/>
                    <a:pt x="6951" y="3249"/>
                  </a:cubicBezTo>
                  <a:cubicBezTo>
                    <a:pt x="7279" y="4052"/>
                    <a:pt x="7459" y="4921"/>
                    <a:pt x="7459" y="5790"/>
                  </a:cubicBezTo>
                  <a:cubicBezTo>
                    <a:pt x="7459" y="5954"/>
                    <a:pt x="7443" y="6117"/>
                    <a:pt x="7410" y="6298"/>
                  </a:cubicBezTo>
                  <a:cubicBezTo>
                    <a:pt x="7422" y="6248"/>
                    <a:pt x="7435" y="6197"/>
                    <a:pt x="7447" y="6140"/>
                  </a:cubicBezTo>
                  <a:lnTo>
                    <a:pt x="7447" y="6140"/>
                  </a:lnTo>
                  <a:cubicBezTo>
                    <a:pt x="7449" y="6152"/>
                    <a:pt x="7453" y="6160"/>
                    <a:pt x="7459" y="6167"/>
                  </a:cubicBezTo>
                  <a:cubicBezTo>
                    <a:pt x="7459" y="6134"/>
                    <a:pt x="7459" y="6117"/>
                    <a:pt x="7459" y="6085"/>
                  </a:cubicBezTo>
                  <a:cubicBezTo>
                    <a:pt x="7455" y="6104"/>
                    <a:pt x="7451" y="6122"/>
                    <a:pt x="7447" y="6140"/>
                  </a:cubicBezTo>
                  <a:lnTo>
                    <a:pt x="7447" y="6140"/>
                  </a:lnTo>
                  <a:cubicBezTo>
                    <a:pt x="7445" y="6121"/>
                    <a:pt x="7449" y="6093"/>
                    <a:pt x="7459" y="6052"/>
                  </a:cubicBezTo>
                  <a:cubicBezTo>
                    <a:pt x="7688" y="4872"/>
                    <a:pt x="7541" y="3626"/>
                    <a:pt x="7016" y="2528"/>
                  </a:cubicBezTo>
                  <a:cubicBezTo>
                    <a:pt x="6315" y="1109"/>
                    <a:pt x="4963" y="1"/>
                    <a:pt x="336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0" name="Google Shape;8400;p19"/>
            <p:cNvSpPr/>
            <p:nvPr/>
          </p:nvSpPr>
          <p:spPr>
            <a:xfrm>
              <a:off x="8167702" y="5075024"/>
              <a:ext cx="99251" cy="106823"/>
            </a:xfrm>
            <a:custGeom>
              <a:avLst/>
              <a:gdLst/>
              <a:ahLst/>
              <a:cxnLst/>
              <a:rect l="l" t="t" r="r" b="b"/>
              <a:pathLst>
                <a:path w="3041" h="3273" extrusionOk="0">
                  <a:moveTo>
                    <a:pt x="733" y="0"/>
                  </a:moveTo>
                  <a:cubicBezTo>
                    <a:pt x="66" y="0"/>
                    <a:pt x="1" y="784"/>
                    <a:pt x="1089" y="961"/>
                  </a:cubicBezTo>
                  <a:cubicBezTo>
                    <a:pt x="2352" y="1174"/>
                    <a:pt x="3040" y="3272"/>
                    <a:pt x="3040" y="3272"/>
                  </a:cubicBezTo>
                  <a:cubicBezTo>
                    <a:pt x="3040" y="3272"/>
                    <a:pt x="2729" y="1010"/>
                    <a:pt x="1466" y="240"/>
                  </a:cubicBezTo>
                  <a:cubicBezTo>
                    <a:pt x="1179" y="68"/>
                    <a:pt x="930" y="0"/>
                    <a:pt x="7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1" name="Google Shape;8401;p19"/>
            <p:cNvSpPr/>
            <p:nvPr/>
          </p:nvSpPr>
          <p:spPr>
            <a:xfrm>
              <a:off x="7968385" y="5066767"/>
              <a:ext cx="170694" cy="147489"/>
            </a:xfrm>
            <a:custGeom>
              <a:avLst/>
              <a:gdLst/>
              <a:ahLst/>
              <a:cxnLst/>
              <a:rect l="l" t="t" r="r" b="b"/>
              <a:pathLst>
                <a:path w="5230" h="4519" extrusionOk="0">
                  <a:moveTo>
                    <a:pt x="2181" y="1"/>
                  </a:moveTo>
                  <a:lnTo>
                    <a:pt x="2181" y="1"/>
                  </a:lnTo>
                  <a:cubicBezTo>
                    <a:pt x="2017" y="198"/>
                    <a:pt x="1902" y="427"/>
                    <a:pt x="1820" y="673"/>
                  </a:cubicBezTo>
                  <a:cubicBezTo>
                    <a:pt x="1689" y="1083"/>
                    <a:pt x="1132" y="1312"/>
                    <a:pt x="574" y="1706"/>
                  </a:cubicBezTo>
                  <a:cubicBezTo>
                    <a:pt x="1" y="2083"/>
                    <a:pt x="99" y="2706"/>
                    <a:pt x="214" y="3033"/>
                  </a:cubicBezTo>
                  <a:cubicBezTo>
                    <a:pt x="279" y="3263"/>
                    <a:pt x="247" y="3509"/>
                    <a:pt x="132" y="3722"/>
                  </a:cubicBezTo>
                  <a:cubicBezTo>
                    <a:pt x="410" y="3492"/>
                    <a:pt x="722" y="3312"/>
                    <a:pt x="1066" y="3230"/>
                  </a:cubicBezTo>
                  <a:cubicBezTo>
                    <a:pt x="1673" y="3050"/>
                    <a:pt x="1656" y="2755"/>
                    <a:pt x="1656" y="2279"/>
                  </a:cubicBezTo>
                  <a:cubicBezTo>
                    <a:pt x="1642" y="1878"/>
                    <a:pt x="1816" y="1853"/>
                    <a:pt x="1859" y="1853"/>
                  </a:cubicBezTo>
                  <a:cubicBezTo>
                    <a:pt x="1866" y="1853"/>
                    <a:pt x="1869" y="1853"/>
                    <a:pt x="1869" y="1853"/>
                  </a:cubicBezTo>
                  <a:cubicBezTo>
                    <a:pt x="1878" y="1852"/>
                    <a:pt x="1886" y="1852"/>
                    <a:pt x="1894" y="1852"/>
                  </a:cubicBezTo>
                  <a:cubicBezTo>
                    <a:pt x="2161" y="1852"/>
                    <a:pt x="2098" y="2386"/>
                    <a:pt x="2066" y="2673"/>
                  </a:cubicBezTo>
                  <a:cubicBezTo>
                    <a:pt x="1968" y="3197"/>
                    <a:pt x="2115" y="3755"/>
                    <a:pt x="2492" y="4164"/>
                  </a:cubicBezTo>
                  <a:cubicBezTo>
                    <a:pt x="2734" y="4428"/>
                    <a:pt x="3055" y="4518"/>
                    <a:pt x="3375" y="4518"/>
                  </a:cubicBezTo>
                  <a:cubicBezTo>
                    <a:pt x="3770" y="4518"/>
                    <a:pt x="4165" y="4381"/>
                    <a:pt x="4410" y="4263"/>
                  </a:cubicBezTo>
                  <a:cubicBezTo>
                    <a:pt x="4514" y="4217"/>
                    <a:pt x="4626" y="4195"/>
                    <a:pt x="4739" y="4195"/>
                  </a:cubicBezTo>
                  <a:cubicBezTo>
                    <a:pt x="4910" y="4195"/>
                    <a:pt x="5081" y="4246"/>
                    <a:pt x="5230" y="4345"/>
                  </a:cubicBezTo>
                  <a:cubicBezTo>
                    <a:pt x="5082" y="3460"/>
                    <a:pt x="4639" y="3197"/>
                    <a:pt x="4017" y="3132"/>
                  </a:cubicBezTo>
                  <a:cubicBezTo>
                    <a:pt x="3394" y="3066"/>
                    <a:pt x="2541" y="2853"/>
                    <a:pt x="2197" y="1771"/>
                  </a:cubicBezTo>
                  <a:cubicBezTo>
                    <a:pt x="1869" y="690"/>
                    <a:pt x="2181" y="1"/>
                    <a:pt x="218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2" name="Google Shape;8402;p19"/>
            <p:cNvSpPr/>
            <p:nvPr/>
          </p:nvSpPr>
          <p:spPr>
            <a:xfrm>
              <a:off x="7995670" y="5166279"/>
              <a:ext cx="42298" cy="64785"/>
            </a:xfrm>
            <a:custGeom>
              <a:avLst/>
              <a:gdLst/>
              <a:ahLst/>
              <a:cxnLst/>
              <a:rect l="l" t="t" r="r" b="b"/>
              <a:pathLst>
                <a:path w="1296" h="1985" extrusionOk="0">
                  <a:moveTo>
                    <a:pt x="951" y="1"/>
                  </a:moveTo>
                  <a:cubicBezTo>
                    <a:pt x="951" y="1"/>
                    <a:pt x="935" y="83"/>
                    <a:pt x="509" y="345"/>
                  </a:cubicBezTo>
                  <a:cubicBezTo>
                    <a:pt x="165" y="525"/>
                    <a:pt x="1" y="919"/>
                    <a:pt x="115" y="1296"/>
                  </a:cubicBezTo>
                  <a:cubicBezTo>
                    <a:pt x="181" y="1509"/>
                    <a:pt x="230" y="1755"/>
                    <a:pt x="263" y="1984"/>
                  </a:cubicBezTo>
                  <a:cubicBezTo>
                    <a:pt x="263" y="1984"/>
                    <a:pt x="263" y="1837"/>
                    <a:pt x="771" y="1542"/>
                  </a:cubicBezTo>
                  <a:cubicBezTo>
                    <a:pt x="1296" y="1263"/>
                    <a:pt x="1099" y="837"/>
                    <a:pt x="1001" y="558"/>
                  </a:cubicBezTo>
                  <a:cubicBezTo>
                    <a:pt x="951" y="378"/>
                    <a:pt x="935" y="181"/>
                    <a:pt x="95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3" name="Google Shape;8403;p19"/>
            <p:cNvSpPr/>
            <p:nvPr/>
          </p:nvSpPr>
          <p:spPr>
            <a:xfrm>
              <a:off x="7808983" y="4885074"/>
              <a:ext cx="226831" cy="158781"/>
            </a:xfrm>
            <a:custGeom>
              <a:avLst/>
              <a:gdLst/>
              <a:ahLst/>
              <a:cxnLst/>
              <a:rect l="l" t="t" r="r" b="b"/>
              <a:pathLst>
                <a:path w="6950" h="4865" extrusionOk="0">
                  <a:moveTo>
                    <a:pt x="5010" y="1"/>
                  </a:moveTo>
                  <a:cubicBezTo>
                    <a:pt x="4786" y="1"/>
                    <a:pt x="4536" y="53"/>
                    <a:pt x="4262" y="175"/>
                  </a:cubicBezTo>
                  <a:cubicBezTo>
                    <a:pt x="2787" y="831"/>
                    <a:pt x="3065" y="3306"/>
                    <a:pt x="4803" y="3667"/>
                  </a:cubicBezTo>
                  <a:cubicBezTo>
                    <a:pt x="4999" y="3699"/>
                    <a:pt x="5213" y="3732"/>
                    <a:pt x="5376" y="3749"/>
                  </a:cubicBezTo>
                  <a:cubicBezTo>
                    <a:pt x="4917" y="3831"/>
                    <a:pt x="4475" y="3978"/>
                    <a:pt x="4065" y="4191"/>
                  </a:cubicBezTo>
                  <a:cubicBezTo>
                    <a:pt x="3918" y="4273"/>
                    <a:pt x="3672" y="4339"/>
                    <a:pt x="3639" y="4355"/>
                  </a:cubicBezTo>
                  <a:cubicBezTo>
                    <a:pt x="3185" y="4527"/>
                    <a:pt x="2755" y="4603"/>
                    <a:pt x="2368" y="4603"/>
                  </a:cubicBezTo>
                  <a:cubicBezTo>
                    <a:pt x="1539" y="4603"/>
                    <a:pt x="902" y="4256"/>
                    <a:pt x="623" y="3765"/>
                  </a:cubicBezTo>
                  <a:cubicBezTo>
                    <a:pt x="377" y="3355"/>
                    <a:pt x="361" y="2863"/>
                    <a:pt x="574" y="2454"/>
                  </a:cubicBezTo>
                  <a:cubicBezTo>
                    <a:pt x="590" y="2437"/>
                    <a:pt x="590" y="2437"/>
                    <a:pt x="590" y="2421"/>
                  </a:cubicBezTo>
                  <a:cubicBezTo>
                    <a:pt x="803" y="2106"/>
                    <a:pt x="1139" y="1959"/>
                    <a:pt x="1452" y="1959"/>
                  </a:cubicBezTo>
                  <a:cubicBezTo>
                    <a:pt x="1742" y="1959"/>
                    <a:pt x="2013" y="2086"/>
                    <a:pt x="2147" y="2323"/>
                  </a:cubicBezTo>
                  <a:cubicBezTo>
                    <a:pt x="2262" y="2454"/>
                    <a:pt x="2311" y="2618"/>
                    <a:pt x="2311" y="2798"/>
                  </a:cubicBezTo>
                  <a:cubicBezTo>
                    <a:pt x="2311" y="2945"/>
                    <a:pt x="2262" y="3093"/>
                    <a:pt x="2147" y="3208"/>
                  </a:cubicBezTo>
                  <a:cubicBezTo>
                    <a:pt x="2033" y="3304"/>
                    <a:pt x="1975" y="3335"/>
                    <a:pt x="1946" y="3335"/>
                  </a:cubicBezTo>
                  <a:cubicBezTo>
                    <a:pt x="1921" y="3335"/>
                    <a:pt x="1918" y="3312"/>
                    <a:pt x="1918" y="3290"/>
                  </a:cubicBezTo>
                  <a:cubicBezTo>
                    <a:pt x="2035" y="3035"/>
                    <a:pt x="1743" y="2862"/>
                    <a:pt x="1489" y="2862"/>
                  </a:cubicBezTo>
                  <a:cubicBezTo>
                    <a:pt x="1318" y="2862"/>
                    <a:pt x="1164" y="2941"/>
                    <a:pt x="1164" y="3126"/>
                  </a:cubicBezTo>
                  <a:cubicBezTo>
                    <a:pt x="1153" y="3400"/>
                    <a:pt x="1392" y="3528"/>
                    <a:pt x="1645" y="3528"/>
                  </a:cubicBezTo>
                  <a:cubicBezTo>
                    <a:pt x="1769" y="3528"/>
                    <a:pt x="1897" y="3497"/>
                    <a:pt x="2000" y="3437"/>
                  </a:cubicBezTo>
                  <a:lnTo>
                    <a:pt x="2033" y="3421"/>
                  </a:lnTo>
                  <a:cubicBezTo>
                    <a:pt x="2065" y="3404"/>
                    <a:pt x="2082" y="3388"/>
                    <a:pt x="2098" y="3372"/>
                  </a:cubicBezTo>
                  <a:cubicBezTo>
                    <a:pt x="2410" y="3077"/>
                    <a:pt x="2442" y="2618"/>
                    <a:pt x="2197" y="2273"/>
                  </a:cubicBezTo>
                  <a:cubicBezTo>
                    <a:pt x="2058" y="2005"/>
                    <a:pt x="1742" y="1857"/>
                    <a:pt x="1404" y="1857"/>
                  </a:cubicBezTo>
                  <a:cubicBezTo>
                    <a:pt x="1062" y="1857"/>
                    <a:pt x="698" y="2009"/>
                    <a:pt x="475" y="2339"/>
                  </a:cubicBezTo>
                  <a:cubicBezTo>
                    <a:pt x="0" y="3093"/>
                    <a:pt x="213" y="4076"/>
                    <a:pt x="967" y="4568"/>
                  </a:cubicBezTo>
                  <a:cubicBezTo>
                    <a:pt x="1332" y="4766"/>
                    <a:pt x="1740" y="4865"/>
                    <a:pt x="2164" y="4865"/>
                  </a:cubicBezTo>
                  <a:cubicBezTo>
                    <a:pt x="2197" y="4865"/>
                    <a:pt x="2229" y="4864"/>
                    <a:pt x="2262" y="4863"/>
                  </a:cubicBezTo>
                  <a:cubicBezTo>
                    <a:pt x="3164" y="4830"/>
                    <a:pt x="3868" y="4339"/>
                    <a:pt x="5049" y="3978"/>
                  </a:cubicBezTo>
                  <a:cubicBezTo>
                    <a:pt x="5491" y="3880"/>
                    <a:pt x="5917" y="3814"/>
                    <a:pt x="6360" y="3781"/>
                  </a:cubicBezTo>
                  <a:cubicBezTo>
                    <a:pt x="6573" y="3765"/>
                    <a:pt x="6770" y="3699"/>
                    <a:pt x="6950" y="3601"/>
                  </a:cubicBezTo>
                  <a:lnTo>
                    <a:pt x="6950" y="3601"/>
                  </a:lnTo>
                  <a:cubicBezTo>
                    <a:pt x="6950" y="3601"/>
                    <a:pt x="6827" y="3630"/>
                    <a:pt x="6671" y="3630"/>
                  </a:cubicBezTo>
                  <a:cubicBezTo>
                    <a:pt x="6516" y="3630"/>
                    <a:pt x="6327" y="3601"/>
                    <a:pt x="6196" y="3486"/>
                  </a:cubicBezTo>
                  <a:cubicBezTo>
                    <a:pt x="5934" y="3257"/>
                    <a:pt x="5934" y="3339"/>
                    <a:pt x="5655" y="3257"/>
                  </a:cubicBezTo>
                  <a:cubicBezTo>
                    <a:pt x="5491" y="3208"/>
                    <a:pt x="5376" y="3060"/>
                    <a:pt x="5376" y="2896"/>
                  </a:cubicBezTo>
                  <a:cubicBezTo>
                    <a:pt x="5180" y="3060"/>
                    <a:pt x="5147" y="3339"/>
                    <a:pt x="5294" y="3552"/>
                  </a:cubicBezTo>
                  <a:cubicBezTo>
                    <a:pt x="5294" y="3552"/>
                    <a:pt x="4573" y="3552"/>
                    <a:pt x="4409" y="3175"/>
                  </a:cubicBezTo>
                  <a:cubicBezTo>
                    <a:pt x="4229" y="2814"/>
                    <a:pt x="4442" y="2814"/>
                    <a:pt x="4573" y="2732"/>
                  </a:cubicBezTo>
                  <a:cubicBezTo>
                    <a:pt x="4721" y="2650"/>
                    <a:pt x="4770" y="2503"/>
                    <a:pt x="4622" y="2306"/>
                  </a:cubicBezTo>
                  <a:cubicBezTo>
                    <a:pt x="4475" y="2093"/>
                    <a:pt x="4491" y="1732"/>
                    <a:pt x="4754" y="1716"/>
                  </a:cubicBezTo>
                  <a:cubicBezTo>
                    <a:pt x="4676" y="1547"/>
                    <a:pt x="4515" y="1450"/>
                    <a:pt x="4337" y="1450"/>
                  </a:cubicBezTo>
                  <a:cubicBezTo>
                    <a:pt x="4291" y="1450"/>
                    <a:pt x="4244" y="1457"/>
                    <a:pt x="4196" y="1470"/>
                  </a:cubicBezTo>
                  <a:cubicBezTo>
                    <a:pt x="3770" y="1536"/>
                    <a:pt x="3770" y="2142"/>
                    <a:pt x="3770" y="2142"/>
                  </a:cubicBezTo>
                  <a:cubicBezTo>
                    <a:pt x="3770" y="2142"/>
                    <a:pt x="3475" y="1405"/>
                    <a:pt x="3950" y="1028"/>
                  </a:cubicBezTo>
                  <a:cubicBezTo>
                    <a:pt x="4141" y="881"/>
                    <a:pt x="4293" y="826"/>
                    <a:pt x="4410" y="826"/>
                  </a:cubicBezTo>
                  <a:cubicBezTo>
                    <a:pt x="4596" y="826"/>
                    <a:pt x="4697" y="963"/>
                    <a:pt x="4737" y="1093"/>
                  </a:cubicBezTo>
                  <a:cubicBezTo>
                    <a:pt x="4790" y="1279"/>
                    <a:pt x="4886" y="1432"/>
                    <a:pt x="5033" y="1432"/>
                  </a:cubicBezTo>
                  <a:cubicBezTo>
                    <a:pt x="5068" y="1432"/>
                    <a:pt x="5106" y="1423"/>
                    <a:pt x="5147" y="1405"/>
                  </a:cubicBezTo>
                  <a:cubicBezTo>
                    <a:pt x="5276" y="1340"/>
                    <a:pt x="5392" y="1247"/>
                    <a:pt x="5488" y="1247"/>
                  </a:cubicBezTo>
                  <a:cubicBezTo>
                    <a:pt x="5538" y="1247"/>
                    <a:pt x="5583" y="1272"/>
                    <a:pt x="5622" y="1339"/>
                  </a:cubicBezTo>
                  <a:cubicBezTo>
                    <a:pt x="5753" y="1585"/>
                    <a:pt x="5639" y="1896"/>
                    <a:pt x="5376" y="2011"/>
                  </a:cubicBezTo>
                  <a:cubicBezTo>
                    <a:pt x="5376" y="2011"/>
                    <a:pt x="5382" y="2011"/>
                    <a:pt x="5393" y="2011"/>
                  </a:cubicBezTo>
                  <a:cubicBezTo>
                    <a:pt x="5500" y="2011"/>
                    <a:pt x="6111" y="1984"/>
                    <a:pt x="6245" y="1372"/>
                  </a:cubicBezTo>
                  <a:cubicBezTo>
                    <a:pt x="6363" y="822"/>
                    <a:pt x="5896" y="1"/>
                    <a:pt x="501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4" name="Google Shape;8404;p19"/>
            <p:cNvSpPr/>
            <p:nvPr/>
          </p:nvSpPr>
          <p:spPr>
            <a:xfrm>
              <a:off x="7773669" y="4970486"/>
              <a:ext cx="151960" cy="108095"/>
            </a:xfrm>
            <a:custGeom>
              <a:avLst/>
              <a:gdLst/>
              <a:ahLst/>
              <a:cxnLst/>
              <a:rect l="l" t="t" r="r" b="b"/>
              <a:pathLst>
                <a:path w="4656" h="3312" extrusionOk="0">
                  <a:moveTo>
                    <a:pt x="836" y="1"/>
                  </a:moveTo>
                  <a:cubicBezTo>
                    <a:pt x="836" y="1"/>
                    <a:pt x="0" y="919"/>
                    <a:pt x="558" y="1722"/>
                  </a:cubicBezTo>
                  <a:cubicBezTo>
                    <a:pt x="869" y="2181"/>
                    <a:pt x="1377" y="2459"/>
                    <a:pt x="1934" y="2492"/>
                  </a:cubicBezTo>
                  <a:cubicBezTo>
                    <a:pt x="1869" y="2492"/>
                    <a:pt x="1475" y="2492"/>
                    <a:pt x="1295" y="2722"/>
                  </a:cubicBezTo>
                  <a:cubicBezTo>
                    <a:pt x="1180" y="2885"/>
                    <a:pt x="1131" y="3099"/>
                    <a:pt x="1164" y="3312"/>
                  </a:cubicBezTo>
                  <a:cubicBezTo>
                    <a:pt x="1215" y="3223"/>
                    <a:pt x="1304" y="3164"/>
                    <a:pt x="1395" y="3164"/>
                  </a:cubicBezTo>
                  <a:cubicBezTo>
                    <a:pt x="1422" y="3164"/>
                    <a:pt x="1449" y="3169"/>
                    <a:pt x="1475" y="3180"/>
                  </a:cubicBezTo>
                  <a:cubicBezTo>
                    <a:pt x="1589" y="3215"/>
                    <a:pt x="1750" y="3288"/>
                    <a:pt x="1932" y="3288"/>
                  </a:cubicBezTo>
                  <a:cubicBezTo>
                    <a:pt x="2091" y="3288"/>
                    <a:pt x="2267" y="3233"/>
                    <a:pt x="2443" y="3049"/>
                  </a:cubicBezTo>
                  <a:cubicBezTo>
                    <a:pt x="2820" y="2640"/>
                    <a:pt x="3311" y="2869"/>
                    <a:pt x="4655" y="2164"/>
                  </a:cubicBezTo>
                  <a:cubicBezTo>
                    <a:pt x="4655" y="2164"/>
                    <a:pt x="4655" y="2164"/>
                    <a:pt x="4655" y="2164"/>
                  </a:cubicBezTo>
                  <a:cubicBezTo>
                    <a:pt x="4631" y="2164"/>
                    <a:pt x="3916" y="2456"/>
                    <a:pt x="3114" y="2456"/>
                  </a:cubicBezTo>
                  <a:cubicBezTo>
                    <a:pt x="2651" y="2456"/>
                    <a:pt x="2158" y="2358"/>
                    <a:pt x="1754" y="2049"/>
                  </a:cubicBezTo>
                  <a:cubicBezTo>
                    <a:pt x="1115" y="1574"/>
                    <a:pt x="771" y="787"/>
                    <a:pt x="83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5" name="Google Shape;8405;p19"/>
            <p:cNvSpPr/>
            <p:nvPr/>
          </p:nvSpPr>
          <p:spPr>
            <a:xfrm>
              <a:off x="7974259" y="4728186"/>
              <a:ext cx="145041" cy="205420"/>
            </a:xfrm>
            <a:custGeom>
              <a:avLst/>
              <a:gdLst/>
              <a:ahLst/>
              <a:cxnLst/>
              <a:rect l="l" t="t" r="r" b="b"/>
              <a:pathLst>
                <a:path w="4444" h="6294" extrusionOk="0">
                  <a:moveTo>
                    <a:pt x="2633" y="1"/>
                  </a:moveTo>
                  <a:cubicBezTo>
                    <a:pt x="2137" y="1"/>
                    <a:pt x="1621" y="203"/>
                    <a:pt x="1280" y="606"/>
                  </a:cubicBezTo>
                  <a:cubicBezTo>
                    <a:pt x="1" y="2245"/>
                    <a:pt x="903" y="4261"/>
                    <a:pt x="1657" y="5113"/>
                  </a:cubicBezTo>
                  <a:cubicBezTo>
                    <a:pt x="2083" y="5638"/>
                    <a:pt x="2640" y="6048"/>
                    <a:pt x="3279" y="6294"/>
                  </a:cubicBezTo>
                  <a:cubicBezTo>
                    <a:pt x="2689" y="6031"/>
                    <a:pt x="2181" y="5622"/>
                    <a:pt x="1788" y="5146"/>
                  </a:cubicBezTo>
                  <a:cubicBezTo>
                    <a:pt x="1509" y="4753"/>
                    <a:pt x="1296" y="4310"/>
                    <a:pt x="1165" y="3851"/>
                  </a:cubicBezTo>
                  <a:cubicBezTo>
                    <a:pt x="1017" y="3327"/>
                    <a:pt x="968" y="2769"/>
                    <a:pt x="1001" y="2212"/>
                  </a:cubicBezTo>
                  <a:cubicBezTo>
                    <a:pt x="1132" y="753"/>
                    <a:pt x="1968" y="196"/>
                    <a:pt x="2722" y="163"/>
                  </a:cubicBezTo>
                  <a:cubicBezTo>
                    <a:pt x="3066" y="180"/>
                    <a:pt x="3394" y="311"/>
                    <a:pt x="3640" y="557"/>
                  </a:cubicBezTo>
                  <a:cubicBezTo>
                    <a:pt x="4296" y="1114"/>
                    <a:pt x="3935" y="2048"/>
                    <a:pt x="3394" y="2278"/>
                  </a:cubicBezTo>
                  <a:cubicBezTo>
                    <a:pt x="3275" y="2345"/>
                    <a:pt x="3144" y="2378"/>
                    <a:pt x="3012" y="2378"/>
                  </a:cubicBezTo>
                  <a:cubicBezTo>
                    <a:pt x="2890" y="2378"/>
                    <a:pt x="2767" y="2350"/>
                    <a:pt x="2656" y="2294"/>
                  </a:cubicBezTo>
                  <a:cubicBezTo>
                    <a:pt x="2476" y="2212"/>
                    <a:pt x="2361" y="2032"/>
                    <a:pt x="2329" y="1835"/>
                  </a:cubicBezTo>
                  <a:cubicBezTo>
                    <a:pt x="2329" y="1737"/>
                    <a:pt x="2357" y="1715"/>
                    <a:pt x="2410" y="1715"/>
                  </a:cubicBezTo>
                  <a:cubicBezTo>
                    <a:pt x="2455" y="1715"/>
                    <a:pt x="2519" y="1731"/>
                    <a:pt x="2598" y="1731"/>
                  </a:cubicBezTo>
                  <a:cubicBezTo>
                    <a:pt x="2658" y="1731"/>
                    <a:pt x="2727" y="1722"/>
                    <a:pt x="2804" y="1688"/>
                  </a:cubicBezTo>
                  <a:cubicBezTo>
                    <a:pt x="3001" y="1573"/>
                    <a:pt x="3050" y="1294"/>
                    <a:pt x="2886" y="1130"/>
                  </a:cubicBezTo>
                  <a:cubicBezTo>
                    <a:pt x="2812" y="1056"/>
                    <a:pt x="2710" y="1016"/>
                    <a:pt x="2607" y="1016"/>
                  </a:cubicBezTo>
                  <a:cubicBezTo>
                    <a:pt x="2411" y="1016"/>
                    <a:pt x="2207" y="1159"/>
                    <a:pt x="2165" y="1491"/>
                  </a:cubicBezTo>
                  <a:cubicBezTo>
                    <a:pt x="2132" y="1737"/>
                    <a:pt x="2214" y="1983"/>
                    <a:pt x="2378" y="2147"/>
                  </a:cubicBezTo>
                  <a:cubicBezTo>
                    <a:pt x="2394" y="2179"/>
                    <a:pt x="2427" y="2196"/>
                    <a:pt x="2443" y="2212"/>
                  </a:cubicBezTo>
                  <a:lnTo>
                    <a:pt x="2509" y="2261"/>
                  </a:lnTo>
                  <a:lnTo>
                    <a:pt x="2558" y="2294"/>
                  </a:lnTo>
                  <a:lnTo>
                    <a:pt x="2591" y="2327"/>
                  </a:lnTo>
                  <a:lnTo>
                    <a:pt x="2624" y="2343"/>
                  </a:lnTo>
                  <a:cubicBezTo>
                    <a:pt x="2755" y="2409"/>
                    <a:pt x="2894" y="2442"/>
                    <a:pt x="3031" y="2442"/>
                  </a:cubicBezTo>
                  <a:cubicBezTo>
                    <a:pt x="3169" y="2442"/>
                    <a:pt x="3304" y="2409"/>
                    <a:pt x="3427" y="2343"/>
                  </a:cubicBezTo>
                  <a:cubicBezTo>
                    <a:pt x="4017" y="2130"/>
                    <a:pt x="4443" y="1081"/>
                    <a:pt x="3755" y="458"/>
                  </a:cubicBezTo>
                  <a:cubicBezTo>
                    <a:pt x="3480" y="153"/>
                    <a:pt x="3064" y="1"/>
                    <a:pt x="26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6" name="Google Shape;8406;p19"/>
            <p:cNvSpPr/>
            <p:nvPr/>
          </p:nvSpPr>
          <p:spPr>
            <a:xfrm>
              <a:off x="7131690" y="5155345"/>
              <a:ext cx="63154" cy="250101"/>
            </a:xfrm>
            <a:custGeom>
              <a:avLst/>
              <a:gdLst/>
              <a:ahLst/>
              <a:cxnLst/>
              <a:rect l="l" t="t" r="r" b="b"/>
              <a:pathLst>
                <a:path w="1935" h="7663" extrusionOk="0">
                  <a:moveTo>
                    <a:pt x="1300" y="0"/>
                  </a:moveTo>
                  <a:cubicBezTo>
                    <a:pt x="984" y="0"/>
                    <a:pt x="738" y="369"/>
                    <a:pt x="738" y="369"/>
                  </a:cubicBezTo>
                  <a:cubicBezTo>
                    <a:pt x="1" y="1500"/>
                    <a:pt x="837" y="3286"/>
                    <a:pt x="984" y="5171"/>
                  </a:cubicBezTo>
                  <a:cubicBezTo>
                    <a:pt x="1132" y="7056"/>
                    <a:pt x="476" y="7663"/>
                    <a:pt x="476" y="7663"/>
                  </a:cubicBezTo>
                  <a:cubicBezTo>
                    <a:pt x="1164" y="7122"/>
                    <a:pt x="1328" y="5351"/>
                    <a:pt x="1197" y="3991"/>
                  </a:cubicBezTo>
                  <a:cubicBezTo>
                    <a:pt x="1066" y="2631"/>
                    <a:pt x="1082" y="1352"/>
                    <a:pt x="1345" y="1090"/>
                  </a:cubicBezTo>
                  <a:cubicBezTo>
                    <a:pt x="1607" y="828"/>
                    <a:pt x="1935" y="287"/>
                    <a:pt x="1509" y="57"/>
                  </a:cubicBezTo>
                  <a:cubicBezTo>
                    <a:pt x="1437" y="17"/>
                    <a:pt x="1367" y="0"/>
                    <a:pt x="130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7" name="Google Shape;8407;p19"/>
            <p:cNvSpPr/>
            <p:nvPr/>
          </p:nvSpPr>
          <p:spPr>
            <a:xfrm>
              <a:off x="7072322" y="5122251"/>
              <a:ext cx="278757" cy="332413"/>
            </a:xfrm>
            <a:custGeom>
              <a:avLst/>
              <a:gdLst/>
              <a:ahLst/>
              <a:cxnLst/>
              <a:rect l="l" t="t" r="r" b="b"/>
              <a:pathLst>
                <a:path w="8541" h="10185" extrusionOk="0">
                  <a:moveTo>
                    <a:pt x="6282" y="1"/>
                  </a:moveTo>
                  <a:cubicBezTo>
                    <a:pt x="6080" y="1"/>
                    <a:pt x="5874" y="24"/>
                    <a:pt x="5672" y="71"/>
                  </a:cubicBezTo>
                  <a:cubicBezTo>
                    <a:pt x="4491" y="334"/>
                    <a:pt x="3721" y="1579"/>
                    <a:pt x="3508" y="2841"/>
                  </a:cubicBezTo>
                  <a:cubicBezTo>
                    <a:pt x="3262" y="4153"/>
                    <a:pt x="3508" y="5382"/>
                    <a:pt x="3459" y="6480"/>
                  </a:cubicBezTo>
                  <a:cubicBezTo>
                    <a:pt x="3524" y="7480"/>
                    <a:pt x="3147" y="8447"/>
                    <a:pt x="2459" y="9136"/>
                  </a:cubicBezTo>
                  <a:cubicBezTo>
                    <a:pt x="1787" y="9758"/>
                    <a:pt x="918" y="10119"/>
                    <a:pt x="0" y="10185"/>
                  </a:cubicBezTo>
                  <a:cubicBezTo>
                    <a:pt x="935" y="10152"/>
                    <a:pt x="1820" y="9808"/>
                    <a:pt x="2508" y="9201"/>
                  </a:cubicBezTo>
                  <a:cubicBezTo>
                    <a:pt x="3246" y="8496"/>
                    <a:pt x="3655" y="7513"/>
                    <a:pt x="3606" y="6497"/>
                  </a:cubicBezTo>
                  <a:cubicBezTo>
                    <a:pt x="3672" y="5366"/>
                    <a:pt x="3426" y="4136"/>
                    <a:pt x="3672" y="2874"/>
                  </a:cubicBezTo>
                  <a:cubicBezTo>
                    <a:pt x="3918" y="1628"/>
                    <a:pt x="4590" y="465"/>
                    <a:pt x="5704" y="219"/>
                  </a:cubicBezTo>
                  <a:cubicBezTo>
                    <a:pt x="5836" y="186"/>
                    <a:pt x="5967" y="170"/>
                    <a:pt x="6098" y="153"/>
                  </a:cubicBezTo>
                  <a:cubicBezTo>
                    <a:pt x="6143" y="150"/>
                    <a:pt x="6187" y="148"/>
                    <a:pt x="6232" y="148"/>
                  </a:cubicBezTo>
                  <a:cubicBezTo>
                    <a:pt x="6629" y="148"/>
                    <a:pt x="7019" y="278"/>
                    <a:pt x="7344" y="514"/>
                  </a:cubicBezTo>
                  <a:cubicBezTo>
                    <a:pt x="8048" y="1088"/>
                    <a:pt x="7950" y="2333"/>
                    <a:pt x="7540" y="2710"/>
                  </a:cubicBezTo>
                  <a:cubicBezTo>
                    <a:pt x="7341" y="2888"/>
                    <a:pt x="7117" y="2961"/>
                    <a:pt x="6918" y="2961"/>
                  </a:cubicBezTo>
                  <a:cubicBezTo>
                    <a:pt x="6658" y="2961"/>
                    <a:pt x="6441" y="2837"/>
                    <a:pt x="6376" y="2661"/>
                  </a:cubicBezTo>
                  <a:lnTo>
                    <a:pt x="6376" y="2661"/>
                  </a:lnTo>
                  <a:cubicBezTo>
                    <a:pt x="6376" y="2661"/>
                    <a:pt x="6413" y="2666"/>
                    <a:pt x="6467" y="2666"/>
                  </a:cubicBezTo>
                  <a:cubicBezTo>
                    <a:pt x="6603" y="2666"/>
                    <a:pt x="6852" y="2633"/>
                    <a:pt x="6934" y="2399"/>
                  </a:cubicBezTo>
                  <a:cubicBezTo>
                    <a:pt x="7065" y="2087"/>
                    <a:pt x="6868" y="1743"/>
                    <a:pt x="6540" y="1678"/>
                  </a:cubicBezTo>
                  <a:cubicBezTo>
                    <a:pt x="6491" y="1664"/>
                    <a:pt x="6439" y="1657"/>
                    <a:pt x="6386" y="1657"/>
                  </a:cubicBezTo>
                  <a:cubicBezTo>
                    <a:pt x="6065" y="1657"/>
                    <a:pt x="5709" y="1911"/>
                    <a:pt x="5836" y="2432"/>
                  </a:cubicBezTo>
                  <a:cubicBezTo>
                    <a:pt x="5926" y="2815"/>
                    <a:pt x="6449" y="3112"/>
                    <a:pt x="6996" y="3112"/>
                  </a:cubicBezTo>
                  <a:cubicBezTo>
                    <a:pt x="7246" y="3112"/>
                    <a:pt x="7500" y="3051"/>
                    <a:pt x="7721" y="2907"/>
                  </a:cubicBezTo>
                  <a:cubicBezTo>
                    <a:pt x="8130" y="2677"/>
                    <a:pt x="8540" y="1973"/>
                    <a:pt x="8245" y="1186"/>
                  </a:cubicBezTo>
                  <a:cubicBezTo>
                    <a:pt x="8030" y="462"/>
                    <a:pt x="7190" y="1"/>
                    <a:pt x="62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8" name="Google Shape;8408;p19"/>
            <p:cNvSpPr/>
            <p:nvPr/>
          </p:nvSpPr>
          <p:spPr>
            <a:xfrm>
              <a:off x="7204439" y="5169053"/>
              <a:ext cx="81887" cy="68800"/>
            </a:xfrm>
            <a:custGeom>
              <a:avLst/>
              <a:gdLst/>
              <a:ahLst/>
              <a:cxnLst/>
              <a:rect l="l" t="t" r="r" b="b"/>
              <a:pathLst>
                <a:path w="2509" h="2108" extrusionOk="0">
                  <a:moveTo>
                    <a:pt x="710" y="1"/>
                  </a:moveTo>
                  <a:cubicBezTo>
                    <a:pt x="636" y="1"/>
                    <a:pt x="558" y="11"/>
                    <a:pt x="476" y="31"/>
                  </a:cubicBezTo>
                  <a:cubicBezTo>
                    <a:pt x="607" y="96"/>
                    <a:pt x="640" y="276"/>
                    <a:pt x="542" y="375"/>
                  </a:cubicBezTo>
                  <a:cubicBezTo>
                    <a:pt x="394" y="604"/>
                    <a:pt x="1" y="1309"/>
                    <a:pt x="558" y="1866"/>
                  </a:cubicBezTo>
                  <a:cubicBezTo>
                    <a:pt x="737" y="2045"/>
                    <a:pt x="989" y="2107"/>
                    <a:pt x="1253" y="2107"/>
                  </a:cubicBezTo>
                  <a:cubicBezTo>
                    <a:pt x="1789" y="2107"/>
                    <a:pt x="2377" y="1850"/>
                    <a:pt x="2509" y="1784"/>
                  </a:cubicBezTo>
                  <a:lnTo>
                    <a:pt x="2509" y="1784"/>
                  </a:lnTo>
                  <a:cubicBezTo>
                    <a:pt x="2509" y="1784"/>
                    <a:pt x="2475" y="1788"/>
                    <a:pt x="2421" y="1788"/>
                  </a:cubicBezTo>
                  <a:cubicBezTo>
                    <a:pt x="2204" y="1788"/>
                    <a:pt x="1653" y="1725"/>
                    <a:pt x="1574" y="1096"/>
                  </a:cubicBezTo>
                  <a:cubicBezTo>
                    <a:pt x="1489" y="401"/>
                    <a:pt x="1184" y="1"/>
                    <a:pt x="71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9" name="Google Shape;8409;p19"/>
            <p:cNvSpPr/>
            <p:nvPr/>
          </p:nvSpPr>
          <p:spPr>
            <a:xfrm>
              <a:off x="7208192" y="5173231"/>
              <a:ext cx="157868" cy="178723"/>
            </a:xfrm>
            <a:custGeom>
              <a:avLst/>
              <a:gdLst/>
              <a:ahLst/>
              <a:cxnLst/>
              <a:rect l="l" t="t" r="r" b="b"/>
              <a:pathLst>
                <a:path w="4837" h="5476" extrusionOk="0">
                  <a:moveTo>
                    <a:pt x="4361" y="1"/>
                  </a:moveTo>
                  <a:lnTo>
                    <a:pt x="4361" y="1"/>
                  </a:lnTo>
                  <a:cubicBezTo>
                    <a:pt x="4492" y="558"/>
                    <a:pt x="4279" y="1148"/>
                    <a:pt x="3820" y="1492"/>
                  </a:cubicBezTo>
                  <a:cubicBezTo>
                    <a:pt x="3017" y="2066"/>
                    <a:pt x="1918" y="1771"/>
                    <a:pt x="1000" y="2410"/>
                  </a:cubicBezTo>
                  <a:cubicBezTo>
                    <a:pt x="99" y="3033"/>
                    <a:pt x="197" y="3951"/>
                    <a:pt x="181" y="4459"/>
                  </a:cubicBezTo>
                  <a:cubicBezTo>
                    <a:pt x="197" y="4803"/>
                    <a:pt x="132" y="5148"/>
                    <a:pt x="1" y="5476"/>
                  </a:cubicBezTo>
                  <a:cubicBezTo>
                    <a:pt x="312" y="5279"/>
                    <a:pt x="476" y="4918"/>
                    <a:pt x="443" y="4558"/>
                  </a:cubicBezTo>
                  <a:cubicBezTo>
                    <a:pt x="443" y="3915"/>
                    <a:pt x="515" y="3186"/>
                    <a:pt x="711" y="3186"/>
                  </a:cubicBezTo>
                  <a:cubicBezTo>
                    <a:pt x="725" y="3186"/>
                    <a:pt x="739" y="3190"/>
                    <a:pt x="755" y="3197"/>
                  </a:cubicBezTo>
                  <a:cubicBezTo>
                    <a:pt x="984" y="3312"/>
                    <a:pt x="787" y="3558"/>
                    <a:pt x="705" y="3705"/>
                  </a:cubicBezTo>
                  <a:cubicBezTo>
                    <a:pt x="623" y="3853"/>
                    <a:pt x="460" y="4525"/>
                    <a:pt x="1181" y="4935"/>
                  </a:cubicBezTo>
                  <a:cubicBezTo>
                    <a:pt x="1181" y="4935"/>
                    <a:pt x="1181" y="4935"/>
                    <a:pt x="1181" y="4935"/>
                  </a:cubicBezTo>
                  <a:cubicBezTo>
                    <a:pt x="1190" y="4935"/>
                    <a:pt x="958" y="4422"/>
                    <a:pt x="1361" y="4148"/>
                  </a:cubicBezTo>
                  <a:cubicBezTo>
                    <a:pt x="1771" y="3869"/>
                    <a:pt x="2017" y="3705"/>
                    <a:pt x="1968" y="3132"/>
                  </a:cubicBezTo>
                  <a:cubicBezTo>
                    <a:pt x="1924" y="2608"/>
                    <a:pt x="2267" y="2175"/>
                    <a:pt x="2505" y="2175"/>
                  </a:cubicBezTo>
                  <a:cubicBezTo>
                    <a:pt x="2536" y="2175"/>
                    <a:pt x="2564" y="2182"/>
                    <a:pt x="2590" y="2197"/>
                  </a:cubicBezTo>
                  <a:cubicBezTo>
                    <a:pt x="2804" y="2345"/>
                    <a:pt x="2541" y="2558"/>
                    <a:pt x="2427" y="2607"/>
                  </a:cubicBezTo>
                  <a:cubicBezTo>
                    <a:pt x="2230" y="2722"/>
                    <a:pt x="2197" y="2984"/>
                    <a:pt x="2361" y="3148"/>
                  </a:cubicBezTo>
                  <a:cubicBezTo>
                    <a:pt x="2558" y="3394"/>
                    <a:pt x="2492" y="3705"/>
                    <a:pt x="2230" y="3804"/>
                  </a:cubicBezTo>
                  <a:cubicBezTo>
                    <a:pt x="2230" y="3804"/>
                    <a:pt x="2286" y="3810"/>
                    <a:pt x="2379" y="3810"/>
                  </a:cubicBezTo>
                  <a:cubicBezTo>
                    <a:pt x="2702" y="3810"/>
                    <a:pt x="3472" y="3732"/>
                    <a:pt x="3967" y="3033"/>
                  </a:cubicBezTo>
                  <a:cubicBezTo>
                    <a:pt x="4590" y="2148"/>
                    <a:pt x="4836" y="820"/>
                    <a:pt x="43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0" name="Google Shape;8410;p19"/>
            <p:cNvSpPr/>
            <p:nvPr/>
          </p:nvSpPr>
          <p:spPr>
            <a:xfrm>
              <a:off x="7322130" y="5123393"/>
              <a:ext cx="96346" cy="63708"/>
            </a:xfrm>
            <a:custGeom>
              <a:avLst/>
              <a:gdLst/>
              <a:ahLst/>
              <a:cxnLst/>
              <a:rect l="l" t="t" r="r" b="b"/>
              <a:pathLst>
                <a:path w="2952" h="1952" extrusionOk="0">
                  <a:moveTo>
                    <a:pt x="915" y="0"/>
                  </a:moveTo>
                  <a:cubicBezTo>
                    <a:pt x="652" y="0"/>
                    <a:pt x="349" y="26"/>
                    <a:pt x="1" y="85"/>
                  </a:cubicBezTo>
                  <a:cubicBezTo>
                    <a:pt x="411" y="135"/>
                    <a:pt x="755" y="413"/>
                    <a:pt x="919" y="790"/>
                  </a:cubicBezTo>
                  <a:cubicBezTo>
                    <a:pt x="1112" y="1305"/>
                    <a:pt x="1477" y="1951"/>
                    <a:pt x="2236" y="1951"/>
                  </a:cubicBezTo>
                  <a:cubicBezTo>
                    <a:pt x="2443" y="1951"/>
                    <a:pt x="2680" y="1903"/>
                    <a:pt x="2951" y="1790"/>
                  </a:cubicBezTo>
                  <a:cubicBezTo>
                    <a:pt x="2771" y="1725"/>
                    <a:pt x="2656" y="1561"/>
                    <a:pt x="2656" y="1380"/>
                  </a:cubicBezTo>
                  <a:cubicBezTo>
                    <a:pt x="2656" y="1096"/>
                    <a:pt x="2619" y="0"/>
                    <a:pt x="9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1" name="Google Shape;8411;p19"/>
            <p:cNvSpPr/>
            <p:nvPr/>
          </p:nvSpPr>
          <p:spPr>
            <a:xfrm>
              <a:off x="7408260" y="5122545"/>
              <a:ext cx="47651" cy="37207"/>
            </a:xfrm>
            <a:custGeom>
              <a:avLst/>
              <a:gdLst/>
              <a:ahLst/>
              <a:cxnLst/>
              <a:rect l="l" t="t" r="r" b="b"/>
              <a:pathLst>
                <a:path w="1460" h="1140" extrusionOk="0">
                  <a:moveTo>
                    <a:pt x="984" y="0"/>
                  </a:moveTo>
                  <a:cubicBezTo>
                    <a:pt x="812" y="0"/>
                    <a:pt x="653" y="142"/>
                    <a:pt x="640" y="325"/>
                  </a:cubicBezTo>
                  <a:cubicBezTo>
                    <a:pt x="640" y="488"/>
                    <a:pt x="773" y="593"/>
                    <a:pt x="908" y="593"/>
                  </a:cubicBezTo>
                  <a:cubicBezTo>
                    <a:pt x="963" y="593"/>
                    <a:pt x="1019" y="575"/>
                    <a:pt x="1066" y="538"/>
                  </a:cubicBezTo>
                  <a:cubicBezTo>
                    <a:pt x="1066" y="538"/>
                    <a:pt x="1181" y="357"/>
                    <a:pt x="1066" y="292"/>
                  </a:cubicBezTo>
                  <a:cubicBezTo>
                    <a:pt x="1038" y="275"/>
                    <a:pt x="1012" y="268"/>
                    <a:pt x="990" y="268"/>
                  </a:cubicBezTo>
                  <a:cubicBezTo>
                    <a:pt x="924" y="268"/>
                    <a:pt x="890" y="333"/>
                    <a:pt x="902" y="406"/>
                  </a:cubicBezTo>
                  <a:cubicBezTo>
                    <a:pt x="913" y="439"/>
                    <a:pt x="898" y="453"/>
                    <a:pt x="873" y="453"/>
                  </a:cubicBezTo>
                  <a:cubicBezTo>
                    <a:pt x="822" y="453"/>
                    <a:pt x="733" y="391"/>
                    <a:pt x="755" y="292"/>
                  </a:cubicBezTo>
                  <a:cubicBezTo>
                    <a:pt x="767" y="160"/>
                    <a:pt x="875" y="73"/>
                    <a:pt x="995" y="73"/>
                  </a:cubicBezTo>
                  <a:cubicBezTo>
                    <a:pt x="1041" y="73"/>
                    <a:pt x="1087" y="85"/>
                    <a:pt x="1132" y="111"/>
                  </a:cubicBezTo>
                  <a:cubicBezTo>
                    <a:pt x="1394" y="275"/>
                    <a:pt x="1312" y="849"/>
                    <a:pt x="739" y="898"/>
                  </a:cubicBezTo>
                  <a:cubicBezTo>
                    <a:pt x="724" y="899"/>
                    <a:pt x="710" y="900"/>
                    <a:pt x="695" y="900"/>
                  </a:cubicBezTo>
                  <a:cubicBezTo>
                    <a:pt x="336" y="900"/>
                    <a:pt x="17" y="521"/>
                    <a:pt x="17" y="521"/>
                  </a:cubicBezTo>
                  <a:lnTo>
                    <a:pt x="17" y="521"/>
                  </a:lnTo>
                  <a:cubicBezTo>
                    <a:pt x="1" y="702"/>
                    <a:pt x="83" y="882"/>
                    <a:pt x="230" y="1013"/>
                  </a:cubicBezTo>
                  <a:cubicBezTo>
                    <a:pt x="355" y="1096"/>
                    <a:pt x="499" y="1140"/>
                    <a:pt x="642" y="1140"/>
                  </a:cubicBezTo>
                  <a:cubicBezTo>
                    <a:pt x="725" y="1140"/>
                    <a:pt x="808" y="1125"/>
                    <a:pt x="886" y="1095"/>
                  </a:cubicBezTo>
                  <a:cubicBezTo>
                    <a:pt x="1099" y="1029"/>
                    <a:pt x="1279" y="865"/>
                    <a:pt x="1361" y="669"/>
                  </a:cubicBezTo>
                  <a:cubicBezTo>
                    <a:pt x="1460" y="423"/>
                    <a:pt x="1361" y="144"/>
                    <a:pt x="1116" y="29"/>
                  </a:cubicBezTo>
                  <a:cubicBezTo>
                    <a:pt x="1072" y="10"/>
                    <a:pt x="1028" y="0"/>
                    <a:pt x="98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2" name="Google Shape;8412;p19"/>
            <p:cNvSpPr/>
            <p:nvPr/>
          </p:nvSpPr>
          <p:spPr>
            <a:xfrm>
              <a:off x="6692487" y="5235307"/>
              <a:ext cx="208129" cy="327419"/>
            </a:xfrm>
            <a:custGeom>
              <a:avLst/>
              <a:gdLst/>
              <a:ahLst/>
              <a:cxnLst/>
              <a:rect l="l" t="t" r="r" b="b"/>
              <a:pathLst>
                <a:path w="6377" h="10032" extrusionOk="0">
                  <a:moveTo>
                    <a:pt x="5246" y="0"/>
                  </a:moveTo>
                  <a:lnTo>
                    <a:pt x="5246" y="0"/>
                  </a:lnTo>
                  <a:cubicBezTo>
                    <a:pt x="2885" y="656"/>
                    <a:pt x="4180" y="2180"/>
                    <a:pt x="4262" y="4409"/>
                  </a:cubicBezTo>
                  <a:cubicBezTo>
                    <a:pt x="4344" y="6262"/>
                    <a:pt x="3279" y="7966"/>
                    <a:pt x="1574" y="8688"/>
                  </a:cubicBezTo>
                  <a:cubicBezTo>
                    <a:pt x="230" y="9212"/>
                    <a:pt x="0" y="10032"/>
                    <a:pt x="0" y="10032"/>
                  </a:cubicBezTo>
                  <a:cubicBezTo>
                    <a:pt x="307" y="9493"/>
                    <a:pt x="661" y="9317"/>
                    <a:pt x="964" y="9317"/>
                  </a:cubicBezTo>
                  <a:cubicBezTo>
                    <a:pt x="1196" y="9317"/>
                    <a:pt x="1397" y="9419"/>
                    <a:pt x="1525" y="9540"/>
                  </a:cubicBezTo>
                  <a:cubicBezTo>
                    <a:pt x="1629" y="9632"/>
                    <a:pt x="1726" y="9662"/>
                    <a:pt x="1818" y="9662"/>
                  </a:cubicBezTo>
                  <a:cubicBezTo>
                    <a:pt x="1978" y="9662"/>
                    <a:pt x="2120" y="9572"/>
                    <a:pt x="2243" y="9572"/>
                  </a:cubicBezTo>
                  <a:cubicBezTo>
                    <a:pt x="2249" y="9572"/>
                    <a:pt x="2256" y="9572"/>
                    <a:pt x="2262" y="9573"/>
                  </a:cubicBezTo>
                  <a:cubicBezTo>
                    <a:pt x="2459" y="9589"/>
                    <a:pt x="2344" y="9802"/>
                    <a:pt x="2344" y="9802"/>
                  </a:cubicBezTo>
                  <a:cubicBezTo>
                    <a:pt x="2656" y="9638"/>
                    <a:pt x="2771" y="9229"/>
                    <a:pt x="2574" y="8917"/>
                  </a:cubicBezTo>
                  <a:cubicBezTo>
                    <a:pt x="2479" y="8782"/>
                    <a:pt x="2329" y="8691"/>
                    <a:pt x="2159" y="8691"/>
                  </a:cubicBezTo>
                  <a:cubicBezTo>
                    <a:pt x="2123" y="8691"/>
                    <a:pt x="2087" y="8695"/>
                    <a:pt x="2049" y="8704"/>
                  </a:cubicBezTo>
                  <a:cubicBezTo>
                    <a:pt x="2049" y="8704"/>
                    <a:pt x="2262" y="8655"/>
                    <a:pt x="3311" y="7786"/>
                  </a:cubicBezTo>
                  <a:cubicBezTo>
                    <a:pt x="4590" y="6737"/>
                    <a:pt x="4541" y="7098"/>
                    <a:pt x="5459" y="6606"/>
                  </a:cubicBezTo>
                  <a:cubicBezTo>
                    <a:pt x="6377" y="6114"/>
                    <a:pt x="6082" y="5131"/>
                    <a:pt x="6082" y="5131"/>
                  </a:cubicBezTo>
                  <a:lnTo>
                    <a:pt x="6082" y="5131"/>
                  </a:lnTo>
                  <a:cubicBezTo>
                    <a:pt x="6021" y="5252"/>
                    <a:pt x="5960" y="5429"/>
                    <a:pt x="5510" y="5429"/>
                  </a:cubicBezTo>
                  <a:cubicBezTo>
                    <a:pt x="5474" y="5429"/>
                    <a:pt x="5435" y="5428"/>
                    <a:pt x="5393" y="5426"/>
                  </a:cubicBezTo>
                  <a:cubicBezTo>
                    <a:pt x="5366" y="5424"/>
                    <a:pt x="5340" y="5422"/>
                    <a:pt x="5314" y="5422"/>
                  </a:cubicBezTo>
                  <a:cubicBezTo>
                    <a:pt x="4952" y="5422"/>
                    <a:pt x="4628" y="5629"/>
                    <a:pt x="4475" y="5950"/>
                  </a:cubicBezTo>
                  <a:cubicBezTo>
                    <a:pt x="4410" y="6065"/>
                    <a:pt x="4328" y="6163"/>
                    <a:pt x="4213" y="6245"/>
                  </a:cubicBezTo>
                  <a:cubicBezTo>
                    <a:pt x="4557" y="5917"/>
                    <a:pt x="4606" y="5131"/>
                    <a:pt x="4705" y="4491"/>
                  </a:cubicBezTo>
                  <a:cubicBezTo>
                    <a:pt x="4819" y="3852"/>
                    <a:pt x="5098" y="4065"/>
                    <a:pt x="5672" y="3672"/>
                  </a:cubicBezTo>
                  <a:cubicBezTo>
                    <a:pt x="6229" y="3295"/>
                    <a:pt x="5934" y="2787"/>
                    <a:pt x="5868" y="2656"/>
                  </a:cubicBezTo>
                  <a:cubicBezTo>
                    <a:pt x="5836" y="2508"/>
                    <a:pt x="5852" y="2361"/>
                    <a:pt x="5901" y="2213"/>
                  </a:cubicBezTo>
                  <a:lnTo>
                    <a:pt x="5901" y="2213"/>
                  </a:lnTo>
                  <a:cubicBezTo>
                    <a:pt x="5901" y="2213"/>
                    <a:pt x="5852" y="2328"/>
                    <a:pt x="5475" y="2377"/>
                  </a:cubicBezTo>
                  <a:cubicBezTo>
                    <a:pt x="5164" y="2426"/>
                    <a:pt x="4901" y="2656"/>
                    <a:pt x="4852" y="2967"/>
                  </a:cubicBezTo>
                  <a:cubicBezTo>
                    <a:pt x="4852" y="3114"/>
                    <a:pt x="4755" y="3293"/>
                    <a:pt x="4621" y="3293"/>
                  </a:cubicBezTo>
                  <a:cubicBezTo>
                    <a:pt x="4591" y="3293"/>
                    <a:pt x="4558" y="3284"/>
                    <a:pt x="4524" y="3262"/>
                  </a:cubicBezTo>
                  <a:cubicBezTo>
                    <a:pt x="4328" y="3164"/>
                    <a:pt x="4410" y="2869"/>
                    <a:pt x="4410" y="2869"/>
                  </a:cubicBezTo>
                  <a:cubicBezTo>
                    <a:pt x="4606" y="2295"/>
                    <a:pt x="5180" y="2508"/>
                    <a:pt x="5639" y="1820"/>
                  </a:cubicBezTo>
                  <a:cubicBezTo>
                    <a:pt x="6049" y="1213"/>
                    <a:pt x="5475" y="574"/>
                    <a:pt x="5278" y="410"/>
                  </a:cubicBezTo>
                  <a:cubicBezTo>
                    <a:pt x="5164" y="295"/>
                    <a:pt x="5147" y="115"/>
                    <a:pt x="524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3" name="Google Shape;8413;p19"/>
            <p:cNvSpPr/>
            <p:nvPr/>
          </p:nvSpPr>
          <p:spPr>
            <a:xfrm>
              <a:off x="6744903" y="5151722"/>
              <a:ext cx="96281" cy="351082"/>
            </a:xfrm>
            <a:custGeom>
              <a:avLst/>
              <a:gdLst/>
              <a:ahLst/>
              <a:cxnLst/>
              <a:rect l="l" t="t" r="r" b="b"/>
              <a:pathLst>
                <a:path w="2950" h="10757" extrusionOk="0">
                  <a:moveTo>
                    <a:pt x="1620" y="0"/>
                  </a:moveTo>
                  <a:cubicBezTo>
                    <a:pt x="1289" y="0"/>
                    <a:pt x="950" y="123"/>
                    <a:pt x="689" y="414"/>
                  </a:cubicBezTo>
                  <a:cubicBezTo>
                    <a:pt x="1" y="1234"/>
                    <a:pt x="148" y="2463"/>
                    <a:pt x="525" y="3512"/>
                  </a:cubicBezTo>
                  <a:cubicBezTo>
                    <a:pt x="1361" y="5561"/>
                    <a:pt x="2263" y="7511"/>
                    <a:pt x="1689" y="8954"/>
                  </a:cubicBezTo>
                  <a:cubicBezTo>
                    <a:pt x="1443" y="9708"/>
                    <a:pt x="935" y="10347"/>
                    <a:pt x="247" y="10757"/>
                  </a:cubicBezTo>
                  <a:cubicBezTo>
                    <a:pt x="951" y="10380"/>
                    <a:pt x="1492" y="9741"/>
                    <a:pt x="1771" y="8987"/>
                  </a:cubicBezTo>
                  <a:cubicBezTo>
                    <a:pt x="2394" y="7511"/>
                    <a:pt x="1509" y="5479"/>
                    <a:pt x="689" y="3446"/>
                  </a:cubicBezTo>
                  <a:cubicBezTo>
                    <a:pt x="312" y="2447"/>
                    <a:pt x="181" y="1250"/>
                    <a:pt x="788" y="512"/>
                  </a:cubicBezTo>
                  <a:cubicBezTo>
                    <a:pt x="1027" y="242"/>
                    <a:pt x="1344" y="126"/>
                    <a:pt x="1654" y="126"/>
                  </a:cubicBezTo>
                  <a:cubicBezTo>
                    <a:pt x="2171" y="126"/>
                    <a:pt x="2666" y="450"/>
                    <a:pt x="2738" y="922"/>
                  </a:cubicBezTo>
                  <a:cubicBezTo>
                    <a:pt x="2846" y="1447"/>
                    <a:pt x="2446" y="1928"/>
                    <a:pt x="1934" y="1928"/>
                  </a:cubicBezTo>
                  <a:cubicBezTo>
                    <a:pt x="1902" y="1928"/>
                    <a:pt x="1869" y="1926"/>
                    <a:pt x="1837" y="1922"/>
                  </a:cubicBezTo>
                  <a:lnTo>
                    <a:pt x="1820" y="1922"/>
                  </a:lnTo>
                  <a:lnTo>
                    <a:pt x="1755" y="1906"/>
                  </a:lnTo>
                  <a:cubicBezTo>
                    <a:pt x="1689" y="1873"/>
                    <a:pt x="1623" y="1824"/>
                    <a:pt x="1591" y="1758"/>
                  </a:cubicBezTo>
                  <a:cubicBezTo>
                    <a:pt x="1591" y="1758"/>
                    <a:pt x="1542" y="1709"/>
                    <a:pt x="1591" y="1660"/>
                  </a:cubicBezTo>
                  <a:cubicBezTo>
                    <a:pt x="1623" y="1627"/>
                    <a:pt x="1984" y="1643"/>
                    <a:pt x="2000" y="1332"/>
                  </a:cubicBezTo>
                  <a:cubicBezTo>
                    <a:pt x="2011" y="1080"/>
                    <a:pt x="1807" y="916"/>
                    <a:pt x="1598" y="916"/>
                  </a:cubicBezTo>
                  <a:cubicBezTo>
                    <a:pt x="1481" y="916"/>
                    <a:pt x="1362" y="968"/>
                    <a:pt x="1279" y="1086"/>
                  </a:cubicBezTo>
                  <a:cubicBezTo>
                    <a:pt x="1069" y="1345"/>
                    <a:pt x="1370" y="1971"/>
                    <a:pt x="1914" y="1971"/>
                  </a:cubicBezTo>
                  <a:cubicBezTo>
                    <a:pt x="1921" y="1971"/>
                    <a:pt x="1928" y="1971"/>
                    <a:pt x="1935" y="1971"/>
                  </a:cubicBezTo>
                  <a:cubicBezTo>
                    <a:pt x="1944" y="1971"/>
                    <a:pt x="1952" y="1972"/>
                    <a:pt x="1961" y="1972"/>
                  </a:cubicBezTo>
                  <a:cubicBezTo>
                    <a:pt x="2522" y="1972"/>
                    <a:pt x="2949" y="1455"/>
                    <a:pt x="2836" y="906"/>
                  </a:cubicBezTo>
                  <a:cubicBezTo>
                    <a:pt x="2763" y="383"/>
                    <a:pt x="2203" y="0"/>
                    <a:pt x="16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4" name="Google Shape;8414;p19"/>
            <p:cNvSpPr/>
            <p:nvPr/>
          </p:nvSpPr>
          <p:spPr>
            <a:xfrm>
              <a:off x="6667878" y="5138994"/>
              <a:ext cx="90439" cy="265930"/>
            </a:xfrm>
            <a:custGeom>
              <a:avLst/>
              <a:gdLst/>
              <a:ahLst/>
              <a:cxnLst/>
              <a:rect l="l" t="t" r="r" b="b"/>
              <a:pathLst>
                <a:path w="2771" h="8148" extrusionOk="0">
                  <a:moveTo>
                    <a:pt x="689" y="1"/>
                  </a:moveTo>
                  <a:lnTo>
                    <a:pt x="689" y="1"/>
                  </a:lnTo>
                  <a:cubicBezTo>
                    <a:pt x="689" y="1"/>
                    <a:pt x="66" y="181"/>
                    <a:pt x="197" y="1066"/>
                  </a:cubicBezTo>
                  <a:cubicBezTo>
                    <a:pt x="345" y="1968"/>
                    <a:pt x="1049" y="2443"/>
                    <a:pt x="1459" y="2902"/>
                  </a:cubicBezTo>
                  <a:cubicBezTo>
                    <a:pt x="1803" y="3263"/>
                    <a:pt x="2459" y="4131"/>
                    <a:pt x="2131" y="4967"/>
                  </a:cubicBezTo>
                  <a:cubicBezTo>
                    <a:pt x="2033" y="5197"/>
                    <a:pt x="1902" y="5394"/>
                    <a:pt x="1721" y="5557"/>
                  </a:cubicBezTo>
                  <a:cubicBezTo>
                    <a:pt x="1148" y="6066"/>
                    <a:pt x="754" y="6328"/>
                    <a:pt x="443" y="6754"/>
                  </a:cubicBezTo>
                  <a:cubicBezTo>
                    <a:pt x="148" y="7164"/>
                    <a:pt x="0" y="7639"/>
                    <a:pt x="0" y="8147"/>
                  </a:cubicBezTo>
                  <a:cubicBezTo>
                    <a:pt x="0" y="8000"/>
                    <a:pt x="66" y="6934"/>
                    <a:pt x="1197" y="6131"/>
                  </a:cubicBezTo>
                  <a:cubicBezTo>
                    <a:pt x="2508" y="5230"/>
                    <a:pt x="2771" y="4295"/>
                    <a:pt x="2328" y="2902"/>
                  </a:cubicBezTo>
                  <a:cubicBezTo>
                    <a:pt x="1803" y="1279"/>
                    <a:pt x="361" y="1099"/>
                    <a:pt x="6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5" name="Google Shape;8415;p19"/>
            <p:cNvSpPr/>
            <p:nvPr/>
          </p:nvSpPr>
          <p:spPr>
            <a:xfrm>
              <a:off x="6777018" y="4830896"/>
              <a:ext cx="79374" cy="178135"/>
            </a:xfrm>
            <a:custGeom>
              <a:avLst/>
              <a:gdLst/>
              <a:ahLst/>
              <a:cxnLst/>
              <a:rect l="l" t="t" r="r" b="b"/>
              <a:pathLst>
                <a:path w="2432" h="5458" extrusionOk="0">
                  <a:moveTo>
                    <a:pt x="1441" y="0"/>
                  </a:moveTo>
                  <a:cubicBezTo>
                    <a:pt x="1406" y="0"/>
                    <a:pt x="1373" y="6"/>
                    <a:pt x="1344" y="16"/>
                  </a:cubicBezTo>
                  <a:cubicBezTo>
                    <a:pt x="1033" y="114"/>
                    <a:pt x="951" y="376"/>
                    <a:pt x="1115" y="737"/>
                  </a:cubicBezTo>
                  <a:cubicBezTo>
                    <a:pt x="1279" y="1098"/>
                    <a:pt x="1787" y="1147"/>
                    <a:pt x="1656" y="2802"/>
                  </a:cubicBezTo>
                  <a:cubicBezTo>
                    <a:pt x="1525" y="4474"/>
                    <a:pt x="0" y="5458"/>
                    <a:pt x="0" y="5458"/>
                  </a:cubicBezTo>
                  <a:cubicBezTo>
                    <a:pt x="262" y="5409"/>
                    <a:pt x="1820" y="4458"/>
                    <a:pt x="2147" y="2425"/>
                  </a:cubicBezTo>
                  <a:cubicBezTo>
                    <a:pt x="2431" y="573"/>
                    <a:pt x="1803" y="0"/>
                    <a:pt x="144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6" name="Google Shape;8416;p19"/>
            <p:cNvSpPr/>
            <p:nvPr/>
          </p:nvSpPr>
          <p:spPr>
            <a:xfrm>
              <a:off x="6719772" y="4782299"/>
              <a:ext cx="171739" cy="231563"/>
            </a:xfrm>
            <a:custGeom>
              <a:avLst/>
              <a:gdLst/>
              <a:ahLst/>
              <a:cxnLst/>
              <a:rect l="l" t="t" r="r" b="b"/>
              <a:pathLst>
                <a:path w="5262" h="7095" extrusionOk="0">
                  <a:moveTo>
                    <a:pt x="1672" y="1"/>
                  </a:moveTo>
                  <a:cubicBezTo>
                    <a:pt x="1284" y="1"/>
                    <a:pt x="856" y="89"/>
                    <a:pt x="476" y="374"/>
                  </a:cubicBezTo>
                  <a:cubicBezTo>
                    <a:pt x="164" y="653"/>
                    <a:pt x="0" y="1062"/>
                    <a:pt x="33" y="1472"/>
                  </a:cubicBezTo>
                  <a:cubicBezTo>
                    <a:pt x="104" y="1984"/>
                    <a:pt x="619" y="2422"/>
                    <a:pt x="1226" y="2422"/>
                  </a:cubicBezTo>
                  <a:cubicBezTo>
                    <a:pt x="1318" y="2422"/>
                    <a:pt x="1413" y="2412"/>
                    <a:pt x="1508" y="2390"/>
                  </a:cubicBezTo>
                  <a:cubicBezTo>
                    <a:pt x="1607" y="2357"/>
                    <a:pt x="1705" y="2324"/>
                    <a:pt x="1803" y="2275"/>
                  </a:cubicBezTo>
                  <a:lnTo>
                    <a:pt x="1820" y="2275"/>
                  </a:lnTo>
                  <a:lnTo>
                    <a:pt x="1836" y="2259"/>
                  </a:lnTo>
                  <a:cubicBezTo>
                    <a:pt x="2148" y="2095"/>
                    <a:pt x="2312" y="1767"/>
                    <a:pt x="2246" y="1439"/>
                  </a:cubicBezTo>
                  <a:cubicBezTo>
                    <a:pt x="2196" y="1102"/>
                    <a:pt x="1918" y="879"/>
                    <a:pt x="1607" y="879"/>
                  </a:cubicBezTo>
                  <a:cubicBezTo>
                    <a:pt x="1509" y="879"/>
                    <a:pt x="1409" y="901"/>
                    <a:pt x="1312" y="948"/>
                  </a:cubicBezTo>
                  <a:cubicBezTo>
                    <a:pt x="951" y="1144"/>
                    <a:pt x="1066" y="1702"/>
                    <a:pt x="1476" y="1751"/>
                  </a:cubicBezTo>
                  <a:cubicBezTo>
                    <a:pt x="1506" y="1758"/>
                    <a:pt x="1537" y="1762"/>
                    <a:pt x="1566" y="1762"/>
                  </a:cubicBezTo>
                  <a:cubicBezTo>
                    <a:pt x="1788" y="1762"/>
                    <a:pt x="1963" y="1556"/>
                    <a:pt x="1935" y="1325"/>
                  </a:cubicBezTo>
                  <a:cubicBezTo>
                    <a:pt x="1928" y="1286"/>
                    <a:pt x="1952" y="1252"/>
                    <a:pt x="1986" y="1252"/>
                  </a:cubicBezTo>
                  <a:cubicBezTo>
                    <a:pt x="2038" y="1252"/>
                    <a:pt x="2111" y="1330"/>
                    <a:pt x="2131" y="1587"/>
                  </a:cubicBezTo>
                  <a:cubicBezTo>
                    <a:pt x="2148" y="1702"/>
                    <a:pt x="2131" y="1833"/>
                    <a:pt x="2066" y="1947"/>
                  </a:cubicBezTo>
                  <a:cubicBezTo>
                    <a:pt x="1933" y="2168"/>
                    <a:pt x="1681" y="2297"/>
                    <a:pt x="1430" y="2297"/>
                  </a:cubicBezTo>
                  <a:cubicBezTo>
                    <a:pt x="1401" y="2297"/>
                    <a:pt x="1373" y="2295"/>
                    <a:pt x="1344" y="2292"/>
                  </a:cubicBezTo>
                  <a:cubicBezTo>
                    <a:pt x="1334" y="2292"/>
                    <a:pt x="1323" y="2292"/>
                    <a:pt x="1312" y="2292"/>
                  </a:cubicBezTo>
                  <a:cubicBezTo>
                    <a:pt x="609" y="2292"/>
                    <a:pt x="141" y="1233"/>
                    <a:pt x="787" y="603"/>
                  </a:cubicBezTo>
                  <a:cubicBezTo>
                    <a:pt x="1051" y="310"/>
                    <a:pt x="1436" y="184"/>
                    <a:pt x="1851" y="184"/>
                  </a:cubicBezTo>
                  <a:cubicBezTo>
                    <a:pt x="2365" y="184"/>
                    <a:pt x="2925" y="377"/>
                    <a:pt x="3361" y="685"/>
                  </a:cubicBezTo>
                  <a:cubicBezTo>
                    <a:pt x="5065" y="1980"/>
                    <a:pt x="4819" y="4242"/>
                    <a:pt x="4328" y="5390"/>
                  </a:cubicBezTo>
                  <a:cubicBezTo>
                    <a:pt x="4049" y="6078"/>
                    <a:pt x="3590" y="6668"/>
                    <a:pt x="3000" y="7094"/>
                  </a:cubicBezTo>
                  <a:cubicBezTo>
                    <a:pt x="3623" y="6684"/>
                    <a:pt x="4098" y="6111"/>
                    <a:pt x="4410" y="5439"/>
                  </a:cubicBezTo>
                  <a:cubicBezTo>
                    <a:pt x="4951" y="4291"/>
                    <a:pt x="5262" y="1915"/>
                    <a:pt x="3459" y="554"/>
                  </a:cubicBezTo>
                  <a:cubicBezTo>
                    <a:pt x="3098" y="292"/>
                    <a:pt x="2689" y="128"/>
                    <a:pt x="2262" y="62"/>
                  </a:cubicBezTo>
                  <a:cubicBezTo>
                    <a:pt x="2088" y="27"/>
                    <a:pt x="1886" y="1"/>
                    <a:pt x="16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7" name="Google Shape;8417;p19"/>
            <p:cNvSpPr/>
            <p:nvPr/>
          </p:nvSpPr>
          <p:spPr>
            <a:xfrm>
              <a:off x="6758806" y="4601911"/>
              <a:ext cx="169617" cy="267497"/>
            </a:xfrm>
            <a:custGeom>
              <a:avLst/>
              <a:gdLst/>
              <a:ahLst/>
              <a:cxnLst/>
              <a:rect l="l" t="t" r="r" b="b"/>
              <a:pathLst>
                <a:path w="5197" h="8196" extrusionOk="0">
                  <a:moveTo>
                    <a:pt x="1083" y="0"/>
                  </a:moveTo>
                  <a:lnTo>
                    <a:pt x="1083" y="0"/>
                  </a:lnTo>
                  <a:cubicBezTo>
                    <a:pt x="1" y="2852"/>
                    <a:pt x="1279" y="4376"/>
                    <a:pt x="2525" y="5606"/>
                  </a:cubicBezTo>
                  <a:cubicBezTo>
                    <a:pt x="3787" y="6852"/>
                    <a:pt x="3738" y="8196"/>
                    <a:pt x="3738" y="8196"/>
                  </a:cubicBezTo>
                  <a:cubicBezTo>
                    <a:pt x="4656" y="7294"/>
                    <a:pt x="3591" y="5589"/>
                    <a:pt x="4459" y="4245"/>
                  </a:cubicBezTo>
                  <a:cubicBezTo>
                    <a:pt x="5197" y="3082"/>
                    <a:pt x="4230" y="2573"/>
                    <a:pt x="4230" y="2573"/>
                  </a:cubicBezTo>
                  <a:cubicBezTo>
                    <a:pt x="3820" y="3147"/>
                    <a:pt x="3361" y="3000"/>
                    <a:pt x="3001" y="3737"/>
                  </a:cubicBezTo>
                  <a:cubicBezTo>
                    <a:pt x="2656" y="4442"/>
                    <a:pt x="3263" y="5803"/>
                    <a:pt x="3263" y="5803"/>
                  </a:cubicBezTo>
                  <a:cubicBezTo>
                    <a:pt x="2066" y="4934"/>
                    <a:pt x="2296" y="4147"/>
                    <a:pt x="2640" y="3754"/>
                  </a:cubicBezTo>
                  <a:cubicBezTo>
                    <a:pt x="2984" y="3360"/>
                    <a:pt x="2509" y="3000"/>
                    <a:pt x="2525" y="2787"/>
                  </a:cubicBezTo>
                  <a:cubicBezTo>
                    <a:pt x="2542" y="2639"/>
                    <a:pt x="2574" y="2491"/>
                    <a:pt x="2640" y="2360"/>
                  </a:cubicBezTo>
                  <a:cubicBezTo>
                    <a:pt x="2640" y="2360"/>
                    <a:pt x="2567" y="2315"/>
                    <a:pt x="2436" y="2315"/>
                  </a:cubicBezTo>
                  <a:cubicBezTo>
                    <a:pt x="2318" y="2315"/>
                    <a:pt x="2153" y="2352"/>
                    <a:pt x="1951" y="2491"/>
                  </a:cubicBezTo>
                  <a:cubicBezTo>
                    <a:pt x="1214" y="2967"/>
                    <a:pt x="1525" y="4081"/>
                    <a:pt x="1525" y="4081"/>
                  </a:cubicBezTo>
                  <a:cubicBezTo>
                    <a:pt x="1001" y="3344"/>
                    <a:pt x="1165" y="2590"/>
                    <a:pt x="1771" y="2065"/>
                  </a:cubicBezTo>
                  <a:cubicBezTo>
                    <a:pt x="2361" y="1541"/>
                    <a:pt x="1788" y="1065"/>
                    <a:pt x="1394" y="836"/>
                  </a:cubicBezTo>
                  <a:cubicBezTo>
                    <a:pt x="1001" y="623"/>
                    <a:pt x="1083" y="0"/>
                    <a:pt x="10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8" name="Google Shape;8418;p19"/>
            <p:cNvSpPr/>
            <p:nvPr/>
          </p:nvSpPr>
          <p:spPr>
            <a:xfrm>
              <a:off x="6680183" y="4568719"/>
              <a:ext cx="98990" cy="147685"/>
            </a:xfrm>
            <a:custGeom>
              <a:avLst/>
              <a:gdLst/>
              <a:ahLst/>
              <a:cxnLst/>
              <a:rect l="l" t="t" r="r" b="b"/>
              <a:pathLst>
                <a:path w="3033" h="4525" extrusionOk="0">
                  <a:moveTo>
                    <a:pt x="443" y="1"/>
                  </a:moveTo>
                  <a:cubicBezTo>
                    <a:pt x="443" y="17"/>
                    <a:pt x="0" y="2033"/>
                    <a:pt x="3033" y="4525"/>
                  </a:cubicBezTo>
                  <a:cubicBezTo>
                    <a:pt x="3033" y="4525"/>
                    <a:pt x="2459" y="3853"/>
                    <a:pt x="2721" y="3099"/>
                  </a:cubicBezTo>
                  <a:cubicBezTo>
                    <a:pt x="2984" y="2345"/>
                    <a:pt x="2672" y="2066"/>
                    <a:pt x="2426" y="1820"/>
                  </a:cubicBezTo>
                  <a:cubicBezTo>
                    <a:pt x="2295" y="1656"/>
                    <a:pt x="2295" y="1427"/>
                    <a:pt x="2426" y="1263"/>
                  </a:cubicBezTo>
                  <a:cubicBezTo>
                    <a:pt x="2426" y="1263"/>
                    <a:pt x="2380" y="1253"/>
                    <a:pt x="2316" y="1253"/>
                  </a:cubicBezTo>
                  <a:cubicBezTo>
                    <a:pt x="2147" y="1253"/>
                    <a:pt x="1851" y="1322"/>
                    <a:pt x="1935" y="1820"/>
                  </a:cubicBezTo>
                  <a:cubicBezTo>
                    <a:pt x="2033" y="2509"/>
                    <a:pt x="2066" y="2623"/>
                    <a:pt x="1853" y="2640"/>
                  </a:cubicBezTo>
                  <a:cubicBezTo>
                    <a:pt x="1843" y="2641"/>
                    <a:pt x="1835" y="2642"/>
                    <a:pt x="1827" y="2642"/>
                  </a:cubicBezTo>
                  <a:cubicBezTo>
                    <a:pt x="1644" y="2642"/>
                    <a:pt x="1692" y="2303"/>
                    <a:pt x="1754" y="2115"/>
                  </a:cubicBezTo>
                  <a:cubicBezTo>
                    <a:pt x="1803" y="1935"/>
                    <a:pt x="2049" y="1099"/>
                    <a:pt x="1410" y="820"/>
                  </a:cubicBezTo>
                  <a:cubicBezTo>
                    <a:pt x="754" y="542"/>
                    <a:pt x="492" y="279"/>
                    <a:pt x="44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9" name="Google Shape;8419;p19"/>
            <p:cNvSpPr/>
            <p:nvPr/>
          </p:nvSpPr>
          <p:spPr>
            <a:xfrm>
              <a:off x="6857796" y="4849042"/>
              <a:ext cx="117723" cy="139134"/>
            </a:xfrm>
            <a:custGeom>
              <a:avLst/>
              <a:gdLst/>
              <a:ahLst/>
              <a:cxnLst/>
              <a:rect l="l" t="t" r="r" b="b"/>
              <a:pathLst>
                <a:path w="3607" h="4263" extrusionOk="0">
                  <a:moveTo>
                    <a:pt x="1738" y="1"/>
                  </a:moveTo>
                  <a:lnTo>
                    <a:pt x="1738" y="1"/>
                  </a:lnTo>
                  <a:cubicBezTo>
                    <a:pt x="787" y="509"/>
                    <a:pt x="1066" y="1197"/>
                    <a:pt x="967" y="2476"/>
                  </a:cubicBezTo>
                  <a:cubicBezTo>
                    <a:pt x="869" y="3771"/>
                    <a:pt x="0" y="4262"/>
                    <a:pt x="0" y="4262"/>
                  </a:cubicBezTo>
                  <a:cubicBezTo>
                    <a:pt x="3606" y="2443"/>
                    <a:pt x="2295" y="788"/>
                    <a:pt x="1951" y="525"/>
                  </a:cubicBezTo>
                  <a:cubicBezTo>
                    <a:pt x="1607" y="263"/>
                    <a:pt x="1738" y="1"/>
                    <a:pt x="17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0" name="Google Shape;8420;p19"/>
            <p:cNvSpPr/>
            <p:nvPr/>
          </p:nvSpPr>
          <p:spPr>
            <a:xfrm>
              <a:off x="6860994" y="4934977"/>
              <a:ext cx="257347" cy="189330"/>
            </a:xfrm>
            <a:custGeom>
              <a:avLst/>
              <a:gdLst/>
              <a:ahLst/>
              <a:cxnLst/>
              <a:rect l="l" t="t" r="r" b="b"/>
              <a:pathLst>
                <a:path w="7885" h="5801" extrusionOk="0">
                  <a:moveTo>
                    <a:pt x="3221" y="0"/>
                  </a:moveTo>
                  <a:cubicBezTo>
                    <a:pt x="2841" y="0"/>
                    <a:pt x="2424" y="334"/>
                    <a:pt x="2017" y="957"/>
                  </a:cubicBezTo>
                  <a:cubicBezTo>
                    <a:pt x="1476" y="1810"/>
                    <a:pt x="1" y="1925"/>
                    <a:pt x="1" y="1925"/>
                  </a:cubicBezTo>
                  <a:cubicBezTo>
                    <a:pt x="2394" y="1990"/>
                    <a:pt x="3033" y="2613"/>
                    <a:pt x="3672" y="3367"/>
                  </a:cubicBezTo>
                  <a:cubicBezTo>
                    <a:pt x="4312" y="4121"/>
                    <a:pt x="4492" y="5334"/>
                    <a:pt x="6000" y="5711"/>
                  </a:cubicBezTo>
                  <a:cubicBezTo>
                    <a:pt x="6256" y="5774"/>
                    <a:pt x="6479" y="5801"/>
                    <a:pt x="6673" y="5801"/>
                  </a:cubicBezTo>
                  <a:cubicBezTo>
                    <a:pt x="7635" y="5801"/>
                    <a:pt x="7885" y="5154"/>
                    <a:pt x="7885" y="5154"/>
                  </a:cubicBezTo>
                  <a:lnTo>
                    <a:pt x="7885" y="5154"/>
                  </a:lnTo>
                  <a:cubicBezTo>
                    <a:pt x="7798" y="5212"/>
                    <a:pt x="7718" y="5241"/>
                    <a:pt x="7647" y="5241"/>
                  </a:cubicBezTo>
                  <a:cubicBezTo>
                    <a:pt x="7396" y="5241"/>
                    <a:pt x="7249" y="4878"/>
                    <a:pt x="7262" y="4137"/>
                  </a:cubicBezTo>
                  <a:cubicBezTo>
                    <a:pt x="7278" y="3170"/>
                    <a:pt x="6410" y="2892"/>
                    <a:pt x="5295" y="2711"/>
                  </a:cubicBezTo>
                  <a:cubicBezTo>
                    <a:pt x="4180" y="2531"/>
                    <a:pt x="3246" y="2465"/>
                    <a:pt x="3131" y="2088"/>
                  </a:cubicBezTo>
                  <a:cubicBezTo>
                    <a:pt x="3017" y="1728"/>
                    <a:pt x="3508" y="1580"/>
                    <a:pt x="4197" y="1384"/>
                  </a:cubicBezTo>
                  <a:cubicBezTo>
                    <a:pt x="4869" y="1187"/>
                    <a:pt x="4574" y="548"/>
                    <a:pt x="4574" y="548"/>
                  </a:cubicBezTo>
                  <a:lnTo>
                    <a:pt x="4574" y="548"/>
                  </a:lnTo>
                  <a:cubicBezTo>
                    <a:pt x="4518" y="588"/>
                    <a:pt x="4464" y="606"/>
                    <a:pt x="4407" y="606"/>
                  </a:cubicBezTo>
                  <a:cubicBezTo>
                    <a:pt x="4212" y="606"/>
                    <a:pt x="3991" y="392"/>
                    <a:pt x="3623" y="138"/>
                  </a:cubicBezTo>
                  <a:cubicBezTo>
                    <a:pt x="3495" y="45"/>
                    <a:pt x="3360" y="0"/>
                    <a:pt x="32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1" name="Google Shape;8421;p19"/>
            <p:cNvSpPr/>
            <p:nvPr/>
          </p:nvSpPr>
          <p:spPr>
            <a:xfrm>
              <a:off x="6736352" y="5012132"/>
              <a:ext cx="250917" cy="205551"/>
            </a:xfrm>
            <a:custGeom>
              <a:avLst/>
              <a:gdLst/>
              <a:ahLst/>
              <a:cxnLst/>
              <a:rect l="l" t="t" r="r" b="b"/>
              <a:pathLst>
                <a:path w="7688" h="6298" extrusionOk="0">
                  <a:moveTo>
                    <a:pt x="4322" y="0"/>
                  </a:moveTo>
                  <a:cubicBezTo>
                    <a:pt x="2726" y="0"/>
                    <a:pt x="1374" y="1109"/>
                    <a:pt x="673" y="2527"/>
                  </a:cubicBezTo>
                  <a:cubicBezTo>
                    <a:pt x="148" y="3626"/>
                    <a:pt x="0" y="4871"/>
                    <a:pt x="230" y="6068"/>
                  </a:cubicBezTo>
                  <a:lnTo>
                    <a:pt x="230" y="6084"/>
                  </a:lnTo>
                  <a:cubicBezTo>
                    <a:pt x="246" y="6150"/>
                    <a:pt x="263" y="6232"/>
                    <a:pt x="279" y="6297"/>
                  </a:cubicBezTo>
                  <a:cubicBezTo>
                    <a:pt x="246" y="6133"/>
                    <a:pt x="230" y="5953"/>
                    <a:pt x="230" y="5789"/>
                  </a:cubicBezTo>
                  <a:cubicBezTo>
                    <a:pt x="230" y="4920"/>
                    <a:pt x="410" y="4052"/>
                    <a:pt x="722" y="3249"/>
                  </a:cubicBezTo>
                  <a:cubicBezTo>
                    <a:pt x="1131" y="2249"/>
                    <a:pt x="1869" y="1413"/>
                    <a:pt x="2820" y="888"/>
                  </a:cubicBezTo>
                  <a:cubicBezTo>
                    <a:pt x="3362" y="568"/>
                    <a:pt x="4069" y="320"/>
                    <a:pt x="4769" y="320"/>
                  </a:cubicBezTo>
                  <a:cubicBezTo>
                    <a:pt x="5360" y="320"/>
                    <a:pt x="5946" y="496"/>
                    <a:pt x="6426" y="954"/>
                  </a:cubicBezTo>
                  <a:cubicBezTo>
                    <a:pt x="7491" y="1872"/>
                    <a:pt x="7147" y="3789"/>
                    <a:pt x="5934" y="4085"/>
                  </a:cubicBezTo>
                  <a:cubicBezTo>
                    <a:pt x="5804" y="4119"/>
                    <a:pt x="5670" y="4135"/>
                    <a:pt x="5536" y="4135"/>
                  </a:cubicBezTo>
                  <a:cubicBezTo>
                    <a:pt x="5097" y="4135"/>
                    <a:pt x="4669" y="3956"/>
                    <a:pt x="4443" y="3642"/>
                  </a:cubicBezTo>
                  <a:cubicBezTo>
                    <a:pt x="4147" y="3232"/>
                    <a:pt x="4147" y="2691"/>
                    <a:pt x="4410" y="2265"/>
                  </a:cubicBezTo>
                  <a:cubicBezTo>
                    <a:pt x="4602" y="1994"/>
                    <a:pt x="4918" y="1840"/>
                    <a:pt x="5242" y="1840"/>
                  </a:cubicBezTo>
                  <a:cubicBezTo>
                    <a:pt x="5387" y="1840"/>
                    <a:pt x="5534" y="1871"/>
                    <a:pt x="5672" y="1937"/>
                  </a:cubicBezTo>
                  <a:cubicBezTo>
                    <a:pt x="5836" y="2036"/>
                    <a:pt x="5951" y="2200"/>
                    <a:pt x="5951" y="2396"/>
                  </a:cubicBezTo>
                  <a:cubicBezTo>
                    <a:pt x="5951" y="2396"/>
                    <a:pt x="5951" y="2545"/>
                    <a:pt x="5866" y="2545"/>
                  </a:cubicBezTo>
                  <a:cubicBezTo>
                    <a:pt x="5861" y="2545"/>
                    <a:pt x="5857" y="2545"/>
                    <a:pt x="5852" y="2544"/>
                  </a:cubicBezTo>
                  <a:cubicBezTo>
                    <a:pt x="5754" y="2527"/>
                    <a:pt x="5787" y="2396"/>
                    <a:pt x="5524" y="2331"/>
                  </a:cubicBezTo>
                  <a:cubicBezTo>
                    <a:pt x="5493" y="2324"/>
                    <a:pt x="5463" y="2320"/>
                    <a:pt x="5433" y="2320"/>
                  </a:cubicBezTo>
                  <a:cubicBezTo>
                    <a:pt x="5178" y="2320"/>
                    <a:pt x="4974" y="2558"/>
                    <a:pt x="5033" y="2822"/>
                  </a:cubicBezTo>
                  <a:cubicBezTo>
                    <a:pt x="5074" y="3000"/>
                    <a:pt x="5315" y="3130"/>
                    <a:pt x="5556" y="3130"/>
                  </a:cubicBezTo>
                  <a:cubicBezTo>
                    <a:pt x="5694" y="3130"/>
                    <a:pt x="5833" y="3088"/>
                    <a:pt x="5934" y="2986"/>
                  </a:cubicBezTo>
                  <a:cubicBezTo>
                    <a:pt x="6000" y="2904"/>
                    <a:pt x="6049" y="2822"/>
                    <a:pt x="6082" y="2740"/>
                  </a:cubicBezTo>
                  <a:cubicBezTo>
                    <a:pt x="6180" y="2429"/>
                    <a:pt x="6049" y="2085"/>
                    <a:pt x="5770" y="1921"/>
                  </a:cubicBezTo>
                  <a:cubicBezTo>
                    <a:pt x="5593" y="1814"/>
                    <a:pt x="5400" y="1763"/>
                    <a:pt x="5211" y="1763"/>
                  </a:cubicBezTo>
                  <a:cubicBezTo>
                    <a:pt x="4877" y="1763"/>
                    <a:pt x="4554" y="1923"/>
                    <a:pt x="4344" y="2216"/>
                  </a:cubicBezTo>
                  <a:cubicBezTo>
                    <a:pt x="4033" y="2658"/>
                    <a:pt x="4033" y="3249"/>
                    <a:pt x="4344" y="3691"/>
                  </a:cubicBezTo>
                  <a:cubicBezTo>
                    <a:pt x="4646" y="4069"/>
                    <a:pt x="5093" y="4272"/>
                    <a:pt x="5559" y="4272"/>
                  </a:cubicBezTo>
                  <a:cubicBezTo>
                    <a:pt x="5700" y="4272"/>
                    <a:pt x="5842" y="4254"/>
                    <a:pt x="5983" y="4216"/>
                  </a:cubicBezTo>
                  <a:cubicBezTo>
                    <a:pt x="7327" y="3888"/>
                    <a:pt x="7688" y="1806"/>
                    <a:pt x="6557" y="806"/>
                  </a:cubicBezTo>
                  <a:cubicBezTo>
                    <a:pt x="6409" y="675"/>
                    <a:pt x="6246" y="560"/>
                    <a:pt x="6082" y="462"/>
                  </a:cubicBezTo>
                  <a:cubicBezTo>
                    <a:pt x="5590" y="183"/>
                    <a:pt x="5033" y="19"/>
                    <a:pt x="4459" y="3"/>
                  </a:cubicBezTo>
                  <a:cubicBezTo>
                    <a:pt x="4413" y="1"/>
                    <a:pt x="4367" y="0"/>
                    <a:pt x="43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2" name="Google Shape;8422;p19"/>
            <p:cNvSpPr/>
            <p:nvPr/>
          </p:nvSpPr>
          <p:spPr>
            <a:xfrm>
              <a:off x="6749178" y="5075024"/>
              <a:ext cx="99120" cy="106823"/>
            </a:xfrm>
            <a:custGeom>
              <a:avLst/>
              <a:gdLst/>
              <a:ahLst/>
              <a:cxnLst/>
              <a:rect l="l" t="t" r="r" b="b"/>
              <a:pathLst>
                <a:path w="3037" h="3273" extrusionOk="0">
                  <a:moveTo>
                    <a:pt x="2307" y="0"/>
                  </a:moveTo>
                  <a:cubicBezTo>
                    <a:pt x="2111" y="0"/>
                    <a:pt x="1862" y="68"/>
                    <a:pt x="1574" y="240"/>
                  </a:cubicBezTo>
                  <a:cubicBezTo>
                    <a:pt x="312" y="1010"/>
                    <a:pt x="1" y="3272"/>
                    <a:pt x="1" y="3272"/>
                  </a:cubicBezTo>
                  <a:cubicBezTo>
                    <a:pt x="1" y="3272"/>
                    <a:pt x="673" y="1174"/>
                    <a:pt x="1935" y="961"/>
                  </a:cubicBezTo>
                  <a:cubicBezTo>
                    <a:pt x="3037" y="784"/>
                    <a:pt x="2974" y="0"/>
                    <a:pt x="230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3" name="Google Shape;8423;p19"/>
            <p:cNvSpPr/>
            <p:nvPr/>
          </p:nvSpPr>
          <p:spPr>
            <a:xfrm>
              <a:off x="6876497" y="5067322"/>
              <a:ext cx="170172" cy="147065"/>
            </a:xfrm>
            <a:custGeom>
              <a:avLst/>
              <a:gdLst/>
              <a:ahLst/>
              <a:cxnLst/>
              <a:rect l="l" t="t" r="r" b="b"/>
              <a:pathLst>
                <a:path w="5214" h="4506" extrusionOk="0">
                  <a:moveTo>
                    <a:pt x="3050" y="0"/>
                  </a:moveTo>
                  <a:cubicBezTo>
                    <a:pt x="3050" y="1"/>
                    <a:pt x="3361" y="689"/>
                    <a:pt x="3033" y="1771"/>
                  </a:cubicBezTo>
                  <a:cubicBezTo>
                    <a:pt x="2689" y="2852"/>
                    <a:pt x="1837" y="3066"/>
                    <a:pt x="1214" y="3131"/>
                  </a:cubicBezTo>
                  <a:cubicBezTo>
                    <a:pt x="575" y="3197"/>
                    <a:pt x="149" y="3459"/>
                    <a:pt x="1" y="4328"/>
                  </a:cubicBezTo>
                  <a:cubicBezTo>
                    <a:pt x="142" y="4234"/>
                    <a:pt x="305" y="4188"/>
                    <a:pt x="467" y="4188"/>
                  </a:cubicBezTo>
                  <a:cubicBezTo>
                    <a:pt x="588" y="4188"/>
                    <a:pt x="709" y="4213"/>
                    <a:pt x="821" y="4262"/>
                  </a:cubicBezTo>
                  <a:cubicBezTo>
                    <a:pt x="1066" y="4371"/>
                    <a:pt x="1463" y="4506"/>
                    <a:pt x="1860" y="4506"/>
                  </a:cubicBezTo>
                  <a:cubicBezTo>
                    <a:pt x="2179" y="4506"/>
                    <a:pt x="2498" y="4419"/>
                    <a:pt x="2738" y="4164"/>
                  </a:cubicBezTo>
                  <a:cubicBezTo>
                    <a:pt x="3099" y="3754"/>
                    <a:pt x="3246" y="3197"/>
                    <a:pt x="3148" y="2672"/>
                  </a:cubicBezTo>
                  <a:cubicBezTo>
                    <a:pt x="3132" y="2370"/>
                    <a:pt x="3070" y="1851"/>
                    <a:pt x="3336" y="1851"/>
                  </a:cubicBezTo>
                  <a:cubicBezTo>
                    <a:pt x="3344" y="1851"/>
                    <a:pt x="3353" y="1852"/>
                    <a:pt x="3361" y="1853"/>
                  </a:cubicBezTo>
                  <a:cubicBezTo>
                    <a:pt x="3361" y="1853"/>
                    <a:pt x="3365" y="1852"/>
                    <a:pt x="3371" y="1852"/>
                  </a:cubicBezTo>
                  <a:cubicBezTo>
                    <a:pt x="3415" y="1852"/>
                    <a:pt x="3589" y="1877"/>
                    <a:pt x="3574" y="2279"/>
                  </a:cubicBezTo>
                  <a:cubicBezTo>
                    <a:pt x="3574" y="2754"/>
                    <a:pt x="3542" y="3049"/>
                    <a:pt x="4164" y="3229"/>
                  </a:cubicBezTo>
                  <a:cubicBezTo>
                    <a:pt x="4509" y="3311"/>
                    <a:pt x="4820" y="3475"/>
                    <a:pt x="5099" y="3721"/>
                  </a:cubicBezTo>
                  <a:cubicBezTo>
                    <a:pt x="4984" y="3508"/>
                    <a:pt x="4951" y="3262"/>
                    <a:pt x="5017" y="3033"/>
                  </a:cubicBezTo>
                  <a:cubicBezTo>
                    <a:pt x="5131" y="2689"/>
                    <a:pt x="5213" y="2082"/>
                    <a:pt x="4656" y="1689"/>
                  </a:cubicBezTo>
                  <a:cubicBezTo>
                    <a:pt x="4099" y="1295"/>
                    <a:pt x="3542" y="1066"/>
                    <a:pt x="3410" y="672"/>
                  </a:cubicBezTo>
                  <a:cubicBezTo>
                    <a:pt x="3328" y="427"/>
                    <a:pt x="3214" y="197"/>
                    <a:pt x="30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4" name="Google Shape;8424;p19"/>
            <p:cNvSpPr/>
            <p:nvPr/>
          </p:nvSpPr>
          <p:spPr>
            <a:xfrm>
              <a:off x="6978163" y="5166279"/>
              <a:ext cx="42298" cy="64785"/>
            </a:xfrm>
            <a:custGeom>
              <a:avLst/>
              <a:gdLst/>
              <a:ahLst/>
              <a:cxnLst/>
              <a:rect l="l" t="t" r="r" b="b"/>
              <a:pathLst>
                <a:path w="1296" h="1985" extrusionOk="0">
                  <a:moveTo>
                    <a:pt x="328" y="1"/>
                  </a:moveTo>
                  <a:cubicBezTo>
                    <a:pt x="361" y="181"/>
                    <a:pt x="328" y="378"/>
                    <a:pt x="279" y="558"/>
                  </a:cubicBezTo>
                  <a:cubicBezTo>
                    <a:pt x="197" y="837"/>
                    <a:pt x="0" y="1263"/>
                    <a:pt x="508" y="1542"/>
                  </a:cubicBezTo>
                  <a:cubicBezTo>
                    <a:pt x="1017" y="1837"/>
                    <a:pt x="1033" y="1984"/>
                    <a:pt x="1033" y="1984"/>
                  </a:cubicBezTo>
                  <a:cubicBezTo>
                    <a:pt x="1066" y="1755"/>
                    <a:pt x="1115" y="1509"/>
                    <a:pt x="1181" y="1296"/>
                  </a:cubicBezTo>
                  <a:cubicBezTo>
                    <a:pt x="1295" y="919"/>
                    <a:pt x="1131" y="525"/>
                    <a:pt x="787" y="345"/>
                  </a:cubicBezTo>
                  <a:cubicBezTo>
                    <a:pt x="345" y="83"/>
                    <a:pt x="328" y="1"/>
                    <a:pt x="32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5" name="Google Shape;8425;p19"/>
            <p:cNvSpPr/>
            <p:nvPr/>
          </p:nvSpPr>
          <p:spPr>
            <a:xfrm>
              <a:off x="6979762" y="4884878"/>
              <a:ext cx="225786" cy="158977"/>
            </a:xfrm>
            <a:custGeom>
              <a:avLst/>
              <a:gdLst/>
              <a:ahLst/>
              <a:cxnLst/>
              <a:rect l="l" t="t" r="r" b="b"/>
              <a:pathLst>
                <a:path w="6918" h="4871" extrusionOk="0">
                  <a:moveTo>
                    <a:pt x="1948" y="0"/>
                  </a:moveTo>
                  <a:cubicBezTo>
                    <a:pt x="1063" y="0"/>
                    <a:pt x="588" y="826"/>
                    <a:pt x="705" y="1361"/>
                  </a:cubicBezTo>
                  <a:cubicBezTo>
                    <a:pt x="840" y="1974"/>
                    <a:pt x="1450" y="2001"/>
                    <a:pt x="1558" y="2001"/>
                  </a:cubicBezTo>
                  <a:cubicBezTo>
                    <a:pt x="1568" y="2001"/>
                    <a:pt x="1574" y="2001"/>
                    <a:pt x="1574" y="2001"/>
                  </a:cubicBezTo>
                  <a:cubicBezTo>
                    <a:pt x="1312" y="1902"/>
                    <a:pt x="1197" y="1591"/>
                    <a:pt x="1312" y="1329"/>
                  </a:cubicBezTo>
                  <a:cubicBezTo>
                    <a:pt x="1354" y="1265"/>
                    <a:pt x="1401" y="1241"/>
                    <a:pt x="1450" y="1241"/>
                  </a:cubicBezTo>
                  <a:cubicBezTo>
                    <a:pt x="1553" y="1241"/>
                    <a:pt x="1671" y="1344"/>
                    <a:pt x="1804" y="1411"/>
                  </a:cubicBezTo>
                  <a:cubicBezTo>
                    <a:pt x="1841" y="1429"/>
                    <a:pt x="1877" y="1438"/>
                    <a:pt x="1911" y="1438"/>
                  </a:cubicBezTo>
                  <a:cubicBezTo>
                    <a:pt x="2054" y="1438"/>
                    <a:pt x="2160" y="1285"/>
                    <a:pt x="2213" y="1099"/>
                  </a:cubicBezTo>
                  <a:cubicBezTo>
                    <a:pt x="2244" y="958"/>
                    <a:pt x="2348" y="817"/>
                    <a:pt x="2539" y="817"/>
                  </a:cubicBezTo>
                  <a:cubicBezTo>
                    <a:pt x="2658" y="817"/>
                    <a:pt x="2811" y="872"/>
                    <a:pt x="3000" y="1017"/>
                  </a:cubicBezTo>
                  <a:cubicBezTo>
                    <a:pt x="3475" y="1394"/>
                    <a:pt x="3180" y="2148"/>
                    <a:pt x="3180" y="2148"/>
                  </a:cubicBezTo>
                  <a:cubicBezTo>
                    <a:pt x="3180" y="2148"/>
                    <a:pt x="3180" y="1525"/>
                    <a:pt x="2738" y="1476"/>
                  </a:cubicBezTo>
                  <a:cubicBezTo>
                    <a:pt x="2694" y="1463"/>
                    <a:pt x="2649" y="1456"/>
                    <a:pt x="2603" y="1456"/>
                  </a:cubicBezTo>
                  <a:cubicBezTo>
                    <a:pt x="2430" y="1456"/>
                    <a:pt x="2259" y="1553"/>
                    <a:pt x="2181" y="1722"/>
                  </a:cubicBezTo>
                  <a:cubicBezTo>
                    <a:pt x="2459" y="1722"/>
                    <a:pt x="2476" y="2099"/>
                    <a:pt x="2328" y="2296"/>
                  </a:cubicBezTo>
                  <a:cubicBezTo>
                    <a:pt x="2181" y="2509"/>
                    <a:pt x="2230" y="2640"/>
                    <a:pt x="2361" y="2738"/>
                  </a:cubicBezTo>
                  <a:cubicBezTo>
                    <a:pt x="2508" y="2820"/>
                    <a:pt x="2721" y="2804"/>
                    <a:pt x="2541" y="3181"/>
                  </a:cubicBezTo>
                  <a:cubicBezTo>
                    <a:pt x="2361" y="3558"/>
                    <a:pt x="1640" y="3558"/>
                    <a:pt x="1640" y="3558"/>
                  </a:cubicBezTo>
                  <a:cubicBezTo>
                    <a:pt x="1804" y="3345"/>
                    <a:pt x="1754" y="3050"/>
                    <a:pt x="1558" y="2886"/>
                  </a:cubicBezTo>
                  <a:lnTo>
                    <a:pt x="1558" y="2886"/>
                  </a:lnTo>
                  <a:cubicBezTo>
                    <a:pt x="1574" y="3066"/>
                    <a:pt x="1459" y="3214"/>
                    <a:pt x="1295" y="3263"/>
                  </a:cubicBezTo>
                  <a:cubicBezTo>
                    <a:pt x="1017" y="3361"/>
                    <a:pt x="1017" y="3263"/>
                    <a:pt x="755" y="3492"/>
                  </a:cubicBezTo>
                  <a:cubicBezTo>
                    <a:pt x="623" y="3607"/>
                    <a:pt x="435" y="3636"/>
                    <a:pt x="279" y="3636"/>
                  </a:cubicBezTo>
                  <a:cubicBezTo>
                    <a:pt x="124" y="3636"/>
                    <a:pt x="1" y="3607"/>
                    <a:pt x="1" y="3607"/>
                  </a:cubicBezTo>
                  <a:lnTo>
                    <a:pt x="1" y="3607"/>
                  </a:lnTo>
                  <a:cubicBezTo>
                    <a:pt x="181" y="3705"/>
                    <a:pt x="394" y="3771"/>
                    <a:pt x="591" y="3787"/>
                  </a:cubicBezTo>
                  <a:cubicBezTo>
                    <a:pt x="1033" y="3820"/>
                    <a:pt x="1476" y="3886"/>
                    <a:pt x="1902" y="3984"/>
                  </a:cubicBezTo>
                  <a:cubicBezTo>
                    <a:pt x="3082" y="4345"/>
                    <a:pt x="3803" y="4836"/>
                    <a:pt x="4705" y="4869"/>
                  </a:cubicBezTo>
                  <a:cubicBezTo>
                    <a:pt x="4736" y="4870"/>
                    <a:pt x="4768" y="4871"/>
                    <a:pt x="4800" y="4871"/>
                  </a:cubicBezTo>
                  <a:cubicBezTo>
                    <a:pt x="5213" y="4871"/>
                    <a:pt x="5634" y="4772"/>
                    <a:pt x="6000" y="4574"/>
                  </a:cubicBezTo>
                  <a:cubicBezTo>
                    <a:pt x="6787" y="4115"/>
                    <a:pt x="6918" y="2935"/>
                    <a:pt x="6459" y="2345"/>
                  </a:cubicBezTo>
                  <a:cubicBezTo>
                    <a:pt x="6234" y="2013"/>
                    <a:pt x="5871" y="1857"/>
                    <a:pt x="5531" y="1857"/>
                  </a:cubicBezTo>
                  <a:cubicBezTo>
                    <a:pt x="5200" y="1857"/>
                    <a:pt x="4891" y="2004"/>
                    <a:pt x="4754" y="2279"/>
                  </a:cubicBezTo>
                  <a:cubicBezTo>
                    <a:pt x="4492" y="2607"/>
                    <a:pt x="4541" y="3083"/>
                    <a:pt x="4836" y="3361"/>
                  </a:cubicBezTo>
                  <a:cubicBezTo>
                    <a:pt x="4852" y="3378"/>
                    <a:pt x="4885" y="3394"/>
                    <a:pt x="4902" y="3410"/>
                  </a:cubicBezTo>
                  <a:lnTo>
                    <a:pt x="4934" y="3443"/>
                  </a:lnTo>
                  <a:cubicBezTo>
                    <a:pt x="5037" y="3503"/>
                    <a:pt x="5165" y="3534"/>
                    <a:pt x="5289" y="3534"/>
                  </a:cubicBezTo>
                  <a:cubicBezTo>
                    <a:pt x="5542" y="3534"/>
                    <a:pt x="5781" y="3406"/>
                    <a:pt x="5770" y="3132"/>
                  </a:cubicBezTo>
                  <a:cubicBezTo>
                    <a:pt x="5784" y="2929"/>
                    <a:pt x="5625" y="2844"/>
                    <a:pt x="5447" y="2844"/>
                  </a:cubicBezTo>
                  <a:cubicBezTo>
                    <a:pt x="5193" y="2844"/>
                    <a:pt x="4901" y="3019"/>
                    <a:pt x="5016" y="3279"/>
                  </a:cubicBezTo>
                  <a:cubicBezTo>
                    <a:pt x="5016" y="3302"/>
                    <a:pt x="5016" y="3325"/>
                    <a:pt x="4995" y="3325"/>
                  </a:cubicBezTo>
                  <a:cubicBezTo>
                    <a:pt x="4971" y="3325"/>
                    <a:pt x="4918" y="3294"/>
                    <a:pt x="4803" y="3197"/>
                  </a:cubicBezTo>
                  <a:cubicBezTo>
                    <a:pt x="4688" y="3083"/>
                    <a:pt x="4623" y="2935"/>
                    <a:pt x="4623" y="2787"/>
                  </a:cubicBezTo>
                  <a:cubicBezTo>
                    <a:pt x="4623" y="2607"/>
                    <a:pt x="4688" y="2443"/>
                    <a:pt x="4803" y="2296"/>
                  </a:cubicBezTo>
                  <a:cubicBezTo>
                    <a:pt x="4927" y="2063"/>
                    <a:pt x="5192" y="1940"/>
                    <a:pt x="5477" y="1940"/>
                  </a:cubicBezTo>
                  <a:cubicBezTo>
                    <a:pt x="5794" y="1940"/>
                    <a:pt x="6137" y="2091"/>
                    <a:pt x="6344" y="2410"/>
                  </a:cubicBezTo>
                  <a:lnTo>
                    <a:pt x="6360" y="2427"/>
                  </a:lnTo>
                  <a:cubicBezTo>
                    <a:pt x="6590" y="2837"/>
                    <a:pt x="6573" y="3345"/>
                    <a:pt x="6328" y="3738"/>
                  </a:cubicBezTo>
                  <a:cubicBezTo>
                    <a:pt x="6048" y="4242"/>
                    <a:pt x="5409" y="4592"/>
                    <a:pt x="4579" y="4592"/>
                  </a:cubicBezTo>
                  <a:cubicBezTo>
                    <a:pt x="4192" y="4592"/>
                    <a:pt x="3764" y="4516"/>
                    <a:pt x="3312" y="4345"/>
                  </a:cubicBezTo>
                  <a:cubicBezTo>
                    <a:pt x="3262" y="4328"/>
                    <a:pt x="3033" y="4246"/>
                    <a:pt x="2885" y="4181"/>
                  </a:cubicBezTo>
                  <a:cubicBezTo>
                    <a:pt x="2476" y="3968"/>
                    <a:pt x="2033" y="3820"/>
                    <a:pt x="1574" y="3755"/>
                  </a:cubicBezTo>
                  <a:cubicBezTo>
                    <a:pt x="1754" y="3722"/>
                    <a:pt x="1951" y="3705"/>
                    <a:pt x="2148" y="3656"/>
                  </a:cubicBezTo>
                  <a:cubicBezTo>
                    <a:pt x="3902" y="3312"/>
                    <a:pt x="4164" y="837"/>
                    <a:pt x="2705" y="181"/>
                  </a:cubicBezTo>
                  <a:cubicBezTo>
                    <a:pt x="2428" y="54"/>
                    <a:pt x="2174" y="0"/>
                    <a:pt x="19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6" name="Google Shape;8426;p19"/>
            <p:cNvSpPr/>
            <p:nvPr/>
          </p:nvSpPr>
          <p:spPr>
            <a:xfrm>
              <a:off x="7089979" y="4970486"/>
              <a:ext cx="152482" cy="107573"/>
            </a:xfrm>
            <a:custGeom>
              <a:avLst/>
              <a:gdLst/>
              <a:ahLst/>
              <a:cxnLst/>
              <a:rect l="l" t="t" r="r" b="b"/>
              <a:pathLst>
                <a:path w="4672" h="3296" extrusionOk="0">
                  <a:moveTo>
                    <a:pt x="3819" y="1"/>
                  </a:moveTo>
                  <a:lnTo>
                    <a:pt x="3819" y="1"/>
                  </a:lnTo>
                  <a:cubicBezTo>
                    <a:pt x="3901" y="787"/>
                    <a:pt x="3557" y="1574"/>
                    <a:pt x="2901" y="2049"/>
                  </a:cubicBezTo>
                  <a:cubicBezTo>
                    <a:pt x="2499" y="2357"/>
                    <a:pt x="2009" y="2456"/>
                    <a:pt x="1547" y="2456"/>
                  </a:cubicBezTo>
                  <a:cubicBezTo>
                    <a:pt x="730" y="2456"/>
                    <a:pt x="0" y="2148"/>
                    <a:pt x="0" y="2148"/>
                  </a:cubicBezTo>
                  <a:lnTo>
                    <a:pt x="0" y="2148"/>
                  </a:lnTo>
                  <a:cubicBezTo>
                    <a:pt x="1344" y="2869"/>
                    <a:pt x="1852" y="2623"/>
                    <a:pt x="2213" y="3033"/>
                  </a:cubicBezTo>
                  <a:cubicBezTo>
                    <a:pt x="2386" y="3221"/>
                    <a:pt x="2559" y="3278"/>
                    <a:pt x="2717" y="3278"/>
                  </a:cubicBezTo>
                  <a:cubicBezTo>
                    <a:pt x="2902" y="3278"/>
                    <a:pt x="3065" y="3200"/>
                    <a:pt x="3180" y="3164"/>
                  </a:cubicBezTo>
                  <a:cubicBezTo>
                    <a:pt x="3207" y="3157"/>
                    <a:pt x="3234" y="3154"/>
                    <a:pt x="3260" y="3154"/>
                  </a:cubicBezTo>
                  <a:cubicBezTo>
                    <a:pt x="3362" y="3154"/>
                    <a:pt x="3456" y="3204"/>
                    <a:pt x="3508" y="3295"/>
                  </a:cubicBezTo>
                  <a:cubicBezTo>
                    <a:pt x="3541" y="3082"/>
                    <a:pt x="3475" y="2869"/>
                    <a:pt x="3360" y="2705"/>
                  </a:cubicBezTo>
                  <a:cubicBezTo>
                    <a:pt x="3180" y="2508"/>
                    <a:pt x="2787" y="2492"/>
                    <a:pt x="2721" y="2492"/>
                  </a:cubicBezTo>
                  <a:cubicBezTo>
                    <a:pt x="3278" y="2459"/>
                    <a:pt x="3787" y="2164"/>
                    <a:pt x="4098" y="1705"/>
                  </a:cubicBezTo>
                  <a:cubicBezTo>
                    <a:pt x="4672" y="919"/>
                    <a:pt x="3819" y="1"/>
                    <a:pt x="381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7" name="Google Shape;8427;p19"/>
            <p:cNvSpPr/>
            <p:nvPr/>
          </p:nvSpPr>
          <p:spPr>
            <a:xfrm>
              <a:off x="6896308" y="4728447"/>
              <a:ext cx="145531" cy="205159"/>
            </a:xfrm>
            <a:custGeom>
              <a:avLst/>
              <a:gdLst/>
              <a:ahLst/>
              <a:cxnLst/>
              <a:rect l="l" t="t" r="r" b="b"/>
              <a:pathLst>
                <a:path w="4459" h="6286" extrusionOk="0">
                  <a:moveTo>
                    <a:pt x="1806" y="0"/>
                  </a:moveTo>
                  <a:cubicBezTo>
                    <a:pt x="1382" y="0"/>
                    <a:pt x="976" y="149"/>
                    <a:pt x="705" y="450"/>
                  </a:cubicBezTo>
                  <a:cubicBezTo>
                    <a:pt x="0" y="1090"/>
                    <a:pt x="427" y="2139"/>
                    <a:pt x="1017" y="2335"/>
                  </a:cubicBezTo>
                  <a:cubicBezTo>
                    <a:pt x="1148" y="2401"/>
                    <a:pt x="1287" y="2434"/>
                    <a:pt x="1424" y="2434"/>
                  </a:cubicBezTo>
                  <a:cubicBezTo>
                    <a:pt x="1562" y="2434"/>
                    <a:pt x="1697" y="2401"/>
                    <a:pt x="1820" y="2335"/>
                  </a:cubicBezTo>
                  <a:lnTo>
                    <a:pt x="1853" y="2319"/>
                  </a:lnTo>
                  <a:lnTo>
                    <a:pt x="1902" y="2286"/>
                  </a:lnTo>
                  <a:lnTo>
                    <a:pt x="1951" y="2253"/>
                  </a:lnTo>
                  <a:lnTo>
                    <a:pt x="2000" y="2204"/>
                  </a:lnTo>
                  <a:cubicBezTo>
                    <a:pt x="2033" y="2188"/>
                    <a:pt x="2049" y="2171"/>
                    <a:pt x="2066" y="2155"/>
                  </a:cubicBezTo>
                  <a:cubicBezTo>
                    <a:pt x="2230" y="1975"/>
                    <a:pt x="2312" y="1729"/>
                    <a:pt x="2279" y="1499"/>
                  </a:cubicBezTo>
                  <a:cubicBezTo>
                    <a:pt x="2236" y="1155"/>
                    <a:pt x="2024" y="1009"/>
                    <a:pt x="1827" y="1009"/>
                  </a:cubicBezTo>
                  <a:cubicBezTo>
                    <a:pt x="1724" y="1009"/>
                    <a:pt x="1625" y="1049"/>
                    <a:pt x="1558" y="1122"/>
                  </a:cubicBezTo>
                  <a:cubicBezTo>
                    <a:pt x="1394" y="1286"/>
                    <a:pt x="1427" y="1565"/>
                    <a:pt x="1640" y="1680"/>
                  </a:cubicBezTo>
                  <a:cubicBezTo>
                    <a:pt x="1716" y="1714"/>
                    <a:pt x="1786" y="1723"/>
                    <a:pt x="1845" y="1723"/>
                  </a:cubicBezTo>
                  <a:cubicBezTo>
                    <a:pt x="1924" y="1723"/>
                    <a:pt x="1986" y="1707"/>
                    <a:pt x="2030" y="1707"/>
                  </a:cubicBezTo>
                  <a:cubicBezTo>
                    <a:pt x="2080" y="1707"/>
                    <a:pt x="2105" y="1729"/>
                    <a:pt x="2099" y="1827"/>
                  </a:cubicBezTo>
                  <a:cubicBezTo>
                    <a:pt x="2082" y="2024"/>
                    <a:pt x="1967" y="2188"/>
                    <a:pt x="1787" y="2286"/>
                  </a:cubicBezTo>
                  <a:cubicBezTo>
                    <a:pt x="1681" y="2339"/>
                    <a:pt x="1563" y="2364"/>
                    <a:pt x="1445" y="2364"/>
                  </a:cubicBezTo>
                  <a:cubicBezTo>
                    <a:pt x="1309" y="2364"/>
                    <a:pt x="1172" y="2331"/>
                    <a:pt x="1050" y="2270"/>
                  </a:cubicBezTo>
                  <a:cubicBezTo>
                    <a:pt x="509" y="2040"/>
                    <a:pt x="148" y="1106"/>
                    <a:pt x="787" y="549"/>
                  </a:cubicBezTo>
                  <a:cubicBezTo>
                    <a:pt x="1033" y="303"/>
                    <a:pt x="1377" y="155"/>
                    <a:pt x="1722" y="155"/>
                  </a:cubicBezTo>
                  <a:cubicBezTo>
                    <a:pt x="2476" y="204"/>
                    <a:pt x="3295" y="745"/>
                    <a:pt x="3426" y="2204"/>
                  </a:cubicBezTo>
                  <a:cubicBezTo>
                    <a:pt x="3475" y="2761"/>
                    <a:pt x="3426" y="3319"/>
                    <a:pt x="3262" y="3843"/>
                  </a:cubicBezTo>
                  <a:cubicBezTo>
                    <a:pt x="3148" y="4302"/>
                    <a:pt x="2951" y="4728"/>
                    <a:pt x="2672" y="5122"/>
                  </a:cubicBezTo>
                  <a:cubicBezTo>
                    <a:pt x="2279" y="5614"/>
                    <a:pt x="1771" y="6007"/>
                    <a:pt x="1197" y="6286"/>
                  </a:cubicBezTo>
                  <a:cubicBezTo>
                    <a:pt x="1804" y="6023"/>
                    <a:pt x="2361" y="5630"/>
                    <a:pt x="2787" y="5122"/>
                  </a:cubicBezTo>
                  <a:cubicBezTo>
                    <a:pt x="3541" y="4253"/>
                    <a:pt x="4459" y="2253"/>
                    <a:pt x="3180" y="614"/>
                  </a:cubicBezTo>
                  <a:cubicBezTo>
                    <a:pt x="2826" y="207"/>
                    <a:pt x="2304" y="0"/>
                    <a:pt x="180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8" name="Google Shape;8428;p19"/>
            <p:cNvSpPr/>
            <p:nvPr/>
          </p:nvSpPr>
          <p:spPr>
            <a:xfrm>
              <a:off x="6644869" y="5169510"/>
              <a:ext cx="44974" cy="110772"/>
            </a:xfrm>
            <a:custGeom>
              <a:avLst/>
              <a:gdLst/>
              <a:ahLst/>
              <a:cxnLst/>
              <a:rect l="l" t="t" r="r" b="b"/>
              <a:pathLst>
                <a:path w="1378" h="3394" extrusionOk="0">
                  <a:moveTo>
                    <a:pt x="689" y="0"/>
                  </a:moveTo>
                  <a:lnTo>
                    <a:pt x="640" y="344"/>
                  </a:lnTo>
                  <a:cubicBezTo>
                    <a:pt x="623" y="607"/>
                    <a:pt x="525" y="869"/>
                    <a:pt x="378" y="1098"/>
                  </a:cubicBezTo>
                  <a:cubicBezTo>
                    <a:pt x="132" y="1459"/>
                    <a:pt x="1" y="1770"/>
                    <a:pt x="312" y="2164"/>
                  </a:cubicBezTo>
                  <a:cubicBezTo>
                    <a:pt x="492" y="2426"/>
                    <a:pt x="623" y="2737"/>
                    <a:pt x="656" y="3065"/>
                  </a:cubicBezTo>
                  <a:cubicBezTo>
                    <a:pt x="673" y="3147"/>
                    <a:pt x="673" y="3393"/>
                    <a:pt x="689" y="3393"/>
                  </a:cubicBezTo>
                  <a:cubicBezTo>
                    <a:pt x="689" y="3393"/>
                    <a:pt x="705" y="3131"/>
                    <a:pt x="722" y="3065"/>
                  </a:cubicBezTo>
                  <a:cubicBezTo>
                    <a:pt x="755" y="2737"/>
                    <a:pt x="886" y="2426"/>
                    <a:pt x="1066" y="2164"/>
                  </a:cubicBezTo>
                  <a:cubicBezTo>
                    <a:pt x="1377" y="1754"/>
                    <a:pt x="1246" y="1443"/>
                    <a:pt x="1000" y="1098"/>
                  </a:cubicBezTo>
                  <a:cubicBezTo>
                    <a:pt x="853" y="869"/>
                    <a:pt x="755" y="607"/>
                    <a:pt x="738" y="344"/>
                  </a:cubicBezTo>
                  <a:lnTo>
                    <a:pt x="68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9" name="Google Shape;8429;p19"/>
            <p:cNvSpPr/>
            <p:nvPr/>
          </p:nvSpPr>
          <p:spPr>
            <a:xfrm>
              <a:off x="6548033" y="4721169"/>
              <a:ext cx="238645" cy="167496"/>
            </a:xfrm>
            <a:custGeom>
              <a:avLst/>
              <a:gdLst/>
              <a:ahLst/>
              <a:cxnLst/>
              <a:rect l="l" t="t" r="r" b="b"/>
              <a:pathLst>
                <a:path w="7312" h="5132" extrusionOk="0">
                  <a:moveTo>
                    <a:pt x="1742" y="1"/>
                  </a:moveTo>
                  <a:cubicBezTo>
                    <a:pt x="1353" y="1"/>
                    <a:pt x="968" y="172"/>
                    <a:pt x="706" y="493"/>
                  </a:cubicBezTo>
                  <a:cubicBezTo>
                    <a:pt x="611" y="635"/>
                    <a:pt x="462" y="706"/>
                    <a:pt x="312" y="706"/>
                  </a:cubicBezTo>
                  <a:cubicBezTo>
                    <a:pt x="202" y="706"/>
                    <a:pt x="91" y="668"/>
                    <a:pt x="1" y="591"/>
                  </a:cubicBezTo>
                  <a:lnTo>
                    <a:pt x="1" y="591"/>
                  </a:lnTo>
                  <a:cubicBezTo>
                    <a:pt x="34" y="952"/>
                    <a:pt x="66" y="1018"/>
                    <a:pt x="1771" y="1739"/>
                  </a:cubicBezTo>
                  <a:cubicBezTo>
                    <a:pt x="3082" y="2296"/>
                    <a:pt x="3525" y="4247"/>
                    <a:pt x="3656" y="5132"/>
                  </a:cubicBezTo>
                  <a:cubicBezTo>
                    <a:pt x="3787" y="4263"/>
                    <a:pt x="4246" y="2296"/>
                    <a:pt x="5541" y="1739"/>
                  </a:cubicBezTo>
                  <a:cubicBezTo>
                    <a:pt x="7262" y="1018"/>
                    <a:pt x="7278" y="952"/>
                    <a:pt x="7311" y="591"/>
                  </a:cubicBezTo>
                  <a:lnTo>
                    <a:pt x="7311" y="591"/>
                  </a:lnTo>
                  <a:cubicBezTo>
                    <a:pt x="7221" y="668"/>
                    <a:pt x="7110" y="706"/>
                    <a:pt x="7000" y="706"/>
                  </a:cubicBezTo>
                  <a:cubicBezTo>
                    <a:pt x="6850" y="706"/>
                    <a:pt x="6701" y="635"/>
                    <a:pt x="6606" y="493"/>
                  </a:cubicBezTo>
                  <a:cubicBezTo>
                    <a:pt x="6344" y="172"/>
                    <a:pt x="5959" y="1"/>
                    <a:pt x="5570" y="1"/>
                  </a:cubicBezTo>
                  <a:cubicBezTo>
                    <a:pt x="5304" y="1"/>
                    <a:pt x="5036" y="81"/>
                    <a:pt x="4803" y="247"/>
                  </a:cubicBezTo>
                  <a:cubicBezTo>
                    <a:pt x="4230" y="657"/>
                    <a:pt x="3853" y="1476"/>
                    <a:pt x="3656" y="2657"/>
                  </a:cubicBezTo>
                  <a:cubicBezTo>
                    <a:pt x="3459" y="1460"/>
                    <a:pt x="3082" y="641"/>
                    <a:pt x="2509" y="247"/>
                  </a:cubicBezTo>
                  <a:cubicBezTo>
                    <a:pt x="2276" y="81"/>
                    <a:pt x="2008" y="1"/>
                    <a:pt x="174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0" name="Google Shape;8430;p19"/>
            <p:cNvSpPr/>
            <p:nvPr/>
          </p:nvSpPr>
          <p:spPr>
            <a:xfrm>
              <a:off x="6624013" y="4628119"/>
              <a:ext cx="87240" cy="145008"/>
            </a:xfrm>
            <a:custGeom>
              <a:avLst/>
              <a:gdLst/>
              <a:ahLst/>
              <a:cxnLst/>
              <a:rect l="l" t="t" r="r" b="b"/>
              <a:pathLst>
                <a:path w="2673" h="4443" extrusionOk="0">
                  <a:moveTo>
                    <a:pt x="1328" y="0"/>
                  </a:moveTo>
                  <a:cubicBezTo>
                    <a:pt x="1246" y="164"/>
                    <a:pt x="1131" y="312"/>
                    <a:pt x="1017" y="426"/>
                  </a:cubicBezTo>
                  <a:cubicBezTo>
                    <a:pt x="558" y="853"/>
                    <a:pt x="0" y="1721"/>
                    <a:pt x="722" y="2918"/>
                  </a:cubicBezTo>
                  <a:cubicBezTo>
                    <a:pt x="1010" y="3367"/>
                    <a:pt x="1205" y="3878"/>
                    <a:pt x="1336" y="4407"/>
                  </a:cubicBezTo>
                  <a:lnTo>
                    <a:pt x="1336" y="4407"/>
                  </a:lnTo>
                  <a:cubicBezTo>
                    <a:pt x="1452" y="3878"/>
                    <a:pt x="1662" y="3367"/>
                    <a:pt x="1951" y="2918"/>
                  </a:cubicBezTo>
                  <a:cubicBezTo>
                    <a:pt x="2672" y="1721"/>
                    <a:pt x="2115" y="869"/>
                    <a:pt x="1656" y="426"/>
                  </a:cubicBezTo>
                  <a:cubicBezTo>
                    <a:pt x="1525" y="312"/>
                    <a:pt x="1426" y="164"/>
                    <a:pt x="1328" y="0"/>
                  </a:cubicBezTo>
                  <a:close/>
                  <a:moveTo>
                    <a:pt x="1336" y="4407"/>
                  </a:moveTo>
                  <a:cubicBezTo>
                    <a:pt x="1333" y="4419"/>
                    <a:pt x="1330" y="4430"/>
                    <a:pt x="1328" y="4442"/>
                  </a:cubicBezTo>
                  <a:lnTo>
                    <a:pt x="1344" y="4442"/>
                  </a:lnTo>
                  <a:cubicBezTo>
                    <a:pt x="1342" y="4430"/>
                    <a:pt x="1339" y="4419"/>
                    <a:pt x="1336" y="4407"/>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1" name="Google Shape;8431;p19"/>
            <p:cNvSpPr/>
            <p:nvPr/>
          </p:nvSpPr>
          <p:spPr>
            <a:xfrm>
              <a:off x="6567289" y="4491433"/>
              <a:ext cx="200133" cy="219096"/>
            </a:xfrm>
            <a:custGeom>
              <a:avLst/>
              <a:gdLst/>
              <a:ahLst/>
              <a:cxnLst/>
              <a:rect l="l" t="t" r="r" b="b"/>
              <a:pathLst>
                <a:path w="6132" h="6713" extrusionOk="0">
                  <a:moveTo>
                    <a:pt x="1617" y="0"/>
                  </a:moveTo>
                  <a:cubicBezTo>
                    <a:pt x="1216" y="0"/>
                    <a:pt x="823" y="159"/>
                    <a:pt x="591" y="451"/>
                  </a:cubicBezTo>
                  <a:cubicBezTo>
                    <a:pt x="1" y="1107"/>
                    <a:pt x="493" y="2074"/>
                    <a:pt x="1132" y="2106"/>
                  </a:cubicBezTo>
                  <a:cubicBezTo>
                    <a:pt x="1151" y="2107"/>
                    <a:pt x="1170" y="2108"/>
                    <a:pt x="1188" y="2108"/>
                  </a:cubicBezTo>
                  <a:cubicBezTo>
                    <a:pt x="1801" y="2108"/>
                    <a:pt x="2013" y="1589"/>
                    <a:pt x="1886" y="1287"/>
                  </a:cubicBezTo>
                  <a:cubicBezTo>
                    <a:pt x="1830" y="1118"/>
                    <a:pt x="1677" y="998"/>
                    <a:pt x="1511" y="998"/>
                  </a:cubicBezTo>
                  <a:cubicBezTo>
                    <a:pt x="1483" y="998"/>
                    <a:pt x="1455" y="1001"/>
                    <a:pt x="1427" y="1008"/>
                  </a:cubicBezTo>
                  <a:cubicBezTo>
                    <a:pt x="1263" y="1025"/>
                    <a:pt x="1165" y="1156"/>
                    <a:pt x="1181" y="1320"/>
                  </a:cubicBezTo>
                  <a:cubicBezTo>
                    <a:pt x="1171" y="1475"/>
                    <a:pt x="1292" y="1572"/>
                    <a:pt x="1415" y="1572"/>
                  </a:cubicBezTo>
                  <a:cubicBezTo>
                    <a:pt x="1487" y="1572"/>
                    <a:pt x="1559" y="1539"/>
                    <a:pt x="1607" y="1467"/>
                  </a:cubicBezTo>
                  <a:cubicBezTo>
                    <a:pt x="1649" y="1401"/>
                    <a:pt x="1695" y="1375"/>
                    <a:pt x="1735" y="1375"/>
                  </a:cubicBezTo>
                  <a:cubicBezTo>
                    <a:pt x="1806" y="1375"/>
                    <a:pt x="1857" y="1455"/>
                    <a:pt x="1837" y="1549"/>
                  </a:cubicBezTo>
                  <a:cubicBezTo>
                    <a:pt x="1747" y="1793"/>
                    <a:pt x="1526" y="1946"/>
                    <a:pt x="1285" y="1946"/>
                  </a:cubicBezTo>
                  <a:cubicBezTo>
                    <a:pt x="1219" y="1946"/>
                    <a:pt x="1150" y="1935"/>
                    <a:pt x="1083" y="1910"/>
                  </a:cubicBezTo>
                  <a:cubicBezTo>
                    <a:pt x="673" y="1779"/>
                    <a:pt x="460" y="1057"/>
                    <a:pt x="1017" y="648"/>
                  </a:cubicBezTo>
                  <a:cubicBezTo>
                    <a:pt x="1140" y="561"/>
                    <a:pt x="1319" y="515"/>
                    <a:pt x="1519" y="515"/>
                  </a:cubicBezTo>
                  <a:cubicBezTo>
                    <a:pt x="2118" y="515"/>
                    <a:pt x="2906" y="927"/>
                    <a:pt x="2968" y="1910"/>
                  </a:cubicBezTo>
                  <a:cubicBezTo>
                    <a:pt x="2968" y="3074"/>
                    <a:pt x="2033" y="4123"/>
                    <a:pt x="1771" y="4893"/>
                  </a:cubicBezTo>
                  <a:cubicBezTo>
                    <a:pt x="1427" y="5975"/>
                    <a:pt x="1869" y="6647"/>
                    <a:pt x="1902" y="6712"/>
                  </a:cubicBezTo>
                  <a:cubicBezTo>
                    <a:pt x="1624" y="6155"/>
                    <a:pt x="1607" y="5499"/>
                    <a:pt x="1853" y="4926"/>
                  </a:cubicBezTo>
                  <a:cubicBezTo>
                    <a:pt x="2066" y="4401"/>
                    <a:pt x="2492" y="3844"/>
                    <a:pt x="2804" y="3139"/>
                  </a:cubicBezTo>
                  <a:cubicBezTo>
                    <a:pt x="2918" y="2926"/>
                    <a:pt x="3017" y="2680"/>
                    <a:pt x="3066" y="2434"/>
                  </a:cubicBezTo>
                  <a:cubicBezTo>
                    <a:pt x="3115" y="2680"/>
                    <a:pt x="3214" y="2926"/>
                    <a:pt x="3312" y="3139"/>
                  </a:cubicBezTo>
                  <a:cubicBezTo>
                    <a:pt x="3640" y="3844"/>
                    <a:pt x="4066" y="4401"/>
                    <a:pt x="4279" y="4926"/>
                  </a:cubicBezTo>
                  <a:cubicBezTo>
                    <a:pt x="4525" y="5499"/>
                    <a:pt x="4508" y="6155"/>
                    <a:pt x="4230" y="6712"/>
                  </a:cubicBezTo>
                  <a:cubicBezTo>
                    <a:pt x="4263" y="6647"/>
                    <a:pt x="4705" y="5975"/>
                    <a:pt x="4361" y="4893"/>
                  </a:cubicBezTo>
                  <a:cubicBezTo>
                    <a:pt x="4099" y="4123"/>
                    <a:pt x="3181" y="3074"/>
                    <a:pt x="3164" y="1910"/>
                  </a:cubicBezTo>
                  <a:cubicBezTo>
                    <a:pt x="3226" y="927"/>
                    <a:pt x="4014" y="515"/>
                    <a:pt x="4613" y="515"/>
                  </a:cubicBezTo>
                  <a:cubicBezTo>
                    <a:pt x="4813" y="515"/>
                    <a:pt x="4992" y="561"/>
                    <a:pt x="5115" y="648"/>
                  </a:cubicBezTo>
                  <a:cubicBezTo>
                    <a:pt x="5672" y="1057"/>
                    <a:pt x="5459" y="1779"/>
                    <a:pt x="5049" y="1910"/>
                  </a:cubicBezTo>
                  <a:cubicBezTo>
                    <a:pt x="4982" y="1935"/>
                    <a:pt x="4913" y="1946"/>
                    <a:pt x="4847" y="1946"/>
                  </a:cubicBezTo>
                  <a:cubicBezTo>
                    <a:pt x="4606" y="1946"/>
                    <a:pt x="4385" y="1793"/>
                    <a:pt x="4295" y="1549"/>
                  </a:cubicBezTo>
                  <a:cubicBezTo>
                    <a:pt x="4275" y="1455"/>
                    <a:pt x="4326" y="1375"/>
                    <a:pt x="4397" y="1375"/>
                  </a:cubicBezTo>
                  <a:cubicBezTo>
                    <a:pt x="4437" y="1375"/>
                    <a:pt x="4483" y="1401"/>
                    <a:pt x="4525" y="1467"/>
                  </a:cubicBezTo>
                  <a:cubicBezTo>
                    <a:pt x="4573" y="1539"/>
                    <a:pt x="4645" y="1572"/>
                    <a:pt x="4717" y="1572"/>
                  </a:cubicBezTo>
                  <a:cubicBezTo>
                    <a:pt x="4840" y="1572"/>
                    <a:pt x="4961" y="1475"/>
                    <a:pt x="4951" y="1320"/>
                  </a:cubicBezTo>
                  <a:cubicBezTo>
                    <a:pt x="4967" y="1156"/>
                    <a:pt x="4869" y="1025"/>
                    <a:pt x="4705" y="1008"/>
                  </a:cubicBezTo>
                  <a:cubicBezTo>
                    <a:pt x="4677" y="1001"/>
                    <a:pt x="4649" y="998"/>
                    <a:pt x="4621" y="998"/>
                  </a:cubicBezTo>
                  <a:cubicBezTo>
                    <a:pt x="4455" y="998"/>
                    <a:pt x="4302" y="1118"/>
                    <a:pt x="4246" y="1287"/>
                  </a:cubicBezTo>
                  <a:cubicBezTo>
                    <a:pt x="4117" y="1594"/>
                    <a:pt x="4353" y="2107"/>
                    <a:pt x="4971" y="2107"/>
                  </a:cubicBezTo>
                  <a:cubicBezTo>
                    <a:pt x="4981" y="2107"/>
                    <a:pt x="4990" y="2107"/>
                    <a:pt x="5000" y="2106"/>
                  </a:cubicBezTo>
                  <a:cubicBezTo>
                    <a:pt x="5623" y="2074"/>
                    <a:pt x="6131" y="1107"/>
                    <a:pt x="5541" y="451"/>
                  </a:cubicBezTo>
                  <a:cubicBezTo>
                    <a:pt x="5309" y="159"/>
                    <a:pt x="4916" y="0"/>
                    <a:pt x="4515" y="0"/>
                  </a:cubicBezTo>
                  <a:cubicBezTo>
                    <a:pt x="4039" y="0"/>
                    <a:pt x="3552" y="224"/>
                    <a:pt x="3312" y="713"/>
                  </a:cubicBezTo>
                  <a:cubicBezTo>
                    <a:pt x="3197" y="877"/>
                    <a:pt x="3115" y="1074"/>
                    <a:pt x="3066" y="1271"/>
                  </a:cubicBezTo>
                  <a:cubicBezTo>
                    <a:pt x="3017" y="1074"/>
                    <a:pt x="2935" y="877"/>
                    <a:pt x="2820" y="713"/>
                  </a:cubicBezTo>
                  <a:cubicBezTo>
                    <a:pt x="2580" y="224"/>
                    <a:pt x="2093" y="0"/>
                    <a:pt x="16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2" name="Google Shape;8432;p19"/>
            <p:cNvSpPr/>
            <p:nvPr/>
          </p:nvSpPr>
          <p:spPr>
            <a:xfrm>
              <a:off x="9191344" y="4711018"/>
              <a:ext cx="56202" cy="78689"/>
            </a:xfrm>
            <a:custGeom>
              <a:avLst/>
              <a:gdLst/>
              <a:ahLst/>
              <a:cxnLst/>
              <a:rect l="l" t="t" r="r" b="b"/>
              <a:pathLst>
                <a:path w="1722" h="2411" extrusionOk="0">
                  <a:moveTo>
                    <a:pt x="1525" y="1"/>
                  </a:moveTo>
                  <a:cubicBezTo>
                    <a:pt x="1525" y="1"/>
                    <a:pt x="1377" y="66"/>
                    <a:pt x="1361" y="165"/>
                  </a:cubicBezTo>
                  <a:cubicBezTo>
                    <a:pt x="1346" y="241"/>
                    <a:pt x="1246" y="330"/>
                    <a:pt x="1076" y="330"/>
                  </a:cubicBezTo>
                  <a:cubicBezTo>
                    <a:pt x="1062" y="330"/>
                    <a:pt x="1048" y="330"/>
                    <a:pt x="1033" y="329"/>
                  </a:cubicBezTo>
                  <a:cubicBezTo>
                    <a:pt x="836" y="329"/>
                    <a:pt x="0" y="394"/>
                    <a:pt x="66" y="2410"/>
                  </a:cubicBezTo>
                  <a:cubicBezTo>
                    <a:pt x="66" y="2410"/>
                    <a:pt x="131" y="1673"/>
                    <a:pt x="771" y="1394"/>
                  </a:cubicBezTo>
                  <a:cubicBezTo>
                    <a:pt x="1394" y="1115"/>
                    <a:pt x="1721" y="853"/>
                    <a:pt x="1607" y="476"/>
                  </a:cubicBezTo>
                  <a:cubicBezTo>
                    <a:pt x="1492" y="83"/>
                    <a:pt x="1525" y="1"/>
                    <a:pt x="15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3" name="Google Shape;8433;p19"/>
            <p:cNvSpPr/>
            <p:nvPr/>
          </p:nvSpPr>
          <p:spPr>
            <a:xfrm>
              <a:off x="8893364" y="4804623"/>
              <a:ext cx="296414" cy="206106"/>
            </a:xfrm>
            <a:custGeom>
              <a:avLst/>
              <a:gdLst/>
              <a:ahLst/>
              <a:cxnLst/>
              <a:rect l="l" t="t" r="r" b="b"/>
              <a:pathLst>
                <a:path w="9082" h="6315" extrusionOk="0">
                  <a:moveTo>
                    <a:pt x="2004" y="1"/>
                  </a:moveTo>
                  <a:cubicBezTo>
                    <a:pt x="1086" y="1"/>
                    <a:pt x="66" y="649"/>
                    <a:pt x="33" y="1853"/>
                  </a:cubicBezTo>
                  <a:cubicBezTo>
                    <a:pt x="0" y="2722"/>
                    <a:pt x="459" y="3525"/>
                    <a:pt x="1230" y="3935"/>
                  </a:cubicBezTo>
                  <a:cubicBezTo>
                    <a:pt x="1723" y="4192"/>
                    <a:pt x="2282" y="4295"/>
                    <a:pt x="2852" y="4295"/>
                  </a:cubicBezTo>
                  <a:cubicBezTo>
                    <a:pt x="3190" y="4295"/>
                    <a:pt x="3533" y="4259"/>
                    <a:pt x="3869" y="4197"/>
                  </a:cubicBezTo>
                  <a:cubicBezTo>
                    <a:pt x="4754" y="3952"/>
                    <a:pt x="5573" y="3624"/>
                    <a:pt x="6377" y="3427"/>
                  </a:cubicBezTo>
                  <a:cubicBezTo>
                    <a:pt x="6582" y="3374"/>
                    <a:pt x="6791" y="3347"/>
                    <a:pt x="6996" y="3347"/>
                  </a:cubicBezTo>
                  <a:cubicBezTo>
                    <a:pt x="7607" y="3347"/>
                    <a:pt x="8180" y="3584"/>
                    <a:pt x="8524" y="4050"/>
                  </a:cubicBezTo>
                  <a:cubicBezTo>
                    <a:pt x="8966" y="4624"/>
                    <a:pt x="8999" y="5574"/>
                    <a:pt x="8458" y="5968"/>
                  </a:cubicBezTo>
                  <a:cubicBezTo>
                    <a:pt x="8244" y="6130"/>
                    <a:pt x="7987" y="6205"/>
                    <a:pt x="7738" y="6205"/>
                  </a:cubicBezTo>
                  <a:cubicBezTo>
                    <a:pt x="7357" y="6205"/>
                    <a:pt x="6994" y="6029"/>
                    <a:pt x="6835" y="5722"/>
                  </a:cubicBezTo>
                  <a:cubicBezTo>
                    <a:pt x="6524" y="5230"/>
                    <a:pt x="6770" y="4574"/>
                    <a:pt x="7229" y="4443"/>
                  </a:cubicBezTo>
                  <a:cubicBezTo>
                    <a:pt x="7321" y="4407"/>
                    <a:pt x="7416" y="4389"/>
                    <a:pt x="7510" y="4389"/>
                  </a:cubicBezTo>
                  <a:cubicBezTo>
                    <a:pt x="7753" y="4389"/>
                    <a:pt x="7989" y="4505"/>
                    <a:pt x="8130" y="4706"/>
                  </a:cubicBezTo>
                  <a:cubicBezTo>
                    <a:pt x="8229" y="4886"/>
                    <a:pt x="8245" y="5099"/>
                    <a:pt x="8180" y="5279"/>
                  </a:cubicBezTo>
                  <a:cubicBezTo>
                    <a:pt x="8166" y="5319"/>
                    <a:pt x="8110" y="5391"/>
                    <a:pt x="8054" y="5391"/>
                  </a:cubicBezTo>
                  <a:cubicBezTo>
                    <a:pt x="8041" y="5391"/>
                    <a:pt x="8028" y="5387"/>
                    <a:pt x="8016" y="5378"/>
                  </a:cubicBezTo>
                  <a:cubicBezTo>
                    <a:pt x="7966" y="5328"/>
                    <a:pt x="8016" y="4968"/>
                    <a:pt x="7655" y="4919"/>
                  </a:cubicBezTo>
                  <a:cubicBezTo>
                    <a:pt x="7640" y="4917"/>
                    <a:pt x="7626" y="4916"/>
                    <a:pt x="7612" y="4916"/>
                  </a:cubicBezTo>
                  <a:cubicBezTo>
                    <a:pt x="7269" y="4916"/>
                    <a:pt x="7161" y="5482"/>
                    <a:pt x="7508" y="5623"/>
                  </a:cubicBezTo>
                  <a:cubicBezTo>
                    <a:pt x="7581" y="5656"/>
                    <a:pt x="7656" y="5671"/>
                    <a:pt x="7729" y="5671"/>
                  </a:cubicBezTo>
                  <a:cubicBezTo>
                    <a:pt x="7951" y="5671"/>
                    <a:pt x="8155" y="5530"/>
                    <a:pt x="8229" y="5296"/>
                  </a:cubicBezTo>
                  <a:lnTo>
                    <a:pt x="8229" y="5279"/>
                  </a:lnTo>
                  <a:cubicBezTo>
                    <a:pt x="8229" y="5263"/>
                    <a:pt x="8229" y="5246"/>
                    <a:pt x="8245" y="5230"/>
                  </a:cubicBezTo>
                  <a:lnTo>
                    <a:pt x="8245" y="5214"/>
                  </a:lnTo>
                  <a:cubicBezTo>
                    <a:pt x="8262" y="5099"/>
                    <a:pt x="8262" y="4968"/>
                    <a:pt x="8229" y="4837"/>
                  </a:cubicBezTo>
                  <a:cubicBezTo>
                    <a:pt x="8104" y="4525"/>
                    <a:pt x="7808" y="4336"/>
                    <a:pt x="7494" y="4336"/>
                  </a:cubicBezTo>
                  <a:cubicBezTo>
                    <a:pt x="7395" y="4336"/>
                    <a:pt x="7294" y="4355"/>
                    <a:pt x="7196" y="4394"/>
                  </a:cubicBezTo>
                  <a:cubicBezTo>
                    <a:pt x="6704" y="4509"/>
                    <a:pt x="6409" y="5214"/>
                    <a:pt x="6754" y="5771"/>
                  </a:cubicBezTo>
                  <a:cubicBezTo>
                    <a:pt x="6925" y="6114"/>
                    <a:pt x="7333" y="6314"/>
                    <a:pt x="7754" y="6314"/>
                  </a:cubicBezTo>
                  <a:cubicBezTo>
                    <a:pt x="8018" y="6314"/>
                    <a:pt x="8287" y="6236"/>
                    <a:pt x="8507" y="6066"/>
                  </a:cubicBezTo>
                  <a:cubicBezTo>
                    <a:pt x="8966" y="5738"/>
                    <a:pt x="9081" y="5132"/>
                    <a:pt x="8934" y="4591"/>
                  </a:cubicBezTo>
                  <a:cubicBezTo>
                    <a:pt x="8835" y="4050"/>
                    <a:pt x="8475" y="3165"/>
                    <a:pt x="7212" y="2886"/>
                  </a:cubicBezTo>
                  <a:cubicBezTo>
                    <a:pt x="7067" y="2854"/>
                    <a:pt x="6919" y="2839"/>
                    <a:pt x="6768" y="2839"/>
                  </a:cubicBezTo>
                  <a:cubicBezTo>
                    <a:pt x="5438" y="2839"/>
                    <a:pt x="3897" y="3977"/>
                    <a:pt x="2312" y="3977"/>
                  </a:cubicBezTo>
                  <a:cubicBezTo>
                    <a:pt x="2088" y="3977"/>
                    <a:pt x="1864" y="3954"/>
                    <a:pt x="1639" y="3902"/>
                  </a:cubicBezTo>
                  <a:cubicBezTo>
                    <a:pt x="1557" y="3870"/>
                    <a:pt x="1476" y="3853"/>
                    <a:pt x="1377" y="3820"/>
                  </a:cubicBezTo>
                  <a:lnTo>
                    <a:pt x="1312" y="3788"/>
                  </a:lnTo>
                  <a:cubicBezTo>
                    <a:pt x="607" y="3411"/>
                    <a:pt x="164" y="2657"/>
                    <a:pt x="181" y="1853"/>
                  </a:cubicBezTo>
                  <a:cubicBezTo>
                    <a:pt x="203" y="735"/>
                    <a:pt x="1174" y="111"/>
                    <a:pt x="2045" y="111"/>
                  </a:cubicBezTo>
                  <a:cubicBezTo>
                    <a:pt x="2464" y="111"/>
                    <a:pt x="2859" y="255"/>
                    <a:pt x="3115" y="559"/>
                  </a:cubicBezTo>
                  <a:cubicBezTo>
                    <a:pt x="3574" y="1018"/>
                    <a:pt x="3524" y="1772"/>
                    <a:pt x="3016" y="2181"/>
                  </a:cubicBezTo>
                  <a:cubicBezTo>
                    <a:pt x="2951" y="2230"/>
                    <a:pt x="2852" y="2280"/>
                    <a:pt x="2770" y="2296"/>
                  </a:cubicBezTo>
                  <a:cubicBezTo>
                    <a:pt x="2706" y="2313"/>
                    <a:pt x="2640" y="2321"/>
                    <a:pt x="2575" y="2321"/>
                  </a:cubicBezTo>
                  <a:cubicBezTo>
                    <a:pt x="2391" y="2321"/>
                    <a:pt x="2211" y="2257"/>
                    <a:pt x="2066" y="2149"/>
                  </a:cubicBezTo>
                  <a:cubicBezTo>
                    <a:pt x="1951" y="2067"/>
                    <a:pt x="1885" y="1919"/>
                    <a:pt x="1934" y="1772"/>
                  </a:cubicBezTo>
                  <a:lnTo>
                    <a:pt x="1934" y="1772"/>
                  </a:lnTo>
                  <a:cubicBezTo>
                    <a:pt x="2010" y="1847"/>
                    <a:pt x="2106" y="1887"/>
                    <a:pt x="2206" y="1887"/>
                  </a:cubicBezTo>
                  <a:cubicBezTo>
                    <a:pt x="2257" y="1887"/>
                    <a:pt x="2310" y="1876"/>
                    <a:pt x="2361" y="1853"/>
                  </a:cubicBezTo>
                  <a:cubicBezTo>
                    <a:pt x="2607" y="1722"/>
                    <a:pt x="2541" y="1313"/>
                    <a:pt x="2213" y="1231"/>
                  </a:cubicBezTo>
                  <a:cubicBezTo>
                    <a:pt x="2182" y="1221"/>
                    <a:pt x="2150" y="1216"/>
                    <a:pt x="2119" y="1216"/>
                  </a:cubicBezTo>
                  <a:cubicBezTo>
                    <a:pt x="1781" y="1216"/>
                    <a:pt x="1511" y="1759"/>
                    <a:pt x="1902" y="2165"/>
                  </a:cubicBezTo>
                  <a:cubicBezTo>
                    <a:pt x="2066" y="2317"/>
                    <a:pt x="2280" y="2400"/>
                    <a:pt x="2504" y="2400"/>
                  </a:cubicBezTo>
                  <a:cubicBezTo>
                    <a:pt x="2570" y="2400"/>
                    <a:pt x="2638" y="2393"/>
                    <a:pt x="2705" y="2378"/>
                  </a:cubicBezTo>
                  <a:cubicBezTo>
                    <a:pt x="2738" y="2362"/>
                    <a:pt x="2754" y="2362"/>
                    <a:pt x="2787" y="2345"/>
                  </a:cubicBezTo>
                  <a:lnTo>
                    <a:pt x="2869" y="2329"/>
                  </a:lnTo>
                  <a:lnTo>
                    <a:pt x="2902" y="2312"/>
                  </a:lnTo>
                  <a:cubicBezTo>
                    <a:pt x="3049" y="2247"/>
                    <a:pt x="3180" y="2132"/>
                    <a:pt x="3262" y="2001"/>
                  </a:cubicBezTo>
                  <a:cubicBezTo>
                    <a:pt x="3590" y="1542"/>
                    <a:pt x="3557" y="903"/>
                    <a:pt x="3164" y="493"/>
                  </a:cubicBezTo>
                  <a:cubicBezTo>
                    <a:pt x="2892" y="161"/>
                    <a:pt x="2460" y="1"/>
                    <a:pt x="200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4" name="Google Shape;8434;p19"/>
            <p:cNvSpPr/>
            <p:nvPr/>
          </p:nvSpPr>
          <p:spPr>
            <a:xfrm>
              <a:off x="8943658" y="4921693"/>
              <a:ext cx="210806" cy="121052"/>
            </a:xfrm>
            <a:custGeom>
              <a:avLst/>
              <a:gdLst/>
              <a:ahLst/>
              <a:cxnLst/>
              <a:rect l="l" t="t" r="r" b="b"/>
              <a:pathLst>
                <a:path w="6459" h="3709" extrusionOk="0">
                  <a:moveTo>
                    <a:pt x="5518" y="1"/>
                  </a:moveTo>
                  <a:cubicBezTo>
                    <a:pt x="5267" y="1"/>
                    <a:pt x="4968" y="45"/>
                    <a:pt x="4622" y="168"/>
                  </a:cubicBezTo>
                  <a:cubicBezTo>
                    <a:pt x="3778" y="468"/>
                    <a:pt x="2592" y="1030"/>
                    <a:pt x="1425" y="1030"/>
                  </a:cubicBezTo>
                  <a:cubicBezTo>
                    <a:pt x="938" y="1030"/>
                    <a:pt x="454" y="932"/>
                    <a:pt x="0" y="676"/>
                  </a:cubicBezTo>
                  <a:lnTo>
                    <a:pt x="0" y="676"/>
                  </a:lnTo>
                  <a:cubicBezTo>
                    <a:pt x="0" y="676"/>
                    <a:pt x="582" y="1334"/>
                    <a:pt x="1360" y="1334"/>
                  </a:cubicBezTo>
                  <a:cubicBezTo>
                    <a:pt x="1387" y="1334"/>
                    <a:pt x="1415" y="1333"/>
                    <a:pt x="1443" y="1332"/>
                  </a:cubicBezTo>
                  <a:cubicBezTo>
                    <a:pt x="1955" y="1295"/>
                    <a:pt x="2186" y="1159"/>
                    <a:pt x="2324" y="1159"/>
                  </a:cubicBezTo>
                  <a:cubicBezTo>
                    <a:pt x="2372" y="1159"/>
                    <a:pt x="2409" y="1175"/>
                    <a:pt x="2442" y="1217"/>
                  </a:cubicBezTo>
                  <a:cubicBezTo>
                    <a:pt x="2503" y="1315"/>
                    <a:pt x="2410" y="1367"/>
                    <a:pt x="2270" y="1367"/>
                  </a:cubicBezTo>
                  <a:cubicBezTo>
                    <a:pt x="2222" y="1367"/>
                    <a:pt x="2169" y="1361"/>
                    <a:pt x="2115" y="1348"/>
                  </a:cubicBezTo>
                  <a:cubicBezTo>
                    <a:pt x="2067" y="1332"/>
                    <a:pt x="2018" y="1325"/>
                    <a:pt x="1970" y="1325"/>
                  </a:cubicBezTo>
                  <a:cubicBezTo>
                    <a:pt x="1867" y="1325"/>
                    <a:pt x="1766" y="1358"/>
                    <a:pt x="1688" y="1414"/>
                  </a:cubicBezTo>
                  <a:cubicBezTo>
                    <a:pt x="1511" y="1575"/>
                    <a:pt x="1715" y="2102"/>
                    <a:pt x="1361" y="2102"/>
                  </a:cubicBezTo>
                  <a:cubicBezTo>
                    <a:pt x="1355" y="2102"/>
                    <a:pt x="1350" y="2102"/>
                    <a:pt x="1344" y="2102"/>
                  </a:cubicBezTo>
                  <a:lnTo>
                    <a:pt x="1344" y="2102"/>
                  </a:lnTo>
                  <a:cubicBezTo>
                    <a:pt x="1344" y="2102"/>
                    <a:pt x="1630" y="2462"/>
                    <a:pt x="2056" y="2462"/>
                  </a:cubicBezTo>
                  <a:cubicBezTo>
                    <a:pt x="2199" y="2462"/>
                    <a:pt x="2356" y="2422"/>
                    <a:pt x="2524" y="2315"/>
                  </a:cubicBezTo>
                  <a:cubicBezTo>
                    <a:pt x="3196" y="1873"/>
                    <a:pt x="2819" y="1381"/>
                    <a:pt x="3082" y="1250"/>
                  </a:cubicBezTo>
                  <a:cubicBezTo>
                    <a:pt x="3125" y="1227"/>
                    <a:pt x="3167" y="1216"/>
                    <a:pt x="3206" y="1216"/>
                  </a:cubicBezTo>
                  <a:cubicBezTo>
                    <a:pt x="3389" y="1216"/>
                    <a:pt x="3500" y="1446"/>
                    <a:pt x="3311" y="1676"/>
                  </a:cubicBezTo>
                  <a:cubicBezTo>
                    <a:pt x="3082" y="1938"/>
                    <a:pt x="2229" y="2889"/>
                    <a:pt x="3573" y="3708"/>
                  </a:cubicBezTo>
                  <a:cubicBezTo>
                    <a:pt x="3573" y="3708"/>
                    <a:pt x="3377" y="3249"/>
                    <a:pt x="3737" y="3086"/>
                  </a:cubicBezTo>
                  <a:cubicBezTo>
                    <a:pt x="4098" y="2922"/>
                    <a:pt x="4819" y="2709"/>
                    <a:pt x="4721" y="2200"/>
                  </a:cubicBezTo>
                  <a:cubicBezTo>
                    <a:pt x="4622" y="1709"/>
                    <a:pt x="4245" y="955"/>
                    <a:pt x="4852" y="512"/>
                  </a:cubicBezTo>
                  <a:cubicBezTo>
                    <a:pt x="5204" y="248"/>
                    <a:pt x="5509" y="147"/>
                    <a:pt x="5817" y="147"/>
                  </a:cubicBezTo>
                  <a:cubicBezTo>
                    <a:pt x="6025" y="147"/>
                    <a:pt x="6233" y="193"/>
                    <a:pt x="6458" y="266"/>
                  </a:cubicBezTo>
                  <a:cubicBezTo>
                    <a:pt x="6458" y="266"/>
                    <a:pt x="6135" y="1"/>
                    <a:pt x="551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5" name="Google Shape;8435;p19"/>
            <p:cNvSpPr/>
            <p:nvPr/>
          </p:nvSpPr>
          <p:spPr>
            <a:xfrm>
              <a:off x="8982693" y="4801718"/>
              <a:ext cx="117723" cy="82671"/>
            </a:xfrm>
            <a:custGeom>
              <a:avLst/>
              <a:gdLst/>
              <a:ahLst/>
              <a:cxnLst/>
              <a:rect l="l" t="t" r="r" b="b"/>
              <a:pathLst>
                <a:path w="3607" h="2533" extrusionOk="0">
                  <a:moveTo>
                    <a:pt x="1087" y="0"/>
                  </a:moveTo>
                  <a:cubicBezTo>
                    <a:pt x="496" y="0"/>
                    <a:pt x="1" y="123"/>
                    <a:pt x="1" y="123"/>
                  </a:cubicBezTo>
                  <a:cubicBezTo>
                    <a:pt x="1" y="123"/>
                    <a:pt x="951" y="205"/>
                    <a:pt x="1197" y="549"/>
                  </a:cubicBezTo>
                  <a:cubicBezTo>
                    <a:pt x="1361" y="746"/>
                    <a:pt x="1427" y="1025"/>
                    <a:pt x="1345" y="1270"/>
                  </a:cubicBezTo>
                  <a:cubicBezTo>
                    <a:pt x="1296" y="1500"/>
                    <a:pt x="1181" y="2156"/>
                    <a:pt x="2213" y="2156"/>
                  </a:cubicBezTo>
                  <a:cubicBezTo>
                    <a:pt x="3246" y="2172"/>
                    <a:pt x="3082" y="2533"/>
                    <a:pt x="3082" y="2533"/>
                  </a:cubicBezTo>
                  <a:cubicBezTo>
                    <a:pt x="3082" y="2533"/>
                    <a:pt x="3607" y="1762"/>
                    <a:pt x="2738" y="615"/>
                  </a:cubicBezTo>
                  <a:cubicBezTo>
                    <a:pt x="2361" y="123"/>
                    <a:pt x="1677" y="0"/>
                    <a:pt x="108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6" name="Google Shape;8436;p19"/>
            <p:cNvSpPr/>
            <p:nvPr/>
          </p:nvSpPr>
          <p:spPr>
            <a:xfrm>
              <a:off x="8936707" y="4714772"/>
              <a:ext cx="73826" cy="87240"/>
            </a:xfrm>
            <a:custGeom>
              <a:avLst/>
              <a:gdLst/>
              <a:ahLst/>
              <a:cxnLst/>
              <a:rect l="l" t="t" r="r" b="b"/>
              <a:pathLst>
                <a:path w="2262" h="2673" extrusionOk="0">
                  <a:moveTo>
                    <a:pt x="1115" y="1"/>
                  </a:moveTo>
                  <a:lnTo>
                    <a:pt x="1115" y="1"/>
                  </a:lnTo>
                  <a:cubicBezTo>
                    <a:pt x="820" y="164"/>
                    <a:pt x="738" y="689"/>
                    <a:pt x="803" y="1427"/>
                  </a:cubicBezTo>
                  <a:cubicBezTo>
                    <a:pt x="869" y="2164"/>
                    <a:pt x="0" y="2623"/>
                    <a:pt x="0" y="2623"/>
                  </a:cubicBezTo>
                  <a:cubicBezTo>
                    <a:pt x="574" y="2410"/>
                    <a:pt x="1754" y="2672"/>
                    <a:pt x="2000" y="2017"/>
                  </a:cubicBezTo>
                  <a:cubicBezTo>
                    <a:pt x="2262" y="1345"/>
                    <a:pt x="1623" y="918"/>
                    <a:pt x="1262" y="722"/>
                  </a:cubicBezTo>
                  <a:cubicBezTo>
                    <a:pt x="902" y="525"/>
                    <a:pt x="1115" y="1"/>
                    <a:pt x="11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7" name="Google Shape;8437;p19"/>
            <p:cNvSpPr/>
            <p:nvPr/>
          </p:nvSpPr>
          <p:spPr>
            <a:xfrm>
              <a:off x="8825968" y="4752762"/>
              <a:ext cx="104342" cy="140178"/>
            </a:xfrm>
            <a:custGeom>
              <a:avLst/>
              <a:gdLst/>
              <a:ahLst/>
              <a:cxnLst/>
              <a:rect l="l" t="t" r="r" b="b"/>
              <a:pathLst>
                <a:path w="3197" h="4295" extrusionOk="0">
                  <a:moveTo>
                    <a:pt x="2803" y="0"/>
                  </a:moveTo>
                  <a:lnTo>
                    <a:pt x="2803" y="0"/>
                  </a:lnTo>
                  <a:cubicBezTo>
                    <a:pt x="2725" y="78"/>
                    <a:pt x="2606" y="125"/>
                    <a:pt x="2487" y="125"/>
                  </a:cubicBezTo>
                  <a:cubicBezTo>
                    <a:pt x="2455" y="125"/>
                    <a:pt x="2424" y="122"/>
                    <a:pt x="2393" y="115"/>
                  </a:cubicBezTo>
                  <a:cubicBezTo>
                    <a:pt x="2339" y="104"/>
                    <a:pt x="2262" y="96"/>
                    <a:pt x="2173" y="96"/>
                  </a:cubicBezTo>
                  <a:cubicBezTo>
                    <a:pt x="1856" y="96"/>
                    <a:pt x="1383" y="203"/>
                    <a:pt x="1229" y="689"/>
                  </a:cubicBezTo>
                  <a:cubicBezTo>
                    <a:pt x="1049" y="1295"/>
                    <a:pt x="1197" y="1689"/>
                    <a:pt x="1410" y="1885"/>
                  </a:cubicBezTo>
                  <a:cubicBezTo>
                    <a:pt x="1623" y="2066"/>
                    <a:pt x="1623" y="2426"/>
                    <a:pt x="1475" y="2492"/>
                  </a:cubicBezTo>
                  <a:cubicBezTo>
                    <a:pt x="1441" y="2509"/>
                    <a:pt x="1406" y="2517"/>
                    <a:pt x="1372" y="2517"/>
                  </a:cubicBezTo>
                  <a:cubicBezTo>
                    <a:pt x="1209" y="2517"/>
                    <a:pt x="1066" y="2343"/>
                    <a:pt x="1147" y="2180"/>
                  </a:cubicBezTo>
                  <a:cubicBezTo>
                    <a:pt x="1235" y="1947"/>
                    <a:pt x="1050" y="1727"/>
                    <a:pt x="824" y="1727"/>
                  </a:cubicBezTo>
                  <a:cubicBezTo>
                    <a:pt x="796" y="1727"/>
                    <a:pt x="767" y="1731"/>
                    <a:pt x="738" y="1738"/>
                  </a:cubicBezTo>
                  <a:cubicBezTo>
                    <a:pt x="679" y="1745"/>
                    <a:pt x="626" y="1749"/>
                    <a:pt x="578" y="1749"/>
                  </a:cubicBezTo>
                  <a:cubicBezTo>
                    <a:pt x="414" y="1749"/>
                    <a:pt x="317" y="1701"/>
                    <a:pt x="279" y="1574"/>
                  </a:cubicBezTo>
                  <a:lnTo>
                    <a:pt x="279" y="1574"/>
                  </a:lnTo>
                  <a:cubicBezTo>
                    <a:pt x="279" y="1574"/>
                    <a:pt x="0" y="2475"/>
                    <a:pt x="688" y="2918"/>
                  </a:cubicBezTo>
                  <a:cubicBezTo>
                    <a:pt x="1377" y="3344"/>
                    <a:pt x="1737" y="4033"/>
                    <a:pt x="2131" y="4295"/>
                  </a:cubicBezTo>
                  <a:cubicBezTo>
                    <a:pt x="2131" y="4295"/>
                    <a:pt x="1524" y="3344"/>
                    <a:pt x="2082" y="2475"/>
                  </a:cubicBezTo>
                  <a:cubicBezTo>
                    <a:pt x="2639" y="1607"/>
                    <a:pt x="3196" y="1328"/>
                    <a:pt x="280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8" name="Google Shape;8438;p19"/>
            <p:cNvSpPr/>
            <p:nvPr/>
          </p:nvSpPr>
          <p:spPr>
            <a:xfrm>
              <a:off x="8688988" y="4545611"/>
              <a:ext cx="264853" cy="264429"/>
            </a:xfrm>
            <a:custGeom>
              <a:avLst/>
              <a:gdLst/>
              <a:ahLst/>
              <a:cxnLst/>
              <a:rect l="l" t="t" r="r" b="b"/>
              <a:pathLst>
                <a:path w="8115" h="8102" extrusionOk="0">
                  <a:moveTo>
                    <a:pt x="2389" y="0"/>
                  </a:moveTo>
                  <a:cubicBezTo>
                    <a:pt x="2287" y="0"/>
                    <a:pt x="2185" y="7"/>
                    <a:pt x="2083" y="20"/>
                  </a:cubicBezTo>
                  <a:cubicBezTo>
                    <a:pt x="755" y="168"/>
                    <a:pt x="1" y="1971"/>
                    <a:pt x="788" y="3233"/>
                  </a:cubicBezTo>
                  <a:cubicBezTo>
                    <a:pt x="1382" y="4176"/>
                    <a:pt x="2426" y="4477"/>
                    <a:pt x="3386" y="4477"/>
                  </a:cubicBezTo>
                  <a:cubicBezTo>
                    <a:pt x="3510" y="4477"/>
                    <a:pt x="3634" y="4472"/>
                    <a:pt x="3754" y="4462"/>
                  </a:cubicBezTo>
                  <a:cubicBezTo>
                    <a:pt x="3951" y="4462"/>
                    <a:pt x="4197" y="4430"/>
                    <a:pt x="4443" y="4397"/>
                  </a:cubicBezTo>
                  <a:cubicBezTo>
                    <a:pt x="4443" y="4397"/>
                    <a:pt x="4633" y="4367"/>
                    <a:pt x="4920" y="4367"/>
                  </a:cubicBezTo>
                  <a:cubicBezTo>
                    <a:pt x="5407" y="4367"/>
                    <a:pt x="6173" y="4452"/>
                    <a:pt x="6770" y="4905"/>
                  </a:cubicBezTo>
                  <a:cubicBezTo>
                    <a:pt x="7164" y="5233"/>
                    <a:pt x="7426" y="5708"/>
                    <a:pt x="7508" y="6216"/>
                  </a:cubicBezTo>
                  <a:cubicBezTo>
                    <a:pt x="7508" y="6216"/>
                    <a:pt x="7672" y="7413"/>
                    <a:pt x="7098" y="8068"/>
                  </a:cubicBezTo>
                  <a:lnTo>
                    <a:pt x="7082" y="8101"/>
                  </a:lnTo>
                  <a:cubicBezTo>
                    <a:pt x="7082" y="8101"/>
                    <a:pt x="8115" y="7577"/>
                    <a:pt x="7983" y="5970"/>
                  </a:cubicBezTo>
                  <a:cubicBezTo>
                    <a:pt x="7876" y="4663"/>
                    <a:pt x="6826" y="4010"/>
                    <a:pt x="5509" y="4010"/>
                  </a:cubicBezTo>
                  <a:cubicBezTo>
                    <a:pt x="5224" y="4010"/>
                    <a:pt x="4927" y="4040"/>
                    <a:pt x="4623" y="4102"/>
                  </a:cubicBezTo>
                  <a:cubicBezTo>
                    <a:pt x="4126" y="4193"/>
                    <a:pt x="3680" y="4239"/>
                    <a:pt x="3278" y="4239"/>
                  </a:cubicBezTo>
                  <a:cubicBezTo>
                    <a:pt x="2739" y="4239"/>
                    <a:pt x="2280" y="4156"/>
                    <a:pt x="1886" y="3987"/>
                  </a:cubicBezTo>
                  <a:cubicBezTo>
                    <a:pt x="1492" y="3807"/>
                    <a:pt x="1165" y="3512"/>
                    <a:pt x="919" y="3135"/>
                  </a:cubicBezTo>
                  <a:cubicBezTo>
                    <a:pt x="198" y="1987"/>
                    <a:pt x="902" y="299"/>
                    <a:pt x="2099" y="151"/>
                  </a:cubicBezTo>
                  <a:cubicBezTo>
                    <a:pt x="2199" y="137"/>
                    <a:pt x="2301" y="130"/>
                    <a:pt x="2402" y="130"/>
                  </a:cubicBezTo>
                  <a:cubicBezTo>
                    <a:pt x="2876" y="130"/>
                    <a:pt x="3334" y="292"/>
                    <a:pt x="3591" y="643"/>
                  </a:cubicBezTo>
                  <a:cubicBezTo>
                    <a:pt x="3886" y="1037"/>
                    <a:pt x="3935" y="1545"/>
                    <a:pt x="3738" y="1987"/>
                  </a:cubicBezTo>
                  <a:cubicBezTo>
                    <a:pt x="3577" y="2336"/>
                    <a:pt x="3240" y="2543"/>
                    <a:pt x="2880" y="2543"/>
                  </a:cubicBezTo>
                  <a:cubicBezTo>
                    <a:pt x="2800" y="2543"/>
                    <a:pt x="2720" y="2533"/>
                    <a:pt x="2640" y="2512"/>
                  </a:cubicBezTo>
                  <a:cubicBezTo>
                    <a:pt x="2214" y="2397"/>
                    <a:pt x="2033" y="1971"/>
                    <a:pt x="2361" y="1905"/>
                  </a:cubicBezTo>
                  <a:cubicBezTo>
                    <a:pt x="2771" y="1840"/>
                    <a:pt x="2853" y="1496"/>
                    <a:pt x="2705" y="1200"/>
                  </a:cubicBezTo>
                  <a:cubicBezTo>
                    <a:pt x="2652" y="1088"/>
                    <a:pt x="2522" y="1023"/>
                    <a:pt x="2378" y="1023"/>
                  </a:cubicBezTo>
                  <a:cubicBezTo>
                    <a:pt x="2167" y="1023"/>
                    <a:pt x="1928" y="1163"/>
                    <a:pt x="1869" y="1496"/>
                  </a:cubicBezTo>
                  <a:cubicBezTo>
                    <a:pt x="1820" y="1758"/>
                    <a:pt x="1902" y="2036"/>
                    <a:pt x="2083" y="2233"/>
                  </a:cubicBezTo>
                  <a:cubicBezTo>
                    <a:pt x="2251" y="2427"/>
                    <a:pt x="2588" y="2590"/>
                    <a:pt x="2935" y="2590"/>
                  </a:cubicBezTo>
                  <a:cubicBezTo>
                    <a:pt x="3265" y="2590"/>
                    <a:pt x="3605" y="2443"/>
                    <a:pt x="3820" y="2036"/>
                  </a:cubicBezTo>
                  <a:cubicBezTo>
                    <a:pt x="4049" y="1561"/>
                    <a:pt x="4000" y="987"/>
                    <a:pt x="3689" y="561"/>
                  </a:cubicBezTo>
                  <a:cubicBezTo>
                    <a:pt x="3401" y="178"/>
                    <a:pt x="2907" y="0"/>
                    <a:pt x="23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9" name="Google Shape;8439;p19"/>
            <p:cNvSpPr/>
            <p:nvPr/>
          </p:nvSpPr>
          <p:spPr>
            <a:xfrm>
              <a:off x="8731254" y="4697278"/>
              <a:ext cx="152515" cy="77449"/>
            </a:xfrm>
            <a:custGeom>
              <a:avLst/>
              <a:gdLst/>
              <a:ahLst/>
              <a:cxnLst/>
              <a:rect l="l" t="t" r="r" b="b"/>
              <a:pathLst>
                <a:path w="4673" h="2373" extrusionOk="0">
                  <a:moveTo>
                    <a:pt x="3580" y="0"/>
                  </a:moveTo>
                  <a:cubicBezTo>
                    <a:pt x="3284" y="0"/>
                    <a:pt x="2935" y="42"/>
                    <a:pt x="2541" y="160"/>
                  </a:cubicBezTo>
                  <a:cubicBezTo>
                    <a:pt x="1970" y="329"/>
                    <a:pt x="1487" y="392"/>
                    <a:pt x="1094" y="392"/>
                  </a:cubicBezTo>
                  <a:cubicBezTo>
                    <a:pt x="572" y="392"/>
                    <a:pt x="206" y="281"/>
                    <a:pt x="1" y="160"/>
                  </a:cubicBezTo>
                  <a:lnTo>
                    <a:pt x="1" y="160"/>
                  </a:lnTo>
                  <a:cubicBezTo>
                    <a:pt x="132" y="274"/>
                    <a:pt x="263" y="389"/>
                    <a:pt x="378" y="537"/>
                  </a:cubicBezTo>
                  <a:cubicBezTo>
                    <a:pt x="453" y="643"/>
                    <a:pt x="599" y="1405"/>
                    <a:pt x="1202" y="1405"/>
                  </a:cubicBezTo>
                  <a:cubicBezTo>
                    <a:pt x="1252" y="1405"/>
                    <a:pt x="1305" y="1400"/>
                    <a:pt x="1361" y="1389"/>
                  </a:cubicBezTo>
                  <a:cubicBezTo>
                    <a:pt x="2082" y="1225"/>
                    <a:pt x="1951" y="766"/>
                    <a:pt x="2427" y="619"/>
                  </a:cubicBezTo>
                  <a:cubicBezTo>
                    <a:pt x="2519" y="590"/>
                    <a:pt x="2597" y="578"/>
                    <a:pt x="2662" y="578"/>
                  </a:cubicBezTo>
                  <a:cubicBezTo>
                    <a:pt x="2931" y="578"/>
                    <a:pt x="2975" y="785"/>
                    <a:pt x="2869" y="864"/>
                  </a:cubicBezTo>
                  <a:cubicBezTo>
                    <a:pt x="2813" y="899"/>
                    <a:pt x="2763" y="910"/>
                    <a:pt x="2711" y="910"/>
                  </a:cubicBezTo>
                  <a:cubicBezTo>
                    <a:pt x="2639" y="910"/>
                    <a:pt x="2563" y="890"/>
                    <a:pt x="2459" y="881"/>
                  </a:cubicBezTo>
                  <a:cubicBezTo>
                    <a:pt x="2451" y="880"/>
                    <a:pt x="2443" y="880"/>
                    <a:pt x="2433" y="880"/>
                  </a:cubicBezTo>
                  <a:cubicBezTo>
                    <a:pt x="2249" y="880"/>
                    <a:pt x="1812" y="1033"/>
                    <a:pt x="1968" y="1438"/>
                  </a:cubicBezTo>
                  <a:cubicBezTo>
                    <a:pt x="2132" y="1881"/>
                    <a:pt x="2377" y="2241"/>
                    <a:pt x="2115" y="2372"/>
                  </a:cubicBezTo>
                  <a:cubicBezTo>
                    <a:pt x="2115" y="2372"/>
                    <a:pt x="3033" y="2372"/>
                    <a:pt x="3345" y="2127"/>
                  </a:cubicBezTo>
                  <a:cubicBezTo>
                    <a:pt x="3689" y="1864"/>
                    <a:pt x="3853" y="1405"/>
                    <a:pt x="3722" y="996"/>
                  </a:cubicBezTo>
                  <a:cubicBezTo>
                    <a:pt x="3623" y="501"/>
                    <a:pt x="3950" y="202"/>
                    <a:pt x="4430" y="202"/>
                  </a:cubicBezTo>
                  <a:cubicBezTo>
                    <a:pt x="4507" y="202"/>
                    <a:pt x="4588" y="209"/>
                    <a:pt x="4672" y="225"/>
                  </a:cubicBezTo>
                  <a:cubicBezTo>
                    <a:pt x="4672" y="225"/>
                    <a:pt x="4271" y="0"/>
                    <a:pt x="358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0" name="Google Shape;8440;p19"/>
            <p:cNvSpPr/>
            <p:nvPr/>
          </p:nvSpPr>
          <p:spPr>
            <a:xfrm>
              <a:off x="8770321" y="4554815"/>
              <a:ext cx="105419" cy="109270"/>
            </a:xfrm>
            <a:custGeom>
              <a:avLst/>
              <a:gdLst/>
              <a:ahLst/>
              <a:cxnLst/>
              <a:rect l="l" t="t" r="r" b="b"/>
              <a:pathLst>
                <a:path w="3230" h="3348" extrusionOk="0">
                  <a:moveTo>
                    <a:pt x="1262" y="1"/>
                  </a:moveTo>
                  <a:cubicBezTo>
                    <a:pt x="1689" y="427"/>
                    <a:pt x="1836" y="1066"/>
                    <a:pt x="1639" y="1640"/>
                  </a:cubicBezTo>
                  <a:cubicBezTo>
                    <a:pt x="1410" y="2401"/>
                    <a:pt x="886" y="2601"/>
                    <a:pt x="436" y="2601"/>
                  </a:cubicBezTo>
                  <a:cubicBezTo>
                    <a:pt x="276" y="2601"/>
                    <a:pt x="125" y="2576"/>
                    <a:pt x="0" y="2541"/>
                  </a:cubicBezTo>
                  <a:lnTo>
                    <a:pt x="0" y="2541"/>
                  </a:lnTo>
                  <a:cubicBezTo>
                    <a:pt x="0" y="2541"/>
                    <a:pt x="244" y="3348"/>
                    <a:pt x="1010" y="3348"/>
                  </a:cubicBezTo>
                  <a:cubicBezTo>
                    <a:pt x="1038" y="3348"/>
                    <a:pt x="1068" y="3347"/>
                    <a:pt x="1099" y="3344"/>
                  </a:cubicBezTo>
                  <a:cubicBezTo>
                    <a:pt x="1951" y="3279"/>
                    <a:pt x="1902" y="2623"/>
                    <a:pt x="1885" y="2345"/>
                  </a:cubicBezTo>
                  <a:cubicBezTo>
                    <a:pt x="1869" y="2066"/>
                    <a:pt x="1869" y="1836"/>
                    <a:pt x="1967" y="1836"/>
                  </a:cubicBezTo>
                  <a:cubicBezTo>
                    <a:pt x="2082" y="1836"/>
                    <a:pt x="2115" y="1935"/>
                    <a:pt x="2049" y="2131"/>
                  </a:cubicBezTo>
                  <a:cubicBezTo>
                    <a:pt x="1984" y="2328"/>
                    <a:pt x="1836" y="2967"/>
                    <a:pt x="2934" y="3082"/>
                  </a:cubicBezTo>
                  <a:cubicBezTo>
                    <a:pt x="2787" y="2984"/>
                    <a:pt x="2770" y="2803"/>
                    <a:pt x="2869" y="2672"/>
                  </a:cubicBezTo>
                  <a:cubicBezTo>
                    <a:pt x="3000" y="2426"/>
                    <a:pt x="3229" y="1968"/>
                    <a:pt x="2492" y="1345"/>
                  </a:cubicBezTo>
                  <a:cubicBezTo>
                    <a:pt x="1771" y="722"/>
                    <a:pt x="1705" y="279"/>
                    <a:pt x="12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1" name="Google Shape;8441;p19"/>
            <p:cNvSpPr/>
            <p:nvPr/>
          </p:nvSpPr>
          <p:spPr>
            <a:xfrm>
              <a:off x="8661181" y="4398906"/>
              <a:ext cx="50849" cy="250101"/>
            </a:xfrm>
            <a:custGeom>
              <a:avLst/>
              <a:gdLst/>
              <a:ahLst/>
              <a:cxnLst/>
              <a:rect l="l" t="t" r="r" b="b"/>
              <a:pathLst>
                <a:path w="1558" h="7663" extrusionOk="0">
                  <a:moveTo>
                    <a:pt x="636" y="0"/>
                  </a:moveTo>
                  <a:cubicBezTo>
                    <a:pt x="569" y="0"/>
                    <a:pt x="498" y="17"/>
                    <a:pt x="427" y="57"/>
                  </a:cubicBezTo>
                  <a:cubicBezTo>
                    <a:pt x="0" y="286"/>
                    <a:pt x="345" y="827"/>
                    <a:pt x="591" y="1090"/>
                  </a:cubicBezTo>
                  <a:cubicBezTo>
                    <a:pt x="705" y="1204"/>
                    <a:pt x="771" y="1483"/>
                    <a:pt x="804" y="1860"/>
                  </a:cubicBezTo>
                  <a:cubicBezTo>
                    <a:pt x="836" y="2565"/>
                    <a:pt x="820" y="3286"/>
                    <a:pt x="738" y="3991"/>
                  </a:cubicBezTo>
                  <a:cubicBezTo>
                    <a:pt x="607" y="5351"/>
                    <a:pt x="771" y="7122"/>
                    <a:pt x="1476" y="7662"/>
                  </a:cubicBezTo>
                  <a:cubicBezTo>
                    <a:pt x="1476" y="7662"/>
                    <a:pt x="820" y="7040"/>
                    <a:pt x="968" y="5171"/>
                  </a:cubicBezTo>
                  <a:cubicBezTo>
                    <a:pt x="1066" y="3974"/>
                    <a:pt x="1427" y="2827"/>
                    <a:pt x="1492" y="1860"/>
                  </a:cubicBezTo>
                  <a:cubicBezTo>
                    <a:pt x="1558" y="1335"/>
                    <a:pt x="1459" y="811"/>
                    <a:pt x="1197" y="368"/>
                  </a:cubicBezTo>
                  <a:cubicBezTo>
                    <a:pt x="1197" y="368"/>
                    <a:pt x="952" y="0"/>
                    <a:pt x="6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2" name="Google Shape;8442;p19"/>
            <p:cNvSpPr/>
            <p:nvPr/>
          </p:nvSpPr>
          <p:spPr>
            <a:xfrm>
              <a:off x="8507654" y="4365811"/>
              <a:ext cx="277125" cy="332413"/>
            </a:xfrm>
            <a:custGeom>
              <a:avLst/>
              <a:gdLst/>
              <a:ahLst/>
              <a:cxnLst/>
              <a:rect l="l" t="t" r="r" b="b"/>
              <a:pathLst>
                <a:path w="8491" h="10185" extrusionOk="0">
                  <a:moveTo>
                    <a:pt x="2200" y="1"/>
                  </a:moveTo>
                  <a:cubicBezTo>
                    <a:pt x="1301" y="1"/>
                    <a:pt x="461" y="461"/>
                    <a:pt x="246" y="1186"/>
                  </a:cubicBezTo>
                  <a:cubicBezTo>
                    <a:pt x="0" y="1776"/>
                    <a:pt x="197" y="2481"/>
                    <a:pt x="721" y="2874"/>
                  </a:cubicBezTo>
                  <a:cubicBezTo>
                    <a:pt x="738" y="2874"/>
                    <a:pt x="754" y="2890"/>
                    <a:pt x="771" y="2907"/>
                  </a:cubicBezTo>
                  <a:cubicBezTo>
                    <a:pt x="998" y="3040"/>
                    <a:pt x="1256" y="3106"/>
                    <a:pt x="1514" y="3106"/>
                  </a:cubicBezTo>
                  <a:cubicBezTo>
                    <a:pt x="1796" y="3106"/>
                    <a:pt x="2080" y="3028"/>
                    <a:pt x="2328" y="2874"/>
                  </a:cubicBezTo>
                  <a:cubicBezTo>
                    <a:pt x="2492" y="2776"/>
                    <a:pt x="2606" y="2612"/>
                    <a:pt x="2656" y="2431"/>
                  </a:cubicBezTo>
                  <a:cubicBezTo>
                    <a:pt x="2800" y="2043"/>
                    <a:pt x="2501" y="1654"/>
                    <a:pt x="2115" y="1654"/>
                  </a:cubicBezTo>
                  <a:cubicBezTo>
                    <a:pt x="2062" y="1654"/>
                    <a:pt x="2007" y="1661"/>
                    <a:pt x="1951" y="1677"/>
                  </a:cubicBezTo>
                  <a:cubicBezTo>
                    <a:pt x="1623" y="1743"/>
                    <a:pt x="1426" y="2087"/>
                    <a:pt x="1557" y="2399"/>
                  </a:cubicBezTo>
                  <a:cubicBezTo>
                    <a:pt x="1628" y="2633"/>
                    <a:pt x="1882" y="2666"/>
                    <a:pt x="2021" y="2666"/>
                  </a:cubicBezTo>
                  <a:cubicBezTo>
                    <a:pt x="2077" y="2666"/>
                    <a:pt x="2115" y="2661"/>
                    <a:pt x="2115" y="2661"/>
                  </a:cubicBezTo>
                  <a:lnTo>
                    <a:pt x="2115" y="2661"/>
                  </a:lnTo>
                  <a:cubicBezTo>
                    <a:pt x="2082" y="2759"/>
                    <a:pt x="2016" y="2825"/>
                    <a:pt x="1934" y="2874"/>
                  </a:cubicBezTo>
                  <a:cubicBezTo>
                    <a:pt x="1820" y="2939"/>
                    <a:pt x="1688" y="2972"/>
                    <a:pt x="1557" y="2972"/>
                  </a:cubicBezTo>
                  <a:cubicBezTo>
                    <a:pt x="1426" y="2972"/>
                    <a:pt x="1295" y="2939"/>
                    <a:pt x="1180" y="2874"/>
                  </a:cubicBezTo>
                  <a:cubicBezTo>
                    <a:pt x="1098" y="2825"/>
                    <a:pt x="1016" y="2776"/>
                    <a:pt x="951" y="2710"/>
                  </a:cubicBezTo>
                  <a:cubicBezTo>
                    <a:pt x="508" y="2333"/>
                    <a:pt x="426" y="1087"/>
                    <a:pt x="1131" y="514"/>
                  </a:cubicBezTo>
                  <a:cubicBezTo>
                    <a:pt x="1455" y="278"/>
                    <a:pt x="1846" y="148"/>
                    <a:pt x="2243" y="148"/>
                  </a:cubicBezTo>
                  <a:cubicBezTo>
                    <a:pt x="2287" y="148"/>
                    <a:pt x="2332" y="150"/>
                    <a:pt x="2377" y="153"/>
                  </a:cubicBezTo>
                  <a:cubicBezTo>
                    <a:pt x="2524" y="169"/>
                    <a:pt x="2656" y="186"/>
                    <a:pt x="2770" y="219"/>
                  </a:cubicBezTo>
                  <a:cubicBezTo>
                    <a:pt x="3869" y="464"/>
                    <a:pt x="4590" y="1661"/>
                    <a:pt x="4819" y="2874"/>
                  </a:cubicBezTo>
                  <a:cubicBezTo>
                    <a:pt x="5065" y="4120"/>
                    <a:pt x="4819" y="5365"/>
                    <a:pt x="4885" y="6480"/>
                  </a:cubicBezTo>
                  <a:cubicBezTo>
                    <a:pt x="4836" y="7513"/>
                    <a:pt x="5245" y="8496"/>
                    <a:pt x="5983" y="9201"/>
                  </a:cubicBezTo>
                  <a:cubicBezTo>
                    <a:pt x="6671" y="9807"/>
                    <a:pt x="7557" y="10152"/>
                    <a:pt x="8491" y="10184"/>
                  </a:cubicBezTo>
                  <a:cubicBezTo>
                    <a:pt x="7573" y="10119"/>
                    <a:pt x="6721" y="9758"/>
                    <a:pt x="6049" y="9135"/>
                  </a:cubicBezTo>
                  <a:cubicBezTo>
                    <a:pt x="5344" y="8447"/>
                    <a:pt x="4967" y="7480"/>
                    <a:pt x="5032" y="6480"/>
                  </a:cubicBezTo>
                  <a:cubicBezTo>
                    <a:pt x="4967" y="5382"/>
                    <a:pt x="5229" y="4152"/>
                    <a:pt x="4983" y="2874"/>
                  </a:cubicBezTo>
                  <a:lnTo>
                    <a:pt x="4983" y="2841"/>
                  </a:lnTo>
                  <a:cubicBezTo>
                    <a:pt x="4754" y="1579"/>
                    <a:pt x="4000" y="317"/>
                    <a:pt x="2803" y="71"/>
                  </a:cubicBezTo>
                  <a:cubicBezTo>
                    <a:pt x="2603" y="23"/>
                    <a:pt x="2400" y="1"/>
                    <a:pt x="22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3" name="Google Shape;8443;p19"/>
            <p:cNvSpPr/>
            <p:nvPr/>
          </p:nvSpPr>
          <p:spPr>
            <a:xfrm>
              <a:off x="8495872" y="4417868"/>
              <a:ext cx="151960" cy="178723"/>
            </a:xfrm>
            <a:custGeom>
              <a:avLst/>
              <a:gdLst/>
              <a:ahLst/>
              <a:cxnLst/>
              <a:rect l="l" t="t" r="r" b="b"/>
              <a:pathLst>
                <a:path w="4656" h="5476" extrusionOk="0">
                  <a:moveTo>
                    <a:pt x="296" y="0"/>
                  </a:moveTo>
                  <a:lnTo>
                    <a:pt x="296" y="0"/>
                  </a:lnTo>
                  <a:cubicBezTo>
                    <a:pt x="83" y="394"/>
                    <a:pt x="1" y="836"/>
                    <a:pt x="50" y="1295"/>
                  </a:cubicBezTo>
                  <a:cubicBezTo>
                    <a:pt x="115" y="1918"/>
                    <a:pt x="328" y="2508"/>
                    <a:pt x="689" y="3033"/>
                  </a:cubicBezTo>
                  <a:cubicBezTo>
                    <a:pt x="1169" y="3716"/>
                    <a:pt x="1943" y="3794"/>
                    <a:pt x="2271" y="3794"/>
                  </a:cubicBezTo>
                  <a:cubicBezTo>
                    <a:pt x="2368" y="3794"/>
                    <a:pt x="2426" y="3787"/>
                    <a:pt x="2426" y="3787"/>
                  </a:cubicBezTo>
                  <a:cubicBezTo>
                    <a:pt x="2164" y="3705"/>
                    <a:pt x="2099" y="3377"/>
                    <a:pt x="2295" y="3131"/>
                  </a:cubicBezTo>
                  <a:cubicBezTo>
                    <a:pt x="2459" y="2984"/>
                    <a:pt x="2426" y="2721"/>
                    <a:pt x="2230" y="2607"/>
                  </a:cubicBezTo>
                  <a:cubicBezTo>
                    <a:pt x="2115" y="2541"/>
                    <a:pt x="1836" y="2328"/>
                    <a:pt x="2066" y="2197"/>
                  </a:cubicBezTo>
                  <a:cubicBezTo>
                    <a:pt x="2094" y="2179"/>
                    <a:pt x="2125" y="2170"/>
                    <a:pt x="2158" y="2170"/>
                  </a:cubicBezTo>
                  <a:cubicBezTo>
                    <a:pt x="2396" y="2170"/>
                    <a:pt x="2732" y="2611"/>
                    <a:pt x="2689" y="3115"/>
                  </a:cubicBezTo>
                  <a:cubicBezTo>
                    <a:pt x="2640" y="3688"/>
                    <a:pt x="2918" y="3836"/>
                    <a:pt x="3312" y="4131"/>
                  </a:cubicBezTo>
                  <a:cubicBezTo>
                    <a:pt x="3721" y="4410"/>
                    <a:pt x="3476" y="4934"/>
                    <a:pt x="3476" y="4934"/>
                  </a:cubicBezTo>
                  <a:cubicBezTo>
                    <a:pt x="4197" y="4524"/>
                    <a:pt x="4033" y="3852"/>
                    <a:pt x="3951" y="3705"/>
                  </a:cubicBezTo>
                  <a:cubicBezTo>
                    <a:pt x="3853" y="3541"/>
                    <a:pt x="3672" y="3295"/>
                    <a:pt x="3902" y="3180"/>
                  </a:cubicBezTo>
                  <a:cubicBezTo>
                    <a:pt x="3915" y="3175"/>
                    <a:pt x="3928" y="3172"/>
                    <a:pt x="3940" y="3172"/>
                  </a:cubicBezTo>
                  <a:cubicBezTo>
                    <a:pt x="4140" y="3172"/>
                    <a:pt x="4213" y="3893"/>
                    <a:pt x="4213" y="4541"/>
                  </a:cubicBezTo>
                  <a:cubicBezTo>
                    <a:pt x="4164" y="4918"/>
                    <a:pt x="4344" y="5262"/>
                    <a:pt x="4656" y="5475"/>
                  </a:cubicBezTo>
                  <a:cubicBezTo>
                    <a:pt x="4508" y="5147"/>
                    <a:pt x="4459" y="4803"/>
                    <a:pt x="4459" y="4442"/>
                  </a:cubicBezTo>
                  <a:cubicBezTo>
                    <a:pt x="4459" y="3934"/>
                    <a:pt x="4557" y="3016"/>
                    <a:pt x="3639" y="2394"/>
                  </a:cubicBezTo>
                  <a:cubicBezTo>
                    <a:pt x="2738" y="1787"/>
                    <a:pt x="1640" y="2049"/>
                    <a:pt x="837" y="1476"/>
                  </a:cubicBezTo>
                  <a:cubicBezTo>
                    <a:pt x="755" y="1426"/>
                    <a:pt x="689" y="1361"/>
                    <a:pt x="623" y="1295"/>
                  </a:cubicBezTo>
                  <a:cubicBezTo>
                    <a:pt x="312" y="935"/>
                    <a:pt x="197" y="459"/>
                    <a:pt x="29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4" name="Google Shape;8444;p19"/>
            <p:cNvSpPr/>
            <p:nvPr/>
          </p:nvSpPr>
          <p:spPr>
            <a:xfrm>
              <a:off x="9058673" y="4602597"/>
              <a:ext cx="130550" cy="285611"/>
            </a:xfrm>
            <a:custGeom>
              <a:avLst/>
              <a:gdLst/>
              <a:ahLst/>
              <a:cxnLst/>
              <a:rect l="l" t="t" r="r" b="b"/>
              <a:pathLst>
                <a:path w="4000" h="8751" extrusionOk="0">
                  <a:moveTo>
                    <a:pt x="1916" y="1"/>
                  </a:moveTo>
                  <a:cubicBezTo>
                    <a:pt x="1763" y="1"/>
                    <a:pt x="1610" y="21"/>
                    <a:pt x="1459" y="61"/>
                  </a:cubicBezTo>
                  <a:cubicBezTo>
                    <a:pt x="689" y="258"/>
                    <a:pt x="148" y="913"/>
                    <a:pt x="82" y="1700"/>
                  </a:cubicBezTo>
                  <a:cubicBezTo>
                    <a:pt x="0" y="2503"/>
                    <a:pt x="410" y="3290"/>
                    <a:pt x="1016" y="3847"/>
                  </a:cubicBezTo>
                  <a:cubicBezTo>
                    <a:pt x="1590" y="4437"/>
                    <a:pt x="2361" y="4716"/>
                    <a:pt x="2901" y="5224"/>
                  </a:cubicBezTo>
                  <a:cubicBezTo>
                    <a:pt x="3442" y="5683"/>
                    <a:pt x="3770" y="6355"/>
                    <a:pt x="3819" y="7060"/>
                  </a:cubicBezTo>
                  <a:cubicBezTo>
                    <a:pt x="3852" y="7716"/>
                    <a:pt x="3508" y="8404"/>
                    <a:pt x="2918" y="8568"/>
                  </a:cubicBezTo>
                  <a:cubicBezTo>
                    <a:pt x="2791" y="8608"/>
                    <a:pt x="2661" y="8627"/>
                    <a:pt x="2534" y="8627"/>
                  </a:cubicBezTo>
                  <a:cubicBezTo>
                    <a:pt x="2090" y="8627"/>
                    <a:pt x="1685" y="8393"/>
                    <a:pt x="1557" y="8011"/>
                  </a:cubicBezTo>
                  <a:cubicBezTo>
                    <a:pt x="1344" y="7568"/>
                    <a:pt x="1541" y="7027"/>
                    <a:pt x="2000" y="6847"/>
                  </a:cubicBezTo>
                  <a:cubicBezTo>
                    <a:pt x="2082" y="6814"/>
                    <a:pt x="2180" y="6798"/>
                    <a:pt x="2262" y="6798"/>
                  </a:cubicBezTo>
                  <a:cubicBezTo>
                    <a:pt x="2262" y="6798"/>
                    <a:pt x="2292" y="6795"/>
                    <a:pt x="2339" y="6795"/>
                  </a:cubicBezTo>
                  <a:cubicBezTo>
                    <a:pt x="2479" y="6795"/>
                    <a:pt x="2774" y="6822"/>
                    <a:pt x="2885" y="7044"/>
                  </a:cubicBezTo>
                  <a:cubicBezTo>
                    <a:pt x="2885" y="7044"/>
                    <a:pt x="2902" y="7078"/>
                    <a:pt x="2880" y="7078"/>
                  </a:cubicBezTo>
                  <a:cubicBezTo>
                    <a:pt x="2872" y="7078"/>
                    <a:pt x="2858" y="7073"/>
                    <a:pt x="2836" y="7060"/>
                  </a:cubicBezTo>
                  <a:cubicBezTo>
                    <a:pt x="2770" y="7027"/>
                    <a:pt x="2698" y="7010"/>
                    <a:pt x="2627" y="7010"/>
                  </a:cubicBezTo>
                  <a:cubicBezTo>
                    <a:pt x="2521" y="7010"/>
                    <a:pt x="2416" y="7047"/>
                    <a:pt x="2328" y="7126"/>
                  </a:cubicBezTo>
                  <a:cubicBezTo>
                    <a:pt x="2082" y="7355"/>
                    <a:pt x="2147" y="7781"/>
                    <a:pt x="2443" y="7945"/>
                  </a:cubicBezTo>
                  <a:cubicBezTo>
                    <a:pt x="2524" y="7983"/>
                    <a:pt x="2610" y="8001"/>
                    <a:pt x="2694" y="8001"/>
                  </a:cubicBezTo>
                  <a:cubicBezTo>
                    <a:pt x="3012" y="8001"/>
                    <a:pt x="3294" y="7734"/>
                    <a:pt x="3164" y="7240"/>
                  </a:cubicBezTo>
                  <a:cubicBezTo>
                    <a:pt x="3019" y="6903"/>
                    <a:pt x="2689" y="6698"/>
                    <a:pt x="2341" y="6698"/>
                  </a:cubicBezTo>
                  <a:cubicBezTo>
                    <a:pt x="2216" y="6698"/>
                    <a:pt x="2089" y="6725"/>
                    <a:pt x="1967" y="6781"/>
                  </a:cubicBezTo>
                  <a:cubicBezTo>
                    <a:pt x="1508" y="7011"/>
                    <a:pt x="1295" y="7552"/>
                    <a:pt x="1492" y="8027"/>
                  </a:cubicBezTo>
                  <a:cubicBezTo>
                    <a:pt x="1620" y="8464"/>
                    <a:pt x="2072" y="8750"/>
                    <a:pt x="2561" y="8750"/>
                  </a:cubicBezTo>
                  <a:cubicBezTo>
                    <a:pt x="2696" y="8750"/>
                    <a:pt x="2833" y="8729"/>
                    <a:pt x="2967" y="8683"/>
                  </a:cubicBezTo>
                  <a:cubicBezTo>
                    <a:pt x="3623" y="8502"/>
                    <a:pt x="4000" y="7765"/>
                    <a:pt x="3983" y="7060"/>
                  </a:cubicBezTo>
                  <a:cubicBezTo>
                    <a:pt x="3934" y="6306"/>
                    <a:pt x="3590" y="5601"/>
                    <a:pt x="3016" y="5093"/>
                  </a:cubicBezTo>
                  <a:cubicBezTo>
                    <a:pt x="2443" y="4552"/>
                    <a:pt x="1689" y="4274"/>
                    <a:pt x="1131" y="3716"/>
                  </a:cubicBezTo>
                  <a:cubicBezTo>
                    <a:pt x="574" y="3159"/>
                    <a:pt x="181" y="2438"/>
                    <a:pt x="246" y="1716"/>
                  </a:cubicBezTo>
                  <a:cubicBezTo>
                    <a:pt x="262" y="1258"/>
                    <a:pt x="476" y="848"/>
                    <a:pt x="836" y="553"/>
                  </a:cubicBezTo>
                  <a:cubicBezTo>
                    <a:pt x="984" y="438"/>
                    <a:pt x="1164" y="340"/>
                    <a:pt x="1361" y="290"/>
                  </a:cubicBezTo>
                  <a:cubicBezTo>
                    <a:pt x="1500" y="249"/>
                    <a:pt x="1648" y="229"/>
                    <a:pt x="1797" y="229"/>
                  </a:cubicBezTo>
                  <a:cubicBezTo>
                    <a:pt x="1947" y="229"/>
                    <a:pt x="2098" y="249"/>
                    <a:pt x="2246" y="290"/>
                  </a:cubicBezTo>
                  <a:cubicBezTo>
                    <a:pt x="3262" y="553"/>
                    <a:pt x="3590" y="1930"/>
                    <a:pt x="2901" y="2585"/>
                  </a:cubicBezTo>
                  <a:cubicBezTo>
                    <a:pt x="2770" y="2716"/>
                    <a:pt x="2590" y="2815"/>
                    <a:pt x="2393" y="2847"/>
                  </a:cubicBezTo>
                  <a:cubicBezTo>
                    <a:pt x="2332" y="2856"/>
                    <a:pt x="2273" y="2860"/>
                    <a:pt x="2218" y="2860"/>
                  </a:cubicBezTo>
                  <a:cubicBezTo>
                    <a:pt x="1757" y="2860"/>
                    <a:pt x="1513" y="2577"/>
                    <a:pt x="1557" y="2372"/>
                  </a:cubicBezTo>
                  <a:cubicBezTo>
                    <a:pt x="1557" y="2372"/>
                    <a:pt x="1557" y="2356"/>
                    <a:pt x="1623" y="2356"/>
                  </a:cubicBezTo>
                  <a:cubicBezTo>
                    <a:pt x="1633" y="2356"/>
                    <a:pt x="1653" y="2357"/>
                    <a:pt x="1680" y="2357"/>
                  </a:cubicBezTo>
                  <a:cubicBezTo>
                    <a:pt x="1818" y="2357"/>
                    <a:pt x="2138" y="2333"/>
                    <a:pt x="2262" y="2044"/>
                  </a:cubicBezTo>
                  <a:cubicBezTo>
                    <a:pt x="2382" y="1685"/>
                    <a:pt x="2102" y="1347"/>
                    <a:pt x="1764" y="1347"/>
                  </a:cubicBezTo>
                  <a:cubicBezTo>
                    <a:pt x="1686" y="1347"/>
                    <a:pt x="1605" y="1365"/>
                    <a:pt x="1525" y="1405"/>
                  </a:cubicBezTo>
                  <a:cubicBezTo>
                    <a:pt x="918" y="1798"/>
                    <a:pt x="1066" y="2716"/>
                    <a:pt x="1754" y="2913"/>
                  </a:cubicBezTo>
                  <a:cubicBezTo>
                    <a:pt x="1924" y="2991"/>
                    <a:pt x="2103" y="3028"/>
                    <a:pt x="2280" y="3028"/>
                  </a:cubicBezTo>
                  <a:cubicBezTo>
                    <a:pt x="2735" y="3028"/>
                    <a:pt x="3178" y="2785"/>
                    <a:pt x="3426" y="2372"/>
                  </a:cubicBezTo>
                  <a:cubicBezTo>
                    <a:pt x="3688" y="1831"/>
                    <a:pt x="3623" y="1176"/>
                    <a:pt x="3278" y="684"/>
                  </a:cubicBezTo>
                  <a:cubicBezTo>
                    <a:pt x="2961" y="239"/>
                    <a:pt x="2445" y="1"/>
                    <a:pt x="19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5" name="Google Shape;8445;p19"/>
            <p:cNvSpPr/>
            <p:nvPr/>
          </p:nvSpPr>
          <p:spPr>
            <a:xfrm>
              <a:off x="9130900" y="4711018"/>
              <a:ext cx="55647" cy="78689"/>
            </a:xfrm>
            <a:custGeom>
              <a:avLst/>
              <a:gdLst/>
              <a:ahLst/>
              <a:cxnLst/>
              <a:rect l="l" t="t" r="r" b="b"/>
              <a:pathLst>
                <a:path w="1705" h="2411" extrusionOk="0">
                  <a:moveTo>
                    <a:pt x="197" y="1"/>
                  </a:moveTo>
                  <a:cubicBezTo>
                    <a:pt x="197" y="165"/>
                    <a:pt x="164" y="312"/>
                    <a:pt x="115" y="460"/>
                  </a:cubicBezTo>
                  <a:cubicBezTo>
                    <a:pt x="0" y="853"/>
                    <a:pt x="311" y="1115"/>
                    <a:pt x="951" y="1394"/>
                  </a:cubicBezTo>
                  <a:cubicBezTo>
                    <a:pt x="1328" y="1591"/>
                    <a:pt x="1590" y="1968"/>
                    <a:pt x="1656" y="2410"/>
                  </a:cubicBezTo>
                  <a:cubicBezTo>
                    <a:pt x="1705" y="394"/>
                    <a:pt x="885" y="329"/>
                    <a:pt x="688" y="329"/>
                  </a:cubicBezTo>
                  <a:cubicBezTo>
                    <a:pt x="492" y="329"/>
                    <a:pt x="377" y="247"/>
                    <a:pt x="361" y="148"/>
                  </a:cubicBezTo>
                  <a:cubicBezTo>
                    <a:pt x="328" y="66"/>
                    <a:pt x="197" y="1"/>
                    <a:pt x="19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6" name="Google Shape;8446;p19"/>
            <p:cNvSpPr/>
            <p:nvPr/>
          </p:nvSpPr>
          <p:spPr>
            <a:xfrm>
              <a:off x="8955408" y="4478868"/>
              <a:ext cx="208684" cy="327419"/>
            </a:xfrm>
            <a:custGeom>
              <a:avLst/>
              <a:gdLst/>
              <a:ahLst/>
              <a:cxnLst/>
              <a:rect l="l" t="t" r="r" b="b"/>
              <a:pathLst>
                <a:path w="6394" h="10032" extrusionOk="0">
                  <a:moveTo>
                    <a:pt x="1148" y="0"/>
                  </a:moveTo>
                  <a:lnTo>
                    <a:pt x="1148" y="0"/>
                  </a:lnTo>
                  <a:cubicBezTo>
                    <a:pt x="1246" y="115"/>
                    <a:pt x="1230" y="295"/>
                    <a:pt x="1115" y="410"/>
                  </a:cubicBezTo>
                  <a:cubicBezTo>
                    <a:pt x="919" y="574"/>
                    <a:pt x="361" y="1197"/>
                    <a:pt x="755" y="1819"/>
                  </a:cubicBezTo>
                  <a:cubicBezTo>
                    <a:pt x="1197" y="2508"/>
                    <a:pt x="1787" y="2295"/>
                    <a:pt x="1984" y="2868"/>
                  </a:cubicBezTo>
                  <a:cubicBezTo>
                    <a:pt x="1984" y="2868"/>
                    <a:pt x="2066" y="3164"/>
                    <a:pt x="1869" y="3262"/>
                  </a:cubicBezTo>
                  <a:cubicBezTo>
                    <a:pt x="1836" y="3283"/>
                    <a:pt x="1803" y="3293"/>
                    <a:pt x="1773" y="3293"/>
                  </a:cubicBezTo>
                  <a:cubicBezTo>
                    <a:pt x="1639" y="3293"/>
                    <a:pt x="1541" y="3113"/>
                    <a:pt x="1541" y="2967"/>
                  </a:cubicBezTo>
                  <a:cubicBezTo>
                    <a:pt x="1492" y="2655"/>
                    <a:pt x="1230" y="2426"/>
                    <a:pt x="935" y="2377"/>
                  </a:cubicBezTo>
                  <a:cubicBezTo>
                    <a:pt x="542" y="2328"/>
                    <a:pt x="493" y="2213"/>
                    <a:pt x="492" y="2213"/>
                  </a:cubicBezTo>
                  <a:lnTo>
                    <a:pt x="492" y="2213"/>
                  </a:lnTo>
                  <a:cubicBezTo>
                    <a:pt x="542" y="2360"/>
                    <a:pt x="558" y="2508"/>
                    <a:pt x="525" y="2655"/>
                  </a:cubicBezTo>
                  <a:cubicBezTo>
                    <a:pt x="460" y="2803"/>
                    <a:pt x="165" y="3295"/>
                    <a:pt x="722" y="3672"/>
                  </a:cubicBezTo>
                  <a:cubicBezTo>
                    <a:pt x="1296" y="4049"/>
                    <a:pt x="1574" y="3852"/>
                    <a:pt x="1689" y="4491"/>
                  </a:cubicBezTo>
                  <a:cubicBezTo>
                    <a:pt x="1787" y="5130"/>
                    <a:pt x="1837" y="5901"/>
                    <a:pt x="2181" y="6245"/>
                  </a:cubicBezTo>
                  <a:cubicBezTo>
                    <a:pt x="2066" y="6163"/>
                    <a:pt x="1984" y="6065"/>
                    <a:pt x="1918" y="5950"/>
                  </a:cubicBezTo>
                  <a:cubicBezTo>
                    <a:pt x="1766" y="5629"/>
                    <a:pt x="1442" y="5422"/>
                    <a:pt x="1093" y="5422"/>
                  </a:cubicBezTo>
                  <a:cubicBezTo>
                    <a:pt x="1068" y="5422"/>
                    <a:pt x="1042" y="5423"/>
                    <a:pt x="1017" y="5426"/>
                  </a:cubicBezTo>
                  <a:cubicBezTo>
                    <a:pt x="974" y="5428"/>
                    <a:pt x="934" y="5429"/>
                    <a:pt x="896" y="5429"/>
                  </a:cubicBezTo>
                  <a:cubicBezTo>
                    <a:pt x="434" y="5429"/>
                    <a:pt x="374" y="5252"/>
                    <a:pt x="329" y="5130"/>
                  </a:cubicBezTo>
                  <a:lnTo>
                    <a:pt x="329" y="5130"/>
                  </a:lnTo>
                  <a:cubicBezTo>
                    <a:pt x="328" y="5131"/>
                    <a:pt x="1" y="6114"/>
                    <a:pt x="935" y="6606"/>
                  </a:cubicBezTo>
                  <a:cubicBezTo>
                    <a:pt x="1869" y="7097"/>
                    <a:pt x="1804" y="6737"/>
                    <a:pt x="3082" y="7786"/>
                  </a:cubicBezTo>
                  <a:cubicBezTo>
                    <a:pt x="4131" y="8655"/>
                    <a:pt x="4344" y="8687"/>
                    <a:pt x="4344" y="8687"/>
                  </a:cubicBezTo>
                  <a:cubicBezTo>
                    <a:pt x="4317" y="8683"/>
                    <a:pt x="4290" y="8681"/>
                    <a:pt x="4263" y="8681"/>
                  </a:cubicBezTo>
                  <a:cubicBezTo>
                    <a:pt x="4082" y="8681"/>
                    <a:pt x="3920" y="8774"/>
                    <a:pt x="3820" y="8917"/>
                  </a:cubicBezTo>
                  <a:cubicBezTo>
                    <a:pt x="3623" y="9228"/>
                    <a:pt x="3722" y="9638"/>
                    <a:pt x="4049" y="9786"/>
                  </a:cubicBezTo>
                  <a:cubicBezTo>
                    <a:pt x="4049" y="9786"/>
                    <a:pt x="3951" y="9589"/>
                    <a:pt x="4131" y="9573"/>
                  </a:cubicBezTo>
                  <a:cubicBezTo>
                    <a:pt x="4138" y="9572"/>
                    <a:pt x="4144" y="9572"/>
                    <a:pt x="4151" y="9572"/>
                  </a:cubicBezTo>
                  <a:cubicBezTo>
                    <a:pt x="4272" y="9572"/>
                    <a:pt x="4416" y="9657"/>
                    <a:pt x="4572" y="9657"/>
                  </a:cubicBezTo>
                  <a:cubicBezTo>
                    <a:pt x="4667" y="9657"/>
                    <a:pt x="4767" y="9625"/>
                    <a:pt x="4869" y="9523"/>
                  </a:cubicBezTo>
                  <a:cubicBezTo>
                    <a:pt x="4988" y="9411"/>
                    <a:pt x="5182" y="9314"/>
                    <a:pt x="5409" y="9314"/>
                  </a:cubicBezTo>
                  <a:cubicBezTo>
                    <a:pt x="5713" y="9314"/>
                    <a:pt x="6075" y="9488"/>
                    <a:pt x="6393" y="10031"/>
                  </a:cubicBezTo>
                  <a:cubicBezTo>
                    <a:pt x="6393" y="10031"/>
                    <a:pt x="6164" y="9212"/>
                    <a:pt x="4836" y="8687"/>
                  </a:cubicBezTo>
                  <a:cubicBezTo>
                    <a:pt x="3131" y="7966"/>
                    <a:pt x="2050" y="6261"/>
                    <a:pt x="2132" y="4409"/>
                  </a:cubicBezTo>
                  <a:cubicBezTo>
                    <a:pt x="2214" y="2180"/>
                    <a:pt x="3508" y="656"/>
                    <a:pt x="11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7" name="Google Shape;8447;p19"/>
            <p:cNvSpPr/>
            <p:nvPr/>
          </p:nvSpPr>
          <p:spPr>
            <a:xfrm>
              <a:off x="9015853" y="4395251"/>
              <a:ext cx="89916" cy="350592"/>
            </a:xfrm>
            <a:custGeom>
              <a:avLst/>
              <a:gdLst/>
              <a:ahLst/>
              <a:cxnLst/>
              <a:rect l="l" t="t" r="r" b="b"/>
              <a:pathLst>
                <a:path w="2755" h="10742" extrusionOk="0">
                  <a:moveTo>
                    <a:pt x="1309" y="1"/>
                  </a:moveTo>
                  <a:cubicBezTo>
                    <a:pt x="726" y="1"/>
                    <a:pt x="172" y="384"/>
                    <a:pt x="99" y="906"/>
                  </a:cubicBezTo>
                  <a:cubicBezTo>
                    <a:pt x="1" y="1431"/>
                    <a:pt x="378" y="1923"/>
                    <a:pt x="902" y="1972"/>
                  </a:cubicBezTo>
                  <a:lnTo>
                    <a:pt x="1066" y="1972"/>
                  </a:lnTo>
                  <a:cubicBezTo>
                    <a:pt x="1591" y="1939"/>
                    <a:pt x="1853" y="1333"/>
                    <a:pt x="1656" y="1070"/>
                  </a:cubicBezTo>
                  <a:cubicBezTo>
                    <a:pt x="1574" y="958"/>
                    <a:pt x="1454" y="907"/>
                    <a:pt x="1336" y="907"/>
                  </a:cubicBezTo>
                  <a:cubicBezTo>
                    <a:pt x="1128" y="907"/>
                    <a:pt x="925" y="1065"/>
                    <a:pt x="935" y="1316"/>
                  </a:cubicBezTo>
                  <a:cubicBezTo>
                    <a:pt x="968" y="1644"/>
                    <a:pt x="1312" y="1611"/>
                    <a:pt x="1345" y="1660"/>
                  </a:cubicBezTo>
                  <a:cubicBezTo>
                    <a:pt x="1394" y="1693"/>
                    <a:pt x="1345" y="1759"/>
                    <a:pt x="1345" y="1759"/>
                  </a:cubicBezTo>
                  <a:cubicBezTo>
                    <a:pt x="1312" y="1824"/>
                    <a:pt x="1247" y="1874"/>
                    <a:pt x="1181" y="1906"/>
                  </a:cubicBezTo>
                  <a:cubicBezTo>
                    <a:pt x="1148" y="1906"/>
                    <a:pt x="1132" y="1906"/>
                    <a:pt x="1116" y="1923"/>
                  </a:cubicBezTo>
                  <a:lnTo>
                    <a:pt x="1099" y="1923"/>
                  </a:lnTo>
                  <a:cubicBezTo>
                    <a:pt x="1067" y="1926"/>
                    <a:pt x="1036" y="1928"/>
                    <a:pt x="1005" y="1928"/>
                  </a:cubicBezTo>
                  <a:cubicBezTo>
                    <a:pt x="490" y="1928"/>
                    <a:pt x="74" y="1432"/>
                    <a:pt x="198" y="906"/>
                  </a:cubicBezTo>
                  <a:cubicBezTo>
                    <a:pt x="269" y="435"/>
                    <a:pt x="763" y="118"/>
                    <a:pt x="1280" y="118"/>
                  </a:cubicBezTo>
                  <a:cubicBezTo>
                    <a:pt x="1590" y="118"/>
                    <a:pt x="1908" y="232"/>
                    <a:pt x="2148" y="497"/>
                  </a:cubicBezTo>
                  <a:cubicBezTo>
                    <a:pt x="2443" y="923"/>
                    <a:pt x="2591" y="1431"/>
                    <a:pt x="2558" y="1956"/>
                  </a:cubicBezTo>
                  <a:cubicBezTo>
                    <a:pt x="2525" y="2464"/>
                    <a:pt x="2427" y="2955"/>
                    <a:pt x="2247" y="3447"/>
                  </a:cubicBezTo>
                  <a:cubicBezTo>
                    <a:pt x="1427" y="5463"/>
                    <a:pt x="525" y="7496"/>
                    <a:pt x="1148" y="8971"/>
                  </a:cubicBezTo>
                  <a:cubicBezTo>
                    <a:pt x="1427" y="9725"/>
                    <a:pt x="1968" y="10348"/>
                    <a:pt x="2673" y="10741"/>
                  </a:cubicBezTo>
                  <a:cubicBezTo>
                    <a:pt x="2001" y="10331"/>
                    <a:pt x="1493" y="9692"/>
                    <a:pt x="1247" y="8938"/>
                  </a:cubicBezTo>
                  <a:cubicBezTo>
                    <a:pt x="673" y="7512"/>
                    <a:pt x="1574" y="5545"/>
                    <a:pt x="2410" y="3496"/>
                  </a:cubicBezTo>
                  <a:cubicBezTo>
                    <a:pt x="2591" y="3005"/>
                    <a:pt x="2705" y="2496"/>
                    <a:pt x="2722" y="1972"/>
                  </a:cubicBezTo>
                  <a:cubicBezTo>
                    <a:pt x="2755" y="1415"/>
                    <a:pt x="2591" y="857"/>
                    <a:pt x="2247" y="415"/>
                  </a:cubicBezTo>
                  <a:cubicBezTo>
                    <a:pt x="1980" y="124"/>
                    <a:pt x="1640" y="1"/>
                    <a:pt x="130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8" name="Google Shape;8448;p19"/>
            <p:cNvSpPr/>
            <p:nvPr/>
          </p:nvSpPr>
          <p:spPr>
            <a:xfrm>
              <a:off x="9103060" y="4746332"/>
              <a:ext cx="33" cy="33"/>
            </a:xfrm>
            <a:custGeom>
              <a:avLst/>
              <a:gdLst/>
              <a:ahLst/>
              <a:cxnLst/>
              <a:rect l="l" t="t" r="r" b="b"/>
              <a:pathLst>
                <a:path w="1" h="1" fill="none" extrusionOk="0">
                  <a:moveTo>
                    <a:pt x="1" y="1"/>
                  </a:moveTo>
                  <a:lnTo>
                    <a:pt x="1"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9" name="Google Shape;8449;p19"/>
            <p:cNvSpPr/>
            <p:nvPr/>
          </p:nvSpPr>
          <p:spPr>
            <a:xfrm>
              <a:off x="9127146" y="4497569"/>
              <a:ext cx="123598" cy="121999"/>
            </a:xfrm>
            <a:custGeom>
              <a:avLst/>
              <a:gdLst/>
              <a:ahLst/>
              <a:cxnLst/>
              <a:rect l="l" t="t" r="r" b="b"/>
              <a:pathLst>
                <a:path w="3787" h="3738" extrusionOk="0">
                  <a:moveTo>
                    <a:pt x="3279" y="1"/>
                  </a:moveTo>
                  <a:cubicBezTo>
                    <a:pt x="3279" y="1"/>
                    <a:pt x="3279" y="268"/>
                    <a:pt x="3109" y="268"/>
                  </a:cubicBezTo>
                  <a:cubicBezTo>
                    <a:pt x="3096" y="268"/>
                    <a:pt x="3081" y="267"/>
                    <a:pt x="3065" y="263"/>
                  </a:cubicBezTo>
                  <a:cubicBezTo>
                    <a:pt x="2957" y="240"/>
                    <a:pt x="2813" y="180"/>
                    <a:pt x="2678" y="180"/>
                  </a:cubicBezTo>
                  <a:cubicBezTo>
                    <a:pt x="2527" y="180"/>
                    <a:pt x="2389" y="255"/>
                    <a:pt x="2328" y="542"/>
                  </a:cubicBezTo>
                  <a:cubicBezTo>
                    <a:pt x="2202" y="1062"/>
                    <a:pt x="2151" y="1643"/>
                    <a:pt x="1944" y="1643"/>
                  </a:cubicBezTo>
                  <a:cubicBezTo>
                    <a:pt x="1935" y="1643"/>
                    <a:pt x="1927" y="1642"/>
                    <a:pt x="1918" y="1640"/>
                  </a:cubicBezTo>
                  <a:lnTo>
                    <a:pt x="1869" y="1640"/>
                  </a:lnTo>
                  <a:cubicBezTo>
                    <a:pt x="1860" y="1642"/>
                    <a:pt x="1852" y="1643"/>
                    <a:pt x="1843" y="1643"/>
                  </a:cubicBezTo>
                  <a:cubicBezTo>
                    <a:pt x="1636" y="1643"/>
                    <a:pt x="1585" y="1062"/>
                    <a:pt x="1459" y="542"/>
                  </a:cubicBezTo>
                  <a:cubicBezTo>
                    <a:pt x="1390" y="255"/>
                    <a:pt x="1252" y="180"/>
                    <a:pt x="1103" y="180"/>
                  </a:cubicBezTo>
                  <a:cubicBezTo>
                    <a:pt x="970" y="180"/>
                    <a:pt x="830" y="240"/>
                    <a:pt x="722" y="263"/>
                  </a:cubicBezTo>
                  <a:cubicBezTo>
                    <a:pt x="705" y="267"/>
                    <a:pt x="689" y="268"/>
                    <a:pt x="675" y="268"/>
                  </a:cubicBezTo>
                  <a:cubicBezTo>
                    <a:pt x="494" y="268"/>
                    <a:pt x="508" y="1"/>
                    <a:pt x="508" y="1"/>
                  </a:cubicBezTo>
                  <a:lnTo>
                    <a:pt x="508" y="1"/>
                  </a:lnTo>
                  <a:cubicBezTo>
                    <a:pt x="508" y="1"/>
                    <a:pt x="279" y="83"/>
                    <a:pt x="131" y="673"/>
                  </a:cubicBezTo>
                  <a:cubicBezTo>
                    <a:pt x="0" y="1263"/>
                    <a:pt x="263" y="1492"/>
                    <a:pt x="1049" y="1853"/>
                  </a:cubicBezTo>
                  <a:cubicBezTo>
                    <a:pt x="1836" y="2230"/>
                    <a:pt x="1869" y="3508"/>
                    <a:pt x="1869" y="3508"/>
                  </a:cubicBezTo>
                  <a:lnTo>
                    <a:pt x="1885" y="3738"/>
                  </a:lnTo>
                  <a:lnTo>
                    <a:pt x="1902" y="3508"/>
                  </a:lnTo>
                  <a:cubicBezTo>
                    <a:pt x="1902" y="3508"/>
                    <a:pt x="1934" y="2214"/>
                    <a:pt x="2721" y="1853"/>
                  </a:cubicBezTo>
                  <a:cubicBezTo>
                    <a:pt x="3508" y="1492"/>
                    <a:pt x="3787" y="1263"/>
                    <a:pt x="3639" y="673"/>
                  </a:cubicBezTo>
                  <a:cubicBezTo>
                    <a:pt x="3508" y="83"/>
                    <a:pt x="3279" y="1"/>
                    <a:pt x="327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0" name="Google Shape;8450;p19"/>
            <p:cNvSpPr/>
            <p:nvPr/>
          </p:nvSpPr>
          <p:spPr>
            <a:xfrm>
              <a:off x="9169412" y="4413038"/>
              <a:ext cx="39622" cy="110772"/>
            </a:xfrm>
            <a:custGeom>
              <a:avLst/>
              <a:gdLst/>
              <a:ahLst/>
              <a:cxnLst/>
              <a:rect l="l" t="t" r="r" b="b"/>
              <a:pathLst>
                <a:path w="1214" h="3394" extrusionOk="0">
                  <a:moveTo>
                    <a:pt x="607" y="1"/>
                  </a:moveTo>
                  <a:lnTo>
                    <a:pt x="558" y="345"/>
                  </a:lnTo>
                  <a:cubicBezTo>
                    <a:pt x="525" y="607"/>
                    <a:pt x="443" y="870"/>
                    <a:pt x="295" y="1099"/>
                  </a:cubicBezTo>
                  <a:cubicBezTo>
                    <a:pt x="213" y="1197"/>
                    <a:pt x="148" y="1312"/>
                    <a:pt x="99" y="1427"/>
                  </a:cubicBezTo>
                  <a:cubicBezTo>
                    <a:pt x="0" y="1673"/>
                    <a:pt x="33" y="1968"/>
                    <a:pt x="230" y="2165"/>
                  </a:cubicBezTo>
                  <a:cubicBezTo>
                    <a:pt x="410" y="2427"/>
                    <a:pt x="525" y="2738"/>
                    <a:pt x="574" y="3050"/>
                  </a:cubicBezTo>
                  <a:cubicBezTo>
                    <a:pt x="590" y="3132"/>
                    <a:pt x="590" y="3394"/>
                    <a:pt x="607" y="3394"/>
                  </a:cubicBezTo>
                  <a:cubicBezTo>
                    <a:pt x="607" y="3394"/>
                    <a:pt x="623" y="3132"/>
                    <a:pt x="639" y="3050"/>
                  </a:cubicBezTo>
                  <a:cubicBezTo>
                    <a:pt x="672" y="2738"/>
                    <a:pt x="787" y="2427"/>
                    <a:pt x="984" y="2165"/>
                  </a:cubicBezTo>
                  <a:cubicBezTo>
                    <a:pt x="1164" y="1968"/>
                    <a:pt x="1213" y="1673"/>
                    <a:pt x="1098" y="1427"/>
                  </a:cubicBezTo>
                  <a:cubicBezTo>
                    <a:pt x="1049" y="1312"/>
                    <a:pt x="984" y="1197"/>
                    <a:pt x="918" y="1099"/>
                  </a:cubicBezTo>
                  <a:cubicBezTo>
                    <a:pt x="771" y="870"/>
                    <a:pt x="672" y="607"/>
                    <a:pt x="639" y="345"/>
                  </a:cubicBezTo>
                  <a:lnTo>
                    <a:pt x="607"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1" name="Google Shape;8451;p19"/>
            <p:cNvSpPr/>
            <p:nvPr/>
          </p:nvSpPr>
          <p:spPr>
            <a:xfrm>
              <a:off x="9097707" y="4382032"/>
              <a:ext cx="90993" cy="266453"/>
            </a:xfrm>
            <a:custGeom>
              <a:avLst/>
              <a:gdLst/>
              <a:ahLst/>
              <a:cxnLst/>
              <a:rect l="l" t="t" r="r" b="b"/>
              <a:pathLst>
                <a:path w="2788" h="8164" extrusionOk="0">
                  <a:moveTo>
                    <a:pt x="2099" y="0"/>
                  </a:moveTo>
                  <a:cubicBezTo>
                    <a:pt x="2394" y="984"/>
                    <a:pt x="1312" y="1230"/>
                    <a:pt x="689" y="2377"/>
                  </a:cubicBezTo>
                  <a:cubicBezTo>
                    <a:pt x="591" y="2541"/>
                    <a:pt x="509" y="2721"/>
                    <a:pt x="443" y="2918"/>
                  </a:cubicBezTo>
                  <a:cubicBezTo>
                    <a:pt x="1" y="4295"/>
                    <a:pt x="279" y="5229"/>
                    <a:pt x="1574" y="6147"/>
                  </a:cubicBezTo>
                  <a:cubicBezTo>
                    <a:pt x="2722" y="6950"/>
                    <a:pt x="2771" y="8016"/>
                    <a:pt x="2771" y="8163"/>
                  </a:cubicBezTo>
                  <a:cubicBezTo>
                    <a:pt x="2787" y="7655"/>
                    <a:pt x="2640" y="7163"/>
                    <a:pt x="2345" y="6770"/>
                  </a:cubicBezTo>
                  <a:cubicBezTo>
                    <a:pt x="2033" y="6327"/>
                    <a:pt x="1640" y="6081"/>
                    <a:pt x="1066" y="5573"/>
                  </a:cubicBezTo>
                  <a:cubicBezTo>
                    <a:pt x="886" y="5409"/>
                    <a:pt x="738" y="5213"/>
                    <a:pt x="656" y="4983"/>
                  </a:cubicBezTo>
                  <a:cubicBezTo>
                    <a:pt x="312" y="4147"/>
                    <a:pt x="968" y="3278"/>
                    <a:pt x="1312" y="2918"/>
                  </a:cubicBezTo>
                  <a:cubicBezTo>
                    <a:pt x="1476" y="2738"/>
                    <a:pt x="1673" y="2557"/>
                    <a:pt x="1853" y="2377"/>
                  </a:cubicBezTo>
                  <a:cubicBezTo>
                    <a:pt x="2230" y="2033"/>
                    <a:pt x="2492" y="1574"/>
                    <a:pt x="2591" y="1082"/>
                  </a:cubicBezTo>
                  <a:cubicBezTo>
                    <a:pt x="2722" y="197"/>
                    <a:pt x="2099" y="0"/>
                    <a:pt x="209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2" name="Google Shape;8452;p19"/>
            <p:cNvSpPr/>
            <p:nvPr/>
          </p:nvSpPr>
          <p:spPr>
            <a:xfrm>
              <a:off x="7507249" y="4804753"/>
              <a:ext cx="295859" cy="205975"/>
            </a:xfrm>
            <a:custGeom>
              <a:avLst/>
              <a:gdLst/>
              <a:ahLst/>
              <a:cxnLst/>
              <a:rect l="l" t="t" r="r" b="b"/>
              <a:pathLst>
                <a:path w="9065" h="6311" extrusionOk="0">
                  <a:moveTo>
                    <a:pt x="7059" y="0"/>
                  </a:moveTo>
                  <a:cubicBezTo>
                    <a:pt x="6607" y="0"/>
                    <a:pt x="6183" y="159"/>
                    <a:pt x="5918" y="489"/>
                  </a:cubicBezTo>
                  <a:cubicBezTo>
                    <a:pt x="5524" y="915"/>
                    <a:pt x="5475" y="1538"/>
                    <a:pt x="5803" y="1997"/>
                  </a:cubicBezTo>
                  <a:cubicBezTo>
                    <a:pt x="5901" y="2145"/>
                    <a:pt x="6032" y="2243"/>
                    <a:pt x="6180" y="2308"/>
                  </a:cubicBezTo>
                  <a:lnTo>
                    <a:pt x="6213" y="2325"/>
                  </a:lnTo>
                  <a:lnTo>
                    <a:pt x="6278" y="2341"/>
                  </a:lnTo>
                  <a:cubicBezTo>
                    <a:pt x="6311" y="2358"/>
                    <a:pt x="6344" y="2358"/>
                    <a:pt x="6377" y="2374"/>
                  </a:cubicBezTo>
                  <a:cubicBezTo>
                    <a:pt x="6445" y="2390"/>
                    <a:pt x="6516" y="2398"/>
                    <a:pt x="6586" y="2398"/>
                  </a:cubicBezTo>
                  <a:cubicBezTo>
                    <a:pt x="6802" y="2398"/>
                    <a:pt x="7015" y="2322"/>
                    <a:pt x="7163" y="2161"/>
                  </a:cubicBezTo>
                  <a:cubicBezTo>
                    <a:pt x="7554" y="1755"/>
                    <a:pt x="7284" y="1212"/>
                    <a:pt x="6946" y="1212"/>
                  </a:cubicBezTo>
                  <a:cubicBezTo>
                    <a:pt x="6915" y="1212"/>
                    <a:pt x="6884" y="1217"/>
                    <a:pt x="6852" y="1227"/>
                  </a:cubicBezTo>
                  <a:cubicBezTo>
                    <a:pt x="6541" y="1309"/>
                    <a:pt x="6475" y="1718"/>
                    <a:pt x="6704" y="1849"/>
                  </a:cubicBezTo>
                  <a:cubicBezTo>
                    <a:pt x="6759" y="1880"/>
                    <a:pt x="6817" y="1894"/>
                    <a:pt x="6875" y="1894"/>
                  </a:cubicBezTo>
                  <a:cubicBezTo>
                    <a:pt x="6975" y="1894"/>
                    <a:pt x="7074" y="1851"/>
                    <a:pt x="7147" y="1768"/>
                  </a:cubicBezTo>
                  <a:lnTo>
                    <a:pt x="7147" y="1768"/>
                  </a:lnTo>
                  <a:cubicBezTo>
                    <a:pt x="7180" y="1915"/>
                    <a:pt x="7131" y="2063"/>
                    <a:pt x="6999" y="2145"/>
                  </a:cubicBezTo>
                  <a:cubicBezTo>
                    <a:pt x="6854" y="2253"/>
                    <a:pt x="6683" y="2317"/>
                    <a:pt x="6504" y="2317"/>
                  </a:cubicBezTo>
                  <a:cubicBezTo>
                    <a:pt x="6440" y="2317"/>
                    <a:pt x="6376" y="2309"/>
                    <a:pt x="6311" y="2292"/>
                  </a:cubicBezTo>
                  <a:cubicBezTo>
                    <a:pt x="6213" y="2276"/>
                    <a:pt x="6131" y="2226"/>
                    <a:pt x="6049" y="2177"/>
                  </a:cubicBezTo>
                  <a:cubicBezTo>
                    <a:pt x="5541" y="1768"/>
                    <a:pt x="5508" y="1014"/>
                    <a:pt x="5967" y="555"/>
                  </a:cubicBezTo>
                  <a:cubicBezTo>
                    <a:pt x="6222" y="251"/>
                    <a:pt x="6616" y="107"/>
                    <a:pt x="7032" y="107"/>
                  </a:cubicBezTo>
                  <a:cubicBezTo>
                    <a:pt x="7898" y="107"/>
                    <a:pt x="8862" y="731"/>
                    <a:pt x="8884" y="1849"/>
                  </a:cubicBezTo>
                  <a:cubicBezTo>
                    <a:pt x="8917" y="2669"/>
                    <a:pt x="8475" y="3407"/>
                    <a:pt x="7753" y="3784"/>
                  </a:cubicBezTo>
                  <a:lnTo>
                    <a:pt x="7704" y="3816"/>
                  </a:lnTo>
                  <a:cubicBezTo>
                    <a:pt x="7606" y="3849"/>
                    <a:pt x="7524" y="3882"/>
                    <a:pt x="7426" y="3898"/>
                  </a:cubicBezTo>
                  <a:cubicBezTo>
                    <a:pt x="7203" y="3950"/>
                    <a:pt x="6980" y="3973"/>
                    <a:pt x="6758" y="3973"/>
                  </a:cubicBezTo>
                  <a:cubicBezTo>
                    <a:pt x="5184" y="3973"/>
                    <a:pt x="3644" y="2835"/>
                    <a:pt x="2313" y="2835"/>
                  </a:cubicBezTo>
                  <a:cubicBezTo>
                    <a:pt x="2163" y="2835"/>
                    <a:pt x="2014" y="2850"/>
                    <a:pt x="1869" y="2882"/>
                  </a:cubicBezTo>
                  <a:cubicBezTo>
                    <a:pt x="607" y="3161"/>
                    <a:pt x="246" y="4046"/>
                    <a:pt x="131" y="4587"/>
                  </a:cubicBezTo>
                  <a:cubicBezTo>
                    <a:pt x="0" y="5128"/>
                    <a:pt x="99" y="5734"/>
                    <a:pt x="541" y="6062"/>
                  </a:cubicBezTo>
                  <a:cubicBezTo>
                    <a:pt x="768" y="6232"/>
                    <a:pt x="1041" y="6310"/>
                    <a:pt x="1307" y="6310"/>
                  </a:cubicBezTo>
                  <a:cubicBezTo>
                    <a:pt x="1732" y="6310"/>
                    <a:pt x="2140" y="6110"/>
                    <a:pt x="2312" y="5767"/>
                  </a:cubicBezTo>
                  <a:cubicBezTo>
                    <a:pt x="2639" y="5226"/>
                    <a:pt x="2361" y="4521"/>
                    <a:pt x="1853" y="4407"/>
                  </a:cubicBezTo>
                  <a:cubicBezTo>
                    <a:pt x="1757" y="4363"/>
                    <a:pt x="1657" y="4342"/>
                    <a:pt x="1558" y="4342"/>
                  </a:cubicBezTo>
                  <a:cubicBezTo>
                    <a:pt x="1254" y="4342"/>
                    <a:pt x="964" y="4539"/>
                    <a:pt x="853" y="4849"/>
                  </a:cubicBezTo>
                  <a:cubicBezTo>
                    <a:pt x="804" y="4964"/>
                    <a:pt x="804" y="5095"/>
                    <a:pt x="820" y="5226"/>
                  </a:cubicBezTo>
                  <a:cubicBezTo>
                    <a:pt x="836" y="5242"/>
                    <a:pt x="836" y="5259"/>
                    <a:pt x="836" y="5275"/>
                  </a:cubicBezTo>
                  <a:cubicBezTo>
                    <a:pt x="836" y="5275"/>
                    <a:pt x="836" y="5292"/>
                    <a:pt x="836" y="5292"/>
                  </a:cubicBezTo>
                  <a:cubicBezTo>
                    <a:pt x="910" y="5526"/>
                    <a:pt x="1123" y="5667"/>
                    <a:pt x="1343" y="5667"/>
                  </a:cubicBezTo>
                  <a:cubicBezTo>
                    <a:pt x="1415" y="5667"/>
                    <a:pt x="1488" y="5652"/>
                    <a:pt x="1558" y="5619"/>
                  </a:cubicBezTo>
                  <a:cubicBezTo>
                    <a:pt x="1908" y="5476"/>
                    <a:pt x="1794" y="4913"/>
                    <a:pt x="1440" y="4913"/>
                  </a:cubicBezTo>
                  <a:cubicBezTo>
                    <a:pt x="1430" y="4913"/>
                    <a:pt x="1420" y="4914"/>
                    <a:pt x="1410" y="4915"/>
                  </a:cubicBezTo>
                  <a:cubicBezTo>
                    <a:pt x="1049" y="4964"/>
                    <a:pt x="1099" y="5324"/>
                    <a:pt x="1049" y="5374"/>
                  </a:cubicBezTo>
                  <a:cubicBezTo>
                    <a:pt x="1040" y="5383"/>
                    <a:pt x="1029" y="5387"/>
                    <a:pt x="1016" y="5387"/>
                  </a:cubicBezTo>
                  <a:cubicBezTo>
                    <a:pt x="965" y="5387"/>
                    <a:pt x="899" y="5318"/>
                    <a:pt x="886" y="5292"/>
                  </a:cubicBezTo>
                  <a:cubicBezTo>
                    <a:pt x="820" y="5095"/>
                    <a:pt x="836" y="4882"/>
                    <a:pt x="935" y="4718"/>
                  </a:cubicBezTo>
                  <a:cubicBezTo>
                    <a:pt x="1073" y="4510"/>
                    <a:pt x="1302" y="4392"/>
                    <a:pt x="1539" y="4392"/>
                  </a:cubicBezTo>
                  <a:cubicBezTo>
                    <a:pt x="1639" y="4392"/>
                    <a:pt x="1740" y="4412"/>
                    <a:pt x="1836" y="4456"/>
                  </a:cubicBezTo>
                  <a:cubicBezTo>
                    <a:pt x="2295" y="4570"/>
                    <a:pt x="2541" y="5226"/>
                    <a:pt x="2230" y="5718"/>
                  </a:cubicBezTo>
                  <a:cubicBezTo>
                    <a:pt x="2069" y="6029"/>
                    <a:pt x="1693" y="6211"/>
                    <a:pt x="1305" y="6211"/>
                  </a:cubicBezTo>
                  <a:cubicBezTo>
                    <a:pt x="1060" y="6211"/>
                    <a:pt x="810" y="6139"/>
                    <a:pt x="607" y="5980"/>
                  </a:cubicBezTo>
                  <a:cubicBezTo>
                    <a:pt x="66" y="5570"/>
                    <a:pt x="115" y="4636"/>
                    <a:pt x="541" y="4062"/>
                  </a:cubicBezTo>
                  <a:cubicBezTo>
                    <a:pt x="890" y="3589"/>
                    <a:pt x="1485" y="3352"/>
                    <a:pt x="2103" y="3352"/>
                  </a:cubicBezTo>
                  <a:cubicBezTo>
                    <a:pt x="2298" y="3352"/>
                    <a:pt x="2496" y="3376"/>
                    <a:pt x="2689" y="3423"/>
                  </a:cubicBezTo>
                  <a:cubicBezTo>
                    <a:pt x="3492" y="3620"/>
                    <a:pt x="4328" y="3964"/>
                    <a:pt x="5196" y="4193"/>
                  </a:cubicBezTo>
                  <a:cubicBezTo>
                    <a:pt x="5523" y="4253"/>
                    <a:pt x="5856" y="4286"/>
                    <a:pt x="6185" y="4286"/>
                  </a:cubicBezTo>
                  <a:cubicBezTo>
                    <a:pt x="6765" y="4286"/>
                    <a:pt x="7333" y="4182"/>
                    <a:pt x="7835" y="3931"/>
                  </a:cubicBezTo>
                  <a:cubicBezTo>
                    <a:pt x="8606" y="3521"/>
                    <a:pt x="9065" y="2718"/>
                    <a:pt x="9048" y="1849"/>
                  </a:cubicBezTo>
                  <a:cubicBezTo>
                    <a:pt x="9004" y="653"/>
                    <a:pt x="7975" y="0"/>
                    <a:pt x="705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3" name="Google Shape;8453;p19"/>
            <p:cNvSpPr/>
            <p:nvPr/>
          </p:nvSpPr>
          <p:spPr>
            <a:xfrm>
              <a:off x="7407738" y="4982269"/>
              <a:ext cx="200655" cy="201700"/>
            </a:xfrm>
            <a:custGeom>
              <a:avLst/>
              <a:gdLst/>
              <a:ahLst/>
              <a:cxnLst/>
              <a:rect l="l" t="t" r="r" b="b"/>
              <a:pathLst>
                <a:path w="6148" h="6180" extrusionOk="0">
                  <a:moveTo>
                    <a:pt x="3066" y="0"/>
                  </a:moveTo>
                  <a:cubicBezTo>
                    <a:pt x="3033" y="115"/>
                    <a:pt x="3017" y="230"/>
                    <a:pt x="3000" y="361"/>
                  </a:cubicBezTo>
                  <a:cubicBezTo>
                    <a:pt x="3000" y="361"/>
                    <a:pt x="2918" y="1262"/>
                    <a:pt x="2033" y="1377"/>
                  </a:cubicBezTo>
                  <a:cubicBezTo>
                    <a:pt x="1148" y="1508"/>
                    <a:pt x="574" y="1623"/>
                    <a:pt x="541" y="2295"/>
                  </a:cubicBezTo>
                  <a:cubicBezTo>
                    <a:pt x="511" y="2896"/>
                    <a:pt x="330" y="3221"/>
                    <a:pt x="73" y="3221"/>
                  </a:cubicBezTo>
                  <a:cubicBezTo>
                    <a:pt x="50" y="3221"/>
                    <a:pt x="25" y="3218"/>
                    <a:pt x="1" y="3213"/>
                  </a:cubicBezTo>
                  <a:lnTo>
                    <a:pt x="1" y="3213"/>
                  </a:lnTo>
                  <a:cubicBezTo>
                    <a:pt x="1" y="3213"/>
                    <a:pt x="366" y="3761"/>
                    <a:pt x="964" y="3761"/>
                  </a:cubicBezTo>
                  <a:cubicBezTo>
                    <a:pt x="1082" y="3761"/>
                    <a:pt x="1209" y="3740"/>
                    <a:pt x="1345" y="3688"/>
                  </a:cubicBezTo>
                  <a:cubicBezTo>
                    <a:pt x="2181" y="3360"/>
                    <a:pt x="2115" y="2819"/>
                    <a:pt x="2115" y="2656"/>
                  </a:cubicBezTo>
                  <a:cubicBezTo>
                    <a:pt x="2130" y="2518"/>
                    <a:pt x="2203" y="2308"/>
                    <a:pt x="2346" y="2308"/>
                  </a:cubicBezTo>
                  <a:cubicBezTo>
                    <a:pt x="2356" y="2308"/>
                    <a:pt x="2367" y="2309"/>
                    <a:pt x="2377" y="2311"/>
                  </a:cubicBezTo>
                  <a:cubicBezTo>
                    <a:pt x="2541" y="2344"/>
                    <a:pt x="2607" y="2656"/>
                    <a:pt x="2361" y="2951"/>
                  </a:cubicBezTo>
                  <a:cubicBezTo>
                    <a:pt x="2017" y="3311"/>
                    <a:pt x="1984" y="3852"/>
                    <a:pt x="2263" y="4262"/>
                  </a:cubicBezTo>
                  <a:cubicBezTo>
                    <a:pt x="2623" y="4819"/>
                    <a:pt x="3066" y="6180"/>
                    <a:pt x="3066" y="6180"/>
                  </a:cubicBezTo>
                  <a:cubicBezTo>
                    <a:pt x="3066" y="6180"/>
                    <a:pt x="3508" y="4803"/>
                    <a:pt x="3869" y="4262"/>
                  </a:cubicBezTo>
                  <a:cubicBezTo>
                    <a:pt x="4164" y="3852"/>
                    <a:pt x="4115" y="3311"/>
                    <a:pt x="3771" y="2951"/>
                  </a:cubicBezTo>
                  <a:cubicBezTo>
                    <a:pt x="3541" y="2656"/>
                    <a:pt x="3607" y="2344"/>
                    <a:pt x="3771" y="2311"/>
                  </a:cubicBezTo>
                  <a:cubicBezTo>
                    <a:pt x="3782" y="2309"/>
                    <a:pt x="3793" y="2308"/>
                    <a:pt x="3803" y="2308"/>
                  </a:cubicBezTo>
                  <a:cubicBezTo>
                    <a:pt x="3943" y="2308"/>
                    <a:pt x="4001" y="2503"/>
                    <a:pt x="4016" y="2656"/>
                  </a:cubicBezTo>
                  <a:cubicBezTo>
                    <a:pt x="4033" y="2819"/>
                    <a:pt x="3967" y="3377"/>
                    <a:pt x="4787" y="3688"/>
                  </a:cubicBezTo>
                  <a:cubicBezTo>
                    <a:pt x="4922" y="3740"/>
                    <a:pt x="5050" y="3761"/>
                    <a:pt x="5169" y="3761"/>
                  </a:cubicBezTo>
                  <a:cubicBezTo>
                    <a:pt x="5770" y="3761"/>
                    <a:pt x="6147" y="3213"/>
                    <a:pt x="6147" y="3213"/>
                  </a:cubicBezTo>
                  <a:lnTo>
                    <a:pt x="6147" y="3213"/>
                  </a:lnTo>
                  <a:cubicBezTo>
                    <a:pt x="6121" y="3218"/>
                    <a:pt x="6096" y="3221"/>
                    <a:pt x="6071" y="3221"/>
                  </a:cubicBezTo>
                  <a:cubicBezTo>
                    <a:pt x="5801" y="3221"/>
                    <a:pt x="5620" y="2896"/>
                    <a:pt x="5590" y="2295"/>
                  </a:cubicBezTo>
                  <a:cubicBezTo>
                    <a:pt x="5557" y="1623"/>
                    <a:pt x="4984" y="1492"/>
                    <a:pt x="4098" y="1377"/>
                  </a:cubicBezTo>
                  <a:cubicBezTo>
                    <a:pt x="3230" y="1262"/>
                    <a:pt x="3148" y="361"/>
                    <a:pt x="3148" y="361"/>
                  </a:cubicBezTo>
                  <a:cubicBezTo>
                    <a:pt x="3131" y="230"/>
                    <a:pt x="3099" y="115"/>
                    <a:pt x="30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4" name="Google Shape;8454;p19"/>
            <p:cNvSpPr/>
            <p:nvPr/>
          </p:nvSpPr>
          <p:spPr>
            <a:xfrm>
              <a:off x="7542563" y="4921693"/>
              <a:ext cx="210806" cy="120498"/>
            </a:xfrm>
            <a:custGeom>
              <a:avLst/>
              <a:gdLst/>
              <a:ahLst/>
              <a:cxnLst/>
              <a:rect l="l" t="t" r="r" b="b"/>
              <a:pathLst>
                <a:path w="6459" h="3692" extrusionOk="0">
                  <a:moveTo>
                    <a:pt x="948" y="1"/>
                  </a:moveTo>
                  <a:cubicBezTo>
                    <a:pt x="332" y="1"/>
                    <a:pt x="0" y="266"/>
                    <a:pt x="0" y="266"/>
                  </a:cubicBezTo>
                  <a:cubicBezTo>
                    <a:pt x="225" y="193"/>
                    <a:pt x="434" y="147"/>
                    <a:pt x="642" y="147"/>
                  </a:cubicBezTo>
                  <a:cubicBezTo>
                    <a:pt x="949" y="147"/>
                    <a:pt x="1255" y="248"/>
                    <a:pt x="1607" y="512"/>
                  </a:cubicBezTo>
                  <a:cubicBezTo>
                    <a:pt x="2213" y="955"/>
                    <a:pt x="1836" y="1709"/>
                    <a:pt x="1738" y="2200"/>
                  </a:cubicBezTo>
                  <a:cubicBezTo>
                    <a:pt x="1639" y="2709"/>
                    <a:pt x="2361" y="2922"/>
                    <a:pt x="2721" y="3086"/>
                  </a:cubicBezTo>
                  <a:cubicBezTo>
                    <a:pt x="3082" y="3249"/>
                    <a:pt x="2901" y="3692"/>
                    <a:pt x="2901" y="3692"/>
                  </a:cubicBezTo>
                  <a:cubicBezTo>
                    <a:pt x="4229" y="2872"/>
                    <a:pt x="3377" y="1938"/>
                    <a:pt x="3147" y="1659"/>
                  </a:cubicBezTo>
                  <a:cubicBezTo>
                    <a:pt x="2957" y="1442"/>
                    <a:pt x="3083" y="1201"/>
                    <a:pt x="3272" y="1201"/>
                  </a:cubicBezTo>
                  <a:cubicBezTo>
                    <a:pt x="3310" y="1201"/>
                    <a:pt x="3352" y="1211"/>
                    <a:pt x="3393" y="1233"/>
                  </a:cubicBezTo>
                  <a:cubicBezTo>
                    <a:pt x="3623" y="1364"/>
                    <a:pt x="3262" y="1873"/>
                    <a:pt x="3934" y="2299"/>
                  </a:cubicBezTo>
                  <a:cubicBezTo>
                    <a:pt x="4104" y="2410"/>
                    <a:pt x="4264" y="2452"/>
                    <a:pt x="4409" y="2452"/>
                  </a:cubicBezTo>
                  <a:cubicBezTo>
                    <a:pt x="4837" y="2452"/>
                    <a:pt x="5131" y="2086"/>
                    <a:pt x="5131" y="2086"/>
                  </a:cubicBezTo>
                  <a:lnTo>
                    <a:pt x="5131" y="2086"/>
                  </a:lnTo>
                  <a:cubicBezTo>
                    <a:pt x="5125" y="2086"/>
                    <a:pt x="5119" y="2086"/>
                    <a:pt x="5113" y="2086"/>
                  </a:cubicBezTo>
                  <a:cubicBezTo>
                    <a:pt x="4744" y="2086"/>
                    <a:pt x="4948" y="1575"/>
                    <a:pt x="4770" y="1414"/>
                  </a:cubicBezTo>
                  <a:cubicBezTo>
                    <a:pt x="4697" y="1351"/>
                    <a:pt x="4603" y="1321"/>
                    <a:pt x="4510" y="1321"/>
                  </a:cubicBezTo>
                  <a:cubicBezTo>
                    <a:pt x="4459" y="1321"/>
                    <a:pt x="4407" y="1330"/>
                    <a:pt x="4360" y="1348"/>
                  </a:cubicBezTo>
                  <a:cubicBezTo>
                    <a:pt x="4308" y="1359"/>
                    <a:pt x="4258" y="1365"/>
                    <a:pt x="4213" y="1365"/>
                  </a:cubicBezTo>
                  <a:cubicBezTo>
                    <a:pt x="4062" y="1365"/>
                    <a:pt x="3969" y="1305"/>
                    <a:pt x="4032" y="1217"/>
                  </a:cubicBezTo>
                  <a:cubicBezTo>
                    <a:pt x="4062" y="1175"/>
                    <a:pt x="4096" y="1159"/>
                    <a:pt x="4141" y="1159"/>
                  </a:cubicBezTo>
                  <a:cubicBezTo>
                    <a:pt x="4274" y="1159"/>
                    <a:pt x="4508" y="1295"/>
                    <a:pt x="5032" y="1332"/>
                  </a:cubicBezTo>
                  <a:cubicBezTo>
                    <a:pt x="5060" y="1333"/>
                    <a:pt x="5087" y="1334"/>
                    <a:pt x="5114" y="1334"/>
                  </a:cubicBezTo>
                  <a:cubicBezTo>
                    <a:pt x="5892" y="1334"/>
                    <a:pt x="6458" y="676"/>
                    <a:pt x="6458" y="676"/>
                  </a:cubicBezTo>
                  <a:lnTo>
                    <a:pt x="6458" y="676"/>
                  </a:lnTo>
                  <a:cubicBezTo>
                    <a:pt x="6000" y="932"/>
                    <a:pt x="5512" y="1030"/>
                    <a:pt x="5023" y="1030"/>
                  </a:cubicBezTo>
                  <a:cubicBezTo>
                    <a:pt x="3851" y="1030"/>
                    <a:pt x="2668" y="468"/>
                    <a:pt x="1836" y="168"/>
                  </a:cubicBezTo>
                  <a:cubicBezTo>
                    <a:pt x="1495" y="45"/>
                    <a:pt x="1198" y="1"/>
                    <a:pt x="94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5" name="Google Shape;8455;p19"/>
            <p:cNvSpPr/>
            <p:nvPr/>
          </p:nvSpPr>
          <p:spPr>
            <a:xfrm>
              <a:off x="7596578" y="4801718"/>
              <a:ext cx="117723" cy="82671"/>
            </a:xfrm>
            <a:custGeom>
              <a:avLst/>
              <a:gdLst/>
              <a:ahLst/>
              <a:cxnLst/>
              <a:rect l="l" t="t" r="r" b="b"/>
              <a:pathLst>
                <a:path w="3607" h="2533" extrusionOk="0">
                  <a:moveTo>
                    <a:pt x="2521" y="0"/>
                  </a:moveTo>
                  <a:cubicBezTo>
                    <a:pt x="1931" y="0"/>
                    <a:pt x="1246" y="123"/>
                    <a:pt x="869" y="615"/>
                  </a:cubicBezTo>
                  <a:cubicBezTo>
                    <a:pt x="1" y="1762"/>
                    <a:pt x="525" y="2533"/>
                    <a:pt x="525" y="2533"/>
                  </a:cubicBezTo>
                  <a:cubicBezTo>
                    <a:pt x="525" y="2533"/>
                    <a:pt x="361" y="2172"/>
                    <a:pt x="1394" y="2156"/>
                  </a:cubicBezTo>
                  <a:cubicBezTo>
                    <a:pt x="2427" y="2156"/>
                    <a:pt x="2312" y="1500"/>
                    <a:pt x="2263" y="1270"/>
                  </a:cubicBezTo>
                  <a:cubicBezTo>
                    <a:pt x="2181" y="1025"/>
                    <a:pt x="2246" y="746"/>
                    <a:pt x="2410" y="549"/>
                  </a:cubicBezTo>
                  <a:cubicBezTo>
                    <a:pt x="2656" y="205"/>
                    <a:pt x="3607" y="123"/>
                    <a:pt x="3607" y="123"/>
                  </a:cubicBezTo>
                  <a:cubicBezTo>
                    <a:pt x="3607" y="123"/>
                    <a:pt x="3111" y="0"/>
                    <a:pt x="25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6" name="Google Shape;8456;p19"/>
            <p:cNvSpPr/>
            <p:nvPr/>
          </p:nvSpPr>
          <p:spPr>
            <a:xfrm>
              <a:off x="7686984" y="4714249"/>
              <a:ext cx="73336" cy="87566"/>
            </a:xfrm>
            <a:custGeom>
              <a:avLst/>
              <a:gdLst/>
              <a:ahLst/>
              <a:cxnLst/>
              <a:rect l="l" t="t" r="r" b="b"/>
              <a:pathLst>
                <a:path w="2247" h="2683" extrusionOk="0">
                  <a:moveTo>
                    <a:pt x="1132" y="0"/>
                  </a:moveTo>
                  <a:cubicBezTo>
                    <a:pt x="1132" y="0"/>
                    <a:pt x="1345" y="541"/>
                    <a:pt x="984" y="738"/>
                  </a:cubicBezTo>
                  <a:cubicBezTo>
                    <a:pt x="624" y="934"/>
                    <a:pt x="1" y="1344"/>
                    <a:pt x="247" y="2016"/>
                  </a:cubicBezTo>
                  <a:cubicBezTo>
                    <a:pt x="491" y="2683"/>
                    <a:pt x="1654" y="2430"/>
                    <a:pt x="2233" y="2602"/>
                  </a:cubicBezTo>
                  <a:lnTo>
                    <a:pt x="2233" y="2602"/>
                  </a:lnTo>
                  <a:cubicBezTo>
                    <a:pt x="2121" y="2552"/>
                    <a:pt x="1383" y="2110"/>
                    <a:pt x="1443" y="1443"/>
                  </a:cubicBezTo>
                  <a:cubicBezTo>
                    <a:pt x="1509" y="705"/>
                    <a:pt x="1427" y="180"/>
                    <a:pt x="1132" y="0"/>
                  </a:cubicBezTo>
                  <a:close/>
                  <a:moveTo>
                    <a:pt x="2233" y="2602"/>
                  </a:moveTo>
                  <a:cubicBezTo>
                    <a:pt x="2239" y="2605"/>
                    <a:pt x="2244" y="2607"/>
                    <a:pt x="2246" y="2607"/>
                  </a:cubicBezTo>
                  <a:cubicBezTo>
                    <a:pt x="2246" y="2607"/>
                    <a:pt x="2246" y="2607"/>
                    <a:pt x="2246" y="2606"/>
                  </a:cubicBezTo>
                  <a:cubicBezTo>
                    <a:pt x="2242" y="2605"/>
                    <a:pt x="2237" y="2604"/>
                    <a:pt x="2233" y="2602"/>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7" name="Google Shape;8457;p19"/>
            <p:cNvSpPr/>
            <p:nvPr/>
          </p:nvSpPr>
          <p:spPr>
            <a:xfrm>
              <a:off x="7766163" y="4752762"/>
              <a:ext cx="104342" cy="140733"/>
            </a:xfrm>
            <a:custGeom>
              <a:avLst/>
              <a:gdLst/>
              <a:ahLst/>
              <a:cxnLst/>
              <a:rect l="l" t="t" r="r" b="b"/>
              <a:pathLst>
                <a:path w="3197" h="4312" extrusionOk="0">
                  <a:moveTo>
                    <a:pt x="394" y="0"/>
                  </a:moveTo>
                  <a:lnTo>
                    <a:pt x="394" y="0"/>
                  </a:lnTo>
                  <a:cubicBezTo>
                    <a:pt x="1" y="1344"/>
                    <a:pt x="542" y="1607"/>
                    <a:pt x="1099" y="2475"/>
                  </a:cubicBezTo>
                  <a:cubicBezTo>
                    <a:pt x="1656" y="3344"/>
                    <a:pt x="1066" y="4311"/>
                    <a:pt x="1066" y="4311"/>
                  </a:cubicBezTo>
                  <a:cubicBezTo>
                    <a:pt x="1460" y="4049"/>
                    <a:pt x="1804" y="3361"/>
                    <a:pt x="2509" y="2918"/>
                  </a:cubicBezTo>
                  <a:cubicBezTo>
                    <a:pt x="3197" y="2492"/>
                    <a:pt x="2918" y="1590"/>
                    <a:pt x="2918" y="1590"/>
                  </a:cubicBezTo>
                  <a:lnTo>
                    <a:pt x="2918" y="1590"/>
                  </a:lnTo>
                  <a:cubicBezTo>
                    <a:pt x="2866" y="1695"/>
                    <a:pt x="2761" y="1748"/>
                    <a:pt x="2595" y="1748"/>
                  </a:cubicBezTo>
                  <a:cubicBezTo>
                    <a:pt x="2554" y="1748"/>
                    <a:pt x="2509" y="1744"/>
                    <a:pt x="2459" y="1738"/>
                  </a:cubicBezTo>
                  <a:cubicBezTo>
                    <a:pt x="2430" y="1731"/>
                    <a:pt x="2401" y="1727"/>
                    <a:pt x="2373" y="1727"/>
                  </a:cubicBezTo>
                  <a:cubicBezTo>
                    <a:pt x="2147" y="1727"/>
                    <a:pt x="1962" y="1947"/>
                    <a:pt x="2050" y="2180"/>
                  </a:cubicBezTo>
                  <a:cubicBezTo>
                    <a:pt x="2101" y="2413"/>
                    <a:pt x="1960" y="2513"/>
                    <a:pt x="1825" y="2513"/>
                  </a:cubicBezTo>
                  <a:cubicBezTo>
                    <a:pt x="1789" y="2513"/>
                    <a:pt x="1753" y="2506"/>
                    <a:pt x="1722" y="2492"/>
                  </a:cubicBezTo>
                  <a:cubicBezTo>
                    <a:pt x="1574" y="2426"/>
                    <a:pt x="1574" y="2066"/>
                    <a:pt x="1787" y="1885"/>
                  </a:cubicBezTo>
                  <a:cubicBezTo>
                    <a:pt x="2001" y="1705"/>
                    <a:pt x="2148" y="1312"/>
                    <a:pt x="1951" y="689"/>
                  </a:cubicBezTo>
                  <a:cubicBezTo>
                    <a:pt x="1811" y="203"/>
                    <a:pt x="1340" y="96"/>
                    <a:pt x="1024" y="96"/>
                  </a:cubicBezTo>
                  <a:cubicBezTo>
                    <a:pt x="935" y="96"/>
                    <a:pt x="858" y="104"/>
                    <a:pt x="804" y="115"/>
                  </a:cubicBezTo>
                  <a:cubicBezTo>
                    <a:pt x="770" y="122"/>
                    <a:pt x="736" y="125"/>
                    <a:pt x="704" y="125"/>
                  </a:cubicBezTo>
                  <a:cubicBezTo>
                    <a:pt x="581" y="125"/>
                    <a:pt x="472" y="78"/>
                    <a:pt x="3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8" name="Google Shape;8458;p19"/>
            <p:cNvSpPr/>
            <p:nvPr/>
          </p:nvSpPr>
          <p:spPr>
            <a:xfrm>
              <a:off x="7743153" y="4545775"/>
              <a:ext cx="264853" cy="264266"/>
            </a:xfrm>
            <a:custGeom>
              <a:avLst/>
              <a:gdLst/>
              <a:ahLst/>
              <a:cxnLst/>
              <a:rect l="l" t="t" r="r" b="b"/>
              <a:pathLst>
                <a:path w="8115" h="8097" extrusionOk="0">
                  <a:moveTo>
                    <a:pt x="5755" y="1"/>
                  </a:moveTo>
                  <a:cubicBezTo>
                    <a:pt x="5226" y="1"/>
                    <a:pt x="4720" y="166"/>
                    <a:pt x="4427" y="556"/>
                  </a:cubicBezTo>
                  <a:cubicBezTo>
                    <a:pt x="4115" y="999"/>
                    <a:pt x="4066" y="1556"/>
                    <a:pt x="4295" y="2031"/>
                  </a:cubicBezTo>
                  <a:cubicBezTo>
                    <a:pt x="4512" y="2441"/>
                    <a:pt x="4855" y="2587"/>
                    <a:pt x="5187" y="2587"/>
                  </a:cubicBezTo>
                  <a:cubicBezTo>
                    <a:pt x="5532" y="2587"/>
                    <a:pt x="5866" y="2428"/>
                    <a:pt x="6033" y="2245"/>
                  </a:cubicBezTo>
                  <a:cubicBezTo>
                    <a:pt x="6213" y="2031"/>
                    <a:pt x="6295" y="1753"/>
                    <a:pt x="6246" y="1491"/>
                  </a:cubicBezTo>
                  <a:cubicBezTo>
                    <a:pt x="6188" y="1162"/>
                    <a:pt x="5954" y="1022"/>
                    <a:pt x="5745" y="1022"/>
                  </a:cubicBezTo>
                  <a:cubicBezTo>
                    <a:pt x="5598" y="1022"/>
                    <a:pt x="5464" y="1091"/>
                    <a:pt x="5410" y="1212"/>
                  </a:cubicBezTo>
                  <a:cubicBezTo>
                    <a:pt x="5263" y="1491"/>
                    <a:pt x="5345" y="1851"/>
                    <a:pt x="5754" y="1900"/>
                  </a:cubicBezTo>
                  <a:cubicBezTo>
                    <a:pt x="6099" y="1966"/>
                    <a:pt x="5902" y="2392"/>
                    <a:pt x="5476" y="2507"/>
                  </a:cubicBezTo>
                  <a:cubicBezTo>
                    <a:pt x="5395" y="2528"/>
                    <a:pt x="5314" y="2538"/>
                    <a:pt x="5235" y="2538"/>
                  </a:cubicBezTo>
                  <a:cubicBezTo>
                    <a:pt x="4875" y="2538"/>
                    <a:pt x="4538" y="2334"/>
                    <a:pt x="4377" y="1999"/>
                  </a:cubicBezTo>
                  <a:cubicBezTo>
                    <a:pt x="4181" y="1556"/>
                    <a:pt x="4230" y="1032"/>
                    <a:pt x="4509" y="638"/>
                  </a:cubicBezTo>
                  <a:cubicBezTo>
                    <a:pt x="4775" y="306"/>
                    <a:pt x="5224" y="135"/>
                    <a:pt x="5691" y="135"/>
                  </a:cubicBezTo>
                  <a:cubicBezTo>
                    <a:pt x="5799" y="135"/>
                    <a:pt x="5908" y="144"/>
                    <a:pt x="6017" y="163"/>
                  </a:cubicBezTo>
                  <a:cubicBezTo>
                    <a:pt x="7213" y="294"/>
                    <a:pt x="7918" y="1999"/>
                    <a:pt x="7197" y="3146"/>
                  </a:cubicBezTo>
                  <a:cubicBezTo>
                    <a:pt x="6951" y="3507"/>
                    <a:pt x="6623" y="3802"/>
                    <a:pt x="6230" y="3998"/>
                  </a:cubicBezTo>
                  <a:cubicBezTo>
                    <a:pt x="5842" y="4164"/>
                    <a:pt x="5393" y="4247"/>
                    <a:pt x="4867" y="4247"/>
                  </a:cubicBezTo>
                  <a:cubicBezTo>
                    <a:pt x="4457" y="4247"/>
                    <a:pt x="4001" y="4197"/>
                    <a:pt x="3492" y="4097"/>
                  </a:cubicBezTo>
                  <a:cubicBezTo>
                    <a:pt x="3189" y="4036"/>
                    <a:pt x="2892" y="4005"/>
                    <a:pt x="2607" y="4005"/>
                  </a:cubicBezTo>
                  <a:cubicBezTo>
                    <a:pt x="1290" y="4005"/>
                    <a:pt x="240" y="4661"/>
                    <a:pt x="132" y="5982"/>
                  </a:cubicBezTo>
                  <a:cubicBezTo>
                    <a:pt x="1" y="7572"/>
                    <a:pt x="1034" y="8096"/>
                    <a:pt x="1034" y="8096"/>
                  </a:cubicBezTo>
                  <a:lnTo>
                    <a:pt x="1017" y="8063"/>
                  </a:lnTo>
                  <a:cubicBezTo>
                    <a:pt x="444" y="7408"/>
                    <a:pt x="607" y="6211"/>
                    <a:pt x="607" y="6211"/>
                  </a:cubicBezTo>
                  <a:cubicBezTo>
                    <a:pt x="689" y="5703"/>
                    <a:pt x="952" y="5244"/>
                    <a:pt x="1345" y="4900"/>
                  </a:cubicBezTo>
                  <a:cubicBezTo>
                    <a:pt x="1926" y="4459"/>
                    <a:pt x="2660" y="4373"/>
                    <a:pt x="3143" y="4373"/>
                  </a:cubicBezTo>
                  <a:cubicBezTo>
                    <a:pt x="3450" y="4373"/>
                    <a:pt x="3656" y="4408"/>
                    <a:pt x="3656" y="4408"/>
                  </a:cubicBezTo>
                  <a:cubicBezTo>
                    <a:pt x="3918" y="4441"/>
                    <a:pt x="4148" y="4457"/>
                    <a:pt x="4361" y="4457"/>
                  </a:cubicBezTo>
                  <a:cubicBezTo>
                    <a:pt x="4451" y="4462"/>
                    <a:pt x="4542" y="4464"/>
                    <a:pt x="4634" y="4464"/>
                  </a:cubicBezTo>
                  <a:cubicBezTo>
                    <a:pt x="5619" y="4464"/>
                    <a:pt x="6713" y="4202"/>
                    <a:pt x="7328" y="3228"/>
                  </a:cubicBezTo>
                  <a:cubicBezTo>
                    <a:pt x="8115" y="1982"/>
                    <a:pt x="7344" y="179"/>
                    <a:pt x="6033" y="15"/>
                  </a:cubicBezTo>
                  <a:cubicBezTo>
                    <a:pt x="5940" y="6"/>
                    <a:pt x="5847" y="1"/>
                    <a:pt x="575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9" name="Google Shape;8459;p19"/>
            <p:cNvSpPr/>
            <p:nvPr/>
          </p:nvSpPr>
          <p:spPr>
            <a:xfrm>
              <a:off x="7813259" y="4697278"/>
              <a:ext cx="152482" cy="77971"/>
            </a:xfrm>
            <a:custGeom>
              <a:avLst/>
              <a:gdLst/>
              <a:ahLst/>
              <a:cxnLst/>
              <a:rect l="l" t="t" r="r" b="b"/>
              <a:pathLst>
                <a:path w="4672" h="2389" extrusionOk="0">
                  <a:moveTo>
                    <a:pt x="1085" y="0"/>
                  </a:moveTo>
                  <a:cubicBezTo>
                    <a:pt x="394" y="0"/>
                    <a:pt x="0" y="225"/>
                    <a:pt x="0" y="225"/>
                  </a:cubicBezTo>
                  <a:cubicBezTo>
                    <a:pt x="84" y="210"/>
                    <a:pt x="164" y="202"/>
                    <a:pt x="240" y="202"/>
                  </a:cubicBezTo>
                  <a:cubicBezTo>
                    <a:pt x="731" y="202"/>
                    <a:pt x="1048" y="513"/>
                    <a:pt x="935" y="996"/>
                  </a:cubicBezTo>
                  <a:cubicBezTo>
                    <a:pt x="803" y="1405"/>
                    <a:pt x="967" y="1864"/>
                    <a:pt x="1312" y="2127"/>
                  </a:cubicBezTo>
                  <a:cubicBezTo>
                    <a:pt x="1639" y="2389"/>
                    <a:pt x="2541" y="2389"/>
                    <a:pt x="2541" y="2389"/>
                  </a:cubicBezTo>
                  <a:cubicBezTo>
                    <a:pt x="2279" y="2241"/>
                    <a:pt x="2524" y="1881"/>
                    <a:pt x="2688" y="1454"/>
                  </a:cubicBezTo>
                  <a:cubicBezTo>
                    <a:pt x="2844" y="1034"/>
                    <a:pt x="2422" y="880"/>
                    <a:pt x="2225" y="880"/>
                  </a:cubicBezTo>
                  <a:cubicBezTo>
                    <a:pt x="2215" y="880"/>
                    <a:pt x="2205" y="880"/>
                    <a:pt x="2197" y="881"/>
                  </a:cubicBezTo>
                  <a:cubicBezTo>
                    <a:pt x="2103" y="890"/>
                    <a:pt x="2025" y="910"/>
                    <a:pt x="1951" y="910"/>
                  </a:cubicBezTo>
                  <a:cubicBezTo>
                    <a:pt x="1896" y="910"/>
                    <a:pt x="1843" y="899"/>
                    <a:pt x="1787" y="864"/>
                  </a:cubicBezTo>
                  <a:cubicBezTo>
                    <a:pt x="1693" y="784"/>
                    <a:pt x="1741" y="584"/>
                    <a:pt x="2020" y="584"/>
                  </a:cubicBezTo>
                  <a:cubicBezTo>
                    <a:pt x="2083" y="584"/>
                    <a:pt x="2158" y="594"/>
                    <a:pt x="2246" y="619"/>
                  </a:cubicBezTo>
                  <a:cubicBezTo>
                    <a:pt x="2721" y="766"/>
                    <a:pt x="2590" y="1241"/>
                    <a:pt x="3311" y="1389"/>
                  </a:cubicBezTo>
                  <a:cubicBezTo>
                    <a:pt x="3362" y="1398"/>
                    <a:pt x="3409" y="1402"/>
                    <a:pt x="3455" y="1402"/>
                  </a:cubicBezTo>
                  <a:cubicBezTo>
                    <a:pt x="4057" y="1402"/>
                    <a:pt x="4219" y="643"/>
                    <a:pt x="4295" y="537"/>
                  </a:cubicBezTo>
                  <a:cubicBezTo>
                    <a:pt x="4409" y="389"/>
                    <a:pt x="4524" y="274"/>
                    <a:pt x="4672" y="160"/>
                  </a:cubicBezTo>
                  <a:lnTo>
                    <a:pt x="4672" y="160"/>
                  </a:lnTo>
                  <a:cubicBezTo>
                    <a:pt x="4462" y="274"/>
                    <a:pt x="4087" y="394"/>
                    <a:pt x="3549" y="394"/>
                  </a:cubicBezTo>
                  <a:cubicBezTo>
                    <a:pt x="3160" y="394"/>
                    <a:pt x="2687" y="331"/>
                    <a:pt x="2131" y="160"/>
                  </a:cubicBezTo>
                  <a:cubicBezTo>
                    <a:pt x="1733" y="42"/>
                    <a:pt x="1382" y="0"/>
                    <a:pt x="108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0" name="Google Shape;8460;p19"/>
            <p:cNvSpPr/>
            <p:nvPr/>
          </p:nvSpPr>
          <p:spPr>
            <a:xfrm>
              <a:off x="7822332" y="4554815"/>
              <a:ext cx="104897" cy="109270"/>
            </a:xfrm>
            <a:custGeom>
              <a:avLst/>
              <a:gdLst/>
              <a:ahLst/>
              <a:cxnLst/>
              <a:rect l="l" t="t" r="r" b="b"/>
              <a:pathLst>
                <a:path w="3214" h="3348" extrusionOk="0">
                  <a:moveTo>
                    <a:pt x="1951" y="1"/>
                  </a:moveTo>
                  <a:lnTo>
                    <a:pt x="1951" y="1"/>
                  </a:lnTo>
                  <a:cubicBezTo>
                    <a:pt x="1492" y="279"/>
                    <a:pt x="1427" y="722"/>
                    <a:pt x="722" y="1345"/>
                  </a:cubicBezTo>
                  <a:cubicBezTo>
                    <a:pt x="1" y="1968"/>
                    <a:pt x="198" y="2426"/>
                    <a:pt x="361" y="2689"/>
                  </a:cubicBezTo>
                  <a:cubicBezTo>
                    <a:pt x="460" y="2803"/>
                    <a:pt x="427" y="3000"/>
                    <a:pt x="296" y="3099"/>
                  </a:cubicBezTo>
                  <a:cubicBezTo>
                    <a:pt x="1394" y="2984"/>
                    <a:pt x="1230" y="2345"/>
                    <a:pt x="1165" y="2148"/>
                  </a:cubicBezTo>
                  <a:cubicBezTo>
                    <a:pt x="1099" y="1951"/>
                    <a:pt x="1132" y="1836"/>
                    <a:pt x="1247" y="1836"/>
                  </a:cubicBezTo>
                  <a:cubicBezTo>
                    <a:pt x="1345" y="1836"/>
                    <a:pt x="1345" y="2066"/>
                    <a:pt x="1329" y="2345"/>
                  </a:cubicBezTo>
                  <a:cubicBezTo>
                    <a:pt x="1329" y="2640"/>
                    <a:pt x="1263" y="3279"/>
                    <a:pt x="2115" y="3344"/>
                  </a:cubicBezTo>
                  <a:cubicBezTo>
                    <a:pt x="2147" y="3347"/>
                    <a:pt x="2178" y="3348"/>
                    <a:pt x="2208" y="3348"/>
                  </a:cubicBezTo>
                  <a:cubicBezTo>
                    <a:pt x="2986" y="3348"/>
                    <a:pt x="3214" y="2558"/>
                    <a:pt x="3214" y="2558"/>
                  </a:cubicBezTo>
                  <a:lnTo>
                    <a:pt x="3214" y="2558"/>
                  </a:lnTo>
                  <a:cubicBezTo>
                    <a:pt x="3092" y="2591"/>
                    <a:pt x="2946" y="2615"/>
                    <a:pt x="2790" y="2615"/>
                  </a:cubicBezTo>
                  <a:cubicBezTo>
                    <a:pt x="2338" y="2615"/>
                    <a:pt x="1806" y="2413"/>
                    <a:pt x="1574" y="1656"/>
                  </a:cubicBezTo>
                  <a:cubicBezTo>
                    <a:pt x="1378" y="1082"/>
                    <a:pt x="1525" y="443"/>
                    <a:pt x="195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1" name="Google Shape;8461;p19"/>
            <p:cNvSpPr/>
            <p:nvPr/>
          </p:nvSpPr>
          <p:spPr>
            <a:xfrm>
              <a:off x="8049163" y="4416269"/>
              <a:ext cx="151438" cy="179245"/>
            </a:xfrm>
            <a:custGeom>
              <a:avLst/>
              <a:gdLst/>
              <a:ahLst/>
              <a:cxnLst/>
              <a:rect l="l" t="t" r="r" b="b"/>
              <a:pathLst>
                <a:path w="4640" h="5492" extrusionOk="0">
                  <a:moveTo>
                    <a:pt x="4344" y="0"/>
                  </a:moveTo>
                  <a:lnTo>
                    <a:pt x="4344" y="0"/>
                  </a:lnTo>
                  <a:cubicBezTo>
                    <a:pt x="4443" y="459"/>
                    <a:pt x="4328" y="935"/>
                    <a:pt x="4017" y="1295"/>
                  </a:cubicBezTo>
                  <a:cubicBezTo>
                    <a:pt x="3951" y="1377"/>
                    <a:pt x="3886" y="1443"/>
                    <a:pt x="3804" y="1508"/>
                  </a:cubicBezTo>
                  <a:cubicBezTo>
                    <a:pt x="3017" y="2082"/>
                    <a:pt x="1902" y="1787"/>
                    <a:pt x="1001" y="2426"/>
                  </a:cubicBezTo>
                  <a:cubicBezTo>
                    <a:pt x="99" y="3049"/>
                    <a:pt x="197" y="3967"/>
                    <a:pt x="181" y="4475"/>
                  </a:cubicBezTo>
                  <a:cubicBezTo>
                    <a:pt x="197" y="4819"/>
                    <a:pt x="132" y="5163"/>
                    <a:pt x="1" y="5491"/>
                  </a:cubicBezTo>
                  <a:cubicBezTo>
                    <a:pt x="312" y="5295"/>
                    <a:pt x="476" y="4934"/>
                    <a:pt x="443" y="4573"/>
                  </a:cubicBezTo>
                  <a:cubicBezTo>
                    <a:pt x="443" y="3930"/>
                    <a:pt x="515" y="3202"/>
                    <a:pt x="711" y="3202"/>
                  </a:cubicBezTo>
                  <a:cubicBezTo>
                    <a:pt x="725" y="3202"/>
                    <a:pt x="740" y="3205"/>
                    <a:pt x="755" y="3213"/>
                  </a:cubicBezTo>
                  <a:cubicBezTo>
                    <a:pt x="984" y="3328"/>
                    <a:pt x="788" y="3574"/>
                    <a:pt x="706" y="3721"/>
                  </a:cubicBezTo>
                  <a:cubicBezTo>
                    <a:pt x="624" y="3885"/>
                    <a:pt x="460" y="4541"/>
                    <a:pt x="1165" y="4950"/>
                  </a:cubicBezTo>
                  <a:cubicBezTo>
                    <a:pt x="1165" y="4950"/>
                    <a:pt x="935" y="4426"/>
                    <a:pt x="1328" y="4147"/>
                  </a:cubicBezTo>
                  <a:cubicBezTo>
                    <a:pt x="1738" y="3869"/>
                    <a:pt x="2001" y="3705"/>
                    <a:pt x="1951" y="3131"/>
                  </a:cubicBezTo>
                  <a:cubicBezTo>
                    <a:pt x="1908" y="2608"/>
                    <a:pt x="2251" y="2175"/>
                    <a:pt x="2478" y="2175"/>
                  </a:cubicBezTo>
                  <a:cubicBezTo>
                    <a:pt x="2507" y="2175"/>
                    <a:pt x="2534" y="2182"/>
                    <a:pt x="2558" y="2197"/>
                  </a:cubicBezTo>
                  <a:cubicBezTo>
                    <a:pt x="2787" y="2344"/>
                    <a:pt x="2525" y="2557"/>
                    <a:pt x="2394" y="2606"/>
                  </a:cubicBezTo>
                  <a:cubicBezTo>
                    <a:pt x="2214" y="2721"/>
                    <a:pt x="2181" y="2983"/>
                    <a:pt x="2328" y="3147"/>
                  </a:cubicBezTo>
                  <a:cubicBezTo>
                    <a:pt x="2541" y="3393"/>
                    <a:pt x="2476" y="3705"/>
                    <a:pt x="2214" y="3803"/>
                  </a:cubicBezTo>
                  <a:cubicBezTo>
                    <a:pt x="2214" y="3803"/>
                    <a:pt x="2260" y="3808"/>
                    <a:pt x="2340" y="3808"/>
                  </a:cubicBezTo>
                  <a:cubicBezTo>
                    <a:pt x="2646" y="3808"/>
                    <a:pt x="3443" y="3736"/>
                    <a:pt x="3951" y="3033"/>
                  </a:cubicBezTo>
                  <a:cubicBezTo>
                    <a:pt x="4295" y="2524"/>
                    <a:pt x="4525" y="1918"/>
                    <a:pt x="4574" y="1295"/>
                  </a:cubicBezTo>
                  <a:cubicBezTo>
                    <a:pt x="4640" y="853"/>
                    <a:pt x="4541" y="394"/>
                    <a:pt x="43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2" name="Google Shape;8462;p19"/>
            <p:cNvSpPr/>
            <p:nvPr/>
          </p:nvSpPr>
          <p:spPr>
            <a:xfrm>
              <a:off x="7507772" y="4602923"/>
              <a:ext cx="130583" cy="285284"/>
            </a:xfrm>
            <a:custGeom>
              <a:avLst/>
              <a:gdLst/>
              <a:ahLst/>
              <a:cxnLst/>
              <a:rect l="l" t="t" r="r" b="b"/>
              <a:pathLst>
                <a:path w="4001" h="8741" extrusionOk="0">
                  <a:moveTo>
                    <a:pt x="2074" y="0"/>
                  </a:moveTo>
                  <a:cubicBezTo>
                    <a:pt x="1553" y="0"/>
                    <a:pt x="1050" y="245"/>
                    <a:pt x="722" y="674"/>
                  </a:cubicBezTo>
                  <a:cubicBezTo>
                    <a:pt x="378" y="1166"/>
                    <a:pt x="329" y="1821"/>
                    <a:pt x="591" y="2362"/>
                  </a:cubicBezTo>
                  <a:cubicBezTo>
                    <a:pt x="827" y="2775"/>
                    <a:pt x="1266" y="3018"/>
                    <a:pt x="1720" y="3018"/>
                  </a:cubicBezTo>
                  <a:cubicBezTo>
                    <a:pt x="1897" y="3018"/>
                    <a:pt x="2076" y="2981"/>
                    <a:pt x="2246" y="2903"/>
                  </a:cubicBezTo>
                  <a:cubicBezTo>
                    <a:pt x="2951" y="2723"/>
                    <a:pt x="3099" y="1788"/>
                    <a:pt x="2476" y="1395"/>
                  </a:cubicBezTo>
                  <a:cubicBezTo>
                    <a:pt x="2396" y="1355"/>
                    <a:pt x="2314" y="1337"/>
                    <a:pt x="2235" y="1337"/>
                  </a:cubicBezTo>
                  <a:cubicBezTo>
                    <a:pt x="1894" y="1337"/>
                    <a:pt x="1605" y="1675"/>
                    <a:pt x="1738" y="2034"/>
                  </a:cubicBezTo>
                  <a:cubicBezTo>
                    <a:pt x="1862" y="2323"/>
                    <a:pt x="2183" y="2347"/>
                    <a:pt x="2321" y="2347"/>
                  </a:cubicBezTo>
                  <a:cubicBezTo>
                    <a:pt x="2347" y="2347"/>
                    <a:pt x="2367" y="2346"/>
                    <a:pt x="2378" y="2346"/>
                  </a:cubicBezTo>
                  <a:cubicBezTo>
                    <a:pt x="2427" y="2346"/>
                    <a:pt x="2443" y="2362"/>
                    <a:pt x="2443" y="2362"/>
                  </a:cubicBezTo>
                  <a:cubicBezTo>
                    <a:pt x="2487" y="2567"/>
                    <a:pt x="2243" y="2850"/>
                    <a:pt x="1782" y="2850"/>
                  </a:cubicBezTo>
                  <a:cubicBezTo>
                    <a:pt x="1727" y="2850"/>
                    <a:pt x="1669" y="2846"/>
                    <a:pt x="1607" y="2837"/>
                  </a:cubicBezTo>
                  <a:cubicBezTo>
                    <a:pt x="1410" y="2805"/>
                    <a:pt x="1230" y="2706"/>
                    <a:pt x="1099" y="2575"/>
                  </a:cubicBezTo>
                  <a:cubicBezTo>
                    <a:pt x="411" y="1920"/>
                    <a:pt x="738" y="543"/>
                    <a:pt x="1755" y="280"/>
                  </a:cubicBezTo>
                  <a:cubicBezTo>
                    <a:pt x="1902" y="239"/>
                    <a:pt x="2054" y="219"/>
                    <a:pt x="2203" y="219"/>
                  </a:cubicBezTo>
                  <a:cubicBezTo>
                    <a:pt x="2353" y="219"/>
                    <a:pt x="2500" y="239"/>
                    <a:pt x="2640" y="280"/>
                  </a:cubicBezTo>
                  <a:cubicBezTo>
                    <a:pt x="2836" y="346"/>
                    <a:pt x="3017" y="428"/>
                    <a:pt x="3164" y="543"/>
                  </a:cubicBezTo>
                  <a:cubicBezTo>
                    <a:pt x="3525" y="838"/>
                    <a:pt x="3738" y="1248"/>
                    <a:pt x="3754" y="1706"/>
                  </a:cubicBezTo>
                  <a:cubicBezTo>
                    <a:pt x="3820" y="2428"/>
                    <a:pt x="3443" y="3182"/>
                    <a:pt x="2869" y="3706"/>
                  </a:cubicBezTo>
                  <a:cubicBezTo>
                    <a:pt x="2296" y="4231"/>
                    <a:pt x="1558" y="4559"/>
                    <a:pt x="984" y="5083"/>
                  </a:cubicBezTo>
                  <a:cubicBezTo>
                    <a:pt x="427" y="5591"/>
                    <a:pt x="83" y="6296"/>
                    <a:pt x="34" y="7050"/>
                  </a:cubicBezTo>
                  <a:cubicBezTo>
                    <a:pt x="1" y="7755"/>
                    <a:pt x="394" y="8492"/>
                    <a:pt x="1033" y="8673"/>
                  </a:cubicBezTo>
                  <a:cubicBezTo>
                    <a:pt x="1168" y="8719"/>
                    <a:pt x="1307" y="8740"/>
                    <a:pt x="1443" y="8740"/>
                  </a:cubicBezTo>
                  <a:cubicBezTo>
                    <a:pt x="1936" y="8740"/>
                    <a:pt x="2397" y="8457"/>
                    <a:pt x="2525" y="8033"/>
                  </a:cubicBezTo>
                  <a:cubicBezTo>
                    <a:pt x="2722" y="7558"/>
                    <a:pt x="2509" y="7001"/>
                    <a:pt x="2050" y="6788"/>
                  </a:cubicBezTo>
                  <a:cubicBezTo>
                    <a:pt x="1924" y="6729"/>
                    <a:pt x="1793" y="6702"/>
                    <a:pt x="1663" y="6702"/>
                  </a:cubicBezTo>
                  <a:cubicBezTo>
                    <a:pt x="1321" y="6702"/>
                    <a:pt x="996" y="6897"/>
                    <a:pt x="853" y="7230"/>
                  </a:cubicBezTo>
                  <a:cubicBezTo>
                    <a:pt x="723" y="7724"/>
                    <a:pt x="1005" y="7991"/>
                    <a:pt x="1315" y="7991"/>
                  </a:cubicBezTo>
                  <a:cubicBezTo>
                    <a:pt x="1396" y="7991"/>
                    <a:pt x="1480" y="7973"/>
                    <a:pt x="1558" y="7935"/>
                  </a:cubicBezTo>
                  <a:cubicBezTo>
                    <a:pt x="1869" y="7771"/>
                    <a:pt x="1935" y="7361"/>
                    <a:pt x="1673" y="7116"/>
                  </a:cubicBezTo>
                  <a:cubicBezTo>
                    <a:pt x="1595" y="7047"/>
                    <a:pt x="1494" y="7008"/>
                    <a:pt x="1390" y="7008"/>
                  </a:cubicBezTo>
                  <a:cubicBezTo>
                    <a:pt x="1319" y="7008"/>
                    <a:pt x="1247" y="7026"/>
                    <a:pt x="1181" y="7066"/>
                  </a:cubicBezTo>
                  <a:cubicBezTo>
                    <a:pt x="1161" y="7073"/>
                    <a:pt x="1147" y="7076"/>
                    <a:pt x="1136" y="7076"/>
                  </a:cubicBezTo>
                  <a:cubicBezTo>
                    <a:pt x="1094" y="7076"/>
                    <a:pt x="1115" y="7034"/>
                    <a:pt x="1115" y="7034"/>
                  </a:cubicBezTo>
                  <a:cubicBezTo>
                    <a:pt x="1226" y="6812"/>
                    <a:pt x="1521" y="6785"/>
                    <a:pt x="1662" y="6785"/>
                  </a:cubicBezTo>
                  <a:cubicBezTo>
                    <a:pt x="1709" y="6785"/>
                    <a:pt x="1738" y="6788"/>
                    <a:pt x="1738" y="6788"/>
                  </a:cubicBezTo>
                  <a:cubicBezTo>
                    <a:pt x="1820" y="6788"/>
                    <a:pt x="1919" y="6804"/>
                    <a:pt x="2001" y="6837"/>
                  </a:cubicBezTo>
                  <a:cubicBezTo>
                    <a:pt x="2459" y="7034"/>
                    <a:pt x="2656" y="7558"/>
                    <a:pt x="2443" y="8001"/>
                  </a:cubicBezTo>
                  <a:cubicBezTo>
                    <a:pt x="2317" y="8378"/>
                    <a:pt x="1920" y="8630"/>
                    <a:pt x="1483" y="8630"/>
                  </a:cubicBezTo>
                  <a:cubicBezTo>
                    <a:pt x="1351" y="8630"/>
                    <a:pt x="1216" y="8607"/>
                    <a:pt x="1083" y="8558"/>
                  </a:cubicBezTo>
                  <a:cubicBezTo>
                    <a:pt x="509" y="8361"/>
                    <a:pt x="148" y="7722"/>
                    <a:pt x="181" y="7050"/>
                  </a:cubicBezTo>
                  <a:cubicBezTo>
                    <a:pt x="230" y="6345"/>
                    <a:pt x="558" y="5673"/>
                    <a:pt x="1099" y="5214"/>
                  </a:cubicBezTo>
                  <a:cubicBezTo>
                    <a:pt x="1640" y="4706"/>
                    <a:pt x="2410" y="4427"/>
                    <a:pt x="2984" y="3837"/>
                  </a:cubicBezTo>
                  <a:cubicBezTo>
                    <a:pt x="3590" y="3280"/>
                    <a:pt x="4000" y="2493"/>
                    <a:pt x="3918" y="1690"/>
                  </a:cubicBezTo>
                  <a:cubicBezTo>
                    <a:pt x="3869" y="903"/>
                    <a:pt x="3312" y="248"/>
                    <a:pt x="2541" y="67"/>
                  </a:cubicBezTo>
                  <a:cubicBezTo>
                    <a:pt x="2387" y="22"/>
                    <a:pt x="2230" y="0"/>
                    <a:pt x="20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3" name="Google Shape;8463;p19"/>
            <p:cNvSpPr/>
            <p:nvPr/>
          </p:nvSpPr>
          <p:spPr>
            <a:xfrm>
              <a:off x="7510448" y="4711018"/>
              <a:ext cx="55680" cy="78689"/>
            </a:xfrm>
            <a:custGeom>
              <a:avLst/>
              <a:gdLst/>
              <a:ahLst/>
              <a:cxnLst/>
              <a:rect l="l" t="t" r="r" b="b"/>
              <a:pathLst>
                <a:path w="1706" h="2411" extrusionOk="0">
                  <a:moveTo>
                    <a:pt x="1509" y="1"/>
                  </a:moveTo>
                  <a:cubicBezTo>
                    <a:pt x="1509" y="1"/>
                    <a:pt x="1378" y="66"/>
                    <a:pt x="1345" y="165"/>
                  </a:cubicBezTo>
                  <a:cubicBezTo>
                    <a:pt x="1330" y="241"/>
                    <a:pt x="1230" y="330"/>
                    <a:pt x="1060" y="330"/>
                  </a:cubicBezTo>
                  <a:cubicBezTo>
                    <a:pt x="1046" y="330"/>
                    <a:pt x="1032" y="330"/>
                    <a:pt x="1017" y="329"/>
                  </a:cubicBezTo>
                  <a:cubicBezTo>
                    <a:pt x="820" y="329"/>
                    <a:pt x="1" y="394"/>
                    <a:pt x="50" y="2410"/>
                  </a:cubicBezTo>
                  <a:cubicBezTo>
                    <a:pt x="50" y="2410"/>
                    <a:pt x="132" y="1673"/>
                    <a:pt x="755" y="1394"/>
                  </a:cubicBezTo>
                  <a:cubicBezTo>
                    <a:pt x="1394" y="1115"/>
                    <a:pt x="1705" y="853"/>
                    <a:pt x="1591" y="476"/>
                  </a:cubicBezTo>
                  <a:cubicBezTo>
                    <a:pt x="1476" y="83"/>
                    <a:pt x="1509" y="1"/>
                    <a:pt x="150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4" name="Google Shape;8464;p19"/>
            <p:cNvSpPr/>
            <p:nvPr/>
          </p:nvSpPr>
          <p:spPr>
            <a:xfrm>
              <a:off x="7532935" y="4478868"/>
              <a:ext cx="208652" cy="327419"/>
            </a:xfrm>
            <a:custGeom>
              <a:avLst/>
              <a:gdLst/>
              <a:ahLst/>
              <a:cxnLst/>
              <a:rect l="l" t="t" r="r" b="b"/>
              <a:pathLst>
                <a:path w="6393" h="10032" extrusionOk="0">
                  <a:moveTo>
                    <a:pt x="5245" y="0"/>
                  </a:moveTo>
                  <a:lnTo>
                    <a:pt x="5245" y="0"/>
                  </a:lnTo>
                  <a:cubicBezTo>
                    <a:pt x="2885" y="656"/>
                    <a:pt x="4180" y="2180"/>
                    <a:pt x="4262" y="4409"/>
                  </a:cubicBezTo>
                  <a:cubicBezTo>
                    <a:pt x="4344" y="6261"/>
                    <a:pt x="3262" y="7966"/>
                    <a:pt x="1557" y="8687"/>
                  </a:cubicBezTo>
                  <a:cubicBezTo>
                    <a:pt x="230" y="9212"/>
                    <a:pt x="0" y="10031"/>
                    <a:pt x="0" y="10031"/>
                  </a:cubicBezTo>
                  <a:cubicBezTo>
                    <a:pt x="319" y="9488"/>
                    <a:pt x="675" y="9314"/>
                    <a:pt x="977" y="9314"/>
                  </a:cubicBezTo>
                  <a:cubicBezTo>
                    <a:pt x="1203" y="9314"/>
                    <a:pt x="1398" y="9411"/>
                    <a:pt x="1525" y="9523"/>
                  </a:cubicBezTo>
                  <a:cubicBezTo>
                    <a:pt x="1633" y="9625"/>
                    <a:pt x="1734" y="9657"/>
                    <a:pt x="1829" y="9657"/>
                  </a:cubicBezTo>
                  <a:cubicBezTo>
                    <a:pt x="1985" y="9657"/>
                    <a:pt x="2122" y="9572"/>
                    <a:pt x="2243" y="9572"/>
                  </a:cubicBezTo>
                  <a:cubicBezTo>
                    <a:pt x="2249" y="9572"/>
                    <a:pt x="2256" y="9572"/>
                    <a:pt x="2262" y="9573"/>
                  </a:cubicBezTo>
                  <a:cubicBezTo>
                    <a:pt x="2475" y="9589"/>
                    <a:pt x="2344" y="9786"/>
                    <a:pt x="2344" y="9786"/>
                  </a:cubicBezTo>
                  <a:cubicBezTo>
                    <a:pt x="2672" y="9638"/>
                    <a:pt x="2770" y="9228"/>
                    <a:pt x="2574" y="8917"/>
                  </a:cubicBezTo>
                  <a:cubicBezTo>
                    <a:pt x="2474" y="8774"/>
                    <a:pt x="2312" y="8681"/>
                    <a:pt x="2142" y="8681"/>
                  </a:cubicBezTo>
                  <a:cubicBezTo>
                    <a:pt x="2116" y="8681"/>
                    <a:pt x="2091" y="8683"/>
                    <a:pt x="2065" y="8687"/>
                  </a:cubicBezTo>
                  <a:cubicBezTo>
                    <a:pt x="2065" y="8687"/>
                    <a:pt x="2262" y="8655"/>
                    <a:pt x="3311" y="7786"/>
                  </a:cubicBezTo>
                  <a:cubicBezTo>
                    <a:pt x="4606" y="6737"/>
                    <a:pt x="4524" y="7097"/>
                    <a:pt x="5458" y="6606"/>
                  </a:cubicBezTo>
                  <a:cubicBezTo>
                    <a:pt x="6393" y="6114"/>
                    <a:pt x="6081" y="5131"/>
                    <a:pt x="6081" y="5130"/>
                  </a:cubicBezTo>
                  <a:lnTo>
                    <a:pt x="6081" y="5130"/>
                  </a:lnTo>
                  <a:cubicBezTo>
                    <a:pt x="6036" y="5252"/>
                    <a:pt x="5976" y="5429"/>
                    <a:pt x="5514" y="5429"/>
                  </a:cubicBezTo>
                  <a:cubicBezTo>
                    <a:pt x="5476" y="5429"/>
                    <a:pt x="5436" y="5428"/>
                    <a:pt x="5393" y="5426"/>
                  </a:cubicBezTo>
                  <a:cubicBezTo>
                    <a:pt x="5366" y="5423"/>
                    <a:pt x="5340" y="5422"/>
                    <a:pt x="5313" y="5422"/>
                  </a:cubicBezTo>
                  <a:cubicBezTo>
                    <a:pt x="4952" y="5422"/>
                    <a:pt x="4628" y="5629"/>
                    <a:pt x="4475" y="5950"/>
                  </a:cubicBezTo>
                  <a:cubicBezTo>
                    <a:pt x="4409" y="6065"/>
                    <a:pt x="4327" y="6163"/>
                    <a:pt x="4213" y="6245"/>
                  </a:cubicBezTo>
                  <a:cubicBezTo>
                    <a:pt x="4557" y="5901"/>
                    <a:pt x="4606" y="5130"/>
                    <a:pt x="4721" y="4491"/>
                  </a:cubicBezTo>
                  <a:cubicBezTo>
                    <a:pt x="4819" y="3852"/>
                    <a:pt x="5114" y="4065"/>
                    <a:pt x="5672" y="3672"/>
                  </a:cubicBezTo>
                  <a:cubicBezTo>
                    <a:pt x="6245" y="3295"/>
                    <a:pt x="5934" y="2787"/>
                    <a:pt x="5885" y="2655"/>
                  </a:cubicBezTo>
                  <a:cubicBezTo>
                    <a:pt x="5852" y="2508"/>
                    <a:pt x="5852" y="2360"/>
                    <a:pt x="5901" y="2213"/>
                  </a:cubicBezTo>
                  <a:lnTo>
                    <a:pt x="5901" y="2213"/>
                  </a:lnTo>
                  <a:cubicBezTo>
                    <a:pt x="5901" y="2213"/>
                    <a:pt x="5852" y="2328"/>
                    <a:pt x="5475" y="2377"/>
                  </a:cubicBezTo>
                  <a:cubicBezTo>
                    <a:pt x="5163" y="2426"/>
                    <a:pt x="4918" y="2655"/>
                    <a:pt x="4852" y="2967"/>
                  </a:cubicBezTo>
                  <a:cubicBezTo>
                    <a:pt x="4852" y="3113"/>
                    <a:pt x="4754" y="3293"/>
                    <a:pt x="4621" y="3293"/>
                  </a:cubicBezTo>
                  <a:cubicBezTo>
                    <a:pt x="4590" y="3293"/>
                    <a:pt x="4558" y="3283"/>
                    <a:pt x="4524" y="3262"/>
                  </a:cubicBezTo>
                  <a:cubicBezTo>
                    <a:pt x="4327" y="3164"/>
                    <a:pt x="4409" y="2868"/>
                    <a:pt x="4409" y="2868"/>
                  </a:cubicBezTo>
                  <a:cubicBezTo>
                    <a:pt x="4606" y="2295"/>
                    <a:pt x="5196" y="2508"/>
                    <a:pt x="5639" y="1819"/>
                  </a:cubicBezTo>
                  <a:cubicBezTo>
                    <a:pt x="6049" y="1213"/>
                    <a:pt x="5491" y="574"/>
                    <a:pt x="5278" y="410"/>
                  </a:cubicBezTo>
                  <a:cubicBezTo>
                    <a:pt x="5163" y="295"/>
                    <a:pt x="5147" y="115"/>
                    <a:pt x="52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5" name="Google Shape;8465;p19"/>
            <p:cNvSpPr/>
            <p:nvPr/>
          </p:nvSpPr>
          <p:spPr>
            <a:xfrm>
              <a:off x="7593380" y="4746332"/>
              <a:ext cx="33" cy="33"/>
            </a:xfrm>
            <a:custGeom>
              <a:avLst/>
              <a:gdLst/>
              <a:ahLst/>
              <a:cxnLst/>
              <a:rect l="l" t="t" r="r" b="b"/>
              <a:pathLst>
                <a:path w="1" h="1" fill="none" extrusionOk="0">
                  <a:moveTo>
                    <a:pt x="0" y="1"/>
                  </a:moveTo>
                  <a:lnTo>
                    <a:pt x="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6" name="Google Shape;8466;p19"/>
            <p:cNvSpPr/>
            <p:nvPr/>
          </p:nvSpPr>
          <p:spPr>
            <a:xfrm>
              <a:off x="7508326" y="4382032"/>
              <a:ext cx="90961" cy="266453"/>
            </a:xfrm>
            <a:custGeom>
              <a:avLst/>
              <a:gdLst/>
              <a:ahLst/>
              <a:cxnLst/>
              <a:rect l="l" t="t" r="r" b="b"/>
              <a:pathLst>
                <a:path w="2787" h="8164" extrusionOk="0">
                  <a:moveTo>
                    <a:pt x="689" y="0"/>
                  </a:moveTo>
                  <a:cubicBezTo>
                    <a:pt x="688" y="0"/>
                    <a:pt x="66" y="197"/>
                    <a:pt x="197" y="1082"/>
                  </a:cubicBezTo>
                  <a:cubicBezTo>
                    <a:pt x="295" y="1574"/>
                    <a:pt x="557" y="2033"/>
                    <a:pt x="918" y="2377"/>
                  </a:cubicBezTo>
                  <a:cubicBezTo>
                    <a:pt x="1115" y="2574"/>
                    <a:pt x="1311" y="2738"/>
                    <a:pt x="1459" y="2901"/>
                  </a:cubicBezTo>
                  <a:cubicBezTo>
                    <a:pt x="1803" y="3278"/>
                    <a:pt x="2459" y="4131"/>
                    <a:pt x="2131" y="4983"/>
                  </a:cubicBezTo>
                  <a:cubicBezTo>
                    <a:pt x="2049" y="5213"/>
                    <a:pt x="1902" y="5409"/>
                    <a:pt x="1721" y="5573"/>
                  </a:cubicBezTo>
                  <a:cubicBezTo>
                    <a:pt x="1148" y="6081"/>
                    <a:pt x="754" y="6327"/>
                    <a:pt x="443" y="6770"/>
                  </a:cubicBezTo>
                  <a:cubicBezTo>
                    <a:pt x="148" y="7163"/>
                    <a:pt x="0" y="7655"/>
                    <a:pt x="17" y="8163"/>
                  </a:cubicBezTo>
                  <a:cubicBezTo>
                    <a:pt x="17" y="8016"/>
                    <a:pt x="66" y="6950"/>
                    <a:pt x="1213" y="6147"/>
                  </a:cubicBezTo>
                  <a:cubicBezTo>
                    <a:pt x="2508" y="5229"/>
                    <a:pt x="2787" y="4311"/>
                    <a:pt x="2344" y="2918"/>
                  </a:cubicBezTo>
                  <a:cubicBezTo>
                    <a:pt x="2279" y="2721"/>
                    <a:pt x="2197" y="2541"/>
                    <a:pt x="2098" y="2377"/>
                  </a:cubicBezTo>
                  <a:cubicBezTo>
                    <a:pt x="1475" y="1246"/>
                    <a:pt x="394" y="984"/>
                    <a:pt x="6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7" name="Google Shape;8467;p19"/>
            <p:cNvSpPr/>
            <p:nvPr/>
          </p:nvSpPr>
          <p:spPr>
            <a:xfrm>
              <a:off x="7211945" y="4804394"/>
              <a:ext cx="295859" cy="206334"/>
            </a:xfrm>
            <a:custGeom>
              <a:avLst/>
              <a:gdLst/>
              <a:ahLst/>
              <a:cxnLst/>
              <a:rect l="l" t="t" r="r" b="b"/>
              <a:pathLst>
                <a:path w="9065" h="6322" extrusionOk="0">
                  <a:moveTo>
                    <a:pt x="2004" y="0"/>
                  </a:moveTo>
                  <a:cubicBezTo>
                    <a:pt x="1086" y="0"/>
                    <a:pt x="66" y="656"/>
                    <a:pt x="33" y="1860"/>
                  </a:cubicBezTo>
                  <a:cubicBezTo>
                    <a:pt x="0" y="2729"/>
                    <a:pt x="476" y="3532"/>
                    <a:pt x="1246" y="3942"/>
                  </a:cubicBezTo>
                  <a:cubicBezTo>
                    <a:pt x="1758" y="4193"/>
                    <a:pt x="2324" y="4297"/>
                    <a:pt x="2901" y="4297"/>
                  </a:cubicBezTo>
                  <a:cubicBezTo>
                    <a:pt x="3228" y="4297"/>
                    <a:pt x="3559" y="4264"/>
                    <a:pt x="3885" y="4204"/>
                  </a:cubicBezTo>
                  <a:cubicBezTo>
                    <a:pt x="4770" y="3975"/>
                    <a:pt x="5590" y="3631"/>
                    <a:pt x="6393" y="3434"/>
                  </a:cubicBezTo>
                  <a:cubicBezTo>
                    <a:pt x="6593" y="3382"/>
                    <a:pt x="6796" y="3356"/>
                    <a:pt x="6995" y="3356"/>
                  </a:cubicBezTo>
                  <a:cubicBezTo>
                    <a:pt x="7612" y="3356"/>
                    <a:pt x="8193" y="3602"/>
                    <a:pt x="8540" y="4073"/>
                  </a:cubicBezTo>
                  <a:cubicBezTo>
                    <a:pt x="8966" y="4647"/>
                    <a:pt x="9016" y="5581"/>
                    <a:pt x="8475" y="5991"/>
                  </a:cubicBezTo>
                  <a:cubicBezTo>
                    <a:pt x="8264" y="6144"/>
                    <a:pt x="8012" y="6215"/>
                    <a:pt x="7766" y="6215"/>
                  </a:cubicBezTo>
                  <a:cubicBezTo>
                    <a:pt x="7381" y="6215"/>
                    <a:pt x="7012" y="6039"/>
                    <a:pt x="6852" y="5729"/>
                  </a:cubicBezTo>
                  <a:cubicBezTo>
                    <a:pt x="6540" y="5237"/>
                    <a:pt x="6786" y="4581"/>
                    <a:pt x="7245" y="4467"/>
                  </a:cubicBezTo>
                  <a:cubicBezTo>
                    <a:pt x="7343" y="4423"/>
                    <a:pt x="7445" y="4402"/>
                    <a:pt x="7545" y="4402"/>
                  </a:cubicBezTo>
                  <a:cubicBezTo>
                    <a:pt x="7782" y="4402"/>
                    <a:pt x="8009" y="4517"/>
                    <a:pt x="8147" y="4713"/>
                  </a:cubicBezTo>
                  <a:cubicBezTo>
                    <a:pt x="8245" y="4893"/>
                    <a:pt x="8262" y="5106"/>
                    <a:pt x="8196" y="5286"/>
                  </a:cubicBezTo>
                  <a:cubicBezTo>
                    <a:pt x="8183" y="5325"/>
                    <a:pt x="8130" y="5404"/>
                    <a:pt x="8075" y="5404"/>
                  </a:cubicBezTo>
                  <a:cubicBezTo>
                    <a:pt x="8061" y="5404"/>
                    <a:pt x="8046" y="5399"/>
                    <a:pt x="8032" y="5385"/>
                  </a:cubicBezTo>
                  <a:cubicBezTo>
                    <a:pt x="7983" y="5335"/>
                    <a:pt x="8032" y="4975"/>
                    <a:pt x="7671" y="4926"/>
                  </a:cubicBezTo>
                  <a:cubicBezTo>
                    <a:pt x="7657" y="4924"/>
                    <a:pt x="7643" y="4923"/>
                    <a:pt x="7629" y="4923"/>
                  </a:cubicBezTo>
                  <a:cubicBezTo>
                    <a:pt x="7285" y="4923"/>
                    <a:pt x="7177" y="5489"/>
                    <a:pt x="7524" y="5630"/>
                  </a:cubicBezTo>
                  <a:cubicBezTo>
                    <a:pt x="7593" y="5663"/>
                    <a:pt x="7666" y="5678"/>
                    <a:pt x="7739" y="5678"/>
                  </a:cubicBezTo>
                  <a:cubicBezTo>
                    <a:pt x="7958" y="5678"/>
                    <a:pt x="8171" y="5537"/>
                    <a:pt x="8245" y="5303"/>
                  </a:cubicBezTo>
                  <a:cubicBezTo>
                    <a:pt x="8245" y="5303"/>
                    <a:pt x="8245" y="5286"/>
                    <a:pt x="8245" y="5286"/>
                  </a:cubicBezTo>
                  <a:cubicBezTo>
                    <a:pt x="8245" y="5270"/>
                    <a:pt x="8245" y="5253"/>
                    <a:pt x="8262" y="5237"/>
                  </a:cubicBezTo>
                  <a:lnTo>
                    <a:pt x="8262" y="5221"/>
                  </a:lnTo>
                  <a:cubicBezTo>
                    <a:pt x="8278" y="5106"/>
                    <a:pt x="8278" y="4975"/>
                    <a:pt x="8245" y="4844"/>
                  </a:cubicBezTo>
                  <a:cubicBezTo>
                    <a:pt x="8120" y="4532"/>
                    <a:pt x="7825" y="4343"/>
                    <a:pt x="7510" y="4343"/>
                  </a:cubicBezTo>
                  <a:cubicBezTo>
                    <a:pt x="7411" y="4343"/>
                    <a:pt x="7310" y="4362"/>
                    <a:pt x="7213" y="4401"/>
                  </a:cubicBezTo>
                  <a:cubicBezTo>
                    <a:pt x="6721" y="4532"/>
                    <a:pt x="6426" y="5221"/>
                    <a:pt x="6770" y="5778"/>
                  </a:cubicBezTo>
                  <a:cubicBezTo>
                    <a:pt x="6942" y="6121"/>
                    <a:pt x="7343" y="6321"/>
                    <a:pt x="7764" y="6321"/>
                  </a:cubicBezTo>
                  <a:cubicBezTo>
                    <a:pt x="8027" y="6321"/>
                    <a:pt x="8297" y="6243"/>
                    <a:pt x="8524" y="6073"/>
                  </a:cubicBezTo>
                  <a:cubicBezTo>
                    <a:pt x="8966" y="5745"/>
                    <a:pt x="9065" y="5139"/>
                    <a:pt x="8934" y="4581"/>
                  </a:cubicBezTo>
                  <a:cubicBezTo>
                    <a:pt x="8835" y="4057"/>
                    <a:pt x="8475" y="3172"/>
                    <a:pt x="7213" y="2893"/>
                  </a:cubicBezTo>
                  <a:cubicBezTo>
                    <a:pt x="7067" y="2861"/>
                    <a:pt x="6919" y="2846"/>
                    <a:pt x="6768" y="2846"/>
                  </a:cubicBezTo>
                  <a:cubicBezTo>
                    <a:pt x="5438" y="2846"/>
                    <a:pt x="3897" y="3984"/>
                    <a:pt x="2312" y="3984"/>
                  </a:cubicBezTo>
                  <a:cubicBezTo>
                    <a:pt x="2088" y="3984"/>
                    <a:pt x="1864" y="3961"/>
                    <a:pt x="1639" y="3909"/>
                  </a:cubicBezTo>
                  <a:cubicBezTo>
                    <a:pt x="1558" y="3877"/>
                    <a:pt x="1459" y="3860"/>
                    <a:pt x="1377" y="3827"/>
                  </a:cubicBezTo>
                  <a:lnTo>
                    <a:pt x="1312" y="3795"/>
                  </a:lnTo>
                  <a:cubicBezTo>
                    <a:pt x="607" y="3418"/>
                    <a:pt x="164" y="2664"/>
                    <a:pt x="181" y="1860"/>
                  </a:cubicBezTo>
                  <a:cubicBezTo>
                    <a:pt x="203" y="743"/>
                    <a:pt x="1174" y="111"/>
                    <a:pt x="2040" y="111"/>
                  </a:cubicBezTo>
                  <a:cubicBezTo>
                    <a:pt x="2456" y="111"/>
                    <a:pt x="2848" y="257"/>
                    <a:pt x="3098" y="566"/>
                  </a:cubicBezTo>
                  <a:cubicBezTo>
                    <a:pt x="3574" y="1025"/>
                    <a:pt x="3524" y="1779"/>
                    <a:pt x="3016" y="2188"/>
                  </a:cubicBezTo>
                  <a:cubicBezTo>
                    <a:pt x="2951" y="2237"/>
                    <a:pt x="2852" y="2287"/>
                    <a:pt x="2770" y="2303"/>
                  </a:cubicBezTo>
                  <a:cubicBezTo>
                    <a:pt x="2706" y="2320"/>
                    <a:pt x="2640" y="2328"/>
                    <a:pt x="2575" y="2328"/>
                  </a:cubicBezTo>
                  <a:cubicBezTo>
                    <a:pt x="2391" y="2328"/>
                    <a:pt x="2211" y="2264"/>
                    <a:pt x="2066" y="2156"/>
                  </a:cubicBezTo>
                  <a:cubicBezTo>
                    <a:pt x="1935" y="2074"/>
                    <a:pt x="1885" y="1926"/>
                    <a:pt x="1935" y="1779"/>
                  </a:cubicBezTo>
                  <a:lnTo>
                    <a:pt x="1935" y="1779"/>
                  </a:lnTo>
                  <a:cubicBezTo>
                    <a:pt x="1999" y="1854"/>
                    <a:pt x="2099" y="1894"/>
                    <a:pt x="2202" y="1894"/>
                  </a:cubicBezTo>
                  <a:cubicBezTo>
                    <a:pt x="2256" y="1894"/>
                    <a:pt x="2310" y="1883"/>
                    <a:pt x="2361" y="1860"/>
                  </a:cubicBezTo>
                  <a:cubicBezTo>
                    <a:pt x="2607" y="1729"/>
                    <a:pt x="2525" y="1320"/>
                    <a:pt x="2213" y="1221"/>
                  </a:cubicBezTo>
                  <a:cubicBezTo>
                    <a:pt x="2186" y="1214"/>
                    <a:pt x="2158" y="1211"/>
                    <a:pt x="2131" y="1211"/>
                  </a:cubicBezTo>
                  <a:cubicBezTo>
                    <a:pt x="1788" y="1211"/>
                    <a:pt x="1507" y="1762"/>
                    <a:pt x="1902" y="2172"/>
                  </a:cubicBezTo>
                  <a:cubicBezTo>
                    <a:pt x="2059" y="2317"/>
                    <a:pt x="2262" y="2400"/>
                    <a:pt x="2469" y="2400"/>
                  </a:cubicBezTo>
                  <a:cubicBezTo>
                    <a:pt x="2542" y="2400"/>
                    <a:pt x="2616" y="2390"/>
                    <a:pt x="2689" y="2369"/>
                  </a:cubicBezTo>
                  <a:cubicBezTo>
                    <a:pt x="2721" y="2369"/>
                    <a:pt x="2754" y="2369"/>
                    <a:pt x="2787" y="2352"/>
                  </a:cubicBezTo>
                  <a:lnTo>
                    <a:pt x="2869" y="2336"/>
                  </a:lnTo>
                  <a:lnTo>
                    <a:pt x="2902" y="2319"/>
                  </a:lnTo>
                  <a:cubicBezTo>
                    <a:pt x="3049" y="2254"/>
                    <a:pt x="3180" y="2139"/>
                    <a:pt x="3262" y="2008"/>
                  </a:cubicBezTo>
                  <a:cubicBezTo>
                    <a:pt x="3590" y="1549"/>
                    <a:pt x="3557" y="910"/>
                    <a:pt x="3164" y="500"/>
                  </a:cubicBezTo>
                  <a:cubicBezTo>
                    <a:pt x="2892" y="163"/>
                    <a:pt x="2460" y="0"/>
                    <a:pt x="200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8" name="Google Shape;8468;p19"/>
            <p:cNvSpPr/>
            <p:nvPr/>
          </p:nvSpPr>
          <p:spPr>
            <a:xfrm>
              <a:off x="7262762" y="4921693"/>
              <a:ext cx="210806" cy="121052"/>
            </a:xfrm>
            <a:custGeom>
              <a:avLst/>
              <a:gdLst/>
              <a:ahLst/>
              <a:cxnLst/>
              <a:rect l="l" t="t" r="r" b="b"/>
              <a:pathLst>
                <a:path w="6459" h="3709" extrusionOk="0">
                  <a:moveTo>
                    <a:pt x="5505" y="1"/>
                  </a:moveTo>
                  <a:cubicBezTo>
                    <a:pt x="5253" y="1"/>
                    <a:pt x="4952" y="45"/>
                    <a:pt x="4606" y="168"/>
                  </a:cubicBezTo>
                  <a:cubicBezTo>
                    <a:pt x="3774" y="468"/>
                    <a:pt x="2591" y="1030"/>
                    <a:pt x="1425" y="1030"/>
                  </a:cubicBezTo>
                  <a:cubicBezTo>
                    <a:pt x="938" y="1030"/>
                    <a:pt x="455" y="932"/>
                    <a:pt x="1" y="676"/>
                  </a:cubicBezTo>
                  <a:lnTo>
                    <a:pt x="1" y="676"/>
                  </a:lnTo>
                  <a:cubicBezTo>
                    <a:pt x="1" y="676"/>
                    <a:pt x="567" y="1334"/>
                    <a:pt x="1330" y="1334"/>
                  </a:cubicBezTo>
                  <a:cubicBezTo>
                    <a:pt x="1356" y="1334"/>
                    <a:pt x="1383" y="1333"/>
                    <a:pt x="1410" y="1332"/>
                  </a:cubicBezTo>
                  <a:cubicBezTo>
                    <a:pt x="1934" y="1295"/>
                    <a:pt x="2169" y="1159"/>
                    <a:pt x="2301" y="1159"/>
                  </a:cubicBezTo>
                  <a:cubicBezTo>
                    <a:pt x="2347" y="1159"/>
                    <a:pt x="2381" y="1175"/>
                    <a:pt x="2410" y="1217"/>
                  </a:cubicBezTo>
                  <a:cubicBezTo>
                    <a:pt x="2483" y="1315"/>
                    <a:pt x="2393" y="1367"/>
                    <a:pt x="2254" y="1367"/>
                  </a:cubicBezTo>
                  <a:cubicBezTo>
                    <a:pt x="2206" y="1367"/>
                    <a:pt x="2153" y="1361"/>
                    <a:pt x="2099" y="1348"/>
                  </a:cubicBezTo>
                  <a:cubicBezTo>
                    <a:pt x="2051" y="1332"/>
                    <a:pt x="2002" y="1325"/>
                    <a:pt x="1954" y="1325"/>
                  </a:cubicBezTo>
                  <a:cubicBezTo>
                    <a:pt x="1851" y="1325"/>
                    <a:pt x="1750" y="1358"/>
                    <a:pt x="1672" y="1414"/>
                  </a:cubicBezTo>
                  <a:cubicBezTo>
                    <a:pt x="1495" y="1575"/>
                    <a:pt x="1699" y="2102"/>
                    <a:pt x="1329" y="2102"/>
                  </a:cubicBezTo>
                  <a:cubicBezTo>
                    <a:pt x="1323" y="2102"/>
                    <a:pt x="1318" y="2102"/>
                    <a:pt x="1312" y="2102"/>
                  </a:cubicBezTo>
                  <a:lnTo>
                    <a:pt x="1312" y="2102"/>
                  </a:lnTo>
                  <a:cubicBezTo>
                    <a:pt x="1312" y="2102"/>
                    <a:pt x="1607" y="2462"/>
                    <a:pt x="2038" y="2462"/>
                  </a:cubicBezTo>
                  <a:cubicBezTo>
                    <a:pt x="2182" y="2462"/>
                    <a:pt x="2340" y="2422"/>
                    <a:pt x="2508" y="2315"/>
                  </a:cubicBezTo>
                  <a:cubicBezTo>
                    <a:pt x="3180" y="1873"/>
                    <a:pt x="2803" y="1381"/>
                    <a:pt x="3066" y="1250"/>
                  </a:cubicBezTo>
                  <a:cubicBezTo>
                    <a:pt x="3109" y="1227"/>
                    <a:pt x="3151" y="1216"/>
                    <a:pt x="3190" y="1216"/>
                  </a:cubicBezTo>
                  <a:cubicBezTo>
                    <a:pt x="3373" y="1216"/>
                    <a:pt x="3484" y="1446"/>
                    <a:pt x="3295" y="1676"/>
                  </a:cubicBezTo>
                  <a:cubicBezTo>
                    <a:pt x="3066" y="1938"/>
                    <a:pt x="2213" y="2889"/>
                    <a:pt x="3541" y="3708"/>
                  </a:cubicBezTo>
                  <a:cubicBezTo>
                    <a:pt x="3557" y="3708"/>
                    <a:pt x="3377" y="3249"/>
                    <a:pt x="3721" y="3086"/>
                  </a:cubicBezTo>
                  <a:cubicBezTo>
                    <a:pt x="4082" y="2922"/>
                    <a:pt x="4803" y="2709"/>
                    <a:pt x="4705" y="2200"/>
                  </a:cubicBezTo>
                  <a:cubicBezTo>
                    <a:pt x="4606" y="1709"/>
                    <a:pt x="4246" y="955"/>
                    <a:pt x="4836" y="512"/>
                  </a:cubicBezTo>
                  <a:cubicBezTo>
                    <a:pt x="5198" y="248"/>
                    <a:pt x="5501" y="147"/>
                    <a:pt x="5809" y="147"/>
                  </a:cubicBezTo>
                  <a:cubicBezTo>
                    <a:pt x="6017" y="147"/>
                    <a:pt x="6227" y="193"/>
                    <a:pt x="6459" y="266"/>
                  </a:cubicBezTo>
                  <a:cubicBezTo>
                    <a:pt x="6459" y="266"/>
                    <a:pt x="6127" y="1"/>
                    <a:pt x="550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9" name="Google Shape;8469;p19"/>
            <p:cNvSpPr/>
            <p:nvPr/>
          </p:nvSpPr>
          <p:spPr>
            <a:xfrm>
              <a:off x="7301274" y="4801718"/>
              <a:ext cx="118278" cy="82671"/>
            </a:xfrm>
            <a:custGeom>
              <a:avLst/>
              <a:gdLst/>
              <a:ahLst/>
              <a:cxnLst/>
              <a:rect l="l" t="t" r="r" b="b"/>
              <a:pathLst>
                <a:path w="3624" h="2533" extrusionOk="0">
                  <a:moveTo>
                    <a:pt x="1093" y="0"/>
                  </a:moveTo>
                  <a:cubicBezTo>
                    <a:pt x="501" y="0"/>
                    <a:pt x="1" y="123"/>
                    <a:pt x="1" y="123"/>
                  </a:cubicBezTo>
                  <a:cubicBezTo>
                    <a:pt x="1" y="123"/>
                    <a:pt x="968" y="205"/>
                    <a:pt x="1197" y="549"/>
                  </a:cubicBezTo>
                  <a:cubicBezTo>
                    <a:pt x="1378" y="746"/>
                    <a:pt x="1427" y="1025"/>
                    <a:pt x="1361" y="1270"/>
                  </a:cubicBezTo>
                  <a:cubicBezTo>
                    <a:pt x="1312" y="1500"/>
                    <a:pt x="1197" y="2156"/>
                    <a:pt x="2230" y="2156"/>
                  </a:cubicBezTo>
                  <a:cubicBezTo>
                    <a:pt x="3263" y="2172"/>
                    <a:pt x="3099" y="2533"/>
                    <a:pt x="3099" y="2533"/>
                  </a:cubicBezTo>
                  <a:cubicBezTo>
                    <a:pt x="3099" y="2533"/>
                    <a:pt x="3623" y="1762"/>
                    <a:pt x="2738" y="615"/>
                  </a:cubicBezTo>
                  <a:cubicBezTo>
                    <a:pt x="2369" y="123"/>
                    <a:pt x="1685" y="0"/>
                    <a:pt x="10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0" name="Google Shape;8470;p19"/>
            <p:cNvSpPr/>
            <p:nvPr/>
          </p:nvSpPr>
          <p:spPr>
            <a:xfrm>
              <a:off x="7255288" y="4714772"/>
              <a:ext cx="73859" cy="87240"/>
            </a:xfrm>
            <a:custGeom>
              <a:avLst/>
              <a:gdLst/>
              <a:ahLst/>
              <a:cxnLst/>
              <a:rect l="l" t="t" r="r" b="b"/>
              <a:pathLst>
                <a:path w="2263" h="2673" extrusionOk="0">
                  <a:moveTo>
                    <a:pt x="1115" y="1"/>
                  </a:moveTo>
                  <a:lnTo>
                    <a:pt x="1115" y="1"/>
                  </a:lnTo>
                  <a:cubicBezTo>
                    <a:pt x="836" y="164"/>
                    <a:pt x="738" y="689"/>
                    <a:pt x="803" y="1427"/>
                  </a:cubicBezTo>
                  <a:cubicBezTo>
                    <a:pt x="869" y="2164"/>
                    <a:pt x="0" y="2623"/>
                    <a:pt x="0" y="2623"/>
                  </a:cubicBezTo>
                  <a:cubicBezTo>
                    <a:pt x="590" y="2410"/>
                    <a:pt x="1754" y="2672"/>
                    <a:pt x="2016" y="2017"/>
                  </a:cubicBezTo>
                  <a:cubicBezTo>
                    <a:pt x="2262" y="1345"/>
                    <a:pt x="1639" y="918"/>
                    <a:pt x="1279" y="722"/>
                  </a:cubicBezTo>
                  <a:cubicBezTo>
                    <a:pt x="918" y="525"/>
                    <a:pt x="1115" y="1"/>
                    <a:pt x="11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1" name="Google Shape;8471;p19"/>
            <p:cNvSpPr/>
            <p:nvPr/>
          </p:nvSpPr>
          <p:spPr>
            <a:xfrm>
              <a:off x="7145071" y="4752762"/>
              <a:ext cx="103820" cy="140178"/>
            </a:xfrm>
            <a:custGeom>
              <a:avLst/>
              <a:gdLst/>
              <a:ahLst/>
              <a:cxnLst/>
              <a:rect l="l" t="t" r="r" b="b"/>
              <a:pathLst>
                <a:path w="3181" h="4295" extrusionOk="0">
                  <a:moveTo>
                    <a:pt x="2803" y="0"/>
                  </a:moveTo>
                  <a:lnTo>
                    <a:pt x="2803" y="0"/>
                  </a:lnTo>
                  <a:cubicBezTo>
                    <a:pt x="2713" y="78"/>
                    <a:pt x="2601" y="125"/>
                    <a:pt x="2486" y="125"/>
                  </a:cubicBezTo>
                  <a:cubicBezTo>
                    <a:pt x="2455" y="125"/>
                    <a:pt x="2424" y="122"/>
                    <a:pt x="2394" y="115"/>
                  </a:cubicBezTo>
                  <a:cubicBezTo>
                    <a:pt x="2340" y="104"/>
                    <a:pt x="2262" y="96"/>
                    <a:pt x="2172" y="96"/>
                  </a:cubicBezTo>
                  <a:cubicBezTo>
                    <a:pt x="1851" y="96"/>
                    <a:pt x="1371" y="203"/>
                    <a:pt x="1230" y="689"/>
                  </a:cubicBezTo>
                  <a:cubicBezTo>
                    <a:pt x="1049" y="1295"/>
                    <a:pt x="1181" y="1689"/>
                    <a:pt x="1394" y="1885"/>
                  </a:cubicBezTo>
                  <a:cubicBezTo>
                    <a:pt x="1623" y="2066"/>
                    <a:pt x="1623" y="2426"/>
                    <a:pt x="1459" y="2492"/>
                  </a:cubicBezTo>
                  <a:cubicBezTo>
                    <a:pt x="1428" y="2506"/>
                    <a:pt x="1391" y="2513"/>
                    <a:pt x="1354" y="2513"/>
                  </a:cubicBezTo>
                  <a:cubicBezTo>
                    <a:pt x="1217" y="2513"/>
                    <a:pt x="1070" y="2413"/>
                    <a:pt x="1148" y="2180"/>
                  </a:cubicBezTo>
                  <a:cubicBezTo>
                    <a:pt x="1221" y="1947"/>
                    <a:pt x="1047" y="1727"/>
                    <a:pt x="824" y="1727"/>
                  </a:cubicBezTo>
                  <a:cubicBezTo>
                    <a:pt x="796" y="1727"/>
                    <a:pt x="767" y="1731"/>
                    <a:pt x="738" y="1738"/>
                  </a:cubicBezTo>
                  <a:cubicBezTo>
                    <a:pt x="679" y="1745"/>
                    <a:pt x="626" y="1749"/>
                    <a:pt x="578" y="1749"/>
                  </a:cubicBezTo>
                  <a:cubicBezTo>
                    <a:pt x="414" y="1749"/>
                    <a:pt x="317" y="1701"/>
                    <a:pt x="279" y="1574"/>
                  </a:cubicBezTo>
                  <a:lnTo>
                    <a:pt x="279" y="1574"/>
                  </a:lnTo>
                  <a:cubicBezTo>
                    <a:pt x="279" y="1574"/>
                    <a:pt x="1" y="2475"/>
                    <a:pt x="689" y="2918"/>
                  </a:cubicBezTo>
                  <a:cubicBezTo>
                    <a:pt x="1377" y="3344"/>
                    <a:pt x="1722" y="4033"/>
                    <a:pt x="2115" y="4295"/>
                  </a:cubicBezTo>
                  <a:cubicBezTo>
                    <a:pt x="2115" y="4295"/>
                    <a:pt x="1525" y="3344"/>
                    <a:pt x="2082" y="2475"/>
                  </a:cubicBezTo>
                  <a:cubicBezTo>
                    <a:pt x="2623" y="1607"/>
                    <a:pt x="3180" y="1328"/>
                    <a:pt x="280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2" name="Google Shape;8472;p19"/>
            <p:cNvSpPr/>
            <p:nvPr/>
          </p:nvSpPr>
          <p:spPr>
            <a:xfrm>
              <a:off x="7008124" y="4545775"/>
              <a:ext cx="264298" cy="264266"/>
            </a:xfrm>
            <a:custGeom>
              <a:avLst/>
              <a:gdLst/>
              <a:ahLst/>
              <a:cxnLst/>
              <a:rect l="l" t="t" r="r" b="b"/>
              <a:pathLst>
                <a:path w="8098" h="8097" extrusionOk="0">
                  <a:moveTo>
                    <a:pt x="2354" y="1"/>
                  </a:moveTo>
                  <a:cubicBezTo>
                    <a:pt x="2263" y="1"/>
                    <a:pt x="2172" y="6"/>
                    <a:pt x="2082" y="15"/>
                  </a:cubicBezTo>
                  <a:cubicBezTo>
                    <a:pt x="754" y="179"/>
                    <a:pt x="0" y="1966"/>
                    <a:pt x="771" y="3228"/>
                  </a:cubicBezTo>
                  <a:cubicBezTo>
                    <a:pt x="1374" y="4185"/>
                    <a:pt x="2454" y="4468"/>
                    <a:pt x="3416" y="4468"/>
                  </a:cubicBezTo>
                  <a:cubicBezTo>
                    <a:pt x="3525" y="4468"/>
                    <a:pt x="3633" y="4464"/>
                    <a:pt x="3737" y="4457"/>
                  </a:cubicBezTo>
                  <a:cubicBezTo>
                    <a:pt x="3951" y="4457"/>
                    <a:pt x="4196" y="4425"/>
                    <a:pt x="4442" y="4392"/>
                  </a:cubicBezTo>
                  <a:cubicBezTo>
                    <a:pt x="4442" y="4392"/>
                    <a:pt x="4630" y="4362"/>
                    <a:pt x="4915" y="4362"/>
                  </a:cubicBezTo>
                  <a:cubicBezTo>
                    <a:pt x="5396" y="4362"/>
                    <a:pt x="6156" y="4447"/>
                    <a:pt x="6753" y="4900"/>
                  </a:cubicBezTo>
                  <a:cubicBezTo>
                    <a:pt x="7147" y="5228"/>
                    <a:pt x="7409" y="5703"/>
                    <a:pt x="7507" y="6211"/>
                  </a:cubicBezTo>
                  <a:cubicBezTo>
                    <a:pt x="7507" y="6211"/>
                    <a:pt x="7671" y="7408"/>
                    <a:pt x="7098" y="8063"/>
                  </a:cubicBezTo>
                  <a:lnTo>
                    <a:pt x="7065" y="8096"/>
                  </a:lnTo>
                  <a:cubicBezTo>
                    <a:pt x="7065" y="8096"/>
                    <a:pt x="8098" y="7572"/>
                    <a:pt x="7983" y="5965"/>
                  </a:cubicBezTo>
                  <a:cubicBezTo>
                    <a:pt x="7875" y="4658"/>
                    <a:pt x="6826" y="4005"/>
                    <a:pt x="5500" y="4005"/>
                  </a:cubicBezTo>
                  <a:cubicBezTo>
                    <a:pt x="5213" y="4005"/>
                    <a:pt x="4913" y="4035"/>
                    <a:pt x="4606" y="4097"/>
                  </a:cubicBezTo>
                  <a:cubicBezTo>
                    <a:pt x="4109" y="4188"/>
                    <a:pt x="3666" y="4234"/>
                    <a:pt x="3267" y="4234"/>
                  </a:cubicBezTo>
                  <a:cubicBezTo>
                    <a:pt x="2733" y="4234"/>
                    <a:pt x="2280" y="4151"/>
                    <a:pt x="1885" y="3982"/>
                  </a:cubicBezTo>
                  <a:cubicBezTo>
                    <a:pt x="1492" y="3802"/>
                    <a:pt x="1148" y="3507"/>
                    <a:pt x="918" y="3130"/>
                  </a:cubicBezTo>
                  <a:cubicBezTo>
                    <a:pt x="197" y="1982"/>
                    <a:pt x="885" y="294"/>
                    <a:pt x="2098" y="146"/>
                  </a:cubicBezTo>
                  <a:cubicBezTo>
                    <a:pt x="2196" y="132"/>
                    <a:pt x="2295" y="125"/>
                    <a:pt x="2394" y="125"/>
                  </a:cubicBezTo>
                  <a:cubicBezTo>
                    <a:pt x="2860" y="125"/>
                    <a:pt x="3320" y="287"/>
                    <a:pt x="3590" y="638"/>
                  </a:cubicBezTo>
                  <a:cubicBezTo>
                    <a:pt x="3869" y="1032"/>
                    <a:pt x="3934" y="1540"/>
                    <a:pt x="3721" y="1982"/>
                  </a:cubicBezTo>
                  <a:cubicBezTo>
                    <a:pt x="3573" y="2331"/>
                    <a:pt x="3228" y="2538"/>
                    <a:pt x="2873" y="2538"/>
                  </a:cubicBezTo>
                  <a:cubicBezTo>
                    <a:pt x="2795" y="2538"/>
                    <a:pt x="2716" y="2528"/>
                    <a:pt x="2639" y="2507"/>
                  </a:cubicBezTo>
                  <a:cubicBezTo>
                    <a:pt x="2197" y="2392"/>
                    <a:pt x="2016" y="1966"/>
                    <a:pt x="2361" y="1900"/>
                  </a:cubicBezTo>
                  <a:cubicBezTo>
                    <a:pt x="2770" y="1835"/>
                    <a:pt x="2836" y="1491"/>
                    <a:pt x="2705" y="1195"/>
                  </a:cubicBezTo>
                  <a:cubicBezTo>
                    <a:pt x="2645" y="1083"/>
                    <a:pt x="2513" y="1018"/>
                    <a:pt x="2371" y="1018"/>
                  </a:cubicBezTo>
                  <a:cubicBezTo>
                    <a:pt x="2161" y="1018"/>
                    <a:pt x="1927" y="1158"/>
                    <a:pt x="1869" y="1491"/>
                  </a:cubicBezTo>
                  <a:cubicBezTo>
                    <a:pt x="1803" y="1753"/>
                    <a:pt x="1885" y="2031"/>
                    <a:pt x="2066" y="2228"/>
                  </a:cubicBezTo>
                  <a:cubicBezTo>
                    <a:pt x="2242" y="2422"/>
                    <a:pt x="2583" y="2585"/>
                    <a:pt x="2931" y="2585"/>
                  </a:cubicBezTo>
                  <a:cubicBezTo>
                    <a:pt x="3260" y="2585"/>
                    <a:pt x="3596" y="2438"/>
                    <a:pt x="3803" y="2031"/>
                  </a:cubicBezTo>
                  <a:cubicBezTo>
                    <a:pt x="4033" y="1556"/>
                    <a:pt x="3983" y="982"/>
                    <a:pt x="3688" y="556"/>
                  </a:cubicBezTo>
                  <a:cubicBezTo>
                    <a:pt x="3381" y="166"/>
                    <a:pt x="2872" y="1"/>
                    <a:pt x="235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3" name="Google Shape;8473;p19"/>
            <p:cNvSpPr/>
            <p:nvPr/>
          </p:nvSpPr>
          <p:spPr>
            <a:xfrm>
              <a:off x="7050390" y="4697278"/>
              <a:ext cx="151960" cy="77449"/>
            </a:xfrm>
            <a:custGeom>
              <a:avLst/>
              <a:gdLst/>
              <a:ahLst/>
              <a:cxnLst/>
              <a:rect l="l" t="t" r="r" b="b"/>
              <a:pathLst>
                <a:path w="4656" h="2373" extrusionOk="0">
                  <a:moveTo>
                    <a:pt x="3570" y="0"/>
                  </a:moveTo>
                  <a:cubicBezTo>
                    <a:pt x="3274" y="0"/>
                    <a:pt x="2923" y="42"/>
                    <a:pt x="2524" y="160"/>
                  </a:cubicBezTo>
                  <a:cubicBezTo>
                    <a:pt x="1953" y="329"/>
                    <a:pt x="1473" y="392"/>
                    <a:pt x="1083" y="392"/>
                  </a:cubicBezTo>
                  <a:cubicBezTo>
                    <a:pt x="566" y="392"/>
                    <a:pt x="206" y="281"/>
                    <a:pt x="0" y="160"/>
                  </a:cubicBezTo>
                  <a:lnTo>
                    <a:pt x="0" y="160"/>
                  </a:lnTo>
                  <a:cubicBezTo>
                    <a:pt x="131" y="274"/>
                    <a:pt x="262" y="389"/>
                    <a:pt x="377" y="537"/>
                  </a:cubicBezTo>
                  <a:cubicBezTo>
                    <a:pt x="438" y="643"/>
                    <a:pt x="596" y="1405"/>
                    <a:pt x="1201" y="1405"/>
                  </a:cubicBezTo>
                  <a:cubicBezTo>
                    <a:pt x="1251" y="1405"/>
                    <a:pt x="1304" y="1400"/>
                    <a:pt x="1361" y="1389"/>
                  </a:cubicBezTo>
                  <a:cubicBezTo>
                    <a:pt x="2082" y="1225"/>
                    <a:pt x="1934" y="766"/>
                    <a:pt x="2426" y="619"/>
                  </a:cubicBezTo>
                  <a:cubicBezTo>
                    <a:pt x="2518" y="590"/>
                    <a:pt x="2596" y="578"/>
                    <a:pt x="2661" y="578"/>
                  </a:cubicBezTo>
                  <a:cubicBezTo>
                    <a:pt x="2931" y="578"/>
                    <a:pt x="2974" y="785"/>
                    <a:pt x="2869" y="864"/>
                  </a:cubicBezTo>
                  <a:cubicBezTo>
                    <a:pt x="2813" y="899"/>
                    <a:pt x="2760" y="910"/>
                    <a:pt x="2705" y="910"/>
                  </a:cubicBezTo>
                  <a:cubicBezTo>
                    <a:pt x="2631" y="910"/>
                    <a:pt x="2553" y="890"/>
                    <a:pt x="2459" y="881"/>
                  </a:cubicBezTo>
                  <a:cubicBezTo>
                    <a:pt x="2450" y="880"/>
                    <a:pt x="2440" y="880"/>
                    <a:pt x="2430" y="880"/>
                  </a:cubicBezTo>
                  <a:cubicBezTo>
                    <a:pt x="2233" y="880"/>
                    <a:pt x="1811" y="1033"/>
                    <a:pt x="1967" y="1438"/>
                  </a:cubicBezTo>
                  <a:cubicBezTo>
                    <a:pt x="2131" y="1881"/>
                    <a:pt x="2377" y="2241"/>
                    <a:pt x="2098" y="2372"/>
                  </a:cubicBezTo>
                  <a:cubicBezTo>
                    <a:pt x="2098" y="2372"/>
                    <a:pt x="3033" y="2372"/>
                    <a:pt x="3328" y="2127"/>
                  </a:cubicBezTo>
                  <a:cubicBezTo>
                    <a:pt x="3688" y="1864"/>
                    <a:pt x="3852" y="1405"/>
                    <a:pt x="3721" y="996"/>
                  </a:cubicBezTo>
                  <a:cubicBezTo>
                    <a:pt x="3622" y="501"/>
                    <a:pt x="3937" y="202"/>
                    <a:pt x="4414" y="202"/>
                  </a:cubicBezTo>
                  <a:cubicBezTo>
                    <a:pt x="4491" y="202"/>
                    <a:pt x="4571" y="209"/>
                    <a:pt x="4655" y="225"/>
                  </a:cubicBezTo>
                  <a:cubicBezTo>
                    <a:pt x="4655" y="225"/>
                    <a:pt x="4262" y="0"/>
                    <a:pt x="357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4" name="Google Shape;8474;p19"/>
            <p:cNvSpPr/>
            <p:nvPr/>
          </p:nvSpPr>
          <p:spPr>
            <a:xfrm>
              <a:off x="7089424" y="4554815"/>
              <a:ext cx="104897" cy="109270"/>
            </a:xfrm>
            <a:custGeom>
              <a:avLst/>
              <a:gdLst/>
              <a:ahLst/>
              <a:cxnLst/>
              <a:rect l="l" t="t" r="r" b="b"/>
              <a:pathLst>
                <a:path w="3214" h="3348" extrusionOk="0">
                  <a:moveTo>
                    <a:pt x="1246" y="1"/>
                  </a:moveTo>
                  <a:lnTo>
                    <a:pt x="1246" y="1"/>
                  </a:lnTo>
                  <a:cubicBezTo>
                    <a:pt x="1689" y="427"/>
                    <a:pt x="1837" y="1066"/>
                    <a:pt x="1640" y="1640"/>
                  </a:cubicBezTo>
                  <a:cubicBezTo>
                    <a:pt x="1398" y="2401"/>
                    <a:pt x="880" y="2601"/>
                    <a:pt x="434" y="2601"/>
                  </a:cubicBezTo>
                  <a:cubicBezTo>
                    <a:pt x="275" y="2601"/>
                    <a:pt x="126" y="2576"/>
                    <a:pt x="1" y="2541"/>
                  </a:cubicBezTo>
                  <a:lnTo>
                    <a:pt x="1" y="2541"/>
                  </a:lnTo>
                  <a:cubicBezTo>
                    <a:pt x="1" y="2541"/>
                    <a:pt x="229" y="3348"/>
                    <a:pt x="1008" y="3348"/>
                  </a:cubicBezTo>
                  <a:cubicBezTo>
                    <a:pt x="1038" y="3348"/>
                    <a:pt x="1068" y="3347"/>
                    <a:pt x="1099" y="3344"/>
                  </a:cubicBezTo>
                  <a:cubicBezTo>
                    <a:pt x="1935" y="3279"/>
                    <a:pt x="1886" y="2623"/>
                    <a:pt x="1869" y="2345"/>
                  </a:cubicBezTo>
                  <a:cubicBezTo>
                    <a:pt x="1869" y="2066"/>
                    <a:pt x="1853" y="1836"/>
                    <a:pt x="1968" y="1836"/>
                  </a:cubicBezTo>
                  <a:cubicBezTo>
                    <a:pt x="2066" y="1836"/>
                    <a:pt x="2099" y="1935"/>
                    <a:pt x="2033" y="2131"/>
                  </a:cubicBezTo>
                  <a:cubicBezTo>
                    <a:pt x="1968" y="2328"/>
                    <a:pt x="1820" y="2967"/>
                    <a:pt x="2918" y="3082"/>
                  </a:cubicBezTo>
                  <a:cubicBezTo>
                    <a:pt x="2787" y="2984"/>
                    <a:pt x="2754" y="2803"/>
                    <a:pt x="2853" y="2672"/>
                  </a:cubicBezTo>
                  <a:cubicBezTo>
                    <a:pt x="3000" y="2426"/>
                    <a:pt x="3213" y="1968"/>
                    <a:pt x="2476" y="1345"/>
                  </a:cubicBezTo>
                  <a:cubicBezTo>
                    <a:pt x="1755" y="722"/>
                    <a:pt x="1689" y="279"/>
                    <a:pt x="124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5" name="Google Shape;8475;p19"/>
            <p:cNvSpPr/>
            <p:nvPr/>
          </p:nvSpPr>
          <p:spPr>
            <a:xfrm>
              <a:off x="6980284" y="4398906"/>
              <a:ext cx="50882" cy="250101"/>
            </a:xfrm>
            <a:custGeom>
              <a:avLst/>
              <a:gdLst/>
              <a:ahLst/>
              <a:cxnLst/>
              <a:rect l="l" t="t" r="r" b="b"/>
              <a:pathLst>
                <a:path w="1559" h="7663" extrusionOk="0">
                  <a:moveTo>
                    <a:pt x="642" y="0"/>
                  </a:moveTo>
                  <a:cubicBezTo>
                    <a:pt x="574" y="0"/>
                    <a:pt x="502" y="17"/>
                    <a:pt x="427" y="57"/>
                  </a:cubicBezTo>
                  <a:cubicBezTo>
                    <a:pt x="1" y="286"/>
                    <a:pt x="345" y="827"/>
                    <a:pt x="607" y="1090"/>
                  </a:cubicBezTo>
                  <a:cubicBezTo>
                    <a:pt x="706" y="1204"/>
                    <a:pt x="771" y="1483"/>
                    <a:pt x="804" y="1860"/>
                  </a:cubicBezTo>
                  <a:cubicBezTo>
                    <a:pt x="837" y="2565"/>
                    <a:pt x="820" y="3286"/>
                    <a:pt x="755" y="3991"/>
                  </a:cubicBezTo>
                  <a:cubicBezTo>
                    <a:pt x="607" y="5351"/>
                    <a:pt x="771" y="7122"/>
                    <a:pt x="1476" y="7662"/>
                  </a:cubicBezTo>
                  <a:cubicBezTo>
                    <a:pt x="1476" y="7662"/>
                    <a:pt x="820" y="7040"/>
                    <a:pt x="968" y="5171"/>
                  </a:cubicBezTo>
                  <a:cubicBezTo>
                    <a:pt x="1050" y="3974"/>
                    <a:pt x="1411" y="2827"/>
                    <a:pt x="1493" y="1860"/>
                  </a:cubicBezTo>
                  <a:cubicBezTo>
                    <a:pt x="1558" y="1335"/>
                    <a:pt x="1460" y="811"/>
                    <a:pt x="1197" y="368"/>
                  </a:cubicBezTo>
                  <a:cubicBezTo>
                    <a:pt x="1197" y="368"/>
                    <a:pt x="963" y="0"/>
                    <a:pt x="64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6" name="Google Shape;8476;p19"/>
            <p:cNvSpPr/>
            <p:nvPr/>
          </p:nvSpPr>
          <p:spPr>
            <a:xfrm>
              <a:off x="6814975" y="4417868"/>
              <a:ext cx="151438" cy="178723"/>
            </a:xfrm>
            <a:custGeom>
              <a:avLst/>
              <a:gdLst/>
              <a:ahLst/>
              <a:cxnLst/>
              <a:rect l="l" t="t" r="r" b="b"/>
              <a:pathLst>
                <a:path w="4640" h="5476" extrusionOk="0">
                  <a:moveTo>
                    <a:pt x="296" y="0"/>
                  </a:moveTo>
                  <a:lnTo>
                    <a:pt x="296" y="0"/>
                  </a:lnTo>
                  <a:cubicBezTo>
                    <a:pt x="83" y="394"/>
                    <a:pt x="1" y="836"/>
                    <a:pt x="50" y="1295"/>
                  </a:cubicBezTo>
                  <a:cubicBezTo>
                    <a:pt x="99" y="1918"/>
                    <a:pt x="329" y="2508"/>
                    <a:pt x="673" y="3033"/>
                  </a:cubicBezTo>
                  <a:cubicBezTo>
                    <a:pt x="1166" y="3716"/>
                    <a:pt x="1942" y="3794"/>
                    <a:pt x="2271" y="3794"/>
                  </a:cubicBezTo>
                  <a:cubicBezTo>
                    <a:pt x="2369" y="3794"/>
                    <a:pt x="2427" y="3787"/>
                    <a:pt x="2427" y="3787"/>
                  </a:cubicBezTo>
                  <a:cubicBezTo>
                    <a:pt x="2148" y="3705"/>
                    <a:pt x="2099" y="3377"/>
                    <a:pt x="2296" y="3131"/>
                  </a:cubicBezTo>
                  <a:cubicBezTo>
                    <a:pt x="2443" y="2984"/>
                    <a:pt x="2411" y="2721"/>
                    <a:pt x="2230" y="2607"/>
                  </a:cubicBezTo>
                  <a:cubicBezTo>
                    <a:pt x="2099" y="2541"/>
                    <a:pt x="1837" y="2328"/>
                    <a:pt x="2066" y="2197"/>
                  </a:cubicBezTo>
                  <a:cubicBezTo>
                    <a:pt x="2094" y="2179"/>
                    <a:pt x="2125" y="2170"/>
                    <a:pt x="2158" y="2170"/>
                  </a:cubicBezTo>
                  <a:cubicBezTo>
                    <a:pt x="2393" y="2170"/>
                    <a:pt x="2716" y="2611"/>
                    <a:pt x="2673" y="3115"/>
                  </a:cubicBezTo>
                  <a:cubicBezTo>
                    <a:pt x="2624" y="3688"/>
                    <a:pt x="2902" y="3836"/>
                    <a:pt x="3312" y="4131"/>
                  </a:cubicBezTo>
                  <a:cubicBezTo>
                    <a:pt x="3722" y="4410"/>
                    <a:pt x="3460" y="4934"/>
                    <a:pt x="3460" y="4934"/>
                  </a:cubicBezTo>
                  <a:cubicBezTo>
                    <a:pt x="4181" y="4524"/>
                    <a:pt x="4017" y="3852"/>
                    <a:pt x="3935" y="3705"/>
                  </a:cubicBezTo>
                  <a:cubicBezTo>
                    <a:pt x="3853" y="3541"/>
                    <a:pt x="3673" y="3295"/>
                    <a:pt x="3886" y="3180"/>
                  </a:cubicBezTo>
                  <a:cubicBezTo>
                    <a:pt x="3899" y="3175"/>
                    <a:pt x="3912" y="3172"/>
                    <a:pt x="3925" y="3172"/>
                  </a:cubicBezTo>
                  <a:cubicBezTo>
                    <a:pt x="4126" y="3172"/>
                    <a:pt x="4213" y="3893"/>
                    <a:pt x="4197" y="4541"/>
                  </a:cubicBezTo>
                  <a:cubicBezTo>
                    <a:pt x="4164" y="4918"/>
                    <a:pt x="4328" y="5262"/>
                    <a:pt x="4640" y="5475"/>
                  </a:cubicBezTo>
                  <a:cubicBezTo>
                    <a:pt x="4509" y="5147"/>
                    <a:pt x="4443" y="4803"/>
                    <a:pt x="4459" y="4442"/>
                  </a:cubicBezTo>
                  <a:cubicBezTo>
                    <a:pt x="4459" y="3934"/>
                    <a:pt x="4541" y="3016"/>
                    <a:pt x="3640" y="2394"/>
                  </a:cubicBezTo>
                  <a:cubicBezTo>
                    <a:pt x="2722" y="1787"/>
                    <a:pt x="1624" y="2049"/>
                    <a:pt x="837" y="1476"/>
                  </a:cubicBezTo>
                  <a:cubicBezTo>
                    <a:pt x="755" y="1426"/>
                    <a:pt x="689" y="1361"/>
                    <a:pt x="607" y="1295"/>
                  </a:cubicBezTo>
                  <a:cubicBezTo>
                    <a:pt x="312" y="935"/>
                    <a:pt x="181" y="459"/>
                    <a:pt x="29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7" name="Google Shape;8477;p19"/>
            <p:cNvSpPr/>
            <p:nvPr/>
          </p:nvSpPr>
          <p:spPr>
            <a:xfrm>
              <a:off x="7377776" y="4602662"/>
              <a:ext cx="130028" cy="285545"/>
            </a:xfrm>
            <a:custGeom>
              <a:avLst/>
              <a:gdLst/>
              <a:ahLst/>
              <a:cxnLst/>
              <a:rect l="l" t="t" r="r" b="b"/>
              <a:pathLst>
                <a:path w="3984" h="8749" extrusionOk="0">
                  <a:moveTo>
                    <a:pt x="1894" y="1"/>
                  </a:moveTo>
                  <a:cubicBezTo>
                    <a:pt x="1745" y="1"/>
                    <a:pt x="1593" y="20"/>
                    <a:pt x="1443" y="59"/>
                  </a:cubicBezTo>
                  <a:cubicBezTo>
                    <a:pt x="689" y="256"/>
                    <a:pt x="132" y="911"/>
                    <a:pt x="66" y="1698"/>
                  </a:cubicBezTo>
                  <a:cubicBezTo>
                    <a:pt x="1" y="2485"/>
                    <a:pt x="410" y="3288"/>
                    <a:pt x="1001" y="3845"/>
                  </a:cubicBezTo>
                  <a:cubicBezTo>
                    <a:pt x="1591" y="4435"/>
                    <a:pt x="2345" y="4714"/>
                    <a:pt x="2902" y="5206"/>
                  </a:cubicBezTo>
                  <a:cubicBezTo>
                    <a:pt x="3426" y="5681"/>
                    <a:pt x="3771" y="6353"/>
                    <a:pt x="3820" y="7058"/>
                  </a:cubicBezTo>
                  <a:cubicBezTo>
                    <a:pt x="3853" y="7714"/>
                    <a:pt x="3492" y="8402"/>
                    <a:pt x="2918" y="8566"/>
                  </a:cubicBezTo>
                  <a:cubicBezTo>
                    <a:pt x="2791" y="8606"/>
                    <a:pt x="2661" y="8625"/>
                    <a:pt x="2534" y="8625"/>
                  </a:cubicBezTo>
                  <a:cubicBezTo>
                    <a:pt x="2090" y="8625"/>
                    <a:pt x="1682" y="8391"/>
                    <a:pt x="1541" y="8009"/>
                  </a:cubicBezTo>
                  <a:cubicBezTo>
                    <a:pt x="1345" y="7566"/>
                    <a:pt x="1541" y="7042"/>
                    <a:pt x="1984" y="6845"/>
                  </a:cubicBezTo>
                  <a:cubicBezTo>
                    <a:pt x="2082" y="6812"/>
                    <a:pt x="2164" y="6796"/>
                    <a:pt x="2263" y="6796"/>
                  </a:cubicBezTo>
                  <a:cubicBezTo>
                    <a:pt x="2263" y="6796"/>
                    <a:pt x="2291" y="6793"/>
                    <a:pt x="2337" y="6793"/>
                  </a:cubicBezTo>
                  <a:cubicBezTo>
                    <a:pt x="2473" y="6793"/>
                    <a:pt x="2759" y="6820"/>
                    <a:pt x="2869" y="7042"/>
                  </a:cubicBezTo>
                  <a:cubicBezTo>
                    <a:pt x="2869" y="7042"/>
                    <a:pt x="2886" y="7076"/>
                    <a:pt x="2864" y="7076"/>
                  </a:cubicBezTo>
                  <a:cubicBezTo>
                    <a:pt x="2856" y="7076"/>
                    <a:pt x="2842" y="7071"/>
                    <a:pt x="2820" y="7058"/>
                  </a:cubicBezTo>
                  <a:cubicBezTo>
                    <a:pt x="2754" y="7025"/>
                    <a:pt x="2682" y="7008"/>
                    <a:pt x="2612" y="7008"/>
                  </a:cubicBezTo>
                  <a:cubicBezTo>
                    <a:pt x="2508" y="7008"/>
                    <a:pt x="2407" y="7045"/>
                    <a:pt x="2328" y="7124"/>
                  </a:cubicBezTo>
                  <a:cubicBezTo>
                    <a:pt x="2066" y="7353"/>
                    <a:pt x="2132" y="7779"/>
                    <a:pt x="2443" y="7943"/>
                  </a:cubicBezTo>
                  <a:cubicBezTo>
                    <a:pt x="2521" y="7981"/>
                    <a:pt x="2605" y="7999"/>
                    <a:pt x="2686" y="7999"/>
                  </a:cubicBezTo>
                  <a:cubicBezTo>
                    <a:pt x="2996" y="7999"/>
                    <a:pt x="3278" y="7732"/>
                    <a:pt x="3148" y="7238"/>
                  </a:cubicBezTo>
                  <a:cubicBezTo>
                    <a:pt x="3003" y="6901"/>
                    <a:pt x="2673" y="6696"/>
                    <a:pt x="2325" y="6696"/>
                  </a:cubicBezTo>
                  <a:cubicBezTo>
                    <a:pt x="2200" y="6696"/>
                    <a:pt x="2073" y="6723"/>
                    <a:pt x="1951" y="6779"/>
                  </a:cubicBezTo>
                  <a:cubicBezTo>
                    <a:pt x="1492" y="7009"/>
                    <a:pt x="1279" y="7550"/>
                    <a:pt x="1476" y="8025"/>
                  </a:cubicBezTo>
                  <a:cubicBezTo>
                    <a:pt x="1604" y="8462"/>
                    <a:pt x="2056" y="8748"/>
                    <a:pt x="2545" y="8748"/>
                  </a:cubicBezTo>
                  <a:cubicBezTo>
                    <a:pt x="2680" y="8748"/>
                    <a:pt x="2817" y="8727"/>
                    <a:pt x="2951" y="8681"/>
                  </a:cubicBezTo>
                  <a:cubicBezTo>
                    <a:pt x="3607" y="8500"/>
                    <a:pt x="3984" y="7763"/>
                    <a:pt x="3967" y="7058"/>
                  </a:cubicBezTo>
                  <a:cubicBezTo>
                    <a:pt x="3918" y="6304"/>
                    <a:pt x="3574" y="5599"/>
                    <a:pt x="3017" y="5091"/>
                  </a:cubicBezTo>
                  <a:cubicBezTo>
                    <a:pt x="2443" y="4550"/>
                    <a:pt x="1673" y="4272"/>
                    <a:pt x="1115" y="3714"/>
                  </a:cubicBezTo>
                  <a:cubicBezTo>
                    <a:pt x="574" y="3157"/>
                    <a:pt x="165" y="2436"/>
                    <a:pt x="230" y="1698"/>
                  </a:cubicBezTo>
                  <a:cubicBezTo>
                    <a:pt x="263" y="1256"/>
                    <a:pt x="476" y="846"/>
                    <a:pt x="820" y="551"/>
                  </a:cubicBezTo>
                  <a:cubicBezTo>
                    <a:pt x="984" y="436"/>
                    <a:pt x="1164" y="354"/>
                    <a:pt x="1345" y="288"/>
                  </a:cubicBezTo>
                  <a:cubicBezTo>
                    <a:pt x="1492" y="247"/>
                    <a:pt x="1644" y="227"/>
                    <a:pt x="1793" y="227"/>
                  </a:cubicBezTo>
                  <a:cubicBezTo>
                    <a:pt x="1943" y="227"/>
                    <a:pt x="2091" y="247"/>
                    <a:pt x="2230" y="288"/>
                  </a:cubicBezTo>
                  <a:cubicBezTo>
                    <a:pt x="3263" y="551"/>
                    <a:pt x="3574" y="1928"/>
                    <a:pt x="2902" y="2583"/>
                  </a:cubicBezTo>
                  <a:cubicBezTo>
                    <a:pt x="2771" y="2714"/>
                    <a:pt x="2590" y="2813"/>
                    <a:pt x="2394" y="2845"/>
                  </a:cubicBezTo>
                  <a:cubicBezTo>
                    <a:pt x="2332" y="2854"/>
                    <a:pt x="2274" y="2858"/>
                    <a:pt x="2218" y="2858"/>
                  </a:cubicBezTo>
                  <a:cubicBezTo>
                    <a:pt x="1754" y="2858"/>
                    <a:pt x="1499" y="2575"/>
                    <a:pt x="1558" y="2370"/>
                  </a:cubicBezTo>
                  <a:cubicBezTo>
                    <a:pt x="1558" y="2370"/>
                    <a:pt x="1558" y="2354"/>
                    <a:pt x="1623" y="2354"/>
                  </a:cubicBezTo>
                  <a:cubicBezTo>
                    <a:pt x="1631" y="2354"/>
                    <a:pt x="1649" y="2355"/>
                    <a:pt x="1673" y="2355"/>
                  </a:cubicBezTo>
                  <a:cubicBezTo>
                    <a:pt x="1802" y="2355"/>
                    <a:pt x="2125" y="2331"/>
                    <a:pt x="2263" y="2042"/>
                  </a:cubicBezTo>
                  <a:cubicBezTo>
                    <a:pt x="2382" y="1683"/>
                    <a:pt x="2091" y="1345"/>
                    <a:pt x="1749" y="1345"/>
                  </a:cubicBezTo>
                  <a:cubicBezTo>
                    <a:pt x="1670" y="1345"/>
                    <a:pt x="1589" y="1363"/>
                    <a:pt x="1509" y="1403"/>
                  </a:cubicBezTo>
                  <a:cubicBezTo>
                    <a:pt x="919" y="1796"/>
                    <a:pt x="1050" y="2714"/>
                    <a:pt x="1738" y="2895"/>
                  </a:cubicBezTo>
                  <a:cubicBezTo>
                    <a:pt x="1918" y="2980"/>
                    <a:pt x="2107" y="3020"/>
                    <a:pt x="2291" y="3020"/>
                  </a:cubicBezTo>
                  <a:cubicBezTo>
                    <a:pt x="2745" y="3020"/>
                    <a:pt x="3177" y="2778"/>
                    <a:pt x="3410" y="2370"/>
                  </a:cubicBezTo>
                  <a:cubicBezTo>
                    <a:pt x="3672" y="1829"/>
                    <a:pt x="3623" y="1174"/>
                    <a:pt x="3279" y="682"/>
                  </a:cubicBezTo>
                  <a:cubicBezTo>
                    <a:pt x="2946" y="246"/>
                    <a:pt x="2432" y="1"/>
                    <a:pt x="18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8" name="Google Shape;8478;p19"/>
            <p:cNvSpPr/>
            <p:nvPr/>
          </p:nvSpPr>
          <p:spPr>
            <a:xfrm>
              <a:off x="7449481" y="4711018"/>
              <a:ext cx="56202" cy="78689"/>
            </a:xfrm>
            <a:custGeom>
              <a:avLst/>
              <a:gdLst/>
              <a:ahLst/>
              <a:cxnLst/>
              <a:rect l="l" t="t" r="r" b="b"/>
              <a:pathLst>
                <a:path w="1722" h="2411" extrusionOk="0">
                  <a:moveTo>
                    <a:pt x="197" y="1"/>
                  </a:moveTo>
                  <a:lnTo>
                    <a:pt x="197" y="1"/>
                  </a:lnTo>
                  <a:cubicBezTo>
                    <a:pt x="213" y="165"/>
                    <a:pt x="180" y="312"/>
                    <a:pt x="115" y="460"/>
                  </a:cubicBezTo>
                  <a:cubicBezTo>
                    <a:pt x="0" y="853"/>
                    <a:pt x="328" y="1115"/>
                    <a:pt x="951" y="1394"/>
                  </a:cubicBezTo>
                  <a:cubicBezTo>
                    <a:pt x="1590" y="1673"/>
                    <a:pt x="1656" y="2410"/>
                    <a:pt x="1656" y="2410"/>
                  </a:cubicBezTo>
                  <a:cubicBezTo>
                    <a:pt x="1721" y="394"/>
                    <a:pt x="885" y="329"/>
                    <a:pt x="689" y="329"/>
                  </a:cubicBezTo>
                  <a:cubicBezTo>
                    <a:pt x="492" y="329"/>
                    <a:pt x="393" y="247"/>
                    <a:pt x="361" y="148"/>
                  </a:cubicBezTo>
                  <a:cubicBezTo>
                    <a:pt x="344" y="66"/>
                    <a:pt x="197" y="1"/>
                    <a:pt x="19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9" name="Google Shape;8479;p19"/>
            <p:cNvSpPr/>
            <p:nvPr/>
          </p:nvSpPr>
          <p:spPr>
            <a:xfrm>
              <a:off x="7273989" y="4478868"/>
              <a:ext cx="208684" cy="327419"/>
            </a:xfrm>
            <a:custGeom>
              <a:avLst/>
              <a:gdLst/>
              <a:ahLst/>
              <a:cxnLst/>
              <a:rect l="l" t="t" r="r" b="b"/>
              <a:pathLst>
                <a:path w="6394" h="10032" extrusionOk="0">
                  <a:moveTo>
                    <a:pt x="509" y="2213"/>
                  </a:moveTo>
                  <a:cubicBezTo>
                    <a:pt x="509" y="2213"/>
                    <a:pt x="509" y="2213"/>
                    <a:pt x="509" y="2213"/>
                  </a:cubicBezTo>
                  <a:lnTo>
                    <a:pt x="509" y="2213"/>
                  </a:lnTo>
                  <a:cubicBezTo>
                    <a:pt x="509" y="2213"/>
                    <a:pt x="509" y="2213"/>
                    <a:pt x="509" y="2213"/>
                  </a:cubicBezTo>
                  <a:close/>
                  <a:moveTo>
                    <a:pt x="1148" y="0"/>
                  </a:moveTo>
                  <a:cubicBezTo>
                    <a:pt x="1246" y="115"/>
                    <a:pt x="1246" y="295"/>
                    <a:pt x="1132" y="410"/>
                  </a:cubicBezTo>
                  <a:cubicBezTo>
                    <a:pt x="919" y="574"/>
                    <a:pt x="361" y="1197"/>
                    <a:pt x="771" y="1819"/>
                  </a:cubicBezTo>
                  <a:cubicBezTo>
                    <a:pt x="1214" y="2508"/>
                    <a:pt x="1787" y="2295"/>
                    <a:pt x="2000" y="2868"/>
                  </a:cubicBezTo>
                  <a:cubicBezTo>
                    <a:pt x="2000" y="2868"/>
                    <a:pt x="2066" y="3164"/>
                    <a:pt x="1886" y="3262"/>
                  </a:cubicBezTo>
                  <a:cubicBezTo>
                    <a:pt x="1849" y="3283"/>
                    <a:pt x="1814" y="3293"/>
                    <a:pt x="1781" y="3293"/>
                  </a:cubicBezTo>
                  <a:cubicBezTo>
                    <a:pt x="1639" y="3293"/>
                    <a:pt x="1542" y="3113"/>
                    <a:pt x="1542" y="2967"/>
                  </a:cubicBezTo>
                  <a:cubicBezTo>
                    <a:pt x="1492" y="2655"/>
                    <a:pt x="1246" y="2426"/>
                    <a:pt x="935" y="2377"/>
                  </a:cubicBezTo>
                  <a:cubicBezTo>
                    <a:pt x="558" y="2330"/>
                    <a:pt x="512" y="2222"/>
                    <a:pt x="509" y="2213"/>
                  </a:cubicBezTo>
                  <a:lnTo>
                    <a:pt x="509" y="2213"/>
                  </a:lnTo>
                  <a:cubicBezTo>
                    <a:pt x="558" y="2361"/>
                    <a:pt x="558" y="2508"/>
                    <a:pt x="525" y="2655"/>
                  </a:cubicBezTo>
                  <a:cubicBezTo>
                    <a:pt x="460" y="2803"/>
                    <a:pt x="165" y="3295"/>
                    <a:pt x="738" y="3672"/>
                  </a:cubicBezTo>
                  <a:cubicBezTo>
                    <a:pt x="1296" y="4049"/>
                    <a:pt x="1591" y="3852"/>
                    <a:pt x="1689" y="4491"/>
                  </a:cubicBezTo>
                  <a:cubicBezTo>
                    <a:pt x="1787" y="5130"/>
                    <a:pt x="1853" y="5901"/>
                    <a:pt x="2197" y="6245"/>
                  </a:cubicBezTo>
                  <a:cubicBezTo>
                    <a:pt x="2082" y="6163"/>
                    <a:pt x="1984" y="6065"/>
                    <a:pt x="1919" y="5950"/>
                  </a:cubicBezTo>
                  <a:cubicBezTo>
                    <a:pt x="1766" y="5629"/>
                    <a:pt x="1442" y="5422"/>
                    <a:pt x="1093" y="5422"/>
                  </a:cubicBezTo>
                  <a:cubicBezTo>
                    <a:pt x="1068" y="5422"/>
                    <a:pt x="1043" y="5423"/>
                    <a:pt x="1017" y="5426"/>
                  </a:cubicBezTo>
                  <a:cubicBezTo>
                    <a:pt x="974" y="5428"/>
                    <a:pt x="934" y="5429"/>
                    <a:pt x="896" y="5429"/>
                  </a:cubicBezTo>
                  <a:cubicBezTo>
                    <a:pt x="434" y="5429"/>
                    <a:pt x="374" y="5252"/>
                    <a:pt x="329" y="5130"/>
                  </a:cubicBezTo>
                  <a:lnTo>
                    <a:pt x="329" y="5130"/>
                  </a:lnTo>
                  <a:cubicBezTo>
                    <a:pt x="329" y="5131"/>
                    <a:pt x="1" y="6114"/>
                    <a:pt x="935" y="6606"/>
                  </a:cubicBezTo>
                  <a:cubicBezTo>
                    <a:pt x="1886" y="7097"/>
                    <a:pt x="1804" y="6737"/>
                    <a:pt x="3099" y="7786"/>
                  </a:cubicBezTo>
                  <a:cubicBezTo>
                    <a:pt x="4119" y="8645"/>
                    <a:pt x="4339" y="8687"/>
                    <a:pt x="4344" y="8687"/>
                  </a:cubicBezTo>
                  <a:lnTo>
                    <a:pt x="4344" y="8687"/>
                  </a:lnTo>
                  <a:cubicBezTo>
                    <a:pt x="4319" y="8683"/>
                    <a:pt x="4293" y="8681"/>
                    <a:pt x="4268" y="8681"/>
                  </a:cubicBezTo>
                  <a:cubicBezTo>
                    <a:pt x="4095" y="8681"/>
                    <a:pt x="3922" y="8774"/>
                    <a:pt x="3836" y="8917"/>
                  </a:cubicBezTo>
                  <a:cubicBezTo>
                    <a:pt x="3623" y="9228"/>
                    <a:pt x="3738" y="9638"/>
                    <a:pt x="4066" y="9786"/>
                  </a:cubicBezTo>
                  <a:cubicBezTo>
                    <a:pt x="4066" y="9786"/>
                    <a:pt x="3951" y="9589"/>
                    <a:pt x="4131" y="9573"/>
                  </a:cubicBezTo>
                  <a:cubicBezTo>
                    <a:pt x="4138" y="9572"/>
                    <a:pt x="4145" y="9572"/>
                    <a:pt x="4152" y="9572"/>
                  </a:cubicBezTo>
                  <a:cubicBezTo>
                    <a:pt x="4282" y="9572"/>
                    <a:pt x="4423" y="9657"/>
                    <a:pt x="4576" y="9657"/>
                  </a:cubicBezTo>
                  <a:cubicBezTo>
                    <a:pt x="4669" y="9657"/>
                    <a:pt x="4767" y="9625"/>
                    <a:pt x="4869" y="9523"/>
                  </a:cubicBezTo>
                  <a:cubicBezTo>
                    <a:pt x="4995" y="9411"/>
                    <a:pt x="5194" y="9314"/>
                    <a:pt x="5421" y="9314"/>
                  </a:cubicBezTo>
                  <a:cubicBezTo>
                    <a:pt x="5726" y="9314"/>
                    <a:pt x="6084" y="9488"/>
                    <a:pt x="6393" y="10031"/>
                  </a:cubicBezTo>
                  <a:cubicBezTo>
                    <a:pt x="6393" y="10031"/>
                    <a:pt x="6164" y="9212"/>
                    <a:pt x="4836" y="8687"/>
                  </a:cubicBezTo>
                  <a:cubicBezTo>
                    <a:pt x="3131" y="7966"/>
                    <a:pt x="2050" y="6261"/>
                    <a:pt x="2132" y="4409"/>
                  </a:cubicBezTo>
                  <a:cubicBezTo>
                    <a:pt x="2230" y="2180"/>
                    <a:pt x="3508" y="656"/>
                    <a:pt x="11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0" name="Google Shape;8480;p19"/>
            <p:cNvSpPr/>
            <p:nvPr/>
          </p:nvSpPr>
          <p:spPr>
            <a:xfrm>
              <a:off x="7334989" y="4395251"/>
              <a:ext cx="89916" cy="350592"/>
            </a:xfrm>
            <a:custGeom>
              <a:avLst/>
              <a:gdLst/>
              <a:ahLst/>
              <a:cxnLst/>
              <a:rect l="l" t="t" r="r" b="b"/>
              <a:pathLst>
                <a:path w="2755" h="10742" extrusionOk="0">
                  <a:moveTo>
                    <a:pt x="1304" y="1"/>
                  </a:moveTo>
                  <a:cubicBezTo>
                    <a:pt x="718" y="1"/>
                    <a:pt x="161" y="384"/>
                    <a:pt x="99" y="906"/>
                  </a:cubicBezTo>
                  <a:cubicBezTo>
                    <a:pt x="0" y="1431"/>
                    <a:pt x="377" y="1923"/>
                    <a:pt x="902" y="1972"/>
                  </a:cubicBezTo>
                  <a:lnTo>
                    <a:pt x="1049" y="1972"/>
                  </a:lnTo>
                  <a:cubicBezTo>
                    <a:pt x="1574" y="1939"/>
                    <a:pt x="1836" y="1333"/>
                    <a:pt x="1639" y="1070"/>
                  </a:cubicBezTo>
                  <a:cubicBezTo>
                    <a:pt x="1563" y="952"/>
                    <a:pt x="1446" y="900"/>
                    <a:pt x="1329" y="900"/>
                  </a:cubicBezTo>
                  <a:cubicBezTo>
                    <a:pt x="1121" y="900"/>
                    <a:pt x="914" y="1065"/>
                    <a:pt x="935" y="1316"/>
                  </a:cubicBezTo>
                  <a:cubicBezTo>
                    <a:pt x="951" y="1644"/>
                    <a:pt x="1295" y="1611"/>
                    <a:pt x="1344" y="1660"/>
                  </a:cubicBezTo>
                  <a:cubicBezTo>
                    <a:pt x="1377" y="1693"/>
                    <a:pt x="1344" y="1759"/>
                    <a:pt x="1344" y="1759"/>
                  </a:cubicBezTo>
                  <a:cubicBezTo>
                    <a:pt x="1295" y="1824"/>
                    <a:pt x="1230" y="1874"/>
                    <a:pt x="1164" y="1906"/>
                  </a:cubicBezTo>
                  <a:cubicBezTo>
                    <a:pt x="1148" y="1906"/>
                    <a:pt x="1131" y="1906"/>
                    <a:pt x="1115" y="1923"/>
                  </a:cubicBezTo>
                  <a:lnTo>
                    <a:pt x="1099" y="1923"/>
                  </a:lnTo>
                  <a:cubicBezTo>
                    <a:pt x="1073" y="1925"/>
                    <a:pt x="1047" y="1926"/>
                    <a:pt x="1022" y="1926"/>
                  </a:cubicBezTo>
                  <a:cubicBezTo>
                    <a:pt x="485" y="1926"/>
                    <a:pt x="71" y="1439"/>
                    <a:pt x="181" y="906"/>
                  </a:cubicBezTo>
                  <a:cubicBezTo>
                    <a:pt x="263" y="435"/>
                    <a:pt x="754" y="118"/>
                    <a:pt x="1267" y="118"/>
                  </a:cubicBezTo>
                  <a:cubicBezTo>
                    <a:pt x="1575" y="118"/>
                    <a:pt x="1891" y="232"/>
                    <a:pt x="2131" y="497"/>
                  </a:cubicBezTo>
                  <a:cubicBezTo>
                    <a:pt x="2443" y="923"/>
                    <a:pt x="2590" y="1431"/>
                    <a:pt x="2541" y="1956"/>
                  </a:cubicBezTo>
                  <a:cubicBezTo>
                    <a:pt x="2525" y="2464"/>
                    <a:pt x="2410" y="2955"/>
                    <a:pt x="2230" y="3447"/>
                  </a:cubicBezTo>
                  <a:cubicBezTo>
                    <a:pt x="1410" y="5463"/>
                    <a:pt x="525" y="7496"/>
                    <a:pt x="1148" y="8971"/>
                  </a:cubicBezTo>
                  <a:cubicBezTo>
                    <a:pt x="1426" y="9725"/>
                    <a:pt x="1967" y="10348"/>
                    <a:pt x="2672" y="10741"/>
                  </a:cubicBezTo>
                  <a:cubicBezTo>
                    <a:pt x="2000" y="10331"/>
                    <a:pt x="1492" y="9692"/>
                    <a:pt x="1230" y="8938"/>
                  </a:cubicBezTo>
                  <a:cubicBezTo>
                    <a:pt x="689" y="7496"/>
                    <a:pt x="1558" y="5545"/>
                    <a:pt x="2410" y="3496"/>
                  </a:cubicBezTo>
                  <a:cubicBezTo>
                    <a:pt x="2590" y="3005"/>
                    <a:pt x="2689" y="2496"/>
                    <a:pt x="2721" y="1972"/>
                  </a:cubicBezTo>
                  <a:cubicBezTo>
                    <a:pt x="2754" y="1415"/>
                    <a:pt x="2574" y="857"/>
                    <a:pt x="2246" y="415"/>
                  </a:cubicBezTo>
                  <a:cubicBezTo>
                    <a:pt x="1979" y="124"/>
                    <a:pt x="1637" y="1"/>
                    <a:pt x="130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1" name="Google Shape;8481;p19"/>
            <p:cNvSpPr/>
            <p:nvPr/>
          </p:nvSpPr>
          <p:spPr>
            <a:xfrm>
              <a:off x="7445728" y="4497569"/>
              <a:ext cx="124153" cy="121999"/>
            </a:xfrm>
            <a:custGeom>
              <a:avLst/>
              <a:gdLst/>
              <a:ahLst/>
              <a:cxnLst/>
              <a:rect l="l" t="t" r="r" b="b"/>
              <a:pathLst>
                <a:path w="3804" h="3738" extrusionOk="0">
                  <a:moveTo>
                    <a:pt x="508" y="1"/>
                  </a:moveTo>
                  <a:cubicBezTo>
                    <a:pt x="508" y="1"/>
                    <a:pt x="295" y="83"/>
                    <a:pt x="148" y="673"/>
                  </a:cubicBezTo>
                  <a:cubicBezTo>
                    <a:pt x="0" y="1279"/>
                    <a:pt x="279" y="1492"/>
                    <a:pt x="1066" y="1853"/>
                  </a:cubicBezTo>
                  <a:cubicBezTo>
                    <a:pt x="1853" y="2230"/>
                    <a:pt x="1885" y="3508"/>
                    <a:pt x="1885" y="3508"/>
                  </a:cubicBezTo>
                  <a:lnTo>
                    <a:pt x="1902" y="3738"/>
                  </a:lnTo>
                  <a:lnTo>
                    <a:pt x="1918" y="3508"/>
                  </a:lnTo>
                  <a:cubicBezTo>
                    <a:pt x="1918" y="3508"/>
                    <a:pt x="1967" y="2214"/>
                    <a:pt x="2738" y="1853"/>
                  </a:cubicBezTo>
                  <a:cubicBezTo>
                    <a:pt x="3525" y="1509"/>
                    <a:pt x="3803" y="1279"/>
                    <a:pt x="3656" y="673"/>
                  </a:cubicBezTo>
                  <a:cubicBezTo>
                    <a:pt x="3525" y="83"/>
                    <a:pt x="3295" y="1"/>
                    <a:pt x="3295" y="1"/>
                  </a:cubicBezTo>
                  <a:cubicBezTo>
                    <a:pt x="3295" y="1"/>
                    <a:pt x="3295" y="268"/>
                    <a:pt x="3112" y="268"/>
                  </a:cubicBezTo>
                  <a:cubicBezTo>
                    <a:pt x="3098" y="268"/>
                    <a:pt x="3082" y="267"/>
                    <a:pt x="3066" y="263"/>
                  </a:cubicBezTo>
                  <a:cubicBezTo>
                    <a:pt x="2965" y="240"/>
                    <a:pt x="2825" y="180"/>
                    <a:pt x="2691" y="180"/>
                  </a:cubicBezTo>
                  <a:cubicBezTo>
                    <a:pt x="2540" y="180"/>
                    <a:pt x="2397" y="255"/>
                    <a:pt x="2328" y="542"/>
                  </a:cubicBezTo>
                  <a:cubicBezTo>
                    <a:pt x="2218" y="1062"/>
                    <a:pt x="2168" y="1643"/>
                    <a:pt x="1946" y="1643"/>
                  </a:cubicBezTo>
                  <a:cubicBezTo>
                    <a:pt x="1937" y="1643"/>
                    <a:pt x="1928" y="1642"/>
                    <a:pt x="1918" y="1640"/>
                  </a:cubicBezTo>
                  <a:lnTo>
                    <a:pt x="1885" y="1640"/>
                  </a:lnTo>
                  <a:cubicBezTo>
                    <a:pt x="1877" y="1642"/>
                    <a:pt x="1868" y="1643"/>
                    <a:pt x="1860" y="1643"/>
                  </a:cubicBezTo>
                  <a:cubicBezTo>
                    <a:pt x="1652" y="1643"/>
                    <a:pt x="1602" y="1062"/>
                    <a:pt x="1476" y="542"/>
                  </a:cubicBezTo>
                  <a:cubicBezTo>
                    <a:pt x="1406" y="255"/>
                    <a:pt x="1268" y="180"/>
                    <a:pt x="1119" y="180"/>
                  </a:cubicBezTo>
                  <a:cubicBezTo>
                    <a:pt x="987" y="180"/>
                    <a:pt x="846" y="240"/>
                    <a:pt x="738" y="263"/>
                  </a:cubicBezTo>
                  <a:cubicBezTo>
                    <a:pt x="721" y="267"/>
                    <a:pt x="706" y="268"/>
                    <a:pt x="691" y="268"/>
                  </a:cubicBezTo>
                  <a:cubicBezTo>
                    <a:pt x="508" y="268"/>
                    <a:pt x="508" y="1"/>
                    <a:pt x="50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2" name="Google Shape;8482;p19"/>
            <p:cNvSpPr/>
            <p:nvPr/>
          </p:nvSpPr>
          <p:spPr>
            <a:xfrm>
              <a:off x="7416844" y="4382032"/>
              <a:ext cx="90961" cy="266453"/>
            </a:xfrm>
            <a:custGeom>
              <a:avLst/>
              <a:gdLst/>
              <a:ahLst/>
              <a:cxnLst/>
              <a:rect l="l" t="t" r="r" b="b"/>
              <a:pathLst>
                <a:path w="2787" h="8164" extrusionOk="0">
                  <a:moveTo>
                    <a:pt x="2082" y="0"/>
                  </a:moveTo>
                  <a:lnTo>
                    <a:pt x="2082" y="0"/>
                  </a:lnTo>
                  <a:cubicBezTo>
                    <a:pt x="2377" y="984"/>
                    <a:pt x="1312" y="1230"/>
                    <a:pt x="689" y="2377"/>
                  </a:cubicBezTo>
                  <a:cubicBezTo>
                    <a:pt x="590" y="2541"/>
                    <a:pt x="508" y="2721"/>
                    <a:pt x="443" y="2918"/>
                  </a:cubicBezTo>
                  <a:cubicBezTo>
                    <a:pt x="0" y="4295"/>
                    <a:pt x="262" y="5229"/>
                    <a:pt x="1574" y="6147"/>
                  </a:cubicBezTo>
                  <a:cubicBezTo>
                    <a:pt x="2705" y="6950"/>
                    <a:pt x="2770" y="8016"/>
                    <a:pt x="2770" y="8163"/>
                  </a:cubicBezTo>
                  <a:cubicBezTo>
                    <a:pt x="2787" y="7655"/>
                    <a:pt x="2623" y="7163"/>
                    <a:pt x="2328" y="6770"/>
                  </a:cubicBezTo>
                  <a:cubicBezTo>
                    <a:pt x="2033" y="6327"/>
                    <a:pt x="1623" y="6081"/>
                    <a:pt x="1049" y="5573"/>
                  </a:cubicBezTo>
                  <a:cubicBezTo>
                    <a:pt x="869" y="5409"/>
                    <a:pt x="738" y="5213"/>
                    <a:pt x="656" y="4983"/>
                  </a:cubicBezTo>
                  <a:cubicBezTo>
                    <a:pt x="312" y="4147"/>
                    <a:pt x="984" y="3278"/>
                    <a:pt x="1312" y="2918"/>
                  </a:cubicBezTo>
                  <a:cubicBezTo>
                    <a:pt x="1459" y="2738"/>
                    <a:pt x="1656" y="2574"/>
                    <a:pt x="1852" y="2377"/>
                  </a:cubicBezTo>
                  <a:cubicBezTo>
                    <a:pt x="2229" y="2033"/>
                    <a:pt x="2475" y="1574"/>
                    <a:pt x="2574" y="1082"/>
                  </a:cubicBezTo>
                  <a:cubicBezTo>
                    <a:pt x="2721" y="197"/>
                    <a:pt x="2082" y="0"/>
                    <a:pt x="208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3" name="Google Shape;8483;p19"/>
            <p:cNvSpPr/>
            <p:nvPr/>
          </p:nvSpPr>
          <p:spPr>
            <a:xfrm>
              <a:off x="7408260" y="5248036"/>
              <a:ext cx="199578" cy="218932"/>
            </a:xfrm>
            <a:custGeom>
              <a:avLst/>
              <a:gdLst/>
              <a:ahLst/>
              <a:cxnLst/>
              <a:rect l="l" t="t" r="r" b="b"/>
              <a:pathLst>
                <a:path w="6115" h="6708" extrusionOk="0">
                  <a:moveTo>
                    <a:pt x="1900" y="6703"/>
                  </a:moveTo>
                  <a:cubicBezTo>
                    <a:pt x="1901" y="6705"/>
                    <a:pt x="1902" y="6706"/>
                    <a:pt x="1902" y="6708"/>
                  </a:cubicBezTo>
                  <a:cubicBezTo>
                    <a:pt x="1902" y="6706"/>
                    <a:pt x="1901" y="6705"/>
                    <a:pt x="1900" y="6703"/>
                  </a:cubicBezTo>
                  <a:close/>
                  <a:moveTo>
                    <a:pt x="1593" y="1"/>
                  </a:moveTo>
                  <a:cubicBezTo>
                    <a:pt x="1195" y="1"/>
                    <a:pt x="805" y="156"/>
                    <a:pt x="575" y="446"/>
                  </a:cubicBezTo>
                  <a:cubicBezTo>
                    <a:pt x="1" y="1102"/>
                    <a:pt x="476" y="2069"/>
                    <a:pt x="1132" y="2102"/>
                  </a:cubicBezTo>
                  <a:cubicBezTo>
                    <a:pt x="1151" y="2103"/>
                    <a:pt x="1169" y="2103"/>
                    <a:pt x="1187" y="2103"/>
                  </a:cubicBezTo>
                  <a:cubicBezTo>
                    <a:pt x="1784" y="2103"/>
                    <a:pt x="1997" y="1584"/>
                    <a:pt x="1870" y="1282"/>
                  </a:cubicBezTo>
                  <a:cubicBezTo>
                    <a:pt x="1827" y="1114"/>
                    <a:pt x="1665" y="993"/>
                    <a:pt x="1495" y="993"/>
                  </a:cubicBezTo>
                  <a:cubicBezTo>
                    <a:pt x="1467" y="993"/>
                    <a:pt x="1439" y="996"/>
                    <a:pt x="1411" y="1003"/>
                  </a:cubicBezTo>
                  <a:cubicBezTo>
                    <a:pt x="1263" y="1020"/>
                    <a:pt x="1148" y="1167"/>
                    <a:pt x="1165" y="1315"/>
                  </a:cubicBezTo>
                  <a:cubicBezTo>
                    <a:pt x="1154" y="1471"/>
                    <a:pt x="1275" y="1567"/>
                    <a:pt x="1403" y="1567"/>
                  </a:cubicBezTo>
                  <a:cubicBezTo>
                    <a:pt x="1477" y="1567"/>
                    <a:pt x="1553" y="1535"/>
                    <a:pt x="1607" y="1462"/>
                  </a:cubicBezTo>
                  <a:cubicBezTo>
                    <a:pt x="1648" y="1399"/>
                    <a:pt x="1690" y="1374"/>
                    <a:pt x="1727" y="1374"/>
                  </a:cubicBezTo>
                  <a:cubicBezTo>
                    <a:pt x="1796" y="1374"/>
                    <a:pt x="1847" y="1459"/>
                    <a:pt x="1837" y="1544"/>
                  </a:cubicBezTo>
                  <a:cubicBezTo>
                    <a:pt x="1747" y="1788"/>
                    <a:pt x="1516" y="1942"/>
                    <a:pt x="1271" y="1942"/>
                  </a:cubicBezTo>
                  <a:cubicBezTo>
                    <a:pt x="1203" y="1942"/>
                    <a:pt x="1134" y="1930"/>
                    <a:pt x="1066" y="1905"/>
                  </a:cubicBezTo>
                  <a:cubicBezTo>
                    <a:pt x="657" y="1790"/>
                    <a:pt x="460" y="1053"/>
                    <a:pt x="1017" y="659"/>
                  </a:cubicBezTo>
                  <a:cubicBezTo>
                    <a:pt x="1144" y="567"/>
                    <a:pt x="1328" y="517"/>
                    <a:pt x="1534" y="517"/>
                  </a:cubicBezTo>
                  <a:cubicBezTo>
                    <a:pt x="2130" y="517"/>
                    <a:pt x="2903" y="931"/>
                    <a:pt x="2951" y="1905"/>
                  </a:cubicBezTo>
                  <a:cubicBezTo>
                    <a:pt x="2951" y="3069"/>
                    <a:pt x="2017" y="4118"/>
                    <a:pt x="1771" y="4888"/>
                  </a:cubicBezTo>
                  <a:cubicBezTo>
                    <a:pt x="1417" y="5950"/>
                    <a:pt x="1853" y="6617"/>
                    <a:pt x="1900" y="6703"/>
                  </a:cubicBezTo>
                  <a:lnTo>
                    <a:pt x="1900" y="6703"/>
                  </a:lnTo>
                  <a:cubicBezTo>
                    <a:pt x="1607" y="6147"/>
                    <a:pt x="1592" y="5493"/>
                    <a:pt x="1853" y="4921"/>
                  </a:cubicBezTo>
                  <a:cubicBezTo>
                    <a:pt x="2050" y="4396"/>
                    <a:pt x="2476" y="3839"/>
                    <a:pt x="2804" y="3134"/>
                  </a:cubicBezTo>
                  <a:cubicBezTo>
                    <a:pt x="2919" y="2921"/>
                    <a:pt x="3001" y="2675"/>
                    <a:pt x="3050" y="2430"/>
                  </a:cubicBezTo>
                  <a:cubicBezTo>
                    <a:pt x="3115" y="2675"/>
                    <a:pt x="3197" y="2921"/>
                    <a:pt x="3312" y="3134"/>
                  </a:cubicBezTo>
                  <a:cubicBezTo>
                    <a:pt x="3623" y="3839"/>
                    <a:pt x="4066" y="4396"/>
                    <a:pt x="4263" y="4921"/>
                  </a:cubicBezTo>
                  <a:cubicBezTo>
                    <a:pt x="4509" y="5495"/>
                    <a:pt x="4492" y="6150"/>
                    <a:pt x="4214" y="6708"/>
                  </a:cubicBezTo>
                  <a:cubicBezTo>
                    <a:pt x="4246" y="6642"/>
                    <a:pt x="4705" y="5970"/>
                    <a:pt x="4345" y="4888"/>
                  </a:cubicBezTo>
                  <a:cubicBezTo>
                    <a:pt x="4082" y="4118"/>
                    <a:pt x="3164" y="3069"/>
                    <a:pt x="3164" y="1905"/>
                  </a:cubicBezTo>
                  <a:cubicBezTo>
                    <a:pt x="3213" y="931"/>
                    <a:pt x="3986" y="517"/>
                    <a:pt x="4582" y="517"/>
                  </a:cubicBezTo>
                  <a:cubicBezTo>
                    <a:pt x="4788" y="517"/>
                    <a:pt x="4972" y="567"/>
                    <a:pt x="5099" y="659"/>
                  </a:cubicBezTo>
                  <a:cubicBezTo>
                    <a:pt x="5656" y="1053"/>
                    <a:pt x="5459" y="1790"/>
                    <a:pt x="5033" y="1905"/>
                  </a:cubicBezTo>
                  <a:cubicBezTo>
                    <a:pt x="4969" y="1930"/>
                    <a:pt x="4903" y="1942"/>
                    <a:pt x="4837" y="1942"/>
                  </a:cubicBezTo>
                  <a:cubicBezTo>
                    <a:pt x="4600" y="1942"/>
                    <a:pt x="4369" y="1788"/>
                    <a:pt x="4279" y="1544"/>
                  </a:cubicBezTo>
                  <a:cubicBezTo>
                    <a:pt x="4258" y="1459"/>
                    <a:pt x="4312" y="1374"/>
                    <a:pt x="4385" y="1374"/>
                  </a:cubicBezTo>
                  <a:cubicBezTo>
                    <a:pt x="4424" y="1374"/>
                    <a:pt x="4468" y="1399"/>
                    <a:pt x="4509" y="1462"/>
                  </a:cubicBezTo>
                  <a:cubicBezTo>
                    <a:pt x="4557" y="1535"/>
                    <a:pt x="4629" y="1567"/>
                    <a:pt x="4702" y="1567"/>
                  </a:cubicBezTo>
                  <a:cubicBezTo>
                    <a:pt x="4826" y="1567"/>
                    <a:pt x="4951" y="1471"/>
                    <a:pt x="4951" y="1315"/>
                  </a:cubicBezTo>
                  <a:cubicBezTo>
                    <a:pt x="4968" y="1167"/>
                    <a:pt x="4853" y="1020"/>
                    <a:pt x="4705" y="1003"/>
                  </a:cubicBezTo>
                  <a:cubicBezTo>
                    <a:pt x="4675" y="996"/>
                    <a:pt x="4645" y="993"/>
                    <a:pt x="4615" y="993"/>
                  </a:cubicBezTo>
                  <a:cubicBezTo>
                    <a:pt x="4439" y="993"/>
                    <a:pt x="4286" y="1114"/>
                    <a:pt x="4230" y="1282"/>
                  </a:cubicBezTo>
                  <a:cubicBezTo>
                    <a:pt x="4103" y="1584"/>
                    <a:pt x="4346" y="2103"/>
                    <a:pt x="4930" y="2103"/>
                  </a:cubicBezTo>
                  <a:cubicBezTo>
                    <a:pt x="4948" y="2103"/>
                    <a:pt x="4966" y="2103"/>
                    <a:pt x="4984" y="2102"/>
                  </a:cubicBezTo>
                  <a:cubicBezTo>
                    <a:pt x="5607" y="2069"/>
                    <a:pt x="6115" y="1102"/>
                    <a:pt x="5525" y="446"/>
                  </a:cubicBezTo>
                  <a:cubicBezTo>
                    <a:pt x="5302" y="156"/>
                    <a:pt x="4916" y="1"/>
                    <a:pt x="4520" y="1"/>
                  </a:cubicBezTo>
                  <a:cubicBezTo>
                    <a:pt x="4045" y="1"/>
                    <a:pt x="3554" y="225"/>
                    <a:pt x="3312" y="708"/>
                  </a:cubicBezTo>
                  <a:cubicBezTo>
                    <a:pt x="3197" y="872"/>
                    <a:pt x="3099" y="1069"/>
                    <a:pt x="3050" y="1266"/>
                  </a:cubicBezTo>
                  <a:cubicBezTo>
                    <a:pt x="3001" y="1069"/>
                    <a:pt x="2919" y="872"/>
                    <a:pt x="2804" y="708"/>
                  </a:cubicBezTo>
                  <a:cubicBezTo>
                    <a:pt x="2562" y="225"/>
                    <a:pt x="2071" y="1"/>
                    <a:pt x="15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4" name="Google Shape;8484;p19"/>
            <p:cNvSpPr/>
            <p:nvPr/>
          </p:nvSpPr>
          <p:spPr>
            <a:xfrm>
              <a:off x="6139869" y="5155378"/>
              <a:ext cx="63154" cy="250069"/>
            </a:xfrm>
            <a:custGeom>
              <a:avLst/>
              <a:gdLst/>
              <a:ahLst/>
              <a:cxnLst/>
              <a:rect l="l" t="t" r="r" b="b"/>
              <a:pathLst>
                <a:path w="1935" h="7662" extrusionOk="0">
                  <a:moveTo>
                    <a:pt x="630" y="1"/>
                  </a:moveTo>
                  <a:cubicBezTo>
                    <a:pt x="565" y="1"/>
                    <a:pt x="496" y="17"/>
                    <a:pt x="426" y="56"/>
                  </a:cubicBezTo>
                  <a:cubicBezTo>
                    <a:pt x="0" y="286"/>
                    <a:pt x="328" y="843"/>
                    <a:pt x="590" y="1105"/>
                  </a:cubicBezTo>
                  <a:cubicBezTo>
                    <a:pt x="852" y="1367"/>
                    <a:pt x="869" y="2630"/>
                    <a:pt x="738" y="4006"/>
                  </a:cubicBezTo>
                  <a:cubicBezTo>
                    <a:pt x="607" y="5367"/>
                    <a:pt x="771" y="7137"/>
                    <a:pt x="1459" y="7662"/>
                  </a:cubicBezTo>
                  <a:cubicBezTo>
                    <a:pt x="1459" y="7662"/>
                    <a:pt x="820" y="7055"/>
                    <a:pt x="951" y="5170"/>
                  </a:cubicBezTo>
                  <a:cubicBezTo>
                    <a:pt x="1098" y="3302"/>
                    <a:pt x="1934" y="1499"/>
                    <a:pt x="1197" y="384"/>
                  </a:cubicBezTo>
                  <a:cubicBezTo>
                    <a:pt x="1197" y="384"/>
                    <a:pt x="949" y="1"/>
                    <a:pt x="63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5" name="Google Shape;8485;p19"/>
            <p:cNvSpPr/>
            <p:nvPr/>
          </p:nvSpPr>
          <p:spPr>
            <a:xfrm>
              <a:off x="5984188" y="5122251"/>
              <a:ext cx="278757" cy="332413"/>
            </a:xfrm>
            <a:custGeom>
              <a:avLst/>
              <a:gdLst/>
              <a:ahLst/>
              <a:cxnLst/>
              <a:rect l="l" t="t" r="r" b="b"/>
              <a:pathLst>
                <a:path w="8541" h="10185" extrusionOk="0">
                  <a:moveTo>
                    <a:pt x="2250" y="1"/>
                  </a:moveTo>
                  <a:cubicBezTo>
                    <a:pt x="1350" y="1"/>
                    <a:pt x="510" y="462"/>
                    <a:pt x="295" y="1186"/>
                  </a:cubicBezTo>
                  <a:cubicBezTo>
                    <a:pt x="0" y="1973"/>
                    <a:pt x="410" y="2677"/>
                    <a:pt x="820" y="2907"/>
                  </a:cubicBezTo>
                  <a:cubicBezTo>
                    <a:pt x="1035" y="3051"/>
                    <a:pt x="1288" y="3112"/>
                    <a:pt x="1537" y="3112"/>
                  </a:cubicBezTo>
                  <a:cubicBezTo>
                    <a:pt x="2084" y="3112"/>
                    <a:pt x="2615" y="2815"/>
                    <a:pt x="2705" y="2432"/>
                  </a:cubicBezTo>
                  <a:cubicBezTo>
                    <a:pt x="2849" y="2043"/>
                    <a:pt x="2550" y="1654"/>
                    <a:pt x="2164" y="1654"/>
                  </a:cubicBezTo>
                  <a:cubicBezTo>
                    <a:pt x="2111" y="1654"/>
                    <a:pt x="2056" y="1662"/>
                    <a:pt x="2000" y="1678"/>
                  </a:cubicBezTo>
                  <a:cubicBezTo>
                    <a:pt x="1672" y="1743"/>
                    <a:pt x="1475" y="2087"/>
                    <a:pt x="1607" y="2399"/>
                  </a:cubicBezTo>
                  <a:cubicBezTo>
                    <a:pt x="1677" y="2633"/>
                    <a:pt x="1931" y="2666"/>
                    <a:pt x="2071" y="2666"/>
                  </a:cubicBezTo>
                  <a:cubicBezTo>
                    <a:pt x="2126" y="2666"/>
                    <a:pt x="2164" y="2661"/>
                    <a:pt x="2164" y="2661"/>
                  </a:cubicBezTo>
                  <a:lnTo>
                    <a:pt x="2164" y="2661"/>
                  </a:lnTo>
                  <a:cubicBezTo>
                    <a:pt x="2099" y="2838"/>
                    <a:pt x="1879" y="2968"/>
                    <a:pt x="1618" y="2968"/>
                  </a:cubicBezTo>
                  <a:cubicBezTo>
                    <a:pt x="1420" y="2968"/>
                    <a:pt x="1198" y="2894"/>
                    <a:pt x="1000" y="2710"/>
                  </a:cubicBezTo>
                  <a:cubicBezTo>
                    <a:pt x="574" y="2333"/>
                    <a:pt x="476" y="1088"/>
                    <a:pt x="1197" y="514"/>
                  </a:cubicBezTo>
                  <a:cubicBezTo>
                    <a:pt x="1521" y="278"/>
                    <a:pt x="1911" y="148"/>
                    <a:pt x="2309" y="148"/>
                  </a:cubicBezTo>
                  <a:cubicBezTo>
                    <a:pt x="2353" y="148"/>
                    <a:pt x="2398" y="150"/>
                    <a:pt x="2443" y="153"/>
                  </a:cubicBezTo>
                  <a:cubicBezTo>
                    <a:pt x="2574" y="170"/>
                    <a:pt x="2705" y="186"/>
                    <a:pt x="2836" y="219"/>
                  </a:cubicBezTo>
                  <a:cubicBezTo>
                    <a:pt x="3934" y="465"/>
                    <a:pt x="4655" y="1645"/>
                    <a:pt x="4868" y="2874"/>
                  </a:cubicBezTo>
                  <a:cubicBezTo>
                    <a:pt x="5098" y="4104"/>
                    <a:pt x="4868" y="5382"/>
                    <a:pt x="4950" y="6497"/>
                  </a:cubicBezTo>
                  <a:cubicBezTo>
                    <a:pt x="4901" y="7513"/>
                    <a:pt x="5295" y="8496"/>
                    <a:pt x="6032" y="9201"/>
                  </a:cubicBezTo>
                  <a:cubicBezTo>
                    <a:pt x="6721" y="9808"/>
                    <a:pt x="7606" y="10152"/>
                    <a:pt x="8540" y="10185"/>
                  </a:cubicBezTo>
                  <a:cubicBezTo>
                    <a:pt x="7622" y="10119"/>
                    <a:pt x="6753" y="9758"/>
                    <a:pt x="6081" y="9136"/>
                  </a:cubicBezTo>
                  <a:cubicBezTo>
                    <a:pt x="5377" y="8447"/>
                    <a:pt x="5016" y="7480"/>
                    <a:pt x="5082" y="6480"/>
                  </a:cubicBezTo>
                  <a:cubicBezTo>
                    <a:pt x="5032" y="5382"/>
                    <a:pt x="5278" y="4153"/>
                    <a:pt x="5032" y="2841"/>
                  </a:cubicBezTo>
                  <a:cubicBezTo>
                    <a:pt x="4803" y="1579"/>
                    <a:pt x="4049" y="334"/>
                    <a:pt x="2852" y="71"/>
                  </a:cubicBezTo>
                  <a:cubicBezTo>
                    <a:pt x="2653" y="24"/>
                    <a:pt x="2450" y="1"/>
                    <a:pt x="225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6" name="Google Shape;8486;p19"/>
            <p:cNvSpPr/>
            <p:nvPr/>
          </p:nvSpPr>
          <p:spPr>
            <a:xfrm>
              <a:off x="6048386" y="5169053"/>
              <a:ext cx="81887" cy="68800"/>
            </a:xfrm>
            <a:custGeom>
              <a:avLst/>
              <a:gdLst/>
              <a:ahLst/>
              <a:cxnLst/>
              <a:rect l="l" t="t" r="r" b="b"/>
              <a:pathLst>
                <a:path w="2509" h="2108" extrusionOk="0">
                  <a:moveTo>
                    <a:pt x="1800" y="1"/>
                  </a:moveTo>
                  <a:cubicBezTo>
                    <a:pt x="1329" y="1"/>
                    <a:pt x="1034" y="401"/>
                    <a:pt x="935" y="1096"/>
                  </a:cubicBezTo>
                  <a:cubicBezTo>
                    <a:pt x="853" y="1747"/>
                    <a:pt x="267" y="1803"/>
                    <a:pt x="67" y="1803"/>
                  </a:cubicBezTo>
                  <a:cubicBezTo>
                    <a:pt x="25" y="1803"/>
                    <a:pt x="0" y="1801"/>
                    <a:pt x="0" y="1801"/>
                  </a:cubicBezTo>
                  <a:lnTo>
                    <a:pt x="0" y="1801"/>
                  </a:lnTo>
                  <a:cubicBezTo>
                    <a:pt x="132" y="1856"/>
                    <a:pt x="717" y="2108"/>
                    <a:pt x="1252" y="2108"/>
                  </a:cubicBezTo>
                  <a:cubicBezTo>
                    <a:pt x="1518" y="2108"/>
                    <a:pt x="1771" y="2046"/>
                    <a:pt x="1951" y="1866"/>
                  </a:cubicBezTo>
                  <a:cubicBezTo>
                    <a:pt x="2508" y="1309"/>
                    <a:pt x="2131" y="604"/>
                    <a:pt x="1967" y="375"/>
                  </a:cubicBezTo>
                  <a:cubicBezTo>
                    <a:pt x="1869" y="260"/>
                    <a:pt x="1902" y="96"/>
                    <a:pt x="2033" y="31"/>
                  </a:cubicBezTo>
                  <a:cubicBezTo>
                    <a:pt x="1951" y="11"/>
                    <a:pt x="1873" y="1"/>
                    <a:pt x="18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7" name="Google Shape;8487;p19"/>
            <p:cNvSpPr/>
            <p:nvPr/>
          </p:nvSpPr>
          <p:spPr>
            <a:xfrm>
              <a:off x="5968130" y="5173785"/>
              <a:ext cx="157835" cy="178690"/>
            </a:xfrm>
            <a:custGeom>
              <a:avLst/>
              <a:gdLst/>
              <a:ahLst/>
              <a:cxnLst/>
              <a:rect l="l" t="t" r="r" b="b"/>
              <a:pathLst>
                <a:path w="4836" h="5475" extrusionOk="0">
                  <a:moveTo>
                    <a:pt x="476" y="0"/>
                  </a:moveTo>
                  <a:lnTo>
                    <a:pt x="476" y="0"/>
                  </a:lnTo>
                  <a:cubicBezTo>
                    <a:pt x="1" y="820"/>
                    <a:pt x="246" y="2148"/>
                    <a:pt x="869" y="3033"/>
                  </a:cubicBezTo>
                  <a:cubicBezTo>
                    <a:pt x="1364" y="3731"/>
                    <a:pt x="2135" y="3810"/>
                    <a:pt x="2457" y="3810"/>
                  </a:cubicBezTo>
                  <a:cubicBezTo>
                    <a:pt x="2551" y="3810"/>
                    <a:pt x="2607" y="3803"/>
                    <a:pt x="2607" y="3803"/>
                  </a:cubicBezTo>
                  <a:cubicBezTo>
                    <a:pt x="2344" y="3705"/>
                    <a:pt x="2295" y="3393"/>
                    <a:pt x="2476" y="3147"/>
                  </a:cubicBezTo>
                  <a:cubicBezTo>
                    <a:pt x="2640" y="2983"/>
                    <a:pt x="2607" y="2721"/>
                    <a:pt x="2426" y="2606"/>
                  </a:cubicBezTo>
                  <a:cubicBezTo>
                    <a:pt x="2295" y="2557"/>
                    <a:pt x="2033" y="2344"/>
                    <a:pt x="2263" y="2197"/>
                  </a:cubicBezTo>
                  <a:cubicBezTo>
                    <a:pt x="2289" y="2182"/>
                    <a:pt x="2317" y="2175"/>
                    <a:pt x="2347" y="2175"/>
                  </a:cubicBezTo>
                  <a:cubicBezTo>
                    <a:pt x="2582" y="2175"/>
                    <a:pt x="2913" y="2608"/>
                    <a:pt x="2869" y="3131"/>
                  </a:cubicBezTo>
                  <a:cubicBezTo>
                    <a:pt x="2820" y="3705"/>
                    <a:pt x="3082" y="3869"/>
                    <a:pt x="3492" y="4147"/>
                  </a:cubicBezTo>
                  <a:cubicBezTo>
                    <a:pt x="3885" y="4442"/>
                    <a:pt x="3639" y="4950"/>
                    <a:pt x="3639" y="4950"/>
                  </a:cubicBezTo>
                  <a:cubicBezTo>
                    <a:pt x="4361" y="4541"/>
                    <a:pt x="4197" y="3885"/>
                    <a:pt x="4115" y="3721"/>
                  </a:cubicBezTo>
                  <a:cubicBezTo>
                    <a:pt x="4033" y="3574"/>
                    <a:pt x="3836" y="3311"/>
                    <a:pt x="4066" y="3213"/>
                  </a:cubicBezTo>
                  <a:cubicBezTo>
                    <a:pt x="4079" y="3207"/>
                    <a:pt x="4092" y="3204"/>
                    <a:pt x="4104" y="3204"/>
                  </a:cubicBezTo>
                  <a:cubicBezTo>
                    <a:pt x="4306" y="3204"/>
                    <a:pt x="4392" y="3925"/>
                    <a:pt x="4377" y="4573"/>
                  </a:cubicBezTo>
                  <a:cubicBezTo>
                    <a:pt x="4344" y="4934"/>
                    <a:pt x="4525" y="5278"/>
                    <a:pt x="4836" y="5475"/>
                  </a:cubicBezTo>
                  <a:cubicBezTo>
                    <a:pt x="4705" y="5163"/>
                    <a:pt x="4639" y="4803"/>
                    <a:pt x="4656" y="4459"/>
                  </a:cubicBezTo>
                  <a:cubicBezTo>
                    <a:pt x="4639" y="3951"/>
                    <a:pt x="4738" y="3016"/>
                    <a:pt x="3836" y="2410"/>
                  </a:cubicBezTo>
                  <a:cubicBezTo>
                    <a:pt x="2918" y="1787"/>
                    <a:pt x="1820" y="2066"/>
                    <a:pt x="1033" y="1492"/>
                  </a:cubicBezTo>
                  <a:cubicBezTo>
                    <a:pt x="558" y="1148"/>
                    <a:pt x="345" y="558"/>
                    <a:pt x="4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8" name="Google Shape;8488;p19"/>
            <p:cNvSpPr/>
            <p:nvPr/>
          </p:nvSpPr>
          <p:spPr>
            <a:xfrm>
              <a:off x="5916759" y="5123393"/>
              <a:ext cx="96346" cy="63708"/>
            </a:xfrm>
            <a:custGeom>
              <a:avLst/>
              <a:gdLst/>
              <a:ahLst/>
              <a:cxnLst/>
              <a:rect l="l" t="t" r="r" b="b"/>
              <a:pathLst>
                <a:path w="2952" h="1952" extrusionOk="0">
                  <a:moveTo>
                    <a:pt x="2033" y="0"/>
                  </a:moveTo>
                  <a:cubicBezTo>
                    <a:pt x="321" y="0"/>
                    <a:pt x="296" y="1096"/>
                    <a:pt x="296" y="1380"/>
                  </a:cubicBezTo>
                  <a:cubicBezTo>
                    <a:pt x="296" y="1561"/>
                    <a:pt x="165" y="1725"/>
                    <a:pt x="1" y="1790"/>
                  </a:cubicBezTo>
                  <a:cubicBezTo>
                    <a:pt x="269" y="1903"/>
                    <a:pt x="503" y="1951"/>
                    <a:pt x="709" y="1951"/>
                  </a:cubicBezTo>
                  <a:cubicBezTo>
                    <a:pt x="1460" y="1951"/>
                    <a:pt x="1828" y="1305"/>
                    <a:pt x="2033" y="790"/>
                  </a:cubicBezTo>
                  <a:cubicBezTo>
                    <a:pt x="2181" y="413"/>
                    <a:pt x="2542" y="135"/>
                    <a:pt x="2951" y="85"/>
                  </a:cubicBezTo>
                  <a:cubicBezTo>
                    <a:pt x="2601" y="26"/>
                    <a:pt x="2297" y="0"/>
                    <a:pt x="20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9" name="Google Shape;8489;p19"/>
            <p:cNvSpPr/>
            <p:nvPr/>
          </p:nvSpPr>
          <p:spPr>
            <a:xfrm>
              <a:off x="5878801" y="5122545"/>
              <a:ext cx="47618" cy="37207"/>
            </a:xfrm>
            <a:custGeom>
              <a:avLst/>
              <a:gdLst/>
              <a:ahLst/>
              <a:cxnLst/>
              <a:rect l="l" t="t" r="r" b="b"/>
              <a:pathLst>
                <a:path w="1459" h="1140" extrusionOk="0">
                  <a:moveTo>
                    <a:pt x="478" y="0"/>
                  </a:moveTo>
                  <a:cubicBezTo>
                    <a:pt x="433" y="0"/>
                    <a:pt x="388" y="10"/>
                    <a:pt x="344" y="29"/>
                  </a:cubicBezTo>
                  <a:cubicBezTo>
                    <a:pt x="115" y="144"/>
                    <a:pt x="0" y="423"/>
                    <a:pt x="99" y="669"/>
                  </a:cubicBezTo>
                  <a:cubicBezTo>
                    <a:pt x="197" y="882"/>
                    <a:pt x="361" y="1029"/>
                    <a:pt x="574" y="1095"/>
                  </a:cubicBezTo>
                  <a:cubicBezTo>
                    <a:pt x="658" y="1125"/>
                    <a:pt x="744" y="1140"/>
                    <a:pt x="829" y="1140"/>
                  </a:cubicBezTo>
                  <a:cubicBezTo>
                    <a:pt x="975" y="1140"/>
                    <a:pt x="1115" y="1096"/>
                    <a:pt x="1230" y="1013"/>
                  </a:cubicBezTo>
                  <a:cubicBezTo>
                    <a:pt x="1377" y="882"/>
                    <a:pt x="1459" y="702"/>
                    <a:pt x="1459" y="521"/>
                  </a:cubicBezTo>
                  <a:lnTo>
                    <a:pt x="1459" y="521"/>
                  </a:lnTo>
                  <a:cubicBezTo>
                    <a:pt x="1459" y="521"/>
                    <a:pt x="1151" y="902"/>
                    <a:pt x="799" y="902"/>
                  </a:cubicBezTo>
                  <a:cubicBezTo>
                    <a:pt x="779" y="902"/>
                    <a:pt x="758" y="901"/>
                    <a:pt x="738" y="898"/>
                  </a:cubicBezTo>
                  <a:cubicBezTo>
                    <a:pt x="148" y="849"/>
                    <a:pt x="66" y="275"/>
                    <a:pt x="344" y="111"/>
                  </a:cubicBezTo>
                  <a:cubicBezTo>
                    <a:pt x="389" y="85"/>
                    <a:pt x="436" y="73"/>
                    <a:pt x="481" y="73"/>
                  </a:cubicBezTo>
                  <a:cubicBezTo>
                    <a:pt x="603" y="73"/>
                    <a:pt x="714" y="160"/>
                    <a:pt x="738" y="292"/>
                  </a:cubicBezTo>
                  <a:cubicBezTo>
                    <a:pt x="749" y="403"/>
                    <a:pt x="654" y="469"/>
                    <a:pt x="602" y="469"/>
                  </a:cubicBezTo>
                  <a:cubicBezTo>
                    <a:pt x="578" y="469"/>
                    <a:pt x="563" y="454"/>
                    <a:pt x="574" y="423"/>
                  </a:cubicBezTo>
                  <a:cubicBezTo>
                    <a:pt x="586" y="336"/>
                    <a:pt x="552" y="268"/>
                    <a:pt x="478" y="268"/>
                  </a:cubicBezTo>
                  <a:cubicBezTo>
                    <a:pt x="454" y="268"/>
                    <a:pt x="426" y="276"/>
                    <a:pt x="394" y="292"/>
                  </a:cubicBezTo>
                  <a:cubicBezTo>
                    <a:pt x="279" y="357"/>
                    <a:pt x="394" y="538"/>
                    <a:pt x="394" y="538"/>
                  </a:cubicBezTo>
                  <a:cubicBezTo>
                    <a:pt x="446" y="581"/>
                    <a:pt x="506" y="600"/>
                    <a:pt x="564" y="600"/>
                  </a:cubicBezTo>
                  <a:cubicBezTo>
                    <a:pt x="703" y="600"/>
                    <a:pt x="831" y="487"/>
                    <a:pt x="820" y="325"/>
                  </a:cubicBezTo>
                  <a:cubicBezTo>
                    <a:pt x="820" y="142"/>
                    <a:pt x="653" y="0"/>
                    <a:pt x="4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0" name="Google Shape;8490;p19"/>
            <p:cNvSpPr/>
            <p:nvPr/>
          </p:nvSpPr>
          <p:spPr>
            <a:xfrm>
              <a:off x="6433574" y="5235307"/>
              <a:ext cx="208652" cy="327419"/>
            </a:xfrm>
            <a:custGeom>
              <a:avLst/>
              <a:gdLst/>
              <a:ahLst/>
              <a:cxnLst/>
              <a:rect l="l" t="t" r="r" b="b"/>
              <a:pathLst>
                <a:path w="6393" h="10032" extrusionOk="0">
                  <a:moveTo>
                    <a:pt x="1147" y="0"/>
                  </a:moveTo>
                  <a:cubicBezTo>
                    <a:pt x="1246" y="115"/>
                    <a:pt x="1229" y="295"/>
                    <a:pt x="1115" y="410"/>
                  </a:cubicBezTo>
                  <a:cubicBezTo>
                    <a:pt x="918" y="574"/>
                    <a:pt x="361" y="1197"/>
                    <a:pt x="754" y="1820"/>
                  </a:cubicBezTo>
                  <a:cubicBezTo>
                    <a:pt x="1213" y="2508"/>
                    <a:pt x="1787" y="2295"/>
                    <a:pt x="1983" y="2869"/>
                  </a:cubicBezTo>
                  <a:cubicBezTo>
                    <a:pt x="1983" y="2869"/>
                    <a:pt x="2065" y="3164"/>
                    <a:pt x="1885" y="3262"/>
                  </a:cubicBezTo>
                  <a:cubicBezTo>
                    <a:pt x="1848" y="3284"/>
                    <a:pt x="1813" y="3293"/>
                    <a:pt x="1781" y="3293"/>
                  </a:cubicBezTo>
                  <a:cubicBezTo>
                    <a:pt x="1638" y="3293"/>
                    <a:pt x="1541" y="3114"/>
                    <a:pt x="1541" y="2967"/>
                  </a:cubicBezTo>
                  <a:cubicBezTo>
                    <a:pt x="1492" y="2656"/>
                    <a:pt x="1229" y="2426"/>
                    <a:pt x="934" y="2377"/>
                  </a:cubicBezTo>
                  <a:cubicBezTo>
                    <a:pt x="541" y="2328"/>
                    <a:pt x="508" y="2213"/>
                    <a:pt x="508" y="2213"/>
                  </a:cubicBezTo>
                  <a:lnTo>
                    <a:pt x="508" y="2213"/>
                  </a:lnTo>
                  <a:cubicBezTo>
                    <a:pt x="541" y="2361"/>
                    <a:pt x="557" y="2508"/>
                    <a:pt x="524" y="2656"/>
                  </a:cubicBezTo>
                  <a:cubicBezTo>
                    <a:pt x="459" y="2803"/>
                    <a:pt x="164" y="3295"/>
                    <a:pt x="721" y="3672"/>
                  </a:cubicBezTo>
                  <a:cubicBezTo>
                    <a:pt x="1295" y="4049"/>
                    <a:pt x="1574" y="3852"/>
                    <a:pt x="1688" y="4491"/>
                  </a:cubicBezTo>
                  <a:cubicBezTo>
                    <a:pt x="1787" y="5131"/>
                    <a:pt x="1836" y="5917"/>
                    <a:pt x="2180" y="6245"/>
                  </a:cubicBezTo>
                  <a:cubicBezTo>
                    <a:pt x="2065" y="6163"/>
                    <a:pt x="1983" y="6065"/>
                    <a:pt x="1918" y="5950"/>
                  </a:cubicBezTo>
                  <a:cubicBezTo>
                    <a:pt x="1765" y="5629"/>
                    <a:pt x="1441" y="5422"/>
                    <a:pt x="1093" y="5422"/>
                  </a:cubicBezTo>
                  <a:cubicBezTo>
                    <a:pt x="1067" y="5422"/>
                    <a:pt x="1042" y="5424"/>
                    <a:pt x="1016" y="5426"/>
                  </a:cubicBezTo>
                  <a:cubicBezTo>
                    <a:pt x="973" y="5428"/>
                    <a:pt x="933" y="5429"/>
                    <a:pt x="895" y="5429"/>
                  </a:cubicBezTo>
                  <a:cubicBezTo>
                    <a:pt x="433" y="5429"/>
                    <a:pt x="373" y="5252"/>
                    <a:pt x="328" y="5131"/>
                  </a:cubicBezTo>
                  <a:lnTo>
                    <a:pt x="328" y="5131"/>
                  </a:lnTo>
                  <a:cubicBezTo>
                    <a:pt x="328" y="5131"/>
                    <a:pt x="0" y="6114"/>
                    <a:pt x="934" y="6606"/>
                  </a:cubicBezTo>
                  <a:cubicBezTo>
                    <a:pt x="1869" y="7098"/>
                    <a:pt x="1803" y="6737"/>
                    <a:pt x="3082" y="7786"/>
                  </a:cubicBezTo>
                  <a:cubicBezTo>
                    <a:pt x="4131" y="8655"/>
                    <a:pt x="4344" y="8704"/>
                    <a:pt x="4344" y="8704"/>
                  </a:cubicBezTo>
                  <a:cubicBezTo>
                    <a:pt x="4306" y="8695"/>
                    <a:pt x="4270" y="8691"/>
                    <a:pt x="4234" y="8691"/>
                  </a:cubicBezTo>
                  <a:cubicBezTo>
                    <a:pt x="4065" y="8691"/>
                    <a:pt x="3917" y="8782"/>
                    <a:pt x="3836" y="8917"/>
                  </a:cubicBezTo>
                  <a:cubicBezTo>
                    <a:pt x="3622" y="9229"/>
                    <a:pt x="3737" y="9638"/>
                    <a:pt x="4065" y="9802"/>
                  </a:cubicBezTo>
                  <a:cubicBezTo>
                    <a:pt x="4065" y="9802"/>
                    <a:pt x="3934" y="9589"/>
                    <a:pt x="4131" y="9573"/>
                  </a:cubicBezTo>
                  <a:cubicBezTo>
                    <a:pt x="4138" y="9572"/>
                    <a:pt x="4145" y="9572"/>
                    <a:pt x="4152" y="9572"/>
                  </a:cubicBezTo>
                  <a:cubicBezTo>
                    <a:pt x="4284" y="9572"/>
                    <a:pt x="4429" y="9662"/>
                    <a:pt x="4586" y="9662"/>
                  </a:cubicBezTo>
                  <a:cubicBezTo>
                    <a:pt x="4676" y="9662"/>
                    <a:pt x="4770" y="9632"/>
                    <a:pt x="4868" y="9540"/>
                  </a:cubicBezTo>
                  <a:cubicBezTo>
                    <a:pt x="4995" y="9421"/>
                    <a:pt x="5193" y="9322"/>
                    <a:pt x="5421" y="9322"/>
                  </a:cubicBezTo>
                  <a:cubicBezTo>
                    <a:pt x="5726" y="9322"/>
                    <a:pt x="6083" y="9498"/>
                    <a:pt x="6393" y="10032"/>
                  </a:cubicBezTo>
                  <a:cubicBezTo>
                    <a:pt x="6393" y="10032"/>
                    <a:pt x="6163" y="9212"/>
                    <a:pt x="4835" y="8688"/>
                  </a:cubicBezTo>
                  <a:cubicBezTo>
                    <a:pt x="3131" y="7966"/>
                    <a:pt x="2049" y="6262"/>
                    <a:pt x="2131" y="4409"/>
                  </a:cubicBezTo>
                  <a:cubicBezTo>
                    <a:pt x="2213" y="2180"/>
                    <a:pt x="3508" y="656"/>
                    <a:pt x="11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1" name="Google Shape;8491;p19"/>
            <p:cNvSpPr/>
            <p:nvPr/>
          </p:nvSpPr>
          <p:spPr>
            <a:xfrm>
              <a:off x="6494018" y="5151853"/>
              <a:ext cx="95791" cy="350951"/>
            </a:xfrm>
            <a:custGeom>
              <a:avLst/>
              <a:gdLst/>
              <a:ahLst/>
              <a:cxnLst/>
              <a:rect l="l" t="t" r="r" b="b"/>
              <a:pathLst>
                <a:path w="2935" h="10753" extrusionOk="0">
                  <a:moveTo>
                    <a:pt x="1307" y="0"/>
                  </a:moveTo>
                  <a:cubicBezTo>
                    <a:pt x="728" y="0"/>
                    <a:pt x="177" y="382"/>
                    <a:pt x="115" y="902"/>
                  </a:cubicBezTo>
                  <a:cubicBezTo>
                    <a:pt x="0" y="1459"/>
                    <a:pt x="426" y="1967"/>
                    <a:pt x="1000" y="1967"/>
                  </a:cubicBezTo>
                  <a:cubicBezTo>
                    <a:pt x="1007" y="1967"/>
                    <a:pt x="1014" y="1967"/>
                    <a:pt x="1021" y="1967"/>
                  </a:cubicBezTo>
                  <a:cubicBezTo>
                    <a:pt x="1565" y="1967"/>
                    <a:pt x="1850" y="1341"/>
                    <a:pt x="1656" y="1082"/>
                  </a:cubicBezTo>
                  <a:cubicBezTo>
                    <a:pt x="1572" y="956"/>
                    <a:pt x="1451" y="900"/>
                    <a:pt x="1331" y="900"/>
                  </a:cubicBezTo>
                  <a:cubicBezTo>
                    <a:pt x="1125" y="900"/>
                    <a:pt x="924" y="1068"/>
                    <a:pt x="935" y="1328"/>
                  </a:cubicBezTo>
                  <a:cubicBezTo>
                    <a:pt x="967" y="1639"/>
                    <a:pt x="1312" y="1607"/>
                    <a:pt x="1344" y="1656"/>
                  </a:cubicBezTo>
                  <a:cubicBezTo>
                    <a:pt x="1393" y="1689"/>
                    <a:pt x="1344" y="1754"/>
                    <a:pt x="1344" y="1754"/>
                  </a:cubicBezTo>
                  <a:cubicBezTo>
                    <a:pt x="1312" y="1820"/>
                    <a:pt x="1246" y="1869"/>
                    <a:pt x="1180" y="1902"/>
                  </a:cubicBezTo>
                  <a:lnTo>
                    <a:pt x="1115" y="1918"/>
                  </a:lnTo>
                  <a:lnTo>
                    <a:pt x="1098" y="1918"/>
                  </a:lnTo>
                  <a:cubicBezTo>
                    <a:pt x="1066" y="1922"/>
                    <a:pt x="1033" y="1924"/>
                    <a:pt x="1001" y="1924"/>
                  </a:cubicBezTo>
                  <a:cubicBezTo>
                    <a:pt x="487" y="1924"/>
                    <a:pt x="73" y="1443"/>
                    <a:pt x="197" y="918"/>
                  </a:cubicBezTo>
                  <a:cubicBezTo>
                    <a:pt x="269" y="446"/>
                    <a:pt x="764" y="122"/>
                    <a:pt x="1281" y="122"/>
                  </a:cubicBezTo>
                  <a:cubicBezTo>
                    <a:pt x="1591" y="122"/>
                    <a:pt x="1908" y="238"/>
                    <a:pt x="2147" y="508"/>
                  </a:cubicBezTo>
                  <a:cubicBezTo>
                    <a:pt x="2770" y="1230"/>
                    <a:pt x="2623" y="2426"/>
                    <a:pt x="2246" y="3442"/>
                  </a:cubicBezTo>
                  <a:cubicBezTo>
                    <a:pt x="1426" y="5458"/>
                    <a:pt x="541" y="7507"/>
                    <a:pt x="1164" y="8966"/>
                  </a:cubicBezTo>
                  <a:cubicBezTo>
                    <a:pt x="1443" y="9737"/>
                    <a:pt x="1984" y="10359"/>
                    <a:pt x="2688" y="10753"/>
                  </a:cubicBezTo>
                  <a:cubicBezTo>
                    <a:pt x="2016" y="10327"/>
                    <a:pt x="1508" y="9687"/>
                    <a:pt x="1246" y="8950"/>
                  </a:cubicBezTo>
                  <a:cubicBezTo>
                    <a:pt x="689" y="7507"/>
                    <a:pt x="1574" y="5557"/>
                    <a:pt x="2426" y="3508"/>
                  </a:cubicBezTo>
                  <a:cubicBezTo>
                    <a:pt x="2787" y="2475"/>
                    <a:pt x="2934" y="1230"/>
                    <a:pt x="2246" y="426"/>
                  </a:cubicBezTo>
                  <a:cubicBezTo>
                    <a:pt x="1982" y="127"/>
                    <a:pt x="1640" y="0"/>
                    <a:pt x="130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2" name="Google Shape;8492;p19"/>
            <p:cNvSpPr/>
            <p:nvPr/>
          </p:nvSpPr>
          <p:spPr>
            <a:xfrm>
              <a:off x="6575873" y="5138994"/>
              <a:ext cx="90961" cy="265930"/>
            </a:xfrm>
            <a:custGeom>
              <a:avLst/>
              <a:gdLst/>
              <a:ahLst/>
              <a:cxnLst/>
              <a:rect l="l" t="t" r="r" b="b"/>
              <a:pathLst>
                <a:path w="2787" h="8148" extrusionOk="0">
                  <a:moveTo>
                    <a:pt x="2082" y="1"/>
                  </a:moveTo>
                  <a:lnTo>
                    <a:pt x="2082" y="1"/>
                  </a:lnTo>
                  <a:cubicBezTo>
                    <a:pt x="2426" y="1099"/>
                    <a:pt x="967" y="1279"/>
                    <a:pt x="443" y="2902"/>
                  </a:cubicBezTo>
                  <a:cubicBezTo>
                    <a:pt x="0" y="4279"/>
                    <a:pt x="279" y="5230"/>
                    <a:pt x="1574" y="6131"/>
                  </a:cubicBezTo>
                  <a:cubicBezTo>
                    <a:pt x="2721" y="6934"/>
                    <a:pt x="2770" y="8000"/>
                    <a:pt x="2770" y="8147"/>
                  </a:cubicBezTo>
                  <a:cubicBezTo>
                    <a:pt x="2787" y="7639"/>
                    <a:pt x="2623" y="7164"/>
                    <a:pt x="2344" y="6754"/>
                  </a:cubicBezTo>
                  <a:cubicBezTo>
                    <a:pt x="2033" y="6328"/>
                    <a:pt x="1639" y="6066"/>
                    <a:pt x="1066" y="5557"/>
                  </a:cubicBezTo>
                  <a:cubicBezTo>
                    <a:pt x="885" y="5394"/>
                    <a:pt x="738" y="5197"/>
                    <a:pt x="656" y="4967"/>
                  </a:cubicBezTo>
                  <a:cubicBezTo>
                    <a:pt x="312" y="4131"/>
                    <a:pt x="984" y="3263"/>
                    <a:pt x="1311" y="2902"/>
                  </a:cubicBezTo>
                  <a:cubicBezTo>
                    <a:pt x="1721" y="2443"/>
                    <a:pt x="2442" y="1968"/>
                    <a:pt x="2574" y="1066"/>
                  </a:cubicBezTo>
                  <a:cubicBezTo>
                    <a:pt x="2721" y="181"/>
                    <a:pt x="2082" y="1"/>
                    <a:pt x="20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3" name="Google Shape;8493;p19"/>
            <p:cNvSpPr/>
            <p:nvPr/>
          </p:nvSpPr>
          <p:spPr>
            <a:xfrm>
              <a:off x="6478320" y="4830896"/>
              <a:ext cx="79374" cy="178135"/>
            </a:xfrm>
            <a:custGeom>
              <a:avLst/>
              <a:gdLst/>
              <a:ahLst/>
              <a:cxnLst/>
              <a:rect l="l" t="t" r="r" b="b"/>
              <a:pathLst>
                <a:path w="2432" h="5458" extrusionOk="0">
                  <a:moveTo>
                    <a:pt x="991" y="0"/>
                  </a:moveTo>
                  <a:cubicBezTo>
                    <a:pt x="629" y="0"/>
                    <a:pt x="1" y="573"/>
                    <a:pt x="284" y="2425"/>
                  </a:cubicBezTo>
                  <a:cubicBezTo>
                    <a:pt x="612" y="4458"/>
                    <a:pt x="2170" y="5409"/>
                    <a:pt x="2432" y="5458"/>
                  </a:cubicBezTo>
                  <a:cubicBezTo>
                    <a:pt x="2432" y="5458"/>
                    <a:pt x="907" y="4474"/>
                    <a:pt x="776" y="2802"/>
                  </a:cubicBezTo>
                  <a:cubicBezTo>
                    <a:pt x="645" y="1130"/>
                    <a:pt x="1153" y="1098"/>
                    <a:pt x="1317" y="737"/>
                  </a:cubicBezTo>
                  <a:cubicBezTo>
                    <a:pt x="1481" y="376"/>
                    <a:pt x="1399" y="114"/>
                    <a:pt x="1088" y="16"/>
                  </a:cubicBezTo>
                  <a:cubicBezTo>
                    <a:pt x="1059" y="6"/>
                    <a:pt x="1026" y="0"/>
                    <a:pt x="99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4" name="Google Shape;8494;p19"/>
            <p:cNvSpPr/>
            <p:nvPr/>
          </p:nvSpPr>
          <p:spPr>
            <a:xfrm>
              <a:off x="6443202" y="4782038"/>
              <a:ext cx="171739" cy="231824"/>
            </a:xfrm>
            <a:custGeom>
              <a:avLst/>
              <a:gdLst/>
              <a:ahLst/>
              <a:cxnLst/>
              <a:rect l="l" t="t" r="r" b="b"/>
              <a:pathLst>
                <a:path w="5262" h="7103" extrusionOk="0">
                  <a:moveTo>
                    <a:pt x="3588" y="0"/>
                  </a:moveTo>
                  <a:cubicBezTo>
                    <a:pt x="3374" y="0"/>
                    <a:pt x="3173" y="25"/>
                    <a:pt x="3000" y="54"/>
                  </a:cubicBezTo>
                  <a:cubicBezTo>
                    <a:pt x="2573" y="120"/>
                    <a:pt x="2164" y="300"/>
                    <a:pt x="1819" y="546"/>
                  </a:cubicBezTo>
                  <a:cubicBezTo>
                    <a:pt x="0" y="1923"/>
                    <a:pt x="328" y="4283"/>
                    <a:pt x="869" y="5430"/>
                  </a:cubicBezTo>
                  <a:cubicBezTo>
                    <a:pt x="1164" y="6102"/>
                    <a:pt x="1639" y="6692"/>
                    <a:pt x="2262" y="7102"/>
                  </a:cubicBezTo>
                  <a:cubicBezTo>
                    <a:pt x="1672" y="6660"/>
                    <a:pt x="1213" y="6070"/>
                    <a:pt x="934" y="5398"/>
                  </a:cubicBezTo>
                  <a:cubicBezTo>
                    <a:pt x="443" y="4250"/>
                    <a:pt x="197" y="1972"/>
                    <a:pt x="1918" y="693"/>
                  </a:cubicBezTo>
                  <a:cubicBezTo>
                    <a:pt x="2347" y="383"/>
                    <a:pt x="2908" y="189"/>
                    <a:pt x="3426" y="189"/>
                  </a:cubicBezTo>
                  <a:cubicBezTo>
                    <a:pt x="3838" y="189"/>
                    <a:pt x="4223" y="312"/>
                    <a:pt x="4491" y="595"/>
                  </a:cubicBezTo>
                  <a:cubicBezTo>
                    <a:pt x="5137" y="1241"/>
                    <a:pt x="4654" y="2300"/>
                    <a:pt x="3965" y="2300"/>
                  </a:cubicBezTo>
                  <a:cubicBezTo>
                    <a:pt x="3955" y="2300"/>
                    <a:pt x="3944" y="2300"/>
                    <a:pt x="3934" y="2300"/>
                  </a:cubicBezTo>
                  <a:cubicBezTo>
                    <a:pt x="3904" y="2303"/>
                    <a:pt x="3874" y="2305"/>
                    <a:pt x="3845" y="2305"/>
                  </a:cubicBezTo>
                  <a:cubicBezTo>
                    <a:pt x="3581" y="2305"/>
                    <a:pt x="3329" y="2175"/>
                    <a:pt x="3196" y="1939"/>
                  </a:cubicBezTo>
                  <a:cubicBezTo>
                    <a:pt x="3131" y="1841"/>
                    <a:pt x="3114" y="1710"/>
                    <a:pt x="3131" y="1578"/>
                  </a:cubicBezTo>
                  <a:cubicBezTo>
                    <a:pt x="3150" y="1327"/>
                    <a:pt x="3226" y="1247"/>
                    <a:pt x="3279" y="1247"/>
                  </a:cubicBezTo>
                  <a:cubicBezTo>
                    <a:pt x="3316" y="1247"/>
                    <a:pt x="3341" y="1285"/>
                    <a:pt x="3327" y="1333"/>
                  </a:cubicBezTo>
                  <a:cubicBezTo>
                    <a:pt x="3299" y="1564"/>
                    <a:pt x="3487" y="1770"/>
                    <a:pt x="3712" y="1770"/>
                  </a:cubicBezTo>
                  <a:cubicBezTo>
                    <a:pt x="3742" y="1770"/>
                    <a:pt x="3772" y="1766"/>
                    <a:pt x="3803" y="1759"/>
                  </a:cubicBezTo>
                  <a:cubicBezTo>
                    <a:pt x="4213" y="1693"/>
                    <a:pt x="4311" y="1152"/>
                    <a:pt x="3950" y="956"/>
                  </a:cubicBezTo>
                  <a:cubicBezTo>
                    <a:pt x="3857" y="909"/>
                    <a:pt x="3758" y="887"/>
                    <a:pt x="3662" y="887"/>
                  </a:cubicBezTo>
                  <a:cubicBezTo>
                    <a:pt x="3354" y="887"/>
                    <a:pt x="3066" y="1110"/>
                    <a:pt x="3016" y="1447"/>
                  </a:cubicBezTo>
                  <a:cubicBezTo>
                    <a:pt x="2950" y="1775"/>
                    <a:pt x="3114" y="2103"/>
                    <a:pt x="3409" y="2267"/>
                  </a:cubicBezTo>
                  <a:lnTo>
                    <a:pt x="3442" y="2267"/>
                  </a:lnTo>
                  <a:cubicBezTo>
                    <a:pt x="3541" y="2316"/>
                    <a:pt x="3639" y="2365"/>
                    <a:pt x="3754" y="2382"/>
                  </a:cubicBezTo>
                  <a:cubicBezTo>
                    <a:pt x="3857" y="2407"/>
                    <a:pt x="3959" y="2419"/>
                    <a:pt x="4059" y="2419"/>
                  </a:cubicBezTo>
                  <a:cubicBezTo>
                    <a:pt x="4659" y="2419"/>
                    <a:pt x="5173" y="1986"/>
                    <a:pt x="5229" y="1480"/>
                  </a:cubicBezTo>
                  <a:cubicBezTo>
                    <a:pt x="5262" y="1054"/>
                    <a:pt x="5114" y="644"/>
                    <a:pt x="4786" y="382"/>
                  </a:cubicBezTo>
                  <a:cubicBezTo>
                    <a:pt x="4415" y="84"/>
                    <a:pt x="3981" y="0"/>
                    <a:pt x="35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5" name="Google Shape;8495;p19"/>
            <p:cNvSpPr/>
            <p:nvPr/>
          </p:nvSpPr>
          <p:spPr>
            <a:xfrm>
              <a:off x="6406289" y="4602433"/>
              <a:ext cx="170139" cy="267530"/>
            </a:xfrm>
            <a:custGeom>
              <a:avLst/>
              <a:gdLst/>
              <a:ahLst/>
              <a:cxnLst/>
              <a:rect l="l" t="t" r="r" b="b"/>
              <a:pathLst>
                <a:path w="5213" h="8197" extrusionOk="0">
                  <a:moveTo>
                    <a:pt x="4114" y="0"/>
                  </a:moveTo>
                  <a:cubicBezTo>
                    <a:pt x="4114" y="1"/>
                    <a:pt x="4180" y="607"/>
                    <a:pt x="3803" y="836"/>
                  </a:cubicBezTo>
                  <a:cubicBezTo>
                    <a:pt x="3409" y="1066"/>
                    <a:pt x="2836" y="1525"/>
                    <a:pt x="3426" y="2049"/>
                  </a:cubicBezTo>
                  <a:cubicBezTo>
                    <a:pt x="4032" y="2574"/>
                    <a:pt x="4196" y="3328"/>
                    <a:pt x="3688" y="4065"/>
                  </a:cubicBezTo>
                  <a:cubicBezTo>
                    <a:pt x="3688" y="4065"/>
                    <a:pt x="3983" y="2967"/>
                    <a:pt x="3246" y="2475"/>
                  </a:cubicBezTo>
                  <a:cubicBezTo>
                    <a:pt x="3054" y="2343"/>
                    <a:pt x="2895" y="2306"/>
                    <a:pt x="2779" y="2306"/>
                  </a:cubicBezTo>
                  <a:cubicBezTo>
                    <a:pt x="2636" y="2306"/>
                    <a:pt x="2557" y="2361"/>
                    <a:pt x="2557" y="2361"/>
                  </a:cubicBezTo>
                  <a:cubicBezTo>
                    <a:pt x="2623" y="2492"/>
                    <a:pt x="2655" y="2639"/>
                    <a:pt x="2672" y="2787"/>
                  </a:cubicBezTo>
                  <a:cubicBezTo>
                    <a:pt x="2688" y="3000"/>
                    <a:pt x="2213" y="3361"/>
                    <a:pt x="2557" y="3754"/>
                  </a:cubicBezTo>
                  <a:cubicBezTo>
                    <a:pt x="2901" y="4131"/>
                    <a:pt x="3147" y="4918"/>
                    <a:pt x="1934" y="5803"/>
                  </a:cubicBezTo>
                  <a:cubicBezTo>
                    <a:pt x="1934" y="5803"/>
                    <a:pt x="2557" y="4442"/>
                    <a:pt x="2196" y="3738"/>
                  </a:cubicBezTo>
                  <a:cubicBezTo>
                    <a:pt x="1819" y="3000"/>
                    <a:pt x="1377" y="3148"/>
                    <a:pt x="967" y="2557"/>
                  </a:cubicBezTo>
                  <a:cubicBezTo>
                    <a:pt x="967" y="2557"/>
                    <a:pt x="0" y="3082"/>
                    <a:pt x="754" y="4229"/>
                  </a:cubicBezTo>
                  <a:cubicBezTo>
                    <a:pt x="1623" y="5573"/>
                    <a:pt x="541" y="7278"/>
                    <a:pt x="1459" y="8196"/>
                  </a:cubicBezTo>
                  <a:cubicBezTo>
                    <a:pt x="1459" y="8196"/>
                    <a:pt x="1410" y="6836"/>
                    <a:pt x="2672" y="5606"/>
                  </a:cubicBezTo>
                  <a:cubicBezTo>
                    <a:pt x="3934" y="4377"/>
                    <a:pt x="5212" y="2852"/>
                    <a:pt x="411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6" name="Google Shape;8496;p19"/>
            <p:cNvSpPr/>
            <p:nvPr/>
          </p:nvSpPr>
          <p:spPr>
            <a:xfrm>
              <a:off x="6555540" y="4569274"/>
              <a:ext cx="98990" cy="147130"/>
            </a:xfrm>
            <a:custGeom>
              <a:avLst/>
              <a:gdLst/>
              <a:ahLst/>
              <a:cxnLst/>
              <a:rect l="l" t="t" r="r" b="b"/>
              <a:pathLst>
                <a:path w="3033" h="4508" extrusionOk="0">
                  <a:moveTo>
                    <a:pt x="2590" y="0"/>
                  </a:moveTo>
                  <a:cubicBezTo>
                    <a:pt x="2541" y="262"/>
                    <a:pt x="2279" y="525"/>
                    <a:pt x="1623" y="820"/>
                  </a:cubicBezTo>
                  <a:cubicBezTo>
                    <a:pt x="984" y="1098"/>
                    <a:pt x="1213" y="1934"/>
                    <a:pt x="1279" y="2115"/>
                  </a:cubicBezTo>
                  <a:cubicBezTo>
                    <a:pt x="1342" y="2287"/>
                    <a:pt x="1389" y="2641"/>
                    <a:pt x="1205" y="2641"/>
                  </a:cubicBezTo>
                  <a:cubicBezTo>
                    <a:pt x="1198" y="2641"/>
                    <a:pt x="1189" y="2640"/>
                    <a:pt x="1180" y="2639"/>
                  </a:cubicBezTo>
                  <a:cubicBezTo>
                    <a:pt x="967" y="2606"/>
                    <a:pt x="1000" y="2492"/>
                    <a:pt x="1115" y="1820"/>
                  </a:cubicBezTo>
                  <a:cubicBezTo>
                    <a:pt x="1191" y="1300"/>
                    <a:pt x="845" y="1241"/>
                    <a:pt x="685" y="1241"/>
                  </a:cubicBezTo>
                  <a:cubicBezTo>
                    <a:pt x="638" y="1241"/>
                    <a:pt x="607" y="1246"/>
                    <a:pt x="607" y="1246"/>
                  </a:cubicBezTo>
                  <a:cubicBezTo>
                    <a:pt x="738" y="1426"/>
                    <a:pt x="738" y="1656"/>
                    <a:pt x="607" y="1820"/>
                  </a:cubicBezTo>
                  <a:cubicBezTo>
                    <a:pt x="344" y="2065"/>
                    <a:pt x="49" y="2344"/>
                    <a:pt x="312" y="3098"/>
                  </a:cubicBezTo>
                  <a:cubicBezTo>
                    <a:pt x="574" y="3852"/>
                    <a:pt x="0" y="4508"/>
                    <a:pt x="0" y="4508"/>
                  </a:cubicBezTo>
                  <a:cubicBezTo>
                    <a:pt x="3032" y="2016"/>
                    <a:pt x="2590" y="1"/>
                    <a:pt x="259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7" name="Google Shape;8497;p19"/>
            <p:cNvSpPr/>
            <p:nvPr/>
          </p:nvSpPr>
          <p:spPr>
            <a:xfrm>
              <a:off x="6359193" y="4849042"/>
              <a:ext cx="117723" cy="139134"/>
            </a:xfrm>
            <a:custGeom>
              <a:avLst/>
              <a:gdLst/>
              <a:ahLst/>
              <a:cxnLst/>
              <a:rect l="l" t="t" r="r" b="b"/>
              <a:pathLst>
                <a:path w="3607" h="4263" extrusionOk="0">
                  <a:moveTo>
                    <a:pt x="1869" y="1"/>
                  </a:moveTo>
                  <a:cubicBezTo>
                    <a:pt x="1869" y="1"/>
                    <a:pt x="2000" y="279"/>
                    <a:pt x="1656" y="525"/>
                  </a:cubicBezTo>
                  <a:cubicBezTo>
                    <a:pt x="1312" y="771"/>
                    <a:pt x="1" y="2443"/>
                    <a:pt x="3607" y="4262"/>
                  </a:cubicBezTo>
                  <a:cubicBezTo>
                    <a:pt x="3607" y="4262"/>
                    <a:pt x="2754" y="3771"/>
                    <a:pt x="2640" y="2476"/>
                  </a:cubicBezTo>
                  <a:cubicBezTo>
                    <a:pt x="2541" y="1197"/>
                    <a:pt x="2820" y="509"/>
                    <a:pt x="18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8" name="Google Shape;8498;p19"/>
            <p:cNvSpPr/>
            <p:nvPr/>
          </p:nvSpPr>
          <p:spPr>
            <a:xfrm>
              <a:off x="6216893" y="4934879"/>
              <a:ext cx="256824" cy="188938"/>
            </a:xfrm>
            <a:custGeom>
              <a:avLst/>
              <a:gdLst/>
              <a:ahLst/>
              <a:cxnLst/>
              <a:rect l="l" t="t" r="r" b="b"/>
              <a:pathLst>
                <a:path w="7869" h="5789" extrusionOk="0">
                  <a:moveTo>
                    <a:pt x="4658" y="1"/>
                  </a:moveTo>
                  <a:cubicBezTo>
                    <a:pt x="4514" y="1"/>
                    <a:pt x="4376" y="47"/>
                    <a:pt x="4246" y="141"/>
                  </a:cubicBezTo>
                  <a:cubicBezTo>
                    <a:pt x="3878" y="395"/>
                    <a:pt x="3657" y="609"/>
                    <a:pt x="3469" y="609"/>
                  </a:cubicBezTo>
                  <a:cubicBezTo>
                    <a:pt x="3415" y="609"/>
                    <a:pt x="3363" y="591"/>
                    <a:pt x="3312" y="551"/>
                  </a:cubicBezTo>
                  <a:lnTo>
                    <a:pt x="3312" y="551"/>
                  </a:lnTo>
                  <a:cubicBezTo>
                    <a:pt x="3311" y="551"/>
                    <a:pt x="3000" y="1174"/>
                    <a:pt x="3689" y="1387"/>
                  </a:cubicBezTo>
                  <a:cubicBezTo>
                    <a:pt x="4361" y="1583"/>
                    <a:pt x="4836" y="1714"/>
                    <a:pt x="4738" y="2091"/>
                  </a:cubicBezTo>
                  <a:cubicBezTo>
                    <a:pt x="4639" y="2468"/>
                    <a:pt x="3705" y="2550"/>
                    <a:pt x="2574" y="2714"/>
                  </a:cubicBezTo>
                  <a:cubicBezTo>
                    <a:pt x="1459" y="2878"/>
                    <a:pt x="591" y="3157"/>
                    <a:pt x="607" y="4124"/>
                  </a:cubicBezTo>
                  <a:cubicBezTo>
                    <a:pt x="632" y="4887"/>
                    <a:pt x="490" y="5245"/>
                    <a:pt x="241" y="5245"/>
                  </a:cubicBezTo>
                  <a:cubicBezTo>
                    <a:pt x="170" y="5245"/>
                    <a:pt x="89" y="5215"/>
                    <a:pt x="0" y="5157"/>
                  </a:cubicBezTo>
                  <a:lnTo>
                    <a:pt x="0" y="5157"/>
                  </a:lnTo>
                  <a:cubicBezTo>
                    <a:pt x="1" y="5157"/>
                    <a:pt x="249" y="5788"/>
                    <a:pt x="1194" y="5788"/>
                  </a:cubicBezTo>
                  <a:cubicBezTo>
                    <a:pt x="1389" y="5788"/>
                    <a:pt x="1612" y="5762"/>
                    <a:pt x="1869" y="5698"/>
                  </a:cubicBezTo>
                  <a:cubicBezTo>
                    <a:pt x="3377" y="5321"/>
                    <a:pt x="3557" y="4108"/>
                    <a:pt x="4197" y="3354"/>
                  </a:cubicBezTo>
                  <a:cubicBezTo>
                    <a:pt x="4836" y="2600"/>
                    <a:pt x="5492" y="1977"/>
                    <a:pt x="7868" y="1928"/>
                  </a:cubicBezTo>
                  <a:cubicBezTo>
                    <a:pt x="7868" y="1928"/>
                    <a:pt x="6409" y="1813"/>
                    <a:pt x="5852" y="960"/>
                  </a:cubicBezTo>
                  <a:cubicBezTo>
                    <a:pt x="5459" y="329"/>
                    <a:pt x="5040" y="1"/>
                    <a:pt x="465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9" name="Google Shape;8499;p19"/>
            <p:cNvSpPr/>
            <p:nvPr/>
          </p:nvSpPr>
          <p:spPr>
            <a:xfrm>
              <a:off x="6347411" y="5012654"/>
              <a:ext cx="250950" cy="204474"/>
            </a:xfrm>
            <a:custGeom>
              <a:avLst/>
              <a:gdLst/>
              <a:ahLst/>
              <a:cxnLst/>
              <a:rect l="l" t="t" r="r" b="b"/>
              <a:pathLst>
                <a:path w="7689" h="6265" extrusionOk="0">
                  <a:moveTo>
                    <a:pt x="3368" y="1"/>
                  </a:moveTo>
                  <a:cubicBezTo>
                    <a:pt x="3322" y="1"/>
                    <a:pt x="3276" y="2"/>
                    <a:pt x="3230" y="3"/>
                  </a:cubicBezTo>
                  <a:cubicBezTo>
                    <a:pt x="2656" y="20"/>
                    <a:pt x="2099" y="167"/>
                    <a:pt x="1624" y="462"/>
                  </a:cubicBezTo>
                  <a:cubicBezTo>
                    <a:pt x="1443" y="561"/>
                    <a:pt x="1279" y="676"/>
                    <a:pt x="1148" y="807"/>
                  </a:cubicBezTo>
                  <a:cubicBezTo>
                    <a:pt x="1" y="1807"/>
                    <a:pt x="362" y="3888"/>
                    <a:pt x="1706" y="4216"/>
                  </a:cubicBezTo>
                  <a:cubicBezTo>
                    <a:pt x="1842" y="4253"/>
                    <a:pt x="1980" y="4271"/>
                    <a:pt x="2117" y="4271"/>
                  </a:cubicBezTo>
                  <a:cubicBezTo>
                    <a:pt x="2587" y="4271"/>
                    <a:pt x="3040" y="4060"/>
                    <a:pt x="3345" y="3692"/>
                  </a:cubicBezTo>
                  <a:cubicBezTo>
                    <a:pt x="3656" y="3249"/>
                    <a:pt x="3656" y="2659"/>
                    <a:pt x="3345" y="2216"/>
                  </a:cubicBezTo>
                  <a:cubicBezTo>
                    <a:pt x="3133" y="1919"/>
                    <a:pt x="2803" y="1759"/>
                    <a:pt x="2469" y="1759"/>
                  </a:cubicBezTo>
                  <a:cubicBezTo>
                    <a:pt x="2286" y="1759"/>
                    <a:pt x="2103" y="1807"/>
                    <a:pt x="1935" y="1905"/>
                  </a:cubicBezTo>
                  <a:cubicBezTo>
                    <a:pt x="1640" y="2069"/>
                    <a:pt x="1509" y="2413"/>
                    <a:pt x="1607" y="2724"/>
                  </a:cubicBezTo>
                  <a:cubicBezTo>
                    <a:pt x="1640" y="2823"/>
                    <a:pt x="1689" y="2905"/>
                    <a:pt x="1755" y="2970"/>
                  </a:cubicBezTo>
                  <a:cubicBezTo>
                    <a:pt x="1857" y="3073"/>
                    <a:pt x="1997" y="3115"/>
                    <a:pt x="2136" y="3115"/>
                  </a:cubicBezTo>
                  <a:cubicBezTo>
                    <a:pt x="2377" y="3115"/>
                    <a:pt x="2615" y="2989"/>
                    <a:pt x="2656" y="2823"/>
                  </a:cubicBezTo>
                  <a:cubicBezTo>
                    <a:pt x="2715" y="2557"/>
                    <a:pt x="2509" y="2305"/>
                    <a:pt x="2252" y="2305"/>
                  </a:cubicBezTo>
                  <a:cubicBezTo>
                    <a:pt x="2223" y="2305"/>
                    <a:pt x="2194" y="2308"/>
                    <a:pt x="2165" y="2315"/>
                  </a:cubicBezTo>
                  <a:cubicBezTo>
                    <a:pt x="1902" y="2380"/>
                    <a:pt x="1935" y="2528"/>
                    <a:pt x="1837" y="2544"/>
                  </a:cubicBezTo>
                  <a:cubicBezTo>
                    <a:pt x="1738" y="2544"/>
                    <a:pt x="1738" y="2397"/>
                    <a:pt x="1738" y="2397"/>
                  </a:cubicBezTo>
                  <a:cubicBezTo>
                    <a:pt x="1738" y="2200"/>
                    <a:pt x="1853" y="2020"/>
                    <a:pt x="2017" y="1938"/>
                  </a:cubicBezTo>
                  <a:cubicBezTo>
                    <a:pt x="2158" y="1870"/>
                    <a:pt x="2310" y="1837"/>
                    <a:pt x="2459" y="1837"/>
                  </a:cubicBezTo>
                  <a:cubicBezTo>
                    <a:pt x="2778" y="1837"/>
                    <a:pt x="3090" y="1987"/>
                    <a:pt x="3279" y="2265"/>
                  </a:cubicBezTo>
                  <a:cubicBezTo>
                    <a:pt x="3541" y="2692"/>
                    <a:pt x="3541" y="3216"/>
                    <a:pt x="3246" y="3626"/>
                  </a:cubicBezTo>
                  <a:cubicBezTo>
                    <a:pt x="3017" y="3944"/>
                    <a:pt x="2581" y="4134"/>
                    <a:pt x="2137" y="4134"/>
                  </a:cubicBezTo>
                  <a:cubicBezTo>
                    <a:pt x="2008" y="4134"/>
                    <a:pt x="1880" y="4118"/>
                    <a:pt x="1755" y="4085"/>
                  </a:cubicBezTo>
                  <a:cubicBezTo>
                    <a:pt x="542" y="3790"/>
                    <a:pt x="214" y="1856"/>
                    <a:pt x="1263" y="938"/>
                  </a:cubicBezTo>
                  <a:cubicBezTo>
                    <a:pt x="1740" y="491"/>
                    <a:pt x="2322" y="318"/>
                    <a:pt x="2910" y="318"/>
                  </a:cubicBezTo>
                  <a:cubicBezTo>
                    <a:pt x="3616" y="318"/>
                    <a:pt x="4331" y="567"/>
                    <a:pt x="4886" y="889"/>
                  </a:cubicBezTo>
                  <a:cubicBezTo>
                    <a:pt x="5820" y="1413"/>
                    <a:pt x="6558" y="2249"/>
                    <a:pt x="6951" y="3249"/>
                  </a:cubicBezTo>
                  <a:cubicBezTo>
                    <a:pt x="7279" y="4052"/>
                    <a:pt x="7443" y="4904"/>
                    <a:pt x="7459" y="5773"/>
                  </a:cubicBezTo>
                  <a:cubicBezTo>
                    <a:pt x="7459" y="5937"/>
                    <a:pt x="7443" y="6101"/>
                    <a:pt x="7410" y="6265"/>
                  </a:cubicBezTo>
                  <a:cubicBezTo>
                    <a:pt x="7426" y="6216"/>
                    <a:pt x="7443" y="6134"/>
                    <a:pt x="7459" y="6068"/>
                  </a:cubicBezTo>
                  <a:cubicBezTo>
                    <a:pt x="7459" y="6063"/>
                    <a:pt x="7459" y="6057"/>
                    <a:pt x="7459" y="6052"/>
                  </a:cubicBezTo>
                  <a:cubicBezTo>
                    <a:pt x="7689" y="4872"/>
                    <a:pt x="7541" y="3626"/>
                    <a:pt x="7016" y="2528"/>
                  </a:cubicBezTo>
                  <a:cubicBezTo>
                    <a:pt x="6331" y="1109"/>
                    <a:pt x="4979" y="1"/>
                    <a:pt x="336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0" name="Google Shape;8500;p19"/>
            <p:cNvSpPr/>
            <p:nvPr/>
          </p:nvSpPr>
          <p:spPr>
            <a:xfrm>
              <a:off x="6486414" y="5075024"/>
              <a:ext cx="99642" cy="106823"/>
            </a:xfrm>
            <a:custGeom>
              <a:avLst/>
              <a:gdLst/>
              <a:ahLst/>
              <a:cxnLst/>
              <a:rect l="l" t="t" r="r" b="b"/>
              <a:pathLst>
                <a:path w="3053" h="3273" extrusionOk="0">
                  <a:moveTo>
                    <a:pt x="730" y="0"/>
                  </a:moveTo>
                  <a:cubicBezTo>
                    <a:pt x="63" y="0"/>
                    <a:pt x="0" y="784"/>
                    <a:pt x="1102" y="961"/>
                  </a:cubicBezTo>
                  <a:cubicBezTo>
                    <a:pt x="2364" y="1174"/>
                    <a:pt x="3053" y="3272"/>
                    <a:pt x="3053" y="3272"/>
                  </a:cubicBezTo>
                  <a:cubicBezTo>
                    <a:pt x="3053" y="3272"/>
                    <a:pt x="2725" y="1010"/>
                    <a:pt x="1463" y="240"/>
                  </a:cubicBezTo>
                  <a:cubicBezTo>
                    <a:pt x="1175" y="68"/>
                    <a:pt x="926" y="0"/>
                    <a:pt x="73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1" name="Google Shape;8501;p19"/>
            <p:cNvSpPr/>
            <p:nvPr/>
          </p:nvSpPr>
          <p:spPr>
            <a:xfrm>
              <a:off x="6287521" y="5066767"/>
              <a:ext cx="170139" cy="147489"/>
            </a:xfrm>
            <a:custGeom>
              <a:avLst/>
              <a:gdLst/>
              <a:ahLst/>
              <a:cxnLst/>
              <a:rect l="l" t="t" r="r" b="b"/>
              <a:pathLst>
                <a:path w="5213" h="4519" extrusionOk="0">
                  <a:moveTo>
                    <a:pt x="2180" y="1"/>
                  </a:moveTo>
                  <a:cubicBezTo>
                    <a:pt x="2016" y="198"/>
                    <a:pt x="1885" y="427"/>
                    <a:pt x="1820" y="673"/>
                  </a:cubicBezTo>
                  <a:cubicBezTo>
                    <a:pt x="1688" y="1083"/>
                    <a:pt x="1131" y="1312"/>
                    <a:pt x="557" y="1706"/>
                  </a:cubicBezTo>
                  <a:cubicBezTo>
                    <a:pt x="0" y="2083"/>
                    <a:pt x="82" y="2706"/>
                    <a:pt x="213" y="3033"/>
                  </a:cubicBezTo>
                  <a:cubicBezTo>
                    <a:pt x="262" y="3263"/>
                    <a:pt x="246" y="3509"/>
                    <a:pt x="131" y="3722"/>
                  </a:cubicBezTo>
                  <a:cubicBezTo>
                    <a:pt x="394" y="3492"/>
                    <a:pt x="705" y="3328"/>
                    <a:pt x="1049" y="3230"/>
                  </a:cubicBezTo>
                  <a:cubicBezTo>
                    <a:pt x="1672" y="3050"/>
                    <a:pt x="1656" y="2755"/>
                    <a:pt x="1639" y="2279"/>
                  </a:cubicBezTo>
                  <a:cubicBezTo>
                    <a:pt x="1626" y="1901"/>
                    <a:pt x="1790" y="1868"/>
                    <a:pt x="1849" y="1868"/>
                  </a:cubicBezTo>
                  <a:cubicBezTo>
                    <a:pt x="1861" y="1868"/>
                    <a:pt x="1869" y="1870"/>
                    <a:pt x="1869" y="1870"/>
                  </a:cubicBezTo>
                  <a:cubicBezTo>
                    <a:pt x="1877" y="1869"/>
                    <a:pt x="1886" y="1868"/>
                    <a:pt x="1894" y="1868"/>
                  </a:cubicBezTo>
                  <a:cubicBezTo>
                    <a:pt x="2160" y="1868"/>
                    <a:pt x="2097" y="2387"/>
                    <a:pt x="2065" y="2689"/>
                  </a:cubicBezTo>
                  <a:cubicBezTo>
                    <a:pt x="1967" y="3214"/>
                    <a:pt x="2115" y="3755"/>
                    <a:pt x="2492" y="4164"/>
                  </a:cubicBezTo>
                  <a:cubicBezTo>
                    <a:pt x="2733" y="4428"/>
                    <a:pt x="3054" y="4518"/>
                    <a:pt x="3373" y="4518"/>
                  </a:cubicBezTo>
                  <a:cubicBezTo>
                    <a:pt x="3766" y="4518"/>
                    <a:pt x="4157" y="4381"/>
                    <a:pt x="4393" y="4263"/>
                  </a:cubicBezTo>
                  <a:cubicBezTo>
                    <a:pt x="4504" y="4217"/>
                    <a:pt x="4617" y="4195"/>
                    <a:pt x="4729" y="4195"/>
                  </a:cubicBezTo>
                  <a:cubicBezTo>
                    <a:pt x="4899" y="4195"/>
                    <a:pt x="5064" y="4246"/>
                    <a:pt x="5213" y="4345"/>
                  </a:cubicBezTo>
                  <a:cubicBezTo>
                    <a:pt x="5081" y="3460"/>
                    <a:pt x="4639" y="3197"/>
                    <a:pt x="4016" y="3132"/>
                  </a:cubicBezTo>
                  <a:cubicBezTo>
                    <a:pt x="3377" y="3066"/>
                    <a:pt x="2524" y="2853"/>
                    <a:pt x="2197" y="1771"/>
                  </a:cubicBezTo>
                  <a:cubicBezTo>
                    <a:pt x="1852" y="690"/>
                    <a:pt x="2180" y="1"/>
                    <a:pt x="21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2" name="Google Shape;8502;p19"/>
            <p:cNvSpPr/>
            <p:nvPr/>
          </p:nvSpPr>
          <p:spPr>
            <a:xfrm>
              <a:off x="6314251" y="5166279"/>
              <a:ext cx="42853" cy="64785"/>
            </a:xfrm>
            <a:custGeom>
              <a:avLst/>
              <a:gdLst/>
              <a:ahLst/>
              <a:cxnLst/>
              <a:rect l="l" t="t" r="r" b="b"/>
              <a:pathLst>
                <a:path w="1313" h="1985" extrusionOk="0">
                  <a:moveTo>
                    <a:pt x="968" y="1"/>
                  </a:moveTo>
                  <a:cubicBezTo>
                    <a:pt x="968" y="1"/>
                    <a:pt x="951" y="83"/>
                    <a:pt x="509" y="345"/>
                  </a:cubicBezTo>
                  <a:cubicBezTo>
                    <a:pt x="165" y="525"/>
                    <a:pt x="1" y="919"/>
                    <a:pt x="115" y="1296"/>
                  </a:cubicBezTo>
                  <a:cubicBezTo>
                    <a:pt x="181" y="1509"/>
                    <a:pt x="230" y="1755"/>
                    <a:pt x="263" y="1984"/>
                  </a:cubicBezTo>
                  <a:cubicBezTo>
                    <a:pt x="263" y="1984"/>
                    <a:pt x="263" y="1837"/>
                    <a:pt x="787" y="1542"/>
                  </a:cubicBezTo>
                  <a:cubicBezTo>
                    <a:pt x="1312" y="1263"/>
                    <a:pt x="1099" y="837"/>
                    <a:pt x="1017" y="558"/>
                  </a:cubicBezTo>
                  <a:cubicBezTo>
                    <a:pt x="968" y="378"/>
                    <a:pt x="935" y="181"/>
                    <a:pt x="96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3" name="Google Shape;8503;p19"/>
            <p:cNvSpPr/>
            <p:nvPr/>
          </p:nvSpPr>
          <p:spPr>
            <a:xfrm>
              <a:off x="6128609" y="4885074"/>
              <a:ext cx="225819" cy="159467"/>
            </a:xfrm>
            <a:custGeom>
              <a:avLst/>
              <a:gdLst/>
              <a:ahLst/>
              <a:cxnLst/>
              <a:rect l="l" t="t" r="r" b="b"/>
              <a:pathLst>
                <a:path w="6919" h="4886" extrusionOk="0">
                  <a:moveTo>
                    <a:pt x="4978" y="1"/>
                  </a:moveTo>
                  <a:cubicBezTo>
                    <a:pt x="4754" y="1"/>
                    <a:pt x="4504" y="53"/>
                    <a:pt x="4230" y="175"/>
                  </a:cubicBezTo>
                  <a:cubicBezTo>
                    <a:pt x="2771" y="831"/>
                    <a:pt x="3033" y="3306"/>
                    <a:pt x="4771" y="3667"/>
                  </a:cubicBezTo>
                  <a:cubicBezTo>
                    <a:pt x="4984" y="3699"/>
                    <a:pt x="5181" y="3732"/>
                    <a:pt x="5361" y="3749"/>
                  </a:cubicBezTo>
                  <a:cubicBezTo>
                    <a:pt x="4902" y="3831"/>
                    <a:pt x="4459" y="3978"/>
                    <a:pt x="4050" y="4191"/>
                  </a:cubicBezTo>
                  <a:cubicBezTo>
                    <a:pt x="3886" y="4273"/>
                    <a:pt x="3656" y="4339"/>
                    <a:pt x="3607" y="4355"/>
                  </a:cubicBezTo>
                  <a:cubicBezTo>
                    <a:pt x="3153" y="4527"/>
                    <a:pt x="2723" y="4603"/>
                    <a:pt x="2336" y="4603"/>
                  </a:cubicBezTo>
                  <a:cubicBezTo>
                    <a:pt x="1507" y="4603"/>
                    <a:pt x="870" y="4256"/>
                    <a:pt x="591" y="3765"/>
                  </a:cubicBezTo>
                  <a:cubicBezTo>
                    <a:pt x="362" y="3355"/>
                    <a:pt x="345" y="2863"/>
                    <a:pt x="558" y="2454"/>
                  </a:cubicBezTo>
                  <a:cubicBezTo>
                    <a:pt x="558" y="2437"/>
                    <a:pt x="575" y="2437"/>
                    <a:pt x="575" y="2421"/>
                  </a:cubicBezTo>
                  <a:cubicBezTo>
                    <a:pt x="779" y="2106"/>
                    <a:pt x="1115" y="1959"/>
                    <a:pt x="1430" y="1959"/>
                  </a:cubicBezTo>
                  <a:cubicBezTo>
                    <a:pt x="1723" y="1959"/>
                    <a:pt x="1998" y="2086"/>
                    <a:pt x="2132" y="2323"/>
                  </a:cubicBezTo>
                  <a:cubicBezTo>
                    <a:pt x="2230" y="2454"/>
                    <a:pt x="2296" y="2618"/>
                    <a:pt x="2296" y="2798"/>
                  </a:cubicBezTo>
                  <a:cubicBezTo>
                    <a:pt x="2296" y="2945"/>
                    <a:pt x="2230" y="3093"/>
                    <a:pt x="2132" y="3208"/>
                  </a:cubicBezTo>
                  <a:cubicBezTo>
                    <a:pt x="2017" y="3304"/>
                    <a:pt x="1955" y="3335"/>
                    <a:pt x="1924" y="3335"/>
                  </a:cubicBezTo>
                  <a:cubicBezTo>
                    <a:pt x="1898" y="3335"/>
                    <a:pt x="1895" y="3312"/>
                    <a:pt x="1902" y="3290"/>
                  </a:cubicBezTo>
                  <a:cubicBezTo>
                    <a:pt x="2018" y="3030"/>
                    <a:pt x="1727" y="2861"/>
                    <a:pt x="1474" y="2861"/>
                  </a:cubicBezTo>
                  <a:cubicBezTo>
                    <a:pt x="1295" y="2861"/>
                    <a:pt x="1135" y="2945"/>
                    <a:pt x="1148" y="3142"/>
                  </a:cubicBezTo>
                  <a:cubicBezTo>
                    <a:pt x="1137" y="3417"/>
                    <a:pt x="1376" y="3544"/>
                    <a:pt x="1629" y="3544"/>
                  </a:cubicBezTo>
                  <a:cubicBezTo>
                    <a:pt x="1754" y="3544"/>
                    <a:pt x="1881" y="3513"/>
                    <a:pt x="1984" y="3454"/>
                  </a:cubicBezTo>
                  <a:lnTo>
                    <a:pt x="2017" y="3437"/>
                  </a:lnTo>
                  <a:cubicBezTo>
                    <a:pt x="2050" y="3421"/>
                    <a:pt x="2066" y="3404"/>
                    <a:pt x="2083" y="3388"/>
                  </a:cubicBezTo>
                  <a:cubicBezTo>
                    <a:pt x="2394" y="3093"/>
                    <a:pt x="2427" y="2634"/>
                    <a:pt x="2181" y="2290"/>
                  </a:cubicBezTo>
                  <a:cubicBezTo>
                    <a:pt x="2043" y="2021"/>
                    <a:pt x="1726" y="1874"/>
                    <a:pt x="1389" y="1874"/>
                  </a:cubicBezTo>
                  <a:cubicBezTo>
                    <a:pt x="1047" y="1874"/>
                    <a:pt x="683" y="2025"/>
                    <a:pt x="460" y="2355"/>
                  </a:cubicBezTo>
                  <a:cubicBezTo>
                    <a:pt x="1" y="2962"/>
                    <a:pt x="132" y="4126"/>
                    <a:pt x="935" y="4585"/>
                  </a:cubicBezTo>
                  <a:cubicBezTo>
                    <a:pt x="1279" y="4785"/>
                    <a:pt x="1661" y="4886"/>
                    <a:pt x="2059" y="4886"/>
                  </a:cubicBezTo>
                  <a:cubicBezTo>
                    <a:pt x="2116" y="4886"/>
                    <a:pt x="2173" y="4884"/>
                    <a:pt x="2230" y="4880"/>
                  </a:cubicBezTo>
                  <a:cubicBezTo>
                    <a:pt x="3132" y="4863"/>
                    <a:pt x="3853" y="4371"/>
                    <a:pt x="5017" y="4011"/>
                  </a:cubicBezTo>
                  <a:cubicBezTo>
                    <a:pt x="5459" y="3896"/>
                    <a:pt x="5885" y="3831"/>
                    <a:pt x="6328" y="3798"/>
                  </a:cubicBezTo>
                  <a:cubicBezTo>
                    <a:pt x="6541" y="3781"/>
                    <a:pt x="6738" y="3732"/>
                    <a:pt x="6918" y="3634"/>
                  </a:cubicBezTo>
                  <a:lnTo>
                    <a:pt x="6918" y="3634"/>
                  </a:lnTo>
                  <a:cubicBezTo>
                    <a:pt x="6918" y="3634"/>
                    <a:pt x="6795" y="3663"/>
                    <a:pt x="6639" y="3663"/>
                  </a:cubicBezTo>
                  <a:cubicBezTo>
                    <a:pt x="6484" y="3663"/>
                    <a:pt x="6295" y="3634"/>
                    <a:pt x="6164" y="3519"/>
                  </a:cubicBezTo>
                  <a:cubicBezTo>
                    <a:pt x="5902" y="3273"/>
                    <a:pt x="5918" y="3372"/>
                    <a:pt x="5623" y="3290"/>
                  </a:cubicBezTo>
                  <a:cubicBezTo>
                    <a:pt x="5459" y="3240"/>
                    <a:pt x="5344" y="3093"/>
                    <a:pt x="5361" y="2913"/>
                  </a:cubicBezTo>
                  <a:lnTo>
                    <a:pt x="5361" y="2913"/>
                  </a:lnTo>
                  <a:cubicBezTo>
                    <a:pt x="5148" y="3077"/>
                    <a:pt x="5115" y="3372"/>
                    <a:pt x="5263" y="3585"/>
                  </a:cubicBezTo>
                  <a:cubicBezTo>
                    <a:pt x="5263" y="3585"/>
                    <a:pt x="4558" y="3585"/>
                    <a:pt x="4377" y="3208"/>
                  </a:cubicBezTo>
                  <a:cubicBezTo>
                    <a:pt x="4197" y="2831"/>
                    <a:pt x="4410" y="2847"/>
                    <a:pt x="4558" y="2765"/>
                  </a:cubicBezTo>
                  <a:cubicBezTo>
                    <a:pt x="4689" y="2667"/>
                    <a:pt x="4738" y="2536"/>
                    <a:pt x="4590" y="2323"/>
                  </a:cubicBezTo>
                  <a:cubicBezTo>
                    <a:pt x="4443" y="2126"/>
                    <a:pt x="4459" y="1749"/>
                    <a:pt x="4722" y="1749"/>
                  </a:cubicBezTo>
                  <a:cubicBezTo>
                    <a:pt x="4644" y="1580"/>
                    <a:pt x="4483" y="1483"/>
                    <a:pt x="4313" y="1483"/>
                  </a:cubicBezTo>
                  <a:cubicBezTo>
                    <a:pt x="4269" y="1483"/>
                    <a:pt x="4225" y="1489"/>
                    <a:pt x="4181" y="1503"/>
                  </a:cubicBezTo>
                  <a:cubicBezTo>
                    <a:pt x="3738" y="1569"/>
                    <a:pt x="3738" y="2175"/>
                    <a:pt x="3738" y="2175"/>
                  </a:cubicBezTo>
                  <a:cubicBezTo>
                    <a:pt x="3738" y="2175"/>
                    <a:pt x="3443" y="1421"/>
                    <a:pt x="3918" y="1044"/>
                  </a:cubicBezTo>
                  <a:cubicBezTo>
                    <a:pt x="4108" y="899"/>
                    <a:pt x="4258" y="844"/>
                    <a:pt x="4375" y="844"/>
                  </a:cubicBezTo>
                  <a:cubicBezTo>
                    <a:pt x="4563" y="844"/>
                    <a:pt x="4665" y="985"/>
                    <a:pt x="4705" y="1126"/>
                  </a:cubicBezTo>
                  <a:cubicBezTo>
                    <a:pt x="4758" y="1311"/>
                    <a:pt x="4865" y="1465"/>
                    <a:pt x="5008" y="1465"/>
                  </a:cubicBezTo>
                  <a:cubicBezTo>
                    <a:pt x="5041" y="1465"/>
                    <a:pt x="5077" y="1456"/>
                    <a:pt x="5115" y="1437"/>
                  </a:cubicBezTo>
                  <a:cubicBezTo>
                    <a:pt x="5259" y="1371"/>
                    <a:pt x="5373" y="1267"/>
                    <a:pt x="5467" y="1267"/>
                  </a:cubicBezTo>
                  <a:cubicBezTo>
                    <a:pt x="5512" y="1267"/>
                    <a:pt x="5553" y="1291"/>
                    <a:pt x="5590" y="1355"/>
                  </a:cubicBezTo>
                  <a:cubicBezTo>
                    <a:pt x="5705" y="1601"/>
                    <a:pt x="5607" y="1896"/>
                    <a:pt x="5361" y="2011"/>
                  </a:cubicBezTo>
                  <a:cubicBezTo>
                    <a:pt x="5361" y="2011"/>
                    <a:pt x="5367" y="2011"/>
                    <a:pt x="5377" y="2011"/>
                  </a:cubicBezTo>
                  <a:cubicBezTo>
                    <a:pt x="5485" y="2011"/>
                    <a:pt x="6095" y="1984"/>
                    <a:pt x="6230" y="1372"/>
                  </a:cubicBezTo>
                  <a:cubicBezTo>
                    <a:pt x="6334" y="822"/>
                    <a:pt x="5864" y="1"/>
                    <a:pt x="49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4" name="Google Shape;8504;p19"/>
            <p:cNvSpPr/>
            <p:nvPr/>
          </p:nvSpPr>
          <p:spPr>
            <a:xfrm>
              <a:off x="6092773" y="4970486"/>
              <a:ext cx="151960" cy="108095"/>
            </a:xfrm>
            <a:custGeom>
              <a:avLst/>
              <a:gdLst/>
              <a:ahLst/>
              <a:cxnLst/>
              <a:rect l="l" t="t" r="r" b="b"/>
              <a:pathLst>
                <a:path w="4656" h="3312" extrusionOk="0">
                  <a:moveTo>
                    <a:pt x="837" y="1"/>
                  </a:moveTo>
                  <a:cubicBezTo>
                    <a:pt x="837" y="1"/>
                    <a:pt x="1" y="919"/>
                    <a:pt x="558" y="1722"/>
                  </a:cubicBezTo>
                  <a:cubicBezTo>
                    <a:pt x="869" y="2181"/>
                    <a:pt x="1378" y="2459"/>
                    <a:pt x="1935" y="2492"/>
                  </a:cubicBezTo>
                  <a:cubicBezTo>
                    <a:pt x="1869" y="2492"/>
                    <a:pt x="1476" y="2492"/>
                    <a:pt x="1296" y="2722"/>
                  </a:cubicBezTo>
                  <a:cubicBezTo>
                    <a:pt x="1181" y="2885"/>
                    <a:pt x="1115" y="3099"/>
                    <a:pt x="1148" y="3312"/>
                  </a:cubicBezTo>
                  <a:cubicBezTo>
                    <a:pt x="1199" y="3223"/>
                    <a:pt x="1288" y="3164"/>
                    <a:pt x="1387" y="3164"/>
                  </a:cubicBezTo>
                  <a:cubicBezTo>
                    <a:pt x="1416" y="3164"/>
                    <a:pt x="1446" y="3169"/>
                    <a:pt x="1476" y="3180"/>
                  </a:cubicBezTo>
                  <a:cubicBezTo>
                    <a:pt x="1590" y="3215"/>
                    <a:pt x="1750" y="3288"/>
                    <a:pt x="1932" y="3288"/>
                  </a:cubicBezTo>
                  <a:cubicBezTo>
                    <a:pt x="2092" y="3288"/>
                    <a:pt x="2267" y="3233"/>
                    <a:pt x="2443" y="3049"/>
                  </a:cubicBezTo>
                  <a:cubicBezTo>
                    <a:pt x="2820" y="2640"/>
                    <a:pt x="3312" y="2869"/>
                    <a:pt x="4656" y="2164"/>
                  </a:cubicBezTo>
                  <a:cubicBezTo>
                    <a:pt x="4656" y="2164"/>
                    <a:pt x="4656" y="2164"/>
                    <a:pt x="4655" y="2164"/>
                  </a:cubicBezTo>
                  <a:cubicBezTo>
                    <a:pt x="4631" y="2164"/>
                    <a:pt x="3916" y="2456"/>
                    <a:pt x="3115" y="2456"/>
                  </a:cubicBezTo>
                  <a:cubicBezTo>
                    <a:pt x="2651" y="2456"/>
                    <a:pt x="2159" y="2358"/>
                    <a:pt x="1755" y="2049"/>
                  </a:cubicBezTo>
                  <a:cubicBezTo>
                    <a:pt x="1099" y="1574"/>
                    <a:pt x="755" y="787"/>
                    <a:pt x="8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5" name="Google Shape;8505;p19"/>
            <p:cNvSpPr/>
            <p:nvPr/>
          </p:nvSpPr>
          <p:spPr>
            <a:xfrm>
              <a:off x="6292873" y="4728186"/>
              <a:ext cx="145008" cy="204898"/>
            </a:xfrm>
            <a:custGeom>
              <a:avLst/>
              <a:gdLst/>
              <a:ahLst/>
              <a:cxnLst/>
              <a:rect l="l" t="t" r="r" b="b"/>
              <a:pathLst>
                <a:path w="4443" h="6278" extrusionOk="0">
                  <a:moveTo>
                    <a:pt x="2632" y="1"/>
                  </a:moveTo>
                  <a:cubicBezTo>
                    <a:pt x="2136" y="1"/>
                    <a:pt x="1621" y="203"/>
                    <a:pt x="1279" y="606"/>
                  </a:cubicBezTo>
                  <a:cubicBezTo>
                    <a:pt x="0" y="2245"/>
                    <a:pt x="902" y="4261"/>
                    <a:pt x="1656" y="5113"/>
                  </a:cubicBezTo>
                  <a:cubicBezTo>
                    <a:pt x="2082" y="5638"/>
                    <a:pt x="2639" y="6031"/>
                    <a:pt x="3262" y="6277"/>
                  </a:cubicBezTo>
                  <a:cubicBezTo>
                    <a:pt x="2688" y="6015"/>
                    <a:pt x="2180" y="5622"/>
                    <a:pt x="1770" y="5130"/>
                  </a:cubicBezTo>
                  <a:cubicBezTo>
                    <a:pt x="1492" y="4736"/>
                    <a:pt x="1295" y="4310"/>
                    <a:pt x="1164" y="3851"/>
                  </a:cubicBezTo>
                  <a:cubicBezTo>
                    <a:pt x="1016" y="3310"/>
                    <a:pt x="951" y="2753"/>
                    <a:pt x="1000" y="2212"/>
                  </a:cubicBezTo>
                  <a:cubicBezTo>
                    <a:pt x="1131" y="737"/>
                    <a:pt x="1967" y="180"/>
                    <a:pt x="2721" y="163"/>
                  </a:cubicBezTo>
                  <a:cubicBezTo>
                    <a:pt x="3065" y="163"/>
                    <a:pt x="3393" y="294"/>
                    <a:pt x="3639" y="557"/>
                  </a:cubicBezTo>
                  <a:cubicBezTo>
                    <a:pt x="4278" y="1098"/>
                    <a:pt x="3934" y="2032"/>
                    <a:pt x="3393" y="2261"/>
                  </a:cubicBezTo>
                  <a:cubicBezTo>
                    <a:pt x="3274" y="2329"/>
                    <a:pt x="3143" y="2362"/>
                    <a:pt x="3009" y="2362"/>
                  </a:cubicBezTo>
                  <a:cubicBezTo>
                    <a:pt x="2884" y="2362"/>
                    <a:pt x="2758" y="2333"/>
                    <a:pt x="2639" y="2278"/>
                  </a:cubicBezTo>
                  <a:cubicBezTo>
                    <a:pt x="2475" y="2196"/>
                    <a:pt x="2360" y="2015"/>
                    <a:pt x="2328" y="1819"/>
                  </a:cubicBezTo>
                  <a:cubicBezTo>
                    <a:pt x="2334" y="1732"/>
                    <a:pt x="2361" y="1711"/>
                    <a:pt x="2408" y="1711"/>
                  </a:cubicBezTo>
                  <a:cubicBezTo>
                    <a:pt x="2454" y="1711"/>
                    <a:pt x="2519" y="1731"/>
                    <a:pt x="2602" y="1731"/>
                  </a:cubicBezTo>
                  <a:cubicBezTo>
                    <a:pt x="2660" y="1731"/>
                    <a:pt x="2727" y="1721"/>
                    <a:pt x="2803" y="1688"/>
                  </a:cubicBezTo>
                  <a:cubicBezTo>
                    <a:pt x="3016" y="1573"/>
                    <a:pt x="3049" y="1294"/>
                    <a:pt x="2885" y="1130"/>
                  </a:cubicBezTo>
                  <a:cubicBezTo>
                    <a:pt x="2817" y="1056"/>
                    <a:pt x="2717" y="1016"/>
                    <a:pt x="2614" y="1016"/>
                  </a:cubicBezTo>
                  <a:cubicBezTo>
                    <a:pt x="2419" y="1016"/>
                    <a:pt x="2212" y="1159"/>
                    <a:pt x="2180" y="1491"/>
                  </a:cubicBezTo>
                  <a:cubicBezTo>
                    <a:pt x="2147" y="1737"/>
                    <a:pt x="2213" y="1983"/>
                    <a:pt x="2377" y="2147"/>
                  </a:cubicBezTo>
                  <a:lnTo>
                    <a:pt x="2442" y="2212"/>
                  </a:lnTo>
                  <a:cubicBezTo>
                    <a:pt x="2459" y="2229"/>
                    <a:pt x="2475" y="2245"/>
                    <a:pt x="2508" y="2261"/>
                  </a:cubicBezTo>
                  <a:lnTo>
                    <a:pt x="2541" y="2294"/>
                  </a:lnTo>
                  <a:lnTo>
                    <a:pt x="2590" y="2327"/>
                  </a:lnTo>
                  <a:lnTo>
                    <a:pt x="2623" y="2343"/>
                  </a:lnTo>
                  <a:cubicBezTo>
                    <a:pt x="2746" y="2409"/>
                    <a:pt x="2881" y="2442"/>
                    <a:pt x="3018" y="2442"/>
                  </a:cubicBezTo>
                  <a:cubicBezTo>
                    <a:pt x="3155" y="2442"/>
                    <a:pt x="3295" y="2409"/>
                    <a:pt x="3426" y="2343"/>
                  </a:cubicBezTo>
                  <a:cubicBezTo>
                    <a:pt x="4016" y="2130"/>
                    <a:pt x="4442" y="1081"/>
                    <a:pt x="3754" y="458"/>
                  </a:cubicBezTo>
                  <a:cubicBezTo>
                    <a:pt x="3479" y="153"/>
                    <a:pt x="3063" y="1"/>
                    <a:pt x="26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6" name="Google Shape;8506;p19"/>
            <p:cNvSpPr/>
            <p:nvPr/>
          </p:nvSpPr>
          <p:spPr>
            <a:xfrm>
              <a:off x="1188173" y="-173412"/>
              <a:ext cx="277125" cy="332413"/>
            </a:xfrm>
            <a:custGeom>
              <a:avLst/>
              <a:gdLst/>
              <a:ahLst/>
              <a:cxnLst/>
              <a:rect l="l" t="t" r="r" b="b"/>
              <a:pathLst>
                <a:path w="8491" h="10185" extrusionOk="0">
                  <a:moveTo>
                    <a:pt x="6298" y="1"/>
                  </a:moveTo>
                  <a:cubicBezTo>
                    <a:pt x="6096" y="1"/>
                    <a:pt x="5891" y="23"/>
                    <a:pt x="5688" y="71"/>
                  </a:cubicBezTo>
                  <a:cubicBezTo>
                    <a:pt x="4491" y="334"/>
                    <a:pt x="3737" y="1579"/>
                    <a:pt x="3508" y="2841"/>
                  </a:cubicBezTo>
                  <a:cubicBezTo>
                    <a:pt x="3491" y="2858"/>
                    <a:pt x="3491" y="2858"/>
                    <a:pt x="3491" y="2874"/>
                  </a:cubicBezTo>
                  <a:cubicBezTo>
                    <a:pt x="3262" y="4169"/>
                    <a:pt x="3508" y="5382"/>
                    <a:pt x="3442" y="6497"/>
                  </a:cubicBezTo>
                  <a:cubicBezTo>
                    <a:pt x="3508" y="7480"/>
                    <a:pt x="3147" y="8447"/>
                    <a:pt x="2442" y="9136"/>
                  </a:cubicBezTo>
                  <a:cubicBezTo>
                    <a:pt x="1770" y="9758"/>
                    <a:pt x="902" y="10119"/>
                    <a:pt x="0" y="10185"/>
                  </a:cubicBezTo>
                  <a:cubicBezTo>
                    <a:pt x="918" y="10152"/>
                    <a:pt x="1803" y="9808"/>
                    <a:pt x="2508" y="9201"/>
                  </a:cubicBezTo>
                  <a:cubicBezTo>
                    <a:pt x="3245" y="8496"/>
                    <a:pt x="3639" y="7513"/>
                    <a:pt x="3590" y="6497"/>
                  </a:cubicBezTo>
                  <a:cubicBezTo>
                    <a:pt x="3655" y="5382"/>
                    <a:pt x="3426" y="4136"/>
                    <a:pt x="3655" y="2891"/>
                  </a:cubicBezTo>
                  <a:cubicBezTo>
                    <a:pt x="3655" y="2874"/>
                    <a:pt x="3655" y="2874"/>
                    <a:pt x="3655" y="2874"/>
                  </a:cubicBezTo>
                  <a:cubicBezTo>
                    <a:pt x="3901" y="1645"/>
                    <a:pt x="4606" y="481"/>
                    <a:pt x="5704" y="219"/>
                  </a:cubicBezTo>
                  <a:cubicBezTo>
                    <a:pt x="5835" y="186"/>
                    <a:pt x="5966" y="170"/>
                    <a:pt x="6098" y="153"/>
                  </a:cubicBezTo>
                  <a:cubicBezTo>
                    <a:pt x="6142" y="150"/>
                    <a:pt x="6187" y="148"/>
                    <a:pt x="6232" y="148"/>
                  </a:cubicBezTo>
                  <a:cubicBezTo>
                    <a:pt x="6629" y="148"/>
                    <a:pt x="7019" y="278"/>
                    <a:pt x="7343" y="514"/>
                  </a:cubicBezTo>
                  <a:cubicBezTo>
                    <a:pt x="8048" y="1088"/>
                    <a:pt x="7950" y="2317"/>
                    <a:pt x="7540" y="2710"/>
                  </a:cubicBezTo>
                  <a:cubicBezTo>
                    <a:pt x="7474" y="2759"/>
                    <a:pt x="7392" y="2825"/>
                    <a:pt x="7311" y="2858"/>
                  </a:cubicBezTo>
                  <a:cubicBezTo>
                    <a:pt x="7196" y="2923"/>
                    <a:pt x="7065" y="2956"/>
                    <a:pt x="6934" y="2956"/>
                  </a:cubicBezTo>
                  <a:cubicBezTo>
                    <a:pt x="6802" y="2956"/>
                    <a:pt x="6671" y="2923"/>
                    <a:pt x="6557" y="2858"/>
                  </a:cubicBezTo>
                  <a:cubicBezTo>
                    <a:pt x="6475" y="2809"/>
                    <a:pt x="6409" y="2743"/>
                    <a:pt x="6376" y="2661"/>
                  </a:cubicBezTo>
                  <a:lnTo>
                    <a:pt x="6376" y="2661"/>
                  </a:lnTo>
                  <a:cubicBezTo>
                    <a:pt x="6376" y="2661"/>
                    <a:pt x="6401" y="2664"/>
                    <a:pt x="6439" y="2664"/>
                  </a:cubicBezTo>
                  <a:cubicBezTo>
                    <a:pt x="6569" y="2664"/>
                    <a:pt x="6858" y="2635"/>
                    <a:pt x="6934" y="2382"/>
                  </a:cubicBezTo>
                  <a:cubicBezTo>
                    <a:pt x="7065" y="2071"/>
                    <a:pt x="6868" y="1727"/>
                    <a:pt x="6540" y="1661"/>
                  </a:cubicBezTo>
                  <a:cubicBezTo>
                    <a:pt x="6484" y="1645"/>
                    <a:pt x="6429" y="1638"/>
                    <a:pt x="6376" y="1638"/>
                  </a:cubicBezTo>
                  <a:cubicBezTo>
                    <a:pt x="5990" y="1638"/>
                    <a:pt x="5691" y="2028"/>
                    <a:pt x="5835" y="2432"/>
                  </a:cubicBezTo>
                  <a:cubicBezTo>
                    <a:pt x="5884" y="2612"/>
                    <a:pt x="5999" y="2759"/>
                    <a:pt x="6163" y="2858"/>
                  </a:cubicBezTo>
                  <a:cubicBezTo>
                    <a:pt x="6410" y="3020"/>
                    <a:pt x="6693" y="3102"/>
                    <a:pt x="6975" y="3102"/>
                  </a:cubicBezTo>
                  <a:cubicBezTo>
                    <a:pt x="7234" y="3102"/>
                    <a:pt x="7492" y="3032"/>
                    <a:pt x="7720" y="2891"/>
                  </a:cubicBezTo>
                  <a:lnTo>
                    <a:pt x="7769" y="2858"/>
                  </a:lnTo>
                  <a:cubicBezTo>
                    <a:pt x="8294" y="2464"/>
                    <a:pt x="8491" y="1776"/>
                    <a:pt x="8245" y="1169"/>
                  </a:cubicBezTo>
                  <a:cubicBezTo>
                    <a:pt x="8030" y="459"/>
                    <a:pt x="7202" y="1"/>
                    <a:pt x="629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7" name="Google Shape;8507;p19"/>
            <p:cNvSpPr/>
            <p:nvPr/>
          </p:nvSpPr>
          <p:spPr>
            <a:xfrm>
              <a:off x="1326164" y="-126610"/>
              <a:ext cx="76013" cy="68800"/>
            </a:xfrm>
            <a:custGeom>
              <a:avLst/>
              <a:gdLst/>
              <a:ahLst/>
              <a:cxnLst/>
              <a:rect l="l" t="t" r="r" b="b"/>
              <a:pathLst>
                <a:path w="2329" h="2108" extrusionOk="0">
                  <a:moveTo>
                    <a:pt x="540" y="1"/>
                  </a:moveTo>
                  <a:cubicBezTo>
                    <a:pt x="468" y="1"/>
                    <a:pt x="392" y="11"/>
                    <a:pt x="312" y="31"/>
                  </a:cubicBezTo>
                  <a:cubicBezTo>
                    <a:pt x="427" y="96"/>
                    <a:pt x="460" y="276"/>
                    <a:pt x="362" y="391"/>
                  </a:cubicBezTo>
                  <a:cubicBezTo>
                    <a:pt x="247" y="555"/>
                    <a:pt x="1" y="998"/>
                    <a:pt x="132" y="1440"/>
                  </a:cubicBezTo>
                  <a:cubicBezTo>
                    <a:pt x="165" y="1604"/>
                    <a:pt x="263" y="1752"/>
                    <a:pt x="378" y="1866"/>
                  </a:cubicBezTo>
                  <a:cubicBezTo>
                    <a:pt x="563" y="2046"/>
                    <a:pt x="818" y="2108"/>
                    <a:pt x="1084" y="2108"/>
                  </a:cubicBezTo>
                  <a:cubicBezTo>
                    <a:pt x="1619" y="2108"/>
                    <a:pt x="2197" y="1856"/>
                    <a:pt x="2329" y="1801"/>
                  </a:cubicBezTo>
                  <a:lnTo>
                    <a:pt x="2329" y="1801"/>
                  </a:lnTo>
                  <a:cubicBezTo>
                    <a:pt x="2329" y="1801"/>
                    <a:pt x="2298" y="1804"/>
                    <a:pt x="2247" y="1804"/>
                  </a:cubicBezTo>
                  <a:cubicBezTo>
                    <a:pt x="2083" y="1804"/>
                    <a:pt x="1710" y="1766"/>
                    <a:pt x="1509" y="1440"/>
                  </a:cubicBezTo>
                  <a:cubicBezTo>
                    <a:pt x="1443" y="1325"/>
                    <a:pt x="1411" y="1211"/>
                    <a:pt x="1394" y="1096"/>
                  </a:cubicBezTo>
                  <a:cubicBezTo>
                    <a:pt x="1309" y="401"/>
                    <a:pt x="1003" y="1"/>
                    <a:pt x="54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8" name="Google Shape;8508;p19"/>
            <p:cNvSpPr/>
            <p:nvPr/>
          </p:nvSpPr>
          <p:spPr>
            <a:xfrm>
              <a:off x="1437980" y="-172270"/>
              <a:ext cx="96868" cy="63708"/>
            </a:xfrm>
            <a:custGeom>
              <a:avLst/>
              <a:gdLst/>
              <a:ahLst/>
              <a:cxnLst/>
              <a:rect l="l" t="t" r="r" b="b"/>
              <a:pathLst>
                <a:path w="2968" h="1952" extrusionOk="0">
                  <a:moveTo>
                    <a:pt x="915" y="0"/>
                  </a:moveTo>
                  <a:cubicBezTo>
                    <a:pt x="652" y="0"/>
                    <a:pt x="349" y="26"/>
                    <a:pt x="1" y="85"/>
                  </a:cubicBezTo>
                  <a:cubicBezTo>
                    <a:pt x="411" y="151"/>
                    <a:pt x="755" y="413"/>
                    <a:pt x="919" y="807"/>
                  </a:cubicBezTo>
                  <a:cubicBezTo>
                    <a:pt x="1124" y="1308"/>
                    <a:pt x="1482" y="1951"/>
                    <a:pt x="2244" y="1951"/>
                  </a:cubicBezTo>
                  <a:cubicBezTo>
                    <a:pt x="2453" y="1951"/>
                    <a:pt x="2692" y="1903"/>
                    <a:pt x="2968" y="1790"/>
                  </a:cubicBezTo>
                  <a:cubicBezTo>
                    <a:pt x="2787" y="1725"/>
                    <a:pt x="2673" y="1561"/>
                    <a:pt x="2673" y="1380"/>
                  </a:cubicBezTo>
                  <a:cubicBezTo>
                    <a:pt x="2673" y="1096"/>
                    <a:pt x="2623" y="0"/>
                    <a:pt x="9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9" name="Google Shape;8509;p19"/>
            <p:cNvSpPr/>
            <p:nvPr/>
          </p:nvSpPr>
          <p:spPr>
            <a:xfrm>
              <a:off x="1524665" y="-172857"/>
              <a:ext cx="47096" cy="36946"/>
            </a:xfrm>
            <a:custGeom>
              <a:avLst/>
              <a:gdLst/>
              <a:ahLst/>
              <a:cxnLst/>
              <a:rect l="l" t="t" r="r" b="b"/>
              <a:pathLst>
                <a:path w="1443" h="1132" extrusionOk="0">
                  <a:moveTo>
                    <a:pt x="959" y="0"/>
                  </a:moveTo>
                  <a:cubicBezTo>
                    <a:pt x="781" y="0"/>
                    <a:pt x="623" y="142"/>
                    <a:pt x="623" y="333"/>
                  </a:cubicBezTo>
                  <a:cubicBezTo>
                    <a:pt x="623" y="496"/>
                    <a:pt x="756" y="601"/>
                    <a:pt x="897" y="601"/>
                  </a:cubicBezTo>
                  <a:cubicBezTo>
                    <a:pt x="955" y="601"/>
                    <a:pt x="1013" y="584"/>
                    <a:pt x="1066" y="546"/>
                  </a:cubicBezTo>
                  <a:cubicBezTo>
                    <a:pt x="1066" y="546"/>
                    <a:pt x="1180" y="366"/>
                    <a:pt x="1066" y="300"/>
                  </a:cubicBezTo>
                  <a:cubicBezTo>
                    <a:pt x="1037" y="284"/>
                    <a:pt x="1010" y="277"/>
                    <a:pt x="987" y="277"/>
                  </a:cubicBezTo>
                  <a:cubicBezTo>
                    <a:pt x="916" y="277"/>
                    <a:pt x="873" y="341"/>
                    <a:pt x="885" y="415"/>
                  </a:cubicBezTo>
                  <a:cubicBezTo>
                    <a:pt x="896" y="447"/>
                    <a:pt x="880" y="462"/>
                    <a:pt x="856" y="462"/>
                  </a:cubicBezTo>
                  <a:cubicBezTo>
                    <a:pt x="805" y="462"/>
                    <a:pt x="716" y="399"/>
                    <a:pt x="738" y="300"/>
                  </a:cubicBezTo>
                  <a:cubicBezTo>
                    <a:pt x="750" y="156"/>
                    <a:pt x="858" y="65"/>
                    <a:pt x="980" y="65"/>
                  </a:cubicBezTo>
                  <a:cubicBezTo>
                    <a:pt x="1025" y="65"/>
                    <a:pt x="1071" y="77"/>
                    <a:pt x="1115" y="103"/>
                  </a:cubicBezTo>
                  <a:cubicBezTo>
                    <a:pt x="1393" y="267"/>
                    <a:pt x="1328" y="841"/>
                    <a:pt x="738" y="890"/>
                  </a:cubicBezTo>
                  <a:cubicBezTo>
                    <a:pt x="716" y="893"/>
                    <a:pt x="695" y="894"/>
                    <a:pt x="674" y="894"/>
                  </a:cubicBezTo>
                  <a:cubicBezTo>
                    <a:pt x="310" y="894"/>
                    <a:pt x="17" y="513"/>
                    <a:pt x="17" y="513"/>
                  </a:cubicBezTo>
                  <a:lnTo>
                    <a:pt x="17" y="513"/>
                  </a:lnTo>
                  <a:cubicBezTo>
                    <a:pt x="0" y="694"/>
                    <a:pt x="82" y="874"/>
                    <a:pt x="213" y="1005"/>
                  </a:cubicBezTo>
                  <a:cubicBezTo>
                    <a:pt x="338" y="1088"/>
                    <a:pt x="482" y="1132"/>
                    <a:pt x="625" y="1132"/>
                  </a:cubicBezTo>
                  <a:cubicBezTo>
                    <a:pt x="708" y="1132"/>
                    <a:pt x="791" y="1117"/>
                    <a:pt x="869" y="1087"/>
                  </a:cubicBezTo>
                  <a:cubicBezTo>
                    <a:pt x="1082" y="1021"/>
                    <a:pt x="1262" y="874"/>
                    <a:pt x="1344" y="661"/>
                  </a:cubicBezTo>
                  <a:cubicBezTo>
                    <a:pt x="1443" y="415"/>
                    <a:pt x="1344" y="153"/>
                    <a:pt x="1115" y="38"/>
                  </a:cubicBezTo>
                  <a:cubicBezTo>
                    <a:pt x="1063" y="12"/>
                    <a:pt x="1011" y="0"/>
                    <a:pt x="95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0" name="Google Shape;8510;p19"/>
            <p:cNvSpPr/>
            <p:nvPr/>
          </p:nvSpPr>
          <p:spPr>
            <a:xfrm>
              <a:off x="866628" y="-143581"/>
              <a:ext cx="89916" cy="350723"/>
            </a:xfrm>
            <a:custGeom>
              <a:avLst/>
              <a:gdLst/>
              <a:ahLst/>
              <a:cxnLst/>
              <a:rect l="l" t="t" r="r" b="b"/>
              <a:pathLst>
                <a:path w="2755" h="10746" extrusionOk="0">
                  <a:moveTo>
                    <a:pt x="1458" y="1"/>
                  </a:moveTo>
                  <a:cubicBezTo>
                    <a:pt x="1124" y="1"/>
                    <a:pt x="779" y="125"/>
                    <a:pt x="509" y="419"/>
                  </a:cubicBezTo>
                  <a:cubicBezTo>
                    <a:pt x="165" y="846"/>
                    <a:pt x="1" y="1403"/>
                    <a:pt x="34" y="1960"/>
                  </a:cubicBezTo>
                  <a:cubicBezTo>
                    <a:pt x="50" y="2485"/>
                    <a:pt x="148" y="3009"/>
                    <a:pt x="345" y="3501"/>
                  </a:cubicBezTo>
                  <a:cubicBezTo>
                    <a:pt x="1181" y="5550"/>
                    <a:pt x="2066" y="7500"/>
                    <a:pt x="1525" y="8943"/>
                  </a:cubicBezTo>
                  <a:cubicBezTo>
                    <a:pt x="1263" y="9697"/>
                    <a:pt x="755" y="10336"/>
                    <a:pt x="83" y="10746"/>
                  </a:cubicBezTo>
                  <a:cubicBezTo>
                    <a:pt x="165" y="10697"/>
                    <a:pt x="1066" y="10287"/>
                    <a:pt x="1607" y="8976"/>
                  </a:cubicBezTo>
                  <a:cubicBezTo>
                    <a:pt x="2214" y="7500"/>
                    <a:pt x="1345" y="5468"/>
                    <a:pt x="509" y="3435"/>
                  </a:cubicBezTo>
                  <a:cubicBezTo>
                    <a:pt x="329" y="2960"/>
                    <a:pt x="230" y="2468"/>
                    <a:pt x="198" y="1944"/>
                  </a:cubicBezTo>
                  <a:cubicBezTo>
                    <a:pt x="165" y="1436"/>
                    <a:pt x="312" y="928"/>
                    <a:pt x="607" y="501"/>
                  </a:cubicBezTo>
                  <a:cubicBezTo>
                    <a:pt x="847" y="231"/>
                    <a:pt x="1164" y="115"/>
                    <a:pt x="1474" y="115"/>
                  </a:cubicBezTo>
                  <a:cubicBezTo>
                    <a:pt x="1993" y="115"/>
                    <a:pt x="2492" y="439"/>
                    <a:pt x="2574" y="911"/>
                  </a:cubicBezTo>
                  <a:cubicBezTo>
                    <a:pt x="2682" y="1436"/>
                    <a:pt x="2267" y="1917"/>
                    <a:pt x="1754" y="1917"/>
                  </a:cubicBezTo>
                  <a:cubicBezTo>
                    <a:pt x="1722" y="1917"/>
                    <a:pt x="1689" y="1915"/>
                    <a:pt x="1656" y="1911"/>
                  </a:cubicBezTo>
                  <a:lnTo>
                    <a:pt x="1640" y="1911"/>
                  </a:lnTo>
                  <a:cubicBezTo>
                    <a:pt x="1624" y="1911"/>
                    <a:pt x="1607" y="1911"/>
                    <a:pt x="1591" y="1895"/>
                  </a:cubicBezTo>
                  <a:cubicBezTo>
                    <a:pt x="1509" y="1878"/>
                    <a:pt x="1443" y="1829"/>
                    <a:pt x="1410" y="1763"/>
                  </a:cubicBezTo>
                  <a:cubicBezTo>
                    <a:pt x="1410" y="1763"/>
                    <a:pt x="1378" y="1698"/>
                    <a:pt x="1410" y="1649"/>
                  </a:cubicBezTo>
                  <a:cubicBezTo>
                    <a:pt x="1443" y="1616"/>
                    <a:pt x="1804" y="1649"/>
                    <a:pt x="1820" y="1321"/>
                  </a:cubicBezTo>
                  <a:cubicBezTo>
                    <a:pt x="1831" y="1069"/>
                    <a:pt x="1627" y="905"/>
                    <a:pt x="1418" y="905"/>
                  </a:cubicBezTo>
                  <a:cubicBezTo>
                    <a:pt x="1301" y="905"/>
                    <a:pt x="1182" y="957"/>
                    <a:pt x="1099" y="1075"/>
                  </a:cubicBezTo>
                  <a:cubicBezTo>
                    <a:pt x="902" y="1337"/>
                    <a:pt x="1165" y="1927"/>
                    <a:pt x="1689" y="1960"/>
                  </a:cubicBezTo>
                  <a:lnTo>
                    <a:pt x="1853" y="1960"/>
                  </a:lnTo>
                  <a:cubicBezTo>
                    <a:pt x="2378" y="1911"/>
                    <a:pt x="2755" y="1419"/>
                    <a:pt x="2656" y="895"/>
                  </a:cubicBezTo>
                  <a:cubicBezTo>
                    <a:pt x="2583" y="375"/>
                    <a:pt x="2036" y="1"/>
                    <a:pt x="145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1" name="Google Shape;8511;p19"/>
            <p:cNvSpPr/>
            <p:nvPr/>
          </p:nvSpPr>
          <p:spPr>
            <a:xfrm>
              <a:off x="869304" y="207109"/>
              <a:ext cx="33" cy="33"/>
            </a:xfrm>
            <a:custGeom>
              <a:avLst/>
              <a:gdLst/>
              <a:ahLst/>
              <a:cxnLst/>
              <a:rect l="l" t="t" r="r" b="b"/>
              <a:pathLst>
                <a:path w="1" h="1" fill="none" extrusionOk="0">
                  <a:moveTo>
                    <a:pt x="1" y="1"/>
                  </a:moveTo>
                  <a:lnTo>
                    <a:pt x="1"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2" name="Google Shape;8512;p19"/>
            <p:cNvSpPr/>
            <p:nvPr/>
          </p:nvSpPr>
          <p:spPr>
            <a:xfrm>
              <a:off x="865029" y="-220410"/>
              <a:ext cx="99055" cy="106594"/>
            </a:xfrm>
            <a:custGeom>
              <a:avLst/>
              <a:gdLst/>
              <a:ahLst/>
              <a:cxnLst/>
              <a:rect l="l" t="t" r="r" b="b"/>
              <a:pathLst>
                <a:path w="3035" h="3266" extrusionOk="0">
                  <a:moveTo>
                    <a:pt x="2317" y="1"/>
                  </a:moveTo>
                  <a:cubicBezTo>
                    <a:pt x="2119" y="1"/>
                    <a:pt x="1866" y="71"/>
                    <a:pt x="1574" y="249"/>
                  </a:cubicBezTo>
                  <a:cubicBezTo>
                    <a:pt x="312" y="1003"/>
                    <a:pt x="1" y="3265"/>
                    <a:pt x="1" y="3265"/>
                  </a:cubicBezTo>
                  <a:cubicBezTo>
                    <a:pt x="1" y="3265"/>
                    <a:pt x="689" y="1183"/>
                    <a:pt x="1951" y="954"/>
                  </a:cubicBezTo>
                  <a:cubicBezTo>
                    <a:pt x="3035" y="778"/>
                    <a:pt x="2976" y="1"/>
                    <a:pt x="231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3" name="Google Shape;8513;p19"/>
            <p:cNvSpPr/>
            <p:nvPr/>
          </p:nvSpPr>
          <p:spPr>
            <a:xfrm>
              <a:off x="992902" y="-228863"/>
              <a:ext cx="169617" cy="147456"/>
            </a:xfrm>
            <a:custGeom>
              <a:avLst/>
              <a:gdLst/>
              <a:ahLst/>
              <a:cxnLst/>
              <a:rect l="l" t="t" r="r" b="b"/>
              <a:pathLst>
                <a:path w="5197" h="4518" extrusionOk="0">
                  <a:moveTo>
                    <a:pt x="3033" y="0"/>
                  </a:moveTo>
                  <a:lnTo>
                    <a:pt x="3033" y="0"/>
                  </a:lnTo>
                  <a:cubicBezTo>
                    <a:pt x="3033" y="0"/>
                    <a:pt x="3344" y="705"/>
                    <a:pt x="3016" y="1770"/>
                  </a:cubicBezTo>
                  <a:cubicBezTo>
                    <a:pt x="2672" y="2852"/>
                    <a:pt x="1836" y="3082"/>
                    <a:pt x="1197" y="3131"/>
                  </a:cubicBezTo>
                  <a:cubicBezTo>
                    <a:pt x="557" y="3180"/>
                    <a:pt x="131" y="3475"/>
                    <a:pt x="0" y="4344"/>
                  </a:cubicBezTo>
                  <a:cubicBezTo>
                    <a:pt x="138" y="4245"/>
                    <a:pt x="306" y="4194"/>
                    <a:pt x="479" y="4194"/>
                  </a:cubicBezTo>
                  <a:cubicBezTo>
                    <a:pt x="593" y="4194"/>
                    <a:pt x="709" y="4216"/>
                    <a:pt x="820" y="4262"/>
                  </a:cubicBezTo>
                  <a:cubicBezTo>
                    <a:pt x="1055" y="4380"/>
                    <a:pt x="1446" y="4517"/>
                    <a:pt x="1840" y="4517"/>
                  </a:cubicBezTo>
                  <a:cubicBezTo>
                    <a:pt x="2159" y="4517"/>
                    <a:pt x="2479" y="4427"/>
                    <a:pt x="2721" y="4163"/>
                  </a:cubicBezTo>
                  <a:cubicBezTo>
                    <a:pt x="3262" y="3573"/>
                    <a:pt x="3164" y="2967"/>
                    <a:pt x="3131" y="2672"/>
                  </a:cubicBezTo>
                  <a:cubicBezTo>
                    <a:pt x="3115" y="2381"/>
                    <a:pt x="3051" y="1852"/>
                    <a:pt x="3331" y="1852"/>
                  </a:cubicBezTo>
                  <a:cubicBezTo>
                    <a:pt x="3335" y="1852"/>
                    <a:pt x="3340" y="1852"/>
                    <a:pt x="3344" y="1852"/>
                  </a:cubicBezTo>
                  <a:cubicBezTo>
                    <a:pt x="3344" y="1852"/>
                    <a:pt x="3347" y="1852"/>
                    <a:pt x="3353" y="1852"/>
                  </a:cubicBezTo>
                  <a:cubicBezTo>
                    <a:pt x="3396" y="1852"/>
                    <a:pt x="3571" y="1877"/>
                    <a:pt x="3557" y="2295"/>
                  </a:cubicBezTo>
                  <a:cubicBezTo>
                    <a:pt x="3557" y="2754"/>
                    <a:pt x="3524" y="3049"/>
                    <a:pt x="4147" y="3229"/>
                  </a:cubicBezTo>
                  <a:cubicBezTo>
                    <a:pt x="4491" y="3327"/>
                    <a:pt x="4803" y="3491"/>
                    <a:pt x="5065" y="3721"/>
                  </a:cubicBezTo>
                  <a:cubicBezTo>
                    <a:pt x="4950" y="3508"/>
                    <a:pt x="4934" y="3262"/>
                    <a:pt x="5000" y="3049"/>
                  </a:cubicBezTo>
                  <a:cubicBezTo>
                    <a:pt x="5114" y="2705"/>
                    <a:pt x="5196" y="2098"/>
                    <a:pt x="4639" y="1705"/>
                  </a:cubicBezTo>
                  <a:cubicBezTo>
                    <a:pt x="4065" y="1311"/>
                    <a:pt x="3524" y="1065"/>
                    <a:pt x="3393" y="672"/>
                  </a:cubicBezTo>
                  <a:cubicBezTo>
                    <a:pt x="3311" y="426"/>
                    <a:pt x="3196" y="197"/>
                    <a:pt x="30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4" name="Google Shape;8514;p19"/>
            <p:cNvSpPr/>
            <p:nvPr/>
          </p:nvSpPr>
          <p:spPr>
            <a:xfrm>
              <a:off x="1094536" y="-129384"/>
              <a:ext cx="41776" cy="64785"/>
            </a:xfrm>
            <a:custGeom>
              <a:avLst/>
              <a:gdLst/>
              <a:ahLst/>
              <a:cxnLst/>
              <a:rect l="l" t="t" r="r" b="b"/>
              <a:pathLst>
                <a:path w="1280" h="1985" extrusionOk="0">
                  <a:moveTo>
                    <a:pt x="328" y="1"/>
                  </a:moveTo>
                  <a:cubicBezTo>
                    <a:pt x="328" y="1"/>
                    <a:pt x="328" y="1"/>
                    <a:pt x="328" y="1"/>
                  </a:cubicBezTo>
                  <a:lnTo>
                    <a:pt x="328" y="1"/>
                  </a:lnTo>
                  <a:cubicBezTo>
                    <a:pt x="328" y="1"/>
                    <a:pt x="328" y="1"/>
                    <a:pt x="328" y="1"/>
                  </a:cubicBezTo>
                  <a:close/>
                  <a:moveTo>
                    <a:pt x="328" y="1"/>
                  </a:moveTo>
                  <a:lnTo>
                    <a:pt x="328" y="1"/>
                  </a:lnTo>
                  <a:cubicBezTo>
                    <a:pt x="345" y="182"/>
                    <a:pt x="328" y="378"/>
                    <a:pt x="279" y="558"/>
                  </a:cubicBezTo>
                  <a:cubicBezTo>
                    <a:pt x="181" y="820"/>
                    <a:pt x="1" y="1230"/>
                    <a:pt x="459" y="1525"/>
                  </a:cubicBezTo>
                  <a:cubicBezTo>
                    <a:pt x="476" y="1525"/>
                    <a:pt x="476" y="1542"/>
                    <a:pt x="492" y="1558"/>
                  </a:cubicBezTo>
                  <a:cubicBezTo>
                    <a:pt x="1017" y="1853"/>
                    <a:pt x="1017" y="1984"/>
                    <a:pt x="1017" y="1984"/>
                  </a:cubicBezTo>
                  <a:cubicBezTo>
                    <a:pt x="1017" y="1984"/>
                    <a:pt x="1050" y="1755"/>
                    <a:pt x="1099" y="1525"/>
                  </a:cubicBezTo>
                  <a:cubicBezTo>
                    <a:pt x="1115" y="1443"/>
                    <a:pt x="1148" y="1361"/>
                    <a:pt x="1164" y="1296"/>
                  </a:cubicBezTo>
                  <a:cubicBezTo>
                    <a:pt x="1279" y="919"/>
                    <a:pt x="1115" y="525"/>
                    <a:pt x="771" y="345"/>
                  </a:cubicBezTo>
                  <a:cubicBezTo>
                    <a:pt x="351" y="96"/>
                    <a:pt x="330" y="10"/>
                    <a:pt x="32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5" name="Google Shape;8515;p19"/>
            <p:cNvSpPr/>
            <p:nvPr/>
          </p:nvSpPr>
          <p:spPr>
            <a:xfrm>
              <a:off x="102160" y="-172857"/>
              <a:ext cx="276603" cy="331858"/>
            </a:xfrm>
            <a:custGeom>
              <a:avLst/>
              <a:gdLst/>
              <a:ahLst/>
              <a:cxnLst/>
              <a:rect l="l" t="t" r="r" b="b"/>
              <a:pathLst>
                <a:path w="8475" h="10168" extrusionOk="0">
                  <a:moveTo>
                    <a:pt x="2192" y="0"/>
                  </a:moveTo>
                  <a:cubicBezTo>
                    <a:pt x="1284" y="0"/>
                    <a:pt x="448" y="458"/>
                    <a:pt x="246" y="1169"/>
                  </a:cubicBezTo>
                  <a:cubicBezTo>
                    <a:pt x="1" y="1775"/>
                    <a:pt x="181" y="2464"/>
                    <a:pt x="705" y="2857"/>
                  </a:cubicBezTo>
                  <a:lnTo>
                    <a:pt x="771" y="2890"/>
                  </a:lnTo>
                  <a:cubicBezTo>
                    <a:pt x="1002" y="3025"/>
                    <a:pt x="1264" y="3095"/>
                    <a:pt x="1527" y="3095"/>
                  </a:cubicBezTo>
                  <a:cubicBezTo>
                    <a:pt x="1805" y="3095"/>
                    <a:pt x="2084" y="3017"/>
                    <a:pt x="2328" y="2857"/>
                  </a:cubicBezTo>
                  <a:cubicBezTo>
                    <a:pt x="2476" y="2759"/>
                    <a:pt x="2607" y="2595"/>
                    <a:pt x="2656" y="2431"/>
                  </a:cubicBezTo>
                  <a:cubicBezTo>
                    <a:pt x="2800" y="2028"/>
                    <a:pt x="2501" y="1637"/>
                    <a:pt x="2115" y="1637"/>
                  </a:cubicBezTo>
                  <a:cubicBezTo>
                    <a:pt x="2062" y="1637"/>
                    <a:pt x="2007" y="1645"/>
                    <a:pt x="1951" y="1661"/>
                  </a:cubicBezTo>
                  <a:cubicBezTo>
                    <a:pt x="1607" y="1726"/>
                    <a:pt x="1427" y="2070"/>
                    <a:pt x="1541" y="2382"/>
                  </a:cubicBezTo>
                  <a:cubicBezTo>
                    <a:pt x="1630" y="2634"/>
                    <a:pt x="1912" y="2663"/>
                    <a:pt x="2037" y="2663"/>
                  </a:cubicBezTo>
                  <a:cubicBezTo>
                    <a:pt x="2075" y="2663"/>
                    <a:pt x="2099" y="2660"/>
                    <a:pt x="2099" y="2660"/>
                  </a:cubicBezTo>
                  <a:lnTo>
                    <a:pt x="2099" y="2660"/>
                  </a:lnTo>
                  <a:cubicBezTo>
                    <a:pt x="2066" y="2742"/>
                    <a:pt x="2000" y="2808"/>
                    <a:pt x="1918" y="2857"/>
                  </a:cubicBezTo>
                  <a:cubicBezTo>
                    <a:pt x="1804" y="2923"/>
                    <a:pt x="1673" y="2956"/>
                    <a:pt x="1541" y="2956"/>
                  </a:cubicBezTo>
                  <a:cubicBezTo>
                    <a:pt x="1410" y="2956"/>
                    <a:pt x="1279" y="2923"/>
                    <a:pt x="1164" y="2857"/>
                  </a:cubicBezTo>
                  <a:cubicBezTo>
                    <a:pt x="1082" y="2824"/>
                    <a:pt x="1000" y="2759"/>
                    <a:pt x="935" y="2710"/>
                  </a:cubicBezTo>
                  <a:cubicBezTo>
                    <a:pt x="509" y="2316"/>
                    <a:pt x="410" y="1087"/>
                    <a:pt x="1132" y="513"/>
                  </a:cubicBezTo>
                  <a:cubicBezTo>
                    <a:pt x="1456" y="263"/>
                    <a:pt x="1847" y="131"/>
                    <a:pt x="2244" y="131"/>
                  </a:cubicBezTo>
                  <a:cubicBezTo>
                    <a:pt x="2288" y="131"/>
                    <a:pt x="2333" y="133"/>
                    <a:pt x="2377" y="136"/>
                  </a:cubicBezTo>
                  <a:cubicBezTo>
                    <a:pt x="2508" y="136"/>
                    <a:pt x="2640" y="169"/>
                    <a:pt x="2771" y="202"/>
                  </a:cubicBezTo>
                  <a:cubicBezTo>
                    <a:pt x="3853" y="448"/>
                    <a:pt x="4574" y="1628"/>
                    <a:pt x="4820" y="2841"/>
                  </a:cubicBezTo>
                  <a:cubicBezTo>
                    <a:pt x="4820" y="2841"/>
                    <a:pt x="4820" y="2857"/>
                    <a:pt x="4820" y="2857"/>
                  </a:cubicBezTo>
                  <a:cubicBezTo>
                    <a:pt x="5049" y="4103"/>
                    <a:pt x="4820" y="5349"/>
                    <a:pt x="4885" y="6463"/>
                  </a:cubicBezTo>
                  <a:cubicBezTo>
                    <a:pt x="4836" y="7496"/>
                    <a:pt x="5229" y="8479"/>
                    <a:pt x="5983" y="9184"/>
                  </a:cubicBezTo>
                  <a:cubicBezTo>
                    <a:pt x="6672" y="9791"/>
                    <a:pt x="7557" y="10135"/>
                    <a:pt x="8475" y="10168"/>
                  </a:cubicBezTo>
                  <a:cubicBezTo>
                    <a:pt x="7557" y="10102"/>
                    <a:pt x="6705" y="9741"/>
                    <a:pt x="6033" y="9119"/>
                  </a:cubicBezTo>
                  <a:cubicBezTo>
                    <a:pt x="5328" y="8430"/>
                    <a:pt x="4967" y="7463"/>
                    <a:pt x="5016" y="6480"/>
                  </a:cubicBezTo>
                  <a:cubicBezTo>
                    <a:pt x="4967" y="5381"/>
                    <a:pt x="5213" y="4152"/>
                    <a:pt x="4984" y="2857"/>
                  </a:cubicBezTo>
                  <a:lnTo>
                    <a:pt x="4984" y="2841"/>
                  </a:lnTo>
                  <a:cubicBezTo>
                    <a:pt x="4754" y="1579"/>
                    <a:pt x="3984" y="333"/>
                    <a:pt x="2804" y="71"/>
                  </a:cubicBezTo>
                  <a:cubicBezTo>
                    <a:pt x="2600" y="23"/>
                    <a:pt x="2395" y="0"/>
                    <a:pt x="219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6" name="Google Shape;8516;p19"/>
            <p:cNvSpPr/>
            <p:nvPr/>
          </p:nvSpPr>
          <p:spPr>
            <a:xfrm>
              <a:off x="164236" y="-126610"/>
              <a:ext cx="75980" cy="68800"/>
            </a:xfrm>
            <a:custGeom>
              <a:avLst/>
              <a:gdLst/>
              <a:ahLst/>
              <a:cxnLst/>
              <a:rect l="l" t="t" r="r" b="b"/>
              <a:pathLst>
                <a:path w="2328" h="2108" extrusionOk="0">
                  <a:moveTo>
                    <a:pt x="1799" y="1"/>
                  </a:moveTo>
                  <a:cubicBezTo>
                    <a:pt x="1325" y="1"/>
                    <a:pt x="1019" y="401"/>
                    <a:pt x="934" y="1096"/>
                  </a:cubicBezTo>
                  <a:cubicBezTo>
                    <a:pt x="918" y="1211"/>
                    <a:pt x="885" y="1325"/>
                    <a:pt x="820" y="1440"/>
                  </a:cubicBezTo>
                  <a:cubicBezTo>
                    <a:pt x="619" y="1766"/>
                    <a:pt x="246" y="1804"/>
                    <a:pt x="81" y="1804"/>
                  </a:cubicBezTo>
                  <a:cubicBezTo>
                    <a:pt x="31" y="1804"/>
                    <a:pt x="0" y="1801"/>
                    <a:pt x="0" y="1801"/>
                  </a:cubicBezTo>
                  <a:lnTo>
                    <a:pt x="0" y="1801"/>
                  </a:lnTo>
                  <a:cubicBezTo>
                    <a:pt x="131" y="1856"/>
                    <a:pt x="709" y="2108"/>
                    <a:pt x="1245" y="2108"/>
                  </a:cubicBezTo>
                  <a:cubicBezTo>
                    <a:pt x="1510" y="2108"/>
                    <a:pt x="1766" y="2046"/>
                    <a:pt x="1951" y="1866"/>
                  </a:cubicBezTo>
                  <a:cubicBezTo>
                    <a:pt x="2065" y="1752"/>
                    <a:pt x="2164" y="1604"/>
                    <a:pt x="2213" y="1440"/>
                  </a:cubicBezTo>
                  <a:cubicBezTo>
                    <a:pt x="2328" y="998"/>
                    <a:pt x="2082" y="555"/>
                    <a:pt x="1967" y="391"/>
                  </a:cubicBezTo>
                  <a:cubicBezTo>
                    <a:pt x="1869" y="276"/>
                    <a:pt x="1901" y="96"/>
                    <a:pt x="2033" y="31"/>
                  </a:cubicBezTo>
                  <a:cubicBezTo>
                    <a:pt x="1951" y="11"/>
                    <a:pt x="1873" y="1"/>
                    <a:pt x="179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7" name="Google Shape;8517;p19"/>
            <p:cNvSpPr/>
            <p:nvPr/>
          </p:nvSpPr>
          <p:spPr>
            <a:xfrm>
              <a:off x="32087" y="-172270"/>
              <a:ext cx="97390" cy="63708"/>
            </a:xfrm>
            <a:custGeom>
              <a:avLst/>
              <a:gdLst/>
              <a:ahLst/>
              <a:cxnLst/>
              <a:rect l="l" t="t" r="r" b="b"/>
              <a:pathLst>
                <a:path w="2984" h="1952" extrusionOk="0">
                  <a:moveTo>
                    <a:pt x="2064" y="0"/>
                  </a:moveTo>
                  <a:cubicBezTo>
                    <a:pt x="349" y="0"/>
                    <a:pt x="312" y="1096"/>
                    <a:pt x="312" y="1380"/>
                  </a:cubicBezTo>
                  <a:cubicBezTo>
                    <a:pt x="312" y="1561"/>
                    <a:pt x="181" y="1741"/>
                    <a:pt x="0" y="1790"/>
                  </a:cubicBezTo>
                  <a:cubicBezTo>
                    <a:pt x="272" y="1903"/>
                    <a:pt x="509" y="1951"/>
                    <a:pt x="717" y="1951"/>
                  </a:cubicBezTo>
                  <a:cubicBezTo>
                    <a:pt x="1476" y="1951"/>
                    <a:pt x="1843" y="1308"/>
                    <a:pt x="2049" y="807"/>
                  </a:cubicBezTo>
                  <a:cubicBezTo>
                    <a:pt x="2213" y="413"/>
                    <a:pt x="2557" y="151"/>
                    <a:pt x="2984" y="85"/>
                  </a:cubicBezTo>
                  <a:cubicBezTo>
                    <a:pt x="2633" y="26"/>
                    <a:pt x="2329" y="0"/>
                    <a:pt x="206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8" name="Google Shape;8518;p19"/>
            <p:cNvSpPr/>
            <p:nvPr/>
          </p:nvSpPr>
          <p:spPr>
            <a:xfrm>
              <a:off x="-5381" y="-172922"/>
              <a:ext cx="47651" cy="37011"/>
            </a:xfrm>
            <a:custGeom>
              <a:avLst/>
              <a:gdLst/>
              <a:ahLst/>
              <a:cxnLst/>
              <a:rect l="l" t="t" r="r" b="b"/>
              <a:pathLst>
                <a:path w="1460" h="1134" extrusionOk="0">
                  <a:moveTo>
                    <a:pt x="501" y="0"/>
                  </a:moveTo>
                  <a:cubicBezTo>
                    <a:pt x="449" y="0"/>
                    <a:pt x="396" y="13"/>
                    <a:pt x="345" y="40"/>
                  </a:cubicBezTo>
                  <a:cubicBezTo>
                    <a:pt x="116" y="138"/>
                    <a:pt x="1" y="417"/>
                    <a:pt x="99" y="663"/>
                  </a:cubicBezTo>
                  <a:cubicBezTo>
                    <a:pt x="198" y="876"/>
                    <a:pt x="362" y="1023"/>
                    <a:pt x="575" y="1089"/>
                  </a:cubicBezTo>
                  <a:cubicBezTo>
                    <a:pt x="659" y="1119"/>
                    <a:pt x="743" y="1134"/>
                    <a:pt x="826" y="1134"/>
                  </a:cubicBezTo>
                  <a:cubicBezTo>
                    <a:pt x="968" y="1134"/>
                    <a:pt x="1106" y="1090"/>
                    <a:pt x="1230" y="1007"/>
                  </a:cubicBezTo>
                  <a:cubicBezTo>
                    <a:pt x="1378" y="876"/>
                    <a:pt x="1460" y="696"/>
                    <a:pt x="1460" y="515"/>
                  </a:cubicBezTo>
                  <a:lnTo>
                    <a:pt x="1460" y="515"/>
                  </a:lnTo>
                  <a:cubicBezTo>
                    <a:pt x="1460" y="515"/>
                    <a:pt x="1152" y="896"/>
                    <a:pt x="786" y="896"/>
                  </a:cubicBezTo>
                  <a:cubicBezTo>
                    <a:pt x="765" y="896"/>
                    <a:pt x="744" y="895"/>
                    <a:pt x="722" y="892"/>
                  </a:cubicBezTo>
                  <a:cubicBezTo>
                    <a:pt x="148" y="843"/>
                    <a:pt x="67" y="269"/>
                    <a:pt x="345" y="105"/>
                  </a:cubicBezTo>
                  <a:cubicBezTo>
                    <a:pt x="390" y="79"/>
                    <a:pt x="437" y="67"/>
                    <a:pt x="482" y="67"/>
                  </a:cubicBezTo>
                  <a:cubicBezTo>
                    <a:pt x="603" y="67"/>
                    <a:pt x="710" y="154"/>
                    <a:pt x="722" y="286"/>
                  </a:cubicBezTo>
                  <a:cubicBezTo>
                    <a:pt x="744" y="397"/>
                    <a:pt x="653" y="463"/>
                    <a:pt x="603" y="463"/>
                  </a:cubicBezTo>
                  <a:cubicBezTo>
                    <a:pt x="579" y="463"/>
                    <a:pt x="564" y="448"/>
                    <a:pt x="575" y="417"/>
                  </a:cubicBezTo>
                  <a:cubicBezTo>
                    <a:pt x="587" y="330"/>
                    <a:pt x="553" y="262"/>
                    <a:pt x="479" y="262"/>
                  </a:cubicBezTo>
                  <a:cubicBezTo>
                    <a:pt x="455" y="262"/>
                    <a:pt x="427" y="270"/>
                    <a:pt x="394" y="286"/>
                  </a:cubicBezTo>
                  <a:cubicBezTo>
                    <a:pt x="280" y="351"/>
                    <a:pt x="394" y="532"/>
                    <a:pt x="394" y="532"/>
                  </a:cubicBezTo>
                  <a:cubicBezTo>
                    <a:pt x="447" y="575"/>
                    <a:pt x="507" y="594"/>
                    <a:pt x="565" y="594"/>
                  </a:cubicBezTo>
                  <a:cubicBezTo>
                    <a:pt x="706" y="594"/>
                    <a:pt x="837" y="481"/>
                    <a:pt x="837" y="319"/>
                  </a:cubicBezTo>
                  <a:cubicBezTo>
                    <a:pt x="824" y="131"/>
                    <a:pt x="668" y="0"/>
                    <a:pt x="50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9" name="Google Shape;8519;p19"/>
            <p:cNvSpPr/>
            <p:nvPr/>
          </p:nvSpPr>
          <p:spPr>
            <a:xfrm>
              <a:off x="763395" y="-126153"/>
              <a:ext cx="39622" cy="110772"/>
            </a:xfrm>
            <a:custGeom>
              <a:avLst/>
              <a:gdLst/>
              <a:ahLst/>
              <a:cxnLst/>
              <a:rect l="l" t="t" r="r" b="b"/>
              <a:pathLst>
                <a:path w="1214" h="3394" extrusionOk="0">
                  <a:moveTo>
                    <a:pt x="607" y="0"/>
                  </a:moveTo>
                  <a:lnTo>
                    <a:pt x="574" y="344"/>
                  </a:lnTo>
                  <a:cubicBezTo>
                    <a:pt x="541" y="607"/>
                    <a:pt x="443" y="869"/>
                    <a:pt x="295" y="1098"/>
                  </a:cubicBezTo>
                  <a:cubicBezTo>
                    <a:pt x="230" y="1197"/>
                    <a:pt x="164" y="1311"/>
                    <a:pt x="115" y="1426"/>
                  </a:cubicBezTo>
                  <a:cubicBezTo>
                    <a:pt x="0" y="1672"/>
                    <a:pt x="49" y="1967"/>
                    <a:pt x="230" y="2164"/>
                  </a:cubicBezTo>
                  <a:cubicBezTo>
                    <a:pt x="426" y="2426"/>
                    <a:pt x="541" y="2737"/>
                    <a:pt x="574" y="3065"/>
                  </a:cubicBezTo>
                  <a:cubicBezTo>
                    <a:pt x="590" y="3147"/>
                    <a:pt x="607" y="3393"/>
                    <a:pt x="607" y="3393"/>
                  </a:cubicBezTo>
                  <a:cubicBezTo>
                    <a:pt x="623" y="3393"/>
                    <a:pt x="623" y="3131"/>
                    <a:pt x="640" y="3065"/>
                  </a:cubicBezTo>
                  <a:cubicBezTo>
                    <a:pt x="689" y="2737"/>
                    <a:pt x="803" y="2426"/>
                    <a:pt x="984" y="2164"/>
                  </a:cubicBezTo>
                  <a:cubicBezTo>
                    <a:pt x="1180" y="1967"/>
                    <a:pt x="1213" y="1672"/>
                    <a:pt x="1115" y="1426"/>
                  </a:cubicBezTo>
                  <a:cubicBezTo>
                    <a:pt x="1066" y="1311"/>
                    <a:pt x="1000" y="1197"/>
                    <a:pt x="935" y="1098"/>
                  </a:cubicBezTo>
                  <a:cubicBezTo>
                    <a:pt x="771" y="869"/>
                    <a:pt x="689" y="607"/>
                    <a:pt x="656" y="344"/>
                  </a:cubicBezTo>
                  <a:lnTo>
                    <a:pt x="607"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0" name="Google Shape;8520;p19"/>
            <p:cNvSpPr/>
            <p:nvPr/>
          </p:nvSpPr>
          <p:spPr>
            <a:xfrm>
              <a:off x="602852" y="-220410"/>
              <a:ext cx="99055" cy="106594"/>
            </a:xfrm>
            <a:custGeom>
              <a:avLst/>
              <a:gdLst/>
              <a:ahLst/>
              <a:cxnLst/>
              <a:rect l="l" t="t" r="r" b="b"/>
              <a:pathLst>
                <a:path w="3035" h="3266" extrusionOk="0">
                  <a:moveTo>
                    <a:pt x="718" y="1"/>
                  </a:moveTo>
                  <a:cubicBezTo>
                    <a:pt x="59" y="1"/>
                    <a:pt x="0" y="778"/>
                    <a:pt x="1084" y="954"/>
                  </a:cubicBezTo>
                  <a:cubicBezTo>
                    <a:pt x="2346" y="1167"/>
                    <a:pt x="3034" y="3265"/>
                    <a:pt x="3034" y="3265"/>
                  </a:cubicBezTo>
                  <a:cubicBezTo>
                    <a:pt x="3034" y="3265"/>
                    <a:pt x="2723" y="1003"/>
                    <a:pt x="1461" y="249"/>
                  </a:cubicBezTo>
                  <a:cubicBezTo>
                    <a:pt x="1169" y="71"/>
                    <a:pt x="916" y="1"/>
                    <a:pt x="71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1" name="Google Shape;8521;p19"/>
            <p:cNvSpPr/>
            <p:nvPr/>
          </p:nvSpPr>
          <p:spPr>
            <a:xfrm>
              <a:off x="403893" y="-228863"/>
              <a:ext cx="169617" cy="147456"/>
            </a:xfrm>
            <a:custGeom>
              <a:avLst/>
              <a:gdLst/>
              <a:ahLst/>
              <a:cxnLst/>
              <a:rect l="l" t="t" r="r" b="b"/>
              <a:pathLst>
                <a:path w="5197" h="4518" extrusionOk="0">
                  <a:moveTo>
                    <a:pt x="2164" y="0"/>
                  </a:moveTo>
                  <a:lnTo>
                    <a:pt x="2164" y="0"/>
                  </a:lnTo>
                  <a:cubicBezTo>
                    <a:pt x="2016" y="197"/>
                    <a:pt x="1885" y="426"/>
                    <a:pt x="1803" y="672"/>
                  </a:cubicBezTo>
                  <a:cubicBezTo>
                    <a:pt x="1672" y="1082"/>
                    <a:pt x="1131" y="1311"/>
                    <a:pt x="558" y="1705"/>
                  </a:cubicBezTo>
                  <a:cubicBezTo>
                    <a:pt x="0" y="2082"/>
                    <a:pt x="82" y="2705"/>
                    <a:pt x="197" y="3032"/>
                  </a:cubicBezTo>
                  <a:cubicBezTo>
                    <a:pt x="263" y="3262"/>
                    <a:pt x="246" y="3524"/>
                    <a:pt x="131" y="3737"/>
                  </a:cubicBezTo>
                  <a:cubicBezTo>
                    <a:pt x="394" y="3491"/>
                    <a:pt x="705" y="3327"/>
                    <a:pt x="1049" y="3245"/>
                  </a:cubicBezTo>
                  <a:cubicBezTo>
                    <a:pt x="1672" y="3049"/>
                    <a:pt x="1639" y="2754"/>
                    <a:pt x="1639" y="2295"/>
                  </a:cubicBezTo>
                  <a:cubicBezTo>
                    <a:pt x="1625" y="1877"/>
                    <a:pt x="1801" y="1852"/>
                    <a:pt x="1843" y="1852"/>
                  </a:cubicBezTo>
                  <a:cubicBezTo>
                    <a:pt x="1849" y="1852"/>
                    <a:pt x="1853" y="1852"/>
                    <a:pt x="1853" y="1852"/>
                  </a:cubicBezTo>
                  <a:cubicBezTo>
                    <a:pt x="1857" y="1852"/>
                    <a:pt x="1861" y="1852"/>
                    <a:pt x="1865" y="1852"/>
                  </a:cubicBezTo>
                  <a:cubicBezTo>
                    <a:pt x="2146" y="1852"/>
                    <a:pt x="2082" y="2381"/>
                    <a:pt x="2066" y="2672"/>
                  </a:cubicBezTo>
                  <a:cubicBezTo>
                    <a:pt x="2033" y="2983"/>
                    <a:pt x="1935" y="3590"/>
                    <a:pt x="2475" y="4163"/>
                  </a:cubicBezTo>
                  <a:cubicBezTo>
                    <a:pt x="2717" y="4427"/>
                    <a:pt x="3038" y="4517"/>
                    <a:pt x="3356" y="4517"/>
                  </a:cubicBezTo>
                  <a:cubicBezTo>
                    <a:pt x="3750" y="4517"/>
                    <a:pt x="4141" y="4380"/>
                    <a:pt x="4377" y="4262"/>
                  </a:cubicBezTo>
                  <a:cubicBezTo>
                    <a:pt x="4488" y="4216"/>
                    <a:pt x="4601" y="4194"/>
                    <a:pt x="4713" y="4194"/>
                  </a:cubicBezTo>
                  <a:cubicBezTo>
                    <a:pt x="4882" y="4194"/>
                    <a:pt x="5048" y="4245"/>
                    <a:pt x="5196" y="4344"/>
                  </a:cubicBezTo>
                  <a:cubicBezTo>
                    <a:pt x="5065" y="3475"/>
                    <a:pt x="4623" y="3196"/>
                    <a:pt x="4000" y="3131"/>
                  </a:cubicBezTo>
                  <a:cubicBezTo>
                    <a:pt x="3361" y="3065"/>
                    <a:pt x="2508" y="2852"/>
                    <a:pt x="2180" y="1770"/>
                  </a:cubicBezTo>
                  <a:cubicBezTo>
                    <a:pt x="1836" y="705"/>
                    <a:pt x="2164" y="0"/>
                    <a:pt x="216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2" name="Google Shape;8522;p19"/>
            <p:cNvSpPr/>
            <p:nvPr/>
          </p:nvSpPr>
          <p:spPr>
            <a:xfrm>
              <a:off x="430624" y="-129384"/>
              <a:ext cx="41254" cy="64785"/>
            </a:xfrm>
            <a:custGeom>
              <a:avLst/>
              <a:gdLst/>
              <a:ahLst/>
              <a:cxnLst/>
              <a:rect l="l" t="t" r="r" b="b"/>
              <a:pathLst>
                <a:path w="1264" h="1985" extrusionOk="0">
                  <a:moveTo>
                    <a:pt x="952" y="1"/>
                  </a:moveTo>
                  <a:cubicBezTo>
                    <a:pt x="952" y="1"/>
                    <a:pt x="935" y="83"/>
                    <a:pt x="509" y="345"/>
                  </a:cubicBezTo>
                  <a:cubicBezTo>
                    <a:pt x="165" y="525"/>
                    <a:pt x="1" y="919"/>
                    <a:pt x="116" y="1296"/>
                  </a:cubicBezTo>
                  <a:cubicBezTo>
                    <a:pt x="132" y="1361"/>
                    <a:pt x="148" y="1443"/>
                    <a:pt x="165" y="1525"/>
                  </a:cubicBezTo>
                  <a:cubicBezTo>
                    <a:pt x="214" y="1755"/>
                    <a:pt x="247" y="1984"/>
                    <a:pt x="247" y="1984"/>
                  </a:cubicBezTo>
                  <a:cubicBezTo>
                    <a:pt x="247" y="1984"/>
                    <a:pt x="247" y="1853"/>
                    <a:pt x="771" y="1558"/>
                  </a:cubicBezTo>
                  <a:cubicBezTo>
                    <a:pt x="788" y="1558"/>
                    <a:pt x="804" y="1525"/>
                    <a:pt x="820" y="1525"/>
                  </a:cubicBezTo>
                  <a:cubicBezTo>
                    <a:pt x="1263" y="1230"/>
                    <a:pt x="1083" y="820"/>
                    <a:pt x="1001" y="558"/>
                  </a:cubicBezTo>
                  <a:cubicBezTo>
                    <a:pt x="952" y="378"/>
                    <a:pt x="935" y="181"/>
                    <a:pt x="95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3" name="Google Shape;8523;p19"/>
            <p:cNvSpPr/>
            <p:nvPr/>
          </p:nvSpPr>
          <p:spPr>
            <a:xfrm>
              <a:off x="835622" y="583811"/>
              <a:ext cx="47618" cy="36880"/>
            </a:xfrm>
            <a:custGeom>
              <a:avLst/>
              <a:gdLst/>
              <a:ahLst/>
              <a:cxnLst/>
              <a:rect l="l" t="t" r="r" b="b"/>
              <a:pathLst>
                <a:path w="1459" h="1130" extrusionOk="0">
                  <a:moveTo>
                    <a:pt x="483" y="0"/>
                  </a:moveTo>
                  <a:cubicBezTo>
                    <a:pt x="437" y="0"/>
                    <a:pt x="390" y="10"/>
                    <a:pt x="344" y="31"/>
                  </a:cubicBezTo>
                  <a:cubicBezTo>
                    <a:pt x="98" y="146"/>
                    <a:pt x="0" y="424"/>
                    <a:pt x="98" y="654"/>
                  </a:cubicBezTo>
                  <a:cubicBezTo>
                    <a:pt x="180" y="867"/>
                    <a:pt x="361" y="1015"/>
                    <a:pt x="574" y="1080"/>
                  </a:cubicBezTo>
                  <a:cubicBezTo>
                    <a:pt x="657" y="1112"/>
                    <a:pt x="746" y="1129"/>
                    <a:pt x="834" y="1129"/>
                  </a:cubicBezTo>
                  <a:cubicBezTo>
                    <a:pt x="972" y="1129"/>
                    <a:pt x="1110" y="1088"/>
                    <a:pt x="1229" y="998"/>
                  </a:cubicBezTo>
                  <a:cubicBezTo>
                    <a:pt x="1377" y="883"/>
                    <a:pt x="1459" y="703"/>
                    <a:pt x="1443" y="506"/>
                  </a:cubicBezTo>
                  <a:lnTo>
                    <a:pt x="1443" y="506"/>
                  </a:lnTo>
                  <a:cubicBezTo>
                    <a:pt x="1443" y="506"/>
                    <a:pt x="1123" y="902"/>
                    <a:pt x="763" y="902"/>
                  </a:cubicBezTo>
                  <a:cubicBezTo>
                    <a:pt x="749" y="902"/>
                    <a:pt x="735" y="901"/>
                    <a:pt x="721" y="900"/>
                  </a:cubicBezTo>
                  <a:cubicBezTo>
                    <a:pt x="148" y="851"/>
                    <a:pt x="66" y="261"/>
                    <a:pt x="344" y="113"/>
                  </a:cubicBezTo>
                  <a:cubicBezTo>
                    <a:pt x="387" y="84"/>
                    <a:pt x="436" y="71"/>
                    <a:pt x="484" y="71"/>
                  </a:cubicBezTo>
                  <a:cubicBezTo>
                    <a:pt x="600" y="71"/>
                    <a:pt x="710" y="149"/>
                    <a:pt x="721" y="277"/>
                  </a:cubicBezTo>
                  <a:cubicBezTo>
                    <a:pt x="732" y="388"/>
                    <a:pt x="645" y="454"/>
                    <a:pt x="593" y="454"/>
                  </a:cubicBezTo>
                  <a:cubicBezTo>
                    <a:pt x="569" y="454"/>
                    <a:pt x="552" y="440"/>
                    <a:pt x="557" y="408"/>
                  </a:cubicBezTo>
                  <a:cubicBezTo>
                    <a:pt x="582" y="334"/>
                    <a:pt x="542" y="270"/>
                    <a:pt x="472" y="270"/>
                  </a:cubicBezTo>
                  <a:cubicBezTo>
                    <a:pt x="449" y="270"/>
                    <a:pt x="422" y="277"/>
                    <a:pt x="394" y="293"/>
                  </a:cubicBezTo>
                  <a:cubicBezTo>
                    <a:pt x="262" y="359"/>
                    <a:pt x="394" y="523"/>
                    <a:pt x="394" y="523"/>
                  </a:cubicBezTo>
                  <a:cubicBezTo>
                    <a:pt x="442" y="566"/>
                    <a:pt x="499" y="586"/>
                    <a:pt x="555" y="586"/>
                  </a:cubicBezTo>
                  <a:cubicBezTo>
                    <a:pt x="690" y="586"/>
                    <a:pt x="820" y="476"/>
                    <a:pt x="820" y="326"/>
                  </a:cubicBezTo>
                  <a:cubicBezTo>
                    <a:pt x="807" y="133"/>
                    <a:pt x="652" y="0"/>
                    <a:pt x="4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4" name="Google Shape;8524;p19"/>
            <p:cNvSpPr/>
            <p:nvPr/>
          </p:nvSpPr>
          <p:spPr>
            <a:xfrm>
              <a:off x="-57797" y="1022132"/>
              <a:ext cx="295892" cy="206171"/>
            </a:xfrm>
            <a:custGeom>
              <a:avLst/>
              <a:gdLst/>
              <a:ahLst/>
              <a:cxnLst/>
              <a:rect l="l" t="t" r="r" b="b"/>
              <a:pathLst>
                <a:path w="9066" h="6317" extrusionOk="0">
                  <a:moveTo>
                    <a:pt x="7060" y="1"/>
                  </a:moveTo>
                  <a:cubicBezTo>
                    <a:pt x="6605" y="1"/>
                    <a:pt x="6174" y="163"/>
                    <a:pt x="5901" y="501"/>
                  </a:cubicBezTo>
                  <a:cubicBezTo>
                    <a:pt x="5508" y="911"/>
                    <a:pt x="5475" y="1534"/>
                    <a:pt x="5803" y="2009"/>
                  </a:cubicBezTo>
                  <a:cubicBezTo>
                    <a:pt x="5885" y="2140"/>
                    <a:pt x="6016" y="2255"/>
                    <a:pt x="6164" y="2320"/>
                  </a:cubicBezTo>
                  <a:lnTo>
                    <a:pt x="6197" y="2320"/>
                  </a:lnTo>
                  <a:lnTo>
                    <a:pt x="6278" y="2353"/>
                  </a:lnTo>
                  <a:lnTo>
                    <a:pt x="6377" y="2369"/>
                  </a:lnTo>
                  <a:cubicBezTo>
                    <a:pt x="6449" y="2391"/>
                    <a:pt x="6523" y="2401"/>
                    <a:pt x="6596" y="2401"/>
                  </a:cubicBezTo>
                  <a:cubicBezTo>
                    <a:pt x="6803" y="2401"/>
                    <a:pt x="7006" y="2318"/>
                    <a:pt x="7164" y="2173"/>
                  </a:cubicBezTo>
                  <a:cubicBezTo>
                    <a:pt x="7554" y="1752"/>
                    <a:pt x="7284" y="1208"/>
                    <a:pt x="6946" y="1208"/>
                  </a:cubicBezTo>
                  <a:cubicBezTo>
                    <a:pt x="6915" y="1208"/>
                    <a:pt x="6884" y="1212"/>
                    <a:pt x="6852" y="1222"/>
                  </a:cubicBezTo>
                  <a:cubicBezTo>
                    <a:pt x="6541" y="1320"/>
                    <a:pt x="6459" y="1714"/>
                    <a:pt x="6705" y="1845"/>
                  </a:cubicBezTo>
                  <a:cubicBezTo>
                    <a:pt x="6759" y="1875"/>
                    <a:pt x="6817" y="1890"/>
                    <a:pt x="6875" y="1890"/>
                  </a:cubicBezTo>
                  <a:cubicBezTo>
                    <a:pt x="6976" y="1890"/>
                    <a:pt x="7075" y="1846"/>
                    <a:pt x="7147" y="1763"/>
                  </a:cubicBezTo>
                  <a:lnTo>
                    <a:pt x="7147" y="1763"/>
                  </a:lnTo>
                  <a:cubicBezTo>
                    <a:pt x="7180" y="1911"/>
                    <a:pt x="7131" y="2074"/>
                    <a:pt x="7000" y="2156"/>
                  </a:cubicBezTo>
                  <a:cubicBezTo>
                    <a:pt x="6860" y="2261"/>
                    <a:pt x="6688" y="2316"/>
                    <a:pt x="6512" y="2316"/>
                  </a:cubicBezTo>
                  <a:cubicBezTo>
                    <a:pt x="6440" y="2316"/>
                    <a:pt x="6367" y="2307"/>
                    <a:pt x="6295" y="2288"/>
                  </a:cubicBezTo>
                  <a:cubicBezTo>
                    <a:pt x="6213" y="2271"/>
                    <a:pt x="6115" y="2222"/>
                    <a:pt x="6049" y="2173"/>
                  </a:cubicBezTo>
                  <a:cubicBezTo>
                    <a:pt x="5541" y="1763"/>
                    <a:pt x="5492" y="1009"/>
                    <a:pt x="5951" y="550"/>
                  </a:cubicBezTo>
                  <a:cubicBezTo>
                    <a:pt x="6204" y="249"/>
                    <a:pt x="6595" y="106"/>
                    <a:pt x="7010" y="106"/>
                  </a:cubicBezTo>
                  <a:cubicBezTo>
                    <a:pt x="7884" y="106"/>
                    <a:pt x="8862" y="739"/>
                    <a:pt x="8885" y="1861"/>
                  </a:cubicBezTo>
                  <a:cubicBezTo>
                    <a:pt x="8901" y="2665"/>
                    <a:pt x="8459" y="3419"/>
                    <a:pt x="7754" y="3796"/>
                  </a:cubicBezTo>
                  <a:lnTo>
                    <a:pt x="7688" y="3812"/>
                  </a:lnTo>
                  <a:cubicBezTo>
                    <a:pt x="7606" y="3845"/>
                    <a:pt x="7508" y="3877"/>
                    <a:pt x="7426" y="3894"/>
                  </a:cubicBezTo>
                  <a:cubicBezTo>
                    <a:pt x="7194" y="3949"/>
                    <a:pt x="6963" y="3973"/>
                    <a:pt x="6733" y="3973"/>
                  </a:cubicBezTo>
                  <a:cubicBezTo>
                    <a:pt x="5150" y="3973"/>
                    <a:pt x="3620" y="2834"/>
                    <a:pt x="2282" y="2834"/>
                  </a:cubicBezTo>
                  <a:cubicBezTo>
                    <a:pt x="2137" y="2834"/>
                    <a:pt x="1994" y="2848"/>
                    <a:pt x="1853" y="2878"/>
                  </a:cubicBezTo>
                  <a:cubicBezTo>
                    <a:pt x="591" y="3156"/>
                    <a:pt x="230" y="4041"/>
                    <a:pt x="132" y="4582"/>
                  </a:cubicBezTo>
                  <a:cubicBezTo>
                    <a:pt x="1" y="5140"/>
                    <a:pt x="99" y="5730"/>
                    <a:pt x="542" y="6074"/>
                  </a:cubicBezTo>
                  <a:cubicBezTo>
                    <a:pt x="764" y="6241"/>
                    <a:pt x="1031" y="6317"/>
                    <a:pt x="1292" y="6317"/>
                  </a:cubicBezTo>
                  <a:cubicBezTo>
                    <a:pt x="1723" y="6317"/>
                    <a:pt x="2138" y="6110"/>
                    <a:pt x="2312" y="5762"/>
                  </a:cubicBezTo>
                  <a:cubicBezTo>
                    <a:pt x="2640" y="5222"/>
                    <a:pt x="2345" y="4517"/>
                    <a:pt x="1853" y="4402"/>
                  </a:cubicBezTo>
                  <a:cubicBezTo>
                    <a:pt x="1753" y="4358"/>
                    <a:pt x="1650" y="4337"/>
                    <a:pt x="1549" y="4337"/>
                  </a:cubicBezTo>
                  <a:cubicBezTo>
                    <a:pt x="1238" y="4337"/>
                    <a:pt x="948" y="4535"/>
                    <a:pt x="837" y="4845"/>
                  </a:cubicBezTo>
                  <a:cubicBezTo>
                    <a:pt x="787" y="4959"/>
                    <a:pt x="787" y="5090"/>
                    <a:pt x="804" y="5222"/>
                  </a:cubicBezTo>
                  <a:lnTo>
                    <a:pt x="804" y="5238"/>
                  </a:lnTo>
                  <a:cubicBezTo>
                    <a:pt x="820" y="5254"/>
                    <a:pt x="820" y="5254"/>
                    <a:pt x="820" y="5271"/>
                  </a:cubicBezTo>
                  <a:cubicBezTo>
                    <a:pt x="820" y="5287"/>
                    <a:pt x="820" y="5287"/>
                    <a:pt x="820" y="5304"/>
                  </a:cubicBezTo>
                  <a:cubicBezTo>
                    <a:pt x="894" y="5525"/>
                    <a:pt x="1106" y="5663"/>
                    <a:pt x="1325" y="5663"/>
                  </a:cubicBezTo>
                  <a:cubicBezTo>
                    <a:pt x="1398" y="5663"/>
                    <a:pt x="1472" y="5648"/>
                    <a:pt x="1541" y="5615"/>
                  </a:cubicBezTo>
                  <a:cubicBezTo>
                    <a:pt x="1888" y="5473"/>
                    <a:pt x="1781" y="4924"/>
                    <a:pt x="1438" y="4924"/>
                  </a:cubicBezTo>
                  <a:cubicBezTo>
                    <a:pt x="1423" y="4924"/>
                    <a:pt x="1409" y="4925"/>
                    <a:pt x="1394" y="4927"/>
                  </a:cubicBezTo>
                  <a:cubicBezTo>
                    <a:pt x="1033" y="4959"/>
                    <a:pt x="1099" y="5320"/>
                    <a:pt x="1050" y="5385"/>
                  </a:cubicBezTo>
                  <a:cubicBezTo>
                    <a:pt x="1037" y="5398"/>
                    <a:pt x="1023" y="5404"/>
                    <a:pt x="1010" y="5404"/>
                  </a:cubicBezTo>
                  <a:cubicBezTo>
                    <a:pt x="955" y="5404"/>
                    <a:pt x="899" y="5314"/>
                    <a:pt x="886" y="5287"/>
                  </a:cubicBezTo>
                  <a:cubicBezTo>
                    <a:pt x="820" y="5090"/>
                    <a:pt x="837" y="4894"/>
                    <a:pt x="919" y="4713"/>
                  </a:cubicBezTo>
                  <a:cubicBezTo>
                    <a:pt x="1069" y="4504"/>
                    <a:pt x="1303" y="4394"/>
                    <a:pt x="1542" y="4394"/>
                  </a:cubicBezTo>
                  <a:cubicBezTo>
                    <a:pt x="1641" y="4394"/>
                    <a:pt x="1741" y="4413"/>
                    <a:pt x="1836" y="4451"/>
                  </a:cubicBezTo>
                  <a:cubicBezTo>
                    <a:pt x="2295" y="4566"/>
                    <a:pt x="2541" y="5222"/>
                    <a:pt x="2230" y="5713"/>
                  </a:cubicBezTo>
                  <a:cubicBezTo>
                    <a:pt x="2069" y="6025"/>
                    <a:pt x="1687" y="6207"/>
                    <a:pt x="1298" y="6207"/>
                  </a:cubicBezTo>
                  <a:cubicBezTo>
                    <a:pt x="1052" y="6207"/>
                    <a:pt x="804" y="6134"/>
                    <a:pt x="607" y="5976"/>
                  </a:cubicBezTo>
                  <a:cubicBezTo>
                    <a:pt x="99" y="5549"/>
                    <a:pt x="99" y="4631"/>
                    <a:pt x="542" y="4058"/>
                  </a:cubicBezTo>
                  <a:cubicBezTo>
                    <a:pt x="887" y="3576"/>
                    <a:pt x="1466" y="3346"/>
                    <a:pt x="2081" y="3346"/>
                  </a:cubicBezTo>
                  <a:cubicBezTo>
                    <a:pt x="2282" y="3346"/>
                    <a:pt x="2487" y="3370"/>
                    <a:pt x="2689" y="3419"/>
                  </a:cubicBezTo>
                  <a:cubicBezTo>
                    <a:pt x="3492" y="3615"/>
                    <a:pt x="4328" y="3959"/>
                    <a:pt x="5197" y="4189"/>
                  </a:cubicBezTo>
                  <a:cubicBezTo>
                    <a:pt x="5531" y="4256"/>
                    <a:pt x="5871" y="4293"/>
                    <a:pt x="6208" y="4293"/>
                  </a:cubicBezTo>
                  <a:cubicBezTo>
                    <a:pt x="6780" y="4293"/>
                    <a:pt x="7340" y="4185"/>
                    <a:pt x="7836" y="3927"/>
                  </a:cubicBezTo>
                  <a:cubicBezTo>
                    <a:pt x="8606" y="3533"/>
                    <a:pt x="9065" y="2714"/>
                    <a:pt x="9032" y="1845"/>
                  </a:cubicBezTo>
                  <a:cubicBezTo>
                    <a:pt x="8988" y="653"/>
                    <a:pt x="7974" y="1"/>
                    <a:pt x="70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5" name="Google Shape;8525;p19"/>
            <p:cNvSpPr/>
            <p:nvPr/>
          </p:nvSpPr>
          <p:spPr>
            <a:xfrm>
              <a:off x="-57242" y="1199484"/>
              <a:ext cx="100589" cy="201732"/>
            </a:xfrm>
            <a:custGeom>
              <a:avLst/>
              <a:gdLst/>
              <a:ahLst/>
              <a:cxnLst/>
              <a:rect l="l" t="t" r="r" b="b"/>
              <a:pathLst>
                <a:path w="3082" h="6181" extrusionOk="0">
                  <a:moveTo>
                    <a:pt x="0" y="1"/>
                  </a:moveTo>
                  <a:lnTo>
                    <a:pt x="0" y="6180"/>
                  </a:lnTo>
                  <a:cubicBezTo>
                    <a:pt x="0" y="6180"/>
                    <a:pt x="443" y="4803"/>
                    <a:pt x="803" y="4262"/>
                  </a:cubicBezTo>
                  <a:cubicBezTo>
                    <a:pt x="1082" y="3853"/>
                    <a:pt x="1049" y="3312"/>
                    <a:pt x="705" y="2951"/>
                  </a:cubicBezTo>
                  <a:cubicBezTo>
                    <a:pt x="475" y="2656"/>
                    <a:pt x="541" y="2345"/>
                    <a:pt x="705" y="2312"/>
                  </a:cubicBezTo>
                  <a:cubicBezTo>
                    <a:pt x="716" y="2310"/>
                    <a:pt x="727" y="2308"/>
                    <a:pt x="738" y="2308"/>
                  </a:cubicBezTo>
                  <a:cubicBezTo>
                    <a:pt x="878" y="2308"/>
                    <a:pt x="935" y="2504"/>
                    <a:pt x="951" y="2656"/>
                  </a:cubicBezTo>
                  <a:cubicBezTo>
                    <a:pt x="967" y="2820"/>
                    <a:pt x="885" y="3377"/>
                    <a:pt x="1721" y="3689"/>
                  </a:cubicBezTo>
                  <a:cubicBezTo>
                    <a:pt x="1855" y="3737"/>
                    <a:pt x="1982" y="3757"/>
                    <a:pt x="2100" y="3757"/>
                  </a:cubicBezTo>
                  <a:cubicBezTo>
                    <a:pt x="2703" y="3757"/>
                    <a:pt x="3082" y="3230"/>
                    <a:pt x="3082" y="3230"/>
                  </a:cubicBezTo>
                  <a:lnTo>
                    <a:pt x="3082" y="3230"/>
                  </a:lnTo>
                  <a:cubicBezTo>
                    <a:pt x="3055" y="3235"/>
                    <a:pt x="3030" y="3238"/>
                    <a:pt x="3005" y="3238"/>
                  </a:cubicBezTo>
                  <a:cubicBezTo>
                    <a:pt x="2736" y="3238"/>
                    <a:pt x="2554" y="2911"/>
                    <a:pt x="2524" y="2295"/>
                  </a:cubicBezTo>
                  <a:cubicBezTo>
                    <a:pt x="2491" y="1640"/>
                    <a:pt x="1901" y="1509"/>
                    <a:pt x="1033" y="1394"/>
                  </a:cubicBezTo>
                  <a:cubicBezTo>
                    <a:pt x="164" y="1263"/>
                    <a:pt x="82" y="361"/>
                    <a:pt x="82" y="361"/>
                  </a:cubicBezTo>
                  <a:cubicBezTo>
                    <a:pt x="66" y="247"/>
                    <a:pt x="33" y="115"/>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6" name="Google Shape;8526;p19"/>
            <p:cNvSpPr/>
            <p:nvPr/>
          </p:nvSpPr>
          <p:spPr>
            <a:xfrm>
              <a:off x="-23005" y="1138942"/>
              <a:ext cx="210806" cy="121020"/>
            </a:xfrm>
            <a:custGeom>
              <a:avLst/>
              <a:gdLst/>
              <a:ahLst/>
              <a:cxnLst/>
              <a:rect l="l" t="t" r="r" b="b"/>
              <a:pathLst>
                <a:path w="6459" h="3708" extrusionOk="0">
                  <a:moveTo>
                    <a:pt x="948" y="0"/>
                  </a:moveTo>
                  <a:cubicBezTo>
                    <a:pt x="332" y="0"/>
                    <a:pt x="0" y="266"/>
                    <a:pt x="0" y="266"/>
                  </a:cubicBezTo>
                  <a:cubicBezTo>
                    <a:pt x="225" y="193"/>
                    <a:pt x="434" y="147"/>
                    <a:pt x="643" y="147"/>
                  </a:cubicBezTo>
                  <a:cubicBezTo>
                    <a:pt x="952" y="147"/>
                    <a:pt x="1261" y="248"/>
                    <a:pt x="1623" y="512"/>
                  </a:cubicBezTo>
                  <a:cubicBezTo>
                    <a:pt x="2213" y="954"/>
                    <a:pt x="1852" y="1708"/>
                    <a:pt x="1754" y="2200"/>
                  </a:cubicBezTo>
                  <a:cubicBezTo>
                    <a:pt x="1656" y="2708"/>
                    <a:pt x="2377" y="2921"/>
                    <a:pt x="2737" y="3085"/>
                  </a:cubicBezTo>
                  <a:cubicBezTo>
                    <a:pt x="3098" y="3249"/>
                    <a:pt x="2901" y="3708"/>
                    <a:pt x="2901" y="3708"/>
                  </a:cubicBezTo>
                  <a:cubicBezTo>
                    <a:pt x="4245" y="2888"/>
                    <a:pt x="3393" y="1938"/>
                    <a:pt x="3164" y="1675"/>
                  </a:cubicBezTo>
                  <a:cubicBezTo>
                    <a:pt x="2974" y="1446"/>
                    <a:pt x="3086" y="1216"/>
                    <a:pt x="3269" y="1216"/>
                  </a:cubicBezTo>
                  <a:cubicBezTo>
                    <a:pt x="3308" y="1216"/>
                    <a:pt x="3350" y="1226"/>
                    <a:pt x="3393" y="1249"/>
                  </a:cubicBezTo>
                  <a:cubicBezTo>
                    <a:pt x="3655" y="1380"/>
                    <a:pt x="3278" y="1872"/>
                    <a:pt x="3950" y="2315"/>
                  </a:cubicBezTo>
                  <a:cubicBezTo>
                    <a:pt x="4118" y="2421"/>
                    <a:pt x="4276" y="2461"/>
                    <a:pt x="4418" y="2461"/>
                  </a:cubicBezTo>
                  <a:cubicBezTo>
                    <a:pt x="4845" y="2461"/>
                    <a:pt x="5131" y="2102"/>
                    <a:pt x="5131" y="2102"/>
                  </a:cubicBezTo>
                  <a:lnTo>
                    <a:pt x="5131" y="2102"/>
                  </a:lnTo>
                  <a:cubicBezTo>
                    <a:pt x="5125" y="2102"/>
                    <a:pt x="5119" y="2102"/>
                    <a:pt x="5114" y="2102"/>
                  </a:cubicBezTo>
                  <a:cubicBezTo>
                    <a:pt x="4760" y="2102"/>
                    <a:pt x="4964" y="1575"/>
                    <a:pt x="4786" y="1429"/>
                  </a:cubicBezTo>
                  <a:cubicBezTo>
                    <a:pt x="4712" y="1366"/>
                    <a:pt x="4618" y="1330"/>
                    <a:pt x="4520" y="1330"/>
                  </a:cubicBezTo>
                  <a:cubicBezTo>
                    <a:pt x="4467" y="1330"/>
                    <a:pt x="4412" y="1341"/>
                    <a:pt x="4360" y="1364"/>
                  </a:cubicBezTo>
                  <a:cubicBezTo>
                    <a:pt x="4317" y="1371"/>
                    <a:pt x="4274" y="1374"/>
                    <a:pt x="4234" y="1374"/>
                  </a:cubicBezTo>
                  <a:cubicBezTo>
                    <a:pt x="4078" y="1374"/>
                    <a:pt x="3967" y="1324"/>
                    <a:pt x="4032" y="1233"/>
                  </a:cubicBezTo>
                  <a:cubicBezTo>
                    <a:pt x="4068" y="1183"/>
                    <a:pt x="4108" y="1165"/>
                    <a:pt x="4161" y="1165"/>
                  </a:cubicBezTo>
                  <a:cubicBezTo>
                    <a:pt x="4300" y="1165"/>
                    <a:pt x="4532" y="1295"/>
                    <a:pt x="5032" y="1331"/>
                  </a:cubicBezTo>
                  <a:cubicBezTo>
                    <a:pt x="5068" y="1334"/>
                    <a:pt x="5103" y="1335"/>
                    <a:pt x="5138" y="1335"/>
                  </a:cubicBezTo>
                  <a:cubicBezTo>
                    <a:pt x="5903" y="1335"/>
                    <a:pt x="6458" y="676"/>
                    <a:pt x="6458" y="675"/>
                  </a:cubicBezTo>
                  <a:lnTo>
                    <a:pt x="6458" y="675"/>
                  </a:lnTo>
                  <a:cubicBezTo>
                    <a:pt x="5999" y="931"/>
                    <a:pt x="5513" y="1029"/>
                    <a:pt x="5026" y="1029"/>
                  </a:cubicBezTo>
                  <a:cubicBezTo>
                    <a:pt x="3858" y="1029"/>
                    <a:pt x="2680" y="468"/>
                    <a:pt x="1836" y="167"/>
                  </a:cubicBezTo>
                  <a:cubicBezTo>
                    <a:pt x="1495" y="44"/>
                    <a:pt x="1198" y="0"/>
                    <a:pt x="9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7" name="Google Shape;8527;p19"/>
            <p:cNvSpPr/>
            <p:nvPr/>
          </p:nvSpPr>
          <p:spPr>
            <a:xfrm>
              <a:off x="31532" y="1019260"/>
              <a:ext cx="117756" cy="82377"/>
            </a:xfrm>
            <a:custGeom>
              <a:avLst/>
              <a:gdLst/>
              <a:ahLst/>
              <a:cxnLst/>
              <a:rect l="l" t="t" r="r" b="b"/>
              <a:pathLst>
                <a:path w="3608" h="2524" extrusionOk="0">
                  <a:moveTo>
                    <a:pt x="2507" y="1"/>
                  </a:moveTo>
                  <a:cubicBezTo>
                    <a:pt x="1920" y="1"/>
                    <a:pt x="1244" y="126"/>
                    <a:pt x="870" y="622"/>
                  </a:cubicBezTo>
                  <a:cubicBezTo>
                    <a:pt x="1" y="1769"/>
                    <a:pt x="525" y="2523"/>
                    <a:pt x="525" y="2523"/>
                  </a:cubicBezTo>
                  <a:cubicBezTo>
                    <a:pt x="525" y="2523"/>
                    <a:pt x="362" y="2162"/>
                    <a:pt x="1394" y="2162"/>
                  </a:cubicBezTo>
                  <a:cubicBezTo>
                    <a:pt x="2427" y="2146"/>
                    <a:pt x="2296" y="1490"/>
                    <a:pt x="2263" y="1261"/>
                  </a:cubicBezTo>
                  <a:cubicBezTo>
                    <a:pt x="2181" y="1015"/>
                    <a:pt x="2230" y="736"/>
                    <a:pt x="2410" y="556"/>
                  </a:cubicBezTo>
                  <a:cubicBezTo>
                    <a:pt x="2656" y="195"/>
                    <a:pt x="3607" y="130"/>
                    <a:pt x="3607" y="130"/>
                  </a:cubicBezTo>
                  <a:cubicBezTo>
                    <a:pt x="3607" y="130"/>
                    <a:pt x="3103" y="1"/>
                    <a:pt x="250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8" name="Google Shape;8528;p19"/>
            <p:cNvSpPr/>
            <p:nvPr/>
          </p:nvSpPr>
          <p:spPr>
            <a:xfrm>
              <a:off x="121416" y="932020"/>
              <a:ext cx="73859" cy="87762"/>
            </a:xfrm>
            <a:custGeom>
              <a:avLst/>
              <a:gdLst/>
              <a:ahLst/>
              <a:cxnLst/>
              <a:rect l="l" t="t" r="r" b="b"/>
              <a:pathLst>
                <a:path w="2263" h="2689" extrusionOk="0">
                  <a:moveTo>
                    <a:pt x="1148" y="0"/>
                  </a:moveTo>
                  <a:cubicBezTo>
                    <a:pt x="1148" y="0"/>
                    <a:pt x="1345" y="541"/>
                    <a:pt x="1001" y="738"/>
                  </a:cubicBezTo>
                  <a:cubicBezTo>
                    <a:pt x="640" y="934"/>
                    <a:pt x="1" y="1344"/>
                    <a:pt x="263" y="2016"/>
                  </a:cubicBezTo>
                  <a:cubicBezTo>
                    <a:pt x="509" y="2688"/>
                    <a:pt x="1673" y="2426"/>
                    <a:pt x="2263" y="2606"/>
                  </a:cubicBezTo>
                  <a:cubicBezTo>
                    <a:pt x="2263" y="2606"/>
                    <a:pt x="1394" y="2164"/>
                    <a:pt x="1460" y="1426"/>
                  </a:cubicBezTo>
                  <a:cubicBezTo>
                    <a:pt x="1525" y="705"/>
                    <a:pt x="1443" y="164"/>
                    <a:pt x="11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9" name="Google Shape;8529;p19"/>
            <p:cNvSpPr/>
            <p:nvPr/>
          </p:nvSpPr>
          <p:spPr>
            <a:xfrm>
              <a:off x="201149" y="970532"/>
              <a:ext cx="104342" cy="140178"/>
            </a:xfrm>
            <a:custGeom>
              <a:avLst/>
              <a:gdLst/>
              <a:ahLst/>
              <a:cxnLst/>
              <a:rect l="l" t="t" r="r" b="b"/>
              <a:pathLst>
                <a:path w="3197" h="4295" extrusionOk="0">
                  <a:moveTo>
                    <a:pt x="377" y="0"/>
                  </a:moveTo>
                  <a:lnTo>
                    <a:pt x="377" y="0"/>
                  </a:lnTo>
                  <a:cubicBezTo>
                    <a:pt x="0" y="1328"/>
                    <a:pt x="541" y="1607"/>
                    <a:pt x="1098" y="2475"/>
                  </a:cubicBezTo>
                  <a:cubicBezTo>
                    <a:pt x="1656" y="3344"/>
                    <a:pt x="1049" y="4295"/>
                    <a:pt x="1049" y="4295"/>
                  </a:cubicBezTo>
                  <a:cubicBezTo>
                    <a:pt x="1459" y="4032"/>
                    <a:pt x="1803" y="3344"/>
                    <a:pt x="2491" y="2918"/>
                  </a:cubicBezTo>
                  <a:cubicBezTo>
                    <a:pt x="3196" y="2475"/>
                    <a:pt x="2901" y="1574"/>
                    <a:pt x="2901" y="1574"/>
                  </a:cubicBezTo>
                  <a:lnTo>
                    <a:pt x="2901" y="1574"/>
                  </a:lnTo>
                  <a:cubicBezTo>
                    <a:pt x="2863" y="1687"/>
                    <a:pt x="2767" y="1733"/>
                    <a:pt x="2613" y="1733"/>
                  </a:cubicBezTo>
                  <a:cubicBezTo>
                    <a:pt x="2567" y="1733"/>
                    <a:pt x="2515" y="1729"/>
                    <a:pt x="2459" y="1721"/>
                  </a:cubicBezTo>
                  <a:cubicBezTo>
                    <a:pt x="2429" y="1714"/>
                    <a:pt x="2400" y="1711"/>
                    <a:pt x="2372" y="1711"/>
                  </a:cubicBezTo>
                  <a:cubicBezTo>
                    <a:pt x="2135" y="1711"/>
                    <a:pt x="1961" y="1946"/>
                    <a:pt x="2049" y="2180"/>
                  </a:cubicBezTo>
                  <a:cubicBezTo>
                    <a:pt x="2117" y="2343"/>
                    <a:pt x="1983" y="2516"/>
                    <a:pt x="1824" y="2516"/>
                  </a:cubicBezTo>
                  <a:cubicBezTo>
                    <a:pt x="1790" y="2516"/>
                    <a:pt x="1755" y="2509"/>
                    <a:pt x="1721" y="2492"/>
                  </a:cubicBezTo>
                  <a:cubicBezTo>
                    <a:pt x="1557" y="2426"/>
                    <a:pt x="1557" y="2049"/>
                    <a:pt x="1787" y="1869"/>
                  </a:cubicBezTo>
                  <a:cubicBezTo>
                    <a:pt x="2000" y="1688"/>
                    <a:pt x="2147" y="1295"/>
                    <a:pt x="1951" y="672"/>
                  </a:cubicBezTo>
                  <a:cubicBezTo>
                    <a:pt x="1810" y="200"/>
                    <a:pt x="1342" y="96"/>
                    <a:pt x="1018" y="96"/>
                  </a:cubicBezTo>
                  <a:cubicBezTo>
                    <a:pt x="926" y="96"/>
                    <a:pt x="845" y="104"/>
                    <a:pt x="787" y="115"/>
                  </a:cubicBezTo>
                  <a:cubicBezTo>
                    <a:pt x="756" y="122"/>
                    <a:pt x="725" y="125"/>
                    <a:pt x="695" y="125"/>
                  </a:cubicBezTo>
                  <a:cubicBezTo>
                    <a:pt x="579" y="125"/>
                    <a:pt x="468" y="78"/>
                    <a:pt x="3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0" name="Google Shape;8530;p19"/>
            <p:cNvSpPr/>
            <p:nvPr/>
          </p:nvSpPr>
          <p:spPr>
            <a:xfrm>
              <a:off x="210777" y="1026147"/>
              <a:ext cx="33" cy="33"/>
            </a:xfrm>
            <a:custGeom>
              <a:avLst/>
              <a:gdLst/>
              <a:ahLst/>
              <a:cxnLst/>
              <a:rect l="l" t="t" r="r" b="b"/>
              <a:pathLst>
                <a:path w="1" h="1" extrusionOk="0">
                  <a:moveTo>
                    <a:pt x="0" y="1"/>
                  </a:moveTo>
                  <a:lnTo>
                    <a:pt x="0" y="1"/>
                  </a:lnTo>
                  <a:lnTo>
                    <a:pt x="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1" name="Google Shape;8531;p19"/>
            <p:cNvSpPr/>
            <p:nvPr/>
          </p:nvSpPr>
          <p:spPr>
            <a:xfrm>
              <a:off x="178140" y="763350"/>
              <a:ext cx="264298" cy="263907"/>
            </a:xfrm>
            <a:custGeom>
              <a:avLst/>
              <a:gdLst/>
              <a:ahLst/>
              <a:cxnLst/>
              <a:rect l="l" t="t" r="r" b="b"/>
              <a:pathLst>
                <a:path w="8098" h="8086" extrusionOk="0">
                  <a:moveTo>
                    <a:pt x="5716" y="1"/>
                  </a:moveTo>
                  <a:cubicBezTo>
                    <a:pt x="5207" y="1"/>
                    <a:pt x="4711" y="178"/>
                    <a:pt x="4409" y="562"/>
                  </a:cubicBezTo>
                  <a:cubicBezTo>
                    <a:pt x="4114" y="988"/>
                    <a:pt x="4065" y="1562"/>
                    <a:pt x="4295" y="2037"/>
                  </a:cubicBezTo>
                  <a:cubicBezTo>
                    <a:pt x="4502" y="2444"/>
                    <a:pt x="4838" y="2591"/>
                    <a:pt x="5167" y="2591"/>
                  </a:cubicBezTo>
                  <a:cubicBezTo>
                    <a:pt x="5515" y="2591"/>
                    <a:pt x="5855" y="2428"/>
                    <a:pt x="6032" y="2234"/>
                  </a:cubicBezTo>
                  <a:cubicBezTo>
                    <a:pt x="6212" y="2037"/>
                    <a:pt x="6294" y="1759"/>
                    <a:pt x="6229" y="1496"/>
                  </a:cubicBezTo>
                  <a:cubicBezTo>
                    <a:pt x="6180" y="1164"/>
                    <a:pt x="5945" y="1024"/>
                    <a:pt x="5735" y="1024"/>
                  </a:cubicBezTo>
                  <a:cubicBezTo>
                    <a:pt x="5593" y="1024"/>
                    <a:pt x="5462" y="1089"/>
                    <a:pt x="5409" y="1201"/>
                  </a:cubicBezTo>
                  <a:cubicBezTo>
                    <a:pt x="5262" y="1496"/>
                    <a:pt x="5327" y="1841"/>
                    <a:pt x="5737" y="1906"/>
                  </a:cubicBezTo>
                  <a:cubicBezTo>
                    <a:pt x="6098" y="1972"/>
                    <a:pt x="5901" y="2398"/>
                    <a:pt x="5475" y="2513"/>
                  </a:cubicBezTo>
                  <a:cubicBezTo>
                    <a:pt x="5395" y="2533"/>
                    <a:pt x="5314" y="2543"/>
                    <a:pt x="5234" y="2543"/>
                  </a:cubicBezTo>
                  <a:cubicBezTo>
                    <a:pt x="4870" y="2543"/>
                    <a:pt x="4524" y="2337"/>
                    <a:pt x="4377" y="1988"/>
                  </a:cubicBezTo>
                  <a:cubicBezTo>
                    <a:pt x="4180" y="1546"/>
                    <a:pt x="4229" y="1037"/>
                    <a:pt x="4508" y="644"/>
                  </a:cubicBezTo>
                  <a:cubicBezTo>
                    <a:pt x="4781" y="303"/>
                    <a:pt x="5248" y="132"/>
                    <a:pt x="5718" y="132"/>
                  </a:cubicBezTo>
                  <a:cubicBezTo>
                    <a:pt x="5812" y="132"/>
                    <a:pt x="5907" y="139"/>
                    <a:pt x="5999" y="152"/>
                  </a:cubicBezTo>
                  <a:cubicBezTo>
                    <a:pt x="7212" y="300"/>
                    <a:pt x="7901" y="1988"/>
                    <a:pt x="7180" y="3136"/>
                  </a:cubicBezTo>
                  <a:cubicBezTo>
                    <a:pt x="6950" y="3512"/>
                    <a:pt x="6622" y="3808"/>
                    <a:pt x="6229" y="3988"/>
                  </a:cubicBezTo>
                  <a:cubicBezTo>
                    <a:pt x="5825" y="4157"/>
                    <a:pt x="5368" y="4240"/>
                    <a:pt x="4832" y="4240"/>
                  </a:cubicBezTo>
                  <a:cubicBezTo>
                    <a:pt x="4432" y="4240"/>
                    <a:pt x="3989" y="4194"/>
                    <a:pt x="3492" y="4103"/>
                  </a:cubicBezTo>
                  <a:cubicBezTo>
                    <a:pt x="3185" y="4041"/>
                    <a:pt x="2886" y="4011"/>
                    <a:pt x="2599" y="4011"/>
                  </a:cubicBezTo>
                  <a:cubicBezTo>
                    <a:pt x="1277" y="4011"/>
                    <a:pt x="239" y="4664"/>
                    <a:pt x="131" y="5971"/>
                  </a:cubicBezTo>
                  <a:cubicBezTo>
                    <a:pt x="0" y="7578"/>
                    <a:pt x="1033" y="8086"/>
                    <a:pt x="1033" y="8086"/>
                  </a:cubicBezTo>
                  <a:lnTo>
                    <a:pt x="1000" y="8053"/>
                  </a:lnTo>
                  <a:cubicBezTo>
                    <a:pt x="443" y="7414"/>
                    <a:pt x="590" y="6217"/>
                    <a:pt x="590" y="6217"/>
                  </a:cubicBezTo>
                  <a:cubicBezTo>
                    <a:pt x="689" y="5709"/>
                    <a:pt x="951" y="5234"/>
                    <a:pt x="1344" y="4889"/>
                  </a:cubicBezTo>
                  <a:cubicBezTo>
                    <a:pt x="1937" y="4450"/>
                    <a:pt x="2688" y="4367"/>
                    <a:pt x="3171" y="4367"/>
                  </a:cubicBezTo>
                  <a:cubicBezTo>
                    <a:pt x="3462" y="4367"/>
                    <a:pt x="3655" y="4398"/>
                    <a:pt x="3655" y="4398"/>
                  </a:cubicBezTo>
                  <a:cubicBezTo>
                    <a:pt x="3901" y="4430"/>
                    <a:pt x="4147" y="4447"/>
                    <a:pt x="4360" y="4463"/>
                  </a:cubicBezTo>
                  <a:cubicBezTo>
                    <a:pt x="4461" y="4470"/>
                    <a:pt x="4564" y="4473"/>
                    <a:pt x="4669" y="4473"/>
                  </a:cubicBezTo>
                  <a:cubicBezTo>
                    <a:pt x="5634" y="4473"/>
                    <a:pt x="6721" y="4180"/>
                    <a:pt x="7327" y="3234"/>
                  </a:cubicBezTo>
                  <a:cubicBezTo>
                    <a:pt x="8098" y="1972"/>
                    <a:pt x="7343" y="152"/>
                    <a:pt x="6016" y="21"/>
                  </a:cubicBezTo>
                  <a:cubicBezTo>
                    <a:pt x="5916" y="8"/>
                    <a:pt x="5816" y="1"/>
                    <a:pt x="57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2" name="Google Shape;8532;p19"/>
            <p:cNvSpPr/>
            <p:nvPr/>
          </p:nvSpPr>
          <p:spPr>
            <a:xfrm>
              <a:off x="247690" y="914788"/>
              <a:ext cx="152482" cy="77710"/>
            </a:xfrm>
            <a:custGeom>
              <a:avLst/>
              <a:gdLst/>
              <a:ahLst/>
              <a:cxnLst/>
              <a:rect l="l" t="t" r="r" b="b"/>
              <a:pathLst>
                <a:path w="4672" h="2381" extrusionOk="0">
                  <a:moveTo>
                    <a:pt x="1089" y="1"/>
                  </a:moveTo>
                  <a:cubicBezTo>
                    <a:pt x="400" y="1"/>
                    <a:pt x="0" y="233"/>
                    <a:pt x="0" y="233"/>
                  </a:cubicBezTo>
                  <a:cubicBezTo>
                    <a:pt x="92" y="214"/>
                    <a:pt x="181" y="204"/>
                    <a:pt x="264" y="204"/>
                  </a:cubicBezTo>
                  <a:cubicBezTo>
                    <a:pt x="742" y="204"/>
                    <a:pt x="1048" y="512"/>
                    <a:pt x="951" y="987"/>
                  </a:cubicBezTo>
                  <a:cubicBezTo>
                    <a:pt x="820" y="1413"/>
                    <a:pt x="967" y="1856"/>
                    <a:pt x="1328" y="2118"/>
                  </a:cubicBezTo>
                  <a:cubicBezTo>
                    <a:pt x="1656" y="2380"/>
                    <a:pt x="2557" y="2380"/>
                    <a:pt x="2557" y="2380"/>
                  </a:cubicBezTo>
                  <a:cubicBezTo>
                    <a:pt x="2295" y="2233"/>
                    <a:pt x="2541" y="1872"/>
                    <a:pt x="2705" y="1446"/>
                  </a:cubicBezTo>
                  <a:cubicBezTo>
                    <a:pt x="2861" y="1025"/>
                    <a:pt x="2438" y="871"/>
                    <a:pt x="2241" y="871"/>
                  </a:cubicBezTo>
                  <a:cubicBezTo>
                    <a:pt x="2231" y="871"/>
                    <a:pt x="2222" y="871"/>
                    <a:pt x="2213" y="872"/>
                  </a:cubicBezTo>
                  <a:cubicBezTo>
                    <a:pt x="2117" y="890"/>
                    <a:pt x="2044" y="907"/>
                    <a:pt x="1976" y="907"/>
                  </a:cubicBezTo>
                  <a:cubicBezTo>
                    <a:pt x="1918" y="907"/>
                    <a:pt x="1864" y="894"/>
                    <a:pt x="1803" y="856"/>
                  </a:cubicBezTo>
                  <a:cubicBezTo>
                    <a:pt x="1699" y="791"/>
                    <a:pt x="1740" y="579"/>
                    <a:pt x="2002" y="579"/>
                  </a:cubicBezTo>
                  <a:cubicBezTo>
                    <a:pt x="2068" y="579"/>
                    <a:pt x="2149" y="593"/>
                    <a:pt x="2246" y="626"/>
                  </a:cubicBezTo>
                  <a:cubicBezTo>
                    <a:pt x="2721" y="774"/>
                    <a:pt x="2590" y="1233"/>
                    <a:pt x="3311" y="1380"/>
                  </a:cubicBezTo>
                  <a:cubicBezTo>
                    <a:pt x="3368" y="1392"/>
                    <a:pt x="3422" y="1397"/>
                    <a:pt x="3473" y="1397"/>
                  </a:cubicBezTo>
                  <a:cubicBezTo>
                    <a:pt x="4074" y="1397"/>
                    <a:pt x="4219" y="649"/>
                    <a:pt x="4295" y="528"/>
                  </a:cubicBezTo>
                  <a:cubicBezTo>
                    <a:pt x="4409" y="397"/>
                    <a:pt x="4540" y="266"/>
                    <a:pt x="4672" y="151"/>
                  </a:cubicBezTo>
                  <a:lnTo>
                    <a:pt x="4672" y="151"/>
                  </a:lnTo>
                  <a:cubicBezTo>
                    <a:pt x="4462" y="275"/>
                    <a:pt x="4086" y="393"/>
                    <a:pt x="3547" y="393"/>
                  </a:cubicBezTo>
                  <a:cubicBezTo>
                    <a:pt x="3159" y="393"/>
                    <a:pt x="2687" y="332"/>
                    <a:pt x="2131" y="167"/>
                  </a:cubicBezTo>
                  <a:cubicBezTo>
                    <a:pt x="1736" y="44"/>
                    <a:pt x="1386" y="1"/>
                    <a:pt x="10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3" name="Google Shape;8533;p19"/>
            <p:cNvSpPr/>
            <p:nvPr/>
          </p:nvSpPr>
          <p:spPr>
            <a:xfrm>
              <a:off x="257318" y="772064"/>
              <a:ext cx="104864" cy="109793"/>
            </a:xfrm>
            <a:custGeom>
              <a:avLst/>
              <a:gdLst/>
              <a:ahLst/>
              <a:cxnLst/>
              <a:rect l="l" t="t" r="r" b="b"/>
              <a:pathLst>
                <a:path w="3213" h="3364" extrusionOk="0">
                  <a:moveTo>
                    <a:pt x="1934" y="0"/>
                  </a:moveTo>
                  <a:lnTo>
                    <a:pt x="1934" y="0"/>
                  </a:lnTo>
                  <a:cubicBezTo>
                    <a:pt x="1492" y="279"/>
                    <a:pt x="1426" y="738"/>
                    <a:pt x="705" y="1344"/>
                  </a:cubicBezTo>
                  <a:cubicBezTo>
                    <a:pt x="0" y="1967"/>
                    <a:pt x="197" y="2426"/>
                    <a:pt x="344" y="2688"/>
                  </a:cubicBezTo>
                  <a:cubicBezTo>
                    <a:pt x="459" y="2819"/>
                    <a:pt x="426" y="3000"/>
                    <a:pt x="295" y="3098"/>
                  </a:cubicBezTo>
                  <a:cubicBezTo>
                    <a:pt x="1393" y="2983"/>
                    <a:pt x="1229" y="2344"/>
                    <a:pt x="1164" y="2147"/>
                  </a:cubicBezTo>
                  <a:cubicBezTo>
                    <a:pt x="1098" y="1951"/>
                    <a:pt x="1131" y="1852"/>
                    <a:pt x="1246" y="1852"/>
                  </a:cubicBezTo>
                  <a:cubicBezTo>
                    <a:pt x="1344" y="1852"/>
                    <a:pt x="1344" y="2082"/>
                    <a:pt x="1328" y="2360"/>
                  </a:cubicBezTo>
                  <a:cubicBezTo>
                    <a:pt x="1328" y="2639"/>
                    <a:pt x="1262" y="3295"/>
                    <a:pt x="2115" y="3360"/>
                  </a:cubicBezTo>
                  <a:cubicBezTo>
                    <a:pt x="2146" y="3363"/>
                    <a:pt x="2176" y="3364"/>
                    <a:pt x="2205" y="3364"/>
                  </a:cubicBezTo>
                  <a:cubicBezTo>
                    <a:pt x="2984" y="3364"/>
                    <a:pt x="3213" y="2557"/>
                    <a:pt x="3213" y="2557"/>
                  </a:cubicBezTo>
                  <a:lnTo>
                    <a:pt x="3213" y="2557"/>
                  </a:lnTo>
                  <a:cubicBezTo>
                    <a:pt x="3088" y="2592"/>
                    <a:pt x="2937" y="2617"/>
                    <a:pt x="2777" y="2617"/>
                  </a:cubicBezTo>
                  <a:cubicBezTo>
                    <a:pt x="2327" y="2617"/>
                    <a:pt x="1803" y="2417"/>
                    <a:pt x="1574" y="1656"/>
                  </a:cubicBezTo>
                  <a:cubicBezTo>
                    <a:pt x="1377" y="1082"/>
                    <a:pt x="1508" y="443"/>
                    <a:pt x="193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4" name="Google Shape;8534;p19"/>
            <p:cNvSpPr/>
            <p:nvPr/>
          </p:nvSpPr>
          <p:spPr>
            <a:xfrm>
              <a:off x="407092" y="616122"/>
              <a:ext cx="63154" cy="250101"/>
            </a:xfrm>
            <a:custGeom>
              <a:avLst/>
              <a:gdLst/>
              <a:ahLst/>
              <a:cxnLst/>
              <a:rect l="l" t="t" r="r" b="b"/>
              <a:pathLst>
                <a:path w="1935" h="7663" extrusionOk="0">
                  <a:moveTo>
                    <a:pt x="1300" y="1"/>
                  </a:moveTo>
                  <a:cubicBezTo>
                    <a:pt x="984" y="1"/>
                    <a:pt x="738" y="369"/>
                    <a:pt x="738" y="369"/>
                  </a:cubicBezTo>
                  <a:cubicBezTo>
                    <a:pt x="1" y="1516"/>
                    <a:pt x="837" y="3286"/>
                    <a:pt x="984" y="5171"/>
                  </a:cubicBezTo>
                  <a:cubicBezTo>
                    <a:pt x="1115" y="7056"/>
                    <a:pt x="476" y="7663"/>
                    <a:pt x="476" y="7663"/>
                  </a:cubicBezTo>
                  <a:cubicBezTo>
                    <a:pt x="1164" y="7138"/>
                    <a:pt x="1328" y="5368"/>
                    <a:pt x="1197" y="4008"/>
                  </a:cubicBezTo>
                  <a:cubicBezTo>
                    <a:pt x="1066" y="2631"/>
                    <a:pt x="1083" y="1369"/>
                    <a:pt x="1345" y="1106"/>
                  </a:cubicBezTo>
                  <a:cubicBezTo>
                    <a:pt x="1607" y="844"/>
                    <a:pt x="1935" y="287"/>
                    <a:pt x="1509" y="57"/>
                  </a:cubicBezTo>
                  <a:cubicBezTo>
                    <a:pt x="1437" y="17"/>
                    <a:pt x="1367" y="1"/>
                    <a:pt x="13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5" name="Google Shape;8535;p19"/>
            <p:cNvSpPr/>
            <p:nvPr/>
          </p:nvSpPr>
          <p:spPr>
            <a:xfrm>
              <a:off x="347724" y="583386"/>
              <a:ext cx="278757" cy="332054"/>
            </a:xfrm>
            <a:custGeom>
              <a:avLst/>
              <a:gdLst/>
              <a:ahLst/>
              <a:cxnLst/>
              <a:rect l="l" t="t" r="r" b="b"/>
              <a:pathLst>
                <a:path w="8541" h="10174" extrusionOk="0">
                  <a:moveTo>
                    <a:pt x="6296" y="0"/>
                  </a:moveTo>
                  <a:cubicBezTo>
                    <a:pt x="6090" y="0"/>
                    <a:pt x="5880" y="25"/>
                    <a:pt x="5672" y="77"/>
                  </a:cubicBezTo>
                  <a:cubicBezTo>
                    <a:pt x="4475" y="323"/>
                    <a:pt x="3721" y="1585"/>
                    <a:pt x="3492" y="2847"/>
                  </a:cubicBezTo>
                  <a:cubicBezTo>
                    <a:pt x="3246" y="4142"/>
                    <a:pt x="3492" y="5371"/>
                    <a:pt x="3442" y="6486"/>
                  </a:cubicBezTo>
                  <a:cubicBezTo>
                    <a:pt x="3508" y="7469"/>
                    <a:pt x="3131" y="8436"/>
                    <a:pt x="2443" y="9125"/>
                  </a:cubicBezTo>
                  <a:cubicBezTo>
                    <a:pt x="1770" y="9748"/>
                    <a:pt x="902" y="10108"/>
                    <a:pt x="0" y="10174"/>
                  </a:cubicBezTo>
                  <a:cubicBezTo>
                    <a:pt x="918" y="10141"/>
                    <a:pt x="1803" y="9797"/>
                    <a:pt x="2492" y="9190"/>
                  </a:cubicBezTo>
                  <a:cubicBezTo>
                    <a:pt x="3229" y="8486"/>
                    <a:pt x="3639" y="7502"/>
                    <a:pt x="3590" y="6469"/>
                  </a:cubicBezTo>
                  <a:cubicBezTo>
                    <a:pt x="3656" y="5355"/>
                    <a:pt x="3410" y="4109"/>
                    <a:pt x="3656" y="2863"/>
                  </a:cubicBezTo>
                  <a:cubicBezTo>
                    <a:pt x="3901" y="1618"/>
                    <a:pt x="4606" y="454"/>
                    <a:pt x="5704" y="208"/>
                  </a:cubicBezTo>
                  <a:cubicBezTo>
                    <a:pt x="5836" y="175"/>
                    <a:pt x="5967" y="142"/>
                    <a:pt x="6098" y="142"/>
                  </a:cubicBezTo>
                  <a:cubicBezTo>
                    <a:pt x="6139" y="139"/>
                    <a:pt x="6180" y="138"/>
                    <a:pt x="6220" y="138"/>
                  </a:cubicBezTo>
                  <a:cubicBezTo>
                    <a:pt x="6621" y="138"/>
                    <a:pt x="7015" y="281"/>
                    <a:pt x="7327" y="519"/>
                  </a:cubicBezTo>
                  <a:cubicBezTo>
                    <a:pt x="8048" y="1093"/>
                    <a:pt x="7966" y="2339"/>
                    <a:pt x="7540" y="2716"/>
                  </a:cubicBezTo>
                  <a:cubicBezTo>
                    <a:pt x="7336" y="2899"/>
                    <a:pt x="7113" y="2973"/>
                    <a:pt x="6916" y="2973"/>
                  </a:cubicBezTo>
                  <a:cubicBezTo>
                    <a:pt x="6656" y="2973"/>
                    <a:pt x="6442" y="2844"/>
                    <a:pt x="6376" y="2667"/>
                  </a:cubicBezTo>
                  <a:lnTo>
                    <a:pt x="6376" y="2667"/>
                  </a:lnTo>
                  <a:cubicBezTo>
                    <a:pt x="6376" y="2667"/>
                    <a:pt x="6413" y="2672"/>
                    <a:pt x="6467" y="2672"/>
                  </a:cubicBezTo>
                  <a:cubicBezTo>
                    <a:pt x="6603" y="2672"/>
                    <a:pt x="6852" y="2639"/>
                    <a:pt x="6934" y="2404"/>
                  </a:cubicBezTo>
                  <a:cubicBezTo>
                    <a:pt x="7049" y="2093"/>
                    <a:pt x="6868" y="1749"/>
                    <a:pt x="6540" y="1683"/>
                  </a:cubicBezTo>
                  <a:cubicBezTo>
                    <a:pt x="6483" y="1667"/>
                    <a:pt x="6426" y="1659"/>
                    <a:pt x="6372" y="1659"/>
                  </a:cubicBezTo>
                  <a:cubicBezTo>
                    <a:pt x="5988" y="1659"/>
                    <a:pt x="5692" y="2036"/>
                    <a:pt x="5836" y="2437"/>
                  </a:cubicBezTo>
                  <a:cubicBezTo>
                    <a:pt x="5925" y="2817"/>
                    <a:pt x="6441" y="3105"/>
                    <a:pt x="6983" y="3105"/>
                  </a:cubicBezTo>
                  <a:cubicBezTo>
                    <a:pt x="7237" y="3105"/>
                    <a:pt x="7496" y="3042"/>
                    <a:pt x="7721" y="2896"/>
                  </a:cubicBezTo>
                  <a:cubicBezTo>
                    <a:pt x="8130" y="2667"/>
                    <a:pt x="8540" y="1962"/>
                    <a:pt x="8245" y="1175"/>
                  </a:cubicBezTo>
                  <a:cubicBezTo>
                    <a:pt x="8018" y="468"/>
                    <a:pt x="7195" y="0"/>
                    <a:pt x="629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6" name="Google Shape;8536;p19"/>
            <p:cNvSpPr/>
            <p:nvPr/>
          </p:nvSpPr>
          <p:spPr>
            <a:xfrm>
              <a:off x="479841" y="629993"/>
              <a:ext cx="81887" cy="68669"/>
            </a:xfrm>
            <a:custGeom>
              <a:avLst/>
              <a:gdLst/>
              <a:ahLst/>
              <a:cxnLst/>
              <a:rect l="l" t="t" r="r" b="b"/>
              <a:pathLst>
                <a:path w="2509" h="2104" extrusionOk="0">
                  <a:moveTo>
                    <a:pt x="696" y="1"/>
                  </a:moveTo>
                  <a:cubicBezTo>
                    <a:pt x="626" y="1"/>
                    <a:pt x="553" y="9"/>
                    <a:pt x="476" y="26"/>
                  </a:cubicBezTo>
                  <a:cubicBezTo>
                    <a:pt x="607" y="91"/>
                    <a:pt x="624" y="272"/>
                    <a:pt x="542" y="386"/>
                  </a:cubicBezTo>
                  <a:cubicBezTo>
                    <a:pt x="394" y="616"/>
                    <a:pt x="1" y="1304"/>
                    <a:pt x="558" y="1862"/>
                  </a:cubicBezTo>
                  <a:cubicBezTo>
                    <a:pt x="738" y="2041"/>
                    <a:pt x="991" y="2103"/>
                    <a:pt x="1257" y="2103"/>
                  </a:cubicBezTo>
                  <a:cubicBezTo>
                    <a:pt x="1792" y="2103"/>
                    <a:pt x="2377" y="1851"/>
                    <a:pt x="2509" y="1796"/>
                  </a:cubicBezTo>
                  <a:lnTo>
                    <a:pt x="2509" y="1796"/>
                  </a:lnTo>
                  <a:cubicBezTo>
                    <a:pt x="2509" y="1796"/>
                    <a:pt x="2476" y="1800"/>
                    <a:pt x="2424" y="1800"/>
                  </a:cubicBezTo>
                  <a:cubicBezTo>
                    <a:pt x="2208" y="1800"/>
                    <a:pt x="1653" y="1736"/>
                    <a:pt x="1574" y="1091"/>
                  </a:cubicBezTo>
                  <a:cubicBezTo>
                    <a:pt x="1474" y="390"/>
                    <a:pt x="1174" y="1"/>
                    <a:pt x="69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7" name="Google Shape;8537;p19"/>
            <p:cNvSpPr/>
            <p:nvPr/>
          </p:nvSpPr>
          <p:spPr>
            <a:xfrm>
              <a:off x="483594" y="634562"/>
              <a:ext cx="157868" cy="178723"/>
            </a:xfrm>
            <a:custGeom>
              <a:avLst/>
              <a:gdLst/>
              <a:ahLst/>
              <a:cxnLst/>
              <a:rect l="l" t="t" r="r" b="b"/>
              <a:pathLst>
                <a:path w="4837" h="5476" extrusionOk="0">
                  <a:moveTo>
                    <a:pt x="4361" y="0"/>
                  </a:moveTo>
                  <a:lnTo>
                    <a:pt x="4361" y="0"/>
                  </a:lnTo>
                  <a:cubicBezTo>
                    <a:pt x="4492" y="558"/>
                    <a:pt x="4279" y="1148"/>
                    <a:pt x="3803" y="1492"/>
                  </a:cubicBezTo>
                  <a:cubicBezTo>
                    <a:pt x="3017" y="2049"/>
                    <a:pt x="1902" y="1771"/>
                    <a:pt x="1001" y="2394"/>
                  </a:cubicBezTo>
                  <a:cubicBezTo>
                    <a:pt x="99" y="3033"/>
                    <a:pt x="197" y="3934"/>
                    <a:pt x="181" y="4443"/>
                  </a:cubicBezTo>
                  <a:cubicBezTo>
                    <a:pt x="197" y="4803"/>
                    <a:pt x="132" y="5147"/>
                    <a:pt x="1" y="5475"/>
                  </a:cubicBezTo>
                  <a:cubicBezTo>
                    <a:pt x="312" y="5278"/>
                    <a:pt x="492" y="4934"/>
                    <a:pt x="460" y="4557"/>
                  </a:cubicBezTo>
                  <a:cubicBezTo>
                    <a:pt x="460" y="3924"/>
                    <a:pt x="532" y="3188"/>
                    <a:pt x="733" y="3188"/>
                  </a:cubicBezTo>
                  <a:cubicBezTo>
                    <a:pt x="745" y="3188"/>
                    <a:pt x="758" y="3191"/>
                    <a:pt x="771" y="3197"/>
                  </a:cubicBezTo>
                  <a:cubicBezTo>
                    <a:pt x="1001" y="3312"/>
                    <a:pt x="804" y="3557"/>
                    <a:pt x="722" y="3721"/>
                  </a:cubicBezTo>
                  <a:cubicBezTo>
                    <a:pt x="640" y="3869"/>
                    <a:pt x="476" y="4541"/>
                    <a:pt x="1197" y="4951"/>
                  </a:cubicBezTo>
                  <a:cubicBezTo>
                    <a:pt x="1197" y="4951"/>
                    <a:pt x="951" y="4426"/>
                    <a:pt x="1361" y="4147"/>
                  </a:cubicBezTo>
                  <a:cubicBezTo>
                    <a:pt x="1755" y="3852"/>
                    <a:pt x="2017" y="3689"/>
                    <a:pt x="1968" y="3115"/>
                  </a:cubicBezTo>
                  <a:cubicBezTo>
                    <a:pt x="1924" y="2611"/>
                    <a:pt x="2260" y="2170"/>
                    <a:pt x="2498" y="2170"/>
                  </a:cubicBezTo>
                  <a:cubicBezTo>
                    <a:pt x="2531" y="2170"/>
                    <a:pt x="2562" y="2179"/>
                    <a:pt x="2590" y="2197"/>
                  </a:cubicBezTo>
                  <a:cubicBezTo>
                    <a:pt x="2804" y="2328"/>
                    <a:pt x="2541" y="2558"/>
                    <a:pt x="2427" y="2607"/>
                  </a:cubicBezTo>
                  <a:cubicBezTo>
                    <a:pt x="2230" y="2721"/>
                    <a:pt x="2197" y="2984"/>
                    <a:pt x="2361" y="3131"/>
                  </a:cubicBezTo>
                  <a:cubicBezTo>
                    <a:pt x="2558" y="3393"/>
                    <a:pt x="2492" y="3705"/>
                    <a:pt x="2230" y="3787"/>
                  </a:cubicBezTo>
                  <a:cubicBezTo>
                    <a:pt x="2230" y="3787"/>
                    <a:pt x="2287" y="3794"/>
                    <a:pt x="2383" y="3794"/>
                  </a:cubicBezTo>
                  <a:cubicBezTo>
                    <a:pt x="2708" y="3794"/>
                    <a:pt x="3474" y="3716"/>
                    <a:pt x="3967" y="3033"/>
                  </a:cubicBezTo>
                  <a:cubicBezTo>
                    <a:pt x="4590" y="2131"/>
                    <a:pt x="4836" y="804"/>
                    <a:pt x="43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8" name="Google Shape;8538;p19"/>
            <p:cNvSpPr/>
            <p:nvPr/>
          </p:nvSpPr>
          <p:spPr>
            <a:xfrm>
              <a:off x="597009" y="584170"/>
              <a:ext cx="96868" cy="63708"/>
            </a:xfrm>
            <a:custGeom>
              <a:avLst/>
              <a:gdLst/>
              <a:ahLst/>
              <a:cxnLst/>
              <a:rect l="l" t="t" r="r" b="b"/>
              <a:pathLst>
                <a:path w="2968" h="1952" extrusionOk="0">
                  <a:moveTo>
                    <a:pt x="921" y="0"/>
                  </a:moveTo>
                  <a:cubicBezTo>
                    <a:pt x="656" y="0"/>
                    <a:pt x="351" y="26"/>
                    <a:pt x="1" y="86"/>
                  </a:cubicBezTo>
                  <a:cubicBezTo>
                    <a:pt x="410" y="135"/>
                    <a:pt x="771" y="413"/>
                    <a:pt x="919" y="790"/>
                  </a:cubicBezTo>
                  <a:cubicBezTo>
                    <a:pt x="1124" y="1305"/>
                    <a:pt x="1492" y="1951"/>
                    <a:pt x="2251" y="1951"/>
                  </a:cubicBezTo>
                  <a:cubicBezTo>
                    <a:pt x="2459" y="1951"/>
                    <a:pt x="2696" y="1903"/>
                    <a:pt x="2967" y="1790"/>
                  </a:cubicBezTo>
                  <a:cubicBezTo>
                    <a:pt x="2804" y="1725"/>
                    <a:pt x="2672" y="1561"/>
                    <a:pt x="2689" y="1364"/>
                  </a:cubicBezTo>
                  <a:cubicBezTo>
                    <a:pt x="2675" y="1094"/>
                    <a:pt x="2636" y="0"/>
                    <a:pt x="9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9" name="Google Shape;8539;p19"/>
            <p:cNvSpPr/>
            <p:nvPr/>
          </p:nvSpPr>
          <p:spPr>
            <a:xfrm>
              <a:off x="683662" y="583582"/>
              <a:ext cx="47651" cy="36946"/>
            </a:xfrm>
            <a:custGeom>
              <a:avLst/>
              <a:gdLst/>
              <a:ahLst/>
              <a:cxnLst/>
              <a:rect l="l" t="t" r="r" b="b"/>
              <a:pathLst>
                <a:path w="1460" h="1132" extrusionOk="0">
                  <a:moveTo>
                    <a:pt x="971" y="1"/>
                  </a:moveTo>
                  <a:cubicBezTo>
                    <a:pt x="804" y="1"/>
                    <a:pt x="653" y="142"/>
                    <a:pt x="640" y="333"/>
                  </a:cubicBezTo>
                  <a:cubicBezTo>
                    <a:pt x="640" y="483"/>
                    <a:pt x="770" y="593"/>
                    <a:pt x="905" y="593"/>
                  </a:cubicBezTo>
                  <a:cubicBezTo>
                    <a:pt x="961" y="593"/>
                    <a:pt x="1018" y="573"/>
                    <a:pt x="1066" y="530"/>
                  </a:cubicBezTo>
                  <a:cubicBezTo>
                    <a:pt x="1066" y="530"/>
                    <a:pt x="1181" y="350"/>
                    <a:pt x="1066" y="284"/>
                  </a:cubicBezTo>
                  <a:cubicBezTo>
                    <a:pt x="1038" y="268"/>
                    <a:pt x="1012" y="260"/>
                    <a:pt x="990" y="260"/>
                  </a:cubicBezTo>
                  <a:cubicBezTo>
                    <a:pt x="924" y="260"/>
                    <a:pt x="890" y="325"/>
                    <a:pt x="903" y="399"/>
                  </a:cubicBezTo>
                  <a:cubicBezTo>
                    <a:pt x="908" y="438"/>
                    <a:pt x="888" y="456"/>
                    <a:pt x="861" y="456"/>
                  </a:cubicBezTo>
                  <a:cubicBezTo>
                    <a:pt x="808" y="456"/>
                    <a:pt x="728" y="391"/>
                    <a:pt x="739" y="284"/>
                  </a:cubicBezTo>
                  <a:cubicBezTo>
                    <a:pt x="762" y="153"/>
                    <a:pt x="873" y="65"/>
                    <a:pt x="995" y="65"/>
                  </a:cubicBezTo>
                  <a:cubicBezTo>
                    <a:pt x="1041" y="65"/>
                    <a:pt x="1087" y="77"/>
                    <a:pt x="1132" y="104"/>
                  </a:cubicBezTo>
                  <a:cubicBezTo>
                    <a:pt x="1394" y="268"/>
                    <a:pt x="1312" y="841"/>
                    <a:pt x="739" y="907"/>
                  </a:cubicBezTo>
                  <a:cubicBezTo>
                    <a:pt x="725" y="908"/>
                    <a:pt x="711" y="909"/>
                    <a:pt x="697" y="909"/>
                  </a:cubicBezTo>
                  <a:cubicBezTo>
                    <a:pt x="337" y="909"/>
                    <a:pt x="17" y="513"/>
                    <a:pt x="17" y="513"/>
                  </a:cubicBezTo>
                  <a:lnTo>
                    <a:pt x="17" y="513"/>
                  </a:lnTo>
                  <a:cubicBezTo>
                    <a:pt x="1" y="694"/>
                    <a:pt x="83" y="890"/>
                    <a:pt x="230" y="1005"/>
                  </a:cubicBezTo>
                  <a:cubicBezTo>
                    <a:pt x="355" y="1088"/>
                    <a:pt x="499" y="1132"/>
                    <a:pt x="642" y="1132"/>
                  </a:cubicBezTo>
                  <a:cubicBezTo>
                    <a:pt x="725" y="1132"/>
                    <a:pt x="808" y="1117"/>
                    <a:pt x="886" y="1087"/>
                  </a:cubicBezTo>
                  <a:cubicBezTo>
                    <a:pt x="1099" y="1022"/>
                    <a:pt x="1280" y="874"/>
                    <a:pt x="1361" y="661"/>
                  </a:cubicBezTo>
                  <a:cubicBezTo>
                    <a:pt x="1460" y="415"/>
                    <a:pt x="1361" y="136"/>
                    <a:pt x="1116" y="38"/>
                  </a:cubicBezTo>
                  <a:cubicBezTo>
                    <a:pt x="1068" y="12"/>
                    <a:pt x="1019" y="1"/>
                    <a:pt x="97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0" name="Google Shape;8540;p19"/>
            <p:cNvSpPr/>
            <p:nvPr/>
          </p:nvSpPr>
          <p:spPr>
            <a:xfrm>
              <a:off x="-57242" y="820139"/>
              <a:ext cx="130028" cy="285545"/>
            </a:xfrm>
            <a:custGeom>
              <a:avLst/>
              <a:gdLst/>
              <a:ahLst/>
              <a:cxnLst/>
              <a:rect l="l" t="t" r="r" b="b"/>
              <a:pathLst>
                <a:path w="3984" h="8749" extrusionOk="0">
                  <a:moveTo>
                    <a:pt x="2073" y="1"/>
                  </a:moveTo>
                  <a:cubicBezTo>
                    <a:pt x="1547" y="1"/>
                    <a:pt x="1033" y="248"/>
                    <a:pt x="705" y="691"/>
                  </a:cubicBezTo>
                  <a:cubicBezTo>
                    <a:pt x="361" y="1182"/>
                    <a:pt x="311" y="1822"/>
                    <a:pt x="574" y="2379"/>
                  </a:cubicBezTo>
                  <a:cubicBezTo>
                    <a:pt x="819" y="2788"/>
                    <a:pt x="1256" y="3022"/>
                    <a:pt x="1712" y="3022"/>
                  </a:cubicBezTo>
                  <a:cubicBezTo>
                    <a:pt x="1896" y="3022"/>
                    <a:pt x="2083" y="2984"/>
                    <a:pt x="2262" y="2903"/>
                  </a:cubicBezTo>
                  <a:cubicBezTo>
                    <a:pt x="2950" y="2723"/>
                    <a:pt x="3098" y="1789"/>
                    <a:pt x="2491" y="1396"/>
                  </a:cubicBezTo>
                  <a:cubicBezTo>
                    <a:pt x="2411" y="1355"/>
                    <a:pt x="2330" y="1337"/>
                    <a:pt x="2251" y="1337"/>
                  </a:cubicBezTo>
                  <a:cubicBezTo>
                    <a:pt x="1909" y="1337"/>
                    <a:pt x="1618" y="1675"/>
                    <a:pt x="1737" y="2035"/>
                  </a:cubicBezTo>
                  <a:cubicBezTo>
                    <a:pt x="1875" y="2324"/>
                    <a:pt x="2198" y="2347"/>
                    <a:pt x="2327" y="2347"/>
                  </a:cubicBezTo>
                  <a:cubicBezTo>
                    <a:pt x="2351" y="2347"/>
                    <a:pt x="2369" y="2346"/>
                    <a:pt x="2377" y="2346"/>
                  </a:cubicBezTo>
                  <a:cubicBezTo>
                    <a:pt x="2442" y="2346"/>
                    <a:pt x="2442" y="2379"/>
                    <a:pt x="2442" y="2379"/>
                  </a:cubicBezTo>
                  <a:cubicBezTo>
                    <a:pt x="2501" y="2569"/>
                    <a:pt x="2246" y="2851"/>
                    <a:pt x="1782" y="2851"/>
                  </a:cubicBezTo>
                  <a:cubicBezTo>
                    <a:pt x="1727" y="2851"/>
                    <a:pt x="1668" y="2847"/>
                    <a:pt x="1606" y="2838"/>
                  </a:cubicBezTo>
                  <a:cubicBezTo>
                    <a:pt x="1410" y="2805"/>
                    <a:pt x="1229" y="2707"/>
                    <a:pt x="1098" y="2576"/>
                  </a:cubicBezTo>
                  <a:cubicBezTo>
                    <a:pt x="426" y="1920"/>
                    <a:pt x="754" y="543"/>
                    <a:pt x="1754" y="281"/>
                  </a:cubicBezTo>
                  <a:cubicBezTo>
                    <a:pt x="1887" y="244"/>
                    <a:pt x="2023" y="227"/>
                    <a:pt x="2160" y="227"/>
                  </a:cubicBezTo>
                  <a:cubicBezTo>
                    <a:pt x="2326" y="227"/>
                    <a:pt x="2493" y="252"/>
                    <a:pt x="2655" y="297"/>
                  </a:cubicBezTo>
                  <a:cubicBezTo>
                    <a:pt x="2836" y="346"/>
                    <a:pt x="3016" y="445"/>
                    <a:pt x="3180" y="560"/>
                  </a:cubicBezTo>
                  <a:cubicBezTo>
                    <a:pt x="3524" y="838"/>
                    <a:pt x="3737" y="1264"/>
                    <a:pt x="3770" y="1707"/>
                  </a:cubicBezTo>
                  <a:cubicBezTo>
                    <a:pt x="3836" y="2445"/>
                    <a:pt x="3442" y="3182"/>
                    <a:pt x="2885" y="3723"/>
                  </a:cubicBezTo>
                  <a:cubicBezTo>
                    <a:pt x="2311" y="4248"/>
                    <a:pt x="1557" y="4559"/>
                    <a:pt x="983" y="5100"/>
                  </a:cubicBezTo>
                  <a:cubicBezTo>
                    <a:pt x="426" y="5592"/>
                    <a:pt x="82" y="6313"/>
                    <a:pt x="33" y="7067"/>
                  </a:cubicBezTo>
                  <a:cubicBezTo>
                    <a:pt x="0" y="7772"/>
                    <a:pt x="393" y="8509"/>
                    <a:pt x="1033" y="8690"/>
                  </a:cubicBezTo>
                  <a:cubicBezTo>
                    <a:pt x="1160" y="8730"/>
                    <a:pt x="1292" y="8749"/>
                    <a:pt x="1421" y="8749"/>
                  </a:cubicBezTo>
                  <a:cubicBezTo>
                    <a:pt x="1922" y="8749"/>
                    <a:pt x="2394" y="8464"/>
                    <a:pt x="2524" y="8034"/>
                  </a:cubicBezTo>
                  <a:cubicBezTo>
                    <a:pt x="2721" y="7559"/>
                    <a:pt x="2508" y="7018"/>
                    <a:pt x="2049" y="6788"/>
                  </a:cubicBezTo>
                  <a:cubicBezTo>
                    <a:pt x="1951" y="6739"/>
                    <a:pt x="1836" y="6706"/>
                    <a:pt x="1705" y="6706"/>
                  </a:cubicBezTo>
                  <a:cubicBezTo>
                    <a:pt x="1661" y="6699"/>
                    <a:pt x="1618" y="6695"/>
                    <a:pt x="1576" y="6695"/>
                  </a:cubicBezTo>
                  <a:cubicBezTo>
                    <a:pt x="1248" y="6695"/>
                    <a:pt x="954" y="6912"/>
                    <a:pt x="852" y="7231"/>
                  </a:cubicBezTo>
                  <a:cubicBezTo>
                    <a:pt x="723" y="7721"/>
                    <a:pt x="1000" y="7998"/>
                    <a:pt x="1308" y="7998"/>
                  </a:cubicBezTo>
                  <a:cubicBezTo>
                    <a:pt x="1391" y="7998"/>
                    <a:pt x="1477" y="7978"/>
                    <a:pt x="1557" y="7936"/>
                  </a:cubicBezTo>
                  <a:cubicBezTo>
                    <a:pt x="1869" y="7772"/>
                    <a:pt x="1934" y="7362"/>
                    <a:pt x="1688" y="7116"/>
                  </a:cubicBezTo>
                  <a:cubicBezTo>
                    <a:pt x="1602" y="7049"/>
                    <a:pt x="1499" y="7016"/>
                    <a:pt x="1396" y="7016"/>
                  </a:cubicBezTo>
                  <a:cubicBezTo>
                    <a:pt x="1322" y="7016"/>
                    <a:pt x="1248" y="7033"/>
                    <a:pt x="1180" y="7067"/>
                  </a:cubicBezTo>
                  <a:cubicBezTo>
                    <a:pt x="1161" y="7078"/>
                    <a:pt x="1148" y="7083"/>
                    <a:pt x="1140" y="7083"/>
                  </a:cubicBezTo>
                  <a:cubicBezTo>
                    <a:pt x="1112" y="7083"/>
                    <a:pt x="1131" y="7034"/>
                    <a:pt x="1131" y="7034"/>
                  </a:cubicBezTo>
                  <a:cubicBezTo>
                    <a:pt x="1229" y="6813"/>
                    <a:pt x="1521" y="6785"/>
                    <a:pt x="1661" y="6785"/>
                  </a:cubicBezTo>
                  <a:cubicBezTo>
                    <a:pt x="1708" y="6785"/>
                    <a:pt x="1737" y="6788"/>
                    <a:pt x="1737" y="6788"/>
                  </a:cubicBezTo>
                  <a:cubicBezTo>
                    <a:pt x="1836" y="6788"/>
                    <a:pt x="1934" y="6805"/>
                    <a:pt x="2016" y="6854"/>
                  </a:cubicBezTo>
                  <a:cubicBezTo>
                    <a:pt x="2459" y="7034"/>
                    <a:pt x="2672" y="7559"/>
                    <a:pt x="2459" y="8001"/>
                  </a:cubicBezTo>
                  <a:cubicBezTo>
                    <a:pt x="2332" y="8394"/>
                    <a:pt x="1930" y="8640"/>
                    <a:pt x="1482" y="8640"/>
                  </a:cubicBezTo>
                  <a:cubicBezTo>
                    <a:pt x="1350" y="8640"/>
                    <a:pt x="1215" y="8619"/>
                    <a:pt x="1082" y="8575"/>
                  </a:cubicBezTo>
                  <a:cubicBezTo>
                    <a:pt x="492" y="8411"/>
                    <a:pt x="148" y="7723"/>
                    <a:pt x="164" y="7067"/>
                  </a:cubicBezTo>
                  <a:cubicBezTo>
                    <a:pt x="229" y="6346"/>
                    <a:pt x="557" y="5690"/>
                    <a:pt x="1082" y="5215"/>
                  </a:cubicBezTo>
                  <a:cubicBezTo>
                    <a:pt x="1623" y="4707"/>
                    <a:pt x="2393" y="4428"/>
                    <a:pt x="2983" y="3838"/>
                  </a:cubicBezTo>
                  <a:cubicBezTo>
                    <a:pt x="3573" y="3297"/>
                    <a:pt x="3983" y="2494"/>
                    <a:pt x="3918" y="1707"/>
                  </a:cubicBezTo>
                  <a:cubicBezTo>
                    <a:pt x="3852" y="920"/>
                    <a:pt x="3295" y="265"/>
                    <a:pt x="2541" y="68"/>
                  </a:cubicBezTo>
                  <a:cubicBezTo>
                    <a:pt x="2387" y="23"/>
                    <a:pt x="2229" y="1"/>
                    <a:pt x="20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1" name="Google Shape;8541;p19"/>
            <p:cNvSpPr/>
            <p:nvPr/>
          </p:nvSpPr>
          <p:spPr>
            <a:xfrm>
              <a:off x="-54500" y="928267"/>
              <a:ext cx="56137" cy="78656"/>
            </a:xfrm>
            <a:custGeom>
              <a:avLst/>
              <a:gdLst/>
              <a:ahLst/>
              <a:cxnLst/>
              <a:rect l="l" t="t" r="r" b="b"/>
              <a:pathLst>
                <a:path w="1720" h="2410" extrusionOk="0">
                  <a:moveTo>
                    <a:pt x="1506" y="0"/>
                  </a:moveTo>
                  <a:cubicBezTo>
                    <a:pt x="1506" y="0"/>
                    <a:pt x="1375" y="66"/>
                    <a:pt x="1358" y="164"/>
                  </a:cubicBezTo>
                  <a:cubicBezTo>
                    <a:pt x="1326" y="263"/>
                    <a:pt x="1227" y="344"/>
                    <a:pt x="1031" y="344"/>
                  </a:cubicBezTo>
                  <a:cubicBezTo>
                    <a:pt x="1019" y="344"/>
                    <a:pt x="1005" y="343"/>
                    <a:pt x="989" y="343"/>
                  </a:cubicBezTo>
                  <a:cubicBezTo>
                    <a:pt x="737" y="343"/>
                    <a:pt x="1" y="514"/>
                    <a:pt x="47" y="2410"/>
                  </a:cubicBezTo>
                  <a:cubicBezTo>
                    <a:pt x="113" y="1984"/>
                    <a:pt x="375" y="1607"/>
                    <a:pt x="752" y="1410"/>
                  </a:cubicBezTo>
                  <a:cubicBezTo>
                    <a:pt x="1391" y="1115"/>
                    <a:pt x="1719" y="853"/>
                    <a:pt x="1588" y="476"/>
                  </a:cubicBezTo>
                  <a:cubicBezTo>
                    <a:pt x="1473" y="99"/>
                    <a:pt x="1506" y="0"/>
                    <a:pt x="150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2" name="Google Shape;8542;p19"/>
            <p:cNvSpPr/>
            <p:nvPr/>
          </p:nvSpPr>
          <p:spPr>
            <a:xfrm>
              <a:off x="-32111" y="696084"/>
              <a:ext cx="208652" cy="327419"/>
            </a:xfrm>
            <a:custGeom>
              <a:avLst/>
              <a:gdLst/>
              <a:ahLst/>
              <a:cxnLst/>
              <a:rect l="l" t="t" r="r" b="b"/>
              <a:pathLst>
                <a:path w="6393" h="10032" extrusionOk="0">
                  <a:moveTo>
                    <a:pt x="5246" y="0"/>
                  </a:moveTo>
                  <a:lnTo>
                    <a:pt x="5246" y="0"/>
                  </a:lnTo>
                  <a:cubicBezTo>
                    <a:pt x="2885" y="673"/>
                    <a:pt x="4180" y="2197"/>
                    <a:pt x="4262" y="4426"/>
                  </a:cubicBezTo>
                  <a:cubicBezTo>
                    <a:pt x="4344" y="6262"/>
                    <a:pt x="3262" y="7983"/>
                    <a:pt x="1558" y="8688"/>
                  </a:cubicBezTo>
                  <a:cubicBezTo>
                    <a:pt x="230" y="9229"/>
                    <a:pt x="0" y="10032"/>
                    <a:pt x="0" y="10032"/>
                  </a:cubicBezTo>
                  <a:cubicBezTo>
                    <a:pt x="318" y="9500"/>
                    <a:pt x="677" y="9329"/>
                    <a:pt x="980" y="9329"/>
                  </a:cubicBezTo>
                  <a:cubicBezTo>
                    <a:pt x="1209" y="9329"/>
                    <a:pt x="1405" y="9427"/>
                    <a:pt x="1525" y="9540"/>
                  </a:cubicBezTo>
                  <a:cubicBezTo>
                    <a:pt x="1623" y="9632"/>
                    <a:pt x="1719" y="9662"/>
                    <a:pt x="1811" y="9662"/>
                  </a:cubicBezTo>
                  <a:cubicBezTo>
                    <a:pt x="1971" y="9662"/>
                    <a:pt x="2119" y="9572"/>
                    <a:pt x="2243" y="9572"/>
                  </a:cubicBezTo>
                  <a:cubicBezTo>
                    <a:pt x="2249" y="9572"/>
                    <a:pt x="2256" y="9572"/>
                    <a:pt x="2262" y="9573"/>
                  </a:cubicBezTo>
                  <a:cubicBezTo>
                    <a:pt x="2459" y="9589"/>
                    <a:pt x="2344" y="9802"/>
                    <a:pt x="2344" y="9802"/>
                  </a:cubicBezTo>
                  <a:cubicBezTo>
                    <a:pt x="2672" y="9639"/>
                    <a:pt x="2771" y="9229"/>
                    <a:pt x="2574" y="8934"/>
                  </a:cubicBezTo>
                  <a:cubicBezTo>
                    <a:pt x="2476" y="8779"/>
                    <a:pt x="2317" y="8697"/>
                    <a:pt x="2140" y="8697"/>
                  </a:cubicBezTo>
                  <a:cubicBezTo>
                    <a:pt x="2110" y="8697"/>
                    <a:pt x="2080" y="8699"/>
                    <a:pt x="2049" y="8704"/>
                  </a:cubicBezTo>
                  <a:cubicBezTo>
                    <a:pt x="2049" y="8704"/>
                    <a:pt x="2262" y="8655"/>
                    <a:pt x="3311" y="7803"/>
                  </a:cubicBezTo>
                  <a:cubicBezTo>
                    <a:pt x="4590" y="6737"/>
                    <a:pt x="4524" y="7098"/>
                    <a:pt x="5459" y="6606"/>
                  </a:cubicBezTo>
                  <a:cubicBezTo>
                    <a:pt x="6393" y="6131"/>
                    <a:pt x="6082" y="5131"/>
                    <a:pt x="6082" y="5131"/>
                  </a:cubicBezTo>
                  <a:lnTo>
                    <a:pt x="6082" y="5131"/>
                  </a:lnTo>
                  <a:cubicBezTo>
                    <a:pt x="6021" y="5252"/>
                    <a:pt x="5960" y="5430"/>
                    <a:pt x="5511" y="5430"/>
                  </a:cubicBezTo>
                  <a:cubicBezTo>
                    <a:pt x="5474" y="5430"/>
                    <a:pt x="5435" y="5428"/>
                    <a:pt x="5393" y="5426"/>
                  </a:cubicBezTo>
                  <a:cubicBezTo>
                    <a:pt x="5366" y="5424"/>
                    <a:pt x="5340" y="5423"/>
                    <a:pt x="5314" y="5423"/>
                  </a:cubicBezTo>
                  <a:cubicBezTo>
                    <a:pt x="4952" y="5423"/>
                    <a:pt x="4628" y="5630"/>
                    <a:pt x="4475" y="5950"/>
                  </a:cubicBezTo>
                  <a:cubicBezTo>
                    <a:pt x="4410" y="6082"/>
                    <a:pt x="4328" y="6180"/>
                    <a:pt x="4213" y="6246"/>
                  </a:cubicBezTo>
                  <a:cubicBezTo>
                    <a:pt x="4557" y="5918"/>
                    <a:pt x="4606" y="5131"/>
                    <a:pt x="4705" y="4508"/>
                  </a:cubicBezTo>
                  <a:cubicBezTo>
                    <a:pt x="4819" y="3869"/>
                    <a:pt x="5098" y="4066"/>
                    <a:pt x="5672" y="3689"/>
                  </a:cubicBezTo>
                  <a:cubicBezTo>
                    <a:pt x="6229" y="3295"/>
                    <a:pt x="5934" y="2803"/>
                    <a:pt x="5868" y="2656"/>
                  </a:cubicBezTo>
                  <a:cubicBezTo>
                    <a:pt x="5836" y="2508"/>
                    <a:pt x="5852" y="2361"/>
                    <a:pt x="5901" y="2230"/>
                  </a:cubicBezTo>
                  <a:lnTo>
                    <a:pt x="5901" y="2230"/>
                  </a:lnTo>
                  <a:cubicBezTo>
                    <a:pt x="5901" y="2230"/>
                    <a:pt x="5852" y="2328"/>
                    <a:pt x="5475" y="2394"/>
                  </a:cubicBezTo>
                  <a:cubicBezTo>
                    <a:pt x="5164" y="2426"/>
                    <a:pt x="4901" y="2656"/>
                    <a:pt x="4852" y="2967"/>
                  </a:cubicBezTo>
                  <a:cubicBezTo>
                    <a:pt x="4852" y="3118"/>
                    <a:pt x="4750" y="3302"/>
                    <a:pt x="4611" y="3302"/>
                  </a:cubicBezTo>
                  <a:cubicBezTo>
                    <a:pt x="4583" y="3302"/>
                    <a:pt x="4554" y="3295"/>
                    <a:pt x="4524" y="3279"/>
                  </a:cubicBezTo>
                  <a:cubicBezTo>
                    <a:pt x="4328" y="3164"/>
                    <a:pt x="4410" y="2885"/>
                    <a:pt x="4410" y="2885"/>
                  </a:cubicBezTo>
                  <a:cubicBezTo>
                    <a:pt x="4606" y="2295"/>
                    <a:pt x="5180" y="2525"/>
                    <a:pt x="5639" y="1836"/>
                  </a:cubicBezTo>
                  <a:cubicBezTo>
                    <a:pt x="6032" y="1213"/>
                    <a:pt x="5475" y="591"/>
                    <a:pt x="5278" y="410"/>
                  </a:cubicBezTo>
                  <a:cubicBezTo>
                    <a:pt x="5164" y="296"/>
                    <a:pt x="5147" y="115"/>
                    <a:pt x="524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3" name="Google Shape;8543;p19"/>
            <p:cNvSpPr/>
            <p:nvPr/>
          </p:nvSpPr>
          <p:spPr>
            <a:xfrm>
              <a:off x="20305" y="613021"/>
              <a:ext cx="95269" cy="350592"/>
            </a:xfrm>
            <a:custGeom>
              <a:avLst/>
              <a:gdLst/>
              <a:ahLst/>
              <a:cxnLst/>
              <a:rect l="l" t="t" r="r" b="b"/>
              <a:pathLst>
                <a:path w="2919" h="10742" extrusionOk="0">
                  <a:moveTo>
                    <a:pt x="1615" y="1"/>
                  </a:moveTo>
                  <a:cubicBezTo>
                    <a:pt x="1282" y="1"/>
                    <a:pt x="940" y="124"/>
                    <a:pt x="673" y="415"/>
                  </a:cubicBezTo>
                  <a:cubicBezTo>
                    <a:pt x="1" y="1234"/>
                    <a:pt x="132" y="2464"/>
                    <a:pt x="509" y="3513"/>
                  </a:cubicBezTo>
                  <a:cubicBezTo>
                    <a:pt x="1361" y="5561"/>
                    <a:pt x="2246" y="7512"/>
                    <a:pt x="1689" y="8954"/>
                  </a:cubicBezTo>
                  <a:cubicBezTo>
                    <a:pt x="1443" y="9708"/>
                    <a:pt x="919" y="10331"/>
                    <a:pt x="247" y="10741"/>
                  </a:cubicBezTo>
                  <a:cubicBezTo>
                    <a:pt x="329" y="10692"/>
                    <a:pt x="1230" y="10299"/>
                    <a:pt x="1771" y="8971"/>
                  </a:cubicBezTo>
                  <a:cubicBezTo>
                    <a:pt x="2394" y="7512"/>
                    <a:pt x="1509" y="5463"/>
                    <a:pt x="689" y="3447"/>
                  </a:cubicBezTo>
                  <a:cubicBezTo>
                    <a:pt x="312" y="2431"/>
                    <a:pt x="181" y="1251"/>
                    <a:pt x="788" y="497"/>
                  </a:cubicBezTo>
                  <a:cubicBezTo>
                    <a:pt x="1014" y="221"/>
                    <a:pt x="1328" y="103"/>
                    <a:pt x="1638" y="103"/>
                  </a:cubicBezTo>
                  <a:cubicBezTo>
                    <a:pt x="2157" y="103"/>
                    <a:pt x="2666" y="434"/>
                    <a:pt x="2738" y="906"/>
                  </a:cubicBezTo>
                  <a:cubicBezTo>
                    <a:pt x="2846" y="1432"/>
                    <a:pt x="2444" y="1928"/>
                    <a:pt x="1931" y="1928"/>
                  </a:cubicBezTo>
                  <a:cubicBezTo>
                    <a:pt x="1900" y="1928"/>
                    <a:pt x="1868" y="1926"/>
                    <a:pt x="1837" y="1923"/>
                  </a:cubicBezTo>
                  <a:lnTo>
                    <a:pt x="1820" y="1923"/>
                  </a:lnTo>
                  <a:cubicBezTo>
                    <a:pt x="1804" y="1906"/>
                    <a:pt x="1771" y="1906"/>
                    <a:pt x="1755" y="1906"/>
                  </a:cubicBezTo>
                  <a:cubicBezTo>
                    <a:pt x="1689" y="1873"/>
                    <a:pt x="1623" y="1824"/>
                    <a:pt x="1591" y="1759"/>
                  </a:cubicBezTo>
                  <a:cubicBezTo>
                    <a:pt x="1591" y="1759"/>
                    <a:pt x="1542" y="1693"/>
                    <a:pt x="1591" y="1660"/>
                  </a:cubicBezTo>
                  <a:cubicBezTo>
                    <a:pt x="1623" y="1611"/>
                    <a:pt x="1984" y="1644"/>
                    <a:pt x="2000" y="1316"/>
                  </a:cubicBezTo>
                  <a:cubicBezTo>
                    <a:pt x="2011" y="1064"/>
                    <a:pt x="1807" y="900"/>
                    <a:pt x="1598" y="900"/>
                  </a:cubicBezTo>
                  <a:cubicBezTo>
                    <a:pt x="1481" y="900"/>
                    <a:pt x="1362" y="952"/>
                    <a:pt x="1279" y="1070"/>
                  </a:cubicBezTo>
                  <a:cubicBezTo>
                    <a:pt x="1069" y="1345"/>
                    <a:pt x="1354" y="1972"/>
                    <a:pt x="1913" y="1972"/>
                  </a:cubicBezTo>
                  <a:cubicBezTo>
                    <a:pt x="1920" y="1972"/>
                    <a:pt x="1928" y="1972"/>
                    <a:pt x="1935" y="1972"/>
                  </a:cubicBezTo>
                  <a:cubicBezTo>
                    <a:pt x="2492" y="1972"/>
                    <a:pt x="2918" y="1464"/>
                    <a:pt x="2820" y="906"/>
                  </a:cubicBezTo>
                  <a:cubicBezTo>
                    <a:pt x="2757" y="383"/>
                    <a:pt x="2201" y="1"/>
                    <a:pt x="16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4" name="Google Shape;8544;p19"/>
            <p:cNvSpPr/>
            <p:nvPr/>
          </p:nvSpPr>
          <p:spPr>
            <a:xfrm>
              <a:off x="28334" y="963581"/>
              <a:ext cx="33" cy="33"/>
            </a:xfrm>
            <a:custGeom>
              <a:avLst/>
              <a:gdLst/>
              <a:ahLst/>
              <a:cxnLst/>
              <a:rect l="l" t="t" r="r" b="b"/>
              <a:pathLst>
                <a:path w="1" h="1" fill="none" extrusionOk="0">
                  <a:moveTo>
                    <a:pt x="1" y="0"/>
                  </a:moveTo>
                  <a:lnTo>
                    <a:pt x="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5" name="Google Shape;8545;p19"/>
            <p:cNvSpPr/>
            <p:nvPr/>
          </p:nvSpPr>
          <p:spPr>
            <a:xfrm>
              <a:off x="-56720" y="599803"/>
              <a:ext cx="90439" cy="265898"/>
            </a:xfrm>
            <a:custGeom>
              <a:avLst/>
              <a:gdLst/>
              <a:ahLst/>
              <a:cxnLst/>
              <a:rect l="l" t="t" r="r" b="b"/>
              <a:pathLst>
                <a:path w="2771" h="8147" extrusionOk="0">
                  <a:moveTo>
                    <a:pt x="689" y="0"/>
                  </a:moveTo>
                  <a:lnTo>
                    <a:pt x="689" y="0"/>
                  </a:lnTo>
                  <a:cubicBezTo>
                    <a:pt x="689" y="0"/>
                    <a:pt x="66" y="180"/>
                    <a:pt x="197" y="1065"/>
                  </a:cubicBezTo>
                  <a:cubicBezTo>
                    <a:pt x="345" y="1967"/>
                    <a:pt x="1049" y="2442"/>
                    <a:pt x="1459" y="2901"/>
                  </a:cubicBezTo>
                  <a:cubicBezTo>
                    <a:pt x="1803" y="3278"/>
                    <a:pt x="2459" y="4131"/>
                    <a:pt x="2131" y="4967"/>
                  </a:cubicBezTo>
                  <a:cubicBezTo>
                    <a:pt x="2033" y="5196"/>
                    <a:pt x="1902" y="5409"/>
                    <a:pt x="1721" y="5573"/>
                  </a:cubicBezTo>
                  <a:cubicBezTo>
                    <a:pt x="1148" y="6081"/>
                    <a:pt x="754" y="6327"/>
                    <a:pt x="443" y="6753"/>
                  </a:cubicBezTo>
                  <a:cubicBezTo>
                    <a:pt x="148" y="7163"/>
                    <a:pt x="0" y="7655"/>
                    <a:pt x="0" y="8147"/>
                  </a:cubicBezTo>
                  <a:cubicBezTo>
                    <a:pt x="0" y="7999"/>
                    <a:pt x="66" y="6934"/>
                    <a:pt x="1197" y="6147"/>
                  </a:cubicBezTo>
                  <a:cubicBezTo>
                    <a:pt x="2508" y="5229"/>
                    <a:pt x="2771" y="4295"/>
                    <a:pt x="2328" y="2918"/>
                  </a:cubicBezTo>
                  <a:cubicBezTo>
                    <a:pt x="1803" y="1295"/>
                    <a:pt x="345" y="1098"/>
                    <a:pt x="6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6" name="Google Shape;8546;p19"/>
            <p:cNvSpPr/>
            <p:nvPr/>
          </p:nvSpPr>
          <p:spPr>
            <a:xfrm>
              <a:off x="52420" y="291803"/>
              <a:ext cx="79962" cy="178005"/>
            </a:xfrm>
            <a:custGeom>
              <a:avLst/>
              <a:gdLst/>
              <a:ahLst/>
              <a:cxnLst/>
              <a:rect l="l" t="t" r="r" b="b"/>
              <a:pathLst>
                <a:path w="2450" h="5454" extrusionOk="0">
                  <a:moveTo>
                    <a:pt x="1442" y="0"/>
                  </a:moveTo>
                  <a:cubicBezTo>
                    <a:pt x="1413" y="0"/>
                    <a:pt x="1385" y="4"/>
                    <a:pt x="1361" y="12"/>
                  </a:cubicBezTo>
                  <a:cubicBezTo>
                    <a:pt x="1033" y="110"/>
                    <a:pt x="967" y="373"/>
                    <a:pt x="1115" y="733"/>
                  </a:cubicBezTo>
                  <a:cubicBezTo>
                    <a:pt x="1279" y="1094"/>
                    <a:pt x="1787" y="1143"/>
                    <a:pt x="1656" y="2799"/>
                  </a:cubicBezTo>
                  <a:cubicBezTo>
                    <a:pt x="1525" y="4471"/>
                    <a:pt x="0" y="5454"/>
                    <a:pt x="0" y="5454"/>
                  </a:cubicBezTo>
                  <a:cubicBezTo>
                    <a:pt x="262" y="5421"/>
                    <a:pt x="1836" y="4454"/>
                    <a:pt x="2147" y="2422"/>
                  </a:cubicBezTo>
                  <a:cubicBezTo>
                    <a:pt x="2450" y="564"/>
                    <a:pt x="1791" y="0"/>
                    <a:pt x="144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7" name="Google Shape;8547;p19"/>
            <p:cNvSpPr/>
            <p:nvPr/>
          </p:nvSpPr>
          <p:spPr>
            <a:xfrm>
              <a:off x="-5381" y="242716"/>
              <a:ext cx="172293" cy="231922"/>
            </a:xfrm>
            <a:custGeom>
              <a:avLst/>
              <a:gdLst/>
              <a:ahLst/>
              <a:cxnLst/>
              <a:rect l="l" t="t" r="r" b="b"/>
              <a:pathLst>
                <a:path w="5279" h="7106" extrusionOk="0">
                  <a:moveTo>
                    <a:pt x="1721" y="0"/>
                  </a:moveTo>
                  <a:cubicBezTo>
                    <a:pt x="1325" y="0"/>
                    <a:pt x="884" y="92"/>
                    <a:pt x="493" y="385"/>
                  </a:cubicBezTo>
                  <a:cubicBezTo>
                    <a:pt x="165" y="664"/>
                    <a:pt x="1" y="1074"/>
                    <a:pt x="50" y="1483"/>
                  </a:cubicBezTo>
                  <a:cubicBezTo>
                    <a:pt x="107" y="1995"/>
                    <a:pt x="633" y="2433"/>
                    <a:pt x="1242" y="2433"/>
                  </a:cubicBezTo>
                  <a:cubicBezTo>
                    <a:pt x="1335" y="2433"/>
                    <a:pt x="1430" y="2423"/>
                    <a:pt x="1525" y="2401"/>
                  </a:cubicBezTo>
                  <a:cubicBezTo>
                    <a:pt x="1624" y="2368"/>
                    <a:pt x="1722" y="2336"/>
                    <a:pt x="1820" y="2286"/>
                  </a:cubicBezTo>
                  <a:lnTo>
                    <a:pt x="1837" y="2286"/>
                  </a:lnTo>
                  <a:lnTo>
                    <a:pt x="1853" y="2270"/>
                  </a:lnTo>
                  <a:cubicBezTo>
                    <a:pt x="2165" y="2123"/>
                    <a:pt x="2329" y="1778"/>
                    <a:pt x="2263" y="1451"/>
                  </a:cubicBezTo>
                  <a:cubicBezTo>
                    <a:pt x="2213" y="1113"/>
                    <a:pt x="1925" y="890"/>
                    <a:pt x="1617" y="890"/>
                  </a:cubicBezTo>
                  <a:cubicBezTo>
                    <a:pt x="1521" y="890"/>
                    <a:pt x="1422" y="912"/>
                    <a:pt x="1329" y="959"/>
                  </a:cubicBezTo>
                  <a:cubicBezTo>
                    <a:pt x="984" y="1172"/>
                    <a:pt x="1083" y="1696"/>
                    <a:pt x="1493" y="1762"/>
                  </a:cubicBezTo>
                  <a:cubicBezTo>
                    <a:pt x="1517" y="1767"/>
                    <a:pt x="1541" y="1769"/>
                    <a:pt x="1564" y="1769"/>
                  </a:cubicBezTo>
                  <a:cubicBezTo>
                    <a:pt x="1784" y="1769"/>
                    <a:pt x="1980" y="1572"/>
                    <a:pt x="1935" y="1336"/>
                  </a:cubicBezTo>
                  <a:cubicBezTo>
                    <a:pt x="1928" y="1289"/>
                    <a:pt x="1958" y="1250"/>
                    <a:pt x="1996" y="1250"/>
                  </a:cubicBezTo>
                  <a:cubicBezTo>
                    <a:pt x="2052" y="1250"/>
                    <a:pt x="2129" y="1330"/>
                    <a:pt x="2148" y="1582"/>
                  </a:cubicBezTo>
                  <a:cubicBezTo>
                    <a:pt x="2165" y="1713"/>
                    <a:pt x="2132" y="1828"/>
                    <a:pt x="2083" y="1942"/>
                  </a:cubicBezTo>
                  <a:cubicBezTo>
                    <a:pt x="1950" y="2163"/>
                    <a:pt x="1698" y="2291"/>
                    <a:pt x="1435" y="2291"/>
                  </a:cubicBezTo>
                  <a:cubicBezTo>
                    <a:pt x="1405" y="2291"/>
                    <a:pt x="1375" y="2290"/>
                    <a:pt x="1345" y="2286"/>
                  </a:cubicBezTo>
                  <a:cubicBezTo>
                    <a:pt x="1334" y="2287"/>
                    <a:pt x="1324" y="2287"/>
                    <a:pt x="1313" y="2287"/>
                  </a:cubicBezTo>
                  <a:cubicBezTo>
                    <a:pt x="626" y="2287"/>
                    <a:pt x="158" y="1244"/>
                    <a:pt x="788" y="598"/>
                  </a:cubicBezTo>
                  <a:cubicBezTo>
                    <a:pt x="1059" y="305"/>
                    <a:pt x="1448" y="179"/>
                    <a:pt x="1864" y="179"/>
                  </a:cubicBezTo>
                  <a:cubicBezTo>
                    <a:pt x="2379" y="179"/>
                    <a:pt x="2935" y="372"/>
                    <a:pt x="3361" y="680"/>
                  </a:cubicBezTo>
                  <a:cubicBezTo>
                    <a:pt x="5082" y="1975"/>
                    <a:pt x="4836" y="4237"/>
                    <a:pt x="4345" y="5401"/>
                  </a:cubicBezTo>
                  <a:cubicBezTo>
                    <a:pt x="4066" y="6073"/>
                    <a:pt x="3607" y="6663"/>
                    <a:pt x="3017" y="7105"/>
                  </a:cubicBezTo>
                  <a:cubicBezTo>
                    <a:pt x="3640" y="6679"/>
                    <a:pt x="4115" y="6106"/>
                    <a:pt x="4410" y="5434"/>
                  </a:cubicBezTo>
                  <a:cubicBezTo>
                    <a:pt x="4968" y="4303"/>
                    <a:pt x="5279" y="1926"/>
                    <a:pt x="3476" y="549"/>
                  </a:cubicBezTo>
                  <a:cubicBezTo>
                    <a:pt x="3115" y="303"/>
                    <a:pt x="2706" y="139"/>
                    <a:pt x="2279" y="57"/>
                  </a:cubicBezTo>
                  <a:cubicBezTo>
                    <a:pt x="2113" y="24"/>
                    <a:pt x="1923" y="0"/>
                    <a:pt x="17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8" name="Google Shape;8548;p19"/>
            <p:cNvSpPr/>
            <p:nvPr/>
          </p:nvSpPr>
          <p:spPr>
            <a:xfrm>
              <a:off x="34208" y="63210"/>
              <a:ext cx="169617" cy="267530"/>
            </a:xfrm>
            <a:custGeom>
              <a:avLst/>
              <a:gdLst/>
              <a:ahLst/>
              <a:cxnLst/>
              <a:rect l="l" t="t" r="r" b="b"/>
              <a:pathLst>
                <a:path w="5197" h="8197" extrusionOk="0">
                  <a:moveTo>
                    <a:pt x="1099" y="1"/>
                  </a:moveTo>
                  <a:lnTo>
                    <a:pt x="1099" y="1"/>
                  </a:lnTo>
                  <a:cubicBezTo>
                    <a:pt x="1" y="2853"/>
                    <a:pt x="1279" y="4377"/>
                    <a:pt x="2525" y="5606"/>
                  </a:cubicBezTo>
                  <a:cubicBezTo>
                    <a:pt x="3787" y="6836"/>
                    <a:pt x="3738" y="8196"/>
                    <a:pt x="3738" y="8196"/>
                  </a:cubicBezTo>
                  <a:cubicBezTo>
                    <a:pt x="4656" y="7262"/>
                    <a:pt x="3591" y="5574"/>
                    <a:pt x="4459" y="4230"/>
                  </a:cubicBezTo>
                  <a:cubicBezTo>
                    <a:pt x="5197" y="3066"/>
                    <a:pt x="4230" y="2541"/>
                    <a:pt x="4230" y="2541"/>
                  </a:cubicBezTo>
                  <a:cubicBezTo>
                    <a:pt x="3820" y="3131"/>
                    <a:pt x="3361" y="2984"/>
                    <a:pt x="3001" y="3721"/>
                  </a:cubicBezTo>
                  <a:cubicBezTo>
                    <a:pt x="2656" y="4426"/>
                    <a:pt x="3263" y="5803"/>
                    <a:pt x="3263" y="5803"/>
                  </a:cubicBezTo>
                  <a:cubicBezTo>
                    <a:pt x="2066" y="4934"/>
                    <a:pt x="2296" y="4148"/>
                    <a:pt x="2640" y="3754"/>
                  </a:cubicBezTo>
                  <a:cubicBezTo>
                    <a:pt x="2984" y="3361"/>
                    <a:pt x="2509" y="3000"/>
                    <a:pt x="2525" y="2787"/>
                  </a:cubicBezTo>
                  <a:cubicBezTo>
                    <a:pt x="2542" y="2640"/>
                    <a:pt x="2574" y="2492"/>
                    <a:pt x="2640" y="2361"/>
                  </a:cubicBezTo>
                  <a:cubicBezTo>
                    <a:pt x="2640" y="2361"/>
                    <a:pt x="2563" y="2313"/>
                    <a:pt x="2426" y="2313"/>
                  </a:cubicBezTo>
                  <a:cubicBezTo>
                    <a:pt x="2309" y="2313"/>
                    <a:pt x="2147" y="2348"/>
                    <a:pt x="1951" y="2476"/>
                  </a:cubicBezTo>
                  <a:cubicBezTo>
                    <a:pt x="1214" y="2967"/>
                    <a:pt x="1509" y="4082"/>
                    <a:pt x="1509" y="4082"/>
                  </a:cubicBezTo>
                  <a:cubicBezTo>
                    <a:pt x="1001" y="3328"/>
                    <a:pt x="1165" y="2574"/>
                    <a:pt x="1755" y="2066"/>
                  </a:cubicBezTo>
                  <a:cubicBezTo>
                    <a:pt x="2361" y="1541"/>
                    <a:pt x="1788" y="1066"/>
                    <a:pt x="1394" y="837"/>
                  </a:cubicBezTo>
                  <a:cubicBezTo>
                    <a:pt x="1001" y="607"/>
                    <a:pt x="1099" y="1"/>
                    <a:pt x="109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9" name="Google Shape;8549;p19"/>
            <p:cNvSpPr/>
            <p:nvPr/>
          </p:nvSpPr>
          <p:spPr>
            <a:xfrm>
              <a:off x="-44415" y="29495"/>
              <a:ext cx="98990" cy="147162"/>
            </a:xfrm>
            <a:custGeom>
              <a:avLst/>
              <a:gdLst/>
              <a:ahLst/>
              <a:cxnLst/>
              <a:rect l="l" t="t" r="r" b="b"/>
              <a:pathLst>
                <a:path w="3033" h="4509" extrusionOk="0">
                  <a:moveTo>
                    <a:pt x="443" y="1"/>
                  </a:moveTo>
                  <a:cubicBezTo>
                    <a:pt x="443" y="1"/>
                    <a:pt x="0" y="2017"/>
                    <a:pt x="3033" y="4509"/>
                  </a:cubicBezTo>
                  <a:cubicBezTo>
                    <a:pt x="3033" y="4509"/>
                    <a:pt x="2459" y="3853"/>
                    <a:pt x="2721" y="3099"/>
                  </a:cubicBezTo>
                  <a:cubicBezTo>
                    <a:pt x="2984" y="2345"/>
                    <a:pt x="2672" y="2066"/>
                    <a:pt x="2426" y="1820"/>
                  </a:cubicBezTo>
                  <a:cubicBezTo>
                    <a:pt x="2295" y="1656"/>
                    <a:pt x="2295" y="1427"/>
                    <a:pt x="2410" y="1247"/>
                  </a:cubicBezTo>
                  <a:cubicBezTo>
                    <a:pt x="2410" y="1247"/>
                    <a:pt x="2373" y="1240"/>
                    <a:pt x="2319" y="1240"/>
                  </a:cubicBezTo>
                  <a:cubicBezTo>
                    <a:pt x="2158" y="1240"/>
                    <a:pt x="1844" y="1304"/>
                    <a:pt x="1918" y="1820"/>
                  </a:cubicBezTo>
                  <a:cubicBezTo>
                    <a:pt x="2033" y="2492"/>
                    <a:pt x="2066" y="2624"/>
                    <a:pt x="1853" y="2640"/>
                  </a:cubicBezTo>
                  <a:cubicBezTo>
                    <a:pt x="1847" y="2640"/>
                    <a:pt x="1842" y="2641"/>
                    <a:pt x="1838" y="2641"/>
                  </a:cubicBezTo>
                  <a:cubicBezTo>
                    <a:pt x="1642" y="2641"/>
                    <a:pt x="1690" y="2324"/>
                    <a:pt x="1754" y="2132"/>
                  </a:cubicBezTo>
                  <a:cubicBezTo>
                    <a:pt x="1803" y="1919"/>
                    <a:pt x="2066" y="1099"/>
                    <a:pt x="1410" y="821"/>
                  </a:cubicBezTo>
                  <a:cubicBezTo>
                    <a:pt x="754" y="558"/>
                    <a:pt x="492" y="296"/>
                    <a:pt x="44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0" name="Google Shape;8550;p19"/>
            <p:cNvSpPr/>
            <p:nvPr/>
          </p:nvSpPr>
          <p:spPr>
            <a:xfrm>
              <a:off x="133198" y="309819"/>
              <a:ext cx="117723" cy="139134"/>
            </a:xfrm>
            <a:custGeom>
              <a:avLst/>
              <a:gdLst/>
              <a:ahLst/>
              <a:cxnLst/>
              <a:rect l="l" t="t" r="r" b="b"/>
              <a:pathLst>
                <a:path w="3607" h="4263" extrusionOk="0">
                  <a:moveTo>
                    <a:pt x="1738" y="1"/>
                  </a:moveTo>
                  <a:lnTo>
                    <a:pt x="1738" y="1"/>
                  </a:lnTo>
                  <a:cubicBezTo>
                    <a:pt x="787" y="509"/>
                    <a:pt x="1066" y="1198"/>
                    <a:pt x="967" y="2492"/>
                  </a:cubicBezTo>
                  <a:cubicBezTo>
                    <a:pt x="869" y="3771"/>
                    <a:pt x="0" y="4263"/>
                    <a:pt x="0" y="4263"/>
                  </a:cubicBezTo>
                  <a:lnTo>
                    <a:pt x="0" y="4263"/>
                  </a:lnTo>
                  <a:cubicBezTo>
                    <a:pt x="3606" y="2443"/>
                    <a:pt x="2295" y="788"/>
                    <a:pt x="1951" y="526"/>
                  </a:cubicBezTo>
                  <a:cubicBezTo>
                    <a:pt x="1607" y="263"/>
                    <a:pt x="1738" y="1"/>
                    <a:pt x="17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1" name="Google Shape;8551;p19"/>
            <p:cNvSpPr/>
            <p:nvPr/>
          </p:nvSpPr>
          <p:spPr>
            <a:xfrm>
              <a:off x="136396" y="395460"/>
              <a:ext cx="256824" cy="189134"/>
            </a:xfrm>
            <a:custGeom>
              <a:avLst/>
              <a:gdLst/>
              <a:ahLst/>
              <a:cxnLst/>
              <a:rect l="l" t="t" r="r" b="b"/>
              <a:pathLst>
                <a:path w="7869" h="5795" extrusionOk="0">
                  <a:moveTo>
                    <a:pt x="3221" y="0"/>
                  </a:moveTo>
                  <a:cubicBezTo>
                    <a:pt x="2836" y="0"/>
                    <a:pt x="2413" y="325"/>
                    <a:pt x="2017" y="950"/>
                  </a:cubicBezTo>
                  <a:cubicBezTo>
                    <a:pt x="1459" y="1803"/>
                    <a:pt x="1" y="1917"/>
                    <a:pt x="1" y="1917"/>
                  </a:cubicBezTo>
                  <a:cubicBezTo>
                    <a:pt x="2394" y="1983"/>
                    <a:pt x="3033" y="2606"/>
                    <a:pt x="3656" y="3360"/>
                  </a:cubicBezTo>
                  <a:cubicBezTo>
                    <a:pt x="4295" y="4114"/>
                    <a:pt x="4475" y="5327"/>
                    <a:pt x="6000" y="5704"/>
                  </a:cubicBezTo>
                  <a:cubicBezTo>
                    <a:pt x="6257" y="5768"/>
                    <a:pt x="6480" y="5795"/>
                    <a:pt x="6675" y="5795"/>
                  </a:cubicBezTo>
                  <a:cubicBezTo>
                    <a:pt x="7620" y="5795"/>
                    <a:pt x="7868" y="5163"/>
                    <a:pt x="7868" y="5163"/>
                  </a:cubicBezTo>
                  <a:lnTo>
                    <a:pt x="7868" y="5163"/>
                  </a:lnTo>
                  <a:cubicBezTo>
                    <a:pt x="7782" y="5221"/>
                    <a:pt x="7702" y="5250"/>
                    <a:pt x="7631" y="5250"/>
                  </a:cubicBezTo>
                  <a:cubicBezTo>
                    <a:pt x="7380" y="5250"/>
                    <a:pt x="7233" y="4884"/>
                    <a:pt x="7246" y="4130"/>
                  </a:cubicBezTo>
                  <a:cubicBezTo>
                    <a:pt x="7278" y="3163"/>
                    <a:pt x="6393" y="2884"/>
                    <a:pt x="5279" y="2704"/>
                  </a:cubicBezTo>
                  <a:cubicBezTo>
                    <a:pt x="4164" y="2540"/>
                    <a:pt x="3230" y="2458"/>
                    <a:pt x="3115" y="2098"/>
                  </a:cubicBezTo>
                  <a:cubicBezTo>
                    <a:pt x="3017" y="1721"/>
                    <a:pt x="3508" y="1590"/>
                    <a:pt x="4180" y="1376"/>
                  </a:cubicBezTo>
                  <a:cubicBezTo>
                    <a:pt x="4869" y="1180"/>
                    <a:pt x="4557" y="541"/>
                    <a:pt x="4557" y="541"/>
                  </a:cubicBezTo>
                  <a:lnTo>
                    <a:pt x="4557" y="541"/>
                  </a:lnTo>
                  <a:cubicBezTo>
                    <a:pt x="4503" y="587"/>
                    <a:pt x="4448" y="608"/>
                    <a:pt x="4391" y="608"/>
                  </a:cubicBezTo>
                  <a:cubicBezTo>
                    <a:pt x="4205" y="608"/>
                    <a:pt x="3986" y="393"/>
                    <a:pt x="3623" y="131"/>
                  </a:cubicBezTo>
                  <a:cubicBezTo>
                    <a:pt x="3496" y="43"/>
                    <a:pt x="3361" y="0"/>
                    <a:pt x="32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2" name="Google Shape;8552;p19"/>
            <p:cNvSpPr/>
            <p:nvPr/>
          </p:nvSpPr>
          <p:spPr>
            <a:xfrm>
              <a:off x="11754" y="473463"/>
              <a:ext cx="250950" cy="205518"/>
            </a:xfrm>
            <a:custGeom>
              <a:avLst/>
              <a:gdLst/>
              <a:ahLst/>
              <a:cxnLst/>
              <a:rect l="l" t="t" r="r" b="b"/>
              <a:pathLst>
                <a:path w="7689" h="6297" extrusionOk="0">
                  <a:moveTo>
                    <a:pt x="4322" y="0"/>
                  </a:moveTo>
                  <a:cubicBezTo>
                    <a:pt x="2726" y="0"/>
                    <a:pt x="1374" y="1109"/>
                    <a:pt x="689" y="2527"/>
                  </a:cubicBezTo>
                  <a:cubicBezTo>
                    <a:pt x="164" y="3625"/>
                    <a:pt x="0" y="4871"/>
                    <a:pt x="246" y="6067"/>
                  </a:cubicBezTo>
                  <a:lnTo>
                    <a:pt x="246" y="6084"/>
                  </a:lnTo>
                  <a:cubicBezTo>
                    <a:pt x="254" y="6114"/>
                    <a:pt x="261" y="6143"/>
                    <a:pt x="267" y="6175"/>
                  </a:cubicBezTo>
                  <a:lnTo>
                    <a:pt x="267" y="6175"/>
                  </a:lnTo>
                  <a:cubicBezTo>
                    <a:pt x="255" y="6046"/>
                    <a:pt x="242" y="5913"/>
                    <a:pt x="230" y="5789"/>
                  </a:cubicBezTo>
                  <a:cubicBezTo>
                    <a:pt x="246" y="4920"/>
                    <a:pt x="427" y="4068"/>
                    <a:pt x="738" y="3248"/>
                  </a:cubicBezTo>
                  <a:cubicBezTo>
                    <a:pt x="1148" y="2248"/>
                    <a:pt x="1869" y="1412"/>
                    <a:pt x="2803" y="871"/>
                  </a:cubicBezTo>
                  <a:cubicBezTo>
                    <a:pt x="3347" y="560"/>
                    <a:pt x="4059" y="316"/>
                    <a:pt x="4765" y="316"/>
                  </a:cubicBezTo>
                  <a:cubicBezTo>
                    <a:pt x="5359" y="316"/>
                    <a:pt x="5947" y="488"/>
                    <a:pt x="6426" y="937"/>
                  </a:cubicBezTo>
                  <a:cubicBezTo>
                    <a:pt x="7475" y="1855"/>
                    <a:pt x="7147" y="3773"/>
                    <a:pt x="5934" y="4068"/>
                  </a:cubicBezTo>
                  <a:cubicBezTo>
                    <a:pt x="5804" y="4102"/>
                    <a:pt x="5670" y="4119"/>
                    <a:pt x="5536" y="4119"/>
                  </a:cubicBezTo>
                  <a:cubicBezTo>
                    <a:pt x="5097" y="4119"/>
                    <a:pt x="4665" y="3939"/>
                    <a:pt x="4426" y="3625"/>
                  </a:cubicBezTo>
                  <a:cubicBezTo>
                    <a:pt x="4147" y="3215"/>
                    <a:pt x="4131" y="2674"/>
                    <a:pt x="4410" y="2265"/>
                  </a:cubicBezTo>
                  <a:cubicBezTo>
                    <a:pt x="4597" y="1978"/>
                    <a:pt x="4903" y="1825"/>
                    <a:pt x="5217" y="1825"/>
                  </a:cubicBezTo>
                  <a:cubicBezTo>
                    <a:pt x="5371" y="1825"/>
                    <a:pt x="5527" y="1862"/>
                    <a:pt x="5672" y="1937"/>
                  </a:cubicBezTo>
                  <a:cubicBezTo>
                    <a:pt x="5852" y="2019"/>
                    <a:pt x="5967" y="2199"/>
                    <a:pt x="5967" y="2396"/>
                  </a:cubicBezTo>
                  <a:cubicBezTo>
                    <a:pt x="5967" y="2396"/>
                    <a:pt x="5967" y="2528"/>
                    <a:pt x="5869" y="2528"/>
                  </a:cubicBezTo>
                  <a:cubicBezTo>
                    <a:pt x="5864" y="2528"/>
                    <a:pt x="5858" y="2528"/>
                    <a:pt x="5852" y="2527"/>
                  </a:cubicBezTo>
                  <a:cubicBezTo>
                    <a:pt x="5754" y="2527"/>
                    <a:pt x="5787" y="2379"/>
                    <a:pt x="5524" y="2314"/>
                  </a:cubicBezTo>
                  <a:cubicBezTo>
                    <a:pt x="5493" y="2307"/>
                    <a:pt x="5463" y="2304"/>
                    <a:pt x="5433" y="2304"/>
                  </a:cubicBezTo>
                  <a:cubicBezTo>
                    <a:pt x="5178" y="2304"/>
                    <a:pt x="4976" y="2542"/>
                    <a:pt x="5049" y="2806"/>
                  </a:cubicBezTo>
                  <a:cubicBezTo>
                    <a:pt x="5080" y="2983"/>
                    <a:pt x="5317" y="3114"/>
                    <a:pt x="5561" y="3114"/>
                  </a:cubicBezTo>
                  <a:cubicBezTo>
                    <a:pt x="5701" y="3114"/>
                    <a:pt x="5843" y="3071"/>
                    <a:pt x="5951" y="2970"/>
                  </a:cubicBezTo>
                  <a:cubicBezTo>
                    <a:pt x="6016" y="2904"/>
                    <a:pt x="6065" y="2822"/>
                    <a:pt x="6082" y="2724"/>
                  </a:cubicBezTo>
                  <a:cubicBezTo>
                    <a:pt x="6180" y="2412"/>
                    <a:pt x="6049" y="2084"/>
                    <a:pt x="5770" y="1920"/>
                  </a:cubicBezTo>
                  <a:cubicBezTo>
                    <a:pt x="5599" y="1814"/>
                    <a:pt x="5408" y="1763"/>
                    <a:pt x="5218" y="1763"/>
                  </a:cubicBezTo>
                  <a:cubicBezTo>
                    <a:pt x="4883" y="1763"/>
                    <a:pt x="4554" y="1922"/>
                    <a:pt x="4344" y="2216"/>
                  </a:cubicBezTo>
                  <a:cubicBezTo>
                    <a:pt x="4049" y="2658"/>
                    <a:pt x="4049" y="3248"/>
                    <a:pt x="4344" y="3691"/>
                  </a:cubicBezTo>
                  <a:cubicBezTo>
                    <a:pt x="4646" y="4068"/>
                    <a:pt x="5103" y="4272"/>
                    <a:pt x="5566" y="4272"/>
                  </a:cubicBezTo>
                  <a:cubicBezTo>
                    <a:pt x="5706" y="4272"/>
                    <a:pt x="5846" y="4253"/>
                    <a:pt x="5983" y="4215"/>
                  </a:cubicBezTo>
                  <a:cubicBezTo>
                    <a:pt x="7344" y="3887"/>
                    <a:pt x="7688" y="1806"/>
                    <a:pt x="6557" y="822"/>
                  </a:cubicBezTo>
                  <a:cubicBezTo>
                    <a:pt x="6409" y="675"/>
                    <a:pt x="6246" y="560"/>
                    <a:pt x="6082" y="462"/>
                  </a:cubicBezTo>
                  <a:cubicBezTo>
                    <a:pt x="5590" y="183"/>
                    <a:pt x="5033" y="19"/>
                    <a:pt x="4459" y="3"/>
                  </a:cubicBezTo>
                  <a:cubicBezTo>
                    <a:pt x="4413" y="1"/>
                    <a:pt x="4367" y="0"/>
                    <a:pt x="4322" y="0"/>
                  </a:cubicBezTo>
                  <a:close/>
                  <a:moveTo>
                    <a:pt x="267" y="6175"/>
                  </a:moveTo>
                  <a:lnTo>
                    <a:pt x="267" y="6175"/>
                  </a:lnTo>
                  <a:cubicBezTo>
                    <a:pt x="271" y="6216"/>
                    <a:pt x="275" y="6257"/>
                    <a:pt x="279" y="6297"/>
                  </a:cubicBezTo>
                  <a:cubicBezTo>
                    <a:pt x="279" y="6252"/>
                    <a:pt x="274" y="6212"/>
                    <a:pt x="267" y="6175"/>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3" name="Google Shape;8553;p19"/>
            <p:cNvSpPr/>
            <p:nvPr/>
          </p:nvSpPr>
          <p:spPr>
            <a:xfrm>
              <a:off x="24580" y="536029"/>
              <a:ext cx="98957" cy="106594"/>
            </a:xfrm>
            <a:custGeom>
              <a:avLst/>
              <a:gdLst/>
              <a:ahLst/>
              <a:cxnLst/>
              <a:rect l="l" t="t" r="r" b="b"/>
              <a:pathLst>
                <a:path w="3032" h="3266" extrusionOk="0">
                  <a:moveTo>
                    <a:pt x="2317" y="1"/>
                  </a:moveTo>
                  <a:cubicBezTo>
                    <a:pt x="2119" y="1"/>
                    <a:pt x="1866" y="71"/>
                    <a:pt x="1574" y="249"/>
                  </a:cubicBezTo>
                  <a:cubicBezTo>
                    <a:pt x="312" y="1003"/>
                    <a:pt x="1" y="3265"/>
                    <a:pt x="1" y="3265"/>
                  </a:cubicBezTo>
                  <a:cubicBezTo>
                    <a:pt x="1" y="3265"/>
                    <a:pt x="673" y="1167"/>
                    <a:pt x="1935" y="954"/>
                  </a:cubicBezTo>
                  <a:cubicBezTo>
                    <a:pt x="3031" y="778"/>
                    <a:pt x="2975" y="1"/>
                    <a:pt x="231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4" name="Google Shape;8554;p19"/>
            <p:cNvSpPr/>
            <p:nvPr/>
          </p:nvSpPr>
          <p:spPr>
            <a:xfrm>
              <a:off x="151932" y="528098"/>
              <a:ext cx="170661" cy="147065"/>
            </a:xfrm>
            <a:custGeom>
              <a:avLst/>
              <a:gdLst/>
              <a:ahLst/>
              <a:cxnLst/>
              <a:rect l="l" t="t" r="r" b="b"/>
              <a:pathLst>
                <a:path w="5229" h="4506" extrusionOk="0">
                  <a:moveTo>
                    <a:pt x="3049" y="1"/>
                  </a:moveTo>
                  <a:lnTo>
                    <a:pt x="3049" y="1"/>
                  </a:lnTo>
                  <a:cubicBezTo>
                    <a:pt x="3049" y="1"/>
                    <a:pt x="3360" y="689"/>
                    <a:pt x="3032" y="1771"/>
                  </a:cubicBezTo>
                  <a:cubicBezTo>
                    <a:pt x="2688" y="2836"/>
                    <a:pt x="1836" y="3066"/>
                    <a:pt x="1213" y="3131"/>
                  </a:cubicBezTo>
                  <a:cubicBezTo>
                    <a:pt x="574" y="3197"/>
                    <a:pt x="148" y="3459"/>
                    <a:pt x="0" y="4328"/>
                  </a:cubicBezTo>
                  <a:cubicBezTo>
                    <a:pt x="141" y="4234"/>
                    <a:pt x="304" y="4188"/>
                    <a:pt x="466" y="4188"/>
                  </a:cubicBezTo>
                  <a:cubicBezTo>
                    <a:pt x="587" y="4188"/>
                    <a:pt x="708" y="4213"/>
                    <a:pt x="820" y="4262"/>
                  </a:cubicBezTo>
                  <a:cubicBezTo>
                    <a:pt x="1065" y="4371"/>
                    <a:pt x="1462" y="4506"/>
                    <a:pt x="1859" y="4506"/>
                  </a:cubicBezTo>
                  <a:cubicBezTo>
                    <a:pt x="2178" y="4506"/>
                    <a:pt x="2497" y="4419"/>
                    <a:pt x="2737" y="4164"/>
                  </a:cubicBezTo>
                  <a:cubicBezTo>
                    <a:pt x="3278" y="3574"/>
                    <a:pt x="3180" y="2967"/>
                    <a:pt x="3147" y="2672"/>
                  </a:cubicBezTo>
                  <a:cubicBezTo>
                    <a:pt x="3115" y="2386"/>
                    <a:pt x="3068" y="1851"/>
                    <a:pt x="3336" y="1851"/>
                  </a:cubicBezTo>
                  <a:cubicBezTo>
                    <a:pt x="3344" y="1851"/>
                    <a:pt x="3352" y="1852"/>
                    <a:pt x="3360" y="1853"/>
                  </a:cubicBezTo>
                  <a:cubicBezTo>
                    <a:pt x="3360" y="1853"/>
                    <a:pt x="3364" y="1852"/>
                    <a:pt x="3370" y="1852"/>
                  </a:cubicBezTo>
                  <a:cubicBezTo>
                    <a:pt x="3414" y="1852"/>
                    <a:pt x="3590" y="1877"/>
                    <a:pt x="3590" y="2279"/>
                  </a:cubicBezTo>
                  <a:cubicBezTo>
                    <a:pt x="3573" y="2754"/>
                    <a:pt x="3557" y="3049"/>
                    <a:pt x="4163" y="3230"/>
                  </a:cubicBezTo>
                  <a:cubicBezTo>
                    <a:pt x="4508" y="3312"/>
                    <a:pt x="4819" y="3492"/>
                    <a:pt x="5098" y="3721"/>
                  </a:cubicBezTo>
                  <a:cubicBezTo>
                    <a:pt x="4983" y="3508"/>
                    <a:pt x="4950" y="3262"/>
                    <a:pt x="5016" y="3033"/>
                  </a:cubicBezTo>
                  <a:cubicBezTo>
                    <a:pt x="5130" y="2689"/>
                    <a:pt x="5229" y="2082"/>
                    <a:pt x="4655" y="1689"/>
                  </a:cubicBezTo>
                  <a:cubicBezTo>
                    <a:pt x="4098" y="1296"/>
                    <a:pt x="3541" y="1066"/>
                    <a:pt x="3409" y="673"/>
                  </a:cubicBezTo>
                  <a:cubicBezTo>
                    <a:pt x="3327" y="427"/>
                    <a:pt x="3213" y="197"/>
                    <a:pt x="30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5" name="Google Shape;8555;p19"/>
            <p:cNvSpPr/>
            <p:nvPr/>
          </p:nvSpPr>
          <p:spPr>
            <a:xfrm>
              <a:off x="253565" y="627088"/>
              <a:ext cx="42298" cy="64753"/>
            </a:xfrm>
            <a:custGeom>
              <a:avLst/>
              <a:gdLst/>
              <a:ahLst/>
              <a:cxnLst/>
              <a:rect l="l" t="t" r="r" b="b"/>
              <a:pathLst>
                <a:path w="1296" h="1984" extrusionOk="0">
                  <a:moveTo>
                    <a:pt x="345" y="0"/>
                  </a:moveTo>
                  <a:lnTo>
                    <a:pt x="345" y="0"/>
                  </a:lnTo>
                  <a:cubicBezTo>
                    <a:pt x="361" y="180"/>
                    <a:pt x="345" y="377"/>
                    <a:pt x="295" y="557"/>
                  </a:cubicBezTo>
                  <a:cubicBezTo>
                    <a:pt x="197" y="836"/>
                    <a:pt x="0" y="1262"/>
                    <a:pt x="525" y="1557"/>
                  </a:cubicBezTo>
                  <a:cubicBezTo>
                    <a:pt x="1033" y="1852"/>
                    <a:pt x="1033" y="1983"/>
                    <a:pt x="1033" y="1983"/>
                  </a:cubicBezTo>
                  <a:cubicBezTo>
                    <a:pt x="1066" y="1754"/>
                    <a:pt x="1115" y="1524"/>
                    <a:pt x="1181" y="1295"/>
                  </a:cubicBezTo>
                  <a:cubicBezTo>
                    <a:pt x="1295" y="918"/>
                    <a:pt x="1131" y="525"/>
                    <a:pt x="787" y="344"/>
                  </a:cubicBezTo>
                  <a:cubicBezTo>
                    <a:pt x="361" y="82"/>
                    <a:pt x="345" y="0"/>
                    <a:pt x="3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6" name="Google Shape;8556;p19"/>
            <p:cNvSpPr/>
            <p:nvPr/>
          </p:nvSpPr>
          <p:spPr>
            <a:xfrm>
              <a:off x="255687" y="345590"/>
              <a:ext cx="225819" cy="159206"/>
            </a:xfrm>
            <a:custGeom>
              <a:avLst/>
              <a:gdLst/>
              <a:ahLst/>
              <a:cxnLst/>
              <a:rect l="l" t="t" r="r" b="b"/>
              <a:pathLst>
                <a:path w="6919" h="4878" extrusionOk="0">
                  <a:moveTo>
                    <a:pt x="1955" y="1"/>
                  </a:moveTo>
                  <a:cubicBezTo>
                    <a:pt x="1060" y="1"/>
                    <a:pt x="587" y="828"/>
                    <a:pt x="706" y="1380"/>
                  </a:cubicBezTo>
                  <a:cubicBezTo>
                    <a:pt x="820" y="1982"/>
                    <a:pt x="1387" y="2020"/>
                    <a:pt x="1527" y="2020"/>
                  </a:cubicBezTo>
                  <a:cubicBezTo>
                    <a:pt x="1547" y="2020"/>
                    <a:pt x="1558" y="2019"/>
                    <a:pt x="1558" y="2019"/>
                  </a:cubicBezTo>
                  <a:cubicBezTo>
                    <a:pt x="1296" y="1905"/>
                    <a:pt x="1181" y="1610"/>
                    <a:pt x="1312" y="1347"/>
                  </a:cubicBezTo>
                  <a:cubicBezTo>
                    <a:pt x="1350" y="1283"/>
                    <a:pt x="1392" y="1259"/>
                    <a:pt x="1439" y="1259"/>
                  </a:cubicBezTo>
                  <a:cubicBezTo>
                    <a:pt x="1537" y="1259"/>
                    <a:pt x="1655" y="1363"/>
                    <a:pt x="1788" y="1429"/>
                  </a:cubicBezTo>
                  <a:cubicBezTo>
                    <a:pt x="1825" y="1448"/>
                    <a:pt x="1861" y="1457"/>
                    <a:pt x="1895" y="1457"/>
                  </a:cubicBezTo>
                  <a:cubicBezTo>
                    <a:pt x="2038" y="1457"/>
                    <a:pt x="2144" y="1303"/>
                    <a:pt x="2197" y="1118"/>
                  </a:cubicBezTo>
                  <a:cubicBezTo>
                    <a:pt x="2237" y="979"/>
                    <a:pt x="2343" y="839"/>
                    <a:pt x="2527" y="839"/>
                  </a:cubicBezTo>
                  <a:cubicBezTo>
                    <a:pt x="2646" y="839"/>
                    <a:pt x="2797" y="898"/>
                    <a:pt x="2984" y="1052"/>
                  </a:cubicBezTo>
                  <a:cubicBezTo>
                    <a:pt x="3476" y="1429"/>
                    <a:pt x="3181" y="2167"/>
                    <a:pt x="3181" y="2167"/>
                  </a:cubicBezTo>
                  <a:cubicBezTo>
                    <a:pt x="3181" y="2167"/>
                    <a:pt x="3181" y="1560"/>
                    <a:pt x="2738" y="1495"/>
                  </a:cubicBezTo>
                  <a:cubicBezTo>
                    <a:pt x="2691" y="1481"/>
                    <a:pt x="2644" y="1475"/>
                    <a:pt x="2597" y="1475"/>
                  </a:cubicBezTo>
                  <a:cubicBezTo>
                    <a:pt x="2420" y="1475"/>
                    <a:pt x="2259" y="1572"/>
                    <a:pt x="2181" y="1741"/>
                  </a:cubicBezTo>
                  <a:cubicBezTo>
                    <a:pt x="2443" y="1741"/>
                    <a:pt x="2476" y="2118"/>
                    <a:pt x="2312" y="2314"/>
                  </a:cubicBezTo>
                  <a:cubicBezTo>
                    <a:pt x="2165" y="2527"/>
                    <a:pt x="2214" y="2675"/>
                    <a:pt x="2361" y="2757"/>
                  </a:cubicBezTo>
                  <a:cubicBezTo>
                    <a:pt x="2509" y="2839"/>
                    <a:pt x="2705" y="2823"/>
                    <a:pt x="2542" y="3199"/>
                  </a:cubicBezTo>
                  <a:cubicBezTo>
                    <a:pt x="2361" y="3576"/>
                    <a:pt x="1640" y="3576"/>
                    <a:pt x="1640" y="3576"/>
                  </a:cubicBezTo>
                  <a:cubicBezTo>
                    <a:pt x="1788" y="3363"/>
                    <a:pt x="1755" y="3068"/>
                    <a:pt x="1558" y="2904"/>
                  </a:cubicBezTo>
                  <a:cubicBezTo>
                    <a:pt x="1558" y="3085"/>
                    <a:pt x="1443" y="3232"/>
                    <a:pt x="1279" y="3281"/>
                  </a:cubicBezTo>
                  <a:cubicBezTo>
                    <a:pt x="1001" y="3363"/>
                    <a:pt x="1001" y="3281"/>
                    <a:pt x="739" y="3511"/>
                  </a:cubicBezTo>
                  <a:cubicBezTo>
                    <a:pt x="611" y="3622"/>
                    <a:pt x="416" y="3648"/>
                    <a:pt x="259" y="3648"/>
                  </a:cubicBezTo>
                  <a:cubicBezTo>
                    <a:pt x="114" y="3648"/>
                    <a:pt x="1" y="3626"/>
                    <a:pt x="1" y="3626"/>
                  </a:cubicBezTo>
                  <a:lnTo>
                    <a:pt x="1" y="3626"/>
                  </a:lnTo>
                  <a:cubicBezTo>
                    <a:pt x="165" y="3724"/>
                    <a:pt x="378" y="3773"/>
                    <a:pt x="575" y="3790"/>
                  </a:cubicBezTo>
                  <a:cubicBezTo>
                    <a:pt x="1017" y="3822"/>
                    <a:pt x="1460" y="3904"/>
                    <a:pt x="1886" y="4003"/>
                  </a:cubicBezTo>
                  <a:cubicBezTo>
                    <a:pt x="3066" y="4363"/>
                    <a:pt x="3787" y="4855"/>
                    <a:pt x="4689" y="4871"/>
                  </a:cubicBezTo>
                  <a:cubicBezTo>
                    <a:pt x="4744" y="4876"/>
                    <a:pt x="4800" y="4878"/>
                    <a:pt x="4855" y="4878"/>
                  </a:cubicBezTo>
                  <a:cubicBezTo>
                    <a:pt x="5245" y="4878"/>
                    <a:pt x="5640" y="4777"/>
                    <a:pt x="5984" y="4576"/>
                  </a:cubicBezTo>
                  <a:cubicBezTo>
                    <a:pt x="6787" y="4117"/>
                    <a:pt x="6918" y="2954"/>
                    <a:pt x="6459" y="2347"/>
                  </a:cubicBezTo>
                  <a:cubicBezTo>
                    <a:pt x="6228" y="2017"/>
                    <a:pt x="5864" y="1866"/>
                    <a:pt x="5524" y="1866"/>
                  </a:cubicBezTo>
                  <a:cubicBezTo>
                    <a:pt x="5189" y="1866"/>
                    <a:pt x="4876" y="2013"/>
                    <a:pt x="4738" y="2282"/>
                  </a:cubicBezTo>
                  <a:cubicBezTo>
                    <a:pt x="4476" y="2626"/>
                    <a:pt x="4525" y="3085"/>
                    <a:pt x="4820" y="3380"/>
                  </a:cubicBezTo>
                  <a:lnTo>
                    <a:pt x="4836" y="3380"/>
                  </a:lnTo>
                  <a:cubicBezTo>
                    <a:pt x="4853" y="3396"/>
                    <a:pt x="4869" y="3413"/>
                    <a:pt x="4902" y="3429"/>
                  </a:cubicBezTo>
                  <a:lnTo>
                    <a:pt x="4935" y="3445"/>
                  </a:lnTo>
                  <a:cubicBezTo>
                    <a:pt x="5038" y="3505"/>
                    <a:pt x="5165" y="3536"/>
                    <a:pt x="5290" y="3536"/>
                  </a:cubicBezTo>
                  <a:cubicBezTo>
                    <a:pt x="5543" y="3536"/>
                    <a:pt x="5782" y="3408"/>
                    <a:pt x="5771" y="3134"/>
                  </a:cubicBezTo>
                  <a:cubicBezTo>
                    <a:pt x="5784" y="2937"/>
                    <a:pt x="5624" y="2853"/>
                    <a:pt x="5445" y="2853"/>
                  </a:cubicBezTo>
                  <a:cubicBezTo>
                    <a:pt x="5192" y="2853"/>
                    <a:pt x="4901" y="3022"/>
                    <a:pt x="5017" y="3281"/>
                  </a:cubicBezTo>
                  <a:cubicBezTo>
                    <a:pt x="5017" y="3304"/>
                    <a:pt x="5017" y="3327"/>
                    <a:pt x="4996" y="3327"/>
                  </a:cubicBezTo>
                  <a:cubicBezTo>
                    <a:pt x="4971" y="3327"/>
                    <a:pt x="4918" y="3296"/>
                    <a:pt x="4804" y="3199"/>
                  </a:cubicBezTo>
                  <a:cubicBezTo>
                    <a:pt x="4689" y="3085"/>
                    <a:pt x="4623" y="2937"/>
                    <a:pt x="4623" y="2790"/>
                  </a:cubicBezTo>
                  <a:cubicBezTo>
                    <a:pt x="4623" y="2626"/>
                    <a:pt x="4689" y="2446"/>
                    <a:pt x="4804" y="2314"/>
                  </a:cubicBezTo>
                  <a:cubicBezTo>
                    <a:pt x="4930" y="2078"/>
                    <a:pt x="5200" y="1951"/>
                    <a:pt x="5491" y="1951"/>
                  </a:cubicBezTo>
                  <a:cubicBezTo>
                    <a:pt x="5804" y="1951"/>
                    <a:pt x="6140" y="2098"/>
                    <a:pt x="6344" y="2413"/>
                  </a:cubicBezTo>
                  <a:lnTo>
                    <a:pt x="6361" y="2446"/>
                  </a:lnTo>
                  <a:cubicBezTo>
                    <a:pt x="6590" y="2855"/>
                    <a:pt x="6574" y="3347"/>
                    <a:pt x="6328" y="3757"/>
                  </a:cubicBezTo>
                  <a:cubicBezTo>
                    <a:pt x="6049" y="4248"/>
                    <a:pt x="5412" y="4595"/>
                    <a:pt x="4583" y="4595"/>
                  </a:cubicBezTo>
                  <a:cubicBezTo>
                    <a:pt x="4196" y="4595"/>
                    <a:pt x="3766" y="4519"/>
                    <a:pt x="3312" y="4347"/>
                  </a:cubicBezTo>
                  <a:cubicBezTo>
                    <a:pt x="3263" y="4330"/>
                    <a:pt x="3033" y="4265"/>
                    <a:pt x="2886" y="4183"/>
                  </a:cubicBezTo>
                  <a:cubicBezTo>
                    <a:pt x="2460" y="3970"/>
                    <a:pt x="2033" y="3822"/>
                    <a:pt x="1574" y="3740"/>
                  </a:cubicBezTo>
                  <a:cubicBezTo>
                    <a:pt x="1738" y="3724"/>
                    <a:pt x="1935" y="3691"/>
                    <a:pt x="2148" y="3658"/>
                  </a:cubicBezTo>
                  <a:cubicBezTo>
                    <a:pt x="3886" y="3314"/>
                    <a:pt x="4148" y="839"/>
                    <a:pt x="2689" y="167"/>
                  </a:cubicBezTo>
                  <a:cubicBezTo>
                    <a:pt x="2420" y="51"/>
                    <a:pt x="2175" y="1"/>
                    <a:pt x="195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7" name="Google Shape;8557;p19"/>
            <p:cNvSpPr/>
            <p:nvPr/>
          </p:nvSpPr>
          <p:spPr>
            <a:xfrm>
              <a:off x="365381" y="431263"/>
              <a:ext cx="152482" cy="107573"/>
            </a:xfrm>
            <a:custGeom>
              <a:avLst/>
              <a:gdLst/>
              <a:ahLst/>
              <a:cxnLst/>
              <a:rect l="l" t="t" r="r" b="b"/>
              <a:pathLst>
                <a:path w="4672" h="3296" extrusionOk="0">
                  <a:moveTo>
                    <a:pt x="3819" y="1"/>
                  </a:moveTo>
                  <a:cubicBezTo>
                    <a:pt x="3901" y="788"/>
                    <a:pt x="3557" y="1574"/>
                    <a:pt x="2901" y="2050"/>
                  </a:cubicBezTo>
                  <a:cubicBezTo>
                    <a:pt x="2494" y="2367"/>
                    <a:pt x="1997" y="2468"/>
                    <a:pt x="1530" y="2468"/>
                  </a:cubicBezTo>
                  <a:cubicBezTo>
                    <a:pt x="719" y="2468"/>
                    <a:pt x="0" y="2164"/>
                    <a:pt x="0" y="2164"/>
                  </a:cubicBezTo>
                  <a:lnTo>
                    <a:pt x="0" y="2164"/>
                  </a:lnTo>
                  <a:cubicBezTo>
                    <a:pt x="1344" y="2869"/>
                    <a:pt x="1852" y="2640"/>
                    <a:pt x="2213" y="3050"/>
                  </a:cubicBezTo>
                  <a:cubicBezTo>
                    <a:pt x="2386" y="3230"/>
                    <a:pt x="2559" y="3286"/>
                    <a:pt x="2717" y="3286"/>
                  </a:cubicBezTo>
                  <a:cubicBezTo>
                    <a:pt x="2902" y="3286"/>
                    <a:pt x="3065" y="3209"/>
                    <a:pt x="3180" y="3164"/>
                  </a:cubicBezTo>
                  <a:cubicBezTo>
                    <a:pt x="3203" y="3159"/>
                    <a:pt x="3227" y="3156"/>
                    <a:pt x="3249" y="3156"/>
                  </a:cubicBezTo>
                  <a:cubicBezTo>
                    <a:pt x="3356" y="3156"/>
                    <a:pt x="3454" y="3215"/>
                    <a:pt x="3508" y="3295"/>
                  </a:cubicBezTo>
                  <a:cubicBezTo>
                    <a:pt x="3541" y="3099"/>
                    <a:pt x="3475" y="2886"/>
                    <a:pt x="3360" y="2722"/>
                  </a:cubicBezTo>
                  <a:cubicBezTo>
                    <a:pt x="3180" y="2509"/>
                    <a:pt x="2787" y="2492"/>
                    <a:pt x="2721" y="2492"/>
                  </a:cubicBezTo>
                  <a:cubicBezTo>
                    <a:pt x="3278" y="2459"/>
                    <a:pt x="3787" y="2181"/>
                    <a:pt x="4098" y="1722"/>
                  </a:cubicBezTo>
                  <a:cubicBezTo>
                    <a:pt x="4672" y="919"/>
                    <a:pt x="3819" y="1"/>
                    <a:pt x="381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8" name="Google Shape;8558;p19"/>
            <p:cNvSpPr/>
            <p:nvPr/>
          </p:nvSpPr>
          <p:spPr>
            <a:xfrm>
              <a:off x="171710" y="189223"/>
              <a:ext cx="145008" cy="205159"/>
            </a:xfrm>
            <a:custGeom>
              <a:avLst/>
              <a:gdLst/>
              <a:ahLst/>
              <a:cxnLst/>
              <a:rect l="l" t="t" r="r" b="b"/>
              <a:pathLst>
                <a:path w="4443" h="6286" extrusionOk="0">
                  <a:moveTo>
                    <a:pt x="1804" y="0"/>
                  </a:moveTo>
                  <a:cubicBezTo>
                    <a:pt x="1382" y="0"/>
                    <a:pt x="976" y="149"/>
                    <a:pt x="705" y="451"/>
                  </a:cubicBezTo>
                  <a:cubicBezTo>
                    <a:pt x="0" y="1090"/>
                    <a:pt x="427" y="2139"/>
                    <a:pt x="1017" y="2336"/>
                  </a:cubicBezTo>
                  <a:cubicBezTo>
                    <a:pt x="1148" y="2401"/>
                    <a:pt x="1287" y="2434"/>
                    <a:pt x="1424" y="2434"/>
                  </a:cubicBezTo>
                  <a:cubicBezTo>
                    <a:pt x="1562" y="2434"/>
                    <a:pt x="1697" y="2401"/>
                    <a:pt x="1820" y="2336"/>
                  </a:cubicBezTo>
                  <a:lnTo>
                    <a:pt x="1853" y="2319"/>
                  </a:lnTo>
                  <a:lnTo>
                    <a:pt x="1902" y="2303"/>
                  </a:lnTo>
                  <a:lnTo>
                    <a:pt x="1951" y="2254"/>
                  </a:lnTo>
                  <a:lnTo>
                    <a:pt x="2000" y="2204"/>
                  </a:lnTo>
                  <a:cubicBezTo>
                    <a:pt x="2017" y="2188"/>
                    <a:pt x="2049" y="2172"/>
                    <a:pt x="2066" y="2155"/>
                  </a:cubicBezTo>
                  <a:cubicBezTo>
                    <a:pt x="2230" y="1975"/>
                    <a:pt x="2295" y="1729"/>
                    <a:pt x="2262" y="1500"/>
                  </a:cubicBezTo>
                  <a:cubicBezTo>
                    <a:pt x="2241" y="1156"/>
                    <a:pt x="2036" y="1016"/>
                    <a:pt x="1843" y="1016"/>
                  </a:cubicBezTo>
                  <a:cubicBezTo>
                    <a:pt x="1741" y="1016"/>
                    <a:pt x="1642" y="1055"/>
                    <a:pt x="1574" y="1123"/>
                  </a:cubicBezTo>
                  <a:cubicBezTo>
                    <a:pt x="1410" y="1286"/>
                    <a:pt x="1443" y="1565"/>
                    <a:pt x="1656" y="1680"/>
                  </a:cubicBezTo>
                  <a:cubicBezTo>
                    <a:pt x="1733" y="1714"/>
                    <a:pt x="1802" y="1724"/>
                    <a:pt x="1862" y="1724"/>
                  </a:cubicBezTo>
                  <a:cubicBezTo>
                    <a:pt x="1940" y="1724"/>
                    <a:pt x="2003" y="1707"/>
                    <a:pt x="2046" y="1707"/>
                  </a:cubicBezTo>
                  <a:cubicBezTo>
                    <a:pt x="2097" y="1707"/>
                    <a:pt x="2121" y="1730"/>
                    <a:pt x="2115" y="1827"/>
                  </a:cubicBezTo>
                  <a:cubicBezTo>
                    <a:pt x="2099" y="2024"/>
                    <a:pt x="1967" y="2204"/>
                    <a:pt x="1804" y="2286"/>
                  </a:cubicBezTo>
                  <a:cubicBezTo>
                    <a:pt x="1689" y="2340"/>
                    <a:pt x="1568" y="2365"/>
                    <a:pt x="1448" y="2365"/>
                  </a:cubicBezTo>
                  <a:cubicBezTo>
                    <a:pt x="1309" y="2365"/>
                    <a:pt x="1172" y="2331"/>
                    <a:pt x="1050" y="2270"/>
                  </a:cubicBezTo>
                  <a:cubicBezTo>
                    <a:pt x="509" y="2040"/>
                    <a:pt x="148" y="1106"/>
                    <a:pt x="787" y="549"/>
                  </a:cubicBezTo>
                  <a:cubicBezTo>
                    <a:pt x="1033" y="303"/>
                    <a:pt x="1377" y="172"/>
                    <a:pt x="1722" y="155"/>
                  </a:cubicBezTo>
                  <a:cubicBezTo>
                    <a:pt x="2476" y="205"/>
                    <a:pt x="3312" y="746"/>
                    <a:pt x="3443" y="2204"/>
                  </a:cubicBezTo>
                  <a:cubicBezTo>
                    <a:pt x="3475" y="2762"/>
                    <a:pt x="3426" y="3319"/>
                    <a:pt x="3279" y="3844"/>
                  </a:cubicBezTo>
                  <a:cubicBezTo>
                    <a:pt x="3148" y="4302"/>
                    <a:pt x="2935" y="4745"/>
                    <a:pt x="2656" y="5138"/>
                  </a:cubicBezTo>
                  <a:cubicBezTo>
                    <a:pt x="2262" y="5614"/>
                    <a:pt x="1754" y="6007"/>
                    <a:pt x="1181" y="6286"/>
                  </a:cubicBezTo>
                  <a:cubicBezTo>
                    <a:pt x="1804" y="6024"/>
                    <a:pt x="2361" y="5630"/>
                    <a:pt x="2787" y="5122"/>
                  </a:cubicBezTo>
                  <a:cubicBezTo>
                    <a:pt x="3525" y="4270"/>
                    <a:pt x="4443" y="2254"/>
                    <a:pt x="3164" y="614"/>
                  </a:cubicBezTo>
                  <a:cubicBezTo>
                    <a:pt x="2818" y="207"/>
                    <a:pt x="2300" y="0"/>
                    <a:pt x="180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9" name="Google Shape;8559;p19"/>
            <p:cNvSpPr/>
            <p:nvPr/>
          </p:nvSpPr>
          <p:spPr>
            <a:xfrm>
              <a:off x="-57242" y="714818"/>
              <a:ext cx="61554" cy="122521"/>
            </a:xfrm>
            <a:custGeom>
              <a:avLst/>
              <a:gdLst/>
              <a:ahLst/>
              <a:cxnLst/>
              <a:rect l="l" t="t" r="r" b="b"/>
              <a:pathLst>
                <a:path w="1886" h="3754" extrusionOk="0">
                  <a:moveTo>
                    <a:pt x="1377" y="0"/>
                  </a:moveTo>
                  <a:cubicBezTo>
                    <a:pt x="1377" y="0"/>
                    <a:pt x="1377" y="271"/>
                    <a:pt x="1217" y="271"/>
                  </a:cubicBezTo>
                  <a:cubicBezTo>
                    <a:pt x="1201" y="271"/>
                    <a:pt x="1183" y="268"/>
                    <a:pt x="1164" y="262"/>
                  </a:cubicBezTo>
                  <a:cubicBezTo>
                    <a:pt x="1065" y="240"/>
                    <a:pt x="927" y="181"/>
                    <a:pt x="795" y="181"/>
                  </a:cubicBezTo>
                  <a:cubicBezTo>
                    <a:pt x="642" y="181"/>
                    <a:pt x="496" y="259"/>
                    <a:pt x="426" y="557"/>
                  </a:cubicBezTo>
                  <a:cubicBezTo>
                    <a:pt x="299" y="1084"/>
                    <a:pt x="249" y="1657"/>
                    <a:pt x="34" y="1657"/>
                  </a:cubicBezTo>
                  <a:cubicBezTo>
                    <a:pt x="29" y="1657"/>
                    <a:pt x="23" y="1657"/>
                    <a:pt x="16" y="1656"/>
                  </a:cubicBezTo>
                  <a:cubicBezTo>
                    <a:pt x="8" y="1647"/>
                    <a:pt x="4" y="1643"/>
                    <a:pt x="2" y="1643"/>
                  </a:cubicBezTo>
                  <a:cubicBezTo>
                    <a:pt x="0" y="1643"/>
                    <a:pt x="0" y="1647"/>
                    <a:pt x="0" y="1656"/>
                  </a:cubicBezTo>
                  <a:lnTo>
                    <a:pt x="0" y="3754"/>
                  </a:lnTo>
                  <a:lnTo>
                    <a:pt x="16" y="3524"/>
                  </a:lnTo>
                  <a:cubicBezTo>
                    <a:pt x="16" y="3524"/>
                    <a:pt x="49" y="2229"/>
                    <a:pt x="836" y="1869"/>
                  </a:cubicBezTo>
                  <a:cubicBezTo>
                    <a:pt x="1623" y="1508"/>
                    <a:pt x="1885" y="1279"/>
                    <a:pt x="1754" y="672"/>
                  </a:cubicBezTo>
                  <a:cubicBezTo>
                    <a:pt x="1606" y="82"/>
                    <a:pt x="1377" y="0"/>
                    <a:pt x="13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0" name="Google Shape;8560;p19"/>
            <p:cNvSpPr/>
            <p:nvPr/>
          </p:nvSpPr>
          <p:spPr>
            <a:xfrm>
              <a:off x="-57242" y="630809"/>
              <a:ext cx="22487" cy="110249"/>
            </a:xfrm>
            <a:custGeom>
              <a:avLst/>
              <a:gdLst/>
              <a:ahLst/>
              <a:cxnLst/>
              <a:rect l="l" t="t" r="r" b="b"/>
              <a:pathLst>
                <a:path w="689" h="3378" extrusionOk="0">
                  <a:moveTo>
                    <a:pt x="0" y="1"/>
                  </a:moveTo>
                  <a:lnTo>
                    <a:pt x="0" y="3377"/>
                  </a:lnTo>
                  <a:cubicBezTo>
                    <a:pt x="16" y="3377"/>
                    <a:pt x="16" y="3115"/>
                    <a:pt x="33" y="3050"/>
                  </a:cubicBezTo>
                  <a:cubicBezTo>
                    <a:pt x="66" y="2722"/>
                    <a:pt x="197" y="2410"/>
                    <a:pt x="377" y="2164"/>
                  </a:cubicBezTo>
                  <a:cubicBezTo>
                    <a:pt x="688" y="1755"/>
                    <a:pt x="557" y="1443"/>
                    <a:pt x="311" y="1099"/>
                  </a:cubicBezTo>
                  <a:cubicBezTo>
                    <a:pt x="164" y="869"/>
                    <a:pt x="66" y="607"/>
                    <a:pt x="49" y="329"/>
                  </a:cubicBezTo>
                  <a:lnTo>
                    <a:pt x="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1" name="Google Shape;8561;p19"/>
            <p:cNvSpPr/>
            <p:nvPr/>
          </p:nvSpPr>
          <p:spPr>
            <a:xfrm>
              <a:off x="-57242" y="182010"/>
              <a:ext cx="119323" cy="167985"/>
            </a:xfrm>
            <a:custGeom>
              <a:avLst/>
              <a:gdLst/>
              <a:ahLst/>
              <a:cxnLst/>
              <a:rect l="l" t="t" r="r" b="b"/>
              <a:pathLst>
                <a:path w="3656" h="5147" extrusionOk="0">
                  <a:moveTo>
                    <a:pt x="1909" y="0"/>
                  </a:moveTo>
                  <a:cubicBezTo>
                    <a:pt x="1645" y="0"/>
                    <a:pt x="1379" y="80"/>
                    <a:pt x="1147" y="245"/>
                  </a:cubicBezTo>
                  <a:cubicBezTo>
                    <a:pt x="574" y="655"/>
                    <a:pt x="197" y="1475"/>
                    <a:pt x="0" y="2655"/>
                  </a:cubicBezTo>
                  <a:lnTo>
                    <a:pt x="0" y="5146"/>
                  </a:lnTo>
                  <a:cubicBezTo>
                    <a:pt x="131" y="4261"/>
                    <a:pt x="590" y="2294"/>
                    <a:pt x="1885" y="1737"/>
                  </a:cubicBezTo>
                  <a:cubicBezTo>
                    <a:pt x="3606" y="1032"/>
                    <a:pt x="3622" y="967"/>
                    <a:pt x="3655" y="590"/>
                  </a:cubicBezTo>
                  <a:lnTo>
                    <a:pt x="3655" y="590"/>
                  </a:lnTo>
                  <a:cubicBezTo>
                    <a:pt x="3564" y="667"/>
                    <a:pt x="3451" y="705"/>
                    <a:pt x="3339" y="705"/>
                  </a:cubicBezTo>
                  <a:cubicBezTo>
                    <a:pt x="3190" y="705"/>
                    <a:pt x="3044" y="638"/>
                    <a:pt x="2950" y="508"/>
                  </a:cubicBezTo>
                  <a:cubicBezTo>
                    <a:pt x="2686" y="175"/>
                    <a:pt x="2300" y="0"/>
                    <a:pt x="190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2" name="Google Shape;8562;p19"/>
            <p:cNvSpPr/>
            <p:nvPr/>
          </p:nvSpPr>
          <p:spPr>
            <a:xfrm>
              <a:off x="-57242" y="88896"/>
              <a:ext cx="43897" cy="145008"/>
            </a:xfrm>
            <a:custGeom>
              <a:avLst/>
              <a:gdLst/>
              <a:ahLst/>
              <a:cxnLst/>
              <a:rect l="l" t="t" r="r" b="b"/>
              <a:pathLst>
                <a:path w="1345" h="4443" extrusionOk="0">
                  <a:moveTo>
                    <a:pt x="0" y="0"/>
                  </a:moveTo>
                  <a:lnTo>
                    <a:pt x="0" y="4442"/>
                  </a:lnTo>
                  <a:cubicBezTo>
                    <a:pt x="115" y="3902"/>
                    <a:pt x="328" y="3377"/>
                    <a:pt x="623" y="2918"/>
                  </a:cubicBezTo>
                  <a:cubicBezTo>
                    <a:pt x="1344" y="1721"/>
                    <a:pt x="770" y="853"/>
                    <a:pt x="328" y="427"/>
                  </a:cubicBezTo>
                  <a:cubicBezTo>
                    <a:pt x="197" y="312"/>
                    <a:pt x="82" y="164"/>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3" name="Google Shape;8563;p19"/>
            <p:cNvSpPr/>
            <p:nvPr/>
          </p:nvSpPr>
          <p:spPr>
            <a:xfrm>
              <a:off x="-57242" y="-47627"/>
              <a:ext cx="99512" cy="218932"/>
            </a:xfrm>
            <a:custGeom>
              <a:avLst/>
              <a:gdLst/>
              <a:ahLst/>
              <a:cxnLst/>
              <a:rect l="l" t="t" r="r" b="b"/>
              <a:pathLst>
                <a:path w="3049" h="6708" extrusionOk="0">
                  <a:moveTo>
                    <a:pt x="1457" y="1"/>
                  </a:moveTo>
                  <a:cubicBezTo>
                    <a:pt x="978" y="1"/>
                    <a:pt x="488" y="225"/>
                    <a:pt x="246" y="708"/>
                  </a:cubicBezTo>
                  <a:cubicBezTo>
                    <a:pt x="131" y="872"/>
                    <a:pt x="49" y="1069"/>
                    <a:pt x="0" y="1266"/>
                  </a:cubicBezTo>
                  <a:lnTo>
                    <a:pt x="0" y="2446"/>
                  </a:lnTo>
                  <a:cubicBezTo>
                    <a:pt x="49" y="2675"/>
                    <a:pt x="148" y="2921"/>
                    <a:pt x="262" y="3151"/>
                  </a:cubicBezTo>
                  <a:cubicBezTo>
                    <a:pt x="574" y="3839"/>
                    <a:pt x="1000" y="4396"/>
                    <a:pt x="1213" y="4921"/>
                  </a:cubicBezTo>
                  <a:cubicBezTo>
                    <a:pt x="1459" y="5495"/>
                    <a:pt x="1442" y="6150"/>
                    <a:pt x="1164" y="6708"/>
                  </a:cubicBezTo>
                  <a:cubicBezTo>
                    <a:pt x="1197" y="6642"/>
                    <a:pt x="1639" y="5970"/>
                    <a:pt x="1295" y="4888"/>
                  </a:cubicBezTo>
                  <a:cubicBezTo>
                    <a:pt x="1033" y="4118"/>
                    <a:pt x="115" y="3085"/>
                    <a:pt x="98" y="1905"/>
                  </a:cubicBezTo>
                  <a:cubicBezTo>
                    <a:pt x="159" y="931"/>
                    <a:pt x="935" y="517"/>
                    <a:pt x="1532" y="517"/>
                  </a:cubicBezTo>
                  <a:cubicBezTo>
                    <a:pt x="1738" y="517"/>
                    <a:pt x="1923" y="567"/>
                    <a:pt x="2049" y="659"/>
                  </a:cubicBezTo>
                  <a:cubicBezTo>
                    <a:pt x="2606" y="1053"/>
                    <a:pt x="2410" y="1790"/>
                    <a:pt x="2000" y="1905"/>
                  </a:cubicBezTo>
                  <a:cubicBezTo>
                    <a:pt x="1932" y="1930"/>
                    <a:pt x="1862" y="1942"/>
                    <a:pt x="1794" y="1942"/>
                  </a:cubicBezTo>
                  <a:cubicBezTo>
                    <a:pt x="1549" y="1942"/>
                    <a:pt x="1319" y="1791"/>
                    <a:pt x="1229" y="1561"/>
                  </a:cubicBezTo>
                  <a:cubicBezTo>
                    <a:pt x="1208" y="1464"/>
                    <a:pt x="1264" y="1375"/>
                    <a:pt x="1337" y="1375"/>
                  </a:cubicBezTo>
                  <a:cubicBezTo>
                    <a:pt x="1375" y="1375"/>
                    <a:pt x="1419" y="1400"/>
                    <a:pt x="1459" y="1462"/>
                  </a:cubicBezTo>
                  <a:cubicBezTo>
                    <a:pt x="1507" y="1535"/>
                    <a:pt x="1579" y="1567"/>
                    <a:pt x="1652" y="1567"/>
                  </a:cubicBezTo>
                  <a:cubicBezTo>
                    <a:pt x="1777" y="1567"/>
                    <a:pt x="1901" y="1471"/>
                    <a:pt x="1901" y="1315"/>
                  </a:cubicBezTo>
                  <a:cubicBezTo>
                    <a:pt x="1918" y="1151"/>
                    <a:pt x="1803" y="1020"/>
                    <a:pt x="1639" y="1004"/>
                  </a:cubicBezTo>
                  <a:cubicBezTo>
                    <a:pt x="1611" y="996"/>
                    <a:pt x="1583" y="993"/>
                    <a:pt x="1554" y="993"/>
                  </a:cubicBezTo>
                  <a:cubicBezTo>
                    <a:pt x="1385" y="993"/>
                    <a:pt x="1222" y="1114"/>
                    <a:pt x="1180" y="1282"/>
                  </a:cubicBezTo>
                  <a:cubicBezTo>
                    <a:pt x="1053" y="1585"/>
                    <a:pt x="1281" y="2103"/>
                    <a:pt x="1864" y="2103"/>
                  </a:cubicBezTo>
                  <a:cubicBezTo>
                    <a:pt x="1882" y="2103"/>
                    <a:pt x="1900" y="2103"/>
                    <a:pt x="1918" y="2102"/>
                  </a:cubicBezTo>
                  <a:cubicBezTo>
                    <a:pt x="2557" y="2069"/>
                    <a:pt x="3049" y="1102"/>
                    <a:pt x="2475" y="446"/>
                  </a:cubicBezTo>
                  <a:cubicBezTo>
                    <a:pt x="2244" y="156"/>
                    <a:pt x="1855" y="1"/>
                    <a:pt x="145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4" name="Google Shape;8564;p19"/>
            <p:cNvSpPr/>
            <p:nvPr/>
          </p:nvSpPr>
          <p:spPr>
            <a:xfrm>
              <a:off x="782652" y="265726"/>
              <a:ext cx="295859" cy="205779"/>
            </a:xfrm>
            <a:custGeom>
              <a:avLst/>
              <a:gdLst/>
              <a:ahLst/>
              <a:cxnLst/>
              <a:rect l="l" t="t" r="r" b="b"/>
              <a:pathLst>
                <a:path w="9065" h="6305" extrusionOk="0">
                  <a:moveTo>
                    <a:pt x="7067" y="0"/>
                  </a:moveTo>
                  <a:cubicBezTo>
                    <a:pt x="6612" y="0"/>
                    <a:pt x="6184" y="162"/>
                    <a:pt x="5918" y="500"/>
                  </a:cubicBezTo>
                  <a:cubicBezTo>
                    <a:pt x="5524" y="909"/>
                    <a:pt x="5475" y="1549"/>
                    <a:pt x="5803" y="2008"/>
                  </a:cubicBezTo>
                  <a:cubicBezTo>
                    <a:pt x="5901" y="2139"/>
                    <a:pt x="6032" y="2254"/>
                    <a:pt x="6180" y="2319"/>
                  </a:cubicBezTo>
                  <a:lnTo>
                    <a:pt x="6213" y="2335"/>
                  </a:lnTo>
                  <a:lnTo>
                    <a:pt x="6278" y="2352"/>
                  </a:lnTo>
                  <a:cubicBezTo>
                    <a:pt x="6311" y="2368"/>
                    <a:pt x="6344" y="2368"/>
                    <a:pt x="6377" y="2368"/>
                  </a:cubicBezTo>
                  <a:cubicBezTo>
                    <a:pt x="6449" y="2390"/>
                    <a:pt x="6524" y="2400"/>
                    <a:pt x="6598" y="2400"/>
                  </a:cubicBezTo>
                  <a:cubicBezTo>
                    <a:pt x="6810" y="2400"/>
                    <a:pt x="7018" y="2317"/>
                    <a:pt x="7163" y="2172"/>
                  </a:cubicBezTo>
                  <a:cubicBezTo>
                    <a:pt x="7558" y="1761"/>
                    <a:pt x="7277" y="1210"/>
                    <a:pt x="6934" y="1210"/>
                  </a:cubicBezTo>
                  <a:cubicBezTo>
                    <a:pt x="6907" y="1210"/>
                    <a:pt x="6880" y="1214"/>
                    <a:pt x="6852" y="1221"/>
                  </a:cubicBezTo>
                  <a:cubicBezTo>
                    <a:pt x="6541" y="1319"/>
                    <a:pt x="6475" y="1729"/>
                    <a:pt x="6704" y="1860"/>
                  </a:cubicBezTo>
                  <a:cubicBezTo>
                    <a:pt x="6755" y="1883"/>
                    <a:pt x="6810" y="1894"/>
                    <a:pt x="6864" y="1894"/>
                  </a:cubicBezTo>
                  <a:cubicBezTo>
                    <a:pt x="6968" y="1894"/>
                    <a:pt x="7072" y="1854"/>
                    <a:pt x="7147" y="1778"/>
                  </a:cubicBezTo>
                  <a:lnTo>
                    <a:pt x="7147" y="1778"/>
                  </a:lnTo>
                  <a:cubicBezTo>
                    <a:pt x="7180" y="1926"/>
                    <a:pt x="7131" y="2073"/>
                    <a:pt x="6999" y="2155"/>
                  </a:cubicBezTo>
                  <a:cubicBezTo>
                    <a:pt x="6852" y="2266"/>
                    <a:pt x="6677" y="2321"/>
                    <a:pt x="6495" y="2321"/>
                  </a:cubicBezTo>
                  <a:cubicBezTo>
                    <a:pt x="6434" y="2321"/>
                    <a:pt x="6373" y="2315"/>
                    <a:pt x="6311" y="2303"/>
                  </a:cubicBezTo>
                  <a:cubicBezTo>
                    <a:pt x="6213" y="2270"/>
                    <a:pt x="6131" y="2237"/>
                    <a:pt x="6049" y="2188"/>
                  </a:cubicBezTo>
                  <a:cubicBezTo>
                    <a:pt x="5541" y="1778"/>
                    <a:pt x="5508" y="1024"/>
                    <a:pt x="5967" y="565"/>
                  </a:cubicBezTo>
                  <a:cubicBezTo>
                    <a:pt x="6222" y="256"/>
                    <a:pt x="6616" y="110"/>
                    <a:pt x="7033" y="110"/>
                  </a:cubicBezTo>
                  <a:cubicBezTo>
                    <a:pt x="7899" y="110"/>
                    <a:pt x="8862" y="742"/>
                    <a:pt x="8884" y="1860"/>
                  </a:cubicBezTo>
                  <a:cubicBezTo>
                    <a:pt x="8917" y="2663"/>
                    <a:pt x="8475" y="3417"/>
                    <a:pt x="7753" y="3794"/>
                  </a:cubicBezTo>
                  <a:cubicBezTo>
                    <a:pt x="7737" y="3794"/>
                    <a:pt x="7721" y="3811"/>
                    <a:pt x="7704" y="3827"/>
                  </a:cubicBezTo>
                  <a:cubicBezTo>
                    <a:pt x="7606" y="3860"/>
                    <a:pt x="7524" y="3876"/>
                    <a:pt x="7426" y="3909"/>
                  </a:cubicBezTo>
                  <a:cubicBezTo>
                    <a:pt x="7208" y="3958"/>
                    <a:pt x="6991" y="3979"/>
                    <a:pt x="6775" y="3979"/>
                  </a:cubicBezTo>
                  <a:cubicBezTo>
                    <a:pt x="5188" y="3979"/>
                    <a:pt x="3636" y="2833"/>
                    <a:pt x="2298" y="2833"/>
                  </a:cubicBezTo>
                  <a:cubicBezTo>
                    <a:pt x="2152" y="2833"/>
                    <a:pt x="2009" y="2846"/>
                    <a:pt x="1869" y="2876"/>
                  </a:cubicBezTo>
                  <a:cubicBezTo>
                    <a:pt x="607" y="3155"/>
                    <a:pt x="246" y="4040"/>
                    <a:pt x="148" y="4581"/>
                  </a:cubicBezTo>
                  <a:cubicBezTo>
                    <a:pt x="0" y="5122"/>
                    <a:pt x="115" y="5728"/>
                    <a:pt x="558" y="6056"/>
                  </a:cubicBezTo>
                  <a:cubicBezTo>
                    <a:pt x="785" y="6226"/>
                    <a:pt x="1055" y="6304"/>
                    <a:pt x="1318" y="6304"/>
                  </a:cubicBezTo>
                  <a:cubicBezTo>
                    <a:pt x="1739" y="6304"/>
                    <a:pt x="2140" y="6104"/>
                    <a:pt x="2312" y="5761"/>
                  </a:cubicBezTo>
                  <a:cubicBezTo>
                    <a:pt x="2656" y="5220"/>
                    <a:pt x="2361" y="4516"/>
                    <a:pt x="1869" y="4384"/>
                  </a:cubicBezTo>
                  <a:cubicBezTo>
                    <a:pt x="1775" y="4347"/>
                    <a:pt x="1678" y="4329"/>
                    <a:pt x="1583" y="4329"/>
                  </a:cubicBezTo>
                  <a:cubicBezTo>
                    <a:pt x="1265" y="4329"/>
                    <a:pt x="966" y="4528"/>
                    <a:pt x="853" y="4843"/>
                  </a:cubicBezTo>
                  <a:cubicBezTo>
                    <a:pt x="820" y="4958"/>
                    <a:pt x="804" y="5089"/>
                    <a:pt x="836" y="5220"/>
                  </a:cubicBezTo>
                  <a:cubicBezTo>
                    <a:pt x="836" y="5237"/>
                    <a:pt x="836" y="5253"/>
                    <a:pt x="853" y="5270"/>
                  </a:cubicBezTo>
                  <a:cubicBezTo>
                    <a:pt x="853" y="5270"/>
                    <a:pt x="853" y="5286"/>
                    <a:pt x="853" y="5286"/>
                  </a:cubicBezTo>
                  <a:cubicBezTo>
                    <a:pt x="914" y="5520"/>
                    <a:pt x="1124" y="5662"/>
                    <a:pt x="1350" y="5662"/>
                  </a:cubicBezTo>
                  <a:cubicBezTo>
                    <a:pt x="1425" y="5662"/>
                    <a:pt x="1501" y="5646"/>
                    <a:pt x="1574" y="5614"/>
                  </a:cubicBezTo>
                  <a:cubicBezTo>
                    <a:pt x="1909" y="5470"/>
                    <a:pt x="1794" y="4908"/>
                    <a:pt x="1455" y="4908"/>
                  </a:cubicBezTo>
                  <a:cubicBezTo>
                    <a:pt x="1446" y="4908"/>
                    <a:pt x="1436" y="4908"/>
                    <a:pt x="1426" y="4909"/>
                  </a:cubicBezTo>
                  <a:cubicBezTo>
                    <a:pt x="1049" y="4958"/>
                    <a:pt x="1115" y="5319"/>
                    <a:pt x="1049" y="5368"/>
                  </a:cubicBezTo>
                  <a:cubicBezTo>
                    <a:pt x="1040" y="5377"/>
                    <a:pt x="1029" y="5381"/>
                    <a:pt x="1018" y="5381"/>
                  </a:cubicBezTo>
                  <a:cubicBezTo>
                    <a:pt x="971" y="5381"/>
                    <a:pt x="915" y="5309"/>
                    <a:pt x="902" y="5270"/>
                  </a:cubicBezTo>
                  <a:cubicBezTo>
                    <a:pt x="836" y="5089"/>
                    <a:pt x="836" y="4876"/>
                    <a:pt x="935" y="4696"/>
                  </a:cubicBezTo>
                  <a:cubicBezTo>
                    <a:pt x="1084" y="4500"/>
                    <a:pt x="1307" y="4385"/>
                    <a:pt x="1539" y="4385"/>
                  </a:cubicBezTo>
                  <a:cubicBezTo>
                    <a:pt x="1638" y="4385"/>
                    <a:pt x="1739" y="4406"/>
                    <a:pt x="1836" y="4450"/>
                  </a:cubicBezTo>
                  <a:cubicBezTo>
                    <a:pt x="2295" y="4565"/>
                    <a:pt x="2541" y="5220"/>
                    <a:pt x="2230" y="5712"/>
                  </a:cubicBezTo>
                  <a:cubicBezTo>
                    <a:pt x="2079" y="6023"/>
                    <a:pt x="1700" y="6206"/>
                    <a:pt x="1313" y="6206"/>
                  </a:cubicBezTo>
                  <a:cubicBezTo>
                    <a:pt x="1068" y="6206"/>
                    <a:pt x="820" y="6133"/>
                    <a:pt x="623" y="5974"/>
                  </a:cubicBezTo>
                  <a:cubicBezTo>
                    <a:pt x="82" y="5565"/>
                    <a:pt x="115" y="4630"/>
                    <a:pt x="541" y="4057"/>
                  </a:cubicBezTo>
                  <a:cubicBezTo>
                    <a:pt x="903" y="3583"/>
                    <a:pt x="1491" y="3346"/>
                    <a:pt x="2105" y="3346"/>
                  </a:cubicBezTo>
                  <a:cubicBezTo>
                    <a:pt x="2299" y="3346"/>
                    <a:pt x="2496" y="3370"/>
                    <a:pt x="2689" y="3417"/>
                  </a:cubicBezTo>
                  <a:cubicBezTo>
                    <a:pt x="3492" y="3614"/>
                    <a:pt x="4328" y="3958"/>
                    <a:pt x="5213" y="4188"/>
                  </a:cubicBezTo>
                  <a:cubicBezTo>
                    <a:pt x="5539" y="4247"/>
                    <a:pt x="5870" y="4281"/>
                    <a:pt x="6196" y="4281"/>
                  </a:cubicBezTo>
                  <a:cubicBezTo>
                    <a:pt x="6772" y="4281"/>
                    <a:pt x="7334" y="4176"/>
                    <a:pt x="7835" y="3925"/>
                  </a:cubicBezTo>
                  <a:cubicBezTo>
                    <a:pt x="8606" y="3516"/>
                    <a:pt x="9065" y="2712"/>
                    <a:pt x="9048" y="1860"/>
                  </a:cubicBezTo>
                  <a:cubicBezTo>
                    <a:pt x="9005" y="656"/>
                    <a:pt x="7981" y="0"/>
                    <a:pt x="70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5" name="Google Shape;8565;p19"/>
            <p:cNvSpPr/>
            <p:nvPr/>
          </p:nvSpPr>
          <p:spPr>
            <a:xfrm>
              <a:off x="683140" y="443045"/>
              <a:ext cx="200655" cy="202255"/>
            </a:xfrm>
            <a:custGeom>
              <a:avLst/>
              <a:gdLst/>
              <a:ahLst/>
              <a:cxnLst/>
              <a:rect l="l" t="t" r="r" b="b"/>
              <a:pathLst>
                <a:path w="6148" h="6197" extrusionOk="0">
                  <a:moveTo>
                    <a:pt x="3066" y="0"/>
                  </a:moveTo>
                  <a:cubicBezTo>
                    <a:pt x="3033" y="115"/>
                    <a:pt x="3017" y="246"/>
                    <a:pt x="3000" y="361"/>
                  </a:cubicBezTo>
                  <a:cubicBezTo>
                    <a:pt x="3000" y="361"/>
                    <a:pt x="2935" y="1263"/>
                    <a:pt x="2033" y="1377"/>
                  </a:cubicBezTo>
                  <a:cubicBezTo>
                    <a:pt x="1164" y="1508"/>
                    <a:pt x="574" y="1640"/>
                    <a:pt x="542" y="2295"/>
                  </a:cubicBezTo>
                  <a:cubicBezTo>
                    <a:pt x="511" y="2921"/>
                    <a:pt x="324" y="3235"/>
                    <a:pt x="60" y="3235"/>
                  </a:cubicBezTo>
                  <a:cubicBezTo>
                    <a:pt x="40" y="3235"/>
                    <a:pt x="21" y="3233"/>
                    <a:pt x="1" y="3229"/>
                  </a:cubicBezTo>
                  <a:lnTo>
                    <a:pt x="1" y="3229"/>
                  </a:lnTo>
                  <a:cubicBezTo>
                    <a:pt x="1" y="3230"/>
                    <a:pt x="364" y="3763"/>
                    <a:pt x="967" y="3763"/>
                  </a:cubicBezTo>
                  <a:cubicBezTo>
                    <a:pt x="1089" y="3763"/>
                    <a:pt x="1221" y="3741"/>
                    <a:pt x="1361" y="3688"/>
                  </a:cubicBezTo>
                  <a:cubicBezTo>
                    <a:pt x="2181" y="3377"/>
                    <a:pt x="2115" y="2820"/>
                    <a:pt x="2131" y="2672"/>
                  </a:cubicBezTo>
                  <a:cubicBezTo>
                    <a:pt x="2131" y="2519"/>
                    <a:pt x="2203" y="2308"/>
                    <a:pt x="2346" y="2308"/>
                  </a:cubicBezTo>
                  <a:cubicBezTo>
                    <a:pt x="2356" y="2308"/>
                    <a:pt x="2367" y="2309"/>
                    <a:pt x="2377" y="2312"/>
                  </a:cubicBezTo>
                  <a:cubicBezTo>
                    <a:pt x="2541" y="2344"/>
                    <a:pt x="2607" y="2672"/>
                    <a:pt x="2361" y="2951"/>
                  </a:cubicBezTo>
                  <a:cubicBezTo>
                    <a:pt x="2017" y="3311"/>
                    <a:pt x="1984" y="3852"/>
                    <a:pt x="2263" y="4262"/>
                  </a:cubicBezTo>
                  <a:cubicBezTo>
                    <a:pt x="2623" y="4819"/>
                    <a:pt x="3066" y="6196"/>
                    <a:pt x="3066" y="6196"/>
                  </a:cubicBezTo>
                  <a:cubicBezTo>
                    <a:pt x="3066" y="6196"/>
                    <a:pt x="3508" y="4819"/>
                    <a:pt x="3869" y="4262"/>
                  </a:cubicBezTo>
                  <a:cubicBezTo>
                    <a:pt x="4164" y="3852"/>
                    <a:pt x="4115" y="3311"/>
                    <a:pt x="3771" y="2951"/>
                  </a:cubicBezTo>
                  <a:cubicBezTo>
                    <a:pt x="3541" y="2656"/>
                    <a:pt x="3607" y="2344"/>
                    <a:pt x="3771" y="2312"/>
                  </a:cubicBezTo>
                  <a:cubicBezTo>
                    <a:pt x="3777" y="2311"/>
                    <a:pt x="3782" y="2311"/>
                    <a:pt x="3788" y="2311"/>
                  </a:cubicBezTo>
                  <a:cubicBezTo>
                    <a:pt x="3939" y="2311"/>
                    <a:pt x="4001" y="2514"/>
                    <a:pt x="4016" y="2656"/>
                  </a:cubicBezTo>
                  <a:cubicBezTo>
                    <a:pt x="4033" y="2820"/>
                    <a:pt x="3967" y="3377"/>
                    <a:pt x="4787" y="3688"/>
                  </a:cubicBezTo>
                  <a:cubicBezTo>
                    <a:pt x="4922" y="3740"/>
                    <a:pt x="5050" y="3761"/>
                    <a:pt x="5169" y="3761"/>
                  </a:cubicBezTo>
                  <a:cubicBezTo>
                    <a:pt x="5770" y="3761"/>
                    <a:pt x="6147" y="3213"/>
                    <a:pt x="6147" y="3213"/>
                  </a:cubicBezTo>
                  <a:lnTo>
                    <a:pt x="6147" y="3213"/>
                  </a:lnTo>
                  <a:cubicBezTo>
                    <a:pt x="6121" y="3219"/>
                    <a:pt x="6096" y="3221"/>
                    <a:pt x="6071" y="3221"/>
                  </a:cubicBezTo>
                  <a:cubicBezTo>
                    <a:pt x="5801" y="3221"/>
                    <a:pt x="5620" y="2896"/>
                    <a:pt x="5590" y="2295"/>
                  </a:cubicBezTo>
                  <a:cubicBezTo>
                    <a:pt x="5557" y="1640"/>
                    <a:pt x="4984" y="1508"/>
                    <a:pt x="4098" y="1377"/>
                  </a:cubicBezTo>
                  <a:cubicBezTo>
                    <a:pt x="3230" y="1263"/>
                    <a:pt x="3148" y="361"/>
                    <a:pt x="3148" y="361"/>
                  </a:cubicBezTo>
                  <a:cubicBezTo>
                    <a:pt x="3131" y="246"/>
                    <a:pt x="3099" y="115"/>
                    <a:pt x="30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6" name="Google Shape;8566;p19"/>
            <p:cNvSpPr/>
            <p:nvPr/>
          </p:nvSpPr>
          <p:spPr>
            <a:xfrm>
              <a:off x="817965" y="382503"/>
              <a:ext cx="210806" cy="121020"/>
            </a:xfrm>
            <a:custGeom>
              <a:avLst/>
              <a:gdLst/>
              <a:ahLst/>
              <a:cxnLst/>
              <a:rect l="l" t="t" r="r" b="b"/>
              <a:pathLst>
                <a:path w="6459" h="3708" extrusionOk="0">
                  <a:moveTo>
                    <a:pt x="948" y="0"/>
                  </a:moveTo>
                  <a:cubicBezTo>
                    <a:pt x="332" y="0"/>
                    <a:pt x="0" y="265"/>
                    <a:pt x="0" y="265"/>
                  </a:cubicBezTo>
                  <a:cubicBezTo>
                    <a:pt x="225" y="193"/>
                    <a:pt x="434" y="147"/>
                    <a:pt x="642" y="147"/>
                  </a:cubicBezTo>
                  <a:cubicBezTo>
                    <a:pt x="949" y="147"/>
                    <a:pt x="1255" y="247"/>
                    <a:pt x="1607" y="511"/>
                  </a:cubicBezTo>
                  <a:cubicBezTo>
                    <a:pt x="2213" y="954"/>
                    <a:pt x="1836" y="1708"/>
                    <a:pt x="1738" y="2200"/>
                  </a:cubicBezTo>
                  <a:cubicBezTo>
                    <a:pt x="1639" y="2708"/>
                    <a:pt x="2361" y="2921"/>
                    <a:pt x="2721" y="3085"/>
                  </a:cubicBezTo>
                  <a:cubicBezTo>
                    <a:pt x="3082" y="3249"/>
                    <a:pt x="2901" y="3708"/>
                    <a:pt x="2901" y="3708"/>
                  </a:cubicBezTo>
                  <a:cubicBezTo>
                    <a:pt x="4229" y="2888"/>
                    <a:pt x="3377" y="1937"/>
                    <a:pt x="3147" y="1675"/>
                  </a:cubicBezTo>
                  <a:cubicBezTo>
                    <a:pt x="2958" y="1445"/>
                    <a:pt x="3081" y="1216"/>
                    <a:pt x="3259" y="1216"/>
                  </a:cubicBezTo>
                  <a:cubicBezTo>
                    <a:pt x="3296" y="1216"/>
                    <a:pt x="3337" y="1226"/>
                    <a:pt x="3377" y="1249"/>
                  </a:cubicBezTo>
                  <a:cubicBezTo>
                    <a:pt x="3623" y="1380"/>
                    <a:pt x="3262" y="1872"/>
                    <a:pt x="3934" y="2314"/>
                  </a:cubicBezTo>
                  <a:cubicBezTo>
                    <a:pt x="4102" y="2421"/>
                    <a:pt x="4261" y="2461"/>
                    <a:pt x="4405" y="2461"/>
                  </a:cubicBezTo>
                  <a:cubicBezTo>
                    <a:pt x="4836" y="2461"/>
                    <a:pt x="5131" y="2101"/>
                    <a:pt x="5131" y="2101"/>
                  </a:cubicBezTo>
                  <a:lnTo>
                    <a:pt x="5131" y="2101"/>
                  </a:lnTo>
                  <a:cubicBezTo>
                    <a:pt x="5125" y="2102"/>
                    <a:pt x="5119" y="2102"/>
                    <a:pt x="5114" y="2102"/>
                  </a:cubicBezTo>
                  <a:cubicBezTo>
                    <a:pt x="4744" y="2102"/>
                    <a:pt x="4948" y="1574"/>
                    <a:pt x="4770" y="1413"/>
                  </a:cubicBezTo>
                  <a:cubicBezTo>
                    <a:pt x="4692" y="1357"/>
                    <a:pt x="4591" y="1324"/>
                    <a:pt x="4489" y="1324"/>
                  </a:cubicBezTo>
                  <a:cubicBezTo>
                    <a:pt x="4440" y="1324"/>
                    <a:pt x="4391" y="1332"/>
                    <a:pt x="4344" y="1347"/>
                  </a:cubicBezTo>
                  <a:cubicBezTo>
                    <a:pt x="4289" y="1360"/>
                    <a:pt x="4236" y="1366"/>
                    <a:pt x="4188" y="1366"/>
                  </a:cubicBezTo>
                  <a:cubicBezTo>
                    <a:pt x="4050" y="1366"/>
                    <a:pt x="3959" y="1314"/>
                    <a:pt x="4032" y="1216"/>
                  </a:cubicBezTo>
                  <a:cubicBezTo>
                    <a:pt x="4062" y="1174"/>
                    <a:pt x="4096" y="1158"/>
                    <a:pt x="4141" y="1158"/>
                  </a:cubicBezTo>
                  <a:cubicBezTo>
                    <a:pt x="4274" y="1158"/>
                    <a:pt x="4508" y="1294"/>
                    <a:pt x="5032" y="1331"/>
                  </a:cubicBezTo>
                  <a:cubicBezTo>
                    <a:pt x="5060" y="1333"/>
                    <a:pt x="5087" y="1333"/>
                    <a:pt x="5114" y="1333"/>
                  </a:cubicBezTo>
                  <a:cubicBezTo>
                    <a:pt x="5892" y="1333"/>
                    <a:pt x="6458" y="675"/>
                    <a:pt x="6458" y="675"/>
                  </a:cubicBezTo>
                  <a:lnTo>
                    <a:pt x="6458" y="675"/>
                  </a:lnTo>
                  <a:cubicBezTo>
                    <a:pt x="6000" y="931"/>
                    <a:pt x="5512" y="1029"/>
                    <a:pt x="5023" y="1029"/>
                  </a:cubicBezTo>
                  <a:cubicBezTo>
                    <a:pt x="3852" y="1029"/>
                    <a:pt x="2668" y="468"/>
                    <a:pt x="1836" y="167"/>
                  </a:cubicBezTo>
                  <a:cubicBezTo>
                    <a:pt x="1495" y="44"/>
                    <a:pt x="1198" y="0"/>
                    <a:pt x="9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7" name="Google Shape;8567;p19"/>
            <p:cNvSpPr/>
            <p:nvPr/>
          </p:nvSpPr>
          <p:spPr>
            <a:xfrm>
              <a:off x="871980" y="262756"/>
              <a:ext cx="117723" cy="82410"/>
            </a:xfrm>
            <a:custGeom>
              <a:avLst/>
              <a:gdLst/>
              <a:ahLst/>
              <a:cxnLst/>
              <a:rect l="l" t="t" r="r" b="b"/>
              <a:pathLst>
                <a:path w="3607" h="2525" extrusionOk="0">
                  <a:moveTo>
                    <a:pt x="2492" y="0"/>
                  </a:moveTo>
                  <a:cubicBezTo>
                    <a:pt x="1908" y="0"/>
                    <a:pt x="1240" y="123"/>
                    <a:pt x="869" y="607"/>
                  </a:cubicBezTo>
                  <a:cubicBezTo>
                    <a:pt x="1" y="1771"/>
                    <a:pt x="525" y="2525"/>
                    <a:pt x="525" y="2525"/>
                  </a:cubicBezTo>
                  <a:cubicBezTo>
                    <a:pt x="525" y="2525"/>
                    <a:pt x="361" y="2164"/>
                    <a:pt x="1394" y="2164"/>
                  </a:cubicBezTo>
                  <a:cubicBezTo>
                    <a:pt x="2427" y="2148"/>
                    <a:pt x="2312" y="1492"/>
                    <a:pt x="2263" y="1263"/>
                  </a:cubicBezTo>
                  <a:cubicBezTo>
                    <a:pt x="2181" y="1017"/>
                    <a:pt x="2246" y="738"/>
                    <a:pt x="2410" y="541"/>
                  </a:cubicBezTo>
                  <a:cubicBezTo>
                    <a:pt x="2656" y="197"/>
                    <a:pt x="3607" y="132"/>
                    <a:pt x="3607" y="132"/>
                  </a:cubicBezTo>
                  <a:cubicBezTo>
                    <a:pt x="3607" y="132"/>
                    <a:pt x="3095" y="0"/>
                    <a:pt x="249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8" name="Google Shape;8568;p19"/>
            <p:cNvSpPr/>
            <p:nvPr/>
          </p:nvSpPr>
          <p:spPr>
            <a:xfrm>
              <a:off x="962386" y="175548"/>
              <a:ext cx="73336" cy="87240"/>
            </a:xfrm>
            <a:custGeom>
              <a:avLst/>
              <a:gdLst/>
              <a:ahLst/>
              <a:cxnLst/>
              <a:rect l="l" t="t" r="r" b="b"/>
              <a:pathLst>
                <a:path w="2247" h="2673" extrusionOk="0">
                  <a:moveTo>
                    <a:pt x="1132" y="1"/>
                  </a:moveTo>
                  <a:cubicBezTo>
                    <a:pt x="1132" y="1"/>
                    <a:pt x="1345" y="542"/>
                    <a:pt x="984" y="722"/>
                  </a:cubicBezTo>
                  <a:cubicBezTo>
                    <a:pt x="624" y="935"/>
                    <a:pt x="1" y="1345"/>
                    <a:pt x="247" y="2001"/>
                  </a:cubicBezTo>
                  <a:cubicBezTo>
                    <a:pt x="493" y="2673"/>
                    <a:pt x="1673" y="2410"/>
                    <a:pt x="2246" y="2607"/>
                  </a:cubicBezTo>
                  <a:cubicBezTo>
                    <a:pt x="2246" y="2607"/>
                    <a:pt x="1378" y="2148"/>
                    <a:pt x="1443" y="1427"/>
                  </a:cubicBezTo>
                  <a:cubicBezTo>
                    <a:pt x="1509" y="689"/>
                    <a:pt x="1427" y="165"/>
                    <a:pt x="11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9" name="Google Shape;8569;p19"/>
            <p:cNvSpPr/>
            <p:nvPr/>
          </p:nvSpPr>
          <p:spPr>
            <a:xfrm>
              <a:off x="1042120" y="213538"/>
              <a:ext cx="103820" cy="140733"/>
            </a:xfrm>
            <a:custGeom>
              <a:avLst/>
              <a:gdLst/>
              <a:ahLst/>
              <a:cxnLst/>
              <a:rect l="l" t="t" r="r" b="b"/>
              <a:pathLst>
                <a:path w="3181" h="4312" extrusionOk="0">
                  <a:moveTo>
                    <a:pt x="377" y="1"/>
                  </a:moveTo>
                  <a:cubicBezTo>
                    <a:pt x="0" y="1345"/>
                    <a:pt x="541" y="1607"/>
                    <a:pt x="1098" y="2476"/>
                  </a:cubicBezTo>
                  <a:cubicBezTo>
                    <a:pt x="1656" y="3344"/>
                    <a:pt x="1049" y="4311"/>
                    <a:pt x="1049" y="4311"/>
                  </a:cubicBezTo>
                  <a:cubicBezTo>
                    <a:pt x="1426" y="4049"/>
                    <a:pt x="1787" y="3361"/>
                    <a:pt x="2475" y="2918"/>
                  </a:cubicBezTo>
                  <a:cubicBezTo>
                    <a:pt x="3180" y="2492"/>
                    <a:pt x="2885" y="1591"/>
                    <a:pt x="2885" y="1591"/>
                  </a:cubicBezTo>
                  <a:lnTo>
                    <a:pt x="2885" y="1591"/>
                  </a:lnTo>
                  <a:cubicBezTo>
                    <a:pt x="2846" y="1695"/>
                    <a:pt x="2743" y="1748"/>
                    <a:pt x="2570" y="1748"/>
                  </a:cubicBezTo>
                  <a:cubicBezTo>
                    <a:pt x="2526" y="1748"/>
                    <a:pt x="2479" y="1745"/>
                    <a:pt x="2426" y="1738"/>
                  </a:cubicBezTo>
                  <a:cubicBezTo>
                    <a:pt x="2398" y="1731"/>
                    <a:pt x="2371" y="1728"/>
                    <a:pt x="2344" y="1728"/>
                  </a:cubicBezTo>
                  <a:cubicBezTo>
                    <a:pt x="2119" y="1728"/>
                    <a:pt x="1943" y="1961"/>
                    <a:pt x="2016" y="2181"/>
                  </a:cubicBezTo>
                  <a:cubicBezTo>
                    <a:pt x="2082" y="2418"/>
                    <a:pt x="1936" y="2528"/>
                    <a:pt x="1791" y="2528"/>
                  </a:cubicBezTo>
                  <a:cubicBezTo>
                    <a:pt x="1756" y="2528"/>
                    <a:pt x="1721" y="2521"/>
                    <a:pt x="1688" y="2508"/>
                  </a:cubicBezTo>
                  <a:cubicBezTo>
                    <a:pt x="1541" y="2443"/>
                    <a:pt x="1541" y="2066"/>
                    <a:pt x="1754" y="1886"/>
                  </a:cubicBezTo>
                  <a:cubicBezTo>
                    <a:pt x="1984" y="1705"/>
                    <a:pt x="2115" y="1312"/>
                    <a:pt x="1934" y="689"/>
                  </a:cubicBezTo>
                  <a:cubicBezTo>
                    <a:pt x="1791" y="194"/>
                    <a:pt x="1305" y="103"/>
                    <a:pt x="989" y="103"/>
                  </a:cubicBezTo>
                  <a:cubicBezTo>
                    <a:pt x="907" y="103"/>
                    <a:pt x="837" y="109"/>
                    <a:pt x="787" y="115"/>
                  </a:cubicBezTo>
                  <a:cubicBezTo>
                    <a:pt x="756" y="122"/>
                    <a:pt x="725" y="125"/>
                    <a:pt x="695" y="125"/>
                  </a:cubicBezTo>
                  <a:cubicBezTo>
                    <a:pt x="579" y="125"/>
                    <a:pt x="468" y="78"/>
                    <a:pt x="37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0" name="Google Shape;8570;p19"/>
            <p:cNvSpPr/>
            <p:nvPr/>
          </p:nvSpPr>
          <p:spPr>
            <a:xfrm>
              <a:off x="1018555" y="6584"/>
              <a:ext cx="264853" cy="264233"/>
            </a:xfrm>
            <a:custGeom>
              <a:avLst/>
              <a:gdLst/>
              <a:ahLst/>
              <a:cxnLst/>
              <a:rect l="l" t="t" r="r" b="b"/>
              <a:pathLst>
                <a:path w="8115" h="8096" extrusionOk="0">
                  <a:moveTo>
                    <a:pt x="5777" y="1"/>
                  </a:moveTo>
                  <a:cubicBezTo>
                    <a:pt x="5253" y="1"/>
                    <a:pt x="4737" y="177"/>
                    <a:pt x="4427" y="572"/>
                  </a:cubicBezTo>
                  <a:cubicBezTo>
                    <a:pt x="4132" y="998"/>
                    <a:pt x="4082" y="1555"/>
                    <a:pt x="4312" y="2031"/>
                  </a:cubicBezTo>
                  <a:cubicBezTo>
                    <a:pt x="4521" y="2440"/>
                    <a:pt x="4859" y="2586"/>
                    <a:pt x="5189" y="2586"/>
                  </a:cubicBezTo>
                  <a:cubicBezTo>
                    <a:pt x="5532" y="2586"/>
                    <a:pt x="5866" y="2428"/>
                    <a:pt x="6033" y="2244"/>
                  </a:cubicBezTo>
                  <a:cubicBezTo>
                    <a:pt x="6230" y="2031"/>
                    <a:pt x="6295" y="1752"/>
                    <a:pt x="6246" y="1490"/>
                  </a:cubicBezTo>
                  <a:cubicBezTo>
                    <a:pt x="6188" y="1162"/>
                    <a:pt x="5960" y="1021"/>
                    <a:pt x="5752" y="1021"/>
                  </a:cubicBezTo>
                  <a:cubicBezTo>
                    <a:pt x="5606" y="1021"/>
                    <a:pt x="5471" y="1090"/>
                    <a:pt x="5410" y="1211"/>
                  </a:cubicBezTo>
                  <a:cubicBezTo>
                    <a:pt x="5279" y="1490"/>
                    <a:pt x="5345" y="1850"/>
                    <a:pt x="5754" y="1916"/>
                  </a:cubicBezTo>
                  <a:cubicBezTo>
                    <a:pt x="6099" y="1965"/>
                    <a:pt x="5918" y="2391"/>
                    <a:pt x="5476" y="2506"/>
                  </a:cubicBezTo>
                  <a:cubicBezTo>
                    <a:pt x="5395" y="2527"/>
                    <a:pt x="5314" y="2537"/>
                    <a:pt x="5235" y="2537"/>
                  </a:cubicBezTo>
                  <a:cubicBezTo>
                    <a:pt x="4876" y="2537"/>
                    <a:pt x="4541" y="2333"/>
                    <a:pt x="4394" y="1998"/>
                  </a:cubicBezTo>
                  <a:cubicBezTo>
                    <a:pt x="4181" y="1555"/>
                    <a:pt x="4230" y="1031"/>
                    <a:pt x="4525" y="637"/>
                  </a:cubicBezTo>
                  <a:cubicBezTo>
                    <a:pt x="4784" y="296"/>
                    <a:pt x="5249" y="125"/>
                    <a:pt x="5729" y="125"/>
                  </a:cubicBezTo>
                  <a:cubicBezTo>
                    <a:pt x="5824" y="125"/>
                    <a:pt x="5921" y="132"/>
                    <a:pt x="6017" y="146"/>
                  </a:cubicBezTo>
                  <a:cubicBezTo>
                    <a:pt x="7230" y="293"/>
                    <a:pt x="7918" y="1998"/>
                    <a:pt x="7197" y="3145"/>
                  </a:cubicBezTo>
                  <a:cubicBezTo>
                    <a:pt x="6967" y="3506"/>
                    <a:pt x="6623" y="3801"/>
                    <a:pt x="6230" y="3998"/>
                  </a:cubicBezTo>
                  <a:cubicBezTo>
                    <a:pt x="5842" y="4164"/>
                    <a:pt x="5393" y="4247"/>
                    <a:pt x="4870" y="4247"/>
                  </a:cubicBezTo>
                  <a:cubicBezTo>
                    <a:pt x="4462" y="4247"/>
                    <a:pt x="4011" y="4196"/>
                    <a:pt x="3509" y="4096"/>
                  </a:cubicBezTo>
                  <a:cubicBezTo>
                    <a:pt x="3203" y="4035"/>
                    <a:pt x="2903" y="4004"/>
                    <a:pt x="2617" y="4004"/>
                  </a:cubicBezTo>
                  <a:cubicBezTo>
                    <a:pt x="1290" y="4004"/>
                    <a:pt x="240" y="4660"/>
                    <a:pt x="132" y="5981"/>
                  </a:cubicBezTo>
                  <a:cubicBezTo>
                    <a:pt x="1" y="7571"/>
                    <a:pt x="1050" y="8095"/>
                    <a:pt x="1050" y="8095"/>
                  </a:cubicBezTo>
                  <a:cubicBezTo>
                    <a:pt x="1050" y="8095"/>
                    <a:pt x="1034" y="8079"/>
                    <a:pt x="1017" y="8063"/>
                  </a:cubicBezTo>
                  <a:cubicBezTo>
                    <a:pt x="460" y="7423"/>
                    <a:pt x="607" y="6227"/>
                    <a:pt x="607" y="6227"/>
                  </a:cubicBezTo>
                  <a:cubicBezTo>
                    <a:pt x="706" y="5702"/>
                    <a:pt x="968" y="5243"/>
                    <a:pt x="1361" y="4899"/>
                  </a:cubicBezTo>
                  <a:cubicBezTo>
                    <a:pt x="1942" y="4458"/>
                    <a:pt x="2676" y="4373"/>
                    <a:pt x="3159" y="4373"/>
                  </a:cubicBezTo>
                  <a:cubicBezTo>
                    <a:pt x="3467" y="4373"/>
                    <a:pt x="3673" y="4407"/>
                    <a:pt x="3673" y="4407"/>
                  </a:cubicBezTo>
                  <a:cubicBezTo>
                    <a:pt x="3935" y="4440"/>
                    <a:pt x="4164" y="4457"/>
                    <a:pt x="4377" y="4473"/>
                  </a:cubicBezTo>
                  <a:cubicBezTo>
                    <a:pt x="4463" y="4477"/>
                    <a:pt x="4550" y="4479"/>
                    <a:pt x="4638" y="4479"/>
                  </a:cubicBezTo>
                  <a:cubicBezTo>
                    <a:pt x="5626" y="4479"/>
                    <a:pt x="6727" y="4207"/>
                    <a:pt x="7344" y="3244"/>
                  </a:cubicBezTo>
                  <a:cubicBezTo>
                    <a:pt x="8115" y="1981"/>
                    <a:pt x="7361" y="178"/>
                    <a:pt x="6033" y="15"/>
                  </a:cubicBezTo>
                  <a:cubicBezTo>
                    <a:pt x="5948" y="5"/>
                    <a:pt x="5862" y="1"/>
                    <a:pt x="577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1" name="Google Shape;8571;p19"/>
            <p:cNvSpPr/>
            <p:nvPr/>
          </p:nvSpPr>
          <p:spPr>
            <a:xfrm>
              <a:off x="1088661" y="158577"/>
              <a:ext cx="151960" cy="77449"/>
            </a:xfrm>
            <a:custGeom>
              <a:avLst/>
              <a:gdLst/>
              <a:ahLst/>
              <a:cxnLst/>
              <a:rect l="l" t="t" r="r" b="b"/>
              <a:pathLst>
                <a:path w="4656" h="2373" extrusionOk="0">
                  <a:moveTo>
                    <a:pt x="1085" y="1"/>
                  </a:moveTo>
                  <a:cubicBezTo>
                    <a:pt x="394" y="1"/>
                    <a:pt x="0" y="226"/>
                    <a:pt x="0" y="226"/>
                  </a:cubicBezTo>
                  <a:cubicBezTo>
                    <a:pt x="93" y="206"/>
                    <a:pt x="181" y="197"/>
                    <a:pt x="264" y="197"/>
                  </a:cubicBezTo>
                  <a:cubicBezTo>
                    <a:pt x="742" y="197"/>
                    <a:pt x="1046" y="505"/>
                    <a:pt x="935" y="980"/>
                  </a:cubicBezTo>
                  <a:cubicBezTo>
                    <a:pt x="803" y="1390"/>
                    <a:pt x="967" y="1848"/>
                    <a:pt x="1328" y="2111"/>
                  </a:cubicBezTo>
                  <a:cubicBezTo>
                    <a:pt x="1639" y="2373"/>
                    <a:pt x="2557" y="2373"/>
                    <a:pt x="2557" y="2373"/>
                  </a:cubicBezTo>
                  <a:cubicBezTo>
                    <a:pt x="2295" y="2225"/>
                    <a:pt x="2524" y="1865"/>
                    <a:pt x="2688" y="1439"/>
                  </a:cubicBezTo>
                  <a:cubicBezTo>
                    <a:pt x="2844" y="1018"/>
                    <a:pt x="2422" y="864"/>
                    <a:pt x="2225" y="864"/>
                  </a:cubicBezTo>
                  <a:cubicBezTo>
                    <a:pt x="2215" y="864"/>
                    <a:pt x="2206" y="864"/>
                    <a:pt x="2197" y="865"/>
                  </a:cubicBezTo>
                  <a:cubicBezTo>
                    <a:pt x="2109" y="883"/>
                    <a:pt x="2035" y="900"/>
                    <a:pt x="1966" y="900"/>
                  </a:cubicBezTo>
                  <a:cubicBezTo>
                    <a:pt x="1905" y="900"/>
                    <a:pt x="1848" y="887"/>
                    <a:pt x="1787" y="849"/>
                  </a:cubicBezTo>
                  <a:cubicBezTo>
                    <a:pt x="1694" y="782"/>
                    <a:pt x="1730" y="564"/>
                    <a:pt x="2003" y="564"/>
                  </a:cubicBezTo>
                  <a:cubicBezTo>
                    <a:pt x="2065" y="564"/>
                    <a:pt x="2141" y="575"/>
                    <a:pt x="2229" y="603"/>
                  </a:cubicBezTo>
                  <a:cubicBezTo>
                    <a:pt x="2721" y="767"/>
                    <a:pt x="2574" y="1226"/>
                    <a:pt x="3295" y="1373"/>
                  </a:cubicBezTo>
                  <a:cubicBezTo>
                    <a:pt x="3351" y="1384"/>
                    <a:pt x="3404" y="1390"/>
                    <a:pt x="3454" y="1390"/>
                  </a:cubicBezTo>
                  <a:cubicBezTo>
                    <a:pt x="4057" y="1390"/>
                    <a:pt x="4203" y="627"/>
                    <a:pt x="4278" y="521"/>
                  </a:cubicBezTo>
                  <a:cubicBezTo>
                    <a:pt x="4393" y="390"/>
                    <a:pt x="4524" y="259"/>
                    <a:pt x="4655" y="144"/>
                  </a:cubicBezTo>
                  <a:lnTo>
                    <a:pt x="4655" y="144"/>
                  </a:lnTo>
                  <a:cubicBezTo>
                    <a:pt x="4456" y="267"/>
                    <a:pt x="4088" y="379"/>
                    <a:pt x="3556" y="379"/>
                  </a:cubicBezTo>
                  <a:cubicBezTo>
                    <a:pt x="3167" y="379"/>
                    <a:pt x="2691" y="319"/>
                    <a:pt x="2131" y="160"/>
                  </a:cubicBezTo>
                  <a:cubicBezTo>
                    <a:pt x="1733" y="42"/>
                    <a:pt x="1382" y="1"/>
                    <a:pt x="108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2" name="Google Shape;8572;p19"/>
            <p:cNvSpPr/>
            <p:nvPr/>
          </p:nvSpPr>
          <p:spPr>
            <a:xfrm>
              <a:off x="1097212" y="15592"/>
              <a:ext cx="105419" cy="109825"/>
            </a:xfrm>
            <a:custGeom>
              <a:avLst/>
              <a:gdLst/>
              <a:ahLst/>
              <a:cxnLst/>
              <a:rect l="l" t="t" r="r" b="b"/>
              <a:pathLst>
                <a:path w="3230" h="3365" extrusionOk="0">
                  <a:moveTo>
                    <a:pt x="1967" y="1"/>
                  </a:moveTo>
                  <a:lnTo>
                    <a:pt x="1967" y="1"/>
                  </a:lnTo>
                  <a:cubicBezTo>
                    <a:pt x="1508" y="279"/>
                    <a:pt x="1443" y="722"/>
                    <a:pt x="722" y="1345"/>
                  </a:cubicBezTo>
                  <a:cubicBezTo>
                    <a:pt x="0" y="1968"/>
                    <a:pt x="214" y="2427"/>
                    <a:pt x="361" y="2689"/>
                  </a:cubicBezTo>
                  <a:cubicBezTo>
                    <a:pt x="459" y="2820"/>
                    <a:pt x="427" y="3000"/>
                    <a:pt x="296" y="3099"/>
                  </a:cubicBezTo>
                  <a:cubicBezTo>
                    <a:pt x="1394" y="2984"/>
                    <a:pt x="1246" y="2345"/>
                    <a:pt x="1181" y="2148"/>
                  </a:cubicBezTo>
                  <a:cubicBezTo>
                    <a:pt x="1115" y="1951"/>
                    <a:pt x="1148" y="1837"/>
                    <a:pt x="1246" y="1837"/>
                  </a:cubicBezTo>
                  <a:cubicBezTo>
                    <a:pt x="1361" y="1837"/>
                    <a:pt x="1345" y="2066"/>
                    <a:pt x="1345" y="2361"/>
                  </a:cubicBezTo>
                  <a:cubicBezTo>
                    <a:pt x="1328" y="2640"/>
                    <a:pt x="1279" y="3295"/>
                    <a:pt x="2131" y="3361"/>
                  </a:cubicBezTo>
                  <a:cubicBezTo>
                    <a:pt x="2162" y="3363"/>
                    <a:pt x="2191" y="3365"/>
                    <a:pt x="2220" y="3365"/>
                  </a:cubicBezTo>
                  <a:cubicBezTo>
                    <a:pt x="2986" y="3365"/>
                    <a:pt x="3230" y="2558"/>
                    <a:pt x="3230" y="2558"/>
                  </a:cubicBezTo>
                  <a:lnTo>
                    <a:pt x="3230" y="2558"/>
                  </a:lnTo>
                  <a:cubicBezTo>
                    <a:pt x="3104" y="2591"/>
                    <a:pt x="2956" y="2615"/>
                    <a:pt x="2799" y="2615"/>
                  </a:cubicBezTo>
                  <a:cubicBezTo>
                    <a:pt x="2345" y="2615"/>
                    <a:pt x="1822" y="2413"/>
                    <a:pt x="1590" y="1656"/>
                  </a:cubicBezTo>
                  <a:cubicBezTo>
                    <a:pt x="1394" y="1066"/>
                    <a:pt x="1541" y="427"/>
                    <a:pt x="196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3" name="Google Shape;8573;p19"/>
            <p:cNvSpPr/>
            <p:nvPr/>
          </p:nvSpPr>
          <p:spPr>
            <a:xfrm>
              <a:off x="1261444" y="-140318"/>
              <a:ext cx="49250" cy="250101"/>
            </a:xfrm>
            <a:custGeom>
              <a:avLst/>
              <a:gdLst/>
              <a:ahLst/>
              <a:cxnLst/>
              <a:rect l="l" t="t" r="r" b="b"/>
              <a:pathLst>
                <a:path w="1509" h="7663" extrusionOk="0">
                  <a:moveTo>
                    <a:pt x="884" y="0"/>
                  </a:moveTo>
                  <a:cubicBezTo>
                    <a:pt x="563" y="0"/>
                    <a:pt x="328" y="369"/>
                    <a:pt x="328" y="369"/>
                  </a:cubicBezTo>
                  <a:cubicBezTo>
                    <a:pt x="50" y="778"/>
                    <a:pt x="1" y="1286"/>
                    <a:pt x="33" y="1860"/>
                  </a:cubicBezTo>
                  <a:cubicBezTo>
                    <a:pt x="99" y="2827"/>
                    <a:pt x="460" y="3975"/>
                    <a:pt x="558" y="5171"/>
                  </a:cubicBezTo>
                  <a:cubicBezTo>
                    <a:pt x="705" y="7056"/>
                    <a:pt x="50" y="7663"/>
                    <a:pt x="50" y="7663"/>
                  </a:cubicBezTo>
                  <a:cubicBezTo>
                    <a:pt x="738" y="7122"/>
                    <a:pt x="902" y="5368"/>
                    <a:pt x="771" y="3991"/>
                  </a:cubicBezTo>
                  <a:cubicBezTo>
                    <a:pt x="689" y="3286"/>
                    <a:pt x="673" y="2565"/>
                    <a:pt x="722" y="1860"/>
                  </a:cubicBezTo>
                  <a:cubicBezTo>
                    <a:pt x="755" y="1483"/>
                    <a:pt x="820" y="1205"/>
                    <a:pt x="919" y="1106"/>
                  </a:cubicBezTo>
                  <a:cubicBezTo>
                    <a:pt x="1181" y="844"/>
                    <a:pt x="1509" y="287"/>
                    <a:pt x="1099" y="57"/>
                  </a:cubicBezTo>
                  <a:cubicBezTo>
                    <a:pt x="1024" y="17"/>
                    <a:pt x="952" y="0"/>
                    <a:pt x="88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4" name="Google Shape;8574;p19"/>
            <p:cNvSpPr/>
            <p:nvPr/>
          </p:nvSpPr>
          <p:spPr>
            <a:xfrm>
              <a:off x="1324565" y="-121877"/>
              <a:ext cx="151438" cy="178690"/>
            </a:xfrm>
            <a:custGeom>
              <a:avLst/>
              <a:gdLst/>
              <a:ahLst/>
              <a:cxnLst/>
              <a:rect l="l" t="t" r="r" b="b"/>
              <a:pathLst>
                <a:path w="4640" h="5475" extrusionOk="0">
                  <a:moveTo>
                    <a:pt x="4361" y="0"/>
                  </a:moveTo>
                  <a:cubicBezTo>
                    <a:pt x="4459" y="459"/>
                    <a:pt x="4345" y="935"/>
                    <a:pt x="4033" y="1295"/>
                  </a:cubicBezTo>
                  <a:cubicBezTo>
                    <a:pt x="3968" y="1361"/>
                    <a:pt x="3886" y="1426"/>
                    <a:pt x="3804" y="1492"/>
                  </a:cubicBezTo>
                  <a:cubicBezTo>
                    <a:pt x="3017" y="2049"/>
                    <a:pt x="1919" y="1771"/>
                    <a:pt x="1001" y="2393"/>
                  </a:cubicBezTo>
                  <a:cubicBezTo>
                    <a:pt x="99" y="3033"/>
                    <a:pt x="197" y="3934"/>
                    <a:pt x="181" y="4442"/>
                  </a:cubicBezTo>
                  <a:cubicBezTo>
                    <a:pt x="197" y="4803"/>
                    <a:pt x="132" y="5147"/>
                    <a:pt x="1" y="5475"/>
                  </a:cubicBezTo>
                  <a:cubicBezTo>
                    <a:pt x="312" y="5278"/>
                    <a:pt x="476" y="4934"/>
                    <a:pt x="460" y="4557"/>
                  </a:cubicBezTo>
                  <a:cubicBezTo>
                    <a:pt x="444" y="3909"/>
                    <a:pt x="516" y="3188"/>
                    <a:pt x="716" y="3188"/>
                  </a:cubicBezTo>
                  <a:cubicBezTo>
                    <a:pt x="728" y="3188"/>
                    <a:pt x="741" y="3191"/>
                    <a:pt x="755" y="3197"/>
                  </a:cubicBezTo>
                  <a:cubicBezTo>
                    <a:pt x="984" y="3311"/>
                    <a:pt x="804" y="3557"/>
                    <a:pt x="706" y="3721"/>
                  </a:cubicBezTo>
                  <a:cubicBezTo>
                    <a:pt x="624" y="3869"/>
                    <a:pt x="460" y="4541"/>
                    <a:pt x="1181" y="4950"/>
                  </a:cubicBezTo>
                  <a:cubicBezTo>
                    <a:pt x="1181" y="4950"/>
                    <a:pt x="935" y="4426"/>
                    <a:pt x="1345" y="4131"/>
                  </a:cubicBezTo>
                  <a:cubicBezTo>
                    <a:pt x="1738" y="3852"/>
                    <a:pt x="2001" y="3688"/>
                    <a:pt x="1951" y="3115"/>
                  </a:cubicBezTo>
                  <a:cubicBezTo>
                    <a:pt x="1908" y="2611"/>
                    <a:pt x="2244" y="2170"/>
                    <a:pt x="2482" y="2170"/>
                  </a:cubicBezTo>
                  <a:cubicBezTo>
                    <a:pt x="2515" y="2170"/>
                    <a:pt x="2546" y="2179"/>
                    <a:pt x="2574" y="2197"/>
                  </a:cubicBezTo>
                  <a:cubicBezTo>
                    <a:pt x="2787" y="2328"/>
                    <a:pt x="2525" y="2541"/>
                    <a:pt x="2410" y="2606"/>
                  </a:cubicBezTo>
                  <a:cubicBezTo>
                    <a:pt x="2214" y="2705"/>
                    <a:pt x="2181" y="2967"/>
                    <a:pt x="2345" y="3131"/>
                  </a:cubicBezTo>
                  <a:cubicBezTo>
                    <a:pt x="2541" y="3377"/>
                    <a:pt x="2476" y="3705"/>
                    <a:pt x="2214" y="3787"/>
                  </a:cubicBezTo>
                  <a:cubicBezTo>
                    <a:pt x="2214" y="3787"/>
                    <a:pt x="2270" y="3793"/>
                    <a:pt x="2365" y="3793"/>
                  </a:cubicBezTo>
                  <a:cubicBezTo>
                    <a:pt x="2691" y="3793"/>
                    <a:pt x="3469" y="3715"/>
                    <a:pt x="3951" y="3016"/>
                  </a:cubicBezTo>
                  <a:cubicBezTo>
                    <a:pt x="4312" y="2508"/>
                    <a:pt x="4525" y="1918"/>
                    <a:pt x="4590" y="1295"/>
                  </a:cubicBezTo>
                  <a:cubicBezTo>
                    <a:pt x="4640" y="853"/>
                    <a:pt x="4558" y="394"/>
                    <a:pt x="43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5" name="Google Shape;8575;p19"/>
            <p:cNvSpPr/>
            <p:nvPr/>
          </p:nvSpPr>
          <p:spPr>
            <a:xfrm>
              <a:off x="783174" y="63699"/>
              <a:ext cx="130583" cy="285545"/>
            </a:xfrm>
            <a:custGeom>
              <a:avLst/>
              <a:gdLst/>
              <a:ahLst/>
              <a:cxnLst/>
              <a:rect l="l" t="t" r="r" b="b"/>
              <a:pathLst>
                <a:path w="4001" h="8749" extrusionOk="0">
                  <a:moveTo>
                    <a:pt x="2081" y="0"/>
                  </a:moveTo>
                  <a:cubicBezTo>
                    <a:pt x="1553" y="0"/>
                    <a:pt x="1050" y="245"/>
                    <a:pt x="722" y="674"/>
                  </a:cubicBezTo>
                  <a:cubicBezTo>
                    <a:pt x="378" y="1166"/>
                    <a:pt x="329" y="1821"/>
                    <a:pt x="591" y="2362"/>
                  </a:cubicBezTo>
                  <a:cubicBezTo>
                    <a:pt x="827" y="2775"/>
                    <a:pt x="1266" y="3018"/>
                    <a:pt x="1727" y="3018"/>
                  </a:cubicBezTo>
                  <a:cubicBezTo>
                    <a:pt x="1906" y="3018"/>
                    <a:pt x="2088" y="2981"/>
                    <a:pt x="2263" y="2903"/>
                  </a:cubicBezTo>
                  <a:cubicBezTo>
                    <a:pt x="2968" y="2723"/>
                    <a:pt x="3099" y="1789"/>
                    <a:pt x="2492" y="1395"/>
                  </a:cubicBezTo>
                  <a:cubicBezTo>
                    <a:pt x="2412" y="1355"/>
                    <a:pt x="2330" y="1337"/>
                    <a:pt x="2251" y="1337"/>
                  </a:cubicBezTo>
                  <a:cubicBezTo>
                    <a:pt x="1910" y="1337"/>
                    <a:pt x="1618" y="1675"/>
                    <a:pt x="1738" y="2035"/>
                  </a:cubicBezTo>
                  <a:cubicBezTo>
                    <a:pt x="1876" y="2324"/>
                    <a:pt x="2199" y="2347"/>
                    <a:pt x="2328" y="2347"/>
                  </a:cubicBezTo>
                  <a:cubicBezTo>
                    <a:pt x="2352" y="2347"/>
                    <a:pt x="2370" y="2346"/>
                    <a:pt x="2378" y="2346"/>
                  </a:cubicBezTo>
                  <a:cubicBezTo>
                    <a:pt x="2443" y="2346"/>
                    <a:pt x="2443" y="2379"/>
                    <a:pt x="2443" y="2379"/>
                  </a:cubicBezTo>
                  <a:cubicBezTo>
                    <a:pt x="2487" y="2569"/>
                    <a:pt x="2244" y="2851"/>
                    <a:pt x="1783" y="2851"/>
                  </a:cubicBezTo>
                  <a:cubicBezTo>
                    <a:pt x="1727" y="2851"/>
                    <a:pt x="1669" y="2847"/>
                    <a:pt x="1607" y="2838"/>
                  </a:cubicBezTo>
                  <a:cubicBezTo>
                    <a:pt x="1410" y="2805"/>
                    <a:pt x="1230" y="2707"/>
                    <a:pt x="1099" y="2575"/>
                  </a:cubicBezTo>
                  <a:cubicBezTo>
                    <a:pt x="411" y="1920"/>
                    <a:pt x="755" y="543"/>
                    <a:pt x="1755" y="281"/>
                  </a:cubicBezTo>
                  <a:cubicBezTo>
                    <a:pt x="1902" y="240"/>
                    <a:pt x="2054" y="219"/>
                    <a:pt x="2205" y="219"/>
                  </a:cubicBezTo>
                  <a:cubicBezTo>
                    <a:pt x="2357" y="219"/>
                    <a:pt x="2509" y="240"/>
                    <a:pt x="2656" y="281"/>
                  </a:cubicBezTo>
                  <a:cubicBezTo>
                    <a:pt x="2836" y="346"/>
                    <a:pt x="3017" y="428"/>
                    <a:pt x="3181" y="543"/>
                  </a:cubicBezTo>
                  <a:cubicBezTo>
                    <a:pt x="3525" y="838"/>
                    <a:pt x="3738" y="1248"/>
                    <a:pt x="3754" y="1707"/>
                  </a:cubicBezTo>
                  <a:cubicBezTo>
                    <a:pt x="3820" y="2444"/>
                    <a:pt x="3443" y="3182"/>
                    <a:pt x="2869" y="3706"/>
                  </a:cubicBezTo>
                  <a:cubicBezTo>
                    <a:pt x="2312" y="4264"/>
                    <a:pt x="1558" y="4559"/>
                    <a:pt x="984" y="5083"/>
                  </a:cubicBezTo>
                  <a:cubicBezTo>
                    <a:pt x="411" y="5591"/>
                    <a:pt x="66" y="6296"/>
                    <a:pt x="17" y="7050"/>
                  </a:cubicBezTo>
                  <a:cubicBezTo>
                    <a:pt x="1" y="7771"/>
                    <a:pt x="394" y="8509"/>
                    <a:pt x="1050" y="8689"/>
                  </a:cubicBezTo>
                  <a:cubicBezTo>
                    <a:pt x="1174" y="8730"/>
                    <a:pt x="1303" y="8749"/>
                    <a:pt x="1430" y="8749"/>
                  </a:cubicBezTo>
                  <a:cubicBezTo>
                    <a:pt x="1923" y="8749"/>
                    <a:pt x="2395" y="8464"/>
                    <a:pt x="2525" y="8034"/>
                  </a:cubicBezTo>
                  <a:cubicBezTo>
                    <a:pt x="2722" y="7558"/>
                    <a:pt x="2509" y="7017"/>
                    <a:pt x="2033" y="6788"/>
                  </a:cubicBezTo>
                  <a:cubicBezTo>
                    <a:pt x="1935" y="6739"/>
                    <a:pt x="1820" y="6706"/>
                    <a:pt x="1705" y="6706"/>
                  </a:cubicBezTo>
                  <a:cubicBezTo>
                    <a:pt x="1662" y="6699"/>
                    <a:pt x="1619" y="6695"/>
                    <a:pt x="1577" y="6695"/>
                  </a:cubicBezTo>
                  <a:cubicBezTo>
                    <a:pt x="1249" y="6695"/>
                    <a:pt x="955" y="6913"/>
                    <a:pt x="853" y="7247"/>
                  </a:cubicBezTo>
                  <a:cubicBezTo>
                    <a:pt x="724" y="7724"/>
                    <a:pt x="1001" y="7998"/>
                    <a:pt x="1308" y="7998"/>
                  </a:cubicBezTo>
                  <a:cubicBezTo>
                    <a:pt x="1391" y="7998"/>
                    <a:pt x="1477" y="7977"/>
                    <a:pt x="1558" y="7935"/>
                  </a:cubicBezTo>
                  <a:cubicBezTo>
                    <a:pt x="1869" y="7788"/>
                    <a:pt x="1935" y="7362"/>
                    <a:pt x="1673" y="7116"/>
                  </a:cubicBezTo>
                  <a:cubicBezTo>
                    <a:pt x="1596" y="7049"/>
                    <a:pt x="1497" y="7015"/>
                    <a:pt x="1396" y="7015"/>
                  </a:cubicBezTo>
                  <a:cubicBezTo>
                    <a:pt x="1323" y="7015"/>
                    <a:pt x="1249" y="7032"/>
                    <a:pt x="1181" y="7067"/>
                  </a:cubicBezTo>
                  <a:cubicBezTo>
                    <a:pt x="1162" y="7078"/>
                    <a:pt x="1149" y="7082"/>
                    <a:pt x="1141" y="7082"/>
                  </a:cubicBezTo>
                  <a:cubicBezTo>
                    <a:pt x="1112" y="7082"/>
                    <a:pt x="1132" y="7034"/>
                    <a:pt x="1132" y="7034"/>
                  </a:cubicBezTo>
                  <a:cubicBezTo>
                    <a:pt x="1230" y="6813"/>
                    <a:pt x="1522" y="6785"/>
                    <a:pt x="1662" y="6785"/>
                  </a:cubicBezTo>
                  <a:cubicBezTo>
                    <a:pt x="1709" y="6785"/>
                    <a:pt x="1738" y="6788"/>
                    <a:pt x="1738" y="6788"/>
                  </a:cubicBezTo>
                  <a:cubicBezTo>
                    <a:pt x="1837" y="6788"/>
                    <a:pt x="1919" y="6821"/>
                    <a:pt x="2001" y="6854"/>
                  </a:cubicBezTo>
                  <a:cubicBezTo>
                    <a:pt x="2459" y="7034"/>
                    <a:pt x="2656" y="7558"/>
                    <a:pt x="2459" y="8001"/>
                  </a:cubicBezTo>
                  <a:cubicBezTo>
                    <a:pt x="2320" y="8394"/>
                    <a:pt x="1915" y="8640"/>
                    <a:pt x="1474" y="8640"/>
                  </a:cubicBezTo>
                  <a:cubicBezTo>
                    <a:pt x="1345" y="8640"/>
                    <a:pt x="1212" y="8619"/>
                    <a:pt x="1083" y="8575"/>
                  </a:cubicBezTo>
                  <a:cubicBezTo>
                    <a:pt x="509" y="8411"/>
                    <a:pt x="148" y="7722"/>
                    <a:pt x="181" y="7067"/>
                  </a:cubicBezTo>
                  <a:cubicBezTo>
                    <a:pt x="230" y="6345"/>
                    <a:pt x="574" y="5690"/>
                    <a:pt x="1099" y="5214"/>
                  </a:cubicBezTo>
                  <a:cubicBezTo>
                    <a:pt x="1640" y="4723"/>
                    <a:pt x="2410" y="4428"/>
                    <a:pt x="3000" y="3838"/>
                  </a:cubicBezTo>
                  <a:cubicBezTo>
                    <a:pt x="3590" y="3297"/>
                    <a:pt x="4000" y="2493"/>
                    <a:pt x="3935" y="1707"/>
                  </a:cubicBezTo>
                  <a:cubicBezTo>
                    <a:pt x="3869" y="920"/>
                    <a:pt x="3312" y="248"/>
                    <a:pt x="2558" y="68"/>
                  </a:cubicBezTo>
                  <a:cubicBezTo>
                    <a:pt x="2399" y="22"/>
                    <a:pt x="2239" y="0"/>
                    <a:pt x="208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6" name="Google Shape;8576;p19"/>
            <p:cNvSpPr/>
            <p:nvPr/>
          </p:nvSpPr>
          <p:spPr>
            <a:xfrm>
              <a:off x="785850" y="171827"/>
              <a:ext cx="55680" cy="78656"/>
            </a:xfrm>
            <a:custGeom>
              <a:avLst/>
              <a:gdLst/>
              <a:ahLst/>
              <a:cxnLst/>
              <a:rect l="l" t="t" r="r" b="b"/>
              <a:pathLst>
                <a:path w="1706" h="2410" extrusionOk="0">
                  <a:moveTo>
                    <a:pt x="1509" y="0"/>
                  </a:moveTo>
                  <a:cubicBezTo>
                    <a:pt x="1509" y="0"/>
                    <a:pt x="1378" y="66"/>
                    <a:pt x="1345" y="164"/>
                  </a:cubicBezTo>
                  <a:cubicBezTo>
                    <a:pt x="1330" y="254"/>
                    <a:pt x="1233" y="330"/>
                    <a:pt x="1066" y="330"/>
                  </a:cubicBezTo>
                  <a:cubicBezTo>
                    <a:pt x="1050" y="330"/>
                    <a:pt x="1034" y="329"/>
                    <a:pt x="1017" y="328"/>
                  </a:cubicBezTo>
                  <a:cubicBezTo>
                    <a:pt x="837" y="328"/>
                    <a:pt x="1" y="393"/>
                    <a:pt x="50" y="2410"/>
                  </a:cubicBezTo>
                  <a:cubicBezTo>
                    <a:pt x="115" y="1983"/>
                    <a:pt x="378" y="1606"/>
                    <a:pt x="755" y="1393"/>
                  </a:cubicBezTo>
                  <a:cubicBezTo>
                    <a:pt x="1394" y="1115"/>
                    <a:pt x="1705" y="852"/>
                    <a:pt x="1591" y="475"/>
                  </a:cubicBezTo>
                  <a:cubicBezTo>
                    <a:pt x="1476" y="82"/>
                    <a:pt x="1509" y="0"/>
                    <a:pt x="150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7" name="Google Shape;8577;p19"/>
            <p:cNvSpPr/>
            <p:nvPr/>
          </p:nvSpPr>
          <p:spPr>
            <a:xfrm>
              <a:off x="808337" y="-60356"/>
              <a:ext cx="208652" cy="327419"/>
            </a:xfrm>
            <a:custGeom>
              <a:avLst/>
              <a:gdLst/>
              <a:ahLst/>
              <a:cxnLst/>
              <a:rect l="l" t="t" r="r" b="b"/>
              <a:pathLst>
                <a:path w="6393" h="10032" extrusionOk="0">
                  <a:moveTo>
                    <a:pt x="5245" y="0"/>
                  </a:moveTo>
                  <a:cubicBezTo>
                    <a:pt x="2885" y="672"/>
                    <a:pt x="4180" y="2180"/>
                    <a:pt x="4262" y="4426"/>
                  </a:cubicBezTo>
                  <a:cubicBezTo>
                    <a:pt x="4344" y="6262"/>
                    <a:pt x="3262" y="7966"/>
                    <a:pt x="1557" y="8688"/>
                  </a:cubicBezTo>
                  <a:cubicBezTo>
                    <a:pt x="230" y="9212"/>
                    <a:pt x="0" y="10032"/>
                    <a:pt x="0" y="10032"/>
                  </a:cubicBezTo>
                  <a:cubicBezTo>
                    <a:pt x="319" y="9498"/>
                    <a:pt x="680" y="9322"/>
                    <a:pt x="984" y="9322"/>
                  </a:cubicBezTo>
                  <a:cubicBezTo>
                    <a:pt x="1211" y="9322"/>
                    <a:pt x="1405" y="9421"/>
                    <a:pt x="1525" y="9540"/>
                  </a:cubicBezTo>
                  <a:cubicBezTo>
                    <a:pt x="1623" y="9632"/>
                    <a:pt x="1719" y="9662"/>
                    <a:pt x="1811" y="9662"/>
                  </a:cubicBezTo>
                  <a:cubicBezTo>
                    <a:pt x="1971" y="9662"/>
                    <a:pt x="2119" y="9572"/>
                    <a:pt x="2243" y="9572"/>
                  </a:cubicBezTo>
                  <a:cubicBezTo>
                    <a:pt x="2249" y="9572"/>
                    <a:pt x="2256" y="9572"/>
                    <a:pt x="2262" y="9573"/>
                  </a:cubicBezTo>
                  <a:cubicBezTo>
                    <a:pt x="2459" y="9589"/>
                    <a:pt x="2344" y="9802"/>
                    <a:pt x="2344" y="9802"/>
                  </a:cubicBezTo>
                  <a:cubicBezTo>
                    <a:pt x="2672" y="9638"/>
                    <a:pt x="2770" y="9229"/>
                    <a:pt x="2574" y="8933"/>
                  </a:cubicBezTo>
                  <a:cubicBezTo>
                    <a:pt x="2479" y="8784"/>
                    <a:pt x="2328" y="8691"/>
                    <a:pt x="2167" y="8691"/>
                  </a:cubicBezTo>
                  <a:cubicBezTo>
                    <a:pt x="2134" y="8691"/>
                    <a:pt x="2100" y="8695"/>
                    <a:pt x="2065" y="8704"/>
                  </a:cubicBezTo>
                  <a:cubicBezTo>
                    <a:pt x="2065" y="8704"/>
                    <a:pt x="2262" y="8655"/>
                    <a:pt x="3311" y="7802"/>
                  </a:cubicBezTo>
                  <a:cubicBezTo>
                    <a:pt x="4606" y="6737"/>
                    <a:pt x="4524" y="7098"/>
                    <a:pt x="5458" y="6606"/>
                  </a:cubicBezTo>
                  <a:cubicBezTo>
                    <a:pt x="6393" y="6114"/>
                    <a:pt x="6081" y="5131"/>
                    <a:pt x="6081" y="5131"/>
                  </a:cubicBezTo>
                  <a:lnTo>
                    <a:pt x="6081" y="5131"/>
                  </a:lnTo>
                  <a:cubicBezTo>
                    <a:pt x="6036" y="5252"/>
                    <a:pt x="5976" y="5429"/>
                    <a:pt x="5514" y="5429"/>
                  </a:cubicBezTo>
                  <a:cubicBezTo>
                    <a:pt x="5476" y="5429"/>
                    <a:pt x="5436" y="5428"/>
                    <a:pt x="5393" y="5426"/>
                  </a:cubicBezTo>
                  <a:cubicBezTo>
                    <a:pt x="5366" y="5424"/>
                    <a:pt x="5340" y="5422"/>
                    <a:pt x="5313" y="5422"/>
                  </a:cubicBezTo>
                  <a:cubicBezTo>
                    <a:pt x="4952" y="5422"/>
                    <a:pt x="4629" y="5629"/>
                    <a:pt x="4491" y="5950"/>
                  </a:cubicBezTo>
                  <a:cubicBezTo>
                    <a:pt x="4426" y="6065"/>
                    <a:pt x="4327" y="6180"/>
                    <a:pt x="4213" y="6245"/>
                  </a:cubicBezTo>
                  <a:cubicBezTo>
                    <a:pt x="4557" y="5917"/>
                    <a:pt x="4606" y="5131"/>
                    <a:pt x="4721" y="4491"/>
                  </a:cubicBezTo>
                  <a:cubicBezTo>
                    <a:pt x="4819" y="3869"/>
                    <a:pt x="5098" y="4065"/>
                    <a:pt x="5672" y="3672"/>
                  </a:cubicBezTo>
                  <a:cubicBezTo>
                    <a:pt x="6229" y="3295"/>
                    <a:pt x="5934" y="2787"/>
                    <a:pt x="5868" y="2656"/>
                  </a:cubicBezTo>
                  <a:cubicBezTo>
                    <a:pt x="5835" y="2508"/>
                    <a:pt x="5852" y="2361"/>
                    <a:pt x="5901" y="2213"/>
                  </a:cubicBezTo>
                  <a:lnTo>
                    <a:pt x="5901" y="2213"/>
                  </a:lnTo>
                  <a:cubicBezTo>
                    <a:pt x="5901" y="2213"/>
                    <a:pt x="5852" y="2328"/>
                    <a:pt x="5475" y="2393"/>
                  </a:cubicBezTo>
                  <a:cubicBezTo>
                    <a:pt x="5163" y="2426"/>
                    <a:pt x="4918" y="2656"/>
                    <a:pt x="4852" y="2967"/>
                  </a:cubicBezTo>
                  <a:cubicBezTo>
                    <a:pt x="4852" y="3117"/>
                    <a:pt x="4749" y="3302"/>
                    <a:pt x="4611" y="3302"/>
                  </a:cubicBezTo>
                  <a:cubicBezTo>
                    <a:pt x="4583" y="3302"/>
                    <a:pt x="4554" y="3295"/>
                    <a:pt x="4524" y="3278"/>
                  </a:cubicBezTo>
                  <a:cubicBezTo>
                    <a:pt x="4327" y="3164"/>
                    <a:pt x="4409" y="2885"/>
                    <a:pt x="4409" y="2885"/>
                  </a:cubicBezTo>
                  <a:cubicBezTo>
                    <a:pt x="4606" y="2295"/>
                    <a:pt x="5196" y="2524"/>
                    <a:pt x="5639" y="1836"/>
                  </a:cubicBezTo>
                  <a:cubicBezTo>
                    <a:pt x="6032" y="1213"/>
                    <a:pt x="5475" y="590"/>
                    <a:pt x="5278" y="410"/>
                  </a:cubicBezTo>
                  <a:cubicBezTo>
                    <a:pt x="5163" y="295"/>
                    <a:pt x="5147" y="115"/>
                    <a:pt x="52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8" name="Google Shape;8578;p19"/>
            <p:cNvSpPr/>
            <p:nvPr/>
          </p:nvSpPr>
          <p:spPr>
            <a:xfrm>
              <a:off x="783729" y="-156669"/>
              <a:ext cx="90961" cy="265930"/>
            </a:xfrm>
            <a:custGeom>
              <a:avLst/>
              <a:gdLst/>
              <a:ahLst/>
              <a:cxnLst/>
              <a:rect l="l" t="t" r="r" b="b"/>
              <a:pathLst>
                <a:path w="2787" h="8148" extrusionOk="0">
                  <a:moveTo>
                    <a:pt x="689" y="1"/>
                  </a:moveTo>
                  <a:cubicBezTo>
                    <a:pt x="689" y="1"/>
                    <a:pt x="66" y="181"/>
                    <a:pt x="213" y="1066"/>
                  </a:cubicBezTo>
                  <a:cubicBezTo>
                    <a:pt x="295" y="1558"/>
                    <a:pt x="557" y="2017"/>
                    <a:pt x="934" y="2361"/>
                  </a:cubicBezTo>
                  <a:cubicBezTo>
                    <a:pt x="1115" y="2558"/>
                    <a:pt x="1311" y="2722"/>
                    <a:pt x="1459" y="2902"/>
                  </a:cubicBezTo>
                  <a:cubicBezTo>
                    <a:pt x="1803" y="3263"/>
                    <a:pt x="2459" y="4131"/>
                    <a:pt x="2131" y="4967"/>
                  </a:cubicBezTo>
                  <a:cubicBezTo>
                    <a:pt x="2049" y="5197"/>
                    <a:pt x="1902" y="5394"/>
                    <a:pt x="1721" y="5557"/>
                  </a:cubicBezTo>
                  <a:cubicBezTo>
                    <a:pt x="1148" y="6066"/>
                    <a:pt x="754" y="6328"/>
                    <a:pt x="443" y="6754"/>
                  </a:cubicBezTo>
                  <a:cubicBezTo>
                    <a:pt x="148" y="7164"/>
                    <a:pt x="0" y="7656"/>
                    <a:pt x="17" y="8147"/>
                  </a:cubicBezTo>
                  <a:cubicBezTo>
                    <a:pt x="17" y="8000"/>
                    <a:pt x="66" y="6934"/>
                    <a:pt x="1197" y="6131"/>
                  </a:cubicBezTo>
                  <a:cubicBezTo>
                    <a:pt x="2508" y="5230"/>
                    <a:pt x="2787" y="4295"/>
                    <a:pt x="2344" y="2902"/>
                  </a:cubicBezTo>
                  <a:cubicBezTo>
                    <a:pt x="2279" y="2722"/>
                    <a:pt x="2197" y="2525"/>
                    <a:pt x="2098" y="2361"/>
                  </a:cubicBezTo>
                  <a:cubicBezTo>
                    <a:pt x="1475" y="1230"/>
                    <a:pt x="394" y="968"/>
                    <a:pt x="6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9" name="Google Shape;8579;p19"/>
            <p:cNvSpPr/>
            <p:nvPr/>
          </p:nvSpPr>
          <p:spPr>
            <a:xfrm>
              <a:off x="487870" y="265726"/>
              <a:ext cx="295892" cy="206302"/>
            </a:xfrm>
            <a:custGeom>
              <a:avLst/>
              <a:gdLst/>
              <a:ahLst/>
              <a:cxnLst/>
              <a:rect l="l" t="t" r="r" b="b"/>
              <a:pathLst>
                <a:path w="9066" h="6321" extrusionOk="0">
                  <a:moveTo>
                    <a:pt x="2010" y="0"/>
                  </a:moveTo>
                  <a:cubicBezTo>
                    <a:pt x="1101" y="0"/>
                    <a:pt x="77" y="656"/>
                    <a:pt x="34" y="1860"/>
                  </a:cubicBezTo>
                  <a:cubicBezTo>
                    <a:pt x="1" y="2712"/>
                    <a:pt x="460" y="3532"/>
                    <a:pt x="1230" y="3942"/>
                  </a:cubicBezTo>
                  <a:cubicBezTo>
                    <a:pt x="1742" y="4193"/>
                    <a:pt x="2308" y="4297"/>
                    <a:pt x="2885" y="4297"/>
                  </a:cubicBezTo>
                  <a:cubicBezTo>
                    <a:pt x="3212" y="4297"/>
                    <a:pt x="3543" y="4263"/>
                    <a:pt x="3869" y="4204"/>
                  </a:cubicBezTo>
                  <a:cubicBezTo>
                    <a:pt x="4754" y="3958"/>
                    <a:pt x="5574" y="3630"/>
                    <a:pt x="6377" y="3417"/>
                  </a:cubicBezTo>
                  <a:cubicBezTo>
                    <a:pt x="6574" y="3370"/>
                    <a:pt x="6773" y="3346"/>
                    <a:pt x="6969" y="3346"/>
                  </a:cubicBezTo>
                  <a:cubicBezTo>
                    <a:pt x="7590" y="3346"/>
                    <a:pt x="8175" y="3583"/>
                    <a:pt x="8524" y="4057"/>
                  </a:cubicBezTo>
                  <a:cubicBezTo>
                    <a:pt x="8950" y="4647"/>
                    <a:pt x="9000" y="5581"/>
                    <a:pt x="8459" y="5974"/>
                  </a:cubicBezTo>
                  <a:cubicBezTo>
                    <a:pt x="8258" y="6136"/>
                    <a:pt x="8003" y="6211"/>
                    <a:pt x="7753" y="6211"/>
                  </a:cubicBezTo>
                  <a:cubicBezTo>
                    <a:pt x="7369" y="6211"/>
                    <a:pt x="6995" y="6036"/>
                    <a:pt x="6836" y="5728"/>
                  </a:cubicBezTo>
                  <a:cubicBezTo>
                    <a:pt x="6525" y="5237"/>
                    <a:pt x="6770" y="4581"/>
                    <a:pt x="7229" y="4450"/>
                  </a:cubicBezTo>
                  <a:cubicBezTo>
                    <a:pt x="7321" y="4413"/>
                    <a:pt x="7417" y="4396"/>
                    <a:pt x="7511" y="4396"/>
                  </a:cubicBezTo>
                  <a:cubicBezTo>
                    <a:pt x="7754" y="4396"/>
                    <a:pt x="7989" y="4511"/>
                    <a:pt x="8131" y="4712"/>
                  </a:cubicBezTo>
                  <a:cubicBezTo>
                    <a:pt x="8229" y="4893"/>
                    <a:pt x="8246" y="5106"/>
                    <a:pt x="8180" y="5286"/>
                  </a:cubicBezTo>
                  <a:cubicBezTo>
                    <a:pt x="8167" y="5326"/>
                    <a:pt x="8111" y="5398"/>
                    <a:pt x="8055" y="5398"/>
                  </a:cubicBezTo>
                  <a:cubicBezTo>
                    <a:pt x="8042" y="5398"/>
                    <a:pt x="8029" y="5394"/>
                    <a:pt x="8016" y="5384"/>
                  </a:cubicBezTo>
                  <a:cubicBezTo>
                    <a:pt x="7967" y="5319"/>
                    <a:pt x="8016" y="4974"/>
                    <a:pt x="7656" y="4925"/>
                  </a:cubicBezTo>
                  <a:cubicBezTo>
                    <a:pt x="7641" y="4923"/>
                    <a:pt x="7627" y="4922"/>
                    <a:pt x="7613" y="4922"/>
                  </a:cubicBezTo>
                  <a:cubicBezTo>
                    <a:pt x="7269" y="4922"/>
                    <a:pt x="7161" y="5488"/>
                    <a:pt x="7508" y="5630"/>
                  </a:cubicBezTo>
                  <a:cubicBezTo>
                    <a:pt x="7574" y="5661"/>
                    <a:pt x="7644" y="5676"/>
                    <a:pt x="7714" y="5676"/>
                  </a:cubicBezTo>
                  <a:cubicBezTo>
                    <a:pt x="7937" y="5676"/>
                    <a:pt x="8154" y="5527"/>
                    <a:pt x="8229" y="5302"/>
                  </a:cubicBezTo>
                  <a:cubicBezTo>
                    <a:pt x="8229" y="5302"/>
                    <a:pt x="8229" y="5286"/>
                    <a:pt x="8229" y="5286"/>
                  </a:cubicBezTo>
                  <a:cubicBezTo>
                    <a:pt x="8229" y="5270"/>
                    <a:pt x="8229" y="5253"/>
                    <a:pt x="8246" y="5237"/>
                  </a:cubicBezTo>
                  <a:lnTo>
                    <a:pt x="8246" y="5220"/>
                  </a:lnTo>
                  <a:cubicBezTo>
                    <a:pt x="8262" y="5106"/>
                    <a:pt x="8262" y="4974"/>
                    <a:pt x="8229" y="4843"/>
                  </a:cubicBezTo>
                  <a:cubicBezTo>
                    <a:pt x="8104" y="4531"/>
                    <a:pt x="7809" y="4343"/>
                    <a:pt x="7501" y="4343"/>
                  </a:cubicBezTo>
                  <a:cubicBezTo>
                    <a:pt x="7405" y="4343"/>
                    <a:pt x="7307" y="4362"/>
                    <a:pt x="7213" y="4401"/>
                  </a:cubicBezTo>
                  <a:cubicBezTo>
                    <a:pt x="6721" y="4516"/>
                    <a:pt x="6426" y="5220"/>
                    <a:pt x="6754" y="5778"/>
                  </a:cubicBezTo>
                  <a:cubicBezTo>
                    <a:pt x="6926" y="6121"/>
                    <a:pt x="7333" y="6321"/>
                    <a:pt x="7759" y="6321"/>
                  </a:cubicBezTo>
                  <a:cubicBezTo>
                    <a:pt x="8025" y="6321"/>
                    <a:pt x="8297" y="6243"/>
                    <a:pt x="8524" y="6073"/>
                  </a:cubicBezTo>
                  <a:cubicBezTo>
                    <a:pt x="8950" y="5745"/>
                    <a:pt x="9065" y="5138"/>
                    <a:pt x="8934" y="4581"/>
                  </a:cubicBezTo>
                  <a:cubicBezTo>
                    <a:pt x="8819" y="4040"/>
                    <a:pt x="8459" y="3171"/>
                    <a:pt x="7213" y="2893"/>
                  </a:cubicBezTo>
                  <a:cubicBezTo>
                    <a:pt x="7066" y="2860"/>
                    <a:pt x="6917" y="2846"/>
                    <a:pt x="6765" y="2846"/>
                  </a:cubicBezTo>
                  <a:cubicBezTo>
                    <a:pt x="5426" y="2846"/>
                    <a:pt x="3894" y="3983"/>
                    <a:pt x="2312" y="3983"/>
                  </a:cubicBezTo>
                  <a:cubicBezTo>
                    <a:pt x="2089" y="3983"/>
                    <a:pt x="1865" y="3961"/>
                    <a:pt x="1640" y="3909"/>
                  </a:cubicBezTo>
                  <a:cubicBezTo>
                    <a:pt x="1558" y="3876"/>
                    <a:pt x="1460" y="3860"/>
                    <a:pt x="1361" y="3827"/>
                  </a:cubicBezTo>
                  <a:lnTo>
                    <a:pt x="1312" y="3794"/>
                  </a:lnTo>
                  <a:cubicBezTo>
                    <a:pt x="591" y="3417"/>
                    <a:pt x="148" y="2663"/>
                    <a:pt x="181" y="1860"/>
                  </a:cubicBezTo>
                  <a:cubicBezTo>
                    <a:pt x="203" y="738"/>
                    <a:pt x="1175" y="105"/>
                    <a:pt x="2043" y="105"/>
                  </a:cubicBezTo>
                  <a:cubicBezTo>
                    <a:pt x="2456" y="105"/>
                    <a:pt x="2845" y="248"/>
                    <a:pt x="3099" y="549"/>
                  </a:cubicBezTo>
                  <a:cubicBezTo>
                    <a:pt x="3558" y="1008"/>
                    <a:pt x="3525" y="1762"/>
                    <a:pt x="3017" y="2172"/>
                  </a:cubicBezTo>
                  <a:cubicBezTo>
                    <a:pt x="2935" y="2221"/>
                    <a:pt x="2853" y="2270"/>
                    <a:pt x="2755" y="2286"/>
                  </a:cubicBezTo>
                  <a:cubicBezTo>
                    <a:pt x="2688" y="2305"/>
                    <a:pt x="2618" y="2315"/>
                    <a:pt x="2548" y="2315"/>
                  </a:cubicBezTo>
                  <a:cubicBezTo>
                    <a:pt x="2378" y="2315"/>
                    <a:pt x="2205" y="2260"/>
                    <a:pt x="2066" y="2155"/>
                  </a:cubicBezTo>
                  <a:cubicBezTo>
                    <a:pt x="1935" y="2073"/>
                    <a:pt x="1886" y="1909"/>
                    <a:pt x="1919" y="1762"/>
                  </a:cubicBezTo>
                  <a:lnTo>
                    <a:pt x="1919" y="1762"/>
                  </a:lnTo>
                  <a:cubicBezTo>
                    <a:pt x="1991" y="1845"/>
                    <a:pt x="2090" y="1888"/>
                    <a:pt x="2190" y="1888"/>
                  </a:cubicBezTo>
                  <a:cubicBezTo>
                    <a:pt x="2248" y="1888"/>
                    <a:pt x="2307" y="1874"/>
                    <a:pt x="2361" y="1844"/>
                  </a:cubicBezTo>
                  <a:cubicBezTo>
                    <a:pt x="2591" y="1713"/>
                    <a:pt x="2525" y="1319"/>
                    <a:pt x="2214" y="1221"/>
                  </a:cubicBezTo>
                  <a:cubicBezTo>
                    <a:pt x="2182" y="1211"/>
                    <a:pt x="2150" y="1207"/>
                    <a:pt x="2120" y="1207"/>
                  </a:cubicBezTo>
                  <a:cubicBezTo>
                    <a:pt x="1782" y="1207"/>
                    <a:pt x="1512" y="1750"/>
                    <a:pt x="1902" y="2155"/>
                  </a:cubicBezTo>
                  <a:cubicBezTo>
                    <a:pt x="2061" y="2314"/>
                    <a:pt x="2264" y="2400"/>
                    <a:pt x="2473" y="2400"/>
                  </a:cubicBezTo>
                  <a:cubicBezTo>
                    <a:pt x="2545" y="2400"/>
                    <a:pt x="2617" y="2389"/>
                    <a:pt x="2689" y="2368"/>
                  </a:cubicBezTo>
                  <a:cubicBezTo>
                    <a:pt x="2722" y="2368"/>
                    <a:pt x="2755" y="2352"/>
                    <a:pt x="2787" y="2352"/>
                  </a:cubicBezTo>
                  <a:lnTo>
                    <a:pt x="2853" y="2319"/>
                  </a:lnTo>
                  <a:lnTo>
                    <a:pt x="2886" y="2303"/>
                  </a:lnTo>
                  <a:cubicBezTo>
                    <a:pt x="3050" y="2237"/>
                    <a:pt x="3164" y="2139"/>
                    <a:pt x="3263" y="2008"/>
                  </a:cubicBezTo>
                  <a:cubicBezTo>
                    <a:pt x="3590" y="1532"/>
                    <a:pt x="3541" y="909"/>
                    <a:pt x="3148" y="500"/>
                  </a:cubicBezTo>
                  <a:cubicBezTo>
                    <a:pt x="2887" y="162"/>
                    <a:pt x="2463" y="0"/>
                    <a:pt x="201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0" name="Google Shape;8580;p19"/>
            <p:cNvSpPr/>
            <p:nvPr/>
          </p:nvSpPr>
          <p:spPr>
            <a:xfrm>
              <a:off x="538164" y="382503"/>
              <a:ext cx="210806" cy="121020"/>
            </a:xfrm>
            <a:custGeom>
              <a:avLst/>
              <a:gdLst/>
              <a:ahLst/>
              <a:cxnLst/>
              <a:rect l="l" t="t" r="r" b="b"/>
              <a:pathLst>
                <a:path w="6459" h="3708" extrusionOk="0">
                  <a:moveTo>
                    <a:pt x="5505" y="0"/>
                  </a:moveTo>
                  <a:cubicBezTo>
                    <a:pt x="5253" y="0"/>
                    <a:pt x="4952" y="44"/>
                    <a:pt x="4607" y="167"/>
                  </a:cubicBezTo>
                  <a:cubicBezTo>
                    <a:pt x="3771" y="469"/>
                    <a:pt x="2589" y="1042"/>
                    <a:pt x="1418" y="1042"/>
                  </a:cubicBezTo>
                  <a:cubicBezTo>
                    <a:pt x="935" y="1042"/>
                    <a:pt x="455" y="945"/>
                    <a:pt x="1" y="692"/>
                  </a:cubicBezTo>
                  <a:lnTo>
                    <a:pt x="1" y="692"/>
                  </a:lnTo>
                  <a:cubicBezTo>
                    <a:pt x="1" y="692"/>
                    <a:pt x="554" y="1335"/>
                    <a:pt x="1304" y="1335"/>
                  </a:cubicBezTo>
                  <a:cubicBezTo>
                    <a:pt x="1339" y="1335"/>
                    <a:pt x="1375" y="1334"/>
                    <a:pt x="1410" y="1331"/>
                  </a:cubicBezTo>
                  <a:cubicBezTo>
                    <a:pt x="1929" y="1307"/>
                    <a:pt x="2164" y="1167"/>
                    <a:pt x="2297" y="1167"/>
                  </a:cubicBezTo>
                  <a:cubicBezTo>
                    <a:pt x="2345" y="1167"/>
                    <a:pt x="2380" y="1185"/>
                    <a:pt x="2410" y="1233"/>
                  </a:cubicBezTo>
                  <a:cubicBezTo>
                    <a:pt x="2488" y="1324"/>
                    <a:pt x="2380" y="1374"/>
                    <a:pt x="2225" y="1374"/>
                  </a:cubicBezTo>
                  <a:cubicBezTo>
                    <a:pt x="2185" y="1374"/>
                    <a:pt x="2142" y="1370"/>
                    <a:pt x="2099" y="1364"/>
                  </a:cubicBezTo>
                  <a:cubicBezTo>
                    <a:pt x="2046" y="1340"/>
                    <a:pt x="1992" y="1330"/>
                    <a:pt x="1939" y="1330"/>
                  </a:cubicBezTo>
                  <a:cubicBezTo>
                    <a:pt x="1841" y="1330"/>
                    <a:pt x="1747" y="1366"/>
                    <a:pt x="1672" y="1429"/>
                  </a:cubicBezTo>
                  <a:cubicBezTo>
                    <a:pt x="1495" y="1591"/>
                    <a:pt x="1699" y="2102"/>
                    <a:pt x="1330" y="2102"/>
                  </a:cubicBezTo>
                  <a:cubicBezTo>
                    <a:pt x="1324" y="2102"/>
                    <a:pt x="1318" y="2102"/>
                    <a:pt x="1312" y="2101"/>
                  </a:cubicBezTo>
                  <a:lnTo>
                    <a:pt x="1312" y="2101"/>
                  </a:lnTo>
                  <a:cubicBezTo>
                    <a:pt x="1312" y="2101"/>
                    <a:pt x="1605" y="2468"/>
                    <a:pt x="2034" y="2468"/>
                  </a:cubicBezTo>
                  <a:cubicBezTo>
                    <a:pt x="2179" y="2468"/>
                    <a:pt x="2339" y="2426"/>
                    <a:pt x="2508" y="2314"/>
                  </a:cubicBezTo>
                  <a:cubicBezTo>
                    <a:pt x="3180" y="1888"/>
                    <a:pt x="2803" y="1380"/>
                    <a:pt x="3066" y="1249"/>
                  </a:cubicBezTo>
                  <a:cubicBezTo>
                    <a:pt x="3109" y="1226"/>
                    <a:pt x="3151" y="1216"/>
                    <a:pt x="3190" y="1216"/>
                  </a:cubicBezTo>
                  <a:cubicBezTo>
                    <a:pt x="3373" y="1216"/>
                    <a:pt x="3484" y="1445"/>
                    <a:pt x="3295" y="1675"/>
                  </a:cubicBezTo>
                  <a:cubicBezTo>
                    <a:pt x="3066" y="1954"/>
                    <a:pt x="2213" y="2888"/>
                    <a:pt x="3541" y="3708"/>
                  </a:cubicBezTo>
                  <a:cubicBezTo>
                    <a:pt x="3541" y="3708"/>
                    <a:pt x="3361" y="3249"/>
                    <a:pt x="3721" y="3085"/>
                  </a:cubicBezTo>
                  <a:cubicBezTo>
                    <a:pt x="4082" y="2937"/>
                    <a:pt x="4803" y="2708"/>
                    <a:pt x="4705" y="2216"/>
                  </a:cubicBezTo>
                  <a:cubicBezTo>
                    <a:pt x="4607" y="1708"/>
                    <a:pt x="4246" y="954"/>
                    <a:pt x="4836" y="511"/>
                  </a:cubicBezTo>
                  <a:cubicBezTo>
                    <a:pt x="5198" y="247"/>
                    <a:pt x="5507" y="147"/>
                    <a:pt x="5816" y="147"/>
                  </a:cubicBezTo>
                  <a:cubicBezTo>
                    <a:pt x="6025" y="147"/>
                    <a:pt x="6234" y="193"/>
                    <a:pt x="6459" y="265"/>
                  </a:cubicBezTo>
                  <a:cubicBezTo>
                    <a:pt x="6459" y="265"/>
                    <a:pt x="6127" y="0"/>
                    <a:pt x="550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1" name="Google Shape;8581;p19"/>
            <p:cNvSpPr/>
            <p:nvPr/>
          </p:nvSpPr>
          <p:spPr>
            <a:xfrm>
              <a:off x="576676" y="262756"/>
              <a:ext cx="118278" cy="82410"/>
            </a:xfrm>
            <a:custGeom>
              <a:avLst/>
              <a:gdLst/>
              <a:ahLst/>
              <a:cxnLst/>
              <a:rect l="l" t="t" r="r" b="b"/>
              <a:pathLst>
                <a:path w="3624" h="2525" extrusionOk="0">
                  <a:moveTo>
                    <a:pt x="1122" y="0"/>
                  </a:moveTo>
                  <a:cubicBezTo>
                    <a:pt x="517" y="0"/>
                    <a:pt x="1" y="132"/>
                    <a:pt x="1" y="132"/>
                  </a:cubicBezTo>
                  <a:cubicBezTo>
                    <a:pt x="1" y="132"/>
                    <a:pt x="968" y="197"/>
                    <a:pt x="1197" y="541"/>
                  </a:cubicBezTo>
                  <a:cubicBezTo>
                    <a:pt x="1378" y="738"/>
                    <a:pt x="1427" y="1017"/>
                    <a:pt x="1361" y="1263"/>
                  </a:cubicBezTo>
                  <a:cubicBezTo>
                    <a:pt x="1312" y="1492"/>
                    <a:pt x="1197" y="2148"/>
                    <a:pt x="2230" y="2164"/>
                  </a:cubicBezTo>
                  <a:cubicBezTo>
                    <a:pt x="3263" y="2164"/>
                    <a:pt x="3099" y="2525"/>
                    <a:pt x="3099" y="2525"/>
                  </a:cubicBezTo>
                  <a:cubicBezTo>
                    <a:pt x="3099" y="2525"/>
                    <a:pt x="3623" y="1771"/>
                    <a:pt x="2738" y="607"/>
                  </a:cubicBezTo>
                  <a:cubicBezTo>
                    <a:pt x="2375" y="123"/>
                    <a:pt x="1707" y="0"/>
                    <a:pt x="11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2" name="Google Shape;8582;p19"/>
            <p:cNvSpPr/>
            <p:nvPr/>
          </p:nvSpPr>
          <p:spPr>
            <a:xfrm>
              <a:off x="530690" y="175548"/>
              <a:ext cx="73859" cy="87240"/>
            </a:xfrm>
            <a:custGeom>
              <a:avLst/>
              <a:gdLst/>
              <a:ahLst/>
              <a:cxnLst/>
              <a:rect l="l" t="t" r="r" b="b"/>
              <a:pathLst>
                <a:path w="2263" h="2673" extrusionOk="0">
                  <a:moveTo>
                    <a:pt x="1115" y="1"/>
                  </a:moveTo>
                  <a:cubicBezTo>
                    <a:pt x="836" y="165"/>
                    <a:pt x="738" y="689"/>
                    <a:pt x="803" y="1427"/>
                  </a:cubicBezTo>
                  <a:cubicBezTo>
                    <a:pt x="869" y="2148"/>
                    <a:pt x="0" y="2607"/>
                    <a:pt x="0" y="2607"/>
                  </a:cubicBezTo>
                  <a:cubicBezTo>
                    <a:pt x="590" y="2410"/>
                    <a:pt x="1770" y="2673"/>
                    <a:pt x="2016" y="2017"/>
                  </a:cubicBezTo>
                  <a:cubicBezTo>
                    <a:pt x="2262" y="1345"/>
                    <a:pt x="1639" y="935"/>
                    <a:pt x="1279" y="722"/>
                  </a:cubicBezTo>
                  <a:cubicBezTo>
                    <a:pt x="918" y="525"/>
                    <a:pt x="1115" y="1"/>
                    <a:pt x="11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3" name="Google Shape;8583;p19"/>
            <p:cNvSpPr/>
            <p:nvPr/>
          </p:nvSpPr>
          <p:spPr>
            <a:xfrm>
              <a:off x="419951" y="213538"/>
              <a:ext cx="104864" cy="140211"/>
            </a:xfrm>
            <a:custGeom>
              <a:avLst/>
              <a:gdLst/>
              <a:ahLst/>
              <a:cxnLst/>
              <a:rect l="l" t="t" r="r" b="b"/>
              <a:pathLst>
                <a:path w="3213" h="4296" extrusionOk="0">
                  <a:moveTo>
                    <a:pt x="2819" y="1"/>
                  </a:moveTo>
                  <a:cubicBezTo>
                    <a:pt x="2729" y="78"/>
                    <a:pt x="2617" y="125"/>
                    <a:pt x="2502" y="125"/>
                  </a:cubicBezTo>
                  <a:cubicBezTo>
                    <a:pt x="2471" y="125"/>
                    <a:pt x="2440" y="122"/>
                    <a:pt x="2410" y="115"/>
                  </a:cubicBezTo>
                  <a:cubicBezTo>
                    <a:pt x="2359" y="109"/>
                    <a:pt x="2288" y="103"/>
                    <a:pt x="2206" y="103"/>
                  </a:cubicBezTo>
                  <a:cubicBezTo>
                    <a:pt x="1885" y="103"/>
                    <a:pt x="1389" y="194"/>
                    <a:pt x="1246" y="689"/>
                  </a:cubicBezTo>
                  <a:cubicBezTo>
                    <a:pt x="1066" y="1312"/>
                    <a:pt x="1197" y="1705"/>
                    <a:pt x="1426" y="1886"/>
                  </a:cubicBezTo>
                  <a:cubicBezTo>
                    <a:pt x="1639" y="2066"/>
                    <a:pt x="1639" y="2443"/>
                    <a:pt x="1475" y="2492"/>
                  </a:cubicBezTo>
                  <a:cubicBezTo>
                    <a:pt x="1444" y="2506"/>
                    <a:pt x="1408" y="2513"/>
                    <a:pt x="1370" y="2513"/>
                  </a:cubicBezTo>
                  <a:cubicBezTo>
                    <a:pt x="1233" y="2513"/>
                    <a:pt x="1086" y="2413"/>
                    <a:pt x="1164" y="2181"/>
                  </a:cubicBezTo>
                  <a:cubicBezTo>
                    <a:pt x="1237" y="1947"/>
                    <a:pt x="1063" y="1727"/>
                    <a:pt x="840" y="1727"/>
                  </a:cubicBezTo>
                  <a:cubicBezTo>
                    <a:pt x="812" y="1727"/>
                    <a:pt x="783" y="1731"/>
                    <a:pt x="754" y="1738"/>
                  </a:cubicBezTo>
                  <a:cubicBezTo>
                    <a:pt x="702" y="1745"/>
                    <a:pt x="654" y="1748"/>
                    <a:pt x="610" y="1748"/>
                  </a:cubicBezTo>
                  <a:cubicBezTo>
                    <a:pt x="437" y="1748"/>
                    <a:pt x="334" y="1695"/>
                    <a:pt x="295" y="1591"/>
                  </a:cubicBezTo>
                  <a:lnTo>
                    <a:pt x="295" y="1591"/>
                  </a:lnTo>
                  <a:cubicBezTo>
                    <a:pt x="295" y="1591"/>
                    <a:pt x="0" y="2492"/>
                    <a:pt x="705" y="2918"/>
                  </a:cubicBezTo>
                  <a:cubicBezTo>
                    <a:pt x="1393" y="3344"/>
                    <a:pt x="1738" y="4033"/>
                    <a:pt x="2131" y="4295"/>
                  </a:cubicBezTo>
                  <a:cubicBezTo>
                    <a:pt x="2131" y="4295"/>
                    <a:pt x="1524" y="3344"/>
                    <a:pt x="2082" y="2476"/>
                  </a:cubicBezTo>
                  <a:cubicBezTo>
                    <a:pt x="2639" y="1607"/>
                    <a:pt x="3213" y="1345"/>
                    <a:pt x="281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4" name="Google Shape;8584;p19"/>
            <p:cNvSpPr/>
            <p:nvPr/>
          </p:nvSpPr>
          <p:spPr>
            <a:xfrm>
              <a:off x="282971" y="7106"/>
              <a:ext cx="264788" cy="263711"/>
            </a:xfrm>
            <a:custGeom>
              <a:avLst/>
              <a:gdLst/>
              <a:ahLst/>
              <a:cxnLst/>
              <a:rect l="l" t="t" r="r" b="b"/>
              <a:pathLst>
                <a:path w="8113" h="8080" extrusionOk="0">
                  <a:moveTo>
                    <a:pt x="2361" y="0"/>
                  </a:moveTo>
                  <a:cubicBezTo>
                    <a:pt x="2268" y="0"/>
                    <a:pt x="2175" y="5"/>
                    <a:pt x="2083" y="15"/>
                  </a:cubicBezTo>
                  <a:cubicBezTo>
                    <a:pt x="771" y="162"/>
                    <a:pt x="1" y="1965"/>
                    <a:pt x="788" y="3228"/>
                  </a:cubicBezTo>
                  <a:cubicBezTo>
                    <a:pt x="1405" y="4191"/>
                    <a:pt x="2506" y="4463"/>
                    <a:pt x="3494" y="4463"/>
                  </a:cubicBezTo>
                  <a:cubicBezTo>
                    <a:pt x="3582" y="4463"/>
                    <a:pt x="3669" y="4461"/>
                    <a:pt x="3754" y="4457"/>
                  </a:cubicBezTo>
                  <a:cubicBezTo>
                    <a:pt x="3968" y="4457"/>
                    <a:pt x="4197" y="4424"/>
                    <a:pt x="4459" y="4391"/>
                  </a:cubicBezTo>
                  <a:cubicBezTo>
                    <a:pt x="4459" y="4391"/>
                    <a:pt x="4665" y="4357"/>
                    <a:pt x="4972" y="4357"/>
                  </a:cubicBezTo>
                  <a:cubicBezTo>
                    <a:pt x="5456" y="4357"/>
                    <a:pt x="6190" y="4442"/>
                    <a:pt x="6771" y="4883"/>
                  </a:cubicBezTo>
                  <a:cubicBezTo>
                    <a:pt x="7164" y="5227"/>
                    <a:pt x="7426" y="5686"/>
                    <a:pt x="7508" y="6211"/>
                  </a:cubicBezTo>
                  <a:cubicBezTo>
                    <a:pt x="7508" y="6211"/>
                    <a:pt x="7688" y="7407"/>
                    <a:pt x="7098" y="8047"/>
                  </a:cubicBezTo>
                  <a:cubicBezTo>
                    <a:pt x="7098" y="8063"/>
                    <a:pt x="7082" y="8079"/>
                    <a:pt x="7082" y="8079"/>
                  </a:cubicBezTo>
                  <a:cubicBezTo>
                    <a:pt x="7082" y="8080"/>
                    <a:pt x="7082" y="8080"/>
                    <a:pt x="7082" y="8080"/>
                  </a:cubicBezTo>
                  <a:cubicBezTo>
                    <a:pt x="7096" y="8080"/>
                    <a:pt x="8113" y="7532"/>
                    <a:pt x="7983" y="5965"/>
                  </a:cubicBezTo>
                  <a:cubicBezTo>
                    <a:pt x="7876" y="4644"/>
                    <a:pt x="6826" y="3988"/>
                    <a:pt x="5508" y="3988"/>
                  </a:cubicBezTo>
                  <a:cubicBezTo>
                    <a:pt x="5223" y="3988"/>
                    <a:pt x="4926" y="4019"/>
                    <a:pt x="4623" y="4080"/>
                  </a:cubicBezTo>
                  <a:cubicBezTo>
                    <a:pt x="4114" y="4180"/>
                    <a:pt x="3658" y="4231"/>
                    <a:pt x="3249" y="4231"/>
                  </a:cubicBezTo>
                  <a:cubicBezTo>
                    <a:pt x="2723" y="4231"/>
                    <a:pt x="2273" y="4148"/>
                    <a:pt x="1886" y="3982"/>
                  </a:cubicBezTo>
                  <a:cubicBezTo>
                    <a:pt x="1492" y="3785"/>
                    <a:pt x="1165" y="3490"/>
                    <a:pt x="919" y="3129"/>
                  </a:cubicBezTo>
                  <a:cubicBezTo>
                    <a:pt x="198" y="1982"/>
                    <a:pt x="902" y="277"/>
                    <a:pt x="2099" y="146"/>
                  </a:cubicBezTo>
                  <a:cubicBezTo>
                    <a:pt x="2212" y="127"/>
                    <a:pt x="2327" y="117"/>
                    <a:pt x="2440" y="117"/>
                  </a:cubicBezTo>
                  <a:cubicBezTo>
                    <a:pt x="2901" y="117"/>
                    <a:pt x="3344" y="279"/>
                    <a:pt x="3607" y="621"/>
                  </a:cubicBezTo>
                  <a:cubicBezTo>
                    <a:pt x="3886" y="1015"/>
                    <a:pt x="3935" y="1539"/>
                    <a:pt x="3738" y="1982"/>
                  </a:cubicBezTo>
                  <a:cubicBezTo>
                    <a:pt x="3577" y="2317"/>
                    <a:pt x="3240" y="2521"/>
                    <a:pt x="2881" y="2521"/>
                  </a:cubicBezTo>
                  <a:cubicBezTo>
                    <a:pt x="2801" y="2521"/>
                    <a:pt x="2720" y="2511"/>
                    <a:pt x="2640" y="2490"/>
                  </a:cubicBezTo>
                  <a:cubicBezTo>
                    <a:pt x="2214" y="2375"/>
                    <a:pt x="2033" y="1949"/>
                    <a:pt x="2361" y="1900"/>
                  </a:cubicBezTo>
                  <a:cubicBezTo>
                    <a:pt x="2771" y="1834"/>
                    <a:pt x="2853" y="1490"/>
                    <a:pt x="2705" y="1195"/>
                  </a:cubicBezTo>
                  <a:cubicBezTo>
                    <a:pt x="2652" y="1074"/>
                    <a:pt x="2517" y="1005"/>
                    <a:pt x="2371" y="1005"/>
                  </a:cubicBezTo>
                  <a:cubicBezTo>
                    <a:pt x="2161" y="1005"/>
                    <a:pt x="1927" y="1146"/>
                    <a:pt x="1869" y="1474"/>
                  </a:cubicBezTo>
                  <a:cubicBezTo>
                    <a:pt x="1820" y="1736"/>
                    <a:pt x="1902" y="2015"/>
                    <a:pt x="2083" y="2228"/>
                  </a:cubicBezTo>
                  <a:cubicBezTo>
                    <a:pt x="2250" y="2412"/>
                    <a:pt x="2583" y="2570"/>
                    <a:pt x="2929" y="2570"/>
                  </a:cubicBezTo>
                  <a:cubicBezTo>
                    <a:pt x="3261" y="2570"/>
                    <a:pt x="3603" y="2424"/>
                    <a:pt x="3820" y="2015"/>
                  </a:cubicBezTo>
                  <a:cubicBezTo>
                    <a:pt x="4033" y="1539"/>
                    <a:pt x="4000" y="982"/>
                    <a:pt x="3705" y="556"/>
                  </a:cubicBezTo>
                  <a:cubicBezTo>
                    <a:pt x="3398" y="165"/>
                    <a:pt x="2889" y="0"/>
                    <a:pt x="23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5" name="Google Shape;8585;p19"/>
            <p:cNvSpPr/>
            <p:nvPr/>
          </p:nvSpPr>
          <p:spPr>
            <a:xfrm>
              <a:off x="325792" y="158577"/>
              <a:ext cx="151960" cy="77449"/>
            </a:xfrm>
            <a:custGeom>
              <a:avLst/>
              <a:gdLst/>
              <a:ahLst/>
              <a:cxnLst/>
              <a:rect l="l" t="t" r="r" b="b"/>
              <a:pathLst>
                <a:path w="4656" h="2373" extrusionOk="0">
                  <a:moveTo>
                    <a:pt x="3570" y="1"/>
                  </a:moveTo>
                  <a:cubicBezTo>
                    <a:pt x="3274" y="1"/>
                    <a:pt x="2923" y="42"/>
                    <a:pt x="2524" y="160"/>
                  </a:cubicBezTo>
                  <a:cubicBezTo>
                    <a:pt x="1958" y="321"/>
                    <a:pt x="1481" y="380"/>
                    <a:pt x="1093" y="380"/>
                  </a:cubicBezTo>
                  <a:cubicBezTo>
                    <a:pt x="570" y="380"/>
                    <a:pt x="207" y="273"/>
                    <a:pt x="0" y="160"/>
                  </a:cubicBezTo>
                  <a:lnTo>
                    <a:pt x="0" y="160"/>
                  </a:lnTo>
                  <a:cubicBezTo>
                    <a:pt x="131" y="275"/>
                    <a:pt x="262" y="390"/>
                    <a:pt x="377" y="537"/>
                  </a:cubicBezTo>
                  <a:cubicBezTo>
                    <a:pt x="452" y="642"/>
                    <a:pt x="596" y="1393"/>
                    <a:pt x="1186" y="1393"/>
                  </a:cubicBezTo>
                  <a:cubicBezTo>
                    <a:pt x="1240" y="1393"/>
                    <a:pt x="1299" y="1387"/>
                    <a:pt x="1361" y="1373"/>
                  </a:cubicBezTo>
                  <a:cubicBezTo>
                    <a:pt x="2082" y="1226"/>
                    <a:pt x="1934" y="767"/>
                    <a:pt x="2426" y="619"/>
                  </a:cubicBezTo>
                  <a:cubicBezTo>
                    <a:pt x="2518" y="591"/>
                    <a:pt x="2596" y="579"/>
                    <a:pt x="2661" y="579"/>
                  </a:cubicBezTo>
                  <a:cubicBezTo>
                    <a:pt x="2931" y="579"/>
                    <a:pt x="2974" y="786"/>
                    <a:pt x="2869" y="865"/>
                  </a:cubicBezTo>
                  <a:cubicBezTo>
                    <a:pt x="2813" y="900"/>
                    <a:pt x="2760" y="911"/>
                    <a:pt x="2705" y="911"/>
                  </a:cubicBezTo>
                  <a:cubicBezTo>
                    <a:pt x="2631" y="911"/>
                    <a:pt x="2553" y="891"/>
                    <a:pt x="2459" y="881"/>
                  </a:cubicBezTo>
                  <a:cubicBezTo>
                    <a:pt x="2450" y="881"/>
                    <a:pt x="2440" y="880"/>
                    <a:pt x="2430" y="880"/>
                  </a:cubicBezTo>
                  <a:cubicBezTo>
                    <a:pt x="2233" y="880"/>
                    <a:pt x="1811" y="1033"/>
                    <a:pt x="1967" y="1439"/>
                  </a:cubicBezTo>
                  <a:cubicBezTo>
                    <a:pt x="2131" y="1881"/>
                    <a:pt x="2377" y="2242"/>
                    <a:pt x="2115" y="2373"/>
                  </a:cubicBezTo>
                  <a:cubicBezTo>
                    <a:pt x="2115" y="2373"/>
                    <a:pt x="3033" y="2373"/>
                    <a:pt x="3344" y="2127"/>
                  </a:cubicBezTo>
                  <a:cubicBezTo>
                    <a:pt x="3688" y="1865"/>
                    <a:pt x="3852" y="1406"/>
                    <a:pt x="3721" y="996"/>
                  </a:cubicBezTo>
                  <a:cubicBezTo>
                    <a:pt x="3623" y="507"/>
                    <a:pt x="3930" y="197"/>
                    <a:pt x="4398" y="197"/>
                  </a:cubicBezTo>
                  <a:cubicBezTo>
                    <a:pt x="4479" y="197"/>
                    <a:pt x="4566" y="206"/>
                    <a:pt x="4655" y="226"/>
                  </a:cubicBezTo>
                  <a:cubicBezTo>
                    <a:pt x="4655" y="226"/>
                    <a:pt x="4262" y="1"/>
                    <a:pt x="35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6" name="Google Shape;8586;p19"/>
            <p:cNvSpPr/>
            <p:nvPr/>
          </p:nvSpPr>
          <p:spPr>
            <a:xfrm>
              <a:off x="364304" y="15592"/>
              <a:ext cx="105419" cy="109303"/>
            </a:xfrm>
            <a:custGeom>
              <a:avLst/>
              <a:gdLst/>
              <a:ahLst/>
              <a:cxnLst/>
              <a:rect l="l" t="t" r="r" b="b"/>
              <a:pathLst>
                <a:path w="3230" h="3349" extrusionOk="0">
                  <a:moveTo>
                    <a:pt x="1279" y="1"/>
                  </a:moveTo>
                  <a:lnTo>
                    <a:pt x="1279" y="1"/>
                  </a:lnTo>
                  <a:cubicBezTo>
                    <a:pt x="1705" y="427"/>
                    <a:pt x="1836" y="1066"/>
                    <a:pt x="1639" y="1656"/>
                  </a:cubicBezTo>
                  <a:cubicBezTo>
                    <a:pt x="1406" y="2417"/>
                    <a:pt x="870" y="2608"/>
                    <a:pt x="416" y="2608"/>
                  </a:cubicBezTo>
                  <a:cubicBezTo>
                    <a:pt x="263" y="2608"/>
                    <a:pt x="120" y="2587"/>
                    <a:pt x="0" y="2558"/>
                  </a:cubicBezTo>
                  <a:lnTo>
                    <a:pt x="0" y="2558"/>
                  </a:lnTo>
                  <a:cubicBezTo>
                    <a:pt x="0" y="2558"/>
                    <a:pt x="228" y="3348"/>
                    <a:pt x="1006" y="3348"/>
                  </a:cubicBezTo>
                  <a:cubicBezTo>
                    <a:pt x="1036" y="3348"/>
                    <a:pt x="1067" y="3347"/>
                    <a:pt x="1099" y="3345"/>
                  </a:cubicBezTo>
                  <a:cubicBezTo>
                    <a:pt x="1951" y="3279"/>
                    <a:pt x="1902" y="2640"/>
                    <a:pt x="1885" y="2345"/>
                  </a:cubicBezTo>
                  <a:cubicBezTo>
                    <a:pt x="1869" y="2066"/>
                    <a:pt x="1853" y="1837"/>
                    <a:pt x="1967" y="1837"/>
                  </a:cubicBezTo>
                  <a:cubicBezTo>
                    <a:pt x="2082" y="1837"/>
                    <a:pt x="2115" y="1951"/>
                    <a:pt x="2049" y="2148"/>
                  </a:cubicBezTo>
                  <a:cubicBezTo>
                    <a:pt x="1984" y="2345"/>
                    <a:pt x="1820" y="2984"/>
                    <a:pt x="2918" y="3082"/>
                  </a:cubicBezTo>
                  <a:cubicBezTo>
                    <a:pt x="2787" y="3000"/>
                    <a:pt x="2754" y="2804"/>
                    <a:pt x="2869" y="2673"/>
                  </a:cubicBezTo>
                  <a:cubicBezTo>
                    <a:pt x="3016" y="2410"/>
                    <a:pt x="3229" y="1968"/>
                    <a:pt x="2508" y="1345"/>
                  </a:cubicBezTo>
                  <a:cubicBezTo>
                    <a:pt x="1771" y="722"/>
                    <a:pt x="1705" y="279"/>
                    <a:pt x="127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7" name="Google Shape;8587;p19"/>
            <p:cNvSpPr/>
            <p:nvPr/>
          </p:nvSpPr>
          <p:spPr>
            <a:xfrm>
              <a:off x="256241" y="-140318"/>
              <a:ext cx="49250" cy="250101"/>
            </a:xfrm>
            <a:custGeom>
              <a:avLst/>
              <a:gdLst/>
              <a:ahLst/>
              <a:cxnLst/>
              <a:rect l="l" t="t" r="r" b="b"/>
              <a:pathLst>
                <a:path w="1509" h="7663" extrusionOk="0">
                  <a:moveTo>
                    <a:pt x="625" y="0"/>
                  </a:moveTo>
                  <a:cubicBezTo>
                    <a:pt x="557" y="0"/>
                    <a:pt x="485" y="17"/>
                    <a:pt x="410" y="57"/>
                  </a:cubicBezTo>
                  <a:cubicBezTo>
                    <a:pt x="0" y="287"/>
                    <a:pt x="328" y="844"/>
                    <a:pt x="590" y="1106"/>
                  </a:cubicBezTo>
                  <a:cubicBezTo>
                    <a:pt x="689" y="1205"/>
                    <a:pt x="754" y="1483"/>
                    <a:pt x="787" y="1860"/>
                  </a:cubicBezTo>
                  <a:cubicBezTo>
                    <a:pt x="820" y="2565"/>
                    <a:pt x="803" y="3286"/>
                    <a:pt x="722" y="3991"/>
                  </a:cubicBezTo>
                  <a:cubicBezTo>
                    <a:pt x="590" y="5368"/>
                    <a:pt x="754" y="7122"/>
                    <a:pt x="1459" y="7663"/>
                  </a:cubicBezTo>
                  <a:cubicBezTo>
                    <a:pt x="1459" y="7663"/>
                    <a:pt x="803" y="7056"/>
                    <a:pt x="951" y="5171"/>
                  </a:cubicBezTo>
                  <a:cubicBezTo>
                    <a:pt x="1049" y="3975"/>
                    <a:pt x="1410" y="2827"/>
                    <a:pt x="1476" y="1860"/>
                  </a:cubicBezTo>
                  <a:cubicBezTo>
                    <a:pt x="1508" y="1286"/>
                    <a:pt x="1459" y="795"/>
                    <a:pt x="1180" y="369"/>
                  </a:cubicBezTo>
                  <a:cubicBezTo>
                    <a:pt x="1180" y="369"/>
                    <a:pt x="946" y="0"/>
                    <a:pt x="6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8" name="Google Shape;8588;p19"/>
            <p:cNvSpPr/>
            <p:nvPr/>
          </p:nvSpPr>
          <p:spPr>
            <a:xfrm>
              <a:off x="90410" y="-121877"/>
              <a:ext cx="151405" cy="179245"/>
            </a:xfrm>
            <a:custGeom>
              <a:avLst/>
              <a:gdLst/>
              <a:ahLst/>
              <a:cxnLst/>
              <a:rect l="l" t="t" r="r" b="b"/>
              <a:pathLst>
                <a:path w="4639" h="5492" extrusionOk="0">
                  <a:moveTo>
                    <a:pt x="295" y="0"/>
                  </a:moveTo>
                  <a:lnTo>
                    <a:pt x="295" y="0"/>
                  </a:lnTo>
                  <a:cubicBezTo>
                    <a:pt x="82" y="394"/>
                    <a:pt x="0" y="853"/>
                    <a:pt x="49" y="1295"/>
                  </a:cubicBezTo>
                  <a:cubicBezTo>
                    <a:pt x="115" y="1918"/>
                    <a:pt x="328" y="2508"/>
                    <a:pt x="688" y="3033"/>
                  </a:cubicBezTo>
                  <a:cubicBezTo>
                    <a:pt x="1169" y="3715"/>
                    <a:pt x="1942" y="3793"/>
                    <a:pt x="2270" y="3793"/>
                  </a:cubicBezTo>
                  <a:cubicBezTo>
                    <a:pt x="2368" y="3793"/>
                    <a:pt x="2426" y="3787"/>
                    <a:pt x="2426" y="3787"/>
                  </a:cubicBezTo>
                  <a:cubicBezTo>
                    <a:pt x="2147" y="3705"/>
                    <a:pt x="2098" y="3377"/>
                    <a:pt x="2295" y="3131"/>
                  </a:cubicBezTo>
                  <a:cubicBezTo>
                    <a:pt x="2459" y="2983"/>
                    <a:pt x="2426" y="2721"/>
                    <a:pt x="2246" y="2606"/>
                  </a:cubicBezTo>
                  <a:cubicBezTo>
                    <a:pt x="2114" y="2557"/>
                    <a:pt x="1852" y="2328"/>
                    <a:pt x="2082" y="2197"/>
                  </a:cubicBezTo>
                  <a:cubicBezTo>
                    <a:pt x="2108" y="2179"/>
                    <a:pt x="2137" y="2170"/>
                    <a:pt x="2169" y="2170"/>
                  </a:cubicBezTo>
                  <a:cubicBezTo>
                    <a:pt x="2395" y="2170"/>
                    <a:pt x="2731" y="2611"/>
                    <a:pt x="2688" y="3115"/>
                  </a:cubicBezTo>
                  <a:cubicBezTo>
                    <a:pt x="2639" y="3688"/>
                    <a:pt x="2901" y="3852"/>
                    <a:pt x="3311" y="4147"/>
                  </a:cubicBezTo>
                  <a:cubicBezTo>
                    <a:pt x="3704" y="4426"/>
                    <a:pt x="3459" y="4950"/>
                    <a:pt x="3459" y="4950"/>
                  </a:cubicBezTo>
                  <a:cubicBezTo>
                    <a:pt x="4180" y="4541"/>
                    <a:pt x="4016" y="3869"/>
                    <a:pt x="3934" y="3721"/>
                  </a:cubicBezTo>
                  <a:cubicBezTo>
                    <a:pt x="3852" y="3557"/>
                    <a:pt x="3655" y="3311"/>
                    <a:pt x="3885" y="3213"/>
                  </a:cubicBezTo>
                  <a:cubicBezTo>
                    <a:pt x="3900" y="3205"/>
                    <a:pt x="3915" y="3202"/>
                    <a:pt x="3929" y="3202"/>
                  </a:cubicBezTo>
                  <a:cubicBezTo>
                    <a:pt x="4127" y="3202"/>
                    <a:pt x="4211" y="3929"/>
                    <a:pt x="4196" y="4557"/>
                  </a:cubicBezTo>
                  <a:cubicBezTo>
                    <a:pt x="4163" y="4934"/>
                    <a:pt x="4327" y="5278"/>
                    <a:pt x="4639" y="5491"/>
                  </a:cubicBezTo>
                  <a:cubicBezTo>
                    <a:pt x="4508" y="5163"/>
                    <a:pt x="4442" y="4803"/>
                    <a:pt x="4458" y="4459"/>
                  </a:cubicBezTo>
                  <a:cubicBezTo>
                    <a:pt x="4458" y="3951"/>
                    <a:pt x="4540" y="3033"/>
                    <a:pt x="3639" y="2410"/>
                  </a:cubicBezTo>
                  <a:cubicBezTo>
                    <a:pt x="2721" y="1787"/>
                    <a:pt x="1623" y="2049"/>
                    <a:pt x="836" y="1492"/>
                  </a:cubicBezTo>
                  <a:cubicBezTo>
                    <a:pt x="754" y="1426"/>
                    <a:pt x="688" y="1361"/>
                    <a:pt x="623" y="1295"/>
                  </a:cubicBezTo>
                  <a:cubicBezTo>
                    <a:pt x="311" y="935"/>
                    <a:pt x="197" y="459"/>
                    <a:pt x="2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9" name="Google Shape;8589;p19"/>
            <p:cNvSpPr/>
            <p:nvPr/>
          </p:nvSpPr>
          <p:spPr>
            <a:xfrm>
              <a:off x="653179" y="63699"/>
              <a:ext cx="130028" cy="285839"/>
            </a:xfrm>
            <a:custGeom>
              <a:avLst/>
              <a:gdLst/>
              <a:ahLst/>
              <a:cxnLst/>
              <a:rect l="l" t="t" r="r" b="b"/>
              <a:pathLst>
                <a:path w="3984" h="8758" extrusionOk="0">
                  <a:moveTo>
                    <a:pt x="1919" y="0"/>
                  </a:moveTo>
                  <a:cubicBezTo>
                    <a:pt x="1762" y="0"/>
                    <a:pt x="1602" y="22"/>
                    <a:pt x="1443" y="68"/>
                  </a:cubicBezTo>
                  <a:cubicBezTo>
                    <a:pt x="689" y="264"/>
                    <a:pt x="132" y="920"/>
                    <a:pt x="66" y="1707"/>
                  </a:cubicBezTo>
                  <a:cubicBezTo>
                    <a:pt x="1" y="2510"/>
                    <a:pt x="410" y="3297"/>
                    <a:pt x="1001" y="3854"/>
                  </a:cubicBezTo>
                  <a:cubicBezTo>
                    <a:pt x="1591" y="4444"/>
                    <a:pt x="2361" y="4723"/>
                    <a:pt x="2902" y="5214"/>
                  </a:cubicBezTo>
                  <a:cubicBezTo>
                    <a:pt x="3426" y="5690"/>
                    <a:pt x="3771" y="6362"/>
                    <a:pt x="3820" y="7067"/>
                  </a:cubicBezTo>
                  <a:cubicBezTo>
                    <a:pt x="3853" y="7722"/>
                    <a:pt x="3492" y="8411"/>
                    <a:pt x="2918" y="8575"/>
                  </a:cubicBezTo>
                  <a:cubicBezTo>
                    <a:pt x="2787" y="8626"/>
                    <a:pt x="2652" y="8651"/>
                    <a:pt x="2519" y="8651"/>
                  </a:cubicBezTo>
                  <a:cubicBezTo>
                    <a:pt x="2105" y="8651"/>
                    <a:pt x="1715" y="8411"/>
                    <a:pt x="1541" y="8001"/>
                  </a:cubicBezTo>
                  <a:cubicBezTo>
                    <a:pt x="1345" y="7558"/>
                    <a:pt x="1541" y="7034"/>
                    <a:pt x="2000" y="6854"/>
                  </a:cubicBezTo>
                  <a:cubicBezTo>
                    <a:pt x="2082" y="6804"/>
                    <a:pt x="2181" y="6788"/>
                    <a:pt x="2279" y="6788"/>
                  </a:cubicBezTo>
                  <a:cubicBezTo>
                    <a:pt x="2279" y="6788"/>
                    <a:pt x="2308" y="6785"/>
                    <a:pt x="2353" y="6785"/>
                  </a:cubicBezTo>
                  <a:cubicBezTo>
                    <a:pt x="2489" y="6785"/>
                    <a:pt x="2775" y="6813"/>
                    <a:pt x="2886" y="7034"/>
                  </a:cubicBezTo>
                  <a:cubicBezTo>
                    <a:pt x="2873" y="7034"/>
                    <a:pt x="2889" y="7082"/>
                    <a:pt x="2860" y="7082"/>
                  </a:cubicBezTo>
                  <a:cubicBezTo>
                    <a:pt x="2852" y="7082"/>
                    <a:pt x="2839" y="7078"/>
                    <a:pt x="2820" y="7067"/>
                  </a:cubicBezTo>
                  <a:cubicBezTo>
                    <a:pt x="2752" y="7032"/>
                    <a:pt x="2678" y="7015"/>
                    <a:pt x="2605" y="7015"/>
                  </a:cubicBezTo>
                  <a:cubicBezTo>
                    <a:pt x="2504" y="7015"/>
                    <a:pt x="2405" y="7049"/>
                    <a:pt x="2328" y="7116"/>
                  </a:cubicBezTo>
                  <a:cubicBezTo>
                    <a:pt x="2066" y="7362"/>
                    <a:pt x="2132" y="7771"/>
                    <a:pt x="2443" y="7935"/>
                  </a:cubicBezTo>
                  <a:cubicBezTo>
                    <a:pt x="2523" y="7977"/>
                    <a:pt x="2609" y="7998"/>
                    <a:pt x="2692" y="7998"/>
                  </a:cubicBezTo>
                  <a:cubicBezTo>
                    <a:pt x="3000" y="7998"/>
                    <a:pt x="3277" y="7721"/>
                    <a:pt x="3148" y="7231"/>
                  </a:cubicBezTo>
                  <a:cubicBezTo>
                    <a:pt x="3046" y="6911"/>
                    <a:pt x="2752" y="6695"/>
                    <a:pt x="2424" y="6695"/>
                  </a:cubicBezTo>
                  <a:cubicBezTo>
                    <a:pt x="2382" y="6695"/>
                    <a:pt x="2339" y="6699"/>
                    <a:pt x="2295" y="6706"/>
                  </a:cubicBezTo>
                  <a:cubicBezTo>
                    <a:pt x="2181" y="6706"/>
                    <a:pt x="2066" y="6739"/>
                    <a:pt x="1951" y="6788"/>
                  </a:cubicBezTo>
                  <a:cubicBezTo>
                    <a:pt x="1476" y="7001"/>
                    <a:pt x="1263" y="7558"/>
                    <a:pt x="1476" y="8050"/>
                  </a:cubicBezTo>
                  <a:cubicBezTo>
                    <a:pt x="1604" y="8474"/>
                    <a:pt x="2055" y="8757"/>
                    <a:pt x="2544" y="8757"/>
                  </a:cubicBezTo>
                  <a:cubicBezTo>
                    <a:pt x="2679" y="8757"/>
                    <a:pt x="2816" y="8735"/>
                    <a:pt x="2951" y="8689"/>
                  </a:cubicBezTo>
                  <a:cubicBezTo>
                    <a:pt x="3607" y="8509"/>
                    <a:pt x="3984" y="7771"/>
                    <a:pt x="3967" y="7050"/>
                  </a:cubicBezTo>
                  <a:cubicBezTo>
                    <a:pt x="3918" y="6296"/>
                    <a:pt x="3574" y="5591"/>
                    <a:pt x="3017" y="5083"/>
                  </a:cubicBezTo>
                  <a:cubicBezTo>
                    <a:pt x="2427" y="4559"/>
                    <a:pt x="1673" y="4264"/>
                    <a:pt x="1115" y="3706"/>
                  </a:cubicBezTo>
                  <a:cubicBezTo>
                    <a:pt x="574" y="3149"/>
                    <a:pt x="165" y="2444"/>
                    <a:pt x="230" y="1707"/>
                  </a:cubicBezTo>
                  <a:cubicBezTo>
                    <a:pt x="263" y="1248"/>
                    <a:pt x="476" y="838"/>
                    <a:pt x="820" y="543"/>
                  </a:cubicBezTo>
                  <a:cubicBezTo>
                    <a:pt x="984" y="428"/>
                    <a:pt x="1164" y="346"/>
                    <a:pt x="1345" y="281"/>
                  </a:cubicBezTo>
                  <a:cubicBezTo>
                    <a:pt x="1492" y="240"/>
                    <a:pt x="1644" y="219"/>
                    <a:pt x="1793" y="219"/>
                  </a:cubicBezTo>
                  <a:cubicBezTo>
                    <a:pt x="1943" y="219"/>
                    <a:pt x="2091" y="240"/>
                    <a:pt x="2230" y="281"/>
                  </a:cubicBezTo>
                  <a:cubicBezTo>
                    <a:pt x="3263" y="559"/>
                    <a:pt x="3574" y="1920"/>
                    <a:pt x="2902" y="2575"/>
                  </a:cubicBezTo>
                  <a:cubicBezTo>
                    <a:pt x="2771" y="2723"/>
                    <a:pt x="2591" y="2805"/>
                    <a:pt x="2394" y="2838"/>
                  </a:cubicBezTo>
                  <a:cubicBezTo>
                    <a:pt x="2332" y="2847"/>
                    <a:pt x="2273" y="2851"/>
                    <a:pt x="2218" y="2851"/>
                  </a:cubicBezTo>
                  <a:cubicBezTo>
                    <a:pt x="1754" y="2851"/>
                    <a:pt x="1499" y="2569"/>
                    <a:pt x="1558" y="2379"/>
                  </a:cubicBezTo>
                  <a:cubicBezTo>
                    <a:pt x="1558" y="2379"/>
                    <a:pt x="1558" y="2346"/>
                    <a:pt x="1623" y="2346"/>
                  </a:cubicBezTo>
                  <a:cubicBezTo>
                    <a:pt x="1632" y="2346"/>
                    <a:pt x="1650" y="2347"/>
                    <a:pt x="1676" y="2347"/>
                  </a:cubicBezTo>
                  <a:cubicBezTo>
                    <a:pt x="1807" y="2347"/>
                    <a:pt x="2126" y="2324"/>
                    <a:pt x="2263" y="2051"/>
                  </a:cubicBezTo>
                  <a:cubicBezTo>
                    <a:pt x="2381" y="1683"/>
                    <a:pt x="2098" y="1346"/>
                    <a:pt x="1762" y="1346"/>
                  </a:cubicBezTo>
                  <a:cubicBezTo>
                    <a:pt x="1679" y="1346"/>
                    <a:pt x="1593" y="1366"/>
                    <a:pt x="1509" y="1412"/>
                  </a:cubicBezTo>
                  <a:cubicBezTo>
                    <a:pt x="919" y="1789"/>
                    <a:pt x="1050" y="2707"/>
                    <a:pt x="1738" y="2903"/>
                  </a:cubicBezTo>
                  <a:cubicBezTo>
                    <a:pt x="1912" y="2983"/>
                    <a:pt x="2096" y="3021"/>
                    <a:pt x="2278" y="3021"/>
                  </a:cubicBezTo>
                  <a:cubicBezTo>
                    <a:pt x="2733" y="3021"/>
                    <a:pt x="3176" y="2784"/>
                    <a:pt x="3410" y="2362"/>
                  </a:cubicBezTo>
                  <a:cubicBezTo>
                    <a:pt x="3672" y="1821"/>
                    <a:pt x="3623" y="1182"/>
                    <a:pt x="3279" y="674"/>
                  </a:cubicBezTo>
                  <a:cubicBezTo>
                    <a:pt x="2951" y="245"/>
                    <a:pt x="2448" y="0"/>
                    <a:pt x="191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0" name="Google Shape;8590;p19"/>
            <p:cNvSpPr/>
            <p:nvPr/>
          </p:nvSpPr>
          <p:spPr>
            <a:xfrm>
              <a:off x="725405" y="171827"/>
              <a:ext cx="55680" cy="78656"/>
            </a:xfrm>
            <a:custGeom>
              <a:avLst/>
              <a:gdLst/>
              <a:ahLst/>
              <a:cxnLst/>
              <a:rect l="l" t="t" r="r" b="b"/>
              <a:pathLst>
                <a:path w="1706" h="2410" extrusionOk="0">
                  <a:moveTo>
                    <a:pt x="197" y="0"/>
                  </a:moveTo>
                  <a:cubicBezTo>
                    <a:pt x="197" y="164"/>
                    <a:pt x="164" y="328"/>
                    <a:pt x="99" y="475"/>
                  </a:cubicBezTo>
                  <a:cubicBezTo>
                    <a:pt x="1" y="852"/>
                    <a:pt x="312" y="1115"/>
                    <a:pt x="935" y="1393"/>
                  </a:cubicBezTo>
                  <a:cubicBezTo>
                    <a:pt x="1328" y="1606"/>
                    <a:pt x="1590" y="1983"/>
                    <a:pt x="1640" y="2410"/>
                  </a:cubicBezTo>
                  <a:cubicBezTo>
                    <a:pt x="1705" y="393"/>
                    <a:pt x="869" y="328"/>
                    <a:pt x="673" y="328"/>
                  </a:cubicBezTo>
                  <a:cubicBezTo>
                    <a:pt x="656" y="329"/>
                    <a:pt x="639" y="330"/>
                    <a:pt x="624" y="330"/>
                  </a:cubicBezTo>
                  <a:cubicBezTo>
                    <a:pt x="459" y="330"/>
                    <a:pt x="375" y="254"/>
                    <a:pt x="345" y="164"/>
                  </a:cubicBezTo>
                  <a:cubicBezTo>
                    <a:pt x="328" y="66"/>
                    <a:pt x="197" y="0"/>
                    <a:pt x="19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1" name="Google Shape;8591;p19"/>
            <p:cNvSpPr/>
            <p:nvPr/>
          </p:nvSpPr>
          <p:spPr>
            <a:xfrm>
              <a:off x="549391" y="-60356"/>
              <a:ext cx="208684" cy="327419"/>
            </a:xfrm>
            <a:custGeom>
              <a:avLst/>
              <a:gdLst/>
              <a:ahLst/>
              <a:cxnLst/>
              <a:rect l="l" t="t" r="r" b="b"/>
              <a:pathLst>
                <a:path w="6394" h="10032" extrusionOk="0">
                  <a:moveTo>
                    <a:pt x="509" y="2213"/>
                  </a:moveTo>
                  <a:cubicBezTo>
                    <a:pt x="509" y="2213"/>
                    <a:pt x="509" y="2213"/>
                    <a:pt x="509" y="2214"/>
                  </a:cubicBezTo>
                  <a:lnTo>
                    <a:pt x="509" y="2214"/>
                  </a:lnTo>
                  <a:cubicBezTo>
                    <a:pt x="509" y="2213"/>
                    <a:pt x="509" y="2213"/>
                    <a:pt x="509" y="2213"/>
                  </a:cubicBezTo>
                  <a:close/>
                  <a:moveTo>
                    <a:pt x="1148" y="0"/>
                  </a:moveTo>
                  <a:cubicBezTo>
                    <a:pt x="1247" y="115"/>
                    <a:pt x="1247" y="295"/>
                    <a:pt x="1115" y="410"/>
                  </a:cubicBezTo>
                  <a:cubicBezTo>
                    <a:pt x="919" y="574"/>
                    <a:pt x="378" y="1197"/>
                    <a:pt x="771" y="1820"/>
                  </a:cubicBezTo>
                  <a:cubicBezTo>
                    <a:pt x="1214" y="2508"/>
                    <a:pt x="1787" y="2295"/>
                    <a:pt x="2001" y="2869"/>
                  </a:cubicBezTo>
                  <a:cubicBezTo>
                    <a:pt x="2001" y="2869"/>
                    <a:pt x="2066" y="3164"/>
                    <a:pt x="1886" y="3262"/>
                  </a:cubicBezTo>
                  <a:cubicBezTo>
                    <a:pt x="1849" y="3284"/>
                    <a:pt x="1814" y="3293"/>
                    <a:pt x="1781" y="3293"/>
                  </a:cubicBezTo>
                  <a:cubicBezTo>
                    <a:pt x="1639" y="3293"/>
                    <a:pt x="1542" y="3114"/>
                    <a:pt x="1542" y="2967"/>
                  </a:cubicBezTo>
                  <a:cubicBezTo>
                    <a:pt x="1492" y="2656"/>
                    <a:pt x="1247" y="2426"/>
                    <a:pt x="935" y="2377"/>
                  </a:cubicBezTo>
                  <a:cubicBezTo>
                    <a:pt x="558" y="2330"/>
                    <a:pt x="512" y="2223"/>
                    <a:pt x="509" y="2214"/>
                  </a:cubicBezTo>
                  <a:lnTo>
                    <a:pt x="509" y="2214"/>
                  </a:lnTo>
                  <a:cubicBezTo>
                    <a:pt x="558" y="2361"/>
                    <a:pt x="558" y="2508"/>
                    <a:pt x="525" y="2656"/>
                  </a:cubicBezTo>
                  <a:cubicBezTo>
                    <a:pt x="460" y="2787"/>
                    <a:pt x="165" y="3295"/>
                    <a:pt x="738" y="3672"/>
                  </a:cubicBezTo>
                  <a:cubicBezTo>
                    <a:pt x="1296" y="4049"/>
                    <a:pt x="1591" y="3852"/>
                    <a:pt x="1689" y="4491"/>
                  </a:cubicBezTo>
                  <a:cubicBezTo>
                    <a:pt x="1787" y="5131"/>
                    <a:pt x="1853" y="5901"/>
                    <a:pt x="2197" y="6245"/>
                  </a:cubicBezTo>
                  <a:cubicBezTo>
                    <a:pt x="2082" y="6163"/>
                    <a:pt x="1984" y="6065"/>
                    <a:pt x="1919" y="5950"/>
                  </a:cubicBezTo>
                  <a:cubicBezTo>
                    <a:pt x="1766" y="5629"/>
                    <a:pt x="1442" y="5422"/>
                    <a:pt x="1093" y="5422"/>
                  </a:cubicBezTo>
                  <a:cubicBezTo>
                    <a:pt x="1068" y="5422"/>
                    <a:pt x="1043" y="5424"/>
                    <a:pt x="1017" y="5426"/>
                  </a:cubicBezTo>
                  <a:cubicBezTo>
                    <a:pt x="974" y="5428"/>
                    <a:pt x="934" y="5429"/>
                    <a:pt x="896" y="5429"/>
                  </a:cubicBezTo>
                  <a:cubicBezTo>
                    <a:pt x="434" y="5429"/>
                    <a:pt x="374" y="5252"/>
                    <a:pt x="329" y="5131"/>
                  </a:cubicBezTo>
                  <a:lnTo>
                    <a:pt x="329" y="5131"/>
                  </a:lnTo>
                  <a:cubicBezTo>
                    <a:pt x="329" y="5131"/>
                    <a:pt x="1" y="6114"/>
                    <a:pt x="935" y="6606"/>
                  </a:cubicBezTo>
                  <a:cubicBezTo>
                    <a:pt x="1886" y="7098"/>
                    <a:pt x="1804" y="6737"/>
                    <a:pt x="3099" y="7786"/>
                  </a:cubicBezTo>
                  <a:cubicBezTo>
                    <a:pt x="4119" y="8645"/>
                    <a:pt x="4339" y="8687"/>
                    <a:pt x="4344" y="8688"/>
                  </a:cubicBezTo>
                  <a:lnTo>
                    <a:pt x="4344" y="8688"/>
                  </a:lnTo>
                  <a:cubicBezTo>
                    <a:pt x="4319" y="8683"/>
                    <a:pt x="4293" y="8681"/>
                    <a:pt x="4268" y="8681"/>
                  </a:cubicBezTo>
                  <a:cubicBezTo>
                    <a:pt x="4095" y="8681"/>
                    <a:pt x="3922" y="8774"/>
                    <a:pt x="3836" y="8917"/>
                  </a:cubicBezTo>
                  <a:cubicBezTo>
                    <a:pt x="3623" y="9229"/>
                    <a:pt x="3738" y="9638"/>
                    <a:pt x="4066" y="9802"/>
                  </a:cubicBezTo>
                  <a:cubicBezTo>
                    <a:pt x="4066" y="9802"/>
                    <a:pt x="3951" y="9589"/>
                    <a:pt x="4148" y="9573"/>
                  </a:cubicBezTo>
                  <a:cubicBezTo>
                    <a:pt x="4154" y="9572"/>
                    <a:pt x="4161" y="9572"/>
                    <a:pt x="4167" y="9572"/>
                  </a:cubicBezTo>
                  <a:cubicBezTo>
                    <a:pt x="4290" y="9572"/>
                    <a:pt x="4432" y="9662"/>
                    <a:pt x="4592" y="9662"/>
                  </a:cubicBezTo>
                  <a:cubicBezTo>
                    <a:pt x="4684" y="9662"/>
                    <a:pt x="4782" y="9632"/>
                    <a:pt x="4885" y="9540"/>
                  </a:cubicBezTo>
                  <a:cubicBezTo>
                    <a:pt x="5005" y="9421"/>
                    <a:pt x="5199" y="9322"/>
                    <a:pt x="5425" y="9322"/>
                  </a:cubicBezTo>
                  <a:cubicBezTo>
                    <a:pt x="5727" y="9322"/>
                    <a:pt x="6084" y="9498"/>
                    <a:pt x="6393" y="10032"/>
                  </a:cubicBezTo>
                  <a:cubicBezTo>
                    <a:pt x="6393" y="10032"/>
                    <a:pt x="6164" y="9212"/>
                    <a:pt x="4836" y="8688"/>
                  </a:cubicBezTo>
                  <a:cubicBezTo>
                    <a:pt x="3132" y="7966"/>
                    <a:pt x="2050" y="6262"/>
                    <a:pt x="2132" y="4409"/>
                  </a:cubicBezTo>
                  <a:cubicBezTo>
                    <a:pt x="2230" y="2180"/>
                    <a:pt x="3525" y="656"/>
                    <a:pt x="11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2" name="Google Shape;8592;p19"/>
            <p:cNvSpPr/>
            <p:nvPr/>
          </p:nvSpPr>
          <p:spPr>
            <a:xfrm>
              <a:off x="610391" y="-143581"/>
              <a:ext cx="89916" cy="350723"/>
            </a:xfrm>
            <a:custGeom>
              <a:avLst/>
              <a:gdLst/>
              <a:ahLst/>
              <a:cxnLst/>
              <a:rect l="l" t="t" r="r" b="b"/>
              <a:pathLst>
                <a:path w="2755" h="10746" extrusionOk="0">
                  <a:moveTo>
                    <a:pt x="1293" y="1"/>
                  </a:moveTo>
                  <a:cubicBezTo>
                    <a:pt x="711" y="1"/>
                    <a:pt x="161" y="375"/>
                    <a:pt x="99" y="895"/>
                  </a:cubicBezTo>
                  <a:cubicBezTo>
                    <a:pt x="0" y="1419"/>
                    <a:pt x="377" y="1911"/>
                    <a:pt x="902" y="1960"/>
                  </a:cubicBezTo>
                  <a:lnTo>
                    <a:pt x="1049" y="1960"/>
                  </a:lnTo>
                  <a:cubicBezTo>
                    <a:pt x="1574" y="1927"/>
                    <a:pt x="1836" y="1321"/>
                    <a:pt x="1640" y="1075"/>
                  </a:cubicBezTo>
                  <a:cubicBezTo>
                    <a:pt x="1561" y="955"/>
                    <a:pt x="1441" y="901"/>
                    <a:pt x="1322" y="901"/>
                  </a:cubicBezTo>
                  <a:cubicBezTo>
                    <a:pt x="1116" y="901"/>
                    <a:pt x="914" y="1062"/>
                    <a:pt x="935" y="1321"/>
                  </a:cubicBezTo>
                  <a:cubicBezTo>
                    <a:pt x="951" y="1632"/>
                    <a:pt x="1295" y="1616"/>
                    <a:pt x="1344" y="1649"/>
                  </a:cubicBezTo>
                  <a:cubicBezTo>
                    <a:pt x="1377" y="1682"/>
                    <a:pt x="1344" y="1747"/>
                    <a:pt x="1344" y="1747"/>
                  </a:cubicBezTo>
                  <a:cubicBezTo>
                    <a:pt x="1295" y="1813"/>
                    <a:pt x="1230" y="1862"/>
                    <a:pt x="1164" y="1895"/>
                  </a:cubicBezTo>
                  <a:cubicBezTo>
                    <a:pt x="1148" y="1895"/>
                    <a:pt x="1131" y="1911"/>
                    <a:pt x="1099" y="1911"/>
                  </a:cubicBezTo>
                  <a:cubicBezTo>
                    <a:pt x="1065" y="1915"/>
                    <a:pt x="1032" y="1917"/>
                    <a:pt x="999" y="1917"/>
                  </a:cubicBezTo>
                  <a:cubicBezTo>
                    <a:pt x="473" y="1917"/>
                    <a:pt x="73" y="1436"/>
                    <a:pt x="181" y="911"/>
                  </a:cubicBezTo>
                  <a:cubicBezTo>
                    <a:pt x="252" y="439"/>
                    <a:pt x="748" y="115"/>
                    <a:pt x="1265" y="115"/>
                  </a:cubicBezTo>
                  <a:cubicBezTo>
                    <a:pt x="1574" y="115"/>
                    <a:pt x="1892" y="231"/>
                    <a:pt x="2131" y="501"/>
                  </a:cubicBezTo>
                  <a:cubicBezTo>
                    <a:pt x="2443" y="911"/>
                    <a:pt x="2590" y="1436"/>
                    <a:pt x="2541" y="1944"/>
                  </a:cubicBezTo>
                  <a:cubicBezTo>
                    <a:pt x="2525" y="2452"/>
                    <a:pt x="2410" y="2960"/>
                    <a:pt x="2230" y="3435"/>
                  </a:cubicBezTo>
                  <a:cubicBezTo>
                    <a:pt x="1410" y="5468"/>
                    <a:pt x="541" y="7500"/>
                    <a:pt x="1148" y="8976"/>
                  </a:cubicBezTo>
                  <a:cubicBezTo>
                    <a:pt x="1426" y="9730"/>
                    <a:pt x="1967" y="10352"/>
                    <a:pt x="2672" y="10746"/>
                  </a:cubicBezTo>
                  <a:cubicBezTo>
                    <a:pt x="2000" y="10336"/>
                    <a:pt x="1492" y="9697"/>
                    <a:pt x="1230" y="8943"/>
                  </a:cubicBezTo>
                  <a:cubicBezTo>
                    <a:pt x="689" y="7500"/>
                    <a:pt x="1558" y="5550"/>
                    <a:pt x="2410" y="3501"/>
                  </a:cubicBezTo>
                  <a:cubicBezTo>
                    <a:pt x="2590" y="3009"/>
                    <a:pt x="2689" y="2485"/>
                    <a:pt x="2721" y="1960"/>
                  </a:cubicBezTo>
                  <a:cubicBezTo>
                    <a:pt x="2754" y="1403"/>
                    <a:pt x="2574" y="846"/>
                    <a:pt x="2246" y="419"/>
                  </a:cubicBezTo>
                  <a:cubicBezTo>
                    <a:pt x="1976" y="125"/>
                    <a:pt x="1629" y="1"/>
                    <a:pt x="12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3" name="Google Shape;8593;p19"/>
            <p:cNvSpPr/>
            <p:nvPr/>
          </p:nvSpPr>
          <p:spPr>
            <a:xfrm>
              <a:off x="721652" y="-41654"/>
              <a:ext cx="123631" cy="122554"/>
            </a:xfrm>
            <a:custGeom>
              <a:avLst/>
              <a:gdLst/>
              <a:ahLst/>
              <a:cxnLst/>
              <a:rect l="l" t="t" r="r" b="b"/>
              <a:pathLst>
                <a:path w="3788" h="3755" extrusionOk="0">
                  <a:moveTo>
                    <a:pt x="525" y="1"/>
                  </a:moveTo>
                  <a:lnTo>
                    <a:pt x="525" y="1"/>
                  </a:lnTo>
                  <a:cubicBezTo>
                    <a:pt x="525" y="1"/>
                    <a:pt x="279" y="83"/>
                    <a:pt x="148" y="673"/>
                  </a:cubicBezTo>
                  <a:cubicBezTo>
                    <a:pt x="1" y="1279"/>
                    <a:pt x="279" y="1493"/>
                    <a:pt x="1050" y="1870"/>
                  </a:cubicBezTo>
                  <a:cubicBezTo>
                    <a:pt x="1837" y="2230"/>
                    <a:pt x="1869" y="3509"/>
                    <a:pt x="1869" y="3509"/>
                  </a:cubicBezTo>
                  <a:lnTo>
                    <a:pt x="1902" y="3755"/>
                  </a:lnTo>
                  <a:lnTo>
                    <a:pt x="1919" y="3509"/>
                  </a:lnTo>
                  <a:cubicBezTo>
                    <a:pt x="1919" y="3509"/>
                    <a:pt x="1951" y="2230"/>
                    <a:pt x="2738" y="1870"/>
                  </a:cubicBezTo>
                  <a:cubicBezTo>
                    <a:pt x="3525" y="1509"/>
                    <a:pt x="3787" y="1279"/>
                    <a:pt x="3656" y="673"/>
                  </a:cubicBezTo>
                  <a:cubicBezTo>
                    <a:pt x="3509" y="83"/>
                    <a:pt x="3279" y="1"/>
                    <a:pt x="3279" y="1"/>
                  </a:cubicBezTo>
                  <a:lnTo>
                    <a:pt x="3279" y="1"/>
                  </a:lnTo>
                  <a:cubicBezTo>
                    <a:pt x="3279" y="1"/>
                    <a:pt x="3293" y="268"/>
                    <a:pt x="3112" y="268"/>
                  </a:cubicBezTo>
                  <a:cubicBezTo>
                    <a:pt x="3098" y="268"/>
                    <a:pt x="3083" y="267"/>
                    <a:pt x="3066" y="263"/>
                  </a:cubicBezTo>
                  <a:cubicBezTo>
                    <a:pt x="2958" y="240"/>
                    <a:pt x="2813" y="181"/>
                    <a:pt x="2679" y="181"/>
                  </a:cubicBezTo>
                  <a:cubicBezTo>
                    <a:pt x="2528" y="181"/>
                    <a:pt x="2389" y="256"/>
                    <a:pt x="2328" y="542"/>
                  </a:cubicBezTo>
                  <a:cubicBezTo>
                    <a:pt x="2202" y="1077"/>
                    <a:pt x="2152" y="1643"/>
                    <a:pt x="1945" y="1643"/>
                  </a:cubicBezTo>
                  <a:cubicBezTo>
                    <a:pt x="1936" y="1643"/>
                    <a:pt x="1928" y="1642"/>
                    <a:pt x="1919" y="1640"/>
                  </a:cubicBezTo>
                  <a:lnTo>
                    <a:pt x="1869" y="1640"/>
                  </a:lnTo>
                  <a:cubicBezTo>
                    <a:pt x="1860" y="1642"/>
                    <a:pt x="1852" y="1643"/>
                    <a:pt x="1843" y="1643"/>
                  </a:cubicBezTo>
                  <a:cubicBezTo>
                    <a:pt x="1636" y="1643"/>
                    <a:pt x="1586" y="1077"/>
                    <a:pt x="1460" y="542"/>
                  </a:cubicBezTo>
                  <a:cubicBezTo>
                    <a:pt x="1390" y="256"/>
                    <a:pt x="1252" y="181"/>
                    <a:pt x="1103" y="181"/>
                  </a:cubicBezTo>
                  <a:cubicBezTo>
                    <a:pt x="971" y="181"/>
                    <a:pt x="830" y="240"/>
                    <a:pt x="722" y="263"/>
                  </a:cubicBezTo>
                  <a:cubicBezTo>
                    <a:pt x="701" y="269"/>
                    <a:pt x="682" y="272"/>
                    <a:pt x="666" y="272"/>
                  </a:cubicBezTo>
                  <a:cubicBezTo>
                    <a:pt x="498" y="272"/>
                    <a:pt x="525" y="1"/>
                    <a:pt x="5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4" name="Google Shape;8594;p19"/>
            <p:cNvSpPr/>
            <p:nvPr/>
          </p:nvSpPr>
          <p:spPr>
            <a:xfrm>
              <a:off x="692246" y="-157191"/>
              <a:ext cx="90961" cy="266453"/>
            </a:xfrm>
            <a:custGeom>
              <a:avLst/>
              <a:gdLst/>
              <a:ahLst/>
              <a:cxnLst/>
              <a:rect l="l" t="t" r="r" b="b"/>
              <a:pathLst>
                <a:path w="2787" h="8164" extrusionOk="0">
                  <a:moveTo>
                    <a:pt x="2082" y="0"/>
                  </a:moveTo>
                  <a:lnTo>
                    <a:pt x="2082" y="0"/>
                  </a:lnTo>
                  <a:cubicBezTo>
                    <a:pt x="2377" y="984"/>
                    <a:pt x="1312" y="1230"/>
                    <a:pt x="689" y="2377"/>
                  </a:cubicBezTo>
                  <a:cubicBezTo>
                    <a:pt x="590" y="2541"/>
                    <a:pt x="508" y="2738"/>
                    <a:pt x="443" y="2934"/>
                  </a:cubicBezTo>
                  <a:cubicBezTo>
                    <a:pt x="0" y="4295"/>
                    <a:pt x="263" y="5246"/>
                    <a:pt x="1574" y="6147"/>
                  </a:cubicBezTo>
                  <a:cubicBezTo>
                    <a:pt x="2705" y="6950"/>
                    <a:pt x="2770" y="8016"/>
                    <a:pt x="2770" y="8163"/>
                  </a:cubicBezTo>
                  <a:cubicBezTo>
                    <a:pt x="2787" y="7672"/>
                    <a:pt x="2623" y="7180"/>
                    <a:pt x="2328" y="6770"/>
                  </a:cubicBezTo>
                  <a:cubicBezTo>
                    <a:pt x="2033" y="6344"/>
                    <a:pt x="1623" y="6082"/>
                    <a:pt x="1049" y="5590"/>
                  </a:cubicBezTo>
                  <a:cubicBezTo>
                    <a:pt x="869" y="5426"/>
                    <a:pt x="738" y="5229"/>
                    <a:pt x="656" y="5000"/>
                  </a:cubicBezTo>
                  <a:cubicBezTo>
                    <a:pt x="312" y="4164"/>
                    <a:pt x="984" y="3295"/>
                    <a:pt x="1312" y="2918"/>
                  </a:cubicBezTo>
                  <a:cubicBezTo>
                    <a:pt x="1459" y="2754"/>
                    <a:pt x="1656" y="2574"/>
                    <a:pt x="1852" y="2377"/>
                  </a:cubicBezTo>
                  <a:cubicBezTo>
                    <a:pt x="2229" y="2033"/>
                    <a:pt x="2475" y="1590"/>
                    <a:pt x="2574" y="1082"/>
                  </a:cubicBezTo>
                  <a:cubicBezTo>
                    <a:pt x="2721" y="197"/>
                    <a:pt x="2082" y="0"/>
                    <a:pt x="208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5" name="Google Shape;8595;p19"/>
            <p:cNvSpPr/>
            <p:nvPr/>
          </p:nvSpPr>
          <p:spPr>
            <a:xfrm>
              <a:off x="-4826" y="1340250"/>
              <a:ext cx="47096" cy="36750"/>
            </a:xfrm>
            <a:custGeom>
              <a:avLst/>
              <a:gdLst/>
              <a:ahLst/>
              <a:cxnLst/>
              <a:rect l="l" t="t" r="r" b="b"/>
              <a:pathLst>
                <a:path w="1443" h="1126" extrusionOk="0">
                  <a:moveTo>
                    <a:pt x="475" y="1"/>
                  </a:moveTo>
                  <a:cubicBezTo>
                    <a:pt x="427" y="1"/>
                    <a:pt x="377" y="10"/>
                    <a:pt x="328" y="31"/>
                  </a:cubicBezTo>
                  <a:cubicBezTo>
                    <a:pt x="99" y="146"/>
                    <a:pt x="0" y="425"/>
                    <a:pt x="99" y="654"/>
                  </a:cubicBezTo>
                  <a:cubicBezTo>
                    <a:pt x="181" y="867"/>
                    <a:pt x="361" y="1015"/>
                    <a:pt x="574" y="1080"/>
                  </a:cubicBezTo>
                  <a:cubicBezTo>
                    <a:pt x="652" y="1110"/>
                    <a:pt x="735" y="1125"/>
                    <a:pt x="818" y="1125"/>
                  </a:cubicBezTo>
                  <a:cubicBezTo>
                    <a:pt x="961" y="1125"/>
                    <a:pt x="1105" y="1081"/>
                    <a:pt x="1230" y="998"/>
                  </a:cubicBezTo>
                  <a:cubicBezTo>
                    <a:pt x="1361" y="884"/>
                    <a:pt x="1443" y="703"/>
                    <a:pt x="1443" y="507"/>
                  </a:cubicBezTo>
                  <a:lnTo>
                    <a:pt x="1443" y="507"/>
                  </a:lnTo>
                  <a:cubicBezTo>
                    <a:pt x="1443" y="507"/>
                    <a:pt x="1124" y="902"/>
                    <a:pt x="763" y="902"/>
                  </a:cubicBezTo>
                  <a:cubicBezTo>
                    <a:pt x="749" y="902"/>
                    <a:pt x="736" y="901"/>
                    <a:pt x="722" y="900"/>
                  </a:cubicBezTo>
                  <a:cubicBezTo>
                    <a:pt x="148" y="834"/>
                    <a:pt x="66" y="261"/>
                    <a:pt x="345" y="113"/>
                  </a:cubicBezTo>
                  <a:cubicBezTo>
                    <a:pt x="388" y="85"/>
                    <a:pt x="435" y="71"/>
                    <a:pt x="481" y="71"/>
                  </a:cubicBezTo>
                  <a:cubicBezTo>
                    <a:pt x="593" y="71"/>
                    <a:pt x="698" y="150"/>
                    <a:pt x="722" y="277"/>
                  </a:cubicBezTo>
                  <a:cubicBezTo>
                    <a:pt x="733" y="389"/>
                    <a:pt x="645" y="455"/>
                    <a:pt x="594" y="455"/>
                  </a:cubicBezTo>
                  <a:cubicBezTo>
                    <a:pt x="569" y="455"/>
                    <a:pt x="552" y="440"/>
                    <a:pt x="558" y="408"/>
                  </a:cubicBezTo>
                  <a:cubicBezTo>
                    <a:pt x="582" y="335"/>
                    <a:pt x="542" y="270"/>
                    <a:pt x="472" y="270"/>
                  </a:cubicBezTo>
                  <a:cubicBezTo>
                    <a:pt x="449" y="270"/>
                    <a:pt x="422" y="277"/>
                    <a:pt x="394" y="294"/>
                  </a:cubicBezTo>
                  <a:cubicBezTo>
                    <a:pt x="263" y="359"/>
                    <a:pt x="394" y="523"/>
                    <a:pt x="394" y="523"/>
                  </a:cubicBezTo>
                  <a:cubicBezTo>
                    <a:pt x="442" y="567"/>
                    <a:pt x="499" y="586"/>
                    <a:pt x="556" y="586"/>
                  </a:cubicBezTo>
                  <a:cubicBezTo>
                    <a:pt x="690" y="586"/>
                    <a:pt x="820" y="476"/>
                    <a:pt x="820" y="326"/>
                  </a:cubicBezTo>
                  <a:cubicBezTo>
                    <a:pt x="807" y="133"/>
                    <a:pt x="652" y="1"/>
                    <a:pt x="47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596" name="Google Shape;8596;p19"/>
          <p:cNvSpPr txBox="1">
            <a:spLocks noGrp="1"/>
          </p:cNvSpPr>
          <p:nvPr>
            <p:ph type="title"/>
          </p:nvPr>
        </p:nvSpPr>
        <p:spPr>
          <a:xfrm>
            <a:off x="1068100" y="933450"/>
            <a:ext cx="7047300" cy="4824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8597" name="Google Shape;8597;p19"/>
          <p:cNvSpPr txBox="1">
            <a:spLocks noGrp="1"/>
          </p:cNvSpPr>
          <p:nvPr>
            <p:ph type="subTitle" idx="1"/>
          </p:nvPr>
        </p:nvSpPr>
        <p:spPr>
          <a:xfrm>
            <a:off x="951500" y="2000225"/>
            <a:ext cx="2285400" cy="647100"/>
          </a:xfrm>
          <a:prstGeom prst="rect">
            <a:avLst/>
          </a:prstGeom>
        </p:spPr>
        <p:txBody>
          <a:bodyPr spcFirstLastPara="1" wrap="square" lIns="91425" tIns="91425" rIns="91425" bIns="91425" anchor="b" anchorCtr="0">
            <a:noAutofit/>
          </a:bodyPr>
          <a:lstStyle>
            <a:lvl1pPr lvl="0" rtl="0">
              <a:spcBef>
                <a:spcPts val="0"/>
              </a:spcBef>
              <a:spcAft>
                <a:spcPts val="0"/>
              </a:spcAft>
              <a:buNone/>
              <a:defRPr sz="1800"/>
            </a:lvl1pPr>
            <a:lvl2pPr lvl="1" rtl="0">
              <a:spcBef>
                <a:spcPts val="1600"/>
              </a:spcBef>
              <a:spcAft>
                <a:spcPts val="0"/>
              </a:spcAft>
              <a:buNone/>
              <a:defRPr/>
            </a:lvl2pPr>
            <a:lvl3pPr lvl="2" rtl="0">
              <a:spcBef>
                <a:spcPts val="1600"/>
              </a:spcBef>
              <a:spcAft>
                <a:spcPts val="0"/>
              </a:spcAft>
              <a:buNone/>
              <a:defRPr/>
            </a:lvl3pPr>
            <a:lvl4pPr lvl="3" rtl="0">
              <a:spcBef>
                <a:spcPts val="1600"/>
              </a:spcBef>
              <a:spcAft>
                <a:spcPts val="0"/>
              </a:spcAft>
              <a:buNone/>
              <a:defRPr/>
            </a:lvl4pPr>
            <a:lvl5pPr lvl="4" rtl="0">
              <a:spcBef>
                <a:spcPts val="1600"/>
              </a:spcBef>
              <a:spcAft>
                <a:spcPts val="0"/>
              </a:spcAft>
              <a:buNone/>
              <a:defRPr/>
            </a:lvl5pPr>
            <a:lvl6pPr lvl="5" rtl="0">
              <a:spcBef>
                <a:spcPts val="1600"/>
              </a:spcBef>
              <a:spcAft>
                <a:spcPts val="0"/>
              </a:spcAft>
              <a:buNone/>
              <a:defRPr/>
            </a:lvl6pPr>
            <a:lvl7pPr lvl="6" rtl="0">
              <a:spcBef>
                <a:spcPts val="1600"/>
              </a:spcBef>
              <a:spcAft>
                <a:spcPts val="0"/>
              </a:spcAft>
              <a:buNone/>
              <a:defRPr/>
            </a:lvl7pPr>
            <a:lvl8pPr lvl="7" rtl="0">
              <a:spcBef>
                <a:spcPts val="1600"/>
              </a:spcBef>
              <a:spcAft>
                <a:spcPts val="0"/>
              </a:spcAft>
              <a:buNone/>
              <a:defRPr/>
            </a:lvl8pPr>
            <a:lvl9pPr lvl="8" rtl="0">
              <a:spcBef>
                <a:spcPts val="1600"/>
              </a:spcBef>
              <a:spcAft>
                <a:spcPts val="1600"/>
              </a:spcAft>
              <a:buNone/>
              <a:defRPr/>
            </a:lvl9pPr>
          </a:lstStyle>
          <a:p>
            <a:endParaRPr/>
          </a:p>
        </p:txBody>
      </p:sp>
      <p:sp>
        <p:nvSpPr>
          <p:cNvPr id="8598" name="Google Shape;8598;p19"/>
          <p:cNvSpPr txBox="1">
            <a:spLocks noGrp="1"/>
          </p:cNvSpPr>
          <p:nvPr>
            <p:ph type="subTitle" idx="2"/>
          </p:nvPr>
        </p:nvSpPr>
        <p:spPr>
          <a:xfrm>
            <a:off x="951500" y="2641825"/>
            <a:ext cx="2285400" cy="989700"/>
          </a:xfrm>
          <a:prstGeom prst="rect">
            <a:avLst/>
          </a:prstGeom>
        </p:spPr>
        <p:txBody>
          <a:bodyPr spcFirstLastPara="1" wrap="square" lIns="91425" tIns="91425" rIns="91425" bIns="91425" anchor="t" anchorCtr="0">
            <a:noAutofit/>
          </a:bodyPr>
          <a:lstStyle>
            <a:lvl1pPr lvl="0" rtl="0">
              <a:spcBef>
                <a:spcPts val="0"/>
              </a:spcBef>
              <a:spcAft>
                <a:spcPts val="0"/>
              </a:spcAft>
              <a:buNone/>
              <a:defRPr sz="1400"/>
            </a:lvl1pPr>
            <a:lvl2pPr lvl="1" rtl="0">
              <a:spcBef>
                <a:spcPts val="1600"/>
              </a:spcBef>
              <a:spcAft>
                <a:spcPts val="0"/>
              </a:spcAft>
              <a:buNone/>
              <a:defRPr sz="1400"/>
            </a:lvl2pPr>
            <a:lvl3pPr lvl="2" rtl="0">
              <a:spcBef>
                <a:spcPts val="1600"/>
              </a:spcBef>
              <a:spcAft>
                <a:spcPts val="0"/>
              </a:spcAft>
              <a:buNone/>
              <a:defRPr sz="1400"/>
            </a:lvl3pPr>
            <a:lvl4pPr lvl="3" rtl="0">
              <a:spcBef>
                <a:spcPts val="1600"/>
              </a:spcBef>
              <a:spcAft>
                <a:spcPts val="0"/>
              </a:spcAft>
              <a:buNone/>
              <a:defRPr sz="1400"/>
            </a:lvl4pPr>
            <a:lvl5pPr lvl="4" rtl="0">
              <a:spcBef>
                <a:spcPts val="1600"/>
              </a:spcBef>
              <a:spcAft>
                <a:spcPts val="0"/>
              </a:spcAft>
              <a:buNone/>
              <a:defRPr sz="1400"/>
            </a:lvl5pPr>
            <a:lvl6pPr lvl="5" rtl="0">
              <a:spcBef>
                <a:spcPts val="1600"/>
              </a:spcBef>
              <a:spcAft>
                <a:spcPts val="0"/>
              </a:spcAft>
              <a:buNone/>
              <a:defRPr sz="1400"/>
            </a:lvl6pPr>
            <a:lvl7pPr lvl="6" rtl="0">
              <a:spcBef>
                <a:spcPts val="1600"/>
              </a:spcBef>
              <a:spcAft>
                <a:spcPts val="0"/>
              </a:spcAft>
              <a:buNone/>
              <a:defRPr sz="1400"/>
            </a:lvl7pPr>
            <a:lvl8pPr lvl="7" rtl="0">
              <a:spcBef>
                <a:spcPts val="1600"/>
              </a:spcBef>
              <a:spcAft>
                <a:spcPts val="0"/>
              </a:spcAft>
              <a:buNone/>
              <a:defRPr sz="1400"/>
            </a:lvl8pPr>
            <a:lvl9pPr lvl="8" rtl="0">
              <a:spcBef>
                <a:spcPts val="1600"/>
              </a:spcBef>
              <a:spcAft>
                <a:spcPts val="1600"/>
              </a:spcAft>
              <a:buNone/>
              <a:defRPr sz="1400"/>
            </a:lvl9pPr>
          </a:lstStyle>
          <a:p>
            <a:endParaRPr/>
          </a:p>
        </p:txBody>
      </p:sp>
      <p:sp>
        <p:nvSpPr>
          <p:cNvPr id="8599" name="Google Shape;8599;p19"/>
          <p:cNvSpPr txBox="1">
            <a:spLocks noGrp="1"/>
          </p:cNvSpPr>
          <p:nvPr>
            <p:ph type="subTitle" idx="3"/>
          </p:nvPr>
        </p:nvSpPr>
        <p:spPr>
          <a:xfrm>
            <a:off x="3429300" y="2000225"/>
            <a:ext cx="2285400" cy="647100"/>
          </a:xfrm>
          <a:prstGeom prst="rect">
            <a:avLst/>
          </a:prstGeom>
        </p:spPr>
        <p:txBody>
          <a:bodyPr spcFirstLastPara="1" wrap="square" lIns="91425" tIns="91425" rIns="91425" bIns="91425" anchor="b" anchorCtr="0">
            <a:noAutofit/>
          </a:bodyPr>
          <a:lstStyle>
            <a:lvl1pPr lvl="0" rtl="0">
              <a:spcBef>
                <a:spcPts val="0"/>
              </a:spcBef>
              <a:spcAft>
                <a:spcPts val="0"/>
              </a:spcAft>
              <a:buNone/>
              <a:defRPr sz="1800"/>
            </a:lvl1pPr>
            <a:lvl2pPr lvl="1" rtl="0">
              <a:spcBef>
                <a:spcPts val="1600"/>
              </a:spcBef>
              <a:spcAft>
                <a:spcPts val="0"/>
              </a:spcAft>
              <a:buNone/>
              <a:defRPr/>
            </a:lvl2pPr>
            <a:lvl3pPr lvl="2" rtl="0">
              <a:spcBef>
                <a:spcPts val="1600"/>
              </a:spcBef>
              <a:spcAft>
                <a:spcPts val="0"/>
              </a:spcAft>
              <a:buNone/>
              <a:defRPr/>
            </a:lvl3pPr>
            <a:lvl4pPr lvl="3" rtl="0">
              <a:spcBef>
                <a:spcPts val="1600"/>
              </a:spcBef>
              <a:spcAft>
                <a:spcPts val="0"/>
              </a:spcAft>
              <a:buNone/>
              <a:defRPr/>
            </a:lvl4pPr>
            <a:lvl5pPr lvl="4" rtl="0">
              <a:spcBef>
                <a:spcPts val="1600"/>
              </a:spcBef>
              <a:spcAft>
                <a:spcPts val="0"/>
              </a:spcAft>
              <a:buNone/>
              <a:defRPr/>
            </a:lvl5pPr>
            <a:lvl6pPr lvl="5" rtl="0">
              <a:spcBef>
                <a:spcPts val="1600"/>
              </a:spcBef>
              <a:spcAft>
                <a:spcPts val="0"/>
              </a:spcAft>
              <a:buNone/>
              <a:defRPr/>
            </a:lvl6pPr>
            <a:lvl7pPr lvl="6" rtl="0">
              <a:spcBef>
                <a:spcPts val="1600"/>
              </a:spcBef>
              <a:spcAft>
                <a:spcPts val="0"/>
              </a:spcAft>
              <a:buNone/>
              <a:defRPr/>
            </a:lvl7pPr>
            <a:lvl8pPr lvl="7" rtl="0">
              <a:spcBef>
                <a:spcPts val="1600"/>
              </a:spcBef>
              <a:spcAft>
                <a:spcPts val="0"/>
              </a:spcAft>
              <a:buNone/>
              <a:defRPr/>
            </a:lvl8pPr>
            <a:lvl9pPr lvl="8" rtl="0">
              <a:spcBef>
                <a:spcPts val="1600"/>
              </a:spcBef>
              <a:spcAft>
                <a:spcPts val="1600"/>
              </a:spcAft>
              <a:buNone/>
              <a:defRPr/>
            </a:lvl9pPr>
          </a:lstStyle>
          <a:p>
            <a:endParaRPr/>
          </a:p>
        </p:txBody>
      </p:sp>
      <p:sp>
        <p:nvSpPr>
          <p:cNvPr id="8600" name="Google Shape;8600;p19"/>
          <p:cNvSpPr txBox="1">
            <a:spLocks noGrp="1"/>
          </p:cNvSpPr>
          <p:nvPr>
            <p:ph type="subTitle" idx="4"/>
          </p:nvPr>
        </p:nvSpPr>
        <p:spPr>
          <a:xfrm>
            <a:off x="3429300" y="2641825"/>
            <a:ext cx="2285400" cy="989700"/>
          </a:xfrm>
          <a:prstGeom prst="rect">
            <a:avLst/>
          </a:prstGeom>
        </p:spPr>
        <p:txBody>
          <a:bodyPr spcFirstLastPara="1" wrap="square" lIns="91425" tIns="91425" rIns="91425" bIns="91425" anchor="t" anchorCtr="0">
            <a:noAutofit/>
          </a:bodyPr>
          <a:lstStyle>
            <a:lvl1pPr lvl="0" rtl="0">
              <a:spcBef>
                <a:spcPts val="0"/>
              </a:spcBef>
              <a:spcAft>
                <a:spcPts val="0"/>
              </a:spcAft>
              <a:buNone/>
              <a:defRPr sz="1400"/>
            </a:lvl1pPr>
            <a:lvl2pPr lvl="1" rtl="0">
              <a:spcBef>
                <a:spcPts val="1600"/>
              </a:spcBef>
              <a:spcAft>
                <a:spcPts val="0"/>
              </a:spcAft>
              <a:buNone/>
              <a:defRPr sz="1400"/>
            </a:lvl2pPr>
            <a:lvl3pPr lvl="2" rtl="0">
              <a:spcBef>
                <a:spcPts val="1600"/>
              </a:spcBef>
              <a:spcAft>
                <a:spcPts val="0"/>
              </a:spcAft>
              <a:buNone/>
              <a:defRPr sz="1400"/>
            </a:lvl3pPr>
            <a:lvl4pPr lvl="3" rtl="0">
              <a:spcBef>
                <a:spcPts val="1600"/>
              </a:spcBef>
              <a:spcAft>
                <a:spcPts val="0"/>
              </a:spcAft>
              <a:buNone/>
              <a:defRPr sz="1400"/>
            </a:lvl4pPr>
            <a:lvl5pPr lvl="4" rtl="0">
              <a:spcBef>
                <a:spcPts val="1600"/>
              </a:spcBef>
              <a:spcAft>
                <a:spcPts val="0"/>
              </a:spcAft>
              <a:buNone/>
              <a:defRPr sz="1400"/>
            </a:lvl5pPr>
            <a:lvl6pPr lvl="5" rtl="0">
              <a:spcBef>
                <a:spcPts val="1600"/>
              </a:spcBef>
              <a:spcAft>
                <a:spcPts val="0"/>
              </a:spcAft>
              <a:buNone/>
              <a:defRPr sz="1400"/>
            </a:lvl6pPr>
            <a:lvl7pPr lvl="6" rtl="0">
              <a:spcBef>
                <a:spcPts val="1600"/>
              </a:spcBef>
              <a:spcAft>
                <a:spcPts val="0"/>
              </a:spcAft>
              <a:buNone/>
              <a:defRPr sz="1400"/>
            </a:lvl7pPr>
            <a:lvl8pPr lvl="7" rtl="0">
              <a:spcBef>
                <a:spcPts val="1600"/>
              </a:spcBef>
              <a:spcAft>
                <a:spcPts val="0"/>
              </a:spcAft>
              <a:buNone/>
              <a:defRPr sz="1400"/>
            </a:lvl8pPr>
            <a:lvl9pPr lvl="8" rtl="0">
              <a:spcBef>
                <a:spcPts val="1600"/>
              </a:spcBef>
              <a:spcAft>
                <a:spcPts val="1600"/>
              </a:spcAft>
              <a:buNone/>
              <a:defRPr sz="1400"/>
            </a:lvl9pPr>
          </a:lstStyle>
          <a:p>
            <a:endParaRPr/>
          </a:p>
        </p:txBody>
      </p:sp>
      <p:sp>
        <p:nvSpPr>
          <p:cNvPr id="8601" name="Google Shape;8601;p19"/>
          <p:cNvSpPr txBox="1">
            <a:spLocks noGrp="1"/>
          </p:cNvSpPr>
          <p:nvPr>
            <p:ph type="subTitle" idx="5"/>
          </p:nvPr>
        </p:nvSpPr>
        <p:spPr>
          <a:xfrm>
            <a:off x="5907100" y="2000225"/>
            <a:ext cx="2285400" cy="647100"/>
          </a:xfrm>
          <a:prstGeom prst="rect">
            <a:avLst/>
          </a:prstGeom>
        </p:spPr>
        <p:txBody>
          <a:bodyPr spcFirstLastPara="1" wrap="square" lIns="91425" tIns="91425" rIns="91425" bIns="91425" anchor="b" anchorCtr="0">
            <a:noAutofit/>
          </a:bodyPr>
          <a:lstStyle>
            <a:lvl1pPr lvl="0" rtl="0">
              <a:spcBef>
                <a:spcPts val="0"/>
              </a:spcBef>
              <a:spcAft>
                <a:spcPts val="0"/>
              </a:spcAft>
              <a:buNone/>
              <a:defRPr sz="1800"/>
            </a:lvl1pPr>
            <a:lvl2pPr lvl="1" rtl="0">
              <a:spcBef>
                <a:spcPts val="1600"/>
              </a:spcBef>
              <a:spcAft>
                <a:spcPts val="0"/>
              </a:spcAft>
              <a:buNone/>
              <a:defRPr/>
            </a:lvl2pPr>
            <a:lvl3pPr lvl="2" rtl="0">
              <a:spcBef>
                <a:spcPts val="1600"/>
              </a:spcBef>
              <a:spcAft>
                <a:spcPts val="0"/>
              </a:spcAft>
              <a:buNone/>
              <a:defRPr/>
            </a:lvl3pPr>
            <a:lvl4pPr lvl="3" rtl="0">
              <a:spcBef>
                <a:spcPts val="1600"/>
              </a:spcBef>
              <a:spcAft>
                <a:spcPts val="0"/>
              </a:spcAft>
              <a:buNone/>
              <a:defRPr/>
            </a:lvl4pPr>
            <a:lvl5pPr lvl="4" rtl="0">
              <a:spcBef>
                <a:spcPts val="1600"/>
              </a:spcBef>
              <a:spcAft>
                <a:spcPts val="0"/>
              </a:spcAft>
              <a:buNone/>
              <a:defRPr/>
            </a:lvl5pPr>
            <a:lvl6pPr lvl="5" rtl="0">
              <a:spcBef>
                <a:spcPts val="1600"/>
              </a:spcBef>
              <a:spcAft>
                <a:spcPts val="0"/>
              </a:spcAft>
              <a:buNone/>
              <a:defRPr/>
            </a:lvl6pPr>
            <a:lvl7pPr lvl="6" rtl="0">
              <a:spcBef>
                <a:spcPts val="1600"/>
              </a:spcBef>
              <a:spcAft>
                <a:spcPts val="0"/>
              </a:spcAft>
              <a:buNone/>
              <a:defRPr/>
            </a:lvl7pPr>
            <a:lvl8pPr lvl="7" rtl="0">
              <a:spcBef>
                <a:spcPts val="1600"/>
              </a:spcBef>
              <a:spcAft>
                <a:spcPts val="0"/>
              </a:spcAft>
              <a:buNone/>
              <a:defRPr/>
            </a:lvl8pPr>
            <a:lvl9pPr lvl="8" rtl="0">
              <a:spcBef>
                <a:spcPts val="1600"/>
              </a:spcBef>
              <a:spcAft>
                <a:spcPts val="1600"/>
              </a:spcAft>
              <a:buNone/>
              <a:defRPr/>
            </a:lvl9pPr>
          </a:lstStyle>
          <a:p>
            <a:endParaRPr/>
          </a:p>
        </p:txBody>
      </p:sp>
      <p:sp>
        <p:nvSpPr>
          <p:cNvPr id="8602" name="Google Shape;8602;p19"/>
          <p:cNvSpPr txBox="1">
            <a:spLocks noGrp="1"/>
          </p:cNvSpPr>
          <p:nvPr>
            <p:ph type="subTitle" idx="6"/>
          </p:nvPr>
        </p:nvSpPr>
        <p:spPr>
          <a:xfrm>
            <a:off x="5907100" y="2641825"/>
            <a:ext cx="2285400" cy="989700"/>
          </a:xfrm>
          <a:prstGeom prst="rect">
            <a:avLst/>
          </a:prstGeom>
        </p:spPr>
        <p:txBody>
          <a:bodyPr spcFirstLastPara="1" wrap="square" lIns="91425" tIns="91425" rIns="91425" bIns="91425" anchor="t" anchorCtr="0">
            <a:noAutofit/>
          </a:bodyPr>
          <a:lstStyle>
            <a:lvl1pPr lvl="0" rtl="0">
              <a:spcBef>
                <a:spcPts val="0"/>
              </a:spcBef>
              <a:spcAft>
                <a:spcPts val="0"/>
              </a:spcAft>
              <a:buNone/>
              <a:defRPr sz="1400"/>
            </a:lvl1pPr>
            <a:lvl2pPr lvl="1" rtl="0">
              <a:spcBef>
                <a:spcPts val="1600"/>
              </a:spcBef>
              <a:spcAft>
                <a:spcPts val="0"/>
              </a:spcAft>
              <a:buNone/>
              <a:defRPr sz="1400"/>
            </a:lvl2pPr>
            <a:lvl3pPr lvl="2" rtl="0">
              <a:spcBef>
                <a:spcPts val="1600"/>
              </a:spcBef>
              <a:spcAft>
                <a:spcPts val="0"/>
              </a:spcAft>
              <a:buNone/>
              <a:defRPr sz="1400"/>
            </a:lvl3pPr>
            <a:lvl4pPr lvl="3" rtl="0">
              <a:spcBef>
                <a:spcPts val="1600"/>
              </a:spcBef>
              <a:spcAft>
                <a:spcPts val="0"/>
              </a:spcAft>
              <a:buNone/>
              <a:defRPr sz="1400"/>
            </a:lvl4pPr>
            <a:lvl5pPr lvl="4" rtl="0">
              <a:spcBef>
                <a:spcPts val="1600"/>
              </a:spcBef>
              <a:spcAft>
                <a:spcPts val="0"/>
              </a:spcAft>
              <a:buNone/>
              <a:defRPr sz="1400"/>
            </a:lvl5pPr>
            <a:lvl6pPr lvl="5" rtl="0">
              <a:spcBef>
                <a:spcPts val="1600"/>
              </a:spcBef>
              <a:spcAft>
                <a:spcPts val="0"/>
              </a:spcAft>
              <a:buNone/>
              <a:defRPr sz="1400"/>
            </a:lvl6pPr>
            <a:lvl7pPr lvl="6" rtl="0">
              <a:spcBef>
                <a:spcPts val="1600"/>
              </a:spcBef>
              <a:spcAft>
                <a:spcPts val="0"/>
              </a:spcAft>
              <a:buNone/>
              <a:defRPr sz="1400"/>
            </a:lvl7pPr>
            <a:lvl8pPr lvl="7" rtl="0">
              <a:spcBef>
                <a:spcPts val="1600"/>
              </a:spcBef>
              <a:spcAft>
                <a:spcPts val="0"/>
              </a:spcAft>
              <a:buNone/>
              <a:defRPr sz="1400"/>
            </a:lvl8pPr>
            <a:lvl9pPr lvl="8" rtl="0">
              <a:spcBef>
                <a:spcPts val="1600"/>
              </a:spcBef>
              <a:spcAft>
                <a:spcPts val="1600"/>
              </a:spcAft>
              <a:buNone/>
              <a:defRPr sz="1400"/>
            </a:lvl9pPr>
          </a:lstStyle>
          <a:p>
            <a:endParaRPr/>
          </a:p>
        </p:txBody>
      </p:sp>
    </p:spTree>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Quote">
  <p:cSld name="CUSTOM_4">
    <p:spTree>
      <p:nvGrpSpPr>
        <p:cNvPr id="1" name="Shape 8603"/>
        <p:cNvGrpSpPr/>
        <p:nvPr/>
      </p:nvGrpSpPr>
      <p:grpSpPr>
        <a:xfrm>
          <a:off x="0" y="0"/>
          <a:ext cx="0" cy="0"/>
          <a:chOff x="0" y="0"/>
          <a:chExt cx="0" cy="0"/>
        </a:xfrm>
      </p:grpSpPr>
      <p:sp>
        <p:nvSpPr>
          <p:cNvPr id="8604" name="Google Shape;8604;p20"/>
          <p:cNvSpPr txBox="1">
            <a:spLocks noGrp="1"/>
          </p:cNvSpPr>
          <p:nvPr>
            <p:ph type="subTitle" idx="1"/>
          </p:nvPr>
        </p:nvSpPr>
        <p:spPr>
          <a:xfrm>
            <a:off x="2443084" y="1380957"/>
            <a:ext cx="4899600" cy="2100900"/>
          </a:xfrm>
          <a:prstGeom prst="rect">
            <a:avLst/>
          </a:prstGeom>
        </p:spPr>
        <p:txBody>
          <a:bodyPr spcFirstLastPara="1" wrap="square" lIns="91425" tIns="91425" rIns="91425" bIns="91425" anchor="t" anchorCtr="0">
            <a:noAutofit/>
          </a:bodyPr>
          <a:lstStyle>
            <a:lvl1pPr lvl="0" rtl="0">
              <a:spcBef>
                <a:spcPts val="0"/>
              </a:spcBef>
              <a:spcAft>
                <a:spcPts val="0"/>
              </a:spcAft>
              <a:buNone/>
              <a:defRPr sz="3000" i="1"/>
            </a:lvl1pPr>
            <a:lvl2pPr lvl="1" rtl="0">
              <a:spcBef>
                <a:spcPts val="1600"/>
              </a:spcBef>
              <a:spcAft>
                <a:spcPts val="0"/>
              </a:spcAft>
              <a:buNone/>
              <a:defRPr/>
            </a:lvl2pPr>
            <a:lvl3pPr lvl="2" rtl="0">
              <a:spcBef>
                <a:spcPts val="1600"/>
              </a:spcBef>
              <a:spcAft>
                <a:spcPts val="0"/>
              </a:spcAft>
              <a:buNone/>
              <a:defRPr/>
            </a:lvl3pPr>
            <a:lvl4pPr lvl="3" rtl="0">
              <a:spcBef>
                <a:spcPts val="1600"/>
              </a:spcBef>
              <a:spcAft>
                <a:spcPts val="0"/>
              </a:spcAft>
              <a:buNone/>
              <a:defRPr/>
            </a:lvl4pPr>
            <a:lvl5pPr lvl="4" rtl="0">
              <a:spcBef>
                <a:spcPts val="1600"/>
              </a:spcBef>
              <a:spcAft>
                <a:spcPts val="0"/>
              </a:spcAft>
              <a:buNone/>
              <a:defRPr/>
            </a:lvl5pPr>
            <a:lvl6pPr lvl="5" rtl="0">
              <a:spcBef>
                <a:spcPts val="1600"/>
              </a:spcBef>
              <a:spcAft>
                <a:spcPts val="0"/>
              </a:spcAft>
              <a:buNone/>
              <a:defRPr/>
            </a:lvl6pPr>
            <a:lvl7pPr lvl="6" rtl="0">
              <a:spcBef>
                <a:spcPts val="1600"/>
              </a:spcBef>
              <a:spcAft>
                <a:spcPts val="0"/>
              </a:spcAft>
              <a:buNone/>
              <a:defRPr/>
            </a:lvl7pPr>
            <a:lvl8pPr lvl="7" rtl="0">
              <a:spcBef>
                <a:spcPts val="1600"/>
              </a:spcBef>
              <a:spcAft>
                <a:spcPts val="0"/>
              </a:spcAft>
              <a:buNone/>
              <a:defRPr/>
            </a:lvl8pPr>
            <a:lvl9pPr lvl="8" rtl="0">
              <a:spcBef>
                <a:spcPts val="1600"/>
              </a:spcBef>
              <a:spcAft>
                <a:spcPts val="1600"/>
              </a:spcAft>
              <a:buNone/>
              <a:defRPr/>
            </a:lvl9pPr>
          </a:lstStyle>
          <a:p>
            <a:endParaRPr/>
          </a:p>
        </p:txBody>
      </p:sp>
      <p:grpSp>
        <p:nvGrpSpPr>
          <p:cNvPr id="8605" name="Google Shape;8605;p20"/>
          <p:cNvGrpSpPr/>
          <p:nvPr/>
        </p:nvGrpSpPr>
        <p:grpSpPr>
          <a:xfrm>
            <a:off x="1469659" y="1102282"/>
            <a:ext cx="333087" cy="333087"/>
            <a:chOff x="499625" y="403525"/>
            <a:chExt cx="1191300" cy="1191300"/>
          </a:xfrm>
        </p:grpSpPr>
        <p:sp>
          <p:nvSpPr>
            <p:cNvPr id="8606" name="Google Shape;8606;p20"/>
            <p:cNvSpPr/>
            <p:nvPr/>
          </p:nvSpPr>
          <p:spPr>
            <a:xfrm>
              <a:off x="499625" y="403525"/>
              <a:ext cx="51300" cy="1191300"/>
            </a:xfrm>
            <a:prstGeom prst="rect">
              <a:avLst/>
            </a:prstGeom>
            <a:gradFill>
              <a:gsLst>
                <a:gs pos="0">
                  <a:srgbClr val="FFE599"/>
                </a:gs>
                <a:gs pos="100000">
                  <a:srgbClr val="7F6000"/>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7" name="Google Shape;8607;p20"/>
            <p:cNvSpPr/>
            <p:nvPr/>
          </p:nvSpPr>
          <p:spPr>
            <a:xfrm rot="-5400000">
              <a:off x="1069625" y="-166475"/>
              <a:ext cx="51300" cy="1191300"/>
            </a:xfrm>
            <a:prstGeom prst="rect">
              <a:avLst/>
            </a:prstGeom>
            <a:gradFill>
              <a:gsLst>
                <a:gs pos="0">
                  <a:srgbClr val="FFE599"/>
                </a:gs>
                <a:gs pos="100000">
                  <a:srgbClr val="7F6000"/>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08" name="Google Shape;8608;p20"/>
          <p:cNvGrpSpPr/>
          <p:nvPr/>
        </p:nvGrpSpPr>
        <p:grpSpPr>
          <a:xfrm rot="10800000">
            <a:off x="7394984" y="3831782"/>
            <a:ext cx="333087" cy="333087"/>
            <a:chOff x="499625" y="403525"/>
            <a:chExt cx="1191300" cy="1191300"/>
          </a:xfrm>
        </p:grpSpPr>
        <p:sp>
          <p:nvSpPr>
            <p:cNvPr id="8609" name="Google Shape;8609;p20"/>
            <p:cNvSpPr/>
            <p:nvPr/>
          </p:nvSpPr>
          <p:spPr>
            <a:xfrm>
              <a:off x="499625" y="403525"/>
              <a:ext cx="51300" cy="1191300"/>
            </a:xfrm>
            <a:prstGeom prst="rect">
              <a:avLst/>
            </a:prstGeom>
            <a:gradFill>
              <a:gsLst>
                <a:gs pos="0">
                  <a:srgbClr val="FFE599"/>
                </a:gs>
                <a:gs pos="100000">
                  <a:srgbClr val="7F6000"/>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0" name="Google Shape;8610;p20"/>
            <p:cNvSpPr/>
            <p:nvPr/>
          </p:nvSpPr>
          <p:spPr>
            <a:xfrm rot="-5400000">
              <a:off x="1069625" y="-166475"/>
              <a:ext cx="51300" cy="1191300"/>
            </a:xfrm>
            <a:prstGeom prst="rect">
              <a:avLst/>
            </a:prstGeom>
            <a:gradFill>
              <a:gsLst>
                <a:gs pos="0">
                  <a:srgbClr val="FFE599"/>
                </a:gs>
                <a:gs pos="100000">
                  <a:srgbClr val="7F6000"/>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611" name="Google Shape;8611;p20"/>
          <p:cNvSpPr txBox="1"/>
          <p:nvPr/>
        </p:nvSpPr>
        <p:spPr>
          <a:xfrm>
            <a:off x="1758035" y="1017410"/>
            <a:ext cx="735900" cy="10581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3000">
                <a:solidFill>
                  <a:schemeClr val="lt1"/>
                </a:solidFill>
                <a:latin typeface="Roboto"/>
                <a:ea typeface="Roboto"/>
                <a:cs typeface="Roboto"/>
                <a:sym typeface="Roboto"/>
              </a:rPr>
              <a:t>“</a:t>
            </a:r>
            <a:endParaRPr sz="13000">
              <a:solidFill>
                <a:schemeClr val="lt1"/>
              </a:solidFill>
              <a:latin typeface="Roboto"/>
              <a:ea typeface="Roboto"/>
              <a:cs typeface="Roboto"/>
              <a:sym typeface="Roboto"/>
            </a:endParaRPr>
          </a:p>
        </p:txBody>
      </p:sp>
      <p:sp>
        <p:nvSpPr>
          <p:cNvPr id="8612" name="Google Shape;8612;p20"/>
          <p:cNvSpPr txBox="1">
            <a:spLocks noGrp="1"/>
          </p:cNvSpPr>
          <p:nvPr>
            <p:ph type="subTitle" idx="2"/>
          </p:nvPr>
        </p:nvSpPr>
        <p:spPr>
          <a:xfrm>
            <a:off x="1818825" y="3520275"/>
            <a:ext cx="5519700" cy="333000"/>
          </a:xfrm>
          <a:prstGeom prst="rect">
            <a:avLst/>
          </a:prstGeom>
        </p:spPr>
        <p:txBody>
          <a:bodyPr spcFirstLastPara="1" wrap="square" lIns="91425" tIns="91425" rIns="91425" bIns="91425" anchor="t" anchorCtr="0">
            <a:noAutofit/>
          </a:bodyPr>
          <a:lstStyle>
            <a:lvl1pPr lvl="0" algn="r" rtl="0">
              <a:spcBef>
                <a:spcPts val="0"/>
              </a:spcBef>
              <a:spcAft>
                <a:spcPts val="0"/>
              </a:spcAft>
              <a:buNone/>
              <a:defRPr sz="1400" i="1"/>
            </a:lvl1pPr>
            <a:lvl2pPr lvl="1" rtl="0">
              <a:spcBef>
                <a:spcPts val="1600"/>
              </a:spcBef>
              <a:spcAft>
                <a:spcPts val="0"/>
              </a:spcAft>
              <a:buNone/>
              <a:defRPr sz="1400" i="1"/>
            </a:lvl2pPr>
            <a:lvl3pPr lvl="2" rtl="0">
              <a:spcBef>
                <a:spcPts val="1600"/>
              </a:spcBef>
              <a:spcAft>
                <a:spcPts val="0"/>
              </a:spcAft>
              <a:buNone/>
              <a:defRPr sz="1400" i="1"/>
            </a:lvl3pPr>
            <a:lvl4pPr lvl="3" rtl="0">
              <a:spcBef>
                <a:spcPts val="1600"/>
              </a:spcBef>
              <a:spcAft>
                <a:spcPts val="0"/>
              </a:spcAft>
              <a:buNone/>
              <a:defRPr sz="1400" i="1"/>
            </a:lvl4pPr>
            <a:lvl5pPr lvl="4" rtl="0">
              <a:spcBef>
                <a:spcPts val="1600"/>
              </a:spcBef>
              <a:spcAft>
                <a:spcPts val="0"/>
              </a:spcAft>
              <a:buNone/>
              <a:defRPr sz="1400" i="1"/>
            </a:lvl5pPr>
            <a:lvl6pPr lvl="5" rtl="0">
              <a:spcBef>
                <a:spcPts val="1600"/>
              </a:spcBef>
              <a:spcAft>
                <a:spcPts val="0"/>
              </a:spcAft>
              <a:buNone/>
              <a:defRPr sz="1400" i="1"/>
            </a:lvl6pPr>
            <a:lvl7pPr lvl="6" rtl="0">
              <a:spcBef>
                <a:spcPts val="1600"/>
              </a:spcBef>
              <a:spcAft>
                <a:spcPts val="0"/>
              </a:spcAft>
              <a:buNone/>
              <a:defRPr sz="1400" i="1"/>
            </a:lvl7pPr>
            <a:lvl8pPr lvl="7" rtl="0">
              <a:spcBef>
                <a:spcPts val="1600"/>
              </a:spcBef>
              <a:spcAft>
                <a:spcPts val="0"/>
              </a:spcAft>
              <a:buNone/>
              <a:defRPr sz="1400" i="1"/>
            </a:lvl8pPr>
            <a:lvl9pPr lvl="8" rtl="0">
              <a:spcBef>
                <a:spcPts val="1600"/>
              </a:spcBef>
              <a:spcAft>
                <a:spcPts val="1600"/>
              </a:spcAft>
              <a:buNone/>
              <a:defRPr sz="1400" i="1"/>
            </a:lvl9pPr>
          </a:lstStyle>
          <a:p>
            <a:endParaRPr/>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bg>
      <p:bgPr>
        <a:gradFill>
          <a:gsLst>
            <a:gs pos="0">
              <a:srgbClr val="010910"/>
            </a:gs>
            <a:gs pos="100000">
              <a:srgbClr val="162639"/>
            </a:gs>
          </a:gsLst>
          <a:lin ang="0" scaled="0"/>
        </a:gradFill>
        <a:effectLst/>
      </p:bgPr>
    </p:bg>
    <p:spTree>
      <p:nvGrpSpPr>
        <p:cNvPr id="1" name="Shape 3167"/>
        <p:cNvGrpSpPr/>
        <p:nvPr/>
      </p:nvGrpSpPr>
      <p:grpSpPr>
        <a:xfrm>
          <a:off x="0" y="0"/>
          <a:ext cx="0" cy="0"/>
          <a:chOff x="0" y="0"/>
          <a:chExt cx="0" cy="0"/>
        </a:xfrm>
      </p:grpSpPr>
      <p:sp>
        <p:nvSpPr>
          <p:cNvPr id="3168" name="Google Shape;3168;p3"/>
          <p:cNvSpPr txBox="1">
            <a:spLocks noGrp="1"/>
          </p:cNvSpPr>
          <p:nvPr>
            <p:ph type="sldNum" idx="12"/>
          </p:nvPr>
        </p:nvSpPr>
        <p:spPr>
          <a:xfrm>
            <a:off x="8472458" y="4663217"/>
            <a:ext cx="548700" cy="393600"/>
          </a:xfrm>
          <a:prstGeom prst="rect">
            <a:avLst/>
          </a:prstGeom>
          <a:noFill/>
          <a:ln>
            <a:noFill/>
          </a:ln>
        </p:spPr>
        <p:txBody>
          <a:bodyPr spcFirstLastPara="1" wrap="square" lIns="91425" tIns="91425" rIns="91425" bIns="91425" anchor="ctr"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l" rtl="0">
              <a:spcBef>
                <a:spcPts val="0"/>
              </a:spcBef>
              <a:spcAft>
                <a:spcPts val="0"/>
              </a:spcAft>
              <a:buNone/>
            </a:pPr>
            <a:fld id="{00000000-1234-1234-1234-123412341234}" type="slidenum">
              <a:rPr lang="en"/>
              <a:t>‹#›</a:t>
            </a:fld>
            <a:endParaRPr/>
          </a:p>
        </p:txBody>
      </p:sp>
      <p:grpSp>
        <p:nvGrpSpPr>
          <p:cNvPr id="3169" name="Google Shape;3169;p3"/>
          <p:cNvGrpSpPr/>
          <p:nvPr/>
        </p:nvGrpSpPr>
        <p:grpSpPr>
          <a:xfrm>
            <a:off x="7487993" y="-173151"/>
            <a:ext cx="1763306" cy="6008172"/>
            <a:chOff x="7487993" y="-173151"/>
            <a:chExt cx="1763306" cy="6008172"/>
          </a:xfrm>
        </p:grpSpPr>
        <p:sp>
          <p:nvSpPr>
            <p:cNvPr id="3170" name="Google Shape;3170;p3"/>
            <p:cNvSpPr/>
            <p:nvPr/>
          </p:nvSpPr>
          <p:spPr>
            <a:xfrm>
              <a:off x="9169412" y="-126153"/>
              <a:ext cx="39622" cy="110772"/>
            </a:xfrm>
            <a:custGeom>
              <a:avLst/>
              <a:gdLst/>
              <a:ahLst/>
              <a:cxnLst/>
              <a:rect l="l" t="t" r="r" b="b"/>
              <a:pathLst>
                <a:path w="1214" h="3394" extrusionOk="0">
                  <a:moveTo>
                    <a:pt x="607" y="0"/>
                  </a:moveTo>
                  <a:lnTo>
                    <a:pt x="558" y="344"/>
                  </a:lnTo>
                  <a:cubicBezTo>
                    <a:pt x="525" y="607"/>
                    <a:pt x="443" y="869"/>
                    <a:pt x="295" y="1098"/>
                  </a:cubicBezTo>
                  <a:cubicBezTo>
                    <a:pt x="213" y="1197"/>
                    <a:pt x="148" y="1311"/>
                    <a:pt x="99" y="1426"/>
                  </a:cubicBezTo>
                  <a:cubicBezTo>
                    <a:pt x="0" y="1672"/>
                    <a:pt x="33" y="1967"/>
                    <a:pt x="230" y="2164"/>
                  </a:cubicBezTo>
                  <a:cubicBezTo>
                    <a:pt x="410" y="2426"/>
                    <a:pt x="525" y="2737"/>
                    <a:pt x="574" y="3065"/>
                  </a:cubicBezTo>
                  <a:cubicBezTo>
                    <a:pt x="590" y="3147"/>
                    <a:pt x="590" y="3393"/>
                    <a:pt x="607" y="3393"/>
                  </a:cubicBezTo>
                  <a:cubicBezTo>
                    <a:pt x="607" y="3393"/>
                    <a:pt x="623" y="3131"/>
                    <a:pt x="639" y="3065"/>
                  </a:cubicBezTo>
                  <a:cubicBezTo>
                    <a:pt x="672" y="2737"/>
                    <a:pt x="787" y="2426"/>
                    <a:pt x="984" y="2164"/>
                  </a:cubicBezTo>
                  <a:cubicBezTo>
                    <a:pt x="1164" y="1967"/>
                    <a:pt x="1213" y="1672"/>
                    <a:pt x="1098" y="1426"/>
                  </a:cubicBezTo>
                  <a:cubicBezTo>
                    <a:pt x="1049" y="1311"/>
                    <a:pt x="984" y="1197"/>
                    <a:pt x="918" y="1098"/>
                  </a:cubicBezTo>
                  <a:cubicBezTo>
                    <a:pt x="771" y="869"/>
                    <a:pt x="672" y="607"/>
                    <a:pt x="639" y="344"/>
                  </a:cubicBezTo>
                  <a:lnTo>
                    <a:pt x="607"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1" name="Google Shape;3171;p3"/>
            <p:cNvSpPr/>
            <p:nvPr/>
          </p:nvSpPr>
          <p:spPr>
            <a:xfrm>
              <a:off x="7912738" y="-173151"/>
              <a:ext cx="277712" cy="332152"/>
            </a:xfrm>
            <a:custGeom>
              <a:avLst/>
              <a:gdLst/>
              <a:ahLst/>
              <a:cxnLst/>
              <a:rect l="l" t="t" r="r" b="b"/>
              <a:pathLst>
                <a:path w="8509" h="10177" extrusionOk="0">
                  <a:moveTo>
                    <a:pt x="6272" y="0"/>
                  </a:moveTo>
                  <a:cubicBezTo>
                    <a:pt x="6079" y="0"/>
                    <a:pt x="5883" y="20"/>
                    <a:pt x="5689" y="63"/>
                  </a:cubicBezTo>
                  <a:cubicBezTo>
                    <a:pt x="4509" y="342"/>
                    <a:pt x="3738" y="1588"/>
                    <a:pt x="3509" y="2833"/>
                  </a:cubicBezTo>
                  <a:cubicBezTo>
                    <a:pt x="3492" y="2850"/>
                    <a:pt x="3492" y="2850"/>
                    <a:pt x="3492" y="2866"/>
                  </a:cubicBezTo>
                  <a:cubicBezTo>
                    <a:pt x="3263" y="4161"/>
                    <a:pt x="3492" y="5374"/>
                    <a:pt x="3443" y="6489"/>
                  </a:cubicBezTo>
                  <a:cubicBezTo>
                    <a:pt x="3509" y="7472"/>
                    <a:pt x="3148" y="8439"/>
                    <a:pt x="2443" y="9128"/>
                  </a:cubicBezTo>
                  <a:cubicBezTo>
                    <a:pt x="1771" y="9750"/>
                    <a:pt x="903" y="10111"/>
                    <a:pt x="1" y="10177"/>
                  </a:cubicBezTo>
                  <a:cubicBezTo>
                    <a:pt x="919" y="10144"/>
                    <a:pt x="1804" y="9800"/>
                    <a:pt x="2509" y="9193"/>
                  </a:cubicBezTo>
                  <a:cubicBezTo>
                    <a:pt x="3246" y="8488"/>
                    <a:pt x="3640" y="7505"/>
                    <a:pt x="3591" y="6489"/>
                  </a:cubicBezTo>
                  <a:cubicBezTo>
                    <a:pt x="3656" y="5374"/>
                    <a:pt x="3427" y="4128"/>
                    <a:pt x="3656" y="2883"/>
                  </a:cubicBezTo>
                  <a:cubicBezTo>
                    <a:pt x="3656" y="2866"/>
                    <a:pt x="3656" y="2866"/>
                    <a:pt x="3656" y="2866"/>
                  </a:cubicBezTo>
                  <a:cubicBezTo>
                    <a:pt x="3902" y="1637"/>
                    <a:pt x="4607" y="473"/>
                    <a:pt x="5705" y="211"/>
                  </a:cubicBezTo>
                  <a:cubicBezTo>
                    <a:pt x="5836" y="178"/>
                    <a:pt x="5967" y="162"/>
                    <a:pt x="6099" y="145"/>
                  </a:cubicBezTo>
                  <a:cubicBezTo>
                    <a:pt x="6126" y="144"/>
                    <a:pt x="6153" y="144"/>
                    <a:pt x="6181" y="144"/>
                  </a:cubicBezTo>
                  <a:cubicBezTo>
                    <a:pt x="6596" y="144"/>
                    <a:pt x="7006" y="261"/>
                    <a:pt x="7344" y="522"/>
                  </a:cubicBezTo>
                  <a:cubicBezTo>
                    <a:pt x="8049" y="1096"/>
                    <a:pt x="7967" y="2325"/>
                    <a:pt x="7557" y="2719"/>
                  </a:cubicBezTo>
                  <a:cubicBezTo>
                    <a:pt x="7475" y="2768"/>
                    <a:pt x="7410" y="2817"/>
                    <a:pt x="7312" y="2866"/>
                  </a:cubicBezTo>
                  <a:cubicBezTo>
                    <a:pt x="7197" y="2932"/>
                    <a:pt x="7066" y="2965"/>
                    <a:pt x="6935" y="2965"/>
                  </a:cubicBezTo>
                  <a:cubicBezTo>
                    <a:pt x="6803" y="2965"/>
                    <a:pt x="6672" y="2932"/>
                    <a:pt x="6558" y="2866"/>
                  </a:cubicBezTo>
                  <a:cubicBezTo>
                    <a:pt x="6476" y="2817"/>
                    <a:pt x="6410" y="2751"/>
                    <a:pt x="6377" y="2669"/>
                  </a:cubicBezTo>
                  <a:lnTo>
                    <a:pt x="6377" y="2669"/>
                  </a:lnTo>
                  <a:cubicBezTo>
                    <a:pt x="6377" y="2669"/>
                    <a:pt x="6402" y="2672"/>
                    <a:pt x="6440" y="2672"/>
                  </a:cubicBezTo>
                  <a:cubicBezTo>
                    <a:pt x="6570" y="2672"/>
                    <a:pt x="6859" y="2643"/>
                    <a:pt x="6935" y="2391"/>
                  </a:cubicBezTo>
                  <a:cubicBezTo>
                    <a:pt x="7066" y="2079"/>
                    <a:pt x="6869" y="1735"/>
                    <a:pt x="6558" y="1670"/>
                  </a:cubicBezTo>
                  <a:cubicBezTo>
                    <a:pt x="6502" y="1654"/>
                    <a:pt x="6446" y="1646"/>
                    <a:pt x="6392" y="1646"/>
                  </a:cubicBezTo>
                  <a:cubicBezTo>
                    <a:pt x="6004" y="1646"/>
                    <a:pt x="5692" y="2035"/>
                    <a:pt x="5836" y="2424"/>
                  </a:cubicBezTo>
                  <a:cubicBezTo>
                    <a:pt x="5885" y="2604"/>
                    <a:pt x="6017" y="2768"/>
                    <a:pt x="6164" y="2866"/>
                  </a:cubicBezTo>
                  <a:cubicBezTo>
                    <a:pt x="6412" y="3020"/>
                    <a:pt x="6695" y="3098"/>
                    <a:pt x="6977" y="3098"/>
                  </a:cubicBezTo>
                  <a:cubicBezTo>
                    <a:pt x="7236" y="3098"/>
                    <a:pt x="7494" y="3032"/>
                    <a:pt x="7721" y="2899"/>
                  </a:cubicBezTo>
                  <a:lnTo>
                    <a:pt x="7787" y="2866"/>
                  </a:lnTo>
                  <a:cubicBezTo>
                    <a:pt x="8311" y="2473"/>
                    <a:pt x="8508" y="1784"/>
                    <a:pt x="8262" y="1178"/>
                  </a:cubicBezTo>
                  <a:cubicBezTo>
                    <a:pt x="8032" y="460"/>
                    <a:pt x="7187" y="0"/>
                    <a:pt x="62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2" name="Google Shape;3172;p3"/>
            <p:cNvSpPr/>
            <p:nvPr/>
          </p:nvSpPr>
          <p:spPr>
            <a:xfrm>
              <a:off x="7591226" y="-143581"/>
              <a:ext cx="89916" cy="350723"/>
            </a:xfrm>
            <a:custGeom>
              <a:avLst/>
              <a:gdLst/>
              <a:ahLst/>
              <a:cxnLst/>
              <a:rect l="l" t="t" r="r" b="b"/>
              <a:pathLst>
                <a:path w="2755" h="10746" extrusionOk="0">
                  <a:moveTo>
                    <a:pt x="1458" y="1"/>
                  </a:moveTo>
                  <a:cubicBezTo>
                    <a:pt x="1124" y="1"/>
                    <a:pt x="779" y="125"/>
                    <a:pt x="509" y="419"/>
                  </a:cubicBezTo>
                  <a:cubicBezTo>
                    <a:pt x="165" y="846"/>
                    <a:pt x="1" y="1403"/>
                    <a:pt x="34" y="1960"/>
                  </a:cubicBezTo>
                  <a:cubicBezTo>
                    <a:pt x="50" y="2485"/>
                    <a:pt x="148" y="3009"/>
                    <a:pt x="345" y="3501"/>
                  </a:cubicBezTo>
                  <a:cubicBezTo>
                    <a:pt x="1181" y="5550"/>
                    <a:pt x="2066" y="7500"/>
                    <a:pt x="1525" y="8943"/>
                  </a:cubicBezTo>
                  <a:cubicBezTo>
                    <a:pt x="1263" y="9697"/>
                    <a:pt x="755" y="10336"/>
                    <a:pt x="83" y="10746"/>
                  </a:cubicBezTo>
                  <a:cubicBezTo>
                    <a:pt x="165" y="10697"/>
                    <a:pt x="1066" y="10287"/>
                    <a:pt x="1607" y="8976"/>
                  </a:cubicBezTo>
                  <a:cubicBezTo>
                    <a:pt x="2214" y="7500"/>
                    <a:pt x="1345" y="5468"/>
                    <a:pt x="509" y="3435"/>
                  </a:cubicBezTo>
                  <a:cubicBezTo>
                    <a:pt x="329" y="2960"/>
                    <a:pt x="230" y="2468"/>
                    <a:pt x="198" y="1944"/>
                  </a:cubicBezTo>
                  <a:cubicBezTo>
                    <a:pt x="165" y="1436"/>
                    <a:pt x="312" y="928"/>
                    <a:pt x="607" y="501"/>
                  </a:cubicBezTo>
                  <a:cubicBezTo>
                    <a:pt x="847" y="231"/>
                    <a:pt x="1164" y="115"/>
                    <a:pt x="1474" y="115"/>
                  </a:cubicBezTo>
                  <a:cubicBezTo>
                    <a:pt x="1993" y="115"/>
                    <a:pt x="2492" y="439"/>
                    <a:pt x="2574" y="911"/>
                  </a:cubicBezTo>
                  <a:cubicBezTo>
                    <a:pt x="2682" y="1436"/>
                    <a:pt x="2267" y="1917"/>
                    <a:pt x="1754" y="1917"/>
                  </a:cubicBezTo>
                  <a:cubicBezTo>
                    <a:pt x="1721" y="1917"/>
                    <a:pt x="1689" y="1915"/>
                    <a:pt x="1656" y="1911"/>
                  </a:cubicBezTo>
                  <a:lnTo>
                    <a:pt x="1640" y="1911"/>
                  </a:lnTo>
                  <a:cubicBezTo>
                    <a:pt x="1624" y="1911"/>
                    <a:pt x="1607" y="1911"/>
                    <a:pt x="1591" y="1895"/>
                  </a:cubicBezTo>
                  <a:cubicBezTo>
                    <a:pt x="1509" y="1878"/>
                    <a:pt x="1443" y="1829"/>
                    <a:pt x="1410" y="1763"/>
                  </a:cubicBezTo>
                  <a:cubicBezTo>
                    <a:pt x="1410" y="1763"/>
                    <a:pt x="1378" y="1698"/>
                    <a:pt x="1410" y="1649"/>
                  </a:cubicBezTo>
                  <a:cubicBezTo>
                    <a:pt x="1443" y="1616"/>
                    <a:pt x="1804" y="1649"/>
                    <a:pt x="1820" y="1321"/>
                  </a:cubicBezTo>
                  <a:cubicBezTo>
                    <a:pt x="1831" y="1069"/>
                    <a:pt x="1627" y="905"/>
                    <a:pt x="1418" y="905"/>
                  </a:cubicBezTo>
                  <a:cubicBezTo>
                    <a:pt x="1301" y="905"/>
                    <a:pt x="1182" y="957"/>
                    <a:pt x="1099" y="1075"/>
                  </a:cubicBezTo>
                  <a:cubicBezTo>
                    <a:pt x="902" y="1337"/>
                    <a:pt x="1165" y="1927"/>
                    <a:pt x="1689" y="1960"/>
                  </a:cubicBezTo>
                  <a:lnTo>
                    <a:pt x="1853" y="1960"/>
                  </a:lnTo>
                  <a:cubicBezTo>
                    <a:pt x="2378" y="1911"/>
                    <a:pt x="2755" y="1419"/>
                    <a:pt x="2656" y="895"/>
                  </a:cubicBezTo>
                  <a:cubicBezTo>
                    <a:pt x="2583" y="375"/>
                    <a:pt x="2036" y="1"/>
                    <a:pt x="145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3" name="Google Shape;3173;p3"/>
            <p:cNvSpPr/>
            <p:nvPr/>
          </p:nvSpPr>
          <p:spPr>
            <a:xfrm>
              <a:off x="7593380" y="207109"/>
              <a:ext cx="33" cy="33"/>
            </a:xfrm>
            <a:custGeom>
              <a:avLst/>
              <a:gdLst/>
              <a:ahLst/>
              <a:cxnLst/>
              <a:rect l="l" t="t" r="r" b="b"/>
              <a:pathLst>
                <a:path w="1" h="1" fill="none" extrusionOk="0">
                  <a:moveTo>
                    <a:pt x="0" y="1"/>
                  </a:moveTo>
                  <a:lnTo>
                    <a:pt x="0" y="1"/>
                  </a:lnTo>
                  <a:close/>
                </a:path>
              </a:pathLst>
            </a:custGeom>
            <a:solidFill>
              <a:schemeClr val="accent2"/>
            </a:solidFill>
            <a:ln w="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4" name="Google Shape;3174;p3"/>
            <p:cNvSpPr/>
            <p:nvPr/>
          </p:nvSpPr>
          <p:spPr>
            <a:xfrm>
              <a:off x="7487993" y="-126153"/>
              <a:ext cx="39622" cy="110772"/>
            </a:xfrm>
            <a:custGeom>
              <a:avLst/>
              <a:gdLst/>
              <a:ahLst/>
              <a:cxnLst/>
              <a:rect l="l" t="t" r="r" b="b"/>
              <a:pathLst>
                <a:path w="1214" h="3394" extrusionOk="0">
                  <a:moveTo>
                    <a:pt x="607" y="0"/>
                  </a:moveTo>
                  <a:lnTo>
                    <a:pt x="574" y="344"/>
                  </a:lnTo>
                  <a:cubicBezTo>
                    <a:pt x="541" y="607"/>
                    <a:pt x="443" y="869"/>
                    <a:pt x="295" y="1098"/>
                  </a:cubicBezTo>
                  <a:cubicBezTo>
                    <a:pt x="230" y="1197"/>
                    <a:pt x="164" y="1311"/>
                    <a:pt x="115" y="1426"/>
                  </a:cubicBezTo>
                  <a:cubicBezTo>
                    <a:pt x="0" y="1672"/>
                    <a:pt x="49" y="1967"/>
                    <a:pt x="230" y="2164"/>
                  </a:cubicBezTo>
                  <a:cubicBezTo>
                    <a:pt x="426" y="2426"/>
                    <a:pt x="541" y="2737"/>
                    <a:pt x="574" y="3065"/>
                  </a:cubicBezTo>
                  <a:cubicBezTo>
                    <a:pt x="590" y="3147"/>
                    <a:pt x="607" y="3393"/>
                    <a:pt x="607" y="3393"/>
                  </a:cubicBezTo>
                  <a:cubicBezTo>
                    <a:pt x="623" y="3393"/>
                    <a:pt x="623" y="3131"/>
                    <a:pt x="640" y="3065"/>
                  </a:cubicBezTo>
                  <a:cubicBezTo>
                    <a:pt x="689" y="2737"/>
                    <a:pt x="803" y="2426"/>
                    <a:pt x="1000" y="2164"/>
                  </a:cubicBezTo>
                  <a:cubicBezTo>
                    <a:pt x="1180" y="1967"/>
                    <a:pt x="1213" y="1672"/>
                    <a:pt x="1115" y="1426"/>
                  </a:cubicBezTo>
                  <a:cubicBezTo>
                    <a:pt x="1066" y="1311"/>
                    <a:pt x="1000" y="1197"/>
                    <a:pt x="918" y="1098"/>
                  </a:cubicBezTo>
                  <a:cubicBezTo>
                    <a:pt x="771" y="869"/>
                    <a:pt x="689" y="607"/>
                    <a:pt x="656" y="344"/>
                  </a:cubicBezTo>
                  <a:lnTo>
                    <a:pt x="607"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5" name="Google Shape;3175;p3"/>
            <p:cNvSpPr/>
            <p:nvPr/>
          </p:nvSpPr>
          <p:spPr>
            <a:xfrm>
              <a:off x="8347698" y="1022132"/>
              <a:ext cx="295859" cy="206171"/>
            </a:xfrm>
            <a:custGeom>
              <a:avLst/>
              <a:gdLst/>
              <a:ahLst/>
              <a:cxnLst/>
              <a:rect l="l" t="t" r="r" b="b"/>
              <a:pathLst>
                <a:path w="9065" h="6317" extrusionOk="0">
                  <a:moveTo>
                    <a:pt x="7060" y="1"/>
                  </a:moveTo>
                  <a:cubicBezTo>
                    <a:pt x="6604" y="1"/>
                    <a:pt x="6174" y="163"/>
                    <a:pt x="5901" y="501"/>
                  </a:cubicBezTo>
                  <a:cubicBezTo>
                    <a:pt x="5508" y="911"/>
                    <a:pt x="5475" y="1534"/>
                    <a:pt x="5786" y="2009"/>
                  </a:cubicBezTo>
                  <a:cubicBezTo>
                    <a:pt x="5885" y="2140"/>
                    <a:pt x="6016" y="2255"/>
                    <a:pt x="6163" y="2320"/>
                  </a:cubicBezTo>
                  <a:lnTo>
                    <a:pt x="6196" y="2320"/>
                  </a:lnTo>
                  <a:lnTo>
                    <a:pt x="6278" y="2353"/>
                  </a:lnTo>
                  <a:lnTo>
                    <a:pt x="6360" y="2369"/>
                  </a:lnTo>
                  <a:cubicBezTo>
                    <a:pt x="6437" y="2391"/>
                    <a:pt x="6513" y="2401"/>
                    <a:pt x="6589" y="2401"/>
                  </a:cubicBezTo>
                  <a:cubicBezTo>
                    <a:pt x="6803" y="2401"/>
                    <a:pt x="7006" y="2318"/>
                    <a:pt x="7163" y="2173"/>
                  </a:cubicBezTo>
                  <a:cubicBezTo>
                    <a:pt x="7554" y="1752"/>
                    <a:pt x="7284" y="1208"/>
                    <a:pt x="6946" y="1208"/>
                  </a:cubicBezTo>
                  <a:cubicBezTo>
                    <a:pt x="6915" y="1208"/>
                    <a:pt x="6883" y="1212"/>
                    <a:pt x="6852" y="1222"/>
                  </a:cubicBezTo>
                  <a:cubicBezTo>
                    <a:pt x="6524" y="1320"/>
                    <a:pt x="6458" y="1714"/>
                    <a:pt x="6688" y="1845"/>
                  </a:cubicBezTo>
                  <a:cubicBezTo>
                    <a:pt x="6748" y="1875"/>
                    <a:pt x="6808" y="1890"/>
                    <a:pt x="6866" y="1890"/>
                  </a:cubicBezTo>
                  <a:cubicBezTo>
                    <a:pt x="6965" y="1890"/>
                    <a:pt x="7058" y="1846"/>
                    <a:pt x="7130" y="1763"/>
                  </a:cubicBezTo>
                  <a:lnTo>
                    <a:pt x="7130" y="1763"/>
                  </a:lnTo>
                  <a:cubicBezTo>
                    <a:pt x="7180" y="1911"/>
                    <a:pt x="7114" y="2074"/>
                    <a:pt x="6999" y="2156"/>
                  </a:cubicBezTo>
                  <a:cubicBezTo>
                    <a:pt x="6860" y="2261"/>
                    <a:pt x="6688" y="2316"/>
                    <a:pt x="6512" y="2316"/>
                  </a:cubicBezTo>
                  <a:cubicBezTo>
                    <a:pt x="6439" y="2316"/>
                    <a:pt x="6366" y="2307"/>
                    <a:pt x="6294" y="2288"/>
                  </a:cubicBezTo>
                  <a:cubicBezTo>
                    <a:pt x="6196" y="2271"/>
                    <a:pt x="6114" y="2222"/>
                    <a:pt x="6032" y="2173"/>
                  </a:cubicBezTo>
                  <a:cubicBezTo>
                    <a:pt x="5540" y="1763"/>
                    <a:pt x="5491" y="1009"/>
                    <a:pt x="5950" y="550"/>
                  </a:cubicBezTo>
                  <a:cubicBezTo>
                    <a:pt x="6204" y="249"/>
                    <a:pt x="6595" y="106"/>
                    <a:pt x="7010" y="106"/>
                  </a:cubicBezTo>
                  <a:cubicBezTo>
                    <a:pt x="7883" y="106"/>
                    <a:pt x="8862" y="739"/>
                    <a:pt x="8884" y="1861"/>
                  </a:cubicBezTo>
                  <a:cubicBezTo>
                    <a:pt x="8901" y="2665"/>
                    <a:pt x="8458" y="3419"/>
                    <a:pt x="7753" y="3796"/>
                  </a:cubicBezTo>
                  <a:lnTo>
                    <a:pt x="7688" y="3812"/>
                  </a:lnTo>
                  <a:cubicBezTo>
                    <a:pt x="7606" y="3845"/>
                    <a:pt x="7507" y="3877"/>
                    <a:pt x="7409" y="3894"/>
                  </a:cubicBezTo>
                  <a:cubicBezTo>
                    <a:pt x="7181" y="3949"/>
                    <a:pt x="6953" y="3973"/>
                    <a:pt x="6726" y="3973"/>
                  </a:cubicBezTo>
                  <a:cubicBezTo>
                    <a:pt x="5164" y="3973"/>
                    <a:pt x="3635" y="2834"/>
                    <a:pt x="2298" y="2834"/>
                  </a:cubicBezTo>
                  <a:cubicBezTo>
                    <a:pt x="2153" y="2834"/>
                    <a:pt x="2009" y="2848"/>
                    <a:pt x="1869" y="2878"/>
                  </a:cubicBezTo>
                  <a:cubicBezTo>
                    <a:pt x="607" y="3156"/>
                    <a:pt x="246" y="4041"/>
                    <a:pt x="148" y="4582"/>
                  </a:cubicBezTo>
                  <a:cubicBezTo>
                    <a:pt x="0" y="5140"/>
                    <a:pt x="115" y="5730"/>
                    <a:pt x="557" y="6074"/>
                  </a:cubicBezTo>
                  <a:cubicBezTo>
                    <a:pt x="774" y="6241"/>
                    <a:pt x="1037" y="6317"/>
                    <a:pt x="1295" y="6317"/>
                  </a:cubicBezTo>
                  <a:cubicBezTo>
                    <a:pt x="1723" y="6317"/>
                    <a:pt x="2138" y="6110"/>
                    <a:pt x="2311" y="5762"/>
                  </a:cubicBezTo>
                  <a:cubicBezTo>
                    <a:pt x="2639" y="5222"/>
                    <a:pt x="2361" y="4517"/>
                    <a:pt x="1869" y="4402"/>
                  </a:cubicBezTo>
                  <a:cubicBezTo>
                    <a:pt x="1769" y="4358"/>
                    <a:pt x="1666" y="4337"/>
                    <a:pt x="1565" y="4337"/>
                  </a:cubicBezTo>
                  <a:cubicBezTo>
                    <a:pt x="1253" y="4337"/>
                    <a:pt x="960" y="4535"/>
                    <a:pt x="836" y="4845"/>
                  </a:cubicBezTo>
                  <a:cubicBezTo>
                    <a:pt x="803" y="4959"/>
                    <a:pt x="803" y="5090"/>
                    <a:pt x="820" y="5222"/>
                  </a:cubicBezTo>
                  <a:lnTo>
                    <a:pt x="820" y="5238"/>
                  </a:lnTo>
                  <a:lnTo>
                    <a:pt x="836" y="5271"/>
                  </a:lnTo>
                  <a:cubicBezTo>
                    <a:pt x="836" y="5287"/>
                    <a:pt x="836" y="5287"/>
                    <a:pt x="836" y="5304"/>
                  </a:cubicBezTo>
                  <a:cubicBezTo>
                    <a:pt x="910" y="5525"/>
                    <a:pt x="1113" y="5663"/>
                    <a:pt x="1334" y="5663"/>
                  </a:cubicBezTo>
                  <a:cubicBezTo>
                    <a:pt x="1408" y="5663"/>
                    <a:pt x="1484" y="5648"/>
                    <a:pt x="1557" y="5615"/>
                  </a:cubicBezTo>
                  <a:cubicBezTo>
                    <a:pt x="1904" y="5473"/>
                    <a:pt x="1796" y="4924"/>
                    <a:pt x="1454" y="4924"/>
                  </a:cubicBezTo>
                  <a:cubicBezTo>
                    <a:pt x="1439" y="4924"/>
                    <a:pt x="1425" y="4925"/>
                    <a:pt x="1410" y="4927"/>
                  </a:cubicBezTo>
                  <a:cubicBezTo>
                    <a:pt x="1033" y="4959"/>
                    <a:pt x="1098" y="5320"/>
                    <a:pt x="1049" y="5385"/>
                  </a:cubicBezTo>
                  <a:cubicBezTo>
                    <a:pt x="1038" y="5394"/>
                    <a:pt x="1026" y="5398"/>
                    <a:pt x="1014" y="5398"/>
                  </a:cubicBezTo>
                  <a:cubicBezTo>
                    <a:pt x="957" y="5398"/>
                    <a:pt x="899" y="5314"/>
                    <a:pt x="885" y="5287"/>
                  </a:cubicBezTo>
                  <a:cubicBezTo>
                    <a:pt x="820" y="5090"/>
                    <a:pt x="836" y="4894"/>
                    <a:pt x="918" y="4713"/>
                  </a:cubicBezTo>
                  <a:cubicBezTo>
                    <a:pt x="1069" y="4504"/>
                    <a:pt x="1302" y="4394"/>
                    <a:pt x="1542" y="4394"/>
                  </a:cubicBezTo>
                  <a:cubicBezTo>
                    <a:pt x="1640" y="4394"/>
                    <a:pt x="1740" y="4413"/>
                    <a:pt x="1836" y="4451"/>
                  </a:cubicBezTo>
                  <a:cubicBezTo>
                    <a:pt x="2295" y="4566"/>
                    <a:pt x="2541" y="5222"/>
                    <a:pt x="2229" y="5730"/>
                  </a:cubicBezTo>
                  <a:cubicBezTo>
                    <a:pt x="2071" y="6037"/>
                    <a:pt x="1696" y="6212"/>
                    <a:pt x="1313" y="6212"/>
                  </a:cubicBezTo>
                  <a:cubicBezTo>
                    <a:pt x="1062" y="6212"/>
                    <a:pt x="807" y="6138"/>
                    <a:pt x="607" y="5976"/>
                  </a:cubicBezTo>
                  <a:cubicBezTo>
                    <a:pt x="66" y="5566"/>
                    <a:pt x="115" y="4631"/>
                    <a:pt x="541" y="4058"/>
                  </a:cubicBezTo>
                  <a:cubicBezTo>
                    <a:pt x="893" y="3593"/>
                    <a:pt x="1494" y="3350"/>
                    <a:pt x="2118" y="3350"/>
                  </a:cubicBezTo>
                  <a:cubicBezTo>
                    <a:pt x="2308" y="3350"/>
                    <a:pt x="2500" y="3373"/>
                    <a:pt x="2688" y="3419"/>
                  </a:cubicBezTo>
                  <a:cubicBezTo>
                    <a:pt x="3492" y="3615"/>
                    <a:pt x="4327" y="3959"/>
                    <a:pt x="5196" y="4205"/>
                  </a:cubicBezTo>
                  <a:cubicBezTo>
                    <a:pt x="5519" y="4264"/>
                    <a:pt x="5848" y="4297"/>
                    <a:pt x="6173" y="4297"/>
                  </a:cubicBezTo>
                  <a:cubicBezTo>
                    <a:pt x="6757" y="4297"/>
                    <a:pt x="7330" y="4190"/>
                    <a:pt x="7835" y="3927"/>
                  </a:cubicBezTo>
                  <a:cubicBezTo>
                    <a:pt x="8589" y="3517"/>
                    <a:pt x="9065" y="2714"/>
                    <a:pt x="9032" y="1845"/>
                  </a:cubicBezTo>
                  <a:cubicBezTo>
                    <a:pt x="8988" y="653"/>
                    <a:pt x="7974" y="1"/>
                    <a:pt x="70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6" name="Google Shape;3176;p3"/>
            <p:cNvSpPr/>
            <p:nvPr/>
          </p:nvSpPr>
          <p:spPr>
            <a:xfrm>
              <a:off x="8248186" y="1199484"/>
              <a:ext cx="201178" cy="202255"/>
            </a:xfrm>
            <a:custGeom>
              <a:avLst/>
              <a:gdLst/>
              <a:ahLst/>
              <a:cxnLst/>
              <a:rect l="l" t="t" r="r" b="b"/>
              <a:pathLst>
                <a:path w="6164" h="6197" extrusionOk="0">
                  <a:moveTo>
                    <a:pt x="3098" y="1"/>
                  </a:moveTo>
                  <a:cubicBezTo>
                    <a:pt x="3049" y="115"/>
                    <a:pt x="3033" y="247"/>
                    <a:pt x="3016" y="361"/>
                  </a:cubicBezTo>
                  <a:cubicBezTo>
                    <a:pt x="3016" y="361"/>
                    <a:pt x="2918" y="1263"/>
                    <a:pt x="2049" y="1394"/>
                  </a:cubicBezTo>
                  <a:cubicBezTo>
                    <a:pt x="1164" y="1509"/>
                    <a:pt x="590" y="1640"/>
                    <a:pt x="558" y="2295"/>
                  </a:cubicBezTo>
                  <a:cubicBezTo>
                    <a:pt x="528" y="2911"/>
                    <a:pt x="346" y="3238"/>
                    <a:pt x="77" y="3238"/>
                  </a:cubicBezTo>
                  <a:cubicBezTo>
                    <a:pt x="52" y="3238"/>
                    <a:pt x="26" y="3235"/>
                    <a:pt x="0" y="3230"/>
                  </a:cubicBezTo>
                  <a:lnTo>
                    <a:pt x="0" y="3230"/>
                  </a:lnTo>
                  <a:cubicBezTo>
                    <a:pt x="0" y="3230"/>
                    <a:pt x="375" y="3763"/>
                    <a:pt x="972" y="3763"/>
                  </a:cubicBezTo>
                  <a:cubicBezTo>
                    <a:pt x="1093" y="3763"/>
                    <a:pt x="1223" y="3741"/>
                    <a:pt x="1361" y="3689"/>
                  </a:cubicBezTo>
                  <a:cubicBezTo>
                    <a:pt x="2197" y="3377"/>
                    <a:pt x="2131" y="2820"/>
                    <a:pt x="2131" y="2672"/>
                  </a:cubicBezTo>
                  <a:cubicBezTo>
                    <a:pt x="2147" y="2519"/>
                    <a:pt x="2219" y="2309"/>
                    <a:pt x="2362" y="2309"/>
                  </a:cubicBezTo>
                  <a:cubicBezTo>
                    <a:pt x="2372" y="2309"/>
                    <a:pt x="2383" y="2310"/>
                    <a:pt x="2393" y="2312"/>
                  </a:cubicBezTo>
                  <a:cubicBezTo>
                    <a:pt x="2541" y="2345"/>
                    <a:pt x="2623" y="2672"/>
                    <a:pt x="2393" y="2967"/>
                  </a:cubicBezTo>
                  <a:cubicBezTo>
                    <a:pt x="2049" y="3312"/>
                    <a:pt x="2000" y="3853"/>
                    <a:pt x="2295" y="4262"/>
                  </a:cubicBezTo>
                  <a:cubicBezTo>
                    <a:pt x="2639" y="4820"/>
                    <a:pt x="3098" y="6197"/>
                    <a:pt x="3098" y="6197"/>
                  </a:cubicBezTo>
                  <a:cubicBezTo>
                    <a:pt x="3098" y="6197"/>
                    <a:pt x="3541" y="4820"/>
                    <a:pt x="3901" y="4262"/>
                  </a:cubicBezTo>
                  <a:cubicBezTo>
                    <a:pt x="4180" y="3869"/>
                    <a:pt x="4147" y="3312"/>
                    <a:pt x="3803" y="2967"/>
                  </a:cubicBezTo>
                  <a:cubicBezTo>
                    <a:pt x="3557" y="2672"/>
                    <a:pt x="3623" y="2345"/>
                    <a:pt x="3787" y="2312"/>
                  </a:cubicBezTo>
                  <a:cubicBezTo>
                    <a:pt x="3793" y="2311"/>
                    <a:pt x="3799" y="2311"/>
                    <a:pt x="3804" y="2311"/>
                  </a:cubicBezTo>
                  <a:cubicBezTo>
                    <a:pt x="3957" y="2311"/>
                    <a:pt x="4033" y="2514"/>
                    <a:pt x="4033" y="2672"/>
                  </a:cubicBezTo>
                  <a:cubicBezTo>
                    <a:pt x="4049" y="2836"/>
                    <a:pt x="3983" y="3377"/>
                    <a:pt x="4803" y="3689"/>
                  </a:cubicBezTo>
                  <a:cubicBezTo>
                    <a:pt x="4944" y="3741"/>
                    <a:pt x="5075" y="3763"/>
                    <a:pt x="5197" y="3763"/>
                  </a:cubicBezTo>
                  <a:cubicBezTo>
                    <a:pt x="5800" y="3763"/>
                    <a:pt x="6163" y="3230"/>
                    <a:pt x="6164" y="3230"/>
                  </a:cubicBezTo>
                  <a:lnTo>
                    <a:pt x="6164" y="3230"/>
                  </a:lnTo>
                  <a:cubicBezTo>
                    <a:pt x="6139" y="3235"/>
                    <a:pt x="6115" y="3238"/>
                    <a:pt x="6091" y="3238"/>
                  </a:cubicBezTo>
                  <a:cubicBezTo>
                    <a:pt x="5834" y="3238"/>
                    <a:pt x="5653" y="2911"/>
                    <a:pt x="5623" y="2295"/>
                  </a:cubicBezTo>
                  <a:cubicBezTo>
                    <a:pt x="5590" y="1640"/>
                    <a:pt x="5000" y="1509"/>
                    <a:pt x="4131" y="1394"/>
                  </a:cubicBezTo>
                  <a:cubicBezTo>
                    <a:pt x="3246" y="1263"/>
                    <a:pt x="3164" y="361"/>
                    <a:pt x="3164" y="361"/>
                  </a:cubicBezTo>
                  <a:cubicBezTo>
                    <a:pt x="3147" y="247"/>
                    <a:pt x="3131" y="115"/>
                    <a:pt x="309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7" name="Google Shape;3177;p3"/>
            <p:cNvSpPr/>
            <p:nvPr/>
          </p:nvSpPr>
          <p:spPr>
            <a:xfrm>
              <a:off x="8382979" y="1138942"/>
              <a:ext cx="210838" cy="121020"/>
            </a:xfrm>
            <a:custGeom>
              <a:avLst/>
              <a:gdLst/>
              <a:ahLst/>
              <a:cxnLst/>
              <a:rect l="l" t="t" r="r" b="b"/>
              <a:pathLst>
                <a:path w="6460" h="3708" extrusionOk="0">
                  <a:moveTo>
                    <a:pt x="954" y="0"/>
                  </a:moveTo>
                  <a:cubicBezTo>
                    <a:pt x="333" y="0"/>
                    <a:pt x="1" y="266"/>
                    <a:pt x="1" y="266"/>
                  </a:cubicBezTo>
                  <a:cubicBezTo>
                    <a:pt x="232" y="193"/>
                    <a:pt x="445" y="147"/>
                    <a:pt x="656" y="147"/>
                  </a:cubicBezTo>
                  <a:cubicBezTo>
                    <a:pt x="966" y="147"/>
                    <a:pt x="1272" y="248"/>
                    <a:pt x="1624" y="512"/>
                  </a:cubicBezTo>
                  <a:cubicBezTo>
                    <a:pt x="2214" y="954"/>
                    <a:pt x="1853" y="1708"/>
                    <a:pt x="1755" y="2200"/>
                  </a:cubicBezTo>
                  <a:cubicBezTo>
                    <a:pt x="1657" y="2708"/>
                    <a:pt x="2361" y="2921"/>
                    <a:pt x="2722" y="3085"/>
                  </a:cubicBezTo>
                  <a:cubicBezTo>
                    <a:pt x="3083" y="3249"/>
                    <a:pt x="2902" y="3708"/>
                    <a:pt x="2902" y="3708"/>
                  </a:cubicBezTo>
                  <a:cubicBezTo>
                    <a:pt x="4230" y="2888"/>
                    <a:pt x="3378" y="1938"/>
                    <a:pt x="3148" y="1675"/>
                  </a:cubicBezTo>
                  <a:cubicBezTo>
                    <a:pt x="2959" y="1446"/>
                    <a:pt x="3082" y="1216"/>
                    <a:pt x="3269" y="1216"/>
                  </a:cubicBezTo>
                  <a:cubicBezTo>
                    <a:pt x="3308" y="1216"/>
                    <a:pt x="3351" y="1226"/>
                    <a:pt x="3394" y="1249"/>
                  </a:cubicBezTo>
                  <a:cubicBezTo>
                    <a:pt x="3623" y="1380"/>
                    <a:pt x="3263" y="1872"/>
                    <a:pt x="3951" y="2315"/>
                  </a:cubicBezTo>
                  <a:cubicBezTo>
                    <a:pt x="4119" y="2421"/>
                    <a:pt x="4277" y="2461"/>
                    <a:pt x="4419" y="2461"/>
                  </a:cubicBezTo>
                  <a:cubicBezTo>
                    <a:pt x="4846" y="2461"/>
                    <a:pt x="5131" y="2102"/>
                    <a:pt x="5131" y="2102"/>
                  </a:cubicBezTo>
                  <a:lnTo>
                    <a:pt x="5131" y="2102"/>
                  </a:lnTo>
                  <a:cubicBezTo>
                    <a:pt x="5126" y="2102"/>
                    <a:pt x="5120" y="2102"/>
                    <a:pt x="5114" y="2102"/>
                  </a:cubicBezTo>
                  <a:cubicBezTo>
                    <a:pt x="4744" y="2102"/>
                    <a:pt x="4949" y="1575"/>
                    <a:pt x="4787" y="1429"/>
                  </a:cubicBezTo>
                  <a:cubicBezTo>
                    <a:pt x="4703" y="1366"/>
                    <a:pt x="4604" y="1330"/>
                    <a:pt x="4510" y="1330"/>
                  </a:cubicBezTo>
                  <a:cubicBezTo>
                    <a:pt x="4458" y="1330"/>
                    <a:pt x="4408" y="1341"/>
                    <a:pt x="4361" y="1364"/>
                  </a:cubicBezTo>
                  <a:cubicBezTo>
                    <a:pt x="4318" y="1371"/>
                    <a:pt x="4275" y="1374"/>
                    <a:pt x="4235" y="1374"/>
                  </a:cubicBezTo>
                  <a:cubicBezTo>
                    <a:pt x="4079" y="1374"/>
                    <a:pt x="3968" y="1324"/>
                    <a:pt x="4033" y="1233"/>
                  </a:cubicBezTo>
                  <a:cubicBezTo>
                    <a:pt x="4069" y="1183"/>
                    <a:pt x="4108" y="1165"/>
                    <a:pt x="4159" y="1165"/>
                  </a:cubicBezTo>
                  <a:cubicBezTo>
                    <a:pt x="4295" y="1165"/>
                    <a:pt x="4521" y="1295"/>
                    <a:pt x="5033" y="1331"/>
                  </a:cubicBezTo>
                  <a:cubicBezTo>
                    <a:pt x="5069" y="1334"/>
                    <a:pt x="5104" y="1335"/>
                    <a:pt x="5139" y="1335"/>
                  </a:cubicBezTo>
                  <a:cubicBezTo>
                    <a:pt x="5904" y="1335"/>
                    <a:pt x="6459" y="676"/>
                    <a:pt x="6459" y="675"/>
                  </a:cubicBezTo>
                  <a:lnTo>
                    <a:pt x="6459" y="675"/>
                  </a:lnTo>
                  <a:cubicBezTo>
                    <a:pt x="6005" y="931"/>
                    <a:pt x="5521" y="1029"/>
                    <a:pt x="5034" y="1029"/>
                  </a:cubicBezTo>
                  <a:cubicBezTo>
                    <a:pt x="3869" y="1029"/>
                    <a:pt x="2686" y="468"/>
                    <a:pt x="1853" y="167"/>
                  </a:cubicBezTo>
                  <a:cubicBezTo>
                    <a:pt x="1508" y="44"/>
                    <a:pt x="1207" y="0"/>
                    <a:pt x="95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8" name="Google Shape;3178;p3"/>
            <p:cNvSpPr/>
            <p:nvPr/>
          </p:nvSpPr>
          <p:spPr>
            <a:xfrm>
              <a:off x="8437027" y="1019260"/>
              <a:ext cx="118246" cy="82377"/>
            </a:xfrm>
            <a:custGeom>
              <a:avLst/>
              <a:gdLst/>
              <a:ahLst/>
              <a:cxnLst/>
              <a:rect l="l" t="t" r="r" b="b"/>
              <a:pathLst>
                <a:path w="3623" h="2524" extrusionOk="0">
                  <a:moveTo>
                    <a:pt x="2514" y="1"/>
                  </a:moveTo>
                  <a:cubicBezTo>
                    <a:pt x="1924" y="1"/>
                    <a:pt x="1243" y="126"/>
                    <a:pt x="869" y="622"/>
                  </a:cubicBezTo>
                  <a:cubicBezTo>
                    <a:pt x="1" y="1769"/>
                    <a:pt x="525" y="2523"/>
                    <a:pt x="525" y="2523"/>
                  </a:cubicBezTo>
                  <a:cubicBezTo>
                    <a:pt x="525" y="2523"/>
                    <a:pt x="361" y="2162"/>
                    <a:pt x="1394" y="2162"/>
                  </a:cubicBezTo>
                  <a:cubicBezTo>
                    <a:pt x="2426" y="2146"/>
                    <a:pt x="2312" y="1490"/>
                    <a:pt x="2263" y="1261"/>
                  </a:cubicBezTo>
                  <a:cubicBezTo>
                    <a:pt x="2181" y="1015"/>
                    <a:pt x="2246" y="736"/>
                    <a:pt x="2426" y="556"/>
                  </a:cubicBezTo>
                  <a:cubicBezTo>
                    <a:pt x="2656" y="195"/>
                    <a:pt x="3623" y="130"/>
                    <a:pt x="3623" y="130"/>
                  </a:cubicBezTo>
                  <a:cubicBezTo>
                    <a:pt x="3623" y="130"/>
                    <a:pt x="3115" y="1"/>
                    <a:pt x="251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9" name="Google Shape;3179;p3"/>
            <p:cNvSpPr/>
            <p:nvPr/>
          </p:nvSpPr>
          <p:spPr>
            <a:xfrm>
              <a:off x="8527432" y="932020"/>
              <a:ext cx="73859" cy="87762"/>
            </a:xfrm>
            <a:custGeom>
              <a:avLst/>
              <a:gdLst/>
              <a:ahLst/>
              <a:cxnLst/>
              <a:rect l="l" t="t" r="r" b="b"/>
              <a:pathLst>
                <a:path w="2263" h="2689" extrusionOk="0">
                  <a:moveTo>
                    <a:pt x="1132" y="0"/>
                  </a:moveTo>
                  <a:cubicBezTo>
                    <a:pt x="1132" y="0"/>
                    <a:pt x="1345" y="541"/>
                    <a:pt x="984" y="738"/>
                  </a:cubicBezTo>
                  <a:cubicBezTo>
                    <a:pt x="624" y="934"/>
                    <a:pt x="1" y="1344"/>
                    <a:pt x="247" y="2016"/>
                  </a:cubicBezTo>
                  <a:cubicBezTo>
                    <a:pt x="492" y="2688"/>
                    <a:pt x="1689" y="2426"/>
                    <a:pt x="2263" y="2606"/>
                  </a:cubicBezTo>
                  <a:cubicBezTo>
                    <a:pt x="2263" y="2606"/>
                    <a:pt x="1394" y="2164"/>
                    <a:pt x="1459" y="1426"/>
                  </a:cubicBezTo>
                  <a:cubicBezTo>
                    <a:pt x="1525" y="705"/>
                    <a:pt x="1427" y="164"/>
                    <a:pt x="11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0" name="Google Shape;3180;p3"/>
            <p:cNvSpPr/>
            <p:nvPr/>
          </p:nvSpPr>
          <p:spPr>
            <a:xfrm>
              <a:off x="8607133" y="969978"/>
              <a:ext cx="103820" cy="140733"/>
            </a:xfrm>
            <a:custGeom>
              <a:avLst/>
              <a:gdLst/>
              <a:ahLst/>
              <a:cxnLst/>
              <a:rect l="l" t="t" r="r" b="b"/>
              <a:pathLst>
                <a:path w="3181" h="4312" extrusionOk="0">
                  <a:moveTo>
                    <a:pt x="378" y="1"/>
                  </a:moveTo>
                  <a:cubicBezTo>
                    <a:pt x="1" y="1345"/>
                    <a:pt x="542" y="1607"/>
                    <a:pt x="1099" y="2476"/>
                  </a:cubicBezTo>
                  <a:cubicBezTo>
                    <a:pt x="1656" y="3361"/>
                    <a:pt x="1066" y="4312"/>
                    <a:pt x="1066" y="4312"/>
                  </a:cubicBezTo>
                  <a:cubicBezTo>
                    <a:pt x="1443" y="4049"/>
                    <a:pt x="1788" y="3361"/>
                    <a:pt x="2492" y="2935"/>
                  </a:cubicBezTo>
                  <a:cubicBezTo>
                    <a:pt x="3181" y="2492"/>
                    <a:pt x="2902" y="1591"/>
                    <a:pt x="2902" y="1591"/>
                  </a:cubicBezTo>
                  <a:lnTo>
                    <a:pt x="2902" y="1591"/>
                  </a:lnTo>
                  <a:cubicBezTo>
                    <a:pt x="2852" y="1704"/>
                    <a:pt x="2762" y="1750"/>
                    <a:pt x="2604" y="1750"/>
                  </a:cubicBezTo>
                  <a:cubicBezTo>
                    <a:pt x="2557" y="1750"/>
                    <a:pt x="2504" y="1746"/>
                    <a:pt x="2443" y="1738"/>
                  </a:cubicBezTo>
                  <a:cubicBezTo>
                    <a:pt x="2414" y="1731"/>
                    <a:pt x="2385" y="1728"/>
                    <a:pt x="2357" y="1728"/>
                  </a:cubicBezTo>
                  <a:cubicBezTo>
                    <a:pt x="2120" y="1728"/>
                    <a:pt x="1946" y="1961"/>
                    <a:pt x="2033" y="2181"/>
                  </a:cubicBezTo>
                  <a:cubicBezTo>
                    <a:pt x="2101" y="2357"/>
                    <a:pt x="1967" y="2533"/>
                    <a:pt x="1807" y="2533"/>
                  </a:cubicBezTo>
                  <a:cubicBezTo>
                    <a:pt x="1774" y="2533"/>
                    <a:pt x="1740" y="2526"/>
                    <a:pt x="1706" y="2509"/>
                  </a:cubicBezTo>
                  <a:cubicBezTo>
                    <a:pt x="1558" y="2443"/>
                    <a:pt x="1558" y="2066"/>
                    <a:pt x="1771" y="1886"/>
                  </a:cubicBezTo>
                  <a:cubicBezTo>
                    <a:pt x="1984" y="1705"/>
                    <a:pt x="2148" y="1312"/>
                    <a:pt x="1952" y="689"/>
                  </a:cubicBezTo>
                  <a:cubicBezTo>
                    <a:pt x="1811" y="217"/>
                    <a:pt x="1343" y="113"/>
                    <a:pt x="1019" y="113"/>
                  </a:cubicBezTo>
                  <a:cubicBezTo>
                    <a:pt x="927" y="113"/>
                    <a:pt x="846" y="121"/>
                    <a:pt x="788" y="132"/>
                  </a:cubicBezTo>
                  <a:cubicBezTo>
                    <a:pt x="769" y="134"/>
                    <a:pt x="750" y="135"/>
                    <a:pt x="732" y="135"/>
                  </a:cubicBezTo>
                  <a:cubicBezTo>
                    <a:pt x="603" y="135"/>
                    <a:pt x="478" y="87"/>
                    <a:pt x="3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1" name="Google Shape;3181;p3"/>
            <p:cNvSpPr/>
            <p:nvPr/>
          </p:nvSpPr>
          <p:spPr>
            <a:xfrm>
              <a:off x="8583602" y="762991"/>
              <a:ext cx="264853" cy="264266"/>
            </a:xfrm>
            <a:custGeom>
              <a:avLst/>
              <a:gdLst/>
              <a:ahLst/>
              <a:cxnLst/>
              <a:rect l="l" t="t" r="r" b="b"/>
              <a:pathLst>
                <a:path w="8115" h="8097" extrusionOk="0">
                  <a:moveTo>
                    <a:pt x="5761" y="1"/>
                  </a:moveTo>
                  <a:cubicBezTo>
                    <a:pt x="5242" y="1"/>
                    <a:pt x="4733" y="166"/>
                    <a:pt x="4426" y="557"/>
                  </a:cubicBezTo>
                  <a:cubicBezTo>
                    <a:pt x="4131" y="999"/>
                    <a:pt x="4082" y="1557"/>
                    <a:pt x="4312" y="2032"/>
                  </a:cubicBezTo>
                  <a:cubicBezTo>
                    <a:pt x="4520" y="2441"/>
                    <a:pt x="4859" y="2587"/>
                    <a:pt x="5190" y="2587"/>
                  </a:cubicBezTo>
                  <a:cubicBezTo>
                    <a:pt x="5536" y="2587"/>
                    <a:pt x="5874" y="2429"/>
                    <a:pt x="6049" y="2245"/>
                  </a:cubicBezTo>
                  <a:cubicBezTo>
                    <a:pt x="6229" y="2032"/>
                    <a:pt x="6295" y="1753"/>
                    <a:pt x="6246" y="1491"/>
                  </a:cubicBezTo>
                  <a:cubicBezTo>
                    <a:pt x="6198" y="1163"/>
                    <a:pt x="5968" y="1022"/>
                    <a:pt x="5756" y="1022"/>
                  </a:cubicBezTo>
                  <a:cubicBezTo>
                    <a:pt x="5609" y="1022"/>
                    <a:pt x="5471" y="1091"/>
                    <a:pt x="5410" y="1212"/>
                  </a:cubicBezTo>
                  <a:cubicBezTo>
                    <a:pt x="5279" y="1491"/>
                    <a:pt x="5344" y="1852"/>
                    <a:pt x="5754" y="1917"/>
                  </a:cubicBezTo>
                  <a:cubicBezTo>
                    <a:pt x="6098" y="1966"/>
                    <a:pt x="5918" y="2393"/>
                    <a:pt x="5475" y="2507"/>
                  </a:cubicBezTo>
                  <a:cubicBezTo>
                    <a:pt x="5398" y="2528"/>
                    <a:pt x="5319" y="2538"/>
                    <a:pt x="5240" y="2538"/>
                  </a:cubicBezTo>
                  <a:cubicBezTo>
                    <a:pt x="4886" y="2538"/>
                    <a:pt x="4541" y="2334"/>
                    <a:pt x="4394" y="1999"/>
                  </a:cubicBezTo>
                  <a:cubicBezTo>
                    <a:pt x="4197" y="1557"/>
                    <a:pt x="4246" y="1032"/>
                    <a:pt x="4525" y="639"/>
                  </a:cubicBezTo>
                  <a:cubicBezTo>
                    <a:pt x="4795" y="301"/>
                    <a:pt x="5254" y="142"/>
                    <a:pt x="5719" y="142"/>
                  </a:cubicBezTo>
                  <a:cubicBezTo>
                    <a:pt x="5818" y="142"/>
                    <a:pt x="5918" y="149"/>
                    <a:pt x="6016" y="163"/>
                  </a:cubicBezTo>
                  <a:cubicBezTo>
                    <a:pt x="7229" y="294"/>
                    <a:pt x="7934" y="1999"/>
                    <a:pt x="7197" y="3147"/>
                  </a:cubicBezTo>
                  <a:cubicBezTo>
                    <a:pt x="6967" y="3507"/>
                    <a:pt x="6639" y="3802"/>
                    <a:pt x="6246" y="3999"/>
                  </a:cubicBezTo>
                  <a:cubicBezTo>
                    <a:pt x="5849" y="4165"/>
                    <a:pt x="5396" y="4248"/>
                    <a:pt x="4871" y="4248"/>
                  </a:cubicBezTo>
                  <a:cubicBezTo>
                    <a:pt x="4462" y="4248"/>
                    <a:pt x="4010" y="4198"/>
                    <a:pt x="3508" y="4097"/>
                  </a:cubicBezTo>
                  <a:cubicBezTo>
                    <a:pt x="3203" y="4036"/>
                    <a:pt x="2903" y="4005"/>
                    <a:pt x="2616" y="4005"/>
                  </a:cubicBezTo>
                  <a:cubicBezTo>
                    <a:pt x="1290" y="4005"/>
                    <a:pt x="240" y="4661"/>
                    <a:pt x="132" y="5982"/>
                  </a:cubicBezTo>
                  <a:cubicBezTo>
                    <a:pt x="1" y="7572"/>
                    <a:pt x="1050" y="8097"/>
                    <a:pt x="1050" y="8097"/>
                  </a:cubicBezTo>
                  <a:lnTo>
                    <a:pt x="1017" y="8064"/>
                  </a:lnTo>
                  <a:cubicBezTo>
                    <a:pt x="443" y="7425"/>
                    <a:pt x="607" y="6228"/>
                    <a:pt x="607" y="6228"/>
                  </a:cubicBezTo>
                  <a:cubicBezTo>
                    <a:pt x="689" y="5720"/>
                    <a:pt x="951" y="5245"/>
                    <a:pt x="1345" y="4900"/>
                  </a:cubicBezTo>
                  <a:cubicBezTo>
                    <a:pt x="1937" y="4461"/>
                    <a:pt x="2695" y="4378"/>
                    <a:pt x="3182" y="4378"/>
                  </a:cubicBezTo>
                  <a:cubicBezTo>
                    <a:pt x="3477" y="4378"/>
                    <a:pt x="3672" y="4409"/>
                    <a:pt x="3672" y="4409"/>
                  </a:cubicBezTo>
                  <a:cubicBezTo>
                    <a:pt x="3918" y="4441"/>
                    <a:pt x="4164" y="4458"/>
                    <a:pt x="4377" y="4474"/>
                  </a:cubicBezTo>
                  <a:cubicBezTo>
                    <a:pt x="4462" y="4478"/>
                    <a:pt x="4548" y="4480"/>
                    <a:pt x="4635" y="4480"/>
                  </a:cubicBezTo>
                  <a:cubicBezTo>
                    <a:pt x="5612" y="4480"/>
                    <a:pt x="6727" y="4208"/>
                    <a:pt x="7344" y="3245"/>
                  </a:cubicBezTo>
                  <a:cubicBezTo>
                    <a:pt x="8114" y="1983"/>
                    <a:pt x="7360" y="180"/>
                    <a:pt x="6033" y="16"/>
                  </a:cubicBezTo>
                  <a:cubicBezTo>
                    <a:pt x="5943" y="6"/>
                    <a:pt x="5852" y="1"/>
                    <a:pt x="57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2" name="Google Shape;3182;p3"/>
            <p:cNvSpPr/>
            <p:nvPr/>
          </p:nvSpPr>
          <p:spPr>
            <a:xfrm>
              <a:off x="8616761" y="1026147"/>
              <a:ext cx="33" cy="33"/>
            </a:xfrm>
            <a:custGeom>
              <a:avLst/>
              <a:gdLst/>
              <a:ahLst/>
              <a:cxnLst/>
              <a:rect l="l" t="t" r="r" b="b"/>
              <a:pathLst>
                <a:path w="1" h="1" extrusionOk="0">
                  <a:moveTo>
                    <a:pt x="1" y="1"/>
                  </a:moveTo>
                  <a:lnTo>
                    <a:pt x="1" y="1"/>
                  </a:lnTo>
                  <a:lnTo>
                    <a:pt x="1"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3" name="Google Shape;3183;p3"/>
            <p:cNvSpPr/>
            <p:nvPr/>
          </p:nvSpPr>
          <p:spPr>
            <a:xfrm>
              <a:off x="8653674" y="915049"/>
              <a:ext cx="152515" cy="77449"/>
            </a:xfrm>
            <a:custGeom>
              <a:avLst/>
              <a:gdLst/>
              <a:ahLst/>
              <a:cxnLst/>
              <a:rect l="l" t="t" r="r" b="b"/>
              <a:pathLst>
                <a:path w="4673" h="2373" extrusionOk="0">
                  <a:moveTo>
                    <a:pt x="1092" y="0"/>
                  </a:moveTo>
                  <a:cubicBezTo>
                    <a:pt x="395" y="0"/>
                    <a:pt x="1" y="225"/>
                    <a:pt x="1" y="225"/>
                  </a:cubicBezTo>
                  <a:cubicBezTo>
                    <a:pt x="93" y="206"/>
                    <a:pt x="182" y="196"/>
                    <a:pt x="265" y="196"/>
                  </a:cubicBezTo>
                  <a:cubicBezTo>
                    <a:pt x="743" y="196"/>
                    <a:pt x="1047" y="504"/>
                    <a:pt x="935" y="979"/>
                  </a:cubicBezTo>
                  <a:cubicBezTo>
                    <a:pt x="821" y="1405"/>
                    <a:pt x="968" y="1848"/>
                    <a:pt x="1329" y="2110"/>
                  </a:cubicBezTo>
                  <a:cubicBezTo>
                    <a:pt x="1640" y="2372"/>
                    <a:pt x="2558" y="2372"/>
                    <a:pt x="2558" y="2372"/>
                  </a:cubicBezTo>
                  <a:cubicBezTo>
                    <a:pt x="2296" y="2225"/>
                    <a:pt x="2542" y="1864"/>
                    <a:pt x="2706" y="1438"/>
                  </a:cubicBezTo>
                  <a:cubicBezTo>
                    <a:pt x="2861" y="1017"/>
                    <a:pt x="2439" y="863"/>
                    <a:pt x="2242" y="863"/>
                  </a:cubicBezTo>
                  <a:cubicBezTo>
                    <a:pt x="2232" y="863"/>
                    <a:pt x="2223" y="863"/>
                    <a:pt x="2214" y="864"/>
                  </a:cubicBezTo>
                  <a:cubicBezTo>
                    <a:pt x="2117" y="882"/>
                    <a:pt x="2044" y="899"/>
                    <a:pt x="1977" y="899"/>
                  </a:cubicBezTo>
                  <a:cubicBezTo>
                    <a:pt x="1919" y="899"/>
                    <a:pt x="1865" y="886"/>
                    <a:pt x="1804" y="848"/>
                  </a:cubicBezTo>
                  <a:cubicBezTo>
                    <a:pt x="1700" y="783"/>
                    <a:pt x="1741" y="571"/>
                    <a:pt x="2003" y="571"/>
                  </a:cubicBezTo>
                  <a:cubicBezTo>
                    <a:pt x="2069" y="571"/>
                    <a:pt x="2150" y="585"/>
                    <a:pt x="2247" y="618"/>
                  </a:cubicBezTo>
                  <a:cubicBezTo>
                    <a:pt x="2738" y="766"/>
                    <a:pt x="2591" y="1225"/>
                    <a:pt x="3312" y="1372"/>
                  </a:cubicBezTo>
                  <a:cubicBezTo>
                    <a:pt x="3369" y="1384"/>
                    <a:pt x="3423" y="1389"/>
                    <a:pt x="3474" y="1389"/>
                  </a:cubicBezTo>
                  <a:cubicBezTo>
                    <a:pt x="4075" y="1389"/>
                    <a:pt x="4220" y="641"/>
                    <a:pt x="4296" y="520"/>
                  </a:cubicBezTo>
                  <a:cubicBezTo>
                    <a:pt x="4410" y="389"/>
                    <a:pt x="4541" y="258"/>
                    <a:pt x="4673" y="143"/>
                  </a:cubicBezTo>
                  <a:lnTo>
                    <a:pt x="4673" y="143"/>
                  </a:lnTo>
                  <a:cubicBezTo>
                    <a:pt x="4463" y="267"/>
                    <a:pt x="4087" y="385"/>
                    <a:pt x="3551" y="385"/>
                  </a:cubicBezTo>
                  <a:cubicBezTo>
                    <a:pt x="3165" y="385"/>
                    <a:pt x="2697" y="324"/>
                    <a:pt x="2148" y="159"/>
                  </a:cubicBezTo>
                  <a:cubicBezTo>
                    <a:pt x="1745" y="41"/>
                    <a:pt x="1390" y="0"/>
                    <a:pt x="109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4" name="Google Shape;3184;p3"/>
            <p:cNvSpPr/>
            <p:nvPr/>
          </p:nvSpPr>
          <p:spPr>
            <a:xfrm>
              <a:off x="8662258" y="772586"/>
              <a:ext cx="105419" cy="109270"/>
            </a:xfrm>
            <a:custGeom>
              <a:avLst/>
              <a:gdLst/>
              <a:ahLst/>
              <a:cxnLst/>
              <a:rect l="l" t="t" r="r" b="b"/>
              <a:pathLst>
                <a:path w="3230" h="3348" extrusionOk="0">
                  <a:moveTo>
                    <a:pt x="1967" y="0"/>
                  </a:moveTo>
                  <a:cubicBezTo>
                    <a:pt x="1525" y="263"/>
                    <a:pt x="1459" y="722"/>
                    <a:pt x="721" y="1328"/>
                  </a:cubicBezTo>
                  <a:cubicBezTo>
                    <a:pt x="0" y="1951"/>
                    <a:pt x="213" y="2410"/>
                    <a:pt x="361" y="2672"/>
                  </a:cubicBezTo>
                  <a:cubicBezTo>
                    <a:pt x="459" y="2803"/>
                    <a:pt x="443" y="2984"/>
                    <a:pt x="295" y="3082"/>
                  </a:cubicBezTo>
                  <a:cubicBezTo>
                    <a:pt x="1394" y="2967"/>
                    <a:pt x="1246" y="2328"/>
                    <a:pt x="1180" y="2131"/>
                  </a:cubicBezTo>
                  <a:cubicBezTo>
                    <a:pt x="1115" y="1935"/>
                    <a:pt x="1148" y="1836"/>
                    <a:pt x="1262" y="1836"/>
                  </a:cubicBezTo>
                  <a:cubicBezTo>
                    <a:pt x="1361" y="1836"/>
                    <a:pt x="1361" y="2066"/>
                    <a:pt x="1344" y="2344"/>
                  </a:cubicBezTo>
                  <a:cubicBezTo>
                    <a:pt x="1328" y="2623"/>
                    <a:pt x="1279" y="3279"/>
                    <a:pt x="2131" y="3344"/>
                  </a:cubicBezTo>
                  <a:cubicBezTo>
                    <a:pt x="2162" y="3347"/>
                    <a:pt x="2191" y="3348"/>
                    <a:pt x="2220" y="3348"/>
                  </a:cubicBezTo>
                  <a:cubicBezTo>
                    <a:pt x="2986" y="3348"/>
                    <a:pt x="3229" y="2541"/>
                    <a:pt x="3229" y="2541"/>
                  </a:cubicBezTo>
                  <a:lnTo>
                    <a:pt x="3229" y="2541"/>
                  </a:lnTo>
                  <a:cubicBezTo>
                    <a:pt x="3104" y="2576"/>
                    <a:pt x="2954" y="2601"/>
                    <a:pt x="2793" y="2601"/>
                  </a:cubicBezTo>
                  <a:cubicBezTo>
                    <a:pt x="2343" y="2601"/>
                    <a:pt x="1820" y="2401"/>
                    <a:pt x="1590" y="1640"/>
                  </a:cubicBezTo>
                  <a:cubicBezTo>
                    <a:pt x="1394" y="1066"/>
                    <a:pt x="1541" y="427"/>
                    <a:pt x="19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5" name="Google Shape;3185;p3"/>
            <p:cNvSpPr/>
            <p:nvPr/>
          </p:nvSpPr>
          <p:spPr>
            <a:xfrm>
              <a:off x="8813108" y="616122"/>
              <a:ext cx="63154" cy="250101"/>
            </a:xfrm>
            <a:custGeom>
              <a:avLst/>
              <a:gdLst/>
              <a:ahLst/>
              <a:cxnLst/>
              <a:rect l="l" t="t" r="r" b="b"/>
              <a:pathLst>
                <a:path w="1935" h="7663" extrusionOk="0">
                  <a:moveTo>
                    <a:pt x="1300" y="1"/>
                  </a:moveTo>
                  <a:cubicBezTo>
                    <a:pt x="984" y="1"/>
                    <a:pt x="738" y="369"/>
                    <a:pt x="738" y="369"/>
                  </a:cubicBezTo>
                  <a:cubicBezTo>
                    <a:pt x="1" y="1516"/>
                    <a:pt x="820" y="3286"/>
                    <a:pt x="968" y="5171"/>
                  </a:cubicBezTo>
                  <a:cubicBezTo>
                    <a:pt x="1115" y="7056"/>
                    <a:pt x="460" y="7663"/>
                    <a:pt x="460" y="7663"/>
                  </a:cubicBezTo>
                  <a:cubicBezTo>
                    <a:pt x="1164" y="7138"/>
                    <a:pt x="1312" y="5368"/>
                    <a:pt x="1181" y="3991"/>
                  </a:cubicBezTo>
                  <a:cubicBezTo>
                    <a:pt x="1050" y="2631"/>
                    <a:pt x="1066" y="1369"/>
                    <a:pt x="1328" y="1106"/>
                  </a:cubicBezTo>
                  <a:cubicBezTo>
                    <a:pt x="1591" y="844"/>
                    <a:pt x="1935" y="287"/>
                    <a:pt x="1509" y="57"/>
                  </a:cubicBezTo>
                  <a:cubicBezTo>
                    <a:pt x="1437" y="17"/>
                    <a:pt x="1367" y="1"/>
                    <a:pt x="13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6" name="Google Shape;3186;p3"/>
            <p:cNvSpPr/>
            <p:nvPr/>
          </p:nvSpPr>
          <p:spPr>
            <a:xfrm>
              <a:off x="8753186" y="583582"/>
              <a:ext cx="279312" cy="331858"/>
            </a:xfrm>
            <a:custGeom>
              <a:avLst/>
              <a:gdLst/>
              <a:ahLst/>
              <a:cxnLst/>
              <a:rect l="l" t="t" r="r" b="b"/>
              <a:pathLst>
                <a:path w="8558" h="10168" extrusionOk="0">
                  <a:moveTo>
                    <a:pt x="6299" y="0"/>
                  </a:moveTo>
                  <a:cubicBezTo>
                    <a:pt x="6097" y="0"/>
                    <a:pt x="5892" y="23"/>
                    <a:pt x="5689" y="71"/>
                  </a:cubicBezTo>
                  <a:cubicBezTo>
                    <a:pt x="4492" y="333"/>
                    <a:pt x="3738" y="1579"/>
                    <a:pt x="3509" y="2841"/>
                  </a:cubicBezTo>
                  <a:cubicBezTo>
                    <a:pt x="3263" y="4136"/>
                    <a:pt x="3509" y="5365"/>
                    <a:pt x="3459" y="6480"/>
                  </a:cubicBezTo>
                  <a:cubicBezTo>
                    <a:pt x="3509" y="7463"/>
                    <a:pt x="3148" y="8430"/>
                    <a:pt x="2443" y="9135"/>
                  </a:cubicBezTo>
                  <a:cubicBezTo>
                    <a:pt x="1771" y="9742"/>
                    <a:pt x="919" y="10119"/>
                    <a:pt x="1" y="10168"/>
                  </a:cubicBezTo>
                  <a:cubicBezTo>
                    <a:pt x="919" y="10151"/>
                    <a:pt x="1804" y="9791"/>
                    <a:pt x="2509" y="9184"/>
                  </a:cubicBezTo>
                  <a:cubicBezTo>
                    <a:pt x="3246" y="8480"/>
                    <a:pt x="3640" y="7496"/>
                    <a:pt x="3590" y="6480"/>
                  </a:cubicBezTo>
                  <a:cubicBezTo>
                    <a:pt x="3656" y="5365"/>
                    <a:pt x="3427" y="4120"/>
                    <a:pt x="3672" y="2874"/>
                  </a:cubicBezTo>
                  <a:cubicBezTo>
                    <a:pt x="3902" y="1612"/>
                    <a:pt x="4607" y="464"/>
                    <a:pt x="5721" y="202"/>
                  </a:cubicBezTo>
                  <a:cubicBezTo>
                    <a:pt x="5836" y="169"/>
                    <a:pt x="5967" y="153"/>
                    <a:pt x="6098" y="136"/>
                  </a:cubicBezTo>
                  <a:cubicBezTo>
                    <a:pt x="6145" y="133"/>
                    <a:pt x="6191" y="131"/>
                    <a:pt x="6236" y="131"/>
                  </a:cubicBezTo>
                  <a:cubicBezTo>
                    <a:pt x="6643" y="131"/>
                    <a:pt x="7020" y="261"/>
                    <a:pt x="7344" y="497"/>
                  </a:cubicBezTo>
                  <a:cubicBezTo>
                    <a:pt x="8065" y="1071"/>
                    <a:pt x="7967" y="2316"/>
                    <a:pt x="7557" y="2693"/>
                  </a:cubicBezTo>
                  <a:cubicBezTo>
                    <a:pt x="7351" y="2879"/>
                    <a:pt x="7125" y="2952"/>
                    <a:pt x="6928" y="2952"/>
                  </a:cubicBezTo>
                  <a:cubicBezTo>
                    <a:pt x="6670" y="2952"/>
                    <a:pt x="6458" y="2828"/>
                    <a:pt x="6393" y="2661"/>
                  </a:cubicBezTo>
                  <a:lnTo>
                    <a:pt x="6393" y="2661"/>
                  </a:lnTo>
                  <a:cubicBezTo>
                    <a:pt x="6393" y="2661"/>
                    <a:pt x="6417" y="2663"/>
                    <a:pt x="6455" y="2663"/>
                  </a:cubicBezTo>
                  <a:cubicBezTo>
                    <a:pt x="6580" y="2663"/>
                    <a:pt x="6862" y="2634"/>
                    <a:pt x="6951" y="2382"/>
                  </a:cubicBezTo>
                  <a:cubicBezTo>
                    <a:pt x="7065" y="2071"/>
                    <a:pt x="6885" y="1726"/>
                    <a:pt x="6557" y="1661"/>
                  </a:cubicBezTo>
                  <a:cubicBezTo>
                    <a:pt x="6508" y="1647"/>
                    <a:pt x="6456" y="1640"/>
                    <a:pt x="6403" y="1640"/>
                  </a:cubicBezTo>
                  <a:cubicBezTo>
                    <a:pt x="6082" y="1640"/>
                    <a:pt x="5726" y="1897"/>
                    <a:pt x="5852" y="2431"/>
                  </a:cubicBezTo>
                  <a:cubicBezTo>
                    <a:pt x="5942" y="2811"/>
                    <a:pt x="6457" y="3099"/>
                    <a:pt x="7000" y="3099"/>
                  </a:cubicBezTo>
                  <a:cubicBezTo>
                    <a:pt x="7253" y="3099"/>
                    <a:pt x="7513" y="3036"/>
                    <a:pt x="7737" y="2890"/>
                  </a:cubicBezTo>
                  <a:cubicBezTo>
                    <a:pt x="8147" y="2661"/>
                    <a:pt x="8557" y="1956"/>
                    <a:pt x="8262" y="1169"/>
                  </a:cubicBezTo>
                  <a:cubicBezTo>
                    <a:pt x="8034" y="459"/>
                    <a:pt x="7203" y="0"/>
                    <a:pt x="629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7" name="Google Shape;3187;p3"/>
            <p:cNvSpPr/>
            <p:nvPr/>
          </p:nvSpPr>
          <p:spPr>
            <a:xfrm>
              <a:off x="8885857" y="629993"/>
              <a:ext cx="81365" cy="68669"/>
            </a:xfrm>
            <a:custGeom>
              <a:avLst/>
              <a:gdLst/>
              <a:ahLst/>
              <a:cxnLst/>
              <a:rect l="l" t="t" r="r" b="b"/>
              <a:pathLst>
                <a:path w="2493" h="2104" extrusionOk="0">
                  <a:moveTo>
                    <a:pt x="691" y="1"/>
                  </a:moveTo>
                  <a:cubicBezTo>
                    <a:pt x="623" y="1"/>
                    <a:pt x="551" y="9"/>
                    <a:pt x="476" y="26"/>
                  </a:cubicBezTo>
                  <a:cubicBezTo>
                    <a:pt x="591" y="91"/>
                    <a:pt x="624" y="272"/>
                    <a:pt x="525" y="386"/>
                  </a:cubicBezTo>
                  <a:cubicBezTo>
                    <a:pt x="378" y="616"/>
                    <a:pt x="1" y="1304"/>
                    <a:pt x="542" y="1862"/>
                  </a:cubicBezTo>
                  <a:cubicBezTo>
                    <a:pt x="727" y="2041"/>
                    <a:pt x="984" y="2103"/>
                    <a:pt x="1251" y="2103"/>
                  </a:cubicBezTo>
                  <a:cubicBezTo>
                    <a:pt x="1790" y="2103"/>
                    <a:pt x="2372" y="1851"/>
                    <a:pt x="2492" y="1796"/>
                  </a:cubicBezTo>
                  <a:lnTo>
                    <a:pt x="2492" y="1796"/>
                  </a:lnTo>
                  <a:cubicBezTo>
                    <a:pt x="2492" y="1796"/>
                    <a:pt x="2460" y="1800"/>
                    <a:pt x="2407" y="1800"/>
                  </a:cubicBezTo>
                  <a:cubicBezTo>
                    <a:pt x="2192" y="1800"/>
                    <a:pt x="1637" y="1736"/>
                    <a:pt x="1558" y="1091"/>
                  </a:cubicBezTo>
                  <a:cubicBezTo>
                    <a:pt x="1472" y="390"/>
                    <a:pt x="1161" y="1"/>
                    <a:pt x="69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8" name="Google Shape;3188;p3"/>
            <p:cNvSpPr/>
            <p:nvPr/>
          </p:nvSpPr>
          <p:spPr>
            <a:xfrm>
              <a:off x="8889611" y="634562"/>
              <a:ext cx="157313" cy="178723"/>
            </a:xfrm>
            <a:custGeom>
              <a:avLst/>
              <a:gdLst/>
              <a:ahLst/>
              <a:cxnLst/>
              <a:rect l="l" t="t" r="r" b="b"/>
              <a:pathLst>
                <a:path w="4820" h="5476" extrusionOk="0">
                  <a:moveTo>
                    <a:pt x="4344" y="0"/>
                  </a:moveTo>
                  <a:lnTo>
                    <a:pt x="4344" y="0"/>
                  </a:lnTo>
                  <a:cubicBezTo>
                    <a:pt x="4475" y="558"/>
                    <a:pt x="4262" y="1148"/>
                    <a:pt x="3803" y="1492"/>
                  </a:cubicBezTo>
                  <a:cubicBezTo>
                    <a:pt x="3017" y="2049"/>
                    <a:pt x="1902" y="1771"/>
                    <a:pt x="1000" y="2394"/>
                  </a:cubicBezTo>
                  <a:cubicBezTo>
                    <a:pt x="99" y="3033"/>
                    <a:pt x="197" y="3934"/>
                    <a:pt x="181" y="4443"/>
                  </a:cubicBezTo>
                  <a:cubicBezTo>
                    <a:pt x="197" y="4803"/>
                    <a:pt x="132" y="5147"/>
                    <a:pt x="1" y="5475"/>
                  </a:cubicBezTo>
                  <a:cubicBezTo>
                    <a:pt x="296" y="5278"/>
                    <a:pt x="476" y="4934"/>
                    <a:pt x="460" y="4557"/>
                  </a:cubicBezTo>
                  <a:cubicBezTo>
                    <a:pt x="444" y="3924"/>
                    <a:pt x="516" y="3188"/>
                    <a:pt x="716" y="3188"/>
                  </a:cubicBezTo>
                  <a:cubicBezTo>
                    <a:pt x="729" y="3188"/>
                    <a:pt x="741" y="3191"/>
                    <a:pt x="755" y="3197"/>
                  </a:cubicBezTo>
                  <a:cubicBezTo>
                    <a:pt x="984" y="3312"/>
                    <a:pt x="804" y="3557"/>
                    <a:pt x="722" y="3721"/>
                  </a:cubicBezTo>
                  <a:cubicBezTo>
                    <a:pt x="623" y="3869"/>
                    <a:pt x="460" y="4541"/>
                    <a:pt x="1181" y="4951"/>
                  </a:cubicBezTo>
                  <a:cubicBezTo>
                    <a:pt x="1181" y="4951"/>
                    <a:pt x="951" y="4426"/>
                    <a:pt x="1345" y="4147"/>
                  </a:cubicBezTo>
                  <a:cubicBezTo>
                    <a:pt x="1754" y="3852"/>
                    <a:pt x="2017" y="3689"/>
                    <a:pt x="1968" y="3115"/>
                  </a:cubicBezTo>
                  <a:cubicBezTo>
                    <a:pt x="1924" y="2611"/>
                    <a:pt x="2260" y="2170"/>
                    <a:pt x="2487" y="2170"/>
                  </a:cubicBezTo>
                  <a:cubicBezTo>
                    <a:pt x="2519" y="2170"/>
                    <a:pt x="2548" y="2179"/>
                    <a:pt x="2574" y="2197"/>
                  </a:cubicBezTo>
                  <a:cubicBezTo>
                    <a:pt x="2803" y="2328"/>
                    <a:pt x="2541" y="2558"/>
                    <a:pt x="2410" y="2607"/>
                  </a:cubicBezTo>
                  <a:cubicBezTo>
                    <a:pt x="2230" y="2721"/>
                    <a:pt x="2197" y="2984"/>
                    <a:pt x="2345" y="3131"/>
                  </a:cubicBezTo>
                  <a:cubicBezTo>
                    <a:pt x="2558" y="3393"/>
                    <a:pt x="2492" y="3705"/>
                    <a:pt x="2213" y="3787"/>
                  </a:cubicBezTo>
                  <a:cubicBezTo>
                    <a:pt x="2213" y="3787"/>
                    <a:pt x="2272" y="3794"/>
                    <a:pt x="2369" y="3794"/>
                  </a:cubicBezTo>
                  <a:cubicBezTo>
                    <a:pt x="2697" y="3794"/>
                    <a:pt x="3470" y="3716"/>
                    <a:pt x="3951" y="3033"/>
                  </a:cubicBezTo>
                  <a:cubicBezTo>
                    <a:pt x="4590" y="2131"/>
                    <a:pt x="4820" y="804"/>
                    <a:pt x="43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9" name="Google Shape;3189;p3"/>
            <p:cNvSpPr/>
            <p:nvPr/>
          </p:nvSpPr>
          <p:spPr>
            <a:xfrm>
              <a:off x="9002504" y="584529"/>
              <a:ext cx="97390" cy="63676"/>
            </a:xfrm>
            <a:custGeom>
              <a:avLst/>
              <a:gdLst/>
              <a:ahLst/>
              <a:cxnLst/>
              <a:rect l="l" t="t" r="r" b="b"/>
              <a:pathLst>
                <a:path w="2984" h="1951" extrusionOk="0">
                  <a:moveTo>
                    <a:pt x="945" y="0"/>
                  </a:moveTo>
                  <a:cubicBezTo>
                    <a:pt x="674" y="0"/>
                    <a:pt x="362" y="28"/>
                    <a:pt x="0" y="91"/>
                  </a:cubicBezTo>
                  <a:cubicBezTo>
                    <a:pt x="426" y="140"/>
                    <a:pt x="771" y="402"/>
                    <a:pt x="934" y="796"/>
                  </a:cubicBezTo>
                  <a:cubicBezTo>
                    <a:pt x="1141" y="1312"/>
                    <a:pt x="1510" y="1950"/>
                    <a:pt x="2274" y="1950"/>
                  </a:cubicBezTo>
                  <a:cubicBezTo>
                    <a:pt x="2480" y="1950"/>
                    <a:pt x="2715" y="1904"/>
                    <a:pt x="2983" y="1796"/>
                  </a:cubicBezTo>
                  <a:cubicBezTo>
                    <a:pt x="2803" y="1730"/>
                    <a:pt x="2688" y="1550"/>
                    <a:pt x="2688" y="1370"/>
                  </a:cubicBezTo>
                  <a:cubicBezTo>
                    <a:pt x="2688" y="1087"/>
                    <a:pt x="2640" y="0"/>
                    <a:pt x="9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0" name="Google Shape;3190;p3"/>
            <p:cNvSpPr/>
            <p:nvPr/>
          </p:nvSpPr>
          <p:spPr>
            <a:xfrm>
              <a:off x="9089679" y="583582"/>
              <a:ext cx="47651" cy="36946"/>
            </a:xfrm>
            <a:custGeom>
              <a:avLst/>
              <a:gdLst/>
              <a:ahLst/>
              <a:cxnLst/>
              <a:rect l="l" t="t" r="r" b="b"/>
              <a:pathLst>
                <a:path w="1460" h="1132" extrusionOk="0">
                  <a:moveTo>
                    <a:pt x="962" y="1"/>
                  </a:moveTo>
                  <a:cubicBezTo>
                    <a:pt x="788" y="1"/>
                    <a:pt x="637" y="142"/>
                    <a:pt x="624" y="333"/>
                  </a:cubicBezTo>
                  <a:cubicBezTo>
                    <a:pt x="624" y="483"/>
                    <a:pt x="754" y="593"/>
                    <a:pt x="894" y="593"/>
                  </a:cubicBezTo>
                  <a:cubicBezTo>
                    <a:pt x="953" y="593"/>
                    <a:pt x="1013" y="573"/>
                    <a:pt x="1066" y="530"/>
                  </a:cubicBezTo>
                  <a:cubicBezTo>
                    <a:pt x="1066" y="530"/>
                    <a:pt x="1181" y="350"/>
                    <a:pt x="1066" y="284"/>
                  </a:cubicBezTo>
                  <a:cubicBezTo>
                    <a:pt x="1038" y="268"/>
                    <a:pt x="1011" y="260"/>
                    <a:pt x="988" y="260"/>
                  </a:cubicBezTo>
                  <a:cubicBezTo>
                    <a:pt x="918" y="260"/>
                    <a:pt x="878" y="325"/>
                    <a:pt x="902" y="399"/>
                  </a:cubicBezTo>
                  <a:cubicBezTo>
                    <a:pt x="908" y="438"/>
                    <a:pt x="888" y="456"/>
                    <a:pt x="861" y="456"/>
                  </a:cubicBezTo>
                  <a:cubicBezTo>
                    <a:pt x="808" y="456"/>
                    <a:pt x="728" y="391"/>
                    <a:pt x="739" y="284"/>
                  </a:cubicBezTo>
                  <a:cubicBezTo>
                    <a:pt x="750" y="153"/>
                    <a:pt x="867" y="65"/>
                    <a:pt x="986" y="65"/>
                  </a:cubicBezTo>
                  <a:cubicBezTo>
                    <a:pt x="1031" y="65"/>
                    <a:pt x="1075" y="77"/>
                    <a:pt x="1116" y="104"/>
                  </a:cubicBezTo>
                  <a:cubicBezTo>
                    <a:pt x="1394" y="268"/>
                    <a:pt x="1312" y="841"/>
                    <a:pt x="722" y="907"/>
                  </a:cubicBezTo>
                  <a:cubicBezTo>
                    <a:pt x="708" y="908"/>
                    <a:pt x="694" y="909"/>
                    <a:pt x="680" y="909"/>
                  </a:cubicBezTo>
                  <a:cubicBezTo>
                    <a:pt x="320" y="909"/>
                    <a:pt x="1" y="514"/>
                    <a:pt x="1" y="513"/>
                  </a:cubicBezTo>
                  <a:lnTo>
                    <a:pt x="1" y="513"/>
                  </a:lnTo>
                  <a:cubicBezTo>
                    <a:pt x="1" y="694"/>
                    <a:pt x="83" y="890"/>
                    <a:pt x="230" y="1005"/>
                  </a:cubicBezTo>
                  <a:cubicBezTo>
                    <a:pt x="345" y="1088"/>
                    <a:pt x="485" y="1132"/>
                    <a:pt x="627" y="1132"/>
                  </a:cubicBezTo>
                  <a:cubicBezTo>
                    <a:pt x="709" y="1132"/>
                    <a:pt x="792" y="1117"/>
                    <a:pt x="870" y="1087"/>
                  </a:cubicBezTo>
                  <a:cubicBezTo>
                    <a:pt x="1083" y="1022"/>
                    <a:pt x="1263" y="874"/>
                    <a:pt x="1345" y="661"/>
                  </a:cubicBezTo>
                  <a:cubicBezTo>
                    <a:pt x="1460" y="415"/>
                    <a:pt x="1345" y="136"/>
                    <a:pt x="1116" y="38"/>
                  </a:cubicBezTo>
                  <a:cubicBezTo>
                    <a:pt x="1064" y="12"/>
                    <a:pt x="1012" y="1"/>
                    <a:pt x="9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1" name="Google Shape;3191;p3"/>
            <p:cNvSpPr/>
            <p:nvPr/>
          </p:nvSpPr>
          <p:spPr>
            <a:xfrm>
              <a:off x="8348742" y="820433"/>
              <a:ext cx="130028" cy="285252"/>
            </a:xfrm>
            <a:custGeom>
              <a:avLst/>
              <a:gdLst/>
              <a:ahLst/>
              <a:cxnLst/>
              <a:rect l="l" t="t" r="r" b="b"/>
              <a:pathLst>
                <a:path w="3984" h="8740" extrusionOk="0">
                  <a:moveTo>
                    <a:pt x="2097" y="0"/>
                  </a:moveTo>
                  <a:cubicBezTo>
                    <a:pt x="1563" y="0"/>
                    <a:pt x="1039" y="246"/>
                    <a:pt x="706" y="682"/>
                  </a:cubicBezTo>
                  <a:cubicBezTo>
                    <a:pt x="362" y="1173"/>
                    <a:pt x="312" y="1813"/>
                    <a:pt x="575" y="2370"/>
                  </a:cubicBezTo>
                  <a:cubicBezTo>
                    <a:pt x="820" y="2779"/>
                    <a:pt x="1256" y="3013"/>
                    <a:pt x="1707" y="3013"/>
                  </a:cubicBezTo>
                  <a:cubicBezTo>
                    <a:pt x="1888" y="3013"/>
                    <a:pt x="2072" y="2975"/>
                    <a:pt x="2247" y="2894"/>
                  </a:cubicBezTo>
                  <a:cubicBezTo>
                    <a:pt x="2951" y="2714"/>
                    <a:pt x="3099" y="1780"/>
                    <a:pt x="2476" y="1387"/>
                  </a:cubicBezTo>
                  <a:cubicBezTo>
                    <a:pt x="2396" y="1346"/>
                    <a:pt x="2315" y="1328"/>
                    <a:pt x="2237" y="1328"/>
                  </a:cubicBezTo>
                  <a:cubicBezTo>
                    <a:pt x="1898" y="1328"/>
                    <a:pt x="1616" y="1666"/>
                    <a:pt x="1722" y="2026"/>
                  </a:cubicBezTo>
                  <a:cubicBezTo>
                    <a:pt x="1860" y="2315"/>
                    <a:pt x="2182" y="2338"/>
                    <a:pt x="2321" y="2338"/>
                  </a:cubicBezTo>
                  <a:cubicBezTo>
                    <a:pt x="2347" y="2338"/>
                    <a:pt x="2367" y="2337"/>
                    <a:pt x="2378" y="2337"/>
                  </a:cubicBezTo>
                  <a:cubicBezTo>
                    <a:pt x="2427" y="2337"/>
                    <a:pt x="2443" y="2370"/>
                    <a:pt x="2443" y="2370"/>
                  </a:cubicBezTo>
                  <a:cubicBezTo>
                    <a:pt x="2487" y="2560"/>
                    <a:pt x="2244" y="2842"/>
                    <a:pt x="1771" y="2842"/>
                  </a:cubicBezTo>
                  <a:cubicBezTo>
                    <a:pt x="1714" y="2842"/>
                    <a:pt x="1654" y="2838"/>
                    <a:pt x="1591" y="2829"/>
                  </a:cubicBezTo>
                  <a:cubicBezTo>
                    <a:pt x="1411" y="2796"/>
                    <a:pt x="1230" y="2698"/>
                    <a:pt x="1083" y="2567"/>
                  </a:cubicBezTo>
                  <a:cubicBezTo>
                    <a:pt x="411" y="1911"/>
                    <a:pt x="739" y="534"/>
                    <a:pt x="1755" y="272"/>
                  </a:cubicBezTo>
                  <a:cubicBezTo>
                    <a:pt x="1888" y="235"/>
                    <a:pt x="2024" y="218"/>
                    <a:pt x="2159" y="218"/>
                  </a:cubicBezTo>
                  <a:cubicBezTo>
                    <a:pt x="2324" y="218"/>
                    <a:pt x="2487" y="243"/>
                    <a:pt x="2640" y="288"/>
                  </a:cubicBezTo>
                  <a:cubicBezTo>
                    <a:pt x="3279" y="469"/>
                    <a:pt x="3738" y="1042"/>
                    <a:pt x="3755" y="1698"/>
                  </a:cubicBezTo>
                  <a:cubicBezTo>
                    <a:pt x="3820" y="2436"/>
                    <a:pt x="3443" y="3173"/>
                    <a:pt x="2869" y="3714"/>
                  </a:cubicBezTo>
                  <a:cubicBezTo>
                    <a:pt x="2296" y="4239"/>
                    <a:pt x="1558" y="4550"/>
                    <a:pt x="984" y="5091"/>
                  </a:cubicBezTo>
                  <a:cubicBezTo>
                    <a:pt x="411" y="5583"/>
                    <a:pt x="66" y="6304"/>
                    <a:pt x="34" y="7058"/>
                  </a:cubicBezTo>
                  <a:cubicBezTo>
                    <a:pt x="1" y="7763"/>
                    <a:pt x="378" y="8500"/>
                    <a:pt x="1034" y="8681"/>
                  </a:cubicBezTo>
                  <a:cubicBezTo>
                    <a:pt x="1158" y="8721"/>
                    <a:pt x="1286" y="8740"/>
                    <a:pt x="1414" y="8740"/>
                  </a:cubicBezTo>
                  <a:cubicBezTo>
                    <a:pt x="1906" y="8740"/>
                    <a:pt x="2379" y="8455"/>
                    <a:pt x="2509" y="8025"/>
                  </a:cubicBezTo>
                  <a:cubicBezTo>
                    <a:pt x="2706" y="7550"/>
                    <a:pt x="2492" y="7009"/>
                    <a:pt x="2033" y="6779"/>
                  </a:cubicBezTo>
                  <a:cubicBezTo>
                    <a:pt x="1919" y="6730"/>
                    <a:pt x="1804" y="6697"/>
                    <a:pt x="1689" y="6697"/>
                  </a:cubicBezTo>
                  <a:cubicBezTo>
                    <a:pt x="1646" y="6690"/>
                    <a:pt x="1603" y="6686"/>
                    <a:pt x="1561" y="6686"/>
                  </a:cubicBezTo>
                  <a:cubicBezTo>
                    <a:pt x="1233" y="6686"/>
                    <a:pt x="939" y="6904"/>
                    <a:pt x="837" y="7238"/>
                  </a:cubicBezTo>
                  <a:cubicBezTo>
                    <a:pt x="708" y="7715"/>
                    <a:pt x="984" y="7989"/>
                    <a:pt x="1291" y="7989"/>
                  </a:cubicBezTo>
                  <a:cubicBezTo>
                    <a:pt x="1375" y="7989"/>
                    <a:pt x="1461" y="7969"/>
                    <a:pt x="1542" y="7927"/>
                  </a:cubicBezTo>
                  <a:cubicBezTo>
                    <a:pt x="1853" y="7779"/>
                    <a:pt x="1919" y="7353"/>
                    <a:pt x="1673" y="7107"/>
                  </a:cubicBezTo>
                  <a:cubicBezTo>
                    <a:pt x="1587" y="7040"/>
                    <a:pt x="1484" y="7007"/>
                    <a:pt x="1381" y="7007"/>
                  </a:cubicBezTo>
                  <a:cubicBezTo>
                    <a:pt x="1307" y="7007"/>
                    <a:pt x="1233" y="7024"/>
                    <a:pt x="1165" y="7058"/>
                  </a:cubicBezTo>
                  <a:cubicBezTo>
                    <a:pt x="1142" y="7071"/>
                    <a:pt x="1129" y="7076"/>
                    <a:pt x="1120" y="7076"/>
                  </a:cubicBezTo>
                  <a:cubicBezTo>
                    <a:pt x="1098" y="7076"/>
                    <a:pt x="1116" y="7041"/>
                    <a:pt x="1116" y="7041"/>
                  </a:cubicBezTo>
                  <a:cubicBezTo>
                    <a:pt x="1214" y="6820"/>
                    <a:pt x="1506" y="6793"/>
                    <a:pt x="1646" y="6793"/>
                  </a:cubicBezTo>
                  <a:cubicBezTo>
                    <a:pt x="1692" y="6793"/>
                    <a:pt x="1722" y="6796"/>
                    <a:pt x="1722" y="6796"/>
                  </a:cubicBezTo>
                  <a:cubicBezTo>
                    <a:pt x="1820" y="6796"/>
                    <a:pt x="1902" y="6812"/>
                    <a:pt x="2001" y="6845"/>
                  </a:cubicBezTo>
                  <a:cubicBezTo>
                    <a:pt x="2443" y="7025"/>
                    <a:pt x="2640" y="7550"/>
                    <a:pt x="2443" y="7992"/>
                  </a:cubicBezTo>
                  <a:cubicBezTo>
                    <a:pt x="2269" y="8402"/>
                    <a:pt x="1879" y="8642"/>
                    <a:pt x="1465" y="8642"/>
                  </a:cubicBezTo>
                  <a:cubicBezTo>
                    <a:pt x="1333" y="8642"/>
                    <a:pt x="1198" y="8618"/>
                    <a:pt x="1066" y="8566"/>
                  </a:cubicBezTo>
                  <a:cubicBezTo>
                    <a:pt x="493" y="8402"/>
                    <a:pt x="132" y="7714"/>
                    <a:pt x="165" y="7058"/>
                  </a:cubicBezTo>
                  <a:cubicBezTo>
                    <a:pt x="230" y="6353"/>
                    <a:pt x="558" y="5681"/>
                    <a:pt x="1083" y="5206"/>
                  </a:cubicBezTo>
                  <a:cubicBezTo>
                    <a:pt x="1640" y="4714"/>
                    <a:pt x="2394" y="4435"/>
                    <a:pt x="2984" y="3845"/>
                  </a:cubicBezTo>
                  <a:cubicBezTo>
                    <a:pt x="3574" y="3288"/>
                    <a:pt x="3984" y="2485"/>
                    <a:pt x="3918" y="1698"/>
                  </a:cubicBezTo>
                  <a:cubicBezTo>
                    <a:pt x="3853" y="911"/>
                    <a:pt x="3296" y="256"/>
                    <a:pt x="2542" y="59"/>
                  </a:cubicBezTo>
                  <a:cubicBezTo>
                    <a:pt x="2395" y="20"/>
                    <a:pt x="2246" y="0"/>
                    <a:pt x="209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2" name="Google Shape;3192;p3"/>
            <p:cNvSpPr/>
            <p:nvPr/>
          </p:nvSpPr>
          <p:spPr>
            <a:xfrm>
              <a:off x="8351516" y="928267"/>
              <a:ext cx="55582" cy="78656"/>
            </a:xfrm>
            <a:custGeom>
              <a:avLst/>
              <a:gdLst/>
              <a:ahLst/>
              <a:cxnLst/>
              <a:rect l="l" t="t" r="r" b="b"/>
              <a:pathLst>
                <a:path w="1703" h="2410" extrusionOk="0">
                  <a:moveTo>
                    <a:pt x="1506" y="0"/>
                  </a:moveTo>
                  <a:cubicBezTo>
                    <a:pt x="1506" y="0"/>
                    <a:pt x="1358" y="66"/>
                    <a:pt x="1342" y="164"/>
                  </a:cubicBezTo>
                  <a:cubicBezTo>
                    <a:pt x="1326" y="263"/>
                    <a:pt x="1211" y="344"/>
                    <a:pt x="1014" y="344"/>
                  </a:cubicBezTo>
                  <a:cubicBezTo>
                    <a:pt x="1002" y="344"/>
                    <a:pt x="989" y="343"/>
                    <a:pt x="973" y="343"/>
                  </a:cubicBezTo>
                  <a:cubicBezTo>
                    <a:pt x="723" y="343"/>
                    <a:pt x="1" y="514"/>
                    <a:pt x="47" y="2410"/>
                  </a:cubicBezTo>
                  <a:cubicBezTo>
                    <a:pt x="96" y="1984"/>
                    <a:pt x="358" y="1607"/>
                    <a:pt x="752" y="1410"/>
                  </a:cubicBezTo>
                  <a:cubicBezTo>
                    <a:pt x="1375" y="1115"/>
                    <a:pt x="1703" y="853"/>
                    <a:pt x="1588" y="476"/>
                  </a:cubicBezTo>
                  <a:cubicBezTo>
                    <a:pt x="1473" y="99"/>
                    <a:pt x="1506" y="0"/>
                    <a:pt x="150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3" name="Google Shape;3193;p3"/>
            <p:cNvSpPr/>
            <p:nvPr/>
          </p:nvSpPr>
          <p:spPr>
            <a:xfrm>
              <a:off x="8373351" y="696084"/>
              <a:ext cx="209206" cy="327419"/>
            </a:xfrm>
            <a:custGeom>
              <a:avLst/>
              <a:gdLst/>
              <a:ahLst/>
              <a:cxnLst/>
              <a:rect l="l" t="t" r="r" b="b"/>
              <a:pathLst>
                <a:path w="6410" h="10032" extrusionOk="0">
                  <a:moveTo>
                    <a:pt x="5263" y="0"/>
                  </a:moveTo>
                  <a:cubicBezTo>
                    <a:pt x="2886" y="673"/>
                    <a:pt x="4181" y="2197"/>
                    <a:pt x="4263" y="4426"/>
                  </a:cubicBezTo>
                  <a:cubicBezTo>
                    <a:pt x="4361" y="6278"/>
                    <a:pt x="3279" y="7983"/>
                    <a:pt x="1558" y="8688"/>
                  </a:cubicBezTo>
                  <a:cubicBezTo>
                    <a:pt x="230" y="9229"/>
                    <a:pt x="1" y="10032"/>
                    <a:pt x="1" y="10032"/>
                  </a:cubicBezTo>
                  <a:cubicBezTo>
                    <a:pt x="320" y="9498"/>
                    <a:pt x="676" y="9323"/>
                    <a:pt x="977" y="9323"/>
                  </a:cubicBezTo>
                  <a:cubicBezTo>
                    <a:pt x="1203" y="9323"/>
                    <a:pt x="1399" y="9421"/>
                    <a:pt x="1525" y="9540"/>
                  </a:cubicBezTo>
                  <a:cubicBezTo>
                    <a:pt x="1629" y="9632"/>
                    <a:pt x="1727" y="9662"/>
                    <a:pt x="1819" y="9662"/>
                  </a:cubicBezTo>
                  <a:cubicBezTo>
                    <a:pt x="1979" y="9662"/>
                    <a:pt x="2120" y="9572"/>
                    <a:pt x="2243" y="9572"/>
                  </a:cubicBezTo>
                  <a:cubicBezTo>
                    <a:pt x="2250" y="9572"/>
                    <a:pt x="2256" y="9572"/>
                    <a:pt x="2263" y="9573"/>
                  </a:cubicBezTo>
                  <a:cubicBezTo>
                    <a:pt x="2460" y="9589"/>
                    <a:pt x="2345" y="9802"/>
                    <a:pt x="2345" y="9802"/>
                  </a:cubicBezTo>
                  <a:cubicBezTo>
                    <a:pt x="2673" y="9639"/>
                    <a:pt x="2771" y="9229"/>
                    <a:pt x="2574" y="8934"/>
                  </a:cubicBezTo>
                  <a:cubicBezTo>
                    <a:pt x="2480" y="8785"/>
                    <a:pt x="2329" y="8692"/>
                    <a:pt x="2168" y="8692"/>
                  </a:cubicBezTo>
                  <a:cubicBezTo>
                    <a:pt x="2134" y="8692"/>
                    <a:pt x="2100" y="8696"/>
                    <a:pt x="2066" y="8704"/>
                  </a:cubicBezTo>
                  <a:cubicBezTo>
                    <a:pt x="2066" y="8704"/>
                    <a:pt x="2263" y="8655"/>
                    <a:pt x="3312" y="7803"/>
                  </a:cubicBezTo>
                  <a:cubicBezTo>
                    <a:pt x="4607" y="6737"/>
                    <a:pt x="4525" y="7098"/>
                    <a:pt x="5459" y="6606"/>
                  </a:cubicBezTo>
                  <a:cubicBezTo>
                    <a:pt x="6410" y="6114"/>
                    <a:pt x="6082" y="5131"/>
                    <a:pt x="6082" y="5131"/>
                  </a:cubicBezTo>
                  <a:lnTo>
                    <a:pt x="6082" y="5131"/>
                  </a:lnTo>
                  <a:cubicBezTo>
                    <a:pt x="6037" y="5252"/>
                    <a:pt x="5977" y="5430"/>
                    <a:pt x="5514" y="5430"/>
                  </a:cubicBezTo>
                  <a:cubicBezTo>
                    <a:pt x="5477" y="5430"/>
                    <a:pt x="5437" y="5428"/>
                    <a:pt x="5394" y="5426"/>
                  </a:cubicBezTo>
                  <a:cubicBezTo>
                    <a:pt x="5368" y="5424"/>
                    <a:pt x="5343" y="5423"/>
                    <a:pt x="5317" y="5423"/>
                  </a:cubicBezTo>
                  <a:cubicBezTo>
                    <a:pt x="4967" y="5423"/>
                    <a:pt x="4630" y="5630"/>
                    <a:pt x="4492" y="5950"/>
                  </a:cubicBezTo>
                  <a:cubicBezTo>
                    <a:pt x="4427" y="6065"/>
                    <a:pt x="4328" y="6180"/>
                    <a:pt x="4214" y="6246"/>
                  </a:cubicBezTo>
                  <a:cubicBezTo>
                    <a:pt x="4558" y="5918"/>
                    <a:pt x="4623" y="5131"/>
                    <a:pt x="4722" y="4492"/>
                  </a:cubicBezTo>
                  <a:cubicBezTo>
                    <a:pt x="4820" y="3869"/>
                    <a:pt x="5115" y="4066"/>
                    <a:pt x="5672" y="3672"/>
                  </a:cubicBezTo>
                  <a:cubicBezTo>
                    <a:pt x="6246" y="3295"/>
                    <a:pt x="5951" y="2803"/>
                    <a:pt x="5885" y="2656"/>
                  </a:cubicBezTo>
                  <a:cubicBezTo>
                    <a:pt x="5853" y="2508"/>
                    <a:pt x="5853" y="2361"/>
                    <a:pt x="5902" y="2213"/>
                  </a:cubicBezTo>
                  <a:lnTo>
                    <a:pt x="5902" y="2213"/>
                  </a:lnTo>
                  <a:cubicBezTo>
                    <a:pt x="5902" y="2214"/>
                    <a:pt x="5852" y="2328"/>
                    <a:pt x="5476" y="2394"/>
                  </a:cubicBezTo>
                  <a:cubicBezTo>
                    <a:pt x="5164" y="2426"/>
                    <a:pt x="4918" y="2656"/>
                    <a:pt x="4869" y="2967"/>
                  </a:cubicBezTo>
                  <a:cubicBezTo>
                    <a:pt x="4869" y="3118"/>
                    <a:pt x="4767" y="3302"/>
                    <a:pt x="4618" y="3302"/>
                  </a:cubicBezTo>
                  <a:cubicBezTo>
                    <a:pt x="4589" y="3302"/>
                    <a:pt x="4558" y="3295"/>
                    <a:pt x="4525" y="3279"/>
                  </a:cubicBezTo>
                  <a:cubicBezTo>
                    <a:pt x="4345" y="3164"/>
                    <a:pt x="4410" y="2885"/>
                    <a:pt x="4410" y="2885"/>
                  </a:cubicBezTo>
                  <a:cubicBezTo>
                    <a:pt x="4623" y="2295"/>
                    <a:pt x="5197" y="2525"/>
                    <a:pt x="5640" y="1836"/>
                  </a:cubicBezTo>
                  <a:cubicBezTo>
                    <a:pt x="6049" y="1213"/>
                    <a:pt x="5492" y="591"/>
                    <a:pt x="5279" y="410"/>
                  </a:cubicBezTo>
                  <a:cubicBezTo>
                    <a:pt x="5164" y="296"/>
                    <a:pt x="5148" y="115"/>
                    <a:pt x="52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4" name="Google Shape;3194;p3"/>
            <p:cNvSpPr/>
            <p:nvPr/>
          </p:nvSpPr>
          <p:spPr>
            <a:xfrm>
              <a:off x="8425799" y="613021"/>
              <a:ext cx="95791" cy="350592"/>
            </a:xfrm>
            <a:custGeom>
              <a:avLst/>
              <a:gdLst/>
              <a:ahLst/>
              <a:cxnLst/>
              <a:rect l="l" t="t" r="r" b="b"/>
              <a:pathLst>
                <a:path w="2935" h="10742" extrusionOk="0">
                  <a:moveTo>
                    <a:pt x="1626" y="1"/>
                  </a:moveTo>
                  <a:cubicBezTo>
                    <a:pt x="1296" y="1"/>
                    <a:pt x="956" y="124"/>
                    <a:pt x="689" y="415"/>
                  </a:cubicBezTo>
                  <a:cubicBezTo>
                    <a:pt x="0" y="1234"/>
                    <a:pt x="148" y="2464"/>
                    <a:pt x="525" y="3513"/>
                  </a:cubicBezTo>
                  <a:cubicBezTo>
                    <a:pt x="1377" y="5561"/>
                    <a:pt x="2246" y="7496"/>
                    <a:pt x="1705" y="8938"/>
                  </a:cubicBezTo>
                  <a:cubicBezTo>
                    <a:pt x="1443" y="9692"/>
                    <a:pt x="935" y="10331"/>
                    <a:pt x="263" y="10741"/>
                  </a:cubicBezTo>
                  <a:cubicBezTo>
                    <a:pt x="951" y="10364"/>
                    <a:pt x="1492" y="9725"/>
                    <a:pt x="1787" y="8971"/>
                  </a:cubicBezTo>
                  <a:cubicBezTo>
                    <a:pt x="2393" y="7496"/>
                    <a:pt x="1525" y="5463"/>
                    <a:pt x="689" y="3447"/>
                  </a:cubicBezTo>
                  <a:cubicBezTo>
                    <a:pt x="312" y="2431"/>
                    <a:pt x="197" y="1251"/>
                    <a:pt x="803" y="497"/>
                  </a:cubicBezTo>
                  <a:cubicBezTo>
                    <a:pt x="1030" y="221"/>
                    <a:pt x="1341" y="103"/>
                    <a:pt x="1649" y="103"/>
                  </a:cubicBezTo>
                  <a:cubicBezTo>
                    <a:pt x="2165" y="103"/>
                    <a:pt x="2672" y="434"/>
                    <a:pt x="2754" y="906"/>
                  </a:cubicBezTo>
                  <a:cubicBezTo>
                    <a:pt x="2864" y="1439"/>
                    <a:pt x="2450" y="1926"/>
                    <a:pt x="1913" y="1926"/>
                  </a:cubicBezTo>
                  <a:cubicBezTo>
                    <a:pt x="1888" y="1926"/>
                    <a:pt x="1862" y="1925"/>
                    <a:pt x="1836" y="1923"/>
                  </a:cubicBezTo>
                  <a:lnTo>
                    <a:pt x="1820" y="1923"/>
                  </a:lnTo>
                  <a:cubicBezTo>
                    <a:pt x="1803" y="1906"/>
                    <a:pt x="1787" y="1906"/>
                    <a:pt x="1771" y="1906"/>
                  </a:cubicBezTo>
                  <a:cubicBezTo>
                    <a:pt x="1689" y="1873"/>
                    <a:pt x="1639" y="1824"/>
                    <a:pt x="1590" y="1759"/>
                  </a:cubicBezTo>
                  <a:cubicBezTo>
                    <a:pt x="1590" y="1759"/>
                    <a:pt x="1557" y="1693"/>
                    <a:pt x="1590" y="1660"/>
                  </a:cubicBezTo>
                  <a:cubicBezTo>
                    <a:pt x="1639" y="1611"/>
                    <a:pt x="1984" y="1644"/>
                    <a:pt x="2000" y="1316"/>
                  </a:cubicBezTo>
                  <a:cubicBezTo>
                    <a:pt x="2021" y="1064"/>
                    <a:pt x="1814" y="900"/>
                    <a:pt x="1602" y="900"/>
                  </a:cubicBezTo>
                  <a:cubicBezTo>
                    <a:pt x="1482" y="900"/>
                    <a:pt x="1361" y="952"/>
                    <a:pt x="1279" y="1070"/>
                  </a:cubicBezTo>
                  <a:cubicBezTo>
                    <a:pt x="1085" y="1345"/>
                    <a:pt x="1370" y="1972"/>
                    <a:pt x="1929" y="1972"/>
                  </a:cubicBezTo>
                  <a:cubicBezTo>
                    <a:pt x="1936" y="1972"/>
                    <a:pt x="1944" y="1972"/>
                    <a:pt x="1951" y="1972"/>
                  </a:cubicBezTo>
                  <a:cubicBezTo>
                    <a:pt x="2508" y="1972"/>
                    <a:pt x="2934" y="1464"/>
                    <a:pt x="2836" y="906"/>
                  </a:cubicBezTo>
                  <a:cubicBezTo>
                    <a:pt x="2763" y="383"/>
                    <a:pt x="2209" y="1"/>
                    <a:pt x="16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5" name="Google Shape;3195;p3"/>
            <p:cNvSpPr/>
            <p:nvPr/>
          </p:nvSpPr>
          <p:spPr>
            <a:xfrm>
              <a:off x="8348742" y="599803"/>
              <a:ext cx="90993" cy="265898"/>
            </a:xfrm>
            <a:custGeom>
              <a:avLst/>
              <a:gdLst/>
              <a:ahLst/>
              <a:cxnLst/>
              <a:rect l="l" t="t" r="r" b="b"/>
              <a:pathLst>
                <a:path w="2788" h="8147" extrusionOk="0">
                  <a:moveTo>
                    <a:pt x="706" y="0"/>
                  </a:moveTo>
                  <a:cubicBezTo>
                    <a:pt x="706" y="0"/>
                    <a:pt x="67" y="180"/>
                    <a:pt x="214" y="1065"/>
                  </a:cubicBezTo>
                  <a:cubicBezTo>
                    <a:pt x="345" y="1967"/>
                    <a:pt x="1066" y="2442"/>
                    <a:pt x="1476" y="2901"/>
                  </a:cubicBezTo>
                  <a:cubicBezTo>
                    <a:pt x="1804" y="3278"/>
                    <a:pt x="2476" y="4131"/>
                    <a:pt x="2132" y="4967"/>
                  </a:cubicBezTo>
                  <a:cubicBezTo>
                    <a:pt x="2050" y="5196"/>
                    <a:pt x="1902" y="5409"/>
                    <a:pt x="1738" y="5573"/>
                  </a:cubicBezTo>
                  <a:cubicBezTo>
                    <a:pt x="1148" y="6081"/>
                    <a:pt x="755" y="6327"/>
                    <a:pt x="443" y="6753"/>
                  </a:cubicBezTo>
                  <a:cubicBezTo>
                    <a:pt x="165" y="7163"/>
                    <a:pt x="1" y="7655"/>
                    <a:pt x="17" y="8147"/>
                  </a:cubicBezTo>
                  <a:cubicBezTo>
                    <a:pt x="17" y="7999"/>
                    <a:pt x="66" y="6934"/>
                    <a:pt x="1214" y="6147"/>
                  </a:cubicBezTo>
                  <a:cubicBezTo>
                    <a:pt x="2509" y="5229"/>
                    <a:pt x="2787" y="4295"/>
                    <a:pt x="2345" y="2918"/>
                  </a:cubicBezTo>
                  <a:cubicBezTo>
                    <a:pt x="1820" y="1295"/>
                    <a:pt x="362" y="1098"/>
                    <a:pt x="70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6" name="Google Shape;3196;p3"/>
            <p:cNvSpPr/>
            <p:nvPr/>
          </p:nvSpPr>
          <p:spPr>
            <a:xfrm>
              <a:off x="8458437" y="291803"/>
              <a:ext cx="79472" cy="178005"/>
            </a:xfrm>
            <a:custGeom>
              <a:avLst/>
              <a:gdLst/>
              <a:ahLst/>
              <a:cxnLst/>
              <a:rect l="l" t="t" r="r" b="b"/>
              <a:pathLst>
                <a:path w="2435" h="5454" extrusionOk="0">
                  <a:moveTo>
                    <a:pt x="1426" y="0"/>
                  </a:moveTo>
                  <a:cubicBezTo>
                    <a:pt x="1396" y="0"/>
                    <a:pt x="1369" y="4"/>
                    <a:pt x="1344" y="12"/>
                  </a:cubicBezTo>
                  <a:cubicBezTo>
                    <a:pt x="1033" y="110"/>
                    <a:pt x="951" y="373"/>
                    <a:pt x="1115" y="733"/>
                  </a:cubicBezTo>
                  <a:cubicBezTo>
                    <a:pt x="1279" y="1094"/>
                    <a:pt x="1770" y="1143"/>
                    <a:pt x="1639" y="2799"/>
                  </a:cubicBezTo>
                  <a:cubicBezTo>
                    <a:pt x="1508" y="4471"/>
                    <a:pt x="0" y="5454"/>
                    <a:pt x="0" y="5454"/>
                  </a:cubicBezTo>
                  <a:cubicBezTo>
                    <a:pt x="262" y="5421"/>
                    <a:pt x="1820" y="4454"/>
                    <a:pt x="2147" y="2422"/>
                  </a:cubicBezTo>
                  <a:cubicBezTo>
                    <a:pt x="2434" y="564"/>
                    <a:pt x="1775" y="0"/>
                    <a:pt x="142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7" name="Google Shape;3197;p3"/>
            <p:cNvSpPr/>
            <p:nvPr/>
          </p:nvSpPr>
          <p:spPr>
            <a:xfrm>
              <a:off x="8400636" y="242716"/>
              <a:ext cx="172293" cy="232444"/>
            </a:xfrm>
            <a:custGeom>
              <a:avLst/>
              <a:gdLst/>
              <a:ahLst/>
              <a:cxnLst/>
              <a:rect l="l" t="t" r="r" b="b"/>
              <a:pathLst>
                <a:path w="5279" h="7122" extrusionOk="0">
                  <a:moveTo>
                    <a:pt x="1712" y="0"/>
                  </a:moveTo>
                  <a:cubicBezTo>
                    <a:pt x="1315" y="0"/>
                    <a:pt x="867" y="92"/>
                    <a:pt x="476" y="385"/>
                  </a:cubicBezTo>
                  <a:cubicBezTo>
                    <a:pt x="165" y="664"/>
                    <a:pt x="1" y="1074"/>
                    <a:pt x="50" y="1483"/>
                  </a:cubicBezTo>
                  <a:cubicBezTo>
                    <a:pt x="107" y="1995"/>
                    <a:pt x="633" y="2433"/>
                    <a:pt x="1231" y="2433"/>
                  </a:cubicBezTo>
                  <a:cubicBezTo>
                    <a:pt x="1322" y="2433"/>
                    <a:pt x="1416" y="2423"/>
                    <a:pt x="1509" y="2401"/>
                  </a:cubicBezTo>
                  <a:cubicBezTo>
                    <a:pt x="1624" y="2368"/>
                    <a:pt x="1722" y="2336"/>
                    <a:pt x="1820" y="2286"/>
                  </a:cubicBezTo>
                  <a:lnTo>
                    <a:pt x="1837" y="2286"/>
                  </a:lnTo>
                  <a:lnTo>
                    <a:pt x="1853" y="2270"/>
                  </a:lnTo>
                  <a:cubicBezTo>
                    <a:pt x="2148" y="2123"/>
                    <a:pt x="2312" y="1778"/>
                    <a:pt x="2263" y="1451"/>
                  </a:cubicBezTo>
                  <a:cubicBezTo>
                    <a:pt x="2213" y="1113"/>
                    <a:pt x="1925" y="890"/>
                    <a:pt x="1617" y="890"/>
                  </a:cubicBezTo>
                  <a:cubicBezTo>
                    <a:pt x="1520" y="890"/>
                    <a:pt x="1422" y="912"/>
                    <a:pt x="1329" y="959"/>
                  </a:cubicBezTo>
                  <a:cubicBezTo>
                    <a:pt x="968" y="1172"/>
                    <a:pt x="1066" y="1713"/>
                    <a:pt x="1476" y="1762"/>
                  </a:cubicBezTo>
                  <a:cubicBezTo>
                    <a:pt x="1507" y="1770"/>
                    <a:pt x="1537" y="1773"/>
                    <a:pt x="1567" y="1773"/>
                  </a:cubicBezTo>
                  <a:cubicBezTo>
                    <a:pt x="1792" y="1773"/>
                    <a:pt x="1978" y="1567"/>
                    <a:pt x="1935" y="1336"/>
                  </a:cubicBezTo>
                  <a:cubicBezTo>
                    <a:pt x="1929" y="1297"/>
                    <a:pt x="1956" y="1263"/>
                    <a:pt x="1993" y="1263"/>
                  </a:cubicBezTo>
                  <a:cubicBezTo>
                    <a:pt x="2049" y="1263"/>
                    <a:pt x="2128" y="1341"/>
                    <a:pt x="2148" y="1598"/>
                  </a:cubicBezTo>
                  <a:cubicBezTo>
                    <a:pt x="2165" y="1713"/>
                    <a:pt x="2132" y="1844"/>
                    <a:pt x="2083" y="1959"/>
                  </a:cubicBezTo>
                  <a:cubicBezTo>
                    <a:pt x="1935" y="2180"/>
                    <a:pt x="1695" y="2308"/>
                    <a:pt x="1434" y="2308"/>
                  </a:cubicBezTo>
                  <a:cubicBezTo>
                    <a:pt x="1405" y="2308"/>
                    <a:pt x="1375" y="2306"/>
                    <a:pt x="1345" y="2303"/>
                  </a:cubicBezTo>
                  <a:cubicBezTo>
                    <a:pt x="1334" y="2303"/>
                    <a:pt x="1324" y="2304"/>
                    <a:pt x="1313" y="2304"/>
                  </a:cubicBezTo>
                  <a:cubicBezTo>
                    <a:pt x="625" y="2304"/>
                    <a:pt x="142" y="1260"/>
                    <a:pt x="788" y="615"/>
                  </a:cubicBezTo>
                  <a:cubicBezTo>
                    <a:pt x="1059" y="321"/>
                    <a:pt x="1448" y="195"/>
                    <a:pt x="1864" y="195"/>
                  </a:cubicBezTo>
                  <a:cubicBezTo>
                    <a:pt x="2379" y="195"/>
                    <a:pt x="2935" y="388"/>
                    <a:pt x="3361" y="697"/>
                  </a:cubicBezTo>
                  <a:cubicBezTo>
                    <a:pt x="5099" y="1975"/>
                    <a:pt x="4836" y="4253"/>
                    <a:pt x="4328" y="5417"/>
                  </a:cubicBezTo>
                  <a:cubicBezTo>
                    <a:pt x="4067" y="6087"/>
                    <a:pt x="3611" y="6675"/>
                    <a:pt x="3024" y="7117"/>
                  </a:cubicBezTo>
                  <a:lnTo>
                    <a:pt x="3024" y="7117"/>
                  </a:lnTo>
                  <a:cubicBezTo>
                    <a:pt x="3105" y="7066"/>
                    <a:pt x="3858" y="6631"/>
                    <a:pt x="4410" y="5450"/>
                  </a:cubicBezTo>
                  <a:cubicBezTo>
                    <a:pt x="4967" y="4303"/>
                    <a:pt x="5279" y="1909"/>
                    <a:pt x="3459" y="549"/>
                  </a:cubicBezTo>
                  <a:cubicBezTo>
                    <a:pt x="3099" y="303"/>
                    <a:pt x="2689" y="139"/>
                    <a:pt x="2263" y="57"/>
                  </a:cubicBezTo>
                  <a:cubicBezTo>
                    <a:pt x="2102" y="24"/>
                    <a:pt x="1914" y="0"/>
                    <a:pt x="1712" y="0"/>
                  </a:cubicBezTo>
                  <a:close/>
                  <a:moveTo>
                    <a:pt x="3024" y="7117"/>
                  </a:moveTo>
                  <a:cubicBezTo>
                    <a:pt x="3018" y="7120"/>
                    <a:pt x="3016" y="7122"/>
                    <a:pt x="3017" y="7122"/>
                  </a:cubicBezTo>
                  <a:cubicBezTo>
                    <a:pt x="3019" y="7120"/>
                    <a:pt x="3021" y="7118"/>
                    <a:pt x="3024" y="7117"/>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8" name="Google Shape;3198;p3"/>
            <p:cNvSpPr/>
            <p:nvPr/>
          </p:nvSpPr>
          <p:spPr>
            <a:xfrm>
              <a:off x="8439703" y="62133"/>
              <a:ext cx="170139" cy="268607"/>
            </a:xfrm>
            <a:custGeom>
              <a:avLst/>
              <a:gdLst/>
              <a:ahLst/>
              <a:cxnLst/>
              <a:rect l="l" t="t" r="r" b="b"/>
              <a:pathLst>
                <a:path w="5213" h="8230" extrusionOk="0">
                  <a:moveTo>
                    <a:pt x="1082" y="1"/>
                  </a:moveTo>
                  <a:lnTo>
                    <a:pt x="1082" y="1"/>
                  </a:lnTo>
                  <a:cubicBezTo>
                    <a:pt x="0" y="2886"/>
                    <a:pt x="1279" y="4410"/>
                    <a:pt x="2541" y="5639"/>
                  </a:cubicBezTo>
                  <a:cubicBezTo>
                    <a:pt x="3803" y="6869"/>
                    <a:pt x="3738" y="8229"/>
                    <a:pt x="3738" y="8229"/>
                  </a:cubicBezTo>
                  <a:cubicBezTo>
                    <a:pt x="4656" y="7295"/>
                    <a:pt x="3590" y="5607"/>
                    <a:pt x="4459" y="4263"/>
                  </a:cubicBezTo>
                  <a:cubicBezTo>
                    <a:pt x="5213" y="3099"/>
                    <a:pt x="4246" y="2574"/>
                    <a:pt x="4246" y="2574"/>
                  </a:cubicBezTo>
                  <a:cubicBezTo>
                    <a:pt x="3836" y="3164"/>
                    <a:pt x="3377" y="3017"/>
                    <a:pt x="3000" y="3754"/>
                  </a:cubicBezTo>
                  <a:cubicBezTo>
                    <a:pt x="2656" y="4459"/>
                    <a:pt x="3262" y="5820"/>
                    <a:pt x="3262" y="5820"/>
                  </a:cubicBezTo>
                  <a:cubicBezTo>
                    <a:pt x="2066" y="4951"/>
                    <a:pt x="2295" y="4164"/>
                    <a:pt x="2639" y="3771"/>
                  </a:cubicBezTo>
                  <a:cubicBezTo>
                    <a:pt x="2984" y="3377"/>
                    <a:pt x="2508" y="3017"/>
                    <a:pt x="2525" y="2804"/>
                  </a:cubicBezTo>
                  <a:cubicBezTo>
                    <a:pt x="2541" y="2656"/>
                    <a:pt x="2574" y="2509"/>
                    <a:pt x="2639" y="2378"/>
                  </a:cubicBezTo>
                  <a:cubicBezTo>
                    <a:pt x="2639" y="2378"/>
                    <a:pt x="2563" y="2330"/>
                    <a:pt x="2425" y="2330"/>
                  </a:cubicBezTo>
                  <a:cubicBezTo>
                    <a:pt x="2308" y="2330"/>
                    <a:pt x="2147" y="2364"/>
                    <a:pt x="1951" y="2492"/>
                  </a:cubicBezTo>
                  <a:cubicBezTo>
                    <a:pt x="1213" y="2984"/>
                    <a:pt x="1525" y="4099"/>
                    <a:pt x="1525" y="4099"/>
                  </a:cubicBezTo>
                  <a:cubicBezTo>
                    <a:pt x="1000" y="3345"/>
                    <a:pt x="1164" y="2591"/>
                    <a:pt x="1771" y="2083"/>
                  </a:cubicBezTo>
                  <a:cubicBezTo>
                    <a:pt x="2361" y="1558"/>
                    <a:pt x="1787" y="1083"/>
                    <a:pt x="1394" y="853"/>
                  </a:cubicBezTo>
                  <a:cubicBezTo>
                    <a:pt x="1017" y="624"/>
                    <a:pt x="1082" y="1"/>
                    <a:pt x="10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9" name="Google Shape;3199;p3"/>
            <p:cNvSpPr/>
            <p:nvPr/>
          </p:nvSpPr>
          <p:spPr>
            <a:xfrm>
              <a:off x="8361079" y="29495"/>
              <a:ext cx="98990" cy="147162"/>
            </a:xfrm>
            <a:custGeom>
              <a:avLst/>
              <a:gdLst/>
              <a:ahLst/>
              <a:cxnLst/>
              <a:rect l="l" t="t" r="r" b="b"/>
              <a:pathLst>
                <a:path w="3033" h="4509" extrusionOk="0">
                  <a:moveTo>
                    <a:pt x="459" y="1"/>
                  </a:moveTo>
                  <a:cubicBezTo>
                    <a:pt x="459" y="1"/>
                    <a:pt x="0" y="2017"/>
                    <a:pt x="3032" y="4509"/>
                  </a:cubicBezTo>
                  <a:cubicBezTo>
                    <a:pt x="3032" y="4509"/>
                    <a:pt x="2475" y="3853"/>
                    <a:pt x="2737" y="3099"/>
                  </a:cubicBezTo>
                  <a:cubicBezTo>
                    <a:pt x="3000" y="2345"/>
                    <a:pt x="2688" y="2066"/>
                    <a:pt x="2442" y="1820"/>
                  </a:cubicBezTo>
                  <a:cubicBezTo>
                    <a:pt x="2311" y="1656"/>
                    <a:pt x="2295" y="1427"/>
                    <a:pt x="2426" y="1247"/>
                  </a:cubicBezTo>
                  <a:cubicBezTo>
                    <a:pt x="2426" y="1247"/>
                    <a:pt x="2389" y="1240"/>
                    <a:pt x="2335" y="1240"/>
                  </a:cubicBezTo>
                  <a:cubicBezTo>
                    <a:pt x="2174" y="1240"/>
                    <a:pt x="1860" y="1304"/>
                    <a:pt x="1934" y="1820"/>
                  </a:cubicBezTo>
                  <a:cubicBezTo>
                    <a:pt x="2032" y="2492"/>
                    <a:pt x="2082" y="2624"/>
                    <a:pt x="1852" y="2640"/>
                  </a:cubicBezTo>
                  <a:cubicBezTo>
                    <a:pt x="1847" y="2640"/>
                    <a:pt x="1842" y="2641"/>
                    <a:pt x="1838" y="2641"/>
                  </a:cubicBezTo>
                  <a:cubicBezTo>
                    <a:pt x="1642" y="2641"/>
                    <a:pt x="1706" y="2308"/>
                    <a:pt x="1754" y="2115"/>
                  </a:cubicBezTo>
                  <a:cubicBezTo>
                    <a:pt x="1819" y="1935"/>
                    <a:pt x="2082" y="1099"/>
                    <a:pt x="1410" y="821"/>
                  </a:cubicBezTo>
                  <a:cubicBezTo>
                    <a:pt x="754" y="558"/>
                    <a:pt x="492" y="296"/>
                    <a:pt x="45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0" name="Google Shape;3200;p3"/>
            <p:cNvSpPr/>
            <p:nvPr/>
          </p:nvSpPr>
          <p:spPr>
            <a:xfrm>
              <a:off x="8539215" y="309819"/>
              <a:ext cx="117169" cy="139134"/>
            </a:xfrm>
            <a:custGeom>
              <a:avLst/>
              <a:gdLst/>
              <a:ahLst/>
              <a:cxnLst/>
              <a:rect l="l" t="t" r="r" b="b"/>
              <a:pathLst>
                <a:path w="3590" h="4263" extrusionOk="0">
                  <a:moveTo>
                    <a:pt x="1721" y="1"/>
                  </a:moveTo>
                  <a:lnTo>
                    <a:pt x="1721" y="1"/>
                  </a:lnTo>
                  <a:cubicBezTo>
                    <a:pt x="787" y="509"/>
                    <a:pt x="1049" y="1198"/>
                    <a:pt x="951" y="2492"/>
                  </a:cubicBezTo>
                  <a:cubicBezTo>
                    <a:pt x="853" y="3771"/>
                    <a:pt x="0" y="4263"/>
                    <a:pt x="0" y="4263"/>
                  </a:cubicBezTo>
                  <a:cubicBezTo>
                    <a:pt x="3590" y="2443"/>
                    <a:pt x="2295" y="788"/>
                    <a:pt x="1934" y="526"/>
                  </a:cubicBezTo>
                  <a:cubicBezTo>
                    <a:pt x="1590" y="263"/>
                    <a:pt x="1721" y="1"/>
                    <a:pt x="17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1" name="Google Shape;3201;p3"/>
            <p:cNvSpPr/>
            <p:nvPr/>
          </p:nvSpPr>
          <p:spPr>
            <a:xfrm>
              <a:off x="8541891" y="395460"/>
              <a:ext cx="256824" cy="189134"/>
            </a:xfrm>
            <a:custGeom>
              <a:avLst/>
              <a:gdLst/>
              <a:ahLst/>
              <a:cxnLst/>
              <a:rect l="l" t="t" r="r" b="b"/>
              <a:pathLst>
                <a:path w="7869" h="5795" extrusionOk="0">
                  <a:moveTo>
                    <a:pt x="3223" y="0"/>
                  </a:moveTo>
                  <a:cubicBezTo>
                    <a:pt x="2842" y="0"/>
                    <a:pt x="2425" y="325"/>
                    <a:pt x="2016" y="950"/>
                  </a:cubicBezTo>
                  <a:cubicBezTo>
                    <a:pt x="1459" y="1803"/>
                    <a:pt x="0" y="1917"/>
                    <a:pt x="0" y="1917"/>
                  </a:cubicBezTo>
                  <a:cubicBezTo>
                    <a:pt x="2393" y="1983"/>
                    <a:pt x="3033" y="2606"/>
                    <a:pt x="3672" y="3360"/>
                  </a:cubicBezTo>
                  <a:cubicBezTo>
                    <a:pt x="4311" y="4114"/>
                    <a:pt x="4491" y="5327"/>
                    <a:pt x="5999" y="5704"/>
                  </a:cubicBezTo>
                  <a:cubicBezTo>
                    <a:pt x="6259" y="5768"/>
                    <a:pt x="6485" y="5795"/>
                    <a:pt x="6680" y="5795"/>
                  </a:cubicBezTo>
                  <a:cubicBezTo>
                    <a:pt x="7631" y="5795"/>
                    <a:pt x="7868" y="5163"/>
                    <a:pt x="7868" y="5163"/>
                  </a:cubicBezTo>
                  <a:lnTo>
                    <a:pt x="7868" y="5163"/>
                  </a:lnTo>
                  <a:cubicBezTo>
                    <a:pt x="7781" y="5221"/>
                    <a:pt x="7702" y="5250"/>
                    <a:pt x="7631" y="5250"/>
                  </a:cubicBezTo>
                  <a:cubicBezTo>
                    <a:pt x="7380" y="5250"/>
                    <a:pt x="7236" y="4884"/>
                    <a:pt x="7262" y="4130"/>
                  </a:cubicBezTo>
                  <a:cubicBezTo>
                    <a:pt x="7278" y="3163"/>
                    <a:pt x="6409" y="2884"/>
                    <a:pt x="5295" y="2704"/>
                  </a:cubicBezTo>
                  <a:cubicBezTo>
                    <a:pt x="4164" y="2540"/>
                    <a:pt x="3246" y="2458"/>
                    <a:pt x="3131" y="2098"/>
                  </a:cubicBezTo>
                  <a:cubicBezTo>
                    <a:pt x="3016" y="1721"/>
                    <a:pt x="3508" y="1590"/>
                    <a:pt x="4196" y="1376"/>
                  </a:cubicBezTo>
                  <a:cubicBezTo>
                    <a:pt x="4868" y="1180"/>
                    <a:pt x="4573" y="541"/>
                    <a:pt x="4573" y="541"/>
                  </a:cubicBezTo>
                  <a:lnTo>
                    <a:pt x="4573" y="541"/>
                  </a:lnTo>
                  <a:cubicBezTo>
                    <a:pt x="4519" y="587"/>
                    <a:pt x="4463" y="608"/>
                    <a:pt x="4404" y="608"/>
                  </a:cubicBezTo>
                  <a:cubicBezTo>
                    <a:pt x="4214" y="608"/>
                    <a:pt x="3985" y="393"/>
                    <a:pt x="3623" y="131"/>
                  </a:cubicBezTo>
                  <a:cubicBezTo>
                    <a:pt x="3496" y="43"/>
                    <a:pt x="3362" y="0"/>
                    <a:pt x="322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2" name="Google Shape;3202;p3"/>
            <p:cNvSpPr/>
            <p:nvPr/>
          </p:nvSpPr>
          <p:spPr>
            <a:xfrm>
              <a:off x="8417248" y="473463"/>
              <a:ext cx="250917" cy="205518"/>
            </a:xfrm>
            <a:custGeom>
              <a:avLst/>
              <a:gdLst/>
              <a:ahLst/>
              <a:cxnLst/>
              <a:rect l="l" t="t" r="r" b="b"/>
              <a:pathLst>
                <a:path w="7688" h="6297" extrusionOk="0">
                  <a:moveTo>
                    <a:pt x="4322" y="0"/>
                  </a:moveTo>
                  <a:cubicBezTo>
                    <a:pt x="2725" y="0"/>
                    <a:pt x="1373" y="1109"/>
                    <a:pt x="672" y="2527"/>
                  </a:cubicBezTo>
                  <a:cubicBezTo>
                    <a:pt x="148" y="3625"/>
                    <a:pt x="0" y="4871"/>
                    <a:pt x="230" y="6067"/>
                  </a:cubicBezTo>
                  <a:lnTo>
                    <a:pt x="230" y="6084"/>
                  </a:lnTo>
                  <a:cubicBezTo>
                    <a:pt x="246" y="6149"/>
                    <a:pt x="262" y="6215"/>
                    <a:pt x="279" y="6297"/>
                  </a:cubicBezTo>
                  <a:cubicBezTo>
                    <a:pt x="246" y="6133"/>
                    <a:pt x="230" y="5953"/>
                    <a:pt x="230" y="5789"/>
                  </a:cubicBezTo>
                  <a:cubicBezTo>
                    <a:pt x="230" y="4920"/>
                    <a:pt x="410" y="4051"/>
                    <a:pt x="738" y="3248"/>
                  </a:cubicBezTo>
                  <a:cubicBezTo>
                    <a:pt x="1131" y="2248"/>
                    <a:pt x="1869" y="1412"/>
                    <a:pt x="2819" y="871"/>
                  </a:cubicBezTo>
                  <a:cubicBezTo>
                    <a:pt x="3363" y="560"/>
                    <a:pt x="4071" y="316"/>
                    <a:pt x="4772" y="316"/>
                  </a:cubicBezTo>
                  <a:cubicBezTo>
                    <a:pt x="5362" y="316"/>
                    <a:pt x="5946" y="488"/>
                    <a:pt x="6425" y="937"/>
                  </a:cubicBezTo>
                  <a:cubicBezTo>
                    <a:pt x="7474" y="1855"/>
                    <a:pt x="7147" y="3773"/>
                    <a:pt x="5934" y="4068"/>
                  </a:cubicBezTo>
                  <a:cubicBezTo>
                    <a:pt x="5804" y="4102"/>
                    <a:pt x="5669" y="4119"/>
                    <a:pt x="5536" y="4119"/>
                  </a:cubicBezTo>
                  <a:cubicBezTo>
                    <a:pt x="5097" y="4119"/>
                    <a:pt x="4668" y="3939"/>
                    <a:pt x="4442" y="3625"/>
                  </a:cubicBezTo>
                  <a:cubicBezTo>
                    <a:pt x="4147" y="3215"/>
                    <a:pt x="4147" y="2674"/>
                    <a:pt x="4409" y="2265"/>
                  </a:cubicBezTo>
                  <a:cubicBezTo>
                    <a:pt x="4602" y="1981"/>
                    <a:pt x="4920" y="1823"/>
                    <a:pt x="5244" y="1823"/>
                  </a:cubicBezTo>
                  <a:cubicBezTo>
                    <a:pt x="5389" y="1823"/>
                    <a:pt x="5535" y="1855"/>
                    <a:pt x="5671" y="1920"/>
                  </a:cubicBezTo>
                  <a:cubicBezTo>
                    <a:pt x="5835" y="2019"/>
                    <a:pt x="5950" y="2199"/>
                    <a:pt x="5950" y="2396"/>
                  </a:cubicBezTo>
                  <a:cubicBezTo>
                    <a:pt x="5950" y="2396"/>
                    <a:pt x="5950" y="2528"/>
                    <a:pt x="5866" y="2528"/>
                  </a:cubicBezTo>
                  <a:cubicBezTo>
                    <a:pt x="5862" y="2528"/>
                    <a:pt x="5857" y="2528"/>
                    <a:pt x="5852" y="2527"/>
                  </a:cubicBezTo>
                  <a:cubicBezTo>
                    <a:pt x="5753" y="2527"/>
                    <a:pt x="5786" y="2379"/>
                    <a:pt x="5524" y="2314"/>
                  </a:cubicBezTo>
                  <a:cubicBezTo>
                    <a:pt x="5493" y="2307"/>
                    <a:pt x="5462" y="2304"/>
                    <a:pt x="5432" y="2304"/>
                  </a:cubicBezTo>
                  <a:cubicBezTo>
                    <a:pt x="5177" y="2304"/>
                    <a:pt x="4973" y="2542"/>
                    <a:pt x="5032" y="2806"/>
                  </a:cubicBezTo>
                  <a:cubicBezTo>
                    <a:pt x="5074" y="2983"/>
                    <a:pt x="5315" y="3114"/>
                    <a:pt x="5556" y="3114"/>
                  </a:cubicBezTo>
                  <a:cubicBezTo>
                    <a:pt x="5694" y="3114"/>
                    <a:pt x="5832" y="3071"/>
                    <a:pt x="5934" y="2970"/>
                  </a:cubicBezTo>
                  <a:cubicBezTo>
                    <a:pt x="5999" y="2904"/>
                    <a:pt x="6048" y="2822"/>
                    <a:pt x="6081" y="2724"/>
                  </a:cubicBezTo>
                  <a:cubicBezTo>
                    <a:pt x="6180" y="2412"/>
                    <a:pt x="6048" y="2084"/>
                    <a:pt x="5770" y="1920"/>
                  </a:cubicBezTo>
                  <a:cubicBezTo>
                    <a:pt x="5592" y="1814"/>
                    <a:pt x="5400" y="1763"/>
                    <a:pt x="5211" y="1763"/>
                  </a:cubicBezTo>
                  <a:cubicBezTo>
                    <a:pt x="4876" y="1763"/>
                    <a:pt x="4553" y="1922"/>
                    <a:pt x="4344" y="2216"/>
                  </a:cubicBezTo>
                  <a:cubicBezTo>
                    <a:pt x="4032" y="2658"/>
                    <a:pt x="4032" y="3248"/>
                    <a:pt x="4344" y="3691"/>
                  </a:cubicBezTo>
                  <a:cubicBezTo>
                    <a:pt x="4613" y="4062"/>
                    <a:pt x="5092" y="4263"/>
                    <a:pt x="5577" y="4263"/>
                  </a:cubicBezTo>
                  <a:cubicBezTo>
                    <a:pt x="5713" y="4263"/>
                    <a:pt x="5850" y="4248"/>
                    <a:pt x="5983" y="4215"/>
                  </a:cubicBezTo>
                  <a:cubicBezTo>
                    <a:pt x="7327" y="3887"/>
                    <a:pt x="7688" y="1806"/>
                    <a:pt x="6557" y="822"/>
                  </a:cubicBezTo>
                  <a:cubicBezTo>
                    <a:pt x="6409" y="675"/>
                    <a:pt x="6245" y="560"/>
                    <a:pt x="6081" y="462"/>
                  </a:cubicBezTo>
                  <a:cubicBezTo>
                    <a:pt x="5589" y="183"/>
                    <a:pt x="5032" y="19"/>
                    <a:pt x="4458" y="3"/>
                  </a:cubicBezTo>
                  <a:cubicBezTo>
                    <a:pt x="4413" y="1"/>
                    <a:pt x="4367" y="0"/>
                    <a:pt x="43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3" name="Google Shape;3203;p3"/>
            <p:cNvSpPr/>
            <p:nvPr/>
          </p:nvSpPr>
          <p:spPr>
            <a:xfrm>
              <a:off x="8430075" y="536029"/>
              <a:ext cx="99055" cy="106594"/>
            </a:xfrm>
            <a:custGeom>
              <a:avLst/>
              <a:gdLst/>
              <a:ahLst/>
              <a:cxnLst/>
              <a:rect l="l" t="t" r="r" b="b"/>
              <a:pathLst>
                <a:path w="3035" h="3266" extrusionOk="0">
                  <a:moveTo>
                    <a:pt x="2317" y="1"/>
                  </a:moveTo>
                  <a:cubicBezTo>
                    <a:pt x="2118" y="1"/>
                    <a:pt x="1866" y="71"/>
                    <a:pt x="1574" y="249"/>
                  </a:cubicBezTo>
                  <a:cubicBezTo>
                    <a:pt x="312" y="1003"/>
                    <a:pt x="0" y="3265"/>
                    <a:pt x="0" y="3265"/>
                  </a:cubicBezTo>
                  <a:cubicBezTo>
                    <a:pt x="0" y="3265"/>
                    <a:pt x="689" y="1167"/>
                    <a:pt x="1951" y="954"/>
                  </a:cubicBezTo>
                  <a:cubicBezTo>
                    <a:pt x="3035" y="778"/>
                    <a:pt x="2975" y="1"/>
                    <a:pt x="231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4" name="Google Shape;3204;p3"/>
            <p:cNvSpPr/>
            <p:nvPr/>
          </p:nvSpPr>
          <p:spPr>
            <a:xfrm>
              <a:off x="8557916" y="527576"/>
              <a:ext cx="169617" cy="147456"/>
            </a:xfrm>
            <a:custGeom>
              <a:avLst/>
              <a:gdLst/>
              <a:ahLst/>
              <a:cxnLst/>
              <a:rect l="l" t="t" r="r" b="b"/>
              <a:pathLst>
                <a:path w="5197" h="4518" extrusionOk="0">
                  <a:moveTo>
                    <a:pt x="3033" y="0"/>
                  </a:moveTo>
                  <a:cubicBezTo>
                    <a:pt x="3033" y="1"/>
                    <a:pt x="3345" y="705"/>
                    <a:pt x="3001" y="1770"/>
                  </a:cubicBezTo>
                  <a:cubicBezTo>
                    <a:pt x="2673" y="2852"/>
                    <a:pt x="1837" y="3065"/>
                    <a:pt x="1198" y="3131"/>
                  </a:cubicBezTo>
                  <a:cubicBezTo>
                    <a:pt x="575" y="3197"/>
                    <a:pt x="132" y="3475"/>
                    <a:pt x="1" y="4344"/>
                  </a:cubicBezTo>
                  <a:cubicBezTo>
                    <a:pt x="149" y="4245"/>
                    <a:pt x="315" y="4194"/>
                    <a:pt x="484" y="4194"/>
                  </a:cubicBezTo>
                  <a:cubicBezTo>
                    <a:pt x="596" y="4194"/>
                    <a:pt x="710" y="4216"/>
                    <a:pt x="821" y="4262"/>
                  </a:cubicBezTo>
                  <a:cubicBezTo>
                    <a:pt x="1056" y="4380"/>
                    <a:pt x="1447" y="4518"/>
                    <a:pt x="1841" y="4518"/>
                  </a:cubicBezTo>
                  <a:cubicBezTo>
                    <a:pt x="2160" y="4518"/>
                    <a:pt x="2480" y="4427"/>
                    <a:pt x="2722" y="4164"/>
                  </a:cubicBezTo>
                  <a:cubicBezTo>
                    <a:pt x="3279" y="3574"/>
                    <a:pt x="3164" y="2967"/>
                    <a:pt x="3132" y="2672"/>
                  </a:cubicBezTo>
                  <a:cubicBezTo>
                    <a:pt x="3116" y="2381"/>
                    <a:pt x="3052" y="1852"/>
                    <a:pt x="3332" y="1852"/>
                  </a:cubicBezTo>
                  <a:cubicBezTo>
                    <a:pt x="3336" y="1852"/>
                    <a:pt x="3340" y="1852"/>
                    <a:pt x="3345" y="1852"/>
                  </a:cubicBezTo>
                  <a:cubicBezTo>
                    <a:pt x="3345" y="1852"/>
                    <a:pt x="3348" y="1852"/>
                    <a:pt x="3354" y="1852"/>
                  </a:cubicBezTo>
                  <a:cubicBezTo>
                    <a:pt x="3397" y="1852"/>
                    <a:pt x="3572" y="1877"/>
                    <a:pt x="3558" y="2295"/>
                  </a:cubicBezTo>
                  <a:cubicBezTo>
                    <a:pt x="3558" y="2754"/>
                    <a:pt x="3525" y="3049"/>
                    <a:pt x="4148" y="3229"/>
                  </a:cubicBezTo>
                  <a:cubicBezTo>
                    <a:pt x="4492" y="3328"/>
                    <a:pt x="4804" y="3492"/>
                    <a:pt x="5066" y="3721"/>
                  </a:cubicBezTo>
                  <a:cubicBezTo>
                    <a:pt x="4968" y="3524"/>
                    <a:pt x="4935" y="3278"/>
                    <a:pt x="5000" y="3033"/>
                  </a:cubicBezTo>
                  <a:cubicBezTo>
                    <a:pt x="5115" y="2705"/>
                    <a:pt x="5197" y="2098"/>
                    <a:pt x="4640" y="1705"/>
                  </a:cubicBezTo>
                  <a:cubicBezTo>
                    <a:pt x="4066" y="1312"/>
                    <a:pt x="3509" y="1066"/>
                    <a:pt x="3394" y="672"/>
                  </a:cubicBezTo>
                  <a:cubicBezTo>
                    <a:pt x="3312" y="443"/>
                    <a:pt x="3181" y="213"/>
                    <a:pt x="30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5" name="Google Shape;3205;p3"/>
            <p:cNvSpPr/>
            <p:nvPr/>
          </p:nvSpPr>
          <p:spPr>
            <a:xfrm>
              <a:off x="8659582" y="627088"/>
              <a:ext cx="42298" cy="64753"/>
            </a:xfrm>
            <a:custGeom>
              <a:avLst/>
              <a:gdLst/>
              <a:ahLst/>
              <a:cxnLst/>
              <a:rect l="l" t="t" r="r" b="b"/>
              <a:pathLst>
                <a:path w="1296" h="1984" extrusionOk="0">
                  <a:moveTo>
                    <a:pt x="328" y="0"/>
                  </a:moveTo>
                  <a:lnTo>
                    <a:pt x="328" y="0"/>
                  </a:lnTo>
                  <a:cubicBezTo>
                    <a:pt x="345" y="180"/>
                    <a:pt x="328" y="377"/>
                    <a:pt x="279" y="557"/>
                  </a:cubicBezTo>
                  <a:cubicBezTo>
                    <a:pt x="181" y="836"/>
                    <a:pt x="0" y="1262"/>
                    <a:pt x="508" y="1557"/>
                  </a:cubicBezTo>
                  <a:cubicBezTo>
                    <a:pt x="1017" y="1852"/>
                    <a:pt x="1033" y="1983"/>
                    <a:pt x="1033" y="1983"/>
                  </a:cubicBezTo>
                  <a:cubicBezTo>
                    <a:pt x="1066" y="1754"/>
                    <a:pt x="1115" y="1524"/>
                    <a:pt x="1180" y="1295"/>
                  </a:cubicBezTo>
                  <a:cubicBezTo>
                    <a:pt x="1295" y="918"/>
                    <a:pt x="1115" y="525"/>
                    <a:pt x="787" y="344"/>
                  </a:cubicBezTo>
                  <a:cubicBezTo>
                    <a:pt x="345" y="82"/>
                    <a:pt x="328" y="0"/>
                    <a:pt x="32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6" name="Google Shape;3206;p3"/>
            <p:cNvSpPr/>
            <p:nvPr/>
          </p:nvSpPr>
          <p:spPr>
            <a:xfrm>
              <a:off x="8661181" y="345590"/>
              <a:ext cx="226308" cy="159173"/>
            </a:xfrm>
            <a:custGeom>
              <a:avLst/>
              <a:gdLst/>
              <a:ahLst/>
              <a:cxnLst/>
              <a:rect l="l" t="t" r="r" b="b"/>
              <a:pathLst>
                <a:path w="6934" h="4877" extrusionOk="0">
                  <a:moveTo>
                    <a:pt x="1952" y="1"/>
                  </a:moveTo>
                  <a:cubicBezTo>
                    <a:pt x="1070" y="1"/>
                    <a:pt x="587" y="828"/>
                    <a:pt x="705" y="1380"/>
                  </a:cubicBezTo>
                  <a:cubicBezTo>
                    <a:pt x="834" y="1982"/>
                    <a:pt x="1403" y="2020"/>
                    <a:pt x="1543" y="2020"/>
                  </a:cubicBezTo>
                  <a:cubicBezTo>
                    <a:pt x="1563" y="2020"/>
                    <a:pt x="1574" y="2019"/>
                    <a:pt x="1574" y="2019"/>
                  </a:cubicBezTo>
                  <a:cubicBezTo>
                    <a:pt x="1312" y="1905"/>
                    <a:pt x="1197" y="1610"/>
                    <a:pt x="1312" y="1347"/>
                  </a:cubicBezTo>
                  <a:cubicBezTo>
                    <a:pt x="1354" y="1283"/>
                    <a:pt x="1401" y="1259"/>
                    <a:pt x="1450" y="1259"/>
                  </a:cubicBezTo>
                  <a:cubicBezTo>
                    <a:pt x="1553" y="1259"/>
                    <a:pt x="1671" y="1363"/>
                    <a:pt x="1804" y="1429"/>
                  </a:cubicBezTo>
                  <a:cubicBezTo>
                    <a:pt x="1841" y="1448"/>
                    <a:pt x="1877" y="1457"/>
                    <a:pt x="1911" y="1457"/>
                  </a:cubicBezTo>
                  <a:cubicBezTo>
                    <a:pt x="2054" y="1457"/>
                    <a:pt x="2160" y="1303"/>
                    <a:pt x="2213" y="1118"/>
                  </a:cubicBezTo>
                  <a:cubicBezTo>
                    <a:pt x="2244" y="977"/>
                    <a:pt x="2348" y="835"/>
                    <a:pt x="2539" y="835"/>
                  </a:cubicBezTo>
                  <a:cubicBezTo>
                    <a:pt x="2658" y="835"/>
                    <a:pt x="2811" y="891"/>
                    <a:pt x="3000" y="1036"/>
                  </a:cubicBezTo>
                  <a:cubicBezTo>
                    <a:pt x="3475" y="1413"/>
                    <a:pt x="3180" y="2167"/>
                    <a:pt x="3180" y="2167"/>
                  </a:cubicBezTo>
                  <a:cubicBezTo>
                    <a:pt x="3180" y="2167"/>
                    <a:pt x="3180" y="1544"/>
                    <a:pt x="2738" y="1478"/>
                  </a:cubicBezTo>
                  <a:cubicBezTo>
                    <a:pt x="2702" y="1470"/>
                    <a:pt x="2664" y="1466"/>
                    <a:pt x="2627" y="1466"/>
                  </a:cubicBezTo>
                  <a:cubicBezTo>
                    <a:pt x="2445" y="1466"/>
                    <a:pt x="2262" y="1564"/>
                    <a:pt x="2181" y="1741"/>
                  </a:cubicBezTo>
                  <a:cubicBezTo>
                    <a:pt x="2443" y="1741"/>
                    <a:pt x="2476" y="2101"/>
                    <a:pt x="2328" y="2314"/>
                  </a:cubicBezTo>
                  <a:cubicBezTo>
                    <a:pt x="2181" y="2527"/>
                    <a:pt x="2230" y="2659"/>
                    <a:pt x="2361" y="2741"/>
                  </a:cubicBezTo>
                  <a:cubicBezTo>
                    <a:pt x="2508" y="2823"/>
                    <a:pt x="2705" y="2823"/>
                    <a:pt x="2541" y="3199"/>
                  </a:cubicBezTo>
                  <a:cubicBezTo>
                    <a:pt x="2361" y="3576"/>
                    <a:pt x="1640" y="3576"/>
                    <a:pt x="1640" y="3576"/>
                  </a:cubicBezTo>
                  <a:cubicBezTo>
                    <a:pt x="1787" y="3363"/>
                    <a:pt x="1754" y="3068"/>
                    <a:pt x="1558" y="2904"/>
                  </a:cubicBezTo>
                  <a:cubicBezTo>
                    <a:pt x="1558" y="3068"/>
                    <a:pt x="1459" y="3232"/>
                    <a:pt x="1295" y="3281"/>
                  </a:cubicBezTo>
                  <a:cubicBezTo>
                    <a:pt x="1000" y="3363"/>
                    <a:pt x="1017" y="3281"/>
                    <a:pt x="754" y="3495"/>
                  </a:cubicBezTo>
                  <a:cubicBezTo>
                    <a:pt x="623" y="3609"/>
                    <a:pt x="435" y="3638"/>
                    <a:pt x="279" y="3638"/>
                  </a:cubicBezTo>
                  <a:cubicBezTo>
                    <a:pt x="123" y="3638"/>
                    <a:pt x="1" y="3609"/>
                    <a:pt x="0" y="3609"/>
                  </a:cubicBezTo>
                  <a:lnTo>
                    <a:pt x="0" y="3609"/>
                  </a:lnTo>
                  <a:cubicBezTo>
                    <a:pt x="181" y="3708"/>
                    <a:pt x="377" y="3773"/>
                    <a:pt x="574" y="3790"/>
                  </a:cubicBezTo>
                  <a:cubicBezTo>
                    <a:pt x="1017" y="3822"/>
                    <a:pt x="1459" y="3888"/>
                    <a:pt x="1885" y="3986"/>
                  </a:cubicBezTo>
                  <a:cubicBezTo>
                    <a:pt x="3066" y="4347"/>
                    <a:pt x="3787" y="4855"/>
                    <a:pt x="4688" y="4871"/>
                  </a:cubicBezTo>
                  <a:cubicBezTo>
                    <a:pt x="4739" y="4875"/>
                    <a:pt x="4789" y="4877"/>
                    <a:pt x="4839" y="4877"/>
                  </a:cubicBezTo>
                  <a:cubicBezTo>
                    <a:pt x="5234" y="4877"/>
                    <a:pt x="5634" y="4765"/>
                    <a:pt x="5983" y="4576"/>
                  </a:cubicBezTo>
                  <a:cubicBezTo>
                    <a:pt x="6721" y="4085"/>
                    <a:pt x="6934" y="3101"/>
                    <a:pt x="6459" y="2347"/>
                  </a:cubicBezTo>
                  <a:cubicBezTo>
                    <a:pt x="6228" y="2017"/>
                    <a:pt x="5864" y="1866"/>
                    <a:pt x="5524" y="1866"/>
                  </a:cubicBezTo>
                  <a:cubicBezTo>
                    <a:pt x="5188" y="1866"/>
                    <a:pt x="4876" y="2013"/>
                    <a:pt x="4738" y="2282"/>
                  </a:cubicBezTo>
                  <a:cubicBezTo>
                    <a:pt x="4492" y="2626"/>
                    <a:pt x="4524" y="3085"/>
                    <a:pt x="4820" y="3380"/>
                  </a:cubicBezTo>
                  <a:cubicBezTo>
                    <a:pt x="4836" y="3396"/>
                    <a:pt x="4869" y="3413"/>
                    <a:pt x="4885" y="3429"/>
                  </a:cubicBezTo>
                  <a:cubicBezTo>
                    <a:pt x="4901" y="3429"/>
                    <a:pt x="4901" y="3445"/>
                    <a:pt x="4918" y="3445"/>
                  </a:cubicBezTo>
                  <a:cubicBezTo>
                    <a:pt x="5021" y="3505"/>
                    <a:pt x="5149" y="3536"/>
                    <a:pt x="5274" y="3536"/>
                  </a:cubicBezTo>
                  <a:cubicBezTo>
                    <a:pt x="5527" y="3536"/>
                    <a:pt x="5770" y="3408"/>
                    <a:pt x="5770" y="3134"/>
                  </a:cubicBezTo>
                  <a:cubicBezTo>
                    <a:pt x="5777" y="2937"/>
                    <a:pt x="5612" y="2853"/>
                    <a:pt x="5432" y="2853"/>
                  </a:cubicBezTo>
                  <a:cubicBezTo>
                    <a:pt x="5177" y="2853"/>
                    <a:pt x="4891" y="3022"/>
                    <a:pt x="5016" y="3281"/>
                  </a:cubicBezTo>
                  <a:cubicBezTo>
                    <a:pt x="5016" y="3304"/>
                    <a:pt x="5016" y="3327"/>
                    <a:pt x="4993" y="3327"/>
                  </a:cubicBezTo>
                  <a:cubicBezTo>
                    <a:pt x="4967" y="3327"/>
                    <a:pt x="4910" y="3296"/>
                    <a:pt x="4787" y="3199"/>
                  </a:cubicBezTo>
                  <a:cubicBezTo>
                    <a:pt x="4672" y="3085"/>
                    <a:pt x="4623" y="2937"/>
                    <a:pt x="4623" y="2790"/>
                  </a:cubicBezTo>
                  <a:cubicBezTo>
                    <a:pt x="4623" y="2609"/>
                    <a:pt x="4672" y="2446"/>
                    <a:pt x="4787" y="2314"/>
                  </a:cubicBezTo>
                  <a:cubicBezTo>
                    <a:pt x="4921" y="2078"/>
                    <a:pt x="5192" y="1951"/>
                    <a:pt x="5482" y="1951"/>
                  </a:cubicBezTo>
                  <a:cubicBezTo>
                    <a:pt x="5795" y="1951"/>
                    <a:pt x="6131" y="2098"/>
                    <a:pt x="6344" y="2413"/>
                  </a:cubicBezTo>
                  <a:lnTo>
                    <a:pt x="6360" y="2429"/>
                  </a:lnTo>
                  <a:cubicBezTo>
                    <a:pt x="6573" y="2855"/>
                    <a:pt x="6557" y="3347"/>
                    <a:pt x="6311" y="3740"/>
                  </a:cubicBezTo>
                  <a:cubicBezTo>
                    <a:pt x="6031" y="4244"/>
                    <a:pt x="5393" y="4595"/>
                    <a:pt x="4562" y="4595"/>
                  </a:cubicBezTo>
                  <a:cubicBezTo>
                    <a:pt x="4176" y="4595"/>
                    <a:pt x="3748" y="4519"/>
                    <a:pt x="3295" y="4347"/>
                  </a:cubicBezTo>
                  <a:cubicBezTo>
                    <a:pt x="3246" y="4330"/>
                    <a:pt x="3016" y="4249"/>
                    <a:pt x="2869" y="4183"/>
                  </a:cubicBezTo>
                  <a:cubicBezTo>
                    <a:pt x="2459" y="3970"/>
                    <a:pt x="2017" y="3822"/>
                    <a:pt x="1558" y="3740"/>
                  </a:cubicBezTo>
                  <a:cubicBezTo>
                    <a:pt x="1738" y="3724"/>
                    <a:pt x="1918" y="3691"/>
                    <a:pt x="2131" y="3642"/>
                  </a:cubicBezTo>
                  <a:cubicBezTo>
                    <a:pt x="3885" y="3298"/>
                    <a:pt x="4147" y="823"/>
                    <a:pt x="2672" y="167"/>
                  </a:cubicBezTo>
                  <a:cubicBezTo>
                    <a:pt x="2410" y="51"/>
                    <a:pt x="2169" y="1"/>
                    <a:pt x="195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7" name="Google Shape;3207;p3"/>
            <p:cNvSpPr/>
            <p:nvPr/>
          </p:nvSpPr>
          <p:spPr>
            <a:xfrm>
              <a:off x="8771398" y="431263"/>
              <a:ext cx="151960" cy="107573"/>
            </a:xfrm>
            <a:custGeom>
              <a:avLst/>
              <a:gdLst/>
              <a:ahLst/>
              <a:cxnLst/>
              <a:rect l="l" t="t" r="r" b="b"/>
              <a:pathLst>
                <a:path w="4656" h="3296" extrusionOk="0">
                  <a:moveTo>
                    <a:pt x="3803" y="1"/>
                  </a:moveTo>
                  <a:lnTo>
                    <a:pt x="3803" y="1"/>
                  </a:lnTo>
                  <a:cubicBezTo>
                    <a:pt x="3901" y="788"/>
                    <a:pt x="3557" y="1574"/>
                    <a:pt x="2901" y="2050"/>
                  </a:cubicBezTo>
                  <a:cubicBezTo>
                    <a:pt x="2494" y="2367"/>
                    <a:pt x="1997" y="2468"/>
                    <a:pt x="1530" y="2468"/>
                  </a:cubicBezTo>
                  <a:cubicBezTo>
                    <a:pt x="720" y="2468"/>
                    <a:pt x="0" y="2165"/>
                    <a:pt x="0" y="2164"/>
                  </a:cubicBezTo>
                  <a:lnTo>
                    <a:pt x="0" y="2164"/>
                  </a:lnTo>
                  <a:cubicBezTo>
                    <a:pt x="1344" y="2869"/>
                    <a:pt x="1836" y="2640"/>
                    <a:pt x="2213" y="3050"/>
                  </a:cubicBezTo>
                  <a:cubicBezTo>
                    <a:pt x="2379" y="3230"/>
                    <a:pt x="2551" y="3286"/>
                    <a:pt x="2710" y="3286"/>
                  </a:cubicBezTo>
                  <a:cubicBezTo>
                    <a:pt x="2897" y="3286"/>
                    <a:pt x="3065" y="3209"/>
                    <a:pt x="3180" y="3164"/>
                  </a:cubicBezTo>
                  <a:cubicBezTo>
                    <a:pt x="3200" y="3159"/>
                    <a:pt x="3221" y="3156"/>
                    <a:pt x="3242" y="3156"/>
                  </a:cubicBezTo>
                  <a:cubicBezTo>
                    <a:pt x="3339" y="3156"/>
                    <a:pt x="3437" y="3215"/>
                    <a:pt x="3491" y="3295"/>
                  </a:cubicBezTo>
                  <a:cubicBezTo>
                    <a:pt x="3524" y="3099"/>
                    <a:pt x="3475" y="2886"/>
                    <a:pt x="3360" y="2722"/>
                  </a:cubicBezTo>
                  <a:cubicBezTo>
                    <a:pt x="3180" y="2509"/>
                    <a:pt x="2787" y="2492"/>
                    <a:pt x="2721" y="2492"/>
                  </a:cubicBezTo>
                  <a:cubicBezTo>
                    <a:pt x="3278" y="2459"/>
                    <a:pt x="3786" y="2181"/>
                    <a:pt x="4098" y="1722"/>
                  </a:cubicBezTo>
                  <a:cubicBezTo>
                    <a:pt x="4655" y="919"/>
                    <a:pt x="3803" y="1"/>
                    <a:pt x="38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8" name="Google Shape;3208;p3"/>
            <p:cNvSpPr/>
            <p:nvPr/>
          </p:nvSpPr>
          <p:spPr>
            <a:xfrm>
              <a:off x="8577205" y="189223"/>
              <a:ext cx="145008" cy="205159"/>
            </a:xfrm>
            <a:custGeom>
              <a:avLst/>
              <a:gdLst/>
              <a:ahLst/>
              <a:cxnLst/>
              <a:rect l="l" t="t" r="r" b="b"/>
              <a:pathLst>
                <a:path w="4443" h="6286" extrusionOk="0">
                  <a:moveTo>
                    <a:pt x="1809" y="0"/>
                  </a:moveTo>
                  <a:cubicBezTo>
                    <a:pt x="1385" y="0"/>
                    <a:pt x="976" y="149"/>
                    <a:pt x="705" y="451"/>
                  </a:cubicBezTo>
                  <a:cubicBezTo>
                    <a:pt x="0" y="1090"/>
                    <a:pt x="443" y="2139"/>
                    <a:pt x="1033" y="2336"/>
                  </a:cubicBezTo>
                  <a:cubicBezTo>
                    <a:pt x="1156" y="2401"/>
                    <a:pt x="1291" y="2434"/>
                    <a:pt x="1428" y="2434"/>
                  </a:cubicBezTo>
                  <a:cubicBezTo>
                    <a:pt x="1565" y="2434"/>
                    <a:pt x="1705" y="2401"/>
                    <a:pt x="1836" y="2336"/>
                  </a:cubicBezTo>
                  <a:lnTo>
                    <a:pt x="1869" y="2319"/>
                  </a:lnTo>
                  <a:lnTo>
                    <a:pt x="1901" y="2303"/>
                  </a:lnTo>
                  <a:lnTo>
                    <a:pt x="1951" y="2254"/>
                  </a:lnTo>
                  <a:lnTo>
                    <a:pt x="2016" y="2204"/>
                  </a:lnTo>
                  <a:cubicBezTo>
                    <a:pt x="2033" y="2188"/>
                    <a:pt x="2049" y="2172"/>
                    <a:pt x="2082" y="2155"/>
                  </a:cubicBezTo>
                  <a:cubicBezTo>
                    <a:pt x="2246" y="1975"/>
                    <a:pt x="2328" y="1729"/>
                    <a:pt x="2295" y="1500"/>
                  </a:cubicBezTo>
                  <a:cubicBezTo>
                    <a:pt x="2252" y="1156"/>
                    <a:pt x="2040" y="1016"/>
                    <a:pt x="1844" y="1016"/>
                  </a:cubicBezTo>
                  <a:cubicBezTo>
                    <a:pt x="1740" y="1016"/>
                    <a:pt x="1641" y="1055"/>
                    <a:pt x="1574" y="1123"/>
                  </a:cubicBezTo>
                  <a:cubicBezTo>
                    <a:pt x="1410" y="1286"/>
                    <a:pt x="1459" y="1565"/>
                    <a:pt x="1656" y="1680"/>
                  </a:cubicBezTo>
                  <a:cubicBezTo>
                    <a:pt x="1732" y="1714"/>
                    <a:pt x="1801" y="1724"/>
                    <a:pt x="1861" y="1724"/>
                  </a:cubicBezTo>
                  <a:cubicBezTo>
                    <a:pt x="1940" y="1724"/>
                    <a:pt x="2002" y="1707"/>
                    <a:pt x="2046" y="1707"/>
                  </a:cubicBezTo>
                  <a:cubicBezTo>
                    <a:pt x="2096" y="1707"/>
                    <a:pt x="2121" y="1730"/>
                    <a:pt x="2115" y="1827"/>
                  </a:cubicBezTo>
                  <a:cubicBezTo>
                    <a:pt x="2098" y="2024"/>
                    <a:pt x="1983" y="2204"/>
                    <a:pt x="1803" y="2286"/>
                  </a:cubicBezTo>
                  <a:cubicBezTo>
                    <a:pt x="1696" y="2340"/>
                    <a:pt x="1579" y="2365"/>
                    <a:pt x="1461" y="2365"/>
                  </a:cubicBezTo>
                  <a:cubicBezTo>
                    <a:pt x="1325" y="2365"/>
                    <a:pt x="1188" y="2331"/>
                    <a:pt x="1065" y="2270"/>
                  </a:cubicBezTo>
                  <a:cubicBezTo>
                    <a:pt x="525" y="2040"/>
                    <a:pt x="164" y="1106"/>
                    <a:pt x="803" y="549"/>
                  </a:cubicBezTo>
                  <a:cubicBezTo>
                    <a:pt x="1049" y="303"/>
                    <a:pt x="1377" y="172"/>
                    <a:pt x="1738" y="155"/>
                  </a:cubicBezTo>
                  <a:cubicBezTo>
                    <a:pt x="2492" y="205"/>
                    <a:pt x="3311" y="746"/>
                    <a:pt x="3442" y="2204"/>
                  </a:cubicBezTo>
                  <a:cubicBezTo>
                    <a:pt x="3491" y="2762"/>
                    <a:pt x="3426" y="3319"/>
                    <a:pt x="3278" y="3844"/>
                  </a:cubicBezTo>
                  <a:cubicBezTo>
                    <a:pt x="3147" y="4302"/>
                    <a:pt x="2950" y="4745"/>
                    <a:pt x="2672" y="5138"/>
                  </a:cubicBezTo>
                  <a:cubicBezTo>
                    <a:pt x="2262" y="5630"/>
                    <a:pt x="1754" y="6024"/>
                    <a:pt x="1180" y="6286"/>
                  </a:cubicBezTo>
                  <a:cubicBezTo>
                    <a:pt x="1803" y="6040"/>
                    <a:pt x="2360" y="5647"/>
                    <a:pt x="2787" y="5122"/>
                  </a:cubicBezTo>
                  <a:cubicBezTo>
                    <a:pt x="3541" y="4270"/>
                    <a:pt x="4442" y="2254"/>
                    <a:pt x="3164" y="614"/>
                  </a:cubicBezTo>
                  <a:cubicBezTo>
                    <a:pt x="2827" y="207"/>
                    <a:pt x="2308" y="0"/>
                    <a:pt x="180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9" name="Google Shape;3209;p3"/>
            <p:cNvSpPr/>
            <p:nvPr/>
          </p:nvSpPr>
          <p:spPr>
            <a:xfrm>
              <a:off x="8053438" y="1022132"/>
              <a:ext cx="295337" cy="206171"/>
            </a:xfrm>
            <a:custGeom>
              <a:avLst/>
              <a:gdLst/>
              <a:ahLst/>
              <a:cxnLst/>
              <a:rect l="l" t="t" r="r" b="b"/>
              <a:pathLst>
                <a:path w="9049" h="6317" extrusionOk="0">
                  <a:moveTo>
                    <a:pt x="1992" y="1"/>
                  </a:moveTo>
                  <a:cubicBezTo>
                    <a:pt x="1085" y="1"/>
                    <a:pt x="67" y="653"/>
                    <a:pt x="34" y="1845"/>
                  </a:cubicBezTo>
                  <a:cubicBezTo>
                    <a:pt x="1" y="2714"/>
                    <a:pt x="460" y="3517"/>
                    <a:pt x="1230" y="3927"/>
                  </a:cubicBezTo>
                  <a:cubicBezTo>
                    <a:pt x="1735" y="4190"/>
                    <a:pt x="2301" y="4297"/>
                    <a:pt x="2880" y="4297"/>
                  </a:cubicBezTo>
                  <a:cubicBezTo>
                    <a:pt x="3203" y="4297"/>
                    <a:pt x="3530" y="4264"/>
                    <a:pt x="3853" y="4205"/>
                  </a:cubicBezTo>
                  <a:cubicBezTo>
                    <a:pt x="4738" y="3959"/>
                    <a:pt x="5558" y="3615"/>
                    <a:pt x="6377" y="3419"/>
                  </a:cubicBezTo>
                  <a:cubicBezTo>
                    <a:pt x="6570" y="3371"/>
                    <a:pt x="6766" y="3348"/>
                    <a:pt x="6960" y="3348"/>
                  </a:cubicBezTo>
                  <a:cubicBezTo>
                    <a:pt x="7574" y="3348"/>
                    <a:pt x="8159" y="3584"/>
                    <a:pt x="8508" y="4058"/>
                  </a:cubicBezTo>
                  <a:cubicBezTo>
                    <a:pt x="8951" y="4631"/>
                    <a:pt x="8983" y="5566"/>
                    <a:pt x="8442" y="5976"/>
                  </a:cubicBezTo>
                  <a:cubicBezTo>
                    <a:pt x="8229" y="6138"/>
                    <a:pt x="7971" y="6212"/>
                    <a:pt x="7723" y="6212"/>
                  </a:cubicBezTo>
                  <a:cubicBezTo>
                    <a:pt x="7343" y="6212"/>
                    <a:pt x="6985" y="6037"/>
                    <a:pt x="6836" y="5730"/>
                  </a:cubicBezTo>
                  <a:cubicBezTo>
                    <a:pt x="6525" y="5222"/>
                    <a:pt x="6771" y="4566"/>
                    <a:pt x="7229" y="4451"/>
                  </a:cubicBezTo>
                  <a:cubicBezTo>
                    <a:pt x="7325" y="4413"/>
                    <a:pt x="7424" y="4394"/>
                    <a:pt x="7520" y="4394"/>
                  </a:cubicBezTo>
                  <a:cubicBezTo>
                    <a:pt x="7755" y="4394"/>
                    <a:pt x="7980" y="4504"/>
                    <a:pt x="8131" y="4713"/>
                  </a:cubicBezTo>
                  <a:cubicBezTo>
                    <a:pt x="8229" y="4894"/>
                    <a:pt x="8229" y="5090"/>
                    <a:pt x="8164" y="5287"/>
                  </a:cubicBezTo>
                  <a:cubicBezTo>
                    <a:pt x="8150" y="5314"/>
                    <a:pt x="8092" y="5398"/>
                    <a:pt x="8044" y="5398"/>
                  </a:cubicBezTo>
                  <a:cubicBezTo>
                    <a:pt x="8034" y="5398"/>
                    <a:pt x="8025" y="5394"/>
                    <a:pt x="8016" y="5385"/>
                  </a:cubicBezTo>
                  <a:cubicBezTo>
                    <a:pt x="7967" y="5320"/>
                    <a:pt x="8016" y="4976"/>
                    <a:pt x="7639" y="4927"/>
                  </a:cubicBezTo>
                  <a:cubicBezTo>
                    <a:pt x="7625" y="4925"/>
                    <a:pt x="7611" y="4924"/>
                    <a:pt x="7597" y="4924"/>
                  </a:cubicBezTo>
                  <a:cubicBezTo>
                    <a:pt x="7269" y="4924"/>
                    <a:pt x="7161" y="5473"/>
                    <a:pt x="7492" y="5615"/>
                  </a:cubicBezTo>
                  <a:cubicBezTo>
                    <a:pt x="7566" y="5648"/>
                    <a:pt x="7642" y="5663"/>
                    <a:pt x="7717" y="5663"/>
                  </a:cubicBezTo>
                  <a:cubicBezTo>
                    <a:pt x="7943" y="5663"/>
                    <a:pt x="8152" y="5525"/>
                    <a:pt x="8213" y="5304"/>
                  </a:cubicBezTo>
                  <a:cubicBezTo>
                    <a:pt x="8213" y="5287"/>
                    <a:pt x="8213" y="5287"/>
                    <a:pt x="8213" y="5271"/>
                  </a:cubicBezTo>
                  <a:lnTo>
                    <a:pt x="8229" y="5238"/>
                  </a:lnTo>
                  <a:lnTo>
                    <a:pt x="8229" y="5222"/>
                  </a:lnTo>
                  <a:cubicBezTo>
                    <a:pt x="8262" y="5090"/>
                    <a:pt x="8246" y="4959"/>
                    <a:pt x="8213" y="4845"/>
                  </a:cubicBezTo>
                  <a:cubicBezTo>
                    <a:pt x="8101" y="4535"/>
                    <a:pt x="7803" y="4337"/>
                    <a:pt x="7493" y="4337"/>
                  </a:cubicBezTo>
                  <a:cubicBezTo>
                    <a:pt x="7394" y="4337"/>
                    <a:pt x="7293" y="4358"/>
                    <a:pt x="7197" y="4402"/>
                  </a:cubicBezTo>
                  <a:cubicBezTo>
                    <a:pt x="6689" y="4517"/>
                    <a:pt x="6410" y="5222"/>
                    <a:pt x="6738" y="5762"/>
                  </a:cubicBezTo>
                  <a:cubicBezTo>
                    <a:pt x="6911" y="6110"/>
                    <a:pt x="7327" y="6317"/>
                    <a:pt x="7754" y="6317"/>
                  </a:cubicBezTo>
                  <a:cubicBezTo>
                    <a:pt x="8012" y="6317"/>
                    <a:pt x="8275" y="6241"/>
                    <a:pt x="8492" y="6074"/>
                  </a:cubicBezTo>
                  <a:cubicBezTo>
                    <a:pt x="8934" y="5730"/>
                    <a:pt x="9049" y="5140"/>
                    <a:pt x="8901" y="4582"/>
                  </a:cubicBezTo>
                  <a:cubicBezTo>
                    <a:pt x="8803" y="4041"/>
                    <a:pt x="8442" y="3156"/>
                    <a:pt x="7180" y="2878"/>
                  </a:cubicBezTo>
                  <a:cubicBezTo>
                    <a:pt x="7041" y="2848"/>
                    <a:pt x="6899" y="2834"/>
                    <a:pt x="6755" y="2834"/>
                  </a:cubicBezTo>
                  <a:cubicBezTo>
                    <a:pt x="5426" y="2834"/>
                    <a:pt x="3887" y="3973"/>
                    <a:pt x="2312" y="3973"/>
                  </a:cubicBezTo>
                  <a:cubicBezTo>
                    <a:pt x="2083" y="3973"/>
                    <a:pt x="1853" y="3949"/>
                    <a:pt x="1624" y="3894"/>
                  </a:cubicBezTo>
                  <a:cubicBezTo>
                    <a:pt x="1525" y="3877"/>
                    <a:pt x="1443" y="3845"/>
                    <a:pt x="1345" y="3812"/>
                  </a:cubicBezTo>
                  <a:cubicBezTo>
                    <a:pt x="1329" y="3812"/>
                    <a:pt x="1312" y="3796"/>
                    <a:pt x="1296" y="3796"/>
                  </a:cubicBezTo>
                  <a:cubicBezTo>
                    <a:pt x="575" y="3419"/>
                    <a:pt x="132" y="2665"/>
                    <a:pt x="165" y="1861"/>
                  </a:cubicBezTo>
                  <a:cubicBezTo>
                    <a:pt x="187" y="739"/>
                    <a:pt x="1158" y="106"/>
                    <a:pt x="2027" y="106"/>
                  </a:cubicBezTo>
                  <a:cubicBezTo>
                    <a:pt x="2440" y="106"/>
                    <a:pt x="2829" y="249"/>
                    <a:pt x="3082" y="550"/>
                  </a:cubicBezTo>
                  <a:cubicBezTo>
                    <a:pt x="3541" y="1009"/>
                    <a:pt x="3509" y="1763"/>
                    <a:pt x="3001" y="2173"/>
                  </a:cubicBezTo>
                  <a:cubicBezTo>
                    <a:pt x="2919" y="2222"/>
                    <a:pt x="2837" y="2271"/>
                    <a:pt x="2738" y="2288"/>
                  </a:cubicBezTo>
                  <a:cubicBezTo>
                    <a:pt x="2667" y="2307"/>
                    <a:pt x="2595" y="2316"/>
                    <a:pt x="2524" y="2316"/>
                  </a:cubicBezTo>
                  <a:cubicBezTo>
                    <a:pt x="2352" y="2316"/>
                    <a:pt x="2184" y="2261"/>
                    <a:pt x="2033" y="2156"/>
                  </a:cubicBezTo>
                  <a:cubicBezTo>
                    <a:pt x="1919" y="2058"/>
                    <a:pt x="1870" y="1911"/>
                    <a:pt x="1902" y="1763"/>
                  </a:cubicBezTo>
                  <a:lnTo>
                    <a:pt x="1902" y="1763"/>
                  </a:lnTo>
                  <a:cubicBezTo>
                    <a:pt x="1975" y="1846"/>
                    <a:pt x="2074" y="1890"/>
                    <a:pt x="2174" y="1890"/>
                  </a:cubicBezTo>
                  <a:cubicBezTo>
                    <a:pt x="2232" y="1890"/>
                    <a:pt x="2291" y="1875"/>
                    <a:pt x="2345" y="1845"/>
                  </a:cubicBezTo>
                  <a:cubicBezTo>
                    <a:pt x="2574" y="1714"/>
                    <a:pt x="2509" y="1320"/>
                    <a:pt x="2197" y="1222"/>
                  </a:cubicBezTo>
                  <a:cubicBezTo>
                    <a:pt x="2166" y="1212"/>
                    <a:pt x="2134" y="1208"/>
                    <a:pt x="2103" y="1208"/>
                  </a:cubicBezTo>
                  <a:cubicBezTo>
                    <a:pt x="1765" y="1208"/>
                    <a:pt x="1495" y="1751"/>
                    <a:pt x="1886" y="2156"/>
                  </a:cubicBezTo>
                  <a:cubicBezTo>
                    <a:pt x="2044" y="2315"/>
                    <a:pt x="2248" y="2401"/>
                    <a:pt x="2457" y="2401"/>
                  </a:cubicBezTo>
                  <a:cubicBezTo>
                    <a:pt x="2529" y="2401"/>
                    <a:pt x="2601" y="2391"/>
                    <a:pt x="2673" y="2369"/>
                  </a:cubicBezTo>
                  <a:lnTo>
                    <a:pt x="2771" y="2353"/>
                  </a:lnTo>
                  <a:lnTo>
                    <a:pt x="2837" y="2320"/>
                  </a:lnTo>
                  <a:lnTo>
                    <a:pt x="2869" y="2304"/>
                  </a:lnTo>
                  <a:cubicBezTo>
                    <a:pt x="3033" y="2238"/>
                    <a:pt x="3148" y="2140"/>
                    <a:pt x="3246" y="2009"/>
                  </a:cubicBezTo>
                  <a:cubicBezTo>
                    <a:pt x="3574" y="1534"/>
                    <a:pt x="3525" y="911"/>
                    <a:pt x="3132" y="501"/>
                  </a:cubicBezTo>
                  <a:cubicBezTo>
                    <a:pt x="2870" y="163"/>
                    <a:pt x="2445" y="1"/>
                    <a:pt x="199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0" name="Google Shape;3210;p3"/>
            <p:cNvSpPr/>
            <p:nvPr/>
          </p:nvSpPr>
          <p:spPr>
            <a:xfrm>
              <a:off x="8103210" y="1138942"/>
              <a:ext cx="211328" cy="121020"/>
            </a:xfrm>
            <a:custGeom>
              <a:avLst/>
              <a:gdLst/>
              <a:ahLst/>
              <a:cxnLst/>
              <a:rect l="l" t="t" r="r" b="b"/>
              <a:pathLst>
                <a:path w="6475" h="3708" extrusionOk="0">
                  <a:moveTo>
                    <a:pt x="5521" y="0"/>
                  </a:moveTo>
                  <a:cubicBezTo>
                    <a:pt x="5269" y="0"/>
                    <a:pt x="4968" y="44"/>
                    <a:pt x="4623" y="167"/>
                  </a:cubicBezTo>
                  <a:cubicBezTo>
                    <a:pt x="3790" y="468"/>
                    <a:pt x="2607" y="1029"/>
                    <a:pt x="1436" y="1029"/>
                  </a:cubicBezTo>
                  <a:cubicBezTo>
                    <a:pt x="946" y="1029"/>
                    <a:pt x="459" y="931"/>
                    <a:pt x="0" y="675"/>
                  </a:cubicBezTo>
                  <a:lnTo>
                    <a:pt x="0" y="675"/>
                  </a:lnTo>
                  <a:cubicBezTo>
                    <a:pt x="0" y="676"/>
                    <a:pt x="582" y="1334"/>
                    <a:pt x="1361" y="1334"/>
                  </a:cubicBezTo>
                  <a:cubicBezTo>
                    <a:pt x="1388" y="1334"/>
                    <a:pt x="1415" y="1333"/>
                    <a:pt x="1443" y="1331"/>
                  </a:cubicBezTo>
                  <a:cubicBezTo>
                    <a:pt x="1967" y="1295"/>
                    <a:pt x="2192" y="1158"/>
                    <a:pt x="2327" y="1158"/>
                  </a:cubicBezTo>
                  <a:cubicBezTo>
                    <a:pt x="2373" y="1158"/>
                    <a:pt x="2409" y="1174"/>
                    <a:pt x="2443" y="1216"/>
                  </a:cubicBezTo>
                  <a:cubicBezTo>
                    <a:pt x="2504" y="1314"/>
                    <a:pt x="2410" y="1366"/>
                    <a:pt x="2270" y="1366"/>
                  </a:cubicBezTo>
                  <a:cubicBezTo>
                    <a:pt x="2223" y="1366"/>
                    <a:pt x="2169" y="1360"/>
                    <a:pt x="2115" y="1348"/>
                  </a:cubicBezTo>
                  <a:cubicBezTo>
                    <a:pt x="2062" y="1330"/>
                    <a:pt x="2007" y="1321"/>
                    <a:pt x="1953" y="1321"/>
                  </a:cubicBezTo>
                  <a:cubicBezTo>
                    <a:pt x="1856" y="1321"/>
                    <a:pt x="1762" y="1350"/>
                    <a:pt x="1689" y="1413"/>
                  </a:cubicBezTo>
                  <a:cubicBezTo>
                    <a:pt x="1529" y="1572"/>
                    <a:pt x="1726" y="2087"/>
                    <a:pt x="1377" y="2087"/>
                  </a:cubicBezTo>
                  <a:cubicBezTo>
                    <a:pt x="1367" y="2087"/>
                    <a:pt x="1356" y="2086"/>
                    <a:pt x="1344" y="2085"/>
                  </a:cubicBezTo>
                  <a:lnTo>
                    <a:pt x="1344" y="2085"/>
                  </a:lnTo>
                  <a:cubicBezTo>
                    <a:pt x="1344" y="2085"/>
                    <a:pt x="1634" y="2459"/>
                    <a:pt x="2065" y="2459"/>
                  </a:cubicBezTo>
                  <a:cubicBezTo>
                    <a:pt x="2205" y="2459"/>
                    <a:pt x="2360" y="2419"/>
                    <a:pt x="2525" y="2315"/>
                  </a:cubicBezTo>
                  <a:cubicBezTo>
                    <a:pt x="3197" y="1872"/>
                    <a:pt x="2836" y="1380"/>
                    <a:pt x="3082" y="1249"/>
                  </a:cubicBezTo>
                  <a:cubicBezTo>
                    <a:pt x="3125" y="1226"/>
                    <a:pt x="3168" y="1216"/>
                    <a:pt x="3207" y="1216"/>
                  </a:cubicBezTo>
                  <a:cubicBezTo>
                    <a:pt x="3394" y="1216"/>
                    <a:pt x="3517" y="1446"/>
                    <a:pt x="3328" y="1675"/>
                  </a:cubicBezTo>
                  <a:cubicBezTo>
                    <a:pt x="3098" y="1938"/>
                    <a:pt x="2230" y="2888"/>
                    <a:pt x="3574" y="3708"/>
                  </a:cubicBezTo>
                  <a:cubicBezTo>
                    <a:pt x="3574" y="3708"/>
                    <a:pt x="3393" y="3249"/>
                    <a:pt x="3754" y="3085"/>
                  </a:cubicBezTo>
                  <a:cubicBezTo>
                    <a:pt x="4115" y="2921"/>
                    <a:pt x="4819" y="2708"/>
                    <a:pt x="4721" y="2200"/>
                  </a:cubicBezTo>
                  <a:cubicBezTo>
                    <a:pt x="4623" y="1708"/>
                    <a:pt x="4246" y="954"/>
                    <a:pt x="4852" y="512"/>
                  </a:cubicBezTo>
                  <a:cubicBezTo>
                    <a:pt x="5199" y="242"/>
                    <a:pt x="5500" y="142"/>
                    <a:pt x="5806" y="142"/>
                  </a:cubicBezTo>
                  <a:cubicBezTo>
                    <a:pt x="6021" y="142"/>
                    <a:pt x="6238" y="191"/>
                    <a:pt x="6475" y="266"/>
                  </a:cubicBezTo>
                  <a:cubicBezTo>
                    <a:pt x="6475" y="266"/>
                    <a:pt x="6143" y="0"/>
                    <a:pt x="55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1" name="Google Shape;3211;p3"/>
            <p:cNvSpPr/>
            <p:nvPr/>
          </p:nvSpPr>
          <p:spPr>
            <a:xfrm>
              <a:off x="8142245" y="1019260"/>
              <a:ext cx="117723" cy="82377"/>
            </a:xfrm>
            <a:custGeom>
              <a:avLst/>
              <a:gdLst/>
              <a:ahLst/>
              <a:cxnLst/>
              <a:rect l="l" t="t" r="r" b="b"/>
              <a:pathLst>
                <a:path w="3607" h="2524" extrusionOk="0">
                  <a:moveTo>
                    <a:pt x="1101" y="1"/>
                  </a:moveTo>
                  <a:cubicBezTo>
                    <a:pt x="505" y="1"/>
                    <a:pt x="1" y="130"/>
                    <a:pt x="1" y="130"/>
                  </a:cubicBezTo>
                  <a:cubicBezTo>
                    <a:pt x="1" y="130"/>
                    <a:pt x="952" y="195"/>
                    <a:pt x="1197" y="556"/>
                  </a:cubicBezTo>
                  <a:cubicBezTo>
                    <a:pt x="1361" y="736"/>
                    <a:pt x="1427" y="1015"/>
                    <a:pt x="1345" y="1261"/>
                  </a:cubicBezTo>
                  <a:cubicBezTo>
                    <a:pt x="1296" y="1490"/>
                    <a:pt x="1181" y="2146"/>
                    <a:pt x="2214" y="2162"/>
                  </a:cubicBezTo>
                  <a:cubicBezTo>
                    <a:pt x="3246" y="2162"/>
                    <a:pt x="3082" y="2523"/>
                    <a:pt x="3082" y="2523"/>
                  </a:cubicBezTo>
                  <a:cubicBezTo>
                    <a:pt x="3082" y="2523"/>
                    <a:pt x="3607" y="1769"/>
                    <a:pt x="2738" y="622"/>
                  </a:cubicBezTo>
                  <a:cubicBezTo>
                    <a:pt x="2364" y="126"/>
                    <a:pt x="1688" y="1"/>
                    <a:pt x="110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2" name="Google Shape;3212;p3"/>
            <p:cNvSpPr/>
            <p:nvPr/>
          </p:nvSpPr>
          <p:spPr>
            <a:xfrm>
              <a:off x="8095704" y="932020"/>
              <a:ext cx="73859" cy="87207"/>
            </a:xfrm>
            <a:custGeom>
              <a:avLst/>
              <a:gdLst/>
              <a:ahLst/>
              <a:cxnLst/>
              <a:rect l="l" t="t" r="r" b="b"/>
              <a:pathLst>
                <a:path w="2263" h="2672" extrusionOk="0">
                  <a:moveTo>
                    <a:pt x="1132" y="0"/>
                  </a:moveTo>
                  <a:lnTo>
                    <a:pt x="1132" y="0"/>
                  </a:lnTo>
                  <a:cubicBezTo>
                    <a:pt x="837" y="164"/>
                    <a:pt x="738" y="705"/>
                    <a:pt x="804" y="1426"/>
                  </a:cubicBezTo>
                  <a:cubicBezTo>
                    <a:pt x="870" y="2164"/>
                    <a:pt x="1" y="2606"/>
                    <a:pt x="1" y="2606"/>
                  </a:cubicBezTo>
                  <a:cubicBezTo>
                    <a:pt x="591" y="2410"/>
                    <a:pt x="1771" y="2672"/>
                    <a:pt x="2017" y="2016"/>
                  </a:cubicBezTo>
                  <a:cubicBezTo>
                    <a:pt x="2263" y="1344"/>
                    <a:pt x="1640" y="934"/>
                    <a:pt x="1279" y="738"/>
                  </a:cubicBezTo>
                  <a:cubicBezTo>
                    <a:pt x="919" y="541"/>
                    <a:pt x="1132" y="0"/>
                    <a:pt x="11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3" name="Google Shape;3213;p3"/>
            <p:cNvSpPr/>
            <p:nvPr/>
          </p:nvSpPr>
          <p:spPr>
            <a:xfrm>
              <a:off x="7986042" y="969978"/>
              <a:ext cx="103298" cy="140733"/>
            </a:xfrm>
            <a:custGeom>
              <a:avLst/>
              <a:gdLst/>
              <a:ahLst/>
              <a:cxnLst/>
              <a:rect l="l" t="t" r="r" b="b"/>
              <a:pathLst>
                <a:path w="3165" h="4312" extrusionOk="0">
                  <a:moveTo>
                    <a:pt x="2787" y="1"/>
                  </a:moveTo>
                  <a:lnTo>
                    <a:pt x="2787" y="1"/>
                  </a:lnTo>
                  <a:cubicBezTo>
                    <a:pt x="2691" y="97"/>
                    <a:pt x="2571" y="136"/>
                    <a:pt x="2447" y="136"/>
                  </a:cubicBezTo>
                  <a:cubicBezTo>
                    <a:pt x="2424" y="136"/>
                    <a:pt x="2401" y="135"/>
                    <a:pt x="2377" y="132"/>
                  </a:cubicBezTo>
                  <a:cubicBezTo>
                    <a:pt x="2319" y="120"/>
                    <a:pt x="2234" y="111"/>
                    <a:pt x="2135" y="111"/>
                  </a:cubicBezTo>
                  <a:cubicBezTo>
                    <a:pt x="1815" y="111"/>
                    <a:pt x="1351" y="213"/>
                    <a:pt x="1214" y="689"/>
                  </a:cubicBezTo>
                  <a:cubicBezTo>
                    <a:pt x="1033" y="1312"/>
                    <a:pt x="1164" y="1705"/>
                    <a:pt x="1394" y="1886"/>
                  </a:cubicBezTo>
                  <a:cubicBezTo>
                    <a:pt x="1607" y="2066"/>
                    <a:pt x="1607" y="2443"/>
                    <a:pt x="1459" y="2492"/>
                  </a:cubicBezTo>
                  <a:cubicBezTo>
                    <a:pt x="1421" y="2510"/>
                    <a:pt x="1382" y="2518"/>
                    <a:pt x="1345" y="2518"/>
                  </a:cubicBezTo>
                  <a:cubicBezTo>
                    <a:pt x="1179" y="2518"/>
                    <a:pt x="1051" y="2355"/>
                    <a:pt x="1132" y="2181"/>
                  </a:cubicBezTo>
                  <a:cubicBezTo>
                    <a:pt x="1191" y="1956"/>
                    <a:pt x="1019" y="1732"/>
                    <a:pt x="802" y="1732"/>
                  </a:cubicBezTo>
                  <a:cubicBezTo>
                    <a:pt x="781" y="1732"/>
                    <a:pt x="760" y="1734"/>
                    <a:pt x="738" y="1738"/>
                  </a:cubicBezTo>
                  <a:cubicBezTo>
                    <a:pt x="678" y="1746"/>
                    <a:pt x="624" y="1750"/>
                    <a:pt x="575" y="1750"/>
                  </a:cubicBezTo>
                  <a:cubicBezTo>
                    <a:pt x="413" y="1750"/>
                    <a:pt x="317" y="1704"/>
                    <a:pt x="279" y="1591"/>
                  </a:cubicBezTo>
                  <a:lnTo>
                    <a:pt x="279" y="1591"/>
                  </a:lnTo>
                  <a:cubicBezTo>
                    <a:pt x="279" y="1591"/>
                    <a:pt x="1" y="2492"/>
                    <a:pt x="689" y="2935"/>
                  </a:cubicBezTo>
                  <a:cubicBezTo>
                    <a:pt x="1377" y="3361"/>
                    <a:pt x="1738" y="4049"/>
                    <a:pt x="2115" y="4312"/>
                  </a:cubicBezTo>
                  <a:cubicBezTo>
                    <a:pt x="2115" y="4312"/>
                    <a:pt x="1509" y="3345"/>
                    <a:pt x="2066" y="2476"/>
                  </a:cubicBezTo>
                  <a:cubicBezTo>
                    <a:pt x="2623" y="1607"/>
                    <a:pt x="3164" y="1345"/>
                    <a:pt x="278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4" name="Google Shape;3214;p3"/>
            <p:cNvSpPr/>
            <p:nvPr/>
          </p:nvSpPr>
          <p:spPr>
            <a:xfrm>
              <a:off x="7848572" y="762991"/>
              <a:ext cx="264298" cy="264266"/>
            </a:xfrm>
            <a:custGeom>
              <a:avLst/>
              <a:gdLst/>
              <a:ahLst/>
              <a:cxnLst/>
              <a:rect l="l" t="t" r="r" b="b"/>
              <a:pathLst>
                <a:path w="8098" h="8097" extrusionOk="0">
                  <a:moveTo>
                    <a:pt x="2354" y="1"/>
                  </a:moveTo>
                  <a:cubicBezTo>
                    <a:pt x="2263" y="1"/>
                    <a:pt x="2172" y="6"/>
                    <a:pt x="2082" y="16"/>
                  </a:cubicBezTo>
                  <a:cubicBezTo>
                    <a:pt x="754" y="180"/>
                    <a:pt x="0" y="1983"/>
                    <a:pt x="770" y="3228"/>
                  </a:cubicBezTo>
                  <a:cubicBezTo>
                    <a:pt x="1388" y="4207"/>
                    <a:pt x="2503" y="4480"/>
                    <a:pt x="3480" y="4480"/>
                  </a:cubicBezTo>
                  <a:cubicBezTo>
                    <a:pt x="3567" y="4480"/>
                    <a:pt x="3653" y="4478"/>
                    <a:pt x="3737" y="4474"/>
                  </a:cubicBezTo>
                  <a:cubicBezTo>
                    <a:pt x="3950" y="4474"/>
                    <a:pt x="4196" y="4441"/>
                    <a:pt x="4442" y="4409"/>
                  </a:cubicBezTo>
                  <a:cubicBezTo>
                    <a:pt x="4442" y="4409"/>
                    <a:pt x="4635" y="4378"/>
                    <a:pt x="4927" y="4378"/>
                  </a:cubicBezTo>
                  <a:cubicBezTo>
                    <a:pt x="5409" y="4378"/>
                    <a:pt x="6161" y="4461"/>
                    <a:pt x="6753" y="4900"/>
                  </a:cubicBezTo>
                  <a:cubicBezTo>
                    <a:pt x="7147" y="5245"/>
                    <a:pt x="7409" y="5720"/>
                    <a:pt x="7507" y="6228"/>
                  </a:cubicBezTo>
                  <a:cubicBezTo>
                    <a:pt x="7507" y="6228"/>
                    <a:pt x="7671" y="7425"/>
                    <a:pt x="7097" y="8064"/>
                  </a:cubicBezTo>
                  <a:lnTo>
                    <a:pt x="7065" y="8097"/>
                  </a:lnTo>
                  <a:cubicBezTo>
                    <a:pt x="7065" y="8097"/>
                    <a:pt x="8097" y="7572"/>
                    <a:pt x="7966" y="5982"/>
                  </a:cubicBezTo>
                  <a:cubicBezTo>
                    <a:pt x="7872" y="4661"/>
                    <a:pt x="6824" y="4005"/>
                    <a:pt x="5498" y="4005"/>
                  </a:cubicBezTo>
                  <a:cubicBezTo>
                    <a:pt x="5211" y="4005"/>
                    <a:pt x="4912" y="4036"/>
                    <a:pt x="4606" y="4097"/>
                  </a:cubicBezTo>
                  <a:cubicBezTo>
                    <a:pt x="4097" y="4198"/>
                    <a:pt x="3641" y="4248"/>
                    <a:pt x="3232" y="4248"/>
                  </a:cubicBezTo>
                  <a:cubicBezTo>
                    <a:pt x="2705" y="4248"/>
                    <a:pt x="2256" y="4165"/>
                    <a:pt x="1869" y="3999"/>
                  </a:cubicBezTo>
                  <a:cubicBezTo>
                    <a:pt x="1475" y="3802"/>
                    <a:pt x="1147" y="3507"/>
                    <a:pt x="918" y="3147"/>
                  </a:cubicBezTo>
                  <a:cubicBezTo>
                    <a:pt x="180" y="1999"/>
                    <a:pt x="885" y="294"/>
                    <a:pt x="2098" y="163"/>
                  </a:cubicBezTo>
                  <a:cubicBezTo>
                    <a:pt x="2208" y="144"/>
                    <a:pt x="2320" y="134"/>
                    <a:pt x="2431" y="134"/>
                  </a:cubicBezTo>
                  <a:cubicBezTo>
                    <a:pt x="2884" y="134"/>
                    <a:pt x="3327" y="297"/>
                    <a:pt x="3590" y="639"/>
                  </a:cubicBezTo>
                  <a:cubicBezTo>
                    <a:pt x="3868" y="1032"/>
                    <a:pt x="3918" y="1557"/>
                    <a:pt x="3721" y="1999"/>
                  </a:cubicBezTo>
                  <a:cubicBezTo>
                    <a:pt x="3573" y="2334"/>
                    <a:pt x="3228" y="2538"/>
                    <a:pt x="2874" y="2538"/>
                  </a:cubicBezTo>
                  <a:cubicBezTo>
                    <a:pt x="2795" y="2538"/>
                    <a:pt x="2716" y="2528"/>
                    <a:pt x="2639" y="2507"/>
                  </a:cubicBezTo>
                  <a:cubicBezTo>
                    <a:pt x="2196" y="2393"/>
                    <a:pt x="2016" y="1966"/>
                    <a:pt x="2360" y="1917"/>
                  </a:cubicBezTo>
                  <a:cubicBezTo>
                    <a:pt x="2770" y="1852"/>
                    <a:pt x="2836" y="1507"/>
                    <a:pt x="2705" y="1212"/>
                  </a:cubicBezTo>
                  <a:cubicBezTo>
                    <a:pt x="2644" y="1091"/>
                    <a:pt x="2506" y="1022"/>
                    <a:pt x="2358" y="1022"/>
                  </a:cubicBezTo>
                  <a:cubicBezTo>
                    <a:pt x="2147" y="1022"/>
                    <a:pt x="1917" y="1163"/>
                    <a:pt x="1869" y="1491"/>
                  </a:cubicBezTo>
                  <a:cubicBezTo>
                    <a:pt x="1803" y="1753"/>
                    <a:pt x="1885" y="2032"/>
                    <a:pt x="2065" y="2245"/>
                  </a:cubicBezTo>
                  <a:cubicBezTo>
                    <a:pt x="2241" y="2429"/>
                    <a:pt x="2579" y="2587"/>
                    <a:pt x="2924" y="2587"/>
                  </a:cubicBezTo>
                  <a:cubicBezTo>
                    <a:pt x="3256" y="2587"/>
                    <a:pt x="3594" y="2441"/>
                    <a:pt x="3803" y="2032"/>
                  </a:cubicBezTo>
                  <a:cubicBezTo>
                    <a:pt x="4032" y="1557"/>
                    <a:pt x="3983" y="999"/>
                    <a:pt x="3688" y="557"/>
                  </a:cubicBezTo>
                  <a:cubicBezTo>
                    <a:pt x="3381" y="166"/>
                    <a:pt x="2872" y="1"/>
                    <a:pt x="235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5" name="Google Shape;3215;p3"/>
            <p:cNvSpPr/>
            <p:nvPr/>
          </p:nvSpPr>
          <p:spPr>
            <a:xfrm>
              <a:off x="7890805" y="915049"/>
              <a:ext cx="152515" cy="77449"/>
            </a:xfrm>
            <a:custGeom>
              <a:avLst/>
              <a:gdLst/>
              <a:ahLst/>
              <a:cxnLst/>
              <a:rect l="l" t="t" r="r" b="b"/>
              <a:pathLst>
                <a:path w="4673" h="2373" extrusionOk="0">
                  <a:moveTo>
                    <a:pt x="3580" y="0"/>
                  </a:moveTo>
                  <a:cubicBezTo>
                    <a:pt x="3284" y="0"/>
                    <a:pt x="2935" y="41"/>
                    <a:pt x="2542" y="159"/>
                  </a:cubicBezTo>
                  <a:cubicBezTo>
                    <a:pt x="1981" y="319"/>
                    <a:pt x="1506" y="378"/>
                    <a:pt x="1116" y="378"/>
                  </a:cubicBezTo>
                  <a:cubicBezTo>
                    <a:pt x="582" y="378"/>
                    <a:pt x="209" y="266"/>
                    <a:pt x="1" y="143"/>
                  </a:cubicBezTo>
                  <a:lnTo>
                    <a:pt x="1" y="143"/>
                  </a:lnTo>
                  <a:cubicBezTo>
                    <a:pt x="132" y="258"/>
                    <a:pt x="263" y="389"/>
                    <a:pt x="378" y="520"/>
                  </a:cubicBezTo>
                  <a:cubicBezTo>
                    <a:pt x="454" y="641"/>
                    <a:pt x="599" y="1389"/>
                    <a:pt x="1199" y="1389"/>
                  </a:cubicBezTo>
                  <a:cubicBezTo>
                    <a:pt x="1250" y="1389"/>
                    <a:pt x="1304" y="1384"/>
                    <a:pt x="1361" y="1372"/>
                  </a:cubicBezTo>
                  <a:cubicBezTo>
                    <a:pt x="2083" y="1225"/>
                    <a:pt x="1952" y="749"/>
                    <a:pt x="2427" y="618"/>
                  </a:cubicBezTo>
                  <a:cubicBezTo>
                    <a:pt x="2519" y="590"/>
                    <a:pt x="2598" y="578"/>
                    <a:pt x="2663" y="578"/>
                  </a:cubicBezTo>
                  <a:cubicBezTo>
                    <a:pt x="2932" y="578"/>
                    <a:pt x="2975" y="782"/>
                    <a:pt x="2869" y="848"/>
                  </a:cubicBezTo>
                  <a:cubicBezTo>
                    <a:pt x="2808" y="886"/>
                    <a:pt x="2751" y="899"/>
                    <a:pt x="2690" y="899"/>
                  </a:cubicBezTo>
                  <a:cubicBezTo>
                    <a:pt x="2621" y="899"/>
                    <a:pt x="2547" y="882"/>
                    <a:pt x="2460" y="864"/>
                  </a:cubicBezTo>
                  <a:cubicBezTo>
                    <a:pt x="2452" y="863"/>
                    <a:pt x="2443" y="863"/>
                    <a:pt x="2433" y="863"/>
                  </a:cubicBezTo>
                  <a:cubicBezTo>
                    <a:pt x="2249" y="863"/>
                    <a:pt x="1812" y="1017"/>
                    <a:pt x="1968" y="1438"/>
                  </a:cubicBezTo>
                  <a:cubicBezTo>
                    <a:pt x="2132" y="1864"/>
                    <a:pt x="2378" y="2225"/>
                    <a:pt x="2115" y="2372"/>
                  </a:cubicBezTo>
                  <a:cubicBezTo>
                    <a:pt x="2115" y="2372"/>
                    <a:pt x="3033" y="2372"/>
                    <a:pt x="3345" y="2110"/>
                  </a:cubicBezTo>
                  <a:cubicBezTo>
                    <a:pt x="3705" y="1848"/>
                    <a:pt x="3853" y="1405"/>
                    <a:pt x="3722" y="979"/>
                  </a:cubicBezTo>
                  <a:cubicBezTo>
                    <a:pt x="3624" y="504"/>
                    <a:pt x="3931" y="196"/>
                    <a:pt x="4408" y="196"/>
                  </a:cubicBezTo>
                  <a:cubicBezTo>
                    <a:pt x="4492" y="196"/>
                    <a:pt x="4580" y="206"/>
                    <a:pt x="4672" y="225"/>
                  </a:cubicBezTo>
                  <a:cubicBezTo>
                    <a:pt x="4672" y="225"/>
                    <a:pt x="4271" y="0"/>
                    <a:pt x="358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6" name="Google Shape;3216;p3"/>
            <p:cNvSpPr/>
            <p:nvPr/>
          </p:nvSpPr>
          <p:spPr>
            <a:xfrm>
              <a:off x="7929350" y="772064"/>
              <a:ext cx="105419" cy="109270"/>
            </a:xfrm>
            <a:custGeom>
              <a:avLst/>
              <a:gdLst/>
              <a:ahLst/>
              <a:cxnLst/>
              <a:rect l="l" t="t" r="r" b="b"/>
              <a:pathLst>
                <a:path w="3230" h="3348" extrusionOk="0">
                  <a:moveTo>
                    <a:pt x="1279" y="0"/>
                  </a:moveTo>
                  <a:lnTo>
                    <a:pt x="1279" y="0"/>
                  </a:lnTo>
                  <a:cubicBezTo>
                    <a:pt x="1705" y="426"/>
                    <a:pt x="1852" y="1082"/>
                    <a:pt x="1639" y="1656"/>
                  </a:cubicBezTo>
                  <a:cubicBezTo>
                    <a:pt x="1406" y="2416"/>
                    <a:pt x="870" y="2608"/>
                    <a:pt x="416" y="2608"/>
                  </a:cubicBezTo>
                  <a:cubicBezTo>
                    <a:pt x="263" y="2608"/>
                    <a:pt x="120" y="2586"/>
                    <a:pt x="0" y="2557"/>
                  </a:cubicBezTo>
                  <a:lnTo>
                    <a:pt x="0" y="2557"/>
                  </a:lnTo>
                  <a:cubicBezTo>
                    <a:pt x="0" y="2557"/>
                    <a:pt x="243" y="3347"/>
                    <a:pt x="1008" y="3347"/>
                  </a:cubicBezTo>
                  <a:cubicBezTo>
                    <a:pt x="1037" y="3347"/>
                    <a:pt x="1067" y="3346"/>
                    <a:pt x="1098" y="3344"/>
                  </a:cubicBezTo>
                  <a:cubicBezTo>
                    <a:pt x="1951" y="3278"/>
                    <a:pt x="1902" y="2639"/>
                    <a:pt x="1885" y="2344"/>
                  </a:cubicBezTo>
                  <a:cubicBezTo>
                    <a:pt x="1869" y="2065"/>
                    <a:pt x="1869" y="1836"/>
                    <a:pt x="1967" y="1836"/>
                  </a:cubicBezTo>
                  <a:cubicBezTo>
                    <a:pt x="2082" y="1836"/>
                    <a:pt x="2115" y="1951"/>
                    <a:pt x="2049" y="2147"/>
                  </a:cubicBezTo>
                  <a:cubicBezTo>
                    <a:pt x="1983" y="2344"/>
                    <a:pt x="1836" y="2983"/>
                    <a:pt x="2934" y="3082"/>
                  </a:cubicBezTo>
                  <a:cubicBezTo>
                    <a:pt x="2787" y="3000"/>
                    <a:pt x="2770" y="2803"/>
                    <a:pt x="2869" y="2672"/>
                  </a:cubicBezTo>
                  <a:cubicBezTo>
                    <a:pt x="3016" y="2426"/>
                    <a:pt x="3229" y="1967"/>
                    <a:pt x="2508" y="1344"/>
                  </a:cubicBezTo>
                  <a:cubicBezTo>
                    <a:pt x="1770" y="721"/>
                    <a:pt x="1721" y="279"/>
                    <a:pt x="12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7" name="Google Shape;3217;p3"/>
            <p:cNvSpPr/>
            <p:nvPr/>
          </p:nvSpPr>
          <p:spPr>
            <a:xfrm>
              <a:off x="7821287" y="616154"/>
              <a:ext cx="62599" cy="250069"/>
            </a:xfrm>
            <a:custGeom>
              <a:avLst/>
              <a:gdLst/>
              <a:ahLst/>
              <a:cxnLst/>
              <a:rect l="l" t="t" r="r" b="b"/>
              <a:pathLst>
                <a:path w="1918" h="7662" extrusionOk="0">
                  <a:moveTo>
                    <a:pt x="620" y="1"/>
                  </a:moveTo>
                  <a:cubicBezTo>
                    <a:pt x="553" y="1"/>
                    <a:pt x="483" y="17"/>
                    <a:pt x="410" y="56"/>
                  </a:cubicBezTo>
                  <a:cubicBezTo>
                    <a:pt x="0" y="286"/>
                    <a:pt x="328" y="843"/>
                    <a:pt x="590" y="1105"/>
                  </a:cubicBezTo>
                  <a:cubicBezTo>
                    <a:pt x="852" y="1368"/>
                    <a:pt x="869" y="2630"/>
                    <a:pt x="738" y="4007"/>
                  </a:cubicBezTo>
                  <a:cubicBezTo>
                    <a:pt x="607" y="5367"/>
                    <a:pt x="754" y="7137"/>
                    <a:pt x="1459" y="7662"/>
                  </a:cubicBezTo>
                  <a:cubicBezTo>
                    <a:pt x="1459" y="7662"/>
                    <a:pt x="803" y="7055"/>
                    <a:pt x="951" y="5170"/>
                  </a:cubicBezTo>
                  <a:cubicBezTo>
                    <a:pt x="1098" y="3302"/>
                    <a:pt x="1918" y="1515"/>
                    <a:pt x="1180" y="384"/>
                  </a:cubicBezTo>
                  <a:cubicBezTo>
                    <a:pt x="1180" y="384"/>
                    <a:pt x="944" y="1"/>
                    <a:pt x="6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8" name="Google Shape;3218;p3"/>
            <p:cNvSpPr/>
            <p:nvPr/>
          </p:nvSpPr>
          <p:spPr>
            <a:xfrm>
              <a:off x="7665052" y="583582"/>
              <a:ext cx="278757" cy="332413"/>
            </a:xfrm>
            <a:custGeom>
              <a:avLst/>
              <a:gdLst/>
              <a:ahLst/>
              <a:cxnLst/>
              <a:rect l="l" t="t" r="r" b="b"/>
              <a:pathLst>
                <a:path w="8541" h="10185" extrusionOk="0">
                  <a:moveTo>
                    <a:pt x="2259" y="0"/>
                  </a:moveTo>
                  <a:cubicBezTo>
                    <a:pt x="1355" y="0"/>
                    <a:pt x="524" y="459"/>
                    <a:pt x="296" y="1169"/>
                  </a:cubicBezTo>
                  <a:cubicBezTo>
                    <a:pt x="1" y="1956"/>
                    <a:pt x="411" y="2661"/>
                    <a:pt x="820" y="2890"/>
                  </a:cubicBezTo>
                  <a:cubicBezTo>
                    <a:pt x="1045" y="3036"/>
                    <a:pt x="1304" y="3099"/>
                    <a:pt x="1558" y="3099"/>
                  </a:cubicBezTo>
                  <a:cubicBezTo>
                    <a:pt x="2102" y="3099"/>
                    <a:pt x="2621" y="2811"/>
                    <a:pt x="2722" y="2431"/>
                  </a:cubicBezTo>
                  <a:cubicBezTo>
                    <a:pt x="2866" y="2028"/>
                    <a:pt x="2554" y="1637"/>
                    <a:pt x="2165" y="1637"/>
                  </a:cubicBezTo>
                  <a:cubicBezTo>
                    <a:pt x="2112" y="1637"/>
                    <a:pt x="2056" y="1645"/>
                    <a:pt x="2001" y="1661"/>
                  </a:cubicBezTo>
                  <a:cubicBezTo>
                    <a:pt x="1673" y="1726"/>
                    <a:pt x="1492" y="2071"/>
                    <a:pt x="1607" y="2382"/>
                  </a:cubicBezTo>
                  <a:cubicBezTo>
                    <a:pt x="1695" y="2634"/>
                    <a:pt x="1978" y="2663"/>
                    <a:pt x="2103" y="2663"/>
                  </a:cubicBezTo>
                  <a:cubicBezTo>
                    <a:pt x="2141" y="2663"/>
                    <a:pt x="2164" y="2661"/>
                    <a:pt x="2164" y="2661"/>
                  </a:cubicBezTo>
                  <a:lnTo>
                    <a:pt x="2164" y="2661"/>
                  </a:lnTo>
                  <a:cubicBezTo>
                    <a:pt x="2100" y="2828"/>
                    <a:pt x="1888" y="2952"/>
                    <a:pt x="1630" y="2952"/>
                  </a:cubicBezTo>
                  <a:cubicBezTo>
                    <a:pt x="1432" y="2952"/>
                    <a:pt x="1207" y="2879"/>
                    <a:pt x="1001" y="2693"/>
                  </a:cubicBezTo>
                  <a:cubicBezTo>
                    <a:pt x="575" y="2316"/>
                    <a:pt x="493" y="1071"/>
                    <a:pt x="1214" y="497"/>
                  </a:cubicBezTo>
                  <a:cubicBezTo>
                    <a:pt x="1538" y="261"/>
                    <a:pt x="1915" y="131"/>
                    <a:pt x="2310" y="131"/>
                  </a:cubicBezTo>
                  <a:cubicBezTo>
                    <a:pt x="2354" y="131"/>
                    <a:pt x="2398" y="133"/>
                    <a:pt x="2443" y="136"/>
                  </a:cubicBezTo>
                  <a:cubicBezTo>
                    <a:pt x="2574" y="153"/>
                    <a:pt x="2705" y="169"/>
                    <a:pt x="2837" y="202"/>
                  </a:cubicBezTo>
                  <a:cubicBezTo>
                    <a:pt x="3935" y="464"/>
                    <a:pt x="4656" y="1644"/>
                    <a:pt x="4885" y="2874"/>
                  </a:cubicBezTo>
                  <a:cubicBezTo>
                    <a:pt x="5115" y="4103"/>
                    <a:pt x="4885" y="5365"/>
                    <a:pt x="4951" y="6480"/>
                  </a:cubicBezTo>
                  <a:cubicBezTo>
                    <a:pt x="4902" y="7496"/>
                    <a:pt x="5295" y="8496"/>
                    <a:pt x="6049" y="9184"/>
                  </a:cubicBezTo>
                  <a:cubicBezTo>
                    <a:pt x="6738" y="9807"/>
                    <a:pt x="7623" y="10151"/>
                    <a:pt x="8541" y="10184"/>
                  </a:cubicBezTo>
                  <a:cubicBezTo>
                    <a:pt x="7639" y="10119"/>
                    <a:pt x="6770" y="9742"/>
                    <a:pt x="6098" y="9135"/>
                  </a:cubicBezTo>
                  <a:cubicBezTo>
                    <a:pt x="5394" y="8430"/>
                    <a:pt x="5033" y="7463"/>
                    <a:pt x="5099" y="6480"/>
                  </a:cubicBezTo>
                  <a:cubicBezTo>
                    <a:pt x="5049" y="5365"/>
                    <a:pt x="5295" y="4136"/>
                    <a:pt x="5049" y="2841"/>
                  </a:cubicBezTo>
                  <a:cubicBezTo>
                    <a:pt x="4820" y="1579"/>
                    <a:pt x="4049" y="333"/>
                    <a:pt x="2869" y="71"/>
                  </a:cubicBezTo>
                  <a:cubicBezTo>
                    <a:pt x="2666" y="23"/>
                    <a:pt x="2461" y="0"/>
                    <a:pt x="225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9" name="Google Shape;3219;p3"/>
            <p:cNvSpPr/>
            <p:nvPr/>
          </p:nvSpPr>
          <p:spPr>
            <a:xfrm>
              <a:off x="7729805" y="629993"/>
              <a:ext cx="81333" cy="68669"/>
            </a:xfrm>
            <a:custGeom>
              <a:avLst/>
              <a:gdLst/>
              <a:ahLst/>
              <a:cxnLst/>
              <a:rect l="l" t="t" r="r" b="b"/>
              <a:pathLst>
                <a:path w="2492" h="2104" extrusionOk="0">
                  <a:moveTo>
                    <a:pt x="1797" y="1"/>
                  </a:moveTo>
                  <a:cubicBezTo>
                    <a:pt x="1319" y="1"/>
                    <a:pt x="1020" y="390"/>
                    <a:pt x="934" y="1091"/>
                  </a:cubicBezTo>
                  <a:cubicBezTo>
                    <a:pt x="853" y="1742"/>
                    <a:pt x="266" y="1798"/>
                    <a:pt x="67" y="1798"/>
                  </a:cubicBezTo>
                  <a:cubicBezTo>
                    <a:pt x="25" y="1798"/>
                    <a:pt x="0" y="1796"/>
                    <a:pt x="0" y="1796"/>
                  </a:cubicBezTo>
                  <a:lnTo>
                    <a:pt x="0" y="1796"/>
                  </a:lnTo>
                  <a:cubicBezTo>
                    <a:pt x="121" y="1851"/>
                    <a:pt x="702" y="2103"/>
                    <a:pt x="1241" y="2103"/>
                  </a:cubicBezTo>
                  <a:cubicBezTo>
                    <a:pt x="1509" y="2103"/>
                    <a:pt x="1766" y="2041"/>
                    <a:pt x="1951" y="1862"/>
                  </a:cubicBezTo>
                  <a:cubicBezTo>
                    <a:pt x="2492" y="1304"/>
                    <a:pt x="2115" y="616"/>
                    <a:pt x="1967" y="386"/>
                  </a:cubicBezTo>
                  <a:cubicBezTo>
                    <a:pt x="1869" y="272"/>
                    <a:pt x="1902" y="91"/>
                    <a:pt x="2016" y="26"/>
                  </a:cubicBezTo>
                  <a:cubicBezTo>
                    <a:pt x="1939" y="9"/>
                    <a:pt x="1866" y="1"/>
                    <a:pt x="179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0" name="Google Shape;3220;p3"/>
            <p:cNvSpPr/>
            <p:nvPr/>
          </p:nvSpPr>
          <p:spPr>
            <a:xfrm>
              <a:off x="7649549" y="635084"/>
              <a:ext cx="157313" cy="178723"/>
            </a:xfrm>
            <a:custGeom>
              <a:avLst/>
              <a:gdLst/>
              <a:ahLst/>
              <a:cxnLst/>
              <a:rect l="l" t="t" r="r" b="b"/>
              <a:pathLst>
                <a:path w="4820" h="5476" extrusionOk="0">
                  <a:moveTo>
                    <a:pt x="459" y="1"/>
                  </a:moveTo>
                  <a:cubicBezTo>
                    <a:pt x="0" y="804"/>
                    <a:pt x="246" y="2115"/>
                    <a:pt x="869" y="3017"/>
                  </a:cubicBezTo>
                  <a:cubicBezTo>
                    <a:pt x="1362" y="3700"/>
                    <a:pt x="2129" y="3778"/>
                    <a:pt x="2453" y="3778"/>
                  </a:cubicBezTo>
                  <a:cubicBezTo>
                    <a:pt x="2549" y="3778"/>
                    <a:pt x="2607" y="3771"/>
                    <a:pt x="2607" y="3771"/>
                  </a:cubicBezTo>
                  <a:cubicBezTo>
                    <a:pt x="2344" y="3689"/>
                    <a:pt x="2279" y="3361"/>
                    <a:pt x="2476" y="3115"/>
                  </a:cubicBezTo>
                  <a:cubicBezTo>
                    <a:pt x="2639" y="2968"/>
                    <a:pt x="2607" y="2705"/>
                    <a:pt x="2410" y="2591"/>
                  </a:cubicBezTo>
                  <a:cubicBezTo>
                    <a:pt x="2295" y="2542"/>
                    <a:pt x="2017" y="2312"/>
                    <a:pt x="2246" y="2181"/>
                  </a:cubicBezTo>
                  <a:cubicBezTo>
                    <a:pt x="2274" y="2163"/>
                    <a:pt x="2305" y="2154"/>
                    <a:pt x="2338" y="2154"/>
                  </a:cubicBezTo>
                  <a:cubicBezTo>
                    <a:pt x="2576" y="2154"/>
                    <a:pt x="2912" y="2595"/>
                    <a:pt x="2869" y="3099"/>
                  </a:cubicBezTo>
                  <a:cubicBezTo>
                    <a:pt x="2820" y="3673"/>
                    <a:pt x="3082" y="3836"/>
                    <a:pt x="3475" y="4131"/>
                  </a:cubicBezTo>
                  <a:cubicBezTo>
                    <a:pt x="3869" y="4410"/>
                    <a:pt x="3639" y="4935"/>
                    <a:pt x="3639" y="4935"/>
                  </a:cubicBezTo>
                  <a:cubicBezTo>
                    <a:pt x="4361" y="4525"/>
                    <a:pt x="4197" y="3853"/>
                    <a:pt x="4115" y="3705"/>
                  </a:cubicBezTo>
                  <a:cubicBezTo>
                    <a:pt x="4016" y="3541"/>
                    <a:pt x="3836" y="3296"/>
                    <a:pt x="4066" y="3197"/>
                  </a:cubicBezTo>
                  <a:cubicBezTo>
                    <a:pt x="4081" y="3190"/>
                    <a:pt x="4095" y="3186"/>
                    <a:pt x="4109" y="3186"/>
                  </a:cubicBezTo>
                  <a:cubicBezTo>
                    <a:pt x="4305" y="3186"/>
                    <a:pt x="4377" y="3914"/>
                    <a:pt x="4377" y="4541"/>
                  </a:cubicBezTo>
                  <a:cubicBezTo>
                    <a:pt x="4344" y="4918"/>
                    <a:pt x="4508" y="5262"/>
                    <a:pt x="4820" y="5476"/>
                  </a:cubicBezTo>
                  <a:cubicBezTo>
                    <a:pt x="4688" y="5148"/>
                    <a:pt x="4623" y="4804"/>
                    <a:pt x="4639" y="4443"/>
                  </a:cubicBezTo>
                  <a:cubicBezTo>
                    <a:pt x="4623" y="3935"/>
                    <a:pt x="4721" y="3017"/>
                    <a:pt x="3820" y="2394"/>
                  </a:cubicBezTo>
                  <a:cubicBezTo>
                    <a:pt x="2902" y="1771"/>
                    <a:pt x="1804" y="2050"/>
                    <a:pt x="1000" y="1476"/>
                  </a:cubicBezTo>
                  <a:cubicBezTo>
                    <a:pt x="541" y="1148"/>
                    <a:pt x="328" y="558"/>
                    <a:pt x="45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1" name="Google Shape;3221;p3"/>
            <p:cNvSpPr/>
            <p:nvPr/>
          </p:nvSpPr>
          <p:spPr>
            <a:xfrm>
              <a:off x="7597655" y="584529"/>
              <a:ext cx="96868" cy="63872"/>
            </a:xfrm>
            <a:custGeom>
              <a:avLst/>
              <a:gdLst/>
              <a:ahLst/>
              <a:cxnLst/>
              <a:rect l="l" t="t" r="r" b="b"/>
              <a:pathLst>
                <a:path w="2968" h="1957" extrusionOk="0">
                  <a:moveTo>
                    <a:pt x="2023" y="0"/>
                  </a:moveTo>
                  <a:cubicBezTo>
                    <a:pt x="332" y="0"/>
                    <a:pt x="296" y="1087"/>
                    <a:pt x="296" y="1370"/>
                  </a:cubicBezTo>
                  <a:cubicBezTo>
                    <a:pt x="296" y="1550"/>
                    <a:pt x="164" y="1730"/>
                    <a:pt x="1" y="1796"/>
                  </a:cubicBezTo>
                  <a:cubicBezTo>
                    <a:pt x="268" y="1908"/>
                    <a:pt x="502" y="1957"/>
                    <a:pt x="708" y="1957"/>
                  </a:cubicBezTo>
                  <a:cubicBezTo>
                    <a:pt x="1460" y="1957"/>
                    <a:pt x="1831" y="1311"/>
                    <a:pt x="2049" y="796"/>
                  </a:cubicBezTo>
                  <a:cubicBezTo>
                    <a:pt x="2197" y="402"/>
                    <a:pt x="2558" y="140"/>
                    <a:pt x="2967" y="91"/>
                  </a:cubicBezTo>
                  <a:cubicBezTo>
                    <a:pt x="2606" y="28"/>
                    <a:pt x="2293" y="0"/>
                    <a:pt x="202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2" name="Google Shape;3222;p3"/>
            <p:cNvSpPr/>
            <p:nvPr/>
          </p:nvSpPr>
          <p:spPr>
            <a:xfrm>
              <a:off x="7560220" y="583811"/>
              <a:ext cx="47096" cy="36880"/>
            </a:xfrm>
            <a:custGeom>
              <a:avLst/>
              <a:gdLst/>
              <a:ahLst/>
              <a:cxnLst/>
              <a:rect l="l" t="t" r="r" b="b"/>
              <a:pathLst>
                <a:path w="1443" h="1130" extrusionOk="0">
                  <a:moveTo>
                    <a:pt x="475" y="0"/>
                  </a:moveTo>
                  <a:cubicBezTo>
                    <a:pt x="427" y="0"/>
                    <a:pt x="377" y="10"/>
                    <a:pt x="328" y="31"/>
                  </a:cubicBezTo>
                  <a:cubicBezTo>
                    <a:pt x="98" y="146"/>
                    <a:pt x="0" y="424"/>
                    <a:pt x="98" y="654"/>
                  </a:cubicBezTo>
                  <a:cubicBezTo>
                    <a:pt x="180" y="867"/>
                    <a:pt x="361" y="1015"/>
                    <a:pt x="574" y="1080"/>
                  </a:cubicBezTo>
                  <a:cubicBezTo>
                    <a:pt x="657" y="1112"/>
                    <a:pt x="746" y="1129"/>
                    <a:pt x="834" y="1129"/>
                  </a:cubicBezTo>
                  <a:cubicBezTo>
                    <a:pt x="972" y="1129"/>
                    <a:pt x="1110" y="1088"/>
                    <a:pt x="1229" y="998"/>
                  </a:cubicBezTo>
                  <a:cubicBezTo>
                    <a:pt x="1361" y="883"/>
                    <a:pt x="1443" y="703"/>
                    <a:pt x="1443" y="506"/>
                  </a:cubicBezTo>
                  <a:lnTo>
                    <a:pt x="1443" y="506"/>
                  </a:lnTo>
                  <a:cubicBezTo>
                    <a:pt x="1442" y="507"/>
                    <a:pt x="1123" y="902"/>
                    <a:pt x="763" y="902"/>
                  </a:cubicBezTo>
                  <a:cubicBezTo>
                    <a:pt x="749" y="902"/>
                    <a:pt x="735" y="901"/>
                    <a:pt x="721" y="900"/>
                  </a:cubicBezTo>
                  <a:cubicBezTo>
                    <a:pt x="148" y="851"/>
                    <a:pt x="66" y="261"/>
                    <a:pt x="344" y="113"/>
                  </a:cubicBezTo>
                  <a:cubicBezTo>
                    <a:pt x="387" y="84"/>
                    <a:pt x="435" y="71"/>
                    <a:pt x="481" y="71"/>
                  </a:cubicBezTo>
                  <a:cubicBezTo>
                    <a:pt x="593" y="71"/>
                    <a:pt x="698" y="149"/>
                    <a:pt x="721" y="277"/>
                  </a:cubicBezTo>
                  <a:cubicBezTo>
                    <a:pt x="732" y="388"/>
                    <a:pt x="645" y="454"/>
                    <a:pt x="593" y="454"/>
                  </a:cubicBezTo>
                  <a:cubicBezTo>
                    <a:pt x="569" y="454"/>
                    <a:pt x="552" y="440"/>
                    <a:pt x="557" y="408"/>
                  </a:cubicBezTo>
                  <a:cubicBezTo>
                    <a:pt x="582" y="334"/>
                    <a:pt x="542" y="270"/>
                    <a:pt x="472" y="270"/>
                  </a:cubicBezTo>
                  <a:cubicBezTo>
                    <a:pt x="449" y="270"/>
                    <a:pt x="422" y="277"/>
                    <a:pt x="394" y="293"/>
                  </a:cubicBezTo>
                  <a:cubicBezTo>
                    <a:pt x="262" y="359"/>
                    <a:pt x="394" y="523"/>
                    <a:pt x="394" y="523"/>
                  </a:cubicBezTo>
                  <a:cubicBezTo>
                    <a:pt x="442" y="566"/>
                    <a:pt x="499" y="586"/>
                    <a:pt x="555" y="586"/>
                  </a:cubicBezTo>
                  <a:cubicBezTo>
                    <a:pt x="690" y="586"/>
                    <a:pt x="820" y="476"/>
                    <a:pt x="820" y="326"/>
                  </a:cubicBezTo>
                  <a:cubicBezTo>
                    <a:pt x="807" y="133"/>
                    <a:pt x="652" y="0"/>
                    <a:pt x="47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3" name="Google Shape;3223;p3"/>
            <p:cNvSpPr/>
            <p:nvPr/>
          </p:nvSpPr>
          <p:spPr>
            <a:xfrm>
              <a:off x="8218225" y="819845"/>
              <a:ext cx="130550" cy="285578"/>
            </a:xfrm>
            <a:custGeom>
              <a:avLst/>
              <a:gdLst/>
              <a:ahLst/>
              <a:cxnLst/>
              <a:rect l="l" t="t" r="r" b="b"/>
              <a:pathLst>
                <a:path w="4000" h="8750" extrusionOk="0">
                  <a:moveTo>
                    <a:pt x="1943" y="1"/>
                  </a:moveTo>
                  <a:cubicBezTo>
                    <a:pt x="1777" y="1"/>
                    <a:pt x="1609" y="25"/>
                    <a:pt x="1443" y="77"/>
                  </a:cubicBezTo>
                  <a:cubicBezTo>
                    <a:pt x="689" y="257"/>
                    <a:pt x="132" y="913"/>
                    <a:pt x="66" y="1700"/>
                  </a:cubicBezTo>
                  <a:cubicBezTo>
                    <a:pt x="0" y="2503"/>
                    <a:pt x="410" y="3289"/>
                    <a:pt x="1000" y="3847"/>
                  </a:cubicBezTo>
                  <a:cubicBezTo>
                    <a:pt x="1590" y="4437"/>
                    <a:pt x="2361" y="4716"/>
                    <a:pt x="2902" y="5224"/>
                  </a:cubicBezTo>
                  <a:cubicBezTo>
                    <a:pt x="3443" y="5699"/>
                    <a:pt x="3770" y="6355"/>
                    <a:pt x="3820" y="7059"/>
                  </a:cubicBezTo>
                  <a:cubicBezTo>
                    <a:pt x="3852" y="7732"/>
                    <a:pt x="3492" y="8404"/>
                    <a:pt x="2918" y="8584"/>
                  </a:cubicBezTo>
                  <a:cubicBezTo>
                    <a:pt x="2792" y="8627"/>
                    <a:pt x="2663" y="8647"/>
                    <a:pt x="2537" y="8647"/>
                  </a:cubicBezTo>
                  <a:cubicBezTo>
                    <a:pt x="2092" y="8647"/>
                    <a:pt x="1685" y="8394"/>
                    <a:pt x="1558" y="8010"/>
                  </a:cubicBezTo>
                  <a:cubicBezTo>
                    <a:pt x="1345" y="7568"/>
                    <a:pt x="1541" y="7043"/>
                    <a:pt x="2000" y="6846"/>
                  </a:cubicBezTo>
                  <a:cubicBezTo>
                    <a:pt x="2082" y="6814"/>
                    <a:pt x="2180" y="6797"/>
                    <a:pt x="2262" y="6797"/>
                  </a:cubicBezTo>
                  <a:cubicBezTo>
                    <a:pt x="2262" y="6797"/>
                    <a:pt x="2292" y="6794"/>
                    <a:pt x="2339" y="6794"/>
                  </a:cubicBezTo>
                  <a:cubicBezTo>
                    <a:pt x="2480" y="6794"/>
                    <a:pt x="2775" y="6822"/>
                    <a:pt x="2885" y="7043"/>
                  </a:cubicBezTo>
                  <a:cubicBezTo>
                    <a:pt x="2885" y="7043"/>
                    <a:pt x="2895" y="7092"/>
                    <a:pt x="2862" y="7092"/>
                  </a:cubicBezTo>
                  <a:cubicBezTo>
                    <a:pt x="2852" y="7092"/>
                    <a:pt x="2839" y="7087"/>
                    <a:pt x="2820" y="7076"/>
                  </a:cubicBezTo>
                  <a:cubicBezTo>
                    <a:pt x="2760" y="7036"/>
                    <a:pt x="2692" y="7018"/>
                    <a:pt x="2622" y="7018"/>
                  </a:cubicBezTo>
                  <a:cubicBezTo>
                    <a:pt x="2521" y="7018"/>
                    <a:pt x="2416" y="7057"/>
                    <a:pt x="2328" y="7125"/>
                  </a:cubicBezTo>
                  <a:cubicBezTo>
                    <a:pt x="2082" y="7371"/>
                    <a:pt x="2131" y="7781"/>
                    <a:pt x="2443" y="7945"/>
                  </a:cubicBezTo>
                  <a:cubicBezTo>
                    <a:pt x="2524" y="7982"/>
                    <a:pt x="2610" y="8000"/>
                    <a:pt x="2692" y="8000"/>
                  </a:cubicBezTo>
                  <a:cubicBezTo>
                    <a:pt x="3007" y="8000"/>
                    <a:pt x="3281" y="7733"/>
                    <a:pt x="3164" y="7240"/>
                  </a:cubicBezTo>
                  <a:cubicBezTo>
                    <a:pt x="3062" y="6921"/>
                    <a:pt x="2755" y="6704"/>
                    <a:pt x="2425" y="6704"/>
                  </a:cubicBezTo>
                  <a:cubicBezTo>
                    <a:pt x="2382" y="6704"/>
                    <a:pt x="2339" y="6708"/>
                    <a:pt x="2295" y="6715"/>
                  </a:cubicBezTo>
                  <a:cubicBezTo>
                    <a:pt x="2180" y="6715"/>
                    <a:pt x="2066" y="6732"/>
                    <a:pt x="1967" y="6797"/>
                  </a:cubicBezTo>
                  <a:cubicBezTo>
                    <a:pt x="1492" y="7010"/>
                    <a:pt x="1295" y="7551"/>
                    <a:pt x="1476" y="8027"/>
                  </a:cubicBezTo>
                  <a:cubicBezTo>
                    <a:pt x="1617" y="8464"/>
                    <a:pt x="2071" y="8750"/>
                    <a:pt x="2561" y="8750"/>
                  </a:cubicBezTo>
                  <a:cubicBezTo>
                    <a:pt x="2696" y="8750"/>
                    <a:pt x="2833" y="8728"/>
                    <a:pt x="2967" y="8682"/>
                  </a:cubicBezTo>
                  <a:cubicBezTo>
                    <a:pt x="3623" y="8502"/>
                    <a:pt x="4000" y="7764"/>
                    <a:pt x="3984" y="7043"/>
                  </a:cubicBezTo>
                  <a:cubicBezTo>
                    <a:pt x="3934" y="6289"/>
                    <a:pt x="3590" y="5584"/>
                    <a:pt x="3016" y="5076"/>
                  </a:cubicBezTo>
                  <a:cubicBezTo>
                    <a:pt x="2443" y="4552"/>
                    <a:pt x="1689" y="4257"/>
                    <a:pt x="1131" y="3699"/>
                  </a:cubicBezTo>
                  <a:cubicBezTo>
                    <a:pt x="574" y="3142"/>
                    <a:pt x="181" y="2421"/>
                    <a:pt x="246" y="1700"/>
                  </a:cubicBezTo>
                  <a:cubicBezTo>
                    <a:pt x="279" y="1241"/>
                    <a:pt x="492" y="831"/>
                    <a:pt x="836" y="536"/>
                  </a:cubicBezTo>
                  <a:cubicBezTo>
                    <a:pt x="1000" y="421"/>
                    <a:pt x="1164" y="339"/>
                    <a:pt x="1361" y="274"/>
                  </a:cubicBezTo>
                  <a:cubicBezTo>
                    <a:pt x="1508" y="233"/>
                    <a:pt x="1660" y="212"/>
                    <a:pt x="1810" y="212"/>
                  </a:cubicBezTo>
                  <a:cubicBezTo>
                    <a:pt x="1959" y="212"/>
                    <a:pt x="2107" y="233"/>
                    <a:pt x="2246" y="274"/>
                  </a:cubicBezTo>
                  <a:cubicBezTo>
                    <a:pt x="3279" y="536"/>
                    <a:pt x="3590" y="1913"/>
                    <a:pt x="2918" y="2552"/>
                  </a:cubicBezTo>
                  <a:cubicBezTo>
                    <a:pt x="2771" y="2699"/>
                    <a:pt x="2607" y="2781"/>
                    <a:pt x="2410" y="2831"/>
                  </a:cubicBezTo>
                  <a:cubicBezTo>
                    <a:pt x="2351" y="2839"/>
                    <a:pt x="2294" y="2843"/>
                    <a:pt x="2241" y="2843"/>
                  </a:cubicBezTo>
                  <a:cubicBezTo>
                    <a:pt x="1773" y="2843"/>
                    <a:pt x="1514" y="2546"/>
                    <a:pt x="1558" y="2355"/>
                  </a:cubicBezTo>
                  <a:cubicBezTo>
                    <a:pt x="1558" y="2355"/>
                    <a:pt x="1558" y="2322"/>
                    <a:pt x="1623" y="2322"/>
                  </a:cubicBezTo>
                  <a:cubicBezTo>
                    <a:pt x="1634" y="2322"/>
                    <a:pt x="1655" y="2323"/>
                    <a:pt x="1683" y="2323"/>
                  </a:cubicBezTo>
                  <a:cubicBezTo>
                    <a:pt x="1824" y="2323"/>
                    <a:pt x="2142" y="2301"/>
                    <a:pt x="2279" y="2027"/>
                  </a:cubicBezTo>
                  <a:cubicBezTo>
                    <a:pt x="2398" y="1657"/>
                    <a:pt x="2111" y="1329"/>
                    <a:pt x="1771" y="1329"/>
                  </a:cubicBezTo>
                  <a:cubicBezTo>
                    <a:pt x="1690" y="1329"/>
                    <a:pt x="1607" y="1347"/>
                    <a:pt x="1525" y="1388"/>
                  </a:cubicBezTo>
                  <a:cubicBezTo>
                    <a:pt x="902" y="1765"/>
                    <a:pt x="1049" y="2699"/>
                    <a:pt x="1754" y="2880"/>
                  </a:cubicBezTo>
                  <a:cubicBezTo>
                    <a:pt x="1928" y="2959"/>
                    <a:pt x="2112" y="2998"/>
                    <a:pt x="2294" y="2998"/>
                  </a:cubicBezTo>
                  <a:cubicBezTo>
                    <a:pt x="2749" y="2998"/>
                    <a:pt x="3192" y="2760"/>
                    <a:pt x="3426" y="2339"/>
                  </a:cubicBezTo>
                  <a:cubicBezTo>
                    <a:pt x="3688" y="1798"/>
                    <a:pt x="3639" y="1159"/>
                    <a:pt x="3295" y="667"/>
                  </a:cubicBezTo>
                  <a:cubicBezTo>
                    <a:pt x="2959" y="244"/>
                    <a:pt x="2463" y="1"/>
                    <a:pt x="194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4" name="Google Shape;3224;p3"/>
            <p:cNvSpPr/>
            <p:nvPr/>
          </p:nvSpPr>
          <p:spPr>
            <a:xfrm>
              <a:off x="8289897" y="928267"/>
              <a:ext cx="56137" cy="78656"/>
            </a:xfrm>
            <a:custGeom>
              <a:avLst/>
              <a:gdLst/>
              <a:ahLst/>
              <a:cxnLst/>
              <a:rect l="l" t="t" r="r" b="b"/>
              <a:pathLst>
                <a:path w="1720" h="2410" extrusionOk="0">
                  <a:moveTo>
                    <a:pt x="214" y="0"/>
                  </a:moveTo>
                  <a:cubicBezTo>
                    <a:pt x="214" y="0"/>
                    <a:pt x="247" y="82"/>
                    <a:pt x="116" y="476"/>
                  </a:cubicBezTo>
                  <a:cubicBezTo>
                    <a:pt x="1" y="853"/>
                    <a:pt x="329" y="1115"/>
                    <a:pt x="968" y="1410"/>
                  </a:cubicBezTo>
                  <a:cubicBezTo>
                    <a:pt x="1345" y="1607"/>
                    <a:pt x="1607" y="1984"/>
                    <a:pt x="1673" y="2410"/>
                  </a:cubicBezTo>
                  <a:cubicBezTo>
                    <a:pt x="1719" y="514"/>
                    <a:pt x="982" y="343"/>
                    <a:pt x="731" y="343"/>
                  </a:cubicBezTo>
                  <a:cubicBezTo>
                    <a:pt x="715" y="343"/>
                    <a:pt x="701" y="344"/>
                    <a:pt x="689" y="344"/>
                  </a:cubicBezTo>
                  <a:cubicBezTo>
                    <a:pt x="493" y="344"/>
                    <a:pt x="394" y="263"/>
                    <a:pt x="361" y="164"/>
                  </a:cubicBezTo>
                  <a:cubicBezTo>
                    <a:pt x="345" y="66"/>
                    <a:pt x="214" y="0"/>
                    <a:pt x="21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5" name="Google Shape;3225;p3"/>
            <p:cNvSpPr/>
            <p:nvPr/>
          </p:nvSpPr>
          <p:spPr>
            <a:xfrm>
              <a:off x="8114992" y="696084"/>
              <a:ext cx="208652" cy="327419"/>
            </a:xfrm>
            <a:custGeom>
              <a:avLst/>
              <a:gdLst/>
              <a:ahLst/>
              <a:cxnLst/>
              <a:rect l="l" t="t" r="r" b="b"/>
              <a:pathLst>
                <a:path w="6393" h="10032" extrusionOk="0">
                  <a:moveTo>
                    <a:pt x="1147" y="0"/>
                  </a:moveTo>
                  <a:lnTo>
                    <a:pt x="1147" y="0"/>
                  </a:lnTo>
                  <a:cubicBezTo>
                    <a:pt x="1246" y="115"/>
                    <a:pt x="1229" y="296"/>
                    <a:pt x="1115" y="410"/>
                  </a:cubicBezTo>
                  <a:cubicBezTo>
                    <a:pt x="901" y="591"/>
                    <a:pt x="361" y="1213"/>
                    <a:pt x="754" y="1836"/>
                  </a:cubicBezTo>
                  <a:cubicBezTo>
                    <a:pt x="1196" y="2525"/>
                    <a:pt x="1787" y="2295"/>
                    <a:pt x="1983" y="2885"/>
                  </a:cubicBezTo>
                  <a:cubicBezTo>
                    <a:pt x="1983" y="2885"/>
                    <a:pt x="2065" y="3164"/>
                    <a:pt x="1869" y="3279"/>
                  </a:cubicBezTo>
                  <a:cubicBezTo>
                    <a:pt x="1839" y="3295"/>
                    <a:pt x="1810" y="3302"/>
                    <a:pt x="1782" y="3302"/>
                  </a:cubicBezTo>
                  <a:cubicBezTo>
                    <a:pt x="1643" y="3302"/>
                    <a:pt x="1541" y="3118"/>
                    <a:pt x="1541" y="2967"/>
                  </a:cubicBezTo>
                  <a:cubicBezTo>
                    <a:pt x="1475" y="2656"/>
                    <a:pt x="1229" y="2426"/>
                    <a:pt x="918" y="2394"/>
                  </a:cubicBezTo>
                  <a:cubicBezTo>
                    <a:pt x="541" y="2328"/>
                    <a:pt x="492" y="2213"/>
                    <a:pt x="492" y="2213"/>
                  </a:cubicBezTo>
                  <a:lnTo>
                    <a:pt x="492" y="2213"/>
                  </a:lnTo>
                  <a:cubicBezTo>
                    <a:pt x="541" y="2361"/>
                    <a:pt x="557" y="2508"/>
                    <a:pt x="524" y="2656"/>
                  </a:cubicBezTo>
                  <a:cubicBezTo>
                    <a:pt x="459" y="2803"/>
                    <a:pt x="147" y="3295"/>
                    <a:pt x="721" y="3672"/>
                  </a:cubicBezTo>
                  <a:cubicBezTo>
                    <a:pt x="1295" y="4066"/>
                    <a:pt x="1573" y="3869"/>
                    <a:pt x="1688" y="4492"/>
                  </a:cubicBezTo>
                  <a:cubicBezTo>
                    <a:pt x="1787" y="5131"/>
                    <a:pt x="1836" y="5918"/>
                    <a:pt x="2180" y="6246"/>
                  </a:cubicBezTo>
                  <a:cubicBezTo>
                    <a:pt x="2065" y="6180"/>
                    <a:pt x="1967" y="6082"/>
                    <a:pt x="1901" y="5950"/>
                  </a:cubicBezTo>
                  <a:cubicBezTo>
                    <a:pt x="1764" y="5630"/>
                    <a:pt x="1441" y="5423"/>
                    <a:pt x="1079" y="5423"/>
                  </a:cubicBezTo>
                  <a:cubicBezTo>
                    <a:pt x="1053" y="5423"/>
                    <a:pt x="1026" y="5424"/>
                    <a:pt x="1000" y="5426"/>
                  </a:cubicBezTo>
                  <a:cubicBezTo>
                    <a:pt x="957" y="5428"/>
                    <a:pt x="917" y="5430"/>
                    <a:pt x="879" y="5430"/>
                  </a:cubicBezTo>
                  <a:cubicBezTo>
                    <a:pt x="416" y="5430"/>
                    <a:pt x="357" y="5252"/>
                    <a:pt x="311" y="5131"/>
                  </a:cubicBezTo>
                  <a:lnTo>
                    <a:pt x="311" y="5131"/>
                  </a:lnTo>
                  <a:cubicBezTo>
                    <a:pt x="311" y="5131"/>
                    <a:pt x="0" y="6131"/>
                    <a:pt x="934" y="6606"/>
                  </a:cubicBezTo>
                  <a:cubicBezTo>
                    <a:pt x="1869" y="7098"/>
                    <a:pt x="1787" y="6737"/>
                    <a:pt x="3081" y="7803"/>
                  </a:cubicBezTo>
                  <a:cubicBezTo>
                    <a:pt x="4131" y="8655"/>
                    <a:pt x="4327" y="8704"/>
                    <a:pt x="4327" y="8704"/>
                  </a:cubicBezTo>
                  <a:cubicBezTo>
                    <a:pt x="4299" y="8699"/>
                    <a:pt x="4270" y="8697"/>
                    <a:pt x="4242" y="8697"/>
                  </a:cubicBezTo>
                  <a:cubicBezTo>
                    <a:pt x="4075" y="8697"/>
                    <a:pt x="3917" y="8779"/>
                    <a:pt x="3819" y="8934"/>
                  </a:cubicBezTo>
                  <a:cubicBezTo>
                    <a:pt x="3606" y="9229"/>
                    <a:pt x="3721" y="9639"/>
                    <a:pt x="4049" y="9802"/>
                  </a:cubicBezTo>
                  <a:cubicBezTo>
                    <a:pt x="4049" y="9802"/>
                    <a:pt x="3934" y="9589"/>
                    <a:pt x="4131" y="9573"/>
                  </a:cubicBezTo>
                  <a:cubicBezTo>
                    <a:pt x="4137" y="9572"/>
                    <a:pt x="4144" y="9572"/>
                    <a:pt x="4150" y="9572"/>
                  </a:cubicBezTo>
                  <a:cubicBezTo>
                    <a:pt x="4274" y="9572"/>
                    <a:pt x="4422" y="9662"/>
                    <a:pt x="4582" y="9662"/>
                  </a:cubicBezTo>
                  <a:cubicBezTo>
                    <a:pt x="4674" y="9662"/>
                    <a:pt x="4770" y="9632"/>
                    <a:pt x="4868" y="9540"/>
                  </a:cubicBezTo>
                  <a:cubicBezTo>
                    <a:pt x="4987" y="9421"/>
                    <a:pt x="5182" y="9323"/>
                    <a:pt x="5409" y="9323"/>
                  </a:cubicBezTo>
                  <a:cubicBezTo>
                    <a:pt x="5712" y="9323"/>
                    <a:pt x="6074" y="9498"/>
                    <a:pt x="6393" y="10032"/>
                  </a:cubicBezTo>
                  <a:cubicBezTo>
                    <a:pt x="6393" y="10032"/>
                    <a:pt x="6163" y="9229"/>
                    <a:pt x="4835" y="8688"/>
                  </a:cubicBezTo>
                  <a:cubicBezTo>
                    <a:pt x="3114" y="7983"/>
                    <a:pt x="2049" y="6262"/>
                    <a:pt x="2131" y="4426"/>
                  </a:cubicBezTo>
                  <a:cubicBezTo>
                    <a:pt x="2213" y="2197"/>
                    <a:pt x="3508" y="673"/>
                    <a:pt x="11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6" name="Google Shape;3226;p3"/>
            <p:cNvSpPr/>
            <p:nvPr/>
          </p:nvSpPr>
          <p:spPr>
            <a:xfrm>
              <a:off x="8175437" y="612727"/>
              <a:ext cx="95236" cy="350886"/>
            </a:xfrm>
            <a:custGeom>
              <a:avLst/>
              <a:gdLst/>
              <a:ahLst/>
              <a:cxnLst/>
              <a:rect l="l" t="t" r="r" b="b"/>
              <a:pathLst>
                <a:path w="2918" h="10751" extrusionOk="0">
                  <a:moveTo>
                    <a:pt x="1303" y="1"/>
                  </a:moveTo>
                  <a:cubicBezTo>
                    <a:pt x="717" y="1"/>
                    <a:pt x="161" y="376"/>
                    <a:pt x="98" y="899"/>
                  </a:cubicBezTo>
                  <a:cubicBezTo>
                    <a:pt x="0" y="1456"/>
                    <a:pt x="426" y="1964"/>
                    <a:pt x="984" y="1964"/>
                  </a:cubicBezTo>
                  <a:cubicBezTo>
                    <a:pt x="991" y="1965"/>
                    <a:pt x="998" y="1965"/>
                    <a:pt x="1006" y="1965"/>
                  </a:cubicBezTo>
                  <a:cubicBezTo>
                    <a:pt x="1565" y="1965"/>
                    <a:pt x="1850" y="1354"/>
                    <a:pt x="1639" y="1079"/>
                  </a:cubicBezTo>
                  <a:cubicBezTo>
                    <a:pt x="1563" y="961"/>
                    <a:pt x="1445" y="909"/>
                    <a:pt x="1328" y="909"/>
                  </a:cubicBezTo>
                  <a:cubicBezTo>
                    <a:pt x="1121" y="909"/>
                    <a:pt x="913" y="1073"/>
                    <a:pt x="934" y="1325"/>
                  </a:cubicBezTo>
                  <a:cubicBezTo>
                    <a:pt x="951" y="1637"/>
                    <a:pt x="1295" y="1620"/>
                    <a:pt x="1344" y="1653"/>
                  </a:cubicBezTo>
                  <a:cubicBezTo>
                    <a:pt x="1377" y="1702"/>
                    <a:pt x="1344" y="1751"/>
                    <a:pt x="1344" y="1751"/>
                  </a:cubicBezTo>
                  <a:cubicBezTo>
                    <a:pt x="1295" y="1817"/>
                    <a:pt x="1229" y="1866"/>
                    <a:pt x="1164" y="1899"/>
                  </a:cubicBezTo>
                  <a:cubicBezTo>
                    <a:pt x="1148" y="1899"/>
                    <a:pt x="1131" y="1915"/>
                    <a:pt x="1115" y="1915"/>
                  </a:cubicBezTo>
                  <a:lnTo>
                    <a:pt x="1098" y="1915"/>
                  </a:lnTo>
                  <a:cubicBezTo>
                    <a:pt x="1065" y="1919"/>
                    <a:pt x="1031" y="1921"/>
                    <a:pt x="999" y="1921"/>
                  </a:cubicBezTo>
                  <a:cubicBezTo>
                    <a:pt x="473" y="1921"/>
                    <a:pt x="72" y="1440"/>
                    <a:pt x="180" y="915"/>
                  </a:cubicBezTo>
                  <a:cubicBezTo>
                    <a:pt x="252" y="444"/>
                    <a:pt x="747" y="119"/>
                    <a:pt x="1265" y="119"/>
                  </a:cubicBezTo>
                  <a:cubicBezTo>
                    <a:pt x="1574" y="119"/>
                    <a:pt x="1892" y="236"/>
                    <a:pt x="2131" y="506"/>
                  </a:cubicBezTo>
                  <a:cubicBezTo>
                    <a:pt x="2754" y="1243"/>
                    <a:pt x="2623" y="2423"/>
                    <a:pt x="2246" y="3440"/>
                  </a:cubicBezTo>
                  <a:cubicBezTo>
                    <a:pt x="1426" y="5456"/>
                    <a:pt x="541" y="7488"/>
                    <a:pt x="1148" y="8980"/>
                  </a:cubicBezTo>
                  <a:cubicBezTo>
                    <a:pt x="1426" y="9734"/>
                    <a:pt x="1967" y="10357"/>
                    <a:pt x="2672" y="10750"/>
                  </a:cubicBezTo>
                  <a:cubicBezTo>
                    <a:pt x="2000" y="10324"/>
                    <a:pt x="1492" y="9685"/>
                    <a:pt x="1229" y="8947"/>
                  </a:cubicBezTo>
                  <a:cubicBezTo>
                    <a:pt x="689" y="7505"/>
                    <a:pt x="1557" y="5554"/>
                    <a:pt x="2410" y="3505"/>
                  </a:cubicBezTo>
                  <a:cubicBezTo>
                    <a:pt x="2787" y="2473"/>
                    <a:pt x="2918" y="1227"/>
                    <a:pt x="2246" y="407"/>
                  </a:cubicBezTo>
                  <a:cubicBezTo>
                    <a:pt x="1978" y="122"/>
                    <a:pt x="1636" y="1"/>
                    <a:pt x="13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7" name="Google Shape;3227;p3"/>
            <p:cNvSpPr/>
            <p:nvPr/>
          </p:nvSpPr>
          <p:spPr>
            <a:xfrm>
              <a:off x="8286698" y="714818"/>
              <a:ext cx="124153" cy="122521"/>
            </a:xfrm>
            <a:custGeom>
              <a:avLst/>
              <a:gdLst/>
              <a:ahLst/>
              <a:cxnLst/>
              <a:rect l="l" t="t" r="r" b="b"/>
              <a:pathLst>
                <a:path w="3804" h="3754" extrusionOk="0">
                  <a:moveTo>
                    <a:pt x="509" y="0"/>
                  </a:moveTo>
                  <a:lnTo>
                    <a:pt x="509" y="0"/>
                  </a:lnTo>
                  <a:cubicBezTo>
                    <a:pt x="509" y="0"/>
                    <a:pt x="279" y="82"/>
                    <a:pt x="148" y="672"/>
                  </a:cubicBezTo>
                  <a:cubicBezTo>
                    <a:pt x="1" y="1279"/>
                    <a:pt x="279" y="1492"/>
                    <a:pt x="1066" y="1869"/>
                  </a:cubicBezTo>
                  <a:cubicBezTo>
                    <a:pt x="1836" y="2229"/>
                    <a:pt x="1886" y="3524"/>
                    <a:pt x="1886" y="3524"/>
                  </a:cubicBezTo>
                  <a:lnTo>
                    <a:pt x="1902" y="3754"/>
                  </a:lnTo>
                  <a:lnTo>
                    <a:pt x="1918" y="3524"/>
                  </a:lnTo>
                  <a:cubicBezTo>
                    <a:pt x="1918" y="3524"/>
                    <a:pt x="1951" y="2229"/>
                    <a:pt x="2738" y="1869"/>
                  </a:cubicBezTo>
                  <a:cubicBezTo>
                    <a:pt x="3525" y="1508"/>
                    <a:pt x="3803" y="1279"/>
                    <a:pt x="3656" y="672"/>
                  </a:cubicBezTo>
                  <a:cubicBezTo>
                    <a:pt x="3508" y="82"/>
                    <a:pt x="3279" y="0"/>
                    <a:pt x="3279" y="0"/>
                  </a:cubicBezTo>
                  <a:lnTo>
                    <a:pt x="3279" y="0"/>
                  </a:lnTo>
                  <a:cubicBezTo>
                    <a:pt x="3279" y="0"/>
                    <a:pt x="3292" y="271"/>
                    <a:pt x="3122" y="271"/>
                  </a:cubicBezTo>
                  <a:cubicBezTo>
                    <a:pt x="3105" y="271"/>
                    <a:pt x="3087" y="268"/>
                    <a:pt x="3066" y="262"/>
                  </a:cubicBezTo>
                  <a:cubicBezTo>
                    <a:pt x="2959" y="240"/>
                    <a:pt x="2821" y="181"/>
                    <a:pt x="2690" y="181"/>
                  </a:cubicBezTo>
                  <a:cubicBezTo>
                    <a:pt x="2539" y="181"/>
                    <a:pt x="2398" y="259"/>
                    <a:pt x="2328" y="557"/>
                  </a:cubicBezTo>
                  <a:cubicBezTo>
                    <a:pt x="2200" y="1084"/>
                    <a:pt x="2150" y="1657"/>
                    <a:pt x="1936" y="1657"/>
                  </a:cubicBezTo>
                  <a:cubicBezTo>
                    <a:pt x="1930" y="1657"/>
                    <a:pt x="1924" y="1657"/>
                    <a:pt x="1918" y="1656"/>
                  </a:cubicBezTo>
                  <a:cubicBezTo>
                    <a:pt x="1910" y="1647"/>
                    <a:pt x="1906" y="1643"/>
                    <a:pt x="1904" y="1643"/>
                  </a:cubicBezTo>
                  <a:cubicBezTo>
                    <a:pt x="1902" y="1643"/>
                    <a:pt x="1902" y="1647"/>
                    <a:pt x="1902" y="1656"/>
                  </a:cubicBezTo>
                  <a:cubicBezTo>
                    <a:pt x="1894" y="1647"/>
                    <a:pt x="1890" y="1643"/>
                    <a:pt x="1886" y="1643"/>
                  </a:cubicBezTo>
                  <a:cubicBezTo>
                    <a:pt x="1881" y="1643"/>
                    <a:pt x="1877" y="1647"/>
                    <a:pt x="1869" y="1656"/>
                  </a:cubicBezTo>
                  <a:cubicBezTo>
                    <a:pt x="1863" y="1657"/>
                    <a:pt x="1857" y="1657"/>
                    <a:pt x="1851" y="1657"/>
                  </a:cubicBezTo>
                  <a:cubicBezTo>
                    <a:pt x="1637" y="1657"/>
                    <a:pt x="1587" y="1084"/>
                    <a:pt x="1459" y="557"/>
                  </a:cubicBezTo>
                  <a:cubicBezTo>
                    <a:pt x="1398" y="259"/>
                    <a:pt x="1256" y="181"/>
                    <a:pt x="1103" y="181"/>
                  </a:cubicBezTo>
                  <a:cubicBezTo>
                    <a:pt x="970" y="181"/>
                    <a:pt x="828" y="240"/>
                    <a:pt x="722" y="262"/>
                  </a:cubicBezTo>
                  <a:cubicBezTo>
                    <a:pt x="701" y="268"/>
                    <a:pt x="682" y="271"/>
                    <a:pt x="665" y="271"/>
                  </a:cubicBezTo>
                  <a:cubicBezTo>
                    <a:pt x="495" y="271"/>
                    <a:pt x="509" y="0"/>
                    <a:pt x="50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8" name="Google Shape;3228;p3"/>
            <p:cNvSpPr/>
            <p:nvPr/>
          </p:nvSpPr>
          <p:spPr>
            <a:xfrm>
              <a:off x="8326288" y="630286"/>
              <a:ext cx="44420" cy="110772"/>
            </a:xfrm>
            <a:custGeom>
              <a:avLst/>
              <a:gdLst/>
              <a:ahLst/>
              <a:cxnLst/>
              <a:rect l="l" t="t" r="r" b="b"/>
              <a:pathLst>
                <a:path w="1361" h="3394" extrusionOk="0">
                  <a:moveTo>
                    <a:pt x="689" y="0"/>
                  </a:moveTo>
                  <a:lnTo>
                    <a:pt x="640" y="345"/>
                  </a:lnTo>
                  <a:cubicBezTo>
                    <a:pt x="607" y="623"/>
                    <a:pt x="509" y="885"/>
                    <a:pt x="361" y="1115"/>
                  </a:cubicBezTo>
                  <a:cubicBezTo>
                    <a:pt x="132" y="1459"/>
                    <a:pt x="0" y="1771"/>
                    <a:pt x="296" y="2164"/>
                  </a:cubicBezTo>
                  <a:cubicBezTo>
                    <a:pt x="492" y="2443"/>
                    <a:pt x="607" y="2738"/>
                    <a:pt x="656" y="3066"/>
                  </a:cubicBezTo>
                  <a:cubicBezTo>
                    <a:pt x="656" y="3147"/>
                    <a:pt x="673" y="3393"/>
                    <a:pt x="689" y="3393"/>
                  </a:cubicBezTo>
                  <a:cubicBezTo>
                    <a:pt x="689" y="3393"/>
                    <a:pt x="705" y="3131"/>
                    <a:pt x="722" y="3066"/>
                  </a:cubicBezTo>
                  <a:cubicBezTo>
                    <a:pt x="754" y="2738"/>
                    <a:pt x="869" y="2443"/>
                    <a:pt x="1066" y="2164"/>
                  </a:cubicBezTo>
                  <a:cubicBezTo>
                    <a:pt x="1361" y="1754"/>
                    <a:pt x="1230" y="1459"/>
                    <a:pt x="1000" y="1115"/>
                  </a:cubicBezTo>
                  <a:cubicBezTo>
                    <a:pt x="853" y="869"/>
                    <a:pt x="754" y="623"/>
                    <a:pt x="722" y="345"/>
                  </a:cubicBezTo>
                  <a:lnTo>
                    <a:pt x="68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9" name="Google Shape;3229;p3"/>
            <p:cNvSpPr/>
            <p:nvPr/>
          </p:nvSpPr>
          <p:spPr>
            <a:xfrm>
              <a:off x="8257292" y="599803"/>
              <a:ext cx="90961" cy="265898"/>
            </a:xfrm>
            <a:custGeom>
              <a:avLst/>
              <a:gdLst/>
              <a:ahLst/>
              <a:cxnLst/>
              <a:rect l="l" t="t" r="r" b="b"/>
              <a:pathLst>
                <a:path w="2787" h="8147" extrusionOk="0">
                  <a:moveTo>
                    <a:pt x="2082" y="0"/>
                  </a:moveTo>
                  <a:cubicBezTo>
                    <a:pt x="2426" y="1098"/>
                    <a:pt x="967" y="1295"/>
                    <a:pt x="443" y="2918"/>
                  </a:cubicBezTo>
                  <a:cubicBezTo>
                    <a:pt x="0" y="4278"/>
                    <a:pt x="279" y="5229"/>
                    <a:pt x="1574" y="6147"/>
                  </a:cubicBezTo>
                  <a:cubicBezTo>
                    <a:pt x="2721" y="6934"/>
                    <a:pt x="2770" y="7999"/>
                    <a:pt x="2770" y="8147"/>
                  </a:cubicBezTo>
                  <a:cubicBezTo>
                    <a:pt x="2787" y="7655"/>
                    <a:pt x="2623" y="7163"/>
                    <a:pt x="2344" y="6753"/>
                  </a:cubicBezTo>
                  <a:cubicBezTo>
                    <a:pt x="2033" y="6327"/>
                    <a:pt x="1639" y="6081"/>
                    <a:pt x="1049" y="5557"/>
                  </a:cubicBezTo>
                  <a:cubicBezTo>
                    <a:pt x="869" y="5409"/>
                    <a:pt x="738" y="5196"/>
                    <a:pt x="639" y="4967"/>
                  </a:cubicBezTo>
                  <a:cubicBezTo>
                    <a:pt x="311" y="4131"/>
                    <a:pt x="967" y="3262"/>
                    <a:pt x="1311" y="2901"/>
                  </a:cubicBezTo>
                  <a:cubicBezTo>
                    <a:pt x="1721" y="2442"/>
                    <a:pt x="2426" y="1967"/>
                    <a:pt x="2573" y="1065"/>
                  </a:cubicBezTo>
                  <a:cubicBezTo>
                    <a:pt x="2705" y="180"/>
                    <a:pt x="2082" y="0"/>
                    <a:pt x="208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0" name="Google Shape;3230;p3"/>
            <p:cNvSpPr/>
            <p:nvPr/>
          </p:nvSpPr>
          <p:spPr>
            <a:xfrm>
              <a:off x="8159118" y="291803"/>
              <a:ext cx="79472" cy="178005"/>
            </a:xfrm>
            <a:custGeom>
              <a:avLst/>
              <a:gdLst/>
              <a:ahLst/>
              <a:cxnLst/>
              <a:rect l="l" t="t" r="r" b="b"/>
              <a:pathLst>
                <a:path w="2435" h="5454" extrusionOk="0">
                  <a:moveTo>
                    <a:pt x="1009" y="0"/>
                  </a:moveTo>
                  <a:cubicBezTo>
                    <a:pt x="660" y="0"/>
                    <a:pt x="0" y="564"/>
                    <a:pt x="287" y="2422"/>
                  </a:cubicBezTo>
                  <a:cubicBezTo>
                    <a:pt x="615" y="4454"/>
                    <a:pt x="2172" y="5421"/>
                    <a:pt x="2434" y="5454"/>
                  </a:cubicBezTo>
                  <a:cubicBezTo>
                    <a:pt x="2434" y="5454"/>
                    <a:pt x="910" y="4471"/>
                    <a:pt x="779" y="2799"/>
                  </a:cubicBezTo>
                  <a:cubicBezTo>
                    <a:pt x="648" y="1110"/>
                    <a:pt x="1156" y="1078"/>
                    <a:pt x="1320" y="717"/>
                  </a:cubicBezTo>
                  <a:cubicBezTo>
                    <a:pt x="1484" y="356"/>
                    <a:pt x="1418" y="110"/>
                    <a:pt x="1090" y="12"/>
                  </a:cubicBezTo>
                  <a:cubicBezTo>
                    <a:pt x="1066" y="4"/>
                    <a:pt x="1038" y="0"/>
                    <a:pt x="100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1" name="Google Shape;3231;p3"/>
            <p:cNvSpPr/>
            <p:nvPr/>
          </p:nvSpPr>
          <p:spPr>
            <a:xfrm>
              <a:off x="8124066" y="242716"/>
              <a:ext cx="172293" cy="231922"/>
            </a:xfrm>
            <a:custGeom>
              <a:avLst/>
              <a:gdLst/>
              <a:ahLst/>
              <a:cxnLst/>
              <a:rect l="l" t="t" r="r" b="b"/>
              <a:pathLst>
                <a:path w="5279" h="7106" extrusionOk="0">
                  <a:moveTo>
                    <a:pt x="3568" y="0"/>
                  </a:moveTo>
                  <a:cubicBezTo>
                    <a:pt x="3366" y="0"/>
                    <a:pt x="3177" y="24"/>
                    <a:pt x="3017" y="57"/>
                  </a:cubicBezTo>
                  <a:cubicBezTo>
                    <a:pt x="2590" y="139"/>
                    <a:pt x="2181" y="303"/>
                    <a:pt x="1820" y="549"/>
                  </a:cubicBezTo>
                  <a:cubicBezTo>
                    <a:pt x="1" y="1909"/>
                    <a:pt x="328" y="4303"/>
                    <a:pt x="869" y="5434"/>
                  </a:cubicBezTo>
                  <a:cubicBezTo>
                    <a:pt x="1164" y="6122"/>
                    <a:pt x="1656" y="6696"/>
                    <a:pt x="2263" y="7105"/>
                  </a:cubicBezTo>
                  <a:cubicBezTo>
                    <a:pt x="1672" y="6679"/>
                    <a:pt x="1214" y="6089"/>
                    <a:pt x="951" y="5401"/>
                  </a:cubicBezTo>
                  <a:cubicBezTo>
                    <a:pt x="443" y="4253"/>
                    <a:pt x="181" y="1959"/>
                    <a:pt x="1918" y="697"/>
                  </a:cubicBezTo>
                  <a:cubicBezTo>
                    <a:pt x="2341" y="381"/>
                    <a:pt x="2893" y="190"/>
                    <a:pt x="3405" y="190"/>
                  </a:cubicBezTo>
                  <a:cubicBezTo>
                    <a:pt x="3825" y="190"/>
                    <a:pt x="4218" y="319"/>
                    <a:pt x="4492" y="615"/>
                  </a:cubicBezTo>
                  <a:cubicBezTo>
                    <a:pt x="5138" y="1244"/>
                    <a:pt x="4670" y="2304"/>
                    <a:pt x="3966" y="2304"/>
                  </a:cubicBezTo>
                  <a:cubicBezTo>
                    <a:pt x="3956" y="2304"/>
                    <a:pt x="3945" y="2303"/>
                    <a:pt x="3934" y="2303"/>
                  </a:cubicBezTo>
                  <a:cubicBezTo>
                    <a:pt x="3905" y="2306"/>
                    <a:pt x="3875" y="2308"/>
                    <a:pt x="3845" y="2308"/>
                  </a:cubicBezTo>
                  <a:cubicBezTo>
                    <a:pt x="3584" y="2308"/>
                    <a:pt x="3344" y="2180"/>
                    <a:pt x="3197" y="1959"/>
                  </a:cubicBezTo>
                  <a:cubicBezTo>
                    <a:pt x="3148" y="1844"/>
                    <a:pt x="3131" y="1713"/>
                    <a:pt x="3131" y="1582"/>
                  </a:cubicBezTo>
                  <a:cubicBezTo>
                    <a:pt x="3161" y="1337"/>
                    <a:pt x="3243" y="1262"/>
                    <a:pt x="3297" y="1262"/>
                  </a:cubicBezTo>
                  <a:cubicBezTo>
                    <a:pt x="3334" y="1262"/>
                    <a:pt x="3358" y="1296"/>
                    <a:pt x="3344" y="1336"/>
                  </a:cubicBezTo>
                  <a:cubicBezTo>
                    <a:pt x="3301" y="1567"/>
                    <a:pt x="3488" y="1773"/>
                    <a:pt x="3712" y="1773"/>
                  </a:cubicBezTo>
                  <a:cubicBezTo>
                    <a:pt x="3742" y="1773"/>
                    <a:pt x="3773" y="1770"/>
                    <a:pt x="3803" y="1762"/>
                  </a:cubicBezTo>
                  <a:cubicBezTo>
                    <a:pt x="4213" y="1713"/>
                    <a:pt x="4311" y="1155"/>
                    <a:pt x="3951" y="959"/>
                  </a:cubicBezTo>
                  <a:cubicBezTo>
                    <a:pt x="3857" y="912"/>
                    <a:pt x="3759" y="890"/>
                    <a:pt x="3663" y="890"/>
                  </a:cubicBezTo>
                  <a:cubicBezTo>
                    <a:pt x="3354" y="890"/>
                    <a:pt x="3067" y="1113"/>
                    <a:pt x="3017" y="1451"/>
                  </a:cubicBezTo>
                  <a:cubicBezTo>
                    <a:pt x="2967" y="1778"/>
                    <a:pt x="3131" y="2106"/>
                    <a:pt x="3426" y="2270"/>
                  </a:cubicBezTo>
                  <a:lnTo>
                    <a:pt x="3443" y="2286"/>
                  </a:lnTo>
                  <a:lnTo>
                    <a:pt x="3459" y="2286"/>
                  </a:lnTo>
                  <a:cubicBezTo>
                    <a:pt x="3557" y="2336"/>
                    <a:pt x="3656" y="2368"/>
                    <a:pt x="3754" y="2385"/>
                  </a:cubicBezTo>
                  <a:cubicBezTo>
                    <a:pt x="3852" y="2407"/>
                    <a:pt x="3949" y="2418"/>
                    <a:pt x="4044" y="2418"/>
                  </a:cubicBezTo>
                  <a:cubicBezTo>
                    <a:pt x="4651" y="2418"/>
                    <a:pt x="5173" y="1991"/>
                    <a:pt x="5229" y="1467"/>
                  </a:cubicBezTo>
                  <a:cubicBezTo>
                    <a:pt x="5279" y="1057"/>
                    <a:pt x="5115" y="664"/>
                    <a:pt x="4803" y="385"/>
                  </a:cubicBezTo>
                  <a:cubicBezTo>
                    <a:pt x="4412" y="92"/>
                    <a:pt x="3964" y="0"/>
                    <a:pt x="35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2" name="Google Shape;3232;p3"/>
            <p:cNvSpPr/>
            <p:nvPr/>
          </p:nvSpPr>
          <p:spPr>
            <a:xfrm>
              <a:off x="8229452" y="182010"/>
              <a:ext cx="238091" cy="167985"/>
            </a:xfrm>
            <a:custGeom>
              <a:avLst/>
              <a:gdLst/>
              <a:ahLst/>
              <a:cxnLst/>
              <a:rect l="l" t="t" r="r" b="b"/>
              <a:pathLst>
                <a:path w="7295" h="5147" extrusionOk="0">
                  <a:moveTo>
                    <a:pt x="1734" y="0"/>
                  </a:moveTo>
                  <a:cubicBezTo>
                    <a:pt x="1340" y="0"/>
                    <a:pt x="953" y="175"/>
                    <a:pt x="689" y="508"/>
                  </a:cubicBezTo>
                  <a:cubicBezTo>
                    <a:pt x="605" y="638"/>
                    <a:pt x="457" y="705"/>
                    <a:pt x="309" y="705"/>
                  </a:cubicBezTo>
                  <a:cubicBezTo>
                    <a:pt x="197" y="705"/>
                    <a:pt x="85" y="667"/>
                    <a:pt x="1" y="590"/>
                  </a:cubicBezTo>
                  <a:lnTo>
                    <a:pt x="1" y="590"/>
                  </a:lnTo>
                  <a:cubicBezTo>
                    <a:pt x="33" y="967"/>
                    <a:pt x="50" y="1032"/>
                    <a:pt x="1755" y="1737"/>
                  </a:cubicBezTo>
                  <a:cubicBezTo>
                    <a:pt x="3066" y="2294"/>
                    <a:pt x="3508" y="4261"/>
                    <a:pt x="3656" y="5146"/>
                  </a:cubicBezTo>
                  <a:cubicBezTo>
                    <a:pt x="3787" y="4261"/>
                    <a:pt x="4230" y="2294"/>
                    <a:pt x="5541" y="1737"/>
                  </a:cubicBezTo>
                  <a:cubicBezTo>
                    <a:pt x="7246" y="1032"/>
                    <a:pt x="7262" y="967"/>
                    <a:pt x="7295" y="590"/>
                  </a:cubicBezTo>
                  <a:lnTo>
                    <a:pt x="7295" y="590"/>
                  </a:lnTo>
                  <a:cubicBezTo>
                    <a:pt x="7210" y="667"/>
                    <a:pt x="7098" y="705"/>
                    <a:pt x="6986" y="705"/>
                  </a:cubicBezTo>
                  <a:cubicBezTo>
                    <a:pt x="6838" y="705"/>
                    <a:pt x="6690" y="638"/>
                    <a:pt x="6606" y="508"/>
                  </a:cubicBezTo>
                  <a:cubicBezTo>
                    <a:pt x="6343" y="176"/>
                    <a:pt x="5958" y="7"/>
                    <a:pt x="5566" y="7"/>
                  </a:cubicBezTo>
                  <a:cubicBezTo>
                    <a:pt x="5298" y="7"/>
                    <a:pt x="5026" y="86"/>
                    <a:pt x="4787" y="245"/>
                  </a:cubicBezTo>
                  <a:cubicBezTo>
                    <a:pt x="4213" y="655"/>
                    <a:pt x="3836" y="1475"/>
                    <a:pt x="3656" y="2655"/>
                  </a:cubicBezTo>
                  <a:cubicBezTo>
                    <a:pt x="3459" y="1458"/>
                    <a:pt x="3082" y="639"/>
                    <a:pt x="2509" y="245"/>
                  </a:cubicBezTo>
                  <a:cubicBezTo>
                    <a:pt x="2271" y="80"/>
                    <a:pt x="2001" y="0"/>
                    <a:pt x="173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3" name="Google Shape;3233;p3"/>
            <p:cNvSpPr/>
            <p:nvPr/>
          </p:nvSpPr>
          <p:spPr>
            <a:xfrm>
              <a:off x="8304877" y="88896"/>
              <a:ext cx="87240" cy="145008"/>
            </a:xfrm>
            <a:custGeom>
              <a:avLst/>
              <a:gdLst/>
              <a:ahLst/>
              <a:cxnLst/>
              <a:rect l="l" t="t" r="r" b="b"/>
              <a:pathLst>
                <a:path w="2673" h="4443" extrusionOk="0">
                  <a:moveTo>
                    <a:pt x="1345" y="0"/>
                  </a:moveTo>
                  <a:cubicBezTo>
                    <a:pt x="1263" y="164"/>
                    <a:pt x="1148" y="312"/>
                    <a:pt x="1017" y="427"/>
                  </a:cubicBezTo>
                  <a:cubicBezTo>
                    <a:pt x="575" y="853"/>
                    <a:pt x="1" y="1721"/>
                    <a:pt x="738" y="2918"/>
                  </a:cubicBezTo>
                  <a:cubicBezTo>
                    <a:pt x="1017" y="3377"/>
                    <a:pt x="1230" y="3902"/>
                    <a:pt x="1345" y="4442"/>
                  </a:cubicBezTo>
                  <a:cubicBezTo>
                    <a:pt x="1460" y="3902"/>
                    <a:pt x="1656" y="3377"/>
                    <a:pt x="1951" y="2918"/>
                  </a:cubicBezTo>
                  <a:cubicBezTo>
                    <a:pt x="2673" y="1721"/>
                    <a:pt x="2115" y="869"/>
                    <a:pt x="1673" y="427"/>
                  </a:cubicBezTo>
                  <a:cubicBezTo>
                    <a:pt x="1542" y="312"/>
                    <a:pt x="1427" y="164"/>
                    <a:pt x="13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4" name="Google Shape;3234;p3"/>
            <p:cNvSpPr/>
            <p:nvPr/>
          </p:nvSpPr>
          <p:spPr>
            <a:xfrm>
              <a:off x="8248708" y="-47627"/>
              <a:ext cx="199578" cy="218932"/>
            </a:xfrm>
            <a:custGeom>
              <a:avLst/>
              <a:gdLst/>
              <a:ahLst/>
              <a:cxnLst/>
              <a:rect l="l" t="t" r="r" b="b"/>
              <a:pathLst>
                <a:path w="6115" h="6708" extrusionOk="0">
                  <a:moveTo>
                    <a:pt x="1593" y="1"/>
                  </a:moveTo>
                  <a:cubicBezTo>
                    <a:pt x="1195" y="1"/>
                    <a:pt x="805" y="156"/>
                    <a:pt x="574" y="446"/>
                  </a:cubicBezTo>
                  <a:cubicBezTo>
                    <a:pt x="1" y="1102"/>
                    <a:pt x="476" y="2069"/>
                    <a:pt x="1132" y="2102"/>
                  </a:cubicBezTo>
                  <a:cubicBezTo>
                    <a:pt x="1151" y="2103"/>
                    <a:pt x="1170" y="2103"/>
                    <a:pt x="1188" y="2103"/>
                  </a:cubicBezTo>
                  <a:cubicBezTo>
                    <a:pt x="1800" y="2103"/>
                    <a:pt x="2013" y="1585"/>
                    <a:pt x="1886" y="1282"/>
                  </a:cubicBezTo>
                  <a:cubicBezTo>
                    <a:pt x="1828" y="1108"/>
                    <a:pt x="1667" y="998"/>
                    <a:pt x="1494" y="998"/>
                  </a:cubicBezTo>
                  <a:cubicBezTo>
                    <a:pt x="1472" y="998"/>
                    <a:pt x="1449" y="1000"/>
                    <a:pt x="1427" y="1004"/>
                  </a:cubicBezTo>
                  <a:cubicBezTo>
                    <a:pt x="1263" y="1020"/>
                    <a:pt x="1148" y="1167"/>
                    <a:pt x="1181" y="1315"/>
                  </a:cubicBezTo>
                  <a:cubicBezTo>
                    <a:pt x="1171" y="1471"/>
                    <a:pt x="1292" y="1567"/>
                    <a:pt x="1415" y="1567"/>
                  </a:cubicBezTo>
                  <a:cubicBezTo>
                    <a:pt x="1487" y="1567"/>
                    <a:pt x="1559" y="1535"/>
                    <a:pt x="1607" y="1462"/>
                  </a:cubicBezTo>
                  <a:cubicBezTo>
                    <a:pt x="1647" y="1400"/>
                    <a:pt x="1690" y="1375"/>
                    <a:pt x="1729" y="1375"/>
                  </a:cubicBezTo>
                  <a:cubicBezTo>
                    <a:pt x="1802" y="1375"/>
                    <a:pt x="1858" y="1464"/>
                    <a:pt x="1837" y="1561"/>
                  </a:cubicBezTo>
                  <a:cubicBezTo>
                    <a:pt x="1747" y="1791"/>
                    <a:pt x="1527" y="1942"/>
                    <a:pt x="1287" y="1942"/>
                  </a:cubicBezTo>
                  <a:cubicBezTo>
                    <a:pt x="1219" y="1942"/>
                    <a:pt x="1151" y="1930"/>
                    <a:pt x="1083" y="1905"/>
                  </a:cubicBezTo>
                  <a:cubicBezTo>
                    <a:pt x="673" y="1790"/>
                    <a:pt x="460" y="1053"/>
                    <a:pt x="1017" y="659"/>
                  </a:cubicBezTo>
                  <a:cubicBezTo>
                    <a:pt x="1143" y="567"/>
                    <a:pt x="1328" y="517"/>
                    <a:pt x="1534" y="517"/>
                  </a:cubicBezTo>
                  <a:cubicBezTo>
                    <a:pt x="2131" y="517"/>
                    <a:pt x="2907" y="931"/>
                    <a:pt x="2968" y="1905"/>
                  </a:cubicBezTo>
                  <a:cubicBezTo>
                    <a:pt x="2968" y="3085"/>
                    <a:pt x="2033" y="4118"/>
                    <a:pt x="1771" y="4888"/>
                  </a:cubicBezTo>
                  <a:cubicBezTo>
                    <a:pt x="1427" y="5970"/>
                    <a:pt x="1869" y="6658"/>
                    <a:pt x="1902" y="6708"/>
                  </a:cubicBezTo>
                  <a:cubicBezTo>
                    <a:pt x="1623" y="6150"/>
                    <a:pt x="1607" y="5495"/>
                    <a:pt x="1853" y="4921"/>
                  </a:cubicBezTo>
                  <a:cubicBezTo>
                    <a:pt x="2066" y="4396"/>
                    <a:pt x="2492" y="3839"/>
                    <a:pt x="2804" y="3151"/>
                  </a:cubicBezTo>
                  <a:cubicBezTo>
                    <a:pt x="2918" y="2921"/>
                    <a:pt x="3000" y="2675"/>
                    <a:pt x="3066" y="2446"/>
                  </a:cubicBezTo>
                  <a:cubicBezTo>
                    <a:pt x="3115" y="2675"/>
                    <a:pt x="3197" y="2921"/>
                    <a:pt x="3312" y="3151"/>
                  </a:cubicBezTo>
                  <a:cubicBezTo>
                    <a:pt x="3623" y="3839"/>
                    <a:pt x="4066" y="4396"/>
                    <a:pt x="4263" y="4921"/>
                  </a:cubicBezTo>
                  <a:cubicBezTo>
                    <a:pt x="4524" y="5493"/>
                    <a:pt x="4508" y="6147"/>
                    <a:pt x="4216" y="6703"/>
                  </a:cubicBezTo>
                  <a:lnTo>
                    <a:pt x="4216" y="6703"/>
                  </a:lnTo>
                  <a:cubicBezTo>
                    <a:pt x="4263" y="6617"/>
                    <a:pt x="4698" y="5950"/>
                    <a:pt x="4344" y="4888"/>
                  </a:cubicBezTo>
                  <a:cubicBezTo>
                    <a:pt x="4082" y="4118"/>
                    <a:pt x="3164" y="3085"/>
                    <a:pt x="3164" y="1905"/>
                  </a:cubicBezTo>
                  <a:cubicBezTo>
                    <a:pt x="3213" y="931"/>
                    <a:pt x="3986" y="517"/>
                    <a:pt x="4582" y="517"/>
                  </a:cubicBezTo>
                  <a:cubicBezTo>
                    <a:pt x="4787" y="517"/>
                    <a:pt x="4972" y="567"/>
                    <a:pt x="5098" y="659"/>
                  </a:cubicBezTo>
                  <a:cubicBezTo>
                    <a:pt x="5656" y="1053"/>
                    <a:pt x="5459" y="1790"/>
                    <a:pt x="5049" y="1905"/>
                  </a:cubicBezTo>
                  <a:cubicBezTo>
                    <a:pt x="4981" y="1930"/>
                    <a:pt x="4912" y="1942"/>
                    <a:pt x="4843" y="1942"/>
                  </a:cubicBezTo>
                  <a:cubicBezTo>
                    <a:pt x="4598" y="1942"/>
                    <a:pt x="4369" y="1791"/>
                    <a:pt x="4279" y="1561"/>
                  </a:cubicBezTo>
                  <a:cubicBezTo>
                    <a:pt x="4268" y="1464"/>
                    <a:pt x="4321" y="1375"/>
                    <a:pt x="4390" y="1375"/>
                  </a:cubicBezTo>
                  <a:cubicBezTo>
                    <a:pt x="4427" y="1375"/>
                    <a:pt x="4469" y="1400"/>
                    <a:pt x="4508" y="1462"/>
                  </a:cubicBezTo>
                  <a:cubicBezTo>
                    <a:pt x="4556" y="1535"/>
                    <a:pt x="4631" y="1567"/>
                    <a:pt x="4705" y="1567"/>
                  </a:cubicBezTo>
                  <a:cubicBezTo>
                    <a:pt x="4834" y="1567"/>
                    <a:pt x="4961" y="1471"/>
                    <a:pt x="4951" y="1315"/>
                  </a:cubicBezTo>
                  <a:cubicBezTo>
                    <a:pt x="4967" y="1167"/>
                    <a:pt x="4853" y="1020"/>
                    <a:pt x="4705" y="1004"/>
                  </a:cubicBezTo>
                  <a:cubicBezTo>
                    <a:pt x="4681" y="1000"/>
                    <a:pt x="4657" y="998"/>
                    <a:pt x="4633" y="998"/>
                  </a:cubicBezTo>
                  <a:cubicBezTo>
                    <a:pt x="4449" y="998"/>
                    <a:pt x="4288" y="1108"/>
                    <a:pt x="4230" y="1282"/>
                  </a:cubicBezTo>
                  <a:cubicBezTo>
                    <a:pt x="4102" y="1585"/>
                    <a:pt x="4346" y="2103"/>
                    <a:pt x="4930" y="2103"/>
                  </a:cubicBezTo>
                  <a:cubicBezTo>
                    <a:pt x="4948" y="2103"/>
                    <a:pt x="4966" y="2103"/>
                    <a:pt x="4984" y="2102"/>
                  </a:cubicBezTo>
                  <a:cubicBezTo>
                    <a:pt x="5607" y="2069"/>
                    <a:pt x="6115" y="1102"/>
                    <a:pt x="5525" y="446"/>
                  </a:cubicBezTo>
                  <a:cubicBezTo>
                    <a:pt x="5294" y="156"/>
                    <a:pt x="4908" y="1"/>
                    <a:pt x="4514" y="1"/>
                  </a:cubicBezTo>
                  <a:cubicBezTo>
                    <a:pt x="4039" y="1"/>
                    <a:pt x="3553" y="225"/>
                    <a:pt x="3312" y="708"/>
                  </a:cubicBezTo>
                  <a:cubicBezTo>
                    <a:pt x="3197" y="872"/>
                    <a:pt x="3115" y="1069"/>
                    <a:pt x="3066" y="1266"/>
                  </a:cubicBezTo>
                  <a:cubicBezTo>
                    <a:pt x="3000" y="1069"/>
                    <a:pt x="2918" y="872"/>
                    <a:pt x="2804" y="708"/>
                  </a:cubicBezTo>
                  <a:cubicBezTo>
                    <a:pt x="2562" y="225"/>
                    <a:pt x="2071" y="1"/>
                    <a:pt x="1593" y="1"/>
                  </a:cubicBezTo>
                  <a:close/>
                  <a:moveTo>
                    <a:pt x="4216" y="6703"/>
                  </a:moveTo>
                  <a:cubicBezTo>
                    <a:pt x="4215" y="6705"/>
                    <a:pt x="4214" y="6706"/>
                    <a:pt x="4213" y="6708"/>
                  </a:cubicBezTo>
                  <a:cubicBezTo>
                    <a:pt x="4214" y="6706"/>
                    <a:pt x="4215" y="6705"/>
                    <a:pt x="4216" y="6703"/>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5" name="Google Shape;3235;p3"/>
            <p:cNvSpPr/>
            <p:nvPr/>
          </p:nvSpPr>
          <p:spPr>
            <a:xfrm>
              <a:off x="8087153" y="63732"/>
              <a:ext cx="170139" cy="267530"/>
            </a:xfrm>
            <a:custGeom>
              <a:avLst/>
              <a:gdLst/>
              <a:ahLst/>
              <a:cxnLst/>
              <a:rect l="l" t="t" r="r" b="b"/>
              <a:pathLst>
                <a:path w="5213" h="8197" extrusionOk="0">
                  <a:moveTo>
                    <a:pt x="4115" y="1"/>
                  </a:moveTo>
                  <a:lnTo>
                    <a:pt x="4115" y="1"/>
                  </a:lnTo>
                  <a:cubicBezTo>
                    <a:pt x="4115" y="1"/>
                    <a:pt x="4115" y="1"/>
                    <a:pt x="4115" y="1"/>
                  </a:cubicBezTo>
                  <a:cubicBezTo>
                    <a:pt x="4115" y="1"/>
                    <a:pt x="4115" y="2"/>
                    <a:pt x="4115" y="2"/>
                  </a:cubicBezTo>
                  <a:lnTo>
                    <a:pt x="4115" y="2"/>
                  </a:lnTo>
                  <a:cubicBezTo>
                    <a:pt x="4115" y="1"/>
                    <a:pt x="4115" y="1"/>
                    <a:pt x="4115" y="1"/>
                  </a:cubicBezTo>
                  <a:close/>
                  <a:moveTo>
                    <a:pt x="4115" y="2"/>
                  </a:moveTo>
                  <a:cubicBezTo>
                    <a:pt x="4120" y="31"/>
                    <a:pt x="4182" y="616"/>
                    <a:pt x="3803" y="821"/>
                  </a:cubicBezTo>
                  <a:cubicBezTo>
                    <a:pt x="3410" y="1034"/>
                    <a:pt x="2853" y="1525"/>
                    <a:pt x="3443" y="2050"/>
                  </a:cubicBezTo>
                  <a:cubicBezTo>
                    <a:pt x="4033" y="2591"/>
                    <a:pt x="4213" y="3328"/>
                    <a:pt x="3689" y="4066"/>
                  </a:cubicBezTo>
                  <a:cubicBezTo>
                    <a:pt x="3689" y="4066"/>
                    <a:pt x="3984" y="2968"/>
                    <a:pt x="3262" y="2476"/>
                  </a:cubicBezTo>
                  <a:cubicBezTo>
                    <a:pt x="3053" y="2336"/>
                    <a:pt x="2887" y="2300"/>
                    <a:pt x="2771" y="2300"/>
                  </a:cubicBezTo>
                  <a:cubicBezTo>
                    <a:pt x="2642" y="2300"/>
                    <a:pt x="2574" y="2345"/>
                    <a:pt x="2574" y="2345"/>
                  </a:cubicBezTo>
                  <a:cubicBezTo>
                    <a:pt x="2623" y="2492"/>
                    <a:pt x="2672" y="2624"/>
                    <a:pt x="2689" y="2771"/>
                  </a:cubicBezTo>
                  <a:cubicBezTo>
                    <a:pt x="2689" y="3001"/>
                    <a:pt x="2213" y="3361"/>
                    <a:pt x="2558" y="3738"/>
                  </a:cubicBezTo>
                  <a:cubicBezTo>
                    <a:pt x="2918" y="4132"/>
                    <a:pt x="3148" y="4918"/>
                    <a:pt x="1951" y="5787"/>
                  </a:cubicBezTo>
                  <a:cubicBezTo>
                    <a:pt x="1951" y="5787"/>
                    <a:pt x="2558" y="4427"/>
                    <a:pt x="2197" y="3722"/>
                  </a:cubicBezTo>
                  <a:cubicBezTo>
                    <a:pt x="1836" y="2984"/>
                    <a:pt x="1377" y="3148"/>
                    <a:pt x="968" y="2558"/>
                  </a:cubicBezTo>
                  <a:cubicBezTo>
                    <a:pt x="968" y="2558"/>
                    <a:pt x="1" y="3083"/>
                    <a:pt x="738" y="4230"/>
                  </a:cubicBezTo>
                  <a:cubicBezTo>
                    <a:pt x="1607" y="5574"/>
                    <a:pt x="541" y="7262"/>
                    <a:pt x="1459" y="8197"/>
                  </a:cubicBezTo>
                  <a:cubicBezTo>
                    <a:pt x="1459" y="8197"/>
                    <a:pt x="1410" y="6836"/>
                    <a:pt x="2672" y="5607"/>
                  </a:cubicBezTo>
                  <a:cubicBezTo>
                    <a:pt x="3934" y="4378"/>
                    <a:pt x="5213" y="2853"/>
                    <a:pt x="4115" y="2"/>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6" name="Google Shape;3236;p3"/>
            <p:cNvSpPr/>
            <p:nvPr/>
          </p:nvSpPr>
          <p:spPr>
            <a:xfrm>
              <a:off x="8236959" y="30050"/>
              <a:ext cx="98990" cy="147685"/>
            </a:xfrm>
            <a:custGeom>
              <a:avLst/>
              <a:gdLst/>
              <a:ahLst/>
              <a:cxnLst/>
              <a:rect l="l" t="t" r="r" b="b"/>
              <a:pathLst>
                <a:path w="3033" h="4525" extrusionOk="0">
                  <a:moveTo>
                    <a:pt x="2574" y="0"/>
                  </a:moveTo>
                  <a:cubicBezTo>
                    <a:pt x="2541" y="279"/>
                    <a:pt x="2279" y="541"/>
                    <a:pt x="1623" y="820"/>
                  </a:cubicBezTo>
                  <a:cubicBezTo>
                    <a:pt x="967" y="1099"/>
                    <a:pt x="1213" y="1935"/>
                    <a:pt x="1279" y="2131"/>
                  </a:cubicBezTo>
                  <a:cubicBezTo>
                    <a:pt x="1326" y="2304"/>
                    <a:pt x="1388" y="2641"/>
                    <a:pt x="1192" y="2641"/>
                  </a:cubicBezTo>
                  <a:cubicBezTo>
                    <a:pt x="1183" y="2641"/>
                    <a:pt x="1174" y="2641"/>
                    <a:pt x="1164" y="2639"/>
                  </a:cubicBezTo>
                  <a:cubicBezTo>
                    <a:pt x="951" y="2623"/>
                    <a:pt x="1000" y="2492"/>
                    <a:pt x="1098" y="1820"/>
                  </a:cubicBezTo>
                  <a:cubicBezTo>
                    <a:pt x="1172" y="1319"/>
                    <a:pt x="862" y="1255"/>
                    <a:pt x="700" y="1255"/>
                  </a:cubicBezTo>
                  <a:cubicBezTo>
                    <a:pt x="645" y="1255"/>
                    <a:pt x="607" y="1262"/>
                    <a:pt x="607" y="1262"/>
                  </a:cubicBezTo>
                  <a:cubicBezTo>
                    <a:pt x="738" y="1426"/>
                    <a:pt x="721" y="1656"/>
                    <a:pt x="590" y="1820"/>
                  </a:cubicBezTo>
                  <a:cubicBezTo>
                    <a:pt x="344" y="2066"/>
                    <a:pt x="49" y="2344"/>
                    <a:pt x="295" y="3098"/>
                  </a:cubicBezTo>
                  <a:cubicBezTo>
                    <a:pt x="557" y="3852"/>
                    <a:pt x="0" y="4524"/>
                    <a:pt x="0" y="4524"/>
                  </a:cubicBezTo>
                  <a:cubicBezTo>
                    <a:pt x="3032" y="2017"/>
                    <a:pt x="2574" y="1"/>
                    <a:pt x="25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7" name="Google Shape;3237;p3"/>
            <p:cNvSpPr/>
            <p:nvPr/>
          </p:nvSpPr>
          <p:spPr>
            <a:xfrm>
              <a:off x="8040611" y="309819"/>
              <a:ext cx="117201" cy="139134"/>
            </a:xfrm>
            <a:custGeom>
              <a:avLst/>
              <a:gdLst/>
              <a:ahLst/>
              <a:cxnLst/>
              <a:rect l="l" t="t" r="r" b="b"/>
              <a:pathLst>
                <a:path w="3591" h="4263" extrusionOk="0">
                  <a:moveTo>
                    <a:pt x="1869" y="1"/>
                  </a:moveTo>
                  <a:cubicBezTo>
                    <a:pt x="1869" y="1"/>
                    <a:pt x="2000" y="280"/>
                    <a:pt x="1656" y="526"/>
                  </a:cubicBezTo>
                  <a:cubicBezTo>
                    <a:pt x="1295" y="771"/>
                    <a:pt x="1" y="2443"/>
                    <a:pt x="3590" y="4263"/>
                  </a:cubicBezTo>
                  <a:cubicBezTo>
                    <a:pt x="3590" y="4263"/>
                    <a:pt x="2738" y="3771"/>
                    <a:pt x="2640" y="2492"/>
                  </a:cubicBezTo>
                  <a:cubicBezTo>
                    <a:pt x="2525" y="1198"/>
                    <a:pt x="2803" y="509"/>
                    <a:pt x="18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8" name="Google Shape;3238;p3"/>
            <p:cNvSpPr/>
            <p:nvPr/>
          </p:nvSpPr>
          <p:spPr>
            <a:xfrm>
              <a:off x="7897790" y="395655"/>
              <a:ext cx="256792" cy="189428"/>
            </a:xfrm>
            <a:custGeom>
              <a:avLst/>
              <a:gdLst/>
              <a:ahLst/>
              <a:cxnLst/>
              <a:rect l="l" t="t" r="r" b="b"/>
              <a:pathLst>
                <a:path w="7868" h="5804" extrusionOk="0">
                  <a:moveTo>
                    <a:pt x="4665" y="1"/>
                  </a:moveTo>
                  <a:cubicBezTo>
                    <a:pt x="4520" y="1"/>
                    <a:pt x="4380" y="47"/>
                    <a:pt x="4245" y="141"/>
                  </a:cubicBezTo>
                  <a:cubicBezTo>
                    <a:pt x="3877" y="395"/>
                    <a:pt x="3656" y="610"/>
                    <a:pt x="3469" y="610"/>
                  </a:cubicBezTo>
                  <a:cubicBezTo>
                    <a:pt x="3415" y="610"/>
                    <a:pt x="3363" y="592"/>
                    <a:pt x="3311" y="551"/>
                  </a:cubicBezTo>
                  <a:lnTo>
                    <a:pt x="3311" y="551"/>
                  </a:lnTo>
                  <a:cubicBezTo>
                    <a:pt x="3311" y="551"/>
                    <a:pt x="3000" y="1174"/>
                    <a:pt x="3688" y="1387"/>
                  </a:cubicBezTo>
                  <a:cubicBezTo>
                    <a:pt x="4360" y="1584"/>
                    <a:pt x="4852" y="1715"/>
                    <a:pt x="4737" y="2092"/>
                  </a:cubicBezTo>
                  <a:cubicBezTo>
                    <a:pt x="4639" y="2469"/>
                    <a:pt x="3704" y="2534"/>
                    <a:pt x="2590" y="2715"/>
                  </a:cubicBezTo>
                  <a:cubicBezTo>
                    <a:pt x="1475" y="2878"/>
                    <a:pt x="590" y="3157"/>
                    <a:pt x="623" y="4141"/>
                  </a:cubicBezTo>
                  <a:cubicBezTo>
                    <a:pt x="648" y="4890"/>
                    <a:pt x="506" y="5246"/>
                    <a:pt x="250" y="5246"/>
                  </a:cubicBezTo>
                  <a:cubicBezTo>
                    <a:pt x="176" y="5246"/>
                    <a:pt x="92" y="5216"/>
                    <a:pt x="0" y="5157"/>
                  </a:cubicBezTo>
                  <a:lnTo>
                    <a:pt x="0" y="5157"/>
                  </a:lnTo>
                  <a:cubicBezTo>
                    <a:pt x="0" y="5157"/>
                    <a:pt x="250" y="5804"/>
                    <a:pt x="1202" y="5804"/>
                  </a:cubicBezTo>
                  <a:cubicBezTo>
                    <a:pt x="1395" y="5804"/>
                    <a:pt x="1615" y="5777"/>
                    <a:pt x="1869" y="5714"/>
                  </a:cubicBezTo>
                  <a:cubicBezTo>
                    <a:pt x="3377" y="5337"/>
                    <a:pt x="3573" y="4108"/>
                    <a:pt x="4213" y="3354"/>
                  </a:cubicBezTo>
                  <a:cubicBezTo>
                    <a:pt x="4852" y="2600"/>
                    <a:pt x="5491" y="1977"/>
                    <a:pt x="7868" y="1928"/>
                  </a:cubicBezTo>
                  <a:cubicBezTo>
                    <a:pt x="7868" y="1928"/>
                    <a:pt x="6409" y="1813"/>
                    <a:pt x="5868" y="961"/>
                  </a:cubicBezTo>
                  <a:cubicBezTo>
                    <a:pt x="5463" y="329"/>
                    <a:pt x="5049" y="1"/>
                    <a:pt x="466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9" name="Google Shape;3239;p3"/>
            <p:cNvSpPr/>
            <p:nvPr/>
          </p:nvSpPr>
          <p:spPr>
            <a:xfrm>
              <a:off x="8028829" y="473431"/>
              <a:ext cx="250950" cy="205029"/>
            </a:xfrm>
            <a:custGeom>
              <a:avLst/>
              <a:gdLst/>
              <a:ahLst/>
              <a:cxnLst/>
              <a:rect l="l" t="t" r="r" b="b"/>
              <a:pathLst>
                <a:path w="7689" h="6282" extrusionOk="0">
                  <a:moveTo>
                    <a:pt x="3370" y="1"/>
                  </a:moveTo>
                  <a:cubicBezTo>
                    <a:pt x="3324" y="1"/>
                    <a:pt x="3277" y="2"/>
                    <a:pt x="3230" y="4"/>
                  </a:cubicBezTo>
                  <a:cubicBezTo>
                    <a:pt x="2656" y="20"/>
                    <a:pt x="2099" y="184"/>
                    <a:pt x="1607" y="463"/>
                  </a:cubicBezTo>
                  <a:cubicBezTo>
                    <a:pt x="1443" y="561"/>
                    <a:pt x="1279" y="676"/>
                    <a:pt x="1132" y="823"/>
                  </a:cubicBezTo>
                  <a:cubicBezTo>
                    <a:pt x="1" y="1807"/>
                    <a:pt x="362" y="3888"/>
                    <a:pt x="1706" y="4216"/>
                  </a:cubicBezTo>
                  <a:cubicBezTo>
                    <a:pt x="1838" y="4249"/>
                    <a:pt x="1975" y="4264"/>
                    <a:pt x="2111" y="4264"/>
                  </a:cubicBezTo>
                  <a:cubicBezTo>
                    <a:pt x="2597" y="4264"/>
                    <a:pt x="3076" y="4063"/>
                    <a:pt x="3345" y="3692"/>
                  </a:cubicBezTo>
                  <a:cubicBezTo>
                    <a:pt x="3656" y="3249"/>
                    <a:pt x="3656" y="2659"/>
                    <a:pt x="3345" y="2217"/>
                  </a:cubicBezTo>
                  <a:cubicBezTo>
                    <a:pt x="3135" y="1923"/>
                    <a:pt x="2806" y="1764"/>
                    <a:pt x="2471" y="1764"/>
                  </a:cubicBezTo>
                  <a:cubicBezTo>
                    <a:pt x="2281" y="1764"/>
                    <a:pt x="2090" y="1815"/>
                    <a:pt x="1919" y="1921"/>
                  </a:cubicBezTo>
                  <a:cubicBezTo>
                    <a:pt x="1640" y="2085"/>
                    <a:pt x="1509" y="2413"/>
                    <a:pt x="1607" y="2725"/>
                  </a:cubicBezTo>
                  <a:cubicBezTo>
                    <a:pt x="1624" y="2823"/>
                    <a:pt x="1673" y="2905"/>
                    <a:pt x="1738" y="2971"/>
                  </a:cubicBezTo>
                  <a:cubicBezTo>
                    <a:pt x="1846" y="3072"/>
                    <a:pt x="1988" y="3115"/>
                    <a:pt x="2128" y="3115"/>
                  </a:cubicBezTo>
                  <a:cubicBezTo>
                    <a:pt x="2374" y="3115"/>
                    <a:pt x="2615" y="2984"/>
                    <a:pt x="2656" y="2807"/>
                  </a:cubicBezTo>
                  <a:cubicBezTo>
                    <a:pt x="2715" y="2543"/>
                    <a:pt x="2511" y="2305"/>
                    <a:pt x="2256" y="2305"/>
                  </a:cubicBezTo>
                  <a:cubicBezTo>
                    <a:pt x="2226" y="2305"/>
                    <a:pt x="2196" y="2308"/>
                    <a:pt x="2165" y="2315"/>
                  </a:cubicBezTo>
                  <a:cubicBezTo>
                    <a:pt x="1902" y="2380"/>
                    <a:pt x="1919" y="2512"/>
                    <a:pt x="1837" y="2528"/>
                  </a:cubicBezTo>
                  <a:cubicBezTo>
                    <a:pt x="1832" y="2529"/>
                    <a:pt x="1827" y="2529"/>
                    <a:pt x="1822" y="2529"/>
                  </a:cubicBezTo>
                  <a:cubicBezTo>
                    <a:pt x="1738" y="2529"/>
                    <a:pt x="1738" y="2397"/>
                    <a:pt x="1738" y="2397"/>
                  </a:cubicBezTo>
                  <a:cubicBezTo>
                    <a:pt x="1738" y="2200"/>
                    <a:pt x="1837" y="2020"/>
                    <a:pt x="2017" y="1921"/>
                  </a:cubicBezTo>
                  <a:cubicBezTo>
                    <a:pt x="2154" y="1856"/>
                    <a:pt x="2299" y="1824"/>
                    <a:pt x="2444" y="1824"/>
                  </a:cubicBezTo>
                  <a:cubicBezTo>
                    <a:pt x="2768" y="1824"/>
                    <a:pt x="3086" y="1982"/>
                    <a:pt x="3279" y="2266"/>
                  </a:cubicBezTo>
                  <a:cubicBezTo>
                    <a:pt x="3541" y="2675"/>
                    <a:pt x="3541" y="3216"/>
                    <a:pt x="3246" y="3626"/>
                  </a:cubicBezTo>
                  <a:cubicBezTo>
                    <a:pt x="3020" y="3940"/>
                    <a:pt x="2591" y="4120"/>
                    <a:pt x="2153" y="4120"/>
                  </a:cubicBezTo>
                  <a:cubicBezTo>
                    <a:pt x="2019" y="4120"/>
                    <a:pt x="1885" y="4103"/>
                    <a:pt x="1755" y="4069"/>
                  </a:cubicBezTo>
                  <a:cubicBezTo>
                    <a:pt x="542" y="3774"/>
                    <a:pt x="198" y="1856"/>
                    <a:pt x="1263" y="938"/>
                  </a:cubicBezTo>
                  <a:cubicBezTo>
                    <a:pt x="1742" y="489"/>
                    <a:pt x="2327" y="317"/>
                    <a:pt x="2916" y="317"/>
                  </a:cubicBezTo>
                  <a:cubicBezTo>
                    <a:pt x="3618" y="317"/>
                    <a:pt x="4326" y="561"/>
                    <a:pt x="4869" y="872"/>
                  </a:cubicBezTo>
                  <a:cubicBezTo>
                    <a:pt x="5820" y="1413"/>
                    <a:pt x="6541" y="2249"/>
                    <a:pt x="6951" y="3249"/>
                  </a:cubicBezTo>
                  <a:cubicBezTo>
                    <a:pt x="7279" y="4052"/>
                    <a:pt x="7459" y="4921"/>
                    <a:pt x="7459" y="5790"/>
                  </a:cubicBezTo>
                  <a:cubicBezTo>
                    <a:pt x="7459" y="5954"/>
                    <a:pt x="7443" y="6118"/>
                    <a:pt x="7410" y="6282"/>
                  </a:cubicBezTo>
                  <a:cubicBezTo>
                    <a:pt x="7426" y="6216"/>
                    <a:pt x="7443" y="6150"/>
                    <a:pt x="7459" y="6085"/>
                  </a:cubicBezTo>
                  <a:lnTo>
                    <a:pt x="7459" y="6052"/>
                  </a:lnTo>
                  <a:cubicBezTo>
                    <a:pt x="7688" y="4856"/>
                    <a:pt x="7541" y="3626"/>
                    <a:pt x="7016" y="2528"/>
                  </a:cubicBezTo>
                  <a:cubicBezTo>
                    <a:pt x="6331" y="1094"/>
                    <a:pt x="4980" y="1"/>
                    <a:pt x="33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0" name="Google Shape;3240;p3"/>
            <p:cNvSpPr/>
            <p:nvPr/>
          </p:nvSpPr>
          <p:spPr>
            <a:xfrm>
              <a:off x="8167865" y="536029"/>
              <a:ext cx="99087" cy="106594"/>
            </a:xfrm>
            <a:custGeom>
              <a:avLst/>
              <a:gdLst/>
              <a:ahLst/>
              <a:cxnLst/>
              <a:rect l="l" t="t" r="r" b="b"/>
              <a:pathLst>
                <a:path w="3036" h="3266" extrusionOk="0">
                  <a:moveTo>
                    <a:pt x="719" y="1"/>
                  </a:moveTo>
                  <a:cubicBezTo>
                    <a:pt x="60" y="1"/>
                    <a:pt x="1" y="778"/>
                    <a:pt x="1084" y="954"/>
                  </a:cubicBezTo>
                  <a:cubicBezTo>
                    <a:pt x="2347" y="1167"/>
                    <a:pt x="3035" y="3265"/>
                    <a:pt x="3035" y="3265"/>
                  </a:cubicBezTo>
                  <a:cubicBezTo>
                    <a:pt x="3035" y="3265"/>
                    <a:pt x="2724" y="1003"/>
                    <a:pt x="1461" y="249"/>
                  </a:cubicBezTo>
                  <a:cubicBezTo>
                    <a:pt x="1170" y="71"/>
                    <a:pt x="917" y="1"/>
                    <a:pt x="71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1" name="Google Shape;3241;p3"/>
            <p:cNvSpPr/>
            <p:nvPr/>
          </p:nvSpPr>
          <p:spPr>
            <a:xfrm>
              <a:off x="7968940" y="527576"/>
              <a:ext cx="169617" cy="147456"/>
            </a:xfrm>
            <a:custGeom>
              <a:avLst/>
              <a:gdLst/>
              <a:ahLst/>
              <a:cxnLst/>
              <a:rect l="l" t="t" r="r" b="b"/>
              <a:pathLst>
                <a:path w="5197" h="4518" extrusionOk="0">
                  <a:moveTo>
                    <a:pt x="2164" y="0"/>
                  </a:moveTo>
                  <a:lnTo>
                    <a:pt x="2164" y="0"/>
                  </a:lnTo>
                  <a:cubicBezTo>
                    <a:pt x="2000" y="197"/>
                    <a:pt x="1885" y="426"/>
                    <a:pt x="1820" y="672"/>
                  </a:cubicBezTo>
                  <a:cubicBezTo>
                    <a:pt x="1688" y="1082"/>
                    <a:pt x="1131" y="1312"/>
                    <a:pt x="557" y="1705"/>
                  </a:cubicBezTo>
                  <a:cubicBezTo>
                    <a:pt x="0" y="2082"/>
                    <a:pt x="82" y="2705"/>
                    <a:pt x="213" y="3033"/>
                  </a:cubicBezTo>
                  <a:cubicBezTo>
                    <a:pt x="262" y="3262"/>
                    <a:pt x="246" y="3508"/>
                    <a:pt x="131" y="3721"/>
                  </a:cubicBezTo>
                  <a:cubicBezTo>
                    <a:pt x="393" y="3492"/>
                    <a:pt x="705" y="3328"/>
                    <a:pt x="1049" y="3229"/>
                  </a:cubicBezTo>
                  <a:cubicBezTo>
                    <a:pt x="1672" y="3049"/>
                    <a:pt x="1656" y="2754"/>
                    <a:pt x="1639" y="2295"/>
                  </a:cubicBezTo>
                  <a:cubicBezTo>
                    <a:pt x="1625" y="1877"/>
                    <a:pt x="1800" y="1852"/>
                    <a:pt x="1843" y="1852"/>
                  </a:cubicBezTo>
                  <a:cubicBezTo>
                    <a:pt x="1849" y="1852"/>
                    <a:pt x="1852" y="1852"/>
                    <a:pt x="1852" y="1852"/>
                  </a:cubicBezTo>
                  <a:cubicBezTo>
                    <a:pt x="1857" y="1852"/>
                    <a:pt x="1861" y="1852"/>
                    <a:pt x="1865" y="1852"/>
                  </a:cubicBezTo>
                  <a:cubicBezTo>
                    <a:pt x="2145" y="1852"/>
                    <a:pt x="2082" y="2381"/>
                    <a:pt x="2065" y="2672"/>
                  </a:cubicBezTo>
                  <a:cubicBezTo>
                    <a:pt x="2033" y="2967"/>
                    <a:pt x="1934" y="3574"/>
                    <a:pt x="2475" y="4164"/>
                  </a:cubicBezTo>
                  <a:cubicBezTo>
                    <a:pt x="2717" y="4427"/>
                    <a:pt x="3038" y="4518"/>
                    <a:pt x="3356" y="4518"/>
                  </a:cubicBezTo>
                  <a:cubicBezTo>
                    <a:pt x="3750" y="4518"/>
                    <a:pt x="4141" y="4380"/>
                    <a:pt x="4377" y="4262"/>
                  </a:cubicBezTo>
                  <a:cubicBezTo>
                    <a:pt x="4487" y="4216"/>
                    <a:pt x="4603" y="4194"/>
                    <a:pt x="4717" y="4194"/>
                  </a:cubicBezTo>
                  <a:cubicBezTo>
                    <a:pt x="4890" y="4194"/>
                    <a:pt x="5058" y="4245"/>
                    <a:pt x="5196" y="4344"/>
                  </a:cubicBezTo>
                  <a:cubicBezTo>
                    <a:pt x="5065" y="3459"/>
                    <a:pt x="4622" y="3197"/>
                    <a:pt x="4000" y="3131"/>
                  </a:cubicBezTo>
                  <a:cubicBezTo>
                    <a:pt x="3360" y="3065"/>
                    <a:pt x="2524" y="2852"/>
                    <a:pt x="2180" y="1770"/>
                  </a:cubicBezTo>
                  <a:cubicBezTo>
                    <a:pt x="1852" y="689"/>
                    <a:pt x="2164" y="0"/>
                    <a:pt x="216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2" name="Google Shape;3242;p3"/>
            <p:cNvSpPr/>
            <p:nvPr/>
          </p:nvSpPr>
          <p:spPr>
            <a:xfrm>
              <a:off x="7995670" y="627088"/>
              <a:ext cx="42298" cy="64753"/>
            </a:xfrm>
            <a:custGeom>
              <a:avLst/>
              <a:gdLst/>
              <a:ahLst/>
              <a:cxnLst/>
              <a:rect l="l" t="t" r="r" b="b"/>
              <a:pathLst>
                <a:path w="1296" h="1984" extrusionOk="0">
                  <a:moveTo>
                    <a:pt x="951" y="0"/>
                  </a:moveTo>
                  <a:cubicBezTo>
                    <a:pt x="951" y="0"/>
                    <a:pt x="935" y="82"/>
                    <a:pt x="509" y="344"/>
                  </a:cubicBezTo>
                  <a:cubicBezTo>
                    <a:pt x="165" y="525"/>
                    <a:pt x="1" y="918"/>
                    <a:pt x="115" y="1295"/>
                  </a:cubicBezTo>
                  <a:cubicBezTo>
                    <a:pt x="181" y="1524"/>
                    <a:pt x="230" y="1754"/>
                    <a:pt x="263" y="1983"/>
                  </a:cubicBezTo>
                  <a:cubicBezTo>
                    <a:pt x="263" y="1983"/>
                    <a:pt x="263" y="1852"/>
                    <a:pt x="771" y="1557"/>
                  </a:cubicBezTo>
                  <a:cubicBezTo>
                    <a:pt x="1296" y="1262"/>
                    <a:pt x="1099" y="836"/>
                    <a:pt x="1001" y="557"/>
                  </a:cubicBezTo>
                  <a:cubicBezTo>
                    <a:pt x="951" y="377"/>
                    <a:pt x="935" y="180"/>
                    <a:pt x="95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3" name="Google Shape;3243;p3"/>
            <p:cNvSpPr/>
            <p:nvPr/>
          </p:nvSpPr>
          <p:spPr>
            <a:xfrm>
              <a:off x="7808983" y="345981"/>
              <a:ext cx="226308" cy="159336"/>
            </a:xfrm>
            <a:custGeom>
              <a:avLst/>
              <a:gdLst/>
              <a:ahLst/>
              <a:cxnLst/>
              <a:rect l="l" t="t" r="r" b="b"/>
              <a:pathLst>
                <a:path w="6934" h="4882" extrusionOk="0">
                  <a:moveTo>
                    <a:pt x="4995" y="0"/>
                  </a:moveTo>
                  <a:cubicBezTo>
                    <a:pt x="4776" y="0"/>
                    <a:pt x="4531" y="52"/>
                    <a:pt x="4262" y="172"/>
                  </a:cubicBezTo>
                  <a:cubicBezTo>
                    <a:pt x="2787" y="844"/>
                    <a:pt x="3065" y="3319"/>
                    <a:pt x="4803" y="3663"/>
                  </a:cubicBezTo>
                  <a:cubicBezTo>
                    <a:pt x="4999" y="3696"/>
                    <a:pt x="5213" y="3728"/>
                    <a:pt x="5376" y="3745"/>
                  </a:cubicBezTo>
                  <a:cubicBezTo>
                    <a:pt x="4917" y="3843"/>
                    <a:pt x="4475" y="3991"/>
                    <a:pt x="4065" y="4187"/>
                  </a:cubicBezTo>
                  <a:cubicBezTo>
                    <a:pt x="3918" y="4269"/>
                    <a:pt x="3672" y="4351"/>
                    <a:pt x="3639" y="4368"/>
                  </a:cubicBezTo>
                  <a:cubicBezTo>
                    <a:pt x="3191" y="4537"/>
                    <a:pt x="2768" y="4612"/>
                    <a:pt x="2385" y="4612"/>
                  </a:cubicBezTo>
                  <a:cubicBezTo>
                    <a:pt x="1548" y="4612"/>
                    <a:pt x="904" y="4256"/>
                    <a:pt x="623" y="3761"/>
                  </a:cubicBezTo>
                  <a:cubicBezTo>
                    <a:pt x="377" y="3351"/>
                    <a:pt x="361" y="2860"/>
                    <a:pt x="574" y="2450"/>
                  </a:cubicBezTo>
                  <a:cubicBezTo>
                    <a:pt x="590" y="2434"/>
                    <a:pt x="590" y="2434"/>
                    <a:pt x="590" y="2417"/>
                  </a:cubicBezTo>
                  <a:cubicBezTo>
                    <a:pt x="803" y="2103"/>
                    <a:pt x="1139" y="1956"/>
                    <a:pt x="1452" y="1956"/>
                  </a:cubicBezTo>
                  <a:cubicBezTo>
                    <a:pt x="1742" y="1956"/>
                    <a:pt x="2013" y="2082"/>
                    <a:pt x="2147" y="2319"/>
                  </a:cubicBezTo>
                  <a:cubicBezTo>
                    <a:pt x="2262" y="2450"/>
                    <a:pt x="2311" y="2630"/>
                    <a:pt x="2311" y="2794"/>
                  </a:cubicBezTo>
                  <a:cubicBezTo>
                    <a:pt x="2311" y="2958"/>
                    <a:pt x="2262" y="3106"/>
                    <a:pt x="2147" y="3204"/>
                  </a:cubicBezTo>
                  <a:cubicBezTo>
                    <a:pt x="2033" y="3301"/>
                    <a:pt x="1975" y="3331"/>
                    <a:pt x="1946" y="3331"/>
                  </a:cubicBezTo>
                  <a:cubicBezTo>
                    <a:pt x="1921" y="3331"/>
                    <a:pt x="1918" y="3309"/>
                    <a:pt x="1918" y="3286"/>
                  </a:cubicBezTo>
                  <a:cubicBezTo>
                    <a:pt x="2000" y="3138"/>
                    <a:pt x="1967" y="2942"/>
                    <a:pt x="1836" y="2827"/>
                  </a:cubicBezTo>
                  <a:cubicBezTo>
                    <a:pt x="1760" y="2765"/>
                    <a:pt x="1674" y="2738"/>
                    <a:pt x="1589" y="2738"/>
                  </a:cubicBezTo>
                  <a:cubicBezTo>
                    <a:pt x="1378" y="2738"/>
                    <a:pt x="1176" y="2905"/>
                    <a:pt x="1164" y="3138"/>
                  </a:cubicBezTo>
                  <a:cubicBezTo>
                    <a:pt x="1164" y="3418"/>
                    <a:pt x="1416" y="3553"/>
                    <a:pt x="1675" y="3553"/>
                  </a:cubicBezTo>
                  <a:cubicBezTo>
                    <a:pt x="1795" y="3553"/>
                    <a:pt x="1917" y="3523"/>
                    <a:pt x="2016" y="3466"/>
                  </a:cubicBezTo>
                  <a:lnTo>
                    <a:pt x="2049" y="3433"/>
                  </a:lnTo>
                  <a:cubicBezTo>
                    <a:pt x="2065" y="3417"/>
                    <a:pt x="2098" y="3401"/>
                    <a:pt x="2115" y="3384"/>
                  </a:cubicBezTo>
                  <a:cubicBezTo>
                    <a:pt x="2410" y="3089"/>
                    <a:pt x="2459" y="2630"/>
                    <a:pt x="2197" y="2286"/>
                  </a:cubicBezTo>
                  <a:cubicBezTo>
                    <a:pt x="2059" y="2019"/>
                    <a:pt x="1750" y="1872"/>
                    <a:pt x="1417" y="1872"/>
                  </a:cubicBezTo>
                  <a:cubicBezTo>
                    <a:pt x="1075" y="1872"/>
                    <a:pt x="708" y="2027"/>
                    <a:pt x="475" y="2368"/>
                  </a:cubicBezTo>
                  <a:cubicBezTo>
                    <a:pt x="0" y="3106"/>
                    <a:pt x="213" y="4105"/>
                    <a:pt x="951" y="4581"/>
                  </a:cubicBezTo>
                  <a:cubicBezTo>
                    <a:pt x="1295" y="4782"/>
                    <a:pt x="1689" y="4882"/>
                    <a:pt x="2079" y="4882"/>
                  </a:cubicBezTo>
                  <a:cubicBezTo>
                    <a:pt x="2135" y="4882"/>
                    <a:pt x="2190" y="4880"/>
                    <a:pt x="2246" y="4876"/>
                  </a:cubicBezTo>
                  <a:cubicBezTo>
                    <a:pt x="3147" y="4859"/>
                    <a:pt x="3868" y="4368"/>
                    <a:pt x="5049" y="4007"/>
                  </a:cubicBezTo>
                  <a:cubicBezTo>
                    <a:pt x="5475" y="3909"/>
                    <a:pt x="5917" y="3843"/>
                    <a:pt x="6360" y="3794"/>
                  </a:cubicBezTo>
                  <a:cubicBezTo>
                    <a:pt x="6557" y="3778"/>
                    <a:pt x="6753" y="3728"/>
                    <a:pt x="6934" y="3630"/>
                  </a:cubicBezTo>
                  <a:lnTo>
                    <a:pt x="6934" y="3630"/>
                  </a:lnTo>
                  <a:cubicBezTo>
                    <a:pt x="6934" y="3630"/>
                    <a:pt x="6811" y="3659"/>
                    <a:pt x="6655" y="3659"/>
                  </a:cubicBezTo>
                  <a:cubicBezTo>
                    <a:pt x="6499" y="3659"/>
                    <a:pt x="6311" y="3630"/>
                    <a:pt x="6180" y="3515"/>
                  </a:cubicBezTo>
                  <a:cubicBezTo>
                    <a:pt x="5917" y="3269"/>
                    <a:pt x="5934" y="3368"/>
                    <a:pt x="5639" y="3286"/>
                  </a:cubicBezTo>
                  <a:cubicBezTo>
                    <a:pt x="5475" y="3237"/>
                    <a:pt x="5376" y="3089"/>
                    <a:pt x="5376" y="2909"/>
                  </a:cubicBezTo>
                  <a:cubicBezTo>
                    <a:pt x="5180" y="3073"/>
                    <a:pt x="5147" y="3368"/>
                    <a:pt x="5294" y="3581"/>
                  </a:cubicBezTo>
                  <a:cubicBezTo>
                    <a:pt x="5294" y="3581"/>
                    <a:pt x="4573" y="3581"/>
                    <a:pt x="4393" y="3204"/>
                  </a:cubicBezTo>
                  <a:cubicBezTo>
                    <a:pt x="4229" y="2843"/>
                    <a:pt x="4426" y="2843"/>
                    <a:pt x="4573" y="2761"/>
                  </a:cubicBezTo>
                  <a:cubicBezTo>
                    <a:pt x="4721" y="2679"/>
                    <a:pt x="4754" y="2532"/>
                    <a:pt x="4606" y="2319"/>
                  </a:cubicBezTo>
                  <a:cubicBezTo>
                    <a:pt x="4459" y="2122"/>
                    <a:pt x="4475" y="1745"/>
                    <a:pt x="4754" y="1745"/>
                  </a:cubicBezTo>
                  <a:cubicBezTo>
                    <a:pt x="4676" y="1576"/>
                    <a:pt x="4505" y="1479"/>
                    <a:pt x="4331" y="1479"/>
                  </a:cubicBezTo>
                  <a:cubicBezTo>
                    <a:pt x="4286" y="1479"/>
                    <a:pt x="4240" y="1486"/>
                    <a:pt x="4196" y="1499"/>
                  </a:cubicBezTo>
                  <a:cubicBezTo>
                    <a:pt x="3770" y="1565"/>
                    <a:pt x="3754" y="2171"/>
                    <a:pt x="3754" y="2171"/>
                  </a:cubicBezTo>
                  <a:cubicBezTo>
                    <a:pt x="3754" y="2171"/>
                    <a:pt x="3459" y="1434"/>
                    <a:pt x="3950" y="1057"/>
                  </a:cubicBezTo>
                  <a:cubicBezTo>
                    <a:pt x="4138" y="908"/>
                    <a:pt x="4288" y="851"/>
                    <a:pt x="4404" y="851"/>
                  </a:cubicBezTo>
                  <a:cubicBezTo>
                    <a:pt x="4582" y="851"/>
                    <a:pt x="4681" y="983"/>
                    <a:pt x="4721" y="1122"/>
                  </a:cubicBezTo>
                  <a:cubicBezTo>
                    <a:pt x="4774" y="1308"/>
                    <a:pt x="4880" y="1461"/>
                    <a:pt x="5023" y="1461"/>
                  </a:cubicBezTo>
                  <a:cubicBezTo>
                    <a:pt x="5057" y="1461"/>
                    <a:pt x="5093" y="1452"/>
                    <a:pt x="5131" y="1434"/>
                  </a:cubicBezTo>
                  <a:cubicBezTo>
                    <a:pt x="5271" y="1369"/>
                    <a:pt x="5383" y="1276"/>
                    <a:pt x="5480" y="1276"/>
                  </a:cubicBezTo>
                  <a:cubicBezTo>
                    <a:pt x="5531" y="1276"/>
                    <a:pt x="5577" y="1301"/>
                    <a:pt x="5622" y="1368"/>
                  </a:cubicBezTo>
                  <a:cubicBezTo>
                    <a:pt x="5737" y="1614"/>
                    <a:pt x="5622" y="1925"/>
                    <a:pt x="5360" y="2024"/>
                  </a:cubicBezTo>
                  <a:cubicBezTo>
                    <a:pt x="5360" y="2024"/>
                    <a:pt x="5371" y="2024"/>
                    <a:pt x="5391" y="2024"/>
                  </a:cubicBezTo>
                  <a:cubicBezTo>
                    <a:pt x="5531" y="2024"/>
                    <a:pt x="6100" y="1987"/>
                    <a:pt x="6229" y="1384"/>
                  </a:cubicBezTo>
                  <a:cubicBezTo>
                    <a:pt x="6347" y="845"/>
                    <a:pt x="5885" y="0"/>
                    <a:pt x="49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4" name="Google Shape;3244;p3"/>
            <p:cNvSpPr/>
            <p:nvPr/>
          </p:nvSpPr>
          <p:spPr>
            <a:xfrm>
              <a:off x="7773669" y="431263"/>
              <a:ext cx="151960" cy="107573"/>
            </a:xfrm>
            <a:custGeom>
              <a:avLst/>
              <a:gdLst/>
              <a:ahLst/>
              <a:cxnLst/>
              <a:rect l="l" t="t" r="r" b="b"/>
              <a:pathLst>
                <a:path w="4656" h="3296" extrusionOk="0">
                  <a:moveTo>
                    <a:pt x="836" y="1"/>
                  </a:moveTo>
                  <a:cubicBezTo>
                    <a:pt x="836" y="1"/>
                    <a:pt x="0" y="919"/>
                    <a:pt x="558" y="1722"/>
                  </a:cubicBezTo>
                  <a:cubicBezTo>
                    <a:pt x="869" y="2181"/>
                    <a:pt x="1377" y="2459"/>
                    <a:pt x="1934" y="2492"/>
                  </a:cubicBezTo>
                  <a:cubicBezTo>
                    <a:pt x="1869" y="2492"/>
                    <a:pt x="1475" y="2492"/>
                    <a:pt x="1295" y="2722"/>
                  </a:cubicBezTo>
                  <a:cubicBezTo>
                    <a:pt x="1180" y="2886"/>
                    <a:pt x="1131" y="3099"/>
                    <a:pt x="1164" y="3295"/>
                  </a:cubicBezTo>
                  <a:cubicBezTo>
                    <a:pt x="1218" y="3215"/>
                    <a:pt x="1316" y="3156"/>
                    <a:pt x="1423" y="3156"/>
                  </a:cubicBezTo>
                  <a:cubicBezTo>
                    <a:pt x="1445" y="3156"/>
                    <a:pt x="1469" y="3159"/>
                    <a:pt x="1492" y="3164"/>
                  </a:cubicBezTo>
                  <a:cubicBezTo>
                    <a:pt x="1600" y="3200"/>
                    <a:pt x="1762" y="3281"/>
                    <a:pt x="1950" y="3281"/>
                  </a:cubicBezTo>
                  <a:cubicBezTo>
                    <a:pt x="2103" y="3281"/>
                    <a:pt x="2273" y="3227"/>
                    <a:pt x="2443" y="3050"/>
                  </a:cubicBezTo>
                  <a:cubicBezTo>
                    <a:pt x="2820" y="2640"/>
                    <a:pt x="3311" y="2869"/>
                    <a:pt x="4655" y="2164"/>
                  </a:cubicBezTo>
                  <a:lnTo>
                    <a:pt x="4655" y="2164"/>
                  </a:lnTo>
                  <a:cubicBezTo>
                    <a:pt x="4655" y="2165"/>
                    <a:pt x="3936" y="2468"/>
                    <a:pt x="3126" y="2468"/>
                  </a:cubicBezTo>
                  <a:cubicBezTo>
                    <a:pt x="2659" y="2468"/>
                    <a:pt x="2162" y="2367"/>
                    <a:pt x="1754" y="2050"/>
                  </a:cubicBezTo>
                  <a:cubicBezTo>
                    <a:pt x="1115" y="1574"/>
                    <a:pt x="771" y="804"/>
                    <a:pt x="83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5" name="Google Shape;3245;p3"/>
            <p:cNvSpPr/>
            <p:nvPr/>
          </p:nvSpPr>
          <p:spPr>
            <a:xfrm>
              <a:off x="7974259" y="189223"/>
              <a:ext cx="145041" cy="205159"/>
            </a:xfrm>
            <a:custGeom>
              <a:avLst/>
              <a:gdLst/>
              <a:ahLst/>
              <a:cxnLst/>
              <a:rect l="l" t="t" r="r" b="b"/>
              <a:pathLst>
                <a:path w="4444" h="6286" extrusionOk="0">
                  <a:moveTo>
                    <a:pt x="2646" y="0"/>
                  </a:moveTo>
                  <a:cubicBezTo>
                    <a:pt x="2148" y="0"/>
                    <a:pt x="1625" y="207"/>
                    <a:pt x="1280" y="614"/>
                  </a:cubicBezTo>
                  <a:cubicBezTo>
                    <a:pt x="1" y="2254"/>
                    <a:pt x="903" y="4270"/>
                    <a:pt x="1657" y="5122"/>
                  </a:cubicBezTo>
                  <a:cubicBezTo>
                    <a:pt x="2083" y="5630"/>
                    <a:pt x="2640" y="6040"/>
                    <a:pt x="3263" y="6286"/>
                  </a:cubicBezTo>
                  <a:cubicBezTo>
                    <a:pt x="2689" y="6007"/>
                    <a:pt x="2181" y="5614"/>
                    <a:pt x="1771" y="5122"/>
                  </a:cubicBezTo>
                  <a:cubicBezTo>
                    <a:pt x="1493" y="4745"/>
                    <a:pt x="1296" y="4302"/>
                    <a:pt x="1165" y="3844"/>
                  </a:cubicBezTo>
                  <a:cubicBezTo>
                    <a:pt x="1001" y="3319"/>
                    <a:pt x="952" y="2762"/>
                    <a:pt x="1001" y="2204"/>
                  </a:cubicBezTo>
                  <a:cubicBezTo>
                    <a:pt x="1132" y="729"/>
                    <a:pt x="1952" y="188"/>
                    <a:pt x="2706" y="155"/>
                  </a:cubicBezTo>
                  <a:cubicBezTo>
                    <a:pt x="3050" y="155"/>
                    <a:pt x="3394" y="303"/>
                    <a:pt x="3640" y="549"/>
                  </a:cubicBezTo>
                  <a:cubicBezTo>
                    <a:pt x="4279" y="1106"/>
                    <a:pt x="3919" y="2040"/>
                    <a:pt x="3378" y="2270"/>
                  </a:cubicBezTo>
                  <a:cubicBezTo>
                    <a:pt x="3255" y="2331"/>
                    <a:pt x="3118" y="2365"/>
                    <a:pt x="2982" y="2365"/>
                  </a:cubicBezTo>
                  <a:cubicBezTo>
                    <a:pt x="2864" y="2365"/>
                    <a:pt x="2747" y="2340"/>
                    <a:pt x="2640" y="2286"/>
                  </a:cubicBezTo>
                  <a:cubicBezTo>
                    <a:pt x="2460" y="2188"/>
                    <a:pt x="2345" y="2024"/>
                    <a:pt x="2329" y="1827"/>
                  </a:cubicBezTo>
                  <a:cubicBezTo>
                    <a:pt x="2329" y="1730"/>
                    <a:pt x="2354" y="1707"/>
                    <a:pt x="2404" y="1707"/>
                  </a:cubicBezTo>
                  <a:cubicBezTo>
                    <a:pt x="2447" y="1707"/>
                    <a:pt x="2508" y="1724"/>
                    <a:pt x="2584" y="1724"/>
                  </a:cubicBezTo>
                  <a:cubicBezTo>
                    <a:pt x="2643" y="1724"/>
                    <a:pt x="2711" y="1714"/>
                    <a:pt x="2788" y="1680"/>
                  </a:cubicBezTo>
                  <a:cubicBezTo>
                    <a:pt x="3001" y="1565"/>
                    <a:pt x="3033" y="1286"/>
                    <a:pt x="2869" y="1123"/>
                  </a:cubicBezTo>
                  <a:cubicBezTo>
                    <a:pt x="2801" y="1049"/>
                    <a:pt x="2701" y="1008"/>
                    <a:pt x="2598" y="1008"/>
                  </a:cubicBezTo>
                  <a:cubicBezTo>
                    <a:pt x="2404" y="1008"/>
                    <a:pt x="2197" y="1151"/>
                    <a:pt x="2165" y="1483"/>
                  </a:cubicBezTo>
                  <a:cubicBezTo>
                    <a:pt x="2132" y="1729"/>
                    <a:pt x="2197" y="1975"/>
                    <a:pt x="2378" y="2139"/>
                  </a:cubicBezTo>
                  <a:cubicBezTo>
                    <a:pt x="2394" y="2172"/>
                    <a:pt x="2411" y="2188"/>
                    <a:pt x="2427" y="2204"/>
                  </a:cubicBezTo>
                  <a:lnTo>
                    <a:pt x="2492" y="2254"/>
                  </a:lnTo>
                  <a:lnTo>
                    <a:pt x="2542" y="2286"/>
                  </a:lnTo>
                  <a:lnTo>
                    <a:pt x="2574" y="2319"/>
                  </a:lnTo>
                  <a:lnTo>
                    <a:pt x="2624" y="2336"/>
                  </a:lnTo>
                  <a:cubicBezTo>
                    <a:pt x="2747" y="2401"/>
                    <a:pt x="2882" y="2434"/>
                    <a:pt x="3017" y="2434"/>
                  </a:cubicBezTo>
                  <a:cubicBezTo>
                    <a:pt x="3152" y="2434"/>
                    <a:pt x="3287" y="2401"/>
                    <a:pt x="3410" y="2336"/>
                  </a:cubicBezTo>
                  <a:cubicBezTo>
                    <a:pt x="4000" y="2139"/>
                    <a:pt x="4443" y="1073"/>
                    <a:pt x="3738" y="451"/>
                  </a:cubicBezTo>
                  <a:cubicBezTo>
                    <a:pt x="3475" y="149"/>
                    <a:pt x="3069" y="0"/>
                    <a:pt x="264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6" name="Google Shape;3246;p3"/>
            <p:cNvSpPr/>
            <p:nvPr/>
          </p:nvSpPr>
          <p:spPr>
            <a:xfrm>
              <a:off x="9191344" y="171827"/>
              <a:ext cx="56202" cy="78656"/>
            </a:xfrm>
            <a:custGeom>
              <a:avLst/>
              <a:gdLst/>
              <a:ahLst/>
              <a:cxnLst/>
              <a:rect l="l" t="t" r="r" b="b"/>
              <a:pathLst>
                <a:path w="1722" h="2410" extrusionOk="0">
                  <a:moveTo>
                    <a:pt x="1508" y="0"/>
                  </a:moveTo>
                  <a:lnTo>
                    <a:pt x="1508" y="0"/>
                  </a:lnTo>
                  <a:cubicBezTo>
                    <a:pt x="1508" y="0"/>
                    <a:pt x="1377" y="66"/>
                    <a:pt x="1361" y="164"/>
                  </a:cubicBezTo>
                  <a:cubicBezTo>
                    <a:pt x="1346" y="254"/>
                    <a:pt x="1249" y="330"/>
                    <a:pt x="1082" y="330"/>
                  </a:cubicBezTo>
                  <a:cubicBezTo>
                    <a:pt x="1066" y="330"/>
                    <a:pt x="1050" y="329"/>
                    <a:pt x="1033" y="328"/>
                  </a:cubicBezTo>
                  <a:cubicBezTo>
                    <a:pt x="836" y="328"/>
                    <a:pt x="0" y="393"/>
                    <a:pt x="66" y="2410"/>
                  </a:cubicBezTo>
                  <a:cubicBezTo>
                    <a:pt x="115" y="1983"/>
                    <a:pt x="377" y="1606"/>
                    <a:pt x="771" y="1393"/>
                  </a:cubicBezTo>
                  <a:cubicBezTo>
                    <a:pt x="1394" y="1115"/>
                    <a:pt x="1721" y="852"/>
                    <a:pt x="1607" y="475"/>
                  </a:cubicBezTo>
                  <a:cubicBezTo>
                    <a:pt x="1492" y="82"/>
                    <a:pt x="1508" y="0"/>
                    <a:pt x="150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7" name="Google Shape;3247;p3"/>
            <p:cNvSpPr/>
            <p:nvPr/>
          </p:nvSpPr>
          <p:spPr>
            <a:xfrm>
              <a:off x="8893364" y="265726"/>
              <a:ext cx="295859" cy="206302"/>
            </a:xfrm>
            <a:custGeom>
              <a:avLst/>
              <a:gdLst/>
              <a:ahLst/>
              <a:cxnLst/>
              <a:rect l="l" t="t" r="r" b="b"/>
              <a:pathLst>
                <a:path w="9065" h="6321" extrusionOk="0">
                  <a:moveTo>
                    <a:pt x="2014" y="0"/>
                  </a:moveTo>
                  <a:cubicBezTo>
                    <a:pt x="1110" y="0"/>
                    <a:pt x="93" y="656"/>
                    <a:pt x="49" y="1860"/>
                  </a:cubicBezTo>
                  <a:cubicBezTo>
                    <a:pt x="0" y="2712"/>
                    <a:pt x="476" y="3532"/>
                    <a:pt x="1246" y="3942"/>
                  </a:cubicBezTo>
                  <a:cubicBezTo>
                    <a:pt x="1740" y="4199"/>
                    <a:pt x="2291" y="4301"/>
                    <a:pt x="2857" y="4301"/>
                  </a:cubicBezTo>
                  <a:cubicBezTo>
                    <a:pt x="3192" y="4301"/>
                    <a:pt x="3533" y="4265"/>
                    <a:pt x="3869" y="4204"/>
                  </a:cubicBezTo>
                  <a:cubicBezTo>
                    <a:pt x="4754" y="3958"/>
                    <a:pt x="5573" y="3630"/>
                    <a:pt x="6393" y="3417"/>
                  </a:cubicBezTo>
                  <a:cubicBezTo>
                    <a:pt x="6591" y="3369"/>
                    <a:pt x="6793" y="3344"/>
                    <a:pt x="6993" y="3344"/>
                  </a:cubicBezTo>
                  <a:cubicBezTo>
                    <a:pt x="7605" y="3344"/>
                    <a:pt x="8190" y="3575"/>
                    <a:pt x="8524" y="4057"/>
                  </a:cubicBezTo>
                  <a:cubicBezTo>
                    <a:pt x="8966" y="4630"/>
                    <a:pt x="8999" y="5581"/>
                    <a:pt x="8458" y="5974"/>
                  </a:cubicBezTo>
                  <a:cubicBezTo>
                    <a:pt x="8244" y="6136"/>
                    <a:pt x="7987" y="6211"/>
                    <a:pt x="7739" y="6211"/>
                  </a:cubicBezTo>
                  <a:cubicBezTo>
                    <a:pt x="7359" y="6211"/>
                    <a:pt x="7001" y="6036"/>
                    <a:pt x="6852" y="5728"/>
                  </a:cubicBezTo>
                  <a:cubicBezTo>
                    <a:pt x="6540" y="5237"/>
                    <a:pt x="6786" y="4581"/>
                    <a:pt x="7245" y="4450"/>
                  </a:cubicBezTo>
                  <a:cubicBezTo>
                    <a:pt x="7337" y="4413"/>
                    <a:pt x="7431" y="4396"/>
                    <a:pt x="7524" y="4396"/>
                  </a:cubicBezTo>
                  <a:cubicBezTo>
                    <a:pt x="7763" y="4396"/>
                    <a:pt x="7993" y="4511"/>
                    <a:pt x="8147" y="4712"/>
                  </a:cubicBezTo>
                  <a:cubicBezTo>
                    <a:pt x="8245" y="4893"/>
                    <a:pt x="8245" y="5106"/>
                    <a:pt x="8180" y="5286"/>
                  </a:cubicBezTo>
                  <a:cubicBezTo>
                    <a:pt x="8166" y="5326"/>
                    <a:pt x="8110" y="5398"/>
                    <a:pt x="8063" y="5398"/>
                  </a:cubicBezTo>
                  <a:cubicBezTo>
                    <a:pt x="8052" y="5398"/>
                    <a:pt x="8041" y="5394"/>
                    <a:pt x="8032" y="5384"/>
                  </a:cubicBezTo>
                  <a:cubicBezTo>
                    <a:pt x="7983" y="5319"/>
                    <a:pt x="8032" y="4974"/>
                    <a:pt x="7655" y="4925"/>
                  </a:cubicBezTo>
                  <a:cubicBezTo>
                    <a:pt x="7641" y="4923"/>
                    <a:pt x="7627" y="4922"/>
                    <a:pt x="7614" y="4922"/>
                  </a:cubicBezTo>
                  <a:cubicBezTo>
                    <a:pt x="7285" y="4922"/>
                    <a:pt x="7177" y="5488"/>
                    <a:pt x="7508" y="5630"/>
                  </a:cubicBezTo>
                  <a:cubicBezTo>
                    <a:pt x="7578" y="5661"/>
                    <a:pt x="7651" y="5676"/>
                    <a:pt x="7722" y="5676"/>
                  </a:cubicBezTo>
                  <a:cubicBezTo>
                    <a:pt x="7952" y="5676"/>
                    <a:pt x="8166" y="5527"/>
                    <a:pt x="8229" y="5302"/>
                  </a:cubicBezTo>
                  <a:lnTo>
                    <a:pt x="8229" y="5286"/>
                  </a:lnTo>
                  <a:cubicBezTo>
                    <a:pt x="8229" y="5270"/>
                    <a:pt x="8229" y="5253"/>
                    <a:pt x="8245" y="5237"/>
                  </a:cubicBezTo>
                  <a:lnTo>
                    <a:pt x="8245" y="5220"/>
                  </a:lnTo>
                  <a:cubicBezTo>
                    <a:pt x="8278" y="5106"/>
                    <a:pt x="8262" y="4974"/>
                    <a:pt x="8229" y="4843"/>
                  </a:cubicBezTo>
                  <a:cubicBezTo>
                    <a:pt x="8116" y="4531"/>
                    <a:pt x="7814" y="4343"/>
                    <a:pt x="7503" y="4343"/>
                  </a:cubicBezTo>
                  <a:cubicBezTo>
                    <a:pt x="7405" y="4343"/>
                    <a:pt x="7306" y="4362"/>
                    <a:pt x="7212" y="4401"/>
                  </a:cubicBezTo>
                  <a:cubicBezTo>
                    <a:pt x="6704" y="4516"/>
                    <a:pt x="6426" y="5220"/>
                    <a:pt x="6754" y="5778"/>
                  </a:cubicBezTo>
                  <a:cubicBezTo>
                    <a:pt x="6925" y="6121"/>
                    <a:pt x="7333" y="6321"/>
                    <a:pt x="7758" y="6321"/>
                  </a:cubicBezTo>
                  <a:cubicBezTo>
                    <a:pt x="8024" y="6321"/>
                    <a:pt x="8297" y="6243"/>
                    <a:pt x="8524" y="6073"/>
                  </a:cubicBezTo>
                  <a:cubicBezTo>
                    <a:pt x="8950" y="5745"/>
                    <a:pt x="9065" y="5138"/>
                    <a:pt x="8917" y="4581"/>
                  </a:cubicBezTo>
                  <a:cubicBezTo>
                    <a:pt x="8819" y="4040"/>
                    <a:pt x="8458" y="3171"/>
                    <a:pt x="7196" y="2893"/>
                  </a:cubicBezTo>
                  <a:cubicBezTo>
                    <a:pt x="7051" y="2860"/>
                    <a:pt x="6903" y="2846"/>
                    <a:pt x="6752" y="2846"/>
                  </a:cubicBezTo>
                  <a:cubicBezTo>
                    <a:pt x="5421" y="2846"/>
                    <a:pt x="3880" y="3983"/>
                    <a:pt x="2295" y="3983"/>
                  </a:cubicBezTo>
                  <a:cubicBezTo>
                    <a:pt x="2072" y="3983"/>
                    <a:pt x="1848" y="3961"/>
                    <a:pt x="1623" y="3909"/>
                  </a:cubicBezTo>
                  <a:cubicBezTo>
                    <a:pt x="1541" y="3876"/>
                    <a:pt x="1443" y="3860"/>
                    <a:pt x="1361" y="3827"/>
                  </a:cubicBezTo>
                  <a:lnTo>
                    <a:pt x="1295" y="3794"/>
                  </a:lnTo>
                  <a:cubicBezTo>
                    <a:pt x="574" y="3417"/>
                    <a:pt x="148" y="2663"/>
                    <a:pt x="164" y="1860"/>
                  </a:cubicBezTo>
                  <a:cubicBezTo>
                    <a:pt x="186" y="742"/>
                    <a:pt x="1158" y="110"/>
                    <a:pt x="2023" y="110"/>
                  </a:cubicBezTo>
                  <a:cubicBezTo>
                    <a:pt x="2440" y="110"/>
                    <a:pt x="2832" y="256"/>
                    <a:pt x="3082" y="565"/>
                  </a:cubicBezTo>
                  <a:cubicBezTo>
                    <a:pt x="3557" y="1024"/>
                    <a:pt x="3508" y="1778"/>
                    <a:pt x="3000" y="2172"/>
                  </a:cubicBezTo>
                  <a:cubicBezTo>
                    <a:pt x="2934" y="2237"/>
                    <a:pt x="2836" y="2270"/>
                    <a:pt x="2754" y="2303"/>
                  </a:cubicBezTo>
                  <a:cubicBezTo>
                    <a:pt x="2693" y="2315"/>
                    <a:pt x="2630" y="2321"/>
                    <a:pt x="2568" y="2321"/>
                  </a:cubicBezTo>
                  <a:cubicBezTo>
                    <a:pt x="2381" y="2321"/>
                    <a:pt x="2197" y="2266"/>
                    <a:pt x="2049" y="2155"/>
                  </a:cubicBezTo>
                  <a:cubicBezTo>
                    <a:pt x="1918" y="2073"/>
                    <a:pt x="1869" y="1909"/>
                    <a:pt x="1902" y="1778"/>
                  </a:cubicBezTo>
                  <a:lnTo>
                    <a:pt x="1902" y="1778"/>
                  </a:lnTo>
                  <a:cubicBezTo>
                    <a:pt x="1977" y="1854"/>
                    <a:pt x="2081" y="1894"/>
                    <a:pt x="2185" y="1894"/>
                  </a:cubicBezTo>
                  <a:cubicBezTo>
                    <a:pt x="2239" y="1894"/>
                    <a:pt x="2294" y="1883"/>
                    <a:pt x="2344" y="1860"/>
                  </a:cubicBezTo>
                  <a:cubicBezTo>
                    <a:pt x="2590" y="1729"/>
                    <a:pt x="2508" y="1319"/>
                    <a:pt x="2197" y="1221"/>
                  </a:cubicBezTo>
                  <a:cubicBezTo>
                    <a:pt x="2169" y="1214"/>
                    <a:pt x="2140" y="1210"/>
                    <a:pt x="2113" y="1210"/>
                  </a:cubicBezTo>
                  <a:cubicBezTo>
                    <a:pt x="1770" y="1210"/>
                    <a:pt x="1491" y="1747"/>
                    <a:pt x="1885" y="2172"/>
                  </a:cubicBezTo>
                  <a:cubicBezTo>
                    <a:pt x="2043" y="2317"/>
                    <a:pt x="2245" y="2400"/>
                    <a:pt x="2453" y="2400"/>
                  </a:cubicBezTo>
                  <a:cubicBezTo>
                    <a:pt x="2526" y="2400"/>
                    <a:pt x="2600" y="2390"/>
                    <a:pt x="2672" y="2368"/>
                  </a:cubicBezTo>
                  <a:cubicBezTo>
                    <a:pt x="2705" y="2368"/>
                    <a:pt x="2738" y="2352"/>
                    <a:pt x="2770" y="2352"/>
                  </a:cubicBezTo>
                  <a:lnTo>
                    <a:pt x="2852" y="2335"/>
                  </a:lnTo>
                  <a:lnTo>
                    <a:pt x="2885" y="2319"/>
                  </a:lnTo>
                  <a:cubicBezTo>
                    <a:pt x="3033" y="2254"/>
                    <a:pt x="3164" y="2139"/>
                    <a:pt x="3246" y="2008"/>
                  </a:cubicBezTo>
                  <a:cubicBezTo>
                    <a:pt x="3574" y="1549"/>
                    <a:pt x="3541" y="909"/>
                    <a:pt x="3147" y="500"/>
                  </a:cubicBezTo>
                  <a:cubicBezTo>
                    <a:pt x="2886" y="162"/>
                    <a:pt x="2464" y="0"/>
                    <a:pt x="201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8" name="Google Shape;3248;p3"/>
            <p:cNvSpPr/>
            <p:nvPr/>
          </p:nvSpPr>
          <p:spPr>
            <a:xfrm>
              <a:off x="8943658" y="382503"/>
              <a:ext cx="210806" cy="121020"/>
            </a:xfrm>
            <a:custGeom>
              <a:avLst/>
              <a:gdLst/>
              <a:ahLst/>
              <a:cxnLst/>
              <a:rect l="l" t="t" r="r" b="b"/>
              <a:pathLst>
                <a:path w="6459" h="3708" extrusionOk="0">
                  <a:moveTo>
                    <a:pt x="5518" y="0"/>
                  </a:moveTo>
                  <a:cubicBezTo>
                    <a:pt x="5267" y="0"/>
                    <a:pt x="4968" y="44"/>
                    <a:pt x="4622" y="167"/>
                  </a:cubicBezTo>
                  <a:cubicBezTo>
                    <a:pt x="3774" y="469"/>
                    <a:pt x="2580" y="1035"/>
                    <a:pt x="1407" y="1035"/>
                  </a:cubicBezTo>
                  <a:cubicBezTo>
                    <a:pt x="926" y="1035"/>
                    <a:pt x="449" y="940"/>
                    <a:pt x="0" y="692"/>
                  </a:cubicBezTo>
                  <a:lnTo>
                    <a:pt x="0" y="692"/>
                  </a:lnTo>
                  <a:cubicBezTo>
                    <a:pt x="0" y="692"/>
                    <a:pt x="569" y="1335"/>
                    <a:pt x="1334" y="1335"/>
                  </a:cubicBezTo>
                  <a:cubicBezTo>
                    <a:pt x="1370" y="1335"/>
                    <a:pt x="1406" y="1334"/>
                    <a:pt x="1443" y="1331"/>
                  </a:cubicBezTo>
                  <a:cubicBezTo>
                    <a:pt x="1949" y="1307"/>
                    <a:pt x="2181" y="1167"/>
                    <a:pt x="2320" y="1167"/>
                  </a:cubicBezTo>
                  <a:cubicBezTo>
                    <a:pt x="2370" y="1167"/>
                    <a:pt x="2408" y="1185"/>
                    <a:pt x="2442" y="1233"/>
                  </a:cubicBezTo>
                  <a:cubicBezTo>
                    <a:pt x="2508" y="1324"/>
                    <a:pt x="2396" y="1374"/>
                    <a:pt x="2241" y="1374"/>
                  </a:cubicBezTo>
                  <a:cubicBezTo>
                    <a:pt x="2201" y="1374"/>
                    <a:pt x="2158" y="1370"/>
                    <a:pt x="2115" y="1364"/>
                  </a:cubicBezTo>
                  <a:cubicBezTo>
                    <a:pt x="2062" y="1340"/>
                    <a:pt x="2008" y="1330"/>
                    <a:pt x="1955" y="1330"/>
                  </a:cubicBezTo>
                  <a:cubicBezTo>
                    <a:pt x="1857" y="1330"/>
                    <a:pt x="1762" y="1366"/>
                    <a:pt x="1688" y="1429"/>
                  </a:cubicBezTo>
                  <a:cubicBezTo>
                    <a:pt x="1511" y="1591"/>
                    <a:pt x="1715" y="2102"/>
                    <a:pt x="1361" y="2102"/>
                  </a:cubicBezTo>
                  <a:cubicBezTo>
                    <a:pt x="1356" y="2102"/>
                    <a:pt x="1350" y="2102"/>
                    <a:pt x="1344" y="2101"/>
                  </a:cubicBezTo>
                  <a:lnTo>
                    <a:pt x="1344" y="2101"/>
                  </a:lnTo>
                  <a:cubicBezTo>
                    <a:pt x="1344" y="2101"/>
                    <a:pt x="1628" y="2468"/>
                    <a:pt x="2052" y="2468"/>
                  </a:cubicBezTo>
                  <a:cubicBezTo>
                    <a:pt x="2196" y="2468"/>
                    <a:pt x="2355" y="2426"/>
                    <a:pt x="2524" y="2314"/>
                  </a:cubicBezTo>
                  <a:cubicBezTo>
                    <a:pt x="3196" y="1888"/>
                    <a:pt x="2819" y="1380"/>
                    <a:pt x="3082" y="1249"/>
                  </a:cubicBezTo>
                  <a:cubicBezTo>
                    <a:pt x="3125" y="1226"/>
                    <a:pt x="3167" y="1216"/>
                    <a:pt x="3206" y="1216"/>
                  </a:cubicBezTo>
                  <a:cubicBezTo>
                    <a:pt x="3389" y="1216"/>
                    <a:pt x="3500" y="1445"/>
                    <a:pt x="3311" y="1675"/>
                  </a:cubicBezTo>
                  <a:cubicBezTo>
                    <a:pt x="3082" y="1937"/>
                    <a:pt x="2229" y="2888"/>
                    <a:pt x="3573" y="3708"/>
                  </a:cubicBezTo>
                  <a:cubicBezTo>
                    <a:pt x="3573" y="3708"/>
                    <a:pt x="3377" y="3249"/>
                    <a:pt x="3737" y="3085"/>
                  </a:cubicBezTo>
                  <a:cubicBezTo>
                    <a:pt x="4098" y="2937"/>
                    <a:pt x="4819" y="2708"/>
                    <a:pt x="4721" y="2216"/>
                  </a:cubicBezTo>
                  <a:cubicBezTo>
                    <a:pt x="4622" y="1708"/>
                    <a:pt x="4245" y="954"/>
                    <a:pt x="4852" y="511"/>
                  </a:cubicBezTo>
                  <a:cubicBezTo>
                    <a:pt x="5204" y="247"/>
                    <a:pt x="5509" y="147"/>
                    <a:pt x="5817" y="147"/>
                  </a:cubicBezTo>
                  <a:cubicBezTo>
                    <a:pt x="6025" y="147"/>
                    <a:pt x="6233" y="193"/>
                    <a:pt x="6458" y="265"/>
                  </a:cubicBezTo>
                  <a:cubicBezTo>
                    <a:pt x="6458" y="265"/>
                    <a:pt x="6135" y="0"/>
                    <a:pt x="551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9" name="Google Shape;3249;p3"/>
            <p:cNvSpPr/>
            <p:nvPr/>
          </p:nvSpPr>
          <p:spPr>
            <a:xfrm>
              <a:off x="8982693" y="262756"/>
              <a:ext cx="117723" cy="82410"/>
            </a:xfrm>
            <a:custGeom>
              <a:avLst/>
              <a:gdLst/>
              <a:ahLst/>
              <a:cxnLst/>
              <a:rect l="l" t="t" r="r" b="b"/>
              <a:pathLst>
                <a:path w="3607" h="2525" extrusionOk="0">
                  <a:moveTo>
                    <a:pt x="1116" y="0"/>
                  </a:moveTo>
                  <a:cubicBezTo>
                    <a:pt x="513" y="0"/>
                    <a:pt x="1" y="132"/>
                    <a:pt x="1" y="132"/>
                  </a:cubicBezTo>
                  <a:cubicBezTo>
                    <a:pt x="1" y="132"/>
                    <a:pt x="951" y="197"/>
                    <a:pt x="1197" y="541"/>
                  </a:cubicBezTo>
                  <a:cubicBezTo>
                    <a:pt x="1361" y="738"/>
                    <a:pt x="1427" y="1017"/>
                    <a:pt x="1345" y="1263"/>
                  </a:cubicBezTo>
                  <a:cubicBezTo>
                    <a:pt x="1296" y="1492"/>
                    <a:pt x="1181" y="2148"/>
                    <a:pt x="2213" y="2164"/>
                  </a:cubicBezTo>
                  <a:cubicBezTo>
                    <a:pt x="3246" y="2164"/>
                    <a:pt x="3082" y="2525"/>
                    <a:pt x="3082" y="2525"/>
                  </a:cubicBezTo>
                  <a:cubicBezTo>
                    <a:pt x="3082" y="2525"/>
                    <a:pt x="3607" y="1771"/>
                    <a:pt x="2738" y="607"/>
                  </a:cubicBezTo>
                  <a:cubicBezTo>
                    <a:pt x="2367" y="123"/>
                    <a:pt x="1699" y="0"/>
                    <a:pt x="11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0" name="Google Shape;3250;p3"/>
            <p:cNvSpPr/>
            <p:nvPr/>
          </p:nvSpPr>
          <p:spPr>
            <a:xfrm>
              <a:off x="8936707" y="175548"/>
              <a:ext cx="73826" cy="87240"/>
            </a:xfrm>
            <a:custGeom>
              <a:avLst/>
              <a:gdLst/>
              <a:ahLst/>
              <a:cxnLst/>
              <a:rect l="l" t="t" r="r" b="b"/>
              <a:pathLst>
                <a:path w="2262" h="2673" extrusionOk="0">
                  <a:moveTo>
                    <a:pt x="1115" y="1"/>
                  </a:moveTo>
                  <a:lnTo>
                    <a:pt x="1115" y="1"/>
                  </a:lnTo>
                  <a:cubicBezTo>
                    <a:pt x="820" y="165"/>
                    <a:pt x="738" y="706"/>
                    <a:pt x="803" y="1427"/>
                  </a:cubicBezTo>
                  <a:cubicBezTo>
                    <a:pt x="869" y="2164"/>
                    <a:pt x="0" y="2607"/>
                    <a:pt x="0" y="2607"/>
                  </a:cubicBezTo>
                  <a:cubicBezTo>
                    <a:pt x="574" y="2410"/>
                    <a:pt x="1754" y="2673"/>
                    <a:pt x="2000" y="2017"/>
                  </a:cubicBezTo>
                  <a:cubicBezTo>
                    <a:pt x="2262" y="1345"/>
                    <a:pt x="1623" y="935"/>
                    <a:pt x="1262" y="722"/>
                  </a:cubicBezTo>
                  <a:cubicBezTo>
                    <a:pt x="902" y="525"/>
                    <a:pt x="1115" y="1"/>
                    <a:pt x="11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1" name="Google Shape;3251;p3"/>
            <p:cNvSpPr/>
            <p:nvPr/>
          </p:nvSpPr>
          <p:spPr>
            <a:xfrm>
              <a:off x="8825968" y="213538"/>
              <a:ext cx="104342" cy="140211"/>
            </a:xfrm>
            <a:custGeom>
              <a:avLst/>
              <a:gdLst/>
              <a:ahLst/>
              <a:cxnLst/>
              <a:rect l="l" t="t" r="r" b="b"/>
              <a:pathLst>
                <a:path w="3197" h="4296" extrusionOk="0">
                  <a:moveTo>
                    <a:pt x="2803" y="1"/>
                  </a:moveTo>
                  <a:cubicBezTo>
                    <a:pt x="2725" y="78"/>
                    <a:pt x="2606" y="125"/>
                    <a:pt x="2487" y="125"/>
                  </a:cubicBezTo>
                  <a:cubicBezTo>
                    <a:pt x="2455" y="125"/>
                    <a:pt x="2424" y="122"/>
                    <a:pt x="2393" y="115"/>
                  </a:cubicBezTo>
                  <a:cubicBezTo>
                    <a:pt x="2343" y="109"/>
                    <a:pt x="2273" y="103"/>
                    <a:pt x="2191" y="103"/>
                  </a:cubicBezTo>
                  <a:cubicBezTo>
                    <a:pt x="1874" y="103"/>
                    <a:pt x="1386" y="194"/>
                    <a:pt x="1229" y="689"/>
                  </a:cubicBezTo>
                  <a:cubicBezTo>
                    <a:pt x="1049" y="1312"/>
                    <a:pt x="1197" y="1705"/>
                    <a:pt x="1410" y="1886"/>
                  </a:cubicBezTo>
                  <a:cubicBezTo>
                    <a:pt x="1623" y="2066"/>
                    <a:pt x="1623" y="2443"/>
                    <a:pt x="1475" y="2492"/>
                  </a:cubicBezTo>
                  <a:cubicBezTo>
                    <a:pt x="1444" y="2506"/>
                    <a:pt x="1407" y="2513"/>
                    <a:pt x="1370" y="2513"/>
                  </a:cubicBezTo>
                  <a:cubicBezTo>
                    <a:pt x="1232" y="2513"/>
                    <a:pt x="1083" y="2413"/>
                    <a:pt x="1147" y="2181"/>
                  </a:cubicBezTo>
                  <a:cubicBezTo>
                    <a:pt x="1220" y="1947"/>
                    <a:pt x="1047" y="1727"/>
                    <a:pt x="823" y="1727"/>
                  </a:cubicBezTo>
                  <a:cubicBezTo>
                    <a:pt x="795" y="1727"/>
                    <a:pt x="767" y="1731"/>
                    <a:pt x="738" y="1738"/>
                  </a:cubicBezTo>
                  <a:cubicBezTo>
                    <a:pt x="685" y="1745"/>
                    <a:pt x="637" y="1748"/>
                    <a:pt x="594" y="1748"/>
                  </a:cubicBezTo>
                  <a:cubicBezTo>
                    <a:pt x="420" y="1748"/>
                    <a:pt x="318" y="1695"/>
                    <a:pt x="279" y="1591"/>
                  </a:cubicBezTo>
                  <a:lnTo>
                    <a:pt x="279" y="1591"/>
                  </a:lnTo>
                  <a:cubicBezTo>
                    <a:pt x="279" y="1591"/>
                    <a:pt x="0" y="2492"/>
                    <a:pt x="688" y="2918"/>
                  </a:cubicBezTo>
                  <a:cubicBezTo>
                    <a:pt x="1377" y="3344"/>
                    <a:pt x="1737" y="4033"/>
                    <a:pt x="2131" y="4295"/>
                  </a:cubicBezTo>
                  <a:cubicBezTo>
                    <a:pt x="2131" y="4295"/>
                    <a:pt x="1524" y="3344"/>
                    <a:pt x="2082" y="2476"/>
                  </a:cubicBezTo>
                  <a:cubicBezTo>
                    <a:pt x="2639" y="1607"/>
                    <a:pt x="3196" y="1345"/>
                    <a:pt x="28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2" name="Google Shape;3252;p3"/>
            <p:cNvSpPr/>
            <p:nvPr/>
          </p:nvSpPr>
          <p:spPr>
            <a:xfrm>
              <a:off x="8688988" y="6388"/>
              <a:ext cx="264560" cy="264429"/>
            </a:xfrm>
            <a:custGeom>
              <a:avLst/>
              <a:gdLst/>
              <a:ahLst/>
              <a:cxnLst/>
              <a:rect l="l" t="t" r="r" b="b"/>
              <a:pathLst>
                <a:path w="8106" h="8102" extrusionOk="0">
                  <a:moveTo>
                    <a:pt x="2382" y="0"/>
                  </a:moveTo>
                  <a:cubicBezTo>
                    <a:pt x="2282" y="0"/>
                    <a:pt x="2182" y="7"/>
                    <a:pt x="2083" y="21"/>
                  </a:cubicBezTo>
                  <a:cubicBezTo>
                    <a:pt x="755" y="168"/>
                    <a:pt x="1" y="1987"/>
                    <a:pt x="788" y="3250"/>
                  </a:cubicBezTo>
                  <a:cubicBezTo>
                    <a:pt x="1377" y="4207"/>
                    <a:pt x="2455" y="4489"/>
                    <a:pt x="3429" y="4489"/>
                  </a:cubicBezTo>
                  <a:cubicBezTo>
                    <a:pt x="3539" y="4489"/>
                    <a:pt x="3648" y="4486"/>
                    <a:pt x="3754" y="4479"/>
                  </a:cubicBezTo>
                  <a:cubicBezTo>
                    <a:pt x="3951" y="4479"/>
                    <a:pt x="4197" y="4446"/>
                    <a:pt x="4443" y="4413"/>
                  </a:cubicBezTo>
                  <a:cubicBezTo>
                    <a:pt x="4443" y="4413"/>
                    <a:pt x="4651" y="4379"/>
                    <a:pt x="4962" y="4379"/>
                  </a:cubicBezTo>
                  <a:cubicBezTo>
                    <a:pt x="5449" y="4379"/>
                    <a:pt x="6189" y="4464"/>
                    <a:pt x="6770" y="4905"/>
                  </a:cubicBezTo>
                  <a:cubicBezTo>
                    <a:pt x="7164" y="5249"/>
                    <a:pt x="7426" y="5708"/>
                    <a:pt x="7508" y="6233"/>
                  </a:cubicBezTo>
                  <a:cubicBezTo>
                    <a:pt x="7508" y="6233"/>
                    <a:pt x="7672" y="7429"/>
                    <a:pt x="7098" y="8069"/>
                  </a:cubicBezTo>
                  <a:cubicBezTo>
                    <a:pt x="7089" y="8078"/>
                    <a:pt x="7085" y="8087"/>
                    <a:pt x="7080" y="8093"/>
                  </a:cubicBezTo>
                  <a:lnTo>
                    <a:pt x="7080" y="8093"/>
                  </a:lnTo>
                  <a:cubicBezTo>
                    <a:pt x="7207" y="8022"/>
                    <a:pt x="8105" y="7465"/>
                    <a:pt x="7983" y="5987"/>
                  </a:cubicBezTo>
                  <a:cubicBezTo>
                    <a:pt x="7876" y="4666"/>
                    <a:pt x="6826" y="4010"/>
                    <a:pt x="5499" y="4010"/>
                  </a:cubicBezTo>
                  <a:cubicBezTo>
                    <a:pt x="5212" y="4010"/>
                    <a:pt x="4913" y="4041"/>
                    <a:pt x="4607" y="4102"/>
                  </a:cubicBezTo>
                  <a:cubicBezTo>
                    <a:pt x="4105" y="4202"/>
                    <a:pt x="3650" y="4253"/>
                    <a:pt x="3241" y="4253"/>
                  </a:cubicBezTo>
                  <a:cubicBezTo>
                    <a:pt x="2714" y="4253"/>
                    <a:pt x="2264" y="4170"/>
                    <a:pt x="1886" y="4004"/>
                  </a:cubicBezTo>
                  <a:cubicBezTo>
                    <a:pt x="1492" y="3807"/>
                    <a:pt x="1148" y="3512"/>
                    <a:pt x="919" y="3151"/>
                  </a:cubicBezTo>
                  <a:cubicBezTo>
                    <a:pt x="198" y="1987"/>
                    <a:pt x="886" y="299"/>
                    <a:pt x="2099" y="168"/>
                  </a:cubicBezTo>
                  <a:cubicBezTo>
                    <a:pt x="2204" y="150"/>
                    <a:pt x="2311" y="140"/>
                    <a:pt x="2417" y="140"/>
                  </a:cubicBezTo>
                  <a:cubicBezTo>
                    <a:pt x="2875" y="140"/>
                    <a:pt x="3325" y="311"/>
                    <a:pt x="3591" y="643"/>
                  </a:cubicBezTo>
                  <a:cubicBezTo>
                    <a:pt x="3869" y="1037"/>
                    <a:pt x="3918" y="1561"/>
                    <a:pt x="3722" y="2004"/>
                  </a:cubicBezTo>
                  <a:cubicBezTo>
                    <a:pt x="3574" y="2339"/>
                    <a:pt x="3240" y="2543"/>
                    <a:pt x="2881" y="2543"/>
                  </a:cubicBezTo>
                  <a:cubicBezTo>
                    <a:pt x="2801" y="2543"/>
                    <a:pt x="2720" y="2533"/>
                    <a:pt x="2640" y="2512"/>
                  </a:cubicBezTo>
                  <a:cubicBezTo>
                    <a:pt x="2197" y="2397"/>
                    <a:pt x="2017" y="1971"/>
                    <a:pt x="2361" y="1922"/>
                  </a:cubicBezTo>
                  <a:cubicBezTo>
                    <a:pt x="2771" y="1856"/>
                    <a:pt x="2837" y="1512"/>
                    <a:pt x="2705" y="1217"/>
                  </a:cubicBezTo>
                  <a:cubicBezTo>
                    <a:pt x="2645" y="1096"/>
                    <a:pt x="2509" y="1027"/>
                    <a:pt x="2364" y="1027"/>
                  </a:cubicBezTo>
                  <a:cubicBezTo>
                    <a:pt x="2156" y="1027"/>
                    <a:pt x="1927" y="1168"/>
                    <a:pt x="1869" y="1496"/>
                  </a:cubicBezTo>
                  <a:cubicBezTo>
                    <a:pt x="1820" y="1758"/>
                    <a:pt x="1886" y="2037"/>
                    <a:pt x="2083" y="2250"/>
                  </a:cubicBezTo>
                  <a:cubicBezTo>
                    <a:pt x="2250" y="2434"/>
                    <a:pt x="2583" y="2592"/>
                    <a:pt x="2927" y="2592"/>
                  </a:cubicBezTo>
                  <a:cubicBezTo>
                    <a:pt x="3256" y="2592"/>
                    <a:pt x="3595" y="2446"/>
                    <a:pt x="3804" y="2037"/>
                  </a:cubicBezTo>
                  <a:cubicBezTo>
                    <a:pt x="4033" y="1561"/>
                    <a:pt x="3984" y="1004"/>
                    <a:pt x="3689" y="561"/>
                  </a:cubicBezTo>
                  <a:cubicBezTo>
                    <a:pt x="3387" y="178"/>
                    <a:pt x="2891" y="0"/>
                    <a:pt x="2382" y="0"/>
                  </a:cubicBezTo>
                  <a:close/>
                  <a:moveTo>
                    <a:pt x="7080" y="8093"/>
                  </a:moveTo>
                  <a:cubicBezTo>
                    <a:pt x="7071" y="8099"/>
                    <a:pt x="7065" y="8101"/>
                    <a:pt x="7065" y="8101"/>
                  </a:cubicBezTo>
                  <a:cubicBezTo>
                    <a:pt x="7073" y="8101"/>
                    <a:pt x="7077" y="8098"/>
                    <a:pt x="7080" y="8093"/>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3" name="Google Shape;3253;p3"/>
            <p:cNvSpPr/>
            <p:nvPr/>
          </p:nvSpPr>
          <p:spPr>
            <a:xfrm>
              <a:off x="8731254" y="158577"/>
              <a:ext cx="152352" cy="77449"/>
            </a:xfrm>
            <a:custGeom>
              <a:avLst/>
              <a:gdLst/>
              <a:ahLst/>
              <a:cxnLst/>
              <a:rect l="l" t="t" r="r" b="b"/>
              <a:pathLst>
                <a:path w="4668" h="2373" extrusionOk="0">
                  <a:moveTo>
                    <a:pt x="3587" y="1"/>
                  </a:moveTo>
                  <a:cubicBezTo>
                    <a:pt x="3291" y="1"/>
                    <a:pt x="2940" y="42"/>
                    <a:pt x="2541" y="160"/>
                  </a:cubicBezTo>
                  <a:cubicBezTo>
                    <a:pt x="1975" y="321"/>
                    <a:pt x="1495" y="380"/>
                    <a:pt x="1103" y="380"/>
                  </a:cubicBezTo>
                  <a:cubicBezTo>
                    <a:pt x="576" y="380"/>
                    <a:pt x="208" y="273"/>
                    <a:pt x="1" y="160"/>
                  </a:cubicBezTo>
                  <a:lnTo>
                    <a:pt x="1" y="160"/>
                  </a:lnTo>
                  <a:cubicBezTo>
                    <a:pt x="148" y="275"/>
                    <a:pt x="263" y="390"/>
                    <a:pt x="378" y="537"/>
                  </a:cubicBezTo>
                  <a:cubicBezTo>
                    <a:pt x="453" y="642"/>
                    <a:pt x="610" y="1393"/>
                    <a:pt x="1190" y="1393"/>
                  </a:cubicBezTo>
                  <a:cubicBezTo>
                    <a:pt x="1243" y="1393"/>
                    <a:pt x="1300" y="1387"/>
                    <a:pt x="1361" y="1373"/>
                  </a:cubicBezTo>
                  <a:cubicBezTo>
                    <a:pt x="2099" y="1226"/>
                    <a:pt x="1951" y="767"/>
                    <a:pt x="2427" y="619"/>
                  </a:cubicBezTo>
                  <a:cubicBezTo>
                    <a:pt x="2519" y="591"/>
                    <a:pt x="2597" y="579"/>
                    <a:pt x="2662" y="579"/>
                  </a:cubicBezTo>
                  <a:cubicBezTo>
                    <a:pt x="2931" y="579"/>
                    <a:pt x="2975" y="786"/>
                    <a:pt x="2869" y="865"/>
                  </a:cubicBezTo>
                  <a:cubicBezTo>
                    <a:pt x="2813" y="900"/>
                    <a:pt x="2763" y="911"/>
                    <a:pt x="2711" y="911"/>
                  </a:cubicBezTo>
                  <a:cubicBezTo>
                    <a:pt x="2639" y="911"/>
                    <a:pt x="2563" y="891"/>
                    <a:pt x="2459" y="881"/>
                  </a:cubicBezTo>
                  <a:cubicBezTo>
                    <a:pt x="2451" y="881"/>
                    <a:pt x="2443" y="880"/>
                    <a:pt x="2433" y="880"/>
                  </a:cubicBezTo>
                  <a:cubicBezTo>
                    <a:pt x="2249" y="880"/>
                    <a:pt x="1812" y="1033"/>
                    <a:pt x="1968" y="1439"/>
                  </a:cubicBezTo>
                  <a:cubicBezTo>
                    <a:pt x="2132" y="1881"/>
                    <a:pt x="2377" y="2242"/>
                    <a:pt x="2115" y="2373"/>
                  </a:cubicBezTo>
                  <a:cubicBezTo>
                    <a:pt x="2115" y="2373"/>
                    <a:pt x="3033" y="2373"/>
                    <a:pt x="3345" y="2127"/>
                  </a:cubicBezTo>
                  <a:cubicBezTo>
                    <a:pt x="3705" y="1865"/>
                    <a:pt x="3853" y="1406"/>
                    <a:pt x="3722" y="996"/>
                  </a:cubicBezTo>
                  <a:cubicBezTo>
                    <a:pt x="3623" y="502"/>
                    <a:pt x="3938" y="202"/>
                    <a:pt x="4415" y="202"/>
                  </a:cubicBezTo>
                  <a:cubicBezTo>
                    <a:pt x="4491" y="202"/>
                    <a:pt x="4572" y="210"/>
                    <a:pt x="4656" y="226"/>
                  </a:cubicBezTo>
                  <a:cubicBezTo>
                    <a:pt x="4667" y="226"/>
                    <a:pt x="4277" y="1"/>
                    <a:pt x="358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4" name="Google Shape;3254;p3"/>
            <p:cNvSpPr/>
            <p:nvPr/>
          </p:nvSpPr>
          <p:spPr>
            <a:xfrm>
              <a:off x="8770321" y="15592"/>
              <a:ext cx="105419" cy="109303"/>
            </a:xfrm>
            <a:custGeom>
              <a:avLst/>
              <a:gdLst/>
              <a:ahLst/>
              <a:cxnLst/>
              <a:rect l="l" t="t" r="r" b="b"/>
              <a:pathLst>
                <a:path w="3230" h="3349" extrusionOk="0">
                  <a:moveTo>
                    <a:pt x="1262" y="1"/>
                  </a:moveTo>
                  <a:lnTo>
                    <a:pt x="1262" y="1"/>
                  </a:lnTo>
                  <a:cubicBezTo>
                    <a:pt x="1689" y="427"/>
                    <a:pt x="1836" y="1066"/>
                    <a:pt x="1639" y="1656"/>
                  </a:cubicBezTo>
                  <a:cubicBezTo>
                    <a:pt x="1394" y="2417"/>
                    <a:pt x="864" y="2608"/>
                    <a:pt x="414" y="2608"/>
                  </a:cubicBezTo>
                  <a:cubicBezTo>
                    <a:pt x="262" y="2608"/>
                    <a:pt x="120" y="2587"/>
                    <a:pt x="0" y="2558"/>
                  </a:cubicBezTo>
                  <a:lnTo>
                    <a:pt x="0" y="2558"/>
                  </a:lnTo>
                  <a:cubicBezTo>
                    <a:pt x="0" y="2558"/>
                    <a:pt x="228" y="3348"/>
                    <a:pt x="1006" y="3348"/>
                  </a:cubicBezTo>
                  <a:cubicBezTo>
                    <a:pt x="1036" y="3348"/>
                    <a:pt x="1067" y="3347"/>
                    <a:pt x="1099" y="3345"/>
                  </a:cubicBezTo>
                  <a:cubicBezTo>
                    <a:pt x="1934" y="3279"/>
                    <a:pt x="1885" y="2640"/>
                    <a:pt x="1869" y="2345"/>
                  </a:cubicBezTo>
                  <a:cubicBezTo>
                    <a:pt x="1869" y="2066"/>
                    <a:pt x="1853" y="1837"/>
                    <a:pt x="1967" y="1837"/>
                  </a:cubicBezTo>
                  <a:cubicBezTo>
                    <a:pt x="2066" y="1837"/>
                    <a:pt x="2098" y="1951"/>
                    <a:pt x="2033" y="2148"/>
                  </a:cubicBezTo>
                  <a:cubicBezTo>
                    <a:pt x="1967" y="2345"/>
                    <a:pt x="1820" y="2984"/>
                    <a:pt x="2918" y="3082"/>
                  </a:cubicBezTo>
                  <a:cubicBezTo>
                    <a:pt x="2787" y="3000"/>
                    <a:pt x="2754" y="2804"/>
                    <a:pt x="2852" y="2673"/>
                  </a:cubicBezTo>
                  <a:cubicBezTo>
                    <a:pt x="3000" y="2410"/>
                    <a:pt x="3229" y="1968"/>
                    <a:pt x="2492" y="1345"/>
                  </a:cubicBezTo>
                  <a:cubicBezTo>
                    <a:pt x="1771" y="722"/>
                    <a:pt x="1705" y="279"/>
                    <a:pt x="12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5" name="Google Shape;3255;p3"/>
            <p:cNvSpPr/>
            <p:nvPr/>
          </p:nvSpPr>
          <p:spPr>
            <a:xfrm>
              <a:off x="8661703" y="-140318"/>
              <a:ext cx="49805" cy="250101"/>
            </a:xfrm>
            <a:custGeom>
              <a:avLst/>
              <a:gdLst/>
              <a:ahLst/>
              <a:cxnLst/>
              <a:rect l="l" t="t" r="r" b="b"/>
              <a:pathLst>
                <a:path w="1526" h="7663" extrusionOk="0">
                  <a:moveTo>
                    <a:pt x="625" y="0"/>
                  </a:moveTo>
                  <a:cubicBezTo>
                    <a:pt x="557" y="0"/>
                    <a:pt x="485" y="17"/>
                    <a:pt x="411" y="57"/>
                  </a:cubicBezTo>
                  <a:cubicBezTo>
                    <a:pt x="1" y="287"/>
                    <a:pt x="329" y="844"/>
                    <a:pt x="591" y="1106"/>
                  </a:cubicBezTo>
                  <a:cubicBezTo>
                    <a:pt x="706" y="1205"/>
                    <a:pt x="755" y="1483"/>
                    <a:pt x="788" y="1860"/>
                  </a:cubicBezTo>
                  <a:cubicBezTo>
                    <a:pt x="837" y="2565"/>
                    <a:pt x="820" y="3286"/>
                    <a:pt x="738" y="3991"/>
                  </a:cubicBezTo>
                  <a:cubicBezTo>
                    <a:pt x="607" y="5368"/>
                    <a:pt x="771" y="7122"/>
                    <a:pt x="1460" y="7663"/>
                  </a:cubicBezTo>
                  <a:cubicBezTo>
                    <a:pt x="1460" y="7663"/>
                    <a:pt x="804" y="7056"/>
                    <a:pt x="952" y="5171"/>
                  </a:cubicBezTo>
                  <a:cubicBezTo>
                    <a:pt x="1050" y="3975"/>
                    <a:pt x="1411" y="2827"/>
                    <a:pt x="1476" y="1860"/>
                  </a:cubicBezTo>
                  <a:cubicBezTo>
                    <a:pt x="1525" y="1286"/>
                    <a:pt x="1460" y="795"/>
                    <a:pt x="1181" y="369"/>
                  </a:cubicBezTo>
                  <a:cubicBezTo>
                    <a:pt x="1181" y="369"/>
                    <a:pt x="947" y="0"/>
                    <a:pt x="6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6" name="Google Shape;3256;p3"/>
            <p:cNvSpPr/>
            <p:nvPr/>
          </p:nvSpPr>
          <p:spPr>
            <a:xfrm>
              <a:off x="8507654" y="-173053"/>
              <a:ext cx="276603" cy="332054"/>
            </a:xfrm>
            <a:custGeom>
              <a:avLst/>
              <a:gdLst/>
              <a:ahLst/>
              <a:cxnLst/>
              <a:rect l="l" t="t" r="r" b="b"/>
              <a:pathLst>
                <a:path w="8475" h="10174" extrusionOk="0">
                  <a:moveTo>
                    <a:pt x="2179" y="0"/>
                  </a:moveTo>
                  <a:cubicBezTo>
                    <a:pt x="1280" y="0"/>
                    <a:pt x="459" y="468"/>
                    <a:pt x="246" y="1175"/>
                  </a:cubicBezTo>
                  <a:cubicBezTo>
                    <a:pt x="0" y="1781"/>
                    <a:pt x="197" y="2470"/>
                    <a:pt x="721" y="2863"/>
                  </a:cubicBezTo>
                  <a:lnTo>
                    <a:pt x="771" y="2896"/>
                  </a:lnTo>
                  <a:cubicBezTo>
                    <a:pt x="1010" y="3031"/>
                    <a:pt x="1272" y="3101"/>
                    <a:pt x="1533" y="3101"/>
                  </a:cubicBezTo>
                  <a:cubicBezTo>
                    <a:pt x="1809" y="3101"/>
                    <a:pt x="2083" y="3023"/>
                    <a:pt x="2328" y="2863"/>
                  </a:cubicBezTo>
                  <a:cubicBezTo>
                    <a:pt x="2492" y="2765"/>
                    <a:pt x="2606" y="2601"/>
                    <a:pt x="2656" y="2437"/>
                  </a:cubicBezTo>
                  <a:cubicBezTo>
                    <a:pt x="2800" y="2034"/>
                    <a:pt x="2501" y="1643"/>
                    <a:pt x="2115" y="1643"/>
                  </a:cubicBezTo>
                  <a:cubicBezTo>
                    <a:pt x="2061" y="1643"/>
                    <a:pt x="2006" y="1651"/>
                    <a:pt x="1951" y="1667"/>
                  </a:cubicBezTo>
                  <a:cubicBezTo>
                    <a:pt x="1623" y="1732"/>
                    <a:pt x="1443" y="2076"/>
                    <a:pt x="1557" y="2388"/>
                  </a:cubicBezTo>
                  <a:cubicBezTo>
                    <a:pt x="1646" y="2640"/>
                    <a:pt x="1928" y="2669"/>
                    <a:pt x="2053" y="2669"/>
                  </a:cubicBezTo>
                  <a:cubicBezTo>
                    <a:pt x="2091" y="2669"/>
                    <a:pt x="2115" y="2666"/>
                    <a:pt x="2115" y="2666"/>
                  </a:cubicBezTo>
                  <a:lnTo>
                    <a:pt x="2115" y="2666"/>
                  </a:lnTo>
                  <a:cubicBezTo>
                    <a:pt x="2082" y="2748"/>
                    <a:pt x="2016" y="2814"/>
                    <a:pt x="1934" y="2863"/>
                  </a:cubicBezTo>
                  <a:cubicBezTo>
                    <a:pt x="1820" y="2929"/>
                    <a:pt x="1688" y="2962"/>
                    <a:pt x="1557" y="2962"/>
                  </a:cubicBezTo>
                  <a:cubicBezTo>
                    <a:pt x="1426" y="2962"/>
                    <a:pt x="1295" y="2929"/>
                    <a:pt x="1180" y="2863"/>
                  </a:cubicBezTo>
                  <a:cubicBezTo>
                    <a:pt x="1098" y="2830"/>
                    <a:pt x="1016" y="2765"/>
                    <a:pt x="951" y="2716"/>
                  </a:cubicBezTo>
                  <a:cubicBezTo>
                    <a:pt x="525" y="2322"/>
                    <a:pt x="443" y="1093"/>
                    <a:pt x="1148" y="519"/>
                  </a:cubicBezTo>
                  <a:cubicBezTo>
                    <a:pt x="1472" y="269"/>
                    <a:pt x="1849" y="137"/>
                    <a:pt x="2244" y="137"/>
                  </a:cubicBezTo>
                  <a:cubicBezTo>
                    <a:pt x="2288" y="137"/>
                    <a:pt x="2332" y="139"/>
                    <a:pt x="2377" y="142"/>
                  </a:cubicBezTo>
                  <a:cubicBezTo>
                    <a:pt x="2508" y="142"/>
                    <a:pt x="2639" y="175"/>
                    <a:pt x="2770" y="208"/>
                  </a:cubicBezTo>
                  <a:cubicBezTo>
                    <a:pt x="3869" y="454"/>
                    <a:pt x="4590" y="1634"/>
                    <a:pt x="4803" y="2847"/>
                  </a:cubicBezTo>
                  <a:cubicBezTo>
                    <a:pt x="4803" y="2847"/>
                    <a:pt x="4803" y="2863"/>
                    <a:pt x="4803" y="2863"/>
                  </a:cubicBezTo>
                  <a:cubicBezTo>
                    <a:pt x="5065" y="4109"/>
                    <a:pt x="4803" y="5355"/>
                    <a:pt x="4885" y="6469"/>
                  </a:cubicBezTo>
                  <a:cubicBezTo>
                    <a:pt x="4836" y="7502"/>
                    <a:pt x="5229" y="8485"/>
                    <a:pt x="5983" y="9190"/>
                  </a:cubicBezTo>
                  <a:cubicBezTo>
                    <a:pt x="6671" y="9797"/>
                    <a:pt x="7557" y="10141"/>
                    <a:pt x="8474" y="10174"/>
                  </a:cubicBezTo>
                  <a:cubicBezTo>
                    <a:pt x="7573" y="10108"/>
                    <a:pt x="6704" y="9747"/>
                    <a:pt x="6032" y="9125"/>
                  </a:cubicBezTo>
                  <a:cubicBezTo>
                    <a:pt x="5327" y="8436"/>
                    <a:pt x="4967" y="7469"/>
                    <a:pt x="5032" y="6486"/>
                  </a:cubicBezTo>
                  <a:cubicBezTo>
                    <a:pt x="4967" y="5387"/>
                    <a:pt x="5229" y="4158"/>
                    <a:pt x="4983" y="2863"/>
                  </a:cubicBezTo>
                  <a:lnTo>
                    <a:pt x="4983" y="2847"/>
                  </a:lnTo>
                  <a:cubicBezTo>
                    <a:pt x="4754" y="1585"/>
                    <a:pt x="4000" y="323"/>
                    <a:pt x="2803" y="77"/>
                  </a:cubicBezTo>
                  <a:cubicBezTo>
                    <a:pt x="2595" y="25"/>
                    <a:pt x="2385" y="0"/>
                    <a:pt x="21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7" name="Google Shape;3257;p3"/>
            <p:cNvSpPr/>
            <p:nvPr/>
          </p:nvSpPr>
          <p:spPr>
            <a:xfrm>
              <a:off x="8495872" y="-121877"/>
              <a:ext cx="151438" cy="179245"/>
            </a:xfrm>
            <a:custGeom>
              <a:avLst/>
              <a:gdLst/>
              <a:ahLst/>
              <a:cxnLst/>
              <a:rect l="l" t="t" r="r" b="b"/>
              <a:pathLst>
                <a:path w="4640" h="5492" extrusionOk="0">
                  <a:moveTo>
                    <a:pt x="279" y="0"/>
                  </a:moveTo>
                  <a:lnTo>
                    <a:pt x="279" y="0"/>
                  </a:lnTo>
                  <a:cubicBezTo>
                    <a:pt x="83" y="394"/>
                    <a:pt x="1" y="853"/>
                    <a:pt x="66" y="1295"/>
                  </a:cubicBezTo>
                  <a:cubicBezTo>
                    <a:pt x="115" y="1918"/>
                    <a:pt x="328" y="2508"/>
                    <a:pt x="689" y="3033"/>
                  </a:cubicBezTo>
                  <a:cubicBezTo>
                    <a:pt x="1182" y="3715"/>
                    <a:pt x="1948" y="3793"/>
                    <a:pt x="2273" y="3793"/>
                  </a:cubicBezTo>
                  <a:cubicBezTo>
                    <a:pt x="2369" y="3793"/>
                    <a:pt x="2426" y="3787"/>
                    <a:pt x="2426" y="3787"/>
                  </a:cubicBezTo>
                  <a:cubicBezTo>
                    <a:pt x="2164" y="3705"/>
                    <a:pt x="2115" y="3377"/>
                    <a:pt x="2295" y="3131"/>
                  </a:cubicBezTo>
                  <a:cubicBezTo>
                    <a:pt x="2459" y="2983"/>
                    <a:pt x="2426" y="2721"/>
                    <a:pt x="2230" y="2606"/>
                  </a:cubicBezTo>
                  <a:cubicBezTo>
                    <a:pt x="2115" y="2557"/>
                    <a:pt x="1836" y="2328"/>
                    <a:pt x="2066" y="2197"/>
                  </a:cubicBezTo>
                  <a:cubicBezTo>
                    <a:pt x="2096" y="2179"/>
                    <a:pt x="2128" y="2170"/>
                    <a:pt x="2163" y="2170"/>
                  </a:cubicBezTo>
                  <a:cubicBezTo>
                    <a:pt x="2409" y="2170"/>
                    <a:pt x="2732" y="2611"/>
                    <a:pt x="2689" y="3115"/>
                  </a:cubicBezTo>
                  <a:cubicBezTo>
                    <a:pt x="2640" y="3688"/>
                    <a:pt x="2902" y="3852"/>
                    <a:pt x="3295" y="4147"/>
                  </a:cubicBezTo>
                  <a:cubicBezTo>
                    <a:pt x="3705" y="4426"/>
                    <a:pt x="3459" y="4950"/>
                    <a:pt x="3459" y="4950"/>
                  </a:cubicBezTo>
                  <a:cubicBezTo>
                    <a:pt x="4180" y="4541"/>
                    <a:pt x="4016" y="3869"/>
                    <a:pt x="3934" y="3721"/>
                  </a:cubicBezTo>
                  <a:cubicBezTo>
                    <a:pt x="3836" y="3557"/>
                    <a:pt x="3656" y="3311"/>
                    <a:pt x="3885" y="3213"/>
                  </a:cubicBezTo>
                  <a:cubicBezTo>
                    <a:pt x="3900" y="3205"/>
                    <a:pt x="3915" y="3202"/>
                    <a:pt x="3929" y="3202"/>
                  </a:cubicBezTo>
                  <a:cubicBezTo>
                    <a:pt x="4125" y="3202"/>
                    <a:pt x="4197" y="3929"/>
                    <a:pt x="4197" y="4557"/>
                  </a:cubicBezTo>
                  <a:cubicBezTo>
                    <a:pt x="4164" y="4934"/>
                    <a:pt x="4328" y="5278"/>
                    <a:pt x="4639" y="5491"/>
                  </a:cubicBezTo>
                  <a:cubicBezTo>
                    <a:pt x="4508" y="5163"/>
                    <a:pt x="4443" y="4803"/>
                    <a:pt x="4459" y="4459"/>
                  </a:cubicBezTo>
                  <a:cubicBezTo>
                    <a:pt x="4459" y="3951"/>
                    <a:pt x="4541" y="3033"/>
                    <a:pt x="3639" y="2410"/>
                  </a:cubicBezTo>
                  <a:cubicBezTo>
                    <a:pt x="2722" y="1787"/>
                    <a:pt x="1623" y="2066"/>
                    <a:pt x="837" y="1492"/>
                  </a:cubicBezTo>
                  <a:cubicBezTo>
                    <a:pt x="755" y="1443"/>
                    <a:pt x="673" y="1377"/>
                    <a:pt x="607" y="1295"/>
                  </a:cubicBezTo>
                  <a:cubicBezTo>
                    <a:pt x="296" y="951"/>
                    <a:pt x="181" y="459"/>
                    <a:pt x="2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8" name="Google Shape;3258;p3"/>
            <p:cNvSpPr/>
            <p:nvPr/>
          </p:nvSpPr>
          <p:spPr>
            <a:xfrm>
              <a:off x="9058673" y="63699"/>
              <a:ext cx="130028" cy="285839"/>
            </a:xfrm>
            <a:custGeom>
              <a:avLst/>
              <a:gdLst/>
              <a:ahLst/>
              <a:cxnLst/>
              <a:rect l="l" t="t" r="r" b="b"/>
              <a:pathLst>
                <a:path w="3984" h="8758" extrusionOk="0">
                  <a:moveTo>
                    <a:pt x="1929" y="0"/>
                  </a:moveTo>
                  <a:cubicBezTo>
                    <a:pt x="1772" y="0"/>
                    <a:pt x="1614" y="22"/>
                    <a:pt x="1459" y="68"/>
                  </a:cubicBezTo>
                  <a:cubicBezTo>
                    <a:pt x="689" y="264"/>
                    <a:pt x="131" y="920"/>
                    <a:pt x="82" y="1707"/>
                  </a:cubicBezTo>
                  <a:cubicBezTo>
                    <a:pt x="0" y="2510"/>
                    <a:pt x="410" y="3297"/>
                    <a:pt x="1016" y="3854"/>
                  </a:cubicBezTo>
                  <a:cubicBezTo>
                    <a:pt x="1590" y="4444"/>
                    <a:pt x="2361" y="4723"/>
                    <a:pt x="2901" y="5214"/>
                  </a:cubicBezTo>
                  <a:cubicBezTo>
                    <a:pt x="3442" y="5690"/>
                    <a:pt x="3770" y="6362"/>
                    <a:pt x="3819" y="7067"/>
                  </a:cubicBezTo>
                  <a:cubicBezTo>
                    <a:pt x="3852" y="7722"/>
                    <a:pt x="3508" y="8411"/>
                    <a:pt x="2918" y="8575"/>
                  </a:cubicBezTo>
                  <a:cubicBezTo>
                    <a:pt x="2785" y="8624"/>
                    <a:pt x="2650" y="8647"/>
                    <a:pt x="2519" y="8647"/>
                  </a:cubicBezTo>
                  <a:cubicBezTo>
                    <a:pt x="2081" y="8647"/>
                    <a:pt x="1683" y="8392"/>
                    <a:pt x="1557" y="8001"/>
                  </a:cubicBezTo>
                  <a:cubicBezTo>
                    <a:pt x="1344" y="7575"/>
                    <a:pt x="1541" y="7034"/>
                    <a:pt x="2000" y="6854"/>
                  </a:cubicBezTo>
                  <a:cubicBezTo>
                    <a:pt x="2082" y="6821"/>
                    <a:pt x="2180" y="6804"/>
                    <a:pt x="2262" y="6804"/>
                  </a:cubicBezTo>
                  <a:cubicBezTo>
                    <a:pt x="2262" y="6804"/>
                    <a:pt x="2292" y="6801"/>
                    <a:pt x="2339" y="6801"/>
                  </a:cubicBezTo>
                  <a:cubicBezTo>
                    <a:pt x="2479" y="6801"/>
                    <a:pt x="2774" y="6829"/>
                    <a:pt x="2885" y="7050"/>
                  </a:cubicBezTo>
                  <a:cubicBezTo>
                    <a:pt x="2884" y="7049"/>
                    <a:pt x="2882" y="7048"/>
                    <a:pt x="2882" y="7048"/>
                  </a:cubicBezTo>
                  <a:lnTo>
                    <a:pt x="2882" y="7048"/>
                  </a:lnTo>
                  <a:cubicBezTo>
                    <a:pt x="2876" y="7048"/>
                    <a:pt x="2886" y="7083"/>
                    <a:pt x="2868" y="7083"/>
                  </a:cubicBezTo>
                  <a:cubicBezTo>
                    <a:pt x="2861" y="7083"/>
                    <a:pt x="2851" y="7078"/>
                    <a:pt x="2836" y="7067"/>
                  </a:cubicBezTo>
                  <a:cubicBezTo>
                    <a:pt x="2768" y="7032"/>
                    <a:pt x="2694" y="7015"/>
                    <a:pt x="2620" y="7015"/>
                  </a:cubicBezTo>
                  <a:cubicBezTo>
                    <a:pt x="2517" y="7015"/>
                    <a:pt x="2414" y="7049"/>
                    <a:pt x="2328" y="7116"/>
                  </a:cubicBezTo>
                  <a:cubicBezTo>
                    <a:pt x="2082" y="7362"/>
                    <a:pt x="2131" y="7771"/>
                    <a:pt x="2443" y="7935"/>
                  </a:cubicBezTo>
                  <a:cubicBezTo>
                    <a:pt x="2526" y="7977"/>
                    <a:pt x="2614" y="7998"/>
                    <a:pt x="2698" y="7998"/>
                  </a:cubicBezTo>
                  <a:cubicBezTo>
                    <a:pt x="3010" y="7998"/>
                    <a:pt x="3280" y="7721"/>
                    <a:pt x="3164" y="7231"/>
                  </a:cubicBezTo>
                  <a:cubicBezTo>
                    <a:pt x="3062" y="6911"/>
                    <a:pt x="2755" y="6695"/>
                    <a:pt x="2424" y="6695"/>
                  </a:cubicBezTo>
                  <a:cubicBezTo>
                    <a:pt x="2382" y="6695"/>
                    <a:pt x="2338" y="6699"/>
                    <a:pt x="2295" y="6706"/>
                  </a:cubicBezTo>
                  <a:cubicBezTo>
                    <a:pt x="2180" y="6706"/>
                    <a:pt x="2066" y="6739"/>
                    <a:pt x="1967" y="6788"/>
                  </a:cubicBezTo>
                  <a:cubicBezTo>
                    <a:pt x="1492" y="7001"/>
                    <a:pt x="1279" y="7558"/>
                    <a:pt x="1475" y="8050"/>
                  </a:cubicBezTo>
                  <a:cubicBezTo>
                    <a:pt x="1604" y="8474"/>
                    <a:pt x="2065" y="8757"/>
                    <a:pt x="2558" y="8757"/>
                  </a:cubicBezTo>
                  <a:cubicBezTo>
                    <a:pt x="2694" y="8757"/>
                    <a:pt x="2832" y="8735"/>
                    <a:pt x="2967" y="8689"/>
                  </a:cubicBezTo>
                  <a:cubicBezTo>
                    <a:pt x="3606" y="8509"/>
                    <a:pt x="3983" y="7771"/>
                    <a:pt x="3967" y="7050"/>
                  </a:cubicBezTo>
                  <a:cubicBezTo>
                    <a:pt x="3934" y="6296"/>
                    <a:pt x="3590" y="5591"/>
                    <a:pt x="3016" y="5083"/>
                  </a:cubicBezTo>
                  <a:cubicBezTo>
                    <a:pt x="2443" y="4542"/>
                    <a:pt x="1689" y="4264"/>
                    <a:pt x="1131" y="3706"/>
                  </a:cubicBezTo>
                  <a:cubicBezTo>
                    <a:pt x="574" y="3149"/>
                    <a:pt x="181" y="2444"/>
                    <a:pt x="246" y="1707"/>
                  </a:cubicBezTo>
                  <a:cubicBezTo>
                    <a:pt x="262" y="1248"/>
                    <a:pt x="476" y="838"/>
                    <a:pt x="836" y="543"/>
                  </a:cubicBezTo>
                  <a:cubicBezTo>
                    <a:pt x="984" y="428"/>
                    <a:pt x="1164" y="346"/>
                    <a:pt x="1361" y="281"/>
                  </a:cubicBezTo>
                  <a:cubicBezTo>
                    <a:pt x="1500" y="240"/>
                    <a:pt x="1648" y="219"/>
                    <a:pt x="1797" y="219"/>
                  </a:cubicBezTo>
                  <a:cubicBezTo>
                    <a:pt x="1947" y="219"/>
                    <a:pt x="2098" y="240"/>
                    <a:pt x="2246" y="281"/>
                  </a:cubicBezTo>
                  <a:cubicBezTo>
                    <a:pt x="3262" y="559"/>
                    <a:pt x="3590" y="1920"/>
                    <a:pt x="2901" y="2575"/>
                  </a:cubicBezTo>
                  <a:cubicBezTo>
                    <a:pt x="2770" y="2723"/>
                    <a:pt x="2590" y="2805"/>
                    <a:pt x="2393" y="2838"/>
                  </a:cubicBezTo>
                  <a:cubicBezTo>
                    <a:pt x="2332" y="2847"/>
                    <a:pt x="2273" y="2851"/>
                    <a:pt x="2218" y="2851"/>
                  </a:cubicBezTo>
                  <a:cubicBezTo>
                    <a:pt x="1757" y="2851"/>
                    <a:pt x="1514" y="2569"/>
                    <a:pt x="1557" y="2379"/>
                  </a:cubicBezTo>
                  <a:cubicBezTo>
                    <a:pt x="1557" y="2379"/>
                    <a:pt x="1557" y="2346"/>
                    <a:pt x="1623" y="2346"/>
                  </a:cubicBezTo>
                  <a:cubicBezTo>
                    <a:pt x="1634" y="2346"/>
                    <a:pt x="1655" y="2347"/>
                    <a:pt x="1683" y="2347"/>
                  </a:cubicBezTo>
                  <a:cubicBezTo>
                    <a:pt x="1823" y="2347"/>
                    <a:pt x="2139" y="2324"/>
                    <a:pt x="2262" y="2051"/>
                  </a:cubicBezTo>
                  <a:cubicBezTo>
                    <a:pt x="2381" y="1683"/>
                    <a:pt x="2108" y="1346"/>
                    <a:pt x="1776" y="1346"/>
                  </a:cubicBezTo>
                  <a:cubicBezTo>
                    <a:pt x="1694" y="1346"/>
                    <a:pt x="1609" y="1366"/>
                    <a:pt x="1525" y="1412"/>
                  </a:cubicBezTo>
                  <a:cubicBezTo>
                    <a:pt x="918" y="1789"/>
                    <a:pt x="1066" y="2707"/>
                    <a:pt x="1754" y="2903"/>
                  </a:cubicBezTo>
                  <a:cubicBezTo>
                    <a:pt x="1928" y="2983"/>
                    <a:pt x="2110" y="3021"/>
                    <a:pt x="2291" y="3021"/>
                  </a:cubicBezTo>
                  <a:cubicBezTo>
                    <a:pt x="2742" y="3021"/>
                    <a:pt x="3180" y="2784"/>
                    <a:pt x="3426" y="2362"/>
                  </a:cubicBezTo>
                  <a:cubicBezTo>
                    <a:pt x="3688" y="1821"/>
                    <a:pt x="3639" y="1182"/>
                    <a:pt x="3278" y="674"/>
                  </a:cubicBezTo>
                  <a:cubicBezTo>
                    <a:pt x="2963" y="245"/>
                    <a:pt x="2453" y="0"/>
                    <a:pt x="192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9" name="Google Shape;3259;p3"/>
            <p:cNvSpPr/>
            <p:nvPr/>
          </p:nvSpPr>
          <p:spPr>
            <a:xfrm>
              <a:off x="9130900" y="171827"/>
              <a:ext cx="55647" cy="78656"/>
            </a:xfrm>
            <a:custGeom>
              <a:avLst/>
              <a:gdLst/>
              <a:ahLst/>
              <a:cxnLst/>
              <a:rect l="l" t="t" r="r" b="b"/>
              <a:pathLst>
                <a:path w="1705" h="2410" extrusionOk="0">
                  <a:moveTo>
                    <a:pt x="197" y="0"/>
                  </a:moveTo>
                  <a:cubicBezTo>
                    <a:pt x="197" y="164"/>
                    <a:pt x="164" y="328"/>
                    <a:pt x="115" y="475"/>
                  </a:cubicBezTo>
                  <a:cubicBezTo>
                    <a:pt x="0" y="852"/>
                    <a:pt x="311" y="1115"/>
                    <a:pt x="951" y="1393"/>
                  </a:cubicBezTo>
                  <a:cubicBezTo>
                    <a:pt x="1328" y="1606"/>
                    <a:pt x="1590" y="1983"/>
                    <a:pt x="1656" y="2410"/>
                  </a:cubicBezTo>
                  <a:cubicBezTo>
                    <a:pt x="1705" y="393"/>
                    <a:pt x="885" y="328"/>
                    <a:pt x="688" y="328"/>
                  </a:cubicBezTo>
                  <a:cubicBezTo>
                    <a:pt x="671" y="329"/>
                    <a:pt x="655" y="330"/>
                    <a:pt x="639" y="330"/>
                  </a:cubicBezTo>
                  <a:cubicBezTo>
                    <a:pt x="473" y="330"/>
                    <a:pt x="376" y="254"/>
                    <a:pt x="361" y="164"/>
                  </a:cubicBezTo>
                  <a:cubicBezTo>
                    <a:pt x="328" y="66"/>
                    <a:pt x="197" y="0"/>
                    <a:pt x="19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0" name="Google Shape;3260;p3"/>
            <p:cNvSpPr/>
            <p:nvPr/>
          </p:nvSpPr>
          <p:spPr>
            <a:xfrm>
              <a:off x="8955408" y="-60356"/>
              <a:ext cx="208684" cy="327419"/>
            </a:xfrm>
            <a:custGeom>
              <a:avLst/>
              <a:gdLst/>
              <a:ahLst/>
              <a:cxnLst/>
              <a:rect l="l" t="t" r="r" b="b"/>
              <a:pathLst>
                <a:path w="6394" h="10032" extrusionOk="0">
                  <a:moveTo>
                    <a:pt x="1148" y="0"/>
                  </a:moveTo>
                  <a:cubicBezTo>
                    <a:pt x="1246" y="115"/>
                    <a:pt x="1230" y="295"/>
                    <a:pt x="1115" y="410"/>
                  </a:cubicBezTo>
                  <a:cubicBezTo>
                    <a:pt x="919" y="574"/>
                    <a:pt x="361" y="1197"/>
                    <a:pt x="755" y="1820"/>
                  </a:cubicBezTo>
                  <a:cubicBezTo>
                    <a:pt x="1197" y="2508"/>
                    <a:pt x="1787" y="2295"/>
                    <a:pt x="1984" y="2869"/>
                  </a:cubicBezTo>
                  <a:cubicBezTo>
                    <a:pt x="1984" y="2869"/>
                    <a:pt x="2066" y="3164"/>
                    <a:pt x="1869" y="3262"/>
                  </a:cubicBezTo>
                  <a:cubicBezTo>
                    <a:pt x="1836" y="3284"/>
                    <a:pt x="1803" y="3293"/>
                    <a:pt x="1773" y="3293"/>
                  </a:cubicBezTo>
                  <a:cubicBezTo>
                    <a:pt x="1639" y="3293"/>
                    <a:pt x="1541" y="3114"/>
                    <a:pt x="1541" y="2967"/>
                  </a:cubicBezTo>
                  <a:cubicBezTo>
                    <a:pt x="1476" y="2656"/>
                    <a:pt x="1230" y="2426"/>
                    <a:pt x="935" y="2377"/>
                  </a:cubicBezTo>
                  <a:cubicBezTo>
                    <a:pt x="542" y="2328"/>
                    <a:pt x="493" y="2213"/>
                    <a:pt x="492" y="2213"/>
                  </a:cubicBezTo>
                  <a:lnTo>
                    <a:pt x="492" y="2213"/>
                  </a:lnTo>
                  <a:cubicBezTo>
                    <a:pt x="542" y="2361"/>
                    <a:pt x="558" y="2508"/>
                    <a:pt x="525" y="2656"/>
                  </a:cubicBezTo>
                  <a:cubicBezTo>
                    <a:pt x="460" y="2787"/>
                    <a:pt x="165" y="3295"/>
                    <a:pt x="722" y="3672"/>
                  </a:cubicBezTo>
                  <a:cubicBezTo>
                    <a:pt x="1296" y="4049"/>
                    <a:pt x="1574" y="3852"/>
                    <a:pt x="1689" y="4491"/>
                  </a:cubicBezTo>
                  <a:cubicBezTo>
                    <a:pt x="1787" y="5131"/>
                    <a:pt x="1837" y="5901"/>
                    <a:pt x="2181" y="6245"/>
                  </a:cubicBezTo>
                  <a:cubicBezTo>
                    <a:pt x="2066" y="6163"/>
                    <a:pt x="1984" y="6065"/>
                    <a:pt x="1918" y="5950"/>
                  </a:cubicBezTo>
                  <a:cubicBezTo>
                    <a:pt x="1766" y="5629"/>
                    <a:pt x="1442" y="5422"/>
                    <a:pt x="1093" y="5422"/>
                  </a:cubicBezTo>
                  <a:cubicBezTo>
                    <a:pt x="1068" y="5422"/>
                    <a:pt x="1042" y="5424"/>
                    <a:pt x="1017" y="5426"/>
                  </a:cubicBezTo>
                  <a:cubicBezTo>
                    <a:pt x="974" y="5428"/>
                    <a:pt x="934" y="5429"/>
                    <a:pt x="896" y="5429"/>
                  </a:cubicBezTo>
                  <a:cubicBezTo>
                    <a:pt x="434" y="5429"/>
                    <a:pt x="374" y="5252"/>
                    <a:pt x="329" y="5131"/>
                  </a:cubicBezTo>
                  <a:lnTo>
                    <a:pt x="329" y="5131"/>
                  </a:lnTo>
                  <a:cubicBezTo>
                    <a:pt x="328" y="5131"/>
                    <a:pt x="1" y="6114"/>
                    <a:pt x="935" y="6606"/>
                  </a:cubicBezTo>
                  <a:cubicBezTo>
                    <a:pt x="1869" y="7098"/>
                    <a:pt x="1804" y="6737"/>
                    <a:pt x="3082" y="7786"/>
                  </a:cubicBezTo>
                  <a:cubicBezTo>
                    <a:pt x="4131" y="8655"/>
                    <a:pt x="4344" y="8688"/>
                    <a:pt x="4344" y="8688"/>
                  </a:cubicBezTo>
                  <a:cubicBezTo>
                    <a:pt x="4317" y="8683"/>
                    <a:pt x="4290" y="8681"/>
                    <a:pt x="4263" y="8681"/>
                  </a:cubicBezTo>
                  <a:cubicBezTo>
                    <a:pt x="4082" y="8681"/>
                    <a:pt x="3920" y="8774"/>
                    <a:pt x="3820" y="8917"/>
                  </a:cubicBezTo>
                  <a:cubicBezTo>
                    <a:pt x="3623" y="9229"/>
                    <a:pt x="3722" y="9638"/>
                    <a:pt x="4049" y="9786"/>
                  </a:cubicBezTo>
                  <a:cubicBezTo>
                    <a:pt x="4049" y="9786"/>
                    <a:pt x="3935" y="9589"/>
                    <a:pt x="4131" y="9573"/>
                  </a:cubicBezTo>
                  <a:cubicBezTo>
                    <a:pt x="4143" y="9571"/>
                    <a:pt x="4155" y="9570"/>
                    <a:pt x="4168" y="9570"/>
                  </a:cubicBezTo>
                  <a:cubicBezTo>
                    <a:pt x="4290" y="9570"/>
                    <a:pt x="4435" y="9658"/>
                    <a:pt x="4592" y="9658"/>
                  </a:cubicBezTo>
                  <a:cubicBezTo>
                    <a:pt x="4681" y="9658"/>
                    <a:pt x="4774" y="9629"/>
                    <a:pt x="4869" y="9540"/>
                  </a:cubicBezTo>
                  <a:cubicBezTo>
                    <a:pt x="4990" y="9419"/>
                    <a:pt x="5190" y="9317"/>
                    <a:pt x="5423" y="9317"/>
                  </a:cubicBezTo>
                  <a:cubicBezTo>
                    <a:pt x="5727" y="9317"/>
                    <a:pt x="6087" y="9493"/>
                    <a:pt x="6393" y="10032"/>
                  </a:cubicBezTo>
                  <a:cubicBezTo>
                    <a:pt x="6393" y="10032"/>
                    <a:pt x="6164" y="9212"/>
                    <a:pt x="4836" y="8688"/>
                  </a:cubicBezTo>
                  <a:cubicBezTo>
                    <a:pt x="3131" y="7966"/>
                    <a:pt x="2050" y="6262"/>
                    <a:pt x="2132" y="4409"/>
                  </a:cubicBezTo>
                  <a:cubicBezTo>
                    <a:pt x="2230" y="2180"/>
                    <a:pt x="3508" y="656"/>
                    <a:pt x="11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1" name="Google Shape;3261;p3"/>
            <p:cNvSpPr/>
            <p:nvPr/>
          </p:nvSpPr>
          <p:spPr>
            <a:xfrm>
              <a:off x="9103615" y="207109"/>
              <a:ext cx="33" cy="33"/>
            </a:xfrm>
            <a:custGeom>
              <a:avLst/>
              <a:gdLst/>
              <a:ahLst/>
              <a:cxnLst/>
              <a:rect l="l" t="t" r="r" b="b"/>
              <a:pathLst>
                <a:path w="1" h="1" fill="none" extrusionOk="0">
                  <a:moveTo>
                    <a:pt x="0" y="1"/>
                  </a:moveTo>
                  <a:lnTo>
                    <a:pt x="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2" name="Google Shape;3262;p3"/>
            <p:cNvSpPr/>
            <p:nvPr/>
          </p:nvSpPr>
          <p:spPr>
            <a:xfrm>
              <a:off x="9016407" y="-143581"/>
              <a:ext cx="89916" cy="350723"/>
            </a:xfrm>
            <a:custGeom>
              <a:avLst/>
              <a:gdLst/>
              <a:ahLst/>
              <a:cxnLst/>
              <a:rect l="l" t="t" r="r" b="b"/>
              <a:pathLst>
                <a:path w="2755" h="10746" extrusionOk="0">
                  <a:moveTo>
                    <a:pt x="1289" y="1"/>
                  </a:moveTo>
                  <a:cubicBezTo>
                    <a:pt x="711" y="1"/>
                    <a:pt x="161" y="375"/>
                    <a:pt x="99" y="895"/>
                  </a:cubicBezTo>
                  <a:cubicBezTo>
                    <a:pt x="0" y="1419"/>
                    <a:pt x="361" y="1911"/>
                    <a:pt x="902" y="1960"/>
                  </a:cubicBezTo>
                  <a:lnTo>
                    <a:pt x="1049" y="1960"/>
                  </a:lnTo>
                  <a:cubicBezTo>
                    <a:pt x="1574" y="1927"/>
                    <a:pt x="1836" y="1321"/>
                    <a:pt x="1639" y="1075"/>
                  </a:cubicBezTo>
                  <a:cubicBezTo>
                    <a:pt x="1561" y="955"/>
                    <a:pt x="1441" y="901"/>
                    <a:pt x="1322" y="901"/>
                  </a:cubicBezTo>
                  <a:cubicBezTo>
                    <a:pt x="1116" y="901"/>
                    <a:pt x="914" y="1062"/>
                    <a:pt x="935" y="1321"/>
                  </a:cubicBezTo>
                  <a:cubicBezTo>
                    <a:pt x="951" y="1632"/>
                    <a:pt x="1295" y="1616"/>
                    <a:pt x="1344" y="1649"/>
                  </a:cubicBezTo>
                  <a:cubicBezTo>
                    <a:pt x="1377" y="1682"/>
                    <a:pt x="1344" y="1747"/>
                    <a:pt x="1344" y="1747"/>
                  </a:cubicBezTo>
                  <a:cubicBezTo>
                    <a:pt x="1295" y="1813"/>
                    <a:pt x="1230" y="1862"/>
                    <a:pt x="1164" y="1895"/>
                  </a:cubicBezTo>
                  <a:cubicBezTo>
                    <a:pt x="1148" y="1895"/>
                    <a:pt x="1131" y="1911"/>
                    <a:pt x="1099" y="1911"/>
                  </a:cubicBezTo>
                  <a:cubicBezTo>
                    <a:pt x="1065" y="1915"/>
                    <a:pt x="1032" y="1917"/>
                    <a:pt x="999" y="1917"/>
                  </a:cubicBezTo>
                  <a:cubicBezTo>
                    <a:pt x="473" y="1917"/>
                    <a:pt x="73" y="1436"/>
                    <a:pt x="181" y="911"/>
                  </a:cubicBezTo>
                  <a:cubicBezTo>
                    <a:pt x="252" y="439"/>
                    <a:pt x="748" y="115"/>
                    <a:pt x="1265" y="115"/>
                  </a:cubicBezTo>
                  <a:cubicBezTo>
                    <a:pt x="1574" y="115"/>
                    <a:pt x="1892" y="231"/>
                    <a:pt x="2131" y="501"/>
                  </a:cubicBezTo>
                  <a:cubicBezTo>
                    <a:pt x="2443" y="911"/>
                    <a:pt x="2590" y="1436"/>
                    <a:pt x="2541" y="1944"/>
                  </a:cubicBezTo>
                  <a:cubicBezTo>
                    <a:pt x="2525" y="2452"/>
                    <a:pt x="2410" y="2960"/>
                    <a:pt x="2230" y="3435"/>
                  </a:cubicBezTo>
                  <a:cubicBezTo>
                    <a:pt x="1410" y="5468"/>
                    <a:pt x="525" y="7500"/>
                    <a:pt x="1148" y="8976"/>
                  </a:cubicBezTo>
                  <a:cubicBezTo>
                    <a:pt x="1672" y="10303"/>
                    <a:pt x="2574" y="10697"/>
                    <a:pt x="2656" y="10746"/>
                  </a:cubicBezTo>
                  <a:cubicBezTo>
                    <a:pt x="1984" y="10336"/>
                    <a:pt x="1476" y="9697"/>
                    <a:pt x="1230" y="8943"/>
                  </a:cubicBezTo>
                  <a:cubicBezTo>
                    <a:pt x="672" y="7517"/>
                    <a:pt x="1557" y="5550"/>
                    <a:pt x="2393" y="3501"/>
                  </a:cubicBezTo>
                  <a:cubicBezTo>
                    <a:pt x="2590" y="3009"/>
                    <a:pt x="2688" y="2485"/>
                    <a:pt x="2721" y="1960"/>
                  </a:cubicBezTo>
                  <a:cubicBezTo>
                    <a:pt x="2754" y="1403"/>
                    <a:pt x="2574" y="846"/>
                    <a:pt x="2230" y="419"/>
                  </a:cubicBezTo>
                  <a:cubicBezTo>
                    <a:pt x="1966" y="125"/>
                    <a:pt x="1622" y="1"/>
                    <a:pt x="12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3" name="Google Shape;3263;p3"/>
            <p:cNvSpPr/>
            <p:nvPr/>
          </p:nvSpPr>
          <p:spPr>
            <a:xfrm>
              <a:off x="9127669" y="-41654"/>
              <a:ext cx="123631" cy="122032"/>
            </a:xfrm>
            <a:custGeom>
              <a:avLst/>
              <a:gdLst/>
              <a:ahLst/>
              <a:cxnLst/>
              <a:rect l="l" t="t" r="r" b="b"/>
              <a:pathLst>
                <a:path w="3788" h="3739" extrusionOk="0">
                  <a:moveTo>
                    <a:pt x="3279" y="1"/>
                  </a:moveTo>
                  <a:cubicBezTo>
                    <a:pt x="3279" y="1"/>
                    <a:pt x="3279" y="268"/>
                    <a:pt x="3109" y="268"/>
                  </a:cubicBezTo>
                  <a:cubicBezTo>
                    <a:pt x="3096" y="268"/>
                    <a:pt x="3081" y="267"/>
                    <a:pt x="3066" y="263"/>
                  </a:cubicBezTo>
                  <a:cubicBezTo>
                    <a:pt x="2958" y="240"/>
                    <a:pt x="2810" y="181"/>
                    <a:pt x="2671" y="181"/>
                  </a:cubicBezTo>
                  <a:cubicBezTo>
                    <a:pt x="2516" y="181"/>
                    <a:pt x="2373" y="256"/>
                    <a:pt x="2312" y="542"/>
                  </a:cubicBezTo>
                  <a:cubicBezTo>
                    <a:pt x="2186" y="1077"/>
                    <a:pt x="2136" y="1643"/>
                    <a:pt x="1928" y="1643"/>
                  </a:cubicBezTo>
                  <a:cubicBezTo>
                    <a:pt x="1920" y="1643"/>
                    <a:pt x="1911" y="1642"/>
                    <a:pt x="1902" y="1640"/>
                  </a:cubicBezTo>
                  <a:lnTo>
                    <a:pt x="1853" y="1640"/>
                  </a:lnTo>
                  <a:cubicBezTo>
                    <a:pt x="1844" y="1642"/>
                    <a:pt x="1835" y="1643"/>
                    <a:pt x="1827" y="1643"/>
                  </a:cubicBezTo>
                  <a:cubicBezTo>
                    <a:pt x="1619" y="1643"/>
                    <a:pt x="1569" y="1077"/>
                    <a:pt x="1443" y="542"/>
                  </a:cubicBezTo>
                  <a:cubicBezTo>
                    <a:pt x="1374" y="256"/>
                    <a:pt x="1236" y="181"/>
                    <a:pt x="1087" y="181"/>
                  </a:cubicBezTo>
                  <a:cubicBezTo>
                    <a:pt x="954" y="181"/>
                    <a:pt x="814" y="240"/>
                    <a:pt x="706" y="263"/>
                  </a:cubicBezTo>
                  <a:cubicBezTo>
                    <a:pt x="685" y="269"/>
                    <a:pt x="666" y="272"/>
                    <a:pt x="649" y="272"/>
                  </a:cubicBezTo>
                  <a:cubicBezTo>
                    <a:pt x="482" y="272"/>
                    <a:pt x="509" y="1"/>
                    <a:pt x="509" y="1"/>
                  </a:cubicBezTo>
                  <a:lnTo>
                    <a:pt x="509" y="1"/>
                  </a:lnTo>
                  <a:cubicBezTo>
                    <a:pt x="509" y="1"/>
                    <a:pt x="279" y="83"/>
                    <a:pt x="148" y="673"/>
                  </a:cubicBezTo>
                  <a:cubicBezTo>
                    <a:pt x="1" y="1279"/>
                    <a:pt x="263" y="1493"/>
                    <a:pt x="1050" y="1870"/>
                  </a:cubicBezTo>
                  <a:cubicBezTo>
                    <a:pt x="1837" y="2230"/>
                    <a:pt x="1869" y="3509"/>
                    <a:pt x="1869" y="3509"/>
                  </a:cubicBezTo>
                  <a:lnTo>
                    <a:pt x="1902" y="3738"/>
                  </a:lnTo>
                  <a:lnTo>
                    <a:pt x="1918" y="3509"/>
                  </a:lnTo>
                  <a:cubicBezTo>
                    <a:pt x="1918" y="3509"/>
                    <a:pt x="1951" y="2214"/>
                    <a:pt x="2738" y="1870"/>
                  </a:cubicBezTo>
                  <a:cubicBezTo>
                    <a:pt x="3525" y="1509"/>
                    <a:pt x="3787" y="1279"/>
                    <a:pt x="3656" y="673"/>
                  </a:cubicBezTo>
                  <a:cubicBezTo>
                    <a:pt x="3508" y="83"/>
                    <a:pt x="3279" y="1"/>
                    <a:pt x="327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4" name="Google Shape;3264;p3"/>
            <p:cNvSpPr/>
            <p:nvPr/>
          </p:nvSpPr>
          <p:spPr>
            <a:xfrm>
              <a:off x="9098262" y="-156669"/>
              <a:ext cx="90439" cy="265930"/>
            </a:xfrm>
            <a:custGeom>
              <a:avLst/>
              <a:gdLst/>
              <a:ahLst/>
              <a:cxnLst/>
              <a:rect l="l" t="t" r="r" b="b"/>
              <a:pathLst>
                <a:path w="2771" h="8148" extrusionOk="0">
                  <a:moveTo>
                    <a:pt x="2065" y="1"/>
                  </a:moveTo>
                  <a:lnTo>
                    <a:pt x="2065" y="1"/>
                  </a:lnTo>
                  <a:cubicBezTo>
                    <a:pt x="2361" y="968"/>
                    <a:pt x="1295" y="1230"/>
                    <a:pt x="656" y="2361"/>
                  </a:cubicBezTo>
                  <a:cubicBezTo>
                    <a:pt x="557" y="2525"/>
                    <a:pt x="492" y="2722"/>
                    <a:pt x="426" y="2902"/>
                  </a:cubicBezTo>
                  <a:cubicBezTo>
                    <a:pt x="0" y="4279"/>
                    <a:pt x="262" y="5230"/>
                    <a:pt x="1574" y="6131"/>
                  </a:cubicBezTo>
                  <a:cubicBezTo>
                    <a:pt x="2705" y="6934"/>
                    <a:pt x="2754" y="8000"/>
                    <a:pt x="2754" y="8147"/>
                  </a:cubicBezTo>
                  <a:cubicBezTo>
                    <a:pt x="2770" y="7656"/>
                    <a:pt x="2623" y="7164"/>
                    <a:pt x="2328" y="6754"/>
                  </a:cubicBezTo>
                  <a:cubicBezTo>
                    <a:pt x="2016" y="6328"/>
                    <a:pt x="1623" y="6066"/>
                    <a:pt x="1049" y="5557"/>
                  </a:cubicBezTo>
                  <a:cubicBezTo>
                    <a:pt x="869" y="5394"/>
                    <a:pt x="721" y="5197"/>
                    <a:pt x="639" y="4967"/>
                  </a:cubicBezTo>
                  <a:cubicBezTo>
                    <a:pt x="295" y="4131"/>
                    <a:pt x="967" y="3263"/>
                    <a:pt x="1295" y="2902"/>
                  </a:cubicBezTo>
                  <a:cubicBezTo>
                    <a:pt x="1443" y="2722"/>
                    <a:pt x="1639" y="2558"/>
                    <a:pt x="1836" y="2361"/>
                  </a:cubicBezTo>
                  <a:cubicBezTo>
                    <a:pt x="2213" y="2017"/>
                    <a:pt x="2459" y="1558"/>
                    <a:pt x="2557" y="1066"/>
                  </a:cubicBezTo>
                  <a:cubicBezTo>
                    <a:pt x="2705" y="181"/>
                    <a:pt x="2066" y="1"/>
                    <a:pt x="206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5" name="Google Shape;3265;p3"/>
            <p:cNvSpPr/>
            <p:nvPr/>
          </p:nvSpPr>
          <p:spPr>
            <a:xfrm>
              <a:off x="7507249" y="265726"/>
              <a:ext cx="295859" cy="205779"/>
            </a:xfrm>
            <a:custGeom>
              <a:avLst/>
              <a:gdLst/>
              <a:ahLst/>
              <a:cxnLst/>
              <a:rect l="l" t="t" r="r" b="b"/>
              <a:pathLst>
                <a:path w="9065" h="6305" extrusionOk="0">
                  <a:moveTo>
                    <a:pt x="7067" y="0"/>
                  </a:moveTo>
                  <a:cubicBezTo>
                    <a:pt x="6612" y="0"/>
                    <a:pt x="6184" y="162"/>
                    <a:pt x="5918" y="500"/>
                  </a:cubicBezTo>
                  <a:cubicBezTo>
                    <a:pt x="5524" y="909"/>
                    <a:pt x="5475" y="1549"/>
                    <a:pt x="5803" y="2008"/>
                  </a:cubicBezTo>
                  <a:cubicBezTo>
                    <a:pt x="5901" y="2139"/>
                    <a:pt x="6032" y="2254"/>
                    <a:pt x="6180" y="2319"/>
                  </a:cubicBezTo>
                  <a:lnTo>
                    <a:pt x="6213" y="2335"/>
                  </a:lnTo>
                  <a:lnTo>
                    <a:pt x="6278" y="2352"/>
                  </a:lnTo>
                  <a:cubicBezTo>
                    <a:pt x="6311" y="2368"/>
                    <a:pt x="6344" y="2368"/>
                    <a:pt x="6377" y="2368"/>
                  </a:cubicBezTo>
                  <a:cubicBezTo>
                    <a:pt x="6449" y="2390"/>
                    <a:pt x="6524" y="2400"/>
                    <a:pt x="6598" y="2400"/>
                  </a:cubicBezTo>
                  <a:cubicBezTo>
                    <a:pt x="6810" y="2400"/>
                    <a:pt x="7018" y="2317"/>
                    <a:pt x="7163" y="2172"/>
                  </a:cubicBezTo>
                  <a:cubicBezTo>
                    <a:pt x="7558" y="1761"/>
                    <a:pt x="7277" y="1210"/>
                    <a:pt x="6934" y="1210"/>
                  </a:cubicBezTo>
                  <a:cubicBezTo>
                    <a:pt x="6907" y="1210"/>
                    <a:pt x="6879" y="1214"/>
                    <a:pt x="6852" y="1221"/>
                  </a:cubicBezTo>
                  <a:cubicBezTo>
                    <a:pt x="6541" y="1319"/>
                    <a:pt x="6475" y="1729"/>
                    <a:pt x="6704" y="1860"/>
                  </a:cubicBezTo>
                  <a:cubicBezTo>
                    <a:pt x="6755" y="1883"/>
                    <a:pt x="6810" y="1894"/>
                    <a:pt x="6864" y="1894"/>
                  </a:cubicBezTo>
                  <a:cubicBezTo>
                    <a:pt x="6968" y="1894"/>
                    <a:pt x="7072" y="1854"/>
                    <a:pt x="7147" y="1778"/>
                  </a:cubicBezTo>
                  <a:lnTo>
                    <a:pt x="7147" y="1778"/>
                  </a:lnTo>
                  <a:cubicBezTo>
                    <a:pt x="7180" y="1926"/>
                    <a:pt x="7131" y="2073"/>
                    <a:pt x="6999" y="2155"/>
                  </a:cubicBezTo>
                  <a:cubicBezTo>
                    <a:pt x="6852" y="2266"/>
                    <a:pt x="6677" y="2321"/>
                    <a:pt x="6495" y="2321"/>
                  </a:cubicBezTo>
                  <a:cubicBezTo>
                    <a:pt x="6434" y="2321"/>
                    <a:pt x="6372" y="2315"/>
                    <a:pt x="6311" y="2303"/>
                  </a:cubicBezTo>
                  <a:cubicBezTo>
                    <a:pt x="6213" y="2270"/>
                    <a:pt x="6131" y="2237"/>
                    <a:pt x="6049" y="2188"/>
                  </a:cubicBezTo>
                  <a:cubicBezTo>
                    <a:pt x="5541" y="1778"/>
                    <a:pt x="5508" y="1024"/>
                    <a:pt x="5967" y="565"/>
                  </a:cubicBezTo>
                  <a:cubicBezTo>
                    <a:pt x="6222" y="256"/>
                    <a:pt x="6616" y="110"/>
                    <a:pt x="7033" y="110"/>
                  </a:cubicBezTo>
                  <a:cubicBezTo>
                    <a:pt x="7899" y="110"/>
                    <a:pt x="8862" y="742"/>
                    <a:pt x="8884" y="1860"/>
                  </a:cubicBezTo>
                  <a:cubicBezTo>
                    <a:pt x="8917" y="2663"/>
                    <a:pt x="8475" y="3417"/>
                    <a:pt x="7753" y="3794"/>
                  </a:cubicBezTo>
                  <a:lnTo>
                    <a:pt x="7704" y="3827"/>
                  </a:lnTo>
                  <a:cubicBezTo>
                    <a:pt x="7606" y="3860"/>
                    <a:pt x="7524" y="3876"/>
                    <a:pt x="7426" y="3909"/>
                  </a:cubicBezTo>
                  <a:cubicBezTo>
                    <a:pt x="7208" y="3958"/>
                    <a:pt x="6991" y="3979"/>
                    <a:pt x="6775" y="3979"/>
                  </a:cubicBezTo>
                  <a:cubicBezTo>
                    <a:pt x="5188" y="3979"/>
                    <a:pt x="3636" y="2833"/>
                    <a:pt x="2298" y="2833"/>
                  </a:cubicBezTo>
                  <a:cubicBezTo>
                    <a:pt x="2152" y="2833"/>
                    <a:pt x="2009" y="2846"/>
                    <a:pt x="1869" y="2876"/>
                  </a:cubicBezTo>
                  <a:cubicBezTo>
                    <a:pt x="607" y="3155"/>
                    <a:pt x="246" y="4040"/>
                    <a:pt x="148" y="4581"/>
                  </a:cubicBezTo>
                  <a:cubicBezTo>
                    <a:pt x="0" y="5122"/>
                    <a:pt x="115" y="5728"/>
                    <a:pt x="558" y="6056"/>
                  </a:cubicBezTo>
                  <a:cubicBezTo>
                    <a:pt x="778" y="6226"/>
                    <a:pt x="1047" y="6304"/>
                    <a:pt x="1311" y="6304"/>
                  </a:cubicBezTo>
                  <a:cubicBezTo>
                    <a:pt x="1732" y="6304"/>
                    <a:pt x="2140" y="6104"/>
                    <a:pt x="2312" y="5761"/>
                  </a:cubicBezTo>
                  <a:cubicBezTo>
                    <a:pt x="2639" y="5220"/>
                    <a:pt x="2361" y="4516"/>
                    <a:pt x="1869" y="4384"/>
                  </a:cubicBezTo>
                  <a:cubicBezTo>
                    <a:pt x="1775" y="4347"/>
                    <a:pt x="1678" y="4329"/>
                    <a:pt x="1583" y="4329"/>
                  </a:cubicBezTo>
                  <a:cubicBezTo>
                    <a:pt x="1265" y="4329"/>
                    <a:pt x="966" y="4528"/>
                    <a:pt x="853" y="4843"/>
                  </a:cubicBezTo>
                  <a:cubicBezTo>
                    <a:pt x="820" y="4958"/>
                    <a:pt x="804" y="5089"/>
                    <a:pt x="836" y="5220"/>
                  </a:cubicBezTo>
                  <a:cubicBezTo>
                    <a:pt x="836" y="5237"/>
                    <a:pt x="836" y="5253"/>
                    <a:pt x="853" y="5270"/>
                  </a:cubicBezTo>
                  <a:cubicBezTo>
                    <a:pt x="853" y="5270"/>
                    <a:pt x="853" y="5286"/>
                    <a:pt x="853" y="5286"/>
                  </a:cubicBezTo>
                  <a:cubicBezTo>
                    <a:pt x="914" y="5520"/>
                    <a:pt x="1124" y="5662"/>
                    <a:pt x="1350" y="5662"/>
                  </a:cubicBezTo>
                  <a:cubicBezTo>
                    <a:pt x="1425" y="5662"/>
                    <a:pt x="1501" y="5646"/>
                    <a:pt x="1574" y="5614"/>
                  </a:cubicBezTo>
                  <a:cubicBezTo>
                    <a:pt x="1909" y="5470"/>
                    <a:pt x="1794" y="4908"/>
                    <a:pt x="1455" y="4908"/>
                  </a:cubicBezTo>
                  <a:cubicBezTo>
                    <a:pt x="1446" y="4908"/>
                    <a:pt x="1436" y="4908"/>
                    <a:pt x="1426" y="4909"/>
                  </a:cubicBezTo>
                  <a:cubicBezTo>
                    <a:pt x="1049" y="4958"/>
                    <a:pt x="1099" y="5319"/>
                    <a:pt x="1049" y="5368"/>
                  </a:cubicBezTo>
                  <a:cubicBezTo>
                    <a:pt x="1040" y="5377"/>
                    <a:pt x="1029" y="5381"/>
                    <a:pt x="1018" y="5381"/>
                  </a:cubicBezTo>
                  <a:cubicBezTo>
                    <a:pt x="971" y="5381"/>
                    <a:pt x="915" y="5309"/>
                    <a:pt x="902" y="5270"/>
                  </a:cubicBezTo>
                  <a:cubicBezTo>
                    <a:pt x="836" y="5089"/>
                    <a:pt x="836" y="4876"/>
                    <a:pt x="935" y="4696"/>
                  </a:cubicBezTo>
                  <a:cubicBezTo>
                    <a:pt x="1084" y="4500"/>
                    <a:pt x="1307" y="4385"/>
                    <a:pt x="1539" y="4385"/>
                  </a:cubicBezTo>
                  <a:cubicBezTo>
                    <a:pt x="1638" y="4385"/>
                    <a:pt x="1739" y="4406"/>
                    <a:pt x="1836" y="4450"/>
                  </a:cubicBezTo>
                  <a:cubicBezTo>
                    <a:pt x="2295" y="4565"/>
                    <a:pt x="2541" y="5220"/>
                    <a:pt x="2230" y="5712"/>
                  </a:cubicBezTo>
                  <a:cubicBezTo>
                    <a:pt x="2079" y="6023"/>
                    <a:pt x="1700" y="6206"/>
                    <a:pt x="1313" y="6206"/>
                  </a:cubicBezTo>
                  <a:cubicBezTo>
                    <a:pt x="1068" y="6206"/>
                    <a:pt x="820" y="6133"/>
                    <a:pt x="623" y="5974"/>
                  </a:cubicBezTo>
                  <a:cubicBezTo>
                    <a:pt x="82" y="5565"/>
                    <a:pt x="115" y="4630"/>
                    <a:pt x="541" y="4057"/>
                  </a:cubicBezTo>
                  <a:cubicBezTo>
                    <a:pt x="903" y="3583"/>
                    <a:pt x="1491" y="3346"/>
                    <a:pt x="2105" y="3346"/>
                  </a:cubicBezTo>
                  <a:cubicBezTo>
                    <a:pt x="2299" y="3346"/>
                    <a:pt x="2496" y="3370"/>
                    <a:pt x="2689" y="3417"/>
                  </a:cubicBezTo>
                  <a:cubicBezTo>
                    <a:pt x="3492" y="3614"/>
                    <a:pt x="4328" y="3958"/>
                    <a:pt x="5213" y="4188"/>
                  </a:cubicBezTo>
                  <a:cubicBezTo>
                    <a:pt x="5539" y="4247"/>
                    <a:pt x="5870" y="4281"/>
                    <a:pt x="6196" y="4281"/>
                  </a:cubicBezTo>
                  <a:cubicBezTo>
                    <a:pt x="6772" y="4281"/>
                    <a:pt x="7333" y="4176"/>
                    <a:pt x="7835" y="3925"/>
                  </a:cubicBezTo>
                  <a:cubicBezTo>
                    <a:pt x="8606" y="3516"/>
                    <a:pt x="9065" y="2712"/>
                    <a:pt x="9048" y="1860"/>
                  </a:cubicBezTo>
                  <a:cubicBezTo>
                    <a:pt x="9005" y="656"/>
                    <a:pt x="7981" y="0"/>
                    <a:pt x="70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6" name="Google Shape;3266;p3"/>
            <p:cNvSpPr/>
            <p:nvPr/>
          </p:nvSpPr>
          <p:spPr>
            <a:xfrm>
              <a:off x="7542563" y="382503"/>
              <a:ext cx="210806" cy="121020"/>
            </a:xfrm>
            <a:custGeom>
              <a:avLst/>
              <a:gdLst/>
              <a:ahLst/>
              <a:cxnLst/>
              <a:rect l="l" t="t" r="r" b="b"/>
              <a:pathLst>
                <a:path w="6459" h="3708" extrusionOk="0">
                  <a:moveTo>
                    <a:pt x="948" y="0"/>
                  </a:moveTo>
                  <a:cubicBezTo>
                    <a:pt x="332" y="0"/>
                    <a:pt x="0" y="265"/>
                    <a:pt x="0" y="265"/>
                  </a:cubicBezTo>
                  <a:cubicBezTo>
                    <a:pt x="225" y="193"/>
                    <a:pt x="434" y="147"/>
                    <a:pt x="643" y="147"/>
                  </a:cubicBezTo>
                  <a:cubicBezTo>
                    <a:pt x="952" y="147"/>
                    <a:pt x="1261" y="247"/>
                    <a:pt x="1623" y="511"/>
                  </a:cubicBezTo>
                  <a:cubicBezTo>
                    <a:pt x="2213" y="954"/>
                    <a:pt x="1852" y="1708"/>
                    <a:pt x="1754" y="2200"/>
                  </a:cubicBezTo>
                  <a:cubicBezTo>
                    <a:pt x="1656" y="2708"/>
                    <a:pt x="2361" y="2921"/>
                    <a:pt x="2721" y="3085"/>
                  </a:cubicBezTo>
                  <a:cubicBezTo>
                    <a:pt x="3082" y="3249"/>
                    <a:pt x="2901" y="3708"/>
                    <a:pt x="2901" y="3708"/>
                  </a:cubicBezTo>
                  <a:cubicBezTo>
                    <a:pt x="4229" y="2888"/>
                    <a:pt x="3377" y="1937"/>
                    <a:pt x="3147" y="1675"/>
                  </a:cubicBezTo>
                  <a:cubicBezTo>
                    <a:pt x="2958" y="1445"/>
                    <a:pt x="3081" y="1216"/>
                    <a:pt x="3268" y="1216"/>
                  </a:cubicBezTo>
                  <a:cubicBezTo>
                    <a:pt x="3307" y="1216"/>
                    <a:pt x="3350" y="1226"/>
                    <a:pt x="3393" y="1249"/>
                  </a:cubicBezTo>
                  <a:cubicBezTo>
                    <a:pt x="3623" y="1380"/>
                    <a:pt x="3262" y="1872"/>
                    <a:pt x="3934" y="2314"/>
                  </a:cubicBezTo>
                  <a:cubicBezTo>
                    <a:pt x="4102" y="2421"/>
                    <a:pt x="4261" y="2461"/>
                    <a:pt x="4405" y="2461"/>
                  </a:cubicBezTo>
                  <a:cubicBezTo>
                    <a:pt x="4836" y="2461"/>
                    <a:pt x="5131" y="2101"/>
                    <a:pt x="5131" y="2101"/>
                  </a:cubicBezTo>
                  <a:lnTo>
                    <a:pt x="5131" y="2101"/>
                  </a:lnTo>
                  <a:cubicBezTo>
                    <a:pt x="5125" y="2102"/>
                    <a:pt x="5119" y="2102"/>
                    <a:pt x="5114" y="2102"/>
                  </a:cubicBezTo>
                  <a:cubicBezTo>
                    <a:pt x="4744" y="2102"/>
                    <a:pt x="4948" y="1574"/>
                    <a:pt x="4770" y="1413"/>
                  </a:cubicBezTo>
                  <a:cubicBezTo>
                    <a:pt x="4692" y="1357"/>
                    <a:pt x="4591" y="1324"/>
                    <a:pt x="4494" y="1324"/>
                  </a:cubicBezTo>
                  <a:cubicBezTo>
                    <a:pt x="4448" y="1324"/>
                    <a:pt x="4402" y="1332"/>
                    <a:pt x="4360" y="1347"/>
                  </a:cubicBezTo>
                  <a:cubicBezTo>
                    <a:pt x="4302" y="1360"/>
                    <a:pt x="4246" y="1366"/>
                    <a:pt x="4198" y="1366"/>
                  </a:cubicBezTo>
                  <a:cubicBezTo>
                    <a:pt x="4056" y="1366"/>
                    <a:pt x="3971" y="1314"/>
                    <a:pt x="4032" y="1216"/>
                  </a:cubicBezTo>
                  <a:cubicBezTo>
                    <a:pt x="4062" y="1174"/>
                    <a:pt x="4096" y="1158"/>
                    <a:pt x="4141" y="1158"/>
                  </a:cubicBezTo>
                  <a:cubicBezTo>
                    <a:pt x="4274" y="1158"/>
                    <a:pt x="4508" y="1294"/>
                    <a:pt x="5032" y="1331"/>
                  </a:cubicBezTo>
                  <a:cubicBezTo>
                    <a:pt x="5060" y="1333"/>
                    <a:pt x="5087" y="1333"/>
                    <a:pt x="5114" y="1333"/>
                  </a:cubicBezTo>
                  <a:cubicBezTo>
                    <a:pt x="5892" y="1333"/>
                    <a:pt x="6458" y="675"/>
                    <a:pt x="6458" y="675"/>
                  </a:cubicBezTo>
                  <a:lnTo>
                    <a:pt x="6458" y="675"/>
                  </a:lnTo>
                  <a:cubicBezTo>
                    <a:pt x="6000" y="931"/>
                    <a:pt x="5514" y="1029"/>
                    <a:pt x="5026" y="1029"/>
                  </a:cubicBezTo>
                  <a:cubicBezTo>
                    <a:pt x="3858" y="1029"/>
                    <a:pt x="2680" y="468"/>
                    <a:pt x="1836" y="167"/>
                  </a:cubicBezTo>
                  <a:cubicBezTo>
                    <a:pt x="1495" y="44"/>
                    <a:pt x="1198" y="0"/>
                    <a:pt x="9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7" name="Google Shape;3267;p3"/>
            <p:cNvSpPr/>
            <p:nvPr/>
          </p:nvSpPr>
          <p:spPr>
            <a:xfrm>
              <a:off x="7596578" y="262756"/>
              <a:ext cx="117723" cy="82410"/>
            </a:xfrm>
            <a:custGeom>
              <a:avLst/>
              <a:gdLst/>
              <a:ahLst/>
              <a:cxnLst/>
              <a:rect l="l" t="t" r="r" b="b"/>
              <a:pathLst>
                <a:path w="3607" h="2525" extrusionOk="0">
                  <a:moveTo>
                    <a:pt x="2492" y="0"/>
                  </a:moveTo>
                  <a:cubicBezTo>
                    <a:pt x="1908" y="0"/>
                    <a:pt x="1240" y="123"/>
                    <a:pt x="869" y="607"/>
                  </a:cubicBezTo>
                  <a:cubicBezTo>
                    <a:pt x="1" y="1771"/>
                    <a:pt x="525" y="2525"/>
                    <a:pt x="525" y="2525"/>
                  </a:cubicBezTo>
                  <a:cubicBezTo>
                    <a:pt x="525" y="2525"/>
                    <a:pt x="361" y="2164"/>
                    <a:pt x="1394" y="2164"/>
                  </a:cubicBezTo>
                  <a:cubicBezTo>
                    <a:pt x="2427" y="2148"/>
                    <a:pt x="2312" y="1492"/>
                    <a:pt x="2263" y="1263"/>
                  </a:cubicBezTo>
                  <a:cubicBezTo>
                    <a:pt x="2181" y="1017"/>
                    <a:pt x="2246" y="738"/>
                    <a:pt x="2410" y="541"/>
                  </a:cubicBezTo>
                  <a:cubicBezTo>
                    <a:pt x="2656" y="197"/>
                    <a:pt x="3607" y="132"/>
                    <a:pt x="3607" y="132"/>
                  </a:cubicBezTo>
                  <a:cubicBezTo>
                    <a:pt x="3607" y="132"/>
                    <a:pt x="3095" y="0"/>
                    <a:pt x="249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8" name="Google Shape;3268;p3"/>
            <p:cNvSpPr/>
            <p:nvPr/>
          </p:nvSpPr>
          <p:spPr>
            <a:xfrm>
              <a:off x="7686984" y="175548"/>
              <a:ext cx="73336" cy="87240"/>
            </a:xfrm>
            <a:custGeom>
              <a:avLst/>
              <a:gdLst/>
              <a:ahLst/>
              <a:cxnLst/>
              <a:rect l="l" t="t" r="r" b="b"/>
              <a:pathLst>
                <a:path w="2247" h="2673" extrusionOk="0">
                  <a:moveTo>
                    <a:pt x="1132" y="1"/>
                  </a:moveTo>
                  <a:cubicBezTo>
                    <a:pt x="1132" y="1"/>
                    <a:pt x="1345" y="542"/>
                    <a:pt x="984" y="722"/>
                  </a:cubicBezTo>
                  <a:cubicBezTo>
                    <a:pt x="624" y="935"/>
                    <a:pt x="1" y="1345"/>
                    <a:pt x="247" y="2001"/>
                  </a:cubicBezTo>
                  <a:cubicBezTo>
                    <a:pt x="493" y="2673"/>
                    <a:pt x="1673" y="2410"/>
                    <a:pt x="2246" y="2607"/>
                  </a:cubicBezTo>
                  <a:cubicBezTo>
                    <a:pt x="2246" y="2607"/>
                    <a:pt x="1378" y="2148"/>
                    <a:pt x="1443" y="1427"/>
                  </a:cubicBezTo>
                  <a:cubicBezTo>
                    <a:pt x="1509" y="689"/>
                    <a:pt x="1427" y="165"/>
                    <a:pt x="11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9" name="Google Shape;3269;p3"/>
            <p:cNvSpPr/>
            <p:nvPr/>
          </p:nvSpPr>
          <p:spPr>
            <a:xfrm>
              <a:off x="7766718" y="213538"/>
              <a:ext cx="104342" cy="140733"/>
            </a:xfrm>
            <a:custGeom>
              <a:avLst/>
              <a:gdLst/>
              <a:ahLst/>
              <a:cxnLst/>
              <a:rect l="l" t="t" r="r" b="b"/>
              <a:pathLst>
                <a:path w="3197" h="4312" extrusionOk="0">
                  <a:moveTo>
                    <a:pt x="377" y="1"/>
                  </a:moveTo>
                  <a:lnTo>
                    <a:pt x="377" y="1"/>
                  </a:lnTo>
                  <a:cubicBezTo>
                    <a:pt x="0" y="1345"/>
                    <a:pt x="541" y="1607"/>
                    <a:pt x="1098" y="2476"/>
                  </a:cubicBezTo>
                  <a:cubicBezTo>
                    <a:pt x="1656" y="3344"/>
                    <a:pt x="1049" y="4311"/>
                    <a:pt x="1049" y="4311"/>
                  </a:cubicBezTo>
                  <a:cubicBezTo>
                    <a:pt x="1426" y="4049"/>
                    <a:pt x="1787" y="3361"/>
                    <a:pt x="2492" y="2918"/>
                  </a:cubicBezTo>
                  <a:cubicBezTo>
                    <a:pt x="3196" y="2492"/>
                    <a:pt x="2901" y="1591"/>
                    <a:pt x="2901" y="1591"/>
                  </a:cubicBezTo>
                  <a:lnTo>
                    <a:pt x="2901" y="1591"/>
                  </a:lnTo>
                  <a:cubicBezTo>
                    <a:pt x="2849" y="1695"/>
                    <a:pt x="2744" y="1748"/>
                    <a:pt x="2578" y="1748"/>
                  </a:cubicBezTo>
                  <a:cubicBezTo>
                    <a:pt x="2537" y="1748"/>
                    <a:pt x="2492" y="1745"/>
                    <a:pt x="2442" y="1738"/>
                  </a:cubicBezTo>
                  <a:cubicBezTo>
                    <a:pt x="2415" y="1731"/>
                    <a:pt x="2387" y="1728"/>
                    <a:pt x="2360" y="1728"/>
                  </a:cubicBezTo>
                  <a:cubicBezTo>
                    <a:pt x="2132" y="1728"/>
                    <a:pt x="1945" y="1961"/>
                    <a:pt x="2033" y="2181"/>
                  </a:cubicBezTo>
                  <a:cubicBezTo>
                    <a:pt x="2085" y="2418"/>
                    <a:pt x="1937" y="2528"/>
                    <a:pt x="1800" y="2528"/>
                  </a:cubicBezTo>
                  <a:cubicBezTo>
                    <a:pt x="1767" y="2528"/>
                    <a:pt x="1734" y="2521"/>
                    <a:pt x="1705" y="2508"/>
                  </a:cubicBezTo>
                  <a:cubicBezTo>
                    <a:pt x="1557" y="2443"/>
                    <a:pt x="1557" y="2066"/>
                    <a:pt x="1770" y="1886"/>
                  </a:cubicBezTo>
                  <a:cubicBezTo>
                    <a:pt x="1984" y="1705"/>
                    <a:pt x="2131" y="1312"/>
                    <a:pt x="1934" y="689"/>
                  </a:cubicBezTo>
                  <a:cubicBezTo>
                    <a:pt x="1791" y="194"/>
                    <a:pt x="1305" y="103"/>
                    <a:pt x="989" y="103"/>
                  </a:cubicBezTo>
                  <a:cubicBezTo>
                    <a:pt x="907" y="103"/>
                    <a:pt x="837" y="109"/>
                    <a:pt x="787" y="115"/>
                  </a:cubicBezTo>
                  <a:cubicBezTo>
                    <a:pt x="756" y="122"/>
                    <a:pt x="725" y="125"/>
                    <a:pt x="695" y="125"/>
                  </a:cubicBezTo>
                  <a:cubicBezTo>
                    <a:pt x="579" y="125"/>
                    <a:pt x="468" y="78"/>
                    <a:pt x="37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0" name="Google Shape;3270;p3"/>
            <p:cNvSpPr/>
            <p:nvPr/>
          </p:nvSpPr>
          <p:spPr>
            <a:xfrm>
              <a:off x="7743153" y="6584"/>
              <a:ext cx="264853" cy="264233"/>
            </a:xfrm>
            <a:custGeom>
              <a:avLst/>
              <a:gdLst/>
              <a:ahLst/>
              <a:cxnLst/>
              <a:rect l="l" t="t" r="r" b="b"/>
              <a:pathLst>
                <a:path w="8115" h="8096" extrusionOk="0">
                  <a:moveTo>
                    <a:pt x="5771" y="1"/>
                  </a:moveTo>
                  <a:cubicBezTo>
                    <a:pt x="5237" y="1"/>
                    <a:pt x="4723" y="177"/>
                    <a:pt x="4427" y="572"/>
                  </a:cubicBezTo>
                  <a:cubicBezTo>
                    <a:pt x="4132" y="998"/>
                    <a:pt x="4082" y="1555"/>
                    <a:pt x="4312" y="2031"/>
                  </a:cubicBezTo>
                  <a:cubicBezTo>
                    <a:pt x="4521" y="2440"/>
                    <a:pt x="4859" y="2586"/>
                    <a:pt x="5189" y="2586"/>
                  </a:cubicBezTo>
                  <a:cubicBezTo>
                    <a:pt x="5532" y="2586"/>
                    <a:pt x="5866" y="2428"/>
                    <a:pt x="6033" y="2244"/>
                  </a:cubicBezTo>
                  <a:cubicBezTo>
                    <a:pt x="6230" y="2031"/>
                    <a:pt x="6295" y="1752"/>
                    <a:pt x="6246" y="1490"/>
                  </a:cubicBezTo>
                  <a:cubicBezTo>
                    <a:pt x="6188" y="1162"/>
                    <a:pt x="5960" y="1021"/>
                    <a:pt x="5752" y="1021"/>
                  </a:cubicBezTo>
                  <a:cubicBezTo>
                    <a:pt x="5606" y="1021"/>
                    <a:pt x="5471" y="1090"/>
                    <a:pt x="5410" y="1211"/>
                  </a:cubicBezTo>
                  <a:cubicBezTo>
                    <a:pt x="5279" y="1490"/>
                    <a:pt x="5345" y="1850"/>
                    <a:pt x="5754" y="1916"/>
                  </a:cubicBezTo>
                  <a:cubicBezTo>
                    <a:pt x="6099" y="1965"/>
                    <a:pt x="5918" y="2391"/>
                    <a:pt x="5476" y="2506"/>
                  </a:cubicBezTo>
                  <a:cubicBezTo>
                    <a:pt x="5395" y="2527"/>
                    <a:pt x="5314" y="2537"/>
                    <a:pt x="5235" y="2537"/>
                  </a:cubicBezTo>
                  <a:cubicBezTo>
                    <a:pt x="4876" y="2537"/>
                    <a:pt x="4541" y="2333"/>
                    <a:pt x="4394" y="1998"/>
                  </a:cubicBezTo>
                  <a:cubicBezTo>
                    <a:pt x="4181" y="1555"/>
                    <a:pt x="4230" y="1031"/>
                    <a:pt x="4525" y="637"/>
                  </a:cubicBezTo>
                  <a:cubicBezTo>
                    <a:pt x="4784" y="296"/>
                    <a:pt x="5249" y="125"/>
                    <a:pt x="5728" y="125"/>
                  </a:cubicBezTo>
                  <a:cubicBezTo>
                    <a:pt x="5824" y="125"/>
                    <a:pt x="5921" y="132"/>
                    <a:pt x="6017" y="146"/>
                  </a:cubicBezTo>
                  <a:cubicBezTo>
                    <a:pt x="7230" y="293"/>
                    <a:pt x="7918" y="1998"/>
                    <a:pt x="7197" y="3145"/>
                  </a:cubicBezTo>
                  <a:cubicBezTo>
                    <a:pt x="6967" y="3506"/>
                    <a:pt x="6623" y="3801"/>
                    <a:pt x="6230" y="3998"/>
                  </a:cubicBezTo>
                  <a:cubicBezTo>
                    <a:pt x="5842" y="4164"/>
                    <a:pt x="5393" y="4247"/>
                    <a:pt x="4870" y="4247"/>
                  </a:cubicBezTo>
                  <a:cubicBezTo>
                    <a:pt x="4462" y="4247"/>
                    <a:pt x="4011" y="4196"/>
                    <a:pt x="3509" y="4096"/>
                  </a:cubicBezTo>
                  <a:cubicBezTo>
                    <a:pt x="3203" y="4035"/>
                    <a:pt x="2903" y="4004"/>
                    <a:pt x="2617" y="4004"/>
                  </a:cubicBezTo>
                  <a:cubicBezTo>
                    <a:pt x="1290" y="4004"/>
                    <a:pt x="240" y="4660"/>
                    <a:pt x="132" y="5981"/>
                  </a:cubicBezTo>
                  <a:cubicBezTo>
                    <a:pt x="1" y="7571"/>
                    <a:pt x="1050" y="8095"/>
                    <a:pt x="1050" y="8095"/>
                  </a:cubicBezTo>
                  <a:cubicBezTo>
                    <a:pt x="1050" y="8095"/>
                    <a:pt x="1034" y="8079"/>
                    <a:pt x="1017" y="8063"/>
                  </a:cubicBezTo>
                  <a:cubicBezTo>
                    <a:pt x="444" y="7423"/>
                    <a:pt x="607" y="6227"/>
                    <a:pt x="607" y="6227"/>
                  </a:cubicBezTo>
                  <a:cubicBezTo>
                    <a:pt x="689" y="5702"/>
                    <a:pt x="952" y="5243"/>
                    <a:pt x="1345" y="4899"/>
                  </a:cubicBezTo>
                  <a:cubicBezTo>
                    <a:pt x="1926" y="4458"/>
                    <a:pt x="2666" y="4373"/>
                    <a:pt x="3154" y="4373"/>
                  </a:cubicBezTo>
                  <a:cubicBezTo>
                    <a:pt x="3464" y="4373"/>
                    <a:pt x="3673" y="4407"/>
                    <a:pt x="3673" y="4407"/>
                  </a:cubicBezTo>
                  <a:cubicBezTo>
                    <a:pt x="3918" y="4440"/>
                    <a:pt x="4148" y="4457"/>
                    <a:pt x="4361" y="4473"/>
                  </a:cubicBezTo>
                  <a:cubicBezTo>
                    <a:pt x="4447" y="4477"/>
                    <a:pt x="4534" y="4479"/>
                    <a:pt x="4622" y="4479"/>
                  </a:cubicBezTo>
                  <a:cubicBezTo>
                    <a:pt x="5612" y="4479"/>
                    <a:pt x="6726" y="4207"/>
                    <a:pt x="7328" y="3244"/>
                  </a:cubicBezTo>
                  <a:cubicBezTo>
                    <a:pt x="8115" y="1981"/>
                    <a:pt x="7361" y="178"/>
                    <a:pt x="6033" y="15"/>
                  </a:cubicBezTo>
                  <a:cubicBezTo>
                    <a:pt x="5946" y="5"/>
                    <a:pt x="5858" y="1"/>
                    <a:pt x="577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1" name="Google Shape;3271;p3"/>
            <p:cNvSpPr/>
            <p:nvPr/>
          </p:nvSpPr>
          <p:spPr>
            <a:xfrm>
              <a:off x="7813259" y="158577"/>
              <a:ext cx="151960" cy="77449"/>
            </a:xfrm>
            <a:custGeom>
              <a:avLst/>
              <a:gdLst/>
              <a:ahLst/>
              <a:cxnLst/>
              <a:rect l="l" t="t" r="r" b="b"/>
              <a:pathLst>
                <a:path w="4656" h="2373" extrusionOk="0">
                  <a:moveTo>
                    <a:pt x="1085" y="1"/>
                  </a:moveTo>
                  <a:cubicBezTo>
                    <a:pt x="394" y="1"/>
                    <a:pt x="0" y="226"/>
                    <a:pt x="0" y="226"/>
                  </a:cubicBezTo>
                  <a:cubicBezTo>
                    <a:pt x="93" y="206"/>
                    <a:pt x="181" y="197"/>
                    <a:pt x="264" y="197"/>
                  </a:cubicBezTo>
                  <a:cubicBezTo>
                    <a:pt x="742" y="197"/>
                    <a:pt x="1046" y="505"/>
                    <a:pt x="935" y="980"/>
                  </a:cubicBezTo>
                  <a:cubicBezTo>
                    <a:pt x="803" y="1390"/>
                    <a:pt x="967" y="1848"/>
                    <a:pt x="1312" y="2111"/>
                  </a:cubicBezTo>
                  <a:cubicBezTo>
                    <a:pt x="1639" y="2373"/>
                    <a:pt x="2541" y="2373"/>
                    <a:pt x="2541" y="2373"/>
                  </a:cubicBezTo>
                  <a:cubicBezTo>
                    <a:pt x="2279" y="2225"/>
                    <a:pt x="2524" y="1865"/>
                    <a:pt x="2688" y="1439"/>
                  </a:cubicBezTo>
                  <a:cubicBezTo>
                    <a:pt x="2844" y="1018"/>
                    <a:pt x="2422" y="864"/>
                    <a:pt x="2225" y="864"/>
                  </a:cubicBezTo>
                  <a:cubicBezTo>
                    <a:pt x="2215" y="864"/>
                    <a:pt x="2205" y="864"/>
                    <a:pt x="2197" y="865"/>
                  </a:cubicBezTo>
                  <a:cubicBezTo>
                    <a:pt x="2109" y="883"/>
                    <a:pt x="2035" y="900"/>
                    <a:pt x="1966" y="900"/>
                  </a:cubicBezTo>
                  <a:cubicBezTo>
                    <a:pt x="1905" y="900"/>
                    <a:pt x="1848" y="887"/>
                    <a:pt x="1787" y="849"/>
                  </a:cubicBezTo>
                  <a:cubicBezTo>
                    <a:pt x="1694" y="782"/>
                    <a:pt x="1730" y="564"/>
                    <a:pt x="2003" y="564"/>
                  </a:cubicBezTo>
                  <a:cubicBezTo>
                    <a:pt x="2065" y="564"/>
                    <a:pt x="2141" y="575"/>
                    <a:pt x="2229" y="603"/>
                  </a:cubicBezTo>
                  <a:cubicBezTo>
                    <a:pt x="2721" y="767"/>
                    <a:pt x="2574" y="1226"/>
                    <a:pt x="3311" y="1373"/>
                  </a:cubicBezTo>
                  <a:cubicBezTo>
                    <a:pt x="3366" y="1384"/>
                    <a:pt x="3418" y="1390"/>
                    <a:pt x="3468" y="1390"/>
                  </a:cubicBezTo>
                  <a:cubicBezTo>
                    <a:pt x="4059" y="1390"/>
                    <a:pt x="4218" y="627"/>
                    <a:pt x="4278" y="521"/>
                  </a:cubicBezTo>
                  <a:cubicBezTo>
                    <a:pt x="4393" y="390"/>
                    <a:pt x="4524" y="259"/>
                    <a:pt x="4655" y="144"/>
                  </a:cubicBezTo>
                  <a:lnTo>
                    <a:pt x="4655" y="144"/>
                  </a:lnTo>
                  <a:cubicBezTo>
                    <a:pt x="4456" y="267"/>
                    <a:pt x="4088" y="379"/>
                    <a:pt x="3556" y="379"/>
                  </a:cubicBezTo>
                  <a:cubicBezTo>
                    <a:pt x="3167" y="379"/>
                    <a:pt x="2691" y="319"/>
                    <a:pt x="2131" y="160"/>
                  </a:cubicBezTo>
                  <a:cubicBezTo>
                    <a:pt x="1733" y="42"/>
                    <a:pt x="1382" y="1"/>
                    <a:pt x="108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2" name="Google Shape;3272;p3"/>
            <p:cNvSpPr/>
            <p:nvPr/>
          </p:nvSpPr>
          <p:spPr>
            <a:xfrm>
              <a:off x="7821810" y="15592"/>
              <a:ext cx="105419" cy="109825"/>
            </a:xfrm>
            <a:custGeom>
              <a:avLst/>
              <a:gdLst/>
              <a:ahLst/>
              <a:cxnLst/>
              <a:rect l="l" t="t" r="r" b="b"/>
              <a:pathLst>
                <a:path w="3230" h="3365" extrusionOk="0">
                  <a:moveTo>
                    <a:pt x="1967" y="1"/>
                  </a:moveTo>
                  <a:lnTo>
                    <a:pt x="1967" y="1"/>
                  </a:lnTo>
                  <a:cubicBezTo>
                    <a:pt x="1508" y="279"/>
                    <a:pt x="1443" y="722"/>
                    <a:pt x="722" y="1345"/>
                  </a:cubicBezTo>
                  <a:cubicBezTo>
                    <a:pt x="0" y="1968"/>
                    <a:pt x="214" y="2427"/>
                    <a:pt x="361" y="2689"/>
                  </a:cubicBezTo>
                  <a:cubicBezTo>
                    <a:pt x="459" y="2820"/>
                    <a:pt x="427" y="3000"/>
                    <a:pt x="296" y="3099"/>
                  </a:cubicBezTo>
                  <a:cubicBezTo>
                    <a:pt x="1394" y="2984"/>
                    <a:pt x="1246" y="2345"/>
                    <a:pt x="1181" y="2148"/>
                  </a:cubicBezTo>
                  <a:cubicBezTo>
                    <a:pt x="1115" y="1951"/>
                    <a:pt x="1148" y="1837"/>
                    <a:pt x="1246" y="1837"/>
                  </a:cubicBezTo>
                  <a:cubicBezTo>
                    <a:pt x="1361" y="1837"/>
                    <a:pt x="1345" y="2066"/>
                    <a:pt x="1345" y="2361"/>
                  </a:cubicBezTo>
                  <a:cubicBezTo>
                    <a:pt x="1328" y="2640"/>
                    <a:pt x="1279" y="3295"/>
                    <a:pt x="2115" y="3361"/>
                  </a:cubicBezTo>
                  <a:cubicBezTo>
                    <a:pt x="2146" y="3363"/>
                    <a:pt x="2176" y="3365"/>
                    <a:pt x="2206" y="3365"/>
                  </a:cubicBezTo>
                  <a:cubicBezTo>
                    <a:pt x="2986" y="3365"/>
                    <a:pt x="3230" y="2558"/>
                    <a:pt x="3230" y="2558"/>
                  </a:cubicBezTo>
                  <a:lnTo>
                    <a:pt x="3230" y="2558"/>
                  </a:lnTo>
                  <a:cubicBezTo>
                    <a:pt x="3108" y="2591"/>
                    <a:pt x="2962" y="2615"/>
                    <a:pt x="2806" y="2615"/>
                  </a:cubicBezTo>
                  <a:cubicBezTo>
                    <a:pt x="2354" y="2615"/>
                    <a:pt x="1822" y="2413"/>
                    <a:pt x="1590" y="1656"/>
                  </a:cubicBezTo>
                  <a:cubicBezTo>
                    <a:pt x="1394" y="1066"/>
                    <a:pt x="1541" y="427"/>
                    <a:pt x="196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3" name="Google Shape;3273;p3"/>
            <p:cNvSpPr/>
            <p:nvPr/>
          </p:nvSpPr>
          <p:spPr>
            <a:xfrm>
              <a:off x="7986042" y="-140318"/>
              <a:ext cx="49250" cy="250101"/>
            </a:xfrm>
            <a:custGeom>
              <a:avLst/>
              <a:gdLst/>
              <a:ahLst/>
              <a:cxnLst/>
              <a:rect l="l" t="t" r="r" b="b"/>
              <a:pathLst>
                <a:path w="1509" h="7663" extrusionOk="0">
                  <a:moveTo>
                    <a:pt x="884" y="0"/>
                  </a:moveTo>
                  <a:cubicBezTo>
                    <a:pt x="563" y="0"/>
                    <a:pt x="328" y="369"/>
                    <a:pt x="328" y="369"/>
                  </a:cubicBezTo>
                  <a:cubicBezTo>
                    <a:pt x="50" y="778"/>
                    <a:pt x="1" y="1286"/>
                    <a:pt x="33" y="1860"/>
                  </a:cubicBezTo>
                  <a:cubicBezTo>
                    <a:pt x="99" y="2827"/>
                    <a:pt x="460" y="3975"/>
                    <a:pt x="558" y="5171"/>
                  </a:cubicBezTo>
                  <a:cubicBezTo>
                    <a:pt x="705" y="7056"/>
                    <a:pt x="50" y="7663"/>
                    <a:pt x="50" y="7663"/>
                  </a:cubicBezTo>
                  <a:cubicBezTo>
                    <a:pt x="738" y="7122"/>
                    <a:pt x="902" y="5368"/>
                    <a:pt x="771" y="3991"/>
                  </a:cubicBezTo>
                  <a:cubicBezTo>
                    <a:pt x="689" y="3286"/>
                    <a:pt x="673" y="2565"/>
                    <a:pt x="722" y="1860"/>
                  </a:cubicBezTo>
                  <a:cubicBezTo>
                    <a:pt x="755" y="1483"/>
                    <a:pt x="820" y="1205"/>
                    <a:pt x="919" y="1106"/>
                  </a:cubicBezTo>
                  <a:cubicBezTo>
                    <a:pt x="1181" y="844"/>
                    <a:pt x="1509" y="287"/>
                    <a:pt x="1099" y="57"/>
                  </a:cubicBezTo>
                  <a:cubicBezTo>
                    <a:pt x="1024" y="17"/>
                    <a:pt x="952" y="0"/>
                    <a:pt x="88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4" name="Google Shape;3274;p3"/>
            <p:cNvSpPr/>
            <p:nvPr/>
          </p:nvSpPr>
          <p:spPr>
            <a:xfrm>
              <a:off x="8048640" y="-122432"/>
              <a:ext cx="151960" cy="179245"/>
            </a:xfrm>
            <a:custGeom>
              <a:avLst/>
              <a:gdLst/>
              <a:ahLst/>
              <a:cxnLst/>
              <a:rect l="l" t="t" r="r" b="b"/>
              <a:pathLst>
                <a:path w="4656" h="5492" extrusionOk="0">
                  <a:moveTo>
                    <a:pt x="4360" y="1"/>
                  </a:moveTo>
                  <a:lnTo>
                    <a:pt x="4360" y="1"/>
                  </a:lnTo>
                  <a:cubicBezTo>
                    <a:pt x="4459" y="460"/>
                    <a:pt x="4344" y="952"/>
                    <a:pt x="4033" y="1312"/>
                  </a:cubicBezTo>
                  <a:cubicBezTo>
                    <a:pt x="3967" y="1378"/>
                    <a:pt x="3902" y="1443"/>
                    <a:pt x="3820" y="1492"/>
                  </a:cubicBezTo>
                  <a:cubicBezTo>
                    <a:pt x="3016" y="2066"/>
                    <a:pt x="1918" y="1788"/>
                    <a:pt x="1017" y="2410"/>
                  </a:cubicBezTo>
                  <a:cubicBezTo>
                    <a:pt x="99" y="3050"/>
                    <a:pt x="213" y="3951"/>
                    <a:pt x="197" y="4459"/>
                  </a:cubicBezTo>
                  <a:cubicBezTo>
                    <a:pt x="197" y="4820"/>
                    <a:pt x="148" y="5164"/>
                    <a:pt x="0" y="5492"/>
                  </a:cubicBezTo>
                  <a:cubicBezTo>
                    <a:pt x="312" y="5295"/>
                    <a:pt x="492" y="4951"/>
                    <a:pt x="476" y="4574"/>
                  </a:cubicBezTo>
                  <a:cubicBezTo>
                    <a:pt x="476" y="3926"/>
                    <a:pt x="534" y="3205"/>
                    <a:pt x="732" y="3205"/>
                  </a:cubicBezTo>
                  <a:cubicBezTo>
                    <a:pt x="745" y="3205"/>
                    <a:pt x="757" y="3208"/>
                    <a:pt x="771" y="3214"/>
                  </a:cubicBezTo>
                  <a:cubicBezTo>
                    <a:pt x="1000" y="3328"/>
                    <a:pt x="820" y="3574"/>
                    <a:pt x="722" y="3738"/>
                  </a:cubicBezTo>
                  <a:cubicBezTo>
                    <a:pt x="640" y="3886"/>
                    <a:pt x="476" y="4558"/>
                    <a:pt x="1197" y="4967"/>
                  </a:cubicBezTo>
                  <a:cubicBezTo>
                    <a:pt x="1197" y="4967"/>
                    <a:pt x="951" y="4443"/>
                    <a:pt x="1361" y="4148"/>
                  </a:cubicBezTo>
                  <a:cubicBezTo>
                    <a:pt x="1754" y="3869"/>
                    <a:pt x="2017" y="3705"/>
                    <a:pt x="1967" y="3132"/>
                  </a:cubicBezTo>
                  <a:cubicBezTo>
                    <a:pt x="1939" y="2628"/>
                    <a:pt x="2264" y="2187"/>
                    <a:pt x="2499" y="2187"/>
                  </a:cubicBezTo>
                  <a:cubicBezTo>
                    <a:pt x="2531" y="2187"/>
                    <a:pt x="2562" y="2196"/>
                    <a:pt x="2590" y="2214"/>
                  </a:cubicBezTo>
                  <a:cubicBezTo>
                    <a:pt x="2803" y="2345"/>
                    <a:pt x="2541" y="2558"/>
                    <a:pt x="2426" y="2623"/>
                  </a:cubicBezTo>
                  <a:cubicBezTo>
                    <a:pt x="2230" y="2722"/>
                    <a:pt x="2197" y="2984"/>
                    <a:pt x="2361" y="3148"/>
                  </a:cubicBezTo>
                  <a:cubicBezTo>
                    <a:pt x="2557" y="3394"/>
                    <a:pt x="2508" y="3722"/>
                    <a:pt x="2230" y="3804"/>
                  </a:cubicBezTo>
                  <a:cubicBezTo>
                    <a:pt x="2230" y="3804"/>
                    <a:pt x="2286" y="3810"/>
                    <a:pt x="2381" y="3810"/>
                  </a:cubicBezTo>
                  <a:cubicBezTo>
                    <a:pt x="2707" y="3810"/>
                    <a:pt x="3485" y="3732"/>
                    <a:pt x="3967" y="3033"/>
                  </a:cubicBezTo>
                  <a:cubicBezTo>
                    <a:pt x="4328" y="2525"/>
                    <a:pt x="4541" y="1935"/>
                    <a:pt x="4606" y="1312"/>
                  </a:cubicBezTo>
                  <a:cubicBezTo>
                    <a:pt x="4656" y="853"/>
                    <a:pt x="4574" y="411"/>
                    <a:pt x="43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5" name="Google Shape;3275;p3"/>
            <p:cNvSpPr/>
            <p:nvPr/>
          </p:nvSpPr>
          <p:spPr>
            <a:xfrm>
              <a:off x="7507772" y="63699"/>
              <a:ext cx="130583" cy="285545"/>
            </a:xfrm>
            <a:custGeom>
              <a:avLst/>
              <a:gdLst/>
              <a:ahLst/>
              <a:cxnLst/>
              <a:rect l="l" t="t" r="r" b="b"/>
              <a:pathLst>
                <a:path w="4001" h="8749" extrusionOk="0">
                  <a:moveTo>
                    <a:pt x="2081" y="0"/>
                  </a:moveTo>
                  <a:cubicBezTo>
                    <a:pt x="1553" y="0"/>
                    <a:pt x="1050" y="245"/>
                    <a:pt x="722" y="674"/>
                  </a:cubicBezTo>
                  <a:cubicBezTo>
                    <a:pt x="378" y="1166"/>
                    <a:pt x="329" y="1821"/>
                    <a:pt x="591" y="2362"/>
                  </a:cubicBezTo>
                  <a:cubicBezTo>
                    <a:pt x="827" y="2775"/>
                    <a:pt x="1266" y="3018"/>
                    <a:pt x="1727" y="3018"/>
                  </a:cubicBezTo>
                  <a:cubicBezTo>
                    <a:pt x="1906" y="3018"/>
                    <a:pt x="2088" y="2981"/>
                    <a:pt x="2263" y="2903"/>
                  </a:cubicBezTo>
                  <a:cubicBezTo>
                    <a:pt x="2968" y="2723"/>
                    <a:pt x="3099" y="1789"/>
                    <a:pt x="2492" y="1395"/>
                  </a:cubicBezTo>
                  <a:cubicBezTo>
                    <a:pt x="2412" y="1355"/>
                    <a:pt x="2330" y="1337"/>
                    <a:pt x="2251" y="1337"/>
                  </a:cubicBezTo>
                  <a:cubicBezTo>
                    <a:pt x="1910" y="1337"/>
                    <a:pt x="1618" y="1675"/>
                    <a:pt x="1738" y="2035"/>
                  </a:cubicBezTo>
                  <a:cubicBezTo>
                    <a:pt x="1876" y="2324"/>
                    <a:pt x="2199" y="2347"/>
                    <a:pt x="2328" y="2347"/>
                  </a:cubicBezTo>
                  <a:cubicBezTo>
                    <a:pt x="2352" y="2347"/>
                    <a:pt x="2370" y="2346"/>
                    <a:pt x="2378" y="2346"/>
                  </a:cubicBezTo>
                  <a:cubicBezTo>
                    <a:pt x="2443" y="2346"/>
                    <a:pt x="2443" y="2379"/>
                    <a:pt x="2443" y="2379"/>
                  </a:cubicBezTo>
                  <a:cubicBezTo>
                    <a:pt x="2487" y="2569"/>
                    <a:pt x="2244" y="2851"/>
                    <a:pt x="1783" y="2851"/>
                  </a:cubicBezTo>
                  <a:cubicBezTo>
                    <a:pt x="1727" y="2851"/>
                    <a:pt x="1669" y="2847"/>
                    <a:pt x="1607" y="2838"/>
                  </a:cubicBezTo>
                  <a:cubicBezTo>
                    <a:pt x="1410" y="2805"/>
                    <a:pt x="1230" y="2707"/>
                    <a:pt x="1099" y="2575"/>
                  </a:cubicBezTo>
                  <a:cubicBezTo>
                    <a:pt x="411" y="1920"/>
                    <a:pt x="738" y="543"/>
                    <a:pt x="1755" y="281"/>
                  </a:cubicBezTo>
                  <a:cubicBezTo>
                    <a:pt x="1902" y="240"/>
                    <a:pt x="2054" y="219"/>
                    <a:pt x="2205" y="219"/>
                  </a:cubicBezTo>
                  <a:cubicBezTo>
                    <a:pt x="2357" y="219"/>
                    <a:pt x="2509" y="240"/>
                    <a:pt x="2656" y="281"/>
                  </a:cubicBezTo>
                  <a:cubicBezTo>
                    <a:pt x="2836" y="330"/>
                    <a:pt x="3017" y="428"/>
                    <a:pt x="3181" y="543"/>
                  </a:cubicBezTo>
                  <a:cubicBezTo>
                    <a:pt x="3525" y="838"/>
                    <a:pt x="3738" y="1248"/>
                    <a:pt x="3771" y="1707"/>
                  </a:cubicBezTo>
                  <a:cubicBezTo>
                    <a:pt x="3836" y="2428"/>
                    <a:pt x="3443" y="3182"/>
                    <a:pt x="2886" y="3706"/>
                  </a:cubicBezTo>
                  <a:cubicBezTo>
                    <a:pt x="2328" y="4264"/>
                    <a:pt x="1558" y="4559"/>
                    <a:pt x="984" y="5083"/>
                  </a:cubicBezTo>
                  <a:cubicBezTo>
                    <a:pt x="427" y="5591"/>
                    <a:pt x="83" y="6296"/>
                    <a:pt x="34" y="7050"/>
                  </a:cubicBezTo>
                  <a:cubicBezTo>
                    <a:pt x="1" y="7771"/>
                    <a:pt x="394" y="8509"/>
                    <a:pt x="1033" y="8689"/>
                  </a:cubicBezTo>
                  <a:cubicBezTo>
                    <a:pt x="1161" y="8730"/>
                    <a:pt x="1292" y="8749"/>
                    <a:pt x="1422" y="8749"/>
                  </a:cubicBezTo>
                  <a:cubicBezTo>
                    <a:pt x="1923" y="8749"/>
                    <a:pt x="2395" y="8464"/>
                    <a:pt x="2525" y="8034"/>
                  </a:cubicBezTo>
                  <a:cubicBezTo>
                    <a:pt x="2722" y="7558"/>
                    <a:pt x="2509" y="7017"/>
                    <a:pt x="2050" y="6788"/>
                  </a:cubicBezTo>
                  <a:cubicBezTo>
                    <a:pt x="1935" y="6739"/>
                    <a:pt x="1820" y="6706"/>
                    <a:pt x="1705" y="6706"/>
                  </a:cubicBezTo>
                  <a:cubicBezTo>
                    <a:pt x="1662" y="6699"/>
                    <a:pt x="1619" y="6695"/>
                    <a:pt x="1577" y="6695"/>
                  </a:cubicBezTo>
                  <a:cubicBezTo>
                    <a:pt x="1249" y="6695"/>
                    <a:pt x="955" y="6913"/>
                    <a:pt x="853" y="7247"/>
                  </a:cubicBezTo>
                  <a:cubicBezTo>
                    <a:pt x="724" y="7724"/>
                    <a:pt x="990" y="7998"/>
                    <a:pt x="1301" y="7998"/>
                  </a:cubicBezTo>
                  <a:cubicBezTo>
                    <a:pt x="1386" y="7998"/>
                    <a:pt x="1474" y="7977"/>
                    <a:pt x="1558" y="7935"/>
                  </a:cubicBezTo>
                  <a:cubicBezTo>
                    <a:pt x="1869" y="7788"/>
                    <a:pt x="1935" y="7362"/>
                    <a:pt x="1673" y="7116"/>
                  </a:cubicBezTo>
                  <a:cubicBezTo>
                    <a:pt x="1596" y="7049"/>
                    <a:pt x="1497" y="7015"/>
                    <a:pt x="1396" y="7015"/>
                  </a:cubicBezTo>
                  <a:cubicBezTo>
                    <a:pt x="1323" y="7015"/>
                    <a:pt x="1249" y="7032"/>
                    <a:pt x="1181" y="7067"/>
                  </a:cubicBezTo>
                  <a:cubicBezTo>
                    <a:pt x="1162" y="7078"/>
                    <a:pt x="1148" y="7082"/>
                    <a:pt x="1138" y="7082"/>
                  </a:cubicBezTo>
                  <a:cubicBezTo>
                    <a:pt x="1106" y="7082"/>
                    <a:pt x="1115" y="7034"/>
                    <a:pt x="1115" y="7034"/>
                  </a:cubicBezTo>
                  <a:cubicBezTo>
                    <a:pt x="1226" y="6813"/>
                    <a:pt x="1521" y="6785"/>
                    <a:pt x="1662" y="6785"/>
                  </a:cubicBezTo>
                  <a:cubicBezTo>
                    <a:pt x="1709" y="6785"/>
                    <a:pt x="1738" y="6788"/>
                    <a:pt x="1738" y="6788"/>
                  </a:cubicBezTo>
                  <a:cubicBezTo>
                    <a:pt x="1837" y="6788"/>
                    <a:pt x="1919" y="6821"/>
                    <a:pt x="2001" y="6854"/>
                  </a:cubicBezTo>
                  <a:cubicBezTo>
                    <a:pt x="2459" y="7034"/>
                    <a:pt x="2656" y="7558"/>
                    <a:pt x="2459" y="8001"/>
                  </a:cubicBezTo>
                  <a:cubicBezTo>
                    <a:pt x="2320" y="8394"/>
                    <a:pt x="1915" y="8640"/>
                    <a:pt x="1474" y="8640"/>
                  </a:cubicBezTo>
                  <a:cubicBezTo>
                    <a:pt x="1345" y="8640"/>
                    <a:pt x="1212" y="8619"/>
                    <a:pt x="1083" y="8575"/>
                  </a:cubicBezTo>
                  <a:cubicBezTo>
                    <a:pt x="509" y="8411"/>
                    <a:pt x="148" y="7722"/>
                    <a:pt x="181" y="7067"/>
                  </a:cubicBezTo>
                  <a:cubicBezTo>
                    <a:pt x="230" y="6345"/>
                    <a:pt x="574" y="5690"/>
                    <a:pt x="1099" y="5214"/>
                  </a:cubicBezTo>
                  <a:cubicBezTo>
                    <a:pt x="1640" y="4723"/>
                    <a:pt x="2410" y="4428"/>
                    <a:pt x="3000" y="3838"/>
                  </a:cubicBezTo>
                  <a:cubicBezTo>
                    <a:pt x="3590" y="3297"/>
                    <a:pt x="4000" y="2493"/>
                    <a:pt x="3935" y="1707"/>
                  </a:cubicBezTo>
                  <a:cubicBezTo>
                    <a:pt x="3869" y="920"/>
                    <a:pt x="3312" y="248"/>
                    <a:pt x="2558" y="68"/>
                  </a:cubicBezTo>
                  <a:cubicBezTo>
                    <a:pt x="2399" y="22"/>
                    <a:pt x="2239" y="0"/>
                    <a:pt x="208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6" name="Google Shape;3276;p3"/>
            <p:cNvSpPr/>
            <p:nvPr/>
          </p:nvSpPr>
          <p:spPr>
            <a:xfrm>
              <a:off x="7510448" y="171827"/>
              <a:ext cx="55680" cy="78656"/>
            </a:xfrm>
            <a:custGeom>
              <a:avLst/>
              <a:gdLst/>
              <a:ahLst/>
              <a:cxnLst/>
              <a:rect l="l" t="t" r="r" b="b"/>
              <a:pathLst>
                <a:path w="1706" h="2410" extrusionOk="0">
                  <a:moveTo>
                    <a:pt x="1509" y="0"/>
                  </a:moveTo>
                  <a:cubicBezTo>
                    <a:pt x="1509" y="0"/>
                    <a:pt x="1378" y="66"/>
                    <a:pt x="1345" y="164"/>
                  </a:cubicBezTo>
                  <a:cubicBezTo>
                    <a:pt x="1330" y="254"/>
                    <a:pt x="1233" y="330"/>
                    <a:pt x="1066" y="330"/>
                  </a:cubicBezTo>
                  <a:cubicBezTo>
                    <a:pt x="1050" y="330"/>
                    <a:pt x="1034" y="329"/>
                    <a:pt x="1017" y="328"/>
                  </a:cubicBezTo>
                  <a:cubicBezTo>
                    <a:pt x="820" y="328"/>
                    <a:pt x="1" y="393"/>
                    <a:pt x="50" y="2410"/>
                  </a:cubicBezTo>
                  <a:cubicBezTo>
                    <a:pt x="115" y="1983"/>
                    <a:pt x="378" y="1606"/>
                    <a:pt x="755" y="1393"/>
                  </a:cubicBezTo>
                  <a:cubicBezTo>
                    <a:pt x="1394" y="1115"/>
                    <a:pt x="1705" y="852"/>
                    <a:pt x="1591" y="475"/>
                  </a:cubicBezTo>
                  <a:cubicBezTo>
                    <a:pt x="1476" y="82"/>
                    <a:pt x="1509" y="0"/>
                    <a:pt x="150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7" name="Google Shape;3277;p3"/>
            <p:cNvSpPr/>
            <p:nvPr/>
          </p:nvSpPr>
          <p:spPr>
            <a:xfrm>
              <a:off x="7532935" y="-60356"/>
              <a:ext cx="208652" cy="327419"/>
            </a:xfrm>
            <a:custGeom>
              <a:avLst/>
              <a:gdLst/>
              <a:ahLst/>
              <a:cxnLst/>
              <a:rect l="l" t="t" r="r" b="b"/>
              <a:pathLst>
                <a:path w="6393" h="10032" extrusionOk="0">
                  <a:moveTo>
                    <a:pt x="5245" y="0"/>
                  </a:moveTo>
                  <a:lnTo>
                    <a:pt x="5245" y="0"/>
                  </a:lnTo>
                  <a:cubicBezTo>
                    <a:pt x="2885" y="672"/>
                    <a:pt x="4180" y="2180"/>
                    <a:pt x="4262" y="4426"/>
                  </a:cubicBezTo>
                  <a:cubicBezTo>
                    <a:pt x="4344" y="6262"/>
                    <a:pt x="3262" y="7966"/>
                    <a:pt x="1557" y="8688"/>
                  </a:cubicBezTo>
                  <a:cubicBezTo>
                    <a:pt x="230" y="9212"/>
                    <a:pt x="0" y="10032"/>
                    <a:pt x="0" y="10032"/>
                  </a:cubicBezTo>
                  <a:cubicBezTo>
                    <a:pt x="319" y="9498"/>
                    <a:pt x="675" y="9322"/>
                    <a:pt x="977" y="9322"/>
                  </a:cubicBezTo>
                  <a:cubicBezTo>
                    <a:pt x="1203" y="9322"/>
                    <a:pt x="1398" y="9421"/>
                    <a:pt x="1525" y="9540"/>
                  </a:cubicBezTo>
                  <a:cubicBezTo>
                    <a:pt x="1628" y="9632"/>
                    <a:pt x="1726" y="9662"/>
                    <a:pt x="1818" y="9662"/>
                  </a:cubicBezTo>
                  <a:cubicBezTo>
                    <a:pt x="1978" y="9662"/>
                    <a:pt x="2120" y="9572"/>
                    <a:pt x="2243" y="9572"/>
                  </a:cubicBezTo>
                  <a:cubicBezTo>
                    <a:pt x="2249" y="9572"/>
                    <a:pt x="2256" y="9572"/>
                    <a:pt x="2262" y="9573"/>
                  </a:cubicBezTo>
                  <a:cubicBezTo>
                    <a:pt x="2459" y="9589"/>
                    <a:pt x="2344" y="9802"/>
                    <a:pt x="2344" y="9802"/>
                  </a:cubicBezTo>
                  <a:cubicBezTo>
                    <a:pt x="2672" y="9638"/>
                    <a:pt x="2770" y="9229"/>
                    <a:pt x="2574" y="8917"/>
                  </a:cubicBezTo>
                  <a:cubicBezTo>
                    <a:pt x="2479" y="8782"/>
                    <a:pt x="2329" y="8691"/>
                    <a:pt x="2168" y="8691"/>
                  </a:cubicBezTo>
                  <a:cubicBezTo>
                    <a:pt x="2134" y="8691"/>
                    <a:pt x="2100" y="8695"/>
                    <a:pt x="2065" y="8704"/>
                  </a:cubicBezTo>
                  <a:cubicBezTo>
                    <a:pt x="2065" y="8704"/>
                    <a:pt x="2262" y="8655"/>
                    <a:pt x="3311" y="7802"/>
                  </a:cubicBezTo>
                  <a:cubicBezTo>
                    <a:pt x="4606" y="6737"/>
                    <a:pt x="4524" y="7098"/>
                    <a:pt x="5458" y="6606"/>
                  </a:cubicBezTo>
                  <a:cubicBezTo>
                    <a:pt x="6393" y="6114"/>
                    <a:pt x="6081" y="5131"/>
                    <a:pt x="6081" y="5131"/>
                  </a:cubicBezTo>
                  <a:lnTo>
                    <a:pt x="6081" y="5131"/>
                  </a:lnTo>
                  <a:cubicBezTo>
                    <a:pt x="6036" y="5252"/>
                    <a:pt x="5976" y="5429"/>
                    <a:pt x="5514" y="5429"/>
                  </a:cubicBezTo>
                  <a:cubicBezTo>
                    <a:pt x="5476" y="5429"/>
                    <a:pt x="5436" y="5428"/>
                    <a:pt x="5393" y="5426"/>
                  </a:cubicBezTo>
                  <a:cubicBezTo>
                    <a:pt x="5366" y="5424"/>
                    <a:pt x="5340" y="5422"/>
                    <a:pt x="5313" y="5422"/>
                  </a:cubicBezTo>
                  <a:cubicBezTo>
                    <a:pt x="4952" y="5422"/>
                    <a:pt x="4628" y="5629"/>
                    <a:pt x="4475" y="5950"/>
                  </a:cubicBezTo>
                  <a:cubicBezTo>
                    <a:pt x="4409" y="6065"/>
                    <a:pt x="4327" y="6163"/>
                    <a:pt x="4213" y="6245"/>
                  </a:cubicBezTo>
                  <a:cubicBezTo>
                    <a:pt x="4557" y="5917"/>
                    <a:pt x="4606" y="5131"/>
                    <a:pt x="4721" y="4491"/>
                  </a:cubicBezTo>
                  <a:cubicBezTo>
                    <a:pt x="4819" y="3852"/>
                    <a:pt x="5114" y="4065"/>
                    <a:pt x="5672" y="3672"/>
                  </a:cubicBezTo>
                  <a:cubicBezTo>
                    <a:pt x="6245" y="3295"/>
                    <a:pt x="5934" y="2787"/>
                    <a:pt x="5885" y="2656"/>
                  </a:cubicBezTo>
                  <a:cubicBezTo>
                    <a:pt x="5852" y="2508"/>
                    <a:pt x="5852" y="2361"/>
                    <a:pt x="5901" y="2213"/>
                  </a:cubicBezTo>
                  <a:lnTo>
                    <a:pt x="5901" y="2213"/>
                  </a:lnTo>
                  <a:cubicBezTo>
                    <a:pt x="5901" y="2213"/>
                    <a:pt x="5852" y="2328"/>
                    <a:pt x="5475" y="2377"/>
                  </a:cubicBezTo>
                  <a:cubicBezTo>
                    <a:pt x="5163" y="2426"/>
                    <a:pt x="4918" y="2656"/>
                    <a:pt x="4852" y="2967"/>
                  </a:cubicBezTo>
                  <a:cubicBezTo>
                    <a:pt x="4852" y="3117"/>
                    <a:pt x="4749" y="3302"/>
                    <a:pt x="4611" y="3302"/>
                  </a:cubicBezTo>
                  <a:cubicBezTo>
                    <a:pt x="4583" y="3302"/>
                    <a:pt x="4554" y="3295"/>
                    <a:pt x="4524" y="3278"/>
                  </a:cubicBezTo>
                  <a:cubicBezTo>
                    <a:pt x="4327" y="3164"/>
                    <a:pt x="4409" y="2885"/>
                    <a:pt x="4409" y="2885"/>
                  </a:cubicBezTo>
                  <a:cubicBezTo>
                    <a:pt x="4606" y="2295"/>
                    <a:pt x="5196" y="2508"/>
                    <a:pt x="5639" y="1820"/>
                  </a:cubicBezTo>
                  <a:cubicBezTo>
                    <a:pt x="6049" y="1213"/>
                    <a:pt x="5491" y="590"/>
                    <a:pt x="5278" y="410"/>
                  </a:cubicBezTo>
                  <a:cubicBezTo>
                    <a:pt x="5163" y="295"/>
                    <a:pt x="5147" y="115"/>
                    <a:pt x="52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8" name="Google Shape;3278;p3"/>
            <p:cNvSpPr/>
            <p:nvPr/>
          </p:nvSpPr>
          <p:spPr>
            <a:xfrm>
              <a:off x="7508326" y="-156669"/>
              <a:ext cx="90961" cy="265930"/>
            </a:xfrm>
            <a:custGeom>
              <a:avLst/>
              <a:gdLst/>
              <a:ahLst/>
              <a:cxnLst/>
              <a:rect l="l" t="t" r="r" b="b"/>
              <a:pathLst>
                <a:path w="2787" h="8148" extrusionOk="0">
                  <a:moveTo>
                    <a:pt x="689" y="1"/>
                  </a:moveTo>
                  <a:cubicBezTo>
                    <a:pt x="688" y="1"/>
                    <a:pt x="66" y="181"/>
                    <a:pt x="213" y="1066"/>
                  </a:cubicBezTo>
                  <a:cubicBezTo>
                    <a:pt x="295" y="1558"/>
                    <a:pt x="557" y="2017"/>
                    <a:pt x="934" y="2361"/>
                  </a:cubicBezTo>
                  <a:cubicBezTo>
                    <a:pt x="1115" y="2558"/>
                    <a:pt x="1311" y="2722"/>
                    <a:pt x="1459" y="2902"/>
                  </a:cubicBezTo>
                  <a:cubicBezTo>
                    <a:pt x="1803" y="3263"/>
                    <a:pt x="2459" y="4131"/>
                    <a:pt x="2131" y="4967"/>
                  </a:cubicBezTo>
                  <a:cubicBezTo>
                    <a:pt x="2049" y="5197"/>
                    <a:pt x="1902" y="5394"/>
                    <a:pt x="1721" y="5557"/>
                  </a:cubicBezTo>
                  <a:cubicBezTo>
                    <a:pt x="1148" y="6066"/>
                    <a:pt x="754" y="6328"/>
                    <a:pt x="443" y="6754"/>
                  </a:cubicBezTo>
                  <a:cubicBezTo>
                    <a:pt x="148" y="7164"/>
                    <a:pt x="0" y="7656"/>
                    <a:pt x="17" y="8147"/>
                  </a:cubicBezTo>
                  <a:cubicBezTo>
                    <a:pt x="17" y="8000"/>
                    <a:pt x="66" y="6934"/>
                    <a:pt x="1213" y="6131"/>
                  </a:cubicBezTo>
                  <a:cubicBezTo>
                    <a:pt x="2508" y="5230"/>
                    <a:pt x="2787" y="4295"/>
                    <a:pt x="2344" y="2902"/>
                  </a:cubicBezTo>
                  <a:cubicBezTo>
                    <a:pt x="2279" y="2722"/>
                    <a:pt x="2197" y="2525"/>
                    <a:pt x="2098" y="2361"/>
                  </a:cubicBezTo>
                  <a:cubicBezTo>
                    <a:pt x="1492" y="1230"/>
                    <a:pt x="394" y="968"/>
                    <a:pt x="6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9" name="Google Shape;3279;p3"/>
            <p:cNvSpPr/>
            <p:nvPr/>
          </p:nvSpPr>
          <p:spPr>
            <a:xfrm>
              <a:off x="8570220" y="1386465"/>
              <a:ext cx="75491" cy="68637"/>
            </a:xfrm>
            <a:custGeom>
              <a:avLst/>
              <a:gdLst/>
              <a:ahLst/>
              <a:cxnLst/>
              <a:rect l="l" t="t" r="r" b="b"/>
              <a:pathLst>
                <a:path w="2313" h="2103" extrusionOk="0">
                  <a:moveTo>
                    <a:pt x="1798" y="0"/>
                  </a:moveTo>
                  <a:cubicBezTo>
                    <a:pt x="1319" y="0"/>
                    <a:pt x="1021" y="389"/>
                    <a:pt x="935" y="1090"/>
                  </a:cubicBezTo>
                  <a:cubicBezTo>
                    <a:pt x="919" y="1205"/>
                    <a:pt x="870" y="1336"/>
                    <a:pt x="821" y="1435"/>
                  </a:cubicBezTo>
                  <a:cubicBezTo>
                    <a:pt x="620" y="1761"/>
                    <a:pt x="247" y="1799"/>
                    <a:pt x="82" y="1799"/>
                  </a:cubicBezTo>
                  <a:cubicBezTo>
                    <a:pt x="32" y="1799"/>
                    <a:pt x="1" y="1795"/>
                    <a:pt x="1" y="1795"/>
                  </a:cubicBezTo>
                  <a:lnTo>
                    <a:pt x="1" y="1795"/>
                  </a:lnTo>
                  <a:cubicBezTo>
                    <a:pt x="121" y="1850"/>
                    <a:pt x="703" y="2102"/>
                    <a:pt x="1242" y="2102"/>
                  </a:cubicBezTo>
                  <a:cubicBezTo>
                    <a:pt x="1510" y="2102"/>
                    <a:pt x="1767" y="2040"/>
                    <a:pt x="1952" y="1861"/>
                  </a:cubicBezTo>
                  <a:cubicBezTo>
                    <a:pt x="2066" y="1746"/>
                    <a:pt x="2148" y="1599"/>
                    <a:pt x="2197" y="1435"/>
                  </a:cubicBezTo>
                  <a:cubicBezTo>
                    <a:pt x="2312" y="992"/>
                    <a:pt x="2066" y="549"/>
                    <a:pt x="1952" y="386"/>
                  </a:cubicBezTo>
                  <a:cubicBezTo>
                    <a:pt x="1870" y="271"/>
                    <a:pt x="1886" y="107"/>
                    <a:pt x="2017" y="25"/>
                  </a:cubicBezTo>
                  <a:cubicBezTo>
                    <a:pt x="1940" y="8"/>
                    <a:pt x="1867" y="0"/>
                    <a:pt x="179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0" name="Google Shape;3280;p3"/>
            <p:cNvSpPr/>
            <p:nvPr/>
          </p:nvSpPr>
          <p:spPr>
            <a:xfrm>
              <a:off x="8495872" y="1391556"/>
              <a:ext cx="151438" cy="178690"/>
            </a:xfrm>
            <a:custGeom>
              <a:avLst/>
              <a:gdLst/>
              <a:ahLst/>
              <a:cxnLst/>
              <a:rect l="l" t="t" r="r" b="b"/>
              <a:pathLst>
                <a:path w="4640" h="5475" extrusionOk="0">
                  <a:moveTo>
                    <a:pt x="279" y="0"/>
                  </a:moveTo>
                  <a:lnTo>
                    <a:pt x="279" y="0"/>
                  </a:lnTo>
                  <a:cubicBezTo>
                    <a:pt x="83" y="393"/>
                    <a:pt x="1" y="836"/>
                    <a:pt x="66" y="1279"/>
                  </a:cubicBezTo>
                  <a:cubicBezTo>
                    <a:pt x="115" y="1901"/>
                    <a:pt x="328" y="2508"/>
                    <a:pt x="689" y="3016"/>
                  </a:cubicBezTo>
                  <a:cubicBezTo>
                    <a:pt x="1182" y="3699"/>
                    <a:pt x="1948" y="3777"/>
                    <a:pt x="2273" y="3777"/>
                  </a:cubicBezTo>
                  <a:cubicBezTo>
                    <a:pt x="2369" y="3777"/>
                    <a:pt x="2426" y="3770"/>
                    <a:pt x="2426" y="3770"/>
                  </a:cubicBezTo>
                  <a:cubicBezTo>
                    <a:pt x="2164" y="3688"/>
                    <a:pt x="2115" y="3360"/>
                    <a:pt x="2295" y="3131"/>
                  </a:cubicBezTo>
                  <a:cubicBezTo>
                    <a:pt x="2459" y="2967"/>
                    <a:pt x="2426" y="2705"/>
                    <a:pt x="2230" y="2590"/>
                  </a:cubicBezTo>
                  <a:cubicBezTo>
                    <a:pt x="2115" y="2541"/>
                    <a:pt x="1836" y="2328"/>
                    <a:pt x="2066" y="2180"/>
                  </a:cubicBezTo>
                  <a:cubicBezTo>
                    <a:pt x="2094" y="2165"/>
                    <a:pt x="2124" y="2158"/>
                    <a:pt x="2156" y="2158"/>
                  </a:cubicBezTo>
                  <a:cubicBezTo>
                    <a:pt x="2402" y="2158"/>
                    <a:pt x="2732" y="2589"/>
                    <a:pt x="2689" y="3098"/>
                  </a:cubicBezTo>
                  <a:cubicBezTo>
                    <a:pt x="2640" y="3688"/>
                    <a:pt x="2902" y="3836"/>
                    <a:pt x="3295" y="4131"/>
                  </a:cubicBezTo>
                  <a:cubicBezTo>
                    <a:pt x="3705" y="4409"/>
                    <a:pt x="3459" y="4934"/>
                    <a:pt x="3459" y="4934"/>
                  </a:cubicBezTo>
                  <a:cubicBezTo>
                    <a:pt x="4180" y="4524"/>
                    <a:pt x="4016" y="3852"/>
                    <a:pt x="3934" y="3705"/>
                  </a:cubicBezTo>
                  <a:cubicBezTo>
                    <a:pt x="3836" y="3557"/>
                    <a:pt x="3656" y="3295"/>
                    <a:pt x="3885" y="3196"/>
                  </a:cubicBezTo>
                  <a:cubicBezTo>
                    <a:pt x="3899" y="3191"/>
                    <a:pt x="3912" y="3188"/>
                    <a:pt x="3924" y="3188"/>
                  </a:cubicBezTo>
                  <a:cubicBezTo>
                    <a:pt x="4124" y="3188"/>
                    <a:pt x="4197" y="3909"/>
                    <a:pt x="4197" y="4557"/>
                  </a:cubicBezTo>
                  <a:cubicBezTo>
                    <a:pt x="4164" y="4917"/>
                    <a:pt x="4328" y="5278"/>
                    <a:pt x="4639" y="5475"/>
                  </a:cubicBezTo>
                  <a:cubicBezTo>
                    <a:pt x="4508" y="5147"/>
                    <a:pt x="4443" y="4803"/>
                    <a:pt x="4459" y="4459"/>
                  </a:cubicBezTo>
                  <a:cubicBezTo>
                    <a:pt x="4459" y="3950"/>
                    <a:pt x="4541" y="3016"/>
                    <a:pt x="3639" y="2410"/>
                  </a:cubicBezTo>
                  <a:cubicBezTo>
                    <a:pt x="2722" y="1787"/>
                    <a:pt x="1623" y="2049"/>
                    <a:pt x="837" y="1492"/>
                  </a:cubicBezTo>
                  <a:cubicBezTo>
                    <a:pt x="755" y="1426"/>
                    <a:pt x="673" y="1361"/>
                    <a:pt x="607" y="1295"/>
                  </a:cubicBezTo>
                  <a:cubicBezTo>
                    <a:pt x="296" y="934"/>
                    <a:pt x="181" y="459"/>
                    <a:pt x="2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1" name="Google Shape;3281;p3"/>
            <p:cNvSpPr/>
            <p:nvPr/>
          </p:nvSpPr>
          <p:spPr>
            <a:xfrm>
              <a:off x="8438104" y="1341131"/>
              <a:ext cx="96868" cy="63741"/>
            </a:xfrm>
            <a:custGeom>
              <a:avLst/>
              <a:gdLst/>
              <a:ahLst/>
              <a:cxnLst/>
              <a:rect l="l" t="t" r="r" b="b"/>
              <a:pathLst>
                <a:path w="2968" h="1953" extrusionOk="0">
                  <a:moveTo>
                    <a:pt x="2041" y="0"/>
                  </a:moveTo>
                  <a:cubicBezTo>
                    <a:pt x="336" y="0"/>
                    <a:pt x="312" y="1081"/>
                    <a:pt x="312" y="1365"/>
                  </a:cubicBezTo>
                  <a:cubicBezTo>
                    <a:pt x="312" y="1561"/>
                    <a:pt x="181" y="1725"/>
                    <a:pt x="0" y="1791"/>
                  </a:cubicBezTo>
                  <a:cubicBezTo>
                    <a:pt x="271" y="1904"/>
                    <a:pt x="509" y="1952"/>
                    <a:pt x="716" y="1952"/>
                  </a:cubicBezTo>
                  <a:cubicBezTo>
                    <a:pt x="1476" y="1952"/>
                    <a:pt x="1843" y="1306"/>
                    <a:pt x="2049" y="791"/>
                  </a:cubicBezTo>
                  <a:cubicBezTo>
                    <a:pt x="2197" y="398"/>
                    <a:pt x="2557" y="135"/>
                    <a:pt x="2967" y="86"/>
                  </a:cubicBezTo>
                  <a:cubicBezTo>
                    <a:pt x="2613" y="27"/>
                    <a:pt x="2307" y="0"/>
                    <a:pt x="204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2" name="Google Shape;3282;p3"/>
            <p:cNvSpPr/>
            <p:nvPr/>
          </p:nvSpPr>
          <p:spPr>
            <a:xfrm>
              <a:off x="8400636" y="1340250"/>
              <a:ext cx="47651" cy="36750"/>
            </a:xfrm>
            <a:custGeom>
              <a:avLst/>
              <a:gdLst/>
              <a:ahLst/>
              <a:cxnLst/>
              <a:rect l="l" t="t" r="r" b="b"/>
              <a:pathLst>
                <a:path w="1460" h="1126" extrusionOk="0">
                  <a:moveTo>
                    <a:pt x="485" y="1"/>
                  </a:moveTo>
                  <a:cubicBezTo>
                    <a:pt x="438" y="1"/>
                    <a:pt x="391" y="10"/>
                    <a:pt x="345" y="31"/>
                  </a:cubicBezTo>
                  <a:cubicBezTo>
                    <a:pt x="99" y="146"/>
                    <a:pt x="1" y="425"/>
                    <a:pt x="99" y="654"/>
                  </a:cubicBezTo>
                  <a:cubicBezTo>
                    <a:pt x="198" y="867"/>
                    <a:pt x="362" y="1015"/>
                    <a:pt x="575" y="1080"/>
                  </a:cubicBezTo>
                  <a:cubicBezTo>
                    <a:pt x="659" y="1110"/>
                    <a:pt x="743" y="1125"/>
                    <a:pt x="825" y="1125"/>
                  </a:cubicBezTo>
                  <a:cubicBezTo>
                    <a:pt x="968" y="1125"/>
                    <a:pt x="1106" y="1081"/>
                    <a:pt x="1230" y="998"/>
                  </a:cubicBezTo>
                  <a:cubicBezTo>
                    <a:pt x="1378" y="884"/>
                    <a:pt x="1460" y="703"/>
                    <a:pt x="1443" y="507"/>
                  </a:cubicBezTo>
                  <a:lnTo>
                    <a:pt x="1443" y="507"/>
                  </a:lnTo>
                  <a:cubicBezTo>
                    <a:pt x="1443" y="507"/>
                    <a:pt x="1139" y="902"/>
                    <a:pt x="766" y="902"/>
                  </a:cubicBezTo>
                  <a:cubicBezTo>
                    <a:pt x="751" y="902"/>
                    <a:pt x="737" y="901"/>
                    <a:pt x="722" y="900"/>
                  </a:cubicBezTo>
                  <a:cubicBezTo>
                    <a:pt x="148" y="834"/>
                    <a:pt x="66" y="261"/>
                    <a:pt x="345" y="113"/>
                  </a:cubicBezTo>
                  <a:cubicBezTo>
                    <a:pt x="393" y="85"/>
                    <a:pt x="444" y="71"/>
                    <a:pt x="492" y="71"/>
                  </a:cubicBezTo>
                  <a:cubicBezTo>
                    <a:pt x="609" y="71"/>
                    <a:pt x="711" y="150"/>
                    <a:pt x="722" y="277"/>
                  </a:cubicBezTo>
                  <a:cubicBezTo>
                    <a:pt x="744" y="389"/>
                    <a:pt x="653" y="455"/>
                    <a:pt x="603" y="455"/>
                  </a:cubicBezTo>
                  <a:cubicBezTo>
                    <a:pt x="579" y="455"/>
                    <a:pt x="564" y="440"/>
                    <a:pt x="575" y="408"/>
                  </a:cubicBezTo>
                  <a:cubicBezTo>
                    <a:pt x="587" y="335"/>
                    <a:pt x="553" y="270"/>
                    <a:pt x="480" y="270"/>
                  </a:cubicBezTo>
                  <a:cubicBezTo>
                    <a:pt x="456" y="270"/>
                    <a:pt x="427" y="277"/>
                    <a:pt x="394" y="294"/>
                  </a:cubicBezTo>
                  <a:cubicBezTo>
                    <a:pt x="280" y="359"/>
                    <a:pt x="394" y="523"/>
                    <a:pt x="394" y="523"/>
                  </a:cubicBezTo>
                  <a:cubicBezTo>
                    <a:pt x="448" y="567"/>
                    <a:pt x="507" y="586"/>
                    <a:pt x="563" y="586"/>
                  </a:cubicBezTo>
                  <a:cubicBezTo>
                    <a:pt x="698" y="586"/>
                    <a:pt x="820" y="476"/>
                    <a:pt x="820" y="326"/>
                  </a:cubicBezTo>
                  <a:cubicBezTo>
                    <a:pt x="820" y="133"/>
                    <a:pt x="658" y="1"/>
                    <a:pt x="48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3" name="Google Shape;3283;p3"/>
            <p:cNvSpPr/>
            <p:nvPr/>
          </p:nvSpPr>
          <p:spPr>
            <a:xfrm>
              <a:off x="9015853" y="1369167"/>
              <a:ext cx="89916" cy="350886"/>
            </a:xfrm>
            <a:custGeom>
              <a:avLst/>
              <a:gdLst/>
              <a:ahLst/>
              <a:cxnLst/>
              <a:rect l="l" t="t" r="r" b="b"/>
              <a:pathLst>
                <a:path w="2755" h="10751" extrusionOk="0">
                  <a:moveTo>
                    <a:pt x="1308" y="1"/>
                  </a:moveTo>
                  <a:cubicBezTo>
                    <a:pt x="725" y="1"/>
                    <a:pt x="172" y="377"/>
                    <a:pt x="99" y="899"/>
                  </a:cubicBezTo>
                  <a:cubicBezTo>
                    <a:pt x="1" y="1424"/>
                    <a:pt x="378" y="1915"/>
                    <a:pt x="902" y="1965"/>
                  </a:cubicBezTo>
                  <a:lnTo>
                    <a:pt x="1066" y="1965"/>
                  </a:lnTo>
                  <a:cubicBezTo>
                    <a:pt x="1591" y="1932"/>
                    <a:pt x="1853" y="1342"/>
                    <a:pt x="1656" y="1079"/>
                  </a:cubicBezTo>
                  <a:cubicBezTo>
                    <a:pt x="1574" y="961"/>
                    <a:pt x="1455" y="909"/>
                    <a:pt x="1337" y="909"/>
                  </a:cubicBezTo>
                  <a:cubicBezTo>
                    <a:pt x="1129" y="909"/>
                    <a:pt x="925" y="1074"/>
                    <a:pt x="935" y="1325"/>
                  </a:cubicBezTo>
                  <a:cubicBezTo>
                    <a:pt x="968" y="1637"/>
                    <a:pt x="1312" y="1620"/>
                    <a:pt x="1345" y="1653"/>
                  </a:cubicBezTo>
                  <a:cubicBezTo>
                    <a:pt x="1394" y="1702"/>
                    <a:pt x="1345" y="1752"/>
                    <a:pt x="1345" y="1752"/>
                  </a:cubicBezTo>
                  <a:cubicBezTo>
                    <a:pt x="1312" y="1817"/>
                    <a:pt x="1247" y="1866"/>
                    <a:pt x="1181" y="1899"/>
                  </a:cubicBezTo>
                  <a:cubicBezTo>
                    <a:pt x="1148" y="1899"/>
                    <a:pt x="1132" y="1915"/>
                    <a:pt x="1116" y="1915"/>
                  </a:cubicBezTo>
                  <a:lnTo>
                    <a:pt x="1099" y="1915"/>
                  </a:lnTo>
                  <a:cubicBezTo>
                    <a:pt x="1066" y="1919"/>
                    <a:pt x="1034" y="1921"/>
                    <a:pt x="1002" y="1921"/>
                  </a:cubicBezTo>
                  <a:cubicBezTo>
                    <a:pt x="490" y="1921"/>
                    <a:pt x="90" y="1440"/>
                    <a:pt x="198" y="916"/>
                  </a:cubicBezTo>
                  <a:cubicBezTo>
                    <a:pt x="269" y="444"/>
                    <a:pt x="765" y="120"/>
                    <a:pt x="1282" y="120"/>
                  </a:cubicBezTo>
                  <a:cubicBezTo>
                    <a:pt x="1591" y="120"/>
                    <a:pt x="1909" y="236"/>
                    <a:pt x="2148" y="506"/>
                  </a:cubicBezTo>
                  <a:cubicBezTo>
                    <a:pt x="2443" y="916"/>
                    <a:pt x="2591" y="1440"/>
                    <a:pt x="2558" y="1948"/>
                  </a:cubicBezTo>
                  <a:cubicBezTo>
                    <a:pt x="2525" y="2456"/>
                    <a:pt x="2427" y="2964"/>
                    <a:pt x="2247" y="3440"/>
                  </a:cubicBezTo>
                  <a:cubicBezTo>
                    <a:pt x="1427" y="5456"/>
                    <a:pt x="525" y="7505"/>
                    <a:pt x="1148" y="8980"/>
                  </a:cubicBezTo>
                  <a:cubicBezTo>
                    <a:pt x="1631" y="10151"/>
                    <a:pt x="2401" y="10590"/>
                    <a:pt x="2619" y="10717"/>
                  </a:cubicBezTo>
                  <a:lnTo>
                    <a:pt x="2619" y="10717"/>
                  </a:lnTo>
                  <a:cubicBezTo>
                    <a:pt x="1974" y="10306"/>
                    <a:pt x="1486" y="9681"/>
                    <a:pt x="1247" y="8947"/>
                  </a:cubicBezTo>
                  <a:cubicBezTo>
                    <a:pt x="673" y="7521"/>
                    <a:pt x="1574" y="5554"/>
                    <a:pt x="2410" y="3505"/>
                  </a:cubicBezTo>
                  <a:cubicBezTo>
                    <a:pt x="2591" y="3014"/>
                    <a:pt x="2705" y="2489"/>
                    <a:pt x="2722" y="1965"/>
                  </a:cubicBezTo>
                  <a:cubicBezTo>
                    <a:pt x="2755" y="1407"/>
                    <a:pt x="2591" y="850"/>
                    <a:pt x="2247" y="407"/>
                  </a:cubicBezTo>
                  <a:cubicBezTo>
                    <a:pt x="1979" y="122"/>
                    <a:pt x="1639" y="1"/>
                    <a:pt x="1308" y="1"/>
                  </a:cubicBezTo>
                  <a:close/>
                  <a:moveTo>
                    <a:pt x="2619" y="10717"/>
                  </a:moveTo>
                  <a:cubicBezTo>
                    <a:pt x="2637" y="10728"/>
                    <a:pt x="2655" y="10739"/>
                    <a:pt x="2673" y="10750"/>
                  </a:cubicBezTo>
                  <a:cubicBezTo>
                    <a:pt x="2664" y="10743"/>
                    <a:pt x="2646" y="10732"/>
                    <a:pt x="2619" y="10717"/>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4" name="Google Shape;3284;p3"/>
            <p:cNvSpPr/>
            <p:nvPr/>
          </p:nvSpPr>
          <p:spPr>
            <a:xfrm>
              <a:off x="8999697" y="1048112"/>
              <a:ext cx="79864" cy="178168"/>
            </a:xfrm>
            <a:custGeom>
              <a:avLst/>
              <a:gdLst/>
              <a:ahLst/>
              <a:cxnLst/>
              <a:rect l="l" t="t" r="r" b="b"/>
              <a:pathLst>
                <a:path w="2447" h="5459" extrusionOk="0">
                  <a:moveTo>
                    <a:pt x="993" y="1"/>
                  </a:moveTo>
                  <a:cubicBezTo>
                    <a:pt x="641" y="1"/>
                    <a:pt x="0" y="573"/>
                    <a:pt x="299" y="2426"/>
                  </a:cubicBezTo>
                  <a:cubicBezTo>
                    <a:pt x="611" y="4458"/>
                    <a:pt x="2184" y="5409"/>
                    <a:pt x="2446" y="5458"/>
                  </a:cubicBezTo>
                  <a:cubicBezTo>
                    <a:pt x="2446" y="5458"/>
                    <a:pt x="922" y="4475"/>
                    <a:pt x="791" y="2803"/>
                  </a:cubicBezTo>
                  <a:cubicBezTo>
                    <a:pt x="660" y="1131"/>
                    <a:pt x="1168" y="1098"/>
                    <a:pt x="1332" y="738"/>
                  </a:cubicBezTo>
                  <a:cubicBezTo>
                    <a:pt x="1479" y="377"/>
                    <a:pt x="1414" y="115"/>
                    <a:pt x="1086" y="16"/>
                  </a:cubicBezTo>
                  <a:cubicBezTo>
                    <a:pt x="1058" y="6"/>
                    <a:pt x="1027" y="1"/>
                    <a:pt x="9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5" name="Google Shape;3285;p3"/>
            <p:cNvSpPr/>
            <p:nvPr/>
          </p:nvSpPr>
          <p:spPr>
            <a:xfrm>
              <a:off x="8965036" y="999384"/>
              <a:ext cx="171771" cy="231694"/>
            </a:xfrm>
            <a:custGeom>
              <a:avLst/>
              <a:gdLst/>
              <a:ahLst/>
              <a:cxnLst/>
              <a:rect l="l" t="t" r="r" b="b"/>
              <a:pathLst>
                <a:path w="5263" h="7099" extrusionOk="0">
                  <a:moveTo>
                    <a:pt x="3559" y="1"/>
                  </a:moveTo>
                  <a:cubicBezTo>
                    <a:pt x="3357" y="1"/>
                    <a:pt x="3167" y="23"/>
                    <a:pt x="3000" y="50"/>
                  </a:cubicBezTo>
                  <a:cubicBezTo>
                    <a:pt x="2574" y="132"/>
                    <a:pt x="2164" y="296"/>
                    <a:pt x="1804" y="559"/>
                  </a:cubicBezTo>
                  <a:cubicBezTo>
                    <a:pt x="1" y="1919"/>
                    <a:pt x="312" y="4296"/>
                    <a:pt x="853" y="5443"/>
                  </a:cubicBezTo>
                  <a:cubicBezTo>
                    <a:pt x="1148" y="6115"/>
                    <a:pt x="1640" y="6689"/>
                    <a:pt x="2263" y="7099"/>
                  </a:cubicBezTo>
                  <a:cubicBezTo>
                    <a:pt x="1673" y="6673"/>
                    <a:pt x="1214" y="6082"/>
                    <a:pt x="935" y="5394"/>
                  </a:cubicBezTo>
                  <a:cubicBezTo>
                    <a:pt x="443" y="4247"/>
                    <a:pt x="197" y="1985"/>
                    <a:pt x="1902" y="690"/>
                  </a:cubicBezTo>
                  <a:cubicBezTo>
                    <a:pt x="2337" y="382"/>
                    <a:pt x="2898" y="189"/>
                    <a:pt x="3411" y="189"/>
                  </a:cubicBezTo>
                  <a:cubicBezTo>
                    <a:pt x="3827" y="189"/>
                    <a:pt x="4212" y="315"/>
                    <a:pt x="4476" y="608"/>
                  </a:cubicBezTo>
                  <a:cubicBezTo>
                    <a:pt x="5121" y="1238"/>
                    <a:pt x="4654" y="2297"/>
                    <a:pt x="3950" y="2297"/>
                  </a:cubicBezTo>
                  <a:cubicBezTo>
                    <a:pt x="3940" y="2297"/>
                    <a:pt x="3929" y="2297"/>
                    <a:pt x="3918" y="2296"/>
                  </a:cubicBezTo>
                  <a:cubicBezTo>
                    <a:pt x="3890" y="2299"/>
                    <a:pt x="3862" y="2301"/>
                    <a:pt x="3833" y="2301"/>
                  </a:cubicBezTo>
                  <a:cubicBezTo>
                    <a:pt x="3581" y="2301"/>
                    <a:pt x="3330" y="2173"/>
                    <a:pt x="3197" y="1952"/>
                  </a:cubicBezTo>
                  <a:cubicBezTo>
                    <a:pt x="3131" y="1837"/>
                    <a:pt x="3115" y="1706"/>
                    <a:pt x="3131" y="1591"/>
                  </a:cubicBezTo>
                  <a:cubicBezTo>
                    <a:pt x="3151" y="1334"/>
                    <a:pt x="3231" y="1256"/>
                    <a:pt x="3283" y="1256"/>
                  </a:cubicBezTo>
                  <a:cubicBezTo>
                    <a:pt x="3318" y="1256"/>
                    <a:pt x="3341" y="1290"/>
                    <a:pt x="3328" y="1329"/>
                  </a:cubicBezTo>
                  <a:cubicBezTo>
                    <a:pt x="3299" y="1561"/>
                    <a:pt x="3475" y="1766"/>
                    <a:pt x="3697" y="1766"/>
                  </a:cubicBezTo>
                  <a:cubicBezTo>
                    <a:pt x="3726" y="1766"/>
                    <a:pt x="3756" y="1763"/>
                    <a:pt x="3787" y="1755"/>
                  </a:cubicBezTo>
                  <a:cubicBezTo>
                    <a:pt x="4197" y="1706"/>
                    <a:pt x="4312" y="1149"/>
                    <a:pt x="3951" y="952"/>
                  </a:cubicBezTo>
                  <a:cubicBezTo>
                    <a:pt x="3854" y="905"/>
                    <a:pt x="3753" y="883"/>
                    <a:pt x="3656" y="883"/>
                  </a:cubicBezTo>
                  <a:cubicBezTo>
                    <a:pt x="3345" y="883"/>
                    <a:pt x="3067" y="1106"/>
                    <a:pt x="3017" y="1444"/>
                  </a:cubicBezTo>
                  <a:cubicBezTo>
                    <a:pt x="2951" y="1772"/>
                    <a:pt x="3115" y="2099"/>
                    <a:pt x="3410" y="2263"/>
                  </a:cubicBezTo>
                  <a:lnTo>
                    <a:pt x="3427" y="2280"/>
                  </a:lnTo>
                  <a:lnTo>
                    <a:pt x="3443" y="2280"/>
                  </a:lnTo>
                  <a:cubicBezTo>
                    <a:pt x="3541" y="2329"/>
                    <a:pt x="3640" y="2362"/>
                    <a:pt x="3754" y="2394"/>
                  </a:cubicBezTo>
                  <a:cubicBezTo>
                    <a:pt x="3850" y="2416"/>
                    <a:pt x="3945" y="2426"/>
                    <a:pt x="4037" y="2426"/>
                  </a:cubicBezTo>
                  <a:cubicBezTo>
                    <a:pt x="4643" y="2426"/>
                    <a:pt x="5158" y="1988"/>
                    <a:pt x="5230" y="1477"/>
                  </a:cubicBezTo>
                  <a:cubicBezTo>
                    <a:pt x="5262" y="1067"/>
                    <a:pt x="5098" y="657"/>
                    <a:pt x="4787" y="378"/>
                  </a:cubicBezTo>
                  <a:cubicBezTo>
                    <a:pt x="4396" y="85"/>
                    <a:pt x="3956" y="1"/>
                    <a:pt x="355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6" name="Google Shape;3286;p3"/>
            <p:cNvSpPr/>
            <p:nvPr/>
          </p:nvSpPr>
          <p:spPr>
            <a:xfrm>
              <a:off x="9145326" y="845335"/>
              <a:ext cx="87240" cy="145008"/>
            </a:xfrm>
            <a:custGeom>
              <a:avLst/>
              <a:gdLst/>
              <a:ahLst/>
              <a:cxnLst/>
              <a:rect l="l" t="t" r="r" b="b"/>
              <a:pathLst>
                <a:path w="2673" h="4443" extrusionOk="0">
                  <a:moveTo>
                    <a:pt x="1345" y="1"/>
                  </a:moveTo>
                  <a:cubicBezTo>
                    <a:pt x="1246" y="165"/>
                    <a:pt x="1148" y="312"/>
                    <a:pt x="1017" y="427"/>
                  </a:cubicBezTo>
                  <a:cubicBezTo>
                    <a:pt x="574" y="853"/>
                    <a:pt x="1" y="1722"/>
                    <a:pt x="738" y="2918"/>
                  </a:cubicBezTo>
                  <a:cubicBezTo>
                    <a:pt x="1017" y="3377"/>
                    <a:pt x="1230" y="3902"/>
                    <a:pt x="1345" y="4443"/>
                  </a:cubicBezTo>
                  <a:cubicBezTo>
                    <a:pt x="1459" y="3902"/>
                    <a:pt x="1673" y="3377"/>
                    <a:pt x="1968" y="2918"/>
                  </a:cubicBezTo>
                  <a:cubicBezTo>
                    <a:pt x="2672" y="1722"/>
                    <a:pt x="2115" y="853"/>
                    <a:pt x="1673" y="427"/>
                  </a:cubicBezTo>
                  <a:cubicBezTo>
                    <a:pt x="1541" y="312"/>
                    <a:pt x="1427" y="165"/>
                    <a:pt x="13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7" name="Google Shape;3287;p3"/>
            <p:cNvSpPr/>
            <p:nvPr/>
          </p:nvSpPr>
          <p:spPr>
            <a:xfrm>
              <a:off x="8928123" y="819649"/>
              <a:ext cx="169617" cy="267530"/>
            </a:xfrm>
            <a:custGeom>
              <a:avLst/>
              <a:gdLst/>
              <a:ahLst/>
              <a:cxnLst/>
              <a:rect l="l" t="t" r="r" b="b"/>
              <a:pathLst>
                <a:path w="5197" h="8197" extrusionOk="0">
                  <a:moveTo>
                    <a:pt x="4115" y="1"/>
                  </a:moveTo>
                  <a:lnTo>
                    <a:pt x="4115" y="1"/>
                  </a:lnTo>
                  <a:cubicBezTo>
                    <a:pt x="4115" y="1"/>
                    <a:pt x="4180" y="607"/>
                    <a:pt x="3787" y="837"/>
                  </a:cubicBezTo>
                  <a:cubicBezTo>
                    <a:pt x="3394" y="1066"/>
                    <a:pt x="2836" y="1542"/>
                    <a:pt x="3427" y="2050"/>
                  </a:cubicBezTo>
                  <a:cubicBezTo>
                    <a:pt x="4033" y="2574"/>
                    <a:pt x="4197" y="3328"/>
                    <a:pt x="3672" y="4066"/>
                  </a:cubicBezTo>
                  <a:cubicBezTo>
                    <a:pt x="3672" y="4066"/>
                    <a:pt x="3984" y="2968"/>
                    <a:pt x="3246" y="2476"/>
                  </a:cubicBezTo>
                  <a:cubicBezTo>
                    <a:pt x="3043" y="2348"/>
                    <a:pt x="2881" y="2313"/>
                    <a:pt x="2766" y="2313"/>
                  </a:cubicBezTo>
                  <a:cubicBezTo>
                    <a:pt x="2630" y="2313"/>
                    <a:pt x="2558" y="2361"/>
                    <a:pt x="2558" y="2361"/>
                  </a:cubicBezTo>
                  <a:cubicBezTo>
                    <a:pt x="2623" y="2492"/>
                    <a:pt x="2656" y="2640"/>
                    <a:pt x="2673" y="2787"/>
                  </a:cubicBezTo>
                  <a:cubicBezTo>
                    <a:pt x="2689" y="3000"/>
                    <a:pt x="2197" y="3361"/>
                    <a:pt x="2558" y="3754"/>
                  </a:cubicBezTo>
                  <a:cubicBezTo>
                    <a:pt x="2902" y="4148"/>
                    <a:pt x="3131" y="4918"/>
                    <a:pt x="1935" y="5803"/>
                  </a:cubicBezTo>
                  <a:cubicBezTo>
                    <a:pt x="1935" y="5803"/>
                    <a:pt x="2558" y="4443"/>
                    <a:pt x="2197" y="3738"/>
                  </a:cubicBezTo>
                  <a:cubicBezTo>
                    <a:pt x="1820" y="3000"/>
                    <a:pt x="1378" y="3148"/>
                    <a:pt x="968" y="2558"/>
                  </a:cubicBezTo>
                  <a:cubicBezTo>
                    <a:pt x="968" y="2558"/>
                    <a:pt x="1" y="3082"/>
                    <a:pt x="738" y="4230"/>
                  </a:cubicBezTo>
                  <a:cubicBezTo>
                    <a:pt x="1607" y="5590"/>
                    <a:pt x="542" y="7279"/>
                    <a:pt x="1460" y="8196"/>
                  </a:cubicBezTo>
                  <a:cubicBezTo>
                    <a:pt x="1460" y="8196"/>
                    <a:pt x="1410" y="6836"/>
                    <a:pt x="2673" y="5607"/>
                  </a:cubicBezTo>
                  <a:cubicBezTo>
                    <a:pt x="3935" y="4377"/>
                    <a:pt x="5197" y="2853"/>
                    <a:pt x="41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8" name="Google Shape;3288;p3"/>
            <p:cNvSpPr/>
            <p:nvPr/>
          </p:nvSpPr>
          <p:spPr>
            <a:xfrm>
              <a:off x="9077374" y="786490"/>
              <a:ext cx="98990" cy="147685"/>
            </a:xfrm>
            <a:custGeom>
              <a:avLst/>
              <a:gdLst/>
              <a:ahLst/>
              <a:cxnLst/>
              <a:rect l="l" t="t" r="r" b="b"/>
              <a:pathLst>
                <a:path w="3033" h="4525" extrusionOk="0">
                  <a:moveTo>
                    <a:pt x="2574" y="1"/>
                  </a:moveTo>
                  <a:cubicBezTo>
                    <a:pt x="2542" y="279"/>
                    <a:pt x="2279" y="542"/>
                    <a:pt x="1624" y="820"/>
                  </a:cubicBezTo>
                  <a:cubicBezTo>
                    <a:pt x="968" y="1099"/>
                    <a:pt x="1214" y="1935"/>
                    <a:pt x="1279" y="2131"/>
                  </a:cubicBezTo>
                  <a:cubicBezTo>
                    <a:pt x="1342" y="2304"/>
                    <a:pt x="1390" y="2642"/>
                    <a:pt x="1207" y="2642"/>
                  </a:cubicBezTo>
                  <a:cubicBezTo>
                    <a:pt x="1199" y="2642"/>
                    <a:pt x="1190" y="2641"/>
                    <a:pt x="1181" y="2640"/>
                  </a:cubicBezTo>
                  <a:cubicBezTo>
                    <a:pt x="952" y="2623"/>
                    <a:pt x="1001" y="2508"/>
                    <a:pt x="1099" y="1820"/>
                  </a:cubicBezTo>
                  <a:cubicBezTo>
                    <a:pt x="1185" y="1319"/>
                    <a:pt x="869" y="1255"/>
                    <a:pt x="703" y="1255"/>
                  </a:cubicBezTo>
                  <a:cubicBezTo>
                    <a:pt x="647" y="1255"/>
                    <a:pt x="607" y="1263"/>
                    <a:pt x="607" y="1263"/>
                  </a:cubicBezTo>
                  <a:cubicBezTo>
                    <a:pt x="739" y="1427"/>
                    <a:pt x="739" y="1673"/>
                    <a:pt x="591" y="1820"/>
                  </a:cubicBezTo>
                  <a:cubicBezTo>
                    <a:pt x="345" y="2066"/>
                    <a:pt x="50" y="2345"/>
                    <a:pt x="312" y="3099"/>
                  </a:cubicBezTo>
                  <a:cubicBezTo>
                    <a:pt x="575" y="3853"/>
                    <a:pt x="1" y="4525"/>
                    <a:pt x="1" y="4525"/>
                  </a:cubicBezTo>
                  <a:cubicBezTo>
                    <a:pt x="3033" y="2017"/>
                    <a:pt x="2574" y="1"/>
                    <a:pt x="25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9" name="Google Shape;3289;p3"/>
            <p:cNvSpPr/>
            <p:nvPr/>
          </p:nvSpPr>
          <p:spPr>
            <a:xfrm>
              <a:off x="8881060" y="1066813"/>
              <a:ext cx="117169" cy="139134"/>
            </a:xfrm>
            <a:custGeom>
              <a:avLst/>
              <a:gdLst/>
              <a:ahLst/>
              <a:cxnLst/>
              <a:rect l="l" t="t" r="r" b="b"/>
              <a:pathLst>
                <a:path w="3590" h="4263" extrusionOk="0">
                  <a:moveTo>
                    <a:pt x="1869" y="1"/>
                  </a:moveTo>
                  <a:cubicBezTo>
                    <a:pt x="1869" y="1"/>
                    <a:pt x="2000" y="263"/>
                    <a:pt x="1656" y="509"/>
                  </a:cubicBezTo>
                  <a:cubicBezTo>
                    <a:pt x="1312" y="771"/>
                    <a:pt x="0" y="2427"/>
                    <a:pt x="3590" y="4262"/>
                  </a:cubicBezTo>
                  <a:cubicBezTo>
                    <a:pt x="3590" y="4262"/>
                    <a:pt x="2738" y="3754"/>
                    <a:pt x="2639" y="2476"/>
                  </a:cubicBezTo>
                  <a:cubicBezTo>
                    <a:pt x="2541" y="1181"/>
                    <a:pt x="2820" y="492"/>
                    <a:pt x="18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0" name="Google Shape;3290;p3"/>
            <p:cNvSpPr/>
            <p:nvPr/>
          </p:nvSpPr>
          <p:spPr>
            <a:xfrm>
              <a:off x="8738760" y="1152193"/>
              <a:ext cx="256824" cy="189330"/>
            </a:xfrm>
            <a:custGeom>
              <a:avLst/>
              <a:gdLst/>
              <a:ahLst/>
              <a:cxnLst/>
              <a:rect l="l" t="t" r="r" b="b"/>
              <a:pathLst>
                <a:path w="7869" h="5801" extrusionOk="0">
                  <a:moveTo>
                    <a:pt x="4651" y="1"/>
                  </a:moveTo>
                  <a:cubicBezTo>
                    <a:pt x="4509" y="1"/>
                    <a:pt x="4373" y="46"/>
                    <a:pt x="4246" y="138"/>
                  </a:cubicBezTo>
                  <a:cubicBezTo>
                    <a:pt x="3881" y="403"/>
                    <a:pt x="3661" y="609"/>
                    <a:pt x="3474" y="609"/>
                  </a:cubicBezTo>
                  <a:cubicBezTo>
                    <a:pt x="3418" y="609"/>
                    <a:pt x="3365" y="590"/>
                    <a:pt x="3311" y="548"/>
                  </a:cubicBezTo>
                  <a:lnTo>
                    <a:pt x="3311" y="548"/>
                  </a:lnTo>
                  <a:cubicBezTo>
                    <a:pt x="3311" y="548"/>
                    <a:pt x="3000" y="1187"/>
                    <a:pt x="3688" y="1384"/>
                  </a:cubicBezTo>
                  <a:cubicBezTo>
                    <a:pt x="4360" y="1581"/>
                    <a:pt x="4836" y="1728"/>
                    <a:pt x="4737" y="2105"/>
                  </a:cubicBezTo>
                  <a:cubicBezTo>
                    <a:pt x="4639" y="2482"/>
                    <a:pt x="3688" y="2548"/>
                    <a:pt x="2574" y="2712"/>
                  </a:cubicBezTo>
                  <a:cubicBezTo>
                    <a:pt x="1459" y="2876"/>
                    <a:pt x="574" y="3154"/>
                    <a:pt x="607" y="4138"/>
                  </a:cubicBezTo>
                  <a:cubicBezTo>
                    <a:pt x="632" y="4887"/>
                    <a:pt x="490" y="5243"/>
                    <a:pt x="242" y="5243"/>
                  </a:cubicBezTo>
                  <a:cubicBezTo>
                    <a:pt x="170" y="5243"/>
                    <a:pt x="89" y="5213"/>
                    <a:pt x="0" y="5154"/>
                  </a:cubicBezTo>
                  <a:lnTo>
                    <a:pt x="0" y="5154"/>
                  </a:lnTo>
                  <a:cubicBezTo>
                    <a:pt x="0" y="5154"/>
                    <a:pt x="250" y="5801"/>
                    <a:pt x="1203" y="5801"/>
                  </a:cubicBezTo>
                  <a:cubicBezTo>
                    <a:pt x="1395" y="5801"/>
                    <a:pt x="1616" y="5775"/>
                    <a:pt x="1869" y="5711"/>
                  </a:cubicBezTo>
                  <a:cubicBezTo>
                    <a:pt x="3377" y="5334"/>
                    <a:pt x="3557" y="4105"/>
                    <a:pt x="4196" y="3351"/>
                  </a:cubicBezTo>
                  <a:cubicBezTo>
                    <a:pt x="4836" y="2597"/>
                    <a:pt x="5475" y="1991"/>
                    <a:pt x="7868" y="1925"/>
                  </a:cubicBezTo>
                  <a:cubicBezTo>
                    <a:pt x="7868" y="1925"/>
                    <a:pt x="6409" y="1810"/>
                    <a:pt x="5852" y="958"/>
                  </a:cubicBezTo>
                  <a:cubicBezTo>
                    <a:pt x="5456" y="335"/>
                    <a:pt x="5035" y="1"/>
                    <a:pt x="465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1" name="Google Shape;3291;p3"/>
            <p:cNvSpPr/>
            <p:nvPr/>
          </p:nvSpPr>
          <p:spPr>
            <a:xfrm>
              <a:off x="8869278" y="1229903"/>
              <a:ext cx="250950" cy="204996"/>
            </a:xfrm>
            <a:custGeom>
              <a:avLst/>
              <a:gdLst/>
              <a:ahLst/>
              <a:cxnLst/>
              <a:rect l="l" t="t" r="r" b="b"/>
              <a:pathLst>
                <a:path w="7689" h="6281" extrusionOk="0">
                  <a:moveTo>
                    <a:pt x="3368" y="0"/>
                  </a:moveTo>
                  <a:cubicBezTo>
                    <a:pt x="3322" y="0"/>
                    <a:pt x="3276" y="1"/>
                    <a:pt x="3230" y="3"/>
                  </a:cubicBezTo>
                  <a:cubicBezTo>
                    <a:pt x="2656" y="19"/>
                    <a:pt x="2099" y="183"/>
                    <a:pt x="1607" y="478"/>
                  </a:cubicBezTo>
                  <a:cubicBezTo>
                    <a:pt x="1443" y="560"/>
                    <a:pt x="1279" y="675"/>
                    <a:pt x="1132" y="823"/>
                  </a:cubicBezTo>
                  <a:cubicBezTo>
                    <a:pt x="1" y="1806"/>
                    <a:pt x="361" y="3888"/>
                    <a:pt x="1705" y="4215"/>
                  </a:cubicBezTo>
                  <a:cubicBezTo>
                    <a:pt x="1846" y="4254"/>
                    <a:pt x="1989" y="4272"/>
                    <a:pt x="2130" y="4272"/>
                  </a:cubicBezTo>
                  <a:cubicBezTo>
                    <a:pt x="2595" y="4272"/>
                    <a:pt x="3042" y="4069"/>
                    <a:pt x="3345" y="3691"/>
                  </a:cubicBezTo>
                  <a:cubicBezTo>
                    <a:pt x="3656" y="3248"/>
                    <a:pt x="3656" y="2658"/>
                    <a:pt x="3345" y="2216"/>
                  </a:cubicBezTo>
                  <a:cubicBezTo>
                    <a:pt x="3135" y="1923"/>
                    <a:pt x="2812" y="1763"/>
                    <a:pt x="2478" y="1763"/>
                  </a:cubicBezTo>
                  <a:cubicBezTo>
                    <a:pt x="2289" y="1763"/>
                    <a:pt x="2096" y="1814"/>
                    <a:pt x="1918" y="1921"/>
                  </a:cubicBezTo>
                  <a:cubicBezTo>
                    <a:pt x="1640" y="2085"/>
                    <a:pt x="1509" y="2412"/>
                    <a:pt x="1607" y="2724"/>
                  </a:cubicBezTo>
                  <a:cubicBezTo>
                    <a:pt x="1640" y="2822"/>
                    <a:pt x="1689" y="2904"/>
                    <a:pt x="1755" y="2970"/>
                  </a:cubicBezTo>
                  <a:cubicBezTo>
                    <a:pt x="1856" y="3071"/>
                    <a:pt x="1994" y="3114"/>
                    <a:pt x="2132" y="3114"/>
                  </a:cubicBezTo>
                  <a:cubicBezTo>
                    <a:pt x="2374" y="3114"/>
                    <a:pt x="2614" y="2983"/>
                    <a:pt x="2656" y="2806"/>
                  </a:cubicBezTo>
                  <a:cubicBezTo>
                    <a:pt x="2715" y="2542"/>
                    <a:pt x="2511" y="2304"/>
                    <a:pt x="2256" y="2304"/>
                  </a:cubicBezTo>
                  <a:cubicBezTo>
                    <a:pt x="2226" y="2304"/>
                    <a:pt x="2195" y="2307"/>
                    <a:pt x="2164" y="2314"/>
                  </a:cubicBezTo>
                  <a:cubicBezTo>
                    <a:pt x="1902" y="2380"/>
                    <a:pt x="1935" y="2511"/>
                    <a:pt x="1837" y="2527"/>
                  </a:cubicBezTo>
                  <a:cubicBezTo>
                    <a:pt x="1831" y="2528"/>
                    <a:pt x="1826" y="2528"/>
                    <a:pt x="1822" y="2528"/>
                  </a:cubicBezTo>
                  <a:cubicBezTo>
                    <a:pt x="1738" y="2528"/>
                    <a:pt x="1738" y="2396"/>
                    <a:pt x="1738" y="2396"/>
                  </a:cubicBezTo>
                  <a:cubicBezTo>
                    <a:pt x="1738" y="2199"/>
                    <a:pt x="1853" y="2019"/>
                    <a:pt x="2033" y="1937"/>
                  </a:cubicBezTo>
                  <a:cubicBezTo>
                    <a:pt x="2170" y="1864"/>
                    <a:pt x="2318" y="1829"/>
                    <a:pt x="2465" y="1829"/>
                  </a:cubicBezTo>
                  <a:cubicBezTo>
                    <a:pt x="2779" y="1829"/>
                    <a:pt x="3089" y="1986"/>
                    <a:pt x="3279" y="2265"/>
                  </a:cubicBezTo>
                  <a:cubicBezTo>
                    <a:pt x="3541" y="2675"/>
                    <a:pt x="3541" y="3216"/>
                    <a:pt x="3246" y="3625"/>
                  </a:cubicBezTo>
                  <a:cubicBezTo>
                    <a:pt x="3020" y="3940"/>
                    <a:pt x="2591" y="4119"/>
                    <a:pt x="2152" y="4119"/>
                  </a:cubicBezTo>
                  <a:cubicBezTo>
                    <a:pt x="2019" y="4119"/>
                    <a:pt x="1885" y="4102"/>
                    <a:pt x="1755" y="4068"/>
                  </a:cubicBezTo>
                  <a:cubicBezTo>
                    <a:pt x="542" y="3773"/>
                    <a:pt x="214" y="1855"/>
                    <a:pt x="1263" y="937"/>
                  </a:cubicBezTo>
                  <a:cubicBezTo>
                    <a:pt x="1742" y="488"/>
                    <a:pt x="2327" y="316"/>
                    <a:pt x="2918" y="316"/>
                  </a:cubicBezTo>
                  <a:cubicBezTo>
                    <a:pt x="3621" y="316"/>
                    <a:pt x="4333" y="560"/>
                    <a:pt x="4885" y="872"/>
                  </a:cubicBezTo>
                  <a:cubicBezTo>
                    <a:pt x="5820" y="1413"/>
                    <a:pt x="6541" y="2249"/>
                    <a:pt x="6951" y="3248"/>
                  </a:cubicBezTo>
                  <a:cubicBezTo>
                    <a:pt x="7278" y="4052"/>
                    <a:pt x="7442" y="4920"/>
                    <a:pt x="7459" y="5789"/>
                  </a:cubicBezTo>
                  <a:cubicBezTo>
                    <a:pt x="7459" y="5937"/>
                    <a:pt x="7442" y="6084"/>
                    <a:pt x="7410" y="6232"/>
                  </a:cubicBezTo>
                  <a:lnTo>
                    <a:pt x="7410" y="6281"/>
                  </a:lnTo>
                  <a:cubicBezTo>
                    <a:pt x="7426" y="6264"/>
                    <a:pt x="7426" y="6248"/>
                    <a:pt x="7426" y="6232"/>
                  </a:cubicBezTo>
                  <a:lnTo>
                    <a:pt x="7459" y="6084"/>
                  </a:lnTo>
                  <a:cubicBezTo>
                    <a:pt x="7459" y="6079"/>
                    <a:pt x="7459" y="6073"/>
                    <a:pt x="7459" y="6068"/>
                  </a:cubicBezTo>
                  <a:cubicBezTo>
                    <a:pt x="7688" y="4871"/>
                    <a:pt x="7541" y="3625"/>
                    <a:pt x="7016" y="2527"/>
                  </a:cubicBezTo>
                  <a:cubicBezTo>
                    <a:pt x="6331" y="1109"/>
                    <a:pt x="4979" y="0"/>
                    <a:pt x="33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2" name="Google Shape;3292;p3"/>
            <p:cNvSpPr/>
            <p:nvPr/>
          </p:nvSpPr>
          <p:spPr>
            <a:xfrm>
              <a:off x="9008411" y="1292501"/>
              <a:ext cx="98957" cy="106561"/>
            </a:xfrm>
            <a:custGeom>
              <a:avLst/>
              <a:gdLst/>
              <a:ahLst/>
              <a:cxnLst/>
              <a:rect l="l" t="t" r="r" b="b"/>
              <a:pathLst>
                <a:path w="3032" h="3265" extrusionOk="0">
                  <a:moveTo>
                    <a:pt x="717" y="0"/>
                  </a:moveTo>
                  <a:cubicBezTo>
                    <a:pt x="58" y="0"/>
                    <a:pt x="1" y="781"/>
                    <a:pt x="1098" y="970"/>
                  </a:cubicBezTo>
                  <a:cubicBezTo>
                    <a:pt x="2343" y="1166"/>
                    <a:pt x="3032" y="3265"/>
                    <a:pt x="3032" y="3265"/>
                  </a:cubicBezTo>
                  <a:cubicBezTo>
                    <a:pt x="3032" y="3265"/>
                    <a:pt x="2737" y="1003"/>
                    <a:pt x="1458" y="249"/>
                  </a:cubicBezTo>
                  <a:cubicBezTo>
                    <a:pt x="1167" y="71"/>
                    <a:pt x="915" y="0"/>
                    <a:pt x="7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3" name="Google Shape;3293;p3"/>
            <p:cNvSpPr/>
            <p:nvPr/>
          </p:nvSpPr>
          <p:spPr>
            <a:xfrm>
              <a:off x="8809355" y="1284016"/>
              <a:ext cx="170172" cy="147456"/>
            </a:xfrm>
            <a:custGeom>
              <a:avLst/>
              <a:gdLst/>
              <a:ahLst/>
              <a:cxnLst/>
              <a:rect l="l" t="t" r="r" b="b"/>
              <a:pathLst>
                <a:path w="5214" h="4518" extrusionOk="0">
                  <a:moveTo>
                    <a:pt x="2181" y="0"/>
                  </a:moveTo>
                  <a:lnTo>
                    <a:pt x="2181" y="0"/>
                  </a:lnTo>
                  <a:cubicBezTo>
                    <a:pt x="2017" y="214"/>
                    <a:pt x="1902" y="427"/>
                    <a:pt x="1820" y="673"/>
                  </a:cubicBezTo>
                  <a:cubicBezTo>
                    <a:pt x="1689" y="1082"/>
                    <a:pt x="1132" y="1312"/>
                    <a:pt x="575" y="1705"/>
                  </a:cubicBezTo>
                  <a:cubicBezTo>
                    <a:pt x="1" y="2082"/>
                    <a:pt x="83" y="2705"/>
                    <a:pt x="214" y="3049"/>
                  </a:cubicBezTo>
                  <a:cubicBezTo>
                    <a:pt x="280" y="3262"/>
                    <a:pt x="247" y="3508"/>
                    <a:pt x="132" y="3721"/>
                  </a:cubicBezTo>
                  <a:cubicBezTo>
                    <a:pt x="394" y="3492"/>
                    <a:pt x="722" y="3328"/>
                    <a:pt x="1066" y="3230"/>
                  </a:cubicBezTo>
                  <a:cubicBezTo>
                    <a:pt x="1673" y="3049"/>
                    <a:pt x="1656" y="2754"/>
                    <a:pt x="1640" y="2295"/>
                  </a:cubicBezTo>
                  <a:cubicBezTo>
                    <a:pt x="1640" y="1878"/>
                    <a:pt x="1817" y="1852"/>
                    <a:pt x="1860" y="1852"/>
                  </a:cubicBezTo>
                  <a:cubicBezTo>
                    <a:pt x="1866" y="1852"/>
                    <a:pt x="1869" y="1853"/>
                    <a:pt x="1869" y="1853"/>
                  </a:cubicBezTo>
                  <a:cubicBezTo>
                    <a:pt x="1874" y="1852"/>
                    <a:pt x="1878" y="1852"/>
                    <a:pt x="1882" y="1852"/>
                  </a:cubicBezTo>
                  <a:cubicBezTo>
                    <a:pt x="2163" y="1852"/>
                    <a:pt x="2098" y="2382"/>
                    <a:pt x="2066" y="2672"/>
                  </a:cubicBezTo>
                  <a:cubicBezTo>
                    <a:pt x="2050" y="2967"/>
                    <a:pt x="1935" y="3574"/>
                    <a:pt x="2476" y="4164"/>
                  </a:cubicBezTo>
                  <a:cubicBezTo>
                    <a:pt x="2718" y="4428"/>
                    <a:pt x="3038" y="4518"/>
                    <a:pt x="3358" y="4518"/>
                  </a:cubicBezTo>
                  <a:cubicBezTo>
                    <a:pt x="3754" y="4518"/>
                    <a:pt x="4149" y="4380"/>
                    <a:pt x="4394" y="4262"/>
                  </a:cubicBezTo>
                  <a:cubicBezTo>
                    <a:pt x="4498" y="4217"/>
                    <a:pt x="4610" y="4194"/>
                    <a:pt x="4723" y="4194"/>
                  </a:cubicBezTo>
                  <a:cubicBezTo>
                    <a:pt x="4893" y="4194"/>
                    <a:pt x="5065" y="4245"/>
                    <a:pt x="5213" y="4344"/>
                  </a:cubicBezTo>
                  <a:cubicBezTo>
                    <a:pt x="5082" y="3475"/>
                    <a:pt x="4640" y="3197"/>
                    <a:pt x="4017" y="3131"/>
                  </a:cubicBezTo>
                  <a:cubicBezTo>
                    <a:pt x="3377" y="3066"/>
                    <a:pt x="2542" y="2853"/>
                    <a:pt x="2197" y="1771"/>
                  </a:cubicBezTo>
                  <a:cubicBezTo>
                    <a:pt x="1870" y="706"/>
                    <a:pt x="2181" y="1"/>
                    <a:pt x="218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4" name="Google Shape;3294;p3"/>
            <p:cNvSpPr/>
            <p:nvPr/>
          </p:nvSpPr>
          <p:spPr>
            <a:xfrm>
              <a:off x="8836118" y="1383527"/>
              <a:ext cx="41743" cy="64753"/>
            </a:xfrm>
            <a:custGeom>
              <a:avLst/>
              <a:gdLst/>
              <a:ahLst/>
              <a:cxnLst/>
              <a:rect l="l" t="t" r="r" b="b"/>
              <a:pathLst>
                <a:path w="1279" h="1984" extrusionOk="0">
                  <a:moveTo>
                    <a:pt x="951" y="0"/>
                  </a:moveTo>
                  <a:cubicBezTo>
                    <a:pt x="951" y="0"/>
                    <a:pt x="951" y="1"/>
                    <a:pt x="951" y="1"/>
                  </a:cubicBezTo>
                  <a:lnTo>
                    <a:pt x="951" y="1"/>
                  </a:lnTo>
                  <a:cubicBezTo>
                    <a:pt x="951" y="0"/>
                    <a:pt x="951" y="0"/>
                    <a:pt x="951" y="0"/>
                  </a:cubicBezTo>
                  <a:close/>
                  <a:moveTo>
                    <a:pt x="951" y="1"/>
                  </a:moveTo>
                  <a:cubicBezTo>
                    <a:pt x="950" y="8"/>
                    <a:pt x="930" y="95"/>
                    <a:pt x="509" y="344"/>
                  </a:cubicBezTo>
                  <a:cubicBezTo>
                    <a:pt x="164" y="525"/>
                    <a:pt x="0" y="918"/>
                    <a:pt x="115" y="1295"/>
                  </a:cubicBezTo>
                  <a:cubicBezTo>
                    <a:pt x="148" y="1377"/>
                    <a:pt x="164" y="1443"/>
                    <a:pt x="181" y="1525"/>
                  </a:cubicBezTo>
                  <a:cubicBezTo>
                    <a:pt x="230" y="1754"/>
                    <a:pt x="263" y="1984"/>
                    <a:pt x="263" y="1984"/>
                  </a:cubicBezTo>
                  <a:cubicBezTo>
                    <a:pt x="263" y="1984"/>
                    <a:pt x="263" y="1852"/>
                    <a:pt x="787" y="1557"/>
                  </a:cubicBezTo>
                  <a:cubicBezTo>
                    <a:pt x="804" y="1541"/>
                    <a:pt x="804" y="1541"/>
                    <a:pt x="820" y="1525"/>
                  </a:cubicBezTo>
                  <a:cubicBezTo>
                    <a:pt x="1279" y="1230"/>
                    <a:pt x="1099" y="836"/>
                    <a:pt x="1017" y="558"/>
                  </a:cubicBezTo>
                  <a:cubicBezTo>
                    <a:pt x="951" y="377"/>
                    <a:pt x="935" y="197"/>
                    <a:pt x="95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5" name="Google Shape;3295;p3"/>
            <p:cNvSpPr/>
            <p:nvPr/>
          </p:nvSpPr>
          <p:spPr>
            <a:xfrm>
              <a:off x="8650476" y="1102910"/>
              <a:ext cx="225786" cy="159369"/>
            </a:xfrm>
            <a:custGeom>
              <a:avLst/>
              <a:gdLst/>
              <a:ahLst/>
              <a:cxnLst/>
              <a:rect l="l" t="t" r="r" b="b"/>
              <a:pathLst>
                <a:path w="6918" h="4883" extrusionOk="0">
                  <a:moveTo>
                    <a:pt x="4971" y="0"/>
                  </a:moveTo>
                  <a:cubicBezTo>
                    <a:pt x="4749" y="0"/>
                    <a:pt x="4501" y="52"/>
                    <a:pt x="4230" y="173"/>
                  </a:cubicBezTo>
                  <a:cubicBezTo>
                    <a:pt x="2771" y="829"/>
                    <a:pt x="3033" y="3304"/>
                    <a:pt x="4771" y="3664"/>
                  </a:cubicBezTo>
                  <a:cubicBezTo>
                    <a:pt x="4984" y="3697"/>
                    <a:pt x="5180" y="3730"/>
                    <a:pt x="5344" y="3746"/>
                  </a:cubicBezTo>
                  <a:cubicBezTo>
                    <a:pt x="4885" y="3828"/>
                    <a:pt x="4459" y="3976"/>
                    <a:pt x="4033" y="4189"/>
                  </a:cubicBezTo>
                  <a:cubicBezTo>
                    <a:pt x="3885" y="4255"/>
                    <a:pt x="3656" y="4337"/>
                    <a:pt x="3607" y="4353"/>
                  </a:cubicBezTo>
                  <a:cubicBezTo>
                    <a:pt x="3152" y="4525"/>
                    <a:pt x="2723" y="4601"/>
                    <a:pt x="2336" y="4601"/>
                  </a:cubicBezTo>
                  <a:cubicBezTo>
                    <a:pt x="1507" y="4601"/>
                    <a:pt x="870" y="4254"/>
                    <a:pt x="591" y="3763"/>
                  </a:cubicBezTo>
                  <a:cubicBezTo>
                    <a:pt x="345" y="3353"/>
                    <a:pt x="328" y="2861"/>
                    <a:pt x="558" y="2435"/>
                  </a:cubicBezTo>
                  <a:cubicBezTo>
                    <a:pt x="558" y="2435"/>
                    <a:pt x="558" y="2419"/>
                    <a:pt x="558" y="2419"/>
                  </a:cubicBezTo>
                  <a:cubicBezTo>
                    <a:pt x="771" y="2104"/>
                    <a:pt x="1111" y="1957"/>
                    <a:pt x="1426" y="1957"/>
                  </a:cubicBezTo>
                  <a:cubicBezTo>
                    <a:pt x="1718" y="1957"/>
                    <a:pt x="1989" y="2084"/>
                    <a:pt x="2115" y="2320"/>
                  </a:cubicBezTo>
                  <a:cubicBezTo>
                    <a:pt x="2230" y="2452"/>
                    <a:pt x="2295" y="2615"/>
                    <a:pt x="2295" y="2796"/>
                  </a:cubicBezTo>
                  <a:cubicBezTo>
                    <a:pt x="2295" y="2943"/>
                    <a:pt x="2230" y="3091"/>
                    <a:pt x="2115" y="3206"/>
                  </a:cubicBezTo>
                  <a:cubicBezTo>
                    <a:pt x="2009" y="3302"/>
                    <a:pt x="1951" y="3333"/>
                    <a:pt x="1922" y="3333"/>
                  </a:cubicBezTo>
                  <a:cubicBezTo>
                    <a:pt x="1897" y="3333"/>
                    <a:pt x="1894" y="3310"/>
                    <a:pt x="1902" y="3287"/>
                  </a:cubicBezTo>
                  <a:cubicBezTo>
                    <a:pt x="2017" y="3028"/>
                    <a:pt x="1727" y="2859"/>
                    <a:pt x="1474" y="2859"/>
                  </a:cubicBezTo>
                  <a:cubicBezTo>
                    <a:pt x="1295" y="2859"/>
                    <a:pt x="1134" y="2943"/>
                    <a:pt x="1148" y="3140"/>
                  </a:cubicBezTo>
                  <a:cubicBezTo>
                    <a:pt x="1137" y="3414"/>
                    <a:pt x="1376" y="3542"/>
                    <a:pt x="1629" y="3542"/>
                  </a:cubicBezTo>
                  <a:cubicBezTo>
                    <a:pt x="1753" y="3542"/>
                    <a:pt x="1881" y="3511"/>
                    <a:pt x="1984" y="3451"/>
                  </a:cubicBezTo>
                  <a:lnTo>
                    <a:pt x="2017" y="3435"/>
                  </a:lnTo>
                  <a:cubicBezTo>
                    <a:pt x="2050" y="3419"/>
                    <a:pt x="2066" y="3402"/>
                    <a:pt x="2082" y="3386"/>
                  </a:cubicBezTo>
                  <a:lnTo>
                    <a:pt x="2099" y="3386"/>
                  </a:lnTo>
                  <a:cubicBezTo>
                    <a:pt x="2394" y="3091"/>
                    <a:pt x="2427" y="2632"/>
                    <a:pt x="2181" y="2288"/>
                  </a:cubicBezTo>
                  <a:cubicBezTo>
                    <a:pt x="2042" y="2019"/>
                    <a:pt x="1730" y="1872"/>
                    <a:pt x="1395" y="1872"/>
                  </a:cubicBezTo>
                  <a:cubicBezTo>
                    <a:pt x="1055" y="1872"/>
                    <a:pt x="691" y="2023"/>
                    <a:pt x="460" y="2353"/>
                  </a:cubicBezTo>
                  <a:cubicBezTo>
                    <a:pt x="1" y="2960"/>
                    <a:pt x="132" y="4123"/>
                    <a:pt x="935" y="4582"/>
                  </a:cubicBezTo>
                  <a:cubicBezTo>
                    <a:pt x="1284" y="4771"/>
                    <a:pt x="1684" y="4883"/>
                    <a:pt x="2079" y="4883"/>
                  </a:cubicBezTo>
                  <a:cubicBezTo>
                    <a:pt x="2129" y="4883"/>
                    <a:pt x="2180" y="4881"/>
                    <a:pt x="2230" y="4877"/>
                  </a:cubicBezTo>
                  <a:cubicBezTo>
                    <a:pt x="3131" y="4861"/>
                    <a:pt x="3853" y="4369"/>
                    <a:pt x="5033" y="4009"/>
                  </a:cubicBezTo>
                  <a:cubicBezTo>
                    <a:pt x="5459" y="3894"/>
                    <a:pt x="5902" y="3828"/>
                    <a:pt x="6344" y="3796"/>
                  </a:cubicBezTo>
                  <a:cubicBezTo>
                    <a:pt x="6541" y="3779"/>
                    <a:pt x="6737" y="3714"/>
                    <a:pt x="6918" y="3615"/>
                  </a:cubicBezTo>
                  <a:lnTo>
                    <a:pt x="6918" y="3615"/>
                  </a:lnTo>
                  <a:cubicBezTo>
                    <a:pt x="6918" y="3615"/>
                    <a:pt x="6787" y="3650"/>
                    <a:pt x="6624" y="3650"/>
                  </a:cubicBezTo>
                  <a:cubicBezTo>
                    <a:pt x="6471" y="3650"/>
                    <a:pt x="6291" y="3620"/>
                    <a:pt x="6164" y="3501"/>
                  </a:cubicBezTo>
                  <a:cubicBezTo>
                    <a:pt x="5902" y="3271"/>
                    <a:pt x="5918" y="3369"/>
                    <a:pt x="5623" y="3287"/>
                  </a:cubicBezTo>
                  <a:cubicBezTo>
                    <a:pt x="5459" y="3238"/>
                    <a:pt x="5361" y="3074"/>
                    <a:pt x="5361" y="2910"/>
                  </a:cubicBezTo>
                  <a:cubicBezTo>
                    <a:pt x="5164" y="3074"/>
                    <a:pt x="5115" y="3369"/>
                    <a:pt x="5279" y="3583"/>
                  </a:cubicBezTo>
                  <a:cubicBezTo>
                    <a:pt x="5279" y="3583"/>
                    <a:pt x="4557" y="3583"/>
                    <a:pt x="4377" y="3206"/>
                  </a:cubicBezTo>
                  <a:cubicBezTo>
                    <a:pt x="4213" y="2829"/>
                    <a:pt x="4410" y="2845"/>
                    <a:pt x="4557" y="2747"/>
                  </a:cubicBezTo>
                  <a:cubicBezTo>
                    <a:pt x="4689" y="2665"/>
                    <a:pt x="4738" y="2533"/>
                    <a:pt x="4590" y="2320"/>
                  </a:cubicBezTo>
                  <a:cubicBezTo>
                    <a:pt x="4443" y="2107"/>
                    <a:pt x="4459" y="1747"/>
                    <a:pt x="4738" y="1747"/>
                  </a:cubicBezTo>
                  <a:cubicBezTo>
                    <a:pt x="4656" y="1570"/>
                    <a:pt x="4473" y="1472"/>
                    <a:pt x="4291" y="1472"/>
                  </a:cubicBezTo>
                  <a:cubicBezTo>
                    <a:pt x="4254" y="1472"/>
                    <a:pt x="4217" y="1476"/>
                    <a:pt x="4180" y="1484"/>
                  </a:cubicBezTo>
                  <a:cubicBezTo>
                    <a:pt x="3738" y="1566"/>
                    <a:pt x="3738" y="2173"/>
                    <a:pt x="3738" y="2173"/>
                  </a:cubicBezTo>
                  <a:cubicBezTo>
                    <a:pt x="3738" y="2173"/>
                    <a:pt x="3443" y="1419"/>
                    <a:pt x="3918" y="1042"/>
                  </a:cubicBezTo>
                  <a:cubicBezTo>
                    <a:pt x="4107" y="897"/>
                    <a:pt x="4258" y="842"/>
                    <a:pt x="4375" y="842"/>
                  </a:cubicBezTo>
                  <a:cubicBezTo>
                    <a:pt x="4562" y="842"/>
                    <a:pt x="4665" y="983"/>
                    <a:pt x="4705" y="1124"/>
                  </a:cubicBezTo>
                  <a:cubicBezTo>
                    <a:pt x="4758" y="1309"/>
                    <a:pt x="4865" y="1463"/>
                    <a:pt x="5007" y="1463"/>
                  </a:cubicBezTo>
                  <a:cubicBezTo>
                    <a:pt x="5041" y="1463"/>
                    <a:pt x="5077" y="1454"/>
                    <a:pt x="5115" y="1435"/>
                  </a:cubicBezTo>
                  <a:cubicBezTo>
                    <a:pt x="5259" y="1369"/>
                    <a:pt x="5372" y="1265"/>
                    <a:pt x="5472" y="1265"/>
                  </a:cubicBezTo>
                  <a:cubicBezTo>
                    <a:pt x="5519" y="1265"/>
                    <a:pt x="5564" y="1289"/>
                    <a:pt x="5606" y="1353"/>
                  </a:cubicBezTo>
                  <a:cubicBezTo>
                    <a:pt x="5721" y="1616"/>
                    <a:pt x="5606" y="1911"/>
                    <a:pt x="5344" y="2025"/>
                  </a:cubicBezTo>
                  <a:cubicBezTo>
                    <a:pt x="5344" y="2025"/>
                    <a:pt x="5355" y="2026"/>
                    <a:pt x="5375" y="2026"/>
                  </a:cubicBezTo>
                  <a:cubicBezTo>
                    <a:pt x="5516" y="2026"/>
                    <a:pt x="6084" y="1988"/>
                    <a:pt x="6213" y="1386"/>
                  </a:cubicBezTo>
                  <a:cubicBezTo>
                    <a:pt x="6331" y="835"/>
                    <a:pt x="5861" y="0"/>
                    <a:pt x="497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6" name="Google Shape;3296;p3"/>
            <p:cNvSpPr/>
            <p:nvPr/>
          </p:nvSpPr>
          <p:spPr>
            <a:xfrm>
              <a:off x="8614118" y="1187735"/>
              <a:ext cx="151960" cy="108095"/>
            </a:xfrm>
            <a:custGeom>
              <a:avLst/>
              <a:gdLst/>
              <a:ahLst/>
              <a:cxnLst/>
              <a:rect l="l" t="t" r="r" b="b"/>
              <a:pathLst>
                <a:path w="4656" h="3312" extrusionOk="0">
                  <a:moveTo>
                    <a:pt x="852" y="0"/>
                  </a:moveTo>
                  <a:lnTo>
                    <a:pt x="852" y="0"/>
                  </a:lnTo>
                  <a:cubicBezTo>
                    <a:pt x="852" y="0"/>
                    <a:pt x="0" y="934"/>
                    <a:pt x="557" y="1721"/>
                  </a:cubicBezTo>
                  <a:cubicBezTo>
                    <a:pt x="885" y="2180"/>
                    <a:pt x="1393" y="2475"/>
                    <a:pt x="1951" y="2508"/>
                  </a:cubicBezTo>
                  <a:cubicBezTo>
                    <a:pt x="1885" y="2508"/>
                    <a:pt x="1475" y="2508"/>
                    <a:pt x="1311" y="2721"/>
                  </a:cubicBezTo>
                  <a:cubicBezTo>
                    <a:pt x="1180" y="2901"/>
                    <a:pt x="1131" y="3098"/>
                    <a:pt x="1164" y="3311"/>
                  </a:cubicBezTo>
                  <a:cubicBezTo>
                    <a:pt x="1216" y="3220"/>
                    <a:pt x="1310" y="3170"/>
                    <a:pt x="1412" y="3170"/>
                  </a:cubicBezTo>
                  <a:cubicBezTo>
                    <a:pt x="1438" y="3170"/>
                    <a:pt x="1465" y="3173"/>
                    <a:pt x="1492" y="3180"/>
                  </a:cubicBezTo>
                  <a:cubicBezTo>
                    <a:pt x="1598" y="3215"/>
                    <a:pt x="1757" y="3294"/>
                    <a:pt x="1940" y="3294"/>
                  </a:cubicBezTo>
                  <a:cubicBezTo>
                    <a:pt x="2096" y="3294"/>
                    <a:pt x="2269" y="3237"/>
                    <a:pt x="2442" y="3049"/>
                  </a:cubicBezTo>
                  <a:cubicBezTo>
                    <a:pt x="2836" y="2639"/>
                    <a:pt x="3327" y="2885"/>
                    <a:pt x="4655" y="2164"/>
                  </a:cubicBezTo>
                  <a:lnTo>
                    <a:pt x="4655" y="2164"/>
                  </a:lnTo>
                  <a:cubicBezTo>
                    <a:pt x="4655" y="2164"/>
                    <a:pt x="3942" y="2467"/>
                    <a:pt x="3133" y="2467"/>
                  </a:cubicBezTo>
                  <a:cubicBezTo>
                    <a:pt x="2666" y="2467"/>
                    <a:pt x="2167" y="2366"/>
                    <a:pt x="1754" y="2049"/>
                  </a:cubicBezTo>
                  <a:cubicBezTo>
                    <a:pt x="1115" y="1574"/>
                    <a:pt x="770" y="803"/>
                    <a:pt x="85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7" name="Google Shape;3297;p3"/>
            <p:cNvSpPr/>
            <p:nvPr/>
          </p:nvSpPr>
          <p:spPr>
            <a:xfrm>
              <a:off x="8815263" y="945663"/>
              <a:ext cx="144454" cy="205192"/>
            </a:xfrm>
            <a:custGeom>
              <a:avLst/>
              <a:gdLst/>
              <a:ahLst/>
              <a:cxnLst/>
              <a:rect l="l" t="t" r="r" b="b"/>
              <a:pathLst>
                <a:path w="4426" h="6287" extrusionOk="0">
                  <a:moveTo>
                    <a:pt x="2636" y="1"/>
                  </a:moveTo>
                  <a:cubicBezTo>
                    <a:pt x="2142" y="1"/>
                    <a:pt x="1624" y="207"/>
                    <a:pt x="1279" y="615"/>
                  </a:cubicBezTo>
                  <a:cubicBezTo>
                    <a:pt x="0" y="2254"/>
                    <a:pt x="902" y="4270"/>
                    <a:pt x="1656" y="5122"/>
                  </a:cubicBezTo>
                  <a:cubicBezTo>
                    <a:pt x="2082" y="5630"/>
                    <a:pt x="2639" y="6024"/>
                    <a:pt x="3262" y="6286"/>
                  </a:cubicBezTo>
                  <a:cubicBezTo>
                    <a:pt x="2672" y="6007"/>
                    <a:pt x="2164" y="5614"/>
                    <a:pt x="1770" y="5122"/>
                  </a:cubicBezTo>
                  <a:cubicBezTo>
                    <a:pt x="1492" y="4745"/>
                    <a:pt x="1295" y="4303"/>
                    <a:pt x="1164" y="3844"/>
                  </a:cubicBezTo>
                  <a:cubicBezTo>
                    <a:pt x="1016" y="3319"/>
                    <a:pt x="951" y="2762"/>
                    <a:pt x="1000" y="2205"/>
                  </a:cubicBezTo>
                  <a:cubicBezTo>
                    <a:pt x="1131" y="746"/>
                    <a:pt x="1951" y="188"/>
                    <a:pt x="2705" y="156"/>
                  </a:cubicBezTo>
                  <a:cubicBezTo>
                    <a:pt x="3065" y="172"/>
                    <a:pt x="3393" y="303"/>
                    <a:pt x="3639" y="549"/>
                  </a:cubicBezTo>
                  <a:cubicBezTo>
                    <a:pt x="4278" y="1106"/>
                    <a:pt x="3918" y="2041"/>
                    <a:pt x="3377" y="2270"/>
                  </a:cubicBezTo>
                  <a:cubicBezTo>
                    <a:pt x="3254" y="2332"/>
                    <a:pt x="3122" y="2365"/>
                    <a:pt x="2987" y="2365"/>
                  </a:cubicBezTo>
                  <a:cubicBezTo>
                    <a:pt x="2871" y="2365"/>
                    <a:pt x="2753" y="2340"/>
                    <a:pt x="2639" y="2287"/>
                  </a:cubicBezTo>
                  <a:cubicBezTo>
                    <a:pt x="2475" y="2188"/>
                    <a:pt x="2344" y="2024"/>
                    <a:pt x="2328" y="1828"/>
                  </a:cubicBezTo>
                  <a:cubicBezTo>
                    <a:pt x="2321" y="1730"/>
                    <a:pt x="2346" y="1707"/>
                    <a:pt x="2396" y="1707"/>
                  </a:cubicBezTo>
                  <a:cubicBezTo>
                    <a:pt x="2440" y="1707"/>
                    <a:pt x="2502" y="1724"/>
                    <a:pt x="2581" y="1724"/>
                  </a:cubicBezTo>
                  <a:cubicBezTo>
                    <a:pt x="2641" y="1724"/>
                    <a:pt x="2710" y="1714"/>
                    <a:pt x="2787" y="1680"/>
                  </a:cubicBezTo>
                  <a:cubicBezTo>
                    <a:pt x="3000" y="1565"/>
                    <a:pt x="3033" y="1287"/>
                    <a:pt x="2869" y="1123"/>
                  </a:cubicBezTo>
                  <a:cubicBezTo>
                    <a:pt x="2801" y="1055"/>
                    <a:pt x="2702" y="1016"/>
                    <a:pt x="2599" y="1016"/>
                  </a:cubicBezTo>
                  <a:cubicBezTo>
                    <a:pt x="2404" y="1016"/>
                    <a:pt x="2196" y="1156"/>
                    <a:pt x="2164" y="1500"/>
                  </a:cubicBezTo>
                  <a:cubicBezTo>
                    <a:pt x="2131" y="1729"/>
                    <a:pt x="2197" y="1975"/>
                    <a:pt x="2361" y="2155"/>
                  </a:cubicBezTo>
                  <a:cubicBezTo>
                    <a:pt x="2377" y="2172"/>
                    <a:pt x="2410" y="2188"/>
                    <a:pt x="2426" y="2205"/>
                  </a:cubicBezTo>
                  <a:lnTo>
                    <a:pt x="2475" y="2254"/>
                  </a:lnTo>
                  <a:lnTo>
                    <a:pt x="2524" y="2287"/>
                  </a:lnTo>
                  <a:lnTo>
                    <a:pt x="2574" y="2319"/>
                  </a:lnTo>
                  <a:lnTo>
                    <a:pt x="2606" y="2336"/>
                  </a:lnTo>
                  <a:cubicBezTo>
                    <a:pt x="2729" y="2401"/>
                    <a:pt x="2865" y="2434"/>
                    <a:pt x="3002" y="2434"/>
                  </a:cubicBezTo>
                  <a:cubicBezTo>
                    <a:pt x="3139" y="2434"/>
                    <a:pt x="3278" y="2401"/>
                    <a:pt x="3410" y="2336"/>
                  </a:cubicBezTo>
                  <a:cubicBezTo>
                    <a:pt x="4000" y="2139"/>
                    <a:pt x="4426" y="1090"/>
                    <a:pt x="3721" y="451"/>
                  </a:cubicBezTo>
                  <a:cubicBezTo>
                    <a:pt x="3457" y="150"/>
                    <a:pt x="3056" y="1"/>
                    <a:pt x="263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8" name="Google Shape;3298;p3"/>
            <p:cNvSpPr/>
            <p:nvPr/>
          </p:nvSpPr>
          <p:spPr>
            <a:xfrm>
              <a:off x="7986042" y="1372626"/>
              <a:ext cx="49250" cy="250069"/>
            </a:xfrm>
            <a:custGeom>
              <a:avLst/>
              <a:gdLst/>
              <a:ahLst/>
              <a:cxnLst/>
              <a:rect l="l" t="t" r="r" b="b"/>
              <a:pathLst>
                <a:path w="1509" h="7662" extrusionOk="0">
                  <a:moveTo>
                    <a:pt x="880" y="0"/>
                  </a:moveTo>
                  <a:cubicBezTo>
                    <a:pt x="565" y="0"/>
                    <a:pt x="328" y="383"/>
                    <a:pt x="328" y="383"/>
                  </a:cubicBezTo>
                  <a:cubicBezTo>
                    <a:pt x="50" y="793"/>
                    <a:pt x="1" y="1301"/>
                    <a:pt x="33" y="1859"/>
                  </a:cubicBezTo>
                  <a:cubicBezTo>
                    <a:pt x="99" y="2826"/>
                    <a:pt x="460" y="3989"/>
                    <a:pt x="558" y="5170"/>
                  </a:cubicBezTo>
                  <a:cubicBezTo>
                    <a:pt x="705" y="7055"/>
                    <a:pt x="50" y="7661"/>
                    <a:pt x="50" y="7661"/>
                  </a:cubicBezTo>
                  <a:cubicBezTo>
                    <a:pt x="738" y="7137"/>
                    <a:pt x="902" y="5366"/>
                    <a:pt x="771" y="4006"/>
                  </a:cubicBezTo>
                  <a:cubicBezTo>
                    <a:pt x="689" y="3285"/>
                    <a:pt x="673" y="2580"/>
                    <a:pt x="722" y="1859"/>
                  </a:cubicBezTo>
                  <a:cubicBezTo>
                    <a:pt x="738" y="1482"/>
                    <a:pt x="804" y="1203"/>
                    <a:pt x="919" y="1105"/>
                  </a:cubicBezTo>
                  <a:cubicBezTo>
                    <a:pt x="1181" y="842"/>
                    <a:pt x="1509" y="285"/>
                    <a:pt x="1082" y="56"/>
                  </a:cubicBezTo>
                  <a:cubicBezTo>
                    <a:pt x="1012" y="16"/>
                    <a:pt x="944" y="0"/>
                    <a:pt x="88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9" name="Google Shape;3299;p3"/>
            <p:cNvSpPr/>
            <p:nvPr/>
          </p:nvSpPr>
          <p:spPr>
            <a:xfrm>
              <a:off x="7912738" y="1340022"/>
              <a:ext cx="277712" cy="332413"/>
            </a:xfrm>
            <a:custGeom>
              <a:avLst/>
              <a:gdLst/>
              <a:ahLst/>
              <a:cxnLst/>
              <a:rect l="l" t="t" r="r" b="b"/>
              <a:pathLst>
                <a:path w="8509" h="10185" extrusionOk="0">
                  <a:moveTo>
                    <a:pt x="6288" y="1"/>
                  </a:moveTo>
                  <a:cubicBezTo>
                    <a:pt x="6086" y="1"/>
                    <a:pt x="5878" y="23"/>
                    <a:pt x="5672" y="71"/>
                  </a:cubicBezTo>
                  <a:cubicBezTo>
                    <a:pt x="4492" y="333"/>
                    <a:pt x="3738" y="1579"/>
                    <a:pt x="3492" y="2841"/>
                  </a:cubicBezTo>
                  <a:lnTo>
                    <a:pt x="3492" y="2858"/>
                  </a:lnTo>
                  <a:cubicBezTo>
                    <a:pt x="3263" y="4153"/>
                    <a:pt x="3492" y="5365"/>
                    <a:pt x="3460" y="6480"/>
                  </a:cubicBezTo>
                  <a:cubicBezTo>
                    <a:pt x="3509" y="7464"/>
                    <a:pt x="3148" y="8431"/>
                    <a:pt x="2443" y="9135"/>
                  </a:cubicBezTo>
                  <a:cubicBezTo>
                    <a:pt x="1771" y="9742"/>
                    <a:pt x="919" y="10119"/>
                    <a:pt x="1" y="10185"/>
                  </a:cubicBezTo>
                  <a:cubicBezTo>
                    <a:pt x="919" y="10152"/>
                    <a:pt x="1804" y="9808"/>
                    <a:pt x="2509" y="9185"/>
                  </a:cubicBezTo>
                  <a:cubicBezTo>
                    <a:pt x="3246" y="8496"/>
                    <a:pt x="3640" y="7496"/>
                    <a:pt x="3591" y="6480"/>
                  </a:cubicBezTo>
                  <a:cubicBezTo>
                    <a:pt x="3656" y="5365"/>
                    <a:pt x="3427" y="4120"/>
                    <a:pt x="3673" y="2874"/>
                  </a:cubicBezTo>
                  <a:cubicBezTo>
                    <a:pt x="3673" y="2858"/>
                    <a:pt x="3673" y="2858"/>
                    <a:pt x="3673" y="2858"/>
                  </a:cubicBezTo>
                  <a:cubicBezTo>
                    <a:pt x="3902" y="1628"/>
                    <a:pt x="4607" y="464"/>
                    <a:pt x="5722" y="202"/>
                  </a:cubicBezTo>
                  <a:cubicBezTo>
                    <a:pt x="5836" y="169"/>
                    <a:pt x="5967" y="153"/>
                    <a:pt x="6099" y="137"/>
                  </a:cubicBezTo>
                  <a:cubicBezTo>
                    <a:pt x="6127" y="136"/>
                    <a:pt x="6155" y="135"/>
                    <a:pt x="6184" y="135"/>
                  </a:cubicBezTo>
                  <a:cubicBezTo>
                    <a:pt x="6610" y="135"/>
                    <a:pt x="7006" y="252"/>
                    <a:pt x="7344" y="514"/>
                  </a:cubicBezTo>
                  <a:cubicBezTo>
                    <a:pt x="8066" y="1087"/>
                    <a:pt x="7967" y="2317"/>
                    <a:pt x="7557" y="2710"/>
                  </a:cubicBezTo>
                  <a:cubicBezTo>
                    <a:pt x="7492" y="2759"/>
                    <a:pt x="7410" y="2808"/>
                    <a:pt x="7328" y="2858"/>
                  </a:cubicBezTo>
                  <a:cubicBezTo>
                    <a:pt x="7205" y="2923"/>
                    <a:pt x="7074" y="2956"/>
                    <a:pt x="6943" y="2956"/>
                  </a:cubicBezTo>
                  <a:cubicBezTo>
                    <a:pt x="6812" y="2956"/>
                    <a:pt x="6680" y="2923"/>
                    <a:pt x="6558" y="2858"/>
                  </a:cubicBezTo>
                  <a:cubicBezTo>
                    <a:pt x="6476" y="2808"/>
                    <a:pt x="6426" y="2743"/>
                    <a:pt x="6394" y="2661"/>
                  </a:cubicBezTo>
                  <a:lnTo>
                    <a:pt x="6394" y="2661"/>
                  </a:lnTo>
                  <a:cubicBezTo>
                    <a:pt x="6394" y="2661"/>
                    <a:pt x="6417" y="2664"/>
                    <a:pt x="6455" y="2664"/>
                  </a:cubicBezTo>
                  <a:cubicBezTo>
                    <a:pt x="6580" y="2664"/>
                    <a:pt x="6863" y="2634"/>
                    <a:pt x="6951" y="2382"/>
                  </a:cubicBezTo>
                  <a:cubicBezTo>
                    <a:pt x="7066" y="2071"/>
                    <a:pt x="6885" y="1727"/>
                    <a:pt x="6558" y="1661"/>
                  </a:cubicBezTo>
                  <a:cubicBezTo>
                    <a:pt x="6502" y="1645"/>
                    <a:pt x="6446" y="1638"/>
                    <a:pt x="6392" y="1638"/>
                  </a:cubicBezTo>
                  <a:cubicBezTo>
                    <a:pt x="6004" y="1638"/>
                    <a:pt x="5692" y="2026"/>
                    <a:pt x="5836" y="2415"/>
                  </a:cubicBezTo>
                  <a:cubicBezTo>
                    <a:pt x="5902" y="2595"/>
                    <a:pt x="6017" y="2759"/>
                    <a:pt x="6181" y="2858"/>
                  </a:cubicBezTo>
                  <a:cubicBezTo>
                    <a:pt x="6420" y="3011"/>
                    <a:pt x="6699" y="3090"/>
                    <a:pt x="6982" y="3090"/>
                  </a:cubicBezTo>
                  <a:cubicBezTo>
                    <a:pt x="7241" y="3090"/>
                    <a:pt x="7502" y="3024"/>
                    <a:pt x="7738" y="2890"/>
                  </a:cubicBezTo>
                  <a:cubicBezTo>
                    <a:pt x="7754" y="2874"/>
                    <a:pt x="7770" y="2858"/>
                    <a:pt x="7787" y="2858"/>
                  </a:cubicBezTo>
                  <a:cubicBezTo>
                    <a:pt x="8311" y="2464"/>
                    <a:pt x="8508" y="1776"/>
                    <a:pt x="8262" y="1169"/>
                  </a:cubicBezTo>
                  <a:cubicBezTo>
                    <a:pt x="8021" y="459"/>
                    <a:pt x="7199" y="1"/>
                    <a:pt x="62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0" name="Google Shape;3300;p3"/>
            <p:cNvSpPr/>
            <p:nvPr/>
          </p:nvSpPr>
          <p:spPr>
            <a:xfrm>
              <a:off x="8050762" y="1386465"/>
              <a:ext cx="76013" cy="68865"/>
            </a:xfrm>
            <a:custGeom>
              <a:avLst/>
              <a:gdLst/>
              <a:ahLst/>
              <a:cxnLst/>
              <a:rect l="l" t="t" r="r" b="b"/>
              <a:pathLst>
                <a:path w="2329" h="2110" extrusionOk="0">
                  <a:moveTo>
                    <a:pt x="527" y="0"/>
                  </a:moveTo>
                  <a:cubicBezTo>
                    <a:pt x="459" y="0"/>
                    <a:pt x="387" y="8"/>
                    <a:pt x="312" y="25"/>
                  </a:cubicBezTo>
                  <a:cubicBezTo>
                    <a:pt x="427" y="107"/>
                    <a:pt x="460" y="271"/>
                    <a:pt x="362" y="386"/>
                  </a:cubicBezTo>
                  <a:cubicBezTo>
                    <a:pt x="247" y="549"/>
                    <a:pt x="1" y="992"/>
                    <a:pt x="132" y="1435"/>
                  </a:cubicBezTo>
                  <a:cubicBezTo>
                    <a:pt x="165" y="1599"/>
                    <a:pt x="263" y="1746"/>
                    <a:pt x="378" y="1861"/>
                  </a:cubicBezTo>
                  <a:cubicBezTo>
                    <a:pt x="563" y="2046"/>
                    <a:pt x="818" y="2110"/>
                    <a:pt x="1084" y="2110"/>
                  </a:cubicBezTo>
                  <a:cubicBezTo>
                    <a:pt x="1619" y="2110"/>
                    <a:pt x="2197" y="1850"/>
                    <a:pt x="2329" y="1795"/>
                  </a:cubicBezTo>
                  <a:lnTo>
                    <a:pt x="2329" y="1795"/>
                  </a:lnTo>
                  <a:cubicBezTo>
                    <a:pt x="2328" y="1795"/>
                    <a:pt x="2298" y="1799"/>
                    <a:pt x="2247" y="1799"/>
                  </a:cubicBezTo>
                  <a:cubicBezTo>
                    <a:pt x="2083" y="1799"/>
                    <a:pt x="1710" y="1761"/>
                    <a:pt x="1509" y="1435"/>
                  </a:cubicBezTo>
                  <a:cubicBezTo>
                    <a:pt x="1443" y="1336"/>
                    <a:pt x="1411" y="1205"/>
                    <a:pt x="1394" y="1090"/>
                  </a:cubicBezTo>
                  <a:cubicBezTo>
                    <a:pt x="1308" y="389"/>
                    <a:pt x="997" y="0"/>
                    <a:pt x="5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1" name="Google Shape;3301;p3"/>
            <p:cNvSpPr/>
            <p:nvPr/>
          </p:nvSpPr>
          <p:spPr>
            <a:xfrm>
              <a:off x="8162056" y="1341131"/>
              <a:ext cx="97390" cy="63741"/>
            </a:xfrm>
            <a:custGeom>
              <a:avLst/>
              <a:gdLst/>
              <a:ahLst/>
              <a:cxnLst/>
              <a:rect l="l" t="t" r="r" b="b"/>
              <a:pathLst>
                <a:path w="2984" h="1953" extrusionOk="0">
                  <a:moveTo>
                    <a:pt x="928" y="0"/>
                  </a:moveTo>
                  <a:cubicBezTo>
                    <a:pt x="661" y="0"/>
                    <a:pt x="354" y="27"/>
                    <a:pt x="0" y="86"/>
                  </a:cubicBezTo>
                  <a:cubicBezTo>
                    <a:pt x="410" y="135"/>
                    <a:pt x="771" y="398"/>
                    <a:pt x="935" y="791"/>
                  </a:cubicBezTo>
                  <a:cubicBezTo>
                    <a:pt x="1141" y="1306"/>
                    <a:pt x="1498" y="1952"/>
                    <a:pt x="2261" y="1952"/>
                  </a:cubicBezTo>
                  <a:cubicBezTo>
                    <a:pt x="2470" y="1952"/>
                    <a:pt x="2709" y="1904"/>
                    <a:pt x="2984" y="1791"/>
                  </a:cubicBezTo>
                  <a:cubicBezTo>
                    <a:pt x="2803" y="1725"/>
                    <a:pt x="2689" y="1545"/>
                    <a:pt x="2689" y="1365"/>
                  </a:cubicBezTo>
                  <a:cubicBezTo>
                    <a:pt x="2674" y="1081"/>
                    <a:pt x="2636" y="0"/>
                    <a:pt x="92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2" name="Google Shape;3302;p3"/>
            <p:cNvSpPr/>
            <p:nvPr/>
          </p:nvSpPr>
          <p:spPr>
            <a:xfrm>
              <a:off x="8249263" y="1340022"/>
              <a:ext cx="47096" cy="36978"/>
            </a:xfrm>
            <a:custGeom>
              <a:avLst/>
              <a:gdLst/>
              <a:ahLst/>
              <a:cxnLst/>
              <a:rect l="l" t="t" r="r" b="b"/>
              <a:pathLst>
                <a:path w="1443" h="1133" extrusionOk="0">
                  <a:moveTo>
                    <a:pt x="961" y="1"/>
                  </a:moveTo>
                  <a:cubicBezTo>
                    <a:pt x="787" y="1"/>
                    <a:pt x="636" y="142"/>
                    <a:pt x="623" y="333"/>
                  </a:cubicBezTo>
                  <a:cubicBezTo>
                    <a:pt x="623" y="483"/>
                    <a:pt x="753" y="593"/>
                    <a:pt x="893" y="593"/>
                  </a:cubicBezTo>
                  <a:cubicBezTo>
                    <a:pt x="952" y="593"/>
                    <a:pt x="1012" y="574"/>
                    <a:pt x="1066" y="530"/>
                  </a:cubicBezTo>
                  <a:cubicBezTo>
                    <a:pt x="1066" y="530"/>
                    <a:pt x="1164" y="366"/>
                    <a:pt x="1066" y="301"/>
                  </a:cubicBezTo>
                  <a:cubicBezTo>
                    <a:pt x="1034" y="283"/>
                    <a:pt x="1005" y="275"/>
                    <a:pt x="980" y="275"/>
                  </a:cubicBezTo>
                  <a:cubicBezTo>
                    <a:pt x="913" y="275"/>
                    <a:pt x="873" y="332"/>
                    <a:pt x="885" y="415"/>
                  </a:cubicBezTo>
                  <a:cubicBezTo>
                    <a:pt x="896" y="447"/>
                    <a:pt x="881" y="462"/>
                    <a:pt x="857" y="462"/>
                  </a:cubicBezTo>
                  <a:cubicBezTo>
                    <a:pt x="807" y="462"/>
                    <a:pt x="715" y="396"/>
                    <a:pt x="738" y="284"/>
                  </a:cubicBezTo>
                  <a:cubicBezTo>
                    <a:pt x="750" y="153"/>
                    <a:pt x="857" y="65"/>
                    <a:pt x="978" y="65"/>
                  </a:cubicBezTo>
                  <a:cubicBezTo>
                    <a:pt x="1023" y="65"/>
                    <a:pt x="1070" y="77"/>
                    <a:pt x="1115" y="104"/>
                  </a:cubicBezTo>
                  <a:cubicBezTo>
                    <a:pt x="1377" y="268"/>
                    <a:pt x="1295" y="841"/>
                    <a:pt x="721" y="907"/>
                  </a:cubicBezTo>
                  <a:cubicBezTo>
                    <a:pt x="707" y="908"/>
                    <a:pt x="693" y="909"/>
                    <a:pt x="680" y="909"/>
                  </a:cubicBezTo>
                  <a:cubicBezTo>
                    <a:pt x="319" y="909"/>
                    <a:pt x="0" y="514"/>
                    <a:pt x="0" y="514"/>
                  </a:cubicBezTo>
                  <a:lnTo>
                    <a:pt x="0" y="514"/>
                  </a:lnTo>
                  <a:cubicBezTo>
                    <a:pt x="0" y="694"/>
                    <a:pt x="82" y="891"/>
                    <a:pt x="213" y="1005"/>
                  </a:cubicBezTo>
                  <a:cubicBezTo>
                    <a:pt x="338" y="1088"/>
                    <a:pt x="482" y="1132"/>
                    <a:pt x="625" y="1132"/>
                  </a:cubicBezTo>
                  <a:cubicBezTo>
                    <a:pt x="708" y="1132"/>
                    <a:pt x="791" y="1117"/>
                    <a:pt x="869" y="1087"/>
                  </a:cubicBezTo>
                  <a:cubicBezTo>
                    <a:pt x="1082" y="1022"/>
                    <a:pt x="1262" y="874"/>
                    <a:pt x="1344" y="661"/>
                  </a:cubicBezTo>
                  <a:cubicBezTo>
                    <a:pt x="1443" y="415"/>
                    <a:pt x="1344" y="137"/>
                    <a:pt x="1115" y="38"/>
                  </a:cubicBezTo>
                  <a:cubicBezTo>
                    <a:pt x="1063" y="13"/>
                    <a:pt x="1011" y="1"/>
                    <a:pt x="9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3" name="Google Shape;3303;p3"/>
            <p:cNvSpPr/>
            <p:nvPr/>
          </p:nvSpPr>
          <p:spPr>
            <a:xfrm>
              <a:off x="8347698" y="2535044"/>
              <a:ext cx="295859" cy="206334"/>
            </a:xfrm>
            <a:custGeom>
              <a:avLst/>
              <a:gdLst/>
              <a:ahLst/>
              <a:cxnLst/>
              <a:rect l="l" t="t" r="r" b="b"/>
              <a:pathLst>
                <a:path w="9065" h="6322" extrusionOk="0">
                  <a:moveTo>
                    <a:pt x="7073" y="1"/>
                  </a:moveTo>
                  <a:cubicBezTo>
                    <a:pt x="6619" y="1"/>
                    <a:pt x="6190" y="163"/>
                    <a:pt x="5917" y="500"/>
                  </a:cubicBezTo>
                  <a:cubicBezTo>
                    <a:pt x="5524" y="910"/>
                    <a:pt x="5475" y="1549"/>
                    <a:pt x="5803" y="2008"/>
                  </a:cubicBezTo>
                  <a:cubicBezTo>
                    <a:pt x="5901" y="2139"/>
                    <a:pt x="6032" y="2254"/>
                    <a:pt x="6180" y="2320"/>
                  </a:cubicBezTo>
                  <a:lnTo>
                    <a:pt x="6212" y="2336"/>
                  </a:lnTo>
                  <a:lnTo>
                    <a:pt x="6294" y="2353"/>
                  </a:lnTo>
                  <a:cubicBezTo>
                    <a:pt x="6311" y="2353"/>
                    <a:pt x="6344" y="2369"/>
                    <a:pt x="6376" y="2369"/>
                  </a:cubicBezTo>
                  <a:cubicBezTo>
                    <a:pt x="6449" y="2390"/>
                    <a:pt x="6524" y="2400"/>
                    <a:pt x="6598" y="2400"/>
                  </a:cubicBezTo>
                  <a:cubicBezTo>
                    <a:pt x="6809" y="2400"/>
                    <a:pt x="7018" y="2318"/>
                    <a:pt x="7163" y="2172"/>
                  </a:cubicBezTo>
                  <a:cubicBezTo>
                    <a:pt x="7557" y="1748"/>
                    <a:pt x="7278" y="1211"/>
                    <a:pt x="6949" y="1211"/>
                  </a:cubicBezTo>
                  <a:cubicBezTo>
                    <a:pt x="6922" y="1211"/>
                    <a:pt x="6895" y="1214"/>
                    <a:pt x="6868" y="1222"/>
                  </a:cubicBezTo>
                  <a:cubicBezTo>
                    <a:pt x="6540" y="1320"/>
                    <a:pt x="6475" y="1730"/>
                    <a:pt x="6704" y="1861"/>
                  </a:cubicBezTo>
                  <a:cubicBezTo>
                    <a:pt x="6755" y="1883"/>
                    <a:pt x="6809" y="1894"/>
                    <a:pt x="6864" y="1894"/>
                  </a:cubicBezTo>
                  <a:cubicBezTo>
                    <a:pt x="6968" y="1894"/>
                    <a:pt x="7071" y="1854"/>
                    <a:pt x="7147" y="1779"/>
                  </a:cubicBezTo>
                  <a:lnTo>
                    <a:pt x="7147" y="1779"/>
                  </a:lnTo>
                  <a:cubicBezTo>
                    <a:pt x="7196" y="1910"/>
                    <a:pt x="7130" y="2074"/>
                    <a:pt x="7016" y="2156"/>
                  </a:cubicBezTo>
                  <a:cubicBezTo>
                    <a:pt x="6868" y="2266"/>
                    <a:pt x="6684" y="2322"/>
                    <a:pt x="6497" y="2322"/>
                  </a:cubicBezTo>
                  <a:cubicBezTo>
                    <a:pt x="6435" y="2322"/>
                    <a:pt x="6372" y="2316"/>
                    <a:pt x="6311" y="2303"/>
                  </a:cubicBezTo>
                  <a:cubicBezTo>
                    <a:pt x="6212" y="2271"/>
                    <a:pt x="6131" y="2238"/>
                    <a:pt x="6049" y="2172"/>
                  </a:cubicBezTo>
                  <a:cubicBezTo>
                    <a:pt x="5540" y="1779"/>
                    <a:pt x="5508" y="1008"/>
                    <a:pt x="5967" y="566"/>
                  </a:cubicBezTo>
                  <a:cubicBezTo>
                    <a:pt x="6222" y="257"/>
                    <a:pt x="6618" y="111"/>
                    <a:pt x="7037" y="111"/>
                  </a:cubicBezTo>
                  <a:cubicBezTo>
                    <a:pt x="7907" y="111"/>
                    <a:pt x="8879" y="743"/>
                    <a:pt x="8901" y="1861"/>
                  </a:cubicBezTo>
                  <a:cubicBezTo>
                    <a:pt x="8917" y="2664"/>
                    <a:pt x="8474" y="3418"/>
                    <a:pt x="7770" y="3795"/>
                  </a:cubicBezTo>
                  <a:lnTo>
                    <a:pt x="7704" y="3828"/>
                  </a:lnTo>
                  <a:cubicBezTo>
                    <a:pt x="7606" y="3861"/>
                    <a:pt x="7524" y="3877"/>
                    <a:pt x="7425" y="3910"/>
                  </a:cubicBezTo>
                  <a:cubicBezTo>
                    <a:pt x="7203" y="3961"/>
                    <a:pt x="6980" y="3984"/>
                    <a:pt x="6758" y="3984"/>
                  </a:cubicBezTo>
                  <a:cubicBezTo>
                    <a:pt x="5183" y="3984"/>
                    <a:pt x="3644" y="2846"/>
                    <a:pt x="2313" y="2846"/>
                  </a:cubicBezTo>
                  <a:cubicBezTo>
                    <a:pt x="2162" y="2846"/>
                    <a:pt x="2014" y="2861"/>
                    <a:pt x="1869" y="2893"/>
                  </a:cubicBezTo>
                  <a:cubicBezTo>
                    <a:pt x="607" y="3172"/>
                    <a:pt x="246" y="4041"/>
                    <a:pt x="148" y="4582"/>
                  </a:cubicBezTo>
                  <a:cubicBezTo>
                    <a:pt x="0" y="5139"/>
                    <a:pt x="115" y="5746"/>
                    <a:pt x="557" y="6073"/>
                  </a:cubicBezTo>
                  <a:cubicBezTo>
                    <a:pt x="778" y="6243"/>
                    <a:pt x="1047" y="6322"/>
                    <a:pt x="1310" y="6322"/>
                  </a:cubicBezTo>
                  <a:cubicBezTo>
                    <a:pt x="1732" y="6322"/>
                    <a:pt x="2140" y="6121"/>
                    <a:pt x="2311" y="5778"/>
                  </a:cubicBezTo>
                  <a:cubicBezTo>
                    <a:pt x="2639" y="5221"/>
                    <a:pt x="2361" y="4516"/>
                    <a:pt x="1869" y="4401"/>
                  </a:cubicBezTo>
                  <a:cubicBezTo>
                    <a:pt x="1771" y="4362"/>
                    <a:pt x="1669" y="4344"/>
                    <a:pt x="1569" y="4344"/>
                  </a:cubicBezTo>
                  <a:cubicBezTo>
                    <a:pt x="1251" y="4344"/>
                    <a:pt x="948" y="4532"/>
                    <a:pt x="836" y="4844"/>
                  </a:cubicBezTo>
                  <a:cubicBezTo>
                    <a:pt x="803" y="4975"/>
                    <a:pt x="803" y="5106"/>
                    <a:pt x="820" y="5221"/>
                  </a:cubicBezTo>
                  <a:lnTo>
                    <a:pt x="820" y="5237"/>
                  </a:lnTo>
                  <a:lnTo>
                    <a:pt x="836" y="5287"/>
                  </a:lnTo>
                  <a:cubicBezTo>
                    <a:pt x="836" y="5287"/>
                    <a:pt x="836" y="5303"/>
                    <a:pt x="836" y="5303"/>
                  </a:cubicBezTo>
                  <a:cubicBezTo>
                    <a:pt x="911" y="5528"/>
                    <a:pt x="1119" y="5676"/>
                    <a:pt x="1345" y="5676"/>
                  </a:cubicBezTo>
                  <a:cubicBezTo>
                    <a:pt x="1415" y="5676"/>
                    <a:pt x="1487" y="5662"/>
                    <a:pt x="1557" y="5631"/>
                  </a:cubicBezTo>
                  <a:cubicBezTo>
                    <a:pt x="1904" y="5489"/>
                    <a:pt x="1796" y="4923"/>
                    <a:pt x="1453" y="4923"/>
                  </a:cubicBezTo>
                  <a:cubicBezTo>
                    <a:pt x="1439" y="4923"/>
                    <a:pt x="1424" y="4924"/>
                    <a:pt x="1410" y="4926"/>
                  </a:cubicBezTo>
                  <a:cubicBezTo>
                    <a:pt x="1033" y="4975"/>
                    <a:pt x="1098" y="5319"/>
                    <a:pt x="1033" y="5385"/>
                  </a:cubicBezTo>
                  <a:cubicBezTo>
                    <a:pt x="1023" y="5394"/>
                    <a:pt x="1013" y="5398"/>
                    <a:pt x="1002" y="5398"/>
                  </a:cubicBezTo>
                  <a:cubicBezTo>
                    <a:pt x="955" y="5398"/>
                    <a:pt x="899" y="5326"/>
                    <a:pt x="885" y="5287"/>
                  </a:cubicBezTo>
                  <a:cubicBezTo>
                    <a:pt x="820" y="5106"/>
                    <a:pt x="836" y="4893"/>
                    <a:pt x="918" y="4713"/>
                  </a:cubicBezTo>
                  <a:cubicBezTo>
                    <a:pt x="1072" y="4512"/>
                    <a:pt x="1310" y="4397"/>
                    <a:pt x="1548" y="4397"/>
                  </a:cubicBezTo>
                  <a:cubicBezTo>
                    <a:pt x="1640" y="4397"/>
                    <a:pt x="1732" y="4414"/>
                    <a:pt x="1820" y="4451"/>
                  </a:cubicBezTo>
                  <a:cubicBezTo>
                    <a:pt x="2295" y="4582"/>
                    <a:pt x="2541" y="5237"/>
                    <a:pt x="2229" y="5729"/>
                  </a:cubicBezTo>
                  <a:cubicBezTo>
                    <a:pt x="2070" y="6037"/>
                    <a:pt x="1694" y="6219"/>
                    <a:pt x="1309" y="6219"/>
                  </a:cubicBezTo>
                  <a:cubicBezTo>
                    <a:pt x="1060" y="6219"/>
                    <a:pt x="807" y="6143"/>
                    <a:pt x="607" y="5975"/>
                  </a:cubicBezTo>
                  <a:cubicBezTo>
                    <a:pt x="66" y="5565"/>
                    <a:pt x="98" y="4647"/>
                    <a:pt x="541" y="4057"/>
                  </a:cubicBezTo>
                  <a:cubicBezTo>
                    <a:pt x="893" y="3593"/>
                    <a:pt x="1485" y="3349"/>
                    <a:pt x="2104" y="3349"/>
                  </a:cubicBezTo>
                  <a:cubicBezTo>
                    <a:pt x="2293" y="3349"/>
                    <a:pt x="2484" y="3372"/>
                    <a:pt x="2672" y="3418"/>
                  </a:cubicBezTo>
                  <a:cubicBezTo>
                    <a:pt x="3492" y="3631"/>
                    <a:pt x="4311" y="3959"/>
                    <a:pt x="5196" y="4205"/>
                  </a:cubicBezTo>
                  <a:cubicBezTo>
                    <a:pt x="5523" y="4264"/>
                    <a:pt x="5855" y="4298"/>
                    <a:pt x="6185" y="4298"/>
                  </a:cubicBezTo>
                  <a:cubicBezTo>
                    <a:pt x="6765" y="4298"/>
                    <a:pt x="7333" y="4193"/>
                    <a:pt x="7835" y="3942"/>
                  </a:cubicBezTo>
                  <a:cubicBezTo>
                    <a:pt x="8589" y="3533"/>
                    <a:pt x="9065" y="2713"/>
                    <a:pt x="9032" y="1861"/>
                  </a:cubicBezTo>
                  <a:cubicBezTo>
                    <a:pt x="8999" y="657"/>
                    <a:pt x="7986" y="1"/>
                    <a:pt x="70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4" name="Google Shape;3304;p3"/>
            <p:cNvSpPr/>
            <p:nvPr/>
          </p:nvSpPr>
          <p:spPr>
            <a:xfrm>
              <a:off x="8248186" y="2712918"/>
              <a:ext cx="201178" cy="201700"/>
            </a:xfrm>
            <a:custGeom>
              <a:avLst/>
              <a:gdLst/>
              <a:ahLst/>
              <a:cxnLst/>
              <a:rect l="l" t="t" r="r" b="b"/>
              <a:pathLst>
                <a:path w="6164" h="6180" extrusionOk="0">
                  <a:moveTo>
                    <a:pt x="3082" y="0"/>
                  </a:moveTo>
                  <a:cubicBezTo>
                    <a:pt x="3033" y="115"/>
                    <a:pt x="3016" y="230"/>
                    <a:pt x="3000" y="345"/>
                  </a:cubicBezTo>
                  <a:cubicBezTo>
                    <a:pt x="3000" y="345"/>
                    <a:pt x="2918" y="1246"/>
                    <a:pt x="2033" y="1377"/>
                  </a:cubicBezTo>
                  <a:cubicBezTo>
                    <a:pt x="1164" y="1492"/>
                    <a:pt x="590" y="1623"/>
                    <a:pt x="558" y="2295"/>
                  </a:cubicBezTo>
                  <a:cubicBezTo>
                    <a:pt x="528" y="2896"/>
                    <a:pt x="333" y="3221"/>
                    <a:pt x="73" y="3221"/>
                  </a:cubicBezTo>
                  <a:cubicBezTo>
                    <a:pt x="49" y="3221"/>
                    <a:pt x="25" y="3219"/>
                    <a:pt x="0" y="3213"/>
                  </a:cubicBezTo>
                  <a:lnTo>
                    <a:pt x="0" y="3213"/>
                  </a:lnTo>
                  <a:cubicBezTo>
                    <a:pt x="0" y="3213"/>
                    <a:pt x="360" y="3752"/>
                    <a:pt x="957" y="3752"/>
                  </a:cubicBezTo>
                  <a:cubicBezTo>
                    <a:pt x="1082" y="3752"/>
                    <a:pt x="1217" y="3729"/>
                    <a:pt x="1361" y="3672"/>
                  </a:cubicBezTo>
                  <a:cubicBezTo>
                    <a:pt x="2180" y="3361"/>
                    <a:pt x="2115" y="2803"/>
                    <a:pt x="2131" y="2656"/>
                  </a:cubicBezTo>
                  <a:cubicBezTo>
                    <a:pt x="2146" y="2503"/>
                    <a:pt x="2204" y="2308"/>
                    <a:pt x="2344" y="2308"/>
                  </a:cubicBezTo>
                  <a:cubicBezTo>
                    <a:pt x="2355" y="2308"/>
                    <a:pt x="2366" y="2309"/>
                    <a:pt x="2377" y="2312"/>
                  </a:cubicBezTo>
                  <a:cubicBezTo>
                    <a:pt x="2541" y="2344"/>
                    <a:pt x="2607" y="2656"/>
                    <a:pt x="2377" y="2951"/>
                  </a:cubicBezTo>
                  <a:cubicBezTo>
                    <a:pt x="2033" y="3295"/>
                    <a:pt x="2000" y="3852"/>
                    <a:pt x="2279" y="4246"/>
                  </a:cubicBezTo>
                  <a:cubicBezTo>
                    <a:pt x="2639" y="4803"/>
                    <a:pt x="3082" y="6180"/>
                    <a:pt x="3082" y="6180"/>
                  </a:cubicBezTo>
                  <a:cubicBezTo>
                    <a:pt x="3082" y="6180"/>
                    <a:pt x="3524" y="4803"/>
                    <a:pt x="3885" y="4246"/>
                  </a:cubicBezTo>
                  <a:cubicBezTo>
                    <a:pt x="4180" y="3852"/>
                    <a:pt x="4131" y="3295"/>
                    <a:pt x="3787" y="2951"/>
                  </a:cubicBezTo>
                  <a:cubicBezTo>
                    <a:pt x="3557" y="2656"/>
                    <a:pt x="3623" y="2328"/>
                    <a:pt x="3787" y="2312"/>
                  </a:cubicBezTo>
                  <a:cubicBezTo>
                    <a:pt x="3797" y="2309"/>
                    <a:pt x="3807" y="2308"/>
                    <a:pt x="3817" y="2308"/>
                  </a:cubicBezTo>
                  <a:cubicBezTo>
                    <a:pt x="3945" y="2308"/>
                    <a:pt x="4017" y="2503"/>
                    <a:pt x="4033" y="2656"/>
                  </a:cubicBezTo>
                  <a:cubicBezTo>
                    <a:pt x="4033" y="2820"/>
                    <a:pt x="3983" y="3377"/>
                    <a:pt x="4803" y="3672"/>
                  </a:cubicBezTo>
                  <a:cubicBezTo>
                    <a:pt x="4941" y="3724"/>
                    <a:pt x="5071" y="3746"/>
                    <a:pt x="5192" y="3746"/>
                  </a:cubicBezTo>
                  <a:cubicBezTo>
                    <a:pt x="5789" y="3746"/>
                    <a:pt x="6163" y="3213"/>
                    <a:pt x="6164" y="3213"/>
                  </a:cubicBezTo>
                  <a:lnTo>
                    <a:pt x="6164" y="3213"/>
                  </a:lnTo>
                  <a:cubicBezTo>
                    <a:pt x="6137" y="3219"/>
                    <a:pt x="6112" y="3221"/>
                    <a:pt x="6087" y="3221"/>
                  </a:cubicBezTo>
                  <a:cubicBezTo>
                    <a:pt x="5815" y="3221"/>
                    <a:pt x="5620" y="2896"/>
                    <a:pt x="5590" y="2295"/>
                  </a:cubicBezTo>
                  <a:cubicBezTo>
                    <a:pt x="5557" y="1623"/>
                    <a:pt x="4983" y="1492"/>
                    <a:pt x="4115" y="1377"/>
                  </a:cubicBezTo>
                  <a:cubicBezTo>
                    <a:pt x="3229" y="1263"/>
                    <a:pt x="3147" y="345"/>
                    <a:pt x="3147" y="345"/>
                  </a:cubicBezTo>
                  <a:cubicBezTo>
                    <a:pt x="3131" y="230"/>
                    <a:pt x="3115" y="115"/>
                    <a:pt x="308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5" name="Google Shape;3305;p3"/>
            <p:cNvSpPr/>
            <p:nvPr/>
          </p:nvSpPr>
          <p:spPr>
            <a:xfrm>
              <a:off x="8382979" y="2652375"/>
              <a:ext cx="210838" cy="120498"/>
            </a:xfrm>
            <a:custGeom>
              <a:avLst/>
              <a:gdLst/>
              <a:ahLst/>
              <a:cxnLst/>
              <a:rect l="l" t="t" r="r" b="b"/>
              <a:pathLst>
                <a:path w="6460" h="3692" extrusionOk="0">
                  <a:moveTo>
                    <a:pt x="954" y="0"/>
                  </a:moveTo>
                  <a:cubicBezTo>
                    <a:pt x="333" y="0"/>
                    <a:pt x="1" y="266"/>
                    <a:pt x="1" y="266"/>
                  </a:cubicBezTo>
                  <a:cubicBezTo>
                    <a:pt x="238" y="184"/>
                    <a:pt x="456" y="134"/>
                    <a:pt x="671" y="134"/>
                  </a:cubicBezTo>
                  <a:cubicBezTo>
                    <a:pt x="977" y="134"/>
                    <a:pt x="1278" y="235"/>
                    <a:pt x="1624" y="495"/>
                  </a:cubicBezTo>
                  <a:cubicBezTo>
                    <a:pt x="2214" y="938"/>
                    <a:pt x="1853" y="1692"/>
                    <a:pt x="1755" y="2200"/>
                  </a:cubicBezTo>
                  <a:cubicBezTo>
                    <a:pt x="1657" y="2691"/>
                    <a:pt x="2361" y="2921"/>
                    <a:pt x="2738" y="3068"/>
                  </a:cubicBezTo>
                  <a:cubicBezTo>
                    <a:pt x="3099" y="3232"/>
                    <a:pt x="2902" y="3691"/>
                    <a:pt x="2902" y="3691"/>
                  </a:cubicBezTo>
                  <a:cubicBezTo>
                    <a:pt x="4246" y="2872"/>
                    <a:pt x="3378" y="1937"/>
                    <a:pt x="3148" y="1659"/>
                  </a:cubicBezTo>
                  <a:cubicBezTo>
                    <a:pt x="2972" y="1429"/>
                    <a:pt x="3086" y="1199"/>
                    <a:pt x="3270" y="1199"/>
                  </a:cubicBezTo>
                  <a:cubicBezTo>
                    <a:pt x="3309" y="1199"/>
                    <a:pt x="3351" y="1210"/>
                    <a:pt x="3394" y="1233"/>
                  </a:cubicBezTo>
                  <a:cubicBezTo>
                    <a:pt x="3640" y="1364"/>
                    <a:pt x="3279" y="1872"/>
                    <a:pt x="3951" y="2298"/>
                  </a:cubicBezTo>
                  <a:cubicBezTo>
                    <a:pt x="4121" y="2410"/>
                    <a:pt x="4280" y="2451"/>
                    <a:pt x="4423" y="2451"/>
                  </a:cubicBezTo>
                  <a:cubicBezTo>
                    <a:pt x="4847" y="2451"/>
                    <a:pt x="5131" y="2085"/>
                    <a:pt x="5131" y="2085"/>
                  </a:cubicBezTo>
                  <a:lnTo>
                    <a:pt x="5131" y="2085"/>
                  </a:lnTo>
                  <a:cubicBezTo>
                    <a:pt x="5125" y="2085"/>
                    <a:pt x="5120" y="2085"/>
                    <a:pt x="5114" y="2085"/>
                  </a:cubicBezTo>
                  <a:cubicBezTo>
                    <a:pt x="4745" y="2085"/>
                    <a:pt x="4965" y="1574"/>
                    <a:pt x="4787" y="1413"/>
                  </a:cubicBezTo>
                  <a:cubicBezTo>
                    <a:pt x="4713" y="1349"/>
                    <a:pt x="4619" y="1313"/>
                    <a:pt x="4521" y="1313"/>
                  </a:cubicBezTo>
                  <a:cubicBezTo>
                    <a:pt x="4468" y="1313"/>
                    <a:pt x="4413" y="1324"/>
                    <a:pt x="4361" y="1347"/>
                  </a:cubicBezTo>
                  <a:cubicBezTo>
                    <a:pt x="4318" y="1354"/>
                    <a:pt x="4275" y="1357"/>
                    <a:pt x="4235" y="1357"/>
                  </a:cubicBezTo>
                  <a:cubicBezTo>
                    <a:pt x="4079" y="1357"/>
                    <a:pt x="3968" y="1308"/>
                    <a:pt x="4033" y="1216"/>
                  </a:cubicBezTo>
                  <a:cubicBezTo>
                    <a:pt x="4067" y="1174"/>
                    <a:pt x="4103" y="1158"/>
                    <a:pt x="4149" y="1158"/>
                  </a:cubicBezTo>
                  <a:cubicBezTo>
                    <a:pt x="4284" y="1158"/>
                    <a:pt x="4509" y="1294"/>
                    <a:pt x="5033" y="1331"/>
                  </a:cubicBezTo>
                  <a:cubicBezTo>
                    <a:pt x="5061" y="1333"/>
                    <a:pt x="5088" y="1333"/>
                    <a:pt x="5115" y="1333"/>
                  </a:cubicBezTo>
                  <a:cubicBezTo>
                    <a:pt x="5893" y="1333"/>
                    <a:pt x="6459" y="675"/>
                    <a:pt x="6459" y="675"/>
                  </a:cubicBezTo>
                  <a:lnTo>
                    <a:pt x="6459" y="675"/>
                  </a:lnTo>
                  <a:cubicBezTo>
                    <a:pt x="6006" y="926"/>
                    <a:pt x="5523" y="1022"/>
                    <a:pt x="5037" y="1022"/>
                  </a:cubicBezTo>
                  <a:cubicBezTo>
                    <a:pt x="3871" y="1022"/>
                    <a:pt x="2686" y="468"/>
                    <a:pt x="1853" y="167"/>
                  </a:cubicBezTo>
                  <a:cubicBezTo>
                    <a:pt x="1508" y="44"/>
                    <a:pt x="1207" y="0"/>
                    <a:pt x="95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6" name="Google Shape;3306;p3"/>
            <p:cNvSpPr/>
            <p:nvPr/>
          </p:nvSpPr>
          <p:spPr>
            <a:xfrm>
              <a:off x="8437027" y="2532171"/>
              <a:ext cx="118246" cy="82344"/>
            </a:xfrm>
            <a:custGeom>
              <a:avLst/>
              <a:gdLst/>
              <a:ahLst/>
              <a:cxnLst/>
              <a:rect l="l" t="t" r="r" b="b"/>
              <a:pathLst>
                <a:path w="3623" h="2523" extrusionOk="0">
                  <a:moveTo>
                    <a:pt x="2514" y="0"/>
                  </a:moveTo>
                  <a:cubicBezTo>
                    <a:pt x="1924" y="0"/>
                    <a:pt x="1243" y="125"/>
                    <a:pt x="869" y="621"/>
                  </a:cubicBezTo>
                  <a:cubicBezTo>
                    <a:pt x="1" y="1769"/>
                    <a:pt x="525" y="2523"/>
                    <a:pt x="525" y="2523"/>
                  </a:cubicBezTo>
                  <a:cubicBezTo>
                    <a:pt x="525" y="2523"/>
                    <a:pt x="361" y="2178"/>
                    <a:pt x="1394" y="2162"/>
                  </a:cubicBezTo>
                  <a:cubicBezTo>
                    <a:pt x="2426" y="2146"/>
                    <a:pt x="2312" y="1490"/>
                    <a:pt x="2263" y="1260"/>
                  </a:cubicBezTo>
                  <a:cubicBezTo>
                    <a:pt x="2181" y="1015"/>
                    <a:pt x="2246" y="752"/>
                    <a:pt x="2426" y="556"/>
                  </a:cubicBezTo>
                  <a:cubicBezTo>
                    <a:pt x="2656" y="211"/>
                    <a:pt x="3623" y="129"/>
                    <a:pt x="3623" y="129"/>
                  </a:cubicBezTo>
                  <a:cubicBezTo>
                    <a:pt x="3623" y="129"/>
                    <a:pt x="3115" y="0"/>
                    <a:pt x="251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7" name="Google Shape;3307;p3"/>
            <p:cNvSpPr/>
            <p:nvPr/>
          </p:nvSpPr>
          <p:spPr>
            <a:xfrm>
              <a:off x="8527432" y="2444899"/>
              <a:ext cx="73859" cy="87044"/>
            </a:xfrm>
            <a:custGeom>
              <a:avLst/>
              <a:gdLst/>
              <a:ahLst/>
              <a:cxnLst/>
              <a:rect l="l" t="t" r="r" b="b"/>
              <a:pathLst>
                <a:path w="2263" h="2667" extrusionOk="0">
                  <a:moveTo>
                    <a:pt x="1132" y="0"/>
                  </a:moveTo>
                  <a:cubicBezTo>
                    <a:pt x="1132" y="1"/>
                    <a:pt x="1345" y="525"/>
                    <a:pt x="984" y="722"/>
                  </a:cubicBezTo>
                  <a:cubicBezTo>
                    <a:pt x="624" y="918"/>
                    <a:pt x="1" y="1345"/>
                    <a:pt x="247" y="2017"/>
                  </a:cubicBezTo>
                  <a:cubicBezTo>
                    <a:pt x="490" y="2667"/>
                    <a:pt x="1670" y="2430"/>
                    <a:pt x="2249" y="2602"/>
                  </a:cubicBezTo>
                  <a:lnTo>
                    <a:pt x="2249" y="2602"/>
                  </a:lnTo>
                  <a:cubicBezTo>
                    <a:pt x="2138" y="2553"/>
                    <a:pt x="1399" y="2109"/>
                    <a:pt x="1459" y="1427"/>
                  </a:cubicBezTo>
                  <a:cubicBezTo>
                    <a:pt x="1525" y="705"/>
                    <a:pt x="1427" y="164"/>
                    <a:pt x="1132" y="0"/>
                  </a:cubicBezTo>
                  <a:close/>
                  <a:moveTo>
                    <a:pt x="2249" y="2602"/>
                  </a:moveTo>
                  <a:lnTo>
                    <a:pt x="2249" y="2602"/>
                  </a:lnTo>
                  <a:cubicBezTo>
                    <a:pt x="2256" y="2606"/>
                    <a:pt x="2260" y="2607"/>
                    <a:pt x="2262" y="2607"/>
                  </a:cubicBezTo>
                  <a:cubicBezTo>
                    <a:pt x="2262" y="2607"/>
                    <a:pt x="2263" y="2607"/>
                    <a:pt x="2263" y="2607"/>
                  </a:cubicBezTo>
                  <a:cubicBezTo>
                    <a:pt x="2258" y="2605"/>
                    <a:pt x="2253" y="2604"/>
                    <a:pt x="2249" y="2602"/>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8" name="Google Shape;3308;p3"/>
            <p:cNvSpPr/>
            <p:nvPr/>
          </p:nvSpPr>
          <p:spPr>
            <a:xfrm>
              <a:off x="8607133" y="2482889"/>
              <a:ext cx="103820" cy="140733"/>
            </a:xfrm>
            <a:custGeom>
              <a:avLst/>
              <a:gdLst/>
              <a:ahLst/>
              <a:cxnLst/>
              <a:rect l="l" t="t" r="r" b="b"/>
              <a:pathLst>
                <a:path w="3181" h="4312" extrusionOk="0">
                  <a:moveTo>
                    <a:pt x="378" y="0"/>
                  </a:moveTo>
                  <a:lnTo>
                    <a:pt x="378" y="0"/>
                  </a:lnTo>
                  <a:cubicBezTo>
                    <a:pt x="1" y="1344"/>
                    <a:pt x="542" y="1623"/>
                    <a:pt x="1099" y="2492"/>
                  </a:cubicBezTo>
                  <a:cubicBezTo>
                    <a:pt x="1656" y="3360"/>
                    <a:pt x="1066" y="4311"/>
                    <a:pt x="1066" y="4311"/>
                  </a:cubicBezTo>
                  <a:cubicBezTo>
                    <a:pt x="1443" y="4049"/>
                    <a:pt x="1788" y="3360"/>
                    <a:pt x="2492" y="2934"/>
                  </a:cubicBezTo>
                  <a:cubicBezTo>
                    <a:pt x="3181" y="2492"/>
                    <a:pt x="2902" y="1590"/>
                    <a:pt x="2902" y="1590"/>
                  </a:cubicBezTo>
                  <a:lnTo>
                    <a:pt x="2902" y="1590"/>
                  </a:lnTo>
                  <a:cubicBezTo>
                    <a:pt x="2850" y="1709"/>
                    <a:pt x="2754" y="1764"/>
                    <a:pt x="2583" y="1764"/>
                  </a:cubicBezTo>
                  <a:cubicBezTo>
                    <a:pt x="2541" y="1764"/>
                    <a:pt x="2495" y="1761"/>
                    <a:pt x="2443" y="1754"/>
                  </a:cubicBezTo>
                  <a:cubicBezTo>
                    <a:pt x="2408" y="1744"/>
                    <a:pt x="2373" y="1739"/>
                    <a:pt x="2340" y="1739"/>
                  </a:cubicBezTo>
                  <a:cubicBezTo>
                    <a:pt x="2112" y="1739"/>
                    <a:pt x="1948" y="1968"/>
                    <a:pt x="2033" y="2197"/>
                  </a:cubicBezTo>
                  <a:cubicBezTo>
                    <a:pt x="2101" y="2359"/>
                    <a:pt x="1967" y="2533"/>
                    <a:pt x="1808" y="2533"/>
                  </a:cubicBezTo>
                  <a:cubicBezTo>
                    <a:pt x="1775" y="2533"/>
                    <a:pt x="1740" y="2525"/>
                    <a:pt x="1706" y="2508"/>
                  </a:cubicBezTo>
                  <a:cubicBezTo>
                    <a:pt x="1558" y="2443"/>
                    <a:pt x="1558" y="2066"/>
                    <a:pt x="1771" y="1902"/>
                  </a:cubicBezTo>
                  <a:cubicBezTo>
                    <a:pt x="1984" y="1721"/>
                    <a:pt x="2148" y="1312"/>
                    <a:pt x="1952" y="689"/>
                  </a:cubicBezTo>
                  <a:cubicBezTo>
                    <a:pt x="1811" y="217"/>
                    <a:pt x="1343" y="112"/>
                    <a:pt x="1019" y="112"/>
                  </a:cubicBezTo>
                  <a:cubicBezTo>
                    <a:pt x="927" y="112"/>
                    <a:pt x="846" y="120"/>
                    <a:pt x="788" y="131"/>
                  </a:cubicBezTo>
                  <a:cubicBezTo>
                    <a:pt x="764" y="134"/>
                    <a:pt x="741" y="135"/>
                    <a:pt x="718" y="135"/>
                  </a:cubicBezTo>
                  <a:cubicBezTo>
                    <a:pt x="594" y="135"/>
                    <a:pt x="475" y="97"/>
                    <a:pt x="3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9" name="Google Shape;3309;p3"/>
            <p:cNvSpPr/>
            <p:nvPr/>
          </p:nvSpPr>
          <p:spPr>
            <a:xfrm>
              <a:off x="8583602" y="2275934"/>
              <a:ext cx="264853" cy="264755"/>
            </a:xfrm>
            <a:custGeom>
              <a:avLst/>
              <a:gdLst/>
              <a:ahLst/>
              <a:cxnLst/>
              <a:rect l="l" t="t" r="r" b="b"/>
              <a:pathLst>
                <a:path w="8115" h="8112" extrusionOk="0">
                  <a:moveTo>
                    <a:pt x="5777" y="0"/>
                  </a:moveTo>
                  <a:cubicBezTo>
                    <a:pt x="5253" y="0"/>
                    <a:pt x="4736" y="177"/>
                    <a:pt x="4426" y="572"/>
                  </a:cubicBezTo>
                  <a:cubicBezTo>
                    <a:pt x="4131" y="998"/>
                    <a:pt x="4082" y="1555"/>
                    <a:pt x="4312" y="2030"/>
                  </a:cubicBezTo>
                  <a:cubicBezTo>
                    <a:pt x="4521" y="2448"/>
                    <a:pt x="4859" y="2598"/>
                    <a:pt x="5191" y="2598"/>
                  </a:cubicBezTo>
                  <a:cubicBezTo>
                    <a:pt x="5536" y="2598"/>
                    <a:pt x="5874" y="2436"/>
                    <a:pt x="6049" y="2243"/>
                  </a:cubicBezTo>
                  <a:cubicBezTo>
                    <a:pt x="6229" y="2047"/>
                    <a:pt x="6295" y="1768"/>
                    <a:pt x="6246" y="1489"/>
                  </a:cubicBezTo>
                  <a:cubicBezTo>
                    <a:pt x="6197" y="1169"/>
                    <a:pt x="5965" y="1033"/>
                    <a:pt x="5752" y="1033"/>
                  </a:cubicBezTo>
                  <a:cubicBezTo>
                    <a:pt x="5606" y="1033"/>
                    <a:pt x="5470" y="1097"/>
                    <a:pt x="5410" y="1211"/>
                  </a:cubicBezTo>
                  <a:cubicBezTo>
                    <a:pt x="5279" y="1506"/>
                    <a:pt x="5344" y="1850"/>
                    <a:pt x="5754" y="1916"/>
                  </a:cubicBezTo>
                  <a:cubicBezTo>
                    <a:pt x="6098" y="1965"/>
                    <a:pt x="5918" y="2407"/>
                    <a:pt x="5475" y="2506"/>
                  </a:cubicBezTo>
                  <a:cubicBezTo>
                    <a:pt x="5394" y="2531"/>
                    <a:pt x="5311" y="2543"/>
                    <a:pt x="5228" y="2543"/>
                  </a:cubicBezTo>
                  <a:cubicBezTo>
                    <a:pt x="4878" y="2543"/>
                    <a:pt x="4539" y="2329"/>
                    <a:pt x="4394" y="1998"/>
                  </a:cubicBezTo>
                  <a:cubicBezTo>
                    <a:pt x="4197" y="1555"/>
                    <a:pt x="4246" y="1030"/>
                    <a:pt x="4525" y="637"/>
                  </a:cubicBezTo>
                  <a:cubicBezTo>
                    <a:pt x="4795" y="300"/>
                    <a:pt x="5254" y="140"/>
                    <a:pt x="5719" y="140"/>
                  </a:cubicBezTo>
                  <a:cubicBezTo>
                    <a:pt x="5818" y="140"/>
                    <a:pt x="5918" y="147"/>
                    <a:pt x="6016" y="162"/>
                  </a:cubicBezTo>
                  <a:cubicBezTo>
                    <a:pt x="7229" y="293"/>
                    <a:pt x="7934" y="1998"/>
                    <a:pt x="7197" y="3145"/>
                  </a:cubicBezTo>
                  <a:cubicBezTo>
                    <a:pt x="6967" y="3506"/>
                    <a:pt x="6639" y="3801"/>
                    <a:pt x="6246" y="3997"/>
                  </a:cubicBezTo>
                  <a:cubicBezTo>
                    <a:pt x="5849" y="4163"/>
                    <a:pt x="5396" y="4246"/>
                    <a:pt x="4871" y="4246"/>
                  </a:cubicBezTo>
                  <a:cubicBezTo>
                    <a:pt x="4462" y="4246"/>
                    <a:pt x="4010" y="4196"/>
                    <a:pt x="3508" y="4096"/>
                  </a:cubicBezTo>
                  <a:cubicBezTo>
                    <a:pt x="3208" y="4038"/>
                    <a:pt x="2914" y="4010"/>
                    <a:pt x="2632" y="4010"/>
                  </a:cubicBezTo>
                  <a:cubicBezTo>
                    <a:pt x="1298" y="4010"/>
                    <a:pt x="240" y="4654"/>
                    <a:pt x="132" y="5981"/>
                  </a:cubicBezTo>
                  <a:cubicBezTo>
                    <a:pt x="1" y="7571"/>
                    <a:pt x="1050" y="8112"/>
                    <a:pt x="1050" y="8112"/>
                  </a:cubicBezTo>
                  <a:cubicBezTo>
                    <a:pt x="1050" y="8112"/>
                    <a:pt x="1033" y="8079"/>
                    <a:pt x="1017" y="8079"/>
                  </a:cubicBezTo>
                  <a:cubicBezTo>
                    <a:pt x="443" y="7423"/>
                    <a:pt x="607" y="6227"/>
                    <a:pt x="607" y="6227"/>
                  </a:cubicBezTo>
                  <a:cubicBezTo>
                    <a:pt x="689" y="5718"/>
                    <a:pt x="951" y="5243"/>
                    <a:pt x="1345" y="4915"/>
                  </a:cubicBezTo>
                  <a:cubicBezTo>
                    <a:pt x="1926" y="4474"/>
                    <a:pt x="2666" y="4389"/>
                    <a:pt x="3154" y="4389"/>
                  </a:cubicBezTo>
                  <a:cubicBezTo>
                    <a:pt x="3464" y="4389"/>
                    <a:pt x="3672" y="4423"/>
                    <a:pt x="3672" y="4423"/>
                  </a:cubicBezTo>
                  <a:cubicBezTo>
                    <a:pt x="3918" y="4440"/>
                    <a:pt x="4164" y="4456"/>
                    <a:pt x="4377" y="4473"/>
                  </a:cubicBezTo>
                  <a:cubicBezTo>
                    <a:pt x="4466" y="4477"/>
                    <a:pt x="4556" y="4479"/>
                    <a:pt x="4647" y="4479"/>
                  </a:cubicBezTo>
                  <a:cubicBezTo>
                    <a:pt x="5621" y="4479"/>
                    <a:pt x="6729" y="4218"/>
                    <a:pt x="7344" y="3243"/>
                  </a:cubicBezTo>
                  <a:cubicBezTo>
                    <a:pt x="8114" y="1981"/>
                    <a:pt x="7360" y="178"/>
                    <a:pt x="6033" y="14"/>
                  </a:cubicBezTo>
                  <a:cubicBezTo>
                    <a:pt x="5948" y="5"/>
                    <a:pt x="5862" y="0"/>
                    <a:pt x="57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0" name="Google Shape;3310;p3"/>
            <p:cNvSpPr/>
            <p:nvPr/>
          </p:nvSpPr>
          <p:spPr>
            <a:xfrm>
              <a:off x="8616761" y="2539058"/>
              <a:ext cx="33" cy="555"/>
            </a:xfrm>
            <a:custGeom>
              <a:avLst/>
              <a:gdLst/>
              <a:ahLst/>
              <a:cxnLst/>
              <a:rect l="l" t="t" r="r" b="b"/>
              <a:pathLst>
                <a:path w="1" h="17" extrusionOk="0">
                  <a:moveTo>
                    <a:pt x="1" y="0"/>
                  </a:moveTo>
                  <a:lnTo>
                    <a:pt x="1" y="17"/>
                  </a:lnTo>
                  <a:lnTo>
                    <a:pt x="1" y="17"/>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1" name="Google Shape;3311;p3"/>
            <p:cNvSpPr/>
            <p:nvPr/>
          </p:nvSpPr>
          <p:spPr>
            <a:xfrm>
              <a:off x="8653674" y="2427927"/>
              <a:ext cx="152515" cy="77449"/>
            </a:xfrm>
            <a:custGeom>
              <a:avLst/>
              <a:gdLst/>
              <a:ahLst/>
              <a:cxnLst/>
              <a:rect l="l" t="t" r="r" b="b"/>
              <a:pathLst>
                <a:path w="4673" h="2373" extrusionOk="0">
                  <a:moveTo>
                    <a:pt x="1092" y="1"/>
                  </a:moveTo>
                  <a:cubicBezTo>
                    <a:pt x="395" y="1"/>
                    <a:pt x="1" y="225"/>
                    <a:pt x="1" y="225"/>
                  </a:cubicBezTo>
                  <a:cubicBezTo>
                    <a:pt x="87" y="210"/>
                    <a:pt x="170" y="202"/>
                    <a:pt x="249" y="202"/>
                  </a:cubicBezTo>
                  <a:cubicBezTo>
                    <a:pt x="736" y="202"/>
                    <a:pt x="1048" y="499"/>
                    <a:pt x="935" y="979"/>
                  </a:cubicBezTo>
                  <a:cubicBezTo>
                    <a:pt x="821" y="1406"/>
                    <a:pt x="968" y="1865"/>
                    <a:pt x="1329" y="2110"/>
                  </a:cubicBezTo>
                  <a:cubicBezTo>
                    <a:pt x="1640" y="2373"/>
                    <a:pt x="2558" y="2373"/>
                    <a:pt x="2558" y="2373"/>
                  </a:cubicBezTo>
                  <a:cubicBezTo>
                    <a:pt x="2296" y="2242"/>
                    <a:pt x="2542" y="1881"/>
                    <a:pt x="2706" y="1438"/>
                  </a:cubicBezTo>
                  <a:cubicBezTo>
                    <a:pt x="2856" y="1047"/>
                    <a:pt x="2468" y="877"/>
                    <a:pt x="2264" y="877"/>
                  </a:cubicBezTo>
                  <a:cubicBezTo>
                    <a:pt x="2245" y="877"/>
                    <a:pt x="2229" y="878"/>
                    <a:pt x="2214" y="881"/>
                  </a:cubicBezTo>
                  <a:cubicBezTo>
                    <a:pt x="2118" y="890"/>
                    <a:pt x="2045" y="908"/>
                    <a:pt x="1978" y="908"/>
                  </a:cubicBezTo>
                  <a:cubicBezTo>
                    <a:pt x="1919" y="908"/>
                    <a:pt x="1865" y="894"/>
                    <a:pt x="1804" y="848"/>
                  </a:cubicBezTo>
                  <a:cubicBezTo>
                    <a:pt x="1700" y="783"/>
                    <a:pt x="1741" y="572"/>
                    <a:pt x="2003" y="572"/>
                  </a:cubicBezTo>
                  <a:cubicBezTo>
                    <a:pt x="2069" y="572"/>
                    <a:pt x="2150" y="586"/>
                    <a:pt x="2247" y="619"/>
                  </a:cubicBezTo>
                  <a:cubicBezTo>
                    <a:pt x="2738" y="766"/>
                    <a:pt x="2591" y="1225"/>
                    <a:pt x="3312" y="1373"/>
                  </a:cubicBezTo>
                  <a:cubicBezTo>
                    <a:pt x="3369" y="1384"/>
                    <a:pt x="3423" y="1390"/>
                    <a:pt x="3474" y="1390"/>
                  </a:cubicBezTo>
                  <a:cubicBezTo>
                    <a:pt x="4075" y="1390"/>
                    <a:pt x="4220" y="641"/>
                    <a:pt x="4296" y="520"/>
                  </a:cubicBezTo>
                  <a:cubicBezTo>
                    <a:pt x="4410" y="389"/>
                    <a:pt x="4541" y="258"/>
                    <a:pt x="4673" y="143"/>
                  </a:cubicBezTo>
                  <a:lnTo>
                    <a:pt x="4673" y="143"/>
                  </a:lnTo>
                  <a:cubicBezTo>
                    <a:pt x="4463" y="267"/>
                    <a:pt x="4087" y="386"/>
                    <a:pt x="3551" y="386"/>
                  </a:cubicBezTo>
                  <a:cubicBezTo>
                    <a:pt x="3165" y="386"/>
                    <a:pt x="2697" y="324"/>
                    <a:pt x="2148" y="160"/>
                  </a:cubicBezTo>
                  <a:cubicBezTo>
                    <a:pt x="1745" y="42"/>
                    <a:pt x="1390" y="1"/>
                    <a:pt x="109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2" name="Google Shape;3312;p3"/>
            <p:cNvSpPr/>
            <p:nvPr/>
          </p:nvSpPr>
          <p:spPr>
            <a:xfrm>
              <a:off x="8662780" y="2285465"/>
              <a:ext cx="104897" cy="109825"/>
            </a:xfrm>
            <a:custGeom>
              <a:avLst/>
              <a:gdLst/>
              <a:ahLst/>
              <a:cxnLst/>
              <a:rect l="l" t="t" r="r" b="b"/>
              <a:pathLst>
                <a:path w="3214" h="3365" extrusionOk="0">
                  <a:moveTo>
                    <a:pt x="1951" y="1"/>
                  </a:moveTo>
                  <a:lnTo>
                    <a:pt x="1951" y="1"/>
                  </a:lnTo>
                  <a:cubicBezTo>
                    <a:pt x="1509" y="280"/>
                    <a:pt x="1443" y="722"/>
                    <a:pt x="722" y="1345"/>
                  </a:cubicBezTo>
                  <a:cubicBezTo>
                    <a:pt x="1" y="1968"/>
                    <a:pt x="214" y="2427"/>
                    <a:pt x="361" y="2689"/>
                  </a:cubicBezTo>
                  <a:cubicBezTo>
                    <a:pt x="460" y="2820"/>
                    <a:pt x="427" y="3000"/>
                    <a:pt x="296" y="3099"/>
                  </a:cubicBezTo>
                  <a:cubicBezTo>
                    <a:pt x="1394" y="2984"/>
                    <a:pt x="1246" y="2345"/>
                    <a:pt x="1181" y="2148"/>
                  </a:cubicBezTo>
                  <a:cubicBezTo>
                    <a:pt x="1115" y="1951"/>
                    <a:pt x="1148" y="1837"/>
                    <a:pt x="1246" y="1837"/>
                  </a:cubicBezTo>
                  <a:cubicBezTo>
                    <a:pt x="1361" y="1837"/>
                    <a:pt x="1345" y="2066"/>
                    <a:pt x="1345" y="2361"/>
                  </a:cubicBezTo>
                  <a:cubicBezTo>
                    <a:pt x="1328" y="2640"/>
                    <a:pt x="1279" y="3296"/>
                    <a:pt x="2115" y="3361"/>
                  </a:cubicBezTo>
                  <a:cubicBezTo>
                    <a:pt x="2146" y="3363"/>
                    <a:pt x="2176" y="3365"/>
                    <a:pt x="2206" y="3365"/>
                  </a:cubicBezTo>
                  <a:cubicBezTo>
                    <a:pt x="2985" y="3365"/>
                    <a:pt x="3213" y="2558"/>
                    <a:pt x="3213" y="2558"/>
                  </a:cubicBezTo>
                  <a:lnTo>
                    <a:pt x="3213" y="2558"/>
                  </a:lnTo>
                  <a:cubicBezTo>
                    <a:pt x="3088" y="2592"/>
                    <a:pt x="2938" y="2618"/>
                    <a:pt x="2777" y="2618"/>
                  </a:cubicBezTo>
                  <a:cubicBezTo>
                    <a:pt x="2327" y="2618"/>
                    <a:pt x="1804" y="2418"/>
                    <a:pt x="1574" y="1656"/>
                  </a:cubicBezTo>
                  <a:cubicBezTo>
                    <a:pt x="1378" y="1083"/>
                    <a:pt x="1525" y="443"/>
                    <a:pt x="195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3" name="Google Shape;3313;p3"/>
            <p:cNvSpPr/>
            <p:nvPr/>
          </p:nvSpPr>
          <p:spPr>
            <a:xfrm>
              <a:off x="8813108" y="2129066"/>
              <a:ext cx="63154" cy="250591"/>
            </a:xfrm>
            <a:custGeom>
              <a:avLst/>
              <a:gdLst/>
              <a:ahLst/>
              <a:cxnLst/>
              <a:rect l="l" t="t" r="r" b="b"/>
              <a:pathLst>
                <a:path w="1935" h="7678" extrusionOk="0">
                  <a:moveTo>
                    <a:pt x="1305" y="0"/>
                  </a:moveTo>
                  <a:cubicBezTo>
                    <a:pt x="986" y="0"/>
                    <a:pt x="738" y="384"/>
                    <a:pt x="738" y="384"/>
                  </a:cubicBezTo>
                  <a:cubicBezTo>
                    <a:pt x="1" y="1515"/>
                    <a:pt x="820" y="3301"/>
                    <a:pt x="968" y="5170"/>
                  </a:cubicBezTo>
                  <a:cubicBezTo>
                    <a:pt x="1115" y="7055"/>
                    <a:pt x="460" y="7678"/>
                    <a:pt x="460" y="7678"/>
                  </a:cubicBezTo>
                  <a:cubicBezTo>
                    <a:pt x="1164" y="7137"/>
                    <a:pt x="1312" y="5367"/>
                    <a:pt x="1181" y="4006"/>
                  </a:cubicBezTo>
                  <a:cubicBezTo>
                    <a:pt x="1050" y="2646"/>
                    <a:pt x="1066" y="1367"/>
                    <a:pt x="1328" y="1105"/>
                  </a:cubicBezTo>
                  <a:cubicBezTo>
                    <a:pt x="1591" y="843"/>
                    <a:pt x="1935" y="285"/>
                    <a:pt x="1509" y="56"/>
                  </a:cubicBezTo>
                  <a:cubicBezTo>
                    <a:pt x="1439" y="17"/>
                    <a:pt x="1370" y="0"/>
                    <a:pt x="130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4" name="Google Shape;3314;p3"/>
            <p:cNvSpPr/>
            <p:nvPr/>
          </p:nvSpPr>
          <p:spPr>
            <a:xfrm>
              <a:off x="8753186" y="2096657"/>
              <a:ext cx="279312" cy="332217"/>
            </a:xfrm>
            <a:custGeom>
              <a:avLst/>
              <a:gdLst/>
              <a:ahLst/>
              <a:cxnLst/>
              <a:rect l="l" t="t" r="r" b="b"/>
              <a:pathLst>
                <a:path w="8558" h="10179" extrusionOk="0">
                  <a:moveTo>
                    <a:pt x="6283" y="1"/>
                  </a:moveTo>
                  <a:cubicBezTo>
                    <a:pt x="6087" y="1"/>
                    <a:pt x="5887" y="22"/>
                    <a:pt x="5689" y="65"/>
                  </a:cubicBezTo>
                  <a:cubicBezTo>
                    <a:pt x="4492" y="328"/>
                    <a:pt x="3738" y="1573"/>
                    <a:pt x="3509" y="2835"/>
                  </a:cubicBezTo>
                  <a:cubicBezTo>
                    <a:pt x="3263" y="4130"/>
                    <a:pt x="3509" y="5360"/>
                    <a:pt x="3459" y="6474"/>
                  </a:cubicBezTo>
                  <a:cubicBezTo>
                    <a:pt x="3509" y="7458"/>
                    <a:pt x="3148" y="8425"/>
                    <a:pt x="2443" y="9130"/>
                  </a:cubicBezTo>
                  <a:cubicBezTo>
                    <a:pt x="1771" y="9736"/>
                    <a:pt x="919" y="10113"/>
                    <a:pt x="1" y="10179"/>
                  </a:cubicBezTo>
                  <a:cubicBezTo>
                    <a:pt x="919" y="10146"/>
                    <a:pt x="1804" y="9802"/>
                    <a:pt x="2509" y="9195"/>
                  </a:cubicBezTo>
                  <a:cubicBezTo>
                    <a:pt x="3246" y="8490"/>
                    <a:pt x="3640" y="7491"/>
                    <a:pt x="3590" y="6474"/>
                  </a:cubicBezTo>
                  <a:cubicBezTo>
                    <a:pt x="3656" y="5360"/>
                    <a:pt x="3427" y="4114"/>
                    <a:pt x="3672" y="2868"/>
                  </a:cubicBezTo>
                  <a:cubicBezTo>
                    <a:pt x="3902" y="1606"/>
                    <a:pt x="4607" y="459"/>
                    <a:pt x="5721" y="196"/>
                  </a:cubicBezTo>
                  <a:cubicBezTo>
                    <a:pt x="5836" y="164"/>
                    <a:pt x="5967" y="147"/>
                    <a:pt x="6098" y="131"/>
                  </a:cubicBezTo>
                  <a:cubicBezTo>
                    <a:pt x="6127" y="130"/>
                    <a:pt x="6155" y="129"/>
                    <a:pt x="6183" y="129"/>
                  </a:cubicBezTo>
                  <a:cubicBezTo>
                    <a:pt x="6610" y="129"/>
                    <a:pt x="7006" y="247"/>
                    <a:pt x="7344" y="508"/>
                  </a:cubicBezTo>
                  <a:cubicBezTo>
                    <a:pt x="8065" y="1082"/>
                    <a:pt x="7967" y="2311"/>
                    <a:pt x="7557" y="2704"/>
                  </a:cubicBezTo>
                  <a:cubicBezTo>
                    <a:pt x="7354" y="2880"/>
                    <a:pt x="7133" y="2950"/>
                    <a:pt x="6937" y="2950"/>
                  </a:cubicBezTo>
                  <a:cubicBezTo>
                    <a:pt x="6675" y="2950"/>
                    <a:pt x="6459" y="2824"/>
                    <a:pt x="6393" y="2655"/>
                  </a:cubicBezTo>
                  <a:lnTo>
                    <a:pt x="6393" y="2655"/>
                  </a:lnTo>
                  <a:cubicBezTo>
                    <a:pt x="6393" y="2655"/>
                    <a:pt x="6417" y="2658"/>
                    <a:pt x="6455" y="2658"/>
                  </a:cubicBezTo>
                  <a:cubicBezTo>
                    <a:pt x="6580" y="2658"/>
                    <a:pt x="6862" y="2629"/>
                    <a:pt x="6951" y="2377"/>
                  </a:cubicBezTo>
                  <a:cubicBezTo>
                    <a:pt x="7065" y="2065"/>
                    <a:pt x="6885" y="1721"/>
                    <a:pt x="6557" y="1655"/>
                  </a:cubicBezTo>
                  <a:cubicBezTo>
                    <a:pt x="6513" y="1645"/>
                    <a:pt x="6465" y="1639"/>
                    <a:pt x="6417" y="1639"/>
                  </a:cubicBezTo>
                  <a:cubicBezTo>
                    <a:pt x="6093" y="1639"/>
                    <a:pt x="5724" y="1883"/>
                    <a:pt x="5852" y="2426"/>
                  </a:cubicBezTo>
                  <a:cubicBezTo>
                    <a:pt x="5942" y="2805"/>
                    <a:pt x="6457" y="3094"/>
                    <a:pt x="7000" y="3094"/>
                  </a:cubicBezTo>
                  <a:cubicBezTo>
                    <a:pt x="7253" y="3094"/>
                    <a:pt x="7513" y="3031"/>
                    <a:pt x="7737" y="2885"/>
                  </a:cubicBezTo>
                  <a:cubicBezTo>
                    <a:pt x="8147" y="2672"/>
                    <a:pt x="8557" y="1967"/>
                    <a:pt x="8262" y="1164"/>
                  </a:cubicBezTo>
                  <a:cubicBezTo>
                    <a:pt x="8033" y="449"/>
                    <a:pt x="7194" y="1"/>
                    <a:pt x="62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5" name="Google Shape;3315;p3"/>
            <p:cNvSpPr/>
            <p:nvPr/>
          </p:nvSpPr>
          <p:spPr>
            <a:xfrm>
              <a:off x="8885857" y="2142937"/>
              <a:ext cx="81365" cy="68832"/>
            </a:xfrm>
            <a:custGeom>
              <a:avLst/>
              <a:gdLst/>
              <a:ahLst/>
              <a:cxnLst/>
              <a:rect l="l" t="t" r="r" b="b"/>
              <a:pathLst>
                <a:path w="2493" h="2109" extrusionOk="0">
                  <a:moveTo>
                    <a:pt x="686" y="0"/>
                  </a:moveTo>
                  <a:cubicBezTo>
                    <a:pt x="619" y="0"/>
                    <a:pt x="549" y="8"/>
                    <a:pt x="476" y="24"/>
                  </a:cubicBezTo>
                  <a:cubicBezTo>
                    <a:pt x="591" y="106"/>
                    <a:pt x="624" y="270"/>
                    <a:pt x="525" y="385"/>
                  </a:cubicBezTo>
                  <a:cubicBezTo>
                    <a:pt x="378" y="614"/>
                    <a:pt x="1" y="1303"/>
                    <a:pt x="542" y="1860"/>
                  </a:cubicBezTo>
                  <a:cubicBezTo>
                    <a:pt x="727" y="2045"/>
                    <a:pt x="984" y="2109"/>
                    <a:pt x="1251" y="2109"/>
                  </a:cubicBezTo>
                  <a:cubicBezTo>
                    <a:pt x="1790" y="2109"/>
                    <a:pt x="2372" y="1849"/>
                    <a:pt x="2492" y="1794"/>
                  </a:cubicBezTo>
                  <a:lnTo>
                    <a:pt x="2492" y="1794"/>
                  </a:lnTo>
                  <a:cubicBezTo>
                    <a:pt x="2492" y="1794"/>
                    <a:pt x="2460" y="1798"/>
                    <a:pt x="2407" y="1798"/>
                  </a:cubicBezTo>
                  <a:cubicBezTo>
                    <a:pt x="2192" y="1798"/>
                    <a:pt x="1637" y="1735"/>
                    <a:pt x="1558" y="1090"/>
                  </a:cubicBezTo>
                  <a:cubicBezTo>
                    <a:pt x="1472" y="400"/>
                    <a:pt x="1159" y="0"/>
                    <a:pt x="68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6" name="Google Shape;3316;p3"/>
            <p:cNvSpPr/>
            <p:nvPr/>
          </p:nvSpPr>
          <p:spPr>
            <a:xfrm>
              <a:off x="8889611" y="2147441"/>
              <a:ext cx="157313" cy="178723"/>
            </a:xfrm>
            <a:custGeom>
              <a:avLst/>
              <a:gdLst/>
              <a:ahLst/>
              <a:cxnLst/>
              <a:rect l="l" t="t" r="r" b="b"/>
              <a:pathLst>
                <a:path w="4820" h="5476" extrusionOk="0">
                  <a:moveTo>
                    <a:pt x="4344" y="1"/>
                  </a:moveTo>
                  <a:cubicBezTo>
                    <a:pt x="4475" y="558"/>
                    <a:pt x="4262" y="1148"/>
                    <a:pt x="3803" y="1493"/>
                  </a:cubicBezTo>
                  <a:cubicBezTo>
                    <a:pt x="3017" y="2050"/>
                    <a:pt x="1902" y="1771"/>
                    <a:pt x="1000" y="2394"/>
                  </a:cubicBezTo>
                  <a:cubicBezTo>
                    <a:pt x="99" y="3033"/>
                    <a:pt x="197" y="3935"/>
                    <a:pt x="181" y="4443"/>
                  </a:cubicBezTo>
                  <a:cubicBezTo>
                    <a:pt x="197" y="4804"/>
                    <a:pt x="132" y="5148"/>
                    <a:pt x="1" y="5476"/>
                  </a:cubicBezTo>
                  <a:cubicBezTo>
                    <a:pt x="296" y="5279"/>
                    <a:pt x="476" y="4935"/>
                    <a:pt x="460" y="4574"/>
                  </a:cubicBezTo>
                  <a:cubicBezTo>
                    <a:pt x="444" y="3931"/>
                    <a:pt x="515" y="3202"/>
                    <a:pt x="711" y="3202"/>
                  </a:cubicBezTo>
                  <a:cubicBezTo>
                    <a:pt x="725" y="3202"/>
                    <a:pt x="739" y="3206"/>
                    <a:pt x="755" y="3214"/>
                  </a:cubicBezTo>
                  <a:cubicBezTo>
                    <a:pt x="984" y="3312"/>
                    <a:pt x="804" y="3574"/>
                    <a:pt x="722" y="3722"/>
                  </a:cubicBezTo>
                  <a:cubicBezTo>
                    <a:pt x="623" y="3869"/>
                    <a:pt x="460" y="4541"/>
                    <a:pt x="1181" y="4951"/>
                  </a:cubicBezTo>
                  <a:cubicBezTo>
                    <a:pt x="1181" y="4951"/>
                    <a:pt x="951" y="4427"/>
                    <a:pt x="1345" y="4148"/>
                  </a:cubicBezTo>
                  <a:cubicBezTo>
                    <a:pt x="1754" y="3869"/>
                    <a:pt x="2017" y="3705"/>
                    <a:pt x="1968" y="3115"/>
                  </a:cubicBezTo>
                  <a:cubicBezTo>
                    <a:pt x="1924" y="2611"/>
                    <a:pt x="2260" y="2171"/>
                    <a:pt x="2487" y="2171"/>
                  </a:cubicBezTo>
                  <a:cubicBezTo>
                    <a:pt x="2519" y="2171"/>
                    <a:pt x="2548" y="2179"/>
                    <a:pt x="2574" y="2197"/>
                  </a:cubicBezTo>
                  <a:cubicBezTo>
                    <a:pt x="2803" y="2345"/>
                    <a:pt x="2541" y="2558"/>
                    <a:pt x="2410" y="2607"/>
                  </a:cubicBezTo>
                  <a:cubicBezTo>
                    <a:pt x="2230" y="2722"/>
                    <a:pt x="2197" y="2984"/>
                    <a:pt x="2345" y="3132"/>
                  </a:cubicBezTo>
                  <a:cubicBezTo>
                    <a:pt x="2558" y="3394"/>
                    <a:pt x="2492" y="3705"/>
                    <a:pt x="2213" y="3787"/>
                  </a:cubicBezTo>
                  <a:cubicBezTo>
                    <a:pt x="2213" y="3787"/>
                    <a:pt x="2272" y="3794"/>
                    <a:pt x="2369" y="3794"/>
                  </a:cubicBezTo>
                  <a:cubicBezTo>
                    <a:pt x="2697" y="3794"/>
                    <a:pt x="3470" y="3716"/>
                    <a:pt x="3951" y="3033"/>
                  </a:cubicBezTo>
                  <a:cubicBezTo>
                    <a:pt x="4590" y="2132"/>
                    <a:pt x="4820" y="821"/>
                    <a:pt x="43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7" name="Google Shape;3317;p3"/>
            <p:cNvSpPr/>
            <p:nvPr/>
          </p:nvSpPr>
          <p:spPr>
            <a:xfrm>
              <a:off x="9002504" y="2097571"/>
              <a:ext cx="97390" cy="63741"/>
            </a:xfrm>
            <a:custGeom>
              <a:avLst/>
              <a:gdLst/>
              <a:ahLst/>
              <a:cxnLst/>
              <a:rect l="l" t="t" r="r" b="b"/>
              <a:pathLst>
                <a:path w="2984" h="1953" extrusionOk="0">
                  <a:moveTo>
                    <a:pt x="928" y="1"/>
                  </a:moveTo>
                  <a:cubicBezTo>
                    <a:pt x="661" y="1"/>
                    <a:pt x="354" y="27"/>
                    <a:pt x="0" y="87"/>
                  </a:cubicBezTo>
                  <a:cubicBezTo>
                    <a:pt x="426" y="136"/>
                    <a:pt x="771" y="398"/>
                    <a:pt x="934" y="791"/>
                  </a:cubicBezTo>
                  <a:cubicBezTo>
                    <a:pt x="1140" y="1306"/>
                    <a:pt x="1508" y="1952"/>
                    <a:pt x="2267" y="1952"/>
                  </a:cubicBezTo>
                  <a:cubicBezTo>
                    <a:pt x="2475" y="1952"/>
                    <a:pt x="2712" y="1904"/>
                    <a:pt x="2983" y="1791"/>
                  </a:cubicBezTo>
                  <a:cubicBezTo>
                    <a:pt x="2803" y="1726"/>
                    <a:pt x="2688" y="1562"/>
                    <a:pt x="2688" y="1365"/>
                  </a:cubicBezTo>
                  <a:cubicBezTo>
                    <a:pt x="2688" y="1081"/>
                    <a:pt x="2639" y="1"/>
                    <a:pt x="92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8" name="Google Shape;3318;p3"/>
            <p:cNvSpPr/>
            <p:nvPr/>
          </p:nvSpPr>
          <p:spPr>
            <a:xfrm>
              <a:off x="9089679" y="2096689"/>
              <a:ext cx="47651" cy="36750"/>
            </a:xfrm>
            <a:custGeom>
              <a:avLst/>
              <a:gdLst/>
              <a:ahLst/>
              <a:cxnLst/>
              <a:rect l="l" t="t" r="r" b="b"/>
              <a:pathLst>
                <a:path w="1460" h="1126" extrusionOk="0">
                  <a:moveTo>
                    <a:pt x="969" y="1"/>
                  </a:moveTo>
                  <a:cubicBezTo>
                    <a:pt x="791" y="1"/>
                    <a:pt x="637" y="133"/>
                    <a:pt x="624" y="327"/>
                  </a:cubicBezTo>
                  <a:cubicBezTo>
                    <a:pt x="624" y="477"/>
                    <a:pt x="754" y="586"/>
                    <a:pt x="894" y="586"/>
                  </a:cubicBezTo>
                  <a:cubicBezTo>
                    <a:pt x="953" y="586"/>
                    <a:pt x="1013" y="567"/>
                    <a:pt x="1066" y="523"/>
                  </a:cubicBezTo>
                  <a:cubicBezTo>
                    <a:pt x="1066" y="523"/>
                    <a:pt x="1181" y="359"/>
                    <a:pt x="1066" y="294"/>
                  </a:cubicBezTo>
                  <a:cubicBezTo>
                    <a:pt x="1038" y="277"/>
                    <a:pt x="1011" y="270"/>
                    <a:pt x="988" y="270"/>
                  </a:cubicBezTo>
                  <a:cubicBezTo>
                    <a:pt x="918" y="270"/>
                    <a:pt x="878" y="335"/>
                    <a:pt x="902" y="409"/>
                  </a:cubicBezTo>
                  <a:cubicBezTo>
                    <a:pt x="908" y="440"/>
                    <a:pt x="891" y="455"/>
                    <a:pt x="867" y="455"/>
                  </a:cubicBezTo>
                  <a:cubicBezTo>
                    <a:pt x="815" y="455"/>
                    <a:pt x="727" y="389"/>
                    <a:pt x="739" y="277"/>
                  </a:cubicBezTo>
                  <a:cubicBezTo>
                    <a:pt x="750" y="146"/>
                    <a:pt x="867" y="58"/>
                    <a:pt x="986" y="58"/>
                  </a:cubicBezTo>
                  <a:cubicBezTo>
                    <a:pt x="1031" y="58"/>
                    <a:pt x="1075" y="70"/>
                    <a:pt x="1116" y="97"/>
                  </a:cubicBezTo>
                  <a:cubicBezTo>
                    <a:pt x="1394" y="261"/>
                    <a:pt x="1312" y="835"/>
                    <a:pt x="722" y="900"/>
                  </a:cubicBezTo>
                  <a:cubicBezTo>
                    <a:pt x="708" y="902"/>
                    <a:pt x="694" y="902"/>
                    <a:pt x="680" y="902"/>
                  </a:cubicBezTo>
                  <a:cubicBezTo>
                    <a:pt x="320" y="902"/>
                    <a:pt x="1" y="507"/>
                    <a:pt x="1" y="507"/>
                  </a:cubicBezTo>
                  <a:lnTo>
                    <a:pt x="1" y="507"/>
                  </a:lnTo>
                  <a:cubicBezTo>
                    <a:pt x="1" y="704"/>
                    <a:pt x="83" y="884"/>
                    <a:pt x="230" y="999"/>
                  </a:cubicBezTo>
                  <a:cubicBezTo>
                    <a:pt x="345" y="1082"/>
                    <a:pt x="485" y="1125"/>
                    <a:pt x="627" y="1125"/>
                  </a:cubicBezTo>
                  <a:cubicBezTo>
                    <a:pt x="709" y="1125"/>
                    <a:pt x="792" y="1111"/>
                    <a:pt x="870" y="1081"/>
                  </a:cubicBezTo>
                  <a:cubicBezTo>
                    <a:pt x="1083" y="1015"/>
                    <a:pt x="1263" y="868"/>
                    <a:pt x="1345" y="654"/>
                  </a:cubicBezTo>
                  <a:cubicBezTo>
                    <a:pt x="1460" y="425"/>
                    <a:pt x="1345" y="146"/>
                    <a:pt x="1116" y="32"/>
                  </a:cubicBezTo>
                  <a:cubicBezTo>
                    <a:pt x="1066" y="11"/>
                    <a:pt x="1017" y="1"/>
                    <a:pt x="9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9" name="Google Shape;3319;p3"/>
            <p:cNvSpPr/>
            <p:nvPr/>
          </p:nvSpPr>
          <p:spPr>
            <a:xfrm>
              <a:off x="8348742" y="2333572"/>
              <a:ext cx="130028" cy="285284"/>
            </a:xfrm>
            <a:custGeom>
              <a:avLst/>
              <a:gdLst/>
              <a:ahLst/>
              <a:cxnLst/>
              <a:rect l="l" t="t" r="r" b="b"/>
              <a:pathLst>
                <a:path w="3984" h="8741" extrusionOk="0">
                  <a:moveTo>
                    <a:pt x="2072" y="1"/>
                  </a:moveTo>
                  <a:cubicBezTo>
                    <a:pt x="1547" y="1"/>
                    <a:pt x="1034" y="245"/>
                    <a:pt x="706" y="674"/>
                  </a:cubicBezTo>
                  <a:cubicBezTo>
                    <a:pt x="362" y="1166"/>
                    <a:pt x="312" y="1822"/>
                    <a:pt x="575" y="2362"/>
                  </a:cubicBezTo>
                  <a:cubicBezTo>
                    <a:pt x="809" y="2784"/>
                    <a:pt x="1252" y="3021"/>
                    <a:pt x="1707" y="3021"/>
                  </a:cubicBezTo>
                  <a:cubicBezTo>
                    <a:pt x="1889" y="3021"/>
                    <a:pt x="2073" y="2983"/>
                    <a:pt x="2247" y="2903"/>
                  </a:cubicBezTo>
                  <a:cubicBezTo>
                    <a:pt x="2951" y="2723"/>
                    <a:pt x="3099" y="1789"/>
                    <a:pt x="2476" y="1412"/>
                  </a:cubicBezTo>
                  <a:cubicBezTo>
                    <a:pt x="2392" y="1366"/>
                    <a:pt x="2305" y="1346"/>
                    <a:pt x="2222" y="1346"/>
                  </a:cubicBezTo>
                  <a:cubicBezTo>
                    <a:pt x="1886" y="1346"/>
                    <a:pt x="1604" y="1680"/>
                    <a:pt x="1722" y="2035"/>
                  </a:cubicBezTo>
                  <a:cubicBezTo>
                    <a:pt x="1860" y="2324"/>
                    <a:pt x="2182" y="2347"/>
                    <a:pt x="2311" y="2347"/>
                  </a:cubicBezTo>
                  <a:cubicBezTo>
                    <a:pt x="2336" y="2347"/>
                    <a:pt x="2353" y="2346"/>
                    <a:pt x="2361" y="2346"/>
                  </a:cubicBezTo>
                  <a:cubicBezTo>
                    <a:pt x="2427" y="2346"/>
                    <a:pt x="2427" y="2379"/>
                    <a:pt x="2427" y="2379"/>
                  </a:cubicBezTo>
                  <a:cubicBezTo>
                    <a:pt x="2485" y="2569"/>
                    <a:pt x="2230" y="2851"/>
                    <a:pt x="1767" y="2851"/>
                  </a:cubicBezTo>
                  <a:cubicBezTo>
                    <a:pt x="1711" y="2851"/>
                    <a:pt x="1652" y="2847"/>
                    <a:pt x="1591" y="2838"/>
                  </a:cubicBezTo>
                  <a:cubicBezTo>
                    <a:pt x="1411" y="2805"/>
                    <a:pt x="1230" y="2707"/>
                    <a:pt x="1083" y="2576"/>
                  </a:cubicBezTo>
                  <a:cubicBezTo>
                    <a:pt x="411" y="1920"/>
                    <a:pt x="739" y="543"/>
                    <a:pt x="1755" y="281"/>
                  </a:cubicBezTo>
                  <a:cubicBezTo>
                    <a:pt x="1894" y="250"/>
                    <a:pt x="2033" y="233"/>
                    <a:pt x="2173" y="233"/>
                  </a:cubicBezTo>
                  <a:cubicBezTo>
                    <a:pt x="2328" y="233"/>
                    <a:pt x="2484" y="254"/>
                    <a:pt x="2640" y="297"/>
                  </a:cubicBezTo>
                  <a:cubicBezTo>
                    <a:pt x="3279" y="477"/>
                    <a:pt x="3738" y="1051"/>
                    <a:pt x="3755" y="1707"/>
                  </a:cubicBezTo>
                  <a:cubicBezTo>
                    <a:pt x="3820" y="2444"/>
                    <a:pt x="3443" y="3182"/>
                    <a:pt x="2869" y="3723"/>
                  </a:cubicBezTo>
                  <a:cubicBezTo>
                    <a:pt x="2312" y="4280"/>
                    <a:pt x="1558" y="4559"/>
                    <a:pt x="984" y="5100"/>
                  </a:cubicBezTo>
                  <a:cubicBezTo>
                    <a:pt x="411" y="5608"/>
                    <a:pt x="66" y="6313"/>
                    <a:pt x="17" y="7067"/>
                  </a:cubicBezTo>
                  <a:cubicBezTo>
                    <a:pt x="1" y="7755"/>
                    <a:pt x="378" y="8493"/>
                    <a:pt x="1034" y="8673"/>
                  </a:cubicBezTo>
                  <a:cubicBezTo>
                    <a:pt x="1164" y="8719"/>
                    <a:pt x="1299" y="8741"/>
                    <a:pt x="1433" y="8741"/>
                  </a:cubicBezTo>
                  <a:cubicBezTo>
                    <a:pt x="1919" y="8741"/>
                    <a:pt x="2380" y="8455"/>
                    <a:pt x="2509" y="8017"/>
                  </a:cubicBezTo>
                  <a:cubicBezTo>
                    <a:pt x="2706" y="7542"/>
                    <a:pt x="2492" y="7001"/>
                    <a:pt x="2033" y="6788"/>
                  </a:cubicBezTo>
                  <a:cubicBezTo>
                    <a:pt x="1919" y="6723"/>
                    <a:pt x="1804" y="6690"/>
                    <a:pt x="1689" y="6690"/>
                  </a:cubicBezTo>
                  <a:cubicBezTo>
                    <a:pt x="1655" y="6685"/>
                    <a:pt x="1621" y="6683"/>
                    <a:pt x="1588" y="6683"/>
                  </a:cubicBezTo>
                  <a:cubicBezTo>
                    <a:pt x="1249" y="6683"/>
                    <a:pt x="941" y="6903"/>
                    <a:pt x="837" y="7231"/>
                  </a:cubicBezTo>
                  <a:cubicBezTo>
                    <a:pt x="706" y="7714"/>
                    <a:pt x="993" y="7990"/>
                    <a:pt x="1305" y="7990"/>
                  </a:cubicBezTo>
                  <a:cubicBezTo>
                    <a:pt x="1385" y="7990"/>
                    <a:pt x="1465" y="7972"/>
                    <a:pt x="1542" y="7935"/>
                  </a:cubicBezTo>
                  <a:cubicBezTo>
                    <a:pt x="1853" y="7772"/>
                    <a:pt x="1919" y="7345"/>
                    <a:pt x="1673" y="7116"/>
                  </a:cubicBezTo>
                  <a:cubicBezTo>
                    <a:pt x="1585" y="7048"/>
                    <a:pt x="1480" y="7008"/>
                    <a:pt x="1375" y="7008"/>
                  </a:cubicBezTo>
                  <a:cubicBezTo>
                    <a:pt x="1303" y="7008"/>
                    <a:pt x="1231" y="7027"/>
                    <a:pt x="1165" y="7067"/>
                  </a:cubicBezTo>
                  <a:cubicBezTo>
                    <a:pt x="1148" y="7073"/>
                    <a:pt x="1137" y="7076"/>
                    <a:pt x="1128" y="7076"/>
                  </a:cubicBezTo>
                  <a:cubicBezTo>
                    <a:pt x="1095" y="7076"/>
                    <a:pt x="1116" y="7034"/>
                    <a:pt x="1116" y="7034"/>
                  </a:cubicBezTo>
                  <a:cubicBezTo>
                    <a:pt x="1214" y="6813"/>
                    <a:pt x="1506" y="6785"/>
                    <a:pt x="1646" y="6785"/>
                  </a:cubicBezTo>
                  <a:cubicBezTo>
                    <a:pt x="1692" y="6785"/>
                    <a:pt x="1722" y="6788"/>
                    <a:pt x="1722" y="6788"/>
                  </a:cubicBezTo>
                  <a:cubicBezTo>
                    <a:pt x="1820" y="6788"/>
                    <a:pt x="1902" y="6804"/>
                    <a:pt x="2001" y="6837"/>
                  </a:cubicBezTo>
                  <a:cubicBezTo>
                    <a:pt x="2443" y="7034"/>
                    <a:pt x="2640" y="7558"/>
                    <a:pt x="2443" y="8001"/>
                  </a:cubicBezTo>
                  <a:cubicBezTo>
                    <a:pt x="2270" y="8398"/>
                    <a:pt x="1881" y="8635"/>
                    <a:pt x="1467" y="8635"/>
                  </a:cubicBezTo>
                  <a:cubicBezTo>
                    <a:pt x="1334" y="8635"/>
                    <a:pt x="1198" y="8610"/>
                    <a:pt x="1066" y="8558"/>
                  </a:cubicBezTo>
                  <a:cubicBezTo>
                    <a:pt x="493" y="8394"/>
                    <a:pt x="132" y="7722"/>
                    <a:pt x="165" y="7050"/>
                  </a:cubicBezTo>
                  <a:cubicBezTo>
                    <a:pt x="230" y="6346"/>
                    <a:pt x="558" y="5673"/>
                    <a:pt x="1083" y="5215"/>
                  </a:cubicBezTo>
                  <a:cubicBezTo>
                    <a:pt x="1640" y="4706"/>
                    <a:pt x="2394" y="4428"/>
                    <a:pt x="2984" y="3838"/>
                  </a:cubicBezTo>
                  <a:cubicBezTo>
                    <a:pt x="3574" y="3280"/>
                    <a:pt x="3984" y="2494"/>
                    <a:pt x="3918" y="1690"/>
                  </a:cubicBezTo>
                  <a:cubicBezTo>
                    <a:pt x="3853" y="904"/>
                    <a:pt x="3296" y="248"/>
                    <a:pt x="2542" y="68"/>
                  </a:cubicBezTo>
                  <a:cubicBezTo>
                    <a:pt x="2387" y="22"/>
                    <a:pt x="2229" y="1"/>
                    <a:pt x="20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0" name="Google Shape;3320;p3"/>
            <p:cNvSpPr/>
            <p:nvPr/>
          </p:nvSpPr>
          <p:spPr>
            <a:xfrm>
              <a:off x="8351516" y="2441145"/>
              <a:ext cx="55582" cy="78689"/>
            </a:xfrm>
            <a:custGeom>
              <a:avLst/>
              <a:gdLst/>
              <a:ahLst/>
              <a:cxnLst/>
              <a:rect l="l" t="t" r="r" b="b"/>
              <a:pathLst>
                <a:path w="1703" h="2411" extrusionOk="0">
                  <a:moveTo>
                    <a:pt x="1506" y="1"/>
                  </a:moveTo>
                  <a:cubicBezTo>
                    <a:pt x="1506" y="1"/>
                    <a:pt x="1358" y="66"/>
                    <a:pt x="1342" y="165"/>
                  </a:cubicBezTo>
                  <a:cubicBezTo>
                    <a:pt x="1326" y="263"/>
                    <a:pt x="1211" y="345"/>
                    <a:pt x="1014" y="345"/>
                  </a:cubicBezTo>
                  <a:cubicBezTo>
                    <a:pt x="1003" y="344"/>
                    <a:pt x="991" y="343"/>
                    <a:pt x="976" y="343"/>
                  </a:cubicBezTo>
                  <a:cubicBezTo>
                    <a:pt x="730" y="343"/>
                    <a:pt x="1" y="521"/>
                    <a:pt x="47" y="2410"/>
                  </a:cubicBezTo>
                  <a:cubicBezTo>
                    <a:pt x="96" y="1984"/>
                    <a:pt x="358" y="1607"/>
                    <a:pt x="752" y="1410"/>
                  </a:cubicBezTo>
                  <a:cubicBezTo>
                    <a:pt x="1375" y="1132"/>
                    <a:pt x="1703" y="853"/>
                    <a:pt x="1588" y="476"/>
                  </a:cubicBezTo>
                  <a:cubicBezTo>
                    <a:pt x="1473" y="99"/>
                    <a:pt x="1506" y="1"/>
                    <a:pt x="150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1" name="Google Shape;3321;p3"/>
            <p:cNvSpPr/>
            <p:nvPr/>
          </p:nvSpPr>
          <p:spPr>
            <a:xfrm>
              <a:off x="8373351" y="2208962"/>
              <a:ext cx="209206" cy="327452"/>
            </a:xfrm>
            <a:custGeom>
              <a:avLst/>
              <a:gdLst/>
              <a:ahLst/>
              <a:cxnLst/>
              <a:rect l="l" t="t" r="r" b="b"/>
              <a:pathLst>
                <a:path w="6410" h="10033" extrusionOk="0">
                  <a:moveTo>
                    <a:pt x="5263" y="1"/>
                  </a:moveTo>
                  <a:lnTo>
                    <a:pt x="5263" y="1"/>
                  </a:lnTo>
                  <a:cubicBezTo>
                    <a:pt x="2886" y="673"/>
                    <a:pt x="4181" y="2197"/>
                    <a:pt x="4263" y="4427"/>
                  </a:cubicBezTo>
                  <a:cubicBezTo>
                    <a:pt x="4361" y="6279"/>
                    <a:pt x="3279" y="7983"/>
                    <a:pt x="1558" y="8705"/>
                  </a:cubicBezTo>
                  <a:cubicBezTo>
                    <a:pt x="230" y="9229"/>
                    <a:pt x="1" y="10032"/>
                    <a:pt x="1" y="10032"/>
                  </a:cubicBezTo>
                  <a:cubicBezTo>
                    <a:pt x="318" y="9501"/>
                    <a:pt x="673" y="9330"/>
                    <a:pt x="973" y="9330"/>
                  </a:cubicBezTo>
                  <a:cubicBezTo>
                    <a:pt x="1201" y="9330"/>
                    <a:pt x="1398" y="9428"/>
                    <a:pt x="1525" y="9541"/>
                  </a:cubicBezTo>
                  <a:cubicBezTo>
                    <a:pt x="1632" y="9641"/>
                    <a:pt x="1732" y="9674"/>
                    <a:pt x="1826" y="9674"/>
                  </a:cubicBezTo>
                  <a:cubicBezTo>
                    <a:pt x="1992" y="9674"/>
                    <a:pt x="2137" y="9573"/>
                    <a:pt x="2263" y="9573"/>
                  </a:cubicBezTo>
                  <a:cubicBezTo>
                    <a:pt x="2460" y="9590"/>
                    <a:pt x="2345" y="9803"/>
                    <a:pt x="2345" y="9803"/>
                  </a:cubicBezTo>
                  <a:cubicBezTo>
                    <a:pt x="2673" y="9639"/>
                    <a:pt x="2771" y="9229"/>
                    <a:pt x="2574" y="8934"/>
                  </a:cubicBezTo>
                  <a:cubicBezTo>
                    <a:pt x="2476" y="8780"/>
                    <a:pt x="2318" y="8698"/>
                    <a:pt x="2151" y="8698"/>
                  </a:cubicBezTo>
                  <a:cubicBezTo>
                    <a:pt x="2123" y="8698"/>
                    <a:pt x="2095" y="8700"/>
                    <a:pt x="2066" y="8705"/>
                  </a:cubicBezTo>
                  <a:cubicBezTo>
                    <a:pt x="2066" y="8705"/>
                    <a:pt x="2263" y="8672"/>
                    <a:pt x="3312" y="7803"/>
                  </a:cubicBezTo>
                  <a:cubicBezTo>
                    <a:pt x="4607" y="6738"/>
                    <a:pt x="4525" y="7115"/>
                    <a:pt x="5459" y="6623"/>
                  </a:cubicBezTo>
                  <a:cubicBezTo>
                    <a:pt x="6410" y="6131"/>
                    <a:pt x="6082" y="5132"/>
                    <a:pt x="6082" y="5131"/>
                  </a:cubicBezTo>
                  <a:lnTo>
                    <a:pt x="6082" y="5131"/>
                  </a:lnTo>
                  <a:cubicBezTo>
                    <a:pt x="6035" y="5257"/>
                    <a:pt x="5973" y="5444"/>
                    <a:pt x="5459" y="5444"/>
                  </a:cubicBezTo>
                  <a:cubicBezTo>
                    <a:pt x="5438" y="5444"/>
                    <a:pt x="5416" y="5443"/>
                    <a:pt x="5394" y="5443"/>
                  </a:cubicBezTo>
                  <a:cubicBezTo>
                    <a:pt x="5358" y="5438"/>
                    <a:pt x="5321" y="5436"/>
                    <a:pt x="5286" y="5436"/>
                  </a:cubicBezTo>
                  <a:cubicBezTo>
                    <a:pt x="4947" y="5436"/>
                    <a:pt x="4626" y="5641"/>
                    <a:pt x="4492" y="5967"/>
                  </a:cubicBezTo>
                  <a:cubicBezTo>
                    <a:pt x="4427" y="6082"/>
                    <a:pt x="4328" y="6180"/>
                    <a:pt x="4214" y="6262"/>
                  </a:cubicBezTo>
                  <a:cubicBezTo>
                    <a:pt x="4558" y="5918"/>
                    <a:pt x="4623" y="5148"/>
                    <a:pt x="4722" y="4509"/>
                  </a:cubicBezTo>
                  <a:cubicBezTo>
                    <a:pt x="4820" y="3869"/>
                    <a:pt x="5115" y="4066"/>
                    <a:pt x="5672" y="3689"/>
                  </a:cubicBezTo>
                  <a:cubicBezTo>
                    <a:pt x="6246" y="3296"/>
                    <a:pt x="5951" y="2804"/>
                    <a:pt x="5885" y="2656"/>
                  </a:cubicBezTo>
                  <a:cubicBezTo>
                    <a:pt x="5853" y="2525"/>
                    <a:pt x="5853" y="2361"/>
                    <a:pt x="5902" y="2230"/>
                  </a:cubicBezTo>
                  <a:lnTo>
                    <a:pt x="5902" y="2230"/>
                  </a:lnTo>
                  <a:cubicBezTo>
                    <a:pt x="5902" y="2230"/>
                    <a:pt x="5852" y="2345"/>
                    <a:pt x="5476" y="2394"/>
                  </a:cubicBezTo>
                  <a:cubicBezTo>
                    <a:pt x="5164" y="2427"/>
                    <a:pt x="4918" y="2673"/>
                    <a:pt x="4869" y="2968"/>
                  </a:cubicBezTo>
                  <a:cubicBezTo>
                    <a:pt x="4869" y="3130"/>
                    <a:pt x="4768" y="3304"/>
                    <a:pt x="4623" y="3304"/>
                  </a:cubicBezTo>
                  <a:cubicBezTo>
                    <a:pt x="4592" y="3304"/>
                    <a:pt x="4559" y="3296"/>
                    <a:pt x="4525" y="3279"/>
                  </a:cubicBezTo>
                  <a:cubicBezTo>
                    <a:pt x="4345" y="3181"/>
                    <a:pt x="4410" y="2886"/>
                    <a:pt x="4410" y="2886"/>
                  </a:cubicBezTo>
                  <a:cubicBezTo>
                    <a:pt x="4623" y="2296"/>
                    <a:pt x="5197" y="2525"/>
                    <a:pt x="5640" y="1837"/>
                  </a:cubicBezTo>
                  <a:cubicBezTo>
                    <a:pt x="6049" y="1230"/>
                    <a:pt x="5492" y="591"/>
                    <a:pt x="5279" y="411"/>
                  </a:cubicBezTo>
                  <a:cubicBezTo>
                    <a:pt x="5164" y="312"/>
                    <a:pt x="5148" y="132"/>
                    <a:pt x="52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2" name="Google Shape;3322;p3"/>
            <p:cNvSpPr/>
            <p:nvPr/>
          </p:nvSpPr>
          <p:spPr>
            <a:xfrm>
              <a:off x="8425799" y="2125933"/>
              <a:ext cx="95791" cy="351082"/>
            </a:xfrm>
            <a:custGeom>
              <a:avLst/>
              <a:gdLst/>
              <a:ahLst/>
              <a:cxnLst/>
              <a:rect l="l" t="t" r="r" b="b"/>
              <a:pathLst>
                <a:path w="2935" h="10757" extrusionOk="0">
                  <a:moveTo>
                    <a:pt x="1626" y="0"/>
                  </a:moveTo>
                  <a:cubicBezTo>
                    <a:pt x="1296" y="0"/>
                    <a:pt x="956" y="123"/>
                    <a:pt x="689" y="414"/>
                  </a:cubicBezTo>
                  <a:cubicBezTo>
                    <a:pt x="0" y="1234"/>
                    <a:pt x="148" y="2463"/>
                    <a:pt x="525" y="3512"/>
                  </a:cubicBezTo>
                  <a:cubicBezTo>
                    <a:pt x="1361" y="5561"/>
                    <a:pt x="2246" y="7511"/>
                    <a:pt x="1705" y="8954"/>
                  </a:cubicBezTo>
                  <a:cubicBezTo>
                    <a:pt x="1443" y="9692"/>
                    <a:pt x="935" y="10331"/>
                    <a:pt x="263" y="10757"/>
                  </a:cubicBezTo>
                  <a:cubicBezTo>
                    <a:pt x="951" y="10364"/>
                    <a:pt x="1492" y="9724"/>
                    <a:pt x="1787" y="8970"/>
                  </a:cubicBezTo>
                  <a:cubicBezTo>
                    <a:pt x="2393" y="7511"/>
                    <a:pt x="1525" y="5463"/>
                    <a:pt x="689" y="3446"/>
                  </a:cubicBezTo>
                  <a:cubicBezTo>
                    <a:pt x="312" y="2430"/>
                    <a:pt x="197" y="1250"/>
                    <a:pt x="803" y="512"/>
                  </a:cubicBezTo>
                  <a:cubicBezTo>
                    <a:pt x="1032" y="234"/>
                    <a:pt x="1347" y="115"/>
                    <a:pt x="1657" y="115"/>
                  </a:cubicBezTo>
                  <a:cubicBezTo>
                    <a:pt x="2170" y="115"/>
                    <a:pt x="2672" y="442"/>
                    <a:pt x="2754" y="922"/>
                  </a:cubicBezTo>
                  <a:cubicBezTo>
                    <a:pt x="2862" y="1447"/>
                    <a:pt x="2462" y="1928"/>
                    <a:pt x="1936" y="1928"/>
                  </a:cubicBezTo>
                  <a:cubicBezTo>
                    <a:pt x="1903" y="1928"/>
                    <a:pt x="1870" y="1926"/>
                    <a:pt x="1836" y="1922"/>
                  </a:cubicBezTo>
                  <a:lnTo>
                    <a:pt x="1820" y="1922"/>
                  </a:lnTo>
                  <a:cubicBezTo>
                    <a:pt x="1803" y="1922"/>
                    <a:pt x="1787" y="1906"/>
                    <a:pt x="1771" y="1906"/>
                  </a:cubicBezTo>
                  <a:cubicBezTo>
                    <a:pt x="1689" y="1873"/>
                    <a:pt x="1639" y="1824"/>
                    <a:pt x="1590" y="1758"/>
                  </a:cubicBezTo>
                  <a:cubicBezTo>
                    <a:pt x="1590" y="1758"/>
                    <a:pt x="1557" y="1709"/>
                    <a:pt x="1590" y="1660"/>
                  </a:cubicBezTo>
                  <a:cubicBezTo>
                    <a:pt x="1639" y="1627"/>
                    <a:pt x="1984" y="1627"/>
                    <a:pt x="2000" y="1316"/>
                  </a:cubicBezTo>
                  <a:cubicBezTo>
                    <a:pt x="2021" y="1064"/>
                    <a:pt x="1814" y="899"/>
                    <a:pt x="1602" y="899"/>
                  </a:cubicBezTo>
                  <a:cubicBezTo>
                    <a:pt x="1482" y="899"/>
                    <a:pt x="1361" y="952"/>
                    <a:pt x="1279" y="1070"/>
                  </a:cubicBezTo>
                  <a:cubicBezTo>
                    <a:pt x="1087" y="1341"/>
                    <a:pt x="1363" y="1956"/>
                    <a:pt x="1909" y="1956"/>
                  </a:cubicBezTo>
                  <a:cubicBezTo>
                    <a:pt x="1922" y="1956"/>
                    <a:pt x="1937" y="1956"/>
                    <a:pt x="1951" y="1955"/>
                  </a:cubicBezTo>
                  <a:cubicBezTo>
                    <a:pt x="2508" y="1955"/>
                    <a:pt x="2934" y="1447"/>
                    <a:pt x="2836" y="906"/>
                  </a:cubicBezTo>
                  <a:cubicBezTo>
                    <a:pt x="2763" y="383"/>
                    <a:pt x="2209" y="0"/>
                    <a:pt x="162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3" name="Google Shape;3323;p3"/>
            <p:cNvSpPr/>
            <p:nvPr/>
          </p:nvSpPr>
          <p:spPr>
            <a:xfrm>
              <a:off x="8348742" y="2112682"/>
              <a:ext cx="90993" cy="266453"/>
            </a:xfrm>
            <a:custGeom>
              <a:avLst/>
              <a:gdLst/>
              <a:ahLst/>
              <a:cxnLst/>
              <a:rect l="l" t="t" r="r" b="b"/>
              <a:pathLst>
                <a:path w="2788" h="8164" extrusionOk="0">
                  <a:moveTo>
                    <a:pt x="706" y="1"/>
                  </a:moveTo>
                  <a:cubicBezTo>
                    <a:pt x="706" y="1"/>
                    <a:pt x="67" y="181"/>
                    <a:pt x="214" y="1082"/>
                  </a:cubicBezTo>
                  <a:cubicBezTo>
                    <a:pt x="345" y="1967"/>
                    <a:pt x="1066" y="2443"/>
                    <a:pt x="1476" y="2902"/>
                  </a:cubicBezTo>
                  <a:cubicBezTo>
                    <a:pt x="1804" y="3279"/>
                    <a:pt x="2476" y="4131"/>
                    <a:pt x="2132" y="4983"/>
                  </a:cubicBezTo>
                  <a:cubicBezTo>
                    <a:pt x="2050" y="5197"/>
                    <a:pt x="1902" y="5410"/>
                    <a:pt x="1738" y="5574"/>
                  </a:cubicBezTo>
                  <a:cubicBezTo>
                    <a:pt x="1148" y="6082"/>
                    <a:pt x="755" y="6328"/>
                    <a:pt x="443" y="6754"/>
                  </a:cubicBezTo>
                  <a:cubicBezTo>
                    <a:pt x="165" y="7163"/>
                    <a:pt x="1" y="7655"/>
                    <a:pt x="17" y="8163"/>
                  </a:cubicBezTo>
                  <a:cubicBezTo>
                    <a:pt x="17" y="7999"/>
                    <a:pt x="66" y="6934"/>
                    <a:pt x="1214" y="6147"/>
                  </a:cubicBezTo>
                  <a:cubicBezTo>
                    <a:pt x="2509" y="5229"/>
                    <a:pt x="2787" y="4295"/>
                    <a:pt x="2345" y="2918"/>
                  </a:cubicBezTo>
                  <a:cubicBezTo>
                    <a:pt x="1820" y="1295"/>
                    <a:pt x="362" y="1115"/>
                    <a:pt x="70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4" name="Google Shape;3324;p3"/>
            <p:cNvSpPr/>
            <p:nvPr/>
          </p:nvSpPr>
          <p:spPr>
            <a:xfrm>
              <a:off x="8458437" y="1804682"/>
              <a:ext cx="79472" cy="178560"/>
            </a:xfrm>
            <a:custGeom>
              <a:avLst/>
              <a:gdLst/>
              <a:ahLst/>
              <a:cxnLst/>
              <a:rect l="l" t="t" r="r" b="b"/>
              <a:pathLst>
                <a:path w="2435" h="5471" extrusionOk="0">
                  <a:moveTo>
                    <a:pt x="1426" y="1"/>
                  </a:moveTo>
                  <a:cubicBezTo>
                    <a:pt x="1396" y="1"/>
                    <a:pt x="1369" y="5"/>
                    <a:pt x="1344" y="13"/>
                  </a:cubicBezTo>
                  <a:cubicBezTo>
                    <a:pt x="1016" y="111"/>
                    <a:pt x="951" y="373"/>
                    <a:pt x="1115" y="734"/>
                  </a:cubicBezTo>
                  <a:cubicBezTo>
                    <a:pt x="1262" y="1094"/>
                    <a:pt x="1770" y="1144"/>
                    <a:pt x="1639" y="2815"/>
                  </a:cubicBezTo>
                  <a:cubicBezTo>
                    <a:pt x="1508" y="4471"/>
                    <a:pt x="0" y="5471"/>
                    <a:pt x="0" y="5471"/>
                  </a:cubicBezTo>
                  <a:cubicBezTo>
                    <a:pt x="262" y="5422"/>
                    <a:pt x="1820" y="4471"/>
                    <a:pt x="2147" y="2438"/>
                  </a:cubicBezTo>
                  <a:cubicBezTo>
                    <a:pt x="2434" y="565"/>
                    <a:pt x="1775" y="1"/>
                    <a:pt x="14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5" name="Google Shape;3325;p3"/>
            <p:cNvSpPr/>
            <p:nvPr/>
          </p:nvSpPr>
          <p:spPr>
            <a:xfrm>
              <a:off x="8400636" y="1755986"/>
              <a:ext cx="172293" cy="232085"/>
            </a:xfrm>
            <a:custGeom>
              <a:avLst/>
              <a:gdLst/>
              <a:ahLst/>
              <a:cxnLst/>
              <a:rect l="l" t="t" r="r" b="b"/>
              <a:pathLst>
                <a:path w="5279" h="7111" extrusionOk="0">
                  <a:moveTo>
                    <a:pt x="1680" y="0"/>
                  </a:moveTo>
                  <a:cubicBezTo>
                    <a:pt x="1292" y="0"/>
                    <a:pt x="857" y="88"/>
                    <a:pt x="476" y="374"/>
                  </a:cubicBezTo>
                  <a:cubicBezTo>
                    <a:pt x="165" y="652"/>
                    <a:pt x="1" y="1062"/>
                    <a:pt x="50" y="1472"/>
                  </a:cubicBezTo>
                  <a:cubicBezTo>
                    <a:pt x="107" y="1984"/>
                    <a:pt x="620" y="2422"/>
                    <a:pt x="1226" y="2422"/>
                  </a:cubicBezTo>
                  <a:cubicBezTo>
                    <a:pt x="1319" y="2422"/>
                    <a:pt x="1413" y="2411"/>
                    <a:pt x="1509" y="2390"/>
                  </a:cubicBezTo>
                  <a:cubicBezTo>
                    <a:pt x="1624" y="2373"/>
                    <a:pt x="1722" y="2324"/>
                    <a:pt x="1820" y="2275"/>
                  </a:cubicBezTo>
                  <a:lnTo>
                    <a:pt x="1853" y="2275"/>
                  </a:lnTo>
                  <a:cubicBezTo>
                    <a:pt x="2148" y="2111"/>
                    <a:pt x="2312" y="1783"/>
                    <a:pt x="2263" y="1455"/>
                  </a:cubicBezTo>
                  <a:cubicBezTo>
                    <a:pt x="2213" y="1118"/>
                    <a:pt x="1925" y="895"/>
                    <a:pt x="1617" y="895"/>
                  </a:cubicBezTo>
                  <a:cubicBezTo>
                    <a:pt x="1520" y="895"/>
                    <a:pt x="1422" y="917"/>
                    <a:pt x="1329" y="964"/>
                  </a:cubicBezTo>
                  <a:cubicBezTo>
                    <a:pt x="968" y="1160"/>
                    <a:pt x="1066" y="1701"/>
                    <a:pt x="1476" y="1767"/>
                  </a:cubicBezTo>
                  <a:cubicBezTo>
                    <a:pt x="1502" y="1772"/>
                    <a:pt x="1527" y="1774"/>
                    <a:pt x="1552" y="1774"/>
                  </a:cubicBezTo>
                  <a:cubicBezTo>
                    <a:pt x="1784" y="1774"/>
                    <a:pt x="1979" y="1577"/>
                    <a:pt x="1935" y="1341"/>
                  </a:cubicBezTo>
                  <a:cubicBezTo>
                    <a:pt x="1928" y="1294"/>
                    <a:pt x="1957" y="1255"/>
                    <a:pt x="1996" y="1255"/>
                  </a:cubicBezTo>
                  <a:cubicBezTo>
                    <a:pt x="2052" y="1255"/>
                    <a:pt x="2129" y="1335"/>
                    <a:pt x="2148" y="1586"/>
                  </a:cubicBezTo>
                  <a:cubicBezTo>
                    <a:pt x="2165" y="1718"/>
                    <a:pt x="2132" y="1832"/>
                    <a:pt x="2083" y="1947"/>
                  </a:cubicBezTo>
                  <a:cubicBezTo>
                    <a:pt x="1940" y="2161"/>
                    <a:pt x="1710" y="2301"/>
                    <a:pt x="1458" y="2301"/>
                  </a:cubicBezTo>
                  <a:cubicBezTo>
                    <a:pt x="1421" y="2301"/>
                    <a:pt x="1383" y="2298"/>
                    <a:pt x="1345" y="2291"/>
                  </a:cubicBezTo>
                  <a:cubicBezTo>
                    <a:pt x="1334" y="2292"/>
                    <a:pt x="1324" y="2292"/>
                    <a:pt x="1313" y="2292"/>
                  </a:cubicBezTo>
                  <a:cubicBezTo>
                    <a:pt x="625" y="2292"/>
                    <a:pt x="142" y="1249"/>
                    <a:pt x="788" y="603"/>
                  </a:cubicBezTo>
                  <a:cubicBezTo>
                    <a:pt x="1057" y="312"/>
                    <a:pt x="1443" y="185"/>
                    <a:pt x="1857" y="185"/>
                  </a:cubicBezTo>
                  <a:cubicBezTo>
                    <a:pt x="2374" y="185"/>
                    <a:pt x="2933" y="383"/>
                    <a:pt x="3361" y="701"/>
                  </a:cubicBezTo>
                  <a:cubicBezTo>
                    <a:pt x="5099" y="1963"/>
                    <a:pt x="4836" y="4258"/>
                    <a:pt x="4328" y="5406"/>
                  </a:cubicBezTo>
                  <a:cubicBezTo>
                    <a:pt x="4066" y="6094"/>
                    <a:pt x="3607" y="6684"/>
                    <a:pt x="3017" y="7110"/>
                  </a:cubicBezTo>
                  <a:cubicBezTo>
                    <a:pt x="3623" y="6701"/>
                    <a:pt x="4115" y="6110"/>
                    <a:pt x="4410" y="5438"/>
                  </a:cubicBezTo>
                  <a:cubicBezTo>
                    <a:pt x="4951" y="4291"/>
                    <a:pt x="5279" y="1898"/>
                    <a:pt x="3459" y="554"/>
                  </a:cubicBezTo>
                  <a:cubicBezTo>
                    <a:pt x="3099" y="292"/>
                    <a:pt x="2689" y="128"/>
                    <a:pt x="2263" y="62"/>
                  </a:cubicBezTo>
                  <a:cubicBezTo>
                    <a:pt x="2094" y="27"/>
                    <a:pt x="1894" y="0"/>
                    <a:pt x="168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6" name="Google Shape;3326;p3"/>
            <p:cNvSpPr/>
            <p:nvPr/>
          </p:nvSpPr>
          <p:spPr>
            <a:xfrm>
              <a:off x="8439703" y="1575566"/>
              <a:ext cx="170139" cy="268052"/>
            </a:xfrm>
            <a:custGeom>
              <a:avLst/>
              <a:gdLst/>
              <a:ahLst/>
              <a:cxnLst/>
              <a:rect l="l" t="t" r="r" b="b"/>
              <a:pathLst>
                <a:path w="5213" h="8213" extrusionOk="0">
                  <a:moveTo>
                    <a:pt x="1082" y="1"/>
                  </a:moveTo>
                  <a:lnTo>
                    <a:pt x="1082" y="1"/>
                  </a:lnTo>
                  <a:cubicBezTo>
                    <a:pt x="0" y="2869"/>
                    <a:pt x="1279" y="4394"/>
                    <a:pt x="2541" y="5623"/>
                  </a:cubicBezTo>
                  <a:cubicBezTo>
                    <a:pt x="3803" y="6852"/>
                    <a:pt x="3738" y="8213"/>
                    <a:pt x="3738" y="8213"/>
                  </a:cubicBezTo>
                  <a:cubicBezTo>
                    <a:pt x="4656" y="7295"/>
                    <a:pt x="3590" y="5607"/>
                    <a:pt x="4459" y="4246"/>
                  </a:cubicBezTo>
                  <a:cubicBezTo>
                    <a:pt x="5213" y="3099"/>
                    <a:pt x="4246" y="2574"/>
                    <a:pt x="4246" y="2574"/>
                  </a:cubicBezTo>
                  <a:cubicBezTo>
                    <a:pt x="3836" y="3164"/>
                    <a:pt x="3377" y="3017"/>
                    <a:pt x="3000" y="3754"/>
                  </a:cubicBezTo>
                  <a:cubicBezTo>
                    <a:pt x="2656" y="4459"/>
                    <a:pt x="3262" y="5820"/>
                    <a:pt x="3262" y="5820"/>
                  </a:cubicBezTo>
                  <a:cubicBezTo>
                    <a:pt x="2066" y="4951"/>
                    <a:pt x="2295" y="4164"/>
                    <a:pt x="2639" y="3771"/>
                  </a:cubicBezTo>
                  <a:cubicBezTo>
                    <a:pt x="2984" y="3377"/>
                    <a:pt x="2508" y="3017"/>
                    <a:pt x="2525" y="2804"/>
                  </a:cubicBezTo>
                  <a:cubicBezTo>
                    <a:pt x="2541" y="2656"/>
                    <a:pt x="2574" y="2509"/>
                    <a:pt x="2639" y="2377"/>
                  </a:cubicBezTo>
                  <a:cubicBezTo>
                    <a:pt x="2639" y="2377"/>
                    <a:pt x="2560" y="2323"/>
                    <a:pt x="2418" y="2323"/>
                  </a:cubicBezTo>
                  <a:cubicBezTo>
                    <a:pt x="2301" y="2323"/>
                    <a:pt x="2143" y="2359"/>
                    <a:pt x="1951" y="2492"/>
                  </a:cubicBezTo>
                  <a:cubicBezTo>
                    <a:pt x="1213" y="2984"/>
                    <a:pt x="1525" y="4082"/>
                    <a:pt x="1525" y="4082"/>
                  </a:cubicBezTo>
                  <a:cubicBezTo>
                    <a:pt x="1000" y="3345"/>
                    <a:pt x="1164" y="2591"/>
                    <a:pt x="1771" y="2066"/>
                  </a:cubicBezTo>
                  <a:cubicBezTo>
                    <a:pt x="2361" y="1558"/>
                    <a:pt x="1787" y="1066"/>
                    <a:pt x="1394" y="837"/>
                  </a:cubicBezTo>
                  <a:cubicBezTo>
                    <a:pt x="1017" y="607"/>
                    <a:pt x="1082" y="1"/>
                    <a:pt x="10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7" name="Google Shape;3327;p3"/>
            <p:cNvSpPr/>
            <p:nvPr/>
          </p:nvSpPr>
          <p:spPr>
            <a:xfrm>
              <a:off x="8361079" y="1542929"/>
              <a:ext cx="98990" cy="147162"/>
            </a:xfrm>
            <a:custGeom>
              <a:avLst/>
              <a:gdLst/>
              <a:ahLst/>
              <a:cxnLst/>
              <a:rect l="l" t="t" r="r" b="b"/>
              <a:pathLst>
                <a:path w="3033" h="4509" extrusionOk="0">
                  <a:moveTo>
                    <a:pt x="459" y="1"/>
                  </a:moveTo>
                  <a:lnTo>
                    <a:pt x="459" y="1"/>
                  </a:lnTo>
                  <a:cubicBezTo>
                    <a:pt x="459" y="1"/>
                    <a:pt x="0" y="2017"/>
                    <a:pt x="3032" y="4508"/>
                  </a:cubicBezTo>
                  <a:cubicBezTo>
                    <a:pt x="3032" y="4508"/>
                    <a:pt x="2475" y="3836"/>
                    <a:pt x="2737" y="3082"/>
                  </a:cubicBezTo>
                  <a:cubicBezTo>
                    <a:pt x="3000" y="2328"/>
                    <a:pt x="2688" y="2066"/>
                    <a:pt x="2442" y="1804"/>
                  </a:cubicBezTo>
                  <a:cubicBezTo>
                    <a:pt x="2311" y="1640"/>
                    <a:pt x="2295" y="1410"/>
                    <a:pt x="2426" y="1247"/>
                  </a:cubicBezTo>
                  <a:cubicBezTo>
                    <a:pt x="2426" y="1247"/>
                    <a:pt x="2388" y="1239"/>
                    <a:pt x="2332" y="1239"/>
                  </a:cubicBezTo>
                  <a:cubicBezTo>
                    <a:pt x="2170" y="1239"/>
                    <a:pt x="1861" y="1303"/>
                    <a:pt x="1934" y="1804"/>
                  </a:cubicBezTo>
                  <a:cubicBezTo>
                    <a:pt x="2032" y="2492"/>
                    <a:pt x="2082" y="2607"/>
                    <a:pt x="1852" y="2623"/>
                  </a:cubicBezTo>
                  <a:cubicBezTo>
                    <a:pt x="1843" y="2625"/>
                    <a:pt x="1834" y="2626"/>
                    <a:pt x="1826" y="2626"/>
                  </a:cubicBezTo>
                  <a:cubicBezTo>
                    <a:pt x="1645" y="2626"/>
                    <a:pt x="1707" y="2287"/>
                    <a:pt x="1754" y="2099"/>
                  </a:cubicBezTo>
                  <a:cubicBezTo>
                    <a:pt x="1819" y="1919"/>
                    <a:pt x="2082" y="1083"/>
                    <a:pt x="1410" y="820"/>
                  </a:cubicBezTo>
                  <a:cubicBezTo>
                    <a:pt x="754" y="542"/>
                    <a:pt x="492" y="279"/>
                    <a:pt x="45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8" name="Google Shape;3328;p3"/>
            <p:cNvSpPr/>
            <p:nvPr/>
          </p:nvSpPr>
          <p:spPr>
            <a:xfrm>
              <a:off x="8539215" y="1823252"/>
              <a:ext cx="117169" cy="139134"/>
            </a:xfrm>
            <a:custGeom>
              <a:avLst/>
              <a:gdLst/>
              <a:ahLst/>
              <a:cxnLst/>
              <a:rect l="l" t="t" r="r" b="b"/>
              <a:pathLst>
                <a:path w="3590" h="4263" extrusionOk="0">
                  <a:moveTo>
                    <a:pt x="1721" y="1"/>
                  </a:moveTo>
                  <a:lnTo>
                    <a:pt x="1721" y="1"/>
                  </a:lnTo>
                  <a:cubicBezTo>
                    <a:pt x="787" y="509"/>
                    <a:pt x="1066" y="1181"/>
                    <a:pt x="951" y="2476"/>
                  </a:cubicBezTo>
                  <a:cubicBezTo>
                    <a:pt x="853" y="3754"/>
                    <a:pt x="0" y="4263"/>
                    <a:pt x="0" y="4263"/>
                  </a:cubicBezTo>
                  <a:cubicBezTo>
                    <a:pt x="3590" y="2427"/>
                    <a:pt x="2295" y="771"/>
                    <a:pt x="1951" y="509"/>
                  </a:cubicBezTo>
                  <a:cubicBezTo>
                    <a:pt x="1590" y="263"/>
                    <a:pt x="1721" y="1"/>
                    <a:pt x="17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9" name="Google Shape;3329;p3"/>
            <p:cNvSpPr/>
            <p:nvPr/>
          </p:nvSpPr>
          <p:spPr>
            <a:xfrm>
              <a:off x="8541891" y="1908632"/>
              <a:ext cx="256824" cy="189363"/>
            </a:xfrm>
            <a:custGeom>
              <a:avLst/>
              <a:gdLst/>
              <a:ahLst/>
              <a:cxnLst/>
              <a:rect l="l" t="t" r="r" b="b"/>
              <a:pathLst>
                <a:path w="7869" h="5802" extrusionOk="0">
                  <a:moveTo>
                    <a:pt x="3220" y="1"/>
                  </a:moveTo>
                  <a:cubicBezTo>
                    <a:pt x="2840" y="1"/>
                    <a:pt x="2424" y="335"/>
                    <a:pt x="2016" y="958"/>
                  </a:cubicBezTo>
                  <a:cubicBezTo>
                    <a:pt x="1459" y="1810"/>
                    <a:pt x="0" y="1925"/>
                    <a:pt x="0" y="1925"/>
                  </a:cubicBezTo>
                  <a:cubicBezTo>
                    <a:pt x="2393" y="1991"/>
                    <a:pt x="3033" y="2614"/>
                    <a:pt x="3672" y="3368"/>
                  </a:cubicBezTo>
                  <a:cubicBezTo>
                    <a:pt x="4311" y="4122"/>
                    <a:pt x="4491" y="5335"/>
                    <a:pt x="5999" y="5712"/>
                  </a:cubicBezTo>
                  <a:cubicBezTo>
                    <a:pt x="6255" y="5775"/>
                    <a:pt x="6478" y="5801"/>
                    <a:pt x="6671" y="5801"/>
                  </a:cubicBezTo>
                  <a:cubicBezTo>
                    <a:pt x="7630" y="5801"/>
                    <a:pt x="7868" y="5154"/>
                    <a:pt x="7868" y="5154"/>
                  </a:cubicBezTo>
                  <a:lnTo>
                    <a:pt x="7868" y="5154"/>
                  </a:lnTo>
                  <a:cubicBezTo>
                    <a:pt x="7780" y="5213"/>
                    <a:pt x="7699" y="5243"/>
                    <a:pt x="7626" y="5243"/>
                  </a:cubicBezTo>
                  <a:cubicBezTo>
                    <a:pt x="7378" y="5243"/>
                    <a:pt x="7236" y="4888"/>
                    <a:pt x="7262" y="4138"/>
                  </a:cubicBezTo>
                  <a:cubicBezTo>
                    <a:pt x="7278" y="3171"/>
                    <a:pt x="6409" y="2892"/>
                    <a:pt x="5295" y="2712"/>
                  </a:cubicBezTo>
                  <a:cubicBezTo>
                    <a:pt x="4180" y="2532"/>
                    <a:pt x="3246" y="2466"/>
                    <a:pt x="3131" y="2106"/>
                  </a:cubicBezTo>
                  <a:cubicBezTo>
                    <a:pt x="3016" y="1729"/>
                    <a:pt x="3508" y="1581"/>
                    <a:pt x="4196" y="1384"/>
                  </a:cubicBezTo>
                  <a:cubicBezTo>
                    <a:pt x="4868" y="1188"/>
                    <a:pt x="4573" y="548"/>
                    <a:pt x="4573" y="548"/>
                  </a:cubicBezTo>
                  <a:lnTo>
                    <a:pt x="4573" y="548"/>
                  </a:lnTo>
                  <a:cubicBezTo>
                    <a:pt x="4522" y="589"/>
                    <a:pt x="4469" y="607"/>
                    <a:pt x="4413" y="607"/>
                  </a:cubicBezTo>
                  <a:cubicBezTo>
                    <a:pt x="4221" y="607"/>
                    <a:pt x="3991" y="393"/>
                    <a:pt x="3623" y="139"/>
                  </a:cubicBezTo>
                  <a:cubicBezTo>
                    <a:pt x="3495" y="46"/>
                    <a:pt x="3360" y="1"/>
                    <a:pt x="32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0" name="Google Shape;3330;p3"/>
            <p:cNvSpPr/>
            <p:nvPr/>
          </p:nvSpPr>
          <p:spPr>
            <a:xfrm>
              <a:off x="8417248" y="1986831"/>
              <a:ext cx="250917" cy="205061"/>
            </a:xfrm>
            <a:custGeom>
              <a:avLst/>
              <a:gdLst/>
              <a:ahLst/>
              <a:cxnLst/>
              <a:rect l="l" t="t" r="r" b="b"/>
              <a:pathLst>
                <a:path w="7688" h="6283" extrusionOk="0">
                  <a:moveTo>
                    <a:pt x="4289" y="0"/>
                  </a:moveTo>
                  <a:cubicBezTo>
                    <a:pt x="2707" y="0"/>
                    <a:pt x="1369" y="1104"/>
                    <a:pt x="672" y="2512"/>
                  </a:cubicBezTo>
                  <a:cubicBezTo>
                    <a:pt x="148" y="3611"/>
                    <a:pt x="0" y="4856"/>
                    <a:pt x="230" y="6053"/>
                  </a:cubicBezTo>
                  <a:lnTo>
                    <a:pt x="230" y="6069"/>
                  </a:lnTo>
                  <a:cubicBezTo>
                    <a:pt x="246" y="6151"/>
                    <a:pt x="262" y="6217"/>
                    <a:pt x="279" y="6282"/>
                  </a:cubicBezTo>
                  <a:cubicBezTo>
                    <a:pt x="246" y="6119"/>
                    <a:pt x="230" y="5955"/>
                    <a:pt x="230" y="5774"/>
                  </a:cubicBezTo>
                  <a:cubicBezTo>
                    <a:pt x="246" y="4906"/>
                    <a:pt x="410" y="4053"/>
                    <a:pt x="738" y="3250"/>
                  </a:cubicBezTo>
                  <a:cubicBezTo>
                    <a:pt x="1147" y="2234"/>
                    <a:pt x="1869" y="1398"/>
                    <a:pt x="2819" y="873"/>
                  </a:cubicBezTo>
                  <a:cubicBezTo>
                    <a:pt x="3368" y="559"/>
                    <a:pt x="4083" y="308"/>
                    <a:pt x="4791" y="308"/>
                  </a:cubicBezTo>
                  <a:cubicBezTo>
                    <a:pt x="5374" y="308"/>
                    <a:pt x="5952" y="478"/>
                    <a:pt x="6425" y="922"/>
                  </a:cubicBezTo>
                  <a:cubicBezTo>
                    <a:pt x="7474" y="1840"/>
                    <a:pt x="7147" y="3758"/>
                    <a:pt x="5934" y="4070"/>
                  </a:cubicBezTo>
                  <a:cubicBezTo>
                    <a:pt x="5808" y="4099"/>
                    <a:pt x="5679" y="4114"/>
                    <a:pt x="5550" y="4114"/>
                  </a:cubicBezTo>
                  <a:cubicBezTo>
                    <a:pt x="5106" y="4114"/>
                    <a:pt x="4671" y="3941"/>
                    <a:pt x="4442" y="3611"/>
                  </a:cubicBezTo>
                  <a:cubicBezTo>
                    <a:pt x="4147" y="3201"/>
                    <a:pt x="4147" y="2660"/>
                    <a:pt x="4409" y="2250"/>
                  </a:cubicBezTo>
                  <a:cubicBezTo>
                    <a:pt x="4599" y="1971"/>
                    <a:pt x="4910" y="1814"/>
                    <a:pt x="5228" y="1814"/>
                  </a:cubicBezTo>
                  <a:cubicBezTo>
                    <a:pt x="5378" y="1814"/>
                    <a:pt x="5530" y="1849"/>
                    <a:pt x="5671" y="1922"/>
                  </a:cubicBezTo>
                  <a:cubicBezTo>
                    <a:pt x="5835" y="2004"/>
                    <a:pt x="5950" y="2185"/>
                    <a:pt x="5950" y="2381"/>
                  </a:cubicBezTo>
                  <a:cubicBezTo>
                    <a:pt x="5950" y="2381"/>
                    <a:pt x="5950" y="2514"/>
                    <a:pt x="5866" y="2514"/>
                  </a:cubicBezTo>
                  <a:cubicBezTo>
                    <a:pt x="5862" y="2514"/>
                    <a:pt x="5857" y="2513"/>
                    <a:pt x="5852" y="2512"/>
                  </a:cubicBezTo>
                  <a:cubicBezTo>
                    <a:pt x="5753" y="2512"/>
                    <a:pt x="5786" y="2365"/>
                    <a:pt x="5524" y="2299"/>
                  </a:cubicBezTo>
                  <a:cubicBezTo>
                    <a:pt x="5494" y="2293"/>
                    <a:pt x="5465" y="2290"/>
                    <a:pt x="5436" y="2290"/>
                  </a:cubicBezTo>
                  <a:cubicBezTo>
                    <a:pt x="5180" y="2290"/>
                    <a:pt x="4973" y="2540"/>
                    <a:pt x="5032" y="2791"/>
                  </a:cubicBezTo>
                  <a:cubicBezTo>
                    <a:pt x="5074" y="2968"/>
                    <a:pt x="5315" y="3099"/>
                    <a:pt x="5556" y="3099"/>
                  </a:cubicBezTo>
                  <a:cubicBezTo>
                    <a:pt x="5694" y="3099"/>
                    <a:pt x="5832" y="3056"/>
                    <a:pt x="5934" y="2955"/>
                  </a:cubicBezTo>
                  <a:cubicBezTo>
                    <a:pt x="5999" y="2889"/>
                    <a:pt x="6048" y="2807"/>
                    <a:pt x="6081" y="2709"/>
                  </a:cubicBezTo>
                  <a:cubicBezTo>
                    <a:pt x="6180" y="2398"/>
                    <a:pt x="6048" y="2070"/>
                    <a:pt x="5770" y="1906"/>
                  </a:cubicBezTo>
                  <a:cubicBezTo>
                    <a:pt x="5592" y="1799"/>
                    <a:pt x="5400" y="1748"/>
                    <a:pt x="5211" y="1748"/>
                  </a:cubicBezTo>
                  <a:cubicBezTo>
                    <a:pt x="4876" y="1748"/>
                    <a:pt x="4553" y="1908"/>
                    <a:pt x="4344" y="2201"/>
                  </a:cubicBezTo>
                  <a:cubicBezTo>
                    <a:pt x="4032" y="2644"/>
                    <a:pt x="4032" y="3234"/>
                    <a:pt x="4344" y="3676"/>
                  </a:cubicBezTo>
                  <a:cubicBezTo>
                    <a:pt x="4613" y="4048"/>
                    <a:pt x="5092" y="4249"/>
                    <a:pt x="5577" y="4249"/>
                  </a:cubicBezTo>
                  <a:cubicBezTo>
                    <a:pt x="5713" y="4249"/>
                    <a:pt x="5850" y="4233"/>
                    <a:pt x="5983" y="4201"/>
                  </a:cubicBezTo>
                  <a:cubicBezTo>
                    <a:pt x="7327" y="3873"/>
                    <a:pt x="7688" y="1791"/>
                    <a:pt x="6557" y="808"/>
                  </a:cubicBezTo>
                  <a:cubicBezTo>
                    <a:pt x="6409" y="677"/>
                    <a:pt x="6245" y="545"/>
                    <a:pt x="6081" y="464"/>
                  </a:cubicBezTo>
                  <a:cubicBezTo>
                    <a:pt x="5589" y="168"/>
                    <a:pt x="5032" y="5"/>
                    <a:pt x="4458" y="5"/>
                  </a:cubicBezTo>
                  <a:cubicBezTo>
                    <a:pt x="4402" y="2"/>
                    <a:pt x="4345" y="0"/>
                    <a:pt x="42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1" name="Google Shape;3331;p3"/>
            <p:cNvSpPr/>
            <p:nvPr/>
          </p:nvSpPr>
          <p:spPr>
            <a:xfrm>
              <a:off x="8430075" y="2049234"/>
              <a:ext cx="99218" cy="106268"/>
            </a:xfrm>
            <a:custGeom>
              <a:avLst/>
              <a:gdLst/>
              <a:ahLst/>
              <a:cxnLst/>
              <a:rect l="l" t="t" r="r" b="b"/>
              <a:pathLst>
                <a:path w="3040" h="3256" extrusionOk="0">
                  <a:moveTo>
                    <a:pt x="2307" y="0"/>
                  </a:moveTo>
                  <a:cubicBezTo>
                    <a:pt x="2110" y="0"/>
                    <a:pt x="1861" y="68"/>
                    <a:pt x="1574" y="240"/>
                  </a:cubicBezTo>
                  <a:cubicBezTo>
                    <a:pt x="312" y="994"/>
                    <a:pt x="0" y="3256"/>
                    <a:pt x="0" y="3256"/>
                  </a:cubicBezTo>
                  <a:cubicBezTo>
                    <a:pt x="0" y="3256"/>
                    <a:pt x="689" y="1158"/>
                    <a:pt x="1951" y="961"/>
                  </a:cubicBezTo>
                  <a:cubicBezTo>
                    <a:pt x="3040" y="784"/>
                    <a:pt x="2975" y="0"/>
                    <a:pt x="230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2" name="Google Shape;3332;p3"/>
            <p:cNvSpPr/>
            <p:nvPr/>
          </p:nvSpPr>
          <p:spPr>
            <a:xfrm>
              <a:off x="8557916" y="2041010"/>
              <a:ext cx="169617" cy="146934"/>
            </a:xfrm>
            <a:custGeom>
              <a:avLst/>
              <a:gdLst/>
              <a:ahLst/>
              <a:cxnLst/>
              <a:rect l="l" t="t" r="r" b="b"/>
              <a:pathLst>
                <a:path w="5197" h="4502" extrusionOk="0">
                  <a:moveTo>
                    <a:pt x="3033" y="0"/>
                  </a:moveTo>
                  <a:cubicBezTo>
                    <a:pt x="3033" y="0"/>
                    <a:pt x="3345" y="689"/>
                    <a:pt x="3001" y="1770"/>
                  </a:cubicBezTo>
                  <a:cubicBezTo>
                    <a:pt x="2673" y="2836"/>
                    <a:pt x="1837" y="3049"/>
                    <a:pt x="1198" y="3114"/>
                  </a:cubicBezTo>
                  <a:cubicBezTo>
                    <a:pt x="575" y="3180"/>
                    <a:pt x="132" y="3459"/>
                    <a:pt x="1" y="4327"/>
                  </a:cubicBezTo>
                  <a:cubicBezTo>
                    <a:pt x="149" y="4229"/>
                    <a:pt x="315" y="4177"/>
                    <a:pt x="484" y="4177"/>
                  </a:cubicBezTo>
                  <a:cubicBezTo>
                    <a:pt x="596" y="4177"/>
                    <a:pt x="710" y="4200"/>
                    <a:pt x="821" y="4245"/>
                  </a:cubicBezTo>
                  <a:cubicBezTo>
                    <a:pt x="1056" y="4363"/>
                    <a:pt x="1447" y="4501"/>
                    <a:pt x="1841" y="4501"/>
                  </a:cubicBezTo>
                  <a:cubicBezTo>
                    <a:pt x="2160" y="4501"/>
                    <a:pt x="2480" y="4411"/>
                    <a:pt x="2722" y="4147"/>
                  </a:cubicBezTo>
                  <a:cubicBezTo>
                    <a:pt x="3279" y="3573"/>
                    <a:pt x="3164" y="2951"/>
                    <a:pt x="3132" y="2672"/>
                  </a:cubicBezTo>
                  <a:cubicBezTo>
                    <a:pt x="3116" y="2381"/>
                    <a:pt x="3052" y="1852"/>
                    <a:pt x="3332" y="1852"/>
                  </a:cubicBezTo>
                  <a:cubicBezTo>
                    <a:pt x="3336" y="1852"/>
                    <a:pt x="3340" y="1852"/>
                    <a:pt x="3345" y="1852"/>
                  </a:cubicBezTo>
                  <a:cubicBezTo>
                    <a:pt x="3345" y="1852"/>
                    <a:pt x="3348" y="1852"/>
                    <a:pt x="3355" y="1852"/>
                  </a:cubicBezTo>
                  <a:cubicBezTo>
                    <a:pt x="3398" y="1852"/>
                    <a:pt x="3572" y="1877"/>
                    <a:pt x="3558" y="2278"/>
                  </a:cubicBezTo>
                  <a:cubicBezTo>
                    <a:pt x="3558" y="2754"/>
                    <a:pt x="3525" y="3049"/>
                    <a:pt x="4148" y="3229"/>
                  </a:cubicBezTo>
                  <a:cubicBezTo>
                    <a:pt x="4492" y="3311"/>
                    <a:pt x="4804" y="3475"/>
                    <a:pt x="5066" y="3721"/>
                  </a:cubicBezTo>
                  <a:cubicBezTo>
                    <a:pt x="4968" y="3508"/>
                    <a:pt x="4935" y="3262"/>
                    <a:pt x="5000" y="3032"/>
                  </a:cubicBezTo>
                  <a:cubicBezTo>
                    <a:pt x="5115" y="2688"/>
                    <a:pt x="5197" y="2082"/>
                    <a:pt x="4640" y="1688"/>
                  </a:cubicBezTo>
                  <a:cubicBezTo>
                    <a:pt x="4066" y="1295"/>
                    <a:pt x="3509" y="1066"/>
                    <a:pt x="3394" y="672"/>
                  </a:cubicBezTo>
                  <a:cubicBezTo>
                    <a:pt x="3312" y="426"/>
                    <a:pt x="3181" y="197"/>
                    <a:pt x="30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3" name="Google Shape;3333;p3"/>
            <p:cNvSpPr/>
            <p:nvPr/>
          </p:nvSpPr>
          <p:spPr>
            <a:xfrm>
              <a:off x="8659582" y="2139967"/>
              <a:ext cx="42298" cy="64753"/>
            </a:xfrm>
            <a:custGeom>
              <a:avLst/>
              <a:gdLst/>
              <a:ahLst/>
              <a:cxnLst/>
              <a:rect l="l" t="t" r="r" b="b"/>
              <a:pathLst>
                <a:path w="1296" h="1984" extrusionOk="0">
                  <a:moveTo>
                    <a:pt x="328" y="0"/>
                  </a:moveTo>
                  <a:lnTo>
                    <a:pt x="328" y="0"/>
                  </a:lnTo>
                  <a:cubicBezTo>
                    <a:pt x="345" y="197"/>
                    <a:pt x="328" y="377"/>
                    <a:pt x="279" y="574"/>
                  </a:cubicBezTo>
                  <a:cubicBezTo>
                    <a:pt x="181" y="836"/>
                    <a:pt x="0" y="1263"/>
                    <a:pt x="508" y="1558"/>
                  </a:cubicBezTo>
                  <a:cubicBezTo>
                    <a:pt x="1017" y="1853"/>
                    <a:pt x="1033" y="1984"/>
                    <a:pt x="1033" y="1984"/>
                  </a:cubicBezTo>
                  <a:cubicBezTo>
                    <a:pt x="1066" y="1754"/>
                    <a:pt x="1115" y="1525"/>
                    <a:pt x="1180" y="1295"/>
                  </a:cubicBezTo>
                  <a:cubicBezTo>
                    <a:pt x="1295" y="918"/>
                    <a:pt x="1115" y="525"/>
                    <a:pt x="787" y="345"/>
                  </a:cubicBezTo>
                  <a:cubicBezTo>
                    <a:pt x="345" y="83"/>
                    <a:pt x="328" y="1"/>
                    <a:pt x="32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4" name="Google Shape;3334;p3"/>
            <p:cNvSpPr/>
            <p:nvPr/>
          </p:nvSpPr>
          <p:spPr>
            <a:xfrm>
              <a:off x="8660659" y="1858240"/>
              <a:ext cx="227385" cy="158912"/>
            </a:xfrm>
            <a:custGeom>
              <a:avLst/>
              <a:gdLst/>
              <a:ahLst/>
              <a:cxnLst/>
              <a:rect l="l" t="t" r="r" b="b"/>
              <a:pathLst>
                <a:path w="6967" h="4869" extrusionOk="0">
                  <a:moveTo>
                    <a:pt x="1957" y="0"/>
                  </a:moveTo>
                  <a:cubicBezTo>
                    <a:pt x="1071" y="0"/>
                    <a:pt x="604" y="821"/>
                    <a:pt x="721" y="1371"/>
                  </a:cubicBezTo>
                  <a:cubicBezTo>
                    <a:pt x="841" y="1983"/>
                    <a:pt x="1450" y="2011"/>
                    <a:pt x="1557" y="2011"/>
                  </a:cubicBezTo>
                  <a:cubicBezTo>
                    <a:pt x="1568" y="2011"/>
                    <a:pt x="1574" y="2010"/>
                    <a:pt x="1574" y="2010"/>
                  </a:cubicBezTo>
                  <a:cubicBezTo>
                    <a:pt x="1311" y="1896"/>
                    <a:pt x="1197" y="1601"/>
                    <a:pt x="1328" y="1338"/>
                  </a:cubicBezTo>
                  <a:cubicBezTo>
                    <a:pt x="1365" y="1274"/>
                    <a:pt x="1408" y="1250"/>
                    <a:pt x="1455" y="1250"/>
                  </a:cubicBezTo>
                  <a:cubicBezTo>
                    <a:pt x="1553" y="1250"/>
                    <a:pt x="1670" y="1354"/>
                    <a:pt x="1803" y="1420"/>
                  </a:cubicBezTo>
                  <a:cubicBezTo>
                    <a:pt x="1841" y="1439"/>
                    <a:pt x="1877" y="1448"/>
                    <a:pt x="1911" y="1448"/>
                  </a:cubicBezTo>
                  <a:cubicBezTo>
                    <a:pt x="2053" y="1448"/>
                    <a:pt x="2160" y="1294"/>
                    <a:pt x="2213" y="1109"/>
                  </a:cubicBezTo>
                  <a:cubicBezTo>
                    <a:pt x="2253" y="968"/>
                    <a:pt x="2362" y="827"/>
                    <a:pt x="2550" y="827"/>
                  </a:cubicBezTo>
                  <a:cubicBezTo>
                    <a:pt x="2668" y="827"/>
                    <a:pt x="2817" y="882"/>
                    <a:pt x="3000" y="1027"/>
                  </a:cubicBezTo>
                  <a:cubicBezTo>
                    <a:pt x="3491" y="1404"/>
                    <a:pt x="3180" y="2158"/>
                    <a:pt x="3180" y="2158"/>
                  </a:cubicBezTo>
                  <a:cubicBezTo>
                    <a:pt x="3180" y="2158"/>
                    <a:pt x="3180" y="1535"/>
                    <a:pt x="2754" y="1469"/>
                  </a:cubicBezTo>
                  <a:cubicBezTo>
                    <a:pt x="2715" y="1461"/>
                    <a:pt x="2676" y="1457"/>
                    <a:pt x="2638" y="1457"/>
                  </a:cubicBezTo>
                  <a:cubicBezTo>
                    <a:pt x="2450" y="1457"/>
                    <a:pt x="2278" y="1555"/>
                    <a:pt x="2197" y="1732"/>
                  </a:cubicBezTo>
                  <a:cubicBezTo>
                    <a:pt x="2459" y="1732"/>
                    <a:pt x="2475" y="2109"/>
                    <a:pt x="2328" y="2305"/>
                  </a:cubicBezTo>
                  <a:cubicBezTo>
                    <a:pt x="2180" y="2519"/>
                    <a:pt x="2229" y="2650"/>
                    <a:pt x="2377" y="2732"/>
                  </a:cubicBezTo>
                  <a:cubicBezTo>
                    <a:pt x="2508" y="2830"/>
                    <a:pt x="2721" y="2814"/>
                    <a:pt x="2541" y="3191"/>
                  </a:cubicBezTo>
                  <a:cubicBezTo>
                    <a:pt x="2360" y="3568"/>
                    <a:pt x="1656" y="3568"/>
                    <a:pt x="1656" y="3568"/>
                  </a:cubicBezTo>
                  <a:cubicBezTo>
                    <a:pt x="1803" y="3354"/>
                    <a:pt x="1770" y="3059"/>
                    <a:pt x="1574" y="2896"/>
                  </a:cubicBezTo>
                  <a:cubicBezTo>
                    <a:pt x="1574" y="3059"/>
                    <a:pt x="1459" y="3223"/>
                    <a:pt x="1295" y="3273"/>
                  </a:cubicBezTo>
                  <a:cubicBezTo>
                    <a:pt x="1016" y="3354"/>
                    <a:pt x="1016" y="3273"/>
                    <a:pt x="754" y="3502"/>
                  </a:cubicBezTo>
                  <a:cubicBezTo>
                    <a:pt x="632" y="3609"/>
                    <a:pt x="459" y="3638"/>
                    <a:pt x="310" y="3638"/>
                  </a:cubicBezTo>
                  <a:cubicBezTo>
                    <a:pt x="140" y="3638"/>
                    <a:pt x="0" y="3600"/>
                    <a:pt x="0" y="3600"/>
                  </a:cubicBezTo>
                  <a:lnTo>
                    <a:pt x="0" y="3600"/>
                  </a:lnTo>
                  <a:cubicBezTo>
                    <a:pt x="180" y="3699"/>
                    <a:pt x="377" y="3764"/>
                    <a:pt x="590" y="3781"/>
                  </a:cubicBezTo>
                  <a:cubicBezTo>
                    <a:pt x="1033" y="3813"/>
                    <a:pt x="1475" y="3879"/>
                    <a:pt x="1901" y="3994"/>
                  </a:cubicBezTo>
                  <a:cubicBezTo>
                    <a:pt x="3082" y="4354"/>
                    <a:pt x="3786" y="4846"/>
                    <a:pt x="4688" y="4862"/>
                  </a:cubicBezTo>
                  <a:cubicBezTo>
                    <a:pt x="4746" y="4867"/>
                    <a:pt x="4804" y="4869"/>
                    <a:pt x="4861" y="4869"/>
                  </a:cubicBezTo>
                  <a:cubicBezTo>
                    <a:pt x="5262" y="4869"/>
                    <a:pt x="5658" y="4770"/>
                    <a:pt x="6016" y="4584"/>
                  </a:cubicBezTo>
                  <a:cubicBezTo>
                    <a:pt x="6753" y="4108"/>
                    <a:pt x="6966" y="3109"/>
                    <a:pt x="6475" y="2371"/>
                  </a:cubicBezTo>
                  <a:cubicBezTo>
                    <a:pt x="6252" y="2033"/>
                    <a:pt x="5892" y="1877"/>
                    <a:pt x="5552" y="1877"/>
                  </a:cubicBezTo>
                  <a:cubicBezTo>
                    <a:pt x="5216" y="1877"/>
                    <a:pt x="4900" y="2029"/>
                    <a:pt x="4754" y="2305"/>
                  </a:cubicBezTo>
                  <a:cubicBezTo>
                    <a:pt x="4508" y="2633"/>
                    <a:pt x="4557" y="3092"/>
                    <a:pt x="4852" y="3387"/>
                  </a:cubicBezTo>
                  <a:cubicBezTo>
                    <a:pt x="4868" y="3404"/>
                    <a:pt x="4885" y="3420"/>
                    <a:pt x="4917" y="3436"/>
                  </a:cubicBezTo>
                  <a:cubicBezTo>
                    <a:pt x="4917" y="3436"/>
                    <a:pt x="4934" y="3453"/>
                    <a:pt x="4950" y="3469"/>
                  </a:cubicBezTo>
                  <a:cubicBezTo>
                    <a:pt x="5052" y="3528"/>
                    <a:pt x="5179" y="3559"/>
                    <a:pt x="5302" y="3559"/>
                  </a:cubicBezTo>
                  <a:cubicBezTo>
                    <a:pt x="5556" y="3559"/>
                    <a:pt x="5797" y="3428"/>
                    <a:pt x="5786" y="3141"/>
                  </a:cubicBezTo>
                  <a:cubicBezTo>
                    <a:pt x="5800" y="2947"/>
                    <a:pt x="5643" y="2865"/>
                    <a:pt x="5467" y="2865"/>
                  </a:cubicBezTo>
                  <a:cubicBezTo>
                    <a:pt x="5212" y="2865"/>
                    <a:pt x="4916" y="3037"/>
                    <a:pt x="5032" y="3289"/>
                  </a:cubicBezTo>
                  <a:cubicBezTo>
                    <a:pt x="5032" y="3312"/>
                    <a:pt x="5032" y="3334"/>
                    <a:pt x="5011" y="3334"/>
                  </a:cubicBezTo>
                  <a:cubicBezTo>
                    <a:pt x="4987" y="3334"/>
                    <a:pt x="4934" y="3304"/>
                    <a:pt x="4819" y="3207"/>
                  </a:cubicBezTo>
                  <a:cubicBezTo>
                    <a:pt x="4704" y="3109"/>
                    <a:pt x="4639" y="2961"/>
                    <a:pt x="4639" y="2797"/>
                  </a:cubicBezTo>
                  <a:cubicBezTo>
                    <a:pt x="4639" y="2633"/>
                    <a:pt x="4704" y="2469"/>
                    <a:pt x="4819" y="2322"/>
                  </a:cubicBezTo>
                  <a:cubicBezTo>
                    <a:pt x="4944" y="2087"/>
                    <a:pt x="5211" y="1964"/>
                    <a:pt x="5499" y="1964"/>
                  </a:cubicBezTo>
                  <a:cubicBezTo>
                    <a:pt x="5814" y="1964"/>
                    <a:pt x="6154" y="2112"/>
                    <a:pt x="6360" y="2420"/>
                  </a:cubicBezTo>
                  <a:lnTo>
                    <a:pt x="6376" y="2453"/>
                  </a:lnTo>
                  <a:cubicBezTo>
                    <a:pt x="6589" y="2863"/>
                    <a:pt x="6573" y="3354"/>
                    <a:pt x="6344" y="3764"/>
                  </a:cubicBezTo>
                  <a:cubicBezTo>
                    <a:pt x="6062" y="4259"/>
                    <a:pt x="5419" y="4615"/>
                    <a:pt x="4582" y="4615"/>
                  </a:cubicBezTo>
                  <a:cubicBezTo>
                    <a:pt x="4199" y="4615"/>
                    <a:pt x="3775" y="4541"/>
                    <a:pt x="3328" y="4371"/>
                  </a:cubicBezTo>
                  <a:cubicBezTo>
                    <a:pt x="3278" y="4354"/>
                    <a:pt x="3049" y="4272"/>
                    <a:pt x="2901" y="4190"/>
                  </a:cubicBezTo>
                  <a:cubicBezTo>
                    <a:pt x="2475" y="3994"/>
                    <a:pt x="2033" y="3846"/>
                    <a:pt x="1574" y="3748"/>
                  </a:cubicBezTo>
                  <a:cubicBezTo>
                    <a:pt x="1754" y="3731"/>
                    <a:pt x="1951" y="3699"/>
                    <a:pt x="2164" y="3666"/>
                  </a:cubicBezTo>
                  <a:cubicBezTo>
                    <a:pt x="3901" y="3322"/>
                    <a:pt x="4163" y="847"/>
                    <a:pt x="2705" y="175"/>
                  </a:cubicBezTo>
                  <a:cubicBezTo>
                    <a:pt x="2430" y="52"/>
                    <a:pt x="2180" y="0"/>
                    <a:pt x="195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5" name="Google Shape;3335;p3"/>
            <p:cNvSpPr/>
            <p:nvPr/>
          </p:nvSpPr>
          <p:spPr>
            <a:xfrm>
              <a:off x="8771398" y="1944174"/>
              <a:ext cx="151960" cy="108095"/>
            </a:xfrm>
            <a:custGeom>
              <a:avLst/>
              <a:gdLst/>
              <a:ahLst/>
              <a:cxnLst/>
              <a:rect l="l" t="t" r="r" b="b"/>
              <a:pathLst>
                <a:path w="4656" h="3312" extrusionOk="0">
                  <a:moveTo>
                    <a:pt x="3803" y="0"/>
                  </a:moveTo>
                  <a:lnTo>
                    <a:pt x="3803" y="0"/>
                  </a:lnTo>
                  <a:cubicBezTo>
                    <a:pt x="3901" y="803"/>
                    <a:pt x="3557" y="1590"/>
                    <a:pt x="2901" y="2066"/>
                  </a:cubicBezTo>
                  <a:cubicBezTo>
                    <a:pt x="2499" y="2373"/>
                    <a:pt x="2009" y="2472"/>
                    <a:pt x="1547" y="2472"/>
                  </a:cubicBezTo>
                  <a:cubicBezTo>
                    <a:pt x="730" y="2472"/>
                    <a:pt x="0" y="2164"/>
                    <a:pt x="0" y="2164"/>
                  </a:cubicBezTo>
                  <a:lnTo>
                    <a:pt x="0" y="2164"/>
                  </a:lnTo>
                  <a:cubicBezTo>
                    <a:pt x="1344" y="2885"/>
                    <a:pt x="1836" y="2639"/>
                    <a:pt x="2213" y="3049"/>
                  </a:cubicBezTo>
                  <a:cubicBezTo>
                    <a:pt x="2381" y="3232"/>
                    <a:pt x="2556" y="3288"/>
                    <a:pt x="2717" y="3288"/>
                  </a:cubicBezTo>
                  <a:cubicBezTo>
                    <a:pt x="2901" y="3288"/>
                    <a:pt x="3066" y="3215"/>
                    <a:pt x="3180" y="3180"/>
                  </a:cubicBezTo>
                  <a:cubicBezTo>
                    <a:pt x="3203" y="3173"/>
                    <a:pt x="3228" y="3170"/>
                    <a:pt x="3252" y="3170"/>
                  </a:cubicBezTo>
                  <a:cubicBezTo>
                    <a:pt x="3346" y="3170"/>
                    <a:pt x="3439" y="3220"/>
                    <a:pt x="3491" y="3311"/>
                  </a:cubicBezTo>
                  <a:cubicBezTo>
                    <a:pt x="3524" y="3098"/>
                    <a:pt x="3475" y="2885"/>
                    <a:pt x="3360" y="2721"/>
                  </a:cubicBezTo>
                  <a:cubicBezTo>
                    <a:pt x="3180" y="2508"/>
                    <a:pt x="2787" y="2508"/>
                    <a:pt x="2721" y="2508"/>
                  </a:cubicBezTo>
                  <a:cubicBezTo>
                    <a:pt x="3278" y="2459"/>
                    <a:pt x="3786" y="2180"/>
                    <a:pt x="4098" y="1721"/>
                  </a:cubicBezTo>
                  <a:cubicBezTo>
                    <a:pt x="4655" y="918"/>
                    <a:pt x="3803" y="0"/>
                    <a:pt x="380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6" name="Google Shape;3336;p3"/>
            <p:cNvSpPr/>
            <p:nvPr/>
          </p:nvSpPr>
          <p:spPr>
            <a:xfrm>
              <a:off x="8577205" y="1702102"/>
              <a:ext cx="145531" cy="205192"/>
            </a:xfrm>
            <a:custGeom>
              <a:avLst/>
              <a:gdLst/>
              <a:ahLst/>
              <a:cxnLst/>
              <a:rect l="l" t="t" r="r" b="b"/>
              <a:pathLst>
                <a:path w="4459" h="6287" extrusionOk="0">
                  <a:moveTo>
                    <a:pt x="1811" y="1"/>
                  </a:moveTo>
                  <a:cubicBezTo>
                    <a:pt x="1385" y="1"/>
                    <a:pt x="976" y="150"/>
                    <a:pt x="705" y="451"/>
                  </a:cubicBezTo>
                  <a:cubicBezTo>
                    <a:pt x="0" y="1090"/>
                    <a:pt x="443" y="2139"/>
                    <a:pt x="1033" y="2352"/>
                  </a:cubicBezTo>
                  <a:cubicBezTo>
                    <a:pt x="1156" y="2410"/>
                    <a:pt x="1291" y="2438"/>
                    <a:pt x="1428" y="2438"/>
                  </a:cubicBezTo>
                  <a:cubicBezTo>
                    <a:pt x="1565" y="2438"/>
                    <a:pt x="1705" y="2410"/>
                    <a:pt x="1836" y="2352"/>
                  </a:cubicBezTo>
                  <a:lnTo>
                    <a:pt x="1869" y="2320"/>
                  </a:lnTo>
                  <a:lnTo>
                    <a:pt x="1901" y="2303"/>
                  </a:lnTo>
                  <a:lnTo>
                    <a:pt x="1951" y="2270"/>
                  </a:lnTo>
                  <a:lnTo>
                    <a:pt x="2016" y="2221"/>
                  </a:lnTo>
                  <a:cubicBezTo>
                    <a:pt x="2033" y="2188"/>
                    <a:pt x="2049" y="2172"/>
                    <a:pt x="2082" y="2156"/>
                  </a:cubicBezTo>
                  <a:cubicBezTo>
                    <a:pt x="2246" y="1975"/>
                    <a:pt x="2328" y="1746"/>
                    <a:pt x="2295" y="1500"/>
                  </a:cubicBezTo>
                  <a:cubicBezTo>
                    <a:pt x="2251" y="1163"/>
                    <a:pt x="2034" y="1020"/>
                    <a:pt x="1836" y="1020"/>
                  </a:cubicBezTo>
                  <a:cubicBezTo>
                    <a:pt x="1735" y="1020"/>
                    <a:pt x="1640" y="1057"/>
                    <a:pt x="1574" y="1123"/>
                  </a:cubicBezTo>
                  <a:cubicBezTo>
                    <a:pt x="1410" y="1303"/>
                    <a:pt x="1459" y="1582"/>
                    <a:pt x="1656" y="1697"/>
                  </a:cubicBezTo>
                  <a:cubicBezTo>
                    <a:pt x="1731" y="1730"/>
                    <a:pt x="1799" y="1740"/>
                    <a:pt x="1859" y="1740"/>
                  </a:cubicBezTo>
                  <a:cubicBezTo>
                    <a:pt x="1943" y="1740"/>
                    <a:pt x="2010" y="1720"/>
                    <a:pt x="2054" y="1720"/>
                  </a:cubicBezTo>
                  <a:cubicBezTo>
                    <a:pt x="2099" y="1720"/>
                    <a:pt x="2121" y="1741"/>
                    <a:pt x="2115" y="1828"/>
                  </a:cubicBezTo>
                  <a:cubicBezTo>
                    <a:pt x="2098" y="2041"/>
                    <a:pt x="1983" y="2205"/>
                    <a:pt x="1803" y="2303"/>
                  </a:cubicBezTo>
                  <a:cubicBezTo>
                    <a:pt x="1696" y="2356"/>
                    <a:pt x="1579" y="2381"/>
                    <a:pt x="1461" y="2381"/>
                  </a:cubicBezTo>
                  <a:cubicBezTo>
                    <a:pt x="1325" y="2381"/>
                    <a:pt x="1188" y="2348"/>
                    <a:pt x="1065" y="2287"/>
                  </a:cubicBezTo>
                  <a:cubicBezTo>
                    <a:pt x="525" y="2057"/>
                    <a:pt x="164" y="1107"/>
                    <a:pt x="803" y="566"/>
                  </a:cubicBezTo>
                  <a:cubicBezTo>
                    <a:pt x="1049" y="320"/>
                    <a:pt x="1377" y="172"/>
                    <a:pt x="1738" y="172"/>
                  </a:cubicBezTo>
                  <a:cubicBezTo>
                    <a:pt x="2492" y="205"/>
                    <a:pt x="3311" y="762"/>
                    <a:pt x="3442" y="2221"/>
                  </a:cubicBezTo>
                  <a:cubicBezTo>
                    <a:pt x="3491" y="2779"/>
                    <a:pt x="3426" y="3319"/>
                    <a:pt x="3278" y="3844"/>
                  </a:cubicBezTo>
                  <a:cubicBezTo>
                    <a:pt x="3147" y="4319"/>
                    <a:pt x="2950" y="4745"/>
                    <a:pt x="2672" y="5139"/>
                  </a:cubicBezTo>
                  <a:cubicBezTo>
                    <a:pt x="2262" y="5631"/>
                    <a:pt x="1754" y="6024"/>
                    <a:pt x="1180" y="6286"/>
                  </a:cubicBezTo>
                  <a:cubicBezTo>
                    <a:pt x="1803" y="6040"/>
                    <a:pt x="2360" y="5647"/>
                    <a:pt x="2803" y="5122"/>
                  </a:cubicBezTo>
                  <a:cubicBezTo>
                    <a:pt x="3557" y="4270"/>
                    <a:pt x="4458" y="2238"/>
                    <a:pt x="3180" y="615"/>
                  </a:cubicBezTo>
                  <a:cubicBezTo>
                    <a:pt x="2834" y="207"/>
                    <a:pt x="2311" y="1"/>
                    <a:pt x="181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7" name="Google Shape;3337;p3"/>
            <p:cNvSpPr/>
            <p:nvPr/>
          </p:nvSpPr>
          <p:spPr>
            <a:xfrm>
              <a:off x="8053438" y="2535044"/>
              <a:ext cx="295892" cy="206334"/>
            </a:xfrm>
            <a:custGeom>
              <a:avLst/>
              <a:gdLst/>
              <a:ahLst/>
              <a:cxnLst/>
              <a:rect l="l" t="t" r="r" b="b"/>
              <a:pathLst>
                <a:path w="9066" h="6322" extrusionOk="0">
                  <a:moveTo>
                    <a:pt x="1989" y="0"/>
                  </a:moveTo>
                  <a:cubicBezTo>
                    <a:pt x="1076" y="0"/>
                    <a:pt x="61" y="652"/>
                    <a:pt x="17" y="1844"/>
                  </a:cubicBezTo>
                  <a:cubicBezTo>
                    <a:pt x="1" y="2713"/>
                    <a:pt x="460" y="3533"/>
                    <a:pt x="1230" y="3942"/>
                  </a:cubicBezTo>
                  <a:cubicBezTo>
                    <a:pt x="1732" y="4193"/>
                    <a:pt x="2294" y="4298"/>
                    <a:pt x="2869" y="4298"/>
                  </a:cubicBezTo>
                  <a:cubicBezTo>
                    <a:pt x="3196" y="4298"/>
                    <a:pt x="3526" y="4264"/>
                    <a:pt x="3853" y="4205"/>
                  </a:cubicBezTo>
                  <a:cubicBezTo>
                    <a:pt x="4738" y="3959"/>
                    <a:pt x="5558" y="3631"/>
                    <a:pt x="6377" y="3418"/>
                  </a:cubicBezTo>
                  <a:cubicBezTo>
                    <a:pt x="6574" y="3371"/>
                    <a:pt x="6772" y="3347"/>
                    <a:pt x="6967" y="3347"/>
                  </a:cubicBezTo>
                  <a:cubicBezTo>
                    <a:pt x="7584" y="3347"/>
                    <a:pt x="8163" y="3584"/>
                    <a:pt x="8524" y="4057"/>
                  </a:cubicBezTo>
                  <a:cubicBezTo>
                    <a:pt x="8951" y="4631"/>
                    <a:pt x="9000" y="5565"/>
                    <a:pt x="8459" y="5975"/>
                  </a:cubicBezTo>
                  <a:cubicBezTo>
                    <a:pt x="8239" y="6137"/>
                    <a:pt x="7980" y="6212"/>
                    <a:pt x="7731" y="6212"/>
                  </a:cubicBezTo>
                  <a:cubicBezTo>
                    <a:pt x="7351" y="6212"/>
                    <a:pt x="6995" y="6036"/>
                    <a:pt x="6836" y="5729"/>
                  </a:cubicBezTo>
                  <a:cubicBezTo>
                    <a:pt x="6525" y="5221"/>
                    <a:pt x="6771" y="4565"/>
                    <a:pt x="7229" y="4451"/>
                  </a:cubicBezTo>
                  <a:cubicBezTo>
                    <a:pt x="7325" y="4412"/>
                    <a:pt x="7425" y="4394"/>
                    <a:pt x="7523" y="4394"/>
                  </a:cubicBezTo>
                  <a:cubicBezTo>
                    <a:pt x="7762" y="4394"/>
                    <a:pt x="7992" y="4504"/>
                    <a:pt x="8131" y="4713"/>
                  </a:cubicBezTo>
                  <a:cubicBezTo>
                    <a:pt x="8229" y="4893"/>
                    <a:pt x="8246" y="5090"/>
                    <a:pt x="8164" y="5287"/>
                  </a:cubicBezTo>
                  <a:cubicBezTo>
                    <a:pt x="8150" y="5314"/>
                    <a:pt x="8092" y="5397"/>
                    <a:pt x="8044" y="5397"/>
                  </a:cubicBezTo>
                  <a:cubicBezTo>
                    <a:pt x="8034" y="5397"/>
                    <a:pt x="8025" y="5393"/>
                    <a:pt x="8016" y="5385"/>
                  </a:cubicBezTo>
                  <a:cubicBezTo>
                    <a:pt x="7967" y="5319"/>
                    <a:pt x="8016" y="4975"/>
                    <a:pt x="7639" y="4926"/>
                  </a:cubicBezTo>
                  <a:cubicBezTo>
                    <a:pt x="7625" y="4924"/>
                    <a:pt x="7611" y="4923"/>
                    <a:pt x="7597" y="4923"/>
                  </a:cubicBezTo>
                  <a:cubicBezTo>
                    <a:pt x="7269" y="4923"/>
                    <a:pt x="7162" y="5473"/>
                    <a:pt x="7508" y="5614"/>
                  </a:cubicBezTo>
                  <a:cubicBezTo>
                    <a:pt x="7578" y="5647"/>
                    <a:pt x="7652" y="5663"/>
                    <a:pt x="7725" y="5663"/>
                  </a:cubicBezTo>
                  <a:cubicBezTo>
                    <a:pt x="7944" y="5663"/>
                    <a:pt x="8156" y="5524"/>
                    <a:pt x="8229" y="5303"/>
                  </a:cubicBezTo>
                  <a:cubicBezTo>
                    <a:pt x="8229" y="5287"/>
                    <a:pt x="8229" y="5287"/>
                    <a:pt x="8229" y="5270"/>
                  </a:cubicBezTo>
                  <a:lnTo>
                    <a:pt x="8229" y="5237"/>
                  </a:lnTo>
                  <a:lnTo>
                    <a:pt x="8229" y="5221"/>
                  </a:lnTo>
                  <a:cubicBezTo>
                    <a:pt x="8262" y="5090"/>
                    <a:pt x="8262" y="4975"/>
                    <a:pt x="8229" y="4860"/>
                  </a:cubicBezTo>
                  <a:cubicBezTo>
                    <a:pt x="8107" y="4541"/>
                    <a:pt x="7819" y="4351"/>
                    <a:pt x="7510" y="4351"/>
                  </a:cubicBezTo>
                  <a:cubicBezTo>
                    <a:pt x="7406" y="4351"/>
                    <a:pt x="7300" y="4372"/>
                    <a:pt x="7197" y="4418"/>
                  </a:cubicBezTo>
                  <a:cubicBezTo>
                    <a:pt x="6705" y="4533"/>
                    <a:pt x="6410" y="5237"/>
                    <a:pt x="6754" y="5778"/>
                  </a:cubicBezTo>
                  <a:cubicBezTo>
                    <a:pt x="6926" y="6121"/>
                    <a:pt x="7333" y="6322"/>
                    <a:pt x="7755" y="6322"/>
                  </a:cubicBezTo>
                  <a:cubicBezTo>
                    <a:pt x="8018" y="6322"/>
                    <a:pt x="8287" y="6243"/>
                    <a:pt x="8508" y="6073"/>
                  </a:cubicBezTo>
                  <a:cubicBezTo>
                    <a:pt x="8951" y="5729"/>
                    <a:pt x="9065" y="5139"/>
                    <a:pt x="8918" y="4582"/>
                  </a:cubicBezTo>
                  <a:cubicBezTo>
                    <a:pt x="8819" y="4041"/>
                    <a:pt x="8459" y="3172"/>
                    <a:pt x="7197" y="2893"/>
                  </a:cubicBezTo>
                  <a:cubicBezTo>
                    <a:pt x="7051" y="2861"/>
                    <a:pt x="6903" y="2846"/>
                    <a:pt x="6752" y="2846"/>
                  </a:cubicBezTo>
                  <a:cubicBezTo>
                    <a:pt x="5428" y="2846"/>
                    <a:pt x="3896" y="3972"/>
                    <a:pt x="2329" y="3972"/>
                  </a:cubicBezTo>
                  <a:cubicBezTo>
                    <a:pt x="2100" y="3972"/>
                    <a:pt x="1870" y="3948"/>
                    <a:pt x="1640" y="3893"/>
                  </a:cubicBezTo>
                  <a:cubicBezTo>
                    <a:pt x="1542" y="3877"/>
                    <a:pt x="1460" y="3861"/>
                    <a:pt x="1361" y="3828"/>
                  </a:cubicBezTo>
                  <a:cubicBezTo>
                    <a:pt x="1345" y="3828"/>
                    <a:pt x="1329" y="3811"/>
                    <a:pt x="1312" y="3795"/>
                  </a:cubicBezTo>
                  <a:cubicBezTo>
                    <a:pt x="591" y="3418"/>
                    <a:pt x="148" y="2664"/>
                    <a:pt x="181" y="1861"/>
                  </a:cubicBezTo>
                  <a:cubicBezTo>
                    <a:pt x="203" y="743"/>
                    <a:pt x="1167" y="111"/>
                    <a:pt x="2033" y="111"/>
                  </a:cubicBezTo>
                  <a:cubicBezTo>
                    <a:pt x="2449" y="111"/>
                    <a:pt x="2843" y="257"/>
                    <a:pt x="3099" y="566"/>
                  </a:cubicBezTo>
                  <a:cubicBezTo>
                    <a:pt x="3558" y="1008"/>
                    <a:pt x="3525" y="1762"/>
                    <a:pt x="3017" y="2172"/>
                  </a:cubicBezTo>
                  <a:cubicBezTo>
                    <a:pt x="2935" y="2238"/>
                    <a:pt x="2853" y="2271"/>
                    <a:pt x="2755" y="2303"/>
                  </a:cubicBezTo>
                  <a:cubicBezTo>
                    <a:pt x="2693" y="2316"/>
                    <a:pt x="2632" y="2322"/>
                    <a:pt x="2571" y="2322"/>
                  </a:cubicBezTo>
                  <a:cubicBezTo>
                    <a:pt x="2388" y="2322"/>
                    <a:pt x="2210" y="2266"/>
                    <a:pt x="2050" y="2156"/>
                  </a:cubicBezTo>
                  <a:cubicBezTo>
                    <a:pt x="1935" y="2074"/>
                    <a:pt x="1870" y="1910"/>
                    <a:pt x="1919" y="1779"/>
                  </a:cubicBezTo>
                  <a:lnTo>
                    <a:pt x="1919" y="1779"/>
                  </a:lnTo>
                  <a:cubicBezTo>
                    <a:pt x="1994" y="1854"/>
                    <a:pt x="2098" y="1894"/>
                    <a:pt x="2202" y="1894"/>
                  </a:cubicBezTo>
                  <a:cubicBezTo>
                    <a:pt x="2256" y="1894"/>
                    <a:pt x="2311" y="1883"/>
                    <a:pt x="2361" y="1861"/>
                  </a:cubicBezTo>
                  <a:cubicBezTo>
                    <a:pt x="2591" y="1713"/>
                    <a:pt x="2525" y="1320"/>
                    <a:pt x="2214" y="1222"/>
                  </a:cubicBezTo>
                  <a:cubicBezTo>
                    <a:pt x="2186" y="1214"/>
                    <a:pt x="2157" y="1211"/>
                    <a:pt x="2130" y="1211"/>
                  </a:cubicBezTo>
                  <a:cubicBezTo>
                    <a:pt x="1787" y="1211"/>
                    <a:pt x="1508" y="1748"/>
                    <a:pt x="1902" y="2172"/>
                  </a:cubicBezTo>
                  <a:cubicBezTo>
                    <a:pt x="2048" y="2318"/>
                    <a:pt x="2256" y="2400"/>
                    <a:pt x="2468" y="2400"/>
                  </a:cubicBezTo>
                  <a:cubicBezTo>
                    <a:pt x="2542" y="2400"/>
                    <a:pt x="2617" y="2390"/>
                    <a:pt x="2689" y="2369"/>
                  </a:cubicBezTo>
                  <a:cubicBezTo>
                    <a:pt x="2722" y="2369"/>
                    <a:pt x="2755" y="2353"/>
                    <a:pt x="2787" y="2353"/>
                  </a:cubicBezTo>
                  <a:lnTo>
                    <a:pt x="2853" y="2320"/>
                  </a:lnTo>
                  <a:lnTo>
                    <a:pt x="2886" y="2320"/>
                  </a:lnTo>
                  <a:cubicBezTo>
                    <a:pt x="3033" y="2254"/>
                    <a:pt x="3164" y="2139"/>
                    <a:pt x="3263" y="2008"/>
                  </a:cubicBezTo>
                  <a:cubicBezTo>
                    <a:pt x="3591" y="1533"/>
                    <a:pt x="3541" y="910"/>
                    <a:pt x="3148" y="500"/>
                  </a:cubicBezTo>
                  <a:cubicBezTo>
                    <a:pt x="2875" y="162"/>
                    <a:pt x="2445" y="0"/>
                    <a:pt x="19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8" name="Google Shape;3338;p3"/>
            <p:cNvSpPr/>
            <p:nvPr/>
          </p:nvSpPr>
          <p:spPr>
            <a:xfrm>
              <a:off x="8103210" y="2652375"/>
              <a:ext cx="211328" cy="120498"/>
            </a:xfrm>
            <a:custGeom>
              <a:avLst/>
              <a:gdLst/>
              <a:ahLst/>
              <a:cxnLst/>
              <a:rect l="l" t="t" r="r" b="b"/>
              <a:pathLst>
                <a:path w="6475" h="3692" extrusionOk="0">
                  <a:moveTo>
                    <a:pt x="5521" y="0"/>
                  </a:moveTo>
                  <a:cubicBezTo>
                    <a:pt x="5269" y="0"/>
                    <a:pt x="4968" y="44"/>
                    <a:pt x="4623" y="167"/>
                  </a:cubicBezTo>
                  <a:cubicBezTo>
                    <a:pt x="3787" y="457"/>
                    <a:pt x="2597" y="1019"/>
                    <a:pt x="1421" y="1019"/>
                  </a:cubicBezTo>
                  <a:cubicBezTo>
                    <a:pt x="937" y="1019"/>
                    <a:pt x="454" y="924"/>
                    <a:pt x="0" y="675"/>
                  </a:cubicBezTo>
                  <a:lnTo>
                    <a:pt x="0" y="675"/>
                  </a:lnTo>
                  <a:cubicBezTo>
                    <a:pt x="0" y="675"/>
                    <a:pt x="582" y="1333"/>
                    <a:pt x="1361" y="1333"/>
                  </a:cubicBezTo>
                  <a:cubicBezTo>
                    <a:pt x="1388" y="1333"/>
                    <a:pt x="1415" y="1333"/>
                    <a:pt x="1443" y="1331"/>
                  </a:cubicBezTo>
                  <a:cubicBezTo>
                    <a:pt x="1967" y="1294"/>
                    <a:pt x="2192" y="1158"/>
                    <a:pt x="2327" y="1158"/>
                  </a:cubicBezTo>
                  <a:cubicBezTo>
                    <a:pt x="2373" y="1158"/>
                    <a:pt x="2409" y="1174"/>
                    <a:pt x="2443" y="1216"/>
                  </a:cubicBezTo>
                  <a:cubicBezTo>
                    <a:pt x="2506" y="1305"/>
                    <a:pt x="2403" y="1364"/>
                    <a:pt x="2256" y="1364"/>
                  </a:cubicBezTo>
                  <a:cubicBezTo>
                    <a:pt x="2212" y="1364"/>
                    <a:pt x="2164" y="1359"/>
                    <a:pt x="2115" y="1347"/>
                  </a:cubicBezTo>
                  <a:cubicBezTo>
                    <a:pt x="2062" y="1330"/>
                    <a:pt x="2007" y="1321"/>
                    <a:pt x="1953" y="1321"/>
                  </a:cubicBezTo>
                  <a:cubicBezTo>
                    <a:pt x="1856" y="1321"/>
                    <a:pt x="1762" y="1350"/>
                    <a:pt x="1689" y="1413"/>
                  </a:cubicBezTo>
                  <a:cubicBezTo>
                    <a:pt x="1527" y="1574"/>
                    <a:pt x="1731" y="2085"/>
                    <a:pt x="1362" y="2085"/>
                  </a:cubicBezTo>
                  <a:cubicBezTo>
                    <a:pt x="1356" y="2085"/>
                    <a:pt x="1350" y="2085"/>
                    <a:pt x="1344" y="2085"/>
                  </a:cubicBezTo>
                  <a:lnTo>
                    <a:pt x="1344" y="2085"/>
                  </a:lnTo>
                  <a:cubicBezTo>
                    <a:pt x="1344" y="2085"/>
                    <a:pt x="1628" y="2451"/>
                    <a:pt x="2053" y="2451"/>
                  </a:cubicBezTo>
                  <a:cubicBezTo>
                    <a:pt x="2196" y="2451"/>
                    <a:pt x="2355" y="2410"/>
                    <a:pt x="2525" y="2298"/>
                  </a:cubicBezTo>
                  <a:cubicBezTo>
                    <a:pt x="3197" y="1872"/>
                    <a:pt x="2836" y="1364"/>
                    <a:pt x="3082" y="1233"/>
                  </a:cubicBezTo>
                  <a:cubicBezTo>
                    <a:pt x="3121" y="1214"/>
                    <a:pt x="3160" y="1206"/>
                    <a:pt x="3196" y="1206"/>
                  </a:cubicBezTo>
                  <a:cubicBezTo>
                    <a:pt x="3389" y="1206"/>
                    <a:pt x="3521" y="1438"/>
                    <a:pt x="3328" y="1659"/>
                  </a:cubicBezTo>
                  <a:cubicBezTo>
                    <a:pt x="3098" y="1937"/>
                    <a:pt x="2230" y="2888"/>
                    <a:pt x="3574" y="3691"/>
                  </a:cubicBezTo>
                  <a:cubicBezTo>
                    <a:pt x="3574" y="3691"/>
                    <a:pt x="3393" y="3232"/>
                    <a:pt x="3754" y="3085"/>
                  </a:cubicBezTo>
                  <a:cubicBezTo>
                    <a:pt x="4115" y="2921"/>
                    <a:pt x="4819" y="2708"/>
                    <a:pt x="4721" y="2200"/>
                  </a:cubicBezTo>
                  <a:cubicBezTo>
                    <a:pt x="4623" y="1708"/>
                    <a:pt x="4246" y="954"/>
                    <a:pt x="4852" y="495"/>
                  </a:cubicBezTo>
                  <a:cubicBezTo>
                    <a:pt x="5198" y="235"/>
                    <a:pt x="5499" y="134"/>
                    <a:pt x="5805" y="134"/>
                  </a:cubicBezTo>
                  <a:cubicBezTo>
                    <a:pt x="6020" y="134"/>
                    <a:pt x="6238" y="184"/>
                    <a:pt x="6475" y="266"/>
                  </a:cubicBezTo>
                  <a:cubicBezTo>
                    <a:pt x="6475" y="266"/>
                    <a:pt x="6143" y="0"/>
                    <a:pt x="55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9" name="Google Shape;3339;p3"/>
            <p:cNvSpPr/>
            <p:nvPr/>
          </p:nvSpPr>
          <p:spPr>
            <a:xfrm>
              <a:off x="8142245" y="2532171"/>
              <a:ext cx="117723" cy="82867"/>
            </a:xfrm>
            <a:custGeom>
              <a:avLst/>
              <a:gdLst/>
              <a:ahLst/>
              <a:cxnLst/>
              <a:rect l="l" t="t" r="r" b="b"/>
              <a:pathLst>
                <a:path w="3607" h="2539" extrusionOk="0">
                  <a:moveTo>
                    <a:pt x="1101" y="0"/>
                  </a:moveTo>
                  <a:cubicBezTo>
                    <a:pt x="505" y="0"/>
                    <a:pt x="1" y="129"/>
                    <a:pt x="1" y="129"/>
                  </a:cubicBezTo>
                  <a:cubicBezTo>
                    <a:pt x="1" y="129"/>
                    <a:pt x="952" y="211"/>
                    <a:pt x="1197" y="556"/>
                  </a:cubicBezTo>
                  <a:cubicBezTo>
                    <a:pt x="1361" y="752"/>
                    <a:pt x="1427" y="1015"/>
                    <a:pt x="1345" y="1277"/>
                  </a:cubicBezTo>
                  <a:cubicBezTo>
                    <a:pt x="1296" y="1506"/>
                    <a:pt x="1181" y="2146"/>
                    <a:pt x="2214" y="2162"/>
                  </a:cubicBezTo>
                  <a:cubicBezTo>
                    <a:pt x="3246" y="2178"/>
                    <a:pt x="3082" y="2539"/>
                    <a:pt x="3082" y="2539"/>
                  </a:cubicBezTo>
                  <a:cubicBezTo>
                    <a:pt x="3082" y="2539"/>
                    <a:pt x="3607" y="1769"/>
                    <a:pt x="2738" y="621"/>
                  </a:cubicBezTo>
                  <a:cubicBezTo>
                    <a:pt x="2364" y="125"/>
                    <a:pt x="1688" y="0"/>
                    <a:pt x="110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0" name="Google Shape;3340;p3"/>
            <p:cNvSpPr/>
            <p:nvPr/>
          </p:nvSpPr>
          <p:spPr>
            <a:xfrm>
              <a:off x="8095704" y="2444899"/>
              <a:ext cx="73859" cy="87762"/>
            </a:xfrm>
            <a:custGeom>
              <a:avLst/>
              <a:gdLst/>
              <a:ahLst/>
              <a:cxnLst/>
              <a:rect l="l" t="t" r="r" b="b"/>
              <a:pathLst>
                <a:path w="2263" h="2689" extrusionOk="0">
                  <a:moveTo>
                    <a:pt x="1115" y="0"/>
                  </a:moveTo>
                  <a:cubicBezTo>
                    <a:pt x="820" y="164"/>
                    <a:pt x="738" y="705"/>
                    <a:pt x="804" y="1443"/>
                  </a:cubicBezTo>
                  <a:cubicBezTo>
                    <a:pt x="870" y="2181"/>
                    <a:pt x="1" y="2623"/>
                    <a:pt x="1" y="2623"/>
                  </a:cubicBezTo>
                  <a:cubicBezTo>
                    <a:pt x="591" y="2426"/>
                    <a:pt x="1771" y="2689"/>
                    <a:pt x="2017" y="2017"/>
                  </a:cubicBezTo>
                  <a:cubicBezTo>
                    <a:pt x="2263" y="1361"/>
                    <a:pt x="1624" y="935"/>
                    <a:pt x="1263" y="738"/>
                  </a:cubicBezTo>
                  <a:cubicBezTo>
                    <a:pt x="919" y="541"/>
                    <a:pt x="1115" y="1"/>
                    <a:pt x="11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1" name="Google Shape;3341;p3"/>
            <p:cNvSpPr/>
            <p:nvPr/>
          </p:nvSpPr>
          <p:spPr>
            <a:xfrm>
              <a:off x="7985519" y="2482889"/>
              <a:ext cx="103820" cy="140733"/>
            </a:xfrm>
            <a:custGeom>
              <a:avLst/>
              <a:gdLst/>
              <a:ahLst/>
              <a:cxnLst/>
              <a:rect l="l" t="t" r="r" b="b"/>
              <a:pathLst>
                <a:path w="3181" h="4312" extrusionOk="0">
                  <a:moveTo>
                    <a:pt x="2803" y="0"/>
                  </a:moveTo>
                  <a:cubicBezTo>
                    <a:pt x="2725" y="92"/>
                    <a:pt x="2605" y="141"/>
                    <a:pt x="2485" y="141"/>
                  </a:cubicBezTo>
                  <a:cubicBezTo>
                    <a:pt x="2454" y="141"/>
                    <a:pt x="2423" y="138"/>
                    <a:pt x="2393" y="131"/>
                  </a:cubicBezTo>
                  <a:cubicBezTo>
                    <a:pt x="2335" y="120"/>
                    <a:pt x="2250" y="110"/>
                    <a:pt x="2151" y="110"/>
                  </a:cubicBezTo>
                  <a:cubicBezTo>
                    <a:pt x="1831" y="110"/>
                    <a:pt x="1367" y="213"/>
                    <a:pt x="1230" y="689"/>
                  </a:cubicBezTo>
                  <a:cubicBezTo>
                    <a:pt x="1049" y="1312"/>
                    <a:pt x="1197" y="1705"/>
                    <a:pt x="1410" y="1885"/>
                  </a:cubicBezTo>
                  <a:cubicBezTo>
                    <a:pt x="1623" y="2066"/>
                    <a:pt x="1623" y="2443"/>
                    <a:pt x="1475" y="2508"/>
                  </a:cubicBezTo>
                  <a:cubicBezTo>
                    <a:pt x="1439" y="2525"/>
                    <a:pt x="1402" y="2533"/>
                    <a:pt x="1367" y="2533"/>
                  </a:cubicBezTo>
                  <a:cubicBezTo>
                    <a:pt x="1198" y="2533"/>
                    <a:pt x="1066" y="2357"/>
                    <a:pt x="1148" y="2180"/>
                  </a:cubicBezTo>
                  <a:cubicBezTo>
                    <a:pt x="1221" y="1960"/>
                    <a:pt x="1045" y="1728"/>
                    <a:pt x="820" y="1728"/>
                  </a:cubicBezTo>
                  <a:cubicBezTo>
                    <a:pt x="793" y="1728"/>
                    <a:pt x="766" y="1731"/>
                    <a:pt x="738" y="1738"/>
                  </a:cubicBezTo>
                  <a:cubicBezTo>
                    <a:pt x="685" y="1744"/>
                    <a:pt x="638" y="1748"/>
                    <a:pt x="594" y="1748"/>
                  </a:cubicBezTo>
                  <a:cubicBezTo>
                    <a:pt x="420" y="1748"/>
                    <a:pt x="318" y="1695"/>
                    <a:pt x="279" y="1590"/>
                  </a:cubicBezTo>
                  <a:lnTo>
                    <a:pt x="279" y="1590"/>
                  </a:lnTo>
                  <a:cubicBezTo>
                    <a:pt x="279" y="1590"/>
                    <a:pt x="0" y="2492"/>
                    <a:pt x="689" y="2918"/>
                  </a:cubicBezTo>
                  <a:cubicBezTo>
                    <a:pt x="1393" y="3360"/>
                    <a:pt x="1738" y="4049"/>
                    <a:pt x="2115" y="4311"/>
                  </a:cubicBezTo>
                  <a:cubicBezTo>
                    <a:pt x="2115" y="4311"/>
                    <a:pt x="1508" y="3344"/>
                    <a:pt x="2066" y="2475"/>
                  </a:cubicBezTo>
                  <a:cubicBezTo>
                    <a:pt x="2623" y="1607"/>
                    <a:pt x="3180" y="1344"/>
                    <a:pt x="280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2" name="Google Shape;3342;p3"/>
            <p:cNvSpPr/>
            <p:nvPr/>
          </p:nvSpPr>
          <p:spPr>
            <a:xfrm>
              <a:off x="7848572" y="2275934"/>
              <a:ext cx="264821" cy="264233"/>
            </a:xfrm>
            <a:custGeom>
              <a:avLst/>
              <a:gdLst/>
              <a:ahLst/>
              <a:cxnLst/>
              <a:rect l="l" t="t" r="r" b="b"/>
              <a:pathLst>
                <a:path w="8114" h="8096" extrusionOk="0">
                  <a:moveTo>
                    <a:pt x="2338" y="0"/>
                  </a:moveTo>
                  <a:cubicBezTo>
                    <a:pt x="2253" y="0"/>
                    <a:pt x="2167" y="5"/>
                    <a:pt x="2082" y="14"/>
                  </a:cubicBezTo>
                  <a:cubicBezTo>
                    <a:pt x="754" y="178"/>
                    <a:pt x="0" y="1981"/>
                    <a:pt x="787" y="3227"/>
                  </a:cubicBezTo>
                  <a:cubicBezTo>
                    <a:pt x="1373" y="4194"/>
                    <a:pt x="2444" y="4467"/>
                    <a:pt x="3403" y="4467"/>
                  </a:cubicBezTo>
                  <a:cubicBezTo>
                    <a:pt x="3516" y="4467"/>
                    <a:pt x="3628" y="4463"/>
                    <a:pt x="3737" y="4456"/>
                  </a:cubicBezTo>
                  <a:cubicBezTo>
                    <a:pt x="3950" y="4456"/>
                    <a:pt x="4196" y="4440"/>
                    <a:pt x="4442" y="4407"/>
                  </a:cubicBezTo>
                  <a:cubicBezTo>
                    <a:pt x="4442" y="4407"/>
                    <a:pt x="4650" y="4372"/>
                    <a:pt x="4961" y="4372"/>
                  </a:cubicBezTo>
                  <a:cubicBezTo>
                    <a:pt x="5449" y="4372"/>
                    <a:pt x="6189" y="4458"/>
                    <a:pt x="6770" y="4899"/>
                  </a:cubicBezTo>
                  <a:cubicBezTo>
                    <a:pt x="7163" y="5243"/>
                    <a:pt x="7425" y="5702"/>
                    <a:pt x="7507" y="6210"/>
                  </a:cubicBezTo>
                  <a:cubicBezTo>
                    <a:pt x="7507" y="6210"/>
                    <a:pt x="7671" y="7407"/>
                    <a:pt x="7097" y="8062"/>
                  </a:cubicBezTo>
                  <a:lnTo>
                    <a:pt x="7065" y="8095"/>
                  </a:lnTo>
                  <a:cubicBezTo>
                    <a:pt x="7065" y="8095"/>
                    <a:pt x="8114" y="7571"/>
                    <a:pt x="7983" y="5981"/>
                  </a:cubicBezTo>
                  <a:cubicBezTo>
                    <a:pt x="7874" y="4654"/>
                    <a:pt x="6816" y="4010"/>
                    <a:pt x="5482" y="4010"/>
                  </a:cubicBezTo>
                  <a:cubicBezTo>
                    <a:pt x="5200" y="4010"/>
                    <a:pt x="4906" y="4038"/>
                    <a:pt x="4606" y="4096"/>
                  </a:cubicBezTo>
                  <a:cubicBezTo>
                    <a:pt x="4104" y="4196"/>
                    <a:pt x="3649" y="4246"/>
                    <a:pt x="3240" y="4246"/>
                  </a:cubicBezTo>
                  <a:cubicBezTo>
                    <a:pt x="2714" y="4246"/>
                    <a:pt x="2263" y="4163"/>
                    <a:pt x="1885" y="3997"/>
                  </a:cubicBezTo>
                  <a:cubicBezTo>
                    <a:pt x="1492" y="3801"/>
                    <a:pt x="1147" y="3506"/>
                    <a:pt x="918" y="3145"/>
                  </a:cubicBezTo>
                  <a:cubicBezTo>
                    <a:pt x="197" y="1998"/>
                    <a:pt x="885" y="293"/>
                    <a:pt x="2098" y="162"/>
                  </a:cubicBezTo>
                  <a:cubicBezTo>
                    <a:pt x="2199" y="147"/>
                    <a:pt x="2301" y="140"/>
                    <a:pt x="2403" y="140"/>
                  </a:cubicBezTo>
                  <a:cubicBezTo>
                    <a:pt x="2877" y="140"/>
                    <a:pt x="3333" y="300"/>
                    <a:pt x="3590" y="637"/>
                  </a:cubicBezTo>
                  <a:cubicBezTo>
                    <a:pt x="3885" y="1030"/>
                    <a:pt x="3934" y="1555"/>
                    <a:pt x="3721" y="1998"/>
                  </a:cubicBezTo>
                  <a:cubicBezTo>
                    <a:pt x="3575" y="2329"/>
                    <a:pt x="3247" y="2543"/>
                    <a:pt x="2892" y="2543"/>
                  </a:cubicBezTo>
                  <a:cubicBezTo>
                    <a:pt x="2809" y="2543"/>
                    <a:pt x="2724" y="2531"/>
                    <a:pt x="2639" y="2506"/>
                  </a:cubicBezTo>
                  <a:cubicBezTo>
                    <a:pt x="2196" y="2407"/>
                    <a:pt x="2016" y="1965"/>
                    <a:pt x="2360" y="1916"/>
                  </a:cubicBezTo>
                  <a:cubicBezTo>
                    <a:pt x="2770" y="1850"/>
                    <a:pt x="2852" y="1506"/>
                    <a:pt x="2705" y="1211"/>
                  </a:cubicBezTo>
                  <a:cubicBezTo>
                    <a:pt x="2644" y="1089"/>
                    <a:pt x="2508" y="1021"/>
                    <a:pt x="2363" y="1021"/>
                  </a:cubicBezTo>
                  <a:cubicBezTo>
                    <a:pt x="2155" y="1021"/>
                    <a:pt x="1927" y="1161"/>
                    <a:pt x="1869" y="1489"/>
                  </a:cubicBezTo>
                  <a:cubicBezTo>
                    <a:pt x="1819" y="1768"/>
                    <a:pt x="1885" y="2047"/>
                    <a:pt x="2082" y="2243"/>
                  </a:cubicBezTo>
                  <a:cubicBezTo>
                    <a:pt x="2250" y="2429"/>
                    <a:pt x="2587" y="2592"/>
                    <a:pt x="2932" y="2592"/>
                  </a:cubicBezTo>
                  <a:cubicBezTo>
                    <a:pt x="3260" y="2592"/>
                    <a:pt x="3595" y="2445"/>
                    <a:pt x="3803" y="2030"/>
                  </a:cubicBezTo>
                  <a:cubicBezTo>
                    <a:pt x="4032" y="1555"/>
                    <a:pt x="4000" y="998"/>
                    <a:pt x="3688" y="572"/>
                  </a:cubicBezTo>
                  <a:cubicBezTo>
                    <a:pt x="3392" y="177"/>
                    <a:pt x="2866" y="0"/>
                    <a:pt x="233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3" name="Google Shape;3343;p3"/>
            <p:cNvSpPr/>
            <p:nvPr/>
          </p:nvSpPr>
          <p:spPr>
            <a:xfrm>
              <a:off x="7890805" y="2427927"/>
              <a:ext cx="152515" cy="77449"/>
            </a:xfrm>
            <a:custGeom>
              <a:avLst/>
              <a:gdLst/>
              <a:ahLst/>
              <a:cxnLst/>
              <a:rect l="l" t="t" r="r" b="b"/>
              <a:pathLst>
                <a:path w="4673" h="2373" extrusionOk="0">
                  <a:moveTo>
                    <a:pt x="3575" y="1"/>
                  </a:moveTo>
                  <a:cubicBezTo>
                    <a:pt x="3276" y="1"/>
                    <a:pt x="2924" y="42"/>
                    <a:pt x="2525" y="160"/>
                  </a:cubicBezTo>
                  <a:cubicBezTo>
                    <a:pt x="1976" y="324"/>
                    <a:pt x="1508" y="386"/>
                    <a:pt x="1123" y="386"/>
                  </a:cubicBezTo>
                  <a:cubicBezTo>
                    <a:pt x="587" y="386"/>
                    <a:pt x="211" y="267"/>
                    <a:pt x="1" y="143"/>
                  </a:cubicBezTo>
                  <a:lnTo>
                    <a:pt x="1" y="143"/>
                  </a:lnTo>
                  <a:cubicBezTo>
                    <a:pt x="132" y="258"/>
                    <a:pt x="263" y="389"/>
                    <a:pt x="378" y="520"/>
                  </a:cubicBezTo>
                  <a:cubicBezTo>
                    <a:pt x="453" y="641"/>
                    <a:pt x="597" y="1393"/>
                    <a:pt x="1187" y="1393"/>
                  </a:cubicBezTo>
                  <a:cubicBezTo>
                    <a:pt x="1241" y="1393"/>
                    <a:pt x="1299" y="1387"/>
                    <a:pt x="1361" y="1373"/>
                  </a:cubicBezTo>
                  <a:cubicBezTo>
                    <a:pt x="2083" y="1225"/>
                    <a:pt x="1952" y="766"/>
                    <a:pt x="2427" y="619"/>
                  </a:cubicBezTo>
                  <a:cubicBezTo>
                    <a:pt x="2519" y="590"/>
                    <a:pt x="2598" y="578"/>
                    <a:pt x="2663" y="578"/>
                  </a:cubicBezTo>
                  <a:cubicBezTo>
                    <a:pt x="2932" y="578"/>
                    <a:pt x="2975" y="782"/>
                    <a:pt x="2869" y="848"/>
                  </a:cubicBezTo>
                  <a:cubicBezTo>
                    <a:pt x="2808" y="894"/>
                    <a:pt x="2751" y="908"/>
                    <a:pt x="2690" y="908"/>
                  </a:cubicBezTo>
                  <a:cubicBezTo>
                    <a:pt x="2621" y="908"/>
                    <a:pt x="2547" y="890"/>
                    <a:pt x="2460" y="881"/>
                  </a:cubicBezTo>
                  <a:cubicBezTo>
                    <a:pt x="2446" y="878"/>
                    <a:pt x="2430" y="877"/>
                    <a:pt x="2413" y="877"/>
                  </a:cubicBezTo>
                  <a:cubicBezTo>
                    <a:pt x="2219" y="877"/>
                    <a:pt x="1817" y="1047"/>
                    <a:pt x="1968" y="1438"/>
                  </a:cubicBezTo>
                  <a:cubicBezTo>
                    <a:pt x="2132" y="1881"/>
                    <a:pt x="2378" y="2242"/>
                    <a:pt x="2115" y="2373"/>
                  </a:cubicBezTo>
                  <a:cubicBezTo>
                    <a:pt x="2115" y="2373"/>
                    <a:pt x="3033" y="2373"/>
                    <a:pt x="3345" y="2110"/>
                  </a:cubicBezTo>
                  <a:cubicBezTo>
                    <a:pt x="3705" y="1865"/>
                    <a:pt x="3853" y="1406"/>
                    <a:pt x="3722" y="979"/>
                  </a:cubicBezTo>
                  <a:cubicBezTo>
                    <a:pt x="3623" y="499"/>
                    <a:pt x="3938" y="202"/>
                    <a:pt x="4425" y="202"/>
                  </a:cubicBezTo>
                  <a:cubicBezTo>
                    <a:pt x="4503" y="202"/>
                    <a:pt x="4586" y="210"/>
                    <a:pt x="4672" y="225"/>
                  </a:cubicBezTo>
                  <a:cubicBezTo>
                    <a:pt x="4672" y="225"/>
                    <a:pt x="4271" y="1"/>
                    <a:pt x="357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4" name="Google Shape;3344;p3"/>
            <p:cNvSpPr/>
            <p:nvPr/>
          </p:nvSpPr>
          <p:spPr>
            <a:xfrm>
              <a:off x="7929350" y="2284942"/>
              <a:ext cx="105419" cy="109825"/>
            </a:xfrm>
            <a:custGeom>
              <a:avLst/>
              <a:gdLst/>
              <a:ahLst/>
              <a:cxnLst/>
              <a:rect l="l" t="t" r="r" b="b"/>
              <a:pathLst>
                <a:path w="3230" h="3365" extrusionOk="0">
                  <a:moveTo>
                    <a:pt x="1279" y="0"/>
                  </a:moveTo>
                  <a:lnTo>
                    <a:pt x="1279" y="0"/>
                  </a:lnTo>
                  <a:cubicBezTo>
                    <a:pt x="1705" y="443"/>
                    <a:pt x="1852" y="1082"/>
                    <a:pt x="1639" y="1656"/>
                  </a:cubicBezTo>
                  <a:cubicBezTo>
                    <a:pt x="1410" y="2417"/>
                    <a:pt x="886" y="2617"/>
                    <a:pt x="436" y="2617"/>
                  </a:cubicBezTo>
                  <a:cubicBezTo>
                    <a:pt x="276" y="2617"/>
                    <a:pt x="125" y="2592"/>
                    <a:pt x="0" y="2558"/>
                  </a:cubicBezTo>
                  <a:lnTo>
                    <a:pt x="0" y="2558"/>
                  </a:lnTo>
                  <a:cubicBezTo>
                    <a:pt x="0" y="2558"/>
                    <a:pt x="244" y="3364"/>
                    <a:pt x="1009" y="3364"/>
                  </a:cubicBezTo>
                  <a:cubicBezTo>
                    <a:pt x="1038" y="3364"/>
                    <a:pt x="1068" y="3363"/>
                    <a:pt x="1098" y="3361"/>
                  </a:cubicBezTo>
                  <a:cubicBezTo>
                    <a:pt x="1951" y="3295"/>
                    <a:pt x="1902" y="2639"/>
                    <a:pt x="1885" y="2361"/>
                  </a:cubicBezTo>
                  <a:cubicBezTo>
                    <a:pt x="1869" y="2066"/>
                    <a:pt x="1869" y="1836"/>
                    <a:pt x="1967" y="1836"/>
                  </a:cubicBezTo>
                  <a:cubicBezTo>
                    <a:pt x="2082" y="1836"/>
                    <a:pt x="2115" y="1951"/>
                    <a:pt x="2049" y="2148"/>
                  </a:cubicBezTo>
                  <a:cubicBezTo>
                    <a:pt x="1983" y="2344"/>
                    <a:pt x="1836" y="2984"/>
                    <a:pt x="2934" y="3098"/>
                  </a:cubicBezTo>
                  <a:cubicBezTo>
                    <a:pt x="2787" y="3000"/>
                    <a:pt x="2770" y="2803"/>
                    <a:pt x="2869" y="2689"/>
                  </a:cubicBezTo>
                  <a:cubicBezTo>
                    <a:pt x="3016" y="2426"/>
                    <a:pt x="3229" y="1967"/>
                    <a:pt x="2508" y="1345"/>
                  </a:cubicBezTo>
                  <a:cubicBezTo>
                    <a:pt x="1770" y="722"/>
                    <a:pt x="1721" y="279"/>
                    <a:pt x="12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5" name="Google Shape;3345;p3"/>
            <p:cNvSpPr/>
            <p:nvPr/>
          </p:nvSpPr>
          <p:spPr>
            <a:xfrm>
              <a:off x="7821287" y="2129033"/>
              <a:ext cx="62599" cy="250101"/>
            </a:xfrm>
            <a:custGeom>
              <a:avLst/>
              <a:gdLst/>
              <a:ahLst/>
              <a:cxnLst/>
              <a:rect l="l" t="t" r="r" b="b"/>
              <a:pathLst>
                <a:path w="1918" h="7663" extrusionOk="0">
                  <a:moveTo>
                    <a:pt x="625" y="0"/>
                  </a:moveTo>
                  <a:cubicBezTo>
                    <a:pt x="557" y="0"/>
                    <a:pt x="484" y="17"/>
                    <a:pt x="410" y="57"/>
                  </a:cubicBezTo>
                  <a:cubicBezTo>
                    <a:pt x="0" y="286"/>
                    <a:pt x="328" y="827"/>
                    <a:pt x="590" y="1089"/>
                  </a:cubicBezTo>
                  <a:cubicBezTo>
                    <a:pt x="852" y="1352"/>
                    <a:pt x="869" y="2630"/>
                    <a:pt x="738" y="3991"/>
                  </a:cubicBezTo>
                  <a:cubicBezTo>
                    <a:pt x="607" y="5351"/>
                    <a:pt x="754" y="7138"/>
                    <a:pt x="1459" y="7662"/>
                  </a:cubicBezTo>
                  <a:cubicBezTo>
                    <a:pt x="1459" y="7662"/>
                    <a:pt x="803" y="7056"/>
                    <a:pt x="951" y="5171"/>
                  </a:cubicBezTo>
                  <a:cubicBezTo>
                    <a:pt x="1098" y="3286"/>
                    <a:pt x="1918" y="1499"/>
                    <a:pt x="1180" y="368"/>
                  </a:cubicBezTo>
                  <a:cubicBezTo>
                    <a:pt x="1180" y="368"/>
                    <a:pt x="946" y="0"/>
                    <a:pt x="6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6" name="Google Shape;3346;p3"/>
            <p:cNvSpPr/>
            <p:nvPr/>
          </p:nvSpPr>
          <p:spPr>
            <a:xfrm>
              <a:off x="7729805" y="2142937"/>
              <a:ext cx="81333" cy="68832"/>
            </a:xfrm>
            <a:custGeom>
              <a:avLst/>
              <a:gdLst/>
              <a:ahLst/>
              <a:cxnLst/>
              <a:rect l="l" t="t" r="r" b="b"/>
              <a:pathLst>
                <a:path w="2492" h="2109" extrusionOk="0">
                  <a:moveTo>
                    <a:pt x="1802" y="0"/>
                  </a:moveTo>
                  <a:cubicBezTo>
                    <a:pt x="1321" y="0"/>
                    <a:pt x="1021" y="400"/>
                    <a:pt x="934" y="1090"/>
                  </a:cubicBezTo>
                  <a:cubicBezTo>
                    <a:pt x="855" y="1735"/>
                    <a:pt x="301" y="1798"/>
                    <a:pt x="85" y="1798"/>
                  </a:cubicBezTo>
                  <a:cubicBezTo>
                    <a:pt x="33" y="1798"/>
                    <a:pt x="0" y="1794"/>
                    <a:pt x="0" y="1794"/>
                  </a:cubicBezTo>
                  <a:lnTo>
                    <a:pt x="0" y="1794"/>
                  </a:lnTo>
                  <a:cubicBezTo>
                    <a:pt x="121" y="1849"/>
                    <a:pt x="702" y="2109"/>
                    <a:pt x="1241" y="2109"/>
                  </a:cubicBezTo>
                  <a:cubicBezTo>
                    <a:pt x="1509" y="2109"/>
                    <a:pt x="1766" y="2045"/>
                    <a:pt x="1951" y="1860"/>
                  </a:cubicBezTo>
                  <a:cubicBezTo>
                    <a:pt x="2492" y="1319"/>
                    <a:pt x="2115" y="614"/>
                    <a:pt x="1967" y="385"/>
                  </a:cubicBezTo>
                  <a:cubicBezTo>
                    <a:pt x="1869" y="270"/>
                    <a:pt x="1902" y="106"/>
                    <a:pt x="2016" y="24"/>
                  </a:cubicBezTo>
                  <a:cubicBezTo>
                    <a:pt x="1941" y="8"/>
                    <a:pt x="1870" y="0"/>
                    <a:pt x="18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7" name="Google Shape;3347;p3"/>
            <p:cNvSpPr/>
            <p:nvPr/>
          </p:nvSpPr>
          <p:spPr>
            <a:xfrm>
              <a:off x="7649549" y="2147995"/>
              <a:ext cx="157313" cy="178723"/>
            </a:xfrm>
            <a:custGeom>
              <a:avLst/>
              <a:gdLst/>
              <a:ahLst/>
              <a:cxnLst/>
              <a:rect l="l" t="t" r="r" b="b"/>
              <a:pathLst>
                <a:path w="4820" h="5476" extrusionOk="0">
                  <a:moveTo>
                    <a:pt x="459" y="0"/>
                  </a:moveTo>
                  <a:cubicBezTo>
                    <a:pt x="0" y="804"/>
                    <a:pt x="246" y="2131"/>
                    <a:pt x="869" y="3016"/>
                  </a:cubicBezTo>
                  <a:cubicBezTo>
                    <a:pt x="1364" y="3715"/>
                    <a:pt x="2135" y="3793"/>
                    <a:pt x="2457" y="3793"/>
                  </a:cubicBezTo>
                  <a:cubicBezTo>
                    <a:pt x="2551" y="3793"/>
                    <a:pt x="2607" y="3787"/>
                    <a:pt x="2607" y="3787"/>
                  </a:cubicBezTo>
                  <a:cubicBezTo>
                    <a:pt x="2344" y="3688"/>
                    <a:pt x="2279" y="3377"/>
                    <a:pt x="2476" y="3131"/>
                  </a:cubicBezTo>
                  <a:cubicBezTo>
                    <a:pt x="2639" y="2967"/>
                    <a:pt x="2607" y="2705"/>
                    <a:pt x="2410" y="2590"/>
                  </a:cubicBezTo>
                  <a:cubicBezTo>
                    <a:pt x="2295" y="2541"/>
                    <a:pt x="2017" y="2328"/>
                    <a:pt x="2246" y="2180"/>
                  </a:cubicBezTo>
                  <a:cubicBezTo>
                    <a:pt x="2272" y="2166"/>
                    <a:pt x="2301" y="2158"/>
                    <a:pt x="2331" y="2158"/>
                  </a:cubicBezTo>
                  <a:cubicBezTo>
                    <a:pt x="2570" y="2158"/>
                    <a:pt x="2913" y="2591"/>
                    <a:pt x="2869" y="3115"/>
                  </a:cubicBezTo>
                  <a:cubicBezTo>
                    <a:pt x="2820" y="3688"/>
                    <a:pt x="3082" y="3852"/>
                    <a:pt x="3475" y="4131"/>
                  </a:cubicBezTo>
                  <a:cubicBezTo>
                    <a:pt x="3869" y="4410"/>
                    <a:pt x="3639" y="4934"/>
                    <a:pt x="3639" y="4934"/>
                  </a:cubicBezTo>
                  <a:cubicBezTo>
                    <a:pt x="4361" y="4524"/>
                    <a:pt x="4197" y="3852"/>
                    <a:pt x="4115" y="3705"/>
                  </a:cubicBezTo>
                  <a:cubicBezTo>
                    <a:pt x="4016" y="3557"/>
                    <a:pt x="3836" y="3295"/>
                    <a:pt x="4066" y="3197"/>
                  </a:cubicBezTo>
                  <a:cubicBezTo>
                    <a:pt x="4079" y="3191"/>
                    <a:pt x="4092" y="3188"/>
                    <a:pt x="4104" y="3188"/>
                  </a:cubicBezTo>
                  <a:cubicBezTo>
                    <a:pt x="4304" y="3188"/>
                    <a:pt x="4377" y="3909"/>
                    <a:pt x="4377" y="4557"/>
                  </a:cubicBezTo>
                  <a:cubicBezTo>
                    <a:pt x="4344" y="4918"/>
                    <a:pt x="4508" y="5278"/>
                    <a:pt x="4820" y="5475"/>
                  </a:cubicBezTo>
                  <a:cubicBezTo>
                    <a:pt x="4688" y="5147"/>
                    <a:pt x="4623" y="4803"/>
                    <a:pt x="4639" y="4459"/>
                  </a:cubicBezTo>
                  <a:cubicBezTo>
                    <a:pt x="4623" y="3951"/>
                    <a:pt x="4721" y="3033"/>
                    <a:pt x="3820" y="2410"/>
                  </a:cubicBezTo>
                  <a:cubicBezTo>
                    <a:pt x="2902" y="1787"/>
                    <a:pt x="1804" y="2049"/>
                    <a:pt x="1000" y="1492"/>
                  </a:cubicBezTo>
                  <a:cubicBezTo>
                    <a:pt x="541" y="1148"/>
                    <a:pt x="328" y="558"/>
                    <a:pt x="45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8" name="Google Shape;3348;p3"/>
            <p:cNvSpPr/>
            <p:nvPr/>
          </p:nvSpPr>
          <p:spPr>
            <a:xfrm>
              <a:off x="7597655" y="2097571"/>
              <a:ext cx="96868" cy="63741"/>
            </a:xfrm>
            <a:custGeom>
              <a:avLst/>
              <a:gdLst/>
              <a:ahLst/>
              <a:cxnLst/>
              <a:rect l="l" t="t" r="r" b="b"/>
              <a:pathLst>
                <a:path w="2968" h="1953" extrusionOk="0">
                  <a:moveTo>
                    <a:pt x="2040" y="1"/>
                  </a:moveTo>
                  <a:cubicBezTo>
                    <a:pt x="332" y="1"/>
                    <a:pt x="296" y="1081"/>
                    <a:pt x="296" y="1365"/>
                  </a:cubicBezTo>
                  <a:cubicBezTo>
                    <a:pt x="296" y="1562"/>
                    <a:pt x="164" y="1726"/>
                    <a:pt x="1" y="1791"/>
                  </a:cubicBezTo>
                  <a:cubicBezTo>
                    <a:pt x="268" y="1904"/>
                    <a:pt x="502" y="1952"/>
                    <a:pt x="708" y="1952"/>
                  </a:cubicBezTo>
                  <a:cubicBezTo>
                    <a:pt x="1460" y="1952"/>
                    <a:pt x="1831" y="1306"/>
                    <a:pt x="2049" y="791"/>
                  </a:cubicBezTo>
                  <a:cubicBezTo>
                    <a:pt x="2197" y="398"/>
                    <a:pt x="2558" y="136"/>
                    <a:pt x="2967" y="87"/>
                  </a:cubicBezTo>
                  <a:cubicBezTo>
                    <a:pt x="2613" y="27"/>
                    <a:pt x="2306" y="1"/>
                    <a:pt x="204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9" name="Google Shape;3349;p3"/>
            <p:cNvSpPr/>
            <p:nvPr/>
          </p:nvSpPr>
          <p:spPr>
            <a:xfrm>
              <a:off x="7560220" y="2096689"/>
              <a:ext cx="47096" cy="37272"/>
            </a:xfrm>
            <a:custGeom>
              <a:avLst/>
              <a:gdLst/>
              <a:ahLst/>
              <a:cxnLst/>
              <a:rect l="l" t="t" r="r" b="b"/>
              <a:pathLst>
                <a:path w="1443" h="1142" extrusionOk="0">
                  <a:moveTo>
                    <a:pt x="475" y="1"/>
                  </a:moveTo>
                  <a:cubicBezTo>
                    <a:pt x="427" y="1"/>
                    <a:pt x="377" y="11"/>
                    <a:pt x="328" y="32"/>
                  </a:cubicBezTo>
                  <a:cubicBezTo>
                    <a:pt x="98" y="146"/>
                    <a:pt x="0" y="425"/>
                    <a:pt x="98" y="671"/>
                  </a:cubicBezTo>
                  <a:cubicBezTo>
                    <a:pt x="180" y="868"/>
                    <a:pt x="361" y="1031"/>
                    <a:pt x="574" y="1097"/>
                  </a:cubicBezTo>
                  <a:cubicBezTo>
                    <a:pt x="652" y="1127"/>
                    <a:pt x="735" y="1142"/>
                    <a:pt x="817" y="1142"/>
                  </a:cubicBezTo>
                  <a:cubicBezTo>
                    <a:pt x="961" y="1142"/>
                    <a:pt x="1105" y="1098"/>
                    <a:pt x="1229" y="1015"/>
                  </a:cubicBezTo>
                  <a:cubicBezTo>
                    <a:pt x="1361" y="884"/>
                    <a:pt x="1443" y="704"/>
                    <a:pt x="1443" y="507"/>
                  </a:cubicBezTo>
                  <a:lnTo>
                    <a:pt x="1443" y="507"/>
                  </a:lnTo>
                  <a:cubicBezTo>
                    <a:pt x="1442" y="507"/>
                    <a:pt x="1123" y="902"/>
                    <a:pt x="763" y="902"/>
                  </a:cubicBezTo>
                  <a:cubicBezTo>
                    <a:pt x="749" y="902"/>
                    <a:pt x="735" y="902"/>
                    <a:pt x="721" y="900"/>
                  </a:cubicBezTo>
                  <a:cubicBezTo>
                    <a:pt x="148" y="851"/>
                    <a:pt x="66" y="261"/>
                    <a:pt x="344" y="114"/>
                  </a:cubicBezTo>
                  <a:cubicBezTo>
                    <a:pt x="384" y="87"/>
                    <a:pt x="428" y="75"/>
                    <a:pt x="471" y="75"/>
                  </a:cubicBezTo>
                  <a:cubicBezTo>
                    <a:pt x="587" y="75"/>
                    <a:pt x="697" y="162"/>
                    <a:pt x="721" y="294"/>
                  </a:cubicBezTo>
                  <a:cubicBezTo>
                    <a:pt x="732" y="393"/>
                    <a:pt x="647" y="455"/>
                    <a:pt x="595" y="455"/>
                  </a:cubicBezTo>
                  <a:cubicBezTo>
                    <a:pt x="569" y="455"/>
                    <a:pt x="552" y="441"/>
                    <a:pt x="557" y="409"/>
                  </a:cubicBezTo>
                  <a:cubicBezTo>
                    <a:pt x="582" y="335"/>
                    <a:pt x="542" y="270"/>
                    <a:pt x="472" y="270"/>
                  </a:cubicBezTo>
                  <a:cubicBezTo>
                    <a:pt x="449" y="270"/>
                    <a:pt x="422" y="277"/>
                    <a:pt x="394" y="294"/>
                  </a:cubicBezTo>
                  <a:cubicBezTo>
                    <a:pt x="262" y="359"/>
                    <a:pt x="394" y="540"/>
                    <a:pt x="394" y="540"/>
                  </a:cubicBezTo>
                  <a:cubicBezTo>
                    <a:pt x="441" y="578"/>
                    <a:pt x="496" y="595"/>
                    <a:pt x="552" y="595"/>
                  </a:cubicBezTo>
                  <a:cubicBezTo>
                    <a:pt x="687" y="595"/>
                    <a:pt x="820" y="490"/>
                    <a:pt x="820" y="327"/>
                  </a:cubicBezTo>
                  <a:cubicBezTo>
                    <a:pt x="807" y="133"/>
                    <a:pt x="652" y="1"/>
                    <a:pt x="47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0" name="Google Shape;3350;p3"/>
            <p:cNvSpPr/>
            <p:nvPr/>
          </p:nvSpPr>
          <p:spPr>
            <a:xfrm>
              <a:off x="8218225" y="2333050"/>
              <a:ext cx="130550" cy="285284"/>
            </a:xfrm>
            <a:custGeom>
              <a:avLst/>
              <a:gdLst/>
              <a:ahLst/>
              <a:cxnLst/>
              <a:rect l="l" t="t" r="r" b="b"/>
              <a:pathLst>
                <a:path w="4000" h="8741" extrusionOk="0">
                  <a:moveTo>
                    <a:pt x="1919" y="0"/>
                  </a:moveTo>
                  <a:cubicBezTo>
                    <a:pt x="1761" y="0"/>
                    <a:pt x="1601" y="22"/>
                    <a:pt x="1443" y="67"/>
                  </a:cubicBezTo>
                  <a:cubicBezTo>
                    <a:pt x="689" y="264"/>
                    <a:pt x="132" y="920"/>
                    <a:pt x="66" y="1690"/>
                  </a:cubicBezTo>
                  <a:cubicBezTo>
                    <a:pt x="0" y="2493"/>
                    <a:pt x="410" y="3280"/>
                    <a:pt x="1000" y="3837"/>
                  </a:cubicBezTo>
                  <a:cubicBezTo>
                    <a:pt x="1590" y="4427"/>
                    <a:pt x="2361" y="4706"/>
                    <a:pt x="2902" y="5214"/>
                  </a:cubicBezTo>
                  <a:cubicBezTo>
                    <a:pt x="3443" y="5689"/>
                    <a:pt x="3770" y="6345"/>
                    <a:pt x="3820" y="7050"/>
                  </a:cubicBezTo>
                  <a:cubicBezTo>
                    <a:pt x="3852" y="7722"/>
                    <a:pt x="3492" y="8394"/>
                    <a:pt x="2918" y="8574"/>
                  </a:cubicBezTo>
                  <a:cubicBezTo>
                    <a:pt x="2792" y="8618"/>
                    <a:pt x="2663" y="8638"/>
                    <a:pt x="2537" y="8638"/>
                  </a:cubicBezTo>
                  <a:cubicBezTo>
                    <a:pt x="2092" y="8638"/>
                    <a:pt x="1685" y="8384"/>
                    <a:pt x="1558" y="8001"/>
                  </a:cubicBezTo>
                  <a:cubicBezTo>
                    <a:pt x="1345" y="7558"/>
                    <a:pt x="1541" y="7034"/>
                    <a:pt x="2000" y="6837"/>
                  </a:cubicBezTo>
                  <a:cubicBezTo>
                    <a:pt x="2082" y="6804"/>
                    <a:pt x="2180" y="6788"/>
                    <a:pt x="2262" y="6788"/>
                  </a:cubicBezTo>
                  <a:cubicBezTo>
                    <a:pt x="2262" y="6788"/>
                    <a:pt x="2292" y="6785"/>
                    <a:pt x="2339" y="6785"/>
                  </a:cubicBezTo>
                  <a:cubicBezTo>
                    <a:pt x="2480" y="6785"/>
                    <a:pt x="2775" y="6812"/>
                    <a:pt x="2885" y="7034"/>
                  </a:cubicBezTo>
                  <a:cubicBezTo>
                    <a:pt x="2885" y="7034"/>
                    <a:pt x="2895" y="7082"/>
                    <a:pt x="2862" y="7082"/>
                  </a:cubicBezTo>
                  <a:cubicBezTo>
                    <a:pt x="2852" y="7082"/>
                    <a:pt x="2839" y="7078"/>
                    <a:pt x="2820" y="7066"/>
                  </a:cubicBezTo>
                  <a:cubicBezTo>
                    <a:pt x="2758" y="7032"/>
                    <a:pt x="2688" y="7015"/>
                    <a:pt x="2617" y="7015"/>
                  </a:cubicBezTo>
                  <a:cubicBezTo>
                    <a:pt x="2517" y="7015"/>
                    <a:pt x="2414" y="7049"/>
                    <a:pt x="2328" y="7116"/>
                  </a:cubicBezTo>
                  <a:cubicBezTo>
                    <a:pt x="2082" y="7361"/>
                    <a:pt x="2131" y="7771"/>
                    <a:pt x="2443" y="7935"/>
                  </a:cubicBezTo>
                  <a:cubicBezTo>
                    <a:pt x="2524" y="7973"/>
                    <a:pt x="2610" y="7991"/>
                    <a:pt x="2692" y="7991"/>
                  </a:cubicBezTo>
                  <a:cubicBezTo>
                    <a:pt x="3007" y="7991"/>
                    <a:pt x="3281" y="7724"/>
                    <a:pt x="3164" y="7230"/>
                  </a:cubicBezTo>
                  <a:cubicBezTo>
                    <a:pt x="3062" y="6911"/>
                    <a:pt x="2755" y="6695"/>
                    <a:pt x="2425" y="6695"/>
                  </a:cubicBezTo>
                  <a:cubicBezTo>
                    <a:pt x="2382" y="6695"/>
                    <a:pt x="2339" y="6698"/>
                    <a:pt x="2295" y="6706"/>
                  </a:cubicBezTo>
                  <a:cubicBezTo>
                    <a:pt x="2180" y="6706"/>
                    <a:pt x="2066" y="6722"/>
                    <a:pt x="1967" y="6788"/>
                  </a:cubicBezTo>
                  <a:cubicBezTo>
                    <a:pt x="1492" y="7001"/>
                    <a:pt x="1295" y="7542"/>
                    <a:pt x="1476" y="8017"/>
                  </a:cubicBezTo>
                  <a:cubicBezTo>
                    <a:pt x="1617" y="8454"/>
                    <a:pt x="2071" y="8740"/>
                    <a:pt x="2561" y="8740"/>
                  </a:cubicBezTo>
                  <a:cubicBezTo>
                    <a:pt x="2696" y="8740"/>
                    <a:pt x="2833" y="8719"/>
                    <a:pt x="2967" y="8673"/>
                  </a:cubicBezTo>
                  <a:cubicBezTo>
                    <a:pt x="3623" y="8492"/>
                    <a:pt x="4000" y="7755"/>
                    <a:pt x="3984" y="7050"/>
                  </a:cubicBezTo>
                  <a:cubicBezTo>
                    <a:pt x="3918" y="6296"/>
                    <a:pt x="3574" y="5591"/>
                    <a:pt x="3016" y="5099"/>
                  </a:cubicBezTo>
                  <a:cubicBezTo>
                    <a:pt x="2443" y="4575"/>
                    <a:pt x="1672" y="4280"/>
                    <a:pt x="1131" y="3723"/>
                  </a:cubicBezTo>
                  <a:cubicBezTo>
                    <a:pt x="558" y="3198"/>
                    <a:pt x="181" y="2444"/>
                    <a:pt x="230" y="1723"/>
                  </a:cubicBezTo>
                  <a:cubicBezTo>
                    <a:pt x="263" y="1264"/>
                    <a:pt x="476" y="854"/>
                    <a:pt x="820" y="559"/>
                  </a:cubicBezTo>
                  <a:cubicBezTo>
                    <a:pt x="984" y="444"/>
                    <a:pt x="1164" y="346"/>
                    <a:pt x="1345" y="297"/>
                  </a:cubicBezTo>
                  <a:cubicBezTo>
                    <a:pt x="1492" y="256"/>
                    <a:pt x="1644" y="235"/>
                    <a:pt x="1795" y="235"/>
                  </a:cubicBezTo>
                  <a:cubicBezTo>
                    <a:pt x="1947" y="235"/>
                    <a:pt x="2099" y="256"/>
                    <a:pt x="2246" y="297"/>
                  </a:cubicBezTo>
                  <a:cubicBezTo>
                    <a:pt x="3262" y="559"/>
                    <a:pt x="3590" y="1936"/>
                    <a:pt x="2902" y="2575"/>
                  </a:cubicBezTo>
                  <a:cubicBezTo>
                    <a:pt x="2771" y="2723"/>
                    <a:pt x="2590" y="2805"/>
                    <a:pt x="2394" y="2854"/>
                  </a:cubicBezTo>
                  <a:cubicBezTo>
                    <a:pt x="2334" y="2862"/>
                    <a:pt x="2278" y="2866"/>
                    <a:pt x="2225" y="2866"/>
                  </a:cubicBezTo>
                  <a:cubicBezTo>
                    <a:pt x="1759" y="2866"/>
                    <a:pt x="1514" y="2570"/>
                    <a:pt x="1558" y="2378"/>
                  </a:cubicBezTo>
                  <a:cubicBezTo>
                    <a:pt x="1558" y="2378"/>
                    <a:pt x="1558" y="2346"/>
                    <a:pt x="1623" y="2346"/>
                  </a:cubicBezTo>
                  <a:cubicBezTo>
                    <a:pt x="1634" y="2346"/>
                    <a:pt x="1655" y="2347"/>
                    <a:pt x="1683" y="2347"/>
                  </a:cubicBezTo>
                  <a:cubicBezTo>
                    <a:pt x="1823" y="2347"/>
                    <a:pt x="2140" y="2324"/>
                    <a:pt x="2262" y="2051"/>
                  </a:cubicBezTo>
                  <a:cubicBezTo>
                    <a:pt x="2381" y="1682"/>
                    <a:pt x="2098" y="1346"/>
                    <a:pt x="1770" y="1346"/>
                  </a:cubicBezTo>
                  <a:cubicBezTo>
                    <a:pt x="1689" y="1346"/>
                    <a:pt x="1606" y="1366"/>
                    <a:pt x="1525" y="1411"/>
                  </a:cubicBezTo>
                  <a:cubicBezTo>
                    <a:pt x="902" y="1788"/>
                    <a:pt x="1049" y="2723"/>
                    <a:pt x="1754" y="2903"/>
                  </a:cubicBezTo>
                  <a:cubicBezTo>
                    <a:pt x="1928" y="2983"/>
                    <a:pt x="2111" y="3021"/>
                    <a:pt x="2291" y="3021"/>
                  </a:cubicBezTo>
                  <a:cubicBezTo>
                    <a:pt x="2741" y="3021"/>
                    <a:pt x="3176" y="2783"/>
                    <a:pt x="3410" y="2362"/>
                  </a:cubicBezTo>
                  <a:cubicBezTo>
                    <a:pt x="3672" y="1821"/>
                    <a:pt x="3623" y="1182"/>
                    <a:pt x="3279" y="674"/>
                  </a:cubicBezTo>
                  <a:cubicBezTo>
                    <a:pt x="2951" y="245"/>
                    <a:pt x="2448" y="0"/>
                    <a:pt x="191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1" name="Google Shape;3351;p3"/>
            <p:cNvSpPr/>
            <p:nvPr/>
          </p:nvSpPr>
          <p:spPr>
            <a:xfrm>
              <a:off x="8289897" y="2441145"/>
              <a:ext cx="56137" cy="78689"/>
            </a:xfrm>
            <a:custGeom>
              <a:avLst/>
              <a:gdLst/>
              <a:ahLst/>
              <a:cxnLst/>
              <a:rect l="l" t="t" r="r" b="b"/>
              <a:pathLst>
                <a:path w="1720" h="2411" extrusionOk="0">
                  <a:moveTo>
                    <a:pt x="214" y="1"/>
                  </a:moveTo>
                  <a:cubicBezTo>
                    <a:pt x="214" y="1"/>
                    <a:pt x="247" y="99"/>
                    <a:pt x="116" y="476"/>
                  </a:cubicBezTo>
                  <a:cubicBezTo>
                    <a:pt x="1" y="869"/>
                    <a:pt x="329" y="1132"/>
                    <a:pt x="968" y="1410"/>
                  </a:cubicBezTo>
                  <a:cubicBezTo>
                    <a:pt x="1345" y="1607"/>
                    <a:pt x="1607" y="1984"/>
                    <a:pt x="1673" y="2410"/>
                  </a:cubicBezTo>
                  <a:cubicBezTo>
                    <a:pt x="1719" y="521"/>
                    <a:pt x="976" y="343"/>
                    <a:pt x="727" y="343"/>
                  </a:cubicBezTo>
                  <a:cubicBezTo>
                    <a:pt x="713" y="343"/>
                    <a:pt x="700" y="344"/>
                    <a:pt x="689" y="345"/>
                  </a:cubicBezTo>
                  <a:cubicBezTo>
                    <a:pt x="493" y="345"/>
                    <a:pt x="394" y="263"/>
                    <a:pt x="361" y="165"/>
                  </a:cubicBezTo>
                  <a:cubicBezTo>
                    <a:pt x="345" y="66"/>
                    <a:pt x="214" y="1"/>
                    <a:pt x="21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2" name="Google Shape;3352;p3"/>
            <p:cNvSpPr/>
            <p:nvPr/>
          </p:nvSpPr>
          <p:spPr>
            <a:xfrm>
              <a:off x="8114992" y="2208962"/>
              <a:ext cx="208652" cy="327452"/>
            </a:xfrm>
            <a:custGeom>
              <a:avLst/>
              <a:gdLst/>
              <a:ahLst/>
              <a:cxnLst/>
              <a:rect l="l" t="t" r="r" b="b"/>
              <a:pathLst>
                <a:path w="6393" h="10033" extrusionOk="0">
                  <a:moveTo>
                    <a:pt x="1147" y="1"/>
                  </a:moveTo>
                  <a:cubicBezTo>
                    <a:pt x="1246" y="132"/>
                    <a:pt x="1229" y="312"/>
                    <a:pt x="1115" y="411"/>
                  </a:cubicBezTo>
                  <a:cubicBezTo>
                    <a:pt x="901" y="591"/>
                    <a:pt x="361" y="1214"/>
                    <a:pt x="754" y="1837"/>
                  </a:cubicBezTo>
                  <a:cubicBezTo>
                    <a:pt x="1196" y="2525"/>
                    <a:pt x="1787" y="2296"/>
                    <a:pt x="1983" y="2886"/>
                  </a:cubicBezTo>
                  <a:cubicBezTo>
                    <a:pt x="1983" y="2886"/>
                    <a:pt x="2065" y="3181"/>
                    <a:pt x="1869" y="3279"/>
                  </a:cubicBezTo>
                  <a:cubicBezTo>
                    <a:pt x="1839" y="3295"/>
                    <a:pt x="1810" y="3303"/>
                    <a:pt x="1782" y="3303"/>
                  </a:cubicBezTo>
                  <a:cubicBezTo>
                    <a:pt x="1643" y="3303"/>
                    <a:pt x="1541" y="3118"/>
                    <a:pt x="1541" y="2968"/>
                  </a:cubicBezTo>
                  <a:cubicBezTo>
                    <a:pt x="1475" y="2673"/>
                    <a:pt x="1229" y="2427"/>
                    <a:pt x="918" y="2394"/>
                  </a:cubicBezTo>
                  <a:cubicBezTo>
                    <a:pt x="541" y="2329"/>
                    <a:pt x="492" y="2230"/>
                    <a:pt x="492" y="2230"/>
                  </a:cubicBezTo>
                  <a:lnTo>
                    <a:pt x="492" y="2230"/>
                  </a:lnTo>
                  <a:cubicBezTo>
                    <a:pt x="541" y="2361"/>
                    <a:pt x="541" y="2509"/>
                    <a:pt x="508" y="2656"/>
                  </a:cubicBezTo>
                  <a:cubicBezTo>
                    <a:pt x="459" y="2804"/>
                    <a:pt x="147" y="3312"/>
                    <a:pt x="721" y="3689"/>
                  </a:cubicBezTo>
                  <a:cubicBezTo>
                    <a:pt x="1295" y="4066"/>
                    <a:pt x="1573" y="3869"/>
                    <a:pt x="1672" y="4509"/>
                  </a:cubicBezTo>
                  <a:cubicBezTo>
                    <a:pt x="1787" y="5148"/>
                    <a:pt x="1836" y="5918"/>
                    <a:pt x="2180" y="6246"/>
                  </a:cubicBezTo>
                  <a:cubicBezTo>
                    <a:pt x="2065" y="6180"/>
                    <a:pt x="1967" y="6082"/>
                    <a:pt x="1918" y="5967"/>
                  </a:cubicBezTo>
                  <a:cubicBezTo>
                    <a:pt x="1765" y="5631"/>
                    <a:pt x="1441" y="5423"/>
                    <a:pt x="1079" y="5423"/>
                  </a:cubicBezTo>
                  <a:cubicBezTo>
                    <a:pt x="1053" y="5423"/>
                    <a:pt x="1026" y="5424"/>
                    <a:pt x="1000" y="5426"/>
                  </a:cubicBezTo>
                  <a:cubicBezTo>
                    <a:pt x="957" y="5429"/>
                    <a:pt x="917" y="5430"/>
                    <a:pt x="879" y="5430"/>
                  </a:cubicBezTo>
                  <a:cubicBezTo>
                    <a:pt x="416" y="5430"/>
                    <a:pt x="357" y="5253"/>
                    <a:pt x="311" y="5131"/>
                  </a:cubicBezTo>
                  <a:lnTo>
                    <a:pt x="311" y="5131"/>
                  </a:lnTo>
                  <a:cubicBezTo>
                    <a:pt x="311" y="5132"/>
                    <a:pt x="0" y="6131"/>
                    <a:pt x="934" y="6623"/>
                  </a:cubicBezTo>
                  <a:cubicBezTo>
                    <a:pt x="1869" y="7115"/>
                    <a:pt x="1787" y="6738"/>
                    <a:pt x="3081" y="7803"/>
                  </a:cubicBezTo>
                  <a:cubicBezTo>
                    <a:pt x="4131" y="8656"/>
                    <a:pt x="4327" y="8705"/>
                    <a:pt x="4327" y="8705"/>
                  </a:cubicBezTo>
                  <a:cubicBezTo>
                    <a:pt x="4299" y="8700"/>
                    <a:pt x="4270" y="8698"/>
                    <a:pt x="4242" y="8698"/>
                  </a:cubicBezTo>
                  <a:cubicBezTo>
                    <a:pt x="4075" y="8698"/>
                    <a:pt x="3917" y="8780"/>
                    <a:pt x="3819" y="8934"/>
                  </a:cubicBezTo>
                  <a:cubicBezTo>
                    <a:pt x="3622" y="9229"/>
                    <a:pt x="3721" y="9639"/>
                    <a:pt x="4049" y="9803"/>
                  </a:cubicBezTo>
                  <a:cubicBezTo>
                    <a:pt x="4049" y="9803"/>
                    <a:pt x="3934" y="9590"/>
                    <a:pt x="4131" y="9573"/>
                  </a:cubicBezTo>
                  <a:cubicBezTo>
                    <a:pt x="4137" y="9573"/>
                    <a:pt x="4144" y="9573"/>
                    <a:pt x="4150" y="9573"/>
                  </a:cubicBezTo>
                  <a:cubicBezTo>
                    <a:pt x="4274" y="9573"/>
                    <a:pt x="4422" y="9662"/>
                    <a:pt x="4582" y="9662"/>
                  </a:cubicBezTo>
                  <a:cubicBezTo>
                    <a:pt x="4674" y="9662"/>
                    <a:pt x="4770" y="9633"/>
                    <a:pt x="4868" y="9541"/>
                  </a:cubicBezTo>
                  <a:cubicBezTo>
                    <a:pt x="4988" y="9428"/>
                    <a:pt x="5184" y="9330"/>
                    <a:pt x="5413" y="9330"/>
                  </a:cubicBezTo>
                  <a:cubicBezTo>
                    <a:pt x="5716" y="9330"/>
                    <a:pt x="6075" y="9501"/>
                    <a:pt x="6393" y="10032"/>
                  </a:cubicBezTo>
                  <a:cubicBezTo>
                    <a:pt x="6393" y="10032"/>
                    <a:pt x="6147" y="9229"/>
                    <a:pt x="4835" y="8688"/>
                  </a:cubicBezTo>
                  <a:cubicBezTo>
                    <a:pt x="3114" y="7983"/>
                    <a:pt x="2032" y="6279"/>
                    <a:pt x="2131" y="4427"/>
                  </a:cubicBezTo>
                  <a:cubicBezTo>
                    <a:pt x="2213" y="2197"/>
                    <a:pt x="3508" y="673"/>
                    <a:pt x="114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3" name="Google Shape;3353;p3"/>
            <p:cNvSpPr/>
            <p:nvPr/>
          </p:nvSpPr>
          <p:spPr>
            <a:xfrm>
              <a:off x="8175437" y="2125769"/>
              <a:ext cx="95791" cy="350723"/>
            </a:xfrm>
            <a:custGeom>
              <a:avLst/>
              <a:gdLst/>
              <a:ahLst/>
              <a:cxnLst/>
              <a:rect l="l" t="t" r="r" b="b"/>
              <a:pathLst>
                <a:path w="2935" h="10746" extrusionOk="0">
                  <a:moveTo>
                    <a:pt x="1296" y="1"/>
                  </a:moveTo>
                  <a:cubicBezTo>
                    <a:pt x="713" y="1"/>
                    <a:pt x="161" y="380"/>
                    <a:pt x="98" y="911"/>
                  </a:cubicBezTo>
                  <a:cubicBezTo>
                    <a:pt x="0" y="1452"/>
                    <a:pt x="426" y="1960"/>
                    <a:pt x="984" y="1960"/>
                  </a:cubicBezTo>
                  <a:cubicBezTo>
                    <a:pt x="998" y="1961"/>
                    <a:pt x="1012" y="1961"/>
                    <a:pt x="1026" y="1961"/>
                  </a:cubicBezTo>
                  <a:cubicBezTo>
                    <a:pt x="1572" y="1961"/>
                    <a:pt x="1847" y="1346"/>
                    <a:pt x="1639" y="1075"/>
                  </a:cubicBezTo>
                  <a:cubicBezTo>
                    <a:pt x="1563" y="957"/>
                    <a:pt x="1445" y="904"/>
                    <a:pt x="1328" y="904"/>
                  </a:cubicBezTo>
                  <a:cubicBezTo>
                    <a:pt x="1121" y="904"/>
                    <a:pt x="913" y="1069"/>
                    <a:pt x="934" y="1321"/>
                  </a:cubicBezTo>
                  <a:cubicBezTo>
                    <a:pt x="951" y="1632"/>
                    <a:pt x="1295" y="1616"/>
                    <a:pt x="1344" y="1648"/>
                  </a:cubicBezTo>
                  <a:cubicBezTo>
                    <a:pt x="1377" y="1698"/>
                    <a:pt x="1344" y="1763"/>
                    <a:pt x="1344" y="1763"/>
                  </a:cubicBezTo>
                  <a:cubicBezTo>
                    <a:pt x="1295" y="1812"/>
                    <a:pt x="1229" y="1862"/>
                    <a:pt x="1164" y="1894"/>
                  </a:cubicBezTo>
                  <a:cubicBezTo>
                    <a:pt x="1148" y="1911"/>
                    <a:pt x="1131" y="1911"/>
                    <a:pt x="1115" y="1911"/>
                  </a:cubicBezTo>
                  <a:lnTo>
                    <a:pt x="1098" y="1911"/>
                  </a:lnTo>
                  <a:cubicBezTo>
                    <a:pt x="1065" y="1915"/>
                    <a:pt x="1031" y="1916"/>
                    <a:pt x="999" y="1916"/>
                  </a:cubicBezTo>
                  <a:cubicBezTo>
                    <a:pt x="473" y="1916"/>
                    <a:pt x="72" y="1435"/>
                    <a:pt x="180" y="911"/>
                  </a:cubicBezTo>
                  <a:cubicBezTo>
                    <a:pt x="252" y="439"/>
                    <a:pt x="747" y="115"/>
                    <a:pt x="1265" y="115"/>
                  </a:cubicBezTo>
                  <a:cubicBezTo>
                    <a:pt x="1574" y="115"/>
                    <a:pt x="1892" y="231"/>
                    <a:pt x="2131" y="501"/>
                  </a:cubicBezTo>
                  <a:cubicBezTo>
                    <a:pt x="2754" y="1239"/>
                    <a:pt x="2623" y="2435"/>
                    <a:pt x="2246" y="3435"/>
                  </a:cubicBezTo>
                  <a:cubicBezTo>
                    <a:pt x="1426" y="5451"/>
                    <a:pt x="541" y="7500"/>
                    <a:pt x="1148" y="8975"/>
                  </a:cubicBezTo>
                  <a:cubicBezTo>
                    <a:pt x="1426" y="9729"/>
                    <a:pt x="1967" y="10352"/>
                    <a:pt x="2672" y="10746"/>
                  </a:cubicBezTo>
                  <a:cubicBezTo>
                    <a:pt x="2000" y="10319"/>
                    <a:pt x="1492" y="9697"/>
                    <a:pt x="1229" y="8943"/>
                  </a:cubicBezTo>
                  <a:cubicBezTo>
                    <a:pt x="689" y="7500"/>
                    <a:pt x="1557" y="5550"/>
                    <a:pt x="2410" y="3501"/>
                  </a:cubicBezTo>
                  <a:cubicBezTo>
                    <a:pt x="2787" y="2484"/>
                    <a:pt x="2934" y="1239"/>
                    <a:pt x="2246" y="419"/>
                  </a:cubicBezTo>
                  <a:cubicBezTo>
                    <a:pt x="1977" y="126"/>
                    <a:pt x="1631" y="1"/>
                    <a:pt x="129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4" name="Google Shape;3354;p3"/>
            <p:cNvSpPr/>
            <p:nvPr/>
          </p:nvSpPr>
          <p:spPr>
            <a:xfrm>
              <a:off x="8286176" y="2228251"/>
              <a:ext cx="124120" cy="121999"/>
            </a:xfrm>
            <a:custGeom>
              <a:avLst/>
              <a:gdLst/>
              <a:ahLst/>
              <a:cxnLst/>
              <a:rect l="l" t="t" r="r" b="b"/>
              <a:pathLst>
                <a:path w="3803" h="3738" extrusionOk="0">
                  <a:moveTo>
                    <a:pt x="508" y="0"/>
                  </a:moveTo>
                  <a:cubicBezTo>
                    <a:pt x="508" y="0"/>
                    <a:pt x="279" y="66"/>
                    <a:pt x="148" y="672"/>
                  </a:cubicBezTo>
                  <a:cubicBezTo>
                    <a:pt x="0" y="1262"/>
                    <a:pt x="279" y="1492"/>
                    <a:pt x="1066" y="1852"/>
                  </a:cubicBezTo>
                  <a:cubicBezTo>
                    <a:pt x="1836" y="2213"/>
                    <a:pt x="1885" y="3508"/>
                    <a:pt x="1885" y="3508"/>
                  </a:cubicBezTo>
                  <a:lnTo>
                    <a:pt x="1902" y="3737"/>
                  </a:lnTo>
                  <a:lnTo>
                    <a:pt x="1918" y="3508"/>
                  </a:lnTo>
                  <a:cubicBezTo>
                    <a:pt x="1918" y="3508"/>
                    <a:pt x="1951" y="2213"/>
                    <a:pt x="2737" y="1852"/>
                  </a:cubicBezTo>
                  <a:cubicBezTo>
                    <a:pt x="3524" y="1492"/>
                    <a:pt x="3803" y="1262"/>
                    <a:pt x="3655" y="672"/>
                  </a:cubicBezTo>
                  <a:cubicBezTo>
                    <a:pt x="3508" y="66"/>
                    <a:pt x="3279" y="0"/>
                    <a:pt x="3278" y="0"/>
                  </a:cubicBezTo>
                  <a:lnTo>
                    <a:pt x="3278" y="0"/>
                  </a:lnTo>
                  <a:cubicBezTo>
                    <a:pt x="3278" y="0"/>
                    <a:pt x="3292" y="268"/>
                    <a:pt x="3112" y="268"/>
                  </a:cubicBezTo>
                  <a:cubicBezTo>
                    <a:pt x="3098" y="268"/>
                    <a:pt x="3082" y="266"/>
                    <a:pt x="3065" y="262"/>
                  </a:cubicBezTo>
                  <a:cubicBezTo>
                    <a:pt x="2966" y="232"/>
                    <a:pt x="2829" y="173"/>
                    <a:pt x="2696" y="173"/>
                  </a:cubicBezTo>
                  <a:cubicBezTo>
                    <a:pt x="2543" y="173"/>
                    <a:pt x="2398" y="251"/>
                    <a:pt x="2328" y="541"/>
                  </a:cubicBezTo>
                  <a:cubicBezTo>
                    <a:pt x="2216" y="1067"/>
                    <a:pt x="2166" y="1640"/>
                    <a:pt x="1937" y="1640"/>
                  </a:cubicBezTo>
                  <a:cubicBezTo>
                    <a:pt x="1931" y="1640"/>
                    <a:pt x="1924" y="1640"/>
                    <a:pt x="1918" y="1639"/>
                  </a:cubicBezTo>
                  <a:lnTo>
                    <a:pt x="1885" y="1639"/>
                  </a:lnTo>
                  <a:cubicBezTo>
                    <a:pt x="1879" y="1640"/>
                    <a:pt x="1873" y="1640"/>
                    <a:pt x="1867" y="1640"/>
                  </a:cubicBezTo>
                  <a:cubicBezTo>
                    <a:pt x="1652" y="1640"/>
                    <a:pt x="1587" y="1067"/>
                    <a:pt x="1475" y="541"/>
                  </a:cubicBezTo>
                  <a:cubicBezTo>
                    <a:pt x="1405" y="251"/>
                    <a:pt x="1264" y="173"/>
                    <a:pt x="1114" y="173"/>
                  </a:cubicBezTo>
                  <a:cubicBezTo>
                    <a:pt x="983" y="173"/>
                    <a:pt x="844" y="232"/>
                    <a:pt x="738" y="262"/>
                  </a:cubicBezTo>
                  <a:cubicBezTo>
                    <a:pt x="721" y="266"/>
                    <a:pt x="705" y="268"/>
                    <a:pt x="691" y="268"/>
                  </a:cubicBezTo>
                  <a:cubicBezTo>
                    <a:pt x="508" y="268"/>
                    <a:pt x="508" y="0"/>
                    <a:pt x="50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5" name="Google Shape;3355;p3"/>
            <p:cNvSpPr/>
            <p:nvPr/>
          </p:nvSpPr>
          <p:spPr>
            <a:xfrm>
              <a:off x="8326288" y="2143720"/>
              <a:ext cx="44420" cy="110217"/>
            </a:xfrm>
            <a:custGeom>
              <a:avLst/>
              <a:gdLst/>
              <a:ahLst/>
              <a:cxnLst/>
              <a:rect l="l" t="t" r="r" b="b"/>
              <a:pathLst>
                <a:path w="1361" h="3377" extrusionOk="0">
                  <a:moveTo>
                    <a:pt x="689" y="0"/>
                  </a:moveTo>
                  <a:lnTo>
                    <a:pt x="640" y="328"/>
                  </a:lnTo>
                  <a:cubicBezTo>
                    <a:pt x="607" y="607"/>
                    <a:pt x="509" y="869"/>
                    <a:pt x="361" y="1098"/>
                  </a:cubicBezTo>
                  <a:cubicBezTo>
                    <a:pt x="132" y="1443"/>
                    <a:pt x="0" y="1754"/>
                    <a:pt x="296" y="2164"/>
                  </a:cubicBezTo>
                  <a:cubicBezTo>
                    <a:pt x="492" y="2426"/>
                    <a:pt x="607" y="2721"/>
                    <a:pt x="656" y="3049"/>
                  </a:cubicBezTo>
                  <a:cubicBezTo>
                    <a:pt x="656" y="3131"/>
                    <a:pt x="673" y="3377"/>
                    <a:pt x="689" y="3377"/>
                  </a:cubicBezTo>
                  <a:cubicBezTo>
                    <a:pt x="689" y="3377"/>
                    <a:pt x="705" y="3131"/>
                    <a:pt x="722" y="3049"/>
                  </a:cubicBezTo>
                  <a:cubicBezTo>
                    <a:pt x="754" y="2721"/>
                    <a:pt x="869" y="2426"/>
                    <a:pt x="1066" y="2164"/>
                  </a:cubicBezTo>
                  <a:cubicBezTo>
                    <a:pt x="1361" y="1754"/>
                    <a:pt x="1230" y="1443"/>
                    <a:pt x="1000" y="1098"/>
                  </a:cubicBezTo>
                  <a:cubicBezTo>
                    <a:pt x="853" y="869"/>
                    <a:pt x="754" y="607"/>
                    <a:pt x="722" y="328"/>
                  </a:cubicBezTo>
                  <a:lnTo>
                    <a:pt x="68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6" name="Google Shape;3356;p3"/>
            <p:cNvSpPr/>
            <p:nvPr/>
          </p:nvSpPr>
          <p:spPr>
            <a:xfrm>
              <a:off x="8257292" y="2112682"/>
              <a:ext cx="90961" cy="266453"/>
            </a:xfrm>
            <a:custGeom>
              <a:avLst/>
              <a:gdLst/>
              <a:ahLst/>
              <a:cxnLst/>
              <a:rect l="l" t="t" r="r" b="b"/>
              <a:pathLst>
                <a:path w="2787" h="8164" extrusionOk="0">
                  <a:moveTo>
                    <a:pt x="2082" y="1"/>
                  </a:moveTo>
                  <a:lnTo>
                    <a:pt x="2082" y="1"/>
                  </a:lnTo>
                  <a:cubicBezTo>
                    <a:pt x="2426" y="1115"/>
                    <a:pt x="967" y="1295"/>
                    <a:pt x="443" y="2918"/>
                  </a:cubicBezTo>
                  <a:cubicBezTo>
                    <a:pt x="0" y="4295"/>
                    <a:pt x="279" y="5229"/>
                    <a:pt x="1574" y="6147"/>
                  </a:cubicBezTo>
                  <a:cubicBezTo>
                    <a:pt x="2721" y="6934"/>
                    <a:pt x="2770" y="7999"/>
                    <a:pt x="2770" y="8163"/>
                  </a:cubicBezTo>
                  <a:cubicBezTo>
                    <a:pt x="2787" y="7655"/>
                    <a:pt x="2623" y="7163"/>
                    <a:pt x="2344" y="6754"/>
                  </a:cubicBezTo>
                  <a:cubicBezTo>
                    <a:pt x="2033" y="6328"/>
                    <a:pt x="1639" y="6082"/>
                    <a:pt x="1049" y="5574"/>
                  </a:cubicBezTo>
                  <a:cubicBezTo>
                    <a:pt x="869" y="5410"/>
                    <a:pt x="738" y="5197"/>
                    <a:pt x="639" y="4983"/>
                  </a:cubicBezTo>
                  <a:cubicBezTo>
                    <a:pt x="311" y="4147"/>
                    <a:pt x="967" y="3279"/>
                    <a:pt x="1311" y="2902"/>
                  </a:cubicBezTo>
                  <a:cubicBezTo>
                    <a:pt x="1721" y="2443"/>
                    <a:pt x="2426" y="1967"/>
                    <a:pt x="2573" y="1082"/>
                  </a:cubicBezTo>
                  <a:cubicBezTo>
                    <a:pt x="2705" y="181"/>
                    <a:pt x="2082" y="1"/>
                    <a:pt x="20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7" name="Google Shape;3357;p3"/>
            <p:cNvSpPr/>
            <p:nvPr/>
          </p:nvSpPr>
          <p:spPr>
            <a:xfrm>
              <a:off x="8159118" y="1804682"/>
              <a:ext cx="79472" cy="178560"/>
            </a:xfrm>
            <a:custGeom>
              <a:avLst/>
              <a:gdLst/>
              <a:ahLst/>
              <a:cxnLst/>
              <a:rect l="l" t="t" r="r" b="b"/>
              <a:pathLst>
                <a:path w="2435" h="5471" extrusionOk="0">
                  <a:moveTo>
                    <a:pt x="1009" y="1"/>
                  </a:moveTo>
                  <a:cubicBezTo>
                    <a:pt x="660" y="1"/>
                    <a:pt x="0" y="565"/>
                    <a:pt x="287" y="2438"/>
                  </a:cubicBezTo>
                  <a:cubicBezTo>
                    <a:pt x="615" y="4455"/>
                    <a:pt x="2172" y="5422"/>
                    <a:pt x="2434" y="5471"/>
                  </a:cubicBezTo>
                  <a:cubicBezTo>
                    <a:pt x="2434" y="5471"/>
                    <a:pt x="910" y="4471"/>
                    <a:pt x="779" y="2815"/>
                  </a:cubicBezTo>
                  <a:cubicBezTo>
                    <a:pt x="648" y="1144"/>
                    <a:pt x="1156" y="1094"/>
                    <a:pt x="1320" y="734"/>
                  </a:cubicBezTo>
                  <a:cubicBezTo>
                    <a:pt x="1484" y="373"/>
                    <a:pt x="1418" y="111"/>
                    <a:pt x="1090" y="13"/>
                  </a:cubicBezTo>
                  <a:cubicBezTo>
                    <a:pt x="1066" y="5"/>
                    <a:pt x="1038" y="1"/>
                    <a:pt x="100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8" name="Google Shape;3358;p3"/>
            <p:cNvSpPr/>
            <p:nvPr/>
          </p:nvSpPr>
          <p:spPr>
            <a:xfrm>
              <a:off x="8124066" y="1755986"/>
              <a:ext cx="171771" cy="231530"/>
            </a:xfrm>
            <a:custGeom>
              <a:avLst/>
              <a:gdLst/>
              <a:ahLst/>
              <a:cxnLst/>
              <a:rect l="l" t="t" r="r" b="b"/>
              <a:pathLst>
                <a:path w="5263" h="7094" extrusionOk="0">
                  <a:moveTo>
                    <a:pt x="3600" y="0"/>
                  </a:moveTo>
                  <a:cubicBezTo>
                    <a:pt x="3385" y="0"/>
                    <a:pt x="3186" y="27"/>
                    <a:pt x="3017" y="62"/>
                  </a:cubicBezTo>
                  <a:cubicBezTo>
                    <a:pt x="2590" y="128"/>
                    <a:pt x="2181" y="292"/>
                    <a:pt x="1820" y="554"/>
                  </a:cubicBezTo>
                  <a:cubicBezTo>
                    <a:pt x="1" y="1898"/>
                    <a:pt x="328" y="4291"/>
                    <a:pt x="869" y="5438"/>
                  </a:cubicBezTo>
                  <a:cubicBezTo>
                    <a:pt x="1164" y="6110"/>
                    <a:pt x="1656" y="6684"/>
                    <a:pt x="2263" y="7094"/>
                  </a:cubicBezTo>
                  <a:cubicBezTo>
                    <a:pt x="1672" y="6668"/>
                    <a:pt x="1214" y="6078"/>
                    <a:pt x="951" y="5389"/>
                  </a:cubicBezTo>
                  <a:cubicBezTo>
                    <a:pt x="443" y="4242"/>
                    <a:pt x="181" y="1947"/>
                    <a:pt x="1918" y="685"/>
                  </a:cubicBezTo>
                  <a:cubicBezTo>
                    <a:pt x="2341" y="370"/>
                    <a:pt x="2893" y="178"/>
                    <a:pt x="3405" y="178"/>
                  </a:cubicBezTo>
                  <a:cubicBezTo>
                    <a:pt x="3825" y="178"/>
                    <a:pt x="4218" y="307"/>
                    <a:pt x="4492" y="603"/>
                  </a:cubicBezTo>
                  <a:cubicBezTo>
                    <a:pt x="5138" y="1233"/>
                    <a:pt x="4670" y="2292"/>
                    <a:pt x="3966" y="2292"/>
                  </a:cubicBezTo>
                  <a:cubicBezTo>
                    <a:pt x="3956" y="2292"/>
                    <a:pt x="3945" y="2292"/>
                    <a:pt x="3934" y="2291"/>
                  </a:cubicBezTo>
                  <a:cubicBezTo>
                    <a:pt x="3905" y="2295"/>
                    <a:pt x="3875" y="2296"/>
                    <a:pt x="3845" y="2296"/>
                  </a:cubicBezTo>
                  <a:cubicBezTo>
                    <a:pt x="3584" y="2296"/>
                    <a:pt x="3344" y="2168"/>
                    <a:pt x="3197" y="1947"/>
                  </a:cubicBezTo>
                  <a:cubicBezTo>
                    <a:pt x="3148" y="1832"/>
                    <a:pt x="3131" y="1701"/>
                    <a:pt x="3131" y="1586"/>
                  </a:cubicBezTo>
                  <a:cubicBezTo>
                    <a:pt x="3161" y="1329"/>
                    <a:pt x="3244" y="1251"/>
                    <a:pt x="3299" y="1251"/>
                  </a:cubicBezTo>
                  <a:cubicBezTo>
                    <a:pt x="3334" y="1251"/>
                    <a:pt x="3357" y="1285"/>
                    <a:pt x="3344" y="1324"/>
                  </a:cubicBezTo>
                  <a:cubicBezTo>
                    <a:pt x="3301" y="1556"/>
                    <a:pt x="3488" y="1762"/>
                    <a:pt x="3712" y="1762"/>
                  </a:cubicBezTo>
                  <a:cubicBezTo>
                    <a:pt x="3742" y="1762"/>
                    <a:pt x="3773" y="1758"/>
                    <a:pt x="3803" y="1750"/>
                  </a:cubicBezTo>
                  <a:cubicBezTo>
                    <a:pt x="4213" y="1701"/>
                    <a:pt x="4311" y="1144"/>
                    <a:pt x="3951" y="947"/>
                  </a:cubicBezTo>
                  <a:cubicBezTo>
                    <a:pt x="3857" y="900"/>
                    <a:pt x="3759" y="879"/>
                    <a:pt x="3663" y="879"/>
                  </a:cubicBezTo>
                  <a:cubicBezTo>
                    <a:pt x="3354" y="879"/>
                    <a:pt x="3067" y="1102"/>
                    <a:pt x="3017" y="1439"/>
                  </a:cubicBezTo>
                  <a:cubicBezTo>
                    <a:pt x="2967" y="1767"/>
                    <a:pt x="3131" y="2095"/>
                    <a:pt x="3426" y="2259"/>
                  </a:cubicBezTo>
                  <a:lnTo>
                    <a:pt x="3443" y="2275"/>
                  </a:lnTo>
                  <a:lnTo>
                    <a:pt x="3459" y="2275"/>
                  </a:lnTo>
                  <a:cubicBezTo>
                    <a:pt x="3557" y="2324"/>
                    <a:pt x="3656" y="2357"/>
                    <a:pt x="3754" y="2390"/>
                  </a:cubicBezTo>
                  <a:cubicBezTo>
                    <a:pt x="3850" y="2411"/>
                    <a:pt x="3944" y="2422"/>
                    <a:pt x="4037" y="2422"/>
                  </a:cubicBezTo>
                  <a:cubicBezTo>
                    <a:pt x="4647" y="2422"/>
                    <a:pt x="5173" y="1982"/>
                    <a:pt x="5229" y="1455"/>
                  </a:cubicBezTo>
                  <a:cubicBezTo>
                    <a:pt x="5262" y="1062"/>
                    <a:pt x="5115" y="652"/>
                    <a:pt x="4803" y="374"/>
                  </a:cubicBezTo>
                  <a:cubicBezTo>
                    <a:pt x="4423" y="88"/>
                    <a:pt x="3988" y="0"/>
                    <a:pt x="360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9" name="Google Shape;3359;p3"/>
            <p:cNvSpPr/>
            <p:nvPr/>
          </p:nvSpPr>
          <p:spPr>
            <a:xfrm>
              <a:off x="8229452" y="1695281"/>
              <a:ext cx="238091" cy="167594"/>
            </a:xfrm>
            <a:custGeom>
              <a:avLst/>
              <a:gdLst/>
              <a:ahLst/>
              <a:cxnLst/>
              <a:rect l="l" t="t" r="r" b="b"/>
              <a:pathLst>
                <a:path w="7295" h="5135" extrusionOk="0">
                  <a:moveTo>
                    <a:pt x="1741" y="0"/>
                  </a:moveTo>
                  <a:cubicBezTo>
                    <a:pt x="1344" y="0"/>
                    <a:pt x="955" y="172"/>
                    <a:pt x="689" y="496"/>
                  </a:cubicBezTo>
                  <a:cubicBezTo>
                    <a:pt x="604" y="628"/>
                    <a:pt x="454" y="701"/>
                    <a:pt x="304" y="701"/>
                  </a:cubicBezTo>
                  <a:cubicBezTo>
                    <a:pt x="194" y="701"/>
                    <a:pt x="84" y="661"/>
                    <a:pt x="1" y="578"/>
                  </a:cubicBezTo>
                  <a:lnTo>
                    <a:pt x="1" y="578"/>
                  </a:lnTo>
                  <a:cubicBezTo>
                    <a:pt x="33" y="955"/>
                    <a:pt x="50" y="1021"/>
                    <a:pt x="1755" y="1742"/>
                  </a:cubicBezTo>
                  <a:cubicBezTo>
                    <a:pt x="3066" y="2283"/>
                    <a:pt x="3508" y="4250"/>
                    <a:pt x="3656" y="5135"/>
                  </a:cubicBezTo>
                  <a:cubicBezTo>
                    <a:pt x="3787" y="4250"/>
                    <a:pt x="4230" y="2283"/>
                    <a:pt x="5541" y="1742"/>
                  </a:cubicBezTo>
                  <a:cubicBezTo>
                    <a:pt x="7246" y="1021"/>
                    <a:pt x="7262" y="955"/>
                    <a:pt x="7295" y="578"/>
                  </a:cubicBezTo>
                  <a:lnTo>
                    <a:pt x="7295" y="578"/>
                  </a:lnTo>
                  <a:cubicBezTo>
                    <a:pt x="7211" y="661"/>
                    <a:pt x="7102" y="701"/>
                    <a:pt x="6991" y="701"/>
                  </a:cubicBezTo>
                  <a:cubicBezTo>
                    <a:pt x="6842" y="701"/>
                    <a:pt x="6691" y="628"/>
                    <a:pt x="6606" y="496"/>
                  </a:cubicBezTo>
                  <a:cubicBezTo>
                    <a:pt x="6341" y="172"/>
                    <a:pt x="5951" y="0"/>
                    <a:pt x="5555" y="0"/>
                  </a:cubicBezTo>
                  <a:cubicBezTo>
                    <a:pt x="5290" y="0"/>
                    <a:pt x="5023" y="76"/>
                    <a:pt x="4787" y="234"/>
                  </a:cubicBezTo>
                  <a:cubicBezTo>
                    <a:pt x="4213" y="644"/>
                    <a:pt x="3836" y="1447"/>
                    <a:pt x="3656" y="2660"/>
                  </a:cubicBezTo>
                  <a:cubicBezTo>
                    <a:pt x="3459" y="1447"/>
                    <a:pt x="3082" y="627"/>
                    <a:pt x="2509" y="234"/>
                  </a:cubicBezTo>
                  <a:cubicBezTo>
                    <a:pt x="2273" y="76"/>
                    <a:pt x="2005" y="0"/>
                    <a:pt x="174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0" name="Google Shape;3360;p3"/>
            <p:cNvSpPr/>
            <p:nvPr/>
          </p:nvSpPr>
          <p:spPr>
            <a:xfrm>
              <a:off x="8304877" y="1601774"/>
              <a:ext cx="87240" cy="145008"/>
            </a:xfrm>
            <a:custGeom>
              <a:avLst/>
              <a:gdLst/>
              <a:ahLst/>
              <a:cxnLst/>
              <a:rect l="l" t="t" r="r" b="b"/>
              <a:pathLst>
                <a:path w="2673" h="4443" extrusionOk="0">
                  <a:moveTo>
                    <a:pt x="1345" y="1"/>
                  </a:moveTo>
                  <a:cubicBezTo>
                    <a:pt x="1263" y="165"/>
                    <a:pt x="1148" y="312"/>
                    <a:pt x="1017" y="427"/>
                  </a:cubicBezTo>
                  <a:cubicBezTo>
                    <a:pt x="575" y="853"/>
                    <a:pt x="1" y="1722"/>
                    <a:pt x="738" y="2919"/>
                  </a:cubicBezTo>
                  <a:cubicBezTo>
                    <a:pt x="1017" y="3394"/>
                    <a:pt x="1230" y="3902"/>
                    <a:pt x="1345" y="4443"/>
                  </a:cubicBezTo>
                  <a:cubicBezTo>
                    <a:pt x="1460" y="3902"/>
                    <a:pt x="1656" y="3394"/>
                    <a:pt x="1951" y="2919"/>
                  </a:cubicBezTo>
                  <a:cubicBezTo>
                    <a:pt x="2673" y="1722"/>
                    <a:pt x="2115" y="870"/>
                    <a:pt x="1673" y="427"/>
                  </a:cubicBezTo>
                  <a:cubicBezTo>
                    <a:pt x="1542" y="312"/>
                    <a:pt x="1427" y="165"/>
                    <a:pt x="13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1" name="Google Shape;3361;p3"/>
            <p:cNvSpPr/>
            <p:nvPr/>
          </p:nvSpPr>
          <p:spPr>
            <a:xfrm>
              <a:off x="8248708" y="1465284"/>
              <a:ext cx="199578" cy="218932"/>
            </a:xfrm>
            <a:custGeom>
              <a:avLst/>
              <a:gdLst/>
              <a:ahLst/>
              <a:cxnLst/>
              <a:rect l="l" t="t" r="r" b="b"/>
              <a:pathLst>
                <a:path w="6115" h="6708" extrusionOk="0">
                  <a:moveTo>
                    <a:pt x="1900" y="6703"/>
                  </a:moveTo>
                  <a:lnTo>
                    <a:pt x="1900" y="6703"/>
                  </a:lnTo>
                  <a:cubicBezTo>
                    <a:pt x="1901" y="6704"/>
                    <a:pt x="1901" y="6706"/>
                    <a:pt x="1902" y="6707"/>
                  </a:cubicBezTo>
                  <a:cubicBezTo>
                    <a:pt x="1902" y="6706"/>
                    <a:pt x="1901" y="6704"/>
                    <a:pt x="1900" y="6703"/>
                  </a:cubicBezTo>
                  <a:close/>
                  <a:moveTo>
                    <a:pt x="1593" y="0"/>
                  </a:moveTo>
                  <a:cubicBezTo>
                    <a:pt x="1195" y="0"/>
                    <a:pt x="805" y="155"/>
                    <a:pt x="574" y="446"/>
                  </a:cubicBezTo>
                  <a:cubicBezTo>
                    <a:pt x="1" y="1101"/>
                    <a:pt x="476" y="2068"/>
                    <a:pt x="1132" y="2101"/>
                  </a:cubicBezTo>
                  <a:cubicBezTo>
                    <a:pt x="1151" y="2102"/>
                    <a:pt x="1170" y="2103"/>
                    <a:pt x="1188" y="2103"/>
                  </a:cubicBezTo>
                  <a:cubicBezTo>
                    <a:pt x="1800" y="2103"/>
                    <a:pt x="2013" y="1584"/>
                    <a:pt x="1886" y="1282"/>
                  </a:cubicBezTo>
                  <a:cubicBezTo>
                    <a:pt x="1830" y="1113"/>
                    <a:pt x="1677" y="993"/>
                    <a:pt x="1500" y="993"/>
                  </a:cubicBezTo>
                  <a:cubicBezTo>
                    <a:pt x="1471" y="993"/>
                    <a:pt x="1441" y="996"/>
                    <a:pt x="1410" y="1003"/>
                  </a:cubicBezTo>
                  <a:cubicBezTo>
                    <a:pt x="1263" y="1019"/>
                    <a:pt x="1148" y="1167"/>
                    <a:pt x="1165" y="1314"/>
                  </a:cubicBezTo>
                  <a:cubicBezTo>
                    <a:pt x="1165" y="1470"/>
                    <a:pt x="1289" y="1567"/>
                    <a:pt x="1414" y="1567"/>
                  </a:cubicBezTo>
                  <a:cubicBezTo>
                    <a:pt x="1487" y="1567"/>
                    <a:pt x="1559" y="1534"/>
                    <a:pt x="1607" y="1462"/>
                  </a:cubicBezTo>
                  <a:cubicBezTo>
                    <a:pt x="1647" y="1399"/>
                    <a:pt x="1689" y="1374"/>
                    <a:pt x="1725" y="1374"/>
                  </a:cubicBezTo>
                  <a:cubicBezTo>
                    <a:pt x="1795" y="1374"/>
                    <a:pt x="1847" y="1464"/>
                    <a:pt x="1837" y="1560"/>
                  </a:cubicBezTo>
                  <a:cubicBezTo>
                    <a:pt x="1747" y="1791"/>
                    <a:pt x="1517" y="1941"/>
                    <a:pt x="1272" y="1941"/>
                  </a:cubicBezTo>
                  <a:cubicBezTo>
                    <a:pt x="1204" y="1941"/>
                    <a:pt x="1134" y="1930"/>
                    <a:pt x="1066" y="1904"/>
                  </a:cubicBezTo>
                  <a:cubicBezTo>
                    <a:pt x="656" y="1790"/>
                    <a:pt x="460" y="1052"/>
                    <a:pt x="1017" y="659"/>
                  </a:cubicBezTo>
                  <a:cubicBezTo>
                    <a:pt x="1143" y="566"/>
                    <a:pt x="1328" y="517"/>
                    <a:pt x="1534" y="517"/>
                  </a:cubicBezTo>
                  <a:cubicBezTo>
                    <a:pt x="2130" y="517"/>
                    <a:pt x="2902" y="930"/>
                    <a:pt x="2951" y="1904"/>
                  </a:cubicBezTo>
                  <a:cubicBezTo>
                    <a:pt x="2951" y="3085"/>
                    <a:pt x="2033" y="4117"/>
                    <a:pt x="1771" y="4888"/>
                  </a:cubicBezTo>
                  <a:cubicBezTo>
                    <a:pt x="1417" y="5950"/>
                    <a:pt x="1853" y="6617"/>
                    <a:pt x="1900" y="6703"/>
                  </a:cubicBezTo>
                  <a:lnTo>
                    <a:pt x="1900" y="6703"/>
                  </a:lnTo>
                  <a:cubicBezTo>
                    <a:pt x="1607" y="6146"/>
                    <a:pt x="1591" y="5493"/>
                    <a:pt x="1853" y="4920"/>
                  </a:cubicBezTo>
                  <a:cubicBezTo>
                    <a:pt x="2050" y="4396"/>
                    <a:pt x="2492" y="3839"/>
                    <a:pt x="2804" y="3134"/>
                  </a:cubicBezTo>
                  <a:cubicBezTo>
                    <a:pt x="2918" y="2921"/>
                    <a:pt x="3000" y="2675"/>
                    <a:pt x="3066" y="2429"/>
                  </a:cubicBezTo>
                  <a:cubicBezTo>
                    <a:pt x="3115" y="2675"/>
                    <a:pt x="3197" y="2921"/>
                    <a:pt x="3312" y="3134"/>
                  </a:cubicBezTo>
                  <a:cubicBezTo>
                    <a:pt x="3623" y="3839"/>
                    <a:pt x="4066" y="4396"/>
                    <a:pt x="4263" y="4920"/>
                  </a:cubicBezTo>
                  <a:cubicBezTo>
                    <a:pt x="4525" y="5494"/>
                    <a:pt x="4508" y="6150"/>
                    <a:pt x="4213" y="6707"/>
                  </a:cubicBezTo>
                  <a:cubicBezTo>
                    <a:pt x="4246" y="6658"/>
                    <a:pt x="4705" y="5970"/>
                    <a:pt x="4344" y="4888"/>
                  </a:cubicBezTo>
                  <a:cubicBezTo>
                    <a:pt x="4082" y="4117"/>
                    <a:pt x="3164" y="3068"/>
                    <a:pt x="3164" y="1904"/>
                  </a:cubicBezTo>
                  <a:cubicBezTo>
                    <a:pt x="3213" y="930"/>
                    <a:pt x="3986" y="517"/>
                    <a:pt x="4582" y="517"/>
                  </a:cubicBezTo>
                  <a:cubicBezTo>
                    <a:pt x="4787" y="517"/>
                    <a:pt x="4972" y="566"/>
                    <a:pt x="5098" y="659"/>
                  </a:cubicBezTo>
                  <a:cubicBezTo>
                    <a:pt x="5656" y="1052"/>
                    <a:pt x="5459" y="1790"/>
                    <a:pt x="5049" y="1904"/>
                  </a:cubicBezTo>
                  <a:cubicBezTo>
                    <a:pt x="4978" y="1931"/>
                    <a:pt x="4905" y="1943"/>
                    <a:pt x="4834" y="1943"/>
                  </a:cubicBezTo>
                  <a:cubicBezTo>
                    <a:pt x="4598" y="1943"/>
                    <a:pt x="4384" y="1804"/>
                    <a:pt x="4295" y="1577"/>
                  </a:cubicBezTo>
                  <a:cubicBezTo>
                    <a:pt x="4274" y="1480"/>
                    <a:pt x="4322" y="1391"/>
                    <a:pt x="4391" y="1391"/>
                  </a:cubicBezTo>
                  <a:cubicBezTo>
                    <a:pt x="4427" y="1391"/>
                    <a:pt x="4469" y="1416"/>
                    <a:pt x="4508" y="1478"/>
                  </a:cubicBezTo>
                  <a:cubicBezTo>
                    <a:pt x="4563" y="1550"/>
                    <a:pt x="4639" y="1583"/>
                    <a:pt x="4713" y="1583"/>
                  </a:cubicBezTo>
                  <a:cubicBezTo>
                    <a:pt x="4840" y="1583"/>
                    <a:pt x="4961" y="1486"/>
                    <a:pt x="4951" y="1331"/>
                  </a:cubicBezTo>
                  <a:cubicBezTo>
                    <a:pt x="4967" y="1183"/>
                    <a:pt x="4869" y="1036"/>
                    <a:pt x="4705" y="1019"/>
                  </a:cubicBezTo>
                  <a:cubicBezTo>
                    <a:pt x="4677" y="1012"/>
                    <a:pt x="4649" y="1009"/>
                    <a:pt x="4620" y="1009"/>
                  </a:cubicBezTo>
                  <a:cubicBezTo>
                    <a:pt x="4451" y="1009"/>
                    <a:pt x="4288" y="1129"/>
                    <a:pt x="4246" y="1298"/>
                  </a:cubicBezTo>
                  <a:cubicBezTo>
                    <a:pt x="4119" y="1600"/>
                    <a:pt x="4347" y="2119"/>
                    <a:pt x="4945" y="2119"/>
                  </a:cubicBezTo>
                  <a:cubicBezTo>
                    <a:pt x="4963" y="2119"/>
                    <a:pt x="4981" y="2119"/>
                    <a:pt x="5000" y="2118"/>
                  </a:cubicBezTo>
                  <a:cubicBezTo>
                    <a:pt x="5623" y="2085"/>
                    <a:pt x="6115" y="1118"/>
                    <a:pt x="5541" y="462"/>
                  </a:cubicBezTo>
                  <a:cubicBezTo>
                    <a:pt x="5309" y="162"/>
                    <a:pt x="4915" y="3"/>
                    <a:pt x="4514" y="3"/>
                  </a:cubicBezTo>
                  <a:cubicBezTo>
                    <a:pt x="4039" y="3"/>
                    <a:pt x="3552" y="227"/>
                    <a:pt x="3312" y="708"/>
                  </a:cubicBezTo>
                  <a:cubicBezTo>
                    <a:pt x="3197" y="888"/>
                    <a:pt x="3115" y="1069"/>
                    <a:pt x="3066" y="1282"/>
                  </a:cubicBezTo>
                  <a:cubicBezTo>
                    <a:pt x="3000" y="1069"/>
                    <a:pt x="2918" y="888"/>
                    <a:pt x="2804" y="708"/>
                  </a:cubicBezTo>
                  <a:cubicBezTo>
                    <a:pt x="2562" y="225"/>
                    <a:pt x="2071" y="0"/>
                    <a:pt x="15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2" name="Google Shape;3362;p3"/>
            <p:cNvSpPr/>
            <p:nvPr/>
          </p:nvSpPr>
          <p:spPr>
            <a:xfrm>
              <a:off x="8087153" y="1576643"/>
              <a:ext cx="170139" cy="267530"/>
            </a:xfrm>
            <a:custGeom>
              <a:avLst/>
              <a:gdLst/>
              <a:ahLst/>
              <a:cxnLst/>
              <a:rect l="l" t="t" r="r" b="b"/>
              <a:pathLst>
                <a:path w="5213" h="8197" extrusionOk="0">
                  <a:moveTo>
                    <a:pt x="4115" y="0"/>
                  </a:moveTo>
                  <a:cubicBezTo>
                    <a:pt x="4115" y="0"/>
                    <a:pt x="4115" y="0"/>
                    <a:pt x="4115" y="0"/>
                  </a:cubicBezTo>
                  <a:cubicBezTo>
                    <a:pt x="4115" y="1"/>
                    <a:pt x="4115" y="1"/>
                    <a:pt x="4115" y="1"/>
                  </a:cubicBezTo>
                  <a:lnTo>
                    <a:pt x="4115" y="1"/>
                  </a:lnTo>
                  <a:cubicBezTo>
                    <a:pt x="4115" y="1"/>
                    <a:pt x="4115" y="0"/>
                    <a:pt x="4115" y="0"/>
                  </a:cubicBezTo>
                  <a:close/>
                  <a:moveTo>
                    <a:pt x="4115" y="1"/>
                  </a:moveTo>
                  <a:lnTo>
                    <a:pt x="4115" y="1"/>
                  </a:lnTo>
                  <a:cubicBezTo>
                    <a:pt x="4120" y="30"/>
                    <a:pt x="4182" y="631"/>
                    <a:pt x="3803" y="820"/>
                  </a:cubicBezTo>
                  <a:cubicBezTo>
                    <a:pt x="3410" y="1033"/>
                    <a:pt x="2853" y="1508"/>
                    <a:pt x="3443" y="2049"/>
                  </a:cubicBezTo>
                  <a:cubicBezTo>
                    <a:pt x="4033" y="2590"/>
                    <a:pt x="4213" y="3328"/>
                    <a:pt x="3689" y="4066"/>
                  </a:cubicBezTo>
                  <a:cubicBezTo>
                    <a:pt x="3689" y="4066"/>
                    <a:pt x="3984" y="2967"/>
                    <a:pt x="3262" y="2476"/>
                  </a:cubicBezTo>
                  <a:cubicBezTo>
                    <a:pt x="3063" y="2343"/>
                    <a:pt x="2904" y="2306"/>
                    <a:pt x="2789" y="2306"/>
                  </a:cubicBezTo>
                  <a:cubicBezTo>
                    <a:pt x="2648" y="2306"/>
                    <a:pt x="2574" y="2361"/>
                    <a:pt x="2574" y="2361"/>
                  </a:cubicBezTo>
                  <a:cubicBezTo>
                    <a:pt x="2623" y="2492"/>
                    <a:pt x="2672" y="2623"/>
                    <a:pt x="2689" y="2771"/>
                  </a:cubicBezTo>
                  <a:cubicBezTo>
                    <a:pt x="2689" y="3000"/>
                    <a:pt x="2213" y="3361"/>
                    <a:pt x="2558" y="3738"/>
                  </a:cubicBezTo>
                  <a:cubicBezTo>
                    <a:pt x="2918" y="4131"/>
                    <a:pt x="3148" y="4918"/>
                    <a:pt x="1951" y="5787"/>
                  </a:cubicBezTo>
                  <a:cubicBezTo>
                    <a:pt x="1951" y="5787"/>
                    <a:pt x="2558" y="4426"/>
                    <a:pt x="2197" y="3721"/>
                  </a:cubicBezTo>
                  <a:cubicBezTo>
                    <a:pt x="1836" y="2984"/>
                    <a:pt x="1377" y="3148"/>
                    <a:pt x="968" y="2558"/>
                  </a:cubicBezTo>
                  <a:cubicBezTo>
                    <a:pt x="968" y="2558"/>
                    <a:pt x="1" y="3082"/>
                    <a:pt x="738" y="4229"/>
                  </a:cubicBezTo>
                  <a:cubicBezTo>
                    <a:pt x="1607" y="5574"/>
                    <a:pt x="541" y="7278"/>
                    <a:pt x="1459" y="8196"/>
                  </a:cubicBezTo>
                  <a:cubicBezTo>
                    <a:pt x="1459" y="8196"/>
                    <a:pt x="1410" y="6836"/>
                    <a:pt x="2672" y="5606"/>
                  </a:cubicBezTo>
                  <a:cubicBezTo>
                    <a:pt x="3934" y="4377"/>
                    <a:pt x="5213" y="2853"/>
                    <a:pt x="41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3" name="Google Shape;3363;p3"/>
            <p:cNvSpPr/>
            <p:nvPr/>
          </p:nvSpPr>
          <p:spPr>
            <a:xfrm>
              <a:off x="8236959" y="1543484"/>
              <a:ext cx="98990" cy="147130"/>
            </a:xfrm>
            <a:custGeom>
              <a:avLst/>
              <a:gdLst/>
              <a:ahLst/>
              <a:cxnLst/>
              <a:rect l="l" t="t" r="r" b="b"/>
              <a:pathLst>
                <a:path w="3033" h="4508" extrusionOk="0">
                  <a:moveTo>
                    <a:pt x="2574" y="0"/>
                  </a:moveTo>
                  <a:lnTo>
                    <a:pt x="2574" y="0"/>
                  </a:lnTo>
                  <a:cubicBezTo>
                    <a:pt x="2541" y="262"/>
                    <a:pt x="2279" y="525"/>
                    <a:pt x="1623" y="820"/>
                  </a:cubicBezTo>
                  <a:cubicBezTo>
                    <a:pt x="967" y="1098"/>
                    <a:pt x="1213" y="1934"/>
                    <a:pt x="1279" y="2115"/>
                  </a:cubicBezTo>
                  <a:cubicBezTo>
                    <a:pt x="1326" y="2303"/>
                    <a:pt x="1388" y="2641"/>
                    <a:pt x="1192" y="2641"/>
                  </a:cubicBezTo>
                  <a:cubicBezTo>
                    <a:pt x="1183" y="2641"/>
                    <a:pt x="1174" y="2641"/>
                    <a:pt x="1164" y="2639"/>
                  </a:cubicBezTo>
                  <a:cubicBezTo>
                    <a:pt x="951" y="2606"/>
                    <a:pt x="1000" y="2492"/>
                    <a:pt x="1098" y="1820"/>
                  </a:cubicBezTo>
                  <a:cubicBezTo>
                    <a:pt x="1174" y="1300"/>
                    <a:pt x="839" y="1241"/>
                    <a:pt x="683" y="1241"/>
                  </a:cubicBezTo>
                  <a:cubicBezTo>
                    <a:pt x="637" y="1241"/>
                    <a:pt x="607" y="1246"/>
                    <a:pt x="607" y="1246"/>
                  </a:cubicBezTo>
                  <a:cubicBezTo>
                    <a:pt x="738" y="1426"/>
                    <a:pt x="721" y="1656"/>
                    <a:pt x="590" y="1820"/>
                  </a:cubicBezTo>
                  <a:cubicBezTo>
                    <a:pt x="344" y="2066"/>
                    <a:pt x="49" y="2344"/>
                    <a:pt x="295" y="3098"/>
                  </a:cubicBezTo>
                  <a:cubicBezTo>
                    <a:pt x="557" y="3852"/>
                    <a:pt x="0" y="4508"/>
                    <a:pt x="0" y="4508"/>
                  </a:cubicBezTo>
                  <a:cubicBezTo>
                    <a:pt x="3032" y="2000"/>
                    <a:pt x="2574" y="1"/>
                    <a:pt x="25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4" name="Google Shape;3364;p3"/>
            <p:cNvSpPr/>
            <p:nvPr/>
          </p:nvSpPr>
          <p:spPr>
            <a:xfrm>
              <a:off x="8040611" y="1823252"/>
              <a:ext cx="117201" cy="139134"/>
            </a:xfrm>
            <a:custGeom>
              <a:avLst/>
              <a:gdLst/>
              <a:ahLst/>
              <a:cxnLst/>
              <a:rect l="l" t="t" r="r" b="b"/>
              <a:pathLst>
                <a:path w="3591" h="4263" extrusionOk="0">
                  <a:moveTo>
                    <a:pt x="1869" y="1"/>
                  </a:moveTo>
                  <a:cubicBezTo>
                    <a:pt x="1869" y="1"/>
                    <a:pt x="2000" y="263"/>
                    <a:pt x="1656" y="509"/>
                  </a:cubicBezTo>
                  <a:cubicBezTo>
                    <a:pt x="1295" y="755"/>
                    <a:pt x="1" y="2427"/>
                    <a:pt x="3590" y="4263"/>
                  </a:cubicBezTo>
                  <a:lnTo>
                    <a:pt x="3590" y="4263"/>
                  </a:lnTo>
                  <a:cubicBezTo>
                    <a:pt x="3590" y="4263"/>
                    <a:pt x="2738" y="3771"/>
                    <a:pt x="2640" y="2476"/>
                  </a:cubicBezTo>
                  <a:cubicBezTo>
                    <a:pt x="2541" y="1181"/>
                    <a:pt x="2803" y="509"/>
                    <a:pt x="18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5" name="Google Shape;3365;p3"/>
            <p:cNvSpPr/>
            <p:nvPr/>
          </p:nvSpPr>
          <p:spPr>
            <a:xfrm>
              <a:off x="7897790" y="1908632"/>
              <a:ext cx="256792" cy="189363"/>
            </a:xfrm>
            <a:custGeom>
              <a:avLst/>
              <a:gdLst/>
              <a:ahLst/>
              <a:cxnLst/>
              <a:rect l="l" t="t" r="r" b="b"/>
              <a:pathLst>
                <a:path w="7868" h="5802" extrusionOk="0">
                  <a:moveTo>
                    <a:pt x="4658" y="1"/>
                  </a:moveTo>
                  <a:cubicBezTo>
                    <a:pt x="4516" y="1"/>
                    <a:pt x="4378" y="46"/>
                    <a:pt x="4245" y="139"/>
                  </a:cubicBezTo>
                  <a:cubicBezTo>
                    <a:pt x="3880" y="403"/>
                    <a:pt x="3660" y="609"/>
                    <a:pt x="3474" y="609"/>
                  </a:cubicBezTo>
                  <a:cubicBezTo>
                    <a:pt x="3418" y="609"/>
                    <a:pt x="3364" y="590"/>
                    <a:pt x="3311" y="548"/>
                  </a:cubicBezTo>
                  <a:lnTo>
                    <a:pt x="3311" y="548"/>
                  </a:lnTo>
                  <a:cubicBezTo>
                    <a:pt x="3311" y="548"/>
                    <a:pt x="3000" y="1188"/>
                    <a:pt x="3688" y="1384"/>
                  </a:cubicBezTo>
                  <a:cubicBezTo>
                    <a:pt x="4360" y="1581"/>
                    <a:pt x="4852" y="1712"/>
                    <a:pt x="4737" y="2089"/>
                  </a:cubicBezTo>
                  <a:cubicBezTo>
                    <a:pt x="4639" y="2466"/>
                    <a:pt x="3704" y="2532"/>
                    <a:pt x="2590" y="2712"/>
                  </a:cubicBezTo>
                  <a:cubicBezTo>
                    <a:pt x="1475" y="2892"/>
                    <a:pt x="590" y="3155"/>
                    <a:pt x="623" y="4138"/>
                  </a:cubicBezTo>
                  <a:cubicBezTo>
                    <a:pt x="648" y="4888"/>
                    <a:pt x="506" y="5243"/>
                    <a:pt x="250" y="5243"/>
                  </a:cubicBezTo>
                  <a:cubicBezTo>
                    <a:pt x="176" y="5243"/>
                    <a:pt x="92" y="5213"/>
                    <a:pt x="0" y="5154"/>
                  </a:cubicBezTo>
                  <a:lnTo>
                    <a:pt x="0" y="5154"/>
                  </a:lnTo>
                  <a:cubicBezTo>
                    <a:pt x="0" y="5154"/>
                    <a:pt x="250" y="5801"/>
                    <a:pt x="1202" y="5801"/>
                  </a:cubicBezTo>
                  <a:cubicBezTo>
                    <a:pt x="1395" y="5801"/>
                    <a:pt x="1615" y="5775"/>
                    <a:pt x="1869" y="5712"/>
                  </a:cubicBezTo>
                  <a:cubicBezTo>
                    <a:pt x="3377" y="5335"/>
                    <a:pt x="3573" y="4122"/>
                    <a:pt x="4213" y="3368"/>
                  </a:cubicBezTo>
                  <a:cubicBezTo>
                    <a:pt x="4852" y="2614"/>
                    <a:pt x="5491" y="1991"/>
                    <a:pt x="7868" y="1925"/>
                  </a:cubicBezTo>
                  <a:cubicBezTo>
                    <a:pt x="7868" y="1925"/>
                    <a:pt x="6409" y="1810"/>
                    <a:pt x="5868" y="958"/>
                  </a:cubicBezTo>
                  <a:cubicBezTo>
                    <a:pt x="5461" y="335"/>
                    <a:pt x="5044" y="1"/>
                    <a:pt x="465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6" name="Google Shape;3366;p3"/>
            <p:cNvSpPr/>
            <p:nvPr/>
          </p:nvSpPr>
          <p:spPr>
            <a:xfrm>
              <a:off x="8028829" y="1986342"/>
              <a:ext cx="250428" cy="205551"/>
            </a:xfrm>
            <a:custGeom>
              <a:avLst/>
              <a:gdLst/>
              <a:ahLst/>
              <a:cxnLst/>
              <a:rect l="l" t="t" r="r" b="b"/>
              <a:pathLst>
                <a:path w="7673" h="6298" extrusionOk="0">
                  <a:moveTo>
                    <a:pt x="3352" y="0"/>
                  </a:moveTo>
                  <a:cubicBezTo>
                    <a:pt x="3306" y="0"/>
                    <a:pt x="3260" y="1"/>
                    <a:pt x="3214" y="3"/>
                  </a:cubicBezTo>
                  <a:cubicBezTo>
                    <a:pt x="2656" y="20"/>
                    <a:pt x="2099" y="183"/>
                    <a:pt x="1607" y="479"/>
                  </a:cubicBezTo>
                  <a:cubicBezTo>
                    <a:pt x="1443" y="560"/>
                    <a:pt x="1279" y="692"/>
                    <a:pt x="1132" y="823"/>
                  </a:cubicBezTo>
                  <a:cubicBezTo>
                    <a:pt x="1" y="1806"/>
                    <a:pt x="362" y="3888"/>
                    <a:pt x="1706" y="4216"/>
                  </a:cubicBezTo>
                  <a:cubicBezTo>
                    <a:pt x="1838" y="4248"/>
                    <a:pt x="1975" y="4264"/>
                    <a:pt x="2111" y="4264"/>
                  </a:cubicBezTo>
                  <a:cubicBezTo>
                    <a:pt x="2597" y="4264"/>
                    <a:pt x="3076" y="4063"/>
                    <a:pt x="3345" y="3691"/>
                  </a:cubicBezTo>
                  <a:cubicBezTo>
                    <a:pt x="3656" y="3249"/>
                    <a:pt x="3656" y="2659"/>
                    <a:pt x="3345" y="2216"/>
                  </a:cubicBezTo>
                  <a:cubicBezTo>
                    <a:pt x="3135" y="1923"/>
                    <a:pt x="2806" y="1763"/>
                    <a:pt x="2471" y="1763"/>
                  </a:cubicBezTo>
                  <a:cubicBezTo>
                    <a:pt x="2281" y="1763"/>
                    <a:pt x="2090" y="1814"/>
                    <a:pt x="1919" y="1921"/>
                  </a:cubicBezTo>
                  <a:cubicBezTo>
                    <a:pt x="1640" y="2085"/>
                    <a:pt x="1509" y="2413"/>
                    <a:pt x="1607" y="2724"/>
                  </a:cubicBezTo>
                  <a:cubicBezTo>
                    <a:pt x="1624" y="2822"/>
                    <a:pt x="1673" y="2904"/>
                    <a:pt x="1738" y="2970"/>
                  </a:cubicBezTo>
                  <a:cubicBezTo>
                    <a:pt x="1846" y="3071"/>
                    <a:pt x="1988" y="3114"/>
                    <a:pt x="2128" y="3114"/>
                  </a:cubicBezTo>
                  <a:cubicBezTo>
                    <a:pt x="2374" y="3114"/>
                    <a:pt x="2615" y="2983"/>
                    <a:pt x="2656" y="2806"/>
                  </a:cubicBezTo>
                  <a:cubicBezTo>
                    <a:pt x="2715" y="2555"/>
                    <a:pt x="2509" y="2305"/>
                    <a:pt x="2252" y="2305"/>
                  </a:cubicBezTo>
                  <a:cubicBezTo>
                    <a:pt x="2223" y="2305"/>
                    <a:pt x="2194" y="2308"/>
                    <a:pt x="2165" y="2314"/>
                  </a:cubicBezTo>
                  <a:cubicBezTo>
                    <a:pt x="1902" y="2380"/>
                    <a:pt x="1919" y="2527"/>
                    <a:pt x="1837" y="2527"/>
                  </a:cubicBezTo>
                  <a:cubicBezTo>
                    <a:pt x="1832" y="2528"/>
                    <a:pt x="1827" y="2529"/>
                    <a:pt x="1822" y="2529"/>
                  </a:cubicBezTo>
                  <a:cubicBezTo>
                    <a:pt x="1738" y="2529"/>
                    <a:pt x="1738" y="2396"/>
                    <a:pt x="1738" y="2396"/>
                  </a:cubicBezTo>
                  <a:cubicBezTo>
                    <a:pt x="1738" y="2200"/>
                    <a:pt x="1837" y="2019"/>
                    <a:pt x="2017" y="1937"/>
                  </a:cubicBezTo>
                  <a:cubicBezTo>
                    <a:pt x="2159" y="1864"/>
                    <a:pt x="2310" y="1829"/>
                    <a:pt x="2460" y="1829"/>
                  </a:cubicBezTo>
                  <a:cubicBezTo>
                    <a:pt x="2779" y="1829"/>
                    <a:pt x="3090" y="1986"/>
                    <a:pt x="3279" y="2265"/>
                  </a:cubicBezTo>
                  <a:cubicBezTo>
                    <a:pt x="3541" y="2691"/>
                    <a:pt x="3525" y="3232"/>
                    <a:pt x="3246" y="3642"/>
                  </a:cubicBezTo>
                  <a:cubicBezTo>
                    <a:pt x="3008" y="3956"/>
                    <a:pt x="2576" y="4136"/>
                    <a:pt x="2136" y="4136"/>
                  </a:cubicBezTo>
                  <a:cubicBezTo>
                    <a:pt x="2003" y="4136"/>
                    <a:pt x="1868" y="4119"/>
                    <a:pt x="1738" y="4085"/>
                  </a:cubicBezTo>
                  <a:cubicBezTo>
                    <a:pt x="525" y="3773"/>
                    <a:pt x="198" y="1855"/>
                    <a:pt x="1247" y="954"/>
                  </a:cubicBezTo>
                  <a:cubicBezTo>
                    <a:pt x="1724" y="499"/>
                    <a:pt x="2306" y="326"/>
                    <a:pt x="2894" y="326"/>
                  </a:cubicBezTo>
                  <a:cubicBezTo>
                    <a:pt x="3600" y="326"/>
                    <a:pt x="4315" y="575"/>
                    <a:pt x="4869" y="888"/>
                  </a:cubicBezTo>
                  <a:cubicBezTo>
                    <a:pt x="5803" y="1413"/>
                    <a:pt x="6541" y="2249"/>
                    <a:pt x="6934" y="3265"/>
                  </a:cubicBezTo>
                  <a:cubicBezTo>
                    <a:pt x="7262" y="4068"/>
                    <a:pt x="7443" y="4921"/>
                    <a:pt x="7443" y="5789"/>
                  </a:cubicBezTo>
                  <a:cubicBezTo>
                    <a:pt x="7443" y="5970"/>
                    <a:pt x="7426" y="6134"/>
                    <a:pt x="7393" y="6297"/>
                  </a:cubicBezTo>
                  <a:cubicBezTo>
                    <a:pt x="7410" y="6232"/>
                    <a:pt x="7426" y="6166"/>
                    <a:pt x="7443" y="6084"/>
                  </a:cubicBezTo>
                  <a:lnTo>
                    <a:pt x="7443" y="6068"/>
                  </a:lnTo>
                  <a:cubicBezTo>
                    <a:pt x="7672" y="4871"/>
                    <a:pt x="7525" y="3626"/>
                    <a:pt x="7000" y="2527"/>
                  </a:cubicBezTo>
                  <a:cubicBezTo>
                    <a:pt x="6315" y="1109"/>
                    <a:pt x="4963" y="0"/>
                    <a:pt x="335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7" name="Google Shape;3367;p3"/>
            <p:cNvSpPr/>
            <p:nvPr/>
          </p:nvSpPr>
          <p:spPr>
            <a:xfrm>
              <a:off x="8167702" y="2049234"/>
              <a:ext cx="99251" cy="106268"/>
            </a:xfrm>
            <a:custGeom>
              <a:avLst/>
              <a:gdLst/>
              <a:ahLst/>
              <a:cxnLst/>
              <a:rect l="l" t="t" r="r" b="b"/>
              <a:pathLst>
                <a:path w="3041" h="3256" extrusionOk="0">
                  <a:moveTo>
                    <a:pt x="733" y="0"/>
                  </a:moveTo>
                  <a:cubicBezTo>
                    <a:pt x="66" y="0"/>
                    <a:pt x="1" y="784"/>
                    <a:pt x="1089" y="961"/>
                  </a:cubicBezTo>
                  <a:cubicBezTo>
                    <a:pt x="2352" y="1158"/>
                    <a:pt x="3040" y="3256"/>
                    <a:pt x="3040" y="3256"/>
                  </a:cubicBezTo>
                  <a:cubicBezTo>
                    <a:pt x="3040" y="3256"/>
                    <a:pt x="2729" y="994"/>
                    <a:pt x="1466" y="240"/>
                  </a:cubicBezTo>
                  <a:cubicBezTo>
                    <a:pt x="1179" y="68"/>
                    <a:pt x="930" y="0"/>
                    <a:pt x="7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8" name="Google Shape;3368;p3"/>
            <p:cNvSpPr/>
            <p:nvPr/>
          </p:nvSpPr>
          <p:spPr>
            <a:xfrm>
              <a:off x="7968940" y="2040455"/>
              <a:ext cx="169617" cy="147489"/>
            </a:xfrm>
            <a:custGeom>
              <a:avLst/>
              <a:gdLst/>
              <a:ahLst/>
              <a:cxnLst/>
              <a:rect l="l" t="t" r="r" b="b"/>
              <a:pathLst>
                <a:path w="5197" h="4519" extrusionOk="0">
                  <a:moveTo>
                    <a:pt x="2164" y="1"/>
                  </a:moveTo>
                  <a:lnTo>
                    <a:pt x="2164" y="1"/>
                  </a:lnTo>
                  <a:cubicBezTo>
                    <a:pt x="2000" y="214"/>
                    <a:pt x="1885" y="443"/>
                    <a:pt x="1820" y="689"/>
                  </a:cubicBezTo>
                  <a:cubicBezTo>
                    <a:pt x="1688" y="1099"/>
                    <a:pt x="1131" y="1328"/>
                    <a:pt x="557" y="1705"/>
                  </a:cubicBezTo>
                  <a:cubicBezTo>
                    <a:pt x="0" y="2082"/>
                    <a:pt x="82" y="2705"/>
                    <a:pt x="213" y="3049"/>
                  </a:cubicBezTo>
                  <a:cubicBezTo>
                    <a:pt x="262" y="3279"/>
                    <a:pt x="246" y="3525"/>
                    <a:pt x="131" y="3722"/>
                  </a:cubicBezTo>
                  <a:cubicBezTo>
                    <a:pt x="393" y="3492"/>
                    <a:pt x="705" y="3328"/>
                    <a:pt x="1049" y="3246"/>
                  </a:cubicBezTo>
                  <a:cubicBezTo>
                    <a:pt x="1672" y="3049"/>
                    <a:pt x="1656" y="2754"/>
                    <a:pt x="1639" y="2295"/>
                  </a:cubicBezTo>
                  <a:cubicBezTo>
                    <a:pt x="1624" y="1867"/>
                    <a:pt x="1823" y="1853"/>
                    <a:pt x="1849" y="1853"/>
                  </a:cubicBezTo>
                  <a:cubicBezTo>
                    <a:pt x="1851" y="1853"/>
                    <a:pt x="1852" y="1853"/>
                    <a:pt x="1852" y="1853"/>
                  </a:cubicBezTo>
                  <a:cubicBezTo>
                    <a:pt x="1857" y="1853"/>
                    <a:pt x="1861" y="1853"/>
                    <a:pt x="1865" y="1853"/>
                  </a:cubicBezTo>
                  <a:cubicBezTo>
                    <a:pt x="2145" y="1853"/>
                    <a:pt x="2082" y="2382"/>
                    <a:pt x="2065" y="2672"/>
                  </a:cubicBezTo>
                  <a:cubicBezTo>
                    <a:pt x="2033" y="2968"/>
                    <a:pt x="1934" y="3574"/>
                    <a:pt x="2475" y="4164"/>
                  </a:cubicBezTo>
                  <a:cubicBezTo>
                    <a:pt x="2717" y="4428"/>
                    <a:pt x="3038" y="4518"/>
                    <a:pt x="3356" y="4518"/>
                  </a:cubicBezTo>
                  <a:cubicBezTo>
                    <a:pt x="3750" y="4518"/>
                    <a:pt x="4141" y="4380"/>
                    <a:pt x="4377" y="4262"/>
                  </a:cubicBezTo>
                  <a:cubicBezTo>
                    <a:pt x="4487" y="4217"/>
                    <a:pt x="4603" y="4194"/>
                    <a:pt x="4717" y="4194"/>
                  </a:cubicBezTo>
                  <a:cubicBezTo>
                    <a:pt x="4890" y="4194"/>
                    <a:pt x="5058" y="4246"/>
                    <a:pt x="5196" y="4344"/>
                  </a:cubicBezTo>
                  <a:cubicBezTo>
                    <a:pt x="5065" y="3476"/>
                    <a:pt x="4622" y="3197"/>
                    <a:pt x="4000" y="3131"/>
                  </a:cubicBezTo>
                  <a:cubicBezTo>
                    <a:pt x="3360" y="3066"/>
                    <a:pt x="2524" y="2853"/>
                    <a:pt x="2180" y="1771"/>
                  </a:cubicBezTo>
                  <a:cubicBezTo>
                    <a:pt x="1852" y="706"/>
                    <a:pt x="2164" y="1"/>
                    <a:pt x="216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9" name="Google Shape;3369;p3"/>
            <p:cNvSpPr/>
            <p:nvPr/>
          </p:nvSpPr>
          <p:spPr>
            <a:xfrm>
              <a:off x="7995670" y="2139967"/>
              <a:ext cx="42298" cy="64753"/>
            </a:xfrm>
            <a:custGeom>
              <a:avLst/>
              <a:gdLst/>
              <a:ahLst/>
              <a:cxnLst/>
              <a:rect l="l" t="t" r="r" b="b"/>
              <a:pathLst>
                <a:path w="1296" h="1984" extrusionOk="0">
                  <a:moveTo>
                    <a:pt x="951" y="0"/>
                  </a:moveTo>
                  <a:lnTo>
                    <a:pt x="951" y="0"/>
                  </a:lnTo>
                  <a:cubicBezTo>
                    <a:pt x="951" y="1"/>
                    <a:pt x="935" y="83"/>
                    <a:pt x="509" y="345"/>
                  </a:cubicBezTo>
                  <a:cubicBezTo>
                    <a:pt x="165" y="525"/>
                    <a:pt x="1" y="935"/>
                    <a:pt x="115" y="1295"/>
                  </a:cubicBezTo>
                  <a:cubicBezTo>
                    <a:pt x="181" y="1525"/>
                    <a:pt x="230" y="1754"/>
                    <a:pt x="263" y="1984"/>
                  </a:cubicBezTo>
                  <a:cubicBezTo>
                    <a:pt x="263" y="1984"/>
                    <a:pt x="263" y="1853"/>
                    <a:pt x="771" y="1558"/>
                  </a:cubicBezTo>
                  <a:cubicBezTo>
                    <a:pt x="1296" y="1263"/>
                    <a:pt x="1099" y="836"/>
                    <a:pt x="1001" y="574"/>
                  </a:cubicBezTo>
                  <a:cubicBezTo>
                    <a:pt x="951" y="377"/>
                    <a:pt x="935" y="197"/>
                    <a:pt x="95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0" name="Google Shape;3370;p3"/>
            <p:cNvSpPr/>
            <p:nvPr/>
          </p:nvSpPr>
          <p:spPr>
            <a:xfrm>
              <a:off x="7808983" y="1859154"/>
              <a:ext cx="226308" cy="159467"/>
            </a:xfrm>
            <a:custGeom>
              <a:avLst/>
              <a:gdLst/>
              <a:ahLst/>
              <a:cxnLst/>
              <a:rect l="l" t="t" r="r" b="b"/>
              <a:pathLst>
                <a:path w="6934" h="4886" extrusionOk="0">
                  <a:moveTo>
                    <a:pt x="5009" y="0"/>
                  </a:moveTo>
                  <a:cubicBezTo>
                    <a:pt x="4786" y="0"/>
                    <a:pt x="4536" y="54"/>
                    <a:pt x="4262" y="179"/>
                  </a:cubicBezTo>
                  <a:cubicBezTo>
                    <a:pt x="2787" y="835"/>
                    <a:pt x="3065" y="3310"/>
                    <a:pt x="4803" y="3654"/>
                  </a:cubicBezTo>
                  <a:cubicBezTo>
                    <a:pt x="4999" y="3703"/>
                    <a:pt x="5213" y="3736"/>
                    <a:pt x="5376" y="3753"/>
                  </a:cubicBezTo>
                  <a:cubicBezTo>
                    <a:pt x="4917" y="3835"/>
                    <a:pt x="4475" y="3982"/>
                    <a:pt x="4065" y="4195"/>
                  </a:cubicBezTo>
                  <a:cubicBezTo>
                    <a:pt x="3918" y="4261"/>
                    <a:pt x="3672" y="4343"/>
                    <a:pt x="3639" y="4359"/>
                  </a:cubicBezTo>
                  <a:cubicBezTo>
                    <a:pt x="3186" y="4531"/>
                    <a:pt x="2758" y="4607"/>
                    <a:pt x="2372" y="4607"/>
                  </a:cubicBezTo>
                  <a:cubicBezTo>
                    <a:pt x="1541" y="4607"/>
                    <a:pt x="903" y="4256"/>
                    <a:pt x="623" y="3753"/>
                  </a:cubicBezTo>
                  <a:cubicBezTo>
                    <a:pt x="377" y="3359"/>
                    <a:pt x="361" y="2851"/>
                    <a:pt x="574" y="2441"/>
                  </a:cubicBezTo>
                  <a:cubicBezTo>
                    <a:pt x="590" y="2441"/>
                    <a:pt x="590" y="2425"/>
                    <a:pt x="590" y="2409"/>
                  </a:cubicBezTo>
                  <a:cubicBezTo>
                    <a:pt x="804" y="2100"/>
                    <a:pt x="1144" y="1953"/>
                    <a:pt x="1459" y="1953"/>
                  </a:cubicBezTo>
                  <a:cubicBezTo>
                    <a:pt x="1747" y="1953"/>
                    <a:pt x="2014" y="2076"/>
                    <a:pt x="2147" y="2310"/>
                  </a:cubicBezTo>
                  <a:cubicBezTo>
                    <a:pt x="2262" y="2458"/>
                    <a:pt x="2311" y="2622"/>
                    <a:pt x="2311" y="2802"/>
                  </a:cubicBezTo>
                  <a:cubicBezTo>
                    <a:pt x="2311" y="2949"/>
                    <a:pt x="2262" y="3097"/>
                    <a:pt x="2147" y="3212"/>
                  </a:cubicBezTo>
                  <a:cubicBezTo>
                    <a:pt x="2041" y="3302"/>
                    <a:pt x="1983" y="3331"/>
                    <a:pt x="1953" y="3331"/>
                  </a:cubicBezTo>
                  <a:cubicBezTo>
                    <a:pt x="1922" y="3331"/>
                    <a:pt x="1918" y="3302"/>
                    <a:pt x="1918" y="3277"/>
                  </a:cubicBezTo>
                  <a:cubicBezTo>
                    <a:pt x="2000" y="3130"/>
                    <a:pt x="1967" y="2949"/>
                    <a:pt x="1836" y="2818"/>
                  </a:cubicBezTo>
                  <a:cubicBezTo>
                    <a:pt x="1761" y="2762"/>
                    <a:pt x="1675" y="2737"/>
                    <a:pt x="1591" y="2737"/>
                  </a:cubicBezTo>
                  <a:cubicBezTo>
                    <a:pt x="1380" y="2737"/>
                    <a:pt x="1176" y="2896"/>
                    <a:pt x="1164" y="3130"/>
                  </a:cubicBezTo>
                  <a:cubicBezTo>
                    <a:pt x="1164" y="3409"/>
                    <a:pt x="1416" y="3544"/>
                    <a:pt x="1675" y="3544"/>
                  </a:cubicBezTo>
                  <a:cubicBezTo>
                    <a:pt x="1795" y="3544"/>
                    <a:pt x="1917" y="3515"/>
                    <a:pt x="2016" y="3458"/>
                  </a:cubicBezTo>
                  <a:lnTo>
                    <a:pt x="2049" y="3425"/>
                  </a:lnTo>
                  <a:cubicBezTo>
                    <a:pt x="2065" y="3408"/>
                    <a:pt x="2098" y="3392"/>
                    <a:pt x="2115" y="3376"/>
                  </a:cubicBezTo>
                  <a:cubicBezTo>
                    <a:pt x="2410" y="3097"/>
                    <a:pt x="2459" y="2622"/>
                    <a:pt x="2197" y="2294"/>
                  </a:cubicBezTo>
                  <a:cubicBezTo>
                    <a:pt x="2058" y="2017"/>
                    <a:pt x="1746" y="1866"/>
                    <a:pt x="1410" y="1866"/>
                  </a:cubicBezTo>
                  <a:cubicBezTo>
                    <a:pt x="1070" y="1866"/>
                    <a:pt x="706" y="2021"/>
                    <a:pt x="475" y="2359"/>
                  </a:cubicBezTo>
                  <a:cubicBezTo>
                    <a:pt x="0" y="3097"/>
                    <a:pt x="213" y="4097"/>
                    <a:pt x="951" y="4589"/>
                  </a:cubicBezTo>
                  <a:cubicBezTo>
                    <a:pt x="1316" y="4786"/>
                    <a:pt x="1738" y="4885"/>
                    <a:pt x="2151" y="4885"/>
                  </a:cubicBezTo>
                  <a:cubicBezTo>
                    <a:pt x="2182" y="4885"/>
                    <a:pt x="2214" y="4885"/>
                    <a:pt x="2246" y="4884"/>
                  </a:cubicBezTo>
                  <a:cubicBezTo>
                    <a:pt x="3147" y="4851"/>
                    <a:pt x="3868" y="4359"/>
                    <a:pt x="5049" y="3999"/>
                  </a:cubicBezTo>
                  <a:cubicBezTo>
                    <a:pt x="5475" y="3900"/>
                    <a:pt x="5917" y="3835"/>
                    <a:pt x="6360" y="3802"/>
                  </a:cubicBezTo>
                  <a:cubicBezTo>
                    <a:pt x="6557" y="3785"/>
                    <a:pt x="6753" y="3720"/>
                    <a:pt x="6934" y="3622"/>
                  </a:cubicBezTo>
                  <a:lnTo>
                    <a:pt x="6934" y="3622"/>
                  </a:lnTo>
                  <a:cubicBezTo>
                    <a:pt x="6934" y="3622"/>
                    <a:pt x="6811" y="3650"/>
                    <a:pt x="6655" y="3650"/>
                  </a:cubicBezTo>
                  <a:cubicBezTo>
                    <a:pt x="6499" y="3650"/>
                    <a:pt x="6311" y="3622"/>
                    <a:pt x="6180" y="3507"/>
                  </a:cubicBezTo>
                  <a:cubicBezTo>
                    <a:pt x="5917" y="3277"/>
                    <a:pt x="5934" y="3359"/>
                    <a:pt x="5639" y="3277"/>
                  </a:cubicBezTo>
                  <a:cubicBezTo>
                    <a:pt x="5475" y="3228"/>
                    <a:pt x="5376" y="3081"/>
                    <a:pt x="5376" y="2917"/>
                  </a:cubicBezTo>
                  <a:cubicBezTo>
                    <a:pt x="5180" y="3081"/>
                    <a:pt x="5147" y="3359"/>
                    <a:pt x="5294" y="3572"/>
                  </a:cubicBezTo>
                  <a:cubicBezTo>
                    <a:pt x="5294" y="3572"/>
                    <a:pt x="4573" y="3572"/>
                    <a:pt x="4393" y="3212"/>
                  </a:cubicBezTo>
                  <a:cubicBezTo>
                    <a:pt x="4229" y="2835"/>
                    <a:pt x="4426" y="2835"/>
                    <a:pt x="4573" y="2753"/>
                  </a:cubicBezTo>
                  <a:cubicBezTo>
                    <a:pt x="4721" y="2671"/>
                    <a:pt x="4754" y="2523"/>
                    <a:pt x="4606" y="2327"/>
                  </a:cubicBezTo>
                  <a:cubicBezTo>
                    <a:pt x="4459" y="2114"/>
                    <a:pt x="4475" y="1753"/>
                    <a:pt x="4754" y="1737"/>
                  </a:cubicBezTo>
                  <a:cubicBezTo>
                    <a:pt x="4674" y="1578"/>
                    <a:pt x="4498" y="1472"/>
                    <a:pt x="4321" y="1472"/>
                  </a:cubicBezTo>
                  <a:cubicBezTo>
                    <a:pt x="4279" y="1472"/>
                    <a:pt x="4237" y="1478"/>
                    <a:pt x="4196" y="1491"/>
                  </a:cubicBezTo>
                  <a:cubicBezTo>
                    <a:pt x="3770" y="1556"/>
                    <a:pt x="3754" y="2163"/>
                    <a:pt x="3754" y="2163"/>
                  </a:cubicBezTo>
                  <a:cubicBezTo>
                    <a:pt x="3754" y="2163"/>
                    <a:pt x="3459" y="1425"/>
                    <a:pt x="3950" y="1048"/>
                  </a:cubicBezTo>
                  <a:cubicBezTo>
                    <a:pt x="4135" y="902"/>
                    <a:pt x="4282" y="847"/>
                    <a:pt x="4398" y="847"/>
                  </a:cubicBezTo>
                  <a:cubicBezTo>
                    <a:pt x="4579" y="847"/>
                    <a:pt x="4681" y="983"/>
                    <a:pt x="4721" y="1114"/>
                  </a:cubicBezTo>
                  <a:cubicBezTo>
                    <a:pt x="4774" y="1299"/>
                    <a:pt x="4880" y="1453"/>
                    <a:pt x="5023" y="1453"/>
                  </a:cubicBezTo>
                  <a:cubicBezTo>
                    <a:pt x="5057" y="1453"/>
                    <a:pt x="5093" y="1444"/>
                    <a:pt x="5131" y="1425"/>
                  </a:cubicBezTo>
                  <a:cubicBezTo>
                    <a:pt x="5271" y="1360"/>
                    <a:pt x="5383" y="1267"/>
                    <a:pt x="5480" y="1267"/>
                  </a:cubicBezTo>
                  <a:cubicBezTo>
                    <a:pt x="5531" y="1267"/>
                    <a:pt x="5577" y="1292"/>
                    <a:pt x="5622" y="1360"/>
                  </a:cubicBezTo>
                  <a:cubicBezTo>
                    <a:pt x="5737" y="1605"/>
                    <a:pt x="5622" y="1917"/>
                    <a:pt x="5360" y="2015"/>
                  </a:cubicBezTo>
                  <a:cubicBezTo>
                    <a:pt x="5360" y="2015"/>
                    <a:pt x="5371" y="2016"/>
                    <a:pt x="5391" y="2016"/>
                  </a:cubicBezTo>
                  <a:cubicBezTo>
                    <a:pt x="5531" y="2016"/>
                    <a:pt x="6100" y="1978"/>
                    <a:pt x="6229" y="1376"/>
                  </a:cubicBezTo>
                  <a:cubicBezTo>
                    <a:pt x="6347" y="839"/>
                    <a:pt x="5890" y="0"/>
                    <a:pt x="500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1" name="Google Shape;3371;p3"/>
            <p:cNvSpPr/>
            <p:nvPr/>
          </p:nvSpPr>
          <p:spPr>
            <a:xfrm>
              <a:off x="7773669" y="1944174"/>
              <a:ext cx="151960" cy="108095"/>
            </a:xfrm>
            <a:custGeom>
              <a:avLst/>
              <a:gdLst/>
              <a:ahLst/>
              <a:cxnLst/>
              <a:rect l="l" t="t" r="r" b="b"/>
              <a:pathLst>
                <a:path w="4656" h="3312" extrusionOk="0">
                  <a:moveTo>
                    <a:pt x="836" y="0"/>
                  </a:moveTo>
                  <a:cubicBezTo>
                    <a:pt x="836" y="0"/>
                    <a:pt x="0" y="918"/>
                    <a:pt x="558" y="1721"/>
                  </a:cubicBezTo>
                  <a:cubicBezTo>
                    <a:pt x="869" y="2180"/>
                    <a:pt x="1377" y="2459"/>
                    <a:pt x="1934" y="2492"/>
                  </a:cubicBezTo>
                  <a:cubicBezTo>
                    <a:pt x="1869" y="2492"/>
                    <a:pt x="1475" y="2492"/>
                    <a:pt x="1295" y="2721"/>
                  </a:cubicBezTo>
                  <a:cubicBezTo>
                    <a:pt x="1180" y="2885"/>
                    <a:pt x="1131" y="3098"/>
                    <a:pt x="1164" y="3311"/>
                  </a:cubicBezTo>
                  <a:cubicBezTo>
                    <a:pt x="1216" y="3220"/>
                    <a:pt x="1310" y="3170"/>
                    <a:pt x="1412" y="3170"/>
                  </a:cubicBezTo>
                  <a:cubicBezTo>
                    <a:pt x="1438" y="3170"/>
                    <a:pt x="1465" y="3173"/>
                    <a:pt x="1492" y="3180"/>
                  </a:cubicBezTo>
                  <a:cubicBezTo>
                    <a:pt x="1597" y="3215"/>
                    <a:pt x="1753" y="3288"/>
                    <a:pt x="1934" y="3288"/>
                  </a:cubicBezTo>
                  <a:cubicBezTo>
                    <a:pt x="2091" y="3288"/>
                    <a:pt x="2267" y="3232"/>
                    <a:pt x="2443" y="3049"/>
                  </a:cubicBezTo>
                  <a:cubicBezTo>
                    <a:pt x="2820" y="2639"/>
                    <a:pt x="3311" y="2869"/>
                    <a:pt x="4655" y="2164"/>
                  </a:cubicBezTo>
                  <a:lnTo>
                    <a:pt x="4655" y="2164"/>
                  </a:lnTo>
                  <a:cubicBezTo>
                    <a:pt x="4655" y="2164"/>
                    <a:pt x="3936" y="2467"/>
                    <a:pt x="3126" y="2467"/>
                  </a:cubicBezTo>
                  <a:cubicBezTo>
                    <a:pt x="2659" y="2467"/>
                    <a:pt x="2162" y="2367"/>
                    <a:pt x="1754" y="2049"/>
                  </a:cubicBezTo>
                  <a:cubicBezTo>
                    <a:pt x="1115" y="1590"/>
                    <a:pt x="771" y="803"/>
                    <a:pt x="8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2" name="Google Shape;3372;p3"/>
            <p:cNvSpPr/>
            <p:nvPr/>
          </p:nvSpPr>
          <p:spPr>
            <a:xfrm>
              <a:off x="7974259" y="1702200"/>
              <a:ext cx="145041" cy="205094"/>
            </a:xfrm>
            <a:custGeom>
              <a:avLst/>
              <a:gdLst/>
              <a:ahLst/>
              <a:cxnLst/>
              <a:rect l="l" t="t" r="r" b="b"/>
              <a:pathLst>
                <a:path w="4444" h="6284" extrusionOk="0">
                  <a:moveTo>
                    <a:pt x="2637" y="0"/>
                  </a:moveTo>
                  <a:cubicBezTo>
                    <a:pt x="2142" y="0"/>
                    <a:pt x="1623" y="207"/>
                    <a:pt x="1280" y="612"/>
                  </a:cubicBezTo>
                  <a:cubicBezTo>
                    <a:pt x="1" y="2235"/>
                    <a:pt x="903" y="4267"/>
                    <a:pt x="1657" y="5119"/>
                  </a:cubicBezTo>
                  <a:cubicBezTo>
                    <a:pt x="2083" y="5644"/>
                    <a:pt x="2640" y="6037"/>
                    <a:pt x="3263" y="6283"/>
                  </a:cubicBezTo>
                  <a:cubicBezTo>
                    <a:pt x="2689" y="6021"/>
                    <a:pt x="2181" y="5611"/>
                    <a:pt x="1771" y="5136"/>
                  </a:cubicBezTo>
                  <a:cubicBezTo>
                    <a:pt x="1493" y="4742"/>
                    <a:pt x="1296" y="4300"/>
                    <a:pt x="1165" y="3841"/>
                  </a:cubicBezTo>
                  <a:cubicBezTo>
                    <a:pt x="1017" y="3316"/>
                    <a:pt x="952" y="2759"/>
                    <a:pt x="1001" y="2218"/>
                  </a:cubicBezTo>
                  <a:cubicBezTo>
                    <a:pt x="1132" y="743"/>
                    <a:pt x="1952" y="202"/>
                    <a:pt x="2706" y="169"/>
                  </a:cubicBezTo>
                  <a:cubicBezTo>
                    <a:pt x="3050" y="169"/>
                    <a:pt x="3394" y="317"/>
                    <a:pt x="3640" y="563"/>
                  </a:cubicBezTo>
                  <a:cubicBezTo>
                    <a:pt x="4279" y="1104"/>
                    <a:pt x="3919" y="2054"/>
                    <a:pt x="3378" y="2267"/>
                  </a:cubicBezTo>
                  <a:cubicBezTo>
                    <a:pt x="3251" y="2340"/>
                    <a:pt x="3110" y="2377"/>
                    <a:pt x="2971" y="2377"/>
                  </a:cubicBezTo>
                  <a:cubicBezTo>
                    <a:pt x="2857" y="2377"/>
                    <a:pt x="2743" y="2352"/>
                    <a:pt x="2640" y="2300"/>
                  </a:cubicBezTo>
                  <a:cubicBezTo>
                    <a:pt x="2460" y="2202"/>
                    <a:pt x="2345" y="2038"/>
                    <a:pt x="2329" y="1841"/>
                  </a:cubicBezTo>
                  <a:cubicBezTo>
                    <a:pt x="2329" y="1743"/>
                    <a:pt x="2354" y="1721"/>
                    <a:pt x="2404" y="1721"/>
                  </a:cubicBezTo>
                  <a:cubicBezTo>
                    <a:pt x="2447" y="1721"/>
                    <a:pt x="2508" y="1738"/>
                    <a:pt x="2584" y="1738"/>
                  </a:cubicBezTo>
                  <a:cubicBezTo>
                    <a:pt x="2643" y="1738"/>
                    <a:pt x="2711" y="1728"/>
                    <a:pt x="2788" y="1694"/>
                  </a:cubicBezTo>
                  <a:cubicBezTo>
                    <a:pt x="3001" y="1579"/>
                    <a:pt x="3033" y="1300"/>
                    <a:pt x="2869" y="1136"/>
                  </a:cubicBezTo>
                  <a:cubicBezTo>
                    <a:pt x="2801" y="1062"/>
                    <a:pt x="2701" y="1022"/>
                    <a:pt x="2598" y="1022"/>
                  </a:cubicBezTo>
                  <a:cubicBezTo>
                    <a:pt x="2404" y="1022"/>
                    <a:pt x="2197" y="1165"/>
                    <a:pt x="2165" y="1497"/>
                  </a:cubicBezTo>
                  <a:cubicBezTo>
                    <a:pt x="2132" y="1743"/>
                    <a:pt x="2197" y="1989"/>
                    <a:pt x="2378" y="2153"/>
                  </a:cubicBezTo>
                  <a:cubicBezTo>
                    <a:pt x="2394" y="2185"/>
                    <a:pt x="2411" y="2202"/>
                    <a:pt x="2427" y="2218"/>
                  </a:cubicBezTo>
                  <a:lnTo>
                    <a:pt x="2492" y="2267"/>
                  </a:lnTo>
                  <a:lnTo>
                    <a:pt x="2542" y="2300"/>
                  </a:lnTo>
                  <a:lnTo>
                    <a:pt x="2574" y="2333"/>
                  </a:lnTo>
                  <a:lnTo>
                    <a:pt x="2624" y="2349"/>
                  </a:lnTo>
                  <a:cubicBezTo>
                    <a:pt x="2747" y="2415"/>
                    <a:pt x="2882" y="2448"/>
                    <a:pt x="3017" y="2448"/>
                  </a:cubicBezTo>
                  <a:cubicBezTo>
                    <a:pt x="3152" y="2448"/>
                    <a:pt x="3287" y="2415"/>
                    <a:pt x="3410" y="2349"/>
                  </a:cubicBezTo>
                  <a:cubicBezTo>
                    <a:pt x="4000" y="2136"/>
                    <a:pt x="4443" y="1087"/>
                    <a:pt x="3738" y="464"/>
                  </a:cubicBezTo>
                  <a:cubicBezTo>
                    <a:pt x="3473" y="153"/>
                    <a:pt x="3063" y="0"/>
                    <a:pt x="26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3" name="Google Shape;3373;p3"/>
            <p:cNvSpPr/>
            <p:nvPr/>
          </p:nvSpPr>
          <p:spPr>
            <a:xfrm>
              <a:off x="9191344" y="1685228"/>
              <a:ext cx="56202" cy="78689"/>
            </a:xfrm>
            <a:custGeom>
              <a:avLst/>
              <a:gdLst/>
              <a:ahLst/>
              <a:cxnLst/>
              <a:rect l="l" t="t" r="r" b="b"/>
              <a:pathLst>
                <a:path w="1722" h="2411" extrusionOk="0">
                  <a:moveTo>
                    <a:pt x="1525" y="1"/>
                  </a:moveTo>
                  <a:cubicBezTo>
                    <a:pt x="1525" y="1"/>
                    <a:pt x="1377" y="50"/>
                    <a:pt x="1361" y="165"/>
                  </a:cubicBezTo>
                  <a:cubicBezTo>
                    <a:pt x="1346" y="241"/>
                    <a:pt x="1246" y="331"/>
                    <a:pt x="1076" y="331"/>
                  </a:cubicBezTo>
                  <a:cubicBezTo>
                    <a:pt x="1062" y="331"/>
                    <a:pt x="1048" y="330"/>
                    <a:pt x="1033" y="329"/>
                  </a:cubicBezTo>
                  <a:cubicBezTo>
                    <a:pt x="836" y="329"/>
                    <a:pt x="0" y="394"/>
                    <a:pt x="66" y="2410"/>
                  </a:cubicBezTo>
                  <a:cubicBezTo>
                    <a:pt x="66" y="2410"/>
                    <a:pt x="131" y="1673"/>
                    <a:pt x="771" y="1394"/>
                  </a:cubicBezTo>
                  <a:cubicBezTo>
                    <a:pt x="1394" y="1116"/>
                    <a:pt x="1721" y="853"/>
                    <a:pt x="1607" y="476"/>
                  </a:cubicBezTo>
                  <a:cubicBezTo>
                    <a:pt x="1492" y="83"/>
                    <a:pt x="1525" y="1"/>
                    <a:pt x="15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4" name="Google Shape;3374;p3"/>
            <p:cNvSpPr/>
            <p:nvPr/>
          </p:nvSpPr>
          <p:spPr>
            <a:xfrm>
              <a:off x="8893364" y="1778572"/>
              <a:ext cx="296414" cy="206204"/>
            </a:xfrm>
            <a:custGeom>
              <a:avLst/>
              <a:gdLst/>
              <a:ahLst/>
              <a:cxnLst/>
              <a:rect l="l" t="t" r="r" b="b"/>
              <a:pathLst>
                <a:path w="9082" h="6318" extrusionOk="0">
                  <a:moveTo>
                    <a:pt x="2001" y="1"/>
                  </a:moveTo>
                  <a:cubicBezTo>
                    <a:pt x="1084" y="1"/>
                    <a:pt x="66" y="653"/>
                    <a:pt x="33" y="1845"/>
                  </a:cubicBezTo>
                  <a:cubicBezTo>
                    <a:pt x="0" y="2714"/>
                    <a:pt x="459" y="3533"/>
                    <a:pt x="1230" y="3927"/>
                  </a:cubicBezTo>
                  <a:cubicBezTo>
                    <a:pt x="1723" y="4184"/>
                    <a:pt x="2282" y="4286"/>
                    <a:pt x="2852" y="4286"/>
                  </a:cubicBezTo>
                  <a:cubicBezTo>
                    <a:pt x="3190" y="4286"/>
                    <a:pt x="3533" y="4250"/>
                    <a:pt x="3869" y="4189"/>
                  </a:cubicBezTo>
                  <a:cubicBezTo>
                    <a:pt x="4754" y="3960"/>
                    <a:pt x="5573" y="3615"/>
                    <a:pt x="6377" y="3419"/>
                  </a:cubicBezTo>
                  <a:cubicBezTo>
                    <a:pt x="6578" y="3370"/>
                    <a:pt x="6783" y="3346"/>
                    <a:pt x="6984" y="3346"/>
                  </a:cubicBezTo>
                  <a:cubicBezTo>
                    <a:pt x="7599" y="3346"/>
                    <a:pt x="8178" y="3576"/>
                    <a:pt x="8524" y="4058"/>
                  </a:cubicBezTo>
                  <a:cubicBezTo>
                    <a:pt x="8966" y="4632"/>
                    <a:pt x="8999" y="5566"/>
                    <a:pt x="8458" y="5976"/>
                  </a:cubicBezTo>
                  <a:cubicBezTo>
                    <a:pt x="8246" y="6137"/>
                    <a:pt x="7991" y="6212"/>
                    <a:pt x="7743" y="6212"/>
                  </a:cubicBezTo>
                  <a:cubicBezTo>
                    <a:pt x="7360" y="6212"/>
                    <a:pt x="6995" y="6032"/>
                    <a:pt x="6835" y="5714"/>
                  </a:cubicBezTo>
                  <a:cubicBezTo>
                    <a:pt x="6524" y="5222"/>
                    <a:pt x="6770" y="4566"/>
                    <a:pt x="7229" y="4451"/>
                  </a:cubicBezTo>
                  <a:cubicBezTo>
                    <a:pt x="7325" y="4413"/>
                    <a:pt x="7424" y="4394"/>
                    <a:pt x="7523" y="4394"/>
                  </a:cubicBezTo>
                  <a:cubicBezTo>
                    <a:pt x="7761" y="4394"/>
                    <a:pt x="7991" y="4505"/>
                    <a:pt x="8130" y="4714"/>
                  </a:cubicBezTo>
                  <a:cubicBezTo>
                    <a:pt x="8229" y="4894"/>
                    <a:pt x="8245" y="5091"/>
                    <a:pt x="8180" y="5287"/>
                  </a:cubicBezTo>
                  <a:cubicBezTo>
                    <a:pt x="8167" y="5313"/>
                    <a:pt x="8114" y="5389"/>
                    <a:pt x="8060" y="5389"/>
                  </a:cubicBezTo>
                  <a:cubicBezTo>
                    <a:pt x="8045" y="5389"/>
                    <a:pt x="8030" y="5383"/>
                    <a:pt x="8016" y="5369"/>
                  </a:cubicBezTo>
                  <a:cubicBezTo>
                    <a:pt x="7966" y="5320"/>
                    <a:pt x="8016" y="4960"/>
                    <a:pt x="7655" y="4927"/>
                  </a:cubicBezTo>
                  <a:cubicBezTo>
                    <a:pt x="7640" y="4925"/>
                    <a:pt x="7625" y="4924"/>
                    <a:pt x="7611" y="4924"/>
                  </a:cubicBezTo>
                  <a:cubicBezTo>
                    <a:pt x="7268" y="4924"/>
                    <a:pt x="7161" y="5474"/>
                    <a:pt x="7508" y="5615"/>
                  </a:cubicBezTo>
                  <a:cubicBezTo>
                    <a:pt x="7581" y="5648"/>
                    <a:pt x="7657" y="5663"/>
                    <a:pt x="7731" y="5663"/>
                  </a:cubicBezTo>
                  <a:cubicBezTo>
                    <a:pt x="7952" y="5663"/>
                    <a:pt x="8155" y="5525"/>
                    <a:pt x="8229" y="5304"/>
                  </a:cubicBezTo>
                  <a:lnTo>
                    <a:pt x="8229" y="5271"/>
                  </a:lnTo>
                  <a:cubicBezTo>
                    <a:pt x="8229" y="5271"/>
                    <a:pt x="8229" y="5255"/>
                    <a:pt x="8245" y="5238"/>
                  </a:cubicBezTo>
                  <a:lnTo>
                    <a:pt x="8245" y="5222"/>
                  </a:lnTo>
                  <a:cubicBezTo>
                    <a:pt x="8262" y="5091"/>
                    <a:pt x="8262" y="4960"/>
                    <a:pt x="8229" y="4845"/>
                  </a:cubicBezTo>
                  <a:cubicBezTo>
                    <a:pt x="8105" y="4535"/>
                    <a:pt x="7812" y="4338"/>
                    <a:pt x="7500" y="4338"/>
                  </a:cubicBezTo>
                  <a:cubicBezTo>
                    <a:pt x="7399" y="4338"/>
                    <a:pt x="7296" y="4358"/>
                    <a:pt x="7196" y="4402"/>
                  </a:cubicBezTo>
                  <a:cubicBezTo>
                    <a:pt x="6704" y="4517"/>
                    <a:pt x="6409" y="5222"/>
                    <a:pt x="6754" y="5763"/>
                  </a:cubicBezTo>
                  <a:cubicBezTo>
                    <a:pt x="6927" y="6110"/>
                    <a:pt x="7342" y="6317"/>
                    <a:pt x="7769" y="6317"/>
                  </a:cubicBezTo>
                  <a:cubicBezTo>
                    <a:pt x="8028" y="6317"/>
                    <a:pt x="8291" y="6241"/>
                    <a:pt x="8507" y="6074"/>
                  </a:cubicBezTo>
                  <a:cubicBezTo>
                    <a:pt x="8966" y="5730"/>
                    <a:pt x="9081" y="5140"/>
                    <a:pt x="8934" y="4583"/>
                  </a:cubicBezTo>
                  <a:cubicBezTo>
                    <a:pt x="8835" y="4042"/>
                    <a:pt x="8475" y="3173"/>
                    <a:pt x="7212" y="2894"/>
                  </a:cubicBezTo>
                  <a:cubicBezTo>
                    <a:pt x="7067" y="2862"/>
                    <a:pt x="6919" y="2847"/>
                    <a:pt x="6768" y="2847"/>
                  </a:cubicBezTo>
                  <a:cubicBezTo>
                    <a:pt x="5443" y="2847"/>
                    <a:pt x="3911" y="3973"/>
                    <a:pt x="2333" y="3973"/>
                  </a:cubicBezTo>
                  <a:cubicBezTo>
                    <a:pt x="2103" y="3973"/>
                    <a:pt x="1871" y="3949"/>
                    <a:pt x="1639" y="3894"/>
                  </a:cubicBezTo>
                  <a:cubicBezTo>
                    <a:pt x="1557" y="3878"/>
                    <a:pt x="1459" y="3845"/>
                    <a:pt x="1377" y="3812"/>
                  </a:cubicBezTo>
                  <a:lnTo>
                    <a:pt x="1312" y="3796"/>
                  </a:lnTo>
                  <a:cubicBezTo>
                    <a:pt x="607" y="3419"/>
                    <a:pt x="164" y="2665"/>
                    <a:pt x="181" y="1862"/>
                  </a:cubicBezTo>
                  <a:cubicBezTo>
                    <a:pt x="203" y="744"/>
                    <a:pt x="1174" y="112"/>
                    <a:pt x="2045" y="112"/>
                  </a:cubicBezTo>
                  <a:cubicBezTo>
                    <a:pt x="2464" y="112"/>
                    <a:pt x="2859" y="258"/>
                    <a:pt x="3115" y="567"/>
                  </a:cubicBezTo>
                  <a:cubicBezTo>
                    <a:pt x="3574" y="1009"/>
                    <a:pt x="3524" y="1763"/>
                    <a:pt x="3016" y="2173"/>
                  </a:cubicBezTo>
                  <a:cubicBezTo>
                    <a:pt x="2951" y="2239"/>
                    <a:pt x="2852" y="2271"/>
                    <a:pt x="2770" y="2304"/>
                  </a:cubicBezTo>
                  <a:cubicBezTo>
                    <a:pt x="2709" y="2316"/>
                    <a:pt x="2646" y="2323"/>
                    <a:pt x="2584" y="2323"/>
                  </a:cubicBezTo>
                  <a:cubicBezTo>
                    <a:pt x="2398" y="2323"/>
                    <a:pt x="2213" y="2267"/>
                    <a:pt x="2066" y="2157"/>
                  </a:cubicBezTo>
                  <a:cubicBezTo>
                    <a:pt x="1951" y="2075"/>
                    <a:pt x="1885" y="1911"/>
                    <a:pt x="1934" y="1780"/>
                  </a:cubicBezTo>
                  <a:lnTo>
                    <a:pt x="1934" y="1780"/>
                  </a:lnTo>
                  <a:cubicBezTo>
                    <a:pt x="2010" y="1855"/>
                    <a:pt x="2106" y="1895"/>
                    <a:pt x="2206" y="1895"/>
                  </a:cubicBezTo>
                  <a:cubicBezTo>
                    <a:pt x="2257" y="1895"/>
                    <a:pt x="2310" y="1884"/>
                    <a:pt x="2361" y="1862"/>
                  </a:cubicBezTo>
                  <a:cubicBezTo>
                    <a:pt x="2607" y="1714"/>
                    <a:pt x="2541" y="1321"/>
                    <a:pt x="2213" y="1222"/>
                  </a:cubicBezTo>
                  <a:cubicBezTo>
                    <a:pt x="2185" y="1215"/>
                    <a:pt x="2157" y="1211"/>
                    <a:pt x="2129" y="1211"/>
                  </a:cubicBezTo>
                  <a:cubicBezTo>
                    <a:pt x="1787" y="1211"/>
                    <a:pt x="1507" y="1748"/>
                    <a:pt x="1902" y="2173"/>
                  </a:cubicBezTo>
                  <a:cubicBezTo>
                    <a:pt x="2059" y="2319"/>
                    <a:pt x="2262" y="2401"/>
                    <a:pt x="2476" y="2401"/>
                  </a:cubicBezTo>
                  <a:cubicBezTo>
                    <a:pt x="2551" y="2401"/>
                    <a:pt x="2628" y="2391"/>
                    <a:pt x="2705" y="2370"/>
                  </a:cubicBezTo>
                  <a:cubicBezTo>
                    <a:pt x="2738" y="2370"/>
                    <a:pt x="2754" y="2353"/>
                    <a:pt x="2787" y="2353"/>
                  </a:cubicBezTo>
                  <a:lnTo>
                    <a:pt x="2869" y="2321"/>
                  </a:lnTo>
                  <a:lnTo>
                    <a:pt x="2902" y="2304"/>
                  </a:lnTo>
                  <a:cubicBezTo>
                    <a:pt x="3049" y="2255"/>
                    <a:pt x="3180" y="2140"/>
                    <a:pt x="3262" y="2009"/>
                  </a:cubicBezTo>
                  <a:cubicBezTo>
                    <a:pt x="3590" y="1534"/>
                    <a:pt x="3557" y="911"/>
                    <a:pt x="3164" y="501"/>
                  </a:cubicBezTo>
                  <a:cubicBezTo>
                    <a:pt x="2891" y="163"/>
                    <a:pt x="2459" y="1"/>
                    <a:pt x="200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5" name="Google Shape;3375;p3"/>
            <p:cNvSpPr/>
            <p:nvPr/>
          </p:nvSpPr>
          <p:spPr>
            <a:xfrm>
              <a:off x="8943658" y="1895936"/>
              <a:ext cx="210806" cy="120498"/>
            </a:xfrm>
            <a:custGeom>
              <a:avLst/>
              <a:gdLst/>
              <a:ahLst/>
              <a:cxnLst/>
              <a:rect l="l" t="t" r="r" b="b"/>
              <a:pathLst>
                <a:path w="6459" h="3692" extrusionOk="0">
                  <a:moveTo>
                    <a:pt x="5518" y="0"/>
                  </a:moveTo>
                  <a:cubicBezTo>
                    <a:pt x="5267" y="0"/>
                    <a:pt x="4968" y="44"/>
                    <a:pt x="4622" y="167"/>
                  </a:cubicBezTo>
                  <a:cubicBezTo>
                    <a:pt x="3775" y="457"/>
                    <a:pt x="2582" y="1019"/>
                    <a:pt x="1410" y="1019"/>
                  </a:cubicBezTo>
                  <a:cubicBezTo>
                    <a:pt x="928" y="1019"/>
                    <a:pt x="449" y="924"/>
                    <a:pt x="0" y="675"/>
                  </a:cubicBezTo>
                  <a:lnTo>
                    <a:pt x="0" y="675"/>
                  </a:lnTo>
                  <a:cubicBezTo>
                    <a:pt x="0" y="675"/>
                    <a:pt x="582" y="1333"/>
                    <a:pt x="1360" y="1333"/>
                  </a:cubicBezTo>
                  <a:cubicBezTo>
                    <a:pt x="1387" y="1333"/>
                    <a:pt x="1415" y="1332"/>
                    <a:pt x="1443" y="1331"/>
                  </a:cubicBezTo>
                  <a:cubicBezTo>
                    <a:pt x="1951" y="1294"/>
                    <a:pt x="2182" y="1151"/>
                    <a:pt x="2321" y="1151"/>
                  </a:cubicBezTo>
                  <a:cubicBezTo>
                    <a:pt x="2370" y="1151"/>
                    <a:pt x="2408" y="1169"/>
                    <a:pt x="2442" y="1216"/>
                  </a:cubicBezTo>
                  <a:cubicBezTo>
                    <a:pt x="2506" y="1304"/>
                    <a:pt x="2403" y="1364"/>
                    <a:pt x="2255" y="1364"/>
                  </a:cubicBezTo>
                  <a:cubicBezTo>
                    <a:pt x="2211" y="1364"/>
                    <a:pt x="2163" y="1358"/>
                    <a:pt x="2115" y="1347"/>
                  </a:cubicBezTo>
                  <a:cubicBezTo>
                    <a:pt x="2062" y="1329"/>
                    <a:pt x="2007" y="1320"/>
                    <a:pt x="1952" y="1320"/>
                  </a:cubicBezTo>
                  <a:cubicBezTo>
                    <a:pt x="1856" y="1320"/>
                    <a:pt x="1762" y="1350"/>
                    <a:pt x="1688" y="1413"/>
                  </a:cubicBezTo>
                  <a:cubicBezTo>
                    <a:pt x="1511" y="1574"/>
                    <a:pt x="1715" y="2085"/>
                    <a:pt x="1361" y="2085"/>
                  </a:cubicBezTo>
                  <a:cubicBezTo>
                    <a:pt x="1356" y="2085"/>
                    <a:pt x="1350" y="2085"/>
                    <a:pt x="1344" y="2085"/>
                  </a:cubicBezTo>
                  <a:lnTo>
                    <a:pt x="1344" y="2085"/>
                  </a:lnTo>
                  <a:cubicBezTo>
                    <a:pt x="1344" y="2085"/>
                    <a:pt x="1628" y="2451"/>
                    <a:pt x="2052" y="2451"/>
                  </a:cubicBezTo>
                  <a:cubicBezTo>
                    <a:pt x="2196" y="2451"/>
                    <a:pt x="2355" y="2410"/>
                    <a:pt x="2524" y="2298"/>
                  </a:cubicBezTo>
                  <a:cubicBezTo>
                    <a:pt x="3196" y="1872"/>
                    <a:pt x="2819" y="1364"/>
                    <a:pt x="3082" y="1232"/>
                  </a:cubicBezTo>
                  <a:cubicBezTo>
                    <a:pt x="3123" y="1210"/>
                    <a:pt x="3164" y="1200"/>
                    <a:pt x="3202" y="1200"/>
                  </a:cubicBezTo>
                  <a:cubicBezTo>
                    <a:pt x="3387" y="1200"/>
                    <a:pt x="3502" y="1441"/>
                    <a:pt x="3311" y="1659"/>
                  </a:cubicBezTo>
                  <a:cubicBezTo>
                    <a:pt x="3082" y="1937"/>
                    <a:pt x="2229" y="2872"/>
                    <a:pt x="3573" y="3691"/>
                  </a:cubicBezTo>
                  <a:cubicBezTo>
                    <a:pt x="3573" y="3691"/>
                    <a:pt x="3377" y="3232"/>
                    <a:pt x="3737" y="3085"/>
                  </a:cubicBezTo>
                  <a:cubicBezTo>
                    <a:pt x="4098" y="2921"/>
                    <a:pt x="4819" y="2691"/>
                    <a:pt x="4721" y="2199"/>
                  </a:cubicBezTo>
                  <a:cubicBezTo>
                    <a:pt x="4622" y="1691"/>
                    <a:pt x="4245" y="954"/>
                    <a:pt x="4852" y="495"/>
                  </a:cubicBezTo>
                  <a:cubicBezTo>
                    <a:pt x="5198" y="235"/>
                    <a:pt x="5499" y="133"/>
                    <a:pt x="5801" y="133"/>
                  </a:cubicBezTo>
                  <a:cubicBezTo>
                    <a:pt x="6014" y="133"/>
                    <a:pt x="6228" y="184"/>
                    <a:pt x="6458" y="265"/>
                  </a:cubicBezTo>
                  <a:cubicBezTo>
                    <a:pt x="6458" y="265"/>
                    <a:pt x="6135" y="0"/>
                    <a:pt x="551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6" name="Google Shape;3376;p3"/>
            <p:cNvSpPr/>
            <p:nvPr/>
          </p:nvSpPr>
          <p:spPr>
            <a:xfrm>
              <a:off x="8982693" y="1775732"/>
              <a:ext cx="117723" cy="82344"/>
            </a:xfrm>
            <a:custGeom>
              <a:avLst/>
              <a:gdLst/>
              <a:ahLst/>
              <a:cxnLst/>
              <a:rect l="l" t="t" r="r" b="b"/>
              <a:pathLst>
                <a:path w="3607" h="2523" extrusionOk="0">
                  <a:moveTo>
                    <a:pt x="1101" y="0"/>
                  </a:moveTo>
                  <a:cubicBezTo>
                    <a:pt x="505" y="0"/>
                    <a:pt x="1" y="129"/>
                    <a:pt x="1" y="129"/>
                  </a:cubicBezTo>
                  <a:cubicBezTo>
                    <a:pt x="1" y="129"/>
                    <a:pt x="951" y="195"/>
                    <a:pt x="1197" y="555"/>
                  </a:cubicBezTo>
                  <a:cubicBezTo>
                    <a:pt x="1361" y="752"/>
                    <a:pt x="1427" y="1014"/>
                    <a:pt x="1345" y="1260"/>
                  </a:cubicBezTo>
                  <a:cubicBezTo>
                    <a:pt x="1296" y="1490"/>
                    <a:pt x="1181" y="2145"/>
                    <a:pt x="2213" y="2162"/>
                  </a:cubicBezTo>
                  <a:cubicBezTo>
                    <a:pt x="3246" y="2162"/>
                    <a:pt x="3082" y="2522"/>
                    <a:pt x="3082" y="2522"/>
                  </a:cubicBezTo>
                  <a:cubicBezTo>
                    <a:pt x="3082" y="2522"/>
                    <a:pt x="3607" y="1768"/>
                    <a:pt x="2738" y="621"/>
                  </a:cubicBezTo>
                  <a:cubicBezTo>
                    <a:pt x="2364" y="125"/>
                    <a:pt x="1688" y="0"/>
                    <a:pt x="110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7" name="Google Shape;3377;p3"/>
            <p:cNvSpPr/>
            <p:nvPr/>
          </p:nvSpPr>
          <p:spPr>
            <a:xfrm>
              <a:off x="8936707" y="1688459"/>
              <a:ext cx="73826" cy="87762"/>
            </a:xfrm>
            <a:custGeom>
              <a:avLst/>
              <a:gdLst/>
              <a:ahLst/>
              <a:cxnLst/>
              <a:rect l="l" t="t" r="r" b="b"/>
              <a:pathLst>
                <a:path w="2262" h="2689" extrusionOk="0">
                  <a:moveTo>
                    <a:pt x="1115" y="0"/>
                  </a:moveTo>
                  <a:lnTo>
                    <a:pt x="1115" y="0"/>
                  </a:lnTo>
                  <a:cubicBezTo>
                    <a:pt x="820" y="164"/>
                    <a:pt x="738" y="705"/>
                    <a:pt x="803" y="1426"/>
                  </a:cubicBezTo>
                  <a:cubicBezTo>
                    <a:pt x="869" y="2164"/>
                    <a:pt x="0" y="2606"/>
                    <a:pt x="0" y="2606"/>
                  </a:cubicBezTo>
                  <a:cubicBezTo>
                    <a:pt x="574" y="2426"/>
                    <a:pt x="1754" y="2688"/>
                    <a:pt x="2000" y="2016"/>
                  </a:cubicBezTo>
                  <a:cubicBezTo>
                    <a:pt x="2262" y="1361"/>
                    <a:pt x="1623" y="935"/>
                    <a:pt x="1262" y="738"/>
                  </a:cubicBezTo>
                  <a:cubicBezTo>
                    <a:pt x="902" y="541"/>
                    <a:pt x="1115" y="0"/>
                    <a:pt x="11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8" name="Google Shape;3378;p3"/>
            <p:cNvSpPr/>
            <p:nvPr/>
          </p:nvSpPr>
          <p:spPr>
            <a:xfrm>
              <a:off x="8825968" y="1726450"/>
              <a:ext cx="104342" cy="140178"/>
            </a:xfrm>
            <a:custGeom>
              <a:avLst/>
              <a:gdLst/>
              <a:ahLst/>
              <a:cxnLst/>
              <a:rect l="l" t="t" r="r" b="b"/>
              <a:pathLst>
                <a:path w="3197" h="4295" extrusionOk="0">
                  <a:moveTo>
                    <a:pt x="2803" y="0"/>
                  </a:moveTo>
                  <a:lnTo>
                    <a:pt x="2803" y="0"/>
                  </a:lnTo>
                  <a:cubicBezTo>
                    <a:pt x="2720" y="97"/>
                    <a:pt x="2591" y="135"/>
                    <a:pt x="2464" y="135"/>
                  </a:cubicBezTo>
                  <a:cubicBezTo>
                    <a:pt x="2440" y="135"/>
                    <a:pt x="2416" y="134"/>
                    <a:pt x="2393" y="131"/>
                  </a:cubicBezTo>
                  <a:cubicBezTo>
                    <a:pt x="2335" y="120"/>
                    <a:pt x="2251" y="110"/>
                    <a:pt x="2153" y="110"/>
                  </a:cubicBezTo>
                  <a:cubicBezTo>
                    <a:pt x="1836" y="110"/>
                    <a:pt x="1380" y="212"/>
                    <a:pt x="1229" y="688"/>
                  </a:cubicBezTo>
                  <a:cubicBezTo>
                    <a:pt x="1049" y="1311"/>
                    <a:pt x="1197" y="1705"/>
                    <a:pt x="1410" y="1885"/>
                  </a:cubicBezTo>
                  <a:cubicBezTo>
                    <a:pt x="1623" y="2065"/>
                    <a:pt x="1623" y="2442"/>
                    <a:pt x="1475" y="2491"/>
                  </a:cubicBezTo>
                  <a:cubicBezTo>
                    <a:pt x="1439" y="2509"/>
                    <a:pt x="1403" y="2518"/>
                    <a:pt x="1368" y="2518"/>
                  </a:cubicBezTo>
                  <a:cubicBezTo>
                    <a:pt x="1211" y="2518"/>
                    <a:pt x="1080" y="2354"/>
                    <a:pt x="1147" y="2180"/>
                  </a:cubicBezTo>
                  <a:cubicBezTo>
                    <a:pt x="1220" y="1947"/>
                    <a:pt x="1047" y="1727"/>
                    <a:pt x="823" y="1727"/>
                  </a:cubicBezTo>
                  <a:cubicBezTo>
                    <a:pt x="795" y="1727"/>
                    <a:pt x="767" y="1730"/>
                    <a:pt x="738" y="1737"/>
                  </a:cubicBezTo>
                  <a:cubicBezTo>
                    <a:pt x="685" y="1744"/>
                    <a:pt x="637" y="1747"/>
                    <a:pt x="594" y="1747"/>
                  </a:cubicBezTo>
                  <a:cubicBezTo>
                    <a:pt x="420" y="1747"/>
                    <a:pt x="318" y="1695"/>
                    <a:pt x="279" y="1590"/>
                  </a:cubicBezTo>
                  <a:lnTo>
                    <a:pt x="279" y="1590"/>
                  </a:lnTo>
                  <a:cubicBezTo>
                    <a:pt x="279" y="1590"/>
                    <a:pt x="0" y="2492"/>
                    <a:pt x="688" y="2918"/>
                  </a:cubicBezTo>
                  <a:cubicBezTo>
                    <a:pt x="1377" y="3360"/>
                    <a:pt x="1737" y="4049"/>
                    <a:pt x="2131" y="4295"/>
                  </a:cubicBezTo>
                  <a:cubicBezTo>
                    <a:pt x="2131" y="4295"/>
                    <a:pt x="1524" y="3344"/>
                    <a:pt x="2082" y="2475"/>
                  </a:cubicBezTo>
                  <a:cubicBezTo>
                    <a:pt x="2639" y="1606"/>
                    <a:pt x="3196" y="1360"/>
                    <a:pt x="280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9" name="Google Shape;3379;p3"/>
            <p:cNvSpPr/>
            <p:nvPr/>
          </p:nvSpPr>
          <p:spPr>
            <a:xfrm>
              <a:off x="8688988" y="1519299"/>
              <a:ext cx="264853" cy="264396"/>
            </a:xfrm>
            <a:custGeom>
              <a:avLst/>
              <a:gdLst/>
              <a:ahLst/>
              <a:cxnLst/>
              <a:rect l="l" t="t" r="r" b="b"/>
              <a:pathLst>
                <a:path w="8115" h="8101" extrusionOk="0">
                  <a:moveTo>
                    <a:pt x="2373" y="1"/>
                  </a:moveTo>
                  <a:cubicBezTo>
                    <a:pt x="2277" y="1"/>
                    <a:pt x="2179" y="7"/>
                    <a:pt x="2083" y="20"/>
                  </a:cubicBezTo>
                  <a:cubicBezTo>
                    <a:pt x="755" y="168"/>
                    <a:pt x="1" y="1987"/>
                    <a:pt x="788" y="3233"/>
                  </a:cubicBezTo>
                  <a:cubicBezTo>
                    <a:pt x="1380" y="4186"/>
                    <a:pt x="2416" y="4477"/>
                    <a:pt x="3372" y="4477"/>
                  </a:cubicBezTo>
                  <a:cubicBezTo>
                    <a:pt x="3501" y="4477"/>
                    <a:pt x="3629" y="4472"/>
                    <a:pt x="3754" y="4462"/>
                  </a:cubicBezTo>
                  <a:cubicBezTo>
                    <a:pt x="3951" y="4462"/>
                    <a:pt x="4197" y="4446"/>
                    <a:pt x="4443" y="4413"/>
                  </a:cubicBezTo>
                  <a:cubicBezTo>
                    <a:pt x="4443" y="4413"/>
                    <a:pt x="4651" y="4378"/>
                    <a:pt x="4962" y="4378"/>
                  </a:cubicBezTo>
                  <a:cubicBezTo>
                    <a:pt x="5449" y="4378"/>
                    <a:pt x="6189" y="4464"/>
                    <a:pt x="6770" y="4905"/>
                  </a:cubicBezTo>
                  <a:cubicBezTo>
                    <a:pt x="7164" y="5249"/>
                    <a:pt x="7426" y="5708"/>
                    <a:pt x="7508" y="6216"/>
                  </a:cubicBezTo>
                  <a:cubicBezTo>
                    <a:pt x="7508" y="6216"/>
                    <a:pt x="7672" y="7412"/>
                    <a:pt x="7098" y="8068"/>
                  </a:cubicBezTo>
                  <a:cubicBezTo>
                    <a:pt x="7098" y="8084"/>
                    <a:pt x="7082" y="8084"/>
                    <a:pt x="7082" y="8101"/>
                  </a:cubicBezTo>
                  <a:cubicBezTo>
                    <a:pt x="7082" y="8101"/>
                    <a:pt x="8115" y="7576"/>
                    <a:pt x="7983" y="5986"/>
                  </a:cubicBezTo>
                  <a:cubicBezTo>
                    <a:pt x="7875" y="4660"/>
                    <a:pt x="6817" y="4016"/>
                    <a:pt x="5492" y="4016"/>
                  </a:cubicBezTo>
                  <a:cubicBezTo>
                    <a:pt x="5212" y="4016"/>
                    <a:pt x="4920" y="4044"/>
                    <a:pt x="4623" y="4101"/>
                  </a:cubicBezTo>
                  <a:cubicBezTo>
                    <a:pt x="4114" y="4202"/>
                    <a:pt x="3658" y="4252"/>
                    <a:pt x="3249" y="4252"/>
                  </a:cubicBezTo>
                  <a:cubicBezTo>
                    <a:pt x="2723" y="4252"/>
                    <a:pt x="2273" y="4169"/>
                    <a:pt x="1886" y="4003"/>
                  </a:cubicBezTo>
                  <a:cubicBezTo>
                    <a:pt x="1492" y="3806"/>
                    <a:pt x="1165" y="3511"/>
                    <a:pt x="919" y="3151"/>
                  </a:cubicBezTo>
                  <a:cubicBezTo>
                    <a:pt x="198" y="1987"/>
                    <a:pt x="902" y="299"/>
                    <a:pt x="2099" y="168"/>
                  </a:cubicBezTo>
                  <a:cubicBezTo>
                    <a:pt x="2200" y="153"/>
                    <a:pt x="2302" y="146"/>
                    <a:pt x="2404" y="146"/>
                  </a:cubicBezTo>
                  <a:cubicBezTo>
                    <a:pt x="2877" y="146"/>
                    <a:pt x="3334" y="305"/>
                    <a:pt x="3591" y="643"/>
                  </a:cubicBezTo>
                  <a:cubicBezTo>
                    <a:pt x="3886" y="1036"/>
                    <a:pt x="3935" y="1561"/>
                    <a:pt x="3738" y="2003"/>
                  </a:cubicBezTo>
                  <a:cubicBezTo>
                    <a:pt x="3579" y="2335"/>
                    <a:pt x="3248" y="2548"/>
                    <a:pt x="2893" y="2548"/>
                  </a:cubicBezTo>
                  <a:cubicBezTo>
                    <a:pt x="2809" y="2548"/>
                    <a:pt x="2724" y="2537"/>
                    <a:pt x="2640" y="2511"/>
                  </a:cubicBezTo>
                  <a:cubicBezTo>
                    <a:pt x="2214" y="2397"/>
                    <a:pt x="2033" y="1971"/>
                    <a:pt x="2361" y="1921"/>
                  </a:cubicBezTo>
                  <a:cubicBezTo>
                    <a:pt x="2771" y="1856"/>
                    <a:pt x="2853" y="1512"/>
                    <a:pt x="2705" y="1217"/>
                  </a:cubicBezTo>
                  <a:cubicBezTo>
                    <a:pt x="2651" y="1095"/>
                    <a:pt x="2517" y="1027"/>
                    <a:pt x="2371" y="1027"/>
                  </a:cubicBezTo>
                  <a:cubicBezTo>
                    <a:pt x="2161" y="1027"/>
                    <a:pt x="1927" y="1167"/>
                    <a:pt x="1869" y="1495"/>
                  </a:cubicBezTo>
                  <a:cubicBezTo>
                    <a:pt x="1820" y="1757"/>
                    <a:pt x="1902" y="2036"/>
                    <a:pt x="2083" y="2249"/>
                  </a:cubicBezTo>
                  <a:cubicBezTo>
                    <a:pt x="2250" y="2433"/>
                    <a:pt x="2583" y="2592"/>
                    <a:pt x="2929" y="2592"/>
                  </a:cubicBezTo>
                  <a:cubicBezTo>
                    <a:pt x="3261" y="2592"/>
                    <a:pt x="3603" y="2446"/>
                    <a:pt x="3820" y="2036"/>
                  </a:cubicBezTo>
                  <a:cubicBezTo>
                    <a:pt x="4049" y="1561"/>
                    <a:pt x="4000" y="1003"/>
                    <a:pt x="3689" y="577"/>
                  </a:cubicBezTo>
                  <a:cubicBezTo>
                    <a:pt x="3398" y="190"/>
                    <a:pt x="2897" y="1"/>
                    <a:pt x="23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0" name="Google Shape;3380;p3"/>
            <p:cNvSpPr/>
            <p:nvPr/>
          </p:nvSpPr>
          <p:spPr>
            <a:xfrm>
              <a:off x="8731254" y="1671488"/>
              <a:ext cx="152515" cy="77449"/>
            </a:xfrm>
            <a:custGeom>
              <a:avLst/>
              <a:gdLst/>
              <a:ahLst/>
              <a:cxnLst/>
              <a:rect l="l" t="t" r="r" b="b"/>
              <a:pathLst>
                <a:path w="4673" h="2373" extrusionOk="0">
                  <a:moveTo>
                    <a:pt x="3580" y="0"/>
                  </a:moveTo>
                  <a:cubicBezTo>
                    <a:pt x="3284" y="0"/>
                    <a:pt x="2935" y="42"/>
                    <a:pt x="2541" y="160"/>
                  </a:cubicBezTo>
                  <a:cubicBezTo>
                    <a:pt x="1986" y="324"/>
                    <a:pt x="1513" y="386"/>
                    <a:pt x="1126" y="386"/>
                  </a:cubicBezTo>
                  <a:cubicBezTo>
                    <a:pt x="586" y="386"/>
                    <a:pt x="210" y="267"/>
                    <a:pt x="1" y="143"/>
                  </a:cubicBezTo>
                  <a:lnTo>
                    <a:pt x="1" y="143"/>
                  </a:lnTo>
                  <a:cubicBezTo>
                    <a:pt x="132" y="258"/>
                    <a:pt x="263" y="389"/>
                    <a:pt x="378" y="520"/>
                  </a:cubicBezTo>
                  <a:cubicBezTo>
                    <a:pt x="453" y="641"/>
                    <a:pt x="599" y="1389"/>
                    <a:pt x="1199" y="1389"/>
                  </a:cubicBezTo>
                  <a:cubicBezTo>
                    <a:pt x="1250" y="1389"/>
                    <a:pt x="1304" y="1384"/>
                    <a:pt x="1361" y="1373"/>
                  </a:cubicBezTo>
                  <a:cubicBezTo>
                    <a:pt x="2082" y="1225"/>
                    <a:pt x="1951" y="766"/>
                    <a:pt x="2427" y="619"/>
                  </a:cubicBezTo>
                  <a:cubicBezTo>
                    <a:pt x="2519" y="590"/>
                    <a:pt x="2598" y="578"/>
                    <a:pt x="2663" y="578"/>
                  </a:cubicBezTo>
                  <a:cubicBezTo>
                    <a:pt x="2932" y="578"/>
                    <a:pt x="2975" y="782"/>
                    <a:pt x="2869" y="848"/>
                  </a:cubicBezTo>
                  <a:cubicBezTo>
                    <a:pt x="2808" y="894"/>
                    <a:pt x="2754" y="908"/>
                    <a:pt x="2696" y="908"/>
                  </a:cubicBezTo>
                  <a:cubicBezTo>
                    <a:pt x="2629" y="908"/>
                    <a:pt x="2556" y="890"/>
                    <a:pt x="2459" y="881"/>
                  </a:cubicBezTo>
                  <a:cubicBezTo>
                    <a:pt x="2446" y="878"/>
                    <a:pt x="2430" y="877"/>
                    <a:pt x="2413" y="877"/>
                  </a:cubicBezTo>
                  <a:cubicBezTo>
                    <a:pt x="2219" y="877"/>
                    <a:pt x="1817" y="1047"/>
                    <a:pt x="1968" y="1438"/>
                  </a:cubicBezTo>
                  <a:cubicBezTo>
                    <a:pt x="2132" y="1881"/>
                    <a:pt x="2377" y="2225"/>
                    <a:pt x="2115" y="2372"/>
                  </a:cubicBezTo>
                  <a:cubicBezTo>
                    <a:pt x="2115" y="2372"/>
                    <a:pt x="3033" y="2372"/>
                    <a:pt x="3345" y="2110"/>
                  </a:cubicBezTo>
                  <a:cubicBezTo>
                    <a:pt x="3689" y="1848"/>
                    <a:pt x="3853" y="1405"/>
                    <a:pt x="3722" y="979"/>
                  </a:cubicBezTo>
                  <a:cubicBezTo>
                    <a:pt x="3623" y="499"/>
                    <a:pt x="3950" y="202"/>
                    <a:pt x="4430" y="202"/>
                  </a:cubicBezTo>
                  <a:cubicBezTo>
                    <a:pt x="4507" y="202"/>
                    <a:pt x="4588" y="209"/>
                    <a:pt x="4672" y="225"/>
                  </a:cubicBezTo>
                  <a:cubicBezTo>
                    <a:pt x="4672" y="225"/>
                    <a:pt x="4271" y="0"/>
                    <a:pt x="358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1" name="Google Shape;3381;p3"/>
            <p:cNvSpPr/>
            <p:nvPr/>
          </p:nvSpPr>
          <p:spPr>
            <a:xfrm>
              <a:off x="8770321" y="1528503"/>
              <a:ext cx="105419" cy="109270"/>
            </a:xfrm>
            <a:custGeom>
              <a:avLst/>
              <a:gdLst/>
              <a:ahLst/>
              <a:cxnLst/>
              <a:rect l="l" t="t" r="r" b="b"/>
              <a:pathLst>
                <a:path w="3230" h="3348" extrusionOk="0">
                  <a:moveTo>
                    <a:pt x="1246" y="0"/>
                  </a:moveTo>
                  <a:cubicBezTo>
                    <a:pt x="1672" y="443"/>
                    <a:pt x="1820" y="1082"/>
                    <a:pt x="1639" y="1656"/>
                  </a:cubicBezTo>
                  <a:cubicBezTo>
                    <a:pt x="1398" y="2417"/>
                    <a:pt x="880" y="2617"/>
                    <a:pt x="434" y="2617"/>
                  </a:cubicBezTo>
                  <a:cubicBezTo>
                    <a:pt x="275" y="2617"/>
                    <a:pt x="125" y="2592"/>
                    <a:pt x="0" y="2557"/>
                  </a:cubicBezTo>
                  <a:lnTo>
                    <a:pt x="0" y="2557"/>
                  </a:lnTo>
                  <a:cubicBezTo>
                    <a:pt x="0" y="2557"/>
                    <a:pt x="228" y="3348"/>
                    <a:pt x="1006" y="3348"/>
                  </a:cubicBezTo>
                  <a:cubicBezTo>
                    <a:pt x="1036" y="3348"/>
                    <a:pt x="1067" y="3347"/>
                    <a:pt x="1099" y="3344"/>
                  </a:cubicBezTo>
                  <a:cubicBezTo>
                    <a:pt x="1934" y="3279"/>
                    <a:pt x="1885" y="2639"/>
                    <a:pt x="1869" y="2344"/>
                  </a:cubicBezTo>
                  <a:cubicBezTo>
                    <a:pt x="1869" y="2066"/>
                    <a:pt x="1853" y="1836"/>
                    <a:pt x="1967" y="1836"/>
                  </a:cubicBezTo>
                  <a:cubicBezTo>
                    <a:pt x="2066" y="1836"/>
                    <a:pt x="2098" y="1951"/>
                    <a:pt x="2033" y="2148"/>
                  </a:cubicBezTo>
                  <a:cubicBezTo>
                    <a:pt x="1967" y="2344"/>
                    <a:pt x="1820" y="2983"/>
                    <a:pt x="2918" y="3098"/>
                  </a:cubicBezTo>
                  <a:cubicBezTo>
                    <a:pt x="2787" y="3000"/>
                    <a:pt x="2754" y="2820"/>
                    <a:pt x="2852" y="2688"/>
                  </a:cubicBezTo>
                  <a:cubicBezTo>
                    <a:pt x="3000" y="2426"/>
                    <a:pt x="3229" y="1967"/>
                    <a:pt x="2492" y="1344"/>
                  </a:cubicBezTo>
                  <a:cubicBezTo>
                    <a:pt x="1771" y="721"/>
                    <a:pt x="1705" y="295"/>
                    <a:pt x="124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2" name="Google Shape;3382;p3"/>
            <p:cNvSpPr/>
            <p:nvPr/>
          </p:nvSpPr>
          <p:spPr>
            <a:xfrm>
              <a:off x="8661181" y="1372626"/>
              <a:ext cx="49772" cy="250069"/>
            </a:xfrm>
            <a:custGeom>
              <a:avLst/>
              <a:gdLst/>
              <a:ahLst/>
              <a:cxnLst/>
              <a:rect l="l" t="t" r="r" b="b"/>
              <a:pathLst>
                <a:path w="1525" h="7662" extrusionOk="0">
                  <a:moveTo>
                    <a:pt x="631" y="0"/>
                  </a:moveTo>
                  <a:cubicBezTo>
                    <a:pt x="565" y="0"/>
                    <a:pt x="497" y="16"/>
                    <a:pt x="427" y="56"/>
                  </a:cubicBezTo>
                  <a:cubicBezTo>
                    <a:pt x="0" y="285"/>
                    <a:pt x="345" y="842"/>
                    <a:pt x="591" y="1105"/>
                  </a:cubicBezTo>
                  <a:cubicBezTo>
                    <a:pt x="705" y="1203"/>
                    <a:pt x="771" y="1482"/>
                    <a:pt x="804" y="1859"/>
                  </a:cubicBezTo>
                  <a:cubicBezTo>
                    <a:pt x="836" y="2580"/>
                    <a:pt x="820" y="3285"/>
                    <a:pt x="738" y="4006"/>
                  </a:cubicBezTo>
                  <a:cubicBezTo>
                    <a:pt x="607" y="5366"/>
                    <a:pt x="771" y="7137"/>
                    <a:pt x="1476" y="7661"/>
                  </a:cubicBezTo>
                  <a:cubicBezTo>
                    <a:pt x="1476" y="7661"/>
                    <a:pt x="820" y="7055"/>
                    <a:pt x="968" y="5170"/>
                  </a:cubicBezTo>
                  <a:cubicBezTo>
                    <a:pt x="1066" y="3989"/>
                    <a:pt x="1427" y="2826"/>
                    <a:pt x="1492" y="1859"/>
                  </a:cubicBezTo>
                  <a:cubicBezTo>
                    <a:pt x="1525" y="1301"/>
                    <a:pt x="1459" y="793"/>
                    <a:pt x="1197" y="383"/>
                  </a:cubicBezTo>
                  <a:cubicBezTo>
                    <a:pt x="1197" y="383"/>
                    <a:pt x="949" y="0"/>
                    <a:pt x="63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3" name="Google Shape;3383;p3"/>
            <p:cNvSpPr/>
            <p:nvPr/>
          </p:nvSpPr>
          <p:spPr>
            <a:xfrm>
              <a:off x="8507654" y="1340022"/>
              <a:ext cx="276603" cy="332413"/>
            </a:xfrm>
            <a:custGeom>
              <a:avLst/>
              <a:gdLst/>
              <a:ahLst/>
              <a:cxnLst/>
              <a:rect l="l" t="t" r="r" b="b"/>
              <a:pathLst>
                <a:path w="8475" h="10185" extrusionOk="0">
                  <a:moveTo>
                    <a:pt x="2199" y="1"/>
                  </a:moveTo>
                  <a:cubicBezTo>
                    <a:pt x="1300" y="1"/>
                    <a:pt x="461" y="459"/>
                    <a:pt x="246" y="1169"/>
                  </a:cubicBezTo>
                  <a:cubicBezTo>
                    <a:pt x="0" y="1776"/>
                    <a:pt x="197" y="2464"/>
                    <a:pt x="721" y="2858"/>
                  </a:cubicBezTo>
                  <a:cubicBezTo>
                    <a:pt x="738" y="2874"/>
                    <a:pt x="754" y="2874"/>
                    <a:pt x="771" y="2890"/>
                  </a:cubicBezTo>
                  <a:cubicBezTo>
                    <a:pt x="999" y="3032"/>
                    <a:pt x="1257" y="3102"/>
                    <a:pt x="1516" y="3102"/>
                  </a:cubicBezTo>
                  <a:cubicBezTo>
                    <a:pt x="1798" y="3102"/>
                    <a:pt x="2080" y="3020"/>
                    <a:pt x="2328" y="2858"/>
                  </a:cubicBezTo>
                  <a:cubicBezTo>
                    <a:pt x="2492" y="2759"/>
                    <a:pt x="2606" y="2612"/>
                    <a:pt x="2656" y="2431"/>
                  </a:cubicBezTo>
                  <a:cubicBezTo>
                    <a:pt x="2800" y="2028"/>
                    <a:pt x="2501" y="1638"/>
                    <a:pt x="2115" y="1638"/>
                  </a:cubicBezTo>
                  <a:cubicBezTo>
                    <a:pt x="2061" y="1638"/>
                    <a:pt x="2006" y="1645"/>
                    <a:pt x="1951" y="1661"/>
                  </a:cubicBezTo>
                  <a:cubicBezTo>
                    <a:pt x="1623" y="1727"/>
                    <a:pt x="1426" y="2071"/>
                    <a:pt x="1557" y="2382"/>
                  </a:cubicBezTo>
                  <a:cubicBezTo>
                    <a:pt x="1633" y="2634"/>
                    <a:pt x="1922" y="2664"/>
                    <a:pt x="2051" y="2664"/>
                  </a:cubicBezTo>
                  <a:cubicBezTo>
                    <a:pt x="2090" y="2664"/>
                    <a:pt x="2115" y="2661"/>
                    <a:pt x="2115" y="2661"/>
                  </a:cubicBezTo>
                  <a:lnTo>
                    <a:pt x="2115" y="2661"/>
                  </a:lnTo>
                  <a:cubicBezTo>
                    <a:pt x="2082" y="2743"/>
                    <a:pt x="2016" y="2825"/>
                    <a:pt x="1934" y="2858"/>
                  </a:cubicBezTo>
                  <a:cubicBezTo>
                    <a:pt x="1820" y="2923"/>
                    <a:pt x="1688" y="2956"/>
                    <a:pt x="1557" y="2956"/>
                  </a:cubicBezTo>
                  <a:cubicBezTo>
                    <a:pt x="1426" y="2956"/>
                    <a:pt x="1295" y="2923"/>
                    <a:pt x="1180" y="2858"/>
                  </a:cubicBezTo>
                  <a:cubicBezTo>
                    <a:pt x="1098" y="2825"/>
                    <a:pt x="1016" y="2776"/>
                    <a:pt x="951" y="2710"/>
                  </a:cubicBezTo>
                  <a:cubicBezTo>
                    <a:pt x="508" y="2333"/>
                    <a:pt x="426" y="1087"/>
                    <a:pt x="1131" y="514"/>
                  </a:cubicBezTo>
                  <a:cubicBezTo>
                    <a:pt x="1455" y="278"/>
                    <a:pt x="1846" y="148"/>
                    <a:pt x="2243" y="148"/>
                  </a:cubicBezTo>
                  <a:cubicBezTo>
                    <a:pt x="2287" y="148"/>
                    <a:pt x="2332" y="150"/>
                    <a:pt x="2377" y="153"/>
                  </a:cubicBezTo>
                  <a:cubicBezTo>
                    <a:pt x="2524" y="153"/>
                    <a:pt x="2656" y="186"/>
                    <a:pt x="2770" y="219"/>
                  </a:cubicBezTo>
                  <a:cubicBezTo>
                    <a:pt x="3869" y="464"/>
                    <a:pt x="4590" y="1645"/>
                    <a:pt x="4819" y="2858"/>
                  </a:cubicBezTo>
                  <a:cubicBezTo>
                    <a:pt x="4819" y="2874"/>
                    <a:pt x="4819" y="2874"/>
                    <a:pt x="4819" y="2874"/>
                  </a:cubicBezTo>
                  <a:cubicBezTo>
                    <a:pt x="5065" y="4120"/>
                    <a:pt x="4819" y="5365"/>
                    <a:pt x="4885" y="6480"/>
                  </a:cubicBezTo>
                  <a:cubicBezTo>
                    <a:pt x="4836" y="7513"/>
                    <a:pt x="5229" y="8496"/>
                    <a:pt x="5967" y="9201"/>
                  </a:cubicBezTo>
                  <a:cubicBezTo>
                    <a:pt x="6671" y="9808"/>
                    <a:pt x="7557" y="10152"/>
                    <a:pt x="8474" y="10185"/>
                  </a:cubicBezTo>
                  <a:cubicBezTo>
                    <a:pt x="7573" y="10119"/>
                    <a:pt x="6704" y="9758"/>
                    <a:pt x="6032" y="9135"/>
                  </a:cubicBezTo>
                  <a:cubicBezTo>
                    <a:pt x="5327" y="8431"/>
                    <a:pt x="4967" y="7464"/>
                    <a:pt x="5032" y="6480"/>
                  </a:cubicBezTo>
                  <a:cubicBezTo>
                    <a:pt x="4967" y="5382"/>
                    <a:pt x="5229" y="4153"/>
                    <a:pt x="4983" y="2858"/>
                  </a:cubicBezTo>
                  <a:lnTo>
                    <a:pt x="4983" y="2841"/>
                  </a:lnTo>
                  <a:cubicBezTo>
                    <a:pt x="4754" y="1579"/>
                    <a:pt x="4000" y="317"/>
                    <a:pt x="2803" y="71"/>
                  </a:cubicBezTo>
                  <a:cubicBezTo>
                    <a:pt x="2603" y="23"/>
                    <a:pt x="2400" y="1"/>
                    <a:pt x="219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4" name="Google Shape;3384;p3"/>
            <p:cNvSpPr/>
            <p:nvPr/>
          </p:nvSpPr>
          <p:spPr>
            <a:xfrm>
              <a:off x="9058673" y="1576284"/>
              <a:ext cx="130550" cy="285578"/>
            </a:xfrm>
            <a:custGeom>
              <a:avLst/>
              <a:gdLst/>
              <a:ahLst/>
              <a:cxnLst/>
              <a:rect l="l" t="t" r="r" b="b"/>
              <a:pathLst>
                <a:path w="4000" h="8750" extrusionOk="0">
                  <a:moveTo>
                    <a:pt x="1952" y="1"/>
                  </a:moveTo>
                  <a:cubicBezTo>
                    <a:pt x="1787" y="1"/>
                    <a:pt x="1621" y="26"/>
                    <a:pt x="1459" y="77"/>
                  </a:cubicBezTo>
                  <a:cubicBezTo>
                    <a:pt x="689" y="274"/>
                    <a:pt x="148" y="929"/>
                    <a:pt x="82" y="1700"/>
                  </a:cubicBezTo>
                  <a:cubicBezTo>
                    <a:pt x="0" y="2503"/>
                    <a:pt x="410" y="3290"/>
                    <a:pt x="1016" y="3847"/>
                  </a:cubicBezTo>
                  <a:cubicBezTo>
                    <a:pt x="1590" y="4437"/>
                    <a:pt x="2377" y="4716"/>
                    <a:pt x="2901" y="5224"/>
                  </a:cubicBezTo>
                  <a:cubicBezTo>
                    <a:pt x="3442" y="5699"/>
                    <a:pt x="3770" y="6355"/>
                    <a:pt x="3836" y="7060"/>
                  </a:cubicBezTo>
                  <a:cubicBezTo>
                    <a:pt x="3852" y="7732"/>
                    <a:pt x="3508" y="8404"/>
                    <a:pt x="2918" y="8584"/>
                  </a:cubicBezTo>
                  <a:cubicBezTo>
                    <a:pt x="2792" y="8627"/>
                    <a:pt x="2663" y="8648"/>
                    <a:pt x="2537" y="8648"/>
                  </a:cubicBezTo>
                  <a:cubicBezTo>
                    <a:pt x="2092" y="8648"/>
                    <a:pt x="1685" y="8394"/>
                    <a:pt x="1557" y="8010"/>
                  </a:cubicBezTo>
                  <a:cubicBezTo>
                    <a:pt x="1344" y="7568"/>
                    <a:pt x="1541" y="7043"/>
                    <a:pt x="2000" y="6847"/>
                  </a:cubicBezTo>
                  <a:cubicBezTo>
                    <a:pt x="2082" y="6814"/>
                    <a:pt x="2180" y="6797"/>
                    <a:pt x="2262" y="6797"/>
                  </a:cubicBezTo>
                  <a:cubicBezTo>
                    <a:pt x="2262" y="6797"/>
                    <a:pt x="2292" y="6794"/>
                    <a:pt x="2339" y="6794"/>
                  </a:cubicBezTo>
                  <a:cubicBezTo>
                    <a:pt x="2479" y="6794"/>
                    <a:pt x="2774" y="6822"/>
                    <a:pt x="2885" y="7043"/>
                  </a:cubicBezTo>
                  <a:cubicBezTo>
                    <a:pt x="2885" y="7043"/>
                    <a:pt x="2904" y="7092"/>
                    <a:pt x="2876" y="7092"/>
                  </a:cubicBezTo>
                  <a:cubicBezTo>
                    <a:pt x="2868" y="7092"/>
                    <a:pt x="2855" y="7087"/>
                    <a:pt x="2836" y="7076"/>
                  </a:cubicBezTo>
                  <a:cubicBezTo>
                    <a:pt x="2768" y="7042"/>
                    <a:pt x="2694" y="7025"/>
                    <a:pt x="2620" y="7025"/>
                  </a:cubicBezTo>
                  <a:cubicBezTo>
                    <a:pt x="2517" y="7025"/>
                    <a:pt x="2414" y="7058"/>
                    <a:pt x="2328" y="7125"/>
                  </a:cubicBezTo>
                  <a:cubicBezTo>
                    <a:pt x="2082" y="7371"/>
                    <a:pt x="2147" y="7781"/>
                    <a:pt x="2443" y="7945"/>
                  </a:cubicBezTo>
                  <a:cubicBezTo>
                    <a:pt x="2524" y="7982"/>
                    <a:pt x="2610" y="8001"/>
                    <a:pt x="2694" y="8001"/>
                  </a:cubicBezTo>
                  <a:cubicBezTo>
                    <a:pt x="3012" y="8001"/>
                    <a:pt x="3294" y="7734"/>
                    <a:pt x="3164" y="7240"/>
                  </a:cubicBezTo>
                  <a:cubicBezTo>
                    <a:pt x="3062" y="6921"/>
                    <a:pt x="2768" y="6704"/>
                    <a:pt x="2440" y="6704"/>
                  </a:cubicBezTo>
                  <a:cubicBezTo>
                    <a:pt x="2398" y="6704"/>
                    <a:pt x="2355" y="6708"/>
                    <a:pt x="2311" y="6715"/>
                  </a:cubicBezTo>
                  <a:cubicBezTo>
                    <a:pt x="2180" y="6715"/>
                    <a:pt x="2066" y="6732"/>
                    <a:pt x="1967" y="6797"/>
                  </a:cubicBezTo>
                  <a:cubicBezTo>
                    <a:pt x="1508" y="7011"/>
                    <a:pt x="1295" y="7551"/>
                    <a:pt x="1492" y="8027"/>
                  </a:cubicBezTo>
                  <a:cubicBezTo>
                    <a:pt x="1620" y="8464"/>
                    <a:pt x="2072" y="8750"/>
                    <a:pt x="2561" y="8750"/>
                  </a:cubicBezTo>
                  <a:cubicBezTo>
                    <a:pt x="2696" y="8750"/>
                    <a:pt x="2833" y="8728"/>
                    <a:pt x="2967" y="8682"/>
                  </a:cubicBezTo>
                  <a:cubicBezTo>
                    <a:pt x="3623" y="8502"/>
                    <a:pt x="4000" y="7765"/>
                    <a:pt x="3983" y="7060"/>
                  </a:cubicBezTo>
                  <a:cubicBezTo>
                    <a:pt x="3934" y="6306"/>
                    <a:pt x="3590" y="5601"/>
                    <a:pt x="3033" y="5093"/>
                  </a:cubicBezTo>
                  <a:cubicBezTo>
                    <a:pt x="2459" y="4552"/>
                    <a:pt x="1689" y="4273"/>
                    <a:pt x="1131" y="3716"/>
                  </a:cubicBezTo>
                  <a:cubicBezTo>
                    <a:pt x="590" y="3159"/>
                    <a:pt x="181" y="2437"/>
                    <a:pt x="246" y="1700"/>
                  </a:cubicBezTo>
                  <a:cubicBezTo>
                    <a:pt x="279" y="1257"/>
                    <a:pt x="492" y="831"/>
                    <a:pt x="836" y="552"/>
                  </a:cubicBezTo>
                  <a:cubicBezTo>
                    <a:pt x="1000" y="438"/>
                    <a:pt x="1180" y="339"/>
                    <a:pt x="1361" y="290"/>
                  </a:cubicBezTo>
                  <a:cubicBezTo>
                    <a:pt x="1516" y="247"/>
                    <a:pt x="1677" y="226"/>
                    <a:pt x="1837" y="226"/>
                  </a:cubicBezTo>
                  <a:cubicBezTo>
                    <a:pt x="1980" y="226"/>
                    <a:pt x="2123" y="243"/>
                    <a:pt x="2262" y="274"/>
                  </a:cubicBezTo>
                  <a:cubicBezTo>
                    <a:pt x="3262" y="552"/>
                    <a:pt x="3590" y="1913"/>
                    <a:pt x="2918" y="2569"/>
                  </a:cubicBezTo>
                  <a:cubicBezTo>
                    <a:pt x="2787" y="2716"/>
                    <a:pt x="2606" y="2798"/>
                    <a:pt x="2410" y="2831"/>
                  </a:cubicBezTo>
                  <a:cubicBezTo>
                    <a:pt x="2341" y="2843"/>
                    <a:pt x="2275" y="2848"/>
                    <a:pt x="2213" y="2848"/>
                  </a:cubicBezTo>
                  <a:cubicBezTo>
                    <a:pt x="1763" y="2848"/>
                    <a:pt x="1516" y="2559"/>
                    <a:pt x="1574" y="2372"/>
                  </a:cubicBezTo>
                  <a:cubicBezTo>
                    <a:pt x="1574" y="2372"/>
                    <a:pt x="1574" y="2339"/>
                    <a:pt x="1639" y="2339"/>
                  </a:cubicBezTo>
                  <a:cubicBezTo>
                    <a:pt x="1650" y="2339"/>
                    <a:pt x="1669" y="2340"/>
                    <a:pt x="1695" y="2340"/>
                  </a:cubicBezTo>
                  <a:cubicBezTo>
                    <a:pt x="1830" y="2340"/>
                    <a:pt x="2141" y="2317"/>
                    <a:pt x="2279" y="2028"/>
                  </a:cubicBezTo>
                  <a:cubicBezTo>
                    <a:pt x="2397" y="1673"/>
                    <a:pt x="2115" y="1339"/>
                    <a:pt x="1778" y="1339"/>
                  </a:cubicBezTo>
                  <a:cubicBezTo>
                    <a:pt x="1695" y="1339"/>
                    <a:pt x="1609" y="1359"/>
                    <a:pt x="1525" y="1405"/>
                  </a:cubicBezTo>
                  <a:cubicBezTo>
                    <a:pt x="935" y="1782"/>
                    <a:pt x="1082" y="2700"/>
                    <a:pt x="1754" y="2896"/>
                  </a:cubicBezTo>
                  <a:cubicBezTo>
                    <a:pt x="1932" y="2976"/>
                    <a:pt x="2119" y="3014"/>
                    <a:pt x="2301" y="3014"/>
                  </a:cubicBezTo>
                  <a:cubicBezTo>
                    <a:pt x="2757" y="3014"/>
                    <a:pt x="3192" y="2777"/>
                    <a:pt x="3426" y="2355"/>
                  </a:cubicBezTo>
                  <a:cubicBezTo>
                    <a:pt x="3688" y="1815"/>
                    <a:pt x="3639" y="1175"/>
                    <a:pt x="3295" y="667"/>
                  </a:cubicBezTo>
                  <a:cubicBezTo>
                    <a:pt x="2972" y="244"/>
                    <a:pt x="2469" y="1"/>
                    <a:pt x="195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5" name="Google Shape;3385;p3"/>
            <p:cNvSpPr/>
            <p:nvPr/>
          </p:nvSpPr>
          <p:spPr>
            <a:xfrm>
              <a:off x="9130900" y="1684706"/>
              <a:ext cx="55582" cy="78689"/>
            </a:xfrm>
            <a:custGeom>
              <a:avLst/>
              <a:gdLst/>
              <a:ahLst/>
              <a:cxnLst/>
              <a:rect l="l" t="t" r="r" b="b"/>
              <a:pathLst>
                <a:path w="1703" h="2411" extrusionOk="0">
                  <a:moveTo>
                    <a:pt x="197" y="1"/>
                  </a:moveTo>
                  <a:cubicBezTo>
                    <a:pt x="197" y="164"/>
                    <a:pt x="164" y="328"/>
                    <a:pt x="115" y="476"/>
                  </a:cubicBezTo>
                  <a:cubicBezTo>
                    <a:pt x="0" y="853"/>
                    <a:pt x="311" y="1115"/>
                    <a:pt x="951" y="1410"/>
                  </a:cubicBezTo>
                  <a:cubicBezTo>
                    <a:pt x="1328" y="1607"/>
                    <a:pt x="1590" y="1984"/>
                    <a:pt x="1656" y="2410"/>
                  </a:cubicBezTo>
                  <a:cubicBezTo>
                    <a:pt x="1702" y="521"/>
                    <a:pt x="973" y="343"/>
                    <a:pt x="726" y="343"/>
                  </a:cubicBezTo>
                  <a:cubicBezTo>
                    <a:pt x="712" y="343"/>
                    <a:pt x="699" y="344"/>
                    <a:pt x="688" y="345"/>
                  </a:cubicBezTo>
                  <a:cubicBezTo>
                    <a:pt x="492" y="345"/>
                    <a:pt x="377" y="263"/>
                    <a:pt x="361" y="164"/>
                  </a:cubicBezTo>
                  <a:cubicBezTo>
                    <a:pt x="328" y="66"/>
                    <a:pt x="197" y="1"/>
                    <a:pt x="19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6" name="Google Shape;3386;p3"/>
            <p:cNvSpPr/>
            <p:nvPr/>
          </p:nvSpPr>
          <p:spPr>
            <a:xfrm>
              <a:off x="8955408" y="1452523"/>
              <a:ext cx="208684" cy="327452"/>
            </a:xfrm>
            <a:custGeom>
              <a:avLst/>
              <a:gdLst/>
              <a:ahLst/>
              <a:cxnLst/>
              <a:rect l="l" t="t" r="r" b="b"/>
              <a:pathLst>
                <a:path w="6394" h="10033" extrusionOk="0">
                  <a:moveTo>
                    <a:pt x="1148" y="1"/>
                  </a:moveTo>
                  <a:lnTo>
                    <a:pt x="1148" y="1"/>
                  </a:lnTo>
                  <a:cubicBezTo>
                    <a:pt x="1246" y="115"/>
                    <a:pt x="1230" y="296"/>
                    <a:pt x="1115" y="410"/>
                  </a:cubicBezTo>
                  <a:cubicBezTo>
                    <a:pt x="919" y="591"/>
                    <a:pt x="361" y="1214"/>
                    <a:pt x="755" y="1837"/>
                  </a:cubicBezTo>
                  <a:cubicBezTo>
                    <a:pt x="1197" y="2525"/>
                    <a:pt x="1787" y="2295"/>
                    <a:pt x="1984" y="2886"/>
                  </a:cubicBezTo>
                  <a:cubicBezTo>
                    <a:pt x="1984" y="2886"/>
                    <a:pt x="2066" y="3164"/>
                    <a:pt x="1869" y="3279"/>
                  </a:cubicBezTo>
                  <a:cubicBezTo>
                    <a:pt x="1839" y="3295"/>
                    <a:pt x="1810" y="3303"/>
                    <a:pt x="1783" y="3303"/>
                  </a:cubicBezTo>
                  <a:cubicBezTo>
                    <a:pt x="1644" y="3303"/>
                    <a:pt x="1541" y="3118"/>
                    <a:pt x="1541" y="2968"/>
                  </a:cubicBezTo>
                  <a:cubicBezTo>
                    <a:pt x="1476" y="2656"/>
                    <a:pt x="1230" y="2427"/>
                    <a:pt x="935" y="2394"/>
                  </a:cubicBezTo>
                  <a:cubicBezTo>
                    <a:pt x="542" y="2328"/>
                    <a:pt x="493" y="2214"/>
                    <a:pt x="492" y="2214"/>
                  </a:cubicBezTo>
                  <a:lnTo>
                    <a:pt x="492" y="2214"/>
                  </a:lnTo>
                  <a:cubicBezTo>
                    <a:pt x="542" y="2361"/>
                    <a:pt x="558" y="2509"/>
                    <a:pt x="525" y="2656"/>
                  </a:cubicBezTo>
                  <a:cubicBezTo>
                    <a:pt x="460" y="2804"/>
                    <a:pt x="165" y="3295"/>
                    <a:pt x="722" y="3672"/>
                  </a:cubicBezTo>
                  <a:cubicBezTo>
                    <a:pt x="1296" y="4066"/>
                    <a:pt x="1574" y="3853"/>
                    <a:pt x="1689" y="4492"/>
                  </a:cubicBezTo>
                  <a:cubicBezTo>
                    <a:pt x="1787" y="5131"/>
                    <a:pt x="1837" y="5918"/>
                    <a:pt x="2181" y="6246"/>
                  </a:cubicBezTo>
                  <a:cubicBezTo>
                    <a:pt x="2066" y="6164"/>
                    <a:pt x="1984" y="6065"/>
                    <a:pt x="1918" y="5951"/>
                  </a:cubicBezTo>
                  <a:cubicBezTo>
                    <a:pt x="1766" y="5630"/>
                    <a:pt x="1442" y="5423"/>
                    <a:pt x="1093" y="5423"/>
                  </a:cubicBezTo>
                  <a:cubicBezTo>
                    <a:pt x="1068" y="5423"/>
                    <a:pt x="1042" y="5424"/>
                    <a:pt x="1017" y="5426"/>
                  </a:cubicBezTo>
                  <a:cubicBezTo>
                    <a:pt x="974" y="5429"/>
                    <a:pt x="934" y="5430"/>
                    <a:pt x="896" y="5430"/>
                  </a:cubicBezTo>
                  <a:cubicBezTo>
                    <a:pt x="434" y="5430"/>
                    <a:pt x="374" y="5252"/>
                    <a:pt x="329" y="5131"/>
                  </a:cubicBezTo>
                  <a:lnTo>
                    <a:pt x="329" y="5131"/>
                  </a:lnTo>
                  <a:cubicBezTo>
                    <a:pt x="328" y="5131"/>
                    <a:pt x="1" y="6115"/>
                    <a:pt x="935" y="6606"/>
                  </a:cubicBezTo>
                  <a:cubicBezTo>
                    <a:pt x="1869" y="7098"/>
                    <a:pt x="1804" y="6738"/>
                    <a:pt x="3082" y="7803"/>
                  </a:cubicBezTo>
                  <a:cubicBezTo>
                    <a:pt x="4131" y="8655"/>
                    <a:pt x="4344" y="8704"/>
                    <a:pt x="4344" y="8704"/>
                  </a:cubicBezTo>
                  <a:cubicBezTo>
                    <a:pt x="4307" y="8696"/>
                    <a:pt x="4271" y="8692"/>
                    <a:pt x="4235" y="8692"/>
                  </a:cubicBezTo>
                  <a:cubicBezTo>
                    <a:pt x="4066" y="8692"/>
                    <a:pt x="3915" y="8785"/>
                    <a:pt x="3820" y="8934"/>
                  </a:cubicBezTo>
                  <a:cubicBezTo>
                    <a:pt x="3623" y="9229"/>
                    <a:pt x="3722" y="9639"/>
                    <a:pt x="4049" y="9803"/>
                  </a:cubicBezTo>
                  <a:cubicBezTo>
                    <a:pt x="4049" y="9803"/>
                    <a:pt x="3935" y="9590"/>
                    <a:pt x="4131" y="9573"/>
                  </a:cubicBezTo>
                  <a:cubicBezTo>
                    <a:pt x="4138" y="9573"/>
                    <a:pt x="4144" y="9572"/>
                    <a:pt x="4151" y="9572"/>
                  </a:cubicBezTo>
                  <a:cubicBezTo>
                    <a:pt x="4275" y="9572"/>
                    <a:pt x="4422" y="9662"/>
                    <a:pt x="4583" y="9662"/>
                  </a:cubicBezTo>
                  <a:cubicBezTo>
                    <a:pt x="4675" y="9662"/>
                    <a:pt x="4771" y="9633"/>
                    <a:pt x="4869" y="9540"/>
                  </a:cubicBezTo>
                  <a:cubicBezTo>
                    <a:pt x="4988" y="9421"/>
                    <a:pt x="5186" y="9323"/>
                    <a:pt x="5415" y="9323"/>
                  </a:cubicBezTo>
                  <a:cubicBezTo>
                    <a:pt x="5721" y="9323"/>
                    <a:pt x="6084" y="9498"/>
                    <a:pt x="6393" y="10032"/>
                  </a:cubicBezTo>
                  <a:cubicBezTo>
                    <a:pt x="6393" y="10032"/>
                    <a:pt x="6164" y="9213"/>
                    <a:pt x="4836" y="8688"/>
                  </a:cubicBezTo>
                  <a:cubicBezTo>
                    <a:pt x="3131" y="7967"/>
                    <a:pt x="2050" y="6262"/>
                    <a:pt x="2132" y="4426"/>
                  </a:cubicBezTo>
                  <a:cubicBezTo>
                    <a:pt x="2230" y="2181"/>
                    <a:pt x="3508" y="673"/>
                    <a:pt x="114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7" name="Google Shape;3387;p3"/>
            <p:cNvSpPr/>
            <p:nvPr/>
          </p:nvSpPr>
          <p:spPr>
            <a:xfrm>
              <a:off x="9103060" y="1720020"/>
              <a:ext cx="33" cy="33"/>
            </a:xfrm>
            <a:custGeom>
              <a:avLst/>
              <a:gdLst/>
              <a:ahLst/>
              <a:cxnLst/>
              <a:rect l="l" t="t" r="r" b="b"/>
              <a:pathLst>
                <a:path w="1" h="1" fill="none" extrusionOk="0">
                  <a:moveTo>
                    <a:pt x="1" y="0"/>
                  </a:moveTo>
                  <a:lnTo>
                    <a:pt x="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8" name="Google Shape;3388;p3"/>
            <p:cNvSpPr/>
            <p:nvPr/>
          </p:nvSpPr>
          <p:spPr>
            <a:xfrm>
              <a:off x="9127146" y="1471257"/>
              <a:ext cx="123598" cy="122521"/>
            </a:xfrm>
            <a:custGeom>
              <a:avLst/>
              <a:gdLst/>
              <a:ahLst/>
              <a:cxnLst/>
              <a:rect l="l" t="t" r="r" b="b"/>
              <a:pathLst>
                <a:path w="3787" h="3754" extrusionOk="0">
                  <a:moveTo>
                    <a:pt x="3279" y="0"/>
                  </a:moveTo>
                  <a:cubicBezTo>
                    <a:pt x="3279" y="0"/>
                    <a:pt x="3279" y="271"/>
                    <a:pt x="3118" y="271"/>
                  </a:cubicBezTo>
                  <a:cubicBezTo>
                    <a:pt x="3102" y="271"/>
                    <a:pt x="3085" y="269"/>
                    <a:pt x="3065" y="263"/>
                  </a:cubicBezTo>
                  <a:cubicBezTo>
                    <a:pt x="2959" y="240"/>
                    <a:pt x="2817" y="182"/>
                    <a:pt x="2684" y="182"/>
                  </a:cubicBezTo>
                  <a:cubicBezTo>
                    <a:pt x="2531" y="182"/>
                    <a:pt x="2389" y="259"/>
                    <a:pt x="2328" y="558"/>
                  </a:cubicBezTo>
                  <a:cubicBezTo>
                    <a:pt x="2200" y="1084"/>
                    <a:pt x="2150" y="1657"/>
                    <a:pt x="1936" y="1657"/>
                  </a:cubicBezTo>
                  <a:cubicBezTo>
                    <a:pt x="1930" y="1657"/>
                    <a:pt x="1924" y="1657"/>
                    <a:pt x="1918" y="1656"/>
                  </a:cubicBezTo>
                  <a:cubicBezTo>
                    <a:pt x="1910" y="1648"/>
                    <a:pt x="1906" y="1644"/>
                    <a:pt x="1902" y="1644"/>
                  </a:cubicBezTo>
                  <a:cubicBezTo>
                    <a:pt x="1898" y="1644"/>
                    <a:pt x="1894" y="1648"/>
                    <a:pt x="1885" y="1656"/>
                  </a:cubicBezTo>
                  <a:lnTo>
                    <a:pt x="1869" y="1656"/>
                  </a:lnTo>
                  <a:cubicBezTo>
                    <a:pt x="1863" y="1657"/>
                    <a:pt x="1857" y="1657"/>
                    <a:pt x="1851" y="1657"/>
                  </a:cubicBezTo>
                  <a:cubicBezTo>
                    <a:pt x="1637" y="1657"/>
                    <a:pt x="1587" y="1084"/>
                    <a:pt x="1459" y="558"/>
                  </a:cubicBezTo>
                  <a:cubicBezTo>
                    <a:pt x="1389" y="259"/>
                    <a:pt x="1248" y="182"/>
                    <a:pt x="1097" y="182"/>
                  </a:cubicBezTo>
                  <a:cubicBezTo>
                    <a:pt x="966" y="182"/>
                    <a:pt x="828" y="240"/>
                    <a:pt x="722" y="263"/>
                  </a:cubicBezTo>
                  <a:cubicBezTo>
                    <a:pt x="701" y="269"/>
                    <a:pt x="682" y="271"/>
                    <a:pt x="665" y="271"/>
                  </a:cubicBezTo>
                  <a:cubicBezTo>
                    <a:pt x="495" y="271"/>
                    <a:pt x="508" y="0"/>
                    <a:pt x="508" y="0"/>
                  </a:cubicBezTo>
                  <a:lnTo>
                    <a:pt x="508" y="0"/>
                  </a:lnTo>
                  <a:cubicBezTo>
                    <a:pt x="508" y="0"/>
                    <a:pt x="279" y="82"/>
                    <a:pt x="131" y="689"/>
                  </a:cubicBezTo>
                  <a:cubicBezTo>
                    <a:pt x="0" y="1279"/>
                    <a:pt x="263" y="1508"/>
                    <a:pt x="1049" y="1869"/>
                  </a:cubicBezTo>
                  <a:cubicBezTo>
                    <a:pt x="1836" y="2230"/>
                    <a:pt x="1869" y="3525"/>
                    <a:pt x="1869" y="3525"/>
                  </a:cubicBezTo>
                  <a:lnTo>
                    <a:pt x="1885" y="3754"/>
                  </a:lnTo>
                  <a:lnTo>
                    <a:pt x="1902" y="3525"/>
                  </a:lnTo>
                  <a:cubicBezTo>
                    <a:pt x="1902" y="3525"/>
                    <a:pt x="1934" y="2230"/>
                    <a:pt x="2721" y="1869"/>
                  </a:cubicBezTo>
                  <a:cubicBezTo>
                    <a:pt x="3508" y="1508"/>
                    <a:pt x="3787" y="1279"/>
                    <a:pt x="3639" y="689"/>
                  </a:cubicBezTo>
                  <a:cubicBezTo>
                    <a:pt x="3508" y="82"/>
                    <a:pt x="3279" y="0"/>
                    <a:pt x="32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9" name="Google Shape;3389;p3"/>
            <p:cNvSpPr/>
            <p:nvPr/>
          </p:nvSpPr>
          <p:spPr>
            <a:xfrm>
              <a:off x="9169412" y="1387248"/>
              <a:ext cx="39622" cy="110249"/>
            </a:xfrm>
            <a:custGeom>
              <a:avLst/>
              <a:gdLst/>
              <a:ahLst/>
              <a:cxnLst/>
              <a:rect l="l" t="t" r="r" b="b"/>
              <a:pathLst>
                <a:path w="1214" h="3378" extrusionOk="0">
                  <a:moveTo>
                    <a:pt x="607" y="1"/>
                  </a:moveTo>
                  <a:lnTo>
                    <a:pt x="558" y="329"/>
                  </a:lnTo>
                  <a:cubicBezTo>
                    <a:pt x="525" y="607"/>
                    <a:pt x="443" y="870"/>
                    <a:pt x="295" y="1099"/>
                  </a:cubicBezTo>
                  <a:cubicBezTo>
                    <a:pt x="213" y="1198"/>
                    <a:pt x="148" y="1296"/>
                    <a:pt x="99" y="1411"/>
                  </a:cubicBezTo>
                  <a:cubicBezTo>
                    <a:pt x="0" y="1656"/>
                    <a:pt x="33" y="1952"/>
                    <a:pt x="230" y="2165"/>
                  </a:cubicBezTo>
                  <a:cubicBezTo>
                    <a:pt x="410" y="2427"/>
                    <a:pt x="525" y="2722"/>
                    <a:pt x="574" y="3050"/>
                  </a:cubicBezTo>
                  <a:cubicBezTo>
                    <a:pt x="590" y="3132"/>
                    <a:pt x="590" y="3378"/>
                    <a:pt x="607" y="3378"/>
                  </a:cubicBezTo>
                  <a:cubicBezTo>
                    <a:pt x="607" y="3378"/>
                    <a:pt x="623" y="3132"/>
                    <a:pt x="639" y="3050"/>
                  </a:cubicBezTo>
                  <a:cubicBezTo>
                    <a:pt x="672" y="2722"/>
                    <a:pt x="787" y="2427"/>
                    <a:pt x="984" y="2165"/>
                  </a:cubicBezTo>
                  <a:cubicBezTo>
                    <a:pt x="1164" y="1952"/>
                    <a:pt x="1213" y="1656"/>
                    <a:pt x="1098" y="1411"/>
                  </a:cubicBezTo>
                  <a:cubicBezTo>
                    <a:pt x="1049" y="1296"/>
                    <a:pt x="984" y="1198"/>
                    <a:pt x="918" y="1099"/>
                  </a:cubicBezTo>
                  <a:cubicBezTo>
                    <a:pt x="771" y="870"/>
                    <a:pt x="672" y="607"/>
                    <a:pt x="639" y="329"/>
                  </a:cubicBezTo>
                  <a:lnTo>
                    <a:pt x="607"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0" name="Google Shape;3390;p3"/>
            <p:cNvSpPr/>
            <p:nvPr/>
          </p:nvSpPr>
          <p:spPr>
            <a:xfrm>
              <a:off x="9097707" y="1356242"/>
              <a:ext cx="90993" cy="265898"/>
            </a:xfrm>
            <a:custGeom>
              <a:avLst/>
              <a:gdLst/>
              <a:ahLst/>
              <a:cxnLst/>
              <a:rect l="l" t="t" r="r" b="b"/>
              <a:pathLst>
                <a:path w="2788" h="8147" extrusionOk="0">
                  <a:moveTo>
                    <a:pt x="2099" y="0"/>
                  </a:moveTo>
                  <a:lnTo>
                    <a:pt x="2099" y="0"/>
                  </a:lnTo>
                  <a:cubicBezTo>
                    <a:pt x="2394" y="967"/>
                    <a:pt x="1312" y="1230"/>
                    <a:pt x="689" y="2361"/>
                  </a:cubicBezTo>
                  <a:cubicBezTo>
                    <a:pt x="591" y="2541"/>
                    <a:pt x="509" y="2721"/>
                    <a:pt x="443" y="2918"/>
                  </a:cubicBezTo>
                  <a:cubicBezTo>
                    <a:pt x="1" y="4278"/>
                    <a:pt x="279" y="5229"/>
                    <a:pt x="1574" y="6147"/>
                  </a:cubicBezTo>
                  <a:cubicBezTo>
                    <a:pt x="2722" y="6934"/>
                    <a:pt x="2771" y="7999"/>
                    <a:pt x="2771" y="8147"/>
                  </a:cubicBezTo>
                  <a:cubicBezTo>
                    <a:pt x="2787" y="7655"/>
                    <a:pt x="2640" y="7163"/>
                    <a:pt x="2345" y="6753"/>
                  </a:cubicBezTo>
                  <a:cubicBezTo>
                    <a:pt x="2033" y="6327"/>
                    <a:pt x="1640" y="6081"/>
                    <a:pt x="1066" y="5573"/>
                  </a:cubicBezTo>
                  <a:cubicBezTo>
                    <a:pt x="886" y="5409"/>
                    <a:pt x="738" y="5196"/>
                    <a:pt x="656" y="4967"/>
                  </a:cubicBezTo>
                  <a:cubicBezTo>
                    <a:pt x="312" y="4147"/>
                    <a:pt x="968" y="3279"/>
                    <a:pt x="1312" y="2902"/>
                  </a:cubicBezTo>
                  <a:cubicBezTo>
                    <a:pt x="1476" y="2738"/>
                    <a:pt x="1673" y="2557"/>
                    <a:pt x="1853" y="2361"/>
                  </a:cubicBezTo>
                  <a:cubicBezTo>
                    <a:pt x="2230" y="2016"/>
                    <a:pt x="2492" y="1574"/>
                    <a:pt x="2591" y="1082"/>
                  </a:cubicBezTo>
                  <a:cubicBezTo>
                    <a:pt x="2722" y="181"/>
                    <a:pt x="2099" y="0"/>
                    <a:pt x="209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1" name="Google Shape;3391;p3"/>
            <p:cNvSpPr/>
            <p:nvPr/>
          </p:nvSpPr>
          <p:spPr>
            <a:xfrm>
              <a:off x="7507249" y="1778572"/>
              <a:ext cx="295859" cy="206204"/>
            </a:xfrm>
            <a:custGeom>
              <a:avLst/>
              <a:gdLst/>
              <a:ahLst/>
              <a:cxnLst/>
              <a:rect l="l" t="t" r="r" b="b"/>
              <a:pathLst>
                <a:path w="9065" h="6318" extrusionOk="0">
                  <a:moveTo>
                    <a:pt x="7069" y="1"/>
                  </a:moveTo>
                  <a:cubicBezTo>
                    <a:pt x="6614" y="1"/>
                    <a:pt x="6185" y="163"/>
                    <a:pt x="5918" y="501"/>
                  </a:cubicBezTo>
                  <a:cubicBezTo>
                    <a:pt x="5524" y="911"/>
                    <a:pt x="5475" y="1534"/>
                    <a:pt x="5803" y="2009"/>
                  </a:cubicBezTo>
                  <a:cubicBezTo>
                    <a:pt x="5901" y="2140"/>
                    <a:pt x="6032" y="2255"/>
                    <a:pt x="6180" y="2321"/>
                  </a:cubicBezTo>
                  <a:lnTo>
                    <a:pt x="6213" y="2321"/>
                  </a:lnTo>
                  <a:lnTo>
                    <a:pt x="6278" y="2353"/>
                  </a:lnTo>
                  <a:cubicBezTo>
                    <a:pt x="6311" y="2353"/>
                    <a:pt x="6344" y="2370"/>
                    <a:pt x="6377" y="2370"/>
                  </a:cubicBezTo>
                  <a:cubicBezTo>
                    <a:pt x="6449" y="2391"/>
                    <a:pt x="6524" y="2401"/>
                    <a:pt x="6598" y="2401"/>
                  </a:cubicBezTo>
                  <a:cubicBezTo>
                    <a:pt x="6810" y="2401"/>
                    <a:pt x="7018" y="2319"/>
                    <a:pt x="7163" y="2173"/>
                  </a:cubicBezTo>
                  <a:cubicBezTo>
                    <a:pt x="7558" y="1748"/>
                    <a:pt x="7278" y="1211"/>
                    <a:pt x="6936" y="1211"/>
                  </a:cubicBezTo>
                  <a:cubicBezTo>
                    <a:pt x="6908" y="1211"/>
                    <a:pt x="6880" y="1215"/>
                    <a:pt x="6852" y="1222"/>
                  </a:cubicBezTo>
                  <a:cubicBezTo>
                    <a:pt x="6541" y="1321"/>
                    <a:pt x="6475" y="1714"/>
                    <a:pt x="6704" y="1862"/>
                  </a:cubicBezTo>
                  <a:cubicBezTo>
                    <a:pt x="6755" y="1884"/>
                    <a:pt x="6810" y="1895"/>
                    <a:pt x="6864" y="1895"/>
                  </a:cubicBezTo>
                  <a:cubicBezTo>
                    <a:pt x="6968" y="1895"/>
                    <a:pt x="7072" y="1855"/>
                    <a:pt x="7147" y="1780"/>
                  </a:cubicBezTo>
                  <a:lnTo>
                    <a:pt x="7147" y="1780"/>
                  </a:lnTo>
                  <a:cubicBezTo>
                    <a:pt x="7180" y="1911"/>
                    <a:pt x="7131" y="2075"/>
                    <a:pt x="6999" y="2157"/>
                  </a:cubicBezTo>
                  <a:cubicBezTo>
                    <a:pt x="6852" y="2267"/>
                    <a:pt x="6677" y="2323"/>
                    <a:pt x="6495" y="2323"/>
                  </a:cubicBezTo>
                  <a:cubicBezTo>
                    <a:pt x="6434" y="2323"/>
                    <a:pt x="6372" y="2316"/>
                    <a:pt x="6311" y="2304"/>
                  </a:cubicBezTo>
                  <a:cubicBezTo>
                    <a:pt x="6213" y="2271"/>
                    <a:pt x="6131" y="2239"/>
                    <a:pt x="6049" y="2173"/>
                  </a:cubicBezTo>
                  <a:cubicBezTo>
                    <a:pt x="5541" y="1763"/>
                    <a:pt x="5508" y="1009"/>
                    <a:pt x="5967" y="567"/>
                  </a:cubicBezTo>
                  <a:cubicBezTo>
                    <a:pt x="6222" y="258"/>
                    <a:pt x="6616" y="112"/>
                    <a:pt x="7033" y="112"/>
                  </a:cubicBezTo>
                  <a:cubicBezTo>
                    <a:pt x="7899" y="112"/>
                    <a:pt x="8862" y="744"/>
                    <a:pt x="8884" y="1862"/>
                  </a:cubicBezTo>
                  <a:cubicBezTo>
                    <a:pt x="8917" y="2665"/>
                    <a:pt x="8475" y="3419"/>
                    <a:pt x="7753" y="3796"/>
                  </a:cubicBezTo>
                  <a:lnTo>
                    <a:pt x="7704" y="3812"/>
                  </a:lnTo>
                  <a:cubicBezTo>
                    <a:pt x="7606" y="3845"/>
                    <a:pt x="7524" y="3878"/>
                    <a:pt x="7426" y="3894"/>
                  </a:cubicBezTo>
                  <a:cubicBezTo>
                    <a:pt x="7196" y="3949"/>
                    <a:pt x="6966" y="3973"/>
                    <a:pt x="6737" y="3973"/>
                  </a:cubicBezTo>
                  <a:cubicBezTo>
                    <a:pt x="5162" y="3973"/>
                    <a:pt x="3623" y="2835"/>
                    <a:pt x="2295" y="2835"/>
                  </a:cubicBezTo>
                  <a:cubicBezTo>
                    <a:pt x="2150" y="2835"/>
                    <a:pt x="2008" y="2848"/>
                    <a:pt x="1869" y="2878"/>
                  </a:cubicBezTo>
                  <a:cubicBezTo>
                    <a:pt x="607" y="3173"/>
                    <a:pt x="246" y="4042"/>
                    <a:pt x="148" y="4583"/>
                  </a:cubicBezTo>
                  <a:cubicBezTo>
                    <a:pt x="0" y="5140"/>
                    <a:pt x="115" y="5730"/>
                    <a:pt x="558" y="6074"/>
                  </a:cubicBezTo>
                  <a:cubicBezTo>
                    <a:pt x="774" y="6241"/>
                    <a:pt x="1037" y="6317"/>
                    <a:pt x="1296" y="6317"/>
                  </a:cubicBezTo>
                  <a:cubicBezTo>
                    <a:pt x="1723" y="6317"/>
                    <a:pt x="2138" y="6110"/>
                    <a:pt x="2312" y="5763"/>
                  </a:cubicBezTo>
                  <a:cubicBezTo>
                    <a:pt x="2639" y="5222"/>
                    <a:pt x="2361" y="4517"/>
                    <a:pt x="1869" y="4402"/>
                  </a:cubicBezTo>
                  <a:cubicBezTo>
                    <a:pt x="1771" y="4363"/>
                    <a:pt x="1670" y="4344"/>
                    <a:pt x="1572" y="4344"/>
                  </a:cubicBezTo>
                  <a:cubicBezTo>
                    <a:pt x="1258" y="4344"/>
                    <a:pt x="965" y="4533"/>
                    <a:pt x="853" y="4845"/>
                  </a:cubicBezTo>
                  <a:cubicBezTo>
                    <a:pt x="820" y="4960"/>
                    <a:pt x="804" y="5091"/>
                    <a:pt x="836" y="5222"/>
                  </a:cubicBezTo>
                  <a:lnTo>
                    <a:pt x="836" y="5238"/>
                  </a:lnTo>
                  <a:cubicBezTo>
                    <a:pt x="836" y="5255"/>
                    <a:pt x="836" y="5255"/>
                    <a:pt x="853" y="5271"/>
                  </a:cubicBezTo>
                  <a:cubicBezTo>
                    <a:pt x="853" y="5287"/>
                    <a:pt x="853" y="5287"/>
                    <a:pt x="853" y="5304"/>
                  </a:cubicBezTo>
                  <a:cubicBezTo>
                    <a:pt x="914" y="5525"/>
                    <a:pt x="1123" y="5663"/>
                    <a:pt x="1348" y="5663"/>
                  </a:cubicBezTo>
                  <a:cubicBezTo>
                    <a:pt x="1423" y="5663"/>
                    <a:pt x="1500" y="5648"/>
                    <a:pt x="1574" y="5615"/>
                  </a:cubicBezTo>
                  <a:cubicBezTo>
                    <a:pt x="1904" y="5474"/>
                    <a:pt x="1797" y="4924"/>
                    <a:pt x="1468" y="4924"/>
                  </a:cubicBezTo>
                  <a:cubicBezTo>
                    <a:pt x="1455" y="4924"/>
                    <a:pt x="1441" y="4925"/>
                    <a:pt x="1426" y="4927"/>
                  </a:cubicBezTo>
                  <a:cubicBezTo>
                    <a:pt x="1049" y="4960"/>
                    <a:pt x="1099" y="5320"/>
                    <a:pt x="1049" y="5386"/>
                  </a:cubicBezTo>
                  <a:cubicBezTo>
                    <a:pt x="1041" y="5394"/>
                    <a:pt x="1032" y="5398"/>
                    <a:pt x="1022" y="5398"/>
                  </a:cubicBezTo>
                  <a:cubicBezTo>
                    <a:pt x="974" y="5398"/>
                    <a:pt x="915" y="5314"/>
                    <a:pt x="902" y="5287"/>
                  </a:cubicBezTo>
                  <a:cubicBezTo>
                    <a:pt x="836" y="5091"/>
                    <a:pt x="836" y="4894"/>
                    <a:pt x="935" y="4714"/>
                  </a:cubicBezTo>
                  <a:cubicBezTo>
                    <a:pt x="1086" y="4505"/>
                    <a:pt x="1310" y="4394"/>
                    <a:pt x="1545" y="4394"/>
                  </a:cubicBezTo>
                  <a:cubicBezTo>
                    <a:pt x="1642" y="4394"/>
                    <a:pt x="1741" y="4413"/>
                    <a:pt x="1836" y="4451"/>
                  </a:cubicBezTo>
                  <a:cubicBezTo>
                    <a:pt x="2295" y="4566"/>
                    <a:pt x="2541" y="5222"/>
                    <a:pt x="2230" y="5730"/>
                  </a:cubicBezTo>
                  <a:cubicBezTo>
                    <a:pt x="2081" y="6037"/>
                    <a:pt x="1710" y="6213"/>
                    <a:pt x="1328" y="6213"/>
                  </a:cubicBezTo>
                  <a:cubicBezTo>
                    <a:pt x="1079" y="6213"/>
                    <a:pt x="824" y="6138"/>
                    <a:pt x="623" y="5976"/>
                  </a:cubicBezTo>
                  <a:cubicBezTo>
                    <a:pt x="82" y="5566"/>
                    <a:pt x="115" y="4632"/>
                    <a:pt x="541" y="4058"/>
                  </a:cubicBezTo>
                  <a:cubicBezTo>
                    <a:pt x="905" y="3593"/>
                    <a:pt x="1500" y="3350"/>
                    <a:pt x="2120" y="3350"/>
                  </a:cubicBezTo>
                  <a:cubicBezTo>
                    <a:pt x="2309" y="3350"/>
                    <a:pt x="2501" y="3373"/>
                    <a:pt x="2689" y="3419"/>
                  </a:cubicBezTo>
                  <a:cubicBezTo>
                    <a:pt x="3492" y="3615"/>
                    <a:pt x="4328" y="3960"/>
                    <a:pt x="5213" y="4206"/>
                  </a:cubicBezTo>
                  <a:cubicBezTo>
                    <a:pt x="5536" y="4264"/>
                    <a:pt x="5862" y="4298"/>
                    <a:pt x="6185" y="4298"/>
                  </a:cubicBezTo>
                  <a:cubicBezTo>
                    <a:pt x="6764" y="4298"/>
                    <a:pt x="7330" y="4190"/>
                    <a:pt x="7835" y="3927"/>
                  </a:cubicBezTo>
                  <a:cubicBezTo>
                    <a:pt x="8606" y="3533"/>
                    <a:pt x="9065" y="2714"/>
                    <a:pt x="9032" y="1845"/>
                  </a:cubicBezTo>
                  <a:cubicBezTo>
                    <a:pt x="8999" y="653"/>
                    <a:pt x="7981" y="1"/>
                    <a:pt x="70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2" name="Google Shape;3392;p3"/>
            <p:cNvSpPr/>
            <p:nvPr/>
          </p:nvSpPr>
          <p:spPr>
            <a:xfrm>
              <a:off x="7542563" y="1895381"/>
              <a:ext cx="210806" cy="121052"/>
            </a:xfrm>
            <a:custGeom>
              <a:avLst/>
              <a:gdLst/>
              <a:ahLst/>
              <a:cxnLst/>
              <a:rect l="l" t="t" r="r" b="b"/>
              <a:pathLst>
                <a:path w="6459" h="3709" extrusionOk="0">
                  <a:moveTo>
                    <a:pt x="948" y="1"/>
                  </a:moveTo>
                  <a:cubicBezTo>
                    <a:pt x="332" y="1"/>
                    <a:pt x="0" y="266"/>
                    <a:pt x="0" y="266"/>
                  </a:cubicBezTo>
                  <a:cubicBezTo>
                    <a:pt x="225" y="193"/>
                    <a:pt x="434" y="147"/>
                    <a:pt x="643" y="147"/>
                  </a:cubicBezTo>
                  <a:cubicBezTo>
                    <a:pt x="952" y="147"/>
                    <a:pt x="1261" y="248"/>
                    <a:pt x="1623" y="512"/>
                  </a:cubicBezTo>
                  <a:cubicBezTo>
                    <a:pt x="2213" y="954"/>
                    <a:pt x="1852" y="1708"/>
                    <a:pt x="1754" y="2200"/>
                  </a:cubicBezTo>
                  <a:cubicBezTo>
                    <a:pt x="1656" y="2708"/>
                    <a:pt x="2361" y="2938"/>
                    <a:pt x="2721" y="3085"/>
                  </a:cubicBezTo>
                  <a:cubicBezTo>
                    <a:pt x="3082" y="3249"/>
                    <a:pt x="2901" y="3708"/>
                    <a:pt x="2901" y="3708"/>
                  </a:cubicBezTo>
                  <a:cubicBezTo>
                    <a:pt x="4229" y="2889"/>
                    <a:pt x="3377" y="1938"/>
                    <a:pt x="3147" y="1676"/>
                  </a:cubicBezTo>
                  <a:cubicBezTo>
                    <a:pt x="2958" y="1446"/>
                    <a:pt x="3081" y="1216"/>
                    <a:pt x="3268" y="1216"/>
                  </a:cubicBezTo>
                  <a:cubicBezTo>
                    <a:pt x="3307" y="1216"/>
                    <a:pt x="3350" y="1226"/>
                    <a:pt x="3393" y="1249"/>
                  </a:cubicBezTo>
                  <a:cubicBezTo>
                    <a:pt x="3623" y="1381"/>
                    <a:pt x="3262" y="1872"/>
                    <a:pt x="3934" y="2315"/>
                  </a:cubicBezTo>
                  <a:cubicBezTo>
                    <a:pt x="4104" y="2427"/>
                    <a:pt x="4264" y="2468"/>
                    <a:pt x="4409" y="2468"/>
                  </a:cubicBezTo>
                  <a:cubicBezTo>
                    <a:pt x="4837" y="2468"/>
                    <a:pt x="5131" y="2102"/>
                    <a:pt x="5131" y="2102"/>
                  </a:cubicBezTo>
                  <a:lnTo>
                    <a:pt x="5131" y="2102"/>
                  </a:lnTo>
                  <a:cubicBezTo>
                    <a:pt x="5125" y="2102"/>
                    <a:pt x="5119" y="2102"/>
                    <a:pt x="5114" y="2102"/>
                  </a:cubicBezTo>
                  <a:cubicBezTo>
                    <a:pt x="4744" y="2102"/>
                    <a:pt x="4948" y="1575"/>
                    <a:pt x="4770" y="1430"/>
                  </a:cubicBezTo>
                  <a:cubicBezTo>
                    <a:pt x="4696" y="1366"/>
                    <a:pt x="4601" y="1330"/>
                    <a:pt x="4508" y="1330"/>
                  </a:cubicBezTo>
                  <a:cubicBezTo>
                    <a:pt x="4457" y="1330"/>
                    <a:pt x="4407" y="1341"/>
                    <a:pt x="4360" y="1364"/>
                  </a:cubicBezTo>
                  <a:cubicBezTo>
                    <a:pt x="4313" y="1371"/>
                    <a:pt x="4269" y="1374"/>
                    <a:pt x="4228" y="1374"/>
                  </a:cubicBezTo>
                  <a:cubicBezTo>
                    <a:pt x="4068" y="1374"/>
                    <a:pt x="3967" y="1324"/>
                    <a:pt x="4032" y="1233"/>
                  </a:cubicBezTo>
                  <a:cubicBezTo>
                    <a:pt x="4064" y="1184"/>
                    <a:pt x="4100" y="1165"/>
                    <a:pt x="4151" y="1165"/>
                  </a:cubicBezTo>
                  <a:cubicBezTo>
                    <a:pt x="4285" y="1165"/>
                    <a:pt x="4521" y="1296"/>
                    <a:pt x="5032" y="1331"/>
                  </a:cubicBezTo>
                  <a:cubicBezTo>
                    <a:pt x="5068" y="1334"/>
                    <a:pt x="5103" y="1336"/>
                    <a:pt x="5138" y="1336"/>
                  </a:cubicBezTo>
                  <a:cubicBezTo>
                    <a:pt x="5903" y="1336"/>
                    <a:pt x="6458" y="676"/>
                    <a:pt x="6458" y="676"/>
                  </a:cubicBezTo>
                  <a:lnTo>
                    <a:pt x="6458" y="676"/>
                  </a:lnTo>
                  <a:cubicBezTo>
                    <a:pt x="6000" y="932"/>
                    <a:pt x="5514" y="1030"/>
                    <a:pt x="5026" y="1030"/>
                  </a:cubicBezTo>
                  <a:cubicBezTo>
                    <a:pt x="3858" y="1030"/>
                    <a:pt x="2680" y="468"/>
                    <a:pt x="1836" y="168"/>
                  </a:cubicBezTo>
                  <a:cubicBezTo>
                    <a:pt x="1495" y="44"/>
                    <a:pt x="1198" y="1"/>
                    <a:pt x="94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3" name="Google Shape;3393;p3"/>
            <p:cNvSpPr/>
            <p:nvPr/>
          </p:nvSpPr>
          <p:spPr>
            <a:xfrm>
              <a:off x="7596578" y="1775732"/>
              <a:ext cx="117723" cy="82344"/>
            </a:xfrm>
            <a:custGeom>
              <a:avLst/>
              <a:gdLst/>
              <a:ahLst/>
              <a:cxnLst/>
              <a:rect l="l" t="t" r="r" b="b"/>
              <a:pathLst>
                <a:path w="3607" h="2523" extrusionOk="0">
                  <a:moveTo>
                    <a:pt x="2506" y="0"/>
                  </a:moveTo>
                  <a:cubicBezTo>
                    <a:pt x="1920" y="0"/>
                    <a:pt x="1243" y="125"/>
                    <a:pt x="869" y="621"/>
                  </a:cubicBezTo>
                  <a:cubicBezTo>
                    <a:pt x="1" y="1768"/>
                    <a:pt x="525" y="2522"/>
                    <a:pt x="525" y="2522"/>
                  </a:cubicBezTo>
                  <a:cubicBezTo>
                    <a:pt x="525" y="2522"/>
                    <a:pt x="361" y="2162"/>
                    <a:pt x="1394" y="2162"/>
                  </a:cubicBezTo>
                  <a:cubicBezTo>
                    <a:pt x="2427" y="2145"/>
                    <a:pt x="2312" y="1490"/>
                    <a:pt x="2263" y="1260"/>
                  </a:cubicBezTo>
                  <a:cubicBezTo>
                    <a:pt x="2181" y="1014"/>
                    <a:pt x="2246" y="752"/>
                    <a:pt x="2410" y="555"/>
                  </a:cubicBezTo>
                  <a:cubicBezTo>
                    <a:pt x="2656" y="195"/>
                    <a:pt x="3607" y="129"/>
                    <a:pt x="3607" y="129"/>
                  </a:cubicBezTo>
                  <a:cubicBezTo>
                    <a:pt x="3607" y="129"/>
                    <a:pt x="3103" y="0"/>
                    <a:pt x="250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4" name="Google Shape;3394;p3"/>
            <p:cNvSpPr/>
            <p:nvPr/>
          </p:nvSpPr>
          <p:spPr>
            <a:xfrm>
              <a:off x="7686984" y="1688459"/>
              <a:ext cx="73336" cy="87762"/>
            </a:xfrm>
            <a:custGeom>
              <a:avLst/>
              <a:gdLst/>
              <a:ahLst/>
              <a:cxnLst/>
              <a:rect l="l" t="t" r="r" b="b"/>
              <a:pathLst>
                <a:path w="2247" h="2689" extrusionOk="0">
                  <a:moveTo>
                    <a:pt x="1132" y="0"/>
                  </a:moveTo>
                  <a:cubicBezTo>
                    <a:pt x="1132" y="0"/>
                    <a:pt x="1345" y="541"/>
                    <a:pt x="984" y="738"/>
                  </a:cubicBezTo>
                  <a:cubicBezTo>
                    <a:pt x="624" y="935"/>
                    <a:pt x="1" y="1344"/>
                    <a:pt x="247" y="2016"/>
                  </a:cubicBezTo>
                  <a:cubicBezTo>
                    <a:pt x="493" y="2688"/>
                    <a:pt x="1673" y="2426"/>
                    <a:pt x="2246" y="2623"/>
                  </a:cubicBezTo>
                  <a:cubicBezTo>
                    <a:pt x="2246" y="2623"/>
                    <a:pt x="1378" y="2164"/>
                    <a:pt x="1443" y="1426"/>
                  </a:cubicBezTo>
                  <a:cubicBezTo>
                    <a:pt x="1509" y="705"/>
                    <a:pt x="1427" y="164"/>
                    <a:pt x="11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5" name="Google Shape;3395;p3"/>
            <p:cNvSpPr/>
            <p:nvPr/>
          </p:nvSpPr>
          <p:spPr>
            <a:xfrm>
              <a:off x="7766718" y="1726450"/>
              <a:ext cx="104342" cy="140700"/>
            </a:xfrm>
            <a:custGeom>
              <a:avLst/>
              <a:gdLst/>
              <a:ahLst/>
              <a:cxnLst/>
              <a:rect l="l" t="t" r="r" b="b"/>
              <a:pathLst>
                <a:path w="3197" h="4311" extrusionOk="0">
                  <a:moveTo>
                    <a:pt x="377" y="0"/>
                  </a:moveTo>
                  <a:cubicBezTo>
                    <a:pt x="0" y="1344"/>
                    <a:pt x="541" y="1606"/>
                    <a:pt x="1098" y="2475"/>
                  </a:cubicBezTo>
                  <a:cubicBezTo>
                    <a:pt x="1656" y="3344"/>
                    <a:pt x="1049" y="4311"/>
                    <a:pt x="1049" y="4311"/>
                  </a:cubicBezTo>
                  <a:cubicBezTo>
                    <a:pt x="1426" y="4049"/>
                    <a:pt x="1787" y="3360"/>
                    <a:pt x="2492" y="2934"/>
                  </a:cubicBezTo>
                  <a:cubicBezTo>
                    <a:pt x="3196" y="2492"/>
                    <a:pt x="2901" y="1590"/>
                    <a:pt x="2901" y="1590"/>
                  </a:cubicBezTo>
                  <a:lnTo>
                    <a:pt x="2901" y="1590"/>
                  </a:lnTo>
                  <a:cubicBezTo>
                    <a:pt x="2851" y="1704"/>
                    <a:pt x="2752" y="1749"/>
                    <a:pt x="2597" y="1749"/>
                  </a:cubicBezTo>
                  <a:cubicBezTo>
                    <a:pt x="2550" y="1749"/>
                    <a:pt x="2499" y="1745"/>
                    <a:pt x="2442" y="1737"/>
                  </a:cubicBezTo>
                  <a:cubicBezTo>
                    <a:pt x="2415" y="1731"/>
                    <a:pt x="2387" y="1727"/>
                    <a:pt x="2360" y="1727"/>
                  </a:cubicBezTo>
                  <a:cubicBezTo>
                    <a:pt x="2132" y="1727"/>
                    <a:pt x="1945" y="1962"/>
                    <a:pt x="2033" y="2196"/>
                  </a:cubicBezTo>
                  <a:cubicBezTo>
                    <a:pt x="2100" y="2359"/>
                    <a:pt x="1967" y="2533"/>
                    <a:pt x="1807" y="2533"/>
                  </a:cubicBezTo>
                  <a:cubicBezTo>
                    <a:pt x="1774" y="2533"/>
                    <a:pt x="1739" y="2525"/>
                    <a:pt x="1705" y="2508"/>
                  </a:cubicBezTo>
                  <a:cubicBezTo>
                    <a:pt x="1557" y="2442"/>
                    <a:pt x="1557" y="2065"/>
                    <a:pt x="1770" y="1885"/>
                  </a:cubicBezTo>
                  <a:cubicBezTo>
                    <a:pt x="1984" y="1705"/>
                    <a:pt x="2131" y="1311"/>
                    <a:pt x="1934" y="688"/>
                  </a:cubicBezTo>
                  <a:cubicBezTo>
                    <a:pt x="1797" y="212"/>
                    <a:pt x="1343" y="110"/>
                    <a:pt x="1027" y="110"/>
                  </a:cubicBezTo>
                  <a:cubicBezTo>
                    <a:pt x="929" y="110"/>
                    <a:pt x="845" y="120"/>
                    <a:pt x="787" y="131"/>
                  </a:cubicBezTo>
                  <a:cubicBezTo>
                    <a:pt x="764" y="134"/>
                    <a:pt x="740" y="135"/>
                    <a:pt x="717" y="135"/>
                  </a:cubicBezTo>
                  <a:cubicBezTo>
                    <a:pt x="594" y="135"/>
                    <a:pt x="474" y="97"/>
                    <a:pt x="3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6" name="Google Shape;3396;p3"/>
            <p:cNvSpPr/>
            <p:nvPr/>
          </p:nvSpPr>
          <p:spPr>
            <a:xfrm>
              <a:off x="7743153" y="1519462"/>
              <a:ext cx="264853" cy="264233"/>
            </a:xfrm>
            <a:custGeom>
              <a:avLst/>
              <a:gdLst/>
              <a:ahLst/>
              <a:cxnLst/>
              <a:rect l="l" t="t" r="r" b="b"/>
              <a:pathLst>
                <a:path w="8115" h="8096" extrusionOk="0">
                  <a:moveTo>
                    <a:pt x="5763" y="0"/>
                  </a:moveTo>
                  <a:cubicBezTo>
                    <a:pt x="5243" y="0"/>
                    <a:pt x="4734" y="167"/>
                    <a:pt x="4427" y="572"/>
                  </a:cubicBezTo>
                  <a:cubicBezTo>
                    <a:pt x="4115" y="998"/>
                    <a:pt x="4082" y="1556"/>
                    <a:pt x="4312" y="2031"/>
                  </a:cubicBezTo>
                  <a:cubicBezTo>
                    <a:pt x="4519" y="2446"/>
                    <a:pt x="4855" y="2593"/>
                    <a:pt x="5182" y="2593"/>
                  </a:cubicBezTo>
                  <a:cubicBezTo>
                    <a:pt x="5528" y="2593"/>
                    <a:pt x="5865" y="2429"/>
                    <a:pt x="6033" y="2244"/>
                  </a:cubicBezTo>
                  <a:cubicBezTo>
                    <a:pt x="6230" y="2031"/>
                    <a:pt x="6295" y="1752"/>
                    <a:pt x="6246" y="1490"/>
                  </a:cubicBezTo>
                  <a:cubicBezTo>
                    <a:pt x="6188" y="1162"/>
                    <a:pt x="5960" y="1022"/>
                    <a:pt x="5752" y="1022"/>
                  </a:cubicBezTo>
                  <a:cubicBezTo>
                    <a:pt x="5606" y="1022"/>
                    <a:pt x="5471" y="1090"/>
                    <a:pt x="5410" y="1212"/>
                  </a:cubicBezTo>
                  <a:cubicBezTo>
                    <a:pt x="5279" y="1490"/>
                    <a:pt x="5345" y="1851"/>
                    <a:pt x="5754" y="1916"/>
                  </a:cubicBezTo>
                  <a:cubicBezTo>
                    <a:pt x="6099" y="1966"/>
                    <a:pt x="5918" y="2392"/>
                    <a:pt x="5476" y="2506"/>
                  </a:cubicBezTo>
                  <a:cubicBezTo>
                    <a:pt x="5395" y="2527"/>
                    <a:pt x="5314" y="2537"/>
                    <a:pt x="5235" y="2537"/>
                  </a:cubicBezTo>
                  <a:cubicBezTo>
                    <a:pt x="4876" y="2537"/>
                    <a:pt x="4541" y="2334"/>
                    <a:pt x="4394" y="1998"/>
                  </a:cubicBezTo>
                  <a:cubicBezTo>
                    <a:pt x="4181" y="1556"/>
                    <a:pt x="4230" y="1031"/>
                    <a:pt x="4525" y="638"/>
                  </a:cubicBezTo>
                  <a:cubicBezTo>
                    <a:pt x="4781" y="300"/>
                    <a:pt x="5238" y="141"/>
                    <a:pt x="5712" y="141"/>
                  </a:cubicBezTo>
                  <a:cubicBezTo>
                    <a:pt x="5813" y="141"/>
                    <a:pt x="5915" y="148"/>
                    <a:pt x="6017" y="163"/>
                  </a:cubicBezTo>
                  <a:cubicBezTo>
                    <a:pt x="7230" y="294"/>
                    <a:pt x="7918" y="1998"/>
                    <a:pt x="7197" y="3146"/>
                  </a:cubicBezTo>
                  <a:cubicBezTo>
                    <a:pt x="6967" y="3506"/>
                    <a:pt x="6623" y="3801"/>
                    <a:pt x="6230" y="3998"/>
                  </a:cubicBezTo>
                  <a:cubicBezTo>
                    <a:pt x="5842" y="4164"/>
                    <a:pt x="5393" y="4247"/>
                    <a:pt x="4870" y="4247"/>
                  </a:cubicBezTo>
                  <a:cubicBezTo>
                    <a:pt x="4462" y="4247"/>
                    <a:pt x="4011" y="4197"/>
                    <a:pt x="3509" y="4096"/>
                  </a:cubicBezTo>
                  <a:cubicBezTo>
                    <a:pt x="3203" y="4035"/>
                    <a:pt x="2903" y="4005"/>
                    <a:pt x="2617" y="4005"/>
                  </a:cubicBezTo>
                  <a:cubicBezTo>
                    <a:pt x="1290" y="4005"/>
                    <a:pt x="240" y="4661"/>
                    <a:pt x="132" y="5981"/>
                  </a:cubicBezTo>
                  <a:cubicBezTo>
                    <a:pt x="1" y="7571"/>
                    <a:pt x="1050" y="8096"/>
                    <a:pt x="1050" y="8096"/>
                  </a:cubicBezTo>
                  <a:cubicBezTo>
                    <a:pt x="1050" y="8096"/>
                    <a:pt x="1034" y="8079"/>
                    <a:pt x="1017" y="8063"/>
                  </a:cubicBezTo>
                  <a:cubicBezTo>
                    <a:pt x="444" y="7424"/>
                    <a:pt x="607" y="6227"/>
                    <a:pt x="607" y="6227"/>
                  </a:cubicBezTo>
                  <a:cubicBezTo>
                    <a:pt x="689" y="5703"/>
                    <a:pt x="952" y="5244"/>
                    <a:pt x="1345" y="4900"/>
                  </a:cubicBezTo>
                  <a:cubicBezTo>
                    <a:pt x="1937" y="4460"/>
                    <a:pt x="2695" y="4378"/>
                    <a:pt x="3183" y="4378"/>
                  </a:cubicBezTo>
                  <a:cubicBezTo>
                    <a:pt x="3477" y="4378"/>
                    <a:pt x="3673" y="4408"/>
                    <a:pt x="3673" y="4408"/>
                  </a:cubicBezTo>
                  <a:cubicBezTo>
                    <a:pt x="3918" y="4441"/>
                    <a:pt x="4148" y="4457"/>
                    <a:pt x="4361" y="4473"/>
                  </a:cubicBezTo>
                  <a:cubicBezTo>
                    <a:pt x="4447" y="4477"/>
                    <a:pt x="4534" y="4480"/>
                    <a:pt x="4622" y="4480"/>
                  </a:cubicBezTo>
                  <a:cubicBezTo>
                    <a:pt x="5612" y="4480"/>
                    <a:pt x="6726" y="4207"/>
                    <a:pt x="7328" y="3244"/>
                  </a:cubicBezTo>
                  <a:cubicBezTo>
                    <a:pt x="8115" y="1982"/>
                    <a:pt x="7361" y="179"/>
                    <a:pt x="6033" y="15"/>
                  </a:cubicBezTo>
                  <a:cubicBezTo>
                    <a:pt x="5943" y="5"/>
                    <a:pt x="5853" y="0"/>
                    <a:pt x="57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7" name="Google Shape;3397;p3"/>
            <p:cNvSpPr/>
            <p:nvPr/>
          </p:nvSpPr>
          <p:spPr>
            <a:xfrm>
              <a:off x="7813259" y="1671488"/>
              <a:ext cx="151960" cy="77449"/>
            </a:xfrm>
            <a:custGeom>
              <a:avLst/>
              <a:gdLst/>
              <a:ahLst/>
              <a:cxnLst/>
              <a:rect l="l" t="t" r="r" b="b"/>
              <a:pathLst>
                <a:path w="4656" h="2373" extrusionOk="0">
                  <a:moveTo>
                    <a:pt x="1085" y="0"/>
                  </a:moveTo>
                  <a:cubicBezTo>
                    <a:pt x="394" y="0"/>
                    <a:pt x="0" y="225"/>
                    <a:pt x="0" y="225"/>
                  </a:cubicBezTo>
                  <a:cubicBezTo>
                    <a:pt x="87" y="209"/>
                    <a:pt x="170" y="202"/>
                    <a:pt x="248" y="202"/>
                  </a:cubicBezTo>
                  <a:cubicBezTo>
                    <a:pt x="735" y="202"/>
                    <a:pt x="1047" y="499"/>
                    <a:pt x="935" y="979"/>
                  </a:cubicBezTo>
                  <a:cubicBezTo>
                    <a:pt x="803" y="1405"/>
                    <a:pt x="967" y="1848"/>
                    <a:pt x="1312" y="2110"/>
                  </a:cubicBezTo>
                  <a:cubicBezTo>
                    <a:pt x="1639" y="2372"/>
                    <a:pt x="2541" y="2372"/>
                    <a:pt x="2541" y="2372"/>
                  </a:cubicBezTo>
                  <a:cubicBezTo>
                    <a:pt x="2279" y="2225"/>
                    <a:pt x="2524" y="1864"/>
                    <a:pt x="2688" y="1438"/>
                  </a:cubicBezTo>
                  <a:cubicBezTo>
                    <a:pt x="2844" y="1017"/>
                    <a:pt x="2422" y="863"/>
                    <a:pt x="2225" y="863"/>
                  </a:cubicBezTo>
                  <a:cubicBezTo>
                    <a:pt x="2215" y="863"/>
                    <a:pt x="2205" y="864"/>
                    <a:pt x="2197" y="864"/>
                  </a:cubicBezTo>
                  <a:cubicBezTo>
                    <a:pt x="2109" y="882"/>
                    <a:pt x="2035" y="900"/>
                    <a:pt x="1966" y="900"/>
                  </a:cubicBezTo>
                  <a:cubicBezTo>
                    <a:pt x="1905" y="900"/>
                    <a:pt x="1848" y="886"/>
                    <a:pt x="1787" y="848"/>
                  </a:cubicBezTo>
                  <a:cubicBezTo>
                    <a:pt x="1695" y="783"/>
                    <a:pt x="1729" y="572"/>
                    <a:pt x="1987" y="572"/>
                  </a:cubicBezTo>
                  <a:cubicBezTo>
                    <a:pt x="2053" y="572"/>
                    <a:pt x="2133" y="585"/>
                    <a:pt x="2229" y="619"/>
                  </a:cubicBezTo>
                  <a:cubicBezTo>
                    <a:pt x="2721" y="766"/>
                    <a:pt x="2574" y="1225"/>
                    <a:pt x="3311" y="1373"/>
                  </a:cubicBezTo>
                  <a:cubicBezTo>
                    <a:pt x="3367" y="1384"/>
                    <a:pt x="3420" y="1389"/>
                    <a:pt x="3470" y="1389"/>
                  </a:cubicBezTo>
                  <a:cubicBezTo>
                    <a:pt x="4060" y="1389"/>
                    <a:pt x="4218" y="641"/>
                    <a:pt x="4278" y="520"/>
                  </a:cubicBezTo>
                  <a:cubicBezTo>
                    <a:pt x="4393" y="389"/>
                    <a:pt x="4524" y="258"/>
                    <a:pt x="4655" y="143"/>
                  </a:cubicBezTo>
                  <a:lnTo>
                    <a:pt x="4655" y="143"/>
                  </a:lnTo>
                  <a:cubicBezTo>
                    <a:pt x="4455" y="267"/>
                    <a:pt x="4083" y="386"/>
                    <a:pt x="3546" y="386"/>
                  </a:cubicBezTo>
                  <a:cubicBezTo>
                    <a:pt x="3159" y="386"/>
                    <a:pt x="2687" y="324"/>
                    <a:pt x="2131" y="160"/>
                  </a:cubicBezTo>
                  <a:cubicBezTo>
                    <a:pt x="1733" y="42"/>
                    <a:pt x="1382" y="0"/>
                    <a:pt x="108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8" name="Google Shape;3398;p3"/>
            <p:cNvSpPr/>
            <p:nvPr/>
          </p:nvSpPr>
          <p:spPr>
            <a:xfrm>
              <a:off x="7821810" y="1529025"/>
              <a:ext cx="104897" cy="109270"/>
            </a:xfrm>
            <a:custGeom>
              <a:avLst/>
              <a:gdLst/>
              <a:ahLst/>
              <a:cxnLst/>
              <a:rect l="l" t="t" r="r" b="b"/>
              <a:pathLst>
                <a:path w="3214" h="3348" extrusionOk="0">
                  <a:moveTo>
                    <a:pt x="1967" y="1"/>
                  </a:moveTo>
                  <a:lnTo>
                    <a:pt x="1967" y="1"/>
                  </a:lnTo>
                  <a:cubicBezTo>
                    <a:pt x="1508" y="279"/>
                    <a:pt x="1443" y="722"/>
                    <a:pt x="722" y="1328"/>
                  </a:cubicBezTo>
                  <a:cubicBezTo>
                    <a:pt x="0" y="1951"/>
                    <a:pt x="214" y="2410"/>
                    <a:pt x="361" y="2672"/>
                  </a:cubicBezTo>
                  <a:cubicBezTo>
                    <a:pt x="459" y="2804"/>
                    <a:pt x="427" y="2984"/>
                    <a:pt x="296" y="3082"/>
                  </a:cubicBezTo>
                  <a:cubicBezTo>
                    <a:pt x="1394" y="2967"/>
                    <a:pt x="1246" y="2328"/>
                    <a:pt x="1181" y="2132"/>
                  </a:cubicBezTo>
                  <a:cubicBezTo>
                    <a:pt x="1115" y="1935"/>
                    <a:pt x="1148" y="1836"/>
                    <a:pt x="1246" y="1836"/>
                  </a:cubicBezTo>
                  <a:cubicBezTo>
                    <a:pt x="1361" y="1836"/>
                    <a:pt x="1345" y="2066"/>
                    <a:pt x="1345" y="2345"/>
                  </a:cubicBezTo>
                  <a:cubicBezTo>
                    <a:pt x="1328" y="2623"/>
                    <a:pt x="1279" y="3279"/>
                    <a:pt x="2115" y="3344"/>
                  </a:cubicBezTo>
                  <a:cubicBezTo>
                    <a:pt x="2146" y="3347"/>
                    <a:pt x="2176" y="3348"/>
                    <a:pt x="2206" y="3348"/>
                  </a:cubicBezTo>
                  <a:cubicBezTo>
                    <a:pt x="2985" y="3348"/>
                    <a:pt x="3213" y="2541"/>
                    <a:pt x="3213" y="2541"/>
                  </a:cubicBezTo>
                  <a:lnTo>
                    <a:pt x="3213" y="2541"/>
                  </a:lnTo>
                  <a:cubicBezTo>
                    <a:pt x="3088" y="2576"/>
                    <a:pt x="2939" y="2601"/>
                    <a:pt x="2780" y="2601"/>
                  </a:cubicBezTo>
                  <a:cubicBezTo>
                    <a:pt x="2334" y="2601"/>
                    <a:pt x="1816" y="2401"/>
                    <a:pt x="1574" y="1640"/>
                  </a:cubicBezTo>
                  <a:cubicBezTo>
                    <a:pt x="1394" y="1066"/>
                    <a:pt x="1541" y="427"/>
                    <a:pt x="196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9" name="Google Shape;3399;p3"/>
            <p:cNvSpPr/>
            <p:nvPr/>
          </p:nvSpPr>
          <p:spPr>
            <a:xfrm>
              <a:off x="8049163" y="1390479"/>
              <a:ext cx="151438" cy="179245"/>
            </a:xfrm>
            <a:custGeom>
              <a:avLst/>
              <a:gdLst/>
              <a:ahLst/>
              <a:cxnLst/>
              <a:rect l="l" t="t" r="r" b="b"/>
              <a:pathLst>
                <a:path w="4640" h="5492" extrusionOk="0">
                  <a:moveTo>
                    <a:pt x="4344" y="0"/>
                  </a:moveTo>
                  <a:lnTo>
                    <a:pt x="4344" y="0"/>
                  </a:lnTo>
                  <a:cubicBezTo>
                    <a:pt x="4443" y="459"/>
                    <a:pt x="4328" y="935"/>
                    <a:pt x="4017" y="1295"/>
                  </a:cubicBezTo>
                  <a:cubicBezTo>
                    <a:pt x="3951" y="1377"/>
                    <a:pt x="3886" y="1443"/>
                    <a:pt x="3804" y="1508"/>
                  </a:cubicBezTo>
                  <a:cubicBezTo>
                    <a:pt x="3017" y="2066"/>
                    <a:pt x="1902" y="1787"/>
                    <a:pt x="1001" y="2426"/>
                  </a:cubicBezTo>
                  <a:cubicBezTo>
                    <a:pt x="99" y="3049"/>
                    <a:pt x="197" y="3967"/>
                    <a:pt x="181" y="4475"/>
                  </a:cubicBezTo>
                  <a:cubicBezTo>
                    <a:pt x="197" y="4819"/>
                    <a:pt x="132" y="5164"/>
                    <a:pt x="1" y="5491"/>
                  </a:cubicBezTo>
                  <a:cubicBezTo>
                    <a:pt x="312" y="5295"/>
                    <a:pt x="476" y="4934"/>
                    <a:pt x="443" y="4573"/>
                  </a:cubicBezTo>
                  <a:cubicBezTo>
                    <a:pt x="443" y="3931"/>
                    <a:pt x="515" y="3202"/>
                    <a:pt x="711" y="3202"/>
                  </a:cubicBezTo>
                  <a:cubicBezTo>
                    <a:pt x="725" y="3202"/>
                    <a:pt x="740" y="3205"/>
                    <a:pt x="755" y="3213"/>
                  </a:cubicBezTo>
                  <a:cubicBezTo>
                    <a:pt x="984" y="3311"/>
                    <a:pt x="788" y="3574"/>
                    <a:pt x="706" y="3721"/>
                  </a:cubicBezTo>
                  <a:cubicBezTo>
                    <a:pt x="624" y="3869"/>
                    <a:pt x="460" y="4541"/>
                    <a:pt x="1165" y="4950"/>
                  </a:cubicBezTo>
                  <a:cubicBezTo>
                    <a:pt x="1165" y="4950"/>
                    <a:pt x="935" y="4426"/>
                    <a:pt x="1328" y="4147"/>
                  </a:cubicBezTo>
                  <a:cubicBezTo>
                    <a:pt x="1738" y="3869"/>
                    <a:pt x="2001" y="3705"/>
                    <a:pt x="1951" y="3115"/>
                  </a:cubicBezTo>
                  <a:cubicBezTo>
                    <a:pt x="1908" y="2611"/>
                    <a:pt x="2244" y="2170"/>
                    <a:pt x="2471" y="2170"/>
                  </a:cubicBezTo>
                  <a:cubicBezTo>
                    <a:pt x="2502" y="2170"/>
                    <a:pt x="2532" y="2179"/>
                    <a:pt x="2558" y="2197"/>
                  </a:cubicBezTo>
                  <a:cubicBezTo>
                    <a:pt x="2787" y="2344"/>
                    <a:pt x="2525" y="2557"/>
                    <a:pt x="2394" y="2607"/>
                  </a:cubicBezTo>
                  <a:cubicBezTo>
                    <a:pt x="2214" y="2721"/>
                    <a:pt x="2181" y="2984"/>
                    <a:pt x="2328" y="3131"/>
                  </a:cubicBezTo>
                  <a:cubicBezTo>
                    <a:pt x="2541" y="3393"/>
                    <a:pt x="2476" y="3705"/>
                    <a:pt x="2214" y="3787"/>
                  </a:cubicBezTo>
                  <a:cubicBezTo>
                    <a:pt x="2214" y="3787"/>
                    <a:pt x="2271" y="3794"/>
                    <a:pt x="2367" y="3794"/>
                  </a:cubicBezTo>
                  <a:cubicBezTo>
                    <a:pt x="2692" y="3794"/>
                    <a:pt x="3458" y="3716"/>
                    <a:pt x="3951" y="3033"/>
                  </a:cubicBezTo>
                  <a:cubicBezTo>
                    <a:pt x="4295" y="2508"/>
                    <a:pt x="4525" y="1918"/>
                    <a:pt x="4574" y="1295"/>
                  </a:cubicBezTo>
                  <a:cubicBezTo>
                    <a:pt x="4640" y="853"/>
                    <a:pt x="4541" y="394"/>
                    <a:pt x="43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0" name="Google Shape;3400;p3"/>
            <p:cNvSpPr/>
            <p:nvPr/>
          </p:nvSpPr>
          <p:spPr>
            <a:xfrm>
              <a:off x="7593380" y="1720020"/>
              <a:ext cx="33" cy="33"/>
            </a:xfrm>
            <a:custGeom>
              <a:avLst/>
              <a:gdLst/>
              <a:ahLst/>
              <a:cxnLst/>
              <a:rect l="l" t="t" r="r" b="b"/>
              <a:pathLst>
                <a:path w="1" h="1" fill="none" extrusionOk="0">
                  <a:moveTo>
                    <a:pt x="0" y="0"/>
                  </a:moveTo>
                  <a:lnTo>
                    <a:pt x="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1" name="Google Shape;3401;p3"/>
            <p:cNvSpPr/>
            <p:nvPr/>
          </p:nvSpPr>
          <p:spPr>
            <a:xfrm>
              <a:off x="8570220" y="2899376"/>
              <a:ext cx="75491" cy="68963"/>
            </a:xfrm>
            <a:custGeom>
              <a:avLst/>
              <a:gdLst/>
              <a:ahLst/>
              <a:cxnLst/>
              <a:rect l="l" t="t" r="r" b="b"/>
              <a:pathLst>
                <a:path w="2313" h="2113" extrusionOk="0">
                  <a:moveTo>
                    <a:pt x="1803" y="0"/>
                  </a:moveTo>
                  <a:cubicBezTo>
                    <a:pt x="1322" y="0"/>
                    <a:pt x="1021" y="400"/>
                    <a:pt x="935" y="1090"/>
                  </a:cubicBezTo>
                  <a:cubicBezTo>
                    <a:pt x="919" y="1221"/>
                    <a:pt x="870" y="1336"/>
                    <a:pt x="821" y="1434"/>
                  </a:cubicBezTo>
                  <a:cubicBezTo>
                    <a:pt x="620" y="1760"/>
                    <a:pt x="247" y="1798"/>
                    <a:pt x="82" y="1798"/>
                  </a:cubicBezTo>
                  <a:cubicBezTo>
                    <a:pt x="32" y="1798"/>
                    <a:pt x="1" y="1795"/>
                    <a:pt x="1" y="1795"/>
                  </a:cubicBezTo>
                  <a:lnTo>
                    <a:pt x="1" y="1795"/>
                  </a:lnTo>
                  <a:cubicBezTo>
                    <a:pt x="121" y="1860"/>
                    <a:pt x="695" y="2113"/>
                    <a:pt x="1231" y="2113"/>
                  </a:cubicBezTo>
                  <a:cubicBezTo>
                    <a:pt x="1502" y="2113"/>
                    <a:pt x="1764" y="2048"/>
                    <a:pt x="1952" y="1860"/>
                  </a:cubicBezTo>
                  <a:cubicBezTo>
                    <a:pt x="2066" y="1746"/>
                    <a:pt x="2148" y="1598"/>
                    <a:pt x="2197" y="1434"/>
                  </a:cubicBezTo>
                  <a:cubicBezTo>
                    <a:pt x="2312" y="992"/>
                    <a:pt x="2066" y="565"/>
                    <a:pt x="1952" y="385"/>
                  </a:cubicBezTo>
                  <a:cubicBezTo>
                    <a:pt x="1870" y="270"/>
                    <a:pt x="1886" y="106"/>
                    <a:pt x="2017" y="24"/>
                  </a:cubicBezTo>
                  <a:cubicBezTo>
                    <a:pt x="1942" y="8"/>
                    <a:pt x="1871" y="0"/>
                    <a:pt x="180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2" name="Google Shape;3402;p3"/>
            <p:cNvSpPr/>
            <p:nvPr/>
          </p:nvSpPr>
          <p:spPr>
            <a:xfrm>
              <a:off x="8438104" y="2854010"/>
              <a:ext cx="96868" cy="63741"/>
            </a:xfrm>
            <a:custGeom>
              <a:avLst/>
              <a:gdLst/>
              <a:ahLst/>
              <a:cxnLst/>
              <a:rect l="l" t="t" r="r" b="b"/>
              <a:pathLst>
                <a:path w="2968" h="1953" extrusionOk="0">
                  <a:moveTo>
                    <a:pt x="2040" y="1"/>
                  </a:moveTo>
                  <a:cubicBezTo>
                    <a:pt x="332" y="1"/>
                    <a:pt x="295" y="1082"/>
                    <a:pt x="295" y="1365"/>
                  </a:cubicBezTo>
                  <a:cubicBezTo>
                    <a:pt x="295" y="1562"/>
                    <a:pt x="181" y="1726"/>
                    <a:pt x="0" y="1791"/>
                  </a:cubicBezTo>
                  <a:cubicBezTo>
                    <a:pt x="271" y="1904"/>
                    <a:pt x="509" y="1952"/>
                    <a:pt x="716" y="1952"/>
                  </a:cubicBezTo>
                  <a:cubicBezTo>
                    <a:pt x="1476" y="1952"/>
                    <a:pt x="1843" y="1306"/>
                    <a:pt x="2049" y="792"/>
                  </a:cubicBezTo>
                  <a:cubicBezTo>
                    <a:pt x="2213" y="415"/>
                    <a:pt x="2557" y="136"/>
                    <a:pt x="2967" y="87"/>
                  </a:cubicBezTo>
                  <a:cubicBezTo>
                    <a:pt x="2613" y="27"/>
                    <a:pt x="2306" y="1"/>
                    <a:pt x="204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3" name="Google Shape;3403;p3"/>
            <p:cNvSpPr/>
            <p:nvPr/>
          </p:nvSpPr>
          <p:spPr>
            <a:xfrm>
              <a:off x="8400636" y="2853129"/>
              <a:ext cx="47651" cy="37272"/>
            </a:xfrm>
            <a:custGeom>
              <a:avLst/>
              <a:gdLst/>
              <a:ahLst/>
              <a:cxnLst/>
              <a:rect l="l" t="t" r="r" b="b"/>
              <a:pathLst>
                <a:path w="1460" h="1142" extrusionOk="0">
                  <a:moveTo>
                    <a:pt x="485" y="1"/>
                  </a:moveTo>
                  <a:cubicBezTo>
                    <a:pt x="438" y="1"/>
                    <a:pt x="391" y="11"/>
                    <a:pt x="345" y="32"/>
                  </a:cubicBezTo>
                  <a:cubicBezTo>
                    <a:pt x="99" y="147"/>
                    <a:pt x="1" y="425"/>
                    <a:pt x="99" y="671"/>
                  </a:cubicBezTo>
                  <a:cubicBezTo>
                    <a:pt x="198" y="868"/>
                    <a:pt x="362" y="1032"/>
                    <a:pt x="575" y="1097"/>
                  </a:cubicBezTo>
                  <a:cubicBezTo>
                    <a:pt x="659" y="1127"/>
                    <a:pt x="743" y="1142"/>
                    <a:pt x="825" y="1142"/>
                  </a:cubicBezTo>
                  <a:cubicBezTo>
                    <a:pt x="968" y="1142"/>
                    <a:pt x="1106" y="1098"/>
                    <a:pt x="1230" y="1015"/>
                  </a:cubicBezTo>
                  <a:cubicBezTo>
                    <a:pt x="1378" y="884"/>
                    <a:pt x="1460" y="704"/>
                    <a:pt x="1443" y="507"/>
                  </a:cubicBezTo>
                  <a:lnTo>
                    <a:pt x="1443" y="507"/>
                  </a:lnTo>
                  <a:cubicBezTo>
                    <a:pt x="1443" y="507"/>
                    <a:pt x="1124" y="902"/>
                    <a:pt x="764" y="902"/>
                  </a:cubicBezTo>
                  <a:cubicBezTo>
                    <a:pt x="750" y="902"/>
                    <a:pt x="736" y="902"/>
                    <a:pt x="722" y="901"/>
                  </a:cubicBezTo>
                  <a:cubicBezTo>
                    <a:pt x="148" y="851"/>
                    <a:pt x="66" y="261"/>
                    <a:pt x="345" y="114"/>
                  </a:cubicBezTo>
                  <a:cubicBezTo>
                    <a:pt x="385" y="87"/>
                    <a:pt x="429" y="75"/>
                    <a:pt x="472" y="75"/>
                  </a:cubicBezTo>
                  <a:cubicBezTo>
                    <a:pt x="587" y="75"/>
                    <a:pt x="698" y="163"/>
                    <a:pt x="722" y="294"/>
                  </a:cubicBezTo>
                  <a:cubicBezTo>
                    <a:pt x="733" y="393"/>
                    <a:pt x="648" y="456"/>
                    <a:pt x="595" y="456"/>
                  </a:cubicBezTo>
                  <a:cubicBezTo>
                    <a:pt x="570" y="456"/>
                    <a:pt x="553" y="441"/>
                    <a:pt x="558" y="409"/>
                  </a:cubicBezTo>
                  <a:cubicBezTo>
                    <a:pt x="583" y="335"/>
                    <a:pt x="552" y="270"/>
                    <a:pt x="480" y="270"/>
                  </a:cubicBezTo>
                  <a:cubicBezTo>
                    <a:pt x="456" y="270"/>
                    <a:pt x="427" y="278"/>
                    <a:pt x="394" y="294"/>
                  </a:cubicBezTo>
                  <a:cubicBezTo>
                    <a:pt x="280" y="360"/>
                    <a:pt x="394" y="540"/>
                    <a:pt x="394" y="540"/>
                  </a:cubicBezTo>
                  <a:cubicBezTo>
                    <a:pt x="446" y="578"/>
                    <a:pt x="504" y="595"/>
                    <a:pt x="559" y="595"/>
                  </a:cubicBezTo>
                  <a:cubicBezTo>
                    <a:pt x="696" y="595"/>
                    <a:pt x="820" y="490"/>
                    <a:pt x="820" y="327"/>
                  </a:cubicBezTo>
                  <a:cubicBezTo>
                    <a:pt x="820" y="133"/>
                    <a:pt x="658" y="1"/>
                    <a:pt x="48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4" name="Google Shape;3404;p3"/>
            <p:cNvSpPr/>
            <p:nvPr/>
          </p:nvSpPr>
          <p:spPr>
            <a:xfrm>
              <a:off x="9169412" y="2900159"/>
              <a:ext cx="39622" cy="110249"/>
            </a:xfrm>
            <a:custGeom>
              <a:avLst/>
              <a:gdLst/>
              <a:ahLst/>
              <a:cxnLst/>
              <a:rect l="l" t="t" r="r" b="b"/>
              <a:pathLst>
                <a:path w="1214" h="3378" extrusionOk="0">
                  <a:moveTo>
                    <a:pt x="607" y="0"/>
                  </a:moveTo>
                  <a:lnTo>
                    <a:pt x="558" y="328"/>
                  </a:lnTo>
                  <a:cubicBezTo>
                    <a:pt x="525" y="607"/>
                    <a:pt x="443" y="869"/>
                    <a:pt x="295" y="1099"/>
                  </a:cubicBezTo>
                  <a:cubicBezTo>
                    <a:pt x="213" y="1197"/>
                    <a:pt x="148" y="1295"/>
                    <a:pt x="99" y="1410"/>
                  </a:cubicBezTo>
                  <a:cubicBezTo>
                    <a:pt x="0" y="1656"/>
                    <a:pt x="33" y="1951"/>
                    <a:pt x="230" y="2164"/>
                  </a:cubicBezTo>
                  <a:cubicBezTo>
                    <a:pt x="410" y="2426"/>
                    <a:pt x="525" y="2738"/>
                    <a:pt x="574" y="3049"/>
                  </a:cubicBezTo>
                  <a:cubicBezTo>
                    <a:pt x="590" y="3131"/>
                    <a:pt x="590" y="3377"/>
                    <a:pt x="607" y="3377"/>
                  </a:cubicBezTo>
                  <a:cubicBezTo>
                    <a:pt x="607" y="3377"/>
                    <a:pt x="623" y="3131"/>
                    <a:pt x="639" y="3049"/>
                  </a:cubicBezTo>
                  <a:cubicBezTo>
                    <a:pt x="672" y="2738"/>
                    <a:pt x="787" y="2426"/>
                    <a:pt x="984" y="2164"/>
                  </a:cubicBezTo>
                  <a:cubicBezTo>
                    <a:pt x="1164" y="1951"/>
                    <a:pt x="1213" y="1656"/>
                    <a:pt x="1098" y="1410"/>
                  </a:cubicBezTo>
                  <a:cubicBezTo>
                    <a:pt x="1049" y="1295"/>
                    <a:pt x="984" y="1197"/>
                    <a:pt x="918" y="1099"/>
                  </a:cubicBezTo>
                  <a:cubicBezTo>
                    <a:pt x="771" y="869"/>
                    <a:pt x="672" y="607"/>
                    <a:pt x="639" y="328"/>
                  </a:cubicBezTo>
                  <a:lnTo>
                    <a:pt x="607"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5" name="Google Shape;3405;p3"/>
            <p:cNvSpPr/>
            <p:nvPr/>
          </p:nvSpPr>
          <p:spPr>
            <a:xfrm>
              <a:off x="8999599" y="2561121"/>
              <a:ext cx="79962" cy="178592"/>
            </a:xfrm>
            <a:custGeom>
              <a:avLst/>
              <a:gdLst/>
              <a:ahLst/>
              <a:cxnLst/>
              <a:rect l="l" t="t" r="r" b="b"/>
              <a:pathLst>
                <a:path w="2450" h="5472" extrusionOk="0">
                  <a:moveTo>
                    <a:pt x="1007" y="1"/>
                  </a:moveTo>
                  <a:cubicBezTo>
                    <a:pt x="659" y="1"/>
                    <a:pt x="0" y="565"/>
                    <a:pt x="302" y="2439"/>
                  </a:cubicBezTo>
                  <a:cubicBezTo>
                    <a:pt x="614" y="4471"/>
                    <a:pt x="2187" y="5422"/>
                    <a:pt x="2449" y="5471"/>
                  </a:cubicBezTo>
                  <a:cubicBezTo>
                    <a:pt x="2449" y="5471"/>
                    <a:pt x="925" y="4488"/>
                    <a:pt x="794" y="2816"/>
                  </a:cubicBezTo>
                  <a:cubicBezTo>
                    <a:pt x="663" y="1144"/>
                    <a:pt x="1171" y="1095"/>
                    <a:pt x="1335" y="734"/>
                  </a:cubicBezTo>
                  <a:cubicBezTo>
                    <a:pt x="1482" y="373"/>
                    <a:pt x="1417" y="111"/>
                    <a:pt x="1089" y="13"/>
                  </a:cubicBezTo>
                  <a:cubicBezTo>
                    <a:pt x="1065" y="5"/>
                    <a:pt x="1037" y="1"/>
                    <a:pt x="100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6" name="Google Shape;3406;p3"/>
            <p:cNvSpPr/>
            <p:nvPr/>
          </p:nvSpPr>
          <p:spPr>
            <a:xfrm>
              <a:off x="8965036" y="2512458"/>
              <a:ext cx="171771" cy="232053"/>
            </a:xfrm>
            <a:custGeom>
              <a:avLst/>
              <a:gdLst/>
              <a:ahLst/>
              <a:cxnLst/>
              <a:rect l="l" t="t" r="r" b="b"/>
              <a:pathLst>
                <a:path w="5263" h="7110" extrusionOk="0">
                  <a:moveTo>
                    <a:pt x="3582" y="0"/>
                  </a:moveTo>
                  <a:cubicBezTo>
                    <a:pt x="3371" y="0"/>
                    <a:pt x="3173" y="27"/>
                    <a:pt x="3000" y="61"/>
                  </a:cubicBezTo>
                  <a:cubicBezTo>
                    <a:pt x="2574" y="127"/>
                    <a:pt x="2164" y="291"/>
                    <a:pt x="1804" y="553"/>
                  </a:cubicBezTo>
                  <a:cubicBezTo>
                    <a:pt x="1" y="1930"/>
                    <a:pt x="312" y="4290"/>
                    <a:pt x="853" y="5438"/>
                  </a:cubicBezTo>
                  <a:cubicBezTo>
                    <a:pt x="1148" y="6110"/>
                    <a:pt x="1640" y="6683"/>
                    <a:pt x="2263" y="7110"/>
                  </a:cubicBezTo>
                  <a:cubicBezTo>
                    <a:pt x="1673" y="6667"/>
                    <a:pt x="1214" y="6077"/>
                    <a:pt x="935" y="5405"/>
                  </a:cubicBezTo>
                  <a:cubicBezTo>
                    <a:pt x="443" y="4241"/>
                    <a:pt x="197" y="1979"/>
                    <a:pt x="1902" y="684"/>
                  </a:cubicBezTo>
                  <a:cubicBezTo>
                    <a:pt x="2337" y="376"/>
                    <a:pt x="2898" y="183"/>
                    <a:pt x="3411" y="183"/>
                  </a:cubicBezTo>
                  <a:cubicBezTo>
                    <a:pt x="3827" y="183"/>
                    <a:pt x="4212" y="309"/>
                    <a:pt x="4476" y="602"/>
                  </a:cubicBezTo>
                  <a:cubicBezTo>
                    <a:pt x="5121" y="1232"/>
                    <a:pt x="4654" y="2291"/>
                    <a:pt x="3950" y="2291"/>
                  </a:cubicBezTo>
                  <a:cubicBezTo>
                    <a:pt x="3940" y="2291"/>
                    <a:pt x="3929" y="2291"/>
                    <a:pt x="3918" y="2291"/>
                  </a:cubicBezTo>
                  <a:cubicBezTo>
                    <a:pt x="3890" y="2294"/>
                    <a:pt x="3862" y="2296"/>
                    <a:pt x="3833" y="2296"/>
                  </a:cubicBezTo>
                  <a:cubicBezTo>
                    <a:pt x="3581" y="2296"/>
                    <a:pt x="3330" y="2167"/>
                    <a:pt x="3197" y="1946"/>
                  </a:cubicBezTo>
                  <a:cubicBezTo>
                    <a:pt x="3131" y="1832"/>
                    <a:pt x="3115" y="1700"/>
                    <a:pt x="3131" y="1586"/>
                  </a:cubicBezTo>
                  <a:cubicBezTo>
                    <a:pt x="3151" y="1329"/>
                    <a:pt x="3231" y="1251"/>
                    <a:pt x="3283" y="1251"/>
                  </a:cubicBezTo>
                  <a:cubicBezTo>
                    <a:pt x="3318" y="1251"/>
                    <a:pt x="3341" y="1284"/>
                    <a:pt x="3328" y="1323"/>
                  </a:cubicBezTo>
                  <a:cubicBezTo>
                    <a:pt x="3299" y="1555"/>
                    <a:pt x="3475" y="1761"/>
                    <a:pt x="3697" y="1761"/>
                  </a:cubicBezTo>
                  <a:cubicBezTo>
                    <a:pt x="3726" y="1761"/>
                    <a:pt x="3756" y="1757"/>
                    <a:pt x="3787" y="1750"/>
                  </a:cubicBezTo>
                  <a:cubicBezTo>
                    <a:pt x="4197" y="1700"/>
                    <a:pt x="4312" y="1160"/>
                    <a:pt x="3951" y="946"/>
                  </a:cubicBezTo>
                  <a:cubicBezTo>
                    <a:pt x="3854" y="900"/>
                    <a:pt x="3753" y="878"/>
                    <a:pt x="3656" y="878"/>
                  </a:cubicBezTo>
                  <a:cubicBezTo>
                    <a:pt x="3345" y="878"/>
                    <a:pt x="3067" y="1101"/>
                    <a:pt x="3017" y="1438"/>
                  </a:cubicBezTo>
                  <a:cubicBezTo>
                    <a:pt x="2951" y="1766"/>
                    <a:pt x="3115" y="2094"/>
                    <a:pt x="3410" y="2258"/>
                  </a:cubicBezTo>
                  <a:lnTo>
                    <a:pt x="3427" y="2274"/>
                  </a:lnTo>
                  <a:lnTo>
                    <a:pt x="3443" y="2274"/>
                  </a:lnTo>
                  <a:cubicBezTo>
                    <a:pt x="3541" y="2323"/>
                    <a:pt x="3640" y="2356"/>
                    <a:pt x="3754" y="2389"/>
                  </a:cubicBezTo>
                  <a:cubicBezTo>
                    <a:pt x="3850" y="2411"/>
                    <a:pt x="3945" y="2421"/>
                    <a:pt x="4037" y="2421"/>
                  </a:cubicBezTo>
                  <a:cubicBezTo>
                    <a:pt x="4643" y="2421"/>
                    <a:pt x="5158" y="1983"/>
                    <a:pt x="5230" y="1471"/>
                  </a:cubicBezTo>
                  <a:cubicBezTo>
                    <a:pt x="5262" y="1061"/>
                    <a:pt x="5098" y="651"/>
                    <a:pt x="4787" y="389"/>
                  </a:cubicBezTo>
                  <a:cubicBezTo>
                    <a:pt x="4404" y="91"/>
                    <a:pt x="3972" y="0"/>
                    <a:pt x="358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7" name="Google Shape;3407;p3"/>
            <p:cNvSpPr/>
            <p:nvPr/>
          </p:nvSpPr>
          <p:spPr>
            <a:xfrm>
              <a:off x="9145326" y="2358246"/>
              <a:ext cx="87762" cy="145008"/>
            </a:xfrm>
            <a:custGeom>
              <a:avLst/>
              <a:gdLst/>
              <a:ahLst/>
              <a:cxnLst/>
              <a:rect l="l" t="t" r="r" b="b"/>
              <a:pathLst>
                <a:path w="2689" h="4443" extrusionOk="0">
                  <a:moveTo>
                    <a:pt x="1345" y="0"/>
                  </a:moveTo>
                  <a:cubicBezTo>
                    <a:pt x="1263" y="164"/>
                    <a:pt x="1148" y="312"/>
                    <a:pt x="1017" y="443"/>
                  </a:cubicBezTo>
                  <a:cubicBezTo>
                    <a:pt x="574" y="852"/>
                    <a:pt x="1" y="1721"/>
                    <a:pt x="738" y="2918"/>
                  </a:cubicBezTo>
                  <a:cubicBezTo>
                    <a:pt x="1017" y="3393"/>
                    <a:pt x="1230" y="3901"/>
                    <a:pt x="1345" y="4442"/>
                  </a:cubicBezTo>
                  <a:cubicBezTo>
                    <a:pt x="1459" y="3901"/>
                    <a:pt x="1673" y="3393"/>
                    <a:pt x="1968" y="2918"/>
                  </a:cubicBezTo>
                  <a:cubicBezTo>
                    <a:pt x="2689" y="1721"/>
                    <a:pt x="2115" y="869"/>
                    <a:pt x="1673" y="443"/>
                  </a:cubicBezTo>
                  <a:cubicBezTo>
                    <a:pt x="1541" y="312"/>
                    <a:pt x="1443" y="164"/>
                    <a:pt x="13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8" name="Google Shape;3408;p3"/>
            <p:cNvSpPr/>
            <p:nvPr/>
          </p:nvSpPr>
          <p:spPr>
            <a:xfrm>
              <a:off x="8928123" y="2332561"/>
              <a:ext cx="169617" cy="268052"/>
            </a:xfrm>
            <a:custGeom>
              <a:avLst/>
              <a:gdLst/>
              <a:ahLst/>
              <a:cxnLst/>
              <a:rect l="l" t="t" r="r" b="b"/>
              <a:pathLst>
                <a:path w="5197" h="8213" extrusionOk="0">
                  <a:moveTo>
                    <a:pt x="4115" y="0"/>
                  </a:moveTo>
                  <a:cubicBezTo>
                    <a:pt x="4115" y="1"/>
                    <a:pt x="4180" y="623"/>
                    <a:pt x="3787" y="836"/>
                  </a:cubicBezTo>
                  <a:cubicBezTo>
                    <a:pt x="3394" y="1066"/>
                    <a:pt x="2836" y="1541"/>
                    <a:pt x="3427" y="2066"/>
                  </a:cubicBezTo>
                  <a:cubicBezTo>
                    <a:pt x="4033" y="2574"/>
                    <a:pt x="4197" y="3344"/>
                    <a:pt x="3672" y="4082"/>
                  </a:cubicBezTo>
                  <a:cubicBezTo>
                    <a:pt x="3672" y="4082"/>
                    <a:pt x="3984" y="2967"/>
                    <a:pt x="3246" y="2492"/>
                  </a:cubicBezTo>
                  <a:cubicBezTo>
                    <a:pt x="3037" y="2352"/>
                    <a:pt x="2871" y="2315"/>
                    <a:pt x="2755" y="2315"/>
                  </a:cubicBezTo>
                  <a:cubicBezTo>
                    <a:pt x="2626" y="2315"/>
                    <a:pt x="2558" y="2361"/>
                    <a:pt x="2558" y="2361"/>
                  </a:cubicBezTo>
                  <a:cubicBezTo>
                    <a:pt x="2623" y="2492"/>
                    <a:pt x="2656" y="2639"/>
                    <a:pt x="2673" y="2787"/>
                  </a:cubicBezTo>
                  <a:cubicBezTo>
                    <a:pt x="2689" y="3000"/>
                    <a:pt x="2197" y="3361"/>
                    <a:pt x="2558" y="3754"/>
                  </a:cubicBezTo>
                  <a:cubicBezTo>
                    <a:pt x="2902" y="4147"/>
                    <a:pt x="3131" y="4934"/>
                    <a:pt x="1935" y="5803"/>
                  </a:cubicBezTo>
                  <a:cubicBezTo>
                    <a:pt x="1935" y="5803"/>
                    <a:pt x="2558" y="4442"/>
                    <a:pt x="2197" y="3738"/>
                  </a:cubicBezTo>
                  <a:cubicBezTo>
                    <a:pt x="1837" y="3033"/>
                    <a:pt x="1378" y="3147"/>
                    <a:pt x="968" y="2574"/>
                  </a:cubicBezTo>
                  <a:cubicBezTo>
                    <a:pt x="968" y="2574"/>
                    <a:pt x="1" y="3082"/>
                    <a:pt x="738" y="4246"/>
                  </a:cubicBezTo>
                  <a:cubicBezTo>
                    <a:pt x="1607" y="5590"/>
                    <a:pt x="542" y="7278"/>
                    <a:pt x="1460" y="8212"/>
                  </a:cubicBezTo>
                  <a:cubicBezTo>
                    <a:pt x="1460" y="8212"/>
                    <a:pt x="1410" y="6852"/>
                    <a:pt x="2673" y="5623"/>
                  </a:cubicBezTo>
                  <a:cubicBezTo>
                    <a:pt x="3935" y="4393"/>
                    <a:pt x="5197" y="2869"/>
                    <a:pt x="41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9" name="Google Shape;3409;p3"/>
            <p:cNvSpPr/>
            <p:nvPr/>
          </p:nvSpPr>
          <p:spPr>
            <a:xfrm>
              <a:off x="9077374" y="2299401"/>
              <a:ext cx="98990" cy="147685"/>
            </a:xfrm>
            <a:custGeom>
              <a:avLst/>
              <a:gdLst/>
              <a:ahLst/>
              <a:cxnLst/>
              <a:rect l="l" t="t" r="r" b="b"/>
              <a:pathLst>
                <a:path w="3033" h="4525" extrusionOk="0">
                  <a:moveTo>
                    <a:pt x="2574" y="0"/>
                  </a:moveTo>
                  <a:cubicBezTo>
                    <a:pt x="2542" y="279"/>
                    <a:pt x="2279" y="541"/>
                    <a:pt x="1624" y="820"/>
                  </a:cubicBezTo>
                  <a:cubicBezTo>
                    <a:pt x="968" y="1115"/>
                    <a:pt x="1214" y="1934"/>
                    <a:pt x="1279" y="2131"/>
                  </a:cubicBezTo>
                  <a:cubicBezTo>
                    <a:pt x="1344" y="2307"/>
                    <a:pt x="1392" y="2656"/>
                    <a:pt x="1195" y="2656"/>
                  </a:cubicBezTo>
                  <a:cubicBezTo>
                    <a:pt x="1190" y="2656"/>
                    <a:pt x="1186" y="2656"/>
                    <a:pt x="1181" y="2655"/>
                  </a:cubicBezTo>
                  <a:cubicBezTo>
                    <a:pt x="952" y="2623"/>
                    <a:pt x="1001" y="2508"/>
                    <a:pt x="1099" y="1836"/>
                  </a:cubicBezTo>
                  <a:cubicBezTo>
                    <a:pt x="1188" y="1316"/>
                    <a:pt x="845" y="1257"/>
                    <a:pt x="685" y="1257"/>
                  </a:cubicBezTo>
                  <a:cubicBezTo>
                    <a:pt x="638" y="1257"/>
                    <a:pt x="607" y="1262"/>
                    <a:pt x="607" y="1262"/>
                  </a:cubicBezTo>
                  <a:cubicBezTo>
                    <a:pt x="739" y="1426"/>
                    <a:pt x="739" y="1672"/>
                    <a:pt x="591" y="1836"/>
                  </a:cubicBezTo>
                  <a:cubicBezTo>
                    <a:pt x="345" y="2082"/>
                    <a:pt x="50" y="2360"/>
                    <a:pt x="312" y="3114"/>
                  </a:cubicBezTo>
                  <a:cubicBezTo>
                    <a:pt x="575" y="3868"/>
                    <a:pt x="1" y="4524"/>
                    <a:pt x="1" y="4524"/>
                  </a:cubicBezTo>
                  <a:cubicBezTo>
                    <a:pt x="3033" y="2016"/>
                    <a:pt x="2574" y="1"/>
                    <a:pt x="25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0" name="Google Shape;3410;p3"/>
            <p:cNvSpPr/>
            <p:nvPr/>
          </p:nvSpPr>
          <p:spPr>
            <a:xfrm>
              <a:off x="8881060" y="2579724"/>
              <a:ext cx="117169" cy="139101"/>
            </a:xfrm>
            <a:custGeom>
              <a:avLst/>
              <a:gdLst/>
              <a:ahLst/>
              <a:cxnLst/>
              <a:rect l="l" t="t" r="r" b="b"/>
              <a:pathLst>
                <a:path w="3590" h="4262" extrusionOk="0">
                  <a:moveTo>
                    <a:pt x="1869" y="0"/>
                  </a:moveTo>
                  <a:lnTo>
                    <a:pt x="1869" y="0"/>
                  </a:lnTo>
                  <a:cubicBezTo>
                    <a:pt x="1869" y="0"/>
                    <a:pt x="2000" y="279"/>
                    <a:pt x="1656" y="525"/>
                  </a:cubicBezTo>
                  <a:cubicBezTo>
                    <a:pt x="1312" y="770"/>
                    <a:pt x="0" y="2426"/>
                    <a:pt x="3590" y="4262"/>
                  </a:cubicBezTo>
                  <a:cubicBezTo>
                    <a:pt x="3590" y="4262"/>
                    <a:pt x="2738" y="3770"/>
                    <a:pt x="2639" y="2475"/>
                  </a:cubicBezTo>
                  <a:cubicBezTo>
                    <a:pt x="2541" y="1180"/>
                    <a:pt x="2820" y="508"/>
                    <a:pt x="18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1" name="Google Shape;3411;p3"/>
            <p:cNvSpPr/>
            <p:nvPr/>
          </p:nvSpPr>
          <p:spPr>
            <a:xfrm>
              <a:off x="8738760" y="2665104"/>
              <a:ext cx="256824" cy="189330"/>
            </a:xfrm>
            <a:custGeom>
              <a:avLst/>
              <a:gdLst/>
              <a:ahLst/>
              <a:cxnLst/>
              <a:rect l="l" t="t" r="r" b="b"/>
              <a:pathLst>
                <a:path w="7869" h="5801" extrusionOk="0">
                  <a:moveTo>
                    <a:pt x="4651" y="0"/>
                  </a:moveTo>
                  <a:cubicBezTo>
                    <a:pt x="4509" y="0"/>
                    <a:pt x="4373" y="45"/>
                    <a:pt x="4246" y="138"/>
                  </a:cubicBezTo>
                  <a:cubicBezTo>
                    <a:pt x="3881" y="402"/>
                    <a:pt x="3661" y="608"/>
                    <a:pt x="3474" y="608"/>
                  </a:cubicBezTo>
                  <a:cubicBezTo>
                    <a:pt x="3418" y="608"/>
                    <a:pt x="3365" y="589"/>
                    <a:pt x="3311" y="548"/>
                  </a:cubicBezTo>
                  <a:lnTo>
                    <a:pt x="3311" y="548"/>
                  </a:lnTo>
                  <a:cubicBezTo>
                    <a:pt x="3311" y="548"/>
                    <a:pt x="3000" y="1187"/>
                    <a:pt x="3688" y="1384"/>
                  </a:cubicBezTo>
                  <a:cubicBezTo>
                    <a:pt x="4360" y="1597"/>
                    <a:pt x="4836" y="1728"/>
                    <a:pt x="4737" y="2105"/>
                  </a:cubicBezTo>
                  <a:cubicBezTo>
                    <a:pt x="4639" y="2482"/>
                    <a:pt x="3688" y="2547"/>
                    <a:pt x="2574" y="2711"/>
                  </a:cubicBezTo>
                  <a:cubicBezTo>
                    <a:pt x="1459" y="2875"/>
                    <a:pt x="574" y="3170"/>
                    <a:pt x="607" y="4137"/>
                  </a:cubicBezTo>
                  <a:cubicBezTo>
                    <a:pt x="632" y="4884"/>
                    <a:pt x="491" y="5249"/>
                    <a:pt x="245" y="5249"/>
                  </a:cubicBezTo>
                  <a:cubicBezTo>
                    <a:pt x="172" y="5249"/>
                    <a:pt x="90" y="5217"/>
                    <a:pt x="0" y="5154"/>
                  </a:cubicBezTo>
                  <a:lnTo>
                    <a:pt x="0" y="5154"/>
                  </a:lnTo>
                  <a:cubicBezTo>
                    <a:pt x="0" y="5154"/>
                    <a:pt x="250" y="5800"/>
                    <a:pt x="1203" y="5800"/>
                  </a:cubicBezTo>
                  <a:cubicBezTo>
                    <a:pt x="1395" y="5800"/>
                    <a:pt x="1616" y="5774"/>
                    <a:pt x="1869" y="5711"/>
                  </a:cubicBezTo>
                  <a:cubicBezTo>
                    <a:pt x="3377" y="5334"/>
                    <a:pt x="3557" y="4121"/>
                    <a:pt x="4196" y="3367"/>
                  </a:cubicBezTo>
                  <a:cubicBezTo>
                    <a:pt x="4836" y="2613"/>
                    <a:pt x="5475" y="1990"/>
                    <a:pt x="7868" y="1924"/>
                  </a:cubicBezTo>
                  <a:cubicBezTo>
                    <a:pt x="7868" y="1924"/>
                    <a:pt x="6409" y="1810"/>
                    <a:pt x="5852" y="957"/>
                  </a:cubicBezTo>
                  <a:cubicBezTo>
                    <a:pt x="5456" y="334"/>
                    <a:pt x="5035" y="0"/>
                    <a:pt x="465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2" name="Google Shape;3412;p3"/>
            <p:cNvSpPr/>
            <p:nvPr/>
          </p:nvSpPr>
          <p:spPr>
            <a:xfrm>
              <a:off x="8869278" y="2743271"/>
              <a:ext cx="250950" cy="205061"/>
            </a:xfrm>
            <a:custGeom>
              <a:avLst/>
              <a:gdLst/>
              <a:ahLst/>
              <a:cxnLst/>
              <a:rect l="l" t="t" r="r" b="b"/>
              <a:pathLst>
                <a:path w="7689" h="6283" extrusionOk="0">
                  <a:moveTo>
                    <a:pt x="3400" y="1"/>
                  </a:moveTo>
                  <a:cubicBezTo>
                    <a:pt x="3344" y="1"/>
                    <a:pt x="3287" y="2"/>
                    <a:pt x="3230" y="5"/>
                  </a:cubicBezTo>
                  <a:cubicBezTo>
                    <a:pt x="2656" y="5"/>
                    <a:pt x="2115" y="169"/>
                    <a:pt x="1607" y="464"/>
                  </a:cubicBezTo>
                  <a:cubicBezTo>
                    <a:pt x="1443" y="546"/>
                    <a:pt x="1279" y="677"/>
                    <a:pt x="1132" y="808"/>
                  </a:cubicBezTo>
                  <a:cubicBezTo>
                    <a:pt x="1" y="1808"/>
                    <a:pt x="361" y="3873"/>
                    <a:pt x="1705" y="4201"/>
                  </a:cubicBezTo>
                  <a:cubicBezTo>
                    <a:pt x="1847" y="4239"/>
                    <a:pt x="1990" y="4258"/>
                    <a:pt x="2132" y="4258"/>
                  </a:cubicBezTo>
                  <a:cubicBezTo>
                    <a:pt x="2597" y="4258"/>
                    <a:pt x="3043" y="4057"/>
                    <a:pt x="3345" y="3693"/>
                  </a:cubicBezTo>
                  <a:cubicBezTo>
                    <a:pt x="3656" y="3234"/>
                    <a:pt x="3656" y="2644"/>
                    <a:pt x="3345" y="2201"/>
                  </a:cubicBezTo>
                  <a:cubicBezTo>
                    <a:pt x="3133" y="1916"/>
                    <a:pt x="2806" y="1760"/>
                    <a:pt x="2468" y="1760"/>
                  </a:cubicBezTo>
                  <a:cubicBezTo>
                    <a:pt x="2282" y="1760"/>
                    <a:pt x="2093" y="1807"/>
                    <a:pt x="1918" y="1906"/>
                  </a:cubicBezTo>
                  <a:cubicBezTo>
                    <a:pt x="1640" y="2070"/>
                    <a:pt x="1509" y="2398"/>
                    <a:pt x="1607" y="2709"/>
                  </a:cubicBezTo>
                  <a:cubicBezTo>
                    <a:pt x="1640" y="2808"/>
                    <a:pt x="1689" y="2890"/>
                    <a:pt x="1755" y="2955"/>
                  </a:cubicBezTo>
                  <a:cubicBezTo>
                    <a:pt x="1857" y="3058"/>
                    <a:pt x="1997" y="3100"/>
                    <a:pt x="2136" y="3100"/>
                  </a:cubicBezTo>
                  <a:cubicBezTo>
                    <a:pt x="2376" y="3100"/>
                    <a:pt x="2615" y="2974"/>
                    <a:pt x="2656" y="2808"/>
                  </a:cubicBezTo>
                  <a:cubicBezTo>
                    <a:pt x="2715" y="2542"/>
                    <a:pt x="2509" y="2290"/>
                    <a:pt x="2252" y="2290"/>
                  </a:cubicBezTo>
                  <a:cubicBezTo>
                    <a:pt x="2223" y="2290"/>
                    <a:pt x="2194" y="2293"/>
                    <a:pt x="2164" y="2300"/>
                  </a:cubicBezTo>
                  <a:cubicBezTo>
                    <a:pt x="1902" y="2365"/>
                    <a:pt x="1935" y="2513"/>
                    <a:pt x="1837" y="2529"/>
                  </a:cubicBezTo>
                  <a:cubicBezTo>
                    <a:pt x="1738" y="2529"/>
                    <a:pt x="1738" y="2382"/>
                    <a:pt x="1738" y="2382"/>
                  </a:cubicBezTo>
                  <a:cubicBezTo>
                    <a:pt x="1738" y="2185"/>
                    <a:pt x="1853" y="2005"/>
                    <a:pt x="2033" y="1923"/>
                  </a:cubicBezTo>
                  <a:cubicBezTo>
                    <a:pt x="2169" y="1855"/>
                    <a:pt x="2317" y="1822"/>
                    <a:pt x="2464" y="1822"/>
                  </a:cubicBezTo>
                  <a:cubicBezTo>
                    <a:pt x="2778" y="1822"/>
                    <a:pt x="3089" y="1971"/>
                    <a:pt x="3279" y="2250"/>
                  </a:cubicBezTo>
                  <a:cubicBezTo>
                    <a:pt x="3541" y="2677"/>
                    <a:pt x="3541" y="3201"/>
                    <a:pt x="3246" y="3611"/>
                  </a:cubicBezTo>
                  <a:cubicBezTo>
                    <a:pt x="3017" y="3929"/>
                    <a:pt x="2581" y="4119"/>
                    <a:pt x="2136" y="4119"/>
                  </a:cubicBezTo>
                  <a:cubicBezTo>
                    <a:pt x="2008" y="4119"/>
                    <a:pt x="1879" y="4103"/>
                    <a:pt x="1755" y="4070"/>
                  </a:cubicBezTo>
                  <a:cubicBezTo>
                    <a:pt x="542" y="3775"/>
                    <a:pt x="214" y="1841"/>
                    <a:pt x="1263" y="923"/>
                  </a:cubicBezTo>
                  <a:cubicBezTo>
                    <a:pt x="1740" y="476"/>
                    <a:pt x="2321" y="303"/>
                    <a:pt x="2910" y="303"/>
                  </a:cubicBezTo>
                  <a:cubicBezTo>
                    <a:pt x="3616" y="303"/>
                    <a:pt x="4331" y="552"/>
                    <a:pt x="4885" y="874"/>
                  </a:cubicBezTo>
                  <a:cubicBezTo>
                    <a:pt x="5820" y="1398"/>
                    <a:pt x="6557" y="2234"/>
                    <a:pt x="6951" y="3234"/>
                  </a:cubicBezTo>
                  <a:cubicBezTo>
                    <a:pt x="7278" y="4053"/>
                    <a:pt x="7442" y="4906"/>
                    <a:pt x="7459" y="5775"/>
                  </a:cubicBezTo>
                  <a:cubicBezTo>
                    <a:pt x="7459" y="5922"/>
                    <a:pt x="7442" y="6070"/>
                    <a:pt x="7426" y="6217"/>
                  </a:cubicBezTo>
                  <a:lnTo>
                    <a:pt x="7426" y="6283"/>
                  </a:lnTo>
                  <a:cubicBezTo>
                    <a:pt x="7426" y="6250"/>
                    <a:pt x="7426" y="6233"/>
                    <a:pt x="7442" y="6217"/>
                  </a:cubicBezTo>
                  <a:lnTo>
                    <a:pt x="7459" y="6070"/>
                  </a:lnTo>
                  <a:cubicBezTo>
                    <a:pt x="7459" y="6064"/>
                    <a:pt x="7459" y="6059"/>
                    <a:pt x="7459" y="6053"/>
                  </a:cubicBezTo>
                  <a:cubicBezTo>
                    <a:pt x="7688" y="4857"/>
                    <a:pt x="7541" y="3627"/>
                    <a:pt x="7016" y="2529"/>
                  </a:cubicBezTo>
                  <a:cubicBezTo>
                    <a:pt x="6335" y="1104"/>
                    <a:pt x="4997" y="1"/>
                    <a:pt x="34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3" name="Google Shape;3413;p3"/>
            <p:cNvSpPr/>
            <p:nvPr/>
          </p:nvSpPr>
          <p:spPr>
            <a:xfrm>
              <a:off x="9008444" y="2805902"/>
              <a:ext cx="98924" cy="106594"/>
            </a:xfrm>
            <a:custGeom>
              <a:avLst/>
              <a:gdLst/>
              <a:ahLst/>
              <a:cxnLst/>
              <a:rect l="l" t="t" r="r" b="b"/>
              <a:pathLst>
                <a:path w="3031" h="3266" extrusionOk="0">
                  <a:moveTo>
                    <a:pt x="715" y="1"/>
                  </a:moveTo>
                  <a:cubicBezTo>
                    <a:pt x="57" y="1"/>
                    <a:pt x="0" y="778"/>
                    <a:pt x="1097" y="954"/>
                  </a:cubicBezTo>
                  <a:cubicBezTo>
                    <a:pt x="2342" y="1167"/>
                    <a:pt x="3031" y="3265"/>
                    <a:pt x="3031" y="3265"/>
                  </a:cubicBezTo>
                  <a:cubicBezTo>
                    <a:pt x="3031" y="3265"/>
                    <a:pt x="2736" y="987"/>
                    <a:pt x="1457" y="249"/>
                  </a:cubicBezTo>
                  <a:cubicBezTo>
                    <a:pt x="1165" y="71"/>
                    <a:pt x="913" y="1"/>
                    <a:pt x="7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4" name="Google Shape;3414;p3"/>
            <p:cNvSpPr/>
            <p:nvPr/>
          </p:nvSpPr>
          <p:spPr>
            <a:xfrm>
              <a:off x="8809355" y="2797449"/>
              <a:ext cx="170172" cy="146934"/>
            </a:xfrm>
            <a:custGeom>
              <a:avLst/>
              <a:gdLst/>
              <a:ahLst/>
              <a:cxnLst/>
              <a:rect l="l" t="t" r="r" b="b"/>
              <a:pathLst>
                <a:path w="5214" h="4502" extrusionOk="0">
                  <a:moveTo>
                    <a:pt x="2181" y="0"/>
                  </a:moveTo>
                  <a:lnTo>
                    <a:pt x="2181" y="0"/>
                  </a:lnTo>
                  <a:cubicBezTo>
                    <a:pt x="2017" y="197"/>
                    <a:pt x="1902" y="426"/>
                    <a:pt x="1820" y="672"/>
                  </a:cubicBezTo>
                  <a:cubicBezTo>
                    <a:pt x="1689" y="1082"/>
                    <a:pt x="1132" y="1312"/>
                    <a:pt x="575" y="1689"/>
                  </a:cubicBezTo>
                  <a:cubicBezTo>
                    <a:pt x="1" y="2082"/>
                    <a:pt x="83" y="2688"/>
                    <a:pt x="214" y="3033"/>
                  </a:cubicBezTo>
                  <a:cubicBezTo>
                    <a:pt x="280" y="3262"/>
                    <a:pt x="247" y="3508"/>
                    <a:pt x="132" y="3721"/>
                  </a:cubicBezTo>
                  <a:cubicBezTo>
                    <a:pt x="394" y="3475"/>
                    <a:pt x="722" y="3311"/>
                    <a:pt x="1066" y="3229"/>
                  </a:cubicBezTo>
                  <a:cubicBezTo>
                    <a:pt x="1673" y="3033"/>
                    <a:pt x="1656" y="2754"/>
                    <a:pt x="1640" y="2279"/>
                  </a:cubicBezTo>
                  <a:cubicBezTo>
                    <a:pt x="1640" y="1861"/>
                    <a:pt x="1817" y="1836"/>
                    <a:pt x="1860" y="1836"/>
                  </a:cubicBezTo>
                  <a:cubicBezTo>
                    <a:pt x="1866" y="1836"/>
                    <a:pt x="1869" y="1836"/>
                    <a:pt x="1869" y="1836"/>
                  </a:cubicBezTo>
                  <a:cubicBezTo>
                    <a:pt x="1874" y="1836"/>
                    <a:pt x="1878" y="1836"/>
                    <a:pt x="1882" y="1836"/>
                  </a:cubicBezTo>
                  <a:cubicBezTo>
                    <a:pt x="2163" y="1836"/>
                    <a:pt x="2098" y="2365"/>
                    <a:pt x="2066" y="2656"/>
                  </a:cubicBezTo>
                  <a:cubicBezTo>
                    <a:pt x="1968" y="3197"/>
                    <a:pt x="2115" y="3754"/>
                    <a:pt x="2476" y="4147"/>
                  </a:cubicBezTo>
                  <a:cubicBezTo>
                    <a:pt x="2718" y="4411"/>
                    <a:pt x="3038" y="4501"/>
                    <a:pt x="3358" y="4501"/>
                  </a:cubicBezTo>
                  <a:cubicBezTo>
                    <a:pt x="3754" y="4501"/>
                    <a:pt x="4149" y="4363"/>
                    <a:pt x="4394" y="4246"/>
                  </a:cubicBezTo>
                  <a:cubicBezTo>
                    <a:pt x="4498" y="4200"/>
                    <a:pt x="4610" y="4178"/>
                    <a:pt x="4723" y="4178"/>
                  </a:cubicBezTo>
                  <a:cubicBezTo>
                    <a:pt x="4893" y="4178"/>
                    <a:pt x="5065" y="4229"/>
                    <a:pt x="5213" y="4328"/>
                  </a:cubicBezTo>
                  <a:cubicBezTo>
                    <a:pt x="5082" y="3459"/>
                    <a:pt x="4640" y="3197"/>
                    <a:pt x="4017" y="3131"/>
                  </a:cubicBezTo>
                  <a:cubicBezTo>
                    <a:pt x="3377" y="3065"/>
                    <a:pt x="2542" y="2836"/>
                    <a:pt x="2197" y="1771"/>
                  </a:cubicBezTo>
                  <a:cubicBezTo>
                    <a:pt x="1870" y="689"/>
                    <a:pt x="2181" y="1"/>
                    <a:pt x="218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5" name="Google Shape;3415;p3"/>
            <p:cNvSpPr/>
            <p:nvPr/>
          </p:nvSpPr>
          <p:spPr>
            <a:xfrm>
              <a:off x="8836118" y="2896406"/>
              <a:ext cx="41743" cy="65308"/>
            </a:xfrm>
            <a:custGeom>
              <a:avLst/>
              <a:gdLst/>
              <a:ahLst/>
              <a:cxnLst/>
              <a:rect l="l" t="t" r="r" b="b"/>
              <a:pathLst>
                <a:path w="1279" h="2001" extrusionOk="0">
                  <a:moveTo>
                    <a:pt x="951" y="1"/>
                  </a:moveTo>
                  <a:cubicBezTo>
                    <a:pt x="951" y="1"/>
                    <a:pt x="951" y="1"/>
                    <a:pt x="951" y="2"/>
                  </a:cubicBezTo>
                  <a:lnTo>
                    <a:pt x="951" y="2"/>
                  </a:lnTo>
                  <a:cubicBezTo>
                    <a:pt x="951" y="1"/>
                    <a:pt x="951" y="1"/>
                    <a:pt x="951" y="1"/>
                  </a:cubicBezTo>
                  <a:close/>
                  <a:moveTo>
                    <a:pt x="951" y="2"/>
                  </a:moveTo>
                  <a:lnTo>
                    <a:pt x="951" y="2"/>
                  </a:lnTo>
                  <a:cubicBezTo>
                    <a:pt x="950" y="12"/>
                    <a:pt x="926" y="113"/>
                    <a:pt x="509" y="345"/>
                  </a:cubicBezTo>
                  <a:cubicBezTo>
                    <a:pt x="164" y="525"/>
                    <a:pt x="0" y="935"/>
                    <a:pt x="115" y="1296"/>
                  </a:cubicBezTo>
                  <a:cubicBezTo>
                    <a:pt x="148" y="1378"/>
                    <a:pt x="164" y="1443"/>
                    <a:pt x="181" y="1525"/>
                  </a:cubicBezTo>
                  <a:cubicBezTo>
                    <a:pt x="230" y="1771"/>
                    <a:pt x="263" y="2000"/>
                    <a:pt x="263" y="2000"/>
                  </a:cubicBezTo>
                  <a:cubicBezTo>
                    <a:pt x="263" y="2000"/>
                    <a:pt x="263" y="1853"/>
                    <a:pt x="787" y="1558"/>
                  </a:cubicBezTo>
                  <a:cubicBezTo>
                    <a:pt x="804" y="1541"/>
                    <a:pt x="804" y="1541"/>
                    <a:pt x="820" y="1525"/>
                  </a:cubicBezTo>
                  <a:cubicBezTo>
                    <a:pt x="1279" y="1246"/>
                    <a:pt x="1099" y="837"/>
                    <a:pt x="1017" y="574"/>
                  </a:cubicBezTo>
                  <a:cubicBezTo>
                    <a:pt x="951" y="378"/>
                    <a:pt x="935" y="198"/>
                    <a:pt x="951" y="2"/>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6" name="Google Shape;3416;p3"/>
            <p:cNvSpPr/>
            <p:nvPr/>
          </p:nvSpPr>
          <p:spPr>
            <a:xfrm>
              <a:off x="8650476" y="2615593"/>
              <a:ext cx="225786" cy="159467"/>
            </a:xfrm>
            <a:custGeom>
              <a:avLst/>
              <a:gdLst/>
              <a:ahLst/>
              <a:cxnLst/>
              <a:rect l="l" t="t" r="r" b="b"/>
              <a:pathLst>
                <a:path w="6918" h="4886" extrusionOk="0">
                  <a:moveTo>
                    <a:pt x="4977" y="0"/>
                  </a:moveTo>
                  <a:cubicBezTo>
                    <a:pt x="4754" y="0"/>
                    <a:pt x="4504" y="54"/>
                    <a:pt x="4230" y="180"/>
                  </a:cubicBezTo>
                  <a:cubicBezTo>
                    <a:pt x="2771" y="835"/>
                    <a:pt x="3033" y="3310"/>
                    <a:pt x="4771" y="3655"/>
                  </a:cubicBezTo>
                  <a:cubicBezTo>
                    <a:pt x="4984" y="3704"/>
                    <a:pt x="5180" y="3736"/>
                    <a:pt x="5344" y="3753"/>
                  </a:cubicBezTo>
                  <a:cubicBezTo>
                    <a:pt x="4885" y="3835"/>
                    <a:pt x="4459" y="3982"/>
                    <a:pt x="4033" y="4195"/>
                  </a:cubicBezTo>
                  <a:cubicBezTo>
                    <a:pt x="3885" y="4261"/>
                    <a:pt x="3656" y="4343"/>
                    <a:pt x="3607" y="4359"/>
                  </a:cubicBezTo>
                  <a:cubicBezTo>
                    <a:pt x="3154" y="4531"/>
                    <a:pt x="2726" y="4607"/>
                    <a:pt x="2340" y="4607"/>
                  </a:cubicBezTo>
                  <a:cubicBezTo>
                    <a:pt x="1509" y="4607"/>
                    <a:pt x="870" y="4256"/>
                    <a:pt x="591" y="3753"/>
                  </a:cubicBezTo>
                  <a:cubicBezTo>
                    <a:pt x="345" y="3359"/>
                    <a:pt x="328" y="2851"/>
                    <a:pt x="558" y="2442"/>
                  </a:cubicBezTo>
                  <a:cubicBezTo>
                    <a:pt x="558" y="2442"/>
                    <a:pt x="558" y="2425"/>
                    <a:pt x="558" y="2425"/>
                  </a:cubicBezTo>
                  <a:cubicBezTo>
                    <a:pt x="772" y="2109"/>
                    <a:pt x="1115" y="1957"/>
                    <a:pt x="1432" y="1957"/>
                  </a:cubicBezTo>
                  <a:cubicBezTo>
                    <a:pt x="1722" y="1957"/>
                    <a:pt x="1990" y="2084"/>
                    <a:pt x="2115" y="2327"/>
                  </a:cubicBezTo>
                  <a:cubicBezTo>
                    <a:pt x="2230" y="2458"/>
                    <a:pt x="2295" y="2622"/>
                    <a:pt x="2295" y="2802"/>
                  </a:cubicBezTo>
                  <a:cubicBezTo>
                    <a:pt x="2295" y="2950"/>
                    <a:pt x="2230" y="3097"/>
                    <a:pt x="2115" y="3212"/>
                  </a:cubicBezTo>
                  <a:cubicBezTo>
                    <a:pt x="2009" y="3309"/>
                    <a:pt x="1951" y="3339"/>
                    <a:pt x="1922" y="3339"/>
                  </a:cubicBezTo>
                  <a:cubicBezTo>
                    <a:pt x="1897" y="3339"/>
                    <a:pt x="1894" y="3317"/>
                    <a:pt x="1902" y="3294"/>
                  </a:cubicBezTo>
                  <a:cubicBezTo>
                    <a:pt x="2018" y="3034"/>
                    <a:pt x="1725" y="2858"/>
                    <a:pt x="1471" y="2858"/>
                  </a:cubicBezTo>
                  <a:cubicBezTo>
                    <a:pt x="1293" y="2858"/>
                    <a:pt x="1135" y="2944"/>
                    <a:pt x="1148" y="3146"/>
                  </a:cubicBezTo>
                  <a:cubicBezTo>
                    <a:pt x="1137" y="3421"/>
                    <a:pt x="1376" y="3548"/>
                    <a:pt x="1629" y="3548"/>
                  </a:cubicBezTo>
                  <a:cubicBezTo>
                    <a:pt x="1753" y="3548"/>
                    <a:pt x="1881" y="3517"/>
                    <a:pt x="1984" y="3458"/>
                  </a:cubicBezTo>
                  <a:lnTo>
                    <a:pt x="2017" y="3425"/>
                  </a:lnTo>
                  <a:cubicBezTo>
                    <a:pt x="2050" y="3409"/>
                    <a:pt x="2066" y="3392"/>
                    <a:pt x="2082" y="3376"/>
                  </a:cubicBezTo>
                  <a:lnTo>
                    <a:pt x="2099" y="3376"/>
                  </a:lnTo>
                  <a:cubicBezTo>
                    <a:pt x="2394" y="3097"/>
                    <a:pt x="2427" y="2622"/>
                    <a:pt x="2181" y="2294"/>
                  </a:cubicBezTo>
                  <a:cubicBezTo>
                    <a:pt x="2043" y="2019"/>
                    <a:pt x="1734" y="1872"/>
                    <a:pt x="1401" y="1872"/>
                  </a:cubicBezTo>
                  <a:cubicBezTo>
                    <a:pt x="1059" y="1872"/>
                    <a:pt x="692" y="2027"/>
                    <a:pt x="460" y="2360"/>
                  </a:cubicBezTo>
                  <a:cubicBezTo>
                    <a:pt x="1" y="2966"/>
                    <a:pt x="132" y="4130"/>
                    <a:pt x="935" y="4589"/>
                  </a:cubicBezTo>
                  <a:cubicBezTo>
                    <a:pt x="1300" y="4787"/>
                    <a:pt x="1722" y="4886"/>
                    <a:pt x="2135" y="4886"/>
                  </a:cubicBezTo>
                  <a:cubicBezTo>
                    <a:pt x="2167" y="4886"/>
                    <a:pt x="2198" y="4885"/>
                    <a:pt x="2230" y="4884"/>
                  </a:cubicBezTo>
                  <a:cubicBezTo>
                    <a:pt x="3131" y="4867"/>
                    <a:pt x="3853" y="4359"/>
                    <a:pt x="5033" y="3999"/>
                  </a:cubicBezTo>
                  <a:cubicBezTo>
                    <a:pt x="5459" y="3900"/>
                    <a:pt x="5902" y="3835"/>
                    <a:pt x="6344" y="3802"/>
                  </a:cubicBezTo>
                  <a:cubicBezTo>
                    <a:pt x="6541" y="3786"/>
                    <a:pt x="6737" y="3720"/>
                    <a:pt x="6918" y="3622"/>
                  </a:cubicBezTo>
                  <a:lnTo>
                    <a:pt x="6918" y="3622"/>
                  </a:lnTo>
                  <a:cubicBezTo>
                    <a:pt x="6918" y="3622"/>
                    <a:pt x="6787" y="3657"/>
                    <a:pt x="6624" y="3657"/>
                  </a:cubicBezTo>
                  <a:cubicBezTo>
                    <a:pt x="6471" y="3657"/>
                    <a:pt x="6291" y="3626"/>
                    <a:pt x="6164" y="3507"/>
                  </a:cubicBezTo>
                  <a:cubicBezTo>
                    <a:pt x="5902" y="3278"/>
                    <a:pt x="5918" y="3376"/>
                    <a:pt x="5623" y="3278"/>
                  </a:cubicBezTo>
                  <a:cubicBezTo>
                    <a:pt x="5459" y="3228"/>
                    <a:pt x="5361" y="3081"/>
                    <a:pt x="5361" y="2917"/>
                  </a:cubicBezTo>
                  <a:cubicBezTo>
                    <a:pt x="5164" y="3081"/>
                    <a:pt x="5131" y="3376"/>
                    <a:pt x="5279" y="3573"/>
                  </a:cubicBezTo>
                  <a:cubicBezTo>
                    <a:pt x="5279" y="3573"/>
                    <a:pt x="4557" y="3573"/>
                    <a:pt x="4377" y="3212"/>
                  </a:cubicBezTo>
                  <a:cubicBezTo>
                    <a:pt x="4213" y="2835"/>
                    <a:pt x="4410" y="2835"/>
                    <a:pt x="4557" y="2753"/>
                  </a:cubicBezTo>
                  <a:cubicBezTo>
                    <a:pt x="4689" y="2671"/>
                    <a:pt x="4738" y="2540"/>
                    <a:pt x="4590" y="2327"/>
                  </a:cubicBezTo>
                  <a:cubicBezTo>
                    <a:pt x="4443" y="2114"/>
                    <a:pt x="4459" y="1753"/>
                    <a:pt x="4738" y="1737"/>
                  </a:cubicBezTo>
                  <a:cubicBezTo>
                    <a:pt x="4658" y="1578"/>
                    <a:pt x="4482" y="1472"/>
                    <a:pt x="4305" y="1472"/>
                  </a:cubicBezTo>
                  <a:cubicBezTo>
                    <a:pt x="4263" y="1472"/>
                    <a:pt x="4221" y="1478"/>
                    <a:pt x="4180" y="1491"/>
                  </a:cubicBezTo>
                  <a:cubicBezTo>
                    <a:pt x="3738" y="1556"/>
                    <a:pt x="3738" y="2163"/>
                    <a:pt x="3738" y="2163"/>
                  </a:cubicBezTo>
                  <a:cubicBezTo>
                    <a:pt x="3738" y="2163"/>
                    <a:pt x="3443" y="1425"/>
                    <a:pt x="3918" y="1048"/>
                  </a:cubicBezTo>
                  <a:cubicBezTo>
                    <a:pt x="4107" y="903"/>
                    <a:pt x="4258" y="848"/>
                    <a:pt x="4375" y="848"/>
                  </a:cubicBezTo>
                  <a:cubicBezTo>
                    <a:pt x="4562" y="848"/>
                    <a:pt x="4665" y="989"/>
                    <a:pt x="4705" y="1130"/>
                  </a:cubicBezTo>
                  <a:cubicBezTo>
                    <a:pt x="4757" y="1300"/>
                    <a:pt x="4861" y="1459"/>
                    <a:pt x="5001" y="1459"/>
                  </a:cubicBezTo>
                  <a:cubicBezTo>
                    <a:pt x="5037" y="1459"/>
                    <a:pt x="5075" y="1449"/>
                    <a:pt x="5115" y="1425"/>
                  </a:cubicBezTo>
                  <a:cubicBezTo>
                    <a:pt x="5255" y="1361"/>
                    <a:pt x="5367" y="1267"/>
                    <a:pt x="5464" y="1267"/>
                  </a:cubicBezTo>
                  <a:cubicBezTo>
                    <a:pt x="5515" y="1267"/>
                    <a:pt x="5562" y="1293"/>
                    <a:pt x="5606" y="1360"/>
                  </a:cubicBezTo>
                  <a:cubicBezTo>
                    <a:pt x="5721" y="1606"/>
                    <a:pt x="5606" y="1917"/>
                    <a:pt x="5344" y="2032"/>
                  </a:cubicBezTo>
                  <a:cubicBezTo>
                    <a:pt x="5344" y="2032"/>
                    <a:pt x="5350" y="2032"/>
                    <a:pt x="5360" y="2032"/>
                  </a:cubicBezTo>
                  <a:cubicBezTo>
                    <a:pt x="5468" y="2032"/>
                    <a:pt x="6079" y="2005"/>
                    <a:pt x="6213" y="1393"/>
                  </a:cubicBezTo>
                  <a:cubicBezTo>
                    <a:pt x="6331" y="843"/>
                    <a:pt x="5863" y="0"/>
                    <a:pt x="49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7" name="Google Shape;3417;p3"/>
            <p:cNvSpPr/>
            <p:nvPr/>
          </p:nvSpPr>
          <p:spPr>
            <a:xfrm>
              <a:off x="8614118" y="2701136"/>
              <a:ext cx="151960" cy="107573"/>
            </a:xfrm>
            <a:custGeom>
              <a:avLst/>
              <a:gdLst/>
              <a:ahLst/>
              <a:cxnLst/>
              <a:rect l="l" t="t" r="r" b="b"/>
              <a:pathLst>
                <a:path w="4656" h="3296" extrusionOk="0">
                  <a:moveTo>
                    <a:pt x="852" y="1"/>
                  </a:moveTo>
                  <a:cubicBezTo>
                    <a:pt x="852" y="1"/>
                    <a:pt x="0" y="919"/>
                    <a:pt x="557" y="1706"/>
                  </a:cubicBezTo>
                  <a:cubicBezTo>
                    <a:pt x="885" y="2165"/>
                    <a:pt x="1393" y="2460"/>
                    <a:pt x="1951" y="2492"/>
                  </a:cubicBezTo>
                  <a:cubicBezTo>
                    <a:pt x="1885" y="2492"/>
                    <a:pt x="1475" y="2492"/>
                    <a:pt x="1311" y="2705"/>
                  </a:cubicBezTo>
                  <a:cubicBezTo>
                    <a:pt x="1180" y="2886"/>
                    <a:pt x="1131" y="3099"/>
                    <a:pt x="1164" y="3296"/>
                  </a:cubicBezTo>
                  <a:cubicBezTo>
                    <a:pt x="1216" y="3204"/>
                    <a:pt x="1310" y="3154"/>
                    <a:pt x="1412" y="3154"/>
                  </a:cubicBezTo>
                  <a:cubicBezTo>
                    <a:pt x="1438" y="3154"/>
                    <a:pt x="1465" y="3158"/>
                    <a:pt x="1492" y="3164"/>
                  </a:cubicBezTo>
                  <a:cubicBezTo>
                    <a:pt x="1598" y="3200"/>
                    <a:pt x="1757" y="3278"/>
                    <a:pt x="1940" y="3278"/>
                  </a:cubicBezTo>
                  <a:cubicBezTo>
                    <a:pt x="2096" y="3278"/>
                    <a:pt x="2269" y="3222"/>
                    <a:pt x="2442" y="3033"/>
                  </a:cubicBezTo>
                  <a:cubicBezTo>
                    <a:pt x="2836" y="2640"/>
                    <a:pt x="3327" y="2869"/>
                    <a:pt x="4655" y="2148"/>
                  </a:cubicBezTo>
                  <a:lnTo>
                    <a:pt x="4655" y="2148"/>
                  </a:lnTo>
                  <a:cubicBezTo>
                    <a:pt x="4655" y="2148"/>
                    <a:pt x="3932" y="2456"/>
                    <a:pt x="3116" y="2456"/>
                  </a:cubicBezTo>
                  <a:cubicBezTo>
                    <a:pt x="2654" y="2456"/>
                    <a:pt x="2162" y="2358"/>
                    <a:pt x="1754" y="2050"/>
                  </a:cubicBezTo>
                  <a:cubicBezTo>
                    <a:pt x="1115" y="1574"/>
                    <a:pt x="770" y="788"/>
                    <a:pt x="85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8" name="Google Shape;3418;p3"/>
            <p:cNvSpPr/>
            <p:nvPr/>
          </p:nvSpPr>
          <p:spPr>
            <a:xfrm>
              <a:off x="8815263" y="2458574"/>
              <a:ext cx="144454" cy="205159"/>
            </a:xfrm>
            <a:custGeom>
              <a:avLst/>
              <a:gdLst/>
              <a:ahLst/>
              <a:cxnLst/>
              <a:rect l="l" t="t" r="r" b="b"/>
              <a:pathLst>
                <a:path w="4426" h="6286" extrusionOk="0">
                  <a:moveTo>
                    <a:pt x="2636" y="0"/>
                  </a:moveTo>
                  <a:cubicBezTo>
                    <a:pt x="2142" y="0"/>
                    <a:pt x="1624" y="206"/>
                    <a:pt x="1279" y="614"/>
                  </a:cubicBezTo>
                  <a:cubicBezTo>
                    <a:pt x="0" y="2253"/>
                    <a:pt x="902" y="4269"/>
                    <a:pt x="1656" y="5122"/>
                  </a:cubicBezTo>
                  <a:cubicBezTo>
                    <a:pt x="2082" y="5630"/>
                    <a:pt x="2639" y="6040"/>
                    <a:pt x="3262" y="6285"/>
                  </a:cubicBezTo>
                  <a:cubicBezTo>
                    <a:pt x="2672" y="6023"/>
                    <a:pt x="2164" y="5630"/>
                    <a:pt x="1770" y="5138"/>
                  </a:cubicBezTo>
                  <a:cubicBezTo>
                    <a:pt x="1492" y="4745"/>
                    <a:pt x="1295" y="4302"/>
                    <a:pt x="1164" y="3860"/>
                  </a:cubicBezTo>
                  <a:cubicBezTo>
                    <a:pt x="1016" y="3319"/>
                    <a:pt x="951" y="2761"/>
                    <a:pt x="1000" y="2220"/>
                  </a:cubicBezTo>
                  <a:cubicBezTo>
                    <a:pt x="1131" y="745"/>
                    <a:pt x="1951" y="188"/>
                    <a:pt x="2705" y="172"/>
                  </a:cubicBezTo>
                  <a:cubicBezTo>
                    <a:pt x="3065" y="172"/>
                    <a:pt x="3393" y="303"/>
                    <a:pt x="3639" y="565"/>
                  </a:cubicBezTo>
                  <a:cubicBezTo>
                    <a:pt x="4278" y="1106"/>
                    <a:pt x="3918" y="2040"/>
                    <a:pt x="3377" y="2270"/>
                  </a:cubicBezTo>
                  <a:cubicBezTo>
                    <a:pt x="3258" y="2337"/>
                    <a:pt x="3131" y="2370"/>
                    <a:pt x="3002" y="2370"/>
                  </a:cubicBezTo>
                  <a:cubicBezTo>
                    <a:pt x="2881" y="2370"/>
                    <a:pt x="2758" y="2341"/>
                    <a:pt x="2639" y="2286"/>
                  </a:cubicBezTo>
                  <a:cubicBezTo>
                    <a:pt x="2475" y="2204"/>
                    <a:pt x="2344" y="2024"/>
                    <a:pt x="2328" y="1827"/>
                  </a:cubicBezTo>
                  <a:cubicBezTo>
                    <a:pt x="2322" y="1741"/>
                    <a:pt x="2343" y="1719"/>
                    <a:pt x="2389" y="1719"/>
                  </a:cubicBezTo>
                  <a:cubicBezTo>
                    <a:pt x="2433" y="1719"/>
                    <a:pt x="2499" y="1740"/>
                    <a:pt x="2584" y="1740"/>
                  </a:cubicBezTo>
                  <a:cubicBezTo>
                    <a:pt x="2643" y="1740"/>
                    <a:pt x="2711" y="1730"/>
                    <a:pt x="2787" y="1696"/>
                  </a:cubicBezTo>
                  <a:cubicBezTo>
                    <a:pt x="3000" y="1565"/>
                    <a:pt x="3033" y="1286"/>
                    <a:pt x="2869" y="1122"/>
                  </a:cubicBezTo>
                  <a:cubicBezTo>
                    <a:pt x="2801" y="1054"/>
                    <a:pt x="2702" y="1016"/>
                    <a:pt x="2599" y="1016"/>
                  </a:cubicBezTo>
                  <a:cubicBezTo>
                    <a:pt x="2404" y="1016"/>
                    <a:pt x="2196" y="1155"/>
                    <a:pt x="2164" y="1499"/>
                  </a:cubicBezTo>
                  <a:cubicBezTo>
                    <a:pt x="2131" y="1729"/>
                    <a:pt x="2197" y="1975"/>
                    <a:pt x="2361" y="2155"/>
                  </a:cubicBezTo>
                  <a:cubicBezTo>
                    <a:pt x="2377" y="2171"/>
                    <a:pt x="2410" y="2188"/>
                    <a:pt x="2426" y="2220"/>
                  </a:cubicBezTo>
                  <a:lnTo>
                    <a:pt x="2475" y="2270"/>
                  </a:lnTo>
                  <a:lnTo>
                    <a:pt x="2524" y="2302"/>
                  </a:lnTo>
                  <a:lnTo>
                    <a:pt x="2574" y="2319"/>
                  </a:lnTo>
                  <a:lnTo>
                    <a:pt x="2606" y="2352"/>
                  </a:lnTo>
                  <a:cubicBezTo>
                    <a:pt x="2729" y="2409"/>
                    <a:pt x="2865" y="2438"/>
                    <a:pt x="3002" y="2438"/>
                  </a:cubicBezTo>
                  <a:cubicBezTo>
                    <a:pt x="3139" y="2438"/>
                    <a:pt x="3278" y="2409"/>
                    <a:pt x="3410" y="2352"/>
                  </a:cubicBezTo>
                  <a:cubicBezTo>
                    <a:pt x="4000" y="2139"/>
                    <a:pt x="4426" y="1089"/>
                    <a:pt x="3721" y="450"/>
                  </a:cubicBezTo>
                  <a:cubicBezTo>
                    <a:pt x="3457" y="149"/>
                    <a:pt x="3056" y="0"/>
                    <a:pt x="26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9" name="Google Shape;3419;p3"/>
            <p:cNvSpPr/>
            <p:nvPr/>
          </p:nvSpPr>
          <p:spPr>
            <a:xfrm>
              <a:off x="7912738" y="2853096"/>
              <a:ext cx="277712" cy="332217"/>
            </a:xfrm>
            <a:custGeom>
              <a:avLst/>
              <a:gdLst/>
              <a:ahLst/>
              <a:cxnLst/>
              <a:rect l="l" t="t" r="r" b="b"/>
              <a:pathLst>
                <a:path w="8509" h="10179" extrusionOk="0">
                  <a:moveTo>
                    <a:pt x="6273" y="1"/>
                  </a:moveTo>
                  <a:cubicBezTo>
                    <a:pt x="6075" y="1"/>
                    <a:pt x="5873" y="22"/>
                    <a:pt x="5672" y="66"/>
                  </a:cubicBezTo>
                  <a:cubicBezTo>
                    <a:pt x="4492" y="328"/>
                    <a:pt x="3738" y="1574"/>
                    <a:pt x="3492" y="2836"/>
                  </a:cubicBezTo>
                  <a:lnTo>
                    <a:pt x="3492" y="2852"/>
                  </a:lnTo>
                  <a:cubicBezTo>
                    <a:pt x="3263" y="4147"/>
                    <a:pt x="3492" y="5376"/>
                    <a:pt x="3460" y="6475"/>
                  </a:cubicBezTo>
                  <a:cubicBezTo>
                    <a:pt x="3509" y="7458"/>
                    <a:pt x="3148" y="8425"/>
                    <a:pt x="2443" y="9130"/>
                  </a:cubicBezTo>
                  <a:cubicBezTo>
                    <a:pt x="1771" y="9736"/>
                    <a:pt x="919" y="10113"/>
                    <a:pt x="1" y="10179"/>
                  </a:cubicBezTo>
                  <a:cubicBezTo>
                    <a:pt x="919" y="10146"/>
                    <a:pt x="1804" y="9802"/>
                    <a:pt x="2509" y="9195"/>
                  </a:cubicBezTo>
                  <a:cubicBezTo>
                    <a:pt x="3246" y="8491"/>
                    <a:pt x="3640" y="7491"/>
                    <a:pt x="3591" y="6475"/>
                  </a:cubicBezTo>
                  <a:cubicBezTo>
                    <a:pt x="3656" y="5360"/>
                    <a:pt x="3427" y="4114"/>
                    <a:pt x="3673" y="2868"/>
                  </a:cubicBezTo>
                  <a:cubicBezTo>
                    <a:pt x="3673" y="2868"/>
                    <a:pt x="3673" y="2852"/>
                    <a:pt x="3673" y="2852"/>
                  </a:cubicBezTo>
                  <a:cubicBezTo>
                    <a:pt x="3902" y="1623"/>
                    <a:pt x="4607" y="459"/>
                    <a:pt x="5722" y="213"/>
                  </a:cubicBezTo>
                  <a:cubicBezTo>
                    <a:pt x="5836" y="180"/>
                    <a:pt x="5967" y="148"/>
                    <a:pt x="6099" y="148"/>
                  </a:cubicBezTo>
                  <a:cubicBezTo>
                    <a:pt x="6145" y="144"/>
                    <a:pt x="6191" y="143"/>
                    <a:pt x="6237" y="143"/>
                  </a:cubicBezTo>
                  <a:cubicBezTo>
                    <a:pt x="6643" y="143"/>
                    <a:pt x="7020" y="272"/>
                    <a:pt x="7344" y="508"/>
                  </a:cubicBezTo>
                  <a:cubicBezTo>
                    <a:pt x="8066" y="1082"/>
                    <a:pt x="7967" y="2311"/>
                    <a:pt x="7557" y="2705"/>
                  </a:cubicBezTo>
                  <a:cubicBezTo>
                    <a:pt x="7492" y="2754"/>
                    <a:pt x="7410" y="2819"/>
                    <a:pt x="7328" y="2852"/>
                  </a:cubicBezTo>
                  <a:cubicBezTo>
                    <a:pt x="7205" y="2918"/>
                    <a:pt x="7074" y="2950"/>
                    <a:pt x="6943" y="2950"/>
                  </a:cubicBezTo>
                  <a:cubicBezTo>
                    <a:pt x="6812" y="2950"/>
                    <a:pt x="6680" y="2918"/>
                    <a:pt x="6558" y="2852"/>
                  </a:cubicBezTo>
                  <a:cubicBezTo>
                    <a:pt x="6476" y="2803"/>
                    <a:pt x="6426" y="2737"/>
                    <a:pt x="6394" y="2655"/>
                  </a:cubicBezTo>
                  <a:lnTo>
                    <a:pt x="6394" y="2655"/>
                  </a:lnTo>
                  <a:cubicBezTo>
                    <a:pt x="6394" y="2655"/>
                    <a:pt x="6417" y="2658"/>
                    <a:pt x="6455" y="2658"/>
                  </a:cubicBezTo>
                  <a:cubicBezTo>
                    <a:pt x="6580" y="2658"/>
                    <a:pt x="6863" y="2629"/>
                    <a:pt x="6951" y="2377"/>
                  </a:cubicBezTo>
                  <a:cubicBezTo>
                    <a:pt x="7066" y="2065"/>
                    <a:pt x="6885" y="1721"/>
                    <a:pt x="6558" y="1656"/>
                  </a:cubicBezTo>
                  <a:cubicBezTo>
                    <a:pt x="6502" y="1640"/>
                    <a:pt x="6447" y="1632"/>
                    <a:pt x="6393" y="1632"/>
                  </a:cubicBezTo>
                  <a:cubicBezTo>
                    <a:pt x="6004" y="1632"/>
                    <a:pt x="5692" y="2023"/>
                    <a:pt x="5836" y="2426"/>
                  </a:cubicBezTo>
                  <a:cubicBezTo>
                    <a:pt x="5902" y="2606"/>
                    <a:pt x="6017" y="2754"/>
                    <a:pt x="6181" y="2852"/>
                  </a:cubicBezTo>
                  <a:cubicBezTo>
                    <a:pt x="6419" y="3014"/>
                    <a:pt x="6698" y="3096"/>
                    <a:pt x="6980" y="3096"/>
                  </a:cubicBezTo>
                  <a:cubicBezTo>
                    <a:pt x="7239" y="3096"/>
                    <a:pt x="7502" y="3026"/>
                    <a:pt x="7738" y="2885"/>
                  </a:cubicBezTo>
                  <a:cubicBezTo>
                    <a:pt x="7754" y="2868"/>
                    <a:pt x="7770" y="2868"/>
                    <a:pt x="7787" y="2852"/>
                  </a:cubicBezTo>
                  <a:cubicBezTo>
                    <a:pt x="8311" y="2459"/>
                    <a:pt x="8508" y="1770"/>
                    <a:pt x="8262" y="1164"/>
                  </a:cubicBezTo>
                  <a:cubicBezTo>
                    <a:pt x="8020" y="449"/>
                    <a:pt x="7189" y="1"/>
                    <a:pt x="62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0" name="Google Shape;3420;p3"/>
            <p:cNvSpPr/>
            <p:nvPr/>
          </p:nvSpPr>
          <p:spPr>
            <a:xfrm>
              <a:off x="8050762" y="2899376"/>
              <a:ext cx="76013" cy="68963"/>
            </a:xfrm>
            <a:custGeom>
              <a:avLst/>
              <a:gdLst/>
              <a:ahLst/>
              <a:cxnLst/>
              <a:rect l="l" t="t" r="r" b="b"/>
              <a:pathLst>
                <a:path w="2329" h="2113" extrusionOk="0">
                  <a:moveTo>
                    <a:pt x="522" y="0"/>
                  </a:moveTo>
                  <a:cubicBezTo>
                    <a:pt x="455" y="0"/>
                    <a:pt x="385" y="8"/>
                    <a:pt x="312" y="24"/>
                  </a:cubicBezTo>
                  <a:cubicBezTo>
                    <a:pt x="427" y="106"/>
                    <a:pt x="460" y="270"/>
                    <a:pt x="362" y="385"/>
                  </a:cubicBezTo>
                  <a:cubicBezTo>
                    <a:pt x="247" y="565"/>
                    <a:pt x="1" y="992"/>
                    <a:pt x="132" y="1434"/>
                  </a:cubicBezTo>
                  <a:cubicBezTo>
                    <a:pt x="165" y="1598"/>
                    <a:pt x="263" y="1746"/>
                    <a:pt x="378" y="1860"/>
                  </a:cubicBezTo>
                  <a:cubicBezTo>
                    <a:pt x="565" y="2048"/>
                    <a:pt x="825" y="2113"/>
                    <a:pt x="1095" y="2113"/>
                  </a:cubicBezTo>
                  <a:cubicBezTo>
                    <a:pt x="1627" y="2113"/>
                    <a:pt x="2198" y="1860"/>
                    <a:pt x="2329" y="1795"/>
                  </a:cubicBezTo>
                  <a:lnTo>
                    <a:pt x="2329" y="1795"/>
                  </a:lnTo>
                  <a:cubicBezTo>
                    <a:pt x="2328" y="1795"/>
                    <a:pt x="2298" y="1798"/>
                    <a:pt x="2247" y="1798"/>
                  </a:cubicBezTo>
                  <a:cubicBezTo>
                    <a:pt x="2083" y="1798"/>
                    <a:pt x="1710" y="1760"/>
                    <a:pt x="1509" y="1434"/>
                  </a:cubicBezTo>
                  <a:cubicBezTo>
                    <a:pt x="1443" y="1336"/>
                    <a:pt x="1411" y="1221"/>
                    <a:pt x="1394" y="1090"/>
                  </a:cubicBezTo>
                  <a:cubicBezTo>
                    <a:pt x="1308" y="400"/>
                    <a:pt x="995" y="0"/>
                    <a:pt x="5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1" name="Google Shape;3421;p3"/>
            <p:cNvSpPr/>
            <p:nvPr/>
          </p:nvSpPr>
          <p:spPr>
            <a:xfrm>
              <a:off x="8162578" y="2854010"/>
              <a:ext cx="96346" cy="63741"/>
            </a:xfrm>
            <a:custGeom>
              <a:avLst/>
              <a:gdLst/>
              <a:ahLst/>
              <a:cxnLst/>
              <a:rect l="l" t="t" r="r" b="b"/>
              <a:pathLst>
                <a:path w="2952" h="1953" extrusionOk="0">
                  <a:moveTo>
                    <a:pt x="922" y="1"/>
                  </a:moveTo>
                  <a:cubicBezTo>
                    <a:pt x="657" y="1"/>
                    <a:pt x="352" y="27"/>
                    <a:pt x="1" y="87"/>
                  </a:cubicBezTo>
                  <a:cubicBezTo>
                    <a:pt x="411" y="136"/>
                    <a:pt x="771" y="415"/>
                    <a:pt x="919" y="792"/>
                  </a:cubicBezTo>
                  <a:cubicBezTo>
                    <a:pt x="1125" y="1306"/>
                    <a:pt x="1482" y="1952"/>
                    <a:pt x="2237" y="1952"/>
                  </a:cubicBezTo>
                  <a:cubicBezTo>
                    <a:pt x="2444" y="1952"/>
                    <a:pt x="2680" y="1904"/>
                    <a:pt x="2951" y="1791"/>
                  </a:cubicBezTo>
                  <a:cubicBezTo>
                    <a:pt x="2771" y="1726"/>
                    <a:pt x="2656" y="1562"/>
                    <a:pt x="2656" y="1365"/>
                  </a:cubicBezTo>
                  <a:cubicBezTo>
                    <a:pt x="2656" y="1082"/>
                    <a:pt x="2619" y="1"/>
                    <a:pt x="92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2" name="Google Shape;3422;p3"/>
            <p:cNvSpPr/>
            <p:nvPr/>
          </p:nvSpPr>
          <p:spPr>
            <a:xfrm>
              <a:off x="8249263" y="2853129"/>
              <a:ext cx="47096" cy="36913"/>
            </a:xfrm>
            <a:custGeom>
              <a:avLst/>
              <a:gdLst/>
              <a:ahLst/>
              <a:cxnLst/>
              <a:rect l="l" t="t" r="r" b="b"/>
              <a:pathLst>
                <a:path w="1443" h="1131" extrusionOk="0">
                  <a:moveTo>
                    <a:pt x="968" y="1"/>
                  </a:moveTo>
                  <a:cubicBezTo>
                    <a:pt x="791" y="1"/>
                    <a:pt x="636" y="133"/>
                    <a:pt x="623" y="327"/>
                  </a:cubicBezTo>
                  <a:cubicBezTo>
                    <a:pt x="623" y="486"/>
                    <a:pt x="749" y="590"/>
                    <a:pt x="886" y="590"/>
                  </a:cubicBezTo>
                  <a:cubicBezTo>
                    <a:pt x="947" y="590"/>
                    <a:pt x="1010" y="569"/>
                    <a:pt x="1066" y="524"/>
                  </a:cubicBezTo>
                  <a:cubicBezTo>
                    <a:pt x="1066" y="524"/>
                    <a:pt x="1164" y="360"/>
                    <a:pt x="1066" y="294"/>
                  </a:cubicBezTo>
                  <a:cubicBezTo>
                    <a:pt x="1037" y="278"/>
                    <a:pt x="1010" y="270"/>
                    <a:pt x="987" y="270"/>
                  </a:cubicBezTo>
                  <a:cubicBezTo>
                    <a:pt x="916" y="270"/>
                    <a:pt x="873" y="335"/>
                    <a:pt x="885" y="409"/>
                  </a:cubicBezTo>
                  <a:cubicBezTo>
                    <a:pt x="896" y="440"/>
                    <a:pt x="881" y="455"/>
                    <a:pt x="857" y="455"/>
                  </a:cubicBezTo>
                  <a:cubicBezTo>
                    <a:pt x="807" y="455"/>
                    <a:pt x="715" y="389"/>
                    <a:pt x="738" y="278"/>
                  </a:cubicBezTo>
                  <a:cubicBezTo>
                    <a:pt x="749" y="150"/>
                    <a:pt x="851" y="72"/>
                    <a:pt x="968" y="72"/>
                  </a:cubicBezTo>
                  <a:cubicBezTo>
                    <a:pt x="1016" y="72"/>
                    <a:pt x="1067" y="85"/>
                    <a:pt x="1115" y="114"/>
                  </a:cubicBezTo>
                  <a:cubicBezTo>
                    <a:pt x="1377" y="261"/>
                    <a:pt x="1295" y="851"/>
                    <a:pt x="721" y="901"/>
                  </a:cubicBezTo>
                  <a:cubicBezTo>
                    <a:pt x="707" y="902"/>
                    <a:pt x="693" y="902"/>
                    <a:pt x="680" y="902"/>
                  </a:cubicBezTo>
                  <a:cubicBezTo>
                    <a:pt x="319" y="902"/>
                    <a:pt x="0" y="507"/>
                    <a:pt x="0" y="507"/>
                  </a:cubicBezTo>
                  <a:lnTo>
                    <a:pt x="0" y="507"/>
                  </a:lnTo>
                  <a:cubicBezTo>
                    <a:pt x="0" y="704"/>
                    <a:pt x="82" y="884"/>
                    <a:pt x="213" y="1015"/>
                  </a:cubicBezTo>
                  <a:cubicBezTo>
                    <a:pt x="331" y="1094"/>
                    <a:pt x="466" y="1131"/>
                    <a:pt x="601" y="1131"/>
                  </a:cubicBezTo>
                  <a:cubicBezTo>
                    <a:pt x="692" y="1131"/>
                    <a:pt x="783" y="1114"/>
                    <a:pt x="869" y="1081"/>
                  </a:cubicBezTo>
                  <a:cubicBezTo>
                    <a:pt x="1082" y="1032"/>
                    <a:pt x="1262" y="868"/>
                    <a:pt x="1344" y="671"/>
                  </a:cubicBezTo>
                  <a:cubicBezTo>
                    <a:pt x="1443" y="425"/>
                    <a:pt x="1344" y="147"/>
                    <a:pt x="1115" y="32"/>
                  </a:cubicBezTo>
                  <a:cubicBezTo>
                    <a:pt x="1066" y="11"/>
                    <a:pt x="1016" y="1"/>
                    <a:pt x="96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3" name="Google Shape;3423;p3"/>
            <p:cNvSpPr/>
            <p:nvPr/>
          </p:nvSpPr>
          <p:spPr>
            <a:xfrm>
              <a:off x="7593380" y="3232899"/>
              <a:ext cx="33" cy="33"/>
            </a:xfrm>
            <a:custGeom>
              <a:avLst/>
              <a:gdLst/>
              <a:ahLst/>
              <a:cxnLst/>
              <a:rect l="l" t="t" r="r" b="b"/>
              <a:pathLst>
                <a:path w="1" h="1" fill="none" extrusionOk="0">
                  <a:moveTo>
                    <a:pt x="0" y="1"/>
                  </a:moveTo>
                  <a:lnTo>
                    <a:pt x="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4" name="Google Shape;3424;p3"/>
            <p:cNvSpPr/>
            <p:nvPr/>
          </p:nvSpPr>
          <p:spPr>
            <a:xfrm>
              <a:off x="8347143" y="4048314"/>
              <a:ext cx="296414" cy="205975"/>
            </a:xfrm>
            <a:custGeom>
              <a:avLst/>
              <a:gdLst/>
              <a:ahLst/>
              <a:cxnLst/>
              <a:rect l="l" t="t" r="r" b="b"/>
              <a:pathLst>
                <a:path w="9082" h="6311" extrusionOk="0">
                  <a:moveTo>
                    <a:pt x="7070" y="0"/>
                  </a:moveTo>
                  <a:cubicBezTo>
                    <a:pt x="6617" y="0"/>
                    <a:pt x="6189" y="159"/>
                    <a:pt x="5918" y="489"/>
                  </a:cubicBezTo>
                  <a:cubicBezTo>
                    <a:pt x="5541" y="899"/>
                    <a:pt x="5492" y="1538"/>
                    <a:pt x="5820" y="1997"/>
                  </a:cubicBezTo>
                  <a:cubicBezTo>
                    <a:pt x="5902" y="2128"/>
                    <a:pt x="6033" y="2243"/>
                    <a:pt x="6197" y="2308"/>
                  </a:cubicBezTo>
                  <a:lnTo>
                    <a:pt x="6213" y="2325"/>
                  </a:lnTo>
                  <a:lnTo>
                    <a:pt x="6295" y="2341"/>
                  </a:lnTo>
                  <a:cubicBezTo>
                    <a:pt x="6328" y="2357"/>
                    <a:pt x="6361" y="2357"/>
                    <a:pt x="6393" y="2374"/>
                  </a:cubicBezTo>
                  <a:cubicBezTo>
                    <a:pt x="6457" y="2389"/>
                    <a:pt x="6521" y="2396"/>
                    <a:pt x="6585" y="2396"/>
                  </a:cubicBezTo>
                  <a:cubicBezTo>
                    <a:pt x="6802" y="2396"/>
                    <a:pt x="7016" y="2313"/>
                    <a:pt x="7180" y="2161"/>
                  </a:cubicBezTo>
                  <a:cubicBezTo>
                    <a:pt x="7575" y="1750"/>
                    <a:pt x="7294" y="1199"/>
                    <a:pt x="6951" y="1199"/>
                  </a:cubicBezTo>
                  <a:cubicBezTo>
                    <a:pt x="6924" y="1199"/>
                    <a:pt x="6896" y="1203"/>
                    <a:pt x="6869" y="1210"/>
                  </a:cubicBezTo>
                  <a:cubicBezTo>
                    <a:pt x="6557" y="1308"/>
                    <a:pt x="6492" y="1718"/>
                    <a:pt x="6721" y="1849"/>
                  </a:cubicBezTo>
                  <a:cubicBezTo>
                    <a:pt x="6772" y="1872"/>
                    <a:pt x="6826" y="1883"/>
                    <a:pt x="6881" y="1883"/>
                  </a:cubicBezTo>
                  <a:cubicBezTo>
                    <a:pt x="6985" y="1883"/>
                    <a:pt x="7088" y="1843"/>
                    <a:pt x="7164" y="1767"/>
                  </a:cubicBezTo>
                  <a:lnTo>
                    <a:pt x="7164" y="1767"/>
                  </a:lnTo>
                  <a:cubicBezTo>
                    <a:pt x="7197" y="1915"/>
                    <a:pt x="7147" y="2062"/>
                    <a:pt x="7016" y="2144"/>
                  </a:cubicBezTo>
                  <a:cubicBezTo>
                    <a:pt x="6871" y="2253"/>
                    <a:pt x="6691" y="2317"/>
                    <a:pt x="6507" y="2317"/>
                  </a:cubicBezTo>
                  <a:cubicBezTo>
                    <a:pt x="6442" y="2317"/>
                    <a:pt x="6376" y="2309"/>
                    <a:pt x="6311" y="2292"/>
                  </a:cubicBezTo>
                  <a:cubicBezTo>
                    <a:pt x="6229" y="2259"/>
                    <a:pt x="6148" y="2226"/>
                    <a:pt x="6066" y="2177"/>
                  </a:cubicBezTo>
                  <a:cubicBezTo>
                    <a:pt x="5557" y="1767"/>
                    <a:pt x="5525" y="1013"/>
                    <a:pt x="5984" y="554"/>
                  </a:cubicBezTo>
                  <a:cubicBezTo>
                    <a:pt x="6239" y="251"/>
                    <a:pt x="6633" y="107"/>
                    <a:pt x="7049" y="107"/>
                  </a:cubicBezTo>
                  <a:cubicBezTo>
                    <a:pt x="7915" y="107"/>
                    <a:pt x="8879" y="731"/>
                    <a:pt x="8901" y="1849"/>
                  </a:cubicBezTo>
                  <a:cubicBezTo>
                    <a:pt x="8918" y="2652"/>
                    <a:pt x="8491" y="3406"/>
                    <a:pt x="7770" y="3783"/>
                  </a:cubicBezTo>
                  <a:lnTo>
                    <a:pt x="7705" y="3816"/>
                  </a:lnTo>
                  <a:cubicBezTo>
                    <a:pt x="7623" y="3849"/>
                    <a:pt x="7524" y="3865"/>
                    <a:pt x="7442" y="3898"/>
                  </a:cubicBezTo>
                  <a:cubicBezTo>
                    <a:pt x="7218" y="3950"/>
                    <a:pt x="6994" y="3972"/>
                    <a:pt x="6771" y="3972"/>
                  </a:cubicBezTo>
                  <a:cubicBezTo>
                    <a:pt x="5188" y="3972"/>
                    <a:pt x="3657" y="2835"/>
                    <a:pt x="2318" y="2835"/>
                  </a:cubicBezTo>
                  <a:cubicBezTo>
                    <a:pt x="2166" y="2835"/>
                    <a:pt x="2016" y="2849"/>
                    <a:pt x="1869" y="2882"/>
                  </a:cubicBezTo>
                  <a:cubicBezTo>
                    <a:pt x="624" y="3161"/>
                    <a:pt x="247" y="4046"/>
                    <a:pt x="148" y="4587"/>
                  </a:cubicBezTo>
                  <a:cubicBezTo>
                    <a:pt x="1" y="5128"/>
                    <a:pt x="115" y="5734"/>
                    <a:pt x="558" y="6062"/>
                  </a:cubicBezTo>
                  <a:cubicBezTo>
                    <a:pt x="785" y="6232"/>
                    <a:pt x="1058" y="6310"/>
                    <a:pt x="1324" y="6310"/>
                  </a:cubicBezTo>
                  <a:cubicBezTo>
                    <a:pt x="1749" y="6310"/>
                    <a:pt x="2157" y="6110"/>
                    <a:pt x="2328" y="5767"/>
                  </a:cubicBezTo>
                  <a:cubicBezTo>
                    <a:pt x="2656" y="5226"/>
                    <a:pt x="2361" y="4521"/>
                    <a:pt x="1869" y="4390"/>
                  </a:cubicBezTo>
                  <a:cubicBezTo>
                    <a:pt x="1771" y="4351"/>
                    <a:pt x="1671" y="4332"/>
                    <a:pt x="1572" y="4332"/>
                  </a:cubicBezTo>
                  <a:cubicBezTo>
                    <a:pt x="1258" y="4332"/>
                    <a:pt x="965" y="4521"/>
                    <a:pt x="853" y="4832"/>
                  </a:cubicBezTo>
                  <a:cubicBezTo>
                    <a:pt x="804" y="4964"/>
                    <a:pt x="804" y="5095"/>
                    <a:pt x="820" y="5226"/>
                  </a:cubicBezTo>
                  <a:lnTo>
                    <a:pt x="837" y="5275"/>
                  </a:lnTo>
                  <a:cubicBezTo>
                    <a:pt x="837" y="5275"/>
                    <a:pt x="837" y="5291"/>
                    <a:pt x="837" y="5291"/>
                  </a:cubicBezTo>
                  <a:cubicBezTo>
                    <a:pt x="911" y="5526"/>
                    <a:pt x="1124" y="5667"/>
                    <a:pt x="1343" y="5667"/>
                  </a:cubicBezTo>
                  <a:cubicBezTo>
                    <a:pt x="1416" y="5667"/>
                    <a:pt x="1489" y="5652"/>
                    <a:pt x="1558" y="5619"/>
                  </a:cubicBezTo>
                  <a:cubicBezTo>
                    <a:pt x="1909" y="5476"/>
                    <a:pt x="1794" y="4913"/>
                    <a:pt x="1440" y="4913"/>
                  </a:cubicBezTo>
                  <a:cubicBezTo>
                    <a:pt x="1431" y="4913"/>
                    <a:pt x="1421" y="4914"/>
                    <a:pt x="1410" y="4914"/>
                  </a:cubicBezTo>
                  <a:cubicBezTo>
                    <a:pt x="1050" y="4964"/>
                    <a:pt x="1099" y="5324"/>
                    <a:pt x="1050" y="5373"/>
                  </a:cubicBezTo>
                  <a:cubicBezTo>
                    <a:pt x="1039" y="5387"/>
                    <a:pt x="1027" y="5393"/>
                    <a:pt x="1015" y="5393"/>
                  </a:cubicBezTo>
                  <a:cubicBezTo>
                    <a:pt x="969" y="5393"/>
                    <a:pt x="915" y="5314"/>
                    <a:pt x="902" y="5275"/>
                  </a:cubicBezTo>
                  <a:cubicBezTo>
                    <a:pt x="820" y="5095"/>
                    <a:pt x="837" y="4882"/>
                    <a:pt x="935" y="4701"/>
                  </a:cubicBezTo>
                  <a:cubicBezTo>
                    <a:pt x="1073" y="4506"/>
                    <a:pt x="1300" y="4391"/>
                    <a:pt x="1537" y="4391"/>
                  </a:cubicBezTo>
                  <a:cubicBezTo>
                    <a:pt x="1637" y="4391"/>
                    <a:pt x="1739" y="4412"/>
                    <a:pt x="1837" y="4455"/>
                  </a:cubicBezTo>
                  <a:cubicBezTo>
                    <a:pt x="2296" y="4570"/>
                    <a:pt x="2541" y="5226"/>
                    <a:pt x="2230" y="5718"/>
                  </a:cubicBezTo>
                  <a:cubicBezTo>
                    <a:pt x="2069" y="6029"/>
                    <a:pt x="1693" y="6211"/>
                    <a:pt x="1305" y="6211"/>
                  </a:cubicBezTo>
                  <a:cubicBezTo>
                    <a:pt x="1060" y="6211"/>
                    <a:pt x="810" y="6138"/>
                    <a:pt x="607" y="5980"/>
                  </a:cubicBezTo>
                  <a:cubicBezTo>
                    <a:pt x="66" y="5570"/>
                    <a:pt x="115" y="4636"/>
                    <a:pt x="542" y="4062"/>
                  </a:cubicBezTo>
                  <a:cubicBezTo>
                    <a:pt x="910" y="3583"/>
                    <a:pt x="1491" y="3343"/>
                    <a:pt x="2098" y="3343"/>
                  </a:cubicBezTo>
                  <a:cubicBezTo>
                    <a:pt x="2300" y="3343"/>
                    <a:pt x="2505" y="3370"/>
                    <a:pt x="2705" y="3423"/>
                  </a:cubicBezTo>
                  <a:cubicBezTo>
                    <a:pt x="3525" y="3620"/>
                    <a:pt x="4344" y="3947"/>
                    <a:pt x="5230" y="4193"/>
                  </a:cubicBezTo>
                  <a:cubicBezTo>
                    <a:pt x="5550" y="4253"/>
                    <a:pt x="5879" y="4286"/>
                    <a:pt x="6206" y="4286"/>
                  </a:cubicBezTo>
                  <a:cubicBezTo>
                    <a:pt x="6782" y="4286"/>
                    <a:pt x="7350" y="4182"/>
                    <a:pt x="7852" y="3931"/>
                  </a:cubicBezTo>
                  <a:cubicBezTo>
                    <a:pt x="8623" y="3521"/>
                    <a:pt x="9082" y="2718"/>
                    <a:pt x="9049" y="1849"/>
                  </a:cubicBezTo>
                  <a:cubicBezTo>
                    <a:pt x="9016" y="653"/>
                    <a:pt x="7990" y="0"/>
                    <a:pt x="707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5" name="Google Shape;3425;p3"/>
            <p:cNvSpPr/>
            <p:nvPr/>
          </p:nvSpPr>
          <p:spPr>
            <a:xfrm>
              <a:off x="8248186" y="4225797"/>
              <a:ext cx="201178" cy="201732"/>
            </a:xfrm>
            <a:custGeom>
              <a:avLst/>
              <a:gdLst/>
              <a:ahLst/>
              <a:cxnLst/>
              <a:rect l="l" t="t" r="r" b="b"/>
              <a:pathLst>
                <a:path w="6164" h="6181" extrusionOk="0">
                  <a:moveTo>
                    <a:pt x="3082" y="1"/>
                  </a:moveTo>
                  <a:cubicBezTo>
                    <a:pt x="3033" y="116"/>
                    <a:pt x="3016" y="230"/>
                    <a:pt x="3000" y="362"/>
                  </a:cubicBezTo>
                  <a:cubicBezTo>
                    <a:pt x="3000" y="362"/>
                    <a:pt x="2918" y="1263"/>
                    <a:pt x="2033" y="1378"/>
                  </a:cubicBezTo>
                  <a:cubicBezTo>
                    <a:pt x="1164" y="1509"/>
                    <a:pt x="590" y="1624"/>
                    <a:pt x="558" y="2296"/>
                  </a:cubicBezTo>
                  <a:cubicBezTo>
                    <a:pt x="528" y="2896"/>
                    <a:pt x="333" y="3222"/>
                    <a:pt x="73" y="3222"/>
                  </a:cubicBezTo>
                  <a:cubicBezTo>
                    <a:pt x="49" y="3222"/>
                    <a:pt x="25" y="3219"/>
                    <a:pt x="0" y="3214"/>
                  </a:cubicBezTo>
                  <a:lnTo>
                    <a:pt x="0" y="3214"/>
                  </a:lnTo>
                  <a:cubicBezTo>
                    <a:pt x="0" y="3214"/>
                    <a:pt x="366" y="3762"/>
                    <a:pt x="973" y="3762"/>
                  </a:cubicBezTo>
                  <a:cubicBezTo>
                    <a:pt x="1093" y="3762"/>
                    <a:pt x="1223" y="3740"/>
                    <a:pt x="1361" y="3689"/>
                  </a:cubicBezTo>
                  <a:cubicBezTo>
                    <a:pt x="2180" y="3361"/>
                    <a:pt x="2115" y="2820"/>
                    <a:pt x="2131" y="2656"/>
                  </a:cubicBezTo>
                  <a:cubicBezTo>
                    <a:pt x="2147" y="2518"/>
                    <a:pt x="2205" y="2309"/>
                    <a:pt x="2346" y="2309"/>
                  </a:cubicBezTo>
                  <a:cubicBezTo>
                    <a:pt x="2356" y="2309"/>
                    <a:pt x="2366" y="2310"/>
                    <a:pt x="2377" y="2312"/>
                  </a:cubicBezTo>
                  <a:cubicBezTo>
                    <a:pt x="2541" y="2345"/>
                    <a:pt x="2607" y="2656"/>
                    <a:pt x="2377" y="2951"/>
                  </a:cubicBezTo>
                  <a:cubicBezTo>
                    <a:pt x="2033" y="3312"/>
                    <a:pt x="2000" y="3853"/>
                    <a:pt x="2279" y="4263"/>
                  </a:cubicBezTo>
                  <a:cubicBezTo>
                    <a:pt x="2639" y="4820"/>
                    <a:pt x="3082" y="6180"/>
                    <a:pt x="3082" y="6180"/>
                  </a:cubicBezTo>
                  <a:cubicBezTo>
                    <a:pt x="3082" y="6180"/>
                    <a:pt x="3524" y="4804"/>
                    <a:pt x="3885" y="4263"/>
                  </a:cubicBezTo>
                  <a:cubicBezTo>
                    <a:pt x="4180" y="3853"/>
                    <a:pt x="4131" y="3312"/>
                    <a:pt x="3787" y="2951"/>
                  </a:cubicBezTo>
                  <a:cubicBezTo>
                    <a:pt x="3557" y="2656"/>
                    <a:pt x="3623" y="2345"/>
                    <a:pt x="3787" y="2312"/>
                  </a:cubicBezTo>
                  <a:cubicBezTo>
                    <a:pt x="3797" y="2310"/>
                    <a:pt x="3807" y="2309"/>
                    <a:pt x="3817" y="2309"/>
                  </a:cubicBezTo>
                  <a:cubicBezTo>
                    <a:pt x="3945" y="2309"/>
                    <a:pt x="4017" y="2504"/>
                    <a:pt x="4033" y="2656"/>
                  </a:cubicBezTo>
                  <a:cubicBezTo>
                    <a:pt x="4033" y="2820"/>
                    <a:pt x="3983" y="3378"/>
                    <a:pt x="4803" y="3689"/>
                  </a:cubicBezTo>
                  <a:cubicBezTo>
                    <a:pt x="4935" y="3736"/>
                    <a:pt x="5059" y="3756"/>
                    <a:pt x="5175" y="3756"/>
                  </a:cubicBezTo>
                  <a:cubicBezTo>
                    <a:pt x="5782" y="3756"/>
                    <a:pt x="6163" y="3214"/>
                    <a:pt x="6164" y="3214"/>
                  </a:cubicBezTo>
                  <a:lnTo>
                    <a:pt x="6164" y="3214"/>
                  </a:lnTo>
                  <a:cubicBezTo>
                    <a:pt x="6137" y="3219"/>
                    <a:pt x="6112" y="3222"/>
                    <a:pt x="6087" y="3222"/>
                  </a:cubicBezTo>
                  <a:cubicBezTo>
                    <a:pt x="5815" y="3222"/>
                    <a:pt x="5620" y="2896"/>
                    <a:pt x="5590" y="2296"/>
                  </a:cubicBezTo>
                  <a:cubicBezTo>
                    <a:pt x="5557" y="1624"/>
                    <a:pt x="4983" y="1493"/>
                    <a:pt x="4115" y="1378"/>
                  </a:cubicBezTo>
                  <a:cubicBezTo>
                    <a:pt x="3229" y="1263"/>
                    <a:pt x="3147" y="362"/>
                    <a:pt x="3147" y="362"/>
                  </a:cubicBezTo>
                  <a:cubicBezTo>
                    <a:pt x="3131" y="230"/>
                    <a:pt x="3115" y="116"/>
                    <a:pt x="30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6" name="Google Shape;3426;p3"/>
            <p:cNvSpPr/>
            <p:nvPr/>
          </p:nvSpPr>
          <p:spPr>
            <a:xfrm>
              <a:off x="8382979" y="4165254"/>
              <a:ext cx="210838" cy="120498"/>
            </a:xfrm>
            <a:custGeom>
              <a:avLst/>
              <a:gdLst/>
              <a:ahLst/>
              <a:cxnLst/>
              <a:rect l="l" t="t" r="r" b="b"/>
              <a:pathLst>
                <a:path w="6460" h="3692" extrusionOk="0">
                  <a:moveTo>
                    <a:pt x="954" y="1"/>
                  </a:moveTo>
                  <a:cubicBezTo>
                    <a:pt x="333" y="1"/>
                    <a:pt x="1" y="266"/>
                    <a:pt x="1" y="266"/>
                  </a:cubicBezTo>
                  <a:cubicBezTo>
                    <a:pt x="238" y="192"/>
                    <a:pt x="455" y="142"/>
                    <a:pt x="670" y="142"/>
                  </a:cubicBezTo>
                  <a:cubicBezTo>
                    <a:pt x="976" y="142"/>
                    <a:pt x="1277" y="242"/>
                    <a:pt x="1624" y="512"/>
                  </a:cubicBezTo>
                  <a:cubicBezTo>
                    <a:pt x="2214" y="954"/>
                    <a:pt x="1853" y="1708"/>
                    <a:pt x="1755" y="2200"/>
                  </a:cubicBezTo>
                  <a:cubicBezTo>
                    <a:pt x="1657" y="2708"/>
                    <a:pt x="2361" y="2921"/>
                    <a:pt x="2738" y="3085"/>
                  </a:cubicBezTo>
                  <a:cubicBezTo>
                    <a:pt x="3099" y="3249"/>
                    <a:pt x="2902" y="3692"/>
                    <a:pt x="2902" y="3692"/>
                  </a:cubicBezTo>
                  <a:cubicBezTo>
                    <a:pt x="4246" y="2872"/>
                    <a:pt x="3378" y="1938"/>
                    <a:pt x="3148" y="1659"/>
                  </a:cubicBezTo>
                  <a:cubicBezTo>
                    <a:pt x="2973" y="1443"/>
                    <a:pt x="3086" y="1216"/>
                    <a:pt x="3269" y="1216"/>
                  </a:cubicBezTo>
                  <a:cubicBezTo>
                    <a:pt x="3308" y="1216"/>
                    <a:pt x="3351" y="1226"/>
                    <a:pt x="3394" y="1249"/>
                  </a:cubicBezTo>
                  <a:cubicBezTo>
                    <a:pt x="3640" y="1381"/>
                    <a:pt x="3263" y="1872"/>
                    <a:pt x="3951" y="2315"/>
                  </a:cubicBezTo>
                  <a:cubicBezTo>
                    <a:pt x="4116" y="2419"/>
                    <a:pt x="4271" y="2459"/>
                    <a:pt x="4411" y="2459"/>
                  </a:cubicBezTo>
                  <a:cubicBezTo>
                    <a:pt x="4842" y="2459"/>
                    <a:pt x="5131" y="2085"/>
                    <a:pt x="5131" y="2085"/>
                  </a:cubicBezTo>
                  <a:lnTo>
                    <a:pt x="5131" y="2085"/>
                  </a:lnTo>
                  <a:cubicBezTo>
                    <a:pt x="5120" y="2086"/>
                    <a:pt x="5109" y="2087"/>
                    <a:pt x="5098" y="2087"/>
                  </a:cubicBezTo>
                  <a:cubicBezTo>
                    <a:pt x="4750" y="2087"/>
                    <a:pt x="4946" y="1573"/>
                    <a:pt x="4787" y="1413"/>
                  </a:cubicBezTo>
                  <a:cubicBezTo>
                    <a:pt x="4703" y="1350"/>
                    <a:pt x="4606" y="1321"/>
                    <a:pt x="4512" y="1321"/>
                  </a:cubicBezTo>
                  <a:cubicBezTo>
                    <a:pt x="4459" y="1321"/>
                    <a:pt x="4408" y="1330"/>
                    <a:pt x="4361" y="1348"/>
                  </a:cubicBezTo>
                  <a:cubicBezTo>
                    <a:pt x="4307" y="1360"/>
                    <a:pt x="4253" y="1367"/>
                    <a:pt x="4205" y="1367"/>
                  </a:cubicBezTo>
                  <a:cubicBezTo>
                    <a:pt x="4066" y="1367"/>
                    <a:pt x="3972" y="1314"/>
                    <a:pt x="4033" y="1217"/>
                  </a:cubicBezTo>
                  <a:cubicBezTo>
                    <a:pt x="4067" y="1175"/>
                    <a:pt x="4103" y="1159"/>
                    <a:pt x="4149" y="1159"/>
                  </a:cubicBezTo>
                  <a:cubicBezTo>
                    <a:pt x="4284" y="1159"/>
                    <a:pt x="4509" y="1295"/>
                    <a:pt x="5033" y="1331"/>
                  </a:cubicBezTo>
                  <a:cubicBezTo>
                    <a:pt x="5061" y="1333"/>
                    <a:pt x="5088" y="1334"/>
                    <a:pt x="5115" y="1334"/>
                  </a:cubicBezTo>
                  <a:cubicBezTo>
                    <a:pt x="5893" y="1334"/>
                    <a:pt x="6459" y="676"/>
                    <a:pt x="6459" y="676"/>
                  </a:cubicBezTo>
                  <a:lnTo>
                    <a:pt x="6459" y="676"/>
                  </a:lnTo>
                  <a:cubicBezTo>
                    <a:pt x="6005" y="932"/>
                    <a:pt x="5521" y="1030"/>
                    <a:pt x="5034" y="1030"/>
                  </a:cubicBezTo>
                  <a:cubicBezTo>
                    <a:pt x="3869" y="1030"/>
                    <a:pt x="2686" y="468"/>
                    <a:pt x="1853" y="168"/>
                  </a:cubicBezTo>
                  <a:cubicBezTo>
                    <a:pt x="1508" y="45"/>
                    <a:pt x="1207" y="1"/>
                    <a:pt x="95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7" name="Google Shape;3427;p3"/>
            <p:cNvSpPr/>
            <p:nvPr/>
          </p:nvSpPr>
          <p:spPr>
            <a:xfrm>
              <a:off x="8437027" y="4045246"/>
              <a:ext cx="118246" cy="82703"/>
            </a:xfrm>
            <a:custGeom>
              <a:avLst/>
              <a:gdLst/>
              <a:ahLst/>
              <a:cxnLst/>
              <a:rect l="l" t="t" r="r" b="b"/>
              <a:pathLst>
                <a:path w="3623" h="2534" extrusionOk="0">
                  <a:moveTo>
                    <a:pt x="2529" y="1"/>
                  </a:moveTo>
                  <a:cubicBezTo>
                    <a:pt x="1935" y="1"/>
                    <a:pt x="1246" y="124"/>
                    <a:pt x="869" y="616"/>
                  </a:cubicBezTo>
                  <a:cubicBezTo>
                    <a:pt x="1" y="1763"/>
                    <a:pt x="525" y="2533"/>
                    <a:pt x="525" y="2533"/>
                  </a:cubicBezTo>
                  <a:cubicBezTo>
                    <a:pt x="525" y="2533"/>
                    <a:pt x="361" y="2173"/>
                    <a:pt x="1394" y="2156"/>
                  </a:cubicBezTo>
                  <a:cubicBezTo>
                    <a:pt x="2426" y="2156"/>
                    <a:pt x="2312" y="1501"/>
                    <a:pt x="2263" y="1271"/>
                  </a:cubicBezTo>
                  <a:cubicBezTo>
                    <a:pt x="2181" y="1025"/>
                    <a:pt x="2246" y="747"/>
                    <a:pt x="2426" y="550"/>
                  </a:cubicBezTo>
                  <a:cubicBezTo>
                    <a:pt x="2656" y="206"/>
                    <a:pt x="3623" y="124"/>
                    <a:pt x="3623" y="124"/>
                  </a:cubicBezTo>
                  <a:cubicBezTo>
                    <a:pt x="3623" y="124"/>
                    <a:pt x="3123" y="1"/>
                    <a:pt x="252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8" name="Google Shape;3428;p3"/>
            <p:cNvSpPr/>
            <p:nvPr/>
          </p:nvSpPr>
          <p:spPr>
            <a:xfrm>
              <a:off x="8527432" y="3957777"/>
              <a:ext cx="73859" cy="87599"/>
            </a:xfrm>
            <a:custGeom>
              <a:avLst/>
              <a:gdLst/>
              <a:ahLst/>
              <a:cxnLst/>
              <a:rect l="l" t="t" r="r" b="b"/>
              <a:pathLst>
                <a:path w="2263" h="2684" extrusionOk="0">
                  <a:moveTo>
                    <a:pt x="1132" y="1"/>
                  </a:moveTo>
                  <a:cubicBezTo>
                    <a:pt x="1132" y="1"/>
                    <a:pt x="1345" y="542"/>
                    <a:pt x="984" y="739"/>
                  </a:cubicBezTo>
                  <a:cubicBezTo>
                    <a:pt x="624" y="919"/>
                    <a:pt x="1" y="1345"/>
                    <a:pt x="247" y="2017"/>
                  </a:cubicBezTo>
                  <a:cubicBezTo>
                    <a:pt x="490" y="2684"/>
                    <a:pt x="1670" y="2431"/>
                    <a:pt x="2249" y="2603"/>
                  </a:cubicBezTo>
                  <a:lnTo>
                    <a:pt x="2249" y="2603"/>
                  </a:lnTo>
                  <a:cubicBezTo>
                    <a:pt x="2138" y="2553"/>
                    <a:pt x="1399" y="2110"/>
                    <a:pt x="1459" y="1443"/>
                  </a:cubicBezTo>
                  <a:cubicBezTo>
                    <a:pt x="1525" y="706"/>
                    <a:pt x="1427" y="181"/>
                    <a:pt x="1132" y="1"/>
                  </a:cubicBezTo>
                  <a:close/>
                  <a:moveTo>
                    <a:pt x="2249" y="2603"/>
                  </a:moveTo>
                  <a:cubicBezTo>
                    <a:pt x="2256" y="2606"/>
                    <a:pt x="2260" y="2608"/>
                    <a:pt x="2262" y="2608"/>
                  </a:cubicBezTo>
                  <a:cubicBezTo>
                    <a:pt x="2262" y="2608"/>
                    <a:pt x="2263" y="2607"/>
                    <a:pt x="2263" y="2607"/>
                  </a:cubicBezTo>
                  <a:cubicBezTo>
                    <a:pt x="2258" y="2606"/>
                    <a:pt x="2253" y="2604"/>
                    <a:pt x="2249" y="2603"/>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9" name="Google Shape;3429;p3"/>
            <p:cNvSpPr/>
            <p:nvPr/>
          </p:nvSpPr>
          <p:spPr>
            <a:xfrm>
              <a:off x="8607133" y="3996322"/>
              <a:ext cx="103820" cy="140700"/>
            </a:xfrm>
            <a:custGeom>
              <a:avLst/>
              <a:gdLst/>
              <a:ahLst/>
              <a:cxnLst/>
              <a:rect l="l" t="t" r="r" b="b"/>
              <a:pathLst>
                <a:path w="3181" h="4311" extrusionOk="0">
                  <a:moveTo>
                    <a:pt x="378" y="0"/>
                  </a:moveTo>
                  <a:lnTo>
                    <a:pt x="378" y="0"/>
                  </a:lnTo>
                  <a:cubicBezTo>
                    <a:pt x="1" y="1344"/>
                    <a:pt x="542" y="1606"/>
                    <a:pt x="1099" y="2475"/>
                  </a:cubicBezTo>
                  <a:cubicBezTo>
                    <a:pt x="1640" y="3344"/>
                    <a:pt x="1050" y="4311"/>
                    <a:pt x="1050" y="4311"/>
                  </a:cubicBezTo>
                  <a:cubicBezTo>
                    <a:pt x="1443" y="4032"/>
                    <a:pt x="1788" y="3360"/>
                    <a:pt x="2492" y="2918"/>
                  </a:cubicBezTo>
                  <a:cubicBezTo>
                    <a:pt x="3181" y="2492"/>
                    <a:pt x="2902" y="1590"/>
                    <a:pt x="2902" y="1590"/>
                  </a:cubicBezTo>
                  <a:lnTo>
                    <a:pt x="2902" y="1590"/>
                  </a:lnTo>
                  <a:cubicBezTo>
                    <a:pt x="2863" y="1695"/>
                    <a:pt x="2761" y="1747"/>
                    <a:pt x="2587" y="1747"/>
                  </a:cubicBezTo>
                  <a:cubicBezTo>
                    <a:pt x="2544" y="1747"/>
                    <a:pt x="2496" y="1744"/>
                    <a:pt x="2443" y="1738"/>
                  </a:cubicBezTo>
                  <a:cubicBezTo>
                    <a:pt x="2414" y="1730"/>
                    <a:pt x="2385" y="1727"/>
                    <a:pt x="2357" y="1727"/>
                  </a:cubicBezTo>
                  <a:cubicBezTo>
                    <a:pt x="2134" y="1727"/>
                    <a:pt x="1961" y="1947"/>
                    <a:pt x="2033" y="2180"/>
                  </a:cubicBezTo>
                  <a:cubicBezTo>
                    <a:pt x="2114" y="2354"/>
                    <a:pt x="1975" y="2518"/>
                    <a:pt x="1814" y="2518"/>
                  </a:cubicBezTo>
                  <a:cubicBezTo>
                    <a:pt x="1778" y="2518"/>
                    <a:pt x="1742" y="2510"/>
                    <a:pt x="1706" y="2492"/>
                  </a:cubicBezTo>
                  <a:cubicBezTo>
                    <a:pt x="1558" y="2426"/>
                    <a:pt x="1558" y="2065"/>
                    <a:pt x="1771" y="1885"/>
                  </a:cubicBezTo>
                  <a:cubicBezTo>
                    <a:pt x="1984" y="1705"/>
                    <a:pt x="2132" y="1311"/>
                    <a:pt x="1952" y="689"/>
                  </a:cubicBezTo>
                  <a:cubicBezTo>
                    <a:pt x="1798" y="202"/>
                    <a:pt x="1325" y="96"/>
                    <a:pt x="1008" y="96"/>
                  </a:cubicBezTo>
                  <a:cubicBezTo>
                    <a:pt x="918" y="96"/>
                    <a:pt x="842" y="104"/>
                    <a:pt x="788" y="115"/>
                  </a:cubicBezTo>
                  <a:cubicBezTo>
                    <a:pt x="757" y="122"/>
                    <a:pt x="725" y="125"/>
                    <a:pt x="694" y="125"/>
                  </a:cubicBezTo>
                  <a:cubicBezTo>
                    <a:pt x="575" y="125"/>
                    <a:pt x="456" y="78"/>
                    <a:pt x="3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0" name="Google Shape;3430;p3"/>
            <p:cNvSpPr/>
            <p:nvPr/>
          </p:nvSpPr>
          <p:spPr>
            <a:xfrm>
              <a:off x="8616761" y="4052491"/>
              <a:ext cx="33" cy="33"/>
            </a:xfrm>
            <a:custGeom>
              <a:avLst/>
              <a:gdLst/>
              <a:ahLst/>
              <a:cxnLst/>
              <a:rect l="l" t="t" r="r" b="b"/>
              <a:pathLst>
                <a:path w="1" h="1" extrusionOk="0">
                  <a:moveTo>
                    <a:pt x="1" y="0"/>
                  </a:moveTo>
                  <a:lnTo>
                    <a:pt x="1" y="0"/>
                  </a:lnTo>
                  <a:lnTo>
                    <a:pt x="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1" name="Google Shape;3431;p3"/>
            <p:cNvSpPr/>
            <p:nvPr/>
          </p:nvSpPr>
          <p:spPr>
            <a:xfrm>
              <a:off x="8583602" y="3788813"/>
              <a:ext cx="264853" cy="264755"/>
            </a:xfrm>
            <a:custGeom>
              <a:avLst/>
              <a:gdLst/>
              <a:ahLst/>
              <a:cxnLst/>
              <a:rect l="l" t="t" r="r" b="b"/>
              <a:pathLst>
                <a:path w="8115" h="8112" extrusionOk="0">
                  <a:moveTo>
                    <a:pt x="5777" y="1"/>
                  </a:moveTo>
                  <a:cubicBezTo>
                    <a:pt x="5253" y="1"/>
                    <a:pt x="4736" y="177"/>
                    <a:pt x="4426" y="572"/>
                  </a:cubicBezTo>
                  <a:cubicBezTo>
                    <a:pt x="4131" y="998"/>
                    <a:pt x="4082" y="1572"/>
                    <a:pt x="4312" y="2031"/>
                  </a:cubicBezTo>
                  <a:cubicBezTo>
                    <a:pt x="4521" y="2449"/>
                    <a:pt x="4859" y="2599"/>
                    <a:pt x="5191" y="2599"/>
                  </a:cubicBezTo>
                  <a:cubicBezTo>
                    <a:pt x="5536" y="2599"/>
                    <a:pt x="5874" y="2436"/>
                    <a:pt x="6049" y="2244"/>
                  </a:cubicBezTo>
                  <a:cubicBezTo>
                    <a:pt x="6229" y="2047"/>
                    <a:pt x="6295" y="1769"/>
                    <a:pt x="6246" y="1490"/>
                  </a:cubicBezTo>
                  <a:cubicBezTo>
                    <a:pt x="6197" y="1169"/>
                    <a:pt x="5965" y="1033"/>
                    <a:pt x="5752" y="1033"/>
                  </a:cubicBezTo>
                  <a:cubicBezTo>
                    <a:pt x="5606" y="1033"/>
                    <a:pt x="5470" y="1098"/>
                    <a:pt x="5410" y="1211"/>
                  </a:cubicBezTo>
                  <a:cubicBezTo>
                    <a:pt x="5279" y="1506"/>
                    <a:pt x="5344" y="1851"/>
                    <a:pt x="5754" y="1916"/>
                  </a:cubicBezTo>
                  <a:cubicBezTo>
                    <a:pt x="6098" y="1965"/>
                    <a:pt x="5918" y="2408"/>
                    <a:pt x="5475" y="2506"/>
                  </a:cubicBezTo>
                  <a:cubicBezTo>
                    <a:pt x="5391" y="2532"/>
                    <a:pt x="5305" y="2545"/>
                    <a:pt x="5219" y="2545"/>
                  </a:cubicBezTo>
                  <a:cubicBezTo>
                    <a:pt x="4873" y="2545"/>
                    <a:pt x="4538" y="2340"/>
                    <a:pt x="4394" y="1998"/>
                  </a:cubicBezTo>
                  <a:cubicBezTo>
                    <a:pt x="4197" y="1555"/>
                    <a:pt x="4246" y="1031"/>
                    <a:pt x="4525" y="638"/>
                  </a:cubicBezTo>
                  <a:cubicBezTo>
                    <a:pt x="4795" y="300"/>
                    <a:pt x="5254" y="140"/>
                    <a:pt x="5719" y="140"/>
                  </a:cubicBezTo>
                  <a:cubicBezTo>
                    <a:pt x="5818" y="140"/>
                    <a:pt x="5918" y="148"/>
                    <a:pt x="6016" y="162"/>
                  </a:cubicBezTo>
                  <a:cubicBezTo>
                    <a:pt x="7229" y="293"/>
                    <a:pt x="7934" y="1998"/>
                    <a:pt x="7197" y="3145"/>
                  </a:cubicBezTo>
                  <a:cubicBezTo>
                    <a:pt x="6967" y="3522"/>
                    <a:pt x="6639" y="3817"/>
                    <a:pt x="6246" y="3998"/>
                  </a:cubicBezTo>
                  <a:cubicBezTo>
                    <a:pt x="5849" y="4164"/>
                    <a:pt x="5396" y="4247"/>
                    <a:pt x="4871" y="4247"/>
                  </a:cubicBezTo>
                  <a:cubicBezTo>
                    <a:pt x="4462" y="4247"/>
                    <a:pt x="4010" y="4197"/>
                    <a:pt x="3508" y="4096"/>
                  </a:cubicBezTo>
                  <a:cubicBezTo>
                    <a:pt x="3208" y="4039"/>
                    <a:pt x="2914" y="4010"/>
                    <a:pt x="2632" y="4010"/>
                  </a:cubicBezTo>
                  <a:cubicBezTo>
                    <a:pt x="1298" y="4010"/>
                    <a:pt x="240" y="4655"/>
                    <a:pt x="132" y="5981"/>
                  </a:cubicBezTo>
                  <a:cubicBezTo>
                    <a:pt x="1" y="7571"/>
                    <a:pt x="1050" y="8112"/>
                    <a:pt x="1050" y="8112"/>
                  </a:cubicBezTo>
                  <a:cubicBezTo>
                    <a:pt x="1050" y="8112"/>
                    <a:pt x="1033" y="8079"/>
                    <a:pt x="1017" y="8079"/>
                  </a:cubicBezTo>
                  <a:cubicBezTo>
                    <a:pt x="443" y="7424"/>
                    <a:pt x="607" y="6227"/>
                    <a:pt x="607" y="6227"/>
                  </a:cubicBezTo>
                  <a:cubicBezTo>
                    <a:pt x="689" y="5719"/>
                    <a:pt x="951" y="5244"/>
                    <a:pt x="1345" y="4916"/>
                  </a:cubicBezTo>
                  <a:cubicBezTo>
                    <a:pt x="1926" y="4475"/>
                    <a:pt x="2666" y="4389"/>
                    <a:pt x="3154" y="4389"/>
                  </a:cubicBezTo>
                  <a:cubicBezTo>
                    <a:pt x="3464" y="4389"/>
                    <a:pt x="3672" y="4424"/>
                    <a:pt x="3672" y="4424"/>
                  </a:cubicBezTo>
                  <a:cubicBezTo>
                    <a:pt x="3918" y="4440"/>
                    <a:pt x="4164" y="4457"/>
                    <a:pt x="4377" y="4473"/>
                  </a:cubicBezTo>
                  <a:cubicBezTo>
                    <a:pt x="4466" y="4477"/>
                    <a:pt x="4556" y="4480"/>
                    <a:pt x="4647" y="4480"/>
                  </a:cubicBezTo>
                  <a:cubicBezTo>
                    <a:pt x="5621" y="4480"/>
                    <a:pt x="6729" y="4218"/>
                    <a:pt x="7344" y="3244"/>
                  </a:cubicBezTo>
                  <a:cubicBezTo>
                    <a:pt x="8114" y="1982"/>
                    <a:pt x="7360" y="179"/>
                    <a:pt x="6033" y="15"/>
                  </a:cubicBezTo>
                  <a:cubicBezTo>
                    <a:pt x="5948" y="6"/>
                    <a:pt x="5862" y="1"/>
                    <a:pt x="577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2" name="Google Shape;3432;p3"/>
            <p:cNvSpPr/>
            <p:nvPr/>
          </p:nvSpPr>
          <p:spPr>
            <a:xfrm>
              <a:off x="8653674" y="3940839"/>
              <a:ext cx="152515" cy="77971"/>
            </a:xfrm>
            <a:custGeom>
              <a:avLst/>
              <a:gdLst/>
              <a:ahLst/>
              <a:cxnLst/>
              <a:rect l="l" t="t" r="r" b="b"/>
              <a:pathLst>
                <a:path w="4673" h="2389" extrusionOk="0">
                  <a:moveTo>
                    <a:pt x="1092" y="0"/>
                  </a:moveTo>
                  <a:cubicBezTo>
                    <a:pt x="395" y="0"/>
                    <a:pt x="1" y="225"/>
                    <a:pt x="1" y="225"/>
                  </a:cubicBezTo>
                  <a:cubicBezTo>
                    <a:pt x="84" y="210"/>
                    <a:pt x="165" y="202"/>
                    <a:pt x="241" y="202"/>
                  </a:cubicBezTo>
                  <a:cubicBezTo>
                    <a:pt x="732" y="202"/>
                    <a:pt x="1049" y="513"/>
                    <a:pt x="935" y="995"/>
                  </a:cubicBezTo>
                  <a:cubicBezTo>
                    <a:pt x="821" y="1405"/>
                    <a:pt x="968" y="1864"/>
                    <a:pt x="1329" y="2126"/>
                  </a:cubicBezTo>
                  <a:cubicBezTo>
                    <a:pt x="1640" y="2389"/>
                    <a:pt x="2558" y="2389"/>
                    <a:pt x="2558" y="2389"/>
                  </a:cubicBezTo>
                  <a:cubicBezTo>
                    <a:pt x="2296" y="2241"/>
                    <a:pt x="2542" y="1880"/>
                    <a:pt x="2706" y="1438"/>
                  </a:cubicBezTo>
                  <a:cubicBezTo>
                    <a:pt x="2861" y="1033"/>
                    <a:pt x="2439" y="879"/>
                    <a:pt x="2242" y="879"/>
                  </a:cubicBezTo>
                  <a:cubicBezTo>
                    <a:pt x="2232" y="879"/>
                    <a:pt x="2223" y="880"/>
                    <a:pt x="2214" y="881"/>
                  </a:cubicBezTo>
                  <a:cubicBezTo>
                    <a:pt x="2110" y="890"/>
                    <a:pt x="2034" y="910"/>
                    <a:pt x="1963" y="910"/>
                  </a:cubicBezTo>
                  <a:cubicBezTo>
                    <a:pt x="1910" y="910"/>
                    <a:pt x="1860" y="899"/>
                    <a:pt x="1804" y="864"/>
                  </a:cubicBezTo>
                  <a:cubicBezTo>
                    <a:pt x="1698" y="785"/>
                    <a:pt x="1742" y="578"/>
                    <a:pt x="2012" y="578"/>
                  </a:cubicBezTo>
                  <a:cubicBezTo>
                    <a:pt x="2077" y="578"/>
                    <a:pt x="2154" y="590"/>
                    <a:pt x="2247" y="618"/>
                  </a:cubicBezTo>
                  <a:cubicBezTo>
                    <a:pt x="2738" y="766"/>
                    <a:pt x="2591" y="1241"/>
                    <a:pt x="3312" y="1372"/>
                  </a:cubicBezTo>
                  <a:cubicBezTo>
                    <a:pt x="3369" y="1384"/>
                    <a:pt x="3423" y="1389"/>
                    <a:pt x="3474" y="1389"/>
                  </a:cubicBezTo>
                  <a:cubicBezTo>
                    <a:pt x="4075" y="1389"/>
                    <a:pt x="4220" y="642"/>
                    <a:pt x="4296" y="536"/>
                  </a:cubicBezTo>
                  <a:cubicBezTo>
                    <a:pt x="4410" y="389"/>
                    <a:pt x="4541" y="258"/>
                    <a:pt x="4673" y="159"/>
                  </a:cubicBezTo>
                  <a:lnTo>
                    <a:pt x="4673" y="159"/>
                  </a:lnTo>
                  <a:cubicBezTo>
                    <a:pt x="4464" y="273"/>
                    <a:pt x="4092" y="386"/>
                    <a:pt x="3562" y="386"/>
                  </a:cubicBezTo>
                  <a:cubicBezTo>
                    <a:pt x="3175" y="386"/>
                    <a:pt x="2702" y="326"/>
                    <a:pt x="2148" y="159"/>
                  </a:cubicBezTo>
                  <a:cubicBezTo>
                    <a:pt x="1745" y="41"/>
                    <a:pt x="1390" y="0"/>
                    <a:pt x="109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3" name="Google Shape;3433;p3"/>
            <p:cNvSpPr/>
            <p:nvPr/>
          </p:nvSpPr>
          <p:spPr>
            <a:xfrm>
              <a:off x="8662780" y="3798376"/>
              <a:ext cx="104897" cy="109270"/>
            </a:xfrm>
            <a:custGeom>
              <a:avLst/>
              <a:gdLst/>
              <a:ahLst/>
              <a:cxnLst/>
              <a:rect l="l" t="t" r="r" b="b"/>
              <a:pathLst>
                <a:path w="3214" h="3348" extrusionOk="0">
                  <a:moveTo>
                    <a:pt x="1951" y="0"/>
                  </a:moveTo>
                  <a:cubicBezTo>
                    <a:pt x="1509" y="279"/>
                    <a:pt x="1443" y="722"/>
                    <a:pt x="722" y="1344"/>
                  </a:cubicBezTo>
                  <a:cubicBezTo>
                    <a:pt x="1" y="1967"/>
                    <a:pt x="214" y="2426"/>
                    <a:pt x="361" y="2672"/>
                  </a:cubicBezTo>
                  <a:cubicBezTo>
                    <a:pt x="460" y="2803"/>
                    <a:pt x="427" y="3000"/>
                    <a:pt x="296" y="3082"/>
                  </a:cubicBezTo>
                  <a:cubicBezTo>
                    <a:pt x="1394" y="2984"/>
                    <a:pt x="1246" y="2344"/>
                    <a:pt x="1181" y="2148"/>
                  </a:cubicBezTo>
                  <a:cubicBezTo>
                    <a:pt x="1115" y="1951"/>
                    <a:pt x="1148" y="1836"/>
                    <a:pt x="1246" y="1836"/>
                  </a:cubicBezTo>
                  <a:cubicBezTo>
                    <a:pt x="1361" y="1836"/>
                    <a:pt x="1345" y="2066"/>
                    <a:pt x="1345" y="2344"/>
                  </a:cubicBezTo>
                  <a:cubicBezTo>
                    <a:pt x="1328" y="2639"/>
                    <a:pt x="1279" y="3279"/>
                    <a:pt x="2115" y="3344"/>
                  </a:cubicBezTo>
                  <a:cubicBezTo>
                    <a:pt x="2147" y="3347"/>
                    <a:pt x="2177" y="3348"/>
                    <a:pt x="2207" y="3348"/>
                  </a:cubicBezTo>
                  <a:cubicBezTo>
                    <a:pt x="2985" y="3348"/>
                    <a:pt x="3213" y="2557"/>
                    <a:pt x="3213" y="2557"/>
                  </a:cubicBezTo>
                  <a:lnTo>
                    <a:pt x="3213" y="2557"/>
                  </a:lnTo>
                  <a:cubicBezTo>
                    <a:pt x="3092" y="2591"/>
                    <a:pt x="2946" y="2615"/>
                    <a:pt x="2790" y="2615"/>
                  </a:cubicBezTo>
                  <a:cubicBezTo>
                    <a:pt x="2338" y="2615"/>
                    <a:pt x="1806" y="2412"/>
                    <a:pt x="1574" y="1656"/>
                  </a:cubicBezTo>
                  <a:cubicBezTo>
                    <a:pt x="1378" y="1082"/>
                    <a:pt x="1525" y="427"/>
                    <a:pt x="195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4" name="Google Shape;3434;p3"/>
            <p:cNvSpPr/>
            <p:nvPr/>
          </p:nvSpPr>
          <p:spPr>
            <a:xfrm>
              <a:off x="8813108" y="3642271"/>
              <a:ext cx="63154" cy="250297"/>
            </a:xfrm>
            <a:custGeom>
              <a:avLst/>
              <a:gdLst/>
              <a:ahLst/>
              <a:cxnLst/>
              <a:rect l="l" t="t" r="r" b="b"/>
              <a:pathLst>
                <a:path w="1935" h="7669" extrusionOk="0">
                  <a:moveTo>
                    <a:pt x="1293" y="0"/>
                  </a:moveTo>
                  <a:cubicBezTo>
                    <a:pt x="980" y="0"/>
                    <a:pt x="738" y="374"/>
                    <a:pt x="738" y="374"/>
                  </a:cubicBezTo>
                  <a:cubicBezTo>
                    <a:pt x="1" y="1505"/>
                    <a:pt x="820" y="3292"/>
                    <a:pt x="968" y="5177"/>
                  </a:cubicBezTo>
                  <a:cubicBezTo>
                    <a:pt x="1115" y="7045"/>
                    <a:pt x="460" y="7668"/>
                    <a:pt x="460" y="7668"/>
                  </a:cubicBezTo>
                  <a:cubicBezTo>
                    <a:pt x="1164" y="7127"/>
                    <a:pt x="1312" y="5357"/>
                    <a:pt x="1181" y="3997"/>
                  </a:cubicBezTo>
                  <a:cubicBezTo>
                    <a:pt x="1050" y="2636"/>
                    <a:pt x="1066" y="1358"/>
                    <a:pt x="1328" y="1095"/>
                  </a:cubicBezTo>
                  <a:cubicBezTo>
                    <a:pt x="1591" y="833"/>
                    <a:pt x="1935" y="292"/>
                    <a:pt x="1509" y="63"/>
                  </a:cubicBezTo>
                  <a:cubicBezTo>
                    <a:pt x="1435" y="18"/>
                    <a:pt x="1362" y="0"/>
                    <a:pt x="12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5" name="Google Shape;3435;p3"/>
            <p:cNvSpPr/>
            <p:nvPr/>
          </p:nvSpPr>
          <p:spPr>
            <a:xfrm>
              <a:off x="8753186" y="3609568"/>
              <a:ext cx="279312" cy="332217"/>
            </a:xfrm>
            <a:custGeom>
              <a:avLst/>
              <a:gdLst/>
              <a:ahLst/>
              <a:cxnLst/>
              <a:rect l="l" t="t" r="r" b="b"/>
              <a:pathLst>
                <a:path w="8558" h="10179" extrusionOk="0">
                  <a:moveTo>
                    <a:pt x="6283" y="0"/>
                  </a:moveTo>
                  <a:cubicBezTo>
                    <a:pt x="6087" y="0"/>
                    <a:pt x="5887" y="21"/>
                    <a:pt x="5689" y="65"/>
                  </a:cubicBezTo>
                  <a:cubicBezTo>
                    <a:pt x="4492" y="327"/>
                    <a:pt x="3738" y="1573"/>
                    <a:pt x="3509" y="2835"/>
                  </a:cubicBezTo>
                  <a:cubicBezTo>
                    <a:pt x="3263" y="4146"/>
                    <a:pt x="3509" y="5376"/>
                    <a:pt x="3459" y="6474"/>
                  </a:cubicBezTo>
                  <a:cubicBezTo>
                    <a:pt x="3509" y="7457"/>
                    <a:pt x="3148" y="8424"/>
                    <a:pt x="2443" y="9129"/>
                  </a:cubicBezTo>
                  <a:cubicBezTo>
                    <a:pt x="1771" y="9752"/>
                    <a:pt x="919" y="10113"/>
                    <a:pt x="1" y="10178"/>
                  </a:cubicBezTo>
                  <a:cubicBezTo>
                    <a:pt x="919" y="10145"/>
                    <a:pt x="1804" y="9801"/>
                    <a:pt x="2509" y="9195"/>
                  </a:cubicBezTo>
                  <a:cubicBezTo>
                    <a:pt x="3246" y="8490"/>
                    <a:pt x="3640" y="7506"/>
                    <a:pt x="3590" y="6474"/>
                  </a:cubicBezTo>
                  <a:cubicBezTo>
                    <a:pt x="3656" y="5359"/>
                    <a:pt x="3427" y="4113"/>
                    <a:pt x="3672" y="2868"/>
                  </a:cubicBezTo>
                  <a:cubicBezTo>
                    <a:pt x="3902" y="1622"/>
                    <a:pt x="4607" y="475"/>
                    <a:pt x="5721" y="212"/>
                  </a:cubicBezTo>
                  <a:cubicBezTo>
                    <a:pt x="5836" y="180"/>
                    <a:pt x="5967" y="147"/>
                    <a:pt x="6098" y="147"/>
                  </a:cubicBezTo>
                  <a:cubicBezTo>
                    <a:pt x="6145" y="143"/>
                    <a:pt x="6191" y="142"/>
                    <a:pt x="6236" y="142"/>
                  </a:cubicBezTo>
                  <a:cubicBezTo>
                    <a:pt x="6643" y="142"/>
                    <a:pt x="7020" y="272"/>
                    <a:pt x="7344" y="507"/>
                  </a:cubicBezTo>
                  <a:cubicBezTo>
                    <a:pt x="8065" y="1081"/>
                    <a:pt x="7967" y="2310"/>
                    <a:pt x="7557" y="2704"/>
                  </a:cubicBezTo>
                  <a:cubicBezTo>
                    <a:pt x="7351" y="2882"/>
                    <a:pt x="7126" y="2955"/>
                    <a:pt x="6928" y="2955"/>
                  </a:cubicBezTo>
                  <a:cubicBezTo>
                    <a:pt x="6670" y="2955"/>
                    <a:pt x="6458" y="2831"/>
                    <a:pt x="6393" y="2655"/>
                  </a:cubicBezTo>
                  <a:lnTo>
                    <a:pt x="6393" y="2655"/>
                  </a:lnTo>
                  <a:cubicBezTo>
                    <a:pt x="6393" y="2655"/>
                    <a:pt x="6427" y="2660"/>
                    <a:pt x="6478" y="2660"/>
                  </a:cubicBezTo>
                  <a:cubicBezTo>
                    <a:pt x="6613" y="2660"/>
                    <a:pt x="6868" y="2625"/>
                    <a:pt x="6951" y="2376"/>
                  </a:cubicBezTo>
                  <a:cubicBezTo>
                    <a:pt x="7065" y="2065"/>
                    <a:pt x="6885" y="1720"/>
                    <a:pt x="6557" y="1671"/>
                  </a:cubicBezTo>
                  <a:cubicBezTo>
                    <a:pt x="6501" y="1655"/>
                    <a:pt x="6446" y="1648"/>
                    <a:pt x="6393" y="1648"/>
                  </a:cubicBezTo>
                  <a:cubicBezTo>
                    <a:pt x="6007" y="1648"/>
                    <a:pt x="5709" y="2036"/>
                    <a:pt x="5852" y="2425"/>
                  </a:cubicBezTo>
                  <a:cubicBezTo>
                    <a:pt x="5942" y="2805"/>
                    <a:pt x="6457" y="3093"/>
                    <a:pt x="7000" y="3093"/>
                  </a:cubicBezTo>
                  <a:cubicBezTo>
                    <a:pt x="7253" y="3093"/>
                    <a:pt x="7513" y="3030"/>
                    <a:pt x="7737" y="2884"/>
                  </a:cubicBezTo>
                  <a:cubicBezTo>
                    <a:pt x="8147" y="2671"/>
                    <a:pt x="8557" y="1966"/>
                    <a:pt x="8262" y="1163"/>
                  </a:cubicBezTo>
                  <a:cubicBezTo>
                    <a:pt x="8033" y="449"/>
                    <a:pt x="7194" y="0"/>
                    <a:pt x="62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6" name="Google Shape;3436;p3"/>
            <p:cNvSpPr/>
            <p:nvPr/>
          </p:nvSpPr>
          <p:spPr>
            <a:xfrm>
              <a:off x="8885857" y="3655815"/>
              <a:ext cx="81365" cy="68865"/>
            </a:xfrm>
            <a:custGeom>
              <a:avLst/>
              <a:gdLst/>
              <a:ahLst/>
              <a:cxnLst/>
              <a:rect l="l" t="t" r="r" b="b"/>
              <a:pathLst>
                <a:path w="2493" h="2110" extrusionOk="0">
                  <a:moveTo>
                    <a:pt x="686" y="1"/>
                  </a:moveTo>
                  <a:cubicBezTo>
                    <a:pt x="619" y="1"/>
                    <a:pt x="549" y="8"/>
                    <a:pt x="476" y="25"/>
                  </a:cubicBezTo>
                  <a:cubicBezTo>
                    <a:pt x="591" y="107"/>
                    <a:pt x="624" y="271"/>
                    <a:pt x="525" y="385"/>
                  </a:cubicBezTo>
                  <a:cubicBezTo>
                    <a:pt x="378" y="615"/>
                    <a:pt x="1" y="1320"/>
                    <a:pt x="542" y="1860"/>
                  </a:cubicBezTo>
                  <a:cubicBezTo>
                    <a:pt x="727" y="2045"/>
                    <a:pt x="984" y="2109"/>
                    <a:pt x="1251" y="2109"/>
                  </a:cubicBezTo>
                  <a:cubicBezTo>
                    <a:pt x="1790" y="2109"/>
                    <a:pt x="2372" y="1850"/>
                    <a:pt x="2492" y="1795"/>
                  </a:cubicBezTo>
                  <a:lnTo>
                    <a:pt x="2492" y="1795"/>
                  </a:lnTo>
                  <a:cubicBezTo>
                    <a:pt x="2492" y="1795"/>
                    <a:pt x="2460" y="1799"/>
                    <a:pt x="2407" y="1799"/>
                  </a:cubicBezTo>
                  <a:cubicBezTo>
                    <a:pt x="2192" y="1799"/>
                    <a:pt x="1637" y="1735"/>
                    <a:pt x="1558" y="1090"/>
                  </a:cubicBezTo>
                  <a:cubicBezTo>
                    <a:pt x="1472" y="400"/>
                    <a:pt x="1159" y="1"/>
                    <a:pt x="68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7" name="Google Shape;3437;p3"/>
            <p:cNvSpPr/>
            <p:nvPr/>
          </p:nvSpPr>
          <p:spPr>
            <a:xfrm>
              <a:off x="8889611" y="3660352"/>
              <a:ext cx="157313" cy="178723"/>
            </a:xfrm>
            <a:custGeom>
              <a:avLst/>
              <a:gdLst/>
              <a:ahLst/>
              <a:cxnLst/>
              <a:rect l="l" t="t" r="r" b="b"/>
              <a:pathLst>
                <a:path w="4820" h="5476" extrusionOk="0">
                  <a:moveTo>
                    <a:pt x="4344" y="0"/>
                  </a:moveTo>
                  <a:cubicBezTo>
                    <a:pt x="4475" y="558"/>
                    <a:pt x="4262" y="1148"/>
                    <a:pt x="3803" y="1492"/>
                  </a:cubicBezTo>
                  <a:cubicBezTo>
                    <a:pt x="3017" y="2049"/>
                    <a:pt x="1902" y="1771"/>
                    <a:pt x="1000" y="2410"/>
                  </a:cubicBezTo>
                  <a:cubicBezTo>
                    <a:pt x="99" y="3033"/>
                    <a:pt x="197" y="3951"/>
                    <a:pt x="181" y="4459"/>
                  </a:cubicBezTo>
                  <a:cubicBezTo>
                    <a:pt x="197" y="4803"/>
                    <a:pt x="132" y="5147"/>
                    <a:pt x="1" y="5475"/>
                  </a:cubicBezTo>
                  <a:cubicBezTo>
                    <a:pt x="296" y="5278"/>
                    <a:pt x="476" y="4934"/>
                    <a:pt x="460" y="4574"/>
                  </a:cubicBezTo>
                  <a:cubicBezTo>
                    <a:pt x="444" y="3931"/>
                    <a:pt x="515" y="3202"/>
                    <a:pt x="711" y="3202"/>
                  </a:cubicBezTo>
                  <a:cubicBezTo>
                    <a:pt x="725" y="3202"/>
                    <a:pt x="739" y="3206"/>
                    <a:pt x="755" y="3213"/>
                  </a:cubicBezTo>
                  <a:cubicBezTo>
                    <a:pt x="984" y="3311"/>
                    <a:pt x="804" y="3574"/>
                    <a:pt x="722" y="3721"/>
                  </a:cubicBezTo>
                  <a:cubicBezTo>
                    <a:pt x="623" y="3869"/>
                    <a:pt x="460" y="4541"/>
                    <a:pt x="1181" y="4951"/>
                  </a:cubicBezTo>
                  <a:cubicBezTo>
                    <a:pt x="1181" y="4951"/>
                    <a:pt x="951" y="4426"/>
                    <a:pt x="1345" y="4147"/>
                  </a:cubicBezTo>
                  <a:cubicBezTo>
                    <a:pt x="1754" y="3869"/>
                    <a:pt x="2017" y="3705"/>
                    <a:pt x="1968" y="3115"/>
                  </a:cubicBezTo>
                  <a:cubicBezTo>
                    <a:pt x="1924" y="2611"/>
                    <a:pt x="2260" y="2170"/>
                    <a:pt x="2487" y="2170"/>
                  </a:cubicBezTo>
                  <a:cubicBezTo>
                    <a:pt x="2519" y="2170"/>
                    <a:pt x="2548" y="2179"/>
                    <a:pt x="2574" y="2197"/>
                  </a:cubicBezTo>
                  <a:cubicBezTo>
                    <a:pt x="2803" y="2344"/>
                    <a:pt x="2541" y="2557"/>
                    <a:pt x="2410" y="2607"/>
                  </a:cubicBezTo>
                  <a:cubicBezTo>
                    <a:pt x="2230" y="2721"/>
                    <a:pt x="2197" y="2984"/>
                    <a:pt x="2345" y="3148"/>
                  </a:cubicBezTo>
                  <a:cubicBezTo>
                    <a:pt x="2558" y="3393"/>
                    <a:pt x="2492" y="3705"/>
                    <a:pt x="2213" y="3787"/>
                  </a:cubicBezTo>
                  <a:cubicBezTo>
                    <a:pt x="2213" y="3787"/>
                    <a:pt x="2272" y="3794"/>
                    <a:pt x="2369" y="3794"/>
                  </a:cubicBezTo>
                  <a:cubicBezTo>
                    <a:pt x="2697" y="3794"/>
                    <a:pt x="3470" y="3716"/>
                    <a:pt x="3951" y="3033"/>
                  </a:cubicBezTo>
                  <a:cubicBezTo>
                    <a:pt x="4590" y="2148"/>
                    <a:pt x="4820" y="820"/>
                    <a:pt x="43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8" name="Google Shape;3438;p3"/>
            <p:cNvSpPr/>
            <p:nvPr/>
          </p:nvSpPr>
          <p:spPr>
            <a:xfrm>
              <a:off x="9002504" y="3610449"/>
              <a:ext cx="97390" cy="63741"/>
            </a:xfrm>
            <a:custGeom>
              <a:avLst/>
              <a:gdLst/>
              <a:ahLst/>
              <a:cxnLst/>
              <a:rect l="l" t="t" r="r" b="b"/>
              <a:pathLst>
                <a:path w="2984" h="1953" extrusionOk="0">
                  <a:moveTo>
                    <a:pt x="928" y="1"/>
                  </a:moveTo>
                  <a:cubicBezTo>
                    <a:pt x="661" y="1"/>
                    <a:pt x="354" y="27"/>
                    <a:pt x="0" y="87"/>
                  </a:cubicBezTo>
                  <a:cubicBezTo>
                    <a:pt x="426" y="136"/>
                    <a:pt x="771" y="415"/>
                    <a:pt x="934" y="792"/>
                  </a:cubicBezTo>
                  <a:cubicBezTo>
                    <a:pt x="1140" y="1307"/>
                    <a:pt x="1508" y="1953"/>
                    <a:pt x="2267" y="1953"/>
                  </a:cubicBezTo>
                  <a:cubicBezTo>
                    <a:pt x="2475" y="1953"/>
                    <a:pt x="2712" y="1904"/>
                    <a:pt x="2983" y="1792"/>
                  </a:cubicBezTo>
                  <a:cubicBezTo>
                    <a:pt x="2803" y="1726"/>
                    <a:pt x="2688" y="1562"/>
                    <a:pt x="2688" y="1365"/>
                  </a:cubicBezTo>
                  <a:cubicBezTo>
                    <a:pt x="2688" y="1082"/>
                    <a:pt x="2639" y="1"/>
                    <a:pt x="92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9" name="Google Shape;3439;p3"/>
            <p:cNvSpPr/>
            <p:nvPr/>
          </p:nvSpPr>
          <p:spPr>
            <a:xfrm>
              <a:off x="9089679" y="3609601"/>
              <a:ext cx="47651" cy="37141"/>
            </a:xfrm>
            <a:custGeom>
              <a:avLst/>
              <a:gdLst/>
              <a:ahLst/>
              <a:cxnLst/>
              <a:rect l="l" t="t" r="r" b="b"/>
              <a:pathLst>
                <a:path w="1460" h="1138" extrusionOk="0">
                  <a:moveTo>
                    <a:pt x="969" y="0"/>
                  </a:moveTo>
                  <a:cubicBezTo>
                    <a:pt x="791" y="0"/>
                    <a:pt x="637" y="133"/>
                    <a:pt x="624" y="326"/>
                  </a:cubicBezTo>
                  <a:cubicBezTo>
                    <a:pt x="624" y="485"/>
                    <a:pt x="749" y="589"/>
                    <a:pt x="887" y="589"/>
                  </a:cubicBezTo>
                  <a:cubicBezTo>
                    <a:pt x="948" y="589"/>
                    <a:pt x="1011" y="568"/>
                    <a:pt x="1066" y="523"/>
                  </a:cubicBezTo>
                  <a:cubicBezTo>
                    <a:pt x="1066" y="523"/>
                    <a:pt x="1181" y="359"/>
                    <a:pt x="1066" y="293"/>
                  </a:cubicBezTo>
                  <a:cubicBezTo>
                    <a:pt x="1038" y="277"/>
                    <a:pt x="1011" y="270"/>
                    <a:pt x="988" y="270"/>
                  </a:cubicBezTo>
                  <a:cubicBezTo>
                    <a:pt x="918" y="270"/>
                    <a:pt x="878" y="334"/>
                    <a:pt x="902" y="408"/>
                  </a:cubicBezTo>
                  <a:cubicBezTo>
                    <a:pt x="908" y="440"/>
                    <a:pt x="891" y="454"/>
                    <a:pt x="867" y="454"/>
                  </a:cubicBezTo>
                  <a:cubicBezTo>
                    <a:pt x="815" y="454"/>
                    <a:pt x="727" y="388"/>
                    <a:pt x="739" y="277"/>
                  </a:cubicBezTo>
                  <a:cubicBezTo>
                    <a:pt x="750" y="149"/>
                    <a:pt x="860" y="71"/>
                    <a:pt x="976" y="71"/>
                  </a:cubicBezTo>
                  <a:cubicBezTo>
                    <a:pt x="1024" y="71"/>
                    <a:pt x="1072" y="84"/>
                    <a:pt x="1116" y="113"/>
                  </a:cubicBezTo>
                  <a:cubicBezTo>
                    <a:pt x="1394" y="260"/>
                    <a:pt x="1312" y="851"/>
                    <a:pt x="722" y="900"/>
                  </a:cubicBezTo>
                  <a:cubicBezTo>
                    <a:pt x="708" y="901"/>
                    <a:pt x="694" y="902"/>
                    <a:pt x="680" y="902"/>
                  </a:cubicBezTo>
                  <a:cubicBezTo>
                    <a:pt x="320" y="902"/>
                    <a:pt x="1" y="506"/>
                    <a:pt x="1" y="506"/>
                  </a:cubicBezTo>
                  <a:lnTo>
                    <a:pt x="1" y="506"/>
                  </a:lnTo>
                  <a:cubicBezTo>
                    <a:pt x="1" y="703"/>
                    <a:pt x="83" y="883"/>
                    <a:pt x="230" y="1014"/>
                  </a:cubicBezTo>
                  <a:cubicBezTo>
                    <a:pt x="340" y="1094"/>
                    <a:pt x="473" y="1137"/>
                    <a:pt x="608" y="1137"/>
                  </a:cubicBezTo>
                  <a:cubicBezTo>
                    <a:pt x="696" y="1137"/>
                    <a:pt x="786" y="1119"/>
                    <a:pt x="870" y="1080"/>
                  </a:cubicBezTo>
                  <a:cubicBezTo>
                    <a:pt x="1083" y="1031"/>
                    <a:pt x="1263" y="867"/>
                    <a:pt x="1345" y="670"/>
                  </a:cubicBezTo>
                  <a:cubicBezTo>
                    <a:pt x="1460" y="424"/>
                    <a:pt x="1345" y="146"/>
                    <a:pt x="1116" y="31"/>
                  </a:cubicBezTo>
                  <a:cubicBezTo>
                    <a:pt x="1066" y="10"/>
                    <a:pt x="1017" y="0"/>
                    <a:pt x="9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0" name="Google Shape;3440;p3"/>
            <p:cNvSpPr/>
            <p:nvPr/>
          </p:nvSpPr>
          <p:spPr>
            <a:xfrm>
              <a:off x="8348742" y="3846484"/>
              <a:ext cx="130028" cy="285284"/>
            </a:xfrm>
            <a:custGeom>
              <a:avLst/>
              <a:gdLst/>
              <a:ahLst/>
              <a:cxnLst/>
              <a:rect l="l" t="t" r="r" b="b"/>
              <a:pathLst>
                <a:path w="3984" h="8741" extrusionOk="0">
                  <a:moveTo>
                    <a:pt x="2072" y="0"/>
                  </a:moveTo>
                  <a:cubicBezTo>
                    <a:pt x="1547" y="0"/>
                    <a:pt x="1034" y="245"/>
                    <a:pt x="706" y="674"/>
                  </a:cubicBezTo>
                  <a:cubicBezTo>
                    <a:pt x="362" y="1182"/>
                    <a:pt x="312" y="1821"/>
                    <a:pt x="575" y="2362"/>
                  </a:cubicBezTo>
                  <a:cubicBezTo>
                    <a:pt x="809" y="2783"/>
                    <a:pt x="1252" y="3021"/>
                    <a:pt x="1707" y="3021"/>
                  </a:cubicBezTo>
                  <a:cubicBezTo>
                    <a:pt x="1889" y="3021"/>
                    <a:pt x="2073" y="2983"/>
                    <a:pt x="2247" y="2903"/>
                  </a:cubicBezTo>
                  <a:cubicBezTo>
                    <a:pt x="2951" y="2723"/>
                    <a:pt x="3099" y="1788"/>
                    <a:pt x="2476" y="1411"/>
                  </a:cubicBezTo>
                  <a:cubicBezTo>
                    <a:pt x="2392" y="1366"/>
                    <a:pt x="2306" y="1345"/>
                    <a:pt x="2223" y="1345"/>
                  </a:cubicBezTo>
                  <a:cubicBezTo>
                    <a:pt x="1886" y="1345"/>
                    <a:pt x="1604" y="1682"/>
                    <a:pt x="1722" y="2050"/>
                  </a:cubicBezTo>
                  <a:cubicBezTo>
                    <a:pt x="1859" y="2324"/>
                    <a:pt x="2177" y="2346"/>
                    <a:pt x="2308" y="2346"/>
                  </a:cubicBezTo>
                  <a:cubicBezTo>
                    <a:pt x="2334" y="2346"/>
                    <a:pt x="2353" y="2346"/>
                    <a:pt x="2361" y="2346"/>
                  </a:cubicBezTo>
                  <a:cubicBezTo>
                    <a:pt x="2427" y="2346"/>
                    <a:pt x="2427" y="2378"/>
                    <a:pt x="2427" y="2378"/>
                  </a:cubicBezTo>
                  <a:cubicBezTo>
                    <a:pt x="2485" y="2566"/>
                    <a:pt x="2238" y="2855"/>
                    <a:pt x="1787" y="2855"/>
                  </a:cubicBezTo>
                  <a:cubicBezTo>
                    <a:pt x="1726" y="2855"/>
                    <a:pt x="1660" y="2849"/>
                    <a:pt x="1591" y="2837"/>
                  </a:cubicBezTo>
                  <a:cubicBezTo>
                    <a:pt x="1411" y="2804"/>
                    <a:pt x="1230" y="2723"/>
                    <a:pt x="1083" y="2575"/>
                  </a:cubicBezTo>
                  <a:cubicBezTo>
                    <a:pt x="411" y="1936"/>
                    <a:pt x="739" y="559"/>
                    <a:pt x="1755" y="297"/>
                  </a:cubicBezTo>
                  <a:cubicBezTo>
                    <a:pt x="1902" y="256"/>
                    <a:pt x="2050" y="235"/>
                    <a:pt x="2197" y="235"/>
                  </a:cubicBezTo>
                  <a:cubicBezTo>
                    <a:pt x="2345" y="235"/>
                    <a:pt x="2492" y="256"/>
                    <a:pt x="2640" y="297"/>
                  </a:cubicBezTo>
                  <a:cubicBezTo>
                    <a:pt x="3279" y="461"/>
                    <a:pt x="3738" y="1034"/>
                    <a:pt x="3755" y="1706"/>
                  </a:cubicBezTo>
                  <a:cubicBezTo>
                    <a:pt x="3820" y="2444"/>
                    <a:pt x="3443" y="3181"/>
                    <a:pt x="2869" y="3706"/>
                  </a:cubicBezTo>
                  <a:cubicBezTo>
                    <a:pt x="2296" y="4247"/>
                    <a:pt x="1558" y="4558"/>
                    <a:pt x="984" y="5083"/>
                  </a:cubicBezTo>
                  <a:cubicBezTo>
                    <a:pt x="411" y="5591"/>
                    <a:pt x="66" y="6296"/>
                    <a:pt x="17" y="7066"/>
                  </a:cubicBezTo>
                  <a:cubicBezTo>
                    <a:pt x="1" y="7755"/>
                    <a:pt x="378" y="8492"/>
                    <a:pt x="1034" y="8673"/>
                  </a:cubicBezTo>
                  <a:cubicBezTo>
                    <a:pt x="1165" y="8719"/>
                    <a:pt x="1301" y="8740"/>
                    <a:pt x="1434" y="8740"/>
                  </a:cubicBezTo>
                  <a:cubicBezTo>
                    <a:pt x="1920" y="8740"/>
                    <a:pt x="2380" y="8457"/>
                    <a:pt x="2509" y="8033"/>
                  </a:cubicBezTo>
                  <a:cubicBezTo>
                    <a:pt x="2706" y="7542"/>
                    <a:pt x="2492" y="7001"/>
                    <a:pt x="2033" y="6788"/>
                  </a:cubicBezTo>
                  <a:cubicBezTo>
                    <a:pt x="1919" y="6722"/>
                    <a:pt x="1804" y="6706"/>
                    <a:pt x="1689" y="6706"/>
                  </a:cubicBezTo>
                  <a:cubicBezTo>
                    <a:pt x="1646" y="6698"/>
                    <a:pt x="1603" y="6694"/>
                    <a:pt x="1560" y="6694"/>
                  </a:cubicBezTo>
                  <a:cubicBezTo>
                    <a:pt x="1233" y="6694"/>
                    <a:pt x="938" y="6911"/>
                    <a:pt x="837" y="7230"/>
                  </a:cubicBezTo>
                  <a:cubicBezTo>
                    <a:pt x="707" y="7724"/>
                    <a:pt x="989" y="7991"/>
                    <a:pt x="1299" y="7991"/>
                  </a:cubicBezTo>
                  <a:cubicBezTo>
                    <a:pt x="1380" y="7991"/>
                    <a:pt x="1463" y="7972"/>
                    <a:pt x="1542" y="7935"/>
                  </a:cubicBezTo>
                  <a:cubicBezTo>
                    <a:pt x="1853" y="7771"/>
                    <a:pt x="1919" y="7361"/>
                    <a:pt x="1673" y="7115"/>
                  </a:cubicBezTo>
                  <a:cubicBezTo>
                    <a:pt x="1587" y="7048"/>
                    <a:pt x="1484" y="7015"/>
                    <a:pt x="1381" y="7015"/>
                  </a:cubicBezTo>
                  <a:cubicBezTo>
                    <a:pt x="1307" y="7015"/>
                    <a:pt x="1233" y="7032"/>
                    <a:pt x="1165" y="7066"/>
                  </a:cubicBezTo>
                  <a:cubicBezTo>
                    <a:pt x="1146" y="7078"/>
                    <a:pt x="1133" y="7082"/>
                    <a:pt x="1124" y="7082"/>
                  </a:cubicBezTo>
                  <a:cubicBezTo>
                    <a:pt x="1096" y="7082"/>
                    <a:pt x="1116" y="7033"/>
                    <a:pt x="1116" y="7033"/>
                  </a:cubicBezTo>
                  <a:cubicBezTo>
                    <a:pt x="1214" y="6812"/>
                    <a:pt x="1506" y="6784"/>
                    <a:pt x="1646" y="6784"/>
                  </a:cubicBezTo>
                  <a:cubicBezTo>
                    <a:pt x="1692" y="6784"/>
                    <a:pt x="1722" y="6788"/>
                    <a:pt x="1722" y="6788"/>
                  </a:cubicBezTo>
                  <a:cubicBezTo>
                    <a:pt x="1820" y="6788"/>
                    <a:pt x="1919" y="6804"/>
                    <a:pt x="2001" y="6837"/>
                  </a:cubicBezTo>
                  <a:cubicBezTo>
                    <a:pt x="2443" y="7033"/>
                    <a:pt x="2640" y="7558"/>
                    <a:pt x="2443" y="8000"/>
                  </a:cubicBezTo>
                  <a:cubicBezTo>
                    <a:pt x="2267" y="8403"/>
                    <a:pt x="1869" y="8642"/>
                    <a:pt x="1448" y="8642"/>
                  </a:cubicBezTo>
                  <a:cubicBezTo>
                    <a:pt x="1321" y="8642"/>
                    <a:pt x="1192" y="8620"/>
                    <a:pt x="1066" y="8574"/>
                  </a:cubicBezTo>
                  <a:cubicBezTo>
                    <a:pt x="493" y="8394"/>
                    <a:pt x="132" y="7722"/>
                    <a:pt x="165" y="7050"/>
                  </a:cubicBezTo>
                  <a:cubicBezTo>
                    <a:pt x="230" y="6345"/>
                    <a:pt x="558" y="5689"/>
                    <a:pt x="1083" y="5214"/>
                  </a:cubicBezTo>
                  <a:cubicBezTo>
                    <a:pt x="1640" y="4706"/>
                    <a:pt x="2394" y="4427"/>
                    <a:pt x="2984" y="3837"/>
                  </a:cubicBezTo>
                  <a:cubicBezTo>
                    <a:pt x="3574" y="3280"/>
                    <a:pt x="3984" y="2493"/>
                    <a:pt x="3918" y="1690"/>
                  </a:cubicBezTo>
                  <a:cubicBezTo>
                    <a:pt x="3853" y="919"/>
                    <a:pt x="3296" y="264"/>
                    <a:pt x="2542" y="67"/>
                  </a:cubicBezTo>
                  <a:cubicBezTo>
                    <a:pt x="2387" y="22"/>
                    <a:pt x="2229" y="0"/>
                    <a:pt x="20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1" name="Google Shape;3441;p3"/>
            <p:cNvSpPr/>
            <p:nvPr/>
          </p:nvSpPr>
          <p:spPr>
            <a:xfrm>
              <a:off x="8351418" y="3954579"/>
              <a:ext cx="55680" cy="78689"/>
            </a:xfrm>
            <a:custGeom>
              <a:avLst/>
              <a:gdLst/>
              <a:ahLst/>
              <a:cxnLst/>
              <a:rect l="l" t="t" r="r" b="b"/>
              <a:pathLst>
                <a:path w="1706" h="2411" extrusionOk="0">
                  <a:moveTo>
                    <a:pt x="1509" y="1"/>
                  </a:moveTo>
                  <a:cubicBezTo>
                    <a:pt x="1509" y="1"/>
                    <a:pt x="1361" y="66"/>
                    <a:pt x="1345" y="148"/>
                  </a:cubicBezTo>
                  <a:cubicBezTo>
                    <a:pt x="1329" y="246"/>
                    <a:pt x="1214" y="328"/>
                    <a:pt x="1017" y="328"/>
                  </a:cubicBezTo>
                  <a:cubicBezTo>
                    <a:pt x="820" y="328"/>
                    <a:pt x="1" y="394"/>
                    <a:pt x="50" y="2410"/>
                  </a:cubicBezTo>
                  <a:cubicBezTo>
                    <a:pt x="99" y="1968"/>
                    <a:pt x="361" y="1591"/>
                    <a:pt x="755" y="1394"/>
                  </a:cubicBezTo>
                  <a:cubicBezTo>
                    <a:pt x="1378" y="1115"/>
                    <a:pt x="1706" y="853"/>
                    <a:pt x="1591" y="460"/>
                  </a:cubicBezTo>
                  <a:cubicBezTo>
                    <a:pt x="1476" y="83"/>
                    <a:pt x="1509" y="1"/>
                    <a:pt x="150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2" name="Google Shape;3442;p3"/>
            <p:cNvSpPr/>
            <p:nvPr/>
          </p:nvSpPr>
          <p:spPr>
            <a:xfrm>
              <a:off x="8373351" y="3721874"/>
              <a:ext cx="209206" cy="327419"/>
            </a:xfrm>
            <a:custGeom>
              <a:avLst/>
              <a:gdLst/>
              <a:ahLst/>
              <a:cxnLst/>
              <a:rect l="l" t="t" r="r" b="b"/>
              <a:pathLst>
                <a:path w="6410" h="10032" extrusionOk="0">
                  <a:moveTo>
                    <a:pt x="5263" y="0"/>
                  </a:moveTo>
                  <a:cubicBezTo>
                    <a:pt x="2886" y="672"/>
                    <a:pt x="4181" y="2197"/>
                    <a:pt x="4263" y="4426"/>
                  </a:cubicBezTo>
                  <a:cubicBezTo>
                    <a:pt x="4361" y="6278"/>
                    <a:pt x="3279" y="7983"/>
                    <a:pt x="1558" y="8704"/>
                  </a:cubicBezTo>
                  <a:cubicBezTo>
                    <a:pt x="247" y="9229"/>
                    <a:pt x="1" y="10032"/>
                    <a:pt x="1" y="10032"/>
                  </a:cubicBezTo>
                  <a:cubicBezTo>
                    <a:pt x="318" y="9500"/>
                    <a:pt x="673" y="9329"/>
                    <a:pt x="973" y="9329"/>
                  </a:cubicBezTo>
                  <a:cubicBezTo>
                    <a:pt x="1201" y="9329"/>
                    <a:pt x="1398" y="9427"/>
                    <a:pt x="1525" y="9540"/>
                  </a:cubicBezTo>
                  <a:cubicBezTo>
                    <a:pt x="1632" y="9641"/>
                    <a:pt x="1732" y="9673"/>
                    <a:pt x="1826" y="9673"/>
                  </a:cubicBezTo>
                  <a:cubicBezTo>
                    <a:pt x="1992" y="9673"/>
                    <a:pt x="2137" y="9573"/>
                    <a:pt x="2263" y="9573"/>
                  </a:cubicBezTo>
                  <a:cubicBezTo>
                    <a:pt x="2460" y="9589"/>
                    <a:pt x="2345" y="9802"/>
                    <a:pt x="2345" y="9802"/>
                  </a:cubicBezTo>
                  <a:cubicBezTo>
                    <a:pt x="2673" y="9638"/>
                    <a:pt x="2771" y="9229"/>
                    <a:pt x="2574" y="8934"/>
                  </a:cubicBezTo>
                  <a:cubicBezTo>
                    <a:pt x="2490" y="8779"/>
                    <a:pt x="2322" y="8697"/>
                    <a:pt x="2152" y="8697"/>
                  </a:cubicBezTo>
                  <a:cubicBezTo>
                    <a:pt x="2123" y="8697"/>
                    <a:pt x="2095" y="8699"/>
                    <a:pt x="2066" y="8704"/>
                  </a:cubicBezTo>
                  <a:cubicBezTo>
                    <a:pt x="2066" y="8704"/>
                    <a:pt x="2263" y="8655"/>
                    <a:pt x="3312" y="7803"/>
                  </a:cubicBezTo>
                  <a:cubicBezTo>
                    <a:pt x="4607" y="6754"/>
                    <a:pt x="4525" y="7114"/>
                    <a:pt x="5459" y="6622"/>
                  </a:cubicBezTo>
                  <a:cubicBezTo>
                    <a:pt x="6410" y="6131"/>
                    <a:pt x="6082" y="5147"/>
                    <a:pt x="6082" y="5147"/>
                  </a:cubicBezTo>
                  <a:lnTo>
                    <a:pt x="6082" y="5147"/>
                  </a:lnTo>
                  <a:cubicBezTo>
                    <a:pt x="6035" y="5257"/>
                    <a:pt x="5973" y="5443"/>
                    <a:pt x="5459" y="5443"/>
                  </a:cubicBezTo>
                  <a:cubicBezTo>
                    <a:pt x="5438" y="5443"/>
                    <a:pt x="5416" y="5443"/>
                    <a:pt x="5394" y="5442"/>
                  </a:cubicBezTo>
                  <a:cubicBezTo>
                    <a:pt x="5366" y="5440"/>
                    <a:pt x="5339" y="5439"/>
                    <a:pt x="5312" y="5439"/>
                  </a:cubicBezTo>
                  <a:cubicBezTo>
                    <a:pt x="4963" y="5439"/>
                    <a:pt x="4629" y="5632"/>
                    <a:pt x="4492" y="5967"/>
                  </a:cubicBezTo>
                  <a:cubicBezTo>
                    <a:pt x="4427" y="6082"/>
                    <a:pt x="4328" y="6180"/>
                    <a:pt x="4214" y="6262"/>
                  </a:cubicBezTo>
                  <a:cubicBezTo>
                    <a:pt x="4558" y="5918"/>
                    <a:pt x="4623" y="5147"/>
                    <a:pt x="4722" y="4508"/>
                  </a:cubicBezTo>
                  <a:cubicBezTo>
                    <a:pt x="4820" y="3869"/>
                    <a:pt x="5115" y="4082"/>
                    <a:pt x="5672" y="3688"/>
                  </a:cubicBezTo>
                  <a:cubicBezTo>
                    <a:pt x="6246" y="3311"/>
                    <a:pt x="5951" y="2803"/>
                    <a:pt x="5885" y="2672"/>
                  </a:cubicBezTo>
                  <a:cubicBezTo>
                    <a:pt x="5853" y="2525"/>
                    <a:pt x="5853" y="2377"/>
                    <a:pt x="5902" y="2230"/>
                  </a:cubicBezTo>
                  <a:lnTo>
                    <a:pt x="5902" y="2230"/>
                  </a:lnTo>
                  <a:cubicBezTo>
                    <a:pt x="5902" y="2230"/>
                    <a:pt x="5852" y="2344"/>
                    <a:pt x="5476" y="2394"/>
                  </a:cubicBezTo>
                  <a:cubicBezTo>
                    <a:pt x="5164" y="2426"/>
                    <a:pt x="4918" y="2672"/>
                    <a:pt x="4869" y="2984"/>
                  </a:cubicBezTo>
                  <a:cubicBezTo>
                    <a:pt x="4869" y="3130"/>
                    <a:pt x="4772" y="3309"/>
                    <a:pt x="4629" y="3309"/>
                  </a:cubicBezTo>
                  <a:cubicBezTo>
                    <a:pt x="4597" y="3309"/>
                    <a:pt x="4562" y="3300"/>
                    <a:pt x="4525" y="3279"/>
                  </a:cubicBezTo>
                  <a:cubicBezTo>
                    <a:pt x="4345" y="3180"/>
                    <a:pt x="4410" y="2885"/>
                    <a:pt x="4410" y="2885"/>
                  </a:cubicBezTo>
                  <a:cubicBezTo>
                    <a:pt x="4623" y="2295"/>
                    <a:pt x="5197" y="2525"/>
                    <a:pt x="5640" y="1836"/>
                  </a:cubicBezTo>
                  <a:cubicBezTo>
                    <a:pt x="6049" y="1230"/>
                    <a:pt x="5492" y="590"/>
                    <a:pt x="5279" y="410"/>
                  </a:cubicBezTo>
                  <a:cubicBezTo>
                    <a:pt x="5164" y="312"/>
                    <a:pt x="5148" y="132"/>
                    <a:pt x="52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3" name="Google Shape;3443;p3"/>
            <p:cNvSpPr/>
            <p:nvPr/>
          </p:nvSpPr>
          <p:spPr>
            <a:xfrm>
              <a:off x="8425799" y="3639203"/>
              <a:ext cx="95791" cy="350723"/>
            </a:xfrm>
            <a:custGeom>
              <a:avLst/>
              <a:gdLst/>
              <a:ahLst/>
              <a:cxnLst/>
              <a:rect l="l" t="t" r="r" b="b"/>
              <a:pathLst>
                <a:path w="2935" h="10746" extrusionOk="0">
                  <a:moveTo>
                    <a:pt x="1637" y="0"/>
                  </a:moveTo>
                  <a:cubicBezTo>
                    <a:pt x="1303" y="0"/>
                    <a:pt x="959" y="125"/>
                    <a:pt x="689" y="419"/>
                  </a:cubicBezTo>
                  <a:cubicBezTo>
                    <a:pt x="0" y="1238"/>
                    <a:pt x="148" y="2468"/>
                    <a:pt x="525" y="3500"/>
                  </a:cubicBezTo>
                  <a:cubicBezTo>
                    <a:pt x="1361" y="5549"/>
                    <a:pt x="2246" y="7500"/>
                    <a:pt x="1705" y="8959"/>
                  </a:cubicBezTo>
                  <a:cubicBezTo>
                    <a:pt x="1443" y="9696"/>
                    <a:pt x="935" y="10336"/>
                    <a:pt x="263" y="10745"/>
                  </a:cubicBezTo>
                  <a:cubicBezTo>
                    <a:pt x="951" y="10352"/>
                    <a:pt x="1492" y="9729"/>
                    <a:pt x="1787" y="8975"/>
                  </a:cubicBezTo>
                  <a:cubicBezTo>
                    <a:pt x="2393" y="7500"/>
                    <a:pt x="1525" y="5451"/>
                    <a:pt x="689" y="3435"/>
                  </a:cubicBezTo>
                  <a:cubicBezTo>
                    <a:pt x="312" y="2435"/>
                    <a:pt x="197" y="1238"/>
                    <a:pt x="803" y="501"/>
                  </a:cubicBezTo>
                  <a:cubicBezTo>
                    <a:pt x="1030" y="225"/>
                    <a:pt x="1341" y="108"/>
                    <a:pt x="1649" y="108"/>
                  </a:cubicBezTo>
                  <a:cubicBezTo>
                    <a:pt x="2165" y="108"/>
                    <a:pt x="2672" y="438"/>
                    <a:pt x="2754" y="911"/>
                  </a:cubicBezTo>
                  <a:cubicBezTo>
                    <a:pt x="2862" y="1435"/>
                    <a:pt x="2462" y="1916"/>
                    <a:pt x="1936" y="1916"/>
                  </a:cubicBezTo>
                  <a:cubicBezTo>
                    <a:pt x="1903" y="1916"/>
                    <a:pt x="1870" y="1914"/>
                    <a:pt x="1836" y="1911"/>
                  </a:cubicBezTo>
                  <a:lnTo>
                    <a:pt x="1820" y="1911"/>
                  </a:lnTo>
                  <a:cubicBezTo>
                    <a:pt x="1803" y="1911"/>
                    <a:pt x="1787" y="1894"/>
                    <a:pt x="1771" y="1894"/>
                  </a:cubicBezTo>
                  <a:cubicBezTo>
                    <a:pt x="1689" y="1861"/>
                    <a:pt x="1639" y="1812"/>
                    <a:pt x="1590" y="1747"/>
                  </a:cubicBezTo>
                  <a:cubicBezTo>
                    <a:pt x="1590" y="1747"/>
                    <a:pt x="1557" y="1697"/>
                    <a:pt x="1590" y="1648"/>
                  </a:cubicBezTo>
                  <a:cubicBezTo>
                    <a:pt x="1639" y="1615"/>
                    <a:pt x="1984" y="1632"/>
                    <a:pt x="2000" y="1320"/>
                  </a:cubicBezTo>
                  <a:cubicBezTo>
                    <a:pt x="2021" y="1069"/>
                    <a:pt x="1814" y="904"/>
                    <a:pt x="1602" y="904"/>
                  </a:cubicBezTo>
                  <a:cubicBezTo>
                    <a:pt x="1482" y="904"/>
                    <a:pt x="1361" y="956"/>
                    <a:pt x="1279" y="1075"/>
                  </a:cubicBezTo>
                  <a:cubicBezTo>
                    <a:pt x="1085" y="1334"/>
                    <a:pt x="1370" y="1960"/>
                    <a:pt x="1929" y="1960"/>
                  </a:cubicBezTo>
                  <a:cubicBezTo>
                    <a:pt x="1936" y="1960"/>
                    <a:pt x="1944" y="1960"/>
                    <a:pt x="1951" y="1960"/>
                  </a:cubicBezTo>
                  <a:cubicBezTo>
                    <a:pt x="2508" y="1960"/>
                    <a:pt x="2934" y="1452"/>
                    <a:pt x="2836" y="894"/>
                  </a:cubicBezTo>
                  <a:cubicBezTo>
                    <a:pt x="2763" y="375"/>
                    <a:pt x="2216" y="0"/>
                    <a:pt x="16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4" name="Google Shape;3444;p3"/>
            <p:cNvSpPr/>
            <p:nvPr/>
          </p:nvSpPr>
          <p:spPr>
            <a:xfrm>
              <a:off x="8348742" y="3625560"/>
              <a:ext cx="90993" cy="266453"/>
            </a:xfrm>
            <a:custGeom>
              <a:avLst/>
              <a:gdLst/>
              <a:ahLst/>
              <a:cxnLst/>
              <a:rect l="l" t="t" r="r" b="b"/>
              <a:pathLst>
                <a:path w="2788" h="8164" extrusionOk="0">
                  <a:moveTo>
                    <a:pt x="706" y="1"/>
                  </a:moveTo>
                  <a:cubicBezTo>
                    <a:pt x="706" y="1"/>
                    <a:pt x="67" y="181"/>
                    <a:pt x="214" y="1083"/>
                  </a:cubicBezTo>
                  <a:cubicBezTo>
                    <a:pt x="345" y="1968"/>
                    <a:pt x="1066" y="2460"/>
                    <a:pt x="1476" y="2902"/>
                  </a:cubicBezTo>
                  <a:cubicBezTo>
                    <a:pt x="1804" y="3279"/>
                    <a:pt x="2476" y="4132"/>
                    <a:pt x="2132" y="4984"/>
                  </a:cubicBezTo>
                  <a:cubicBezTo>
                    <a:pt x="2050" y="5213"/>
                    <a:pt x="1919" y="5410"/>
                    <a:pt x="1738" y="5574"/>
                  </a:cubicBezTo>
                  <a:cubicBezTo>
                    <a:pt x="1148" y="6082"/>
                    <a:pt x="755" y="6328"/>
                    <a:pt x="460" y="6754"/>
                  </a:cubicBezTo>
                  <a:cubicBezTo>
                    <a:pt x="165" y="7164"/>
                    <a:pt x="1" y="7656"/>
                    <a:pt x="17" y="8164"/>
                  </a:cubicBezTo>
                  <a:cubicBezTo>
                    <a:pt x="17" y="8016"/>
                    <a:pt x="66" y="6951"/>
                    <a:pt x="1214" y="6148"/>
                  </a:cubicBezTo>
                  <a:cubicBezTo>
                    <a:pt x="2509" y="5230"/>
                    <a:pt x="2787" y="4312"/>
                    <a:pt x="2345" y="2919"/>
                  </a:cubicBezTo>
                  <a:cubicBezTo>
                    <a:pt x="1820" y="1296"/>
                    <a:pt x="362" y="1116"/>
                    <a:pt x="70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5" name="Google Shape;3445;p3"/>
            <p:cNvSpPr/>
            <p:nvPr/>
          </p:nvSpPr>
          <p:spPr>
            <a:xfrm>
              <a:off x="8458437" y="3317593"/>
              <a:ext cx="79472" cy="178560"/>
            </a:xfrm>
            <a:custGeom>
              <a:avLst/>
              <a:gdLst/>
              <a:ahLst/>
              <a:cxnLst/>
              <a:rect l="l" t="t" r="r" b="b"/>
              <a:pathLst>
                <a:path w="2435" h="5471" extrusionOk="0">
                  <a:moveTo>
                    <a:pt x="1426" y="0"/>
                  </a:moveTo>
                  <a:cubicBezTo>
                    <a:pt x="1396" y="0"/>
                    <a:pt x="1369" y="4"/>
                    <a:pt x="1344" y="12"/>
                  </a:cubicBezTo>
                  <a:cubicBezTo>
                    <a:pt x="1016" y="110"/>
                    <a:pt x="951" y="373"/>
                    <a:pt x="1115" y="733"/>
                  </a:cubicBezTo>
                  <a:cubicBezTo>
                    <a:pt x="1262" y="1094"/>
                    <a:pt x="1770" y="1143"/>
                    <a:pt x="1639" y="2815"/>
                  </a:cubicBezTo>
                  <a:cubicBezTo>
                    <a:pt x="1508" y="4470"/>
                    <a:pt x="0" y="5470"/>
                    <a:pt x="0" y="5470"/>
                  </a:cubicBezTo>
                  <a:cubicBezTo>
                    <a:pt x="262" y="5421"/>
                    <a:pt x="1820" y="4470"/>
                    <a:pt x="2147" y="2438"/>
                  </a:cubicBezTo>
                  <a:cubicBezTo>
                    <a:pt x="2434" y="565"/>
                    <a:pt x="1775" y="0"/>
                    <a:pt x="142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6" name="Google Shape;3446;p3"/>
            <p:cNvSpPr/>
            <p:nvPr/>
          </p:nvSpPr>
          <p:spPr>
            <a:xfrm>
              <a:off x="8400636" y="3268898"/>
              <a:ext cx="172848" cy="232053"/>
            </a:xfrm>
            <a:custGeom>
              <a:avLst/>
              <a:gdLst/>
              <a:ahLst/>
              <a:cxnLst/>
              <a:rect l="l" t="t" r="r" b="b"/>
              <a:pathLst>
                <a:path w="5296" h="7110" extrusionOk="0">
                  <a:moveTo>
                    <a:pt x="1689" y="1"/>
                  </a:moveTo>
                  <a:cubicBezTo>
                    <a:pt x="1298" y="1"/>
                    <a:pt x="859" y="91"/>
                    <a:pt x="476" y="389"/>
                  </a:cubicBezTo>
                  <a:cubicBezTo>
                    <a:pt x="165" y="668"/>
                    <a:pt x="1" y="1078"/>
                    <a:pt x="50" y="1488"/>
                  </a:cubicBezTo>
                  <a:cubicBezTo>
                    <a:pt x="107" y="1985"/>
                    <a:pt x="632" y="2421"/>
                    <a:pt x="1231" y="2421"/>
                  </a:cubicBezTo>
                  <a:cubicBezTo>
                    <a:pt x="1322" y="2421"/>
                    <a:pt x="1415" y="2411"/>
                    <a:pt x="1509" y="2389"/>
                  </a:cubicBezTo>
                  <a:cubicBezTo>
                    <a:pt x="1624" y="2373"/>
                    <a:pt x="1722" y="2340"/>
                    <a:pt x="1820" y="2291"/>
                  </a:cubicBezTo>
                  <a:lnTo>
                    <a:pt x="1837" y="2291"/>
                  </a:lnTo>
                  <a:lnTo>
                    <a:pt x="1853" y="2274"/>
                  </a:lnTo>
                  <a:cubicBezTo>
                    <a:pt x="2148" y="2110"/>
                    <a:pt x="2312" y="1783"/>
                    <a:pt x="2263" y="1455"/>
                  </a:cubicBezTo>
                  <a:cubicBezTo>
                    <a:pt x="2213" y="1118"/>
                    <a:pt x="1925" y="895"/>
                    <a:pt x="1617" y="895"/>
                  </a:cubicBezTo>
                  <a:cubicBezTo>
                    <a:pt x="1520" y="895"/>
                    <a:pt x="1422" y="916"/>
                    <a:pt x="1329" y="963"/>
                  </a:cubicBezTo>
                  <a:cubicBezTo>
                    <a:pt x="968" y="1160"/>
                    <a:pt x="1066" y="1717"/>
                    <a:pt x="1476" y="1766"/>
                  </a:cubicBezTo>
                  <a:cubicBezTo>
                    <a:pt x="1507" y="1774"/>
                    <a:pt x="1537" y="1778"/>
                    <a:pt x="1567" y="1778"/>
                  </a:cubicBezTo>
                  <a:cubicBezTo>
                    <a:pt x="1792" y="1778"/>
                    <a:pt x="1978" y="1572"/>
                    <a:pt x="1935" y="1340"/>
                  </a:cubicBezTo>
                  <a:cubicBezTo>
                    <a:pt x="1928" y="1300"/>
                    <a:pt x="1956" y="1266"/>
                    <a:pt x="1994" y="1266"/>
                  </a:cubicBezTo>
                  <a:cubicBezTo>
                    <a:pt x="2051" y="1266"/>
                    <a:pt x="2129" y="1341"/>
                    <a:pt x="2148" y="1586"/>
                  </a:cubicBezTo>
                  <a:cubicBezTo>
                    <a:pt x="2165" y="1717"/>
                    <a:pt x="2132" y="1848"/>
                    <a:pt x="2083" y="1963"/>
                  </a:cubicBezTo>
                  <a:cubicBezTo>
                    <a:pt x="1935" y="2184"/>
                    <a:pt x="1695" y="2312"/>
                    <a:pt x="1434" y="2312"/>
                  </a:cubicBezTo>
                  <a:cubicBezTo>
                    <a:pt x="1405" y="2312"/>
                    <a:pt x="1375" y="2310"/>
                    <a:pt x="1345" y="2307"/>
                  </a:cubicBezTo>
                  <a:cubicBezTo>
                    <a:pt x="1335" y="2308"/>
                    <a:pt x="1324" y="2308"/>
                    <a:pt x="1314" y="2308"/>
                  </a:cubicBezTo>
                  <a:cubicBezTo>
                    <a:pt x="625" y="2308"/>
                    <a:pt x="142" y="1249"/>
                    <a:pt x="788" y="619"/>
                  </a:cubicBezTo>
                  <a:cubicBezTo>
                    <a:pt x="1061" y="323"/>
                    <a:pt x="1454" y="194"/>
                    <a:pt x="1875" y="194"/>
                  </a:cubicBezTo>
                  <a:cubicBezTo>
                    <a:pt x="2386" y="194"/>
                    <a:pt x="2938" y="386"/>
                    <a:pt x="3361" y="701"/>
                  </a:cubicBezTo>
                  <a:cubicBezTo>
                    <a:pt x="5099" y="1963"/>
                    <a:pt x="4836" y="4258"/>
                    <a:pt x="4328" y="5405"/>
                  </a:cubicBezTo>
                  <a:cubicBezTo>
                    <a:pt x="4066" y="6094"/>
                    <a:pt x="3607" y="6684"/>
                    <a:pt x="3017" y="7110"/>
                  </a:cubicBezTo>
                  <a:cubicBezTo>
                    <a:pt x="3623" y="6700"/>
                    <a:pt x="4115" y="6126"/>
                    <a:pt x="4410" y="5438"/>
                  </a:cubicBezTo>
                  <a:cubicBezTo>
                    <a:pt x="4951" y="4307"/>
                    <a:pt x="5295" y="1914"/>
                    <a:pt x="3459" y="553"/>
                  </a:cubicBezTo>
                  <a:cubicBezTo>
                    <a:pt x="3115" y="307"/>
                    <a:pt x="2705" y="144"/>
                    <a:pt x="2263" y="62"/>
                  </a:cubicBezTo>
                  <a:cubicBezTo>
                    <a:pt x="2096" y="27"/>
                    <a:pt x="1899" y="1"/>
                    <a:pt x="16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7" name="Google Shape;3447;p3"/>
            <p:cNvSpPr/>
            <p:nvPr/>
          </p:nvSpPr>
          <p:spPr>
            <a:xfrm>
              <a:off x="8439703" y="3088478"/>
              <a:ext cx="170139" cy="268052"/>
            </a:xfrm>
            <a:custGeom>
              <a:avLst/>
              <a:gdLst/>
              <a:ahLst/>
              <a:cxnLst/>
              <a:rect l="l" t="t" r="r" b="b"/>
              <a:pathLst>
                <a:path w="5213" h="8213" extrusionOk="0">
                  <a:moveTo>
                    <a:pt x="1082" y="0"/>
                  </a:moveTo>
                  <a:cubicBezTo>
                    <a:pt x="0" y="2869"/>
                    <a:pt x="1279" y="4393"/>
                    <a:pt x="2541" y="5622"/>
                  </a:cubicBezTo>
                  <a:cubicBezTo>
                    <a:pt x="3803" y="6852"/>
                    <a:pt x="3738" y="8212"/>
                    <a:pt x="3738" y="8212"/>
                  </a:cubicBezTo>
                  <a:cubicBezTo>
                    <a:pt x="4656" y="7294"/>
                    <a:pt x="3590" y="5606"/>
                    <a:pt x="4459" y="4245"/>
                  </a:cubicBezTo>
                  <a:cubicBezTo>
                    <a:pt x="5213" y="3098"/>
                    <a:pt x="4246" y="2574"/>
                    <a:pt x="4246" y="2574"/>
                  </a:cubicBezTo>
                  <a:cubicBezTo>
                    <a:pt x="3836" y="3164"/>
                    <a:pt x="3377" y="3016"/>
                    <a:pt x="3000" y="3754"/>
                  </a:cubicBezTo>
                  <a:cubicBezTo>
                    <a:pt x="2656" y="4459"/>
                    <a:pt x="3262" y="5819"/>
                    <a:pt x="3262" y="5819"/>
                  </a:cubicBezTo>
                  <a:cubicBezTo>
                    <a:pt x="2066" y="4950"/>
                    <a:pt x="2295" y="4164"/>
                    <a:pt x="2639" y="3770"/>
                  </a:cubicBezTo>
                  <a:cubicBezTo>
                    <a:pt x="2984" y="3377"/>
                    <a:pt x="2508" y="3016"/>
                    <a:pt x="2525" y="2803"/>
                  </a:cubicBezTo>
                  <a:cubicBezTo>
                    <a:pt x="2541" y="2656"/>
                    <a:pt x="2574" y="2508"/>
                    <a:pt x="2639" y="2377"/>
                  </a:cubicBezTo>
                  <a:cubicBezTo>
                    <a:pt x="2639" y="2377"/>
                    <a:pt x="2563" y="2329"/>
                    <a:pt x="2425" y="2329"/>
                  </a:cubicBezTo>
                  <a:cubicBezTo>
                    <a:pt x="2308" y="2329"/>
                    <a:pt x="2147" y="2364"/>
                    <a:pt x="1951" y="2492"/>
                  </a:cubicBezTo>
                  <a:cubicBezTo>
                    <a:pt x="1213" y="2983"/>
                    <a:pt x="1525" y="4082"/>
                    <a:pt x="1525" y="4082"/>
                  </a:cubicBezTo>
                  <a:cubicBezTo>
                    <a:pt x="1000" y="3344"/>
                    <a:pt x="1164" y="2590"/>
                    <a:pt x="1771" y="2082"/>
                  </a:cubicBezTo>
                  <a:cubicBezTo>
                    <a:pt x="2361" y="1557"/>
                    <a:pt x="1787" y="1066"/>
                    <a:pt x="1394" y="852"/>
                  </a:cubicBezTo>
                  <a:cubicBezTo>
                    <a:pt x="1017" y="623"/>
                    <a:pt x="1082" y="0"/>
                    <a:pt x="108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8" name="Google Shape;3448;p3"/>
            <p:cNvSpPr/>
            <p:nvPr/>
          </p:nvSpPr>
          <p:spPr>
            <a:xfrm>
              <a:off x="8361079" y="3055840"/>
              <a:ext cx="98990" cy="147130"/>
            </a:xfrm>
            <a:custGeom>
              <a:avLst/>
              <a:gdLst/>
              <a:ahLst/>
              <a:cxnLst/>
              <a:rect l="l" t="t" r="r" b="b"/>
              <a:pathLst>
                <a:path w="3033" h="4508" extrusionOk="0">
                  <a:moveTo>
                    <a:pt x="459" y="0"/>
                  </a:moveTo>
                  <a:lnTo>
                    <a:pt x="459" y="0"/>
                  </a:lnTo>
                  <a:cubicBezTo>
                    <a:pt x="459" y="1"/>
                    <a:pt x="0" y="2000"/>
                    <a:pt x="3032" y="4508"/>
                  </a:cubicBezTo>
                  <a:cubicBezTo>
                    <a:pt x="3032" y="4508"/>
                    <a:pt x="2475" y="3836"/>
                    <a:pt x="2737" y="3082"/>
                  </a:cubicBezTo>
                  <a:cubicBezTo>
                    <a:pt x="3000" y="2328"/>
                    <a:pt x="2688" y="2049"/>
                    <a:pt x="2442" y="1803"/>
                  </a:cubicBezTo>
                  <a:cubicBezTo>
                    <a:pt x="2311" y="1639"/>
                    <a:pt x="2295" y="1410"/>
                    <a:pt x="2426" y="1230"/>
                  </a:cubicBezTo>
                  <a:cubicBezTo>
                    <a:pt x="2426" y="1230"/>
                    <a:pt x="2397" y="1225"/>
                    <a:pt x="2352" y="1225"/>
                  </a:cubicBezTo>
                  <a:cubicBezTo>
                    <a:pt x="2198" y="1225"/>
                    <a:pt x="1858" y="1284"/>
                    <a:pt x="1934" y="1820"/>
                  </a:cubicBezTo>
                  <a:cubicBezTo>
                    <a:pt x="2032" y="2492"/>
                    <a:pt x="2082" y="2623"/>
                    <a:pt x="1869" y="2639"/>
                  </a:cubicBezTo>
                  <a:cubicBezTo>
                    <a:pt x="1863" y="2640"/>
                    <a:pt x="1858" y="2640"/>
                    <a:pt x="1853" y="2640"/>
                  </a:cubicBezTo>
                  <a:cubicBezTo>
                    <a:pt x="1642" y="2640"/>
                    <a:pt x="1706" y="2307"/>
                    <a:pt x="1754" y="2115"/>
                  </a:cubicBezTo>
                  <a:cubicBezTo>
                    <a:pt x="1819" y="1934"/>
                    <a:pt x="2065" y="1098"/>
                    <a:pt x="1410" y="820"/>
                  </a:cubicBezTo>
                  <a:cubicBezTo>
                    <a:pt x="754" y="525"/>
                    <a:pt x="492" y="279"/>
                    <a:pt x="45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9" name="Google Shape;3449;p3"/>
            <p:cNvSpPr/>
            <p:nvPr/>
          </p:nvSpPr>
          <p:spPr>
            <a:xfrm>
              <a:off x="8539215" y="3336164"/>
              <a:ext cx="117169" cy="139134"/>
            </a:xfrm>
            <a:custGeom>
              <a:avLst/>
              <a:gdLst/>
              <a:ahLst/>
              <a:cxnLst/>
              <a:rect l="l" t="t" r="r" b="b"/>
              <a:pathLst>
                <a:path w="3590" h="4263" extrusionOk="0">
                  <a:moveTo>
                    <a:pt x="1721" y="0"/>
                  </a:moveTo>
                  <a:lnTo>
                    <a:pt x="1721" y="0"/>
                  </a:lnTo>
                  <a:cubicBezTo>
                    <a:pt x="787" y="508"/>
                    <a:pt x="1066" y="1180"/>
                    <a:pt x="951" y="2475"/>
                  </a:cubicBezTo>
                  <a:cubicBezTo>
                    <a:pt x="853" y="3770"/>
                    <a:pt x="0" y="4262"/>
                    <a:pt x="0" y="4262"/>
                  </a:cubicBezTo>
                  <a:cubicBezTo>
                    <a:pt x="3590" y="2443"/>
                    <a:pt x="2295" y="771"/>
                    <a:pt x="1951" y="525"/>
                  </a:cubicBezTo>
                  <a:cubicBezTo>
                    <a:pt x="1590" y="279"/>
                    <a:pt x="1721" y="0"/>
                    <a:pt x="17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0" name="Google Shape;3450;p3"/>
            <p:cNvSpPr/>
            <p:nvPr/>
          </p:nvSpPr>
          <p:spPr>
            <a:xfrm>
              <a:off x="8541891" y="3421772"/>
              <a:ext cx="256824" cy="189134"/>
            </a:xfrm>
            <a:custGeom>
              <a:avLst/>
              <a:gdLst/>
              <a:ahLst/>
              <a:cxnLst/>
              <a:rect l="l" t="t" r="r" b="b"/>
              <a:pathLst>
                <a:path w="7869" h="5795" extrusionOk="0">
                  <a:moveTo>
                    <a:pt x="3223" y="0"/>
                  </a:moveTo>
                  <a:cubicBezTo>
                    <a:pt x="2842" y="0"/>
                    <a:pt x="2425" y="326"/>
                    <a:pt x="2016" y="951"/>
                  </a:cubicBezTo>
                  <a:cubicBezTo>
                    <a:pt x="1459" y="1803"/>
                    <a:pt x="0" y="1918"/>
                    <a:pt x="0" y="1918"/>
                  </a:cubicBezTo>
                  <a:cubicBezTo>
                    <a:pt x="2393" y="1983"/>
                    <a:pt x="3033" y="2606"/>
                    <a:pt x="3672" y="3360"/>
                  </a:cubicBezTo>
                  <a:cubicBezTo>
                    <a:pt x="4311" y="4114"/>
                    <a:pt x="4491" y="5327"/>
                    <a:pt x="5999" y="5704"/>
                  </a:cubicBezTo>
                  <a:cubicBezTo>
                    <a:pt x="6259" y="5768"/>
                    <a:pt x="6485" y="5795"/>
                    <a:pt x="6680" y="5795"/>
                  </a:cubicBezTo>
                  <a:cubicBezTo>
                    <a:pt x="7631" y="5795"/>
                    <a:pt x="7868" y="5163"/>
                    <a:pt x="7868" y="5163"/>
                  </a:cubicBezTo>
                  <a:lnTo>
                    <a:pt x="7868" y="5163"/>
                  </a:lnTo>
                  <a:cubicBezTo>
                    <a:pt x="7781" y="5221"/>
                    <a:pt x="7702" y="5250"/>
                    <a:pt x="7631" y="5250"/>
                  </a:cubicBezTo>
                  <a:cubicBezTo>
                    <a:pt x="7380" y="5250"/>
                    <a:pt x="7236" y="4885"/>
                    <a:pt x="7262" y="4130"/>
                  </a:cubicBezTo>
                  <a:cubicBezTo>
                    <a:pt x="7278" y="3163"/>
                    <a:pt x="6409" y="2885"/>
                    <a:pt x="5295" y="2704"/>
                  </a:cubicBezTo>
                  <a:cubicBezTo>
                    <a:pt x="4180" y="2541"/>
                    <a:pt x="3246" y="2459"/>
                    <a:pt x="3131" y="2098"/>
                  </a:cubicBezTo>
                  <a:cubicBezTo>
                    <a:pt x="3016" y="1721"/>
                    <a:pt x="3508" y="1590"/>
                    <a:pt x="4196" y="1377"/>
                  </a:cubicBezTo>
                  <a:cubicBezTo>
                    <a:pt x="4868" y="1180"/>
                    <a:pt x="4573" y="541"/>
                    <a:pt x="4573" y="541"/>
                  </a:cubicBezTo>
                  <a:lnTo>
                    <a:pt x="4573" y="541"/>
                  </a:lnTo>
                  <a:cubicBezTo>
                    <a:pt x="4519" y="588"/>
                    <a:pt x="4463" y="608"/>
                    <a:pt x="4404" y="608"/>
                  </a:cubicBezTo>
                  <a:cubicBezTo>
                    <a:pt x="4214" y="608"/>
                    <a:pt x="3985" y="394"/>
                    <a:pt x="3623" y="131"/>
                  </a:cubicBezTo>
                  <a:cubicBezTo>
                    <a:pt x="3496" y="44"/>
                    <a:pt x="3362" y="0"/>
                    <a:pt x="322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1" name="Google Shape;3451;p3"/>
            <p:cNvSpPr/>
            <p:nvPr/>
          </p:nvSpPr>
          <p:spPr>
            <a:xfrm>
              <a:off x="8417248" y="3499710"/>
              <a:ext cx="251439" cy="205061"/>
            </a:xfrm>
            <a:custGeom>
              <a:avLst/>
              <a:gdLst/>
              <a:ahLst/>
              <a:cxnLst/>
              <a:rect l="l" t="t" r="r" b="b"/>
              <a:pathLst>
                <a:path w="7704" h="6283" extrusionOk="0">
                  <a:moveTo>
                    <a:pt x="4289" y="1"/>
                  </a:moveTo>
                  <a:cubicBezTo>
                    <a:pt x="2707" y="1"/>
                    <a:pt x="1369" y="1105"/>
                    <a:pt x="672" y="2529"/>
                  </a:cubicBezTo>
                  <a:cubicBezTo>
                    <a:pt x="148" y="3627"/>
                    <a:pt x="0" y="4857"/>
                    <a:pt x="230" y="6053"/>
                  </a:cubicBezTo>
                  <a:lnTo>
                    <a:pt x="230" y="6086"/>
                  </a:lnTo>
                  <a:cubicBezTo>
                    <a:pt x="246" y="6152"/>
                    <a:pt x="262" y="6217"/>
                    <a:pt x="279" y="6283"/>
                  </a:cubicBezTo>
                  <a:cubicBezTo>
                    <a:pt x="246" y="6119"/>
                    <a:pt x="230" y="5955"/>
                    <a:pt x="230" y="5791"/>
                  </a:cubicBezTo>
                  <a:cubicBezTo>
                    <a:pt x="246" y="4922"/>
                    <a:pt x="410" y="4054"/>
                    <a:pt x="738" y="3250"/>
                  </a:cubicBezTo>
                  <a:cubicBezTo>
                    <a:pt x="1147" y="2251"/>
                    <a:pt x="1869" y="1398"/>
                    <a:pt x="2819" y="874"/>
                  </a:cubicBezTo>
                  <a:cubicBezTo>
                    <a:pt x="3365" y="561"/>
                    <a:pt x="4076" y="311"/>
                    <a:pt x="4780" y="311"/>
                  </a:cubicBezTo>
                  <a:cubicBezTo>
                    <a:pt x="5367" y="311"/>
                    <a:pt x="5949" y="485"/>
                    <a:pt x="6425" y="939"/>
                  </a:cubicBezTo>
                  <a:cubicBezTo>
                    <a:pt x="7474" y="1841"/>
                    <a:pt x="7147" y="3759"/>
                    <a:pt x="5934" y="4070"/>
                  </a:cubicBezTo>
                  <a:cubicBezTo>
                    <a:pt x="5808" y="4100"/>
                    <a:pt x="5679" y="4114"/>
                    <a:pt x="5550" y="4114"/>
                  </a:cubicBezTo>
                  <a:cubicBezTo>
                    <a:pt x="5106" y="4114"/>
                    <a:pt x="4671" y="3941"/>
                    <a:pt x="4442" y="3611"/>
                  </a:cubicBezTo>
                  <a:cubicBezTo>
                    <a:pt x="4147" y="3218"/>
                    <a:pt x="4147" y="2677"/>
                    <a:pt x="4409" y="2251"/>
                  </a:cubicBezTo>
                  <a:cubicBezTo>
                    <a:pt x="4596" y="1976"/>
                    <a:pt x="4900" y="1820"/>
                    <a:pt x="5218" y="1820"/>
                  </a:cubicBezTo>
                  <a:cubicBezTo>
                    <a:pt x="5375" y="1820"/>
                    <a:pt x="5536" y="1858"/>
                    <a:pt x="5688" y="1939"/>
                  </a:cubicBezTo>
                  <a:cubicBezTo>
                    <a:pt x="5852" y="2021"/>
                    <a:pt x="5966" y="2201"/>
                    <a:pt x="5966" y="2398"/>
                  </a:cubicBezTo>
                  <a:cubicBezTo>
                    <a:pt x="5966" y="2398"/>
                    <a:pt x="5966" y="2531"/>
                    <a:pt x="5883" y="2531"/>
                  </a:cubicBezTo>
                  <a:cubicBezTo>
                    <a:pt x="5878" y="2531"/>
                    <a:pt x="5873" y="2530"/>
                    <a:pt x="5868" y="2529"/>
                  </a:cubicBezTo>
                  <a:cubicBezTo>
                    <a:pt x="5770" y="2513"/>
                    <a:pt x="5803" y="2382"/>
                    <a:pt x="5540" y="2316"/>
                  </a:cubicBezTo>
                  <a:cubicBezTo>
                    <a:pt x="5509" y="2309"/>
                    <a:pt x="5479" y="2306"/>
                    <a:pt x="5449" y="2306"/>
                  </a:cubicBezTo>
                  <a:cubicBezTo>
                    <a:pt x="5194" y="2306"/>
                    <a:pt x="4990" y="2544"/>
                    <a:pt x="5049" y="2808"/>
                  </a:cubicBezTo>
                  <a:cubicBezTo>
                    <a:pt x="5090" y="2985"/>
                    <a:pt x="5331" y="3116"/>
                    <a:pt x="5572" y="3116"/>
                  </a:cubicBezTo>
                  <a:cubicBezTo>
                    <a:pt x="5710" y="3116"/>
                    <a:pt x="5849" y="3073"/>
                    <a:pt x="5950" y="2972"/>
                  </a:cubicBezTo>
                  <a:cubicBezTo>
                    <a:pt x="6016" y="2906"/>
                    <a:pt x="6065" y="2824"/>
                    <a:pt x="6098" y="2726"/>
                  </a:cubicBezTo>
                  <a:cubicBezTo>
                    <a:pt x="6196" y="2415"/>
                    <a:pt x="6065" y="2070"/>
                    <a:pt x="5786" y="1906"/>
                  </a:cubicBezTo>
                  <a:cubicBezTo>
                    <a:pt x="5609" y="1800"/>
                    <a:pt x="5416" y="1749"/>
                    <a:pt x="5227" y="1749"/>
                  </a:cubicBezTo>
                  <a:cubicBezTo>
                    <a:pt x="4893" y="1749"/>
                    <a:pt x="4570" y="1908"/>
                    <a:pt x="4360" y="2201"/>
                  </a:cubicBezTo>
                  <a:cubicBezTo>
                    <a:pt x="4049" y="2644"/>
                    <a:pt x="4049" y="3234"/>
                    <a:pt x="4360" y="3677"/>
                  </a:cubicBezTo>
                  <a:cubicBezTo>
                    <a:pt x="4616" y="4048"/>
                    <a:pt x="5092" y="4249"/>
                    <a:pt x="5585" y="4249"/>
                  </a:cubicBezTo>
                  <a:cubicBezTo>
                    <a:pt x="5723" y="4249"/>
                    <a:pt x="5863" y="4233"/>
                    <a:pt x="5999" y="4201"/>
                  </a:cubicBezTo>
                  <a:cubicBezTo>
                    <a:pt x="7343" y="3873"/>
                    <a:pt x="7704" y="1792"/>
                    <a:pt x="6557" y="808"/>
                  </a:cubicBezTo>
                  <a:cubicBezTo>
                    <a:pt x="6409" y="677"/>
                    <a:pt x="6245" y="562"/>
                    <a:pt x="6081" y="464"/>
                  </a:cubicBezTo>
                  <a:cubicBezTo>
                    <a:pt x="5589" y="169"/>
                    <a:pt x="5032" y="21"/>
                    <a:pt x="4458" y="5"/>
                  </a:cubicBezTo>
                  <a:cubicBezTo>
                    <a:pt x="4402" y="2"/>
                    <a:pt x="4346" y="1"/>
                    <a:pt x="42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2" name="Google Shape;3452;p3"/>
            <p:cNvSpPr/>
            <p:nvPr/>
          </p:nvSpPr>
          <p:spPr>
            <a:xfrm>
              <a:off x="8430075" y="3562113"/>
              <a:ext cx="99218" cy="106823"/>
            </a:xfrm>
            <a:custGeom>
              <a:avLst/>
              <a:gdLst/>
              <a:ahLst/>
              <a:cxnLst/>
              <a:rect l="l" t="t" r="r" b="b"/>
              <a:pathLst>
                <a:path w="3040" h="3273" extrusionOk="0">
                  <a:moveTo>
                    <a:pt x="2307" y="1"/>
                  </a:moveTo>
                  <a:cubicBezTo>
                    <a:pt x="2110" y="1"/>
                    <a:pt x="1861" y="69"/>
                    <a:pt x="1574" y="240"/>
                  </a:cubicBezTo>
                  <a:cubicBezTo>
                    <a:pt x="312" y="1011"/>
                    <a:pt x="0" y="3273"/>
                    <a:pt x="0" y="3273"/>
                  </a:cubicBezTo>
                  <a:cubicBezTo>
                    <a:pt x="0" y="3273"/>
                    <a:pt x="689" y="1175"/>
                    <a:pt x="1951" y="961"/>
                  </a:cubicBezTo>
                  <a:cubicBezTo>
                    <a:pt x="3040" y="784"/>
                    <a:pt x="2975" y="1"/>
                    <a:pt x="230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3" name="Google Shape;3453;p3"/>
            <p:cNvSpPr/>
            <p:nvPr/>
          </p:nvSpPr>
          <p:spPr>
            <a:xfrm>
              <a:off x="8557916" y="3553888"/>
              <a:ext cx="169617" cy="147065"/>
            </a:xfrm>
            <a:custGeom>
              <a:avLst/>
              <a:gdLst/>
              <a:ahLst/>
              <a:cxnLst/>
              <a:rect l="l" t="t" r="r" b="b"/>
              <a:pathLst>
                <a:path w="5197" h="4506" extrusionOk="0">
                  <a:moveTo>
                    <a:pt x="3033" y="1"/>
                  </a:moveTo>
                  <a:cubicBezTo>
                    <a:pt x="3033" y="1"/>
                    <a:pt x="3345" y="689"/>
                    <a:pt x="3001" y="1771"/>
                  </a:cubicBezTo>
                  <a:cubicBezTo>
                    <a:pt x="2673" y="2853"/>
                    <a:pt x="1837" y="3066"/>
                    <a:pt x="1198" y="3131"/>
                  </a:cubicBezTo>
                  <a:cubicBezTo>
                    <a:pt x="575" y="3197"/>
                    <a:pt x="132" y="3459"/>
                    <a:pt x="1" y="4328"/>
                  </a:cubicBezTo>
                  <a:cubicBezTo>
                    <a:pt x="142" y="4234"/>
                    <a:pt x="299" y="4188"/>
                    <a:pt x="460" y="4188"/>
                  </a:cubicBezTo>
                  <a:cubicBezTo>
                    <a:pt x="580" y="4188"/>
                    <a:pt x="702" y="4213"/>
                    <a:pt x="821" y="4262"/>
                  </a:cubicBezTo>
                  <a:cubicBezTo>
                    <a:pt x="1057" y="4371"/>
                    <a:pt x="1450" y="4506"/>
                    <a:pt x="1845" y="4506"/>
                  </a:cubicBezTo>
                  <a:cubicBezTo>
                    <a:pt x="2162" y="4506"/>
                    <a:pt x="2481" y="4419"/>
                    <a:pt x="2722" y="4164"/>
                  </a:cubicBezTo>
                  <a:cubicBezTo>
                    <a:pt x="3279" y="3574"/>
                    <a:pt x="3164" y="2967"/>
                    <a:pt x="3132" y="2672"/>
                  </a:cubicBezTo>
                  <a:cubicBezTo>
                    <a:pt x="3116" y="2382"/>
                    <a:pt x="3052" y="1852"/>
                    <a:pt x="3332" y="1852"/>
                  </a:cubicBezTo>
                  <a:cubicBezTo>
                    <a:pt x="3336" y="1852"/>
                    <a:pt x="3340" y="1853"/>
                    <a:pt x="3345" y="1853"/>
                  </a:cubicBezTo>
                  <a:cubicBezTo>
                    <a:pt x="3345" y="1853"/>
                    <a:pt x="3348" y="1852"/>
                    <a:pt x="3355" y="1852"/>
                  </a:cubicBezTo>
                  <a:cubicBezTo>
                    <a:pt x="3398" y="1852"/>
                    <a:pt x="3572" y="1877"/>
                    <a:pt x="3558" y="2279"/>
                  </a:cubicBezTo>
                  <a:cubicBezTo>
                    <a:pt x="3558" y="2754"/>
                    <a:pt x="3525" y="3049"/>
                    <a:pt x="4148" y="3230"/>
                  </a:cubicBezTo>
                  <a:cubicBezTo>
                    <a:pt x="4492" y="3312"/>
                    <a:pt x="4804" y="3492"/>
                    <a:pt x="5066" y="3721"/>
                  </a:cubicBezTo>
                  <a:cubicBezTo>
                    <a:pt x="4968" y="3508"/>
                    <a:pt x="4935" y="3262"/>
                    <a:pt x="5000" y="3033"/>
                  </a:cubicBezTo>
                  <a:cubicBezTo>
                    <a:pt x="5115" y="2689"/>
                    <a:pt x="5197" y="2082"/>
                    <a:pt x="4640" y="1689"/>
                  </a:cubicBezTo>
                  <a:cubicBezTo>
                    <a:pt x="4066" y="1312"/>
                    <a:pt x="3509" y="1066"/>
                    <a:pt x="3394" y="673"/>
                  </a:cubicBezTo>
                  <a:cubicBezTo>
                    <a:pt x="3312" y="427"/>
                    <a:pt x="3181" y="197"/>
                    <a:pt x="30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4" name="Google Shape;3454;p3"/>
            <p:cNvSpPr/>
            <p:nvPr/>
          </p:nvSpPr>
          <p:spPr>
            <a:xfrm>
              <a:off x="8659582" y="3652845"/>
              <a:ext cx="42298" cy="65308"/>
            </a:xfrm>
            <a:custGeom>
              <a:avLst/>
              <a:gdLst/>
              <a:ahLst/>
              <a:cxnLst/>
              <a:rect l="l" t="t" r="r" b="b"/>
              <a:pathLst>
                <a:path w="1296" h="2001" extrusionOk="0">
                  <a:moveTo>
                    <a:pt x="328" y="1"/>
                  </a:moveTo>
                  <a:cubicBezTo>
                    <a:pt x="345" y="198"/>
                    <a:pt x="328" y="394"/>
                    <a:pt x="279" y="575"/>
                  </a:cubicBezTo>
                  <a:cubicBezTo>
                    <a:pt x="181" y="837"/>
                    <a:pt x="0" y="1263"/>
                    <a:pt x="508" y="1558"/>
                  </a:cubicBezTo>
                  <a:cubicBezTo>
                    <a:pt x="1017" y="1853"/>
                    <a:pt x="1033" y="2001"/>
                    <a:pt x="1033" y="2001"/>
                  </a:cubicBezTo>
                  <a:cubicBezTo>
                    <a:pt x="1066" y="1755"/>
                    <a:pt x="1115" y="1525"/>
                    <a:pt x="1180" y="1296"/>
                  </a:cubicBezTo>
                  <a:cubicBezTo>
                    <a:pt x="1295" y="935"/>
                    <a:pt x="1115" y="525"/>
                    <a:pt x="787" y="362"/>
                  </a:cubicBezTo>
                  <a:cubicBezTo>
                    <a:pt x="345" y="100"/>
                    <a:pt x="328" y="1"/>
                    <a:pt x="32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5" name="Google Shape;3455;p3"/>
            <p:cNvSpPr/>
            <p:nvPr/>
          </p:nvSpPr>
          <p:spPr>
            <a:xfrm>
              <a:off x="8660659" y="3371445"/>
              <a:ext cx="227385" cy="158618"/>
            </a:xfrm>
            <a:custGeom>
              <a:avLst/>
              <a:gdLst/>
              <a:ahLst/>
              <a:cxnLst/>
              <a:rect l="l" t="t" r="r" b="b"/>
              <a:pathLst>
                <a:path w="6967" h="4860" extrusionOk="0">
                  <a:moveTo>
                    <a:pt x="1949" y="0"/>
                  </a:moveTo>
                  <a:cubicBezTo>
                    <a:pt x="1068" y="0"/>
                    <a:pt x="604" y="826"/>
                    <a:pt x="721" y="1362"/>
                  </a:cubicBezTo>
                  <a:cubicBezTo>
                    <a:pt x="836" y="1964"/>
                    <a:pt x="1403" y="2002"/>
                    <a:pt x="1542" y="2002"/>
                  </a:cubicBezTo>
                  <a:cubicBezTo>
                    <a:pt x="1562" y="2002"/>
                    <a:pt x="1574" y="2001"/>
                    <a:pt x="1574" y="2001"/>
                  </a:cubicBezTo>
                  <a:cubicBezTo>
                    <a:pt x="1311" y="1903"/>
                    <a:pt x="1197" y="1591"/>
                    <a:pt x="1328" y="1329"/>
                  </a:cubicBezTo>
                  <a:cubicBezTo>
                    <a:pt x="1365" y="1265"/>
                    <a:pt x="1408" y="1241"/>
                    <a:pt x="1455" y="1241"/>
                  </a:cubicBezTo>
                  <a:cubicBezTo>
                    <a:pt x="1553" y="1241"/>
                    <a:pt x="1670" y="1344"/>
                    <a:pt x="1803" y="1411"/>
                  </a:cubicBezTo>
                  <a:cubicBezTo>
                    <a:pt x="1841" y="1430"/>
                    <a:pt x="1877" y="1438"/>
                    <a:pt x="1911" y="1438"/>
                  </a:cubicBezTo>
                  <a:cubicBezTo>
                    <a:pt x="2053" y="1438"/>
                    <a:pt x="2160" y="1285"/>
                    <a:pt x="2213" y="1099"/>
                  </a:cubicBezTo>
                  <a:cubicBezTo>
                    <a:pt x="2253" y="960"/>
                    <a:pt x="2359" y="821"/>
                    <a:pt x="2543" y="821"/>
                  </a:cubicBezTo>
                  <a:cubicBezTo>
                    <a:pt x="2661" y="821"/>
                    <a:pt x="2813" y="879"/>
                    <a:pt x="3000" y="1034"/>
                  </a:cubicBezTo>
                  <a:cubicBezTo>
                    <a:pt x="3491" y="1411"/>
                    <a:pt x="3180" y="2148"/>
                    <a:pt x="3180" y="2148"/>
                  </a:cubicBezTo>
                  <a:cubicBezTo>
                    <a:pt x="3180" y="2148"/>
                    <a:pt x="3180" y="1542"/>
                    <a:pt x="2754" y="1476"/>
                  </a:cubicBezTo>
                  <a:cubicBezTo>
                    <a:pt x="2706" y="1463"/>
                    <a:pt x="2659" y="1456"/>
                    <a:pt x="2613" y="1456"/>
                  </a:cubicBezTo>
                  <a:cubicBezTo>
                    <a:pt x="2435" y="1456"/>
                    <a:pt x="2275" y="1553"/>
                    <a:pt x="2197" y="1722"/>
                  </a:cubicBezTo>
                  <a:cubicBezTo>
                    <a:pt x="2459" y="1722"/>
                    <a:pt x="2475" y="2099"/>
                    <a:pt x="2328" y="2296"/>
                  </a:cubicBezTo>
                  <a:cubicBezTo>
                    <a:pt x="2180" y="2509"/>
                    <a:pt x="2229" y="2657"/>
                    <a:pt x="2377" y="2738"/>
                  </a:cubicBezTo>
                  <a:cubicBezTo>
                    <a:pt x="2508" y="2820"/>
                    <a:pt x="2721" y="2804"/>
                    <a:pt x="2541" y="3181"/>
                  </a:cubicBezTo>
                  <a:cubicBezTo>
                    <a:pt x="2360" y="3558"/>
                    <a:pt x="1656" y="3558"/>
                    <a:pt x="1656" y="3558"/>
                  </a:cubicBezTo>
                  <a:cubicBezTo>
                    <a:pt x="1803" y="3345"/>
                    <a:pt x="1770" y="3050"/>
                    <a:pt x="1574" y="2886"/>
                  </a:cubicBezTo>
                  <a:cubicBezTo>
                    <a:pt x="1574" y="3066"/>
                    <a:pt x="1459" y="3214"/>
                    <a:pt x="1295" y="3263"/>
                  </a:cubicBezTo>
                  <a:cubicBezTo>
                    <a:pt x="1016" y="3345"/>
                    <a:pt x="1016" y="3263"/>
                    <a:pt x="754" y="3492"/>
                  </a:cubicBezTo>
                  <a:cubicBezTo>
                    <a:pt x="623" y="3607"/>
                    <a:pt x="434" y="3636"/>
                    <a:pt x="279" y="3636"/>
                  </a:cubicBezTo>
                  <a:cubicBezTo>
                    <a:pt x="123" y="3636"/>
                    <a:pt x="0" y="3607"/>
                    <a:pt x="0" y="3607"/>
                  </a:cubicBezTo>
                  <a:lnTo>
                    <a:pt x="0" y="3607"/>
                  </a:lnTo>
                  <a:cubicBezTo>
                    <a:pt x="180" y="3706"/>
                    <a:pt x="377" y="3755"/>
                    <a:pt x="590" y="3771"/>
                  </a:cubicBezTo>
                  <a:cubicBezTo>
                    <a:pt x="1033" y="3804"/>
                    <a:pt x="1475" y="3886"/>
                    <a:pt x="1901" y="3984"/>
                  </a:cubicBezTo>
                  <a:cubicBezTo>
                    <a:pt x="3082" y="4345"/>
                    <a:pt x="3786" y="4837"/>
                    <a:pt x="4688" y="4853"/>
                  </a:cubicBezTo>
                  <a:cubicBezTo>
                    <a:pt x="4753" y="4858"/>
                    <a:pt x="4818" y="4860"/>
                    <a:pt x="4883" y="4860"/>
                  </a:cubicBezTo>
                  <a:cubicBezTo>
                    <a:pt x="5276" y="4860"/>
                    <a:pt x="5664" y="4774"/>
                    <a:pt x="6016" y="4591"/>
                  </a:cubicBezTo>
                  <a:cubicBezTo>
                    <a:pt x="6753" y="4099"/>
                    <a:pt x="6966" y="3099"/>
                    <a:pt x="6475" y="2361"/>
                  </a:cubicBezTo>
                  <a:cubicBezTo>
                    <a:pt x="6252" y="2023"/>
                    <a:pt x="5892" y="1868"/>
                    <a:pt x="5552" y="1868"/>
                  </a:cubicBezTo>
                  <a:cubicBezTo>
                    <a:pt x="5216" y="1868"/>
                    <a:pt x="4900" y="2019"/>
                    <a:pt x="4754" y="2296"/>
                  </a:cubicBezTo>
                  <a:cubicBezTo>
                    <a:pt x="4508" y="2624"/>
                    <a:pt x="4557" y="3099"/>
                    <a:pt x="4852" y="3378"/>
                  </a:cubicBezTo>
                  <a:cubicBezTo>
                    <a:pt x="4868" y="3394"/>
                    <a:pt x="4885" y="3411"/>
                    <a:pt x="4917" y="3427"/>
                  </a:cubicBezTo>
                  <a:cubicBezTo>
                    <a:pt x="4917" y="3427"/>
                    <a:pt x="4934" y="3443"/>
                    <a:pt x="4950" y="3460"/>
                  </a:cubicBezTo>
                  <a:cubicBezTo>
                    <a:pt x="5053" y="3519"/>
                    <a:pt x="5181" y="3550"/>
                    <a:pt x="5305" y="3550"/>
                  </a:cubicBezTo>
                  <a:cubicBezTo>
                    <a:pt x="5558" y="3550"/>
                    <a:pt x="5797" y="3423"/>
                    <a:pt x="5786" y="3148"/>
                  </a:cubicBezTo>
                  <a:cubicBezTo>
                    <a:pt x="5800" y="2944"/>
                    <a:pt x="5639" y="2859"/>
                    <a:pt x="5460" y="2859"/>
                  </a:cubicBezTo>
                  <a:cubicBezTo>
                    <a:pt x="5207" y="2859"/>
                    <a:pt x="4917" y="3030"/>
                    <a:pt x="5032" y="3279"/>
                  </a:cubicBezTo>
                  <a:cubicBezTo>
                    <a:pt x="5032" y="3304"/>
                    <a:pt x="5032" y="3333"/>
                    <a:pt x="5006" y="3333"/>
                  </a:cubicBezTo>
                  <a:cubicBezTo>
                    <a:pt x="4979" y="3333"/>
                    <a:pt x="4926" y="3304"/>
                    <a:pt x="4819" y="3214"/>
                  </a:cubicBezTo>
                  <a:cubicBezTo>
                    <a:pt x="4704" y="3099"/>
                    <a:pt x="4639" y="2952"/>
                    <a:pt x="4639" y="2804"/>
                  </a:cubicBezTo>
                  <a:cubicBezTo>
                    <a:pt x="4639" y="2624"/>
                    <a:pt x="4704" y="2460"/>
                    <a:pt x="4819" y="2329"/>
                  </a:cubicBezTo>
                  <a:cubicBezTo>
                    <a:pt x="4944" y="2086"/>
                    <a:pt x="5212" y="1959"/>
                    <a:pt x="5500" y="1959"/>
                  </a:cubicBezTo>
                  <a:cubicBezTo>
                    <a:pt x="5815" y="1959"/>
                    <a:pt x="6155" y="2110"/>
                    <a:pt x="6360" y="2427"/>
                  </a:cubicBezTo>
                  <a:cubicBezTo>
                    <a:pt x="6376" y="2427"/>
                    <a:pt x="6376" y="2427"/>
                    <a:pt x="6376" y="2443"/>
                  </a:cubicBezTo>
                  <a:cubicBezTo>
                    <a:pt x="6589" y="2853"/>
                    <a:pt x="6573" y="3361"/>
                    <a:pt x="6344" y="3755"/>
                  </a:cubicBezTo>
                  <a:cubicBezTo>
                    <a:pt x="6064" y="4258"/>
                    <a:pt x="5425" y="4609"/>
                    <a:pt x="4595" y="4609"/>
                  </a:cubicBezTo>
                  <a:cubicBezTo>
                    <a:pt x="4208" y="4609"/>
                    <a:pt x="3780" y="4533"/>
                    <a:pt x="3328" y="4361"/>
                  </a:cubicBezTo>
                  <a:cubicBezTo>
                    <a:pt x="3278" y="4345"/>
                    <a:pt x="3049" y="4263"/>
                    <a:pt x="2901" y="4197"/>
                  </a:cubicBezTo>
                  <a:cubicBezTo>
                    <a:pt x="2475" y="3984"/>
                    <a:pt x="2033" y="3837"/>
                    <a:pt x="1574" y="3755"/>
                  </a:cubicBezTo>
                  <a:cubicBezTo>
                    <a:pt x="1754" y="3722"/>
                    <a:pt x="1951" y="3706"/>
                    <a:pt x="2164" y="3656"/>
                  </a:cubicBezTo>
                  <a:cubicBezTo>
                    <a:pt x="3901" y="3312"/>
                    <a:pt x="4163" y="837"/>
                    <a:pt x="2705" y="181"/>
                  </a:cubicBezTo>
                  <a:cubicBezTo>
                    <a:pt x="2427" y="55"/>
                    <a:pt x="2175" y="0"/>
                    <a:pt x="19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6" name="Google Shape;3456;p3"/>
            <p:cNvSpPr/>
            <p:nvPr/>
          </p:nvSpPr>
          <p:spPr>
            <a:xfrm>
              <a:off x="8771398" y="3457053"/>
              <a:ext cx="151960" cy="108095"/>
            </a:xfrm>
            <a:custGeom>
              <a:avLst/>
              <a:gdLst/>
              <a:ahLst/>
              <a:cxnLst/>
              <a:rect l="l" t="t" r="r" b="b"/>
              <a:pathLst>
                <a:path w="4656" h="3312" extrusionOk="0">
                  <a:moveTo>
                    <a:pt x="3803" y="1"/>
                  </a:moveTo>
                  <a:lnTo>
                    <a:pt x="3803" y="1"/>
                  </a:lnTo>
                  <a:cubicBezTo>
                    <a:pt x="3901" y="804"/>
                    <a:pt x="3557" y="1591"/>
                    <a:pt x="2901" y="2066"/>
                  </a:cubicBezTo>
                  <a:cubicBezTo>
                    <a:pt x="2499" y="2374"/>
                    <a:pt x="2009" y="2472"/>
                    <a:pt x="1547" y="2472"/>
                  </a:cubicBezTo>
                  <a:cubicBezTo>
                    <a:pt x="730" y="2472"/>
                    <a:pt x="0" y="2165"/>
                    <a:pt x="0" y="2164"/>
                  </a:cubicBezTo>
                  <a:lnTo>
                    <a:pt x="0" y="2164"/>
                  </a:lnTo>
                  <a:cubicBezTo>
                    <a:pt x="1344" y="2886"/>
                    <a:pt x="1836" y="2640"/>
                    <a:pt x="2213" y="3049"/>
                  </a:cubicBezTo>
                  <a:cubicBezTo>
                    <a:pt x="2379" y="3238"/>
                    <a:pt x="2551" y="3295"/>
                    <a:pt x="2710" y="3295"/>
                  </a:cubicBezTo>
                  <a:cubicBezTo>
                    <a:pt x="2897" y="3295"/>
                    <a:pt x="3065" y="3216"/>
                    <a:pt x="3180" y="3181"/>
                  </a:cubicBezTo>
                  <a:cubicBezTo>
                    <a:pt x="3203" y="3174"/>
                    <a:pt x="3228" y="3171"/>
                    <a:pt x="3252" y="3171"/>
                  </a:cubicBezTo>
                  <a:cubicBezTo>
                    <a:pt x="3346" y="3171"/>
                    <a:pt x="3439" y="3220"/>
                    <a:pt x="3491" y="3312"/>
                  </a:cubicBezTo>
                  <a:cubicBezTo>
                    <a:pt x="3524" y="3099"/>
                    <a:pt x="3475" y="2902"/>
                    <a:pt x="3360" y="2722"/>
                  </a:cubicBezTo>
                  <a:cubicBezTo>
                    <a:pt x="3180" y="2525"/>
                    <a:pt x="2787" y="2509"/>
                    <a:pt x="2721" y="2509"/>
                  </a:cubicBezTo>
                  <a:cubicBezTo>
                    <a:pt x="3278" y="2476"/>
                    <a:pt x="3786" y="2181"/>
                    <a:pt x="4098" y="1722"/>
                  </a:cubicBezTo>
                  <a:cubicBezTo>
                    <a:pt x="4655" y="935"/>
                    <a:pt x="3803" y="1"/>
                    <a:pt x="38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7" name="Google Shape;3457;p3"/>
            <p:cNvSpPr/>
            <p:nvPr/>
          </p:nvSpPr>
          <p:spPr>
            <a:xfrm>
              <a:off x="8577205" y="3215013"/>
              <a:ext cx="145531" cy="205159"/>
            </a:xfrm>
            <a:custGeom>
              <a:avLst/>
              <a:gdLst/>
              <a:ahLst/>
              <a:cxnLst/>
              <a:rect l="l" t="t" r="r" b="b"/>
              <a:pathLst>
                <a:path w="4459" h="6286" extrusionOk="0">
                  <a:moveTo>
                    <a:pt x="1811" y="0"/>
                  </a:moveTo>
                  <a:cubicBezTo>
                    <a:pt x="1385" y="0"/>
                    <a:pt x="976" y="149"/>
                    <a:pt x="705" y="450"/>
                  </a:cubicBezTo>
                  <a:cubicBezTo>
                    <a:pt x="0" y="1090"/>
                    <a:pt x="443" y="2139"/>
                    <a:pt x="1033" y="2352"/>
                  </a:cubicBezTo>
                  <a:cubicBezTo>
                    <a:pt x="1156" y="2409"/>
                    <a:pt x="1291" y="2438"/>
                    <a:pt x="1428" y="2438"/>
                  </a:cubicBezTo>
                  <a:cubicBezTo>
                    <a:pt x="1565" y="2438"/>
                    <a:pt x="1705" y="2409"/>
                    <a:pt x="1836" y="2352"/>
                  </a:cubicBezTo>
                  <a:lnTo>
                    <a:pt x="1869" y="2319"/>
                  </a:lnTo>
                  <a:lnTo>
                    <a:pt x="1901" y="2303"/>
                  </a:lnTo>
                  <a:lnTo>
                    <a:pt x="1951" y="2270"/>
                  </a:lnTo>
                  <a:lnTo>
                    <a:pt x="2016" y="2221"/>
                  </a:lnTo>
                  <a:cubicBezTo>
                    <a:pt x="2033" y="2188"/>
                    <a:pt x="2049" y="2172"/>
                    <a:pt x="2082" y="2155"/>
                  </a:cubicBezTo>
                  <a:cubicBezTo>
                    <a:pt x="2246" y="1975"/>
                    <a:pt x="2328" y="1745"/>
                    <a:pt x="2295" y="1499"/>
                  </a:cubicBezTo>
                  <a:cubicBezTo>
                    <a:pt x="2251" y="1162"/>
                    <a:pt x="2034" y="1020"/>
                    <a:pt x="1836" y="1020"/>
                  </a:cubicBezTo>
                  <a:cubicBezTo>
                    <a:pt x="1735" y="1020"/>
                    <a:pt x="1640" y="1056"/>
                    <a:pt x="1574" y="1122"/>
                  </a:cubicBezTo>
                  <a:cubicBezTo>
                    <a:pt x="1410" y="1303"/>
                    <a:pt x="1459" y="1581"/>
                    <a:pt x="1656" y="1696"/>
                  </a:cubicBezTo>
                  <a:cubicBezTo>
                    <a:pt x="1732" y="1730"/>
                    <a:pt x="1801" y="1740"/>
                    <a:pt x="1861" y="1740"/>
                  </a:cubicBezTo>
                  <a:cubicBezTo>
                    <a:pt x="1940" y="1740"/>
                    <a:pt x="2002" y="1723"/>
                    <a:pt x="2046" y="1723"/>
                  </a:cubicBezTo>
                  <a:cubicBezTo>
                    <a:pt x="2096" y="1723"/>
                    <a:pt x="2121" y="1746"/>
                    <a:pt x="2115" y="1844"/>
                  </a:cubicBezTo>
                  <a:cubicBezTo>
                    <a:pt x="2098" y="2024"/>
                    <a:pt x="1983" y="2204"/>
                    <a:pt x="1803" y="2303"/>
                  </a:cubicBezTo>
                  <a:cubicBezTo>
                    <a:pt x="1697" y="2348"/>
                    <a:pt x="1579" y="2373"/>
                    <a:pt x="1462" y="2373"/>
                  </a:cubicBezTo>
                  <a:cubicBezTo>
                    <a:pt x="1326" y="2373"/>
                    <a:pt x="1188" y="2340"/>
                    <a:pt x="1065" y="2270"/>
                  </a:cubicBezTo>
                  <a:cubicBezTo>
                    <a:pt x="525" y="2040"/>
                    <a:pt x="164" y="1106"/>
                    <a:pt x="803" y="565"/>
                  </a:cubicBezTo>
                  <a:cubicBezTo>
                    <a:pt x="1049" y="319"/>
                    <a:pt x="1393" y="172"/>
                    <a:pt x="1738" y="172"/>
                  </a:cubicBezTo>
                  <a:cubicBezTo>
                    <a:pt x="2492" y="205"/>
                    <a:pt x="3311" y="745"/>
                    <a:pt x="3442" y="2221"/>
                  </a:cubicBezTo>
                  <a:cubicBezTo>
                    <a:pt x="3491" y="2762"/>
                    <a:pt x="3442" y="3319"/>
                    <a:pt x="3278" y="3843"/>
                  </a:cubicBezTo>
                  <a:cubicBezTo>
                    <a:pt x="3164" y="4302"/>
                    <a:pt x="2950" y="4745"/>
                    <a:pt x="2672" y="5122"/>
                  </a:cubicBezTo>
                  <a:cubicBezTo>
                    <a:pt x="2262" y="5614"/>
                    <a:pt x="1754" y="6007"/>
                    <a:pt x="1180" y="6286"/>
                  </a:cubicBezTo>
                  <a:cubicBezTo>
                    <a:pt x="1819" y="6040"/>
                    <a:pt x="2377" y="5630"/>
                    <a:pt x="2803" y="5122"/>
                  </a:cubicBezTo>
                  <a:cubicBezTo>
                    <a:pt x="3557" y="4270"/>
                    <a:pt x="4458" y="2253"/>
                    <a:pt x="3180" y="614"/>
                  </a:cubicBezTo>
                  <a:cubicBezTo>
                    <a:pt x="2834" y="207"/>
                    <a:pt x="2311" y="0"/>
                    <a:pt x="181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8" name="Google Shape;3458;p3"/>
            <p:cNvSpPr/>
            <p:nvPr/>
          </p:nvSpPr>
          <p:spPr>
            <a:xfrm>
              <a:off x="8052916" y="4047922"/>
              <a:ext cx="295859" cy="206367"/>
            </a:xfrm>
            <a:custGeom>
              <a:avLst/>
              <a:gdLst/>
              <a:ahLst/>
              <a:cxnLst/>
              <a:rect l="l" t="t" r="r" b="b"/>
              <a:pathLst>
                <a:path w="9065" h="6323" extrusionOk="0">
                  <a:moveTo>
                    <a:pt x="2002" y="1"/>
                  </a:moveTo>
                  <a:cubicBezTo>
                    <a:pt x="1084" y="1"/>
                    <a:pt x="66" y="653"/>
                    <a:pt x="33" y="1845"/>
                  </a:cubicBezTo>
                  <a:cubicBezTo>
                    <a:pt x="1" y="2714"/>
                    <a:pt x="459" y="3533"/>
                    <a:pt x="1230" y="3943"/>
                  </a:cubicBezTo>
                  <a:cubicBezTo>
                    <a:pt x="1732" y="4194"/>
                    <a:pt x="2300" y="4298"/>
                    <a:pt x="2876" y="4298"/>
                  </a:cubicBezTo>
                  <a:cubicBezTo>
                    <a:pt x="3203" y="4298"/>
                    <a:pt x="3532" y="4265"/>
                    <a:pt x="3852" y="4205"/>
                  </a:cubicBezTo>
                  <a:cubicBezTo>
                    <a:pt x="4754" y="3959"/>
                    <a:pt x="5557" y="3615"/>
                    <a:pt x="6377" y="3418"/>
                  </a:cubicBezTo>
                  <a:cubicBezTo>
                    <a:pt x="6573" y="3371"/>
                    <a:pt x="6772" y="3348"/>
                    <a:pt x="6967" y="3348"/>
                  </a:cubicBezTo>
                  <a:cubicBezTo>
                    <a:pt x="7584" y="3348"/>
                    <a:pt x="8163" y="3584"/>
                    <a:pt x="8524" y="4058"/>
                  </a:cubicBezTo>
                  <a:cubicBezTo>
                    <a:pt x="8950" y="4648"/>
                    <a:pt x="8999" y="5582"/>
                    <a:pt x="8458" y="5975"/>
                  </a:cubicBezTo>
                  <a:cubicBezTo>
                    <a:pt x="8238" y="6137"/>
                    <a:pt x="7980" y="6212"/>
                    <a:pt x="7731" y="6212"/>
                  </a:cubicBezTo>
                  <a:cubicBezTo>
                    <a:pt x="7351" y="6212"/>
                    <a:pt x="6994" y="6037"/>
                    <a:pt x="6836" y="5730"/>
                  </a:cubicBezTo>
                  <a:cubicBezTo>
                    <a:pt x="6524" y="5238"/>
                    <a:pt x="6770" y="4582"/>
                    <a:pt x="7229" y="4451"/>
                  </a:cubicBezTo>
                  <a:cubicBezTo>
                    <a:pt x="7321" y="4414"/>
                    <a:pt x="7416" y="4397"/>
                    <a:pt x="7511" y="4397"/>
                  </a:cubicBezTo>
                  <a:cubicBezTo>
                    <a:pt x="7754" y="4397"/>
                    <a:pt x="7989" y="4513"/>
                    <a:pt x="8131" y="4713"/>
                  </a:cubicBezTo>
                  <a:cubicBezTo>
                    <a:pt x="8229" y="4894"/>
                    <a:pt x="8245" y="5107"/>
                    <a:pt x="8163" y="5287"/>
                  </a:cubicBezTo>
                  <a:cubicBezTo>
                    <a:pt x="8163" y="5326"/>
                    <a:pt x="8113" y="5405"/>
                    <a:pt x="8067" y="5405"/>
                  </a:cubicBezTo>
                  <a:cubicBezTo>
                    <a:pt x="8055" y="5405"/>
                    <a:pt x="8043" y="5399"/>
                    <a:pt x="8032" y="5385"/>
                  </a:cubicBezTo>
                  <a:cubicBezTo>
                    <a:pt x="7983" y="5336"/>
                    <a:pt x="8032" y="4976"/>
                    <a:pt x="7655" y="4926"/>
                  </a:cubicBezTo>
                  <a:cubicBezTo>
                    <a:pt x="7641" y="4925"/>
                    <a:pt x="7628" y="4924"/>
                    <a:pt x="7614" y="4924"/>
                  </a:cubicBezTo>
                  <a:cubicBezTo>
                    <a:pt x="7285" y="4924"/>
                    <a:pt x="7178" y="5489"/>
                    <a:pt x="7524" y="5631"/>
                  </a:cubicBezTo>
                  <a:cubicBezTo>
                    <a:pt x="7593" y="5664"/>
                    <a:pt x="7666" y="5679"/>
                    <a:pt x="7739" y="5679"/>
                  </a:cubicBezTo>
                  <a:cubicBezTo>
                    <a:pt x="7958" y="5679"/>
                    <a:pt x="8171" y="5538"/>
                    <a:pt x="8245" y="5303"/>
                  </a:cubicBezTo>
                  <a:cubicBezTo>
                    <a:pt x="8245" y="5303"/>
                    <a:pt x="8245" y="5287"/>
                    <a:pt x="8245" y="5287"/>
                  </a:cubicBezTo>
                  <a:lnTo>
                    <a:pt x="8245" y="5238"/>
                  </a:lnTo>
                  <a:lnTo>
                    <a:pt x="8245" y="5221"/>
                  </a:lnTo>
                  <a:cubicBezTo>
                    <a:pt x="8278" y="5107"/>
                    <a:pt x="8262" y="4976"/>
                    <a:pt x="8229" y="4844"/>
                  </a:cubicBezTo>
                  <a:cubicBezTo>
                    <a:pt x="8117" y="4533"/>
                    <a:pt x="7815" y="4344"/>
                    <a:pt x="7503" y="4344"/>
                  </a:cubicBezTo>
                  <a:cubicBezTo>
                    <a:pt x="7405" y="4344"/>
                    <a:pt x="7307" y="4363"/>
                    <a:pt x="7213" y="4402"/>
                  </a:cubicBezTo>
                  <a:cubicBezTo>
                    <a:pt x="6721" y="4533"/>
                    <a:pt x="6426" y="5221"/>
                    <a:pt x="6754" y="5779"/>
                  </a:cubicBezTo>
                  <a:cubicBezTo>
                    <a:pt x="6925" y="6122"/>
                    <a:pt x="7333" y="6322"/>
                    <a:pt x="7758" y="6322"/>
                  </a:cubicBezTo>
                  <a:cubicBezTo>
                    <a:pt x="8024" y="6322"/>
                    <a:pt x="8297" y="6244"/>
                    <a:pt x="8524" y="6074"/>
                  </a:cubicBezTo>
                  <a:cubicBezTo>
                    <a:pt x="8950" y="5746"/>
                    <a:pt x="9065" y="5140"/>
                    <a:pt x="8934" y="4582"/>
                  </a:cubicBezTo>
                  <a:cubicBezTo>
                    <a:pt x="8819" y="4058"/>
                    <a:pt x="8458" y="3173"/>
                    <a:pt x="7213" y="2894"/>
                  </a:cubicBezTo>
                  <a:cubicBezTo>
                    <a:pt x="7066" y="2861"/>
                    <a:pt x="6916" y="2847"/>
                    <a:pt x="6765" y="2847"/>
                  </a:cubicBezTo>
                  <a:cubicBezTo>
                    <a:pt x="5425" y="2847"/>
                    <a:pt x="3894" y="3984"/>
                    <a:pt x="2311" y="3984"/>
                  </a:cubicBezTo>
                  <a:cubicBezTo>
                    <a:pt x="2088" y="3984"/>
                    <a:pt x="1864" y="3962"/>
                    <a:pt x="1640" y="3910"/>
                  </a:cubicBezTo>
                  <a:cubicBezTo>
                    <a:pt x="1558" y="3877"/>
                    <a:pt x="1459" y="3861"/>
                    <a:pt x="1377" y="3828"/>
                  </a:cubicBezTo>
                  <a:lnTo>
                    <a:pt x="1312" y="3795"/>
                  </a:lnTo>
                  <a:cubicBezTo>
                    <a:pt x="591" y="3418"/>
                    <a:pt x="164" y="2664"/>
                    <a:pt x="181" y="1861"/>
                  </a:cubicBezTo>
                  <a:cubicBezTo>
                    <a:pt x="203" y="743"/>
                    <a:pt x="1167" y="111"/>
                    <a:pt x="2033" y="111"/>
                  </a:cubicBezTo>
                  <a:cubicBezTo>
                    <a:pt x="2449" y="111"/>
                    <a:pt x="2843" y="258"/>
                    <a:pt x="3098" y="566"/>
                  </a:cubicBezTo>
                  <a:cubicBezTo>
                    <a:pt x="3557" y="1025"/>
                    <a:pt x="3525" y="1779"/>
                    <a:pt x="3017" y="2173"/>
                  </a:cubicBezTo>
                  <a:cubicBezTo>
                    <a:pt x="2935" y="2238"/>
                    <a:pt x="2853" y="2271"/>
                    <a:pt x="2754" y="2304"/>
                  </a:cubicBezTo>
                  <a:cubicBezTo>
                    <a:pt x="2694" y="2321"/>
                    <a:pt x="2631" y="2329"/>
                    <a:pt x="2568" y="2329"/>
                  </a:cubicBezTo>
                  <a:cubicBezTo>
                    <a:pt x="2391" y="2329"/>
                    <a:pt x="2211" y="2265"/>
                    <a:pt x="2066" y="2156"/>
                  </a:cubicBezTo>
                  <a:cubicBezTo>
                    <a:pt x="1935" y="2074"/>
                    <a:pt x="1886" y="1927"/>
                    <a:pt x="1918" y="1779"/>
                  </a:cubicBezTo>
                  <a:lnTo>
                    <a:pt x="1918" y="1779"/>
                  </a:lnTo>
                  <a:cubicBezTo>
                    <a:pt x="1994" y="1855"/>
                    <a:pt x="2097" y="1895"/>
                    <a:pt x="2201" y="1895"/>
                  </a:cubicBezTo>
                  <a:cubicBezTo>
                    <a:pt x="2256" y="1895"/>
                    <a:pt x="2310" y="1884"/>
                    <a:pt x="2361" y="1861"/>
                  </a:cubicBezTo>
                  <a:cubicBezTo>
                    <a:pt x="2590" y="1730"/>
                    <a:pt x="2525" y="1320"/>
                    <a:pt x="2213" y="1222"/>
                  </a:cubicBezTo>
                  <a:cubicBezTo>
                    <a:pt x="2185" y="1215"/>
                    <a:pt x="2157" y="1211"/>
                    <a:pt x="2129" y="1211"/>
                  </a:cubicBezTo>
                  <a:cubicBezTo>
                    <a:pt x="1787" y="1211"/>
                    <a:pt x="1508" y="1748"/>
                    <a:pt x="1902" y="2173"/>
                  </a:cubicBezTo>
                  <a:cubicBezTo>
                    <a:pt x="2060" y="2318"/>
                    <a:pt x="2262" y="2401"/>
                    <a:pt x="2470" y="2401"/>
                  </a:cubicBezTo>
                  <a:cubicBezTo>
                    <a:pt x="2543" y="2401"/>
                    <a:pt x="2616" y="2391"/>
                    <a:pt x="2689" y="2369"/>
                  </a:cubicBezTo>
                  <a:cubicBezTo>
                    <a:pt x="2721" y="2369"/>
                    <a:pt x="2754" y="2369"/>
                    <a:pt x="2787" y="2353"/>
                  </a:cubicBezTo>
                  <a:lnTo>
                    <a:pt x="2869" y="2337"/>
                  </a:lnTo>
                  <a:lnTo>
                    <a:pt x="2885" y="2320"/>
                  </a:lnTo>
                  <a:cubicBezTo>
                    <a:pt x="3049" y="2255"/>
                    <a:pt x="3180" y="2140"/>
                    <a:pt x="3262" y="2009"/>
                  </a:cubicBezTo>
                  <a:cubicBezTo>
                    <a:pt x="3590" y="1550"/>
                    <a:pt x="3541" y="911"/>
                    <a:pt x="3164" y="501"/>
                  </a:cubicBezTo>
                  <a:cubicBezTo>
                    <a:pt x="2891" y="163"/>
                    <a:pt x="2459" y="1"/>
                    <a:pt x="200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9" name="Google Shape;3459;p3"/>
            <p:cNvSpPr/>
            <p:nvPr/>
          </p:nvSpPr>
          <p:spPr>
            <a:xfrm>
              <a:off x="8103210" y="4165254"/>
              <a:ext cx="210806" cy="121052"/>
            </a:xfrm>
            <a:custGeom>
              <a:avLst/>
              <a:gdLst/>
              <a:ahLst/>
              <a:cxnLst/>
              <a:rect l="l" t="t" r="r" b="b"/>
              <a:pathLst>
                <a:path w="6459" h="3709" extrusionOk="0">
                  <a:moveTo>
                    <a:pt x="5511" y="1"/>
                  </a:moveTo>
                  <a:cubicBezTo>
                    <a:pt x="5261" y="1"/>
                    <a:pt x="4964" y="45"/>
                    <a:pt x="4623" y="168"/>
                  </a:cubicBezTo>
                  <a:cubicBezTo>
                    <a:pt x="3779" y="468"/>
                    <a:pt x="2592" y="1030"/>
                    <a:pt x="1426" y="1030"/>
                  </a:cubicBezTo>
                  <a:cubicBezTo>
                    <a:pt x="938" y="1030"/>
                    <a:pt x="454" y="932"/>
                    <a:pt x="0" y="676"/>
                  </a:cubicBezTo>
                  <a:lnTo>
                    <a:pt x="0" y="676"/>
                  </a:lnTo>
                  <a:cubicBezTo>
                    <a:pt x="0" y="676"/>
                    <a:pt x="567" y="1334"/>
                    <a:pt x="1344" y="1334"/>
                  </a:cubicBezTo>
                  <a:cubicBezTo>
                    <a:pt x="1371" y="1334"/>
                    <a:pt x="1399" y="1333"/>
                    <a:pt x="1426" y="1331"/>
                  </a:cubicBezTo>
                  <a:cubicBezTo>
                    <a:pt x="1951" y="1295"/>
                    <a:pt x="2185" y="1159"/>
                    <a:pt x="2317" y="1159"/>
                  </a:cubicBezTo>
                  <a:cubicBezTo>
                    <a:pt x="2363" y="1159"/>
                    <a:pt x="2397" y="1175"/>
                    <a:pt x="2426" y="1217"/>
                  </a:cubicBezTo>
                  <a:cubicBezTo>
                    <a:pt x="2499" y="1314"/>
                    <a:pt x="2409" y="1367"/>
                    <a:pt x="2263" y="1367"/>
                  </a:cubicBezTo>
                  <a:cubicBezTo>
                    <a:pt x="2213" y="1367"/>
                    <a:pt x="2157" y="1360"/>
                    <a:pt x="2098" y="1348"/>
                  </a:cubicBezTo>
                  <a:cubicBezTo>
                    <a:pt x="2051" y="1330"/>
                    <a:pt x="2000" y="1321"/>
                    <a:pt x="1948" y="1321"/>
                  </a:cubicBezTo>
                  <a:cubicBezTo>
                    <a:pt x="1856" y="1321"/>
                    <a:pt x="1762" y="1350"/>
                    <a:pt x="1689" y="1413"/>
                  </a:cubicBezTo>
                  <a:cubicBezTo>
                    <a:pt x="1514" y="1573"/>
                    <a:pt x="1709" y="2087"/>
                    <a:pt x="1361" y="2087"/>
                  </a:cubicBezTo>
                  <a:cubicBezTo>
                    <a:pt x="1351" y="2087"/>
                    <a:pt x="1340" y="2086"/>
                    <a:pt x="1328" y="2085"/>
                  </a:cubicBezTo>
                  <a:lnTo>
                    <a:pt x="1328" y="2085"/>
                  </a:lnTo>
                  <a:cubicBezTo>
                    <a:pt x="1328" y="2085"/>
                    <a:pt x="1617" y="2459"/>
                    <a:pt x="2055" y="2459"/>
                  </a:cubicBezTo>
                  <a:cubicBezTo>
                    <a:pt x="2198" y="2459"/>
                    <a:pt x="2356" y="2419"/>
                    <a:pt x="2525" y="2315"/>
                  </a:cubicBezTo>
                  <a:cubicBezTo>
                    <a:pt x="3197" y="1872"/>
                    <a:pt x="2820" y="1381"/>
                    <a:pt x="3065" y="1249"/>
                  </a:cubicBezTo>
                  <a:cubicBezTo>
                    <a:pt x="3111" y="1226"/>
                    <a:pt x="3156" y="1216"/>
                    <a:pt x="3197" y="1216"/>
                  </a:cubicBezTo>
                  <a:cubicBezTo>
                    <a:pt x="3389" y="1216"/>
                    <a:pt x="3501" y="1446"/>
                    <a:pt x="3311" y="1676"/>
                  </a:cubicBezTo>
                  <a:cubicBezTo>
                    <a:pt x="3082" y="1938"/>
                    <a:pt x="2230" y="2889"/>
                    <a:pt x="3557" y="3708"/>
                  </a:cubicBezTo>
                  <a:lnTo>
                    <a:pt x="3557" y="3708"/>
                  </a:lnTo>
                  <a:cubicBezTo>
                    <a:pt x="3557" y="3708"/>
                    <a:pt x="3377" y="3249"/>
                    <a:pt x="3738" y="3085"/>
                  </a:cubicBezTo>
                  <a:cubicBezTo>
                    <a:pt x="4098" y="2921"/>
                    <a:pt x="4803" y="2708"/>
                    <a:pt x="4705" y="2200"/>
                  </a:cubicBezTo>
                  <a:cubicBezTo>
                    <a:pt x="4606" y="1708"/>
                    <a:pt x="4246" y="954"/>
                    <a:pt x="4836" y="512"/>
                  </a:cubicBezTo>
                  <a:cubicBezTo>
                    <a:pt x="5192" y="242"/>
                    <a:pt x="5497" y="142"/>
                    <a:pt x="5802" y="142"/>
                  </a:cubicBezTo>
                  <a:cubicBezTo>
                    <a:pt x="6015" y="142"/>
                    <a:pt x="6229" y="192"/>
                    <a:pt x="6458" y="266"/>
                  </a:cubicBezTo>
                  <a:cubicBezTo>
                    <a:pt x="6458" y="266"/>
                    <a:pt x="6127" y="1"/>
                    <a:pt x="551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0" name="Google Shape;3460;p3"/>
            <p:cNvSpPr/>
            <p:nvPr/>
          </p:nvSpPr>
          <p:spPr>
            <a:xfrm>
              <a:off x="8142245" y="4045246"/>
              <a:ext cx="117723" cy="82703"/>
            </a:xfrm>
            <a:custGeom>
              <a:avLst/>
              <a:gdLst/>
              <a:ahLst/>
              <a:cxnLst/>
              <a:rect l="l" t="t" r="r" b="b"/>
              <a:pathLst>
                <a:path w="3607" h="2534" extrusionOk="0">
                  <a:moveTo>
                    <a:pt x="1087" y="1"/>
                  </a:moveTo>
                  <a:cubicBezTo>
                    <a:pt x="497" y="1"/>
                    <a:pt x="1" y="124"/>
                    <a:pt x="1" y="124"/>
                  </a:cubicBezTo>
                  <a:cubicBezTo>
                    <a:pt x="1" y="124"/>
                    <a:pt x="952" y="206"/>
                    <a:pt x="1197" y="550"/>
                  </a:cubicBezTo>
                  <a:cubicBezTo>
                    <a:pt x="1361" y="747"/>
                    <a:pt x="1427" y="1025"/>
                    <a:pt x="1345" y="1271"/>
                  </a:cubicBezTo>
                  <a:cubicBezTo>
                    <a:pt x="1296" y="1501"/>
                    <a:pt x="1181" y="2156"/>
                    <a:pt x="2214" y="2156"/>
                  </a:cubicBezTo>
                  <a:cubicBezTo>
                    <a:pt x="3246" y="2173"/>
                    <a:pt x="3082" y="2533"/>
                    <a:pt x="3082" y="2533"/>
                  </a:cubicBezTo>
                  <a:cubicBezTo>
                    <a:pt x="3082" y="2533"/>
                    <a:pt x="3607" y="1763"/>
                    <a:pt x="2738" y="616"/>
                  </a:cubicBezTo>
                  <a:cubicBezTo>
                    <a:pt x="2361" y="124"/>
                    <a:pt x="1677" y="1"/>
                    <a:pt x="108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1" name="Google Shape;3461;p3"/>
            <p:cNvSpPr/>
            <p:nvPr/>
          </p:nvSpPr>
          <p:spPr>
            <a:xfrm>
              <a:off x="8095704" y="3958332"/>
              <a:ext cx="73859" cy="87240"/>
            </a:xfrm>
            <a:custGeom>
              <a:avLst/>
              <a:gdLst/>
              <a:ahLst/>
              <a:cxnLst/>
              <a:rect l="l" t="t" r="r" b="b"/>
              <a:pathLst>
                <a:path w="2263" h="2673" extrusionOk="0">
                  <a:moveTo>
                    <a:pt x="1115" y="0"/>
                  </a:moveTo>
                  <a:lnTo>
                    <a:pt x="1115" y="0"/>
                  </a:lnTo>
                  <a:cubicBezTo>
                    <a:pt x="820" y="164"/>
                    <a:pt x="738" y="705"/>
                    <a:pt x="804" y="1443"/>
                  </a:cubicBezTo>
                  <a:cubicBezTo>
                    <a:pt x="870" y="2180"/>
                    <a:pt x="1" y="2623"/>
                    <a:pt x="1" y="2623"/>
                  </a:cubicBezTo>
                  <a:cubicBezTo>
                    <a:pt x="591" y="2410"/>
                    <a:pt x="1771" y="2672"/>
                    <a:pt x="2017" y="2016"/>
                  </a:cubicBezTo>
                  <a:cubicBezTo>
                    <a:pt x="2263" y="1361"/>
                    <a:pt x="1624" y="935"/>
                    <a:pt x="1263" y="738"/>
                  </a:cubicBezTo>
                  <a:cubicBezTo>
                    <a:pt x="919" y="541"/>
                    <a:pt x="1115" y="0"/>
                    <a:pt x="11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2" name="Google Shape;3462;p3"/>
            <p:cNvSpPr/>
            <p:nvPr/>
          </p:nvSpPr>
          <p:spPr>
            <a:xfrm>
              <a:off x="7985519" y="3996322"/>
              <a:ext cx="103820" cy="140178"/>
            </a:xfrm>
            <a:custGeom>
              <a:avLst/>
              <a:gdLst/>
              <a:ahLst/>
              <a:cxnLst/>
              <a:rect l="l" t="t" r="r" b="b"/>
              <a:pathLst>
                <a:path w="3181" h="4295" extrusionOk="0">
                  <a:moveTo>
                    <a:pt x="2803" y="0"/>
                  </a:moveTo>
                  <a:lnTo>
                    <a:pt x="2803" y="0"/>
                  </a:lnTo>
                  <a:cubicBezTo>
                    <a:pt x="2725" y="78"/>
                    <a:pt x="2606" y="125"/>
                    <a:pt x="2487" y="125"/>
                  </a:cubicBezTo>
                  <a:cubicBezTo>
                    <a:pt x="2456" y="125"/>
                    <a:pt x="2424" y="122"/>
                    <a:pt x="2393" y="115"/>
                  </a:cubicBezTo>
                  <a:cubicBezTo>
                    <a:pt x="2339" y="104"/>
                    <a:pt x="2262" y="96"/>
                    <a:pt x="2172" y="96"/>
                  </a:cubicBezTo>
                  <a:cubicBezTo>
                    <a:pt x="1851" y="96"/>
                    <a:pt x="1370" y="202"/>
                    <a:pt x="1230" y="689"/>
                  </a:cubicBezTo>
                  <a:cubicBezTo>
                    <a:pt x="1049" y="1295"/>
                    <a:pt x="1197" y="1688"/>
                    <a:pt x="1410" y="1869"/>
                  </a:cubicBezTo>
                  <a:cubicBezTo>
                    <a:pt x="1623" y="2065"/>
                    <a:pt x="1623" y="2426"/>
                    <a:pt x="1475" y="2492"/>
                  </a:cubicBezTo>
                  <a:cubicBezTo>
                    <a:pt x="1438" y="2509"/>
                    <a:pt x="1401" y="2516"/>
                    <a:pt x="1366" y="2516"/>
                  </a:cubicBezTo>
                  <a:cubicBezTo>
                    <a:pt x="1198" y="2516"/>
                    <a:pt x="1066" y="2343"/>
                    <a:pt x="1148" y="2180"/>
                  </a:cubicBezTo>
                  <a:cubicBezTo>
                    <a:pt x="1221" y="1946"/>
                    <a:pt x="1045" y="1711"/>
                    <a:pt x="819" y="1711"/>
                  </a:cubicBezTo>
                  <a:cubicBezTo>
                    <a:pt x="793" y="1711"/>
                    <a:pt x="766" y="1714"/>
                    <a:pt x="738" y="1721"/>
                  </a:cubicBezTo>
                  <a:cubicBezTo>
                    <a:pt x="677" y="1729"/>
                    <a:pt x="623" y="1733"/>
                    <a:pt x="575" y="1733"/>
                  </a:cubicBezTo>
                  <a:cubicBezTo>
                    <a:pt x="413" y="1733"/>
                    <a:pt x="317" y="1687"/>
                    <a:pt x="279" y="1574"/>
                  </a:cubicBezTo>
                  <a:lnTo>
                    <a:pt x="279" y="1574"/>
                  </a:lnTo>
                  <a:cubicBezTo>
                    <a:pt x="279" y="1574"/>
                    <a:pt x="0" y="2475"/>
                    <a:pt x="689" y="2918"/>
                  </a:cubicBezTo>
                  <a:cubicBezTo>
                    <a:pt x="1393" y="3344"/>
                    <a:pt x="1738" y="4032"/>
                    <a:pt x="2115" y="4295"/>
                  </a:cubicBezTo>
                  <a:cubicBezTo>
                    <a:pt x="2115" y="4295"/>
                    <a:pt x="1508" y="3344"/>
                    <a:pt x="2066" y="2475"/>
                  </a:cubicBezTo>
                  <a:cubicBezTo>
                    <a:pt x="2623" y="1606"/>
                    <a:pt x="3180" y="1328"/>
                    <a:pt x="280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3" name="Google Shape;3463;p3"/>
            <p:cNvSpPr/>
            <p:nvPr/>
          </p:nvSpPr>
          <p:spPr>
            <a:xfrm>
              <a:off x="7848572" y="3789140"/>
              <a:ext cx="264821" cy="263907"/>
            </a:xfrm>
            <a:custGeom>
              <a:avLst/>
              <a:gdLst/>
              <a:ahLst/>
              <a:cxnLst/>
              <a:rect l="l" t="t" r="r" b="b"/>
              <a:pathLst>
                <a:path w="8114" h="8086" extrusionOk="0">
                  <a:moveTo>
                    <a:pt x="2382" y="1"/>
                  </a:moveTo>
                  <a:cubicBezTo>
                    <a:pt x="2282" y="1"/>
                    <a:pt x="2181" y="8"/>
                    <a:pt x="2082" y="21"/>
                  </a:cubicBezTo>
                  <a:cubicBezTo>
                    <a:pt x="754" y="169"/>
                    <a:pt x="0" y="1972"/>
                    <a:pt x="787" y="3234"/>
                  </a:cubicBezTo>
                  <a:cubicBezTo>
                    <a:pt x="1376" y="4191"/>
                    <a:pt x="2454" y="4473"/>
                    <a:pt x="3416" y="4473"/>
                  </a:cubicBezTo>
                  <a:cubicBezTo>
                    <a:pt x="3525" y="4473"/>
                    <a:pt x="3632" y="4470"/>
                    <a:pt x="3737" y="4463"/>
                  </a:cubicBezTo>
                  <a:cubicBezTo>
                    <a:pt x="3950" y="4463"/>
                    <a:pt x="4196" y="4430"/>
                    <a:pt x="4442" y="4398"/>
                  </a:cubicBezTo>
                  <a:cubicBezTo>
                    <a:pt x="4442" y="4398"/>
                    <a:pt x="4638" y="4367"/>
                    <a:pt x="4932" y="4367"/>
                  </a:cubicBezTo>
                  <a:cubicBezTo>
                    <a:pt x="5419" y="4367"/>
                    <a:pt x="6177" y="4450"/>
                    <a:pt x="6770" y="4889"/>
                  </a:cubicBezTo>
                  <a:cubicBezTo>
                    <a:pt x="7163" y="5234"/>
                    <a:pt x="7425" y="5692"/>
                    <a:pt x="7507" y="6217"/>
                  </a:cubicBezTo>
                  <a:cubicBezTo>
                    <a:pt x="7507" y="6217"/>
                    <a:pt x="7671" y="7414"/>
                    <a:pt x="7097" y="8053"/>
                  </a:cubicBezTo>
                  <a:lnTo>
                    <a:pt x="7065" y="8086"/>
                  </a:lnTo>
                  <a:cubicBezTo>
                    <a:pt x="7065" y="8086"/>
                    <a:pt x="8114" y="7577"/>
                    <a:pt x="7983" y="5971"/>
                  </a:cubicBezTo>
                  <a:cubicBezTo>
                    <a:pt x="7874" y="4655"/>
                    <a:pt x="6811" y="4001"/>
                    <a:pt x="5471" y="4001"/>
                  </a:cubicBezTo>
                  <a:cubicBezTo>
                    <a:pt x="5193" y="4001"/>
                    <a:pt x="4902" y="4030"/>
                    <a:pt x="4606" y="4086"/>
                  </a:cubicBezTo>
                  <a:cubicBezTo>
                    <a:pt x="4104" y="4187"/>
                    <a:pt x="3649" y="4237"/>
                    <a:pt x="3240" y="4237"/>
                  </a:cubicBezTo>
                  <a:cubicBezTo>
                    <a:pt x="2714" y="4237"/>
                    <a:pt x="2263" y="4154"/>
                    <a:pt x="1885" y="3988"/>
                  </a:cubicBezTo>
                  <a:cubicBezTo>
                    <a:pt x="1492" y="3807"/>
                    <a:pt x="1147" y="3512"/>
                    <a:pt x="918" y="3135"/>
                  </a:cubicBezTo>
                  <a:cubicBezTo>
                    <a:pt x="197" y="1988"/>
                    <a:pt x="885" y="300"/>
                    <a:pt x="2098" y="152"/>
                  </a:cubicBezTo>
                  <a:cubicBezTo>
                    <a:pt x="2199" y="138"/>
                    <a:pt x="2301" y="130"/>
                    <a:pt x="2403" y="130"/>
                  </a:cubicBezTo>
                  <a:cubicBezTo>
                    <a:pt x="2877" y="130"/>
                    <a:pt x="3333" y="290"/>
                    <a:pt x="3590" y="628"/>
                  </a:cubicBezTo>
                  <a:cubicBezTo>
                    <a:pt x="3885" y="1021"/>
                    <a:pt x="3934" y="1545"/>
                    <a:pt x="3721" y="1988"/>
                  </a:cubicBezTo>
                  <a:cubicBezTo>
                    <a:pt x="3576" y="2330"/>
                    <a:pt x="3252" y="2535"/>
                    <a:pt x="2901" y="2535"/>
                  </a:cubicBezTo>
                  <a:cubicBezTo>
                    <a:pt x="2815" y="2535"/>
                    <a:pt x="2727" y="2522"/>
                    <a:pt x="2639" y="2496"/>
                  </a:cubicBezTo>
                  <a:cubicBezTo>
                    <a:pt x="2196" y="2398"/>
                    <a:pt x="2016" y="1955"/>
                    <a:pt x="2360" y="1906"/>
                  </a:cubicBezTo>
                  <a:cubicBezTo>
                    <a:pt x="2770" y="1841"/>
                    <a:pt x="2852" y="1496"/>
                    <a:pt x="2705" y="1201"/>
                  </a:cubicBezTo>
                  <a:cubicBezTo>
                    <a:pt x="2645" y="1082"/>
                    <a:pt x="2513" y="1016"/>
                    <a:pt x="2370" y="1016"/>
                  </a:cubicBezTo>
                  <a:cubicBezTo>
                    <a:pt x="2160" y="1016"/>
                    <a:pt x="1927" y="1158"/>
                    <a:pt x="1869" y="1480"/>
                  </a:cubicBezTo>
                  <a:cubicBezTo>
                    <a:pt x="1819" y="1759"/>
                    <a:pt x="1885" y="2037"/>
                    <a:pt x="2082" y="2234"/>
                  </a:cubicBezTo>
                  <a:cubicBezTo>
                    <a:pt x="2250" y="2427"/>
                    <a:pt x="2587" y="2591"/>
                    <a:pt x="2932" y="2591"/>
                  </a:cubicBezTo>
                  <a:cubicBezTo>
                    <a:pt x="3260" y="2591"/>
                    <a:pt x="3595" y="2444"/>
                    <a:pt x="3803" y="2037"/>
                  </a:cubicBezTo>
                  <a:cubicBezTo>
                    <a:pt x="4032" y="1562"/>
                    <a:pt x="4000" y="988"/>
                    <a:pt x="3688" y="562"/>
                  </a:cubicBezTo>
                  <a:cubicBezTo>
                    <a:pt x="3400" y="178"/>
                    <a:pt x="2895" y="1"/>
                    <a:pt x="23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4" name="Google Shape;3464;p3"/>
            <p:cNvSpPr/>
            <p:nvPr/>
          </p:nvSpPr>
          <p:spPr>
            <a:xfrm>
              <a:off x="7890805" y="3940839"/>
              <a:ext cx="152515" cy="77971"/>
            </a:xfrm>
            <a:custGeom>
              <a:avLst/>
              <a:gdLst/>
              <a:ahLst/>
              <a:cxnLst/>
              <a:rect l="l" t="t" r="r" b="b"/>
              <a:pathLst>
                <a:path w="4673" h="2389" extrusionOk="0">
                  <a:moveTo>
                    <a:pt x="3575" y="0"/>
                  </a:moveTo>
                  <a:cubicBezTo>
                    <a:pt x="3276" y="0"/>
                    <a:pt x="2924" y="41"/>
                    <a:pt x="2525" y="159"/>
                  </a:cubicBezTo>
                  <a:cubicBezTo>
                    <a:pt x="1971" y="326"/>
                    <a:pt x="1499" y="386"/>
                    <a:pt x="1111" y="386"/>
                  </a:cubicBezTo>
                  <a:cubicBezTo>
                    <a:pt x="581" y="386"/>
                    <a:pt x="209" y="273"/>
                    <a:pt x="1" y="159"/>
                  </a:cubicBezTo>
                  <a:lnTo>
                    <a:pt x="1" y="159"/>
                  </a:lnTo>
                  <a:cubicBezTo>
                    <a:pt x="132" y="274"/>
                    <a:pt x="263" y="389"/>
                    <a:pt x="378" y="536"/>
                  </a:cubicBezTo>
                  <a:cubicBezTo>
                    <a:pt x="453" y="641"/>
                    <a:pt x="597" y="1392"/>
                    <a:pt x="1187" y="1392"/>
                  </a:cubicBezTo>
                  <a:cubicBezTo>
                    <a:pt x="1241" y="1392"/>
                    <a:pt x="1299" y="1386"/>
                    <a:pt x="1361" y="1372"/>
                  </a:cubicBezTo>
                  <a:cubicBezTo>
                    <a:pt x="2083" y="1225"/>
                    <a:pt x="1952" y="766"/>
                    <a:pt x="2427" y="618"/>
                  </a:cubicBezTo>
                  <a:cubicBezTo>
                    <a:pt x="2519" y="590"/>
                    <a:pt x="2597" y="578"/>
                    <a:pt x="2662" y="578"/>
                  </a:cubicBezTo>
                  <a:cubicBezTo>
                    <a:pt x="2932" y="578"/>
                    <a:pt x="2975" y="785"/>
                    <a:pt x="2869" y="864"/>
                  </a:cubicBezTo>
                  <a:cubicBezTo>
                    <a:pt x="2814" y="899"/>
                    <a:pt x="2761" y="910"/>
                    <a:pt x="2706" y="910"/>
                  </a:cubicBezTo>
                  <a:cubicBezTo>
                    <a:pt x="2632" y="910"/>
                    <a:pt x="2554" y="890"/>
                    <a:pt x="2460" y="881"/>
                  </a:cubicBezTo>
                  <a:cubicBezTo>
                    <a:pt x="2446" y="878"/>
                    <a:pt x="2430" y="876"/>
                    <a:pt x="2413" y="876"/>
                  </a:cubicBezTo>
                  <a:cubicBezTo>
                    <a:pt x="2219" y="876"/>
                    <a:pt x="1817" y="1047"/>
                    <a:pt x="1968" y="1438"/>
                  </a:cubicBezTo>
                  <a:cubicBezTo>
                    <a:pt x="2132" y="1880"/>
                    <a:pt x="2378" y="2241"/>
                    <a:pt x="2115" y="2389"/>
                  </a:cubicBezTo>
                  <a:cubicBezTo>
                    <a:pt x="2115" y="2389"/>
                    <a:pt x="3033" y="2389"/>
                    <a:pt x="3345" y="2126"/>
                  </a:cubicBezTo>
                  <a:cubicBezTo>
                    <a:pt x="3705" y="1864"/>
                    <a:pt x="3853" y="1405"/>
                    <a:pt x="3722" y="995"/>
                  </a:cubicBezTo>
                  <a:cubicBezTo>
                    <a:pt x="3623" y="501"/>
                    <a:pt x="3938" y="201"/>
                    <a:pt x="4425" y="201"/>
                  </a:cubicBezTo>
                  <a:cubicBezTo>
                    <a:pt x="4504" y="201"/>
                    <a:pt x="4586" y="209"/>
                    <a:pt x="4672" y="225"/>
                  </a:cubicBezTo>
                  <a:cubicBezTo>
                    <a:pt x="4672" y="225"/>
                    <a:pt x="4271" y="0"/>
                    <a:pt x="357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5" name="Google Shape;3465;p3"/>
            <p:cNvSpPr/>
            <p:nvPr/>
          </p:nvSpPr>
          <p:spPr>
            <a:xfrm>
              <a:off x="7929872" y="3797821"/>
              <a:ext cx="104897" cy="109825"/>
            </a:xfrm>
            <a:custGeom>
              <a:avLst/>
              <a:gdLst/>
              <a:ahLst/>
              <a:cxnLst/>
              <a:rect l="l" t="t" r="r" b="b"/>
              <a:pathLst>
                <a:path w="3214" h="3365" extrusionOk="0">
                  <a:moveTo>
                    <a:pt x="1263" y="1"/>
                  </a:moveTo>
                  <a:lnTo>
                    <a:pt x="1263" y="1"/>
                  </a:lnTo>
                  <a:cubicBezTo>
                    <a:pt x="1689" y="444"/>
                    <a:pt x="1836" y="1083"/>
                    <a:pt x="1640" y="1656"/>
                  </a:cubicBezTo>
                  <a:cubicBezTo>
                    <a:pt x="1410" y="2418"/>
                    <a:pt x="886" y="2618"/>
                    <a:pt x="437" y="2618"/>
                  </a:cubicBezTo>
                  <a:cubicBezTo>
                    <a:pt x="276" y="2618"/>
                    <a:pt x="125" y="2592"/>
                    <a:pt x="1" y="2558"/>
                  </a:cubicBezTo>
                  <a:lnTo>
                    <a:pt x="1" y="2558"/>
                  </a:lnTo>
                  <a:cubicBezTo>
                    <a:pt x="1" y="2558"/>
                    <a:pt x="229" y="3365"/>
                    <a:pt x="1008" y="3365"/>
                  </a:cubicBezTo>
                  <a:cubicBezTo>
                    <a:pt x="1038" y="3365"/>
                    <a:pt x="1068" y="3364"/>
                    <a:pt x="1099" y="3361"/>
                  </a:cubicBezTo>
                  <a:cubicBezTo>
                    <a:pt x="1951" y="3296"/>
                    <a:pt x="1886" y="2640"/>
                    <a:pt x="1886" y="2361"/>
                  </a:cubicBezTo>
                  <a:cubicBezTo>
                    <a:pt x="1869" y="2083"/>
                    <a:pt x="1853" y="1853"/>
                    <a:pt x="1967" y="1853"/>
                  </a:cubicBezTo>
                  <a:cubicBezTo>
                    <a:pt x="2082" y="1853"/>
                    <a:pt x="2115" y="1952"/>
                    <a:pt x="2049" y="2148"/>
                  </a:cubicBezTo>
                  <a:cubicBezTo>
                    <a:pt x="1984" y="2345"/>
                    <a:pt x="1820" y="2984"/>
                    <a:pt x="2918" y="3099"/>
                  </a:cubicBezTo>
                  <a:cubicBezTo>
                    <a:pt x="2787" y="3001"/>
                    <a:pt x="2754" y="2820"/>
                    <a:pt x="2853" y="2689"/>
                  </a:cubicBezTo>
                  <a:cubicBezTo>
                    <a:pt x="3000" y="2427"/>
                    <a:pt x="3213" y="1984"/>
                    <a:pt x="2492" y="1361"/>
                  </a:cubicBezTo>
                  <a:cubicBezTo>
                    <a:pt x="1754" y="739"/>
                    <a:pt x="1689" y="296"/>
                    <a:pt x="12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6" name="Google Shape;3466;p3"/>
            <p:cNvSpPr/>
            <p:nvPr/>
          </p:nvSpPr>
          <p:spPr>
            <a:xfrm>
              <a:off x="7821287" y="3642271"/>
              <a:ext cx="62599" cy="250297"/>
            </a:xfrm>
            <a:custGeom>
              <a:avLst/>
              <a:gdLst/>
              <a:ahLst/>
              <a:cxnLst/>
              <a:rect l="l" t="t" r="r" b="b"/>
              <a:pathLst>
                <a:path w="1918" h="7669" extrusionOk="0">
                  <a:moveTo>
                    <a:pt x="631" y="0"/>
                  </a:moveTo>
                  <a:cubicBezTo>
                    <a:pt x="561" y="0"/>
                    <a:pt x="487" y="18"/>
                    <a:pt x="410" y="63"/>
                  </a:cubicBezTo>
                  <a:cubicBezTo>
                    <a:pt x="0" y="292"/>
                    <a:pt x="328" y="833"/>
                    <a:pt x="590" y="1095"/>
                  </a:cubicBezTo>
                  <a:cubicBezTo>
                    <a:pt x="852" y="1358"/>
                    <a:pt x="869" y="2636"/>
                    <a:pt x="738" y="3997"/>
                  </a:cubicBezTo>
                  <a:cubicBezTo>
                    <a:pt x="607" y="5357"/>
                    <a:pt x="754" y="7127"/>
                    <a:pt x="1459" y="7668"/>
                  </a:cubicBezTo>
                  <a:cubicBezTo>
                    <a:pt x="1459" y="7668"/>
                    <a:pt x="803" y="7045"/>
                    <a:pt x="951" y="5177"/>
                  </a:cubicBezTo>
                  <a:cubicBezTo>
                    <a:pt x="1098" y="3292"/>
                    <a:pt x="1918" y="1505"/>
                    <a:pt x="1180" y="374"/>
                  </a:cubicBezTo>
                  <a:cubicBezTo>
                    <a:pt x="1180" y="374"/>
                    <a:pt x="949" y="0"/>
                    <a:pt x="63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7" name="Google Shape;3467;p3"/>
            <p:cNvSpPr/>
            <p:nvPr/>
          </p:nvSpPr>
          <p:spPr>
            <a:xfrm>
              <a:off x="7665052" y="3609568"/>
              <a:ext cx="279312" cy="332217"/>
            </a:xfrm>
            <a:custGeom>
              <a:avLst/>
              <a:gdLst/>
              <a:ahLst/>
              <a:cxnLst/>
              <a:rect l="l" t="t" r="r" b="b"/>
              <a:pathLst>
                <a:path w="8558" h="10179" extrusionOk="0">
                  <a:moveTo>
                    <a:pt x="2275" y="0"/>
                  </a:moveTo>
                  <a:cubicBezTo>
                    <a:pt x="1364" y="0"/>
                    <a:pt x="525" y="449"/>
                    <a:pt x="296" y="1163"/>
                  </a:cubicBezTo>
                  <a:cubicBezTo>
                    <a:pt x="1" y="1966"/>
                    <a:pt x="411" y="2671"/>
                    <a:pt x="820" y="2884"/>
                  </a:cubicBezTo>
                  <a:cubicBezTo>
                    <a:pt x="1045" y="3036"/>
                    <a:pt x="1305" y="3101"/>
                    <a:pt x="1559" y="3101"/>
                  </a:cubicBezTo>
                  <a:cubicBezTo>
                    <a:pt x="2103" y="3101"/>
                    <a:pt x="2621" y="2805"/>
                    <a:pt x="2722" y="2425"/>
                  </a:cubicBezTo>
                  <a:cubicBezTo>
                    <a:pt x="2851" y="2036"/>
                    <a:pt x="2551" y="1648"/>
                    <a:pt x="2165" y="1648"/>
                  </a:cubicBezTo>
                  <a:cubicBezTo>
                    <a:pt x="2112" y="1648"/>
                    <a:pt x="2056" y="1655"/>
                    <a:pt x="2001" y="1671"/>
                  </a:cubicBezTo>
                  <a:cubicBezTo>
                    <a:pt x="1673" y="1737"/>
                    <a:pt x="1492" y="2081"/>
                    <a:pt x="1607" y="2376"/>
                  </a:cubicBezTo>
                  <a:cubicBezTo>
                    <a:pt x="1690" y="2625"/>
                    <a:pt x="1945" y="2660"/>
                    <a:pt x="2080" y="2660"/>
                  </a:cubicBezTo>
                  <a:cubicBezTo>
                    <a:pt x="2131" y="2660"/>
                    <a:pt x="2164" y="2655"/>
                    <a:pt x="2164" y="2655"/>
                  </a:cubicBezTo>
                  <a:lnTo>
                    <a:pt x="2164" y="2655"/>
                  </a:lnTo>
                  <a:cubicBezTo>
                    <a:pt x="2099" y="2832"/>
                    <a:pt x="1885" y="2961"/>
                    <a:pt x="1625" y="2961"/>
                  </a:cubicBezTo>
                  <a:cubicBezTo>
                    <a:pt x="1428" y="2961"/>
                    <a:pt x="1205" y="2887"/>
                    <a:pt x="1001" y="2704"/>
                  </a:cubicBezTo>
                  <a:cubicBezTo>
                    <a:pt x="575" y="2327"/>
                    <a:pt x="493" y="1081"/>
                    <a:pt x="1214" y="507"/>
                  </a:cubicBezTo>
                  <a:cubicBezTo>
                    <a:pt x="1538" y="272"/>
                    <a:pt x="1915" y="142"/>
                    <a:pt x="2310" y="142"/>
                  </a:cubicBezTo>
                  <a:cubicBezTo>
                    <a:pt x="2354" y="142"/>
                    <a:pt x="2398" y="143"/>
                    <a:pt x="2443" y="147"/>
                  </a:cubicBezTo>
                  <a:cubicBezTo>
                    <a:pt x="2574" y="147"/>
                    <a:pt x="2705" y="180"/>
                    <a:pt x="2837" y="212"/>
                  </a:cubicBezTo>
                  <a:cubicBezTo>
                    <a:pt x="3935" y="475"/>
                    <a:pt x="4656" y="1638"/>
                    <a:pt x="4885" y="2868"/>
                  </a:cubicBezTo>
                  <a:cubicBezTo>
                    <a:pt x="5115" y="4097"/>
                    <a:pt x="4885" y="5359"/>
                    <a:pt x="4951" y="6490"/>
                  </a:cubicBezTo>
                  <a:cubicBezTo>
                    <a:pt x="4902" y="7506"/>
                    <a:pt x="5295" y="8490"/>
                    <a:pt x="6049" y="9195"/>
                  </a:cubicBezTo>
                  <a:cubicBezTo>
                    <a:pt x="6738" y="9801"/>
                    <a:pt x="7623" y="10145"/>
                    <a:pt x="8557" y="10178"/>
                  </a:cubicBezTo>
                  <a:cubicBezTo>
                    <a:pt x="7639" y="10113"/>
                    <a:pt x="6770" y="9752"/>
                    <a:pt x="6098" y="9129"/>
                  </a:cubicBezTo>
                  <a:cubicBezTo>
                    <a:pt x="5394" y="8441"/>
                    <a:pt x="5033" y="7474"/>
                    <a:pt x="5082" y="6474"/>
                  </a:cubicBezTo>
                  <a:cubicBezTo>
                    <a:pt x="5033" y="5376"/>
                    <a:pt x="5279" y="4146"/>
                    <a:pt x="5049" y="2835"/>
                  </a:cubicBezTo>
                  <a:cubicBezTo>
                    <a:pt x="4803" y="1573"/>
                    <a:pt x="4049" y="327"/>
                    <a:pt x="2869" y="65"/>
                  </a:cubicBezTo>
                  <a:cubicBezTo>
                    <a:pt x="2671" y="21"/>
                    <a:pt x="2471" y="0"/>
                    <a:pt x="227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8" name="Google Shape;3468;p3"/>
            <p:cNvSpPr/>
            <p:nvPr/>
          </p:nvSpPr>
          <p:spPr>
            <a:xfrm>
              <a:off x="7729805" y="3655815"/>
              <a:ext cx="81333" cy="68996"/>
            </a:xfrm>
            <a:custGeom>
              <a:avLst/>
              <a:gdLst/>
              <a:ahLst/>
              <a:cxnLst/>
              <a:rect l="l" t="t" r="r" b="b"/>
              <a:pathLst>
                <a:path w="2492" h="2114" extrusionOk="0">
                  <a:moveTo>
                    <a:pt x="1802" y="1"/>
                  </a:moveTo>
                  <a:cubicBezTo>
                    <a:pt x="1321" y="1"/>
                    <a:pt x="1021" y="400"/>
                    <a:pt x="934" y="1090"/>
                  </a:cubicBezTo>
                  <a:cubicBezTo>
                    <a:pt x="855" y="1735"/>
                    <a:pt x="301" y="1799"/>
                    <a:pt x="85" y="1799"/>
                  </a:cubicBezTo>
                  <a:cubicBezTo>
                    <a:pt x="33" y="1799"/>
                    <a:pt x="0" y="1795"/>
                    <a:pt x="0" y="1795"/>
                  </a:cubicBezTo>
                  <a:lnTo>
                    <a:pt x="0" y="1795"/>
                  </a:lnTo>
                  <a:cubicBezTo>
                    <a:pt x="120" y="1860"/>
                    <a:pt x="694" y="2113"/>
                    <a:pt x="1230" y="2113"/>
                  </a:cubicBezTo>
                  <a:cubicBezTo>
                    <a:pt x="1501" y="2113"/>
                    <a:pt x="1763" y="2048"/>
                    <a:pt x="1951" y="1860"/>
                  </a:cubicBezTo>
                  <a:cubicBezTo>
                    <a:pt x="2492" y="1320"/>
                    <a:pt x="2115" y="615"/>
                    <a:pt x="1967" y="385"/>
                  </a:cubicBezTo>
                  <a:cubicBezTo>
                    <a:pt x="1869" y="271"/>
                    <a:pt x="1902" y="107"/>
                    <a:pt x="2016" y="25"/>
                  </a:cubicBezTo>
                  <a:cubicBezTo>
                    <a:pt x="1941" y="8"/>
                    <a:pt x="1870" y="1"/>
                    <a:pt x="180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9" name="Google Shape;3469;p3"/>
            <p:cNvSpPr/>
            <p:nvPr/>
          </p:nvSpPr>
          <p:spPr>
            <a:xfrm>
              <a:off x="7649027" y="3660874"/>
              <a:ext cx="157835" cy="178723"/>
            </a:xfrm>
            <a:custGeom>
              <a:avLst/>
              <a:gdLst/>
              <a:ahLst/>
              <a:cxnLst/>
              <a:rect l="l" t="t" r="r" b="b"/>
              <a:pathLst>
                <a:path w="4836" h="5476" extrusionOk="0">
                  <a:moveTo>
                    <a:pt x="475" y="1"/>
                  </a:moveTo>
                  <a:lnTo>
                    <a:pt x="475" y="1"/>
                  </a:lnTo>
                  <a:cubicBezTo>
                    <a:pt x="0" y="820"/>
                    <a:pt x="246" y="2148"/>
                    <a:pt x="869" y="3033"/>
                  </a:cubicBezTo>
                  <a:cubicBezTo>
                    <a:pt x="1362" y="3716"/>
                    <a:pt x="2128" y="3794"/>
                    <a:pt x="2453" y="3794"/>
                  </a:cubicBezTo>
                  <a:cubicBezTo>
                    <a:pt x="2549" y="3794"/>
                    <a:pt x="2606" y="3787"/>
                    <a:pt x="2606" y="3787"/>
                  </a:cubicBezTo>
                  <a:cubicBezTo>
                    <a:pt x="2344" y="3705"/>
                    <a:pt x="2295" y="3377"/>
                    <a:pt x="2475" y="3148"/>
                  </a:cubicBezTo>
                  <a:cubicBezTo>
                    <a:pt x="2639" y="2984"/>
                    <a:pt x="2606" y="2722"/>
                    <a:pt x="2426" y="2607"/>
                  </a:cubicBezTo>
                  <a:cubicBezTo>
                    <a:pt x="2295" y="2558"/>
                    <a:pt x="2033" y="2345"/>
                    <a:pt x="2262" y="2197"/>
                  </a:cubicBezTo>
                  <a:cubicBezTo>
                    <a:pt x="2288" y="2182"/>
                    <a:pt x="2317" y="2175"/>
                    <a:pt x="2347" y="2175"/>
                  </a:cubicBezTo>
                  <a:cubicBezTo>
                    <a:pt x="2582" y="2175"/>
                    <a:pt x="2912" y="2607"/>
                    <a:pt x="2869" y="3115"/>
                  </a:cubicBezTo>
                  <a:cubicBezTo>
                    <a:pt x="2819" y="3705"/>
                    <a:pt x="3082" y="3869"/>
                    <a:pt x="3491" y="4148"/>
                  </a:cubicBezTo>
                  <a:cubicBezTo>
                    <a:pt x="3885" y="4426"/>
                    <a:pt x="3655" y="4951"/>
                    <a:pt x="3655" y="4951"/>
                  </a:cubicBezTo>
                  <a:cubicBezTo>
                    <a:pt x="4360" y="4541"/>
                    <a:pt x="4196" y="3869"/>
                    <a:pt x="4114" y="3722"/>
                  </a:cubicBezTo>
                  <a:cubicBezTo>
                    <a:pt x="4032" y="3574"/>
                    <a:pt x="3836" y="3312"/>
                    <a:pt x="4065" y="3213"/>
                  </a:cubicBezTo>
                  <a:cubicBezTo>
                    <a:pt x="4079" y="3208"/>
                    <a:pt x="4092" y="3205"/>
                    <a:pt x="4104" y="3205"/>
                  </a:cubicBezTo>
                  <a:cubicBezTo>
                    <a:pt x="4306" y="3205"/>
                    <a:pt x="4392" y="3926"/>
                    <a:pt x="4377" y="4574"/>
                  </a:cubicBezTo>
                  <a:cubicBezTo>
                    <a:pt x="4360" y="4935"/>
                    <a:pt x="4524" y="5279"/>
                    <a:pt x="4836" y="5475"/>
                  </a:cubicBezTo>
                  <a:cubicBezTo>
                    <a:pt x="4704" y="5148"/>
                    <a:pt x="4639" y="4803"/>
                    <a:pt x="4655" y="4459"/>
                  </a:cubicBezTo>
                  <a:cubicBezTo>
                    <a:pt x="4639" y="3935"/>
                    <a:pt x="4737" y="3017"/>
                    <a:pt x="3836" y="2410"/>
                  </a:cubicBezTo>
                  <a:cubicBezTo>
                    <a:pt x="2918" y="1787"/>
                    <a:pt x="1820" y="2050"/>
                    <a:pt x="1033" y="1492"/>
                  </a:cubicBezTo>
                  <a:cubicBezTo>
                    <a:pt x="557" y="1148"/>
                    <a:pt x="344" y="558"/>
                    <a:pt x="47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0" name="Google Shape;3470;p3"/>
            <p:cNvSpPr/>
            <p:nvPr/>
          </p:nvSpPr>
          <p:spPr>
            <a:xfrm>
              <a:off x="7597655" y="3610449"/>
              <a:ext cx="96868" cy="63741"/>
            </a:xfrm>
            <a:custGeom>
              <a:avLst/>
              <a:gdLst/>
              <a:ahLst/>
              <a:cxnLst/>
              <a:rect l="l" t="t" r="r" b="b"/>
              <a:pathLst>
                <a:path w="2968" h="1953" extrusionOk="0">
                  <a:moveTo>
                    <a:pt x="2039" y="1"/>
                  </a:moveTo>
                  <a:cubicBezTo>
                    <a:pt x="328" y="1"/>
                    <a:pt x="279" y="1082"/>
                    <a:pt x="279" y="1365"/>
                  </a:cubicBezTo>
                  <a:cubicBezTo>
                    <a:pt x="279" y="1562"/>
                    <a:pt x="164" y="1726"/>
                    <a:pt x="1" y="1792"/>
                  </a:cubicBezTo>
                  <a:cubicBezTo>
                    <a:pt x="268" y="1904"/>
                    <a:pt x="502" y="1953"/>
                    <a:pt x="708" y="1953"/>
                  </a:cubicBezTo>
                  <a:cubicBezTo>
                    <a:pt x="1460" y="1953"/>
                    <a:pt x="1827" y="1307"/>
                    <a:pt x="2033" y="792"/>
                  </a:cubicBezTo>
                  <a:cubicBezTo>
                    <a:pt x="2197" y="415"/>
                    <a:pt x="2541" y="136"/>
                    <a:pt x="2967" y="87"/>
                  </a:cubicBezTo>
                  <a:cubicBezTo>
                    <a:pt x="2613" y="27"/>
                    <a:pt x="2306" y="1"/>
                    <a:pt x="203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1" name="Google Shape;3471;p3"/>
            <p:cNvSpPr/>
            <p:nvPr/>
          </p:nvSpPr>
          <p:spPr>
            <a:xfrm>
              <a:off x="7560220" y="3609601"/>
              <a:ext cx="47096" cy="37272"/>
            </a:xfrm>
            <a:custGeom>
              <a:avLst/>
              <a:gdLst/>
              <a:ahLst/>
              <a:cxnLst/>
              <a:rect l="l" t="t" r="r" b="b"/>
              <a:pathLst>
                <a:path w="1443" h="1142" extrusionOk="0">
                  <a:moveTo>
                    <a:pt x="475" y="0"/>
                  </a:moveTo>
                  <a:cubicBezTo>
                    <a:pt x="427" y="0"/>
                    <a:pt x="377" y="10"/>
                    <a:pt x="328" y="31"/>
                  </a:cubicBezTo>
                  <a:cubicBezTo>
                    <a:pt x="98" y="146"/>
                    <a:pt x="0" y="424"/>
                    <a:pt x="98" y="670"/>
                  </a:cubicBezTo>
                  <a:cubicBezTo>
                    <a:pt x="180" y="867"/>
                    <a:pt x="361" y="1031"/>
                    <a:pt x="574" y="1096"/>
                  </a:cubicBezTo>
                  <a:cubicBezTo>
                    <a:pt x="652" y="1127"/>
                    <a:pt x="735" y="1141"/>
                    <a:pt x="817" y="1141"/>
                  </a:cubicBezTo>
                  <a:cubicBezTo>
                    <a:pt x="961" y="1141"/>
                    <a:pt x="1105" y="1098"/>
                    <a:pt x="1229" y="1014"/>
                  </a:cubicBezTo>
                  <a:cubicBezTo>
                    <a:pt x="1361" y="883"/>
                    <a:pt x="1443" y="703"/>
                    <a:pt x="1443" y="506"/>
                  </a:cubicBezTo>
                  <a:lnTo>
                    <a:pt x="1443" y="506"/>
                  </a:lnTo>
                  <a:cubicBezTo>
                    <a:pt x="1442" y="506"/>
                    <a:pt x="1123" y="902"/>
                    <a:pt x="763" y="902"/>
                  </a:cubicBezTo>
                  <a:cubicBezTo>
                    <a:pt x="749" y="902"/>
                    <a:pt x="735" y="901"/>
                    <a:pt x="721" y="900"/>
                  </a:cubicBezTo>
                  <a:cubicBezTo>
                    <a:pt x="148" y="851"/>
                    <a:pt x="66" y="260"/>
                    <a:pt x="344" y="113"/>
                  </a:cubicBezTo>
                  <a:cubicBezTo>
                    <a:pt x="384" y="86"/>
                    <a:pt x="428" y="74"/>
                    <a:pt x="471" y="74"/>
                  </a:cubicBezTo>
                  <a:cubicBezTo>
                    <a:pt x="587" y="74"/>
                    <a:pt x="697" y="162"/>
                    <a:pt x="721" y="293"/>
                  </a:cubicBezTo>
                  <a:cubicBezTo>
                    <a:pt x="732" y="401"/>
                    <a:pt x="651" y="466"/>
                    <a:pt x="599" y="466"/>
                  </a:cubicBezTo>
                  <a:cubicBezTo>
                    <a:pt x="571" y="466"/>
                    <a:pt x="552" y="448"/>
                    <a:pt x="557" y="408"/>
                  </a:cubicBezTo>
                  <a:cubicBezTo>
                    <a:pt x="582" y="334"/>
                    <a:pt x="542" y="270"/>
                    <a:pt x="472" y="270"/>
                  </a:cubicBezTo>
                  <a:cubicBezTo>
                    <a:pt x="449" y="270"/>
                    <a:pt x="422" y="277"/>
                    <a:pt x="394" y="293"/>
                  </a:cubicBezTo>
                  <a:cubicBezTo>
                    <a:pt x="262" y="359"/>
                    <a:pt x="394" y="539"/>
                    <a:pt x="394" y="539"/>
                  </a:cubicBezTo>
                  <a:cubicBezTo>
                    <a:pt x="441" y="577"/>
                    <a:pt x="496" y="594"/>
                    <a:pt x="552" y="594"/>
                  </a:cubicBezTo>
                  <a:cubicBezTo>
                    <a:pt x="687" y="594"/>
                    <a:pt x="820" y="489"/>
                    <a:pt x="820" y="326"/>
                  </a:cubicBezTo>
                  <a:cubicBezTo>
                    <a:pt x="807" y="133"/>
                    <a:pt x="652" y="0"/>
                    <a:pt x="47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2" name="Google Shape;3472;p3"/>
            <p:cNvSpPr/>
            <p:nvPr/>
          </p:nvSpPr>
          <p:spPr>
            <a:xfrm>
              <a:off x="8218225" y="3846222"/>
              <a:ext cx="130550" cy="285480"/>
            </a:xfrm>
            <a:custGeom>
              <a:avLst/>
              <a:gdLst/>
              <a:ahLst/>
              <a:cxnLst/>
              <a:rect l="l" t="t" r="r" b="b"/>
              <a:pathLst>
                <a:path w="4000" h="8747" extrusionOk="0">
                  <a:moveTo>
                    <a:pt x="1894" y="0"/>
                  </a:moveTo>
                  <a:cubicBezTo>
                    <a:pt x="1745" y="0"/>
                    <a:pt x="1593" y="19"/>
                    <a:pt x="1443" y="59"/>
                  </a:cubicBezTo>
                  <a:cubicBezTo>
                    <a:pt x="689" y="255"/>
                    <a:pt x="132" y="911"/>
                    <a:pt x="66" y="1698"/>
                  </a:cubicBezTo>
                  <a:cubicBezTo>
                    <a:pt x="0" y="2485"/>
                    <a:pt x="410" y="3288"/>
                    <a:pt x="1000" y="3845"/>
                  </a:cubicBezTo>
                  <a:cubicBezTo>
                    <a:pt x="1590" y="4435"/>
                    <a:pt x="2361" y="4714"/>
                    <a:pt x="2902" y="5206"/>
                  </a:cubicBezTo>
                  <a:cubicBezTo>
                    <a:pt x="3443" y="5681"/>
                    <a:pt x="3770" y="6353"/>
                    <a:pt x="3820" y="7058"/>
                  </a:cubicBezTo>
                  <a:cubicBezTo>
                    <a:pt x="3852" y="7713"/>
                    <a:pt x="3492" y="8402"/>
                    <a:pt x="2918" y="8566"/>
                  </a:cubicBezTo>
                  <a:cubicBezTo>
                    <a:pt x="2786" y="8615"/>
                    <a:pt x="2651" y="8638"/>
                    <a:pt x="2519" y="8638"/>
                  </a:cubicBezTo>
                  <a:cubicBezTo>
                    <a:pt x="2081" y="8638"/>
                    <a:pt x="1684" y="8383"/>
                    <a:pt x="1558" y="7992"/>
                  </a:cubicBezTo>
                  <a:cubicBezTo>
                    <a:pt x="1345" y="7550"/>
                    <a:pt x="1541" y="7025"/>
                    <a:pt x="2000" y="6845"/>
                  </a:cubicBezTo>
                  <a:cubicBezTo>
                    <a:pt x="2082" y="6812"/>
                    <a:pt x="2180" y="6796"/>
                    <a:pt x="2262" y="6796"/>
                  </a:cubicBezTo>
                  <a:cubicBezTo>
                    <a:pt x="2262" y="6796"/>
                    <a:pt x="2292" y="6792"/>
                    <a:pt x="2339" y="6792"/>
                  </a:cubicBezTo>
                  <a:cubicBezTo>
                    <a:pt x="2480" y="6792"/>
                    <a:pt x="2775" y="6820"/>
                    <a:pt x="2885" y="7041"/>
                  </a:cubicBezTo>
                  <a:cubicBezTo>
                    <a:pt x="2885" y="7041"/>
                    <a:pt x="2894" y="7076"/>
                    <a:pt x="2867" y="7076"/>
                  </a:cubicBezTo>
                  <a:cubicBezTo>
                    <a:pt x="2857" y="7076"/>
                    <a:pt x="2842" y="7071"/>
                    <a:pt x="2820" y="7058"/>
                  </a:cubicBezTo>
                  <a:cubicBezTo>
                    <a:pt x="2758" y="7024"/>
                    <a:pt x="2688" y="7007"/>
                    <a:pt x="2617" y="7007"/>
                  </a:cubicBezTo>
                  <a:cubicBezTo>
                    <a:pt x="2517" y="7007"/>
                    <a:pt x="2414" y="7040"/>
                    <a:pt x="2328" y="7107"/>
                  </a:cubicBezTo>
                  <a:cubicBezTo>
                    <a:pt x="2082" y="7353"/>
                    <a:pt x="2131" y="7779"/>
                    <a:pt x="2443" y="7927"/>
                  </a:cubicBezTo>
                  <a:cubicBezTo>
                    <a:pt x="2529" y="7970"/>
                    <a:pt x="2619" y="7991"/>
                    <a:pt x="2706" y="7991"/>
                  </a:cubicBezTo>
                  <a:cubicBezTo>
                    <a:pt x="3015" y="7991"/>
                    <a:pt x="3279" y="7724"/>
                    <a:pt x="3164" y="7238"/>
                  </a:cubicBezTo>
                  <a:cubicBezTo>
                    <a:pt x="3062" y="6904"/>
                    <a:pt x="2755" y="6686"/>
                    <a:pt x="2424" y="6686"/>
                  </a:cubicBezTo>
                  <a:cubicBezTo>
                    <a:pt x="2381" y="6686"/>
                    <a:pt x="2338" y="6690"/>
                    <a:pt x="2295" y="6697"/>
                  </a:cubicBezTo>
                  <a:cubicBezTo>
                    <a:pt x="2180" y="6697"/>
                    <a:pt x="2066" y="6730"/>
                    <a:pt x="1967" y="6779"/>
                  </a:cubicBezTo>
                  <a:cubicBezTo>
                    <a:pt x="1492" y="7009"/>
                    <a:pt x="1295" y="7550"/>
                    <a:pt x="1476" y="8025"/>
                  </a:cubicBezTo>
                  <a:cubicBezTo>
                    <a:pt x="1618" y="8452"/>
                    <a:pt x="2077" y="8746"/>
                    <a:pt x="2571" y="8746"/>
                  </a:cubicBezTo>
                  <a:cubicBezTo>
                    <a:pt x="2702" y="8746"/>
                    <a:pt x="2836" y="8725"/>
                    <a:pt x="2967" y="8681"/>
                  </a:cubicBezTo>
                  <a:cubicBezTo>
                    <a:pt x="3623" y="8500"/>
                    <a:pt x="4000" y="7763"/>
                    <a:pt x="3984" y="7041"/>
                  </a:cubicBezTo>
                  <a:cubicBezTo>
                    <a:pt x="3934" y="6287"/>
                    <a:pt x="3574" y="5583"/>
                    <a:pt x="3016" y="5091"/>
                  </a:cubicBezTo>
                  <a:cubicBezTo>
                    <a:pt x="2443" y="4550"/>
                    <a:pt x="1672" y="4271"/>
                    <a:pt x="1131" y="3714"/>
                  </a:cubicBezTo>
                  <a:cubicBezTo>
                    <a:pt x="574" y="3157"/>
                    <a:pt x="181" y="2435"/>
                    <a:pt x="230" y="1714"/>
                  </a:cubicBezTo>
                  <a:cubicBezTo>
                    <a:pt x="263" y="1255"/>
                    <a:pt x="476" y="829"/>
                    <a:pt x="820" y="550"/>
                  </a:cubicBezTo>
                  <a:cubicBezTo>
                    <a:pt x="984" y="436"/>
                    <a:pt x="1164" y="337"/>
                    <a:pt x="1345" y="288"/>
                  </a:cubicBezTo>
                  <a:cubicBezTo>
                    <a:pt x="1492" y="247"/>
                    <a:pt x="1644" y="227"/>
                    <a:pt x="1795" y="227"/>
                  </a:cubicBezTo>
                  <a:cubicBezTo>
                    <a:pt x="1947" y="227"/>
                    <a:pt x="2099" y="247"/>
                    <a:pt x="2246" y="288"/>
                  </a:cubicBezTo>
                  <a:cubicBezTo>
                    <a:pt x="3262" y="550"/>
                    <a:pt x="3590" y="1927"/>
                    <a:pt x="2902" y="2583"/>
                  </a:cubicBezTo>
                  <a:cubicBezTo>
                    <a:pt x="2771" y="2714"/>
                    <a:pt x="2590" y="2812"/>
                    <a:pt x="2394" y="2845"/>
                  </a:cubicBezTo>
                  <a:cubicBezTo>
                    <a:pt x="2332" y="2854"/>
                    <a:pt x="2274" y="2858"/>
                    <a:pt x="2218" y="2858"/>
                  </a:cubicBezTo>
                  <a:cubicBezTo>
                    <a:pt x="1757" y="2858"/>
                    <a:pt x="1514" y="2575"/>
                    <a:pt x="1558" y="2370"/>
                  </a:cubicBezTo>
                  <a:cubicBezTo>
                    <a:pt x="1558" y="2370"/>
                    <a:pt x="1558" y="2354"/>
                    <a:pt x="1623" y="2354"/>
                  </a:cubicBezTo>
                  <a:cubicBezTo>
                    <a:pt x="1634" y="2354"/>
                    <a:pt x="1653" y="2354"/>
                    <a:pt x="1680" y="2354"/>
                  </a:cubicBezTo>
                  <a:cubicBezTo>
                    <a:pt x="1818" y="2354"/>
                    <a:pt x="2139" y="2331"/>
                    <a:pt x="2262" y="2042"/>
                  </a:cubicBezTo>
                  <a:cubicBezTo>
                    <a:pt x="2382" y="1683"/>
                    <a:pt x="2091" y="1345"/>
                    <a:pt x="1758" y="1345"/>
                  </a:cubicBezTo>
                  <a:cubicBezTo>
                    <a:pt x="1681" y="1345"/>
                    <a:pt x="1602" y="1363"/>
                    <a:pt x="1525" y="1403"/>
                  </a:cubicBezTo>
                  <a:cubicBezTo>
                    <a:pt x="902" y="1780"/>
                    <a:pt x="1049" y="2731"/>
                    <a:pt x="1754" y="2894"/>
                  </a:cubicBezTo>
                  <a:cubicBezTo>
                    <a:pt x="1929" y="2975"/>
                    <a:pt x="2113" y="3013"/>
                    <a:pt x="2294" y="3013"/>
                  </a:cubicBezTo>
                  <a:cubicBezTo>
                    <a:pt x="2743" y="3013"/>
                    <a:pt x="3176" y="2779"/>
                    <a:pt x="3410" y="2370"/>
                  </a:cubicBezTo>
                  <a:cubicBezTo>
                    <a:pt x="3672" y="1813"/>
                    <a:pt x="3623" y="1173"/>
                    <a:pt x="3279" y="682"/>
                  </a:cubicBezTo>
                  <a:cubicBezTo>
                    <a:pt x="2945" y="246"/>
                    <a:pt x="2432" y="0"/>
                    <a:pt x="18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3" name="Google Shape;3473;p3"/>
            <p:cNvSpPr/>
            <p:nvPr/>
          </p:nvSpPr>
          <p:spPr>
            <a:xfrm>
              <a:off x="8289897" y="3954579"/>
              <a:ext cx="56202" cy="78689"/>
            </a:xfrm>
            <a:custGeom>
              <a:avLst/>
              <a:gdLst/>
              <a:ahLst/>
              <a:cxnLst/>
              <a:rect l="l" t="t" r="r" b="b"/>
              <a:pathLst>
                <a:path w="1722" h="2411" extrusionOk="0">
                  <a:moveTo>
                    <a:pt x="214" y="1"/>
                  </a:moveTo>
                  <a:cubicBezTo>
                    <a:pt x="214" y="1"/>
                    <a:pt x="247" y="83"/>
                    <a:pt x="116" y="460"/>
                  </a:cubicBezTo>
                  <a:cubicBezTo>
                    <a:pt x="1" y="853"/>
                    <a:pt x="329" y="1115"/>
                    <a:pt x="968" y="1394"/>
                  </a:cubicBezTo>
                  <a:cubicBezTo>
                    <a:pt x="1591" y="1672"/>
                    <a:pt x="1673" y="2410"/>
                    <a:pt x="1673" y="2410"/>
                  </a:cubicBezTo>
                  <a:cubicBezTo>
                    <a:pt x="1722" y="394"/>
                    <a:pt x="886" y="328"/>
                    <a:pt x="689" y="328"/>
                  </a:cubicBezTo>
                  <a:cubicBezTo>
                    <a:pt x="675" y="330"/>
                    <a:pt x="661" y="330"/>
                    <a:pt x="647" y="330"/>
                  </a:cubicBezTo>
                  <a:cubicBezTo>
                    <a:pt x="478" y="330"/>
                    <a:pt x="392" y="239"/>
                    <a:pt x="361" y="148"/>
                  </a:cubicBezTo>
                  <a:cubicBezTo>
                    <a:pt x="345" y="66"/>
                    <a:pt x="214" y="1"/>
                    <a:pt x="21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4" name="Google Shape;3474;p3"/>
            <p:cNvSpPr/>
            <p:nvPr/>
          </p:nvSpPr>
          <p:spPr>
            <a:xfrm>
              <a:off x="8114992" y="3721874"/>
              <a:ext cx="208652" cy="327419"/>
            </a:xfrm>
            <a:custGeom>
              <a:avLst/>
              <a:gdLst/>
              <a:ahLst/>
              <a:cxnLst/>
              <a:rect l="l" t="t" r="r" b="b"/>
              <a:pathLst>
                <a:path w="6393" h="10032" extrusionOk="0">
                  <a:moveTo>
                    <a:pt x="1147" y="0"/>
                  </a:moveTo>
                  <a:cubicBezTo>
                    <a:pt x="1246" y="132"/>
                    <a:pt x="1229" y="312"/>
                    <a:pt x="1115" y="410"/>
                  </a:cubicBezTo>
                  <a:cubicBezTo>
                    <a:pt x="901" y="590"/>
                    <a:pt x="361" y="1213"/>
                    <a:pt x="754" y="1836"/>
                  </a:cubicBezTo>
                  <a:cubicBezTo>
                    <a:pt x="1196" y="2525"/>
                    <a:pt x="1787" y="2295"/>
                    <a:pt x="1983" y="2885"/>
                  </a:cubicBezTo>
                  <a:cubicBezTo>
                    <a:pt x="1983" y="2885"/>
                    <a:pt x="2065" y="3180"/>
                    <a:pt x="1869" y="3279"/>
                  </a:cubicBezTo>
                  <a:cubicBezTo>
                    <a:pt x="1837" y="3296"/>
                    <a:pt x="1807" y="3303"/>
                    <a:pt x="1778" y="3303"/>
                  </a:cubicBezTo>
                  <a:cubicBezTo>
                    <a:pt x="1641" y="3303"/>
                    <a:pt x="1541" y="3130"/>
                    <a:pt x="1541" y="2967"/>
                  </a:cubicBezTo>
                  <a:cubicBezTo>
                    <a:pt x="1475" y="2672"/>
                    <a:pt x="1229" y="2443"/>
                    <a:pt x="918" y="2394"/>
                  </a:cubicBezTo>
                  <a:cubicBezTo>
                    <a:pt x="541" y="2344"/>
                    <a:pt x="492" y="2230"/>
                    <a:pt x="492" y="2230"/>
                  </a:cubicBezTo>
                  <a:lnTo>
                    <a:pt x="492" y="2230"/>
                  </a:lnTo>
                  <a:cubicBezTo>
                    <a:pt x="541" y="2377"/>
                    <a:pt x="541" y="2525"/>
                    <a:pt x="508" y="2656"/>
                  </a:cubicBezTo>
                  <a:cubicBezTo>
                    <a:pt x="459" y="2803"/>
                    <a:pt x="147" y="3311"/>
                    <a:pt x="721" y="3688"/>
                  </a:cubicBezTo>
                  <a:cubicBezTo>
                    <a:pt x="1295" y="4065"/>
                    <a:pt x="1573" y="3869"/>
                    <a:pt x="1672" y="4508"/>
                  </a:cubicBezTo>
                  <a:cubicBezTo>
                    <a:pt x="1787" y="5147"/>
                    <a:pt x="1836" y="5918"/>
                    <a:pt x="2180" y="6245"/>
                  </a:cubicBezTo>
                  <a:cubicBezTo>
                    <a:pt x="2065" y="6180"/>
                    <a:pt x="1967" y="6082"/>
                    <a:pt x="1918" y="5967"/>
                  </a:cubicBezTo>
                  <a:cubicBezTo>
                    <a:pt x="1766" y="5632"/>
                    <a:pt x="1444" y="5439"/>
                    <a:pt x="1084" y="5439"/>
                  </a:cubicBezTo>
                  <a:cubicBezTo>
                    <a:pt x="1056" y="5439"/>
                    <a:pt x="1028" y="5440"/>
                    <a:pt x="1000" y="5442"/>
                  </a:cubicBezTo>
                  <a:cubicBezTo>
                    <a:pt x="977" y="5443"/>
                    <a:pt x="955" y="5443"/>
                    <a:pt x="934" y="5443"/>
                  </a:cubicBezTo>
                  <a:cubicBezTo>
                    <a:pt x="421" y="5443"/>
                    <a:pt x="359" y="5257"/>
                    <a:pt x="311" y="5131"/>
                  </a:cubicBezTo>
                  <a:lnTo>
                    <a:pt x="311" y="5131"/>
                  </a:lnTo>
                  <a:cubicBezTo>
                    <a:pt x="311" y="5131"/>
                    <a:pt x="0" y="6131"/>
                    <a:pt x="934" y="6622"/>
                  </a:cubicBezTo>
                  <a:cubicBezTo>
                    <a:pt x="1869" y="7114"/>
                    <a:pt x="1787" y="6737"/>
                    <a:pt x="3081" y="7803"/>
                  </a:cubicBezTo>
                  <a:cubicBezTo>
                    <a:pt x="4131" y="8655"/>
                    <a:pt x="4327" y="8704"/>
                    <a:pt x="4327" y="8704"/>
                  </a:cubicBezTo>
                  <a:cubicBezTo>
                    <a:pt x="4299" y="8699"/>
                    <a:pt x="4270" y="8697"/>
                    <a:pt x="4242" y="8697"/>
                  </a:cubicBezTo>
                  <a:cubicBezTo>
                    <a:pt x="4075" y="8697"/>
                    <a:pt x="3917" y="8779"/>
                    <a:pt x="3819" y="8934"/>
                  </a:cubicBezTo>
                  <a:cubicBezTo>
                    <a:pt x="3622" y="9229"/>
                    <a:pt x="3721" y="9655"/>
                    <a:pt x="4049" y="9802"/>
                  </a:cubicBezTo>
                  <a:cubicBezTo>
                    <a:pt x="4049" y="9802"/>
                    <a:pt x="3934" y="9589"/>
                    <a:pt x="4131" y="9573"/>
                  </a:cubicBezTo>
                  <a:cubicBezTo>
                    <a:pt x="4256" y="9573"/>
                    <a:pt x="4408" y="9673"/>
                    <a:pt x="4575" y="9673"/>
                  </a:cubicBezTo>
                  <a:cubicBezTo>
                    <a:pt x="4669" y="9673"/>
                    <a:pt x="4767" y="9641"/>
                    <a:pt x="4868" y="9540"/>
                  </a:cubicBezTo>
                  <a:cubicBezTo>
                    <a:pt x="4988" y="9427"/>
                    <a:pt x="5184" y="9329"/>
                    <a:pt x="5413" y="9329"/>
                  </a:cubicBezTo>
                  <a:cubicBezTo>
                    <a:pt x="5716" y="9329"/>
                    <a:pt x="6075" y="9500"/>
                    <a:pt x="6393" y="10032"/>
                  </a:cubicBezTo>
                  <a:cubicBezTo>
                    <a:pt x="6393" y="10032"/>
                    <a:pt x="6147" y="9229"/>
                    <a:pt x="4835" y="8704"/>
                  </a:cubicBezTo>
                  <a:cubicBezTo>
                    <a:pt x="3114" y="7983"/>
                    <a:pt x="2032" y="6278"/>
                    <a:pt x="2131" y="4426"/>
                  </a:cubicBezTo>
                  <a:cubicBezTo>
                    <a:pt x="2213" y="2197"/>
                    <a:pt x="3508" y="672"/>
                    <a:pt x="11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5" name="Google Shape;3475;p3"/>
            <p:cNvSpPr/>
            <p:nvPr/>
          </p:nvSpPr>
          <p:spPr>
            <a:xfrm>
              <a:off x="8175470" y="3638681"/>
              <a:ext cx="95758" cy="350723"/>
            </a:xfrm>
            <a:custGeom>
              <a:avLst/>
              <a:gdLst/>
              <a:ahLst/>
              <a:cxnLst/>
              <a:rect l="l" t="t" r="r" b="b"/>
              <a:pathLst>
                <a:path w="2934" h="10746" extrusionOk="0">
                  <a:moveTo>
                    <a:pt x="1295" y="0"/>
                  </a:moveTo>
                  <a:cubicBezTo>
                    <a:pt x="712" y="0"/>
                    <a:pt x="160" y="379"/>
                    <a:pt x="97" y="910"/>
                  </a:cubicBezTo>
                  <a:cubicBezTo>
                    <a:pt x="1" y="1443"/>
                    <a:pt x="412" y="1960"/>
                    <a:pt x="957" y="1960"/>
                  </a:cubicBezTo>
                  <a:cubicBezTo>
                    <a:pt x="966" y="1960"/>
                    <a:pt x="974" y="1960"/>
                    <a:pt x="983" y="1959"/>
                  </a:cubicBezTo>
                  <a:cubicBezTo>
                    <a:pt x="997" y="1960"/>
                    <a:pt x="1011" y="1961"/>
                    <a:pt x="1025" y="1961"/>
                  </a:cubicBezTo>
                  <a:cubicBezTo>
                    <a:pt x="1571" y="1961"/>
                    <a:pt x="1846" y="1346"/>
                    <a:pt x="1638" y="1074"/>
                  </a:cubicBezTo>
                  <a:cubicBezTo>
                    <a:pt x="1562" y="956"/>
                    <a:pt x="1444" y="904"/>
                    <a:pt x="1327" y="904"/>
                  </a:cubicBezTo>
                  <a:cubicBezTo>
                    <a:pt x="1120" y="904"/>
                    <a:pt x="912" y="1068"/>
                    <a:pt x="933" y="1320"/>
                  </a:cubicBezTo>
                  <a:cubicBezTo>
                    <a:pt x="950" y="1648"/>
                    <a:pt x="1294" y="1615"/>
                    <a:pt x="1343" y="1664"/>
                  </a:cubicBezTo>
                  <a:cubicBezTo>
                    <a:pt x="1376" y="1697"/>
                    <a:pt x="1343" y="1763"/>
                    <a:pt x="1343" y="1763"/>
                  </a:cubicBezTo>
                  <a:cubicBezTo>
                    <a:pt x="1294" y="1828"/>
                    <a:pt x="1228" y="1877"/>
                    <a:pt x="1163" y="1894"/>
                  </a:cubicBezTo>
                  <a:cubicBezTo>
                    <a:pt x="1147" y="1910"/>
                    <a:pt x="1130" y="1910"/>
                    <a:pt x="1114" y="1927"/>
                  </a:cubicBezTo>
                  <a:lnTo>
                    <a:pt x="1097" y="1927"/>
                  </a:lnTo>
                  <a:cubicBezTo>
                    <a:pt x="1065" y="1930"/>
                    <a:pt x="1032" y="1932"/>
                    <a:pt x="1000" y="1932"/>
                  </a:cubicBezTo>
                  <a:cubicBezTo>
                    <a:pt x="473" y="1932"/>
                    <a:pt x="71" y="1436"/>
                    <a:pt x="179" y="910"/>
                  </a:cubicBezTo>
                  <a:cubicBezTo>
                    <a:pt x="251" y="439"/>
                    <a:pt x="745" y="122"/>
                    <a:pt x="1262" y="122"/>
                  </a:cubicBezTo>
                  <a:cubicBezTo>
                    <a:pt x="1572" y="122"/>
                    <a:pt x="1890" y="236"/>
                    <a:pt x="2130" y="500"/>
                  </a:cubicBezTo>
                  <a:cubicBezTo>
                    <a:pt x="2753" y="1254"/>
                    <a:pt x="2622" y="2435"/>
                    <a:pt x="2245" y="3451"/>
                  </a:cubicBezTo>
                  <a:cubicBezTo>
                    <a:pt x="1425" y="5467"/>
                    <a:pt x="540" y="7500"/>
                    <a:pt x="1147" y="8975"/>
                  </a:cubicBezTo>
                  <a:cubicBezTo>
                    <a:pt x="1425" y="9729"/>
                    <a:pt x="1966" y="10352"/>
                    <a:pt x="2671" y="10745"/>
                  </a:cubicBezTo>
                  <a:cubicBezTo>
                    <a:pt x="1999" y="10335"/>
                    <a:pt x="1491" y="9696"/>
                    <a:pt x="1228" y="8942"/>
                  </a:cubicBezTo>
                  <a:cubicBezTo>
                    <a:pt x="688" y="7500"/>
                    <a:pt x="1556" y="5549"/>
                    <a:pt x="2409" y="3500"/>
                  </a:cubicBezTo>
                  <a:cubicBezTo>
                    <a:pt x="2786" y="2484"/>
                    <a:pt x="2933" y="1238"/>
                    <a:pt x="2245" y="419"/>
                  </a:cubicBezTo>
                  <a:cubicBezTo>
                    <a:pt x="1976" y="125"/>
                    <a:pt x="1630" y="0"/>
                    <a:pt x="12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6" name="Google Shape;3476;p3"/>
            <p:cNvSpPr/>
            <p:nvPr/>
          </p:nvSpPr>
          <p:spPr>
            <a:xfrm>
              <a:off x="8286176" y="3741130"/>
              <a:ext cx="124120" cy="121999"/>
            </a:xfrm>
            <a:custGeom>
              <a:avLst/>
              <a:gdLst/>
              <a:ahLst/>
              <a:cxnLst/>
              <a:rect l="l" t="t" r="r" b="b"/>
              <a:pathLst>
                <a:path w="3803" h="3738" extrusionOk="0">
                  <a:moveTo>
                    <a:pt x="3295" y="0"/>
                  </a:moveTo>
                  <a:lnTo>
                    <a:pt x="3295" y="0"/>
                  </a:lnTo>
                  <a:cubicBezTo>
                    <a:pt x="3295" y="1"/>
                    <a:pt x="3309" y="268"/>
                    <a:pt x="3128" y="268"/>
                  </a:cubicBezTo>
                  <a:cubicBezTo>
                    <a:pt x="3114" y="268"/>
                    <a:pt x="3099" y="266"/>
                    <a:pt x="3082" y="263"/>
                  </a:cubicBezTo>
                  <a:cubicBezTo>
                    <a:pt x="2974" y="240"/>
                    <a:pt x="2829" y="180"/>
                    <a:pt x="2695" y="180"/>
                  </a:cubicBezTo>
                  <a:cubicBezTo>
                    <a:pt x="2544" y="180"/>
                    <a:pt x="2405" y="255"/>
                    <a:pt x="2344" y="541"/>
                  </a:cubicBezTo>
                  <a:cubicBezTo>
                    <a:pt x="2218" y="1062"/>
                    <a:pt x="2168" y="1642"/>
                    <a:pt x="1960" y="1642"/>
                  </a:cubicBezTo>
                  <a:cubicBezTo>
                    <a:pt x="1952" y="1642"/>
                    <a:pt x="1943" y="1641"/>
                    <a:pt x="1934" y="1640"/>
                  </a:cubicBezTo>
                  <a:lnTo>
                    <a:pt x="1885" y="1640"/>
                  </a:lnTo>
                  <a:cubicBezTo>
                    <a:pt x="1876" y="1641"/>
                    <a:pt x="1868" y="1642"/>
                    <a:pt x="1860" y="1642"/>
                  </a:cubicBezTo>
                  <a:cubicBezTo>
                    <a:pt x="1652" y="1642"/>
                    <a:pt x="1601" y="1062"/>
                    <a:pt x="1475" y="541"/>
                  </a:cubicBezTo>
                  <a:cubicBezTo>
                    <a:pt x="1405" y="252"/>
                    <a:pt x="1264" y="174"/>
                    <a:pt x="1114" y="174"/>
                  </a:cubicBezTo>
                  <a:cubicBezTo>
                    <a:pt x="983" y="174"/>
                    <a:pt x="844" y="232"/>
                    <a:pt x="738" y="263"/>
                  </a:cubicBezTo>
                  <a:cubicBezTo>
                    <a:pt x="721" y="266"/>
                    <a:pt x="705" y="268"/>
                    <a:pt x="691" y="268"/>
                  </a:cubicBezTo>
                  <a:cubicBezTo>
                    <a:pt x="511" y="268"/>
                    <a:pt x="525" y="1"/>
                    <a:pt x="525" y="0"/>
                  </a:cubicBezTo>
                  <a:lnTo>
                    <a:pt x="525" y="0"/>
                  </a:lnTo>
                  <a:cubicBezTo>
                    <a:pt x="525" y="1"/>
                    <a:pt x="295" y="83"/>
                    <a:pt x="148" y="673"/>
                  </a:cubicBezTo>
                  <a:cubicBezTo>
                    <a:pt x="0" y="1263"/>
                    <a:pt x="279" y="1492"/>
                    <a:pt x="1066" y="1853"/>
                  </a:cubicBezTo>
                  <a:cubicBezTo>
                    <a:pt x="1852" y="2230"/>
                    <a:pt x="1885" y="3508"/>
                    <a:pt x="1885" y="3508"/>
                  </a:cubicBezTo>
                  <a:lnTo>
                    <a:pt x="1918" y="3738"/>
                  </a:lnTo>
                  <a:lnTo>
                    <a:pt x="1934" y="3508"/>
                  </a:lnTo>
                  <a:cubicBezTo>
                    <a:pt x="1934" y="3508"/>
                    <a:pt x="1967" y="2213"/>
                    <a:pt x="2754" y="1853"/>
                  </a:cubicBezTo>
                  <a:cubicBezTo>
                    <a:pt x="3541" y="1492"/>
                    <a:pt x="3803" y="1263"/>
                    <a:pt x="3672" y="673"/>
                  </a:cubicBezTo>
                  <a:cubicBezTo>
                    <a:pt x="3524" y="66"/>
                    <a:pt x="3295" y="1"/>
                    <a:pt x="32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7" name="Google Shape;3477;p3"/>
            <p:cNvSpPr/>
            <p:nvPr/>
          </p:nvSpPr>
          <p:spPr>
            <a:xfrm>
              <a:off x="8326288" y="3656599"/>
              <a:ext cx="44420" cy="110249"/>
            </a:xfrm>
            <a:custGeom>
              <a:avLst/>
              <a:gdLst/>
              <a:ahLst/>
              <a:cxnLst/>
              <a:rect l="l" t="t" r="r" b="b"/>
              <a:pathLst>
                <a:path w="1361" h="3378" extrusionOk="0">
                  <a:moveTo>
                    <a:pt x="689" y="1"/>
                  </a:moveTo>
                  <a:lnTo>
                    <a:pt x="640" y="328"/>
                  </a:lnTo>
                  <a:cubicBezTo>
                    <a:pt x="607" y="607"/>
                    <a:pt x="509" y="869"/>
                    <a:pt x="361" y="1099"/>
                  </a:cubicBezTo>
                  <a:cubicBezTo>
                    <a:pt x="132" y="1443"/>
                    <a:pt x="0" y="1755"/>
                    <a:pt x="296" y="2164"/>
                  </a:cubicBezTo>
                  <a:cubicBezTo>
                    <a:pt x="492" y="2427"/>
                    <a:pt x="607" y="2738"/>
                    <a:pt x="656" y="3049"/>
                  </a:cubicBezTo>
                  <a:cubicBezTo>
                    <a:pt x="656" y="3131"/>
                    <a:pt x="673" y="3377"/>
                    <a:pt x="689" y="3377"/>
                  </a:cubicBezTo>
                  <a:cubicBezTo>
                    <a:pt x="689" y="3377"/>
                    <a:pt x="705" y="3131"/>
                    <a:pt x="722" y="3049"/>
                  </a:cubicBezTo>
                  <a:cubicBezTo>
                    <a:pt x="754" y="2738"/>
                    <a:pt x="869" y="2427"/>
                    <a:pt x="1066" y="2164"/>
                  </a:cubicBezTo>
                  <a:cubicBezTo>
                    <a:pt x="1361" y="1755"/>
                    <a:pt x="1230" y="1443"/>
                    <a:pt x="1000" y="1099"/>
                  </a:cubicBezTo>
                  <a:cubicBezTo>
                    <a:pt x="853" y="869"/>
                    <a:pt x="754" y="607"/>
                    <a:pt x="722" y="328"/>
                  </a:cubicBezTo>
                  <a:lnTo>
                    <a:pt x="689"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8" name="Google Shape;3478;p3"/>
            <p:cNvSpPr/>
            <p:nvPr/>
          </p:nvSpPr>
          <p:spPr>
            <a:xfrm>
              <a:off x="8257292" y="3625560"/>
              <a:ext cx="90439" cy="266453"/>
            </a:xfrm>
            <a:custGeom>
              <a:avLst/>
              <a:gdLst/>
              <a:ahLst/>
              <a:cxnLst/>
              <a:rect l="l" t="t" r="r" b="b"/>
              <a:pathLst>
                <a:path w="2771" h="8164" extrusionOk="0">
                  <a:moveTo>
                    <a:pt x="2082" y="1"/>
                  </a:moveTo>
                  <a:lnTo>
                    <a:pt x="2082" y="1"/>
                  </a:lnTo>
                  <a:cubicBezTo>
                    <a:pt x="2410" y="1116"/>
                    <a:pt x="967" y="1296"/>
                    <a:pt x="443" y="2919"/>
                  </a:cubicBezTo>
                  <a:cubicBezTo>
                    <a:pt x="0" y="4295"/>
                    <a:pt x="262" y="5230"/>
                    <a:pt x="1574" y="6148"/>
                  </a:cubicBezTo>
                  <a:cubicBezTo>
                    <a:pt x="2705" y="6951"/>
                    <a:pt x="2754" y="8016"/>
                    <a:pt x="2770" y="8164"/>
                  </a:cubicBezTo>
                  <a:cubicBezTo>
                    <a:pt x="2770" y="7656"/>
                    <a:pt x="2623" y="7164"/>
                    <a:pt x="2344" y="6771"/>
                  </a:cubicBezTo>
                  <a:cubicBezTo>
                    <a:pt x="2033" y="6328"/>
                    <a:pt x="1639" y="6082"/>
                    <a:pt x="1049" y="5574"/>
                  </a:cubicBezTo>
                  <a:cubicBezTo>
                    <a:pt x="869" y="5410"/>
                    <a:pt x="738" y="5213"/>
                    <a:pt x="639" y="4984"/>
                  </a:cubicBezTo>
                  <a:cubicBezTo>
                    <a:pt x="311" y="4148"/>
                    <a:pt x="967" y="3279"/>
                    <a:pt x="1311" y="2902"/>
                  </a:cubicBezTo>
                  <a:cubicBezTo>
                    <a:pt x="1721" y="2460"/>
                    <a:pt x="2426" y="1968"/>
                    <a:pt x="2573" y="1083"/>
                  </a:cubicBezTo>
                  <a:cubicBezTo>
                    <a:pt x="2705" y="198"/>
                    <a:pt x="2082" y="1"/>
                    <a:pt x="20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9" name="Google Shape;3479;p3"/>
            <p:cNvSpPr/>
            <p:nvPr/>
          </p:nvSpPr>
          <p:spPr>
            <a:xfrm>
              <a:off x="8159118" y="3317593"/>
              <a:ext cx="79472" cy="178560"/>
            </a:xfrm>
            <a:custGeom>
              <a:avLst/>
              <a:gdLst/>
              <a:ahLst/>
              <a:cxnLst/>
              <a:rect l="l" t="t" r="r" b="b"/>
              <a:pathLst>
                <a:path w="2435" h="5471" extrusionOk="0">
                  <a:moveTo>
                    <a:pt x="1009" y="0"/>
                  </a:moveTo>
                  <a:cubicBezTo>
                    <a:pt x="660" y="0"/>
                    <a:pt x="0" y="565"/>
                    <a:pt x="287" y="2438"/>
                  </a:cubicBezTo>
                  <a:cubicBezTo>
                    <a:pt x="615" y="4470"/>
                    <a:pt x="2172" y="5421"/>
                    <a:pt x="2434" y="5470"/>
                  </a:cubicBezTo>
                  <a:cubicBezTo>
                    <a:pt x="2434" y="5470"/>
                    <a:pt x="910" y="4487"/>
                    <a:pt x="779" y="2815"/>
                  </a:cubicBezTo>
                  <a:cubicBezTo>
                    <a:pt x="648" y="1143"/>
                    <a:pt x="1156" y="1094"/>
                    <a:pt x="1320" y="733"/>
                  </a:cubicBezTo>
                  <a:cubicBezTo>
                    <a:pt x="1484" y="373"/>
                    <a:pt x="1418" y="110"/>
                    <a:pt x="1090" y="12"/>
                  </a:cubicBezTo>
                  <a:cubicBezTo>
                    <a:pt x="1066" y="4"/>
                    <a:pt x="1038" y="0"/>
                    <a:pt x="100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0" name="Google Shape;3480;p3"/>
            <p:cNvSpPr/>
            <p:nvPr/>
          </p:nvSpPr>
          <p:spPr>
            <a:xfrm>
              <a:off x="8124066" y="3268898"/>
              <a:ext cx="172293" cy="232053"/>
            </a:xfrm>
            <a:custGeom>
              <a:avLst/>
              <a:gdLst/>
              <a:ahLst/>
              <a:cxnLst/>
              <a:rect l="l" t="t" r="r" b="b"/>
              <a:pathLst>
                <a:path w="5279" h="7110" extrusionOk="0">
                  <a:moveTo>
                    <a:pt x="3591" y="1"/>
                  </a:moveTo>
                  <a:cubicBezTo>
                    <a:pt x="3380" y="1"/>
                    <a:pt x="3183" y="27"/>
                    <a:pt x="3017" y="62"/>
                  </a:cubicBezTo>
                  <a:cubicBezTo>
                    <a:pt x="2590" y="127"/>
                    <a:pt x="2181" y="291"/>
                    <a:pt x="1820" y="553"/>
                  </a:cubicBezTo>
                  <a:cubicBezTo>
                    <a:pt x="1" y="1897"/>
                    <a:pt x="328" y="4291"/>
                    <a:pt x="869" y="5438"/>
                  </a:cubicBezTo>
                  <a:cubicBezTo>
                    <a:pt x="1164" y="6110"/>
                    <a:pt x="1656" y="6700"/>
                    <a:pt x="2263" y="7110"/>
                  </a:cubicBezTo>
                  <a:cubicBezTo>
                    <a:pt x="1672" y="6667"/>
                    <a:pt x="1230" y="6077"/>
                    <a:pt x="951" y="5405"/>
                  </a:cubicBezTo>
                  <a:cubicBezTo>
                    <a:pt x="443" y="4241"/>
                    <a:pt x="197" y="1963"/>
                    <a:pt x="1918" y="684"/>
                  </a:cubicBezTo>
                  <a:cubicBezTo>
                    <a:pt x="2344" y="376"/>
                    <a:pt x="2901" y="183"/>
                    <a:pt x="3416" y="183"/>
                  </a:cubicBezTo>
                  <a:cubicBezTo>
                    <a:pt x="3832" y="183"/>
                    <a:pt x="4221" y="309"/>
                    <a:pt x="4492" y="602"/>
                  </a:cubicBezTo>
                  <a:cubicBezTo>
                    <a:pt x="5138" y="1248"/>
                    <a:pt x="4670" y="2292"/>
                    <a:pt x="3967" y="2292"/>
                  </a:cubicBezTo>
                  <a:cubicBezTo>
                    <a:pt x="3956" y="2292"/>
                    <a:pt x="3945" y="2291"/>
                    <a:pt x="3934" y="2291"/>
                  </a:cubicBezTo>
                  <a:cubicBezTo>
                    <a:pt x="3905" y="2294"/>
                    <a:pt x="3875" y="2296"/>
                    <a:pt x="3845" y="2296"/>
                  </a:cubicBezTo>
                  <a:cubicBezTo>
                    <a:pt x="3584" y="2296"/>
                    <a:pt x="3344" y="2167"/>
                    <a:pt x="3197" y="1947"/>
                  </a:cubicBezTo>
                  <a:cubicBezTo>
                    <a:pt x="3148" y="1832"/>
                    <a:pt x="3131" y="1701"/>
                    <a:pt x="3131" y="1586"/>
                  </a:cubicBezTo>
                  <a:cubicBezTo>
                    <a:pt x="3161" y="1329"/>
                    <a:pt x="3244" y="1251"/>
                    <a:pt x="3299" y="1251"/>
                  </a:cubicBezTo>
                  <a:cubicBezTo>
                    <a:pt x="3334" y="1251"/>
                    <a:pt x="3357" y="1285"/>
                    <a:pt x="3344" y="1324"/>
                  </a:cubicBezTo>
                  <a:cubicBezTo>
                    <a:pt x="3315" y="1562"/>
                    <a:pt x="3501" y="1773"/>
                    <a:pt x="3732" y="1773"/>
                  </a:cubicBezTo>
                  <a:cubicBezTo>
                    <a:pt x="3755" y="1773"/>
                    <a:pt x="3779" y="1771"/>
                    <a:pt x="3803" y="1766"/>
                  </a:cubicBezTo>
                  <a:cubicBezTo>
                    <a:pt x="4213" y="1701"/>
                    <a:pt x="4328" y="1160"/>
                    <a:pt x="3951" y="947"/>
                  </a:cubicBezTo>
                  <a:cubicBezTo>
                    <a:pt x="3860" y="901"/>
                    <a:pt x="3764" y="880"/>
                    <a:pt x="3671" y="880"/>
                  </a:cubicBezTo>
                  <a:cubicBezTo>
                    <a:pt x="3359" y="880"/>
                    <a:pt x="3067" y="1111"/>
                    <a:pt x="3017" y="1438"/>
                  </a:cubicBezTo>
                  <a:cubicBezTo>
                    <a:pt x="2967" y="1766"/>
                    <a:pt x="3131" y="2110"/>
                    <a:pt x="3426" y="2258"/>
                  </a:cubicBezTo>
                  <a:lnTo>
                    <a:pt x="3443" y="2274"/>
                  </a:lnTo>
                  <a:lnTo>
                    <a:pt x="3459" y="2274"/>
                  </a:lnTo>
                  <a:cubicBezTo>
                    <a:pt x="3557" y="2324"/>
                    <a:pt x="3656" y="2356"/>
                    <a:pt x="3754" y="2389"/>
                  </a:cubicBezTo>
                  <a:cubicBezTo>
                    <a:pt x="3850" y="2411"/>
                    <a:pt x="3945" y="2421"/>
                    <a:pt x="4038" y="2421"/>
                  </a:cubicBezTo>
                  <a:cubicBezTo>
                    <a:pt x="4647" y="2421"/>
                    <a:pt x="5175" y="1983"/>
                    <a:pt x="5246" y="1471"/>
                  </a:cubicBezTo>
                  <a:cubicBezTo>
                    <a:pt x="5279" y="1061"/>
                    <a:pt x="5115" y="652"/>
                    <a:pt x="4803" y="389"/>
                  </a:cubicBezTo>
                  <a:cubicBezTo>
                    <a:pt x="4420" y="91"/>
                    <a:pt x="3981" y="1"/>
                    <a:pt x="359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1" name="Google Shape;3481;p3"/>
            <p:cNvSpPr/>
            <p:nvPr/>
          </p:nvSpPr>
          <p:spPr>
            <a:xfrm>
              <a:off x="8229452" y="3208159"/>
              <a:ext cx="238091" cy="167626"/>
            </a:xfrm>
            <a:custGeom>
              <a:avLst/>
              <a:gdLst/>
              <a:ahLst/>
              <a:cxnLst/>
              <a:rect l="l" t="t" r="r" b="b"/>
              <a:pathLst>
                <a:path w="7295" h="5136" extrusionOk="0">
                  <a:moveTo>
                    <a:pt x="1741" y="1"/>
                  </a:moveTo>
                  <a:cubicBezTo>
                    <a:pt x="1344" y="1"/>
                    <a:pt x="955" y="172"/>
                    <a:pt x="689" y="497"/>
                  </a:cubicBezTo>
                  <a:cubicBezTo>
                    <a:pt x="602" y="632"/>
                    <a:pt x="447" y="704"/>
                    <a:pt x="294" y="704"/>
                  </a:cubicBezTo>
                  <a:cubicBezTo>
                    <a:pt x="187" y="704"/>
                    <a:pt x="82" y="669"/>
                    <a:pt x="1" y="595"/>
                  </a:cubicBezTo>
                  <a:lnTo>
                    <a:pt x="1" y="595"/>
                  </a:lnTo>
                  <a:cubicBezTo>
                    <a:pt x="33" y="955"/>
                    <a:pt x="50" y="1021"/>
                    <a:pt x="1755" y="1742"/>
                  </a:cubicBezTo>
                  <a:cubicBezTo>
                    <a:pt x="3066" y="2283"/>
                    <a:pt x="3508" y="4250"/>
                    <a:pt x="3656" y="5135"/>
                  </a:cubicBezTo>
                  <a:cubicBezTo>
                    <a:pt x="3787" y="4250"/>
                    <a:pt x="4230" y="2283"/>
                    <a:pt x="5541" y="1742"/>
                  </a:cubicBezTo>
                  <a:cubicBezTo>
                    <a:pt x="7246" y="1021"/>
                    <a:pt x="7262" y="955"/>
                    <a:pt x="7295" y="595"/>
                  </a:cubicBezTo>
                  <a:lnTo>
                    <a:pt x="7295" y="595"/>
                  </a:lnTo>
                  <a:cubicBezTo>
                    <a:pt x="7214" y="669"/>
                    <a:pt x="7108" y="704"/>
                    <a:pt x="7001" y="704"/>
                  </a:cubicBezTo>
                  <a:cubicBezTo>
                    <a:pt x="6848" y="704"/>
                    <a:pt x="6693" y="632"/>
                    <a:pt x="6606" y="497"/>
                  </a:cubicBezTo>
                  <a:cubicBezTo>
                    <a:pt x="6341" y="172"/>
                    <a:pt x="5951" y="1"/>
                    <a:pt x="5555" y="1"/>
                  </a:cubicBezTo>
                  <a:cubicBezTo>
                    <a:pt x="5290" y="1"/>
                    <a:pt x="5023" y="77"/>
                    <a:pt x="4787" y="234"/>
                  </a:cubicBezTo>
                  <a:cubicBezTo>
                    <a:pt x="4213" y="644"/>
                    <a:pt x="3836" y="1464"/>
                    <a:pt x="3656" y="2660"/>
                  </a:cubicBezTo>
                  <a:cubicBezTo>
                    <a:pt x="3459" y="1464"/>
                    <a:pt x="3082" y="644"/>
                    <a:pt x="2509" y="234"/>
                  </a:cubicBezTo>
                  <a:cubicBezTo>
                    <a:pt x="2273" y="77"/>
                    <a:pt x="2005" y="1"/>
                    <a:pt x="174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2" name="Google Shape;3482;p3"/>
            <p:cNvSpPr/>
            <p:nvPr/>
          </p:nvSpPr>
          <p:spPr>
            <a:xfrm>
              <a:off x="8304877" y="3115208"/>
              <a:ext cx="87240" cy="145008"/>
            </a:xfrm>
            <a:custGeom>
              <a:avLst/>
              <a:gdLst/>
              <a:ahLst/>
              <a:cxnLst/>
              <a:rect l="l" t="t" r="r" b="b"/>
              <a:pathLst>
                <a:path w="2673" h="4443" extrusionOk="0">
                  <a:moveTo>
                    <a:pt x="1345" y="1"/>
                  </a:moveTo>
                  <a:cubicBezTo>
                    <a:pt x="1263" y="148"/>
                    <a:pt x="1148" y="296"/>
                    <a:pt x="1017" y="427"/>
                  </a:cubicBezTo>
                  <a:cubicBezTo>
                    <a:pt x="575" y="853"/>
                    <a:pt x="1" y="1722"/>
                    <a:pt x="738" y="2902"/>
                  </a:cubicBezTo>
                  <a:cubicBezTo>
                    <a:pt x="1017" y="3377"/>
                    <a:pt x="1230" y="3902"/>
                    <a:pt x="1345" y="4443"/>
                  </a:cubicBezTo>
                  <a:cubicBezTo>
                    <a:pt x="1460" y="3902"/>
                    <a:pt x="1656" y="3377"/>
                    <a:pt x="1951" y="2902"/>
                  </a:cubicBezTo>
                  <a:cubicBezTo>
                    <a:pt x="2673" y="1722"/>
                    <a:pt x="2115" y="853"/>
                    <a:pt x="1673" y="427"/>
                  </a:cubicBezTo>
                  <a:cubicBezTo>
                    <a:pt x="1542" y="296"/>
                    <a:pt x="1427" y="148"/>
                    <a:pt x="13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3" name="Google Shape;3483;p3"/>
            <p:cNvSpPr/>
            <p:nvPr/>
          </p:nvSpPr>
          <p:spPr>
            <a:xfrm>
              <a:off x="8248708" y="2978163"/>
              <a:ext cx="199578" cy="218932"/>
            </a:xfrm>
            <a:custGeom>
              <a:avLst/>
              <a:gdLst/>
              <a:ahLst/>
              <a:cxnLst/>
              <a:rect l="l" t="t" r="r" b="b"/>
              <a:pathLst>
                <a:path w="6115" h="6708" extrusionOk="0">
                  <a:moveTo>
                    <a:pt x="1593" y="1"/>
                  </a:moveTo>
                  <a:cubicBezTo>
                    <a:pt x="1195" y="1"/>
                    <a:pt x="805" y="156"/>
                    <a:pt x="574" y="446"/>
                  </a:cubicBezTo>
                  <a:cubicBezTo>
                    <a:pt x="1" y="1102"/>
                    <a:pt x="476" y="2069"/>
                    <a:pt x="1132" y="2102"/>
                  </a:cubicBezTo>
                  <a:cubicBezTo>
                    <a:pt x="1151" y="2103"/>
                    <a:pt x="1171" y="2103"/>
                    <a:pt x="1190" y="2103"/>
                  </a:cubicBezTo>
                  <a:cubicBezTo>
                    <a:pt x="1801" y="2103"/>
                    <a:pt x="2013" y="1600"/>
                    <a:pt x="1886" y="1282"/>
                  </a:cubicBezTo>
                  <a:cubicBezTo>
                    <a:pt x="1828" y="1108"/>
                    <a:pt x="1667" y="998"/>
                    <a:pt x="1482" y="998"/>
                  </a:cubicBezTo>
                  <a:cubicBezTo>
                    <a:pt x="1459" y="998"/>
                    <a:pt x="1435" y="1000"/>
                    <a:pt x="1410" y="1003"/>
                  </a:cubicBezTo>
                  <a:cubicBezTo>
                    <a:pt x="1263" y="1020"/>
                    <a:pt x="1148" y="1167"/>
                    <a:pt x="1165" y="1315"/>
                  </a:cubicBezTo>
                  <a:cubicBezTo>
                    <a:pt x="1154" y="1470"/>
                    <a:pt x="1282" y="1567"/>
                    <a:pt x="1410" y="1567"/>
                  </a:cubicBezTo>
                  <a:cubicBezTo>
                    <a:pt x="1484" y="1567"/>
                    <a:pt x="1559" y="1535"/>
                    <a:pt x="1607" y="1462"/>
                  </a:cubicBezTo>
                  <a:cubicBezTo>
                    <a:pt x="1647" y="1400"/>
                    <a:pt x="1689" y="1375"/>
                    <a:pt x="1725" y="1375"/>
                  </a:cubicBezTo>
                  <a:cubicBezTo>
                    <a:pt x="1795" y="1375"/>
                    <a:pt x="1847" y="1464"/>
                    <a:pt x="1837" y="1561"/>
                  </a:cubicBezTo>
                  <a:cubicBezTo>
                    <a:pt x="1746" y="1808"/>
                    <a:pt x="1510" y="1952"/>
                    <a:pt x="1262" y="1952"/>
                  </a:cubicBezTo>
                  <a:cubicBezTo>
                    <a:pt x="1197" y="1952"/>
                    <a:pt x="1131" y="1942"/>
                    <a:pt x="1066" y="1921"/>
                  </a:cubicBezTo>
                  <a:cubicBezTo>
                    <a:pt x="656" y="1790"/>
                    <a:pt x="460" y="1053"/>
                    <a:pt x="1017" y="659"/>
                  </a:cubicBezTo>
                  <a:cubicBezTo>
                    <a:pt x="1141" y="573"/>
                    <a:pt x="1320" y="527"/>
                    <a:pt x="1521" y="527"/>
                  </a:cubicBezTo>
                  <a:cubicBezTo>
                    <a:pt x="2118" y="527"/>
                    <a:pt x="2902" y="936"/>
                    <a:pt x="2951" y="1905"/>
                  </a:cubicBezTo>
                  <a:cubicBezTo>
                    <a:pt x="2951" y="3085"/>
                    <a:pt x="2033" y="4118"/>
                    <a:pt x="1771" y="4888"/>
                  </a:cubicBezTo>
                  <a:cubicBezTo>
                    <a:pt x="1410" y="5970"/>
                    <a:pt x="1869" y="6658"/>
                    <a:pt x="1902" y="6708"/>
                  </a:cubicBezTo>
                  <a:cubicBezTo>
                    <a:pt x="1607" y="6150"/>
                    <a:pt x="1591" y="5495"/>
                    <a:pt x="1853" y="4921"/>
                  </a:cubicBezTo>
                  <a:cubicBezTo>
                    <a:pt x="2050" y="4396"/>
                    <a:pt x="2492" y="3855"/>
                    <a:pt x="2804" y="3151"/>
                  </a:cubicBezTo>
                  <a:cubicBezTo>
                    <a:pt x="2918" y="2921"/>
                    <a:pt x="3000" y="2692"/>
                    <a:pt x="3066" y="2446"/>
                  </a:cubicBezTo>
                  <a:cubicBezTo>
                    <a:pt x="3115" y="2692"/>
                    <a:pt x="3197" y="2921"/>
                    <a:pt x="3312" y="3151"/>
                  </a:cubicBezTo>
                  <a:cubicBezTo>
                    <a:pt x="3623" y="3855"/>
                    <a:pt x="4066" y="4396"/>
                    <a:pt x="4263" y="4921"/>
                  </a:cubicBezTo>
                  <a:cubicBezTo>
                    <a:pt x="4525" y="5495"/>
                    <a:pt x="4508" y="6150"/>
                    <a:pt x="4213" y="6708"/>
                  </a:cubicBezTo>
                  <a:cubicBezTo>
                    <a:pt x="4246" y="6658"/>
                    <a:pt x="4705" y="5970"/>
                    <a:pt x="4344" y="4888"/>
                  </a:cubicBezTo>
                  <a:cubicBezTo>
                    <a:pt x="4082" y="4118"/>
                    <a:pt x="3164" y="3085"/>
                    <a:pt x="3164" y="1905"/>
                  </a:cubicBezTo>
                  <a:cubicBezTo>
                    <a:pt x="3213" y="936"/>
                    <a:pt x="3997" y="527"/>
                    <a:pt x="4595" y="527"/>
                  </a:cubicBezTo>
                  <a:cubicBezTo>
                    <a:pt x="4795" y="527"/>
                    <a:pt x="4975" y="573"/>
                    <a:pt x="5098" y="659"/>
                  </a:cubicBezTo>
                  <a:cubicBezTo>
                    <a:pt x="5656" y="1053"/>
                    <a:pt x="5459" y="1790"/>
                    <a:pt x="5049" y="1921"/>
                  </a:cubicBezTo>
                  <a:cubicBezTo>
                    <a:pt x="4985" y="1942"/>
                    <a:pt x="4919" y="1952"/>
                    <a:pt x="4854" y="1952"/>
                  </a:cubicBezTo>
                  <a:cubicBezTo>
                    <a:pt x="4605" y="1952"/>
                    <a:pt x="4370" y="1808"/>
                    <a:pt x="4279" y="1561"/>
                  </a:cubicBezTo>
                  <a:cubicBezTo>
                    <a:pt x="4268" y="1464"/>
                    <a:pt x="4321" y="1375"/>
                    <a:pt x="4390" y="1375"/>
                  </a:cubicBezTo>
                  <a:cubicBezTo>
                    <a:pt x="4427" y="1375"/>
                    <a:pt x="4469" y="1400"/>
                    <a:pt x="4508" y="1462"/>
                  </a:cubicBezTo>
                  <a:cubicBezTo>
                    <a:pt x="4556" y="1535"/>
                    <a:pt x="4631" y="1567"/>
                    <a:pt x="4705" y="1567"/>
                  </a:cubicBezTo>
                  <a:cubicBezTo>
                    <a:pt x="4834" y="1567"/>
                    <a:pt x="4961" y="1470"/>
                    <a:pt x="4951" y="1315"/>
                  </a:cubicBezTo>
                  <a:cubicBezTo>
                    <a:pt x="4967" y="1167"/>
                    <a:pt x="4853" y="1020"/>
                    <a:pt x="4705" y="1003"/>
                  </a:cubicBezTo>
                  <a:cubicBezTo>
                    <a:pt x="4681" y="1000"/>
                    <a:pt x="4657" y="998"/>
                    <a:pt x="4633" y="998"/>
                  </a:cubicBezTo>
                  <a:cubicBezTo>
                    <a:pt x="4449" y="998"/>
                    <a:pt x="4288" y="1108"/>
                    <a:pt x="4230" y="1282"/>
                  </a:cubicBezTo>
                  <a:cubicBezTo>
                    <a:pt x="4118" y="1584"/>
                    <a:pt x="4347" y="2103"/>
                    <a:pt x="4930" y="2103"/>
                  </a:cubicBezTo>
                  <a:cubicBezTo>
                    <a:pt x="4948" y="2103"/>
                    <a:pt x="4966" y="2103"/>
                    <a:pt x="4984" y="2102"/>
                  </a:cubicBezTo>
                  <a:cubicBezTo>
                    <a:pt x="5607" y="2085"/>
                    <a:pt x="6115" y="1102"/>
                    <a:pt x="5541" y="446"/>
                  </a:cubicBezTo>
                  <a:cubicBezTo>
                    <a:pt x="5310" y="156"/>
                    <a:pt x="4921" y="1"/>
                    <a:pt x="4523" y="1"/>
                  </a:cubicBezTo>
                  <a:cubicBezTo>
                    <a:pt x="4044" y="1"/>
                    <a:pt x="3553" y="225"/>
                    <a:pt x="3312" y="708"/>
                  </a:cubicBezTo>
                  <a:cubicBezTo>
                    <a:pt x="3197" y="889"/>
                    <a:pt x="3115" y="1069"/>
                    <a:pt x="3066" y="1282"/>
                  </a:cubicBezTo>
                  <a:cubicBezTo>
                    <a:pt x="3000" y="1069"/>
                    <a:pt x="2918" y="889"/>
                    <a:pt x="2804" y="708"/>
                  </a:cubicBezTo>
                  <a:cubicBezTo>
                    <a:pt x="2562" y="225"/>
                    <a:pt x="2071" y="1"/>
                    <a:pt x="15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4" name="Google Shape;3484;p3"/>
            <p:cNvSpPr/>
            <p:nvPr/>
          </p:nvSpPr>
          <p:spPr>
            <a:xfrm>
              <a:off x="8087153" y="3089000"/>
              <a:ext cx="170139" cy="268052"/>
            </a:xfrm>
            <a:custGeom>
              <a:avLst/>
              <a:gdLst/>
              <a:ahLst/>
              <a:cxnLst/>
              <a:rect l="l" t="t" r="r" b="b"/>
              <a:pathLst>
                <a:path w="5213" h="8213" extrusionOk="0">
                  <a:moveTo>
                    <a:pt x="4115" y="1"/>
                  </a:moveTo>
                  <a:cubicBezTo>
                    <a:pt x="4115" y="1"/>
                    <a:pt x="4180" y="623"/>
                    <a:pt x="3803" y="853"/>
                  </a:cubicBezTo>
                  <a:cubicBezTo>
                    <a:pt x="3410" y="1066"/>
                    <a:pt x="2836" y="1541"/>
                    <a:pt x="3443" y="2082"/>
                  </a:cubicBezTo>
                  <a:cubicBezTo>
                    <a:pt x="4033" y="2607"/>
                    <a:pt x="4197" y="3344"/>
                    <a:pt x="3689" y="4082"/>
                  </a:cubicBezTo>
                  <a:cubicBezTo>
                    <a:pt x="3689" y="4082"/>
                    <a:pt x="3984" y="2984"/>
                    <a:pt x="3246" y="2492"/>
                  </a:cubicBezTo>
                  <a:cubicBezTo>
                    <a:pt x="3050" y="2364"/>
                    <a:pt x="2889" y="2329"/>
                    <a:pt x="2772" y="2329"/>
                  </a:cubicBezTo>
                  <a:cubicBezTo>
                    <a:pt x="2634" y="2329"/>
                    <a:pt x="2558" y="2377"/>
                    <a:pt x="2558" y="2377"/>
                  </a:cubicBezTo>
                  <a:cubicBezTo>
                    <a:pt x="2623" y="2508"/>
                    <a:pt x="2656" y="2656"/>
                    <a:pt x="2672" y="2803"/>
                  </a:cubicBezTo>
                  <a:cubicBezTo>
                    <a:pt x="2689" y="3017"/>
                    <a:pt x="2213" y="3377"/>
                    <a:pt x="2558" y="3771"/>
                  </a:cubicBezTo>
                  <a:cubicBezTo>
                    <a:pt x="2902" y="4164"/>
                    <a:pt x="3148" y="4951"/>
                    <a:pt x="1935" y="5819"/>
                  </a:cubicBezTo>
                  <a:cubicBezTo>
                    <a:pt x="1935" y="5819"/>
                    <a:pt x="2558" y="4459"/>
                    <a:pt x="2197" y="3754"/>
                  </a:cubicBezTo>
                  <a:cubicBezTo>
                    <a:pt x="1820" y="3017"/>
                    <a:pt x="1377" y="3164"/>
                    <a:pt x="951" y="2574"/>
                  </a:cubicBezTo>
                  <a:cubicBezTo>
                    <a:pt x="951" y="2574"/>
                    <a:pt x="1" y="3098"/>
                    <a:pt x="738" y="4246"/>
                  </a:cubicBezTo>
                  <a:cubicBezTo>
                    <a:pt x="1607" y="5606"/>
                    <a:pt x="525" y="7295"/>
                    <a:pt x="1459" y="8213"/>
                  </a:cubicBezTo>
                  <a:cubicBezTo>
                    <a:pt x="1459" y="8213"/>
                    <a:pt x="1410" y="6868"/>
                    <a:pt x="2672" y="5623"/>
                  </a:cubicBezTo>
                  <a:cubicBezTo>
                    <a:pt x="3934" y="4393"/>
                    <a:pt x="5213" y="2853"/>
                    <a:pt x="41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5" name="Google Shape;3485;p3"/>
            <p:cNvSpPr/>
            <p:nvPr/>
          </p:nvSpPr>
          <p:spPr>
            <a:xfrm>
              <a:off x="8236959" y="3055840"/>
              <a:ext cx="98990" cy="147685"/>
            </a:xfrm>
            <a:custGeom>
              <a:avLst/>
              <a:gdLst/>
              <a:ahLst/>
              <a:cxnLst/>
              <a:rect l="l" t="t" r="r" b="b"/>
              <a:pathLst>
                <a:path w="3033" h="4525" extrusionOk="0">
                  <a:moveTo>
                    <a:pt x="2574" y="0"/>
                  </a:moveTo>
                  <a:cubicBezTo>
                    <a:pt x="2541" y="279"/>
                    <a:pt x="2279" y="541"/>
                    <a:pt x="1623" y="820"/>
                  </a:cubicBezTo>
                  <a:cubicBezTo>
                    <a:pt x="967" y="1115"/>
                    <a:pt x="1213" y="1951"/>
                    <a:pt x="1279" y="2131"/>
                  </a:cubicBezTo>
                  <a:cubicBezTo>
                    <a:pt x="1326" y="2319"/>
                    <a:pt x="1388" y="2658"/>
                    <a:pt x="1192" y="2658"/>
                  </a:cubicBezTo>
                  <a:cubicBezTo>
                    <a:pt x="1183" y="2658"/>
                    <a:pt x="1174" y="2657"/>
                    <a:pt x="1164" y="2656"/>
                  </a:cubicBezTo>
                  <a:cubicBezTo>
                    <a:pt x="951" y="2623"/>
                    <a:pt x="1000" y="2508"/>
                    <a:pt x="1098" y="1836"/>
                  </a:cubicBezTo>
                  <a:cubicBezTo>
                    <a:pt x="1174" y="1316"/>
                    <a:pt x="839" y="1257"/>
                    <a:pt x="683" y="1257"/>
                  </a:cubicBezTo>
                  <a:cubicBezTo>
                    <a:pt x="637" y="1257"/>
                    <a:pt x="607" y="1262"/>
                    <a:pt x="607" y="1262"/>
                  </a:cubicBezTo>
                  <a:cubicBezTo>
                    <a:pt x="738" y="1426"/>
                    <a:pt x="721" y="1672"/>
                    <a:pt x="590" y="1836"/>
                  </a:cubicBezTo>
                  <a:cubicBezTo>
                    <a:pt x="344" y="2082"/>
                    <a:pt x="49" y="2361"/>
                    <a:pt x="295" y="3115"/>
                  </a:cubicBezTo>
                  <a:cubicBezTo>
                    <a:pt x="557" y="3852"/>
                    <a:pt x="0" y="4524"/>
                    <a:pt x="0" y="4524"/>
                  </a:cubicBezTo>
                  <a:cubicBezTo>
                    <a:pt x="3032" y="2017"/>
                    <a:pt x="2574" y="1"/>
                    <a:pt x="25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6" name="Google Shape;3486;p3"/>
            <p:cNvSpPr/>
            <p:nvPr/>
          </p:nvSpPr>
          <p:spPr>
            <a:xfrm>
              <a:off x="8040611" y="3336164"/>
              <a:ext cx="117201" cy="139134"/>
            </a:xfrm>
            <a:custGeom>
              <a:avLst/>
              <a:gdLst/>
              <a:ahLst/>
              <a:cxnLst/>
              <a:rect l="l" t="t" r="r" b="b"/>
              <a:pathLst>
                <a:path w="3591" h="4263" extrusionOk="0">
                  <a:moveTo>
                    <a:pt x="1869" y="0"/>
                  </a:moveTo>
                  <a:cubicBezTo>
                    <a:pt x="1869" y="0"/>
                    <a:pt x="2000" y="279"/>
                    <a:pt x="1656" y="525"/>
                  </a:cubicBezTo>
                  <a:cubicBezTo>
                    <a:pt x="1295" y="771"/>
                    <a:pt x="1" y="2426"/>
                    <a:pt x="3590" y="4262"/>
                  </a:cubicBezTo>
                  <a:cubicBezTo>
                    <a:pt x="3590" y="4262"/>
                    <a:pt x="2738" y="3770"/>
                    <a:pt x="2640" y="2475"/>
                  </a:cubicBezTo>
                  <a:cubicBezTo>
                    <a:pt x="2541" y="1180"/>
                    <a:pt x="2803" y="508"/>
                    <a:pt x="18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7" name="Google Shape;3487;p3"/>
            <p:cNvSpPr/>
            <p:nvPr/>
          </p:nvSpPr>
          <p:spPr>
            <a:xfrm>
              <a:off x="7897790" y="3421772"/>
              <a:ext cx="257347" cy="189134"/>
            </a:xfrm>
            <a:custGeom>
              <a:avLst/>
              <a:gdLst/>
              <a:ahLst/>
              <a:cxnLst/>
              <a:rect l="l" t="t" r="r" b="b"/>
              <a:pathLst>
                <a:path w="7885" h="5795" extrusionOk="0">
                  <a:moveTo>
                    <a:pt x="4661" y="0"/>
                  </a:moveTo>
                  <a:cubicBezTo>
                    <a:pt x="4523" y="0"/>
                    <a:pt x="4389" y="44"/>
                    <a:pt x="4262" y="131"/>
                  </a:cubicBezTo>
                  <a:cubicBezTo>
                    <a:pt x="3899" y="394"/>
                    <a:pt x="3670" y="608"/>
                    <a:pt x="3480" y="608"/>
                  </a:cubicBezTo>
                  <a:cubicBezTo>
                    <a:pt x="3421" y="608"/>
                    <a:pt x="3366" y="588"/>
                    <a:pt x="3311" y="541"/>
                  </a:cubicBezTo>
                  <a:lnTo>
                    <a:pt x="3311" y="541"/>
                  </a:lnTo>
                  <a:cubicBezTo>
                    <a:pt x="3311" y="541"/>
                    <a:pt x="3016" y="1180"/>
                    <a:pt x="3688" y="1393"/>
                  </a:cubicBezTo>
                  <a:cubicBezTo>
                    <a:pt x="4377" y="1590"/>
                    <a:pt x="4852" y="1721"/>
                    <a:pt x="4754" y="2098"/>
                  </a:cubicBezTo>
                  <a:cubicBezTo>
                    <a:pt x="4655" y="2475"/>
                    <a:pt x="3704" y="2541"/>
                    <a:pt x="2590" y="2704"/>
                  </a:cubicBezTo>
                  <a:cubicBezTo>
                    <a:pt x="1475" y="2885"/>
                    <a:pt x="590" y="3163"/>
                    <a:pt x="623" y="4130"/>
                  </a:cubicBezTo>
                  <a:cubicBezTo>
                    <a:pt x="648" y="4885"/>
                    <a:pt x="505" y="5250"/>
                    <a:pt x="246" y="5250"/>
                  </a:cubicBezTo>
                  <a:cubicBezTo>
                    <a:pt x="173" y="5250"/>
                    <a:pt x="90" y="5221"/>
                    <a:pt x="0" y="5163"/>
                  </a:cubicBezTo>
                  <a:lnTo>
                    <a:pt x="0" y="5163"/>
                  </a:lnTo>
                  <a:cubicBezTo>
                    <a:pt x="0" y="5163"/>
                    <a:pt x="248" y="5795"/>
                    <a:pt x="1194" y="5795"/>
                  </a:cubicBezTo>
                  <a:cubicBezTo>
                    <a:pt x="1388" y="5795"/>
                    <a:pt x="1612" y="5768"/>
                    <a:pt x="1869" y="5704"/>
                  </a:cubicBezTo>
                  <a:cubicBezTo>
                    <a:pt x="3377" y="5327"/>
                    <a:pt x="3573" y="4114"/>
                    <a:pt x="4213" y="3360"/>
                  </a:cubicBezTo>
                  <a:cubicBezTo>
                    <a:pt x="4852" y="2606"/>
                    <a:pt x="5491" y="1983"/>
                    <a:pt x="7884" y="1934"/>
                  </a:cubicBezTo>
                  <a:cubicBezTo>
                    <a:pt x="7884" y="1934"/>
                    <a:pt x="6409" y="1803"/>
                    <a:pt x="5868" y="951"/>
                  </a:cubicBezTo>
                  <a:cubicBezTo>
                    <a:pt x="5460" y="326"/>
                    <a:pt x="5042" y="0"/>
                    <a:pt x="46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8" name="Google Shape;3488;p3"/>
            <p:cNvSpPr/>
            <p:nvPr/>
          </p:nvSpPr>
          <p:spPr>
            <a:xfrm>
              <a:off x="8028829" y="3499710"/>
              <a:ext cx="250950" cy="205061"/>
            </a:xfrm>
            <a:custGeom>
              <a:avLst/>
              <a:gdLst/>
              <a:ahLst/>
              <a:cxnLst/>
              <a:rect l="l" t="t" r="r" b="b"/>
              <a:pathLst>
                <a:path w="7689" h="6283" extrusionOk="0">
                  <a:moveTo>
                    <a:pt x="3399" y="1"/>
                  </a:moveTo>
                  <a:cubicBezTo>
                    <a:pt x="3343" y="1"/>
                    <a:pt x="3287" y="2"/>
                    <a:pt x="3230" y="5"/>
                  </a:cubicBezTo>
                  <a:cubicBezTo>
                    <a:pt x="2656" y="21"/>
                    <a:pt x="2099" y="169"/>
                    <a:pt x="1607" y="464"/>
                  </a:cubicBezTo>
                  <a:cubicBezTo>
                    <a:pt x="1443" y="562"/>
                    <a:pt x="1279" y="677"/>
                    <a:pt x="1132" y="808"/>
                  </a:cubicBezTo>
                  <a:cubicBezTo>
                    <a:pt x="1" y="1808"/>
                    <a:pt x="362" y="3890"/>
                    <a:pt x="1706" y="4201"/>
                  </a:cubicBezTo>
                  <a:cubicBezTo>
                    <a:pt x="1844" y="4235"/>
                    <a:pt x="1986" y="4251"/>
                    <a:pt x="2127" y="4251"/>
                  </a:cubicBezTo>
                  <a:cubicBezTo>
                    <a:pt x="2608" y="4251"/>
                    <a:pt x="3079" y="4060"/>
                    <a:pt x="3345" y="3693"/>
                  </a:cubicBezTo>
                  <a:cubicBezTo>
                    <a:pt x="3656" y="3234"/>
                    <a:pt x="3656" y="2660"/>
                    <a:pt x="3345" y="2201"/>
                  </a:cubicBezTo>
                  <a:cubicBezTo>
                    <a:pt x="3133" y="1916"/>
                    <a:pt x="2799" y="1760"/>
                    <a:pt x="2461" y="1760"/>
                  </a:cubicBezTo>
                  <a:cubicBezTo>
                    <a:pt x="2275" y="1760"/>
                    <a:pt x="2088" y="1807"/>
                    <a:pt x="1919" y="1906"/>
                  </a:cubicBezTo>
                  <a:cubicBezTo>
                    <a:pt x="1640" y="2070"/>
                    <a:pt x="1509" y="2415"/>
                    <a:pt x="1607" y="2726"/>
                  </a:cubicBezTo>
                  <a:cubicBezTo>
                    <a:pt x="1624" y="2824"/>
                    <a:pt x="1673" y="2906"/>
                    <a:pt x="1738" y="2972"/>
                  </a:cubicBezTo>
                  <a:cubicBezTo>
                    <a:pt x="1846" y="3073"/>
                    <a:pt x="1988" y="3116"/>
                    <a:pt x="2127" y="3116"/>
                  </a:cubicBezTo>
                  <a:cubicBezTo>
                    <a:pt x="2372" y="3116"/>
                    <a:pt x="2609" y="2985"/>
                    <a:pt x="2640" y="2808"/>
                  </a:cubicBezTo>
                  <a:cubicBezTo>
                    <a:pt x="2713" y="2544"/>
                    <a:pt x="2511" y="2306"/>
                    <a:pt x="2256" y="2306"/>
                  </a:cubicBezTo>
                  <a:cubicBezTo>
                    <a:pt x="2226" y="2306"/>
                    <a:pt x="2196" y="2309"/>
                    <a:pt x="2165" y="2316"/>
                  </a:cubicBezTo>
                  <a:cubicBezTo>
                    <a:pt x="1902" y="2382"/>
                    <a:pt x="1919" y="2529"/>
                    <a:pt x="1837" y="2529"/>
                  </a:cubicBezTo>
                  <a:cubicBezTo>
                    <a:pt x="1832" y="2530"/>
                    <a:pt x="1827" y="2531"/>
                    <a:pt x="1822" y="2531"/>
                  </a:cubicBezTo>
                  <a:cubicBezTo>
                    <a:pt x="1738" y="2531"/>
                    <a:pt x="1738" y="2398"/>
                    <a:pt x="1738" y="2398"/>
                  </a:cubicBezTo>
                  <a:cubicBezTo>
                    <a:pt x="1722" y="2201"/>
                    <a:pt x="1837" y="2021"/>
                    <a:pt x="2017" y="1939"/>
                  </a:cubicBezTo>
                  <a:cubicBezTo>
                    <a:pt x="2153" y="1866"/>
                    <a:pt x="2301" y="1831"/>
                    <a:pt x="2449" y="1831"/>
                  </a:cubicBezTo>
                  <a:cubicBezTo>
                    <a:pt x="2762" y="1831"/>
                    <a:pt x="3073" y="1988"/>
                    <a:pt x="3263" y="2267"/>
                  </a:cubicBezTo>
                  <a:cubicBezTo>
                    <a:pt x="3525" y="2677"/>
                    <a:pt x="3525" y="3218"/>
                    <a:pt x="3230" y="3627"/>
                  </a:cubicBezTo>
                  <a:cubicBezTo>
                    <a:pt x="3004" y="3942"/>
                    <a:pt x="2575" y="4121"/>
                    <a:pt x="2136" y="4121"/>
                  </a:cubicBezTo>
                  <a:cubicBezTo>
                    <a:pt x="2003" y="4121"/>
                    <a:pt x="1868" y="4104"/>
                    <a:pt x="1738" y="4070"/>
                  </a:cubicBezTo>
                  <a:cubicBezTo>
                    <a:pt x="525" y="3775"/>
                    <a:pt x="198" y="1857"/>
                    <a:pt x="1247" y="939"/>
                  </a:cubicBezTo>
                  <a:cubicBezTo>
                    <a:pt x="1726" y="490"/>
                    <a:pt x="2311" y="318"/>
                    <a:pt x="2902" y="318"/>
                  </a:cubicBezTo>
                  <a:cubicBezTo>
                    <a:pt x="3605" y="318"/>
                    <a:pt x="4317" y="562"/>
                    <a:pt x="4869" y="874"/>
                  </a:cubicBezTo>
                  <a:cubicBezTo>
                    <a:pt x="5803" y="1415"/>
                    <a:pt x="6541" y="2251"/>
                    <a:pt x="6934" y="3250"/>
                  </a:cubicBezTo>
                  <a:cubicBezTo>
                    <a:pt x="7262" y="4054"/>
                    <a:pt x="7443" y="4922"/>
                    <a:pt x="7443" y="5791"/>
                  </a:cubicBezTo>
                  <a:cubicBezTo>
                    <a:pt x="7443" y="5955"/>
                    <a:pt x="7426" y="6119"/>
                    <a:pt x="7393" y="6283"/>
                  </a:cubicBezTo>
                  <a:cubicBezTo>
                    <a:pt x="7410" y="6217"/>
                    <a:pt x="7426" y="6152"/>
                    <a:pt x="7443" y="6086"/>
                  </a:cubicBezTo>
                  <a:cubicBezTo>
                    <a:pt x="7443" y="6103"/>
                    <a:pt x="7443" y="6135"/>
                    <a:pt x="7443" y="6152"/>
                  </a:cubicBezTo>
                  <a:cubicBezTo>
                    <a:pt x="7443" y="6135"/>
                    <a:pt x="7443" y="6103"/>
                    <a:pt x="7459" y="6053"/>
                  </a:cubicBezTo>
                  <a:cubicBezTo>
                    <a:pt x="7688" y="4857"/>
                    <a:pt x="7541" y="3627"/>
                    <a:pt x="7016" y="2529"/>
                  </a:cubicBezTo>
                  <a:cubicBezTo>
                    <a:pt x="6320" y="1105"/>
                    <a:pt x="4981" y="1"/>
                    <a:pt x="339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9" name="Google Shape;3489;p3"/>
            <p:cNvSpPr/>
            <p:nvPr/>
          </p:nvSpPr>
          <p:spPr>
            <a:xfrm>
              <a:off x="8167702" y="3562113"/>
              <a:ext cx="99251" cy="106823"/>
            </a:xfrm>
            <a:custGeom>
              <a:avLst/>
              <a:gdLst/>
              <a:ahLst/>
              <a:cxnLst/>
              <a:rect l="l" t="t" r="r" b="b"/>
              <a:pathLst>
                <a:path w="3041" h="3273" extrusionOk="0">
                  <a:moveTo>
                    <a:pt x="733" y="1"/>
                  </a:moveTo>
                  <a:cubicBezTo>
                    <a:pt x="66" y="1"/>
                    <a:pt x="1" y="784"/>
                    <a:pt x="1089" y="961"/>
                  </a:cubicBezTo>
                  <a:cubicBezTo>
                    <a:pt x="2352" y="1158"/>
                    <a:pt x="3040" y="3273"/>
                    <a:pt x="3040" y="3273"/>
                  </a:cubicBezTo>
                  <a:cubicBezTo>
                    <a:pt x="3040" y="3273"/>
                    <a:pt x="2729" y="994"/>
                    <a:pt x="1466" y="240"/>
                  </a:cubicBezTo>
                  <a:cubicBezTo>
                    <a:pt x="1179" y="69"/>
                    <a:pt x="930" y="1"/>
                    <a:pt x="7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0" name="Google Shape;3490;p3"/>
            <p:cNvSpPr/>
            <p:nvPr/>
          </p:nvSpPr>
          <p:spPr>
            <a:xfrm>
              <a:off x="7968385" y="3553888"/>
              <a:ext cx="170694" cy="147456"/>
            </a:xfrm>
            <a:custGeom>
              <a:avLst/>
              <a:gdLst/>
              <a:ahLst/>
              <a:cxnLst/>
              <a:rect l="l" t="t" r="r" b="b"/>
              <a:pathLst>
                <a:path w="5230" h="4518" extrusionOk="0">
                  <a:moveTo>
                    <a:pt x="2181" y="1"/>
                  </a:moveTo>
                  <a:cubicBezTo>
                    <a:pt x="2017" y="197"/>
                    <a:pt x="1902" y="427"/>
                    <a:pt x="1820" y="673"/>
                  </a:cubicBezTo>
                  <a:cubicBezTo>
                    <a:pt x="1689" y="1082"/>
                    <a:pt x="1132" y="1312"/>
                    <a:pt x="574" y="1705"/>
                  </a:cubicBezTo>
                  <a:cubicBezTo>
                    <a:pt x="1" y="2082"/>
                    <a:pt x="99" y="2705"/>
                    <a:pt x="214" y="3033"/>
                  </a:cubicBezTo>
                  <a:cubicBezTo>
                    <a:pt x="279" y="3262"/>
                    <a:pt x="247" y="3508"/>
                    <a:pt x="132" y="3721"/>
                  </a:cubicBezTo>
                  <a:cubicBezTo>
                    <a:pt x="410" y="3492"/>
                    <a:pt x="722" y="3328"/>
                    <a:pt x="1066" y="3230"/>
                  </a:cubicBezTo>
                  <a:cubicBezTo>
                    <a:pt x="1673" y="3049"/>
                    <a:pt x="1656" y="2754"/>
                    <a:pt x="1656" y="2279"/>
                  </a:cubicBezTo>
                  <a:cubicBezTo>
                    <a:pt x="1642" y="1877"/>
                    <a:pt x="1816" y="1852"/>
                    <a:pt x="1859" y="1852"/>
                  </a:cubicBezTo>
                  <a:cubicBezTo>
                    <a:pt x="1866" y="1852"/>
                    <a:pt x="1869" y="1853"/>
                    <a:pt x="1869" y="1853"/>
                  </a:cubicBezTo>
                  <a:cubicBezTo>
                    <a:pt x="1874" y="1853"/>
                    <a:pt x="1878" y="1852"/>
                    <a:pt x="1882" y="1852"/>
                  </a:cubicBezTo>
                  <a:cubicBezTo>
                    <a:pt x="2162" y="1852"/>
                    <a:pt x="2098" y="2382"/>
                    <a:pt x="2066" y="2672"/>
                  </a:cubicBezTo>
                  <a:cubicBezTo>
                    <a:pt x="2050" y="2967"/>
                    <a:pt x="1951" y="3574"/>
                    <a:pt x="2492" y="4164"/>
                  </a:cubicBezTo>
                  <a:cubicBezTo>
                    <a:pt x="2734" y="4428"/>
                    <a:pt x="3055" y="4518"/>
                    <a:pt x="3375" y="4518"/>
                  </a:cubicBezTo>
                  <a:cubicBezTo>
                    <a:pt x="3770" y="4518"/>
                    <a:pt x="4165" y="4380"/>
                    <a:pt x="4410" y="4262"/>
                  </a:cubicBezTo>
                  <a:cubicBezTo>
                    <a:pt x="4514" y="4217"/>
                    <a:pt x="4626" y="4194"/>
                    <a:pt x="4739" y="4194"/>
                  </a:cubicBezTo>
                  <a:cubicBezTo>
                    <a:pt x="4910" y="4194"/>
                    <a:pt x="5081" y="4245"/>
                    <a:pt x="5230" y="4344"/>
                  </a:cubicBezTo>
                  <a:cubicBezTo>
                    <a:pt x="5082" y="3475"/>
                    <a:pt x="4639" y="3197"/>
                    <a:pt x="4017" y="3131"/>
                  </a:cubicBezTo>
                  <a:cubicBezTo>
                    <a:pt x="3394" y="3066"/>
                    <a:pt x="2541" y="2853"/>
                    <a:pt x="2197" y="1771"/>
                  </a:cubicBezTo>
                  <a:cubicBezTo>
                    <a:pt x="1869" y="706"/>
                    <a:pt x="2181" y="1"/>
                    <a:pt x="218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1" name="Google Shape;3491;p3"/>
            <p:cNvSpPr/>
            <p:nvPr/>
          </p:nvSpPr>
          <p:spPr>
            <a:xfrm>
              <a:off x="7995670" y="3652845"/>
              <a:ext cx="42298" cy="65308"/>
            </a:xfrm>
            <a:custGeom>
              <a:avLst/>
              <a:gdLst/>
              <a:ahLst/>
              <a:cxnLst/>
              <a:rect l="l" t="t" r="r" b="b"/>
              <a:pathLst>
                <a:path w="1296" h="2001" extrusionOk="0">
                  <a:moveTo>
                    <a:pt x="951" y="1"/>
                  </a:moveTo>
                  <a:cubicBezTo>
                    <a:pt x="951" y="1"/>
                    <a:pt x="935" y="100"/>
                    <a:pt x="509" y="362"/>
                  </a:cubicBezTo>
                  <a:cubicBezTo>
                    <a:pt x="165" y="525"/>
                    <a:pt x="1" y="935"/>
                    <a:pt x="115" y="1296"/>
                  </a:cubicBezTo>
                  <a:cubicBezTo>
                    <a:pt x="181" y="1525"/>
                    <a:pt x="230" y="1755"/>
                    <a:pt x="263" y="2001"/>
                  </a:cubicBezTo>
                  <a:cubicBezTo>
                    <a:pt x="263" y="2001"/>
                    <a:pt x="263" y="1853"/>
                    <a:pt x="771" y="1558"/>
                  </a:cubicBezTo>
                  <a:cubicBezTo>
                    <a:pt x="1296" y="1263"/>
                    <a:pt x="1099" y="837"/>
                    <a:pt x="1001" y="575"/>
                  </a:cubicBezTo>
                  <a:cubicBezTo>
                    <a:pt x="951" y="394"/>
                    <a:pt x="935" y="198"/>
                    <a:pt x="95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2" name="Google Shape;3492;p3"/>
            <p:cNvSpPr/>
            <p:nvPr/>
          </p:nvSpPr>
          <p:spPr>
            <a:xfrm>
              <a:off x="7808983" y="3372195"/>
              <a:ext cx="226308" cy="159304"/>
            </a:xfrm>
            <a:custGeom>
              <a:avLst/>
              <a:gdLst/>
              <a:ahLst/>
              <a:cxnLst/>
              <a:rect l="l" t="t" r="r" b="b"/>
              <a:pathLst>
                <a:path w="6934" h="4881" extrusionOk="0">
                  <a:moveTo>
                    <a:pt x="5011" y="0"/>
                  </a:moveTo>
                  <a:cubicBezTo>
                    <a:pt x="4787" y="0"/>
                    <a:pt x="4536" y="52"/>
                    <a:pt x="4262" y="175"/>
                  </a:cubicBezTo>
                  <a:cubicBezTo>
                    <a:pt x="2787" y="830"/>
                    <a:pt x="3065" y="3306"/>
                    <a:pt x="4803" y="3650"/>
                  </a:cubicBezTo>
                  <a:cubicBezTo>
                    <a:pt x="4999" y="3699"/>
                    <a:pt x="5213" y="3732"/>
                    <a:pt x="5376" y="3748"/>
                  </a:cubicBezTo>
                  <a:cubicBezTo>
                    <a:pt x="4917" y="3830"/>
                    <a:pt x="4475" y="3978"/>
                    <a:pt x="4065" y="4191"/>
                  </a:cubicBezTo>
                  <a:cubicBezTo>
                    <a:pt x="3918" y="4256"/>
                    <a:pt x="3672" y="4338"/>
                    <a:pt x="3639" y="4355"/>
                  </a:cubicBezTo>
                  <a:cubicBezTo>
                    <a:pt x="3186" y="4526"/>
                    <a:pt x="2758" y="4602"/>
                    <a:pt x="2372" y="4602"/>
                  </a:cubicBezTo>
                  <a:cubicBezTo>
                    <a:pt x="1541" y="4602"/>
                    <a:pt x="903" y="4252"/>
                    <a:pt x="623" y="3748"/>
                  </a:cubicBezTo>
                  <a:cubicBezTo>
                    <a:pt x="377" y="3355"/>
                    <a:pt x="361" y="2847"/>
                    <a:pt x="574" y="2437"/>
                  </a:cubicBezTo>
                  <a:cubicBezTo>
                    <a:pt x="590" y="2437"/>
                    <a:pt x="590" y="2420"/>
                    <a:pt x="590" y="2420"/>
                  </a:cubicBezTo>
                  <a:cubicBezTo>
                    <a:pt x="803" y="2106"/>
                    <a:pt x="1139" y="1959"/>
                    <a:pt x="1452" y="1959"/>
                  </a:cubicBezTo>
                  <a:cubicBezTo>
                    <a:pt x="1742" y="1959"/>
                    <a:pt x="2013" y="2085"/>
                    <a:pt x="2147" y="2322"/>
                  </a:cubicBezTo>
                  <a:cubicBezTo>
                    <a:pt x="2262" y="2453"/>
                    <a:pt x="2311" y="2617"/>
                    <a:pt x="2311" y="2797"/>
                  </a:cubicBezTo>
                  <a:cubicBezTo>
                    <a:pt x="2311" y="2945"/>
                    <a:pt x="2262" y="3092"/>
                    <a:pt x="2147" y="3207"/>
                  </a:cubicBezTo>
                  <a:cubicBezTo>
                    <a:pt x="2033" y="3304"/>
                    <a:pt x="1975" y="3335"/>
                    <a:pt x="1946" y="3335"/>
                  </a:cubicBezTo>
                  <a:cubicBezTo>
                    <a:pt x="1921" y="3335"/>
                    <a:pt x="1918" y="3312"/>
                    <a:pt x="1918" y="3289"/>
                  </a:cubicBezTo>
                  <a:cubicBezTo>
                    <a:pt x="2043" y="3029"/>
                    <a:pt x="1749" y="2853"/>
                    <a:pt x="1492" y="2853"/>
                  </a:cubicBezTo>
                  <a:cubicBezTo>
                    <a:pt x="1312" y="2853"/>
                    <a:pt x="1150" y="2939"/>
                    <a:pt x="1164" y="3142"/>
                  </a:cubicBezTo>
                  <a:cubicBezTo>
                    <a:pt x="1164" y="3416"/>
                    <a:pt x="1407" y="3544"/>
                    <a:pt x="1660" y="3544"/>
                  </a:cubicBezTo>
                  <a:cubicBezTo>
                    <a:pt x="1786" y="3544"/>
                    <a:pt x="1913" y="3513"/>
                    <a:pt x="2016" y="3453"/>
                  </a:cubicBezTo>
                  <a:lnTo>
                    <a:pt x="2049" y="3437"/>
                  </a:lnTo>
                  <a:cubicBezTo>
                    <a:pt x="2065" y="3420"/>
                    <a:pt x="2098" y="3404"/>
                    <a:pt x="2115" y="3388"/>
                  </a:cubicBezTo>
                  <a:cubicBezTo>
                    <a:pt x="2410" y="3092"/>
                    <a:pt x="2459" y="2617"/>
                    <a:pt x="2197" y="2289"/>
                  </a:cubicBezTo>
                  <a:cubicBezTo>
                    <a:pt x="2058" y="2021"/>
                    <a:pt x="1746" y="1873"/>
                    <a:pt x="1411" y="1873"/>
                  </a:cubicBezTo>
                  <a:cubicBezTo>
                    <a:pt x="1070" y="1873"/>
                    <a:pt x="706" y="2025"/>
                    <a:pt x="475" y="2355"/>
                  </a:cubicBezTo>
                  <a:cubicBezTo>
                    <a:pt x="0" y="3092"/>
                    <a:pt x="213" y="4092"/>
                    <a:pt x="951" y="4584"/>
                  </a:cubicBezTo>
                  <a:cubicBezTo>
                    <a:pt x="1316" y="4782"/>
                    <a:pt x="1738" y="4881"/>
                    <a:pt x="2151" y="4881"/>
                  </a:cubicBezTo>
                  <a:cubicBezTo>
                    <a:pt x="2182" y="4881"/>
                    <a:pt x="2214" y="4880"/>
                    <a:pt x="2246" y="4879"/>
                  </a:cubicBezTo>
                  <a:cubicBezTo>
                    <a:pt x="3147" y="4863"/>
                    <a:pt x="3868" y="4355"/>
                    <a:pt x="5049" y="3994"/>
                  </a:cubicBezTo>
                  <a:cubicBezTo>
                    <a:pt x="5475" y="3896"/>
                    <a:pt x="5917" y="3830"/>
                    <a:pt x="6360" y="3797"/>
                  </a:cubicBezTo>
                  <a:cubicBezTo>
                    <a:pt x="6557" y="3781"/>
                    <a:pt x="6753" y="3715"/>
                    <a:pt x="6934" y="3617"/>
                  </a:cubicBezTo>
                  <a:lnTo>
                    <a:pt x="6934" y="3617"/>
                  </a:lnTo>
                  <a:cubicBezTo>
                    <a:pt x="6934" y="3617"/>
                    <a:pt x="6803" y="3652"/>
                    <a:pt x="6640" y="3652"/>
                  </a:cubicBezTo>
                  <a:cubicBezTo>
                    <a:pt x="6487" y="3652"/>
                    <a:pt x="6307" y="3621"/>
                    <a:pt x="6180" y="3502"/>
                  </a:cubicBezTo>
                  <a:cubicBezTo>
                    <a:pt x="5917" y="3273"/>
                    <a:pt x="5934" y="3371"/>
                    <a:pt x="5639" y="3273"/>
                  </a:cubicBezTo>
                  <a:cubicBezTo>
                    <a:pt x="5475" y="3240"/>
                    <a:pt x="5376" y="3076"/>
                    <a:pt x="5376" y="2912"/>
                  </a:cubicBezTo>
                  <a:cubicBezTo>
                    <a:pt x="5180" y="3076"/>
                    <a:pt x="5147" y="3371"/>
                    <a:pt x="5294" y="3568"/>
                  </a:cubicBezTo>
                  <a:cubicBezTo>
                    <a:pt x="5294" y="3568"/>
                    <a:pt x="4573" y="3568"/>
                    <a:pt x="4393" y="3207"/>
                  </a:cubicBezTo>
                  <a:cubicBezTo>
                    <a:pt x="4229" y="2830"/>
                    <a:pt x="4426" y="2830"/>
                    <a:pt x="4573" y="2748"/>
                  </a:cubicBezTo>
                  <a:cubicBezTo>
                    <a:pt x="4721" y="2666"/>
                    <a:pt x="4754" y="2535"/>
                    <a:pt x="4606" y="2322"/>
                  </a:cubicBezTo>
                  <a:cubicBezTo>
                    <a:pt x="4459" y="2109"/>
                    <a:pt x="4475" y="1748"/>
                    <a:pt x="4754" y="1748"/>
                  </a:cubicBezTo>
                  <a:cubicBezTo>
                    <a:pt x="4674" y="1576"/>
                    <a:pt x="4497" y="1468"/>
                    <a:pt x="4320" y="1468"/>
                  </a:cubicBezTo>
                  <a:cubicBezTo>
                    <a:pt x="4278" y="1468"/>
                    <a:pt x="4237" y="1474"/>
                    <a:pt x="4196" y="1486"/>
                  </a:cubicBezTo>
                  <a:cubicBezTo>
                    <a:pt x="3770" y="1568"/>
                    <a:pt x="3754" y="2175"/>
                    <a:pt x="3754" y="2175"/>
                  </a:cubicBezTo>
                  <a:cubicBezTo>
                    <a:pt x="3754" y="2175"/>
                    <a:pt x="3459" y="1421"/>
                    <a:pt x="3950" y="1044"/>
                  </a:cubicBezTo>
                  <a:cubicBezTo>
                    <a:pt x="4133" y="898"/>
                    <a:pt x="4280" y="843"/>
                    <a:pt x="4395" y="843"/>
                  </a:cubicBezTo>
                  <a:cubicBezTo>
                    <a:pt x="4578" y="843"/>
                    <a:pt x="4680" y="984"/>
                    <a:pt x="4721" y="1126"/>
                  </a:cubicBezTo>
                  <a:cubicBezTo>
                    <a:pt x="4774" y="1311"/>
                    <a:pt x="4880" y="1464"/>
                    <a:pt x="5023" y="1464"/>
                  </a:cubicBezTo>
                  <a:cubicBezTo>
                    <a:pt x="5057" y="1464"/>
                    <a:pt x="5093" y="1456"/>
                    <a:pt x="5131" y="1437"/>
                  </a:cubicBezTo>
                  <a:cubicBezTo>
                    <a:pt x="5274" y="1371"/>
                    <a:pt x="5388" y="1267"/>
                    <a:pt x="5487" y="1267"/>
                  </a:cubicBezTo>
                  <a:cubicBezTo>
                    <a:pt x="5535" y="1267"/>
                    <a:pt x="5580" y="1291"/>
                    <a:pt x="5622" y="1355"/>
                  </a:cubicBezTo>
                  <a:cubicBezTo>
                    <a:pt x="5737" y="1601"/>
                    <a:pt x="5622" y="1896"/>
                    <a:pt x="5376" y="1994"/>
                  </a:cubicBezTo>
                  <a:cubicBezTo>
                    <a:pt x="5376" y="1994"/>
                    <a:pt x="5388" y="1995"/>
                    <a:pt x="5408" y="1995"/>
                  </a:cubicBezTo>
                  <a:cubicBezTo>
                    <a:pt x="5548" y="1995"/>
                    <a:pt x="6116" y="1957"/>
                    <a:pt x="6245" y="1355"/>
                  </a:cubicBezTo>
                  <a:cubicBezTo>
                    <a:pt x="6363" y="819"/>
                    <a:pt x="5896" y="0"/>
                    <a:pt x="501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3" name="Google Shape;3493;p3"/>
            <p:cNvSpPr/>
            <p:nvPr/>
          </p:nvSpPr>
          <p:spPr>
            <a:xfrm>
              <a:off x="7773669" y="3457608"/>
              <a:ext cx="151960" cy="107541"/>
            </a:xfrm>
            <a:custGeom>
              <a:avLst/>
              <a:gdLst/>
              <a:ahLst/>
              <a:cxnLst/>
              <a:rect l="l" t="t" r="r" b="b"/>
              <a:pathLst>
                <a:path w="4656" h="3295" extrusionOk="0">
                  <a:moveTo>
                    <a:pt x="836" y="0"/>
                  </a:moveTo>
                  <a:cubicBezTo>
                    <a:pt x="836" y="0"/>
                    <a:pt x="0" y="918"/>
                    <a:pt x="558" y="1705"/>
                  </a:cubicBezTo>
                  <a:cubicBezTo>
                    <a:pt x="869" y="2164"/>
                    <a:pt x="1377" y="2459"/>
                    <a:pt x="1934" y="2492"/>
                  </a:cubicBezTo>
                  <a:cubicBezTo>
                    <a:pt x="1869" y="2492"/>
                    <a:pt x="1475" y="2492"/>
                    <a:pt x="1295" y="2721"/>
                  </a:cubicBezTo>
                  <a:cubicBezTo>
                    <a:pt x="1180" y="2885"/>
                    <a:pt x="1131" y="3098"/>
                    <a:pt x="1164" y="3295"/>
                  </a:cubicBezTo>
                  <a:cubicBezTo>
                    <a:pt x="1216" y="3203"/>
                    <a:pt x="1310" y="3154"/>
                    <a:pt x="1404" y="3154"/>
                  </a:cubicBezTo>
                  <a:cubicBezTo>
                    <a:pt x="1428" y="3154"/>
                    <a:pt x="1452" y="3157"/>
                    <a:pt x="1475" y="3164"/>
                  </a:cubicBezTo>
                  <a:cubicBezTo>
                    <a:pt x="1591" y="3199"/>
                    <a:pt x="1754" y="3278"/>
                    <a:pt x="1939" y="3278"/>
                  </a:cubicBezTo>
                  <a:cubicBezTo>
                    <a:pt x="2096" y="3278"/>
                    <a:pt x="2269" y="3221"/>
                    <a:pt x="2443" y="3032"/>
                  </a:cubicBezTo>
                  <a:cubicBezTo>
                    <a:pt x="2820" y="2639"/>
                    <a:pt x="3311" y="2869"/>
                    <a:pt x="4655" y="2147"/>
                  </a:cubicBezTo>
                  <a:lnTo>
                    <a:pt x="4655" y="2147"/>
                  </a:lnTo>
                  <a:cubicBezTo>
                    <a:pt x="4655" y="2148"/>
                    <a:pt x="3926" y="2455"/>
                    <a:pt x="3109" y="2455"/>
                  </a:cubicBezTo>
                  <a:cubicBezTo>
                    <a:pt x="2647" y="2455"/>
                    <a:pt x="2157" y="2357"/>
                    <a:pt x="1754" y="2049"/>
                  </a:cubicBezTo>
                  <a:cubicBezTo>
                    <a:pt x="1115" y="1574"/>
                    <a:pt x="771" y="787"/>
                    <a:pt x="8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4" name="Google Shape;3494;p3"/>
            <p:cNvSpPr/>
            <p:nvPr/>
          </p:nvSpPr>
          <p:spPr>
            <a:xfrm>
              <a:off x="7974259" y="3215013"/>
              <a:ext cx="145041" cy="205159"/>
            </a:xfrm>
            <a:custGeom>
              <a:avLst/>
              <a:gdLst/>
              <a:ahLst/>
              <a:cxnLst/>
              <a:rect l="l" t="t" r="r" b="b"/>
              <a:pathLst>
                <a:path w="4444" h="6286" extrusionOk="0">
                  <a:moveTo>
                    <a:pt x="2649" y="0"/>
                  </a:moveTo>
                  <a:cubicBezTo>
                    <a:pt x="2148" y="0"/>
                    <a:pt x="1625" y="207"/>
                    <a:pt x="1280" y="614"/>
                  </a:cubicBezTo>
                  <a:cubicBezTo>
                    <a:pt x="1" y="2253"/>
                    <a:pt x="903" y="4270"/>
                    <a:pt x="1657" y="5122"/>
                  </a:cubicBezTo>
                  <a:cubicBezTo>
                    <a:pt x="2083" y="5646"/>
                    <a:pt x="2640" y="6040"/>
                    <a:pt x="3263" y="6286"/>
                  </a:cubicBezTo>
                  <a:cubicBezTo>
                    <a:pt x="2689" y="6023"/>
                    <a:pt x="2181" y="5630"/>
                    <a:pt x="1771" y="5138"/>
                  </a:cubicBezTo>
                  <a:cubicBezTo>
                    <a:pt x="1493" y="4745"/>
                    <a:pt x="1280" y="4319"/>
                    <a:pt x="1165" y="3843"/>
                  </a:cubicBezTo>
                  <a:cubicBezTo>
                    <a:pt x="1001" y="3319"/>
                    <a:pt x="952" y="2778"/>
                    <a:pt x="1001" y="2221"/>
                  </a:cubicBezTo>
                  <a:cubicBezTo>
                    <a:pt x="1132" y="745"/>
                    <a:pt x="1952" y="205"/>
                    <a:pt x="2706" y="172"/>
                  </a:cubicBezTo>
                  <a:cubicBezTo>
                    <a:pt x="3050" y="172"/>
                    <a:pt x="3394" y="319"/>
                    <a:pt x="3640" y="565"/>
                  </a:cubicBezTo>
                  <a:cubicBezTo>
                    <a:pt x="4279" y="1106"/>
                    <a:pt x="3919" y="2057"/>
                    <a:pt x="3378" y="2286"/>
                  </a:cubicBezTo>
                  <a:cubicBezTo>
                    <a:pt x="3255" y="2348"/>
                    <a:pt x="3118" y="2381"/>
                    <a:pt x="2982" y="2381"/>
                  </a:cubicBezTo>
                  <a:cubicBezTo>
                    <a:pt x="2864" y="2381"/>
                    <a:pt x="2747" y="2356"/>
                    <a:pt x="2640" y="2303"/>
                  </a:cubicBezTo>
                  <a:cubicBezTo>
                    <a:pt x="2460" y="2204"/>
                    <a:pt x="2345" y="2040"/>
                    <a:pt x="2329" y="1844"/>
                  </a:cubicBezTo>
                  <a:cubicBezTo>
                    <a:pt x="2329" y="1746"/>
                    <a:pt x="2357" y="1723"/>
                    <a:pt x="2410" y="1723"/>
                  </a:cubicBezTo>
                  <a:cubicBezTo>
                    <a:pt x="2455" y="1723"/>
                    <a:pt x="2519" y="1740"/>
                    <a:pt x="2598" y="1740"/>
                  </a:cubicBezTo>
                  <a:cubicBezTo>
                    <a:pt x="2658" y="1740"/>
                    <a:pt x="2727" y="1730"/>
                    <a:pt x="2804" y="1696"/>
                  </a:cubicBezTo>
                  <a:cubicBezTo>
                    <a:pt x="3001" y="1581"/>
                    <a:pt x="3050" y="1303"/>
                    <a:pt x="2886" y="1139"/>
                  </a:cubicBezTo>
                  <a:cubicBezTo>
                    <a:pt x="2812" y="1065"/>
                    <a:pt x="2710" y="1025"/>
                    <a:pt x="2607" y="1025"/>
                  </a:cubicBezTo>
                  <a:cubicBezTo>
                    <a:pt x="2411" y="1025"/>
                    <a:pt x="2207" y="1168"/>
                    <a:pt x="2165" y="1499"/>
                  </a:cubicBezTo>
                  <a:cubicBezTo>
                    <a:pt x="2132" y="1745"/>
                    <a:pt x="2214" y="1975"/>
                    <a:pt x="2378" y="2155"/>
                  </a:cubicBezTo>
                  <a:cubicBezTo>
                    <a:pt x="2394" y="2172"/>
                    <a:pt x="2427" y="2204"/>
                    <a:pt x="2443" y="2221"/>
                  </a:cubicBezTo>
                  <a:lnTo>
                    <a:pt x="2509" y="2270"/>
                  </a:lnTo>
                  <a:lnTo>
                    <a:pt x="2558" y="2303"/>
                  </a:lnTo>
                  <a:lnTo>
                    <a:pt x="2591" y="2319"/>
                  </a:lnTo>
                  <a:lnTo>
                    <a:pt x="2624" y="2352"/>
                  </a:lnTo>
                  <a:cubicBezTo>
                    <a:pt x="2755" y="2417"/>
                    <a:pt x="2894" y="2450"/>
                    <a:pt x="3031" y="2450"/>
                  </a:cubicBezTo>
                  <a:cubicBezTo>
                    <a:pt x="3169" y="2450"/>
                    <a:pt x="3304" y="2417"/>
                    <a:pt x="3427" y="2352"/>
                  </a:cubicBezTo>
                  <a:cubicBezTo>
                    <a:pt x="4017" y="2139"/>
                    <a:pt x="4443" y="1090"/>
                    <a:pt x="3755" y="450"/>
                  </a:cubicBezTo>
                  <a:cubicBezTo>
                    <a:pt x="3484" y="149"/>
                    <a:pt x="3074" y="0"/>
                    <a:pt x="26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5" name="Google Shape;3495;p3"/>
            <p:cNvSpPr/>
            <p:nvPr/>
          </p:nvSpPr>
          <p:spPr>
            <a:xfrm>
              <a:off x="9191344" y="3198140"/>
              <a:ext cx="56202" cy="78656"/>
            </a:xfrm>
            <a:custGeom>
              <a:avLst/>
              <a:gdLst/>
              <a:ahLst/>
              <a:cxnLst/>
              <a:rect l="l" t="t" r="r" b="b"/>
              <a:pathLst>
                <a:path w="1722" h="2410" extrusionOk="0">
                  <a:moveTo>
                    <a:pt x="1525" y="0"/>
                  </a:moveTo>
                  <a:cubicBezTo>
                    <a:pt x="1525" y="0"/>
                    <a:pt x="1377" y="66"/>
                    <a:pt x="1361" y="148"/>
                  </a:cubicBezTo>
                  <a:cubicBezTo>
                    <a:pt x="1344" y="246"/>
                    <a:pt x="1230" y="328"/>
                    <a:pt x="1033" y="328"/>
                  </a:cubicBezTo>
                  <a:cubicBezTo>
                    <a:pt x="836" y="328"/>
                    <a:pt x="0" y="394"/>
                    <a:pt x="66" y="2410"/>
                  </a:cubicBezTo>
                  <a:cubicBezTo>
                    <a:pt x="66" y="2410"/>
                    <a:pt x="131" y="1672"/>
                    <a:pt x="771" y="1394"/>
                  </a:cubicBezTo>
                  <a:cubicBezTo>
                    <a:pt x="1394" y="1115"/>
                    <a:pt x="1721" y="853"/>
                    <a:pt x="1607" y="459"/>
                  </a:cubicBezTo>
                  <a:cubicBezTo>
                    <a:pt x="1492" y="82"/>
                    <a:pt x="1525" y="0"/>
                    <a:pt x="15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6" name="Google Shape;3496;p3"/>
            <p:cNvSpPr/>
            <p:nvPr/>
          </p:nvSpPr>
          <p:spPr>
            <a:xfrm>
              <a:off x="8893364" y="3291483"/>
              <a:ext cx="296414" cy="206171"/>
            </a:xfrm>
            <a:custGeom>
              <a:avLst/>
              <a:gdLst/>
              <a:ahLst/>
              <a:cxnLst/>
              <a:rect l="l" t="t" r="r" b="b"/>
              <a:pathLst>
                <a:path w="9082" h="6317" extrusionOk="0">
                  <a:moveTo>
                    <a:pt x="2001" y="0"/>
                  </a:moveTo>
                  <a:cubicBezTo>
                    <a:pt x="1084" y="0"/>
                    <a:pt x="66" y="652"/>
                    <a:pt x="33" y="1845"/>
                  </a:cubicBezTo>
                  <a:cubicBezTo>
                    <a:pt x="0" y="2713"/>
                    <a:pt x="459" y="3533"/>
                    <a:pt x="1230" y="3943"/>
                  </a:cubicBezTo>
                  <a:cubicBezTo>
                    <a:pt x="1723" y="4200"/>
                    <a:pt x="2282" y="4302"/>
                    <a:pt x="2852" y="4302"/>
                  </a:cubicBezTo>
                  <a:cubicBezTo>
                    <a:pt x="3190" y="4302"/>
                    <a:pt x="3533" y="4266"/>
                    <a:pt x="3869" y="4205"/>
                  </a:cubicBezTo>
                  <a:cubicBezTo>
                    <a:pt x="4754" y="3959"/>
                    <a:pt x="5573" y="3631"/>
                    <a:pt x="6377" y="3418"/>
                  </a:cubicBezTo>
                  <a:cubicBezTo>
                    <a:pt x="6578" y="3370"/>
                    <a:pt x="6783" y="3345"/>
                    <a:pt x="6984" y="3345"/>
                  </a:cubicBezTo>
                  <a:cubicBezTo>
                    <a:pt x="7599" y="3345"/>
                    <a:pt x="8178" y="3576"/>
                    <a:pt x="8524" y="4057"/>
                  </a:cubicBezTo>
                  <a:cubicBezTo>
                    <a:pt x="8966" y="4631"/>
                    <a:pt x="8999" y="5582"/>
                    <a:pt x="8458" y="5975"/>
                  </a:cubicBezTo>
                  <a:cubicBezTo>
                    <a:pt x="8244" y="6137"/>
                    <a:pt x="7987" y="6212"/>
                    <a:pt x="7738" y="6212"/>
                  </a:cubicBezTo>
                  <a:cubicBezTo>
                    <a:pt x="7357" y="6212"/>
                    <a:pt x="6994" y="6037"/>
                    <a:pt x="6835" y="5729"/>
                  </a:cubicBezTo>
                  <a:cubicBezTo>
                    <a:pt x="6524" y="5221"/>
                    <a:pt x="6770" y="4582"/>
                    <a:pt x="7229" y="4451"/>
                  </a:cubicBezTo>
                  <a:cubicBezTo>
                    <a:pt x="7325" y="4413"/>
                    <a:pt x="7424" y="4394"/>
                    <a:pt x="7523" y="4394"/>
                  </a:cubicBezTo>
                  <a:cubicBezTo>
                    <a:pt x="7761" y="4394"/>
                    <a:pt x="7991" y="4504"/>
                    <a:pt x="8130" y="4713"/>
                  </a:cubicBezTo>
                  <a:cubicBezTo>
                    <a:pt x="8229" y="4893"/>
                    <a:pt x="8245" y="5107"/>
                    <a:pt x="8180" y="5287"/>
                  </a:cubicBezTo>
                  <a:cubicBezTo>
                    <a:pt x="8166" y="5314"/>
                    <a:pt x="8108" y="5397"/>
                    <a:pt x="8051" y="5397"/>
                  </a:cubicBezTo>
                  <a:cubicBezTo>
                    <a:pt x="8039" y="5397"/>
                    <a:pt x="8027" y="5394"/>
                    <a:pt x="8016" y="5385"/>
                  </a:cubicBezTo>
                  <a:cubicBezTo>
                    <a:pt x="7966" y="5320"/>
                    <a:pt x="8016" y="4975"/>
                    <a:pt x="7655" y="4926"/>
                  </a:cubicBezTo>
                  <a:cubicBezTo>
                    <a:pt x="7640" y="4924"/>
                    <a:pt x="7625" y="4923"/>
                    <a:pt x="7611" y="4923"/>
                  </a:cubicBezTo>
                  <a:cubicBezTo>
                    <a:pt x="7268" y="4923"/>
                    <a:pt x="7161" y="5473"/>
                    <a:pt x="7508" y="5615"/>
                  </a:cubicBezTo>
                  <a:cubicBezTo>
                    <a:pt x="7583" y="5652"/>
                    <a:pt x="7661" y="5670"/>
                    <a:pt x="7736" y="5670"/>
                  </a:cubicBezTo>
                  <a:cubicBezTo>
                    <a:pt x="7955" y="5670"/>
                    <a:pt x="8156" y="5523"/>
                    <a:pt x="8229" y="5303"/>
                  </a:cubicBezTo>
                  <a:lnTo>
                    <a:pt x="8229" y="5270"/>
                  </a:lnTo>
                  <a:lnTo>
                    <a:pt x="8245" y="5238"/>
                  </a:lnTo>
                  <a:lnTo>
                    <a:pt x="8245" y="5221"/>
                  </a:lnTo>
                  <a:cubicBezTo>
                    <a:pt x="8262" y="5090"/>
                    <a:pt x="8262" y="4975"/>
                    <a:pt x="8229" y="4844"/>
                  </a:cubicBezTo>
                  <a:cubicBezTo>
                    <a:pt x="8105" y="4534"/>
                    <a:pt x="7812" y="4337"/>
                    <a:pt x="7500" y="4337"/>
                  </a:cubicBezTo>
                  <a:cubicBezTo>
                    <a:pt x="7399" y="4337"/>
                    <a:pt x="7296" y="4358"/>
                    <a:pt x="7196" y="4402"/>
                  </a:cubicBezTo>
                  <a:cubicBezTo>
                    <a:pt x="6704" y="4516"/>
                    <a:pt x="6409" y="5221"/>
                    <a:pt x="6754" y="5762"/>
                  </a:cubicBezTo>
                  <a:cubicBezTo>
                    <a:pt x="6927" y="6109"/>
                    <a:pt x="7342" y="6316"/>
                    <a:pt x="7769" y="6316"/>
                  </a:cubicBezTo>
                  <a:cubicBezTo>
                    <a:pt x="8028" y="6316"/>
                    <a:pt x="8291" y="6241"/>
                    <a:pt x="8507" y="6074"/>
                  </a:cubicBezTo>
                  <a:cubicBezTo>
                    <a:pt x="8966" y="5746"/>
                    <a:pt x="9081" y="5139"/>
                    <a:pt x="8934" y="4582"/>
                  </a:cubicBezTo>
                  <a:cubicBezTo>
                    <a:pt x="8835" y="4041"/>
                    <a:pt x="8475" y="3172"/>
                    <a:pt x="7212" y="2894"/>
                  </a:cubicBezTo>
                  <a:cubicBezTo>
                    <a:pt x="7067" y="2861"/>
                    <a:pt x="6919" y="2846"/>
                    <a:pt x="6768" y="2846"/>
                  </a:cubicBezTo>
                  <a:cubicBezTo>
                    <a:pt x="5438" y="2846"/>
                    <a:pt x="3897" y="3984"/>
                    <a:pt x="2312" y="3984"/>
                  </a:cubicBezTo>
                  <a:cubicBezTo>
                    <a:pt x="2088" y="3984"/>
                    <a:pt x="1864" y="3962"/>
                    <a:pt x="1639" y="3910"/>
                  </a:cubicBezTo>
                  <a:cubicBezTo>
                    <a:pt x="1557" y="3877"/>
                    <a:pt x="1476" y="3861"/>
                    <a:pt x="1377" y="3828"/>
                  </a:cubicBezTo>
                  <a:lnTo>
                    <a:pt x="1312" y="3795"/>
                  </a:lnTo>
                  <a:cubicBezTo>
                    <a:pt x="607" y="3418"/>
                    <a:pt x="164" y="2664"/>
                    <a:pt x="181" y="1861"/>
                  </a:cubicBezTo>
                  <a:cubicBezTo>
                    <a:pt x="203" y="743"/>
                    <a:pt x="1174" y="111"/>
                    <a:pt x="2045" y="111"/>
                  </a:cubicBezTo>
                  <a:cubicBezTo>
                    <a:pt x="2464" y="111"/>
                    <a:pt x="2859" y="257"/>
                    <a:pt x="3115" y="566"/>
                  </a:cubicBezTo>
                  <a:cubicBezTo>
                    <a:pt x="3574" y="1009"/>
                    <a:pt x="3524" y="1779"/>
                    <a:pt x="3016" y="2172"/>
                  </a:cubicBezTo>
                  <a:cubicBezTo>
                    <a:pt x="2951" y="2238"/>
                    <a:pt x="2852" y="2271"/>
                    <a:pt x="2770" y="2304"/>
                  </a:cubicBezTo>
                  <a:cubicBezTo>
                    <a:pt x="2709" y="2316"/>
                    <a:pt x="2646" y="2322"/>
                    <a:pt x="2584" y="2322"/>
                  </a:cubicBezTo>
                  <a:cubicBezTo>
                    <a:pt x="2398" y="2322"/>
                    <a:pt x="2213" y="2267"/>
                    <a:pt x="2066" y="2156"/>
                  </a:cubicBezTo>
                  <a:cubicBezTo>
                    <a:pt x="1951" y="2074"/>
                    <a:pt x="1885" y="1910"/>
                    <a:pt x="1934" y="1779"/>
                  </a:cubicBezTo>
                  <a:lnTo>
                    <a:pt x="1934" y="1779"/>
                  </a:lnTo>
                  <a:cubicBezTo>
                    <a:pt x="2010" y="1854"/>
                    <a:pt x="2106" y="1894"/>
                    <a:pt x="2206" y="1894"/>
                  </a:cubicBezTo>
                  <a:cubicBezTo>
                    <a:pt x="2257" y="1894"/>
                    <a:pt x="2310" y="1884"/>
                    <a:pt x="2361" y="1861"/>
                  </a:cubicBezTo>
                  <a:cubicBezTo>
                    <a:pt x="2607" y="1730"/>
                    <a:pt x="2541" y="1320"/>
                    <a:pt x="2213" y="1222"/>
                  </a:cubicBezTo>
                  <a:cubicBezTo>
                    <a:pt x="2185" y="1214"/>
                    <a:pt x="2157" y="1211"/>
                    <a:pt x="2129" y="1211"/>
                  </a:cubicBezTo>
                  <a:cubicBezTo>
                    <a:pt x="1787" y="1211"/>
                    <a:pt x="1507" y="1748"/>
                    <a:pt x="1902" y="2172"/>
                  </a:cubicBezTo>
                  <a:cubicBezTo>
                    <a:pt x="2059" y="2318"/>
                    <a:pt x="2262" y="2401"/>
                    <a:pt x="2476" y="2401"/>
                  </a:cubicBezTo>
                  <a:cubicBezTo>
                    <a:pt x="2551" y="2401"/>
                    <a:pt x="2628" y="2390"/>
                    <a:pt x="2705" y="2369"/>
                  </a:cubicBezTo>
                  <a:cubicBezTo>
                    <a:pt x="2738" y="2369"/>
                    <a:pt x="2754" y="2353"/>
                    <a:pt x="2787" y="2353"/>
                  </a:cubicBezTo>
                  <a:lnTo>
                    <a:pt x="2869" y="2320"/>
                  </a:lnTo>
                  <a:lnTo>
                    <a:pt x="2902" y="2320"/>
                  </a:lnTo>
                  <a:cubicBezTo>
                    <a:pt x="3049" y="2254"/>
                    <a:pt x="3180" y="2140"/>
                    <a:pt x="3262" y="2009"/>
                  </a:cubicBezTo>
                  <a:cubicBezTo>
                    <a:pt x="3590" y="1550"/>
                    <a:pt x="3557" y="910"/>
                    <a:pt x="3164" y="501"/>
                  </a:cubicBezTo>
                  <a:cubicBezTo>
                    <a:pt x="2891" y="162"/>
                    <a:pt x="2459" y="0"/>
                    <a:pt x="200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7" name="Google Shape;3497;p3"/>
            <p:cNvSpPr/>
            <p:nvPr/>
          </p:nvSpPr>
          <p:spPr>
            <a:xfrm>
              <a:off x="8943658" y="3408815"/>
              <a:ext cx="210806" cy="120498"/>
            </a:xfrm>
            <a:custGeom>
              <a:avLst/>
              <a:gdLst/>
              <a:ahLst/>
              <a:cxnLst/>
              <a:rect l="l" t="t" r="r" b="b"/>
              <a:pathLst>
                <a:path w="6459" h="3692" extrusionOk="0">
                  <a:moveTo>
                    <a:pt x="5518" y="1"/>
                  </a:moveTo>
                  <a:cubicBezTo>
                    <a:pt x="5267" y="1"/>
                    <a:pt x="4968" y="44"/>
                    <a:pt x="4622" y="167"/>
                  </a:cubicBezTo>
                  <a:cubicBezTo>
                    <a:pt x="3778" y="468"/>
                    <a:pt x="2590" y="1022"/>
                    <a:pt x="1422" y="1022"/>
                  </a:cubicBezTo>
                  <a:cubicBezTo>
                    <a:pt x="936" y="1022"/>
                    <a:pt x="453" y="926"/>
                    <a:pt x="0" y="676"/>
                  </a:cubicBezTo>
                  <a:lnTo>
                    <a:pt x="0" y="676"/>
                  </a:lnTo>
                  <a:cubicBezTo>
                    <a:pt x="0" y="676"/>
                    <a:pt x="582" y="1334"/>
                    <a:pt x="1360" y="1334"/>
                  </a:cubicBezTo>
                  <a:cubicBezTo>
                    <a:pt x="1387" y="1334"/>
                    <a:pt x="1415" y="1333"/>
                    <a:pt x="1443" y="1331"/>
                  </a:cubicBezTo>
                  <a:cubicBezTo>
                    <a:pt x="1955" y="1295"/>
                    <a:pt x="2186" y="1158"/>
                    <a:pt x="2324" y="1158"/>
                  </a:cubicBezTo>
                  <a:cubicBezTo>
                    <a:pt x="2372" y="1158"/>
                    <a:pt x="2409" y="1174"/>
                    <a:pt x="2442" y="1216"/>
                  </a:cubicBezTo>
                  <a:cubicBezTo>
                    <a:pt x="2506" y="1305"/>
                    <a:pt x="2403" y="1364"/>
                    <a:pt x="2255" y="1364"/>
                  </a:cubicBezTo>
                  <a:cubicBezTo>
                    <a:pt x="2211" y="1364"/>
                    <a:pt x="2163" y="1359"/>
                    <a:pt x="2115" y="1348"/>
                  </a:cubicBezTo>
                  <a:cubicBezTo>
                    <a:pt x="2062" y="1330"/>
                    <a:pt x="2007" y="1321"/>
                    <a:pt x="1952" y="1321"/>
                  </a:cubicBezTo>
                  <a:cubicBezTo>
                    <a:pt x="1856" y="1321"/>
                    <a:pt x="1762" y="1350"/>
                    <a:pt x="1688" y="1413"/>
                  </a:cubicBezTo>
                  <a:cubicBezTo>
                    <a:pt x="1513" y="1572"/>
                    <a:pt x="1709" y="2087"/>
                    <a:pt x="1376" y="2087"/>
                  </a:cubicBezTo>
                  <a:cubicBezTo>
                    <a:pt x="1366" y="2087"/>
                    <a:pt x="1355" y="2086"/>
                    <a:pt x="1344" y="2085"/>
                  </a:cubicBezTo>
                  <a:lnTo>
                    <a:pt x="1344" y="2085"/>
                  </a:lnTo>
                  <a:cubicBezTo>
                    <a:pt x="1344" y="2085"/>
                    <a:pt x="1628" y="2452"/>
                    <a:pt x="2052" y="2452"/>
                  </a:cubicBezTo>
                  <a:cubicBezTo>
                    <a:pt x="2196" y="2452"/>
                    <a:pt x="2355" y="2410"/>
                    <a:pt x="2524" y="2298"/>
                  </a:cubicBezTo>
                  <a:cubicBezTo>
                    <a:pt x="3196" y="1872"/>
                    <a:pt x="2819" y="1364"/>
                    <a:pt x="3082" y="1233"/>
                  </a:cubicBezTo>
                  <a:cubicBezTo>
                    <a:pt x="3123" y="1211"/>
                    <a:pt x="3164" y="1201"/>
                    <a:pt x="3202" y="1201"/>
                  </a:cubicBezTo>
                  <a:cubicBezTo>
                    <a:pt x="3387" y="1201"/>
                    <a:pt x="3502" y="1441"/>
                    <a:pt x="3311" y="1659"/>
                  </a:cubicBezTo>
                  <a:cubicBezTo>
                    <a:pt x="3082" y="1938"/>
                    <a:pt x="2229" y="2888"/>
                    <a:pt x="3573" y="3692"/>
                  </a:cubicBezTo>
                  <a:cubicBezTo>
                    <a:pt x="3573" y="3692"/>
                    <a:pt x="3377" y="3233"/>
                    <a:pt x="3737" y="3085"/>
                  </a:cubicBezTo>
                  <a:cubicBezTo>
                    <a:pt x="4098" y="2921"/>
                    <a:pt x="4819" y="2708"/>
                    <a:pt x="4721" y="2200"/>
                  </a:cubicBezTo>
                  <a:cubicBezTo>
                    <a:pt x="4622" y="1708"/>
                    <a:pt x="4245" y="954"/>
                    <a:pt x="4852" y="512"/>
                  </a:cubicBezTo>
                  <a:cubicBezTo>
                    <a:pt x="5199" y="242"/>
                    <a:pt x="5500" y="142"/>
                    <a:pt x="5803" y="142"/>
                  </a:cubicBezTo>
                  <a:cubicBezTo>
                    <a:pt x="6015" y="142"/>
                    <a:pt x="6228" y="191"/>
                    <a:pt x="6458" y="266"/>
                  </a:cubicBezTo>
                  <a:cubicBezTo>
                    <a:pt x="6458" y="266"/>
                    <a:pt x="6135" y="1"/>
                    <a:pt x="551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8" name="Google Shape;3498;p3"/>
            <p:cNvSpPr/>
            <p:nvPr/>
          </p:nvSpPr>
          <p:spPr>
            <a:xfrm>
              <a:off x="8982693" y="3288611"/>
              <a:ext cx="117723" cy="82344"/>
            </a:xfrm>
            <a:custGeom>
              <a:avLst/>
              <a:gdLst/>
              <a:ahLst/>
              <a:cxnLst/>
              <a:rect l="l" t="t" r="r" b="b"/>
              <a:pathLst>
                <a:path w="3607" h="2523" extrusionOk="0">
                  <a:moveTo>
                    <a:pt x="1101" y="1"/>
                  </a:moveTo>
                  <a:cubicBezTo>
                    <a:pt x="505" y="1"/>
                    <a:pt x="1" y="130"/>
                    <a:pt x="1" y="130"/>
                  </a:cubicBezTo>
                  <a:cubicBezTo>
                    <a:pt x="1" y="130"/>
                    <a:pt x="951" y="195"/>
                    <a:pt x="1197" y="556"/>
                  </a:cubicBezTo>
                  <a:cubicBezTo>
                    <a:pt x="1361" y="736"/>
                    <a:pt x="1427" y="1015"/>
                    <a:pt x="1345" y="1261"/>
                  </a:cubicBezTo>
                  <a:cubicBezTo>
                    <a:pt x="1296" y="1490"/>
                    <a:pt x="1181" y="2146"/>
                    <a:pt x="2213" y="2162"/>
                  </a:cubicBezTo>
                  <a:cubicBezTo>
                    <a:pt x="3246" y="2162"/>
                    <a:pt x="3082" y="2523"/>
                    <a:pt x="3082" y="2523"/>
                  </a:cubicBezTo>
                  <a:cubicBezTo>
                    <a:pt x="3082" y="2523"/>
                    <a:pt x="3607" y="1769"/>
                    <a:pt x="2738" y="621"/>
                  </a:cubicBezTo>
                  <a:cubicBezTo>
                    <a:pt x="2364" y="125"/>
                    <a:pt x="1688" y="1"/>
                    <a:pt x="110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9" name="Google Shape;3499;p3"/>
            <p:cNvSpPr/>
            <p:nvPr/>
          </p:nvSpPr>
          <p:spPr>
            <a:xfrm>
              <a:off x="8936707" y="3201893"/>
              <a:ext cx="73826" cy="87207"/>
            </a:xfrm>
            <a:custGeom>
              <a:avLst/>
              <a:gdLst/>
              <a:ahLst/>
              <a:cxnLst/>
              <a:rect l="l" t="t" r="r" b="b"/>
              <a:pathLst>
                <a:path w="2262" h="2672" extrusionOk="0">
                  <a:moveTo>
                    <a:pt x="1115" y="0"/>
                  </a:moveTo>
                  <a:cubicBezTo>
                    <a:pt x="820" y="164"/>
                    <a:pt x="738" y="689"/>
                    <a:pt x="803" y="1410"/>
                  </a:cubicBezTo>
                  <a:cubicBezTo>
                    <a:pt x="869" y="2147"/>
                    <a:pt x="0" y="2606"/>
                    <a:pt x="0" y="2606"/>
                  </a:cubicBezTo>
                  <a:cubicBezTo>
                    <a:pt x="574" y="2410"/>
                    <a:pt x="1754" y="2672"/>
                    <a:pt x="2000" y="2000"/>
                  </a:cubicBezTo>
                  <a:cubicBezTo>
                    <a:pt x="2262" y="1344"/>
                    <a:pt x="1623" y="918"/>
                    <a:pt x="1262" y="721"/>
                  </a:cubicBezTo>
                  <a:cubicBezTo>
                    <a:pt x="902" y="525"/>
                    <a:pt x="1115" y="0"/>
                    <a:pt x="11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0" name="Google Shape;3500;p3"/>
            <p:cNvSpPr/>
            <p:nvPr/>
          </p:nvSpPr>
          <p:spPr>
            <a:xfrm>
              <a:off x="8825968" y="3239328"/>
              <a:ext cx="104342" cy="140733"/>
            </a:xfrm>
            <a:custGeom>
              <a:avLst/>
              <a:gdLst/>
              <a:ahLst/>
              <a:cxnLst/>
              <a:rect l="l" t="t" r="r" b="b"/>
              <a:pathLst>
                <a:path w="3197" h="4312" extrusionOk="0">
                  <a:moveTo>
                    <a:pt x="2803" y="0"/>
                  </a:moveTo>
                  <a:lnTo>
                    <a:pt x="2803" y="0"/>
                  </a:lnTo>
                  <a:cubicBezTo>
                    <a:pt x="2725" y="92"/>
                    <a:pt x="2605" y="142"/>
                    <a:pt x="2485" y="142"/>
                  </a:cubicBezTo>
                  <a:cubicBezTo>
                    <a:pt x="2454" y="142"/>
                    <a:pt x="2423" y="138"/>
                    <a:pt x="2393" y="132"/>
                  </a:cubicBezTo>
                  <a:cubicBezTo>
                    <a:pt x="2339" y="121"/>
                    <a:pt x="2261" y="112"/>
                    <a:pt x="2170" y="112"/>
                  </a:cubicBezTo>
                  <a:cubicBezTo>
                    <a:pt x="1853" y="112"/>
                    <a:pt x="1382" y="217"/>
                    <a:pt x="1229" y="689"/>
                  </a:cubicBezTo>
                  <a:cubicBezTo>
                    <a:pt x="1049" y="1312"/>
                    <a:pt x="1197" y="1705"/>
                    <a:pt x="1410" y="1885"/>
                  </a:cubicBezTo>
                  <a:cubicBezTo>
                    <a:pt x="1623" y="2082"/>
                    <a:pt x="1623" y="2443"/>
                    <a:pt x="1475" y="2508"/>
                  </a:cubicBezTo>
                  <a:cubicBezTo>
                    <a:pt x="1441" y="2525"/>
                    <a:pt x="1406" y="2533"/>
                    <a:pt x="1372" y="2533"/>
                  </a:cubicBezTo>
                  <a:cubicBezTo>
                    <a:pt x="1209" y="2533"/>
                    <a:pt x="1066" y="2359"/>
                    <a:pt x="1147" y="2197"/>
                  </a:cubicBezTo>
                  <a:cubicBezTo>
                    <a:pt x="1235" y="1962"/>
                    <a:pt x="1048" y="1728"/>
                    <a:pt x="820" y="1728"/>
                  </a:cubicBezTo>
                  <a:cubicBezTo>
                    <a:pt x="793" y="1728"/>
                    <a:pt x="765" y="1731"/>
                    <a:pt x="738" y="1738"/>
                  </a:cubicBezTo>
                  <a:cubicBezTo>
                    <a:pt x="677" y="1745"/>
                    <a:pt x="623" y="1750"/>
                    <a:pt x="575" y="1750"/>
                  </a:cubicBezTo>
                  <a:cubicBezTo>
                    <a:pt x="413" y="1750"/>
                    <a:pt x="317" y="1704"/>
                    <a:pt x="279" y="1590"/>
                  </a:cubicBezTo>
                  <a:lnTo>
                    <a:pt x="279" y="1590"/>
                  </a:lnTo>
                  <a:cubicBezTo>
                    <a:pt x="279" y="1591"/>
                    <a:pt x="0" y="2492"/>
                    <a:pt x="688" y="2935"/>
                  </a:cubicBezTo>
                  <a:cubicBezTo>
                    <a:pt x="1377" y="3361"/>
                    <a:pt x="1737" y="4049"/>
                    <a:pt x="2131" y="4311"/>
                  </a:cubicBezTo>
                  <a:cubicBezTo>
                    <a:pt x="2131" y="4311"/>
                    <a:pt x="1524" y="3361"/>
                    <a:pt x="2082" y="2492"/>
                  </a:cubicBezTo>
                  <a:cubicBezTo>
                    <a:pt x="2639" y="1623"/>
                    <a:pt x="3196" y="1345"/>
                    <a:pt x="280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1" name="Google Shape;3501;p3"/>
            <p:cNvSpPr/>
            <p:nvPr/>
          </p:nvSpPr>
          <p:spPr>
            <a:xfrm>
              <a:off x="8688988" y="3032211"/>
              <a:ext cx="264853" cy="264396"/>
            </a:xfrm>
            <a:custGeom>
              <a:avLst/>
              <a:gdLst/>
              <a:ahLst/>
              <a:cxnLst/>
              <a:rect l="l" t="t" r="r" b="b"/>
              <a:pathLst>
                <a:path w="8115" h="8101" extrusionOk="0">
                  <a:moveTo>
                    <a:pt x="2373" y="0"/>
                  </a:moveTo>
                  <a:cubicBezTo>
                    <a:pt x="2277" y="0"/>
                    <a:pt x="2179" y="7"/>
                    <a:pt x="2083" y="19"/>
                  </a:cubicBezTo>
                  <a:cubicBezTo>
                    <a:pt x="755" y="167"/>
                    <a:pt x="1" y="1986"/>
                    <a:pt x="788" y="3249"/>
                  </a:cubicBezTo>
                  <a:cubicBezTo>
                    <a:pt x="1391" y="4206"/>
                    <a:pt x="2458" y="4488"/>
                    <a:pt x="3429" y="4488"/>
                  </a:cubicBezTo>
                  <a:cubicBezTo>
                    <a:pt x="3539" y="4488"/>
                    <a:pt x="3648" y="4485"/>
                    <a:pt x="3754" y="4478"/>
                  </a:cubicBezTo>
                  <a:cubicBezTo>
                    <a:pt x="3951" y="4478"/>
                    <a:pt x="4197" y="4445"/>
                    <a:pt x="4443" y="4412"/>
                  </a:cubicBezTo>
                  <a:cubicBezTo>
                    <a:pt x="4443" y="4412"/>
                    <a:pt x="4651" y="4378"/>
                    <a:pt x="4962" y="4378"/>
                  </a:cubicBezTo>
                  <a:cubicBezTo>
                    <a:pt x="5449" y="4378"/>
                    <a:pt x="6189" y="4463"/>
                    <a:pt x="6770" y="4904"/>
                  </a:cubicBezTo>
                  <a:cubicBezTo>
                    <a:pt x="7164" y="5248"/>
                    <a:pt x="7426" y="5707"/>
                    <a:pt x="7508" y="6232"/>
                  </a:cubicBezTo>
                  <a:cubicBezTo>
                    <a:pt x="7508" y="6232"/>
                    <a:pt x="7672" y="7428"/>
                    <a:pt x="7098" y="8068"/>
                  </a:cubicBezTo>
                  <a:cubicBezTo>
                    <a:pt x="7098" y="8084"/>
                    <a:pt x="7082" y="8100"/>
                    <a:pt x="7082" y="8100"/>
                  </a:cubicBezTo>
                  <a:cubicBezTo>
                    <a:pt x="7082" y="8100"/>
                    <a:pt x="8115" y="7576"/>
                    <a:pt x="7983" y="5986"/>
                  </a:cubicBezTo>
                  <a:cubicBezTo>
                    <a:pt x="7875" y="4670"/>
                    <a:pt x="6811" y="4016"/>
                    <a:pt x="5481" y="4016"/>
                  </a:cubicBezTo>
                  <a:cubicBezTo>
                    <a:pt x="5205" y="4016"/>
                    <a:pt x="4917" y="4044"/>
                    <a:pt x="4623" y="4101"/>
                  </a:cubicBezTo>
                  <a:cubicBezTo>
                    <a:pt x="4114" y="4201"/>
                    <a:pt x="3658" y="4251"/>
                    <a:pt x="3249" y="4251"/>
                  </a:cubicBezTo>
                  <a:cubicBezTo>
                    <a:pt x="2723" y="4251"/>
                    <a:pt x="2273" y="4168"/>
                    <a:pt x="1886" y="4003"/>
                  </a:cubicBezTo>
                  <a:cubicBezTo>
                    <a:pt x="1492" y="3822"/>
                    <a:pt x="1165" y="3527"/>
                    <a:pt x="919" y="3150"/>
                  </a:cubicBezTo>
                  <a:cubicBezTo>
                    <a:pt x="198" y="2003"/>
                    <a:pt x="902" y="315"/>
                    <a:pt x="2099" y="167"/>
                  </a:cubicBezTo>
                  <a:cubicBezTo>
                    <a:pt x="2200" y="153"/>
                    <a:pt x="2302" y="145"/>
                    <a:pt x="2404" y="145"/>
                  </a:cubicBezTo>
                  <a:cubicBezTo>
                    <a:pt x="2877" y="145"/>
                    <a:pt x="3334" y="305"/>
                    <a:pt x="3591" y="642"/>
                  </a:cubicBezTo>
                  <a:cubicBezTo>
                    <a:pt x="3886" y="1036"/>
                    <a:pt x="3935" y="1560"/>
                    <a:pt x="3738" y="2003"/>
                  </a:cubicBezTo>
                  <a:cubicBezTo>
                    <a:pt x="3580" y="2345"/>
                    <a:pt x="3254" y="2549"/>
                    <a:pt x="2902" y="2549"/>
                  </a:cubicBezTo>
                  <a:cubicBezTo>
                    <a:pt x="2816" y="2549"/>
                    <a:pt x="2727" y="2537"/>
                    <a:pt x="2640" y="2511"/>
                  </a:cubicBezTo>
                  <a:cubicBezTo>
                    <a:pt x="2214" y="2413"/>
                    <a:pt x="2033" y="1970"/>
                    <a:pt x="2361" y="1921"/>
                  </a:cubicBezTo>
                  <a:cubicBezTo>
                    <a:pt x="2771" y="1855"/>
                    <a:pt x="2853" y="1511"/>
                    <a:pt x="2705" y="1216"/>
                  </a:cubicBezTo>
                  <a:cubicBezTo>
                    <a:pt x="2652" y="1097"/>
                    <a:pt x="2521" y="1031"/>
                    <a:pt x="2378" y="1031"/>
                  </a:cubicBezTo>
                  <a:cubicBezTo>
                    <a:pt x="2166" y="1031"/>
                    <a:pt x="1928" y="1173"/>
                    <a:pt x="1869" y="1495"/>
                  </a:cubicBezTo>
                  <a:cubicBezTo>
                    <a:pt x="1820" y="1773"/>
                    <a:pt x="1902" y="2052"/>
                    <a:pt x="2083" y="2249"/>
                  </a:cubicBezTo>
                  <a:cubicBezTo>
                    <a:pt x="2250" y="2441"/>
                    <a:pt x="2583" y="2603"/>
                    <a:pt x="2928" y="2603"/>
                  </a:cubicBezTo>
                  <a:cubicBezTo>
                    <a:pt x="3260" y="2603"/>
                    <a:pt x="3603" y="2453"/>
                    <a:pt x="3820" y="2036"/>
                  </a:cubicBezTo>
                  <a:cubicBezTo>
                    <a:pt x="4049" y="1577"/>
                    <a:pt x="4000" y="1003"/>
                    <a:pt x="3689" y="577"/>
                  </a:cubicBezTo>
                  <a:cubicBezTo>
                    <a:pt x="3398" y="189"/>
                    <a:pt x="2897" y="0"/>
                    <a:pt x="23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2" name="Google Shape;3502;p3"/>
            <p:cNvSpPr/>
            <p:nvPr/>
          </p:nvSpPr>
          <p:spPr>
            <a:xfrm>
              <a:off x="8731254" y="3184367"/>
              <a:ext cx="152515" cy="77449"/>
            </a:xfrm>
            <a:custGeom>
              <a:avLst/>
              <a:gdLst/>
              <a:ahLst/>
              <a:cxnLst/>
              <a:rect l="l" t="t" r="r" b="b"/>
              <a:pathLst>
                <a:path w="4673" h="2373" extrusionOk="0">
                  <a:moveTo>
                    <a:pt x="3580" y="1"/>
                  </a:moveTo>
                  <a:cubicBezTo>
                    <a:pt x="3284" y="1"/>
                    <a:pt x="2935" y="42"/>
                    <a:pt x="2541" y="160"/>
                  </a:cubicBezTo>
                  <a:cubicBezTo>
                    <a:pt x="1976" y="328"/>
                    <a:pt x="1497" y="391"/>
                    <a:pt x="1105" y="391"/>
                  </a:cubicBezTo>
                  <a:cubicBezTo>
                    <a:pt x="577" y="391"/>
                    <a:pt x="208" y="275"/>
                    <a:pt x="1" y="144"/>
                  </a:cubicBezTo>
                  <a:lnTo>
                    <a:pt x="1" y="144"/>
                  </a:lnTo>
                  <a:cubicBezTo>
                    <a:pt x="132" y="258"/>
                    <a:pt x="263" y="390"/>
                    <a:pt x="378" y="537"/>
                  </a:cubicBezTo>
                  <a:cubicBezTo>
                    <a:pt x="453" y="642"/>
                    <a:pt x="597" y="1393"/>
                    <a:pt x="1187" y="1393"/>
                  </a:cubicBezTo>
                  <a:cubicBezTo>
                    <a:pt x="1241" y="1393"/>
                    <a:pt x="1299" y="1387"/>
                    <a:pt x="1361" y="1373"/>
                  </a:cubicBezTo>
                  <a:cubicBezTo>
                    <a:pt x="2082" y="1226"/>
                    <a:pt x="1951" y="767"/>
                    <a:pt x="2427" y="619"/>
                  </a:cubicBezTo>
                  <a:cubicBezTo>
                    <a:pt x="2519" y="590"/>
                    <a:pt x="2598" y="578"/>
                    <a:pt x="2663" y="578"/>
                  </a:cubicBezTo>
                  <a:cubicBezTo>
                    <a:pt x="2932" y="578"/>
                    <a:pt x="2975" y="783"/>
                    <a:pt x="2869" y="849"/>
                  </a:cubicBezTo>
                  <a:cubicBezTo>
                    <a:pt x="2808" y="894"/>
                    <a:pt x="2754" y="908"/>
                    <a:pt x="2696" y="908"/>
                  </a:cubicBezTo>
                  <a:cubicBezTo>
                    <a:pt x="2629" y="908"/>
                    <a:pt x="2556" y="890"/>
                    <a:pt x="2459" y="881"/>
                  </a:cubicBezTo>
                  <a:cubicBezTo>
                    <a:pt x="2446" y="879"/>
                    <a:pt x="2430" y="877"/>
                    <a:pt x="2413" y="877"/>
                  </a:cubicBezTo>
                  <a:cubicBezTo>
                    <a:pt x="2219" y="877"/>
                    <a:pt x="1817" y="1047"/>
                    <a:pt x="1968" y="1439"/>
                  </a:cubicBezTo>
                  <a:cubicBezTo>
                    <a:pt x="2132" y="1881"/>
                    <a:pt x="2377" y="2242"/>
                    <a:pt x="2115" y="2373"/>
                  </a:cubicBezTo>
                  <a:cubicBezTo>
                    <a:pt x="2115" y="2373"/>
                    <a:pt x="3033" y="2373"/>
                    <a:pt x="3345" y="2111"/>
                  </a:cubicBezTo>
                  <a:cubicBezTo>
                    <a:pt x="3689" y="1865"/>
                    <a:pt x="3853" y="1406"/>
                    <a:pt x="3722" y="980"/>
                  </a:cubicBezTo>
                  <a:cubicBezTo>
                    <a:pt x="3623" y="500"/>
                    <a:pt x="3950" y="202"/>
                    <a:pt x="4430" y="202"/>
                  </a:cubicBezTo>
                  <a:cubicBezTo>
                    <a:pt x="4507" y="202"/>
                    <a:pt x="4588" y="210"/>
                    <a:pt x="4672" y="226"/>
                  </a:cubicBezTo>
                  <a:cubicBezTo>
                    <a:pt x="4672" y="226"/>
                    <a:pt x="4271" y="1"/>
                    <a:pt x="35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3" name="Google Shape;3503;p3"/>
            <p:cNvSpPr/>
            <p:nvPr/>
          </p:nvSpPr>
          <p:spPr>
            <a:xfrm>
              <a:off x="8770321" y="3041937"/>
              <a:ext cx="105419" cy="109270"/>
            </a:xfrm>
            <a:custGeom>
              <a:avLst/>
              <a:gdLst/>
              <a:ahLst/>
              <a:cxnLst/>
              <a:rect l="l" t="t" r="r" b="b"/>
              <a:pathLst>
                <a:path w="3230" h="3348" extrusionOk="0">
                  <a:moveTo>
                    <a:pt x="1246" y="0"/>
                  </a:moveTo>
                  <a:lnTo>
                    <a:pt x="1246" y="0"/>
                  </a:lnTo>
                  <a:cubicBezTo>
                    <a:pt x="1672" y="426"/>
                    <a:pt x="1820" y="1066"/>
                    <a:pt x="1639" y="1639"/>
                  </a:cubicBezTo>
                  <a:cubicBezTo>
                    <a:pt x="1398" y="2401"/>
                    <a:pt x="880" y="2601"/>
                    <a:pt x="434" y="2601"/>
                  </a:cubicBezTo>
                  <a:cubicBezTo>
                    <a:pt x="275" y="2601"/>
                    <a:pt x="125" y="2575"/>
                    <a:pt x="0" y="2541"/>
                  </a:cubicBezTo>
                  <a:lnTo>
                    <a:pt x="0" y="2541"/>
                  </a:lnTo>
                  <a:cubicBezTo>
                    <a:pt x="0" y="2541"/>
                    <a:pt x="229" y="3347"/>
                    <a:pt x="1008" y="3347"/>
                  </a:cubicBezTo>
                  <a:cubicBezTo>
                    <a:pt x="1037" y="3347"/>
                    <a:pt x="1068" y="3346"/>
                    <a:pt x="1099" y="3344"/>
                  </a:cubicBezTo>
                  <a:cubicBezTo>
                    <a:pt x="1934" y="3278"/>
                    <a:pt x="1885" y="2623"/>
                    <a:pt x="1869" y="2344"/>
                  </a:cubicBezTo>
                  <a:cubicBezTo>
                    <a:pt x="1869" y="2065"/>
                    <a:pt x="1853" y="1836"/>
                    <a:pt x="1967" y="1836"/>
                  </a:cubicBezTo>
                  <a:cubicBezTo>
                    <a:pt x="2066" y="1836"/>
                    <a:pt x="2098" y="1934"/>
                    <a:pt x="2033" y="2131"/>
                  </a:cubicBezTo>
                  <a:cubicBezTo>
                    <a:pt x="1967" y="2328"/>
                    <a:pt x="1820" y="2967"/>
                    <a:pt x="2918" y="3082"/>
                  </a:cubicBezTo>
                  <a:cubicBezTo>
                    <a:pt x="2787" y="2983"/>
                    <a:pt x="2754" y="2803"/>
                    <a:pt x="2852" y="2672"/>
                  </a:cubicBezTo>
                  <a:cubicBezTo>
                    <a:pt x="3000" y="2410"/>
                    <a:pt x="3229" y="1951"/>
                    <a:pt x="2492" y="1328"/>
                  </a:cubicBezTo>
                  <a:cubicBezTo>
                    <a:pt x="1771" y="705"/>
                    <a:pt x="1705" y="279"/>
                    <a:pt x="124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4" name="Google Shape;3504;p3"/>
            <p:cNvSpPr/>
            <p:nvPr/>
          </p:nvSpPr>
          <p:spPr>
            <a:xfrm>
              <a:off x="8661181" y="2885505"/>
              <a:ext cx="49772" cy="250591"/>
            </a:xfrm>
            <a:custGeom>
              <a:avLst/>
              <a:gdLst/>
              <a:ahLst/>
              <a:cxnLst/>
              <a:rect l="l" t="t" r="r" b="b"/>
              <a:pathLst>
                <a:path w="1525" h="7678" extrusionOk="0">
                  <a:moveTo>
                    <a:pt x="631" y="1"/>
                  </a:moveTo>
                  <a:cubicBezTo>
                    <a:pt x="565" y="1"/>
                    <a:pt x="497" y="17"/>
                    <a:pt x="427" y="56"/>
                  </a:cubicBezTo>
                  <a:cubicBezTo>
                    <a:pt x="0" y="302"/>
                    <a:pt x="345" y="843"/>
                    <a:pt x="591" y="1105"/>
                  </a:cubicBezTo>
                  <a:cubicBezTo>
                    <a:pt x="705" y="1203"/>
                    <a:pt x="771" y="1482"/>
                    <a:pt x="804" y="1859"/>
                  </a:cubicBezTo>
                  <a:cubicBezTo>
                    <a:pt x="836" y="2580"/>
                    <a:pt x="820" y="3302"/>
                    <a:pt x="738" y="4006"/>
                  </a:cubicBezTo>
                  <a:cubicBezTo>
                    <a:pt x="607" y="5367"/>
                    <a:pt x="771" y="7137"/>
                    <a:pt x="1476" y="7678"/>
                  </a:cubicBezTo>
                  <a:cubicBezTo>
                    <a:pt x="1476" y="7678"/>
                    <a:pt x="820" y="7055"/>
                    <a:pt x="968" y="5170"/>
                  </a:cubicBezTo>
                  <a:cubicBezTo>
                    <a:pt x="1066" y="3990"/>
                    <a:pt x="1427" y="2843"/>
                    <a:pt x="1492" y="1859"/>
                  </a:cubicBezTo>
                  <a:cubicBezTo>
                    <a:pt x="1525" y="1302"/>
                    <a:pt x="1459" y="794"/>
                    <a:pt x="1197" y="384"/>
                  </a:cubicBezTo>
                  <a:cubicBezTo>
                    <a:pt x="1197" y="384"/>
                    <a:pt x="949" y="1"/>
                    <a:pt x="63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5" name="Google Shape;3505;p3"/>
            <p:cNvSpPr/>
            <p:nvPr/>
          </p:nvSpPr>
          <p:spPr>
            <a:xfrm>
              <a:off x="8507654" y="2852933"/>
              <a:ext cx="276603" cy="332380"/>
            </a:xfrm>
            <a:custGeom>
              <a:avLst/>
              <a:gdLst/>
              <a:ahLst/>
              <a:cxnLst/>
              <a:rect l="l" t="t" r="r" b="b"/>
              <a:pathLst>
                <a:path w="8475" h="10184" extrusionOk="0">
                  <a:moveTo>
                    <a:pt x="2199" y="0"/>
                  </a:moveTo>
                  <a:cubicBezTo>
                    <a:pt x="1300" y="0"/>
                    <a:pt x="461" y="458"/>
                    <a:pt x="246" y="1169"/>
                  </a:cubicBezTo>
                  <a:cubicBezTo>
                    <a:pt x="0" y="1775"/>
                    <a:pt x="197" y="2464"/>
                    <a:pt x="721" y="2857"/>
                  </a:cubicBezTo>
                  <a:cubicBezTo>
                    <a:pt x="738" y="2873"/>
                    <a:pt x="754" y="2890"/>
                    <a:pt x="771" y="2890"/>
                  </a:cubicBezTo>
                  <a:cubicBezTo>
                    <a:pt x="999" y="3031"/>
                    <a:pt x="1257" y="3101"/>
                    <a:pt x="1516" y="3101"/>
                  </a:cubicBezTo>
                  <a:cubicBezTo>
                    <a:pt x="1798" y="3101"/>
                    <a:pt x="2080" y="3019"/>
                    <a:pt x="2328" y="2857"/>
                  </a:cubicBezTo>
                  <a:cubicBezTo>
                    <a:pt x="2492" y="2759"/>
                    <a:pt x="2606" y="2611"/>
                    <a:pt x="2656" y="2431"/>
                  </a:cubicBezTo>
                  <a:cubicBezTo>
                    <a:pt x="2800" y="2041"/>
                    <a:pt x="2499" y="1638"/>
                    <a:pt x="2111" y="1638"/>
                  </a:cubicBezTo>
                  <a:cubicBezTo>
                    <a:pt x="2059" y="1638"/>
                    <a:pt x="2005" y="1645"/>
                    <a:pt x="1951" y="1661"/>
                  </a:cubicBezTo>
                  <a:cubicBezTo>
                    <a:pt x="1623" y="1726"/>
                    <a:pt x="1426" y="2070"/>
                    <a:pt x="1557" y="2382"/>
                  </a:cubicBezTo>
                  <a:cubicBezTo>
                    <a:pt x="1629" y="2631"/>
                    <a:pt x="1889" y="2665"/>
                    <a:pt x="2027" y="2665"/>
                  </a:cubicBezTo>
                  <a:cubicBezTo>
                    <a:pt x="2080" y="2665"/>
                    <a:pt x="2115" y="2660"/>
                    <a:pt x="2115" y="2660"/>
                  </a:cubicBezTo>
                  <a:lnTo>
                    <a:pt x="2115" y="2660"/>
                  </a:lnTo>
                  <a:cubicBezTo>
                    <a:pt x="2082" y="2742"/>
                    <a:pt x="2016" y="2824"/>
                    <a:pt x="1934" y="2873"/>
                  </a:cubicBezTo>
                  <a:cubicBezTo>
                    <a:pt x="1820" y="2939"/>
                    <a:pt x="1688" y="2972"/>
                    <a:pt x="1557" y="2972"/>
                  </a:cubicBezTo>
                  <a:cubicBezTo>
                    <a:pt x="1426" y="2972"/>
                    <a:pt x="1295" y="2939"/>
                    <a:pt x="1180" y="2873"/>
                  </a:cubicBezTo>
                  <a:cubicBezTo>
                    <a:pt x="1098" y="2824"/>
                    <a:pt x="1016" y="2775"/>
                    <a:pt x="951" y="2710"/>
                  </a:cubicBezTo>
                  <a:cubicBezTo>
                    <a:pt x="508" y="2333"/>
                    <a:pt x="426" y="1087"/>
                    <a:pt x="1131" y="513"/>
                  </a:cubicBezTo>
                  <a:cubicBezTo>
                    <a:pt x="1455" y="277"/>
                    <a:pt x="1846" y="148"/>
                    <a:pt x="2243" y="148"/>
                  </a:cubicBezTo>
                  <a:cubicBezTo>
                    <a:pt x="2287" y="148"/>
                    <a:pt x="2332" y="149"/>
                    <a:pt x="2377" y="153"/>
                  </a:cubicBezTo>
                  <a:cubicBezTo>
                    <a:pt x="2524" y="169"/>
                    <a:pt x="2656" y="185"/>
                    <a:pt x="2770" y="218"/>
                  </a:cubicBezTo>
                  <a:cubicBezTo>
                    <a:pt x="3869" y="464"/>
                    <a:pt x="4590" y="1644"/>
                    <a:pt x="4819" y="2873"/>
                  </a:cubicBezTo>
                  <a:cubicBezTo>
                    <a:pt x="5065" y="4136"/>
                    <a:pt x="4819" y="5365"/>
                    <a:pt x="4885" y="6496"/>
                  </a:cubicBezTo>
                  <a:cubicBezTo>
                    <a:pt x="4836" y="7512"/>
                    <a:pt x="5229" y="8496"/>
                    <a:pt x="5967" y="9200"/>
                  </a:cubicBezTo>
                  <a:cubicBezTo>
                    <a:pt x="6671" y="9807"/>
                    <a:pt x="7557" y="10151"/>
                    <a:pt x="8474" y="10184"/>
                  </a:cubicBezTo>
                  <a:cubicBezTo>
                    <a:pt x="7573" y="10118"/>
                    <a:pt x="6704" y="9758"/>
                    <a:pt x="6032" y="9135"/>
                  </a:cubicBezTo>
                  <a:cubicBezTo>
                    <a:pt x="5327" y="8446"/>
                    <a:pt x="4967" y="7479"/>
                    <a:pt x="5032" y="6480"/>
                  </a:cubicBezTo>
                  <a:cubicBezTo>
                    <a:pt x="4967" y="5381"/>
                    <a:pt x="5229" y="4152"/>
                    <a:pt x="4983" y="2857"/>
                  </a:cubicBezTo>
                  <a:lnTo>
                    <a:pt x="4983" y="2841"/>
                  </a:lnTo>
                  <a:cubicBezTo>
                    <a:pt x="4754" y="1579"/>
                    <a:pt x="4000" y="316"/>
                    <a:pt x="2803" y="71"/>
                  </a:cubicBezTo>
                  <a:cubicBezTo>
                    <a:pt x="2603" y="23"/>
                    <a:pt x="2400" y="0"/>
                    <a:pt x="219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6" name="Google Shape;3506;p3"/>
            <p:cNvSpPr/>
            <p:nvPr/>
          </p:nvSpPr>
          <p:spPr>
            <a:xfrm>
              <a:off x="8495872" y="2904435"/>
              <a:ext cx="151438" cy="178723"/>
            </a:xfrm>
            <a:custGeom>
              <a:avLst/>
              <a:gdLst/>
              <a:ahLst/>
              <a:cxnLst/>
              <a:rect l="l" t="t" r="r" b="b"/>
              <a:pathLst>
                <a:path w="4640" h="5476" extrusionOk="0">
                  <a:moveTo>
                    <a:pt x="279" y="1"/>
                  </a:moveTo>
                  <a:lnTo>
                    <a:pt x="279" y="1"/>
                  </a:lnTo>
                  <a:cubicBezTo>
                    <a:pt x="83" y="394"/>
                    <a:pt x="1" y="837"/>
                    <a:pt x="66" y="1279"/>
                  </a:cubicBezTo>
                  <a:cubicBezTo>
                    <a:pt x="115" y="1902"/>
                    <a:pt x="328" y="2508"/>
                    <a:pt x="689" y="3017"/>
                  </a:cubicBezTo>
                  <a:cubicBezTo>
                    <a:pt x="1184" y="3715"/>
                    <a:pt x="1955" y="3794"/>
                    <a:pt x="2277" y="3794"/>
                  </a:cubicBezTo>
                  <a:cubicBezTo>
                    <a:pt x="2371" y="3794"/>
                    <a:pt x="2426" y="3787"/>
                    <a:pt x="2426" y="3787"/>
                  </a:cubicBezTo>
                  <a:cubicBezTo>
                    <a:pt x="2164" y="3689"/>
                    <a:pt x="2115" y="3377"/>
                    <a:pt x="2295" y="3131"/>
                  </a:cubicBezTo>
                  <a:cubicBezTo>
                    <a:pt x="2459" y="2967"/>
                    <a:pt x="2426" y="2705"/>
                    <a:pt x="2230" y="2590"/>
                  </a:cubicBezTo>
                  <a:cubicBezTo>
                    <a:pt x="2115" y="2541"/>
                    <a:pt x="1836" y="2328"/>
                    <a:pt x="2066" y="2181"/>
                  </a:cubicBezTo>
                  <a:cubicBezTo>
                    <a:pt x="2094" y="2166"/>
                    <a:pt x="2124" y="2159"/>
                    <a:pt x="2155" y="2159"/>
                  </a:cubicBezTo>
                  <a:cubicBezTo>
                    <a:pt x="2402" y="2159"/>
                    <a:pt x="2732" y="2592"/>
                    <a:pt x="2689" y="3115"/>
                  </a:cubicBezTo>
                  <a:cubicBezTo>
                    <a:pt x="2640" y="3689"/>
                    <a:pt x="2902" y="3853"/>
                    <a:pt x="3295" y="4131"/>
                  </a:cubicBezTo>
                  <a:cubicBezTo>
                    <a:pt x="3705" y="4426"/>
                    <a:pt x="3459" y="4934"/>
                    <a:pt x="3459" y="4934"/>
                  </a:cubicBezTo>
                  <a:cubicBezTo>
                    <a:pt x="4180" y="4525"/>
                    <a:pt x="4016" y="3869"/>
                    <a:pt x="3934" y="3705"/>
                  </a:cubicBezTo>
                  <a:cubicBezTo>
                    <a:pt x="3836" y="3557"/>
                    <a:pt x="3656" y="3295"/>
                    <a:pt x="3885" y="3197"/>
                  </a:cubicBezTo>
                  <a:cubicBezTo>
                    <a:pt x="3899" y="3191"/>
                    <a:pt x="3912" y="3188"/>
                    <a:pt x="3924" y="3188"/>
                  </a:cubicBezTo>
                  <a:cubicBezTo>
                    <a:pt x="4124" y="3188"/>
                    <a:pt x="4197" y="3909"/>
                    <a:pt x="4197" y="4557"/>
                  </a:cubicBezTo>
                  <a:cubicBezTo>
                    <a:pt x="4164" y="4918"/>
                    <a:pt x="4328" y="5279"/>
                    <a:pt x="4639" y="5475"/>
                  </a:cubicBezTo>
                  <a:cubicBezTo>
                    <a:pt x="4508" y="5147"/>
                    <a:pt x="4443" y="4803"/>
                    <a:pt x="4459" y="4459"/>
                  </a:cubicBezTo>
                  <a:cubicBezTo>
                    <a:pt x="4459" y="3951"/>
                    <a:pt x="4541" y="3033"/>
                    <a:pt x="3639" y="2410"/>
                  </a:cubicBezTo>
                  <a:cubicBezTo>
                    <a:pt x="2722" y="1787"/>
                    <a:pt x="1623" y="2066"/>
                    <a:pt x="837" y="1492"/>
                  </a:cubicBezTo>
                  <a:cubicBezTo>
                    <a:pt x="755" y="1443"/>
                    <a:pt x="673" y="1377"/>
                    <a:pt x="607" y="1295"/>
                  </a:cubicBezTo>
                  <a:cubicBezTo>
                    <a:pt x="296" y="951"/>
                    <a:pt x="181" y="460"/>
                    <a:pt x="27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7" name="Google Shape;3507;p3"/>
            <p:cNvSpPr/>
            <p:nvPr/>
          </p:nvSpPr>
          <p:spPr>
            <a:xfrm>
              <a:off x="9058673" y="3089424"/>
              <a:ext cx="130550" cy="285611"/>
            </a:xfrm>
            <a:custGeom>
              <a:avLst/>
              <a:gdLst/>
              <a:ahLst/>
              <a:cxnLst/>
              <a:rect l="l" t="t" r="r" b="b"/>
              <a:pathLst>
                <a:path w="4000" h="8751" extrusionOk="0">
                  <a:moveTo>
                    <a:pt x="1941" y="0"/>
                  </a:moveTo>
                  <a:cubicBezTo>
                    <a:pt x="1780" y="0"/>
                    <a:pt x="1618" y="23"/>
                    <a:pt x="1459" y="69"/>
                  </a:cubicBezTo>
                  <a:cubicBezTo>
                    <a:pt x="689" y="266"/>
                    <a:pt x="148" y="922"/>
                    <a:pt x="82" y="1709"/>
                  </a:cubicBezTo>
                  <a:cubicBezTo>
                    <a:pt x="0" y="2495"/>
                    <a:pt x="410" y="3299"/>
                    <a:pt x="1016" y="3839"/>
                  </a:cubicBezTo>
                  <a:cubicBezTo>
                    <a:pt x="1590" y="4430"/>
                    <a:pt x="2377" y="4708"/>
                    <a:pt x="2901" y="5216"/>
                  </a:cubicBezTo>
                  <a:cubicBezTo>
                    <a:pt x="3442" y="5692"/>
                    <a:pt x="3770" y="6347"/>
                    <a:pt x="3836" y="7069"/>
                  </a:cubicBezTo>
                  <a:cubicBezTo>
                    <a:pt x="3852" y="7724"/>
                    <a:pt x="3508" y="8413"/>
                    <a:pt x="2918" y="8577"/>
                  </a:cubicBezTo>
                  <a:cubicBezTo>
                    <a:pt x="2788" y="8621"/>
                    <a:pt x="2656" y="8642"/>
                    <a:pt x="2527" y="8642"/>
                  </a:cubicBezTo>
                  <a:cubicBezTo>
                    <a:pt x="2086" y="8642"/>
                    <a:pt x="1684" y="8396"/>
                    <a:pt x="1557" y="8003"/>
                  </a:cubicBezTo>
                  <a:cubicBezTo>
                    <a:pt x="1344" y="7560"/>
                    <a:pt x="1541" y="7036"/>
                    <a:pt x="2000" y="6855"/>
                  </a:cubicBezTo>
                  <a:cubicBezTo>
                    <a:pt x="2082" y="6806"/>
                    <a:pt x="2180" y="6790"/>
                    <a:pt x="2262" y="6790"/>
                  </a:cubicBezTo>
                  <a:cubicBezTo>
                    <a:pt x="2262" y="6790"/>
                    <a:pt x="2292" y="6787"/>
                    <a:pt x="2339" y="6787"/>
                  </a:cubicBezTo>
                  <a:cubicBezTo>
                    <a:pt x="2479" y="6787"/>
                    <a:pt x="2774" y="6814"/>
                    <a:pt x="2885" y="7036"/>
                  </a:cubicBezTo>
                  <a:cubicBezTo>
                    <a:pt x="2885" y="7036"/>
                    <a:pt x="2904" y="7084"/>
                    <a:pt x="2876" y="7084"/>
                  </a:cubicBezTo>
                  <a:cubicBezTo>
                    <a:pt x="2868" y="7084"/>
                    <a:pt x="2855" y="7080"/>
                    <a:pt x="2836" y="7069"/>
                  </a:cubicBezTo>
                  <a:cubicBezTo>
                    <a:pt x="2768" y="7034"/>
                    <a:pt x="2694" y="7017"/>
                    <a:pt x="2620" y="7017"/>
                  </a:cubicBezTo>
                  <a:cubicBezTo>
                    <a:pt x="2517" y="7017"/>
                    <a:pt x="2414" y="7051"/>
                    <a:pt x="2328" y="7118"/>
                  </a:cubicBezTo>
                  <a:cubicBezTo>
                    <a:pt x="2082" y="7364"/>
                    <a:pt x="2147" y="7773"/>
                    <a:pt x="2443" y="7937"/>
                  </a:cubicBezTo>
                  <a:cubicBezTo>
                    <a:pt x="2529" y="7980"/>
                    <a:pt x="2619" y="8001"/>
                    <a:pt x="2707" y="8001"/>
                  </a:cubicBezTo>
                  <a:cubicBezTo>
                    <a:pt x="3020" y="8001"/>
                    <a:pt x="3292" y="7732"/>
                    <a:pt x="3164" y="7232"/>
                  </a:cubicBezTo>
                  <a:cubicBezTo>
                    <a:pt x="3062" y="6913"/>
                    <a:pt x="2768" y="6697"/>
                    <a:pt x="2440" y="6697"/>
                  </a:cubicBezTo>
                  <a:cubicBezTo>
                    <a:pt x="2398" y="6697"/>
                    <a:pt x="2355" y="6700"/>
                    <a:pt x="2311" y="6708"/>
                  </a:cubicBezTo>
                  <a:cubicBezTo>
                    <a:pt x="2180" y="6708"/>
                    <a:pt x="2066" y="6741"/>
                    <a:pt x="1967" y="6790"/>
                  </a:cubicBezTo>
                  <a:cubicBezTo>
                    <a:pt x="1508" y="7003"/>
                    <a:pt x="1295" y="7560"/>
                    <a:pt x="1492" y="8036"/>
                  </a:cubicBezTo>
                  <a:cubicBezTo>
                    <a:pt x="1622" y="8466"/>
                    <a:pt x="2084" y="8751"/>
                    <a:pt x="2581" y="8751"/>
                  </a:cubicBezTo>
                  <a:cubicBezTo>
                    <a:pt x="2709" y="8751"/>
                    <a:pt x="2839" y="8732"/>
                    <a:pt x="2967" y="8691"/>
                  </a:cubicBezTo>
                  <a:cubicBezTo>
                    <a:pt x="3623" y="8495"/>
                    <a:pt x="4000" y="7773"/>
                    <a:pt x="3983" y="7052"/>
                  </a:cubicBezTo>
                  <a:cubicBezTo>
                    <a:pt x="3934" y="6298"/>
                    <a:pt x="3590" y="5593"/>
                    <a:pt x="3033" y="5085"/>
                  </a:cubicBezTo>
                  <a:cubicBezTo>
                    <a:pt x="2459" y="4544"/>
                    <a:pt x="1689" y="4266"/>
                    <a:pt x="1131" y="3708"/>
                  </a:cubicBezTo>
                  <a:cubicBezTo>
                    <a:pt x="574" y="3184"/>
                    <a:pt x="181" y="2430"/>
                    <a:pt x="246" y="1709"/>
                  </a:cubicBezTo>
                  <a:cubicBezTo>
                    <a:pt x="279" y="1250"/>
                    <a:pt x="492" y="840"/>
                    <a:pt x="836" y="545"/>
                  </a:cubicBezTo>
                  <a:cubicBezTo>
                    <a:pt x="1000" y="430"/>
                    <a:pt x="1180" y="348"/>
                    <a:pt x="1361" y="283"/>
                  </a:cubicBezTo>
                  <a:cubicBezTo>
                    <a:pt x="1508" y="242"/>
                    <a:pt x="1660" y="221"/>
                    <a:pt x="1811" y="221"/>
                  </a:cubicBezTo>
                  <a:cubicBezTo>
                    <a:pt x="1963" y="221"/>
                    <a:pt x="2115" y="242"/>
                    <a:pt x="2262" y="283"/>
                  </a:cubicBezTo>
                  <a:cubicBezTo>
                    <a:pt x="3262" y="545"/>
                    <a:pt x="3590" y="1922"/>
                    <a:pt x="2918" y="2561"/>
                  </a:cubicBezTo>
                  <a:cubicBezTo>
                    <a:pt x="2787" y="2708"/>
                    <a:pt x="2606" y="2790"/>
                    <a:pt x="2410" y="2840"/>
                  </a:cubicBezTo>
                  <a:cubicBezTo>
                    <a:pt x="2351" y="2848"/>
                    <a:pt x="2294" y="2852"/>
                    <a:pt x="2240" y="2852"/>
                  </a:cubicBezTo>
                  <a:cubicBezTo>
                    <a:pt x="1773" y="2852"/>
                    <a:pt x="1515" y="2555"/>
                    <a:pt x="1574" y="2364"/>
                  </a:cubicBezTo>
                  <a:cubicBezTo>
                    <a:pt x="1574" y="2364"/>
                    <a:pt x="1574" y="2331"/>
                    <a:pt x="1639" y="2331"/>
                  </a:cubicBezTo>
                  <a:cubicBezTo>
                    <a:pt x="1650" y="2331"/>
                    <a:pt x="1671" y="2332"/>
                    <a:pt x="1698" y="2332"/>
                  </a:cubicBezTo>
                  <a:cubicBezTo>
                    <a:pt x="1835" y="2332"/>
                    <a:pt x="2142" y="2310"/>
                    <a:pt x="2279" y="2036"/>
                  </a:cubicBezTo>
                  <a:cubicBezTo>
                    <a:pt x="2398" y="1666"/>
                    <a:pt x="2110" y="1338"/>
                    <a:pt x="1771" y="1338"/>
                  </a:cubicBezTo>
                  <a:cubicBezTo>
                    <a:pt x="1690" y="1338"/>
                    <a:pt x="1607" y="1356"/>
                    <a:pt x="1525" y="1397"/>
                  </a:cubicBezTo>
                  <a:cubicBezTo>
                    <a:pt x="935" y="1791"/>
                    <a:pt x="1082" y="2692"/>
                    <a:pt x="1754" y="2889"/>
                  </a:cubicBezTo>
                  <a:cubicBezTo>
                    <a:pt x="1932" y="2969"/>
                    <a:pt x="2119" y="3007"/>
                    <a:pt x="2301" y="3007"/>
                  </a:cubicBezTo>
                  <a:cubicBezTo>
                    <a:pt x="2757" y="3007"/>
                    <a:pt x="3192" y="2769"/>
                    <a:pt x="3426" y="2348"/>
                  </a:cubicBezTo>
                  <a:cubicBezTo>
                    <a:pt x="3688" y="1807"/>
                    <a:pt x="3639" y="1168"/>
                    <a:pt x="3295" y="676"/>
                  </a:cubicBezTo>
                  <a:cubicBezTo>
                    <a:pt x="2969" y="238"/>
                    <a:pt x="2462" y="0"/>
                    <a:pt x="194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8" name="Google Shape;3508;p3"/>
            <p:cNvSpPr/>
            <p:nvPr/>
          </p:nvSpPr>
          <p:spPr>
            <a:xfrm>
              <a:off x="9130900" y="3197585"/>
              <a:ext cx="55582" cy="78689"/>
            </a:xfrm>
            <a:custGeom>
              <a:avLst/>
              <a:gdLst/>
              <a:ahLst/>
              <a:cxnLst/>
              <a:rect l="l" t="t" r="r" b="b"/>
              <a:pathLst>
                <a:path w="1703" h="2411" extrusionOk="0">
                  <a:moveTo>
                    <a:pt x="197" y="1"/>
                  </a:moveTo>
                  <a:cubicBezTo>
                    <a:pt x="197" y="165"/>
                    <a:pt x="164" y="329"/>
                    <a:pt x="115" y="476"/>
                  </a:cubicBezTo>
                  <a:cubicBezTo>
                    <a:pt x="0" y="870"/>
                    <a:pt x="311" y="1132"/>
                    <a:pt x="951" y="1411"/>
                  </a:cubicBezTo>
                  <a:cubicBezTo>
                    <a:pt x="1328" y="1607"/>
                    <a:pt x="1590" y="1984"/>
                    <a:pt x="1656" y="2410"/>
                  </a:cubicBezTo>
                  <a:cubicBezTo>
                    <a:pt x="1702" y="521"/>
                    <a:pt x="973" y="344"/>
                    <a:pt x="726" y="344"/>
                  </a:cubicBezTo>
                  <a:cubicBezTo>
                    <a:pt x="712" y="344"/>
                    <a:pt x="699" y="344"/>
                    <a:pt x="688" y="345"/>
                  </a:cubicBezTo>
                  <a:cubicBezTo>
                    <a:pt x="492" y="345"/>
                    <a:pt x="377" y="263"/>
                    <a:pt x="361" y="165"/>
                  </a:cubicBezTo>
                  <a:cubicBezTo>
                    <a:pt x="328" y="67"/>
                    <a:pt x="197" y="1"/>
                    <a:pt x="19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9" name="Google Shape;3509;p3"/>
            <p:cNvSpPr/>
            <p:nvPr/>
          </p:nvSpPr>
          <p:spPr>
            <a:xfrm>
              <a:off x="8955408" y="2965434"/>
              <a:ext cx="208684" cy="327419"/>
            </a:xfrm>
            <a:custGeom>
              <a:avLst/>
              <a:gdLst/>
              <a:ahLst/>
              <a:cxnLst/>
              <a:rect l="l" t="t" r="r" b="b"/>
              <a:pathLst>
                <a:path w="6394" h="10032" extrusionOk="0">
                  <a:moveTo>
                    <a:pt x="1148" y="0"/>
                  </a:moveTo>
                  <a:lnTo>
                    <a:pt x="1148" y="0"/>
                  </a:lnTo>
                  <a:cubicBezTo>
                    <a:pt x="1246" y="131"/>
                    <a:pt x="1230" y="312"/>
                    <a:pt x="1115" y="410"/>
                  </a:cubicBezTo>
                  <a:cubicBezTo>
                    <a:pt x="919" y="590"/>
                    <a:pt x="361" y="1213"/>
                    <a:pt x="755" y="1836"/>
                  </a:cubicBezTo>
                  <a:cubicBezTo>
                    <a:pt x="1197" y="2524"/>
                    <a:pt x="1787" y="2295"/>
                    <a:pt x="1984" y="2885"/>
                  </a:cubicBezTo>
                  <a:cubicBezTo>
                    <a:pt x="1984" y="2885"/>
                    <a:pt x="2066" y="3180"/>
                    <a:pt x="1869" y="3278"/>
                  </a:cubicBezTo>
                  <a:cubicBezTo>
                    <a:pt x="1839" y="3295"/>
                    <a:pt x="1810" y="3302"/>
                    <a:pt x="1783" y="3302"/>
                  </a:cubicBezTo>
                  <a:cubicBezTo>
                    <a:pt x="1644" y="3302"/>
                    <a:pt x="1541" y="3117"/>
                    <a:pt x="1541" y="2967"/>
                  </a:cubicBezTo>
                  <a:cubicBezTo>
                    <a:pt x="1476" y="2656"/>
                    <a:pt x="1230" y="2426"/>
                    <a:pt x="935" y="2393"/>
                  </a:cubicBezTo>
                  <a:cubicBezTo>
                    <a:pt x="542" y="2328"/>
                    <a:pt x="493" y="2230"/>
                    <a:pt x="492" y="2229"/>
                  </a:cubicBezTo>
                  <a:lnTo>
                    <a:pt x="492" y="2229"/>
                  </a:lnTo>
                  <a:cubicBezTo>
                    <a:pt x="542" y="2361"/>
                    <a:pt x="558" y="2508"/>
                    <a:pt x="525" y="2656"/>
                  </a:cubicBezTo>
                  <a:cubicBezTo>
                    <a:pt x="460" y="2803"/>
                    <a:pt x="165" y="3311"/>
                    <a:pt x="722" y="3688"/>
                  </a:cubicBezTo>
                  <a:cubicBezTo>
                    <a:pt x="1296" y="4065"/>
                    <a:pt x="1574" y="3868"/>
                    <a:pt x="1689" y="4508"/>
                  </a:cubicBezTo>
                  <a:cubicBezTo>
                    <a:pt x="1787" y="5147"/>
                    <a:pt x="1837" y="5917"/>
                    <a:pt x="2181" y="6245"/>
                  </a:cubicBezTo>
                  <a:cubicBezTo>
                    <a:pt x="2066" y="6180"/>
                    <a:pt x="1984" y="6081"/>
                    <a:pt x="1918" y="5967"/>
                  </a:cubicBezTo>
                  <a:cubicBezTo>
                    <a:pt x="1766" y="5630"/>
                    <a:pt x="1442" y="5422"/>
                    <a:pt x="1093" y="5422"/>
                  </a:cubicBezTo>
                  <a:cubicBezTo>
                    <a:pt x="1068" y="5422"/>
                    <a:pt x="1042" y="5423"/>
                    <a:pt x="1017" y="5426"/>
                  </a:cubicBezTo>
                  <a:cubicBezTo>
                    <a:pt x="974" y="5428"/>
                    <a:pt x="934" y="5429"/>
                    <a:pt x="896" y="5429"/>
                  </a:cubicBezTo>
                  <a:cubicBezTo>
                    <a:pt x="434" y="5429"/>
                    <a:pt x="374" y="5252"/>
                    <a:pt x="329" y="5131"/>
                  </a:cubicBezTo>
                  <a:lnTo>
                    <a:pt x="329" y="5131"/>
                  </a:lnTo>
                  <a:cubicBezTo>
                    <a:pt x="328" y="5131"/>
                    <a:pt x="1" y="6131"/>
                    <a:pt x="935" y="6622"/>
                  </a:cubicBezTo>
                  <a:cubicBezTo>
                    <a:pt x="1869" y="7098"/>
                    <a:pt x="1804" y="6737"/>
                    <a:pt x="3082" y="7802"/>
                  </a:cubicBezTo>
                  <a:cubicBezTo>
                    <a:pt x="4131" y="8655"/>
                    <a:pt x="4344" y="8704"/>
                    <a:pt x="4344" y="8704"/>
                  </a:cubicBezTo>
                  <a:cubicBezTo>
                    <a:pt x="4314" y="8699"/>
                    <a:pt x="4283" y="8697"/>
                    <a:pt x="4253" y="8697"/>
                  </a:cubicBezTo>
                  <a:cubicBezTo>
                    <a:pt x="4076" y="8697"/>
                    <a:pt x="3918" y="8779"/>
                    <a:pt x="3820" y="8933"/>
                  </a:cubicBezTo>
                  <a:cubicBezTo>
                    <a:pt x="3623" y="9228"/>
                    <a:pt x="3722" y="9638"/>
                    <a:pt x="4049" y="9802"/>
                  </a:cubicBezTo>
                  <a:cubicBezTo>
                    <a:pt x="4049" y="9802"/>
                    <a:pt x="3935" y="9589"/>
                    <a:pt x="4131" y="9573"/>
                  </a:cubicBezTo>
                  <a:cubicBezTo>
                    <a:pt x="4138" y="9572"/>
                    <a:pt x="4144" y="9572"/>
                    <a:pt x="4151" y="9572"/>
                  </a:cubicBezTo>
                  <a:cubicBezTo>
                    <a:pt x="4275" y="9572"/>
                    <a:pt x="4422" y="9662"/>
                    <a:pt x="4583" y="9662"/>
                  </a:cubicBezTo>
                  <a:cubicBezTo>
                    <a:pt x="4675" y="9662"/>
                    <a:pt x="4771" y="9632"/>
                    <a:pt x="4869" y="9540"/>
                  </a:cubicBezTo>
                  <a:cubicBezTo>
                    <a:pt x="4989" y="9427"/>
                    <a:pt x="5188" y="9329"/>
                    <a:pt x="5419" y="9329"/>
                  </a:cubicBezTo>
                  <a:cubicBezTo>
                    <a:pt x="5724" y="9329"/>
                    <a:pt x="6085" y="9500"/>
                    <a:pt x="6393" y="10032"/>
                  </a:cubicBezTo>
                  <a:cubicBezTo>
                    <a:pt x="6393" y="10032"/>
                    <a:pt x="6164" y="9228"/>
                    <a:pt x="4836" y="8688"/>
                  </a:cubicBezTo>
                  <a:cubicBezTo>
                    <a:pt x="3131" y="7983"/>
                    <a:pt x="2050" y="6278"/>
                    <a:pt x="2132" y="4426"/>
                  </a:cubicBezTo>
                  <a:cubicBezTo>
                    <a:pt x="2230" y="2197"/>
                    <a:pt x="3508" y="672"/>
                    <a:pt x="11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0" name="Google Shape;3510;p3"/>
            <p:cNvSpPr/>
            <p:nvPr/>
          </p:nvSpPr>
          <p:spPr>
            <a:xfrm>
              <a:off x="9103060" y="3232899"/>
              <a:ext cx="33" cy="33"/>
            </a:xfrm>
            <a:custGeom>
              <a:avLst/>
              <a:gdLst/>
              <a:ahLst/>
              <a:cxnLst/>
              <a:rect l="l" t="t" r="r" b="b"/>
              <a:pathLst>
                <a:path w="1" h="1" fill="none" extrusionOk="0">
                  <a:moveTo>
                    <a:pt x="1" y="1"/>
                  </a:moveTo>
                  <a:lnTo>
                    <a:pt x="1"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1" name="Google Shape;3511;p3"/>
            <p:cNvSpPr/>
            <p:nvPr/>
          </p:nvSpPr>
          <p:spPr>
            <a:xfrm>
              <a:off x="9015853" y="2882241"/>
              <a:ext cx="89916" cy="350690"/>
            </a:xfrm>
            <a:custGeom>
              <a:avLst/>
              <a:gdLst/>
              <a:ahLst/>
              <a:cxnLst/>
              <a:rect l="l" t="t" r="r" b="b"/>
              <a:pathLst>
                <a:path w="2755" h="10745" extrusionOk="0">
                  <a:moveTo>
                    <a:pt x="1301" y="0"/>
                  </a:moveTo>
                  <a:cubicBezTo>
                    <a:pt x="721" y="0"/>
                    <a:pt x="172" y="379"/>
                    <a:pt x="99" y="910"/>
                  </a:cubicBezTo>
                  <a:cubicBezTo>
                    <a:pt x="1" y="1418"/>
                    <a:pt x="378" y="1910"/>
                    <a:pt x="902" y="1959"/>
                  </a:cubicBezTo>
                  <a:lnTo>
                    <a:pt x="1066" y="1959"/>
                  </a:lnTo>
                  <a:cubicBezTo>
                    <a:pt x="1591" y="1926"/>
                    <a:pt x="1853" y="1336"/>
                    <a:pt x="1656" y="1074"/>
                  </a:cubicBezTo>
                  <a:cubicBezTo>
                    <a:pt x="1574" y="956"/>
                    <a:pt x="1455" y="904"/>
                    <a:pt x="1337" y="904"/>
                  </a:cubicBezTo>
                  <a:cubicBezTo>
                    <a:pt x="1129" y="904"/>
                    <a:pt x="925" y="1068"/>
                    <a:pt x="935" y="1320"/>
                  </a:cubicBezTo>
                  <a:cubicBezTo>
                    <a:pt x="968" y="1648"/>
                    <a:pt x="1312" y="1615"/>
                    <a:pt x="1345" y="1664"/>
                  </a:cubicBezTo>
                  <a:cubicBezTo>
                    <a:pt x="1394" y="1697"/>
                    <a:pt x="1345" y="1762"/>
                    <a:pt x="1345" y="1762"/>
                  </a:cubicBezTo>
                  <a:cubicBezTo>
                    <a:pt x="1312" y="1828"/>
                    <a:pt x="1247" y="1877"/>
                    <a:pt x="1181" y="1894"/>
                  </a:cubicBezTo>
                  <a:cubicBezTo>
                    <a:pt x="1148" y="1910"/>
                    <a:pt x="1132" y="1910"/>
                    <a:pt x="1116" y="1910"/>
                  </a:cubicBezTo>
                  <a:lnTo>
                    <a:pt x="1099" y="1910"/>
                  </a:lnTo>
                  <a:cubicBezTo>
                    <a:pt x="1066" y="1914"/>
                    <a:pt x="1034" y="1916"/>
                    <a:pt x="1002" y="1916"/>
                  </a:cubicBezTo>
                  <a:cubicBezTo>
                    <a:pt x="488" y="1916"/>
                    <a:pt x="74" y="1435"/>
                    <a:pt x="198" y="910"/>
                  </a:cubicBezTo>
                  <a:cubicBezTo>
                    <a:pt x="269" y="438"/>
                    <a:pt x="765" y="114"/>
                    <a:pt x="1282" y="114"/>
                  </a:cubicBezTo>
                  <a:cubicBezTo>
                    <a:pt x="1591" y="114"/>
                    <a:pt x="1909" y="230"/>
                    <a:pt x="2148" y="500"/>
                  </a:cubicBezTo>
                  <a:cubicBezTo>
                    <a:pt x="2443" y="926"/>
                    <a:pt x="2591" y="1435"/>
                    <a:pt x="2558" y="1943"/>
                  </a:cubicBezTo>
                  <a:cubicBezTo>
                    <a:pt x="2525" y="2467"/>
                    <a:pt x="2427" y="2959"/>
                    <a:pt x="2247" y="3434"/>
                  </a:cubicBezTo>
                  <a:cubicBezTo>
                    <a:pt x="1427" y="5450"/>
                    <a:pt x="525" y="7499"/>
                    <a:pt x="1148" y="8975"/>
                  </a:cubicBezTo>
                  <a:cubicBezTo>
                    <a:pt x="1689" y="10286"/>
                    <a:pt x="2591" y="10696"/>
                    <a:pt x="2673" y="10745"/>
                  </a:cubicBezTo>
                  <a:cubicBezTo>
                    <a:pt x="2001" y="10335"/>
                    <a:pt x="1493" y="9696"/>
                    <a:pt x="1247" y="8942"/>
                  </a:cubicBezTo>
                  <a:cubicBezTo>
                    <a:pt x="673" y="7516"/>
                    <a:pt x="1574" y="5549"/>
                    <a:pt x="2410" y="3500"/>
                  </a:cubicBezTo>
                  <a:cubicBezTo>
                    <a:pt x="2591" y="3008"/>
                    <a:pt x="2705" y="2484"/>
                    <a:pt x="2722" y="1959"/>
                  </a:cubicBezTo>
                  <a:cubicBezTo>
                    <a:pt x="2755" y="1402"/>
                    <a:pt x="2591" y="844"/>
                    <a:pt x="2247" y="418"/>
                  </a:cubicBezTo>
                  <a:cubicBezTo>
                    <a:pt x="1977" y="125"/>
                    <a:pt x="1634" y="0"/>
                    <a:pt x="130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2" name="Google Shape;3512;p3"/>
            <p:cNvSpPr/>
            <p:nvPr/>
          </p:nvSpPr>
          <p:spPr>
            <a:xfrm>
              <a:off x="9127146" y="2984690"/>
              <a:ext cx="123598" cy="121999"/>
            </a:xfrm>
            <a:custGeom>
              <a:avLst/>
              <a:gdLst/>
              <a:ahLst/>
              <a:cxnLst/>
              <a:rect l="l" t="t" r="r" b="b"/>
              <a:pathLst>
                <a:path w="3787" h="3738" extrusionOk="0">
                  <a:moveTo>
                    <a:pt x="3279" y="0"/>
                  </a:moveTo>
                  <a:cubicBezTo>
                    <a:pt x="3279" y="0"/>
                    <a:pt x="3279" y="268"/>
                    <a:pt x="3109" y="268"/>
                  </a:cubicBezTo>
                  <a:cubicBezTo>
                    <a:pt x="3096" y="268"/>
                    <a:pt x="3081" y="266"/>
                    <a:pt x="3065" y="263"/>
                  </a:cubicBezTo>
                  <a:cubicBezTo>
                    <a:pt x="2959" y="232"/>
                    <a:pt x="2817" y="173"/>
                    <a:pt x="2684" y="173"/>
                  </a:cubicBezTo>
                  <a:cubicBezTo>
                    <a:pt x="2531" y="173"/>
                    <a:pt x="2389" y="251"/>
                    <a:pt x="2328" y="541"/>
                  </a:cubicBezTo>
                  <a:cubicBezTo>
                    <a:pt x="2200" y="1068"/>
                    <a:pt x="2150" y="1641"/>
                    <a:pt x="1936" y="1641"/>
                  </a:cubicBezTo>
                  <a:cubicBezTo>
                    <a:pt x="1930" y="1641"/>
                    <a:pt x="1924" y="1640"/>
                    <a:pt x="1918" y="1639"/>
                  </a:cubicBezTo>
                  <a:lnTo>
                    <a:pt x="1869" y="1639"/>
                  </a:lnTo>
                  <a:cubicBezTo>
                    <a:pt x="1863" y="1640"/>
                    <a:pt x="1857" y="1641"/>
                    <a:pt x="1851" y="1641"/>
                  </a:cubicBezTo>
                  <a:cubicBezTo>
                    <a:pt x="1637" y="1641"/>
                    <a:pt x="1587" y="1068"/>
                    <a:pt x="1459" y="541"/>
                  </a:cubicBezTo>
                  <a:cubicBezTo>
                    <a:pt x="1389" y="251"/>
                    <a:pt x="1248" y="173"/>
                    <a:pt x="1097" y="173"/>
                  </a:cubicBezTo>
                  <a:cubicBezTo>
                    <a:pt x="966" y="173"/>
                    <a:pt x="828" y="232"/>
                    <a:pt x="722" y="263"/>
                  </a:cubicBezTo>
                  <a:cubicBezTo>
                    <a:pt x="705" y="266"/>
                    <a:pt x="689" y="268"/>
                    <a:pt x="675" y="268"/>
                  </a:cubicBezTo>
                  <a:cubicBezTo>
                    <a:pt x="494" y="268"/>
                    <a:pt x="508" y="0"/>
                    <a:pt x="508" y="0"/>
                  </a:cubicBezTo>
                  <a:lnTo>
                    <a:pt x="508" y="0"/>
                  </a:lnTo>
                  <a:cubicBezTo>
                    <a:pt x="508" y="0"/>
                    <a:pt x="279" y="66"/>
                    <a:pt x="131" y="672"/>
                  </a:cubicBezTo>
                  <a:cubicBezTo>
                    <a:pt x="0" y="1262"/>
                    <a:pt x="263" y="1492"/>
                    <a:pt x="1049" y="1852"/>
                  </a:cubicBezTo>
                  <a:cubicBezTo>
                    <a:pt x="1836" y="2229"/>
                    <a:pt x="1869" y="3508"/>
                    <a:pt x="1869" y="3508"/>
                  </a:cubicBezTo>
                  <a:lnTo>
                    <a:pt x="1885" y="3737"/>
                  </a:lnTo>
                  <a:lnTo>
                    <a:pt x="1902" y="3508"/>
                  </a:lnTo>
                  <a:cubicBezTo>
                    <a:pt x="1902" y="3508"/>
                    <a:pt x="1934" y="2213"/>
                    <a:pt x="2721" y="1852"/>
                  </a:cubicBezTo>
                  <a:cubicBezTo>
                    <a:pt x="3508" y="1492"/>
                    <a:pt x="3787" y="1262"/>
                    <a:pt x="3639" y="672"/>
                  </a:cubicBezTo>
                  <a:cubicBezTo>
                    <a:pt x="3508" y="66"/>
                    <a:pt x="3279" y="0"/>
                    <a:pt x="32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3" name="Google Shape;3513;p3"/>
            <p:cNvSpPr/>
            <p:nvPr/>
          </p:nvSpPr>
          <p:spPr>
            <a:xfrm>
              <a:off x="9097707" y="2869121"/>
              <a:ext cx="90993" cy="266453"/>
            </a:xfrm>
            <a:custGeom>
              <a:avLst/>
              <a:gdLst/>
              <a:ahLst/>
              <a:cxnLst/>
              <a:rect l="l" t="t" r="r" b="b"/>
              <a:pathLst>
                <a:path w="2788" h="8164" extrusionOk="0">
                  <a:moveTo>
                    <a:pt x="2099" y="1"/>
                  </a:moveTo>
                  <a:lnTo>
                    <a:pt x="2099" y="1"/>
                  </a:lnTo>
                  <a:cubicBezTo>
                    <a:pt x="2394" y="968"/>
                    <a:pt x="1312" y="1230"/>
                    <a:pt x="689" y="2361"/>
                  </a:cubicBezTo>
                  <a:cubicBezTo>
                    <a:pt x="591" y="2541"/>
                    <a:pt x="509" y="2722"/>
                    <a:pt x="443" y="2918"/>
                  </a:cubicBezTo>
                  <a:cubicBezTo>
                    <a:pt x="1" y="4295"/>
                    <a:pt x="279" y="5230"/>
                    <a:pt x="1574" y="6147"/>
                  </a:cubicBezTo>
                  <a:cubicBezTo>
                    <a:pt x="2722" y="6934"/>
                    <a:pt x="2771" y="8000"/>
                    <a:pt x="2771" y="8164"/>
                  </a:cubicBezTo>
                  <a:cubicBezTo>
                    <a:pt x="2787" y="7655"/>
                    <a:pt x="2640" y="7164"/>
                    <a:pt x="2345" y="6754"/>
                  </a:cubicBezTo>
                  <a:cubicBezTo>
                    <a:pt x="2033" y="6328"/>
                    <a:pt x="1640" y="6082"/>
                    <a:pt x="1066" y="5574"/>
                  </a:cubicBezTo>
                  <a:cubicBezTo>
                    <a:pt x="886" y="5410"/>
                    <a:pt x="738" y="5213"/>
                    <a:pt x="656" y="4984"/>
                  </a:cubicBezTo>
                  <a:cubicBezTo>
                    <a:pt x="312" y="4148"/>
                    <a:pt x="968" y="3279"/>
                    <a:pt x="1312" y="2902"/>
                  </a:cubicBezTo>
                  <a:cubicBezTo>
                    <a:pt x="1476" y="2738"/>
                    <a:pt x="1673" y="2558"/>
                    <a:pt x="1853" y="2361"/>
                  </a:cubicBezTo>
                  <a:cubicBezTo>
                    <a:pt x="2230" y="2033"/>
                    <a:pt x="2492" y="1574"/>
                    <a:pt x="2591" y="1083"/>
                  </a:cubicBezTo>
                  <a:cubicBezTo>
                    <a:pt x="2722" y="181"/>
                    <a:pt x="2099" y="1"/>
                    <a:pt x="209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4" name="Google Shape;3514;p3"/>
            <p:cNvSpPr/>
            <p:nvPr/>
          </p:nvSpPr>
          <p:spPr>
            <a:xfrm>
              <a:off x="7507249" y="3291483"/>
              <a:ext cx="295859" cy="206334"/>
            </a:xfrm>
            <a:custGeom>
              <a:avLst/>
              <a:gdLst/>
              <a:ahLst/>
              <a:cxnLst/>
              <a:rect l="l" t="t" r="r" b="b"/>
              <a:pathLst>
                <a:path w="9065" h="6322" extrusionOk="0">
                  <a:moveTo>
                    <a:pt x="7066" y="1"/>
                  </a:moveTo>
                  <a:cubicBezTo>
                    <a:pt x="6612" y="1"/>
                    <a:pt x="6184" y="163"/>
                    <a:pt x="5918" y="501"/>
                  </a:cubicBezTo>
                  <a:cubicBezTo>
                    <a:pt x="5524" y="910"/>
                    <a:pt x="5475" y="1550"/>
                    <a:pt x="5803" y="2009"/>
                  </a:cubicBezTo>
                  <a:cubicBezTo>
                    <a:pt x="5901" y="2140"/>
                    <a:pt x="6032" y="2254"/>
                    <a:pt x="6180" y="2320"/>
                  </a:cubicBezTo>
                  <a:lnTo>
                    <a:pt x="6213" y="2336"/>
                  </a:lnTo>
                  <a:lnTo>
                    <a:pt x="6278" y="2353"/>
                  </a:lnTo>
                  <a:cubicBezTo>
                    <a:pt x="6311" y="2369"/>
                    <a:pt x="6344" y="2369"/>
                    <a:pt x="6377" y="2369"/>
                  </a:cubicBezTo>
                  <a:cubicBezTo>
                    <a:pt x="6449" y="2390"/>
                    <a:pt x="6524" y="2401"/>
                    <a:pt x="6598" y="2401"/>
                  </a:cubicBezTo>
                  <a:cubicBezTo>
                    <a:pt x="6810" y="2401"/>
                    <a:pt x="7018" y="2318"/>
                    <a:pt x="7163" y="2172"/>
                  </a:cubicBezTo>
                  <a:cubicBezTo>
                    <a:pt x="7558" y="1748"/>
                    <a:pt x="7278" y="1211"/>
                    <a:pt x="6936" y="1211"/>
                  </a:cubicBezTo>
                  <a:cubicBezTo>
                    <a:pt x="6908" y="1211"/>
                    <a:pt x="6880" y="1214"/>
                    <a:pt x="6852" y="1222"/>
                  </a:cubicBezTo>
                  <a:cubicBezTo>
                    <a:pt x="6541" y="1320"/>
                    <a:pt x="6475" y="1730"/>
                    <a:pt x="6704" y="1861"/>
                  </a:cubicBezTo>
                  <a:cubicBezTo>
                    <a:pt x="6755" y="1884"/>
                    <a:pt x="6810" y="1894"/>
                    <a:pt x="6864" y="1894"/>
                  </a:cubicBezTo>
                  <a:cubicBezTo>
                    <a:pt x="6968" y="1894"/>
                    <a:pt x="7072" y="1854"/>
                    <a:pt x="7147" y="1779"/>
                  </a:cubicBezTo>
                  <a:lnTo>
                    <a:pt x="7147" y="1779"/>
                  </a:lnTo>
                  <a:cubicBezTo>
                    <a:pt x="7180" y="1927"/>
                    <a:pt x="7131" y="2074"/>
                    <a:pt x="6999" y="2156"/>
                  </a:cubicBezTo>
                  <a:cubicBezTo>
                    <a:pt x="6854" y="2265"/>
                    <a:pt x="6683" y="2329"/>
                    <a:pt x="6504" y="2329"/>
                  </a:cubicBezTo>
                  <a:cubicBezTo>
                    <a:pt x="6440" y="2329"/>
                    <a:pt x="6376" y="2321"/>
                    <a:pt x="6311" y="2304"/>
                  </a:cubicBezTo>
                  <a:cubicBezTo>
                    <a:pt x="6213" y="2271"/>
                    <a:pt x="6131" y="2238"/>
                    <a:pt x="6049" y="2189"/>
                  </a:cubicBezTo>
                  <a:cubicBezTo>
                    <a:pt x="5541" y="1779"/>
                    <a:pt x="5508" y="1025"/>
                    <a:pt x="5967" y="566"/>
                  </a:cubicBezTo>
                  <a:cubicBezTo>
                    <a:pt x="6222" y="257"/>
                    <a:pt x="6616" y="111"/>
                    <a:pt x="7033" y="111"/>
                  </a:cubicBezTo>
                  <a:cubicBezTo>
                    <a:pt x="7899" y="111"/>
                    <a:pt x="8862" y="743"/>
                    <a:pt x="8884" y="1861"/>
                  </a:cubicBezTo>
                  <a:cubicBezTo>
                    <a:pt x="8917" y="2664"/>
                    <a:pt x="8475" y="3418"/>
                    <a:pt x="7753" y="3795"/>
                  </a:cubicBezTo>
                  <a:lnTo>
                    <a:pt x="7704" y="3828"/>
                  </a:lnTo>
                  <a:cubicBezTo>
                    <a:pt x="7606" y="3861"/>
                    <a:pt x="7524" y="3877"/>
                    <a:pt x="7426" y="3910"/>
                  </a:cubicBezTo>
                  <a:cubicBezTo>
                    <a:pt x="7203" y="3962"/>
                    <a:pt x="6980" y="3984"/>
                    <a:pt x="6758" y="3984"/>
                  </a:cubicBezTo>
                  <a:cubicBezTo>
                    <a:pt x="5184" y="3984"/>
                    <a:pt x="3644" y="2846"/>
                    <a:pt x="2313" y="2846"/>
                  </a:cubicBezTo>
                  <a:cubicBezTo>
                    <a:pt x="2163" y="2846"/>
                    <a:pt x="2014" y="2861"/>
                    <a:pt x="1869" y="2894"/>
                  </a:cubicBezTo>
                  <a:cubicBezTo>
                    <a:pt x="607" y="3172"/>
                    <a:pt x="246" y="4057"/>
                    <a:pt x="131" y="4582"/>
                  </a:cubicBezTo>
                  <a:cubicBezTo>
                    <a:pt x="0" y="5139"/>
                    <a:pt x="99" y="5746"/>
                    <a:pt x="541" y="6074"/>
                  </a:cubicBezTo>
                  <a:cubicBezTo>
                    <a:pt x="768" y="6244"/>
                    <a:pt x="1041" y="6322"/>
                    <a:pt x="1307" y="6322"/>
                  </a:cubicBezTo>
                  <a:cubicBezTo>
                    <a:pt x="1732" y="6322"/>
                    <a:pt x="2140" y="6122"/>
                    <a:pt x="2312" y="5779"/>
                  </a:cubicBezTo>
                  <a:cubicBezTo>
                    <a:pt x="2639" y="5238"/>
                    <a:pt x="2361" y="4533"/>
                    <a:pt x="1853" y="4402"/>
                  </a:cubicBezTo>
                  <a:cubicBezTo>
                    <a:pt x="1759" y="4363"/>
                    <a:pt x="1661" y="4344"/>
                    <a:pt x="1564" y="4344"/>
                  </a:cubicBezTo>
                  <a:cubicBezTo>
                    <a:pt x="1258" y="4344"/>
                    <a:pt x="965" y="4532"/>
                    <a:pt x="853" y="4844"/>
                  </a:cubicBezTo>
                  <a:cubicBezTo>
                    <a:pt x="804" y="4975"/>
                    <a:pt x="804" y="5107"/>
                    <a:pt x="820" y="5221"/>
                  </a:cubicBezTo>
                  <a:lnTo>
                    <a:pt x="820" y="5238"/>
                  </a:lnTo>
                  <a:cubicBezTo>
                    <a:pt x="836" y="5254"/>
                    <a:pt x="836" y="5270"/>
                    <a:pt x="836" y="5287"/>
                  </a:cubicBezTo>
                  <a:cubicBezTo>
                    <a:pt x="836" y="5287"/>
                    <a:pt x="836" y="5303"/>
                    <a:pt x="836" y="5303"/>
                  </a:cubicBezTo>
                  <a:cubicBezTo>
                    <a:pt x="910" y="5537"/>
                    <a:pt x="1123" y="5679"/>
                    <a:pt x="1343" y="5679"/>
                  </a:cubicBezTo>
                  <a:cubicBezTo>
                    <a:pt x="1415" y="5679"/>
                    <a:pt x="1488" y="5664"/>
                    <a:pt x="1558" y="5631"/>
                  </a:cubicBezTo>
                  <a:cubicBezTo>
                    <a:pt x="1904" y="5489"/>
                    <a:pt x="1796" y="4923"/>
                    <a:pt x="1453" y="4923"/>
                  </a:cubicBezTo>
                  <a:cubicBezTo>
                    <a:pt x="1439" y="4923"/>
                    <a:pt x="1425" y="4924"/>
                    <a:pt x="1410" y="4926"/>
                  </a:cubicBezTo>
                  <a:cubicBezTo>
                    <a:pt x="1049" y="4975"/>
                    <a:pt x="1099" y="5320"/>
                    <a:pt x="1049" y="5385"/>
                  </a:cubicBezTo>
                  <a:cubicBezTo>
                    <a:pt x="1040" y="5395"/>
                    <a:pt x="1029" y="5399"/>
                    <a:pt x="1017" y="5399"/>
                  </a:cubicBezTo>
                  <a:cubicBezTo>
                    <a:pt x="966" y="5399"/>
                    <a:pt x="899" y="5327"/>
                    <a:pt x="886" y="5287"/>
                  </a:cubicBezTo>
                  <a:cubicBezTo>
                    <a:pt x="820" y="5107"/>
                    <a:pt x="836" y="4893"/>
                    <a:pt x="935" y="4713"/>
                  </a:cubicBezTo>
                  <a:cubicBezTo>
                    <a:pt x="1076" y="4512"/>
                    <a:pt x="1312" y="4397"/>
                    <a:pt x="1555" y="4397"/>
                  </a:cubicBezTo>
                  <a:cubicBezTo>
                    <a:pt x="1649" y="4397"/>
                    <a:pt x="1745" y="4414"/>
                    <a:pt x="1836" y="4451"/>
                  </a:cubicBezTo>
                  <a:cubicBezTo>
                    <a:pt x="2295" y="4582"/>
                    <a:pt x="2541" y="5221"/>
                    <a:pt x="2230" y="5729"/>
                  </a:cubicBezTo>
                  <a:cubicBezTo>
                    <a:pt x="2070" y="6038"/>
                    <a:pt x="1700" y="6219"/>
                    <a:pt x="1316" y="6219"/>
                  </a:cubicBezTo>
                  <a:cubicBezTo>
                    <a:pt x="1068" y="6219"/>
                    <a:pt x="813" y="6143"/>
                    <a:pt x="607" y="5975"/>
                  </a:cubicBezTo>
                  <a:cubicBezTo>
                    <a:pt x="66" y="5565"/>
                    <a:pt x="115" y="4648"/>
                    <a:pt x="541" y="4057"/>
                  </a:cubicBezTo>
                  <a:cubicBezTo>
                    <a:pt x="903" y="3584"/>
                    <a:pt x="1491" y="3347"/>
                    <a:pt x="2105" y="3347"/>
                  </a:cubicBezTo>
                  <a:cubicBezTo>
                    <a:pt x="2299" y="3347"/>
                    <a:pt x="2496" y="3371"/>
                    <a:pt x="2689" y="3418"/>
                  </a:cubicBezTo>
                  <a:cubicBezTo>
                    <a:pt x="3508" y="3631"/>
                    <a:pt x="4328" y="3959"/>
                    <a:pt x="5213" y="4205"/>
                  </a:cubicBezTo>
                  <a:cubicBezTo>
                    <a:pt x="5539" y="4264"/>
                    <a:pt x="5870" y="4298"/>
                    <a:pt x="6196" y="4298"/>
                  </a:cubicBezTo>
                  <a:cubicBezTo>
                    <a:pt x="6772" y="4298"/>
                    <a:pt x="7333" y="4194"/>
                    <a:pt x="7835" y="3943"/>
                  </a:cubicBezTo>
                  <a:cubicBezTo>
                    <a:pt x="8606" y="3533"/>
                    <a:pt x="9065" y="2713"/>
                    <a:pt x="9032" y="1861"/>
                  </a:cubicBezTo>
                  <a:cubicBezTo>
                    <a:pt x="8999" y="657"/>
                    <a:pt x="7979" y="1"/>
                    <a:pt x="706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5" name="Google Shape;3515;p3"/>
            <p:cNvSpPr/>
            <p:nvPr/>
          </p:nvSpPr>
          <p:spPr>
            <a:xfrm>
              <a:off x="7542563" y="3408521"/>
              <a:ext cx="210806" cy="120791"/>
            </a:xfrm>
            <a:custGeom>
              <a:avLst/>
              <a:gdLst/>
              <a:ahLst/>
              <a:cxnLst/>
              <a:rect l="l" t="t" r="r" b="b"/>
              <a:pathLst>
                <a:path w="6459" h="3701" extrusionOk="0">
                  <a:moveTo>
                    <a:pt x="952" y="0"/>
                  </a:moveTo>
                  <a:cubicBezTo>
                    <a:pt x="333" y="0"/>
                    <a:pt x="0" y="258"/>
                    <a:pt x="0" y="258"/>
                  </a:cubicBezTo>
                  <a:cubicBezTo>
                    <a:pt x="225" y="186"/>
                    <a:pt x="434" y="140"/>
                    <a:pt x="643" y="140"/>
                  </a:cubicBezTo>
                  <a:cubicBezTo>
                    <a:pt x="952" y="140"/>
                    <a:pt x="1261" y="240"/>
                    <a:pt x="1623" y="504"/>
                  </a:cubicBezTo>
                  <a:cubicBezTo>
                    <a:pt x="2213" y="947"/>
                    <a:pt x="1852" y="1701"/>
                    <a:pt x="1754" y="2193"/>
                  </a:cubicBezTo>
                  <a:cubicBezTo>
                    <a:pt x="1656" y="2701"/>
                    <a:pt x="2361" y="2914"/>
                    <a:pt x="2721" y="3078"/>
                  </a:cubicBezTo>
                  <a:cubicBezTo>
                    <a:pt x="3082" y="3242"/>
                    <a:pt x="2901" y="3701"/>
                    <a:pt x="2901" y="3701"/>
                  </a:cubicBezTo>
                  <a:cubicBezTo>
                    <a:pt x="4229" y="2881"/>
                    <a:pt x="3377" y="1930"/>
                    <a:pt x="3147" y="1668"/>
                  </a:cubicBezTo>
                  <a:cubicBezTo>
                    <a:pt x="2956" y="1435"/>
                    <a:pt x="3073" y="1214"/>
                    <a:pt x="3269" y="1214"/>
                  </a:cubicBezTo>
                  <a:cubicBezTo>
                    <a:pt x="3308" y="1214"/>
                    <a:pt x="3350" y="1223"/>
                    <a:pt x="3393" y="1242"/>
                  </a:cubicBezTo>
                  <a:cubicBezTo>
                    <a:pt x="3639" y="1373"/>
                    <a:pt x="3262" y="1881"/>
                    <a:pt x="3934" y="2307"/>
                  </a:cubicBezTo>
                  <a:cubicBezTo>
                    <a:pt x="4104" y="2419"/>
                    <a:pt x="4264" y="2461"/>
                    <a:pt x="4409" y="2461"/>
                  </a:cubicBezTo>
                  <a:cubicBezTo>
                    <a:pt x="4837" y="2461"/>
                    <a:pt x="5131" y="2094"/>
                    <a:pt x="5131" y="2094"/>
                  </a:cubicBezTo>
                  <a:lnTo>
                    <a:pt x="5131" y="2094"/>
                  </a:lnTo>
                  <a:cubicBezTo>
                    <a:pt x="5125" y="2094"/>
                    <a:pt x="5119" y="2095"/>
                    <a:pt x="5113" y="2095"/>
                  </a:cubicBezTo>
                  <a:cubicBezTo>
                    <a:pt x="4744" y="2095"/>
                    <a:pt x="4948" y="1584"/>
                    <a:pt x="4770" y="1422"/>
                  </a:cubicBezTo>
                  <a:cubicBezTo>
                    <a:pt x="4696" y="1359"/>
                    <a:pt x="4601" y="1322"/>
                    <a:pt x="4508" y="1322"/>
                  </a:cubicBezTo>
                  <a:cubicBezTo>
                    <a:pt x="4457" y="1322"/>
                    <a:pt x="4407" y="1333"/>
                    <a:pt x="4360" y="1357"/>
                  </a:cubicBezTo>
                  <a:cubicBezTo>
                    <a:pt x="4313" y="1363"/>
                    <a:pt x="4269" y="1367"/>
                    <a:pt x="4228" y="1367"/>
                  </a:cubicBezTo>
                  <a:cubicBezTo>
                    <a:pt x="4068" y="1367"/>
                    <a:pt x="3967" y="1317"/>
                    <a:pt x="4032" y="1225"/>
                  </a:cubicBezTo>
                  <a:cubicBezTo>
                    <a:pt x="4063" y="1178"/>
                    <a:pt x="4098" y="1160"/>
                    <a:pt x="4145" y="1160"/>
                  </a:cubicBezTo>
                  <a:cubicBezTo>
                    <a:pt x="4279" y="1160"/>
                    <a:pt x="4513" y="1300"/>
                    <a:pt x="5032" y="1324"/>
                  </a:cubicBezTo>
                  <a:cubicBezTo>
                    <a:pt x="5069" y="1327"/>
                    <a:pt x="5105" y="1328"/>
                    <a:pt x="5140" y="1328"/>
                  </a:cubicBezTo>
                  <a:cubicBezTo>
                    <a:pt x="5905" y="1328"/>
                    <a:pt x="6458" y="685"/>
                    <a:pt x="6458" y="685"/>
                  </a:cubicBezTo>
                  <a:lnTo>
                    <a:pt x="6458" y="685"/>
                  </a:lnTo>
                  <a:cubicBezTo>
                    <a:pt x="6005" y="933"/>
                    <a:pt x="5526" y="1028"/>
                    <a:pt x="5044" y="1028"/>
                  </a:cubicBezTo>
                  <a:cubicBezTo>
                    <a:pt x="3870" y="1028"/>
                    <a:pt x="2684" y="462"/>
                    <a:pt x="1836" y="160"/>
                  </a:cubicBezTo>
                  <a:cubicBezTo>
                    <a:pt x="1497" y="42"/>
                    <a:pt x="1201" y="0"/>
                    <a:pt x="95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6" name="Google Shape;3516;p3"/>
            <p:cNvSpPr/>
            <p:nvPr/>
          </p:nvSpPr>
          <p:spPr>
            <a:xfrm>
              <a:off x="7596578" y="3288611"/>
              <a:ext cx="117723" cy="82899"/>
            </a:xfrm>
            <a:custGeom>
              <a:avLst/>
              <a:gdLst/>
              <a:ahLst/>
              <a:cxnLst/>
              <a:rect l="l" t="t" r="r" b="b"/>
              <a:pathLst>
                <a:path w="3607" h="2540" extrusionOk="0">
                  <a:moveTo>
                    <a:pt x="2506" y="1"/>
                  </a:moveTo>
                  <a:cubicBezTo>
                    <a:pt x="1920" y="1"/>
                    <a:pt x="1243" y="125"/>
                    <a:pt x="869" y="621"/>
                  </a:cubicBezTo>
                  <a:cubicBezTo>
                    <a:pt x="1" y="1769"/>
                    <a:pt x="525" y="2539"/>
                    <a:pt x="525" y="2539"/>
                  </a:cubicBezTo>
                  <a:cubicBezTo>
                    <a:pt x="525" y="2539"/>
                    <a:pt x="361" y="2179"/>
                    <a:pt x="1394" y="2162"/>
                  </a:cubicBezTo>
                  <a:cubicBezTo>
                    <a:pt x="2427" y="2146"/>
                    <a:pt x="2312" y="1506"/>
                    <a:pt x="2263" y="1277"/>
                  </a:cubicBezTo>
                  <a:cubicBezTo>
                    <a:pt x="2181" y="1015"/>
                    <a:pt x="2246" y="752"/>
                    <a:pt x="2410" y="556"/>
                  </a:cubicBezTo>
                  <a:cubicBezTo>
                    <a:pt x="2656" y="212"/>
                    <a:pt x="3607" y="130"/>
                    <a:pt x="3607" y="130"/>
                  </a:cubicBezTo>
                  <a:cubicBezTo>
                    <a:pt x="3607" y="130"/>
                    <a:pt x="3103" y="1"/>
                    <a:pt x="250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7" name="Google Shape;3517;p3"/>
            <p:cNvSpPr/>
            <p:nvPr/>
          </p:nvSpPr>
          <p:spPr>
            <a:xfrm>
              <a:off x="7686984" y="3201893"/>
              <a:ext cx="73336" cy="87762"/>
            </a:xfrm>
            <a:custGeom>
              <a:avLst/>
              <a:gdLst/>
              <a:ahLst/>
              <a:cxnLst/>
              <a:rect l="l" t="t" r="r" b="b"/>
              <a:pathLst>
                <a:path w="2247" h="2689" extrusionOk="0">
                  <a:moveTo>
                    <a:pt x="1132" y="0"/>
                  </a:moveTo>
                  <a:cubicBezTo>
                    <a:pt x="1132" y="0"/>
                    <a:pt x="1345" y="541"/>
                    <a:pt x="984" y="738"/>
                  </a:cubicBezTo>
                  <a:cubicBezTo>
                    <a:pt x="624" y="918"/>
                    <a:pt x="1" y="1344"/>
                    <a:pt x="247" y="2016"/>
                  </a:cubicBezTo>
                  <a:cubicBezTo>
                    <a:pt x="493" y="2688"/>
                    <a:pt x="1673" y="2426"/>
                    <a:pt x="2246" y="2606"/>
                  </a:cubicBezTo>
                  <a:cubicBezTo>
                    <a:pt x="2246" y="2606"/>
                    <a:pt x="1378" y="2147"/>
                    <a:pt x="1443" y="1426"/>
                  </a:cubicBezTo>
                  <a:cubicBezTo>
                    <a:pt x="1509" y="705"/>
                    <a:pt x="1427" y="164"/>
                    <a:pt x="11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8" name="Google Shape;3518;p3"/>
            <p:cNvSpPr/>
            <p:nvPr/>
          </p:nvSpPr>
          <p:spPr>
            <a:xfrm>
              <a:off x="7766163" y="3239850"/>
              <a:ext cx="104342" cy="140733"/>
            </a:xfrm>
            <a:custGeom>
              <a:avLst/>
              <a:gdLst/>
              <a:ahLst/>
              <a:cxnLst/>
              <a:rect l="l" t="t" r="r" b="b"/>
              <a:pathLst>
                <a:path w="3197" h="4312" extrusionOk="0">
                  <a:moveTo>
                    <a:pt x="394" y="1"/>
                  </a:moveTo>
                  <a:cubicBezTo>
                    <a:pt x="1" y="1345"/>
                    <a:pt x="542" y="1624"/>
                    <a:pt x="1099" y="2492"/>
                  </a:cubicBezTo>
                  <a:cubicBezTo>
                    <a:pt x="1656" y="3361"/>
                    <a:pt x="1066" y="4312"/>
                    <a:pt x="1066" y="4312"/>
                  </a:cubicBezTo>
                  <a:cubicBezTo>
                    <a:pt x="1460" y="4033"/>
                    <a:pt x="1804" y="3361"/>
                    <a:pt x="2509" y="2935"/>
                  </a:cubicBezTo>
                  <a:cubicBezTo>
                    <a:pt x="3197" y="2492"/>
                    <a:pt x="2918" y="1591"/>
                    <a:pt x="2918" y="1591"/>
                  </a:cubicBezTo>
                  <a:lnTo>
                    <a:pt x="2918" y="1591"/>
                  </a:lnTo>
                  <a:cubicBezTo>
                    <a:pt x="2868" y="1704"/>
                    <a:pt x="2769" y="1750"/>
                    <a:pt x="2614" y="1750"/>
                  </a:cubicBezTo>
                  <a:cubicBezTo>
                    <a:pt x="2567" y="1750"/>
                    <a:pt x="2516" y="1746"/>
                    <a:pt x="2459" y="1738"/>
                  </a:cubicBezTo>
                  <a:cubicBezTo>
                    <a:pt x="2432" y="1731"/>
                    <a:pt x="2404" y="1728"/>
                    <a:pt x="2377" y="1728"/>
                  </a:cubicBezTo>
                  <a:cubicBezTo>
                    <a:pt x="2149" y="1728"/>
                    <a:pt x="1962" y="1963"/>
                    <a:pt x="2050" y="2197"/>
                  </a:cubicBezTo>
                  <a:cubicBezTo>
                    <a:pt x="2102" y="2421"/>
                    <a:pt x="1955" y="2528"/>
                    <a:pt x="1818" y="2528"/>
                  </a:cubicBezTo>
                  <a:cubicBezTo>
                    <a:pt x="1784" y="2528"/>
                    <a:pt x="1751" y="2522"/>
                    <a:pt x="1722" y="2509"/>
                  </a:cubicBezTo>
                  <a:cubicBezTo>
                    <a:pt x="1574" y="2443"/>
                    <a:pt x="1574" y="2066"/>
                    <a:pt x="1787" y="1886"/>
                  </a:cubicBezTo>
                  <a:cubicBezTo>
                    <a:pt x="2001" y="1706"/>
                    <a:pt x="2148" y="1312"/>
                    <a:pt x="1951" y="689"/>
                  </a:cubicBezTo>
                  <a:cubicBezTo>
                    <a:pt x="1814" y="213"/>
                    <a:pt x="1360" y="111"/>
                    <a:pt x="1044" y="111"/>
                  </a:cubicBezTo>
                  <a:cubicBezTo>
                    <a:pt x="946" y="111"/>
                    <a:pt x="862" y="120"/>
                    <a:pt x="804" y="132"/>
                  </a:cubicBezTo>
                  <a:cubicBezTo>
                    <a:pt x="770" y="139"/>
                    <a:pt x="738" y="142"/>
                    <a:pt x="706" y="142"/>
                  </a:cubicBezTo>
                  <a:cubicBezTo>
                    <a:pt x="582" y="142"/>
                    <a:pt x="472" y="92"/>
                    <a:pt x="3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9" name="Google Shape;3519;p3"/>
            <p:cNvSpPr/>
            <p:nvPr/>
          </p:nvSpPr>
          <p:spPr>
            <a:xfrm>
              <a:off x="7743153" y="3032374"/>
              <a:ext cx="264853" cy="264755"/>
            </a:xfrm>
            <a:custGeom>
              <a:avLst/>
              <a:gdLst/>
              <a:ahLst/>
              <a:cxnLst/>
              <a:rect l="l" t="t" r="r" b="b"/>
              <a:pathLst>
                <a:path w="8115" h="8112" extrusionOk="0">
                  <a:moveTo>
                    <a:pt x="5777" y="1"/>
                  </a:moveTo>
                  <a:cubicBezTo>
                    <a:pt x="5253" y="1"/>
                    <a:pt x="4737" y="177"/>
                    <a:pt x="4427" y="572"/>
                  </a:cubicBezTo>
                  <a:cubicBezTo>
                    <a:pt x="4115" y="998"/>
                    <a:pt x="4082" y="1555"/>
                    <a:pt x="4312" y="2031"/>
                  </a:cubicBezTo>
                  <a:cubicBezTo>
                    <a:pt x="4521" y="2448"/>
                    <a:pt x="4859" y="2598"/>
                    <a:pt x="5189" y="2598"/>
                  </a:cubicBezTo>
                  <a:cubicBezTo>
                    <a:pt x="5532" y="2598"/>
                    <a:pt x="5866" y="2436"/>
                    <a:pt x="6033" y="2244"/>
                  </a:cubicBezTo>
                  <a:cubicBezTo>
                    <a:pt x="6230" y="2047"/>
                    <a:pt x="6295" y="1768"/>
                    <a:pt x="6246" y="1490"/>
                  </a:cubicBezTo>
                  <a:cubicBezTo>
                    <a:pt x="6188" y="1168"/>
                    <a:pt x="5955" y="1026"/>
                    <a:pt x="5745" y="1026"/>
                  </a:cubicBezTo>
                  <a:cubicBezTo>
                    <a:pt x="5602" y="1026"/>
                    <a:pt x="5470" y="1092"/>
                    <a:pt x="5410" y="1211"/>
                  </a:cubicBezTo>
                  <a:cubicBezTo>
                    <a:pt x="5279" y="1506"/>
                    <a:pt x="5345" y="1850"/>
                    <a:pt x="5754" y="1916"/>
                  </a:cubicBezTo>
                  <a:cubicBezTo>
                    <a:pt x="6099" y="1965"/>
                    <a:pt x="5918" y="2408"/>
                    <a:pt x="5476" y="2506"/>
                  </a:cubicBezTo>
                  <a:cubicBezTo>
                    <a:pt x="5391" y="2531"/>
                    <a:pt x="5306" y="2543"/>
                    <a:pt x="5222" y="2543"/>
                  </a:cubicBezTo>
                  <a:cubicBezTo>
                    <a:pt x="4868" y="2543"/>
                    <a:pt x="4540" y="2329"/>
                    <a:pt x="4394" y="1998"/>
                  </a:cubicBezTo>
                  <a:cubicBezTo>
                    <a:pt x="4181" y="1555"/>
                    <a:pt x="4230" y="1031"/>
                    <a:pt x="4525" y="637"/>
                  </a:cubicBezTo>
                  <a:cubicBezTo>
                    <a:pt x="4781" y="300"/>
                    <a:pt x="5238" y="140"/>
                    <a:pt x="5712" y="140"/>
                  </a:cubicBezTo>
                  <a:cubicBezTo>
                    <a:pt x="5813" y="140"/>
                    <a:pt x="5915" y="148"/>
                    <a:pt x="6017" y="162"/>
                  </a:cubicBezTo>
                  <a:cubicBezTo>
                    <a:pt x="7230" y="293"/>
                    <a:pt x="7918" y="1998"/>
                    <a:pt x="7197" y="3145"/>
                  </a:cubicBezTo>
                  <a:cubicBezTo>
                    <a:pt x="6967" y="3506"/>
                    <a:pt x="6623" y="3801"/>
                    <a:pt x="6230" y="3998"/>
                  </a:cubicBezTo>
                  <a:cubicBezTo>
                    <a:pt x="5842" y="4163"/>
                    <a:pt x="5393" y="4246"/>
                    <a:pt x="4870" y="4246"/>
                  </a:cubicBezTo>
                  <a:cubicBezTo>
                    <a:pt x="4462" y="4246"/>
                    <a:pt x="4011" y="4196"/>
                    <a:pt x="3509" y="4096"/>
                  </a:cubicBezTo>
                  <a:cubicBezTo>
                    <a:pt x="3209" y="4039"/>
                    <a:pt x="2914" y="4010"/>
                    <a:pt x="2633" y="4010"/>
                  </a:cubicBezTo>
                  <a:cubicBezTo>
                    <a:pt x="1298" y="4010"/>
                    <a:pt x="240" y="4655"/>
                    <a:pt x="132" y="5981"/>
                  </a:cubicBezTo>
                  <a:cubicBezTo>
                    <a:pt x="1" y="7571"/>
                    <a:pt x="1050" y="8112"/>
                    <a:pt x="1050" y="8112"/>
                  </a:cubicBezTo>
                  <a:cubicBezTo>
                    <a:pt x="1050" y="8112"/>
                    <a:pt x="1034" y="8079"/>
                    <a:pt x="1017" y="8079"/>
                  </a:cubicBezTo>
                  <a:cubicBezTo>
                    <a:pt x="444" y="7423"/>
                    <a:pt x="607" y="6227"/>
                    <a:pt x="607" y="6227"/>
                  </a:cubicBezTo>
                  <a:cubicBezTo>
                    <a:pt x="689" y="5719"/>
                    <a:pt x="952" y="5243"/>
                    <a:pt x="1345" y="4915"/>
                  </a:cubicBezTo>
                  <a:cubicBezTo>
                    <a:pt x="1943" y="4462"/>
                    <a:pt x="2709" y="4378"/>
                    <a:pt x="3195" y="4378"/>
                  </a:cubicBezTo>
                  <a:cubicBezTo>
                    <a:pt x="3483" y="4378"/>
                    <a:pt x="3673" y="4407"/>
                    <a:pt x="3673" y="4407"/>
                  </a:cubicBezTo>
                  <a:cubicBezTo>
                    <a:pt x="3918" y="4440"/>
                    <a:pt x="4148" y="4456"/>
                    <a:pt x="4361" y="4473"/>
                  </a:cubicBezTo>
                  <a:cubicBezTo>
                    <a:pt x="4451" y="4477"/>
                    <a:pt x="4542" y="4479"/>
                    <a:pt x="4634" y="4479"/>
                  </a:cubicBezTo>
                  <a:cubicBezTo>
                    <a:pt x="5622" y="4479"/>
                    <a:pt x="6730" y="4218"/>
                    <a:pt x="7344" y="3244"/>
                  </a:cubicBezTo>
                  <a:cubicBezTo>
                    <a:pt x="8115" y="1981"/>
                    <a:pt x="7361" y="178"/>
                    <a:pt x="6033" y="14"/>
                  </a:cubicBezTo>
                  <a:cubicBezTo>
                    <a:pt x="5948" y="5"/>
                    <a:pt x="5862" y="1"/>
                    <a:pt x="577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0" name="Google Shape;3520;p3"/>
            <p:cNvSpPr/>
            <p:nvPr/>
          </p:nvSpPr>
          <p:spPr>
            <a:xfrm>
              <a:off x="7813259" y="3184367"/>
              <a:ext cx="152482" cy="77449"/>
            </a:xfrm>
            <a:custGeom>
              <a:avLst/>
              <a:gdLst/>
              <a:ahLst/>
              <a:cxnLst/>
              <a:rect l="l" t="t" r="r" b="b"/>
              <a:pathLst>
                <a:path w="4672" h="2373" extrusionOk="0">
                  <a:moveTo>
                    <a:pt x="1085" y="1"/>
                  </a:moveTo>
                  <a:cubicBezTo>
                    <a:pt x="394" y="1"/>
                    <a:pt x="0" y="226"/>
                    <a:pt x="0" y="226"/>
                  </a:cubicBezTo>
                  <a:cubicBezTo>
                    <a:pt x="84" y="210"/>
                    <a:pt x="164" y="203"/>
                    <a:pt x="240" y="203"/>
                  </a:cubicBezTo>
                  <a:cubicBezTo>
                    <a:pt x="732" y="203"/>
                    <a:pt x="1048" y="511"/>
                    <a:pt x="935" y="980"/>
                  </a:cubicBezTo>
                  <a:cubicBezTo>
                    <a:pt x="803" y="1406"/>
                    <a:pt x="967" y="1865"/>
                    <a:pt x="1312" y="2111"/>
                  </a:cubicBezTo>
                  <a:cubicBezTo>
                    <a:pt x="1639" y="2373"/>
                    <a:pt x="2541" y="2373"/>
                    <a:pt x="2541" y="2373"/>
                  </a:cubicBezTo>
                  <a:cubicBezTo>
                    <a:pt x="2279" y="2242"/>
                    <a:pt x="2524" y="1881"/>
                    <a:pt x="2688" y="1439"/>
                  </a:cubicBezTo>
                  <a:cubicBezTo>
                    <a:pt x="2844" y="1033"/>
                    <a:pt x="2422" y="880"/>
                    <a:pt x="2225" y="880"/>
                  </a:cubicBezTo>
                  <a:cubicBezTo>
                    <a:pt x="2215" y="880"/>
                    <a:pt x="2206" y="881"/>
                    <a:pt x="2197" y="881"/>
                  </a:cubicBezTo>
                  <a:cubicBezTo>
                    <a:pt x="2103" y="891"/>
                    <a:pt x="2025" y="911"/>
                    <a:pt x="1951" y="911"/>
                  </a:cubicBezTo>
                  <a:cubicBezTo>
                    <a:pt x="1896" y="911"/>
                    <a:pt x="1843" y="900"/>
                    <a:pt x="1787" y="865"/>
                  </a:cubicBezTo>
                  <a:cubicBezTo>
                    <a:pt x="1694" y="786"/>
                    <a:pt x="1740" y="578"/>
                    <a:pt x="2011" y="578"/>
                  </a:cubicBezTo>
                  <a:cubicBezTo>
                    <a:pt x="2076" y="578"/>
                    <a:pt x="2154" y="590"/>
                    <a:pt x="2246" y="619"/>
                  </a:cubicBezTo>
                  <a:cubicBezTo>
                    <a:pt x="2721" y="767"/>
                    <a:pt x="2590" y="1226"/>
                    <a:pt x="3311" y="1373"/>
                  </a:cubicBezTo>
                  <a:cubicBezTo>
                    <a:pt x="3367" y="1385"/>
                    <a:pt x="3420" y="1390"/>
                    <a:pt x="3470" y="1390"/>
                  </a:cubicBezTo>
                  <a:cubicBezTo>
                    <a:pt x="4060" y="1390"/>
                    <a:pt x="4219" y="643"/>
                    <a:pt x="4295" y="537"/>
                  </a:cubicBezTo>
                  <a:cubicBezTo>
                    <a:pt x="4409" y="390"/>
                    <a:pt x="4524" y="258"/>
                    <a:pt x="4672" y="144"/>
                  </a:cubicBezTo>
                  <a:lnTo>
                    <a:pt x="4672" y="144"/>
                  </a:lnTo>
                  <a:cubicBezTo>
                    <a:pt x="4462" y="268"/>
                    <a:pt x="4086" y="386"/>
                    <a:pt x="3547" y="386"/>
                  </a:cubicBezTo>
                  <a:cubicBezTo>
                    <a:pt x="3159" y="386"/>
                    <a:pt x="2687" y="325"/>
                    <a:pt x="2131" y="160"/>
                  </a:cubicBezTo>
                  <a:cubicBezTo>
                    <a:pt x="1733" y="42"/>
                    <a:pt x="1382" y="1"/>
                    <a:pt x="108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1" name="Google Shape;3521;p3"/>
            <p:cNvSpPr/>
            <p:nvPr/>
          </p:nvSpPr>
          <p:spPr>
            <a:xfrm>
              <a:off x="7822332" y="3041937"/>
              <a:ext cx="104897" cy="109270"/>
            </a:xfrm>
            <a:custGeom>
              <a:avLst/>
              <a:gdLst/>
              <a:ahLst/>
              <a:cxnLst/>
              <a:rect l="l" t="t" r="r" b="b"/>
              <a:pathLst>
                <a:path w="3214" h="3348" extrusionOk="0">
                  <a:moveTo>
                    <a:pt x="1951" y="0"/>
                  </a:moveTo>
                  <a:lnTo>
                    <a:pt x="1951" y="0"/>
                  </a:lnTo>
                  <a:cubicBezTo>
                    <a:pt x="1492" y="279"/>
                    <a:pt x="1427" y="721"/>
                    <a:pt x="722" y="1344"/>
                  </a:cubicBezTo>
                  <a:cubicBezTo>
                    <a:pt x="1" y="1951"/>
                    <a:pt x="198" y="2410"/>
                    <a:pt x="361" y="2672"/>
                  </a:cubicBezTo>
                  <a:cubicBezTo>
                    <a:pt x="460" y="2803"/>
                    <a:pt x="427" y="3000"/>
                    <a:pt x="296" y="3082"/>
                  </a:cubicBezTo>
                  <a:cubicBezTo>
                    <a:pt x="1394" y="2983"/>
                    <a:pt x="1230" y="2328"/>
                    <a:pt x="1165" y="2147"/>
                  </a:cubicBezTo>
                  <a:cubicBezTo>
                    <a:pt x="1099" y="1951"/>
                    <a:pt x="1132" y="1836"/>
                    <a:pt x="1247" y="1836"/>
                  </a:cubicBezTo>
                  <a:cubicBezTo>
                    <a:pt x="1345" y="1836"/>
                    <a:pt x="1345" y="2065"/>
                    <a:pt x="1329" y="2344"/>
                  </a:cubicBezTo>
                  <a:cubicBezTo>
                    <a:pt x="1329" y="2623"/>
                    <a:pt x="1263" y="3278"/>
                    <a:pt x="2115" y="3344"/>
                  </a:cubicBezTo>
                  <a:cubicBezTo>
                    <a:pt x="2147" y="3346"/>
                    <a:pt x="2178" y="3348"/>
                    <a:pt x="2208" y="3348"/>
                  </a:cubicBezTo>
                  <a:cubicBezTo>
                    <a:pt x="2986" y="3348"/>
                    <a:pt x="3214" y="2557"/>
                    <a:pt x="3214" y="2557"/>
                  </a:cubicBezTo>
                  <a:lnTo>
                    <a:pt x="3214" y="2557"/>
                  </a:lnTo>
                  <a:cubicBezTo>
                    <a:pt x="3092" y="2591"/>
                    <a:pt x="2946" y="2615"/>
                    <a:pt x="2790" y="2615"/>
                  </a:cubicBezTo>
                  <a:cubicBezTo>
                    <a:pt x="2338" y="2615"/>
                    <a:pt x="1806" y="2412"/>
                    <a:pt x="1574" y="1656"/>
                  </a:cubicBezTo>
                  <a:cubicBezTo>
                    <a:pt x="1378" y="1066"/>
                    <a:pt x="1525" y="426"/>
                    <a:pt x="195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2" name="Google Shape;3522;p3"/>
            <p:cNvSpPr/>
            <p:nvPr/>
          </p:nvSpPr>
          <p:spPr>
            <a:xfrm>
              <a:off x="7986042" y="2885701"/>
              <a:ext cx="49250" cy="250395"/>
            </a:xfrm>
            <a:custGeom>
              <a:avLst/>
              <a:gdLst/>
              <a:ahLst/>
              <a:cxnLst/>
              <a:rect l="l" t="t" r="r" b="b"/>
              <a:pathLst>
                <a:path w="1509" h="7672" extrusionOk="0">
                  <a:moveTo>
                    <a:pt x="887" y="0"/>
                  </a:moveTo>
                  <a:cubicBezTo>
                    <a:pt x="569" y="0"/>
                    <a:pt x="328" y="378"/>
                    <a:pt x="328" y="378"/>
                  </a:cubicBezTo>
                  <a:cubicBezTo>
                    <a:pt x="50" y="788"/>
                    <a:pt x="1" y="1296"/>
                    <a:pt x="33" y="1853"/>
                  </a:cubicBezTo>
                  <a:cubicBezTo>
                    <a:pt x="99" y="2837"/>
                    <a:pt x="460" y="3984"/>
                    <a:pt x="558" y="5181"/>
                  </a:cubicBezTo>
                  <a:cubicBezTo>
                    <a:pt x="705" y="7065"/>
                    <a:pt x="50" y="7672"/>
                    <a:pt x="50" y="7672"/>
                  </a:cubicBezTo>
                  <a:cubicBezTo>
                    <a:pt x="738" y="7131"/>
                    <a:pt x="902" y="5361"/>
                    <a:pt x="771" y="4000"/>
                  </a:cubicBezTo>
                  <a:cubicBezTo>
                    <a:pt x="689" y="3296"/>
                    <a:pt x="673" y="2574"/>
                    <a:pt x="722" y="1853"/>
                  </a:cubicBezTo>
                  <a:cubicBezTo>
                    <a:pt x="755" y="1492"/>
                    <a:pt x="820" y="1214"/>
                    <a:pt x="919" y="1099"/>
                  </a:cubicBezTo>
                  <a:cubicBezTo>
                    <a:pt x="1181" y="837"/>
                    <a:pt x="1509" y="280"/>
                    <a:pt x="1082" y="50"/>
                  </a:cubicBezTo>
                  <a:cubicBezTo>
                    <a:pt x="1015" y="15"/>
                    <a:pt x="949" y="0"/>
                    <a:pt x="88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3" name="Google Shape;3523;p3"/>
            <p:cNvSpPr/>
            <p:nvPr/>
          </p:nvSpPr>
          <p:spPr>
            <a:xfrm>
              <a:off x="8049163" y="2903358"/>
              <a:ext cx="151438" cy="179245"/>
            </a:xfrm>
            <a:custGeom>
              <a:avLst/>
              <a:gdLst/>
              <a:ahLst/>
              <a:cxnLst/>
              <a:rect l="l" t="t" r="r" b="b"/>
              <a:pathLst>
                <a:path w="4640" h="5492" extrusionOk="0">
                  <a:moveTo>
                    <a:pt x="4344" y="1"/>
                  </a:moveTo>
                  <a:cubicBezTo>
                    <a:pt x="4443" y="460"/>
                    <a:pt x="4328" y="951"/>
                    <a:pt x="4017" y="1296"/>
                  </a:cubicBezTo>
                  <a:cubicBezTo>
                    <a:pt x="3951" y="1378"/>
                    <a:pt x="3886" y="1443"/>
                    <a:pt x="3804" y="1509"/>
                  </a:cubicBezTo>
                  <a:cubicBezTo>
                    <a:pt x="3017" y="2082"/>
                    <a:pt x="1902" y="1787"/>
                    <a:pt x="1001" y="2427"/>
                  </a:cubicBezTo>
                  <a:cubicBezTo>
                    <a:pt x="99" y="3050"/>
                    <a:pt x="197" y="3967"/>
                    <a:pt x="181" y="4476"/>
                  </a:cubicBezTo>
                  <a:cubicBezTo>
                    <a:pt x="197" y="4820"/>
                    <a:pt x="132" y="5164"/>
                    <a:pt x="1" y="5492"/>
                  </a:cubicBezTo>
                  <a:cubicBezTo>
                    <a:pt x="312" y="5295"/>
                    <a:pt x="476" y="4935"/>
                    <a:pt x="443" y="4574"/>
                  </a:cubicBezTo>
                  <a:cubicBezTo>
                    <a:pt x="443" y="3931"/>
                    <a:pt x="515" y="3202"/>
                    <a:pt x="711" y="3202"/>
                  </a:cubicBezTo>
                  <a:cubicBezTo>
                    <a:pt x="725" y="3202"/>
                    <a:pt x="740" y="3206"/>
                    <a:pt x="755" y="3213"/>
                  </a:cubicBezTo>
                  <a:cubicBezTo>
                    <a:pt x="984" y="3328"/>
                    <a:pt x="788" y="3574"/>
                    <a:pt x="706" y="3722"/>
                  </a:cubicBezTo>
                  <a:cubicBezTo>
                    <a:pt x="624" y="3886"/>
                    <a:pt x="460" y="4541"/>
                    <a:pt x="1165" y="4951"/>
                  </a:cubicBezTo>
                  <a:cubicBezTo>
                    <a:pt x="1165" y="4951"/>
                    <a:pt x="935" y="4426"/>
                    <a:pt x="1328" y="4148"/>
                  </a:cubicBezTo>
                  <a:cubicBezTo>
                    <a:pt x="1738" y="3869"/>
                    <a:pt x="2001" y="3705"/>
                    <a:pt x="1951" y="3132"/>
                  </a:cubicBezTo>
                  <a:cubicBezTo>
                    <a:pt x="1908" y="2608"/>
                    <a:pt x="2251" y="2175"/>
                    <a:pt x="2478" y="2175"/>
                  </a:cubicBezTo>
                  <a:cubicBezTo>
                    <a:pt x="2507" y="2175"/>
                    <a:pt x="2534" y="2182"/>
                    <a:pt x="2558" y="2197"/>
                  </a:cubicBezTo>
                  <a:cubicBezTo>
                    <a:pt x="2787" y="2345"/>
                    <a:pt x="2525" y="2558"/>
                    <a:pt x="2394" y="2607"/>
                  </a:cubicBezTo>
                  <a:cubicBezTo>
                    <a:pt x="2214" y="2722"/>
                    <a:pt x="2181" y="2984"/>
                    <a:pt x="2328" y="3148"/>
                  </a:cubicBezTo>
                  <a:cubicBezTo>
                    <a:pt x="2541" y="3394"/>
                    <a:pt x="2476" y="3705"/>
                    <a:pt x="2214" y="3804"/>
                  </a:cubicBezTo>
                  <a:cubicBezTo>
                    <a:pt x="2214" y="3804"/>
                    <a:pt x="2269" y="3810"/>
                    <a:pt x="2363" y="3810"/>
                  </a:cubicBezTo>
                  <a:cubicBezTo>
                    <a:pt x="2685" y="3810"/>
                    <a:pt x="3456" y="3732"/>
                    <a:pt x="3951" y="3033"/>
                  </a:cubicBezTo>
                  <a:cubicBezTo>
                    <a:pt x="4295" y="2525"/>
                    <a:pt x="4525" y="1919"/>
                    <a:pt x="4574" y="1296"/>
                  </a:cubicBezTo>
                  <a:cubicBezTo>
                    <a:pt x="4640" y="853"/>
                    <a:pt x="4541" y="394"/>
                    <a:pt x="43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4" name="Google Shape;3524;p3"/>
            <p:cNvSpPr/>
            <p:nvPr/>
          </p:nvSpPr>
          <p:spPr>
            <a:xfrm>
              <a:off x="8570220" y="4412614"/>
              <a:ext cx="75491" cy="68637"/>
            </a:xfrm>
            <a:custGeom>
              <a:avLst/>
              <a:gdLst/>
              <a:ahLst/>
              <a:cxnLst/>
              <a:rect l="l" t="t" r="r" b="b"/>
              <a:pathLst>
                <a:path w="2313" h="2103" extrusionOk="0">
                  <a:moveTo>
                    <a:pt x="1784" y="1"/>
                  </a:moveTo>
                  <a:cubicBezTo>
                    <a:pt x="1314" y="1"/>
                    <a:pt x="1020" y="401"/>
                    <a:pt x="935" y="1096"/>
                  </a:cubicBezTo>
                  <a:cubicBezTo>
                    <a:pt x="919" y="1210"/>
                    <a:pt x="870" y="1325"/>
                    <a:pt x="821" y="1440"/>
                  </a:cubicBezTo>
                  <a:cubicBezTo>
                    <a:pt x="622" y="1750"/>
                    <a:pt x="254" y="1788"/>
                    <a:pt x="87" y="1788"/>
                  </a:cubicBezTo>
                  <a:cubicBezTo>
                    <a:pt x="34" y="1788"/>
                    <a:pt x="1" y="1784"/>
                    <a:pt x="1" y="1784"/>
                  </a:cubicBezTo>
                  <a:lnTo>
                    <a:pt x="1" y="1784"/>
                  </a:lnTo>
                  <a:cubicBezTo>
                    <a:pt x="121" y="1849"/>
                    <a:pt x="695" y="2102"/>
                    <a:pt x="1231" y="2102"/>
                  </a:cubicBezTo>
                  <a:cubicBezTo>
                    <a:pt x="1502" y="2102"/>
                    <a:pt x="1764" y="2037"/>
                    <a:pt x="1952" y="1850"/>
                  </a:cubicBezTo>
                  <a:cubicBezTo>
                    <a:pt x="2066" y="1735"/>
                    <a:pt x="2148" y="1587"/>
                    <a:pt x="2197" y="1440"/>
                  </a:cubicBezTo>
                  <a:cubicBezTo>
                    <a:pt x="2312" y="997"/>
                    <a:pt x="2066" y="555"/>
                    <a:pt x="1952" y="374"/>
                  </a:cubicBezTo>
                  <a:cubicBezTo>
                    <a:pt x="1870" y="260"/>
                    <a:pt x="1886" y="96"/>
                    <a:pt x="2017" y="30"/>
                  </a:cubicBezTo>
                  <a:cubicBezTo>
                    <a:pt x="1935" y="10"/>
                    <a:pt x="1857" y="1"/>
                    <a:pt x="178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5" name="Google Shape;3525;p3"/>
            <p:cNvSpPr/>
            <p:nvPr/>
          </p:nvSpPr>
          <p:spPr>
            <a:xfrm>
              <a:off x="8438104" y="4366921"/>
              <a:ext cx="96868" cy="63708"/>
            </a:xfrm>
            <a:custGeom>
              <a:avLst/>
              <a:gdLst/>
              <a:ahLst/>
              <a:cxnLst/>
              <a:rect l="l" t="t" r="r" b="b"/>
              <a:pathLst>
                <a:path w="2968" h="1952" extrusionOk="0">
                  <a:moveTo>
                    <a:pt x="2040" y="0"/>
                  </a:moveTo>
                  <a:cubicBezTo>
                    <a:pt x="332" y="0"/>
                    <a:pt x="295" y="1081"/>
                    <a:pt x="295" y="1365"/>
                  </a:cubicBezTo>
                  <a:cubicBezTo>
                    <a:pt x="295" y="1561"/>
                    <a:pt x="181" y="1725"/>
                    <a:pt x="0" y="1791"/>
                  </a:cubicBezTo>
                  <a:cubicBezTo>
                    <a:pt x="271" y="1904"/>
                    <a:pt x="509" y="1952"/>
                    <a:pt x="716" y="1952"/>
                  </a:cubicBezTo>
                  <a:cubicBezTo>
                    <a:pt x="1475" y="1952"/>
                    <a:pt x="1840" y="1306"/>
                    <a:pt x="2033" y="791"/>
                  </a:cubicBezTo>
                  <a:cubicBezTo>
                    <a:pt x="2197" y="414"/>
                    <a:pt x="2557" y="135"/>
                    <a:pt x="2967" y="86"/>
                  </a:cubicBezTo>
                  <a:cubicBezTo>
                    <a:pt x="2613" y="26"/>
                    <a:pt x="2306" y="0"/>
                    <a:pt x="20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6" name="Google Shape;3526;p3"/>
            <p:cNvSpPr/>
            <p:nvPr/>
          </p:nvSpPr>
          <p:spPr>
            <a:xfrm>
              <a:off x="8400636" y="4366105"/>
              <a:ext cx="47651" cy="37207"/>
            </a:xfrm>
            <a:custGeom>
              <a:avLst/>
              <a:gdLst/>
              <a:ahLst/>
              <a:cxnLst/>
              <a:rect l="l" t="t" r="r" b="b"/>
              <a:pathLst>
                <a:path w="1460" h="1140" extrusionOk="0">
                  <a:moveTo>
                    <a:pt x="478" y="0"/>
                  </a:moveTo>
                  <a:cubicBezTo>
                    <a:pt x="434" y="0"/>
                    <a:pt x="388" y="9"/>
                    <a:pt x="345" y="29"/>
                  </a:cubicBezTo>
                  <a:cubicBezTo>
                    <a:pt x="99" y="144"/>
                    <a:pt x="1" y="423"/>
                    <a:pt x="99" y="669"/>
                  </a:cubicBezTo>
                  <a:cubicBezTo>
                    <a:pt x="198" y="865"/>
                    <a:pt x="362" y="1029"/>
                    <a:pt x="575" y="1095"/>
                  </a:cubicBezTo>
                  <a:cubicBezTo>
                    <a:pt x="659" y="1125"/>
                    <a:pt x="743" y="1139"/>
                    <a:pt x="825" y="1139"/>
                  </a:cubicBezTo>
                  <a:cubicBezTo>
                    <a:pt x="968" y="1139"/>
                    <a:pt x="1106" y="1096"/>
                    <a:pt x="1230" y="1013"/>
                  </a:cubicBezTo>
                  <a:cubicBezTo>
                    <a:pt x="1378" y="882"/>
                    <a:pt x="1460" y="701"/>
                    <a:pt x="1443" y="521"/>
                  </a:cubicBezTo>
                  <a:lnTo>
                    <a:pt x="1443" y="521"/>
                  </a:lnTo>
                  <a:cubicBezTo>
                    <a:pt x="1443" y="521"/>
                    <a:pt x="1150" y="902"/>
                    <a:pt x="786" y="902"/>
                  </a:cubicBezTo>
                  <a:cubicBezTo>
                    <a:pt x="765" y="902"/>
                    <a:pt x="744" y="901"/>
                    <a:pt x="722" y="898"/>
                  </a:cubicBezTo>
                  <a:cubicBezTo>
                    <a:pt x="148" y="849"/>
                    <a:pt x="66" y="275"/>
                    <a:pt x="345" y="111"/>
                  </a:cubicBezTo>
                  <a:cubicBezTo>
                    <a:pt x="390" y="84"/>
                    <a:pt x="437" y="72"/>
                    <a:pt x="482" y="72"/>
                  </a:cubicBezTo>
                  <a:cubicBezTo>
                    <a:pt x="603" y="72"/>
                    <a:pt x="710" y="160"/>
                    <a:pt x="722" y="292"/>
                  </a:cubicBezTo>
                  <a:cubicBezTo>
                    <a:pt x="744" y="399"/>
                    <a:pt x="660" y="464"/>
                    <a:pt x="608" y="464"/>
                  </a:cubicBezTo>
                  <a:cubicBezTo>
                    <a:pt x="581" y="464"/>
                    <a:pt x="563" y="446"/>
                    <a:pt x="575" y="406"/>
                  </a:cubicBezTo>
                  <a:cubicBezTo>
                    <a:pt x="587" y="332"/>
                    <a:pt x="553" y="268"/>
                    <a:pt x="480" y="268"/>
                  </a:cubicBezTo>
                  <a:cubicBezTo>
                    <a:pt x="456" y="268"/>
                    <a:pt x="427" y="275"/>
                    <a:pt x="394" y="292"/>
                  </a:cubicBezTo>
                  <a:cubicBezTo>
                    <a:pt x="280" y="357"/>
                    <a:pt x="394" y="537"/>
                    <a:pt x="394" y="537"/>
                  </a:cubicBezTo>
                  <a:cubicBezTo>
                    <a:pt x="446" y="575"/>
                    <a:pt x="504" y="593"/>
                    <a:pt x="559" y="593"/>
                  </a:cubicBezTo>
                  <a:cubicBezTo>
                    <a:pt x="696" y="593"/>
                    <a:pt x="820" y="487"/>
                    <a:pt x="820" y="324"/>
                  </a:cubicBezTo>
                  <a:cubicBezTo>
                    <a:pt x="820" y="141"/>
                    <a:pt x="654" y="0"/>
                    <a:pt x="4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7" name="Google Shape;3527;p3"/>
            <p:cNvSpPr/>
            <p:nvPr/>
          </p:nvSpPr>
          <p:spPr>
            <a:xfrm>
              <a:off x="8999599" y="4074032"/>
              <a:ext cx="79962" cy="178560"/>
            </a:xfrm>
            <a:custGeom>
              <a:avLst/>
              <a:gdLst/>
              <a:ahLst/>
              <a:cxnLst/>
              <a:rect l="l" t="t" r="r" b="b"/>
              <a:pathLst>
                <a:path w="2450" h="5471" extrusionOk="0">
                  <a:moveTo>
                    <a:pt x="1007" y="0"/>
                  </a:moveTo>
                  <a:cubicBezTo>
                    <a:pt x="659" y="0"/>
                    <a:pt x="0" y="565"/>
                    <a:pt x="302" y="2438"/>
                  </a:cubicBezTo>
                  <a:cubicBezTo>
                    <a:pt x="614" y="4471"/>
                    <a:pt x="2187" y="5421"/>
                    <a:pt x="2449" y="5471"/>
                  </a:cubicBezTo>
                  <a:cubicBezTo>
                    <a:pt x="2449" y="5471"/>
                    <a:pt x="925" y="4487"/>
                    <a:pt x="794" y="2815"/>
                  </a:cubicBezTo>
                  <a:cubicBezTo>
                    <a:pt x="663" y="1143"/>
                    <a:pt x="1171" y="1110"/>
                    <a:pt x="1335" y="750"/>
                  </a:cubicBezTo>
                  <a:cubicBezTo>
                    <a:pt x="1482" y="389"/>
                    <a:pt x="1417" y="111"/>
                    <a:pt x="1089" y="12"/>
                  </a:cubicBezTo>
                  <a:cubicBezTo>
                    <a:pt x="1065" y="5"/>
                    <a:pt x="1037" y="0"/>
                    <a:pt x="100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8" name="Google Shape;3528;p3"/>
            <p:cNvSpPr/>
            <p:nvPr/>
          </p:nvSpPr>
          <p:spPr>
            <a:xfrm>
              <a:off x="8965036" y="4025337"/>
              <a:ext cx="171771" cy="232085"/>
            </a:xfrm>
            <a:custGeom>
              <a:avLst/>
              <a:gdLst/>
              <a:ahLst/>
              <a:cxnLst/>
              <a:rect l="l" t="t" r="r" b="b"/>
              <a:pathLst>
                <a:path w="5263" h="7111" extrusionOk="0">
                  <a:moveTo>
                    <a:pt x="3582" y="1"/>
                  </a:moveTo>
                  <a:cubicBezTo>
                    <a:pt x="3371" y="1"/>
                    <a:pt x="3173" y="27"/>
                    <a:pt x="3000" y="62"/>
                  </a:cubicBezTo>
                  <a:cubicBezTo>
                    <a:pt x="2574" y="127"/>
                    <a:pt x="2164" y="308"/>
                    <a:pt x="1804" y="554"/>
                  </a:cubicBezTo>
                  <a:cubicBezTo>
                    <a:pt x="1" y="1930"/>
                    <a:pt x="312" y="4291"/>
                    <a:pt x="853" y="5438"/>
                  </a:cubicBezTo>
                  <a:cubicBezTo>
                    <a:pt x="1417" y="6596"/>
                    <a:pt x="2165" y="7046"/>
                    <a:pt x="2254" y="7104"/>
                  </a:cubicBezTo>
                  <a:lnTo>
                    <a:pt x="2254" y="7104"/>
                  </a:lnTo>
                  <a:cubicBezTo>
                    <a:pt x="1668" y="6662"/>
                    <a:pt x="1212" y="6074"/>
                    <a:pt x="935" y="5405"/>
                  </a:cubicBezTo>
                  <a:cubicBezTo>
                    <a:pt x="443" y="4242"/>
                    <a:pt x="197" y="1980"/>
                    <a:pt x="1902" y="685"/>
                  </a:cubicBezTo>
                  <a:cubicBezTo>
                    <a:pt x="2337" y="376"/>
                    <a:pt x="2898" y="184"/>
                    <a:pt x="3411" y="184"/>
                  </a:cubicBezTo>
                  <a:cubicBezTo>
                    <a:pt x="3827" y="184"/>
                    <a:pt x="4212" y="310"/>
                    <a:pt x="4476" y="603"/>
                  </a:cubicBezTo>
                  <a:cubicBezTo>
                    <a:pt x="5121" y="1248"/>
                    <a:pt x="4654" y="2292"/>
                    <a:pt x="3951" y="2292"/>
                  </a:cubicBezTo>
                  <a:cubicBezTo>
                    <a:pt x="3940" y="2292"/>
                    <a:pt x="3929" y="2292"/>
                    <a:pt x="3918" y="2291"/>
                  </a:cubicBezTo>
                  <a:cubicBezTo>
                    <a:pt x="3882" y="2297"/>
                    <a:pt x="3846" y="2300"/>
                    <a:pt x="3810" y="2300"/>
                  </a:cubicBezTo>
                  <a:cubicBezTo>
                    <a:pt x="3566" y="2300"/>
                    <a:pt x="3326" y="2161"/>
                    <a:pt x="3197" y="1947"/>
                  </a:cubicBezTo>
                  <a:cubicBezTo>
                    <a:pt x="3131" y="1832"/>
                    <a:pt x="3115" y="1717"/>
                    <a:pt x="3131" y="1586"/>
                  </a:cubicBezTo>
                  <a:cubicBezTo>
                    <a:pt x="3151" y="1329"/>
                    <a:pt x="3231" y="1251"/>
                    <a:pt x="3283" y="1251"/>
                  </a:cubicBezTo>
                  <a:cubicBezTo>
                    <a:pt x="3318" y="1251"/>
                    <a:pt x="3341" y="1285"/>
                    <a:pt x="3328" y="1324"/>
                  </a:cubicBezTo>
                  <a:cubicBezTo>
                    <a:pt x="3299" y="1575"/>
                    <a:pt x="3483" y="1774"/>
                    <a:pt x="3712" y="1774"/>
                  </a:cubicBezTo>
                  <a:cubicBezTo>
                    <a:pt x="3736" y="1774"/>
                    <a:pt x="3762" y="1771"/>
                    <a:pt x="3787" y="1766"/>
                  </a:cubicBezTo>
                  <a:cubicBezTo>
                    <a:pt x="4197" y="1701"/>
                    <a:pt x="4312" y="1160"/>
                    <a:pt x="3951" y="963"/>
                  </a:cubicBezTo>
                  <a:cubicBezTo>
                    <a:pt x="3851" y="911"/>
                    <a:pt x="3749" y="888"/>
                    <a:pt x="3649" y="888"/>
                  </a:cubicBezTo>
                  <a:cubicBezTo>
                    <a:pt x="3341" y="888"/>
                    <a:pt x="3066" y="1116"/>
                    <a:pt x="3017" y="1439"/>
                  </a:cubicBezTo>
                  <a:cubicBezTo>
                    <a:pt x="2951" y="1783"/>
                    <a:pt x="3115" y="2111"/>
                    <a:pt x="3410" y="2258"/>
                  </a:cubicBezTo>
                  <a:lnTo>
                    <a:pt x="3427" y="2275"/>
                  </a:lnTo>
                  <a:lnTo>
                    <a:pt x="3443" y="2275"/>
                  </a:lnTo>
                  <a:cubicBezTo>
                    <a:pt x="3541" y="2324"/>
                    <a:pt x="3640" y="2373"/>
                    <a:pt x="3754" y="2389"/>
                  </a:cubicBezTo>
                  <a:cubicBezTo>
                    <a:pt x="3852" y="2412"/>
                    <a:pt x="3949" y="2422"/>
                    <a:pt x="4043" y="2422"/>
                  </a:cubicBezTo>
                  <a:cubicBezTo>
                    <a:pt x="4647" y="2422"/>
                    <a:pt x="5159" y="1996"/>
                    <a:pt x="5230" y="1471"/>
                  </a:cubicBezTo>
                  <a:cubicBezTo>
                    <a:pt x="5262" y="1062"/>
                    <a:pt x="5098" y="652"/>
                    <a:pt x="4787" y="390"/>
                  </a:cubicBezTo>
                  <a:cubicBezTo>
                    <a:pt x="4404" y="92"/>
                    <a:pt x="3972" y="1"/>
                    <a:pt x="3582" y="1"/>
                  </a:cubicBezTo>
                  <a:close/>
                  <a:moveTo>
                    <a:pt x="2254" y="7104"/>
                  </a:moveTo>
                  <a:cubicBezTo>
                    <a:pt x="2257" y="7106"/>
                    <a:pt x="2260" y="7108"/>
                    <a:pt x="2263" y="7110"/>
                  </a:cubicBezTo>
                  <a:cubicBezTo>
                    <a:pt x="2264" y="7110"/>
                    <a:pt x="2261" y="7108"/>
                    <a:pt x="2254" y="710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9" name="Google Shape;3529;p3"/>
            <p:cNvSpPr/>
            <p:nvPr/>
          </p:nvSpPr>
          <p:spPr>
            <a:xfrm>
              <a:off x="9145326" y="3871647"/>
              <a:ext cx="87762" cy="145008"/>
            </a:xfrm>
            <a:custGeom>
              <a:avLst/>
              <a:gdLst/>
              <a:ahLst/>
              <a:cxnLst/>
              <a:rect l="l" t="t" r="r" b="b"/>
              <a:pathLst>
                <a:path w="2689" h="4443" extrusionOk="0">
                  <a:moveTo>
                    <a:pt x="1345" y="1"/>
                  </a:moveTo>
                  <a:cubicBezTo>
                    <a:pt x="1263" y="148"/>
                    <a:pt x="1148" y="296"/>
                    <a:pt x="1017" y="427"/>
                  </a:cubicBezTo>
                  <a:cubicBezTo>
                    <a:pt x="574" y="853"/>
                    <a:pt x="1" y="1722"/>
                    <a:pt x="738" y="2902"/>
                  </a:cubicBezTo>
                  <a:cubicBezTo>
                    <a:pt x="1017" y="3378"/>
                    <a:pt x="1230" y="3886"/>
                    <a:pt x="1345" y="4443"/>
                  </a:cubicBezTo>
                  <a:cubicBezTo>
                    <a:pt x="1459" y="3886"/>
                    <a:pt x="1673" y="3378"/>
                    <a:pt x="1968" y="2902"/>
                  </a:cubicBezTo>
                  <a:cubicBezTo>
                    <a:pt x="2689" y="1722"/>
                    <a:pt x="2115" y="853"/>
                    <a:pt x="1673" y="427"/>
                  </a:cubicBezTo>
                  <a:cubicBezTo>
                    <a:pt x="1541" y="296"/>
                    <a:pt x="1443" y="148"/>
                    <a:pt x="13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0" name="Google Shape;3530;p3"/>
            <p:cNvSpPr/>
            <p:nvPr/>
          </p:nvSpPr>
          <p:spPr>
            <a:xfrm>
              <a:off x="8928123" y="3845439"/>
              <a:ext cx="169617" cy="268052"/>
            </a:xfrm>
            <a:custGeom>
              <a:avLst/>
              <a:gdLst/>
              <a:ahLst/>
              <a:cxnLst/>
              <a:rect l="l" t="t" r="r" b="b"/>
              <a:pathLst>
                <a:path w="5197" h="8213" extrusionOk="0">
                  <a:moveTo>
                    <a:pt x="4115" y="1"/>
                  </a:moveTo>
                  <a:lnTo>
                    <a:pt x="4115" y="1"/>
                  </a:lnTo>
                  <a:cubicBezTo>
                    <a:pt x="4115" y="1"/>
                    <a:pt x="4180" y="624"/>
                    <a:pt x="3787" y="853"/>
                  </a:cubicBezTo>
                  <a:cubicBezTo>
                    <a:pt x="3394" y="1066"/>
                    <a:pt x="2836" y="1542"/>
                    <a:pt x="3427" y="2066"/>
                  </a:cubicBezTo>
                  <a:cubicBezTo>
                    <a:pt x="4033" y="2591"/>
                    <a:pt x="4197" y="3345"/>
                    <a:pt x="3672" y="4082"/>
                  </a:cubicBezTo>
                  <a:cubicBezTo>
                    <a:pt x="3672" y="4082"/>
                    <a:pt x="3984" y="2984"/>
                    <a:pt x="3246" y="2492"/>
                  </a:cubicBezTo>
                  <a:cubicBezTo>
                    <a:pt x="3047" y="2359"/>
                    <a:pt x="2888" y="2323"/>
                    <a:pt x="2773" y="2323"/>
                  </a:cubicBezTo>
                  <a:cubicBezTo>
                    <a:pt x="2632" y="2323"/>
                    <a:pt x="2558" y="2378"/>
                    <a:pt x="2558" y="2378"/>
                  </a:cubicBezTo>
                  <a:cubicBezTo>
                    <a:pt x="2623" y="2509"/>
                    <a:pt x="2656" y="2640"/>
                    <a:pt x="2673" y="2787"/>
                  </a:cubicBezTo>
                  <a:cubicBezTo>
                    <a:pt x="2689" y="3017"/>
                    <a:pt x="2197" y="3377"/>
                    <a:pt x="2558" y="3754"/>
                  </a:cubicBezTo>
                  <a:cubicBezTo>
                    <a:pt x="2902" y="4148"/>
                    <a:pt x="3131" y="4935"/>
                    <a:pt x="1935" y="5803"/>
                  </a:cubicBezTo>
                  <a:cubicBezTo>
                    <a:pt x="1935" y="5803"/>
                    <a:pt x="2558" y="4459"/>
                    <a:pt x="2197" y="3738"/>
                  </a:cubicBezTo>
                  <a:cubicBezTo>
                    <a:pt x="1837" y="3033"/>
                    <a:pt x="1378" y="3164"/>
                    <a:pt x="968" y="2574"/>
                  </a:cubicBezTo>
                  <a:cubicBezTo>
                    <a:pt x="968" y="2574"/>
                    <a:pt x="1" y="3099"/>
                    <a:pt x="738" y="4246"/>
                  </a:cubicBezTo>
                  <a:cubicBezTo>
                    <a:pt x="1607" y="5590"/>
                    <a:pt x="542" y="7295"/>
                    <a:pt x="1460" y="8213"/>
                  </a:cubicBezTo>
                  <a:cubicBezTo>
                    <a:pt x="1460" y="8213"/>
                    <a:pt x="1410" y="6852"/>
                    <a:pt x="2673" y="5623"/>
                  </a:cubicBezTo>
                  <a:cubicBezTo>
                    <a:pt x="3935" y="4394"/>
                    <a:pt x="5197" y="2869"/>
                    <a:pt x="41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1" name="Google Shape;3531;p3"/>
            <p:cNvSpPr/>
            <p:nvPr/>
          </p:nvSpPr>
          <p:spPr>
            <a:xfrm>
              <a:off x="9077374" y="3812802"/>
              <a:ext cx="98990" cy="147162"/>
            </a:xfrm>
            <a:custGeom>
              <a:avLst/>
              <a:gdLst/>
              <a:ahLst/>
              <a:cxnLst/>
              <a:rect l="l" t="t" r="r" b="b"/>
              <a:pathLst>
                <a:path w="3033" h="4509" extrusionOk="0">
                  <a:moveTo>
                    <a:pt x="2574" y="1"/>
                  </a:moveTo>
                  <a:lnTo>
                    <a:pt x="2574" y="1"/>
                  </a:lnTo>
                  <a:cubicBezTo>
                    <a:pt x="2542" y="263"/>
                    <a:pt x="2279" y="525"/>
                    <a:pt x="1624" y="820"/>
                  </a:cubicBezTo>
                  <a:cubicBezTo>
                    <a:pt x="968" y="1099"/>
                    <a:pt x="1214" y="1935"/>
                    <a:pt x="1279" y="2115"/>
                  </a:cubicBezTo>
                  <a:cubicBezTo>
                    <a:pt x="1342" y="2304"/>
                    <a:pt x="1390" y="2642"/>
                    <a:pt x="1207" y="2642"/>
                  </a:cubicBezTo>
                  <a:cubicBezTo>
                    <a:pt x="1199" y="2642"/>
                    <a:pt x="1190" y="2641"/>
                    <a:pt x="1181" y="2640"/>
                  </a:cubicBezTo>
                  <a:cubicBezTo>
                    <a:pt x="952" y="2607"/>
                    <a:pt x="1001" y="2492"/>
                    <a:pt x="1099" y="1820"/>
                  </a:cubicBezTo>
                  <a:cubicBezTo>
                    <a:pt x="1188" y="1300"/>
                    <a:pt x="845" y="1242"/>
                    <a:pt x="685" y="1242"/>
                  </a:cubicBezTo>
                  <a:cubicBezTo>
                    <a:pt x="638" y="1242"/>
                    <a:pt x="607" y="1247"/>
                    <a:pt x="607" y="1247"/>
                  </a:cubicBezTo>
                  <a:cubicBezTo>
                    <a:pt x="739" y="1427"/>
                    <a:pt x="739" y="1656"/>
                    <a:pt x="591" y="1820"/>
                  </a:cubicBezTo>
                  <a:cubicBezTo>
                    <a:pt x="345" y="2066"/>
                    <a:pt x="50" y="2345"/>
                    <a:pt x="312" y="3099"/>
                  </a:cubicBezTo>
                  <a:cubicBezTo>
                    <a:pt x="575" y="3853"/>
                    <a:pt x="1" y="4509"/>
                    <a:pt x="1" y="4509"/>
                  </a:cubicBezTo>
                  <a:cubicBezTo>
                    <a:pt x="3033" y="2001"/>
                    <a:pt x="2574" y="1"/>
                    <a:pt x="25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2" name="Google Shape;3532;p3"/>
            <p:cNvSpPr/>
            <p:nvPr/>
          </p:nvSpPr>
          <p:spPr>
            <a:xfrm>
              <a:off x="8881060" y="4092603"/>
              <a:ext cx="117169" cy="139134"/>
            </a:xfrm>
            <a:custGeom>
              <a:avLst/>
              <a:gdLst/>
              <a:ahLst/>
              <a:cxnLst/>
              <a:rect l="l" t="t" r="r" b="b"/>
              <a:pathLst>
                <a:path w="3590" h="4263" extrusionOk="0">
                  <a:moveTo>
                    <a:pt x="1869" y="1"/>
                  </a:moveTo>
                  <a:lnTo>
                    <a:pt x="1869" y="1"/>
                  </a:lnTo>
                  <a:cubicBezTo>
                    <a:pt x="1869" y="1"/>
                    <a:pt x="2000" y="279"/>
                    <a:pt x="1656" y="525"/>
                  </a:cubicBezTo>
                  <a:cubicBezTo>
                    <a:pt x="1312" y="771"/>
                    <a:pt x="0" y="2443"/>
                    <a:pt x="3590" y="4262"/>
                  </a:cubicBezTo>
                  <a:cubicBezTo>
                    <a:pt x="3590" y="4262"/>
                    <a:pt x="2738" y="3771"/>
                    <a:pt x="2639" y="2476"/>
                  </a:cubicBezTo>
                  <a:cubicBezTo>
                    <a:pt x="2541" y="1197"/>
                    <a:pt x="2820" y="509"/>
                    <a:pt x="18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3" name="Google Shape;3533;p3"/>
            <p:cNvSpPr/>
            <p:nvPr/>
          </p:nvSpPr>
          <p:spPr>
            <a:xfrm>
              <a:off x="8738760" y="4178211"/>
              <a:ext cx="256824" cy="189167"/>
            </a:xfrm>
            <a:custGeom>
              <a:avLst/>
              <a:gdLst/>
              <a:ahLst/>
              <a:cxnLst/>
              <a:rect l="l" t="t" r="r" b="b"/>
              <a:pathLst>
                <a:path w="7869" h="5796" extrusionOk="0">
                  <a:moveTo>
                    <a:pt x="4648" y="1"/>
                  </a:moveTo>
                  <a:cubicBezTo>
                    <a:pt x="4507" y="1"/>
                    <a:pt x="4372" y="44"/>
                    <a:pt x="4246" y="131"/>
                  </a:cubicBezTo>
                  <a:cubicBezTo>
                    <a:pt x="3883" y="394"/>
                    <a:pt x="3664" y="609"/>
                    <a:pt x="3478" y="609"/>
                  </a:cubicBezTo>
                  <a:cubicBezTo>
                    <a:pt x="3420" y="609"/>
                    <a:pt x="3366" y="588"/>
                    <a:pt x="3311" y="541"/>
                  </a:cubicBezTo>
                  <a:lnTo>
                    <a:pt x="3311" y="541"/>
                  </a:lnTo>
                  <a:cubicBezTo>
                    <a:pt x="3311" y="541"/>
                    <a:pt x="3000" y="1180"/>
                    <a:pt x="3688" y="1393"/>
                  </a:cubicBezTo>
                  <a:cubicBezTo>
                    <a:pt x="4360" y="1590"/>
                    <a:pt x="4836" y="1721"/>
                    <a:pt x="4737" y="2098"/>
                  </a:cubicBezTo>
                  <a:cubicBezTo>
                    <a:pt x="4639" y="2475"/>
                    <a:pt x="3688" y="2541"/>
                    <a:pt x="2574" y="2721"/>
                  </a:cubicBezTo>
                  <a:cubicBezTo>
                    <a:pt x="1459" y="2885"/>
                    <a:pt x="574" y="3164"/>
                    <a:pt x="607" y="4131"/>
                  </a:cubicBezTo>
                  <a:cubicBezTo>
                    <a:pt x="632" y="4885"/>
                    <a:pt x="488" y="5250"/>
                    <a:pt x="237" y="5250"/>
                  </a:cubicBezTo>
                  <a:cubicBezTo>
                    <a:pt x="166" y="5250"/>
                    <a:pt x="87" y="5221"/>
                    <a:pt x="0" y="5163"/>
                  </a:cubicBezTo>
                  <a:lnTo>
                    <a:pt x="0" y="5163"/>
                  </a:lnTo>
                  <a:cubicBezTo>
                    <a:pt x="0" y="5164"/>
                    <a:pt x="249" y="5795"/>
                    <a:pt x="1194" y="5795"/>
                  </a:cubicBezTo>
                  <a:cubicBezTo>
                    <a:pt x="1388" y="5795"/>
                    <a:pt x="1612" y="5769"/>
                    <a:pt x="1869" y="5704"/>
                  </a:cubicBezTo>
                  <a:cubicBezTo>
                    <a:pt x="3377" y="5327"/>
                    <a:pt x="3557" y="4114"/>
                    <a:pt x="4196" y="3360"/>
                  </a:cubicBezTo>
                  <a:cubicBezTo>
                    <a:pt x="4836" y="2606"/>
                    <a:pt x="5475" y="1983"/>
                    <a:pt x="7868" y="1934"/>
                  </a:cubicBezTo>
                  <a:cubicBezTo>
                    <a:pt x="7868" y="1934"/>
                    <a:pt x="6409" y="1820"/>
                    <a:pt x="5852" y="951"/>
                  </a:cubicBezTo>
                  <a:cubicBezTo>
                    <a:pt x="5455" y="326"/>
                    <a:pt x="5032" y="1"/>
                    <a:pt x="464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4" name="Google Shape;3534;p3"/>
            <p:cNvSpPr/>
            <p:nvPr/>
          </p:nvSpPr>
          <p:spPr>
            <a:xfrm>
              <a:off x="8869278" y="4256215"/>
              <a:ext cx="250950" cy="205551"/>
            </a:xfrm>
            <a:custGeom>
              <a:avLst/>
              <a:gdLst/>
              <a:ahLst/>
              <a:cxnLst/>
              <a:rect l="l" t="t" r="r" b="b"/>
              <a:pathLst>
                <a:path w="7689" h="6298" extrusionOk="0">
                  <a:moveTo>
                    <a:pt x="3368" y="1"/>
                  </a:moveTo>
                  <a:cubicBezTo>
                    <a:pt x="3322" y="1"/>
                    <a:pt x="3276" y="1"/>
                    <a:pt x="3230" y="3"/>
                  </a:cubicBezTo>
                  <a:cubicBezTo>
                    <a:pt x="2656" y="20"/>
                    <a:pt x="2099" y="167"/>
                    <a:pt x="1607" y="462"/>
                  </a:cubicBezTo>
                  <a:cubicBezTo>
                    <a:pt x="1443" y="561"/>
                    <a:pt x="1279" y="675"/>
                    <a:pt x="1132" y="806"/>
                  </a:cubicBezTo>
                  <a:cubicBezTo>
                    <a:pt x="1" y="1806"/>
                    <a:pt x="361" y="3888"/>
                    <a:pt x="1705" y="4199"/>
                  </a:cubicBezTo>
                  <a:cubicBezTo>
                    <a:pt x="1850" y="4242"/>
                    <a:pt x="1997" y="4263"/>
                    <a:pt x="2141" y="4263"/>
                  </a:cubicBezTo>
                  <a:cubicBezTo>
                    <a:pt x="2603" y="4263"/>
                    <a:pt x="3045" y="4053"/>
                    <a:pt x="3345" y="3691"/>
                  </a:cubicBezTo>
                  <a:cubicBezTo>
                    <a:pt x="3656" y="3232"/>
                    <a:pt x="3656" y="2659"/>
                    <a:pt x="3345" y="2200"/>
                  </a:cubicBezTo>
                  <a:cubicBezTo>
                    <a:pt x="3133" y="1914"/>
                    <a:pt x="2806" y="1758"/>
                    <a:pt x="2468" y="1758"/>
                  </a:cubicBezTo>
                  <a:cubicBezTo>
                    <a:pt x="2282" y="1758"/>
                    <a:pt x="2093" y="1806"/>
                    <a:pt x="1918" y="1905"/>
                  </a:cubicBezTo>
                  <a:cubicBezTo>
                    <a:pt x="1640" y="2069"/>
                    <a:pt x="1509" y="2413"/>
                    <a:pt x="1607" y="2724"/>
                  </a:cubicBezTo>
                  <a:cubicBezTo>
                    <a:pt x="1640" y="2823"/>
                    <a:pt x="1689" y="2905"/>
                    <a:pt x="1755" y="2970"/>
                  </a:cubicBezTo>
                  <a:cubicBezTo>
                    <a:pt x="1856" y="3071"/>
                    <a:pt x="1994" y="3114"/>
                    <a:pt x="2132" y="3114"/>
                  </a:cubicBezTo>
                  <a:cubicBezTo>
                    <a:pt x="2374" y="3114"/>
                    <a:pt x="2614" y="2983"/>
                    <a:pt x="2656" y="2806"/>
                  </a:cubicBezTo>
                  <a:cubicBezTo>
                    <a:pt x="2715" y="2555"/>
                    <a:pt x="2509" y="2305"/>
                    <a:pt x="2252" y="2305"/>
                  </a:cubicBezTo>
                  <a:cubicBezTo>
                    <a:pt x="2223" y="2305"/>
                    <a:pt x="2194" y="2308"/>
                    <a:pt x="2164" y="2314"/>
                  </a:cubicBezTo>
                  <a:cubicBezTo>
                    <a:pt x="1902" y="2380"/>
                    <a:pt x="1935" y="2528"/>
                    <a:pt x="1837" y="2528"/>
                  </a:cubicBezTo>
                  <a:cubicBezTo>
                    <a:pt x="1831" y="2528"/>
                    <a:pt x="1826" y="2529"/>
                    <a:pt x="1822" y="2529"/>
                  </a:cubicBezTo>
                  <a:cubicBezTo>
                    <a:pt x="1738" y="2529"/>
                    <a:pt x="1738" y="2396"/>
                    <a:pt x="1738" y="2396"/>
                  </a:cubicBezTo>
                  <a:cubicBezTo>
                    <a:pt x="1738" y="2200"/>
                    <a:pt x="1853" y="2019"/>
                    <a:pt x="2033" y="1937"/>
                  </a:cubicBezTo>
                  <a:cubicBezTo>
                    <a:pt x="2170" y="1864"/>
                    <a:pt x="2318" y="1829"/>
                    <a:pt x="2465" y="1829"/>
                  </a:cubicBezTo>
                  <a:cubicBezTo>
                    <a:pt x="2779" y="1829"/>
                    <a:pt x="3089" y="1987"/>
                    <a:pt x="3279" y="2265"/>
                  </a:cubicBezTo>
                  <a:cubicBezTo>
                    <a:pt x="3541" y="2675"/>
                    <a:pt x="3541" y="3216"/>
                    <a:pt x="3246" y="3626"/>
                  </a:cubicBezTo>
                  <a:cubicBezTo>
                    <a:pt x="3017" y="3944"/>
                    <a:pt x="2581" y="4133"/>
                    <a:pt x="2136" y="4133"/>
                  </a:cubicBezTo>
                  <a:cubicBezTo>
                    <a:pt x="2008" y="4133"/>
                    <a:pt x="1879" y="4118"/>
                    <a:pt x="1755" y="4085"/>
                  </a:cubicBezTo>
                  <a:cubicBezTo>
                    <a:pt x="542" y="3790"/>
                    <a:pt x="214" y="1855"/>
                    <a:pt x="1263" y="938"/>
                  </a:cubicBezTo>
                  <a:cubicBezTo>
                    <a:pt x="1740" y="491"/>
                    <a:pt x="2321" y="318"/>
                    <a:pt x="2910" y="318"/>
                  </a:cubicBezTo>
                  <a:cubicBezTo>
                    <a:pt x="3616" y="318"/>
                    <a:pt x="4331" y="567"/>
                    <a:pt x="4885" y="888"/>
                  </a:cubicBezTo>
                  <a:cubicBezTo>
                    <a:pt x="5820" y="1413"/>
                    <a:pt x="6557" y="2249"/>
                    <a:pt x="6951" y="3249"/>
                  </a:cubicBezTo>
                  <a:cubicBezTo>
                    <a:pt x="7278" y="4052"/>
                    <a:pt x="7442" y="4921"/>
                    <a:pt x="7459" y="5789"/>
                  </a:cubicBezTo>
                  <a:cubicBezTo>
                    <a:pt x="7459" y="5937"/>
                    <a:pt x="7442" y="6084"/>
                    <a:pt x="7426" y="6232"/>
                  </a:cubicBezTo>
                  <a:lnTo>
                    <a:pt x="7426" y="6297"/>
                  </a:lnTo>
                  <a:cubicBezTo>
                    <a:pt x="7426" y="6265"/>
                    <a:pt x="7426" y="6248"/>
                    <a:pt x="7442" y="6232"/>
                  </a:cubicBezTo>
                  <a:lnTo>
                    <a:pt x="7459" y="6084"/>
                  </a:lnTo>
                  <a:cubicBezTo>
                    <a:pt x="7459" y="6074"/>
                    <a:pt x="7459" y="6063"/>
                    <a:pt x="7459" y="6052"/>
                  </a:cubicBezTo>
                  <a:cubicBezTo>
                    <a:pt x="7688" y="4855"/>
                    <a:pt x="7541" y="3626"/>
                    <a:pt x="7016" y="2528"/>
                  </a:cubicBezTo>
                  <a:cubicBezTo>
                    <a:pt x="6331" y="1109"/>
                    <a:pt x="4979" y="1"/>
                    <a:pt x="336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5" name="Google Shape;3535;p3"/>
            <p:cNvSpPr/>
            <p:nvPr/>
          </p:nvSpPr>
          <p:spPr>
            <a:xfrm>
              <a:off x="9008281" y="4318552"/>
              <a:ext cx="99087" cy="106823"/>
            </a:xfrm>
            <a:custGeom>
              <a:avLst/>
              <a:gdLst/>
              <a:ahLst/>
              <a:cxnLst/>
              <a:rect l="l" t="t" r="r" b="b"/>
              <a:pathLst>
                <a:path w="3036" h="3273" extrusionOk="0">
                  <a:moveTo>
                    <a:pt x="729" y="1"/>
                  </a:moveTo>
                  <a:cubicBezTo>
                    <a:pt x="62" y="1"/>
                    <a:pt x="0" y="784"/>
                    <a:pt x="1102" y="962"/>
                  </a:cubicBezTo>
                  <a:cubicBezTo>
                    <a:pt x="2347" y="1175"/>
                    <a:pt x="3036" y="3273"/>
                    <a:pt x="3036" y="3273"/>
                  </a:cubicBezTo>
                  <a:cubicBezTo>
                    <a:pt x="3036" y="3273"/>
                    <a:pt x="2741" y="1011"/>
                    <a:pt x="1462" y="241"/>
                  </a:cubicBezTo>
                  <a:cubicBezTo>
                    <a:pt x="1175" y="69"/>
                    <a:pt x="926" y="1"/>
                    <a:pt x="72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6" name="Google Shape;3536;p3"/>
            <p:cNvSpPr/>
            <p:nvPr/>
          </p:nvSpPr>
          <p:spPr>
            <a:xfrm>
              <a:off x="8808833" y="4310328"/>
              <a:ext cx="170694" cy="147293"/>
            </a:xfrm>
            <a:custGeom>
              <a:avLst/>
              <a:gdLst/>
              <a:ahLst/>
              <a:cxnLst/>
              <a:rect l="l" t="t" r="r" b="b"/>
              <a:pathLst>
                <a:path w="5230" h="4513" extrusionOk="0">
                  <a:moveTo>
                    <a:pt x="2181" y="1"/>
                  </a:moveTo>
                  <a:cubicBezTo>
                    <a:pt x="2017" y="197"/>
                    <a:pt x="1902" y="427"/>
                    <a:pt x="1820" y="673"/>
                  </a:cubicBezTo>
                  <a:cubicBezTo>
                    <a:pt x="1689" y="1083"/>
                    <a:pt x="1131" y="1312"/>
                    <a:pt x="574" y="1689"/>
                  </a:cubicBezTo>
                  <a:cubicBezTo>
                    <a:pt x="0" y="2082"/>
                    <a:pt x="99" y="2689"/>
                    <a:pt x="214" y="3033"/>
                  </a:cubicBezTo>
                  <a:cubicBezTo>
                    <a:pt x="279" y="3263"/>
                    <a:pt x="246" y="3508"/>
                    <a:pt x="132" y="3722"/>
                  </a:cubicBezTo>
                  <a:cubicBezTo>
                    <a:pt x="394" y="3492"/>
                    <a:pt x="722" y="3312"/>
                    <a:pt x="1066" y="3230"/>
                  </a:cubicBezTo>
                  <a:cubicBezTo>
                    <a:pt x="1672" y="3050"/>
                    <a:pt x="1656" y="2754"/>
                    <a:pt x="1640" y="2279"/>
                  </a:cubicBezTo>
                  <a:cubicBezTo>
                    <a:pt x="1640" y="1878"/>
                    <a:pt x="1815" y="1852"/>
                    <a:pt x="1859" y="1852"/>
                  </a:cubicBezTo>
                  <a:cubicBezTo>
                    <a:pt x="1866" y="1852"/>
                    <a:pt x="1869" y="1853"/>
                    <a:pt x="1869" y="1853"/>
                  </a:cubicBezTo>
                  <a:cubicBezTo>
                    <a:pt x="1877" y="1852"/>
                    <a:pt x="1886" y="1852"/>
                    <a:pt x="1893" y="1852"/>
                  </a:cubicBezTo>
                  <a:cubicBezTo>
                    <a:pt x="2160" y="1852"/>
                    <a:pt x="2098" y="2386"/>
                    <a:pt x="2066" y="2673"/>
                  </a:cubicBezTo>
                  <a:cubicBezTo>
                    <a:pt x="1967" y="3197"/>
                    <a:pt x="2115" y="3754"/>
                    <a:pt x="2492" y="4164"/>
                  </a:cubicBezTo>
                  <a:cubicBezTo>
                    <a:pt x="2731" y="4425"/>
                    <a:pt x="3047" y="4513"/>
                    <a:pt x="3363" y="4513"/>
                  </a:cubicBezTo>
                  <a:cubicBezTo>
                    <a:pt x="3762" y="4513"/>
                    <a:pt x="4163" y="4372"/>
                    <a:pt x="4410" y="4262"/>
                  </a:cubicBezTo>
                  <a:cubicBezTo>
                    <a:pt x="4522" y="4214"/>
                    <a:pt x="4642" y="4189"/>
                    <a:pt x="4763" y="4189"/>
                  </a:cubicBezTo>
                  <a:cubicBezTo>
                    <a:pt x="4926" y="4189"/>
                    <a:pt x="5088" y="4234"/>
                    <a:pt x="5229" y="4328"/>
                  </a:cubicBezTo>
                  <a:cubicBezTo>
                    <a:pt x="5082" y="3459"/>
                    <a:pt x="4639" y="3197"/>
                    <a:pt x="4016" y="3131"/>
                  </a:cubicBezTo>
                  <a:cubicBezTo>
                    <a:pt x="3393" y="3066"/>
                    <a:pt x="2541" y="2853"/>
                    <a:pt x="2197" y="1771"/>
                  </a:cubicBezTo>
                  <a:cubicBezTo>
                    <a:pt x="1869" y="689"/>
                    <a:pt x="2180" y="1"/>
                    <a:pt x="218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7" name="Google Shape;3537;p3"/>
            <p:cNvSpPr/>
            <p:nvPr/>
          </p:nvSpPr>
          <p:spPr>
            <a:xfrm>
              <a:off x="8836118" y="4409317"/>
              <a:ext cx="41743" cy="65275"/>
            </a:xfrm>
            <a:custGeom>
              <a:avLst/>
              <a:gdLst/>
              <a:ahLst/>
              <a:cxnLst/>
              <a:rect l="l" t="t" r="r" b="b"/>
              <a:pathLst>
                <a:path w="1279" h="2000" extrusionOk="0">
                  <a:moveTo>
                    <a:pt x="951" y="0"/>
                  </a:moveTo>
                  <a:cubicBezTo>
                    <a:pt x="951" y="0"/>
                    <a:pt x="951" y="1"/>
                    <a:pt x="951" y="1"/>
                  </a:cubicBezTo>
                  <a:lnTo>
                    <a:pt x="951" y="1"/>
                  </a:lnTo>
                  <a:cubicBezTo>
                    <a:pt x="951" y="0"/>
                    <a:pt x="951" y="0"/>
                    <a:pt x="951" y="0"/>
                  </a:cubicBezTo>
                  <a:close/>
                  <a:moveTo>
                    <a:pt x="951" y="1"/>
                  </a:moveTo>
                  <a:cubicBezTo>
                    <a:pt x="950" y="12"/>
                    <a:pt x="926" y="113"/>
                    <a:pt x="509" y="361"/>
                  </a:cubicBezTo>
                  <a:cubicBezTo>
                    <a:pt x="164" y="541"/>
                    <a:pt x="0" y="934"/>
                    <a:pt x="115" y="1295"/>
                  </a:cubicBezTo>
                  <a:cubicBezTo>
                    <a:pt x="148" y="1377"/>
                    <a:pt x="164" y="1459"/>
                    <a:pt x="181" y="1541"/>
                  </a:cubicBezTo>
                  <a:cubicBezTo>
                    <a:pt x="230" y="1770"/>
                    <a:pt x="263" y="2000"/>
                    <a:pt x="263" y="2000"/>
                  </a:cubicBezTo>
                  <a:cubicBezTo>
                    <a:pt x="263" y="2000"/>
                    <a:pt x="263" y="1852"/>
                    <a:pt x="787" y="1557"/>
                  </a:cubicBezTo>
                  <a:cubicBezTo>
                    <a:pt x="804" y="1557"/>
                    <a:pt x="804" y="1541"/>
                    <a:pt x="820" y="1541"/>
                  </a:cubicBezTo>
                  <a:cubicBezTo>
                    <a:pt x="1279" y="1246"/>
                    <a:pt x="1099" y="836"/>
                    <a:pt x="1017" y="574"/>
                  </a:cubicBezTo>
                  <a:cubicBezTo>
                    <a:pt x="951" y="394"/>
                    <a:pt x="935" y="197"/>
                    <a:pt x="95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8" name="Google Shape;3538;p3"/>
            <p:cNvSpPr/>
            <p:nvPr/>
          </p:nvSpPr>
          <p:spPr>
            <a:xfrm>
              <a:off x="8650476" y="4128700"/>
              <a:ext cx="225786" cy="159271"/>
            </a:xfrm>
            <a:custGeom>
              <a:avLst/>
              <a:gdLst/>
              <a:ahLst/>
              <a:cxnLst/>
              <a:rect l="l" t="t" r="r" b="b"/>
              <a:pathLst>
                <a:path w="6918" h="4880" extrusionOk="0">
                  <a:moveTo>
                    <a:pt x="4972" y="0"/>
                  </a:moveTo>
                  <a:cubicBezTo>
                    <a:pt x="4750" y="0"/>
                    <a:pt x="4501" y="52"/>
                    <a:pt x="4230" y="173"/>
                  </a:cubicBezTo>
                  <a:cubicBezTo>
                    <a:pt x="2771" y="829"/>
                    <a:pt x="3033" y="3304"/>
                    <a:pt x="4771" y="3664"/>
                  </a:cubicBezTo>
                  <a:cubicBezTo>
                    <a:pt x="4984" y="3697"/>
                    <a:pt x="5180" y="3730"/>
                    <a:pt x="5344" y="3746"/>
                  </a:cubicBezTo>
                  <a:cubicBezTo>
                    <a:pt x="4885" y="3828"/>
                    <a:pt x="4459" y="3976"/>
                    <a:pt x="4033" y="4189"/>
                  </a:cubicBezTo>
                  <a:cubicBezTo>
                    <a:pt x="3885" y="4254"/>
                    <a:pt x="3656" y="4336"/>
                    <a:pt x="3607" y="4353"/>
                  </a:cubicBezTo>
                  <a:cubicBezTo>
                    <a:pt x="3152" y="4525"/>
                    <a:pt x="2723" y="4601"/>
                    <a:pt x="2336" y="4601"/>
                  </a:cubicBezTo>
                  <a:cubicBezTo>
                    <a:pt x="1507" y="4601"/>
                    <a:pt x="870" y="4254"/>
                    <a:pt x="591" y="3763"/>
                  </a:cubicBezTo>
                  <a:cubicBezTo>
                    <a:pt x="345" y="3353"/>
                    <a:pt x="328" y="2861"/>
                    <a:pt x="558" y="2435"/>
                  </a:cubicBezTo>
                  <a:cubicBezTo>
                    <a:pt x="558" y="2435"/>
                    <a:pt x="558" y="2419"/>
                    <a:pt x="558" y="2419"/>
                  </a:cubicBezTo>
                  <a:cubicBezTo>
                    <a:pt x="771" y="2104"/>
                    <a:pt x="1111" y="1957"/>
                    <a:pt x="1426" y="1957"/>
                  </a:cubicBezTo>
                  <a:cubicBezTo>
                    <a:pt x="1718" y="1957"/>
                    <a:pt x="1989" y="2084"/>
                    <a:pt x="2115" y="2320"/>
                  </a:cubicBezTo>
                  <a:cubicBezTo>
                    <a:pt x="2230" y="2451"/>
                    <a:pt x="2295" y="2615"/>
                    <a:pt x="2295" y="2796"/>
                  </a:cubicBezTo>
                  <a:cubicBezTo>
                    <a:pt x="2295" y="2943"/>
                    <a:pt x="2230" y="3091"/>
                    <a:pt x="2115" y="3205"/>
                  </a:cubicBezTo>
                  <a:cubicBezTo>
                    <a:pt x="2009" y="3302"/>
                    <a:pt x="1951" y="3333"/>
                    <a:pt x="1922" y="3333"/>
                  </a:cubicBezTo>
                  <a:cubicBezTo>
                    <a:pt x="1897" y="3333"/>
                    <a:pt x="1894" y="3310"/>
                    <a:pt x="1902" y="3287"/>
                  </a:cubicBezTo>
                  <a:cubicBezTo>
                    <a:pt x="2017" y="3028"/>
                    <a:pt x="1727" y="2859"/>
                    <a:pt x="1474" y="2859"/>
                  </a:cubicBezTo>
                  <a:cubicBezTo>
                    <a:pt x="1295" y="2859"/>
                    <a:pt x="1134" y="2943"/>
                    <a:pt x="1148" y="3140"/>
                  </a:cubicBezTo>
                  <a:cubicBezTo>
                    <a:pt x="1137" y="3414"/>
                    <a:pt x="1376" y="3542"/>
                    <a:pt x="1629" y="3542"/>
                  </a:cubicBezTo>
                  <a:cubicBezTo>
                    <a:pt x="1753" y="3542"/>
                    <a:pt x="1881" y="3511"/>
                    <a:pt x="1984" y="3451"/>
                  </a:cubicBezTo>
                  <a:cubicBezTo>
                    <a:pt x="2000" y="3451"/>
                    <a:pt x="2000" y="3435"/>
                    <a:pt x="2017" y="3435"/>
                  </a:cubicBezTo>
                  <a:cubicBezTo>
                    <a:pt x="2050" y="3419"/>
                    <a:pt x="2066" y="3402"/>
                    <a:pt x="2082" y="3386"/>
                  </a:cubicBezTo>
                  <a:lnTo>
                    <a:pt x="2099" y="3369"/>
                  </a:lnTo>
                  <a:cubicBezTo>
                    <a:pt x="2394" y="3074"/>
                    <a:pt x="2427" y="2615"/>
                    <a:pt x="2181" y="2288"/>
                  </a:cubicBezTo>
                  <a:cubicBezTo>
                    <a:pt x="2042" y="2011"/>
                    <a:pt x="1730" y="1859"/>
                    <a:pt x="1395" y="1859"/>
                  </a:cubicBezTo>
                  <a:cubicBezTo>
                    <a:pt x="1055" y="1859"/>
                    <a:pt x="691" y="2015"/>
                    <a:pt x="460" y="2353"/>
                  </a:cubicBezTo>
                  <a:cubicBezTo>
                    <a:pt x="1" y="2943"/>
                    <a:pt x="132" y="4123"/>
                    <a:pt x="935" y="4582"/>
                  </a:cubicBezTo>
                  <a:cubicBezTo>
                    <a:pt x="1300" y="4780"/>
                    <a:pt x="1722" y="4879"/>
                    <a:pt x="2135" y="4879"/>
                  </a:cubicBezTo>
                  <a:cubicBezTo>
                    <a:pt x="2167" y="4879"/>
                    <a:pt x="2198" y="4879"/>
                    <a:pt x="2230" y="4877"/>
                  </a:cubicBezTo>
                  <a:cubicBezTo>
                    <a:pt x="3131" y="4845"/>
                    <a:pt x="3853" y="4353"/>
                    <a:pt x="5033" y="3992"/>
                  </a:cubicBezTo>
                  <a:cubicBezTo>
                    <a:pt x="5459" y="3894"/>
                    <a:pt x="5902" y="3828"/>
                    <a:pt x="6344" y="3796"/>
                  </a:cubicBezTo>
                  <a:cubicBezTo>
                    <a:pt x="6541" y="3779"/>
                    <a:pt x="6737" y="3714"/>
                    <a:pt x="6918" y="3615"/>
                  </a:cubicBezTo>
                  <a:lnTo>
                    <a:pt x="6918" y="3615"/>
                  </a:lnTo>
                  <a:cubicBezTo>
                    <a:pt x="6918" y="3615"/>
                    <a:pt x="6795" y="3644"/>
                    <a:pt x="6639" y="3644"/>
                  </a:cubicBezTo>
                  <a:cubicBezTo>
                    <a:pt x="6483" y="3644"/>
                    <a:pt x="6295" y="3615"/>
                    <a:pt x="6164" y="3500"/>
                  </a:cubicBezTo>
                  <a:cubicBezTo>
                    <a:pt x="5902" y="3255"/>
                    <a:pt x="5918" y="3369"/>
                    <a:pt x="5623" y="3271"/>
                  </a:cubicBezTo>
                  <a:cubicBezTo>
                    <a:pt x="5459" y="3222"/>
                    <a:pt x="5361" y="3074"/>
                    <a:pt x="5361" y="2910"/>
                  </a:cubicBezTo>
                  <a:cubicBezTo>
                    <a:pt x="5164" y="3074"/>
                    <a:pt x="5131" y="3353"/>
                    <a:pt x="5279" y="3566"/>
                  </a:cubicBezTo>
                  <a:cubicBezTo>
                    <a:pt x="5279" y="3566"/>
                    <a:pt x="4557" y="3566"/>
                    <a:pt x="4377" y="3189"/>
                  </a:cubicBezTo>
                  <a:cubicBezTo>
                    <a:pt x="4213" y="2828"/>
                    <a:pt x="4410" y="2828"/>
                    <a:pt x="4557" y="2746"/>
                  </a:cubicBezTo>
                  <a:cubicBezTo>
                    <a:pt x="4689" y="2665"/>
                    <a:pt x="4738" y="2517"/>
                    <a:pt x="4590" y="2320"/>
                  </a:cubicBezTo>
                  <a:cubicBezTo>
                    <a:pt x="4443" y="2107"/>
                    <a:pt x="4459" y="1747"/>
                    <a:pt x="4738" y="1730"/>
                  </a:cubicBezTo>
                  <a:cubicBezTo>
                    <a:pt x="4660" y="1561"/>
                    <a:pt x="4489" y="1464"/>
                    <a:pt x="4315" y="1464"/>
                  </a:cubicBezTo>
                  <a:cubicBezTo>
                    <a:pt x="4270" y="1464"/>
                    <a:pt x="4224" y="1471"/>
                    <a:pt x="4180" y="1484"/>
                  </a:cubicBezTo>
                  <a:cubicBezTo>
                    <a:pt x="3738" y="1550"/>
                    <a:pt x="3738" y="2156"/>
                    <a:pt x="3738" y="2156"/>
                  </a:cubicBezTo>
                  <a:cubicBezTo>
                    <a:pt x="3738" y="2156"/>
                    <a:pt x="3443" y="1419"/>
                    <a:pt x="3918" y="1042"/>
                  </a:cubicBezTo>
                  <a:cubicBezTo>
                    <a:pt x="4109" y="895"/>
                    <a:pt x="4260" y="840"/>
                    <a:pt x="4378" y="840"/>
                  </a:cubicBezTo>
                  <a:cubicBezTo>
                    <a:pt x="4563" y="840"/>
                    <a:pt x="4665" y="977"/>
                    <a:pt x="4705" y="1107"/>
                  </a:cubicBezTo>
                  <a:cubicBezTo>
                    <a:pt x="4758" y="1293"/>
                    <a:pt x="4865" y="1446"/>
                    <a:pt x="5007" y="1446"/>
                  </a:cubicBezTo>
                  <a:cubicBezTo>
                    <a:pt x="5041" y="1446"/>
                    <a:pt x="5077" y="1438"/>
                    <a:pt x="5115" y="1419"/>
                  </a:cubicBezTo>
                  <a:cubicBezTo>
                    <a:pt x="5255" y="1354"/>
                    <a:pt x="5367" y="1261"/>
                    <a:pt x="5464" y="1261"/>
                  </a:cubicBezTo>
                  <a:cubicBezTo>
                    <a:pt x="5515" y="1261"/>
                    <a:pt x="5562" y="1286"/>
                    <a:pt x="5606" y="1353"/>
                  </a:cubicBezTo>
                  <a:cubicBezTo>
                    <a:pt x="5721" y="1599"/>
                    <a:pt x="5606" y="1911"/>
                    <a:pt x="5344" y="2009"/>
                  </a:cubicBezTo>
                  <a:cubicBezTo>
                    <a:pt x="5344" y="2009"/>
                    <a:pt x="5355" y="2010"/>
                    <a:pt x="5375" y="2010"/>
                  </a:cubicBezTo>
                  <a:cubicBezTo>
                    <a:pt x="5516" y="2010"/>
                    <a:pt x="6084" y="1972"/>
                    <a:pt x="6213" y="1370"/>
                  </a:cubicBezTo>
                  <a:cubicBezTo>
                    <a:pt x="6331" y="832"/>
                    <a:pt x="5861" y="0"/>
                    <a:pt x="49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9" name="Google Shape;3539;p3"/>
            <p:cNvSpPr/>
            <p:nvPr/>
          </p:nvSpPr>
          <p:spPr>
            <a:xfrm>
              <a:off x="8614118" y="4214047"/>
              <a:ext cx="151960" cy="107541"/>
            </a:xfrm>
            <a:custGeom>
              <a:avLst/>
              <a:gdLst/>
              <a:ahLst/>
              <a:cxnLst/>
              <a:rect l="l" t="t" r="r" b="b"/>
              <a:pathLst>
                <a:path w="4656" h="3295" extrusionOk="0">
                  <a:moveTo>
                    <a:pt x="852" y="0"/>
                  </a:moveTo>
                  <a:cubicBezTo>
                    <a:pt x="852" y="1"/>
                    <a:pt x="0" y="918"/>
                    <a:pt x="557" y="1721"/>
                  </a:cubicBezTo>
                  <a:cubicBezTo>
                    <a:pt x="885" y="2180"/>
                    <a:pt x="1393" y="2459"/>
                    <a:pt x="1951" y="2492"/>
                  </a:cubicBezTo>
                  <a:cubicBezTo>
                    <a:pt x="1885" y="2492"/>
                    <a:pt x="1475" y="2492"/>
                    <a:pt x="1311" y="2721"/>
                  </a:cubicBezTo>
                  <a:cubicBezTo>
                    <a:pt x="1180" y="2885"/>
                    <a:pt x="1131" y="3098"/>
                    <a:pt x="1164" y="3295"/>
                  </a:cubicBezTo>
                  <a:cubicBezTo>
                    <a:pt x="1218" y="3214"/>
                    <a:pt x="1316" y="3155"/>
                    <a:pt x="1422" y="3155"/>
                  </a:cubicBezTo>
                  <a:cubicBezTo>
                    <a:pt x="1445" y="3155"/>
                    <a:pt x="1468" y="3158"/>
                    <a:pt x="1492" y="3164"/>
                  </a:cubicBezTo>
                  <a:cubicBezTo>
                    <a:pt x="1600" y="3200"/>
                    <a:pt x="1762" y="3280"/>
                    <a:pt x="1949" y="3280"/>
                  </a:cubicBezTo>
                  <a:cubicBezTo>
                    <a:pt x="2103" y="3280"/>
                    <a:pt x="2273" y="3226"/>
                    <a:pt x="2442" y="3049"/>
                  </a:cubicBezTo>
                  <a:cubicBezTo>
                    <a:pt x="2836" y="2639"/>
                    <a:pt x="3327" y="2869"/>
                    <a:pt x="4655" y="2164"/>
                  </a:cubicBezTo>
                  <a:cubicBezTo>
                    <a:pt x="4655" y="2164"/>
                    <a:pt x="4655" y="2164"/>
                    <a:pt x="4655" y="2164"/>
                  </a:cubicBezTo>
                  <a:cubicBezTo>
                    <a:pt x="4631" y="2164"/>
                    <a:pt x="3922" y="2456"/>
                    <a:pt x="3121" y="2456"/>
                  </a:cubicBezTo>
                  <a:cubicBezTo>
                    <a:pt x="2658" y="2456"/>
                    <a:pt x="2164" y="2358"/>
                    <a:pt x="1754" y="2049"/>
                  </a:cubicBezTo>
                  <a:cubicBezTo>
                    <a:pt x="1115" y="1574"/>
                    <a:pt x="770" y="787"/>
                    <a:pt x="85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0" name="Google Shape;3540;p3"/>
            <p:cNvSpPr/>
            <p:nvPr/>
          </p:nvSpPr>
          <p:spPr>
            <a:xfrm>
              <a:off x="8815263" y="3971681"/>
              <a:ext cx="144454" cy="204931"/>
            </a:xfrm>
            <a:custGeom>
              <a:avLst/>
              <a:gdLst/>
              <a:ahLst/>
              <a:cxnLst/>
              <a:rect l="l" t="t" r="r" b="b"/>
              <a:pathLst>
                <a:path w="4426" h="6279" extrusionOk="0">
                  <a:moveTo>
                    <a:pt x="2630" y="0"/>
                  </a:moveTo>
                  <a:cubicBezTo>
                    <a:pt x="2138" y="0"/>
                    <a:pt x="1623" y="202"/>
                    <a:pt x="1279" y="608"/>
                  </a:cubicBezTo>
                  <a:cubicBezTo>
                    <a:pt x="0" y="2247"/>
                    <a:pt x="902" y="4263"/>
                    <a:pt x="1656" y="5115"/>
                  </a:cubicBezTo>
                  <a:cubicBezTo>
                    <a:pt x="2082" y="5640"/>
                    <a:pt x="2639" y="6033"/>
                    <a:pt x="3262" y="6279"/>
                  </a:cubicBezTo>
                  <a:cubicBezTo>
                    <a:pt x="2688" y="6017"/>
                    <a:pt x="2180" y="5623"/>
                    <a:pt x="1770" y="5132"/>
                  </a:cubicBezTo>
                  <a:cubicBezTo>
                    <a:pt x="1492" y="4738"/>
                    <a:pt x="1295" y="4312"/>
                    <a:pt x="1164" y="3853"/>
                  </a:cubicBezTo>
                  <a:cubicBezTo>
                    <a:pt x="1016" y="3312"/>
                    <a:pt x="951" y="2755"/>
                    <a:pt x="1000" y="2214"/>
                  </a:cubicBezTo>
                  <a:cubicBezTo>
                    <a:pt x="1131" y="739"/>
                    <a:pt x="1951" y="181"/>
                    <a:pt x="2705" y="165"/>
                  </a:cubicBezTo>
                  <a:cubicBezTo>
                    <a:pt x="3065" y="165"/>
                    <a:pt x="3393" y="313"/>
                    <a:pt x="3639" y="558"/>
                  </a:cubicBezTo>
                  <a:cubicBezTo>
                    <a:pt x="4278" y="1099"/>
                    <a:pt x="3918" y="2034"/>
                    <a:pt x="3377" y="2263"/>
                  </a:cubicBezTo>
                  <a:cubicBezTo>
                    <a:pt x="3258" y="2331"/>
                    <a:pt x="3131" y="2364"/>
                    <a:pt x="3002" y="2364"/>
                  </a:cubicBezTo>
                  <a:cubicBezTo>
                    <a:pt x="2881" y="2364"/>
                    <a:pt x="2758" y="2335"/>
                    <a:pt x="2639" y="2279"/>
                  </a:cubicBezTo>
                  <a:cubicBezTo>
                    <a:pt x="2475" y="2198"/>
                    <a:pt x="2344" y="2017"/>
                    <a:pt x="2328" y="1821"/>
                  </a:cubicBezTo>
                  <a:cubicBezTo>
                    <a:pt x="2322" y="1734"/>
                    <a:pt x="2343" y="1713"/>
                    <a:pt x="2389" y="1713"/>
                  </a:cubicBezTo>
                  <a:cubicBezTo>
                    <a:pt x="2433" y="1713"/>
                    <a:pt x="2499" y="1733"/>
                    <a:pt x="2584" y="1733"/>
                  </a:cubicBezTo>
                  <a:cubicBezTo>
                    <a:pt x="2643" y="1733"/>
                    <a:pt x="2711" y="1723"/>
                    <a:pt x="2787" y="1689"/>
                  </a:cubicBezTo>
                  <a:cubicBezTo>
                    <a:pt x="3000" y="1575"/>
                    <a:pt x="3033" y="1296"/>
                    <a:pt x="2869" y="1116"/>
                  </a:cubicBezTo>
                  <a:cubicBezTo>
                    <a:pt x="2801" y="1048"/>
                    <a:pt x="2702" y="1009"/>
                    <a:pt x="2599" y="1009"/>
                  </a:cubicBezTo>
                  <a:cubicBezTo>
                    <a:pt x="2404" y="1009"/>
                    <a:pt x="2196" y="1149"/>
                    <a:pt x="2164" y="1493"/>
                  </a:cubicBezTo>
                  <a:cubicBezTo>
                    <a:pt x="2131" y="1739"/>
                    <a:pt x="2197" y="1968"/>
                    <a:pt x="2361" y="2148"/>
                  </a:cubicBezTo>
                  <a:cubicBezTo>
                    <a:pt x="2377" y="2165"/>
                    <a:pt x="2410" y="2198"/>
                    <a:pt x="2426" y="2214"/>
                  </a:cubicBezTo>
                  <a:lnTo>
                    <a:pt x="2475" y="2263"/>
                  </a:lnTo>
                  <a:lnTo>
                    <a:pt x="2524" y="2296"/>
                  </a:lnTo>
                  <a:lnTo>
                    <a:pt x="2574" y="2312"/>
                  </a:lnTo>
                  <a:lnTo>
                    <a:pt x="2606" y="2345"/>
                  </a:lnTo>
                  <a:cubicBezTo>
                    <a:pt x="2729" y="2402"/>
                    <a:pt x="2865" y="2431"/>
                    <a:pt x="3002" y="2431"/>
                  </a:cubicBezTo>
                  <a:cubicBezTo>
                    <a:pt x="3139" y="2431"/>
                    <a:pt x="3278" y="2402"/>
                    <a:pt x="3410" y="2345"/>
                  </a:cubicBezTo>
                  <a:cubicBezTo>
                    <a:pt x="4000" y="2132"/>
                    <a:pt x="4426" y="1083"/>
                    <a:pt x="3721" y="444"/>
                  </a:cubicBezTo>
                  <a:cubicBezTo>
                    <a:pt x="3456" y="148"/>
                    <a:pt x="3051" y="0"/>
                    <a:pt x="263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1" name="Google Shape;3541;p3"/>
            <p:cNvSpPr/>
            <p:nvPr/>
          </p:nvSpPr>
          <p:spPr>
            <a:xfrm>
              <a:off x="7984965" y="4398906"/>
              <a:ext cx="50327" cy="250101"/>
            </a:xfrm>
            <a:custGeom>
              <a:avLst/>
              <a:gdLst/>
              <a:ahLst/>
              <a:cxnLst/>
              <a:rect l="l" t="t" r="r" b="b"/>
              <a:pathLst>
                <a:path w="1542" h="7663" extrusionOk="0">
                  <a:moveTo>
                    <a:pt x="908" y="0"/>
                  </a:moveTo>
                  <a:cubicBezTo>
                    <a:pt x="596" y="0"/>
                    <a:pt x="361" y="368"/>
                    <a:pt x="361" y="368"/>
                  </a:cubicBezTo>
                  <a:cubicBezTo>
                    <a:pt x="99" y="811"/>
                    <a:pt x="1" y="1335"/>
                    <a:pt x="66" y="1860"/>
                  </a:cubicBezTo>
                  <a:cubicBezTo>
                    <a:pt x="132" y="2827"/>
                    <a:pt x="493" y="3974"/>
                    <a:pt x="591" y="5171"/>
                  </a:cubicBezTo>
                  <a:cubicBezTo>
                    <a:pt x="738" y="7056"/>
                    <a:pt x="83" y="7662"/>
                    <a:pt x="83" y="7662"/>
                  </a:cubicBezTo>
                  <a:cubicBezTo>
                    <a:pt x="771" y="7122"/>
                    <a:pt x="935" y="5351"/>
                    <a:pt x="804" y="3991"/>
                  </a:cubicBezTo>
                  <a:cubicBezTo>
                    <a:pt x="722" y="3286"/>
                    <a:pt x="706" y="2565"/>
                    <a:pt x="755" y="1844"/>
                  </a:cubicBezTo>
                  <a:cubicBezTo>
                    <a:pt x="788" y="1483"/>
                    <a:pt x="853" y="1204"/>
                    <a:pt x="952" y="1090"/>
                  </a:cubicBezTo>
                  <a:cubicBezTo>
                    <a:pt x="1214" y="827"/>
                    <a:pt x="1542" y="270"/>
                    <a:pt x="1115" y="57"/>
                  </a:cubicBezTo>
                  <a:cubicBezTo>
                    <a:pt x="1044" y="17"/>
                    <a:pt x="974" y="0"/>
                    <a:pt x="90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2" name="Google Shape;3542;p3"/>
            <p:cNvSpPr/>
            <p:nvPr/>
          </p:nvSpPr>
          <p:spPr>
            <a:xfrm>
              <a:off x="7912738" y="4366007"/>
              <a:ext cx="277712" cy="332217"/>
            </a:xfrm>
            <a:custGeom>
              <a:avLst/>
              <a:gdLst/>
              <a:ahLst/>
              <a:cxnLst/>
              <a:rect l="l" t="t" r="r" b="b"/>
              <a:pathLst>
                <a:path w="8509" h="10179" extrusionOk="0">
                  <a:moveTo>
                    <a:pt x="6272" y="1"/>
                  </a:moveTo>
                  <a:cubicBezTo>
                    <a:pt x="6074" y="1"/>
                    <a:pt x="5873" y="21"/>
                    <a:pt x="5672" y="65"/>
                  </a:cubicBezTo>
                  <a:cubicBezTo>
                    <a:pt x="4492" y="327"/>
                    <a:pt x="3738" y="1573"/>
                    <a:pt x="3492" y="2835"/>
                  </a:cubicBezTo>
                  <a:lnTo>
                    <a:pt x="3492" y="2868"/>
                  </a:lnTo>
                  <a:cubicBezTo>
                    <a:pt x="3263" y="4163"/>
                    <a:pt x="3492" y="5376"/>
                    <a:pt x="3460" y="6474"/>
                  </a:cubicBezTo>
                  <a:cubicBezTo>
                    <a:pt x="3509" y="7474"/>
                    <a:pt x="3148" y="8441"/>
                    <a:pt x="2443" y="9129"/>
                  </a:cubicBezTo>
                  <a:cubicBezTo>
                    <a:pt x="1771" y="9752"/>
                    <a:pt x="919" y="10113"/>
                    <a:pt x="1" y="10178"/>
                  </a:cubicBezTo>
                  <a:cubicBezTo>
                    <a:pt x="919" y="10146"/>
                    <a:pt x="1804" y="9801"/>
                    <a:pt x="2509" y="9195"/>
                  </a:cubicBezTo>
                  <a:cubicBezTo>
                    <a:pt x="3246" y="8490"/>
                    <a:pt x="3640" y="7507"/>
                    <a:pt x="3591" y="6490"/>
                  </a:cubicBezTo>
                  <a:cubicBezTo>
                    <a:pt x="3656" y="5359"/>
                    <a:pt x="3427" y="4130"/>
                    <a:pt x="3673" y="2868"/>
                  </a:cubicBezTo>
                  <a:cubicBezTo>
                    <a:pt x="3902" y="1639"/>
                    <a:pt x="4607" y="475"/>
                    <a:pt x="5722" y="213"/>
                  </a:cubicBezTo>
                  <a:cubicBezTo>
                    <a:pt x="5836" y="180"/>
                    <a:pt x="5967" y="163"/>
                    <a:pt x="6099" y="147"/>
                  </a:cubicBezTo>
                  <a:cubicBezTo>
                    <a:pt x="6124" y="146"/>
                    <a:pt x="6150" y="146"/>
                    <a:pt x="6175" y="146"/>
                  </a:cubicBezTo>
                  <a:cubicBezTo>
                    <a:pt x="6605" y="146"/>
                    <a:pt x="7004" y="276"/>
                    <a:pt x="7344" y="524"/>
                  </a:cubicBezTo>
                  <a:cubicBezTo>
                    <a:pt x="8066" y="1098"/>
                    <a:pt x="7967" y="2327"/>
                    <a:pt x="7557" y="2720"/>
                  </a:cubicBezTo>
                  <a:cubicBezTo>
                    <a:pt x="7492" y="2770"/>
                    <a:pt x="7410" y="2835"/>
                    <a:pt x="7328" y="2868"/>
                  </a:cubicBezTo>
                  <a:cubicBezTo>
                    <a:pt x="7205" y="2933"/>
                    <a:pt x="7074" y="2966"/>
                    <a:pt x="6943" y="2966"/>
                  </a:cubicBezTo>
                  <a:cubicBezTo>
                    <a:pt x="6812" y="2966"/>
                    <a:pt x="6680" y="2933"/>
                    <a:pt x="6558" y="2868"/>
                  </a:cubicBezTo>
                  <a:cubicBezTo>
                    <a:pt x="6476" y="2819"/>
                    <a:pt x="6426" y="2753"/>
                    <a:pt x="6394" y="2671"/>
                  </a:cubicBezTo>
                  <a:lnTo>
                    <a:pt x="6394" y="2671"/>
                  </a:lnTo>
                  <a:cubicBezTo>
                    <a:pt x="6394" y="2671"/>
                    <a:pt x="6417" y="2674"/>
                    <a:pt x="6455" y="2674"/>
                  </a:cubicBezTo>
                  <a:cubicBezTo>
                    <a:pt x="6580" y="2674"/>
                    <a:pt x="6863" y="2645"/>
                    <a:pt x="6951" y="2393"/>
                  </a:cubicBezTo>
                  <a:cubicBezTo>
                    <a:pt x="7066" y="2081"/>
                    <a:pt x="6885" y="1737"/>
                    <a:pt x="6558" y="1671"/>
                  </a:cubicBezTo>
                  <a:cubicBezTo>
                    <a:pt x="6502" y="1655"/>
                    <a:pt x="6447" y="1648"/>
                    <a:pt x="6393" y="1648"/>
                  </a:cubicBezTo>
                  <a:cubicBezTo>
                    <a:pt x="6004" y="1648"/>
                    <a:pt x="5692" y="2039"/>
                    <a:pt x="5836" y="2442"/>
                  </a:cubicBezTo>
                  <a:cubicBezTo>
                    <a:pt x="5902" y="2606"/>
                    <a:pt x="6017" y="2770"/>
                    <a:pt x="6181" y="2868"/>
                  </a:cubicBezTo>
                  <a:cubicBezTo>
                    <a:pt x="6416" y="3028"/>
                    <a:pt x="6691" y="3106"/>
                    <a:pt x="6969" y="3106"/>
                  </a:cubicBezTo>
                  <a:cubicBezTo>
                    <a:pt x="7233" y="3106"/>
                    <a:pt x="7499" y="3036"/>
                    <a:pt x="7738" y="2901"/>
                  </a:cubicBezTo>
                  <a:cubicBezTo>
                    <a:pt x="7754" y="2884"/>
                    <a:pt x="7770" y="2884"/>
                    <a:pt x="7787" y="2868"/>
                  </a:cubicBezTo>
                  <a:cubicBezTo>
                    <a:pt x="8311" y="2475"/>
                    <a:pt x="8508" y="1786"/>
                    <a:pt x="8262" y="1180"/>
                  </a:cubicBezTo>
                  <a:cubicBezTo>
                    <a:pt x="8019" y="451"/>
                    <a:pt x="7189" y="1"/>
                    <a:pt x="62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3" name="Google Shape;3543;p3"/>
            <p:cNvSpPr/>
            <p:nvPr/>
          </p:nvSpPr>
          <p:spPr>
            <a:xfrm>
              <a:off x="8050762" y="4412614"/>
              <a:ext cx="76013" cy="68637"/>
            </a:xfrm>
            <a:custGeom>
              <a:avLst/>
              <a:gdLst/>
              <a:ahLst/>
              <a:cxnLst/>
              <a:rect l="l" t="t" r="r" b="b"/>
              <a:pathLst>
                <a:path w="2329" h="2103" extrusionOk="0">
                  <a:moveTo>
                    <a:pt x="540" y="1"/>
                  </a:moveTo>
                  <a:cubicBezTo>
                    <a:pt x="468" y="1"/>
                    <a:pt x="392" y="10"/>
                    <a:pt x="312" y="30"/>
                  </a:cubicBezTo>
                  <a:cubicBezTo>
                    <a:pt x="427" y="96"/>
                    <a:pt x="460" y="260"/>
                    <a:pt x="362" y="374"/>
                  </a:cubicBezTo>
                  <a:cubicBezTo>
                    <a:pt x="247" y="555"/>
                    <a:pt x="1" y="997"/>
                    <a:pt x="132" y="1440"/>
                  </a:cubicBezTo>
                  <a:cubicBezTo>
                    <a:pt x="165" y="1587"/>
                    <a:pt x="263" y="1735"/>
                    <a:pt x="378" y="1850"/>
                  </a:cubicBezTo>
                  <a:cubicBezTo>
                    <a:pt x="565" y="2037"/>
                    <a:pt x="825" y="2102"/>
                    <a:pt x="1095" y="2102"/>
                  </a:cubicBezTo>
                  <a:cubicBezTo>
                    <a:pt x="1627" y="2102"/>
                    <a:pt x="2198" y="1849"/>
                    <a:pt x="2329" y="1784"/>
                  </a:cubicBezTo>
                  <a:lnTo>
                    <a:pt x="2329" y="1784"/>
                  </a:lnTo>
                  <a:cubicBezTo>
                    <a:pt x="2328" y="1784"/>
                    <a:pt x="2296" y="1788"/>
                    <a:pt x="2242" y="1788"/>
                  </a:cubicBezTo>
                  <a:cubicBezTo>
                    <a:pt x="2076" y="1788"/>
                    <a:pt x="1708" y="1750"/>
                    <a:pt x="1509" y="1440"/>
                  </a:cubicBezTo>
                  <a:cubicBezTo>
                    <a:pt x="1443" y="1325"/>
                    <a:pt x="1411" y="1210"/>
                    <a:pt x="1394" y="1096"/>
                  </a:cubicBezTo>
                  <a:cubicBezTo>
                    <a:pt x="1309" y="401"/>
                    <a:pt x="1003" y="1"/>
                    <a:pt x="54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4" name="Google Shape;3544;p3"/>
            <p:cNvSpPr/>
            <p:nvPr/>
          </p:nvSpPr>
          <p:spPr>
            <a:xfrm>
              <a:off x="8162578" y="4366921"/>
              <a:ext cx="96346" cy="63708"/>
            </a:xfrm>
            <a:custGeom>
              <a:avLst/>
              <a:gdLst/>
              <a:ahLst/>
              <a:cxnLst/>
              <a:rect l="l" t="t" r="r" b="b"/>
              <a:pathLst>
                <a:path w="2952" h="1952" extrusionOk="0">
                  <a:moveTo>
                    <a:pt x="922" y="0"/>
                  </a:moveTo>
                  <a:cubicBezTo>
                    <a:pt x="657" y="0"/>
                    <a:pt x="352" y="26"/>
                    <a:pt x="1" y="86"/>
                  </a:cubicBezTo>
                  <a:cubicBezTo>
                    <a:pt x="411" y="135"/>
                    <a:pt x="771" y="414"/>
                    <a:pt x="919" y="791"/>
                  </a:cubicBezTo>
                  <a:cubicBezTo>
                    <a:pt x="1125" y="1306"/>
                    <a:pt x="1482" y="1952"/>
                    <a:pt x="2237" y="1952"/>
                  </a:cubicBezTo>
                  <a:cubicBezTo>
                    <a:pt x="2444" y="1952"/>
                    <a:pt x="2680" y="1904"/>
                    <a:pt x="2951" y="1791"/>
                  </a:cubicBezTo>
                  <a:cubicBezTo>
                    <a:pt x="2771" y="1725"/>
                    <a:pt x="2656" y="1561"/>
                    <a:pt x="2656" y="1365"/>
                  </a:cubicBezTo>
                  <a:cubicBezTo>
                    <a:pt x="2656" y="1081"/>
                    <a:pt x="2619" y="0"/>
                    <a:pt x="9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5" name="Google Shape;3545;p3"/>
            <p:cNvSpPr/>
            <p:nvPr/>
          </p:nvSpPr>
          <p:spPr>
            <a:xfrm>
              <a:off x="8249263" y="4366040"/>
              <a:ext cx="47096" cy="37272"/>
            </a:xfrm>
            <a:custGeom>
              <a:avLst/>
              <a:gdLst/>
              <a:ahLst/>
              <a:cxnLst/>
              <a:rect l="l" t="t" r="r" b="b"/>
              <a:pathLst>
                <a:path w="1443" h="1142" extrusionOk="0">
                  <a:moveTo>
                    <a:pt x="968" y="0"/>
                  </a:moveTo>
                  <a:cubicBezTo>
                    <a:pt x="791" y="0"/>
                    <a:pt x="636" y="133"/>
                    <a:pt x="623" y="326"/>
                  </a:cubicBezTo>
                  <a:cubicBezTo>
                    <a:pt x="623" y="489"/>
                    <a:pt x="756" y="595"/>
                    <a:pt x="897" y="595"/>
                  </a:cubicBezTo>
                  <a:cubicBezTo>
                    <a:pt x="955" y="595"/>
                    <a:pt x="1013" y="577"/>
                    <a:pt x="1066" y="539"/>
                  </a:cubicBezTo>
                  <a:cubicBezTo>
                    <a:pt x="1066" y="539"/>
                    <a:pt x="1164" y="359"/>
                    <a:pt x="1066" y="294"/>
                  </a:cubicBezTo>
                  <a:cubicBezTo>
                    <a:pt x="1037" y="277"/>
                    <a:pt x="1010" y="270"/>
                    <a:pt x="987" y="270"/>
                  </a:cubicBezTo>
                  <a:cubicBezTo>
                    <a:pt x="916" y="270"/>
                    <a:pt x="873" y="334"/>
                    <a:pt x="885" y="408"/>
                  </a:cubicBezTo>
                  <a:cubicBezTo>
                    <a:pt x="896" y="440"/>
                    <a:pt x="880" y="455"/>
                    <a:pt x="856" y="455"/>
                  </a:cubicBezTo>
                  <a:cubicBezTo>
                    <a:pt x="805" y="455"/>
                    <a:pt x="716" y="393"/>
                    <a:pt x="738" y="294"/>
                  </a:cubicBezTo>
                  <a:cubicBezTo>
                    <a:pt x="750" y="162"/>
                    <a:pt x="857" y="74"/>
                    <a:pt x="978" y="74"/>
                  </a:cubicBezTo>
                  <a:cubicBezTo>
                    <a:pt x="1023" y="74"/>
                    <a:pt x="1070" y="86"/>
                    <a:pt x="1115" y="113"/>
                  </a:cubicBezTo>
                  <a:cubicBezTo>
                    <a:pt x="1377" y="277"/>
                    <a:pt x="1295" y="851"/>
                    <a:pt x="721" y="900"/>
                  </a:cubicBezTo>
                  <a:cubicBezTo>
                    <a:pt x="707" y="901"/>
                    <a:pt x="693" y="902"/>
                    <a:pt x="680" y="902"/>
                  </a:cubicBezTo>
                  <a:cubicBezTo>
                    <a:pt x="319" y="902"/>
                    <a:pt x="0" y="507"/>
                    <a:pt x="0" y="507"/>
                  </a:cubicBezTo>
                  <a:lnTo>
                    <a:pt x="0" y="507"/>
                  </a:lnTo>
                  <a:cubicBezTo>
                    <a:pt x="0" y="703"/>
                    <a:pt x="82" y="884"/>
                    <a:pt x="213" y="1015"/>
                  </a:cubicBezTo>
                  <a:cubicBezTo>
                    <a:pt x="338" y="1098"/>
                    <a:pt x="482" y="1141"/>
                    <a:pt x="625" y="1141"/>
                  </a:cubicBezTo>
                  <a:cubicBezTo>
                    <a:pt x="708" y="1141"/>
                    <a:pt x="791" y="1127"/>
                    <a:pt x="869" y="1097"/>
                  </a:cubicBezTo>
                  <a:cubicBezTo>
                    <a:pt x="1082" y="1031"/>
                    <a:pt x="1262" y="867"/>
                    <a:pt x="1344" y="671"/>
                  </a:cubicBezTo>
                  <a:cubicBezTo>
                    <a:pt x="1443" y="425"/>
                    <a:pt x="1344" y="146"/>
                    <a:pt x="1115" y="31"/>
                  </a:cubicBezTo>
                  <a:cubicBezTo>
                    <a:pt x="1066" y="10"/>
                    <a:pt x="1016" y="0"/>
                    <a:pt x="9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6" name="Google Shape;3546;p3"/>
            <p:cNvSpPr/>
            <p:nvPr/>
          </p:nvSpPr>
          <p:spPr>
            <a:xfrm>
              <a:off x="8347698" y="5561356"/>
              <a:ext cx="295859" cy="206041"/>
            </a:xfrm>
            <a:custGeom>
              <a:avLst/>
              <a:gdLst/>
              <a:ahLst/>
              <a:cxnLst/>
              <a:rect l="l" t="t" r="r" b="b"/>
              <a:pathLst>
                <a:path w="9065" h="6313" extrusionOk="0">
                  <a:moveTo>
                    <a:pt x="7076" y="0"/>
                  </a:moveTo>
                  <a:cubicBezTo>
                    <a:pt x="6621" y="0"/>
                    <a:pt x="6190" y="163"/>
                    <a:pt x="5917" y="501"/>
                  </a:cubicBezTo>
                  <a:cubicBezTo>
                    <a:pt x="5524" y="910"/>
                    <a:pt x="5475" y="1533"/>
                    <a:pt x="5803" y="1992"/>
                  </a:cubicBezTo>
                  <a:cubicBezTo>
                    <a:pt x="5901" y="2140"/>
                    <a:pt x="6032" y="2238"/>
                    <a:pt x="6180" y="2304"/>
                  </a:cubicBezTo>
                  <a:lnTo>
                    <a:pt x="6212" y="2320"/>
                  </a:lnTo>
                  <a:lnTo>
                    <a:pt x="6294" y="2336"/>
                  </a:lnTo>
                  <a:cubicBezTo>
                    <a:pt x="6311" y="2353"/>
                    <a:pt x="6344" y="2353"/>
                    <a:pt x="6376" y="2369"/>
                  </a:cubicBezTo>
                  <a:cubicBezTo>
                    <a:pt x="6445" y="2385"/>
                    <a:pt x="6516" y="2394"/>
                    <a:pt x="6586" y="2394"/>
                  </a:cubicBezTo>
                  <a:cubicBezTo>
                    <a:pt x="6801" y="2394"/>
                    <a:pt x="7015" y="2317"/>
                    <a:pt x="7163" y="2156"/>
                  </a:cubicBezTo>
                  <a:cubicBezTo>
                    <a:pt x="7554" y="1751"/>
                    <a:pt x="7284" y="1208"/>
                    <a:pt x="6958" y="1208"/>
                  </a:cubicBezTo>
                  <a:cubicBezTo>
                    <a:pt x="6929" y="1208"/>
                    <a:pt x="6898" y="1212"/>
                    <a:pt x="6868" y="1222"/>
                  </a:cubicBezTo>
                  <a:cubicBezTo>
                    <a:pt x="6540" y="1304"/>
                    <a:pt x="6475" y="1714"/>
                    <a:pt x="6704" y="1845"/>
                  </a:cubicBezTo>
                  <a:cubicBezTo>
                    <a:pt x="6758" y="1875"/>
                    <a:pt x="6817" y="1889"/>
                    <a:pt x="6875" y="1889"/>
                  </a:cubicBezTo>
                  <a:cubicBezTo>
                    <a:pt x="6975" y="1889"/>
                    <a:pt x="7074" y="1846"/>
                    <a:pt x="7147" y="1763"/>
                  </a:cubicBezTo>
                  <a:lnTo>
                    <a:pt x="7147" y="1763"/>
                  </a:lnTo>
                  <a:cubicBezTo>
                    <a:pt x="7196" y="1910"/>
                    <a:pt x="7130" y="2058"/>
                    <a:pt x="7016" y="2140"/>
                  </a:cubicBezTo>
                  <a:cubicBezTo>
                    <a:pt x="6875" y="2257"/>
                    <a:pt x="6701" y="2315"/>
                    <a:pt x="6524" y="2315"/>
                  </a:cubicBezTo>
                  <a:cubicBezTo>
                    <a:pt x="6453" y="2315"/>
                    <a:pt x="6381" y="2306"/>
                    <a:pt x="6311" y="2287"/>
                  </a:cubicBezTo>
                  <a:cubicBezTo>
                    <a:pt x="6212" y="2271"/>
                    <a:pt x="6131" y="2222"/>
                    <a:pt x="6049" y="2173"/>
                  </a:cubicBezTo>
                  <a:cubicBezTo>
                    <a:pt x="5540" y="1763"/>
                    <a:pt x="5508" y="1009"/>
                    <a:pt x="5967" y="550"/>
                  </a:cubicBezTo>
                  <a:cubicBezTo>
                    <a:pt x="6222" y="246"/>
                    <a:pt x="6617" y="102"/>
                    <a:pt x="7036" y="102"/>
                  </a:cubicBezTo>
                  <a:cubicBezTo>
                    <a:pt x="7907" y="102"/>
                    <a:pt x="8879" y="727"/>
                    <a:pt x="8901" y="1845"/>
                  </a:cubicBezTo>
                  <a:cubicBezTo>
                    <a:pt x="8917" y="2664"/>
                    <a:pt x="8474" y="3402"/>
                    <a:pt x="7770" y="3795"/>
                  </a:cubicBezTo>
                  <a:lnTo>
                    <a:pt x="7704" y="3812"/>
                  </a:lnTo>
                  <a:cubicBezTo>
                    <a:pt x="7622" y="3844"/>
                    <a:pt x="7524" y="3877"/>
                    <a:pt x="7425" y="3894"/>
                  </a:cubicBezTo>
                  <a:cubicBezTo>
                    <a:pt x="7201" y="3946"/>
                    <a:pt x="6977" y="3968"/>
                    <a:pt x="6753" y="3968"/>
                  </a:cubicBezTo>
                  <a:cubicBezTo>
                    <a:pt x="5174" y="3968"/>
                    <a:pt x="3630" y="2834"/>
                    <a:pt x="2298" y="2834"/>
                  </a:cubicBezTo>
                  <a:cubicBezTo>
                    <a:pt x="2152" y="2834"/>
                    <a:pt x="2009" y="2847"/>
                    <a:pt x="1869" y="2877"/>
                  </a:cubicBezTo>
                  <a:cubicBezTo>
                    <a:pt x="607" y="3156"/>
                    <a:pt x="246" y="4041"/>
                    <a:pt x="148" y="4582"/>
                  </a:cubicBezTo>
                  <a:cubicBezTo>
                    <a:pt x="0" y="5123"/>
                    <a:pt x="115" y="5729"/>
                    <a:pt x="557" y="6057"/>
                  </a:cubicBezTo>
                  <a:cubicBezTo>
                    <a:pt x="777" y="6233"/>
                    <a:pt x="1045" y="6313"/>
                    <a:pt x="1307" y="6313"/>
                  </a:cubicBezTo>
                  <a:cubicBezTo>
                    <a:pt x="1730" y="6313"/>
                    <a:pt x="2139" y="6106"/>
                    <a:pt x="2311" y="5762"/>
                  </a:cubicBezTo>
                  <a:cubicBezTo>
                    <a:pt x="2639" y="5221"/>
                    <a:pt x="2361" y="4516"/>
                    <a:pt x="1869" y="4402"/>
                  </a:cubicBezTo>
                  <a:cubicBezTo>
                    <a:pt x="1766" y="4356"/>
                    <a:pt x="1658" y="4335"/>
                    <a:pt x="1553" y="4335"/>
                  </a:cubicBezTo>
                  <a:cubicBezTo>
                    <a:pt x="1241" y="4335"/>
                    <a:pt x="947" y="4525"/>
                    <a:pt x="836" y="4844"/>
                  </a:cubicBezTo>
                  <a:cubicBezTo>
                    <a:pt x="803" y="4959"/>
                    <a:pt x="803" y="5090"/>
                    <a:pt x="820" y="5221"/>
                  </a:cubicBezTo>
                  <a:lnTo>
                    <a:pt x="820" y="5238"/>
                  </a:lnTo>
                  <a:lnTo>
                    <a:pt x="836" y="5270"/>
                  </a:lnTo>
                  <a:cubicBezTo>
                    <a:pt x="836" y="5287"/>
                    <a:pt x="836" y="5287"/>
                    <a:pt x="836" y="5303"/>
                  </a:cubicBezTo>
                  <a:cubicBezTo>
                    <a:pt x="910" y="5525"/>
                    <a:pt x="1113" y="5663"/>
                    <a:pt x="1334" y="5663"/>
                  </a:cubicBezTo>
                  <a:cubicBezTo>
                    <a:pt x="1408" y="5663"/>
                    <a:pt x="1484" y="5647"/>
                    <a:pt x="1557" y="5615"/>
                  </a:cubicBezTo>
                  <a:cubicBezTo>
                    <a:pt x="1904" y="5473"/>
                    <a:pt x="1796" y="4923"/>
                    <a:pt x="1454" y="4923"/>
                  </a:cubicBezTo>
                  <a:cubicBezTo>
                    <a:pt x="1439" y="4923"/>
                    <a:pt x="1425" y="4924"/>
                    <a:pt x="1410" y="4926"/>
                  </a:cubicBezTo>
                  <a:cubicBezTo>
                    <a:pt x="1033" y="4959"/>
                    <a:pt x="1098" y="5320"/>
                    <a:pt x="1033" y="5369"/>
                  </a:cubicBezTo>
                  <a:cubicBezTo>
                    <a:pt x="1022" y="5383"/>
                    <a:pt x="1010" y="5389"/>
                    <a:pt x="997" y="5389"/>
                  </a:cubicBezTo>
                  <a:cubicBezTo>
                    <a:pt x="951" y="5389"/>
                    <a:pt x="898" y="5313"/>
                    <a:pt x="885" y="5287"/>
                  </a:cubicBezTo>
                  <a:cubicBezTo>
                    <a:pt x="820" y="5090"/>
                    <a:pt x="836" y="4877"/>
                    <a:pt x="918" y="4713"/>
                  </a:cubicBezTo>
                  <a:cubicBezTo>
                    <a:pt x="1069" y="4504"/>
                    <a:pt x="1302" y="4394"/>
                    <a:pt x="1536" y="4394"/>
                  </a:cubicBezTo>
                  <a:cubicBezTo>
                    <a:pt x="1632" y="4394"/>
                    <a:pt x="1729" y="4413"/>
                    <a:pt x="1820" y="4451"/>
                  </a:cubicBezTo>
                  <a:cubicBezTo>
                    <a:pt x="2295" y="4566"/>
                    <a:pt x="2541" y="5221"/>
                    <a:pt x="2229" y="5713"/>
                  </a:cubicBezTo>
                  <a:cubicBezTo>
                    <a:pt x="2069" y="6024"/>
                    <a:pt x="1686" y="6207"/>
                    <a:pt x="1297" y="6207"/>
                  </a:cubicBezTo>
                  <a:cubicBezTo>
                    <a:pt x="1052" y="6207"/>
                    <a:pt x="803" y="6134"/>
                    <a:pt x="607" y="5975"/>
                  </a:cubicBezTo>
                  <a:cubicBezTo>
                    <a:pt x="66" y="5566"/>
                    <a:pt x="98" y="4631"/>
                    <a:pt x="541" y="4058"/>
                  </a:cubicBezTo>
                  <a:cubicBezTo>
                    <a:pt x="890" y="3584"/>
                    <a:pt x="1475" y="3347"/>
                    <a:pt x="2089" y="3347"/>
                  </a:cubicBezTo>
                  <a:cubicBezTo>
                    <a:pt x="2283" y="3347"/>
                    <a:pt x="2479" y="3371"/>
                    <a:pt x="2672" y="3418"/>
                  </a:cubicBezTo>
                  <a:cubicBezTo>
                    <a:pt x="3492" y="3615"/>
                    <a:pt x="4311" y="3959"/>
                    <a:pt x="5196" y="4189"/>
                  </a:cubicBezTo>
                  <a:cubicBezTo>
                    <a:pt x="5523" y="4248"/>
                    <a:pt x="5855" y="4282"/>
                    <a:pt x="6185" y="4282"/>
                  </a:cubicBezTo>
                  <a:cubicBezTo>
                    <a:pt x="6765" y="4282"/>
                    <a:pt x="7333" y="4177"/>
                    <a:pt x="7835" y="3926"/>
                  </a:cubicBezTo>
                  <a:cubicBezTo>
                    <a:pt x="8589" y="3517"/>
                    <a:pt x="9065" y="2713"/>
                    <a:pt x="9032" y="1845"/>
                  </a:cubicBezTo>
                  <a:cubicBezTo>
                    <a:pt x="8999" y="653"/>
                    <a:pt x="7988" y="0"/>
                    <a:pt x="70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7" name="Google Shape;3547;p3"/>
            <p:cNvSpPr/>
            <p:nvPr/>
          </p:nvSpPr>
          <p:spPr>
            <a:xfrm>
              <a:off x="8382457" y="5678165"/>
              <a:ext cx="211360" cy="120498"/>
            </a:xfrm>
            <a:custGeom>
              <a:avLst/>
              <a:gdLst/>
              <a:ahLst/>
              <a:cxnLst/>
              <a:rect l="l" t="t" r="r" b="b"/>
              <a:pathLst>
                <a:path w="6476" h="3692" extrusionOk="0">
                  <a:moveTo>
                    <a:pt x="961" y="0"/>
                  </a:moveTo>
                  <a:cubicBezTo>
                    <a:pt x="340" y="0"/>
                    <a:pt x="1" y="265"/>
                    <a:pt x="1" y="265"/>
                  </a:cubicBezTo>
                  <a:cubicBezTo>
                    <a:pt x="232" y="193"/>
                    <a:pt x="445" y="147"/>
                    <a:pt x="655" y="147"/>
                  </a:cubicBezTo>
                  <a:cubicBezTo>
                    <a:pt x="966" y="147"/>
                    <a:pt x="1271" y="247"/>
                    <a:pt x="1623" y="511"/>
                  </a:cubicBezTo>
                  <a:cubicBezTo>
                    <a:pt x="2230" y="954"/>
                    <a:pt x="1853" y="1708"/>
                    <a:pt x="1754" y="2200"/>
                  </a:cubicBezTo>
                  <a:cubicBezTo>
                    <a:pt x="1656" y="2708"/>
                    <a:pt x="2377" y="2921"/>
                    <a:pt x="2738" y="3085"/>
                  </a:cubicBezTo>
                  <a:cubicBezTo>
                    <a:pt x="3099" y="3249"/>
                    <a:pt x="2918" y="3691"/>
                    <a:pt x="2918" y="3691"/>
                  </a:cubicBezTo>
                  <a:cubicBezTo>
                    <a:pt x="4246" y="2872"/>
                    <a:pt x="3394" y="1937"/>
                    <a:pt x="3164" y="1659"/>
                  </a:cubicBezTo>
                  <a:cubicBezTo>
                    <a:pt x="2973" y="1441"/>
                    <a:pt x="3100" y="1200"/>
                    <a:pt x="3279" y="1200"/>
                  </a:cubicBezTo>
                  <a:cubicBezTo>
                    <a:pt x="3316" y="1200"/>
                    <a:pt x="3355" y="1210"/>
                    <a:pt x="3394" y="1233"/>
                  </a:cubicBezTo>
                  <a:cubicBezTo>
                    <a:pt x="3639" y="1364"/>
                    <a:pt x="3279" y="1872"/>
                    <a:pt x="3951" y="2298"/>
                  </a:cubicBezTo>
                  <a:cubicBezTo>
                    <a:pt x="4120" y="2410"/>
                    <a:pt x="4281" y="2451"/>
                    <a:pt x="4425" y="2451"/>
                  </a:cubicBezTo>
                  <a:cubicBezTo>
                    <a:pt x="4854" y="2451"/>
                    <a:pt x="5147" y="2085"/>
                    <a:pt x="5147" y="2085"/>
                  </a:cubicBezTo>
                  <a:lnTo>
                    <a:pt x="5147" y="2085"/>
                  </a:lnTo>
                  <a:cubicBezTo>
                    <a:pt x="5141" y="2085"/>
                    <a:pt x="5136" y="2085"/>
                    <a:pt x="5130" y="2085"/>
                  </a:cubicBezTo>
                  <a:cubicBezTo>
                    <a:pt x="4761" y="2085"/>
                    <a:pt x="4964" y="1574"/>
                    <a:pt x="4787" y="1413"/>
                  </a:cubicBezTo>
                  <a:cubicBezTo>
                    <a:pt x="4713" y="1350"/>
                    <a:pt x="4620" y="1320"/>
                    <a:pt x="4523" y="1320"/>
                  </a:cubicBezTo>
                  <a:cubicBezTo>
                    <a:pt x="4469" y="1320"/>
                    <a:pt x="4414" y="1330"/>
                    <a:pt x="4361" y="1347"/>
                  </a:cubicBezTo>
                  <a:cubicBezTo>
                    <a:pt x="4312" y="1359"/>
                    <a:pt x="4264" y="1364"/>
                    <a:pt x="4220" y="1364"/>
                  </a:cubicBezTo>
                  <a:cubicBezTo>
                    <a:pt x="4073" y="1364"/>
                    <a:pt x="3973" y="1305"/>
                    <a:pt x="4049" y="1216"/>
                  </a:cubicBezTo>
                  <a:cubicBezTo>
                    <a:pt x="4079" y="1174"/>
                    <a:pt x="4112" y="1158"/>
                    <a:pt x="4158" y="1158"/>
                  </a:cubicBezTo>
                  <a:cubicBezTo>
                    <a:pt x="4291" y="1158"/>
                    <a:pt x="4525" y="1294"/>
                    <a:pt x="5049" y="1331"/>
                  </a:cubicBezTo>
                  <a:cubicBezTo>
                    <a:pt x="5077" y="1333"/>
                    <a:pt x="5104" y="1333"/>
                    <a:pt x="5131" y="1333"/>
                  </a:cubicBezTo>
                  <a:cubicBezTo>
                    <a:pt x="5909" y="1333"/>
                    <a:pt x="6475" y="675"/>
                    <a:pt x="6475" y="675"/>
                  </a:cubicBezTo>
                  <a:lnTo>
                    <a:pt x="6475" y="675"/>
                  </a:lnTo>
                  <a:cubicBezTo>
                    <a:pt x="6016" y="931"/>
                    <a:pt x="5529" y="1029"/>
                    <a:pt x="5040" y="1029"/>
                  </a:cubicBezTo>
                  <a:cubicBezTo>
                    <a:pt x="3868" y="1029"/>
                    <a:pt x="2685" y="468"/>
                    <a:pt x="1853" y="167"/>
                  </a:cubicBezTo>
                  <a:cubicBezTo>
                    <a:pt x="1512" y="44"/>
                    <a:pt x="1213" y="0"/>
                    <a:pt x="9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8" name="Google Shape;3548;p3"/>
            <p:cNvSpPr/>
            <p:nvPr/>
          </p:nvSpPr>
          <p:spPr>
            <a:xfrm>
              <a:off x="8437027" y="5558157"/>
              <a:ext cx="118246" cy="82671"/>
            </a:xfrm>
            <a:custGeom>
              <a:avLst/>
              <a:gdLst/>
              <a:ahLst/>
              <a:cxnLst/>
              <a:rect l="l" t="t" r="r" b="b"/>
              <a:pathLst>
                <a:path w="3623" h="2533" extrusionOk="0">
                  <a:moveTo>
                    <a:pt x="2529" y="0"/>
                  </a:moveTo>
                  <a:cubicBezTo>
                    <a:pt x="1935" y="0"/>
                    <a:pt x="1246" y="123"/>
                    <a:pt x="869" y="615"/>
                  </a:cubicBezTo>
                  <a:cubicBezTo>
                    <a:pt x="1" y="1762"/>
                    <a:pt x="525" y="2533"/>
                    <a:pt x="525" y="2533"/>
                  </a:cubicBezTo>
                  <a:cubicBezTo>
                    <a:pt x="525" y="2533"/>
                    <a:pt x="361" y="2172"/>
                    <a:pt x="1394" y="2156"/>
                  </a:cubicBezTo>
                  <a:cubicBezTo>
                    <a:pt x="2426" y="2139"/>
                    <a:pt x="2312" y="1500"/>
                    <a:pt x="2263" y="1271"/>
                  </a:cubicBezTo>
                  <a:cubicBezTo>
                    <a:pt x="2181" y="1008"/>
                    <a:pt x="2246" y="746"/>
                    <a:pt x="2426" y="549"/>
                  </a:cubicBezTo>
                  <a:cubicBezTo>
                    <a:pt x="2656" y="205"/>
                    <a:pt x="3623" y="123"/>
                    <a:pt x="3623" y="123"/>
                  </a:cubicBezTo>
                  <a:cubicBezTo>
                    <a:pt x="3623" y="123"/>
                    <a:pt x="3123" y="0"/>
                    <a:pt x="252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9" name="Google Shape;3549;p3"/>
            <p:cNvSpPr/>
            <p:nvPr/>
          </p:nvSpPr>
          <p:spPr>
            <a:xfrm>
              <a:off x="8527432" y="5470689"/>
              <a:ext cx="73859" cy="87762"/>
            </a:xfrm>
            <a:custGeom>
              <a:avLst/>
              <a:gdLst/>
              <a:ahLst/>
              <a:cxnLst/>
              <a:rect l="l" t="t" r="r" b="b"/>
              <a:pathLst>
                <a:path w="2263" h="2689" extrusionOk="0">
                  <a:moveTo>
                    <a:pt x="1132" y="0"/>
                  </a:moveTo>
                  <a:cubicBezTo>
                    <a:pt x="1132" y="1"/>
                    <a:pt x="1345" y="541"/>
                    <a:pt x="984" y="738"/>
                  </a:cubicBezTo>
                  <a:cubicBezTo>
                    <a:pt x="624" y="935"/>
                    <a:pt x="1" y="1344"/>
                    <a:pt x="247" y="2017"/>
                  </a:cubicBezTo>
                  <a:cubicBezTo>
                    <a:pt x="492" y="2689"/>
                    <a:pt x="1689" y="2426"/>
                    <a:pt x="2263" y="2623"/>
                  </a:cubicBezTo>
                  <a:cubicBezTo>
                    <a:pt x="2263" y="2623"/>
                    <a:pt x="1394" y="2164"/>
                    <a:pt x="1459" y="1443"/>
                  </a:cubicBezTo>
                  <a:cubicBezTo>
                    <a:pt x="1525" y="705"/>
                    <a:pt x="1427" y="181"/>
                    <a:pt x="11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0" name="Google Shape;3550;p3"/>
            <p:cNvSpPr/>
            <p:nvPr/>
          </p:nvSpPr>
          <p:spPr>
            <a:xfrm>
              <a:off x="8607133" y="5509201"/>
              <a:ext cx="103820" cy="140733"/>
            </a:xfrm>
            <a:custGeom>
              <a:avLst/>
              <a:gdLst/>
              <a:ahLst/>
              <a:cxnLst/>
              <a:rect l="l" t="t" r="r" b="b"/>
              <a:pathLst>
                <a:path w="3181" h="4312" extrusionOk="0">
                  <a:moveTo>
                    <a:pt x="378" y="1"/>
                  </a:moveTo>
                  <a:lnTo>
                    <a:pt x="378" y="1"/>
                  </a:lnTo>
                  <a:cubicBezTo>
                    <a:pt x="1" y="1345"/>
                    <a:pt x="542" y="1607"/>
                    <a:pt x="1099" y="2476"/>
                  </a:cubicBezTo>
                  <a:cubicBezTo>
                    <a:pt x="1640" y="3361"/>
                    <a:pt x="1050" y="4311"/>
                    <a:pt x="1050" y="4311"/>
                  </a:cubicBezTo>
                  <a:cubicBezTo>
                    <a:pt x="1443" y="4049"/>
                    <a:pt x="1788" y="3361"/>
                    <a:pt x="2492" y="2918"/>
                  </a:cubicBezTo>
                  <a:cubicBezTo>
                    <a:pt x="3181" y="2492"/>
                    <a:pt x="2902" y="1591"/>
                    <a:pt x="2902" y="1591"/>
                  </a:cubicBezTo>
                  <a:lnTo>
                    <a:pt x="2902" y="1591"/>
                  </a:lnTo>
                  <a:cubicBezTo>
                    <a:pt x="2863" y="1695"/>
                    <a:pt x="2761" y="1748"/>
                    <a:pt x="2587" y="1748"/>
                  </a:cubicBezTo>
                  <a:cubicBezTo>
                    <a:pt x="2544" y="1748"/>
                    <a:pt x="2496" y="1745"/>
                    <a:pt x="2443" y="1738"/>
                  </a:cubicBezTo>
                  <a:cubicBezTo>
                    <a:pt x="2414" y="1731"/>
                    <a:pt x="2385" y="1727"/>
                    <a:pt x="2357" y="1727"/>
                  </a:cubicBezTo>
                  <a:cubicBezTo>
                    <a:pt x="2134" y="1727"/>
                    <a:pt x="1961" y="1947"/>
                    <a:pt x="2033" y="2181"/>
                  </a:cubicBezTo>
                  <a:cubicBezTo>
                    <a:pt x="2098" y="2413"/>
                    <a:pt x="1949" y="2513"/>
                    <a:pt x="1811" y="2513"/>
                  </a:cubicBezTo>
                  <a:cubicBezTo>
                    <a:pt x="1773" y="2513"/>
                    <a:pt x="1737" y="2506"/>
                    <a:pt x="1706" y="2492"/>
                  </a:cubicBezTo>
                  <a:cubicBezTo>
                    <a:pt x="1558" y="2426"/>
                    <a:pt x="1558" y="2066"/>
                    <a:pt x="1771" y="1886"/>
                  </a:cubicBezTo>
                  <a:cubicBezTo>
                    <a:pt x="1984" y="1705"/>
                    <a:pt x="2132" y="1312"/>
                    <a:pt x="1952" y="689"/>
                  </a:cubicBezTo>
                  <a:cubicBezTo>
                    <a:pt x="1803" y="219"/>
                    <a:pt x="1355" y="104"/>
                    <a:pt x="1039" y="104"/>
                  </a:cubicBezTo>
                  <a:cubicBezTo>
                    <a:pt x="937" y="104"/>
                    <a:pt x="848" y="116"/>
                    <a:pt x="788" y="132"/>
                  </a:cubicBezTo>
                  <a:cubicBezTo>
                    <a:pt x="769" y="134"/>
                    <a:pt x="750" y="135"/>
                    <a:pt x="731" y="135"/>
                  </a:cubicBezTo>
                  <a:cubicBezTo>
                    <a:pt x="600" y="135"/>
                    <a:pt x="464" y="86"/>
                    <a:pt x="3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1" name="Google Shape;3551;p3"/>
            <p:cNvSpPr/>
            <p:nvPr/>
          </p:nvSpPr>
          <p:spPr>
            <a:xfrm>
              <a:off x="8616761" y="5565370"/>
              <a:ext cx="33" cy="33"/>
            </a:xfrm>
            <a:custGeom>
              <a:avLst/>
              <a:gdLst/>
              <a:ahLst/>
              <a:cxnLst/>
              <a:rect l="l" t="t" r="r" b="b"/>
              <a:pathLst>
                <a:path w="1" h="1" extrusionOk="0">
                  <a:moveTo>
                    <a:pt x="1" y="1"/>
                  </a:moveTo>
                  <a:lnTo>
                    <a:pt x="1" y="1"/>
                  </a:lnTo>
                  <a:lnTo>
                    <a:pt x="1"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2" name="Google Shape;3552;p3"/>
            <p:cNvSpPr/>
            <p:nvPr/>
          </p:nvSpPr>
          <p:spPr>
            <a:xfrm>
              <a:off x="8583602" y="5302247"/>
              <a:ext cx="264853" cy="264233"/>
            </a:xfrm>
            <a:custGeom>
              <a:avLst/>
              <a:gdLst/>
              <a:ahLst/>
              <a:cxnLst/>
              <a:rect l="l" t="t" r="r" b="b"/>
              <a:pathLst>
                <a:path w="8115" h="8096" extrusionOk="0">
                  <a:moveTo>
                    <a:pt x="5771" y="1"/>
                  </a:moveTo>
                  <a:cubicBezTo>
                    <a:pt x="5237" y="1"/>
                    <a:pt x="4722" y="177"/>
                    <a:pt x="4426" y="572"/>
                  </a:cubicBezTo>
                  <a:cubicBezTo>
                    <a:pt x="4115" y="998"/>
                    <a:pt x="4066" y="1555"/>
                    <a:pt x="4312" y="2031"/>
                  </a:cubicBezTo>
                  <a:cubicBezTo>
                    <a:pt x="4519" y="2445"/>
                    <a:pt x="4855" y="2592"/>
                    <a:pt x="5182" y="2592"/>
                  </a:cubicBezTo>
                  <a:cubicBezTo>
                    <a:pt x="5528" y="2592"/>
                    <a:pt x="5864" y="2429"/>
                    <a:pt x="6033" y="2244"/>
                  </a:cubicBezTo>
                  <a:cubicBezTo>
                    <a:pt x="6213" y="2031"/>
                    <a:pt x="6295" y="1752"/>
                    <a:pt x="6246" y="1490"/>
                  </a:cubicBezTo>
                  <a:cubicBezTo>
                    <a:pt x="6188" y="1162"/>
                    <a:pt x="5960" y="1021"/>
                    <a:pt x="5752" y="1021"/>
                  </a:cubicBezTo>
                  <a:cubicBezTo>
                    <a:pt x="5606" y="1021"/>
                    <a:pt x="5471" y="1090"/>
                    <a:pt x="5410" y="1211"/>
                  </a:cubicBezTo>
                  <a:cubicBezTo>
                    <a:pt x="5262" y="1490"/>
                    <a:pt x="5344" y="1850"/>
                    <a:pt x="5754" y="1916"/>
                  </a:cubicBezTo>
                  <a:cubicBezTo>
                    <a:pt x="6098" y="1965"/>
                    <a:pt x="5918" y="2391"/>
                    <a:pt x="5475" y="2506"/>
                  </a:cubicBezTo>
                  <a:cubicBezTo>
                    <a:pt x="5391" y="2531"/>
                    <a:pt x="5306" y="2543"/>
                    <a:pt x="5222" y="2543"/>
                  </a:cubicBezTo>
                  <a:cubicBezTo>
                    <a:pt x="4867" y="2543"/>
                    <a:pt x="4536" y="2329"/>
                    <a:pt x="4377" y="1998"/>
                  </a:cubicBezTo>
                  <a:cubicBezTo>
                    <a:pt x="4181" y="1555"/>
                    <a:pt x="4230" y="1031"/>
                    <a:pt x="4525" y="637"/>
                  </a:cubicBezTo>
                  <a:cubicBezTo>
                    <a:pt x="4781" y="300"/>
                    <a:pt x="5238" y="140"/>
                    <a:pt x="5712" y="140"/>
                  </a:cubicBezTo>
                  <a:cubicBezTo>
                    <a:pt x="5813" y="140"/>
                    <a:pt x="5915" y="148"/>
                    <a:pt x="6016" y="162"/>
                  </a:cubicBezTo>
                  <a:cubicBezTo>
                    <a:pt x="7213" y="293"/>
                    <a:pt x="7918" y="1998"/>
                    <a:pt x="7197" y="3145"/>
                  </a:cubicBezTo>
                  <a:cubicBezTo>
                    <a:pt x="6951" y="3506"/>
                    <a:pt x="6623" y="3801"/>
                    <a:pt x="6229" y="3998"/>
                  </a:cubicBezTo>
                  <a:cubicBezTo>
                    <a:pt x="5842" y="4164"/>
                    <a:pt x="5393" y="4247"/>
                    <a:pt x="4869" y="4247"/>
                  </a:cubicBezTo>
                  <a:cubicBezTo>
                    <a:pt x="4462" y="4247"/>
                    <a:pt x="4010" y="4196"/>
                    <a:pt x="3508" y="4096"/>
                  </a:cubicBezTo>
                  <a:cubicBezTo>
                    <a:pt x="3203" y="4035"/>
                    <a:pt x="2903" y="4004"/>
                    <a:pt x="2616" y="4004"/>
                  </a:cubicBezTo>
                  <a:cubicBezTo>
                    <a:pt x="1290" y="4004"/>
                    <a:pt x="240" y="4660"/>
                    <a:pt x="132" y="5981"/>
                  </a:cubicBezTo>
                  <a:cubicBezTo>
                    <a:pt x="1" y="7571"/>
                    <a:pt x="1050" y="8095"/>
                    <a:pt x="1050" y="8095"/>
                  </a:cubicBezTo>
                  <a:cubicBezTo>
                    <a:pt x="1050" y="8095"/>
                    <a:pt x="1033" y="8079"/>
                    <a:pt x="1017" y="8063"/>
                  </a:cubicBezTo>
                  <a:cubicBezTo>
                    <a:pt x="443" y="7423"/>
                    <a:pt x="607" y="6227"/>
                    <a:pt x="607" y="6227"/>
                  </a:cubicBezTo>
                  <a:cubicBezTo>
                    <a:pt x="689" y="5702"/>
                    <a:pt x="951" y="5243"/>
                    <a:pt x="1345" y="4899"/>
                  </a:cubicBezTo>
                  <a:cubicBezTo>
                    <a:pt x="1926" y="4458"/>
                    <a:pt x="2666" y="4373"/>
                    <a:pt x="3154" y="4373"/>
                  </a:cubicBezTo>
                  <a:cubicBezTo>
                    <a:pt x="3464" y="4373"/>
                    <a:pt x="3672" y="4407"/>
                    <a:pt x="3672" y="4407"/>
                  </a:cubicBezTo>
                  <a:cubicBezTo>
                    <a:pt x="3918" y="4440"/>
                    <a:pt x="4148" y="4457"/>
                    <a:pt x="4361" y="4457"/>
                  </a:cubicBezTo>
                  <a:cubicBezTo>
                    <a:pt x="4467" y="4463"/>
                    <a:pt x="4576" y="4467"/>
                    <a:pt x="4686" y="4467"/>
                  </a:cubicBezTo>
                  <a:cubicBezTo>
                    <a:pt x="5657" y="4467"/>
                    <a:pt x="6724" y="4184"/>
                    <a:pt x="7328" y="3227"/>
                  </a:cubicBezTo>
                  <a:cubicBezTo>
                    <a:pt x="8114" y="1981"/>
                    <a:pt x="7344" y="178"/>
                    <a:pt x="6033" y="15"/>
                  </a:cubicBezTo>
                  <a:cubicBezTo>
                    <a:pt x="5945" y="5"/>
                    <a:pt x="5858" y="1"/>
                    <a:pt x="577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3" name="Google Shape;3553;p3"/>
            <p:cNvSpPr/>
            <p:nvPr/>
          </p:nvSpPr>
          <p:spPr>
            <a:xfrm>
              <a:off x="8653674" y="5453717"/>
              <a:ext cx="152515" cy="77971"/>
            </a:xfrm>
            <a:custGeom>
              <a:avLst/>
              <a:gdLst/>
              <a:ahLst/>
              <a:cxnLst/>
              <a:rect l="l" t="t" r="r" b="b"/>
              <a:pathLst>
                <a:path w="4673" h="2389" extrusionOk="0">
                  <a:moveTo>
                    <a:pt x="1099" y="0"/>
                  </a:moveTo>
                  <a:cubicBezTo>
                    <a:pt x="403" y="0"/>
                    <a:pt x="1" y="225"/>
                    <a:pt x="1" y="225"/>
                  </a:cubicBezTo>
                  <a:cubicBezTo>
                    <a:pt x="84" y="210"/>
                    <a:pt x="165" y="203"/>
                    <a:pt x="241" y="203"/>
                  </a:cubicBezTo>
                  <a:cubicBezTo>
                    <a:pt x="732" y="203"/>
                    <a:pt x="1049" y="513"/>
                    <a:pt x="935" y="996"/>
                  </a:cubicBezTo>
                  <a:cubicBezTo>
                    <a:pt x="821" y="1406"/>
                    <a:pt x="968" y="1864"/>
                    <a:pt x="1329" y="2127"/>
                  </a:cubicBezTo>
                  <a:cubicBezTo>
                    <a:pt x="1640" y="2389"/>
                    <a:pt x="2558" y="2389"/>
                    <a:pt x="2558" y="2389"/>
                  </a:cubicBezTo>
                  <a:cubicBezTo>
                    <a:pt x="2296" y="2241"/>
                    <a:pt x="2542" y="1881"/>
                    <a:pt x="2706" y="1455"/>
                  </a:cubicBezTo>
                  <a:cubicBezTo>
                    <a:pt x="2861" y="1034"/>
                    <a:pt x="2439" y="880"/>
                    <a:pt x="2242" y="880"/>
                  </a:cubicBezTo>
                  <a:cubicBezTo>
                    <a:pt x="2232" y="880"/>
                    <a:pt x="2223" y="880"/>
                    <a:pt x="2214" y="881"/>
                  </a:cubicBezTo>
                  <a:cubicBezTo>
                    <a:pt x="2110" y="890"/>
                    <a:pt x="2034" y="911"/>
                    <a:pt x="1963" y="911"/>
                  </a:cubicBezTo>
                  <a:cubicBezTo>
                    <a:pt x="1910" y="911"/>
                    <a:pt x="1860" y="900"/>
                    <a:pt x="1804" y="865"/>
                  </a:cubicBezTo>
                  <a:cubicBezTo>
                    <a:pt x="1697" y="798"/>
                    <a:pt x="1743" y="580"/>
                    <a:pt x="2019" y="580"/>
                  </a:cubicBezTo>
                  <a:cubicBezTo>
                    <a:pt x="2082" y="580"/>
                    <a:pt x="2158" y="591"/>
                    <a:pt x="2247" y="619"/>
                  </a:cubicBezTo>
                  <a:cubicBezTo>
                    <a:pt x="2722" y="783"/>
                    <a:pt x="2591" y="1242"/>
                    <a:pt x="3312" y="1389"/>
                  </a:cubicBezTo>
                  <a:cubicBezTo>
                    <a:pt x="3368" y="1400"/>
                    <a:pt x="3422" y="1406"/>
                    <a:pt x="3472" y="1406"/>
                  </a:cubicBezTo>
                  <a:cubicBezTo>
                    <a:pt x="4074" y="1406"/>
                    <a:pt x="4220" y="643"/>
                    <a:pt x="4296" y="537"/>
                  </a:cubicBezTo>
                  <a:cubicBezTo>
                    <a:pt x="4410" y="389"/>
                    <a:pt x="4541" y="275"/>
                    <a:pt x="4673" y="160"/>
                  </a:cubicBezTo>
                  <a:lnTo>
                    <a:pt x="4673" y="160"/>
                  </a:lnTo>
                  <a:cubicBezTo>
                    <a:pt x="4463" y="274"/>
                    <a:pt x="4088" y="394"/>
                    <a:pt x="3553" y="394"/>
                  </a:cubicBezTo>
                  <a:cubicBezTo>
                    <a:pt x="3167" y="394"/>
                    <a:pt x="2698" y="332"/>
                    <a:pt x="2148" y="160"/>
                  </a:cubicBezTo>
                  <a:cubicBezTo>
                    <a:pt x="1750" y="42"/>
                    <a:pt x="1397" y="0"/>
                    <a:pt x="109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4" name="Google Shape;3554;p3"/>
            <p:cNvSpPr/>
            <p:nvPr/>
          </p:nvSpPr>
          <p:spPr>
            <a:xfrm>
              <a:off x="8662780" y="5311255"/>
              <a:ext cx="104897" cy="109825"/>
            </a:xfrm>
            <a:custGeom>
              <a:avLst/>
              <a:gdLst/>
              <a:ahLst/>
              <a:cxnLst/>
              <a:rect l="l" t="t" r="r" b="b"/>
              <a:pathLst>
                <a:path w="3214" h="3365" extrusionOk="0">
                  <a:moveTo>
                    <a:pt x="1951" y="1"/>
                  </a:moveTo>
                  <a:lnTo>
                    <a:pt x="1951" y="1"/>
                  </a:lnTo>
                  <a:cubicBezTo>
                    <a:pt x="1509" y="279"/>
                    <a:pt x="1443" y="722"/>
                    <a:pt x="722" y="1345"/>
                  </a:cubicBezTo>
                  <a:cubicBezTo>
                    <a:pt x="1" y="1968"/>
                    <a:pt x="214" y="2427"/>
                    <a:pt x="361" y="2689"/>
                  </a:cubicBezTo>
                  <a:cubicBezTo>
                    <a:pt x="460" y="2804"/>
                    <a:pt x="427" y="3000"/>
                    <a:pt x="296" y="3099"/>
                  </a:cubicBezTo>
                  <a:cubicBezTo>
                    <a:pt x="1394" y="2984"/>
                    <a:pt x="1246" y="2345"/>
                    <a:pt x="1181" y="2148"/>
                  </a:cubicBezTo>
                  <a:cubicBezTo>
                    <a:pt x="1115" y="1951"/>
                    <a:pt x="1148" y="1837"/>
                    <a:pt x="1246" y="1837"/>
                  </a:cubicBezTo>
                  <a:cubicBezTo>
                    <a:pt x="1361" y="1837"/>
                    <a:pt x="1345" y="2066"/>
                    <a:pt x="1345" y="2361"/>
                  </a:cubicBezTo>
                  <a:cubicBezTo>
                    <a:pt x="1328" y="2640"/>
                    <a:pt x="1279" y="3295"/>
                    <a:pt x="2115" y="3361"/>
                  </a:cubicBezTo>
                  <a:cubicBezTo>
                    <a:pt x="2146" y="3363"/>
                    <a:pt x="2176" y="3365"/>
                    <a:pt x="2206" y="3365"/>
                  </a:cubicBezTo>
                  <a:cubicBezTo>
                    <a:pt x="2985" y="3365"/>
                    <a:pt x="3213" y="2558"/>
                    <a:pt x="3213" y="2558"/>
                  </a:cubicBezTo>
                  <a:lnTo>
                    <a:pt x="3213" y="2558"/>
                  </a:lnTo>
                  <a:cubicBezTo>
                    <a:pt x="3088" y="2592"/>
                    <a:pt x="2938" y="2618"/>
                    <a:pt x="2777" y="2618"/>
                  </a:cubicBezTo>
                  <a:cubicBezTo>
                    <a:pt x="2327" y="2618"/>
                    <a:pt x="1804" y="2418"/>
                    <a:pt x="1574" y="1656"/>
                  </a:cubicBezTo>
                  <a:cubicBezTo>
                    <a:pt x="1378" y="1083"/>
                    <a:pt x="1525" y="443"/>
                    <a:pt x="195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5" name="Google Shape;3555;p3"/>
            <p:cNvSpPr/>
            <p:nvPr/>
          </p:nvSpPr>
          <p:spPr>
            <a:xfrm>
              <a:off x="8813108" y="5155345"/>
              <a:ext cx="63154" cy="250101"/>
            </a:xfrm>
            <a:custGeom>
              <a:avLst/>
              <a:gdLst/>
              <a:ahLst/>
              <a:cxnLst/>
              <a:rect l="l" t="t" r="r" b="b"/>
              <a:pathLst>
                <a:path w="1935" h="7663" extrusionOk="0">
                  <a:moveTo>
                    <a:pt x="1300" y="0"/>
                  </a:moveTo>
                  <a:cubicBezTo>
                    <a:pt x="984" y="0"/>
                    <a:pt x="738" y="369"/>
                    <a:pt x="738" y="369"/>
                  </a:cubicBezTo>
                  <a:cubicBezTo>
                    <a:pt x="1" y="1500"/>
                    <a:pt x="820" y="3286"/>
                    <a:pt x="968" y="5171"/>
                  </a:cubicBezTo>
                  <a:cubicBezTo>
                    <a:pt x="1115" y="7056"/>
                    <a:pt x="460" y="7663"/>
                    <a:pt x="460" y="7663"/>
                  </a:cubicBezTo>
                  <a:cubicBezTo>
                    <a:pt x="1164" y="7122"/>
                    <a:pt x="1312" y="5351"/>
                    <a:pt x="1181" y="3991"/>
                  </a:cubicBezTo>
                  <a:cubicBezTo>
                    <a:pt x="1050" y="2631"/>
                    <a:pt x="1066" y="1352"/>
                    <a:pt x="1328" y="1090"/>
                  </a:cubicBezTo>
                  <a:cubicBezTo>
                    <a:pt x="1591" y="828"/>
                    <a:pt x="1935" y="287"/>
                    <a:pt x="1509" y="57"/>
                  </a:cubicBezTo>
                  <a:cubicBezTo>
                    <a:pt x="1437" y="17"/>
                    <a:pt x="1367" y="0"/>
                    <a:pt x="130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6" name="Google Shape;3556;p3"/>
            <p:cNvSpPr/>
            <p:nvPr/>
          </p:nvSpPr>
          <p:spPr>
            <a:xfrm>
              <a:off x="8753741" y="5122447"/>
              <a:ext cx="278202" cy="332217"/>
            </a:xfrm>
            <a:custGeom>
              <a:avLst/>
              <a:gdLst/>
              <a:ahLst/>
              <a:cxnLst/>
              <a:rect l="l" t="t" r="r" b="b"/>
              <a:pathLst>
                <a:path w="8524" h="10179" extrusionOk="0">
                  <a:moveTo>
                    <a:pt x="6265" y="1"/>
                  </a:moveTo>
                  <a:cubicBezTo>
                    <a:pt x="6069" y="1"/>
                    <a:pt x="5869" y="22"/>
                    <a:pt x="5672" y="65"/>
                  </a:cubicBezTo>
                  <a:cubicBezTo>
                    <a:pt x="4491" y="328"/>
                    <a:pt x="3721" y="1573"/>
                    <a:pt x="3492" y="2835"/>
                  </a:cubicBezTo>
                  <a:cubicBezTo>
                    <a:pt x="3246" y="4147"/>
                    <a:pt x="3492" y="5376"/>
                    <a:pt x="3442" y="6474"/>
                  </a:cubicBezTo>
                  <a:cubicBezTo>
                    <a:pt x="3508" y="7474"/>
                    <a:pt x="3147" y="8441"/>
                    <a:pt x="2442" y="9130"/>
                  </a:cubicBezTo>
                  <a:cubicBezTo>
                    <a:pt x="1770" y="9752"/>
                    <a:pt x="902" y="10113"/>
                    <a:pt x="0" y="10179"/>
                  </a:cubicBezTo>
                  <a:cubicBezTo>
                    <a:pt x="918" y="10146"/>
                    <a:pt x="1803" y="9802"/>
                    <a:pt x="2492" y="9195"/>
                  </a:cubicBezTo>
                  <a:cubicBezTo>
                    <a:pt x="3246" y="8490"/>
                    <a:pt x="3639" y="7507"/>
                    <a:pt x="3590" y="6491"/>
                  </a:cubicBezTo>
                  <a:cubicBezTo>
                    <a:pt x="3655" y="5360"/>
                    <a:pt x="3426" y="4130"/>
                    <a:pt x="3655" y="2868"/>
                  </a:cubicBezTo>
                  <a:cubicBezTo>
                    <a:pt x="3901" y="1622"/>
                    <a:pt x="4590" y="475"/>
                    <a:pt x="5688" y="213"/>
                  </a:cubicBezTo>
                  <a:cubicBezTo>
                    <a:pt x="5819" y="180"/>
                    <a:pt x="5950" y="164"/>
                    <a:pt x="6081" y="147"/>
                  </a:cubicBezTo>
                  <a:cubicBezTo>
                    <a:pt x="6126" y="144"/>
                    <a:pt x="6171" y="142"/>
                    <a:pt x="6215" y="142"/>
                  </a:cubicBezTo>
                  <a:cubicBezTo>
                    <a:pt x="6612" y="142"/>
                    <a:pt x="7003" y="272"/>
                    <a:pt x="7327" y="508"/>
                  </a:cubicBezTo>
                  <a:cubicBezTo>
                    <a:pt x="8032" y="1082"/>
                    <a:pt x="7950" y="2327"/>
                    <a:pt x="7524" y="2704"/>
                  </a:cubicBezTo>
                  <a:cubicBezTo>
                    <a:pt x="7325" y="2882"/>
                    <a:pt x="7101" y="2955"/>
                    <a:pt x="6901" y="2955"/>
                  </a:cubicBezTo>
                  <a:cubicBezTo>
                    <a:pt x="6642" y="2955"/>
                    <a:pt x="6425" y="2831"/>
                    <a:pt x="6360" y="2655"/>
                  </a:cubicBezTo>
                  <a:lnTo>
                    <a:pt x="6360" y="2655"/>
                  </a:lnTo>
                  <a:cubicBezTo>
                    <a:pt x="6360" y="2655"/>
                    <a:pt x="6397" y="2660"/>
                    <a:pt x="6453" y="2660"/>
                  </a:cubicBezTo>
                  <a:cubicBezTo>
                    <a:pt x="6593" y="2660"/>
                    <a:pt x="6847" y="2627"/>
                    <a:pt x="6917" y="2393"/>
                  </a:cubicBezTo>
                  <a:cubicBezTo>
                    <a:pt x="7048" y="2081"/>
                    <a:pt x="6852" y="1737"/>
                    <a:pt x="6524" y="1672"/>
                  </a:cubicBezTo>
                  <a:cubicBezTo>
                    <a:pt x="6477" y="1658"/>
                    <a:pt x="6427" y="1651"/>
                    <a:pt x="6374" y="1651"/>
                  </a:cubicBezTo>
                  <a:cubicBezTo>
                    <a:pt x="6060" y="1651"/>
                    <a:pt x="5693" y="1905"/>
                    <a:pt x="5819" y="2426"/>
                  </a:cubicBezTo>
                  <a:cubicBezTo>
                    <a:pt x="5909" y="2809"/>
                    <a:pt x="6440" y="3106"/>
                    <a:pt x="6987" y="3106"/>
                  </a:cubicBezTo>
                  <a:cubicBezTo>
                    <a:pt x="7236" y="3106"/>
                    <a:pt x="7489" y="3045"/>
                    <a:pt x="7704" y="2901"/>
                  </a:cubicBezTo>
                  <a:cubicBezTo>
                    <a:pt x="8114" y="2671"/>
                    <a:pt x="8524" y="1967"/>
                    <a:pt x="8229" y="1180"/>
                  </a:cubicBezTo>
                  <a:cubicBezTo>
                    <a:pt x="8013" y="452"/>
                    <a:pt x="7176" y="1"/>
                    <a:pt x="626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7" name="Google Shape;3557;p3"/>
            <p:cNvSpPr/>
            <p:nvPr/>
          </p:nvSpPr>
          <p:spPr>
            <a:xfrm>
              <a:off x="8885857" y="5169053"/>
              <a:ext cx="81365" cy="68800"/>
            </a:xfrm>
            <a:custGeom>
              <a:avLst/>
              <a:gdLst/>
              <a:ahLst/>
              <a:cxnLst/>
              <a:rect l="l" t="t" r="r" b="b"/>
              <a:pathLst>
                <a:path w="2493" h="2108" extrusionOk="0">
                  <a:moveTo>
                    <a:pt x="704" y="1"/>
                  </a:moveTo>
                  <a:cubicBezTo>
                    <a:pt x="632" y="1"/>
                    <a:pt x="556" y="11"/>
                    <a:pt x="476" y="31"/>
                  </a:cubicBezTo>
                  <a:cubicBezTo>
                    <a:pt x="591" y="96"/>
                    <a:pt x="624" y="276"/>
                    <a:pt x="525" y="375"/>
                  </a:cubicBezTo>
                  <a:cubicBezTo>
                    <a:pt x="378" y="604"/>
                    <a:pt x="1" y="1309"/>
                    <a:pt x="542" y="1866"/>
                  </a:cubicBezTo>
                  <a:cubicBezTo>
                    <a:pt x="726" y="2045"/>
                    <a:pt x="981" y="2107"/>
                    <a:pt x="1247" y="2107"/>
                  </a:cubicBezTo>
                  <a:cubicBezTo>
                    <a:pt x="1787" y="2107"/>
                    <a:pt x="2372" y="1850"/>
                    <a:pt x="2492" y="1784"/>
                  </a:cubicBezTo>
                  <a:lnTo>
                    <a:pt x="2492" y="1784"/>
                  </a:lnTo>
                  <a:cubicBezTo>
                    <a:pt x="2492" y="1784"/>
                    <a:pt x="2459" y="1788"/>
                    <a:pt x="2405" y="1788"/>
                  </a:cubicBezTo>
                  <a:cubicBezTo>
                    <a:pt x="2187" y="1788"/>
                    <a:pt x="1637" y="1725"/>
                    <a:pt x="1558" y="1096"/>
                  </a:cubicBezTo>
                  <a:cubicBezTo>
                    <a:pt x="1473" y="401"/>
                    <a:pt x="1167" y="1"/>
                    <a:pt x="70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8" name="Google Shape;3558;p3"/>
            <p:cNvSpPr/>
            <p:nvPr/>
          </p:nvSpPr>
          <p:spPr>
            <a:xfrm>
              <a:off x="8889611" y="5173231"/>
              <a:ext cx="157313" cy="178723"/>
            </a:xfrm>
            <a:custGeom>
              <a:avLst/>
              <a:gdLst/>
              <a:ahLst/>
              <a:cxnLst/>
              <a:rect l="l" t="t" r="r" b="b"/>
              <a:pathLst>
                <a:path w="4820" h="5476" extrusionOk="0">
                  <a:moveTo>
                    <a:pt x="4344" y="1"/>
                  </a:moveTo>
                  <a:cubicBezTo>
                    <a:pt x="4475" y="558"/>
                    <a:pt x="4262" y="1148"/>
                    <a:pt x="3803" y="1492"/>
                  </a:cubicBezTo>
                  <a:cubicBezTo>
                    <a:pt x="3017" y="2066"/>
                    <a:pt x="1902" y="1771"/>
                    <a:pt x="1000" y="2410"/>
                  </a:cubicBezTo>
                  <a:cubicBezTo>
                    <a:pt x="99" y="3033"/>
                    <a:pt x="197" y="3951"/>
                    <a:pt x="181" y="4459"/>
                  </a:cubicBezTo>
                  <a:cubicBezTo>
                    <a:pt x="197" y="4803"/>
                    <a:pt x="132" y="5148"/>
                    <a:pt x="1" y="5476"/>
                  </a:cubicBezTo>
                  <a:cubicBezTo>
                    <a:pt x="296" y="5279"/>
                    <a:pt x="476" y="4918"/>
                    <a:pt x="443" y="4558"/>
                  </a:cubicBezTo>
                  <a:cubicBezTo>
                    <a:pt x="428" y="3915"/>
                    <a:pt x="498" y="3186"/>
                    <a:pt x="695" y="3186"/>
                  </a:cubicBezTo>
                  <a:cubicBezTo>
                    <a:pt x="709" y="3186"/>
                    <a:pt x="723" y="3190"/>
                    <a:pt x="738" y="3197"/>
                  </a:cubicBezTo>
                  <a:cubicBezTo>
                    <a:pt x="968" y="3312"/>
                    <a:pt x="787" y="3558"/>
                    <a:pt x="705" y="3705"/>
                  </a:cubicBezTo>
                  <a:cubicBezTo>
                    <a:pt x="607" y="3853"/>
                    <a:pt x="443" y="4525"/>
                    <a:pt x="1164" y="4935"/>
                  </a:cubicBezTo>
                  <a:cubicBezTo>
                    <a:pt x="1165" y="4935"/>
                    <a:pt x="1165" y="4935"/>
                    <a:pt x="1165" y="4935"/>
                  </a:cubicBezTo>
                  <a:cubicBezTo>
                    <a:pt x="1174" y="4935"/>
                    <a:pt x="957" y="4422"/>
                    <a:pt x="1345" y="4148"/>
                  </a:cubicBezTo>
                  <a:cubicBezTo>
                    <a:pt x="1754" y="3869"/>
                    <a:pt x="2017" y="3705"/>
                    <a:pt x="1968" y="3132"/>
                  </a:cubicBezTo>
                  <a:cubicBezTo>
                    <a:pt x="1924" y="2608"/>
                    <a:pt x="2267" y="2175"/>
                    <a:pt x="2494" y="2175"/>
                  </a:cubicBezTo>
                  <a:cubicBezTo>
                    <a:pt x="2523" y="2175"/>
                    <a:pt x="2550" y="2182"/>
                    <a:pt x="2574" y="2197"/>
                  </a:cubicBezTo>
                  <a:cubicBezTo>
                    <a:pt x="2803" y="2345"/>
                    <a:pt x="2541" y="2558"/>
                    <a:pt x="2410" y="2607"/>
                  </a:cubicBezTo>
                  <a:cubicBezTo>
                    <a:pt x="2230" y="2722"/>
                    <a:pt x="2197" y="2984"/>
                    <a:pt x="2345" y="3148"/>
                  </a:cubicBezTo>
                  <a:cubicBezTo>
                    <a:pt x="2558" y="3394"/>
                    <a:pt x="2492" y="3705"/>
                    <a:pt x="2213" y="3804"/>
                  </a:cubicBezTo>
                  <a:cubicBezTo>
                    <a:pt x="2213" y="3804"/>
                    <a:pt x="2270" y="3810"/>
                    <a:pt x="2365" y="3810"/>
                  </a:cubicBezTo>
                  <a:cubicBezTo>
                    <a:pt x="2691" y="3810"/>
                    <a:pt x="3468" y="3732"/>
                    <a:pt x="3951" y="3033"/>
                  </a:cubicBezTo>
                  <a:cubicBezTo>
                    <a:pt x="4590" y="2148"/>
                    <a:pt x="4820" y="820"/>
                    <a:pt x="43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9" name="Google Shape;3559;p3"/>
            <p:cNvSpPr/>
            <p:nvPr/>
          </p:nvSpPr>
          <p:spPr>
            <a:xfrm>
              <a:off x="9002504" y="5123393"/>
              <a:ext cx="97390" cy="63708"/>
            </a:xfrm>
            <a:custGeom>
              <a:avLst/>
              <a:gdLst/>
              <a:ahLst/>
              <a:cxnLst/>
              <a:rect l="l" t="t" r="r" b="b"/>
              <a:pathLst>
                <a:path w="2984" h="1952" extrusionOk="0">
                  <a:moveTo>
                    <a:pt x="920" y="0"/>
                  </a:moveTo>
                  <a:cubicBezTo>
                    <a:pt x="655" y="0"/>
                    <a:pt x="351" y="26"/>
                    <a:pt x="0" y="85"/>
                  </a:cubicBezTo>
                  <a:cubicBezTo>
                    <a:pt x="426" y="135"/>
                    <a:pt x="771" y="413"/>
                    <a:pt x="934" y="790"/>
                  </a:cubicBezTo>
                  <a:cubicBezTo>
                    <a:pt x="1140" y="1305"/>
                    <a:pt x="1508" y="1951"/>
                    <a:pt x="2267" y="1951"/>
                  </a:cubicBezTo>
                  <a:cubicBezTo>
                    <a:pt x="2475" y="1951"/>
                    <a:pt x="2712" y="1903"/>
                    <a:pt x="2983" y="1790"/>
                  </a:cubicBezTo>
                  <a:cubicBezTo>
                    <a:pt x="2803" y="1725"/>
                    <a:pt x="2688" y="1561"/>
                    <a:pt x="2688" y="1380"/>
                  </a:cubicBezTo>
                  <a:cubicBezTo>
                    <a:pt x="2688" y="1096"/>
                    <a:pt x="2639" y="0"/>
                    <a:pt x="9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0" name="Google Shape;3560;p3"/>
            <p:cNvSpPr/>
            <p:nvPr/>
          </p:nvSpPr>
          <p:spPr>
            <a:xfrm>
              <a:off x="9089679" y="5122545"/>
              <a:ext cx="47651" cy="37207"/>
            </a:xfrm>
            <a:custGeom>
              <a:avLst/>
              <a:gdLst/>
              <a:ahLst/>
              <a:cxnLst/>
              <a:rect l="l" t="t" r="r" b="b"/>
              <a:pathLst>
                <a:path w="1460" h="1140" extrusionOk="0">
                  <a:moveTo>
                    <a:pt x="976" y="0"/>
                  </a:moveTo>
                  <a:cubicBezTo>
                    <a:pt x="796" y="0"/>
                    <a:pt x="637" y="142"/>
                    <a:pt x="624" y="325"/>
                  </a:cubicBezTo>
                  <a:cubicBezTo>
                    <a:pt x="624" y="488"/>
                    <a:pt x="756" y="593"/>
                    <a:pt x="898" y="593"/>
                  </a:cubicBezTo>
                  <a:cubicBezTo>
                    <a:pt x="955" y="593"/>
                    <a:pt x="1014" y="575"/>
                    <a:pt x="1066" y="538"/>
                  </a:cubicBezTo>
                  <a:cubicBezTo>
                    <a:pt x="1066" y="538"/>
                    <a:pt x="1181" y="357"/>
                    <a:pt x="1066" y="292"/>
                  </a:cubicBezTo>
                  <a:cubicBezTo>
                    <a:pt x="1038" y="275"/>
                    <a:pt x="1011" y="268"/>
                    <a:pt x="988" y="268"/>
                  </a:cubicBezTo>
                  <a:cubicBezTo>
                    <a:pt x="918" y="268"/>
                    <a:pt x="878" y="333"/>
                    <a:pt x="902" y="406"/>
                  </a:cubicBezTo>
                  <a:cubicBezTo>
                    <a:pt x="908" y="439"/>
                    <a:pt x="890" y="453"/>
                    <a:pt x="865" y="453"/>
                  </a:cubicBezTo>
                  <a:cubicBezTo>
                    <a:pt x="813" y="453"/>
                    <a:pt x="727" y="391"/>
                    <a:pt x="739" y="292"/>
                  </a:cubicBezTo>
                  <a:cubicBezTo>
                    <a:pt x="750" y="160"/>
                    <a:pt x="867" y="73"/>
                    <a:pt x="986" y="73"/>
                  </a:cubicBezTo>
                  <a:cubicBezTo>
                    <a:pt x="1031" y="73"/>
                    <a:pt x="1075" y="85"/>
                    <a:pt x="1116" y="111"/>
                  </a:cubicBezTo>
                  <a:cubicBezTo>
                    <a:pt x="1394" y="275"/>
                    <a:pt x="1312" y="849"/>
                    <a:pt x="722" y="898"/>
                  </a:cubicBezTo>
                  <a:cubicBezTo>
                    <a:pt x="708" y="899"/>
                    <a:pt x="693" y="900"/>
                    <a:pt x="679" y="900"/>
                  </a:cubicBezTo>
                  <a:cubicBezTo>
                    <a:pt x="319" y="900"/>
                    <a:pt x="1" y="521"/>
                    <a:pt x="1" y="521"/>
                  </a:cubicBezTo>
                  <a:lnTo>
                    <a:pt x="1" y="521"/>
                  </a:lnTo>
                  <a:cubicBezTo>
                    <a:pt x="1" y="702"/>
                    <a:pt x="83" y="882"/>
                    <a:pt x="230" y="1013"/>
                  </a:cubicBezTo>
                  <a:cubicBezTo>
                    <a:pt x="345" y="1096"/>
                    <a:pt x="485" y="1140"/>
                    <a:pt x="627" y="1140"/>
                  </a:cubicBezTo>
                  <a:cubicBezTo>
                    <a:pt x="709" y="1140"/>
                    <a:pt x="792" y="1125"/>
                    <a:pt x="870" y="1095"/>
                  </a:cubicBezTo>
                  <a:cubicBezTo>
                    <a:pt x="1083" y="1029"/>
                    <a:pt x="1263" y="865"/>
                    <a:pt x="1345" y="669"/>
                  </a:cubicBezTo>
                  <a:cubicBezTo>
                    <a:pt x="1460" y="423"/>
                    <a:pt x="1345" y="144"/>
                    <a:pt x="1116" y="29"/>
                  </a:cubicBezTo>
                  <a:cubicBezTo>
                    <a:pt x="1069" y="10"/>
                    <a:pt x="1022" y="0"/>
                    <a:pt x="9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1" name="Google Shape;3561;p3"/>
            <p:cNvSpPr/>
            <p:nvPr/>
          </p:nvSpPr>
          <p:spPr>
            <a:xfrm>
              <a:off x="8348742" y="5359362"/>
              <a:ext cx="130028" cy="285284"/>
            </a:xfrm>
            <a:custGeom>
              <a:avLst/>
              <a:gdLst/>
              <a:ahLst/>
              <a:cxnLst/>
              <a:rect l="l" t="t" r="r" b="b"/>
              <a:pathLst>
                <a:path w="3984" h="8741" extrusionOk="0">
                  <a:moveTo>
                    <a:pt x="2072" y="0"/>
                  </a:moveTo>
                  <a:cubicBezTo>
                    <a:pt x="1547" y="0"/>
                    <a:pt x="1034" y="245"/>
                    <a:pt x="706" y="674"/>
                  </a:cubicBezTo>
                  <a:cubicBezTo>
                    <a:pt x="362" y="1166"/>
                    <a:pt x="312" y="1821"/>
                    <a:pt x="575" y="2362"/>
                  </a:cubicBezTo>
                  <a:cubicBezTo>
                    <a:pt x="809" y="2784"/>
                    <a:pt x="1252" y="3021"/>
                    <a:pt x="1707" y="3021"/>
                  </a:cubicBezTo>
                  <a:cubicBezTo>
                    <a:pt x="1889" y="3021"/>
                    <a:pt x="2073" y="2983"/>
                    <a:pt x="2247" y="2903"/>
                  </a:cubicBezTo>
                  <a:cubicBezTo>
                    <a:pt x="2951" y="2723"/>
                    <a:pt x="3099" y="1789"/>
                    <a:pt x="2476" y="1412"/>
                  </a:cubicBezTo>
                  <a:cubicBezTo>
                    <a:pt x="2392" y="1366"/>
                    <a:pt x="2305" y="1346"/>
                    <a:pt x="2222" y="1346"/>
                  </a:cubicBezTo>
                  <a:cubicBezTo>
                    <a:pt x="1886" y="1346"/>
                    <a:pt x="1604" y="1680"/>
                    <a:pt x="1722" y="2035"/>
                  </a:cubicBezTo>
                  <a:cubicBezTo>
                    <a:pt x="1860" y="2324"/>
                    <a:pt x="2182" y="2347"/>
                    <a:pt x="2311" y="2347"/>
                  </a:cubicBezTo>
                  <a:cubicBezTo>
                    <a:pt x="2336" y="2347"/>
                    <a:pt x="2353" y="2346"/>
                    <a:pt x="2361" y="2346"/>
                  </a:cubicBezTo>
                  <a:cubicBezTo>
                    <a:pt x="2427" y="2346"/>
                    <a:pt x="2427" y="2379"/>
                    <a:pt x="2427" y="2379"/>
                  </a:cubicBezTo>
                  <a:cubicBezTo>
                    <a:pt x="2485" y="2569"/>
                    <a:pt x="2230" y="2851"/>
                    <a:pt x="1767" y="2851"/>
                  </a:cubicBezTo>
                  <a:cubicBezTo>
                    <a:pt x="1711" y="2851"/>
                    <a:pt x="1652" y="2846"/>
                    <a:pt x="1591" y="2838"/>
                  </a:cubicBezTo>
                  <a:cubicBezTo>
                    <a:pt x="1394" y="2805"/>
                    <a:pt x="1230" y="2707"/>
                    <a:pt x="1083" y="2575"/>
                  </a:cubicBezTo>
                  <a:cubicBezTo>
                    <a:pt x="411" y="1920"/>
                    <a:pt x="739" y="543"/>
                    <a:pt x="1755" y="281"/>
                  </a:cubicBezTo>
                  <a:cubicBezTo>
                    <a:pt x="1902" y="240"/>
                    <a:pt x="2050" y="219"/>
                    <a:pt x="2197" y="219"/>
                  </a:cubicBezTo>
                  <a:cubicBezTo>
                    <a:pt x="2345" y="219"/>
                    <a:pt x="2492" y="240"/>
                    <a:pt x="2640" y="281"/>
                  </a:cubicBezTo>
                  <a:cubicBezTo>
                    <a:pt x="3279" y="461"/>
                    <a:pt x="3738" y="1035"/>
                    <a:pt x="3755" y="1707"/>
                  </a:cubicBezTo>
                  <a:cubicBezTo>
                    <a:pt x="3820" y="2428"/>
                    <a:pt x="3443" y="3182"/>
                    <a:pt x="2869" y="3706"/>
                  </a:cubicBezTo>
                  <a:cubicBezTo>
                    <a:pt x="2296" y="4231"/>
                    <a:pt x="1558" y="4559"/>
                    <a:pt x="984" y="5083"/>
                  </a:cubicBezTo>
                  <a:cubicBezTo>
                    <a:pt x="411" y="5591"/>
                    <a:pt x="66" y="6296"/>
                    <a:pt x="17" y="7050"/>
                  </a:cubicBezTo>
                  <a:cubicBezTo>
                    <a:pt x="1" y="7771"/>
                    <a:pt x="378" y="8493"/>
                    <a:pt x="1034" y="8673"/>
                  </a:cubicBezTo>
                  <a:cubicBezTo>
                    <a:pt x="1164" y="8719"/>
                    <a:pt x="1299" y="8740"/>
                    <a:pt x="1433" y="8740"/>
                  </a:cubicBezTo>
                  <a:cubicBezTo>
                    <a:pt x="1919" y="8740"/>
                    <a:pt x="2380" y="8455"/>
                    <a:pt x="2509" y="8017"/>
                  </a:cubicBezTo>
                  <a:cubicBezTo>
                    <a:pt x="2706" y="7542"/>
                    <a:pt x="2492" y="7001"/>
                    <a:pt x="2033" y="6788"/>
                  </a:cubicBezTo>
                  <a:cubicBezTo>
                    <a:pt x="1919" y="6722"/>
                    <a:pt x="1804" y="6690"/>
                    <a:pt x="1689" y="6690"/>
                  </a:cubicBezTo>
                  <a:cubicBezTo>
                    <a:pt x="1653" y="6685"/>
                    <a:pt x="1617" y="6683"/>
                    <a:pt x="1582" y="6683"/>
                  </a:cubicBezTo>
                  <a:cubicBezTo>
                    <a:pt x="1246" y="6683"/>
                    <a:pt x="941" y="6890"/>
                    <a:pt x="837" y="7231"/>
                  </a:cubicBezTo>
                  <a:cubicBezTo>
                    <a:pt x="706" y="7714"/>
                    <a:pt x="993" y="7990"/>
                    <a:pt x="1305" y="7990"/>
                  </a:cubicBezTo>
                  <a:cubicBezTo>
                    <a:pt x="1385" y="7990"/>
                    <a:pt x="1465" y="7972"/>
                    <a:pt x="1542" y="7935"/>
                  </a:cubicBezTo>
                  <a:cubicBezTo>
                    <a:pt x="1853" y="7771"/>
                    <a:pt x="1919" y="7345"/>
                    <a:pt x="1673" y="7116"/>
                  </a:cubicBezTo>
                  <a:cubicBezTo>
                    <a:pt x="1589" y="7041"/>
                    <a:pt x="1488" y="7003"/>
                    <a:pt x="1387" y="7003"/>
                  </a:cubicBezTo>
                  <a:cubicBezTo>
                    <a:pt x="1311" y="7003"/>
                    <a:pt x="1235" y="7024"/>
                    <a:pt x="1165" y="7067"/>
                  </a:cubicBezTo>
                  <a:cubicBezTo>
                    <a:pt x="1148" y="7073"/>
                    <a:pt x="1137" y="7076"/>
                    <a:pt x="1128" y="7076"/>
                  </a:cubicBezTo>
                  <a:cubicBezTo>
                    <a:pt x="1095" y="7076"/>
                    <a:pt x="1116" y="7034"/>
                    <a:pt x="1116" y="7034"/>
                  </a:cubicBezTo>
                  <a:cubicBezTo>
                    <a:pt x="1214" y="6813"/>
                    <a:pt x="1506" y="6785"/>
                    <a:pt x="1646" y="6785"/>
                  </a:cubicBezTo>
                  <a:cubicBezTo>
                    <a:pt x="1692" y="6785"/>
                    <a:pt x="1722" y="6788"/>
                    <a:pt x="1722" y="6788"/>
                  </a:cubicBezTo>
                  <a:cubicBezTo>
                    <a:pt x="1820" y="6788"/>
                    <a:pt x="1902" y="6804"/>
                    <a:pt x="2001" y="6837"/>
                  </a:cubicBezTo>
                  <a:cubicBezTo>
                    <a:pt x="2443" y="7034"/>
                    <a:pt x="2640" y="7558"/>
                    <a:pt x="2443" y="8001"/>
                  </a:cubicBezTo>
                  <a:cubicBezTo>
                    <a:pt x="2270" y="8398"/>
                    <a:pt x="1881" y="8635"/>
                    <a:pt x="1467" y="8635"/>
                  </a:cubicBezTo>
                  <a:cubicBezTo>
                    <a:pt x="1334" y="8635"/>
                    <a:pt x="1198" y="8610"/>
                    <a:pt x="1066" y="8558"/>
                  </a:cubicBezTo>
                  <a:cubicBezTo>
                    <a:pt x="493" y="8394"/>
                    <a:pt x="132" y="7722"/>
                    <a:pt x="165" y="7050"/>
                  </a:cubicBezTo>
                  <a:cubicBezTo>
                    <a:pt x="230" y="6345"/>
                    <a:pt x="558" y="5673"/>
                    <a:pt x="1083" y="5214"/>
                  </a:cubicBezTo>
                  <a:cubicBezTo>
                    <a:pt x="1640" y="4706"/>
                    <a:pt x="2394" y="4428"/>
                    <a:pt x="2984" y="3838"/>
                  </a:cubicBezTo>
                  <a:cubicBezTo>
                    <a:pt x="3574" y="3280"/>
                    <a:pt x="3984" y="2493"/>
                    <a:pt x="3918" y="1690"/>
                  </a:cubicBezTo>
                  <a:cubicBezTo>
                    <a:pt x="3853" y="904"/>
                    <a:pt x="3296" y="248"/>
                    <a:pt x="2542" y="68"/>
                  </a:cubicBezTo>
                  <a:cubicBezTo>
                    <a:pt x="2387" y="22"/>
                    <a:pt x="2229" y="0"/>
                    <a:pt x="20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2" name="Google Shape;3562;p3"/>
            <p:cNvSpPr/>
            <p:nvPr/>
          </p:nvSpPr>
          <p:spPr>
            <a:xfrm>
              <a:off x="8351418" y="5467490"/>
              <a:ext cx="55680" cy="78656"/>
            </a:xfrm>
            <a:custGeom>
              <a:avLst/>
              <a:gdLst/>
              <a:ahLst/>
              <a:cxnLst/>
              <a:rect l="l" t="t" r="r" b="b"/>
              <a:pathLst>
                <a:path w="1706" h="2410" extrusionOk="0">
                  <a:moveTo>
                    <a:pt x="1509" y="0"/>
                  </a:moveTo>
                  <a:cubicBezTo>
                    <a:pt x="1509" y="0"/>
                    <a:pt x="1361" y="66"/>
                    <a:pt x="1345" y="164"/>
                  </a:cubicBezTo>
                  <a:cubicBezTo>
                    <a:pt x="1330" y="240"/>
                    <a:pt x="1230" y="330"/>
                    <a:pt x="1060" y="330"/>
                  </a:cubicBezTo>
                  <a:cubicBezTo>
                    <a:pt x="1046" y="330"/>
                    <a:pt x="1032" y="329"/>
                    <a:pt x="1017" y="328"/>
                  </a:cubicBezTo>
                  <a:cubicBezTo>
                    <a:pt x="820" y="328"/>
                    <a:pt x="1" y="393"/>
                    <a:pt x="50" y="2410"/>
                  </a:cubicBezTo>
                  <a:cubicBezTo>
                    <a:pt x="99" y="1967"/>
                    <a:pt x="361" y="1590"/>
                    <a:pt x="755" y="1393"/>
                  </a:cubicBezTo>
                  <a:cubicBezTo>
                    <a:pt x="1378" y="1115"/>
                    <a:pt x="1706" y="852"/>
                    <a:pt x="1591" y="475"/>
                  </a:cubicBezTo>
                  <a:cubicBezTo>
                    <a:pt x="1476" y="82"/>
                    <a:pt x="1509" y="0"/>
                    <a:pt x="150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3" name="Google Shape;3563;p3"/>
            <p:cNvSpPr/>
            <p:nvPr/>
          </p:nvSpPr>
          <p:spPr>
            <a:xfrm>
              <a:off x="8373351" y="5235307"/>
              <a:ext cx="209206" cy="327419"/>
            </a:xfrm>
            <a:custGeom>
              <a:avLst/>
              <a:gdLst/>
              <a:ahLst/>
              <a:cxnLst/>
              <a:rect l="l" t="t" r="r" b="b"/>
              <a:pathLst>
                <a:path w="6410" h="10032" extrusionOk="0">
                  <a:moveTo>
                    <a:pt x="5263" y="0"/>
                  </a:moveTo>
                  <a:cubicBezTo>
                    <a:pt x="2886" y="656"/>
                    <a:pt x="4181" y="2180"/>
                    <a:pt x="4263" y="4409"/>
                  </a:cubicBezTo>
                  <a:cubicBezTo>
                    <a:pt x="4361" y="6262"/>
                    <a:pt x="3279" y="7966"/>
                    <a:pt x="1558" y="8688"/>
                  </a:cubicBezTo>
                  <a:cubicBezTo>
                    <a:pt x="247" y="9212"/>
                    <a:pt x="1" y="10032"/>
                    <a:pt x="1" y="10032"/>
                  </a:cubicBezTo>
                  <a:cubicBezTo>
                    <a:pt x="317" y="9493"/>
                    <a:pt x="670" y="9317"/>
                    <a:pt x="970" y="9317"/>
                  </a:cubicBezTo>
                  <a:cubicBezTo>
                    <a:pt x="1199" y="9317"/>
                    <a:pt x="1398" y="9419"/>
                    <a:pt x="1525" y="9540"/>
                  </a:cubicBezTo>
                  <a:cubicBezTo>
                    <a:pt x="1629" y="9632"/>
                    <a:pt x="1727" y="9662"/>
                    <a:pt x="1819" y="9662"/>
                  </a:cubicBezTo>
                  <a:cubicBezTo>
                    <a:pt x="1979" y="9662"/>
                    <a:pt x="2120" y="9572"/>
                    <a:pt x="2243" y="9572"/>
                  </a:cubicBezTo>
                  <a:cubicBezTo>
                    <a:pt x="2250" y="9572"/>
                    <a:pt x="2256" y="9572"/>
                    <a:pt x="2263" y="9573"/>
                  </a:cubicBezTo>
                  <a:cubicBezTo>
                    <a:pt x="2460" y="9589"/>
                    <a:pt x="2345" y="9802"/>
                    <a:pt x="2345" y="9802"/>
                  </a:cubicBezTo>
                  <a:cubicBezTo>
                    <a:pt x="2673" y="9638"/>
                    <a:pt x="2771" y="9229"/>
                    <a:pt x="2574" y="8917"/>
                  </a:cubicBezTo>
                  <a:cubicBezTo>
                    <a:pt x="2493" y="8782"/>
                    <a:pt x="2334" y="8691"/>
                    <a:pt x="2170" y="8691"/>
                  </a:cubicBezTo>
                  <a:cubicBezTo>
                    <a:pt x="2136" y="8691"/>
                    <a:pt x="2101" y="8695"/>
                    <a:pt x="2066" y="8704"/>
                  </a:cubicBezTo>
                  <a:cubicBezTo>
                    <a:pt x="2066" y="8704"/>
                    <a:pt x="2263" y="8655"/>
                    <a:pt x="3312" y="7786"/>
                  </a:cubicBezTo>
                  <a:cubicBezTo>
                    <a:pt x="4607" y="6737"/>
                    <a:pt x="4525" y="7098"/>
                    <a:pt x="5459" y="6606"/>
                  </a:cubicBezTo>
                  <a:cubicBezTo>
                    <a:pt x="6410" y="6114"/>
                    <a:pt x="6082" y="5131"/>
                    <a:pt x="6082" y="5131"/>
                  </a:cubicBezTo>
                  <a:lnTo>
                    <a:pt x="6082" y="5131"/>
                  </a:lnTo>
                  <a:cubicBezTo>
                    <a:pt x="6037" y="5252"/>
                    <a:pt x="5977" y="5429"/>
                    <a:pt x="5514" y="5429"/>
                  </a:cubicBezTo>
                  <a:cubicBezTo>
                    <a:pt x="5477" y="5429"/>
                    <a:pt x="5437" y="5428"/>
                    <a:pt x="5394" y="5426"/>
                  </a:cubicBezTo>
                  <a:cubicBezTo>
                    <a:pt x="5368" y="5424"/>
                    <a:pt x="5343" y="5422"/>
                    <a:pt x="5317" y="5422"/>
                  </a:cubicBezTo>
                  <a:cubicBezTo>
                    <a:pt x="4967" y="5422"/>
                    <a:pt x="4630" y="5629"/>
                    <a:pt x="4492" y="5950"/>
                  </a:cubicBezTo>
                  <a:cubicBezTo>
                    <a:pt x="4427" y="6065"/>
                    <a:pt x="4328" y="6163"/>
                    <a:pt x="4214" y="6245"/>
                  </a:cubicBezTo>
                  <a:cubicBezTo>
                    <a:pt x="4558" y="5917"/>
                    <a:pt x="4623" y="5131"/>
                    <a:pt x="4722" y="4491"/>
                  </a:cubicBezTo>
                  <a:cubicBezTo>
                    <a:pt x="4820" y="3852"/>
                    <a:pt x="5115" y="4065"/>
                    <a:pt x="5672" y="3672"/>
                  </a:cubicBezTo>
                  <a:cubicBezTo>
                    <a:pt x="6246" y="3295"/>
                    <a:pt x="5951" y="2787"/>
                    <a:pt x="5885" y="2656"/>
                  </a:cubicBezTo>
                  <a:cubicBezTo>
                    <a:pt x="5853" y="2508"/>
                    <a:pt x="5853" y="2361"/>
                    <a:pt x="5902" y="2213"/>
                  </a:cubicBezTo>
                  <a:lnTo>
                    <a:pt x="5902" y="2213"/>
                  </a:lnTo>
                  <a:cubicBezTo>
                    <a:pt x="5902" y="2213"/>
                    <a:pt x="5852" y="2328"/>
                    <a:pt x="5476" y="2377"/>
                  </a:cubicBezTo>
                  <a:cubicBezTo>
                    <a:pt x="5164" y="2426"/>
                    <a:pt x="4918" y="2656"/>
                    <a:pt x="4869" y="2967"/>
                  </a:cubicBezTo>
                  <a:cubicBezTo>
                    <a:pt x="4869" y="3114"/>
                    <a:pt x="4772" y="3293"/>
                    <a:pt x="4629" y="3293"/>
                  </a:cubicBezTo>
                  <a:cubicBezTo>
                    <a:pt x="4597" y="3293"/>
                    <a:pt x="4562" y="3284"/>
                    <a:pt x="4525" y="3262"/>
                  </a:cubicBezTo>
                  <a:cubicBezTo>
                    <a:pt x="4345" y="3164"/>
                    <a:pt x="4410" y="2869"/>
                    <a:pt x="4410" y="2869"/>
                  </a:cubicBezTo>
                  <a:cubicBezTo>
                    <a:pt x="4623" y="2295"/>
                    <a:pt x="5197" y="2508"/>
                    <a:pt x="5640" y="1820"/>
                  </a:cubicBezTo>
                  <a:cubicBezTo>
                    <a:pt x="6049" y="1213"/>
                    <a:pt x="5492" y="574"/>
                    <a:pt x="5279" y="410"/>
                  </a:cubicBezTo>
                  <a:cubicBezTo>
                    <a:pt x="5164" y="295"/>
                    <a:pt x="5148" y="115"/>
                    <a:pt x="52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4" name="Google Shape;3564;p3"/>
            <p:cNvSpPr/>
            <p:nvPr/>
          </p:nvSpPr>
          <p:spPr>
            <a:xfrm>
              <a:off x="8425799" y="5152082"/>
              <a:ext cx="95791" cy="350723"/>
            </a:xfrm>
            <a:custGeom>
              <a:avLst/>
              <a:gdLst/>
              <a:ahLst/>
              <a:cxnLst/>
              <a:rect l="l" t="t" r="r" b="b"/>
              <a:pathLst>
                <a:path w="2935" h="10746" extrusionOk="0">
                  <a:moveTo>
                    <a:pt x="1637" y="1"/>
                  </a:moveTo>
                  <a:cubicBezTo>
                    <a:pt x="1303" y="1"/>
                    <a:pt x="959" y="125"/>
                    <a:pt x="689" y="419"/>
                  </a:cubicBezTo>
                  <a:cubicBezTo>
                    <a:pt x="0" y="1239"/>
                    <a:pt x="148" y="2468"/>
                    <a:pt x="525" y="3501"/>
                  </a:cubicBezTo>
                  <a:cubicBezTo>
                    <a:pt x="1361" y="5550"/>
                    <a:pt x="2246" y="7500"/>
                    <a:pt x="1705" y="8959"/>
                  </a:cubicBezTo>
                  <a:cubicBezTo>
                    <a:pt x="1443" y="9697"/>
                    <a:pt x="935" y="10336"/>
                    <a:pt x="263" y="10746"/>
                  </a:cubicBezTo>
                  <a:cubicBezTo>
                    <a:pt x="951" y="10352"/>
                    <a:pt x="1492" y="9730"/>
                    <a:pt x="1787" y="8976"/>
                  </a:cubicBezTo>
                  <a:cubicBezTo>
                    <a:pt x="2393" y="7500"/>
                    <a:pt x="1525" y="5468"/>
                    <a:pt x="689" y="3435"/>
                  </a:cubicBezTo>
                  <a:cubicBezTo>
                    <a:pt x="312" y="2436"/>
                    <a:pt x="197" y="1239"/>
                    <a:pt x="803" y="501"/>
                  </a:cubicBezTo>
                  <a:cubicBezTo>
                    <a:pt x="1030" y="226"/>
                    <a:pt x="1341" y="108"/>
                    <a:pt x="1649" y="108"/>
                  </a:cubicBezTo>
                  <a:cubicBezTo>
                    <a:pt x="2165" y="108"/>
                    <a:pt x="2672" y="439"/>
                    <a:pt x="2754" y="911"/>
                  </a:cubicBezTo>
                  <a:cubicBezTo>
                    <a:pt x="2862" y="1436"/>
                    <a:pt x="2462" y="1917"/>
                    <a:pt x="1936" y="1917"/>
                  </a:cubicBezTo>
                  <a:cubicBezTo>
                    <a:pt x="1903" y="1917"/>
                    <a:pt x="1870" y="1915"/>
                    <a:pt x="1836" y="1911"/>
                  </a:cubicBezTo>
                  <a:lnTo>
                    <a:pt x="1820" y="1911"/>
                  </a:lnTo>
                  <a:lnTo>
                    <a:pt x="1771" y="1895"/>
                  </a:lnTo>
                  <a:cubicBezTo>
                    <a:pt x="1689" y="1862"/>
                    <a:pt x="1639" y="1813"/>
                    <a:pt x="1590" y="1747"/>
                  </a:cubicBezTo>
                  <a:cubicBezTo>
                    <a:pt x="1590" y="1747"/>
                    <a:pt x="1557" y="1698"/>
                    <a:pt x="1590" y="1649"/>
                  </a:cubicBezTo>
                  <a:cubicBezTo>
                    <a:pt x="1639" y="1616"/>
                    <a:pt x="1984" y="1632"/>
                    <a:pt x="2000" y="1321"/>
                  </a:cubicBezTo>
                  <a:cubicBezTo>
                    <a:pt x="2021" y="1069"/>
                    <a:pt x="1814" y="905"/>
                    <a:pt x="1602" y="905"/>
                  </a:cubicBezTo>
                  <a:cubicBezTo>
                    <a:pt x="1482" y="905"/>
                    <a:pt x="1361" y="957"/>
                    <a:pt x="1279" y="1075"/>
                  </a:cubicBezTo>
                  <a:cubicBezTo>
                    <a:pt x="1085" y="1334"/>
                    <a:pt x="1370" y="1960"/>
                    <a:pt x="1929" y="1960"/>
                  </a:cubicBezTo>
                  <a:cubicBezTo>
                    <a:pt x="1936" y="1960"/>
                    <a:pt x="1944" y="1960"/>
                    <a:pt x="1951" y="1960"/>
                  </a:cubicBezTo>
                  <a:cubicBezTo>
                    <a:pt x="2508" y="1960"/>
                    <a:pt x="2934" y="1452"/>
                    <a:pt x="2836" y="895"/>
                  </a:cubicBezTo>
                  <a:cubicBezTo>
                    <a:pt x="2763" y="375"/>
                    <a:pt x="2216" y="1"/>
                    <a:pt x="16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5" name="Google Shape;3565;p3"/>
            <p:cNvSpPr/>
            <p:nvPr/>
          </p:nvSpPr>
          <p:spPr>
            <a:xfrm>
              <a:off x="8348742" y="5138994"/>
              <a:ext cx="90993" cy="265930"/>
            </a:xfrm>
            <a:custGeom>
              <a:avLst/>
              <a:gdLst/>
              <a:ahLst/>
              <a:cxnLst/>
              <a:rect l="l" t="t" r="r" b="b"/>
              <a:pathLst>
                <a:path w="2788" h="8148" extrusionOk="0">
                  <a:moveTo>
                    <a:pt x="706" y="1"/>
                  </a:moveTo>
                  <a:cubicBezTo>
                    <a:pt x="706" y="1"/>
                    <a:pt x="67" y="181"/>
                    <a:pt x="214" y="1066"/>
                  </a:cubicBezTo>
                  <a:cubicBezTo>
                    <a:pt x="345" y="1968"/>
                    <a:pt x="1066" y="2443"/>
                    <a:pt x="1476" y="2902"/>
                  </a:cubicBezTo>
                  <a:cubicBezTo>
                    <a:pt x="1804" y="3263"/>
                    <a:pt x="2476" y="4131"/>
                    <a:pt x="2132" y="4967"/>
                  </a:cubicBezTo>
                  <a:cubicBezTo>
                    <a:pt x="2050" y="5197"/>
                    <a:pt x="1919" y="5394"/>
                    <a:pt x="1738" y="5557"/>
                  </a:cubicBezTo>
                  <a:cubicBezTo>
                    <a:pt x="1148" y="6066"/>
                    <a:pt x="755" y="6328"/>
                    <a:pt x="460" y="6754"/>
                  </a:cubicBezTo>
                  <a:cubicBezTo>
                    <a:pt x="165" y="7164"/>
                    <a:pt x="1" y="7639"/>
                    <a:pt x="17" y="8147"/>
                  </a:cubicBezTo>
                  <a:cubicBezTo>
                    <a:pt x="17" y="8000"/>
                    <a:pt x="66" y="6934"/>
                    <a:pt x="1214" y="6131"/>
                  </a:cubicBezTo>
                  <a:cubicBezTo>
                    <a:pt x="2509" y="5230"/>
                    <a:pt x="2787" y="4295"/>
                    <a:pt x="2345" y="2902"/>
                  </a:cubicBezTo>
                  <a:cubicBezTo>
                    <a:pt x="1820" y="1279"/>
                    <a:pt x="362" y="1099"/>
                    <a:pt x="70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6" name="Google Shape;3566;p3"/>
            <p:cNvSpPr/>
            <p:nvPr/>
          </p:nvSpPr>
          <p:spPr>
            <a:xfrm>
              <a:off x="8458437" y="4830896"/>
              <a:ext cx="79374" cy="178135"/>
            </a:xfrm>
            <a:custGeom>
              <a:avLst/>
              <a:gdLst/>
              <a:ahLst/>
              <a:cxnLst/>
              <a:rect l="l" t="t" r="r" b="b"/>
              <a:pathLst>
                <a:path w="2432" h="5458" extrusionOk="0">
                  <a:moveTo>
                    <a:pt x="1437" y="0"/>
                  </a:moveTo>
                  <a:cubicBezTo>
                    <a:pt x="1403" y="0"/>
                    <a:pt x="1372" y="6"/>
                    <a:pt x="1344" y="16"/>
                  </a:cubicBezTo>
                  <a:cubicBezTo>
                    <a:pt x="1016" y="114"/>
                    <a:pt x="951" y="376"/>
                    <a:pt x="1115" y="737"/>
                  </a:cubicBezTo>
                  <a:cubicBezTo>
                    <a:pt x="1262" y="1098"/>
                    <a:pt x="1770" y="1147"/>
                    <a:pt x="1639" y="2802"/>
                  </a:cubicBezTo>
                  <a:cubicBezTo>
                    <a:pt x="1508" y="4474"/>
                    <a:pt x="0" y="5458"/>
                    <a:pt x="0" y="5458"/>
                  </a:cubicBezTo>
                  <a:cubicBezTo>
                    <a:pt x="262" y="5409"/>
                    <a:pt x="1820" y="4458"/>
                    <a:pt x="2147" y="2425"/>
                  </a:cubicBezTo>
                  <a:cubicBezTo>
                    <a:pt x="2431" y="573"/>
                    <a:pt x="1789" y="0"/>
                    <a:pt x="14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7" name="Google Shape;3567;p3"/>
            <p:cNvSpPr/>
            <p:nvPr/>
          </p:nvSpPr>
          <p:spPr>
            <a:xfrm>
              <a:off x="8400636" y="4782299"/>
              <a:ext cx="172848" cy="231563"/>
            </a:xfrm>
            <a:custGeom>
              <a:avLst/>
              <a:gdLst/>
              <a:ahLst/>
              <a:cxnLst/>
              <a:rect l="l" t="t" r="r" b="b"/>
              <a:pathLst>
                <a:path w="5296" h="7095" extrusionOk="0">
                  <a:moveTo>
                    <a:pt x="1680" y="1"/>
                  </a:moveTo>
                  <a:cubicBezTo>
                    <a:pt x="1292" y="1"/>
                    <a:pt x="857" y="89"/>
                    <a:pt x="476" y="374"/>
                  </a:cubicBezTo>
                  <a:cubicBezTo>
                    <a:pt x="165" y="653"/>
                    <a:pt x="1" y="1062"/>
                    <a:pt x="50" y="1472"/>
                  </a:cubicBezTo>
                  <a:cubicBezTo>
                    <a:pt x="107" y="1984"/>
                    <a:pt x="633" y="2422"/>
                    <a:pt x="1231" y="2422"/>
                  </a:cubicBezTo>
                  <a:cubicBezTo>
                    <a:pt x="1322" y="2422"/>
                    <a:pt x="1416" y="2412"/>
                    <a:pt x="1509" y="2390"/>
                  </a:cubicBezTo>
                  <a:cubicBezTo>
                    <a:pt x="1624" y="2357"/>
                    <a:pt x="1722" y="2324"/>
                    <a:pt x="1820" y="2275"/>
                  </a:cubicBezTo>
                  <a:lnTo>
                    <a:pt x="1837" y="2275"/>
                  </a:lnTo>
                  <a:lnTo>
                    <a:pt x="1853" y="2259"/>
                  </a:lnTo>
                  <a:cubicBezTo>
                    <a:pt x="2148" y="2095"/>
                    <a:pt x="2312" y="1767"/>
                    <a:pt x="2263" y="1439"/>
                  </a:cubicBezTo>
                  <a:cubicBezTo>
                    <a:pt x="2213" y="1102"/>
                    <a:pt x="1925" y="879"/>
                    <a:pt x="1617" y="879"/>
                  </a:cubicBezTo>
                  <a:cubicBezTo>
                    <a:pt x="1520" y="879"/>
                    <a:pt x="1422" y="901"/>
                    <a:pt x="1329" y="948"/>
                  </a:cubicBezTo>
                  <a:cubicBezTo>
                    <a:pt x="968" y="1144"/>
                    <a:pt x="1066" y="1702"/>
                    <a:pt x="1476" y="1751"/>
                  </a:cubicBezTo>
                  <a:cubicBezTo>
                    <a:pt x="1507" y="1758"/>
                    <a:pt x="1537" y="1762"/>
                    <a:pt x="1567" y="1762"/>
                  </a:cubicBezTo>
                  <a:cubicBezTo>
                    <a:pt x="1792" y="1762"/>
                    <a:pt x="1978" y="1556"/>
                    <a:pt x="1935" y="1325"/>
                  </a:cubicBezTo>
                  <a:cubicBezTo>
                    <a:pt x="1929" y="1286"/>
                    <a:pt x="1956" y="1252"/>
                    <a:pt x="1993" y="1252"/>
                  </a:cubicBezTo>
                  <a:cubicBezTo>
                    <a:pt x="2049" y="1252"/>
                    <a:pt x="2128" y="1330"/>
                    <a:pt x="2148" y="1587"/>
                  </a:cubicBezTo>
                  <a:cubicBezTo>
                    <a:pt x="2165" y="1702"/>
                    <a:pt x="2132" y="1833"/>
                    <a:pt x="2083" y="1947"/>
                  </a:cubicBezTo>
                  <a:cubicBezTo>
                    <a:pt x="1935" y="2168"/>
                    <a:pt x="1695" y="2297"/>
                    <a:pt x="1434" y="2297"/>
                  </a:cubicBezTo>
                  <a:cubicBezTo>
                    <a:pt x="1405" y="2297"/>
                    <a:pt x="1375" y="2295"/>
                    <a:pt x="1345" y="2292"/>
                  </a:cubicBezTo>
                  <a:cubicBezTo>
                    <a:pt x="1335" y="2292"/>
                    <a:pt x="1324" y="2292"/>
                    <a:pt x="1314" y="2292"/>
                  </a:cubicBezTo>
                  <a:cubicBezTo>
                    <a:pt x="625" y="2292"/>
                    <a:pt x="142" y="1233"/>
                    <a:pt x="788" y="603"/>
                  </a:cubicBezTo>
                  <a:cubicBezTo>
                    <a:pt x="1061" y="308"/>
                    <a:pt x="1454" y="179"/>
                    <a:pt x="1875" y="179"/>
                  </a:cubicBezTo>
                  <a:cubicBezTo>
                    <a:pt x="2386" y="179"/>
                    <a:pt x="2938" y="370"/>
                    <a:pt x="3361" y="685"/>
                  </a:cubicBezTo>
                  <a:cubicBezTo>
                    <a:pt x="5099" y="1947"/>
                    <a:pt x="4836" y="4242"/>
                    <a:pt x="4328" y="5390"/>
                  </a:cubicBezTo>
                  <a:cubicBezTo>
                    <a:pt x="4066" y="6078"/>
                    <a:pt x="3607" y="6668"/>
                    <a:pt x="3017" y="7094"/>
                  </a:cubicBezTo>
                  <a:cubicBezTo>
                    <a:pt x="3623" y="6684"/>
                    <a:pt x="4115" y="6111"/>
                    <a:pt x="4410" y="5439"/>
                  </a:cubicBezTo>
                  <a:cubicBezTo>
                    <a:pt x="4951" y="4291"/>
                    <a:pt x="5295" y="1898"/>
                    <a:pt x="3459" y="554"/>
                  </a:cubicBezTo>
                  <a:cubicBezTo>
                    <a:pt x="3115" y="292"/>
                    <a:pt x="2705" y="128"/>
                    <a:pt x="2263" y="62"/>
                  </a:cubicBezTo>
                  <a:cubicBezTo>
                    <a:pt x="2094" y="27"/>
                    <a:pt x="1894" y="1"/>
                    <a:pt x="16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 name="Google Shape;3568;p3"/>
            <p:cNvSpPr/>
            <p:nvPr/>
          </p:nvSpPr>
          <p:spPr>
            <a:xfrm>
              <a:off x="8439703" y="4601911"/>
              <a:ext cx="170139" cy="267497"/>
            </a:xfrm>
            <a:custGeom>
              <a:avLst/>
              <a:gdLst/>
              <a:ahLst/>
              <a:cxnLst/>
              <a:rect l="l" t="t" r="r" b="b"/>
              <a:pathLst>
                <a:path w="5213" h="8196" extrusionOk="0">
                  <a:moveTo>
                    <a:pt x="1082" y="0"/>
                  </a:moveTo>
                  <a:cubicBezTo>
                    <a:pt x="0" y="2852"/>
                    <a:pt x="1279" y="4376"/>
                    <a:pt x="2541" y="5606"/>
                  </a:cubicBezTo>
                  <a:cubicBezTo>
                    <a:pt x="3803" y="6852"/>
                    <a:pt x="3754" y="8196"/>
                    <a:pt x="3754" y="8196"/>
                  </a:cubicBezTo>
                  <a:cubicBezTo>
                    <a:pt x="4656" y="7294"/>
                    <a:pt x="3590" y="5589"/>
                    <a:pt x="4475" y="4245"/>
                  </a:cubicBezTo>
                  <a:cubicBezTo>
                    <a:pt x="5213" y="3082"/>
                    <a:pt x="4246" y="2573"/>
                    <a:pt x="4246" y="2573"/>
                  </a:cubicBezTo>
                  <a:cubicBezTo>
                    <a:pt x="3836" y="3147"/>
                    <a:pt x="3377" y="3000"/>
                    <a:pt x="3016" y="3737"/>
                  </a:cubicBezTo>
                  <a:cubicBezTo>
                    <a:pt x="2656" y="4442"/>
                    <a:pt x="3262" y="5803"/>
                    <a:pt x="3262" y="5803"/>
                  </a:cubicBezTo>
                  <a:cubicBezTo>
                    <a:pt x="2066" y="4934"/>
                    <a:pt x="2312" y="4147"/>
                    <a:pt x="2656" y="3754"/>
                  </a:cubicBezTo>
                  <a:cubicBezTo>
                    <a:pt x="3000" y="3360"/>
                    <a:pt x="2525" y="3000"/>
                    <a:pt x="2525" y="2787"/>
                  </a:cubicBezTo>
                  <a:cubicBezTo>
                    <a:pt x="2541" y="2639"/>
                    <a:pt x="2574" y="2491"/>
                    <a:pt x="2639" y="2360"/>
                  </a:cubicBezTo>
                  <a:cubicBezTo>
                    <a:pt x="2639" y="2360"/>
                    <a:pt x="2571" y="2315"/>
                    <a:pt x="2442" y="2315"/>
                  </a:cubicBezTo>
                  <a:cubicBezTo>
                    <a:pt x="2326" y="2315"/>
                    <a:pt x="2161" y="2352"/>
                    <a:pt x="1951" y="2491"/>
                  </a:cubicBezTo>
                  <a:cubicBezTo>
                    <a:pt x="1213" y="2967"/>
                    <a:pt x="1525" y="4081"/>
                    <a:pt x="1525" y="4081"/>
                  </a:cubicBezTo>
                  <a:cubicBezTo>
                    <a:pt x="1000" y="3344"/>
                    <a:pt x="1181" y="2590"/>
                    <a:pt x="1771" y="2065"/>
                  </a:cubicBezTo>
                  <a:cubicBezTo>
                    <a:pt x="2361" y="1541"/>
                    <a:pt x="1804" y="1065"/>
                    <a:pt x="1410" y="836"/>
                  </a:cubicBezTo>
                  <a:cubicBezTo>
                    <a:pt x="1017" y="623"/>
                    <a:pt x="1082" y="0"/>
                    <a:pt x="108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 name="Google Shape;3569;p3"/>
            <p:cNvSpPr/>
            <p:nvPr/>
          </p:nvSpPr>
          <p:spPr>
            <a:xfrm>
              <a:off x="8361046" y="4568719"/>
              <a:ext cx="99022" cy="147685"/>
            </a:xfrm>
            <a:custGeom>
              <a:avLst/>
              <a:gdLst/>
              <a:ahLst/>
              <a:cxnLst/>
              <a:rect l="l" t="t" r="r" b="b"/>
              <a:pathLst>
                <a:path w="3034" h="4525" extrusionOk="0">
                  <a:moveTo>
                    <a:pt x="460" y="1"/>
                  </a:moveTo>
                  <a:cubicBezTo>
                    <a:pt x="460" y="17"/>
                    <a:pt x="1" y="2033"/>
                    <a:pt x="3033" y="4525"/>
                  </a:cubicBezTo>
                  <a:cubicBezTo>
                    <a:pt x="3033" y="4525"/>
                    <a:pt x="2476" y="3853"/>
                    <a:pt x="2738" y="3099"/>
                  </a:cubicBezTo>
                  <a:cubicBezTo>
                    <a:pt x="3001" y="2345"/>
                    <a:pt x="2689" y="2066"/>
                    <a:pt x="2443" y="1820"/>
                  </a:cubicBezTo>
                  <a:cubicBezTo>
                    <a:pt x="2312" y="1656"/>
                    <a:pt x="2296" y="1427"/>
                    <a:pt x="2427" y="1263"/>
                  </a:cubicBezTo>
                  <a:cubicBezTo>
                    <a:pt x="2427" y="1263"/>
                    <a:pt x="2382" y="1253"/>
                    <a:pt x="2319" y="1253"/>
                  </a:cubicBezTo>
                  <a:cubicBezTo>
                    <a:pt x="2154" y="1253"/>
                    <a:pt x="1864" y="1322"/>
                    <a:pt x="1935" y="1820"/>
                  </a:cubicBezTo>
                  <a:cubicBezTo>
                    <a:pt x="2033" y="2509"/>
                    <a:pt x="2083" y="2623"/>
                    <a:pt x="1870" y="2640"/>
                  </a:cubicBezTo>
                  <a:cubicBezTo>
                    <a:pt x="1860" y="2641"/>
                    <a:pt x="1850" y="2642"/>
                    <a:pt x="1842" y="2642"/>
                  </a:cubicBezTo>
                  <a:cubicBezTo>
                    <a:pt x="1646" y="2642"/>
                    <a:pt x="1708" y="2303"/>
                    <a:pt x="1755" y="2115"/>
                  </a:cubicBezTo>
                  <a:cubicBezTo>
                    <a:pt x="1820" y="1935"/>
                    <a:pt x="2066" y="1099"/>
                    <a:pt x="1411" y="820"/>
                  </a:cubicBezTo>
                  <a:cubicBezTo>
                    <a:pt x="755" y="542"/>
                    <a:pt x="493" y="279"/>
                    <a:pt x="4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 name="Google Shape;3570;p3"/>
            <p:cNvSpPr/>
            <p:nvPr/>
          </p:nvSpPr>
          <p:spPr>
            <a:xfrm>
              <a:off x="8539215" y="4849042"/>
              <a:ext cx="117169" cy="139134"/>
            </a:xfrm>
            <a:custGeom>
              <a:avLst/>
              <a:gdLst/>
              <a:ahLst/>
              <a:cxnLst/>
              <a:rect l="l" t="t" r="r" b="b"/>
              <a:pathLst>
                <a:path w="3590" h="4263" extrusionOk="0">
                  <a:moveTo>
                    <a:pt x="1721" y="1"/>
                  </a:moveTo>
                  <a:lnTo>
                    <a:pt x="1721" y="1"/>
                  </a:lnTo>
                  <a:cubicBezTo>
                    <a:pt x="787" y="509"/>
                    <a:pt x="1049" y="1197"/>
                    <a:pt x="951" y="2476"/>
                  </a:cubicBezTo>
                  <a:cubicBezTo>
                    <a:pt x="853" y="3771"/>
                    <a:pt x="0" y="4262"/>
                    <a:pt x="0" y="4262"/>
                  </a:cubicBezTo>
                  <a:cubicBezTo>
                    <a:pt x="3590" y="2443"/>
                    <a:pt x="2295" y="788"/>
                    <a:pt x="1934" y="525"/>
                  </a:cubicBezTo>
                  <a:cubicBezTo>
                    <a:pt x="1590" y="263"/>
                    <a:pt x="1721" y="1"/>
                    <a:pt x="17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 name="Google Shape;3571;p3"/>
            <p:cNvSpPr/>
            <p:nvPr/>
          </p:nvSpPr>
          <p:spPr>
            <a:xfrm>
              <a:off x="8541891" y="4934977"/>
              <a:ext cx="256824" cy="189330"/>
            </a:xfrm>
            <a:custGeom>
              <a:avLst/>
              <a:gdLst/>
              <a:ahLst/>
              <a:cxnLst/>
              <a:rect l="l" t="t" r="r" b="b"/>
              <a:pathLst>
                <a:path w="7869" h="5801" extrusionOk="0">
                  <a:moveTo>
                    <a:pt x="3218" y="0"/>
                  </a:moveTo>
                  <a:cubicBezTo>
                    <a:pt x="2834" y="0"/>
                    <a:pt x="2412" y="334"/>
                    <a:pt x="2016" y="957"/>
                  </a:cubicBezTo>
                  <a:cubicBezTo>
                    <a:pt x="1459" y="1810"/>
                    <a:pt x="0" y="1925"/>
                    <a:pt x="0" y="1925"/>
                  </a:cubicBezTo>
                  <a:cubicBezTo>
                    <a:pt x="2393" y="1990"/>
                    <a:pt x="3033" y="2613"/>
                    <a:pt x="3672" y="3367"/>
                  </a:cubicBezTo>
                  <a:cubicBezTo>
                    <a:pt x="4295" y="4121"/>
                    <a:pt x="4491" y="5334"/>
                    <a:pt x="5999" y="5711"/>
                  </a:cubicBezTo>
                  <a:cubicBezTo>
                    <a:pt x="6253" y="5774"/>
                    <a:pt x="6473" y="5801"/>
                    <a:pt x="6666" y="5801"/>
                  </a:cubicBezTo>
                  <a:cubicBezTo>
                    <a:pt x="7618" y="5801"/>
                    <a:pt x="7868" y="5154"/>
                    <a:pt x="7868" y="5154"/>
                  </a:cubicBezTo>
                  <a:lnTo>
                    <a:pt x="7868" y="5154"/>
                  </a:lnTo>
                  <a:cubicBezTo>
                    <a:pt x="7781" y="5212"/>
                    <a:pt x="7701" y="5241"/>
                    <a:pt x="7630" y="5241"/>
                  </a:cubicBezTo>
                  <a:cubicBezTo>
                    <a:pt x="7380" y="5241"/>
                    <a:pt x="7236" y="4878"/>
                    <a:pt x="7262" y="4137"/>
                  </a:cubicBezTo>
                  <a:cubicBezTo>
                    <a:pt x="7278" y="3170"/>
                    <a:pt x="6409" y="2892"/>
                    <a:pt x="5295" y="2711"/>
                  </a:cubicBezTo>
                  <a:cubicBezTo>
                    <a:pt x="4164" y="2531"/>
                    <a:pt x="3246" y="2465"/>
                    <a:pt x="3131" y="2088"/>
                  </a:cubicBezTo>
                  <a:cubicBezTo>
                    <a:pt x="3016" y="1728"/>
                    <a:pt x="3508" y="1580"/>
                    <a:pt x="4180" y="1384"/>
                  </a:cubicBezTo>
                  <a:cubicBezTo>
                    <a:pt x="4868" y="1187"/>
                    <a:pt x="4557" y="548"/>
                    <a:pt x="4557" y="548"/>
                  </a:cubicBezTo>
                  <a:lnTo>
                    <a:pt x="4557" y="548"/>
                  </a:lnTo>
                  <a:cubicBezTo>
                    <a:pt x="4505" y="588"/>
                    <a:pt x="4454" y="606"/>
                    <a:pt x="4399" y="606"/>
                  </a:cubicBezTo>
                  <a:cubicBezTo>
                    <a:pt x="4212" y="606"/>
                    <a:pt x="3991" y="392"/>
                    <a:pt x="3623" y="138"/>
                  </a:cubicBezTo>
                  <a:cubicBezTo>
                    <a:pt x="3495" y="45"/>
                    <a:pt x="3359" y="0"/>
                    <a:pt x="321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 name="Google Shape;3572;p3"/>
            <p:cNvSpPr/>
            <p:nvPr/>
          </p:nvSpPr>
          <p:spPr>
            <a:xfrm>
              <a:off x="8417248" y="5012132"/>
              <a:ext cx="250917" cy="205551"/>
            </a:xfrm>
            <a:custGeom>
              <a:avLst/>
              <a:gdLst/>
              <a:ahLst/>
              <a:cxnLst/>
              <a:rect l="l" t="t" r="r" b="b"/>
              <a:pathLst>
                <a:path w="7688" h="6298" extrusionOk="0">
                  <a:moveTo>
                    <a:pt x="4322" y="0"/>
                  </a:moveTo>
                  <a:cubicBezTo>
                    <a:pt x="2725" y="0"/>
                    <a:pt x="1373" y="1109"/>
                    <a:pt x="672" y="2527"/>
                  </a:cubicBezTo>
                  <a:cubicBezTo>
                    <a:pt x="148" y="3626"/>
                    <a:pt x="0" y="4871"/>
                    <a:pt x="230" y="6068"/>
                  </a:cubicBezTo>
                  <a:lnTo>
                    <a:pt x="230" y="6084"/>
                  </a:lnTo>
                  <a:cubicBezTo>
                    <a:pt x="246" y="6150"/>
                    <a:pt x="262" y="6232"/>
                    <a:pt x="279" y="6297"/>
                  </a:cubicBezTo>
                  <a:cubicBezTo>
                    <a:pt x="246" y="6133"/>
                    <a:pt x="230" y="5970"/>
                    <a:pt x="230" y="5789"/>
                  </a:cubicBezTo>
                  <a:cubicBezTo>
                    <a:pt x="230" y="4920"/>
                    <a:pt x="410" y="4068"/>
                    <a:pt x="738" y="3249"/>
                  </a:cubicBezTo>
                  <a:cubicBezTo>
                    <a:pt x="1147" y="2249"/>
                    <a:pt x="1869" y="1429"/>
                    <a:pt x="2819" y="888"/>
                  </a:cubicBezTo>
                  <a:cubicBezTo>
                    <a:pt x="3365" y="575"/>
                    <a:pt x="4076" y="326"/>
                    <a:pt x="4780" y="326"/>
                  </a:cubicBezTo>
                  <a:cubicBezTo>
                    <a:pt x="5367" y="326"/>
                    <a:pt x="5949" y="499"/>
                    <a:pt x="6425" y="954"/>
                  </a:cubicBezTo>
                  <a:cubicBezTo>
                    <a:pt x="7474" y="1872"/>
                    <a:pt x="7147" y="3773"/>
                    <a:pt x="5934" y="4085"/>
                  </a:cubicBezTo>
                  <a:cubicBezTo>
                    <a:pt x="5804" y="4119"/>
                    <a:pt x="5669" y="4135"/>
                    <a:pt x="5536" y="4135"/>
                  </a:cubicBezTo>
                  <a:cubicBezTo>
                    <a:pt x="5097" y="4135"/>
                    <a:pt x="4668" y="3956"/>
                    <a:pt x="4442" y="3642"/>
                  </a:cubicBezTo>
                  <a:cubicBezTo>
                    <a:pt x="4147" y="3232"/>
                    <a:pt x="4147" y="2691"/>
                    <a:pt x="4409" y="2265"/>
                  </a:cubicBezTo>
                  <a:cubicBezTo>
                    <a:pt x="4601" y="1994"/>
                    <a:pt x="4918" y="1840"/>
                    <a:pt x="5241" y="1840"/>
                  </a:cubicBezTo>
                  <a:cubicBezTo>
                    <a:pt x="5387" y="1840"/>
                    <a:pt x="5534" y="1871"/>
                    <a:pt x="5671" y="1937"/>
                  </a:cubicBezTo>
                  <a:cubicBezTo>
                    <a:pt x="5835" y="2036"/>
                    <a:pt x="5950" y="2200"/>
                    <a:pt x="5950" y="2396"/>
                  </a:cubicBezTo>
                  <a:cubicBezTo>
                    <a:pt x="5950" y="2396"/>
                    <a:pt x="5950" y="2545"/>
                    <a:pt x="5865" y="2545"/>
                  </a:cubicBezTo>
                  <a:cubicBezTo>
                    <a:pt x="5861" y="2545"/>
                    <a:pt x="5856" y="2545"/>
                    <a:pt x="5852" y="2544"/>
                  </a:cubicBezTo>
                  <a:cubicBezTo>
                    <a:pt x="5753" y="2527"/>
                    <a:pt x="5786" y="2396"/>
                    <a:pt x="5524" y="2331"/>
                  </a:cubicBezTo>
                  <a:cubicBezTo>
                    <a:pt x="5493" y="2324"/>
                    <a:pt x="5462" y="2320"/>
                    <a:pt x="5432" y="2320"/>
                  </a:cubicBezTo>
                  <a:cubicBezTo>
                    <a:pt x="5177" y="2320"/>
                    <a:pt x="4973" y="2558"/>
                    <a:pt x="5032" y="2822"/>
                  </a:cubicBezTo>
                  <a:cubicBezTo>
                    <a:pt x="5074" y="3000"/>
                    <a:pt x="5315" y="3130"/>
                    <a:pt x="5556" y="3130"/>
                  </a:cubicBezTo>
                  <a:cubicBezTo>
                    <a:pt x="5694" y="3130"/>
                    <a:pt x="5832" y="3088"/>
                    <a:pt x="5934" y="2986"/>
                  </a:cubicBezTo>
                  <a:cubicBezTo>
                    <a:pt x="5999" y="2904"/>
                    <a:pt x="6048" y="2822"/>
                    <a:pt x="6081" y="2740"/>
                  </a:cubicBezTo>
                  <a:cubicBezTo>
                    <a:pt x="6180" y="2429"/>
                    <a:pt x="6048" y="2085"/>
                    <a:pt x="5770" y="1921"/>
                  </a:cubicBezTo>
                  <a:cubicBezTo>
                    <a:pt x="5592" y="1814"/>
                    <a:pt x="5400" y="1763"/>
                    <a:pt x="5211" y="1763"/>
                  </a:cubicBezTo>
                  <a:cubicBezTo>
                    <a:pt x="4876" y="1763"/>
                    <a:pt x="4553" y="1923"/>
                    <a:pt x="4344" y="2216"/>
                  </a:cubicBezTo>
                  <a:cubicBezTo>
                    <a:pt x="4032" y="2658"/>
                    <a:pt x="4032" y="3249"/>
                    <a:pt x="4344" y="3691"/>
                  </a:cubicBezTo>
                  <a:cubicBezTo>
                    <a:pt x="4613" y="4062"/>
                    <a:pt x="5092" y="4264"/>
                    <a:pt x="5577" y="4264"/>
                  </a:cubicBezTo>
                  <a:cubicBezTo>
                    <a:pt x="5713" y="4264"/>
                    <a:pt x="5850" y="4248"/>
                    <a:pt x="5983" y="4216"/>
                  </a:cubicBezTo>
                  <a:cubicBezTo>
                    <a:pt x="7327" y="3888"/>
                    <a:pt x="7688" y="1806"/>
                    <a:pt x="6557" y="806"/>
                  </a:cubicBezTo>
                  <a:cubicBezTo>
                    <a:pt x="6409" y="675"/>
                    <a:pt x="6245" y="560"/>
                    <a:pt x="6081" y="462"/>
                  </a:cubicBezTo>
                  <a:cubicBezTo>
                    <a:pt x="5589" y="183"/>
                    <a:pt x="5032" y="19"/>
                    <a:pt x="4458" y="3"/>
                  </a:cubicBezTo>
                  <a:cubicBezTo>
                    <a:pt x="4413" y="1"/>
                    <a:pt x="4367" y="0"/>
                    <a:pt x="43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 name="Google Shape;3573;p3"/>
            <p:cNvSpPr/>
            <p:nvPr/>
          </p:nvSpPr>
          <p:spPr>
            <a:xfrm>
              <a:off x="8430075" y="5075024"/>
              <a:ext cx="99218" cy="106823"/>
            </a:xfrm>
            <a:custGeom>
              <a:avLst/>
              <a:gdLst/>
              <a:ahLst/>
              <a:cxnLst/>
              <a:rect l="l" t="t" r="r" b="b"/>
              <a:pathLst>
                <a:path w="3040" h="3273" extrusionOk="0">
                  <a:moveTo>
                    <a:pt x="2307" y="0"/>
                  </a:moveTo>
                  <a:cubicBezTo>
                    <a:pt x="2110" y="0"/>
                    <a:pt x="1861" y="68"/>
                    <a:pt x="1574" y="240"/>
                  </a:cubicBezTo>
                  <a:cubicBezTo>
                    <a:pt x="312" y="1010"/>
                    <a:pt x="0" y="3272"/>
                    <a:pt x="0" y="3272"/>
                  </a:cubicBezTo>
                  <a:cubicBezTo>
                    <a:pt x="0" y="3272"/>
                    <a:pt x="689" y="1174"/>
                    <a:pt x="1951" y="961"/>
                  </a:cubicBezTo>
                  <a:cubicBezTo>
                    <a:pt x="3040" y="784"/>
                    <a:pt x="2975" y="0"/>
                    <a:pt x="230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 name="Google Shape;3574;p3"/>
            <p:cNvSpPr/>
            <p:nvPr/>
          </p:nvSpPr>
          <p:spPr>
            <a:xfrm>
              <a:off x="8557916" y="5067322"/>
              <a:ext cx="170172" cy="147065"/>
            </a:xfrm>
            <a:custGeom>
              <a:avLst/>
              <a:gdLst/>
              <a:ahLst/>
              <a:cxnLst/>
              <a:rect l="l" t="t" r="r" b="b"/>
              <a:pathLst>
                <a:path w="5214" h="4506" extrusionOk="0">
                  <a:moveTo>
                    <a:pt x="3050" y="0"/>
                  </a:moveTo>
                  <a:cubicBezTo>
                    <a:pt x="3050" y="1"/>
                    <a:pt x="3361" y="689"/>
                    <a:pt x="3017" y="1771"/>
                  </a:cubicBezTo>
                  <a:cubicBezTo>
                    <a:pt x="2689" y="2852"/>
                    <a:pt x="1837" y="3066"/>
                    <a:pt x="1198" y="3131"/>
                  </a:cubicBezTo>
                  <a:cubicBezTo>
                    <a:pt x="575" y="3197"/>
                    <a:pt x="132" y="3459"/>
                    <a:pt x="1" y="4328"/>
                  </a:cubicBezTo>
                  <a:cubicBezTo>
                    <a:pt x="142" y="4234"/>
                    <a:pt x="299" y="4188"/>
                    <a:pt x="460" y="4188"/>
                  </a:cubicBezTo>
                  <a:cubicBezTo>
                    <a:pt x="580" y="4188"/>
                    <a:pt x="702" y="4213"/>
                    <a:pt x="821" y="4262"/>
                  </a:cubicBezTo>
                  <a:cubicBezTo>
                    <a:pt x="1057" y="4371"/>
                    <a:pt x="1450" y="4506"/>
                    <a:pt x="1848" y="4506"/>
                  </a:cubicBezTo>
                  <a:cubicBezTo>
                    <a:pt x="2167" y="4506"/>
                    <a:pt x="2490" y="4419"/>
                    <a:pt x="2738" y="4164"/>
                  </a:cubicBezTo>
                  <a:cubicBezTo>
                    <a:pt x="3279" y="3574"/>
                    <a:pt x="3164" y="2967"/>
                    <a:pt x="3148" y="2672"/>
                  </a:cubicBezTo>
                  <a:cubicBezTo>
                    <a:pt x="3116" y="2385"/>
                    <a:pt x="3069" y="1851"/>
                    <a:pt x="3337" y="1851"/>
                  </a:cubicBezTo>
                  <a:cubicBezTo>
                    <a:pt x="3345" y="1851"/>
                    <a:pt x="3353" y="1852"/>
                    <a:pt x="3361" y="1853"/>
                  </a:cubicBezTo>
                  <a:cubicBezTo>
                    <a:pt x="3361" y="1853"/>
                    <a:pt x="3365" y="1852"/>
                    <a:pt x="3371" y="1852"/>
                  </a:cubicBezTo>
                  <a:cubicBezTo>
                    <a:pt x="3415" y="1852"/>
                    <a:pt x="3589" y="1877"/>
                    <a:pt x="3574" y="2279"/>
                  </a:cubicBezTo>
                  <a:cubicBezTo>
                    <a:pt x="3558" y="2754"/>
                    <a:pt x="3541" y="3049"/>
                    <a:pt x="4164" y="3229"/>
                  </a:cubicBezTo>
                  <a:cubicBezTo>
                    <a:pt x="4509" y="3311"/>
                    <a:pt x="4820" y="3475"/>
                    <a:pt x="5082" y="3721"/>
                  </a:cubicBezTo>
                  <a:cubicBezTo>
                    <a:pt x="4968" y="3508"/>
                    <a:pt x="4951" y="3262"/>
                    <a:pt x="5017" y="3033"/>
                  </a:cubicBezTo>
                  <a:cubicBezTo>
                    <a:pt x="5131" y="2689"/>
                    <a:pt x="5213" y="2082"/>
                    <a:pt x="4656" y="1689"/>
                  </a:cubicBezTo>
                  <a:cubicBezTo>
                    <a:pt x="4082" y="1295"/>
                    <a:pt x="3525" y="1066"/>
                    <a:pt x="3394" y="672"/>
                  </a:cubicBezTo>
                  <a:cubicBezTo>
                    <a:pt x="3328" y="427"/>
                    <a:pt x="3197" y="197"/>
                    <a:pt x="30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 name="Google Shape;3575;p3"/>
            <p:cNvSpPr/>
            <p:nvPr/>
          </p:nvSpPr>
          <p:spPr>
            <a:xfrm>
              <a:off x="8659582" y="5166279"/>
              <a:ext cx="42298" cy="64785"/>
            </a:xfrm>
            <a:custGeom>
              <a:avLst/>
              <a:gdLst/>
              <a:ahLst/>
              <a:cxnLst/>
              <a:rect l="l" t="t" r="r" b="b"/>
              <a:pathLst>
                <a:path w="1296" h="1985" extrusionOk="0">
                  <a:moveTo>
                    <a:pt x="328" y="1"/>
                  </a:moveTo>
                  <a:lnTo>
                    <a:pt x="328" y="1"/>
                  </a:lnTo>
                  <a:cubicBezTo>
                    <a:pt x="345" y="181"/>
                    <a:pt x="328" y="378"/>
                    <a:pt x="279" y="558"/>
                  </a:cubicBezTo>
                  <a:cubicBezTo>
                    <a:pt x="181" y="837"/>
                    <a:pt x="0" y="1263"/>
                    <a:pt x="508" y="1542"/>
                  </a:cubicBezTo>
                  <a:cubicBezTo>
                    <a:pt x="1017" y="1837"/>
                    <a:pt x="1033" y="1984"/>
                    <a:pt x="1033" y="1984"/>
                  </a:cubicBezTo>
                  <a:cubicBezTo>
                    <a:pt x="1066" y="1755"/>
                    <a:pt x="1115" y="1509"/>
                    <a:pt x="1180" y="1296"/>
                  </a:cubicBezTo>
                  <a:cubicBezTo>
                    <a:pt x="1295" y="919"/>
                    <a:pt x="1115" y="525"/>
                    <a:pt x="787" y="345"/>
                  </a:cubicBezTo>
                  <a:cubicBezTo>
                    <a:pt x="345" y="83"/>
                    <a:pt x="328" y="1"/>
                    <a:pt x="32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 name="Google Shape;3576;p3"/>
            <p:cNvSpPr/>
            <p:nvPr/>
          </p:nvSpPr>
          <p:spPr>
            <a:xfrm>
              <a:off x="8661181" y="4884323"/>
              <a:ext cx="226863" cy="159532"/>
            </a:xfrm>
            <a:custGeom>
              <a:avLst/>
              <a:gdLst/>
              <a:ahLst/>
              <a:cxnLst/>
              <a:rect l="l" t="t" r="r" b="b"/>
              <a:pathLst>
                <a:path w="6951" h="4888" extrusionOk="0">
                  <a:moveTo>
                    <a:pt x="1933" y="1"/>
                  </a:moveTo>
                  <a:cubicBezTo>
                    <a:pt x="1052" y="1"/>
                    <a:pt x="588" y="827"/>
                    <a:pt x="705" y="1362"/>
                  </a:cubicBezTo>
                  <a:cubicBezTo>
                    <a:pt x="825" y="1974"/>
                    <a:pt x="1434" y="2002"/>
                    <a:pt x="1541" y="2002"/>
                  </a:cubicBezTo>
                  <a:cubicBezTo>
                    <a:pt x="1552" y="2002"/>
                    <a:pt x="1558" y="2001"/>
                    <a:pt x="1558" y="2001"/>
                  </a:cubicBezTo>
                  <a:cubicBezTo>
                    <a:pt x="1295" y="1903"/>
                    <a:pt x="1181" y="1592"/>
                    <a:pt x="1312" y="1329"/>
                  </a:cubicBezTo>
                  <a:cubicBezTo>
                    <a:pt x="1349" y="1265"/>
                    <a:pt x="1392" y="1241"/>
                    <a:pt x="1439" y="1241"/>
                  </a:cubicBezTo>
                  <a:cubicBezTo>
                    <a:pt x="1537" y="1241"/>
                    <a:pt x="1654" y="1345"/>
                    <a:pt x="1787" y="1411"/>
                  </a:cubicBezTo>
                  <a:cubicBezTo>
                    <a:pt x="1825" y="1430"/>
                    <a:pt x="1861" y="1439"/>
                    <a:pt x="1895" y="1439"/>
                  </a:cubicBezTo>
                  <a:cubicBezTo>
                    <a:pt x="2037" y="1439"/>
                    <a:pt x="2144" y="1285"/>
                    <a:pt x="2197" y="1100"/>
                  </a:cubicBezTo>
                  <a:cubicBezTo>
                    <a:pt x="2237" y="959"/>
                    <a:pt x="2346" y="817"/>
                    <a:pt x="2534" y="817"/>
                  </a:cubicBezTo>
                  <a:cubicBezTo>
                    <a:pt x="2652" y="817"/>
                    <a:pt x="2801" y="873"/>
                    <a:pt x="2984" y="1018"/>
                  </a:cubicBezTo>
                  <a:cubicBezTo>
                    <a:pt x="3475" y="1395"/>
                    <a:pt x="3164" y="2149"/>
                    <a:pt x="3164" y="2149"/>
                  </a:cubicBezTo>
                  <a:cubicBezTo>
                    <a:pt x="3164" y="2149"/>
                    <a:pt x="3164" y="1526"/>
                    <a:pt x="2738" y="1477"/>
                  </a:cubicBezTo>
                  <a:cubicBezTo>
                    <a:pt x="2690" y="1463"/>
                    <a:pt x="2643" y="1457"/>
                    <a:pt x="2597" y="1457"/>
                  </a:cubicBezTo>
                  <a:cubicBezTo>
                    <a:pt x="2419" y="1457"/>
                    <a:pt x="2259" y="1554"/>
                    <a:pt x="2181" y="1723"/>
                  </a:cubicBezTo>
                  <a:cubicBezTo>
                    <a:pt x="2443" y="1723"/>
                    <a:pt x="2459" y="2100"/>
                    <a:pt x="2312" y="2296"/>
                  </a:cubicBezTo>
                  <a:cubicBezTo>
                    <a:pt x="2164" y="2509"/>
                    <a:pt x="2213" y="2641"/>
                    <a:pt x="2361" y="2739"/>
                  </a:cubicBezTo>
                  <a:cubicBezTo>
                    <a:pt x="2492" y="2821"/>
                    <a:pt x="2705" y="2804"/>
                    <a:pt x="2525" y="3181"/>
                  </a:cubicBezTo>
                  <a:cubicBezTo>
                    <a:pt x="2344" y="3558"/>
                    <a:pt x="1640" y="3558"/>
                    <a:pt x="1640" y="3558"/>
                  </a:cubicBezTo>
                  <a:cubicBezTo>
                    <a:pt x="1787" y="3345"/>
                    <a:pt x="1754" y="3050"/>
                    <a:pt x="1558" y="2886"/>
                  </a:cubicBezTo>
                  <a:lnTo>
                    <a:pt x="1558" y="2886"/>
                  </a:lnTo>
                  <a:cubicBezTo>
                    <a:pt x="1574" y="3067"/>
                    <a:pt x="1459" y="3231"/>
                    <a:pt x="1295" y="3280"/>
                  </a:cubicBezTo>
                  <a:cubicBezTo>
                    <a:pt x="1000" y="3378"/>
                    <a:pt x="1017" y="3280"/>
                    <a:pt x="754" y="3509"/>
                  </a:cubicBezTo>
                  <a:cubicBezTo>
                    <a:pt x="623" y="3624"/>
                    <a:pt x="435" y="3653"/>
                    <a:pt x="279" y="3653"/>
                  </a:cubicBezTo>
                  <a:cubicBezTo>
                    <a:pt x="123" y="3653"/>
                    <a:pt x="1" y="3624"/>
                    <a:pt x="0" y="3624"/>
                  </a:cubicBezTo>
                  <a:lnTo>
                    <a:pt x="0" y="3624"/>
                  </a:lnTo>
                  <a:cubicBezTo>
                    <a:pt x="181" y="3722"/>
                    <a:pt x="377" y="3788"/>
                    <a:pt x="574" y="3804"/>
                  </a:cubicBezTo>
                  <a:cubicBezTo>
                    <a:pt x="1017" y="3837"/>
                    <a:pt x="1459" y="3903"/>
                    <a:pt x="1885" y="4001"/>
                  </a:cubicBezTo>
                  <a:cubicBezTo>
                    <a:pt x="3066" y="4362"/>
                    <a:pt x="3787" y="4853"/>
                    <a:pt x="4688" y="4886"/>
                  </a:cubicBezTo>
                  <a:cubicBezTo>
                    <a:pt x="4721" y="4887"/>
                    <a:pt x="4754" y="4888"/>
                    <a:pt x="4786" y="4888"/>
                  </a:cubicBezTo>
                  <a:cubicBezTo>
                    <a:pt x="5210" y="4888"/>
                    <a:pt x="5619" y="4789"/>
                    <a:pt x="6000" y="4591"/>
                  </a:cubicBezTo>
                  <a:cubicBezTo>
                    <a:pt x="6737" y="4099"/>
                    <a:pt x="6950" y="3100"/>
                    <a:pt x="6459" y="2362"/>
                  </a:cubicBezTo>
                  <a:cubicBezTo>
                    <a:pt x="6236" y="2024"/>
                    <a:pt x="5876" y="1868"/>
                    <a:pt x="5536" y="1868"/>
                  </a:cubicBezTo>
                  <a:cubicBezTo>
                    <a:pt x="5200" y="1868"/>
                    <a:pt x="4884" y="2020"/>
                    <a:pt x="4738" y="2296"/>
                  </a:cubicBezTo>
                  <a:cubicBezTo>
                    <a:pt x="4492" y="2624"/>
                    <a:pt x="4541" y="3083"/>
                    <a:pt x="4836" y="3378"/>
                  </a:cubicBezTo>
                  <a:cubicBezTo>
                    <a:pt x="4852" y="3395"/>
                    <a:pt x="4869" y="3411"/>
                    <a:pt x="4901" y="3427"/>
                  </a:cubicBezTo>
                  <a:cubicBezTo>
                    <a:pt x="4901" y="3427"/>
                    <a:pt x="4918" y="3444"/>
                    <a:pt x="4934" y="3460"/>
                  </a:cubicBezTo>
                  <a:cubicBezTo>
                    <a:pt x="5036" y="3519"/>
                    <a:pt x="5163" y="3550"/>
                    <a:pt x="5286" y="3550"/>
                  </a:cubicBezTo>
                  <a:cubicBezTo>
                    <a:pt x="5540" y="3550"/>
                    <a:pt x="5781" y="3419"/>
                    <a:pt x="5770" y="3132"/>
                  </a:cubicBezTo>
                  <a:cubicBezTo>
                    <a:pt x="5784" y="2938"/>
                    <a:pt x="5627" y="2856"/>
                    <a:pt x="5451" y="2856"/>
                  </a:cubicBezTo>
                  <a:cubicBezTo>
                    <a:pt x="5196" y="2856"/>
                    <a:pt x="4900" y="3028"/>
                    <a:pt x="5016" y="3280"/>
                  </a:cubicBezTo>
                  <a:cubicBezTo>
                    <a:pt x="5016" y="3304"/>
                    <a:pt x="5016" y="3333"/>
                    <a:pt x="4990" y="3333"/>
                  </a:cubicBezTo>
                  <a:cubicBezTo>
                    <a:pt x="4963" y="3333"/>
                    <a:pt x="4910" y="3304"/>
                    <a:pt x="4803" y="3214"/>
                  </a:cubicBezTo>
                  <a:cubicBezTo>
                    <a:pt x="4688" y="3100"/>
                    <a:pt x="4623" y="2952"/>
                    <a:pt x="4623" y="2804"/>
                  </a:cubicBezTo>
                  <a:cubicBezTo>
                    <a:pt x="4623" y="2624"/>
                    <a:pt x="4688" y="2460"/>
                    <a:pt x="4803" y="2313"/>
                  </a:cubicBezTo>
                  <a:cubicBezTo>
                    <a:pt x="4928" y="2078"/>
                    <a:pt x="5195" y="1955"/>
                    <a:pt x="5483" y="1955"/>
                  </a:cubicBezTo>
                  <a:cubicBezTo>
                    <a:pt x="5798" y="1955"/>
                    <a:pt x="6138" y="2103"/>
                    <a:pt x="6344" y="2411"/>
                  </a:cubicBezTo>
                  <a:lnTo>
                    <a:pt x="6360" y="2444"/>
                  </a:lnTo>
                  <a:cubicBezTo>
                    <a:pt x="6573" y="2854"/>
                    <a:pt x="6557" y="3345"/>
                    <a:pt x="6328" y="3755"/>
                  </a:cubicBezTo>
                  <a:cubicBezTo>
                    <a:pt x="6048" y="4259"/>
                    <a:pt x="5409" y="4609"/>
                    <a:pt x="4579" y="4609"/>
                  </a:cubicBezTo>
                  <a:cubicBezTo>
                    <a:pt x="4192" y="4609"/>
                    <a:pt x="3764" y="4533"/>
                    <a:pt x="3312" y="4362"/>
                  </a:cubicBezTo>
                  <a:cubicBezTo>
                    <a:pt x="3262" y="4345"/>
                    <a:pt x="3033" y="4263"/>
                    <a:pt x="2885" y="4198"/>
                  </a:cubicBezTo>
                  <a:cubicBezTo>
                    <a:pt x="2459" y="3985"/>
                    <a:pt x="2017" y="3837"/>
                    <a:pt x="1558" y="3755"/>
                  </a:cubicBezTo>
                  <a:cubicBezTo>
                    <a:pt x="1738" y="3722"/>
                    <a:pt x="1935" y="3706"/>
                    <a:pt x="2148" y="3657"/>
                  </a:cubicBezTo>
                  <a:cubicBezTo>
                    <a:pt x="3885" y="3313"/>
                    <a:pt x="4147" y="838"/>
                    <a:pt x="2689" y="182"/>
                  </a:cubicBezTo>
                  <a:cubicBezTo>
                    <a:pt x="2411" y="55"/>
                    <a:pt x="2159" y="1"/>
                    <a:pt x="19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 name="Google Shape;3577;p3"/>
            <p:cNvSpPr/>
            <p:nvPr/>
          </p:nvSpPr>
          <p:spPr>
            <a:xfrm>
              <a:off x="8771398" y="4970486"/>
              <a:ext cx="151960" cy="107573"/>
            </a:xfrm>
            <a:custGeom>
              <a:avLst/>
              <a:gdLst/>
              <a:ahLst/>
              <a:cxnLst/>
              <a:rect l="l" t="t" r="r" b="b"/>
              <a:pathLst>
                <a:path w="4656" h="3296" extrusionOk="0">
                  <a:moveTo>
                    <a:pt x="3803" y="1"/>
                  </a:moveTo>
                  <a:lnTo>
                    <a:pt x="3803" y="1"/>
                  </a:lnTo>
                  <a:cubicBezTo>
                    <a:pt x="3901" y="787"/>
                    <a:pt x="3557" y="1574"/>
                    <a:pt x="2901" y="2049"/>
                  </a:cubicBezTo>
                  <a:cubicBezTo>
                    <a:pt x="2499" y="2357"/>
                    <a:pt x="2009" y="2456"/>
                    <a:pt x="1547" y="2456"/>
                  </a:cubicBezTo>
                  <a:cubicBezTo>
                    <a:pt x="730" y="2456"/>
                    <a:pt x="0" y="2148"/>
                    <a:pt x="0" y="2148"/>
                  </a:cubicBezTo>
                  <a:lnTo>
                    <a:pt x="0" y="2148"/>
                  </a:lnTo>
                  <a:cubicBezTo>
                    <a:pt x="1344" y="2869"/>
                    <a:pt x="1836" y="2640"/>
                    <a:pt x="2213" y="3033"/>
                  </a:cubicBezTo>
                  <a:cubicBezTo>
                    <a:pt x="2379" y="3221"/>
                    <a:pt x="2551" y="3278"/>
                    <a:pt x="2710" y="3278"/>
                  </a:cubicBezTo>
                  <a:cubicBezTo>
                    <a:pt x="2897" y="3278"/>
                    <a:pt x="3065" y="3200"/>
                    <a:pt x="3180" y="3164"/>
                  </a:cubicBezTo>
                  <a:cubicBezTo>
                    <a:pt x="3203" y="3157"/>
                    <a:pt x="3228" y="3154"/>
                    <a:pt x="3252" y="3154"/>
                  </a:cubicBezTo>
                  <a:cubicBezTo>
                    <a:pt x="3346" y="3154"/>
                    <a:pt x="3439" y="3204"/>
                    <a:pt x="3491" y="3295"/>
                  </a:cubicBezTo>
                  <a:cubicBezTo>
                    <a:pt x="3524" y="3099"/>
                    <a:pt x="3475" y="2885"/>
                    <a:pt x="3360" y="2705"/>
                  </a:cubicBezTo>
                  <a:cubicBezTo>
                    <a:pt x="3180" y="2508"/>
                    <a:pt x="2787" y="2492"/>
                    <a:pt x="2721" y="2492"/>
                  </a:cubicBezTo>
                  <a:cubicBezTo>
                    <a:pt x="3278" y="2459"/>
                    <a:pt x="3786" y="2164"/>
                    <a:pt x="4098" y="1705"/>
                  </a:cubicBezTo>
                  <a:cubicBezTo>
                    <a:pt x="4655" y="919"/>
                    <a:pt x="3803" y="1"/>
                    <a:pt x="38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 name="Google Shape;3578;p3"/>
            <p:cNvSpPr/>
            <p:nvPr/>
          </p:nvSpPr>
          <p:spPr>
            <a:xfrm>
              <a:off x="8577205" y="4728447"/>
              <a:ext cx="145531" cy="205159"/>
            </a:xfrm>
            <a:custGeom>
              <a:avLst/>
              <a:gdLst/>
              <a:ahLst/>
              <a:cxnLst/>
              <a:rect l="l" t="t" r="r" b="b"/>
              <a:pathLst>
                <a:path w="4459" h="6286" extrusionOk="0">
                  <a:moveTo>
                    <a:pt x="1804" y="0"/>
                  </a:moveTo>
                  <a:cubicBezTo>
                    <a:pt x="1382" y="0"/>
                    <a:pt x="976" y="149"/>
                    <a:pt x="705" y="450"/>
                  </a:cubicBezTo>
                  <a:cubicBezTo>
                    <a:pt x="0" y="1090"/>
                    <a:pt x="426" y="2139"/>
                    <a:pt x="1016" y="2352"/>
                  </a:cubicBezTo>
                  <a:cubicBezTo>
                    <a:pt x="1147" y="2417"/>
                    <a:pt x="1287" y="2450"/>
                    <a:pt x="1424" y="2450"/>
                  </a:cubicBezTo>
                  <a:cubicBezTo>
                    <a:pt x="1561" y="2450"/>
                    <a:pt x="1697" y="2417"/>
                    <a:pt x="1819" y="2352"/>
                  </a:cubicBezTo>
                  <a:lnTo>
                    <a:pt x="1852" y="2319"/>
                  </a:lnTo>
                  <a:lnTo>
                    <a:pt x="1901" y="2303"/>
                  </a:lnTo>
                  <a:lnTo>
                    <a:pt x="1951" y="2270"/>
                  </a:lnTo>
                  <a:lnTo>
                    <a:pt x="2000" y="2221"/>
                  </a:lnTo>
                  <a:cubicBezTo>
                    <a:pt x="2033" y="2204"/>
                    <a:pt x="2049" y="2171"/>
                    <a:pt x="2065" y="2155"/>
                  </a:cubicBezTo>
                  <a:cubicBezTo>
                    <a:pt x="2229" y="1975"/>
                    <a:pt x="2311" y="1745"/>
                    <a:pt x="2278" y="1499"/>
                  </a:cubicBezTo>
                  <a:cubicBezTo>
                    <a:pt x="2246" y="1167"/>
                    <a:pt x="2039" y="1024"/>
                    <a:pt x="1845" y="1024"/>
                  </a:cubicBezTo>
                  <a:cubicBezTo>
                    <a:pt x="1742" y="1024"/>
                    <a:pt x="1642" y="1065"/>
                    <a:pt x="1574" y="1139"/>
                  </a:cubicBezTo>
                  <a:cubicBezTo>
                    <a:pt x="1410" y="1303"/>
                    <a:pt x="1442" y="1581"/>
                    <a:pt x="1656" y="1696"/>
                  </a:cubicBezTo>
                  <a:cubicBezTo>
                    <a:pt x="1732" y="1730"/>
                    <a:pt x="1801" y="1740"/>
                    <a:pt x="1861" y="1740"/>
                  </a:cubicBezTo>
                  <a:cubicBezTo>
                    <a:pt x="1940" y="1740"/>
                    <a:pt x="2002" y="1723"/>
                    <a:pt x="2046" y="1723"/>
                  </a:cubicBezTo>
                  <a:cubicBezTo>
                    <a:pt x="2096" y="1723"/>
                    <a:pt x="2121" y="1746"/>
                    <a:pt x="2115" y="1844"/>
                  </a:cubicBezTo>
                  <a:cubicBezTo>
                    <a:pt x="2082" y="2024"/>
                    <a:pt x="1967" y="2204"/>
                    <a:pt x="1803" y="2303"/>
                  </a:cubicBezTo>
                  <a:cubicBezTo>
                    <a:pt x="1689" y="2348"/>
                    <a:pt x="1571" y="2373"/>
                    <a:pt x="1455" y="2373"/>
                  </a:cubicBezTo>
                  <a:cubicBezTo>
                    <a:pt x="1321" y="2373"/>
                    <a:pt x="1188" y="2340"/>
                    <a:pt x="1065" y="2270"/>
                  </a:cubicBezTo>
                  <a:cubicBezTo>
                    <a:pt x="525" y="2057"/>
                    <a:pt x="164" y="1106"/>
                    <a:pt x="803" y="565"/>
                  </a:cubicBezTo>
                  <a:cubicBezTo>
                    <a:pt x="1049" y="319"/>
                    <a:pt x="1377" y="172"/>
                    <a:pt x="1738" y="172"/>
                  </a:cubicBezTo>
                  <a:cubicBezTo>
                    <a:pt x="2492" y="204"/>
                    <a:pt x="3311" y="762"/>
                    <a:pt x="3442" y="2221"/>
                  </a:cubicBezTo>
                  <a:cubicBezTo>
                    <a:pt x="3491" y="2761"/>
                    <a:pt x="3426" y="3319"/>
                    <a:pt x="3278" y="3860"/>
                  </a:cubicBezTo>
                  <a:cubicBezTo>
                    <a:pt x="3147" y="4302"/>
                    <a:pt x="2950" y="4745"/>
                    <a:pt x="2688" y="5122"/>
                  </a:cubicBezTo>
                  <a:cubicBezTo>
                    <a:pt x="2278" y="5614"/>
                    <a:pt x="1770" y="6007"/>
                    <a:pt x="1197" y="6286"/>
                  </a:cubicBezTo>
                  <a:cubicBezTo>
                    <a:pt x="1819" y="6040"/>
                    <a:pt x="2360" y="5646"/>
                    <a:pt x="2787" y="5122"/>
                  </a:cubicBezTo>
                  <a:cubicBezTo>
                    <a:pt x="3541" y="4269"/>
                    <a:pt x="4458" y="2253"/>
                    <a:pt x="3164" y="614"/>
                  </a:cubicBezTo>
                  <a:cubicBezTo>
                    <a:pt x="2818" y="207"/>
                    <a:pt x="2300" y="0"/>
                    <a:pt x="180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 name="Google Shape;3579;p3"/>
            <p:cNvSpPr/>
            <p:nvPr/>
          </p:nvSpPr>
          <p:spPr>
            <a:xfrm>
              <a:off x="8052916" y="5561193"/>
              <a:ext cx="295337" cy="205975"/>
            </a:xfrm>
            <a:custGeom>
              <a:avLst/>
              <a:gdLst/>
              <a:ahLst/>
              <a:cxnLst/>
              <a:rect l="l" t="t" r="r" b="b"/>
              <a:pathLst>
                <a:path w="9049" h="6311" extrusionOk="0">
                  <a:moveTo>
                    <a:pt x="2012" y="1"/>
                  </a:moveTo>
                  <a:cubicBezTo>
                    <a:pt x="1092" y="1"/>
                    <a:pt x="66" y="653"/>
                    <a:pt x="33" y="1850"/>
                  </a:cubicBezTo>
                  <a:cubicBezTo>
                    <a:pt x="1" y="2718"/>
                    <a:pt x="476" y="3522"/>
                    <a:pt x="1230" y="3931"/>
                  </a:cubicBezTo>
                  <a:cubicBezTo>
                    <a:pt x="1742" y="4182"/>
                    <a:pt x="2308" y="4287"/>
                    <a:pt x="2885" y="4287"/>
                  </a:cubicBezTo>
                  <a:cubicBezTo>
                    <a:pt x="3212" y="4287"/>
                    <a:pt x="3542" y="4253"/>
                    <a:pt x="3869" y="4194"/>
                  </a:cubicBezTo>
                  <a:cubicBezTo>
                    <a:pt x="4754" y="3948"/>
                    <a:pt x="5574" y="3620"/>
                    <a:pt x="6377" y="3423"/>
                  </a:cubicBezTo>
                  <a:cubicBezTo>
                    <a:pt x="6583" y="3370"/>
                    <a:pt x="6792" y="3343"/>
                    <a:pt x="6996" y="3343"/>
                  </a:cubicBezTo>
                  <a:cubicBezTo>
                    <a:pt x="7607" y="3343"/>
                    <a:pt x="8180" y="3580"/>
                    <a:pt x="8524" y="4046"/>
                  </a:cubicBezTo>
                  <a:cubicBezTo>
                    <a:pt x="8950" y="4636"/>
                    <a:pt x="8999" y="5571"/>
                    <a:pt x="8458" y="5964"/>
                  </a:cubicBezTo>
                  <a:cubicBezTo>
                    <a:pt x="8245" y="6126"/>
                    <a:pt x="7987" y="6201"/>
                    <a:pt x="7738" y="6201"/>
                  </a:cubicBezTo>
                  <a:cubicBezTo>
                    <a:pt x="7357" y="6201"/>
                    <a:pt x="6994" y="6025"/>
                    <a:pt x="6836" y="5718"/>
                  </a:cubicBezTo>
                  <a:cubicBezTo>
                    <a:pt x="6524" y="5226"/>
                    <a:pt x="6770" y="4571"/>
                    <a:pt x="7229" y="4440"/>
                  </a:cubicBezTo>
                  <a:cubicBezTo>
                    <a:pt x="7321" y="4403"/>
                    <a:pt x="7416" y="4385"/>
                    <a:pt x="7511" y="4385"/>
                  </a:cubicBezTo>
                  <a:cubicBezTo>
                    <a:pt x="7754" y="4385"/>
                    <a:pt x="7989" y="4501"/>
                    <a:pt x="8131" y="4702"/>
                  </a:cubicBezTo>
                  <a:cubicBezTo>
                    <a:pt x="8229" y="4882"/>
                    <a:pt x="8245" y="5095"/>
                    <a:pt x="8180" y="5275"/>
                  </a:cubicBezTo>
                  <a:cubicBezTo>
                    <a:pt x="8167" y="5314"/>
                    <a:pt x="8113" y="5394"/>
                    <a:pt x="8059" y="5394"/>
                  </a:cubicBezTo>
                  <a:cubicBezTo>
                    <a:pt x="8045" y="5394"/>
                    <a:pt x="8030" y="5388"/>
                    <a:pt x="8016" y="5374"/>
                  </a:cubicBezTo>
                  <a:cubicBezTo>
                    <a:pt x="7967" y="5325"/>
                    <a:pt x="8016" y="4964"/>
                    <a:pt x="7655" y="4915"/>
                  </a:cubicBezTo>
                  <a:cubicBezTo>
                    <a:pt x="7641" y="4913"/>
                    <a:pt x="7626" y="4912"/>
                    <a:pt x="7613" y="4912"/>
                  </a:cubicBezTo>
                  <a:cubicBezTo>
                    <a:pt x="7269" y="4912"/>
                    <a:pt x="7161" y="5478"/>
                    <a:pt x="7508" y="5620"/>
                  </a:cubicBezTo>
                  <a:cubicBezTo>
                    <a:pt x="7581" y="5652"/>
                    <a:pt x="7656" y="5668"/>
                    <a:pt x="7729" y="5668"/>
                  </a:cubicBezTo>
                  <a:cubicBezTo>
                    <a:pt x="7951" y="5668"/>
                    <a:pt x="8155" y="5526"/>
                    <a:pt x="8229" y="5292"/>
                  </a:cubicBezTo>
                  <a:cubicBezTo>
                    <a:pt x="8229" y="5292"/>
                    <a:pt x="8229" y="5275"/>
                    <a:pt x="8229" y="5275"/>
                  </a:cubicBezTo>
                  <a:lnTo>
                    <a:pt x="8245" y="5226"/>
                  </a:lnTo>
                  <a:lnTo>
                    <a:pt x="8245" y="5210"/>
                  </a:lnTo>
                  <a:cubicBezTo>
                    <a:pt x="8262" y="5095"/>
                    <a:pt x="8262" y="4964"/>
                    <a:pt x="8229" y="4833"/>
                  </a:cubicBezTo>
                  <a:cubicBezTo>
                    <a:pt x="8104" y="4521"/>
                    <a:pt x="7809" y="4333"/>
                    <a:pt x="7494" y="4333"/>
                  </a:cubicBezTo>
                  <a:cubicBezTo>
                    <a:pt x="7395" y="4333"/>
                    <a:pt x="7294" y="4351"/>
                    <a:pt x="7196" y="4390"/>
                  </a:cubicBezTo>
                  <a:cubicBezTo>
                    <a:pt x="6705" y="4521"/>
                    <a:pt x="6410" y="5210"/>
                    <a:pt x="6754" y="5767"/>
                  </a:cubicBezTo>
                  <a:cubicBezTo>
                    <a:pt x="6925" y="6110"/>
                    <a:pt x="7327" y="6310"/>
                    <a:pt x="7747" y="6310"/>
                  </a:cubicBezTo>
                  <a:cubicBezTo>
                    <a:pt x="8010" y="6310"/>
                    <a:pt x="8281" y="6232"/>
                    <a:pt x="8508" y="6062"/>
                  </a:cubicBezTo>
                  <a:cubicBezTo>
                    <a:pt x="8950" y="5734"/>
                    <a:pt x="9049" y="5128"/>
                    <a:pt x="8917" y="4571"/>
                  </a:cubicBezTo>
                  <a:cubicBezTo>
                    <a:pt x="8835" y="4046"/>
                    <a:pt x="8458" y="3161"/>
                    <a:pt x="7213" y="2882"/>
                  </a:cubicBezTo>
                  <a:cubicBezTo>
                    <a:pt x="7067" y="2850"/>
                    <a:pt x="6919" y="2835"/>
                    <a:pt x="6768" y="2835"/>
                  </a:cubicBezTo>
                  <a:cubicBezTo>
                    <a:pt x="5438" y="2835"/>
                    <a:pt x="3897" y="3973"/>
                    <a:pt x="2312" y="3973"/>
                  </a:cubicBezTo>
                  <a:cubicBezTo>
                    <a:pt x="2089" y="3973"/>
                    <a:pt x="1864" y="3950"/>
                    <a:pt x="1640" y="3899"/>
                  </a:cubicBezTo>
                  <a:cubicBezTo>
                    <a:pt x="1558" y="3866"/>
                    <a:pt x="1459" y="3849"/>
                    <a:pt x="1377" y="3817"/>
                  </a:cubicBezTo>
                  <a:lnTo>
                    <a:pt x="1312" y="3784"/>
                  </a:lnTo>
                  <a:cubicBezTo>
                    <a:pt x="607" y="3407"/>
                    <a:pt x="164" y="2669"/>
                    <a:pt x="181" y="1850"/>
                  </a:cubicBezTo>
                  <a:cubicBezTo>
                    <a:pt x="203" y="732"/>
                    <a:pt x="1174" y="107"/>
                    <a:pt x="2045" y="107"/>
                  </a:cubicBezTo>
                  <a:cubicBezTo>
                    <a:pt x="2464" y="107"/>
                    <a:pt x="2859" y="251"/>
                    <a:pt x="3115" y="555"/>
                  </a:cubicBezTo>
                  <a:cubicBezTo>
                    <a:pt x="3574" y="1014"/>
                    <a:pt x="3525" y="1768"/>
                    <a:pt x="3033" y="2178"/>
                  </a:cubicBezTo>
                  <a:cubicBezTo>
                    <a:pt x="2951" y="2227"/>
                    <a:pt x="2853" y="2276"/>
                    <a:pt x="2771" y="2292"/>
                  </a:cubicBezTo>
                  <a:cubicBezTo>
                    <a:pt x="2700" y="2311"/>
                    <a:pt x="2629" y="2320"/>
                    <a:pt x="2558" y="2320"/>
                  </a:cubicBezTo>
                  <a:cubicBezTo>
                    <a:pt x="2380" y="2320"/>
                    <a:pt x="2206" y="2262"/>
                    <a:pt x="2066" y="2145"/>
                  </a:cubicBezTo>
                  <a:cubicBezTo>
                    <a:pt x="1935" y="2063"/>
                    <a:pt x="1886" y="1915"/>
                    <a:pt x="1935" y="1768"/>
                  </a:cubicBezTo>
                  <a:lnTo>
                    <a:pt x="1935" y="1768"/>
                  </a:lnTo>
                  <a:cubicBezTo>
                    <a:pt x="2007" y="1851"/>
                    <a:pt x="2100" y="1894"/>
                    <a:pt x="2195" y="1894"/>
                  </a:cubicBezTo>
                  <a:cubicBezTo>
                    <a:pt x="2250" y="1894"/>
                    <a:pt x="2307" y="1880"/>
                    <a:pt x="2361" y="1850"/>
                  </a:cubicBezTo>
                  <a:cubicBezTo>
                    <a:pt x="2607" y="1719"/>
                    <a:pt x="2541" y="1309"/>
                    <a:pt x="2213" y="1227"/>
                  </a:cubicBezTo>
                  <a:cubicBezTo>
                    <a:pt x="2182" y="1217"/>
                    <a:pt x="2150" y="1213"/>
                    <a:pt x="2119" y="1213"/>
                  </a:cubicBezTo>
                  <a:cubicBezTo>
                    <a:pt x="1781" y="1213"/>
                    <a:pt x="1511" y="1756"/>
                    <a:pt x="1902" y="2161"/>
                  </a:cubicBezTo>
                  <a:cubicBezTo>
                    <a:pt x="2063" y="2322"/>
                    <a:pt x="2270" y="2399"/>
                    <a:pt x="2488" y="2399"/>
                  </a:cubicBezTo>
                  <a:cubicBezTo>
                    <a:pt x="2560" y="2399"/>
                    <a:pt x="2632" y="2390"/>
                    <a:pt x="2705" y="2374"/>
                  </a:cubicBezTo>
                  <a:cubicBezTo>
                    <a:pt x="2738" y="2358"/>
                    <a:pt x="2754" y="2358"/>
                    <a:pt x="2787" y="2341"/>
                  </a:cubicBezTo>
                  <a:lnTo>
                    <a:pt x="2869" y="2325"/>
                  </a:lnTo>
                  <a:lnTo>
                    <a:pt x="2902" y="2309"/>
                  </a:lnTo>
                  <a:cubicBezTo>
                    <a:pt x="3049" y="2243"/>
                    <a:pt x="3180" y="2145"/>
                    <a:pt x="3262" y="1997"/>
                  </a:cubicBezTo>
                  <a:cubicBezTo>
                    <a:pt x="3590" y="1538"/>
                    <a:pt x="3557" y="915"/>
                    <a:pt x="3164" y="489"/>
                  </a:cubicBezTo>
                  <a:cubicBezTo>
                    <a:pt x="2893" y="159"/>
                    <a:pt x="2466" y="1"/>
                    <a:pt x="201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 name="Google Shape;3580;p3"/>
            <p:cNvSpPr/>
            <p:nvPr/>
          </p:nvSpPr>
          <p:spPr>
            <a:xfrm>
              <a:off x="8103210" y="5678165"/>
              <a:ext cx="210806" cy="121020"/>
            </a:xfrm>
            <a:custGeom>
              <a:avLst/>
              <a:gdLst/>
              <a:ahLst/>
              <a:cxnLst/>
              <a:rect l="l" t="t" r="r" b="b"/>
              <a:pathLst>
                <a:path w="6459" h="3708" extrusionOk="0">
                  <a:moveTo>
                    <a:pt x="5511" y="0"/>
                  </a:moveTo>
                  <a:cubicBezTo>
                    <a:pt x="5261" y="0"/>
                    <a:pt x="4964" y="44"/>
                    <a:pt x="4623" y="167"/>
                  </a:cubicBezTo>
                  <a:cubicBezTo>
                    <a:pt x="3779" y="468"/>
                    <a:pt x="2592" y="1029"/>
                    <a:pt x="1426" y="1029"/>
                  </a:cubicBezTo>
                  <a:cubicBezTo>
                    <a:pt x="938" y="1029"/>
                    <a:pt x="454" y="931"/>
                    <a:pt x="0" y="675"/>
                  </a:cubicBezTo>
                  <a:lnTo>
                    <a:pt x="0" y="675"/>
                  </a:lnTo>
                  <a:cubicBezTo>
                    <a:pt x="0" y="675"/>
                    <a:pt x="555" y="1335"/>
                    <a:pt x="1321" y="1335"/>
                  </a:cubicBezTo>
                  <a:cubicBezTo>
                    <a:pt x="1355" y="1335"/>
                    <a:pt x="1391" y="1334"/>
                    <a:pt x="1426" y="1331"/>
                  </a:cubicBezTo>
                  <a:cubicBezTo>
                    <a:pt x="1938" y="1295"/>
                    <a:pt x="2173" y="1164"/>
                    <a:pt x="2308" y="1164"/>
                  </a:cubicBezTo>
                  <a:cubicBezTo>
                    <a:pt x="2358" y="1164"/>
                    <a:pt x="2395" y="1183"/>
                    <a:pt x="2426" y="1233"/>
                  </a:cubicBezTo>
                  <a:cubicBezTo>
                    <a:pt x="2499" y="1317"/>
                    <a:pt x="2411" y="1366"/>
                    <a:pt x="2267" y="1366"/>
                  </a:cubicBezTo>
                  <a:cubicBezTo>
                    <a:pt x="2216" y="1366"/>
                    <a:pt x="2158" y="1360"/>
                    <a:pt x="2098" y="1347"/>
                  </a:cubicBezTo>
                  <a:cubicBezTo>
                    <a:pt x="2058" y="1332"/>
                    <a:pt x="2014" y="1325"/>
                    <a:pt x="1970" y="1325"/>
                  </a:cubicBezTo>
                  <a:cubicBezTo>
                    <a:pt x="1870" y="1325"/>
                    <a:pt x="1768" y="1361"/>
                    <a:pt x="1689" y="1429"/>
                  </a:cubicBezTo>
                  <a:cubicBezTo>
                    <a:pt x="1511" y="1575"/>
                    <a:pt x="1715" y="2102"/>
                    <a:pt x="1345" y="2102"/>
                  </a:cubicBezTo>
                  <a:cubicBezTo>
                    <a:pt x="1340" y="2102"/>
                    <a:pt x="1334" y="2102"/>
                    <a:pt x="1328" y="2101"/>
                  </a:cubicBezTo>
                  <a:lnTo>
                    <a:pt x="1328" y="2101"/>
                  </a:lnTo>
                  <a:cubicBezTo>
                    <a:pt x="1328" y="2101"/>
                    <a:pt x="1614" y="2461"/>
                    <a:pt x="2047" y="2461"/>
                  </a:cubicBezTo>
                  <a:cubicBezTo>
                    <a:pt x="2192" y="2461"/>
                    <a:pt x="2352" y="2421"/>
                    <a:pt x="2525" y="2314"/>
                  </a:cubicBezTo>
                  <a:cubicBezTo>
                    <a:pt x="3197" y="1872"/>
                    <a:pt x="2820" y="1380"/>
                    <a:pt x="3065" y="1249"/>
                  </a:cubicBezTo>
                  <a:cubicBezTo>
                    <a:pt x="3111" y="1226"/>
                    <a:pt x="3156" y="1216"/>
                    <a:pt x="3197" y="1216"/>
                  </a:cubicBezTo>
                  <a:cubicBezTo>
                    <a:pt x="3389" y="1216"/>
                    <a:pt x="3501" y="1445"/>
                    <a:pt x="3311" y="1675"/>
                  </a:cubicBezTo>
                  <a:cubicBezTo>
                    <a:pt x="3082" y="1937"/>
                    <a:pt x="2230" y="2888"/>
                    <a:pt x="3557" y="3708"/>
                  </a:cubicBezTo>
                  <a:cubicBezTo>
                    <a:pt x="3557" y="3708"/>
                    <a:pt x="3377" y="3249"/>
                    <a:pt x="3738" y="3085"/>
                  </a:cubicBezTo>
                  <a:cubicBezTo>
                    <a:pt x="4098" y="2937"/>
                    <a:pt x="4819" y="2708"/>
                    <a:pt x="4721" y="2216"/>
                  </a:cubicBezTo>
                  <a:cubicBezTo>
                    <a:pt x="4623" y="1708"/>
                    <a:pt x="4246" y="954"/>
                    <a:pt x="4852" y="511"/>
                  </a:cubicBezTo>
                  <a:cubicBezTo>
                    <a:pt x="5204" y="247"/>
                    <a:pt x="5509" y="147"/>
                    <a:pt x="5817" y="147"/>
                  </a:cubicBezTo>
                  <a:cubicBezTo>
                    <a:pt x="6025" y="147"/>
                    <a:pt x="6234" y="193"/>
                    <a:pt x="6458" y="265"/>
                  </a:cubicBezTo>
                  <a:cubicBezTo>
                    <a:pt x="6458" y="265"/>
                    <a:pt x="6127" y="0"/>
                    <a:pt x="551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 name="Google Shape;3581;p3"/>
            <p:cNvSpPr/>
            <p:nvPr/>
          </p:nvSpPr>
          <p:spPr>
            <a:xfrm>
              <a:off x="8142245" y="5558157"/>
              <a:ext cx="117723" cy="82671"/>
            </a:xfrm>
            <a:custGeom>
              <a:avLst/>
              <a:gdLst/>
              <a:ahLst/>
              <a:cxnLst/>
              <a:rect l="l" t="t" r="r" b="b"/>
              <a:pathLst>
                <a:path w="3607" h="2533" extrusionOk="0">
                  <a:moveTo>
                    <a:pt x="1087" y="0"/>
                  </a:moveTo>
                  <a:cubicBezTo>
                    <a:pt x="497" y="0"/>
                    <a:pt x="1" y="123"/>
                    <a:pt x="1" y="123"/>
                  </a:cubicBezTo>
                  <a:cubicBezTo>
                    <a:pt x="1" y="123"/>
                    <a:pt x="952" y="205"/>
                    <a:pt x="1197" y="549"/>
                  </a:cubicBezTo>
                  <a:cubicBezTo>
                    <a:pt x="1361" y="746"/>
                    <a:pt x="1427" y="1025"/>
                    <a:pt x="1345" y="1271"/>
                  </a:cubicBezTo>
                  <a:cubicBezTo>
                    <a:pt x="1296" y="1500"/>
                    <a:pt x="1181" y="2156"/>
                    <a:pt x="2214" y="2156"/>
                  </a:cubicBezTo>
                  <a:cubicBezTo>
                    <a:pt x="3246" y="2172"/>
                    <a:pt x="3082" y="2533"/>
                    <a:pt x="3082" y="2533"/>
                  </a:cubicBezTo>
                  <a:cubicBezTo>
                    <a:pt x="3082" y="2533"/>
                    <a:pt x="3607" y="1762"/>
                    <a:pt x="2738" y="615"/>
                  </a:cubicBezTo>
                  <a:cubicBezTo>
                    <a:pt x="2361" y="123"/>
                    <a:pt x="1677" y="0"/>
                    <a:pt x="108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 name="Google Shape;3582;p3"/>
            <p:cNvSpPr/>
            <p:nvPr/>
          </p:nvSpPr>
          <p:spPr>
            <a:xfrm>
              <a:off x="8095704" y="5471211"/>
              <a:ext cx="73859" cy="87240"/>
            </a:xfrm>
            <a:custGeom>
              <a:avLst/>
              <a:gdLst/>
              <a:ahLst/>
              <a:cxnLst/>
              <a:rect l="l" t="t" r="r" b="b"/>
              <a:pathLst>
                <a:path w="2263" h="2673" extrusionOk="0">
                  <a:moveTo>
                    <a:pt x="1115" y="1"/>
                  </a:moveTo>
                  <a:lnTo>
                    <a:pt x="1115" y="1"/>
                  </a:lnTo>
                  <a:cubicBezTo>
                    <a:pt x="820" y="165"/>
                    <a:pt x="738" y="689"/>
                    <a:pt x="804" y="1427"/>
                  </a:cubicBezTo>
                  <a:cubicBezTo>
                    <a:pt x="870" y="2164"/>
                    <a:pt x="1" y="2623"/>
                    <a:pt x="1" y="2623"/>
                  </a:cubicBezTo>
                  <a:cubicBezTo>
                    <a:pt x="591" y="2410"/>
                    <a:pt x="1771" y="2673"/>
                    <a:pt x="2017" y="2017"/>
                  </a:cubicBezTo>
                  <a:cubicBezTo>
                    <a:pt x="2263" y="1345"/>
                    <a:pt x="1624" y="919"/>
                    <a:pt x="1263" y="722"/>
                  </a:cubicBezTo>
                  <a:cubicBezTo>
                    <a:pt x="919" y="542"/>
                    <a:pt x="1115" y="1"/>
                    <a:pt x="11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 name="Google Shape;3583;p3"/>
            <p:cNvSpPr/>
            <p:nvPr/>
          </p:nvSpPr>
          <p:spPr>
            <a:xfrm>
              <a:off x="7985519" y="5509201"/>
              <a:ext cx="103820" cy="140211"/>
            </a:xfrm>
            <a:custGeom>
              <a:avLst/>
              <a:gdLst/>
              <a:ahLst/>
              <a:cxnLst/>
              <a:rect l="l" t="t" r="r" b="b"/>
              <a:pathLst>
                <a:path w="3181" h="4296" extrusionOk="0">
                  <a:moveTo>
                    <a:pt x="2803" y="1"/>
                  </a:moveTo>
                  <a:lnTo>
                    <a:pt x="2803" y="1"/>
                  </a:lnTo>
                  <a:cubicBezTo>
                    <a:pt x="2725" y="78"/>
                    <a:pt x="2606" y="125"/>
                    <a:pt x="2487" y="125"/>
                  </a:cubicBezTo>
                  <a:cubicBezTo>
                    <a:pt x="2456" y="125"/>
                    <a:pt x="2424" y="122"/>
                    <a:pt x="2393" y="115"/>
                  </a:cubicBezTo>
                  <a:cubicBezTo>
                    <a:pt x="2343" y="109"/>
                    <a:pt x="2272" y="103"/>
                    <a:pt x="2190" y="103"/>
                  </a:cubicBezTo>
                  <a:cubicBezTo>
                    <a:pt x="1869" y="103"/>
                    <a:pt x="1373" y="194"/>
                    <a:pt x="1230" y="689"/>
                  </a:cubicBezTo>
                  <a:cubicBezTo>
                    <a:pt x="1049" y="1295"/>
                    <a:pt x="1197" y="1689"/>
                    <a:pt x="1410" y="1886"/>
                  </a:cubicBezTo>
                  <a:cubicBezTo>
                    <a:pt x="1623" y="2066"/>
                    <a:pt x="1623" y="2443"/>
                    <a:pt x="1475" y="2492"/>
                  </a:cubicBezTo>
                  <a:cubicBezTo>
                    <a:pt x="1437" y="2510"/>
                    <a:pt x="1398" y="2518"/>
                    <a:pt x="1361" y="2518"/>
                  </a:cubicBezTo>
                  <a:cubicBezTo>
                    <a:pt x="1195" y="2518"/>
                    <a:pt x="1067" y="2355"/>
                    <a:pt x="1148" y="2181"/>
                  </a:cubicBezTo>
                  <a:cubicBezTo>
                    <a:pt x="1220" y="1947"/>
                    <a:pt x="1047" y="1727"/>
                    <a:pt x="824" y="1727"/>
                  </a:cubicBezTo>
                  <a:cubicBezTo>
                    <a:pt x="796" y="1727"/>
                    <a:pt x="767" y="1731"/>
                    <a:pt x="738" y="1738"/>
                  </a:cubicBezTo>
                  <a:cubicBezTo>
                    <a:pt x="677" y="1746"/>
                    <a:pt x="623" y="1750"/>
                    <a:pt x="575" y="1750"/>
                  </a:cubicBezTo>
                  <a:cubicBezTo>
                    <a:pt x="413" y="1750"/>
                    <a:pt x="317" y="1704"/>
                    <a:pt x="279" y="1591"/>
                  </a:cubicBezTo>
                  <a:lnTo>
                    <a:pt x="279" y="1591"/>
                  </a:lnTo>
                  <a:cubicBezTo>
                    <a:pt x="279" y="1591"/>
                    <a:pt x="0" y="2492"/>
                    <a:pt x="689" y="2918"/>
                  </a:cubicBezTo>
                  <a:cubicBezTo>
                    <a:pt x="1393" y="3361"/>
                    <a:pt x="1738" y="4033"/>
                    <a:pt x="2115" y="4295"/>
                  </a:cubicBezTo>
                  <a:cubicBezTo>
                    <a:pt x="2115" y="4295"/>
                    <a:pt x="1508" y="3344"/>
                    <a:pt x="2066" y="2476"/>
                  </a:cubicBezTo>
                  <a:cubicBezTo>
                    <a:pt x="2623" y="1607"/>
                    <a:pt x="3180" y="1345"/>
                    <a:pt x="28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 name="Google Shape;3584;p3"/>
            <p:cNvSpPr/>
            <p:nvPr/>
          </p:nvSpPr>
          <p:spPr>
            <a:xfrm>
              <a:off x="7848572" y="5302214"/>
              <a:ext cx="264821" cy="264266"/>
            </a:xfrm>
            <a:custGeom>
              <a:avLst/>
              <a:gdLst/>
              <a:ahLst/>
              <a:cxnLst/>
              <a:rect l="l" t="t" r="r" b="b"/>
              <a:pathLst>
                <a:path w="8114" h="8097" extrusionOk="0">
                  <a:moveTo>
                    <a:pt x="2354" y="1"/>
                  </a:moveTo>
                  <a:cubicBezTo>
                    <a:pt x="2263" y="1"/>
                    <a:pt x="2172" y="6"/>
                    <a:pt x="2082" y="16"/>
                  </a:cubicBezTo>
                  <a:cubicBezTo>
                    <a:pt x="754" y="179"/>
                    <a:pt x="0" y="1982"/>
                    <a:pt x="787" y="3228"/>
                  </a:cubicBezTo>
                  <a:cubicBezTo>
                    <a:pt x="1376" y="4185"/>
                    <a:pt x="2454" y="4468"/>
                    <a:pt x="3416" y="4468"/>
                  </a:cubicBezTo>
                  <a:cubicBezTo>
                    <a:pt x="3525" y="4468"/>
                    <a:pt x="3632" y="4464"/>
                    <a:pt x="3737" y="4458"/>
                  </a:cubicBezTo>
                  <a:cubicBezTo>
                    <a:pt x="3950" y="4458"/>
                    <a:pt x="4196" y="4441"/>
                    <a:pt x="4442" y="4408"/>
                  </a:cubicBezTo>
                  <a:cubicBezTo>
                    <a:pt x="4442" y="4408"/>
                    <a:pt x="4650" y="4374"/>
                    <a:pt x="4961" y="4374"/>
                  </a:cubicBezTo>
                  <a:cubicBezTo>
                    <a:pt x="5449" y="4374"/>
                    <a:pt x="6189" y="4459"/>
                    <a:pt x="6770" y="4900"/>
                  </a:cubicBezTo>
                  <a:cubicBezTo>
                    <a:pt x="7163" y="5228"/>
                    <a:pt x="7425" y="5703"/>
                    <a:pt x="7507" y="6211"/>
                  </a:cubicBezTo>
                  <a:cubicBezTo>
                    <a:pt x="7507" y="6211"/>
                    <a:pt x="7671" y="7408"/>
                    <a:pt x="7097" y="8064"/>
                  </a:cubicBezTo>
                  <a:lnTo>
                    <a:pt x="7065" y="8096"/>
                  </a:lnTo>
                  <a:cubicBezTo>
                    <a:pt x="7065" y="8096"/>
                    <a:pt x="8114" y="7572"/>
                    <a:pt x="7983" y="5966"/>
                  </a:cubicBezTo>
                  <a:cubicBezTo>
                    <a:pt x="7875" y="4659"/>
                    <a:pt x="6826" y="4005"/>
                    <a:pt x="5499" y="4005"/>
                  </a:cubicBezTo>
                  <a:cubicBezTo>
                    <a:pt x="5212" y="4005"/>
                    <a:pt x="4912" y="4036"/>
                    <a:pt x="4606" y="4097"/>
                  </a:cubicBezTo>
                  <a:cubicBezTo>
                    <a:pt x="4097" y="4191"/>
                    <a:pt x="3637" y="4241"/>
                    <a:pt x="3224" y="4241"/>
                  </a:cubicBezTo>
                  <a:cubicBezTo>
                    <a:pt x="2705" y="4241"/>
                    <a:pt x="2259" y="4163"/>
                    <a:pt x="1885" y="3999"/>
                  </a:cubicBezTo>
                  <a:cubicBezTo>
                    <a:pt x="1492" y="3802"/>
                    <a:pt x="1147" y="3507"/>
                    <a:pt x="918" y="3146"/>
                  </a:cubicBezTo>
                  <a:cubicBezTo>
                    <a:pt x="197" y="1982"/>
                    <a:pt x="885" y="294"/>
                    <a:pt x="2098" y="147"/>
                  </a:cubicBezTo>
                  <a:cubicBezTo>
                    <a:pt x="2199" y="132"/>
                    <a:pt x="2300" y="125"/>
                    <a:pt x="2401" y="125"/>
                  </a:cubicBezTo>
                  <a:cubicBezTo>
                    <a:pt x="2875" y="125"/>
                    <a:pt x="3333" y="287"/>
                    <a:pt x="3590" y="638"/>
                  </a:cubicBezTo>
                  <a:cubicBezTo>
                    <a:pt x="3885" y="1032"/>
                    <a:pt x="3934" y="1540"/>
                    <a:pt x="3721" y="1982"/>
                  </a:cubicBezTo>
                  <a:cubicBezTo>
                    <a:pt x="3573" y="2332"/>
                    <a:pt x="3238" y="2538"/>
                    <a:pt x="2879" y="2538"/>
                  </a:cubicBezTo>
                  <a:cubicBezTo>
                    <a:pt x="2800" y="2538"/>
                    <a:pt x="2719" y="2528"/>
                    <a:pt x="2639" y="2507"/>
                  </a:cubicBezTo>
                  <a:cubicBezTo>
                    <a:pt x="2196" y="2392"/>
                    <a:pt x="2016" y="1966"/>
                    <a:pt x="2360" y="1901"/>
                  </a:cubicBezTo>
                  <a:cubicBezTo>
                    <a:pt x="2770" y="1835"/>
                    <a:pt x="2852" y="1491"/>
                    <a:pt x="2705" y="1212"/>
                  </a:cubicBezTo>
                  <a:cubicBezTo>
                    <a:pt x="2644" y="1091"/>
                    <a:pt x="2508" y="1022"/>
                    <a:pt x="2363" y="1022"/>
                  </a:cubicBezTo>
                  <a:cubicBezTo>
                    <a:pt x="2155" y="1022"/>
                    <a:pt x="1927" y="1163"/>
                    <a:pt x="1869" y="1491"/>
                  </a:cubicBezTo>
                  <a:cubicBezTo>
                    <a:pt x="1819" y="1753"/>
                    <a:pt x="1885" y="2032"/>
                    <a:pt x="2082" y="2228"/>
                  </a:cubicBezTo>
                  <a:cubicBezTo>
                    <a:pt x="2250" y="2422"/>
                    <a:pt x="2587" y="2585"/>
                    <a:pt x="2932" y="2585"/>
                  </a:cubicBezTo>
                  <a:cubicBezTo>
                    <a:pt x="3260" y="2585"/>
                    <a:pt x="3595" y="2438"/>
                    <a:pt x="3803" y="2032"/>
                  </a:cubicBezTo>
                  <a:cubicBezTo>
                    <a:pt x="4032" y="1556"/>
                    <a:pt x="4000" y="999"/>
                    <a:pt x="3688" y="556"/>
                  </a:cubicBezTo>
                  <a:cubicBezTo>
                    <a:pt x="3395" y="166"/>
                    <a:pt x="2876" y="1"/>
                    <a:pt x="235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 name="Google Shape;3585;p3"/>
            <p:cNvSpPr/>
            <p:nvPr/>
          </p:nvSpPr>
          <p:spPr>
            <a:xfrm>
              <a:off x="7890805" y="5453946"/>
              <a:ext cx="151993" cy="77743"/>
            </a:xfrm>
            <a:custGeom>
              <a:avLst/>
              <a:gdLst/>
              <a:ahLst/>
              <a:cxnLst/>
              <a:rect l="l" t="t" r="r" b="b"/>
              <a:pathLst>
                <a:path w="4657" h="2382" extrusionOk="0">
                  <a:moveTo>
                    <a:pt x="3567" y="1"/>
                  </a:moveTo>
                  <a:cubicBezTo>
                    <a:pt x="3272" y="1"/>
                    <a:pt x="2922" y="40"/>
                    <a:pt x="2525" y="153"/>
                  </a:cubicBezTo>
                  <a:cubicBezTo>
                    <a:pt x="1971" y="319"/>
                    <a:pt x="1499" y="380"/>
                    <a:pt x="1111" y="380"/>
                  </a:cubicBezTo>
                  <a:cubicBezTo>
                    <a:pt x="581" y="380"/>
                    <a:pt x="209" y="266"/>
                    <a:pt x="1" y="153"/>
                  </a:cubicBezTo>
                  <a:lnTo>
                    <a:pt x="1" y="153"/>
                  </a:lnTo>
                  <a:cubicBezTo>
                    <a:pt x="132" y="268"/>
                    <a:pt x="263" y="382"/>
                    <a:pt x="378" y="530"/>
                  </a:cubicBezTo>
                  <a:cubicBezTo>
                    <a:pt x="454" y="636"/>
                    <a:pt x="599" y="1399"/>
                    <a:pt x="1202" y="1399"/>
                  </a:cubicBezTo>
                  <a:cubicBezTo>
                    <a:pt x="1252" y="1399"/>
                    <a:pt x="1305" y="1393"/>
                    <a:pt x="1361" y="1382"/>
                  </a:cubicBezTo>
                  <a:cubicBezTo>
                    <a:pt x="2083" y="1218"/>
                    <a:pt x="1952" y="759"/>
                    <a:pt x="2427" y="612"/>
                  </a:cubicBezTo>
                  <a:cubicBezTo>
                    <a:pt x="2516" y="584"/>
                    <a:pt x="2591" y="573"/>
                    <a:pt x="2655" y="573"/>
                  </a:cubicBezTo>
                  <a:cubicBezTo>
                    <a:pt x="2931" y="573"/>
                    <a:pt x="2976" y="791"/>
                    <a:pt x="2869" y="858"/>
                  </a:cubicBezTo>
                  <a:cubicBezTo>
                    <a:pt x="2808" y="896"/>
                    <a:pt x="2751" y="909"/>
                    <a:pt x="2690" y="909"/>
                  </a:cubicBezTo>
                  <a:cubicBezTo>
                    <a:pt x="2621" y="909"/>
                    <a:pt x="2547" y="892"/>
                    <a:pt x="2460" y="874"/>
                  </a:cubicBezTo>
                  <a:cubicBezTo>
                    <a:pt x="2451" y="873"/>
                    <a:pt x="2441" y="873"/>
                    <a:pt x="2431" y="873"/>
                  </a:cubicBezTo>
                  <a:cubicBezTo>
                    <a:pt x="2234" y="873"/>
                    <a:pt x="1812" y="1027"/>
                    <a:pt x="1968" y="1448"/>
                  </a:cubicBezTo>
                  <a:cubicBezTo>
                    <a:pt x="2132" y="1874"/>
                    <a:pt x="2361" y="2234"/>
                    <a:pt x="2115" y="2382"/>
                  </a:cubicBezTo>
                  <a:cubicBezTo>
                    <a:pt x="2115" y="2382"/>
                    <a:pt x="3033" y="2382"/>
                    <a:pt x="3345" y="2120"/>
                  </a:cubicBezTo>
                  <a:cubicBezTo>
                    <a:pt x="3705" y="1857"/>
                    <a:pt x="3853" y="1399"/>
                    <a:pt x="3722" y="989"/>
                  </a:cubicBezTo>
                  <a:cubicBezTo>
                    <a:pt x="3623" y="494"/>
                    <a:pt x="3938" y="195"/>
                    <a:pt x="4415" y="195"/>
                  </a:cubicBezTo>
                  <a:cubicBezTo>
                    <a:pt x="4491" y="195"/>
                    <a:pt x="4572" y="202"/>
                    <a:pt x="4656" y="218"/>
                  </a:cubicBezTo>
                  <a:cubicBezTo>
                    <a:pt x="4656" y="218"/>
                    <a:pt x="4261" y="1"/>
                    <a:pt x="356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 name="Google Shape;3586;p3"/>
            <p:cNvSpPr/>
            <p:nvPr/>
          </p:nvSpPr>
          <p:spPr>
            <a:xfrm>
              <a:off x="7929872" y="5310732"/>
              <a:ext cx="104897" cy="109825"/>
            </a:xfrm>
            <a:custGeom>
              <a:avLst/>
              <a:gdLst/>
              <a:ahLst/>
              <a:cxnLst/>
              <a:rect l="l" t="t" r="r" b="b"/>
              <a:pathLst>
                <a:path w="3214" h="3365" extrusionOk="0">
                  <a:moveTo>
                    <a:pt x="1263" y="0"/>
                  </a:moveTo>
                  <a:lnTo>
                    <a:pt x="1263" y="0"/>
                  </a:lnTo>
                  <a:cubicBezTo>
                    <a:pt x="1689" y="443"/>
                    <a:pt x="1836" y="1082"/>
                    <a:pt x="1640" y="1656"/>
                  </a:cubicBezTo>
                  <a:cubicBezTo>
                    <a:pt x="1410" y="2417"/>
                    <a:pt x="886" y="2617"/>
                    <a:pt x="437" y="2617"/>
                  </a:cubicBezTo>
                  <a:cubicBezTo>
                    <a:pt x="276" y="2617"/>
                    <a:pt x="125" y="2592"/>
                    <a:pt x="1" y="2557"/>
                  </a:cubicBezTo>
                  <a:lnTo>
                    <a:pt x="1" y="2557"/>
                  </a:lnTo>
                  <a:cubicBezTo>
                    <a:pt x="1" y="2558"/>
                    <a:pt x="229" y="3364"/>
                    <a:pt x="1008" y="3364"/>
                  </a:cubicBezTo>
                  <a:cubicBezTo>
                    <a:pt x="1038" y="3364"/>
                    <a:pt x="1068" y="3363"/>
                    <a:pt x="1099" y="3361"/>
                  </a:cubicBezTo>
                  <a:cubicBezTo>
                    <a:pt x="1951" y="3295"/>
                    <a:pt x="1886" y="2639"/>
                    <a:pt x="1886" y="2361"/>
                  </a:cubicBezTo>
                  <a:cubicBezTo>
                    <a:pt x="1869" y="2066"/>
                    <a:pt x="1853" y="1836"/>
                    <a:pt x="1967" y="1836"/>
                  </a:cubicBezTo>
                  <a:cubicBezTo>
                    <a:pt x="2082" y="1836"/>
                    <a:pt x="2115" y="1951"/>
                    <a:pt x="2049" y="2148"/>
                  </a:cubicBezTo>
                  <a:cubicBezTo>
                    <a:pt x="1984" y="2344"/>
                    <a:pt x="1820" y="2984"/>
                    <a:pt x="2918" y="3098"/>
                  </a:cubicBezTo>
                  <a:cubicBezTo>
                    <a:pt x="2787" y="3000"/>
                    <a:pt x="2754" y="2820"/>
                    <a:pt x="2853" y="2689"/>
                  </a:cubicBezTo>
                  <a:cubicBezTo>
                    <a:pt x="3000" y="2443"/>
                    <a:pt x="3213" y="1984"/>
                    <a:pt x="2492" y="1361"/>
                  </a:cubicBezTo>
                  <a:cubicBezTo>
                    <a:pt x="1754" y="738"/>
                    <a:pt x="1689" y="295"/>
                    <a:pt x="12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 name="Google Shape;3587;p3"/>
            <p:cNvSpPr/>
            <p:nvPr/>
          </p:nvSpPr>
          <p:spPr>
            <a:xfrm>
              <a:off x="7821287" y="5155378"/>
              <a:ext cx="62599" cy="250069"/>
            </a:xfrm>
            <a:custGeom>
              <a:avLst/>
              <a:gdLst/>
              <a:ahLst/>
              <a:cxnLst/>
              <a:rect l="l" t="t" r="r" b="b"/>
              <a:pathLst>
                <a:path w="1918" h="7662" extrusionOk="0">
                  <a:moveTo>
                    <a:pt x="620" y="1"/>
                  </a:moveTo>
                  <a:cubicBezTo>
                    <a:pt x="553" y="1"/>
                    <a:pt x="483" y="17"/>
                    <a:pt x="410" y="56"/>
                  </a:cubicBezTo>
                  <a:cubicBezTo>
                    <a:pt x="0" y="286"/>
                    <a:pt x="328" y="843"/>
                    <a:pt x="590" y="1105"/>
                  </a:cubicBezTo>
                  <a:cubicBezTo>
                    <a:pt x="852" y="1367"/>
                    <a:pt x="869" y="2630"/>
                    <a:pt x="738" y="4006"/>
                  </a:cubicBezTo>
                  <a:cubicBezTo>
                    <a:pt x="607" y="5367"/>
                    <a:pt x="754" y="7137"/>
                    <a:pt x="1459" y="7662"/>
                  </a:cubicBezTo>
                  <a:cubicBezTo>
                    <a:pt x="1459" y="7662"/>
                    <a:pt x="803" y="7055"/>
                    <a:pt x="951" y="5170"/>
                  </a:cubicBezTo>
                  <a:cubicBezTo>
                    <a:pt x="1098" y="3302"/>
                    <a:pt x="1918" y="1499"/>
                    <a:pt x="1180" y="384"/>
                  </a:cubicBezTo>
                  <a:cubicBezTo>
                    <a:pt x="1180" y="384"/>
                    <a:pt x="944" y="1"/>
                    <a:pt x="6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 name="Google Shape;3588;p3"/>
            <p:cNvSpPr/>
            <p:nvPr/>
          </p:nvSpPr>
          <p:spPr>
            <a:xfrm>
              <a:off x="7665052" y="5122447"/>
              <a:ext cx="278757" cy="332217"/>
            </a:xfrm>
            <a:custGeom>
              <a:avLst/>
              <a:gdLst/>
              <a:ahLst/>
              <a:cxnLst/>
              <a:rect l="l" t="t" r="r" b="b"/>
              <a:pathLst>
                <a:path w="8541" h="10179" extrusionOk="0">
                  <a:moveTo>
                    <a:pt x="2276" y="1"/>
                  </a:moveTo>
                  <a:cubicBezTo>
                    <a:pt x="1365" y="1"/>
                    <a:pt x="525" y="452"/>
                    <a:pt x="296" y="1180"/>
                  </a:cubicBezTo>
                  <a:cubicBezTo>
                    <a:pt x="1" y="1967"/>
                    <a:pt x="411" y="2671"/>
                    <a:pt x="820" y="2901"/>
                  </a:cubicBezTo>
                  <a:cubicBezTo>
                    <a:pt x="1041" y="3045"/>
                    <a:pt x="1295" y="3106"/>
                    <a:pt x="1545" y="3106"/>
                  </a:cubicBezTo>
                  <a:cubicBezTo>
                    <a:pt x="2093" y="3106"/>
                    <a:pt x="2620" y="2809"/>
                    <a:pt x="2722" y="2426"/>
                  </a:cubicBezTo>
                  <a:cubicBezTo>
                    <a:pt x="2866" y="2037"/>
                    <a:pt x="2554" y="1648"/>
                    <a:pt x="2166" y="1648"/>
                  </a:cubicBezTo>
                  <a:cubicBezTo>
                    <a:pt x="2112" y="1648"/>
                    <a:pt x="2056" y="1656"/>
                    <a:pt x="2001" y="1672"/>
                  </a:cubicBezTo>
                  <a:cubicBezTo>
                    <a:pt x="1673" y="1737"/>
                    <a:pt x="1492" y="2081"/>
                    <a:pt x="1607" y="2393"/>
                  </a:cubicBezTo>
                  <a:cubicBezTo>
                    <a:pt x="1689" y="2627"/>
                    <a:pt x="1938" y="2660"/>
                    <a:pt x="2074" y="2660"/>
                  </a:cubicBezTo>
                  <a:cubicBezTo>
                    <a:pt x="2128" y="2660"/>
                    <a:pt x="2164" y="2655"/>
                    <a:pt x="2164" y="2655"/>
                  </a:cubicBezTo>
                  <a:lnTo>
                    <a:pt x="2164" y="2655"/>
                  </a:lnTo>
                  <a:cubicBezTo>
                    <a:pt x="2099" y="2832"/>
                    <a:pt x="1885" y="2962"/>
                    <a:pt x="1625" y="2962"/>
                  </a:cubicBezTo>
                  <a:cubicBezTo>
                    <a:pt x="1428" y="2962"/>
                    <a:pt x="1205" y="2888"/>
                    <a:pt x="1001" y="2704"/>
                  </a:cubicBezTo>
                  <a:cubicBezTo>
                    <a:pt x="575" y="2327"/>
                    <a:pt x="493" y="1082"/>
                    <a:pt x="1214" y="508"/>
                  </a:cubicBezTo>
                  <a:cubicBezTo>
                    <a:pt x="1538" y="272"/>
                    <a:pt x="1915" y="142"/>
                    <a:pt x="2310" y="142"/>
                  </a:cubicBezTo>
                  <a:cubicBezTo>
                    <a:pt x="2354" y="142"/>
                    <a:pt x="2398" y="144"/>
                    <a:pt x="2443" y="147"/>
                  </a:cubicBezTo>
                  <a:cubicBezTo>
                    <a:pt x="2574" y="164"/>
                    <a:pt x="2705" y="180"/>
                    <a:pt x="2837" y="213"/>
                  </a:cubicBezTo>
                  <a:cubicBezTo>
                    <a:pt x="3935" y="475"/>
                    <a:pt x="4656" y="1639"/>
                    <a:pt x="4885" y="2868"/>
                  </a:cubicBezTo>
                  <a:cubicBezTo>
                    <a:pt x="5115" y="4098"/>
                    <a:pt x="4885" y="5376"/>
                    <a:pt x="4951" y="6491"/>
                  </a:cubicBezTo>
                  <a:cubicBezTo>
                    <a:pt x="4902" y="7507"/>
                    <a:pt x="5295" y="8490"/>
                    <a:pt x="6033" y="9195"/>
                  </a:cubicBezTo>
                  <a:cubicBezTo>
                    <a:pt x="6738" y="9802"/>
                    <a:pt x="7623" y="10146"/>
                    <a:pt x="8541" y="10179"/>
                  </a:cubicBezTo>
                  <a:cubicBezTo>
                    <a:pt x="7623" y="10113"/>
                    <a:pt x="6770" y="9752"/>
                    <a:pt x="6098" y="9130"/>
                  </a:cubicBezTo>
                  <a:cubicBezTo>
                    <a:pt x="5394" y="8441"/>
                    <a:pt x="5033" y="7474"/>
                    <a:pt x="5082" y="6474"/>
                  </a:cubicBezTo>
                  <a:cubicBezTo>
                    <a:pt x="5033" y="5376"/>
                    <a:pt x="5279" y="4147"/>
                    <a:pt x="5033" y="2835"/>
                  </a:cubicBezTo>
                  <a:cubicBezTo>
                    <a:pt x="4803" y="1573"/>
                    <a:pt x="4049" y="328"/>
                    <a:pt x="2869" y="65"/>
                  </a:cubicBezTo>
                  <a:cubicBezTo>
                    <a:pt x="2672" y="22"/>
                    <a:pt x="2472" y="1"/>
                    <a:pt x="22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 name="Google Shape;3589;p3"/>
            <p:cNvSpPr/>
            <p:nvPr/>
          </p:nvSpPr>
          <p:spPr>
            <a:xfrm>
              <a:off x="7729805" y="5169053"/>
              <a:ext cx="81333" cy="68800"/>
            </a:xfrm>
            <a:custGeom>
              <a:avLst/>
              <a:gdLst/>
              <a:ahLst/>
              <a:cxnLst/>
              <a:rect l="l" t="t" r="r" b="b"/>
              <a:pathLst>
                <a:path w="2492" h="2108" extrusionOk="0">
                  <a:moveTo>
                    <a:pt x="1783" y="1"/>
                  </a:moveTo>
                  <a:cubicBezTo>
                    <a:pt x="1313" y="1"/>
                    <a:pt x="1020" y="401"/>
                    <a:pt x="934" y="1096"/>
                  </a:cubicBezTo>
                  <a:cubicBezTo>
                    <a:pt x="853" y="1747"/>
                    <a:pt x="266" y="1803"/>
                    <a:pt x="67" y="1803"/>
                  </a:cubicBezTo>
                  <a:cubicBezTo>
                    <a:pt x="25" y="1803"/>
                    <a:pt x="0" y="1801"/>
                    <a:pt x="0" y="1801"/>
                  </a:cubicBezTo>
                  <a:lnTo>
                    <a:pt x="0" y="1801"/>
                  </a:lnTo>
                  <a:cubicBezTo>
                    <a:pt x="121" y="1856"/>
                    <a:pt x="702" y="2108"/>
                    <a:pt x="1241" y="2108"/>
                  </a:cubicBezTo>
                  <a:cubicBezTo>
                    <a:pt x="1509" y="2108"/>
                    <a:pt x="1766" y="2046"/>
                    <a:pt x="1951" y="1866"/>
                  </a:cubicBezTo>
                  <a:cubicBezTo>
                    <a:pt x="2492" y="1309"/>
                    <a:pt x="2115" y="604"/>
                    <a:pt x="1967" y="375"/>
                  </a:cubicBezTo>
                  <a:cubicBezTo>
                    <a:pt x="1869" y="276"/>
                    <a:pt x="1902" y="96"/>
                    <a:pt x="2016" y="31"/>
                  </a:cubicBezTo>
                  <a:cubicBezTo>
                    <a:pt x="1934" y="11"/>
                    <a:pt x="1857" y="1"/>
                    <a:pt x="17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 name="Google Shape;3590;p3"/>
            <p:cNvSpPr/>
            <p:nvPr/>
          </p:nvSpPr>
          <p:spPr>
            <a:xfrm>
              <a:off x="7649027" y="5173785"/>
              <a:ext cx="157835" cy="178690"/>
            </a:xfrm>
            <a:custGeom>
              <a:avLst/>
              <a:gdLst/>
              <a:ahLst/>
              <a:cxnLst/>
              <a:rect l="l" t="t" r="r" b="b"/>
              <a:pathLst>
                <a:path w="4836" h="5475" extrusionOk="0">
                  <a:moveTo>
                    <a:pt x="475" y="0"/>
                  </a:moveTo>
                  <a:lnTo>
                    <a:pt x="475" y="0"/>
                  </a:lnTo>
                  <a:cubicBezTo>
                    <a:pt x="0" y="820"/>
                    <a:pt x="246" y="2148"/>
                    <a:pt x="869" y="3033"/>
                  </a:cubicBezTo>
                  <a:cubicBezTo>
                    <a:pt x="1364" y="3731"/>
                    <a:pt x="2135" y="3810"/>
                    <a:pt x="2457" y="3810"/>
                  </a:cubicBezTo>
                  <a:cubicBezTo>
                    <a:pt x="2551" y="3810"/>
                    <a:pt x="2606" y="3803"/>
                    <a:pt x="2606" y="3803"/>
                  </a:cubicBezTo>
                  <a:cubicBezTo>
                    <a:pt x="2344" y="3705"/>
                    <a:pt x="2295" y="3393"/>
                    <a:pt x="2475" y="3147"/>
                  </a:cubicBezTo>
                  <a:cubicBezTo>
                    <a:pt x="2639" y="2983"/>
                    <a:pt x="2606" y="2721"/>
                    <a:pt x="2426" y="2606"/>
                  </a:cubicBezTo>
                  <a:cubicBezTo>
                    <a:pt x="2295" y="2557"/>
                    <a:pt x="2033" y="2344"/>
                    <a:pt x="2262" y="2197"/>
                  </a:cubicBezTo>
                  <a:cubicBezTo>
                    <a:pt x="2288" y="2182"/>
                    <a:pt x="2317" y="2175"/>
                    <a:pt x="2347" y="2175"/>
                  </a:cubicBezTo>
                  <a:cubicBezTo>
                    <a:pt x="2582" y="2175"/>
                    <a:pt x="2912" y="2608"/>
                    <a:pt x="2869" y="3131"/>
                  </a:cubicBezTo>
                  <a:cubicBezTo>
                    <a:pt x="2819" y="3705"/>
                    <a:pt x="3082" y="3869"/>
                    <a:pt x="3491" y="4147"/>
                  </a:cubicBezTo>
                  <a:cubicBezTo>
                    <a:pt x="3885" y="4442"/>
                    <a:pt x="3655" y="4950"/>
                    <a:pt x="3655" y="4950"/>
                  </a:cubicBezTo>
                  <a:cubicBezTo>
                    <a:pt x="4360" y="4541"/>
                    <a:pt x="4196" y="3885"/>
                    <a:pt x="4114" y="3721"/>
                  </a:cubicBezTo>
                  <a:cubicBezTo>
                    <a:pt x="4032" y="3574"/>
                    <a:pt x="3836" y="3311"/>
                    <a:pt x="4065" y="3213"/>
                  </a:cubicBezTo>
                  <a:cubicBezTo>
                    <a:pt x="4079" y="3207"/>
                    <a:pt x="4092" y="3204"/>
                    <a:pt x="4104" y="3204"/>
                  </a:cubicBezTo>
                  <a:cubicBezTo>
                    <a:pt x="4306" y="3204"/>
                    <a:pt x="4392" y="3925"/>
                    <a:pt x="4377" y="4573"/>
                  </a:cubicBezTo>
                  <a:cubicBezTo>
                    <a:pt x="4360" y="4934"/>
                    <a:pt x="4524" y="5278"/>
                    <a:pt x="4836" y="5475"/>
                  </a:cubicBezTo>
                  <a:cubicBezTo>
                    <a:pt x="4704" y="5163"/>
                    <a:pt x="4639" y="4803"/>
                    <a:pt x="4655" y="4459"/>
                  </a:cubicBezTo>
                  <a:cubicBezTo>
                    <a:pt x="4639" y="3951"/>
                    <a:pt x="4737" y="3016"/>
                    <a:pt x="3836" y="2410"/>
                  </a:cubicBezTo>
                  <a:cubicBezTo>
                    <a:pt x="2918" y="1787"/>
                    <a:pt x="1820" y="2066"/>
                    <a:pt x="1033" y="1492"/>
                  </a:cubicBezTo>
                  <a:cubicBezTo>
                    <a:pt x="557" y="1148"/>
                    <a:pt x="344" y="558"/>
                    <a:pt x="47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 name="Google Shape;3591;p3"/>
            <p:cNvSpPr/>
            <p:nvPr/>
          </p:nvSpPr>
          <p:spPr>
            <a:xfrm>
              <a:off x="7597655" y="5123393"/>
              <a:ext cx="96868" cy="63708"/>
            </a:xfrm>
            <a:custGeom>
              <a:avLst/>
              <a:gdLst/>
              <a:ahLst/>
              <a:cxnLst/>
              <a:rect l="l" t="t" r="r" b="b"/>
              <a:pathLst>
                <a:path w="2968" h="1952" extrusionOk="0">
                  <a:moveTo>
                    <a:pt x="2047" y="0"/>
                  </a:moveTo>
                  <a:cubicBezTo>
                    <a:pt x="328" y="0"/>
                    <a:pt x="279" y="1096"/>
                    <a:pt x="279" y="1380"/>
                  </a:cubicBezTo>
                  <a:cubicBezTo>
                    <a:pt x="279" y="1561"/>
                    <a:pt x="164" y="1725"/>
                    <a:pt x="1" y="1790"/>
                  </a:cubicBezTo>
                  <a:cubicBezTo>
                    <a:pt x="268" y="1903"/>
                    <a:pt x="502" y="1951"/>
                    <a:pt x="708" y="1951"/>
                  </a:cubicBezTo>
                  <a:cubicBezTo>
                    <a:pt x="1460" y="1951"/>
                    <a:pt x="1827" y="1305"/>
                    <a:pt x="2033" y="790"/>
                  </a:cubicBezTo>
                  <a:cubicBezTo>
                    <a:pt x="2197" y="413"/>
                    <a:pt x="2541" y="135"/>
                    <a:pt x="2967" y="85"/>
                  </a:cubicBezTo>
                  <a:cubicBezTo>
                    <a:pt x="2617" y="26"/>
                    <a:pt x="2312" y="0"/>
                    <a:pt x="20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 name="Google Shape;3592;p3"/>
            <p:cNvSpPr/>
            <p:nvPr/>
          </p:nvSpPr>
          <p:spPr>
            <a:xfrm>
              <a:off x="7560220" y="5122545"/>
              <a:ext cx="47096" cy="37207"/>
            </a:xfrm>
            <a:custGeom>
              <a:avLst/>
              <a:gdLst/>
              <a:ahLst/>
              <a:cxnLst/>
              <a:rect l="l" t="t" r="r" b="b"/>
              <a:pathLst>
                <a:path w="1443" h="1140" extrusionOk="0">
                  <a:moveTo>
                    <a:pt x="468" y="0"/>
                  </a:moveTo>
                  <a:cubicBezTo>
                    <a:pt x="422" y="0"/>
                    <a:pt x="375" y="10"/>
                    <a:pt x="328" y="29"/>
                  </a:cubicBezTo>
                  <a:cubicBezTo>
                    <a:pt x="98" y="144"/>
                    <a:pt x="0" y="423"/>
                    <a:pt x="98" y="669"/>
                  </a:cubicBezTo>
                  <a:cubicBezTo>
                    <a:pt x="180" y="882"/>
                    <a:pt x="361" y="1029"/>
                    <a:pt x="574" y="1095"/>
                  </a:cubicBezTo>
                  <a:cubicBezTo>
                    <a:pt x="652" y="1125"/>
                    <a:pt x="735" y="1140"/>
                    <a:pt x="817" y="1140"/>
                  </a:cubicBezTo>
                  <a:cubicBezTo>
                    <a:pt x="961" y="1140"/>
                    <a:pt x="1105" y="1096"/>
                    <a:pt x="1229" y="1013"/>
                  </a:cubicBezTo>
                  <a:cubicBezTo>
                    <a:pt x="1361" y="882"/>
                    <a:pt x="1443" y="702"/>
                    <a:pt x="1443" y="521"/>
                  </a:cubicBezTo>
                  <a:lnTo>
                    <a:pt x="1443" y="521"/>
                  </a:lnTo>
                  <a:cubicBezTo>
                    <a:pt x="1442" y="521"/>
                    <a:pt x="1135" y="902"/>
                    <a:pt x="783" y="902"/>
                  </a:cubicBezTo>
                  <a:cubicBezTo>
                    <a:pt x="762" y="902"/>
                    <a:pt x="742" y="901"/>
                    <a:pt x="721" y="898"/>
                  </a:cubicBezTo>
                  <a:cubicBezTo>
                    <a:pt x="148" y="849"/>
                    <a:pt x="66" y="275"/>
                    <a:pt x="344" y="111"/>
                  </a:cubicBezTo>
                  <a:cubicBezTo>
                    <a:pt x="384" y="85"/>
                    <a:pt x="428" y="73"/>
                    <a:pt x="471" y="73"/>
                  </a:cubicBezTo>
                  <a:cubicBezTo>
                    <a:pt x="587" y="73"/>
                    <a:pt x="697" y="160"/>
                    <a:pt x="721" y="292"/>
                  </a:cubicBezTo>
                  <a:cubicBezTo>
                    <a:pt x="732" y="403"/>
                    <a:pt x="645" y="469"/>
                    <a:pt x="593" y="469"/>
                  </a:cubicBezTo>
                  <a:cubicBezTo>
                    <a:pt x="569" y="469"/>
                    <a:pt x="552" y="454"/>
                    <a:pt x="557" y="423"/>
                  </a:cubicBezTo>
                  <a:cubicBezTo>
                    <a:pt x="582" y="336"/>
                    <a:pt x="542" y="268"/>
                    <a:pt x="471" y="268"/>
                  </a:cubicBezTo>
                  <a:cubicBezTo>
                    <a:pt x="448" y="268"/>
                    <a:pt x="422" y="276"/>
                    <a:pt x="394" y="292"/>
                  </a:cubicBezTo>
                  <a:cubicBezTo>
                    <a:pt x="262" y="357"/>
                    <a:pt x="394" y="538"/>
                    <a:pt x="394" y="538"/>
                  </a:cubicBezTo>
                  <a:cubicBezTo>
                    <a:pt x="441" y="581"/>
                    <a:pt x="498" y="600"/>
                    <a:pt x="553" y="600"/>
                  </a:cubicBezTo>
                  <a:cubicBezTo>
                    <a:pt x="688" y="600"/>
                    <a:pt x="820" y="487"/>
                    <a:pt x="820" y="325"/>
                  </a:cubicBezTo>
                  <a:cubicBezTo>
                    <a:pt x="807" y="142"/>
                    <a:pt x="648" y="0"/>
                    <a:pt x="4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 name="Google Shape;3593;p3"/>
            <p:cNvSpPr/>
            <p:nvPr/>
          </p:nvSpPr>
          <p:spPr>
            <a:xfrm>
              <a:off x="8218225" y="5359362"/>
              <a:ext cx="130550" cy="285284"/>
            </a:xfrm>
            <a:custGeom>
              <a:avLst/>
              <a:gdLst/>
              <a:ahLst/>
              <a:cxnLst/>
              <a:rect l="l" t="t" r="r" b="b"/>
              <a:pathLst>
                <a:path w="4000" h="8741" extrusionOk="0">
                  <a:moveTo>
                    <a:pt x="1919" y="0"/>
                  </a:moveTo>
                  <a:cubicBezTo>
                    <a:pt x="1761" y="0"/>
                    <a:pt x="1601" y="22"/>
                    <a:pt x="1443" y="68"/>
                  </a:cubicBezTo>
                  <a:cubicBezTo>
                    <a:pt x="689" y="248"/>
                    <a:pt x="132" y="904"/>
                    <a:pt x="66" y="1690"/>
                  </a:cubicBezTo>
                  <a:cubicBezTo>
                    <a:pt x="0" y="2493"/>
                    <a:pt x="410" y="3280"/>
                    <a:pt x="1000" y="3838"/>
                  </a:cubicBezTo>
                  <a:cubicBezTo>
                    <a:pt x="1590" y="4428"/>
                    <a:pt x="2361" y="4706"/>
                    <a:pt x="2902" y="5214"/>
                  </a:cubicBezTo>
                  <a:cubicBezTo>
                    <a:pt x="3443" y="5673"/>
                    <a:pt x="3770" y="6345"/>
                    <a:pt x="3820" y="7050"/>
                  </a:cubicBezTo>
                  <a:cubicBezTo>
                    <a:pt x="3852" y="7722"/>
                    <a:pt x="3492" y="8394"/>
                    <a:pt x="2918" y="8558"/>
                  </a:cubicBezTo>
                  <a:cubicBezTo>
                    <a:pt x="2785" y="8608"/>
                    <a:pt x="2649" y="8631"/>
                    <a:pt x="2517" y="8631"/>
                  </a:cubicBezTo>
                  <a:cubicBezTo>
                    <a:pt x="2079" y="8631"/>
                    <a:pt x="1680" y="8379"/>
                    <a:pt x="1541" y="8001"/>
                  </a:cubicBezTo>
                  <a:cubicBezTo>
                    <a:pt x="1345" y="7558"/>
                    <a:pt x="1541" y="7034"/>
                    <a:pt x="2000" y="6837"/>
                  </a:cubicBezTo>
                  <a:cubicBezTo>
                    <a:pt x="2082" y="6804"/>
                    <a:pt x="2164" y="6788"/>
                    <a:pt x="2262" y="6788"/>
                  </a:cubicBezTo>
                  <a:cubicBezTo>
                    <a:pt x="2262" y="6788"/>
                    <a:pt x="2292" y="6785"/>
                    <a:pt x="2339" y="6785"/>
                  </a:cubicBezTo>
                  <a:cubicBezTo>
                    <a:pt x="2480" y="6785"/>
                    <a:pt x="2775" y="6813"/>
                    <a:pt x="2885" y="7034"/>
                  </a:cubicBezTo>
                  <a:cubicBezTo>
                    <a:pt x="2885" y="7034"/>
                    <a:pt x="2896" y="7076"/>
                    <a:pt x="2858" y="7076"/>
                  </a:cubicBezTo>
                  <a:cubicBezTo>
                    <a:pt x="2849" y="7076"/>
                    <a:pt x="2836" y="7073"/>
                    <a:pt x="2820" y="7067"/>
                  </a:cubicBezTo>
                  <a:cubicBezTo>
                    <a:pt x="2757" y="7024"/>
                    <a:pt x="2681" y="7003"/>
                    <a:pt x="2606" y="7003"/>
                  </a:cubicBezTo>
                  <a:cubicBezTo>
                    <a:pt x="2505" y="7003"/>
                    <a:pt x="2403" y="7041"/>
                    <a:pt x="2328" y="7116"/>
                  </a:cubicBezTo>
                  <a:cubicBezTo>
                    <a:pt x="2082" y="7345"/>
                    <a:pt x="2131" y="7771"/>
                    <a:pt x="2443" y="7935"/>
                  </a:cubicBezTo>
                  <a:cubicBezTo>
                    <a:pt x="2524" y="7973"/>
                    <a:pt x="2610" y="7991"/>
                    <a:pt x="2692" y="7991"/>
                  </a:cubicBezTo>
                  <a:cubicBezTo>
                    <a:pt x="3007" y="7991"/>
                    <a:pt x="3281" y="7724"/>
                    <a:pt x="3164" y="7231"/>
                  </a:cubicBezTo>
                  <a:cubicBezTo>
                    <a:pt x="3060" y="6890"/>
                    <a:pt x="2742" y="6683"/>
                    <a:pt x="2403" y="6683"/>
                  </a:cubicBezTo>
                  <a:cubicBezTo>
                    <a:pt x="2367" y="6683"/>
                    <a:pt x="2331" y="6685"/>
                    <a:pt x="2295" y="6690"/>
                  </a:cubicBezTo>
                  <a:cubicBezTo>
                    <a:pt x="2180" y="6690"/>
                    <a:pt x="2066" y="6722"/>
                    <a:pt x="1967" y="6788"/>
                  </a:cubicBezTo>
                  <a:cubicBezTo>
                    <a:pt x="1492" y="7001"/>
                    <a:pt x="1279" y="7542"/>
                    <a:pt x="1476" y="8017"/>
                  </a:cubicBezTo>
                  <a:cubicBezTo>
                    <a:pt x="1604" y="8455"/>
                    <a:pt x="2066" y="8740"/>
                    <a:pt x="2559" y="8740"/>
                  </a:cubicBezTo>
                  <a:cubicBezTo>
                    <a:pt x="2695" y="8740"/>
                    <a:pt x="2833" y="8719"/>
                    <a:pt x="2967" y="8673"/>
                  </a:cubicBezTo>
                  <a:cubicBezTo>
                    <a:pt x="3607" y="8493"/>
                    <a:pt x="4000" y="7755"/>
                    <a:pt x="3967" y="7050"/>
                  </a:cubicBezTo>
                  <a:cubicBezTo>
                    <a:pt x="3934" y="6296"/>
                    <a:pt x="3590" y="5575"/>
                    <a:pt x="3016" y="5083"/>
                  </a:cubicBezTo>
                  <a:cubicBezTo>
                    <a:pt x="2443" y="4559"/>
                    <a:pt x="1672" y="4264"/>
                    <a:pt x="1131" y="3706"/>
                  </a:cubicBezTo>
                  <a:cubicBezTo>
                    <a:pt x="558" y="3182"/>
                    <a:pt x="164" y="2428"/>
                    <a:pt x="230" y="1707"/>
                  </a:cubicBezTo>
                  <a:cubicBezTo>
                    <a:pt x="263" y="1248"/>
                    <a:pt x="476" y="838"/>
                    <a:pt x="820" y="543"/>
                  </a:cubicBezTo>
                  <a:cubicBezTo>
                    <a:pt x="984" y="428"/>
                    <a:pt x="1164" y="346"/>
                    <a:pt x="1345" y="281"/>
                  </a:cubicBezTo>
                  <a:cubicBezTo>
                    <a:pt x="1492" y="240"/>
                    <a:pt x="1644" y="219"/>
                    <a:pt x="1795" y="219"/>
                  </a:cubicBezTo>
                  <a:cubicBezTo>
                    <a:pt x="1947" y="219"/>
                    <a:pt x="2099" y="240"/>
                    <a:pt x="2246" y="281"/>
                  </a:cubicBezTo>
                  <a:cubicBezTo>
                    <a:pt x="3262" y="543"/>
                    <a:pt x="3590" y="1920"/>
                    <a:pt x="2902" y="2575"/>
                  </a:cubicBezTo>
                  <a:cubicBezTo>
                    <a:pt x="2771" y="2707"/>
                    <a:pt x="2590" y="2805"/>
                    <a:pt x="2394" y="2838"/>
                  </a:cubicBezTo>
                  <a:cubicBezTo>
                    <a:pt x="2332" y="2846"/>
                    <a:pt x="2273" y="2851"/>
                    <a:pt x="2218" y="2851"/>
                  </a:cubicBezTo>
                  <a:cubicBezTo>
                    <a:pt x="1757" y="2851"/>
                    <a:pt x="1514" y="2569"/>
                    <a:pt x="1558" y="2379"/>
                  </a:cubicBezTo>
                  <a:cubicBezTo>
                    <a:pt x="1558" y="2379"/>
                    <a:pt x="1558" y="2346"/>
                    <a:pt x="1623" y="2346"/>
                  </a:cubicBezTo>
                  <a:cubicBezTo>
                    <a:pt x="1634" y="2346"/>
                    <a:pt x="1653" y="2347"/>
                    <a:pt x="1679" y="2347"/>
                  </a:cubicBezTo>
                  <a:cubicBezTo>
                    <a:pt x="1814" y="2347"/>
                    <a:pt x="2125" y="2324"/>
                    <a:pt x="2262" y="2035"/>
                  </a:cubicBezTo>
                  <a:cubicBezTo>
                    <a:pt x="2381" y="1680"/>
                    <a:pt x="2099" y="1346"/>
                    <a:pt x="1771" y="1346"/>
                  </a:cubicBezTo>
                  <a:cubicBezTo>
                    <a:pt x="1690" y="1346"/>
                    <a:pt x="1606" y="1366"/>
                    <a:pt x="1525" y="1412"/>
                  </a:cubicBezTo>
                  <a:cubicBezTo>
                    <a:pt x="902" y="1789"/>
                    <a:pt x="1049" y="2723"/>
                    <a:pt x="1754" y="2903"/>
                  </a:cubicBezTo>
                  <a:cubicBezTo>
                    <a:pt x="1924" y="2981"/>
                    <a:pt x="2103" y="3018"/>
                    <a:pt x="2280" y="3018"/>
                  </a:cubicBezTo>
                  <a:cubicBezTo>
                    <a:pt x="2734" y="3018"/>
                    <a:pt x="3174" y="2775"/>
                    <a:pt x="3410" y="2362"/>
                  </a:cubicBezTo>
                  <a:cubicBezTo>
                    <a:pt x="3672" y="1821"/>
                    <a:pt x="3623" y="1166"/>
                    <a:pt x="3279" y="674"/>
                  </a:cubicBezTo>
                  <a:cubicBezTo>
                    <a:pt x="2951" y="245"/>
                    <a:pt x="2448" y="0"/>
                    <a:pt x="191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 name="Google Shape;3594;p3"/>
            <p:cNvSpPr/>
            <p:nvPr/>
          </p:nvSpPr>
          <p:spPr>
            <a:xfrm>
              <a:off x="8289897" y="5467490"/>
              <a:ext cx="56202" cy="78656"/>
            </a:xfrm>
            <a:custGeom>
              <a:avLst/>
              <a:gdLst/>
              <a:ahLst/>
              <a:cxnLst/>
              <a:rect l="l" t="t" r="r" b="b"/>
              <a:pathLst>
                <a:path w="1722" h="2410" extrusionOk="0">
                  <a:moveTo>
                    <a:pt x="214" y="0"/>
                  </a:moveTo>
                  <a:cubicBezTo>
                    <a:pt x="214" y="0"/>
                    <a:pt x="247" y="82"/>
                    <a:pt x="116" y="475"/>
                  </a:cubicBezTo>
                  <a:cubicBezTo>
                    <a:pt x="1" y="852"/>
                    <a:pt x="329" y="1115"/>
                    <a:pt x="968" y="1393"/>
                  </a:cubicBezTo>
                  <a:cubicBezTo>
                    <a:pt x="1591" y="1672"/>
                    <a:pt x="1673" y="2410"/>
                    <a:pt x="1673" y="2410"/>
                  </a:cubicBezTo>
                  <a:cubicBezTo>
                    <a:pt x="1722" y="393"/>
                    <a:pt x="886" y="328"/>
                    <a:pt x="689" y="328"/>
                  </a:cubicBezTo>
                  <a:cubicBezTo>
                    <a:pt x="675" y="329"/>
                    <a:pt x="661" y="330"/>
                    <a:pt x="647" y="330"/>
                  </a:cubicBezTo>
                  <a:cubicBezTo>
                    <a:pt x="478" y="330"/>
                    <a:pt x="392" y="240"/>
                    <a:pt x="361" y="164"/>
                  </a:cubicBezTo>
                  <a:cubicBezTo>
                    <a:pt x="345" y="66"/>
                    <a:pt x="214" y="0"/>
                    <a:pt x="21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 name="Google Shape;3595;p3"/>
            <p:cNvSpPr/>
            <p:nvPr/>
          </p:nvSpPr>
          <p:spPr>
            <a:xfrm>
              <a:off x="8114992" y="5235307"/>
              <a:ext cx="208652" cy="327419"/>
            </a:xfrm>
            <a:custGeom>
              <a:avLst/>
              <a:gdLst/>
              <a:ahLst/>
              <a:cxnLst/>
              <a:rect l="l" t="t" r="r" b="b"/>
              <a:pathLst>
                <a:path w="6393" h="10032" extrusionOk="0">
                  <a:moveTo>
                    <a:pt x="1147" y="0"/>
                  </a:moveTo>
                  <a:cubicBezTo>
                    <a:pt x="1246" y="115"/>
                    <a:pt x="1229" y="295"/>
                    <a:pt x="1115" y="410"/>
                  </a:cubicBezTo>
                  <a:cubicBezTo>
                    <a:pt x="901" y="574"/>
                    <a:pt x="361" y="1197"/>
                    <a:pt x="754" y="1820"/>
                  </a:cubicBezTo>
                  <a:cubicBezTo>
                    <a:pt x="1196" y="2508"/>
                    <a:pt x="1787" y="2295"/>
                    <a:pt x="1983" y="2869"/>
                  </a:cubicBezTo>
                  <a:cubicBezTo>
                    <a:pt x="1983" y="2869"/>
                    <a:pt x="2065" y="3164"/>
                    <a:pt x="1869" y="3262"/>
                  </a:cubicBezTo>
                  <a:cubicBezTo>
                    <a:pt x="1835" y="3284"/>
                    <a:pt x="1802" y="3293"/>
                    <a:pt x="1772" y="3293"/>
                  </a:cubicBezTo>
                  <a:cubicBezTo>
                    <a:pt x="1638" y="3293"/>
                    <a:pt x="1541" y="3114"/>
                    <a:pt x="1541" y="2967"/>
                  </a:cubicBezTo>
                  <a:cubicBezTo>
                    <a:pt x="1475" y="2656"/>
                    <a:pt x="1229" y="2426"/>
                    <a:pt x="918" y="2377"/>
                  </a:cubicBezTo>
                  <a:cubicBezTo>
                    <a:pt x="541" y="2328"/>
                    <a:pt x="492" y="2213"/>
                    <a:pt x="492" y="2213"/>
                  </a:cubicBezTo>
                  <a:lnTo>
                    <a:pt x="492" y="2213"/>
                  </a:lnTo>
                  <a:cubicBezTo>
                    <a:pt x="541" y="2361"/>
                    <a:pt x="541" y="2508"/>
                    <a:pt x="508" y="2656"/>
                  </a:cubicBezTo>
                  <a:cubicBezTo>
                    <a:pt x="459" y="2803"/>
                    <a:pt x="147" y="3295"/>
                    <a:pt x="721" y="3672"/>
                  </a:cubicBezTo>
                  <a:cubicBezTo>
                    <a:pt x="1295" y="4049"/>
                    <a:pt x="1573" y="3852"/>
                    <a:pt x="1672" y="4491"/>
                  </a:cubicBezTo>
                  <a:cubicBezTo>
                    <a:pt x="1787" y="5131"/>
                    <a:pt x="1836" y="5917"/>
                    <a:pt x="2180" y="6245"/>
                  </a:cubicBezTo>
                  <a:cubicBezTo>
                    <a:pt x="2065" y="6163"/>
                    <a:pt x="1967" y="6065"/>
                    <a:pt x="1918" y="5950"/>
                  </a:cubicBezTo>
                  <a:cubicBezTo>
                    <a:pt x="1765" y="5629"/>
                    <a:pt x="1441" y="5422"/>
                    <a:pt x="1079" y="5422"/>
                  </a:cubicBezTo>
                  <a:cubicBezTo>
                    <a:pt x="1053" y="5422"/>
                    <a:pt x="1026" y="5424"/>
                    <a:pt x="1000" y="5426"/>
                  </a:cubicBezTo>
                  <a:cubicBezTo>
                    <a:pt x="957" y="5428"/>
                    <a:pt x="917" y="5429"/>
                    <a:pt x="879" y="5429"/>
                  </a:cubicBezTo>
                  <a:cubicBezTo>
                    <a:pt x="416" y="5429"/>
                    <a:pt x="357" y="5252"/>
                    <a:pt x="311" y="5131"/>
                  </a:cubicBezTo>
                  <a:lnTo>
                    <a:pt x="311" y="5131"/>
                  </a:lnTo>
                  <a:cubicBezTo>
                    <a:pt x="311" y="5131"/>
                    <a:pt x="0" y="6114"/>
                    <a:pt x="934" y="6606"/>
                  </a:cubicBezTo>
                  <a:cubicBezTo>
                    <a:pt x="1869" y="7098"/>
                    <a:pt x="1787" y="6737"/>
                    <a:pt x="3081" y="7786"/>
                  </a:cubicBezTo>
                  <a:cubicBezTo>
                    <a:pt x="4131" y="8655"/>
                    <a:pt x="4327" y="8704"/>
                    <a:pt x="4327" y="8704"/>
                  </a:cubicBezTo>
                  <a:cubicBezTo>
                    <a:pt x="4293" y="8695"/>
                    <a:pt x="4258" y="8691"/>
                    <a:pt x="4224" y="8691"/>
                  </a:cubicBezTo>
                  <a:cubicBezTo>
                    <a:pt x="4064" y="8691"/>
                    <a:pt x="3914" y="8782"/>
                    <a:pt x="3819" y="8917"/>
                  </a:cubicBezTo>
                  <a:cubicBezTo>
                    <a:pt x="3622" y="9229"/>
                    <a:pt x="3721" y="9638"/>
                    <a:pt x="4049" y="9802"/>
                  </a:cubicBezTo>
                  <a:cubicBezTo>
                    <a:pt x="4049" y="9802"/>
                    <a:pt x="3934" y="9589"/>
                    <a:pt x="4131" y="9573"/>
                  </a:cubicBezTo>
                  <a:cubicBezTo>
                    <a:pt x="4137" y="9572"/>
                    <a:pt x="4144" y="9572"/>
                    <a:pt x="4150" y="9572"/>
                  </a:cubicBezTo>
                  <a:cubicBezTo>
                    <a:pt x="4274" y="9572"/>
                    <a:pt x="4422" y="9662"/>
                    <a:pt x="4582" y="9662"/>
                  </a:cubicBezTo>
                  <a:cubicBezTo>
                    <a:pt x="4674" y="9662"/>
                    <a:pt x="4770" y="9632"/>
                    <a:pt x="4868" y="9540"/>
                  </a:cubicBezTo>
                  <a:cubicBezTo>
                    <a:pt x="4987" y="9421"/>
                    <a:pt x="5182" y="9322"/>
                    <a:pt x="5409" y="9322"/>
                  </a:cubicBezTo>
                  <a:cubicBezTo>
                    <a:pt x="5712" y="9322"/>
                    <a:pt x="6074" y="9498"/>
                    <a:pt x="6393" y="10032"/>
                  </a:cubicBezTo>
                  <a:cubicBezTo>
                    <a:pt x="6393" y="10032"/>
                    <a:pt x="6147" y="9212"/>
                    <a:pt x="4835" y="8688"/>
                  </a:cubicBezTo>
                  <a:cubicBezTo>
                    <a:pt x="3114" y="7966"/>
                    <a:pt x="2032" y="6262"/>
                    <a:pt x="2131" y="4409"/>
                  </a:cubicBezTo>
                  <a:cubicBezTo>
                    <a:pt x="2213" y="2180"/>
                    <a:pt x="3508" y="656"/>
                    <a:pt x="11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 name="Google Shape;3596;p3"/>
            <p:cNvSpPr/>
            <p:nvPr/>
          </p:nvSpPr>
          <p:spPr>
            <a:xfrm>
              <a:off x="8175437" y="5151853"/>
              <a:ext cx="95791" cy="350951"/>
            </a:xfrm>
            <a:custGeom>
              <a:avLst/>
              <a:gdLst/>
              <a:ahLst/>
              <a:cxnLst/>
              <a:rect l="l" t="t" r="r" b="b"/>
              <a:pathLst>
                <a:path w="2935" h="10753" extrusionOk="0">
                  <a:moveTo>
                    <a:pt x="1294" y="0"/>
                  </a:moveTo>
                  <a:cubicBezTo>
                    <a:pt x="712" y="0"/>
                    <a:pt x="161" y="382"/>
                    <a:pt x="98" y="902"/>
                  </a:cubicBezTo>
                  <a:cubicBezTo>
                    <a:pt x="0" y="1459"/>
                    <a:pt x="426" y="1967"/>
                    <a:pt x="984" y="1967"/>
                  </a:cubicBezTo>
                  <a:cubicBezTo>
                    <a:pt x="991" y="1967"/>
                    <a:pt x="998" y="1967"/>
                    <a:pt x="1005" y="1967"/>
                  </a:cubicBezTo>
                  <a:cubicBezTo>
                    <a:pt x="1565" y="1967"/>
                    <a:pt x="1850" y="1341"/>
                    <a:pt x="1639" y="1082"/>
                  </a:cubicBezTo>
                  <a:cubicBezTo>
                    <a:pt x="1561" y="962"/>
                    <a:pt x="1441" y="908"/>
                    <a:pt x="1322" y="908"/>
                  </a:cubicBezTo>
                  <a:cubicBezTo>
                    <a:pt x="1116" y="908"/>
                    <a:pt x="914" y="1069"/>
                    <a:pt x="934" y="1328"/>
                  </a:cubicBezTo>
                  <a:cubicBezTo>
                    <a:pt x="951" y="1639"/>
                    <a:pt x="1295" y="1607"/>
                    <a:pt x="1344" y="1656"/>
                  </a:cubicBezTo>
                  <a:cubicBezTo>
                    <a:pt x="1377" y="1689"/>
                    <a:pt x="1344" y="1754"/>
                    <a:pt x="1344" y="1754"/>
                  </a:cubicBezTo>
                  <a:cubicBezTo>
                    <a:pt x="1295" y="1820"/>
                    <a:pt x="1229" y="1869"/>
                    <a:pt x="1164" y="1902"/>
                  </a:cubicBezTo>
                  <a:cubicBezTo>
                    <a:pt x="1148" y="1902"/>
                    <a:pt x="1131" y="1918"/>
                    <a:pt x="1115" y="1918"/>
                  </a:cubicBezTo>
                  <a:lnTo>
                    <a:pt x="1098" y="1918"/>
                  </a:lnTo>
                  <a:cubicBezTo>
                    <a:pt x="1065" y="1922"/>
                    <a:pt x="1031" y="1924"/>
                    <a:pt x="999" y="1924"/>
                  </a:cubicBezTo>
                  <a:cubicBezTo>
                    <a:pt x="473" y="1924"/>
                    <a:pt x="72" y="1443"/>
                    <a:pt x="180" y="918"/>
                  </a:cubicBezTo>
                  <a:cubicBezTo>
                    <a:pt x="252" y="446"/>
                    <a:pt x="747" y="122"/>
                    <a:pt x="1265" y="122"/>
                  </a:cubicBezTo>
                  <a:cubicBezTo>
                    <a:pt x="1574" y="122"/>
                    <a:pt x="1892" y="238"/>
                    <a:pt x="2131" y="508"/>
                  </a:cubicBezTo>
                  <a:cubicBezTo>
                    <a:pt x="2754" y="1246"/>
                    <a:pt x="2623" y="2426"/>
                    <a:pt x="2246" y="3442"/>
                  </a:cubicBezTo>
                  <a:cubicBezTo>
                    <a:pt x="1426" y="5458"/>
                    <a:pt x="541" y="7491"/>
                    <a:pt x="1148" y="8966"/>
                  </a:cubicBezTo>
                  <a:cubicBezTo>
                    <a:pt x="1426" y="9720"/>
                    <a:pt x="1967" y="10359"/>
                    <a:pt x="2672" y="10753"/>
                  </a:cubicBezTo>
                  <a:cubicBezTo>
                    <a:pt x="2000" y="10327"/>
                    <a:pt x="1492" y="9687"/>
                    <a:pt x="1229" y="8950"/>
                  </a:cubicBezTo>
                  <a:cubicBezTo>
                    <a:pt x="689" y="7507"/>
                    <a:pt x="1557" y="5557"/>
                    <a:pt x="2410" y="3508"/>
                  </a:cubicBezTo>
                  <a:cubicBezTo>
                    <a:pt x="2787" y="2475"/>
                    <a:pt x="2934" y="1230"/>
                    <a:pt x="2246" y="426"/>
                  </a:cubicBezTo>
                  <a:cubicBezTo>
                    <a:pt x="1976" y="127"/>
                    <a:pt x="1630" y="0"/>
                    <a:pt x="12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 name="Google Shape;3597;p3"/>
            <p:cNvSpPr/>
            <p:nvPr/>
          </p:nvSpPr>
          <p:spPr>
            <a:xfrm>
              <a:off x="8286176" y="5254008"/>
              <a:ext cx="124120" cy="122032"/>
            </a:xfrm>
            <a:custGeom>
              <a:avLst/>
              <a:gdLst/>
              <a:ahLst/>
              <a:cxnLst/>
              <a:rect l="l" t="t" r="r" b="b"/>
              <a:pathLst>
                <a:path w="3803" h="3739" extrusionOk="0">
                  <a:moveTo>
                    <a:pt x="508" y="1"/>
                  </a:moveTo>
                  <a:cubicBezTo>
                    <a:pt x="508" y="1"/>
                    <a:pt x="279" y="83"/>
                    <a:pt x="148" y="673"/>
                  </a:cubicBezTo>
                  <a:cubicBezTo>
                    <a:pt x="0" y="1279"/>
                    <a:pt x="279" y="1493"/>
                    <a:pt x="1066" y="1870"/>
                  </a:cubicBezTo>
                  <a:cubicBezTo>
                    <a:pt x="1836" y="2230"/>
                    <a:pt x="1885" y="3509"/>
                    <a:pt x="1885" y="3509"/>
                  </a:cubicBezTo>
                  <a:lnTo>
                    <a:pt x="1902" y="3738"/>
                  </a:lnTo>
                  <a:lnTo>
                    <a:pt x="1918" y="3509"/>
                  </a:lnTo>
                  <a:cubicBezTo>
                    <a:pt x="1918" y="3509"/>
                    <a:pt x="1967" y="2214"/>
                    <a:pt x="2754" y="1870"/>
                  </a:cubicBezTo>
                  <a:cubicBezTo>
                    <a:pt x="3524" y="1509"/>
                    <a:pt x="3803" y="1279"/>
                    <a:pt x="3655" y="673"/>
                  </a:cubicBezTo>
                  <a:cubicBezTo>
                    <a:pt x="3524" y="83"/>
                    <a:pt x="3295" y="1"/>
                    <a:pt x="3295" y="1"/>
                  </a:cubicBezTo>
                  <a:cubicBezTo>
                    <a:pt x="3295" y="1"/>
                    <a:pt x="3295" y="268"/>
                    <a:pt x="3112" y="268"/>
                  </a:cubicBezTo>
                  <a:cubicBezTo>
                    <a:pt x="3098" y="268"/>
                    <a:pt x="3082" y="267"/>
                    <a:pt x="3065" y="263"/>
                  </a:cubicBezTo>
                  <a:cubicBezTo>
                    <a:pt x="2957" y="240"/>
                    <a:pt x="2816" y="181"/>
                    <a:pt x="2684" y="181"/>
                  </a:cubicBezTo>
                  <a:cubicBezTo>
                    <a:pt x="2535" y="181"/>
                    <a:pt x="2397" y="256"/>
                    <a:pt x="2328" y="542"/>
                  </a:cubicBezTo>
                  <a:cubicBezTo>
                    <a:pt x="2217" y="1062"/>
                    <a:pt x="2168" y="1643"/>
                    <a:pt x="1945" y="1643"/>
                  </a:cubicBezTo>
                  <a:cubicBezTo>
                    <a:pt x="1936" y="1643"/>
                    <a:pt x="1927" y="1642"/>
                    <a:pt x="1918" y="1640"/>
                  </a:cubicBezTo>
                  <a:lnTo>
                    <a:pt x="1885" y="1640"/>
                  </a:lnTo>
                  <a:cubicBezTo>
                    <a:pt x="1876" y="1642"/>
                    <a:pt x="1868" y="1643"/>
                    <a:pt x="1859" y="1643"/>
                  </a:cubicBezTo>
                  <a:cubicBezTo>
                    <a:pt x="1651" y="1643"/>
                    <a:pt x="1586" y="1062"/>
                    <a:pt x="1475" y="542"/>
                  </a:cubicBezTo>
                  <a:cubicBezTo>
                    <a:pt x="1406" y="256"/>
                    <a:pt x="1268" y="181"/>
                    <a:pt x="1119" y="181"/>
                  </a:cubicBezTo>
                  <a:cubicBezTo>
                    <a:pt x="987" y="181"/>
                    <a:pt x="846" y="240"/>
                    <a:pt x="738" y="263"/>
                  </a:cubicBezTo>
                  <a:cubicBezTo>
                    <a:pt x="721" y="267"/>
                    <a:pt x="705" y="268"/>
                    <a:pt x="691" y="268"/>
                  </a:cubicBezTo>
                  <a:cubicBezTo>
                    <a:pt x="508" y="268"/>
                    <a:pt x="508" y="1"/>
                    <a:pt x="50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 name="Google Shape;3598;p3"/>
            <p:cNvSpPr/>
            <p:nvPr/>
          </p:nvSpPr>
          <p:spPr>
            <a:xfrm>
              <a:off x="8326288" y="5169510"/>
              <a:ext cx="44420" cy="110772"/>
            </a:xfrm>
            <a:custGeom>
              <a:avLst/>
              <a:gdLst/>
              <a:ahLst/>
              <a:cxnLst/>
              <a:rect l="l" t="t" r="r" b="b"/>
              <a:pathLst>
                <a:path w="1361" h="3394" extrusionOk="0">
                  <a:moveTo>
                    <a:pt x="689" y="0"/>
                  </a:moveTo>
                  <a:lnTo>
                    <a:pt x="640" y="344"/>
                  </a:lnTo>
                  <a:cubicBezTo>
                    <a:pt x="607" y="607"/>
                    <a:pt x="509" y="869"/>
                    <a:pt x="361" y="1098"/>
                  </a:cubicBezTo>
                  <a:cubicBezTo>
                    <a:pt x="132" y="1443"/>
                    <a:pt x="0" y="1770"/>
                    <a:pt x="296" y="2164"/>
                  </a:cubicBezTo>
                  <a:cubicBezTo>
                    <a:pt x="492" y="2426"/>
                    <a:pt x="607" y="2737"/>
                    <a:pt x="656" y="3065"/>
                  </a:cubicBezTo>
                  <a:cubicBezTo>
                    <a:pt x="656" y="3147"/>
                    <a:pt x="673" y="3393"/>
                    <a:pt x="689" y="3393"/>
                  </a:cubicBezTo>
                  <a:cubicBezTo>
                    <a:pt x="689" y="3393"/>
                    <a:pt x="705" y="3131"/>
                    <a:pt x="722" y="3065"/>
                  </a:cubicBezTo>
                  <a:cubicBezTo>
                    <a:pt x="754" y="2737"/>
                    <a:pt x="869" y="2426"/>
                    <a:pt x="1066" y="2164"/>
                  </a:cubicBezTo>
                  <a:cubicBezTo>
                    <a:pt x="1361" y="1754"/>
                    <a:pt x="1230" y="1443"/>
                    <a:pt x="1000" y="1098"/>
                  </a:cubicBezTo>
                  <a:cubicBezTo>
                    <a:pt x="853" y="869"/>
                    <a:pt x="754" y="607"/>
                    <a:pt x="722" y="344"/>
                  </a:cubicBezTo>
                  <a:lnTo>
                    <a:pt x="68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 name="Google Shape;3599;p3"/>
            <p:cNvSpPr/>
            <p:nvPr/>
          </p:nvSpPr>
          <p:spPr>
            <a:xfrm>
              <a:off x="8257292" y="5138994"/>
              <a:ext cx="90439" cy="265930"/>
            </a:xfrm>
            <a:custGeom>
              <a:avLst/>
              <a:gdLst/>
              <a:ahLst/>
              <a:cxnLst/>
              <a:rect l="l" t="t" r="r" b="b"/>
              <a:pathLst>
                <a:path w="2771" h="8148" extrusionOk="0">
                  <a:moveTo>
                    <a:pt x="2082" y="1"/>
                  </a:moveTo>
                  <a:lnTo>
                    <a:pt x="2082" y="1"/>
                  </a:lnTo>
                  <a:cubicBezTo>
                    <a:pt x="2410" y="1099"/>
                    <a:pt x="967" y="1279"/>
                    <a:pt x="443" y="2902"/>
                  </a:cubicBezTo>
                  <a:cubicBezTo>
                    <a:pt x="0" y="4279"/>
                    <a:pt x="262" y="5230"/>
                    <a:pt x="1574" y="6131"/>
                  </a:cubicBezTo>
                  <a:cubicBezTo>
                    <a:pt x="2705" y="6934"/>
                    <a:pt x="2754" y="8000"/>
                    <a:pt x="2770" y="8147"/>
                  </a:cubicBezTo>
                  <a:cubicBezTo>
                    <a:pt x="2770" y="7639"/>
                    <a:pt x="2623" y="7164"/>
                    <a:pt x="2328" y="6754"/>
                  </a:cubicBezTo>
                  <a:cubicBezTo>
                    <a:pt x="2033" y="6328"/>
                    <a:pt x="1639" y="6066"/>
                    <a:pt x="1049" y="5557"/>
                  </a:cubicBezTo>
                  <a:cubicBezTo>
                    <a:pt x="869" y="5394"/>
                    <a:pt x="738" y="5197"/>
                    <a:pt x="639" y="4967"/>
                  </a:cubicBezTo>
                  <a:cubicBezTo>
                    <a:pt x="311" y="4131"/>
                    <a:pt x="967" y="3263"/>
                    <a:pt x="1311" y="2902"/>
                  </a:cubicBezTo>
                  <a:cubicBezTo>
                    <a:pt x="1721" y="2443"/>
                    <a:pt x="2426" y="1968"/>
                    <a:pt x="2573" y="1066"/>
                  </a:cubicBezTo>
                  <a:cubicBezTo>
                    <a:pt x="2705" y="181"/>
                    <a:pt x="2082" y="1"/>
                    <a:pt x="20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 name="Google Shape;3600;p3"/>
            <p:cNvSpPr/>
            <p:nvPr/>
          </p:nvSpPr>
          <p:spPr>
            <a:xfrm>
              <a:off x="8159216" y="4830896"/>
              <a:ext cx="79374" cy="178135"/>
            </a:xfrm>
            <a:custGeom>
              <a:avLst/>
              <a:gdLst/>
              <a:ahLst/>
              <a:cxnLst/>
              <a:rect l="l" t="t" r="r" b="b"/>
              <a:pathLst>
                <a:path w="2432" h="5458" extrusionOk="0">
                  <a:moveTo>
                    <a:pt x="994" y="0"/>
                  </a:moveTo>
                  <a:cubicBezTo>
                    <a:pt x="642" y="0"/>
                    <a:pt x="0" y="573"/>
                    <a:pt x="284" y="2425"/>
                  </a:cubicBezTo>
                  <a:cubicBezTo>
                    <a:pt x="612" y="4458"/>
                    <a:pt x="2169" y="5409"/>
                    <a:pt x="2431" y="5458"/>
                  </a:cubicBezTo>
                  <a:cubicBezTo>
                    <a:pt x="2431" y="5458"/>
                    <a:pt x="907" y="4474"/>
                    <a:pt x="776" y="2802"/>
                  </a:cubicBezTo>
                  <a:cubicBezTo>
                    <a:pt x="645" y="1130"/>
                    <a:pt x="1153" y="1098"/>
                    <a:pt x="1317" y="737"/>
                  </a:cubicBezTo>
                  <a:cubicBezTo>
                    <a:pt x="1481" y="376"/>
                    <a:pt x="1415" y="114"/>
                    <a:pt x="1087" y="16"/>
                  </a:cubicBezTo>
                  <a:cubicBezTo>
                    <a:pt x="1060" y="6"/>
                    <a:pt x="1028" y="0"/>
                    <a:pt x="9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 name="Google Shape;3601;p3"/>
            <p:cNvSpPr/>
            <p:nvPr/>
          </p:nvSpPr>
          <p:spPr>
            <a:xfrm>
              <a:off x="8124066" y="4782038"/>
              <a:ext cx="172293" cy="231824"/>
            </a:xfrm>
            <a:custGeom>
              <a:avLst/>
              <a:gdLst/>
              <a:ahLst/>
              <a:cxnLst/>
              <a:rect l="l" t="t" r="r" b="b"/>
              <a:pathLst>
                <a:path w="5279" h="7103" extrusionOk="0">
                  <a:moveTo>
                    <a:pt x="3593" y="0"/>
                  </a:moveTo>
                  <a:cubicBezTo>
                    <a:pt x="3382" y="0"/>
                    <a:pt x="3184" y="25"/>
                    <a:pt x="3017" y="54"/>
                  </a:cubicBezTo>
                  <a:cubicBezTo>
                    <a:pt x="2590" y="120"/>
                    <a:pt x="2181" y="300"/>
                    <a:pt x="1820" y="546"/>
                  </a:cubicBezTo>
                  <a:cubicBezTo>
                    <a:pt x="1" y="1890"/>
                    <a:pt x="328" y="4283"/>
                    <a:pt x="869" y="5430"/>
                  </a:cubicBezTo>
                  <a:cubicBezTo>
                    <a:pt x="1164" y="6102"/>
                    <a:pt x="1656" y="6692"/>
                    <a:pt x="2263" y="7102"/>
                  </a:cubicBezTo>
                  <a:cubicBezTo>
                    <a:pt x="1672" y="6660"/>
                    <a:pt x="1230" y="6070"/>
                    <a:pt x="951" y="5398"/>
                  </a:cubicBezTo>
                  <a:cubicBezTo>
                    <a:pt x="443" y="4250"/>
                    <a:pt x="197" y="1955"/>
                    <a:pt x="1918" y="693"/>
                  </a:cubicBezTo>
                  <a:cubicBezTo>
                    <a:pt x="2344" y="376"/>
                    <a:pt x="2901" y="184"/>
                    <a:pt x="3416" y="184"/>
                  </a:cubicBezTo>
                  <a:cubicBezTo>
                    <a:pt x="3832" y="184"/>
                    <a:pt x="4221" y="309"/>
                    <a:pt x="4492" y="595"/>
                  </a:cubicBezTo>
                  <a:cubicBezTo>
                    <a:pt x="5142" y="1246"/>
                    <a:pt x="4663" y="2300"/>
                    <a:pt x="3951" y="2300"/>
                  </a:cubicBezTo>
                  <a:cubicBezTo>
                    <a:pt x="3945" y="2300"/>
                    <a:pt x="3940" y="2300"/>
                    <a:pt x="3934" y="2300"/>
                  </a:cubicBezTo>
                  <a:cubicBezTo>
                    <a:pt x="3907" y="2303"/>
                    <a:pt x="3880" y="2304"/>
                    <a:pt x="3853" y="2304"/>
                  </a:cubicBezTo>
                  <a:cubicBezTo>
                    <a:pt x="3589" y="2304"/>
                    <a:pt x="3346" y="2162"/>
                    <a:pt x="3197" y="1939"/>
                  </a:cubicBezTo>
                  <a:cubicBezTo>
                    <a:pt x="3148" y="1824"/>
                    <a:pt x="3131" y="1710"/>
                    <a:pt x="3131" y="1578"/>
                  </a:cubicBezTo>
                  <a:cubicBezTo>
                    <a:pt x="3160" y="1327"/>
                    <a:pt x="3241" y="1247"/>
                    <a:pt x="3295" y="1247"/>
                  </a:cubicBezTo>
                  <a:cubicBezTo>
                    <a:pt x="3333" y="1247"/>
                    <a:pt x="3358" y="1285"/>
                    <a:pt x="3344" y="1333"/>
                  </a:cubicBezTo>
                  <a:cubicBezTo>
                    <a:pt x="3315" y="1569"/>
                    <a:pt x="3499" y="1766"/>
                    <a:pt x="3728" y="1766"/>
                  </a:cubicBezTo>
                  <a:cubicBezTo>
                    <a:pt x="3752" y="1766"/>
                    <a:pt x="3778" y="1764"/>
                    <a:pt x="3803" y="1759"/>
                  </a:cubicBezTo>
                  <a:cubicBezTo>
                    <a:pt x="4213" y="1693"/>
                    <a:pt x="4328" y="1152"/>
                    <a:pt x="3951" y="956"/>
                  </a:cubicBezTo>
                  <a:cubicBezTo>
                    <a:pt x="3857" y="909"/>
                    <a:pt x="3759" y="887"/>
                    <a:pt x="3663" y="887"/>
                  </a:cubicBezTo>
                  <a:cubicBezTo>
                    <a:pt x="3354" y="887"/>
                    <a:pt x="3067" y="1110"/>
                    <a:pt x="3017" y="1447"/>
                  </a:cubicBezTo>
                  <a:cubicBezTo>
                    <a:pt x="2967" y="1775"/>
                    <a:pt x="3131" y="2103"/>
                    <a:pt x="3426" y="2267"/>
                  </a:cubicBezTo>
                  <a:lnTo>
                    <a:pt x="3459" y="2267"/>
                  </a:lnTo>
                  <a:cubicBezTo>
                    <a:pt x="3557" y="2316"/>
                    <a:pt x="3656" y="2365"/>
                    <a:pt x="3754" y="2382"/>
                  </a:cubicBezTo>
                  <a:cubicBezTo>
                    <a:pt x="3857" y="2407"/>
                    <a:pt x="3960" y="2419"/>
                    <a:pt x="4060" y="2419"/>
                  </a:cubicBezTo>
                  <a:cubicBezTo>
                    <a:pt x="4660" y="2419"/>
                    <a:pt x="5176" y="1986"/>
                    <a:pt x="5246" y="1480"/>
                  </a:cubicBezTo>
                  <a:cubicBezTo>
                    <a:pt x="5279" y="1054"/>
                    <a:pt x="5115" y="644"/>
                    <a:pt x="4803" y="382"/>
                  </a:cubicBezTo>
                  <a:cubicBezTo>
                    <a:pt x="4421" y="84"/>
                    <a:pt x="3983" y="0"/>
                    <a:pt x="35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 name="Google Shape;3602;p3"/>
            <p:cNvSpPr/>
            <p:nvPr/>
          </p:nvSpPr>
          <p:spPr>
            <a:xfrm>
              <a:off x="8229452" y="4721169"/>
              <a:ext cx="238091" cy="167496"/>
            </a:xfrm>
            <a:custGeom>
              <a:avLst/>
              <a:gdLst/>
              <a:ahLst/>
              <a:cxnLst/>
              <a:rect l="l" t="t" r="r" b="b"/>
              <a:pathLst>
                <a:path w="7295" h="5132" extrusionOk="0">
                  <a:moveTo>
                    <a:pt x="1729" y="1"/>
                  </a:moveTo>
                  <a:cubicBezTo>
                    <a:pt x="1336" y="1"/>
                    <a:pt x="952" y="172"/>
                    <a:pt x="689" y="493"/>
                  </a:cubicBezTo>
                  <a:cubicBezTo>
                    <a:pt x="604" y="635"/>
                    <a:pt x="453" y="706"/>
                    <a:pt x="303" y="706"/>
                  </a:cubicBezTo>
                  <a:cubicBezTo>
                    <a:pt x="194" y="706"/>
                    <a:pt x="84" y="668"/>
                    <a:pt x="1" y="591"/>
                  </a:cubicBezTo>
                  <a:lnTo>
                    <a:pt x="1" y="591"/>
                  </a:lnTo>
                  <a:cubicBezTo>
                    <a:pt x="33" y="952"/>
                    <a:pt x="50" y="1018"/>
                    <a:pt x="1755" y="1739"/>
                  </a:cubicBezTo>
                  <a:cubicBezTo>
                    <a:pt x="3066" y="2296"/>
                    <a:pt x="3508" y="4247"/>
                    <a:pt x="3656" y="5132"/>
                  </a:cubicBezTo>
                  <a:cubicBezTo>
                    <a:pt x="3787" y="4263"/>
                    <a:pt x="4230" y="2296"/>
                    <a:pt x="5541" y="1739"/>
                  </a:cubicBezTo>
                  <a:cubicBezTo>
                    <a:pt x="7246" y="1018"/>
                    <a:pt x="7262" y="952"/>
                    <a:pt x="7295" y="591"/>
                  </a:cubicBezTo>
                  <a:lnTo>
                    <a:pt x="7295" y="591"/>
                  </a:lnTo>
                  <a:cubicBezTo>
                    <a:pt x="7212" y="668"/>
                    <a:pt x="7102" y="706"/>
                    <a:pt x="6992" y="706"/>
                  </a:cubicBezTo>
                  <a:cubicBezTo>
                    <a:pt x="6842" y="706"/>
                    <a:pt x="6691" y="635"/>
                    <a:pt x="6606" y="493"/>
                  </a:cubicBezTo>
                  <a:cubicBezTo>
                    <a:pt x="6344" y="172"/>
                    <a:pt x="5959" y="1"/>
                    <a:pt x="5567" y="1"/>
                  </a:cubicBezTo>
                  <a:cubicBezTo>
                    <a:pt x="5299" y="1"/>
                    <a:pt x="5027" y="81"/>
                    <a:pt x="4787" y="247"/>
                  </a:cubicBezTo>
                  <a:cubicBezTo>
                    <a:pt x="4213" y="657"/>
                    <a:pt x="3836" y="1476"/>
                    <a:pt x="3656" y="2657"/>
                  </a:cubicBezTo>
                  <a:cubicBezTo>
                    <a:pt x="3459" y="1460"/>
                    <a:pt x="3082" y="641"/>
                    <a:pt x="2509" y="247"/>
                  </a:cubicBezTo>
                  <a:cubicBezTo>
                    <a:pt x="2269" y="81"/>
                    <a:pt x="1997" y="1"/>
                    <a:pt x="172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 name="Google Shape;3603;p3"/>
            <p:cNvSpPr/>
            <p:nvPr/>
          </p:nvSpPr>
          <p:spPr>
            <a:xfrm>
              <a:off x="8304877" y="4628119"/>
              <a:ext cx="87240" cy="145008"/>
            </a:xfrm>
            <a:custGeom>
              <a:avLst/>
              <a:gdLst/>
              <a:ahLst/>
              <a:cxnLst/>
              <a:rect l="l" t="t" r="r" b="b"/>
              <a:pathLst>
                <a:path w="2673" h="4443" extrusionOk="0">
                  <a:moveTo>
                    <a:pt x="1345" y="0"/>
                  </a:moveTo>
                  <a:cubicBezTo>
                    <a:pt x="1263" y="164"/>
                    <a:pt x="1148" y="312"/>
                    <a:pt x="1017" y="426"/>
                  </a:cubicBezTo>
                  <a:cubicBezTo>
                    <a:pt x="575" y="853"/>
                    <a:pt x="1" y="1721"/>
                    <a:pt x="738" y="2918"/>
                  </a:cubicBezTo>
                  <a:cubicBezTo>
                    <a:pt x="1017" y="3377"/>
                    <a:pt x="1230" y="3901"/>
                    <a:pt x="1345" y="4442"/>
                  </a:cubicBezTo>
                  <a:cubicBezTo>
                    <a:pt x="1460" y="3901"/>
                    <a:pt x="1656" y="3377"/>
                    <a:pt x="1951" y="2918"/>
                  </a:cubicBezTo>
                  <a:cubicBezTo>
                    <a:pt x="2673" y="1721"/>
                    <a:pt x="2115" y="869"/>
                    <a:pt x="1673" y="426"/>
                  </a:cubicBezTo>
                  <a:cubicBezTo>
                    <a:pt x="1542" y="312"/>
                    <a:pt x="1427" y="164"/>
                    <a:pt x="13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 name="Google Shape;3604;p3"/>
            <p:cNvSpPr/>
            <p:nvPr/>
          </p:nvSpPr>
          <p:spPr>
            <a:xfrm>
              <a:off x="8248708" y="4491433"/>
              <a:ext cx="199578" cy="219096"/>
            </a:xfrm>
            <a:custGeom>
              <a:avLst/>
              <a:gdLst/>
              <a:ahLst/>
              <a:cxnLst/>
              <a:rect l="l" t="t" r="r" b="b"/>
              <a:pathLst>
                <a:path w="6115" h="6713" extrusionOk="0">
                  <a:moveTo>
                    <a:pt x="1601" y="0"/>
                  </a:moveTo>
                  <a:cubicBezTo>
                    <a:pt x="1200" y="0"/>
                    <a:pt x="807" y="159"/>
                    <a:pt x="574" y="451"/>
                  </a:cubicBezTo>
                  <a:cubicBezTo>
                    <a:pt x="1" y="1107"/>
                    <a:pt x="476" y="2074"/>
                    <a:pt x="1132" y="2106"/>
                  </a:cubicBezTo>
                  <a:cubicBezTo>
                    <a:pt x="1151" y="2107"/>
                    <a:pt x="1170" y="2108"/>
                    <a:pt x="1188" y="2108"/>
                  </a:cubicBezTo>
                  <a:cubicBezTo>
                    <a:pt x="1800" y="2108"/>
                    <a:pt x="2013" y="1589"/>
                    <a:pt x="1886" y="1287"/>
                  </a:cubicBezTo>
                  <a:cubicBezTo>
                    <a:pt x="1830" y="1118"/>
                    <a:pt x="1677" y="998"/>
                    <a:pt x="1500" y="998"/>
                  </a:cubicBezTo>
                  <a:cubicBezTo>
                    <a:pt x="1471" y="998"/>
                    <a:pt x="1441" y="1001"/>
                    <a:pt x="1410" y="1008"/>
                  </a:cubicBezTo>
                  <a:cubicBezTo>
                    <a:pt x="1263" y="1025"/>
                    <a:pt x="1148" y="1156"/>
                    <a:pt x="1165" y="1320"/>
                  </a:cubicBezTo>
                  <a:cubicBezTo>
                    <a:pt x="1154" y="1475"/>
                    <a:pt x="1282" y="1572"/>
                    <a:pt x="1410" y="1572"/>
                  </a:cubicBezTo>
                  <a:cubicBezTo>
                    <a:pt x="1484" y="1572"/>
                    <a:pt x="1559" y="1539"/>
                    <a:pt x="1607" y="1467"/>
                  </a:cubicBezTo>
                  <a:cubicBezTo>
                    <a:pt x="1649" y="1401"/>
                    <a:pt x="1693" y="1375"/>
                    <a:pt x="1731" y="1375"/>
                  </a:cubicBezTo>
                  <a:cubicBezTo>
                    <a:pt x="1798" y="1375"/>
                    <a:pt x="1847" y="1455"/>
                    <a:pt x="1837" y="1549"/>
                  </a:cubicBezTo>
                  <a:cubicBezTo>
                    <a:pt x="1747" y="1793"/>
                    <a:pt x="1516" y="1946"/>
                    <a:pt x="1271" y="1946"/>
                  </a:cubicBezTo>
                  <a:cubicBezTo>
                    <a:pt x="1203" y="1946"/>
                    <a:pt x="1134" y="1935"/>
                    <a:pt x="1066" y="1910"/>
                  </a:cubicBezTo>
                  <a:cubicBezTo>
                    <a:pt x="656" y="1779"/>
                    <a:pt x="460" y="1057"/>
                    <a:pt x="1017" y="648"/>
                  </a:cubicBezTo>
                  <a:cubicBezTo>
                    <a:pt x="1140" y="561"/>
                    <a:pt x="1319" y="515"/>
                    <a:pt x="1519" y="515"/>
                  </a:cubicBezTo>
                  <a:cubicBezTo>
                    <a:pt x="2117" y="515"/>
                    <a:pt x="2902" y="927"/>
                    <a:pt x="2951" y="1910"/>
                  </a:cubicBezTo>
                  <a:cubicBezTo>
                    <a:pt x="2951" y="3074"/>
                    <a:pt x="2033" y="4123"/>
                    <a:pt x="1771" y="4893"/>
                  </a:cubicBezTo>
                  <a:cubicBezTo>
                    <a:pt x="1417" y="5955"/>
                    <a:pt x="1853" y="6622"/>
                    <a:pt x="1900" y="6708"/>
                  </a:cubicBezTo>
                  <a:lnTo>
                    <a:pt x="1900" y="6708"/>
                  </a:lnTo>
                  <a:cubicBezTo>
                    <a:pt x="1607" y="6152"/>
                    <a:pt x="1591" y="5498"/>
                    <a:pt x="1853" y="4926"/>
                  </a:cubicBezTo>
                  <a:cubicBezTo>
                    <a:pt x="2050" y="4401"/>
                    <a:pt x="2492" y="3844"/>
                    <a:pt x="2804" y="3139"/>
                  </a:cubicBezTo>
                  <a:cubicBezTo>
                    <a:pt x="2918" y="2926"/>
                    <a:pt x="3000" y="2680"/>
                    <a:pt x="3066" y="2434"/>
                  </a:cubicBezTo>
                  <a:cubicBezTo>
                    <a:pt x="3115" y="2680"/>
                    <a:pt x="3197" y="2926"/>
                    <a:pt x="3312" y="3139"/>
                  </a:cubicBezTo>
                  <a:cubicBezTo>
                    <a:pt x="3623" y="3844"/>
                    <a:pt x="4066" y="4401"/>
                    <a:pt x="4263" y="4926"/>
                  </a:cubicBezTo>
                  <a:cubicBezTo>
                    <a:pt x="4524" y="5498"/>
                    <a:pt x="4508" y="6152"/>
                    <a:pt x="4216" y="6708"/>
                  </a:cubicBezTo>
                  <a:lnTo>
                    <a:pt x="4216" y="6708"/>
                  </a:lnTo>
                  <a:cubicBezTo>
                    <a:pt x="4263" y="6622"/>
                    <a:pt x="4698" y="5955"/>
                    <a:pt x="4344" y="4893"/>
                  </a:cubicBezTo>
                  <a:cubicBezTo>
                    <a:pt x="4082" y="4123"/>
                    <a:pt x="3164" y="3074"/>
                    <a:pt x="3164" y="1910"/>
                  </a:cubicBezTo>
                  <a:cubicBezTo>
                    <a:pt x="3213" y="927"/>
                    <a:pt x="3999" y="515"/>
                    <a:pt x="4596" y="515"/>
                  </a:cubicBezTo>
                  <a:cubicBezTo>
                    <a:pt x="4796" y="515"/>
                    <a:pt x="4975" y="561"/>
                    <a:pt x="5098" y="648"/>
                  </a:cubicBezTo>
                  <a:cubicBezTo>
                    <a:pt x="5656" y="1057"/>
                    <a:pt x="5459" y="1779"/>
                    <a:pt x="5049" y="1910"/>
                  </a:cubicBezTo>
                  <a:cubicBezTo>
                    <a:pt x="4982" y="1935"/>
                    <a:pt x="4913" y="1946"/>
                    <a:pt x="4845" y="1946"/>
                  </a:cubicBezTo>
                  <a:cubicBezTo>
                    <a:pt x="4599" y="1946"/>
                    <a:pt x="4369" y="1793"/>
                    <a:pt x="4279" y="1549"/>
                  </a:cubicBezTo>
                  <a:cubicBezTo>
                    <a:pt x="4258" y="1455"/>
                    <a:pt x="4310" y="1375"/>
                    <a:pt x="4380" y="1375"/>
                  </a:cubicBezTo>
                  <a:cubicBezTo>
                    <a:pt x="4420" y="1375"/>
                    <a:pt x="4467" y="1401"/>
                    <a:pt x="4508" y="1467"/>
                  </a:cubicBezTo>
                  <a:cubicBezTo>
                    <a:pt x="4556" y="1539"/>
                    <a:pt x="4631" y="1572"/>
                    <a:pt x="4705" y="1572"/>
                  </a:cubicBezTo>
                  <a:cubicBezTo>
                    <a:pt x="4834" y="1572"/>
                    <a:pt x="4961" y="1475"/>
                    <a:pt x="4951" y="1320"/>
                  </a:cubicBezTo>
                  <a:cubicBezTo>
                    <a:pt x="4967" y="1156"/>
                    <a:pt x="4853" y="1025"/>
                    <a:pt x="4705" y="1008"/>
                  </a:cubicBezTo>
                  <a:cubicBezTo>
                    <a:pt x="4675" y="1001"/>
                    <a:pt x="4645" y="998"/>
                    <a:pt x="4615" y="998"/>
                  </a:cubicBezTo>
                  <a:cubicBezTo>
                    <a:pt x="4438" y="998"/>
                    <a:pt x="4286" y="1118"/>
                    <a:pt x="4230" y="1287"/>
                  </a:cubicBezTo>
                  <a:cubicBezTo>
                    <a:pt x="4101" y="1594"/>
                    <a:pt x="4353" y="2107"/>
                    <a:pt x="4955" y="2107"/>
                  </a:cubicBezTo>
                  <a:cubicBezTo>
                    <a:pt x="4965" y="2107"/>
                    <a:pt x="4974" y="2107"/>
                    <a:pt x="4984" y="2106"/>
                  </a:cubicBezTo>
                  <a:cubicBezTo>
                    <a:pt x="5607" y="2074"/>
                    <a:pt x="6115" y="1107"/>
                    <a:pt x="5541" y="451"/>
                  </a:cubicBezTo>
                  <a:cubicBezTo>
                    <a:pt x="5309" y="159"/>
                    <a:pt x="4915" y="0"/>
                    <a:pt x="4515" y="0"/>
                  </a:cubicBezTo>
                  <a:cubicBezTo>
                    <a:pt x="4039" y="0"/>
                    <a:pt x="3552" y="224"/>
                    <a:pt x="3312" y="713"/>
                  </a:cubicBezTo>
                  <a:cubicBezTo>
                    <a:pt x="3197" y="877"/>
                    <a:pt x="3115" y="1074"/>
                    <a:pt x="3066" y="1271"/>
                  </a:cubicBezTo>
                  <a:cubicBezTo>
                    <a:pt x="3000" y="1074"/>
                    <a:pt x="2918" y="877"/>
                    <a:pt x="2804" y="713"/>
                  </a:cubicBezTo>
                  <a:cubicBezTo>
                    <a:pt x="2563" y="224"/>
                    <a:pt x="2077" y="0"/>
                    <a:pt x="1601" y="0"/>
                  </a:cubicBezTo>
                  <a:close/>
                  <a:moveTo>
                    <a:pt x="1900" y="6708"/>
                  </a:moveTo>
                  <a:lnTo>
                    <a:pt x="1900" y="6708"/>
                  </a:lnTo>
                  <a:cubicBezTo>
                    <a:pt x="1901" y="6710"/>
                    <a:pt x="1901" y="6711"/>
                    <a:pt x="1902" y="6712"/>
                  </a:cubicBezTo>
                  <a:cubicBezTo>
                    <a:pt x="1902" y="6711"/>
                    <a:pt x="1901" y="6710"/>
                    <a:pt x="1900" y="6708"/>
                  </a:cubicBezTo>
                  <a:close/>
                  <a:moveTo>
                    <a:pt x="4216" y="6708"/>
                  </a:moveTo>
                  <a:cubicBezTo>
                    <a:pt x="4215" y="6710"/>
                    <a:pt x="4214" y="6711"/>
                    <a:pt x="4213" y="6712"/>
                  </a:cubicBezTo>
                  <a:cubicBezTo>
                    <a:pt x="4214" y="6711"/>
                    <a:pt x="4215" y="6710"/>
                    <a:pt x="4216" y="6708"/>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 name="Google Shape;3605;p3"/>
            <p:cNvSpPr/>
            <p:nvPr/>
          </p:nvSpPr>
          <p:spPr>
            <a:xfrm>
              <a:off x="8087153" y="4602433"/>
              <a:ext cx="170139" cy="267530"/>
            </a:xfrm>
            <a:custGeom>
              <a:avLst/>
              <a:gdLst/>
              <a:ahLst/>
              <a:cxnLst/>
              <a:rect l="l" t="t" r="r" b="b"/>
              <a:pathLst>
                <a:path w="5213" h="8197" extrusionOk="0">
                  <a:moveTo>
                    <a:pt x="4115" y="0"/>
                  </a:moveTo>
                  <a:lnTo>
                    <a:pt x="4115" y="0"/>
                  </a:lnTo>
                  <a:cubicBezTo>
                    <a:pt x="4115" y="1"/>
                    <a:pt x="4180" y="607"/>
                    <a:pt x="3803" y="836"/>
                  </a:cubicBezTo>
                  <a:cubicBezTo>
                    <a:pt x="3410" y="1066"/>
                    <a:pt x="2836" y="1525"/>
                    <a:pt x="3443" y="2049"/>
                  </a:cubicBezTo>
                  <a:cubicBezTo>
                    <a:pt x="4033" y="2574"/>
                    <a:pt x="4197" y="3328"/>
                    <a:pt x="3689" y="4065"/>
                  </a:cubicBezTo>
                  <a:cubicBezTo>
                    <a:pt x="3689" y="4065"/>
                    <a:pt x="3984" y="2967"/>
                    <a:pt x="3246" y="2475"/>
                  </a:cubicBezTo>
                  <a:cubicBezTo>
                    <a:pt x="3054" y="2343"/>
                    <a:pt x="2896" y="2306"/>
                    <a:pt x="2779" y="2306"/>
                  </a:cubicBezTo>
                  <a:cubicBezTo>
                    <a:pt x="2637" y="2306"/>
                    <a:pt x="2558" y="2361"/>
                    <a:pt x="2558" y="2361"/>
                  </a:cubicBezTo>
                  <a:cubicBezTo>
                    <a:pt x="2623" y="2492"/>
                    <a:pt x="2656" y="2623"/>
                    <a:pt x="2689" y="2771"/>
                  </a:cubicBezTo>
                  <a:cubicBezTo>
                    <a:pt x="2689" y="2984"/>
                    <a:pt x="2213" y="3344"/>
                    <a:pt x="2558" y="3738"/>
                  </a:cubicBezTo>
                  <a:cubicBezTo>
                    <a:pt x="2918" y="4131"/>
                    <a:pt x="3148" y="4918"/>
                    <a:pt x="1951" y="5787"/>
                  </a:cubicBezTo>
                  <a:cubicBezTo>
                    <a:pt x="1951" y="5787"/>
                    <a:pt x="2558" y="4426"/>
                    <a:pt x="2197" y="3721"/>
                  </a:cubicBezTo>
                  <a:cubicBezTo>
                    <a:pt x="1836" y="2984"/>
                    <a:pt x="1377" y="3131"/>
                    <a:pt x="968" y="2541"/>
                  </a:cubicBezTo>
                  <a:cubicBezTo>
                    <a:pt x="968" y="2541"/>
                    <a:pt x="1" y="3066"/>
                    <a:pt x="738" y="4229"/>
                  </a:cubicBezTo>
                  <a:cubicBezTo>
                    <a:pt x="1607" y="5573"/>
                    <a:pt x="541" y="7262"/>
                    <a:pt x="1459" y="8196"/>
                  </a:cubicBezTo>
                  <a:cubicBezTo>
                    <a:pt x="1459" y="8196"/>
                    <a:pt x="1410" y="6836"/>
                    <a:pt x="2672" y="5606"/>
                  </a:cubicBezTo>
                  <a:cubicBezTo>
                    <a:pt x="3934" y="4377"/>
                    <a:pt x="5213" y="2852"/>
                    <a:pt x="41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 name="Google Shape;3606;p3"/>
            <p:cNvSpPr/>
            <p:nvPr/>
          </p:nvSpPr>
          <p:spPr>
            <a:xfrm>
              <a:off x="8236959" y="4569274"/>
              <a:ext cx="98990" cy="147130"/>
            </a:xfrm>
            <a:custGeom>
              <a:avLst/>
              <a:gdLst/>
              <a:ahLst/>
              <a:cxnLst/>
              <a:rect l="l" t="t" r="r" b="b"/>
              <a:pathLst>
                <a:path w="3033" h="4508" extrusionOk="0">
                  <a:moveTo>
                    <a:pt x="2574" y="0"/>
                  </a:moveTo>
                  <a:cubicBezTo>
                    <a:pt x="2541" y="262"/>
                    <a:pt x="2279" y="525"/>
                    <a:pt x="1623" y="820"/>
                  </a:cubicBezTo>
                  <a:cubicBezTo>
                    <a:pt x="967" y="1098"/>
                    <a:pt x="1213" y="1934"/>
                    <a:pt x="1279" y="2115"/>
                  </a:cubicBezTo>
                  <a:cubicBezTo>
                    <a:pt x="1326" y="2287"/>
                    <a:pt x="1388" y="2641"/>
                    <a:pt x="1191" y="2641"/>
                  </a:cubicBezTo>
                  <a:cubicBezTo>
                    <a:pt x="1182" y="2641"/>
                    <a:pt x="1173" y="2640"/>
                    <a:pt x="1164" y="2639"/>
                  </a:cubicBezTo>
                  <a:cubicBezTo>
                    <a:pt x="951" y="2606"/>
                    <a:pt x="1000" y="2492"/>
                    <a:pt x="1098" y="1820"/>
                  </a:cubicBezTo>
                  <a:cubicBezTo>
                    <a:pt x="1174" y="1300"/>
                    <a:pt x="839" y="1241"/>
                    <a:pt x="683" y="1241"/>
                  </a:cubicBezTo>
                  <a:cubicBezTo>
                    <a:pt x="637" y="1241"/>
                    <a:pt x="607" y="1246"/>
                    <a:pt x="607" y="1246"/>
                  </a:cubicBezTo>
                  <a:cubicBezTo>
                    <a:pt x="738" y="1426"/>
                    <a:pt x="721" y="1656"/>
                    <a:pt x="590" y="1820"/>
                  </a:cubicBezTo>
                  <a:cubicBezTo>
                    <a:pt x="344" y="2065"/>
                    <a:pt x="49" y="2344"/>
                    <a:pt x="295" y="3098"/>
                  </a:cubicBezTo>
                  <a:cubicBezTo>
                    <a:pt x="557" y="3852"/>
                    <a:pt x="0" y="4508"/>
                    <a:pt x="0" y="4508"/>
                  </a:cubicBezTo>
                  <a:cubicBezTo>
                    <a:pt x="3032" y="2017"/>
                    <a:pt x="2574" y="1"/>
                    <a:pt x="25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 name="Google Shape;3607;p3"/>
            <p:cNvSpPr/>
            <p:nvPr/>
          </p:nvSpPr>
          <p:spPr>
            <a:xfrm>
              <a:off x="8040611" y="4849042"/>
              <a:ext cx="117201" cy="139134"/>
            </a:xfrm>
            <a:custGeom>
              <a:avLst/>
              <a:gdLst/>
              <a:ahLst/>
              <a:cxnLst/>
              <a:rect l="l" t="t" r="r" b="b"/>
              <a:pathLst>
                <a:path w="3591" h="4263" extrusionOk="0">
                  <a:moveTo>
                    <a:pt x="1869" y="1"/>
                  </a:moveTo>
                  <a:cubicBezTo>
                    <a:pt x="1869" y="1"/>
                    <a:pt x="2000" y="279"/>
                    <a:pt x="1656" y="525"/>
                  </a:cubicBezTo>
                  <a:cubicBezTo>
                    <a:pt x="1295" y="771"/>
                    <a:pt x="1" y="2443"/>
                    <a:pt x="3590" y="4262"/>
                  </a:cubicBezTo>
                  <a:cubicBezTo>
                    <a:pt x="3590" y="4262"/>
                    <a:pt x="2738" y="3771"/>
                    <a:pt x="2640" y="2476"/>
                  </a:cubicBezTo>
                  <a:cubicBezTo>
                    <a:pt x="2541" y="1197"/>
                    <a:pt x="2803" y="509"/>
                    <a:pt x="18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 name="Google Shape;3608;p3"/>
            <p:cNvSpPr/>
            <p:nvPr/>
          </p:nvSpPr>
          <p:spPr>
            <a:xfrm>
              <a:off x="7897790" y="4934879"/>
              <a:ext cx="257347" cy="188938"/>
            </a:xfrm>
            <a:custGeom>
              <a:avLst/>
              <a:gdLst/>
              <a:ahLst/>
              <a:cxnLst/>
              <a:rect l="l" t="t" r="r" b="b"/>
              <a:pathLst>
                <a:path w="7885" h="5789" extrusionOk="0">
                  <a:moveTo>
                    <a:pt x="4671" y="1"/>
                  </a:moveTo>
                  <a:cubicBezTo>
                    <a:pt x="4529" y="1"/>
                    <a:pt x="4392" y="47"/>
                    <a:pt x="4262" y="141"/>
                  </a:cubicBezTo>
                  <a:cubicBezTo>
                    <a:pt x="3894" y="395"/>
                    <a:pt x="3663" y="609"/>
                    <a:pt x="3471" y="609"/>
                  </a:cubicBezTo>
                  <a:cubicBezTo>
                    <a:pt x="3415" y="609"/>
                    <a:pt x="3363" y="591"/>
                    <a:pt x="3311" y="551"/>
                  </a:cubicBezTo>
                  <a:lnTo>
                    <a:pt x="3311" y="551"/>
                  </a:lnTo>
                  <a:cubicBezTo>
                    <a:pt x="3311" y="551"/>
                    <a:pt x="3016" y="1174"/>
                    <a:pt x="3688" y="1387"/>
                  </a:cubicBezTo>
                  <a:cubicBezTo>
                    <a:pt x="4377" y="1583"/>
                    <a:pt x="4852" y="1714"/>
                    <a:pt x="4754" y="2091"/>
                  </a:cubicBezTo>
                  <a:cubicBezTo>
                    <a:pt x="4655" y="2468"/>
                    <a:pt x="3704" y="2550"/>
                    <a:pt x="2590" y="2714"/>
                  </a:cubicBezTo>
                  <a:cubicBezTo>
                    <a:pt x="1475" y="2878"/>
                    <a:pt x="590" y="3157"/>
                    <a:pt x="623" y="4124"/>
                  </a:cubicBezTo>
                  <a:cubicBezTo>
                    <a:pt x="648" y="4887"/>
                    <a:pt x="506" y="5245"/>
                    <a:pt x="250" y="5245"/>
                  </a:cubicBezTo>
                  <a:cubicBezTo>
                    <a:pt x="176" y="5245"/>
                    <a:pt x="92" y="5215"/>
                    <a:pt x="0" y="5157"/>
                  </a:cubicBezTo>
                  <a:lnTo>
                    <a:pt x="0" y="5157"/>
                  </a:lnTo>
                  <a:cubicBezTo>
                    <a:pt x="0" y="5157"/>
                    <a:pt x="248" y="5788"/>
                    <a:pt x="1194" y="5788"/>
                  </a:cubicBezTo>
                  <a:cubicBezTo>
                    <a:pt x="1388" y="5788"/>
                    <a:pt x="1612" y="5762"/>
                    <a:pt x="1869" y="5698"/>
                  </a:cubicBezTo>
                  <a:cubicBezTo>
                    <a:pt x="3377" y="5321"/>
                    <a:pt x="3573" y="4108"/>
                    <a:pt x="4213" y="3354"/>
                  </a:cubicBezTo>
                  <a:cubicBezTo>
                    <a:pt x="4852" y="2600"/>
                    <a:pt x="5491" y="1977"/>
                    <a:pt x="7884" y="1928"/>
                  </a:cubicBezTo>
                  <a:cubicBezTo>
                    <a:pt x="7884" y="1928"/>
                    <a:pt x="6409" y="1813"/>
                    <a:pt x="5868" y="960"/>
                  </a:cubicBezTo>
                  <a:cubicBezTo>
                    <a:pt x="5463" y="329"/>
                    <a:pt x="5049" y="1"/>
                    <a:pt x="467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 name="Google Shape;3609;p3"/>
            <p:cNvSpPr/>
            <p:nvPr/>
          </p:nvSpPr>
          <p:spPr>
            <a:xfrm>
              <a:off x="8028829" y="5012654"/>
              <a:ext cx="250950" cy="205551"/>
            </a:xfrm>
            <a:custGeom>
              <a:avLst/>
              <a:gdLst/>
              <a:ahLst/>
              <a:cxnLst/>
              <a:rect l="l" t="t" r="r" b="b"/>
              <a:pathLst>
                <a:path w="7689" h="6298" extrusionOk="0">
                  <a:moveTo>
                    <a:pt x="3367" y="1"/>
                  </a:moveTo>
                  <a:cubicBezTo>
                    <a:pt x="3321" y="1"/>
                    <a:pt x="3276" y="2"/>
                    <a:pt x="3230" y="3"/>
                  </a:cubicBezTo>
                  <a:cubicBezTo>
                    <a:pt x="2656" y="20"/>
                    <a:pt x="2099" y="167"/>
                    <a:pt x="1607" y="462"/>
                  </a:cubicBezTo>
                  <a:cubicBezTo>
                    <a:pt x="1443" y="561"/>
                    <a:pt x="1279" y="676"/>
                    <a:pt x="1132" y="807"/>
                  </a:cubicBezTo>
                  <a:cubicBezTo>
                    <a:pt x="1" y="1807"/>
                    <a:pt x="362" y="3888"/>
                    <a:pt x="1706" y="4216"/>
                  </a:cubicBezTo>
                  <a:cubicBezTo>
                    <a:pt x="1838" y="4248"/>
                    <a:pt x="1975" y="4264"/>
                    <a:pt x="2111" y="4264"/>
                  </a:cubicBezTo>
                  <a:cubicBezTo>
                    <a:pt x="2597" y="4264"/>
                    <a:pt x="3076" y="4063"/>
                    <a:pt x="3345" y="3692"/>
                  </a:cubicBezTo>
                  <a:cubicBezTo>
                    <a:pt x="3656" y="3249"/>
                    <a:pt x="3656" y="2659"/>
                    <a:pt x="3345" y="2216"/>
                  </a:cubicBezTo>
                  <a:cubicBezTo>
                    <a:pt x="3132" y="1919"/>
                    <a:pt x="2796" y="1759"/>
                    <a:pt x="2457" y="1759"/>
                  </a:cubicBezTo>
                  <a:cubicBezTo>
                    <a:pt x="2272" y="1759"/>
                    <a:pt x="2086" y="1807"/>
                    <a:pt x="1919" y="1905"/>
                  </a:cubicBezTo>
                  <a:cubicBezTo>
                    <a:pt x="1640" y="2069"/>
                    <a:pt x="1509" y="2413"/>
                    <a:pt x="1607" y="2724"/>
                  </a:cubicBezTo>
                  <a:cubicBezTo>
                    <a:pt x="1624" y="2823"/>
                    <a:pt x="1673" y="2905"/>
                    <a:pt x="1738" y="2970"/>
                  </a:cubicBezTo>
                  <a:cubicBezTo>
                    <a:pt x="1846" y="3078"/>
                    <a:pt x="1989" y="3123"/>
                    <a:pt x="2130" y="3123"/>
                  </a:cubicBezTo>
                  <a:cubicBezTo>
                    <a:pt x="2373" y="3123"/>
                    <a:pt x="2609" y="2989"/>
                    <a:pt x="2640" y="2823"/>
                  </a:cubicBezTo>
                  <a:cubicBezTo>
                    <a:pt x="2714" y="2557"/>
                    <a:pt x="2509" y="2305"/>
                    <a:pt x="2252" y="2305"/>
                  </a:cubicBezTo>
                  <a:cubicBezTo>
                    <a:pt x="2223" y="2305"/>
                    <a:pt x="2194" y="2308"/>
                    <a:pt x="2165" y="2315"/>
                  </a:cubicBezTo>
                  <a:cubicBezTo>
                    <a:pt x="1902" y="2380"/>
                    <a:pt x="1919" y="2528"/>
                    <a:pt x="1837" y="2544"/>
                  </a:cubicBezTo>
                  <a:cubicBezTo>
                    <a:pt x="1738" y="2544"/>
                    <a:pt x="1738" y="2397"/>
                    <a:pt x="1738" y="2397"/>
                  </a:cubicBezTo>
                  <a:cubicBezTo>
                    <a:pt x="1738" y="2200"/>
                    <a:pt x="1837" y="2020"/>
                    <a:pt x="2017" y="1938"/>
                  </a:cubicBezTo>
                  <a:cubicBezTo>
                    <a:pt x="2159" y="1864"/>
                    <a:pt x="2310" y="1829"/>
                    <a:pt x="2460" y="1829"/>
                  </a:cubicBezTo>
                  <a:cubicBezTo>
                    <a:pt x="2779" y="1829"/>
                    <a:pt x="3090" y="1987"/>
                    <a:pt x="3279" y="2265"/>
                  </a:cubicBezTo>
                  <a:cubicBezTo>
                    <a:pt x="3541" y="2675"/>
                    <a:pt x="3541" y="3216"/>
                    <a:pt x="3246" y="3626"/>
                  </a:cubicBezTo>
                  <a:cubicBezTo>
                    <a:pt x="3015" y="3947"/>
                    <a:pt x="2573" y="4127"/>
                    <a:pt x="2124" y="4127"/>
                  </a:cubicBezTo>
                  <a:cubicBezTo>
                    <a:pt x="2000" y="4127"/>
                    <a:pt x="1876" y="4113"/>
                    <a:pt x="1755" y="4085"/>
                  </a:cubicBezTo>
                  <a:cubicBezTo>
                    <a:pt x="542" y="3773"/>
                    <a:pt x="198" y="1856"/>
                    <a:pt x="1263" y="938"/>
                  </a:cubicBezTo>
                  <a:cubicBezTo>
                    <a:pt x="1737" y="494"/>
                    <a:pt x="2314" y="324"/>
                    <a:pt x="2897" y="324"/>
                  </a:cubicBezTo>
                  <a:cubicBezTo>
                    <a:pt x="3605" y="324"/>
                    <a:pt x="4321" y="574"/>
                    <a:pt x="4869" y="889"/>
                  </a:cubicBezTo>
                  <a:cubicBezTo>
                    <a:pt x="5820" y="1413"/>
                    <a:pt x="6541" y="2249"/>
                    <a:pt x="6951" y="3249"/>
                  </a:cubicBezTo>
                  <a:cubicBezTo>
                    <a:pt x="7279" y="4052"/>
                    <a:pt x="7459" y="4921"/>
                    <a:pt x="7459" y="5790"/>
                  </a:cubicBezTo>
                  <a:cubicBezTo>
                    <a:pt x="7459" y="5954"/>
                    <a:pt x="7443" y="6117"/>
                    <a:pt x="7410" y="6298"/>
                  </a:cubicBezTo>
                  <a:cubicBezTo>
                    <a:pt x="7422" y="6248"/>
                    <a:pt x="7435" y="6197"/>
                    <a:pt x="7447" y="6140"/>
                  </a:cubicBezTo>
                  <a:lnTo>
                    <a:pt x="7447" y="6140"/>
                  </a:lnTo>
                  <a:cubicBezTo>
                    <a:pt x="7449" y="6152"/>
                    <a:pt x="7453" y="6160"/>
                    <a:pt x="7459" y="6167"/>
                  </a:cubicBezTo>
                  <a:cubicBezTo>
                    <a:pt x="7459" y="6134"/>
                    <a:pt x="7459" y="6117"/>
                    <a:pt x="7459" y="6085"/>
                  </a:cubicBezTo>
                  <a:cubicBezTo>
                    <a:pt x="7455" y="6104"/>
                    <a:pt x="7451" y="6122"/>
                    <a:pt x="7447" y="6140"/>
                  </a:cubicBezTo>
                  <a:lnTo>
                    <a:pt x="7447" y="6140"/>
                  </a:lnTo>
                  <a:cubicBezTo>
                    <a:pt x="7445" y="6121"/>
                    <a:pt x="7449" y="6093"/>
                    <a:pt x="7459" y="6052"/>
                  </a:cubicBezTo>
                  <a:cubicBezTo>
                    <a:pt x="7688" y="4872"/>
                    <a:pt x="7541" y="3626"/>
                    <a:pt x="7016" y="2528"/>
                  </a:cubicBezTo>
                  <a:cubicBezTo>
                    <a:pt x="6315" y="1109"/>
                    <a:pt x="4963" y="1"/>
                    <a:pt x="336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 name="Google Shape;3610;p3"/>
            <p:cNvSpPr/>
            <p:nvPr/>
          </p:nvSpPr>
          <p:spPr>
            <a:xfrm>
              <a:off x="8167702" y="5075024"/>
              <a:ext cx="99251" cy="106823"/>
            </a:xfrm>
            <a:custGeom>
              <a:avLst/>
              <a:gdLst/>
              <a:ahLst/>
              <a:cxnLst/>
              <a:rect l="l" t="t" r="r" b="b"/>
              <a:pathLst>
                <a:path w="3041" h="3273" extrusionOk="0">
                  <a:moveTo>
                    <a:pt x="733" y="0"/>
                  </a:moveTo>
                  <a:cubicBezTo>
                    <a:pt x="66" y="0"/>
                    <a:pt x="1" y="784"/>
                    <a:pt x="1089" y="961"/>
                  </a:cubicBezTo>
                  <a:cubicBezTo>
                    <a:pt x="2352" y="1174"/>
                    <a:pt x="3040" y="3272"/>
                    <a:pt x="3040" y="3272"/>
                  </a:cubicBezTo>
                  <a:cubicBezTo>
                    <a:pt x="3040" y="3272"/>
                    <a:pt x="2729" y="1010"/>
                    <a:pt x="1466" y="240"/>
                  </a:cubicBezTo>
                  <a:cubicBezTo>
                    <a:pt x="1179" y="68"/>
                    <a:pt x="930" y="0"/>
                    <a:pt x="7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 name="Google Shape;3611;p3"/>
            <p:cNvSpPr/>
            <p:nvPr/>
          </p:nvSpPr>
          <p:spPr>
            <a:xfrm>
              <a:off x="7968385" y="5066767"/>
              <a:ext cx="170694" cy="147489"/>
            </a:xfrm>
            <a:custGeom>
              <a:avLst/>
              <a:gdLst/>
              <a:ahLst/>
              <a:cxnLst/>
              <a:rect l="l" t="t" r="r" b="b"/>
              <a:pathLst>
                <a:path w="5230" h="4519" extrusionOk="0">
                  <a:moveTo>
                    <a:pt x="2181" y="1"/>
                  </a:moveTo>
                  <a:lnTo>
                    <a:pt x="2181" y="1"/>
                  </a:lnTo>
                  <a:cubicBezTo>
                    <a:pt x="2017" y="198"/>
                    <a:pt x="1902" y="427"/>
                    <a:pt x="1820" y="673"/>
                  </a:cubicBezTo>
                  <a:cubicBezTo>
                    <a:pt x="1689" y="1083"/>
                    <a:pt x="1132" y="1312"/>
                    <a:pt x="574" y="1706"/>
                  </a:cubicBezTo>
                  <a:cubicBezTo>
                    <a:pt x="1" y="2083"/>
                    <a:pt x="99" y="2706"/>
                    <a:pt x="214" y="3033"/>
                  </a:cubicBezTo>
                  <a:cubicBezTo>
                    <a:pt x="279" y="3263"/>
                    <a:pt x="247" y="3509"/>
                    <a:pt x="132" y="3722"/>
                  </a:cubicBezTo>
                  <a:cubicBezTo>
                    <a:pt x="410" y="3492"/>
                    <a:pt x="722" y="3312"/>
                    <a:pt x="1066" y="3230"/>
                  </a:cubicBezTo>
                  <a:cubicBezTo>
                    <a:pt x="1673" y="3050"/>
                    <a:pt x="1656" y="2755"/>
                    <a:pt x="1656" y="2279"/>
                  </a:cubicBezTo>
                  <a:cubicBezTo>
                    <a:pt x="1642" y="1878"/>
                    <a:pt x="1816" y="1853"/>
                    <a:pt x="1859" y="1853"/>
                  </a:cubicBezTo>
                  <a:cubicBezTo>
                    <a:pt x="1866" y="1853"/>
                    <a:pt x="1869" y="1853"/>
                    <a:pt x="1869" y="1853"/>
                  </a:cubicBezTo>
                  <a:cubicBezTo>
                    <a:pt x="1878" y="1852"/>
                    <a:pt x="1886" y="1852"/>
                    <a:pt x="1894" y="1852"/>
                  </a:cubicBezTo>
                  <a:cubicBezTo>
                    <a:pt x="2161" y="1852"/>
                    <a:pt x="2098" y="2386"/>
                    <a:pt x="2066" y="2673"/>
                  </a:cubicBezTo>
                  <a:cubicBezTo>
                    <a:pt x="1968" y="3197"/>
                    <a:pt x="2115" y="3755"/>
                    <a:pt x="2492" y="4164"/>
                  </a:cubicBezTo>
                  <a:cubicBezTo>
                    <a:pt x="2734" y="4428"/>
                    <a:pt x="3055" y="4518"/>
                    <a:pt x="3375" y="4518"/>
                  </a:cubicBezTo>
                  <a:cubicBezTo>
                    <a:pt x="3770" y="4518"/>
                    <a:pt x="4165" y="4381"/>
                    <a:pt x="4410" y="4263"/>
                  </a:cubicBezTo>
                  <a:cubicBezTo>
                    <a:pt x="4514" y="4217"/>
                    <a:pt x="4626" y="4195"/>
                    <a:pt x="4739" y="4195"/>
                  </a:cubicBezTo>
                  <a:cubicBezTo>
                    <a:pt x="4910" y="4195"/>
                    <a:pt x="5081" y="4246"/>
                    <a:pt x="5230" y="4345"/>
                  </a:cubicBezTo>
                  <a:cubicBezTo>
                    <a:pt x="5082" y="3460"/>
                    <a:pt x="4639" y="3197"/>
                    <a:pt x="4017" y="3132"/>
                  </a:cubicBezTo>
                  <a:cubicBezTo>
                    <a:pt x="3394" y="3066"/>
                    <a:pt x="2541" y="2853"/>
                    <a:pt x="2197" y="1771"/>
                  </a:cubicBezTo>
                  <a:cubicBezTo>
                    <a:pt x="1869" y="690"/>
                    <a:pt x="2181" y="1"/>
                    <a:pt x="218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 name="Google Shape;3612;p3"/>
            <p:cNvSpPr/>
            <p:nvPr/>
          </p:nvSpPr>
          <p:spPr>
            <a:xfrm>
              <a:off x="7995670" y="5166279"/>
              <a:ext cx="42298" cy="64785"/>
            </a:xfrm>
            <a:custGeom>
              <a:avLst/>
              <a:gdLst/>
              <a:ahLst/>
              <a:cxnLst/>
              <a:rect l="l" t="t" r="r" b="b"/>
              <a:pathLst>
                <a:path w="1296" h="1985" extrusionOk="0">
                  <a:moveTo>
                    <a:pt x="951" y="1"/>
                  </a:moveTo>
                  <a:cubicBezTo>
                    <a:pt x="951" y="1"/>
                    <a:pt x="935" y="83"/>
                    <a:pt x="509" y="345"/>
                  </a:cubicBezTo>
                  <a:cubicBezTo>
                    <a:pt x="165" y="525"/>
                    <a:pt x="1" y="919"/>
                    <a:pt x="115" y="1296"/>
                  </a:cubicBezTo>
                  <a:cubicBezTo>
                    <a:pt x="181" y="1509"/>
                    <a:pt x="230" y="1755"/>
                    <a:pt x="263" y="1984"/>
                  </a:cubicBezTo>
                  <a:cubicBezTo>
                    <a:pt x="263" y="1984"/>
                    <a:pt x="263" y="1837"/>
                    <a:pt x="771" y="1542"/>
                  </a:cubicBezTo>
                  <a:cubicBezTo>
                    <a:pt x="1296" y="1263"/>
                    <a:pt x="1099" y="837"/>
                    <a:pt x="1001" y="558"/>
                  </a:cubicBezTo>
                  <a:cubicBezTo>
                    <a:pt x="951" y="378"/>
                    <a:pt x="935" y="181"/>
                    <a:pt x="95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 name="Google Shape;3613;p3"/>
            <p:cNvSpPr/>
            <p:nvPr/>
          </p:nvSpPr>
          <p:spPr>
            <a:xfrm>
              <a:off x="7808983" y="4885074"/>
              <a:ext cx="226831" cy="158781"/>
            </a:xfrm>
            <a:custGeom>
              <a:avLst/>
              <a:gdLst/>
              <a:ahLst/>
              <a:cxnLst/>
              <a:rect l="l" t="t" r="r" b="b"/>
              <a:pathLst>
                <a:path w="6950" h="4865" extrusionOk="0">
                  <a:moveTo>
                    <a:pt x="5010" y="1"/>
                  </a:moveTo>
                  <a:cubicBezTo>
                    <a:pt x="4786" y="1"/>
                    <a:pt x="4536" y="53"/>
                    <a:pt x="4262" y="175"/>
                  </a:cubicBezTo>
                  <a:cubicBezTo>
                    <a:pt x="2787" y="831"/>
                    <a:pt x="3065" y="3306"/>
                    <a:pt x="4803" y="3667"/>
                  </a:cubicBezTo>
                  <a:cubicBezTo>
                    <a:pt x="4999" y="3699"/>
                    <a:pt x="5213" y="3732"/>
                    <a:pt x="5376" y="3749"/>
                  </a:cubicBezTo>
                  <a:cubicBezTo>
                    <a:pt x="4917" y="3831"/>
                    <a:pt x="4475" y="3978"/>
                    <a:pt x="4065" y="4191"/>
                  </a:cubicBezTo>
                  <a:cubicBezTo>
                    <a:pt x="3918" y="4273"/>
                    <a:pt x="3672" y="4339"/>
                    <a:pt x="3639" y="4355"/>
                  </a:cubicBezTo>
                  <a:cubicBezTo>
                    <a:pt x="3185" y="4527"/>
                    <a:pt x="2755" y="4603"/>
                    <a:pt x="2368" y="4603"/>
                  </a:cubicBezTo>
                  <a:cubicBezTo>
                    <a:pt x="1539" y="4603"/>
                    <a:pt x="902" y="4256"/>
                    <a:pt x="623" y="3765"/>
                  </a:cubicBezTo>
                  <a:cubicBezTo>
                    <a:pt x="377" y="3355"/>
                    <a:pt x="361" y="2863"/>
                    <a:pt x="574" y="2454"/>
                  </a:cubicBezTo>
                  <a:cubicBezTo>
                    <a:pt x="590" y="2437"/>
                    <a:pt x="590" y="2437"/>
                    <a:pt x="590" y="2421"/>
                  </a:cubicBezTo>
                  <a:cubicBezTo>
                    <a:pt x="803" y="2106"/>
                    <a:pt x="1139" y="1959"/>
                    <a:pt x="1452" y="1959"/>
                  </a:cubicBezTo>
                  <a:cubicBezTo>
                    <a:pt x="1742" y="1959"/>
                    <a:pt x="2013" y="2086"/>
                    <a:pt x="2147" y="2323"/>
                  </a:cubicBezTo>
                  <a:cubicBezTo>
                    <a:pt x="2262" y="2454"/>
                    <a:pt x="2311" y="2618"/>
                    <a:pt x="2311" y="2798"/>
                  </a:cubicBezTo>
                  <a:cubicBezTo>
                    <a:pt x="2311" y="2945"/>
                    <a:pt x="2262" y="3093"/>
                    <a:pt x="2147" y="3208"/>
                  </a:cubicBezTo>
                  <a:cubicBezTo>
                    <a:pt x="2033" y="3304"/>
                    <a:pt x="1975" y="3335"/>
                    <a:pt x="1946" y="3335"/>
                  </a:cubicBezTo>
                  <a:cubicBezTo>
                    <a:pt x="1921" y="3335"/>
                    <a:pt x="1918" y="3312"/>
                    <a:pt x="1918" y="3290"/>
                  </a:cubicBezTo>
                  <a:cubicBezTo>
                    <a:pt x="2035" y="3035"/>
                    <a:pt x="1743" y="2862"/>
                    <a:pt x="1489" y="2862"/>
                  </a:cubicBezTo>
                  <a:cubicBezTo>
                    <a:pt x="1318" y="2862"/>
                    <a:pt x="1164" y="2941"/>
                    <a:pt x="1164" y="3126"/>
                  </a:cubicBezTo>
                  <a:cubicBezTo>
                    <a:pt x="1153" y="3400"/>
                    <a:pt x="1392" y="3528"/>
                    <a:pt x="1645" y="3528"/>
                  </a:cubicBezTo>
                  <a:cubicBezTo>
                    <a:pt x="1769" y="3528"/>
                    <a:pt x="1897" y="3497"/>
                    <a:pt x="2000" y="3437"/>
                  </a:cubicBezTo>
                  <a:lnTo>
                    <a:pt x="2033" y="3421"/>
                  </a:lnTo>
                  <a:cubicBezTo>
                    <a:pt x="2065" y="3404"/>
                    <a:pt x="2082" y="3388"/>
                    <a:pt x="2098" y="3372"/>
                  </a:cubicBezTo>
                  <a:cubicBezTo>
                    <a:pt x="2410" y="3077"/>
                    <a:pt x="2442" y="2618"/>
                    <a:pt x="2197" y="2273"/>
                  </a:cubicBezTo>
                  <a:cubicBezTo>
                    <a:pt x="2058" y="2005"/>
                    <a:pt x="1742" y="1857"/>
                    <a:pt x="1404" y="1857"/>
                  </a:cubicBezTo>
                  <a:cubicBezTo>
                    <a:pt x="1062" y="1857"/>
                    <a:pt x="698" y="2009"/>
                    <a:pt x="475" y="2339"/>
                  </a:cubicBezTo>
                  <a:cubicBezTo>
                    <a:pt x="0" y="3093"/>
                    <a:pt x="213" y="4076"/>
                    <a:pt x="967" y="4568"/>
                  </a:cubicBezTo>
                  <a:cubicBezTo>
                    <a:pt x="1332" y="4766"/>
                    <a:pt x="1740" y="4865"/>
                    <a:pt x="2164" y="4865"/>
                  </a:cubicBezTo>
                  <a:cubicBezTo>
                    <a:pt x="2197" y="4865"/>
                    <a:pt x="2229" y="4864"/>
                    <a:pt x="2262" y="4863"/>
                  </a:cubicBezTo>
                  <a:cubicBezTo>
                    <a:pt x="3164" y="4830"/>
                    <a:pt x="3868" y="4339"/>
                    <a:pt x="5049" y="3978"/>
                  </a:cubicBezTo>
                  <a:cubicBezTo>
                    <a:pt x="5491" y="3880"/>
                    <a:pt x="5917" y="3814"/>
                    <a:pt x="6360" y="3781"/>
                  </a:cubicBezTo>
                  <a:cubicBezTo>
                    <a:pt x="6573" y="3765"/>
                    <a:pt x="6770" y="3699"/>
                    <a:pt x="6950" y="3601"/>
                  </a:cubicBezTo>
                  <a:lnTo>
                    <a:pt x="6950" y="3601"/>
                  </a:lnTo>
                  <a:cubicBezTo>
                    <a:pt x="6950" y="3601"/>
                    <a:pt x="6827" y="3630"/>
                    <a:pt x="6671" y="3630"/>
                  </a:cubicBezTo>
                  <a:cubicBezTo>
                    <a:pt x="6516" y="3630"/>
                    <a:pt x="6327" y="3601"/>
                    <a:pt x="6196" y="3486"/>
                  </a:cubicBezTo>
                  <a:cubicBezTo>
                    <a:pt x="5934" y="3257"/>
                    <a:pt x="5934" y="3339"/>
                    <a:pt x="5655" y="3257"/>
                  </a:cubicBezTo>
                  <a:cubicBezTo>
                    <a:pt x="5491" y="3208"/>
                    <a:pt x="5376" y="3060"/>
                    <a:pt x="5376" y="2896"/>
                  </a:cubicBezTo>
                  <a:cubicBezTo>
                    <a:pt x="5180" y="3060"/>
                    <a:pt x="5147" y="3339"/>
                    <a:pt x="5294" y="3552"/>
                  </a:cubicBezTo>
                  <a:cubicBezTo>
                    <a:pt x="5294" y="3552"/>
                    <a:pt x="4573" y="3552"/>
                    <a:pt x="4409" y="3175"/>
                  </a:cubicBezTo>
                  <a:cubicBezTo>
                    <a:pt x="4229" y="2814"/>
                    <a:pt x="4442" y="2814"/>
                    <a:pt x="4573" y="2732"/>
                  </a:cubicBezTo>
                  <a:cubicBezTo>
                    <a:pt x="4721" y="2650"/>
                    <a:pt x="4770" y="2503"/>
                    <a:pt x="4622" y="2306"/>
                  </a:cubicBezTo>
                  <a:cubicBezTo>
                    <a:pt x="4475" y="2093"/>
                    <a:pt x="4491" y="1732"/>
                    <a:pt x="4754" y="1716"/>
                  </a:cubicBezTo>
                  <a:cubicBezTo>
                    <a:pt x="4676" y="1547"/>
                    <a:pt x="4515" y="1450"/>
                    <a:pt x="4337" y="1450"/>
                  </a:cubicBezTo>
                  <a:cubicBezTo>
                    <a:pt x="4291" y="1450"/>
                    <a:pt x="4244" y="1457"/>
                    <a:pt x="4196" y="1470"/>
                  </a:cubicBezTo>
                  <a:cubicBezTo>
                    <a:pt x="3770" y="1536"/>
                    <a:pt x="3770" y="2142"/>
                    <a:pt x="3770" y="2142"/>
                  </a:cubicBezTo>
                  <a:cubicBezTo>
                    <a:pt x="3770" y="2142"/>
                    <a:pt x="3475" y="1405"/>
                    <a:pt x="3950" y="1028"/>
                  </a:cubicBezTo>
                  <a:cubicBezTo>
                    <a:pt x="4141" y="881"/>
                    <a:pt x="4293" y="826"/>
                    <a:pt x="4410" y="826"/>
                  </a:cubicBezTo>
                  <a:cubicBezTo>
                    <a:pt x="4596" y="826"/>
                    <a:pt x="4697" y="963"/>
                    <a:pt x="4737" y="1093"/>
                  </a:cubicBezTo>
                  <a:cubicBezTo>
                    <a:pt x="4790" y="1279"/>
                    <a:pt x="4886" y="1432"/>
                    <a:pt x="5033" y="1432"/>
                  </a:cubicBezTo>
                  <a:cubicBezTo>
                    <a:pt x="5068" y="1432"/>
                    <a:pt x="5106" y="1423"/>
                    <a:pt x="5147" y="1405"/>
                  </a:cubicBezTo>
                  <a:cubicBezTo>
                    <a:pt x="5276" y="1340"/>
                    <a:pt x="5392" y="1247"/>
                    <a:pt x="5488" y="1247"/>
                  </a:cubicBezTo>
                  <a:cubicBezTo>
                    <a:pt x="5538" y="1247"/>
                    <a:pt x="5583" y="1272"/>
                    <a:pt x="5622" y="1339"/>
                  </a:cubicBezTo>
                  <a:cubicBezTo>
                    <a:pt x="5753" y="1585"/>
                    <a:pt x="5639" y="1896"/>
                    <a:pt x="5376" y="2011"/>
                  </a:cubicBezTo>
                  <a:cubicBezTo>
                    <a:pt x="5376" y="2011"/>
                    <a:pt x="5382" y="2011"/>
                    <a:pt x="5393" y="2011"/>
                  </a:cubicBezTo>
                  <a:cubicBezTo>
                    <a:pt x="5500" y="2011"/>
                    <a:pt x="6111" y="1984"/>
                    <a:pt x="6245" y="1372"/>
                  </a:cubicBezTo>
                  <a:cubicBezTo>
                    <a:pt x="6363" y="822"/>
                    <a:pt x="5896" y="1"/>
                    <a:pt x="501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 name="Google Shape;3614;p3"/>
            <p:cNvSpPr/>
            <p:nvPr/>
          </p:nvSpPr>
          <p:spPr>
            <a:xfrm>
              <a:off x="7773669" y="4970486"/>
              <a:ext cx="151960" cy="108095"/>
            </a:xfrm>
            <a:custGeom>
              <a:avLst/>
              <a:gdLst/>
              <a:ahLst/>
              <a:cxnLst/>
              <a:rect l="l" t="t" r="r" b="b"/>
              <a:pathLst>
                <a:path w="4656" h="3312" extrusionOk="0">
                  <a:moveTo>
                    <a:pt x="836" y="1"/>
                  </a:moveTo>
                  <a:cubicBezTo>
                    <a:pt x="836" y="1"/>
                    <a:pt x="0" y="919"/>
                    <a:pt x="558" y="1722"/>
                  </a:cubicBezTo>
                  <a:cubicBezTo>
                    <a:pt x="869" y="2181"/>
                    <a:pt x="1377" y="2459"/>
                    <a:pt x="1934" y="2492"/>
                  </a:cubicBezTo>
                  <a:cubicBezTo>
                    <a:pt x="1869" y="2492"/>
                    <a:pt x="1475" y="2492"/>
                    <a:pt x="1295" y="2722"/>
                  </a:cubicBezTo>
                  <a:cubicBezTo>
                    <a:pt x="1180" y="2885"/>
                    <a:pt x="1131" y="3099"/>
                    <a:pt x="1164" y="3312"/>
                  </a:cubicBezTo>
                  <a:cubicBezTo>
                    <a:pt x="1215" y="3223"/>
                    <a:pt x="1304" y="3164"/>
                    <a:pt x="1395" y="3164"/>
                  </a:cubicBezTo>
                  <a:cubicBezTo>
                    <a:pt x="1422" y="3164"/>
                    <a:pt x="1449" y="3169"/>
                    <a:pt x="1475" y="3180"/>
                  </a:cubicBezTo>
                  <a:cubicBezTo>
                    <a:pt x="1589" y="3215"/>
                    <a:pt x="1750" y="3288"/>
                    <a:pt x="1932" y="3288"/>
                  </a:cubicBezTo>
                  <a:cubicBezTo>
                    <a:pt x="2091" y="3288"/>
                    <a:pt x="2267" y="3233"/>
                    <a:pt x="2443" y="3049"/>
                  </a:cubicBezTo>
                  <a:cubicBezTo>
                    <a:pt x="2820" y="2640"/>
                    <a:pt x="3311" y="2869"/>
                    <a:pt x="4655" y="2164"/>
                  </a:cubicBezTo>
                  <a:cubicBezTo>
                    <a:pt x="4655" y="2164"/>
                    <a:pt x="4655" y="2164"/>
                    <a:pt x="4655" y="2164"/>
                  </a:cubicBezTo>
                  <a:cubicBezTo>
                    <a:pt x="4631" y="2164"/>
                    <a:pt x="3916" y="2456"/>
                    <a:pt x="3114" y="2456"/>
                  </a:cubicBezTo>
                  <a:cubicBezTo>
                    <a:pt x="2651" y="2456"/>
                    <a:pt x="2158" y="2358"/>
                    <a:pt x="1754" y="2049"/>
                  </a:cubicBezTo>
                  <a:cubicBezTo>
                    <a:pt x="1115" y="1574"/>
                    <a:pt x="771" y="787"/>
                    <a:pt x="83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 name="Google Shape;3615;p3"/>
            <p:cNvSpPr/>
            <p:nvPr/>
          </p:nvSpPr>
          <p:spPr>
            <a:xfrm>
              <a:off x="7974259" y="4728186"/>
              <a:ext cx="145041" cy="205420"/>
            </a:xfrm>
            <a:custGeom>
              <a:avLst/>
              <a:gdLst/>
              <a:ahLst/>
              <a:cxnLst/>
              <a:rect l="l" t="t" r="r" b="b"/>
              <a:pathLst>
                <a:path w="4444" h="6294" extrusionOk="0">
                  <a:moveTo>
                    <a:pt x="2633" y="1"/>
                  </a:moveTo>
                  <a:cubicBezTo>
                    <a:pt x="2137" y="1"/>
                    <a:pt x="1621" y="203"/>
                    <a:pt x="1280" y="606"/>
                  </a:cubicBezTo>
                  <a:cubicBezTo>
                    <a:pt x="1" y="2245"/>
                    <a:pt x="903" y="4261"/>
                    <a:pt x="1657" y="5113"/>
                  </a:cubicBezTo>
                  <a:cubicBezTo>
                    <a:pt x="2083" y="5638"/>
                    <a:pt x="2640" y="6048"/>
                    <a:pt x="3279" y="6294"/>
                  </a:cubicBezTo>
                  <a:cubicBezTo>
                    <a:pt x="2689" y="6031"/>
                    <a:pt x="2181" y="5622"/>
                    <a:pt x="1788" y="5146"/>
                  </a:cubicBezTo>
                  <a:cubicBezTo>
                    <a:pt x="1509" y="4753"/>
                    <a:pt x="1296" y="4310"/>
                    <a:pt x="1165" y="3851"/>
                  </a:cubicBezTo>
                  <a:cubicBezTo>
                    <a:pt x="1017" y="3327"/>
                    <a:pt x="968" y="2769"/>
                    <a:pt x="1001" y="2212"/>
                  </a:cubicBezTo>
                  <a:cubicBezTo>
                    <a:pt x="1132" y="753"/>
                    <a:pt x="1968" y="196"/>
                    <a:pt x="2722" y="163"/>
                  </a:cubicBezTo>
                  <a:cubicBezTo>
                    <a:pt x="3066" y="180"/>
                    <a:pt x="3394" y="311"/>
                    <a:pt x="3640" y="557"/>
                  </a:cubicBezTo>
                  <a:cubicBezTo>
                    <a:pt x="4296" y="1114"/>
                    <a:pt x="3935" y="2048"/>
                    <a:pt x="3394" y="2278"/>
                  </a:cubicBezTo>
                  <a:cubicBezTo>
                    <a:pt x="3275" y="2345"/>
                    <a:pt x="3144" y="2378"/>
                    <a:pt x="3012" y="2378"/>
                  </a:cubicBezTo>
                  <a:cubicBezTo>
                    <a:pt x="2890" y="2378"/>
                    <a:pt x="2767" y="2350"/>
                    <a:pt x="2656" y="2294"/>
                  </a:cubicBezTo>
                  <a:cubicBezTo>
                    <a:pt x="2476" y="2212"/>
                    <a:pt x="2361" y="2032"/>
                    <a:pt x="2329" y="1835"/>
                  </a:cubicBezTo>
                  <a:cubicBezTo>
                    <a:pt x="2329" y="1737"/>
                    <a:pt x="2357" y="1715"/>
                    <a:pt x="2410" y="1715"/>
                  </a:cubicBezTo>
                  <a:cubicBezTo>
                    <a:pt x="2455" y="1715"/>
                    <a:pt x="2519" y="1731"/>
                    <a:pt x="2598" y="1731"/>
                  </a:cubicBezTo>
                  <a:cubicBezTo>
                    <a:pt x="2658" y="1731"/>
                    <a:pt x="2727" y="1722"/>
                    <a:pt x="2804" y="1688"/>
                  </a:cubicBezTo>
                  <a:cubicBezTo>
                    <a:pt x="3001" y="1573"/>
                    <a:pt x="3050" y="1294"/>
                    <a:pt x="2886" y="1130"/>
                  </a:cubicBezTo>
                  <a:cubicBezTo>
                    <a:pt x="2812" y="1056"/>
                    <a:pt x="2710" y="1016"/>
                    <a:pt x="2607" y="1016"/>
                  </a:cubicBezTo>
                  <a:cubicBezTo>
                    <a:pt x="2411" y="1016"/>
                    <a:pt x="2207" y="1159"/>
                    <a:pt x="2165" y="1491"/>
                  </a:cubicBezTo>
                  <a:cubicBezTo>
                    <a:pt x="2132" y="1737"/>
                    <a:pt x="2214" y="1983"/>
                    <a:pt x="2378" y="2147"/>
                  </a:cubicBezTo>
                  <a:cubicBezTo>
                    <a:pt x="2394" y="2179"/>
                    <a:pt x="2427" y="2196"/>
                    <a:pt x="2443" y="2212"/>
                  </a:cubicBezTo>
                  <a:lnTo>
                    <a:pt x="2509" y="2261"/>
                  </a:lnTo>
                  <a:lnTo>
                    <a:pt x="2558" y="2294"/>
                  </a:lnTo>
                  <a:lnTo>
                    <a:pt x="2591" y="2327"/>
                  </a:lnTo>
                  <a:lnTo>
                    <a:pt x="2624" y="2343"/>
                  </a:lnTo>
                  <a:cubicBezTo>
                    <a:pt x="2755" y="2409"/>
                    <a:pt x="2894" y="2442"/>
                    <a:pt x="3031" y="2442"/>
                  </a:cubicBezTo>
                  <a:cubicBezTo>
                    <a:pt x="3169" y="2442"/>
                    <a:pt x="3304" y="2409"/>
                    <a:pt x="3427" y="2343"/>
                  </a:cubicBezTo>
                  <a:cubicBezTo>
                    <a:pt x="4017" y="2130"/>
                    <a:pt x="4443" y="1081"/>
                    <a:pt x="3755" y="458"/>
                  </a:cubicBezTo>
                  <a:cubicBezTo>
                    <a:pt x="3480" y="153"/>
                    <a:pt x="3064" y="1"/>
                    <a:pt x="26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 name="Google Shape;3616;p3"/>
            <p:cNvSpPr/>
            <p:nvPr/>
          </p:nvSpPr>
          <p:spPr>
            <a:xfrm>
              <a:off x="9191344" y="4711018"/>
              <a:ext cx="56202" cy="78689"/>
            </a:xfrm>
            <a:custGeom>
              <a:avLst/>
              <a:gdLst/>
              <a:ahLst/>
              <a:cxnLst/>
              <a:rect l="l" t="t" r="r" b="b"/>
              <a:pathLst>
                <a:path w="1722" h="2411" extrusionOk="0">
                  <a:moveTo>
                    <a:pt x="1525" y="1"/>
                  </a:moveTo>
                  <a:cubicBezTo>
                    <a:pt x="1525" y="1"/>
                    <a:pt x="1377" y="66"/>
                    <a:pt x="1361" y="165"/>
                  </a:cubicBezTo>
                  <a:cubicBezTo>
                    <a:pt x="1346" y="241"/>
                    <a:pt x="1246" y="330"/>
                    <a:pt x="1076" y="330"/>
                  </a:cubicBezTo>
                  <a:cubicBezTo>
                    <a:pt x="1062" y="330"/>
                    <a:pt x="1048" y="330"/>
                    <a:pt x="1033" y="329"/>
                  </a:cubicBezTo>
                  <a:cubicBezTo>
                    <a:pt x="836" y="329"/>
                    <a:pt x="0" y="394"/>
                    <a:pt x="66" y="2410"/>
                  </a:cubicBezTo>
                  <a:cubicBezTo>
                    <a:pt x="66" y="2410"/>
                    <a:pt x="131" y="1673"/>
                    <a:pt x="771" y="1394"/>
                  </a:cubicBezTo>
                  <a:cubicBezTo>
                    <a:pt x="1394" y="1115"/>
                    <a:pt x="1721" y="853"/>
                    <a:pt x="1607" y="476"/>
                  </a:cubicBezTo>
                  <a:cubicBezTo>
                    <a:pt x="1492" y="83"/>
                    <a:pt x="1525" y="1"/>
                    <a:pt x="15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7" name="Google Shape;3617;p3"/>
            <p:cNvSpPr/>
            <p:nvPr/>
          </p:nvSpPr>
          <p:spPr>
            <a:xfrm>
              <a:off x="8893364" y="4804623"/>
              <a:ext cx="296414" cy="206106"/>
            </a:xfrm>
            <a:custGeom>
              <a:avLst/>
              <a:gdLst/>
              <a:ahLst/>
              <a:cxnLst/>
              <a:rect l="l" t="t" r="r" b="b"/>
              <a:pathLst>
                <a:path w="9082" h="6315" extrusionOk="0">
                  <a:moveTo>
                    <a:pt x="2004" y="1"/>
                  </a:moveTo>
                  <a:cubicBezTo>
                    <a:pt x="1086" y="1"/>
                    <a:pt x="66" y="649"/>
                    <a:pt x="33" y="1853"/>
                  </a:cubicBezTo>
                  <a:cubicBezTo>
                    <a:pt x="0" y="2722"/>
                    <a:pt x="459" y="3525"/>
                    <a:pt x="1230" y="3935"/>
                  </a:cubicBezTo>
                  <a:cubicBezTo>
                    <a:pt x="1723" y="4192"/>
                    <a:pt x="2282" y="4295"/>
                    <a:pt x="2852" y="4295"/>
                  </a:cubicBezTo>
                  <a:cubicBezTo>
                    <a:pt x="3190" y="4295"/>
                    <a:pt x="3533" y="4259"/>
                    <a:pt x="3869" y="4197"/>
                  </a:cubicBezTo>
                  <a:cubicBezTo>
                    <a:pt x="4754" y="3952"/>
                    <a:pt x="5573" y="3624"/>
                    <a:pt x="6377" y="3427"/>
                  </a:cubicBezTo>
                  <a:cubicBezTo>
                    <a:pt x="6582" y="3374"/>
                    <a:pt x="6791" y="3347"/>
                    <a:pt x="6996" y="3347"/>
                  </a:cubicBezTo>
                  <a:cubicBezTo>
                    <a:pt x="7607" y="3347"/>
                    <a:pt x="8180" y="3584"/>
                    <a:pt x="8524" y="4050"/>
                  </a:cubicBezTo>
                  <a:cubicBezTo>
                    <a:pt x="8966" y="4624"/>
                    <a:pt x="8999" y="5574"/>
                    <a:pt x="8458" y="5968"/>
                  </a:cubicBezTo>
                  <a:cubicBezTo>
                    <a:pt x="8244" y="6130"/>
                    <a:pt x="7987" y="6205"/>
                    <a:pt x="7738" y="6205"/>
                  </a:cubicBezTo>
                  <a:cubicBezTo>
                    <a:pt x="7357" y="6205"/>
                    <a:pt x="6994" y="6029"/>
                    <a:pt x="6835" y="5722"/>
                  </a:cubicBezTo>
                  <a:cubicBezTo>
                    <a:pt x="6524" y="5230"/>
                    <a:pt x="6770" y="4574"/>
                    <a:pt x="7229" y="4443"/>
                  </a:cubicBezTo>
                  <a:cubicBezTo>
                    <a:pt x="7321" y="4407"/>
                    <a:pt x="7416" y="4389"/>
                    <a:pt x="7510" y="4389"/>
                  </a:cubicBezTo>
                  <a:cubicBezTo>
                    <a:pt x="7753" y="4389"/>
                    <a:pt x="7989" y="4505"/>
                    <a:pt x="8130" y="4706"/>
                  </a:cubicBezTo>
                  <a:cubicBezTo>
                    <a:pt x="8229" y="4886"/>
                    <a:pt x="8245" y="5099"/>
                    <a:pt x="8180" y="5279"/>
                  </a:cubicBezTo>
                  <a:cubicBezTo>
                    <a:pt x="8166" y="5319"/>
                    <a:pt x="8110" y="5391"/>
                    <a:pt x="8054" y="5391"/>
                  </a:cubicBezTo>
                  <a:cubicBezTo>
                    <a:pt x="8041" y="5391"/>
                    <a:pt x="8028" y="5387"/>
                    <a:pt x="8016" y="5378"/>
                  </a:cubicBezTo>
                  <a:cubicBezTo>
                    <a:pt x="7966" y="5328"/>
                    <a:pt x="8016" y="4968"/>
                    <a:pt x="7655" y="4919"/>
                  </a:cubicBezTo>
                  <a:cubicBezTo>
                    <a:pt x="7640" y="4917"/>
                    <a:pt x="7626" y="4916"/>
                    <a:pt x="7612" y="4916"/>
                  </a:cubicBezTo>
                  <a:cubicBezTo>
                    <a:pt x="7269" y="4916"/>
                    <a:pt x="7161" y="5482"/>
                    <a:pt x="7508" y="5623"/>
                  </a:cubicBezTo>
                  <a:cubicBezTo>
                    <a:pt x="7581" y="5656"/>
                    <a:pt x="7656" y="5671"/>
                    <a:pt x="7729" y="5671"/>
                  </a:cubicBezTo>
                  <a:cubicBezTo>
                    <a:pt x="7951" y="5671"/>
                    <a:pt x="8155" y="5530"/>
                    <a:pt x="8229" y="5296"/>
                  </a:cubicBezTo>
                  <a:lnTo>
                    <a:pt x="8229" y="5279"/>
                  </a:lnTo>
                  <a:cubicBezTo>
                    <a:pt x="8229" y="5263"/>
                    <a:pt x="8229" y="5246"/>
                    <a:pt x="8245" y="5230"/>
                  </a:cubicBezTo>
                  <a:lnTo>
                    <a:pt x="8245" y="5214"/>
                  </a:lnTo>
                  <a:cubicBezTo>
                    <a:pt x="8262" y="5099"/>
                    <a:pt x="8262" y="4968"/>
                    <a:pt x="8229" y="4837"/>
                  </a:cubicBezTo>
                  <a:cubicBezTo>
                    <a:pt x="8104" y="4525"/>
                    <a:pt x="7808" y="4336"/>
                    <a:pt x="7494" y="4336"/>
                  </a:cubicBezTo>
                  <a:cubicBezTo>
                    <a:pt x="7395" y="4336"/>
                    <a:pt x="7294" y="4355"/>
                    <a:pt x="7196" y="4394"/>
                  </a:cubicBezTo>
                  <a:cubicBezTo>
                    <a:pt x="6704" y="4509"/>
                    <a:pt x="6409" y="5214"/>
                    <a:pt x="6754" y="5771"/>
                  </a:cubicBezTo>
                  <a:cubicBezTo>
                    <a:pt x="6925" y="6114"/>
                    <a:pt x="7333" y="6314"/>
                    <a:pt x="7754" y="6314"/>
                  </a:cubicBezTo>
                  <a:cubicBezTo>
                    <a:pt x="8018" y="6314"/>
                    <a:pt x="8287" y="6236"/>
                    <a:pt x="8507" y="6066"/>
                  </a:cubicBezTo>
                  <a:cubicBezTo>
                    <a:pt x="8966" y="5738"/>
                    <a:pt x="9081" y="5132"/>
                    <a:pt x="8934" y="4591"/>
                  </a:cubicBezTo>
                  <a:cubicBezTo>
                    <a:pt x="8835" y="4050"/>
                    <a:pt x="8475" y="3165"/>
                    <a:pt x="7212" y="2886"/>
                  </a:cubicBezTo>
                  <a:cubicBezTo>
                    <a:pt x="7067" y="2854"/>
                    <a:pt x="6919" y="2839"/>
                    <a:pt x="6768" y="2839"/>
                  </a:cubicBezTo>
                  <a:cubicBezTo>
                    <a:pt x="5438" y="2839"/>
                    <a:pt x="3897" y="3977"/>
                    <a:pt x="2312" y="3977"/>
                  </a:cubicBezTo>
                  <a:cubicBezTo>
                    <a:pt x="2088" y="3977"/>
                    <a:pt x="1864" y="3954"/>
                    <a:pt x="1639" y="3902"/>
                  </a:cubicBezTo>
                  <a:cubicBezTo>
                    <a:pt x="1557" y="3870"/>
                    <a:pt x="1476" y="3853"/>
                    <a:pt x="1377" y="3820"/>
                  </a:cubicBezTo>
                  <a:lnTo>
                    <a:pt x="1312" y="3788"/>
                  </a:lnTo>
                  <a:cubicBezTo>
                    <a:pt x="607" y="3411"/>
                    <a:pt x="164" y="2657"/>
                    <a:pt x="181" y="1853"/>
                  </a:cubicBezTo>
                  <a:cubicBezTo>
                    <a:pt x="203" y="735"/>
                    <a:pt x="1174" y="111"/>
                    <a:pt x="2045" y="111"/>
                  </a:cubicBezTo>
                  <a:cubicBezTo>
                    <a:pt x="2464" y="111"/>
                    <a:pt x="2859" y="255"/>
                    <a:pt x="3115" y="559"/>
                  </a:cubicBezTo>
                  <a:cubicBezTo>
                    <a:pt x="3574" y="1018"/>
                    <a:pt x="3524" y="1772"/>
                    <a:pt x="3016" y="2181"/>
                  </a:cubicBezTo>
                  <a:cubicBezTo>
                    <a:pt x="2951" y="2230"/>
                    <a:pt x="2852" y="2280"/>
                    <a:pt x="2770" y="2296"/>
                  </a:cubicBezTo>
                  <a:cubicBezTo>
                    <a:pt x="2706" y="2313"/>
                    <a:pt x="2640" y="2321"/>
                    <a:pt x="2575" y="2321"/>
                  </a:cubicBezTo>
                  <a:cubicBezTo>
                    <a:pt x="2391" y="2321"/>
                    <a:pt x="2211" y="2257"/>
                    <a:pt x="2066" y="2149"/>
                  </a:cubicBezTo>
                  <a:cubicBezTo>
                    <a:pt x="1951" y="2067"/>
                    <a:pt x="1885" y="1919"/>
                    <a:pt x="1934" y="1772"/>
                  </a:cubicBezTo>
                  <a:lnTo>
                    <a:pt x="1934" y="1772"/>
                  </a:lnTo>
                  <a:cubicBezTo>
                    <a:pt x="2010" y="1847"/>
                    <a:pt x="2106" y="1887"/>
                    <a:pt x="2206" y="1887"/>
                  </a:cubicBezTo>
                  <a:cubicBezTo>
                    <a:pt x="2257" y="1887"/>
                    <a:pt x="2310" y="1876"/>
                    <a:pt x="2361" y="1853"/>
                  </a:cubicBezTo>
                  <a:cubicBezTo>
                    <a:pt x="2607" y="1722"/>
                    <a:pt x="2541" y="1313"/>
                    <a:pt x="2213" y="1231"/>
                  </a:cubicBezTo>
                  <a:cubicBezTo>
                    <a:pt x="2182" y="1221"/>
                    <a:pt x="2150" y="1216"/>
                    <a:pt x="2119" y="1216"/>
                  </a:cubicBezTo>
                  <a:cubicBezTo>
                    <a:pt x="1781" y="1216"/>
                    <a:pt x="1511" y="1759"/>
                    <a:pt x="1902" y="2165"/>
                  </a:cubicBezTo>
                  <a:cubicBezTo>
                    <a:pt x="2066" y="2317"/>
                    <a:pt x="2280" y="2400"/>
                    <a:pt x="2504" y="2400"/>
                  </a:cubicBezTo>
                  <a:cubicBezTo>
                    <a:pt x="2570" y="2400"/>
                    <a:pt x="2638" y="2393"/>
                    <a:pt x="2705" y="2378"/>
                  </a:cubicBezTo>
                  <a:cubicBezTo>
                    <a:pt x="2738" y="2362"/>
                    <a:pt x="2754" y="2362"/>
                    <a:pt x="2787" y="2345"/>
                  </a:cubicBezTo>
                  <a:lnTo>
                    <a:pt x="2869" y="2329"/>
                  </a:lnTo>
                  <a:lnTo>
                    <a:pt x="2902" y="2312"/>
                  </a:lnTo>
                  <a:cubicBezTo>
                    <a:pt x="3049" y="2247"/>
                    <a:pt x="3180" y="2132"/>
                    <a:pt x="3262" y="2001"/>
                  </a:cubicBezTo>
                  <a:cubicBezTo>
                    <a:pt x="3590" y="1542"/>
                    <a:pt x="3557" y="903"/>
                    <a:pt x="3164" y="493"/>
                  </a:cubicBezTo>
                  <a:cubicBezTo>
                    <a:pt x="2892" y="161"/>
                    <a:pt x="2460" y="1"/>
                    <a:pt x="200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 name="Google Shape;3618;p3"/>
            <p:cNvSpPr/>
            <p:nvPr/>
          </p:nvSpPr>
          <p:spPr>
            <a:xfrm>
              <a:off x="8943658" y="4921693"/>
              <a:ext cx="210806" cy="121052"/>
            </a:xfrm>
            <a:custGeom>
              <a:avLst/>
              <a:gdLst/>
              <a:ahLst/>
              <a:cxnLst/>
              <a:rect l="l" t="t" r="r" b="b"/>
              <a:pathLst>
                <a:path w="6459" h="3709" extrusionOk="0">
                  <a:moveTo>
                    <a:pt x="5518" y="1"/>
                  </a:moveTo>
                  <a:cubicBezTo>
                    <a:pt x="5267" y="1"/>
                    <a:pt x="4968" y="45"/>
                    <a:pt x="4622" y="168"/>
                  </a:cubicBezTo>
                  <a:cubicBezTo>
                    <a:pt x="3778" y="468"/>
                    <a:pt x="2592" y="1030"/>
                    <a:pt x="1425" y="1030"/>
                  </a:cubicBezTo>
                  <a:cubicBezTo>
                    <a:pt x="938" y="1030"/>
                    <a:pt x="454" y="932"/>
                    <a:pt x="0" y="676"/>
                  </a:cubicBezTo>
                  <a:lnTo>
                    <a:pt x="0" y="676"/>
                  </a:lnTo>
                  <a:cubicBezTo>
                    <a:pt x="0" y="676"/>
                    <a:pt x="582" y="1334"/>
                    <a:pt x="1360" y="1334"/>
                  </a:cubicBezTo>
                  <a:cubicBezTo>
                    <a:pt x="1387" y="1334"/>
                    <a:pt x="1415" y="1333"/>
                    <a:pt x="1443" y="1332"/>
                  </a:cubicBezTo>
                  <a:cubicBezTo>
                    <a:pt x="1955" y="1295"/>
                    <a:pt x="2186" y="1159"/>
                    <a:pt x="2324" y="1159"/>
                  </a:cubicBezTo>
                  <a:cubicBezTo>
                    <a:pt x="2372" y="1159"/>
                    <a:pt x="2409" y="1175"/>
                    <a:pt x="2442" y="1217"/>
                  </a:cubicBezTo>
                  <a:cubicBezTo>
                    <a:pt x="2503" y="1315"/>
                    <a:pt x="2410" y="1367"/>
                    <a:pt x="2270" y="1367"/>
                  </a:cubicBezTo>
                  <a:cubicBezTo>
                    <a:pt x="2222" y="1367"/>
                    <a:pt x="2169" y="1361"/>
                    <a:pt x="2115" y="1348"/>
                  </a:cubicBezTo>
                  <a:cubicBezTo>
                    <a:pt x="2067" y="1332"/>
                    <a:pt x="2018" y="1325"/>
                    <a:pt x="1970" y="1325"/>
                  </a:cubicBezTo>
                  <a:cubicBezTo>
                    <a:pt x="1867" y="1325"/>
                    <a:pt x="1766" y="1358"/>
                    <a:pt x="1688" y="1414"/>
                  </a:cubicBezTo>
                  <a:cubicBezTo>
                    <a:pt x="1511" y="1575"/>
                    <a:pt x="1715" y="2102"/>
                    <a:pt x="1361" y="2102"/>
                  </a:cubicBezTo>
                  <a:cubicBezTo>
                    <a:pt x="1355" y="2102"/>
                    <a:pt x="1350" y="2102"/>
                    <a:pt x="1344" y="2102"/>
                  </a:cubicBezTo>
                  <a:lnTo>
                    <a:pt x="1344" y="2102"/>
                  </a:lnTo>
                  <a:cubicBezTo>
                    <a:pt x="1344" y="2102"/>
                    <a:pt x="1630" y="2462"/>
                    <a:pt x="2056" y="2462"/>
                  </a:cubicBezTo>
                  <a:cubicBezTo>
                    <a:pt x="2199" y="2462"/>
                    <a:pt x="2356" y="2422"/>
                    <a:pt x="2524" y="2315"/>
                  </a:cubicBezTo>
                  <a:cubicBezTo>
                    <a:pt x="3196" y="1873"/>
                    <a:pt x="2819" y="1381"/>
                    <a:pt x="3082" y="1250"/>
                  </a:cubicBezTo>
                  <a:cubicBezTo>
                    <a:pt x="3125" y="1227"/>
                    <a:pt x="3167" y="1216"/>
                    <a:pt x="3206" y="1216"/>
                  </a:cubicBezTo>
                  <a:cubicBezTo>
                    <a:pt x="3389" y="1216"/>
                    <a:pt x="3500" y="1446"/>
                    <a:pt x="3311" y="1676"/>
                  </a:cubicBezTo>
                  <a:cubicBezTo>
                    <a:pt x="3082" y="1938"/>
                    <a:pt x="2229" y="2889"/>
                    <a:pt x="3573" y="3708"/>
                  </a:cubicBezTo>
                  <a:cubicBezTo>
                    <a:pt x="3573" y="3708"/>
                    <a:pt x="3377" y="3249"/>
                    <a:pt x="3737" y="3086"/>
                  </a:cubicBezTo>
                  <a:cubicBezTo>
                    <a:pt x="4098" y="2922"/>
                    <a:pt x="4819" y="2709"/>
                    <a:pt x="4721" y="2200"/>
                  </a:cubicBezTo>
                  <a:cubicBezTo>
                    <a:pt x="4622" y="1709"/>
                    <a:pt x="4245" y="955"/>
                    <a:pt x="4852" y="512"/>
                  </a:cubicBezTo>
                  <a:cubicBezTo>
                    <a:pt x="5204" y="248"/>
                    <a:pt x="5509" y="147"/>
                    <a:pt x="5817" y="147"/>
                  </a:cubicBezTo>
                  <a:cubicBezTo>
                    <a:pt x="6025" y="147"/>
                    <a:pt x="6233" y="193"/>
                    <a:pt x="6458" y="266"/>
                  </a:cubicBezTo>
                  <a:cubicBezTo>
                    <a:pt x="6458" y="266"/>
                    <a:pt x="6135" y="1"/>
                    <a:pt x="551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 name="Google Shape;3619;p3"/>
            <p:cNvSpPr/>
            <p:nvPr/>
          </p:nvSpPr>
          <p:spPr>
            <a:xfrm>
              <a:off x="8982693" y="4801718"/>
              <a:ext cx="117723" cy="82671"/>
            </a:xfrm>
            <a:custGeom>
              <a:avLst/>
              <a:gdLst/>
              <a:ahLst/>
              <a:cxnLst/>
              <a:rect l="l" t="t" r="r" b="b"/>
              <a:pathLst>
                <a:path w="3607" h="2533" extrusionOk="0">
                  <a:moveTo>
                    <a:pt x="1087" y="0"/>
                  </a:moveTo>
                  <a:cubicBezTo>
                    <a:pt x="496" y="0"/>
                    <a:pt x="1" y="123"/>
                    <a:pt x="1" y="123"/>
                  </a:cubicBezTo>
                  <a:cubicBezTo>
                    <a:pt x="1" y="123"/>
                    <a:pt x="951" y="205"/>
                    <a:pt x="1197" y="549"/>
                  </a:cubicBezTo>
                  <a:cubicBezTo>
                    <a:pt x="1361" y="746"/>
                    <a:pt x="1427" y="1025"/>
                    <a:pt x="1345" y="1270"/>
                  </a:cubicBezTo>
                  <a:cubicBezTo>
                    <a:pt x="1296" y="1500"/>
                    <a:pt x="1181" y="2156"/>
                    <a:pt x="2213" y="2156"/>
                  </a:cubicBezTo>
                  <a:cubicBezTo>
                    <a:pt x="3246" y="2172"/>
                    <a:pt x="3082" y="2533"/>
                    <a:pt x="3082" y="2533"/>
                  </a:cubicBezTo>
                  <a:cubicBezTo>
                    <a:pt x="3082" y="2533"/>
                    <a:pt x="3607" y="1762"/>
                    <a:pt x="2738" y="615"/>
                  </a:cubicBezTo>
                  <a:cubicBezTo>
                    <a:pt x="2361" y="123"/>
                    <a:pt x="1677" y="0"/>
                    <a:pt x="108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 name="Google Shape;3620;p3"/>
            <p:cNvSpPr/>
            <p:nvPr/>
          </p:nvSpPr>
          <p:spPr>
            <a:xfrm>
              <a:off x="8936707" y="4714772"/>
              <a:ext cx="73826" cy="87240"/>
            </a:xfrm>
            <a:custGeom>
              <a:avLst/>
              <a:gdLst/>
              <a:ahLst/>
              <a:cxnLst/>
              <a:rect l="l" t="t" r="r" b="b"/>
              <a:pathLst>
                <a:path w="2262" h="2673" extrusionOk="0">
                  <a:moveTo>
                    <a:pt x="1115" y="1"/>
                  </a:moveTo>
                  <a:lnTo>
                    <a:pt x="1115" y="1"/>
                  </a:lnTo>
                  <a:cubicBezTo>
                    <a:pt x="820" y="164"/>
                    <a:pt x="738" y="689"/>
                    <a:pt x="803" y="1427"/>
                  </a:cubicBezTo>
                  <a:cubicBezTo>
                    <a:pt x="869" y="2164"/>
                    <a:pt x="0" y="2623"/>
                    <a:pt x="0" y="2623"/>
                  </a:cubicBezTo>
                  <a:cubicBezTo>
                    <a:pt x="574" y="2410"/>
                    <a:pt x="1754" y="2672"/>
                    <a:pt x="2000" y="2017"/>
                  </a:cubicBezTo>
                  <a:cubicBezTo>
                    <a:pt x="2262" y="1345"/>
                    <a:pt x="1623" y="918"/>
                    <a:pt x="1262" y="722"/>
                  </a:cubicBezTo>
                  <a:cubicBezTo>
                    <a:pt x="902" y="525"/>
                    <a:pt x="1115" y="1"/>
                    <a:pt x="11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 name="Google Shape;3621;p3"/>
            <p:cNvSpPr/>
            <p:nvPr/>
          </p:nvSpPr>
          <p:spPr>
            <a:xfrm>
              <a:off x="8825968" y="4752762"/>
              <a:ext cx="104342" cy="140178"/>
            </a:xfrm>
            <a:custGeom>
              <a:avLst/>
              <a:gdLst/>
              <a:ahLst/>
              <a:cxnLst/>
              <a:rect l="l" t="t" r="r" b="b"/>
              <a:pathLst>
                <a:path w="3197" h="4295" extrusionOk="0">
                  <a:moveTo>
                    <a:pt x="2803" y="0"/>
                  </a:moveTo>
                  <a:lnTo>
                    <a:pt x="2803" y="0"/>
                  </a:lnTo>
                  <a:cubicBezTo>
                    <a:pt x="2725" y="78"/>
                    <a:pt x="2606" y="125"/>
                    <a:pt x="2487" y="125"/>
                  </a:cubicBezTo>
                  <a:cubicBezTo>
                    <a:pt x="2455" y="125"/>
                    <a:pt x="2424" y="122"/>
                    <a:pt x="2393" y="115"/>
                  </a:cubicBezTo>
                  <a:cubicBezTo>
                    <a:pt x="2339" y="104"/>
                    <a:pt x="2262" y="96"/>
                    <a:pt x="2173" y="96"/>
                  </a:cubicBezTo>
                  <a:cubicBezTo>
                    <a:pt x="1856" y="96"/>
                    <a:pt x="1383" y="203"/>
                    <a:pt x="1229" y="689"/>
                  </a:cubicBezTo>
                  <a:cubicBezTo>
                    <a:pt x="1049" y="1295"/>
                    <a:pt x="1197" y="1689"/>
                    <a:pt x="1410" y="1885"/>
                  </a:cubicBezTo>
                  <a:cubicBezTo>
                    <a:pt x="1623" y="2066"/>
                    <a:pt x="1623" y="2426"/>
                    <a:pt x="1475" y="2492"/>
                  </a:cubicBezTo>
                  <a:cubicBezTo>
                    <a:pt x="1441" y="2509"/>
                    <a:pt x="1406" y="2517"/>
                    <a:pt x="1372" y="2517"/>
                  </a:cubicBezTo>
                  <a:cubicBezTo>
                    <a:pt x="1209" y="2517"/>
                    <a:pt x="1066" y="2343"/>
                    <a:pt x="1147" y="2180"/>
                  </a:cubicBezTo>
                  <a:cubicBezTo>
                    <a:pt x="1235" y="1947"/>
                    <a:pt x="1050" y="1727"/>
                    <a:pt x="824" y="1727"/>
                  </a:cubicBezTo>
                  <a:cubicBezTo>
                    <a:pt x="796" y="1727"/>
                    <a:pt x="767" y="1731"/>
                    <a:pt x="738" y="1738"/>
                  </a:cubicBezTo>
                  <a:cubicBezTo>
                    <a:pt x="679" y="1745"/>
                    <a:pt x="626" y="1749"/>
                    <a:pt x="578" y="1749"/>
                  </a:cubicBezTo>
                  <a:cubicBezTo>
                    <a:pt x="414" y="1749"/>
                    <a:pt x="317" y="1701"/>
                    <a:pt x="279" y="1574"/>
                  </a:cubicBezTo>
                  <a:lnTo>
                    <a:pt x="279" y="1574"/>
                  </a:lnTo>
                  <a:cubicBezTo>
                    <a:pt x="279" y="1574"/>
                    <a:pt x="0" y="2475"/>
                    <a:pt x="688" y="2918"/>
                  </a:cubicBezTo>
                  <a:cubicBezTo>
                    <a:pt x="1377" y="3344"/>
                    <a:pt x="1737" y="4033"/>
                    <a:pt x="2131" y="4295"/>
                  </a:cubicBezTo>
                  <a:cubicBezTo>
                    <a:pt x="2131" y="4295"/>
                    <a:pt x="1524" y="3344"/>
                    <a:pt x="2082" y="2475"/>
                  </a:cubicBezTo>
                  <a:cubicBezTo>
                    <a:pt x="2639" y="1607"/>
                    <a:pt x="3196" y="1328"/>
                    <a:pt x="280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 name="Google Shape;3622;p3"/>
            <p:cNvSpPr/>
            <p:nvPr/>
          </p:nvSpPr>
          <p:spPr>
            <a:xfrm>
              <a:off x="8688988" y="4545611"/>
              <a:ext cx="264853" cy="264429"/>
            </a:xfrm>
            <a:custGeom>
              <a:avLst/>
              <a:gdLst/>
              <a:ahLst/>
              <a:cxnLst/>
              <a:rect l="l" t="t" r="r" b="b"/>
              <a:pathLst>
                <a:path w="8115" h="8102" extrusionOk="0">
                  <a:moveTo>
                    <a:pt x="2389" y="0"/>
                  </a:moveTo>
                  <a:cubicBezTo>
                    <a:pt x="2287" y="0"/>
                    <a:pt x="2185" y="7"/>
                    <a:pt x="2083" y="20"/>
                  </a:cubicBezTo>
                  <a:cubicBezTo>
                    <a:pt x="755" y="168"/>
                    <a:pt x="1" y="1971"/>
                    <a:pt x="788" y="3233"/>
                  </a:cubicBezTo>
                  <a:cubicBezTo>
                    <a:pt x="1382" y="4176"/>
                    <a:pt x="2426" y="4477"/>
                    <a:pt x="3386" y="4477"/>
                  </a:cubicBezTo>
                  <a:cubicBezTo>
                    <a:pt x="3510" y="4477"/>
                    <a:pt x="3634" y="4472"/>
                    <a:pt x="3754" y="4462"/>
                  </a:cubicBezTo>
                  <a:cubicBezTo>
                    <a:pt x="3951" y="4462"/>
                    <a:pt x="4197" y="4430"/>
                    <a:pt x="4443" y="4397"/>
                  </a:cubicBezTo>
                  <a:cubicBezTo>
                    <a:pt x="4443" y="4397"/>
                    <a:pt x="4633" y="4367"/>
                    <a:pt x="4920" y="4367"/>
                  </a:cubicBezTo>
                  <a:cubicBezTo>
                    <a:pt x="5407" y="4367"/>
                    <a:pt x="6173" y="4452"/>
                    <a:pt x="6770" y="4905"/>
                  </a:cubicBezTo>
                  <a:cubicBezTo>
                    <a:pt x="7164" y="5233"/>
                    <a:pt x="7426" y="5708"/>
                    <a:pt x="7508" y="6216"/>
                  </a:cubicBezTo>
                  <a:cubicBezTo>
                    <a:pt x="7508" y="6216"/>
                    <a:pt x="7672" y="7413"/>
                    <a:pt x="7098" y="8068"/>
                  </a:cubicBezTo>
                  <a:lnTo>
                    <a:pt x="7082" y="8101"/>
                  </a:lnTo>
                  <a:cubicBezTo>
                    <a:pt x="7082" y="8101"/>
                    <a:pt x="8115" y="7577"/>
                    <a:pt x="7983" y="5970"/>
                  </a:cubicBezTo>
                  <a:cubicBezTo>
                    <a:pt x="7876" y="4663"/>
                    <a:pt x="6826" y="4010"/>
                    <a:pt x="5509" y="4010"/>
                  </a:cubicBezTo>
                  <a:cubicBezTo>
                    <a:pt x="5224" y="4010"/>
                    <a:pt x="4927" y="4040"/>
                    <a:pt x="4623" y="4102"/>
                  </a:cubicBezTo>
                  <a:cubicBezTo>
                    <a:pt x="4126" y="4193"/>
                    <a:pt x="3680" y="4239"/>
                    <a:pt x="3278" y="4239"/>
                  </a:cubicBezTo>
                  <a:cubicBezTo>
                    <a:pt x="2739" y="4239"/>
                    <a:pt x="2280" y="4156"/>
                    <a:pt x="1886" y="3987"/>
                  </a:cubicBezTo>
                  <a:cubicBezTo>
                    <a:pt x="1492" y="3807"/>
                    <a:pt x="1165" y="3512"/>
                    <a:pt x="919" y="3135"/>
                  </a:cubicBezTo>
                  <a:cubicBezTo>
                    <a:pt x="198" y="1987"/>
                    <a:pt x="902" y="299"/>
                    <a:pt x="2099" y="151"/>
                  </a:cubicBezTo>
                  <a:cubicBezTo>
                    <a:pt x="2199" y="137"/>
                    <a:pt x="2301" y="130"/>
                    <a:pt x="2402" y="130"/>
                  </a:cubicBezTo>
                  <a:cubicBezTo>
                    <a:pt x="2876" y="130"/>
                    <a:pt x="3334" y="292"/>
                    <a:pt x="3591" y="643"/>
                  </a:cubicBezTo>
                  <a:cubicBezTo>
                    <a:pt x="3886" y="1037"/>
                    <a:pt x="3935" y="1545"/>
                    <a:pt x="3738" y="1987"/>
                  </a:cubicBezTo>
                  <a:cubicBezTo>
                    <a:pt x="3577" y="2336"/>
                    <a:pt x="3240" y="2543"/>
                    <a:pt x="2880" y="2543"/>
                  </a:cubicBezTo>
                  <a:cubicBezTo>
                    <a:pt x="2800" y="2543"/>
                    <a:pt x="2720" y="2533"/>
                    <a:pt x="2640" y="2512"/>
                  </a:cubicBezTo>
                  <a:cubicBezTo>
                    <a:pt x="2214" y="2397"/>
                    <a:pt x="2033" y="1971"/>
                    <a:pt x="2361" y="1905"/>
                  </a:cubicBezTo>
                  <a:cubicBezTo>
                    <a:pt x="2771" y="1840"/>
                    <a:pt x="2853" y="1496"/>
                    <a:pt x="2705" y="1200"/>
                  </a:cubicBezTo>
                  <a:cubicBezTo>
                    <a:pt x="2652" y="1088"/>
                    <a:pt x="2522" y="1023"/>
                    <a:pt x="2378" y="1023"/>
                  </a:cubicBezTo>
                  <a:cubicBezTo>
                    <a:pt x="2167" y="1023"/>
                    <a:pt x="1928" y="1163"/>
                    <a:pt x="1869" y="1496"/>
                  </a:cubicBezTo>
                  <a:cubicBezTo>
                    <a:pt x="1820" y="1758"/>
                    <a:pt x="1902" y="2036"/>
                    <a:pt x="2083" y="2233"/>
                  </a:cubicBezTo>
                  <a:cubicBezTo>
                    <a:pt x="2251" y="2427"/>
                    <a:pt x="2588" y="2590"/>
                    <a:pt x="2935" y="2590"/>
                  </a:cubicBezTo>
                  <a:cubicBezTo>
                    <a:pt x="3265" y="2590"/>
                    <a:pt x="3605" y="2443"/>
                    <a:pt x="3820" y="2036"/>
                  </a:cubicBezTo>
                  <a:cubicBezTo>
                    <a:pt x="4049" y="1561"/>
                    <a:pt x="4000" y="987"/>
                    <a:pt x="3689" y="561"/>
                  </a:cubicBezTo>
                  <a:cubicBezTo>
                    <a:pt x="3401" y="178"/>
                    <a:pt x="2907" y="0"/>
                    <a:pt x="23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 name="Google Shape;3623;p3"/>
            <p:cNvSpPr/>
            <p:nvPr/>
          </p:nvSpPr>
          <p:spPr>
            <a:xfrm>
              <a:off x="8731254" y="4697278"/>
              <a:ext cx="152515" cy="77449"/>
            </a:xfrm>
            <a:custGeom>
              <a:avLst/>
              <a:gdLst/>
              <a:ahLst/>
              <a:cxnLst/>
              <a:rect l="l" t="t" r="r" b="b"/>
              <a:pathLst>
                <a:path w="4673" h="2373" extrusionOk="0">
                  <a:moveTo>
                    <a:pt x="3580" y="0"/>
                  </a:moveTo>
                  <a:cubicBezTo>
                    <a:pt x="3284" y="0"/>
                    <a:pt x="2935" y="42"/>
                    <a:pt x="2541" y="160"/>
                  </a:cubicBezTo>
                  <a:cubicBezTo>
                    <a:pt x="1970" y="329"/>
                    <a:pt x="1487" y="392"/>
                    <a:pt x="1094" y="392"/>
                  </a:cubicBezTo>
                  <a:cubicBezTo>
                    <a:pt x="572" y="392"/>
                    <a:pt x="206" y="281"/>
                    <a:pt x="1" y="160"/>
                  </a:cubicBezTo>
                  <a:lnTo>
                    <a:pt x="1" y="160"/>
                  </a:lnTo>
                  <a:cubicBezTo>
                    <a:pt x="132" y="274"/>
                    <a:pt x="263" y="389"/>
                    <a:pt x="378" y="537"/>
                  </a:cubicBezTo>
                  <a:cubicBezTo>
                    <a:pt x="453" y="643"/>
                    <a:pt x="599" y="1405"/>
                    <a:pt x="1202" y="1405"/>
                  </a:cubicBezTo>
                  <a:cubicBezTo>
                    <a:pt x="1252" y="1405"/>
                    <a:pt x="1305" y="1400"/>
                    <a:pt x="1361" y="1389"/>
                  </a:cubicBezTo>
                  <a:cubicBezTo>
                    <a:pt x="2082" y="1225"/>
                    <a:pt x="1951" y="766"/>
                    <a:pt x="2427" y="619"/>
                  </a:cubicBezTo>
                  <a:cubicBezTo>
                    <a:pt x="2519" y="590"/>
                    <a:pt x="2597" y="578"/>
                    <a:pt x="2662" y="578"/>
                  </a:cubicBezTo>
                  <a:cubicBezTo>
                    <a:pt x="2931" y="578"/>
                    <a:pt x="2975" y="785"/>
                    <a:pt x="2869" y="864"/>
                  </a:cubicBezTo>
                  <a:cubicBezTo>
                    <a:pt x="2813" y="899"/>
                    <a:pt x="2763" y="910"/>
                    <a:pt x="2711" y="910"/>
                  </a:cubicBezTo>
                  <a:cubicBezTo>
                    <a:pt x="2639" y="910"/>
                    <a:pt x="2563" y="890"/>
                    <a:pt x="2459" y="881"/>
                  </a:cubicBezTo>
                  <a:cubicBezTo>
                    <a:pt x="2451" y="880"/>
                    <a:pt x="2443" y="880"/>
                    <a:pt x="2433" y="880"/>
                  </a:cubicBezTo>
                  <a:cubicBezTo>
                    <a:pt x="2249" y="880"/>
                    <a:pt x="1812" y="1033"/>
                    <a:pt x="1968" y="1438"/>
                  </a:cubicBezTo>
                  <a:cubicBezTo>
                    <a:pt x="2132" y="1881"/>
                    <a:pt x="2377" y="2241"/>
                    <a:pt x="2115" y="2372"/>
                  </a:cubicBezTo>
                  <a:cubicBezTo>
                    <a:pt x="2115" y="2372"/>
                    <a:pt x="3033" y="2372"/>
                    <a:pt x="3345" y="2127"/>
                  </a:cubicBezTo>
                  <a:cubicBezTo>
                    <a:pt x="3689" y="1864"/>
                    <a:pt x="3853" y="1405"/>
                    <a:pt x="3722" y="996"/>
                  </a:cubicBezTo>
                  <a:cubicBezTo>
                    <a:pt x="3623" y="501"/>
                    <a:pt x="3950" y="202"/>
                    <a:pt x="4430" y="202"/>
                  </a:cubicBezTo>
                  <a:cubicBezTo>
                    <a:pt x="4507" y="202"/>
                    <a:pt x="4588" y="209"/>
                    <a:pt x="4672" y="225"/>
                  </a:cubicBezTo>
                  <a:cubicBezTo>
                    <a:pt x="4672" y="225"/>
                    <a:pt x="4271" y="0"/>
                    <a:pt x="358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 name="Google Shape;3624;p3"/>
            <p:cNvSpPr/>
            <p:nvPr/>
          </p:nvSpPr>
          <p:spPr>
            <a:xfrm>
              <a:off x="8770321" y="4554815"/>
              <a:ext cx="105419" cy="109270"/>
            </a:xfrm>
            <a:custGeom>
              <a:avLst/>
              <a:gdLst/>
              <a:ahLst/>
              <a:cxnLst/>
              <a:rect l="l" t="t" r="r" b="b"/>
              <a:pathLst>
                <a:path w="3230" h="3348" extrusionOk="0">
                  <a:moveTo>
                    <a:pt x="1262" y="1"/>
                  </a:moveTo>
                  <a:cubicBezTo>
                    <a:pt x="1689" y="427"/>
                    <a:pt x="1836" y="1066"/>
                    <a:pt x="1639" y="1640"/>
                  </a:cubicBezTo>
                  <a:cubicBezTo>
                    <a:pt x="1410" y="2401"/>
                    <a:pt x="886" y="2601"/>
                    <a:pt x="436" y="2601"/>
                  </a:cubicBezTo>
                  <a:cubicBezTo>
                    <a:pt x="276" y="2601"/>
                    <a:pt x="125" y="2576"/>
                    <a:pt x="0" y="2541"/>
                  </a:cubicBezTo>
                  <a:lnTo>
                    <a:pt x="0" y="2541"/>
                  </a:lnTo>
                  <a:cubicBezTo>
                    <a:pt x="0" y="2541"/>
                    <a:pt x="244" y="3348"/>
                    <a:pt x="1010" y="3348"/>
                  </a:cubicBezTo>
                  <a:cubicBezTo>
                    <a:pt x="1038" y="3348"/>
                    <a:pt x="1068" y="3347"/>
                    <a:pt x="1099" y="3344"/>
                  </a:cubicBezTo>
                  <a:cubicBezTo>
                    <a:pt x="1951" y="3279"/>
                    <a:pt x="1902" y="2623"/>
                    <a:pt x="1885" y="2345"/>
                  </a:cubicBezTo>
                  <a:cubicBezTo>
                    <a:pt x="1869" y="2066"/>
                    <a:pt x="1869" y="1836"/>
                    <a:pt x="1967" y="1836"/>
                  </a:cubicBezTo>
                  <a:cubicBezTo>
                    <a:pt x="2082" y="1836"/>
                    <a:pt x="2115" y="1935"/>
                    <a:pt x="2049" y="2131"/>
                  </a:cubicBezTo>
                  <a:cubicBezTo>
                    <a:pt x="1984" y="2328"/>
                    <a:pt x="1836" y="2967"/>
                    <a:pt x="2934" y="3082"/>
                  </a:cubicBezTo>
                  <a:cubicBezTo>
                    <a:pt x="2787" y="2984"/>
                    <a:pt x="2770" y="2803"/>
                    <a:pt x="2869" y="2672"/>
                  </a:cubicBezTo>
                  <a:cubicBezTo>
                    <a:pt x="3000" y="2426"/>
                    <a:pt x="3229" y="1968"/>
                    <a:pt x="2492" y="1345"/>
                  </a:cubicBezTo>
                  <a:cubicBezTo>
                    <a:pt x="1771" y="722"/>
                    <a:pt x="1705" y="279"/>
                    <a:pt x="12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 name="Google Shape;3625;p3"/>
            <p:cNvSpPr/>
            <p:nvPr/>
          </p:nvSpPr>
          <p:spPr>
            <a:xfrm>
              <a:off x="8661181" y="4398906"/>
              <a:ext cx="50849" cy="250101"/>
            </a:xfrm>
            <a:custGeom>
              <a:avLst/>
              <a:gdLst/>
              <a:ahLst/>
              <a:cxnLst/>
              <a:rect l="l" t="t" r="r" b="b"/>
              <a:pathLst>
                <a:path w="1558" h="7663" extrusionOk="0">
                  <a:moveTo>
                    <a:pt x="636" y="0"/>
                  </a:moveTo>
                  <a:cubicBezTo>
                    <a:pt x="569" y="0"/>
                    <a:pt x="498" y="17"/>
                    <a:pt x="427" y="57"/>
                  </a:cubicBezTo>
                  <a:cubicBezTo>
                    <a:pt x="0" y="286"/>
                    <a:pt x="345" y="827"/>
                    <a:pt x="591" y="1090"/>
                  </a:cubicBezTo>
                  <a:cubicBezTo>
                    <a:pt x="705" y="1204"/>
                    <a:pt x="771" y="1483"/>
                    <a:pt x="804" y="1860"/>
                  </a:cubicBezTo>
                  <a:cubicBezTo>
                    <a:pt x="836" y="2565"/>
                    <a:pt x="820" y="3286"/>
                    <a:pt x="738" y="3991"/>
                  </a:cubicBezTo>
                  <a:cubicBezTo>
                    <a:pt x="607" y="5351"/>
                    <a:pt x="771" y="7122"/>
                    <a:pt x="1476" y="7662"/>
                  </a:cubicBezTo>
                  <a:cubicBezTo>
                    <a:pt x="1476" y="7662"/>
                    <a:pt x="820" y="7040"/>
                    <a:pt x="968" y="5171"/>
                  </a:cubicBezTo>
                  <a:cubicBezTo>
                    <a:pt x="1066" y="3974"/>
                    <a:pt x="1427" y="2827"/>
                    <a:pt x="1492" y="1860"/>
                  </a:cubicBezTo>
                  <a:cubicBezTo>
                    <a:pt x="1558" y="1335"/>
                    <a:pt x="1459" y="811"/>
                    <a:pt x="1197" y="368"/>
                  </a:cubicBezTo>
                  <a:cubicBezTo>
                    <a:pt x="1197" y="368"/>
                    <a:pt x="952" y="0"/>
                    <a:pt x="6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 name="Google Shape;3626;p3"/>
            <p:cNvSpPr/>
            <p:nvPr/>
          </p:nvSpPr>
          <p:spPr>
            <a:xfrm>
              <a:off x="8507654" y="4365811"/>
              <a:ext cx="277125" cy="332413"/>
            </a:xfrm>
            <a:custGeom>
              <a:avLst/>
              <a:gdLst/>
              <a:ahLst/>
              <a:cxnLst/>
              <a:rect l="l" t="t" r="r" b="b"/>
              <a:pathLst>
                <a:path w="8491" h="10185" extrusionOk="0">
                  <a:moveTo>
                    <a:pt x="2200" y="1"/>
                  </a:moveTo>
                  <a:cubicBezTo>
                    <a:pt x="1301" y="1"/>
                    <a:pt x="461" y="461"/>
                    <a:pt x="246" y="1186"/>
                  </a:cubicBezTo>
                  <a:cubicBezTo>
                    <a:pt x="0" y="1776"/>
                    <a:pt x="197" y="2481"/>
                    <a:pt x="721" y="2874"/>
                  </a:cubicBezTo>
                  <a:cubicBezTo>
                    <a:pt x="738" y="2874"/>
                    <a:pt x="754" y="2890"/>
                    <a:pt x="771" y="2907"/>
                  </a:cubicBezTo>
                  <a:cubicBezTo>
                    <a:pt x="998" y="3040"/>
                    <a:pt x="1256" y="3106"/>
                    <a:pt x="1514" y="3106"/>
                  </a:cubicBezTo>
                  <a:cubicBezTo>
                    <a:pt x="1796" y="3106"/>
                    <a:pt x="2080" y="3028"/>
                    <a:pt x="2328" y="2874"/>
                  </a:cubicBezTo>
                  <a:cubicBezTo>
                    <a:pt x="2492" y="2776"/>
                    <a:pt x="2606" y="2612"/>
                    <a:pt x="2656" y="2431"/>
                  </a:cubicBezTo>
                  <a:cubicBezTo>
                    <a:pt x="2800" y="2043"/>
                    <a:pt x="2501" y="1654"/>
                    <a:pt x="2115" y="1654"/>
                  </a:cubicBezTo>
                  <a:cubicBezTo>
                    <a:pt x="2062" y="1654"/>
                    <a:pt x="2007" y="1661"/>
                    <a:pt x="1951" y="1677"/>
                  </a:cubicBezTo>
                  <a:cubicBezTo>
                    <a:pt x="1623" y="1743"/>
                    <a:pt x="1426" y="2087"/>
                    <a:pt x="1557" y="2399"/>
                  </a:cubicBezTo>
                  <a:cubicBezTo>
                    <a:pt x="1628" y="2633"/>
                    <a:pt x="1882" y="2666"/>
                    <a:pt x="2021" y="2666"/>
                  </a:cubicBezTo>
                  <a:cubicBezTo>
                    <a:pt x="2077" y="2666"/>
                    <a:pt x="2115" y="2661"/>
                    <a:pt x="2115" y="2661"/>
                  </a:cubicBezTo>
                  <a:lnTo>
                    <a:pt x="2115" y="2661"/>
                  </a:lnTo>
                  <a:cubicBezTo>
                    <a:pt x="2082" y="2759"/>
                    <a:pt x="2016" y="2825"/>
                    <a:pt x="1934" y="2874"/>
                  </a:cubicBezTo>
                  <a:cubicBezTo>
                    <a:pt x="1820" y="2939"/>
                    <a:pt x="1688" y="2972"/>
                    <a:pt x="1557" y="2972"/>
                  </a:cubicBezTo>
                  <a:cubicBezTo>
                    <a:pt x="1426" y="2972"/>
                    <a:pt x="1295" y="2939"/>
                    <a:pt x="1180" y="2874"/>
                  </a:cubicBezTo>
                  <a:cubicBezTo>
                    <a:pt x="1098" y="2825"/>
                    <a:pt x="1016" y="2776"/>
                    <a:pt x="951" y="2710"/>
                  </a:cubicBezTo>
                  <a:cubicBezTo>
                    <a:pt x="508" y="2333"/>
                    <a:pt x="426" y="1087"/>
                    <a:pt x="1131" y="514"/>
                  </a:cubicBezTo>
                  <a:cubicBezTo>
                    <a:pt x="1455" y="278"/>
                    <a:pt x="1846" y="148"/>
                    <a:pt x="2243" y="148"/>
                  </a:cubicBezTo>
                  <a:cubicBezTo>
                    <a:pt x="2287" y="148"/>
                    <a:pt x="2332" y="150"/>
                    <a:pt x="2377" y="153"/>
                  </a:cubicBezTo>
                  <a:cubicBezTo>
                    <a:pt x="2524" y="169"/>
                    <a:pt x="2656" y="186"/>
                    <a:pt x="2770" y="219"/>
                  </a:cubicBezTo>
                  <a:cubicBezTo>
                    <a:pt x="3869" y="464"/>
                    <a:pt x="4590" y="1661"/>
                    <a:pt x="4819" y="2874"/>
                  </a:cubicBezTo>
                  <a:cubicBezTo>
                    <a:pt x="5065" y="4120"/>
                    <a:pt x="4819" y="5365"/>
                    <a:pt x="4885" y="6480"/>
                  </a:cubicBezTo>
                  <a:cubicBezTo>
                    <a:pt x="4836" y="7513"/>
                    <a:pt x="5245" y="8496"/>
                    <a:pt x="5983" y="9201"/>
                  </a:cubicBezTo>
                  <a:cubicBezTo>
                    <a:pt x="6671" y="9807"/>
                    <a:pt x="7557" y="10152"/>
                    <a:pt x="8491" y="10184"/>
                  </a:cubicBezTo>
                  <a:cubicBezTo>
                    <a:pt x="7573" y="10119"/>
                    <a:pt x="6721" y="9758"/>
                    <a:pt x="6049" y="9135"/>
                  </a:cubicBezTo>
                  <a:cubicBezTo>
                    <a:pt x="5344" y="8447"/>
                    <a:pt x="4967" y="7480"/>
                    <a:pt x="5032" y="6480"/>
                  </a:cubicBezTo>
                  <a:cubicBezTo>
                    <a:pt x="4967" y="5382"/>
                    <a:pt x="5229" y="4152"/>
                    <a:pt x="4983" y="2874"/>
                  </a:cubicBezTo>
                  <a:lnTo>
                    <a:pt x="4983" y="2841"/>
                  </a:lnTo>
                  <a:cubicBezTo>
                    <a:pt x="4754" y="1579"/>
                    <a:pt x="4000" y="317"/>
                    <a:pt x="2803" y="71"/>
                  </a:cubicBezTo>
                  <a:cubicBezTo>
                    <a:pt x="2603" y="23"/>
                    <a:pt x="2400" y="1"/>
                    <a:pt x="22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 name="Google Shape;3627;p3"/>
            <p:cNvSpPr/>
            <p:nvPr/>
          </p:nvSpPr>
          <p:spPr>
            <a:xfrm>
              <a:off x="8495872" y="4417868"/>
              <a:ext cx="151960" cy="178723"/>
            </a:xfrm>
            <a:custGeom>
              <a:avLst/>
              <a:gdLst/>
              <a:ahLst/>
              <a:cxnLst/>
              <a:rect l="l" t="t" r="r" b="b"/>
              <a:pathLst>
                <a:path w="4656" h="5476" extrusionOk="0">
                  <a:moveTo>
                    <a:pt x="296" y="0"/>
                  </a:moveTo>
                  <a:lnTo>
                    <a:pt x="296" y="0"/>
                  </a:lnTo>
                  <a:cubicBezTo>
                    <a:pt x="83" y="394"/>
                    <a:pt x="1" y="836"/>
                    <a:pt x="50" y="1295"/>
                  </a:cubicBezTo>
                  <a:cubicBezTo>
                    <a:pt x="115" y="1918"/>
                    <a:pt x="328" y="2508"/>
                    <a:pt x="689" y="3033"/>
                  </a:cubicBezTo>
                  <a:cubicBezTo>
                    <a:pt x="1169" y="3716"/>
                    <a:pt x="1943" y="3794"/>
                    <a:pt x="2271" y="3794"/>
                  </a:cubicBezTo>
                  <a:cubicBezTo>
                    <a:pt x="2368" y="3794"/>
                    <a:pt x="2426" y="3787"/>
                    <a:pt x="2426" y="3787"/>
                  </a:cubicBezTo>
                  <a:cubicBezTo>
                    <a:pt x="2164" y="3705"/>
                    <a:pt x="2099" y="3377"/>
                    <a:pt x="2295" y="3131"/>
                  </a:cubicBezTo>
                  <a:cubicBezTo>
                    <a:pt x="2459" y="2984"/>
                    <a:pt x="2426" y="2721"/>
                    <a:pt x="2230" y="2607"/>
                  </a:cubicBezTo>
                  <a:cubicBezTo>
                    <a:pt x="2115" y="2541"/>
                    <a:pt x="1836" y="2328"/>
                    <a:pt x="2066" y="2197"/>
                  </a:cubicBezTo>
                  <a:cubicBezTo>
                    <a:pt x="2094" y="2179"/>
                    <a:pt x="2125" y="2170"/>
                    <a:pt x="2158" y="2170"/>
                  </a:cubicBezTo>
                  <a:cubicBezTo>
                    <a:pt x="2396" y="2170"/>
                    <a:pt x="2732" y="2611"/>
                    <a:pt x="2689" y="3115"/>
                  </a:cubicBezTo>
                  <a:cubicBezTo>
                    <a:pt x="2640" y="3688"/>
                    <a:pt x="2918" y="3836"/>
                    <a:pt x="3312" y="4131"/>
                  </a:cubicBezTo>
                  <a:cubicBezTo>
                    <a:pt x="3721" y="4410"/>
                    <a:pt x="3476" y="4934"/>
                    <a:pt x="3476" y="4934"/>
                  </a:cubicBezTo>
                  <a:cubicBezTo>
                    <a:pt x="4197" y="4524"/>
                    <a:pt x="4033" y="3852"/>
                    <a:pt x="3951" y="3705"/>
                  </a:cubicBezTo>
                  <a:cubicBezTo>
                    <a:pt x="3853" y="3541"/>
                    <a:pt x="3672" y="3295"/>
                    <a:pt x="3902" y="3180"/>
                  </a:cubicBezTo>
                  <a:cubicBezTo>
                    <a:pt x="3915" y="3175"/>
                    <a:pt x="3928" y="3172"/>
                    <a:pt x="3940" y="3172"/>
                  </a:cubicBezTo>
                  <a:cubicBezTo>
                    <a:pt x="4140" y="3172"/>
                    <a:pt x="4213" y="3893"/>
                    <a:pt x="4213" y="4541"/>
                  </a:cubicBezTo>
                  <a:cubicBezTo>
                    <a:pt x="4164" y="4918"/>
                    <a:pt x="4344" y="5262"/>
                    <a:pt x="4656" y="5475"/>
                  </a:cubicBezTo>
                  <a:cubicBezTo>
                    <a:pt x="4508" y="5147"/>
                    <a:pt x="4459" y="4803"/>
                    <a:pt x="4459" y="4442"/>
                  </a:cubicBezTo>
                  <a:cubicBezTo>
                    <a:pt x="4459" y="3934"/>
                    <a:pt x="4557" y="3016"/>
                    <a:pt x="3639" y="2394"/>
                  </a:cubicBezTo>
                  <a:cubicBezTo>
                    <a:pt x="2738" y="1787"/>
                    <a:pt x="1640" y="2049"/>
                    <a:pt x="837" y="1476"/>
                  </a:cubicBezTo>
                  <a:cubicBezTo>
                    <a:pt x="755" y="1426"/>
                    <a:pt x="689" y="1361"/>
                    <a:pt x="623" y="1295"/>
                  </a:cubicBezTo>
                  <a:cubicBezTo>
                    <a:pt x="312" y="935"/>
                    <a:pt x="197" y="459"/>
                    <a:pt x="29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 name="Google Shape;3628;p3"/>
            <p:cNvSpPr/>
            <p:nvPr/>
          </p:nvSpPr>
          <p:spPr>
            <a:xfrm>
              <a:off x="9058673" y="4602597"/>
              <a:ext cx="130550" cy="285611"/>
            </a:xfrm>
            <a:custGeom>
              <a:avLst/>
              <a:gdLst/>
              <a:ahLst/>
              <a:cxnLst/>
              <a:rect l="l" t="t" r="r" b="b"/>
              <a:pathLst>
                <a:path w="4000" h="8751" extrusionOk="0">
                  <a:moveTo>
                    <a:pt x="1916" y="1"/>
                  </a:moveTo>
                  <a:cubicBezTo>
                    <a:pt x="1763" y="1"/>
                    <a:pt x="1610" y="21"/>
                    <a:pt x="1459" y="61"/>
                  </a:cubicBezTo>
                  <a:cubicBezTo>
                    <a:pt x="689" y="258"/>
                    <a:pt x="148" y="913"/>
                    <a:pt x="82" y="1700"/>
                  </a:cubicBezTo>
                  <a:cubicBezTo>
                    <a:pt x="0" y="2503"/>
                    <a:pt x="410" y="3290"/>
                    <a:pt x="1016" y="3847"/>
                  </a:cubicBezTo>
                  <a:cubicBezTo>
                    <a:pt x="1590" y="4437"/>
                    <a:pt x="2361" y="4716"/>
                    <a:pt x="2901" y="5224"/>
                  </a:cubicBezTo>
                  <a:cubicBezTo>
                    <a:pt x="3442" y="5683"/>
                    <a:pt x="3770" y="6355"/>
                    <a:pt x="3819" y="7060"/>
                  </a:cubicBezTo>
                  <a:cubicBezTo>
                    <a:pt x="3852" y="7716"/>
                    <a:pt x="3508" y="8404"/>
                    <a:pt x="2918" y="8568"/>
                  </a:cubicBezTo>
                  <a:cubicBezTo>
                    <a:pt x="2791" y="8608"/>
                    <a:pt x="2661" y="8627"/>
                    <a:pt x="2534" y="8627"/>
                  </a:cubicBezTo>
                  <a:cubicBezTo>
                    <a:pt x="2090" y="8627"/>
                    <a:pt x="1685" y="8393"/>
                    <a:pt x="1557" y="8011"/>
                  </a:cubicBezTo>
                  <a:cubicBezTo>
                    <a:pt x="1344" y="7568"/>
                    <a:pt x="1541" y="7027"/>
                    <a:pt x="2000" y="6847"/>
                  </a:cubicBezTo>
                  <a:cubicBezTo>
                    <a:pt x="2082" y="6814"/>
                    <a:pt x="2180" y="6798"/>
                    <a:pt x="2262" y="6798"/>
                  </a:cubicBezTo>
                  <a:cubicBezTo>
                    <a:pt x="2262" y="6798"/>
                    <a:pt x="2292" y="6795"/>
                    <a:pt x="2339" y="6795"/>
                  </a:cubicBezTo>
                  <a:cubicBezTo>
                    <a:pt x="2479" y="6795"/>
                    <a:pt x="2774" y="6822"/>
                    <a:pt x="2885" y="7044"/>
                  </a:cubicBezTo>
                  <a:cubicBezTo>
                    <a:pt x="2885" y="7044"/>
                    <a:pt x="2902" y="7078"/>
                    <a:pt x="2880" y="7078"/>
                  </a:cubicBezTo>
                  <a:cubicBezTo>
                    <a:pt x="2872" y="7078"/>
                    <a:pt x="2858" y="7073"/>
                    <a:pt x="2836" y="7060"/>
                  </a:cubicBezTo>
                  <a:cubicBezTo>
                    <a:pt x="2770" y="7027"/>
                    <a:pt x="2698" y="7010"/>
                    <a:pt x="2627" y="7010"/>
                  </a:cubicBezTo>
                  <a:cubicBezTo>
                    <a:pt x="2521" y="7010"/>
                    <a:pt x="2416" y="7047"/>
                    <a:pt x="2328" y="7126"/>
                  </a:cubicBezTo>
                  <a:cubicBezTo>
                    <a:pt x="2082" y="7355"/>
                    <a:pt x="2147" y="7781"/>
                    <a:pt x="2443" y="7945"/>
                  </a:cubicBezTo>
                  <a:cubicBezTo>
                    <a:pt x="2524" y="7983"/>
                    <a:pt x="2610" y="8001"/>
                    <a:pt x="2694" y="8001"/>
                  </a:cubicBezTo>
                  <a:cubicBezTo>
                    <a:pt x="3012" y="8001"/>
                    <a:pt x="3294" y="7734"/>
                    <a:pt x="3164" y="7240"/>
                  </a:cubicBezTo>
                  <a:cubicBezTo>
                    <a:pt x="3019" y="6903"/>
                    <a:pt x="2689" y="6698"/>
                    <a:pt x="2341" y="6698"/>
                  </a:cubicBezTo>
                  <a:cubicBezTo>
                    <a:pt x="2216" y="6698"/>
                    <a:pt x="2089" y="6725"/>
                    <a:pt x="1967" y="6781"/>
                  </a:cubicBezTo>
                  <a:cubicBezTo>
                    <a:pt x="1508" y="7011"/>
                    <a:pt x="1295" y="7552"/>
                    <a:pt x="1492" y="8027"/>
                  </a:cubicBezTo>
                  <a:cubicBezTo>
                    <a:pt x="1620" y="8464"/>
                    <a:pt x="2072" y="8750"/>
                    <a:pt x="2561" y="8750"/>
                  </a:cubicBezTo>
                  <a:cubicBezTo>
                    <a:pt x="2696" y="8750"/>
                    <a:pt x="2833" y="8729"/>
                    <a:pt x="2967" y="8683"/>
                  </a:cubicBezTo>
                  <a:cubicBezTo>
                    <a:pt x="3623" y="8502"/>
                    <a:pt x="4000" y="7765"/>
                    <a:pt x="3983" y="7060"/>
                  </a:cubicBezTo>
                  <a:cubicBezTo>
                    <a:pt x="3934" y="6306"/>
                    <a:pt x="3590" y="5601"/>
                    <a:pt x="3016" y="5093"/>
                  </a:cubicBezTo>
                  <a:cubicBezTo>
                    <a:pt x="2443" y="4552"/>
                    <a:pt x="1689" y="4274"/>
                    <a:pt x="1131" y="3716"/>
                  </a:cubicBezTo>
                  <a:cubicBezTo>
                    <a:pt x="574" y="3159"/>
                    <a:pt x="181" y="2438"/>
                    <a:pt x="246" y="1716"/>
                  </a:cubicBezTo>
                  <a:cubicBezTo>
                    <a:pt x="262" y="1258"/>
                    <a:pt x="476" y="848"/>
                    <a:pt x="836" y="553"/>
                  </a:cubicBezTo>
                  <a:cubicBezTo>
                    <a:pt x="984" y="438"/>
                    <a:pt x="1164" y="340"/>
                    <a:pt x="1361" y="290"/>
                  </a:cubicBezTo>
                  <a:cubicBezTo>
                    <a:pt x="1500" y="249"/>
                    <a:pt x="1648" y="229"/>
                    <a:pt x="1797" y="229"/>
                  </a:cubicBezTo>
                  <a:cubicBezTo>
                    <a:pt x="1947" y="229"/>
                    <a:pt x="2098" y="249"/>
                    <a:pt x="2246" y="290"/>
                  </a:cubicBezTo>
                  <a:cubicBezTo>
                    <a:pt x="3262" y="553"/>
                    <a:pt x="3590" y="1930"/>
                    <a:pt x="2901" y="2585"/>
                  </a:cubicBezTo>
                  <a:cubicBezTo>
                    <a:pt x="2770" y="2716"/>
                    <a:pt x="2590" y="2815"/>
                    <a:pt x="2393" y="2847"/>
                  </a:cubicBezTo>
                  <a:cubicBezTo>
                    <a:pt x="2332" y="2856"/>
                    <a:pt x="2273" y="2860"/>
                    <a:pt x="2218" y="2860"/>
                  </a:cubicBezTo>
                  <a:cubicBezTo>
                    <a:pt x="1757" y="2860"/>
                    <a:pt x="1513" y="2577"/>
                    <a:pt x="1557" y="2372"/>
                  </a:cubicBezTo>
                  <a:cubicBezTo>
                    <a:pt x="1557" y="2372"/>
                    <a:pt x="1557" y="2356"/>
                    <a:pt x="1623" y="2356"/>
                  </a:cubicBezTo>
                  <a:cubicBezTo>
                    <a:pt x="1633" y="2356"/>
                    <a:pt x="1653" y="2357"/>
                    <a:pt x="1680" y="2357"/>
                  </a:cubicBezTo>
                  <a:cubicBezTo>
                    <a:pt x="1818" y="2357"/>
                    <a:pt x="2138" y="2333"/>
                    <a:pt x="2262" y="2044"/>
                  </a:cubicBezTo>
                  <a:cubicBezTo>
                    <a:pt x="2382" y="1685"/>
                    <a:pt x="2102" y="1347"/>
                    <a:pt x="1764" y="1347"/>
                  </a:cubicBezTo>
                  <a:cubicBezTo>
                    <a:pt x="1686" y="1347"/>
                    <a:pt x="1605" y="1365"/>
                    <a:pt x="1525" y="1405"/>
                  </a:cubicBezTo>
                  <a:cubicBezTo>
                    <a:pt x="918" y="1798"/>
                    <a:pt x="1066" y="2716"/>
                    <a:pt x="1754" y="2913"/>
                  </a:cubicBezTo>
                  <a:cubicBezTo>
                    <a:pt x="1924" y="2991"/>
                    <a:pt x="2103" y="3028"/>
                    <a:pt x="2280" y="3028"/>
                  </a:cubicBezTo>
                  <a:cubicBezTo>
                    <a:pt x="2735" y="3028"/>
                    <a:pt x="3178" y="2785"/>
                    <a:pt x="3426" y="2372"/>
                  </a:cubicBezTo>
                  <a:cubicBezTo>
                    <a:pt x="3688" y="1831"/>
                    <a:pt x="3623" y="1176"/>
                    <a:pt x="3278" y="684"/>
                  </a:cubicBezTo>
                  <a:cubicBezTo>
                    <a:pt x="2961" y="239"/>
                    <a:pt x="2445" y="1"/>
                    <a:pt x="19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 name="Google Shape;3629;p3"/>
            <p:cNvSpPr/>
            <p:nvPr/>
          </p:nvSpPr>
          <p:spPr>
            <a:xfrm>
              <a:off x="9130900" y="4711018"/>
              <a:ext cx="55647" cy="78689"/>
            </a:xfrm>
            <a:custGeom>
              <a:avLst/>
              <a:gdLst/>
              <a:ahLst/>
              <a:cxnLst/>
              <a:rect l="l" t="t" r="r" b="b"/>
              <a:pathLst>
                <a:path w="1705" h="2411" extrusionOk="0">
                  <a:moveTo>
                    <a:pt x="197" y="1"/>
                  </a:moveTo>
                  <a:cubicBezTo>
                    <a:pt x="197" y="165"/>
                    <a:pt x="164" y="312"/>
                    <a:pt x="115" y="460"/>
                  </a:cubicBezTo>
                  <a:cubicBezTo>
                    <a:pt x="0" y="853"/>
                    <a:pt x="311" y="1115"/>
                    <a:pt x="951" y="1394"/>
                  </a:cubicBezTo>
                  <a:cubicBezTo>
                    <a:pt x="1328" y="1591"/>
                    <a:pt x="1590" y="1968"/>
                    <a:pt x="1656" y="2410"/>
                  </a:cubicBezTo>
                  <a:cubicBezTo>
                    <a:pt x="1705" y="394"/>
                    <a:pt x="885" y="329"/>
                    <a:pt x="688" y="329"/>
                  </a:cubicBezTo>
                  <a:cubicBezTo>
                    <a:pt x="492" y="329"/>
                    <a:pt x="377" y="247"/>
                    <a:pt x="361" y="148"/>
                  </a:cubicBezTo>
                  <a:cubicBezTo>
                    <a:pt x="328" y="66"/>
                    <a:pt x="197" y="1"/>
                    <a:pt x="19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 name="Google Shape;3630;p3"/>
            <p:cNvSpPr/>
            <p:nvPr/>
          </p:nvSpPr>
          <p:spPr>
            <a:xfrm>
              <a:off x="8955408" y="4478868"/>
              <a:ext cx="208684" cy="327419"/>
            </a:xfrm>
            <a:custGeom>
              <a:avLst/>
              <a:gdLst/>
              <a:ahLst/>
              <a:cxnLst/>
              <a:rect l="l" t="t" r="r" b="b"/>
              <a:pathLst>
                <a:path w="6394" h="10032" extrusionOk="0">
                  <a:moveTo>
                    <a:pt x="1148" y="0"/>
                  </a:moveTo>
                  <a:lnTo>
                    <a:pt x="1148" y="0"/>
                  </a:lnTo>
                  <a:cubicBezTo>
                    <a:pt x="1246" y="115"/>
                    <a:pt x="1230" y="295"/>
                    <a:pt x="1115" y="410"/>
                  </a:cubicBezTo>
                  <a:cubicBezTo>
                    <a:pt x="919" y="574"/>
                    <a:pt x="361" y="1197"/>
                    <a:pt x="755" y="1819"/>
                  </a:cubicBezTo>
                  <a:cubicBezTo>
                    <a:pt x="1197" y="2508"/>
                    <a:pt x="1787" y="2295"/>
                    <a:pt x="1984" y="2868"/>
                  </a:cubicBezTo>
                  <a:cubicBezTo>
                    <a:pt x="1984" y="2868"/>
                    <a:pt x="2066" y="3164"/>
                    <a:pt x="1869" y="3262"/>
                  </a:cubicBezTo>
                  <a:cubicBezTo>
                    <a:pt x="1836" y="3283"/>
                    <a:pt x="1803" y="3293"/>
                    <a:pt x="1773" y="3293"/>
                  </a:cubicBezTo>
                  <a:cubicBezTo>
                    <a:pt x="1639" y="3293"/>
                    <a:pt x="1541" y="3113"/>
                    <a:pt x="1541" y="2967"/>
                  </a:cubicBezTo>
                  <a:cubicBezTo>
                    <a:pt x="1492" y="2655"/>
                    <a:pt x="1230" y="2426"/>
                    <a:pt x="935" y="2377"/>
                  </a:cubicBezTo>
                  <a:cubicBezTo>
                    <a:pt x="542" y="2328"/>
                    <a:pt x="493" y="2213"/>
                    <a:pt x="492" y="2213"/>
                  </a:cubicBezTo>
                  <a:lnTo>
                    <a:pt x="492" y="2213"/>
                  </a:lnTo>
                  <a:cubicBezTo>
                    <a:pt x="542" y="2360"/>
                    <a:pt x="558" y="2508"/>
                    <a:pt x="525" y="2655"/>
                  </a:cubicBezTo>
                  <a:cubicBezTo>
                    <a:pt x="460" y="2803"/>
                    <a:pt x="165" y="3295"/>
                    <a:pt x="722" y="3672"/>
                  </a:cubicBezTo>
                  <a:cubicBezTo>
                    <a:pt x="1296" y="4049"/>
                    <a:pt x="1574" y="3852"/>
                    <a:pt x="1689" y="4491"/>
                  </a:cubicBezTo>
                  <a:cubicBezTo>
                    <a:pt x="1787" y="5130"/>
                    <a:pt x="1837" y="5901"/>
                    <a:pt x="2181" y="6245"/>
                  </a:cubicBezTo>
                  <a:cubicBezTo>
                    <a:pt x="2066" y="6163"/>
                    <a:pt x="1984" y="6065"/>
                    <a:pt x="1918" y="5950"/>
                  </a:cubicBezTo>
                  <a:cubicBezTo>
                    <a:pt x="1766" y="5629"/>
                    <a:pt x="1442" y="5422"/>
                    <a:pt x="1093" y="5422"/>
                  </a:cubicBezTo>
                  <a:cubicBezTo>
                    <a:pt x="1068" y="5422"/>
                    <a:pt x="1042" y="5423"/>
                    <a:pt x="1017" y="5426"/>
                  </a:cubicBezTo>
                  <a:cubicBezTo>
                    <a:pt x="974" y="5428"/>
                    <a:pt x="934" y="5429"/>
                    <a:pt x="896" y="5429"/>
                  </a:cubicBezTo>
                  <a:cubicBezTo>
                    <a:pt x="434" y="5429"/>
                    <a:pt x="374" y="5252"/>
                    <a:pt x="329" y="5130"/>
                  </a:cubicBezTo>
                  <a:lnTo>
                    <a:pt x="329" y="5130"/>
                  </a:lnTo>
                  <a:cubicBezTo>
                    <a:pt x="328" y="5131"/>
                    <a:pt x="1" y="6114"/>
                    <a:pt x="935" y="6606"/>
                  </a:cubicBezTo>
                  <a:cubicBezTo>
                    <a:pt x="1869" y="7097"/>
                    <a:pt x="1804" y="6737"/>
                    <a:pt x="3082" y="7786"/>
                  </a:cubicBezTo>
                  <a:cubicBezTo>
                    <a:pt x="4131" y="8655"/>
                    <a:pt x="4344" y="8687"/>
                    <a:pt x="4344" y="8687"/>
                  </a:cubicBezTo>
                  <a:cubicBezTo>
                    <a:pt x="4317" y="8683"/>
                    <a:pt x="4290" y="8681"/>
                    <a:pt x="4263" y="8681"/>
                  </a:cubicBezTo>
                  <a:cubicBezTo>
                    <a:pt x="4082" y="8681"/>
                    <a:pt x="3920" y="8774"/>
                    <a:pt x="3820" y="8917"/>
                  </a:cubicBezTo>
                  <a:cubicBezTo>
                    <a:pt x="3623" y="9228"/>
                    <a:pt x="3722" y="9638"/>
                    <a:pt x="4049" y="9786"/>
                  </a:cubicBezTo>
                  <a:cubicBezTo>
                    <a:pt x="4049" y="9786"/>
                    <a:pt x="3951" y="9589"/>
                    <a:pt x="4131" y="9573"/>
                  </a:cubicBezTo>
                  <a:cubicBezTo>
                    <a:pt x="4138" y="9572"/>
                    <a:pt x="4144" y="9572"/>
                    <a:pt x="4151" y="9572"/>
                  </a:cubicBezTo>
                  <a:cubicBezTo>
                    <a:pt x="4272" y="9572"/>
                    <a:pt x="4416" y="9657"/>
                    <a:pt x="4572" y="9657"/>
                  </a:cubicBezTo>
                  <a:cubicBezTo>
                    <a:pt x="4667" y="9657"/>
                    <a:pt x="4767" y="9625"/>
                    <a:pt x="4869" y="9523"/>
                  </a:cubicBezTo>
                  <a:cubicBezTo>
                    <a:pt x="4988" y="9411"/>
                    <a:pt x="5182" y="9314"/>
                    <a:pt x="5409" y="9314"/>
                  </a:cubicBezTo>
                  <a:cubicBezTo>
                    <a:pt x="5713" y="9314"/>
                    <a:pt x="6075" y="9488"/>
                    <a:pt x="6393" y="10031"/>
                  </a:cubicBezTo>
                  <a:cubicBezTo>
                    <a:pt x="6393" y="10031"/>
                    <a:pt x="6164" y="9212"/>
                    <a:pt x="4836" y="8687"/>
                  </a:cubicBezTo>
                  <a:cubicBezTo>
                    <a:pt x="3131" y="7966"/>
                    <a:pt x="2050" y="6261"/>
                    <a:pt x="2132" y="4409"/>
                  </a:cubicBezTo>
                  <a:cubicBezTo>
                    <a:pt x="2214" y="2180"/>
                    <a:pt x="3508" y="656"/>
                    <a:pt x="11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 name="Google Shape;3631;p3"/>
            <p:cNvSpPr/>
            <p:nvPr/>
          </p:nvSpPr>
          <p:spPr>
            <a:xfrm>
              <a:off x="9015853" y="4395251"/>
              <a:ext cx="89916" cy="350592"/>
            </a:xfrm>
            <a:custGeom>
              <a:avLst/>
              <a:gdLst/>
              <a:ahLst/>
              <a:cxnLst/>
              <a:rect l="l" t="t" r="r" b="b"/>
              <a:pathLst>
                <a:path w="2755" h="10742" extrusionOk="0">
                  <a:moveTo>
                    <a:pt x="1309" y="1"/>
                  </a:moveTo>
                  <a:cubicBezTo>
                    <a:pt x="726" y="1"/>
                    <a:pt x="172" y="384"/>
                    <a:pt x="99" y="906"/>
                  </a:cubicBezTo>
                  <a:cubicBezTo>
                    <a:pt x="1" y="1431"/>
                    <a:pt x="378" y="1923"/>
                    <a:pt x="902" y="1972"/>
                  </a:cubicBezTo>
                  <a:lnTo>
                    <a:pt x="1066" y="1972"/>
                  </a:lnTo>
                  <a:cubicBezTo>
                    <a:pt x="1591" y="1939"/>
                    <a:pt x="1853" y="1333"/>
                    <a:pt x="1656" y="1070"/>
                  </a:cubicBezTo>
                  <a:cubicBezTo>
                    <a:pt x="1574" y="958"/>
                    <a:pt x="1454" y="907"/>
                    <a:pt x="1336" y="907"/>
                  </a:cubicBezTo>
                  <a:cubicBezTo>
                    <a:pt x="1128" y="907"/>
                    <a:pt x="925" y="1065"/>
                    <a:pt x="935" y="1316"/>
                  </a:cubicBezTo>
                  <a:cubicBezTo>
                    <a:pt x="968" y="1644"/>
                    <a:pt x="1312" y="1611"/>
                    <a:pt x="1345" y="1660"/>
                  </a:cubicBezTo>
                  <a:cubicBezTo>
                    <a:pt x="1394" y="1693"/>
                    <a:pt x="1345" y="1759"/>
                    <a:pt x="1345" y="1759"/>
                  </a:cubicBezTo>
                  <a:cubicBezTo>
                    <a:pt x="1312" y="1824"/>
                    <a:pt x="1247" y="1874"/>
                    <a:pt x="1181" y="1906"/>
                  </a:cubicBezTo>
                  <a:cubicBezTo>
                    <a:pt x="1148" y="1906"/>
                    <a:pt x="1132" y="1906"/>
                    <a:pt x="1116" y="1923"/>
                  </a:cubicBezTo>
                  <a:lnTo>
                    <a:pt x="1099" y="1923"/>
                  </a:lnTo>
                  <a:cubicBezTo>
                    <a:pt x="1067" y="1926"/>
                    <a:pt x="1036" y="1928"/>
                    <a:pt x="1005" y="1928"/>
                  </a:cubicBezTo>
                  <a:cubicBezTo>
                    <a:pt x="490" y="1928"/>
                    <a:pt x="74" y="1432"/>
                    <a:pt x="198" y="906"/>
                  </a:cubicBezTo>
                  <a:cubicBezTo>
                    <a:pt x="269" y="435"/>
                    <a:pt x="763" y="118"/>
                    <a:pt x="1280" y="118"/>
                  </a:cubicBezTo>
                  <a:cubicBezTo>
                    <a:pt x="1590" y="118"/>
                    <a:pt x="1908" y="232"/>
                    <a:pt x="2148" y="497"/>
                  </a:cubicBezTo>
                  <a:cubicBezTo>
                    <a:pt x="2443" y="923"/>
                    <a:pt x="2591" y="1431"/>
                    <a:pt x="2558" y="1956"/>
                  </a:cubicBezTo>
                  <a:cubicBezTo>
                    <a:pt x="2525" y="2464"/>
                    <a:pt x="2427" y="2955"/>
                    <a:pt x="2247" y="3447"/>
                  </a:cubicBezTo>
                  <a:cubicBezTo>
                    <a:pt x="1427" y="5463"/>
                    <a:pt x="525" y="7496"/>
                    <a:pt x="1148" y="8971"/>
                  </a:cubicBezTo>
                  <a:cubicBezTo>
                    <a:pt x="1427" y="9725"/>
                    <a:pt x="1968" y="10348"/>
                    <a:pt x="2673" y="10741"/>
                  </a:cubicBezTo>
                  <a:cubicBezTo>
                    <a:pt x="2001" y="10331"/>
                    <a:pt x="1493" y="9692"/>
                    <a:pt x="1247" y="8938"/>
                  </a:cubicBezTo>
                  <a:cubicBezTo>
                    <a:pt x="673" y="7512"/>
                    <a:pt x="1574" y="5545"/>
                    <a:pt x="2410" y="3496"/>
                  </a:cubicBezTo>
                  <a:cubicBezTo>
                    <a:pt x="2591" y="3005"/>
                    <a:pt x="2705" y="2496"/>
                    <a:pt x="2722" y="1972"/>
                  </a:cubicBezTo>
                  <a:cubicBezTo>
                    <a:pt x="2755" y="1415"/>
                    <a:pt x="2591" y="857"/>
                    <a:pt x="2247" y="415"/>
                  </a:cubicBezTo>
                  <a:cubicBezTo>
                    <a:pt x="1980" y="124"/>
                    <a:pt x="1640" y="1"/>
                    <a:pt x="130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 name="Google Shape;3632;p3"/>
            <p:cNvSpPr/>
            <p:nvPr/>
          </p:nvSpPr>
          <p:spPr>
            <a:xfrm>
              <a:off x="9103060" y="4746332"/>
              <a:ext cx="33" cy="33"/>
            </a:xfrm>
            <a:custGeom>
              <a:avLst/>
              <a:gdLst/>
              <a:ahLst/>
              <a:cxnLst/>
              <a:rect l="l" t="t" r="r" b="b"/>
              <a:pathLst>
                <a:path w="1" h="1" fill="none" extrusionOk="0">
                  <a:moveTo>
                    <a:pt x="1" y="1"/>
                  </a:moveTo>
                  <a:lnTo>
                    <a:pt x="1"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 name="Google Shape;3633;p3"/>
            <p:cNvSpPr/>
            <p:nvPr/>
          </p:nvSpPr>
          <p:spPr>
            <a:xfrm>
              <a:off x="9127146" y="4497569"/>
              <a:ext cx="123598" cy="121999"/>
            </a:xfrm>
            <a:custGeom>
              <a:avLst/>
              <a:gdLst/>
              <a:ahLst/>
              <a:cxnLst/>
              <a:rect l="l" t="t" r="r" b="b"/>
              <a:pathLst>
                <a:path w="3787" h="3738" extrusionOk="0">
                  <a:moveTo>
                    <a:pt x="3279" y="1"/>
                  </a:moveTo>
                  <a:cubicBezTo>
                    <a:pt x="3279" y="1"/>
                    <a:pt x="3279" y="268"/>
                    <a:pt x="3109" y="268"/>
                  </a:cubicBezTo>
                  <a:cubicBezTo>
                    <a:pt x="3096" y="268"/>
                    <a:pt x="3081" y="267"/>
                    <a:pt x="3065" y="263"/>
                  </a:cubicBezTo>
                  <a:cubicBezTo>
                    <a:pt x="2957" y="240"/>
                    <a:pt x="2813" y="180"/>
                    <a:pt x="2678" y="180"/>
                  </a:cubicBezTo>
                  <a:cubicBezTo>
                    <a:pt x="2527" y="180"/>
                    <a:pt x="2389" y="255"/>
                    <a:pt x="2328" y="542"/>
                  </a:cubicBezTo>
                  <a:cubicBezTo>
                    <a:pt x="2202" y="1062"/>
                    <a:pt x="2151" y="1643"/>
                    <a:pt x="1944" y="1643"/>
                  </a:cubicBezTo>
                  <a:cubicBezTo>
                    <a:pt x="1935" y="1643"/>
                    <a:pt x="1927" y="1642"/>
                    <a:pt x="1918" y="1640"/>
                  </a:cubicBezTo>
                  <a:lnTo>
                    <a:pt x="1869" y="1640"/>
                  </a:lnTo>
                  <a:cubicBezTo>
                    <a:pt x="1860" y="1642"/>
                    <a:pt x="1852" y="1643"/>
                    <a:pt x="1843" y="1643"/>
                  </a:cubicBezTo>
                  <a:cubicBezTo>
                    <a:pt x="1636" y="1643"/>
                    <a:pt x="1585" y="1062"/>
                    <a:pt x="1459" y="542"/>
                  </a:cubicBezTo>
                  <a:cubicBezTo>
                    <a:pt x="1390" y="255"/>
                    <a:pt x="1252" y="180"/>
                    <a:pt x="1103" y="180"/>
                  </a:cubicBezTo>
                  <a:cubicBezTo>
                    <a:pt x="970" y="180"/>
                    <a:pt x="830" y="240"/>
                    <a:pt x="722" y="263"/>
                  </a:cubicBezTo>
                  <a:cubicBezTo>
                    <a:pt x="705" y="267"/>
                    <a:pt x="689" y="268"/>
                    <a:pt x="675" y="268"/>
                  </a:cubicBezTo>
                  <a:cubicBezTo>
                    <a:pt x="494" y="268"/>
                    <a:pt x="508" y="1"/>
                    <a:pt x="508" y="1"/>
                  </a:cubicBezTo>
                  <a:lnTo>
                    <a:pt x="508" y="1"/>
                  </a:lnTo>
                  <a:cubicBezTo>
                    <a:pt x="508" y="1"/>
                    <a:pt x="279" y="83"/>
                    <a:pt x="131" y="673"/>
                  </a:cubicBezTo>
                  <a:cubicBezTo>
                    <a:pt x="0" y="1263"/>
                    <a:pt x="263" y="1492"/>
                    <a:pt x="1049" y="1853"/>
                  </a:cubicBezTo>
                  <a:cubicBezTo>
                    <a:pt x="1836" y="2230"/>
                    <a:pt x="1869" y="3508"/>
                    <a:pt x="1869" y="3508"/>
                  </a:cubicBezTo>
                  <a:lnTo>
                    <a:pt x="1885" y="3738"/>
                  </a:lnTo>
                  <a:lnTo>
                    <a:pt x="1902" y="3508"/>
                  </a:lnTo>
                  <a:cubicBezTo>
                    <a:pt x="1902" y="3508"/>
                    <a:pt x="1934" y="2214"/>
                    <a:pt x="2721" y="1853"/>
                  </a:cubicBezTo>
                  <a:cubicBezTo>
                    <a:pt x="3508" y="1492"/>
                    <a:pt x="3787" y="1263"/>
                    <a:pt x="3639" y="673"/>
                  </a:cubicBezTo>
                  <a:cubicBezTo>
                    <a:pt x="3508" y="83"/>
                    <a:pt x="3279" y="1"/>
                    <a:pt x="327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 name="Google Shape;3634;p3"/>
            <p:cNvSpPr/>
            <p:nvPr/>
          </p:nvSpPr>
          <p:spPr>
            <a:xfrm>
              <a:off x="9169412" y="4413038"/>
              <a:ext cx="39622" cy="110772"/>
            </a:xfrm>
            <a:custGeom>
              <a:avLst/>
              <a:gdLst/>
              <a:ahLst/>
              <a:cxnLst/>
              <a:rect l="l" t="t" r="r" b="b"/>
              <a:pathLst>
                <a:path w="1214" h="3394" extrusionOk="0">
                  <a:moveTo>
                    <a:pt x="607" y="1"/>
                  </a:moveTo>
                  <a:lnTo>
                    <a:pt x="558" y="345"/>
                  </a:lnTo>
                  <a:cubicBezTo>
                    <a:pt x="525" y="607"/>
                    <a:pt x="443" y="870"/>
                    <a:pt x="295" y="1099"/>
                  </a:cubicBezTo>
                  <a:cubicBezTo>
                    <a:pt x="213" y="1197"/>
                    <a:pt x="148" y="1312"/>
                    <a:pt x="99" y="1427"/>
                  </a:cubicBezTo>
                  <a:cubicBezTo>
                    <a:pt x="0" y="1673"/>
                    <a:pt x="33" y="1968"/>
                    <a:pt x="230" y="2165"/>
                  </a:cubicBezTo>
                  <a:cubicBezTo>
                    <a:pt x="410" y="2427"/>
                    <a:pt x="525" y="2738"/>
                    <a:pt x="574" y="3050"/>
                  </a:cubicBezTo>
                  <a:cubicBezTo>
                    <a:pt x="590" y="3132"/>
                    <a:pt x="590" y="3394"/>
                    <a:pt x="607" y="3394"/>
                  </a:cubicBezTo>
                  <a:cubicBezTo>
                    <a:pt x="607" y="3394"/>
                    <a:pt x="623" y="3132"/>
                    <a:pt x="639" y="3050"/>
                  </a:cubicBezTo>
                  <a:cubicBezTo>
                    <a:pt x="672" y="2738"/>
                    <a:pt x="787" y="2427"/>
                    <a:pt x="984" y="2165"/>
                  </a:cubicBezTo>
                  <a:cubicBezTo>
                    <a:pt x="1164" y="1968"/>
                    <a:pt x="1213" y="1673"/>
                    <a:pt x="1098" y="1427"/>
                  </a:cubicBezTo>
                  <a:cubicBezTo>
                    <a:pt x="1049" y="1312"/>
                    <a:pt x="984" y="1197"/>
                    <a:pt x="918" y="1099"/>
                  </a:cubicBezTo>
                  <a:cubicBezTo>
                    <a:pt x="771" y="870"/>
                    <a:pt x="672" y="607"/>
                    <a:pt x="639" y="345"/>
                  </a:cubicBezTo>
                  <a:lnTo>
                    <a:pt x="607"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 name="Google Shape;3635;p3"/>
            <p:cNvSpPr/>
            <p:nvPr/>
          </p:nvSpPr>
          <p:spPr>
            <a:xfrm>
              <a:off x="9097707" y="4382032"/>
              <a:ext cx="90993" cy="266453"/>
            </a:xfrm>
            <a:custGeom>
              <a:avLst/>
              <a:gdLst/>
              <a:ahLst/>
              <a:cxnLst/>
              <a:rect l="l" t="t" r="r" b="b"/>
              <a:pathLst>
                <a:path w="2788" h="8164" extrusionOk="0">
                  <a:moveTo>
                    <a:pt x="2099" y="0"/>
                  </a:moveTo>
                  <a:cubicBezTo>
                    <a:pt x="2394" y="984"/>
                    <a:pt x="1312" y="1230"/>
                    <a:pt x="689" y="2377"/>
                  </a:cubicBezTo>
                  <a:cubicBezTo>
                    <a:pt x="591" y="2541"/>
                    <a:pt x="509" y="2721"/>
                    <a:pt x="443" y="2918"/>
                  </a:cubicBezTo>
                  <a:cubicBezTo>
                    <a:pt x="1" y="4295"/>
                    <a:pt x="279" y="5229"/>
                    <a:pt x="1574" y="6147"/>
                  </a:cubicBezTo>
                  <a:cubicBezTo>
                    <a:pt x="2722" y="6950"/>
                    <a:pt x="2771" y="8016"/>
                    <a:pt x="2771" y="8163"/>
                  </a:cubicBezTo>
                  <a:cubicBezTo>
                    <a:pt x="2787" y="7655"/>
                    <a:pt x="2640" y="7163"/>
                    <a:pt x="2345" y="6770"/>
                  </a:cubicBezTo>
                  <a:cubicBezTo>
                    <a:pt x="2033" y="6327"/>
                    <a:pt x="1640" y="6081"/>
                    <a:pt x="1066" y="5573"/>
                  </a:cubicBezTo>
                  <a:cubicBezTo>
                    <a:pt x="886" y="5409"/>
                    <a:pt x="738" y="5213"/>
                    <a:pt x="656" y="4983"/>
                  </a:cubicBezTo>
                  <a:cubicBezTo>
                    <a:pt x="312" y="4147"/>
                    <a:pt x="968" y="3278"/>
                    <a:pt x="1312" y="2918"/>
                  </a:cubicBezTo>
                  <a:cubicBezTo>
                    <a:pt x="1476" y="2738"/>
                    <a:pt x="1673" y="2557"/>
                    <a:pt x="1853" y="2377"/>
                  </a:cubicBezTo>
                  <a:cubicBezTo>
                    <a:pt x="2230" y="2033"/>
                    <a:pt x="2492" y="1574"/>
                    <a:pt x="2591" y="1082"/>
                  </a:cubicBezTo>
                  <a:cubicBezTo>
                    <a:pt x="2722" y="197"/>
                    <a:pt x="2099" y="0"/>
                    <a:pt x="209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 name="Google Shape;3636;p3"/>
            <p:cNvSpPr/>
            <p:nvPr/>
          </p:nvSpPr>
          <p:spPr>
            <a:xfrm>
              <a:off x="7507249" y="4804753"/>
              <a:ext cx="295859" cy="205975"/>
            </a:xfrm>
            <a:custGeom>
              <a:avLst/>
              <a:gdLst/>
              <a:ahLst/>
              <a:cxnLst/>
              <a:rect l="l" t="t" r="r" b="b"/>
              <a:pathLst>
                <a:path w="9065" h="6311" extrusionOk="0">
                  <a:moveTo>
                    <a:pt x="7059" y="0"/>
                  </a:moveTo>
                  <a:cubicBezTo>
                    <a:pt x="6607" y="0"/>
                    <a:pt x="6183" y="159"/>
                    <a:pt x="5918" y="489"/>
                  </a:cubicBezTo>
                  <a:cubicBezTo>
                    <a:pt x="5524" y="915"/>
                    <a:pt x="5475" y="1538"/>
                    <a:pt x="5803" y="1997"/>
                  </a:cubicBezTo>
                  <a:cubicBezTo>
                    <a:pt x="5901" y="2145"/>
                    <a:pt x="6032" y="2243"/>
                    <a:pt x="6180" y="2308"/>
                  </a:cubicBezTo>
                  <a:lnTo>
                    <a:pt x="6213" y="2325"/>
                  </a:lnTo>
                  <a:lnTo>
                    <a:pt x="6278" y="2341"/>
                  </a:lnTo>
                  <a:cubicBezTo>
                    <a:pt x="6311" y="2358"/>
                    <a:pt x="6344" y="2358"/>
                    <a:pt x="6377" y="2374"/>
                  </a:cubicBezTo>
                  <a:cubicBezTo>
                    <a:pt x="6445" y="2390"/>
                    <a:pt x="6516" y="2398"/>
                    <a:pt x="6586" y="2398"/>
                  </a:cubicBezTo>
                  <a:cubicBezTo>
                    <a:pt x="6802" y="2398"/>
                    <a:pt x="7015" y="2322"/>
                    <a:pt x="7163" y="2161"/>
                  </a:cubicBezTo>
                  <a:cubicBezTo>
                    <a:pt x="7554" y="1755"/>
                    <a:pt x="7284" y="1212"/>
                    <a:pt x="6946" y="1212"/>
                  </a:cubicBezTo>
                  <a:cubicBezTo>
                    <a:pt x="6915" y="1212"/>
                    <a:pt x="6884" y="1217"/>
                    <a:pt x="6852" y="1227"/>
                  </a:cubicBezTo>
                  <a:cubicBezTo>
                    <a:pt x="6541" y="1309"/>
                    <a:pt x="6475" y="1718"/>
                    <a:pt x="6704" y="1849"/>
                  </a:cubicBezTo>
                  <a:cubicBezTo>
                    <a:pt x="6759" y="1880"/>
                    <a:pt x="6817" y="1894"/>
                    <a:pt x="6875" y="1894"/>
                  </a:cubicBezTo>
                  <a:cubicBezTo>
                    <a:pt x="6975" y="1894"/>
                    <a:pt x="7074" y="1851"/>
                    <a:pt x="7147" y="1768"/>
                  </a:cubicBezTo>
                  <a:lnTo>
                    <a:pt x="7147" y="1768"/>
                  </a:lnTo>
                  <a:cubicBezTo>
                    <a:pt x="7180" y="1915"/>
                    <a:pt x="7131" y="2063"/>
                    <a:pt x="6999" y="2145"/>
                  </a:cubicBezTo>
                  <a:cubicBezTo>
                    <a:pt x="6854" y="2253"/>
                    <a:pt x="6683" y="2317"/>
                    <a:pt x="6504" y="2317"/>
                  </a:cubicBezTo>
                  <a:cubicBezTo>
                    <a:pt x="6440" y="2317"/>
                    <a:pt x="6376" y="2309"/>
                    <a:pt x="6311" y="2292"/>
                  </a:cubicBezTo>
                  <a:cubicBezTo>
                    <a:pt x="6213" y="2276"/>
                    <a:pt x="6131" y="2226"/>
                    <a:pt x="6049" y="2177"/>
                  </a:cubicBezTo>
                  <a:cubicBezTo>
                    <a:pt x="5541" y="1768"/>
                    <a:pt x="5508" y="1014"/>
                    <a:pt x="5967" y="555"/>
                  </a:cubicBezTo>
                  <a:cubicBezTo>
                    <a:pt x="6222" y="251"/>
                    <a:pt x="6616" y="107"/>
                    <a:pt x="7032" y="107"/>
                  </a:cubicBezTo>
                  <a:cubicBezTo>
                    <a:pt x="7898" y="107"/>
                    <a:pt x="8862" y="731"/>
                    <a:pt x="8884" y="1849"/>
                  </a:cubicBezTo>
                  <a:cubicBezTo>
                    <a:pt x="8917" y="2669"/>
                    <a:pt x="8475" y="3407"/>
                    <a:pt x="7753" y="3784"/>
                  </a:cubicBezTo>
                  <a:lnTo>
                    <a:pt x="7704" y="3816"/>
                  </a:lnTo>
                  <a:cubicBezTo>
                    <a:pt x="7606" y="3849"/>
                    <a:pt x="7524" y="3882"/>
                    <a:pt x="7426" y="3898"/>
                  </a:cubicBezTo>
                  <a:cubicBezTo>
                    <a:pt x="7203" y="3950"/>
                    <a:pt x="6980" y="3973"/>
                    <a:pt x="6758" y="3973"/>
                  </a:cubicBezTo>
                  <a:cubicBezTo>
                    <a:pt x="5184" y="3973"/>
                    <a:pt x="3644" y="2835"/>
                    <a:pt x="2313" y="2835"/>
                  </a:cubicBezTo>
                  <a:cubicBezTo>
                    <a:pt x="2163" y="2835"/>
                    <a:pt x="2014" y="2850"/>
                    <a:pt x="1869" y="2882"/>
                  </a:cubicBezTo>
                  <a:cubicBezTo>
                    <a:pt x="607" y="3161"/>
                    <a:pt x="246" y="4046"/>
                    <a:pt x="131" y="4587"/>
                  </a:cubicBezTo>
                  <a:cubicBezTo>
                    <a:pt x="0" y="5128"/>
                    <a:pt x="99" y="5734"/>
                    <a:pt x="541" y="6062"/>
                  </a:cubicBezTo>
                  <a:cubicBezTo>
                    <a:pt x="768" y="6232"/>
                    <a:pt x="1041" y="6310"/>
                    <a:pt x="1307" y="6310"/>
                  </a:cubicBezTo>
                  <a:cubicBezTo>
                    <a:pt x="1732" y="6310"/>
                    <a:pt x="2140" y="6110"/>
                    <a:pt x="2312" y="5767"/>
                  </a:cubicBezTo>
                  <a:cubicBezTo>
                    <a:pt x="2639" y="5226"/>
                    <a:pt x="2361" y="4521"/>
                    <a:pt x="1853" y="4407"/>
                  </a:cubicBezTo>
                  <a:cubicBezTo>
                    <a:pt x="1757" y="4363"/>
                    <a:pt x="1657" y="4342"/>
                    <a:pt x="1558" y="4342"/>
                  </a:cubicBezTo>
                  <a:cubicBezTo>
                    <a:pt x="1254" y="4342"/>
                    <a:pt x="964" y="4539"/>
                    <a:pt x="853" y="4849"/>
                  </a:cubicBezTo>
                  <a:cubicBezTo>
                    <a:pt x="804" y="4964"/>
                    <a:pt x="804" y="5095"/>
                    <a:pt x="820" y="5226"/>
                  </a:cubicBezTo>
                  <a:cubicBezTo>
                    <a:pt x="836" y="5242"/>
                    <a:pt x="836" y="5259"/>
                    <a:pt x="836" y="5275"/>
                  </a:cubicBezTo>
                  <a:cubicBezTo>
                    <a:pt x="836" y="5275"/>
                    <a:pt x="836" y="5292"/>
                    <a:pt x="836" y="5292"/>
                  </a:cubicBezTo>
                  <a:cubicBezTo>
                    <a:pt x="910" y="5526"/>
                    <a:pt x="1123" y="5667"/>
                    <a:pt x="1343" y="5667"/>
                  </a:cubicBezTo>
                  <a:cubicBezTo>
                    <a:pt x="1415" y="5667"/>
                    <a:pt x="1488" y="5652"/>
                    <a:pt x="1558" y="5619"/>
                  </a:cubicBezTo>
                  <a:cubicBezTo>
                    <a:pt x="1908" y="5476"/>
                    <a:pt x="1794" y="4913"/>
                    <a:pt x="1440" y="4913"/>
                  </a:cubicBezTo>
                  <a:cubicBezTo>
                    <a:pt x="1430" y="4913"/>
                    <a:pt x="1420" y="4914"/>
                    <a:pt x="1410" y="4915"/>
                  </a:cubicBezTo>
                  <a:cubicBezTo>
                    <a:pt x="1049" y="4964"/>
                    <a:pt x="1099" y="5324"/>
                    <a:pt x="1049" y="5374"/>
                  </a:cubicBezTo>
                  <a:cubicBezTo>
                    <a:pt x="1040" y="5383"/>
                    <a:pt x="1029" y="5387"/>
                    <a:pt x="1016" y="5387"/>
                  </a:cubicBezTo>
                  <a:cubicBezTo>
                    <a:pt x="965" y="5387"/>
                    <a:pt x="899" y="5318"/>
                    <a:pt x="886" y="5292"/>
                  </a:cubicBezTo>
                  <a:cubicBezTo>
                    <a:pt x="820" y="5095"/>
                    <a:pt x="836" y="4882"/>
                    <a:pt x="935" y="4718"/>
                  </a:cubicBezTo>
                  <a:cubicBezTo>
                    <a:pt x="1073" y="4510"/>
                    <a:pt x="1302" y="4392"/>
                    <a:pt x="1539" y="4392"/>
                  </a:cubicBezTo>
                  <a:cubicBezTo>
                    <a:pt x="1639" y="4392"/>
                    <a:pt x="1740" y="4412"/>
                    <a:pt x="1836" y="4456"/>
                  </a:cubicBezTo>
                  <a:cubicBezTo>
                    <a:pt x="2295" y="4570"/>
                    <a:pt x="2541" y="5226"/>
                    <a:pt x="2230" y="5718"/>
                  </a:cubicBezTo>
                  <a:cubicBezTo>
                    <a:pt x="2069" y="6029"/>
                    <a:pt x="1693" y="6211"/>
                    <a:pt x="1305" y="6211"/>
                  </a:cubicBezTo>
                  <a:cubicBezTo>
                    <a:pt x="1060" y="6211"/>
                    <a:pt x="810" y="6139"/>
                    <a:pt x="607" y="5980"/>
                  </a:cubicBezTo>
                  <a:cubicBezTo>
                    <a:pt x="66" y="5570"/>
                    <a:pt x="115" y="4636"/>
                    <a:pt x="541" y="4062"/>
                  </a:cubicBezTo>
                  <a:cubicBezTo>
                    <a:pt x="890" y="3589"/>
                    <a:pt x="1485" y="3352"/>
                    <a:pt x="2103" y="3352"/>
                  </a:cubicBezTo>
                  <a:cubicBezTo>
                    <a:pt x="2298" y="3352"/>
                    <a:pt x="2496" y="3376"/>
                    <a:pt x="2689" y="3423"/>
                  </a:cubicBezTo>
                  <a:cubicBezTo>
                    <a:pt x="3492" y="3620"/>
                    <a:pt x="4328" y="3964"/>
                    <a:pt x="5196" y="4193"/>
                  </a:cubicBezTo>
                  <a:cubicBezTo>
                    <a:pt x="5523" y="4253"/>
                    <a:pt x="5856" y="4286"/>
                    <a:pt x="6185" y="4286"/>
                  </a:cubicBezTo>
                  <a:cubicBezTo>
                    <a:pt x="6765" y="4286"/>
                    <a:pt x="7333" y="4182"/>
                    <a:pt x="7835" y="3931"/>
                  </a:cubicBezTo>
                  <a:cubicBezTo>
                    <a:pt x="8606" y="3521"/>
                    <a:pt x="9065" y="2718"/>
                    <a:pt x="9048" y="1849"/>
                  </a:cubicBezTo>
                  <a:cubicBezTo>
                    <a:pt x="9004" y="653"/>
                    <a:pt x="7975" y="0"/>
                    <a:pt x="705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 name="Google Shape;3637;p3"/>
            <p:cNvSpPr/>
            <p:nvPr/>
          </p:nvSpPr>
          <p:spPr>
            <a:xfrm>
              <a:off x="7542563" y="4921693"/>
              <a:ext cx="210806" cy="120498"/>
            </a:xfrm>
            <a:custGeom>
              <a:avLst/>
              <a:gdLst/>
              <a:ahLst/>
              <a:cxnLst/>
              <a:rect l="l" t="t" r="r" b="b"/>
              <a:pathLst>
                <a:path w="6459" h="3692" extrusionOk="0">
                  <a:moveTo>
                    <a:pt x="948" y="1"/>
                  </a:moveTo>
                  <a:cubicBezTo>
                    <a:pt x="332" y="1"/>
                    <a:pt x="0" y="266"/>
                    <a:pt x="0" y="266"/>
                  </a:cubicBezTo>
                  <a:cubicBezTo>
                    <a:pt x="225" y="193"/>
                    <a:pt x="434" y="147"/>
                    <a:pt x="642" y="147"/>
                  </a:cubicBezTo>
                  <a:cubicBezTo>
                    <a:pt x="949" y="147"/>
                    <a:pt x="1255" y="248"/>
                    <a:pt x="1607" y="512"/>
                  </a:cubicBezTo>
                  <a:cubicBezTo>
                    <a:pt x="2213" y="955"/>
                    <a:pt x="1836" y="1709"/>
                    <a:pt x="1738" y="2200"/>
                  </a:cubicBezTo>
                  <a:cubicBezTo>
                    <a:pt x="1639" y="2709"/>
                    <a:pt x="2361" y="2922"/>
                    <a:pt x="2721" y="3086"/>
                  </a:cubicBezTo>
                  <a:cubicBezTo>
                    <a:pt x="3082" y="3249"/>
                    <a:pt x="2901" y="3692"/>
                    <a:pt x="2901" y="3692"/>
                  </a:cubicBezTo>
                  <a:cubicBezTo>
                    <a:pt x="4229" y="2872"/>
                    <a:pt x="3377" y="1938"/>
                    <a:pt x="3147" y="1659"/>
                  </a:cubicBezTo>
                  <a:cubicBezTo>
                    <a:pt x="2957" y="1442"/>
                    <a:pt x="3083" y="1201"/>
                    <a:pt x="3272" y="1201"/>
                  </a:cubicBezTo>
                  <a:cubicBezTo>
                    <a:pt x="3310" y="1201"/>
                    <a:pt x="3352" y="1211"/>
                    <a:pt x="3393" y="1233"/>
                  </a:cubicBezTo>
                  <a:cubicBezTo>
                    <a:pt x="3623" y="1364"/>
                    <a:pt x="3262" y="1873"/>
                    <a:pt x="3934" y="2299"/>
                  </a:cubicBezTo>
                  <a:cubicBezTo>
                    <a:pt x="4104" y="2410"/>
                    <a:pt x="4264" y="2452"/>
                    <a:pt x="4409" y="2452"/>
                  </a:cubicBezTo>
                  <a:cubicBezTo>
                    <a:pt x="4837" y="2452"/>
                    <a:pt x="5131" y="2086"/>
                    <a:pt x="5131" y="2086"/>
                  </a:cubicBezTo>
                  <a:lnTo>
                    <a:pt x="5131" y="2086"/>
                  </a:lnTo>
                  <a:cubicBezTo>
                    <a:pt x="5125" y="2086"/>
                    <a:pt x="5119" y="2086"/>
                    <a:pt x="5113" y="2086"/>
                  </a:cubicBezTo>
                  <a:cubicBezTo>
                    <a:pt x="4744" y="2086"/>
                    <a:pt x="4948" y="1575"/>
                    <a:pt x="4770" y="1414"/>
                  </a:cubicBezTo>
                  <a:cubicBezTo>
                    <a:pt x="4697" y="1351"/>
                    <a:pt x="4603" y="1321"/>
                    <a:pt x="4510" y="1321"/>
                  </a:cubicBezTo>
                  <a:cubicBezTo>
                    <a:pt x="4459" y="1321"/>
                    <a:pt x="4407" y="1330"/>
                    <a:pt x="4360" y="1348"/>
                  </a:cubicBezTo>
                  <a:cubicBezTo>
                    <a:pt x="4308" y="1359"/>
                    <a:pt x="4258" y="1365"/>
                    <a:pt x="4213" y="1365"/>
                  </a:cubicBezTo>
                  <a:cubicBezTo>
                    <a:pt x="4062" y="1365"/>
                    <a:pt x="3969" y="1305"/>
                    <a:pt x="4032" y="1217"/>
                  </a:cubicBezTo>
                  <a:cubicBezTo>
                    <a:pt x="4062" y="1175"/>
                    <a:pt x="4096" y="1159"/>
                    <a:pt x="4141" y="1159"/>
                  </a:cubicBezTo>
                  <a:cubicBezTo>
                    <a:pt x="4274" y="1159"/>
                    <a:pt x="4508" y="1295"/>
                    <a:pt x="5032" y="1332"/>
                  </a:cubicBezTo>
                  <a:cubicBezTo>
                    <a:pt x="5060" y="1333"/>
                    <a:pt x="5087" y="1334"/>
                    <a:pt x="5114" y="1334"/>
                  </a:cubicBezTo>
                  <a:cubicBezTo>
                    <a:pt x="5892" y="1334"/>
                    <a:pt x="6458" y="676"/>
                    <a:pt x="6458" y="676"/>
                  </a:cubicBezTo>
                  <a:lnTo>
                    <a:pt x="6458" y="676"/>
                  </a:lnTo>
                  <a:cubicBezTo>
                    <a:pt x="6000" y="932"/>
                    <a:pt x="5512" y="1030"/>
                    <a:pt x="5023" y="1030"/>
                  </a:cubicBezTo>
                  <a:cubicBezTo>
                    <a:pt x="3851" y="1030"/>
                    <a:pt x="2668" y="468"/>
                    <a:pt x="1836" y="168"/>
                  </a:cubicBezTo>
                  <a:cubicBezTo>
                    <a:pt x="1495" y="45"/>
                    <a:pt x="1198" y="1"/>
                    <a:pt x="94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 name="Google Shape;3638;p3"/>
            <p:cNvSpPr/>
            <p:nvPr/>
          </p:nvSpPr>
          <p:spPr>
            <a:xfrm>
              <a:off x="7596578" y="4801718"/>
              <a:ext cx="117723" cy="82671"/>
            </a:xfrm>
            <a:custGeom>
              <a:avLst/>
              <a:gdLst/>
              <a:ahLst/>
              <a:cxnLst/>
              <a:rect l="l" t="t" r="r" b="b"/>
              <a:pathLst>
                <a:path w="3607" h="2533" extrusionOk="0">
                  <a:moveTo>
                    <a:pt x="2521" y="0"/>
                  </a:moveTo>
                  <a:cubicBezTo>
                    <a:pt x="1931" y="0"/>
                    <a:pt x="1246" y="123"/>
                    <a:pt x="869" y="615"/>
                  </a:cubicBezTo>
                  <a:cubicBezTo>
                    <a:pt x="1" y="1762"/>
                    <a:pt x="525" y="2533"/>
                    <a:pt x="525" y="2533"/>
                  </a:cubicBezTo>
                  <a:cubicBezTo>
                    <a:pt x="525" y="2533"/>
                    <a:pt x="361" y="2172"/>
                    <a:pt x="1394" y="2156"/>
                  </a:cubicBezTo>
                  <a:cubicBezTo>
                    <a:pt x="2427" y="2156"/>
                    <a:pt x="2312" y="1500"/>
                    <a:pt x="2263" y="1270"/>
                  </a:cubicBezTo>
                  <a:cubicBezTo>
                    <a:pt x="2181" y="1025"/>
                    <a:pt x="2246" y="746"/>
                    <a:pt x="2410" y="549"/>
                  </a:cubicBezTo>
                  <a:cubicBezTo>
                    <a:pt x="2656" y="205"/>
                    <a:pt x="3607" y="123"/>
                    <a:pt x="3607" y="123"/>
                  </a:cubicBezTo>
                  <a:cubicBezTo>
                    <a:pt x="3607" y="123"/>
                    <a:pt x="3111" y="0"/>
                    <a:pt x="25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 name="Google Shape;3639;p3"/>
            <p:cNvSpPr/>
            <p:nvPr/>
          </p:nvSpPr>
          <p:spPr>
            <a:xfrm>
              <a:off x="7686984" y="4714249"/>
              <a:ext cx="73336" cy="87566"/>
            </a:xfrm>
            <a:custGeom>
              <a:avLst/>
              <a:gdLst/>
              <a:ahLst/>
              <a:cxnLst/>
              <a:rect l="l" t="t" r="r" b="b"/>
              <a:pathLst>
                <a:path w="2247" h="2683" extrusionOk="0">
                  <a:moveTo>
                    <a:pt x="1132" y="0"/>
                  </a:moveTo>
                  <a:cubicBezTo>
                    <a:pt x="1132" y="0"/>
                    <a:pt x="1345" y="541"/>
                    <a:pt x="984" y="738"/>
                  </a:cubicBezTo>
                  <a:cubicBezTo>
                    <a:pt x="624" y="934"/>
                    <a:pt x="1" y="1344"/>
                    <a:pt x="247" y="2016"/>
                  </a:cubicBezTo>
                  <a:cubicBezTo>
                    <a:pt x="491" y="2683"/>
                    <a:pt x="1654" y="2430"/>
                    <a:pt x="2233" y="2602"/>
                  </a:cubicBezTo>
                  <a:lnTo>
                    <a:pt x="2233" y="2602"/>
                  </a:lnTo>
                  <a:cubicBezTo>
                    <a:pt x="2121" y="2552"/>
                    <a:pt x="1383" y="2110"/>
                    <a:pt x="1443" y="1443"/>
                  </a:cubicBezTo>
                  <a:cubicBezTo>
                    <a:pt x="1509" y="705"/>
                    <a:pt x="1427" y="180"/>
                    <a:pt x="1132" y="0"/>
                  </a:cubicBezTo>
                  <a:close/>
                  <a:moveTo>
                    <a:pt x="2233" y="2602"/>
                  </a:moveTo>
                  <a:cubicBezTo>
                    <a:pt x="2239" y="2605"/>
                    <a:pt x="2244" y="2607"/>
                    <a:pt x="2246" y="2607"/>
                  </a:cubicBezTo>
                  <a:cubicBezTo>
                    <a:pt x="2246" y="2607"/>
                    <a:pt x="2246" y="2607"/>
                    <a:pt x="2246" y="2606"/>
                  </a:cubicBezTo>
                  <a:cubicBezTo>
                    <a:pt x="2242" y="2605"/>
                    <a:pt x="2237" y="2604"/>
                    <a:pt x="2233" y="2602"/>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 name="Google Shape;3640;p3"/>
            <p:cNvSpPr/>
            <p:nvPr/>
          </p:nvSpPr>
          <p:spPr>
            <a:xfrm>
              <a:off x="7766163" y="4752762"/>
              <a:ext cx="104342" cy="140733"/>
            </a:xfrm>
            <a:custGeom>
              <a:avLst/>
              <a:gdLst/>
              <a:ahLst/>
              <a:cxnLst/>
              <a:rect l="l" t="t" r="r" b="b"/>
              <a:pathLst>
                <a:path w="3197" h="4312" extrusionOk="0">
                  <a:moveTo>
                    <a:pt x="394" y="0"/>
                  </a:moveTo>
                  <a:lnTo>
                    <a:pt x="394" y="0"/>
                  </a:lnTo>
                  <a:cubicBezTo>
                    <a:pt x="1" y="1344"/>
                    <a:pt x="542" y="1607"/>
                    <a:pt x="1099" y="2475"/>
                  </a:cubicBezTo>
                  <a:cubicBezTo>
                    <a:pt x="1656" y="3344"/>
                    <a:pt x="1066" y="4311"/>
                    <a:pt x="1066" y="4311"/>
                  </a:cubicBezTo>
                  <a:cubicBezTo>
                    <a:pt x="1460" y="4049"/>
                    <a:pt x="1804" y="3361"/>
                    <a:pt x="2509" y="2918"/>
                  </a:cubicBezTo>
                  <a:cubicBezTo>
                    <a:pt x="3197" y="2492"/>
                    <a:pt x="2918" y="1590"/>
                    <a:pt x="2918" y="1590"/>
                  </a:cubicBezTo>
                  <a:lnTo>
                    <a:pt x="2918" y="1590"/>
                  </a:lnTo>
                  <a:cubicBezTo>
                    <a:pt x="2866" y="1695"/>
                    <a:pt x="2761" y="1748"/>
                    <a:pt x="2595" y="1748"/>
                  </a:cubicBezTo>
                  <a:cubicBezTo>
                    <a:pt x="2554" y="1748"/>
                    <a:pt x="2509" y="1744"/>
                    <a:pt x="2459" y="1738"/>
                  </a:cubicBezTo>
                  <a:cubicBezTo>
                    <a:pt x="2430" y="1731"/>
                    <a:pt x="2401" y="1727"/>
                    <a:pt x="2373" y="1727"/>
                  </a:cubicBezTo>
                  <a:cubicBezTo>
                    <a:pt x="2147" y="1727"/>
                    <a:pt x="1962" y="1947"/>
                    <a:pt x="2050" y="2180"/>
                  </a:cubicBezTo>
                  <a:cubicBezTo>
                    <a:pt x="2101" y="2413"/>
                    <a:pt x="1960" y="2513"/>
                    <a:pt x="1825" y="2513"/>
                  </a:cubicBezTo>
                  <a:cubicBezTo>
                    <a:pt x="1789" y="2513"/>
                    <a:pt x="1753" y="2506"/>
                    <a:pt x="1722" y="2492"/>
                  </a:cubicBezTo>
                  <a:cubicBezTo>
                    <a:pt x="1574" y="2426"/>
                    <a:pt x="1574" y="2066"/>
                    <a:pt x="1787" y="1885"/>
                  </a:cubicBezTo>
                  <a:cubicBezTo>
                    <a:pt x="2001" y="1705"/>
                    <a:pt x="2148" y="1312"/>
                    <a:pt x="1951" y="689"/>
                  </a:cubicBezTo>
                  <a:cubicBezTo>
                    <a:pt x="1811" y="203"/>
                    <a:pt x="1340" y="96"/>
                    <a:pt x="1024" y="96"/>
                  </a:cubicBezTo>
                  <a:cubicBezTo>
                    <a:pt x="935" y="96"/>
                    <a:pt x="858" y="104"/>
                    <a:pt x="804" y="115"/>
                  </a:cubicBezTo>
                  <a:cubicBezTo>
                    <a:pt x="770" y="122"/>
                    <a:pt x="736" y="125"/>
                    <a:pt x="704" y="125"/>
                  </a:cubicBezTo>
                  <a:cubicBezTo>
                    <a:pt x="581" y="125"/>
                    <a:pt x="472" y="78"/>
                    <a:pt x="3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 name="Google Shape;3641;p3"/>
            <p:cNvSpPr/>
            <p:nvPr/>
          </p:nvSpPr>
          <p:spPr>
            <a:xfrm>
              <a:off x="7743153" y="4545775"/>
              <a:ext cx="264853" cy="264266"/>
            </a:xfrm>
            <a:custGeom>
              <a:avLst/>
              <a:gdLst/>
              <a:ahLst/>
              <a:cxnLst/>
              <a:rect l="l" t="t" r="r" b="b"/>
              <a:pathLst>
                <a:path w="8115" h="8097" extrusionOk="0">
                  <a:moveTo>
                    <a:pt x="5755" y="1"/>
                  </a:moveTo>
                  <a:cubicBezTo>
                    <a:pt x="5226" y="1"/>
                    <a:pt x="4720" y="166"/>
                    <a:pt x="4427" y="556"/>
                  </a:cubicBezTo>
                  <a:cubicBezTo>
                    <a:pt x="4115" y="999"/>
                    <a:pt x="4066" y="1556"/>
                    <a:pt x="4295" y="2031"/>
                  </a:cubicBezTo>
                  <a:cubicBezTo>
                    <a:pt x="4512" y="2441"/>
                    <a:pt x="4855" y="2587"/>
                    <a:pt x="5187" y="2587"/>
                  </a:cubicBezTo>
                  <a:cubicBezTo>
                    <a:pt x="5532" y="2587"/>
                    <a:pt x="5866" y="2428"/>
                    <a:pt x="6033" y="2245"/>
                  </a:cubicBezTo>
                  <a:cubicBezTo>
                    <a:pt x="6213" y="2031"/>
                    <a:pt x="6295" y="1753"/>
                    <a:pt x="6246" y="1491"/>
                  </a:cubicBezTo>
                  <a:cubicBezTo>
                    <a:pt x="6188" y="1162"/>
                    <a:pt x="5954" y="1022"/>
                    <a:pt x="5745" y="1022"/>
                  </a:cubicBezTo>
                  <a:cubicBezTo>
                    <a:pt x="5598" y="1022"/>
                    <a:pt x="5464" y="1091"/>
                    <a:pt x="5410" y="1212"/>
                  </a:cubicBezTo>
                  <a:cubicBezTo>
                    <a:pt x="5263" y="1491"/>
                    <a:pt x="5345" y="1851"/>
                    <a:pt x="5754" y="1900"/>
                  </a:cubicBezTo>
                  <a:cubicBezTo>
                    <a:pt x="6099" y="1966"/>
                    <a:pt x="5902" y="2392"/>
                    <a:pt x="5476" y="2507"/>
                  </a:cubicBezTo>
                  <a:cubicBezTo>
                    <a:pt x="5395" y="2528"/>
                    <a:pt x="5314" y="2538"/>
                    <a:pt x="5235" y="2538"/>
                  </a:cubicBezTo>
                  <a:cubicBezTo>
                    <a:pt x="4875" y="2538"/>
                    <a:pt x="4538" y="2334"/>
                    <a:pt x="4377" y="1999"/>
                  </a:cubicBezTo>
                  <a:cubicBezTo>
                    <a:pt x="4181" y="1556"/>
                    <a:pt x="4230" y="1032"/>
                    <a:pt x="4509" y="638"/>
                  </a:cubicBezTo>
                  <a:cubicBezTo>
                    <a:pt x="4775" y="306"/>
                    <a:pt x="5224" y="135"/>
                    <a:pt x="5691" y="135"/>
                  </a:cubicBezTo>
                  <a:cubicBezTo>
                    <a:pt x="5799" y="135"/>
                    <a:pt x="5908" y="144"/>
                    <a:pt x="6017" y="163"/>
                  </a:cubicBezTo>
                  <a:cubicBezTo>
                    <a:pt x="7213" y="294"/>
                    <a:pt x="7918" y="1999"/>
                    <a:pt x="7197" y="3146"/>
                  </a:cubicBezTo>
                  <a:cubicBezTo>
                    <a:pt x="6951" y="3507"/>
                    <a:pt x="6623" y="3802"/>
                    <a:pt x="6230" y="3998"/>
                  </a:cubicBezTo>
                  <a:cubicBezTo>
                    <a:pt x="5842" y="4164"/>
                    <a:pt x="5393" y="4247"/>
                    <a:pt x="4867" y="4247"/>
                  </a:cubicBezTo>
                  <a:cubicBezTo>
                    <a:pt x="4457" y="4247"/>
                    <a:pt x="4001" y="4197"/>
                    <a:pt x="3492" y="4097"/>
                  </a:cubicBezTo>
                  <a:cubicBezTo>
                    <a:pt x="3189" y="4036"/>
                    <a:pt x="2892" y="4005"/>
                    <a:pt x="2607" y="4005"/>
                  </a:cubicBezTo>
                  <a:cubicBezTo>
                    <a:pt x="1290" y="4005"/>
                    <a:pt x="240" y="4661"/>
                    <a:pt x="132" y="5982"/>
                  </a:cubicBezTo>
                  <a:cubicBezTo>
                    <a:pt x="1" y="7572"/>
                    <a:pt x="1034" y="8096"/>
                    <a:pt x="1034" y="8096"/>
                  </a:cubicBezTo>
                  <a:lnTo>
                    <a:pt x="1017" y="8063"/>
                  </a:lnTo>
                  <a:cubicBezTo>
                    <a:pt x="444" y="7408"/>
                    <a:pt x="607" y="6211"/>
                    <a:pt x="607" y="6211"/>
                  </a:cubicBezTo>
                  <a:cubicBezTo>
                    <a:pt x="689" y="5703"/>
                    <a:pt x="952" y="5244"/>
                    <a:pt x="1345" y="4900"/>
                  </a:cubicBezTo>
                  <a:cubicBezTo>
                    <a:pt x="1926" y="4459"/>
                    <a:pt x="2660" y="4373"/>
                    <a:pt x="3143" y="4373"/>
                  </a:cubicBezTo>
                  <a:cubicBezTo>
                    <a:pt x="3450" y="4373"/>
                    <a:pt x="3656" y="4408"/>
                    <a:pt x="3656" y="4408"/>
                  </a:cubicBezTo>
                  <a:cubicBezTo>
                    <a:pt x="3918" y="4441"/>
                    <a:pt x="4148" y="4457"/>
                    <a:pt x="4361" y="4457"/>
                  </a:cubicBezTo>
                  <a:cubicBezTo>
                    <a:pt x="4451" y="4462"/>
                    <a:pt x="4542" y="4464"/>
                    <a:pt x="4634" y="4464"/>
                  </a:cubicBezTo>
                  <a:cubicBezTo>
                    <a:pt x="5619" y="4464"/>
                    <a:pt x="6713" y="4202"/>
                    <a:pt x="7328" y="3228"/>
                  </a:cubicBezTo>
                  <a:cubicBezTo>
                    <a:pt x="8115" y="1982"/>
                    <a:pt x="7344" y="179"/>
                    <a:pt x="6033" y="15"/>
                  </a:cubicBezTo>
                  <a:cubicBezTo>
                    <a:pt x="5940" y="6"/>
                    <a:pt x="5847" y="1"/>
                    <a:pt x="575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 name="Google Shape;3642;p3"/>
            <p:cNvSpPr/>
            <p:nvPr/>
          </p:nvSpPr>
          <p:spPr>
            <a:xfrm>
              <a:off x="7813259" y="4697278"/>
              <a:ext cx="152482" cy="77971"/>
            </a:xfrm>
            <a:custGeom>
              <a:avLst/>
              <a:gdLst/>
              <a:ahLst/>
              <a:cxnLst/>
              <a:rect l="l" t="t" r="r" b="b"/>
              <a:pathLst>
                <a:path w="4672" h="2389" extrusionOk="0">
                  <a:moveTo>
                    <a:pt x="1085" y="0"/>
                  </a:moveTo>
                  <a:cubicBezTo>
                    <a:pt x="394" y="0"/>
                    <a:pt x="0" y="225"/>
                    <a:pt x="0" y="225"/>
                  </a:cubicBezTo>
                  <a:cubicBezTo>
                    <a:pt x="84" y="210"/>
                    <a:pt x="164" y="202"/>
                    <a:pt x="240" y="202"/>
                  </a:cubicBezTo>
                  <a:cubicBezTo>
                    <a:pt x="731" y="202"/>
                    <a:pt x="1048" y="513"/>
                    <a:pt x="935" y="996"/>
                  </a:cubicBezTo>
                  <a:cubicBezTo>
                    <a:pt x="803" y="1405"/>
                    <a:pt x="967" y="1864"/>
                    <a:pt x="1312" y="2127"/>
                  </a:cubicBezTo>
                  <a:cubicBezTo>
                    <a:pt x="1639" y="2389"/>
                    <a:pt x="2541" y="2389"/>
                    <a:pt x="2541" y="2389"/>
                  </a:cubicBezTo>
                  <a:cubicBezTo>
                    <a:pt x="2279" y="2241"/>
                    <a:pt x="2524" y="1881"/>
                    <a:pt x="2688" y="1454"/>
                  </a:cubicBezTo>
                  <a:cubicBezTo>
                    <a:pt x="2844" y="1034"/>
                    <a:pt x="2422" y="880"/>
                    <a:pt x="2225" y="880"/>
                  </a:cubicBezTo>
                  <a:cubicBezTo>
                    <a:pt x="2215" y="880"/>
                    <a:pt x="2205" y="880"/>
                    <a:pt x="2197" y="881"/>
                  </a:cubicBezTo>
                  <a:cubicBezTo>
                    <a:pt x="2103" y="890"/>
                    <a:pt x="2025" y="910"/>
                    <a:pt x="1951" y="910"/>
                  </a:cubicBezTo>
                  <a:cubicBezTo>
                    <a:pt x="1896" y="910"/>
                    <a:pt x="1843" y="899"/>
                    <a:pt x="1787" y="864"/>
                  </a:cubicBezTo>
                  <a:cubicBezTo>
                    <a:pt x="1693" y="784"/>
                    <a:pt x="1741" y="584"/>
                    <a:pt x="2020" y="584"/>
                  </a:cubicBezTo>
                  <a:cubicBezTo>
                    <a:pt x="2083" y="584"/>
                    <a:pt x="2158" y="594"/>
                    <a:pt x="2246" y="619"/>
                  </a:cubicBezTo>
                  <a:cubicBezTo>
                    <a:pt x="2721" y="766"/>
                    <a:pt x="2590" y="1241"/>
                    <a:pt x="3311" y="1389"/>
                  </a:cubicBezTo>
                  <a:cubicBezTo>
                    <a:pt x="3362" y="1398"/>
                    <a:pt x="3409" y="1402"/>
                    <a:pt x="3455" y="1402"/>
                  </a:cubicBezTo>
                  <a:cubicBezTo>
                    <a:pt x="4057" y="1402"/>
                    <a:pt x="4219" y="643"/>
                    <a:pt x="4295" y="537"/>
                  </a:cubicBezTo>
                  <a:cubicBezTo>
                    <a:pt x="4409" y="389"/>
                    <a:pt x="4524" y="274"/>
                    <a:pt x="4672" y="160"/>
                  </a:cubicBezTo>
                  <a:lnTo>
                    <a:pt x="4672" y="160"/>
                  </a:lnTo>
                  <a:cubicBezTo>
                    <a:pt x="4462" y="274"/>
                    <a:pt x="4087" y="394"/>
                    <a:pt x="3549" y="394"/>
                  </a:cubicBezTo>
                  <a:cubicBezTo>
                    <a:pt x="3160" y="394"/>
                    <a:pt x="2687" y="331"/>
                    <a:pt x="2131" y="160"/>
                  </a:cubicBezTo>
                  <a:cubicBezTo>
                    <a:pt x="1733" y="42"/>
                    <a:pt x="1382" y="0"/>
                    <a:pt x="108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 name="Google Shape;3643;p3"/>
            <p:cNvSpPr/>
            <p:nvPr/>
          </p:nvSpPr>
          <p:spPr>
            <a:xfrm>
              <a:off x="7822332" y="4554815"/>
              <a:ext cx="104897" cy="109270"/>
            </a:xfrm>
            <a:custGeom>
              <a:avLst/>
              <a:gdLst/>
              <a:ahLst/>
              <a:cxnLst/>
              <a:rect l="l" t="t" r="r" b="b"/>
              <a:pathLst>
                <a:path w="3214" h="3348" extrusionOk="0">
                  <a:moveTo>
                    <a:pt x="1951" y="1"/>
                  </a:moveTo>
                  <a:lnTo>
                    <a:pt x="1951" y="1"/>
                  </a:lnTo>
                  <a:cubicBezTo>
                    <a:pt x="1492" y="279"/>
                    <a:pt x="1427" y="722"/>
                    <a:pt x="722" y="1345"/>
                  </a:cubicBezTo>
                  <a:cubicBezTo>
                    <a:pt x="1" y="1968"/>
                    <a:pt x="198" y="2426"/>
                    <a:pt x="361" y="2689"/>
                  </a:cubicBezTo>
                  <a:cubicBezTo>
                    <a:pt x="460" y="2803"/>
                    <a:pt x="427" y="3000"/>
                    <a:pt x="296" y="3099"/>
                  </a:cubicBezTo>
                  <a:cubicBezTo>
                    <a:pt x="1394" y="2984"/>
                    <a:pt x="1230" y="2345"/>
                    <a:pt x="1165" y="2148"/>
                  </a:cubicBezTo>
                  <a:cubicBezTo>
                    <a:pt x="1099" y="1951"/>
                    <a:pt x="1132" y="1836"/>
                    <a:pt x="1247" y="1836"/>
                  </a:cubicBezTo>
                  <a:cubicBezTo>
                    <a:pt x="1345" y="1836"/>
                    <a:pt x="1345" y="2066"/>
                    <a:pt x="1329" y="2345"/>
                  </a:cubicBezTo>
                  <a:cubicBezTo>
                    <a:pt x="1329" y="2640"/>
                    <a:pt x="1263" y="3279"/>
                    <a:pt x="2115" y="3344"/>
                  </a:cubicBezTo>
                  <a:cubicBezTo>
                    <a:pt x="2147" y="3347"/>
                    <a:pt x="2178" y="3348"/>
                    <a:pt x="2208" y="3348"/>
                  </a:cubicBezTo>
                  <a:cubicBezTo>
                    <a:pt x="2986" y="3348"/>
                    <a:pt x="3214" y="2558"/>
                    <a:pt x="3214" y="2558"/>
                  </a:cubicBezTo>
                  <a:lnTo>
                    <a:pt x="3214" y="2558"/>
                  </a:lnTo>
                  <a:cubicBezTo>
                    <a:pt x="3092" y="2591"/>
                    <a:pt x="2946" y="2615"/>
                    <a:pt x="2790" y="2615"/>
                  </a:cubicBezTo>
                  <a:cubicBezTo>
                    <a:pt x="2338" y="2615"/>
                    <a:pt x="1806" y="2413"/>
                    <a:pt x="1574" y="1656"/>
                  </a:cubicBezTo>
                  <a:cubicBezTo>
                    <a:pt x="1378" y="1082"/>
                    <a:pt x="1525" y="443"/>
                    <a:pt x="195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 name="Google Shape;3644;p3"/>
            <p:cNvSpPr/>
            <p:nvPr/>
          </p:nvSpPr>
          <p:spPr>
            <a:xfrm>
              <a:off x="8049163" y="4416269"/>
              <a:ext cx="151438" cy="179245"/>
            </a:xfrm>
            <a:custGeom>
              <a:avLst/>
              <a:gdLst/>
              <a:ahLst/>
              <a:cxnLst/>
              <a:rect l="l" t="t" r="r" b="b"/>
              <a:pathLst>
                <a:path w="4640" h="5492" extrusionOk="0">
                  <a:moveTo>
                    <a:pt x="4344" y="0"/>
                  </a:moveTo>
                  <a:lnTo>
                    <a:pt x="4344" y="0"/>
                  </a:lnTo>
                  <a:cubicBezTo>
                    <a:pt x="4443" y="459"/>
                    <a:pt x="4328" y="935"/>
                    <a:pt x="4017" y="1295"/>
                  </a:cubicBezTo>
                  <a:cubicBezTo>
                    <a:pt x="3951" y="1377"/>
                    <a:pt x="3886" y="1443"/>
                    <a:pt x="3804" y="1508"/>
                  </a:cubicBezTo>
                  <a:cubicBezTo>
                    <a:pt x="3017" y="2082"/>
                    <a:pt x="1902" y="1787"/>
                    <a:pt x="1001" y="2426"/>
                  </a:cubicBezTo>
                  <a:cubicBezTo>
                    <a:pt x="99" y="3049"/>
                    <a:pt x="197" y="3967"/>
                    <a:pt x="181" y="4475"/>
                  </a:cubicBezTo>
                  <a:cubicBezTo>
                    <a:pt x="197" y="4819"/>
                    <a:pt x="132" y="5163"/>
                    <a:pt x="1" y="5491"/>
                  </a:cubicBezTo>
                  <a:cubicBezTo>
                    <a:pt x="312" y="5295"/>
                    <a:pt x="476" y="4934"/>
                    <a:pt x="443" y="4573"/>
                  </a:cubicBezTo>
                  <a:cubicBezTo>
                    <a:pt x="443" y="3930"/>
                    <a:pt x="515" y="3202"/>
                    <a:pt x="711" y="3202"/>
                  </a:cubicBezTo>
                  <a:cubicBezTo>
                    <a:pt x="725" y="3202"/>
                    <a:pt x="740" y="3205"/>
                    <a:pt x="755" y="3213"/>
                  </a:cubicBezTo>
                  <a:cubicBezTo>
                    <a:pt x="984" y="3328"/>
                    <a:pt x="788" y="3574"/>
                    <a:pt x="706" y="3721"/>
                  </a:cubicBezTo>
                  <a:cubicBezTo>
                    <a:pt x="624" y="3885"/>
                    <a:pt x="460" y="4541"/>
                    <a:pt x="1165" y="4950"/>
                  </a:cubicBezTo>
                  <a:cubicBezTo>
                    <a:pt x="1165" y="4950"/>
                    <a:pt x="935" y="4426"/>
                    <a:pt x="1328" y="4147"/>
                  </a:cubicBezTo>
                  <a:cubicBezTo>
                    <a:pt x="1738" y="3869"/>
                    <a:pt x="2001" y="3705"/>
                    <a:pt x="1951" y="3131"/>
                  </a:cubicBezTo>
                  <a:cubicBezTo>
                    <a:pt x="1908" y="2608"/>
                    <a:pt x="2251" y="2175"/>
                    <a:pt x="2478" y="2175"/>
                  </a:cubicBezTo>
                  <a:cubicBezTo>
                    <a:pt x="2507" y="2175"/>
                    <a:pt x="2534" y="2182"/>
                    <a:pt x="2558" y="2197"/>
                  </a:cubicBezTo>
                  <a:cubicBezTo>
                    <a:pt x="2787" y="2344"/>
                    <a:pt x="2525" y="2557"/>
                    <a:pt x="2394" y="2606"/>
                  </a:cubicBezTo>
                  <a:cubicBezTo>
                    <a:pt x="2214" y="2721"/>
                    <a:pt x="2181" y="2983"/>
                    <a:pt x="2328" y="3147"/>
                  </a:cubicBezTo>
                  <a:cubicBezTo>
                    <a:pt x="2541" y="3393"/>
                    <a:pt x="2476" y="3705"/>
                    <a:pt x="2214" y="3803"/>
                  </a:cubicBezTo>
                  <a:cubicBezTo>
                    <a:pt x="2214" y="3803"/>
                    <a:pt x="2260" y="3808"/>
                    <a:pt x="2340" y="3808"/>
                  </a:cubicBezTo>
                  <a:cubicBezTo>
                    <a:pt x="2646" y="3808"/>
                    <a:pt x="3443" y="3736"/>
                    <a:pt x="3951" y="3033"/>
                  </a:cubicBezTo>
                  <a:cubicBezTo>
                    <a:pt x="4295" y="2524"/>
                    <a:pt x="4525" y="1918"/>
                    <a:pt x="4574" y="1295"/>
                  </a:cubicBezTo>
                  <a:cubicBezTo>
                    <a:pt x="4640" y="853"/>
                    <a:pt x="4541" y="394"/>
                    <a:pt x="43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 name="Google Shape;3645;p3"/>
            <p:cNvSpPr/>
            <p:nvPr/>
          </p:nvSpPr>
          <p:spPr>
            <a:xfrm>
              <a:off x="7593380" y="4746332"/>
              <a:ext cx="33" cy="33"/>
            </a:xfrm>
            <a:custGeom>
              <a:avLst/>
              <a:gdLst/>
              <a:ahLst/>
              <a:cxnLst/>
              <a:rect l="l" t="t" r="r" b="b"/>
              <a:pathLst>
                <a:path w="1" h="1" fill="none" extrusionOk="0">
                  <a:moveTo>
                    <a:pt x="0" y="1"/>
                  </a:moveTo>
                  <a:lnTo>
                    <a:pt x="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 name="Google Shape;3646;p3"/>
            <p:cNvSpPr/>
            <p:nvPr/>
          </p:nvSpPr>
          <p:spPr>
            <a:xfrm>
              <a:off x="8999664" y="5587335"/>
              <a:ext cx="79897" cy="178135"/>
            </a:xfrm>
            <a:custGeom>
              <a:avLst/>
              <a:gdLst/>
              <a:ahLst/>
              <a:cxnLst/>
              <a:rect l="l" t="t" r="r" b="b"/>
              <a:pathLst>
                <a:path w="2448" h="5458" extrusionOk="0">
                  <a:moveTo>
                    <a:pt x="996" y="1"/>
                  </a:moveTo>
                  <a:cubicBezTo>
                    <a:pt x="645" y="1"/>
                    <a:pt x="1" y="584"/>
                    <a:pt x="300" y="2426"/>
                  </a:cubicBezTo>
                  <a:cubicBezTo>
                    <a:pt x="612" y="4458"/>
                    <a:pt x="2185" y="5409"/>
                    <a:pt x="2447" y="5458"/>
                  </a:cubicBezTo>
                  <a:cubicBezTo>
                    <a:pt x="2447" y="5458"/>
                    <a:pt x="923" y="4474"/>
                    <a:pt x="792" y="2803"/>
                  </a:cubicBezTo>
                  <a:cubicBezTo>
                    <a:pt x="661" y="1147"/>
                    <a:pt x="1169" y="1098"/>
                    <a:pt x="1333" y="737"/>
                  </a:cubicBezTo>
                  <a:cubicBezTo>
                    <a:pt x="1480" y="377"/>
                    <a:pt x="1415" y="114"/>
                    <a:pt x="1087" y="16"/>
                  </a:cubicBezTo>
                  <a:cubicBezTo>
                    <a:pt x="1060" y="6"/>
                    <a:pt x="1029" y="1"/>
                    <a:pt x="99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 name="Google Shape;3647;p3"/>
            <p:cNvSpPr/>
            <p:nvPr/>
          </p:nvSpPr>
          <p:spPr>
            <a:xfrm>
              <a:off x="8965036" y="5538248"/>
              <a:ext cx="171771" cy="232053"/>
            </a:xfrm>
            <a:custGeom>
              <a:avLst/>
              <a:gdLst/>
              <a:ahLst/>
              <a:cxnLst/>
              <a:rect l="l" t="t" r="r" b="b"/>
              <a:pathLst>
                <a:path w="5263" h="7110" extrusionOk="0">
                  <a:moveTo>
                    <a:pt x="3582" y="0"/>
                  </a:moveTo>
                  <a:cubicBezTo>
                    <a:pt x="3371" y="0"/>
                    <a:pt x="3173" y="27"/>
                    <a:pt x="3000" y="61"/>
                  </a:cubicBezTo>
                  <a:cubicBezTo>
                    <a:pt x="2574" y="143"/>
                    <a:pt x="2164" y="307"/>
                    <a:pt x="1804" y="553"/>
                  </a:cubicBezTo>
                  <a:cubicBezTo>
                    <a:pt x="1" y="1930"/>
                    <a:pt x="312" y="4290"/>
                    <a:pt x="853" y="5438"/>
                  </a:cubicBezTo>
                  <a:cubicBezTo>
                    <a:pt x="1421" y="6619"/>
                    <a:pt x="2175" y="7053"/>
                    <a:pt x="2256" y="7104"/>
                  </a:cubicBezTo>
                  <a:lnTo>
                    <a:pt x="2256" y="7104"/>
                  </a:lnTo>
                  <a:cubicBezTo>
                    <a:pt x="1669" y="6662"/>
                    <a:pt x="1213" y="6091"/>
                    <a:pt x="935" y="5405"/>
                  </a:cubicBezTo>
                  <a:cubicBezTo>
                    <a:pt x="443" y="4257"/>
                    <a:pt x="197" y="1979"/>
                    <a:pt x="1902" y="701"/>
                  </a:cubicBezTo>
                  <a:cubicBezTo>
                    <a:pt x="2340" y="390"/>
                    <a:pt x="2906" y="197"/>
                    <a:pt x="3423" y="197"/>
                  </a:cubicBezTo>
                  <a:cubicBezTo>
                    <a:pt x="3834" y="197"/>
                    <a:pt x="4214" y="319"/>
                    <a:pt x="4476" y="602"/>
                  </a:cubicBezTo>
                  <a:cubicBezTo>
                    <a:pt x="5121" y="1248"/>
                    <a:pt x="4654" y="2308"/>
                    <a:pt x="3950" y="2308"/>
                  </a:cubicBezTo>
                  <a:cubicBezTo>
                    <a:pt x="3940" y="2308"/>
                    <a:pt x="3929" y="2307"/>
                    <a:pt x="3918" y="2307"/>
                  </a:cubicBezTo>
                  <a:cubicBezTo>
                    <a:pt x="3890" y="2310"/>
                    <a:pt x="3862" y="2312"/>
                    <a:pt x="3833" y="2312"/>
                  </a:cubicBezTo>
                  <a:cubicBezTo>
                    <a:pt x="3582" y="2312"/>
                    <a:pt x="3330" y="2182"/>
                    <a:pt x="3197" y="1946"/>
                  </a:cubicBezTo>
                  <a:cubicBezTo>
                    <a:pt x="3131" y="1848"/>
                    <a:pt x="3115" y="1717"/>
                    <a:pt x="3131" y="1586"/>
                  </a:cubicBezTo>
                  <a:cubicBezTo>
                    <a:pt x="3151" y="1334"/>
                    <a:pt x="3227" y="1254"/>
                    <a:pt x="3280" y="1254"/>
                  </a:cubicBezTo>
                  <a:cubicBezTo>
                    <a:pt x="3316" y="1254"/>
                    <a:pt x="3342" y="1293"/>
                    <a:pt x="3328" y="1340"/>
                  </a:cubicBezTo>
                  <a:cubicBezTo>
                    <a:pt x="3299" y="1576"/>
                    <a:pt x="3483" y="1773"/>
                    <a:pt x="3711" y="1773"/>
                  </a:cubicBezTo>
                  <a:cubicBezTo>
                    <a:pt x="3736" y="1773"/>
                    <a:pt x="3762" y="1771"/>
                    <a:pt x="3787" y="1766"/>
                  </a:cubicBezTo>
                  <a:cubicBezTo>
                    <a:pt x="4197" y="1700"/>
                    <a:pt x="4312" y="1159"/>
                    <a:pt x="3951" y="963"/>
                  </a:cubicBezTo>
                  <a:cubicBezTo>
                    <a:pt x="3854" y="916"/>
                    <a:pt x="3753" y="894"/>
                    <a:pt x="3656" y="894"/>
                  </a:cubicBezTo>
                  <a:cubicBezTo>
                    <a:pt x="3345" y="894"/>
                    <a:pt x="3067" y="1117"/>
                    <a:pt x="3017" y="1455"/>
                  </a:cubicBezTo>
                  <a:cubicBezTo>
                    <a:pt x="2951" y="1782"/>
                    <a:pt x="3115" y="2110"/>
                    <a:pt x="3410" y="2274"/>
                  </a:cubicBezTo>
                  <a:lnTo>
                    <a:pt x="3443" y="2274"/>
                  </a:lnTo>
                  <a:cubicBezTo>
                    <a:pt x="3541" y="2323"/>
                    <a:pt x="3640" y="2372"/>
                    <a:pt x="3738" y="2389"/>
                  </a:cubicBezTo>
                  <a:cubicBezTo>
                    <a:pt x="3833" y="2411"/>
                    <a:pt x="3928" y="2421"/>
                    <a:pt x="4021" y="2421"/>
                  </a:cubicBezTo>
                  <a:cubicBezTo>
                    <a:pt x="4631" y="2421"/>
                    <a:pt x="5156" y="1983"/>
                    <a:pt x="5213" y="1471"/>
                  </a:cubicBezTo>
                  <a:cubicBezTo>
                    <a:pt x="5262" y="1061"/>
                    <a:pt x="5098" y="668"/>
                    <a:pt x="4787" y="389"/>
                  </a:cubicBezTo>
                  <a:cubicBezTo>
                    <a:pt x="4404" y="91"/>
                    <a:pt x="3972" y="0"/>
                    <a:pt x="3582" y="0"/>
                  </a:cubicBezTo>
                  <a:close/>
                  <a:moveTo>
                    <a:pt x="2256" y="7104"/>
                  </a:moveTo>
                  <a:cubicBezTo>
                    <a:pt x="2258" y="7106"/>
                    <a:pt x="2260" y="7108"/>
                    <a:pt x="2263" y="7109"/>
                  </a:cubicBezTo>
                  <a:cubicBezTo>
                    <a:pt x="2264" y="7109"/>
                    <a:pt x="2261" y="7108"/>
                    <a:pt x="2256" y="710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 name="Google Shape;3648;p3"/>
            <p:cNvSpPr/>
            <p:nvPr/>
          </p:nvSpPr>
          <p:spPr>
            <a:xfrm>
              <a:off x="9145326" y="5384558"/>
              <a:ext cx="87762" cy="145008"/>
            </a:xfrm>
            <a:custGeom>
              <a:avLst/>
              <a:gdLst/>
              <a:ahLst/>
              <a:cxnLst/>
              <a:rect l="l" t="t" r="r" b="b"/>
              <a:pathLst>
                <a:path w="2689" h="4443" extrusionOk="0">
                  <a:moveTo>
                    <a:pt x="1345" y="0"/>
                  </a:moveTo>
                  <a:cubicBezTo>
                    <a:pt x="1246" y="164"/>
                    <a:pt x="1148" y="295"/>
                    <a:pt x="1017" y="427"/>
                  </a:cubicBezTo>
                  <a:cubicBezTo>
                    <a:pt x="574" y="853"/>
                    <a:pt x="1" y="1721"/>
                    <a:pt x="738" y="2902"/>
                  </a:cubicBezTo>
                  <a:cubicBezTo>
                    <a:pt x="1017" y="3377"/>
                    <a:pt x="1230" y="3902"/>
                    <a:pt x="1345" y="4442"/>
                  </a:cubicBezTo>
                  <a:cubicBezTo>
                    <a:pt x="1459" y="3902"/>
                    <a:pt x="1673" y="3377"/>
                    <a:pt x="1968" y="2902"/>
                  </a:cubicBezTo>
                  <a:cubicBezTo>
                    <a:pt x="2689" y="1721"/>
                    <a:pt x="2131" y="853"/>
                    <a:pt x="1673" y="427"/>
                  </a:cubicBezTo>
                  <a:cubicBezTo>
                    <a:pt x="1541" y="312"/>
                    <a:pt x="1427" y="164"/>
                    <a:pt x="13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 name="Google Shape;3649;p3"/>
            <p:cNvSpPr/>
            <p:nvPr/>
          </p:nvSpPr>
          <p:spPr>
            <a:xfrm>
              <a:off x="8928123" y="5358873"/>
              <a:ext cx="169617" cy="267530"/>
            </a:xfrm>
            <a:custGeom>
              <a:avLst/>
              <a:gdLst/>
              <a:ahLst/>
              <a:cxnLst/>
              <a:rect l="l" t="t" r="r" b="b"/>
              <a:pathLst>
                <a:path w="5197" h="8197" extrusionOk="0">
                  <a:moveTo>
                    <a:pt x="4115" y="1"/>
                  </a:moveTo>
                  <a:lnTo>
                    <a:pt x="4115" y="1"/>
                  </a:lnTo>
                  <a:cubicBezTo>
                    <a:pt x="4115" y="1"/>
                    <a:pt x="4180" y="607"/>
                    <a:pt x="3787" y="837"/>
                  </a:cubicBezTo>
                  <a:cubicBezTo>
                    <a:pt x="3394" y="1066"/>
                    <a:pt x="2836" y="1525"/>
                    <a:pt x="3427" y="2050"/>
                  </a:cubicBezTo>
                  <a:cubicBezTo>
                    <a:pt x="4033" y="2574"/>
                    <a:pt x="4197" y="3328"/>
                    <a:pt x="3672" y="4066"/>
                  </a:cubicBezTo>
                  <a:cubicBezTo>
                    <a:pt x="3672" y="4066"/>
                    <a:pt x="3984" y="2967"/>
                    <a:pt x="3246" y="2476"/>
                  </a:cubicBezTo>
                  <a:cubicBezTo>
                    <a:pt x="3047" y="2343"/>
                    <a:pt x="2888" y="2306"/>
                    <a:pt x="2773" y="2306"/>
                  </a:cubicBezTo>
                  <a:cubicBezTo>
                    <a:pt x="2632" y="2306"/>
                    <a:pt x="2558" y="2361"/>
                    <a:pt x="2558" y="2361"/>
                  </a:cubicBezTo>
                  <a:cubicBezTo>
                    <a:pt x="2623" y="2492"/>
                    <a:pt x="2656" y="2640"/>
                    <a:pt x="2673" y="2787"/>
                  </a:cubicBezTo>
                  <a:cubicBezTo>
                    <a:pt x="2689" y="3000"/>
                    <a:pt x="2197" y="3361"/>
                    <a:pt x="2558" y="3754"/>
                  </a:cubicBezTo>
                  <a:cubicBezTo>
                    <a:pt x="2902" y="4148"/>
                    <a:pt x="3131" y="4918"/>
                    <a:pt x="1935" y="5803"/>
                  </a:cubicBezTo>
                  <a:cubicBezTo>
                    <a:pt x="1935" y="5803"/>
                    <a:pt x="2558" y="4443"/>
                    <a:pt x="2197" y="3738"/>
                  </a:cubicBezTo>
                  <a:cubicBezTo>
                    <a:pt x="1837" y="3033"/>
                    <a:pt x="1378" y="3148"/>
                    <a:pt x="968" y="2558"/>
                  </a:cubicBezTo>
                  <a:cubicBezTo>
                    <a:pt x="968" y="2558"/>
                    <a:pt x="1" y="3082"/>
                    <a:pt x="738" y="4230"/>
                  </a:cubicBezTo>
                  <a:cubicBezTo>
                    <a:pt x="1607" y="5574"/>
                    <a:pt x="542" y="7278"/>
                    <a:pt x="1460" y="8196"/>
                  </a:cubicBezTo>
                  <a:cubicBezTo>
                    <a:pt x="1460" y="8196"/>
                    <a:pt x="1410" y="6836"/>
                    <a:pt x="2673" y="5606"/>
                  </a:cubicBezTo>
                  <a:cubicBezTo>
                    <a:pt x="3935" y="4377"/>
                    <a:pt x="5197" y="2853"/>
                    <a:pt x="41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 name="Google Shape;3650;p3"/>
            <p:cNvSpPr/>
            <p:nvPr/>
          </p:nvSpPr>
          <p:spPr>
            <a:xfrm>
              <a:off x="9077374" y="5325713"/>
              <a:ext cx="98990" cy="147685"/>
            </a:xfrm>
            <a:custGeom>
              <a:avLst/>
              <a:gdLst/>
              <a:ahLst/>
              <a:cxnLst/>
              <a:rect l="l" t="t" r="r" b="b"/>
              <a:pathLst>
                <a:path w="3033" h="4525" extrusionOk="0">
                  <a:moveTo>
                    <a:pt x="2574" y="0"/>
                  </a:moveTo>
                  <a:cubicBezTo>
                    <a:pt x="2542" y="279"/>
                    <a:pt x="2279" y="525"/>
                    <a:pt x="1624" y="820"/>
                  </a:cubicBezTo>
                  <a:cubicBezTo>
                    <a:pt x="968" y="1099"/>
                    <a:pt x="1214" y="1935"/>
                    <a:pt x="1279" y="2115"/>
                  </a:cubicBezTo>
                  <a:cubicBezTo>
                    <a:pt x="1342" y="2303"/>
                    <a:pt x="1390" y="2641"/>
                    <a:pt x="1207" y="2641"/>
                  </a:cubicBezTo>
                  <a:cubicBezTo>
                    <a:pt x="1199" y="2641"/>
                    <a:pt x="1190" y="2641"/>
                    <a:pt x="1181" y="2639"/>
                  </a:cubicBezTo>
                  <a:cubicBezTo>
                    <a:pt x="952" y="2607"/>
                    <a:pt x="1001" y="2492"/>
                    <a:pt x="1099" y="1820"/>
                  </a:cubicBezTo>
                  <a:cubicBezTo>
                    <a:pt x="1185" y="1319"/>
                    <a:pt x="869" y="1255"/>
                    <a:pt x="703" y="1255"/>
                  </a:cubicBezTo>
                  <a:cubicBezTo>
                    <a:pt x="647" y="1255"/>
                    <a:pt x="607" y="1262"/>
                    <a:pt x="607" y="1262"/>
                  </a:cubicBezTo>
                  <a:cubicBezTo>
                    <a:pt x="739" y="1426"/>
                    <a:pt x="739" y="1656"/>
                    <a:pt x="591" y="1820"/>
                  </a:cubicBezTo>
                  <a:cubicBezTo>
                    <a:pt x="345" y="2066"/>
                    <a:pt x="50" y="2344"/>
                    <a:pt x="312" y="3098"/>
                  </a:cubicBezTo>
                  <a:cubicBezTo>
                    <a:pt x="575" y="3852"/>
                    <a:pt x="1" y="4524"/>
                    <a:pt x="1" y="4524"/>
                  </a:cubicBezTo>
                  <a:cubicBezTo>
                    <a:pt x="3033" y="2017"/>
                    <a:pt x="2574" y="1"/>
                    <a:pt x="25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 name="Google Shape;3651;p3"/>
            <p:cNvSpPr/>
            <p:nvPr/>
          </p:nvSpPr>
          <p:spPr>
            <a:xfrm>
              <a:off x="8881060" y="5605482"/>
              <a:ext cx="117169" cy="139134"/>
            </a:xfrm>
            <a:custGeom>
              <a:avLst/>
              <a:gdLst/>
              <a:ahLst/>
              <a:cxnLst/>
              <a:rect l="l" t="t" r="r" b="b"/>
              <a:pathLst>
                <a:path w="3590" h="4263" extrusionOk="0">
                  <a:moveTo>
                    <a:pt x="1869" y="1"/>
                  </a:moveTo>
                  <a:lnTo>
                    <a:pt x="1869" y="1"/>
                  </a:lnTo>
                  <a:cubicBezTo>
                    <a:pt x="1869" y="1"/>
                    <a:pt x="2000" y="280"/>
                    <a:pt x="1656" y="526"/>
                  </a:cubicBezTo>
                  <a:cubicBezTo>
                    <a:pt x="1312" y="771"/>
                    <a:pt x="0" y="2443"/>
                    <a:pt x="3590" y="4263"/>
                  </a:cubicBezTo>
                  <a:cubicBezTo>
                    <a:pt x="3590" y="4263"/>
                    <a:pt x="2738" y="3771"/>
                    <a:pt x="2639" y="2476"/>
                  </a:cubicBezTo>
                  <a:cubicBezTo>
                    <a:pt x="2541" y="1198"/>
                    <a:pt x="2820" y="509"/>
                    <a:pt x="18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 name="Google Shape;3652;p3"/>
            <p:cNvSpPr/>
            <p:nvPr/>
          </p:nvSpPr>
          <p:spPr>
            <a:xfrm>
              <a:off x="8650476" y="5641513"/>
              <a:ext cx="225786" cy="159336"/>
            </a:xfrm>
            <a:custGeom>
              <a:avLst/>
              <a:gdLst/>
              <a:ahLst/>
              <a:cxnLst/>
              <a:rect l="l" t="t" r="r" b="b"/>
              <a:pathLst>
                <a:path w="6918" h="4882" extrusionOk="0">
                  <a:moveTo>
                    <a:pt x="4978" y="1"/>
                  </a:moveTo>
                  <a:cubicBezTo>
                    <a:pt x="4754" y="1"/>
                    <a:pt x="4504" y="53"/>
                    <a:pt x="4230" y="176"/>
                  </a:cubicBezTo>
                  <a:cubicBezTo>
                    <a:pt x="2754" y="831"/>
                    <a:pt x="3017" y="3306"/>
                    <a:pt x="4771" y="3667"/>
                  </a:cubicBezTo>
                  <a:cubicBezTo>
                    <a:pt x="4967" y="3700"/>
                    <a:pt x="5180" y="3732"/>
                    <a:pt x="5344" y="3749"/>
                  </a:cubicBezTo>
                  <a:cubicBezTo>
                    <a:pt x="4885" y="3831"/>
                    <a:pt x="4443" y="3995"/>
                    <a:pt x="4033" y="4191"/>
                  </a:cubicBezTo>
                  <a:cubicBezTo>
                    <a:pt x="3885" y="4273"/>
                    <a:pt x="3656" y="4339"/>
                    <a:pt x="3607" y="4355"/>
                  </a:cubicBezTo>
                  <a:cubicBezTo>
                    <a:pt x="3147" y="4528"/>
                    <a:pt x="2714" y="4603"/>
                    <a:pt x="2325" y="4603"/>
                  </a:cubicBezTo>
                  <a:cubicBezTo>
                    <a:pt x="1492" y="4603"/>
                    <a:pt x="859" y="4257"/>
                    <a:pt x="591" y="3765"/>
                  </a:cubicBezTo>
                  <a:cubicBezTo>
                    <a:pt x="345" y="3355"/>
                    <a:pt x="328" y="2864"/>
                    <a:pt x="542" y="2454"/>
                  </a:cubicBezTo>
                  <a:cubicBezTo>
                    <a:pt x="558" y="2437"/>
                    <a:pt x="558" y="2437"/>
                    <a:pt x="558" y="2421"/>
                  </a:cubicBezTo>
                  <a:cubicBezTo>
                    <a:pt x="771" y="2107"/>
                    <a:pt x="1107" y="1960"/>
                    <a:pt x="1420" y="1960"/>
                  </a:cubicBezTo>
                  <a:cubicBezTo>
                    <a:pt x="1710" y="1960"/>
                    <a:pt x="1981" y="2086"/>
                    <a:pt x="2115" y="2323"/>
                  </a:cubicBezTo>
                  <a:cubicBezTo>
                    <a:pt x="2230" y="2454"/>
                    <a:pt x="2279" y="2634"/>
                    <a:pt x="2279" y="2798"/>
                  </a:cubicBezTo>
                  <a:cubicBezTo>
                    <a:pt x="2279" y="2946"/>
                    <a:pt x="2230" y="3093"/>
                    <a:pt x="2115" y="3208"/>
                  </a:cubicBezTo>
                  <a:cubicBezTo>
                    <a:pt x="2001" y="3305"/>
                    <a:pt x="1943" y="3335"/>
                    <a:pt x="1914" y="3335"/>
                  </a:cubicBezTo>
                  <a:cubicBezTo>
                    <a:pt x="1889" y="3335"/>
                    <a:pt x="1886" y="3313"/>
                    <a:pt x="1886" y="3290"/>
                  </a:cubicBezTo>
                  <a:cubicBezTo>
                    <a:pt x="2011" y="3030"/>
                    <a:pt x="1724" y="2861"/>
                    <a:pt x="1469" y="2861"/>
                  </a:cubicBezTo>
                  <a:cubicBezTo>
                    <a:pt x="1289" y="2861"/>
                    <a:pt x="1125" y="2946"/>
                    <a:pt x="1132" y="3142"/>
                  </a:cubicBezTo>
                  <a:cubicBezTo>
                    <a:pt x="1132" y="3417"/>
                    <a:pt x="1374" y="3544"/>
                    <a:pt x="1628" y="3544"/>
                  </a:cubicBezTo>
                  <a:cubicBezTo>
                    <a:pt x="1753" y="3544"/>
                    <a:pt x="1881" y="3513"/>
                    <a:pt x="1984" y="3454"/>
                  </a:cubicBezTo>
                  <a:lnTo>
                    <a:pt x="2017" y="3437"/>
                  </a:lnTo>
                  <a:cubicBezTo>
                    <a:pt x="2033" y="3421"/>
                    <a:pt x="2066" y="3405"/>
                    <a:pt x="2082" y="3388"/>
                  </a:cubicBezTo>
                  <a:lnTo>
                    <a:pt x="2082" y="3372"/>
                  </a:lnTo>
                  <a:cubicBezTo>
                    <a:pt x="2394" y="3093"/>
                    <a:pt x="2427" y="2618"/>
                    <a:pt x="2181" y="2290"/>
                  </a:cubicBezTo>
                  <a:cubicBezTo>
                    <a:pt x="2042" y="2013"/>
                    <a:pt x="1726" y="1862"/>
                    <a:pt x="1388" y="1862"/>
                  </a:cubicBezTo>
                  <a:cubicBezTo>
                    <a:pt x="1046" y="1862"/>
                    <a:pt x="682" y="2017"/>
                    <a:pt x="460" y="2356"/>
                  </a:cubicBezTo>
                  <a:cubicBezTo>
                    <a:pt x="1" y="2946"/>
                    <a:pt x="132" y="4126"/>
                    <a:pt x="935" y="4585"/>
                  </a:cubicBezTo>
                  <a:cubicBezTo>
                    <a:pt x="1300" y="4783"/>
                    <a:pt x="1708" y="4882"/>
                    <a:pt x="2132" y="4882"/>
                  </a:cubicBezTo>
                  <a:cubicBezTo>
                    <a:pt x="2164" y="4882"/>
                    <a:pt x="2197" y="4881"/>
                    <a:pt x="2230" y="4880"/>
                  </a:cubicBezTo>
                  <a:cubicBezTo>
                    <a:pt x="3131" y="4847"/>
                    <a:pt x="3853" y="4355"/>
                    <a:pt x="5016" y="3995"/>
                  </a:cubicBezTo>
                  <a:cubicBezTo>
                    <a:pt x="5459" y="3896"/>
                    <a:pt x="5885" y="3831"/>
                    <a:pt x="6328" y="3798"/>
                  </a:cubicBezTo>
                  <a:cubicBezTo>
                    <a:pt x="6541" y="3782"/>
                    <a:pt x="6737" y="3716"/>
                    <a:pt x="6918" y="3618"/>
                  </a:cubicBezTo>
                  <a:lnTo>
                    <a:pt x="6918" y="3618"/>
                  </a:lnTo>
                  <a:cubicBezTo>
                    <a:pt x="6918" y="3618"/>
                    <a:pt x="6803" y="3644"/>
                    <a:pt x="6655" y="3644"/>
                  </a:cubicBezTo>
                  <a:cubicBezTo>
                    <a:pt x="6496" y="3644"/>
                    <a:pt x="6299" y="3614"/>
                    <a:pt x="6164" y="3487"/>
                  </a:cubicBezTo>
                  <a:cubicBezTo>
                    <a:pt x="5918" y="3257"/>
                    <a:pt x="5918" y="3355"/>
                    <a:pt x="5623" y="3257"/>
                  </a:cubicBezTo>
                  <a:cubicBezTo>
                    <a:pt x="5459" y="3224"/>
                    <a:pt x="5361" y="3060"/>
                    <a:pt x="5361" y="2896"/>
                  </a:cubicBezTo>
                  <a:cubicBezTo>
                    <a:pt x="5164" y="3060"/>
                    <a:pt x="5131" y="3355"/>
                    <a:pt x="5279" y="3552"/>
                  </a:cubicBezTo>
                  <a:cubicBezTo>
                    <a:pt x="5279" y="3552"/>
                    <a:pt x="4557" y="3552"/>
                    <a:pt x="4377" y="3191"/>
                  </a:cubicBezTo>
                  <a:cubicBezTo>
                    <a:pt x="4213" y="2814"/>
                    <a:pt x="4410" y="2814"/>
                    <a:pt x="4557" y="2733"/>
                  </a:cubicBezTo>
                  <a:cubicBezTo>
                    <a:pt x="4689" y="2651"/>
                    <a:pt x="4738" y="2519"/>
                    <a:pt x="4590" y="2306"/>
                  </a:cubicBezTo>
                  <a:cubicBezTo>
                    <a:pt x="4443" y="2093"/>
                    <a:pt x="4459" y="1733"/>
                    <a:pt x="4738" y="1733"/>
                  </a:cubicBezTo>
                  <a:cubicBezTo>
                    <a:pt x="4658" y="1560"/>
                    <a:pt x="4482" y="1452"/>
                    <a:pt x="4304" y="1452"/>
                  </a:cubicBezTo>
                  <a:cubicBezTo>
                    <a:pt x="4263" y="1452"/>
                    <a:pt x="4221" y="1458"/>
                    <a:pt x="4180" y="1470"/>
                  </a:cubicBezTo>
                  <a:cubicBezTo>
                    <a:pt x="3754" y="1552"/>
                    <a:pt x="3738" y="2159"/>
                    <a:pt x="3738" y="2159"/>
                  </a:cubicBezTo>
                  <a:cubicBezTo>
                    <a:pt x="3738" y="2159"/>
                    <a:pt x="3443" y="1405"/>
                    <a:pt x="3935" y="1028"/>
                  </a:cubicBezTo>
                  <a:cubicBezTo>
                    <a:pt x="4118" y="883"/>
                    <a:pt x="4264" y="827"/>
                    <a:pt x="4379" y="827"/>
                  </a:cubicBezTo>
                  <a:cubicBezTo>
                    <a:pt x="4562" y="827"/>
                    <a:pt x="4665" y="969"/>
                    <a:pt x="4705" y="1110"/>
                  </a:cubicBezTo>
                  <a:cubicBezTo>
                    <a:pt x="4758" y="1295"/>
                    <a:pt x="4865" y="1449"/>
                    <a:pt x="5007" y="1449"/>
                  </a:cubicBezTo>
                  <a:cubicBezTo>
                    <a:pt x="5041" y="1449"/>
                    <a:pt x="5077" y="1440"/>
                    <a:pt x="5115" y="1421"/>
                  </a:cubicBezTo>
                  <a:cubicBezTo>
                    <a:pt x="5256" y="1345"/>
                    <a:pt x="5368" y="1248"/>
                    <a:pt x="5466" y="1248"/>
                  </a:cubicBezTo>
                  <a:cubicBezTo>
                    <a:pt x="5516" y="1248"/>
                    <a:pt x="5562" y="1273"/>
                    <a:pt x="5606" y="1339"/>
                  </a:cubicBezTo>
                  <a:cubicBezTo>
                    <a:pt x="5721" y="1602"/>
                    <a:pt x="5606" y="1897"/>
                    <a:pt x="5344" y="2011"/>
                  </a:cubicBezTo>
                  <a:cubicBezTo>
                    <a:pt x="5344" y="2011"/>
                    <a:pt x="5350" y="2012"/>
                    <a:pt x="5360" y="2012"/>
                  </a:cubicBezTo>
                  <a:cubicBezTo>
                    <a:pt x="5468" y="2012"/>
                    <a:pt x="6079" y="1984"/>
                    <a:pt x="6213" y="1372"/>
                  </a:cubicBezTo>
                  <a:cubicBezTo>
                    <a:pt x="6331" y="822"/>
                    <a:pt x="5863" y="1"/>
                    <a:pt x="49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 name="Google Shape;3653;p3"/>
            <p:cNvSpPr/>
            <p:nvPr/>
          </p:nvSpPr>
          <p:spPr>
            <a:xfrm>
              <a:off x="8614118" y="5726926"/>
              <a:ext cx="151960" cy="108095"/>
            </a:xfrm>
            <a:custGeom>
              <a:avLst/>
              <a:gdLst/>
              <a:ahLst/>
              <a:cxnLst/>
              <a:rect l="l" t="t" r="r" b="b"/>
              <a:pathLst>
                <a:path w="4656" h="3312" extrusionOk="0">
                  <a:moveTo>
                    <a:pt x="852" y="1"/>
                  </a:moveTo>
                  <a:cubicBezTo>
                    <a:pt x="852" y="1"/>
                    <a:pt x="0" y="919"/>
                    <a:pt x="557" y="1722"/>
                  </a:cubicBezTo>
                  <a:cubicBezTo>
                    <a:pt x="885" y="2181"/>
                    <a:pt x="1393" y="2459"/>
                    <a:pt x="1951" y="2492"/>
                  </a:cubicBezTo>
                  <a:cubicBezTo>
                    <a:pt x="1885" y="2492"/>
                    <a:pt x="1475" y="2492"/>
                    <a:pt x="1311" y="2722"/>
                  </a:cubicBezTo>
                  <a:cubicBezTo>
                    <a:pt x="1180" y="2886"/>
                    <a:pt x="1131" y="3099"/>
                    <a:pt x="1164" y="3312"/>
                  </a:cubicBezTo>
                  <a:cubicBezTo>
                    <a:pt x="1216" y="3221"/>
                    <a:pt x="1310" y="3171"/>
                    <a:pt x="1412" y="3171"/>
                  </a:cubicBezTo>
                  <a:cubicBezTo>
                    <a:pt x="1438" y="3171"/>
                    <a:pt x="1465" y="3174"/>
                    <a:pt x="1492" y="3181"/>
                  </a:cubicBezTo>
                  <a:cubicBezTo>
                    <a:pt x="1597" y="3216"/>
                    <a:pt x="1753" y="3288"/>
                    <a:pt x="1933" y="3288"/>
                  </a:cubicBezTo>
                  <a:cubicBezTo>
                    <a:pt x="2091" y="3288"/>
                    <a:pt x="2267" y="3233"/>
                    <a:pt x="2442" y="3050"/>
                  </a:cubicBezTo>
                  <a:cubicBezTo>
                    <a:pt x="2836" y="2640"/>
                    <a:pt x="3327" y="2869"/>
                    <a:pt x="4655" y="2164"/>
                  </a:cubicBezTo>
                  <a:cubicBezTo>
                    <a:pt x="4655" y="2164"/>
                    <a:pt x="4655" y="2164"/>
                    <a:pt x="4655" y="2164"/>
                  </a:cubicBezTo>
                  <a:cubicBezTo>
                    <a:pt x="4631" y="2164"/>
                    <a:pt x="3922" y="2457"/>
                    <a:pt x="3121" y="2457"/>
                  </a:cubicBezTo>
                  <a:cubicBezTo>
                    <a:pt x="2658" y="2457"/>
                    <a:pt x="2164" y="2359"/>
                    <a:pt x="1754" y="2050"/>
                  </a:cubicBezTo>
                  <a:cubicBezTo>
                    <a:pt x="1115" y="1574"/>
                    <a:pt x="770" y="804"/>
                    <a:pt x="85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 name="Google Shape;3654;p3"/>
            <p:cNvSpPr/>
            <p:nvPr/>
          </p:nvSpPr>
          <p:spPr>
            <a:xfrm>
              <a:off x="8814186" y="5484658"/>
              <a:ext cx="145531" cy="204866"/>
            </a:xfrm>
            <a:custGeom>
              <a:avLst/>
              <a:gdLst/>
              <a:ahLst/>
              <a:cxnLst/>
              <a:rect l="l" t="t" r="r" b="b"/>
              <a:pathLst>
                <a:path w="4459" h="6277" extrusionOk="0">
                  <a:moveTo>
                    <a:pt x="2638" y="0"/>
                  </a:moveTo>
                  <a:cubicBezTo>
                    <a:pt x="2144" y="0"/>
                    <a:pt x="1630" y="202"/>
                    <a:pt x="1279" y="605"/>
                  </a:cubicBezTo>
                  <a:cubicBezTo>
                    <a:pt x="0" y="2244"/>
                    <a:pt x="918" y="4260"/>
                    <a:pt x="1656" y="5113"/>
                  </a:cubicBezTo>
                  <a:cubicBezTo>
                    <a:pt x="2098" y="5637"/>
                    <a:pt x="2639" y="6031"/>
                    <a:pt x="3262" y="6276"/>
                  </a:cubicBezTo>
                  <a:cubicBezTo>
                    <a:pt x="2705" y="6014"/>
                    <a:pt x="2197" y="5621"/>
                    <a:pt x="1803" y="5129"/>
                  </a:cubicBezTo>
                  <a:cubicBezTo>
                    <a:pt x="1525" y="4736"/>
                    <a:pt x="1312" y="4309"/>
                    <a:pt x="1197" y="3851"/>
                  </a:cubicBezTo>
                  <a:cubicBezTo>
                    <a:pt x="1033" y="3326"/>
                    <a:pt x="984" y="2769"/>
                    <a:pt x="1033" y="2211"/>
                  </a:cubicBezTo>
                  <a:cubicBezTo>
                    <a:pt x="1164" y="736"/>
                    <a:pt x="1984" y="195"/>
                    <a:pt x="2738" y="162"/>
                  </a:cubicBezTo>
                  <a:cubicBezTo>
                    <a:pt x="3082" y="162"/>
                    <a:pt x="3426" y="310"/>
                    <a:pt x="3672" y="556"/>
                  </a:cubicBezTo>
                  <a:cubicBezTo>
                    <a:pt x="4311" y="1097"/>
                    <a:pt x="3951" y="2047"/>
                    <a:pt x="3410" y="2277"/>
                  </a:cubicBezTo>
                  <a:cubicBezTo>
                    <a:pt x="3287" y="2338"/>
                    <a:pt x="3150" y="2372"/>
                    <a:pt x="3014" y="2372"/>
                  </a:cubicBezTo>
                  <a:cubicBezTo>
                    <a:pt x="2896" y="2372"/>
                    <a:pt x="2779" y="2347"/>
                    <a:pt x="2672" y="2293"/>
                  </a:cubicBezTo>
                  <a:cubicBezTo>
                    <a:pt x="2492" y="2195"/>
                    <a:pt x="2377" y="2031"/>
                    <a:pt x="2361" y="1834"/>
                  </a:cubicBezTo>
                  <a:cubicBezTo>
                    <a:pt x="2354" y="1737"/>
                    <a:pt x="2379" y="1714"/>
                    <a:pt x="2429" y="1714"/>
                  </a:cubicBezTo>
                  <a:cubicBezTo>
                    <a:pt x="2473" y="1714"/>
                    <a:pt x="2535" y="1731"/>
                    <a:pt x="2614" y="1731"/>
                  </a:cubicBezTo>
                  <a:cubicBezTo>
                    <a:pt x="2674" y="1731"/>
                    <a:pt x="2743" y="1721"/>
                    <a:pt x="2820" y="1687"/>
                  </a:cubicBezTo>
                  <a:cubicBezTo>
                    <a:pt x="3033" y="1572"/>
                    <a:pt x="3066" y="1293"/>
                    <a:pt x="2902" y="1130"/>
                  </a:cubicBezTo>
                  <a:cubicBezTo>
                    <a:pt x="2828" y="1056"/>
                    <a:pt x="2726" y="1015"/>
                    <a:pt x="2622" y="1015"/>
                  </a:cubicBezTo>
                  <a:cubicBezTo>
                    <a:pt x="2427" y="1015"/>
                    <a:pt x="2223" y="1158"/>
                    <a:pt x="2180" y="1490"/>
                  </a:cubicBezTo>
                  <a:cubicBezTo>
                    <a:pt x="2148" y="1736"/>
                    <a:pt x="2230" y="1982"/>
                    <a:pt x="2394" y="2146"/>
                  </a:cubicBezTo>
                  <a:cubicBezTo>
                    <a:pt x="2410" y="2179"/>
                    <a:pt x="2426" y="2195"/>
                    <a:pt x="2459" y="2211"/>
                  </a:cubicBezTo>
                  <a:lnTo>
                    <a:pt x="2508" y="2261"/>
                  </a:lnTo>
                  <a:lnTo>
                    <a:pt x="2557" y="2293"/>
                  </a:lnTo>
                  <a:lnTo>
                    <a:pt x="2607" y="2326"/>
                  </a:lnTo>
                  <a:lnTo>
                    <a:pt x="2639" y="2343"/>
                  </a:lnTo>
                  <a:cubicBezTo>
                    <a:pt x="2762" y="2408"/>
                    <a:pt x="2898" y="2441"/>
                    <a:pt x="3033" y="2441"/>
                  </a:cubicBezTo>
                  <a:cubicBezTo>
                    <a:pt x="3168" y="2441"/>
                    <a:pt x="3303" y="2408"/>
                    <a:pt x="3426" y="2343"/>
                  </a:cubicBezTo>
                  <a:cubicBezTo>
                    <a:pt x="4033" y="2129"/>
                    <a:pt x="4459" y="1080"/>
                    <a:pt x="3754" y="458"/>
                  </a:cubicBezTo>
                  <a:cubicBezTo>
                    <a:pt x="3480" y="153"/>
                    <a:pt x="3067" y="0"/>
                    <a:pt x="263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 name="Google Shape;3655;p3"/>
            <p:cNvSpPr/>
            <p:nvPr/>
          </p:nvSpPr>
          <p:spPr>
            <a:xfrm>
              <a:off x="7617434" y="5587335"/>
              <a:ext cx="79897" cy="178135"/>
            </a:xfrm>
            <a:custGeom>
              <a:avLst/>
              <a:gdLst/>
              <a:ahLst/>
              <a:cxnLst/>
              <a:rect l="l" t="t" r="r" b="b"/>
              <a:pathLst>
                <a:path w="2448" h="5458" extrusionOk="0">
                  <a:moveTo>
                    <a:pt x="1455" y="1"/>
                  </a:moveTo>
                  <a:cubicBezTo>
                    <a:pt x="1420" y="1"/>
                    <a:pt x="1389" y="6"/>
                    <a:pt x="1361" y="16"/>
                  </a:cubicBezTo>
                  <a:cubicBezTo>
                    <a:pt x="1034" y="114"/>
                    <a:pt x="968" y="377"/>
                    <a:pt x="1116" y="737"/>
                  </a:cubicBezTo>
                  <a:cubicBezTo>
                    <a:pt x="1280" y="1098"/>
                    <a:pt x="1788" y="1147"/>
                    <a:pt x="1657" y="2803"/>
                  </a:cubicBezTo>
                  <a:cubicBezTo>
                    <a:pt x="1525" y="4474"/>
                    <a:pt x="1" y="5458"/>
                    <a:pt x="1" y="5458"/>
                  </a:cubicBezTo>
                  <a:cubicBezTo>
                    <a:pt x="263" y="5409"/>
                    <a:pt x="1837" y="4458"/>
                    <a:pt x="2148" y="2426"/>
                  </a:cubicBezTo>
                  <a:cubicBezTo>
                    <a:pt x="2447" y="573"/>
                    <a:pt x="1806" y="1"/>
                    <a:pt x="145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 name="Google Shape;3656;p3"/>
            <p:cNvSpPr/>
            <p:nvPr/>
          </p:nvSpPr>
          <p:spPr>
            <a:xfrm>
              <a:off x="7560220" y="5538248"/>
              <a:ext cx="172293" cy="232053"/>
            </a:xfrm>
            <a:custGeom>
              <a:avLst/>
              <a:gdLst/>
              <a:ahLst/>
              <a:cxnLst/>
              <a:rect l="l" t="t" r="r" b="b"/>
              <a:pathLst>
                <a:path w="5279" h="7110" extrusionOk="0">
                  <a:moveTo>
                    <a:pt x="1688" y="0"/>
                  </a:moveTo>
                  <a:cubicBezTo>
                    <a:pt x="1297" y="0"/>
                    <a:pt x="859" y="91"/>
                    <a:pt x="475" y="389"/>
                  </a:cubicBezTo>
                  <a:cubicBezTo>
                    <a:pt x="164" y="668"/>
                    <a:pt x="0" y="1061"/>
                    <a:pt x="49" y="1487"/>
                  </a:cubicBezTo>
                  <a:cubicBezTo>
                    <a:pt x="106" y="1999"/>
                    <a:pt x="632" y="2437"/>
                    <a:pt x="1230" y="2437"/>
                  </a:cubicBezTo>
                  <a:cubicBezTo>
                    <a:pt x="1322" y="2437"/>
                    <a:pt x="1415" y="2427"/>
                    <a:pt x="1508" y="2405"/>
                  </a:cubicBezTo>
                  <a:cubicBezTo>
                    <a:pt x="1623" y="2372"/>
                    <a:pt x="1721" y="2340"/>
                    <a:pt x="1820" y="2290"/>
                  </a:cubicBezTo>
                  <a:lnTo>
                    <a:pt x="1836" y="2290"/>
                  </a:lnTo>
                  <a:lnTo>
                    <a:pt x="1852" y="2274"/>
                  </a:lnTo>
                  <a:cubicBezTo>
                    <a:pt x="2147" y="2110"/>
                    <a:pt x="2311" y="1782"/>
                    <a:pt x="2246" y="1455"/>
                  </a:cubicBezTo>
                  <a:cubicBezTo>
                    <a:pt x="2196" y="1117"/>
                    <a:pt x="1908" y="894"/>
                    <a:pt x="1600" y="894"/>
                  </a:cubicBezTo>
                  <a:cubicBezTo>
                    <a:pt x="1503" y="894"/>
                    <a:pt x="1405" y="916"/>
                    <a:pt x="1311" y="963"/>
                  </a:cubicBezTo>
                  <a:cubicBezTo>
                    <a:pt x="951" y="1176"/>
                    <a:pt x="1049" y="1717"/>
                    <a:pt x="1475" y="1766"/>
                  </a:cubicBezTo>
                  <a:cubicBezTo>
                    <a:pt x="1506" y="1774"/>
                    <a:pt x="1536" y="1777"/>
                    <a:pt x="1566" y="1777"/>
                  </a:cubicBezTo>
                  <a:cubicBezTo>
                    <a:pt x="1788" y="1777"/>
                    <a:pt x="1963" y="1571"/>
                    <a:pt x="1934" y="1340"/>
                  </a:cubicBezTo>
                  <a:cubicBezTo>
                    <a:pt x="1921" y="1301"/>
                    <a:pt x="1944" y="1267"/>
                    <a:pt x="1979" y="1267"/>
                  </a:cubicBezTo>
                  <a:cubicBezTo>
                    <a:pt x="2032" y="1267"/>
                    <a:pt x="2111" y="1345"/>
                    <a:pt x="2131" y="1602"/>
                  </a:cubicBezTo>
                  <a:cubicBezTo>
                    <a:pt x="2147" y="1717"/>
                    <a:pt x="2131" y="1848"/>
                    <a:pt x="2065" y="1963"/>
                  </a:cubicBezTo>
                  <a:cubicBezTo>
                    <a:pt x="1933" y="2184"/>
                    <a:pt x="1681" y="2312"/>
                    <a:pt x="1418" y="2312"/>
                  </a:cubicBezTo>
                  <a:cubicBezTo>
                    <a:pt x="1388" y="2312"/>
                    <a:pt x="1358" y="2310"/>
                    <a:pt x="1328" y="2307"/>
                  </a:cubicBezTo>
                  <a:cubicBezTo>
                    <a:pt x="1317" y="2307"/>
                    <a:pt x="1307" y="2308"/>
                    <a:pt x="1297" y="2308"/>
                  </a:cubicBezTo>
                  <a:cubicBezTo>
                    <a:pt x="609" y="2308"/>
                    <a:pt x="141" y="1248"/>
                    <a:pt x="771" y="619"/>
                  </a:cubicBezTo>
                  <a:cubicBezTo>
                    <a:pt x="1042" y="325"/>
                    <a:pt x="1431" y="199"/>
                    <a:pt x="1847" y="199"/>
                  </a:cubicBezTo>
                  <a:cubicBezTo>
                    <a:pt x="2362" y="199"/>
                    <a:pt x="2918" y="392"/>
                    <a:pt x="3344" y="701"/>
                  </a:cubicBezTo>
                  <a:cubicBezTo>
                    <a:pt x="5081" y="1979"/>
                    <a:pt x="4819" y="4257"/>
                    <a:pt x="4327" y="5421"/>
                  </a:cubicBezTo>
                  <a:cubicBezTo>
                    <a:pt x="4050" y="6090"/>
                    <a:pt x="3594" y="6677"/>
                    <a:pt x="3008" y="7103"/>
                  </a:cubicBezTo>
                  <a:lnTo>
                    <a:pt x="3008" y="7103"/>
                  </a:lnTo>
                  <a:cubicBezTo>
                    <a:pt x="3098" y="7047"/>
                    <a:pt x="3845" y="6611"/>
                    <a:pt x="4393" y="5454"/>
                  </a:cubicBezTo>
                  <a:cubicBezTo>
                    <a:pt x="4950" y="4290"/>
                    <a:pt x="5278" y="1913"/>
                    <a:pt x="3459" y="553"/>
                  </a:cubicBezTo>
                  <a:cubicBezTo>
                    <a:pt x="3098" y="307"/>
                    <a:pt x="2688" y="127"/>
                    <a:pt x="2262" y="61"/>
                  </a:cubicBezTo>
                  <a:cubicBezTo>
                    <a:pt x="2095" y="27"/>
                    <a:pt x="1899" y="0"/>
                    <a:pt x="1688" y="0"/>
                  </a:cubicBezTo>
                  <a:close/>
                  <a:moveTo>
                    <a:pt x="3008" y="7103"/>
                  </a:moveTo>
                  <a:cubicBezTo>
                    <a:pt x="3002" y="7107"/>
                    <a:pt x="2999" y="7109"/>
                    <a:pt x="3000" y="7109"/>
                  </a:cubicBezTo>
                  <a:cubicBezTo>
                    <a:pt x="3003" y="7107"/>
                    <a:pt x="3006" y="7105"/>
                    <a:pt x="3008" y="7103"/>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 name="Google Shape;3657;p3"/>
            <p:cNvSpPr/>
            <p:nvPr/>
          </p:nvSpPr>
          <p:spPr>
            <a:xfrm>
              <a:off x="7599255" y="5358351"/>
              <a:ext cx="170172" cy="267497"/>
            </a:xfrm>
            <a:custGeom>
              <a:avLst/>
              <a:gdLst/>
              <a:ahLst/>
              <a:cxnLst/>
              <a:rect l="l" t="t" r="r" b="b"/>
              <a:pathLst>
                <a:path w="5214" h="8196" extrusionOk="0">
                  <a:moveTo>
                    <a:pt x="1099" y="0"/>
                  </a:moveTo>
                  <a:lnTo>
                    <a:pt x="1099" y="0"/>
                  </a:lnTo>
                  <a:cubicBezTo>
                    <a:pt x="1" y="2852"/>
                    <a:pt x="1279" y="4377"/>
                    <a:pt x="2541" y="5606"/>
                  </a:cubicBezTo>
                  <a:cubicBezTo>
                    <a:pt x="3803" y="6852"/>
                    <a:pt x="3754" y="8196"/>
                    <a:pt x="3754" y="8196"/>
                  </a:cubicBezTo>
                  <a:cubicBezTo>
                    <a:pt x="4672" y="7278"/>
                    <a:pt x="3607" y="5590"/>
                    <a:pt x="4476" y="4229"/>
                  </a:cubicBezTo>
                  <a:cubicBezTo>
                    <a:pt x="5213" y="3098"/>
                    <a:pt x="4246" y="2574"/>
                    <a:pt x="4246" y="2574"/>
                  </a:cubicBezTo>
                  <a:cubicBezTo>
                    <a:pt x="3836" y="3164"/>
                    <a:pt x="3377" y="3000"/>
                    <a:pt x="3017" y="3737"/>
                  </a:cubicBezTo>
                  <a:cubicBezTo>
                    <a:pt x="2656" y="4475"/>
                    <a:pt x="3279" y="5803"/>
                    <a:pt x="3279" y="5803"/>
                  </a:cubicBezTo>
                  <a:cubicBezTo>
                    <a:pt x="2066" y="4934"/>
                    <a:pt x="2312" y="4164"/>
                    <a:pt x="2656" y="3754"/>
                  </a:cubicBezTo>
                  <a:cubicBezTo>
                    <a:pt x="3000" y="3360"/>
                    <a:pt x="2525" y="3016"/>
                    <a:pt x="2541" y="2787"/>
                  </a:cubicBezTo>
                  <a:cubicBezTo>
                    <a:pt x="2558" y="2639"/>
                    <a:pt x="2591" y="2508"/>
                    <a:pt x="2640" y="2361"/>
                  </a:cubicBezTo>
                  <a:cubicBezTo>
                    <a:pt x="2640" y="2361"/>
                    <a:pt x="2572" y="2315"/>
                    <a:pt x="2445" y="2315"/>
                  </a:cubicBezTo>
                  <a:cubicBezTo>
                    <a:pt x="2331" y="2315"/>
                    <a:pt x="2170" y="2352"/>
                    <a:pt x="1968" y="2492"/>
                  </a:cubicBezTo>
                  <a:cubicBezTo>
                    <a:pt x="1230" y="2983"/>
                    <a:pt x="1525" y="4082"/>
                    <a:pt x="1525" y="4082"/>
                  </a:cubicBezTo>
                  <a:cubicBezTo>
                    <a:pt x="1001" y="3344"/>
                    <a:pt x="1181" y="2590"/>
                    <a:pt x="1771" y="2066"/>
                  </a:cubicBezTo>
                  <a:cubicBezTo>
                    <a:pt x="2377" y="1541"/>
                    <a:pt x="1804" y="1066"/>
                    <a:pt x="1410" y="836"/>
                  </a:cubicBezTo>
                  <a:cubicBezTo>
                    <a:pt x="1017" y="623"/>
                    <a:pt x="1099" y="1"/>
                    <a:pt x="109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 name="Google Shape;3658;p3"/>
            <p:cNvSpPr/>
            <p:nvPr/>
          </p:nvSpPr>
          <p:spPr>
            <a:xfrm>
              <a:off x="7520631" y="5325158"/>
              <a:ext cx="98990" cy="147685"/>
            </a:xfrm>
            <a:custGeom>
              <a:avLst/>
              <a:gdLst/>
              <a:ahLst/>
              <a:cxnLst/>
              <a:rect l="l" t="t" r="r" b="b"/>
              <a:pathLst>
                <a:path w="3033" h="4525" extrusionOk="0">
                  <a:moveTo>
                    <a:pt x="459" y="1"/>
                  </a:moveTo>
                  <a:cubicBezTo>
                    <a:pt x="459" y="17"/>
                    <a:pt x="0" y="2033"/>
                    <a:pt x="3033" y="4525"/>
                  </a:cubicBezTo>
                  <a:cubicBezTo>
                    <a:pt x="3033" y="4525"/>
                    <a:pt x="2475" y="3853"/>
                    <a:pt x="2738" y="3099"/>
                  </a:cubicBezTo>
                  <a:cubicBezTo>
                    <a:pt x="3000" y="2345"/>
                    <a:pt x="2688" y="2083"/>
                    <a:pt x="2442" y="1820"/>
                  </a:cubicBezTo>
                  <a:cubicBezTo>
                    <a:pt x="2295" y="1656"/>
                    <a:pt x="2295" y="1427"/>
                    <a:pt x="2426" y="1263"/>
                  </a:cubicBezTo>
                  <a:cubicBezTo>
                    <a:pt x="2426" y="1263"/>
                    <a:pt x="2388" y="1256"/>
                    <a:pt x="2332" y="1256"/>
                  </a:cubicBezTo>
                  <a:cubicBezTo>
                    <a:pt x="2170" y="1256"/>
                    <a:pt x="1861" y="1319"/>
                    <a:pt x="1934" y="1820"/>
                  </a:cubicBezTo>
                  <a:cubicBezTo>
                    <a:pt x="2033" y="2509"/>
                    <a:pt x="2082" y="2624"/>
                    <a:pt x="1852" y="2640"/>
                  </a:cubicBezTo>
                  <a:cubicBezTo>
                    <a:pt x="1843" y="2641"/>
                    <a:pt x="1835" y="2642"/>
                    <a:pt x="1826" y="2642"/>
                  </a:cubicBezTo>
                  <a:cubicBezTo>
                    <a:pt x="1645" y="2642"/>
                    <a:pt x="1707" y="2304"/>
                    <a:pt x="1754" y="2115"/>
                  </a:cubicBezTo>
                  <a:cubicBezTo>
                    <a:pt x="1820" y="1935"/>
                    <a:pt x="2065" y="1099"/>
                    <a:pt x="1410" y="821"/>
                  </a:cubicBezTo>
                  <a:cubicBezTo>
                    <a:pt x="754" y="542"/>
                    <a:pt x="492" y="280"/>
                    <a:pt x="45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 name="Google Shape;3659;p3"/>
            <p:cNvSpPr/>
            <p:nvPr/>
          </p:nvSpPr>
          <p:spPr>
            <a:xfrm>
              <a:off x="7698766" y="5605482"/>
              <a:ext cx="117201" cy="139134"/>
            </a:xfrm>
            <a:custGeom>
              <a:avLst/>
              <a:gdLst/>
              <a:ahLst/>
              <a:cxnLst/>
              <a:rect l="l" t="t" r="r" b="b"/>
              <a:pathLst>
                <a:path w="3591" h="4263" extrusionOk="0">
                  <a:moveTo>
                    <a:pt x="1722" y="1"/>
                  </a:moveTo>
                  <a:lnTo>
                    <a:pt x="1722" y="1"/>
                  </a:lnTo>
                  <a:cubicBezTo>
                    <a:pt x="771" y="509"/>
                    <a:pt x="1050" y="1181"/>
                    <a:pt x="951" y="2476"/>
                  </a:cubicBezTo>
                  <a:cubicBezTo>
                    <a:pt x="853" y="3771"/>
                    <a:pt x="0" y="4263"/>
                    <a:pt x="0" y="4263"/>
                  </a:cubicBezTo>
                  <a:cubicBezTo>
                    <a:pt x="3590" y="2443"/>
                    <a:pt x="2295" y="771"/>
                    <a:pt x="1935" y="526"/>
                  </a:cubicBezTo>
                  <a:cubicBezTo>
                    <a:pt x="1590" y="280"/>
                    <a:pt x="1722" y="1"/>
                    <a:pt x="172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 name="Google Shape;3660;p3"/>
            <p:cNvSpPr/>
            <p:nvPr/>
          </p:nvSpPr>
          <p:spPr>
            <a:xfrm>
              <a:off x="7820210" y="5641318"/>
              <a:ext cx="226308" cy="158618"/>
            </a:xfrm>
            <a:custGeom>
              <a:avLst/>
              <a:gdLst/>
              <a:ahLst/>
              <a:cxnLst/>
              <a:rect l="l" t="t" r="r" b="b"/>
              <a:pathLst>
                <a:path w="6934" h="4860" extrusionOk="0">
                  <a:moveTo>
                    <a:pt x="1949" y="0"/>
                  </a:moveTo>
                  <a:cubicBezTo>
                    <a:pt x="1069" y="0"/>
                    <a:pt x="604" y="827"/>
                    <a:pt x="722" y="1362"/>
                  </a:cubicBezTo>
                  <a:cubicBezTo>
                    <a:pt x="836" y="1964"/>
                    <a:pt x="1403" y="2002"/>
                    <a:pt x="1543" y="2002"/>
                  </a:cubicBezTo>
                  <a:cubicBezTo>
                    <a:pt x="1563" y="2002"/>
                    <a:pt x="1574" y="2001"/>
                    <a:pt x="1574" y="2001"/>
                  </a:cubicBezTo>
                  <a:cubicBezTo>
                    <a:pt x="1312" y="1903"/>
                    <a:pt x="1197" y="1591"/>
                    <a:pt x="1328" y="1329"/>
                  </a:cubicBezTo>
                  <a:cubicBezTo>
                    <a:pt x="1371" y="1265"/>
                    <a:pt x="1415" y="1241"/>
                    <a:pt x="1462" y="1241"/>
                  </a:cubicBezTo>
                  <a:cubicBezTo>
                    <a:pt x="1560" y="1241"/>
                    <a:pt x="1671" y="1344"/>
                    <a:pt x="1803" y="1411"/>
                  </a:cubicBezTo>
                  <a:cubicBezTo>
                    <a:pt x="1844" y="1430"/>
                    <a:pt x="1883" y="1438"/>
                    <a:pt x="1918" y="1438"/>
                  </a:cubicBezTo>
                  <a:cubicBezTo>
                    <a:pt x="2069" y="1438"/>
                    <a:pt x="2173" y="1285"/>
                    <a:pt x="2213" y="1099"/>
                  </a:cubicBezTo>
                  <a:cubicBezTo>
                    <a:pt x="2253" y="958"/>
                    <a:pt x="2362" y="817"/>
                    <a:pt x="2550" y="817"/>
                  </a:cubicBezTo>
                  <a:cubicBezTo>
                    <a:pt x="2668" y="817"/>
                    <a:pt x="2817" y="872"/>
                    <a:pt x="3000" y="1017"/>
                  </a:cubicBezTo>
                  <a:cubicBezTo>
                    <a:pt x="3492" y="1394"/>
                    <a:pt x="3180" y="2148"/>
                    <a:pt x="3180" y="2148"/>
                  </a:cubicBezTo>
                  <a:cubicBezTo>
                    <a:pt x="3180" y="2148"/>
                    <a:pt x="3180" y="1526"/>
                    <a:pt x="2754" y="1476"/>
                  </a:cubicBezTo>
                  <a:cubicBezTo>
                    <a:pt x="2707" y="1463"/>
                    <a:pt x="2659" y="1456"/>
                    <a:pt x="2613" y="1456"/>
                  </a:cubicBezTo>
                  <a:cubicBezTo>
                    <a:pt x="2435" y="1456"/>
                    <a:pt x="2275" y="1553"/>
                    <a:pt x="2197" y="1722"/>
                  </a:cubicBezTo>
                  <a:cubicBezTo>
                    <a:pt x="2459" y="1722"/>
                    <a:pt x="2475" y="2099"/>
                    <a:pt x="2328" y="2296"/>
                  </a:cubicBezTo>
                  <a:cubicBezTo>
                    <a:pt x="2180" y="2509"/>
                    <a:pt x="2230" y="2657"/>
                    <a:pt x="2377" y="2739"/>
                  </a:cubicBezTo>
                  <a:cubicBezTo>
                    <a:pt x="2508" y="2820"/>
                    <a:pt x="2721" y="2804"/>
                    <a:pt x="2541" y="3181"/>
                  </a:cubicBezTo>
                  <a:cubicBezTo>
                    <a:pt x="2377" y="3558"/>
                    <a:pt x="1656" y="3558"/>
                    <a:pt x="1656" y="3558"/>
                  </a:cubicBezTo>
                  <a:cubicBezTo>
                    <a:pt x="1803" y="3345"/>
                    <a:pt x="1771" y="3050"/>
                    <a:pt x="1574" y="2886"/>
                  </a:cubicBezTo>
                  <a:cubicBezTo>
                    <a:pt x="1574" y="3066"/>
                    <a:pt x="1459" y="3214"/>
                    <a:pt x="1295" y="3263"/>
                  </a:cubicBezTo>
                  <a:cubicBezTo>
                    <a:pt x="1017" y="3345"/>
                    <a:pt x="1017" y="3263"/>
                    <a:pt x="754" y="3493"/>
                  </a:cubicBezTo>
                  <a:cubicBezTo>
                    <a:pt x="618" y="3603"/>
                    <a:pt x="419" y="3630"/>
                    <a:pt x="260" y="3630"/>
                  </a:cubicBezTo>
                  <a:cubicBezTo>
                    <a:pt x="114" y="3630"/>
                    <a:pt x="0" y="3607"/>
                    <a:pt x="0" y="3607"/>
                  </a:cubicBezTo>
                  <a:lnTo>
                    <a:pt x="0" y="3607"/>
                  </a:lnTo>
                  <a:cubicBezTo>
                    <a:pt x="181" y="3706"/>
                    <a:pt x="394" y="3755"/>
                    <a:pt x="590" y="3771"/>
                  </a:cubicBezTo>
                  <a:cubicBezTo>
                    <a:pt x="1033" y="3804"/>
                    <a:pt x="1476" y="3886"/>
                    <a:pt x="1902" y="3984"/>
                  </a:cubicBezTo>
                  <a:cubicBezTo>
                    <a:pt x="3082" y="4345"/>
                    <a:pt x="3803" y="4837"/>
                    <a:pt x="4688" y="4853"/>
                  </a:cubicBezTo>
                  <a:cubicBezTo>
                    <a:pt x="4746" y="4857"/>
                    <a:pt x="4804" y="4859"/>
                    <a:pt x="4862" y="4859"/>
                  </a:cubicBezTo>
                  <a:cubicBezTo>
                    <a:pt x="5262" y="4859"/>
                    <a:pt x="5656" y="4761"/>
                    <a:pt x="6000" y="4574"/>
                  </a:cubicBezTo>
                  <a:cubicBezTo>
                    <a:pt x="6786" y="4115"/>
                    <a:pt x="6934" y="2952"/>
                    <a:pt x="6475" y="2345"/>
                  </a:cubicBezTo>
                  <a:cubicBezTo>
                    <a:pt x="6244" y="2015"/>
                    <a:pt x="5880" y="1864"/>
                    <a:pt x="5540" y="1864"/>
                  </a:cubicBezTo>
                  <a:cubicBezTo>
                    <a:pt x="5204" y="1864"/>
                    <a:pt x="4892" y="2011"/>
                    <a:pt x="4754" y="2280"/>
                  </a:cubicBezTo>
                  <a:cubicBezTo>
                    <a:pt x="4508" y="2607"/>
                    <a:pt x="4541" y="3083"/>
                    <a:pt x="4836" y="3361"/>
                  </a:cubicBezTo>
                  <a:lnTo>
                    <a:pt x="4852" y="3378"/>
                  </a:lnTo>
                  <a:cubicBezTo>
                    <a:pt x="4869" y="3394"/>
                    <a:pt x="4885" y="3411"/>
                    <a:pt x="4918" y="3427"/>
                  </a:cubicBezTo>
                  <a:lnTo>
                    <a:pt x="4950" y="3460"/>
                  </a:lnTo>
                  <a:cubicBezTo>
                    <a:pt x="5052" y="3519"/>
                    <a:pt x="5179" y="3550"/>
                    <a:pt x="5302" y="3550"/>
                  </a:cubicBezTo>
                  <a:cubicBezTo>
                    <a:pt x="5556" y="3550"/>
                    <a:pt x="5797" y="3419"/>
                    <a:pt x="5786" y="3132"/>
                  </a:cubicBezTo>
                  <a:cubicBezTo>
                    <a:pt x="5800" y="2938"/>
                    <a:pt x="5644" y="2856"/>
                    <a:pt x="5467" y="2856"/>
                  </a:cubicBezTo>
                  <a:cubicBezTo>
                    <a:pt x="5213" y="2856"/>
                    <a:pt x="4916" y="3027"/>
                    <a:pt x="5032" y="3279"/>
                  </a:cubicBezTo>
                  <a:cubicBezTo>
                    <a:pt x="5040" y="3302"/>
                    <a:pt x="5041" y="3325"/>
                    <a:pt x="5018" y="3325"/>
                  </a:cubicBezTo>
                  <a:cubicBezTo>
                    <a:pt x="4991" y="3325"/>
                    <a:pt x="4934" y="3294"/>
                    <a:pt x="4819" y="3197"/>
                  </a:cubicBezTo>
                  <a:cubicBezTo>
                    <a:pt x="4705" y="3099"/>
                    <a:pt x="4639" y="2952"/>
                    <a:pt x="4639" y="2788"/>
                  </a:cubicBezTo>
                  <a:cubicBezTo>
                    <a:pt x="4639" y="2624"/>
                    <a:pt x="4705" y="2460"/>
                    <a:pt x="4819" y="2312"/>
                  </a:cubicBezTo>
                  <a:cubicBezTo>
                    <a:pt x="4945" y="2078"/>
                    <a:pt x="5212" y="1955"/>
                    <a:pt x="5499" y="1955"/>
                  </a:cubicBezTo>
                  <a:cubicBezTo>
                    <a:pt x="5814" y="1955"/>
                    <a:pt x="6154" y="2102"/>
                    <a:pt x="6360" y="2411"/>
                  </a:cubicBezTo>
                  <a:cubicBezTo>
                    <a:pt x="6360" y="2411"/>
                    <a:pt x="6360" y="2427"/>
                    <a:pt x="6377" y="2443"/>
                  </a:cubicBezTo>
                  <a:cubicBezTo>
                    <a:pt x="6590" y="2853"/>
                    <a:pt x="6590" y="3361"/>
                    <a:pt x="6344" y="3755"/>
                  </a:cubicBezTo>
                  <a:cubicBezTo>
                    <a:pt x="6064" y="4258"/>
                    <a:pt x="5426" y="4609"/>
                    <a:pt x="4595" y="4609"/>
                  </a:cubicBezTo>
                  <a:cubicBezTo>
                    <a:pt x="4209" y="4609"/>
                    <a:pt x="3781" y="4533"/>
                    <a:pt x="3328" y="4361"/>
                  </a:cubicBezTo>
                  <a:cubicBezTo>
                    <a:pt x="3279" y="4345"/>
                    <a:pt x="3049" y="4263"/>
                    <a:pt x="2902" y="4197"/>
                  </a:cubicBezTo>
                  <a:cubicBezTo>
                    <a:pt x="2475" y="3984"/>
                    <a:pt x="2033" y="3837"/>
                    <a:pt x="1590" y="3755"/>
                  </a:cubicBezTo>
                  <a:cubicBezTo>
                    <a:pt x="1754" y="3722"/>
                    <a:pt x="1951" y="3706"/>
                    <a:pt x="2164" y="3656"/>
                  </a:cubicBezTo>
                  <a:cubicBezTo>
                    <a:pt x="3901" y="3312"/>
                    <a:pt x="4164" y="837"/>
                    <a:pt x="2705" y="182"/>
                  </a:cubicBezTo>
                  <a:cubicBezTo>
                    <a:pt x="2428" y="55"/>
                    <a:pt x="2175" y="0"/>
                    <a:pt x="19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 name="Google Shape;3661;p3"/>
            <p:cNvSpPr/>
            <p:nvPr/>
          </p:nvSpPr>
          <p:spPr>
            <a:xfrm>
              <a:off x="7930949" y="5726926"/>
              <a:ext cx="151960" cy="107573"/>
            </a:xfrm>
            <a:custGeom>
              <a:avLst/>
              <a:gdLst/>
              <a:ahLst/>
              <a:cxnLst/>
              <a:rect l="l" t="t" r="r" b="b"/>
              <a:pathLst>
                <a:path w="4656" h="3296" extrusionOk="0">
                  <a:moveTo>
                    <a:pt x="3803" y="1"/>
                  </a:moveTo>
                  <a:cubicBezTo>
                    <a:pt x="3885" y="788"/>
                    <a:pt x="3541" y="1574"/>
                    <a:pt x="2902" y="2050"/>
                  </a:cubicBezTo>
                  <a:cubicBezTo>
                    <a:pt x="2493" y="2357"/>
                    <a:pt x="2001" y="2456"/>
                    <a:pt x="1540" y="2456"/>
                  </a:cubicBezTo>
                  <a:cubicBezTo>
                    <a:pt x="723" y="2456"/>
                    <a:pt x="1" y="2148"/>
                    <a:pt x="0" y="2148"/>
                  </a:cubicBezTo>
                  <a:lnTo>
                    <a:pt x="0" y="2148"/>
                  </a:lnTo>
                  <a:cubicBezTo>
                    <a:pt x="1328" y="2869"/>
                    <a:pt x="1836" y="2640"/>
                    <a:pt x="2213" y="3033"/>
                  </a:cubicBezTo>
                  <a:cubicBezTo>
                    <a:pt x="2379" y="3221"/>
                    <a:pt x="2551" y="3278"/>
                    <a:pt x="2709" y="3278"/>
                  </a:cubicBezTo>
                  <a:cubicBezTo>
                    <a:pt x="2894" y="3278"/>
                    <a:pt x="3058" y="3200"/>
                    <a:pt x="3164" y="3164"/>
                  </a:cubicBezTo>
                  <a:cubicBezTo>
                    <a:pt x="3191" y="3158"/>
                    <a:pt x="3217" y="3154"/>
                    <a:pt x="3244" y="3154"/>
                  </a:cubicBezTo>
                  <a:cubicBezTo>
                    <a:pt x="3346" y="3154"/>
                    <a:pt x="3439" y="3204"/>
                    <a:pt x="3492" y="3295"/>
                  </a:cubicBezTo>
                  <a:cubicBezTo>
                    <a:pt x="3524" y="3099"/>
                    <a:pt x="3475" y="2886"/>
                    <a:pt x="3344" y="2722"/>
                  </a:cubicBezTo>
                  <a:cubicBezTo>
                    <a:pt x="3180" y="2509"/>
                    <a:pt x="2770" y="2492"/>
                    <a:pt x="2705" y="2492"/>
                  </a:cubicBezTo>
                  <a:cubicBezTo>
                    <a:pt x="3262" y="2459"/>
                    <a:pt x="3770" y="2164"/>
                    <a:pt x="4098" y="1705"/>
                  </a:cubicBezTo>
                  <a:cubicBezTo>
                    <a:pt x="4655" y="919"/>
                    <a:pt x="3803" y="1"/>
                    <a:pt x="38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 name="Google Shape;3662;p3"/>
            <p:cNvSpPr/>
            <p:nvPr/>
          </p:nvSpPr>
          <p:spPr>
            <a:xfrm>
              <a:off x="7736756" y="5484886"/>
              <a:ext cx="145531" cy="205159"/>
            </a:xfrm>
            <a:custGeom>
              <a:avLst/>
              <a:gdLst/>
              <a:ahLst/>
              <a:cxnLst/>
              <a:rect l="l" t="t" r="r" b="b"/>
              <a:pathLst>
                <a:path w="4459" h="6286" extrusionOk="0">
                  <a:moveTo>
                    <a:pt x="1805" y="0"/>
                  </a:moveTo>
                  <a:cubicBezTo>
                    <a:pt x="1382" y="0"/>
                    <a:pt x="976" y="149"/>
                    <a:pt x="705" y="451"/>
                  </a:cubicBezTo>
                  <a:cubicBezTo>
                    <a:pt x="0" y="1090"/>
                    <a:pt x="443" y="2139"/>
                    <a:pt x="1033" y="2336"/>
                  </a:cubicBezTo>
                  <a:cubicBezTo>
                    <a:pt x="1156" y="2401"/>
                    <a:pt x="1291" y="2434"/>
                    <a:pt x="1426" y="2434"/>
                  </a:cubicBezTo>
                  <a:cubicBezTo>
                    <a:pt x="1562" y="2434"/>
                    <a:pt x="1697" y="2401"/>
                    <a:pt x="1820" y="2336"/>
                  </a:cubicBezTo>
                  <a:lnTo>
                    <a:pt x="1869" y="2319"/>
                  </a:lnTo>
                  <a:lnTo>
                    <a:pt x="1902" y="2303"/>
                  </a:lnTo>
                  <a:lnTo>
                    <a:pt x="1951" y="2254"/>
                  </a:lnTo>
                  <a:lnTo>
                    <a:pt x="2016" y="2204"/>
                  </a:lnTo>
                  <a:cubicBezTo>
                    <a:pt x="2033" y="2188"/>
                    <a:pt x="2049" y="2172"/>
                    <a:pt x="2066" y="2155"/>
                  </a:cubicBezTo>
                  <a:cubicBezTo>
                    <a:pt x="2229" y="1975"/>
                    <a:pt x="2311" y="1729"/>
                    <a:pt x="2279" y="1500"/>
                  </a:cubicBezTo>
                  <a:cubicBezTo>
                    <a:pt x="2236" y="1156"/>
                    <a:pt x="2024" y="1016"/>
                    <a:pt x="1827" y="1016"/>
                  </a:cubicBezTo>
                  <a:cubicBezTo>
                    <a:pt x="1724" y="1016"/>
                    <a:pt x="1625" y="1055"/>
                    <a:pt x="1557" y="1123"/>
                  </a:cubicBezTo>
                  <a:cubicBezTo>
                    <a:pt x="1394" y="1286"/>
                    <a:pt x="1443" y="1565"/>
                    <a:pt x="1639" y="1696"/>
                  </a:cubicBezTo>
                  <a:cubicBezTo>
                    <a:pt x="1710" y="1728"/>
                    <a:pt x="1775" y="1738"/>
                    <a:pt x="1832" y="1738"/>
                  </a:cubicBezTo>
                  <a:cubicBezTo>
                    <a:pt x="1923" y="1738"/>
                    <a:pt x="1995" y="1712"/>
                    <a:pt x="2043" y="1712"/>
                  </a:cubicBezTo>
                  <a:cubicBezTo>
                    <a:pt x="2090" y="1712"/>
                    <a:pt x="2115" y="1736"/>
                    <a:pt x="2115" y="1827"/>
                  </a:cubicBezTo>
                  <a:cubicBezTo>
                    <a:pt x="2082" y="2024"/>
                    <a:pt x="1967" y="2204"/>
                    <a:pt x="1787" y="2286"/>
                  </a:cubicBezTo>
                  <a:cubicBezTo>
                    <a:pt x="1680" y="2340"/>
                    <a:pt x="1563" y="2365"/>
                    <a:pt x="1445" y="2365"/>
                  </a:cubicBezTo>
                  <a:cubicBezTo>
                    <a:pt x="1309" y="2365"/>
                    <a:pt x="1172" y="2331"/>
                    <a:pt x="1049" y="2270"/>
                  </a:cubicBezTo>
                  <a:cubicBezTo>
                    <a:pt x="508" y="2040"/>
                    <a:pt x="148" y="1106"/>
                    <a:pt x="787" y="549"/>
                  </a:cubicBezTo>
                  <a:cubicBezTo>
                    <a:pt x="1033" y="303"/>
                    <a:pt x="1377" y="172"/>
                    <a:pt x="1721" y="155"/>
                  </a:cubicBezTo>
                  <a:cubicBezTo>
                    <a:pt x="2475" y="205"/>
                    <a:pt x="3295" y="746"/>
                    <a:pt x="3442" y="2204"/>
                  </a:cubicBezTo>
                  <a:cubicBezTo>
                    <a:pt x="3475" y="2762"/>
                    <a:pt x="3426" y="3319"/>
                    <a:pt x="3279" y="3844"/>
                  </a:cubicBezTo>
                  <a:cubicBezTo>
                    <a:pt x="3147" y="4302"/>
                    <a:pt x="2934" y="4745"/>
                    <a:pt x="2672" y="5138"/>
                  </a:cubicBezTo>
                  <a:cubicBezTo>
                    <a:pt x="2262" y="5614"/>
                    <a:pt x="1754" y="6024"/>
                    <a:pt x="1180" y="6286"/>
                  </a:cubicBezTo>
                  <a:cubicBezTo>
                    <a:pt x="1803" y="6040"/>
                    <a:pt x="2361" y="5630"/>
                    <a:pt x="2803" y="5122"/>
                  </a:cubicBezTo>
                  <a:cubicBezTo>
                    <a:pt x="3541" y="4270"/>
                    <a:pt x="4459" y="2254"/>
                    <a:pt x="3180" y="614"/>
                  </a:cubicBezTo>
                  <a:cubicBezTo>
                    <a:pt x="2826" y="207"/>
                    <a:pt x="2303" y="0"/>
                    <a:pt x="180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663" name="Google Shape;3663;p3"/>
          <p:cNvSpPr txBox="1">
            <a:spLocks noGrp="1"/>
          </p:cNvSpPr>
          <p:nvPr>
            <p:ph type="title"/>
          </p:nvPr>
        </p:nvSpPr>
        <p:spPr>
          <a:xfrm>
            <a:off x="1072950" y="952500"/>
            <a:ext cx="4756200" cy="2512200"/>
          </a:xfrm>
          <a:prstGeom prst="rect">
            <a:avLst/>
          </a:prstGeom>
        </p:spPr>
        <p:txBody>
          <a:bodyPr spcFirstLastPara="1" wrap="square" lIns="91425" tIns="91425" rIns="91425" bIns="91425" anchor="b" anchorCtr="0">
            <a:noAutofit/>
          </a:bodyPr>
          <a:lstStyle>
            <a:lvl1pPr lvl="0" rtl="0">
              <a:spcBef>
                <a:spcPts val="0"/>
              </a:spcBef>
              <a:spcAft>
                <a:spcPts val="0"/>
              </a:spcAft>
              <a:buClr>
                <a:schemeClr val="lt1"/>
              </a:buClr>
              <a:buSzPts val="4000"/>
              <a:buNone/>
              <a:defRPr sz="4000">
                <a:solidFill>
                  <a:schemeClr val="lt1"/>
                </a:solidFill>
              </a:defRPr>
            </a:lvl1pPr>
            <a:lvl2pPr lvl="1" rtl="0">
              <a:spcBef>
                <a:spcPts val="0"/>
              </a:spcBef>
              <a:spcAft>
                <a:spcPts val="0"/>
              </a:spcAft>
              <a:buSzPts val="4000"/>
              <a:buNone/>
              <a:defRPr sz="4000"/>
            </a:lvl2pPr>
            <a:lvl3pPr lvl="2" rtl="0">
              <a:spcBef>
                <a:spcPts val="0"/>
              </a:spcBef>
              <a:spcAft>
                <a:spcPts val="0"/>
              </a:spcAft>
              <a:buSzPts val="4000"/>
              <a:buNone/>
              <a:defRPr sz="4000"/>
            </a:lvl3pPr>
            <a:lvl4pPr lvl="3" rtl="0">
              <a:spcBef>
                <a:spcPts val="0"/>
              </a:spcBef>
              <a:spcAft>
                <a:spcPts val="0"/>
              </a:spcAft>
              <a:buSzPts val="4000"/>
              <a:buNone/>
              <a:defRPr sz="4000"/>
            </a:lvl4pPr>
            <a:lvl5pPr lvl="4" rtl="0">
              <a:spcBef>
                <a:spcPts val="0"/>
              </a:spcBef>
              <a:spcAft>
                <a:spcPts val="0"/>
              </a:spcAft>
              <a:buSzPts val="4000"/>
              <a:buNone/>
              <a:defRPr sz="4000"/>
            </a:lvl5pPr>
            <a:lvl6pPr lvl="5" rtl="0">
              <a:spcBef>
                <a:spcPts val="0"/>
              </a:spcBef>
              <a:spcAft>
                <a:spcPts val="0"/>
              </a:spcAft>
              <a:buSzPts val="4000"/>
              <a:buNone/>
              <a:defRPr sz="4000"/>
            </a:lvl6pPr>
            <a:lvl7pPr lvl="6" rtl="0">
              <a:spcBef>
                <a:spcPts val="0"/>
              </a:spcBef>
              <a:spcAft>
                <a:spcPts val="0"/>
              </a:spcAft>
              <a:buSzPts val="4000"/>
              <a:buNone/>
              <a:defRPr sz="4000"/>
            </a:lvl7pPr>
            <a:lvl8pPr lvl="7" rtl="0">
              <a:spcBef>
                <a:spcPts val="0"/>
              </a:spcBef>
              <a:spcAft>
                <a:spcPts val="0"/>
              </a:spcAft>
              <a:buSzPts val="4000"/>
              <a:buNone/>
              <a:defRPr sz="4000"/>
            </a:lvl8pPr>
            <a:lvl9pPr lvl="8" rtl="0">
              <a:spcBef>
                <a:spcPts val="0"/>
              </a:spcBef>
              <a:spcAft>
                <a:spcPts val="0"/>
              </a:spcAft>
              <a:buSzPts val="4000"/>
              <a:buNone/>
              <a:defRPr sz="4000"/>
            </a:lvl9pPr>
          </a:lstStyle>
          <a:p>
            <a:endParaRPr/>
          </a:p>
        </p:txBody>
      </p:sp>
      <p:sp>
        <p:nvSpPr>
          <p:cNvPr id="3664" name="Google Shape;3664;p3"/>
          <p:cNvSpPr txBox="1">
            <a:spLocks noGrp="1"/>
          </p:cNvSpPr>
          <p:nvPr>
            <p:ph type="subTitle" idx="1"/>
          </p:nvPr>
        </p:nvSpPr>
        <p:spPr>
          <a:xfrm>
            <a:off x="1079350" y="3464765"/>
            <a:ext cx="4285200" cy="764400"/>
          </a:xfrm>
          <a:prstGeom prst="rect">
            <a:avLst/>
          </a:prstGeom>
        </p:spPr>
        <p:txBody>
          <a:bodyPr spcFirstLastPara="1" wrap="square" lIns="91425" tIns="91425" rIns="91425" bIns="91425" anchor="t" anchorCtr="0">
            <a:noAutofit/>
          </a:bodyPr>
          <a:lstStyle>
            <a:lvl1pPr lvl="0" rtl="0">
              <a:spcBef>
                <a:spcPts val="0"/>
              </a:spcBef>
              <a:spcAft>
                <a:spcPts val="0"/>
              </a:spcAft>
              <a:buNone/>
              <a:defRPr sz="2200"/>
            </a:lvl1pPr>
            <a:lvl2pPr lvl="1" rtl="0">
              <a:spcBef>
                <a:spcPts val="1600"/>
              </a:spcBef>
              <a:spcAft>
                <a:spcPts val="0"/>
              </a:spcAft>
              <a:buNone/>
              <a:defRPr/>
            </a:lvl2pPr>
            <a:lvl3pPr lvl="2" rtl="0">
              <a:spcBef>
                <a:spcPts val="1600"/>
              </a:spcBef>
              <a:spcAft>
                <a:spcPts val="0"/>
              </a:spcAft>
              <a:buNone/>
              <a:defRPr/>
            </a:lvl3pPr>
            <a:lvl4pPr lvl="3" rtl="0">
              <a:spcBef>
                <a:spcPts val="1600"/>
              </a:spcBef>
              <a:spcAft>
                <a:spcPts val="0"/>
              </a:spcAft>
              <a:buNone/>
              <a:defRPr/>
            </a:lvl4pPr>
            <a:lvl5pPr lvl="4" rtl="0">
              <a:spcBef>
                <a:spcPts val="1600"/>
              </a:spcBef>
              <a:spcAft>
                <a:spcPts val="0"/>
              </a:spcAft>
              <a:buNone/>
              <a:defRPr/>
            </a:lvl5pPr>
            <a:lvl6pPr lvl="5" rtl="0">
              <a:spcBef>
                <a:spcPts val="1600"/>
              </a:spcBef>
              <a:spcAft>
                <a:spcPts val="0"/>
              </a:spcAft>
              <a:buNone/>
              <a:defRPr/>
            </a:lvl6pPr>
            <a:lvl7pPr lvl="6" rtl="0">
              <a:spcBef>
                <a:spcPts val="1600"/>
              </a:spcBef>
              <a:spcAft>
                <a:spcPts val="0"/>
              </a:spcAft>
              <a:buNone/>
              <a:defRPr/>
            </a:lvl7pPr>
            <a:lvl8pPr lvl="7" rtl="0">
              <a:spcBef>
                <a:spcPts val="1600"/>
              </a:spcBef>
              <a:spcAft>
                <a:spcPts val="0"/>
              </a:spcAft>
              <a:buNone/>
              <a:defRPr/>
            </a:lvl8pPr>
            <a:lvl9pPr lvl="8" rtl="0">
              <a:spcBef>
                <a:spcPts val="1600"/>
              </a:spcBef>
              <a:spcAft>
                <a:spcPts val="1600"/>
              </a:spcAft>
              <a:buNone/>
              <a:defRPr/>
            </a:lvl9pPr>
          </a:lstStyle>
          <a:p>
            <a:endParaRPr/>
          </a:p>
        </p:txBody>
      </p:sp>
      <p:grpSp>
        <p:nvGrpSpPr>
          <p:cNvPr id="3665" name="Google Shape;3665;p3"/>
          <p:cNvGrpSpPr/>
          <p:nvPr/>
        </p:nvGrpSpPr>
        <p:grpSpPr>
          <a:xfrm>
            <a:off x="1079308" y="3464700"/>
            <a:ext cx="4168859" cy="14425"/>
            <a:chOff x="2327075" y="3089525"/>
            <a:chExt cx="3841204" cy="14425"/>
          </a:xfrm>
        </p:grpSpPr>
        <p:sp>
          <p:nvSpPr>
            <p:cNvPr id="3666" name="Google Shape;3666;p3"/>
            <p:cNvSpPr/>
            <p:nvPr/>
          </p:nvSpPr>
          <p:spPr>
            <a:xfrm rot="-5400000">
              <a:off x="5205729" y="2141400"/>
              <a:ext cx="14400" cy="1910700"/>
            </a:xfrm>
            <a:prstGeom prst="rect">
              <a:avLst/>
            </a:prstGeom>
            <a:gradFill>
              <a:gsLst>
                <a:gs pos="0">
                  <a:srgbClr val="FFE599"/>
                </a:gs>
                <a:gs pos="100000">
                  <a:srgbClr val="978344"/>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 name="Google Shape;3667;p3"/>
            <p:cNvSpPr/>
            <p:nvPr/>
          </p:nvSpPr>
          <p:spPr>
            <a:xfrm rot="5400000">
              <a:off x="3285125" y="2131475"/>
              <a:ext cx="14400" cy="1930500"/>
            </a:xfrm>
            <a:prstGeom prst="rect">
              <a:avLst/>
            </a:prstGeom>
            <a:gradFill>
              <a:gsLst>
                <a:gs pos="0">
                  <a:srgbClr val="FFE599"/>
                </a:gs>
                <a:gs pos="100000">
                  <a:srgbClr val="978344"/>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Title only 2">
  <p:cSld name="CUSTOM_7">
    <p:spTree>
      <p:nvGrpSpPr>
        <p:cNvPr id="1" name="Shape 8613"/>
        <p:cNvGrpSpPr/>
        <p:nvPr/>
      </p:nvGrpSpPr>
      <p:grpSpPr>
        <a:xfrm>
          <a:off x="0" y="0"/>
          <a:ext cx="0" cy="0"/>
          <a:chOff x="0" y="0"/>
          <a:chExt cx="0" cy="0"/>
        </a:xfrm>
      </p:grpSpPr>
      <p:grpSp>
        <p:nvGrpSpPr>
          <p:cNvPr id="8614" name="Google Shape;8614;p21"/>
          <p:cNvGrpSpPr/>
          <p:nvPr/>
        </p:nvGrpSpPr>
        <p:grpSpPr>
          <a:xfrm>
            <a:off x="-85015" y="4246929"/>
            <a:ext cx="9357023" cy="1460469"/>
            <a:chOff x="-85015" y="3712004"/>
            <a:chExt cx="9357023" cy="1460469"/>
          </a:xfrm>
        </p:grpSpPr>
        <p:sp>
          <p:nvSpPr>
            <p:cNvPr id="8615" name="Google Shape;8615;p21"/>
            <p:cNvSpPr/>
            <p:nvPr/>
          </p:nvSpPr>
          <p:spPr>
            <a:xfrm>
              <a:off x="8364310" y="4897400"/>
              <a:ext cx="297377" cy="207098"/>
            </a:xfrm>
            <a:custGeom>
              <a:avLst/>
              <a:gdLst/>
              <a:ahLst/>
              <a:cxnLst/>
              <a:rect l="l" t="t" r="r" b="b"/>
              <a:pathLst>
                <a:path w="9065" h="6313" extrusionOk="0">
                  <a:moveTo>
                    <a:pt x="7076" y="0"/>
                  </a:moveTo>
                  <a:cubicBezTo>
                    <a:pt x="6621" y="0"/>
                    <a:pt x="6190" y="163"/>
                    <a:pt x="5917" y="501"/>
                  </a:cubicBezTo>
                  <a:cubicBezTo>
                    <a:pt x="5524" y="910"/>
                    <a:pt x="5475" y="1533"/>
                    <a:pt x="5803" y="1992"/>
                  </a:cubicBezTo>
                  <a:cubicBezTo>
                    <a:pt x="5901" y="2140"/>
                    <a:pt x="6032" y="2238"/>
                    <a:pt x="6180" y="2304"/>
                  </a:cubicBezTo>
                  <a:lnTo>
                    <a:pt x="6212" y="2320"/>
                  </a:lnTo>
                  <a:lnTo>
                    <a:pt x="6294" y="2336"/>
                  </a:lnTo>
                  <a:cubicBezTo>
                    <a:pt x="6311" y="2353"/>
                    <a:pt x="6344" y="2353"/>
                    <a:pt x="6376" y="2369"/>
                  </a:cubicBezTo>
                  <a:cubicBezTo>
                    <a:pt x="6445" y="2385"/>
                    <a:pt x="6516" y="2394"/>
                    <a:pt x="6586" y="2394"/>
                  </a:cubicBezTo>
                  <a:cubicBezTo>
                    <a:pt x="6801" y="2394"/>
                    <a:pt x="7015" y="2317"/>
                    <a:pt x="7163" y="2156"/>
                  </a:cubicBezTo>
                  <a:cubicBezTo>
                    <a:pt x="7554" y="1751"/>
                    <a:pt x="7284" y="1208"/>
                    <a:pt x="6958" y="1208"/>
                  </a:cubicBezTo>
                  <a:cubicBezTo>
                    <a:pt x="6929" y="1208"/>
                    <a:pt x="6898" y="1212"/>
                    <a:pt x="6868" y="1222"/>
                  </a:cubicBezTo>
                  <a:cubicBezTo>
                    <a:pt x="6540" y="1304"/>
                    <a:pt x="6475" y="1714"/>
                    <a:pt x="6704" y="1845"/>
                  </a:cubicBezTo>
                  <a:cubicBezTo>
                    <a:pt x="6758" y="1875"/>
                    <a:pt x="6817" y="1889"/>
                    <a:pt x="6875" y="1889"/>
                  </a:cubicBezTo>
                  <a:cubicBezTo>
                    <a:pt x="6975" y="1889"/>
                    <a:pt x="7074" y="1846"/>
                    <a:pt x="7147" y="1763"/>
                  </a:cubicBezTo>
                  <a:lnTo>
                    <a:pt x="7147" y="1763"/>
                  </a:lnTo>
                  <a:cubicBezTo>
                    <a:pt x="7196" y="1910"/>
                    <a:pt x="7130" y="2058"/>
                    <a:pt x="7016" y="2140"/>
                  </a:cubicBezTo>
                  <a:cubicBezTo>
                    <a:pt x="6875" y="2257"/>
                    <a:pt x="6701" y="2315"/>
                    <a:pt x="6524" y="2315"/>
                  </a:cubicBezTo>
                  <a:cubicBezTo>
                    <a:pt x="6453" y="2315"/>
                    <a:pt x="6381" y="2306"/>
                    <a:pt x="6311" y="2287"/>
                  </a:cubicBezTo>
                  <a:cubicBezTo>
                    <a:pt x="6212" y="2271"/>
                    <a:pt x="6131" y="2222"/>
                    <a:pt x="6049" y="2173"/>
                  </a:cubicBezTo>
                  <a:cubicBezTo>
                    <a:pt x="5540" y="1763"/>
                    <a:pt x="5508" y="1009"/>
                    <a:pt x="5967" y="550"/>
                  </a:cubicBezTo>
                  <a:cubicBezTo>
                    <a:pt x="6222" y="246"/>
                    <a:pt x="6617" y="102"/>
                    <a:pt x="7036" y="102"/>
                  </a:cubicBezTo>
                  <a:cubicBezTo>
                    <a:pt x="7907" y="102"/>
                    <a:pt x="8879" y="727"/>
                    <a:pt x="8901" y="1845"/>
                  </a:cubicBezTo>
                  <a:cubicBezTo>
                    <a:pt x="8917" y="2664"/>
                    <a:pt x="8474" y="3402"/>
                    <a:pt x="7770" y="3795"/>
                  </a:cubicBezTo>
                  <a:lnTo>
                    <a:pt x="7704" y="3812"/>
                  </a:lnTo>
                  <a:cubicBezTo>
                    <a:pt x="7622" y="3844"/>
                    <a:pt x="7524" y="3877"/>
                    <a:pt x="7425" y="3894"/>
                  </a:cubicBezTo>
                  <a:cubicBezTo>
                    <a:pt x="7201" y="3946"/>
                    <a:pt x="6977" y="3968"/>
                    <a:pt x="6753" y="3968"/>
                  </a:cubicBezTo>
                  <a:cubicBezTo>
                    <a:pt x="5174" y="3968"/>
                    <a:pt x="3630" y="2834"/>
                    <a:pt x="2298" y="2834"/>
                  </a:cubicBezTo>
                  <a:cubicBezTo>
                    <a:pt x="2152" y="2834"/>
                    <a:pt x="2009" y="2847"/>
                    <a:pt x="1869" y="2877"/>
                  </a:cubicBezTo>
                  <a:cubicBezTo>
                    <a:pt x="607" y="3156"/>
                    <a:pt x="246" y="4041"/>
                    <a:pt x="148" y="4582"/>
                  </a:cubicBezTo>
                  <a:cubicBezTo>
                    <a:pt x="0" y="5123"/>
                    <a:pt x="115" y="5729"/>
                    <a:pt x="557" y="6057"/>
                  </a:cubicBezTo>
                  <a:cubicBezTo>
                    <a:pt x="777" y="6233"/>
                    <a:pt x="1045" y="6313"/>
                    <a:pt x="1307" y="6313"/>
                  </a:cubicBezTo>
                  <a:cubicBezTo>
                    <a:pt x="1730" y="6313"/>
                    <a:pt x="2139" y="6106"/>
                    <a:pt x="2311" y="5762"/>
                  </a:cubicBezTo>
                  <a:cubicBezTo>
                    <a:pt x="2639" y="5221"/>
                    <a:pt x="2361" y="4516"/>
                    <a:pt x="1869" y="4402"/>
                  </a:cubicBezTo>
                  <a:cubicBezTo>
                    <a:pt x="1766" y="4356"/>
                    <a:pt x="1658" y="4335"/>
                    <a:pt x="1553" y="4335"/>
                  </a:cubicBezTo>
                  <a:cubicBezTo>
                    <a:pt x="1241" y="4335"/>
                    <a:pt x="947" y="4525"/>
                    <a:pt x="836" y="4844"/>
                  </a:cubicBezTo>
                  <a:cubicBezTo>
                    <a:pt x="803" y="4959"/>
                    <a:pt x="803" y="5090"/>
                    <a:pt x="820" y="5221"/>
                  </a:cubicBezTo>
                  <a:lnTo>
                    <a:pt x="820" y="5238"/>
                  </a:lnTo>
                  <a:lnTo>
                    <a:pt x="836" y="5270"/>
                  </a:lnTo>
                  <a:cubicBezTo>
                    <a:pt x="836" y="5287"/>
                    <a:pt x="836" y="5287"/>
                    <a:pt x="836" y="5303"/>
                  </a:cubicBezTo>
                  <a:cubicBezTo>
                    <a:pt x="910" y="5525"/>
                    <a:pt x="1113" y="5663"/>
                    <a:pt x="1334" y="5663"/>
                  </a:cubicBezTo>
                  <a:cubicBezTo>
                    <a:pt x="1408" y="5663"/>
                    <a:pt x="1484" y="5647"/>
                    <a:pt x="1557" y="5615"/>
                  </a:cubicBezTo>
                  <a:cubicBezTo>
                    <a:pt x="1904" y="5473"/>
                    <a:pt x="1796" y="4923"/>
                    <a:pt x="1454" y="4923"/>
                  </a:cubicBezTo>
                  <a:cubicBezTo>
                    <a:pt x="1439" y="4923"/>
                    <a:pt x="1425" y="4924"/>
                    <a:pt x="1410" y="4926"/>
                  </a:cubicBezTo>
                  <a:cubicBezTo>
                    <a:pt x="1033" y="4959"/>
                    <a:pt x="1098" y="5320"/>
                    <a:pt x="1033" y="5369"/>
                  </a:cubicBezTo>
                  <a:cubicBezTo>
                    <a:pt x="1022" y="5383"/>
                    <a:pt x="1010" y="5389"/>
                    <a:pt x="997" y="5389"/>
                  </a:cubicBezTo>
                  <a:cubicBezTo>
                    <a:pt x="951" y="5389"/>
                    <a:pt x="898" y="5313"/>
                    <a:pt x="885" y="5287"/>
                  </a:cubicBezTo>
                  <a:cubicBezTo>
                    <a:pt x="820" y="5090"/>
                    <a:pt x="836" y="4877"/>
                    <a:pt x="918" y="4713"/>
                  </a:cubicBezTo>
                  <a:cubicBezTo>
                    <a:pt x="1069" y="4504"/>
                    <a:pt x="1302" y="4394"/>
                    <a:pt x="1536" y="4394"/>
                  </a:cubicBezTo>
                  <a:cubicBezTo>
                    <a:pt x="1632" y="4394"/>
                    <a:pt x="1729" y="4413"/>
                    <a:pt x="1820" y="4451"/>
                  </a:cubicBezTo>
                  <a:cubicBezTo>
                    <a:pt x="2295" y="4566"/>
                    <a:pt x="2541" y="5221"/>
                    <a:pt x="2229" y="5713"/>
                  </a:cubicBezTo>
                  <a:cubicBezTo>
                    <a:pt x="2069" y="6024"/>
                    <a:pt x="1686" y="6207"/>
                    <a:pt x="1297" y="6207"/>
                  </a:cubicBezTo>
                  <a:cubicBezTo>
                    <a:pt x="1052" y="6207"/>
                    <a:pt x="803" y="6134"/>
                    <a:pt x="607" y="5975"/>
                  </a:cubicBezTo>
                  <a:cubicBezTo>
                    <a:pt x="66" y="5566"/>
                    <a:pt x="98" y="4631"/>
                    <a:pt x="541" y="4058"/>
                  </a:cubicBezTo>
                  <a:cubicBezTo>
                    <a:pt x="890" y="3584"/>
                    <a:pt x="1475" y="3347"/>
                    <a:pt x="2089" y="3347"/>
                  </a:cubicBezTo>
                  <a:cubicBezTo>
                    <a:pt x="2283" y="3347"/>
                    <a:pt x="2479" y="3371"/>
                    <a:pt x="2672" y="3418"/>
                  </a:cubicBezTo>
                  <a:cubicBezTo>
                    <a:pt x="3492" y="3615"/>
                    <a:pt x="4311" y="3959"/>
                    <a:pt x="5196" y="4189"/>
                  </a:cubicBezTo>
                  <a:cubicBezTo>
                    <a:pt x="5523" y="4248"/>
                    <a:pt x="5855" y="4282"/>
                    <a:pt x="6185" y="4282"/>
                  </a:cubicBezTo>
                  <a:cubicBezTo>
                    <a:pt x="6765" y="4282"/>
                    <a:pt x="7333" y="4177"/>
                    <a:pt x="7835" y="3926"/>
                  </a:cubicBezTo>
                  <a:cubicBezTo>
                    <a:pt x="8589" y="3517"/>
                    <a:pt x="9065" y="2713"/>
                    <a:pt x="9032" y="1845"/>
                  </a:cubicBezTo>
                  <a:cubicBezTo>
                    <a:pt x="8999" y="653"/>
                    <a:pt x="7988" y="0"/>
                    <a:pt x="70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6" name="Google Shape;8616;p21"/>
            <p:cNvSpPr/>
            <p:nvPr/>
          </p:nvSpPr>
          <p:spPr>
            <a:xfrm>
              <a:off x="8399248" y="5014811"/>
              <a:ext cx="212445" cy="121116"/>
            </a:xfrm>
            <a:custGeom>
              <a:avLst/>
              <a:gdLst/>
              <a:ahLst/>
              <a:cxnLst/>
              <a:rect l="l" t="t" r="r" b="b"/>
              <a:pathLst>
                <a:path w="6476" h="3692" extrusionOk="0">
                  <a:moveTo>
                    <a:pt x="961" y="0"/>
                  </a:moveTo>
                  <a:cubicBezTo>
                    <a:pt x="340" y="0"/>
                    <a:pt x="1" y="265"/>
                    <a:pt x="1" y="265"/>
                  </a:cubicBezTo>
                  <a:cubicBezTo>
                    <a:pt x="232" y="193"/>
                    <a:pt x="445" y="147"/>
                    <a:pt x="655" y="147"/>
                  </a:cubicBezTo>
                  <a:cubicBezTo>
                    <a:pt x="966" y="147"/>
                    <a:pt x="1271" y="247"/>
                    <a:pt x="1623" y="511"/>
                  </a:cubicBezTo>
                  <a:cubicBezTo>
                    <a:pt x="2230" y="954"/>
                    <a:pt x="1853" y="1708"/>
                    <a:pt x="1754" y="2200"/>
                  </a:cubicBezTo>
                  <a:cubicBezTo>
                    <a:pt x="1656" y="2708"/>
                    <a:pt x="2377" y="2921"/>
                    <a:pt x="2738" y="3085"/>
                  </a:cubicBezTo>
                  <a:cubicBezTo>
                    <a:pt x="3099" y="3249"/>
                    <a:pt x="2918" y="3691"/>
                    <a:pt x="2918" y="3691"/>
                  </a:cubicBezTo>
                  <a:cubicBezTo>
                    <a:pt x="4246" y="2872"/>
                    <a:pt x="3394" y="1937"/>
                    <a:pt x="3164" y="1659"/>
                  </a:cubicBezTo>
                  <a:cubicBezTo>
                    <a:pt x="2973" y="1441"/>
                    <a:pt x="3100" y="1200"/>
                    <a:pt x="3279" y="1200"/>
                  </a:cubicBezTo>
                  <a:cubicBezTo>
                    <a:pt x="3316" y="1200"/>
                    <a:pt x="3355" y="1210"/>
                    <a:pt x="3394" y="1233"/>
                  </a:cubicBezTo>
                  <a:cubicBezTo>
                    <a:pt x="3639" y="1364"/>
                    <a:pt x="3279" y="1872"/>
                    <a:pt x="3951" y="2298"/>
                  </a:cubicBezTo>
                  <a:cubicBezTo>
                    <a:pt x="4120" y="2410"/>
                    <a:pt x="4281" y="2451"/>
                    <a:pt x="4425" y="2451"/>
                  </a:cubicBezTo>
                  <a:cubicBezTo>
                    <a:pt x="4854" y="2451"/>
                    <a:pt x="5147" y="2085"/>
                    <a:pt x="5147" y="2085"/>
                  </a:cubicBezTo>
                  <a:lnTo>
                    <a:pt x="5147" y="2085"/>
                  </a:lnTo>
                  <a:cubicBezTo>
                    <a:pt x="5141" y="2085"/>
                    <a:pt x="5136" y="2085"/>
                    <a:pt x="5130" y="2085"/>
                  </a:cubicBezTo>
                  <a:cubicBezTo>
                    <a:pt x="4761" y="2085"/>
                    <a:pt x="4964" y="1574"/>
                    <a:pt x="4787" y="1413"/>
                  </a:cubicBezTo>
                  <a:cubicBezTo>
                    <a:pt x="4713" y="1350"/>
                    <a:pt x="4620" y="1320"/>
                    <a:pt x="4523" y="1320"/>
                  </a:cubicBezTo>
                  <a:cubicBezTo>
                    <a:pt x="4469" y="1320"/>
                    <a:pt x="4414" y="1330"/>
                    <a:pt x="4361" y="1347"/>
                  </a:cubicBezTo>
                  <a:cubicBezTo>
                    <a:pt x="4312" y="1359"/>
                    <a:pt x="4264" y="1364"/>
                    <a:pt x="4220" y="1364"/>
                  </a:cubicBezTo>
                  <a:cubicBezTo>
                    <a:pt x="4073" y="1364"/>
                    <a:pt x="3973" y="1305"/>
                    <a:pt x="4049" y="1216"/>
                  </a:cubicBezTo>
                  <a:cubicBezTo>
                    <a:pt x="4079" y="1174"/>
                    <a:pt x="4112" y="1158"/>
                    <a:pt x="4158" y="1158"/>
                  </a:cubicBezTo>
                  <a:cubicBezTo>
                    <a:pt x="4291" y="1158"/>
                    <a:pt x="4525" y="1294"/>
                    <a:pt x="5049" y="1331"/>
                  </a:cubicBezTo>
                  <a:cubicBezTo>
                    <a:pt x="5077" y="1333"/>
                    <a:pt x="5104" y="1333"/>
                    <a:pt x="5131" y="1333"/>
                  </a:cubicBezTo>
                  <a:cubicBezTo>
                    <a:pt x="5909" y="1333"/>
                    <a:pt x="6475" y="675"/>
                    <a:pt x="6475" y="675"/>
                  </a:cubicBezTo>
                  <a:lnTo>
                    <a:pt x="6475" y="675"/>
                  </a:lnTo>
                  <a:cubicBezTo>
                    <a:pt x="6016" y="931"/>
                    <a:pt x="5529" y="1029"/>
                    <a:pt x="5040" y="1029"/>
                  </a:cubicBezTo>
                  <a:cubicBezTo>
                    <a:pt x="3868" y="1029"/>
                    <a:pt x="2685" y="468"/>
                    <a:pt x="1853" y="167"/>
                  </a:cubicBezTo>
                  <a:cubicBezTo>
                    <a:pt x="1512" y="44"/>
                    <a:pt x="1213" y="0"/>
                    <a:pt x="9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7" name="Google Shape;8617;p21"/>
            <p:cNvSpPr/>
            <p:nvPr/>
          </p:nvSpPr>
          <p:spPr>
            <a:xfrm>
              <a:off x="8454099" y="4894185"/>
              <a:ext cx="118853" cy="83095"/>
            </a:xfrm>
            <a:custGeom>
              <a:avLst/>
              <a:gdLst/>
              <a:ahLst/>
              <a:cxnLst/>
              <a:rect l="l" t="t" r="r" b="b"/>
              <a:pathLst>
                <a:path w="3623" h="2533" extrusionOk="0">
                  <a:moveTo>
                    <a:pt x="2529" y="0"/>
                  </a:moveTo>
                  <a:cubicBezTo>
                    <a:pt x="1935" y="0"/>
                    <a:pt x="1246" y="123"/>
                    <a:pt x="869" y="615"/>
                  </a:cubicBezTo>
                  <a:cubicBezTo>
                    <a:pt x="1" y="1762"/>
                    <a:pt x="525" y="2533"/>
                    <a:pt x="525" y="2533"/>
                  </a:cubicBezTo>
                  <a:cubicBezTo>
                    <a:pt x="525" y="2533"/>
                    <a:pt x="361" y="2172"/>
                    <a:pt x="1394" y="2156"/>
                  </a:cubicBezTo>
                  <a:cubicBezTo>
                    <a:pt x="2426" y="2139"/>
                    <a:pt x="2312" y="1500"/>
                    <a:pt x="2263" y="1271"/>
                  </a:cubicBezTo>
                  <a:cubicBezTo>
                    <a:pt x="2181" y="1008"/>
                    <a:pt x="2246" y="746"/>
                    <a:pt x="2426" y="549"/>
                  </a:cubicBezTo>
                  <a:cubicBezTo>
                    <a:pt x="2656" y="205"/>
                    <a:pt x="3623" y="123"/>
                    <a:pt x="3623" y="123"/>
                  </a:cubicBezTo>
                  <a:cubicBezTo>
                    <a:pt x="3623" y="123"/>
                    <a:pt x="3123" y="0"/>
                    <a:pt x="252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8" name="Google Shape;8618;p21"/>
            <p:cNvSpPr/>
            <p:nvPr/>
          </p:nvSpPr>
          <p:spPr>
            <a:xfrm>
              <a:off x="8544971" y="4806267"/>
              <a:ext cx="74238" cy="88213"/>
            </a:xfrm>
            <a:custGeom>
              <a:avLst/>
              <a:gdLst/>
              <a:ahLst/>
              <a:cxnLst/>
              <a:rect l="l" t="t" r="r" b="b"/>
              <a:pathLst>
                <a:path w="2263" h="2689" extrusionOk="0">
                  <a:moveTo>
                    <a:pt x="1132" y="0"/>
                  </a:moveTo>
                  <a:cubicBezTo>
                    <a:pt x="1132" y="1"/>
                    <a:pt x="1345" y="541"/>
                    <a:pt x="984" y="738"/>
                  </a:cubicBezTo>
                  <a:cubicBezTo>
                    <a:pt x="624" y="935"/>
                    <a:pt x="1" y="1344"/>
                    <a:pt x="247" y="2017"/>
                  </a:cubicBezTo>
                  <a:cubicBezTo>
                    <a:pt x="492" y="2689"/>
                    <a:pt x="1689" y="2426"/>
                    <a:pt x="2263" y="2623"/>
                  </a:cubicBezTo>
                  <a:cubicBezTo>
                    <a:pt x="2263" y="2623"/>
                    <a:pt x="1394" y="2164"/>
                    <a:pt x="1459" y="1443"/>
                  </a:cubicBezTo>
                  <a:cubicBezTo>
                    <a:pt x="1525" y="705"/>
                    <a:pt x="1427" y="181"/>
                    <a:pt x="11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9" name="Google Shape;8619;p21"/>
            <p:cNvSpPr/>
            <p:nvPr/>
          </p:nvSpPr>
          <p:spPr>
            <a:xfrm>
              <a:off x="8625083" y="4844977"/>
              <a:ext cx="104353" cy="141455"/>
            </a:xfrm>
            <a:custGeom>
              <a:avLst/>
              <a:gdLst/>
              <a:ahLst/>
              <a:cxnLst/>
              <a:rect l="l" t="t" r="r" b="b"/>
              <a:pathLst>
                <a:path w="3181" h="4312" extrusionOk="0">
                  <a:moveTo>
                    <a:pt x="378" y="1"/>
                  </a:moveTo>
                  <a:lnTo>
                    <a:pt x="378" y="1"/>
                  </a:lnTo>
                  <a:cubicBezTo>
                    <a:pt x="1" y="1345"/>
                    <a:pt x="542" y="1607"/>
                    <a:pt x="1099" y="2476"/>
                  </a:cubicBezTo>
                  <a:cubicBezTo>
                    <a:pt x="1640" y="3361"/>
                    <a:pt x="1050" y="4311"/>
                    <a:pt x="1050" y="4311"/>
                  </a:cubicBezTo>
                  <a:cubicBezTo>
                    <a:pt x="1443" y="4049"/>
                    <a:pt x="1788" y="3361"/>
                    <a:pt x="2492" y="2918"/>
                  </a:cubicBezTo>
                  <a:cubicBezTo>
                    <a:pt x="3181" y="2492"/>
                    <a:pt x="2902" y="1591"/>
                    <a:pt x="2902" y="1591"/>
                  </a:cubicBezTo>
                  <a:lnTo>
                    <a:pt x="2902" y="1591"/>
                  </a:lnTo>
                  <a:cubicBezTo>
                    <a:pt x="2863" y="1695"/>
                    <a:pt x="2761" y="1748"/>
                    <a:pt x="2587" y="1748"/>
                  </a:cubicBezTo>
                  <a:cubicBezTo>
                    <a:pt x="2544" y="1748"/>
                    <a:pt x="2496" y="1745"/>
                    <a:pt x="2443" y="1738"/>
                  </a:cubicBezTo>
                  <a:cubicBezTo>
                    <a:pt x="2414" y="1731"/>
                    <a:pt x="2385" y="1727"/>
                    <a:pt x="2357" y="1727"/>
                  </a:cubicBezTo>
                  <a:cubicBezTo>
                    <a:pt x="2134" y="1727"/>
                    <a:pt x="1961" y="1947"/>
                    <a:pt x="2033" y="2181"/>
                  </a:cubicBezTo>
                  <a:cubicBezTo>
                    <a:pt x="2098" y="2413"/>
                    <a:pt x="1949" y="2513"/>
                    <a:pt x="1811" y="2513"/>
                  </a:cubicBezTo>
                  <a:cubicBezTo>
                    <a:pt x="1773" y="2513"/>
                    <a:pt x="1737" y="2506"/>
                    <a:pt x="1706" y="2492"/>
                  </a:cubicBezTo>
                  <a:cubicBezTo>
                    <a:pt x="1558" y="2426"/>
                    <a:pt x="1558" y="2066"/>
                    <a:pt x="1771" y="1886"/>
                  </a:cubicBezTo>
                  <a:cubicBezTo>
                    <a:pt x="1984" y="1705"/>
                    <a:pt x="2132" y="1312"/>
                    <a:pt x="1952" y="689"/>
                  </a:cubicBezTo>
                  <a:cubicBezTo>
                    <a:pt x="1803" y="219"/>
                    <a:pt x="1355" y="104"/>
                    <a:pt x="1039" y="104"/>
                  </a:cubicBezTo>
                  <a:cubicBezTo>
                    <a:pt x="937" y="104"/>
                    <a:pt x="848" y="116"/>
                    <a:pt x="788" y="132"/>
                  </a:cubicBezTo>
                  <a:cubicBezTo>
                    <a:pt x="769" y="134"/>
                    <a:pt x="750" y="135"/>
                    <a:pt x="731" y="135"/>
                  </a:cubicBezTo>
                  <a:cubicBezTo>
                    <a:pt x="600" y="135"/>
                    <a:pt x="464" y="86"/>
                    <a:pt x="3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0" name="Google Shape;8620;p21"/>
            <p:cNvSpPr/>
            <p:nvPr/>
          </p:nvSpPr>
          <p:spPr>
            <a:xfrm>
              <a:off x="8634760" y="4901435"/>
              <a:ext cx="33" cy="33"/>
            </a:xfrm>
            <a:custGeom>
              <a:avLst/>
              <a:gdLst/>
              <a:ahLst/>
              <a:cxnLst/>
              <a:rect l="l" t="t" r="r" b="b"/>
              <a:pathLst>
                <a:path w="1" h="1" extrusionOk="0">
                  <a:moveTo>
                    <a:pt x="1" y="1"/>
                  </a:moveTo>
                  <a:lnTo>
                    <a:pt x="1" y="1"/>
                  </a:lnTo>
                  <a:lnTo>
                    <a:pt x="1"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1" name="Google Shape;8621;p21"/>
            <p:cNvSpPr/>
            <p:nvPr/>
          </p:nvSpPr>
          <p:spPr>
            <a:xfrm>
              <a:off x="8601430" y="4636957"/>
              <a:ext cx="266213" cy="265589"/>
            </a:xfrm>
            <a:custGeom>
              <a:avLst/>
              <a:gdLst/>
              <a:ahLst/>
              <a:cxnLst/>
              <a:rect l="l" t="t" r="r" b="b"/>
              <a:pathLst>
                <a:path w="8115" h="8096" extrusionOk="0">
                  <a:moveTo>
                    <a:pt x="5771" y="1"/>
                  </a:moveTo>
                  <a:cubicBezTo>
                    <a:pt x="5237" y="1"/>
                    <a:pt x="4722" y="177"/>
                    <a:pt x="4426" y="572"/>
                  </a:cubicBezTo>
                  <a:cubicBezTo>
                    <a:pt x="4115" y="998"/>
                    <a:pt x="4066" y="1555"/>
                    <a:pt x="4312" y="2031"/>
                  </a:cubicBezTo>
                  <a:cubicBezTo>
                    <a:pt x="4519" y="2445"/>
                    <a:pt x="4855" y="2592"/>
                    <a:pt x="5182" y="2592"/>
                  </a:cubicBezTo>
                  <a:cubicBezTo>
                    <a:pt x="5528" y="2592"/>
                    <a:pt x="5864" y="2429"/>
                    <a:pt x="6033" y="2244"/>
                  </a:cubicBezTo>
                  <a:cubicBezTo>
                    <a:pt x="6213" y="2031"/>
                    <a:pt x="6295" y="1752"/>
                    <a:pt x="6246" y="1490"/>
                  </a:cubicBezTo>
                  <a:cubicBezTo>
                    <a:pt x="6188" y="1162"/>
                    <a:pt x="5960" y="1021"/>
                    <a:pt x="5752" y="1021"/>
                  </a:cubicBezTo>
                  <a:cubicBezTo>
                    <a:pt x="5606" y="1021"/>
                    <a:pt x="5471" y="1090"/>
                    <a:pt x="5410" y="1211"/>
                  </a:cubicBezTo>
                  <a:cubicBezTo>
                    <a:pt x="5262" y="1490"/>
                    <a:pt x="5344" y="1850"/>
                    <a:pt x="5754" y="1916"/>
                  </a:cubicBezTo>
                  <a:cubicBezTo>
                    <a:pt x="6098" y="1965"/>
                    <a:pt x="5918" y="2391"/>
                    <a:pt x="5475" y="2506"/>
                  </a:cubicBezTo>
                  <a:cubicBezTo>
                    <a:pt x="5391" y="2531"/>
                    <a:pt x="5306" y="2543"/>
                    <a:pt x="5222" y="2543"/>
                  </a:cubicBezTo>
                  <a:cubicBezTo>
                    <a:pt x="4867" y="2543"/>
                    <a:pt x="4536" y="2329"/>
                    <a:pt x="4377" y="1998"/>
                  </a:cubicBezTo>
                  <a:cubicBezTo>
                    <a:pt x="4181" y="1555"/>
                    <a:pt x="4230" y="1031"/>
                    <a:pt x="4525" y="637"/>
                  </a:cubicBezTo>
                  <a:cubicBezTo>
                    <a:pt x="4781" y="300"/>
                    <a:pt x="5238" y="140"/>
                    <a:pt x="5712" y="140"/>
                  </a:cubicBezTo>
                  <a:cubicBezTo>
                    <a:pt x="5813" y="140"/>
                    <a:pt x="5915" y="148"/>
                    <a:pt x="6016" y="162"/>
                  </a:cubicBezTo>
                  <a:cubicBezTo>
                    <a:pt x="7213" y="293"/>
                    <a:pt x="7918" y="1998"/>
                    <a:pt x="7197" y="3145"/>
                  </a:cubicBezTo>
                  <a:cubicBezTo>
                    <a:pt x="6951" y="3506"/>
                    <a:pt x="6623" y="3801"/>
                    <a:pt x="6229" y="3998"/>
                  </a:cubicBezTo>
                  <a:cubicBezTo>
                    <a:pt x="5842" y="4164"/>
                    <a:pt x="5393" y="4247"/>
                    <a:pt x="4869" y="4247"/>
                  </a:cubicBezTo>
                  <a:cubicBezTo>
                    <a:pt x="4462" y="4247"/>
                    <a:pt x="4010" y="4196"/>
                    <a:pt x="3508" y="4096"/>
                  </a:cubicBezTo>
                  <a:cubicBezTo>
                    <a:pt x="3203" y="4035"/>
                    <a:pt x="2903" y="4004"/>
                    <a:pt x="2616" y="4004"/>
                  </a:cubicBezTo>
                  <a:cubicBezTo>
                    <a:pt x="1290" y="4004"/>
                    <a:pt x="240" y="4660"/>
                    <a:pt x="132" y="5981"/>
                  </a:cubicBezTo>
                  <a:cubicBezTo>
                    <a:pt x="1" y="7571"/>
                    <a:pt x="1050" y="8095"/>
                    <a:pt x="1050" y="8095"/>
                  </a:cubicBezTo>
                  <a:cubicBezTo>
                    <a:pt x="1050" y="8095"/>
                    <a:pt x="1033" y="8079"/>
                    <a:pt x="1017" y="8063"/>
                  </a:cubicBezTo>
                  <a:cubicBezTo>
                    <a:pt x="443" y="7423"/>
                    <a:pt x="607" y="6227"/>
                    <a:pt x="607" y="6227"/>
                  </a:cubicBezTo>
                  <a:cubicBezTo>
                    <a:pt x="689" y="5702"/>
                    <a:pt x="951" y="5243"/>
                    <a:pt x="1345" y="4899"/>
                  </a:cubicBezTo>
                  <a:cubicBezTo>
                    <a:pt x="1926" y="4458"/>
                    <a:pt x="2666" y="4373"/>
                    <a:pt x="3154" y="4373"/>
                  </a:cubicBezTo>
                  <a:cubicBezTo>
                    <a:pt x="3464" y="4373"/>
                    <a:pt x="3672" y="4407"/>
                    <a:pt x="3672" y="4407"/>
                  </a:cubicBezTo>
                  <a:cubicBezTo>
                    <a:pt x="3918" y="4440"/>
                    <a:pt x="4148" y="4457"/>
                    <a:pt x="4361" y="4457"/>
                  </a:cubicBezTo>
                  <a:cubicBezTo>
                    <a:pt x="4467" y="4463"/>
                    <a:pt x="4576" y="4467"/>
                    <a:pt x="4686" y="4467"/>
                  </a:cubicBezTo>
                  <a:cubicBezTo>
                    <a:pt x="5657" y="4467"/>
                    <a:pt x="6724" y="4184"/>
                    <a:pt x="7328" y="3227"/>
                  </a:cubicBezTo>
                  <a:cubicBezTo>
                    <a:pt x="8114" y="1981"/>
                    <a:pt x="7344" y="178"/>
                    <a:pt x="6033" y="15"/>
                  </a:cubicBezTo>
                  <a:cubicBezTo>
                    <a:pt x="5945" y="5"/>
                    <a:pt x="5858" y="1"/>
                    <a:pt x="577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2" name="Google Shape;8622;p21"/>
            <p:cNvSpPr/>
            <p:nvPr/>
          </p:nvSpPr>
          <p:spPr>
            <a:xfrm>
              <a:off x="8671863" y="4789208"/>
              <a:ext cx="153298" cy="78371"/>
            </a:xfrm>
            <a:custGeom>
              <a:avLst/>
              <a:gdLst/>
              <a:ahLst/>
              <a:cxnLst/>
              <a:rect l="l" t="t" r="r" b="b"/>
              <a:pathLst>
                <a:path w="4673" h="2389" extrusionOk="0">
                  <a:moveTo>
                    <a:pt x="1099" y="0"/>
                  </a:moveTo>
                  <a:cubicBezTo>
                    <a:pt x="403" y="0"/>
                    <a:pt x="1" y="225"/>
                    <a:pt x="1" y="225"/>
                  </a:cubicBezTo>
                  <a:cubicBezTo>
                    <a:pt x="84" y="210"/>
                    <a:pt x="165" y="203"/>
                    <a:pt x="241" y="203"/>
                  </a:cubicBezTo>
                  <a:cubicBezTo>
                    <a:pt x="732" y="203"/>
                    <a:pt x="1049" y="513"/>
                    <a:pt x="935" y="996"/>
                  </a:cubicBezTo>
                  <a:cubicBezTo>
                    <a:pt x="821" y="1406"/>
                    <a:pt x="968" y="1864"/>
                    <a:pt x="1329" y="2127"/>
                  </a:cubicBezTo>
                  <a:cubicBezTo>
                    <a:pt x="1640" y="2389"/>
                    <a:pt x="2558" y="2389"/>
                    <a:pt x="2558" y="2389"/>
                  </a:cubicBezTo>
                  <a:cubicBezTo>
                    <a:pt x="2296" y="2241"/>
                    <a:pt x="2542" y="1881"/>
                    <a:pt x="2706" y="1455"/>
                  </a:cubicBezTo>
                  <a:cubicBezTo>
                    <a:pt x="2861" y="1034"/>
                    <a:pt x="2439" y="880"/>
                    <a:pt x="2242" y="880"/>
                  </a:cubicBezTo>
                  <a:cubicBezTo>
                    <a:pt x="2232" y="880"/>
                    <a:pt x="2223" y="880"/>
                    <a:pt x="2214" y="881"/>
                  </a:cubicBezTo>
                  <a:cubicBezTo>
                    <a:pt x="2110" y="890"/>
                    <a:pt x="2034" y="911"/>
                    <a:pt x="1963" y="911"/>
                  </a:cubicBezTo>
                  <a:cubicBezTo>
                    <a:pt x="1910" y="911"/>
                    <a:pt x="1860" y="900"/>
                    <a:pt x="1804" y="865"/>
                  </a:cubicBezTo>
                  <a:cubicBezTo>
                    <a:pt x="1697" y="798"/>
                    <a:pt x="1743" y="580"/>
                    <a:pt x="2019" y="580"/>
                  </a:cubicBezTo>
                  <a:cubicBezTo>
                    <a:pt x="2082" y="580"/>
                    <a:pt x="2158" y="591"/>
                    <a:pt x="2247" y="619"/>
                  </a:cubicBezTo>
                  <a:cubicBezTo>
                    <a:pt x="2722" y="783"/>
                    <a:pt x="2591" y="1242"/>
                    <a:pt x="3312" y="1389"/>
                  </a:cubicBezTo>
                  <a:cubicBezTo>
                    <a:pt x="3368" y="1400"/>
                    <a:pt x="3422" y="1406"/>
                    <a:pt x="3472" y="1406"/>
                  </a:cubicBezTo>
                  <a:cubicBezTo>
                    <a:pt x="4074" y="1406"/>
                    <a:pt x="4220" y="643"/>
                    <a:pt x="4296" y="537"/>
                  </a:cubicBezTo>
                  <a:cubicBezTo>
                    <a:pt x="4410" y="389"/>
                    <a:pt x="4541" y="275"/>
                    <a:pt x="4673" y="160"/>
                  </a:cubicBezTo>
                  <a:lnTo>
                    <a:pt x="4673" y="160"/>
                  </a:lnTo>
                  <a:cubicBezTo>
                    <a:pt x="4463" y="274"/>
                    <a:pt x="4088" y="394"/>
                    <a:pt x="3553" y="394"/>
                  </a:cubicBezTo>
                  <a:cubicBezTo>
                    <a:pt x="3167" y="394"/>
                    <a:pt x="2698" y="332"/>
                    <a:pt x="2148" y="160"/>
                  </a:cubicBezTo>
                  <a:cubicBezTo>
                    <a:pt x="1750" y="42"/>
                    <a:pt x="1397" y="0"/>
                    <a:pt x="109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3" name="Google Shape;8623;p21"/>
            <p:cNvSpPr/>
            <p:nvPr/>
          </p:nvSpPr>
          <p:spPr>
            <a:xfrm>
              <a:off x="8681016" y="4646011"/>
              <a:ext cx="105435" cy="110389"/>
            </a:xfrm>
            <a:custGeom>
              <a:avLst/>
              <a:gdLst/>
              <a:ahLst/>
              <a:cxnLst/>
              <a:rect l="l" t="t" r="r" b="b"/>
              <a:pathLst>
                <a:path w="3214" h="3365" extrusionOk="0">
                  <a:moveTo>
                    <a:pt x="1951" y="1"/>
                  </a:moveTo>
                  <a:lnTo>
                    <a:pt x="1951" y="1"/>
                  </a:lnTo>
                  <a:cubicBezTo>
                    <a:pt x="1509" y="279"/>
                    <a:pt x="1443" y="722"/>
                    <a:pt x="722" y="1345"/>
                  </a:cubicBezTo>
                  <a:cubicBezTo>
                    <a:pt x="1" y="1968"/>
                    <a:pt x="214" y="2427"/>
                    <a:pt x="361" y="2689"/>
                  </a:cubicBezTo>
                  <a:cubicBezTo>
                    <a:pt x="460" y="2804"/>
                    <a:pt x="427" y="3000"/>
                    <a:pt x="296" y="3099"/>
                  </a:cubicBezTo>
                  <a:cubicBezTo>
                    <a:pt x="1394" y="2984"/>
                    <a:pt x="1246" y="2345"/>
                    <a:pt x="1181" y="2148"/>
                  </a:cubicBezTo>
                  <a:cubicBezTo>
                    <a:pt x="1115" y="1951"/>
                    <a:pt x="1148" y="1837"/>
                    <a:pt x="1246" y="1837"/>
                  </a:cubicBezTo>
                  <a:cubicBezTo>
                    <a:pt x="1361" y="1837"/>
                    <a:pt x="1345" y="2066"/>
                    <a:pt x="1345" y="2361"/>
                  </a:cubicBezTo>
                  <a:cubicBezTo>
                    <a:pt x="1328" y="2640"/>
                    <a:pt x="1279" y="3295"/>
                    <a:pt x="2115" y="3361"/>
                  </a:cubicBezTo>
                  <a:cubicBezTo>
                    <a:pt x="2146" y="3363"/>
                    <a:pt x="2176" y="3365"/>
                    <a:pt x="2206" y="3365"/>
                  </a:cubicBezTo>
                  <a:cubicBezTo>
                    <a:pt x="2985" y="3365"/>
                    <a:pt x="3213" y="2558"/>
                    <a:pt x="3213" y="2558"/>
                  </a:cubicBezTo>
                  <a:lnTo>
                    <a:pt x="3213" y="2558"/>
                  </a:lnTo>
                  <a:cubicBezTo>
                    <a:pt x="3088" y="2592"/>
                    <a:pt x="2938" y="2618"/>
                    <a:pt x="2777" y="2618"/>
                  </a:cubicBezTo>
                  <a:cubicBezTo>
                    <a:pt x="2327" y="2618"/>
                    <a:pt x="1804" y="2418"/>
                    <a:pt x="1574" y="1656"/>
                  </a:cubicBezTo>
                  <a:cubicBezTo>
                    <a:pt x="1378" y="1083"/>
                    <a:pt x="1525" y="443"/>
                    <a:pt x="195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4" name="Google Shape;8624;p21"/>
            <p:cNvSpPr/>
            <p:nvPr/>
          </p:nvSpPr>
          <p:spPr>
            <a:xfrm>
              <a:off x="8832119" y="4489299"/>
              <a:ext cx="63478" cy="251385"/>
            </a:xfrm>
            <a:custGeom>
              <a:avLst/>
              <a:gdLst/>
              <a:ahLst/>
              <a:cxnLst/>
              <a:rect l="l" t="t" r="r" b="b"/>
              <a:pathLst>
                <a:path w="1935" h="7663" extrusionOk="0">
                  <a:moveTo>
                    <a:pt x="1300" y="0"/>
                  </a:moveTo>
                  <a:cubicBezTo>
                    <a:pt x="984" y="0"/>
                    <a:pt x="738" y="369"/>
                    <a:pt x="738" y="369"/>
                  </a:cubicBezTo>
                  <a:cubicBezTo>
                    <a:pt x="1" y="1500"/>
                    <a:pt x="820" y="3286"/>
                    <a:pt x="968" y="5171"/>
                  </a:cubicBezTo>
                  <a:cubicBezTo>
                    <a:pt x="1115" y="7056"/>
                    <a:pt x="460" y="7663"/>
                    <a:pt x="460" y="7663"/>
                  </a:cubicBezTo>
                  <a:cubicBezTo>
                    <a:pt x="1164" y="7122"/>
                    <a:pt x="1312" y="5351"/>
                    <a:pt x="1181" y="3991"/>
                  </a:cubicBezTo>
                  <a:cubicBezTo>
                    <a:pt x="1050" y="2631"/>
                    <a:pt x="1066" y="1352"/>
                    <a:pt x="1328" y="1090"/>
                  </a:cubicBezTo>
                  <a:cubicBezTo>
                    <a:pt x="1591" y="828"/>
                    <a:pt x="1935" y="287"/>
                    <a:pt x="1509" y="57"/>
                  </a:cubicBezTo>
                  <a:cubicBezTo>
                    <a:pt x="1437" y="17"/>
                    <a:pt x="1367" y="0"/>
                    <a:pt x="130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5" name="Google Shape;8625;p21"/>
            <p:cNvSpPr/>
            <p:nvPr/>
          </p:nvSpPr>
          <p:spPr>
            <a:xfrm>
              <a:off x="8772446" y="4456231"/>
              <a:ext cx="279630" cy="333922"/>
            </a:xfrm>
            <a:custGeom>
              <a:avLst/>
              <a:gdLst/>
              <a:ahLst/>
              <a:cxnLst/>
              <a:rect l="l" t="t" r="r" b="b"/>
              <a:pathLst>
                <a:path w="8524" h="10179" extrusionOk="0">
                  <a:moveTo>
                    <a:pt x="6265" y="1"/>
                  </a:moveTo>
                  <a:cubicBezTo>
                    <a:pt x="6069" y="1"/>
                    <a:pt x="5869" y="22"/>
                    <a:pt x="5672" y="65"/>
                  </a:cubicBezTo>
                  <a:cubicBezTo>
                    <a:pt x="4491" y="328"/>
                    <a:pt x="3721" y="1573"/>
                    <a:pt x="3492" y="2835"/>
                  </a:cubicBezTo>
                  <a:cubicBezTo>
                    <a:pt x="3246" y="4147"/>
                    <a:pt x="3492" y="5376"/>
                    <a:pt x="3442" y="6474"/>
                  </a:cubicBezTo>
                  <a:cubicBezTo>
                    <a:pt x="3508" y="7474"/>
                    <a:pt x="3147" y="8441"/>
                    <a:pt x="2442" y="9130"/>
                  </a:cubicBezTo>
                  <a:cubicBezTo>
                    <a:pt x="1770" y="9752"/>
                    <a:pt x="902" y="10113"/>
                    <a:pt x="0" y="10179"/>
                  </a:cubicBezTo>
                  <a:cubicBezTo>
                    <a:pt x="918" y="10146"/>
                    <a:pt x="1803" y="9802"/>
                    <a:pt x="2492" y="9195"/>
                  </a:cubicBezTo>
                  <a:cubicBezTo>
                    <a:pt x="3246" y="8490"/>
                    <a:pt x="3639" y="7507"/>
                    <a:pt x="3590" y="6491"/>
                  </a:cubicBezTo>
                  <a:cubicBezTo>
                    <a:pt x="3655" y="5360"/>
                    <a:pt x="3426" y="4130"/>
                    <a:pt x="3655" y="2868"/>
                  </a:cubicBezTo>
                  <a:cubicBezTo>
                    <a:pt x="3901" y="1622"/>
                    <a:pt x="4590" y="475"/>
                    <a:pt x="5688" y="213"/>
                  </a:cubicBezTo>
                  <a:cubicBezTo>
                    <a:pt x="5819" y="180"/>
                    <a:pt x="5950" y="164"/>
                    <a:pt x="6081" y="147"/>
                  </a:cubicBezTo>
                  <a:cubicBezTo>
                    <a:pt x="6126" y="144"/>
                    <a:pt x="6171" y="142"/>
                    <a:pt x="6215" y="142"/>
                  </a:cubicBezTo>
                  <a:cubicBezTo>
                    <a:pt x="6612" y="142"/>
                    <a:pt x="7003" y="272"/>
                    <a:pt x="7327" y="508"/>
                  </a:cubicBezTo>
                  <a:cubicBezTo>
                    <a:pt x="8032" y="1082"/>
                    <a:pt x="7950" y="2327"/>
                    <a:pt x="7524" y="2704"/>
                  </a:cubicBezTo>
                  <a:cubicBezTo>
                    <a:pt x="7325" y="2882"/>
                    <a:pt x="7101" y="2955"/>
                    <a:pt x="6901" y="2955"/>
                  </a:cubicBezTo>
                  <a:cubicBezTo>
                    <a:pt x="6642" y="2955"/>
                    <a:pt x="6425" y="2831"/>
                    <a:pt x="6360" y="2655"/>
                  </a:cubicBezTo>
                  <a:lnTo>
                    <a:pt x="6360" y="2655"/>
                  </a:lnTo>
                  <a:cubicBezTo>
                    <a:pt x="6360" y="2655"/>
                    <a:pt x="6397" y="2660"/>
                    <a:pt x="6453" y="2660"/>
                  </a:cubicBezTo>
                  <a:cubicBezTo>
                    <a:pt x="6593" y="2660"/>
                    <a:pt x="6847" y="2627"/>
                    <a:pt x="6917" y="2393"/>
                  </a:cubicBezTo>
                  <a:cubicBezTo>
                    <a:pt x="7048" y="2081"/>
                    <a:pt x="6852" y="1737"/>
                    <a:pt x="6524" y="1672"/>
                  </a:cubicBezTo>
                  <a:cubicBezTo>
                    <a:pt x="6477" y="1658"/>
                    <a:pt x="6427" y="1651"/>
                    <a:pt x="6374" y="1651"/>
                  </a:cubicBezTo>
                  <a:cubicBezTo>
                    <a:pt x="6060" y="1651"/>
                    <a:pt x="5693" y="1905"/>
                    <a:pt x="5819" y="2426"/>
                  </a:cubicBezTo>
                  <a:cubicBezTo>
                    <a:pt x="5909" y="2809"/>
                    <a:pt x="6440" y="3106"/>
                    <a:pt x="6987" y="3106"/>
                  </a:cubicBezTo>
                  <a:cubicBezTo>
                    <a:pt x="7236" y="3106"/>
                    <a:pt x="7489" y="3045"/>
                    <a:pt x="7704" y="2901"/>
                  </a:cubicBezTo>
                  <a:cubicBezTo>
                    <a:pt x="8114" y="2671"/>
                    <a:pt x="8524" y="1967"/>
                    <a:pt x="8229" y="1180"/>
                  </a:cubicBezTo>
                  <a:cubicBezTo>
                    <a:pt x="8013" y="452"/>
                    <a:pt x="7176" y="1"/>
                    <a:pt x="626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6" name="Google Shape;8626;p21"/>
            <p:cNvSpPr/>
            <p:nvPr/>
          </p:nvSpPr>
          <p:spPr>
            <a:xfrm>
              <a:off x="8905243" y="4503078"/>
              <a:ext cx="81783" cy="69153"/>
            </a:xfrm>
            <a:custGeom>
              <a:avLst/>
              <a:gdLst/>
              <a:ahLst/>
              <a:cxnLst/>
              <a:rect l="l" t="t" r="r" b="b"/>
              <a:pathLst>
                <a:path w="2493" h="2108" extrusionOk="0">
                  <a:moveTo>
                    <a:pt x="704" y="1"/>
                  </a:moveTo>
                  <a:cubicBezTo>
                    <a:pt x="632" y="1"/>
                    <a:pt x="556" y="11"/>
                    <a:pt x="476" y="31"/>
                  </a:cubicBezTo>
                  <a:cubicBezTo>
                    <a:pt x="591" y="96"/>
                    <a:pt x="624" y="276"/>
                    <a:pt x="525" y="375"/>
                  </a:cubicBezTo>
                  <a:cubicBezTo>
                    <a:pt x="378" y="604"/>
                    <a:pt x="1" y="1309"/>
                    <a:pt x="542" y="1866"/>
                  </a:cubicBezTo>
                  <a:cubicBezTo>
                    <a:pt x="726" y="2045"/>
                    <a:pt x="981" y="2107"/>
                    <a:pt x="1247" y="2107"/>
                  </a:cubicBezTo>
                  <a:cubicBezTo>
                    <a:pt x="1787" y="2107"/>
                    <a:pt x="2372" y="1850"/>
                    <a:pt x="2492" y="1784"/>
                  </a:cubicBezTo>
                  <a:lnTo>
                    <a:pt x="2492" y="1784"/>
                  </a:lnTo>
                  <a:cubicBezTo>
                    <a:pt x="2492" y="1784"/>
                    <a:pt x="2459" y="1788"/>
                    <a:pt x="2405" y="1788"/>
                  </a:cubicBezTo>
                  <a:cubicBezTo>
                    <a:pt x="2187" y="1788"/>
                    <a:pt x="1637" y="1725"/>
                    <a:pt x="1558" y="1096"/>
                  </a:cubicBezTo>
                  <a:cubicBezTo>
                    <a:pt x="1473" y="401"/>
                    <a:pt x="1167" y="1"/>
                    <a:pt x="70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7" name="Google Shape;8627;p21"/>
            <p:cNvSpPr/>
            <p:nvPr/>
          </p:nvSpPr>
          <p:spPr>
            <a:xfrm>
              <a:off x="8909015" y="4507277"/>
              <a:ext cx="158120" cy="179640"/>
            </a:xfrm>
            <a:custGeom>
              <a:avLst/>
              <a:gdLst/>
              <a:ahLst/>
              <a:cxnLst/>
              <a:rect l="l" t="t" r="r" b="b"/>
              <a:pathLst>
                <a:path w="4820" h="5476" extrusionOk="0">
                  <a:moveTo>
                    <a:pt x="4344" y="1"/>
                  </a:moveTo>
                  <a:cubicBezTo>
                    <a:pt x="4475" y="558"/>
                    <a:pt x="4262" y="1148"/>
                    <a:pt x="3803" y="1492"/>
                  </a:cubicBezTo>
                  <a:cubicBezTo>
                    <a:pt x="3017" y="2066"/>
                    <a:pt x="1902" y="1771"/>
                    <a:pt x="1000" y="2410"/>
                  </a:cubicBezTo>
                  <a:cubicBezTo>
                    <a:pt x="99" y="3033"/>
                    <a:pt x="197" y="3951"/>
                    <a:pt x="181" y="4459"/>
                  </a:cubicBezTo>
                  <a:cubicBezTo>
                    <a:pt x="197" y="4803"/>
                    <a:pt x="132" y="5148"/>
                    <a:pt x="1" y="5476"/>
                  </a:cubicBezTo>
                  <a:cubicBezTo>
                    <a:pt x="296" y="5279"/>
                    <a:pt x="476" y="4918"/>
                    <a:pt x="443" y="4558"/>
                  </a:cubicBezTo>
                  <a:cubicBezTo>
                    <a:pt x="428" y="3915"/>
                    <a:pt x="498" y="3186"/>
                    <a:pt x="695" y="3186"/>
                  </a:cubicBezTo>
                  <a:cubicBezTo>
                    <a:pt x="709" y="3186"/>
                    <a:pt x="723" y="3190"/>
                    <a:pt x="738" y="3197"/>
                  </a:cubicBezTo>
                  <a:cubicBezTo>
                    <a:pt x="968" y="3312"/>
                    <a:pt x="787" y="3558"/>
                    <a:pt x="705" y="3705"/>
                  </a:cubicBezTo>
                  <a:cubicBezTo>
                    <a:pt x="607" y="3853"/>
                    <a:pt x="443" y="4525"/>
                    <a:pt x="1164" y="4935"/>
                  </a:cubicBezTo>
                  <a:cubicBezTo>
                    <a:pt x="1165" y="4935"/>
                    <a:pt x="1165" y="4935"/>
                    <a:pt x="1165" y="4935"/>
                  </a:cubicBezTo>
                  <a:cubicBezTo>
                    <a:pt x="1174" y="4935"/>
                    <a:pt x="957" y="4422"/>
                    <a:pt x="1345" y="4148"/>
                  </a:cubicBezTo>
                  <a:cubicBezTo>
                    <a:pt x="1754" y="3869"/>
                    <a:pt x="2017" y="3705"/>
                    <a:pt x="1968" y="3132"/>
                  </a:cubicBezTo>
                  <a:cubicBezTo>
                    <a:pt x="1924" y="2608"/>
                    <a:pt x="2267" y="2175"/>
                    <a:pt x="2494" y="2175"/>
                  </a:cubicBezTo>
                  <a:cubicBezTo>
                    <a:pt x="2523" y="2175"/>
                    <a:pt x="2550" y="2182"/>
                    <a:pt x="2574" y="2197"/>
                  </a:cubicBezTo>
                  <a:cubicBezTo>
                    <a:pt x="2803" y="2345"/>
                    <a:pt x="2541" y="2558"/>
                    <a:pt x="2410" y="2607"/>
                  </a:cubicBezTo>
                  <a:cubicBezTo>
                    <a:pt x="2230" y="2722"/>
                    <a:pt x="2197" y="2984"/>
                    <a:pt x="2345" y="3148"/>
                  </a:cubicBezTo>
                  <a:cubicBezTo>
                    <a:pt x="2558" y="3394"/>
                    <a:pt x="2492" y="3705"/>
                    <a:pt x="2213" y="3804"/>
                  </a:cubicBezTo>
                  <a:cubicBezTo>
                    <a:pt x="2213" y="3804"/>
                    <a:pt x="2270" y="3810"/>
                    <a:pt x="2365" y="3810"/>
                  </a:cubicBezTo>
                  <a:cubicBezTo>
                    <a:pt x="2691" y="3810"/>
                    <a:pt x="3468" y="3732"/>
                    <a:pt x="3951" y="3033"/>
                  </a:cubicBezTo>
                  <a:cubicBezTo>
                    <a:pt x="4590" y="2148"/>
                    <a:pt x="4820" y="820"/>
                    <a:pt x="43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8" name="Google Shape;8628;p21"/>
            <p:cNvSpPr/>
            <p:nvPr/>
          </p:nvSpPr>
          <p:spPr>
            <a:xfrm>
              <a:off x="9022490" y="4457183"/>
              <a:ext cx="97890" cy="64035"/>
            </a:xfrm>
            <a:custGeom>
              <a:avLst/>
              <a:gdLst/>
              <a:ahLst/>
              <a:cxnLst/>
              <a:rect l="l" t="t" r="r" b="b"/>
              <a:pathLst>
                <a:path w="2984" h="1952" extrusionOk="0">
                  <a:moveTo>
                    <a:pt x="920" y="0"/>
                  </a:moveTo>
                  <a:cubicBezTo>
                    <a:pt x="655" y="0"/>
                    <a:pt x="351" y="26"/>
                    <a:pt x="0" y="85"/>
                  </a:cubicBezTo>
                  <a:cubicBezTo>
                    <a:pt x="426" y="135"/>
                    <a:pt x="771" y="413"/>
                    <a:pt x="934" y="790"/>
                  </a:cubicBezTo>
                  <a:cubicBezTo>
                    <a:pt x="1140" y="1305"/>
                    <a:pt x="1508" y="1951"/>
                    <a:pt x="2267" y="1951"/>
                  </a:cubicBezTo>
                  <a:cubicBezTo>
                    <a:pt x="2475" y="1951"/>
                    <a:pt x="2712" y="1903"/>
                    <a:pt x="2983" y="1790"/>
                  </a:cubicBezTo>
                  <a:cubicBezTo>
                    <a:pt x="2803" y="1725"/>
                    <a:pt x="2688" y="1561"/>
                    <a:pt x="2688" y="1380"/>
                  </a:cubicBezTo>
                  <a:cubicBezTo>
                    <a:pt x="2688" y="1096"/>
                    <a:pt x="2639" y="0"/>
                    <a:pt x="9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9" name="Google Shape;8629;p21"/>
            <p:cNvSpPr/>
            <p:nvPr/>
          </p:nvSpPr>
          <p:spPr>
            <a:xfrm>
              <a:off x="9110114" y="4456330"/>
              <a:ext cx="47895" cy="37398"/>
            </a:xfrm>
            <a:custGeom>
              <a:avLst/>
              <a:gdLst/>
              <a:ahLst/>
              <a:cxnLst/>
              <a:rect l="l" t="t" r="r" b="b"/>
              <a:pathLst>
                <a:path w="1460" h="1140" extrusionOk="0">
                  <a:moveTo>
                    <a:pt x="976" y="0"/>
                  </a:moveTo>
                  <a:cubicBezTo>
                    <a:pt x="796" y="0"/>
                    <a:pt x="637" y="142"/>
                    <a:pt x="624" y="325"/>
                  </a:cubicBezTo>
                  <a:cubicBezTo>
                    <a:pt x="624" y="488"/>
                    <a:pt x="756" y="593"/>
                    <a:pt x="898" y="593"/>
                  </a:cubicBezTo>
                  <a:cubicBezTo>
                    <a:pt x="955" y="593"/>
                    <a:pt x="1014" y="575"/>
                    <a:pt x="1066" y="538"/>
                  </a:cubicBezTo>
                  <a:cubicBezTo>
                    <a:pt x="1066" y="538"/>
                    <a:pt x="1181" y="357"/>
                    <a:pt x="1066" y="292"/>
                  </a:cubicBezTo>
                  <a:cubicBezTo>
                    <a:pt x="1038" y="275"/>
                    <a:pt x="1011" y="268"/>
                    <a:pt x="988" y="268"/>
                  </a:cubicBezTo>
                  <a:cubicBezTo>
                    <a:pt x="918" y="268"/>
                    <a:pt x="878" y="333"/>
                    <a:pt x="902" y="406"/>
                  </a:cubicBezTo>
                  <a:cubicBezTo>
                    <a:pt x="908" y="439"/>
                    <a:pt x="890" y="453"/>
                    <a:pt x="865" y="453"/>
                  </a:cubicBezTo>
                  <a:cubicBezTo>
                    <a:pt x="813" y="453"/>
                    <a:pt x="727" y="391"/>
                    <a:pt x="739" y="292"/>
                  </a:cubicBezTo>
                  <a:cubicBezTo>
                    <a:pt x="750" y="160"/>
                    <a:pt x="867" y="73"/>
                    <a:pt x="986" y="73"/>
                  </a:cubicBezTo>
                  <a:cubicBezTo>
                    <a:pt x="1031" y="73"/>
                    <a:pt x="1075" y="85"/>
                    <a:pt x="1116" y="111"/>
                  </a:cubicBezTo>
                  <a:cubicBezTo>
                    <a:pt x="1394" y="275"/>
                    <a:pt x="1312" y="849"/>
                    <a:pt x="722" y="898"/>
                  </a:cubicBezTo>
                  <a:cubicBezTo>
                    <a:pt x="708" y="899"/>
                    <a:pt x="693" y="900"/>
                    <a:pt x="679" y="900"/>
                  </a:cubicBezTo>
                  <a:cubicBezTo>
                    <a:pt x="319" y="900"/>
                    <a:pt x="1" y="521"/>
                    <a:pt x="1" y="521"/>
                  </a:cubicBezTo>
                  <a:lnTo>
                    <a:pt x="1" y="521"/>
                  </a:lnTo>
                  <a:cubicBezTo>
                    <a:pt x="1" y="702"/>
                    <a:pt x="83" y="882"/>
                    <a:pt x="230" y="1013"/>
                  </a:cubicBezTo>
                  <a:cubicBezTo>
                    <a:pt x="345" y="1096"/>
                    <a:pt x="485" y="1140"/>
                    <a:pt x="627" y="1140"/>
                  </a:cubicBezTo>
                  <a:cubicBezTo>
                    <a:pt x="709" y="1140"/>
                    <a:pt x="792" y="1125"/>
                    <a:pt x="870" y="1095"/>
                  </a:cubicBezTo>
                  <a:cubicBezTo>
                    <a:pt x="1083" y="1029"/>
                    <a:pt x="1263" y="865"/>
                    <a:pt x="1345" y="669"/>
                  </a:cubicBezTo>
                  <a:cubicBezTo>
                    <a:pt x="1460" y="423"/>
                    <a:pt x="1345" y="144"/>
                    <a:pt x="1116" y="29"/>
                  </a:cubicBezTo>
                  <a:cubicBezTo>
                    <a:pt x="1069" y="10"/>
                    <a:pt x="1022" y="0"/>
                    <a:pt x="9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0" name="Google Shape;8630;p21"/>
            <p:cNvSpPr/>
            <p:nvPr/>
          </p:nvSpPr>
          <p:spPr>
            <a:xfrm>
              <a:off x="8365360" y="4694367"/>
              <a:ext cx="130695" cy="286749"/>
            </a:xfrm>
            <a:custGeom>
              <a:avLst/>
              <a:gdLst/>
              <a:ahLst/>
              <a:cxnLst/>
              <a:rect l="l" t="t" r="r" b="b"/>
              <a:pathLst>
                <a:path w="3984" h="8741" extrusionOk="0">
                  <a:moveTo>
                    <a:pt x="2072" y="0"/>
                  </a:moveTo>
                  <a:cubicBezTo>
                    <a:pt x="1547" y="0"/>
                    <a:pt x="1034" y="245"/>
                    <a:pt x="706" y="674"/>
                  </a:cubicBezTo>
                  <a:cubicBezTo>
                    <a:pt x="362" y="1166"/>
                    <a:pt x="312" y="1821"/>
                    <a:pt x="575" y="2362"/>
                  </a:cubicBezTo>
                  <a:cubicBezTo>
                    <a:pt x="809" y="2784"/>
                    <a:pt x="1252" y="3021"/>
                    <a:pt x="1707" y="3021"/>
                  </a:cubicBezTo>
                  <a:cubicBezTo>
                    <a:pt x="1889" y="3021"/>
                    <a:pt x="2073" y="2983"/>
                    <a:pt x="2247" y="2903"/>
                  </a:cubicBezTo>
                  <a:cubicBezTo>
                    <a:pt x="2951" y="2723"/>
                    <a:pt x="3099" y="1789"/>
                    <a:pt x="2476" y="1412"/>
                  </a:cubicBezTo>
                  <a:cubicBezTo>
                    <a:pt x="2392" y="1366"/>
                    <a:pt x="2305" y="1346"/>
                    <a:pt x="2222" y="1346"/>
                  </a:cubicBezTo>
                  <a:cubicBezTo>
                    <a:pt x="1886" y="1346"/>
                    <a:pt x="1604" y="1680"/>
                    <a:pt x="1722" y="2035"/>
                  </a:cubicBezTo>
                  <a:cubicBezTo>
                    <a:pt x="1860" y="2324"/>
                    <a:pt x="2182" y="2347"/>
                    <a:pt x="2311" y="2347"/>
                  </a:cubicBezTo>
                  <a:cubicBezTo>
                    <a:pt x="2336" y="2347"/>
                    <a:pt x="2353" y="2346"/>
                    <a:pt x="2361" y="2346"/>
                  </a:cubicBezTo>
                  <a:cubicBezTo>
                    <a:pt x="2427" y="2346"/>
                    <a:pt x="2427" y="2379"/>
                    <a:pt x="2427" y="2379"/>
                  </a:cubicBezTo>
                  <a:cubicBezTo>
                    <a:pt x="2485" y="2569"/>
                    <a:pt x="2230" y="2851"/>
                    <a:pt x="1767" y="2851"/>
                  </a:cubicBezTo>
                  <a:cubicBezTo>
                    <a:pt x="1711" y="2851"/>
                    <a:pt x="1652" y="2846"/>
                    <a:pt x="1591" y="2838"/>
                  </a:cubicBezTo>
                  <a:cubicBezTo>
                    <a:pt x="1394" y="2805"/>
                    <a:pt x="1230" y="2707"/>
                    <a:pt x="1083" y="2575"/>
                  </a:cubicBezTo>
                  <a:cubicBezTo>
                    <a:pt x="411" y="1920"/>
                    <a:pt x="739" y="543"/>
                    <a:pt x="1755" y="281"/>
                  </a:cubicBezTo>
                  <a:cubicBezTo>
                    <a:pt x="1902" y="240"/>
                    <a:pt x="2050" y="219"/>
                    <a:pt x="2197" y="219"/>
                  </a:cubicBezTo>
                  <a:cubicBezTo>
                    <a:pt x="2345" y="219"/>
                    <a:pt x="2492" y="240"/>
                    <a:pt x="2640" y="281"/>
                  </a:cubicBezTo>
                  <a:cubicBezTo>
                    <a:pt x="3279" y="461"/>
                    <a:pt x="3738" y="1035"/>
                    <a:pt x="3755" y="1707"/>
                  </a:cubicBezTo>
                  <a:cubicBezTo>
                    <a:pt x="3820" y="2428"/>
                    <a:pt x="3443" y="3182"/>
                    <a:pt x="2869" y="3706"/>
                  </a:cubicBezTo>
                  <a:cubicBezTo>
                    <a:pt x="2296" y="4231"/>
                    <a:pt x="1558" y="4559"/>
                    <a:pt x="984" y="5083"/>
                  </a:cubicBezTo>
                  <a:cubicBezTo>
                    <a:pt x="411" y="5591"/>
                    <a:pt x="66" y="6296"/>
                    <a:pt x="17" y="7050"/>
                  </a:cubicBezTo>
                  <a:cubicBezTo>
                    <a:pt x="1" y="7771"/>
                    <a:pt x="378" y="8493"/>
                    <a:pt x="1034" y="8673"/>
                  </a:cubicBezTo>
                  <a:cubicBezTo>
                    <a:pt x="1164" y="8719"/>
                    <a:pt x="1299" y="8740"/>
                    <a:pt x="1433" y="8740"/>
                  </a:cubicBezTo>
                  <a:cubicBezTo>
                    <a:pt x="1919" y="8740"/>
                    <a:pt x="2380" y="8455"/>
                    <a:pt x="2509" y="8017"/>
                  </a:cubicBezTo>
                  <a:cubicBezTo>
                    <a:pt x="2706" y="7542"/>
                    <a:pt x="2492" y="7001"/>
                    <a:pt x="2033" y="6788"/>
                  </a:cubicBezTo>
                  <a:cubicBezTo>
                    <a:pt x="1919" y="6722"/>
                    <a:pt x="1804" y="6690"/>
                    <a:pt x="1689" y="6690"/>
                  </a:cubicBezTo>
                  <a:cubicBezTo>
                    <a:pt x="1653" y="6685"/>
                    <a:pt x="1617" y="6683"/>
                    <a:pt x="1582" y="6683"/>
                  </a:cubicBezTo>
                  <a:cubicBezTo>
                    <a:pt x="1246" y="6683"/>
                    <a:pt x="941" y="6890"/>
                    <a:pt x="837" y="7231"/>
                  </a:cubicBezTo>
                  <a:cubicBezTo>
                    <a:pt x="706" y="7714"/>
                    <a:pt x="993" y="7990"/>
                    <a:pt x="1305" y="7990"/>
                  </a:cubicBezTo>
                  <a:cubicBezTo>
                    <a:pt x="1385" y="7990"/>
                    <a:pt x="1465" y="7972"/>
                    <a:pt x="1542" y="7935"/>
                  </a:cubicBezTo>
                  <a:cubicBezTo>
                    <a:pt x="1853" y="7771"/>
                    <a:pt x="1919" y="7345"/>
                    <a:pt x="1673" y="7116"/>
                  </a:cubicBezTo>
                  <a:cubicBezTo>
                    <a:pt x="1589" y="7041"/>
                    <a:pt x="1488" y="7003"/>
                    <a:pt x="1387" y="7003"/>
                  </a:cubicBezTo>
                  <a:cubicBezTo>
                    <a:pt x="1311" y="7003"/>
                    <a:pt x="1235" y="7024"/>
                    <a:pt x="1165" y="7067"/>
                  </a:cubicBezTo>
                  <a:cubicBezTo>
                    <a:pt x="1148" y="7073"/>
                    <a:pt x="1137" y="7076"/>
                    <a:pt x="1128" y="7076"/>
                  </a:cubicBezTo>
                  <a:cubicBezTo>
                    <a:pt x="1095" y="7076"/>
                    <a:pt x="1116" y="7034"/>
                    <a:pt x="1116" y="7034"/>
                  </a:cubicBezTo>
                  <a:cubicBezTo>
                    <a:pt x="1214" y="6813"/>
                    <a:pt x="1506" y="6785"/>
                    <a:pt x="1646" y="6785"/>
                  </a:cubicBezTo>
                  <a:cubicBezTo>
                    <a:pt x="1692" y="6785"/>
                    <a:pt x="1722" y="6788"/>
                    <a:pt x="1722" y="6788"/>
                  </a:cubicBezTo>
                  <a:cubicBezTo>
                    <a:pt x="1820" y="6788"/>
                    <a:pt x="1902" y="6804"/>
                    <a:pt x="2001" y="6837"/>
                  </a:cubicBezTo>
                  <a:cubicBezTo>
                    <a:pt x="2443" y="7034"/>
                    <a:pt x="2640" y="7558"/>
                    <a:pt x="2443" y="8001"/>
                  </a:cubicBezTo>
                  <a:cubicBezTo>
                    <a:pt x="2270" y="8398"/>
                    <a:pt x="1881" y="8635"/>
                    <a:pt x="1467" y="8635"/>
                  </a:cubicBezTo>
                  <a:cubicBezTo>
                    <a:pt x="1334" y="8635"/>
                    <a:pt x="1198" y="8610"/>
                    <a:pt x="1066" y="8558"/>
                  </a:cubicBezTo>
                  <a:cubicBezTo>
                    <a:pt x="493" y="8394"/>
                    <a:pt x="132" y="7722"/>
                    <a:pt x="165" y="7050"/>
                  </a:cubicBezTo>
                  <a:cubicBezTo>
                    <a:pt x="230" y="6345"/>
                    <a:pt x="558" y="5673"/>
                    <a:pt x="1083" y="5214"/>
                  </a:cubicBezTo>
                  <a:cubicBezTo>
                    <a:pt x="1640" y="4706"/>
                    <a:pt x="2394" y="4428"/>
                    <a:pt x="2984" y="3838"/>
                  </a:cubicBezTo>
                  <a:cubicBezTo>
                    <a:pt x="3574" y="3280"/>
                    <a:pt x="3984" y="2493"/>
                    <a:pt x="3918" y="1690"/>
                  </a:cubicBezTo>
                  <a:cubicBezTo>
                    <a:pt x="3853" y="904"/>
                    <a:pt x="3296" y="248"/>
                    <a:pt x="2542" y="68"/>
                  </a:cubicBezTo>
                  <a:cubicBezTo>
                    <a:pt x="2387" y="22"/>
                    <a:pt x="2229" y="0"/>
                    <a:pt x="20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1" name="Google Shape;8631;p21"/>
            <p:cNvSpPr/>
            <p:nvPr/>
          </p:nvSpPr>
          <p:spPr>
            <a:xfrm>
              <a:off x="8368050" y="4803052"/>
              <a:ext cx="55965" cy="79060"/>
            </a:xfrm>
            <a:custGeom>
              <a:avLst/>
              <a:gdLst/>
              <a:ahLst/>
              <a:cxnLst/>
              <a:rect l="l" t="t" r="r" b="b"/>
              <a:pathLst>
                <a:path w="1706" h="2410" extrusionOk="0">
                  <a:moveTo>
                    <a:pt x="1509" y="0"/>
                  </a:moveTo>
                  <a:cubicBezTo>
                    <a:pt x="1509" y="0"/>
                    <a:pt x="1361" y="66"/>
                    <a:pt x="1345" y="164"/>
                  </a:cubicBezTo>
                  <a:cubicBezTo>
                    <a:pt x="1330" y="240"/>
                    <a:pt x="1230" y="330"/>
                    <a:pt x="1060" y="330"/>
                  </a:cubicBezTo>
                  <a:cubicBezTo>
                    <a:pt x="1046" y="330"/>
                    <a:pt x="1032" y="329"/>
                    <a:pt x="1017" y="328"/>
                  </a:cubicBezTo>
                  <a:cubicBezTo>
                    <a:pt x="820" y="328"/>
                    <a:pt x="1" y="393"/>
                    <a:pt x="50" y="2410"/>
                  </a:cubicBezTo>
                  <a:cubicBezTo>
                    <a:pt x="99" y="1967"/>
                    <a:pt x="361" y="1590"/>
                    <a:pt x="755" y="1393"/>
                  </a:cubicBezTo>
                  <a:cubicBezTo>
                    <a:pt x="1378" y="1115"/>
                    <a:pt x="1706" y="852"/>
                    <a:pt x="1591" y="475"/>
                  </a:cubicBezTo>
                  <a:cubicBezTo>
                    <a:pt x="1476" y="82"/>
                    <a:pt x="1509" y="0"/>
                    <a:pt x="150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2" name="Google Shape;8632;p21"/>
            <p:cNvSpPr/>
            <p:nvPr/>
          </p:nvSpPr>
          <p:spPr>
            <a:xfrm>
              <a:off x="8390096" y="4569673"/>
              <a:ext cx="210280" cy="329100"/>
            </a:xfrm>
            <a:custGeom>
              <a:avLst/>
              <a:gdLst/>
              <a:ahLst/>
              <a:cxnLst/>
              <a:rect l="l" t="t" r="r" b="b"/>
              <a:pathLst>
                <a:path w="6410" h="10032" extrusionOk="0">
                  <a:moveTo>
                    <a:pt x="5263" y="0"/>
                  </a:moveTo>
                  <a:cubicBezTo>
                    <a:pt x="2886" y="656"/>
                    <a:pt x="4181" y="2180"/>
                    <a:pt x="4263" y="4409"/>
                  </a:cubicBezTo>
                  <a:cubicBezTo>
                    <a:pt x="4361" y="6262"/>
                    <a:pt x="3279" y="7966"/>
                    <a:pt x="1558" y="8688"/>
                  </a:cubicBezTo>
                  <a:cubicBezTo>
                    <a:pt x="247" y="9212"/>
                    <a:pt x="1" y="10032"/>
                    <a:pt x="1" y="10032"/>
                  </a:cubicBezTo>
                  <a:cubicBezTo>
                    <a:pt x="317" y="9493"/>
                    <a:pt x="670" y="9317"/>
                    <a:pt x="970" y="9317"/>
                  </a:cubicBezTo>
                  <a:cubicBezTo>
                    <a:pt x="1199" y="9317"/>
                    <a:pt x="1398" y="9419"/>
                    <a:pt x="1525" y="9540"/>
                  </a:cubicBezTo>
                  <a:cubicBezTo>
                    <a:pt x="1629" y="9632"/>
                    <a:pt x="1727" y="9662"/>
                    <a:pt x="1819" y="9662"/>
                  </a:cubicBezTo>
                  <a:cubicBezTo>
                    <a:pt x="1979" y="9662"/>
                    <a:pt x="2120" y="9572"/>
                    <a:pt x="2243" y="9572"/>
                  </a:cubicBezTo>
                  <a:cubicBezTo>
                    <a:pt x="2250" y="9572"/>
                    <a:pt x="2256" y="9572"/>
                    <a:pt x="2263" y="9573"/>
                  </a:cubicBezTo>
                  <a:cubicBezTo>
                    <a:pt x="2460" y="9589"/>
                    <a:pt x="2345" y="9802"/>
                    <a:pt x="2345" y="9802"/>
                  </a:cubicBezTo>
                  <a:cubicBezTo>
                    <a:pt x="2673" y="9638"/>
                    <a:pt x="2771" y="9229"/>
                    <a:pt x="2574" y="8917"/>
                  </a:cubicBezTo>
                  <a:cubicBezTo>
                    <a:pt x="2493" y="8782"/>
                    <a:pt x="2334" y="8691"/>
                    <a:pt x="2170" y="8691"/>
                  </a:cubicBezTo>
                  <a:cubicBezTo>
                    <a:pt x="2136" y="8691"/>
                    <a:pt x="2101" y="8695"/>
                    <a:pt x="2066" y="8704"/>
                  </a:cubicBezTo>
                  <a:cubicBezTo>
                    <a:pt x="2066" y="8704"/>
                    <a:pt x="2263" y="8655"/>
                    <a:pt x="3312" y="7786"/>
                  </a:cubicBezTo>
                  <a:cubicBezTo>
                    <a:pt x="4607" y="6737"/>
                    <a:pt x="4525" y="7098"/>
                    <a:pt x="5459" y="6606"/>
                  </a:cubicBezTo>
                  <a:cubicBezTo>
                    <a:pt x="6410" y="6114"/>
                    <a:pt x="6082" y="5131"/>
                    <a:pt x="6082" y="5131"/>
                  </a:cubicBezTo>
                  <a:lnTo>
                    <a:pt x="6082" y="5131"/>
                  </a:lnTo>
                  <a:cubicBezTo>
                    <a:pt x="6037" y="5252"/>
                    <a:pt x="5977" y="5429"/>
                    <a:pt x="5514" y="5429"/>
                  </a:cubicBezTo>
                  <a:cubicBezTo>
                    <a:pt x="5477" y="5429"/>
                    <a:pt x="5437" y="5428"/>
                    <a:pt x="5394" y="5426"/>
                  </a:cubicBezTo>
                  <a:cubicBezTo>
                    <a:pt x="5368" y="5424"/>
                    <a:pt x="5343" y="5422"/>
                    <a:pt x="5317" y="5422"/>
                  </a:cubicBezTo>
                  <a:cubicBezTo>
                    <a:pt x="4967" y="5422"/>
                    <a:pt x="4630" y="5629"/>
                    <a:pt x="4492" y="5950"/>
                  </a:cubicBezTo>
                  <a:cubicBezTo>
                    <a:pt x="4427" y="6065"/>
                    <a:pt x="4328" y="6163"/>
                    <a:pt x="4214" y="6245"/>
                  </a:cubicBezTo>
                  <a:cubicBezTo>
                    <a:pt x="4558" y="5917"/>
                    <a:pt x="4623" y="5131"/>
                    <a:pt x="4722" y="4491"/>
                  </a:cubicBezTo>
                  <a:cubicBezTo>
                    <a:pt x="4820" y="3852"/>
                    <a:pt x="5115" y="4065"/>
                    <a:pt x="5672" y="3672"/>
                  </a:cubicBezTo>
                  <a:cubicBezTo>
                    <a:pt x="6246" y="3295"/>
                    <a:pt x="5951" y="2787"/>
                    <a:pt x="5885" y="2656"/>
                  </a:cubicBezTo>
                  <a:cubicBezTo>
                    <a:pt x="5853" y="2508"/>
                    <a:pt x="5853" y="2361"/>
                    <a:pt x="5902" y="2213"/>
                  </a:cubicBezTo>
                  <a:lnTo>
                    <a:pt x="5902" y="2213"/>
                  </a:lnTo>
                  <a:cubicBezTo>
                    <a:pt x="5902" y="2213"/>
                    <a:pt x="5852" y="2328"/>
                    <a:pt x="5476" y="2377"/>
                  </a:cubicBezTo>
                  <a:cubicBezTo>
                    <a:pt x="5164" y="2426"/>
                    <a:pt x="4918" y="2656"/>
                    <a:pt x="4869" y="2967"/>
                  </a:cubicBezTo>
                  <a:cubicBezTo>
                    <a:pt x="4869" y="3114"/>
                    <a:pt x="4772" y="3293"/>
                    <a:pt x="4629" y="3293"/>
                  </a:cubicBezTo>
                  <a:cubicBezTo>
                    <a:pt x="4597" y="3293"/>
                    <a:pt x="4562" y="3284"/>
                    <a:pt x="4525" y="3262"/>
                  </a:cubicBezTo>
                  <a:cubicBezTo>
                    <a:pt x="4345" y="3164"/>
                    <a:pt x="4410" y="2869"/>
                    <a:pt x="4410" y="2869"/>
                  </a:cubicBezTo>
                  <a:cubicBezTo>
                    <a:pt x="4623" y="2295"/>
                    <a:pt x="5197" y="2508"/>
                    <a:pt x="5640" y="1820"/>
                  </a:cubicBezTo>
                  <a:cubicBezTo>
                    <a:pt x="6049" y="1213"/>
                    <a:pt x="5492" y="574"/>
                    <a:pt x="5279" y="410"/>
                  </a:cubicBezTo>
                  <a:cubicBezTo>
                    <a:pt x="5164" y="295"/>
                    <a:pt x="5148" y="115"/>
                    <a:pt x="52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3" name="Google Shape;8633;p21"/>
            <p:cNvSpPr/>
            <p:nvPr/>
          </p:nvSpPr>
          <p:spPr>
            <a:xfrm>
              <a:off x="8442814" y="4486019"/>
              <a:ext cx="96283" cy="352523"/>
            </a:xfrm>
            <a:custGeom>
              <a:avLst/>
              <a:gdLst/>
              <a:ahLst/>
              <a:cxnLst/>
              <a:rect l="l" t="t" r="r" b="b"/>
              <a:pathLst>
                <a:path w="2935" h="10746" extrusionOk="0">
                  <a:moveTo>
                    <a:pt x="1637" y="1"/>
                  </a:moveTo>
                  <a:cubicBezTo>
                    <a:pt x="1303" y="1"/>
                    <a:pt x="959" y="125"/>
                    <a:pt x="689" y="419"/>
                  </a:cubicBezTo>
                  <a:cubicBezTo>
                    <a:pt x="0" y="1239"/>
                    <a:pt x="148" y="2468"/>
                    <a:pt x="525" y="3501"/>
                  </a:cubicBezTo>
                  <a:cubicBezTo>
                    <a:pt x="1361" y="5550"/>
                    <a:pt x="2246" y="7500"/>
                    <a:pt x="1705" y="8959"/>
                  </a:cubicBezTo>
                  <a:cubicBezTo>
                    <a:pt x="1443" y="9697"/>
                    <a:pt x="935" y="10336"/>
                    <a:pt x="263" y="10746"/>
                  </a:cubicBezTo>
                  <a:cubicBezTo>
                    <a:pt x="951" y="10352"/>
                    <a:pt x="1492" y="9730"/>
                    <a:pt x="1787" y="8976"/>
                  </a:cubicBezTo>
                  <a:cubicBezTo>
                    <a:pt x="2393" y="7500"/>
                    <a:pt x="1525" y="5468"/>
                    <a:pt x="689" y="3435"/>
                  </a:cubicBezTo>
                  <a:cubicBezTo>
                    <a:pt x="312" y="2436"/>
                    <a:pt x="197" y="1239"/>
                    <a:pt x="803" y="501"/>
                  </a:cubicBezTo>
                  <a:cubicBezTo>
                    <a:pt x="1030" y="226"/>
                    <a:pt x="1341" y="108"/>
                    <a:pt x="1649" y="108"/>
                  </a:cubicBezTo>
                  <a:cubicBezTo>
                    <a:pt x="2165" y="108"/>
                    <a:pt x="2672" y="439"/>
                    <a:pt x="2754" y="911"/>
                  </a:cubicBezTo>
                  <a:cubicBezTo>
                    <a:pt x="2862" y="1436"/>
                    <a:pt x="2462" y="1917"/>
                    <a:pt x="1936" y="1917"/>
                  </a:cubicBezTo>
                  <a:cubicBezTo>
                    <a:pt x="1903" y="1917"/>
                    <a:pt x="1870" y="1915"/>
                    <a:pt x="1836" y="1911"/>
                  </a:cubicBezTo>
                  <a:lnTo>
                    <a:pt x="1820" y="1911"/>
                  </a:lnTo>
                  <a:lnTo>
                    <a:pt x="1771" y="1895"/>
                  </a:lnTo>
                  <a:cubicBezTo>
                    <a:pt x="1689" y="1862"/>
                    <a:pt x="1639" y="1813"/>
                    <a:pt x="1590" y="1747"/>
                  </a:cubicBezTo>
                  <a:cubicBezTo>
                    <a:pt x="1590" y="1747"/>
                    <a:pt x="1557" y="1698"/>
                    <a:pt x="1590" y="1649"/>
                  </a:cubicBezTo>
                  <a:cubicBezTo>
                    <a:pt x="1639" y="1616"/>
                    <a:pt x="1984" y="1632"/>
                    <a:pt x="2000" y="1321"/>
                  </a:cubicBezTo>
                  <a:cubicBezTo>
                    <a:pt x="2021" y="1069"/>
                    <a:pt x="1814" y="905"/>
                    <a:pt x="1602" y="905"/>
                  </a:cubicBezTo>
                  <a:cubicBezTo>
                    <a:pt x="1482" y="905"/>
                    <a:pt x="1361" y="957"/>
                    <a:pt x="1279" y="1075"/>
                  </a:cubicBezTo>
                  <a:cubicBezTo>
                    <a:pt x="1085" y="1334"/>
                    <a:pt x="1370" y="1960"/>
                    <a:pt x="1929" y="1960"/>
                  </a:cubicBezTo>
                  <a:cubicBezTo>
                    <a:pt x="1936" y="1960"/>
                    <a:pt x="1944" y="1960"/>
                    <a:pt x="1951" y="1960"/>
                  </a:cubicBezTo>
                  <a:cubicBezTo>
                    <a:pt x="2508" y="1960"/>
                    <a:pt x="2934" y="1452"/>
                    <a:pt x="2836" y="895"/>
                  </a:cubicBezTo>
                  <a:cubicBezTo>
                    <a:pt x="2763" y="375"/>
                    <a:pt x="2216" y="1"/>
                    <a:pt x="16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4" name="Google Shape;8634;p21"/>
            <p:cNvSpPr/>
            <p:nvPr/>
          </p:nvSpPr>
          <p:spPr>
            <a:xfrm>
              <a:off x="8365360" y="4472864"/>
              <a:ext cx="91460" cy="267295"/>
            </a:xfrm>
            <a:custGeom>
              <a:avLst/>
              <a:gdLst/>
              <a:ahLst/>
              <a:cxnLst/>
              <a:rect l="l" t="t" r="r" b="b"/>
              <a:pathLst>
                <a:path w="2788" h="8148" extrusionOk="0">
                  <a:moveTo>
                    <a:pt x="706" y="1"/>
                  </a:moveTo>
                  <a:cubicBezTo>
                    <a:pt x="706" y="1"/>
                    <a:pt x="67" y="181"/>
                    <a:pt x="214" y="1066"/>
                  </a:cubicBezTo>
                  <a:cubicBezTo>
                    <a:pt x="345" y="1968"/>
                    <a:pt x="1066" y="2443"/>
                    <a:pt x="1476" y="2902"/>
                  </a:cubicBezTo>
                  <a:cubicBezTo>
                    <a:pt x="1804" y="3263"/>
                    <a:pt x="2476" y="4131"/>
                    <a:pt x="2132" y="4967"/>
                  </a:cubicBezTo>
                  <a:cubicBezTo>
                    <a:pt x="2050" y="5197"/>
                    <a:pt x="1919" y="5394"/>
                    <a:pt x="1738" y="5557"/>
                  </a:cubicBezTo>
                  <a:cubicBezTo>
                    <a:pt x="1148" y="6066"/>
                    <a:pt x="755" y="6328"/>
                    <a:pt x="460" y="6754"/>
                  </a:cubicBezTo>
                  <a:cubicBezTo>
                    <a:pt x="165" y="7164"/>
                    <a:pt x="1" y="7639"/>
                    <a:pt x="17" y="8147"/>
                  </a:cubicBezTo>
                  <a:cubicBezTo>
                    <a:pt x="17" y="8000"/>
                    <a:pt x="66" y="6934"/>
                    <a:pt x="1214" y="6131"/>
                  </a:cubicBezTo>
                  <a:cubicBezTo>
                    <a:pt x="2509" y="5230"/>
                    <a:pt x="2787" y="4295"/>
                    <a:pt x="2345" y="2902"/>
                  </a:cubicBezTo>
                  <a:cubicBezTo>
                    <a:pt x="1820" y="1279"/>
                    <a:pt x="362" y="1099"/>
                    <a:pt x="70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5" name="Google Shape;8635;p21"/>
            <p:cNvSpPr/>
            <p:nvPr/>
          </p:nvSpPr>
          <p:spPr>
            <a:xfrm>
              <a:off x="8475620" y="4163179"/>
              <a:ext cx="79782" cy="179050"/>
            </a:xfrm>
            <a:custGeom>
              <a:avLst/>
              <a:gdLst/>
              <a:ahLst/>
              <a:cxnLst/>
              <a:rect l="l" t="t" r="r" b="b"/>
              <a:pathLst>
                <a:path w="2432" h="5458" extrusionOk="0">
                  <a:moveTo>
                    <a:pt x="1437" y="0"/>
                  </a:moveTo>
                  <a:cubicBezTo>
                    <a:pt x="1403" y="0"/>
                    <a:pt x="1372" y="6"/>
                    <a:pt x="1344" y="16"/>
                  </a:cubicBezTo>
                  <a:cubicBezTo>
                    <a:pt x="1016" y="114"/>
                    <a:pt x="951" y="376"/>
                    <a:pt x="1115" y="737"/>
                  </a:cubicBezTo>
                  <a:cubicBezTo>
                    <a:pt x="1262" y="1098"/>
                    <a:pt x="1770" y="1147"/>
                    <a:pt x="1639" y="2802"/>
                  </a:cubicBezTo>
                  <a:cubicBezTo>
                    <a:pt x="1508" y="4474"/>
                    <a:pt x="0" y="5458"/>
                    <a:pt x="0" y="5458"/>
                  </a:cubicBezTo>
                  <a:cubicBezTo>
                    <a:pt x="262" y="5409"/>
                    <a:pt x="1820" y="4458"/>
                    <a:pt x="2147" y="2425"/>
                  </a:cubicBezTo>
                  <a:cubicBezTo>
                    <a:pt x="2431" y="573"/>
                    <a:pt x="1789" y="0"/>
                    <a:pt x="14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6" name="Google Shape;8636;p21"/>
            <p:cNvSpPr/>
            <p:nvPr/>
          </p:nvSpPr>
          <p:spPr>
            <a:xfrm>
              <a:off x="8417521" y="4114332"/>
              <a:ext cx="173735" cy="232751"/>
            </a:xfrm>
            <a:custGeom>
              <a:avLst/>
              <a:gdLst/>
              <a:ahLst/>
              <a:cxnLst/>
              <a:rect l="l" t="t" r="r" b="b"/>
              <a:pathLst>
                <a:path w="5296" h="7095" extrusionOk="0">
                  <a:moveTo>
                    <a:pt x="1680" y="1"/>
                  </a:moveTo>
                  <a:cubicBezTo>
                    <a:pt x="1292" y="1"/>
                    <a:pt x="857" y="89"/>
                    <a:pt x="476" y="374"/>
                  </a:cubicBezTo>
                  <a:cubicBezTo>
                    <a:pt x="165" y="653"/>
                    <a:pt x="1" y="1062"/>
                    <a:pt x="50" y="1472"/>
                  </a:cubicBezTo>
                  <a:cubicBezTo>
                    <a:pt x="107" y="1984"/>
                    <a:pt x="633" y="2422"/>
                    <a:pt x="1231" y="2422"/>
                  </a:cubicBezTo>
                  <a:cubicBezTo>
                    <a:pt x="1322" y="2422"/>
                    <a:pt x="1416" y="2412"/>
                    <a:pt x="1509" y="2390"/>
                  </a:cubicBezTo>
                  <a:cubicBezTo>
                    <a:pt x="1624" y="2357"/>
                    <a:pt x="1722" y="2324"/>
                    <a:pt x="1820" y="2275"/>
                  </a:cubicBezTo>
                  <a:lnTo>
                    <a:pt x="1837" y="2275"/>
                  </a:lnTo>
                  <a:lnTo>
                    <a:pt x="1853" y="2259"/>
                  </a:lnTo>
                  <a:cubicBezTo>
                    <a:pt x="2148" y="2095"/>
                    <a:pt x="2312" y="1767"/>
                    <a:pt x="2263" y="1439"/>
                  </a:cubicBezTo>
                  <a:cubicBezTo>
                    <a:pt x="2213" y="1102"/>
                    <a:pt x="1925" y="879"/>
                    <a:pt x="1617" y="879"/>
                  </a:cubicBezTo>
                  <a:cubicBezTo>
                    <a:pt x="1520" y="879"/>
                    <a:pt x="1422" y="901"/>
                    <a:pt x="1329" y="948"/>
                  </a:cubicBezTo>
                  <a:cubicBezTo>
                    <a:pt x="968" y="1144"/>
                    <a:pt x="1066" y="1702"/>
                    <a:pt x="1476" y="1751"/>
                  </a:cubicBezTo>
                  <a:cubicBezTo>
                    <a:pt x="1507" y="1758"/>
                    <a:pt x="1537" y="1762"/>
                    <a:pt x="1567" y="1762"/>
                  </a:cubicBezTo>
                  <a:cubicBezTo>
                    <a:pt x="1792" y="1762"/>
                    <a:pt x="1978" y="1556"/>
                    <a:pt x="1935" y="1325"/>
                  </a:cubicBezTo>
                  <a:cubicBezTo>
                    <a:pt x="1929" y="1286"/>
                    <a:pt x="1956" y="1252"/>
                    <a:pt x="1993" y="1252"/>
                  </a:cubicBezTo>
                  <a:cubicBezTo>
                    <a:pt x="2049" y="1252"/>
                    <a:pt x="2128" y="1330"/>
                    <a:pt x="2148" y="1587"/>
                  </a:cubicBezTo>
                  <a:cubicBezTo>
                    <a:pt x="2165" y="1702"/>
                    <a:pt x="2132" y="1833"/>
                    <a:pt x="2083" y="1947"/>
                  </a:cubicBezTo>
                  <a:cubicBezTo>
                    <a:pt x="1935" y="2168"/>
                    <a:pt x="1695" y="2297"/>
                    <a:pt x="1434" y="2297"/>
                  </a:cubicBezTo>
                  <a:cubicBezTo>
                    <a:pt x="1405" y="2297"/>
                    <a:pt x="1375" y="2295"/>
                    <a:pt x="1345" y="2292"/>
                  </a:cubicBezTo>
                  <a:cubicBezTo>
                    <a:pt x="1335" y="2292"/>
                    <a:pt x="1324" y="2292"/>
                    <a:pt x="1314" y="2292"/>
                  </a:cubicBezTo>
                  <a:cubicBezTo>
                    <a:pt x="625" y="2292"/>
                    <a:pt x="142" y="1233"/>
                    <a:pt x="788" y="603"/>
                  </a:cubicBezTo>
                  <a:cubicBezTo>
                    <a:pt x="1061" y="308"/>
                    <a:pt x="1454" y="179"/>
                    <a:pt x="1875" y="179"/>
                  </a:cubicBezTo>
                  <a:cubicBezTo>
                    <a:pt x="2386" y="179"/>
                    <a:pt x="2938" y="370"/>
                    <a:pt x="3361" y="685"/>
                  </a:cubicBezTo>
                  <a:cubicBezTo>
                    <a:pt x="5099" y="1947"/>
                    <a:pt x="4836" y="4242"/>
                    <a:pt x="4328" y="5390"/>
                  </a:cubicBezTo>
                  <a:cubicBezTo>
                    <a:pt x="4066" y="6078"/>
                    <a:pt x="3607" y="6668"/>
                    <a:pt x="3017" y="7094"/>
                  </a:cubicBezTo>
                  <a:cubicBezTo>
                    <a:pt x="3623" y="6684"/>
                    <a:pt x="4115" y="6111"/>
                    <a:pt x="4410" y="5439"/>
                  </a:cubicBezTo>
                  <a:cubicBezTo>
                    <a:pt x="4951" y="4291"/>
                    <a:pt x="5295" y="1898"/>
                    <a:pt x="3459" y="554"/>
                  </a:cubicBezTo>
                  <a:cubicBezTo>
                    <a:pt x="3115" y="292"/>
                    <a:pt x="2705" y="128"/>
                    <a:pt x="2263" y="62"/>
                  </a:cubicBezTo>
                  <a:cubicBezTo>
                    <a:pt x="2094" y="27"/>
                    <a:pt x="1894" y="1"/>
                    <a:pt x="16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7" name="Google Shape;8637;p21"/>
            <p:cNvSpPr/>
            <p:nvPr/>
          </p:nvSpPr>
          <p:spPr>
            <a:xfrm>
              <a:off x="8456790" y="3933015"/>
              <a:ext cx="171012" cy="268870"/>
            </a:xfrm>
            <a:custGeom>
              <a:avLst/>
              <a:gdLst/>
              <a:ahLst/>
              <a:cxnLst/>
              <a:rect l="l" t="t" r="r" b="b"/>
              <a:pathLst>
                <a:path w="5213" h="8196" extrusionOk="0">
                  <a:moveTo>
                    <a:pt x="1082" y="0"/>
                  </a:moveTo>
                  <a:cubicBezTo>
                    <a:pt x="0" y="2852"/>
                    <a:pt x="1279" y="4376"/>
                    <a:pt x="2541" y="5606"/>
                  </a:cubicBezTo>
                  <a:cubicBezTo>
                    <a:pt x="3803" y="6852"/>
                    <a:pt x="3754" y="8196"/>
                    <a:pt x="3754" y="8196"/>
                  </a:cubicBezTo>
                  <a:cubicBezTo>
                    <a:pt x="4656" y="7294"/>
                    <a:pt x="3590" y="5589"/>
                    <a:pt x="4475" y="4245"/>
                  </a:cubicBezTo>
                  <a:cubicBezTo>
                    <a:pt x="5213" y="3082"/>
                    <a:pt x="4246" y="2573"/>
                    <a:pt x="4246" y="2573"/>
                  </a:cubicBezTo>
                  <a:cubicBezTo>
                    <a:pt x="3836" y="3147"/>
                    <a:pt x="3377" y="3000"/>
                    <a:pt x="3016" y="3737"/>
                  </a:cubicBezTo>
                  <a:cubicBezTo>
                    <a:pt x="2656" y="4442"/>
                    <a:pt x="3262" y="5803"/>
                    <a:pt x="3262" y="5803"/>
                  </a:cubicBezTo>
                  <a:cubicBezTo>
                    <a:pt x="2066" y="4934"/>
                    <a:pt x="2312" y="4147"/>
                    <a:pt x="2656" y="3754"/>
                  </a:cubicBezTo>
                  <a:cubicBezTo>
                    <a:pt x="3000" y="3360"/>
                    <a:pt x="2525" y="3000"/>
                    <a:pt x="2525" y="2787"/>
                  </a:cubicBezTo>
                  <a:cubicBezTo>
                    <a:pt x="2541" y="2639"/>
                    <a:pt x="2574" y="2491"/>
                    <a:pt x="2639" y="2360"/>
                  </a:cubicBezTo>
                  <a:cubicBezTo>
                    <a:pt x="2639" y="2360"/>
                    <a:pt x="2571" y="2315"/>
                    <a:pt x="2442" y="2315"/>
                  </a:cubicBezTo>
                  <a:cubicBezTo>
                    <a:pt x="2326" y="2315"/>
                    <a:pt x="2161" y="2352"/>
                    <a:pt x="1951" y="2491"/>
                  </a:cubicBezTo>
                  <a:cubicBezTo>
                    <a:pt x="1213" y="2967"/>
                    <a:pt x="1525" y="4081"/>
                    <a:pt x="1525" y="4081"/>
                  </a:cubicBezTo>
                  <a:cubicBezTo>
                    <a:pt x="1000" y="3344"/>
                    <a:pt x="1181" y="2590"/>
                    <a:pt x="1771" y="2065"/>
                  </a:cubicBezTo>
                  <a:cubicBezTo>
                    <a:pt x="2361" y="1541"/>
                    <a:pt x="1804" y="1065"/>
                    <a:pt x="1410" y="836"/>
                  </a:cubicBezTo>
                  <a:cubicBezTo>
                    <a:pt x="1017" y="623"/>
                    <a:pt x="1082" y="0"/>
                    <a:pt x="108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8" name="Google Shape;8638;p21"/>
            <p:cNvSpPr/>
            <p:nvPr/>
          </p:nvSpPr>
          <p:spPr>
            <a:xfrm>
              <a:off x="8377728" y="3899652"/>
              <a:ext cx="99530" cy="148443"/>
            </a:xfrm>
            <a:custGeom>
              <a:avLst/>
              <a:gdLst/>
              <a:ahLst/>
              <a:cxnLst/>
              <a:rect l="l" t="t" r="r" b="b"/>
              <a:pathLst>
                <a:path w="3034" h="4525" extrusionOk="0">
                  <a:moveTo>
                    <a:pt x="460" y="1"/>
                  </a:moveTo>
                  <a:cubicBezTo>
                    <a:pt x="460" y="17"/>
                    <a:pt x="1" y="2033"/>
                    <a:pt x="3033" y="4525"/>
                  </a:cubicBezTo>
                  <a:cubicBezTo>
                    <a:pt x="3033" y="4525"/>
                    <a:pt x="2476" y="3853"/>
                    <a:pt x="2738" y="3099"/>
                  </a:cubicBezTo>
                  <a:cubicBezTo>
                    <a:pt x="3001" y="2345"/>
                    <a:pt x="2689" y="2066"/>
                    <a:pt x="2443" y="1820"/>
                  </a:cubicBezTo>
                  <a:cubicBezTo>
                    <a:pt x="2312" y="1656"/>
                    <a:pt x="2296" y="1427"/>
                    <a:pt x="2427" y="1263"/>
                  </a:cubicBezTo>
                  <a:cubicBezTo>
                    <a:pt x="2427" y="1263"/>
                    <a:pt x="2382" y="1253"/>
                    <a:pt x="2319" y="1253"/>
                  </a:cubicBezTo>
                  <a:cubicBezTo>
                    <a:pt x="2154" y="1253"/>
                    <a:pt x="1864" y="1322"/>
                    <a:pt x="1935" y="1820"/>
                  </a:cubicBezTo>
                  <a:cubicBezTo>
                    <a:pt x="2033" y="2509"/>
                    <a:pt x="2083" y="2623"/>
                    <a:pt x="1870" y="2640"/>
                  </a:cubicBezTo>
                  <a:cubicBezTo>
                    <a:pt x="1860" y="2641"/>
                    <a:pt x="1850" y="2642"/>
                    <a:pt x="1842" y="2642"/>
                  </a:cubicBezTo>
                  <a:cubicBezTo>
                    <a:pt x="1646" y="2642"/>
                    <a:pt x="1708" y="2303"/>
                    <a:pt x="1755" y="2115"/>
                  </a:cubicBezTo>
                  <a:cubicBezTo>
                    <a:pt x="1820" y="1935"/>
                    <a:pt x="2066" y="1099"/>
                    <a:pt x="1411" y="820"/>
                  </a:cubicBezTo>
                  <a:cubicBezTo>
                    <a:pt x="755" y="542"/>
                    <a:pt x="493" y="279"/>
                    <a:pt x="4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9" name="Google Shape;8639;p21"/>
            <p:cNvSpPr/>
            <p:nvPr/>
          </p:nvSpPr>
          <p:spPr>
            <a:xfrm>
              <a:off x="8556814" y="4181419"/>
              <a:ext cx="117770" cy="139848"/>
            </a:xfrm>
            <a:custGeom>
              <a:avLst/>
              <a:gdLst/>
              <a:ahLst/>
              <a:cxnLst/>
              <a:rect l="l" t="t" r="r" b="b"/>
              <a:pathLst>
                <a:path w="3590" h="4263" extrusionOk="0">
                  <a:moveTo>
                    <a:pt x="1721" y="1"/>
                  </a:moveTo>
                  <a:lnTo>
                    <a:pt x="1721" y="1"/>
                  </a:lnTo>
                  <a:cubicBezTo>
                    <a:pt x="787" y="509"/>
                    <a:pt x="1049" y="1197"/>
                    <a:pt x="951" y="2476"/>
                  </a:cubicBezTo>
                  <a:cubicBezTo>
                    <a:pt x="853" y="3771"/>
                    <a:pt x="0" y="4262"/>
                    <a:pt x="0" y="4262"/>
                  </a:cubicBezTo>
                  <a:cubicBezTo>
                    <a:pt x="3590" y="2443"/>
                    <a:pt x="2295" y="788"/>
                    <a:pt x="1934" y="525"/>
                  </a:cubicBezTo>
                  <a:cubicBezTo>
                    <a:pt x="1590" y="263"/>
                    <a:pt x="1721" y="1"/>
                    <a:pt x="17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0" name="Google Shape;8640;p21"/>
            <p:cNvSpPr/>
            <p:nvPr/>
          </p:nvSpPr>
          <p:spPr>
            <a:xfrm>
              <a:off x="8559504" y="4267796"/>
              <a:ext cx="258143" cy="190302"/>
            </a:xfrm>
            <a:custGeom>
              <a:avLst/>
              <a:gdLst/>
              <a:ahLst/>
              <a:cxnLst/>
              <a:rect l="l" t="t" r="r" b="b"/>
              <a:pathLst>
                <a:path w="7869" h="5801" extrusionOk="0">
                  <a:moveTo>
                    <a:pt x="3218" y="0"/>
                  </a:moveTo>
                  <a:cubicBezTo>
                    <a:pt x="2834" y="0"/>
                    <a:pt x="2412" y="334"/>
                    <a:pt x="2016" y="957"/>
                  </a:cubicBezTo>
                  <a:cubicBezTo>
                    <a:pt x="1459" y="1810"/>
                    <a:pt x="0" y="1925"/>
                    <a:pt x="0" y="1925"/>
                  </a:cubicBezTo>
                  <a:cubicBezTo>
                    <a:pt x="2393" y="1990"/>
                    <a:pt x="3033" y="2613"/>
                    <a:pt x="3672" y="3367"/>
                  </a:cubicBezTo>
                  <a:cubicBezTo>
                    <a:pt x="4295" y="4121"/>
                    <a:pt x="4491" y="5334"/>
                    <a:pt x="5999" y="5711"/>
                  </a:cubicBezTo>
                  <a:cubicBezTo>
                    <a:pt x="6253" y="5774"/>
                    <a:pt x="6473" y="5801"/>
                    <a:pt x="6666" y="5801"/>
                  </a:cubicBezTo>
                  <a:cubicBezTo>
                    <a:pt x="7618" y="5801"/>
                    <a:pt x="7868" y="5154"/>
                    <a:pt x="7868" y="5154"/>
                  </a:cubicBezTo>
                  <a:lnTo>
                    <a:pt x="7868" y="5154"/>
                  </a:lnTo>
                  <a:cubicBezTo>
                    <a:pt x="7781" y="5212"/>
                    <a:pt x="7701" y="5241"/>
                    <a:pt x="7630" y="5241"/>
                  </a:cubicBezTo>
                  <a:cubicBezTo>
                    <a:pt x="7380" y="5241"/>
                    <a:pt x="7236" y="4878"/>
                    <a:pt x="7262" y="4137"/>
                  </a:cubicBezTo>
                  <a:cubicBezTo>
                    <a:pt x="7278" y="3170"/>
                    <a:pt x="6409" y="2892"/>
                    <a:pt x="5295" y="2711"/>
                  </a:cubicBezTo>
                  <a:cubicBezTo>
                    <a:pt x="4164" y="2531"/>
                    <a:pt x="3246" y="2465"/>
                    <a:pt x="3131" y="2088"/>
                  </a:cubicBezTo>
                  <a:cubicBezTo>
                    <a:pt x="3016" y="1728"/>
                    <a:pt x="3508" y="1580"/>
                    <a:pt x="4180" y="1384"/>
                  </a:cubicBezTo>
                  <a:cubicBezTo>
                    <a:pt x="4868" y="1187"/>
                    <a:pt x="4557" y="548"/>
                    <a:pt x="4557" y="548"/>
                  </a:cubicBezTo>
                  <a:lnTo>
                    <a:pt x="4557" y="548"/>
                  </a:lnTo>
                  <a:cubicBezTo>
                    <a:pt x="4505" y="588"/>
                    <a:pt x="4454" y="606"/>
                    <a:pt x="4399" y="606"/>
                  </a:cubicBezTo>
                  <a:cubicBezTo>
                    <a:pt x="4212" y="606"/>
                    <a:pt x="3991" y="392"/>
                    <a:pt x="3623" y="138"/>
                  </a:cubicBezTo>
                  <a:cubicBezTo>
                    <a:pt x="3495" y="45"/>
                    <a:pt x="3359" y="0"/>
                    <a:pt x="321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1" name="Google Shape;8641;p21"/>
            <p:cNvSpPr/>
            <p:nvPr/>
          </p:nvSpPr>
          <p:spPr>
            <a:xfrm>
              <a:off x="8434219" y="4345348"/>
              <a:ext cx="252205" cy="206606"/>
            </a:xfrm>
            <a:custGeom>
              <a:avLst/>
              <a:gdLst/>
              <a:ahLst/>
              <a:cxnLst/>
              <a:rect l="l" t="t" r="r" b="b"/>
              <a:pathLst>
                <a:path w="7688" h="6298" extrusionOk="0">
                  <a:moveTo>
                    <a:pt x="4322" y="0"/>
                  </a:moveTo>
                  <a:cubicBezTo>
                    <a:pt x="2725" y="0"/>
                    <a:pt x="1373" y="1109"/>
                    <a:pt x="672" y="2527"/>
                  </a:cubicBezTo>
                  <a:cubicBezTo>
                    <a:pt x="148" y="3626"/>
                    <a:pt x="0" y="4871"/>
                    <a:pt x="230" y="6068"/>
                  </a:cubicBezTo>
                  <a:lnTo>
                    <a:pt x="230" y="6084"/>
                  </a:lnTo>
                  <a:cubicBezTo>
                    <a:pt x="246" y="6150"/>
                    <a:pt x="262" y="6232"/>
                    <a:pt x="279" y="6297"/>
                  </a:cubicBezTo>
                  <a:cubicBezTo>
                    <a:pt x="246" y="6133"/>
                    <a:pt x="230" y="5970"/>
                    <a:pt x="230" y="5789"/>
                  </a:cubicBezTo>
                  <a:cubicBezTo>
                    <a:pt x="230" y="4920"/>
                    <a:pt x="410" y="4068"/>
                    <a:pt x="738" y="3249"/>
                  </a:cubicBezTo>
                  <a:cubicBezTo>
                    <a:pt x="1147" y="2249"/>
                    <a:pt x="1869" y="1429"/>
                    <a:pt x="2819" y="888"/>
                  </a:cubicBezTo>
                  <a:cubicBezTo>
                    <a:pt x="3365" y="575"/>
                    <a:pt x="4076" y="326"/>
                    <a:pt x="4780" y="326"/>
                  </a:cubicBezTo>
                  <a:cubicBezTo>
                    <a:pt x="5367" y="326"/>
                    <a:pt x="5949" y="499"/>
                    <a:pt x="6425" y="954"/>
                  </a:cubicBezTo>
                  <a:cubicBezTo>
                    <a:pt x="7474" y="1872"/>
                    <a:pt x="7147" y="3773"/>
                    <a:pt x="5934" y="4085"/>
                  </a:cubicBezTo>
                  <a:cubicBezTo>
                    <a:pt x="5804" y="4119"/>
                    <a:pt x="5669" y="4135"/>
                    <a:pt x="5536" y="4135"/>
                  </a:cubicBezTo>
                  <a:cubicBezTo>
                    <a:pt x="5097" y="4135"/>
                    <a:pt x="4668" y="3956"/>
                    <a:pt x="4442" y="3642"/>
                  </a:cubicBezTo>
                  <a:cubicBezTo>
                    <a:pt x="4147" y="3232"/>
                    <a:pt x="4147" y="2691"/>
                    <a:pt x="4409" y="2265"/>
                  </a:cubicBezTo>
                  <a:cubicBezTo>
                    <a:pt x="4601" y="1994"/>
                    <a:pt x="4918" y="1840"/>
                    <a:pt x="5241" y="1840"/>
                  </a:cubicBezTo>
                  <a:cubicBezTo>
                    <a:pt x="5387" y="1840"/>
                    <a:pt x="5534" y="1871"/>
                    <a:pt x="5671" y="1937"/>
                  </a:cubicBezTo>
                  <a:cubicBezTo>
                    <a:pt x="5835" y="2036"/>
                    <a:pt x="5950" y="2200"/>
                    <a:pt x="5950" y="2396"/>
                  </a:cubicBezTo>
                  <a:cubicBezTo>
                    <a:pt x="5950" y="2396"/>
                    <a:pt x="5950" y="2545"/>
                    <a:pt x="5865" y="2545"/>
                  </a:cubicBezTo>
                  <a:cubicBezTo>
                    <a:pt x="5861" y="2545"/>
                    <a:pt x="5856" y="2545"/>
                    <a:pt x="5852" y="2544"/>
                  </a:cubicBezTo>
                  <a:cubicBezTo>
                    <a:pt x="5753" y="2527"/>
                    <a:pt x="5786" y="2396"/>
                    <a:pt x="5524" y="2331"/>
                  </a:cubicBezTo>
                  <a:cubicBezTo>
                    <a:pt x="5493" y="2324"/>
                    <a:pt x="5462" y="2320"/>
                    <a:pt x="5432" y="2320"/>
                  </a:cubicBezTo>
                  <a:cubicBezTo>
                    <a:pt x="5177" y="2320"/>
                    <a:pt x="4973" y="2558"/>
                    <a:pt x="5032" y="2822"/>
                  </a:cubicBezTo>
                  <a:cubicBezTo>
                    <a:pt x="5074" y="3000"/>
                    <a:pt x="5315" y="3130"/>
                    <a:pt x="5556" y="3130"/>
                  </a:cubicBezTo>
                  <a:cubicBezTo>
                    <a:pt x="5694" y="3130"/>
                    <a:pt x="5832" y="3088"/>
                    <a:pt x="5934" y="2986"/>
                  </a:cubicBezTo>
                  <a:cubicBezTo>
                    <a:pt x="5999" y="2904"/>
                    <a:pt x="6048" y="2822"/>
                    <a:pt x="6081" y="2740"/>
                  </a:cubicBezTo>
                  <a:cubicBezTo>
                    <a:pt x="6180" y="2429"/>
                    <a:pt x="6048" y="2085"/>
                    <a:pt x="5770" y="1921"/>
                  </a:cubicBezTo>
                  <a:cubicBezTo>
                    <a:pt x="5592" y="1814"/>
                    <a:pt x="5400" y="1763"/>
                    <a:pt x="5211" y="1763"/>
                  </a:cubicBezTo>
                  <a:cubicBezTo>
                    <a:pt x="4876" y="1763"/>
                    <a:pt x="4553" y="1923"/>
                    <a:pt x="4344" y="2216"/>
                  </a:cubicBezTo>
                  <a:cubicBezTo>
                    <a:pt x="4032" y="2658"/>
                    <a:pt x="4032" y="3249"/>
                    <a:pt x="4344" y="3691"/>
                  </a:cubicBezTo>
                  <a:cubicBezTo>
                    <a:pt x="4613" y="4062"/>
                    <a:pt x="5092" y="4264"/>
                    <a:pt x="5577" y="4264"/>
                  </a:cubicBezTo>
                  <a:cubicBezTo>
                    <a:pt x="5713" y="4264"/>
                    <a:pt x="5850" y="4248"/>
                    <a:pt x="5983" y="4216"/>
                  </a:cubicBezTo>
                  <a:cubicBezTo>
                    <a:pt x="7327" y="3888"/>
                    <a:pt x="7688" y="1806"/>
                    <a:pt x="6557" y="806"/>
                  </a:cubicBezTo>
                  <a:cubicBezTo>
                    <a:pt x="6409" y="675"/>
                    <a:pt x="6245" y="560"/>
                    <a:pt x="6081" y="462"/>
                  </a:cubicBezTo>
                  <a:cubicBezTo>
                    <a:pt x="5589" y="183"/>
                    <a:pt x="5032" y="19"/>
                    <a:pt x="4458" y="3"/>
                  </a:cubicBezTo>
                  <a:cubicBezTo>
                    <a:pt x="4413" y="1"/>
                    <a:pt x="4367" y="0"/>
                    <a:pt x="43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2" name="Google Shape;8642;p21"/>
            <p:cNvSpPr/>
            <p:nvPr/>
          </p:nvSpPr>
          <p:spPr>
            <a:xfrm>
              <a:off x="8447112" y="4408565"/>
              <a:ext cx="99727" cy="107371"/>
            </a:xfrm>
            <a:custGeom>
              <a:avLst/>
              <a:gdLst/>
              <a:ahLst/>
              <a:cxnLst/>
              <a:rect l="l" t="t" r="r" b="b"/>
              <a:pathLst>
                <a:path w="3040" h="3273" extrusionOk="0">
                  <a:moveTo>
                    <a:pt x="2307" y="0"/>
                  </a:moveTo>
                  <a:cubicBezTo>
                    <a:pt x="2110" y="0"/>
                    <a:pt x="1861" y="68"/>
                    <a:pt x="1574" y="240"/>
                  </a:cubicBezTo>
                  <a:cubicBezTo>
                    <a:pt x="312" y="1010"/>
                    <a:pt x="0" y="3272"/>
                    <a:pt x="0" y="3272"/>
                  </a:cubicBezTo>
                  <a:cubicBezTo>
                    <a:pt x="0" y="3272"/>
                    <a:pt x="689" y="1174"/>
                    <a:pt x="1951" y="961"/>
                  </a:cubicBezTo>
                  <a:cubicBezTo>
                    <a:pt x="3040" y="784"/>
                    <a:pt x="2975" y="0"/>
                    <a:pt x="230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3" name="Google Shape;8643;p21"/>
            <p:cNvSpPr/>
            <p:nvPr/>
          </p:nvSpPr>
          <p:spPr>
            <a:xfrm>
              <a:off x="8575612" y="4400823"/>
              <a:ext cx="171045" cy="147819"/>
            </a:xfrm>
            <a:custGeom>
              <a:avLst/>
              <a:gdLst/>
              <a:ahLst/>
              <a:cxnLst/>
              <a:rect l="l" t="t" r="r" b="b"/>
              <a:pathLst>
                <a:path w="5214" h="4506" extrusionOk="0">
                  <a:moveTo>
                    <a:pt x="3050" y="0"/>
                  </a:moveTo>
                  <a:cubicBezTo>
                    <a:pt x="3050" y="1"/>
                    <a:pt x="3361" y="689"/>
                    <a:pt x="3017" y="1771"/>
                  </a:cubicBezTo>
                  <a:cubicBezTo>
                    <a:pt x="2689" y="2852"/>
                    <a:pt x="1837" y="3066"/>
                    <a:pt x="1198" y="3131"/>
                  </a:cubicBezTo>
                  <a:cubicBezTo>
                    <a:pt x="575" y="3197"/>
                    <a:pt x="132" y="3459"/>
                    <a:pt x="1" y="4328"/>
                  </a:cubicBezTo>
                  <a:cubicBezTo>
                    <a:pt x="142" y="4234"/>
                    <a:pt x="299" y="4188"/>
                    <a:pt x="460" y="4188"/>
                  </a:cubicBezTo>
                  <a:cubicBezTo>
                    <a:pt x="580" y="4188"/>
                    <a:pt x="702" y="4213"/>
                    <a:pt x="821" y="4262"/>
                  </a:cubicBezTo>
                  <a:cubicBezTo>
                    <a:pt x="1057" y="4371"/>
                    <a:pt x="1450" y="4506"/>
                    <a:pt x="1848" y="4506"/>
                  </a:cubicBezTo>
                  <a:cubicBezTo>
                    <a:pt x="2167" y="4506"/>
                    <a:pt x="2490" y="4419"/>
                    <a:pt x="2738" y="4164"/>
                  </a:cubicBezTo>
                  <a:cubicBezTo>
                    <a:pt x="3279" y="3574"/>
                    <a:pt x="3164" y="2967"/>
                    <a:pt x="3148" y="2672"/>
                  </a:cubicBezTo>
                  <a:cubicBezTo>
                    <a:pt x="3116" y="2385"/>
                    <a:pt x="3069" y="1851"/>
                    <a:pt x="3337" y="1851"/>
                  </a:cubicBezTo>
                  <a:cubicBezTo>
                    <a:pt x="3345" y="1851"/>
                    <a:pt x="3353" y="1852"/>
                    <a:pt x="3361" y="1853"/>
                  </a:cubicBezTo>
                  <a:cubicBezTo>
                    <a:pt x="3361" y="1853"/>
                    <a:pt x="3365" y="1852"/>
                    <a:pt x="3371" y="1852"/>
                  </a:cubicBezTo>
                  <a:cubicBezTo>
                    <a:pt x="3415" y="1852"/>
                    <a:pt x="3589" y="1877"/>
                    <a:pt x="3574" y="2279"/>
                  </a:cubicBezTo>
                  <a:cubicBezTo>
                    <a:pt x="3558" y="2754"/>
                    <a:pt x="3541" y="3049"/>
                    <a:pt x="4164" y="3229"/>
                  </a:cubicBezTo>
                  <a:cubicBezTo>
                    <a:pt x="4509" y="3311"/>
                    <a:pt x="4820" y="3475"/>
                    <a:pt x="5082" y="3721"/>
                  </a:cubicBezTo>
                  <a:cubicBezTo>
                    <a:pt x="4968" y="3508"/>
                    <a:pt x="4951" y="3262"/>
                    <a:pt x="5017" y="3033"/>
                  </a:cubicBezTo>
                  <a:cubicBezTo>
                    <a:pt x="5131" y="2689"/>
                    <a:pt x="5213" y="2082"/>
                    <a:pt x="4656" y="1689"/>
                  </a:cubicBezTo>
                  <a:cubicBezTo>
                    <a:pt x="4082" y="1295"/>
                    <a:pt x="3525" y="1066"/>
                    <a:pt x="3394" y="672"/>
                  </a:cubicBezTo>
                  <a:cubicBezTo>
                    <a:pt x="3328" y="427"/>
                    <a:pt x="3197" y="197"/>
                    <a:pt x="30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4" name="Google Shape;8644;p21"/>
            <p:cNvSpPr/>
            <p:nvPr/>
          </p:nvSpPr>
          <p:spPr>
            <a:xfrm>
              <a:off x="8677801" y="4500289"/>
              <a:ext cx="42515" cy="65118"/>
            </a:xfrm>
            <a:custGeom>
              <a:avLst/>
              <a:gdLst/>
              <a:ahLst/>
              <a:cxnLst/>
              <a:rect l="l" t="t" r="r" b="b"/>
              <a:pathLst>
                <a:path w="1296" h="1985" extrusionOk="0">
                  <a:moveTo>
                    <a:pt x="328" y="1"/>
                  </a:moveTo>
                  <a:lnTo>
                    <a:pt x="328" y="1"/>
                  </a:lnTo>
                  <a:cubicBezTo>
                    <a:pt x="345" y="181"/>
                    <a:pt x="328" y="378"/>
                    <a:pt x="279" y="558"/>
                  </a:cubicBezTo>
                  <a:cubicBezTo>
                    <a:pt x="181" y="837"/>
                    <a:pt x="0" y="1263"/>
                    <a:pt x="508" y="1542"/>
                  </a:cubicBezTo>
                  <a:cubicBezTo>
                    <a:pt x="1017" y="1837"/>
                    <a:pt x="1033" y="1984"/>
                    <a:pt x="1033" y="1984"/>
                  </a:cubicBezTo>
                  <a:cubicBezTo>
                    <a:pt x="1066" y="1755"/>
                    <a:pt x="1115" y="1509"/>
                    <a:pt x="1180" y="1296"/>
                  </a:cubicBezTo>
                  <a:cubicBezTo>
                    <a:pt x="1295" y="919"/>
                    <a:pt x="1115" y="525"/>
                    <a:pt x="787" y="345"/>
                  </a:cubicBezTo>
                  <a:cubicBezTo>
                    <a:pt x="345" y="83"/>
                    <a:pt x="328" y="1"/>
                    <a:pt x="32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5" name="Google Shape;8645;p21"/>
            <p:cNvSpPr/>
            <p:nvPr/>
          </p:nvSpPr>
          <p:spPr>
            <a:xfrm>
              <a:off x="8679409" y="4216882"/>
              <a:ext cx="228028" cy="160351"/>
            </a:xfrm>
            <a:custGeom>
              <a:avLst/>
              <a:gdLst/>
              <a:ahLst/>
              <a:cxnLst/>
              <a:rect l="l" t="t" r="r" b="b"/>
              <a:pathLst>
                <a:path w="6951" h="4888" extrusionOk="0">
                  <a:moveTo>
                    <a:pt x="1933" y="1"/>
                  </a:moveTo>
                  <a:cubicBezTo>
                    <a:pt x="1052" y="1"/>
                    <a:pt x="588" y="827"/>
                    <a:pt x="705" y="1362"/>
                  </a:cubicBezTo>
                  <a:cubicBezTo>
                    <a:pt x="825" y="1974"/>
                    <a:pt x="1434" y="2002"/>
                    <a:pt x="1541" y="2002"/>
                  </a:cubicBezTo>
                  <a:cubicBezTo>
                    <a:pt x="1552" y="2002"/>
                    <a:pt x="1558" y="2001"/>
                    <a:pt x="1558" y="2001"/>
                  </a:cubicBezTo>
                  <a:cubicBezTo>
                    <a:pt x="1295" y="1903"/>
                    <a:pt x="1181" y="1592"/>
                    <a:pt x="1312" y="1329"/>
                  </a:cubicBezTo>
                  <a:cubicBezTo>
                    <a:pt x="1349" y="1265"/>
                    <a:pt x="1392" y="1241"/>
                    <a:pt x="1439" y="1241"/>
                  </a:cubicBezTo>
                  <a:cubicBezTo>
                    <a:pt x="1537" y="1241"/>
                    <a:pt x="1654" y="1345"/>
                    <a:pt x="1787" y="1411"/>
                  </a:cubicBezTo>
                  <a:cubicBezTo>
                    <a:pt x="1825" y="1430"/>
                    <a:pt x="1861" y="1439"/>
                    <a:pt x="1895" y="1439"/>
                  </a:cubicBezTo>
                  <a:cubicBezTo>
                    <a:pt x="2037" y="1439"/>
                    <a:pt x="2144" y="1285"/>
                    <a:pt x="2197" y="1100"/>
                  </a:cubicBezTo>
                  <a:cubicBezTo>
                    <a:pt x="2237" y="959"/>
                    <a:pt x="2346" y="817"/>
                    <a:pt x="2534" y="817"/>
                  </a:cubicBezTo>
                  <a:cubicBezTo>
                    <a:pt x="2652" y="817"/>
                    <a:pt x="2801" y="873"/>
                    <a:pt x="2984" y="1018"/>
                  </a:cubicBezTo>
                  <a:cubicBezTo>
                    <a:pt x="3475" y="1395"/>
                    <a:pt x="3164" y="2149"/>
                    <a:pt x="3164" y="2149"/>
                  </a:cubicBezTo>
                  <a:cubicBezTo>
                    <a:pt x="3164" y="2149"/>
                    <a:pt x="3164" y="1526"/>
                    <a:pt x="2738" y="1477"/>
                  </a:cubicBezTo>
                  <a:cubicBezTo>
                    <a:pt x="2690" y="1463"/>
                    <a:pt x="2643" y="1457"/>
                    <a:pt x="2597" y="1457"/>
                  </a:cubicBezTo>
                  <a:cubicBezTo>
                    <a:pt x="2419" y="1457"/>
                    <a:pt x="2259" y="1554"/>
                    <a:pt x="2181" y="1723"/>
                  </a:cubicBezTo>
                  <a:cubicBezTo>
                    <a:pt x="2443" y="1723"/>
                    <a:pt x="2459" y="2100"/>
                    <a:pt x="2312" y="2296"/>
                  </a:cubicBezTo>
                  <a:cubicBezTo>
                    <a:pt x="2164" y="2509"/>
                    <a:pt x="2213" y="2641"/>
                    <a:pt x="2361" y="2739"/>
                  </a:cubicBezTo>
                  <a:cubicBezTo>
                    <a:pt x="2492" y="2821"/>
                    <a:pt x="2705" y="2804"/>
                    <a:pt x="2525" y="3181"/>
                  </a:cubicBezTo>
                  <a:cubicBezTo>
                    <a:pt x="2344" y="3558"/>
                    <a:pt x="1640" y="3558"/>
                    <a:pt x="1640" y="3558"/>
                  </a:cubicBezTo>
                  <a:cubicBezTo>
                    <a:pt x="1787" y="3345"/>
                    <a:pt x="1754" y="3050"/>
                    <a:pt x="1558" y="2886"/>
                  </a:cubicBezTo>
                  <a:lnTo>
                    <a:pt x="1558" y="2886"/>
                  </a:lnTo>
                  <a:cubicBezTo>
                    <a:pt x="1574" y="3067"/>
                    <a:pt x="1459" y="3231"/>
                    <a:pt x="1295" y="3280"/>
                  </a:cubicBezTo>
                  <a:cubicBezTo>
                    <a:pt x="1000" y="3378"/>
                    <a:pt x="1017" y="3280"/>
                    <a:pt x="754" y="3509"/>
                  </a:cubicBezTo>
                  <a:cubicBezTo>
                    <a:pt x="623" y="3624"/>
                    <a:pt x="435" y="3653"/>
                    <a:pt x="279" y="3653"/>
                  </a:cubicBezTo>
                  <a:cubicBezTo>
                    <a:pt x="123" y="3653"/>
                    <a:pt x="1" y="3624"/>
                    <a:pt x="0" y="3624"/>
                  </a:cubicBezTo>
                  <a:lnTo>
                    <a:pt x="0" y="3624"/>
                  </a:lnTo>
                  <a:cubicBezTo>
                    <a:pt x="181" y="3722"/>
                    <a:pt x="377" y="3788"/>
                    <a:pt x="574" y="3804"/>
                  </a:cubicBezTo>
                  <a:cubicBezTo>
                    <a:pt x="1017" y="3837"/>
                    <a:pt x="1459" y="3903"/>
                    <a:pt x="1885" y="4001"/>
                  </a:cubicBezTo>
                  <a:cubicBezTo>
                    <a:pt x="3066" y="4362"/>
                    <a:pt x="3787" y="4853"/>
                    <a:pt x="4688" y="4886"/>
                  </a:cubicBezTo>
                  <a:cubicBezTo>
                    <a:pt x="4721" y="4887"/>
                    <a:pt x="4754" y="4888"/>
                    <a:pt x="4786" y="4888"/>
                  </a:cubicBezTo>
                  <a:cubicBezTo>
                    <a:pt x="5210" y="4888"/>
                    <a:pt x="5619" y="4789"/>
                    <a:pt x="6000" y="4591"/>
                  </a:cubicBezTo>
                  <a:cubicBezTo>
                    <a:pt x="6737" y="4099"/>
                    <a:pt x="6950" y="3100"/>
                    <a:pt x="6459" y="2362"/>
                  </a:cubicBezTo>
                  <a:cubicBezTo>
                    <a:pt x="6236" y="2024"/>
                    <a:pt x="5876" y="1868"/>
                    <a:pt x="5536" y="1868"/>
                  </a:cubicBezTo>
                  <a:cubicBezTo>
                    <a:pt x="5200" y="1868"/>
                    <a:pt x="4884" y="2020"/>
                    <a:pt x="4738" y="2296"/>
                  </a:cubicBezTo>
                  <a:cubicBezTo>
                    <a:pt x="4492" y="2624"/>
                    <a:pt x="4541" y="3083"/>
                    <a:pt x="4836" y="3378"/>
                  </a:cubicBezTo>
                  <a:cubicBezTo>
                    <a:pt x="4852" y="3395"/>
                    <a:pt x="4869" y="3411"/>
                    <a:pt x="4901" y="3427"/>
                  </a:cubicBezTo>
                  <a:cubicBezTo>
                    <a:pt x="4901" y="3427"/>
                    <a:pt x="4918" y="3444"/>
                    <a:pt x="4934" y="3460"/>
                  </a:cubicBezTo>
                  <a:cubicBezTo>
                    <a:pt x="5036" y="3519"/>
                    <a:pt x="5163" y="3550"/>
                    <a:pt x="5286" y="3550"/>
                  </a:cubicBezTo>
                  <a:cubicBezTo>
                    <a:pt x="5540" y="3550"/>
                    <a:pt x="5781" y="3419"/>
                    <a:pt x="5770" y="3132"/>
                  </a:cubicBezTo>
                  <a:cubicBezTo>
                    <a:pt x="5784" y="2938"/>
                    <a:pt x="5627" y="2856"/>
                    <a:pt x="5451" y="2856"/>
                  </a:cubicBezTo>
                  <a:cubicBezTo>
                    <a:pt x="5196" y="2856"/>
                    <a:pt x="4900" y="3028"/>
                    <a:pt x="5016" y="3280"/>
                  </a:cubicBezTo>
                  <a:cubicBezTo>
                    <a:pt x="5016" y="3304"/>
                    <a:pt x="5016" y="3333"/>
                    <a:pt x="4990" y="3333"/>
                  </a:cubicBezTo>
                  <a:cubicBezTo>
                    <a:pt x="4963" y="3333"/>
                    <a:pt x="4910" y="3304"/>
                    <a:pt x="4803" y="3214"/>
                  </a:cubicBezTo>
                  <a:cubicBezTo>
                    <a:pt x="4688" y="3100"/>
                    <a:pt x="4623" y="2952"/>
                    <a:pt x="4623" y="2804"/>
                  </a:cubicBezTo>
                  <a:cubicBezTo>
                    <a:pt x="4623" y="2624"/>
                    <a:pt x="4688" y="2460"/>
                    <a:pt x="4803" y="2313"/>
                  </a:cubicBezTo>
                  <a:cubicBezTo>
                    <a:pt x="4928" y="2078"/>
                    <a:pt x="5195" y="1955"/>
                    <a:pt x="5483" y="1955"/>
                  </a:cubicBezTo>
                  <a:cubicBezTo>
                    <a:pt x="5798" y="1955"/>
                    <a:pt x="6138" y="2103"/>
                    <a:pt x="6344" y="2411"/>
                  </a:cubicBezTo>
                  <a:lnTo>
                    <a:pt x="6360" y="2444"/>
                  </a:lnTo>
                  <a:cubicBezTo>
                    <a:pt x="6573" y="2854"/>
                    <a:pt x="6557" y="3345"/>
                    <a:pt x="6328" y="3755"/>
                  </a:cubicBezTo>
                  <a:cubicBezTo>
                    <a:pt x="6048" y="4259"/>
                    <a:pt x="5409" y="4609"/>
                    <a:pt x="4579" y="4609"/>
                  </a:cubicBezTo>
                  <a:cubicBezTo>
                    <a:pt x="4192" y="4609"/>
                    <a:pt x="3764" y="4533"/>
                    <a:pt x="3312" y="4362"/>
                  </a:cubicBezTo>
                  <a:cubicBezTo>
                    <a:pt x="3262" y="4345"/>
                    <a:pt x="3033" y="4263"/>
                    <a:pt x="2885" y="4198"/>
                  </a:cubicBezTo>
                  <a:cubicBezTo>
                    <a:pt x="2459" y="3985"/>
                    <a:pt x="2017" y="3837"/>
                    <a:pt x="1558" y="3755"/>
                  </a:cubicBezTo>
                  <a:cubicBezTo>
                    <a:pt x="1738" y="3722"/>
                    <a:pt x="1935" y="3706"/>
                    <a:pt x="2148" y="3657"/>
                  </a:cubicBezTo>
                  <a:cubicBezTo>
                    <a:pt x="3885" y="3313"/>
                    <a:pt x="4147" y="838"/>
                    <a:pt x="2689" y="182"/>
                  </a:cubicBezTo>
                  <a:cubicBezTo>
                    <a:pt x="2411" y="55"/>
                    <a:pt x="2159" y="1"/>
                    <a:pt x="19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6" name="Google Shape;8646;p21"/>
            <p:cNvSpPr/>
            <p:nvPr/>
          </p:nvSpPr>
          <p:spPr>
            <a:xfrm>
              <a:off x="8790193" y="4303489"/>
              <a:ext cx="152740" cy="108125"/>
            </a:xfrm>
            <a:custGeom>
              <a:avLst/>
              <a:gdLst/>
              <a:ahLst/>
              <a:cxnLst/>
              <a:rect l="l" t="t" r="r" b="b"/>
              <a:pathLst>
                <a:path w="4656" h="3296" extrusionOk="0">
                  <a:moveTo>
                    <a:pt x="3803" y="1"/>
                  </a:moveTo>
                  <a:lnTo>
                    <a:pt x="3803" y="1"/>
                  </a:lnTo>
                  <a:cubicBezTo>
                    <a:pt x="3901" y="787"/>
                    <a:pt x="3557" y="1574"/>
                    <a:pt x="2901" y="2049"/>
                  </a:cubicBezTo>
                  <a:cubicBezTo>
                    <a:pt x="2499" y="2357"/>
                    <a:pt x="2009" y="2456"/>
                    <a:pt x="1547" y="2456"/>
                  </a:cubicBezTo>
                  <a:cubicBezTo>
                    <a:pt x="730" y="2456"/>
                    <a:pt x="0" y="2148"/>
                    <a:pt x="0" y="2148"/>
                  </a:cubicBezTo>
                  <a:lnTo>
                    <a:pt x="0" y="2148"/>
                  </a:lnTo>
                  <a:cubicBezTo>
                    <a:pt x="1344" y="2869"/>
                    <a:pt x="1836" y="2640"/>
                    <a:pt x="2213" y="3033"/>
                  </a:cubicBezTo>
                  <a:cubicBezTo>
                    <a:pt x="2379" y="3221"/>
                    <a:pt x="2551" y="3278"/>
                    <a:pt x="2710" y="3278"/>
                  </a:cubicBezTo>
                  <a:cubicBezTo>
                    <a:pt x="2897" y="3278"/>
                    <a:pt x="3065" y="3200"/>
                    <a:pt x="3180" y="3164"/>
                  </a:cubicBezTo>
                  <a:cubicBezTo>
                    <a:pt x="3203" y="3157"/>
                    <a:pt x="3228" y="3154"/>
                    <a:pt x="3252" y="3154"/>
                  </a:cubicBezTo>
                  <a:cubicBezTo>
                    <a:pt x="3346" y="3154"/>
                    <a:pt x="3439" y="3204"/>
                    <a:pt x="3491" y="3295"/>
                  </a:cubicBezTo>
                  <a:cubicBezTo>
                    <a:pt x="3524" y="3099"/>
                    <a:pt x="3475" y="2885"/>
                    <a:pt x="3360" y="2705"/>
                  </a:cubicBezTo>
                  <a:cubicBezTo>
                    <a:pt x="3180" y="2508"/>
                    <a:pt x="2787" y="2492"/>
                    <a:pt x="2721" y="2492"/>
                  </a:cubicBezTo>
                  <a:cubicBezTo>
                    <a:pt x="3278" y="2459"/>
                    <a:pt x="3786" y="2164"/>
                    <a:pt x="4098" y="1705"/>
                  </a:cubicBezTo>
                  <a:cubicBezTo>
                    <a:pt x="4655" y="919"/>
                    <a:pt x="3803" y="1"/>
                    <a:pt x="38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7" name="Google Shape;8647;p21"/>
            <p:cNvSpPr/>
            <p:nvPr/>
          </p:nvSpPr>
          <p:spPr>
            <a:xfrm>
              <a:off x="8595000" y="4060203"/>
              <a:ext cx="146277" cy="206212"/>
            </a:xfrm>
            <a:custGeom>
              <a:avLst/>
              <a:gdLst/>
              <a:ahLst/>
              <a:cxnLst/>
              <a:rect l="l" t="t" r="r" b="b"/>
              <a:pathLst>
                <a:path w="4459" h="6286" extrusionOk="0">
                  <a:moveTo>
                    <a:pt x="1804" y="0"/>
                  </a:moveTo>
                  <a:cubicBezTo>
                    <a:pt x="1382" y="0"/>
                    <a:pt x="976" y="149"/>
                    <a:pt x="705" y="450"/>
                  </a:cubicBezTo>
                  <a:cubicBezTo>
                    <a:pt x="0" y="1090"/>
                    <a:pt x="426" y="2139"/>
                    <a:pt x="1016" y="2352"/>
                  </a:cubicBezTo>
                  <a:cubicBezTo>
                    <a:pt x="1147" y="2417"/>
                    <a:pt x="1287" y="2450"/>
                    <a:pt x="1424" y="2450"/>
                  </a:cubicBezTo>
                  <a:cubicBezTo>
                    <a:pt x="1561" y="2450"/>
                    <a:pt x="1697" y="2417"/>
                    <a:pt x="1819" y="2352"/>
                  </a:cubicBezTo>
                  <a:lnTo>
                    <a:pt x="1852" y="2319"/>
                  </a:lnTo>
                  <a:lnTo>
                    <a:pt x="1901" y="2303"/>
                  </a:lnTo>
                  <a:lnTo>
                    <a:pt x="1951" y="2270"/>
                  </a:lnTo>
                  <a:lnTo>
                    <a:pt x="2000" y="2221"/>
                  </a:lnTo>
                  <a:cubicBezTo>
                    <a:pt x="2033" y="2204"/>
                    <a:pt x="2049" y="2171"/>
                    <a:pt x="2065" y="2155"/>
                  </a:cubicBezTo>
                  <a:cubicBezTo>
                    <a:pt x="2229" y="1975"/>
                    <a:pt x="2311" y="1745"/>
                    <a:pt x="2278" y="1499"/>
                  </a:cubicBezTo>
                  <a:cubicBezTo>
                    <a:pt x="2246" y="1167"/>
                    <a:pt x="2039" y="1024"/>
                    <a:pt x="1845" y="1024"/>
                  </a:cubicBezTo>
                  <a:cubicBezTo>
                    <a:pt x="1742" y="1024"/>
                    <a:pt x="1642" y="1065"/>
                    <a:pt x="1574" y="1139"/>
                  </a:cubicBezTo>
                  <a:cubicBezTo>
                    <a:pt x="1410" y="1303"/>
                    <a:pt x="1442" y="1581"/>
                    <a:pt x="1656" y="1696"/>
                  </a:cubicBezTo>
                  <a:cubicBezTo>
                    <a:pt x="1732" y="1730"/>
                    <a:pt x="1801" y="1740"/>
                    <a:pt x="1861" y="1740"/>
                  </a:cubicBezTo>
                  <a:cubicBezTo>
                    <a:pt x="1940" y="1740"/>
                    <a:pt x="2002" y="1723"/>
                    <a:pt x="2046" y="1723"/>
                  </a:cubicBezTo>
                  <a:cubicBezTo>
                    <a:pt x="2096" y="1723"/>
                    <a:pt x="2121" y="1746"/>
                    <a:pt x="2115" y="1844"/>
                  </a:cubicBezTo>
                  <a:cubicBezTo>
                    <a:pt x="2082" y="2024"/>
                    <a:pt x="1967" y="2204"/>
                    <a:pt x="1803" y="2303"/>
                  </a:cubicBezTo>
                  <a:cubicBezTo>
                    <a:pt x="1689" y="2348"/>
                    <a:pt x="1571" y="2373"/>
                    <a:pt x="1455" y="2373"/>
                  </a:cubicBezTo>
                  <a:cubicBezTo>
                    <a:pt x="1321" y="2373"/>
                    <a:pt x="1188" y="2340"/>
                    <a:pt x="1065" y="2270"/>
                  </a:cubicBezTo>
                  <a:cubicBezTo>
                    <a:pt x="525" y="2057"/>
                    <a:pt x="164" y="1106"/>
                    <a:pt x="803" y="565"/>
                  </a:cubicBezTo>
                  <a:cubicBezTo>
                    <a:pt x="1049" y="319"/>
                    <a:pt x="1377" y="172"/>
                    <a:pt x="1738" y="172"/>
                  </a:cubicBezTo>
                  <a:cubicBezTo>
                    <a:pt x="2492" y="204"/>
                    <a:pt x="3311" y="762"/>
                    <a:pt x="3442" y="2221"/>
                  </a:cubicBezTo>
                  <a:cubicBezTo>
                    <a:pt x="3491" y="2761"/>
                    <a:pt x="3426" y="3319"/>
                    <a:pt x="3278" y="3860"/>
                  </a:cubicBezTo>
                  <a:cubicBezTo>
                    <a:pt x="3147" y="4302"/>
                    <a:pt x="2950" y="4745"/>
                    <a:pt x="2688" y="5122"/>
                  </a:cubicBezTo>
                  <a:cubicBezTo>
                    <a:pt x="2278" y="5614"/>
                    <a:pt x="1770" y="6007"/>
                    <a:pt x="1197" y="6286"/>
                  </a:cubicBezTo>
                  <a:cubicBezTo>
                    <a:pt x="1819" y="6040"/>
                    <a:pt x="2360" y="5646"/>
                    <a:pt x="2787" y="5122"/>
                  </a:cubicBezTo>
                  <a:cubicBezTo>
                    <a:pt x="3541" y="4269"/>
                    <a:pt x="4458" y="2253"/>
                    <a:pt x="3164" y="614"/>
                  </a:cubicBezTo>
                  <a:cubicBezTo>
                    <a:pt x="2818" y="207"/>
                    <a:pt x="2300" y="0"/>
                    <a:pt x="180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8" name="Google Shape;8648;p21"/>
            <p:cNvSpPr/>
            <p:nvPr/>
          </p:nvSpPr>
          <p:spPr>
            <a:xfrm>
              <a:off x="8068010" y="4897236"/>
              <a:ext cx="296852" cy="207032"/>
            </a:xfrm>
            <a:custGeom>
              <a:avLst/>
              <a:gdLst/>
              <a:ahLst/>
              <a:cxnLst/>
              <a:rect l="l" t="t" r="r" b="b"/>
              <a:pathLst>
                <a:path w="9049" h="6311" extrusionOk="0">
                  <a:moveTo>
                    <a:pt x="2012" y="1"/>
                  </a:moveTo>
                  <a:cubicBezTo>
                    <a:pt x="1092" y="1"/>
                    <a:pt x="66" y="653"/>
                    <a:pt x="33" y="1850"/>
                  </a:cubicBezTo>
                  <a:cubicBezTo>
                    <a:pt x="1" y="2718"/>
                    <a:pt x="476" y="3522"/>
                    <a:pt x="1230" y="3931"/>
                  </a:cubicBezTo>
                  <a:cubicBezTo>
                    <a:pt x="1742" y="4182"/>
                    <a:pt x="2308" y="4287"/>
                    <a:pt x="2885" y="4287"/>
                  </a:cubicBezTo>
                  <a:cubicBezTo>
                    <a:pt x="3212" y="4287"/>
                    <a:pt x="3542" y="4253"/>
                    <a:pt x="3869" y="4194"/>
                  </a:cubicBezTo>
                  <a:cubicBezTo>
                    <a:pt x="4754" y="3948"/>
                    <a:pt x="5574" y="3620"/>
                    <a:pt x="6377" y="3423"/>
                  </a:cubicBezTo>
                  <a:cubicBezTo>
                    <a:pt x="6583" y="3370"/>
                    <a:pt x="6792" y="3343"/>
                    <a:pt x="6996" y="3343"/>
                  </a:cubicBezTo>
                  <a:cubicBezTo>
                    <a:pt x="7607" y="3343"/>
                    <a:pt x="8180" y="3580"/>
                    <a:pt x="8524" y="4046"/>
                  </a:cubicBezTo>
                  <a:cubicBezTo>
                    <a:pt x="8950" y="4636"/>
                    <a:pt x="8999" y="5571"/>
                    <a:pt x="8458" y="5964"/>
                  </a:cubicBezTo>
                  <a:cubicBezTo>
                    <a:pt x="8245" y="6126"/>
                    <a:pt x="7987" y="6201"/>
                    <a:pt x="7738" y="6201"/>
                  </a:cubicBezTo>
                  <a:cubicBezTo>
                    <a:pt x="7357" y="6201"/>
                    <a:pt x="6994" y="6025"/>
                    <a:pt x="6836" y="5718"/>
                  </a:cubicBezTo>
                  <a:cubicBezTo>
                    <a:pt x="6524" y="5226"/>
                    <a:pt x="6770" y="4571"/>
                    <a:pt x="7229" y="4440"/>
                  </a:cubicBezTo>
                  <a:cubicBezTo>
                    <a:pt x="7321" y="4403"/>
                    <a:pt x="7416" y="4385"/>
                    <a:pt x="7511" y="4385"/>
                  </a:cubicBezTo>
                  <a:cubicBezTo>
                    <a:pt x="7754" y="4385"/>
                    <a:pt x="7989" y="4501"/>
                    <a:pt x="8131" y="4702"/>
                  </a:cubicBezTo>
                  <a:cubicBezTo>
                    <a:pt x="8229" y="4882"/>
                    <a:pt x="8245" y="5095"/>
                    <a:pt x="8180" y="5275"/>
                  </a:cubicBezTo>
                  <a:cubicBezTo>
                    <a:pt x="8167" y="5314"/>
                    <a:pt x="8113" y="5394"/>
                    <a:pt x="8059" y="5394"/>
                  </a:cubicBezTo>
                  <a:cubicBezTo>
                    <a:pt x="8045" y="5394"/>
                    <a:pt x="8030" y="5388"/>
                    <a:pt x="8016" y="5374"/>
                  </a:cubicBezTo>
                  <a:cubicBezTo>
                    <a:pt x="7967" y="5325"/>
                    <a:pt x="8016" y="4964"/>
                    <a:pt x="7655" y="4915"/>
                  </a:cubicBezTo>
                  <a:cubicBezTo>
                    <a:pt x="7641" y="4913"/>
                    <a:pt x="7626" y="4912"/>
                    <a:pt x="7613" y="4912"/>
                  </a:cubicBezTo>
                  <a:cubicBezTo>
                    <a:pt x="7269" y="4912"/>
                    <a:pt x="7161" y="5478"/>
                    <a:pt x="7508" y="5620"/>
                  </a:cubicBezTo>
                  <a:cubicBezTo>
                    <a:pt x="7581" y="5652"/>
                    <a:pt x="7656" y="5668"/>
                    <a:pt x="7729" y="5668"/>
                  </a:cubicBezTo>
                  <a:cubicBezTo>
                    <a:pt x="7951" y="5668"/>
                    <a:pt x="8155" y="5526"/>
                    <a:pt x="8229" y="5292"/>
                  </a:cubicBezTo>
                  <a:cubicBezTo>
                    <a:pt x="8229" y="5292"/>
                    <a:pt x="8229" y="5275"/>
                    <a:pt x="8229" y="5275"/>
                  </a:cubicBezTo>
                  <a:lnTo>
                    <a:pt x="8245" y="5226"/>
                  </a:lnTo>
                  <a:lnTo>
                    <a:pt x="8245" y="5210"/>
                  </a:lnTo>
                  <a:cubicBezTo>
                    <a:pt x="8262" y="5095"/>
                    <a:pt x="8262" y="4964"/>
                    <a:pt x="8229" y="4833"/>
                  </a:cubicBezTo>
                  <a:cubicBezTo>
                    <a:pt x="8104" y="4521"/>
                    <a:pt x="7809" y="4333"/>
                    <a:pt x="7494" y="4333"/>
                  </a:cubicBezTo>
                  <a:cubicBezTo>
                    <a:pt x="7395" y="4333"/>
                    <a:pt x="7294" y="4351"/>
                    <a:pt x="7196" y="4390"/>
                  </a:cubicBezTo>
                  <a:cubicBezTo>
                    <a:pt x="6705" y="4521"/>
                    <a:pt x="6410" y="5210"/>
                    <a:pt x="6754" y="5767"/>
                  </a:cubicBezTo>
                  <a:cubicBezTo>
                    <a:pt x="6925" y="6110"/>
                    <a:pt x="7327" y="6310"/>
                    <a:pt x="7747" y="6310"/>
                  </a:cubicBezTo>
                  <a:cubicBezTo>
                    <a:pt x="8010" y="6310"/>
                    <a:pt x="8281" y="6232"/>
                    <a:pt x="8508" y="6062"/>
                  </a:cubicBezTo>
                  <a:cubicBezTo>
                    <a:pt x="8950" y="5734"/>
                    <a:pt x="9049" y="5128"/>
                    <a:pt x="8917" y="4571"/>
                  </a:cubicBezTo>
                  <a:cubicBezTo>
                    <a:pt x="8835" y="4046"/>
                    <a:pt x="8458" y="3161"/>
                    <a:pt x="7213" y="2882"/>
                  </a:cubicBezTo>
                  <a:cubicBezTo>
                    <a:pt x="7067" y="2850"/>
                    <a:pt x="6919" y="2835"/>
                    <a:pt x="6768" y="2835"/>
                  </a:cubicBezTo>
                  <a:cubicBezTo>
                    <a:pt x="5438" y="2835"/>
                    <a:pt x="3897" y="3973"/>
                    <a:pt x="2312" y="3973"/>
                  </a:cubicBezTo>
                  <a:cubicBezTo>
                    <a:pt x="2089" y="3973"/>
                    <a:pt x="1864" y="3950"/>
                    <a:pt x="1640" y="3899"/>
                  </a:cubicBezTo>
                  <a:cubicBezTo>
                    <a:pt x="1558" y="3866"/>
                    <a:pt x="1459" y="3849"/>
                    <a:pt x="1377" y="3817"/>
                  </a:cubicBezTo>
                  <a:lnTo>
                    <a:pt x="1312" y="3784"/>
                  </a:lnTo>
                  <a:cubicBezTo>
                    <a:pt x="607" y="3407"/>
                    <a:pt x="164" y="2669"/>
                    <a:pt x="181" y="1850"/>
                  </a:cubicBezTo>
                  <a:cubicBezTo>
                    <a:pt x="203" y="732"/>
                    <a:pt x="1174" y="107"/>
                    <a:pt x="2045" y="107"/>
                  </a:cubicBezTo>
                  <a:cubicBezTo>
                    <a:pt x="2464" y="107"/>
                    <a:pt x="2859" y="251"/>
                    <a:pt x="3115" y="555"/>
                  </a:cubicBezTo>
                  <a:cubicBezTo>
                    <a:pt x="3574" y="1014"/>
                    <a:pt x="3525" y="1768"/>
                    <a:pt x="3033" y="2178"/>
                  </a:cubicBezTo>
                  <a:cubicBezTo>
                    <a:pt x="2951" y="2227"/>
                    <a:pt x="2853" y="2276"/>
                    <a:pt x="2771" y="2292"/>
                  </a:cubicBezTo>
                  <a:cubicBezTo>
                    <a:pt x="2700" y="2311"/>
                    <a:pt x="2629" y="2320"/>
                    <a:pt x="2558" y="2320"/>
                  </a:cubicBezTo>
                  <a:cubicBezTo>
                    <a:pt x="2380" y="2320"/>
                    <a:pt x="2206" y="2262"/>
                    <a:pt x="2066" y="2145"/>
                  </a:cubicBezTo>
                  <a:cubicBezTo>
                    <a:pt x="1935" y="2063"/>
                    <a:pt x="1886" y="1915"/>
                    <a:pt x="1935" y="1768"/>
                  </a:cubicBezTo>
                  <a:lnTo>
                    <a:pt x="1935" y="1768"/>
                  </a:lnTo>
                  <a:cubicBezTo>
                    <a:pt x="2007" y="1851"/>
                    <a:pt x="2100" y="1894"/>
                    <a:pt x="2195" y="1894"/>
                  </a:cubicBezTo>
                  <a:cubicBezTo>
                    <a:pt x="2250" y="1894"/>
                    <a:pt x="2307" y="1880"/>
                    <a:pt x="2361" y="1850"/>
                  </a:cubicBezTo>
                  <a:cubicBezTo>
                    <a:pt x="2607" y="1719"/>
                    <a:pt x="2541" y="1309"/>
                    <a:pt x="2213" y="1227"/>
                  </a:cubicBezTo>
                  <a:cubicBezTo>
                    <a:pt x="2182" y="1217"/>
                    <a:pt x="2150" y="1213"/>
                    <a:pt x="2119" y="1213"/>
                  </a:cubicBezTo>
                  <a:cubicBezTo>
                    <a:pt x="1781" y="1213"/>
                    <a:pt x="1511" y="1756"/>
                    <a:pt x="1902" y="2161"/>
                  </a:cubicBezTo>
                  <a:cubicBezTo>
                    <a:pt x="2063" y="2322"/>
                    <a:pt x="2270" y="2399"/>
                    <a:pt x="2488" y="2399"/>
                  </a:cubicBezTo>
                  <a:cubicBezTo>
                    <a:pt x="2560" y="2399"/>
                    <a:pt x="2632" y="2390"/>
                    <a:pt x="2705" y="2374"/>
                  </a:cubicBezTo>
                  <a:cubicBezTo>
                    <a:pt x="2738" y="2358"/>
                    <a:pt x="2754" y="2358"/>
                    <a:pt x="2787" y="2341"/>
                  </a:cubicBezTo>
                  <a:lnTo>
                    <a:pt x="2869" y="2325"/>
                  </a:lnTo>
                  <a:lnTo>
                    <a:pt x="2902" y="2309"/>
                  </a:lnTo>
                  <a:cubicBezTo>
                    <a:pt x="3049" y="2243"/>
                    <a:pt x="3180" y="2145"/>
                    <a:pt x="3262" y="1997"/>
                  </a:cubicBezTo>
                  <a:cubicBezTo>
                    <a:pt x="3590" y="1538"/>
                    <a:pt x="3557" y="915"/>
                    <a:pt x="3164" y="489"/>
                  </a:cubicBezTo>
                  <a:cubicBezTo>
                    <a:pt x="2893" y="159"/>
                    <a:pt x="2466" y="1"/>
                    <a:pt x="201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9" name="Google Shape;8649;p21"/>
            <p:cNvSpPr/>
            <p:nvPr/>
          </p:nvSpPr>
          <p:spPr>
            <a:xfrm>
              <a:off x="8118563" y="5014811"/>
              <a:ext cx="211887" cy="121641"/>
            </a:xfrm>
            <a:custGeom>
              <a:avLst/>
              <a:gdLst/>
              <a:ahLst/>
              <a:cxnLst/>
              <a:rect l="l" t="t" r="r" b="b"/>
              <a:pathLst>
                <a:path w="6459" h="3708" extrusionOk="0">
                  <a:moveTo>
                    <a:pt x="5511" y="0"/>
                  </a:moveTo>
                  <a:cubicBezTo>
                    <a:pt x="5261" y="0"/>
                    <a:pt x="4964" y="44"/>
                    <a:pt x="4623" y="167"/>
                  </a:cubicBezTo>
                  <a:cubicBezTo>
                    <a:pt x="3779" y="468"/>
                    <a:pt x="2592" y="1029"/>
                    <a:pt x="1426" y="1029"/>
                  </a:cubicBezTo>
                  <a:cubicBezTo>
                    <a:pt x="938" y="1029"/>
                    <a:pt x="454" y="931"/>
                    <a:pt x="0" y="675"/>
                  </a:cubicBezTo>
                  <a:lnTo>
                    <a:pt x="0" y="675"/>
                  </a:lnTo>
                  <a:cubicBezTo>
                    <a:pt x="0" y="675"/>
                    <a:pt x="555" y="1335"/>
                    <a:pt x="1321" y="1335"/>
                  </a:cubicBezTo>
                  <a:cubicBezTo>
                    <a:pt x="1355" y="1335"/>
                    <a:pt x="1391" y="1334"/>
                    <a:pt x="1426" y="1331"/>
                  </a:cubicBezTo>
                  <a:cubicBezTo>
                    <a:pt x="1938" y="1295"/>
                    <a:pt x="2173" y="1164"/>
                    <a:pt x="2308" y="1164"/>
                  </a:cubicBezTo>
                  <a:cubicBezTo>
                    <a:pt x="2358" y="1164"/>
                    <a:pt x="2395" y="1183"/>
                    <a:pt x="2426" y="1233"/>
                  </a:cubicBezTo>
                  <a:cubicBezTo>
                    <a:pt x="2499" y="1317"/>
                    <a:pt x="2411" y="1366"/>
                    <a:pt x="2267" y="1366"/>
                  </a:cubicBezTo>
                  <a:cubicBezTo>
                    <a:pt x="2216" y="1366"/>
                    <a:pt x="2158" y="1360"/>
                    <a:pt x="2098" y="1347"/>
                  </a:cubicBezTo>
                  <a:cubicBezTo>
                    <a:pt x="2058" y="1332"/>
                    <a:pt x="2014" y="1325"/>
                    <a:pt x="1970" y="1325"/>
                  </a:cubicBezTo>
                  <a:cubicBezTo>
                    <a:pt x="1870" y="1325"/>
                    <a:pt x="1768" y="1361"/>
                    <a:pt x="1689" y="1429"/>
                  </a:cubicBezTo>
                  <a:cubicBezTo>
                    <a:pt x="1511" y="1575"/>
                    <a:pt x="1715" y="2102"/>
                    <a:pt x="1345" y="2102"/>
                  </a:cubicBezTo>
                  <a:cubicBezTo>
                    <a:pt x="1340" y="2102"/>
                    <a:pt x="1334" y="2102"/>
                    <a:pt x="1328" y="2101"/>
                  </a:cubicBezTo>
                  <a:lnTo>
                    <a:pt x="1328" y="2101"/>
                  </a:lnTo>
                  <a:cubicBezTo>
                    <a:pt x="1328" y="2101"/>
                    <a:pt x="1614" y="2461"/>
                    <a:pt x="2047" y="2461"/>
                  </a:cubicBezTo>
                  <a:cubicBezTo>
                    <a:pt x="2192" y="2461"/>
                    <a:pt x="2352" y="2421"/>
                    <a:pt x="2525" y="2314"/>
                  </a:cubicBezTo>
                  <a:cubicBezTo>
                    <a:pt x="3197" y="1872"/>
                    <a:pt x="2820" y="1380"/>
                    <a:pt x="3065" y="1249"/>
                  </a:cubicBezTo>
                  <a:cubicBezTo>
                    <a:pt x="3111" y="1226"/>
                    <a:pt x="3156" y="1216"/>
                    <a:pt x="3197" y="1216"/>
                  </a:cubicBezTo>
                  <a:cubicBezTo>
                    <a:pt x="3389" y="1216"/>
                    <a:pt x="3501" y="1445"/>
                    <a:pt x="3311" y="1675"/>
                  </a:cubicBezTo>
                  <a:cubicBezTo>
                    <a:pt x="3082" y="1937"/>
                    <a:pt x="2230" y="2888"/>
                    <a:pt x="3557" y="3708"/>
                  </a:cubicBezTo>
                  <a:cubicBezTo>
                    <a:pt x="3557" y="3708"/>
                    <a:pt x="3377" y="3249"/>
                    <a:pt x="3738" y="3085"/>
                  </a:cubicBezTo>
                  <a:cubicBezTo>
                    <a:pt x="4098" y="2937"/>
                    <a:pt x="4819" y="2708"/>
                    <a:pt x="4721" y="2216"/>
                  </a:cubicBezTo>
                  <a:cubicBezTo>
                    <a:pt x="4623" y="1708"/>
                    <a:pt x="4246" y="954"/>
                    <a:pt x="4852" y="511"/>
                  </a:cubicBezTo>
                  <a:cubicBezTo>
                    <a:pt x="5204" y="247"/>
                    <a:pt x="5509" y="147"/>
                    <a:pt x="5817" y="147"/>
                  </a:cubicBezTo>
                  <a:cubicBezTo>
                    <a:pt x="6025" y="147"/>
                    <a:pt x="6234" y="193"/>
                    <a:pt x="6458" y="265"/>
                  </a:cubicBezTo>
                  <a:cubicBezTo>
                    <a:pt x="6458" y="265"/>
                    <a:pt x="6127" y="0"/>
                    <a:pt x="551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0" name="Google Shape;8650;p21"/>
            <p:cNvSpPr/>
            <p:nvPr/>
          </p:nvSpPr>
          <p:spPr>
            <a:xfrm>
              <a:off x="8157799" y="4894185"/>
              <a:ext cx="118328" cy="83095"/>
            </a:xfrm>
            <a:custGeom>
              <a:avLst/>
              <a:gdLst/>
              <a:ahLst/>
              <a:cxnLst/>
              <a:rect l="l" t="t" r="r" b="b"/>
              <a:pathLst>
                <a:path w="3607" h="2533" extrusionOk="0">
                  <a:moveTo>
                    <a:pt x="1087" y="0"/>
                  </a:moveTo>
                  <a:cubicBezTo>
                    <a:pt x="497" y="0"/>
                    <a:pt x="1" y="123"/>
                    <a:pt x="1" y="123"/>
                  </a:cubicBezTo>
                  <a:cubicBezTo>
                    <a:pt x="1" y="123"/>
                    <a:pt x="952" y="205"/>
                    <a:pt x="1197" y="549"/>
                  </a:cubicBezTo>
                  <a:cubicBezTo>
                    <a:pt x="1361" y="746"/>
                    <a:pt x="1427" y="1025"/>
                    <a:pt x="1345" y="1271"/>
                  </a:cubicBezTo>
                  <a:cubicBezTo>
                    <a:pt x="1296" y="1500"/>
                    <a:pt x="1181" y="2156"/>
                    <a:pt x="2214" y="2156"/>
                  </a:cubicBezTo>
                  <a:cubicBezTo>
                    <a:pt x="3246" y="2172"/>
                    <a:pt x="3082" y="2533"/>
                    <a:pt x="3082" y="2533"/>
                  </a:cubicBezTo>
                  <a:cubicBezTo>
                    <a:pt x="3082" y="2533"/>
                    <a:pt x="3607" y="1762"/>
                    <a:pt x="2738" y="615"/>
                  </a:cubicBezTo>
                  <a:cubicBezTo>
                    <a:pt x="2361" y="123"/>
                    <a:pt x="1677" y="0"/>
                    <a:pt x="108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1" name="Google Shape;8651;p21"/>
            <p:cNvSpPr/>
            <p:nvPr/>
          </p:nvSpPr>
          <p:spPr>
            <a:xfrm>
              <a:off x="8111018" y="4806791"/>
              <a:ext cx="74238" cy="87688"/>
            </a:xfrm>
            <a:custGeom>
              <a:avLst/>
              <a:gdLst/>
              <a:ahLst/>
              <a:cxnLst/>
              <a:rect l="l" t="t" r="r" b="b"/>
              <a:pathLst>
                <a:path w="2263" h="2673" extrusionOk="0">
                  <a:moveTo>
                    <a:pt x="1115" y="1"/>
                  </a:moveTo>
                  <a:lnTo>
                    <a:pt x="1115" y="1"/>
                  </a:lnTo>
                  <a:cubicBezTo>
                    <a:pt x="820" y="165"/>
                    <a:pt x="738" y="689"/>
                    <a:pt x="804" y="1427"/>
                  </a:cubicBezTo>
                  <a:cubicBezTo>
                    <a:pt x="870" y="2164"/>
                    <a:pt x="1" y="2623"/>
                    <a:pt x="1" y="2623"/>
                  </a:cubicBezTo>
                  <a:cubicBezTo>
                    <a:pt x="591" y="2410"/>
                    <a:pt x="1771" y="2673"/>
                    <a:pt x="2017" y="2017"/>
                  </a:cubicBezTo>
                  <a:cubicBezTo>
                    <a:pt x="2263" y="1345"/>
                    <a:pt x="1624" y="919"/>
                    <a:pt x="1263" y="722"/>
                  </a:cubicBezTo>
                  <a:cubicBezTo>
                    <a:pt x="919" y="542"/>
                    <a:pt x="1115" y="1"/>
                    <a:pt x="11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2" name="Google Shape;8652;p21"/>
            <p:cNvSpPr/>
            <p:nvPr/>
          </p:nvSpPr>
          <p:spPr>
            <a:xfrm>
              <a:off x="8000266" y="4844977"/>
              <a:ext cx="104353" cy="140930"/>
            </a:xfrm>
            <a:custGeom>
              <a:avLst/>
              <a:gdLst/>
              <a:ahLst/>
              <a:cxnLst/>
              <a:rect l="l" t="t" r="r" b="b"/>
              <a:pathLst>
                <a:path w="3181" h="4296" extrusionOk="0">
                  <a:moveTo>
                    <a:pt x="2803" y="1"/>
                  </a:moveTo>
                  <a:lnTo>
                    <a:pt x="2803" y="1"/>
                  </a:lnTo>
                  <a:cubicBezTo>
                    <a:pt x="2725" y="78"/>
                    <a:pt x="2606" y="125"/>
                    <a:pt x="2487" y="125"/>
                  </a:cubicBezTo>
                  <a:cubicBezTo>
                    <a:pt x="2456" y="125"/>
                    <a:pt x="2424" y="122"/>
                    <a:pt x="2393" y="115"/>
                  </a:cubicBezTo>
                  <a:cubicBezTo>
                    <a:pt x="2343" y="109"/>
                    <a:pt x="2272" y="103"/>
                    <a:pt x="2190" y="103"/>
                  </a:cubicBezTo>
                  <a:cubicBezTo>
                    <a:pt x="1869" y="103"/>
                    <a:pt x="1373" y="194"/>
                    <a:pt x="1230" y="689"/>
                  </a:cubicBezTo>
                  <a:cubicBezTo>
                    <a:pt x="1049" y="1295"/>
                    <a:pt x="1197" y="1689"/>
                    <a:pt x="1410" y="1886"/>
                  </a:cubicBezTo>
                  <a:cubicBezTo>
                    <a:pt x="1623" y="2066"/>
                    <a:pt x="1623" y="2443"/>
                    <a:pt x="1475" y="2492"/>
                  </a:cubicBezTo>
                  <a:cubicBezTo>
                    <a:pt x="1437" y="2510"/>
                    <a:pt x="1398" y="2518"/>
                    <a:pt x="1361" y="2518"/>
                  </a:cubicBezTo>
                  <a:cubicBezTo>
                    <a:pt x="1195" y="2518"/>
                    <a:pt x="1067" y="2355"/>
                    <a:pt x="1148" y="2181"/>
                  </a:cubicBezTo>
                  <a:cubicBezTo>
                    <a:pt x="1220" y="1947"/>
                    <a:pt x="1047" y="1727"/>
                    <a:pt x="824" y="1727"/>
                  </a:cubicBezTo>
                  <a:cubicBezTo>
                    <a:pt x="796" y="1727"/>
                    <a:pt x="767" y="1731"/>
                    <a:pt x="738" y="1738"/>
                  </a:cubicBezTo>
                  <a:cubicBezTo>
                    <a:pt x="677" y="1746"/>
                    <a:pt x="623" y="1750"/>
                    <a:pt x="575" y="1750"/>
                  </a:cubicBezTo>
                  <a:cubicBezTo>
                    <a:pt x="413" y="1750"/>
                    <a:pt x="317" y="1704"/>
                    <a:pt x="279" y="1591"/>
                  </a:cubicBezTo>
                  <a:lnTo>
                    <a:pt x="279" y="1591"/>
                  </a:lnTo>
                  <a:cubicBezTo>
                    <a:pt x="279" y="1591"/>
                    <a:pt x="0" y="2492"/>
                    <a:pt x="689" y="2918"/>
                  </a:cubicBezTo>
                  <a:cubicBezTo>
                    <a:pt x="1393" y="3361"/>
                    <a:pt x="1738" y="4033"/>
                    <a:pt x="2115" y="4295"/>
                  </a:cubicBezTo>
                  <a:cubicBezTo>
                    <a:pt x="2115" y="4295"/>
                    <a:pt x="1508" y="3344"/>
                    <a:pt x="2066" y="2476"/>
                  </a:cubicBezTo>
                  <a:cubicBezTo>
                    <a:pt x="2623" y="1607"/>
                    <a:pt x="3180" y="1345"/>
                    <a:pt x="28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3" name="Google Shape;8653;p21"/>
            <p:cNvSpPr/>
            <p:nvPr/>
          </p:nvSpPr>
          <p:spPr>
            <a:xfrm>
              <a:off x="7862614" y="4636924"/>
              <a:ext cx="266180" cy="265622"/>
            </a:xfrm>
            <a:custGeom>
              <a:avLst/>
              <a:gdLst/>
              <a:ahLst/>
              <a:cxnLst/>
              <a:rect l="l" t="t" r="r" b="b"/>
              <a:pathLst>
                <a:path w="8114" h="8097" extrusionOk="0">
                  <a:moveTo>
                    <a:pt x="2354" y="1"/>
                  </a:moveTo>
                  <a:cubicBezTo>
                    <a:pt x="2263" y="1"/>
                    <a:pt x="2172" y="6"/>
                    <a:pt x="2082" y="16"/>
                  </a:cubicBezTo>
                  <a:cubicBezTo>
                    <a:pt x="754" y="179"/>
                    <a:pt x="0" y="1982"/>
                    <a:pt x="787" y="3228"/>
                  </a:cubicBezTo>
                  <a:cubicBezTo>
                    <a:pt x="1376" y="4185"/>
                    <a:pt x="2454" y="4468"/>
                    <a:pt x="3416" y="4468"/>
                  </a:cubicBezTo>
                  <a:cubicBezTo>
                    <a:pt x="3525" y="4468"/>
                    <a:pt x="3632" y="4464"/>
                    <a:pt x="3737" y="4458"/>
                  </a:cubicBezTo>
                  <a:cubicBezTo>
                    <a:pt x="3950" y="4458"/>
                    <a:pt x="4196" y="4441"/>
                    <a:pt x="4442" y="4408"/>
                  </a:cubicBezTo>
                  <a:cubicBezTo>
                    <a:pt x="4442" y="4408"/>
                    <a:pt x="4650" y="4374"/>
                    <a:pt x="4961" y="4374"/>
                  </a:cubicBezTo>
                  <a:cubicBezTo>
                    <a:pt x="5449" y="4374"/>
                    <a:pt x="6189" y="4459"/>
                    <a:pt x="6770" y="4900"/>
                  </a:cubicBezTo>
                  <a:cubicBezTo>
                    <a:pt x="7163" y="5228"/>
                    <a:pt x="7425" y="5703"/>
                    <a:pt x="7507" y="6211"/>
                  </a:cubicBezTo>
                  <a:cubicBezTo>
                    <a:pt x="7507" y="6211"/>
                    <a:pt x="7671" y="7408"/>
                    <a:pt x="7097" y="8064"/>
                  </a:cubicBezTo>
                  <a:lnTo>
                    <a:pt x="7065" y="8096"/>
                  </a:lnTo>
                  <a:cubicBezTo>
                    <a:pt x="7065" y="8096"/>
                    <a:pt x="8114" y="7572"/>
                    <a:pt x="7983" y="5966"/>
                  </a:cubicBezTo>
                  <a:cubicBezTo>
                    <a:pt x="7875" y="4659"/>
                    <a:pt x="6826" y="4005"/>
                    <a:pt x="5499" y="4005"/>
                  </a:cubicBezTo>
                  <a:cubicBezTo>
                    <a:pt x="5212" y="4005"/>
                    <a:pt x="4912" y="4036"/>
                    <a:pt x="4606" y="4097"/>
                  </a:cubicBezTo>
                  <a:cubicBezTo>
                    <a:pt x="4097" y="4191"/>
                    <a:pt x="3637" y="4241"/>
                    <a:pt x="3224" y="4241"/>
                  </a:cubicBezTo>
                  <a:cubicBezTo>
                    <a:pt x="2705" y="4241"/>
                    <a:pt x="2259" y="4163"/>
                    <a:pt x="1885" y="3999"/>
                  </a:cubicBezTo>
                  <a:cubicBezTo>
                    <a:pt x="1492" y="3802"/>
                    <a:pt x="1147" y="3507"/>
                    <a:pt x="918" y="3146"/>
                  </a:cubicBezTo>
                  <a:cubicBezTo>
                    <a:pt x="197" y="1982"/>
                    <a:pt x="885" y="294"/>
                    <a:pt x="2098" y="147"/>
                  </a:cubicBezTo>
                  <a:cubicBezTo>
                    <a:pt x="2199" y="132"/>
                    <a:pt x="2300" y="125"/>
                    <a:pt x="2401" y="125"/>
                  </a:cubicBezTo>
                  <a:cubicBezTo>
                    <a:pt x="2875" y="125"/>
                    <a:pt x="3333" y="287"/>
                    <a:pt x="3590" y="638"/>
                  </a:cubicBezTo>
                  <a:cubicBezTo>
                    <a:pt x="3885" y="1032"/>
                    <a:pt x="3934" y="1540"/>
                    <a:pt x="3721" y="1982"/>
                  </a:cubicBezTo>
                  <a:cubicBezTo>
                    <a:pt x="3573" y="2332"/>
                    <a:pt x="3238" y="2538"/>
                    <a:pt x="2879" y="2538"/>
                  </a:cubicBezTo>
                  <a:cubicBezTo>
                    <a:pt x="2800" y="2538"/>
                    <a:pt x="2719" y="2528"/>
                    <a:pt x="2639" y="2507"/>
                  </a:cubicBezTo>
                  <a:cubicBezTo>
                    <a:pt x="2196" y="2392"/>
                    <a:pt x="2016" y="1966"/>
                    <a:pt x="2360" y="1901"/>
                  </a:cubicBezTo>
                  <a:cubicBezTo>
                    <a:pt x="2770" y="1835"/>
                    <a:pt x="2852" y="1491"/>
                    <a:pt x="2705" y="1212"/>
                  </a:cubicBezTo>
                  <a:cubicBezTo>
                    <a:pt x="2644" y="1091"/>
                    <a:pt x="2508" y="1022"/>
                    <a:pt x="2363" y="1022"/>
                  </a:cubicBezTo>
                  <a:cubicBezTo>
                    <a:pt x="2155" y="1022"/>
                    <a:pt x="1927" y="1163"/>
                    <a:pt x="1869" y="1491"/>
                  </a:cubicBezTo>
                  <a:cubicBezTo>
                    <a:pt x="1819" y="1753"/>
                    <a:pt x="1885" y="2032"/>
                    <a:pt x="2082" y="2228"/>
                  </a:cubicBezTo>
                  <a:cubicBezTo>
                    <a:pt x="2250" y="2422"/>
                    <a:pt x="2587" y="2585"/>
                    <a:pt x="2932" y="2585"/>
                  </a:cubicBezTo>
                  <a:cubicBezTo>
                    <a:pt x="3260" y="2585"/>
                    <a:pt x="3595" y="2438"/>
                    <a:pt x="3803" y="2032"/>
                  </a:cubicBezTo>
                  <a:cubicBezTo>
                    <a:pt x="4032" y="1556"/>
                    <a:pt x="4000" y="999"/>
                    <a:pt x="3688" y="556"/>
                  </a:cubicBezTo>
                  <a:cubicBezTo>
                    <a:pt x="3395" y="166"/>
                    <a:pt x="2876" y="1"/>
                    <a:pt x="235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4" name="Google Shape;8654;p21"/>
            <p:cNvSpPr/>
            <p:nvPr/>
          </p:nvSpPr>
          <p:spPr>
            <a:xfrm>
              <a:off x="7905064" y="4789437"/>
              <a:ext cx="152773" cy="78142"/>
            </a:xfrm>
            <a:custGeom>
              <a:avLst/>
              <a:gdLst/>
              <a:ahLst/>
              <a:cxnLst/>
              <a:rect l="l" t="t" r="r" b="b"/>
              <a:pathLst>
                <a:path w="4657" h="2382" extrusionOk="0">
                  <a:moveTo>
                    <a:pt x="3567" y="1"/>
                  </a:moveTo>
                  <a:cubicBezTo>
                    <a:pt x="3272" y="1"/>
                    <a:pt x="2922" y="40"/>
                    <a:pt x="2525" y="153"/>
                  </a:cubicBezTo>
                  <a:cubicBezTo>
                    <a:pt x="1971" y="319"/>
                    <a:pt x="1499" y="380"/>
                    <a:pt x="1111" y="380"/>
                  </a:cubicBezTo>
                  <a:cubicBezTo>
                    <a:pt x="581" y="380"/>
                    <a:pt x="209" y="266"/>
                    <a:pt x="1" y="153"/>
                  </a:cubicBezTo>
                  <a:lnTo>
                    <a:pt x="1" y="153"/>
                  </a:lnTo>
                  <a:cubicBezTo>
                    <a:pt x="132" y="268"/>
                    <a:pt x="263" y="382"/>
                    <a:pt x="378" y="530"/>
                  </a:cubicBezTo>
                  <a:cubicBezTo>
                    <a:pt x="454" y="636"/>
                    <a:pt x="599" y="1399"/>
                    <a:pt x="1202" y="1399"/>
                  </a:cubicBezTo>
                  <a:cubicBezTo>
                    <a:pt x="1252" y="1399"/>
                    <a:pt x="1305" y="1393"/>
                    <a:pt x="1361" y="1382"/>
                  </a:cubicBezTo>
                  <a:cubicBezTo>
                    <a:pt x="2083" y="1218"/>
                    <a:pt x="1952" y="759"/>
                    <a:pt x="2427" y="612"/>
                  </a:cubicBezTo>
                  <a:cubicBezTo>
                    <a:pt x="2516" y="584"/>
                    <a:pt x="2591" y="573"/>
                    <a:pt x="2655" y="573"/>
                  </a:cubicBezTo>
                  <a:cubicBezTo>
                    <a:pt x="2931" y="573"/>
                    <a:pt x="2976" y="791"/>
                    <a:pt x="2869" y="858"/>
                  </a:cubicBezTo>
                  <a:cubicBezTo>
                    <a:pt x="2808" y="896"/>
                    <a:pt x="2751" y="909"/>
                    <a:pt x="2690" y="909"/>
                  </a:cubicBezTo>
                  <a:cubicBezTo>
                    <a:pt x="2621" y="909"/>
                    <a:pt x="2547" y="892"/>
                    <a:pt x="2460" y="874"/>
                  </a:cubicBezTo>
                  <a:cubicBezTo>
                    <a:pt x="2451" y="873"/>
                    <a:pt x="2441" y="873"/>
                    <a:pt x="2431" y="873"/>
                  </a:cubicBezTo>
                  <a:cubicBezTo>
                    <a:pt x="2234" y="873"/>
                    <a:pt x="1812" y="1027"/>
                    <a:pt x="1968" y="1448"/>
                  </a:cubicBezTo>
                  <a:cubicBezTo>
                    <a:pt x="2132" y="1874"/>
                    <a:pt x="2361" y="2234"/>
                    <a:pt x="2115" y="2382"/>
                  </a:cubicBezTo>
                  <a:cubicBezTo>
                    <a:pt x="2115" y="2382"/>
                    <a:pt x="3033" y="2382"/>
                    <a:pt x="3345" y="2120"/>
                  </a:cubicBezTo>
                  <a:cubicBezTo>
                    <a:pt x="3705" y="1857"/>
                    <a:pt x="3853" y="1399"/>
                    <a:pt x="3722" y="989"/>
                  </a:cubicBezTo>
                  <a:cubicBezTo>
                    <a:pt x="3623" y="494"/>
                    <a:pt x="3938" y="195"/>
                    <a:pt x="4415" y="195"/>
                  </a:cubicBezTo>
                  <a:cubicBezTo>
                    <a:pt x="4491" y="195"/>
                    <a:pt x="4572" y="202"/>
                    <a:pt x="4656" y="218"/>
                  </a:cubicBezTo>
                  <a:cubicBezTo>
                    <a:pt x="4656" y="218"/>
                    <a:pt x="4261" y="1"/>
                    <a:pt x="356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5" name="Google Shape;8655;p21"/>
            <p:cNvSpPr/>
            <p:nvPr/>
          </p:nvSpPr>
          <p:spPr>
            <a:xfrm>
              <a:off x="7944332" y="4645487"/>
              <a:ext cx="105435" cy="110389"/>
            </a:xfrm>
            <a:custGeom>
              <a:avLst/>
              <a:gdLst/>
              <a:ahLst/>
              <a:cxnLst/>
              <a:rect l="l" t="t" r="r" b="b"/>
              <a:pathLst>
                <a:path w="3214" h="3365" extrusionOk="0">
                  <a:moveTo>
                    <a:pt x="1263" y="0"/>
                  </a:moveTo>
                  <a:lnTo>
                    <a:pt x="1263" y="0"/>
                  </a:lnTo>
                  <a:cubicBezTo>
                    <a:pt x="1689" y="443"/>
                    <a:pt x="1836" y="1082"/>
                    <a:pt x="1640" y="1656"/>
                  </a:cubicBezTo>
                  <a:cubicBezTo>
                    <a:pt x="1410" y="2417"/>
                    <a:pt x="886" y="2617"/>
                    <a:pt x="437" y="2617"/>
                  </a:cubicBezTo>
                  <a:cubicBezTo>
                    <a:pt x="276" y="2617"/>
                    <a:pt x="125" y="2592"/>
                    <a:pt x="1" y="2557"/>
                  </a:cubicBezTo>
                  <a:lnTo>
                    <a:pt x="1" y="2557"/>
                  </a:lnTo>
                  <a:cubicBezTo>
                    <a:pt x="1" y="2558"/>
                    <a:pt x="229" y="3364"/>
                    <a:pt x="1008" y="3364"/>
                  </a:cubicBezTo>
                  <a:cubicBezTo>
                    <a:pt x="1038" y="3364"/>
                    <a:pt x="1068" y="3363"/>
                    <a:pt x="1099" y="3361"/>
                  </a:cubicBezTo>
                  <a:cubicBezTo>
                    <a:pt x="1951" y="3295"/>
                    <a:pt x="1886" y="2639"/>
                    <a:pt x="1886" y="2361"/>
                  </a:cubicBezTo>
                  <a:cubicBezTo>
                    <a:pt x="1869" y="2066"/>
                    <a:pt x="1853" y="1836"/>
                    <a:pt x="1967" y="1836"/>
                  </a:cubicBezTo>
                  <a:cubicBezTo>
                    <a:pt x="2082" y="1836"/>
                    <a:pt x="2115" y="1951"/>
                    <a:pt x="2049" y="2148"/>
                  </a:cubicBezTo>
                  <a:cubicBezTo>
                    <a:pt x="1984" y="2344"/>
                    <a:pt x="1820" y="2984"/>
                    <a:pt x="2918" y="3098"/>
                  </a:cubicBezTo>
                  <a:cubicBezTo>
                    <a:pt x="2787" y="3000"/>
                    <a:pt x="2754" y="2820"/>
                    <a:pt x="2853" y="2689"/>
                  </a:cubicBezTo>
                  <a:cubicBezTo>
                    <a:pt x="3000" y="2443"/>
                    <a:pt x="3213" y="1984"/>
                    <a:pt x="2492" y="1361"/>
                  </a:cubicBezTo>
                  <a:cubicBezTo>
                    <a:pt x="1754" y="738"/>
                    <a:pt x="1689" y="295"/>
                    <a:pt x="12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6" name="Google Shape;8656;p21"/>
            <p:cNvSpPr/>
            <p:nvPr/>
          </p:nvSpPr>
          <p:spPr>
            <a:xfrm>
              <a:off x="7835188" y="4489332"/>
              <a:ext cx="62920" cy="251352"/>
            </a:xfrm>
            <a:custGeom>
              <a:avLst/>
              <a:gdLst/>
              <a:ahLst/>
              <a:cxnLst/>
              <a:rect l="l" t="t" r="r" b="b"/>
              <a:pathLst>
                <a:path w="1918" h="7662" extrusionOk="0">
                  <a:moveTo>
                    <a:pt x="620" y="1"/>
                  </a:moveTo>
                  <a:cubicBezTo>
                    <a:pt x="553" y="1"/>
                    <a:pt x="483" y="17"/>
                    <a:pt x="410" y="56"/>
                  </a:cubicBezTo>
                  <a:cubicBezTo>
                    <a:pt x="0" y="286"/>
                    <a:pt x="328" y="843"/>
                    <a:pt x="590" y="1105"/>
                  </a:cubicBezTo>
                  <a:cubicBezTo>
                    <a:pt x="852" y="1367"/>
                    <a:pt x="869" y="2630"/>
                    <a:pt x="738" y="4006"/>
                  </a:cubicBezTo>
                  <a:cubicBezTo>
                    <a:pt x="607" y="5367"/>
                    <a:pt x="754" y="7137"/>
                    <a:pt x="1459" y="7662"/>
                  </a:cubicBezTo>
                  <a:cubicBezTo>
                    <a:pt x="1459" y="7662"/>
                    <a:pt x="803" y="7055"/>
                    <a:pt x="951" y="5170"/>
                  </a:cubicBezTo>
                  <a:cubicBezTo>
                    <a:pt x="1098" y="3302"/>
                    <a:pt x="1918" y="1499"/>
                    <a:pt x="1180" y="384"/>
                  </a:cubicBezTo>
                  <a:cubicBezTo>
                    <a:pt x="1180" y="384"/>
                    <a:pt x="944" y="1"/>
                    <a:pt x="6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7" name="Google Shape;8657;p21"/>
            <p:cNvSpPr/>
            <p:nvPr/>
          </p:nvSpPr>
          <p:spPr>
            <a:xfrm>
              <a:off x="7678147" y="4456231"/>
              <a:ext cx="280188" cy="333922"/>
            </a:xfrm>
            <a:custGeom>
              <a:avLst/>
              <a:gdLst/>
              <a:ahLst/>
              <a:cxnLst/>
              <a:rect l="l" t="t" r="r" b="b"/>
              <a:pathLst>
                <a:path w="8541" h="10179" extrusionOk="0">
                  <a:moveTo>
                    <a:pt x="2276" y="1"/>
                  </a:moveTo>
                  <a:cubicBezTo>
                    <a:pt x="1365" y="1"/>
                    <a:pt x="525" y="452"/>
                    <a:pt x="296" y="1180"/>
                  </a:cubicBezTo>
                  <a:cubicBezTo>
                    <a:pt x="1" y="1967"/>
                    <a:pt x="411" y="2671"/>
                    <a:pt x="820" y="2901"/>
                  </a:cubicBezTo>
                  <a:cubicBezTo>
                    <a:pt x="1041" y="3045"/>
                    <a:pt x="1295" y="3106"/>
                    <a:pt x="1545" y="3106"/>
                  </a:cubicBezTo>
                  <a:cubicBezTo>
                    <a:pt x="2093" y="3106"/>
                    <a:pt x="2620" y="2809"/>
                    <a:pt x="2722" y="2426"/>
                  </a:cubicBezTo>
                  <a:cubicBezTo>
                    <a:pt x="2866" y="2037"/>
                    <a:pt x="2554" y="1648"/>
                    <a:pt x="2166" y="1648"/>
                  </a:cubicBezTo>
                  <a:cubicBezTo>
                    <a:pt x="2112" y="1648"/>
                    <a:pt x="2056" y="1656"/>
                    <a:pt x="2001" y="1672"/>
                  </a:cubicBezTo>
                  <a:cubicBezTo>
                    <a:pt x="1673" y="1737"/>
                    <a:pt x="1492" y="2081"/>
                    <a:pt x="1607" y="2393"/>
                  </a:cubicBezTo>
                  <a:cubicBezTo>
                    <a:pt x="1689" y="2627"/>
                    <a:pt x="1938" y="2660"/>
                    <a:pt x="2074" y="2660"/>
                  </a:cubicBezTo>
                  <a:cubicBezTo>
                    <a:pt x="2128" y="2660"/>
                    <a:pt x="2164" y="2655"/>
                    <a:pt x="2164" y="2655"/>
                  </a:cubicBezTo>
                  <a:lnTo>
                    <a:pt x="2164" y="2655"/>
                  </a:lnTo>
                  <a:cubicBezTo>
                    <a:pt x="2099" y="2832"/>
                    <a:pt x="1885" y="2962"/>
                    <a:pt x="1625" y="2962"/>
                  </a:cubicBezTo>
                  <a:cubicBezTo>
                    <a:pt x="1428" y="2962"/>
                    <a:pt x="1205" y="2888"/>
                    <a:pt x="1001" y="2704"/>
                  </a:cubicBezTo>
                  <a:cubicBezTo>
                    <a:pt x="575" y="2327"/>
                    <a:pt x="493" y="1082"/>
                    <a:pt x="1214" y="508"/>
                  </a:cubicBezTo>
                  <a:cubicBezTo>
                    <a:pt x="1538" y="272"/>
                    <a:pt x="1915" y="142"/>
                    <a:pt x="2310" y="142"/>
                  </a:cubicBezTo>
                  <a:cubicBezTo>
                    <a:pt x="2354" y="142"/>
                    <a:pt x="2398" y="144"/>
                    <a:pt x="2443" y="147"/>
                  </a:cubicBezTo>
                  <a:cubicBezTo>
                    <a:pt x="2574" y="164"/>
                    <a:pt x="2705" y="180"/>
                    <a:pt x="2837" y="213"/>
                  </a:cubicBezTo>
                  <a:cubicBezTo>
                    <a:pt x="3935" y="475"/>
                    <a:pt x="4656" y="1639"/>
                    <a:pt x="4885" y="2868"/>
                  </a:cubicBezTo>
                  <a:cubicBezTo>
                    <a:pt x="5115" y="4098"/>
                    <a:pt x="4885" y="5376"/>
                    <a:pt x="4951" y="6491"/>
                  </a:cubicBezTo>
                  <a:cubicBezTo>
                    <a:pt x="4902" y="7507"/>
                    <a:pt x="5295" y="8490"/>
                    <a:pt x="6033" y="9195"/>
                  </a:cubicBezTo>
                  <a:cubicBezTo>
                    <a:pt x="6738" y="9802"/>
                    <a:pt x="7623" y="10146"/>
                    <a:pt x="8541" y="10179"/>
                  </a:cubicBezTo>
                  <a:cubicBezTo>
                    <a:pt x="7623" y="10113"/>
                    <a:pt x="6770" y="9752"/>
                    <a:pt x="6098" y="9130"/>
                  </a:cubicBezTo>
                  <a:cubicBezTo>
                    <a:pt x="5394" y="8441"/>
                    <a:pt x="5033" y="7474"/>
                    <a:pt x="5082" y="6474"/>
                  </a:cubicBezTo>
                  <a:cubicBezTo>
                    <a:pt x="5033" y="5376"/>
                    <a:pt x="5279" y="4147"/>
                    <a:pt x="5033" y="2835"/>
                  </a:cubicBezTo>
                  <a:cubicBezTo>
                    <a:pt x="4803" y="1573"/>
                    <a:pt x="4049" y="328"/>
                    <a:pt x="2869" y="65"/>
                  </a:cubicBezTo>
                  <a:cubicBezTo>
                    <a:pt x="2672" y="22"/>
                    <a:pt x="2472" y="1"/>
                    <a:pt x="22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8" name="Google Shape;8658;p21"/>
            <p:cNvSpPr/>
            <p:nvPr/>
          </p:nvSpPr>
          <p:spPr>
            <a:xfrm>
              <a:off x="7743234" y="4503078"/>
              <a:ext cx="81750" cy="69153"/>
            </a:xfrm>
            <a:custGeom>
              <a:avLst/>
              <a:gdLst/>
              <a:ahLst/>
              <a:cxnLst/>
              <a:rect l="l" t="t" r="r" b="b"/>
              <a:pathLst>
                <a:path w="2492" h="2108" extrusionOk="0">
                  <a:moveTo>
                    <a:pt x="1783" y="1"/>
                  </a:moveTo>
                  <a:cubicBezTo>
                    <a:pt x="1313" y="1"/>
                    <a:pt x="1020" y="401"/>
                    <a:pt x="934" y="1096"/>
                  </a:cubicBezTo>
                  <a:cubicBezTo>
                    <a:pt x="853" y="1747"/>
                    <a:pt x="266" y="1803"/>
                    <a:pt x="67" y="1803"/>
                  </a:cubicBezTo>
                  <a:cubicBezTo>
                    <a:pt x="25" y="1803"/>
                    <a:pt x="0" y="1801"/>
                    <a:pt x="0" y="1801"/>
                  </a:cubicBezTo>
                  <a:lnTo>
                    <a:pt x="0" y="1801"/>
                  </a:lnTo>
                  <a:cubicBezTo>
                    <a:pt x="121" y="1856"/>
                    <a:pt x="702" y="2108"/>
                    <a:pt x="1241" y="2108"/>
                  </a:cubicBezTo>
                  <a:cubicBezTo>
                    <a:pt x="1509" y="2108"/>
                    <a:pt x="1766" y="2046"/>
                    <a:pt x="1951" y="1866"/>
                  </a:cubicBezTo>
                  <a:cubicBezTo>
                    <a:pt x="2492" y="1309"/>
                    <a:pt x="2115" y="604"/>
                    <a:pt x="1967" y="375"/>
                  </a:cubicBezTo>
                  <a:cubicBezTo>
                    <a:pt x="1869" y="276"/>
                    <a:pt x="1902" y="96"/>
                    <a:pt x="2016" y="31"/>
                  </a:cubicBezTo>
                  <a:cubicBezTo>
                    <a:pt x="1934" y="11"/>
                    <a:pt x="1857" y="1"/>
                    <a:pt x="17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9" name="Google Shape;8659;p21"/>
            <p:cNvSpPr/>
            <p:nvPr/>
          </p:nvSpPr>
          <p:spPr>
            <a:xfrm>
              <a:off x="7662040" y="4507834"/>
              <a:ext cx="158645" cy="179607"/>
            </a:xfrm>
            <a:custGeom>
              <a:avLst/>
              <a:gdLst/>
              <a:ahLst/>
              <a:cxnLst/>
              <a:rect l="l" t="t" r="r" b="b"/>
              <a:pathLst>
                <a:path w="4836" h="5475" extrusionOk="0">
                  <a:moveTo>
                    <a:pt x="475" y="0"/>
                  </a:moveTo>
                  <a:lnTo>
                    <a:pt x="475" y="0"/>
                  </a:lnTo>
                  <a:cubicBezTo>
                    <a:pt x="0" y="820"/>
                    <a:pt x="246" y="2148"/>
                    <a:pt x="869" y="3033"/>
                  </a:cubicBezTo>
                  <a:cubicBezTo>
                    <a:pt x="1364" y="3731"/>
                    <a:pt x="2135" y="3810"/>
                    <a:pt x="2457" y="3810"/>
                  </a:cubicBezTo>
                  <a:cubicBezTo>
                    <a:pt x="2551" y="3810"/>
                    <a:pt x="2606" y="3803"/>
                    <a:pt x="2606" y="3803"/>
                  </a:cubicBezTo>
                  <a:cubicBezTo>
                    <a:pt x="2344" y="3705"/>
                    <a:pt x="2295" y="3393"/>
                    <a:pt x="2475" y="3147"/>
                  </a:cubicBezTo>
                  <a:cubicBezTo>
                    <a:pt x="2639" y="2983"/>
                    <a:pt x="2606" y="2721"/>
                    <a:pt x="2426" y="2606"/>
                  </a:cubicBezTo>
                  <a:cubicBezTo>
                    <a:pt x="2295" y="2557"/>
                    <a:pt x="2033" y="2344"/>
                    <a:pt x="2262" y="2197"/>
                  </a:cubicBezTo>
                  <a:cubicBezTo>
                    <a:pt x="2288" y="2182"/>
                    <a:pt x="2317" y="2175"/>
                    <a:pt x="2347" y="2175"/>
                  </a:cubicBezTo>
                  <a:cubicBezTo>
                    <a:pt x="2582" y="2175"/>
                    <a:pt x="2912" y="2608"/>
                    <a:pt x="2869" y="3131"/>
                  </a:cubicBezTo>
                  <a:cubicBezTo>
                    <a:pt x="2819" y="3705"/>
                    <a:pt x="3082" y="3869"/>
                    <a:pt x="3491" y="4147"/>
                  </a:cubicBezTo>
                  <a:cubicBezTo>
                    <a:pt x="3885" y="4442"/>
                    <a:pt x="3655" y="4950"/>
                    <a:pt x="3655" y="4950"/>
                  </a:cubicBezTo>
                  <a:cubicBezTo>
                    <a:pt x="4360" y="4541"/>
                    <a:pt x="4196" y="3885"/>
                    <a:pt x="4114" y="3721"/>
                  </a:cubicBezTo>
                  <a:cubicBezTo>
                    <a:pt x="4032" y="3574"/>
                    <a:pt x="3836" y="3311"/>
                    <a:pt x="4065" y="3213"/>
                  </a:cubicBezTo>
                  <a:cubicBezTo>
                    <a:pt x="4079" y="3207"/>
                    <a:pt x="4092" y="3204"/>
                    <a:pt x="4104" y="3204"/>
                  </a:cubicBezTo>
                  <a:cubicBezTo>
                    <a:pt x="4306" y="3204"/>
                    <a:pt x="4392" y="3925"/>
                    <a:pt x="4377" y="4573"/>
                  </a:cubicBezTo>
                  <a:cubicBezTo>
                    <a:pt x="4360" y="4934"/>
                    <a:pt x="4524" y="5278"/>
                    <a:pt x="4836" y="5475"/>
                  </a:cubicBezTo>
                  <a:cubicBezTo>
                    <a:pt x="4704" y="5163"/>
                    <a:pt x="4639" y="4803"/>
                    <a:pt x="4655" y="4459"/>
                  </a:cubicBezTo>
                  <a:cubicBezTo>
                    <a:pt x="4639" y="3951"/>
                    <a:pt x="4737" y="3016"/>
                    <a:pt x="3836" y="2410"/>
                  </a:cubicBezTo>
                  <a:cubicBezTo>
                    <a:pt x="2918" y="1787"/>
                    <a:pt x="1820" y="2066"/>
                    <a:pt x="1033" y="1492"/>
                  </a:cubicBezTo>
                  <a:cubicBezTo>
                    <a:pt x="557" y="1148"/>
                    <a:pt x="344" y="558"/>
                    <a:pt x="47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0" name="Google Shape;8660;p21"/>
            <p:cNvSpPr/>
            <p:nvPr/>
          </p:nvSpPr>
          <p:spPr>
            <a:xfrm>
              <a:off x="7610404" y="4457183"/>
              <a:ext cx="97365" cy="64035"/>
            </a:xfrm>
            <a:custGeom>
              <a:avLst/>
              <a:gdLst/>
              <a:ahLst/>
              <a:cxnLst/>
              <a:rect l="l" t="t" r="r" b="b"/>
              <a:pathLst>
                <a:path w="2968" h="1952" extrusionOk="0">
                  <a:moveTo>
                    <a:pt x="2047" y="0"/>
                  </a:moveTo>
                  <a:cubicBezTo>
                    <a:pt x="328" y="0"/>
                    <a:pt x="279" y="1096"/>
                    <a:pt x="279" y="1380"/>
                  </a:cubicBezTo>
                  <a:cubicBezTo>
                    <a:pt x="279" y="1561"/>
                    <a:pt x="164" y="1725"/>
                    <a:pt x="1" y="1790"/>
                  </a:cubicBezTo>
                  <a:cubicBezTo>
                    <a:pt x="268" y="1903"/>
                    <a:pt x="502" y="1951"/>
                    <a:pt x="708" y="1951"/>
                  </a:cubicBezTo>
                  <a:cubicBezTo>
                    <a:pt x="1460" y="1951"/>
                    <a:pt x="1827" y="1305"/>
                    <a:pt x="2033" y="790"/>
                  </a:cubicBezTo>
                  <a:cubicBezTo>
                    <a:pt x="2197" y="413"/>
                    <a:pt x="2541" y="135"/>
                    <a:pt x="2967" y="85"/>
                  </a:cubicBezTo>
                  <a:cubicBezTo>
                    <a:pt x="2617" y="26"/>
                    <a:pt x="2312" y="0"/>
                    <a:pt x="20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1" name="Google Shape;8661;p21"/>
            <p:cNvSpPr/>
            <p:nvPr/>
          </p:nvSpPr>
          <p:spPr>
            <a:xfrm>
              <a:off x="7572776" y="4456330"/>
              <a:ext cx="47338" cy="37398"/>
            </a:xfrm>
            <a:custGeom>
              <a:avLst/>
              <a:gdLst/>
              <a:ahLst/>
              <a:cxnLst/>
              <a:rect l="l" t="t" r="r" b="b"/>
              <a:pathLst>
                <a:path w="1443" h="1140" extrusionOk="0">
                  <a:moveTo>
                    <a:pt x="468" y="0"/>
                  </a:moveTo>
                  <a:cubicBezTo>
                    <a:pt x="422" y="0"/>
                    <a:pt x="375" y="10"/>
                    <a:pt x="328" y="29"/>
                  </a:cubicBezTo>
                  <a:cubicBezTo>
                    <a:pt x="98" y="144"/>
                    <a:pt x="0" y="423"/>
                    <a:pt x="98" y="669"/>
                  </a:cubicBezTo>
                  <a:cubicBezTo>
                    <a:pt x="180" y="882"/>
                    <a:pt x="361" y="1029"/>
                    <a:pt x="574" y="1095"/>
                  </a:cubicBezTo>
                  <a:cubicBezTo>
                    <a:pt x="652" y="1125"/>
                    <a:pt x="735" y="1140"/>
                    <a:pt x="817" y="1140"/>
                  </a:cubicBezTo>
                  <a:cubicBezTo>
                    <a:pt x="961" y="1140"/>
                    <a:pt x="1105" y="1096"/>
                    <a:pt x="1229" y="1013"/>
                  </a:cubicBezTo>
                  <a:cubicBezTo>
                    <a:pt x="1361" y="882"/>
                    <a:pt x="1443" y="702"/>
                    <a:pt x="1443" y="521"/>
                  </a:cubicBezTo>
                  <a:lnTo>
                    <a:pt x="1443" y="521"/>
                  </a:lnTo>
                  <a:cubicBezTo>
                    <a:pt x="1442" y="521"/>
                    <a:pt x="1135" y="902"/>
                    <a:pt x="783" y="902"/>
                  </a:cubicBezTo>
                  <a:cubicBezTo>
                    <a:pt x="762" y="902"/>
                    <a:pt x="742" y="901"/>
                    <a:pt x="721" y="898"/>
                  </a:cubicBezTo>
                  <a:cubicBezTo>
                    <a:pt x="148" y="849"/>
                    <a:pt x="66" y="275"/>
                    <a:pt x="344" y="111"/>
                  </a:cubicBezTo>
                  <a:cubicBezTo>
                    <a:pt x="384" y="85"/>
                    <a:pt x="428" y="73"/>
                    <a:pt x="471" y="73"/>
                  </a:cubicBezTo>
                  <a:cubicBezTo>
                    <a:pt x="587" y="73"/>
                    <a:pt x="697" y="160"/>
                    <a:pt x="721" y="292"/>
                  </a:cubicBezTo>
                  <a:cubicBezTo>
                    <a:pt x="732" y="403"/>
                    <a:pt x="645" y="469"/>
                    <a:pt x="593" y="469"/>
                  </a:cubicBezTo>
                  <a:cubicBezTo>
                    <a:pt x="569" y="469"/>
                    <a:pt x="552" y="454"/>
                    <a:pt x="557" y="423"/>
                  </a:cubicBezTo>
                  <a:cubicBezTo>
                    <a:pt x="582" y="336"/>
                    <a:pt x="542" y="268"/>
                    <a:pt x="471" y="268"/>
                  </a:cubicBezTo>
                  <a:cubicBezTo>
                    <a:pt x="448" y="268"/>
                    <a:pt x="422" y="276"/>
                    <a:pt x="394" y="292"/>
                  </a:cubicBezTo>
                  <a:cubicBezTo>
                    <a:pt x="262" y="357"/>
                    <a:pt x="394" y="538"/>
                    <a:pt x="394" y="538"/>
                  </a:cubicBezTo>
                  <a:cubicBezTo>
                    <a:pt x="441" y="581"/>
                    <a:pt x="498" y="600"/>
                    <a:pt x="553" y="600"/>
                  </a:cubicBezTo>
                  <a:cubicBezTo>
                    <a:pt x="688" y="600"/>
                    <a:pt x="820" y="487"/>
                    <a:pt x="820" y="325"/>
                  </a:cubicBezTo>
                  <a:cubicBezTo>
                    <a:pt x="807" y="142"/>
                    <a:pt x="648" y="0"/>
                    <a:pt x="4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2" name="Google Shape;8662;p21"/>
            <p:cNvSpPr/>
            <p:nvPr/>
          </p:nvSpPr>
          <p:spPr>
            <a:xfrm>
              <a:off x="8234170" y="4694367"/>
              <a:ext cx="131220" cy="286749"/>
            </a:xfrm>
            <a:custGeom>
              <a:avLst/>
              <a:gdLst/>
              <a:ahLst/>
              <a:cxnLst/>
              <a:rect l="l" t="t" r="r" b="b"/>
              <a:pathLst>
                <a:path w="4000" h="8741" extrusionOk="0">
                  <a:moveTo>
                    <a:pt x="1919" y="0"/>
                  </a:moveTo>
                  <a:cubicBezTo>
                    <a:pt x="1761" y="0"/>
                    <a:pt x="1601" y="22"/>
                    <a:pt x="1443" y="68"/>
                  </a:cubicBezTo>
                  <a:cubicBezTo>
                    <a:pt x="689" y="248"/>
                    <a:pt x="132" y="904"/>
                    <a:pt x="66" y="1690"/>
                  </a:cubicBezTo>
                  <a:cubicBezTo>
                    <a:pt x="0" y="2493"/>
                    <a:pt x="410" y="3280"/>
                    <a:pt x="1000" y="3838"/>
                  </a:cubicBezTo>
                  <a:cubicBezTo>
                    <a:pt x="1590" y="4428"/>
                    <a:pt x="2361" y="4706"/>
                    <a:pt x="2902" y="5214"/>
                  </a:cubicBezTo>
                  <a:cubicBezTo>
                    <a:pt x="3443" y="5673"/>
                    <a:pt x="3770" y="6345"/>
                    <a:pt x="3820" y="7050"/>
                  </a:cubicBezTo>
                  <a:cubicBezTo>
                    <a:pt x="3852" y="7722"/>
                    <a:pt x="3492" y="8394"/>
                    <a:pt x="2918" y="8558"/>
                  </a:cubicBezTo>
                  <a:cubicBezTo>
                    <a:pt x="2785" y="8608"/>
                    <a:pt x="2649" y="8631"/>
                    <a:pt x="2517" y="8631"/>
                  </a:cubicBezTo>
                  <a:cubicBezTo>
                    <a:pt x="2079" y="8631"/>
                    <a:pt x="1680" y="8379"/>
                    <a:pt x="1541" y="8001"/>
                  </a:cubicBezTo>
                  <a:cubicBezTo>
                    <a:pt x="1345" y="7558"/>
                    <a:pt x="1541" y="7034"/>
                    <a:pt x="2000" y="6837"/>
                  </a:cubicBezTo>
                  <a:cubicBezTo>
                    <a:pt x="2082" y="6804"/>
                    <a:pt x="2164" y="6788"/>
                    <a:pt x="2262" y="6788"/>
                  </a:cubicBezTo>
                  <a:cubicBezTo>
                    <a:pt x="2262" y="6788"/>
                    <a:pt x="2292" y="6785"/>
                    <a:pt x="2339" y="6785"/>
                  </a:cubicBezTo>
                  <a:cubicBezTo>
                    <a:pt x="2480" y="6785"/>
                    <a:pt x="2775" y="6813"/>
                    <a:pt x="2885" y="7034"/>
                  </a:cubicBezTo>
                  <a:cubicBezTo>
                    <a:pt x="2885" y="7034"/>
                    <a:pt x="2896" y="7076"/>
                    <a:pt x="2858" y="7076"/>
                  </a:cubicBezTo>
                  <a:cubicBezTo>
                    <a:pt x="2849" y="7076"/>
                    <a:pt x="2836" y="7073"/>
                    <a:pt x="2820" y="7067"/>
                  </a:cubicBezTo>
                  <a:cubicBezTo>
                    <a:pt x="2757" y="7024"/>
                    <a:pt x="2681" y="7003"/>
                    <a:pt x="2606" y="7003"/>
                  </a:cubicBezTo>
                  <a:cubicBezTo>
                    <a:pt x="2505" y="7003"/>
                    <a:pt x="2403" y="7041"/>
                    <a:pt x="2328" y="7116"/>
                  </a:cubicBezTo>
                  <a:cubicBezTo>
                    <a:pt x="2082" y="7345"/>
                    <a:pt x="2131" y="7771"/>
                    <a:pt x="2443" y="7935"/>
                  </a:cubicBezTo>
                  <a:cubicBezTo>
                    <a:pt x="2524" y="7973"/>
                    <a:pt x="2610" y="7991"/>
                    <a:pt x="2692" y="7991"/>
                  </a:cubicBezTo>
                  <a:cubicBezTo>
                    <a:pt x="3007" y="7991"/>
                    <a:pt x="3281" y="7724"/>
                    <a:pt x="3164" y="7231"/>
                  </a:cubicBezTo>
                  <a:cubicBezTo>
                    <a:pt x="3060" y="6890"/>
                    <a:pt x="2742" y="6683"/>
                    <a:pt x="2403" y="6683"/>
                  </a:cubicBezTo>
                  <a:cubicBezTo>
                    <a:pt x="2367" y="6683"/>
                    <a:pt x="2331" y="6685"/>
                    <a:pt x="2295" y="6690"/>
                  </a:cubicBezTo>
                  <a:cubicBezTo>
                    <a:pt x="2180" y="6690"/>
                    <a:pt x="2066" y="6722"/>
                    <a:pt x="1967" y="6788"/>
                  </a:cubicBezTo>
                  <a:cubicBezTo>
                    <a:pt x="1492" y="7001"/>
                    <a:pt x="1279" y="7542"/>
                    <a:pt x="1476" y="8017"/>
                  </a:cubicBezTo>
                  <a:cubicBezTo>
                    <a:pt x="1604" y="8455"/>
                    <a:pt x="2066" y="8740"/>
                    <a:pt x="2559" y="8740"/>
                  </a:cubicBezTo>
                  <a:cubicBezTo>
                    <a:pt x="2695" y="8740"/>
                    <a:pt x="2833" y="8719"/>
                    <a:pt x="2967" y="8673"/>
                  </a:cubicBezTo>
                  <a:cubicBezTo>
                    <a:pt x="3607" y="8493"/>
                    <a:pt x="4000" y="7755"/>
                    <a:pt x="3967" y="7050"/>
                  </a:cubicBezTo>
                  <a:cubicBezTo>
                    <a:pt x="3934" y="6296"/>
                    <a:pt x="3590" y="5575"/>
                    <a:pt x="3016" y="5083"/>
                  </a:cubicBezTo>
                  <a:cubicBezTo>
                    <a:pt x="2443" y="4559"/>
                    <a:pt x="1672" y="4264"/>
                    <a:pt x="1131" y="3706"/>
                  </a:cubicBezTo>
                  <a:cubicBezTo>
                    <a:pt x="558" y="3182"/>
                    <a:pt x="164" y="2428"/>
                    <a:pt x="230" y="1707"/>
                  </a:cubicBezTo>
                  <a:cubicBezTo>
                    <a:pt x="263" y="1248"/>
                    <a:pt x="476" y="838"/>
                    <a:pt x="820" y="543"/>
                  </a:cubicBezTo>
                  <a:cubicBezTo>
                    <a:pt x="984" y="428"/>
                    <a:pt x="1164" y="346"/>
                    <a:pt x="1345" y="281"/>
                  </a:cubicBezTo>
                  <a:cubicBezTo>
                    <a:pt x="1492" y="240"/>
                    <a:pt x="1644" y="219"/>
                    <a:pt x="1795" y="219"/>
                  </a:cubicBezTo>
                  <a:cubicBezTo>
                    <a:pt x="1947" y="219"/>
                    <a:pt x="2099" y="240"/>
                    <a:pt x="2246" y="281"/>
                  </a:cubicBezTo>
                  <a:cubicBezTo>
                    <a:pt x="3262" y="543"/>
                    <a:pt x="3590" y="1920"/>
                    <a:pt x="2902" y="2575"/>
                  </a:cubicBezTo>
                  <a:cubicBezTo>
                    <a:pt x="2771" y="2707"/>
                    <a:pt x="2590" y="2805"/>
                    <a:pt x="2394" y="2838"/>
                  </a:cubicBezTo>
                  <a:cubicBezTo>
                    <a:pt x="2332" y="2846"/>
                    <a:pt x="2273" y="2851"/>
                    <a:pt x="2218" y="2851"/>
                  </a:cubicBezTo>
                  <a:cubicBezTo>
                    <a:pt x="1757" y="2851"/>
                    <a:pt x="1514" y="2569"/>
                    <a:pt x="1558" y="2379"/>
                  </a:cubicBezTo>
                  <a:cubicBezTo>
                    <a:pt x="1558" y="2379"/>
                    <a:pt x="1558" y="2346"/>
                    <a:pt x="1623" y="2346"/>
                  </a:cubicBezTo>
                  <a:cubicBezTo>
                    <a:pt x="1634" y="2346"/>
                    <a:pt x="1653" y="2347"/>
                    <a:pt x="1679" y="2347"/>
                  </a:cubicBezTo>
                  <a:cubicBezTo>
                    <a:pt x="1814" y="2347"/>
                    <a:pt x="2125" y="2324"/>
                    <a:pt x="2262" y="2035"/>
                  </a:cubicBezTo>
                  <a:cubicBezTo>
                    <a:pt x="2381" y="1680"/>
                    <a:pt x="2099" y="1346"/>
                    <a:pt x="1771" y="1346"/>
                  </a:cubicBezTo>
                  <a:cubicBezTo>
                    <a:pt x="1690" y="1346"/>
                    <a:pt x="1606" y="1366"/>
                    <a:pt x="1525" y="1412"/>
                  </a:cubicBezTo>
                  <a:cubicBezTo>
                    <a:pt x="902" y="1789"/>
                    <a:pt x="1049" y="2723"/>
                    <a:pt x="1754" y="2903"/>
                  </a:cubicBezTo>
                  <a:cubicBezTo>
                    <a:pt x="1924" y="2981"/>
                    <a:pt x="2103" y="3018"/>
                    <a:pt x="2280" y="3018"/>
                  </a:cubicBezTo>
                  <a:cubicBezTo>
                    <a:pt x="2734" y="3018"/>
                    <a:pt x="3174" y="2775"/>
                    <a:pt x="3410" y="2362"/>
                  </a:cubicBezTo>
                  <a:cubicBezTo>
                    <a:pt x="3672" y="1821"/>
                    <a:pt x="3623" y="1166"/>
                    <a:pt x="3279" y="674"/>
                  </a:cubicBezTo>
                  <a:cubicBezTo>
                    <a:pt x="2951" y="245"/>
                    <a:pt x="2448" y="0"/>
                    <a:pt x="191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3" name="Google Shape;8663;p21"/>
            <p:cNvSpPr/>
            <p:nvPr/>
          </p:nvSpPr>
          <p:spPr>
            <a:xfrm>
              <a:off x="8306212" y="4803052"/>
              <a:ext cx="56490" cy="79060"/>
            </a:xfrm>
            <a:custGeom>
              <a:avLst/>
              <a:gdLst/>
              <a:ahLst/>
              <a:cxnLst/>
              <a:rect l="l" t="t" r="r" b="b"/>
              <a:pathLst>
                <a:path w="1722" h="2410" extrusionOk="0">
                  <a:moveTo>
                    <a:pt x="214" y="0"/>
                  </a:moveTo>
                  <a:cubicBezTo>
                    <a:pt x="214" y="0"/>
                    <a:pt x="247" y="82"/>
                    <a:pt x="116" y="475"/>
                  </a:cubicBezTo>
                  <a:cubicBezTo>
                    <a:pt x="1" y="852"/>
                    <a:pt x="329" y="1115"/>
                    <a:pt x="968" y="1393"/>
                  </a:cubicBezTo>
                  <a:cubicBezTo>
                    <a:pt x="1591" y="1672"/>
                    <a:pt x="1673" y="2410"/>
                    <a:pt x="1673" y="2410"/>
                  </a:cubicBezTo>
                  <a:cubicBezTo>
                    <a:pt x="1722" y="393"/>
                    <a:pt x="886" y="328"/>
                    <a:pt x="689" y="328"/>
                  </a:cubicBezTo>
                  <a:cubicBezTo>
                    <a:pt x="675" y="329"/>
                    <a:pt x="661" y="330"/>
                    <a:pt x="647" y="330"/>
                  </a:cubicBezTo>
                  <a:cubicBezTo>
                    <a:pt x="478" y="330"/>
                    <a:pt x="392" y="240"/>
                    <a:pt x="361" y="164"/>
                  </a:cubicBezTo>
                  <a:cubicBezTo>
                    <a:pt x="345" y="66"/>
                    <a:pt x="214" y="0"/>
                    <a:pt x="21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4" name="Google Shape;8664;p21"/>
            <p:cNvSpPr/>
            <p:nvPr/>
          </p:nvSpPr>
          <p:spPr>
            <a:xfrm>
              <a:off x="8130406" y="4569673"/>
              <a:ext cx="209722" cy="329100"/>
            </a:xfrm>
            <a:custGeom>
              <a:avLst/>
              <a:gdLst/>
              <a:ahLst/>
              <a:cxnLst/>
              <a:rect l="l" t="t" r="r" b="b"/>
              <a:pathLst>
                <a:path w="6393" h="10032" extrusionOk="0">
                  <a:moveTo>
                    <a:pt x="1147" y="0"/>
                  </a:moveTo>
                  <a:cubicBezTo>
                    <a:pt x="1246" y="115"/>
                    <a:pt x="1229" y="295"/>
                    <a:pt x="1115" y="410"/>
                  </a:cubicBezTo>
                  <a:cubicBezTo>
                    <a:pt x="901" y="574"/>
                    <a:pt x="361" y="1197"/>
                    <a:pt x="754" y="1820"/>
                  </a:cubicBezTo>
                  <a:cubicBezTo>
                    <a:pt x="1196" y="2508"/>
                    <a:pt x="1787" y="2295"/>
                    <a:pt x="1983" y="2869"/>
                  </a:cubicBezTo>
                  <a:cubicBezTo>
                    <a:pt x="1983" y="2869"/>
                    <a:pt x="2065" y="3164"/>
                    <a:pt x="1869" y="3262"/>
                  </a:cubicBezTo>
                  <a:cubicBezTo>
                    <a:pt x="1835" y="3284"/>
                    <a:pt x="1802" y="3293"/>
                    <a:pt x="1772" y="3293"/>
                  </a:cubicBezTo>
                  <a:cubicBezTo>
                    <a:pt x="1638" y="3293"/>
                    <a:pt x="1541" y="3114"/>
                    <a:pt x="1541" y="2967"/>
                  </a:cubicBezTo>
                  <a:cubicBezTo>
                    <a:pt x="1475" y="2656"/>
                    <a:pt x="1229" y="2426"/>
                    <a:pt x="918" y="2377"/>
                  </a:cubicBezTo>
                  <a:cubicBezTo>
                    <a:pt x="541" y="2328"/>
                    <a:pt x="492" y="2213"/>
                    <a:pt x="492" y="2213"/>
                  </a:cubicBezTo>
                  <a:lnTo>
                    <a:pt x="492" y="2213"/>
                  </a:lnTo>
                  <a:cubicBezTo>
                    <a:pt x="541" y="2361"/>
                    <a:pt x="541" y="2508"/>
                    <a:pt x="508" y="2656"/>
                  </a:cubicBezTo>
                  <a:cubicBezTo>
                    <a:pt x="459" y="2803"/>
                    <a:pt x="147" y="3295"/>
                    <a:pt x="721" y="3672"/>
                  </a:cubicBezTo>
                  <a:cubicBezTo>
                    <a:pt x="1295" y="4049"/>
                    <a:pt x="1573" y="3852"/>
                    <a:pt x="1672" y="4491"/>
                  </a:cubicBezTo>
                  <a:cubicBezTo>
                    <a:pt x="1787" y="5131"/>
                    <a:pt x="1836" y="5917"/>
                    <a:pt x="2180" y="6245"/>
                  </a:cubicBezTo>
                  <a:cubicBezTo>
                    <a:pt x="2065" y="6163"/>
                    <a:pt x="1967" y="6065"/>
                    <a:pt x="1918" y="5950"/>
                  </a:cubicBezTo>
                  <a:cubicBezTo>
                    <a:pt x="1765" y="5629"/>
                    <a:pt x="1441" y="5422"/>
                    <a:pt x="1079" y="5422"/>
                  </a:cubicBezTo>
                  <a:cubicBezTo>
                    <a:pt x="1053" y="5422"/>
                    <a:pt x="1026" y="5424"/>
                    <a:pt x="1000" y="5426"/>
                  </a:cubicBezTo>
                  <a:cubicBezTo>
                    <a:pt x="957" y="5428"/>
                    <a:pt x="917" y="5429"/>
                    <a:pt x="879" y="5429"/>
                  </a:cubicBezTo>
                  <a:cubicBezTo>
                    <a:pt x="416" y="5429"/>
                    <a:pt x="357" y="5252"/>
                    <a:pt x="311" y="5131"/>
                  </a:cubicBezTo>
                  <a:lnTo>
                    <a:pt x="311" y="5131"/>
                  </a:lnTo>
                  <a:cubicBezTo>
                    <a:pt x="311" y="5131"/>
                    <a:pt x="0" y="6114"/>
                    <a:pt x="934" y="6606"/>
                  </a:cubicBezTo>
                  <a:cubicBezTo>
                    <a:pt x="1869" y="7098"/>
                    <a:pt x="1787" y="6737"/>
                    <a:pt x="3081" y="7786"/>
                  </a:cubicBezTo>
                  <a:cubicBezTo>
                    <a:pt x="4131" y="8655"/>
                    <a:pt x="4327" y="8704"/>
                    <a:pt x="4327" y="8704"/>
                  </a:cubicBezTo>
                  <a:cubicBezTo>
                    <a:pt x="4293" y="8695"/>
                    <a:pt x="4258" y="8691"/>
                    <a:pt x="4224" y="8691"/>
                  </a:cubicBezTo>
                  <a:cubicBezTo>
                    <a:pt x="4064" y="8691"/>
                    <a:pt x="3914" y="8782"/>
                    <a:pt x="3819" y="8917"/>
                  </a:cubicBezTo>
                  <a:cubicBezTo>
                    <a:pt x="3622" y="9229"/>
                    <a:pt x="3721" y="9638"/>
                    <a:pt x="4049" y="9802"/>
                  </a:cubicBezTo>
                  <a:cubicBezTo>
                    <a:pt x="4049" y="9802"/>
                    <a:pt x="3934" y="9589"/>
                    <a:pt x="4131" y="9573"/>
                  </a:cubicBezTo>
                  <a:cubicBezTo>
                    <a:pt x="4137" y="9572"/>
                    <a:pt x="4144" y="9572"/>
                    <a:pt x="4150" y="9572"/>
                  </a:cubicBezTo>
                  <a:cubicBezTo>
                    <a:pt x="4274" y="9572"/>
                    <a:pt x="4422" y="9662"/>
                    <a:pt x="4582" y="9662"/>
                  </a:cubicBezTo>
                  <a:cubicBezTo>
                    <a:pt x="4674" y="9662"/>
                    <a:pt x="4770" y="9632"/>
                    <a:pt x="4868" y="9540"/>
                  </a:cubicBezTo>
                  <a:cubicBezTo>
                    <a:pt x="4987" y="9421"/>
                    <a:pt x="5182" y="9322"/>
                    <a:pt x="5409" y="9322"/>
                  </a:cubicBezTo>
                  <a:cubicBezTo>
                    <a:pt x="5712" y="9322"/>
                    <a:pt x="6074" y="9498"/>
                    <a:pt x="6393" y="10032"/>
                  </a:cubicBezTo>
                  <a:cubicBezTo>
                    <a:pt x="6393" y="10032"/>
                    <a:pt x="6147" y="9212"/>
                    <a:pt x="4835" y="8688"/>
                  </a:cubicBezTo>
                  <a:cubicBezTo>
                    <a:pt x="3114" y="7966"/>
                    <a:pt x="2032" y="6262"/>
                    <a:pt x="2131" y="4409"/>
                  </a:cubicBezTo>
                  <a:cubicBezTo>
                    <a:pt x="2213" y="2180"/>
                    <a:pt x="3508" y="656"/>
                    <a:pt x="11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5" name="Google Shape;8665;p21"/>
            <p:cNvSpPr/>
            <p:nvPr/>
          </p:nvSpPr>
          <p:spPr>
            <a:xfrm>
              <a:off x="8191162" y="4485789"/>
              <a:ext cx="96283" cy="352752"/>
            </a:xfrm>
            <a:custGeom>
              <a:avLst/>
              <a:gdLst/>
              <a:ahLst/>
              <a:cxnLst/>
              <a:rect l="l" t="t" r="r" b="b"/>
              <a:pathLst>
                <a:path w="2935" h="10753" extrusionOk="0">
                  <a:moveTo>
                    <a:pt x="1294" y="0"/>
                  </a:moveTo>
                  <a:cubicBezTo>
                    <a:pt x="712" y="0"/>
                    <a:pt x="161" y="382"/>
                    <a:pt x="98" y="902"/>
                  </a:cubicBezTo>
                  <a:cubicBezTo>
                    <a:pt x="0" y="1459"/>
                    <a:pt x="426" y="1967"/>
                    <a:pt x="984" y="1967"/>
                  </a:cubicBezTo>
                  <a:cubicBezTo>
                    <a:pt x="991" y="1967"/>
                    <a:pt x="998" y="1967"/>
                    <a:pt x="1005" y="1967"/>
                  </a:cubicBezTo>
                  <a:cubicBezTo>
                    <a:pt x="1565" y="1967"/>
                    <a:pt x="1850" y="1341"/>
                    <a:pt x="1639" y="1082"/>
                  </a:cubicBezTo>
                  <a:cubicBezTo>
                    <a:pt x="1561" y="962"/>
                    <a:pt x="1441" y="908"/>
                    <a:pt x="1322" y="908"/>
                  </a:cubicBezTo>
                  <a:cubicBezTo>
                    <a:pt x="1116" y="908"/>
                    <a:pt x="914" y="1069"/>
                    <a:pt x="934" y="1328"/>
                  </a:cubicBezTo>
                  <a:cubicBezTo>
                    <a:pt x="951" y="1639"/>
                    <a:pt x="1295" y="1607"/>
                    <a:pt x="1344" y="1656"/>
                  </a:cubicBezTo>
                  <a:cubicBezTo>
                    <a:pt x="1377" y="1689"/>
                    <a:pt x="1344" y="1754"/>
                    <a:pt x="1344" y="1754"/>
                  </a:cubicBezTo>
                  <a:cubicBezTo>
                    <a:pt x="1295" y="1820"/>
                    <a:pt x="1229" y="1869"/>
                    <a:pt x="1164" y="1902"/>
                  </a:cubicBezTo>
                  <a:cubicBezTo>
                    <a:pt x="1148" y="1902"/>
                    <a:pt x="1131" y="1918"/>
                    <a:pt x="1115" y="1918"/>
                  </a:cubicBezTo>
                  <a:lnTo>
                    <a:pt x="1098" y="1918"/>
                  </a:lnTo>
                  <a:cubicBezTo>
                    <a:pt x="1065" y="1922"/>
                    <a:pt x="1031" y="1924"/>
                    <a:pt x="999" y="1924"/>
                  </a:cubicBezTo>
                  <a:cubicBezTo>
                    <a:pt x="473" y="1924"/>
                    <a:pt x="72" y="1443"/>
                    <a:pt x="180" y="918"/>
                  </a:cubicBezTo>
                  <a:cubicBezTo>
                    <a:pt x="252" y="446"/>
                    <a:pt x="747" y="122"/>
                    <a:pt x="1265" y="122"/>
                  </a:cubicBezTo>
                  <a:cubicBezTo>
                    <a:pt x="1574" y="122"/>
                    <a:pt x="1892" y="238"/>
                    <a:pt x="2131" y="508"/>
                  </a:cubicBezTo>
                  <a:cubicBezTo>
                    <a:pt x="2754" y="1246"/>
                    <a:pt x="2623" y="2426"/>
                    <a:pt x="2246" y="3442"/>
                  </a:cubicBezTo>
                  <a:cubicBezTo>
                    <a:pt x="1426" y="5458"/>
                    <a:pt x="541" y="7491"/>
                    <a:pt x="1148" y="8966"/>
                  </a:cubicBezTo>
                  <a:cubicBezTo>
                    <a:pt x="1426" y="9720"/>
                    <a:pt x="1967" y="10359"/>
                    <a:pt x="2672" y="10753"/>
                  </a:cubicBezTo>
                  <a:cubicBezTo>
                    <a:pt x="2000" y="10327"/>
                    <a:pt x="1492" y="9687"/>
                    <a:pt x="1229" y="8950"/>
                  </a:cubicBezTo>
                  <a:cubicBezTo>
                    <a:pt x="689" y="7507"/>
                    <a:pt x="1557" y="5557"/>
                    <a:pt x="2410" y="3508"/>
                  </a:cubicBezTo>
                  <a:cubicBezTo>
                    <a:pt x="2787" y="2475"/>
                    <a:pt x="2934" y="1230"/>
                    <a:pt x="2246" y="426"/>
                  </a:cubicBezTo>
                  <a:cubicBezTo>
                    <a:pt x="1976" y="127"/>
                    <a:pt x="1630" y="0"/>
                    <a:pt x="12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6" name="Google Shape;8666;p21"/>
            <p:cNvSpPr/>
            <p:nvPr/>
          </p:nvSpPr>
          <p:spPr>
            <a:xfrm>
              <a:off x="8302472" y="4588470"/>
              <a:ext cx="124757" cy="122658"/>
            </a:xfrm>
            <a:custGeom>
              <a:avLst/>
              <a:gdLst/>
              <a:ahLst/>
              <a:cxnLst/>
              <a:rect l="l" t="t" r="r" b="b"/>
              <a:pathLst>
                <a:path w="3803" h="3739" extrusionOk="0">
                  <a:moveTo>
                    <a:pt x="508" y="1"/>
                  </a:moveTo>
                  <a:cubicBezTo>
                    <a:pt x="508" y="1"/>
                    <a:pt x="279" y="83"/>
                    <a:pt x="148" y="673"/>
                  </a:cubicBezTo>
                  <a:cubicBezTo>
                    <a:pt x="0" y="1279"/>
                    <a:pt x="279" y="1493"/>
                    <a:pt x="1066" y="1870"/>
                  </a:cubicBezTo>
                  <a:cubicBezTo>
                    <a:pt x="1836" y="2230"/>
                    <a:pt x="1885" y="3509"/>
                    <a:pt x="1885" y="3509"/>
                  </a:cubicBezTo>
                  <a:lnTo>
                    <a:pt x="1902" y="3738"/>
                  </a:lnTo>
                  <a:lnTo>
                    <a:pt x="1918" y="3509"/>
                  </a:lnTo>
                  <a:cubicBezTo>
                    <a:pt x="1918" y="3509"/>
                    <a:pt x="1967" y="2214"/>
                    <a:pt x="2754" y="1870"/>
                  </a:cubicBezTo>
                  <a:cubicBezTo>
                    <a:pt x="3524" y="1509"/>
                    <a:pt x="3803" y="1279"/>
                    <a:pt x="3655" y="673"/>
                  </a:cubicBezTo>
                  <a:cubicBezTo>
                    <a:pt x="3524" y="83"/>
                    <a:pt x="3295" y="1"/>
                    <a:pt x="3295" y="1"/>
                  </a:cubicBezTo>
                  <a:cubicBezTo>
                    <a:pt x="3295" y="1"/>
                    <a:pt x="3295" y="268"/>
                    <a:pt x="3112" y="268"/>
                  </a:cubicBezTo>
                  <a:cubicBezTo>
                    <a:pt x="3098" y="268"/>
                    <a:pt x="3082" y="267"/>
                    <a:pt x="3065" y="263"/>
                  </a:cubicBezTo>
                  <a:cubicBezTo>
                    <a:pt x="2957" y="240"/>
                    <a:pt x="2816" y="181"/>
                    <a:pt x="2684" y="181"/>
                  </a:cubicBezTo>
                  <a:cubicBezTo>
                    <a:pt x="2535" y="181"/>
                    <a:pt x="2397" y="256"/>
                    <a:pt x="2328" y="542"/>
                  </a:cubicBezTo>
                  <a:cubicBezTo>
                    <a:pt x="2217" y="1062"/>
                    <a:pt x="2168" y="1643"/>
                    <a:pt x="1945" y="1643"/>
                  </a:cubicBezTo>
                  <a:cubicBezTo>
                    <a:pt x="1936" y="1643"/>
                    <a:pt x="1927" y="1642"/>
                    <a:pt x="1918" y="1640"/>
                  </a:cubicBezTo>
                  <a:lnTo>
                    <a:pt x="1885" y="1640"/>
                  </a:lnTo>
                  <a:cubicBezTo>
                    <a:pt x="1876" y="1642"/>
                    <a:pt x="1868" y="1643"/>
                    <a:pt x="1859" y="1643"/>
                  </a:cubicBezTo>
                  <a:cubicBezTo>
                    <a:pt x="1651" y="1643"/>
                    <a:pt x="1586" y="1062"/>
                    <a:pt x="1475" y="542"/>
                  </a:cubicBezTo>
                  <a:cubicBezTo>
                    <a:pt x="1406" y="256"/>
                    <a:pt x="1268" y="181"/>
                    <a:pt x="1119" y="181"/>
                  </a:cubicBezTo>
                  <a:cubicBezTo>
                    <a:pt x="987" y="181"/>
                    <a:pt x="846" y="240"/>
                    <a:pt x="738" y="263"/>
                  </a:cubicBezTo>
                  <a:cubicBezTo>
                    <a:pt x="721" y="267"/>
                    <a:pt x="705" y="268"/>
                    <a:pt x="691" y="268"/>
                  </a:cubicBezTo>
                  <a:cubicBezTo>
                    <a:pt x="508" y="268"/>
                    <a:pt x="508" y="1"/>
                    <a:pt x="50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7" name="Google Shape;8667;p21"/>
            <p:cNvSpPr/>
            <p:nvPr/>
          </p:nvSpPr>
          <p:spPr>
            <a:xfrm>
              <a:off x="8342790" y="4503537"/>
              <a:ext cx="44648" cy="111340"/>
            </a:xfrm>
            <a:custGeom>
              <a:avLst/>
              <a:gdLst/>
              <a:ahLst/>
              <a:cxnLst/>
              <a:rect l="l" t="t" r="r" b="b"/>
              <a:pathLst>
                <a:path w="1361" h="3394" extrusionOk="0">
                  <a:moveTo>
                    <a:pt x="689" y="0"/>
                  </a:moveTo>
                  <a:lnTo>
                    <a:pt x="640" y="344"/>
                  </a:lnTo>
                  <a:cubicBezTo>
                    <a:pt x="607" y="607"/>
                    <a:pt x="509" y="869"/>
                    <a:pt x="361" y="1098"/>
                  </a:cubicBezTo>
                  <a:cubicBezTo>
                    <a:pt x="132" y="1443"/>
                    <a:pt x="0" y="1770"/>
                    <a:pt x="296" y="2164"/>
                  </a:cubicBezTo>
                  <a:cubicBezTo>
                    <a:pt x="492" y="2426"/>
                    <a:pt x="607" y="2737"/>
                    <a:pt x="656" y="3065"/>
                  </a:cubicBezTo>
                  <a:cubicBezTo>
                    <a:pt x="656" y="3147"/>
                    <a:pt x="673" y="3393"/>
                    <a:pt x="689" y="3393"/>
                  </a:cubicBezTo>
                  <a:cubicBezTo>
                    <a:pt x="689" y="3393"/>
                    <a:pt x="705" y="3131"/>
                    <a:pt x="722" y="3065"/>
                  </a:cubicBezTo>
                  <a:cubicBezTo>
                    <a:pt x="754" y="2737"/>
                    <a:pt x="869" y="2426"/>
                    <a:pt x="1066" y="2164"/>
                  </a:cubicBezTo>
                  <a:cubicBezTo>
                    <a:pt x="1361" y="1754"/>
                    <a:pt x="1230" y="1443"/>
                    <a:pt x="1000" y="1098"/>
                  </a:cubicBezTo>
                  <a:cubicBezTo>
                    <a:pt x="853" y="869"/>
                    <a:pt x="754" y="607"/>
                    <a:pt x="722" y="344"/>
                  </a:cubicBezTo>
                  <a:lnTo>
                    <a:pt x="68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8" name="Google Shape;8668;p21"/>
            <p:cNvSpPr/>
            <p:nvPr/>
          </p:nvSpPr>
          <p:spPr>
            <a:xfrm>
              <a:off x="8273439" y="4472864"/>
              <a:ext cx="90903" cy="267295"/>
            </a:xfrm>
            <a:custGeom>
              <a:avLst/>
              <a:gdLst/>
              <a:ahLst/>
              <a:cxnLst/>
              <a:rect l="l" t="t" r="r" b="b"/>
              <a:pathLst>
                <a:path w="2771" h="8148" extrusionOk="0">
                  <a:moveTo>
                    <a:pt x="2082" y="1"/>
                  </a:moveTo>
                  <a:lnTo>
                    <a:pt x="2082" y="1"/>
                  </a:lnTo>
                  <a:cubicBezTo>
                    <a:pt x="2410" y="1099"/>
                    <a:pt x="967" y="1279"/>
                    <a:pt x="443" y="2902"/>
                  </a:cubicBezTo>
                  <a:cubicBezTo>
                    <a:pt x="0" y="4279"/>
                    <a:pt x="262" y="5230"/>
                    <a:pt x="1574" y="6131"/>
                  </a:cubicBezTo>
                  <a:cubicBezTo>
                    <a:pt x="2705" y="6934"/>
                    <a:pt x="2754" y="8000"/>
                    <a:pt x="2770" y="8147"/>
                  </a:cubicBezTo>
                  <a:cubicBezTo>
                    <a:pt x="2770" y="7639"/>
                    <a:pt x="2623" y="7164"/>
                    <a:pt x="2328" y="6754"/>
                  </a:cubicBezTo>
                  <a:cubicBezTo>
                    <a:pt x="2033" y="6328"/>
                    <a:pt x="1639" y="6066"/>
                    <a:pt x="1049" y="5557"/>
                  </a:cubicBezTo>
                  <a:cubicBezTo>
                    <a:pt x="869" y="5394"/>
                    <a:pt x="738" y="5197"/>
                    <a:pt x="639" y="4967"/>
                  </a:cubicBezTo>
                  <a:cubicBezTo>
                    <a:pt x="311" y="4131"/>
                    <a:pt x="967" y="3263"/>
                    <a:pt x="1311" y="2902"/>
                  </a:cubicBezTo>
                  <a:cubicBezTo>
                    <a:pt x="1721" y="2443"/>
                    <a:pt x="2426" y="1968"/>
                    <a:pt x="2573" y="1066"/>
                  </a:cubicBezTo>
                  <a:cubicBezTo>
                    <a:pt x="2705" y="181"/>
                    <a:pt x="2082" y="1"/>
                    <a:pt x="20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9" name="Google Shape;8669;p21"/>
            <p:cNvSpPr/>
            <p:nvPr/>
          </p:nvSpPr>
          <p:spPr>
            <a:xfrm>
              <a:off x="8174858" y="4163179"/>
              <a:ext cx="79782" cy="179050"/>
            </a:xfrm>
            <a:custGeom>
              <a:avLst/>
              <a:gdLst/>
              <a:ahLst/>
              <a:cxnLst/>
              <a:rect l="l" t="t" r="r" b="b"/>
              <a:pathLst>
                <a:path w="2432" h="5458" extrusionOk="0">
                  <a:moveTo>
                    <a:pt x="994" y="0"/>
                  </a:moveTo>
                  <a:cubicBezTo>
                    <a:pt x="642" y="0"/>
                    <a:pt x="0" y="573"/>
                    <a:pt x="284" y="2425"/>
                  </a:cubicBezTo>
                  <a:cubicBezTo>
                    <a:pt x="612" y="4458"/>
                    <a:pt x="2169" y="5409"/>
                    <a:pt x="2431" y="5458"/>
                  </a:cubicBezTo>
                  <a:cubicBezTo>
                    <a:pt x="2431" y="5458"/>
                    <a:pt x="907" y="4474"/>
                    <a:pt x="776" y="2802"/>
                  </a:cubicBezTo>
                  <a:cubicBezTo>
                    <a:pt x="645" y="1130"/>
                    <a:pt x="1153" y="1098"/>
                    <a:pt x="1317" y="737"/>
                  </a:cubicBezTo>
                  <a:cubicBezTo>
                    <a:pt x="1481" y="376"/>
                    <a:pt x="1415" y="114"/>
                    <a:pt x="1087" y="16"/>
                  </a:cubicBezTo>
                  <a:cubicBezTo>
                    <a:pt x="1060" y="6"/>
                    <a:pt x="1028" y="0"/>
                    <a:pt x="9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0" name="Google Shape;8670;p21"/>
            <p:cNvSpPr/>
            <p:nvPr/>
          </p:nvSpPr>
          <p:spPr>
            <a:xfrm>
              <a:off x="8139526" y="4114069"/>
              <a:ext cx="173178" cy="233014"/>
            </a:xfrm>
            <a:custGeom>
              <a:avLst/>
              <a:gdLst/>
              <a:ahLst/>
              <a:cxnLst/>
              <a:rect l="l" t="t" r="r" b="b"/>
              <a:pathLst>
                <a:path w="5279" h="7103" extrusionOk="0">
                  <a:moveTo>
                    <a:pt x="3593" y="0"/>
                  </a:moveTo>
                  <a:cubicBezTo>
                    <a:pt x="3382" y="0"/>
                    <a:pt x="3184" y="25"/>
                    <a:pt x="3017" y="54"/>
                  </a:cubicBezTo>
                  <a:cubicBezTo>
                    <a:pt x="2590" y="120"/>
                    <a:pt x="2181" y="300"/>
                    <a:pt x="1820" y="546"/>
                  </a:cubicBezTo>
                  <a:cubicBezTo>
                    <a:pt x="1" y="1890"/>
                    <a:pt x="328" y="4283"/>
                    <a:pt x="869" y="5430"/>
                  </a:cubicBezTo>
                  <a:cubicBezTo>
                    <a:pt x="1164" y="6102"/>
                    <a:pt x="1656" y="6692"/>
                    <a:pt x="2263" y="7102"/>
                  </a:cubicBezTo>
                  <a:cubicBezTo>
                    <a:pt x="1672" y="6660"/>
                    <a:pt x="1230" y="6070"/>
                    <a:pt x="951" y="5398"/>
                  </a:cubicBezTo>
                  <a:cubicBezTo>
                    <a:pt x="443" y="4250"/>
                    <a:pt x="197" y="1955"/>
                    <a:pt x="1918" y="693"/>
                  </a:cubicBezTo>
                  <a:cubicBezTo>
                    <a:pt x="2344" y="376"/>
                    <a:pt x="2901" y="184"/>
                    <a:pt x="3416" y="184"/>
                  </a:cubicBezTo>
                  <a:cubicBezTo>
                    <a:pt x="3832" y="184"/>
                    <a:pt x="4221" y="309"/>
                    <a:pt x="4492" y="595"/>
                  </a:cubicBezTo>
                  <a:cubicBezTo>
                    <a:pt x="5142" y="1246"/>
                    <a:pt x="4663" y="2300"/>
                    <a:pt x="3951" y="2300"/>
                  </a:cubicBezTo>
                  <a:cubicBezTo>
                    <a:pt x="3945" y="2300"/>
                    <a:pt x="3940" y="2300"/>
                    <a:pt x="3934" y="2300"/>
                  </a:cubicBezTo>
                  <a:cubicBezTo>
                    <a:pt x="3907" y="2303"/>
                    <a:pt x="3880" y="2304"/>
                    <a:pt x="3853" y="2304"/>
                  </a:cubicBezTo>
                  <a:cubicBezTo>
                    <a:pt x="3589" y="2304"/>
                    <a:pt x="3346" y="2162"/>
                    <a:pt x="3197" y="1939"/>
                  </a:cubicBezTo>
                  <a:cubicBezTo>
                    <a:pt x="3148" y="1824"/>
                    <a:pt x="3131" y="1710"/>
                    <a:pt x="3131" y="1578"/>
                  </a:cubicBezTo>
                  <a:cubicBezTo>
                    <a:pt x="3160" y="1327"/>
                    <a:pt x="3241" y="1247"/>
                    <a:pt x="3295" y="1247"/>
                  </a:cubicBezTo>
                  <a:cubicBezTo>
                    <a:pt x="3333" y="1247"/>
                    <a:pt x="3358" y="1285"/>
                    <a:pt x="3344" y="1333"/>
                  </a:cubicBezTo>
                  <a:cubicBezTo>
                    <a:pt x="3315" y="1569"/>
                    <a:pt x="3499" y="1766"/>
                    <a:pt x="3728" y="1766"/>
                  </a:cubicBezTo>
                  <a:cubicBezTo>
                    <a:pt x="3752" y="1766"/>
                    <a:pt x="3778" y="1764"/>
                    <a:pt x="3803" y="1759"/>
                  </a:cubicBezTo>
                  <a:cubicBezTo>
                    <a:pt x="4213" y="1693"/>
                    <a:pt x="4328" y="1152"/>
                    <a:pt x="3951" y="956"/>
                  </a:cubicBezTo>
                  <a:cubicBezTo>
                    <a:pt x="3857" y="909"/>
                    <a:pt x="3759" y="887"/>
                    <a:pt x="3663" y="887"/>
                  </a:cubicBezTo>
                  <a:cubicBezTo>
                    <a:pt x="3354" y="887"/>
                    <a:pt x="3067" y="1110"/>
                    <a:pt x="3017" y="1447"/>
                  </a:cubicBezTo>
                  <a:cubicBezTo>
                    <a:pt x="2967" y="1775"/>
                    <a:pt x="3131" y="2103"/>
                    <a:pt x="3426" y="2267"/>
                  </a:cubicBezTo>
                  <a:lnTo>
                    <a:pt x="3459" y="2267"/>
                  </a:lnTo>
                  <a:cubicBezTo>
                    <a:pt x="3557" y="2316"/>
                    <a:pt x="3656" y="2365"/>
                    <a:pt x="3754" y="2382"/>
                  </a:cubicBezTo>
                  <a:cubicBezTo>
                    <a:pt x="3857" y="2407"/>
                    <a:pt x="3960" y="2419"/>
                    <a:pt x="4060" y="2419"/>
                  </a:cubicBezTo>
                  <a:cubicBezTo>
                    <a:pt x="4660" y="2419"/>
                    <a:pt x="5176" y="1986"/>
                    <a:pt x="5246" y="1480"/>
                  </a:cubicBezTo>
                  <a:cubicBezTo>
                    <a:pt x="5279" y="1054"/>
                    <a:pt x="5115" y="644"/>
                    <a:pt x="4803" y="382"/>
                  </a:cubicBezTo>
                  <a:cubicBezTo>
                    <a:pt x="4421" y="84"/>
                    <a:pt x="3983" y="0"/>
                    <a:pt x="35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1" name="Google Shape;8671;p21"/>
            <p:cNvSpPr/>
            <p:nvPr/>
          </p:nvSpPr>
          <p:spPr>
            <a:xfrm>
              <a:off x="8245456" y="4052887"/>
              <a:ext cx="239312" cy="168355"/>
            </a:xfrm>
            <a:custGeom>
              <a:avLst/>
              <a:gdLst/>
              <a:ahLst/>
              <a:cxnLst/>
              <a:rect l="l" t="t" r="r" b="b"/>
              <a:pathLst>
                <a:path w="7295" h="5132" extrusionOk="0">
                  <a:moveTo>
                    <a:pt x="1729" y="1"/>
                  </a:moveTo>
                  <a:cubicBezTo>
                    <a:pt x="1336" y="1"/>
                    <a:pt x="952" y="172"/>
                    <a:pt x="689" y="493"/>
                  </a:cubicBezTo>
                  <a:cubicBezTo>
                    <a:pt x="604" y="635"/>
                    <a:pt x="453" y="706"/>
                    <a:pt x="303" y="706"/>
                  </a:cubicBezTo>
                  <a:cubicBezTo>
                    <a:pt x="194" y="706"/>
                    <a:pt x="84" y="668"/>
                    <a:pt x="1" y="591"/>
                  </a:cubicBezTo>
                  <a:lnTo>
                    <a:pt x="1" y="591"/>
                  </a:lnTo>
                  <a:cubicBezTo>
                    <a:pt x="33" y="952"/>
                    <a:pt x="50" y="1018"/>
                    <a:pt x="1755" y="1739"/>
                  </a:cubicBezTo>
                  <a:cubicBezTo>
                    <a:pt x="3066" y="2296"/>
                    <a:pt x="3508" y="4247"/>
                    <a:pt x="3656" y="5132"/>
                  </a:cubicBezTo>
                  <a:cubicBezTo>
                    <a:pt x="3787" y="4263"/>
                    <a:pt x="4230" y="2296"/>
                    <a:pt x="5541" y="1739"/>
                  </a:cubicBezTo>
                  <a:cubicBezTo>
                    <a:pt x="7246" y="1018"/>
                    <a:pt x="7262" y="952"/>
                    <a:pt x="7295" y="591"/>
                  </a:cubicBezTo>
                  <a:lnTo>
                    <a:pt x="7295" y="591"/>
                  </a:lnTo>
                  <a:cubicBezTo>
                    <a:pt x="7212" y="668"/>
                    <a:pt x="7102" y="706"/>
                    <a:pt x="6992" y="706"/>
                  </a:cubicBezTo>
                  <a:cubicBezTo>
                    <a:pt x="6842" y="706"/>
                    <a:pt x="6691" y="635"/>
                    <a:pt x="6606" y="493"/>
                  </a:cubicBezTo>
                  <a:cubicBezTo>
                    <a:pt x="6344" y="172"/>
                    <a:pt x="5959" y="1"/>
                    <a:pt x="5567" y="1"/>
                  </a:cubicBezTo>
                  <a:cubicBezTo>
                    <a:pt x="5299" y="1"/>
                    <a:pt x="5027" y="81"/>
                    <a:pt x="4787" y="247"/>
                  </a:cubicBezTo>
                  <a:cubicBezTo>
                    <a:pt x="4213" y="657"/>
                    <a:pt x="3836" y="1476"/>
                    <a:pt x="3656" y="2657"/>
                  </a:cubicBezTo>
                  <a:cubicBezTo>
                    <a:pt x="3459" y="1460"/>
                    <a:pt x="3082" y="641"/>
                    <a:pt x="2509" y="247"/>
                  </a:cubicBezTo>
                  <a:cubicBezTo>
                    <a:pt x="2269" y="81"/>
                    <a:pt x="1997" y="1"/>
                    <a:pt x="172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2" name="Google Shape;8672;p21"/>
            <p:cNvSpPr/>
            <p:nvPr/>
          </p:nvSpPr>
          <p:spPr>
            <a:xfrm>
              <a:off x="8321269" y="3959358"/>
              <a:ext cx="87688" cy="145753"/>
            </a:xfrm>
            <a:custGeom>
              <a:avLst/>
              <a:gdLst/>
              <a:ahLst/>
              <a:cxnLst/>
              <a:rect l="l" t="t" r="r" b="b"/>
              <a:pathLst>
                <a:path w="2673" h="4443" extrusionOk="0">
                  <a:moveTo>
                    <a:pt x="1345" y="0"/>
                  </a:moveTo>
                  <a:cubicBezTo>
                    <a:pt x="1263" y="164"/>
                    <a:pt x="1148" y="312"/>
                    <a:pt x="1017" y="426"/>
                  </a:cubicBezTo>
                  <a:cubicBezTo>
                    <a:pt x="575" y="853"/>
                    <a:pt x="1" y="1721"/>
                    <a:pt x="738" y="2918"/>
                  </a:cubicBezTo>
                  <a:cubicBezTo>
                    <a:pt x="1017" y="3377"/>
                    <a:pt x="1230" y="3901"/>
                    <a:pt x="1345" y="4442"/>
                  </a:cubicBezTo>
                  <a:cubicBezTo>
                    <a:pt x="1460" y="3901"/>
                    <a:pt x="1656" y="3377"/>
                    <a:pt x="1951" y="2918"/>
                  </a:cubicBezTo>
                  <a:cubicBezTo>
                    <a:pt x="2673" y="1721"/>
                    <a:pt x="2115" y="869"/>
                    <a:pt x="1673" y="426"/>
                  </a:cubicBezTo>
                  <a:cubicBezTo>
                    <a:pt x="1542" y="312"/>
                    <a:pt x="1427" y="164"/>
                    <a:pt x="13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3" name="Google Shape;8673;p21"/>
            <p:cNvSpPr/>
            <p:nvPr/>
          </p:nvSpPr>
          <p:spPr>
            <a:xfrm>
              <a:off x="8264811" y="3821969"/>
              <a:ext cx="200603" cy="220220"/>
            </a:xfrm>
            <a:custGeom>
              <a:avLst/>
              <a:gdLst/>
              <a:ahLst/>
              <a:cxnLst/>
              <a:rect l="l" t="t" r="r" b="b"/>
              <a:pathLst>
                <a:path w="6115" h="6713" extrusionOk="0">
                  <a:moveTo>
                    <a:pt x="1601" y="0"/>
                  </a:moveTo>
                  <a:cubicBezTo>
                    <a:pt x="1200" y="0"/>
                    <a:pt x="807" y="159"/>
                    <a:pt x="574" y="451"/>
                  </a:cubicBezTo>
                  <a:cubicBezTo>
                    <a:pt x="1" y="1107"/>
                    <a:pt x="476" y="2074"/>
                    <a:pt x="1132" y="2106"/>
                  </a:cubicBezTo>
                  <a:cubicBezTo>
                    <a:pt x="1151" y="2107"/>
                    <a:pt x="1170" y="2108"/>
                    <a:pt x="1188" y="2108"/>
                  </a:cubicBezTo>
                  <a:cubicBezTo>
                    <a:pt x="1800" y="2108"/>
                    <a:pt x="2013" y="1589"/>
                    <a:pt x="1886" y="1287"/>
                  </a:cubicBezTo>
                  <a:cubicBezTo>
                    <a:pt x="1830" y="1118"/>
                    <a:pt x="1677" y="998"/>
                    <a:pt x="1500" y="998"/>
                  </a:cubicBezTo>
                  <a:cubicBezTo>
                    <a:pt x="1471" y="998"/>
                    <a:pt x="1441" y="1001"/>
                    <a:pt x="1410" y="1008"/>
                  </a:cubicBezTo>
                  <a:cubicBezTo>
                    <a:pt x="1263" y="1025"/>
                    <a:pt x="1148" y="1156"/>
                    <a:pt x="1165" y="1320"/>
                  </a:cubicBezTo>
                  <a:cubicBezTo>
                    <a:pt x="1154" y="1475"/>
                    <a:pt x="1282" y="1572"/>
                    <a:pt x="1410" y="1572"/>
                  </a:cubicBezTo>
                  <a:cubicBezTo>
                    <a:pt x="1484" y="1572"/>
                    <a:pt x="1559" y="1539"/>
                    <a:pt x="1607" y="1467"/>
                  </a:cubicBezTo>
                  <a:cubicBezTo>
                    <a:pt x="1649" y="1401"/>
                    <a:pt x="1693" y="1375"/>
                    <a:pt x="1731" y="1375"/>
                  </a:cubicBezTo>
                  <a:cubicBezTo>
                    <a:pt x="1798" y="1375"/>
                    <a:pt x="1847" y="1455"/>
                    <a:pt x="1837" y="1549"/>
                  </a:cubicBezTo>
                  <a:cubicBezTo>
                    <a:pt x="1747" y="1793"/>
                    <a:pt x="1516" y="1946"/>
                    <a:pt x="1271" y="1946"/>
                  </a:cubicBezTo>
                  <a:cubicBezTo>
                    <a:pt x="1203" y="1946"/>
                    <a:pt x="1134" y="1935"/>
                    <a:pt x="1066" y="1910"/>
                  </a:cubicBezTo>
                  <a:cubicBezTo>
                    <a:pt x="656" y="1779"/>
                    <a:pt x="460" y="1057"/>
                    <a:pt x="1017" y="648"/>
                  </a:cubicBezTo>
                  <a:cubicBezTo>
                    <a:pt x="1140" y="561"/>
                    <a:pt x="1319" y="515"/>
                    <a:pt x="1519" y="515"/>
                  </a:cubicBezTo>
                  <a:cubicBezTo>
                    <a:pt x="2117" y="515"/>
                    <a:pt x="2902" y="927"/>
                    <a:pt x="2951" y="1910"/>
                  </a:cubicBezTo>
                  <a:cubicBezTo>
                    <a:pt x="2951" y="3074"/>
                    <a:pt x="2033" y="4123"/>
                    <a:pt x="1771" y="4893"/>
                  </a:cubicBezTo>
                  <a:cubicBezTo>
                    <a:pt x="1417" y="5955"/>
                    <a:pt x="1853" y="6622"/>
                    <a:pt x="1900" y="6708"/>
                  </a:cubicBezTo>
                  <a:lnTo>
                    <a:pt x="1900" y="6708"/>
                  </a:lnTo>
                  <a:cubicBezTo>
                    <a:pt x="1607" y="6152"/>
                    <a:pt x="1591" y="5498"/>
                    <a:pt x="1853" y="4926"/>
                  </a:cubicBezTo>
                  <a:cubicBezTo>
                    <a:pt x="2050" y="4401"/>
                    <a:pt x="2492" y="3844"/>
                    <a:pt x="2804" y="3139"/>
                  </a:cubicBezTo>
                  <a:cubicBezTo>
                    <a:pt x="2918" y="2926"/>
                    <a:pt x="3000" y="2680"/>
                    <a:pt x="3066" y="2434"/>
                  </a:cubicBezTo>
                  <a:cubicBezTo>
                    <a:pt x="3115" y="2680"/>
                    <a:pt x="3197" y="2926"/>
                    <a:pt x="3312" y="3139"/>
                  </a:cubicBezTo>
                  <a:cubicBezTo>
                    <a:pt x="3623" y="3844"/>
                    <a:pt x="4066" y="4401"/>
                    <a:pt x="4263" y="4926"/>
                  </a:cubicBezTo>
                  <a:cubicBezTo>
                    <a:pt x="4524" y="5498"/>
                    <a:pt x="4508" y="6152"/>
                    <a:pt x="4216" y="6708"/>
                  </a:cubicBezTo>
                  <a:lnTo>
                    <a:pt x="4216" y="6708"/>
                  </a:lnTo>
                  <a:cubicBezTo>
                    <a:pt x="4263" y="6622"/>
                    <a:pt x="4698" y="5955"/>
                    <a:pt x="4344" y="4893"/>
                  </a:cubicBezTo>
                  <a:cubicBezTo>
                    <a:pt x="4082" y="4123"/>
                    <a:pt x="3164" y="3074"/>
                    <a:pt x="3164" y="1910"/>
                  </a:cubicBezTo>
                  <a:cubicBezTo>
                    <a:pt x="3213" y="927"/>
                    <a:pt x="3999" y="515"/>
                    <a:pt x="4596" y="515"/>
                  </a:cubicBezTo>
                  <a:cubicBezTo>
                    <a:pt x="4796" y="515"/>
                    <a:pt x="4975" y="561"/>
                    <a:pt x="5098" y="648"/>
                  </a:cubicBezTo>
                  <a:cubicBezTo>
                    <a:pt x="5656" y="1057"/>
                    <a:pt x="5459" y="1779"/>
                    <a:pt x="5049" y="1910"/>
                  </a:cubicBezTo>
                  <a:cubicBezTo>
                    <a:pt x="4982" y="1935"/>
                    <a:pt x="4913" y="1946"/>
                    <a:pt x="4845" y="1946"/>
                  </a:cubicBezTo>
                  <a:cubicBezTo>
                    <a:pt x="4599" y="1946"/>
                    <a:pt x="4369" y="1793"/>
                    <a:pt x="4279" y="1549"/>
                  </a:cubicBezTo>
                  <a:cubicBezTo>
                    <a:pt x="4258" y="1455"/>
                    <a:pt x="4310" y="1375"/>
                    <a:pt x="4380" y="1375"/>
                  </a:cubicBezTo>
                  <a:cubicBezTo>
                    <a:pt x="4420" y="1375"/>
                    <a:pt x="4467" y="1401"/>
                    <a:pt x="4508" y="1467"/>
                  </a:cubicBezTo>
                  <a:cubicBezTo>
                    <a:pt x="4556" y="1539"/>
                    <a:pt x="4631" y="1572"/>
                    <a:pt x="4705" y="1572"/>
                  </a:cubicBezTo>
                  <a:cubicBezTo>
                    <a:pt x="4834" y="1572"/>
                    <a:pt x="4961" y="1475"/>
                    <a:pt x="4951" y="1320"/>
                  </a:cubicBezTo>
                  <a:cubicBezTo>
                    <a:pt x="4967" y="1156"/>
                    <a:pt x="4853" y="1025"/>
                    <a:pt x="4705" y="1008"/>
                  </a:cubicBezTo>
                  <a:cubicBezTo>
                    <a:pt x="4675" y="1001"/>
                    <a:pt x="4645" y="998"/>
                    <a:pt x="4615" y="998"/>
                  </a:cubicBezTo>
                  <a:cubicBezTo>
                    <a:pt x="4438" y="998"/>
                    <a:pt x="4286" y="1118"/>
                    <a:pt x="4230" y="1287"/>
                  </a:cubicBezTo>
                  <a:cubicBezTo>
                    <a:pt x="4101" y="1594"/>
                    <a:pt x="4353" y="2107"/>
                    <a:pt x="4955" y="2107"/>
                  </a:cubicBezTo>
                  <a:cubicBezTo>
                    <a:pt x="4965" y="2107"/>
                    <a:pt x="4974" y="2107"/>
                    <a:pt x="4984" y="2106"/>
                  </a:cubicBezTo>
                  <a:cubicBezTo>
                    <a:pt x="5607" y="2074"/>
                    <a:pt x="6115" y="1107"/>
                    <a:pt x="5541" y="451"/>
                  </a:cubicBezTo>
                  <a:cubicBezTo>
                    <a:pt x="5309" y="159"/>
                    <a:pt x="4915" y="0"/>
                    <a:pt x="4515" y="0"/>
                  </a:cubicBezTo>
                  <a:cubicBezTo>
                    <a:pt x="4039" y="0"/>
                    <a:pt x="3552" y="224"/>
                    <a:pt x="3312" y="713"/>
                  </a:cubicBezTo>
                  <a:cubicBezTo>
                    <a:pt x="3197" y="877"/>
                    <a:pt x="3115" y="1074"/>
                    <a:pt x="3066" y="1271"/>
                  </a:cubicBezTo>
                  <a:cubicBezTo>
                    <a:pt x="3000" y="1074"/>
                    <a:pt x="2918" y="877"/>
                    <a:pt x="2804" y="713"/>
                  </a:cubicBezTo>
                  <a:cubicBezTo>
                    <a:pt x="2563" y="224"/>
                    <a:pt x="2077" y="0"/>
                    <a:pt x="1601" y="0"/>
                  </a:cubicBezTo>
                  <a:close/>
                  <a:moveTo>
                    <a:pt x="1900" y="6708"/>
                  </a:moveTo>
                  <a:lnTo>
                    <a:pt x="1900" y="6708"/>
                  </a:lnTo>
                  <a:cubicBezTo>
                    <a:pt x="1901" y="6710"/>
                    <a:pt x="1901" y="6711"/>
                    <a:pt x="1902" y="6712"/>
                  </a:cubicBezTo>
                  <a:cubicBezTo>
                    <a:pt x="1902" y="6711"/>
                    <a:pt x="1901" y="6710"/>
                    <a:pt x="1900" y="6708"/>
                  </a:cubicBezTo>
                  <a:close/>
                  <a:moveTo>
                    <a:pt x="4216" y="6708"/>
                  </a:moveTo>
                  <a:cubicBezTo>
                    <a:pt x="4215" y="6710"/>
                    <a:pt x="4214" y="6711"/>
                    <a:pt x="4213" y="6712"/>
                  </a:cubicBezTo>
                  <a:cubicBezTo>
                    <a:pt x="4214" y="6711"/>
                    <a:pt x="4215" y="6710"/>
                    <a:pt x="4216" y="6708"/>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4" name="Google Shape;8674;p21"/>
            <p:cNvSpPr/>
            <p:nvPr/>
          </p:nvSpPr>
          <p:spPr>
            <a:xfrm>
              <a:off x="8102423" y="3933540"/>
              <a:ext cx="171012" cy="268903"/>
            </a:xfrm>
            <a:custGeom>
              <a:avLst/>
              <a:gdLst/>
              <a:ahLst/>
              <a:cxnLst/>
              <a:rect l="l" t="t" r="r" b="b"/>
              <a:pathLst>
                <a:path w="5213" h="8197" extrusionOk="0">
                  <a:moveTo>
                    <a:pt x="4115" y="0"/>
                  </a:moveTo>
                  <a:lnTo>
                    <a:pt x="4115" y="0"/>
                  </a:lnTo>
                  <a:cubicBezTo>
                    <a:pt x="4115" y="1"/>
                    <a:pt x="4180" y="607"/>
                    <a:pt x="3803" y="836"/>
                  </a:cubicBezTo>
                  <a:cubicBezTo>
                    <a:pt x="3410" y="1066"/>
                    <a:pt x="2836" y="1525"/>
                    <a:pt x="3443" y="2049"/>
                  </a:cubicBezTo>
                  <a:cubicBezTo>
                    <a:pt x="4033" y="2574"/>
                    <a:pt x="4197" y="3328"/>
                    <a:pt x="3689" y="4065"/>
                  </a:cubicBezTo>
                  <a:cubicBezTo>
                    <a:pt x="3689" y="4065"/>
                    <a:pt x="3984" y="2967"/>
                    <a:pt x="3246" y="2475"/>
                  </a:cubicBezTo>
                  <a:cubicBezTo>
                    <a:pt x="3054" y="2343"/>
                    <a:pt x="2896" y="2306"/>
                    <a:pt x="2779" y="2306"/>
                  </a:cubicBezTo>
                  <a:cubicBezTo>
                    <a:pt x="2637" y="2306"/>
                    <a:pt x="2558" y="2361"/>
                    <a:pt x="2558" y="2361"/>
                  </a:cubicBezTo>
                  <a:cubicBezTo>
                    <a:pt x="2623" y="2492"/>
                    <a:pt x="2656" y="2623"/>
                    <a:pt x="2689" y="2771"/>
                  </a:cubicBezTo>
                  <a:cubicBezTo>
                    <a:pt x="2689" y="2984"/>
                    <a:pt x="2213" y="3344"/>
                    <a:pt x="2558" y="3738"/>
                  </a:cubicBezTo>
                  <a:cubicBezTo>
                    <a:pt x="2918" y="4131"/>
                    <a:pt x="3148" y="4918"/>
                    <a:pt x="1951" y="5787"/>
                  </a:cubicBezTo>
                  <a:cubicBezTo>
                    <a:pt x="1951" y="5787"/>
                    <a:pt x="2558" y="4426"/>
                    <a:pt x="2197" y="3721"/>
                  </a:cubicBezTo>
                  <a:cubicBezTo>
                    <a:pt x="1836" y="2984"/>
                    <a:pt x="1377" y="3131"/>
                    <a:pt x="968" y="2541"/>
                  </a:cubicBezTo>
                  <a:cubicBezTo>
                    <a:pt x="968" y="2541"/>
                    <a:pt x="1" y="3066"/>
                    <a:pt x="738" y="4229"/>
                  </a:cubicBezTo>
                  <a:cubicBezTo>
                    <a:pt x="1607" y="5573"/>
                    <a:pt x="541" y="7262"/>
                    <a:pt x="1459" y="8196"/>
                  </a:cubicBezTo>
                  <a:cubicBezTo>
                    <a:pt x="1459" y="8196"/>
                    <a:pt x="1410" y="6836"/>
                    <a:pt x="2672" y="5606"/>
                  </a:cubicBezTo>
                  <a:cubicBezTo>
                    <a:pt x="3934" y="4377"/>
                    <a:pt x="5213" y="2852"/>
                    <a:pt x="41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5" name="Google Shape;8675;p21"/>
            <p:cNvSpPr/>
            <p:nvPr/>
          </p:nvSpPr>
          <p:spPr>
            <a:xfrm>
              <a:off x="8253001" y="3900210"/>
              <a:ext cx="99498" cy="147885"/>
            </a:xfrm>
            <a:custGeom>
              <a:avLst/>
              <a:gdLst/>
              <a:ahLst/>
              <a:cxnLst/>
              <a:rect l="l" t="t" r="r" b="b"/>
              <a:pathLst>
                <a:path w="3033" h="4508" extrusionOk="0">
                  <a:moveTo>
                    <a:pt x="2574" y="0"/>
                  </a:moveTo>
                  <a:cubicBezTo>
                    <a:pt x="2541" y="262"/>
                    <a:pt x="2279" y="525"/>
                    <a:pt x="1623" y="820"/>
                  </a:cubicBezTo>
                  <a:cubicBezTo>
                    <a:pt x="967" y="1098"/>
                    <a:pt x="1213" y="1934"/>
                    <a:pt x="1279" y="2115"/>
                  </a:cubicBezTo>
                  <a:cubicBezTo>
                    <a:pt x="1326" y="2287"/>
                    <a:pt x="1388" y="2641"/>
                    <a:pt x="1191" y="2641"/>
                  </a:cubicBezTo>
                  <a:cubicBezTo>
                    <a:pt x="1182" y="2641"/>
                    <a:pt x="1173" y="2640"/>
                    <a:pt x="1164" y="2639"/>
                  </a:cubicBezTo>
                  <a:cubicBezTo>
                    <a:pt x="951" y="2606"/>
                    <a:pt x="1000" y="2492"/>
                    <a:pt x="1098" y="1820"/>
                  </a:cubicBezTo>
                  <a:cubicBezTo>
                    <a:pt x="1174" y="1300"/>
                    <a:pt x="839" y="1241"/>
                    <a:pt x="683" y="1241"/>
                  </a:cubicBezTo>
                  <a:cubicBezTo>
                    <a:pt x="637" y="1241"/>
                    <a:pt x="607" y="1246"/>
                    <a:pt x="607" y="1246"/>
                  </a:cubicBezTo>
                  <a:cubicBezTo>
                    <a:pt x="738" y="1426"/>
                    <a:pt x="721" y="1656"/>
                    <a:pt x="590" y="1820"/>
                  </a:cubicBezTo>
                  <a:cubicBezTo>
                    <a:pt x="344" y="2065"/>
                    <a:pt x="49" y="2344"/>
                    <a:pt x="295" y="3098"/>
                  </a:cubicBezTo>
                  <a:cubicBezTo>
                    <a:pt x="557" y="3852"/>
                    <a:pt x="0" y="4508"/>
                    <a:pt x="0" y="4508"/>
                  </a:cubicBezTo>
                  <a:cubicBezTo>
                    <a:pt x="3032" y="2017"/>
                    <a:pt x="2574" y="1"/>
                    <a:pt x="25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6" name="Google Shape;8676;p21"/>
            <p:cNvSpPr/>
            <p:nvPr/>
          </p:nvSpPr>
          <p:spPr>
            <a:xfrm>
              <a:off x="8055642" y="4181419"/>
              <a:ext cx="117803" cy="139848"/>
            </a:xfrm>
            <a:custGeom>
              <a:avLst/>
              <a:gdLst/>
              <a:ahLst/>
              <a:cxnLst/>
              <a:rect l="l" t="t" r="r" b="b"/>
              <a:pathLst>
                <a:path w="3591" h="4263" extrusionOk="0">
                  <a:moveTo>
                    <a:pt x="1869" y="1"/>
                  </a:moveTo>
                  <a:cubicBezTo>
                    <a:pt x="1869" y="1"/>
                    <a:pt x="2000" y="279"/>
                    <a:pt x="1656" y="525"/>
                  </a:cubicBezTo>
                  <a:cubicBezTo>
                    <a:pt x="1295" y="771"/>
                    <a:pt x="1" y="2443"/>
                    <a:pt x="3590" y="4262"/>
                  </a:cubicBezTo>
                  <a:cubicBezTo>
                    <a:pt x="3590" y="4262"/>
                    <a:pt x="2738" y="3771"/>
                    <a:pt x="2640" y="2476"/>
                  </a:cubicBezTo>
                  <a:cubicBezTo>
                    <a:pt x="2541" y="1197"/>
                    <a:pt x="2803" y="509"/>
                    <a:pt x="18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7" name="Google Shape;8677;p21"/>
            <p:cNvSpPr/>
            <p:nvPr/>
          </p:nvSpPr>
          <p:spPr>
            <a:xfrm>
              <a:off x="7912084" y="4267698"/>
              <a:ext cx="258667" cy="189908"/>
            </a:xfrm>
            <a:custGeom>
              <a:avLst/>
              <a:gdLst/>
              <a:ahLst/>
              <a:cxnLst/>
              <a:rect l="l" t="t" r="r" b="b"/>
              <a:pathLst>
                <a:path w="7885" h="5789" extrusionOk="0">
                  <a:moveTo>
                    <a:pt x="4671" y="1"/>
                  </a:moveTo>
                  <a:cubicBezTo>
                    <a:pt x="4529" y="1"/>
                    <a:pt x="4392" y="47"/>
                    <a:pt x="4262" y="141"/>
                  </a:cubicBezTo>
                  <a:cubicBezTo>
                    <a:pt x="3894" y="395"/>
                    <a:pt x="3663" y="609"/>
                    <a:pt x="3471" y="609"/>
                  </a:cubicBezTo>
                  <a:cubicBezTo>
                    <a:pt x="3415" y="609"/>
                    <a:pt x="3363" y="591"/>
                    <a:pt x="3311" y="551"/>
                  </a:cubicBezTo>
                  <a:lnTo>
                    <a:pt x="3311" y="551"/>
                  </a:lnTo>
                  <a:cubicBezTo>
                    <a:pt x="3311" y="551"/>
                    <a:pt x="3016" y="1174"/>
                    <a:pt x="3688" y="1387"/>
                  </a:cubicBezTo>
                  <a:cubicBezTo>
                    <a:pt x="4377" y="1583"/>
                    <a:pt x="4852" y="1714"/>
                    <a:pt x="4754" y="2091"/>
                  </a:cubicBezTo>
                  <a:cubicBezTo>
                    <a:pt x="4655" y="2468"/>
                    <a:pt x="3704" y="2550"/>
                    <a:pt x="2590" y="2714"/>
                  </a:cubicBezTo>
                  <a:cubicBezTo>
                    <a:pt x="1475" y="2878"/>
                    <a:pt x="590" y="3157"/>
                    <a:pt x="623" y="4124"/>
                  </a:cubicBezTo>
                  <a:cubicBezTo>
                    <a:pt x="648" y="4887"/>
                    <a:pt x="506" y="5245"/>
                    <a:pt x="250" y="5245"/>
                  </a:cubicBezTo>
                  <a:cubicBezTo>
                    <a:pt x="176" y="5245"/>
                    <a:pt x="92" y="5215"/>
                    <a:pt x="0" y="5157"/>
                  </a:cubicBezTo>
                  <a:lnTo>
                    <a:pt x="0" y="5157"/>
                  </a:lnTo>
                  <a:cubicBezTo>
                    <a:pt x="0" y="5157"/>
                    <a:pt x="248" y="5788"/>
                    <a:pt x="1194" y="5788"/>
                  </a:cubicBezTo>
                  <a:cubicBezTo>
                    <a:pt x="1388" y="5788"/>
                    <a:pt x="1612" y="5762"/>
                    <a:pt x="1869" y="5698"/>
                  </a:cubicBezTo>
                  <a:cubicBezTo>
                    <a:pt x="3377" y="5321"/>
                    <a:pt x="3573" y="4108"/>
                    <a:pt x="4213" y="3354"/>
                  </a:cubicBezTo>
                  <a:cubicBezTo>
                    <a:pt x="4852" y="2600"/>
                    <a:pt x="5491" y="1977"/>
                    <a:pt x="7884" y="1928"/>
                  </a:cubicBezTo>
                  <a:cubicBezTo>
                    <a:pt x="7884" y="1928"/>
                    <a:pt x="6409" y="1813"/>
                    <a:pt x="5868" y="960"/>
                  </a:cubicBezTo>
                  <a:cubicBezTo>
                    <a:pt x="5463" y="329"/>
                    <a:pt x="5049" y="1"/>
                    <a:pt x="467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8" name="Google Shape;8678;p21"/>
            <p:cNvSpPr/>
            <p:nvPr/>
          </p:nvSpPr>
          <p:spPr>
            <a:xfrm>
              <a:off x="8043799" y="4345873"/>
              <a:ext cx="252238" cy="206606"/>
            </a:xfrm>
            <a:custGeom>
              <a:avLst/>
              <a:gdLst/>
              <a:ahLst/>
              <a:cxnLst/>
              <a:rect l="l" t="t" r="r" b="b"/>
              <a:pathLst>
                <a:path w="7689" h="6298" extrusionOk="0">
                  <a:moveTo>
                    <a:pt x="3367" y="1"/>
                  </a:moveTo>
                  <a:cubicBezTo>
                    <a:pt x="3321" y="1"/>
                    <a:pt x="3276" y="2"/>
                    <a:pt x="3230" y="3"/>
                  </a:cubicBezTo>
                  <a:cubicBezTo>
                    <a:pt x="2656" y="20"/>
                    <a:pt x="2099" y="167"/>
                    <a:pt x="1607" y="462"/>
                  </a:cubicBezTo>
                  <a:cubicBezTo>
                    <a:pt x="1443" y="561"/>
                    <a:pt x="1279" y="676"/>
                    <a:pt x="1132" y="807"/>
                  </a:cubicBezTo>
                  <a:cubicBezTo>
                    <a:pt x="1" y="1807"/>
                    <a:pt x="362" y="3888"/>
                    <a:pt x="1706" y="4216"/>
                  </a:cubicBezTo>
                  <a:cubicBezTo>
                    <a:pt x="1838" y="4248"/>
                    <a:pt x="1975" y="4264"/>
                    <a:pt x="2111" y="4264"/>
                  </a:cubicBezTo>
                  <a:cubicBezTo>
                    <a:pt x="2597" y="4264"/>
                    <a:pt x="3076" y="4063"/>
                    <a:pt x="3345" y="3692"/>
                  </a:cubicBezTo>
                  <a:cubicBezTo>
                    <a:pt x="3656" y="3249"/>
                    <a:pt x="3656" y="2659"/>
                    <a:pt x="3345" y="2216"/>
                  </a:cubicBezTo>
                  <a:cubicBezTo>
                    <a:pt x="3132" y="1919"/>
                    <a:pt x="2796" y="1759"/>
                    <a:pt x="2457" y="1759"/>
                  </a:cubicBezTo>
                  <a:cubicBezTo>
                    <a:pt x="2272" y="1759"/>
                    <a:pt x="2086" y="1807"/>
                    <a:pt x="1919" y="1905"/>
                  </a:cubicBezTo>
                  <a:cubicBezTo>
                    <a:pt x="1640" y="2069"/>
                    <a:pt x="1509" y="2413"/>
                    <a:pt x="1607" y="2724"/>
                  </a:cubicBezTo>
                  <a:cubicBezTo>
                    <a:pt x="1624" y="2823"/>
                    <a:pt x="1673" y="2905"/>
                    <a:pt x="1738" y="2970"/>
                  </a:cubicBezTo>
                  <a:cubicBezTo>
                    <a:pt x="1846" y="3078"/>
                    <a:pt x="1989" y="3123"/>
                    <a:pt x="2130" y="3123"/>
                  </a:cubicBezTo>
                  <a:cubicBezTo>
                    <a:pt x="2373" y="3123"/>
                    <a:pt x="2609" y="2989"/>
                    <a:pt x="2640" y="2823"/>
                  </a:cubicBezTo>
                  <a:cubicBezTo>
                    <a:pt x="2714" y="2557"/>
                    <a:pt x="2509" y="2305"/>
                    <a:pt x="2252" y="2305"/>
                  </a:cubicBezTo>
                  <a:cubicBezTo>
                    <a:pt x="2223" y="2305"/>
                    <a:pt x="2194" y="2308"/>
                    <a:pt x="2165" y="2315"/>
                  </a:cubicBezTo>
                  <a:cubicBezTo>
                    <a:pt x="1902" y="2380"/>
                    <a:pt x="1919" y="2528"/>
                    <a:pt x="1837" y="2544"/>
                  </a:cubicBezTo>
                  <a:cubicBezTo>
                    <a:pt x="1738" y="2544"/>
                    <a:pt x="1738" y="2397"/>
                    <a:pt x="1738" y="2397"/>
                  </a:cubicBezTo>
                  <a:cubicBezTo>
                    <a:pt x="1738" y="2200"/>
                    <a:pt x="1837" y="2020"/>
                    <a:pt x="2017" y="1938"/>
                  </a:cubicBezTo>
                  <a:cubicBezTo>
                    <a:pt x="2159" y="1864"/>
                    <a:pt x="2310" y="1829"/>
                    <a:pt x="2460" y="1829"/>
                  </a:cubicBezTo>
                  <a:cubicBezTo>
                    <a:pt x="2779" y="1829"/>
                    <a:pt x="3090" y="1987"/>
                    <a:pt x="3279" y="2265"/>
                  </a:cubicBezTo>
                  <a:cubicBezTo>
                    <a:pt x="3541" y="2675"/>
                    <a:pt x="3541" y="3216"/>
                    <a:pt x="3246" y="3626"/>
                  </a:cubicBezTo>
                  <a:cubicBezTo>
                    <a:pt x="3015" y="3947"/>
                    <a:pt x="2573" y="4127"/>
                    <a:pt x="2124" y="4127"/>
                  </a:cubicBezTo>
                  <a:cubicBezTo>
                    <a:pt x="2000" y="4127"/>
                    <a:pt x="1876" y="4113"/>
                    <a:pt x="1755" y="4085"/>
                  </a:cubicBezTo>
                  <a:cubicBezTo>
                    <a:pt x="542" y="3773"/>
                    <a:pt x="198" y="1856"/>
                    <a:pt x="1263" y="938"/>
                  </a:cubicBezTo>
                  <a:cubicBezTo>
                    <a:pt x="1737" y="494"/>
                    <a:pt x="2314" y="324"/>
                    <a:pt x="2897" y="324"/>
                  </a:cubicBezTo>
                  <a:cubicBezTo>
                    <a:pt x="3605" y="324"/>
                    <a:pt x="4321" y="574"/>
                    <a:pt x="4869" y="889"/>
                  </a:cubicBezTo>
                  <a:cubicBezTo>
                    <a:pt x="5820" y="1413"/>
                    <a:pt x="6541" y="2249"/>
                    <a:pt x="6951" y="3249"/>
                  </a:cubicBezTo>
                  <a:cubicBezTo>
                    <a:pt x="7279" y="4052"/>
                    <a:pt x="7459" y="4921"/>
                    <a:pt x="7459" y="5790"/>
                  </a:cubicBezTo>
                  <a:cubicBezTo>
                    <a:pt x="7459" y="5954"/>
                    <a:pt x="7443" y="6117"/>
                    <a:pt x="7410" y="6298"/>
                  </a:cubicBezTo>
                  <a:cubicBezTo>
                    <a:pt x="7422" y="6248"/>
                    <a:pt x="7435" y="6197"/>
                    <a:pt x="7447" y="6140"/>
                  </a:cubicBezTo>
                  <a:lnTo>
                    <a:pt x="7447" y="6140"/>
                  </a:lnTo>
                  <a:cubicBezTo>
                    <a:pt x="7449" y="6152"/>
                    <a:pt x="7453" y="6160"/>
                    <a:pt x="7459" y="6167"/>
                  </a:cubicBezTo>
                  <a:cubicBezTo>
                    <a:pt x="7459" y="6134"/>
                    <a:pt x="7459" y="6117"/>
                    <a:pt x="7459" y="6085"/>
                  </a:cubicBezTo>
                  <a:cubicBezTo>
                    <a:pt x="7455" y="6104"/>
                    <a:pt x="7451" y="6122"/>
                    <a:pt x="7447" y="6140"/>
                  </a:cubicBezTo>
                  <a:lnTo>
                    <a:pt x="7447" y="6140"/>
                  </a:lnTo>
                  <a:cubicBezTo>
                    <a:pt x="7445" y="6121"/>
                    <a:pt x="7449" y="6093"/>
                    <a:pt x="7459" y="6052"/>
                  </a:cubicBezTo>
                  <a:cubicBezTo>
                    <a:pt x="7688" y="4872"/>
                    <a:pt x="7541" y="3626"/>
                    <a:pt x="7016" y="2528"/>
                  </a:cubicBezTo>
                  <a:cubicBezTo>
                    <a:pt x="6315" y="1109"/>
                    <a:pt x="4963" y="1"/>
                    <a:pt x="336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9" name="Google Shape;8679;p21"/>
            <p:cNvSpPr/>
            <p:nvPr/>
          </p:nvSpPr>
          <p:spPr>
            <a:xfrm>
              <a:off x="8183387" y="4408565"/>
              <a:ext cx="99760" cy="107371"/>
            </a:xfrm>
            <a:custGeom>
              <a:avLst/>
              <a:gdLst/>
              <a:ahLst/>
              <a:cxnLst/>
              <a:rect l="l" t="t" r="r" b="b"/>
              <a:pathLst>
                <a:path w="3041" h="3273" extrusionOk="0">
                  <a:moveTo>
                    <a:pt x="733" y="0"/>
                  </a:moveTo>
                  <a:cubicBezTo>
                    <a:pt x="66" y="0"/>
                    <a:pt x="1" y="784"/>
                    <a:pt x="1089" y="961"/>
                  </a:cubicBezTo>
                  <a:cubicBezTo>
                    <a:pt x="2352" y="1174"/>
                    <a:pt x="3040" y="3272"/>
                    <a:pt x="3040" y="3272"/>
                  </a:cubicBezTo>
                  <a:cubicBezTo>
                    <a:pt x="3040" y="3272"/>
                    <a:pt x="2729" y="1010"/>
                    <a:pt x="1466" y="240"/>
                  </a:cubicBezTo>
                  <a:cubicBezTo>
                    <a:pt x="1179" y="68"/>
                    <a:pt x="930" y="0"/>
                    <a:pt x="7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0" name="Google Shape;8680;p21"/>
            <p:cNvSpPr/>
            <p:nvPr/>
          </p:nvSpPr>
          <p:spPr>
            <a:xfrm>
              <a:off x="7983043" y="4400265"/>
              <a:ext cx="171570" cy="148246"/>
            </a:xfrm>
            <a:custGeom>
              <a:avLst/>
              <a:gdLst/>
              <a:ahLst/>
              <a:cxnLst/>
              <a:rect l="l" t="t" r="r" b="b"/>
              <a:pathLst>
                <a:path w="5230" h="4519" extrusionOk="0">
                  <a:moveTo>
                    <a:pt x="2181" y="1"/>
                  </a:moveTo>
                  <a:lnTo>
                    <a:pt x="2181" y="1"/>
                  </a:lnTo>
                  <a:cubicBezTo>
                    <a:pt x="2017" y="198"/>
                    <a:pt x="1902" y="427"/>
                    <a:pt x="1820" y="673"/>
                  </a:cubicBezTo>
                  <a:cubicBezTo>
                    <a:pt x="1689" y="1083"/>
                    <a:pt x="1132" y="1312"/>
                    <a:pt x="574" y="1706"/>
                  </a:cubicBezTo>
                  <a:cubicBezTo>
                    <a:pt x="1" y="2083"/>
                    <a:pt x="99" y="2706"/>
                    <a:pt x="214" y="3033"/>
                  </a:cubicBezTo>
                  <a:cubicBezTo>
                    <a:pt x="279" y="3263"/>
                    <a:pt x="247" y="3509"/>
                    <a:pt x="132" y="3722"/>
                  </a:cubicBezTo>
                  <a:cubicBezTo>
                    <a:pt x="410" y="3492"/>
                    <a:pt x="722" y="3312"/>
                    <a:pt x="1066" y="3230"/>
                  </a:cubicBezTo>
                  <a:cubicBezTo>
                    <a:pt x="1673" y="3050"/>
                    <a:pt x="1656" y="2755"/>
                    <a:pt x="1656" y="2279"/>
                  </a:cubicBezTo>
                  <a:cubicBezTo>
                    <a:pt x="1642" y="1878"/>
                    <a:pt x="1816" y="1853"/>
                    <a:pt x="1859" y="1853"/>
                  </a:cubicBezTo>
                  <a:cubicBezTo>
                    <a:pt x="1866" y="1853"/>
                    <a:pt x="1869" y="1853"/>
                    <a:pt x="1869" y="1853"/>
                  </a:cubicBezTo>
                  <a:cubicBezTo>
                    <a:pt x="1878" y="1852"/>
                    <a:pt x="1886" y="1852"/>
                    <a:pt x="1894" y="1852"/>
                  </a:cubicBezTo>
                  <a:cubicBezTo>
                    <a:pt x="2161" y="1852"/>
                    <a:pt x="2098" y="2386"/>
                    <a:pt x="2066" y="2673"/>
                  </a:cubicBezTo>
                  <a:cubicBezTo>
                    <a:pt x="1968" y="3197"/>
                    <a:pt x="2115" y="3755"/>
                    <a:pt x="2492" y="4164"/>
                  </a:cubicBezTo>
                  <a:cubicBezTo>
                    <a:pt x="2734" y="4428"/>
                    <a:pt x="3055" y="4518"/>
                    <a:pt x="3375" y="4518"/>
                  </a:cubicBezTo>
                  <a:cubicBezTo>
                    <a:pt x="3770" y="4518"/>
                    <a:pt x="4165" y="4381"/>
                    <a:pt x="4410" y="4263"/>
                  </a:cubicBezTo>
                  <a:cubicBezTo>
                    <a:pt x="4514" y="4217"/>
                    <a:pt x="4626" y="4195"/>
                    <a:pt x="4739" y="4195"/>
                  </a:cubicBezTo>
                  <a:cubicBezTo>
                    <a:pt x="4910" y="4195"/>
                    <a:pt x="5081" y="4246"/>
                    <a:pt x="5230" y="4345"/>
                  </a:cubicBezTo>
                  <a:cubicBezTo>
                    <a:pt x="5082" y="3460"/>
                    <a:pt x="4639" y="3197"/>
                    <a:pt x="4017" y="3132"/>
                  </a:cubicBezTo>
                  <a:cubicBezTo>
                    <a:pt x="3394" y="3066"/>
                    <a:pt x="2541" y="2853"/>
                    <a:pt x="2197" y="1771"/>
                  </a:cubicBezTo>
                  <a:cubicBezTo>
                    <a:pt x="1869" y="690"/>
                    <a:pt x="2181" y="1"/>
                    <a:pt x="218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1" name="Google Shape;8681;p21"/>
            <p:cNvSpPr/>
            <p:nvPr/>
          </p:nvSpPr>
          <p:spPr>
            <a:xfrm>
              <a:off x="8010469" y="4500289"/>
              <a:ext cx="42515" cy="65118"/>
            </a:xfrm>
            <a:custGeom>
              <a:avLst/>
              <a:gdLst/>
              <a:ahLst/>
              <a:cxnLst/>
              <a:rect l="l" t="t" r="r" b="b"/>
              <a:pathLst>
                <a:path w="1296" h="1985" extrusionOk="0">
                  <a:moveTo>
                    <a:pt x="951" y="1"/>
                  </a:moveTo>
                  <a:cubicBezTo>
                    <a:pt x="951" y="1"/>
                    <a:pt x="935" y="83"/>
                    <a:pt x="509" y="345"/>
                  </a:cubicBezTo>
                  <a:cubicBezTo>
                    <a:pt x="165" y="525"/>
                    <a:pt x="1" y="919"/>
                    <a:pt x="115" y="1296"/>
                  </a:cubicBezTo>
                  <a:cubicBezTo>
                    <a:pt x="181" y="1509"/>
                    <a:pt x="230" y="1755"/>
                    <a:pt x="263" y="1984"/>
                  </a:cubicBezTo>
                  <a:cubicBezTo>
                    <a:pt x="263" y="1984"/>
                    <a:pt x="263" y="1837"/>
                    <a:pt x="771" y="1542"/>
                  </a:cubicBezTo>
                  <a:cubicBezTo>
                    <a:pt x="1296" y="1263"/>
                    <a:pt x="1099" y="837"/>
                    <a:pt x="1001" y="558"/>
                  </a:cubicBezTo>
                  <a:cubicBezTo>
                    <a:pt x="951" y="378"/>
                    <a:pt x="935" y="181"/>
                    <a:pt x="95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2" name="Google Shape;8682;p21"/>
            <p:cNvSpPr/>
            <p:nvPr/>
          </p:nvSpPr>
          <p:spPr>
            <a:xfrm>
              <a:off x="7822820" y="4217636"/>
              <a:ext cx="227995" cy="159596"/>
            </a:xfrm>
            <a:custGeom>
              <a:avLst/>
              <a:gdLst/>
              <a:ahLst/>
              <a:cxnLst/>
              <a:rect l="l" t="t" r="r" b="b"/>
              <a:pathLst>
                <a:path w="6950" h="4865" extrusionOk="0">
                  <a:moveTo>
                    <a:pt x="5010" y="1"/>
                  </a:moveTo>
                  <a:cubicBezTo>
                    <a:pt x="4786" y="1"/>
                    <a:pt x="4536" y="53"/>
                    <a:pt x="4262" y="175"/>
                  </a:cubicBezTo>
                  <a:cubicBezTo>
                    <a:pt x="2787" y="831"/>
                    <a:pt x="3065" y="3306"/>
                    <a:pt x="4803" y="3667"/>
                  </a:cubicBezTo>
                  <a:cubicBezTo>
                    <a:pt x="4999" y="3699"/>
                    <a:pt x="5213" y="3732"/>
                    <a:pt x="5376" y="3749"/>
                  </a:cubicBezTo>
                  <a:cubicBezTo>
                    <a:pt x="4917" y="3831"/>
                    <a:pt x="4475" y="3978"/>
                    <a:pt x="4065" y="4191"/>
                  </a:cubicBezTo>
                  <a:cubicBezTo>
                    <a:pt x="3918" y="4273"/>
                    <a:pt x="3672" y="4339"/>
                    <a:pt x="3639" y="4355"/>
                  </a:cubicBezTo>
                  <a:cubicBezTo>
                    <a:pt x="3185" y="4527"/>
                    <a:pt x="2755" y="4603"/>
                    <a:pt x="2368" y="4603"/>
                  </a:cubicBezTo>
                  <a:cubicBezTo>
                    <a:pt x="1539" y="4603"/>
                    <a:pt x="902" y="4256"/>
                    <a:pt x="623" y="3765"/>
                  </a:cubicBezTo>
                  <a:cubicBezTo>
                    <a:pt x="377" y="3355"/>
                    <a:pt x="361" y="2863"/>
                    <a:pt x="574" y="2454"/>
                  </a:cubicBezTo>
                  <a:cubicBezTo>
                    <a:pt x="590" y="2437"/>
                    <a:pt x="590" y="2437"/>
                    <a:pt x="590" y="2421"/>
                  </a:cubicBezTo>
                  <a:cubicBezTo>
                    <a:pt x="803" y="2106"/>
                    <a:pt x="1139" y="1959"/>
                    <a:pt x="1452" y="1959"/>
                  </a:cubicBezTo>
                  <a:cubicBezTo>
                    <a:pt x="1742" y="1959"/>
                    <a:pt x="2013" y="2086"/>
                    <a:pt x="2147" y="2323"/>
                  </a:cubicBezTo>
                  <a:cubicBezTo>
                    <a:pt x="2262" y="2454"/>
                    <a:pt x="2311" y="2618"/>
                    <a:pt x="2311" y="2798"/>
                  </a:cubicBezTo>
                  <a:cubicBezTo>
                    <a:pt x="2311" y="2945"/>
                    <a:pt x="2262" y="3093"/>
                    <a:pt x="2147" y="3208"/>
                  </a:cubicBezTo>
                  <a:cubicBezTo>
                    <a:pt x="2033" y="3304"/>
                    <a:pt x="1975" y="3335"/>
                    <a:pt x="1946" y="3335"/>
                  </a:cubicBezTo>
                  <a:cubicBezTo>
                    <a:pt x="1921" y="3335"/>
                    <a:pt x="1918" y="3312"/>
                    <a:pt x="1918" y="3290"/>
                  </a:cubicBezTo>
                  <a:cubicBezTo>
                    <a:pt x="2035" y="3035"/>
                    <a:pt x="1743" y="2862"/>
                    <a:pt x="1489" y="2862"/>
                  </a:cubicBezTo>
                  <a:cubicBezTo>
                    <a:pt x="1318" y="2862"/>
                    <a:pt x="1164" y="2941"/>
                    <a:pt x="1164" y="3126"/>
                  </a:cubicBezTo>
                  <a:cubicBezTo>
                    <a:pt x="1153" y="3400"/>
                    <a:pt x="1392" y="3528"/>
                    <a:pt x="1645" y="3528"/>
                  </a:cubicBezTo>
                  <a:cubicBezTo>
                    <a:pt x="1769" y="3528"/>
                    <a:pt x="1897" y="3497"/>
                    <a:pt x="2000" y="3437"/>
                  </a:cubicBezTo>
                  <a:lnTo>
                    <a:pt x="2033" y="3421"/>
                  </a:lnTo>
                  <a:cubicBezTo>
                    <a:pt x="2065" y="3404"/>
                    <a:pt x="2082" y="3388"/>
                    <a:pt x="2098" y="3372"/>
                  </a:cubicBezTo>
                  <a:cubicBezTo>
                    <a:pt x="2410" y="3077"/>
                    <a:pt x="2442" y="2618"/>
                    <a:pt x="2197" y="2273"/>
                  </a:cubicBezTo>
                  <a:cubicBezTo>
                    <a:pt x="2058" y="2005"/>
                    <a:pt x="1742" y="1857"/>
                    <a:pt x="1404" y="1857"/>
                  </a:cubicBezTo>
                  <a:cubicBezTo>
                    <a:pt x="1062" y="1857"/>
                    <a:pt x="698" y="2009"/>
                    <a:pt x="475" y="2339"/>
                  </a:cubicBezTo>
                  <a:cubicBezTo>
                    <a:pt x="0" y="3093"/>
                    <a:pt x="213" y="4076"/>
                    <a:pt x="967" y="4568"/>
                  </a:cubicBezTo>
                  <a:cubicBezTo>
                    <a:pt x="1332" y="4766"/>
                    <a:pt x="1740" y="4865"/>
                    <a:pt x="2164" y="4865"/>
                  </a:cubicBezTo>
                  <a:cubicBezTo>
                    <a:pt x="2197" y="4865"/>
                    <a:pt x="2229" y="4864"/>
                    <a:pt x="2262" y="4863"/>
                  </a:cubicBezTo>
                  <a:cubicBezTo>
                    <a:pt x="3164" y="4830"/>
                    <a:pt x="3868" y="4339"/>
                    <a:pt x="5049" y="3978"/>
                  </a:cubicBezTo>
                  <a:cubicBezTo>
                    <a:pt x="5491" y="3880"/>
                    <a:pt x="5917" y="3814"/>
                    <a:pt x="6360" y="3781"/>
                  </a:cubicBezTo>
                  <a:cubicBezTo>
                    <a:pt x="6573" y="3765"/>
                    <a:pt x="6770" y="3699"/>
                    <a:pt x="6950" y="3601"/>
                  </a:cubicBezTo>
                  <a:lnTo>
                    <a:pt x="6950" y="3601"/>
                  </a:lnTo>
                  <a:cubicBezTo>
                    <a:pt x="6950" y="3601"/>
                    <a:pt x="6827" y="3630"/>
                    <a:pt x="6671" y="3630"/>
                  </a:cubicBezTo>
                  <a:cubicBezTo>
                    <a:pt x="6516" y="3630"/>
                    <a:pt x="6327" y="3601"/>
                    <a:pt x="6196" y="3486"/>
                  </a:cubicBezTo>
                  <a:cubicBezTo>
                    <a:pt x="5934" y="3257"/>
                    <a:pt x="5934" y="3339"/>
                    <a:pt x="5655" y="3257"/>
                  </a:cubicBezTo>
                  <a:cubicBezTo>
                    <a:pt x="5491" y="3208"/>
                    <a:pt x="5376" y="3060"/>
                    <a:pt x="5376" y="2896"/>
                  </a:cubicBezTo>
                  <a:cubicBezTo>
                    <a:pt x="5180" y="3060"/>
                    <a:pt x="5147" y="3339"/>
                    <a:pt x="5294" y="3552"/>
                  </a:cubicBezTo>
                  <a:cubicBezTo>
                    <a:pt x="5294" y="3552"/>
                    <a:pt x="4573" y="3552"/>
                    <a:pt x="4409" y="3175"/>
                  </a:cubicBezTo>
                  <a:cubicBezTo>
                    <a:pt x="4229" y="2814"/>
                    <a:pt x="4442" y="2814"/>
                    <a:pt x="4573" y="2732"/>
                  </a:cubicBezTo>
                  <a:cubicBezTo>
                    <a:pt x="4721" y="2650"/>
                    <a:pt x="4770" y="2503"/>
                    <a:pt x="4622" y="2306"/>
                  </a:cubicBezTo>
                  <a:cubicBezTo>
                    <a:pt x="4475" y="2093"/>
                    <a:pt x="4491" y="1732"/>
                    <a:pt x="4754" y="1716"/>
                  </a:cubicBezTo>
                  <a:cubicBezTo>
                    <a:pt x="4676" y="1547"/>
                    <a:pt x="4515" y="1450"/>
                    <a:pt x="4337" y="1450"/>
                  </a:cubicBezTo>
                  <a:cubicBezTo>
                    <a:pt x="4291" y="1450"/>
                    <a:pt x="4244" y="1457"/>
                    <a:pt x="4196" y="1470"/>
                  </a:cubicBezTo>
                  <a:cubicBezTo>
                    <a:pt x="3770" y="1536"/>
                    <a:pt x="3770" y="2142"/>
                    <a:pt x="3770" y="2142"/>
                  </a:cubicBezTo>
                  <a:cubicBezTo>
                    <a:pt x="3770" y="2142"/>
                    <a:pt x="3475" y="1405"/>
                    <a:pt x="3950" y="1028"/>
                  </a:cubicBezTo>
                  <a:cubicBezTo>
                    <a:pt x="4141" y="881"/>
                    <a:pt x="4293" y="826"/>
                    <a:pt x="4410" y="826"/>
                  </a:cubicBezTo>
                  <a:cubicBezTo>
                    <a:pt x="4596" y="826"/>
                    <a:pt x="4697" y="963"/>
                    <a:pt x="4737" y="1093"/>
                  </a:cubicBezTo>
                  <a:cubicBezTo>
                    <a:pt x="4790" y="1279"/>
                    <a:pt x="4886" y="1432"/>
                    <a:pt x="5033" y="1432"/>
                  </a:cubicBezTo>
                  <a:cubicBezTo>
                    <a:pt x="5068" y="1432"/>
                    <a:pt x="5106" y="1423"/>
                    <a:pt x="5147" y="1405"/>
                  </a:cubicBezTo>
                  <a:cubicBezTo>
                    <a:pt x="5276" y="1340"/>
                    <a:pt x="5392" y="1247"/>
                    <a:pt x="5488" y="1247"/>
                  </a:cubicBezTo>
                  <a:cubicBezTo>
                    <a:pt x="5538" y="1247"/>
                    <a:pt x="5583" y="1272"/>
                    <a:pt x="5622" y="1339"/>
                  </a:cubicBezTo>
                  <a:cubicBezTo>
                    <a:pt x="5753" y="1585"/>
                    <a:pt x="5639" y="1896"/>
                    <a:pt x="5376" y="2011"/>
                  </a:cubicBezTo>
                  <a:cubicBezTo>
                    <a:pt x="5376" y="2011"/>
                    <a:pt x="5382" y="2011"/>
                    <a:pt x="5393" y="2011"/>
                  </a:cubicBezTo>
                  <a:cubicBezTo>
                    <a:pt x="5500" y="2011"/>
                    <a:pt x="6111" y="1984"/>
                    <a:pt x="6245" y="1372"/>
                  </a:cubicBezTo>
                  <a:cubicBezTo>
                    <a:pt x="6363" y="822"/>
                    <a:pt x="5896" y="1"/>
                    <a:pt x="501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3" name="Google Shape;8683;p21"/>
            <p:cNvSpPr/>
            <p:nvPr/>
          </p:nvSpPr>
          <p:spPr>
            <a:xfrm>
              <a:off x="7787325" y="4303489"/>
              <a:ext cx="152740" cy="108650"/>
            </a:xfrm>
            <a:custGeom>
              <a:avLst/>
              <a:gdLst/>
              <a:ahLst/>
              <a:cxnLst/>
              <a:rect l="l" t="t" r="r" b="b"/>
              <a:pathLst>
                <a:path w="4656" h="3312" extrusionOk="0">
                  <a:moveTo>
                    <a:pt x="836" y="1"/>
                  </a:moveTo>
                  <a:cubicBezTo>
                    <a:pt x="836" y="1"/>
                    <a:pt x="0" y="919"/>
                    <a:pt x="558" y="1722"/>
                  </a:cubicBezTo>
                  <a:cubicBezTo>
                    <a:pt x="869" y="2181"/>
                    <a:pt x="1377" y="2459"/>
                    <a:pt x="1934" y="2492"/>
                  </a:cubicBezTo>
                  <a:cubicBezTo>
                    <a:pt x="1869" y="2492"/>
                    <a:pt x="1475" y="2492"/>
                    <a:pt x="1295" y="2722"/>
                  </a:cubicBezTo>
                  <a:cubicBezTo>
                    <a:pt x="1180" y="2885"/>
                    <a:pt x="1131" y="3099"/>
                    <a:pt x="1164" y="3312"/>
                  </a:cubicBezTo>
                  <a:cubicBezTo>
                    <a:pt x="1215" y="3223"/>
                    <a:pt x="1304" y="3164"/>
                    <a:pt x="1395" y="3164"/>
                  </a:cubicBezTo>
                  <a:cubicBezTo>
                    <a:pt x="1422" y="3164"/>
                    <a:pt x="1449" y="3169"/>
                    <a:pt x="1475" y="3180"/>
                  </a:cubicBezTo>
                  <a:cubicBezTo>
                    <a:pt x="1589" y="3215"/>
                    <a:pt x="1750" y="3288"/>
                    <a:pt x="1932" y="3288"/>
                  </a:cubicBezTo>
                  <a:cubicBezTo>
                    <a:pt x="2091" y="3288"/>
                    <a:pt x="2267" y="3233"/>
                    <a:pt x="2443" y="3049"/>
                  </a:cubicBezTo>
                  <a:cubicBezTo>
                    <a:pt x="2820" y="2640"/>
                    <a:pt x="3311" y="2869"/>
                    <a:pt x="4655" y="2164"/>
                  </a:cubicBezTo>
                  <a:cubicBezTo>
                    <a:pt x="4655" y="2164"/>
                    <a:pt x="4655" y="2164"/>
                    <a:pt x="4655" y="2164"/>
                  </a:cubicBezTo>
                  <a:cubicBezTo>
                    <a:pt x="4631" y="2164"/>
                    <a:pt x="3916" y="2456"/>
                    <a:pt x="3114" y="2456"/>
                  </a:cubicBezTo>
                  <a:cubicBezTo>
                    <a:pt x="2651" y="2456"/>
                    <a:pt x="2158" y="2358"/>
                    <a:pt x="1754" y="2049"/>
                  </a:cubicBezTo>
                  <a:cubicBezTo>
                    <a:pt x="1115" y="1574"/>
                    <a:pt x="771" y="787"/>
                    <a:pt x="83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4" name="Google Shape;8684;p21"/>
            <p:cNvSpPr/>
            <p:nvPr/>
          </p:nvSpPr>
          <p:spPr>
            <a:xfrm>
              <a:off x="7988948" y="4059940"/>
              <a:ext cx="145785" cy="206475"/>
            </a:xfrm>
            <a:custGeom>
              <a:avLst/>
              <a:gdLst/>
              <a:ahLst/>
              <a:cxnLst/>
              <a:rect l="l" t="t" r="r" b="b"/>
              <a:pathLst>
                <a:path w="4444" h="6294" extrusionOk="0">
                  <a:moveTo>
                    <a:pt x="2633" y="1"/>
                  </a:moveTo>
                  <a:cubicBezTo>
                    <a:pt x="2137" y="1"/>
                    <a:pt x="1621" y="203"/>
                    <a:pt x="1280" y="606"/>
                  </a:cubicBezTo>
                  <a:cubicBezTo>
                    <a:pt x="1" y="2245"/>
                    <a:pt x="903" y="4261"/>
                    <a:pt x="1657" y="5113"/>
                  </a:cubicBezTo>
                  <a:cubicBezTo>
                    <a:pt x="2083" y="5638"/>
                    <a:pt x="2640" y="6048"/>
                    <a:pt x="3279" y="6294"/>
                  </a:cubicBezTo>
                  <a:cubicBezTo>
                    <a:pt x="2689" y="6031"/>
                    <a:pt x="2181" y="5622"/>
                    <a:pt x="1788" y="5146"/>
                  </a:cubicBezTo>
                  <a:cubicBezTo>
                    <a:pt x="1509" y="4753"/>
                    <a:pt x="1296" y="4310"/>
                    <a:pt x="1165" y="3851"/>
                  </a:cubicBezTo>
                  <a:cubicBezTo>
                    <a:pt x="1017" y="3327"/>
                    <a:pt x="968" y="2769"/>
                    <a:pt x="1001" y="2212"/>
                  </a:cubicBezTo>
                  <a:cubicBezTo>
                    <a:pt x="1132" y="753"/>
                    <a:pt x="1968" y="196"/>
                    <a:pt x="2722" y="163"/>
                  </a:cubicBezTo>
                  <a:cubicBezTo>
                    <a:pt x="3066" y="180"/>
                    <a:pt x="3394" y="311"/>
                    <a:pt x="3640" y="557"/>
                  </a:cubicBezTo>
                  <a:cubicBezTo>
                    <a:pt x="4296" y="1114"/>
                    <a:pt x="3935" y="2048"/>
                    <a:pt x="3394" y="2278"/>
                  </a:cubicBezTo>
                  <a:cubicBezTo>
                    <a:pt x="3275" y="2345"/>
                    <a:pt x="3144" y="2378"/>
                    <a:pt x="3012" y="2378"/>
                  </a:cubicBezTo>
                  <a:cubicBezTo>
                    <a:pt x="2890" y="2378"/>
                    <a:pt x="2767" y="2350"/>
                    <a:pt x="2656" y="2294"/>
                  </a:cubicBezTo>
                  <a:cubicBezTo>
                    <a:pt x="2476" y="2212"/>
                    <a:pt x="2361" y="2032"/>
                    <a:pt x="2329" y="1835"/>
                  </a:cubicBezTo>
                  <a:cubicBezTo>
                    <a:pt x="2329" y="1737"/>
                    <a:pt x="2357" y="1715"/>
                    <a:pt x="2410" y="1715"/>
                  </a:cubicBezTo>
                  <a:cubicBezTo>
                    <a:pt x="2455" y="1715"/>
                    <a:pt x="2519" y="1731"/>
                    <a:pt x="2598" y="1731"/>
                  </a:cubicBezTo>
                  <a:cubicBezTo>
                    <a:pt x="2658" y="1731"/>
                    <a:pt x="2727" y="1722"/>
                    <a:pt x="2804" y="1688"/>
                  </a:cubicBezTo>
                  <a:cubicBezTo>
                    <a:pt x="3001" y="1573"/>
                    <a:pt x="3050" y="1294"/>
                    <a:pt x="2886" y="1130"/>
                  </a:cubicBezTo>
                  <a:cubicBezTo>
                    <a:pt x="2812" y="1056"/>
                    <a:pt x="2710" y="1016"/>
                    <a:pt x="2607" y="1016"/>
                  </a:cubicBezTo>
                  <a:cubicBezTo>
                    <a:pt x="2411" y="1016"/>
                    <a:pt x="2207" y="1159"/>
                    <a:pt x="2165" y="1491"/>
                  </a:cubicBezTo>
                  <a:cubicBezTo>
                    <a:pt x="2132" y="1737"/>
                    <a:pt x="2214" y="1983"/>
                    <a:pt x="2378" y="2147"/>
                  </a:cubicBezTo>
                  <a:cubicBezTo>
                    <a:pt x="2394" y="2179"/>
                    <a:pt x="2427" y="2196"/>
                    <a:pt x="2443" y="2212"/>
                  </a:cubicBezTo>
                  <a:lnTo>
                    <a:pt x="2509" y="2261"/>
                  </a:lnTo>
                  <a:lnTo>
                    <a:pt x="2558" y="2294"/>
                  </a:lnTo>
                  <a:lnTo>
                    <a:pt x="2591" y="2327"/>
                  </a:lnTo>
                  <a:lnTo>
                    <a:pt x="2624" y="2343"/>
                  </a:lnTo>
                  <a:cubicBezTo>
                    <a:pt x="2755" y="2409"/>
                    <a:pt x="2894" y="2442"/>
                    <a:pt x="3031" y="2442"/>
                  </a:cubicBezTo>
                  <a:cubicBezTo>
                    <a:pt x="3169" y="2442"/>
                    <a:pt x="3304" y="2409"/>
                    <a:pt x="3427" y="2343"/>
                  </a:cubicBezTo>
                  <a:cubicBezTo>
                    <a:pt x="4017" y="2130"/>
                    <a:pt x="4443" y="1081"/>
                    <a:pt x="3755" y="458"/>
                  </a:cubicBezTo>
                  <a:cubicBezTo>
                    <a:pt x="3480" y="153"/>
                    <a:pt x="3064" y="1"/>
                    <a:pt x="26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5" name="Google Shape;8685;p21"/>
            <p:cNvSpPr/>
            <p:nvPr/>
          </p:nvSpPr>
          <p:spPr>
            <a:xfrm>
              <a:off x="6674229" y="4897400"/>
              <a:ext cx="297377" cy="207098"/>
            </a:xfrm>
            <a:custGeom>
              <a:avLst/>
              <a:gdLst/>
              <a:ahLst/>
              <a:cxnLst/>
              <a:rect l="l" t="t" r="r" b="b"/>
              <a:pathLst>
                <a:path w="9065" h="6313" extrusionOk="0">
                  <a:moveTo>
                    <a:pt x="7079" y="0"/>
                  </a:moveTo>
                  <a:cubicBezTo>
                    <a:pt x="6623" y="0"/>
                    <a:pt x="6190" y="163"/>
                    <a:pt x="5917" y="501"/>
                  </a:cubicBezTo>
                  <a:cubicBezTo>
                    <a:pt x="5540" y="910"/>
                    <a:pt x="5491" y="1533"/>
                    <a:pt x="5819" y="1992"/>
                  </a:cubicBezTo>
                  <a:cubicBezTo>
                    <a:pt x="5901" y="2140"/>
                    <a:pt x="6032" y="2238"/>
                    <a:pt x="6196" y="2304"/>
                  </a:cubicBezTo>
                  <a:lnTo>
                    <a:pt x="6229" y="2320"/>
                  </a:lnTo>
                  <a:lnTo>
                    <a:pt x="6294" y="2336"/>
                  </a:lnTo>
                  <a:cubicBezTo>
                    <a:pt x="6327" y="2353"/>
                    <a:pt x="6360" y="2353"/>
                    <a:pt x="6393" y="2369"/>
                  </a:cubicBezTo>
                  <a:cubicBezTo>
                    <a:pt x="6461" y="2385"/>
                    <a:pt x="6531" y="2394"/>
                    <a:pt x="6600" y="2394"/>
                  </a:cubicBezTo>
                  <a:cubicBezTo>
                    <a:pt x="6812" y="2394"/>
                    <a:pt x="7019" y="2317"/>
                    <a:pt x="7180" y="2156"/>
                  </a:cubicBezTo>
                  <a:cubicBezTo>
                    <a:pt x="7570" y="1751"/>
                    <a:pt x="7300" y="1208"/>
                    <a:pt x="6962" y="1208"/>
                  </a:cubicBezTo>
                  <a:cubicBezTo>
                    <a:pt x="6931" y="1208"/>
                    <a:pt x="6900" y="1212"/>
                    <a:pt x="6868" y="1222"/>
                  </a:cubicBezTo>
                  <a:cubicBezTo>
                    <a:pt x="6557" y="1304"/>
                    <a:pt x="6475" y="1714"/>
                    <a:pt x="6721" y="1845"/>
                  </a:cubicBezTo>
                  <a:cubicBezTo>
                    <a:pt x="6775" y="1875"/>
                    <a:pt x="6833" y="1889"/>
                    <a:pt x="6891" y="1889"/>
                  </a:cubicBezTo>
                  <a:cubicBezTo>
                    <a:pt x="6992" y="1889"/>
                    <a:pt x="7091" y="1846"/>
                    <a:pt x="7163" y="1763"/>
                  </a:cubicBezTo>
                  <a:lnTo>
                    <a:pt x="7163" y="1763"/>
                  </a:lnTo>
                  <a:cubicBezTo>
                    <a:pt x="7196" y="1910"/>
                    <a:pt x="7147" y="2058"/>
                    <a:pt x="7016" y="2140"/>
                  </a:cubicBezTo>
                  <a:cubicBezTo>
                    <a:pt x="6875" y="2257"/>
                    <a:pt x="6701" y="2315"/>
                    <a:pt x="6524" y="2315"/>
                  </a:cubicBezTo>
                  <a:cubicBezTo>
                    <a:pt x="6453" y="2315"/>
                    <a:pt x="6381" y="2306"/>
                    <a:pt x="6311" y="2287"/>
                  </a:cubicBezTo>
                  <a:cubicBezTo>
                    <a:pt x="6229" y="2271"/>
                    <a:pt x="6147" y="2222"/>
                    <a:pt x="6065" y="2173"/>
                  </a:cubicBezTo>
                  <a:cubicBezTo>
                    <a:pt x="5557" y="1763"/>
                    <a:pt x="5524" y="1009"/>
                    <a:pt x="5983" y="550"/>
                  </a:cubicBezTo>
                  <a:cubicBezTo>
                    <a:pt x="6238" y="246"/>
                    <a:pt x="6632" y="102"/>
                    <a:pt x="7049" y="102"/>
                  </a:cubicBezTo>
                  <a:cubicBezTo>
                    <a:pt x="7915" y="102"/>
                    <a:pt x="8879" y="727"/>
                    <a:pt x="8901" y="1845"/>
                  </a:cubicBezTo>
                  <a:cubicBezTo>
                    <a:pt x="8917" y="2664"/>
                    <a:pt x="8491" y="3402"/>
                    <a:pt x="7770" y="3795"/>
                  </a:cubicBezTo>
                  <a:lnTo>
                    <a:pt x="7704" y="3812"/>
                  </a:lnTo>
                  <a:cubicBezTo>
                    <a:pt x="7622" y="3844"/>
                    <a:pt x="7524" y="3877"/>
                    <a:pt x="7442" y="3894"/>
                  </a:cubicBezTo>
                  <a:cubicBezTo>
                    <a:pt x="7215" y="3946"/>
                    <a:pt x="6990" y="3968"/>
                    <a:pt x="6765" y="3968"/>
                  </a:cubicBezTo>
                  <a:cubicBezTo>
                    <a:pt x="5178" y="3968"/>
                    <a:pt x="3643" y="2834"/>
                    <a:pt x="2302" y="2834"/>
                  </a:cubicBezTo>
                  <a:cubicBezTo>
                    <a:pt x="2155" y="2834"/>
                    <a:pt x="2011" y="2847"/>
                    <a:pt x="1869" y="2877"/>
                  </a:cubicBezTo>
                  <a:cubicBezTo>
                    <a:pt x="623" y="3156"/>
                    <a:pt x="246" y="4041"/>
                    <a:pt x="148" y="4582"/>
                  </a:cubicBezTo>
                  <a:cubicBezTo>
                    <a:pt x="0" y="5123"/>
                    <a:pt x="115" y="5729"/>
                    <a:pt x="558" y="6057"/>
                  </a:cubicBezTo>
                  <a:cubicBezTo>
                    <a:pt x="784" y="6233"/>
                    <a:pt x="1055" y="6313"/>
                    <a:pt x="1320" y="6313"/>
                  </a:cubicBezTo>
                  <a:cubicBezTo>
                    <a:pt x="1747" y="6313"/>
                    <a:pt x="2156" y="6106"/>
                    <a:pt x="2328" y="5762"/>
                  </a:cubicBezTo>
                  <a:cubicBezTo>
                    <a:pt x="2656" y="5221"/>
                    <a:pt x="2361" y="4516"/>
                    <a:pt x="1869" y="4402"/>
                  </a:cubicBezTo>
                  <a:cubicBezTo>
                    <a:pt x="1770" y="4356"/>
                    <a:pt x="1666" y="4335"/>
                    <a:pt x="1563" y="4335"/>
                  </a:cubicBezTo>
                  <a:cubicBezTo>
                    <a:pt x="1257" y="4335"/>
                    <a:pt x="963" y="4525"/>
                    <a:pt x="853" y="4844"/>
                  </a:cubicBezTo>
                  <a:cubicBezTo>
                    <a:pt x="820" y="4959"/>
                    <a:pt x="803" y="5090"/>
                    <a:pt x="820" y="5221"/>
                  </a:cubicBezTo>
                  <a:lnTo>
                    <a:pt x="820" y="5238"/>
                  </a:lnTo>
                  <a:cubicBezTo>
                    <a:pt x="836" y="5238"/>
                    <a:pt x="836" y="5254"/>
                    <a:pt x="836" y="5270"/>
                  </a:cubicBezTo>
                  <a:cubicBezTo>
                    <a:pt x="836" y="5287"/>
                    <a:pt x="836" y="5287"/>
                    <a:pt x="836" y="5303"/>
                  </a:cubicBezTo>
                  <a:cubicBezTo>
                    <a:pt x="910" y="5525"/>
                    <a:pt x="1122" y="5663"/>
                    <a:pt x="1341" y="5663"/>
                  </a:cubicBezTo>
                  <a:cubicBezTo>
                    <a:pt x="1414" y="5663"/>
                    <a:pt x="1488" y="5647"/>
                    <a:pt x="1557" y="5615"/>
                  </a:cubicBezTo>
                  <a:cubicBezTo>
                    <a:pt x="1904" y="5473"/>
                    <a:pt x="1797" y="4923"/>
                    <a:pt x="1454" y="4923"/>
                  </a:cubicBezTo>
                  <a:cubicBezTo>
                    <a:pt x="1439" y="4923"/>
                    <a:pt x="1425" y="4924"/>
                    <a:pt x="1410" y="4926"/>
                  </a:cubicBezTo>
                  <a:cubicBezTo>
                    <a:pt x="1049" y="4959"/>
                    <a:pt x="1098" y="5320"/>
                    <a:pt x="1049" y="5369"/>
                  </a:cubicBezTo>
                  <a:cubicBezTo>
                    <a:pt x="1039" y="5383"/>
                    <a:pt x="1027" y="5389"/>
                    <a:pt x="1014" y="5389"/>
                  </a:cubicBezTo>
                  <a:cubicBezTo>
                    <a:pt x="968" y="5389"/>
                    <a:pt x="915" y="5313"/>
                    <a:pt x="902" y="5287"/>
                  </a:cubicBezTo>
                  <a:cubicBezTo>
                    <a:pt x="820" y="5090"/>
                    <a:pt x="836" y="4877"/>
                    <a:pt x="935" y="4713"/>
                  </a:cubicBezTo>
                  <a:cubicBezTo>
                    <a:pt x="1074" y="4504"/>
                    <a:pt x="1304" y="4394"/>
                    <a:pt x="1542" y="4394"/>
                  </a:cubicBezTo>
                  <a:cubicBezTo>
                    <a:pt x="1641" y="4394"/>
                    <a:pt x="1740" y="4413"/>
                    <a:pt x="1836" y="4451"/>
                  </a:cubicBezTo>
                  <a:cubicBezTo>
                    <a:pt x="2295" y="4566"/>
                    <a:pt x="2541" y="5221"/>
                    <a:pt x="2229" y="5713"/>
                  </a:cubicBezTo>
                  <a:cubicBezTo>
                    <a:pt x="2069" y="6024"/>
                    <a:pt x="1692" y="6207"/>
                    <a:pt x="1304" y="6207"/>
                  </a:cubicBezTo>
                  <a:cubicBezTo>
                    <a:pt x="1059" y="6207"/>
                    <a:pt x="810" y="6134"/>
                    <a:pt x="607" y="5975"/>
                  </a:cubicBezTo>
                  <a:cubicBezTo>
                    <a:pt x="99" y="5566"/>
                    <a:pt x="99" y="4631"/>
                    <a:pt x="541" y="4058"/>
                  </a:cubicBezTo>
                  <a:cubicBezTo>
                    <a:pt x="887" y="3576"/>
                    <a:pt x="1475" y="3345"/>
                    <a:pt x="2088" y="3345"/>
                  </a:cubicBezTo>
                  <a:cubicBezTo>
                    <a:pt x="2288" y="3345"/>
                    <a:pt x="2491" y="3370"/>
                    <a:pt x="2688" y="3418"/>
                  </a:cubicBezTo>
                  <a:cubicBezTo>
                    <a:pt x="3492" y="3615"/>
                    <a:pt x="4311" y="3959"/>
                    <a:pt x="5213" y="4189"/>
                  </a:cubicBezTo>
                  <a:cubicBezTo>
                    <a:pt x="5542" y="4250"/>
                    <a:pt x="5881" y="4286"/>
                    <a:pt x="6217" y="4286"/>
                  </a:cubicBezTo>
                  <a:cubicBezTo>
                    <a:pt x="6783" y="4286"/>
                    <a:pt x="7342" y="4184"/>
                    <a:pt x="7835" y="3926"/>
                  </a:cubicBezTo>
                  <a:cubicBezTo>
                    <a:pt x="8606" y="3517"/>
                    <a:pt x="9065" y="2713"/>
                    <a:pt x="9032" y="1845"/>
                  </a:cubicBezTo>
                  <a:cubicBezTo>
                    <a:pt x="9010" y="653"/>
                    <a:pt x="7995" y="0"/>
                    <a:pt x="70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6" name="Google Shape;8686;p21"/>
            <p:cNvSpPr/>
            <p:nvPr/>
          </p:nvSpPr>
          <p:spPr>
            <a:xfrm>
              <a:off x="6709725" y="5014811"/>
              <a:ext cx="212412" cy="121116"/>
            </a:xfrm>
            <a:custGeom>
              <a:avLst/>
              <a:gdLst/>
              <a:ahLst/>
              <a:cxnLst/>
              <a:rect l="l" t="t" r="r" b="b"/>
              <a:pathLst>
                <a:path w="6475" h="3692" extrusionOk="0">
                  <a:moveTo>
                    <a:pt x="948" y="0"/>
                  </a:moveTo>
                  <a:cubicBezTo>
                    <a:pt x="332" y="0"/>
                    <a:pt x="0" y="265"/>
                    <a:pt x="0" y="265"/>
                  </a:cubicBezTo>
                  <a:cubicBezTo>
                    <a:pt x="225" y="193"/>
                    <a:pt x="434" y="147"/>
                    <a:pt x="643" y="147"/>
                  </a:cubicBezTo>
                  <a:cubicBezTo>
                    <a:pt x="952" y="147"/>
                    <a:pt x="1261" y="247"/>
                    <a:pt x="1623" y="511"/>
                  </a:cubicBezTo>
                  <a:cubicBezTo>
                    <a:pt x="2213" y="954"/>
                    <a:pt x="1852" y="1708"/>
                    <a:pt x="1754" y="2200"/>
                  </a:cubicBezTo>
                  <a:cubicBezTo>
                    <a:pt x="1656" y="2708"/>
                    <a:pt x="2360" y="2921"/>
                    <a:pt x="2721" y="3085"/>
                  </a:cubicBezTo>
                  <a:cubicBezTo>
                    <a:pt x="3098" y="3249"/>
                    <a:pt x="2901" y="3691"/>
                    <a:pt x="2901" y="3691"/>
                  </a:cubicBezTo>
                  <a:cubicBezTo>
                    <a:pt x="4245" y="2872"/>
                    <a:pt x="3377" y="1937"/>
                    <a:pt x="3147" y="1659"/>
                  </a:cubicBezTo>
                  <a:cubicBezTo>
                    <a:pt x="2957" y="1441"/>
                    <a:pt x="3083" y="1200"/>
                    <a:pt x="3272" y="1200"/>
                  </a:cubicBezTo>
                  <a:cubicBezTo>
                    <a:pt x="3310" y="1200"/>
                    <a:pt x="3351" y="1210"/>
                    <a:pt x="3393" y="1233"/>
                  </a:cubicBezTo>
                  <a:cubicBezTo>
                    <a:pt x="3639" y="1364"/>
                    <a:pt x="3278" y="1872"/>
                    <a:pt x="3950" y="2298"/>
                  </a:cubicBezTo>
                  <a:cubicBezTo>
                    <a:pt x="4120" y="2410"/>
                    <a:pt x="4279" y="2451"/>
                    <a:pt x="4422" y="2451"/>
                  </a:cubicBezTo>
                  <a:cubicBezTo>
                    <a:pt x="4846" y="2451"/>
                    <a:pt x="5130" y="2085"/>
                    <a:pt x="5131" y="2085"/>
                  </a:cubicBezTo>
                  <a:lnTo>
                    <a:pt x="5131" y="2085"/>
                  </a:lnTo>
                  <a:cubicBezTo>
                    <a:pt x="5124" y="2085"/>
                    <a:pt x="5119" y="2085"/>
                    <a:pt x="5113" y="2085"/>
                  </a:cubicBezTo>
                  <a:cubicBezTo>
                    <a:pt x="4744" y="2085"/>
                    <a:pt x="4948" y="1574"/>
                    <a:pt x="4786" y="1413"/>
                  </a:cubicBezTo>
                  <a:cubicBezTo>
                    <a:pt x="4703" y="1361"/>
                    <a:pt x="4614" y="1329"/>
                    <a:pt x="4522" y="1329"/>
                  </a:cubicBezTo>
                  <a:cubicBezTo>
                    <a:pt x="4468" y="1329"/>
                    <a:pt x="4414" y="1340"/>
                    <a:pt x="4360" y="1364"/>
                  </a:cubicBezTo>
                  <a:cubicBezTo>
                    <a:pt x="4311" y="1375"/>
                    <a:pt x="4263" y="1380"/>
                    <a:pt x="4219" y="1380"/>
                  </a:cubicBezTo>
                  <a:cubicBezTo>
                    <a:pt x="4071" y="1380"/>
                    <a:pt x="3969" y="1321"/>
                    <a:pt x="4032" y="1233"/>
                  </a:cubicBezTo>
                  <a:cubicBezTo>
                    <a:pt x="4066" y="1191"/>
                    <a:pt x="4102" y="1174"/>
                    <a:pt x="4148" y="1174"/>
                  </a:cubicBezTo>
                  <a:cubicBezTo>
                    <a:pt x="4283" y="1174"/>
                    <a:pt x="4508" y="1311"/>
                    <a:pt x="5032" y="1347"/>
                  </a:cubicBezTo>
                  <a:cubicBezTo>
                    <a:pt x="5060" y="1349"/>
                    <a:pt x="5087" y="1350"/>
                    <a:pt x="5114" y="1350"/>
                  </a:cubicBezTo>
                  <a:cubicBezTo>
                    <a:pt x="5893" y="1350"/>
                    <a:pt x="6474" y="692"/>
                    <a:pt x="6475" y="692"/>
                  </a:cubicBezTo>
                  <a:lnTo>
                    <a:pt x="6475" y="692"/>
                  </a:lnTo>
                  <a:cubicBezTo>
                    <a:pt x="6017" y="940"/>
                    <a:pt x="5534" y="1035"/>
                    <a:pt x="5050" y="1035"/>
                  </a:cubicBezTo>
                  <a:cubicBezTo>
                    <a:pt x="3870" y="1035"/>
                    <a:pt x="2684" y="469"/>
                    <a:pt x="1836" y="167"/>
                  </a:cubicBezTo>
                  <a:cubicBezTo>
                    <a:pt x="1495" y="44"/>
                    <a:pt x="1198" y="0"/>
                    <a:pt x="9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7" name="Google Shape;8687;p21"/>
            <p:cNvSpPr/>
            <p:nvPr/>
          </p:nvSpPr>
          <p:spPr>
            <a:xfrm>
              <a:off x="6764543" y="4894185"/>
              <a:ext cx="118360" cy="83095"/>
            </a:xfrm>
            <a:custGeom>
              <a:avLst/>
              <a:gdLst/>
              <a:ahLst/>
              <a:cxnLst/>
              <a:rect l="l" t="t" r="r" b="b"/>
              <a:pathLst>
                <a:path w="3608" h="2533" extrusionOk="0">
                  <a:moveTo>
                    <a:pt x="2521" y="0"/>
                  </a:moveTo>
                  <a:cubicBezTo>
                    <a:pt x="1931" y="0"/>
                    <a:pt x="1247" y="123"/>
                    <a:pt x="870" y="615"/>
                  </a:cubicBezTo>
                  <a:cubicBezTo>
                    <a:pt x="1" y="1762"/>
                    <a:pt x="525" y="2533"/>
                    <a:pt x="525" y="2533"/>
                  </a:cubicBezTo>
                  <a:cubicBezTo>
                    <a:pt x="525" y="2533"/>
                    <a:pt x="362" y="2172"/>
                    <a:pt x="1394" y="2156"/>
                  </a:cubicBezTo>
                  <a:cubicBezTo>
                    <a:pt x="2427" y="2139"/>
                    <a:pt x="2296" y="1500"/>
                    <a:pt x="2263" y="1271"/>
                  </a:cubicBezTo>
                  <a:cubicBezTo>
                    <a:pt x="2181" y="1008"/>
                    <a:pt x="2230" y="746"/>
                    <a:pt x="2410" y="549"/>
                  </a:cubicBezTo>
                  <a:cubicBezTo>
                    <a:pt x="2656" y="205"/>
                    <a:pt x="3607" y="123"/>
                    <a:pt x="3607" y="123"/>
                  </a:cubicBezTo>
                  <a:cubicBezTo>
                    <a:pt x="3607" y="123"/>
                    <a:pt x="3111" y="0"/>
                    <a:pt x="25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8" name="Google Shape;8688;p21"/>
            <p:cNvSpPr/>
            <p:nvPr/>
          </p:nvSpPr>
          <p:spPr>
            <a:xfrm>
              <a:off x="6854890" y="4806267"/>
              <a:ext cx="74238" cy="88213"/>
            </a:xfrm>
            <a:custGeom>
              <a:avLst/>
              <a:gdLst/>
              <a:ahLst/>
              <a:cxnLst/>
              <a:rect l="l" t="t" r="r" b="b"/>
              <a:pathLst>
                <a:path w="2263" h="2689" extrusionOk="0">
                  <a:moveTo>
                    <a:pt x="1148" y="0"/>
                  </a:moveTo>
                  <a:cubicBezTo>
                    <a:pt x="1148" y="1"/>
                    <a:pt x="1345" y="541"/>
                    <a:pt x="1001" y="738"/>
                  </a:cubicBezTo>
                  <a:cubicBezTo>
                    <a:pt x="640" y="935"/>
                    <a:pt x="1" y="1344"/>
                    <a:pt x="263" y="2017"/>
                  </a:cubicBezTo>
                  <a:cubicBezTo>
                    <a:pt x="509" y="2689"/>
                    <a:pt x="1689" y="2426"/>
                    <a:pt x="2263" y="2623"/>
                  </a:cubicBezTo>
                  <a:cubicBezTo>
                    <a:pt x="2263" y="2623"/>
                    <a:pt x="1394" y="2164"/>
                    <a:pt x="1460" y="1443"/>
                  </a:cubicBezTo>
                  <a:cubicBezTo>
                    <a:pt x="1525" y="705"/>
                    <a:pt x="1443" y="181"/>
                    <a:pt x="11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9" name="Google Shape;8689;p21"/>
            <p:cNvSpPr/>
            <p:nvPr/>
          </p:nvSpPr>
          <p:spPr>
            <a:xfrm>
              <a:off x="6935001" y="4844977"/>
              <a:ext cx="104910" cy="141455"/>
            </a:xfrm>
            <a:custGeom>
              <a:avLst/>
              <a:gdLst/>
              <a:ahLst/>
              <a:cxnLst/>
              <a:rect l="l" t="t" r="r" b="b"/>
              <a:pathLst>
                <a:path w="3198" h="4312" extrusionOk="0">
                  <a:moveTo>
                    <a:pt x="378" y="1"/>
                  </a:moveTo>
                  <a:lnTo>
                    <a:pt x="378" y="1"/>
                  </a:lnTo>
                  <a:cubicBezTo>
                    <a:pt x="1" y="1345"/>
                    <a:pt x="542" y="1607"/>
                    <a:pt x="1099" y="2476"/>
                  </a:cubicBezTo>
                  <a:cubicBezTo>
                    <a:pt x="1657" y="3361"/>
                    <a:pt x="1050" y="4311"/>
                    <a:pt x="1050" y="4311"/>
                  </a:cubicBezTo>
                  <a:cubicBezTo>
                    <a:pt x="1460" y="4049"/>
                    <a:pt x="1804" y="3361"/>
                    <a:pt x="2492" y="2918"/>
                  </a:cubicBezTo>
                  <a:cubicBezTo>
                    <a:pt x="3197" y="2492"/>
                    <a:pt x="2902" y="1591"/>
                    <a:pt x="2902" y="1591"/>
                  </a:cubicBezTo>
                  <a:lnTo>
                    <a:pt x="2902" y="1591"/>
                  </a:lnTo>
                  <a:cubicBezTo>
                    <a:pt x="2863" y="1695"/>
                    <a:pt x="2761" y="1748"/>
                    <a:pt x="2595" y="1748"/>
                  </a:cubicBezTo>
                  <a:cubicBezTo>
                    <a:pt x="2554" y="1748"/>
                    <a:pt x="2509" y="1745"/>
                    <a:pt x="2460" y="1738"/>
                  </a:cubicBezTo>
                  <a:cubicBezTo>
                    <a:pt x="2429" y="1731"/>
                    <a:pt x="2398" y="1727"/>
                    <a:pt x="2369" y="1727"/>
                  </a:cubicBezTo>
                  <a:cubicBezTo>
                    <a:pt x="2134" y="1727"/>
                    <a:pt x="1962" y="1947"/>
                    <a:pt x="2050" y="2181"/>
                  </a:cubicBezTo>
                  <a:cubicBezTo>
                    <a:pt x="2102" y="2413"/>
                    <a:pt x="1960" y="2513"/>
                    <a:pt x="1825" y="2513"/>
                  </a:cubicBezTo>
                  <a:cubicBezTo>
                    <a:pt x="1789" y="2513"/>
                    <a:pt x="1753" y="2506"/>
                    <a:pt x="1722" y="2492"/>
                  </a:cubicBezTo>
                  <a:cubicBezTo>
                    <a:pt x="1558" y="2426"/>
                    <a:pt x="1558" y="2066"/>
                    <a:pt x="1788" y="1886"/>
                  </a:cubicBezTo>
                  <a:cubicBezTo>
                    <a:pt x="2001" y="1705"/>
                    <a:pt x="2148" y="1312"/>
                    <a:pt x="1952" y="689"/>
                  </a:cubicBezTo>
                  <a:cubicBezTo>
                    <a:pt x="1815" y="219"/>
                    <a:pt x="1371" y="104"/>
                    <a:pt x="1048" y="104"/>
                  </a:cubicBezTo>
                  <a:cubicBezTo>
                    <a:pt x="944" y="104"/>
                    <a:pt x="852" y="116"/>
                    <a:pt x="788" y="132"/>
                  </a:cubicBezTo>
                  <a:cubicBezTo>
                    <a:pt x="764" y="134"/>
                    <a:pt x="741" y="136"/>
                    <a:pt x="718" y="136"/>
                  </a:cubicBezTo>
                  <a:cubicBezTo>
                    <a:pt x="594" y="136"/>
                    <a:pt x="475" y="97"/>
                    <a:pt x="3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0" name="Google Shape;8690;p21"/>
            <p:cNvSpPr/>
            <p:nvPr/>
          </p:nvSpPr>
          <p:spPr>
            <a:xfrm>
              <a:off x="6911348" y="4636793"/>
              <a:ext cx="266213" cy="265753"/>
            </a:xfrm>
            <a:custGeom>
              <a:avLst/>
              <a:gdLst/>
              <a:ahLst/>
              <a:cxnLst/>
              <a:rect l="l" t="t" r="r" b="b"/>
              <a:pathLst>
                <a:path w="8115" h="8101" extrusionOk="0">
                  <a:moveTo>
                    <a:pt x="5749" y="0"/>
                  </a:moveTo>
                  <a:cubicBezTo>
                    <a:pt x="5234" y="0"/>
                    <a:pt x="4731" y="189"/>
                    <a:pt x="4426" y="577"/>
                  </a:cubicBezTo>
                  <a:cubicBezTo>
                    <a:pt x="4131" y="1003"/>
                    <a:pt x="4082" y="1560"/>
                    <a:pt x="4312" y="2036"/>
                  </a:cubicBezTo>
                  <a:cubicBezTo>
                    <a:pt x="4519" y="2450"/>
                    <a:pt x="4855" y="2597"/>
                    <a:pt x="5184" y="2597"/>
                  </a:cubicBezTo>
                  <a:cubicBezTo>
                    <a:pt x="5532" y="2597"/>
                    <a:pt x="5872" y="2434"/>
                    <a:pt x="6049" y="2249"/>
                  </a:cubicBezTo>
                  <a:cubicBezTo>
                    <a:pt x="6229" y="2036"/>
                    <a:pt x="6311" y="1757"/>
                    <a:pt x="6246" y="1495"/>
                  </a:cubicBezTo>
                  <a:cubicBezTo>
                    <a:pt x="6198" y="1167"/>
                    <a:pt x="5968" y="1026"/>
                    <a:pt x="5756" y="1026"/>
                  </a:cubicBezTo>
                  <a:cubicBezTo>
                    <a:pt x="5609" y="1026"/>
                    <a:pt x="5471" y="1095"/>
                    <a:pt x="5410" y="1216"/>
                  </a:cubicBezTo>
                  <a:cubicBezTo>
                    <a:pt x="5279" y="1495"/>
                    <a:pt x="5344" y="1855"/>
                    <a:pt x="5754" y="1921"/>
                  </a:cubicBezTo>
                  <a:cubicBezTo>
                    <a:pt x="6098" y="1970"/>
                    <a:pt x="5918" y="2396"/>
                    <a:pt x="5475" y="2511"/>
                  </a:cubicBezTo>
                  <a:cubicBezTo>
                    <a:pt x="5391" y="2536"/>
                    <a:pt x="5306" y="2548"/>
                    <a:pt x="5222" y="2548"/>
                  </a:cubicBezTo>
                  <a:cubicBezTo>
                    <a:pt x="4868" y="2548"/>
                    <a:pt x="4540" y="2334"/>
                    <a:pt x="4394" y="2003"/>
                  </a:cubicBezTo>
                  <a:cubicBezTo>
                    <a:pt x="4197" y="1560"/>
                    <a:pt x="4246" y="1036"/>
                    <a:pt x="4525" y="642"/>
                  </a:cubicBezTo>
                  <a:cubicBezTo>
                    <a:pt x="4795" y="305"/>
                    <a:pt x="5254" y="145"/>
                    <a:pt x="5719" y="145"/>
                  </a:cubicBezTo>
                  <a:cubicBezTo>
                    <a:pt x="5818" y="145"/>
                    <a:pt x="5918" y="153"/>
                    <a:pt x="6016" y="167"/>
                  </a:cubicBezTo>
                  <a:cubicBezTo>
                    <a:pt x="7229" y="298"/>
                    <a:pt x="7918" y="1986"/>
                    <a:pt x="7197" y="3150"/>
                  </a:cubicBezTo>
                  <a:cubicBezTo>
                    <a:pt x="6967" y="3511"/>
                    <a:pt x="6623" y="3806"/>
                    <a:pt x="6246" y="4003"/>
                  </a:cubicBezTo>
                  <a:cubicBezTo>
                    <a:pt x="5849" y="4169"/>
                    <a:pt x="5396" y="4252"/>
                    <a:pt x="4871" y="4252"/>
                  </a:cubicBezTo>
                  <a:cubicBezTo>
                    <a:pt x="4462" y="4252"/>
                    <a:pt x="4011" y="4201"/>
                    <a:pt x="3509" y="4101"/>
                  </a:cubicBezTo>
                  <a:cubicBezTo>
                    <a:pt x="3203" y="4040"/>
                    <a:pt x="2903" y="4009"/>
                    <a:pt x="2616" y="4009"/>
                  </a:cubicBezTo>
                  <a:cubicBezTo>
                    <a:pt x="1290" y="4009"/>
                    <a:pt x="240" y="4665"/>
                    <a:pt x="132" y="5986"/>
                  </a:cubicBezTo>
                  <a:cubicBezTo>
                    <a:pt x="1" y="7576"/>
                    <a:pt x="1050" y="8100"/>
                    <a:pt x="1050" y="8100"/>
                  </a:cubicBezTo>
                  <a:cubicBezTo>
                    <a:pt x="1050" y="8100"/>
                    <a:pt x="1033" y="8084"/>
                    <a:pt x="1017" y="8068"/>
                  </a:cubicBezTo>
                  <a:cubicBezTo>
                    <a:pt x="460" y="7428"/>
                    <a:pt x="607" y="6232"/>
                    <a:pt x="607" y="6232"/>
                  </a:cubicBezTo>
                  <a:cubicBezTo>
                    <a:pt x="706" y="5707"/>
                    <a:pt x="968" y="5248"/>
                    <a:pt x="1361" y="4904"/>
                  </a:cubicBezTo>
                  <a:cubicBezTo>
                    <a:pt x="1942" y="4463"/>
                    <a:pt x="2676" y="4378"/>
                    <a:pt x="3159" y="4378"/>
                  </a:cubicBezTo>
                  <a:cubicBezTo>
                    <a:pt x="3467" y="4378"/>
                    <a:pt x="3672" y="4412"/>
                    <a:pt x="3672" y="4412"/>
                  </a:cubicBezTo>
                  <a:cubicBezTo>
                    <a:pt x="3918" y="4445"/>
                    <a:pt x="4164" y="4462"/>
                    <a:pt x="4377" y="4462"/>
                  </a:cubicBezTo>
                  <a:cubicBezTo>
                    <a:pt x="4496" y="4471"/>
                    <a:pt x="4618" y="4476"/>
                    <a:pt x="4742" y="4476"/>
                  </a:cubicBezTo>
                  <a:cubicBezTo>
                    <a:pt x="5693" y="4476"/>
                    <a:pt x="6749" y="4175"/>
                    <a:pt x="7344" y="3232"/>
                  </a:cubicBezTo>
                  <a:cubicBezTo>
                    <a:pt x="8114" y="1986"/>
                    <a:pt x="7360" y="167"/>
                    <a:pt x="6033" y="20"/>
                  </a:cubicBezTo>
                  <a:cubicBezTo>
                    <a:pt x="5938" y="7"/>
                    <a:pt x="5843" y="0"/>
                    <a:pt x="57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1" name="Google Shape;8691;p21"/>
            <p:cNvSpPr/>
            <p:nvPr/>
          </p:nvSpPr>
          <p:spPr>
            <a:xfrm>
              <a:off x="6944711" y="4901435"/>
              <a:ext cx="33" cy="33"/>
            </a:xfrm>
            <a:custGeom>
              <a:avLst/>
              <a:gdLst/>
              <a:ahLst/>
              <a:cxnLst/>
              <a:rect l="l" t="t" r="r" b="b"/>
              <a:pathLst>
                <a:path w="1" h="1" extrusionOk="0">
                  <a:moveTo>
                    <a:pt x="0" y="1"/>
                  </a:moveTo>
                  <a:lnTo>
                    <a:pt x="0" y="1"/>
                  </a:lnTo>
                  <a:lnTo>
                    <a:pt x="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2" name="Google Shape;8692;p21"/>
            <p:cNvSpPr/>
            <p:nvPr/>
          </p:nvSpPr>
          <p:spPr>
            <a:xfrm>
              <a:off x="6982339" y="4789208"/>
              <a:ext cx="153265" cy="78371"/>
            </a:xfrm>
            <a:custGeom>
              <a:avLst/>
              <a:gdLst/>
              <a:ahLst/>
              <a:cxnLst/>
              <a:rect l="l" t="t" r="r" b="b"/>
              <a:pathLst>
                <a:path w="4672" h="2389" extrusionOk="0">
                  <a:moveTo>
                    <a:pt x="1086" y="0"/>
                  </a:moveTo>
                  <a:cubicBezTo>
                    <a:pt x="394" y="0"/>
                    <a:pt x="0" y="225"/>
                    <a:pt x="0" y="225"/>
                  </a:cubicBezTo>
                  <a:cubicBezTo>
                    <a:pt x="84" y="210"/>
                    <a:pt x="164" y="203"/>
                    <a:pt x="239" y="203"/>
                  </a:cubicBezTo>
                  <a:cubicBezTo>
                    <a:pt x="728" y="203"/>
                    <a:pt x="1034" y="513"/>
                    <a:pt x="935" y="996"/>
                  </a:cubicBezTo>
                  <a:cubicBezTo>
                    <a:pt x="804" y="1406"/>
                    <a:pt x="968" y="1864"/>
                    <a:pt x="1312" y="2127"/>
                  </a:cubicBezTo>
                  <a:cubicBezTo>
                    <a:pt x="1640" y="2389"/>
                    <a:pt x="2541" y="2389"/>
                    <a:pt x="2541" y="2389"/>
                  </a:cubicBezTo>
                  <a:cubicBezTo>
                    <a:pt x="2279" y="2241"/>
                    <a:pt x="2525" y="1881"/>
                    <a:pt x="2689" y="1455"/>
                  </a:cubicBezTo>
                  <a:cubicBezTo>
                    <a:pt x="2844" y="1034"/>
                    <a:pt x="2422" y="880"/>
                    <a:pt x="2225" y="880"/>
                  </a:cubicBezTo>
                  <a:cubicBezTo>
                    <a:pt x="2215" y="880"/>
                    <a:pt x="2206" y="880"/>
                    <a:pt x="2197" y="881"/>
                  </a:cubicBezTo>
                  <a:cubicBezTo>
                    <a:pt x="2093" y="890"/>
                    <a:pt x="2017" y="911"/>
                    <a:pt x="1946" y="911"/>
                  </a:cubicBezTo>
                  <a:cubicBezTo>
                    <a:pt x="1893" y="911"/>
                    <a:pt x="1843" y="900"/>
                    <a:pt x="1787" y="865"/>
                  </a:cubicBezTo>
                  <a:cubicBezTo>
                    <a:pt x="1680" y="798"/>
                    <a:pt x="1736" y="580"/>
                    <a:pt x="2017" y="580"/>
                  </a:cubicBezTo>
                  <a:cubicBezTo>
                    <a:pt x="2081" y="580"/>
                    <a:pt x="2157" y="591"/>
                    <a:pt x="2246" y="619"/>
                  </a:cubicBezTo>
                  <a:cubicBezTo>
                    <a:pt x="2721" y="783"/>
                    <a:pt x="2574" y="1242"/>
                    <a:pt x="3311" y="1389"/>
                  </a:cubicBezTo>
                  <a:cubicBezTo>
                    <a:pt x="3367" y="1400"/>
                    <a:pt x="3419" y="1406"/>
                    <a:pt x="3468" y="1406"/>
                  </a:cubicBezTo>
                  <a:cubicBezTo>
                    <a:pt x="4060" y="1406"/>
                    <a:pt x="4218" y="643"/>
                    <a:pt x="4279" y="537"/>
                  </a:cubicBezTo>
                  <a:cubicBezTo>
                    <a:pt x="4393" y="406"/>
                    <a:pt x="4524" y="275"/>
                    <a:pt x="4672" y="160"/>
                  </a:cubicBezTo>
                  <a:lnTo>
                    <a:pt x="4672" y="160"/>
                  </a:lnTo>
                  <a:cubicBezTo>
                    <a:pt x="4462" y="274"/>
                    <a:pt x="4087" y="394"/>
                    <a:pt x="3549" y="394"/>
                  </a:cubicBezTo>
                  <a:cubicBezTo>
                    <a:pt x="3161" y="394"/>
                    <a:pt x="2688" y="332"/>
                    <a:pt x="2131" y="160"/>
                  </a:cubicBezTo>
                  <a:cubicBezTo>
                    <a:pt x="1733" y="42"/>
                    <a:pt x="1382" y="0"/>
                    <a:pt x="108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3" name="Google Shape;8693;p21"/>
            <p:cNvSpPr/>
            <p:nvPr/>
          </p:nvSpPr>
          <p:spPr>
            <a:xfrm>
              <a:off x="6991492" y="4646011"/>
              <a:ext cx="105402" cy="110389"/>
            </a:xfrm>
            <a:custGeom>
              <a:avLst/>
              <a:gdLst/>
              <a:ahLst/>
              <a:cxnLst/>
              <a:rect l="l" t="t" r="r" b="b"/>
              <a:pathLst>
                <a:path w="3213" h="3365" extrusionOk="0">
                  <a:moveTo>
                    <a:pt x="1934" y="1"/>
                  </a:moveTo>
                  <a:lnTo>
                    <a:pt x="1934" y="1"/>
                  </a:lnTo>
                  <a:cubicBezTo>
                    <a:pt x="1492" y="279"/>
                    <a:pt x="1426" y="722"/>
                    <a:pt x="705" y="1345"/>
                  </a:cubicBezTo>
                  <a:cubicBezTo>
                    <a:pt x="0" y="1968"/>
                    <a:pt x="197" y="2427"/>
                    <a:pt x="344" y="2689"/>
                  </a:cubicBezTo>
                  <a:cubicBezTo>
                    <a:pt x="459" y="2804"/>
                    <a:pt x="426" y="3000"/>
                    <a:pt x="295" y="3099"/>
                  </a:cubicBezTo>
                  <a:cubicBezTo>
                    <a:pt x="1377" y="2984"/>
                    <a:pt x="1229" y="2345"/>
                    <a:pt x="1164" y="2148"/>
                  </a:cubicBezTo>
                  <a:cubicBezTo>
                    <a:pt x="1098" y="1951"/>
                    <a:pt x="1131" y="1837"/>
                    <a:pt x="1246" y="1837"/>
                  </a:cubicBezTo>
                  <a:cubicBezTo>
                    <a:pt x="1361" y="1837"/>
                    <a:pt x="1344" y="2066"/>
                    <a:pt x="1328" y="2361"/>
                  </a:cubicBezTo>
                  <a:cubicBezTo>
                    <a:pt x="1328" y="2640"/>
                    <a:pt x="1262" y="3295"/>
                    <a:pt x="2115" y="3361"/>
                  </a:cubicBezTo>
                  <a:cubicBezTo>
                    <a:pt x="2146" y="3363"/>
                    <a:pt x="2176" y="3365"/>
                    <a:pt x="2205" y="3365"/>
                  </a:cubicBezTo>
                  <a:cubicBezTo>
                    <a:pt x="2984" y="3365"/>
                    <a:pt x="3213" y="2558"/>
                    <a:pt x="3213" y="2558"/>
                  </a:cubicBezTo>
                  <a:lnTo>
                    <a:pt x="3213" y="2558"/>
                  </a:lnTo>
                  <a:cubicBezTo>
                    <a:pt x="3088" y="2592"/>
                    <a:pt x="2937" y="2618"/>
                    <a:pt x="2777" y="2618"/>
                  </a:cubicBezTo>
                  <a:cubicBezTo>
                    <a:pt x="2327" y="2618"/>
                    <a:pt x="1803" y="2418"/>
                    <a:pt x="1574" y="1656"/>
                  </a:cubicBezTo>
                  <a:cubicBezTo>
                    <a:pt x="1377" y="1083"/>
                    <a:pt x="1508" y="443"/>
                    <a:pt x="19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4" name="Google Shape;8694;p21"/>
            <p:cNvSpPr/>
            <p:nvPr/>
          </p:nvSpPr>
          <p:spPr>
            <a:xfrm>
              <a:off x="7142037" y="4489299"/>
              <a:ext cx="63478" cy="251385"/>
            </a:xfrm>
            <a:custGeom>
              <a:avLst/>
              <a:gdLst/>
              <a:ahLst/>
              <a:cxnLst/>
              <a:rect l="l" t="t" r="r" b="b"/>
              <a:pathLst>
                <a:path w="1935" h="7663" extrusionOk="0">
                  <a:moveTo>
                    <a:pt x="1300" y="0"/>
                  </a:moveTo>
                  <a:cubicBezTo>
                    <a:pt x="984" y="0"/>
                    <a:pt x="738" y="369"/>
                    <a:pt x="738" y="369"/>
                  </a:cubicBezTo>
                  <a:cubicBezTo>
                    <a:pt x="1" y="1500"/>
                    <a:pt x="837" y="3286"/>
                    <a:pt x="984" y="5171"/>
                  </a:cubicBezTo>
                  <a:cubicBezTo>
                    <a:pt x="1132" y="7056"/>
                    <a:pt x="476" y="7663"/>
                    <a:pt x="476" y="7663"/>
                  </a:cubicBezTo>
                  <a:cubicBezTo>
                    <a:pt x="1164" y="7122"/>
                    <a:pt x="1328" y="5351"/>
                    <a:pt x="1197" y="3991"/>
                  </a:cubicBezTo>
                  <a:cubicBezTo>
                    <a:pt x="1066" y="2631"/>
                    <a:pt x="1082" y="1352"/>
                    <a:pt x="1345" y="1090"/>
                  </a:cubicBezTo>
                  <a:cubicBezTo>
                    <a:pt x="1607" y="828"/>
                    <a:pt x="1935" y="287"/>
                    <a:pt x="1509" y="57"/>
                  </a:cubicBezTo>
                  <a:cubicBezTo>
                    <a:pt x="1437" y="17"/>
                    <a:pt x="1367" y="0"/>
                    <a:pt x="130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5" name="Google Shape;8695;p21"/>
            <p:cNvSpPr/>
            <p:nvPr/>
          </p:nvSpPr>
          <p:spPr>
            <a:xfrm>
              <a:off x="7082364" y="4456034"/>
              <a:ext cx="280188" cy="334119"/>
            </a:xfrm>
            <a:custGeom>
              <a:avLst/>
              <a:gdLst/>
              <a:ahLst/>
              <a:cxnLst/>
              <a:rect l="l" t="t" r="r" b="b"/>
              <a:pathLst>
                <a:path w="8541" h="10185" extrusionOk="0">
                  <a:moveTo>
                    <a:pt x="6282" y="1"/>
                  </a:moveTo>
                  <a:cubicBezTo>
                    <a:pt x="6080" y="1"/>
                    <a:pt x="5874" y="24"/>
                    <a:pt x="5672" y="71"/>
                  </a:cubicBezTo>
                  <a:cubicBezTo>
                    <a:pt x="4491" y="334"/>
                    <a:pt x="3721" y="1579"/>
                    <a:pt x="3508" y="2841"/>
                  </a:cubicBezTo>
                  <a:cubicBezTo>
                    <a:pt x="3262" y="4153"/>
                    <a:pt x="3508" y="5382"/>
                    <a:pt x="3459" y="6480"/>
                  </a:cubicBezTo>
                  <a:cubicBezTo>
                    <a:pt x="3524" y="7480"/>
                    <a:pt x="3147" y="8447"/>
                    <a:pt x="2459" y="9136"/>
                  </a:cubicBezTo>
                  <a:cubicBezTo>
                    <a:pt x="1787" y="9758"/>
                    <a:pt x="918" y="10119"/>
                    <a:pt x="0" y="10185"/>
                  </a:cubicBezTo>
                  <a:cubicBezTo>
                    <a:pt x="935" y="10152"/>
                    <a:pt x="1820" y="9808"/>
                    <a:pt x="2508" y="9201"/>
                  </a:cubicBezTo>
                  <a:cubicBezTo>
                    <a:pt x="3246" y="8496"/>
                    <a:pt x="3655" y="7513"/>
                    <a:pt x="3606" y="6497"/>
                  </a:cubicBezTo>
                  <a:cubicBezTo>
                    <a:pt x="3672" y="5366"/>
                    <a:pt x="3426" y="4136"/>
                    <a:pt x="3672" y="2874"/>
                  </a:cubicBezTo>
                  <a:cubicBezTo>
                    <a:pt x="3918" y="1628"/>
                    <a:pt x="4590" y="465"/>
                    <a:pt x="5704" y="219"/>
                  </a:cubicBezTo>
                  <a:cubicBezTo>
                    <a:pt x="5836" y="186"/>
                    <a:pt x="5967" y="170"/>
                    <a:pt x="6098" y="153"/>
                  </a:cubicBezTo>
                  <a:cubicBezTo>
                    <a:pt x="6143" y="150"/>
                    <a:pt x="6187" y="148"/>
                    <a:pt x="6232" y="148"/>
                  </a:cubicBezTo>
                  <a:cubicBezTo>
                    <a:pt x="6629" y="148"/>
                    <a:pt x="7019" y="278"/>
                    <a:pt x="7344" y="514"/>
                  </a:cubicBezTo>
                  <a:cubicBezTo>
                    <a:pt x="8048" y="1088"/>
                    <a:pt x="7950" y="2333"/>
                    <a:pt x="7540" y="2710"/>
                  </a:cubicBezTo>
                  <a:cubicBezTo>
                    <a:pt x="7341" y="2888"/>
                    <a:pt x="7117" y="2961"/>
                    <a:pt x="6918" y="2961"/>
                  </a:cubicBezTo>
                  <a:cubicBezTo>
                    <a:pt x="6658" y="2961"/>
                    <a:pt x="6441" y="2837"/>
                    <a:pt x="6376" y="2661"/>
                  </a:cubicBezTo>
                  <a:lnTo>
                    <a:pt x="6376" y="2661"/>
                  </a:lnTo>
                  <a:cubicBezTo>
                    <a:pt x="6376" y="2661"/>
                    <a:pt x="6413" y="2666"/>
                    <a:pt x="6467" y="2666"/>
                  </a:cubicBezTo>
                  <a:cubicBezTo>
                    <a:pt x="6603" y="2666"/>
                    <a:pt x="6852" y="2633"/>
                    <a:pt x="6934" y="2399"/>
                  </a:cubicBezTo>
                  <a:cubicBezTo>
                    <a:pt x="7065" y="2087"/>
                    <a:pt x="6868" y="1743"/>
                    <a:pt x="6540" y="1678"/>
                  </a:cubicBezTo>
                  <a:cubicBezTo>
                    <a:pt x="6491" y="1664"/>
                    <a:pt x="6439" y="1657"/>
                    <a:pt x="6386" y="1657"/>
                  </a:cubicBezTo>
                  <a:cubicBezTo>
                    <a:pt x="6065" y="1657"/>
                    <a:pt x="5709" y="1911"/>
                    <a:pt x="5836" y="2432"/>
                  </a:cubicBezTo>
                  <a:cubicBezTo>
                    <a:pt x="5926" y="2815"/>
                    <a:pt x="6449" y="3112"/>
                    <a:pt x="6996" y="3112"/>
                  </a:cubicBezTo>
                  <a:cubicBezTo>
                    <a:pt x="7246" y="3112"/>
                    <a:pt x="7500" y="3051"/>
                    <a:pt x="7721" y="2907"/>
                  </a:cubicBezTo>
                  <a:cubicBezTo>
                    <a:pt x="8130" y="2677"/>
                    <a:pt x="8540" y="1973"/>
                    <a:pt x="8245" y="1186"/>
                  </a:cubicBezTo>
                  <a:cubicBezTo>
                    <a:pt x="8030" y="462"/>
                    <a:pt x="7190" y="1"/>
                    <a:pt x="62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6" name="Google Shape;8696;p21"/>
            <p:cNvSpPr/>
            <p:nvPr/>
          </p:nvSpPr>
          <p:spPr>
            <a:xfrm>
              <a:off x="7215161" y="4503078"/>
              <a:ext cx="82308" cy="69153"/>
            </a:xfrm>
            <a:custGeom>
              <a:avLst/>
              <a:gdLst/>
              <a:ahLst/>
              <a:cxnLst/>
              <a:rect l="l" t="t" r="r" b="b"/>
              <a:pathLst>
                <a:path w="2509" h="2108" extrusionOk="0">
                  <a:moveTo>
                    <a:pt x="710" y="1"/>
                  </a:moveTo>
                  <a:cubicBezTo>
                    <a:pt x="636" y="1"/>
                    <a:pt x="558" y="11"/>
                    <a:pt x="476" y="31"/>
                  </a:cubicBezTo>
                  <a:cubicBezTo>
                    <a:pt x="607" y="96"/>
                    <a:pt x="640" y="276"/>
                    <a:pt x="542" y="375"/>
                  </a:cubicBezTo>
                  <a:cubicBezTo>
                    <a:pt x="394" y="604"/>
                    <a:pt x="1" y="1309"/>
                    <a:pt x="558" y="1866"/>
                  </a:cubicBezTo>
                  <a:cubicBezTo>
                    <a:pt x="737" y="2045"/>
                    <a:pt x="989" y="2107"/>
                    <a:pt x="1253" y="2107"/>
                  </a:cubicBezTo>
                  <a:cubicBezTo>
                    <a:pt x="1789" y="2107"/>
                    <a:pt x="2377" y="1850"/>
                    <a:pt x="2509" y="1784"/>
                  </a:cubicBezTo>
                  <a:lnTo>
                    <a:pt x="2509" y="1784"/>
                  </a:lnTo>
                  <a:cubicBezTo>
                    <a:pt x="2509" y="1784"/>
                    <a:pt x="2475" y="1788"/>
                    <a:pt x="2421" y="1788"/>
                  </a:cubicBezTo>
                  <a:cubicBezTo>
                    <a:pt x="2204" y="1788"/>
                    <a:pt x="1653" y="1725"/>
                    <a:pt x="1574" y="1096"/>
                  </a:cubicBezTo>
                  <a:cubicBezTo>
                    <a:pt x="1489" y="401"/>
                    <a:pt x="1184" y="1"/>
                    <a:pt x="71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7" name="Google Shape;8697;p21"/>
            <p:cNvSpPr/>
            <p:nvPr/>
          </p:nvSpPr>
          <p:spPr>
            <a:xfrm>
              <a:off x="7218934" y="4507277"/>
              <a:ext cx="158678" cy="179640"/>
            </a:xfrm>
            <a:custGeom>
              <a:avLst/>
              <a:gdLst/>
              <a:ahLst/>
              <a:cxnLst/>
              <a:rect l="l" t="t" r="r" b="b"/>
              <a:pathLst>
                <a:path w="4837" h="5476" extrusionOk="0">
                  <a:moveTo>
                    <a:pt x="4361" y="1"/>
                  </a:moveTo>
                  <a:lnTo>
                    <a:pt x="4361" y="1"/>
                  </a:lnTo>
                  <a:cubicBezTo>
                    <a:pt x="4492" y="558"/>
                    <a:pt x="4279" y="1148"/>
                    <a:pt x="3820" y="1492"/>
                  </a:cubicBezTo>
                  <a:cubicBezTo>
                    <a:pt x="3017" y="2066"/>
                    <a:pt x="1918" y="1771"/>
                    <a:pt x="1000" y="2410"/>
                  </a:cubicBezTo>
                  <a:cubicBezTo>
                    <a:pt x="99" y="3033"/>
                    <a:pt x="197" y="3951"/>
                    <a:pt x="181" y="4459"/>
                  </a:cubicBezTo>
                  <a:cubicBezTo>
                    <a:pt x="197" y="4803"/>
                    <a:pt x="132" y="5148"/>
                    <a:pt x="1" y="5476"/>
                  </a:cubicBezTo>
                  <a:cubicBezTo>
                    <a:pt x="312" y="5279"/>
                    <a:pt x="476" y="4918"/>
                    <a:pt x="443" y="4558"/>
                  </a:cubicBezTo>
                  <a:cubicBezTo>
                    <a:pt x="443" y="3915"/>
                    <a:pt x="515" y="3186"/>
                    <a:pt x="711" y="3186"/>
                  </a:cubicBezTo>
                  <a:cubicBezTo>
                    <a:pt x="725" y="3186"/>
                    <a:pt x="739" y="3190"/>
                    <a:pt x="755" y="3197"/>
                  </a:cubicBezTo>
                  <a:cubicBezTo>
                    <a:pt x="984" y="3312"/>
                    <a:pt x="787" y="3558"/>
                    <a:pt x="705" y="3705"/>
                  </a:cubicBezTo>
                  <a:cubicBezTo>
                    <a:pt x="623" y="3853"/>
                    <a:pt x="460" y="4525"/>
                    <a:pt x="1181" y="4935"/>
                  </a:cubicBezTo>
                  <a:cubicBezTo>
                    <a:pt x="1181" y="4935"/>
                    <a:pt x="1181" y="4935"/>
                    <a:pt x="1181" y="4935"/>
                  </a:cubicBezTo>
                  <a:cubicBezTo>
                    <a:pt x="1190" y="4935"/>
                    <a:pt x="958" y="4422"/>
                    <a:pt x="1361" y="4148"/>
                  </a:cubicBezTo>
                  <a:cubicBezTo>
                    <a:pt x="1771" y="3869"/>
                    <a:pt x="2017" y="3705"/>
                    <a:pt x="1968" y="3132"/>
                  </a:cubicBezTo>
                  <a:cubicBezTo>
                    <a:pt x="1924" y="2608"/>
                    <a:pt x="2267" y="2175"/>
                    <a:pt x="2505" y="2175"/>
                  </a:cubicBezTo>
                  <a:cubicBezTo>
                    <a:pt x="2536" y="2175"/>
                    <a:pt x="2564" y="2182"/>
                    <a:pt x="2590" y="2197"/>
                  </a:cubicBezTo>
                  <a:cubicBezTo>
                    <a:pt x="2804" y="2345"/>
                    <a:pt x="2541" y="2558"/>
                    <a:pt x="2427" y="2607"/>
                  </a:cubicBezTo>
                  <a:cubicBezTo>
                    <a:pt x="2230" y="2722"/>
                    <a:pt x="2197" y="2984"/>
                    <a:pt x="2361" y="3148"/>
                  </a:cubicBezTo>
                  <a:cubicBezTo>
                    <a:pt x="2558" y="3394"/>
                    <a:pt x="2492" y="3705"/>
                    <a:pt x="2230" y="3804"/>
                  </a:cubicBezTo>
                  <a:cubicBezTo>
                    <a:pt x="2230" y="3804"/>
                    <a:pt x="2286" y="3810"/>
                    <a:pt x="2379" y="3810"/>
                  </a:cubicBezTo>
                  <a:cubicBezTo>
                    <a:pt x="2702" y="3810"/>
                    <a:pt x="3472" y="3732"/>
                    <a:pt x="3967" y="3033"/>
                  </a:cubicBezTo>
                  <a:cubicBezTo>
                    <a:pt x="4590" y="2148"/>
                    <a:pt x="4836" y="820"/>
                    <a:pt x="43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8" name="Google Shape;8698;p21"/>
            <p:cNvSpPr/>
            <p:nvPr/>
          </p:nvSpPr>
          <p:spPr>
            <a:xfrm>
              <a:off x="7333458" y="4457183"/>
              <a:ext cx="96840" cy="64035"/>
            </a:xfrm>
            <a:custGeom>
              <a:avLst/>
              <a:gdLst/>
              <a:ahLst/>
              <a:cxnLst/>
              <a:rect l="l" t="t" r="r" b="b"/>
              <a:pathLst>
                <a:path w="2952" h="1952" extrusionOk="0">
                  <a:moveTo>
                    <a:pt x="915" y="0"/>
                  </a:moveTo>
                  <a:cubicBezTo>
                    <a:pt x="652" y="0"/>
                    <a:pt x="349" y="26"/>
                    <a:pt x="1" y="85"/>
                  </a:cubicBezTo>
                  <a:cubicBezTo>
                    <a:pt x="411" y="135"/>
                    <a:pt x="755" y="413"/>
                    <a:pt x="919" y="790"/>
                  </a:cubicBezTo>
                  <a:cubicBezTo>
                    <a:pt x="1112" y="1305"/>
                    <a:pt x="1477" y="1951"/>
                    <a:pt x="2236" y="1951"/>
                  </a:cubicBezTo>
                  <a:cubicBezTo>
                    <a:pt x="2443" y="1951"/>
                    <a:pt x="2680" y="1903"/>
                    <a:pt x="2951" y="1790"/>
                  </a:cubicBezTo>
                  <a:cubicBezTo>
                    <a:pt x="2771" y="1725"/>
                    <a:pt x="2656" y="1561"/>
                    <a:pt x="2656" y="1380"/>
                  </a:cubicBezTo>
                  <a:cubicBezTo>
                    <a:pt x="2656" y="1096"/>
                    <a:pt x="2619" y="0"/>
                    <a:pt x="9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9" name="Google Shape;8699;p21"/>
            <p:cNvSpPr/>
            <p:nvPr/>
          </p:nvSpPr>
          <p:spPr>
            <a:xfrm>
              <a:off x="7420033" y="4456330"/>
              <a:ext cx="47895" cy="37398"/>
            </a:xfrm>
            <a:custGeom>
              <a:avLst/>
              <a:gdLst/>
              <a:ahLst/>
              <a:cxnLst/>
              <a:rect l="l" t="t" r="r" b="b"/>
              <a:pathLst>
                <a:path w="1460" h="1140" extrusionOk="0">
                  <a:moveTo>
                    <a:pt x="984" y="0"/>
                  </a:moveTo>
                  <a:cubicBezTo>
                    <a:pt x="812" y="0"/>
                    <a:pt x="653" y="142"/>
                    <a:pt x="640" y="325"/>
                  </a:cubicBezTo>
                  <a:cubicBezTo>
                    <a:pt x="640" y="488"/>
                    <a:pt x="773" y="593"/>
                    <a:pt x="908" y="593"/>
                  </a:cubicBezTo>
                  <a:cubicBezTo>
                    <a:pt x="963" y="593"/>
                    <a:pt x="1019" y="575"/>
                    <a:pt x="1066" y="538"/>
                  </a:cubicBezTo>
                  <a:cubicBezTo>
                    <a:pt x="1066" y="538"/>
                    <a:pt x="1181" y="357"/>
                    <a:pt x="1066" y="292"/>
                  </a:cubicBezTo>
                  <a:cubicBezTo>
                    <a:pt x="1038" y="275"/>
                    <a:pt x="1012" y="268"/>
                    <a:pt x="990" y="268"/>
                  </a:cubicBezTo>
                  <a:cubicBezTo>
                    <a:pt x="924" y="268"/>
                    <a:pt x="890" y="333"/>
                    <a:pt x="902" y="406"/>
                  </a:cubicBezTo>
                  <a:cubicBezTo>
                    <a:pt x="913" y="439"/>
                    <a:pt x="898" y="453"/>
                    <a:pt x="873" y="453"/>
                  </a:cubicBezTo>
                  <a:cubicBezTo>
                    <a:pt x="822" y="453"/>
                    <a:pt x="733" y="391"/>
                    <a:pt x="755" y="292"/>
                  </a:cubicBezTo>
                  <a:cubicBezTo>
                    <a:pt x="767" y="160"/>
                    <a:pt x="875" y="73"/>
                    <a:pt x="995" y="73"/>
                  </a:cubicBezTo>
                  <a:cubicBezTo>
                    <a:pt x="1041" y="73"/>
                    <a:pt x="1087" y="85"/>
                    <a:pt x="1132" y="111"/>
                  </a:cubicBezTo>
                  <a:cubicBezTo>
                    <a:pt x="1394" y="275"/>
                    <a:pt x="1312" y="849"/>
                    <a:pt x="739" y="898"/>
                  </a:cubicBezTo>
                  <a:cubicBezTo>
                    <a:pt x="724" y="899"/>
                    <a:pt x="710" y="900"/>
                    <a:pt x="695" y="900"/>
                  </a:cubicBezTo>
                  <a:cubicBezTo>
                    <a:pt x="336" y="900"/>
                    <a:pt x="17" y="521"/>
                    <a:pt x="17" y="521"/>
                  </a:cubicBezTo>
                  <a:lnTo>
                    <a:pt x="17" y="521"/>
                  </a:lnTo>
                  <a:cubicBezTo>
                    <a:pt x="1" y="702"/>
                    <a:pt x="83" y="882"/>
                    <a:pt x="230" y="1013"/>
                  </a:cubicBezTo>
                  <a:cubicBezTo>
                    <a:pt x="355" y="1096"/>
                    <a:pt x="499" y="1140"/>
                    <a:pt x="642" y="1140"/>
                  </a:cubicBezTo>
                  <a:cubicBezTo>
                    <a:pt x="725" y="1140"/>
                    <a:pt x="808" y="1125"/>
                    <a:pt x="886" y="1095"/>
                  </a:cubicBezTo>
                  <a:cubicBezTo>
                    <a:pt x="1099" y="1029"/>
                    <a:pt x="1279" y="865"/>
                    <a:pt x="1361" y="669"/>
                  </a:cubicBezTo>
                  <a:cubicBezTo>
                    <a:pt x="1460" y="423"/>
                    <a:pt x="1361" y="144"/>
                    <a:pt x="1116" y="29"/>
                  </a:cubicBezTo>
                  <a:cubicBezTo>
                    <a:pt x="1072" y="10"/>
                    <a:pt x="1028" y="0"/>
                    <a:pt x="98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0" name="Google Shape;8700;p21"/>
            <p:cNvSpPr/>
            <p:nvPr/>
          </p:nvSpPr>
          <p:spPr>
            <a:xfrm>
              <a:off x="6675279" y="4694367"/>
              <a:ext cx="131253" cy="286749"/>
            </a:xfrm>
            <a:custGeom>
              <a:avLst/>
              <a:gdLst/>
              <a:ahLst/>
              <a:cxnLst/>
              <a:rect l="l" t="t" r="r" b="b"/>
              <a:pathLst>
                <a:path w="4001" h="8741" extrusionOk="0">
                  <a:moveTo>
                    <a:pt x="2074" y="1"/>
                  </a:moveTo>
                  <a:cubicBezTo>
                    <a:pt x="1548" y="1"/>
                    <a:pt x="1034" y="248"/>
                    <a:pt x="706" y="690"/>
                  </a:cubicBezTo>
                  <a:cubicBezTo>
                    <a:pt x="362" y="1182"/>
                    <a:pt x="312" y="1821"/>
                    <a:pt x="575" y="2362"/>
                  </a:cubicBezTo>
                  <a:cubicBezTo>
                    <a:pt x="809" y="2784"/>
                    <a:pt x="1252" y="3021"/>
                    <a:pt x="1707" y="3021"/>
                  </a:cubicBezTo>
                  <a:cubicBezTo>
                    <a:pt x="1889" y="3021"/>
                    <a:pt x="2073" y="2983"/>
                    <a:pt x="2247" y="2903"/>
                  </a:cubicBezTo>
                  <a:cubicBezTo>
                    <a:pt x="2951" y="2723"/>
                    <a:pt x="3099" y="1789"/>
                    <a:pt x="2476" y="1412"/>
                  </a:cubicBezTo>
                  <a:cubicBezTo>
                    <a:pt x="2394" y="1371"/>
                    <a:pt x="2310" y="1352"/>
                    <a:pt x="2230" y="1352"/>
                  </a:cubicBezTo>
                  <a:cubicBezTo>
                    <a:pt x="1891" y="1352"/>
                    <a:pt x="1606" y="1680"/>
                    <a:pt x="1738" y="2051"/>
                  </a:cubicBezTo>
                  <a:cubicBezTo>
                    <a:pt x="1861" y="2324"/>
                    <a:pt x="2178" y="2347"/>
                    <a:pt x="2318" y="2347"/>
                  </a:cubicBezTo>
                  <a:cubicBezTo>
                    <a:pt x="2346" y="2347"/>
                    <a:pt x="2367" y="2346"/>
                    <a:pt x="2378" y="2346"/>
                  </a:cubicBezTo>
                  <a:cubicBezTo>
                    <a:pt x="2427" y="2346"/>
                    <a:pt x="2443" y="2379"/>
                    <a:pt x="2443" y="2379"/>
                  </a:cubicBezTo>
                  <a:cubicBezTo>
                    <a:pt x="2487" y="2570"/>
                    <a:pt x="2241" y="2866"/>
                    <a:pt x="1764" y="2866"/>
                  </a:cubicBezTo>
                  <a:cubicBezTo>
                    <a:pt x="1710" y="2866"/>
                    <a:pt x="1652" y="2863"/>
                    <a:pt x="1591" y="2854"/>
                  </a:cubicBezTo>
                  <a:cubicBezTo>
                    <a:pt x="1394" y="2805"/>
                    <a:pt x="1230" y="2723"/>
                    <a:pt x="1083" y="2575"/>
                  </a:cubicBezTo>
                  <a:cubicBezTo>
                    <a:pt x="411" y="1936"/>
                    <a:pt x="739" y="559"/>
                    <a:pt x="1755" y="297"/>
                  </a:cubicBezTo>
                  <a:cubicBezTo>
                    <a:pt x="1902" y="256"/>
                    <a:pt x="2050" y="236"/>
                    <a:pt x="2197" y="236"/>
                  </a:cubicBezTo>
                  <a:cubicBezTo>
                    <a:pt x="2345" y="236"/>
                    <a:pt x="2492" y="256"/>
                    <a:pt x="2640" y="297"/>
                  </a:cubicBezTo>
                  <a:cubicBezTo>
                    <a:pt x="2837" y="346"/>
                    <a:pt x="3017" y="428"/>
                    <a:pt x="3165" y="559"/>
                  </a:cubicBezTo>
                  <a:cubicBezTo>
                    <a:pt x="3525" y="838"/>
                    <a:pt x="3738" y="1264"/>
                    <a:pt x="3755" y="1707"/>
                  </a:cubicBezTo>
                  <a:cubicBezTo>
                    <a:pt x="3820" y="2444"/>
                    <a:pt x="3443" y="3182"/>
                    <a:pt x="2869" y="3723"/>
                  </a:cubicBezTo>
                  <a:cubicBezTo>
                    <a:pt x="2296" y="4247"/>
                    <a:pt x="1558" y="4559"/>
                    <a:pt x="984" y="5100"/>
                  </a:cubicBezTo>
                  <a:cubicBezTo>
                    <a:pt x="411" y="5591"/>
                    <a:pt x="67" y="6296"/>
                    <a:pt x="34" y="7067"/>
                  </a:cubicBezTo>
                  <a:cubicBezTo>
                    <a:pt x="1" y="7771"/>
                    <a:pt x="394" y="8493"/>
                    <a:pt x="1034" y="8673"/>
                  </a:cubicBezTo>
                  <a:cubicBezTo>
                    <a:pt x="1168" y="8719"/>
                    <a:pt x="1306" y="8740"/>
                    <a:pt x="1441" y="8740"/>
                  </a:cubicBezTo>
                  <a:cubicBezTo>
                    <a:pt x="1935" y="8740"/>
                    <a:pt x="2397" y="8455"/>
                    <a:pt x="2525" y="8017"/>
                  </a:cubicBezTo>
                  <a:cubicBezTo>
                    <a:pt x="2722" y="7542"/>
                    <a:pt x="2509" y="7001"/>
                    <a:pt x="2034" y="6788"/>
                  </a:cubicBezTo>
                  <a:cubicBezTo>
                    <a:pt x="1935" y="6722"/>
                    <a:pt x="1820" y="6690"/>
                    <a:pt x="1706" y="6690"/>
                  </a:cubicBezTo>
                  <a:cubicBezTo>
                    <a:pt x="1670" y="6685"/>
                    <a:pt x="1634" y="6683"/>
                    <a:pt x="1598" y="6683"/>
                  </a:cubicBezTo>
                  <a:cubicBezTo>
                    <a:pt x="1259" y="6683"/>
                    <a:pt x="941" y="6890"/>
                    <a:pt x="837" y="7231"/>
                  </a:cubicBezTo>
                  <a:cubicBezTo>
                    <a:pt x="719" y="7714"/>
                    <a:pt x="998" y="7990"/>
                    <a:pt x="1315" y="7990"/>
                  </a:cubicBezTo>
                  <a:cubicBezTo>
                    <a:pt x="1396" y="7990"/>
                    <a:pt x="1479" y="7972"/>
                    <a:pt x="1558" y="7935"/>
                  </a:cubicBezTo>
                  <a:cubicBezTo>
                    <a:pt x="1870" y="7771"/>
                    <a:pt x="1919" y="7345"/>
                    <a:pt x="1673" y="7116"/>
                  </a:cubicBezTo>
                  <a:cubicBezTo>
                    <a:pt x="1598" y="7041"/>
                    <a:pt x="1496" y="7003"/>
                    <a:pt x="1395" y="7003"/>
                  </a:cubicBezTo>
                  <a:cubicBezTo>
                    <a:pt x="1320" y="7003"/>
                    <a:pt x="1244" y="7024"/>
                    <a:pt x="1181" y="7067"/>
                  </a:cubicBezTo>
                  <a:cubicBezTo>
                    <a:pt x="1165" y="7073"/>
                    <a:pt x="1152" y="7076"/>
                    <a:pt x="1143" y="7076"/>
                  </a:cubicBezTo>
                  <a:cubicBezTo>
                    <a:pt x="1105" y="7076"/>
                    <a:pt x="1116" y="7034"/>
                    <a:pt x="1116" y="7034"/>
                  </a:cubicBezTo>
                  <a:cubicBezTo>
                    <a:pt x="1226" y="6813"/>
                    <a:pt x="1521" y="6785"/>
                    <a:pt x="1662" y="6785"/>
                  </a:cubicBezTo>
                  <a:cubicBezTo>
                    <a:pt x="1709" y="6785"/>
                    <a:pt x="1738" y="6788"/>
                    <a:pt x="1738" y="6788"/>
                  </a:cubicBezTo>
                  <a:cubicBezTo>
                    <a:pt x="1820" y="6788"/>
                    <a:pt x="1919" y="6804"/>
                    <a:pt x="2001" y="6837"/>
                  </a:cubicBezTo>
                  <a:cubicBezTo>
                    <a:pt x="2460" y="7017"/>
                    <a:pt x="2656" y="7558"/>
                    <a:pt x="2443" y="8001"/>
                  </a:cubicBezTo>
                  <a:cubicBezTo>
                    <a:pt x="2317" y="8379"/>
                    <a:pt x="1921" y="8631"/>
                    <a:pt x="1484" y="8631"/>
                  </a:cubicBezTo>
                  <a:cubicBezTo>
                    <a:pt x="1352" y="8631"/>
                    <a:pt x="1216" y="8608"/>
                    <a:pt x="1083" y="8558"/>
                  </a:cubicBezTo>
                  <a:cubicBezTo>
                    <a:pt x="493" y="8394"/>
                    <a:pt x="149" y="7722"/>
                    <a:pt x="181" y="7050"/>
                  </a:cubicBezTo>
                  <a:cubicBezTo>
                    <a:pt x="230" y="6345"/>
                    <a:pt x="558" y="5673"/>
                    <a:pt x="1099" y="5214"/>
                  </a:cubicBezTo>
                  <a:cubicBezTo>
                    <a:pt x="1640" y="4706"/>
                    <a:pt x="2411" y="4428"/>
                    <a:pt x="3001" y="3838"/>
                  </a:cubicBezTo>
                  <a:cubicBezTo>
                    <a:pt x="3591" y="3280"/>
                    <a:pt x="4000" y="2493"/>
                    <a:pt x="3935" y="1690"/>
                  </a:cubicBezTo>
                  <a:cubicBezTo>
                    <a:pt x="3869" y="904"/>
                    <a:pt x="3312" y="248"/>
                    <a:pt x="2542" y="68"/>
                  </a:cubicBezTo>
                  <a:cubicBezTo>
                    <a:pt x="2388" y="23"/>
                    <a:pt x="2230" y="1"/>
                    <a:pt x="20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1" name="Google Shape;8701;p21"/>
            <p:cNvSpPr/>
            <p:nvPr/>
          </p:nvSpPr>
          <p:spPr>
            <a:xfrm>
              <a:off x="6677969" y="4803052"/>
              <a:ext cx="55965" cy="79060"/>
            </a:xfrm>
            <a:custGeom>
              <a:avLst/>
              <a:gdLst/>
              <a:ahLst/>
              <a:cxnLst/>
              <a:rect l="l" t="t" r="r" b="b"/>
              <a:pathLst>
                <a:path w="1706" h="2410" extrusionOk="0">
                  <a:moveTo>
                    <a:pt x="1509" y="0"/>
                  </a:moveTo>
                  <a:lnTo>
                    <a:pt x="1509" y="0"/>
                  </a:lnTo>
                  <a:cubicBezTo>
                    <a:pt x="1509" y="0"/>
                    <a:pt x="1361" y="66"/>
                    <a:pt x="1345" y="164"/>
                  </a:cubicBezTo>
                  <a:cubicBezTo>
                    <a:pt x="1330" y="240"/>
                    <a:pt x="1230" y="330"/>
                    <a:pt x="1060" y="330"/>
                  </a:cubicBezTo>
                  <a:cubicBezTo>
                    <a:pt x="1046" y="330"/>
                    <a:pt x="1032" y="329"/>
                    <a:pt x="1017" y="328"/>
                  </a:cubicBezTo>
                  <a:cubicBezTo>
                    <a:pt x="821" y="328"/>
                    <a:pt x="1" y="393"/>
                    <a:pt x="50" y="2410"/>
                  </a:cubicBezTo>
                  <a:cubicBezTo>
                    <a:pt x="50" y="2410"/>
                    <a:pt x="132" y="1672"/>
                    <a:pt x="755" y="1393"/>
                  </a:cubicBezTo>
                  <a:cubicBezTo>
                    <a:pt x="1378" y="1115"/>
                    <a:pt x="1706" y="852"/>
                    <a:pt x="1591" y="475"/>
                  </a:cubicBezTo>
                  <a:cubicBezTo>
                    <a:pt x="1476" y="82"/>
                    <a:pt x="1509" y="0"/>
                    <a:pt x="150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2" name="Google Shape;8702;p21"/>
            <p:cNvSpPr/>
            <p:nvPr/>
          </p:nvSpPr>
          <p:spPr>
            <a:xfrm>
              <a:off x="6700572" y="4569673"/>
              <a:ext cx="209197" cy="329100"/>
            </a:xfrm>
            <a:custGeom>
              <a:avLst/>
              <a:gdLst/>
              <a:ahLst/>
              <a:cxnLst/>
              <a:rect l="l" t="t" r="r" b="b"/>
              <a:pathLst>
                <a:path w="6377" h="10032" extrusionOk="0">
                  <a:moveTo>
                    <a:pt x="5246" y="0"/>
                  </a:moveTo>
                  <a:lnTo>
                    <a:pt x="5246" y="0"/>
                  </a:lnTo>
                  <a:cubicBezTo>
                    <a:pt x="2885" y="656"/>
                    <a:pt x="4180" y="2180"/>
                    <a:pt x="4262" y="4409"/>
                  </a:cubicBezTo>
                  <a:cubicBezTo>
                    <a:pt x="4344" y="6262"/>
                    <a:pt x="3279" y="7966"/>
                    <a:pt x="1574" y="8688"/>
                  </a:cubicBezTo>
                  <a:cubicBezTo>
                    <a:pt x="230" y="9212"/>
                    <a:pt x="0" y="10032"/>
                    <a:pt x="0" y="10032"/>
                  </a:cubicBezTo>
                  <a:cubicBezTo>
                    <a:pt x="307" y="9493"/>
                    <a:pt x="661" y="9317"/>
                    <a:pt x="964" y="9317"/>
                  </a:cubicBezTo>
                  <a:cubicBezTo>
                    <a:pt x="1196" y="9317"/>
                    <a:pt x="1397" y="9419"/>
                    <a:pt x="1525" y="9540"/>
                  </a:cubicBezTo>
                  <a:cubicBezTo>
                    <a:pt x="1629" y="9632"/>
                    <a:pt x="1726" y="9662"/>
                    <a:pt x="1818" y="9662"/>
                  </a:cubicBezTo>
                  <a:cubicBezTo>
                    <a:pt x="1978" y="9662"/>
                    <a:pt x="2120" y="9572"/>
                    <a:pt x="2243" y="9572"/>
                  </a:cubicBezTo>
                  <a:cubicBezTo>
                    <a:pt x="2249" y="9572"/>
                    <a:pt x="2256" y="9572"/>
                    <a:pt x="2262" y="9573"/>
                  </a:cubicBezTo>
                  <a:cubicBezTo>
                    <a:pt x="2459" y="9589"/>
                    <a:pt x="2344" y="9802"/>
                    <a:pt x="2344" y="9802"/>
                  </a:cubicBezTo>
                  <a:cubicBezTo>
                    <a:pt x="2656" y="9638"/>
                    <a:pt x="2771" y="9229"/>
                    <a:pt x="2574" y="8917"/>
                  </a:cubicBezTo>
                  <a:cubicBezTo>
                    <a:pt x="2479" y="8782"/>
                    <a:pt x="2329" y="8691"/>
                    <a:pt x="2159" y="8691"/>
                  </a:cubicBezTo>
                  <a:cubicBezTo>
                    <a:pt x="2123" y="8691"/>
                    <a:pt x="2087" y="8695"/>
                    <a:pt x="2049" y="8704"/>
                  </a:cubicBezTo>
                  <a:cubicBezTo>
                    <a:pt x="2049" y="8704"/>
                    <a:pt x="2262" y="8655"/>
                    <a:pt x="3311" y="7786"/>
                  </a:cubicBezTo>
                  <a:cubicBezTo>
                    <a:pt x="4590" y="6737"/>
                    <a:pt x="4541" y="7098"/>
                    <a:pt x="5459" y="6606"/>
                  </a:cubicBezTo>
                  <a:cubicBezTo>
                    <a:pt x="6377" y="6114"/>
                    <a:pt x="6082" y="5131"/>
                    <a:pt x="6082" y="5131"/>
                  </a:cubicBezTo>
                  <a:lnTo>
                    <a:pt x="6082" y="5131"/>
                  </a:lnTo>
                  <a:cubicBezTo>
                    <a:pt x="6021" y="5252"/>
                    <a:pt x="5960" y="5429"/>
                    <a:pt x="5510" y="5429"/>
                  </a:cubicBezTo>
                  <a:cubicBezTo>
                    <a:pt x="5474" y="5429"/>
                    <a:pt x="5435" y="5428"/>
                    <a:pt x="5393" y="5426"/>
                  </a:cubicBezTo>
                  <a:cubicBezTo>
                    <a:pt x="5366" y="5424"/>
                    <a:pt x="5340" y="5422"/>
                    <a:pt x="5314" y="5422"/>
                  </a:cubicBezTo>
                  <a:cubicBezTo>
                    <a:pt x="4952" y="5422"/>
                    <a:pt x="4628" y="5629"/>
                    <a:pt x="4475" y="5950"/>
                  </a:cubicBezTo>
                  <a:cubicBezTo>
                    <a:pt x="4410" y="6065"/>
                    <a:pt x="4328" y="6163"/>
                    <a:pt x="4213" y="6245"/>
                  </a:cubicBezTo>
                  <a:cubicBezTo>
                    <a:pt x="4557" y="5917"/>
                    <a:pt x="4606" y="5131"/>
                    <a:pt x="4705" y="4491"/>
                  </a:cubicBezTo>
                  <a:cubicBezTo>
                    <a:pt x="4819" y="3852"/>
                    <a:pt x="5098" y="4065"/>
                    <a:pt x="5672" y="3672"/>
                  </a:cubicBezTo>
                  <a:cubicBezTo>
                    <a:pt x="6229" y="3295"/>
                    <a:pt x="5934" y="2787"/>
                    <a:pt x="5868" y="2656"/>
                  </a:cubicBezTo>
                  <a:cubicBezTo>
                    <a:pt x="5836" y="2508"/>
                    <a:pt x="5852" y="2361"/>
                    <a:pt x="5901" y="2213"/>
                  </a:cubicBezTo>
                  <a:lnTo>
                    <a:pt x="5901" y="2213"/>
                  </a:lnTo>
                  <a:cubicBezTo>
                    <a:pt x="5901" y="2213"/>
                    <a:pt x="5852" y="2328"/>
                    <a:pt x="5475" y="2377"/>
                  </a:cubicBezTo>
                  <a:cubicBezTo>
                    <a:pt x="5164" y="2426"/>
                    <a:pt x="4901" y="2656"/>
                    <a:pt x="4852" y="2967"/>
                  </a:cubicBezTo>
                  <a:cubicBezTo>
                    <a:pt x="4852" y="3114"/>
                    <a:pt x="4755" y="3293"/>
                    <a:pt x="4621" y="3293"/>
                  </a:cubicBezTo>
                  <a:cubicBezTo>
                    <a:pt x="4591" y="3293"/>
                    <a:pt x="4558" y="3284"/>
                    <a:pt x="4524" y="3262"/>
                  </a:cubicBezTo>
                  <a:cubicBezTo>
                    <a:pt x="4328" y="3164"/>
                    <a:pt x="4410" y="2869"/>
                    <a:pt x="4410" y="2869"/>
                  </a:cubicBezTo>
                  <a:cubicBezTo>
                    <a:pt x="4606" y="2295"/>
                    <a:pt x="5180" y="2508"/>
                    <a:pt x="5639" y="1820"/>
                  </a:cubicBezTo>
                  <a:cubicBezTo>
                    <a:pt x="6049" y="1213"/>
                    <a:pt x="5475" y="574"/>
                    <a:pt x="5278" y="410"/>
                  </a:cubicBezTo>
                  <a:cubicBezTo>
                    <a:pt x="5164" y="295"/>
                    <a:pt x="5147" y="115"/>
                    <a:pt x="524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3" name="Google Shape;8703;p21"/>
            <p:cNvSpPr/>
            <p:nvPr/>
          </p:nvSpPr>
          <p:spPr>
            <a:xfrm>
              <a:off x="6753258" y="4485658"/>
              <a:ext cx="96775" cy="352883"/>
            </a:xfrm>
            <a:custGeom>
              <a:avLst/>
              <a:gdLst/>
              <a:ahLst/>
              <a:cxnLst/>
              <a:rect l="l" t="t" r="r" b="b"/>
              <a:pathLst>
                <a:path w="2950" h="10757" extrusionOk="0">
                  <a:moveTo>
                    <a:pt x="1620" y="0"/>
                  </a:moveTo>
                  <a:cubicBezTo>
                    <a:pt x="1289" y="0"/>
                    <a:pt x="950" y="123"/>
                    <a:pt x="689" y="414"/>
                  </a:cubicBezTo>
                  <a:cubicBezTo>
                    <a:pt x="1" y="1234"/>
                    <a:pt x="148" y="2463"/>
                    <a:pt x="525" y="3512"/>
                  </a:cubicBezTo>
                  <a:cubicBezTo>
                    <a:pt x="1361" y="5561"/>
                    <a:pt x="2263" y="7511"/>
                    <a:pt x="1689" y="8954"/>
                  </a:cubicBezTo>
                  <a:cubicBezTo>
                    <a:pt x="1443" y="9708"/>
                    <a:pt x="935" y="10347"/>
                    <a:pt x="247" y="10757"/>
                  </a:cubicBezTo>
                  <a:cubicBezTo>
                    <a:pt x="951" y="10380"/>
                    <a:pt x="1492" y="9741"/>
                    <a:pt x="1771" y="8987"/>
                  </a:cubicBezTo>
                  <a:cubicBezTo>
                    <a:pt x="2394" y="7511"/>
                    <a:pt x="1509" y="5479"/>
                    <a:pt x="689" y="3446"/>
                  </a:cubicBezTo>
                  <a:cubicBezTo>
                    <a:pt x="312" y="2447"/>
                    <a:pt x="181" y="1250"/>
                    <a:pt x="788" y="512"/>
                  </a:cubicBezTo>
                  <a:cubicBezTo>
                    <a:pt x="1027" y="242"/>
                    <a:pt x="1344" y="126"/>
                    <a:pt x="1654" y="126"/>
                  </a:cubicBezTo>
                  <a:cubicBezTo>
                    <a:pt x="2171" y="126"/>
                    <a:pt x="2666" y="450"/>
                    <a:pt x="2738" y="922"/>
                  </a:cubicBezTo>
                  <a:cubicBezTo>
                    <a:pt x="2846" y="1447"/>
                    <a:pt x="2446" y="1928"/>
                    <a:pt x="1934" y="1928"/>
                  </a:cubicBezTo>
                  <a:cubicBezTo>
                    <a:pt x="1902" y="1928"/>
                    <a:pt x="1869" y="1926"/>
                    <a:pt x="1837" y="1922"/>
                  </a:cubicBezTo>
                  <a:lnTo>
                    <a:pt x="1820" y="1922"/>
                  </a:lnTo>
                  <a:lnTo>
                    <a:pt x="1755" y="1906"/>
                  </a:lnTo>
                  <a:cubicBezTo>
                    <a:pt x="1689" y="1873"/>
                    <a:pt x="1623" y="1824"/>
                    <a:pt x="1591" y="1758"/>
                  </a:cubicBezTo>
                  <a:cubicBezTo>
                    <a:pt x="1591" y="1758"/>
                    <a:pt x="1542" y="1709"/>
                    <a:pt x="1591" y="1660"/>
                  </a:cubicBezTo>
                  <a:cubicBezTo>
                    <a:pt x="1623" y="1627"/>
                    <a:pt x="1984" y="1643"/>
                    <a:pt x="2000" y="1332"/>
                  </a:cubicBezTo>
                  <a:cubicBezTo>
                    <a:pt x="2011" y="1080"/>
                    <a:pt x="1807" y="916"/>
                    <a:pt x="1598" y="916"/>
                  </a:cubicBezTo>
                  <a:cubicBezTo>
                    <a:pt x="1481" y="916"/>
                    <a:pt x="1362" y="968"/>
                    <a:pt x="1279" y="1086"/>
                  </a:cubicBezTo>
                  <a:cubicBezTo>
                    <a:pt x="1069" y="1345"/>
                    <a:pt x="1370" y="1971"/>
                    <a:pt x="1914" y="1971"/>
                  </a:cubicBezTo>
                  <a:cubicBezTo>
                    <a:pt x="1921" y="1971"/>
                    <a:pt x="1928" y="1971"/>
                    <a:pt x="1935" y="1971"/>
                  </a:cubicBezTo>
                  <a:cubicBezTo>
                    <a:pt x="1944" y="1971"/>
                    <a:pt x="1952" y="1972"/>
                    <a:pt x="1961" y="1972"/>
                  </a:cubicBezTo>
                  <a:cubicBezTo>
                    <a:pt x="2522" y="1972"/>
                    <a:pt x="2949" y="1455"/>
                    <a:pt x="2836" y="906"/>
                  </a:cubicBezTo>
                  <a:cubicBezTo>
                    <a:pt x="2763" y="383"/>
                    <a:pt x="2203" y="0"/>
                    <a:pt x="16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4" name="Google Shape;8704;p21"/>
            <p:cNvSpPr/>
            <p:nvPr/>
          </p:nvSpPr>
          <p:spPr>
            <a:xfrm>
              <a:off x="6675836" y="4472864"/>
              <a:ext cx="90903" cy="267295"/>
            </a:xfrm>
            <a:custGeom>
              <a:avLst/>
              <a:gdLst/>
              <a:ahLst/>
              <a:cxnLst/>
              <a:rect l="l" t="t" r="r" b="b"/>
              <a:pathLst>
                <a:path w="2771" h="8148" extrusionOk="0">
                  <a:moveTo>
                    <a:pt x="689" y="1"/>
                  </a:moveTo>
                  <a:lnTo>
                    <a:pt x="689" y="1"/>
                  </a:lnTo>
                  <a:cubicBezTo>
                    <a:pt x="689" y="1"/>
                    <a:pt x="66" y="181"/>
                    <a:pt x="197" y="1066"/>
                  </a:cubicBezTo>
                  <a:cubicBezTo>
                    <a:pt x="345" y="1968"/>
                    <a:pt x="1049" y="2443"/>
                    <a:pt x="1459" y="2902"/>
                  </a:cubicBezTo>
                  <a:cubicBezTo>
                    <a:pt x="1803" y="3263"/>
                    <a:pt x="2459" y="4131"/>
                    <a:pt x="2131" y="4967"/>
                  </a:cubicBezTo>
                  <a:cubicBezTo>
                    <a:pt x="2033" y="5197"/>
                    <a:pt x="1902" y="5394"/>
                    <a:pt x="1721" y="5557"/>
                  </a:cubicBezTo>
                  <a:cubicBezTo>
                    <a:pt x="1148" y="6066"/>
                    <a:pt x="754" y="6328"/>
                    <a:pt x="443" y="6754"/>
                  </a:cubicBezTo>
                  <a:cubicBezTo>
                    <a:pt x="148" y="7164"/>
                    <a:pt x="0" y="7639"/>
                    <a:pt x="0" y="8147"/>
                  </a:cubicBezTo>
                  <a:cubicBezTo>
                    <a:pt x="0" y="8000"/>
                    <a:pt x="66" y="6934"/>
                    <a:pt x="1197" y="6131"/>
                  </a:cubicBezTo>
                  <a:cubicBezTo>
                    <a:pt x="2508" y="5230"/>
                    <a:pt x="2771" y="4295"/>
                    <a:pt x="2328" y="2902"/>
                  </a:cubicBezTo>
                  <a:cubicBezTo>
                    <a:pt x="1803" y="1279"/>
                    <a:pt x="361" y="1099"/>
                    <a:pt x="6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5" name="Google Shape;8705;p21"/>
            <p:cNvSpPr/>
            <p:nvPr/>
          </p:nvSpPr>
          <p:spPr>
            <a:xfrm>
              <a:off x="6785538" y="4163179"/>
              <a:ext cx="79782" cy="179050"/>
            </a:xfrm>
            <a:custGeom>
              <a:avLst/>
              <a:gdLst/>
              <a:ahLst/>
              <a:cxnLst/>
              <a:rect l="l" t="t" r="r" b="b"/>
              <a:pathLst>
                <a:path w="2432" h="5458" extrusionOk="0">
                  <a:moveTo>
                    <a:pt x="1441" y="0"/>
                  </a:moveTo>
                  <a:cubicBezTo>
                    <a:pt x="1406" y="0"/>
                    <a:pt x="1373" y="6"/>
                    <a:pt x="1344" y="16"/>
                  </a:cubicBezTo>
                  <a:cubicBezTo>
                    <a:pt x="1033" y="114"/>
                    <a:pt x="951" y="376"/>
                    <a:pt x="1115" y="737"/>
                  </a:cubicBezTo>
                  <a:cubicBezTo>
                    <a:pt x="1279" y="1098"/>
                    <a:pt x="1787" y="1147"/>
                    <a:pt x="1656" y="2802"/>
                  </a:cubicBezTo>
                  <a:cubicBezTo>
                    <a:pt x="1525" y="4474"/>
                    <a:pt x="0" y="5458"/>
                    <a:pt x="0" y="5458"/>
                  </a:cubicBezTo>
                  <a:cubicBezTo>
                    <a:pt x="262" y="5409"/>
                    <a:pt x="1820" y="4458"/>
                    <a:pt x="2147" y="2425"/>
                  </a:cubicBezTo>
                  <a:cubicBezTo>
                    <a:pt x="2431" y="573"/>
                    <a:pt x="1803" y="0"/>
                    <a:pt x="144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6" name="Google Shape;8706;p21"/>
            <p:cNvSpPr/>
            <p:nvPr/>
          </p:nvSpPr>
          <p:spPr>
            <a:xfrm>
              <a:off x="6727997" y="4114332"/>
              <a:ext cx="172620" cy="232751"/>
            </a:xfrm>
            <a:custGeom>
              <a:avLst/>
              <a:gdLst/>
              <a:ahLst/>
              <a:cxnLst/>
              <a:rect l="l" t="t" r="r" b="b"/>
              <a:pathLst>
                <a:path w="5262" h="7095" extrusionOk="0">
                  <a:moveTo>
                    <a:pt x="1672" y="1"/>
                  </a:moveTo>
                  <a:cubicBezTo>
                    <a:pt x="1284" y="1"/>
                    <a:pt x="856" y="89"/>
                    <a:pt x="476" y="374"/>
                  </a:cubicBezTo>
                  <a:cubicBezTo>
                    <a:pt x="164" y="653"/>
                    <a:pt x="0" y="1062"/>
                    <a:pt x="33" y="1472"/>
                  </a:cubicBezTo>
                  <a:cubicBezTo>
                    <a:pt x="104" y="1984"/>
                    <a:pt x="619" y="2422"/>
                    <a:pt x="1226" y="2422"/>
                  </a:cubicBezTo>
                  <a:cubicBezTo>
                    <a:pt x="1318" y="2422"/>
                    <a:pt x="1413" y="2412"/>
                    <a:pt x="1508" y="2390"/>
                  </a:cubicBezTo>
                  <a:cubicBezTo>
                    <a:pt x="1607" y="2357"/>
                    <a:pt x="1705" y="2324"/>
                    <a:pt x="1803" y="2275"/>
                  </a:cubicBezTo>
                  <a:lnTo>
                    <a:pt x="1820" y="2275"/>
                  </a:lnTo>
                  <a:lnTo>
                    <a:pt x="1836" y="2259"/>
                  </a:lnTo>
                  <a:cubicBezTo>
                    <a:pt x="2148" y="2095"/>
                    <a:pt x="2312" y="1767"/>
                    <a:pt x="2246" y="1439"/>
                  </a:cubicBezTo>
                  <a:cubicBezTo>
                    <a:pt x="2196" y="1102"/>
                    <a:pt x="1918" y="879"/>
                    <a:pt x="1607" y="879"/>
                  </a:cubicBezTo>
                  <a:cubicBezTo>
                    <a:pt x="1509" y="879"/>
                    <a:pt x="1409" y="901"/>
                    <a:pt x="1312" y="948"/>
                  </a:cubicBezTo>
                  <a:cubicBezTo>
                    <a:pt x="951" y="1144"/>
                    <a:pt x="1066" y="1702"/>
                    <a:pt x="1476" y="1751"/>
                  </a:cubicBezTo>
                  <a:cubicBezTo>
                    <a:pt x="1506" y="1758"/>
                    <a:pt x="1537" y="1762"/>
                    <a:pt x="1566" y="1762"/>
                  </a:cubicBezTo>
                  <a:cubicBezTo>
                    <a:pt x="1788" y="1762"/>
                    <a:pt x="1963" y="1556"/>
                    <a:pt x="1935" y="1325"/>
                  </a:cubicBezTo>
                  <a:cubicBezTo>
                    <a:pt x="1928" y="1286"/>
                    <a:pt x="1952" y="1252"/>
                    <a:pt x="1986" y="1252"/>
                  </a:cubicBezTo>
                  <a:cubicBezTo>
                    <a:pt x="2038" y="1252"/>
                    <a:pt x="2111" y="1330"/>
                    <a:pt x="2131" y="1587"/>
                  </a:cubicBezTo>
                  <a:cubicBezTo>
                    <a:pt x="2148" y="1702"/>
                    <a:pt x="2131" y="1833"/>
                    <a:pt x="2066" y="1947"/>
                  </a:cubicBezTo>
                  <a:cubicBezTo>
                    <a:pt x="1933" y="2168"/>
                    <a:pt x="1681" y="2297"/>
                    <a:pt x="1430" y="2297"/>
                  </a:cubicBezTo>
                  <a:cubicBezTo>
                    <a:pt x="1401" y="2297"/>
                    <a:pt x="1373" y="2295"/>
                    <a:pt x="1344" y="2292"/>
                  </a:cubicBezTo>
                  <a:cubicBezTo>
                    <a:pt x="1334" y="2292"/>
                    <a:pt x="1323" y="2292"/>
                    <a:pt x="1312" y="2292"/>
                  </a:cubicBezTo>
                  <a:cubicBezTo>
                    <a:pt x="609" y="2292"/>
                    <a:pt x="141" y="1233"/>
                    <a:pt x="787" y="603"/>
                  </a:cubicBezTo>
                  <a:cubicBezTo>
                    <a:pt x="1051" y="310"/>
                    <a:pt x="1436" y="184"/>
                    <a:pt x="1851" y="184"/>
                  </a:cubicBezTo>
                  <a:cubicBezTo>
                    <a:pt x="2365" y="184"/>
                    <a:pt x="2925" y="377"/>
                    <a:pt x="3361" y="685"/>
                  </a:cubicBezTo>
                  <a:cubicBezTo>
                    <a:pt x="5065" y="1980"/>
                    <a:pt x="4819" y="4242"/>
                    <a:pt x="4328" y="5390"/>
                  </a:cubicBezTo>
                  <a:cubicBezTo>
                    <a:pt x="4049" y="6078"/>
                    <a:pt x="3590" y="6668"/>
                    <a:pt x="3000" y="7094"/>
                  </a:cubicBezTo>
                  <a:cubicBezTo>
                    <a:pt x="3623" y="6684"/>
                    <a:pt x="4098" y="6111"/>
                    <a:pt x="4410" y="5439"/>
                  </a:cubicBezTo>
                  <a:cubicBezTo>
                    <a:pt x="4951" y="4291"/>
                    <a:pt x="5262" y="1915"/>
                    <a:pt x="3459" y="554"/>
                  </a:cubicBezTo>
                  <a:cubicBezTo>
                    <a:pt x="3098" y="292"/>
                    <a:pt x="2689" y="128"/>
                    <a:pt x="2262" y="62"/>
                  </a:cubicBezTo>
                  <a:cubicBezTo>
                    <a:pt x="2088" y="27"/>
                    <a:pt x="1886" y="1"/>
                    <a:pt x="16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7" name="Google Shape;8707;p21"/>
            <p:cNvSpPr/>
            <p:nvPr/>
          </p:nvSpPr>
          <p:spPr>
            <a:xfrm>
              <a:off x="6767233" y="3933015"/>
              <a:ext cx="170488" cy="268870"/>
            </a:xfrm>
            <a:custGeom>
              <a:avLst/>
              <a:gdLst/>
              <a:ahLst/>
              <a:cxnLst/>
              <a:rect l="l" t="t" r="r" b="b"/>
              <a:pathLst>
                <a:path w="5197" h="8196" extrusionOk="0">
                  <a:moveTo>
                    <a:pt x="1083" y="0"/>
                  </a:moveTo>
                  <a:lnTo>
                    <a:pt x="1083" y="0"/>
                  </a:lnTo>
                  <a:cubicBezTo>
                    <a:pt x="1" y="2852"/>
                    <a:pt x="1279" y="4376"/>
                    <a:pt x="2525" y="5606"/>
                  </a:cubicBezTo>
                  <a:cubicBezTo>
                    <a:pt x="3787" y="6852"/>
                    <a:pt x="3738" y="8196"/>
                    <a:pt x="3738" y="8196"/>
                  </a:cubicBezTo>
                  <a:cubicBezTo>
                    <a:pt x="4656" y="7294"/>
                    <a:pt x="3591" y="5589"/>
                    <a:pt x="4459" y="4245"/>
                  </a:cubicBezTo>
                  <a:cubicBezTo>
                    <a:pt x="5197" y="3082"/>
                    <a:pt x="4230" y="2573"/>
                    <a:pt x="4230" y="2573"/>
                  </a:cubicBezTo>
                  <a:cubicBezTo>
                    <a:pt x="3820" y="3147"/>
                    <a:pt x="3361" y="3000"/>
                    <a:pt x="3001" y="3737"/>
                  </a:cubicBezTo>
                  <a:cubicBezTo>
                    <a:pt x="2656" y="4442"/>
                    <a:pt x="3263" y="5803"/>
                    <a:pt x="3263" y="5803"/>
                  </a:cubicBezTo>
                  <a:cubicBezTo>
                    <a:pt x="2066" y="4934"/>
                    <a:pt x="2296" y="4147"/>
                    <a:pt x="2640" y="3754"/>
                  </a:cubicBezTo>
                  <a:cubicBezTo>
                    <a:pt x="2984" y="3360"/>
                    <a:pt x="2509" y="3000"/>
                    <a:pt x="2525" y="2787"/>
                  </a:cubicBezTo>
                  <a:cubicBezTo>
                    <a:pt x="2542" y="2639"/>
                    <a:pt x="2574" y="2491"/>
                    <a:pt x="2640" y="2360"/>
                  </a:cubicBezTo>
                  <a:cubicBezTo>
                    <a:pt x="2640" y="2360"/>
                    <a:pt x="2567" y="2315"/>
                    <a:pt x="2436" y="2315"/>
                  </a:cubicBezTo>
                  <a:cubicBezTo>
                    <a:pt x="2318" y="2315"/>
                    <a:pt x="2153" y="2352"/>
                    <a:pt x="1951" y="2491"/>
                  </a:cubicBezTo>
                  <a:cubicBezTo>
                    <a:pt x="1214" y="2967"/>
                    <a:pt x="1525" y="4081"/>
                    <a:pt x="1525" y="4081"/>
                  </a:cubicBezTo>
                  <a:cubicBezTo>
                    <a:pt x="1001" y="3344"/>
                    <a:pt x="1165" y="2590"/>
                    <a:pt x="1771" y="2065"/>
                  </a:cubicBezTo>
                  <a:cubicBezTo>
                    <a:pt x="2361" y="1541"/>
                    <a:pt x="1788" y="1065"/>
                    <a:pt x="1394" y="836"/>
                  </a:cubicBezTo>
                  <a:cubicBezTo>
                    <a:pt x="1001" y="623"/>
                    <a:pt x="1083" y="0"/>
                    <a:pt x="10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8" name="Google Shape;8708;p21"/>
            <p:cNvSpPr/>
            <p:nvPr/>
          </p:nvSpPr>
          <p:spPr>
            <a:xfrm>
              <a:off x="6688204" y="3899652"/>
              <a:ext cx="99498" cy="148443"/>
            </a:xfrm>
            <a:custGeom>
              <a:avLst/>
              <a:gdLst/>
              <a:ahLst/>
              <a:cxnLst/>
              <a:rect l="l" t="t" r="r" b="b"/>
              <a:pathLst>
                <a:path w="3033" h="4525" extrusionOk="0">
                  <a:moveTo>
                    <a:pt x="443" y="1"/>
                  </a:moveTo>
                  <a:cubicBezTo>
                    <a:pt x="443" y="17"/>
                    <a:pt x="0" y="2033"/>
                    <a:pt x="3033" y="4525"/>
                  </a:cubicBezTo>
                  <a:cubicBezTo>
                    <a:pt x="3033" y="4525"/>
                    <a:pt x="2459" y="3853"/>
                    <a:pt x="2721" y="3099"/>
                  </a:cubicBezTo>
                  <a:cubicBezTo>
                    <a:pt x="2984" y="2345"/>
                    <a:pt x="2672" y="2066"/>
                    <a:pt x="2426" y="1820"/>
                  </a:cubicBezTo>
                  <a:cubicBezTo>
                    <a:pt x="2295" y="1656"/>
                    <a:pt x="2295" y="1427"/>
                    <a:pt x="2426" y="1263"/>
                  </a:cubicBezTo>
                  <a:cubicBezTo>
                    <a:pt x="2426" y="1263"/>
                    <a:pt x="2380" y="1253"/>
                    <a:pt x="2316" y="1253"/>
                  </a:cubicBezTo>
                  <a:cubicBezTo>
                    <a:pt x="2147" y="1253"/>
                    <a:pt x="1851" y="1322"/>
                    <a:pt x="1935" y="1820"/>
                  </a:cubicBezTo>
                  <a:cubicBezTo>
                    <a:pt x="2033" y="2509"/>
                    <a:pt x="2066" y="2623"/>
                    <a:pt x="1853" y="2640"/>
                  </a:cubicBezTo>
                  <a:cubicBezTo>
                    <a:pt x="1843" y="2641"/>
                    <a:pt x="1835" y="2642"/>
                    <a:pt x="1827" y="2642"/>
                  </a:cubicBezTo>
                  <a:cubicBezTo>
                    <a:pt x="1644" y="2642"/>
                    <a:pt x="1692" y="2303"/>
                    <a:pt x="1754" y="2115"/>
                  </a:cubicBezTo>
                  <a:cubicBezTo>
                    <a:pt x="1803" y="1935"/>
                    <a:pt x="2049" y="1099"/>
                    <a:pt x="1410" y="820"/>
                  </a:cubicBezTo>
                  <a:cubicBezTo>
                    <a:pt x="754" y="542"/>
                    <a:pt x="492" y="279"/>
                    <a:pt x="44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9" name="Google Shape;8709;p21"/>
            <p:cNvSpPr/>
            <p:nvPr/>
          </p:nvSpPr>
          <p:spPr>
            <a:xfrm>
              <a:off x="6866732" y="4181419"/>
              <a:ext cx="118328" cy="139848"/>
            </a:xfrm>
            <a:custGeom>
              <a:avLst/>
              <a:gdLst/>
              <a:ahLst/>
              <a:cxnLst/>
              <a:rect l="l" t="t" r="r" b="b"/>
              <a:pathLst>
                <a:path w="3607" h="4263" extrusionOk="0">
                  <a:moveTo>
                    <a:pt x="1738" y="1"/>
                  </a:moveTo>
                  <a:lnTo>
                    <a:pt x="1738" y="1"/>
                  </a:lnTo>
                  <a:cubicBezTo>
                    <a:pt x="787" y="509"/>
                    <a:pt x="1066" y="1197"/>
                    <a:pt x="967" y="2476"/>
                  </a:cubicBezTo>
                  <a:cubicBezTo>
                    <a:pt x="869" y="3771"/>
                    <a:pt x="0" y="4262"/>
                    <a:pt x="0" y="4262"/>
                  </a:cubicBezTo>
                  <a:cubicBezTo>
                    <a:pt x="3606" y="2443"/>
                    <a:pt x="2295" y="788"/>
                    <a:pt x="1951" y="525"/>
                  </a:cubicBezTo>
                  <a:cubicBezTo>
                    <a:pt x="1607" y="263"/>
                    <a:pt x="1738" y="1"/>
                    <a:pt x="17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0" name="Google Shape;8710;p21"/>
            <p:cNvSpPr/>
            <p:nvPr/>
          </p:nvSpPr>
          <p:spPr>
            <a:xfrm>
              <a:off x="6869947" y="4267796"/>
              <a:ext cx="258667" cy="190302"/>
            </a:xfrm>
            <a:custGeom>
              <a:avLst/>
              <a:gdLst/>
              <a:ahLst/>
              <a:cxnLst/>
              <a:rect l="l" t="t" r="r" b="b"/>
              <a:pathLst>
                <a:path w="7885" h="5801" extrusionOk="0">
                  <a:moveTo>
                    <a:pt x="3221" y="0"/>
                  </a:moveTo>
                  <a:cubicBezTo>
                    <a:pt x="2841" y="0"/>
                    <a:pt x="2424" y="334"/>
                    <a:pt x="2017" y="957"/>
                  </a:cubicBezTo>
                  <a:cubicBezTo>
                    <a:pt x="1476" y="1810"/>
                    <a:pt x="1" y="1925"/>
                    <a:pt x="1" y="1925"/>
                  </a:cubicBezTo>
                  <a:cubicBezTo>
                    <a:pt x="2394" y="1990"/>
                    <a:pt x="3033" y="2613"/>
                    <a:pt x="3672" y="3367"/>
                  </a:cubicBezTo>
                  <a:cubicBezTo>
                    <a:pt x="4312" y="4121"/>
                    <a:pt x="4492" y="5334"/>
                    <a:pt x="6000" y="5711"/>
                  </a:cubicBezTo>
                  <a:cubicBezTo>
                    <a:pt x="6256" y="5774"/>
                    <a:pt x="6479" y="5801"/>
                    <a:pt x="6673" y="5801"/>
                  </a:cubicBezTo>
                  <a:cubicBezTo>
                    <a:pt x="7635" y="5801"/>
                    <a:pt x="7885" y="5154"/>
                    <a:pt x="7885" y="5154"/>
                  </a:cubicBezTo>
                  <a:lnTo>
                    <a:pt x="7885" y="5154"/>
                  </a:lnTo>
                  <a:cubicBezTo>
                    <a:pt x="7798" y="5212"/>
                    <a:pt x="7718" y="5241"/>
                    <a:pt x="7647" y="5241"/>
                  </a:cubicBezTo>
                  <a:cubicBezTo>
                    <a:pt x="7396" y="5241"/>
                    <a:pt x="7249" y="4878"/>
                    <a:pt x="7262" y="4137"/>
                  </a:cubicBezTo>
                  <a:cubicBezTo>
                    <a:pt x="7278" y="3170"/>
                    <a:pt x="6410" y="2892"/>
                    <a:pt x="5295" y="2711"/>
                  </a:cubicBezTo>
                  <a:cubicBezTo>
                    <a:pt x="4180" y="2531"/>
                    <a:pt x="3246" y="2465"/>
                    <a:pt x="3131" y="2088"/>
                  </a:cubicBezTo>
                  <a:cubicBezTo>
                    <a:pt x="3017" y="1728"/>
                    <a:pt x="3508" y="1580"/>
                    <a:pt x="4197" y="1384"/>
                  </a:cubicBezTo>
                  <a:cubicBezTo>
                    <a:pt x="4869" y="1187"/>
                    <a:pt x="4574" y="548"/>
                    <a:pt x="4574" y="548"/>
                  </a:cubicBezTo>
                  <a:lnTo>
                    <a:pt x="4574" y="548"/>
                  </a:lnTo>
                  <a:cubicBezTo>
                    <a:pt x="4518" y="588"/>
                    <a:pt x="4464" y="606"/>
                    <a:pt x="4407" y="606"/>
                  </a:cubicBezTo>
                  <a:cubicBezTo>
                    <a:pt x="4212" y="606"/>
                    <a:pt x="3991" y="392"/>
                    <a:pt x="3623" y="138"/>
                  </a:cubicBezTo>
                  <a:cubicBezTo>
                    <a:pt x="3495" y="45"/>
                    <a:pt x="3360" y="0"/>
                    <a:pt x="32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1" name="Google Shape;8711;p21"/>
            <p:cNvSpPr/>
            <p:nvPr/>
          </p:nvSpPr>
          <p:spPr>
            <a:xfrm>
              <a:off x="6744663" y="4345348"/>
              <a:ext cx="252205" cy="206606"/>
            </a:xfrm>
            <a:custGeom>
              <a:avLst/>
              <a:gdLst/>
              <a:ahLst/>
              <a:cxnLst/>
              <a:rect l="l" t="t" r="r" b="b"/>
              <a:pathLst>
                <a:path w="7688" h="6298" extrusionOk="0">
                  <a:moveTo>
                    <a:pt x="4322" y="0"/>
                  </a:moveTo>
                  <a:cubicBezTo>
                    <a:pt x="2726" y="0"/>
                    <a:pt x="1374" y="1109"/>
                    <a:pt x="673" y="2527"/>
                  </a:cubicBezTo>
                  <a:cubicBezTo>
                    <a:pt x="148" y="3626"/>
                    <a:pt x="0" y="4871"/>
                    <a:pt x="230" y="6068"/>
                  </a:cubicBezTo>
                  <a:lnTo>
                    <a:pt x="230" y="6084"/>
                  </a:lnTo>
                  <a:cubicBezTo>
                    <a:pt x="246" y="6150"/>
                    <a:pt x="263" y="6232"/>
                    <a:pt x="279" y="6297"/>
                  </a:cubicBezTo>
                  <a:cubicBezTo>
                    <a:pt x="246" y="6133"/>
                    <a:pt x="230" y="5953"/>
                    <a:pt x="230" y="5789"/>
                  </a:cubicBezTo>
                  <a:cubicBezTo>
                    <a:pt x="230" y="4920"/>
                    <a:pt x="410" y="4052"/>
                    <a:pt x="722" y="3249"/>
                  </a:cubicBezTo>
                  <a:cubicBezTo>
                    <a:pt x="1131" y="2249"/>
                    <a:pt x="1869" y="1413"/>
                    <a:pt x="2820" y="888"/>
                  </a:cubicBezTo>
                  <a:cubicBezTo>
                    <a:pt x="3362" y="568"/>
                    <a:pt x="4069" y="320"/>
                    <a:pt x="4769" y="320"/>
                  </a:cubicBezTo>
                  <a:cubicBezTo>
                    <a:pt x="5360" y="320"/>
                    <a:pt x="5946" y="496"/>
                    <a:pt x="6426" y="954"/>
                  </a:cubicBezTo>
                  <a:cubicBezTo>
                    <a:pt x="7491" y="1872"/>
                    <a:pt x="7147" y="3789"/>
                    <a:pt x="5934" y="4085"/>
                  </a:cubicBezTo>
                  <a:cubicBezTo>
                    <a:pt x="5804" y="4119"/>
                    <a:pt x="5670" y="4135"/>
                    <a:pt x="5536" y="4135"/>
                  </a:cubicBezTo>
                  <a:cubicBezTo>
                    <a:pt x="5097" y="4135"/>
                    <a:pt x="4669" y="3956"/>
                    <a:pt x="4443" y="3642"/>
                  </a:cubicBezTo>
                  <a:cubicBezTo>
                    <a:pt x="4147" y="3232"/>
                    <a:pt x="4147" y="2691"/>
                    <a:pt x="4410" y="2265"/>
                  </a:cubicBezTo>
                  <a:cubicBezTo>
                    <a:pt x="4602" y="1994"/>
                    <a:pt x="4918" y="1840"/>
                    <a:pt x="5242" y="1840"/>
                  </a:cubicBezTo>
                  <a:cubicBezTo>
                    <a:pt x="5387" y="1840"/>
                    <a:pt x="5534" y="1871"/>
                    <a:pt x="5672" y="1937"/>
                  </a:cubicBezTo>
                  <a:cubicBezTo>
                    <a:pt x="5836" y="2036"/>
                    <a:pt x="5951" y="2200"/>
                    <a:pt x="5951" y="2396"/>
                  </a:cubicBezTo>
                  <a:cubicBezTo>
                    <a:pt x="5951" y="2396"/>
                    <a:pt x="5951" y="2545"/>
                    <a:pt x="5866" y="2545"/>
                  </a:cubicBezTo>
                  <a:cubicBezTo>
                    <a:pt x="5861" y="2545"/>
                    <a:pt x="5857" y="2545"/>
                    <a:pt x="5852" y="2544"/>
                  </a:cubicBezTo>
                  <a:cubicBezTo>
                    <a:pt x="5754" y="2527"/>
                    <a:pt x="5787" y="2396"/>
                    <a:pt x="5524" y="2331"/>
                  </a:cubicBezTo>
                  <a:cubicBezTo>
                    <a:pt x="5493" y="2324"/>
                    <a:pt x="5463" y="2320"/>
                    <a:pt x="5433" y="2320"/>
                  </a:cubicBezTo>
                  <a:cubicBezTo>
                    <a:pt x="5178" y="2320"/>
                    <a:pt x="4974" y="2558"/>
                    <a:pt x="5033" y="2822"/>
                  </a:cubicBezTo>
                  <a:cubicBezTo>
                    <a:pt x="5074" y="3000"/>
                    <a:pt x="5315" y="3130"/>
                    <a:pt x="5556" y="3130"/>
                  </a:cubicBezTo>
                  <a:cubicBezTo>
                    <a:pt x="5694" y="3130"/>
                    <a:pt x="5833" y="3088"/>
                    <a:pt x="5934" y="2986"/>
                  </a:cubicBezTo>
                  <a:cubicBezTo>
                    <a:pt x="6000" y="2904"/>
                    <a:pt x="6049" y="2822"/>
                    <a:pt x="6082" y="2740"/>
                  </a:cubicBezTo>
                  <a:cubicBezTo>
                    <a:pt x="6180" y="2429"/>
                    <a:pt x="6049" y="2085"/>
                    <a:pt x="5770" y="1921"/>
                  </a:cubicBezTo>
                  <a:cubicBezTo>
                    <a:pt x="5593" y="1814"/>
                    <a:pt x="5400" y="1763"/>
                    <a:pt x="5211" y="1763"/>
                  </a:cubicBezTo>
                  <a:cubicBezTo>
                    <a:pt x="4877" y="1763"/>
                    <a:pt x="4554" y="1923"/>
                    <a:pt x="4344" y="2216"/>
                  </a:cubicBezTo>
                  <a:cubicBezTo>
                    <a:pt x="4033" y="2658"/>
                    <a:pt x="4033" y="3249"/>
                    <a:pt x="4344" y="3691"/>
                  </a:cubicBezTo>
                  <a:cubicBezTo>
                    <a:pt x="4646" y="4069"/>
                    <a:pt x="5093" y="4272"/>
                    <a:pt x="5559" y="4272"/>
                  </a:cubicBezTo>
                  <a:cubicBezTo>
                    <a:pt x="5700" y="4272"/>
                    <a:pt x="5842" y="4254"/>
                    <a:pt x="5983" y="4216"/>
                  </a:cubicBezTo>
                  <a:cubicBezTo>
                    <a:pt x="7327" y="3888"/>
                    <a:pt x="7688" y="1806"/>
                    <a:pt x="6557" y="806"/>
                  </a:cubicBezTo>
                  <a:cubicBezTo>
                    <a:pt x="6409" y="675"/>
                    <a:pt x="6246" y="560"/>
                    <a:pt x="6082" y="462"/>
                  </a:cubicBezTo>
                  <a:cubicBezTo>
                    <a:pt x="5590" y="183"/>
                    <a:pt x="5033" y="19"/>
                    <a:pt x="4459" y="3"/>
                  </a:cubicBezTo>
                  <a:cubicBezTo>
                    <a:pt x="4413" y="1"/>
                    <a:pt x="4367" y="0"/>
                    <a:pt x="43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2" name="Google Shape;8712;p21"/>
            <p:cNvSpPr/>
            <p:nvPr/>
          </p:nvSpPr>
          <p:spPr>
            <a:xfrm>
              <a:off x="6757555" y="4408565"/>
              <a:ext cx="99629" cy="107371"/>
            </a:xfrm>
            <a:custGeom>
              <a:avLst/>
              <a:gdLst/>
              <a:ahLst/>
              <a:cxnLst/>
              <a:rect l="l" t="t" r="r" b="b"/>
              <a:pathLst>
                <a:path w="3037" h="3273" extrusionOk="0">
                  <a:moveTo>
                    <a:pt x="2307" y="0"/>
                  </a:moveTo>
                  <a:cubicBezTo>
                    <a:pt x="2111" y="0"/>
                    <a:pt x="1862" y="68"/>
                    <a:pt x="1574" y="240"/>
                  </a:cubicBezTo>
                  <a:cubicBezTo>
                    <a:pt x="312" y="1010"/>
                    <a:pt x="1" y="3272"/>
                    <a:pt x="1" y="3272"/>
                  </a:cubicBezTo>
                  <a:cubicBezTo>
                    <a:pt x="1" y="3272"/>
                    <a:pt x="673" y="1174"/>
                    <a:pt x="1935" y="961"/>
                  </a:cubicBezTo>
                  <a:cubicBezTo>
                    <a:pt x="3037" y="784"/>
                    <a:pt x="2974" y="0"/>
                    <a:pt x="230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3" name="Google Shape;8713;p21"/>
            <p:cNvSpPr/>
            <p:nvPr/>
          </p:nvSpPr>
          <p:spPr>
            <a:xfrm>
              <a:off x="6885530" y="4400823"/>
              <a:ext cx="171045" cy="147819"/>
            </a:xfrm>
            <a:custGeom>
              <a:avLst/>
              <a:gdLst/>
              <a:ahLst/>
              <a:cxnLst/>
              <a:rect l="l" t="t" r="r" b="b"/>
              <a:pathLst>
                <a:path w="5214" h="4506" extrusionOk="0">
                  <a:moveTo>
                    <a:pt x="3050" y="0"/>
                  </a:moveTo>
                  <a:cubicBezTo>
                    <a:pt x="3050" y="1"/>
                    <a:pt x="3361" y="689"/>
                    <a:pt x="3033" y="1771"/>
                  </a:cubicBezTo>
                  <a:cubicBezTo>
                    <a:pt x="2689" y="2852"/>
                    <a:pt x="1837" y="3066"/>
                    <a:pt x="1214" y="3131"/>
                  </a:cubicBezTo>
                  <a:cubicBezTo>
                    <a:pt x="575" y="3197"/>
                    <a:pt x="149" y="3459"/>
                    <a:pt x="1" y="4328"/>
                  </a:cubicBezTo>
                  <a:cubicBezTo>
                    <a:pt x="142" y="4234"/>
                    <a:pt x="305" y="4188"/>
                    <a:pt x="467" y="4188"/>
                  </a:cubicBezTo>
                  <a:cubicBezTo>
                    <a:pt x="588" y="4188"/>
                    <a:pt x="709" y="4213"/>
                    <a:pt x="821" y="4262"/>
                  </a:cubicBezTo>
                  <a:cubicBezTo>
                    <a:pt x="1066" y="4371"/>
                    <a:pt x="1463" y="4506"/>
                    <a:pt x="1860" y="4506"/>
                  </a:cubicBezTo>
                  <a:cubicBezTo>
                    <a:pt x="2179" y="4506"/>
                    <a:pt x="2498" y="4419"/>
                    <a:pt x="2738" y="4164"/>
                  </a:cubicBezTo>
                  <a:cubicBezTo>
                    <a:pt x="3099" y="3754"/>
                    <a:pt x="3246" y="3197"/>
                    <a:pt x="3148" y="2672"/>
                  </a:cubicBezTo>
                  <a:cubicBezTo>
                    <a:pt x="3132" y="2370"/>
                    <a:pt x="3070" y="1851"/>
                    <a:pt x="3336" y="1851"/>
                  </a:cubicBezTo>
                  <a:cubicBezTo>
                    <a:pt x="3344" y="1851"/>
                    <a:pt x="3353" y="1852"/>
                    <a:pt x="3361" y="1853"/>
                  </a:cubicBezTo>
                  <a:cubicBezTo>
                    <a:pt x="3361" y="1853"/>
                    <a:pt x="3365" y="1852"/>
                    <a:pt x="3371" y="1852"/>
                  </a:cubicBezTo>
                  <a:cubicBezTo>
                    <a:pt x="3415" y="1852"/>
                    <a:pt x="3589" y="1877"/>
                    <a:pt x="3574" y="2279"/>
                  </a:cubicBezTo>
                  <a:cubicBezTo>
                    <a:pt x="3574" y="2754"/>
                    <a:pt x="3542" y="3049"/>
                    <a:pt x="4164" y="3229"/>
                  </a:cubicBezTo>
                  <a:cubicBezTo>
                    <a:pt x="4509" y="3311"/>
                    <a:pt x="4820" y="3475"/>
                    <a:pt x="5099" y="3721"/>
                  </a:cubicBezTo>
                  <a:cubicBezTo>
                    <a:pt x="4984" y="3508"/>
                    <a:pt x="4951" y="3262"/>
                    <a:pt x="5017" y="3033"/>
                  </a:cubicBezTo>
                  <a:cubicBezTo>
                    <a:pt x="5131" y="2689"/>
                    <a:pt x="5213" y="2082"/>
                    <a:pt x="4656" y="1689"/>
                  </a:cubicBezTo>
                  <a:cubicBezTo>
                    <a:pt x="4099" y="1295"/>
                    <a:pt x="3542" y="1066"/>
                    <a:pt x="3410" y="672"/>
                  </a:cubicBezTo>
                  <a:cubicBezTo>
                    <a:pt x="3328" y="427"/>
                    <a:pt x="3214" y="197"/>
                    <a:pt x="30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4" name="Google Shape;8714;p21"/>
            <p:cNvSpPr/>
            <p:nvPr/>
          </p:nvSpPr>
          <p:spPr>
            <a:xfrm>
              <a:off x="6987720" y="4500289"/>
              <a:ext cx="42515" cy="65118"/>
            </a:xfrm>
            <a:custGeom>
              <a:avLst/>
              <a:gdLst/>
              <a:ahLst/>
              <a:cxnLst/>
              <a:rect l="l" t="t" r="r" b="b"/>
              <a:pathLst>
                <a:path w="1296" h="1985" extrusionOk="0">
                  <a:moveTo>
                    <a:pt x="328" y="1"/>
                  </a:moveTo>
                  <a:cubicBezTo>
                    <a:pt x="361" y="181"/>
                    <a:pt x="328" y="378"/>
                    <a:pt x="279" y="558"/>
                  </a:cubicBezTo>
                  <a:cubicBezTo>
                    <a:pt x="197" y="837"/>
                    <a:pt x="0" y="1263"/>
                    <a:pt x="508" y="1542"/>
                  </a:cubicBezTo>
                  <a:cubicBezTo>
                    <a:pt x="1017" y="1837"/>
                    <a:pt x="1033" y="1984"/>
                    <a:pt x="1033" y="1984"/>
                  </a:cubicBezTo>
                  <a:cubicBezTo>
                    <a:pt x="1066" y="1755"/>
                    <a:pt x="1115" y="1509"/>
                    <a:pt x="1181" y="1296"/>
                  </a:cubicBezTo>
                  <a:cubicBezTo>
                    <a:pt x="1295" y="919"/>
                    <a:pt x="1131" y="525"/>
                    <a:pt x="787" y="345"/>
                  </a:cubicBezTo>
                  <a:cubicBezTo>
                    <a:pt x="345" y="83"/>
                    <a:pt x="328" y="1"/>
                    <a:pt x="32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5" name="Google Shape;8715;p21"/>
            <p:cNvSpPr/>
            <p:nvPr/>
          </p:nvSpPr>
          <p:spPr>
            <a:xfrm>
              <a:off x="6989327" y="4217440"/>
              <a:ext cx="226945" cy="159793"/>
            </a:xfrm>
            <a:custGeom>
              <a:avLst/>
              <a:gdLst/>
              <a:ahLst/>
              <a:cxnLst/>
              <a:rect l="l" t="t" r="r" b="b"/>
              <a:pathLst>
                <a:path w="6918" h="4871" extrusionOk="0">
                  <a:moveTo>
                    <a:pt x="1948" y="0"/>
                  </a:moveTo>
                  <a:cubicBezTo>
                    <a:pt x="1063" y="0"/>
                    <a:pt x="588" y="826"/>
                    <a:pt x="705" y="1361"/>
                  </a:cubicBezTo>
                  <a:cubicBezTo>
                    <a:pt x="840" y="1974"/>
                    <a:pt x="1450" y="2001"/>
                    <a:pt x="1558" y="2001"/>
                  </a:cubicBezTo>
                  <a:cubicBezTo>
                    <a:pt x="1568" y="2001"/>
                    <a:pt x="1574" y="2001"/>
                    <a:pt x="1574" y="2001"/>
                  </a:cubicBezTo>
                  <a:cubicBezTo>
                    <a:pt x="1312" y="1902"/>
                    <a:pt x="1197" y="1591"/>
                    <a:pt x="1312" y="1329"/>
                  </a:cubicBezTo>
                  <a:cubicBezTo>
                    <a:pt x="1354" y="1265"/>
                    <a:pt x="1401" y="1241"/>
                    <a:pt x="1450" y="1241"/>
                  </a:cubicBezTo>
                  <a:cubicBezTo>
                    <a:pt x="1553" y="1241"/>
                    <a:pt x="1671" y="1344"/>
                    <a:pt x="1804" y="1411"/>
                  </a:cubicBezTo>
                  <a:cubicBezTo>
                    <a:pt x="1841" y="1429"/>
                    <a:pt x="1877" y="1438"/>
                    <a:pt x="1911" y="1438"/>
                  </a:cubicBezTo>
                  <a:cubicBezTo>
                    <a:pt x="2054" y="1438"/>
                    <a:pt x="2160" y="1285"/>
                    <a:pt x="2213" y="1099"/>
                  </a:cubicBezTo>
                  <a:cubicBezTo>
                    <a:pt x="2244" y="958"/>
                    <a:pt x="2348" y="817"/>
                    <a:pt x="2539" y="817"/>
                  </a:cubicBezTo>
                  <a:cubicBezTo>
                    <a:pt x="2658" y="817"/>
                    <a:pt x="2811" y="872"/>
                    <a:pt x="3000" y="1017"/>
                  </a:cubicBezTo>
                  <a:cubicBezTo>
                    <a:pt x="3475" y="1394"/>
                    <a:pt x="3180" y="2148"/>
                    <a:pt x="3180" y="2148"/>
                  </a:cubicBezTo>
                  <a:cubicBezTo>
                    <a:pt x="3180" y="2148"/>
                    <a:pt x="3180" y="1525"/>
                    <a:pt x="2738" y="1476"/>
                  </a:cubicBezTo>
                  <a:cubicBezTo>
                    <a:pt x="2694" y="1463"/>
                    <a:pt x="2649" y="1456"/>
                    <a:pt x="2603" y="1456"/>
                  </a:cubicBezTo>
                  <a:cubicBezTo>
                    <a:pt x="2430" y="1456"/>
                    <a:pt x="2259" y="1553"/>
                    <a:pt x="2181" y="1722"/>
                  </a:cubicBezTo>
                  <a:cubicBezTo>
                    <a:pt x="2459" y="1722"/>
                    <a:pt x="2476" y="2099"/>
                    <a:pt x="2328" y="2296"/>
                  </a:cubicBezTo>
                  <a:cubicBezTo>
                    <a:pt x="2181" y="2509"/>
                    <a:pt x="2230" y="2640"/>
                    <a:pt x="2361" y="2738"/>
                  </a:cubicBezTo>
                  <a:cubicBezTo>
                    <a:pt x="2508" y="2820"/>
                    <a:pt x="2721" y="2804"/>
                    <a:pt x="2541" y="3181"/>
                  </a:cubicBezTo>
                  <a:cubicBezTo>
                    <a:pt x="2361" y="3558"/>
                    <a:pt x="1640" y="3558"/>
                    <a:pt x="1640" y="3558"/>
                  </a:cubicBezTo>
                  <a:cubicBezTo>
                    <a:pt x="1804" y="3345"/>
                    <a:pt x="1754" y="3050"/>
                    <a:pt x="1558" y="2886"/>
                  </a:cubicBezTo>
                  <a:lnTo>
                    <a:pt x="1558" y="2886"/>
                  </a:lnTo>
                  <a:cubicBezTo>
                    <a:pt x="1574" y="3066"/>
                    <a:pt x="1459" y="3214"/>
                    <a:pt x="1295" y="3263"/>
                  </a:cubicBezTo>
                  <a:cubicBezTo>
                    <a:pt x="1017" y="3361"/>
                    <a:pt x="1017" y="3263"/>
                    <a:pt x="755" y="3492"/>
                  </a:cubicBezTo>
                  <a:cubicBezTo>
                    <a:pt x="623" y="3607"/>
                    <a:pt x="435" y="3636"/>
                    <a:pt x="279" y="3636"/>
                  </a:cubicBezTo>
                  <a:cubicBezTo>
                    <a:pt x="124" y="3636"/>
                    <a:pt x="1" y="3607"/>
                    <a:pt x="1" y="3607"/>
                  </a:cubicBezTo>
                  <a:lnTo>
                    <a:pt x="1" y="3607"/>
                  </a:lnTo>
                  <a:cubicBezTo>
                    <a:pt x="181" y="3705"/>
                    <a:pt x="394" y="3771"/>
                    <a:pt x="591" y="3787"/>
                  </a:cubicBezTo>
                  <a:cubicBezTo>
                    <a:pt x="1033" y="3820"/>
                    <a:pt x="1476" y="3886"/>
                    <a:pt x="1902" y="3984"/>
                  </a:cubicBezTo>
                  <a:cubicBezTo>
                    <a:pt x="3082" y="4345"/>
                    <a:pt x="3803" y="4836"/>
                    <a:pt x="4705" y="4869"/>
                  </a:cubicBezTo>
                  <a:cubicBezTo>
                    <a:pt x="4736" y="4870"/>
                    <a:pt x="4768" y="4871"/>
                    <a:pt x="4800" y="4871"/>
                  </a:cubicBezTo>
                  <a:cubicBezTo>
                    <a:pt x="5213" y="4871"/>
                    <a:pt x="5634" y="4772"/>
                    <a:pt x="6000" y="4574"/>
                  </a:cubicBezTo>
                  <a:cubicBezTo>
                    <a:pt x="6787" y="4115"/>
                    <a:pt x="6918" y="2935"/>
                    <a:pt x="6459" y="2345"/>
                  </a:cubicBezTo>
                  <a:cubicBezTo>
                    <a:pt x="6234" y="2013"/>
                    <a:pt x="5871" y="1857"/>
                    <a:pt x="5531" y="1857"/>
                  </a:cubicBezTo>
                  <a:cubicBezTo>
                    <a:pt x="5200" y="1857"/>
                    <a:pt x="4891" y="2004"/>
                    <a:pt x="4754" y="2279"/>
                  </a:cubicBezTo>
                  <a:cubicBezTo>
                    <a:pt x="4492" y="2607"/>
                    <a:pt x="4541" y="3083"/>
                    <a:pt x="4836" y="3361"/>
                  </a:cubicBezTo>
                  <a:cubicBezTo>
                    <a:pt x="4852" y="3378"/>
                    <a:pt x="4885" y="3394"/>
                    <a:pt x="4902" y="3410"/>
                  </a:cubicBezTo>
                  <a:lnTo>
                    <a:pt x="4934" y="3443"/>
                  </a:lnTo>
                  <a:cubicBezTo>
                    <a:pt x="5037" y="3503"/>
                    <a:pt x="5165" y="3534"/>
                    <a:pt x="5289" y="3534"/>
                  </a:cubicBezTo>
                  <a:cubicBezTo>
                    <a:pt x="5542" y="3534"/>
                    <a:pt x="5781" y="3406"/>
                    <a:pt x="5770" y="3132"/>
                  </a:cubicBezTo>
                  <a:cubicBezTo>
                    <a:pt x="5784" y="2929"/>
                    <a:pt x="5625" y="2844"/>
                    <a:pt x="5447" y="2844"/>
                  </a:cubicBezTo>
                  <a:cubicBezTo>
                    <a:pt x="5193" y="2844"/>
                    <a:pt x="4901" y="3019"/>
                    <a:pt x="5016" y="3279"/>
                  </a:cubicBezTo>
                  <a:cubicBezTo>
                    <a:pt x="5016" y="3302"/>
                    <a:pt x="5016" y="3325"/>
                    <a:pt x="4995" y="3325"/>
                  </a:cubicBezTo>
                  <a:cubicBezTo>
                    <a:pt x="4971" y="3325"/>
                    <a:pt x="4918" y="3294"/>
                    <a:pt x="4803" y="3197"/>
                  </a:cubicBezTo>
                  <a:cubicBezTo>
                    <a:pt x="4688" y="3083"/>
                    <a:pt x="4623" y="2935"/>
                    <a:pt x="4623" y="2787"/>
                  </a:cubicBezTo>
                  <a:cubicBezTo>
                    <a:pt x="4623" y="2607"/>
                    <a:pt x="4688" y="2443"/>
                    <a:pt x="4803" y="2296"/>
                  </a:cubicBezTo>
                  <a:cubicBezTo>
                    <a:pt x="4927" y="2063"/>
                    <a:pt x="5192" y="1940"/>
                    <a:pt x="5477" y="1940"/>
                  </a:cubicBezTo>
                  <a:cubicBezTo>
                    <a:pt x="5794" y="1940"/>
                    <a:pt x="6137" y="2091"/>
                    <a:pt x="6344" y="2410"/>
                  </a:cubicBezTo>
                  <a:lnTo>
                    <a:pt x="6360" y="2427"/>
                  </a:lnTo>
                  <a:cubicBezTo>
                    <a:pt x="6590" y="2837"/>
                    <a:pt x="6573" y="3345"/>
                    <a:pt x="6328" y="3738"/>
                  </a:cubicBezTo>
                  <a:cubicBezTo>
                    <a:pt x="6048" y="4242"/>
                    <a:pt x="5409" y="4592"/>
                    <a:pt x="4579" y="4592"/>
                  </a:cubicBezTo>
                  <a:cubicBezTo>
                    <a:pt x="4192" y="4592"/>
                    <a:pt x="3764" y="4516"/>
                    <a:pt x="3312" y="4345"/>
                  </a:cubicBezTo>
                  <a:cubicBezTo>
                    <a:pt x="3262" y="4328"/>
                    <a:pt x="3033" y="4246"/>
                    <a:pt x="2885" y="4181"/>
                  </a:cubicBezTo>
                  <a:cubicBezTo>
                    <a:pt x="2476" y="3968"/>
                    <a:pt x="2033" y="3820"/>
                    <a:pt x="1574" y="3755"/>
                  </a:cubicBezTo>
                  <a:cubicBezTo>
                    <a:pt x="1754" y="3722"/>
                    <a:pt x="1951" y="3705"/>
                    <a:pt x="2148" y="3656"/>
                  </a:cubicBezTo>
                  <a:cubicBezTo>
                    <a:pt x="3902" y="3312"/>
                    <a:pt x="4164" y="837"/>
                    <a:pt x="2705" y="181"/>
                  </a:cubicBezTo>
                  <a:cubicBezTo>
                    <a:pt x="2428" y="54"/>
                    <a:pt x="2174" y="0"/>
                    <a:pt x="19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6" name="Google Shape;8716;p21"/>
            <p:cNvSpPr/>
            <p:nvPr/>
          </p:nvSpPr>
          <p:spPr>
            <a:xfrm>
              <a:off x="7100112" y="4303489"/>
              <a:ext cx="153265" cy="108125"/>
            </a:xfrm>
            <a:custGeom>
              <a:avLst/>
              <a:gdLst/>
              <a:ahLst/>
              <a:cxnLst/>
              <a:rect l="l" t="t" r="r" b="b"/>
              <a:pathLst>
                <a:path w="4672" h="3296" extrusionOk="0">
                  <a:moveTo>
                    <a:pt x="3819" y="1"/>
                  </a:moveTo>
                  <a:lnTo>
                    <a:pt x="3819" y="1"/>
                  </a:lnTo>
                  <a:cubicBezTo>
                    <a:pt x="3901" y="787"/>
                    <a:pt x="3557" y="1574"/>
                    <a:pt x="2901" y="2049"/>
                  </a:cubicBezTo>
                  <a:cubicBezTo>
                    <a:pt x="2499" y="2357"/>
                    <a:pt x="2009" y="2456"/>
                    <a:pt x="1547" y="2456"/>
                  </a:cubicBezTo>
                  <a:cubicBezTo>
                    <a:pt x="730" y="2456"/>
                    <a:pt x="0" y="2148"/>
                    <a:pt x="0" y="2148"/>
                  </a:cubicBezTo>
                  <a:lnTo>
                    <a:pt x="0" y="2148"/>
                  </a:lnTo>
                  <a:cubicBezTo>
                    <a:pt x="1344" y="2869"/>
                    <a:pt x="1852" y="2623"/>
                    <a:pt x="2213" y="3033"/>
                  </a:cubicBezTo>
                  <a:cubicBezTo>
                    <a:pt x="2386" y="3221"/>
                    <a:pt x="2559" y="3278"/>
                    <a:pt x="2717" y="3278"/>
                  </a:cubicBezTo>
                  <a:cubicBezTo>
                    <a:pt x="2902" y="3278"/>
                    <a:pt x="3065" y="3200"/>
                    <a:pt x="3180" y="3164"/>
                  </a:cubicBezTo>
                  <a:cubicBezTo>
                    <a:pt x="3207" y="3157"/>
                    <a:pt x="3234" y="3154"/>
                    <a:pt x="3260" y="3154"/>
                  </a:cubicBezTo>
                  <a:cubicBezTo>
                    <a:pt x="3362" y="3154"/>
                    <a:pt x="3456" y="3204"/>
                    <a:pt x="3508" y="3295"/>
                  </a:cubicBezTo>
                  <a:cubicBezTo>
                    <a:pt x="3541" y="3082"/>
                    <a:pt x="3475" y="2869"/>
                    <a:pt x="3360" y="2705"/>
                  </a:cubicBezTo>
                  <a:cubicBezTo>
                    <a:pt x="3180" y="2508"/>
                    <a:pt x="2787" y="2492"/>
                    <a:pt x="2721" y="2492"/>
                  </a:cubicBezTo>
                  <a:cubicBezTo>
                    <a:pt x="3278" y="2459"/>
                    <a:pt x="3787" y="2164"/>
                    <a:pt x="4098" y="1705"/>
                  </a:cubicBezTo>
                  <a:cubicBezTo>
                    <a:pt x="4672" y="919"/>
                    <a:pt x="3819" y="1"/>
                    <a:pt x="381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7" name="Google Shape;8717;p21"/>
            <p:cNvSpPr/>
            <p:nvPr/>
          </p:nvSpPr>
          <p:spPr>
            <a:xfrm>
              <a:off x="6905443" y="4060203"/>
              <a:ext cx="146277" cy="206212"/>
            </a:xfrm>
            <a:custGeom>
              <a:avLst/>
              <a:gdLst/>
              <a:ahLst/>
              <a:cxnLst/>
              <a:rect l="l" t="t" r="r" b="b"/>
              <a:pathLst>
                <a:path w="4459" h="6286" extrusionOk="0">
                  <a:moveTo>
                    <a:pt x="1806" y="0"/>
                  </a:moveTo>
                  <a:cubicBezTo>
                    <a:pt x="1382" y="0"/>
                    <a:pt x="976" y="149"/>
                    <a:pt x="705" y="450"/>
                  </a:cubicBezTo>
                  <a:cubicBezTo>
                    <a:pt x="0" y="1090"/>
                    <a:pt x="427" y="2139"/>
                    <a:pt x="1017" y="2335"/>
                  </a:cubicBezTo>
                  <a:cubicBezTo>
                    <a:pt x="1148" y="2401"/>
                    <a:pt x="1287" y="2434"/>
                    <a:pt x="1424" y="2434"/>
                  </a:cubicBezTo>
                  <a:cubicBezTo>
                    <a:pt x="1562" y="2434"/>
                    <a:pt x="1697" y="2401"/>
                    <a:pt x="1820" y="2335"/>
                  </a:cubicBezTo>
                  <a:lnTo>
                    <a:pt x="1853" y="2319"/>
                  </a:lnTo>
                  <a:lnTo>
                    <a:pt x="1902" y="2286"/>
                  </a:lnTo>
                  <a:lnTo>
                    <a:pt x="1951" y="2253"/>
                  </a:lnTo>
                  <a:lnTo>
                    <a:pt x="2000" y="2204"/>
                  </a:lnTo>
                  <a:cubicBezTo>
                    <a:pt x="2033" y="2188"/>
                    <a:pt x="2049" y="2171"/>
                    <a:pt x="2066" y="2155"/>
                  </a:cubicBezTo>
                  <a:cubicBezTo>
                    <a:pt x="2230" y="1975"/>
                    <a:pt x="2312" y="1729"/>
                    <a:pt x="2279" y="1499"/>
                  </a:cubicBezTo>
                  <a:cubicBezTo>
                    <a:pt x="2236" y="1155"/>
                    <a:pt x="2024" y="1009"/>
                    <a:pt x="1827" y="1009"/>
                  </a:cubicBezTo>
                  <a:cubicBezTo>
                    <a:pt x="1724" y="1009"/>
                    <a:pt x="1625" y="1049"/>
                    <a:pt x="1558" y="1122"/>
                  </a:cubicBezTo>
                  <a:cubicBezTo>
                    <a:pt x="1394" y="1286"/>
                    <a:pt x="1427" y="1565"/>
                    <a:pt x="1640" y="1680"/>
                  </a:cubicBezTo>
                  <a:cubicBezTo>
                    <a:pt x="1716" y="1714"/>
                    <a:pt x="1786" y="1723"/>
                    <a:pt x="1845" y="1723"/>
                  </a:cubicBezTo>
                  <a:cubicBezTo>
                    <a:pt x="1924" y="1723"/>
                    <a:pt x="1986" y="1707"/>
                    <a:pt x="2030" y="1707"/>
                  </a:cubicBezTo>
                  <a:cubicBezTo>
                    <a:pt x="2080" y="1707"/>
                    <a:pt x="2105" y="1729"/>
                    <a:pt x="2099" y="1827"/>
                  </a:cubicBezTo>
                  <a:cubicBezTo>
                    <a:pt x="2082" y="2024"/>
                    <a:pt x="1967" y="2188"/>
                    <a:pt x="1787" y="2286"/>
                  </a:cubicBezTo>
                  <a:cubicBezTo>
                    <a:pt x="1681" y="2339"/>
                    <a:pt x="1563" y="2364"/>
                    <a:pt x="1445" y="2364"/>
                  </a:cubicBezTo>
                  <a:cubicBezTo>
                    <a:pt x="1309" y="2364"/>
                    <a:pt x="1172" y="2331"/>
                    <a:pt x="1050" y="2270"/>
                  </a:cubicBezTo>
                  <a:cubicBezTo>
                    <a:pt x="509" y="2040"/>
                    <a:pt x="148" y="1106"/>
                    <a:pt x="787" y="549"/>
                  </a:cubicBezTo>
                  <a:cubicBezTo>
                    <a:pt x="1033" y="303"/>
                    <a:pt x="1377" y="155"/>
                    <a:pt x="1722" y="155"/>
                  </a:cubicBezTo>
                  <a:cubicBezTo>
                    <a:pt x="2476" y="204"/>
                    <a:pt x="3295" y="745"/>
                    <a:pt x="3426" y="2204"/>
                  </a:cubicBezTo>
                  <a:cubicBezTo>
                    <a:pt x="3475" y="2761"/>
                    <a:pt x="3426" y="3319"/>
                    <a:pt x="3262" y="3843"/>
                  </a:cubicBezTo>
                  <a:cubicBezTo>
                    <a:pt x="3148" y="4302"/>
                    <a:pt x="2951" y="4728"/>
                    <a:pt x="2672" y="5122"/>
                  </a:cubicBezTo>
                  <a:cubicBezTo>
                    <a:pt x="2279" y="5614"/>
                    <a:pt x="1771" y="6007"/>
                    <a:pt x="1197" y="6286"/>
                  </a:cubicBezTo>
                  <a:cubicBezTo>
                    <a:pt x="1804" y="6023"/>
                    <a:pt x="2361" y="5630"/>
                    <a:pt x="2787" y="5122"/>
                  </a:cubicBezTo>
                  <a:cubicBezTo>
                    <a:pt x="3541" y="4253"/>
                    <a:pt x="4459" y="2253"/>
                    <a:pt x="3180" y="614"/>
                  </a:cubicBezTo>
                  <a:cubicBezTo>
                    <a:pt x="2826" y="207"/>
                    <a:pt x="2304" y="0"/>
                    <a:pt x="180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8" name="Google Shape;8718;p21"/>
            <p:cNvSpPr/>
            <p:nvPr/>
          </p:nvSpPr>
          <p:spPr>
            <a:xfrm>
              <a:off x="6612915" y="4588470"/>
              <a:ext cx="124790" cy="122658"/>
            </a:xfrm>
            <a:custGeom>
              <a:avLst/>
              <a:gdLst/>
              <a:ahLst/>
              <a:cxnLst/>
              <a:rect l="l" t="t" r="r" b="b"/>
              <a:pathLst>
                <a:path w="3804" h="3739" extrusionOk="0">
                  <a:moveTo>
                    <a:pt x="3295" y="1"/>
                  </a:moveTo>
                  <a:cubicBezTo>
                    <a:pt x="3295" y="1"/>
                    <a:pt x="3295" y="268"/>
                    <a:pt x="3113" y="268"/>
                  </a:cubicBezTo>
                  <a:cubicBezTo>
                    <a:pt x="3098" y="268"/>
                    <a:pt x="3083" y="267"/>
                    <a:pt x="3066" y="263"/>
                  </a:cubicBezTo>
                  <a:cubicBezTo>
                    <a:pt x="2965" y="240"/>
                    <a:pt x="2825" y="181"/>
                    <a:pt x="2691" y="181"/>
                  </a:cubicBezTo>
                  <a:cubicBezTo>
                    <a:pt x="2540" y="181"/>
                    <a:pt x="2398" y="256"/>
                    <a:pt x="2328" y="542"/>
                  </a:cubicBezTo>
                  <a:cubicBezTo>
                    <a:pt x="2218" y="1062"/>
                    <a:pt x="2168" y="1643"/>
                    <a:pt x="1946" y="1643"/>
                  </a:cubicBezTo>
                  <a:cubicBezTo>
                    <a:pt x="1937" y="1643"/>
                    <a:pt x="1928" y="1642"/>
                    <a:pt x="1918" y="1640"/>
                  </a:cubicBezTo>
                  <a:lnTo>
                    <a:pt x="1886" y="1640"/>
                  </a:lnTo>
                  <a:cubicBezTo>
                    <a:pt x="1877" y="1642"/>
                    <a:pt x="1868" y="1643"/>
                    <a:pt x="1860" y="1643"/>
                  </a:cubicBezTo>
                  <a:cubicBezTo>
                    <a:pt x="1651" y="1643"/>
                    <a:pt x="1586" y="1062"/>
                    <a:pt x="1476" y="542"/>
                  </a:cubicBezTo>
                  <a:cubicBezTo>
                    <a:pt x="1406" y="256"/>
                    <a:pt x="1264" y="181"/>
                    <a:pt x="1111" y="181"/>
                  </a:cubicBezTo>
                  <a:cubicBezTo>
                    <a:pt x="974" y="181"/>
                    <a:pt x="830" y="240"/>
                    <a:pt x="722" y="263"/>
                  </a:cubicBezTo>
                  <a:cubicBezTo>
                    <a:pt x="705" y="267"/>
                    <a:pt x="690" y="268"/>
                    <a:pt x="675" y="268"/>
                  </a:cubicBezTo>
                  <a:cubicBezTo>
                    <a:pt x="495" y="268"/>
                    <a:pt x="509" y="1"/>
                    <a:pt x="509" y="1"/>
                  </a:cubicBezTo>
                  <a:lnTo>
                    <a:pt x="509" y="1"/>
                  </a:lnTo>
                  <a:cubicBezTo>
                    <a:pt x="509" y="1"/>
                    <a:pt x="279" y="83"/>
                    <a:pt x="148" y="673"/>
                  </a:cubicBezTo>
                  <a:cubicBezTo>
                    <a:pt x="1" y="1279"/>
                    <a:pt x="279" y="1493"/>
                    <a:pt x="1050" y="1870"/>
                  </a:cubicBezTo>
                  <a:cubicBezTo>
                    <a:pt x="1836" y="2230"/>
                    <a:pt x="1869" y="3509"/>
                    <a:pt x="1869" y="3509"/>
                  </a:cubicBezTo>
                  <a:lnTo>
                    <a:pt x="1902" y="3738"/>
                  </a:lnTo>
                  <a:lnTo>
                    <a:pt x="1918" y="3509"/>
                  </a:lnTo>
                  <a:cubicBezTo>
                    <a:pt x="1918" y="3509"/>
                    <a:pt x="1951" y="2214"/>
                    <a:pt x="2738" y="1870"/>
                  </a:cubicBezTo>
                  <a:cubicBezTo>
                    <a:pt x="3525" y="1509"/>
                    <a:pt x="3803" y="1279"/>
                    <a:pt x="3656" y="673"/>
                  </a:cubicBezTo>
                  <a:cubicBezTo>
                    <a:pt x="3508" y="83"/>
                    <a:pt x="3295" y="1"/>
                    <a:pt x="329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9" name="Google Shape;8719;p21"/>
            <p:cNvSpPr/>
            <p:nvPr/>
          </p:nvSpPr>
          <p:spPr>
            <a:xfrm>
              <a:off x="6652708" y="4503537"/>
              <a:ext cx="45205" cy="111340"/>
            </a:xfrm>
            <a:custGeom>
              <a:avLst/>
              <a:gdLst/>
              <a:ahLst/>
              <a:cxnLst/>
              <a:rect l="l" t="t" r="r" b="b"/>
              <a:pathLst>
                <a:path w="1378" h="3394" extrusionOk="0">
                  <a:moveTo>
                    <a:pt x="689" y="0"/>
                  </a:moveTo>
                  <a:lnTo>
                    <a:pt x="640" y="344"/>
                  </a:lnTo>
                  <a:cubicBezTo>
                    <a:pt x="623" y="607"/>
                    <a:pt x="525" y="869"/>
                    <a:pt x="378" y="1098"/>
                  </a:cubicBezTo>
                  <a:cubicBezTo>
                    <a:pt x="132" y="1459"/>
                    <a:pt x="1" y="1770"/>
                    <a:pt x="312" y="2164"/>
                  </a:cubicBezTo>
                  <a:cubicBezTo>
                    <a:pt x="492" y="2426"/>
                    <a:pt x="623" y="2737"/>
                    <a:pt x="656" y="3065"/>
                  </a:cubicBezTo>
                  <a:cubicBezTo>
                    <a:pt x="673" y="3147"/>
                    <a:pt x="673" y="3393"/>
                    <a:pt x="689" y="3393"/>
                  </a:cubicBezTo>
                  <a:cubicBezTo>
                    <a:pt x="689" y="3393"/>
                    <a:pt x="705" y="3131"/>
                    <a:pt x="722" y="3065"/>
                  </a:cubicBezTo>
                  <a:cubicBezTo>
                    <a:pt x="755" y="2737"/>
                    <a:pt x="886" y="2426"/>
                    <a:pt x="1066" y="2164"/>
                  </a:cubicBezTo>
                  <a:cubicBezTo>
                    <a:pt x="1377" y="1754"/>
                    <a:pt x="1246" y="1443"/>
                    <a:pt x="1000" y="1098"/>
                  </a:cubicBezTo>
                  <a:cubicBezTo>
                    <a:pt x="853" y="869"/>
                    <a:pt x="755" y="607"/>
                    <a:pt x="738" y="344"/>
                  </a:cubicBezTo>
                  <a:lnTo>
                    <a:pt x="68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0" name="Google Shape;8720;p21"/>
            <p:cNvSpPr/>
            <p:nvPr/>
          </p:nvSpPr>
          <p:spPr>
            <a:xfrm>
              <a:off x="6555374" y="4052887"/>
              <a:ext cx="239870" cy="168355"/>
            </a:xfrm>
            <a:custGeom>
              <a:avLst/>
              <a:gdLst/>
              <a:ahLst/>
              <a:cxnLst/>
              <a:rect l="l" t="t" r="r" b="b"/>
              <a:pathLst>
                <a:path w="7312" h="5132" extrusionOk="0">
                  <a:moveTo>
                    <a:pt x="1742" y="1"/>
                  </a:moveTo>
                  <a:cubicBezTo>
                    <a:pt x="1353" y="1"/>
                    <a:pt x="968" y="172"/>
                    <a:pt x="706" y="493"/>
                  </a:cubicBezTo>
                  <a:cubicBezTo>
                    <a:pt x="611" y="635"/>
                    <a:pt x="462" y="706"/>
                    <a:pt x="312" y="706"/>
                  </a:cubicBezTo>
                  <a:cubicBezTo>
                    <a:pt x="202" y="706"/>
                    <a:pt x="91" y="668"/>
                    <a:pt x="1" y="591"/>
                  </a:cubicBezTo>
                  <a:lnTo>
                    <a:pt x="1" y="591"/>
                  </a:lnTo>
                  <a:cubicBezTo>
                    <a:pt x="34" y="952"/>
                    <a:pt x="66" y="1018"/>
                    <a:pt x="1771" y="1739"/>
                  </a:cubicBezTo>
                  <a:cubicBezTo>
                    <a:pt x="3082" y="2296"/>
                    <a:pt x="3525" y="4247"/>
                    <a:pt x="3656" y="5132"/>
                  </a:cubicBezTo>
                  <a:cubicBezTo>
                    <a:pt x="3787" y="4263"/>
                    <a:pt x="4246" y="2296"/>
                    <a:pt x="5541" y="1739"/>
                  </a:cubicBezTo>
                  <a:cubicBezTo>
                    <a:pt x="7262" y="1018"/>
                    <a:pt x="7278" y="952"/>
                    <a:pt x="7311" y="591"/>
                  </a:cubicBezTo>
                  <a:lnTo>
                    <a:pt x="7311" y="591"/>
                  </a:lnTo>
                  <a:cubicBezTo>
                    <a:pt x="7221" y="668"/>
                    <a:pt x="7110" y="706"/>
                    <a:pt x="7000" y="706"/>
                  </a:cubicBezTo>
                  <a:cubicBezTo>
                    <a:pt x="6850" y="706"/>
                    <a:pt x="6701" y="635"/>
                    <a:pt x="6606" y="493"/>
                  </a:cubicBezTo>
                  <a:cubicBezTo>
                    <a:pt x="6344" y="172"/>
                    <a:pt x="5959" y="1"/>
                    <a:pt x="5570" y="1"/>
                  </a:cubicBezTo>
                  <a:cubicBezTo>
                    <a:pt x="5304" y="1"/>
                    <a:pt x="5036" y="81"/>
                    <a:pt x="4803" y="247"/>
                  </a:cubicBezTo>
                  <a:cubicBezTo>
                    <a:pt x="4230" y="657"/>
                    <a:pt x="3853" y="1476"/>
                    <a:pt x="3656" y="2657"/>
                  </a:cubicBezTo>
                  <a:cubicBezTo>
                    <a:pt x="3459" y="1460"/>
                    <a:pt x="3082" y="641"/>
                    <a:pt x="2509" y="247"/>
                  </a:cubicBezTo>
                  <a:cubicBezTo>
                    <a:pt x="2276" y="81"/>
                    <a:pt x="2008" y="1"/>
                    <a:pt x="174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1" name="Google Shape;8721;p21"/>
            <p:cNvSpPr/>
            <p:nvPr/>
          </p:nvSpPr>
          <p:spPr>
            <a:xfrm>
              <a:off x="6631745" y="3959358"/>
              <a:ext cx="87688" cy="145753"/>
            </a:xfrm>
            <a:custGeom>
              <a:avLst/>
              <a:gdLst/>
              <a:ahLst/>
              <a:cxnLst/>
              <a:rect l="l" t="t" r="r" b="b"/>
              <a:pathLst>
                <a:path w="2673" h="4443" extrusionOk="0">
                  <a:moveTo>
                    <a:pt x="1328" y="0"/>
                  </a:moveTo>
                  <a:cubicBezTo>
                    <a:pt x="1246" y="164"/>
                    <a:pt x="1131" y="312"/>
                    <a:pt x="1017" y="426"/>
                  </a:cubicBezTo>
                  <a:cubicBezTo>
                    <a:pt x="558" y="853"/>
                    <a:pt x="0" y="1721"/>
                    <a:pt x="722" y="2918"/>
                  </a:cubicBezTo>
                  <a:cubicBezTo>
                    <a:pt x="1010" y="3367"/>
                    <a:pt x="1205" y="3878"/>
                    <a:pt x="1336" y="4407"/>
                  </a:cubicBezTo>
                  <a:lnTo>
                    <a:pt x="1336" y="4407"/>
                  </a:lnTo>
                  <a:cubicBezTo>
                    <a:pt x="1452" y="3878"/>
                    <a:pt x="1662" y="3367"/>
                    <a:pt x="1951" y="2918"/>
                  </a:cubicBezTo>
                  <a:cubicBezTo>
                    <a:pt x="2672" y="1721"/>
                    <a:pt x="2115" y="869"/>
                    <a:pt x="1656" y="426"/>
                  </a:cubicBezTo>
                  <a:cubicBezTo>
                    <a:pt x="1525" y="312"/>
                    <a:pt x="1426" y="164"/>
                    <a:pt x="1328" y="0"/>
                  </a:cubicBezTo>
                  <a:close/>
                  <a:moveTo>
                    <a:pt x="1336" y="4407"/>
                  </a:moveTo>
                  <a:cubicBezTo>
                    <a:pt x="1333" y="4419"/>
                    <a:pt x="1330" y="4430"/>
                    <a:pt x="1328" y="4442"/>
                  </a:cubicBezTo>
                  <a:lnTo>
                    <a:pt x="1344" y="4442"/>
                  </a:lnTo>
                  <a:cubicBezTo>
                    <a:pt x="1342" y="4430"/>
                    <a:pt x="1339" y="4419"/>
                    <a:pt x="1336" y="4407"/>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2" name="Google Shape;8722;p21"/>
            <p:cNvSpPr/>
            <p:nvPr/>
          </p:nvSpPr>
          <p:spPr>
            <a:xfrm>
              <a:off x="6574729" y="3821969"/>
              <a:ext cx="201160" cy="220220"/>
            </a:xfrm>
            <a:custGeom>
              <a:avLst/>
              <a:gdLst/>
              <a:ahLst/>
              <a:cxnLst/>
              <a:rect l="l" t="t" r="r" b="b"/>
              <a:pathLst>
                <a:path w="6132" h="6713" extrusionOk="0">
                  <a:moveTo>
                    <a:pt x="1617" y="0"/>
                  </a:moveTo>
                  <a:cubicBezTo>
                    <a:pt x="1216" y="0"/>
                    <a:pt x="823" y="159"/>
                    <a:pt x="591" y="451"/>
                  </a:cubicBezTo>
                  <a:cubicBezTo>
                    <a:pt x="1" y="1107"/>
                    <a:pt x="493" y="2074"/>
                    <a:pt x="1132" y="2106"/>
                  </a:cubicBezTo>
                  <a:cubicBezTo>
                    <a:pt x="1151" y="2107"/>
                    <a:pt x="1170" y="2108"/>
                    <a:pt x="1188" y="2108"/>
                  </a:cubicBezTo>
                  <a:cubicBezTo>
                    <a:pt x="1801" y="2108"/>
                    <a:pt x="2013" y="1589"/>
                    <a:pt x="1886" y="1287"/>
                  </a:cubicBezTo>
                  <a:cubicBezTo>
                    <a:pt x="1830" y="1118"/>
                    <a:pt x="1677" y="998"/>
                    <a:pt x="1511" y="998"/>
                  </a:cubicBezTo>
                  <a:cubicBezTo>
                    <a:pt x="1483" y="998"/>
                    <a:pt x="1455" y="1001"/>
                    <a:pt x="1427" y="1008"/>
                  </a:cubicBezTo>
                  <a:cubicBezTo>
                    <a:pt x="1263" y="1025"/>
                    <a:pt x="1165" y="1156"/>
                    <a:pt x="1181" y="1320"/>
                  </a:cubicBezTo>
                  <a:cubicBezTo>
                    <a:pt x="1171" y="1475"/>
                    <a:pt x="1292" y="1572"/>
                    <a:pt x="1415" y="1572"/>
                  </a:cubicBezTo>
                  <a:cubicBezTo>
                    <a:pt x="1487" y="1572"/>
                    <a:pt x="1559" y="1539"/>
                    <a:pt x="1607" y="1467"/>
                  </a:cubicBezTo>
                  <a:cubicBezTo>
                    <a:pt x="1649" y="1401"/>
                    <a:pt x="1695" y="1375"/>
                    <a:pt x="1735" y="1375"/>
                  </a:cubicBezTo>
                  <a:cubicBezTo>
                    <a:pt x="1806" y="1375"/>
                    <a:pt x="1857" y="1455"/>
                    <a:pt x="1837" y="1549"/>
                  </a:cubicBezTo>
                  <a:cubicBezTo>
                    <a:pt x="1747" y="1793"/>
                    <a:pt x="1526" y="1946"/>
                    <a:pt x="1285" y="1946"/>
                  </a:cubicBezTo>
                  <a:cubicBezTo>
                    <a:pt x="1219" y="1946"/>
                    <a:pt x="1150" y="1935"/>
                    <a:pt x="1083" y="1910"/>
                  </a:cubicBezTo>
                  <a:cubicBezTo>
                    <a:pt x="673" y="1779"/>
                    <a:pt x="460" y="1057"/>
                    <a:pt x="1017" y="648"/>
                  </a:cubicBezTo>
                  <a:cubicBezTo>
                    <a:pt x="1140" y="561"/>
                    <a:pt x="1319" y="515"/>
                    <a:pt x="1519" y="515"/>
                  </a:cubicBezTo>
                  <a:cubicBezTo>
                    <a:pt x="2118" y="515"/>
                    <a:pt x="2906" y="927"/>
                    <a:pt x="2968" y="1910"/>
                  </a:cubicBezTo>
                  <a:cubicBezTo>
                    <a:pt x="2968" y="3074"/>
                    <a:pt x="2033" y="4123"/>
                    <a:pt x="1771" y="4893"/>
                  </a:cubicBezTo>
                  <a:cubicBezTo>
                    <a:pt x="1427" y="5975"/>
                    <a:pt x="1869" y="6647"/>
                    <a:pt x="1902" y="6712"/>
                  </a:cubicBezTo>
                  <a:cubicBezTo>
                    <a:pt x="1624" y="6155"/>
                    <a:pt x="1607" y="5499"/>
                    <a:pt x="1853" y="4926"/>
                  </a:cubicBezTo>
                  <a:cubicBezTo>
                    <a:pt x="2066" y="4401"/>
                    <a:pt x="2492" y="3844"/>
                    <a:pt x="2804" y="3139"/>
                  </a:cubicBezTo>
                  <a:cubicBezTo>
                    <a:pt x="2918" y="2926"/>
                    <a:pt x="3017" y="2680"/>
                    <a:pt x="3066" y="2434"/>
                  </a:cubicBezTo>
                  <a:cubicBezTo>
                    <a:pt x="3115" y="2680"/>
                    <a:pt x="3214" y="2926"/>
                    <a:pt x="3312" y="3139"/>
                  </a:cubicBezTo>
                  <a:cubicBezTo>
                    <a:pt x="3640" y="3844"/>
                    <a:pt x="4066" y="4401"/>
                    <a:pt x="4279" y="4926"/>
                  </a:cubicBezTo>
                  <a:cubicBezTo>
                    <a:pt x="4525" y="5499"/>
                    <a:pt x="4508" y="6155"/>
                    <a:pt x="4230" y="6712"/>
                  </a:cubicBezTo>
                  <a:cubicBezTo>
                    <a:pt x="4263" y="6647"/>
                    <a:pt x="4705" y="5975"/>
                    <a:pt x="4361" y="4893"/>
                  </a:cubicBezTo>
                  <a:cubicBezTo>
                    <a:pt x="4099" y="4123"/>
                    <a:pt x="3181" y="3074"/>
                    <a:pt x="3164" y="1910"/>
                  </a:cubicBezTo>
                  <a:cubicBezTo>
                    <a:pt x="3226" y="927"/>
                    <a:pt x="4014" y="515"/>
                    <a:pt x="4613" y="515"/>
                  </a:cubicBezTo>
                  <a:cubicBezTo>
                    <a:pt x="4813" y="515"/>
                    <a:pt x="4992" y="561"/>
                    <a:pt x="5115" y="648"/>
                  </a:cubicBezTo>
                  <a:cubicBezTo>
                    <a:pt x="5672" y="1057"/>
                    <a:pt x="5459" y="1779"/>
                    <a:pt x="5049" y="1910"/>
                  </a:cubicBezTo>
                  <a:cubicBezTo>
                    <a:pt x="4982" y="1935"/>
                    <a:pt x="4913" y="1946"/>
                    <a:pt x="4847" y="1946"/>
                  </a:cubicBezTo>
                  <a:cubicBezTo>
                    <a:pt x="4606" y="1946"/>
                    <a:pt x="4385" y="1793"/>
                    <a:pt x="4295" y="1549"/>
                  </a:cubicBezTo>
                  <a:cubicBezTo>
                    <a:pt x="4275" y="1455"/>
                    <a:pt x="4326" y="1375"/>
                    <a:pt x="4397" y="1375"/>
                  </a:cubicBezTo>
                  <a:cubicBezTo>
                    <a:pt x="4437" y="1375"/>
                    <a:pt x="4483" y="1401"/>
                    <a:pt x="4525" y="1467"/>
                  </a:cubicBezTo>
                  <a:cubicBezTo>
                    <a:pt x="4573" y="1539"/>
                    <a:pt x="4645" y="1572"/>
                    <a:pt x="4717" y="1572"/>
                  </a:cubicBezTo>
                  <a:cubicBezTo>
                    <a:pt x="4840" y="1572"/>
                    <a:pt x="4961" y="1475"/>
                    <a:pt x="4951" y="1320"/>
                  </a:cubicBezTo>
                  <a:cubicBezTo>
                    <a:pt x="4967" y="1156"/>
                    <a:pt x="4869" y="1025"/>
                    <a:pt x="4705" y="1008"/>
                  </a:cubicBezTo>
                  <a:cubicBezTo>
                    <a:pt x="4677" y="1001"/>
                    <a:pt x="4649" y="998"/>
                    <a:pt x="4621" y="998"/>
                  </a:cubicBezTo>
                  <a:cubicBezTo>
                    <a:pt x="4455" y="998"/>
                    <a:pt x="4302" y="1118"/>
                    <a:pt x="4246" y="1287"/>
                  </a:cubicBezTo>
                  <a:cubicBezTo>
                    <a:pt x="4117" y="1594"/>
                    <a:pt x="4353" y="2107"/>
                    <a:pt x="4971" y="2107"/>
                  </a:cubicBezTo>
                  <a:cubicBezTo>
                    <a:pt x="4981" y="2107"/>
                    <a:pt x="4990" y="2107"/>
                    <a:pt x="5000" y="2106"/>
                  </a:cubicBezTo>
                  <a:cubicBezTo>
                    <a:pt x="5623" y="2074"/>
                    <a:pt x="6131" y="1107"/>
                    <a:pt x="5541" y="451"/>
                  </a:cubicBezTo>
                  <a:cubicBezTo>
                    <a:pt x="5309" y="159"/>
                    <a:pt x="4916" y="0"/>
                    <a:pt x="4515" y="0"/>
                  </a:cubicBezTo>
                  <a:cubicBezTo>
                    <a:pt x="4039" y="0"/>
                    <a:pt x="3552" y="224"/>
                    <a:pt x="3312" y="713"/>
                  </a:cubicBezTo>
                  <a:cubicBezTo>
                    <a:pt x="3197" y="877"/>
                    <a:pt x="3115" y="1074"/>
                    <a:pt x="3066" y="1271"/>
                  </a:cubicBezTo>
                  <a:cubicBezTo>
                    <a:pt x="3017" y="1074"/>
                    <a:pt x="2935" y="877"/>
                    <a:pt x="2820" y="713"/>
                  </a:cubicBezTo>
                  <a:cubicBezTo>
                    <a:pt x="2580" y="224"/>
                    <a:pt x="2093" y="0"/>
                    <a:pt x="16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3" name="Google Shape;8723;p21"/>
            <p:cNvSpPr/>
            <p:nvPr/>
          </p:nvSpPr>
          <p:spPr>
            <a:xfrm>
              <a:off x="9212304" y="4042684"/>
              <a:ext cx="56490" cy="79093"/>
            </a:xfrm>
            <a:custGeom>
              <a:avLst/>
              <a:gdLst/>
              <a:ahLst/>
              <a:cxnLst/>
              <a:rect l="l" t="t" r="r" b="b"/>
              <a:pathLst>
                <a:path w="1722" h="2411" extrusionOk="0">
                  <a:moveTo>
                    <a:pt x="1525" y="1"/>
                  </a:moveTo>
                  <a:cubicBezTo>
                    <a:pt x="1525" y="1"/>
                    <a:pt x="1377" y="66"/>
                    <a:pt x="1361" y="165"/>
                  </a:cubicBezTo>
                  <a:cubicBezTo>
                    <a:pt x="1346" y="241"/>
                    <a:pt x="1246" y="330"/>
                    <a:pt x="1076" y="330"/>
                  </a:cubicBezTo>
                  <a:cubicBezTo>
                    <a:pt x="1062" y="330"/>
                    <a:pt x="1048" y="330"/>
                    <a:pt x="1033" y="329"/>
                  </a:cubicBezTo>
                  <a:cubicBezTo>
                    <a:pt x="836" y="329"/>
                    <a:pt x="0" y="394"/>
                    <a:pt x="66" y="2410"/>
                  </a:cubicBezTo>
                  <a:cubicBezTo>
                    <a:pt x="66" y="2410"/>
                    <a:pt x="131" y="1673"/>
                    <a:pt x="771" y="1394"/>
                  </a:cubicBezTo>
                  <a:cubicBezTo>
                    <a:pt x="1394" y="1115"/>
                    <a:pt x="1721" y="853"/>
                    <a:pt x="1607" y="476"/>
                  </a:cubicBezTo>
                  <a:cubicBezTo>
                    <a:pt x="1492" y="83"/>
                    <a:pt x="1525" y="1"/>
                    <a:pt x="15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4" name="Google Shape;8724;p21"/>
            <p:cNvSpPr/>
            <p:nvPr/>
          </p:nvSpPr>
          <p:spPr>
            <a:xfrm>
              <a:off x="8912788" y="4136771"/>
              <a:ext cx="297935" cy="207164"/>
            </a:xfrm>
            <a:custGeom>
              <a:avLst/>
              <a:gdLst/>
              <a:ahLst/>
              <a:cxnLst/>
              <a:rect l="l" t="t" r="r" b="b"/>
              <a:pathLst>
                <a:path w="9082" h="6315" extrusionOk="0">
                  <a:moveTo>
                    <a:pt x="2004" y="1"/>
                  </a:moveTo>
                  <a:cubicBezTo>
                    <a:pt x="1086" y="1"/>
                    <a:pt x="66" y="649"/>
                    <a:pt x="33" y="1853"/>
                  </a:cubicBezTo>
                  <a:cubicBezTo>
                    <a:pt x="0" y="2722"/>
                    <a:pt x="459" y="3525"/>
                    <a:pt x="1230" y="3935"/>
                  </a:cubicBezTo>
                  <a:cubicBezTo>
                    <a:pt x="1723" y="4192"/>
                    <a:pt x="2282" y="4295"/>
                    <a:pt x="2852" y="4295"/>
                  </a:cubicBezTo>
                  <a:cubicBezTo>
                    <a:pt x="3190" y="4295"/>
                    <a:pt x="3533" y="4259"/>
                    <a:pt x="3869" y="4197"/>
                  </a:cubicBezTo>
                  <a:cubicBezTo>
                    <a:pt x="4754" y="3952"/>
                    <a:pt x="5573" y="3624"/>
                    <a:pt x="6377" y="3427"/>
                  </a:cubicBezTo>
                  <a:cubicBezTo>
                    <a:pt x="6582" y="3374"/>
                    <a:pt x="6791" y="3347"/>
                    <a:pt x="6996" y="3347"/>
                  </a:cubicBezTo>
                  <a:cubicBezTo>
                    <a:pt x="7607" y="3347"/>
                    <a:pt x="8180" y="3584"/>
                    <a:pt x="8524" y="4050"/>
                  </a:cubicBezTo>
                  <a:cubicBezTo>
                    <a:pt x="8966" y="4624"/>
                    <a:pt x="8999" y="5574"/>
                    <a:pt x="8458" y="5968"/>
                  </a:cubicBezTo>
                  <a:cubicBezTo>
                    <a:pt x="8244" y="6130"/>
                    <a:pt x="7987" y="6205"/>
                    <a:pt x="7738" y="6205"/>
                  </a:cubicBezTo>
                  <a:cubicBezTo>
                    <a:pt x="7357" y="6205"/>
                    <a:pt x="6994" y="6029"/>
                    <a:pt x="6835" y="5722"/>
                  </a:cubicBezTo>
                  <a:cubicBezTo>
                    <a:pt x="6524" y="5230"/>
                    <a:pt x="6770" y="4574"/>
                    <a:pt x="7229" y="4443"/>
                  </a:cubicBezTo>
                  <a:cubicBezTo>
                    <a:pt x="7321" y="4407"/>
                    <a:pt x="7416" y="4389"/>
                    <a:pt x="7510" y="4389"/>
                  </a:cubicBezTo>
                  <a:cubicBezTo>
                    <a:pt x="7753" y="4389"/>
                    <a:pt x="7989" y="4505"/>
                    <a:pt x="8130" y="4706"/>
                  </a:cubicBezTo>
                  <a:cubicBezTo>
                    <a:pt x="8229" y="4886"/>
                    <a:pt x="8245" y="5099"/>
                    <a:pt x="8180" y="5279"/>
                  </a:cubicBezTo>
                  <a:cubicBezTo>
                    <a:pt x="8166" y="5319"/>
                    <a:pt x="8110" y="5391"/>
                    <a:pt x="8054" y="5391"/>
                  </a:cubicBezTo>
                  <a:cubicBezTo>
                    <a:pt x="8041" y="5391"/>
                    <a:pt x="8028" y="5387"/>
                    <a:pt x="8016" y="5378"/>
                  </a:cubicBezTo>
                  <a:cubicBezTo>
                    <a:pt x="7966" y="5328"/>
                    <a:pt x="8016" y="4968"/>
                    <a:pt x="7655" y="4919"/>
                  </a:cubicBezTo>
                  <a:cubicBezTo>
                    <a:pt x="7640" y="4917"/>
                    <a:pt x="7626" y="4916"/>
                    <a:pt x="7612" y="4916"/>
                  </a:cubicBezTo>
                  <a:cubicBezTo>
                    <a:pt x="7269" y="4916"/>
                    <a:pt x="7161" y="5482"/>
                    <a:pt x="7508" y="5623"/>
                  </a:cubicBezTo>
                  <a:cubicBezTo>
                    <a:pt x="7581" y="5656"/>
                    <a:pt x="7656" y="5671"/>
                    <a:pt x="7729" y="5671"/>
                  </a:cubicBezTo>
                  <a:cubicBezTo>
                    <a:pt x="7951" y="5671"/>
                    <a:pt x="8155" y="5530"/>
                    <a:pt x="8229" y="5296"/>
                  </a:cubicBezTo>
                  <a:lnTo>
                    <a:pt x="8229" y="5279"/>
                  </a:lnTo>
                  <a:cubicBezTo>
                    <a:pt x="8229" y="5263"/>
                    <a:pt x="8229" y="5246"/>
                    <a:pt x="8245" y="5230"/>
                  </a:cubicBezTo>
                  <a:lnTo>
                    <a:pt x="8245" y="5214"/>
                  </a:lnTo>
                  <a:cubicBezTo>
                    <a:pt x="8262" y="5099"/>
                    <a:pt x="8262" y="4968"/>
                    <a:pt x="8229" y="4837"/>
                  </a:cubicBezTo>
                  <a:cubicBezTo>
                    <a:pt x="8104" y="4525"/>
                    <a:pt x="7808" y="4336"/>
                    <a:pt x="7494" y="4336"/>
                  </a:cubicBezTo>
                  <a:cubicBezTo>
                    <a:pt x="7395" y="4336"/>
                    <a:pt x="7294" y="4355"/>
                    <a:pt x="7196" y="4394"/>
                  </a:cubicBezTo>
                  <a:cubicBezTo>
                    <a:pt x="6704" y="4509"/>
                    <a:pt x="6409" y="5214"/>
                    <a:pt x="6754" y="5771"/>
                  </a:cubicBezTo>
                  <a:cubicBezTo>
                    <a:pt x="6925" y="6114"/>
                    <a:pt x="7333" y="6314"/>
                    <a:pt x="7754" y="6314"/>
                  </a:cubicBezTo>
                  <a:cubicBezTo>
                    <a:pt x="8018" y="6314"/>
                    <a:pt x="8287" y="6236"/>
                    <a:pt x="8507" y="6066"/>
                  </a:cubicBezTo>
                  <a:cubicBezTo>
                    <a:pt x="8966" y="5738"/>
                    <a:pt x="9081" y="5132"/>
                    <a:pt x="8934" y="4591"/>
                  </a:cubicBezTo>
                  <a:cubicBezTo>
                    <a:pt x="8835" y="4050"/>
                    <a:pt x="8475" y="3165"/>
                    <a:pt x="7212" y="2886"/>
                  </a:cubicBezTo>
                  <a:cubicBezTo>
                    <a:pt x="7067" y="2854"/>
                    <a:pt x="6919" y="2839"/>
                    <a:pt x="6768" y="2839"/>
                  </a:cubicBezTo>
                  <a:cubicBezTo>
                    <a:pt x="5438" y="2839"/>
                    <a:pt x="3897" y="3977"/>
                    <a:pt x="2312" y="3977"/>
                  </a:cubicBezTo>
                  <a:cubicBezTo>
                    <a:pt x="2088" y="3977"/>
                    <a:pt x="1864" y="3954"/>
                    <a:pt x="1639" y="3902"/>
                  </a:cubicBezTo>
                  <a:cubicBezTo>
                    <a:pt x="1557" y="3870"/>
                    <a:pt x="1476" y="3853"/>
                    <a:pt x="1377" y="3820"/>
                  </a:cubicBezTo>
                  <a:lnTo>
                    <a:pt x="1312" y="3788"/>
                  </a:lnTo>
                  <a:cubicBezTo>
                    <a:pt x="607" y="3411"/>
                    <a:pt x="164" y="2657"/>
                    <a:pt x="181" y="1853"/>
                  </a:cubicBezTo>
                  <a:cubicBezTo>
                    <a:pt x="203" y="735"/>
                    <a:pt x="1174" y="111"/>
                    <a:pt x="2045" y="111"/>
                  </a:cubicBezTo>
                  <a:cubicBezTo>
                    <a:pt x="2464" y="111"/>
                    <a:pt x="2859" y="255"/>
                    <a:pt x="3115" y="559"/>
                  </a:cubicBezTo>
                  <a:cubicBezTo>
                    <a:pt x="3574" y="1018"/>
                    <a:pt x="3524" y="1772"/>
                    <a:pt x="3016" y="2181"/>
                  </a:cubicBezTo>
                  <a:cubicBezTo>
                    <a:pt x="2951" y="2230"/>
                    <a:pt x="2852" y="2280"/>
                    <a:pt x="2770" y="2296"/>
                  </a:cubicBezTo>
                  <a:cubicBezTo>
                    <a:pt x="2706" y="2313"/>
                    <a:pt x="2640" y="2321"/>
                    <a:pt x="2575" y="2321"/>
                  </a:cubicBezTo>
                  <a:cubicBezTo>
                    <a:pt x="2391" y="2321"/>
                    <a:pt x="2211" y="2257"/>
                    <a:pt x="2066" y="2149"/>
                  </a:cubicBezTo>
                  <a:cubicBezTo>
                    <a:pt x="1951" y="2067"/>
                    <a:pt x="1885" y="1919"/>
                    <a:pt x="1934" y="1772"/>
                  </a:cubicBezTo>
                  <a:lnTo>
                    <a:pt x="1934" y="1772"/>
                  </a:lnTo>
                  <a:cubicBezTo>
                    <a:pt x="2010" y="1847"/>
                    <a:pt x="2106" y="1887"/>
                    <a:pt x="2206" y="1887"/>
                  </a:cubicBezTo>
                  <a:cubicBezTo>
                    <a:pt x="2257" y="1887"/>
                    <a:pt x="2310" y="1876"/>
                    <a:pt x="2361" y="1853"/>
                  </a:cubicBezTo>
                  <a:cubicBezTo>
                    <a:pt x="2607" y="1722"/>
                    <a:pt x="2541" y="1313"/>
                    <a:pt x="2213" y="1231"/>
                  </a:cubicBezTo>
                  <a:cubicBezTo>
                    <a:pt x="2182" y="1221"/>
                    <a:pt x="2150" y="1216"/>
                    <a:pt x="2119" y="1216"/>
                  </a:cubicBezTo>
                  <a:cubicBezTo>
                    <a:pt x="1781" y="1216"/>
                    <a:pt x="1511" y="1759"/>
                    <a:pt x="1902" y="2165"/>
                  </a:cubicBezTo>
                  <a:cubicBezTo>
                    <a:pt x="2066" y="2317"/>
                    <a:pt x="2280" y="2400"/>
                    <a:pt x="2504" y="2400"/>
                  </a:cubicBezTo>
                  <a:cubicBezTo>
                    <a:pt x="2570" y="2400"/>
                    <a:pt x="2638" y="2393"/>
                    <a:pt x="2705" y="2378"/>
                  </a:cubicBezTo>
                  <a:cubicBezTo>
                    <a:pt x="2738" y="2362"/>
                    <a:pt x="2754" y="2362"/>
                    <a:pt x="2787" y="2345"/>
                  </a:cubicBezTo>
                  <a:lnTo>
                    <a:pt x="2869" y="2329"/>
                  </a:lnTo>
                  <a:lnTo>
                    <a:pt x="2902" y="2312"/>
                  </a:lnTo>
                  <a:cubicBezTo>
                    <a:pt x="3049" y="2247"/>
                    <a:pt x="3180" y="2132"/>
                    <a:pt x="3262" y="2001"/>
                  </a:cubicBezTo>
                  <a:cubicBezTo>
                    <a:pt x="3590" y="1542"/>
                    <a:pt x="3557" y="903"/>
                    <a:pt x="3164" y="493"/>
                  </a:cubicBezTo>
                  <a:cubicBezTo>
                    <a:pt x="2892" y="161"/>
                    <a:pt x="2460" y="1"/>
                    <a:pt x="200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5" name="Google Shape;8725;p21"/>
            <p:cNvSpPr/>
            <p:nvPr/>
          </p:nvSpPr>
          <p:spPr>
            <a:xfrm>
              <a:off x="8963342" y="4254444"/>
              <a:ext cx="211887" cy="121674"/>
            </a:xfrm>
            <a:custGeom>
              <a:avLst/>
              <a:gdLst/>
              <a:ahLst/>
              <a:cxnLst/>
              <a:rect l="l" t="t" r="r" b="b"/>
              <a:pathLst>
                <a:path w="6459" h="3709" extrusionOk="0">
                  <a:moveTo>
                    <a:pt x="5518" y="1"/>
                  </a:moveTo>
                  <a:cubicBezTo>
                    <a:pt x="5267" y="1"/>
                    <a:pt x="4968" y="45"/>
                    <a:pt x="4622" y="168"/>
                  </a:cubicBezTo>
                  <a:cubicBezTo>
                    <a:pt x="3778" y="468"/>
                    <a:pt x="2592" y="1030"/>
                    <a:pt x="1425" y="1030"/>
                  </a:cubicBezTo>
                  <a:cubicBezTo>
                    <a:pt x="938" y="1030"/>
                    <a:pt x="454" y="932"/>
                    <a:pt x="0" y="676"/>
                  </a:cubicBezTo>
                  <a:lnTo>
                    <a:pt x="0" y="676"/>
                  </a:lnTo>
                  <a:cubicBezTo>
                    <a:pt x="0" y="676"/>
                    <a:pt x="582" y="1334"/>
                    <a:pt x="1360" y="1334"/>
                  </a:cubicBezTo>
                  <a:cubicBezTo>
                    <a:pt x="1387" y="1334"/>
                    <a:pt x="1415" y="1333"/>
                    <a:pt x="1443" y="1332"/>
                  </a:cubicBezTo>
                  <a:cubicBezTo>
                    <a:pt x="1955" y="1295"/>
                    <a:pt x="2186" y="1159"/>
                    <a:pt x="2324" y="1159"/>
                  </a:cubicBezTo>
                  <a:cubicBezTo>
                    <a:pt x="2372" y="1159"/>
                    <a:pt x="2409" y="1175"/>
                    <a:pt x="2442" y="1217"/>
                  </a:cubicBezTo>
                  <a:cubicBezTo>
                    <a:pt x="2503" y="1315"/>
                    <a:pt x="2410" y="1367"/>
                    <a:pt x="2270" y="1367"/>
                  </a:cubicBezTo>
                  <a:cubicBezTo>
                    <a:pt x="2222" y="1367"/>
                    <a:pt x="2169" y="1361"/>
                    <a:pt x="2115" y="1348"/>
                  </a:cubicBezTo>
                  <a:cubicBezTo>
                    <a:pt x="2067" y="1332"/>
                    <a:pt x="2018" y="1325"/>
                    <a:pt x="1970" y="1325"/>
                  </a:cubicBezTo>
                  <a:cubicBezTo>
                    <a:pt x="1867" y="1325"/>
                    <a:pt x="1766" y="1358"/>
                    <a:pt x="1688" y="1414"/>
                  </a:cubicBezTo>
                  <a:cubicBezTo>
                    <a:pt x="1511" y="1575"/>
                    <a:pt x="1715" y="2102"/>
                    <a:pt x="1361" y="2102"/>
                  </a:cubicBezTo>
                  <a:cubicBezTo>
                    <a:pt x="1355" y="2102"/>
                    <a:pt x="1350" y="2102"/>
                    <a:pt x="1344" y="2102"/>
                  </a:cubicBezTo>
                  <a:lnTo>
                    <a:pt x="1344" y="2102"/>
                  </a:lnTo>
                  <a:cubicBezTo>
                    <a:pt x="1344" y="2102"/>
                    <a:pt x="1630" y="2462"/>
                    <a:pt x="2056" y="2462"/>
                  </a:cubicBezTo>
                  <a:cubicBezTo>
                    <a:pt x="2199" y="2462"/>
                    <a:pt x="2356" y="2422"/>
                    <a:pt x="2524" y="2315"/>
                  </a:cubicBezTo>
                  <a:cubicBezTo>
                    <a:pt x="3196" y="1873"/>
                    <a:pt x="2819" y="1381"/>
                    <a:pt x="3082" y="1250"/>
                  </a:cubicBezTo>
                  <a:cubicBezTo>
                    <a:pt x="3125" y="1227"/>
                    <a:pt x="3167" y="1216"/>
                    <a:pt x="3206" y="1216"/>
                  </a:cubicBezTo>
                  <a:cubicBezTo>
                    <a:pt x="3389" y="1216"/>
                    <a:pt x="3500" y="1446"/>
                    <a:pt x="3311" y="1676"/>
                  </a:cubicBezTo>
                  <a:cubicBezTo>
                    <a:pt x="3082" y="1938"/>
                    <a:pt x="2229" y="2889"/>
                    <a:pt x="3573" y="3708"/>
                  </a:cubicBezTo>
                  <a:cubicBezTo>
                    <a:pt x="3573" y="3708"/>
                    <a:pt x="3377" y="3249"/>
                    <a:pt x="3737" y="3086"/>
                  </a:cubicBezTo>
                  <a:cubicBezTo>
                    <a:pt x="4098" y="2922"/>
                    <a:pt x="4819" y="2709"/>
                    <a:pt x="4721" y="2200"/>
                  </a:cubicBezTo>
                  <a:cubicBezTo>
                    <a:pt x="4622" y="1709"/>
                    <a:pt x="4245" y="955"/>
                    <a:pt x="4852" y="512"/>
                  </a:cubicBezTo>
                  <a:cubicBezTo>
                    <a:pt x="5204" y="248"/>
                    <a:pt x="5509" y="147"/>
                    <a:pt x="5817" y="147"/>
                  </a:cubicBezTo>
                  <a:cubicBezTo>
                    <a:pt x="6025" y="147"/>
                    <a:pt x="6233" y="193"/>
                    <a:pt x="6458" y="266"/>
                  </a:cubicBezTo>
                  <a:cubicBezTo>
                    <a:pt x="6458" y="266"/>
                    <a:pt x="6135" y="1"/>
                    <a:pt x="551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6" name="Google Shape;8726;p21"/>
            <p:cNvSpPr/>
            <p:nvPr/>
          </p:nvSpPr>
          <p:spPr>
            <a:xfrm>
              <a:off x="9002577" y="4133851"/>
              <a:ext cx="118328" cy="83095"/>
            </a:xfrm>
            <a:custGeom>
              <a:avLst/>
              <a:gdLst/>
              <a:ahLst/>
              <a:cxnLst/>
              <a:rect l="l" t="t" r="r" b="b"/>
              <a:pathLst>
                <a:path w="3607" h="2533" extrusionOk="0">
                  <a:moveTo>
                    <a:pt x="1087" y="0"/>
                  </a:moveTo>
                  <a:cubicBezTo>
                    <a:pt x="496" y="0"/>
                    <a:pt x="1" y="123"/>
                    <a:pt x="1" y="123"/>
                  </a:cubicBezTo>
                  <a:cubicBezTo>
                    <a:pt x="1" y="123"/>
                    <a:pt x="951" y="205"/>
                    <a:pt x="1197" y="549"/>
                  </a:cubicBezTo>
                  <a:cubicBezTo>
                    <a:pt x="1361" y="746"/>
                    <a:pt x="1427" y="1025"/>
                    <a:pt x="1345" y="1270"/>
                  </a:cubicBezTo>
                  <a:cubicBezTo>
                    <a:pt x="1296" y="1500"/>
                    <a:pt x="1181" y="2156"/>
                    <a:pt x="2213" y="2156"/>
                  </a:cubicBezTo>
                  <a:cubicBezTo>
                    <a:pt x="3246" y="2172"/>
                    <a:pt x="3082" y="2533"/>
                    <a:pt x="3082" y="2533"/>
                  </a:cubicBezTo>
                  <a:cubicBezTo>
                    <a:pt x="3082" y="2533"/>
                    <a:pt x="3607" y="1762"/>
                    <a:pt x="2738" y="615"/>
                  </a:cubicBezTo>
                  <a:cubicBezTo>
                    <a:pt x="2361" y="123"/>
                    <a:pt x="1677" y="0"/>
                    <a:pt x="108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7" name="Google Shape;8727;p21"/>
            <p:cNvSpPr/>
            <p:nvPr/>
          </p:nvSpPr>
          <p:spPr>
            <a:xfrm>
              <a:off x="8956354" y="4046457"/>
              <a:ext cx="74205" cy="87688"/>
            </a:xfrm>
            <a:custGeom>
              <a:avLst/>
              <a:gdLst/>
              <a:ahLst/>
              <a:cxnLst/>
              <a:rect l="l" t="t" r="r" b="b"/>
              <a:pathLst>
                <a:path w="2262" h="2673" extrusionOk="0">
                  <a:moveTo>
                    <a:pt x="1115" y="1"/>
                  </a:moveTo>
                  <a:lnTo>
                    <a:pt x="1115" y="1"/>
                  </a:lnTo>
                  <a:cubicBezTo>
                    <a:pt x="820" y="164"/>
                    <a:pt x="738" y="689"/>
                    <a:pt x="803" y="1427"/>
                  </a:cubicBezTo>
                  <a:cubicBezTo>
                    <a:pt x="869" y="2164"/>
                    <a:pt x="0" y="2623"/>
                    <a:pt x="0" y="2623"/>
                  </a:cubicBezTo>
                  <a:cubicBezTo>
                    <a:pt x="574" y="2410"/>
                    <a:pt x="1754" y="2672"/>
                    <a:pt x="2000" y="2017"/>
                  </a:cubicBezTo>
                  <a:cubicBezTo>
                    <a:pt x="2262" y="1345"/>
                    <a:pt x="1623" y="918"/>
                    <a:pt x="1262" y="722"/>
                  </a:cubicBezTo>
                  <a:cubicBezTo>
                    <a:pt x="902" y="525"/>
                    <a:pt x="1115" y="1"/>
                    <a:pt x="11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8" name="Google Shape;8728;p21"/>
            <p:cNvSpPr/>
            <p:nvPr/>
          </p:nvSpPr>
          <p:spPr>
            <a:xfrm>
              <a:off x="8845044" y="4084643"/>
              <a:ext cx="104878" cy="140897"/>
            </a:xfrm>
            <a:custGeom>
              <a:avLst/>
              <a:gdLst/>
              <a:ahLst/>
              <a:cxnLst/>
              <a:rect l="l" t="t" r="r" b="b"/>
              <a:pathLst>
                <a:path w="3197" h="4295" extrusionOk="0">
                  <a:moveTo>
                    <a:pt x="2803" y="0"/>
                  </a:moveTo>
                  <a:lnTo>
                    <a:pt x="2803" y="0"/>
                  </a:lnTo>
                  <a:cubicBezTo>
                    <a:pt x="2725" y="78"/>
                    <a:pt x="2606" y="125"/>
                    <a:pt x="2487" y="125"/>
                  </a:cubicBezTo>
                  <a:cubicBezTo>
                    <a:pt x="2455" y="125"/>
                    <a:pt x="2424" y="122"/>
                    <a:pt x="2393" y="115"/>
                  </a:cubicBezTo>
                  <a:cubicBezTo>
                    <a:pt x="2339" y="104"/>
                    <a:pt x="2262" y="96"/>
                    <a:pt x="2173" y="96"/>
                  </a:cubicBezTo>
                  <a:cubicBezTo>
                    <a:pt x="1856" y="96"/>
                    <a:pt x="1383" y="203"/>
                    <a:pt x="1229" y="689"/>
                  </a:cubicBezTo>
                  <a:cubicBezTo>
                    <a:pt x="1049" y="1295"/>
                    <a:pt x="1197" y="1689"/>
                    <a:pt x="1410" y="1885"/>
                  </a:cubicBezTo>
                  <a:cubicBezTo>
                    <a:pt x="1623" y="2066"/>
                    <a:pt x="1623" y="2426"/>
                    <a:pt x="1475" y="2492"/>
                  </a:cubicBezTo>
                  <a:cubicBezTo>
                    <a:pt x="1441" y="2509"/>
                    <a:pt x="1406" y="2517"/>
                    <a:pt x="1372" y="2517"/>
                  </a:cubicBezTo>
                  <a:cubicBezTo>
                    <a:pt x="1209" y="2517"/>
                    <a:pt x="1066" y="2343"/>
                    <a:pt x="1147" y="2180"/>
                  </a:cubicBezTo>
                  <a:cubicBezTo>
                    <a:pt x="1235" y="1947"/>
                    <a:pt x="1050" y="1727"/>
                    <a:pt x="824" y="1727"/>
                  </a:cubicBezTo>
                  <a:cubicBezTo>
                    <a:pt x="796" y="1727"/>
                    <a:pt x="767" y="1731"/>
                    <a:pt x="738" y="1738"/>
                  </a:cubicBezTo>
                  <a:cubicBezTo>
                    <a:pt x="679" y="1745"/>
                    <a:pt x="626" y="1749"/>
                    <a:pt x="578" y="1749"/>
                  </a:cubicBezTo>
                  <a:cubicBezTo>
                    <a:pt x="414" y="1749"/>
                    <a:pt x="317" y="1701"/>
                    <a:pt x="279" y="1574"/>
                  </a:cubicBezTo>
                  <a:lnTo>
                    <a:pt x="279" y="1574"/>
                  </a:lnTo>
                  <a:cubicBezTo>
                    <a:pt x="279" y="1574"/>
                    <a:pt x="0" y="2475"/>
                    <a:pt x="688" y="2918"/>
                  </a:cubicBezTo>
                  <a:cubicBezTo>
                    <a:pt x="1377" y="3344"/>
                    <a:pt x="1737" y="4033"/>
                    <a:pt x="2131" y="4295"/>
                  </a:cubicBezTo>
                  <a:cubicBezTo>
                    <a:pt x="2131" y="4295"/>
                    <a:pt x="1524" y="3344"/>
                    <a:pt x="2082" y="2475"/>
                  </a:cubicBezTo>
                  <a:cubicBezTo>
                    <a:pt x="2639" y="1607"/>
                    <a:pt x="3196" y="1328"/>
                    <a:pt x="280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9" name="Google Shape;8729;p21"/>
            <p:cNvSpPr/>
            <p:nvPr/>
          </p:nvSpPr>
          <p:spPr>
            <a:xfrm>
              <a:off x="8707359" y="3876426"/>
              <a:ext cx="266213" cy="265786"/>
            </a:xfrm>
            <a:custGeom>
              <a:avLst/>
              <a:gdLst/>
              <a:ahLst/>
              <a:cxnLst/>
              <a:rect l="l" t="t" r="r" b="b"/>
              <a:pathLst>
                <a:path w="8115" h="8102" extrusionOk="0">
                  <a:moveTo>
                    <a:pt x="2389" y="0"/>
                  </a:moveTo>
                  <a:cubicBezTo>
                    <a:pt x="2287" y="0"/>
                    <a:pt x="2185" y="7"/>
                    <a:pt x="2083" y="20"/>
                  </a:cubicBezTo>
                  <a:cubicBezTo>
                    <a:pt x="755" y="168"/>
                    <a:pt x="1" y="1971"/>
                    <a:pt x="788" y="3233"/>
                  </a:cubicBezTo>
                  <a:cubicBezTo>
                    <a:pt x="1382" y="4176"/>
                    <a:pt x="2426" y="4477"/>
                    <a:pt x="3386" y="4477"/>
                  </a:cubicBezTo>
                  <a:cubicBezTo>
                    <a:pt x="3510" y="4477"/>
                    <a:pt x="3634" y="4472"/>
                    <a:pt x="3754" y="4462"/>
                  </a:cubicBezTo>
                  <a:cubicBezTo>
                    <a:pt x="3951" y="4462"/>
                    <a:pt x="4197" y="4430"/>
                    <a:pt x="4443" y="4397"/>
                  </a:cubicBezTo>
                  <a:cubicBezTo>
                    <a:pt x="4443" y="4397"/>
                    <a:pt x="4633" y="4367"/>
                    <a:pt x="4920" y="4367"/>
                  </a:cubicBezTo>
                  <a:cubicBezTo>
                    <a:pt x="5407" y="4367"/>
                    <a:pt x="6173" y="4452"/>
                    <a:pt x="6770" y="4905"/>
                  </a:cubicBezTo>
                  <a:cubicBezTo>
                    <a:pt x="7164" y="5233"/>
                    <a:pt x="7426" y="5708"/>
                    <a:pt x="7508" y="6216"/>
                  </a:cubicBezTo>
                  <a:cubicBezTo>
                    <a:pt x="7508" y="6216"/>
                    <a:pt x="7672" y="7413"/>
                    <a:pt x="7098" y="8068"/>
                  </a:cubicBezTo>
                  <a:lnTo>
                    <a:pt x="7082" y="8101"/>
                  </a:lnTo>
                  <a:cubicBezTo>
                    <a:pt x="7082" y="8101"/>
                    <a:pt x="8115" y="7577"/>
                    <a:pt x="7983" y="5970"/>
                  </a:cubicBezTo>
                  <a:cubicBezTo>
                    <a:pt x="7876" y="4663"/>
                    <a:pt x="6826" y="4010"/>
                    <a:pt x="5509" y="4010"/>
                  </a:cubicBezTo>
                  <a:cubicBezTo>
                    <a:pt x="5224" y="4010"/>
                    <a:pt x="4927" y="4040"/>
                    <a:pt x="4623" y="4102"/>
                  </a:cubicBezTo>
                  <a:cubicBezTo>
                    <a:pt x="4126" y="4193"/>
                    <a:pt x="3680" y="4239"/>
                    <a:pt x="3278" y="4239"/>
                  </a:cubicBezTo>
                  <a:cubicBezTo>
                    <a:pt x="2739" y="4239"/>
                    <a:pt x="2280" y="4156"/>
                    <a:pt x="1886" y="3987"/>
                  </a:cubicBezTo>
                  <a:cubicBezTo>
                    <a:pt x="1492" y="3807"/>
                    <a:pt x="1165" y="3512"/>
                    <a:pt x="919" y="3135"/>
                  </a:cubicBezTo>
                  <a:cubicBezTo>
                    <a:pt x="198" y="1987"/>
                    <a:pt x="902" y="299"/>
                    <a:pt x="2099" y="151"/>
                  </a:cubicBezTo>
                  <a:cubicBezTo>
                    <a:pt x="2199" y="137"/>
                    <a:pt x="2301" y="130"/>
                    <a:pt x="2402" y="130"/>
                  </a:cubicBezTo>
                  <a:cubicBezTo>
                    <a:pt x="2876" y="130"/>
                    <a:pt x="3334" y="292"/>
                    <a:pt x="3591" y="643"/>
                  </a:cubicBezTo>
                  <a:cubicBezTo>
                    <a:pt x="3886" y="1037"/>
                    <a:pt x="3935" y="1545"/>
                    <a:pt x="3738" y="1987"/>
                  </a:cubicBezTo>
                  <a:cubicBezTo>
                    <a:pt x="3577" y="2336"/>
                    <a:pt x="3240" y="2543"/>
                    <a:pt x="2880" y="2543"/>
                  </a:cubicBezTo>
                  <a:cubicBezTo>
                    <a:pt x="2800" y="2543"/>
                    <a:pt x="2720" y="2533"/>
                    <a:pt x="2640" y="2512"/>
                  </a:cubicBezTo>
                  <a:cubicBezTo>
                    <a:pt x="2214" y="2397"/>
                    <a:pt x="2033" y="1971"/>
                    <a:pt x="2361" y="1905"/>
                  </a:cubicBezTo>
                  <a:cubicBezTo>
                    <a:pt x="2771" y="1840"/>
                    <a:pt x="2853" y="1496"/>
                    <a:pt x="2705" y="1200"/>
                  </a:cubicBezTo>
                  <a:cubicBezTo>
                    <a:pt x="2652" y="1088"/>
                    <a:pt x="2522" y="1023"/>
                    <a:pt x="2378" y="1023"/>
                  </a:cubicBezTo>
                  <a:cubicBezTo>
                    <a:pt x="2167" y="1023"/>
                    <a:pt x="1928" y="1163"/>
                    <a:pt x="1869" y="1496"/>
                  </a:cubicBezTo>
                  <a:cubicBezTo>
                    <a:pt x="1820" y="1758"/>
                    <a:pt x="1902" y="2036"/>
                    <a:pt x="2083" y="2233"/>
                  </a:cubicBezTo>
                  <a:cubicBezTo>
                    <a:pt x="2251" y="2427"/>
                    <a:pt x="2588" y="2590"/>
                    <a:pt x="2935" y="2590"/>
                  </a:cubicBezTo>
                  <a:cubicBezTo>
                    <a:pt x="3265" y="2590"/>
                    <a:pt x="3605" y="2443"/>
                    <a:pt x="3820" y="2036"/>
                  </a:cubicBezTo>
                  <a:cubicBezTo>
                    <a:pt x="4049" y="1561"/>
                    <a:pt x="4000" y="987"/>
                    <a:pt x="3689" y="561"/>
                  </a:cubicBezTo>
                  <a:cubicBezTo>
                    <a:pt x="3401" y="178"/>
                    <a:pt x="2907" y="0"/>
                    <a:pt x="23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0" name="Google Shape;8730;p21"/>
            <p:cNvSpPr/>
            <p:nvPr/>
          </p:nvSpPr>
          <p:spPr>
            <a:xfrm>
              <a:off x="8749842" y="4028873"/>
              <a:ext cx="153298" cy="77846"/>
            </a:xfrm>
            <a:custGeom>
              <a:avLst/>
              <a:gdLst/>
              <a:ahLst/>
              <a:cxnLst/>
              <a:rect l="l" t="t" r="r" b="b"/>
              <a:pathLst>
                <a:path w="4673" h="2373" extrusionOk="0">
                  <a:moveTo>
                    <a:pt x="3580" y="0"/>
                  </a:moveTo>
                  <a:cubicBezTo>
                    <a:pt x="3284" y="0"/>
                    <a:pt x="2935" y="42"/>
                    <a:pt x="2541" y="160"/>
                  </a:cubicBezTo>
                  <a:cubicBezTo>
                    <a:pt x="1970" y="329"/>
                    <a:pt x="1487" y="392"/>
                    <a:pt x="1094" y="392"/>
                  </a:cubicBezTo>
                  <a:cubicBezTo>
                    <a:pt x="572" y="392"/>
                    <a:pt x="206" y="281"/>
                    <a:pt x="1" y="160"/>
                  </a:cubicBezTo>
                  <a:lnTo>
                    <a:pt x="1" y="160"/>
                  </a:lnTo>
                  <a:cubicBezTo>
                    <a:pt x="132" y="274"/>
                    <a:pt x="263" y="389"/>
                    <a:pt x="378" y="537"/>
                  </a:cubicBezTo>
                  <a:cubicBezTo>
                    <a:pt x="453" y="643"/>
                    <a:pt x="599" y="1405"/>
                    <a:pt x="1202" y="1405"/>
                  </a:cubicBezTo>
                  <a:cubicBezTo>
                    <a:pt x="1252" y="1405"/>
                    <a:pt x="1305" y="1400"/>
                    <a:pt x="1361" y="1389"/>
                  </a:cubicBezTo>
                  <a:cubicBezTo>
                    <a:pt x="2082" y="1225"/>
                    <a:pt x="1951" y="766"/>
                    <a:pt x="2427" y="619"/>
                  </a:cubicBezTo>
                  <a:cubicBezTo>
                    <a:pt x="2519" y="590"/>
                    <a:pt x="2597" y="578"/>
                    <a:pt x="2662" y="578"/>
                  </a:cubicBezTo>
                  <a:cubicBezTo>
                    <a:pt x="2931" y="578"/>
                    <a:pt x="2975" y="785"/>
                    <a:pt x="2869" y="864"/>
                  </a:cubicBezTo>
                  <a:cubicBezTo>
                    <a:pt x="2813" y="899"/>
                    <a:pt x="2763" y="910"/>
                    <a:pt x="2711" y="910"/>
                  </a:cubicBezTo>
                  <a:cubicBezTo>
                    <a:pt x="2639" y="910"/>
                    <a:pt x="2563" y="890"/>
                    <a:pt x="2459" y="881"/>
                  </a:cubicBezTo>
                  <a:cubicBezTo>
                    <a:pt x="2451" y="880"/>
                    <a:pt x="2443" y="880"/>
                    <a:pt x="2433" y="880"/>
                  </a:cubicBezTo>
                  <a:cubicBezTo>
                    <a:pt x="2249" y="880"/>
                    <a:pt x="1812" y="1033"/>
                    <a:pt x="1968" y="1438"/>
                  </a:cubicBezTo>
                  <a:cubicBezTo>
                    <a:pt x="2132" y="1881"/>
                    <a:pt x="2377" y="2241"/>
                    <a:pt x="2115" y="2372"/>
                  </a:cubicBezTo>
                  <a:cubicBezTo>
                    <a:pt x="2115" y="2372"/>
                    <a:pt x="3033" y="2372"/>
                    <a:pt x="3345" y="2127"/>
                  </a:cubicBezTo>
                  <a:cubicBezTo>
                    <a:pt x="3689" y="1864"/>
                    <a:pt x="3853" y="1405"/>
                    <a:pt x="3722" y="996"/>
                  </a:cubicBezTo>
                  <a:cubicBezTo>
                    <a:pt x="3623" y="501"/>
                    <a:pt x="3950" y="202"/>
                    <a:pt x="4430" y="202"/>
                  </a:cubicBezTo>
                  <a:cubicBezTo>
                    <a:pt x="4507" y="202"/>
                    <a:pt x="4588" y="209"/>
                    <a:pt x="4672" y="225"/>
                  </a:cubicBezTo>
                  <a:cubicBezTo>
                    <a:pt x="4672" y="225"/>
                    <a:pt x="4271" y="0"/>
                    <a:pt x="358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1" name="Google Shape;8731;p21"/>
            <p:cNvSpPr/>
            <p:nvPr/>
          </p:nvSpPr>
          <p:spPr>
            <a:xfrm>
              <a:off x="8789111" y="3885677"/>
              <a:ext cx="105960" cy="109831"/>
            </a:xfrm>
            <a:custGeom>
              <a:avLst/>
              <a:gdLst/>
              <a:ahLst/>
              <a:cxnLst/>
              <a:rect l="l" t="t" r="r" b="b"/>
              <a:pathLst>
                <a:path w="3230" h="3348" extrusionOk="0">
                  <a:moveTo>
                    <a:pt x="1262" y="1"/>
                  </a:moveTo>
                  <a:cubicBezTo>
                    <a:pt x="1689" y="427"/>
                    <a:pt x="1836" y="1066"/>
                    <a:pt x="1639" y="1640"/>
                  </a:cubicBezTo>
                  <a:cubicBezTo>
                    <a:pt x="1410" y="2401"/>
                    <a:pt x="886" y="2601"/>
                    <a:pt x="436" y="2601"/>
                  </a:cubicBezTo>
                  <a:cubicBezTo>
                    <a:pt x="276" y="2601"/>
                    <a:pt x="125" y="2576"/>
                    <a:pt x="0" y="2541"/>
                  </a:cubicBezTo>
                  <a:lnTo>
                    <a:pt x="0" y="2541"/>
                  </a:lnTo>
                  <a:cubicBezTo>
                    <a:pt x="0" y="2541"/>
                    <a:pt x="244" y="3348"/>
                    <a:pt x="1010" y="3348"/>
                  </a:cubicBezTo>
                  <a:cubicBezTo>
                    <a:pt x="1038" y="3348"/>
                    <a:pt x="1068" y="3347"/>
                    <a:pt x="1099" y="3344"/>
                  </a:cubicBezTo>
                  <a:cubicBezTo>
                    <a:pt x="1951" y="3279"/>
                    <a:pt x="1902" y="2623"/>
                    <a:pt x="1885" y="2345"/>
                  </a:cubicBezTo>
                  <a:cubicBezTo>
                    <a:pt x="1869" y="2066"/>
                    <a:pt x="1869" y="1836"/>
                    <a:pt x="1967" y="1836"/>
                  </a:cubicBezTo>
                  <a:cubicBezTo>
                    <a:pt x="2082" y="1836"/>
                    <a:pt x="2115" y="1935"/>
                    <a:pt x="2049" y="2131"/>
                  </a:cubicBezTo>
                  <a:cubicBezTo>
                    <a:pt x="1984" y="2328"/>
                    <a:pt x="1836" y="2967"/>
                    <a:pt x="2934" y="3082"/>
                  </a:cubicBezTo>
                  <a:cubicBezTo>
                    <a:pt x="2787" y="2984"/>
                    <a:pt x="2770" y="2803"/>
                    <a:pt x="2869" y="2672"/>
                  </a:cubicBezTo>
                  <a:cubicBezTo>
                    <a:pt x="3000" y="2426"/>
                    <a:pt x="3229" y="1968"/>
                    <a:pt x="2492" y="1345"/>
                  </a:cubicBezTo>
                  <a:cubicBezTo>
                    <a:pt x="1771" y="722"/>
                    <a:pt x="1705" y="279"/>
                    <a:pt x="12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2" name="Google Shape;8732;p21"/>
            <p:cNvSpPr/>
            <p:nvPr/>
          </p:nvSpPr>
          <p:spPr>
            <a:xfrm>
              <a:off x="9078949" y="3933704"/>
              <a:ext cx="131220" cy="287077"/>
            </a:xfrm>
            <a:custGeom>
              <a:avLst/>
              <a:gdLst/>
              <a:ahLst/>
              <a:cxnLst/>
              <a:rect l="l" t="t" r="r" b="b"/>
              <a:pathLst>
                <a:path w="4000" h="8751" extrusionOk="0">
                  <a:moveTo>
                    <a:pt x="1916" y="1"/>
                  </a:moveTo>
                  <a:cubicBezTo>
                    <a:pt x="1763" y="1"/>
                    <a:pt x="1610" y="21"/>
                    <a:pt x="1459" y="61"/>
                  </a:cubicBezTo>
                  <a:cubicBezTo>
                    <a:pt x="689" y="258"/>
                    <a:pt x="148" y="913"/>
                    <a:pt x="82" y="1700"/>
                  </a:cubicBezTo>
                  <a:cubicBezTo>
                    <a:pt x="0" y="2503"/>
                    <a:pt x="410" y="3290"/>
                    <a:pt x="1016" y="3847"/>
                  </a:cubicBezTo>
                  <a:cubicBezTo>
                    <a:pt x="1590" y="4437"/>
                    <a:pt x="2361" y="4716"/>
                    <a:pt x="2901" y="5224"/>
                  </a:cubicBezTo>
                  <a:cubicBezTo>
                    <a:pt x="3442" y="5683"/>
                    <a:pt x="3770" y="6355"/>
                    <a:pt x="3819" y="7060"/>
                  </a:cubicBezTo>
                  <a:cubicBezTo>
                    <a:pt x="3852" y="7716"/>
                    <a:pt x="3508" y="8404"/>
                    <a:pt x="2918" y="8568"/>
                  </a:cubicBezTo>
                  <a:cubicBezTo>
                    <a:pt x="2791" y="8608"/>
                    <a:pt x="2661" y="8627"/>
                    <a:pt x="2534" y="8627"/>
                  </a:cubicBezTo>
                  <a:cubicBezTo>
                    <a:pt x="2090" y="8627"/>
                    <a:pt x="1685" y="8393"/>
                    <a:pt x="1557" y="8011"/>
                  </a:cubicBezTo>
                  <a:cubicBezTo>
                    <a:pt x="1344" y="7568"/>
                    <a:pt x="1541" y="7027"/>
                    <a:pt x="2000" y="6847"/>
                  </a:cubicBezTo>
                  <a:cubicBezTo>
                    <a:pt x="2082" y="6814"/>
                    <a:pt x="2180" y="6798"/>
                    <a:pt x="2262" y="6798"/>
                  </a:cubicBezTo>
                  <a:cubicBezTo>
                    <a:pt x="2262" y="6798"/>
                    <a:pt x="2292" y="6795"/>
                    <a:pt x="2339" y="6795"/>
                  </a:cubicBezTo>
                  <a:cubicBezTo>
                    <a:pt x="2479" y="6795"/>
                    <a:pt x="2774" y="6822"/>
                    <a:pt x="2885" y="7044"/>
                  </a:cubicBezTo>
                  <a:cubicBezTo>
                    <a:pt x="2885" y="7044"/>
                    <a:pt x="2902" y="7078"/>
                    <a:pt x="2880" y="7078"/>
                  </a:cubicBezTo>
                  <a:cubicBezTo>
                    <a:pt x="2872" y="7078"/>
                    <a:pt x="2858" y="7073"/>
                    <a:pt x="2836" y="7060"/>
                  </a:cubicBezTo>
                  <a:cubicBezTo>
                    <a:pt x="2770" y="7027"/>
                    <a:pt x="2698" y="7010"/>
                    <a:pt x="2627" y="7010"/>
                  </a:cubicBezTo>
                  <a:cubicBezTo>
                    <a:pt x="2521" y="7010"/>
                    <a:pt x="2416" y="7047"/>
                    <a:pt x="2328" y="7126"/>
                  </a:cubicBezTo>
                  <a:cubicBezTo>
                    <a:pt x="2082" y="7355"/>
                    <a:pt x="2147" y="7781"/>
                    <a:pt x="2443" y="7945"/>
                  </a:cubicBezTo>
                  <a:cubicBezTo>
                    <a:pt x="2524" y="7983"/>
                    <a:pt x="2610" y="8001"/>
                    <a:pt x="2694" y="8001"/>
                  </a:cubicBezTo>
                  <a:cubicBezTo>
                    <a:pt x="3012" y="8001"/>
                    <a:pt x="3294" y="7734"/>
                    <a:pt x="3164" y="7240"/>
                  </a:cubicBezTo>
                  <a:cubicBezTo>
                    <a:pt x="3019" y="6903"/>
                    <a:pt x="2689" y="6698"/>
                    <a:pt x="2341" y="6698"/>
                  </a:cubicBezTo>
                  <a:cubicBezTo>
                    <a:pt x="2216" y="6698"/>
                    <a:pt x="2089" y="6725"/>
                    <a:pt x="1967" y="6781"/>
                  </a:cubicBezTo>
                  <a:cubicBezTo>
                    <a:pt x="1508" y="7011"/>
                    <a:pt x="1295" y="7552"/>
                    <a:pt x="1492" y="8027"/>
                  </a:cubicBezTo>
                  <a:cubicBezTo>
                    <a:pt x="1620" y="8464"/>
                    <a:pt x="2072" y="8750"/>
                    <a:pt x="2561" y="8750"/>
                  </a:cubicBezTo>
                  <a:cubicBezTo>
                    <a:pt x="2696" y="8750"/>
                    <a:pt x="2833" y="8729"/>
                    <a:pt x="2967" y="8683"/>
                  </a:cubicBezTo>
                  <a:cubicBezTo>
                    <a:pt x="3623" y="8502"/>
                    <a:pt x="4000" y="7765"/>
                    <a:pt x="3983" y="7060"/>
                  </a:cubicBezTo>
                  <a:cubicBezTo>
                    <a:pt x="3934" y="6306"/>
                    <a:pt x="3590" y="5601"/>
                    <a:pt x="3016" y="5093"/>
                  </a:cubicBezTo>
                  <a:cubicBezTo>
                    <a:pt x="2443" y="4552"/>
                    <a:pt x="1689" y="4274"/>
                    <a:pt x="1131" y="3716"/>
                  </a:cubicBezTo>
                  <a:cubicBezTo>
                    <a:pt x="574" y="3159"/>
                    <a:pt x="181" y="2438"/>
                    <a:pt x="246" y="1716"/>
                  </a:cubicBezTo>
                  <a:cubicBezTo>
                    <a:pt x="262" y="1258"/>
                    <a:pt x="476" y="848"/>
                    <a:pt x="836" y="553"/>
                  </a:cubicBezTo>
                  <a:cubicBezTo>
                    <a:pt x="984" y="438"/>
                    <a:pt x="1164" y="340"/>
                    <a:pt x="1361" y="290"/>
                  </a:cubicBezTo>
                  <a:cubicBezTo>
                    <a:pt x="1500" y="249"/>
                    <a:pt x="1648" y="229"/>
                    <a:pt x="1797" y="229"/>
                  </a:cubicBezTo>
                  <a:cubicBezTo>
                    <a:pt x="1947" y="229"/>
                    <a:pt x="2098" y="249"/>
                    <a:pt x="2246" y="290"/>
                  </a:cubicBezTo>
                  <a:cubicBezTo>
                    <a:pt x="3262" y="553"/>
                    <a:pt x="3590" y="1930"/>
                    <a:pt x="2901" y="2585"/>
                  </a:cubicBezTo>
                  <a:cubicBezTo>
                    <a:pt x="2770" y="2716"/>
                    <a:pt x="2590" y="2815"/>
                    <a:pt x="2393" y="2847"/>
                  </a:cubicBezTo>
                  <a:cubicBezTo>
                    <a:pt x="2332" y="2856"/>
                    <a:pt x="2273" y="2860"/>
                    <a:pt x="2218" y="2860"/>
                  </a:cubicBezTo>
                  <a:cubicBezTo>
                    <a:pt x="1757" y="2860"/>
                    <a:pt x="1513" y="2577"/>
                    <a:pt x="1557" y="2372"/>
                  </a:cubicBezTo>
                  <a:cubicBezTo>
                    <a:pt x="1557" y="2372"/>
                    <a:pt x="1557" y="2356"/>
                    <a:pt x="1623" y="2356"/>
                  </a:cubicBezTo>
                  <a:cubicBezTo>
                    <a:pt x="1633" y="2356"/>
                    <a:pt x="1653" y="2357"/>
                    <a:pt x="1680" y="2357"/>
                  </a:cubicBezTo>
                  <a:cubicBezTo>
                    <a:pt x="1818" y="2357"/>
                    <a:pt x="2138" y="2333"/>
                    <a:pt x="2262" y="2044"/>
                  </a:cubicBezTo>
                  <a:cubicBezTo>
                    <a:pt x="2382" y="1685"/>
                    <a:pt x="2102" y="1347"/>
                    <a:pt x="1764" y="1347"/>
                  </a:cubicBezTo>
                  <a:cubicBezTo>
                    <a:pt x="1686" y="1347"/>
                    <a:pt x="1605" y="1365"/>
                    <a:pt x="1525" y="1405"/>
                  </a:cubicBezTo>
                  <a:cubicBezTo>
                    <a:pt x="918" y="1798"/>
                    <a:pt x="1066" y="2716"/>
                    <a:pt x="1754" y="2913"/>
                  </a:cubicBezTo>
                  <a:cubicBezTo>
                    <a:pt x="1924" y="2991"/>
                    <a:pt x="2103" y="3028"/>
                    <a:pt x="2280" y="3028"/>
                  </a:cubicBezTo>
                  <a:cubicBezTo>
                    <a:pt x="2735" y="3028"/>
                    <a:pt x="3178" y="2785"/>
                    <a:pt x="3426" y="2372"/>
                  </a:cubicBezTo>
                  <a:cubicBezTo>
                    <a:pt x="3688" y="1831"/>
                    <a:pt x="3623" y="1176"/>
                    <a:pt x="3278" y="684"/>
                  </a:cubicBezTo>
                  <a:cubicBezTo>
                    <a:pt x="2961" y="239"/>
                    <a:pt x="2445" y="1"/>
                    <a:pt x="19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3" name="Google Shape;8733;p21"/>
            <p:cNvSpPr/>
            <p:nvPr/>
          </p:nvSpPr>
          <p:spPr>
            <a:xfrm>
              <a:off x="9151548" y="4042684"/>
              <a:ext cx="55933" cy="79093"/>
            </a:xfrm>
            <a:custGeom>
              <a:avLst/>
              <a:gdLst/>
              <a:ahLst/>
              <a:cxnLst/>
              <a:rect l="l" t="t" r="r" b="b"/>
              <a:pathLst>
                <a:path w="1705" h="2411" extrusionOk="0">
                  <a:moveTo>
                    <a:pt x="197" y="1"/>
                  </a:moveTo>
                  <a:cubicBezTo>
                    <a:pt x="197" y="165"/>
                    <a:pt x="164" y="312"/>
                    <a:pt x="115" y="460"/>
                  </a:cubicBezTo>
                  <a:cubicBezTo>
                    <a:pt x="0" y="853"/>
                    <a:pt x="311" y="1115"/>
                    <a:pt x="951" y="1394"/>
                  </a:cubicBezTo>
                  <a:cubicBezTo>
                    <a:pt x="1328" y="1591"/>
                    <a:pt x="1590" y="1968"/>
                    <a:pt x="1656" y="2410"/>
                  </a:cubicBezTo>
                  <a:cubicBezTo>
                    <a:pt x="1705" y="394"/>
                    <a:pt x="885" y="329"/>
                    <a:pt x="688" y="329"/>
                  </a:cubicBezTo>
                  <a:cubicBezTo>
                    <a:pt x="492" y="329"/>
                    <a:pt x="377" y="247"/>
                    <a:pt x="361" y="148"/>
                  </a:cubicBezTo>
                  <a:cubicBezTo>
                    <a:pt x="328" y="66"/>
                    <a:pt x="197" y="1"/>
                    <a:pt x="19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4" name="Google Shape;8734;p21"/>
            <p:cNvSpPr/>
            <p:nvPr/>
          </p:nvSpPr>
          <p:spPr>
            <a:xfrm>
              <a:off x="8975152" y="3809338"/>
              <a:ext cx="209755" cy="329100"/>
            </a:xfrm>
            <a:custGeom>
              <a:avLst/>
              <a:gdLst/>
              <a:ahLst/>
              <a:cxnLst/>
              <a:rect l="l" t="t" r="r" b="b"/>
              <a:pathLst>
                <a:path w="6394" h="10032" extrusionOk="0">
                  <a:moveTo>
                    <a:pt x="1148" y="0"/>
                  </a:moveTo>
                  <a:lnTo>
                    <a:pt x="1148" y="0"/>
                  </a:lnTo>
                  <a:cubicBezTo>
                    <a:pt x="1246" y="115"/>
                    <a:pt x="1230" y="295"/>
                    <a:pt x="1115" y="410"/>
                  </a:cubicBezTo>
                  <a:cubicBezTo>
                    <a:pt x="919" y="574"/>
                    <a:pt x="361" y="1197"/>
                    <a:pt x="755" y="1819"/>
                  </a:cubicBezTo>
                  <a:cubicBezTo>
                    <a:pt x="1197" y="2508"/>
                    <a:pt x="1787" y="2295"/>
                    <a:pt x="1984" y="2868"/>
                  </a:cubicBezTo>
                  <a:cubicBezTo>
                    <a:pt x="1984" y="2868"/>
                    <a:pt x="2066" y="3164"/>
                    <a:pt x="1869" y="3262"/>
                  </a:cubicBezTo>
                  <a:cubicBezTo>
                    <a:pt x="1836" y="3283"/>
                    <a:pt x="1803" y="3293"/>
                    <a:pt x="1773" y="3293"/>
                  </a:cubicBezTo>
                  <a:cubicBezTo>
                    <a:pt x="1639" y="3293"/>
                    <a:pt x="1541" y="3113"/>
                    <a:pt x="1541" y="2967"/>
                  </a:cubicBezTo>
                  <a:cubicBezTo>
                    <a:pt x="1492" y="2655"/>
                    <a:pt x="1230" y="2426"/>
                    <a:pt x="935" y="2377"/>
                  </a:cubicBezTo>
                  <a:cubicBezTo>
                    <a:pt x="542" y="2328"/>
                    <a:pt x="493" y="2213"/>
                    <a:pt x="492" y="2213"/>
                  </a:cubicBezTo>
                  <a:lnTo>
                    <a:pt x="492" y="2213"/>
                  </a:lnTo>
                  <a:cubicBezTo>
                    <a:pt x="542" y="2360"/>
                    <a:pt x="558" y="2508"/>
                    <a:pt x="525" y="2655"/>
                  </a:cubicBezTo>
                  <a:cubicBezTo>
                    <a:pt x="460" y="2803"/>
                    <a:pt x="165" y="3295"/>
                    <a:pt x="722" y="3672"/>
                  </a:cubicBezTo>
                  <a:cubicBezTo>
                    <a:pt x="1296" y="4049"/>
                    <a:pt x="1574" y="3852"/>
                    <a:pt x="1689" y="4491"/>
                  </a:cubicBezTo>
                  <a:cubicBezTo>
                    <a:pt x="1787" y="5130"/>
                    <a:pt x="1837" y="5901"/>
                    <a:pt x="2181" y="6245"/>
                  </a:cubicBezTo>
                  <a:cubicBezTo>
                    <a:pt x="2066" y="6163"/>
                    <a:pt x="1984" y="6065"/>
                    <a:pt x="1918" y="5950"/>
                  </a:cubicBezTo>
                  <a:cubicBezTo>
                    <a:pt x="1766" y="5629"/>
                    <a:pt x="1442" y="5422"/>
                    <a:pt x="1093" y="5422"/>
                  </a:cubicBezTo>
                  <a:cubicBezTo>
                    <a:pt x="1068" y="5422"/>
                    <a:pt x="1042" y="5423"/>
                    <a:pt x="1017" y="5426"/>
                  </a:cubicBezTo>
                  <a:cubicBezTo>
                    <a:pt x="974" y="5428"/>
                    <a:pt x="934" y="5429"/>
                    <a:pt x="896" y="5429"/>
                  </a:cubicBezTo>
                  <a:cubicBezTo>
                    <a:pt x="434" y="5429"/>
                    <a:pt x="374" y="5252"/>
                    <a:pt x="329" y="5130"/>
                  </a:cubicBezTo>
                  <a:lnTo>
                    <a:pt x="329" y="5130"/>
                  </a:lnTo>
                  <a:cubicBezTo>
                    <a:pt x="328" y="5131"/>
                    <a:pt x="1" y="6114"/>
                    <a:pt x="935" y="6606"/>
                  </a:cubicBezTo>
                  <a:cubicBezTo>
                    <a:pt x="1869" y="7097"/>
                    <a:pt x="1804" y="6737"/>
                    <a:pt x="3082" y="7786"/>
                  </a:cubicBezTo>
                  <a:cubicBezTo>
                    <a:pt x="4131" y="8655"/>
                    <a:pt x="4344" y="8687"/>
                    <a:pt x="4344" y="8687"/>
                  </a:cubicBezTo>
                  <a:cubicBezTo>
                    <a:pt x="4317" y="8683"/>
                    <a:pt x="4290" y="8681"/>
                    <a:pt x="4263" y="8681"/>
                  </a:cubicBezTo>
                  <a:cubicBezTo>
                    <a:pt x="4082" y="8681"/>
                    <a:pt x="3920" y="8774"/>
                    <a:pt x="3820" y="8917"/>
                  </a:cubicBezTo>
                  <a:cubicBezTo>
                    <a:pt x="3623" y="9228"/>
                    <a:pt x="3722" y="9638"/>
                    <a:pt x="4049" y="9786"/>
                  </a:cubicBezTo>
                  <a:cubicBezTo>
                    <a:pt x="4049" y="9786"/>
                    <a:pt x="3951" y="9589"/>
                    <a:pt x="4131" y="9573"/>
                  </a:cubicBezTo>
                  <a:cubicBezTo>
                    <a:pt x="4138" y="9572"/>
                    <a:pt x="4144" y="9572"/>
                    <a:pt x="4151" y="9572"/>
                  </a:cubicBezTo>
                  <a:cubicBezTo>
                    <a:pt x="4272" y="9572"/>
                    <a:pt x="4416" y="9657"/>
                    <a:pt x="4572" y="9657"/>
                  </a:cubicBezTo>
                  <a:cubicBezTo>
                    <a:pt x="4667" y="9657"/>
                    <a:pt x="4767" y="9625"/>
                    <a:pt x="4869" y="9523"/>
                  </a:cubicBezTo>
                  <a:cubicBezTo>
                    <a:pt x="4988" y="9411"/>
                    <a:pt x="5182" y="9314"/>
                    <a:pt x="5409" y="9314"/>
                  </a:cubicBezTo>
                  <a:cubicBezTo>
                    <a:pt x="5713" y="9314"/>
                    <a:pt x="6075" y="9488"/>
                    <a:pt x="6393" y="10031"/>
                  </a:cubicBezTo>
                  <a:cubicBezTo>
                    <a:pt x="6393" y="10031"/>
                    <a:pt x="6164" y="9212"/>
                    <a:pt x="4836" y="8687"/>
                  </a:cubicBezTo>
                  <a:cubicBezTo>
                    <a:pt x="3131" y="7966"/>
                    <a:pt x="2050" y="6261"/>
                    <a:pt x="2132" y="4409"/>
                  </a:cubicBezTo>
                  <a:cubicBezTo>
                    <a:pt x="2214" y="2180"/>
                    <a:pt x="3508" y="656"/>
                    <a:pt x="11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5" name="Google Shape;8735;p21"/>
            <p:cNvSpPr/>
            <p:nvPr/>
          </p:nvSpPr>
          <p:spPr>
            <a:xfrm>
              <a:off x="9035908" y="3725291"/>
              <a:ext cx="90378" cy="352391"/>
            </a:xfrm>
            <a:custGeom>
              <a:avLst/>
              <a:gdLst/>
              <a:ahLst/>
              <a:cxnLst/>
              <a:rect l="l" t="t" r="r" b="b"/>
              <a:pathLst>
                <a:path w="2755" h="10742" extrusionOk="0">
                  <a:moveTo>
                    <a:pt x="1309" y="1"/>
                  </a:moveTo>
                  <a:cubicBezTo>
                    <a:pt x="726" y="1"/>
                    <a:pt x="172" y="384"/>
                    <a:pt x="99" y="906"/>
                  </a:cubicBezTo>
                  <a:cubicBezTo>
                    <a:pt x="1" y="1431"/>
                    <a:pt x="378" y="1923"/>
                    <a:pt x="902" y="1972"/>
                  </a:cubicBezTo>
                  <a:lnTo>
                    <a:pt x="1066" y="1972"/>
                  </a:lnTo>
                  <a:cubicBezTo>
                    <a:pt x="1591" y="1939"/>
                    <a:pt x="1853" y="1333"/>
                    <a:pt x="1656" y="1070"/>
                  </a:cubicBezTo>
                  <a:cubicBezTo>
                    <a:pt x="1574" y="958"/>
                    <a:pt x="1454" y="907"/>
                    <a:pt x="1336" y="907"/>
                  </a:cubicBezTo>
                  <a:cubicBezTo>
                    <a:pt x="1128" y="907"/>
                    <a:pt x="925" y="1065"/>
                    <a:pt x="935" y="1316"/>
                  </a:cubicBezTo>
                  <a:cubicBezTo>
                    <a:pt x="968" y="1644"/>
                    <a:pt x="1312" y="1611"/>
                    <a:pt x="1345" y="1660"/>
                  </a:cubicBezTo>
                  <a:cubicBezTo>
                    <a:pt x="1394" y="1693"/>
                    <a:pt x="1345" y="1759"/>
                    <a:pt x="1345" y="1759"/>
                  </a:cubicBezTo>
                  <a:cubicBezTo>
                    <a:pt x="1312" y="1824"/>
                    <a:pt x="1247" y="1874"/>
                    <a:pt x="1181" y="1906"/>
                  </a:cubicBezTo>
                  <a:cubicBezTo>
                    <a:pt x="1148" y="1906"/>
                    <a:pt x="1132" y="1906"/>
                    <a:pt x="1116" y="1923"/>
                  </a:cubicBezTo>
                  <a:lnTo>
                    <a:pt x="1099" y="1923"/>
                  </a:lnTo>
                  <a:cubicBezTo>
                    <a:pt x="1067" y="1926"/>
                    <a:pt x="1036" y="1928"/>
                    <a:pt x="1005" y="1928"/>
                  </a:cubicBezTo>
                  <a:cubicBezTo>
                    <a:pt x="490" y="1928"/>
                    <a:pt x="74" y="1432"/>
                    <a:pt x="198" y="906"/>
                  </a:cubicBezTo>
                  <a:cubicBezTo>
                    <a:pt x="269" y="435"/>
                    <a:pt x="763" y="118"/>
                    <a:pt x="1280" y="118"/>
                  </a:cubicBezTo>
                  <a:cubicBezTo>
                    <a:pt x="1590" y="118"/>
                    <a:pt x="1908" y="232"/>
                    <a:pt x="2148" y="497"/>
                  </a:cubicBezTo>
                  <a:cubicBezTo>
                    <a:pt x="2443" y="923"/>
                    <a:pt x="2591" y="1431"/>
                    <a:pt x="2558" y="1956"/>
                  </a:cubicBezTo>
                  <a:cubicBezTo>
                    <a:pt x="2525" y="2464"/>
                    <a:pt x="2427" y="2955"/>
                    <a:pt x="2247" y="3447"/>
                  </a:cubicBezTo>
                  <a:cubicBezTo>
                    <a:pt x="1427" y="5463"/>
                    <a:pt x="525" y="7496"/>
                    <a:pt x="1148" y="8971"/>
                  </a:cubicBezTo>
                  <a:cubicBezTo>
                    <a:pt x="1427" y="9725"/>
                    <a:pt x="1968" y="10348"/>
                    <a:pt x="2673" y="10741"/>
                  </a:cubicBezTo>
                  <a:cubicBezTo>
                    <a:pt x="2001" y="10331"/>
                    <a:pt x="1493" y="9692"/>
                    <a:pt x="1247" y="8938"/>
                  </a:cubicBezTo>
                  <a:cubicBezTo>
                    <a:pt x="673" y="7512"/>
                    <a:pt x="1574" y="5545"/>
                    <a:pt x="2410" y="3496"/>
                  </a:cubicBezTo>
                  <a:cubicBezTo>
                    <a:pt x="2591" y="3005"/>
                    <a:pt x="2705" y="2496"/>
                    <a:pt x="2722" y="1972"/>
                  </a:cubicBezTo>
                  <a:cubicBezTo>
                    <a:pt x="2755" y="1415"/>
                    <a:pt x="2591" y="857"/>
                    <a:pt x="2247" y="415"/>
                  </a:cubicBezTo>
                  <a:cubicBezTo>
                    <a:pt x="1980" y="124"/>
                    <a:pt x="1640" y="1"/>
                    <a:pt x="130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6" name="Google Shape;8736;p21"/>
            <p:cNvSpPr/>
            <p:nvPr/>
          </p:nvSpPr>
          <p:spPr>
            <a:xfrm>
              <a:off x="9123564" y="4078180"/>
              <a:ext cx="33" cy="33"/>
            </a:xfrm>
            <a:custGeom>
              <a:avLst/>
              <a:gdLst/>
              <a:ahLst/>
              <a:cxnLst/>
              <a:rect l="l" t="t" r="r" b="b"/>
              <a:pathLst>
                <a:path w="1" h="1" fill="none" extrusionOk="0">
                  <a:moveTo>
                    <a:pt x="1" y="1"/>
                  </a:moveTo>
                  <a:lnTo>
                    <a:pt x="1"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7" name="Google Shape;8737;p21"/>
            <p:cNvSpPr/>
            <p:nvPr/>
          </p:nvSpPr>
          <p:spPr>
            <a:xfrm>
              <a:off x="9147775" y="3828136"/>
              <a:ext cx="124233" cy="122625"/>
            </a:xfrm>
            <a:custGeom>
              <a:avLst/>
              <a:gdLst/>
              <a:ahLst/>
              <a:cxnLst/>
              <a:rect l="l" t="t" r="r" b="b"/>
              <a:pathLst>
                <a:path w="3787" h="3738" extrusionOk="0">
                  <a:moveTo>
                    <a:pt x="3279" y="1"/>
                  </a:moveTo>
                  <a:cubicBezTo>
                    <a:pt x="3279" y="1"/>
                    <a:pt x="3279" y="268"/>
                    <a:pt x="3109" y="268"/>
                  </a:cubicBezTo>
                  <a:cubicBezTo>
                    <a:pt x="3096" y="268"/>
                    <a:pt x="3081" y="267"/>
                    <a:pt x="3065" y="263"/>
                  </a:cubicBezTo>
                  <a:cubicBezTo>
                    <a:pt x="2957" y="240"/>
                    <a:pt x="2813" y="180"/>
                    <a:pt x="2678" y="180"/>
                  </a:cubicBezTo>
                  <a:cubicBezTo>
                    <a:pt x="2527" y="180"/>
                    <a:pt x="2389" y="255"/>
                    <a:pt x="2328" y="542"/>
                  </a:cubicBezTo>
                  <a:cubicBezTo>
                    <a:pt x="2202" y="1062"/>
                    <a:pt x="2151" y="1643"/>
                    <a:pt x="1944" y="1643"/>
                  </a:cubicBezTo>
                  <a:cubicBezTo>
                    <a:pt x="1935" y="1643"/>
                    <a:pt x="1927" y="1642"/>
                    <a:pt x="1918" y="1640"/>
                  </a:cubicBezTo>
                  <a:lnTo>
                    <a:pt x="1869" y="1640"/>
                  </a:lnTo>
                  <a:cubicBezTo>
                    <a:pt x="1860" y="1642"/>
                    <a:pt x="1852" y="1643"/>
                    <a:pt x="1843" y="1643"/>
                  </a:cubicBezTo>
                  <a:cubicBezTo>
                    <a:pt x="1636" y="1643"/>
                    <a:pt x="1585" y="1062"/>
                    <a:pt x="1459" y="542"/>
                  </a:cubicBezTo>
                  <a:cubicBezTo>
                    <a:pt x="1390" y="255"/>
                    <a:pt x="1252" y="180"/>
                    <a:pt x="1103" y="180"/>
                  </a:cubicBezTo>
                  <a:cubicBezTo>
                    <a:pt x="970" y="180"/>
                    <a:pt x="830" y="240"/>
                    <a:pt x="722" y="263"/>
                  </a:cubicBezTo>
                  <a:cubicBezTo>
                    <a:pt x="705" y="267"/>
                    <a:pt x="689" y="268"/>
                    <a:pt x="675" y="268"/>
                  </a:cubicBezTo>
                  <a:cubicBezTo>
                    <a:pt x="494" y="268"/>
                    <a:pt x="508" y="1"/>
                    <a:pt x="508" y="1"/>
                  </a:cubicBezTo>
                  <a:lnTo>
                    <a:pt x="508" y="1"/>
                  </a:lnTo>
                  <a:cubicBezTo>
                    <a:pt x="508" y="1"/>
                    <a:pt x="279" y="83"/>
                    <a:pt x="131" y="673"/>
                  </a:cubicBezTo>
                  <a:cubicBezTo>
                    <a:pt x="0" y="1263"/>
                    <a:pt x="263" y="1492"/>
                    <a:pt x="1049" y="1853"/>
                  </a:cubicBezTo>
                  <a:cubicBezTo>
                    <a:pt x="1836" y="2230"/>
                    <a:pt x="1869" y="3508"/>
                    <a:pt x="1869" y="3508"/>
                  </a:cubicBezTo>
                  <a:lnTo>
                    <a:pt x="1885" y="3738"/>
                  </a:lnTo>
                  <a:lnTo>
                    <a:pt x="1902" y="3508"/>
                  </a:lnTo>
                  <a:cubicBezTo>
                    <a:pt x="1902" y="3508"/>
                    <a:pt x="1934" y="2214"/>
                    <a:pt x="2721" y="1853"/>
                  </a:cubicBezTo>
                  <a:cubicBezTo>
                    <a:pt x="3508" y="1492"/>
                    <a:pt x="3787" y="1263"/>
                    <a:pt x="3639" y="673"/>
                  </a:cubicBezTo>
                  <a:cubicBezTo>
                    <a:pt x="3508" y="83"/>
                    <a:pt x="3279" y="1"/>
                    <a:pt x="327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8" name="Google Shape;8738;p21"/>
            <p:cNvSpPr/>
            <p:nvPr/>
          </p:nvSpPr>
          <p:spPr>
            <a:xfrm>
              <a:off x="9190258" y="3743170"/>
              <a:ext cx="39825" cy="111340"/>
            </a:xfrm>
            <a:custGeom>
              <a:avLst/>
              <a:gdLst/>
              <a:ahLst/>
              <a:cxnLst/>
              <a:rect l="l" t="t" r="r" b="b"/>
              <a:pathLst>
                <a:path w="1214" h="3394" extrusionOk="0">
                  <a:moveTo>
                    <a:pt x="607" y="1"/>
                  </a:moveTo>
                  <a:lnTo>
                    <a:pt x="558" y="345"/>
                  </a:lnTo>
                  <a:cubicBezTo>
                    <a:pt x="525" y="607"/>
                    <a:pt x="443" y="870"/>
                    <a:pt x="295" y="1099"/>
                  </a:cubicBezTo>
                  <a:cubicBezTo>
                    <a:pt x="213" y="1197"/>
                    <a:pt x="148" y="1312"/>
                    <a:pt x="99" y="1427"/>
                  </a:cubicBezTo>
                  <a:cubicBezTo>
                    <a:pt x="0" y="1673"/>
                    <a:pt x="33" y="1968"/>
                    <a:pt x="230" y="2165"/>
                  </a:cubicBezTo>
                  <a:cubicBezTo>
                    <a:pt x="410" y="2427"/>
                    <a:pt x="525" y="2738"/>
                    <a:pt x="574" y="3050"/>
                  </a:cubicBezTo>
                  <a:cubicBezTo>
                    <a:pt x="590" y="3132"/>
                    <a:pt x="590" y="3394"/>
                    <a:pt x="607" y="3394"/>
                  </a:cubicBezTo>
                  <a:cubicBezTo>
                    <a:pt x="607" y="3394"/>
                    <a:pt x="623" y="3132"/>
                    <a:pt x="639" y="3050"/>
                  </a:cubicBezTo>
                  <a:cubicBezTo>
                    <a:pt x="672" y="2738"/>
                    <a:pt x="787" y="2427"/>
                    <a:pt x="984" y="2165"/>
                  </a:cubicBezTo>
                  <a:cubicBezTo>
                    <a:pt x="1164" y="1968"/>
                    <a:pt x="1213" y="1673"/>
                    <a:pt x="1098" y="1427"/>
                  </a:cubicBezTo>
                  <a:cubicBezTo>
                    <a:pt x="1049" y="1312"/>
                    <a:pt x="984" y="1197"/>
                    <a:pt x="918" y="1099"/>
                  </a:cubicBezTo>
                  <a:cubicBezTo>
                    <a:pt x="771" y="870"/>
                    <a:pt x="672" y="607"/>
                    <a:pt x="639" y="345"/>
                  </a:cubicBezTo>
                  <a:lnTo>
                    <a:pt x="607"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9" name="Google Shape;8739;p21"/>
            <p:cNvSpPr/>
            <p:nvPr/>
          </p:nvSpPr>
          <p:spPr>
            <a:xfrm>
              <a:off x="9118184" y="3712004"/>
              <a:ext cx="91460" cy="267820"/>
            </a:xfrm>
            <a:custGeom>
              <a:avLst/>
              <a:gdLst/>
              <a:ahLst/>
              <a:cxnLst/>
              <a:rect l="l" t="t" r="r" b="b"/>
              <a:pathLst>
                <a:path w="2788" h="8164" extrusionOk="0">
                  <a:moveTo>
                    <a:pt x="2099" y="0"/>
                  </a:moveTo>
                  <a:cubicBezTo>
                    <a:pt x="2394" y="984"/>
                    <a:pt x="1312" y="1230"/>
                    <a:pt x="689" y="2377"/>
                  </a:cubicBezTo>
                  <a:cubicBezTo>
                    <a:pt x="591" y="2541"/>
                    <a:pt x="509" y="2721"/>
                    <a:pt x="443" y="2918"/>
                  </a:cubicBezTo>
                  <a:cubicBezTo>
                    <a:pt x="1" y="4295"/>
                    <a:pt x="279" y="5229"/>
                    <a:pt x="1574" y="6147"/>
                  </a:cubicBezTo>
                  <a:cubicBezTo>
                    <a:pt x="2722" y="6950"/>
                    <a:pt x="2771" y="8016"/>
                    <a:pt x="2771" y="8163"/>
                  </a:cubicBezTo>
                  <a:cubicBezTo>
                    <a:pt x="2787" y="7655"/>
                    <a:pt x="2640" y="7163"/>
                    <a:pt x="2345" y="6770"/>
                  </a:cubicBezTo>
                  <a:cubicBezTo>
                    <a:pt x="2033" y="6327"/>
                    <a:pt x="1640" y="6081"/>
                    <a:pt x="1066" y="5573"/>
                  </a:cubicBezTo>
                  <a:cubicBezTo>
                    <a:pt x="886" y="5409"/>
                    <a:pt x="738" y="5213"/>
                    <a:pt x="656" y="4983"/>
                  </a:cubicBezTo>
                  <a:cubicBezTo>
                    <a:pt x="312" y="4147"/>
                    <a:pt x="968" y="3278"/>
                    <a:pt x="1312" y="2918"/>
                  </a:cubicBezTo>
                  <a:cubicBezTo>
                    <a:pt x="1476" y="2738"/>
                    <a:pt x="1673" y="2557"/>
                    <a:pt x="1853" y="2377"/>
                  </a:cubicBezTo>
                  <a:cubicBezTo>
                    <a:pt x="2230" y="2033"/>
                    <a:pt x="2492" y="1574"/>
                    <a:pt x="2591" y="1082"/>
                  </a:cubicBezTo>
                  <a:cubicBezTo>
                    <a:pt x="2722" y="197"/>
                    <a:pt x="2099" y="0"/>
                    <a:pt x="209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0" name="Google Shape;8740;p21"/>
            <p:cNvSpPr/>
            <p:nvPr/>
          </p:nvSpPr>
          <p:spPr>
            <a:xfrm>
              <a:off x="7519532" y="4136902"/>
              <a:ext cx="297377" cy="207032"/>
            </a:xfrm>
            <a:custGeom>
              <a:avLst/>
              <a:gdLst/>
              <a:ahLst/>
              <a:cxnLst/>
              <a:rect l="l" t="t" r="r" b="b"/>
              <a:pathLst>
                <a:path w="9065" h="6311" extrusionOk="0">
                  <a:moveTo>
                    <a:pt x="7059" y="0"/>
                  </a:moveTo>
                  <a:cubicBezTo>
                    <a:pt x="6607" y="0"/>
                    <a:pt x="6183" y="159"/>
                    <a:pt x="5918" y="489"/>
                  </a:cubicBezTo>
                  <a:cubicBezTo>
                    <a:pt x="5524" y="915"/>
                    <a:pt x="5475" y="1538"/>
                    <a:pt x="5803" y="1997"/>
                  </a:cubicBezTo>
                  <a:cubicBezTo>
                    <a:pt x="5901" y="2145"/>
                    <a:pt x="6032" y="2243"/>
                    <a:pt x="6180" y="2308"/>
                  </a:cubicBezTo>
                  <a:lnTo>
                    <a:pt x="6213" y="2325"/>
                  </a:lnTo>
                  <a:lnTo>
                    <a:pt x="6278" y="2341"/>
                  </a:lnTo>
                  <a:cubicBezTo>
                    <a:pt x="6311" y="2358"/>
                    <a:pt x="6344" y="2358"/>
                    <a:pt x="6377" y="2374"/>
                  </a:cubicBezTo>
                  <a:cubicBezTo>
                    <a:pt x="6445" y="2390"/>
                    <a:pt x="6516" y="2398"/>
                    <a:pt x="6586" y="2398"/>
                  </a:cubicBezTo>
                  <a:cubicBezTo>
                    <a:pt x="6802" y="2398"/>
                    <a:pt x="7015" y="2322"/>
                    <a:pt x="7163" y="2161"/>
                  </a:cubicBezTo>
                  <a:cubicBezTo>
                    <a:pt x="7554" y="1755"/>
                    <a:pt x="7284" y="1212"/>
                    <a:pt x="6946" y="1212"/>
                  </a:cubicBezTo>
                  <a:cubicBezTo>
                    <a:pt x="6915" y="1212"/>
                    <a:pt x="6884" y="1217"/>
                    <a:pt x="6852" y="1227"/>
                  </a:cubicBezTo>
                  <a:cubicBezTo>
                    <a:pt x="6541" y="1309"/>
                    <a:pt x="6475" y="1718"/>
                    <a:pt x="6704" y="1849"/>
                  </a:cubicBezTo>
                  <a:cubicBezTo>
                    <a:pt x="6759" y="1880"/>
                    <a:pt x="6817" y="1894"/>
                    <a:pt x="6875" y="1894"/>
                  </a:cubicBezTo>
                  <a:cubicBezTo>
                    <a:pt x="6975" y="1894"/>
                    <a:pt x="7074" y="1851"/>
                    <a:pt x="7147" y="1768"/>
                  </a:cubicBezTo>
                  <a:lnTo>
                    <a:pt x="7147" y="1768"/>
                  </a:lnTo>
                  <a:cubicBezTo>
                    <a:pt x="7180" y="1915"/>
                    <a:pt x="7131" y="2063"/>
                    <a:pt x="6999" y="2145"/>
                  </a:cubicBezTo>
                  <a:cubicBezTo>
                    <a:pt x="6854" y="2253"/>
                    <a:pt x="6683" y="2317"/>
                    <a:pt x="6504" y="2317"/>
                  </a:cubicBezTo>
                  <a:cubicBezTo>
                    <a:pt x="6440" y="2317"/>
                    <a:pt x="6376" y="2309"/>
                    <a:pt x="6311" y="2292"/>
                  </a:cubicBezTo>
                  <a:cubicBezTo>
                    <a:pt x="6213" y="2276"/>
                    <a:pt x="6131" y="2226"/>
                    <a:pt x="6049" y="2177"/>
                  </a:cubicBezTo>
                  <a:cubicBezTo>
                    <a:pt x="5541" y="1768"/>
                    <a:pt x="5508" y="1014"/>
                    <a:pt x="5967" y="555"/>
                  </a:cubicBezTo>
                  <a:cubicBezTo>
                    <a:pt x="6222" y="251"/>
                    <a:pt x="6616" y="107"/>
                    <a:pt x="7032" y="107"/>
                  </a:cubicBezTo>
                  <a:cubicBezTo>
                    <a:pt x="7898" y="107"/>
                    <a:pt x="8862" y="731"/>
                    <a:pt x="8884" y="1849"/>
                  </a:cubicBezTo>
                  <a:cubicBezTo>
                    <a:pt x="8917" y="2669"/>
                    <a:pt x="8475" y="3407"/>
                    <a:pt x="7753" y="3784"/>
                  </a:cubicBezTo>
                  <a:lnTo>
                    <a:pt x="7704" y="3816"/>
                  </a:lnTo>
                  <a:cubicBezTo>
                    <a:pt x="7606" y="3849"/>
                    <a:pt x="7524" y="3882"/>
                    <a:pt x="7426" y="3898"/>
                  </a:cubicBezTo>
                  <a:cubicBezTo>
                    <a:pt x="7203" y="3950"/>
                    <a:pt x="6980" y="3973"/>
                    <a:pt x="6758" y="3973"/>
                  </a:cubicBezTo>
                  <a:cubicBezTo>
                    <a:pt x="5184" y="3973"/>
                    <a:pt x="3644" y="2835"/>
                    <a:pt x="2313" y="2835"/>
                  </a:cubicBezTo>
                  <a:cubicBezTo>
                    <a:pt x="2163" y="2835"/>
                    <a:pt x="2014" y="2850"/>
                    <a:pt x="1869" y="2882"/>
                  </a:cubicBezTo>
                  <a:cubicBezTo>
                    <a:pt x="607" y="3161"/>
                    <a:pt x="246" y="4046"/>
                    <a:pt x="131" y="4587"/>
                  </a:cubicBezTo>
                  <a:cubicBezTo>
                    <a:pt x="0" y="5128"/>
                    <a:pt x="99" y="5734"/>
                    <a:pt x="541" y="6062"/>
                  </a:cubicBezTo>
                  <a:cubicBezTo>
                    <a:pt x="768" y="6232"/>
                    <a:pt x="1041" y="6310"/>
                    <a:pt x="1307" y="6310"/>
                  </a:cubicBezTo>
                  <a:cubicBezTo>
                    <a:pt x="1732" y="6310"/>
                    <a:pt x="2140" y="6110"/>
                    <a:pt x="2312" y="5767"/>
                  </a:cubicBezTo>
                  <a:cubicBezTo>
                    <a:pt x="2639" y="5226"/>
                    <a:pt x="2361" y="4521"/>
                    <a:pt x="1853" y="4407"/>
                  </a:cubicBezTo>
                  <a:cubicBezTo>
                    <a:pt x="1757" y="4363"/>
                    <a:pt x="1657" y="4342"/>
                    <a:pt x="1558" y="4342"/>
                  </a:cubicBezTo>
                  <a:cubicBezTo>
                    <a:pt x="1254" y="4342"/>
                    <a:pt x="964" y="4539"/>
                    <a:pt x="853" y="4849"/>
                  </a:cubicBezTo>
                  <a:cubicBezTo>
                    <a:pt x="804" y="4964"/>
                    <a:pt x="804" y="5095"/>
                    <a:pt x="820" y="5226"/>
                  </a:cubicBezTo>
                  <a:cubicBezTo>
                    <a:pt x="836" y="5242"/>
                    <a:pt x="836" y="5259"/>
                    <a:pt x="836" y="5275"/>
                  </a:cubicBezTo>
                  <a:cubicBezTo>
                    <a:pt x="836" y="5275"/>
                    <a:pt x="836" y="5292"/>
                    <a:pt x="836" y="5292"/>
                  </a:cubicBezTo>
                  <a:cubicBezTo>
                    <a:pt x="910" y="5526"/>
                    <a:pt x="1123" y="5667"/>
                    <a:pt x="1343" y="5667"/>
                  </a:cubicBezTo>
                  <a:cubicBezTo>
                    <a:pt x="1415" y="5667"/>
                    <a:pt x="1488" y="5652"/>
                    <a:pt x="1558" y="5619"/>
                  </a:cubicBezTo>
                  <a:cubicBezTo>
                    <a:pt x="1908" y="5476"/>
                    <a:pt x="1794" y="4913"/>
                    <a:pt x="1440" y="4913"/>
                  </a:cubicBezTo>
                  <a:cubicBezTo>
                    <a:pt x="1430" y="4913"/>
                    <a:pt x="1420" y="4914"/>
                    <a:pt x="1410" y="4915"/>
                  </a:cubicBezTo>
                  <a:cubicBezTo>
                    <a:pt x="1049" y="4964"/>
                    <a:pt x="1099" y="5324"/>
                    <a:pt x="1049" y="5374"/>
                  </a:cubicBezTo>
                  <a:cubicBezTo>
                    <a:pt x="1040" y="5383"/>
                    <a:pt x="1029" y="5387"/>
                    <a:pt x="1016" y="5387"/>
                  </a:cubicBezTo>
                  <a:cubicBezTo>
                    <a:pt x="965" y="5387"/>
                    <a:pt x="899" y="5318"/>
                    <a:pt x="886" y="5292"/>
                  </a:cubicBezTo>
                  <a:cubicBezTo>
                    <a:pt x="820" y="5095"/>
                    <a:pt x="836" y="4882"/>
                    <a:pt x="935" y="4718"/>
                  </a:cubicBezTo>
                  <a:cubicBezTo>
                    <a:pt x="1073" y="4510"/>
                    <a:pt x="1302" y="4392"/>
                    <a:pt x="1539" y="4392"/>
                  </a:cubicBezTo>
                  <a:cubicBezTo>
                    <a:pt x="1639" y="4392"/>
                    <a:pt x="1740" y="4412"/>
                    <a:pt x="1836" y="4456"/>
                  </a:cubicBezTo>
                  <a:cubicBezTo>
                    <a:pt x="2295" y="4570"/>
                    <a:pt x="2541" y="5226"/>
                    <a:pt x="2230" y="5718"/>
                  </a:cubicBezTo>
                  <a:cubicBezTo>
                    <a:pt x="2069" y="6029"/>
                    <a:pt x="1693" y="6211"/>
                    <a:pt x="1305" y="6211"/>
                  </a:cubicBezTo>
                  <a:cubicBezTo>
                    <a:pt x="1060" y="6211"/>
                    <a:pt x="810" y="6139"/>
                    <a:pt x="607" y="5980"/>
                  </a:cubicBezTo>
                  <a:cubicBezTo>
                    <a:pt x="66" y="5570"/>
                    <a:pt x="115" y="4636"/>
                    <a:pt x="541" y="4062"/>
                  </a:cubicBezTo>
                  <a:cubicBezTo>
                    <a:pt x="890" y="3589"/>
                    <a:pt x="1485" y="3352"/>
                    <a:pt x="2103" y="3352"/>
                  </a:cubicBezTo>
                  <a:cubicBezTo>
                    <a:pt x="2298" y="3352"/>
                    <a:pt x="2496" y="3376"/>
                    <a:pt x="2689" y="3423"/>
                  </a:cubicBezTo>
                  <a:cubicBezTo>
                    <a:pt x="3492" y="3620"/>
                    <a:pt x="4328" y="3964"/>
                    <a:pt x="5196" y="4193"/>
                  </a:cubicBezTo>
                  <a:cubicBezTo>
                    <a:pt x="5523" y="4253"/>
                    <a:pt x="5856" y="4286"/>
                    <a:pt x="6185" y="4286"/>
                  </a:cubicBezTo>
                  <a:cubicBezTo>
                    <a:pt x="6765" y="4286"/>
                    <a:pt x="7333" y="4182"/>
                    <a:pt x="7835" y="3931"/>
                  </a:cubicBezTo>
                  <a:cubicBezTo>
                    <a:pt x="8606" y="3521"/>
                    <a:pt x="9065" y="2718"/>
                    <a:pt x="9048" y="1849"/>
                  </a:cubicBezTo>
                  <a:cubicBezTo>
                    <a:pt x="9004" y="653"/>
                    <a:pt x="7975" y="0"/>
                    <a:pt x="705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1" name="Google Shape;8741;p21"/>
            <p:cNvSpPr/>
            <p:nvPr/>
          </p:nvSpPr>
          <p:spPr>
            <a:xfrm>
              <a:off x="7419508" y="4315331"/>
              <a:ext cx="201685" cy="202735"/>
            </a:xfrm>
            <a:custGeom>
              <a:avLst/>
              <a:gdLst/>
              <a:ahLst/>
              <a:cxnLst/>
              <a:rect l="l" t="t" r="r" b="b"/>
              <a:pathLst>
                <a:path w="6148" h="6180" extrusionOk="0">
                  <a:moveTo>
                    <a:pt x="3066" y="0"/>
                  </a:moveTo>
                  <a:cubicBezTo>
                    <a:pt x="3033" y="115"/>
                    <a:pt x="3017" y="230"/>
                    <a:pt x="3000" y="361"/>
                  </a:cubicBezTo>
                  <a:cubicBezTo>
                    <a:pt x="3000" y="361"/>
                    <a:pt x="2918" y="1262"/>
                    <a:pt x="2033" y="1377"/>
                  </a:cubicBezTo>
                  <a:cubicBezTo>
                    <a:pt x="1148" y="1508"/>
                    <a:pt x="574" y="1623"/>
                    <a:pt x="541" y="2295"/>
                  </a:cubicBezTo>
                  <a:cubicBezTo>
                    <a:pt x="511" y="2896"/>
                    <a:pt x="330" y="3221"/>
                    <a:pt x="73" y="3221"/>
                  </a:cubicBezTo>
                  <a:cubicBezTo>
                    <a:pt x="50" y="3221"/>
                    <a:pt x="25" y="3218"/>
                    <a:pt x="1" y="3213"/>
                  </a:cubicBezTo>
                  <a:lnTo>
                    <a:pt x="1" y="3213"/>
                  </a:lnTo>
                  <a:cubicBezTo>
                    <a:pt x="1" y="3213"/>
                    <a:pt x="366" y="3761"/>
                    <a:pt x="964" y="3761"/>
                  </a:cubicBezTo>
                  <a:cubicBezTo>
                    <a:pt x="1082" y="3761"/>
                    <a:pt x="1209" y="3740"/>
                    <a:pt x="1345" y="3688"/>
                  </a:cubicBezTo>
                  <a:cubicBezTo>
                    <a:pt x="2181" y="3360"/>
                    <a:pt x="2115" y="2819"/>
                    <a:pt x="2115" y="2656"/>
                  </a:cubicBezTo>
                  <a:cubicBezTo>
                    <a:pt x="2130" y="2518"/>
                    <a:pt x="2203" y="2308"/>
                    <a:pt x="2346" y="2308"/>
                  </a:cubicBezTo>
                  <a:cubicBezTo>
                    <a:pt x="2356" y="2308"/>
                    <a:pt x="2367" y="2309"/>
                    <a:pt x="2377" y="2311"/>
                  </a:cubicBezTo>
                  <a:cubicBezTo>
                    <a:pt x="2541" y="2344"/>
                    <a:pt x="2607" y="2656"/>
                    <a:pt x="2361" y="2951"/>
                  </a:cubicBezTo>
                  <a:cubicBezTo>
                    <a:pt x="2017" y="3311"/>
                    <a:pt x="1984" y="3852"/>
                    <a:pt x="2263" y="4262"/>
                  </a:cubicBezTo>
                  <a:cubicBezTo>
                    <a:pt x="2623" y="4819"/>
                    <a:pt x="3066" y="6180"/>
                    <a:pt x="3066" y="6180"/>
                  </a:cubicBezTo>
                  <a:cubicBezTo>
                    <a:pt x="3066" y="6180"/>
                    <a:pt x="3508" y="4803"/>
                    <a:pt x="3869" y="4262"/>
                  </a:cubicBezTo>
                  <a:cubicBezTo>
                    <a:pt x="4164" y="3852"/>
                    <a:pt x="4115" y="3311"/>
                    <a:pt x="3771" y="2951"/>
                  </a:cubicBezTo>
                  <a:cubicBezTo>
                    <a:pt x="3541" y="2656"/>
                    <a:pt x="3607" y="2344"/>
                    <a:pt x="3771" y="2311"/>
                  </a:cubicBezTo>
                  <a:cubicBezTo>
                    <a:pt x="3782" y="2309"/>
                    <a:pt x="3793" y="2308"/>
                    <a:pt x="3803" y="2308"/>
                  </a:cubicBezTo>
                  <a:cubicBezTo>
                    <a:pt x="3943" y="2308"/>
                    <a:pt x="4001" y="2503"/>
                    <a:pt x="4016" y="2656"/>
                  </a:cubicBezTo>
                  <a:cubicBezTo>
                    <a:pt x="4033" y="2819"/>
                    <a:pt x="3967" y="3377"/>
                    <a:pt x="4787" y="3688"/>
                  </a:cubicBezTo>
                  <a:cubicBezTo>
                    <a:pt x="4922" y="3740"/>
                    <a:pt x="5050" y="3761"/>
                    <a:pt x="5169" y="3761"/>
                  </a:cubicBezTo>
                  <a:cubicBezTo>
                    <a:pt x="5770" y="3761"/>
                    <a:pt x="6147" y="3213"/>
                    <a:pt x="6147" y="3213"/>
                  </a:cubicBezTo>
                  <a:lnTo>
                    <a:pt x="6147" y="3213"/>
                  </a:lnTo>
                  <a:cubicBezTo>
                    <a:pt x="6121" y="3218"/>
                    <a:pt x="6096" y="3221"/>
                    <a:pt x="6071" y="3221"/>
                  </a:cubicBezTo>
                  <a:cubicBezTo>
                    <a:pt x="5801" y="3221"/>
                    <a:pt x="5620" y="2896"/>
                    <a:pt x="5590" y="2295"/>
                  </a:cubicBezTo>
                  <a:cubicBezTo>
                    <a:pt x="5557" y="1623"/>
                    <a:pt x="4984" y="1492"/>
                    <a:pt x="4098" y="1377"/>
                  </a:cubicBezTo>
                  <a:cubicBezTo>
                    <a:pt x="3230" y="1262"/>
                    <a:pt x="3148" y="361"/>
                    <a:pt x="3148" y="361"/>
                  </a:cubicBezTo>
                  <a:cubicBezTo>
                    <a:pt x="3131" y="230"/>
                    <a:pt x="3099" y="115"/>
                    <a:pt x="30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2" name="Google Shape;8742;p21"/>
            <p:cNvSpPr/>
            <p:nvPr/>
          </p:nvSpPr>
          <p:spPr>
            <a:xfrm>
              <a:off x="7555028" y="4254444"/>
              <a:ext cx="211887" cy="121116"/>
            </a:xfrm>
            <a:custGeom>
              <a:avLst/>
              <a:gdLst/>
              <a:ahLst/>
              <a:cxnLst/>
              <a:rect l="l" t="t" r="r" b="b"/>
              <a:pathLst>
                <a:path w="6459" h="3692" extrusionOk="0">
                  <a:moveTo>
                    <a:pt x="948" y="1"/>
                  </a:moveTo>
                  <a:cubicBezTo>
                    <a:pt x="332" y="1"/>
                    <a:pt x="0" y="266"/>
                    <a:pt x="0" y="266"/>
                  </a:cubicBezTo>
                  <a:cubicBezTo>
                    <a:pt x="225" y="193"/>
                    <a:pt x="434" y="147"/>
                    <a:pt x="642" y="147"/>
                  </a:cubicBezTo>
                  <a:cubicBezTo>
                    <a:pt x="949" y="147"/>
                    <a:pt x="1255" y="248"/>
                    <a:pt x="1607" y="512"/>
                  </a:cubicBezTo>
                  <a:cubicBezTo>
                    <a:pt x="2213" y="955"/>
                    <a:pt x="1836" y="1709"/>
                    <a:pt x="1738" y="2200"/>
                  </a:cubicBezTo>
                  <a:cubicBezTo>
                    <a:pt x="1639" y="2709"/>
                    <a:pt x="2361" y="2922"/>
                    <a:pt x="2721" y="3086"/>
                  </a:cubicBezTo>
                  <a:cubicBezTo>
                    <a:pt x="3082" y="3249"/>
                    <a:pt x="2901" y="3692"/>
                    <a:pt x="2901" y="3692"/>
                  </a:cubicBezTo>
                  <a:cubicBezTo>
                    <a:pt x="4229" y="2872"/>
                    <a:pt x="3377" y="1938"/>
                    <a:pt x="3147" y="1659"/>
                  </a:cubicBezTo>
                  <a:cubicBezTo>
                    <a:pt x="2957" y="1442"/>
                    <a:pt x="3083" y="1201"/>
                    <a:pt x="3272" y="1201"/>
                  </a:cubicBezTo>
                  <a:cubicBezTo>
                    <a:pt x="3310" y="1201"/>
                    <a:pt x="3352" y="1211"/>
                    <a:pt x="3393" y="1233"/>
                  </a:cubicBezTo>
                  <a:cubicBezTo>
                    <a:pt x="3623" y="1364"/>
                    <a:pt x="3262" y="1873"/>
                    <a:pt x="3934" y="2299"/>
                  </a:cubicBezTo>
                  <a:cubicBezTo>
                    <a:pt x="4104" y="2410"/>
                    <a:pt x="4264" y="2452"/>
                    <a:pt x="4409" y="2452"/>
                  </a:cubicBezTo>
                  <a:cubicBezTo>
                    <a:pt x="4837" y="2452"/>
                    <a:pt x="5131" y="2086"/>
                    <a:pt x="5131" y="2086"/>
                  </a:cubicBezTo>
                  <a:lnTo>
                    <a:pt x="5131" y="2086"/>
                  </a:lnTo>
                  <a:cubicBezTo>
                    <a:pt x="5125" y="2086"/>
                    <a:pt x="5119" y="2086"/>
                    <a:pt x="5113" y="2086"/>
                  </a:cubicBezTo>
                  <a:cubicBezTo>
                    <a:pt x="4744" y="2086"/>
                    <a:pt x="4948" y="1575"/>
                    <a:pt x="4770" y="1414"/>
                  </a:cubicBezTo>
                  <a:cubicBezTo>
                    <a:pt x="4697" y="1351"/>
                    <a:pt x="4603" y="1321"/>
                    <a:pt x="4510" y="1321"/>
                  </a:cubicBezTo>
                  <a:cubicBezTo>
                    <a:pt x="4459" y="1321"/>
                    <a:pt x="4407" y="1330"/>
                    <a:pt x="4360" y="1348"/>
                  </a:cubicBezTo>
                  <a:cubicBezTo>
                    <a:pt x="4308" y="1359"/>
                    <a:pt x="4258" y="1365"/>
                    <a:pt x="4213" y="1365"/>
                  </a:cubicBezTo>
                  <a:cubicBezTo>
                    <a:pt x="4062" y="1365"/>
                    <a:pt x="3969" y="1305"/>
                    <a:pt x="4032" y="1217"/>
                  </a:cubicBezTo>
                  <a:cubicBezTo>
                    <a:pt x="4062" y="1175"/>
                    <a:pt x="4096" y="1159"/>
                    <a:pt x="4141" y="1159"/>
                  </a:cubicBezTo>
                  <a:cubicBezTo>
                    <a:pt x="4274" y="1159"/>
                    <a:pt x="4508" y="1295"/>
                    <a:pt x="5032" y="1332"/>
                  </a:cubicBezTo>
                  <a:cubicBezTo>
                    <a:pt x="5060" y="1333"/>
                    <a:pt x="5087" y="1334"/>
                    <a:pt x="5114" y="1334"/>
                  </a:cubicBezTo>
                  <a:cubicBezTo>
                    <a:pt x="5892" y="1334"/>
                    <a:pt x="6458" y="676"/>
                    <a:pt x="6458" y="676"/>
                  </a:cubicBezTo>
                  <a:lnTo>
                    <a:pt x="6458" y="676"/>
                  </a:lnTo>
                  <a:cubicBezTo>
                    <a:pt x="6000" y="932"/>
                    <a:pt x="5512" y="1030"/>
                    <a:pt x="5023" y="1030"/>
                  </a:cubicBezTo>
                  <a:cubicBezTo>
                    <a:pt x="3851" y="1030"/>
                    <a:pt x="2668" y="468"/>
                    <a:pt x="1836" y="168"/>
                  </a:cubicBezTo>
                  <a:cubicBezTo>
                    <a:pt x="1495" y="45"/>
                    <a:pt x="1198" y="1"/>
                    <a:pt x="94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3" name="Google Shape;8743;p21"/>
            <p:cNvSpPr/>
            <p:nvPr/>
          </p:nvSpPr>
          <p:spPr>
            <a:xfrm>
              <a:off x="7609321" y="4133851"/>
              <a:ext cx="118328" cy="83095"/>
            </a:xfrm>
            <a:custGeom>
              <a:avLst/>
              <a:gdLst/>
              <a:ahLst/>
              <a:cxnLst/>
              <a:rect l="l" t="t" r="r" b="b"/>
              <a:pathLst>
                <a:path w="3607" h="2533" extrusionOk="0">
                  <a:moveTo>
                    <a:pt x="2521" y="0"/>
                  </a:moveTo>
                  <a:cubicBezTo>
                    <a:pt x="1931" y="0"/>
                    <a:pt x="1246" y="123"/>
                    <a:pt x="869" y="615"/>
                  </a:cubicBezTo>
                  <a:cubicBezTo>
                    <a:pt x="1" y="1762"/>
                    <a:pt x="525" y="2533"/>
                    <a:pt x="525" y="2533"/>
                  </a:cubicBezTo>
                  <a:cubicBezTo>
                    <a:pt x="525" y="2533"/>
                    <a:pt x="361" y="2172"/>
                    <a:pt x="1394" y="2156"/>
                  </a:cubicBezTo>
                  <a:cubicBezTo>
                    <a:pt x="2427" y="2156"/>
                    <a:pt x="2312" y="1500"/>
                    <a:pt x="2263" y="1270"/>
                  </a:cubicBezTo>
                  <a:cubicBezTo>
                    <a:pt x="2181" y="1025"/>
                    <a:pt x="2246" y="746"/>
                    <a:pt x="2410" y="549"/>
                  </a:cubicBezTo>
                  <a:cubicBezTo>
                    <a:pt x="2656" y="205"/>
                    <a:pt x="3607" y="123"/>
                    <a:pt x="3607" y="123"/>
                  </a:cubicBezTo>
                  <a:cubicBezTo>
                    <a:pt x="3607" y="123"/>
                    <a:pt x="3111" y="0"/>
                    <a:pt x="25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4" name="Google Shape;8744;p21"/>
            <p:cNvSpPr/>
            <p:nvPr/>
          </p:nvSpPr>
          <p:spPr>
            <a:xfrm>
              <a:off x="7779779" y="4084643"/>
              <a:ext cx="104878" cy="141455"/>
            </a:xfrm>
            <a:custGeom>
              <a:avLst/>
              <a:gdLst/>
              <a:ahLst/>
              <a:cxnLst/>
              <a:rect l="l" t="t" r="r" b="b"/>
              <a:pathLst>
                <a:path w="3197" h="4312" extrusionOk="0">
                  <a:moveTo>
                    <a:pt x="394" y="0"/>
                  </a:moveTo>
                  <a:lnTo>
                    <a:pt x="394" y="0"/>
                  </a:lnTo>
                  <a:cubicBezTo>
                    <a:pt x="1" y="1344"/>
                    <a:pt x="542" y="1607"/>
                    <a:pt x="1099" y="2475"/>
                  </a:cubicBezTo>
                  <a:cubicBezTo>
                    <a:pt x="1656" y="3344"/>
                    <a:pt x="1066" y="4311"/>
                    <a:pt x="1066" y="4311"/>
                  </a:cubicBezTo>
                  <a:cubicBezTo>
                    <a:pt x="1460" y="4049"/>
                    <a:pt x="1804" y="3361"/>
                    <a:pt x="2509" y="2918"/>
                  </a:cubicBezTo>
                  <a:cubicBezTo>
                    <a:pt x="3197" y="2492"/>
                    <a:pt x="2918" y="1590"/>
                    <a:pt x="2918" y="1590"/>
                  </a:cubicBezTo>
                  <a:lnTo>
                    <a:pt x="2918" y="1590"/>
                  </a:lnTo>
                  <a:cubicBezTo>
                    <a:pt x="2866" y="1695"/>
                    <a:pt x="2761" y="1748"/>
                    <a:pt x="2595" y="1748"/>
                  </a:cubicBezTo>
                  <a:cubicBezTo>
                    <a:pt x="2554" y="1748"/>
                    <a:pt x="2509" y="1744"/>
                    <a:pt x="2459" y="1738"/>
                  </a:cubicBezTo>
                  <a:cubicBezTo>
                    <a:pt x="2430" y="1731"/>
                    <a:pt x="2401" y="1727"/>
                    <a:pt x="2373" y="1727"/>
                  </a:cubicBezTo>
                  <a:cubicBezTo>
                    <a:pt x="2147" y="1727"/>
                    <a:pt x="1962" y="1947"/>
                    <a:pt x="2050" y="2180"/>
                  </a:cubicBezTo>
                  <a:cubicBezTo>
                    <a:pt x="2101" y="2413"/>
                    <a:pt x="1960" y="2513"/>
                    <a:pt x="1825" y="2513"/>
                  </a:cubicBezTo>
                  <a:cubicBezTo>
                    <a:pt x="1789" y="2513"/>
                    <a:pt x="1753" y="2506"/>
                    <a:pt x="1722" y="2492"/>
                  </a:cubicBezTo>
                  <a:cubicBezTo>
                    <a:pt x="1574" y="2426"/>
                    <a:pt x="1574" y="2066"/>
                    <a:pt x="1787" y="1885"/>
                  </a:cubicBezTo>
                  <a:cubicBezTo>
                    <a:pt x="2001" y="1705"/>
                    <a:pt x="2148" y="1312"/>
                    <a:pt x="1951" y="689"/>
                  </a:cubicBezTo>
                  <a:cubicBezTo>
                    <a:pt x="1811" y="203"/>
                    <a:pt x="1340" y="96"/>
                    <a:pt x="1024" y="96"/>
                  </a:cubicBezTo>
                  <a:cubicBezTo>
                    <a:pt x="935" y="96"/>
                    <a:pt x="858" y="104"/>
                    <a:pt x="804" y="115"/>
                  </a:cubicBezTo>
                  <a:cubicBezTo>
                    <a:pt x="770" y="122"/>
                    <a:pt x="736" y="125"/>
                    <a:pt x="704" y="125"/>
                  </a:cubicBezTo>
                  <a:cubicBezTo>
                    <a:pt x="581" y="125"/>
                    <a:pt x="472" y="78"/>
                    <a:pt x="3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5" name="Google Shape;8745;p21"/>
            <p:cNvSpPr/>
            <p:nvPr/>
          </p:nvSpPr>
          <p:spPr>
            <a:xfrm>
              <a:off x="7606106" y="4078180"/>
              <a:ext cx="33" cy="33"/>
            </a:xfrm>
            <a:custGeom>
              <a:avLst/>
              <a:gdLst/>
              <a:ahLst/>
              <a:cxnLst/>
              <a:rect l="l" t="t" r="r" b="b"/>
              <a:pathLst>
                <a:path w="1" h="1" fill="none" extrusionOk="0">
                  <a:moveTo>
                    <a:pt x="0" y="1"/>
                  </a:moveTo>
                  <a:lnTo>
                    <a:pt x="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6" name="Google Shape;8746;p21"/>
            <p:cNvSpPr/>
            <p:nvPr/>
          </p:nvSpPr>
          <p:spPr>
            <a:xfrm>
              <a:off x="7222707" y="4136541"/>
              <a:ext cx="297377" cy="207393"/>
            </a:xfrm>
            <a:custGeom>
              <a:avLst/>
              <a:gdLst/>
              <a:ahLst/>
              <a:cxnLst/>
              <a:rect l="l" t="t" r="r" b="b"/>
              <a:pathLst>
                <a:path w="9065" h="6322" extrusionOk="0">
                  <a:moveTo>
                    <a:pt x="2004" y="0"/>
                  </a:moveTo>
                  <a:cubicBezTo>
                    <a:pt x="1086" y="0"/>
                    <a:pt x="66" y="656"/>
                    <a:pt x="33" y="1860"/>
                  </a:cubicBezTo>
                  <a:cubicBezTo>
                    <a:pt x="0" y="2729"/>
                    <a:pt x="476" y="3532"/>
                    <a:pt x="1246" y="3942"/>
                  </a:cubicBezTo>
                  <a:cubicBezTo>
                    <a:pt x="1758" y="4193"/>
                    <a:pt x="2324" y="4297"/>
                    <a:pt x="2901" y="4297"/>
                  </a:cubicBezTo>
                  <a:cubicBezTo>
                    <a:pt x="3228" y="4297"/>
                    <a:pt x="3559" y="4264"/>
                    <a:pt x="3885" y="4204"/>
                  </a:cubicBezTo>
                  <a:cubicBezTo>
                    <a:pt x="4770" y="3975"/>
                    <a:pt x="5590" y="3631"/>
                    <a:pt x="6393" y="3434"/>
                  </a:cubicBezTo>
                  <a:cubicBezTo>
                    <a:pt x="6593" y="3382"/>
                    <a:pt x="6796" y="3356"/>
                    <a:pt x="6995" y="3356"/>
                  </a:cubicBezTo>
                  <a:cubicBezTo>
                    <a:pt x="7612" y="3356"/>
                    <a:pt x="8193" y="3602"/>
                    <a:pt x="8540" y="4073"/>
                  </a:cubicBezTo>
                  <a:cubicBezTo>
                    <a:pt x="8966" y="4647"/>
                    <a:pt x="9016" y="5581"/>
                    <a:pt x="8475" y="5991"/>
                  </a:cubicBezTo>
                  <a:cubicBezTo>
                    <a:pt x="8264" y="6144"/>
                    <a:pt x="8012" y="6215"/>
                    <a:pt x="7766" y="6215"/>
                  </a:cubicBezTo>
                  <a:cubicBezTo>
                    <a:pt x="7381" y="6215"/>
                    <a:pt x="7012" y="6039"/>
                    <a:pt x="6852" y="5729"/>
                  </a:cubicBezTo>
                  <a:cubicBezTo>
                    <a:pt x="6540" y="5237"/>
                    <a:pt x="6786" y="4581"/>
                    <a:pt x="7245" y="4467"/>
                  </a:cubicBezTo>
                  <a:cubicBezTo>
                    <a:pt x="7343" y="4423"/>
                    <a:pt x="7445" y="4402"/>
                    <a:pt x="7545" y="4402"/>
                  </a:cubicBezTo>
                  <a:cubicBezTo>
                    <a:pt x="7782" y="4402"/>
                    <a:pt x="8009" y="4517"/>
                    <a:pt x="8147" y="4713"/>
                  </a:cubicBezTo>
                  <a:cubicBezTo>
                    <a:pt x="8245" y="4893"/>
                    <a:pt x="8262" y="5106"/>
                    <a:pt x="8196" y="5286"/>
                  </a:cubicBezTo>
                  <a:cubicBezTo>
                    <a:pt x="8183" y="5325"/>
                    <a:pt x="8130" y="5404"/>
                    <a:pt x="8075" y="5404"/>
                  </a:cubicBezTo>
                  <a:cubicBezTo>
                    <a:pt x="8061" y="5404"/>
                    <a:pt x="8046" y="5399"/>
                    <a:pt x="8032" y="5385"/>
                  </a:cubicBezTo>
                  <a:cubicBezTo>
                    <a:pt x="7983" y="5335"/>
                    <a:pt x="8032" y="4975"/>
                    <a:pt x="7671" y="4926"/>
                  </a:cubicBezTo>
                  <a:cubicBezTo>
                    <a:pt x="7657" y="4924"/>
                    <a:pt x="7643" y="4923"/>
                    <a:pt x="7629" y="4923"/>
                  </a:cubicBezTo>
                  <a:cubicBezTo>
                    <a:pt x="7285" y="4923"/>
                    <a:pt x="7177" y="5489"/>
                    <a:pt x="7524" y="5630"/>
                  </a:cubicBezTo>
                  <a:cubicBezTo>
                    <a:pt x="7593" y="5663"/>
                    <a:pt x="7666" y="5678"/>
                    <a:pt x="7739" y="5678"/>
                  </a:cubicBezTo>
                  <a:cubicBezTo>
                    <a:pt x="7958" y="5678"/>
                    <a:pt x="8171" y="5537"/>
                    <a:pt x="8245" y="5303"/>
                  </a:cubicBezTo>
                  <a:cubicBezTo>
                    <a:pt x="8245" y="5303"/>
                    <a:pt x="8245" y="5286"/>
                    <a:pt x="8245" y="5286"/>
                  </a:cubicBezTo>
                  <a:cubicBezTo>
                    <a:pt x="8245" y="5270"/>
                    <a:pt x="8245" y="5253"/>
                    <a:pt x="8262" y="5237"/>
                  </a:cubicBezTo>
                  <a:lnTo>
                    <a:pt x="8262" y="5221"/>
                  </a:lnTo>
                  <a:cubicBezTo>
                    <a:pt x="8278" y="5106"/>
                    <a:pt x="8278" y="4975"/>
                    <a:pt x="8245" y="4844"/>
                  </a:cubicBezTo>
                  <a:cubicBezTo>
                    <a:pt x="8120" y="4532"/>
                    <a:pt x="7825" y="4343"/>
                    <a:pt x="7510" y="4343"/>
                  </a:cubicBezTo>
                  <a:cubicBezTo>
                    <a:pt x="7411" y="4343"/>
                    <a:pt x="7310" y="4362"/>
                    <a:pt x="7213" y="4401"/>
                  </a:cubicBezTo>
                  <a:cubicBezTo>
                    <a:pt x="6721" y="4532"/>
                    <a:pt x="6426" y="5221"/>
                    <a:pt x="6770" y="5778"/>
                  </a:cubicBezTo>
                  <a:cubicBezTo>
                    <a:pt x="6942" y="6121"/>
                    <a:pt x="7343" y="6321"/>
                    <a:pt x="7764" y="6321"/>
                  </a:cubicBezTo>
                  <a:cubicBezTo>
                    <a:pt x="8027" y="6321"/>
                    <a:pt x="8297" y="6243"/>
                    <a:pt x="8524" y="6073"/>
                  </a:cubicBezTo>
                  <a:cubicBezTo>
                    <a:pt x="8966" y="5745"/>
                    <a:pt x="9065" y="5139"/>
                    <a:pt x="8934" y="4581"/>
                  </a:cubicBezTo>
                  <a:cubicBezTo>
                    <a:pt x="8835" y="4057"/>
                    <a:pt x="8475" y="3172"/>
                    <a:pt x="7213" y="2893"/>
                  </a:cubicBezTo>
                  <a:cubicBezTo>
                    <a:pt x="7067" y="2861"/>
                    <a:pt x="6919" y="2846"/>
                    <a:pt x="6768" y="2846"/>
                  </a:cubicBezTo>
                  <a:cubicBezTo>
                    <a:pt x="5438" y="2846"/>
                    <a:pt x="3897" y="3984"/>
                    <a:pt x="2312" y="3984"/>
                  </a:cubicBezTo>
                  <a:cubicBezTo>
                    <a:pt x="2088" y="3984"/>
                    <a:pt x="1864" y="3961"/>
                    <a:pt x="1639" y="3909"/>
                  </a:cubicBezTo>
                  <a:cubicBezTo>
                    <a:pt x="1558" y="3877"/>
                    <a:pt x="1459" y="3860"/>
                    <a:pt x="1377" y="3827"/>
                  </a:cubicBezTo>
                  <a:lnTo>
                    <a:pt x="1312" y="3795"/>
                  </a:lnTo>
                  <a:cubicBezTo>
                    <a:pt x="607" y="3418"/>
                    <a:pt x="164" y="2664"/>
                    <a:pt x="181" y="1860"/>
                  </a:cubicBezTo>
                  <a:cubicBezTo>
                    <a:pt x="203" y="743"/>
                    <a:pt x="1174" y="111"/>
                    <a:pt x="2040" y="111"/>
                  </a:cubicBezTo>
                  <a:cubicBezTo>
                    <a:pt x="2456" y="111"/>
                    <a:pt x="2848" y="257"/>
                    <a:pt x="3098" y="566"/>
                  </a:cubicBezTo>
                  <a:cubicBezTo>
                    <a:pt x="3574" y="1025"/>
                    <a:pt x="3524" y="1779"/>
                    <a:pt x="3016" y="2188"/>
                  </a:cubicBezTo>
                  <a:cubicBezTo>
                    <a:pt x="2951" y="2237"/>
                    <a:pt x="2852" y="2287"/>
                    <a:pt x="2770" y="2303"/>
                  </a:cubicBezTo>
                  <a:cubicBezTo>
                    <a:pt x="2706" y="2320"/>
                    <a:pt x="2640" y="2328"/>
                    <a:pt x="2575" y="2328"/>
                  </a:cubicBezTo>
                  <a:cubicBezTo>
                    <a:pt x="2391" y="2328"/>
                    <a:pt x="2211" y="2264"/>
                    <a:pt x="2066" y="2156"/>
                  </a:cubicBezTo>
                  <a:cubicBezTo>
                    <a:pt x="1935" y="2074"/>
                    <a:pt x="1885" y="1926"/>
                    <a:pt x="1935" y="1779"/>
                  </a:cubicBezTo>
                  <a:lnTo>
                    <a:pt x="1935" y="1779"/>
                  </a:lnTo>
                  <a:cubicBezTo>
                    <a:pt x="1999" y="1854"/>
                    <a:pt x="2099" y="1894"/>
                    <a:pt x="2202" y="1894"/>
                  </a:cubicBezTo>
                  <a:cubicBezTo>
                    <a:pt x="2256" y="1894"/>
                    <a:pt x="2310" y="1883"/>
                    <a:pt x="2361" y="1860"/>
                  </a:cubicBezTo>
                  <a:cubicBezTo>
                    <a:pt x="2607" y="1729"/>
                    <a:pt x="2525" y="1320"/>
                    <a:pt x="2213" y="1221"/>
                  </a:cubicBezTo>
                  <a:cubicBezTo>
                    <a:pt x="2186" y="1214"/>
                    <a:pt x="2158" y="1211"/>
                    <a:pt x="2131" y="1211"/>
                  </a:cubicBezTo>
                  <a:cubicBezTo>
                    <a:pt x="1788" y="1211"/>
                    <a:pt x="1507" y="1762"/>
                    <a:pt x="1902" y="2172"/>
                  </a:cubicBezTo>
                  <a:cubicBezTo>
                    <a:pt x="2059" y="2317"/>
                    <a:pt x="2262" y="2400"/>
                    <a:pt x="2469" y="2400"/>
                  </a:cubicBezTo>
                  <a:cubicBezTo>
                    <a:pt x="2542" y="2400"/>
                    <a:pt x="2616" y="2390"/>
                    <a:pt x="2689" y="2369"/>
                  </a:cubicBezTo>
                  <a:cubicBezTo>
                    <a:pt x="2721" y="2369"/>
                    <a:pt x="2754" y="2369"/>
                    <a:pt x="2787" y="2352"/>
                  </a:cubicBezTo>
                  <a:lnTo>
                    <a:pt x="2869" y="2336"/>
                  </a:lnTo>
                  <a:lnTo>
                    <a:pt x="2902" y="2319"/>
                  </a:lnTo>
                  <a:cubicBezTo>
                    <a:pt x="3049" y="2254"/>
                    <a:pt x="3180" y="2139"/>
                    <a:pt x="3262" y="2008"/>
                  </a:cubicBezTo>
                  <a:cubicBezTo>
                    <a:pt x="3590" y="1549"/>
                    <a:pt x="3557" y="910"/>
                    <a:pt x="3164" y="500"/>
                  </a:cubicBezTo>
                  <a:cubicBezTo>
                    <a:pt x="2892" y="163"/>
                    <a:pt x="2460" y="0"/>
                    <a:pt x="200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7" name="Google Shape;8747;p21"/>
            <p:cNvSpPr/>
            <p:nvPr/>
          </p:nvSpPr>
          <p:spPr>
            <a:xfrm>
              <a:off x="7273785" y="4254444"/>
              <a:ext cx="211887" cy="121674"/>
            </a:xfrm>
            <a:custGeom>
              <a:avLst/>
              <a:gdLst/>
              <a:ahLst/>
              <a:cxnLst/>
              <a:rect l="l" t="t" r="r" b="b"/>
              <a:pathLst>
                <a:path w="6459" h="3709" extrusionOk="0">
                  <a:moveTo>
                    <a:pt x="5505" y="1"/>
                  </a:moveTo>
                  <a:cubicBezTo>
                    <a:pt x="5253" y="1"/>
                    <a:pt x="4952" y="45"/>
                    <a:pt x="4606" y="168"/>
                  </a:cubicBezTo>
                  <a:cubicBezTo>
                    <a:pt x="3774" y="468"/>
                    <a:pt x="2591" y="1030"/>
                    <a:pt x="1425" y="1030"/>
                  </a:cubicBezTo>
                  <a:cubicBezTo>
                    <a:pt x="938" y="1030"/>
                    <a:pt x="455" y="932"/>
                    <a:pt x="1" y="676"/>
                  </a:cubicBezTo>
                  <a:lnTo>
                    <a:pt x="1" y="676"/>
                  </a:lnTo>
                  <a:cubicBezTo>
                    <a:pt x="1" y="676"/>
                    <a:pt x="567" y="1334"/>
                    <a:pt x="1330" y="1334"/>
                  </a:cubicBezTo>
                  <a:cubicBezTo>
                    <a:pt x="1356" y="1334"/>
                    <a:pt x="1383" y="1333"/>
                    <a:pt x="1410" y="1332"/>
                  </a:cubicBezTo>
                  <a:cubicBezTo>
                    <a:pt x="1934" y="1295"/>
                    <a:pt x="2169" y="1159"/>
                    <a:pt x="2301" y="1159"/>
                  </a:cubicBezTo>
                  <a:cubicBezTo>
                    <a:pt x="2347" y="1159"/>
                    <a:pt x="2381" y="1175"/>
                    <a:pt x="2410" y="1217"/>
                  </a:cubicBezTo>
                  <a:cubicBezTo>
                    <a:pt x="2483" y="1315"/>
                    <a:pt x="2393" y="1367"/>
                    <a:pt x="2254" y="1367"/>
                  </a:cubicBezTo>
                  <a:cubicBezTo>
                    <a:pt x="2206" y="1367"/>
                    <a:pt x="2153" y="1361"/>
                    <a:pt x="2099" y="1348"/>
                  </a:cubicBezTo>
                  <a:cubicBezTo>
                    <a:pt x="2051" y="1332"/>
                    <a:pt x="2002" y="1325"/>
                    <a:pt x="1954" y="1325"/>
                  </a:cubicBezTo>
                  <a:cubicBezTo>
                    <a:pt x="1851" y="1325"/>
                    <a:pt x="1750" y="1358"/>
                    <a:pt x="1672" y="1414"/>
                  </a:cubicBezTo>
                  <a:cubicBezTo>
                    <a:pt x="1495" y="1575"/>
                    <a:pt x="1699" y="2102"/>
                    <a:pt x="1329" y="2102"/>
                  </a:cubicBezTo>
                  <a:cubicBezTo>
                    <a:pt x="1323" y="2102"/>
                    <a:pt x="1318" y="2102"/>
                    <a:pt x="1312" y="2102"/>
                  </a:cubicBezTo>
                  <a:lnTo>
                    <a:pt x="1312" y="2102"/>
                  </a:lnTo>
                  <a:cubicBezTo>
                    <a:pt x="1312" y="2102"/>
                    <a:pt x="1607" y="2462"/>
                    <a:pt x="2038" y="2462"/>
                  </a:cubicBezTo>
                  <a:cubicBezTo>
                    <a:pt x="2182" y="2462"/>
                    <a:pt x="2340" y="2422"/>
                    <a:pt x="2508" y="2315"/>
                  </a:cubicBezTo>
                  <a:cubicBezTo>
                    <a:pt x="3180" y="1873"/>
                    <a:pt x="2803" y="1381"/>
                    <a:pt x="3066" y="1250"/>
                  </a:cubicBezTo>
                  <a:cubicBezTo>
                    <a:pt x="3109" y="1227"/>
                    <a:pt x="3151" y="1216"/>
                    <a:pt x="3190" y="1216"/>
                  </a:cubicBezTo>
                  <a:cubicBezTo>
                    <a:pt x="3373" y="1216"/>
                    <a:pt x="3484" y="1446"/>
                    <a:pt x="3295" y="1676"/>
                  </a:cubicBezTo>
                  <a:cubicBezTo>
                    <a:pt x="3066" y="1938"/>
                    <a:pt x="2213" y="2889"/>
                    <a:pt x="3541" y="3708"/>
                  </a:cubicBezTo>
                  <a:cubicBezTo>
                    <a:pt x="3557" y="3708"/>
                    <a:pt x="3377" y="3249"/>
                    <a:pt x="3721" y="3086"/>
                  </a:cubicBezTo>
                  <a:cubicBezTo>
                    <a:pt x="4082" y="2922"/>
                    <a:pt x="4803" y="2709"/>
                    <a:pt x="4705" y="2200"/>
                  </a:cubicBezTo>
                  <a:cubicBezTo>
                    <a:pt x="4606" y="1709"/>
                    <a:pt x="4246" y="955"/>
                    <a:pt x="4836" y="512"/>
                  </a:cubicBezTo>
                  <a:cubicBezTo>
                    <a:pt x="5198" y="248"/>
                    <a:pt x="5501" y="147"/>
                    <a:pt x="5809" y="147"/>
                  </a:cubicBezTo>
                  <a:cubicBezTo>
                    <a:pt x="6017" y="147"/>
                    <a:pt x="6227" y="193"/>
                    <a:pt x="6459" y="266"/>
                  </a:cubicBezTo>
                  <a:cubicBezTo>
                    <a:pt x="6459" y="266"/>
                    <a:pt x="6127" y="1"/>
                    <a:pt x="550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8" name="Google Shape;8748;p21"/>
            <p:cNvSpPr/>
            <p:nvPr/>
          </p:nvSpPr>
          <p:spPr>
            <a:xfrm>
              <a:off x="7312496" y="4133851"/>
              <a:ext cx="118885" cy="83095"/>
            </a:xfrm>
            <a:custGeom>
              <a:avLst/>
              <a:gdLst/>
              <a:ahLst/>
              <a:cxnLst/>
              <a:rect l="l" t="t" r="r" b="b"/>
              <a:pathLst>
                <a:path w="3624" h="2533" extrusionOk="0">
                  <a:moveTo>
                    <a:pt x="1093" y="0"/>
                  </a:moveTo>
                  <a:cubicBezTo>
                    <a:pt x="501" y="0"/>
                    <a:pt x="1" y="123"/>
                    <a:pt x="1" y="123"/>
                  </a:cubicBezTo>
                  <a:cubicBezTo>
                    <a:pt x="1" y="123"/>
                    <a:pt x="968" y="205"/>
                    <a:pt x="1197" y="549"/>
                  </a:cubicBezTo>
                  <a:cubicBezTo>
                    <a:pt x="1378" y="746"/>
                    <a:pt x="1427" y="1025"/>
                    <a:pt x="1361" y="1270"/>
                  </a:cubicBezTo>
                  <a:cubicBezTo>
                    <a:pt x="1312" y="1500"/>
                    <a:pt x="1197" y="2156"/>
                    <a:pt x="2230" y="2156"/>
                  </a:cubicBezTo>
                  <a:cubicBezTo>
                    <a:pt x="3263" y="2172"/>
                    <a:pt x="3099" y="2533"/>
                    <a:pt x="3099" y="2533"/>
                  </a:cubicBezTo>
                  <a:cubicBezTo>
                    <a:pt x="3099" y="2533"/>
                    <a:pt x="3623" y="1762"/>
                    <a:pt x="2738" y="615"/>
                  </a:cubicBezTo>
                  <a:cubicBezTo>
                    <a:pt x="2369" y="123"/>
                    <a:pt x="1685" y="0"/>
                    <a:pt x="10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9" name="Google Shape;8749;p21"/>
            <p:cNvSpPr/>
            <p:nvPr/>
          </p:nvSpPr>
          <p:spPr>
            <a:xfrm>
              <a:off x="7155488" y="4084643"/>
              <a:ext cx="104353" cy="140897"/>
            </a:xfrm>
            <a:custGeom>
              <a:avLst/>
              <a:gdLst/>
              <a:ahLst/>
              <a:cxnLst/>
              <a:rect l="l" t="t" r="r" b="b"/>
              <a:pathLst>
                <a:path w="3181" h="4295" extrusionOk="0">
                  <a:moveTo>
                    <a:pt x="2803" y="0"/>
                  </a:moveTo>
                  <a:lnTo>
                    <a:pt x="2803" y="0"/>
                  </a:lnTo>
                  <a:cubicBezTo>
                    <a:pt x="2713" y="78"/>
                    <a:pt x="2601" y="125"/>
                    <a:pt x="2486" y="125"/>
                  </a:cubicBezTo>
                  <a:cubicBezTo>
                    <a:pt x="2455" y="125"/>
                    <a:pt x="2424" y="122"/>
                    <a:pt x="2394" y="115"/>
                  </a:cubicBezTo>
                  <a:cubicBezTo>
                    <a:pt x="2340" y="104"/>
                    <a:pt x="2262" y="96"/>
                    <a:pt x="2172" y="96"/>
                  </a:cubicBezTo>
                  <a:cubicBezTo>
                    <a:pt x="1851" y="96"/>
                    <a:pt x="1371" y="203"/>
                    <a:pt x="1230" y="689"/>
                  </a:cubicBezTo>
                  <a:cubicBezTo>
                    <a:pt x="1049" y="1295"/>
                    <a:pt x="1181" y="1689"/>
                    <a:pt x="1394" y="1885"/>
                  </a:cubicBezTo>
                  <a:cubicBezTo>
                    <a:pt x="1623" y="2066"/>
                    <a:pt x="1623" y="2426"/>
                    <a:pt x="1459" y="2492"/>
                  </a:cubicBezTo>
                  <a:cubicBezTo>
                    <a:pt x="1428" y="2506"/>
                    <a:pt x="1391" y="2513"/>
                    <a:pt x="1354" y="2513"/>
                  </a:cubicBezTo>
                  <a:cubicBezTo>
                    <a:pt x="1217" y="2513"/>
                    <a:pt x="1070" y="2413"/>
                    <a:pt x="1148" y="2180"/>
                  </a:cubicBezTo>
                  <a:cubicBezTo>
                    <a:pt x="1221" y="1947"/>
                    <a:pt x="1047" y="1727"/>
                    <a:pt x="824" y="1727"/>
                  </a:cubicBezTo>
                  <a:cubicBezTo>
                    <a:pt x="796" y="1727"/>
                    <a:pt x="767" y="1731"/>
                    <a:pt x="738" y="1738"/>
                  </a:cubicBezTo>
                  <a:cubicBezTo>
                    <a:pt x="679" y="1745"/>
                    <a:pt x="626" y="1749"/>
                    <a:pt x="578" y="1749"/>
                  </a:cubicBezTo>
                  <a:cubicBezTo>
                    <a:pt x="414" y="1749"/>
                    <a:pt x="317" y="1701"/>
                    <a:pt x="279" y="1574"/>
                  </a:cubicBezTo>
                  <a:lnTo>
                    <a:pt x="279" y="1574"/>
                  </a:lnTo>
                  <a:cubicBezTo>
                    <a:pt x="279" y="1574"/>
                    <a:pt x="1" y="2475"/>
                    <a:pt x="689" y="2918"/>
                  </a:cubicBezTo>
                  <a:cubicBezTo>
                    <a:pt x="1377" y="3344"/>
                    <a:pt x="1722" y="4033"/>
                    <a:pt x="2115" y="4295"/>
                  </a:cubicBezTo>
                  <a:cubicBezTo>
                    <a:pt x="2115" y="4295"/>
                    <a:pt x="1525" y="3344"/>
                    <a:pt x="2082" y="2475"/>
                  </a:cubicBezTo>
                  <a:cubicBezTo>
                    <a:pt x="2623" y="1607"/>
                    <a:pt x="3180" y="1328"/>
                    <a:pt x="280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0" name="Google Shape;8750;p21"/>
            <p:cNvSpPr/>
            <p:nvPr/>
          </p:nvSpPr>
          <p:spPr>
            <a:xfrm>
              <a:off x="9019636" y="4923514"/>
              <a:ext cx="80307" cy="179050"/>
            </a:xfrm>
            <a:custGeom>
              <a:avLst/>
              <a:gdLst/>
              <a:ahLst/>
              <a:cxnLst/>
              <a:rect l="l" t="t" r="r" b="b"/>
              <a:pathLst>
                <a:path w="2448" h="5458" extrusionOk="0">
                  <a:moveTo>
                    <a:pt x="996" y="1"/>
                  </a:moveTo>
                  <a:cubicBezTo>
                    <a:pt x="645" y="1"/>
                    <a:pt x="1" y="584"/>
                    <a:pt x="300" y="2426"/>
                  </a:cubicBezTo>
                  <a:cubicBezTo>
                    <a:pt x="612" y="4458"/>
                    <a:pt x="2185" y="5409"/>
                    <a:pt x="2447" y="5458"/>
                  </a:cubicBezTo>
                  <a:cubicBezTo>
                    <a:pt x="2447" y="5458"/>
                    <a:pt x="923" y="4474"/>
                    <a:pt x="792" y="2803"/>
                  </a:cubicBezTo>
                  <a:cubicBezTo>
                    <a:pt x="661" y="1147"/>
                    <a:pt x="1169" y="1098"/>
                    <a:pt x="1333" y="737"/>
                  </a:cubicBezTo>
                  <a:cubicBezTo>
                    <a:pt x="1480" y="377"/>
                    <a:pt x="1415" y="114"/>
                    <a:pt x="1087" y="16"/>
                  </a:cubicBezTo>
                  <a:cubicBezTo>
                    <a:pt x="1060" y="6"/>
                    <a:pt x="1029" y="1"/>
                    <a:pt x="99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1" name="Google Shape;8751;p21"/>
            <p:cNvSpPr/>
            <p:nvPr/>
          </p:nvSpPr>
          <p:spPr>
            <a:xfrm>
              <a:off x="8984829" y="4874174"/>
              <a:ext cx="172653" cy="233244"/>
            </a:xfrm>
            <a:custGeom>
              <a:avLst/>
              <a:gdLst/>
              <a:ahLst/>
              <a:cxnLst/>
              <a:rect l="l" t="t" r="r" b="b"/>
              <a:pathLst>
                <a:path w="5263" h="7110" extrusionOk="0">
                  <a:moveTo>
                    <a:pt x="3582" y="0"/>
                  </a:moveTo>
                  <a:cubicBezTo>
                    <a:pt x="3371" y="0"/>
                    <a:pt x="3173" y="27"/>
                    <a:pt x="3000" y="61"/>
                  </a:cubicBezTo>
                  <a:cubicBezTo>
                    <a:pt x="2574" y="143"/>
                    <a:pt x="2164" y="307"/>
                    <a:pt x="1804" y="553"/>
                  </a:cubicBezTo>
                  <a:cubicBezTo>
                    <a:pt x="1" y="1930"/>
                    <a:pt x="312" y="4290"/>
                    <a:pt x="853" y="5438"/>
                  </a:cubicBezTo>
                  <a:cubicBezTo>
                    <a:pt x="1421" y="6619"/>
                    <a:pt x="2175" y="7053"/>
                    <a:pt x="2256" y="7104"/>
                  </a:cubicBezTo>
                  <a:lnTo>
                    <a:pt x="2256" y="7104"/>
                  </a:lnTo>
                  <a:cubicBezTo>
                    <a:pt x="1669" y="6662"/>
                    <a:pt x="1213" y="6091"/>
                    <a:pt x="935" y="5405"/>
                  </a:cubicBezTo>
                  <a:cubicBezTo>
                    <a:pt x="443" y="4257"/>
                    <a:pt x="197" y="1979"/>
                    <a:pt x="1902" y="701"/>
                  </a:cubicBezTo>
                  <a:cubicBezTo>
                    <a:pt x="2340" y="390"/>
                    <a:pt x="2906" y="197"/>
                    <a:pt x="3423" y="197"/>
                  </a:cubicBezTo>
                  <a:cubicBezTo>
                    <a:pt x="3834" y="197"/>
                    <a:pt x="4214" y="319"/>
                    <a:pt x="4476" y="602"/>
                  </a:cubicBezTo>
                  <a:cubicBezTo>
                    <a:pt x="5121" y="1248"/>
                    <a:pt x="4654" y="2308"/>
                    <a:pt x="3950" y="2308"/>
                  </a:cubicBezTo>
                  <a:cubicBezTo>
                    <a:pt x="3940" y="2308"/>
                    <a:pt x="3929" y="2307"/>
                    <a:pt x="3918" y="2307"/>
                  </a:cubicBezTo>
                  <a:cubicBezTo>
                    <a:pt x="3890" y="2310"/>
                    <a:pt x="3862" y="2312"/>
                    <a:pt x="3833" y="2312"/>
                  </a:cubicBezTo>
                  <a:cubicBezTo>
                    <a:pt x="3582" y="2312"/>
                    <a:pt x="3330" y="2182"/>
                    <a:pt x="3197" y="1946"/>
                  </a:cubicBezTo>
                  <a:cubicBezTo>
                    <a:pt x="3131" y="1848"/>
                    <a:pt x="3115" y="1717"/>
                    <a:pt x="3131" y="1586"/>
                  </a:cubicBezTo>
                  <a:cubicBezTo>
                    <a:pt x="3151" y="1334"/>
                    <a:pt x="3227" y="1254"/>
                    <a:pt x="3280" y="1254"/>
                  </a:cubicBezTo>
                  <a:cubicBezTo>
                    <a:pt x="3316" y="1254"/>
                    <a:pt x="3342" y="1293"/>
                    <a:pt x="3328" y="1340"/>
                  </a:cubicBezTo>
                  <a:cubicBezTo>
                    <a:pt x="3299" y="1576"/>
                    <a:pt x="3483" y="1773"/>
                    <a:pt x="3711" y="1773"/>
                  </a:cubicBezTo>
                  <a:cubicBezTo>
                    <a:pt x="3736" y="1773"/>
                    <a:pt x="3762" y="1771"/>
                    <a:pt x="3787" y="1766"/>
                  </a:cubicBezTo>
                  <a:cubicBezTo>
                    <a:pt x="4197" y="1700"/>
                    <a:pt x="4312" y="1159"/>
                    <a:pt x="3951" y="963"/>
                  </a:cubicBezTo>
                  <a:cubicBezTo>
                    <a:pt x="3854" y="916"/>
                    <a:pt x="3753" y="894"/>
                    <a:pt x="3656" y="894"/>
                  </a:cubicBezTo>
                  <a:cubicBezTo>
                    <a:pt x="3345" y="894"/>
                    <a:pt x="3067" y="1117"/>
                    <a:pt x="3017" y="1455"/>
                  </a:cubicBezTo>
                  <a:cubicBezTo>
                    <a:pt x="2951" y="1782"/>
                    <a:pt x="3115" y="2110"/>
                    <a:pt x="3410" y="2274"/>
                  </a:cubicBezTo>
                  <a:lnTo>
                    <a:pt x="3443" y="2274"/>
                  </a:lnTo>
                  <a:cubicBezTo>
                    <a:pt x="3541" y="2323"/>
                    <a:pt x="3640" y="2372"/>
                    <a:pt x="3738" y="2389"/>
                  </a:cubicBezTo>
                  <a:cubicBezTo>
                    <a:pt x="3833" y="2411"/>
                    <a:pt x="3928" y="2421"/>
                    <a:pt x="4021" y="2421"/>
                  </a:cubicBezTo>
                  <a:cubicBezTo>
                    <a:pt x="4631" y="2421"/>
                    <a:pt x="5156" y="1983"/>
                    <a:pt x="5213" y="1471"/>
                  </a:cubicBezTo>
                  <a:cubicBezTo>
                    <a:pt x="5262" y="1061"/>
                    <a:pt x="5098" y="668"/>
                    <a:pt x="4787" y="389"/>
                  </a:cubicBezTo>
                  <a:cubicBezTo>
                    <a:pt x="4404" y="91"/>
                    <a:pt x="3972" y="0"/>
                    <a:pt x="3582" y="0"/>
                  </a:cubicBezTo>
                  <a:close/>
                  <a:moveTo>
                    <a:pt x="2256" y="7104"/>
                  </a:moveTo>
                  <a:cubicBezTo>
                    <a:pt x="2258" y="7106"/>
                    <a:pt x="2260" y="7108"/>
                    <a:pt x="2263" y="7109"/>
                  </a:cubicBezTo>
                  <a:cubicBezTo>
                    <a:pt x="2264" y="7109"/>
                    <a:pt x="2261" y="7108"/>
                    <a:pt x="2256" y="710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2" name="Google Shape;8752;p21"/>
            <p:cNvSpPr/>
            <p:nvPr/>
          </p:nvSpPr>
          <p:spPr>
            <a:xfrm>
              <a:off x="9166048" y="4719693"/>
              <a:ext cx="88213" cy="145753"/>
            </a:xfrm>
            <a:custGeom>
              <a:avLst/>
              <a:gdLst/>
              <a:ahLst/>
              <a:cxnLst/>
              <a:rect l="l" t="t" r="r" b="b"/>
              <a:pathLst>
                <a:path w="2689" h="4443" extrusionOk="0">
                  <a:moveTo>
                    <a:pt x="1345" y="0"/>
                  </a:moveTo>
                  <a:cubicBezTo>
                    <a:pt x="1246" y="164"/>
                    <a:pt x="1148" y="295"/>
                    <a:pt x="1017" y="427"/>
                  </a:cubicBezTo>
                  <a:cubicBezTo>
                    <a:pt x="574" y="853"/>
                    <a:pt x="1" y="1721"/>
                    <a:pt x="738" y="2902"/>
                  </a:cubicBezTo>
                  <a:cubicBezTo>
                    <a:pt x="1017" y="3377"/>
                    <a:pt x="1230" y="3902"/>
                    <a:pt x="1345" y="4442"/>
                  </a:cubicBezTo>
                  <a:cubicBezTo>
                    <a:pt x="1459" y="3902"/>
                    <a:pt x="1673" y="3377"/>
                    <a:pt x="1968" y="2902"/>
                  </a:cubicBezTo>
                  <a:cubicBezTo>
                    <a:pt x="2689" y="1721"/>
                    <a:pt x="2131" y="853"/>
                    <a:pt x="1673" y="427"/>
                  </a:cubicBezTo>
                  <a:cubicBezTo>
                    <a:pt x="1541" y="312"/>
                    <a:pt x="1427" y="164"/>
                    <a:pt x="13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3" name="Google Shape;8753;p21"/>
            <p:cNvSpPr/>
            <p:nvPr/>
          </p:nvSpPr>
          <p:spPr>
            <a:xfrm>
              <a:off x="8947726" y="4693875"/>
              <a:ext cx="170488" cy="268903"/>
            </a:xfrm>
            <a:custGeom>
              <a:avLst/>
              <a:gdLst/>
              <a:ahLst/>
              <a:cxnLst/>
              <a:rect l="l" t="t" r="r" b="b"/>
              <a:pathLst>
                <a:path w="5197" h="8197" extrusionOk="0">
                  <a:moveTo>
                    <a:pt x="4115" y="1"/>
                  </a:moveTo>
                  <a:lnTo>
                    <a:pt x="4115" y="1"/>
                  </a:lnTo>
                  <a:cubicBezTo>
                    <a:pt x="4115" y="1"/>
                    <a:pt x="4180" y="607"/>
                    <a:pt x="3787" y="837"/>
                  </a:cubicBezTo>
                  <a:cubicBezTo>
                    <a:pt x="3394" y="1066"/>
                    <a:pt x="2836" y="1525"/>
                    <a:pt x="3427" y="2050"/>
                  </a:cubicBezTo>
                  <a:cubicBezTo>
                    <a:pt x="4033" y="2574"/>
                    <a:pt x="4197" y="3328"/>
                    <a:pt x="3672" y="4066"/>
                  </a:cubicBezTo>
                  <a:cubicBezTo>
                    <a:pt x="3672" y="4066"/>
                    <a:pt x="3984" y="2967"/>
                    <a:pt x="3246" y="2476"/>
                  </a:cubicBezTo>
                  <a:cubicBezTo>
                    <a:pt x="3047" y="2343"/>
                    <a:pt x="2888" y="2306"/>
                    <a:pt x="2773" y="2306"/>
                  </a:cubicBezTo>
                  <a:cubicBezTo>
                    <a:pt x="2632" y="2306"/>
                    <a:pt x="2558" y="2361"/>
                    <a:pt x="2558" y="2361"/>
                  </a:cubicBezTo>
                  <a:cubicBezTo>
                    <a:pt x="2623" y="2492"/>
                    <a:pt x="2656" y="2640"/>
                    <a:pt x="2673" y="2787"/>
                  </a:cubicBezTo>
                  <a:cubicBezTo>
                    <a:pt x="2689" y="3000"/>
                    <a:pt x="2197" y="3361"/>
                    <a:pt x="2558" y="3754"/>
                  </a:cubicBezTo>
                  <a:cubicBezTo>
                    <a:pt x="2902" y="4148"/>
                    <a:pt x="3131" y="4918"/>
                    <a:pt x="1935" y="5803"/>
                  </a:cubicBezTo>
                  <a:cubicBezTo>
                    <a:pt x="1935" y="5803"/>
                    <a:pt x="2558" y="4443"/>
                    <a:pt x="2197" y="3738"/>
                  </a:cubicBezTo>
                  <a:cubicBezTo>
                    <a:pt x="1837" y="3033"/>
                    <a:pt x="1378" y="3148"/>
                    <a:pt x="968" y="2558"/>
                  </a:cubicBezTo>
                  <a:cubicBezTo>
                    <a:pt x="968" y="2558"/>
                    <a:pt x="1" y="3082"/>
                    <a:pt x="738" y="4230"/>
                  </a:cubicBezTo>
                  <a:cubicBezTo>
                    <a:pt x="1607" y="5574"/>
                    <a:pt x="542" y="7278"/>
                    <a:pt x="1460" y="8196"/>
                  </a:cubicBezTo>
                  <a:cubicBezTo>
                    <a:pt x="1460" y="8196"/>
                    <a:pt x="1410" y="6836"/>
                    <a:pt x="2673" y="5606"/>
                  </a:cubicBezTo>
                  <a:cubicBezTo>
                    <a:pt x="3935" y="4377"/>
                    <a:pt x="5197" y="2853"/>
                    <a:pt x="41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4" name="Google Shape;8754;p21"/>
            <p:cNvSpPr/>
            <p:nvPr/>
          </p:nvSpPr>
          <p:spPr>
            <a:xfrm>
              <a:off x="9097746" y="4660544"/>
              <a:ext cx="99498" cy="148443"/>
            </a:xfrm>
            <a:custGeom>
              <a:avLst/>
              <a:gdLst/>
              <a:ahLst/>
              <a:cxnLst/>
              <a:rect l="l" t="t" r="r" b="b"/>
              <a:pathLst>
                <a:path w="3033" h="4525" extrusionOk="0">
                  <a:moveTo>
                    <a:pt x="2574" y="0"/>
                  </a:moveTo>
                  <a:cubicBezTo>
                    <a:pt x="2542" y="279"/>
                    <a:pt x="2279" y="525"/>
                    <a:pt x="1624" y="820"/>
                  </a:cubicBezTo>
                  <a:cubicBezTo>
                    <a:pt x="968" y="1099"/>
                    <a:pt x="1214" y="1935"/>
                    <a:pt x="1279" y="2115"/>
                  </a:cubicBezTo>
                  <a:cubicBezTo>
                    <a:pt x="1342" y="2303"/>
                    <a:pt x="1390" y="2641"/>
                    <a:pt x="1207" y="2641"/>
                  </a:cubicBezTo>
                  <a:cubicBezTo>
                    <a:pt x="1199" y="2641"/>
                    <a:pt x="1190" y="2641"/>
                    <a:pt x="1181" y="2639"/>
                  </a:cubicBezTo>
                  <a:cubicBezTo>
                    <a:pt x="952" y="2607"/>
                    <a:pt x="1001" y="2492"/>
                    <a:pt x="1099" y="1820"/>
                  </a:cubicBezTo>
                  <a:cubicBezTo>
                    <a:pt x="1185" y="1319"/>
                    <a:pt x="869" y="1255"/>
                    <a:pt x="703" y="1255"/>
                  </a:cubicBezTo>
                  <a:cubicBezTo>
                    <a:pt x="647" y="1255"/>
                    <a:pt x="607" y="1262"/>
                    <a:pt x="607" y="1262"/>
                  </a:cubicBezTo>
                  <a:cubicBezTo>
                    <a:pt x="739" y="1426"/>
                    <a:pt x="739" y="1656"/>
                    <a:pt x="591" y="1820"/>
                  </a:cubicBezTo>
                  <a:cubicBezTo>
                    <a:pt x="345" y="2066"/>
                    <a:pt x="50" y="2344"/>
                    <a:pt x="312" y="3098"/>
                  </a:cubicBezTo>
                  <a:cubicBezTo>
                    <a:pt x="575" y="3852"/>
                    <a:pt x="1" y="4524"/>
                    <a:pt x="1" y="4524"/>
                  </a:cubicBezTo>
                  <a:cubicBezTo>
                    <a:pt x="3033" y="2017"/>
                    <a:pt x="2574" y="1"/>
                    <a:pt x="25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5" name="Google Shape;8755;p21"/>
            <p:cNvSpPr/>
            <p:nvPr/>
          </p:nvSpPr>
          <p:spPr>
            <a:xfrm>
              <a:off x="8900420" y="4941754"/>
              <a:ext cx="117770" cy="139848"/>
            </a:xfrm>
            <a:custGeom>
              <a:avLst/>
              <a:gdLst/>
              <a:ahLst/>
              <a:cxnLst/>
              <a:rect l="l" t="t" r="r" b="b"/>
              <a:pathLst>
                <a:path w="3590" h="4263" extrusionOk="0">
                  <a:moveTo>
                    <a:pt x="1869" y="1"/>
                  </a:moveTo>
                  <a:lnTo>
                    <a:pt x="1869" y="1"/>
                  </a:lnTo>
                  <a:cubicBezTo>
                    <a:pt x="1869" y="1"/>
                    <a:pt x="2000" y="280"/>
                    <a:pt x="1656" y="526"/>
                  </a:cubicBezTo>
                  <a:cubicBezTo>
                    <a:pt x="1312" y="771"/>
                    <a:pt x="0" y="2443"/>
                    <a:pt x="3590" y="4263"/>
                  </a:cubicBezTo>
                  <a:cubicBezTo>
                    <a:pt x="3590" y="4263"/>
                    <a:pt x="2738" y="3771"/>
                    <a:pt x="2639" y="2476"/>
                  </a:cubicBezTo>
                  <a:cubicBezTo>
                    <a:pt x="2541" y="1198"/>
                    <a:pt x="2820" y="509"/>
                    <a:pt x="18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6" name="Google Shape;8756;p21"/>
            <p:cNvSpPr/>
            <p:nvPr/>
          </p:nvSpPr>
          <p:spPr>
            <a:xfrm>
              <a:off x="8668648" y="4977971"/>
              <a:ext cx="226945" cy="160154"/>
            </a:xfrm>
            <a:custGeom>
              <a:avLst/>
              <a:gdLst/>
              <a:ahLst/>
              <a:cxnLst/>
              <a:rect l="l" t="t" r="r" b="b"/>
              <a:pathLst>
                <a:path w="6918" h="4882" extrusionOk="0">
                  <a:moveTo>
                    <a:pt x="4978" y="1"/>
                  </a:moveTo>
                  <a:cubicBezTo>
                    <a:pt x="4754" y="1"/>
                    <a:pt x="4504" y="53"/>
                    <a:pt x="4230" y="176"/>
                  </a:cubicBezTo>
                  <a:cubicBezTo>
                    <a:pt x="2754" y="831"/>
                    <a:pt x="3017" y="3306"/>
                    <a:pt x="4771" y="3667"/>
                  </a:cubicBezTo>
                  <a:cubicBezTo>
                    <a:pt x="4967" y="3700"/>
                    <a:pt x="5180" y="3732"/>
                    <a:pt x="5344" y="3749"/>
                  </a:cubicBezTo>
                  <a:cubicBezTo>
                    <a:pt x="4885" y="3831"/>
                    <a:pt x="4443" y="3995"/>
                    <a:pt x="4033" y="4191"/>
                  </a:cubicBezTo>
                  <a:cubicBezTo>
                    <a:pt x="3885" y="4273"/>
                    <a:pt x="3656" y="4339"/>
                    <a:pt x="3607" y="4355"/>
                  </a:cubicBezTo>
                  <a:cubicBezTo>
                    <a:pt x="3147" y="4528"/>
                    <a:pt x="2714" y="4603"/>
                    <a:pt x="2325" y="4603"/>
                  </a:cubicBezTo>
                  <a:cubicBezTo>
                    <a:pt x="1492" y="4603"/>
                    <a:pt x="859" y="4257"/>
                    <a:pt x="591" y="3765"/>
                  </a:cubicBezTo>
                  <a:cubicBezTo>
                    <a:pt x="345" y="3355"/>
                    <a:pt x="328" y="2864"/>
                    <a:pt x="542" y="2454"/>
                  </a:cubicBezTo>
                  <a:cubicBezTo>
                    <a:pt x="558" y="2437"/>
                    <a:pt x="558" y="2437"/>
                    <a:pt x="558" y="2421"/>
                  </a:cubicBezTo>
                  <a:cubicBezTo>
                    <a:pt x="771" y="2107"/>
                    <a:pt x="1107" y="1960"/>
                    <a:pt x="1420" y="1960"/>
                  </a:cubicBezTo>
                  <a:cubicBezTo>
                    <a:pt x="1710" y="1960"/>
                    <a:pt x="1981" y="2086"/>
                    <a:pt x="2115" y="2323"/>
                  </a:cubicBezTo>
                  <a:cubicBezTo>
                    <a:pt x="2230" y="2454"/>
                    <a:pt x="2279" y="2634"/>
                    <a:pt x="2279" y="2798"/>
                  </a:cubicBezTo>
                  <a:cubicBezTo>
                    <a:pt x="2279" y="2946"/>
                    <a:pt x="2230" y="3093"/>
                    <a:pt x="2115" y="3208"/>
                  </a:cubicBezTo>
                  <a:cubicBezTo>
                    <a:pt x="2001" y="3305"/>
                    <a:pt x="1943" y="3335"/>
                    <a:pt x="1914" y="3335"/>
                  </a:cubicBezTo>
                  <a:cubicBezTo>
                    <a:pt x="1889" y="3335"/>
                    <a:pt x="1886" y="3313"/>
                    <a:pt x="1886" y="3290"/>
                  </a:cubicBezTo>
                  <a:cubicBezTo>
                    <a:pt x="2011" y="3030"/>
                    <a:pt x="1724" y="2861"/>
                    <a:pt x="1469" y="2861"/>
                  </a:cubicBezTo>
                  <a:cubicBezTo>
                    <a:pt x="1289" y="2861"/>
                    <a:pt x="1125" y="2946"/>
                    <a:pt x="1132" y="3142"/>
                  </a:cubicBezTo>
                  <a:cubicBezTo>
                    <a:pt x="1132" y="3417"/>
                    <a:pt x="1374" y="3544"/>
                    <a:pt x="1628" y="3544"/>
                  </a:cubicBezTo>
                  <a:cubicBezTo>
                    <a:pt x="1753" y="3544"/>
                    <a:pt x="1881" y="3513"/>
                    <a:pt x="1984" y="3454"/>
                  </a:cubicBezTo>
                  <a:lnTo>
                    <a:pt x="2017" y="3437"/>
                  </a:lnTo>
                  <a:cubicBezTo>
                    <a:pt x="2033" y="3421"/>
                    <a:pt x="2066" y="3405"/>
                    <a:pt x="2082" y="3388"/>
                  </a:cubicBezTo>
                  <a:lnTo>
                    <a:pt x="2082" y="3372"/>
                  </a:lnTo>
                  <a:cubicBezTo>
                    <a:pt x="2394" y="3093"/>
                    <a:pt x="2427" y="2618"/>
                    <a:pt x="2181" y="2290"/>
                  </a:cubicBezTo>
                  <a:cubicBezTo>
                    <a:pt x="2042" y="2013"/>
                    <a:pt x="1726" y="1862"/>
                    <a:pt x="1388" y="1862"/>
                  </a:cubicBezTo>
                  <a:cubicBezTo>
                    <a:pt x="1046" y="1862"/>
                    <a:pt x="682" y="2017"/>
                    <a:pt x="460" y="2356"/>
                  </a:cubicBezTo>
                  <a:cubicBezTo>
                    <a:pt x="1" y="2946"/>
                    <a:pt x="132" y="4126"/>
                    <a:pt x="935" y="4585"/>
                  </a:cubicBezTo>
                  <a:cubicBezTo>
                    <a:pt x="1300" y="4783"/>
                    <a:pt x="1708" y="4882"/>
                    <a:pt x="2132" y="4882"/>
                  </a:cubicBezTo>
                  <a:cubicBezTo>
                    <a:pt x="2164" y="4882"/>
                    <a:pt x="2197" y="4881"/>
                    <a:pt x="2230" y="4880"/>
                  </a:cubicBezTo>
                  <a:cubicBezTo>
                    <a:pt x="3131" y="4847"/>
                    <a:pt x="3853" y="4355"/>
                    <a:pt x="5016" y="3995"/>
                  </a:cubicBezTo>
                  <a:cubicBezTo>
                    <a:pt x="5459" y="3896"/>
                    <a:pt x="5885" y="3831"/>
                    <a:pt x="6328" y="3798"/>
                  </a:cubicBezTo>
                  <a:cubicBezTo>
                    <a:pt x="6541" y="3782"/>
                    <a:pt x="6737" y="3716"/>
                    <a:pt x="6918" y="3618"/>
                  </a:cubicBezTo>
                  <a:lnTo>
                    <a:pt x="6918" y="3618"/>
                  </a:lnTo>
                  <a:cubicBezTo>
                    <a:pt x="6918" y="3618"/>
                    <a:pt x="6803" y="3644"/>
                    <a:pt x="6655" y="3644"/>
                  </a:cubicBezTo>
                  <a:cubicBezTo>
                    <a:pt x="6496" y="3644"/>
                    <a:pt x="6299" y="3614"/>
                    <a:pt x="6164" y="3487"/>
                  </a:cubicBezTo>
                  <a:cubicBezTo>
                    <a:pt x="5918" y="3257"/>
                    <a:pt x="5918" y="3355"/>
                    <a:pt x="5623" y="3257"/>
                  </a:cubicBezTo>
                  <a:cubicBezTo>
                    <a:pt x="5459" y="3224"/>
                    <a:pt x="5361" y="3060"/>
                    <a:pt x="5361" y="2896"/>
                  </a:cubicBezTo>
                  <a:cubicBezTo>
                    <a:pt x="5164" y="3060"/>
                    <a:pt x="5131" y="3355"/>
                    <a:pt x="5279" y="3552"/>
                  </a:cubicBezTo>
                  <a:cubicBezTo>
                    <a:pt x="5279" y="3552"/>
                    <a:pt x="4557" y="3552"/>
                    <a:pt x="4377" y="3191"/>
                  </a:cubicBezTo>
                  <a:cubicBezTo>
                    <a:pt x="4213" y="2814"/>
                    <a:pt x="4410" y="2814"/>
                    <a:pt x="4557" y="2733"/>
                  </a:cubicBezTo>
                  <a:cubicBezTo>
                    <a:pt x="4689" y="2651"/>
                    <a:pt x="4738" y="2519"/>
                    <a:pt x="4590" y="2306"/>
                  </a:cubicBezTo>
                  <a:cubicBezTo>
                    <a:pt x="4443" y="2093"/>
                    <a:pt x="4459" y="1733"/>
                    <a:pt x="4738" y="1733"/>
                  </a:cubicBezTo>
                  <a:cubicBezTo>
                    <a:pt x="4658" y="1560"/>
                    <a:pt x="4482" y="1452"/>
                    <a:pt x="4304" y="1452"/>
                  </a:cubicBezTo>
                  <a:cubicBezTo>
                    <a:pt x="4263" y="1452"/>
                    <a:pt x="4221" y="1458"/>
                    <a:pt x="4180" y="1470"/>
                  </a:cubicBezTo>
                  <a:cubicBezTo>
                    <a:pt x="3754" y="1552"/>
                    <a:pt x="3738" y="2159"/>
                    <a:pt x="3738" y="2159"/>
                  </a:cubicBezTo>
                  <a:cubicBezTo>
                    <a:pt x="3738" y="2159"/>
                    <a:pt x="3443" y="1405"/>
                    <a:pt x="3935" y="1028"/>
                  </a:cubicBezTo>
                  <a:cubicBezTo>
                    <a:pt x="4118" y="883"/>
                    <a:pt x="4264" y="827"/>
                    <a:pt x="4379" y="827"/>
                  </a:cubicBezTo>
                  <a:cubicBezTo>
                    <a:pt x="4562" y="827"/>
                    <a:pt x="4665" y="969"/>
                    <a:pt x="4705" y="1110"/>
                  </a:cubicBezTo>
                  <a:cubicBezTo>
                    <a:pt x="4758" y="1295"/>
                    <a:pt x="4865" y="1449"/>
                    <a:pt x="5007" y="1449"/>
                  </a:cubicBezTo>
                  <a:cubicBezTo>
                    <a:pt x="5041" y="1449"/>
                    <a:pt x="5077" y="1440"/>
                    <a:pt x="5115" y="1421"/>
                  </a:cubicBezTo>
                  <a:cubicBezTo>
                    <a:pt x="5256" y="1345"/>
                    <a:pt x="5368" y="1248"/>
                    <a:pt x="5466" y="1248"/>
                  </a:cubicBezTo>
                  <a:cubicBezTo>
                    <a:pt x="5516" y="1248"/>
                    <a:pt x="5562" y="1273"/>
                    <a:pt x="5606" y="1339"/>
                  </a:cubicBezTo>
                  <a:cubicBezTo>
                    <a:pt x="5721" y="1602"/>
                    <a:pt x="5606" y="1897"/>
                    <a:pt x="5344" y="2011"/>
                  </a:cubicBezTo>
                  <a:cubicBezTo>
                    <a:pt x="5344" y="2011"/>
                    <a:pt x="5350" y="2012"/>
                    <a:pt x="5360" y="2012"/>
                  </a:cubicBezTo>
                  <a:cubicBezTo>
                    <a:pt x="5468" y="2012"/>
                    <a:pt x="6079" y="1984"/>
                    <a:pt x="6213" y="1372"/>
                  </a:cubicBezTo>
                  <a:cubicBezTo>
                    <a:pt x="6331" y="822"/>
                    <a:pt x="5863" y="1"/>
                    <a:pt x="49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7" name="Google Shape;8757;p21"/>
            <p:cNvSpPr/>
            <p:nvPr/>
          </p:nvSpPr>
          <p:spPr>
            <a:xfrm>
              <a:off x="8632103" y="5063823"/>
              <a:ext cx="152740" cy="108650"/>
            </a:xfrm>
            <a:custGeom>
              <a:avLst/>
              <a:gdLst/>
              <a:ahLst/>
              <a:cxnLst/>
              <a:rect l="l" t="t" r="r" b="b"/>
              <a:pathLst>
                <a:path w="4656" h="3312" extrusionOk="0">
                  <a:moveTo>
                    <a:pt x="852" y="1"/>
                  </a:moveTo>
                  <a:cubicBezTo>
                    <a:pt x="852" y="1"/>
                    <a:pt x="0" y="919"/>
                    <a:pt x="557" y="1722"/>
                  </a:cubicBezTo>
                  <a:cubicBezTo>
                    <a:pt x="885" y="2181"/>
                    <a:pt x="1393" y="2459"/>
                    <a:pt x="1951" y="2492"/>
                  </a:cubicBezTo>
                  <a:cubicBezTo>
                    <a:pt x="1885" y="2492"/>
                    <a:pt x="1475" y="2492"/>
                    <a:pt x="1311" y="2722"/>
                  </a:cubicBezTo>
                  <a:cubicBezTo>
                    <a:pt x="1180" y="2886"/>
                    <a:pt x="1131" y="3099"/>
                    <a:pt x="1164" y="3312"/>
                  </a:cubicBezTo>
                  <a:cubicBezTo>
                    <a:pt x="1216" y="3221"/>
                    <a:pt x="1310" y="3171"/>
                    <a:pt x="1412" y="3171"/>
                  </a:cubicBezTo>
                  <a:cubicBezTo>
                    <a:pt x="1438" y="3171"/>
                    <a:pt x="1465" y="3174"/>
                    <a:pt x="1492" y="3181"/>
                  </a:cubicBezTo>
                  <a:cubicBezTo>
                    <a:pt x="1597" y="3216"/>
                    <a:pt x="1753" y="3288"/>
                    <a:pt x="1933" y="3288"/>
                  </a:cubicBezTo>
                  <a:cubicBezTo>
                    <a:pt x="2091" y="3288"/>
                    <a:pt x="2267" y="3233"/>
                    <a:pt x="2442" y="3050"/>
                  </a:cubicBezTo>
                  <a:cubicBezTo>
                    <a:pt x="2836" y="2640"/>
                    <a:pt x="3327" y="2869"/>
                    <a:pt x="4655" y="2164"/>
                  </a:cubicBezTo>
                  <a:cubicBezTo>
                    <a:pt x="4655" y="2164"/>
                    <a:pt x="4655" y="2164"/>
                    <a:pt x="4655" y="2164"/>
                  </a:cubicBezTo>
                  <a:cubicBezTo>
                    <a:pt x="4631" y="2164"/>
                    <a:pt x="3922" y="2457"/>
                    <a:pt x="3121" y="2457"/>
                  </a:cubicBezTo>
                  <a:cubicBezTo>
                    <a:pt x="2658" y="2457"/>
                    <a:pt x="2164" y="2359"/>
                    <a:pt x="1754" y="2050"/>
                  </a:cubicBezTo>
                  <a:cubicBezTo>
                    <a:pt x="1115" y="1574"/>
                    <a:pt x="770" y="804"/>
                    <a:pt x="85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8" name="Google Shape;8758;p21"/>
            <p:cNvSpPr/>
            <p:nvPr/>
          </p:nvSpPr>
          <p:spPr>
            <a:xfrm>
              <a:off x="8833202" y="4820307"/>
              <a:ext cx="146277" cy="205917"/>
            </a:xfrm>
            <a:custGeom>
              <a:avLst/>
              <a:gdLst/>
              <a:ahLst/>
              <a:cxnLst/>
              <a:rect l="l" t="t" r="r" b="b"/>
              <a:pathLst>
                <a:path w="4459" h="6277" extrusionOk="0">
                  <a:moveTo>
                    <a:pt x="2638" y="0"/>
                  </a:moveTo>
                  <a:cubicBezTo>
                    <a:pt x="2144" y="0"/>
                    <a:pt x="1630" y="202"/>
                    <a:pt x="1279" y="605"/>
                  </a:cubicBezTo>
                  <a:cubicBezTo>
                    <a:pt x="0" y="2244"/>
                    <a:pt x="918" y="4260"/>
                    <a:pt x="1656" y="5113"/>
                  </a:cubicBezTo>
                  <a:cubicBezTo>
                    <a:pt x="2098" y="5637"/>
                    <a:pt x="2639" y="6031"/>
                    <a:pt x="3262" y="6276"/>
                  </a:cubicBezTo>
                  <a:cubicBezTo>
                    <a:pt x="2705" y="6014"/>
                    <a:pt x="2197" y="5621"/>
                    <a:pt x="1803" y="5129"/>
                  </a:cubicBezTo>
                  <a:cubicBezTo>
                    <a:pt x="1525" y="4736"/>
                    <a:pt x="1312" y="4309"/>
                    <a:pt x="1197" y="3851"/>
                  </a:cubicBezTo>
                  <a:cubicBezTo>
                    <a:pt x="1033" y="3326"/>
                    <a:pt x="984" y="2769"/>
                    <a:pt x="1033" y="2211"/>
                  </a:cubicBezTo>
                  <a:cubicBezTo>
                    <a:pt x="1164" y="736"/>
                    <a:pt x="1984" y="195"/>
                    <a:pt x="2738" y="162"/>
                  </a:cubicBezTo>
                  <a:cubicBezTo>
                    <a:pt x="3082" y="162"/>
                    <a:pt x="3426" y="310"/>
                    <a:pt x="3672" y="556"/>
                  </a:cubicBezTo>
                  <a:cubicBezTo>
                    <a:pt x="4311" y="1097"/>
                    <a:pt x="3951" y="2047"/>
                    <a:pt x="3410" y="2277"/>
                  </a:cubicBezTo>
                  <a:cubicBezTo>
                    <a:pt x="3287" y="2338"/>
                    <a:pt x="3150" y="2372"/>
                    <a:pt x="3014" y="2372"/>
                  </a:cubicBezTo>
                  <a:cubicBezTo>
                    <a:pt x="2896" y="2372"/>
                    <a:pt x="2779" y="2347"/>
                    <a:pt x="2672" y="2293"/>
                  </a:cubicBezTo>
                  <a:cubicBezTo>
                    <a:pt x="2492" y="2195"/>
                    <a:pt x="2377" y="2031"/>
                    <a:pt x="2361" y="1834"/>
                  </a:cubicBezTo>
                  <a:cubicBezTo>
                    <a:pt x="2354" y="1737"/>
                    <a:pt x="2379" y="1714"/>
                    <a:pt x="2429" y="1714"/>
                  </a:cubicBezTo>
                  <a:cubicBezTo>
                    <a:pt x="2473" y="1714"/>
                    <a:pt x="2535" y="1731"/>
                    <a:pt x="2614" y="1731"/>
                  </a:cubicBezTo>
                  <a:cubicBezTo>
                    <a:pt x="2674" y="1731"/>
                    <a:pt x="2743" y="1721"/>
                    <a:pt x="2820" y="1687"/>
                  </a:cubicBezTo>
                  <a:cubicBezTo>
                    <a:pt x="3033" y="1572"/>
                    <a:pt x="3066" y="1293"/>
                    <a:pt x="2902" y="1130"/>
                  </a:cubicBezTo>
                  <a:cubicBezTo>
                    <a:pt x="2828" y="1056"/>
                    <a:pt x="2726" y="1015"/>
                    <a:pt x="2622" y="1015"/>
                  </a:cubicBezTo>
                  <a:cubicBezTo>
                    <a:pt x="2427" y="1015"/>
                    <a:pt x="2223" y="1158"/>
                    <a:pt x="2180" y="1490"/>
                  </a:cubicBezTo>
                  <a:cubicBezTo>
                    <a:pt x="2148" y="1736"/>
                    <a:pt x="2230" y="1982"/>
                    <a:pt x="2394" y="2146"/>
                  </a:cubicBezTo>
                  <a:cubicBezTo>
                    <a:pt x="2410" y="2179"/>
                    <a:pt x="2426" y="2195"/>
                    <a:pt x="2459" y="2211"/>
                  </a:cubicBezTo>
                  <a:lnTo>
                    <a:pt x="2508" y="2261"/>
                  </a:lnTo>
                  <a:lnTo>
                    <a:pt x="2557" y="2293"/>
                  </a:lnTo>
                  <a:lnTo>
                    <a:pt x="2607" y="2326"/>
                  </a:lnTo>
                  <a:lnTo>
                    <a:pt x="2639" y="2343"/>
                  </a:lnTo>
                  <a:cubicBezTo>
                    <a:pt x="2762" y="2408"/>
                    <a:pt x="2898" y="2441"/>
                    <a:pt x="3033" y="2441"/>
                  </a:cubicBezTo>
                  <a:cubicBezTo>
                    <a:pt x="3168" y="2441"/>
                    <a:pt x="3303" y="2408"/>
                    <a:pt x="3426" y="2343"/>
                  </a:cubicBezTo>
                  <a:cubicBezTo>
                    <a:pt x="4033" y="2129"/>
                    <a:pt x="4459" y="1080"/>
                    <a:pt x="3754" y="458"/>
                  </a:cubicBezTo>
                  <a:cubicBezTo>
                    <a:pt x="3480" y="153"/>
                    <a:pt x="3067" y="0"/>
                    <a:pt x="263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9" name="Google Shape;8759;p21"/>
            <p:cNvSpPr/>
            <p:nvPr/>
          </p:nvSpPr>
          <p:spPr>
            <a:xfrm>
              <a:off x="7630284" y="4923514"/>
              <a:ext cx="80307" cy="179050"/>
            </a:xfrm>
            <a:custGeom>
              <a:avLst/>
              <a:gdLst/>
              <a:ahLst/>
              <a:cxnLst/>
              <a:rect l="l" t="t" r="r" b="b"/>
              <a:pathLst>
                <a:path w="2448" h="5458" extrusionOk="0">
                  <a:moveTo>
                    <a:pt x="1455" y="1"/>
                  </a:moveTo>
                  <a:cubicBezTo>
                    <a:pt x="1420" y="1"/>
                    <a:pt x="1389" y="6"/>
                    <a:pt x="1361" y="16"/>
                  </a:cubicBezTo>
                  <a:cubicBezTo>
                    <a:pt x="1034" y="114"/>
                    <a:pt x="968" y="377"/>
                    <a:pt x="1116" y="737"/>
                  </a:cubicBezTo>
                  <a:cubicBezTo>
                    <a:pt x="1280" y="1098"/>
                    <a:pt x="1788" y="1147"/>
                    <a:pt x="1657" y="2803"/>
                  </a:cubicBezTo>
                  <a:cubicBezTo>
                    <a:pt x="1525" y="4474"/>
                    <a:pt x="1" y="5458"/>
                    <a:pt x="1" y="5458"/>
                  </a:cubicBezTo>
                  <a:cubicBezTo>
                    <a:pt x="263" y="5409"/>
                    <a:pt x="1837" y="4458"/>
                    <a:pt x="2148" y="2426"/>
                  </a:cubicBezTo>
                  <a:cubicBezTo>
                    <a:pt x="2447" y="573"/>
                    <a:pt x="1806" y="1"/>
                    <a:pt x="145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0" name="Google Shape;8760;p21"/>
            <p:cNvSpPr/>
            <p:nvPr/>
          </p:nvSpPr>
          <p:spPr>
            <a:xfrm>
              <a:off x="7572776" y="4874174"/>
              <a:ext cx="173178" cy="233244"/>
            </a:xfrm>
            <a:custGeom>
              <a:avLst/>
              <a:gdLst/>
              <a:ahLst/>
              <a:cxnLst/>
              <a:rect l="l" t="t" r="r" b="b"/>
              <a:pathLst>
                <a:path w="5279" h="7110" extrusionOk="0">
                  <a:moveTo>
                    <a:pt x="1688" y="0"/>
                  </a:moveTo>
                  <a:cubicBezTo>
                    <a:pt x="1297" y="0"/>
                    <a:pt x="859" y="91"/>
                    <a:pt x="475" y="389"/>
                  </a:cubicBezTo>
                  <a:cubicBezTo>
                    <a:pt x="164" y="668"/>
                    <a:pt x="0" y="1061"/>
                    <a:pt x="49" y="1487"/>
                  </a:cubicBezTo>
                  <a:cubicBezTo>
                    <a:pt x="106" y="1999"/>
                    <a:pt x="632" y="2437"/>
                    <a:pt x="1230" y="2437"/>
                  </a:cubicBezTo>
                  <a:cubicBezTo>
                    <a:pt x="1322" y="2437"/>
                    <a:pt x="1415" y="2427"/>
                    <a:pt x="1508" y="2405"/>
                  </a:cubicBezTo>
                  <a:cubicBezTo>
                    <a:pt x="1623" y="2372"/>
                    <a:pt x="1721" y="2340"/>
                    <a:pt x="1820" y="2290"/>
                  </a:cubicBezTo>
                  <a:lnTo>
                    <a:pt x="1836" y="2290"/>
                  </a:lnTo>
                  <a:lnTo>
                    <a:pt x="1852" y="2274"/>
                  </a:lnTo>
                  <a:cubicBezTo>
                    <a:pt x="2147" y="2110"/>
                    <a:pt x="2311" y="1782"/>
                    <a:pt x="2246" y="1455"/>
                  </a:cubicBezTo>
                  <a:cubicBezTo>
                    <a:pt x="2196" y="1117"/>
                    <a:pt x="1908" y="894"/>
                    <a:pt x="1600" y="894"/>
                  </a:cubicBezTo>
                  <a:cubicBezTo>
                    <a:pt x="1503" y="894"/>
                    <a:pt x="1405" y="916"/>
                    <a:pt x="1311" y="963"/>
                  </a:cubicBezTo>
                  <a:cubicBezTo>
                    <a:pt x="951" y="1176"/>
                    <a:pt x="1049" y="1717"/>
                    <a:pt x="1475" y="1766"/>
                  </a:cubicBezTo>
                  <a:cubicBezTo>
                    <a:pt x="1506" y="1774"/>
                    <a:pt x="1536" y="1777"/>
                    <a:pt x="1566" y="1777"/>
                  </a:cubicBezTo>
                  <a:cubicBezTo>
                    <a:pt x="1788" y="1777"/>
                    <a:pt x="1963" y="1571"/>
                    <a:pt x="1934" y="1340"/>
                  </a:cubicBezTo>
                  <a:cubicBezTo>
                    <a:pt x="1921" y="1301"/>
                    <a:pt x="1944" y="1267"/>
                    <a:pt x="1979" y="1267"/>
                  </a:cubicBezTo>
                  <a:cubicBezTo>
                    <a:pt x="2032" y="1267"/>
                    <a:pt x="2111" y="1345"/>
                    <a:pt x="2131" y="1602"/>
                  </a:cubicBezTo>
                  <a:cubicBezTo>
                    <a:pt x="2147" y="1717"/>
                    <a:pt x="2131" y="1848"/>
                    <a:pt x="2065" y="1963"/>
                  </a:cubicBezTo>
                  <a:cubicBezTo>
                    <a:pt x="1933" y="2184"/>
                    <a:pt x="1681" y="2312"/>
                    <a:pt x="1418" y="2312"/>
                  </a:cubicBezTo>
                  <a:cubicBezTo>
                    <a:pt x="1388" y="2312"/>
                    <a:pt x="1358" y="2310"/>
                    <a:pt x="1328" y="2307"/>
                  </a:cubicBezTo>
                  <a:cubicBezTo>
                    <a:pt x="1317" y="2307"/>
                    <a:pt x="1307" y="2308"/>
                    <a:pt x="1297" y="2308"/>
                  </a:cubicBezTo>
                  <a:cubicBezTo>
                    <a:pt x="609" y="2308"/>
                    <a:pt x="141" y="1248"/>
                    <a:pt x="771" y="619"/>
                  </a:cubicBezTo>
                  <a:cubicBezTo>
                    <a:pt x="1042" y="325"/>
                    <a:pt x="1431" y="199"/>
                    <a:pt x="1847" y="199"/>
                  </a:cubicBezTo>
                  <a:cubicBezTo>
                    <a:pt x="2362" y="199"/>
                    <a:pt x="2918" y="392"/>
                    <a:pt x="3344" y="701"/>
                  </a:cubicBezTo>
                  <a:cubicBezTo>
                    <a:pt x="5081" y="1979"/>
                    <a:pt x="4819" y="4257"/>
                    <a:pt x="4327" y="5421"/>
                  </a:cubicBezTo>
                  <a:cubicBezTo>
                    <a:pt x="4050" y="6090"/>
                    <a:pt x="3594" y="6677"/>
                    <a:pt x="3008" y="7103"/>
                  </a:cubicBezTo>
                  <a:lnTo>
                    <a:pt x="3008" y="7103"/>
                  </a:lnTo>
                  <a:cubicBezTo>
                    <a:pt x="3098" y="7047"/>
                    <a:pt x="3845" y="6611"/>
                    <a:pt x="4393" y="5454"/>
                  </a:cubicBezTo>
                  <a:cubicBezTo>
                    <a:pt x="4950" y="4290"/>
                    <a:pt x="5278" y="1913"/>
                    <a:pt x="3459" y="553"/>
                  </a:cubicBezTo>
                  <a:cubicBezTo>
                    <a:pt x="3098" y="307"/>
                    <a:pt x="2688" y="127"/>
                    <a:pt x="2262" y="61"/>
                  </a:cubicBezTo>
                  <a:cubicBezTo>
                    <a:pt x="2095" y="27"/>
                    <a:pt x="1899" y="0"/>
                    <a:pt x="1688" y="0"/>
                  </a:cubicBezTo>
                  <a:close/>
                  <a:moveTo>
                    <a:pt x="3008" y="7103"/>
                  </a:moveTo>
                  <a:cubicBezTo>
                    <a:pt x="3002" y="7107"/>
                    <a:pt x="2999" y="7109"/>
                    <a:pt x="3000" y="7109"/>
                  </a:cubicBezTo>
                  <a:cubicBezTo>
                    <a:pt x="3003" y="7107"/>
                    <a:pt x="3006" y="7105"/>
                    <a:pt x="3008" y="7103"/>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1" name="Google Shape;8761;p21"/>
            <p:cNvSpPr/>
            <p:nvPr/>
          </p:nvSpPr>
          <p:spPr>
            <a:xfrm>
              <a:off x="7612011" y="4693350"/>
              <a:ext cx="171045" cy="268870"/>
            </a:xfrm>
            <a:custGeom>
              <a:avLst/>
              <a:gdLst/>
              <a:ahLst/>
              <a:cxnLst/>
              <a:rect l="l" t="t" r="r" b="b"/>
              <a:pathLst>
                <a:path w="5214" h="8196" extrusionOk="0">
                  <a:moveTo>
                    <a:pt x="1099" y="0"/>
                  </a:moveTo>
                  <a:lnTo>
                    <a:pt x="1099" y="0"/>
                  </a:lnTo>
                  <a:cubicBezTo>
                    <a:pt x="1" y="2852"/>
                    <a:pt x="1279" y="4377"/>
                    <a:pt x="2541" y="5606"/>
                  </a:cubicBezTo>
                  <a:cubicBezTo>
                    <a:pt x="3803" y="6852"/>
                    <a:pt x="3754" y="8196"/>
                    <a:pt x="3754" y="8196"/>
                  </a:cubicBezTo>
                  <a:cubicBezTo>
                    <a:pt x="4672" y="7278"/>
                    <a:pt x="3607" y="5590"/>
                    <a:pt x="4476" y="4229"/>
                  </a:cubicBezTo>
                  <a:cubicBezTo>
                    <a:pt x="5213" y="3098"/>
                    <a:pt x="4246" y="2574"/>
                    <a:pt x="4246" y="2574"/>
                  </a:cubicBezTo>
                  <a:cubicBezTo>
                    <a:pt x="3836" y="3164"/>
                    <a:pt x="3377" y="3000"/>
                    <a:pt x="3017" y="3737"/>
                  </a:cubicBezTo>
                  <a:cubicBezTo>
                    <a:pt x="2656" y="4475"/>
                    <a:pt x="3279" y="5803"/>
                    <a:pt x="3279" y="5803"/>
                  </a:cubicBezTo>
                  <a:cubicBezTo>
                    <a:pt x="2066" y="4934"/>
                    <a:pt x="2312" y="4164"/>
                    <a:pt x="2656" y="3754"/>
                  </a:cubicBezTo>
                  <a:cubicBezTo>
                    <a:pt x="3000" y="3360"/>
                    <a:pt x="2525" y="3016"/>
                    <a:pt x="2541" y="2787"/>
                  </a:cubicBezTo>
                  <a:cubicBezTo>
                    <a:pt x="2558" y="2639"/>
                    <a:pt x="2591" y="2508"/>
                    <a:pt x="2640" y="2361"/>
                  </a:cubicBezTo>
                  <a:cubicBezTo>
                    <a:pt x="2640" y="2361"/>
                    <a:pt x="2572" y="2315"/>
                    <a:pt x="2445" y="2315"/>
                  </a:cubicBezTo>
                  <a:cubicBezTo>
                    <a:pt x="2331" y="2315"/>
                    <a:pt x="2170" y="2352"/>
                    <a:pt x="1968" y="2492"/>
                  </a:cubicBezTo>
                  <a:cubicBezTo>
                    <a:pt x="1230" y="2983"/>
                    <a:pt x="1525" y="4082"/>
                    <a:pt x="1525" y="4082"/>
                  </a:cubicBezTo>
                  <a:cubicBezTo>
                    <a:pt x="1001" y="3344"/>
                    <a:pt x="1181" y="2590"/>
                    <a:pt x="1771" y="2066"/>
                  </a:cubicBezTo>
                  <a:cubicBezTo>
                    <a:pt x="2377" y="1541"/>
                    <a:pt x="1804" y="1066"/>
                    <a:pt x="1410" y="836"/>
                  </a:cubicBezTo>
                  <a:cubicBezTo>
                    <a:pt x="1017" y="623"/>
                    <a:pt x="1099" y="1"/>
                    <a:pt x="109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2" name="Google Shape;8762;p21"/>
            <p:cNvSpPr/>
            <p:nvPr/>
          </p:nvSpPr>
          <p:spPr>
            <a:xfrm>
              <a:off x="7532982" y="4659987"/>
              <a:ext cx="99498" cy="148443"/>
            </a:xfrm>
            <a:custGeom>
              <a:avLst/>
              <a:gdLst/>
              <a:ahLst/>
              <a:cxnLst/>
              <a:rect l="l" t="t" r="r" b="b"/>
              <a:pathLst>
                <a:path w="3033" h="4525" extrusionOk="0">
                  <a:moveTo>
                    <a:pt x="459" y="1"/>
                  </a:moveTo>
                  <a:cubicBezTo>
                    <a:pt x="459" y="17"/>
                    <a:pt x="0" y="2033"/>
                    <a:pt x="3033" y="4525"/>
                  </a:cubicBezTo>
                  <a:cubicBezTo>
                    <a:pt x="3033" y="4525"/>
                    <a:pt x="2475" y="3853"/>
                    <a:pt x="2738" y="3099"/>
                  </a:cubicBezTo>
                  <a:cubicBezTo>
                    <a:pt x="3000" y="2345"/>
                    <a:pt x="2688" y="2083"/>
                    <a:pt x="2442" y="1820"/>
                  </a:cubicBezTo>
                  <a:cubicBezTo>
                    <a:pt x="2295" y="1656"/>
                    <a:pt x="2295" y="1427"/>
                    <a:pt x="2426" y="1263"/>
                  </a:cubicBezTo>
                  <a:cubicBezTo>
                    <a:pt x="2426" y="1263"/>
                    <a:pt x="2388" y="1256"/>
                    <a:pt x="2332" y="1256"/>
                  </a:cubicBezTo>
                  <a:cubicBezTo>
                    <a:pt x="2170" y="1256"/>
                    <a:pt x="1861" y="1319"/>
                    <a:pt x="1934" y="1820"/>
                  </a:cubicBezTo>
                  <a:cubicBezTo>
                    <a:pt x="2033" y="2509"/>
                    <a:pt x="2082" y="2624"/>
                    <a:pt x="1852" y="2640"/>
                  </a:cubicBezTo>
                  <a:cubicBezTo>
                    <a:pt x="1843" y="2641"/>
                    <a:pt x="1835" y="2642"/>
                    <a:pt x="1826" y="2642"/>
                  </a:cubicBezTo>
                  <a:cubicBezTo>
                    <a:pt x="1645" y="2642"/>
                    <a:pt x="1707" y="2304"/>
                    <a:pt x="1754" y="2115"/>
                  </a:cubicBezTo>
                  <a:cubicBezTo>
                    <a:pt x="1820" y="1935"/>
                    <a:pt x="2065" y="1099"/>
                    <a:pt x="1410" y="821"/>
                  </a:cubicBezTo>
                  <a:cubicBezTo>
                    <a:pt x="754" y="542"/>
                    <a:pt x="492" y="280"/>
                    <a:pt x="45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3" name="Google Shape;8763;p21"/>
            <p:cNvSpPr/>
            <p:nvPr/>
          </p:nvSpPr>
          <p:spPr>
            <a:xfrm>
              <a:off x="7712036" y="4941754"/>
              <a:ext cx="117803" cy="139848"/>
            </a:xfrm>
            <a:custGeom>
              <a:avLst/>
              <a:gdLst/>
              <a:ahLst/>
              <a:cxnLst/>
              <a:rect l="l" t="t" r="r" b="b"/>
              <a:pathLst>
                <a:path w="3591" h="4263" extrusionOk="0">
                  <a:moveTo>
                    <a:pt x="1722" y="1"/>
                  </a:moveTo>
                  <a:lnTo>
                    <a:pt x="1722" y="1"/>
                  </a:lnTo>
                  <a:cubicBezTo>
                    <a:pt x="771" y="509"/>
                    <a:pt x="1050" y="1181"/>
                    <a:pt x="951" y="2476"/>
                  </a:cubicBezTo>
                  <a:cubicBezTo>
                    <a:pt x="853" y="3771"/>
                    <a:pt x="0" y="4263"/>
                    <a:pt x="0" y="4263"/>
                  </a:cubicBezTo>
                  <a:cubicBezTo>
                    <a:pt x="3590" y="2443"/>
                    <a:pt x="2295" y="771"/>
                    <a:pt x="1935" y="526"/>
                  </a:cubicBezTo>
                  <a:cubicBezTo>
                    <a:pt x="1590" y="280"/>
                    <a:pt x="1722" y="1"/>
                    <a:pt x="172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4" name="Google Shape;8764;p21"/>
            <p:cNvSpPr/>
            <p:nvPr/>
          </p:nvSpPr>
          <p:spPr>
            <a:xfrm>
              <a:off x="7834105" y="4977774"/>
              <a:ext cx="227470" cy="159432"/>
            </a:xfrm>
            <a:custGeom>
              <a:avLst/>
              <a:gdLst/>
              <a:ahLst/>
              <a:cxnLst/>
              <a:rect l="l" t="t" r="r" b="b"/>
              <a:pathLst>
                <a:path w="6934" h="4860" extrusionOk="0">
                  <a:moveTo>
                    <a:pt x="1949" y="0"/>
                  </a:moveTo>
                  <a:cubicBezTo>
                    <a:pt x="1069" y="0"/>
                    <a:pt x="604" y="827"/>
                    <a:pt x="722" y="1362"/>
                  </a:cubicBezTo>
                  <a:cubicBezTo>
                    <a:pt x="836" y="1964"/>
                    <a:pt x="1403" y="2002"/>
                    <a:pt x="1543" y="2002"/>
                  </a:cubicBezTo>
                  <a:cubicBezTo>
                    <a:pt x="1563" y="2002"/>
                    <a:pt x="1574" y="2001"/>
                    <a:pt x="1574" y="2001"/>
                  </a:cubicBezTo>
                  <a:cubicBezTo>
                    <a:pt x="1312" y="1903"/>
                    <a:pt x="1197" y="1591"/>
                    <a:pt x="1328" y="1329"/>
                  </a:cubicBezTo>
                  <a:cubicBezTo>
                    <a:pt x="1371" y="1265"/>
                    <a:pt x="1415" y="1241"/>
                    <a:pt x="1462" y="1241"/>
                  </a:cubicBezTo>
                  <a:cubicBezTo>
                    <a:pt x="1560" y="1241"/>
                    <a:pt x="1671" y="1344"/>
                    <a:pt x="1803" y="1411"/>
                  </a:cubicBezTo>
                  <a:cubicBezTo>
                    <a:pt x="1844" y="1430"/>
                    <a:pt x="1883" y="1438"/>
                    <a:pt x="1918" y="1438"/>
                  </a:cubicBezTo>
                  <a:cubicBezTo>
                    <a:pt x="2069" y="1438"/>
                    <a:pt x="2173" y="1285"/>
                    <a:pt x="2213" y="1099"/>
                  </a:cubicBezTo>
                  <a:cubicBezTo>
                    <a:pt x="2253" y="958"/>
                    <a:pt x="2362" y="817"/>
                    <a:pt x="2550" y="817"/>
                  </a:cubicBezTo>
                  <a:cubicBezTo>
                    <a:pt x="2668" y="817"/>
                    <a:pt x="2817" y="872"/>
                    <a:pt x="3000" y="1017"/>
                  </a:cubicBezTo>
                  <a:cubicBezTo>
                    <a:pt x="3492" y="1394"/>
                    <a:pt x="3180" y="2148"/>
                    <a:pt x="3180" y="2148"/>
                  </a:cubicBezTo>
                  <a:cubicBezTo>
                    <a:pt x="3180" y="2148"/>
                    <a:pt x="3180" y="1526"/>
                    <a:pt x="2754" y="1476"/>
                  </a:cubicBezTo>
                  <a:cubicBezTo>
                    <a:pt x="2707" y="1463"/>
                    <a:pt x="2659" y="1456"/>
                    <a:pt x="2613" y="1456"/>
                  </a:cubicBezTo>
                  <a:cubicBezTo>
                    <a:pt x="2435" y="1456"/>
                    <a:pt x="2275" y="1553"/>
                    <a:pt x="2197" y="1722"/>
                  </a:cubicBezTo>
                  <a:cubicBezTo>
                    <a:pt x="2459" y="1722"/>
                    <a:pt x="2475" y="2099"/>
                    <a:pt x="2328" y="2296"/>
                  </a:cubicBezTo>
                  <a:cubicBezTo>
                    <a:pt x="2180" y="2509"/>
                    <a:pt x="2230" y="2657"/>
                    <a:pt x="2377" y="2739"/>
                  </a:cubicBezTo>
                  <a:cubicBezTo>
                    <a:pt x="2508" y="2820"/>
                    <a:pt x="2721" y="2804"/>
                    <a:pt x="2541" y="3181"/>
                  </a:cubicBezTo>
                  <a:cubicBezTo>
                    <a:pt x="2377" y="3558"/>
                    <a:pt x="1656" y="3558"/>
                    <a:pt x="1656" y="3558"/>
                  </a:cubicBezTo>
                  <a:cubicBezTo>
                    <a:pt x="1803" y="3345"/>
                    <a:pt x="1771" y="3050"/>
                    <a:pt x="1574" y="2886"/>
                  </a:cubicBezTo>
                  <a:cubicBezTo>
                    <a:pt x="1574" y="3066"/>
                    <a:pt x="1459" y="3214"/>
                    <a:pt x="1295" y="3263"/>
                  </a:cubicBezTo>
                  <a:cubicBezTo>
                    <a:pt x="1017" y="3345"/>
                    <a:pt x="1017" y="3263"/>
                    <a:pt x="754" y="3493"/>
                  </a:cubicBezTo>
                  <a:cubicBezTo>
                    <a:pt x="618" y="3603"/>
                    <a:pt x="419" y="3630"/>
                    <a:pt x="260" y="3630"/>
                  </a:cubicBezTo>
                  <a:cubicBezTo>
                    <a:pt x="114" y="3630"/>
                    <a:pt x="0" y="3607"/>
                    <a:pt x="0" y="3607"/>
                  </a:cubicBezTo>
                  <a:lnTo>
                    <a:pt x="0" y="3607"/>
                  </a:lnTo>
                  <a:cubicBezTo>
                    <a:pt x="181" y="3706"/>
                    <a:pt x="394" y="3755"/>
                    <a:pt x="590" y="3771"/>
                  </a:cubicBezTo>
                  <a:cubicBezTo>
                    <a:pt x="1033" y="3804"/>
                    <a:pt x="1476" y="3886"/>
                    <a:pt x="1902" y="3984"/>
                  </a:cubicBezTo>
                  <a:cubicBezTo>
                    <a:pt x="3082" y="4345"/>
                    <a:pt x="3803" y="4837"/>
                    <a:pt x="4688" y="4853"/>
                  </a:cubicBezTo>
                  <a:cubicBezTo>
                    <a:pt x="4746" y="4857"/>
                    <a:pt x="4804" y="4859"/>
                    <a:pt x="4862" y="4859"/>
                  </a:cubicBezTo>
                  <a:cubicBezTo>
                    <a:pt x="5262" y="4859"/>
                    <a:pt x="5656" y="4761"/>
                    <a:pt x="6000" y="4574"/>
                  </a:cubicBezTo>
                  <a:cubicBezTo>
                    <a:pt x="6786" y="4115"/>
                    <a:pt x="6934" y="2952"/>
                    <a:pt x="6475" y="2345"/>
                  </a:cubicBezTo>
                  <a:cubicBezTo>
                    <a:pt x="6244" y="2015"/>
                    <a:pt x="5880" y="1864"/>
                    <a:pt x="5540" y="1864"/>
                  </a:cubicBezTo>
                  <a:cubicBezTo>
                    <a:pt x="5204" y="1864"/>
                    <a:pt x="4892" y="2011"/>
                    <a:pt x="4754" y="2280"/>
                  </a:cubicBezTo>
                  <a:cubicBezTo>
                    <a:pt x="4508" y="2607"/>
                    <a:pt x="4541" y="3083"/>
                    <a:pt x="4836" y="3361"/>
                  </a:cubicBezTo>
                  <a:lnTo>
                    <a:pt x="4852" y="3378"/>
                  </a:lnTo>
                  <a:cubicBezTo>
                    <a:pt x="4869" y="3394"/>
                    <a:pt x="4885" y="3411"/>
                    <a:pt x="4918" y="3427"/>
                  </a:cubicBezTo>
                  <a:lnTo>
                    <a:pt x="4950" y="3460"/>
                  </a:lnTo>
                  <a:cubicBezTo>
                    <a:pt x="5052" y="3519"/>
                    <a:pt x="5179" y="3550"/>
                    <a:pt x="5302" y="3550"/>
                  </a:cubicBezTo>
                  <a:cubicBezTo>
                    <a:pt x="5556" y="3550"/>
                    <a:pt x="5797" y="3419"/>
                    <a:pt x="5786" y="3132"/>
                  </a:cubicBezTo>
                  <a:cubicBezTo>
                    <a:pt x="5800" y="2938"/>
                    <a:pt x="5644" y="2856"/>
                    <a:pt x="5467" y="2856"/>
                  </a:cubicBezTo>
                  <a:cubicBezTo>
                    <a:pt x="5213" y="2856"/>
                    <a:pt x="4916" y="3027"/>
                    <a:pt x="5032" y="3279"/>
                  </a:cubicBezTo>
                  <a:cubicBezTo>
                    <a:pt x="5040" y="3302"/>
                    <a:pt x="5041" y="3325"/>
                    <a:pt x="5018" y="3325"/>
                  </a:cubicBezTo>
                  <a:cubicBezTo>
                    <a:pt x="4991" y="3325"/>
                    <a:pt x="4934" y="3294"/>
                    <a:pt x="4819" y="3197"/>
                  </a:cubicBezTo>
                  <a:cubicBezTo>
                    <a:pt x="4705" y="3099"/>
                    <a:pt x="4639" y="2952"/>
                    <a:pt x="4639" y="2788"/>
                  </a:cubicBezTo>
                  <a:cubicBezTo>
                    <a:pt x="4639" y="2624"/>
                    <a:pt x="4705" y="2460"/>
                    <a:pt x="4819" y="2312"/>
                  </a:cubicBezTo>
                  <a:cubicBezTo>
                    <a:pt x="4945" y="2078"/>
                    <a:pt x="5212" y="1955"/>
                    <a:pt x="5499" y="1955"/>
                  </a:cubicBezTo>
                  <a:cubicBezTo>
                    <a:pt x="5814" y="1955"/>
                    <a:pt x="6154" y="2102"/>
                    <a:pt x="6360" y="2411"/>
                  </a:cubicBezTo>
                  <a:cubicBezTo>
                    <a:pt x="6360" y="2411"/>
                    <a:pt x="6360" y="2427"/>
                    <a:pt x="6377" y="2443"/>
                  </a:cubicBezTo>
                  <a:cubicBezTo>
                    <a:pt x="6590" y="2853"/>
                    <a:pt x="6590" y="3361"/>
                    <a:pt x="6344" y="3755"/>
                  </a:cubicBezTo>
                  <a:cubicBezTo>
                    <a:pt x="6064" y="4258"/>
                    <a:pt x="5426" y="4609"/>
                    <a:pt x="4595" y="4609"/>
                  </a:cubicBezTo>
                  <a:cubicBezTo>
                    <a:pt x="4209" y="4609"/>
                    <a:pt x="3781" y="4533"/>
                    <a:pt x="3328" y="4361"/>
                  </a:cubicBezTo>
                  <a:cubicBezTo>
                    <a:pt x="3279" y="4345"/>
                    <a:pt x="3049" y="4263"/>
                    <a:pt x="2902" y="4197"/>
                  </a:cubicBezTo>
                  <a:cubicBezTo>
                    <a:pt x="2475" y="3984"/>
                    <a:pt x="2033" y="3837"/>
                    <a:pt x="1590" y="3755"/>
                  </a:cubicBezTo>
                  <a:cubicBezTo>
                    <a:pt x="1754" y="3722"/>
                    <a:pt x="1951" y="3706"/>
                    <a:pt x="2164" y="3656"/>
                  </a:cubicBezTo>
                  <a:cubicBezTo>
                    <a:pt x="3901" y="3312"/>
                    <a:pt x="4164" y="837"/>
                    <a:pt x="2705" y="182"/>
                  </a:cubicBezTo>
                  <a:cubicBezTo>
                    <a:pt x="2428" y="55"/>
                    <a:pt x="2175" y="0"/>
                    <a:pt x="19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5" name="Google Shape;8765;p21"/>
            <p:cNvSpPr/>
            <p:nvPr/>
          </p:nvSpPr>
          <p:spPr>
            <a:xfrm>
              <a:off x="7945415" y="5063823"/>
              <a:ext cx="152740" cy="108125"/>
            </a:xfrm>
            <a:custGeom>
              <a:avLst/>
              <a:gdLst/>
              <a:ahLst/>
              <a:cxnLst/>
              <a:rect l="l" t="t" r="r" b="b"/>
              <a:pathLst>
                <a:path w="4656" h="3296" extrusionOk="0">
                  <a:moveTo>
                    <a:pt x="3803" y="1"/>
                  </a:moveTo>
                  <a:cubicBezTo>
                    <a:pt x="3885" y="788"/>
                    <a:pt x="3541" y="1574"/>
                    <a:pt x="2902" y="2050"/>
                  </a:cubicBezTo>
                  <a:cubicBezTo>
                    <a:pt x="2493" y="2357"/>
                    <a:pt x="2001" y="2456"/>
                    <a:pt x="1540" y="2456"/>
                  </a:cubicBezTo>
                  <a:cubicBezTo>
                    <a:pt x="723" y="2456"/>
                    <a:pt x="1" y="2148"/>
                    <a:pt x="0" y="2148"/>
                  </a:cubicBezTo>
                  <a:lnTo>
                    <a:pt x="0" y="2148"/>
                  </a:lnTo>
                  <a:cubicBezTo>
                    <a:pt x="1328" y="2869"/>
                    <a:pt x="1836" y="2640"/>
                    <a:pt x="2213" y="3033"/>
                  </a:cubicBezTo>
                  <a:cubicBezTo>
                    <a:pt x="2379" y="3221"/>
                    <a:pt x="2551" y="3278"/>
                    <a:pt x="2709" y="3278"/>
                  </a:cubicBezTo>
                  <a:cubicBezTo>
                    <a:pt x="2894" y="3278"/>
                    <a:pt x="3058" y="3200"/>
                    <a:pt x="3164" y="3164"/>
                  </a:cubicBezTo>
                  <a:cubicBezTo>
                    <a:pt x="3191" y="3158"/>
                    <a:pt x="3217" y="3154"/>
                    <a:pt x="3244" y="3154"/>
                  </a:cubicBezTo>
                  <a:cubicBezTo>
                    <a:pt x="3346" y="3154"/>
                    <a:pt x="3439" y="3204"/>
                    <a:pt x="3492" y="3295"/>
                  </a:cubicBezTo>
                  <a:cubicBezTo>
                    <a:pt x="3524" y="3099"/>
                    <a:pt x="3475" y="2886"/>
                    <a:pt x="3344" y="2722"/>
                  </a:cubicBezTo>
                  <a:cubicBezTo>
                    <a:pt x="3180" y="2509"/>
                    <a:pt x="2770" y="2492"/>
                    <a:pt x="2705" y="2492"/>
                  </a:cubicBezTo>
                  <a:cubicBezTo>
                    <a:pt x="3262" y="2459"/>
                    <a:pt x="3770" y="2164"/>
                    <a:pt x="4098" y="1705"/>
                  </a:cubicBezTo>
                  <a:cubicBezTo>
                    <a:pt x="4655" y="919"/>
                    <a:pt x="3803" y="1"/>
                    <a:pt x="38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6" name="Google Shape;8766;p21"/>
            <p:cNvSpPr/>
            <p:nvPr/>
          </p:nvSpPr>
          <p:spPr>
            <a:xfrm>
              <a:off x="7750221" y="4820537"/>
              <a:ext cx="146277" cy="206212"/>
            </a:xfrm>
            <a:custGeom>
              <a:avLst/>
              <a:gdLst/>
              <a:ahLst/>
              <a:cxnLst/>
              <a:rect l="l" t="t" r="r" b="b"/>
              <a:pathLst>
                <a:path w="4459" h="6286" extrusionOk="0">
                  <a:moveTo>
                    <a:pt x="1805" y="0"/>
                  </a:moveTo>
                  <a:cubicBezTo>
                    <a:pt x="1382" y="0"/>
                    <a:pt x="976" y="149"/>
                    <a:pt x="705" y="451"/>
                  </a:cubicBezTo>
                  <a:cubicBezTo>
                    <a:pt x="0" y="1090"/>
                    <a:pt x="443" y="2139"/>
                    <a:pt x="1033" y="2336"/>
                  </a:cubicBezTo>
                  <a:cubicBezTo>
                    <a:pt x="1156" y="2401"/>
                    <a:pt x="1291" y="2434"/>
                    <a:pt x="1426" y="2434"/>
                  </a:cubicBezTo>
                  <a:cubicBezTo>
                    <a:pt x="1562" y="2434"/>
                    <a:pt x="1697" y="2401"/>
                    <a:pt x="1820" y="2336"/>
                  </a:cubicBezTo>
                  <a:lnTo>
                    <a:pt x="1869" y="2319"/>
                  </a:lnTo>
                  <a:lnTo>
                    <a:pt x="1902" y="2303"/>
                  </a:lnTo>
                  <a:lnTo>
                    <a:pt x="1951" y="2254"/>
                  </a:lnTo>
                  <a:lnTo>
                    <a:pt x="2016" y="2204"/>
                  </a:lnTo>
                  <a:cubicBezTo>
                    <a:pt x="2033" y="2188"/>
                    <a:pt x="2049" y="2172"/>
                    <a:pt x="2066" y="2155"/>
                  </a:cubicBezTo>
                  <a:cubicBezTo>
                    <a:pt x="2229" y="1975"/>
                    <a:pt x="2311" y="1729"/>
                    <a:pt x="2279" y="1500"/>
                  </a:cubicBezTo>
                  <a:cubicBezTo>
                    <a:pt x="2236" y="1156"/>
                    <a:pt x="2024" y="1016"/>
                    <a:pt x="1827" y="1016"/>
                  </a:cubicBezTo>
                  <a:cubicBezTo>
                    <a:pt x="1724" y="1016"/>
                    <a:pt x="1625" y="1055"/>
                    <a:pt x="1557" y="1123"/>
                  </a:cubicBezTo>
                  <a:cubicBezTo>
                    <a:pt x="1394" y="1286"/>
                    <a:pt x="1443" y="1565"/>
                    <a:pt x="1639" y="1696"/>
                  </a:cubicBezTo>
                  <a:cubicBezTo>
                    <a:pt x="1710" y="1728"/>
                    <a:pt x="1775" y="1738"/>
                    <a:pt x="1832" y="1738"/>
                  </a:cubicBezTo>
                  <a:cubicBezTo>
                    <a:pt x="1923" y="1738"/>
                    <a:pt x="1995" y="1712"/>
                    <a:pt x="2043" y="1712"/>
                  </a:cubicBezTo>
                  <a:cubicBezTo>
                    <a:pt x="2090" y="1712"/>
                    <a:pt x="2115" y="1736"/>
                    <a:pt x="2115" y="1827"/>
                  </a:cubicBezTo>
                  <a:cubicBezTo>
                    <a:pt x="2082" y="2024"/>
                    <a:pt x="1967" y="2204"/>
                    <a:pt x="1787" y="2286"/>
                  </a:cubicBezTo>
                  <a:cubicBezTo>
                    <a:pt x="1680" y="2340"/>
                    <a:pt x="1563" y="2365"/>
                    <a:pt x="1445" y="2365"/>
                  </a:cubicBezTo>
                  <a:cubicBezTo>
                    <a:pt x="1309" y="2365"/>
                    <a:pt x="1172" y="2331"/>
                    <a:pt x="1049" y="2270"/>
                  </a:cubicBezTo>
                  <a:cubicBezTo>
                    <a:pt x="508" y="2040"/>
                    <a:pt x="148" y="1106"/>
                    <a:pt x="787" y="549"/>
                  </a:cubicBezTo>
                  <a:cubicBezTo>
                    <a:pt x="1033" y="303"/>
                    <a:pt x="1377" y="172"/>
                    <a:pt x="1721" y="155"/>
                  </a:cubicBezTo>
                  <a:cubicBezTo>
                    <a:pt x="2475" y="205"/>
                    <a:pt x="3295" y="746"/>
                    <a:pt x="3442" y="2204"/>
                  </a:cubicBezTo>
                  <a:cubicBezTo>
                    <a:pt x="3475" y="2762"/>
                    <a:pt x="3426" y="3319"/>
                    <a:pt x="3279" y="3844"/>
                  </a:cubicBezTo>
                  <a:cubicBezTo>
                    <a:pt x="3147" y="4302"/>
                    <a:pt x="2934" y="4745"/>
                    <a:pt x="2672" y="5138"/>
                  </a:cubicBezTo>
                  <a:cubicBezTo>
                    <a:pt x="2262" y="5614"/>
                    <a:pt x="1754" y="6024"/>
                    <a:pt x="1180" y="6286"/>
                  </a:cubicBezTo>
                  <a:cubicBezTo>
                    <a:pt x="1803" y="6040"/>
                    <a:pt x="2361" y="5630"/>
                    <a:pt x="2803" y="5122"/>
                  </a:cubicBezTo>
                  <a:cubicBezTo>
                    <a:pt x="3541" y="4270"/>
                    <a:pt x="4459" y="2254"/>
                    <a:pt x="3180" y="614"/>
                  </a:cubicBezTo>
                  <a:cubicBezTo>
                    <a:pt x="2826" y="207"/>
                    <a:pt x="2303" y="0"/>
                    <a:pt x="180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7" name="Google Shape;8767;p21"/>
            <p:cNvSpPr/>
            <p:nvPr/>
          </p:nvSpPr>
          <p:spPr>
            <a:xfrm>
              <a:off x="7330047" y="4923514"/>
              <a:ext cx="79815" cy="179050"/>
            </a:xfrm>
            <a:custGeom>
              <a:avLst/>
              <a:gdLst/>
              <a:ahLst/>
              <a:cxnLst/>
              <a:rect l="l" t="t" r="r" b="b"/>
              <a:pathLst>
                <a:path w="2433" h="5458" extrusionOk="0">
                  <a:moveTo>
                    <a:pt x="994" y="1"/>
                  </a:moveTo>
                  <a:cubicBezTo>
                    <a:pt x="632" y="1"/>
                    <a:pt x="1" y="584"/>
                    <a:pt x="285" y="2426"/>
                  </a:cubicBezTo>
                  <a:cubicBezTo>
                    <a:pt x="613" y="4458"/>
                    <a:pt x="2170" y="5409"/>
                    <a:pt x="2433" y="5458"/>
                  </a:cubicBezTo>
                  <a:cubicBezTo>
                    <a:pt x="2433" y="5458"/>
                    <a:pt x="908" y="4474"/>
                    <a:pt x="777" y="2803"/>
                  </a:cubicBezTo>
                  <a:cubicBezTo>
                    <a:pt x="646" y="1147"/>
                    <a:pt x="1154" y="1098"/>
                    <a:pt x="1318" y="737"/>
                  </a:cubicBezTo>
                  <a:cubicBezTo>
                    <a:pt x="1482" y="377"/>
                    <a:pt x="1400" y="114"/>
                    <a:pt x="1088" y="16"/>
                  </a:cubicBezTo>
                  <a:cubicBezTo>
                    <a:pt x="1060" y="6"/>
                    <a:pt x="1028" y="1"/>
                    <a:pt x="9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8" name="Google Shape;8768;p21"/>
            <p:cNvSpPr/>
            <p:nvPr/>
          </p:nvSpPr>
          <p:spPr>
            <a:xfrm>
              <a:off x="7294223" y="4874174"/>
              <a:ext cx="173702" cy="233244"/>
            </a:xfrm>
            <a:custGeom>
              <a:avLst/>
              <a:gdLst/>
              <a:ahLst/>
              <a:cxnLst/>
              <a:rect l="l" t="t" r="r" b="b"/>
              <a:pathLst>
                <a:path w="5295" h="7110" extrusionOk="0">
                  <a:moveTo>
                    <a:pt x="3607" y="0"/>
                  </a:moveTo>
                  <a:cubicBezTo>
                    <a:pt x="3396" y="0"/>
                    <a:pt x="3199" y="27"/>
                    <a:pt x="3033" y="61"/>
                  </a:cubicBezTo>
                  <a:cubicBezTo>
                    <a:pt x="2590" y="127"/>
                    <a:pt x="2180" y="307"/>
                    <a:pt x="1836" y="553"/>
                  </a:cubicBezTo>
                  <a:cubicBezTo>
                    <a:pt x="0" y="1913"/>
                    <a:pt x="345" y="4290"/>
                    <a:pt x="886" y="5438"/>
                  </a:cubicBezTo>
                  <a:cubicBezTo>
                    <a:pt x="1181" y="6126"/>
                    <a:pt x="1656" y="6700"/>
                    <a:pt x="2279" y="7109"/>
                  </a:cubicBezTo>
                  <a:cubicBezTo>
                    <a:pt x="1689" y="6683"/>
                    <a:pt x="1230" y="6093"/>
                    <a:pt x="967" y="5405"/>
                  </a:cubicBezTo>
                  <a:cubicBezTo>
                    <a:pt x="459" y="4257"/>
                    <a:pt x="197" y="1963"/>
                    <a:pt x="1935" y="701"/>
                  </a:cubicBezTo>
                  <a:cubicBezTo>
                    <a:pt x="2361" y="383"/>
                    <a:pt x="2917" y="191"/>
                    <a:pt x="3432" y="191"/>
                  </a:cubicBezTo>
                  <a:cubicBezTo>
                    <a:pt x="3848" y="191"/>
                    <a:pt x="4237" y="317"/>
                    <a:pt x="4508" y="602"/>
                  </a:cubicBezTo>
                  <a:cubicBezTo>
                    <a:pt x="5154" y="1248"/>
                    <a:pt x="4670" y="2308"/>
                    <a:pt x="3982" y="2308"/>
                  </a:cubicBezTo>
                  <a:cubicBezTo>
                    <a:pt x="3972" y="2308"/>
                    <a:pt x="3961" y="2307"/>
                    <a:pt x="3951" y="2307"/>
                  </a:cubicBezTo>
                  <a:cubicBezTo>
                    <a:pt x="3921" y="2310"/>
                    <a:pt x="3891" y="2312"/>
                    <a:pt x="3862" y="2312"/>
                  </a:cubicBezTo>
                  <a:cubicBezTo>
                    <a:pt x="3601" y="2312"/>
                    <a:pt x="3360" y="2182"/>
                    <a:pt x="3213" y="1946"/>
                  </a:cubicBezTo>
                  <a:cubicBezTo>
                    <a:pt x="3164" y="1848"/>
                    <a:pt x="3131" y="1717"/>
                    <a:pt x="3148" y="1586"/>
                  </a:cubicBezTo>
                  <a:cubicBezTo>
                    <a:pt x="3167" y="1334"/>
                    <a:pt x="3243" y="1254"/>
                    <a:pt x="3299" y="1254"/>
                  </a:cubicBezTo>
                  <a:cubicBezTo>
                    <a:pt x="3338" y="1254"/>
                    <a:pt x="3367" y="1293"/>
                    <a:pt x="3361" y="1340"/>
                  </a:cubicBezTo>
                  <a:cubicBezTo>
                    <a:pt x="3316" y="1576"/>
                    <a:pt x="3512" y="1773"/>
                    <a:pt x="3744" y="1773"/>
                  </a:cubicBezTo>
                  <a:cubicBezTo>
                    <a:pt x="3769" y="1773"/>
                    <a:pt x="3794" y="1771"/>
                    <a:pt x="3820" y="1766"/>
                  </a:cubicBezTo>
                  <a:cubicBezTo>
                    <a:pt x="4229" y="1700"/>
                    <a:pt x="4328" y="1159"/>
                    <a:pt x="3967" y="963"/>
                  </a:cubicBezTo>
                  <a:cubicBezTo>
                    <a:pt x="3873" y="916"/>
                    <a:pt x="3775" y="894"/>
                    <a:pt x="3679" y="894"/>
                  </a:cubicBezTo>
                  <a:cubicBezTo>
                    <a:pt x="3371" y="894"/>
                    <a:pt x="3083" y="1117"/>
                    <a:pt x="3033" y="1455"/>
                  </a:cubicBezTo>
                  <a:cubicBezTo>
                    <a:pt x="2984" y="1782"/>
                    <a:pt x="3148" y="2110"/>
                    <a:pt x="3443" y="2274"/>
                  </a:cubicBezTo>
                  <a:lnTo>
                    <a:pt x="3475" y="2274"/>
                  </a:lnTo>
                  <a:cubicBezTo>
                    <a:pt x="3574" y="2323"/>
                    <a:pt x="3672" y="2372"/>
                    <a:pt x="3787" y="2389"/>
                  </a:cubicBezTo>
                  <a:cubicBezTo>
                    <a:pt x="3880" y="2411"/>
                    <a:pt x="3973" y="2421"/>
                    <a:pt x="4065" y="2421"/>
                  </a:cubicBezTo>
                  <a:cubicBezTo>
                    <a:pt x="4663" y="2421"/>
                    <a:pt x="5189" y="1983"/>
                    <a:pt x="5246" y="1471"/>
                  </a:cubicBezTo>
                  <a:cubicBezTo>
                    <a:pt x="5295" y="1061"/>
                    <a:pt x="5131" y="651"/>
                    <a:pt x="4819" y="389"/>
                  </a:cubicBezTo>
                  <a:cubicBezTo>
                    <a:pt x="4436" y="91"/>
                    <a:pt x="3998" y="0"/>
                    <a:pt x="360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9" name="Google Shape;8769;p21"/>
            <p:cNvSpPr/>
            <p:nvPr/>
          </p:nvSpPr>
          <p:spPr>
            <a:xfrm>
              <a:off x="7400152" y="4813287"/>
              <a:ext cx="239870" cy="168847"/>
            </a:xfrm>
            <a:custGeom>
              <a:avLst/>
              <a:gdLst/>
              <a:ahLst/>
              <a:cxnLst/>
              <a:rect l="l" t="t" r="r" b="b"/>
              <a:pathLst>
                <a:path w="7312" h="5147" extrusionOk="0">
                  <a:moveTo>
                    <a:pt x="1750" y="0"/>
                  </a:moveTo>
                  <a:cubicBezTo>
                    <a:pt x="1356" y="0"/>
                    <a:pt x="969" y="175"/>
                    <a:pt x="705" y="508"/>
                  </a:cubicBezTo>
                  <a:cubicBezTo>
                    <a:pt x="612" y="638"/>
                    <a:pt x="465" y="705"/>
                    <a:pt x="317" y="705"/>
                  </a:cubicBezTo>
                  <a:cubicBezTo>
                    <a:pt x="205" y="705"/>
                    <a:pt x="92" y="667"/>
                    <a:pt x="0" y="590"/>
                  </a:cubicBezTo>
                  <a:lnTo>
                    <a:pt x="0" y="590"/>
                  </a:lnTo>
                  <a:cubicBezTo>
                    <a:pt x="33" y="950"/>
                    <a:pt x="66" y="1016"/>
                    <a:pt x="1771" y="1737"/>
                  </a:cubicBezTo>
                  <a:cubicBezTo>
                    <a:pt x="3082" y="2294"/>
                    <a:pt x="3525" y="4261"/>
                    <a:pt x="3656" y="5146"/>
                  </a:cubicBezTo>
                  <a:cubicBezTo>
                    <a:pt x="3803" y="4261"/>
                    <a:pt x="4246" y="2294"/>
                    <a:pt x="5557" y="1737"/>
                  </a:cubicBezTo>
                  <a:cubicBezTo>
                    <a:pt x="7262" y="1016"/>
                    <a:pt x="7295" y="950"/>
                    <a:pt x="7311" y="590"/>
                  </a:cubicBezTo>
                  <a:lnTo>
                    <a:pt x="7311" y="590"/>
                  </a:lnTo>
                  <a:cubicBezTo>
                    <a:pt x="7219" y="667"/>
                    <a:pt x="7106" y="705"/>
                    <a:pt x="6996" y="705"/>
                  </a:cubicBezTo>
                  <a:cubicBezTo>
                    <a:pt x="6849" y="705"/>
                    <a:pt x="6707" y="638"/>
                    <a:pt x="6623" y="508"/>
                  </a:cubicBezTo>
                  <a:cubicBezTo>
                    <a:pt x="6349" y="175"/>
                    <a:pt x="5958" y="0"/>
                    <a:pt x="5566" y="0"/>
                  </a:cubicBezTo>
                  <a:cubicBezTo>
                    <a:pt x="5301" y="0"/>
                    <a:pt x="5035" y="80"/>
                    <a:pt x="4803" y="245"/>
                  </a:cubicBezTo>
                  <a:cubicBezTo>
                    <a:pt x="4229" y="655"/>
                    <a:pt x="3852" y="1475"/>
                    <a:pt x="3656" y="2655"/>
                  </a:cubicBezTo>
                  <a:cubicBezTo>
                    <a:pt x="3475" y="1458"/>
                    <a:pt x="3098" y="639"/>
                    <a:pt x="2525" y="245"/>
                  </a:cubicBezTo>
                  <a:cubicBezTo>
                    <a:pt x="2287" y="80"/>
                    <a:pt x="2017" y="0"/>
                    <a:pt x="17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0" name="Google Shape;8770;p21"/>
            <p:cNvSpPr/>
            <p:nvPr/>
          </p:nvSpPr>
          <p:spPr>
            <a:xfrm>
              <a:off x="7476524" y="4719693"/>
              <a:ext cx="87655" cy="145753"/>
            </a:xfrm>
            <a:custGeom>
              <a:avLst/>
              <a:gdLst/>
              <a:ahLst/>
              <a:cxnLst/>
              <a:rect l="l" t="t" r="r" b="b"/>
              <a:pathLst>
                <a:path w="2672" h="4443" extrusionOk="0">
                  <a:moveTo>
                    <a:pt x="1344" y="0"/>
                  </a:moveTo>
                  <a:cubicBezTo>
                    <a:pt x="1262" y="164"/>
                    <a:pt x="1147" y="312"/>
                    <a:pt x="1000" y="427"/>
                  </a:cubicBezTo>
                  <a:cubicBezTo>
                    <a:pt x="557" y="853"/>
                    <a:pt x="0" y="1721"/>
                    <a:pt x="721" y="2902"/>
                  </a:cubicBezTo>
                  <a:cubicBezTo>
                    <a:pt x="1016" y="3377"/>
                    <a:pt x="1213" y="3902"/>
                    <a:pt x="1344" y="4442"/>
                  </a:cubicBezTo>
                  <a:cubicBezTo>
                    <a:pt x="1459" y="3902"/>
                    <a:pt x="1672" y="3377"/>
                    <a:pt x="1951" y="2902"/>
                  </a:cubicBezTo>
                  <a:cubicBezTo>
                    <a:pt x="2672" y="1721"/>
                    <a:pt x="2115" y="853"/>
                    <a:pt x="1672" y="427"/>
                  </a:cubicBezTo>
                  <a:cubicBezTo>
                    <a:pt x="1541" y="295"/>
                    <a:pt x="1426" y="164"/>
                    <a:pt x="13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1" name="Google Shape;8771;p21"/>
            <p:cNvSpPr/>
            <p:nvPr/>
          </p:nvSpPr>
          <p:spPr>
            <a:xfrm>
              <a:off x="7420033" y="4582467"/>
              <a:ext cx="200603" cy="220056"/>
            </a:xfrm>
            <a:custGeom>
              <a:avLst/>
              <a:gdLst/>
              <a:ahLst/>
              <a:cxnLst/>
              <a:rect l="l" t="t" r="r" b="b"/>
              <a:pathLst>
                <a:path w="6115" h="6708" extrusionOk="0">
                  <a:moveTo>
                    <a:pt x="1900" y="6703"/>
                  </a:moveTo>
                  <a:cubicBezTo>
                    <a:pt x="1901" y="6705"/>
                    <a:pt x="1902" y="6706"/>
                    <a:pt x="1902" y="6708"/>
                  </a:cubicBezTo>
                  <a:cubicBezTo>
                    <a:pt x="1902" y="6706"/>
                    <a:pt x="1901" y="6705"/>
                    <a:pt x="1900" y="6703"/>
                  </a:cubicBezTo>
                  <a:close/>
                  <a:moveTo>
                    <a:pt x="1593" y="1"/>
                  </a:moveTo>
                  <a:cubicBezTo>
                    <a:pt x="1195" y="1"/>
                    <a:pt x="805" y="156"/>
                    <a:pt x="575" y="446"/>
                  </a:cubicBezTo>
                  <a:cubicBezTo>
                    <a:pt x="1" y="1102"/>
                    <a:pt x="476" y="2069"/>
                    <a:pt x="1132" y="2102"/>
                  </a:cubicBezTo>
                  <a:cubicBezTo>
                    <a:pt x="1151" y="2103"/>
                    <a:pt x="1169" y="2103"/>
                    <a:pt x="1187" y="2103"/>
                  </a:cubicBezTo>
                  <a:cubicBezTo>
                    <a:pt x="1784" y="2103"/>
                    <a:pt x="1997" y="1584"/>
                    <a:pt x="1870" y="1282"/>
                  </a:cubicBezTo>
                  <a:cubicBezTo>
                    <a:pt x="1827" y="1114"/>
                    <a:pt x="1665" y="993"/>
                    <a:pt x="1495" y="993"/>
                  </a:cubicBezTo>
                  <a:cubicBezTo>
                    <a:pt x="1467" y="993"/>
                    <a:pt x="1439" y="996"/>
                    <a:pt x="1411" y="1003"/>
                  </a:cubicBezTo>
                  <a:cubicBezTo>
                    <a:pt x="1263" y="1020"/>
                    <a:pt x="1148" y="1167"/>
                    <a:pt x="1165" y="1315"/>
                  </a:cubicBezTo>
                  <a:cubicBezTo>
                    <a:pt x="1154" y="1471"/>
                    <a:pt x="1275" y="1567"/>
                    <a:pt x="1403" y="1567"/>
                  </a:cubicBezTo>
                  <a:cubicBezTo>
                    <a:pt x="1477" y="1567"/>
                    <a:pt x="1553" y="1535"/>
                    <a:pt x="1607" y="1462"/>
                  </a:cubicBezTo>
                  <a:cubicBezTo>
                    <a:pt x="1648" y="1399"/>
                    <a:pt x="1690" y="1374"/>
                    <a:pt x="1727" y="1374"/>
                  </a:cubicBezTo>
                  <a:cubicBezTo>
                    <a:pt x="1796" y="1374"/>
                    <a:pt x="1847" y="1459"/>
                    <a:pt x="1837" y="1544"/>
                  </a:cubicBezTo>
                  <a:cubicBezTo>
                    <a:pt x="1747" y="1788"/>
                    <a:pt x="1516" y="1942"/>
                    <a:pt x="1271" y="1942"/>
                  </a:cubicBezTo>
                  <a:cubicBezTo>
                    <a:pt x="1203" y="1942"/>
                    <a:pt x="1134" y="1930"/>
                    <a:pt x="1066" y="1905"/>
                  </a:cubicBezTo>
                  <a:cubicBezTo>
                    <a:pt x="657" y="1790"/>
                    <a:pt x="460" y="1053"/>
                    <a:pt x="1017" y="659"/>
                  </a:cubicBezTo>
                  <a:cubicBezTo>
                    <a:pt x="1144" y="567"/>
                    <a:pt x="1328" y="517"/>
                    <a:pt x="1534" y="517"/>
                  </a:cubicBezTo>
                  <a:cubicBezTo>
                    <a:pt x="2130" y="517"/>
                    <a:pt x="2903" y="931"/>
                    <a:pt x="2951" y="1905"/>
                  </a:cubicBezTo>
                  <a:cubicBezTo>
                    <a:pt x="2951" y="3069"/>
                    <a:pt x="2017" y="4118"/>
                    <a:pt x="1771" y="4888"/>
                  </a:cubicBezTo>
                  <a:cubicBezTo>
                    <a:pt x="1417" y="5950"/>
                    <a:pt x="1853" y="6617"/>
                    <a:pt x="1900" y="6703"/>
                  </a:cubicBezTo>
                  <a:lnTo>
                    <a:pt x="1900" y="6703"/>
                  </a:lnTo>
                  <a:cubicBezTo>
                    <a:pt x="1607" y="6147"/>
                    <a:pt x="1592" y="5493"/>
                    <a:pt x="1853" y="4921"/>
                  </a:cubicBezTo>
                  <a:cubicBezTo>
                    <a:pt x="2050" y="4396"/>
                    <a:pt x="2476" y="3839"/>
                    <a:pt x="2804" y="3134"/>
                  </a:cubicBezTo>
                  <a:cubicBezTo>
                    <a:pt x="2919" y="2921"/>
                    <a:pt x="3001" y="2675"/>
                    <a:pt x="3050" y="2430"/>
                  </a:cubicBezTo>
                  <a:cubicBezTo>
                    <a:pt x="3115" y="2675"/>
                    <a:pt x="3197" y="2921"/>
                    <a:pt x="3312" y="3134"/>
                  </a:cubicBezTo>
                  <a:cubicBezTo>
                    <a:pt x="3623" y="3839"/>
                    <a:pt x="4066" y="4396"/>
                    <a:pt x="4263" y="4921"/>
                  </a:cubicBezTo>
                  <a:cubicBezTo>
                    <a:pt x="4509" y="5495"/>
                    <a:pt x="4492" y="6150"/>
                    <a:pt x="4214" y="6708"/>
                  </a:cubicBezTo>
                  <a:cubicBezTo>
                    <a:pt x="4246" y="6642"/>
                    <a:pt x="4705" y="5970"/>
                    <a:pt x="4345" y="4888"/>
                  </a:cubicBezTo>
                  <a:cubicBezTo>
                    <a:pt x="4082" y="4118"/>
                    <a:pt x="3164" y="3069"/>
                    <a:pt x="3164" y="1905"/>
                  </a:cubicBezTo>
                  <a:cubicBezTo>
                    <a:pt x="3213" y="931"/>
                    <a:pt x="3986" y="517"/>
                    <a:pt x="4582" y="517"/>
                  </a:cubicBezTo>
                  <a:cubicBezTo>
                    <a:pt x="4788" y="517"/>
                    <a:pt x="4972" y="567"/>
                    <a:pt x="5099" y="659"/>
                  </a:cubicBezTo>
                  <a:cubicBezTo>
                    <a:pt x="5656" y="1053"/>
                    <a:pt x="5459" y="1790"/>
                    <a:pt x="5033" y="1905"/>
                  </a:cubicBezTo>
                  <a:cubicBezTo>
                    <a:pt x="4969" y="1930"/>
                    <a:pt x="4903" y="1942"/>
                    <a:pt x="4837" y="1942"/>
                  </a:cubicBezTo>
                  <a:cubicBezTo>
                    <a:pt x="4600" y="1942"/>
                    <a:pt x="4369" y="1788"/>
                    <a:pt x="4279" y="1544"/>
                  </a:cubicBezTo>
                  <a:cubicBezTo>
                    <a:pt x="4258" y="1459"/>
                    <a:pt x="4312" y="1374"/>
                    <a:pt x="4385" y="1374"/>
                  </a:cubicBezTo>
                  <a:cubicBezTo>
                    <a:pt x="4424" y="1374"/>
                    <a:pt x="4468" y="1399"/>
                    <a:pt x="4509" y="1462"/>
                  </a:cubicBezTo>
                  <a:cubicBezTo>
                    <a:pt x="4557" y="1535"/>
                    <a:pt x="4629" y="1567"/>
                    <a:pt x="4702" y="1567"/>
                  </a:cubicBezTo>
                  <a:cubicBezTo>
                    <a:pt x="4826" y="1567"/>
                    <a:pt x="4951" y="1471"/>
                    <a:pt x="4951" y="1315"/>
                  </a:cubicBezTo>
                  <a:cubicBezTo>
                    <a:pt x="4968" y="1167"/>
                    <a:pt x="4853" y="1020"/>
                    <a:pt x="4705" y="1003"/>
                  </a:cubicBezTo>
                  <a:cubicBezTo>
                    <a:pt x="4675" y="996"/>
                    <a:pt x="4645" y="993"/>
                    <a:pt x="4615" y="993"/>
                  </a:cubicBezTo>
                  <a:cubicBezTo>
                    <a:pt x="4439" y="993"/>
                    <a:pt x="4286" y="1114"/>
                    <a:pt x="4230" y="1282"/>
                  </a:cubicBezTo>
                  <a:cubicBezTo>
                    <a:pt x="4103" y="1584"/>
                    <a:pt x="4346" y="2103"/>
                    <a:pt x="4930" y="2103"/>
                  </a:cubicBezTo>
                  <a:cubicBezTo>
                    <a:pt x="4948" y="2103"/>
                    <a:pt x="4966" y="2103"/>
                    <a:pt x="4984" y="2102"/>
                  </a:cubicBezTo>
                  <a:cubicBezTo>
                    <a:pt x="5607" y="2069"/>
                    <a:pt x="6115" y="1102"/>
                    <a:pt x="5525" y="446"/>
                  </a:cubicBezTo>
                  <a:cubicBezTo>
                    <a:pt x="5302" y="156"/>
                    <a:pt x="4916" y="1"/>
                    <a:pt x="4520" y="1"/>
                  </a:cubicBezTo>
                  <a:cubicBezTo>
                    <a:pt x="4045" y="1"/>
                    <a:pt x="3554" y="225"/>
                    <a:pt x="3312" y="708"/>
                  </a:cubicBezTo>
                  <a:cubicBezTo>
                    <a:pt x="3197" y="872"/>
                    <a:pt x="3099" y="1069"/>
                    <a:pt x="3050" y="1266"/>
                  </a:cubicBezTo>
                  <a:cubicBezTo>
                    <a:pt x="3001" y="1069"/>
                    <a:pt x="2919" y="872"/>
                    <a:pt x="2804" y="708"/>
                  </a:cubicBezTo>
                  <a:cubicBezTo>
                    <a:pt x="2562" y="225"/>
                    <a:pt x="2071" y="1"/>
                    <a:pt x="15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2" name="Google Shape;8772;p21"/>
            <p:cNvSpPr/>
            <p:nvPr/>
          </p:nvSpPr>
          <p:spPr>
            <a:xfrm>
              <a:off x="7257645" y="4693875"/>
              <a:ext cx="171045" cy="268903"/>
            </a:xfrm>
            <a:custGeom>
              <a:avLst/>
              <a:gdLst/>
              <a:ahLst/>
              <a:cxnLst/>
              <a:rect l="l" t="t" r="r" b="b"/>
              <a:pathLst>
                <a:path w="5214" h="8197" extrusionOk="0">
                  <a:moveTo>
                    <a:pt x="4115" y="1"/>
                  </a:moveTo>
                  <a:cubicBezTo>
                    <a:pt x="4115" y="1"/>
                    <a:pt x="4197" y="607"/>
                    <a:pt x="3804" y="837"/>
                  </a:cubicBezTo>
                  <a:cubicBezTo>
                    <a:pt x="3410" y="1066"/>
                    <a:pt x="2836" y="1525"/>
                    <a:pt x="3443" y="2050"/>
                  </a:cubicBezTo>
                  <a:cubicBezTo>
                    <a:pt x="4033" y="2574"/>
                    <a:pt x="4213" y="3328"/>
                    <a:pt x="3689" y="4066"/>
                  </a:cubicBezTo>
                  <a:cubicBezTo>
                    <a:pt x="3689" y="4066"/>
                    <a:pt x="3984" y="2967"/>
                    <a:pt x="3246" y="2476"/>
                  </a:cubicBezTo>
                  <a:cubicBezTo>
                    <a:pt x="3054" y="2343"/>
                    <a:pt x="2899" y="2306"/>
                    <a:pt x="2786" y="2306"/>
                  </a:cubicBezTo>
                  <a:cubicBezTo>
                    <a:pt x="2649" y="2306"/>
                    <a:pt x="2574" y="2361"/>
                    <a:pt x="2574" y="2361"/>
                  </a:cubicBezTo>
                  <a:cubicBezTo>
                    <a:pt x="2623" y="2492"/>
                    <a:pt x="2656" y="2640"/>
                    <a:pt x="2673" y="2787"/>
                  </a:cubicBezTo>
                  <a:cubicBezTo>
                    <a:pt x="2689" y="3000"/>
                    <a:pt x="2214" y="3361"/>
                    <a:pt x="2558" y="3754"/>
                  </a:cubicBezTo>
                  <a:cubicBezTo>
                    <a:pt x="2902" y="4148"/>
                    <a:pt x="3148" y="4918"/>
                    <a:pt x="1951" y="5803"/>
                  </a:cubicBezTo>
                  <a:cubicBezTo>
                    <a:pt x="1951" y="5803"/>
                    <a:pt x="2558" y="4443"/>
                    <a:pt x="2197" y="3738"/>
                  </a:cubicBezTo>
                  <a:cubicBezTo>
                    <a:pt x="1837" y="3033"/>
                    <a:pt x="1378" y="3148"/>
                    <a:pt x="968" y="2558"/>
                  </a:cubicBezTo>
                  <a:cubicBezTo>
                    <a:pt x="968" y="2558"/>
                    <a:pt x="1" y="3082"/>
                    <a:pt x="755" y="4230"/>
                  </a:cubicBezTo>
                  <a:cubicBezTo>
                    <a:pt x="1624" y="5574"/>
                    <a:pt x="542" y="7278"/>
                    <a:pt x="1476" y="8196"/>
                  </a:cubicBezTo>
                  <a:cubicBezTo>
                    <a:pt x="1476" y="8196"/>
                    <a:pt x="1410" y="6836"/>
                    <a:pt x="2673" y="5606"/>
                  </a:cubicBezTo>
                  <a:cubicBezTo>
                    <a:pt x="3935" y="4377"/>
                    <a:pt x="5213" y="2853"/>
                    <a:pt x="41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3" name="Google Shape;8773;p21"/>
            <p:cNvSpPr/>
            <p:nvPr/>
          </p:nvSpPr>
          <p:spPr>
            <a:xfrm>
              <a:off x="7407665" y="4660544"/>
              <a:ext cx="99530" cy="148443"/>
            </a:xfrm>
            <a:custGeom>
              <a:avLst/>
              <a:gdLst/>
              <a:ahLst/>
              <a:cxnLst/>
              <a:rect l="l" t="t" r="r" b="b"/>
              <a:pathLst>
                <a:path w="3034" h="4525" extrusionOk="0">
                  <a:moveTo>
                    <a:pt x="2591" y="0"/>
                  </a:moveTo>
                  <a:lnTo>
                    <a:pt x="2591" y="0"/>
                  </a:lnTo>
                  <a:cubicBezTo>
                    <a:pt x="2542" y="279"/>
                    <a:pt x="2279" y="525"/>
                    <a:pt x="1640" y="820"/>
                  </a:cubicBezTo>
                  <a:cubicBezTo>
                    <a:pt x="984" y="1099"/>
                    <a:pt x="1230" y="1935"/>
                    <a:pt x="1279" y="2115"/>
                  </a:cubicBezTo>
                  <a:cubicBezTo>
                    <a:pt x="1342" y="2303"/>
                    <a:pt x="1390" y="2641"/>
                    <a:pt x="1207" y="2641"/>
                  </a:cubicBezTo>
                  <a:cubicBezTo>
                    <a:pt x="1199" y="2641"/>
                    <a:pt x="1190" y="2641"/>
                    <a:pt x="1181" y="2639"/>
                  </a:cubicBezTo>
                  <a:cubicBezTo>
                    <a:pt x="968" y="2607"/>
                    <a:pt x="1017" y="2492"/>
                    <a:pt x="1116" y="1820"/>
                  </a:cubicBezTo>
                  <a:cubicBezTo>
                    <a:pt x="1189" y="1319"/>
                    <a:pt x="880" y="1255"/>
                    <a:pt x="717" y="1255"/>
                  </a:cubicBezTo>
                  <a:cubicBezTo>
                    <a:pt x="662" y="1255"/>
                    <a:pt x="624" y="1262"/>
                    <a:pt x="624" y="1262"/>
                  </a:cubicBezTo>
                  <a:cubicBezTo>
                    <a:pt x="755" y="1426"/>
                    <a:pt x="739" y="1656"/>
                    <a:pt x="607" y="1820"/>
                  </a:cubicBezTo>
                  <a:cubicBezTo>
                    <a:pt x="362" y="2066"/>
                    <a:pt x="50" y="2344"/>
                    <a:pt x="312" y="3098"/>
                  </a:cubicBezTo>
                  <a:cubicBezTo>
                    <a:pt x="575" y="3852"/>
                    <a:pt x="1" y="4524"/>
                    <a:pt x="1" y="4524"/>
                  </a:cubicBezTo>
                  <a:cubicBezTo>
                    <a:pt x="3033" y="2017"/>
                    <a:pt x="2591" y="1"/>
                    <a:pt x="259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4" name="Google Shape;8774;p21"/>
            <p:cNvSpPr/>
            <p:nvPr/>
          </p:nvSpPr>
          <p:spPr>
            <a:xfrm>
              <a:off x="7210864" y="4941754"/>
              <a:ext cx="117803" cy="139848"/>
            </a:xfrm>
            <a:custGeom>
              <a:avLst/>
              <a:gdLst/>
              <a:ahLst/>
              <a:cxnLst/>
              <a:rect l="l" t="t" r="r" b="b"/>
              <a:pathLst>
                <a:path w="3591" h="4263" extrusionOk="0">
                  <a:moveTo>
                    <a:pt x="1869" y="1"/>
                  </a:moveTo>
                  <a:cubicBezTo>
                    <a:pt x="1869" y="1"/>
                    <a:pt x="2000" y="280"/>
                    <a:pt x="1640" y="526"/>
                  </a:cubicBezTo>
                  <a:cubicBezTo>
                    <a:pt x="1296" y="771"/>
                    <a:pt x="1" y="2443"/>
                    <a:pt x="3590" y="4263"/>
                  </a:cubicBezTo>
                  <a:cubicBezTo>
                    <a:pt x="3590" y="4263"/>
                    <a:pt x="2738" y="3771"/>
                    <a:pt x="2623" y="2476"/>
                  </a:cubicBezTo>
                  <a:cubicBezTo>
                    <a:pt x="2525" y="1198"/>
                    <a:pt x="2804" y="509"/>
                    <a:pt x="18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5" name="Google Shape;8775;p21"/>
            <p:cNvSpPr/>
            <p:nvPr/>
          </p:nvSpPr>
          <p:spPr>
            <a:xfrm>
              <a:off x="6978567" y="4977971"/>
              <a:ext cx="226945" cy="160154"/>
            </a:xfrm>
            <a:custGeom>
              <a:avLst/>
              <a:gdLst/>
              <a:ahLst/>
              <a:cxnLst/>
              <a:rect l="l" t="t" r="r" b="b"/>
              <a:pathLst>
                <a:path w="6918" h="4882" extrusionOk="0">
                  <a:moveTo>
                    <a:pt x="4978" y="1"/>
                  </a:moveTo>
                  <a:cubicBezTo>
                    <a:pt x="4754" y="1"/>
                    <a:pt x="4504" y="53"/>
                    <a:pt x="4230" y="176"/>
                  </a:cubicBezTo>
                  <a:cubicBezTo>
                    <a:pt x="2771" y="831"/>
                    <a:pt x="3033" y="3306"/>
                    <a:pt x="4771" y="3667"/>
                  </a:cubicBezTo>
                  <a:cubicBezTo>
                    <a:pt x="4984" y="3700"/>
                    <a:pt x="5180" y="3732"/>
                    <a:pt x="5344" y="3749"/>
                  </a:cubicBezTo>
                  <a:cubicBezTo>
                    <a:pt x="4902" y="3831"/>
                    <a:pt x="4459" y="3995"/>
                    <a:pt x="4033" y="4191"/>
                  </a:cubicBezTo>
                  <a:cubicBezTo>
                    <a:pt x="3885" y="4273"/>
                    <a:pt x="3656" y="4339"/>
                    <a:pt x="3607" y="4355"/>
                  </a:cubicBezTo>
                  <a:cubicBezTo>
                    <a:pt x="3152" y="4528"/>
                    <a:pt x="2723" y="4603"/>
                    <a:pt x="2336" y="4603"/>
                  </a:cubicBezTo>
                  <a:cubicBezTo>
                    <a:pt x="1507" y="4603"/>
                    <a:pt x="870" y="4257"/>
                    <a:pt x="591" y="3765"/>
                  </a:cubicBezTo>
                  <a:cubicBezTo>
                    <a:pt x="361" y="3355"/>
                    <a:pt x="345" y="2864"/>
                    <a:pt x="558" y="2454"/>
                  </a:cubicBezTo>
                  <a:cubicBezTo>
                    <a:pt x="558" y="2437"/>
                    <a:pt x="574" y="2437"/>
                    <a:pt x="574" y="2421"/>
                  </a:cubicBezTo>
                  <a:cubicBezTo>
                    <a:pt x="787" y="2107"/>
                    <a:pt x="1123" y="1960"/>
                    <a:pt x="1434" y="1960"/>
                  </a:cubicBezTo>
                  <a:cubicBezTo>
                    <a:pt x="1722" y="1960"/>
                    <a:pt x="1989" y="2086"/>
                    <a:pt x="2115" y="2323"/>
                  </a:cubicBezTo>
                  <a:cubicBezTo>
                    <a:pt x="2230" y="2454"/>
                    <a:pt x="2295" y="2634"/>
                    <a:pt x="2295" y="2798"/>
                  </a:cubicBezTo>
                  <a:cubicBezTo>
                    <a:pt x="2295" y="2946"/>
                    <a:pt x="2230" y="3093"/>
                    <a:pt x="2115" y="3208"/>
                  </a:cubicBezTo>
                  <a:cubicBezTo>
                    <a:pt x="2010" y="3305"/>
                    <a:pt x="1951" y="3335"/>
                    <a:pt x="1922" y="3335"/>
                  </a:cubicBezTo>
                  <a:cubicBezTo>
                    <a:pt x="1897" y="3335"/>
                    <a:pt x="1895" y="3313"/>
                    <a:pt x="1902" y="3290"/>
                  </a:cubicBezTo>
                  <a:cubicBezTo>
                    <a:pt x="2017" y="3030"/>
                    <a:pt x="1727" y="2861"/>
                    <a:pt x="1474" y="2861"/>
                  </a:cubicBezTo>
                  <a:cubicBezTo>
                    <a:pt x="1295" y="2861"/>
                    <a:pt x="1135" y="2946"/>
                    <a:pt x="1148" y="3142"/>
                  </a:cubicBezTo>
                  <a:cubicBezTo>
                    <a:pt x="1137" y="3417"/>
                    <a:pt x="1376" y="3544"/>
                    <a:pt x="1629" y="3544"/>
                  </a:cubicBezTo>
                  <a:cubicBezTo>
                    <a:pt x="1753" y="3544"/>
                    <a:pt x="1881" y="3513"/>
                    <a:pt x="1984" y="3454"/>
                  </a:cubicBezTo>
                  <a:lnTo>
                    <a:pt x="2017" y="3437"/>
                  </a:lnTo>
                  <a:cubicBezTo>
                    <a:pt x="2050" y="3421"/>
                    <a:pt x="2066" y="3405"/>
                    <a:pt x="2082" y="3388"/>
                  </a:cubicBezTo>
                  <a:lnTo>
                    <a:pt x="2082" y="3372"/>
                  </a:lnTo>
                  <a:cubicBezTo>
                    <a:pt x="2394" y="3093"/>
                    <a:pt x="2427" y="2618"/>
                    <a:pt x="2181" y="2290"/>
                  </a:cubicBezTo>
                  <a:cubicBezTo>
                    <a:pt x="2042" y="2013"/>
                    <a:pt x="1726" y="1862"/>
                    <a:pt x="1388" y="1862"/>
                  </a:cubicBezTo>
                  <a:cubicBezTo>
                    <a:pt x="1046" y="1862"/>
                    <a:pt x="682" y="2017"/>
                    <a:pt x="460" y="2356"/>
                  </a:cubicBezTo>
                  <a:cubicBezTo>
                    <a:pt x="1" y="2946"/>
                    <a:pt x="132" y="4109"/>
                    <a:pt x="935" y="4585"/>
                  </a:cubicBezTo>
                  <a:cubicBezTo>
                    <a:pt x="1300" y="4783"/>
                    <a:pt x="1708" y="4882"/>
                    <a:pt x="2132" y="4882"/>
                  </a:cubicBezTo>
                  <a:cubicBezTo>
                    <a:pt x="2164" y="4882"/>
                    <a:pt x="2197" y="4881"/>
                    <a:pt x="2230" y="4880"/>
                  </a:cubicBezTo>
                  <a:cubicBezTo>
                    <a:pt x="3131" y="4847"/>
                    <a:pt x="3836" y="4355"/>
                    <a:pt x="5016" y="3995"/>
                  </a:cubicBezTo>
                  <a:cubicBezTo>
                    <a:pt x="5459" y="3896"/>
                    <a:pt x="5885" y="3831"/>
                    <a:pt x="6328" y="3798"/>
                  </a:cubicBezTo>
                  <a:cubicBezTo>
                    <a:pt x="6541" y="3782"/>
                    <a:pt x="6738" y="3716"/>
                    <a:pt x="6918" y="3618"/>
                  </a:cubicBezTo>
                  <a:lnTo>
                    <a:pt x="6918" y="3618"/>
                  </a:lnTo>
                  <a:cubicBezTo>
                    <a:pt x="6918" y="3618"/>
                    <a:pt x="6807" y="3644"/>
                    <a:pt x="6663" y="3644"/>
                  </a:cubicBezTo>
                  <a:cubicBezTo>
                    <a:pt x="6509" y="3644"/>
                    <a:pt x="6316" y="3614"/>
                    <a:pt x="6180" y="3487"/>
                  </a:cubicBezTo>
                  <a:cubicBezTo>
                    <a:pt x="5918" y="3257"/>
                    <a:pt x="5918" y="3355"/>
                    <a:pt x="5639" y="3257"/>
                  </a:cubicBezTo>
                  <a:cubicBezTo>
                    <a:pt x="5475" y="3224"/>
                    <a:pt x="5361" y="3060"/>
                    <a:pt x="5361" y="2896"/>
                  </a:cubicBezTo>
                  <a:cubicBezTo>
                    <a:pt x="5164" y="3060"/>
                    <a:pt x="5131" y="3355"/>
                    <a:pt x="5279" y="3552"/>
                  </a:cubicBezTo>
                  <a:cubicBezTo>
                    <a:pt x="5279" y="3552"/>
                    <a:pt x="4557" y="3552"/>
                    <a:pt x="4394" y="3191"/>
                  </a:cubicBezTo>
                  <a:cubicBezTo>
                    <a:pt x="4213" y="2814"/>
                    <a:pt x="4426" y="2814"/>
                    <a:pt x="4557" y="2733"/>
                  </a:cubicBezTo>
                  <a:cubicBezTo>
                    <a:pt x="4705" y="2651"/>
                    <a:pt x="4754" y="2519"/>
                    <a:pt x="4607" y="2306"/>
                  </a:cubicBezTo>
                  <a:cubicBezTo>
                    <a:pt x="4459" y="2093"/>
                    <a:pt x="4476" y="1733"/>
                    <a:pt x="4738" y="1733"/>
                  </a:cubicBezTo>
                  <a:cubicBezTo>
                    <a:pt x="4658" y="1560"/>
                    <a:pt x="4492" y="1452"/>
                    <a:pt x="4310" y="1452"/>
                  </a:cubicBezTo>
                  <a:cubicBezTo>
                    <a:pt x="4268" y="1452"/>
                    <a:pt x="4224" y="1458"/>
                    <a:pt x="4180" y="1470"/>
                  </a:cubicBezTo>
                  <a:cubicBezTo>
                    <a:pt x="3754" y="1552"/>
                    <a:pt x="3754" y="2159"/>
                    <a:pt x="3754" y="2159"/>
                  </a:cubicBezTo>
                  <a:cubicBezTo>
                    <a:pt x="3754" y="2159"/>
                    <a:pt x="3443" y="1405"/>
                    <a:pt x="3935" y="1028"/>
                  </a:cubicBezTo>
                  <a:cubicBezTo>
                    <a:pt x="4124" y="883"/>
                    <a:pt x="4274" y="827"/>
                    <a:pt x="4391" y="827"/>
                  </a:cubicBezTo>
                  <a:cubicBezTo>
                    <a:pt x="4579" y="827"/>
                    <a:pt x="4681" y="969"/>
                    <a:pt x="4721" y="1110"/>
                  </a:cubicBezTo>
                  <a:cubicBezTo>
                    <a:pt x="4774" y="1295"/>
                    <a:pt x="4870" y="1449"/>
                    <a:pt x="5018" y="1449"/>
                  </a:cubicBezTo>
                  <a:cubicBezTo>
                    <a:pt x="5053" y="1449"/>
                    <a:pt x="5090" y="1440"/>
                    <a:pt x="5131" y="1421"/>
                  </a:cubicBezTo>
                  <a:cubicBezTo>
                    <a:pt x="5262" y="1345"/>
                    <a:pt x="5377" y="1248"/>
                    <a:pt x="5474" y="1248"/>
                  </a:cubicBezTo>
                  <a:cubicBezTo>
                    <a:pt x="5524" y="1248"/>
                    <a:pt x="5568" y="1273"/>
                    <a:pt x="5607" y="1339"/>
                  </a:cubicBezTo>
                  <a:cubicBezTo>
                    <a:pt x="5738" y="1602"/>
                    <a:pt x="5623" y="1897"/>
                    <a:pt x="5361" y="2011"/>
                  </a:cubicBezTo>
                  <a:cubicBezTo>
                    <a:pt x="5361" y="2011"/>
                    <a:pt x="5366" y="2012"/>
                    <a:pt x="5377" y="2012"/>
                  </a:cubicBezTo>
                  <a:cubicBezTo>
                    <a:pt x="5484" y="2012"/>
                    <a:pt x="6094" y="1984"/>
                    <a:pt x="6213" y="1372"/>
                  </a:cubicBezTo>
                  <a:cubicBezTo>
                    <a:pt x="6331" y="822"/>
                    <a:pt x="5863" y="1"/>
                    <a:pt x="49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6" name="Google Shape;8776;p21"/>
            <p:cNvSpPr/>
            <p:nvPr/>
          </p:nvSpPr>
          <p:spPr>
            <a:xfrm>
              <a:off x="6942546" y="5063823"/>
              <a:ext cx="152740" cy="108650"/>
            </a:xfrm>
            <a:custGeom>
              <a:avLst/>
              <a:gdLst/>
              <a:ahLst/>
              <a:cxnLst/>
              <a:rect l="l" t="t" r="r" b="b"/>
              <a:pathLst>
                <a:path w="4656" h="3312" extrusionOk="0">
                  <a:moveTo>
                    <a:pt x="836" y="1"/>
                  </a:moveTo>
                  <a:lnTo>
                    <a:pt x="836" y="1"/>
                  </a:lnTo>
                  <a:cubicBezTo>
                    <a:pt x="836" y="1"/>
                    <a:pt x="1" y="919"/>
                    <a:pt x="558" y="1722"/>
                  </a:cubicBezTo>
                  <a:cubicBezTo>
                    <a:pt x="869" y="2181"/>
                    <a:pt x="1377" y="2459"/>
                    <a:pt x="1935" y="2492"/>
                  </a:cubicBezTo>
                  <a:cubicBezTo>
                    <a:pt x="1869" y="2492"/>
                    <a:pt x="1476" y="2492"/>
                    <a:pt x="1295" y="2722"/>
                  </a:cubicBezTo>
                  <a:cubicBezTo>
                    <a:pt x="1181" y="2886"/>
                    <a:pt x="1131" y="3099"/>
                    <a:pt x="1148" y="3312"/>
                  </a:cubicBezTo>
                  <a:cubicBezTo>
                    <a:pt x="1200" y="3221"/>
                    <a:pt x="1304" y="3171"/>
                    <a:pt x="1402" y="3171"/>
                  </a:cubicBezTo>
                  <a:cubicBezTo>
                    <a:pt x="1427" y="3171"/>
                    <a:pt x="1452" y="3174"/>
                    <a:pt x="1476" y="3181"/>
                  </a:cubicBezTo>
                  <a:cubicBezTo>
                    <a:pt x="1589" y="3216"/>
                    <a:pt x="1750" y="3288"/>
                    <a:pt x="1932" y="3288"/>
                  </a:cubicBezTo>
                  <a:cubicBezTo>
                    <a:pt x="2091" y="3288"/>
                    <a:pt x="2267" y="3233"/>
                    <a:pt x="2443" y="3050"/>
                  </a:cubicBezTo>
                  <a:cubicBezTo>
                    <a:pt x="2820" y="2640"/>
                    <a:pt x="3312" y="2869"/>
                    <a:pt x="4656" y="2164"/>
                  </a:cubicBezTo>
                  <a:cubicBezTo>
                    <a:pt x="4656" y="2164"/>
                    <a:pt x="4655" y="2164"/>
                    <a:pt x="4655" y="2164"/>
                  </a:cubicBezTo>
                  <a:cubicBezTo>
                    <a:pt x="4631" y="2164"/>
                    <a:pt x="3916" y="2457"/>
                    <a:pt x="3114" y="2457"/>
                  </a:cubicBezTo>
                  <a:cubicBezTo>
                    <a:pt x="2651" y="2457"/>
                    <a:pt x="2158" y="2359"/>
                    <a:pt x="1754" y="2050"/>
                  </a:cubicBezTo>
                  <a:cubicBezTo>
                    <a:pt x="1099" y="1574"/>
                    <a:pt x="754" y="804"/>
                    <a:pt x="83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7" name="Google Shape;8777;p21"/>
            <p:cNvSpPr/>
            <p:nvPr/>
          </p:nvSpPr>
          <p:spPr>
            <a:xfrm>
              <a:off x="7143645" y="4820307"/>
              <a:ext cx="145753" cy="205917"/>
            </a:xfrm>
            <a:custGeom>
              <a:avLst/>
              <a:gdLst/>
              <a:ahLst/>
              <a:cxnLst/>
              <a:rect l="l" t="t" r="r" b="b"/>
              <a:pathLst>
                <a:path w="4443" h="6277" extrusionOk="0">
                  <a:moveTo>
                    <a:pt x="2633" y="0"/>
                  </a:moveTo>
                  <a:cubicBezTo>
                    <a:pt x="2137" y="0"/>
                    <a:pt x="1621" y="202"/>
                    <a:pt x="1279" y="605"/>
                  </a:cubicBezTo>
                  <a:cubicBezTo>
                    <a:pt x="1" y="2244"/>
                    <a:pt x="902" y="4260"/>
                    <a:pt x="1656" y="5113"/>
                  </a:cubicBezTo>
                  <a:cubicBezTo>
                    <a:pt x="2083" y="5637"/>
                    <a:pt x="2640" y="6031"/>
                    <a:pt x="3263" y="6276"/>
                  </a:cubicBezTo>
                  <a:cubicBezTo>
                    <a:pt x="2689" y="6014"/>
                    <a:pt x="2181" y="5621"/>
                    <a:pt x="1787" y="5129"/>
                  </a:cubicBezTo>
                  <a:cubicBezTo>
                    <a:pt x="1509" y="4736"/>
                    <a:pt x="1312" y="4309"/>
                    <a:pt x="1181" y="3851"/>
                  </a:cubicBezTo>
                  <a:cubicBezTo>
                    <a:pt x="1033" y="3326"/>
                    <a:pt x="984" y="2769"/>
                    <a:pt x="1017" y="2211"/>
                  </a:cubicBezTo>
                  <a:cubicBezTo>
                    <a:pt x="1148" y="736"/>
                    <a:pt x="1984" y="195"/>
                    <a:pt x="2722" y="162"/>
                  </a:cubicBezTo>
                  <a:cubicBezTo>
                    <a:pt x="3082" y="162"/>
                    <a:pt x="3410" y="310"/>
                    <a:pt x="3656" y="556"/>
                  </a:cubicBezTo>
                  <a:cubicBezTo>
                    <a:pt x="4295" y="1097"/>
                    <a:pt x="3935" y="2047"/>
                    <a:pt x="3394" y="2277"/>
                  </a:cubicBezTo>
                  <a:cubicBezTo>
                    <a:pt x="3271" y="2338"/>
                    <a:pt x="3139" y="2372"/>
                    <a:pt x="3005" y="2372"/>
                  </a:cubicBezTo>
                  <a:cubicBezTo>
                    <a:pt x="2888" y="2372"/>
                    <a:pt x="2770" y="2347"/>
                    <a:pt x="2656" y="2293"/>
                  </a:cubicBezTo>
                  <a:cubicBezTo>
                    <a:pt x="2492" y="2195"/>
                    <a:pt x="2378" y="2031"/>
                    <a:pt x="2345" y="1834"/>
                  </a:cubicBezTo>
                  <a:cubicBezTo>
                    <a:pt x="2345" y="1737"/>
                    <a:pt x="2371" y="1714"/>
                    <a:pt x="2422" y="1714"/>
                  </a:cubicBezTo>
                  <a:cubicBezTo>
                    <a:pt x="2465" y="1714"/>
                    <a:pt x="2527" y="1731"/>
                    <a:pt x="2607" y="1731"/>
                  </a:cubicBezTo>
                  <a:cubicBezTo>
                    <a:pt x="2668" y="1731"/>
                    <a:pt x="2739" y="1721"/>
                    <a:pt x="2820" y="1687"/>
                  </a:cubicBezTo>
                  <a:cubicBezTo>
                    <a:pt x="3017" y="1572"/>
                    <a:pt x="3050" y="1293"/>
                    <a:pt x="2886" y="1130"/>
                  </a:cubicBezTo>
                  <a:cubicBezTo>
                    <a:pt x="2817" y="1056"/>
                    <a:pt x="2718" y="1015"/>
                    <a:pt x="2614" y="1015"/>
                  </a:cubicBezTo>
                  <a:cubicBezTo>
                    <a:pt x="2420" y="1015"/>
                    <a:pt x="2213" y="1158"/>
                    <a:pt x="2181" y="1490"/>
                  </a:cubicBezTo>
                  <a:cubicBezTo>
                    <a:pt x="2148" y="1736"/>
                    <a:pt x="2214" y="1982"/>
                    <a:pt x="2378" y="2146"/>
                  </a:cubicBezTo>
                  <a:cubicBezTo>
                    <a:pt x="2410" y="2179"/>
                    <a:pt x="2427" y="2195"/>
                    <a:pt x="2443" y="2211"/>
                  </a:cubicBezTo>
                  <a:cubicBezTo>
                    <a:pt x="2460" y="2228"/>
                    <a:pt x="2476" y="2244"/>
                    <a:pt x="2509" y="2261"/>
                  </a:cubicBezTo>
                  <a:lnTo>
                    <a:pt x="2558" y="2293"/>
                  </a:lnTo>
                  <a:lnTo>
                    <a:pt x="2591" y="2326"/>
                  </a:lnTo>
                  <a:lnTo>
                    <a:pt x="2623" y="2343"/>
                  </a:lnTo>
                  <a:cubicBezTo>
                    <a:pt x="2755" y="2408"/>
                    <a:pt x="2894" y="2441"/>
                    <a:pt x="3031" y="2441"/>
                  </a:cubicBezTo>
                  <a:cubicBezTo>
                    <a:pt x="3168" y="2441"/>
                    <a:pt x="3304" y="2408"/>
                    <a:pt x="3427" y="2343"/>
                  </a:cubicBezTo>
                  <a:cubicBezTo>
                    <a:pt x="4017" y="2129"/>
                    <a:pt x="4443" y="1080"/>
                    <a:pt x="3754" y="458"/>
                  </a:cubicBezTo>
                  <a:cubicBezTo>
                    <a:pt x="3480" y="153"/>
                    <a:pt x="3064" y="0"/>
                    <a:pt x="26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8" name="Google Shape;8778;p21"/>
            <p:cNvSpPr/>
            <p:nvPr/>
          </p:nvSpPr>
          <p:spPr>
            <a:xfrm>
              <a:off x="6377928" y="4897236"/>
              <a:ext cx="297377" cy="207032"/>
            </a:xfrm>
            <a:custGeom>
              <a:avLst/>
              <a:gdLst/>
              <a:ahLst/>
              <a:cxnLst/>
              <a:rect l="l" t="t" r="r" b="b"/>
              <a:pathLst>
                <a:path w="9065" h="6311" extrusionOk="0">
                  <a:moveTo>
                    <a:pt x="2016" y="1"/>
                  </a:moveTo>
                  <a:cubicBezTo>
                    <a:pt x="1099" y="1"/>
                    <a:pt x="77" y="653"/>
                    <a:pt x="33" y="1850"/>
                  </a:cubicBezTo>
                  <a:cubicBezTo>
                    <a:pt x="1" y="2718"/>
                    <a:pt x="476" y="3522"/>
                    <a:pt x="1246" y="3931"/>
                  </a:cubicBezTo>
                  <a:cubicBezTo>
                    <a:pt x="1740" y="4189"/>
                    <a:pt x="2292" y="4291"/>
                    <a:pt x="2857" y="4291"/>
                  </a:cubicBezTo>
                  <a:cubicBezTo>
                    <a:pt x="3193" y="4291"/>
                    <a:pt x="3533" y="4255"/>
                    <a:pt x="3869" y="4194"/>
                  </a:cubicBezTo>
                  <a:cubicBezTo>
                    <a:pt x="4754" y="3948"/>
                    <a:pt x="5574" y="3620"/>
                    <a:pt x="6393" y="3423"/>
                  </a:cubicBezTo>
                  <a:cubicBezTo>
                    <a:pt x="6595" y="3370"/>
                    <a:pt x="6802" y="3343"/>
                    <a:pt x="7006" y="3343"/>
                  </a:cubicBezTo>
                  <a:cubicBezTo>
                    <a:pt x="7613" y="3343"/>
                    <a:pt x="8193" y="3580"/>
                    <a:pt x="8524" y="4046"/>
                  </a:cubicBezTo>
                  <a:cubicBezTo>
                    <a:pt x="8967" y="4620"/>
                    <a:pt x="8999" y="5571"/>
                    <a:pt x="8459" y="5964"/>
                  </a:cubicBezTo>
                  <a:cubicBezTo>
                    <a:pt x="8245" y="6126"/>
                    <a:pt x="7987" y="6201"/>
                    <a:pt x="7739" y="6201"/>
                  </a:cubicBezTo>
                  <a:cubicBezTo>
                    <a:pt x="7359" y="6201"/>
                    <a:pt x="7001" y="6025"/>
                    <a:pt x="6852" y="5718"/>
                  </a:cubicBezTo>
                  <a:cubicBezTo>
                    <a:pt x="6541" y="5226"/>
                    <a:pt x="6770" y="4571"/>
                    <a:pt x="7246" y="4440"/>
                  </a:cubicBezTo>
                  <a:cubicBezTo>
                    <a:pt x="7333" y="4403"/>
                    <a:pt x="7425" y="4385"/>
                    <a:pt x="7517" y="4385"/>
                  </a:cubicBezTo>
                  <a:cubicBezTo>
                    <a:pt x="7755" y="4385"/>
                    <a:pt x="7994" y="4501"/>
                    <a:pt x="8147" y="4702"/>
                  </a:cubicBezTo>
                  <a:cubicBezTo>
                    <a:pt x="8229" y="4882"/>
                    <a:pt x="8245" y="5095"/>
                    <a:pt x="8180" y="5275"/>
                  </a:cubicBezTo>
                  <a:cubicBezTo>
                    <a:pt x="8167" y="5314"/>
                    <a:pt x="8113" y="5394"/>
                    <a:pt x="8067" y="5394"/>
                  </a:cubicBezTo>
                  <a:cubicBezTo>
                    <a:pt x="8055" y="5394"/>
                    <a:pt x="8043" y="5388"/>
                    <a:pt x="8032" y="5374"/>
                  </a:cubicBezTo>
                  <a:cubicBezTo>
                    <a:pt x="7967" y="5325"/>
                    <a:pt x="8032" y="4964"/>
                    <a:pt x="7655" y="4915"/>
                  </a:cubicBezTo>
                  <a:cubicBezTo>
                    <a:pt x="7641" y="4913"/>
                    <a:pt x="7628" y="4912"/>
                    <a:pt x="7614" y="4912"/>
                  </a:cubicBezTo>
                  <a:cubicBezTo>
                    <a:pt x="7285" y="4912"/>
                    <a:pt x="7177" y="5478"/>
                    <a:pt x="7508" y="5620"/>
                  </a:cubicBezTo>
                  <a:cubicBezTo>
                    <a:pt x="7581" y="5652"/>
                    <a:pt x="7656" y="5668"/>
                    <a:pt x="7729" y="5668"/>
                  </a:cubicBezTo>
                  <a:cubicBezTo>
                    <a:pt x="7951" y="5668"/>
                    <a:pt x="8155" y="5526"/>
                    <a:pt x="8229" y="5292"/>
                  </a:cubicBezTo>
                  <a:cubicBezTo>
                    <a:pt x="8229" y="5292"/>
                    <a:pt x="8229" y="5275"/>
                    <a:pt x="8229" y="5275"/>
                  </a:cubicBezTo>
                  <a:cubicBezTo>
                    <a:pt x="8245" y="5259"/>
                    <a:pt x="8245" y="5243"/>
                    <a:pt x="8245" y="5226"/>
                  </a:cubicBezTo>
                  <a:lnTo>
                    <a:pt x="8245" y="5210"/>
                  </a:lnTo>
                  <a:cubicBezTo>
                    <a:pt x="8278" y="5095"/>
                    <a:pt x="8262" y="4964"/>
                    <a:pt x="8229" y="4833"/>
                  </a:cubicBezTo>
                  <a:cubicBezTo>
                    <a:pt x="8117" y="4521"/>
                    <a:pt x="7815" y="4333"/>
                    <a:pt x="7496" y="4333"/>
                  </a:cubicBezTo>
                  <a:cubicBezTo>
                    <a:pt x="7396" y="4333"/>
                    <a:pt x="7294" y="4351"/>
                    <a:pt x="7196" y="4390"/>
                  </a:cubicBezTo>
                  <a:cubicBezTo>
                    <a:pt x="6705" y="4521"/>
                    <a:pt x="6426" y="5210"/>
                    <a:pt x="6754" y="5767"/>
                  </a:cubicBezTo>
                  <a:cubicBezTo>
                    <a:pt x="6925" y="6110"/>
                    <a:pt x="7333" y="6310"/>
                    <a:pt x="7755" y="6310"/>
                  </a:cubicBezTo>
                  <a:cubicBezTo>
                    <a:pt x="8018" y="6310"/>
                    <a:pt x="8287" y="6232"/>
                    <a:pt x="8508" y="6062"/>
                  </a:cubicBezTo>
                  <a:cubicBezTo>
                    <a:pt x="8950" y="5734"/>
                    <a:pt x="9065" y="5128"/>
                    <a:pt x="8917" y="4571"/>
                  </a:cubicBezTo>
                  <a:cubicBezTo>
                    <a:pt x="8836" y="4046"/>
                    <a:pt x="8475" y="3161"/>
                    <a:pt x="7213" y="2882"/>
                  </a:cubicBezTo>
                  <a:cubicBezTo>
                    <a:pt x="7067" y="2850"/>
                    <a:pt x="6919" y="2835"/>
                    <a:pt x="6768" y="2835"/>
                  </a:cubicBezTo>
                  <a:cubicBezTo>
                    <a:pt x="5438" y="2835"/>
                    <a:pt x="3898" y="3973"/>
                    <a:pt x="2324" y="3973"/>
                  </a:cubicBezTo>
                  <a:cubicBezTo>
                    <a:pt x="2102" y="3973"/>
                    <a:pt x="1879" y="3950"/>
                    <a:pt x="1656" y="3899"/>
                  </a:cubicBezTo>
                  <a:cubicBezTo>
                    <a:pt x="1558" y="3866"/>
                    <a:pt x="1476" y="3849"/>
                    <a:pt x="1377" y="3817"/>
                  </a:cubicBezTo>
                  <a:lnTo>
                    <a:pt x="1312" y="3784"/>
                  </a:lnTo>
                  <a:cubicBezTo>
                    <a:pt x="607" y="3407"/>
                    <a:pt x="164" y="2669"/>
                    <a:pt x="197" y="1850"/>
                  </a:cubicBezTo>
                  <a:cubicBezTo>
                    <a:pt x="219" y="732"/>
                    <a:pt x="1183" y="107"/>
                    <a:pt x="2049" y="107"/>
                  </a:cubicBezTo>
                  <a:cubicBezTo>
                    <a:pt x="2466" y="107"/>
                    <a:pt x="2859" y="251"/>
                    <a:pt x="3115" y="555"/>
                  </a:cubicBezTo>
                  <a:cubicBezTo>
                    <a:pt x="3574" y="1014"/>
                    <a:pt x="3541" y="1768"/>
                    <a:pt x="3033" y="2178"/>
                  </a:cubicBezTo>
                  <a:cubicBezTo>
                    <a:pt x="2951" y="2227"/>
                    <a:pt x="2869" y="2276"/>
                    <a:pt x="2771" y="2292"/>
                  </a:cubicBezTo>
                  <a:cubicBezTo>
                    <a:pt x="2700" y="2311"/>
                    <a:pt x="2630" y="2320"/>
                    <a:pt x="2561" y="2320"/>
                  </a:cubicBezTo>
                  <a:cubicBezTo>
                    <a:pt x="2387" y="2320"/>
                    <a:pt x="2218" y="2262"/>
                    <a:pt x="2066" y="2145"/>
                  </a:cubicBezTo>
                  <a:cubicBezTo>
                    <a:pt x="1951" y="2063"/>
                    <a:pt x="1886" y="1915"/>
                    <a:pt x="1935" y="1768"/>
                  </a:cubicBezTo>
                  <a:lnTo>
                    <a:pt x="1935" y="1768"/>
                  </a:lnTo>
                  <a:cubicBezTo>
                    <a:pt x="2007" y="1851"/>
                    <a:pt x="2106" y="1894"/>
                    <a:pt x="2207" y="1894"/>
                  </a:cubicBezTo>
                  <a:cubicBezTo>
                    <a:pt x="2265" y="1894"/>
                    <a:pt x="2323" y="1880"/>
                    <a:pt x="2377" y="1850"/>
                  </a:cubicBezTo>
                  <a:cubicBezTo>
                    <a:pt x="2607" y="1719"/>
                    <a:pt x="2541" y="1309"/>
                    <a:pt x="2230" y="1227"/>
                  </a:cubicBezTo>
                  <a:cubicBezTo>
                    <a:pt x="2198" y="1217"/>
                    <a:pt x="2167" y="1213"/>
                    <a:pt x="2136" y="1213"/>
                  </a:cubicBezTo>
                  <a:cubicBezTo>
                    <a:pt x="1798" y="1213"/>
                    <a:pt x="1528" y="1756"/>
                    <a:pt x="1918" y="2161"/>
                  </a:cubicBezTo>
                  <a:cubicBezTo>
                    <a:pt x="2067" y="2322"/>
                    <a:pt x="2280" y="2399"/>
                    <a:pt x="2496" y="2399"/>
                  </a:cubicBezTo>
                  <a:cubicBezTo>
                    <a:pt x="2566" y="2399"/>
                    <a:pt x="2637" y="2390"/>
                    <a:pt x="2705" y="2374"/>
                  </a:cubicBezTo>
                  <a:cubicBezTo>
                    <a:pt x="2738" y="2358"/>
                    <a:pt x="2771" y="2358"/>
                    <a:pt x="2803" y="2341"/>
                  </a:cubicBezTo>
                  <a:lnTo>
                    <a:pt x="2869" y="2325"/>
                  </a:lnTo>
                  <a:lnTo>
                    <a:pt x="2902" y="2309"/>
                  </a:lnTo>
                  <a:cubicBezTo>
                    <a:pt x="3049" y="2243"/>
                    <a:pt x="3180" y="2145"/>
                    <a:pt x="3279" y="1997"/>
                  </a:cubicBezTo>
                  <a:cubicBezTo>
                    <a:pt x="3607" y="1538"/>
                    <a:pt x="3557" y="915"/>
                    <a:pt x="3164" y="489"/>
                  </a:cubicBezTo>
                  <a:cubicBezTo>
                    <a:pt x="2893" y="159"/>
                    <a:pt x="2467" y="1"/>
                    <a:pt x="20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9" name="Google Shape;8779;p21"/>
            <p:cNvSpPr/>
            <p:nvPr/>
          </p:nvSpPr>
          <p:spPr>
            <a:xfrm>
              <a:off x="6428482" y="5014811"/>
              <a:ext cx="212412" cy="121641"/>
            </a:xfrm>
            <a:custGeom>
              <a:avLst/>
              <a:gdLst/>
              <a:ahLst/>
              <a:cxnLst/>
              <a:rect l="l" t="t" r="r" b="b"/>
              <a:pathLst>
                <a:path w="6475" h="3708" extrusionOk="0">
                  <a:moveTo>
                    <a:pt x="5522" y="0"/>
                  </a:moveTo>
                  <a:cubicBezTo>
                    <a:pt x="5269" y="0"/>
                    <a:pt x="4968" y="44"/>
                    <a:pt x="4623" y="167"/>
                  </a:cubicBezTo>
                  <a:cubicBezTo>
                    <a:pt x="3779" y="468"/>
                    <a:pt x="2600" y="1029"/>
                    <a:pt x="1433" y="1029"/>
                  </a:cubicBezTo>
                  <a:cubicBezTo>
                    <a:pt x="945" y="1029"/>
                    <a:pt x="459" y="931"/>
                    <a:pt x="0" y="675"/>
                  </a:cubicBezTo>
                  <a:lnTo>
                    <a:pt x="0" y="675"/>
                  </a:lnTo>
                  <a:cubicBezTo>
                    <a:pt x="0" y="675"/>
                    <a:pt x="570" y="1335"/>
                    <a:pt x="1323" y="1335"/>
                  </a:cubicBezTo>
                  <a:cubicBezTo>
                    <a:pt x="1357" y="1335"/>
                    <a:pt x="1391" y="1334"/>
                    <a:pt x="1426" y="1331"/>
                  </a:cubicBezTo>
                  <a:cubicBezTo>
                    <a:pt x="1938" y="1295"/>
                    <a:pt x="2165" y="1164"/>
                    <a:pt x="2301" y="1164"/>
                  </a:cubicBezTo>
                  <a:cubicBezTo>
                    <a:pt x="2352" y="1164"/>
                    <a:pt x="2390" y="1183"/>
                    <a:pt x="2426" y="1233"/>
                  </a:cubicBezTo>
                  <a:cubicBezTo>
                    <a:pt x="2487" y="1317"/>
                    <a:pt x="2404" y="1366"/>
                    <a:pt x="2265" y="1366"/>
                  </a:cubicBezTo>
                  <a:cubicBezTo>
                    <a:pt x="2215" y="1366"/>
                    <a:pt x="2158" y="1360"/>
                    <a:pt x="2098" y="1347"/>
                  </a:cubicBezTo>
                  <a:cubicBezTo>
                    <a:pt x="2058" y="1332"/>
                    <a:pt x="2014" y="1325"/>
                    <a:pt x="1969" y="1325"/>
                  </a:cubicBezTo>
                  <a:cubicBezTo>
                    <a:pt x="1869" y="1325"/>
                    <a:pt x="1763" y="1361"/>
                    <a:pt x="1672" y="1429"/>
                  </a:cubicBezTo>
                  <a:cubicBezTo>
                    <a:pt x="1511" y="1575"/>
                    <a:pt x="1715" y="2102"/>
                    <a:pt x="1345" y="2102"/>
                  </a:cubicBezTo>
                  <a:cubicBezTo>
                    <a:pt x="1340" y="2102"/>
                    <a:pt x="1334" y="2102"/>
                    <a:pt x="1328" y="2101"/>
                  </a:cubicBezTo>
                  <a:lnTo>
                    <a:pt x="1328" y="2101"/>
                  </a:lnTo>
                  <a:cubicBezTo>
                    <a:pt x="1328" y="2101"/>
                    <a:pt x="1614" y="2461"/>
                    <a:pt x="2040" y="2461"/>
                  </a:cubicBezTo>
                  <a:cubicBezTo>
                    <a:pt x="2182" y="2461"/>
                    <a:pt x="2340" y="2421"/>
                    <a:pt x="2508" y="2314"/>
                  </a:cubicBezTo>
                  <a:cubicBezTo>
                    <a:pt x="3197" y="1872"/>
                    <a:pt x="2820" y="1380"/>
                    <a:pt x="3066" y="1249"/>
                  </a:cubicBezTo>
                  <a:cubicBezTo>
                    <a:pt x="3112" y="1226"/>
                    <a:pt x="3156" y="1216"/>
                    <a:pt x="3197" y="1216"/>
                  </a:cubicBezTo>
                  <a:cubicBezTo>
                    <a:pt x="3389" y="1216"/>
                    <a:pt x="3501" y="1445"/>
                    <a:pt x="3311" y="1675"/>
                  </a:cubicBezTo>
                  <a:cubicBezTo>
                    <a:pt x="3082" y="1937"/>
                    <a:pt x="2230" y="2888"/>
                    <a:pt x="3557" y="3708"/>
                  </a:cubicBezTo>
                  <a:cubicBezTo>
                    <a:pt x="3557" y="3708"/>
                    <a:pt x="3377" y="3249"/>
                    <a:pt x="3738" y="3085"/>
                  </a:cubicBezTo>
                  <a:cubicBezTo>
                    <a:pt x="4098" y="2937"/>
                    <a:pt x="4803" y="2708"/>
                    <a:pt x="4705" y="2216"/>
                  </a:cubicBezTo>
                  <a:cubicBezTo>
                    <a:pt x="4606" y="1708"/>
                    <a:pt x="4246" y="954"/>
                    <a:pt x="4836" y="511"/>
                  </a:cubicBezTo>
                  <a:cubicBezTo>
                    <a:pt x="5198" y="247"/>
                    <a:pt x="5507" y="147"/>
                    <a:pt x="5819" y="147"/>
                  </a:cubicBezTo>
                  <a:cubicBezTo>
                    <a:pt x="6031" y="147"/>
                    <a:pt x="6243" y="193"/>
                    <a:pt x="6475" y="265"/>
                  </a:cubicBezTo>
                  <a:cubicBezTo>
                    <a:pt x="6475" y="265"/>
                    <a:pt x="6143" y="0"/>
                    <a:pt x="55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0" name="Google Shape;8780;p21"/>
            <p:cNvSpPr/>
            <p:nvPr/>
          </p:nvSpPr>
          <p:spPr>
            <a:xfrm>
              <a:off x="6467717" y="4894185"/>
              <a:ext cx="118360" cy="83095"/>
            </a:xfrm>
            <a:custGeom>
              <a:avLst/>
              <a:gdLst/>
              <a:ahLst/>
              <a:cxnLst/>
              <a:rect l="l" t="t" r="r" b="b"/>
              <a:pathLst>
                <a:path w="3608" h="2533" extrusionOk="0">
                  <a:moveTo>
                    <a:pt x="1087" y="0"/>
                  </a:moveTo>
                  <a:cubicBezTo>
                    <a:pt x="497" y="0"/>
                    <a:pt x="1" y="123"/>
                    <a:pt x="1" y="123"/>
                  </a:cubicBezTo>
                  <a:cubicBezTo>
                    <a:pt x="1" y="123"/>
                    <a:pt x="952" y="205"/>
                    <a:pt x="1198" y="549"/>
                  </a:cubicBezTo>
                  <a:cubicBezTo>
                    <a:pt x="1378" y="746"/>
                    <a:pt x="1427" y="1025"/>
                    <a:pt x="1345" y="1271"/>
                  </a:cubicBezTo>
                  <a:cubicBezTo>
                    <a:pt x="1312" y="1500"/>
                    <a:pt x="1181" y="2156"/>
                    <a:pt x="2214" y="2156"/>
                  </a:cubicBezTo>
                  <a:cubicBezTo>
                    <a:pt x="3263" y="2172"/>
                    <a:pt x="3083" y="2533"/>
                    <a:pt x="3083" y="2533"/>
                  </a:cubicBezTo>
                  <a:cubicBezTo>
                    <a:pt x="3083" y="2533"/>
                    <a:pt x="3607" y="1762"/>
                    <a:pt x="2738" y="615"/>
                  </a:cubicBezTo>
                  <a:cubicBezTo>
                    <a:pt x="2361" y="123"/>
                    <a:pt x="1677" y="0"/>
                    <a:pt x="108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1" name="Google Shape;8781;p21"/>
            <p:cNvSpPr/>
            <p:nvPr/>
          </p:nvSpPr>
          <p:spPr>
            <a:xfrm>
              <a:off x="6421494" y="4806791"/>
              <a:ext cx="74238" cy="87688"/>
            </a:xfrm>
            <a:custGeom>
              <a:avLst/>
              <a:gdLst/>
              <a:ahLst/>
              <a:cxnLst/>
              <a:rect l="l" t="t" r="r" b="b"/>
              <a:pathLst>
                <a:path w="2263" h="2673" extrusionOk="0">
                  <a:moveTo>
                    <a:pt x="1115" y="1"/>
                  </a:moveTo>
                  <a:cubicBezTo>
                    <a:pt x="820" y="165"/>
                    <a:pt x="738" y="689"/>
                    <a:pt x="803" y="1427"/>
                  </a:cubicBezTo>
                  <a:cubicBezTo>
                    <a:pt x="869" y="2164"/>
                    <a:pt x="0" y="2623"/>
                    <a:pt x="0" y="2623"/>
                  </a:cubicBezTo>
                  <a:cubicBezTo>
                    <a:pt x="590" y="2410"/>
                    <a:pt x="1754" y="2673"/>
                    <a:pt x="2016" y="2017"/>
                  </a:cubicBezTo>
                  <a:cubicBezTo>
                    <a:pt x="2262" y="1345"/>
                    <a:pt x="1623" y="919"/>
                    <a:pt x="1262" y="722"/>
                  </a:cubicBezTo>
                  <a:cubicBezTo>
                    <a:pt x="918" y="542"/>
                    <a:pt x="1115" y="1"/>
                    <a:pt x="11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2" name="Google Shape;8782;p21"/>
            <p:cNvSpPr/>
            <p:nvPr/>
          </p:nvSpPr>
          <p:spPr>
            <a:xfrm>
              <a:off x="6310184" y="4844977"/>
              <a:ext cx="104878" cy="140930"/>
            </a:xfrm>
            <a:custGeom>
              <a:avLst/>
              <a:gdLst/>
              <a:ahLst/>
              <a:cxnLst/>
              <a:rect l="l" t="t" r="r" b="b"/>
              <a:pathLst>
                <a:path w="3197" h="4296" extrusionOk="0">
                  <a:moveTo>
                    <a:pt x="2820" y="1"/>
                  </a:moveTo>
                  <a:lnTo>
                    <a:pt x="2820" y="1"/>
                  </a:lnTo>
                  <a:cubicBezTo>
                    <a:pt x="2729" y="78"/>
                    <a:pt x="2617" y="125"/>
                    <a:pt x="2502" y="125"/>
                  </a:cubicBezTo>
                  <a:cubicBezTo>
                    <a:pt x="2471" y="125"/>
                    <a:pt x="2441" y="122"/>
                    <a:pt x="2410" y="115"/>
                  </a:cubicBezTo>
                  <a:cubicBezTo>
                    <a:pt x="2356" y="109"/>
                    <a:pt x="2283" y="103"/>
                    <a:pt x="2200" y="103"/>
                  </a:cubicBezTo>
                  <a:cubicBezTo>
                    <a:pt x="1875" y="103"/>
                    <a:pt x="1389" y="194"/>
                    <a:pt x="1246" y="689"/>
                  </a:cubicBezTo>
                  <a:cubicBezTo>
                    <a:pt x="1049" y="1295"/>
                    <a:pt x="1197" y="1689"/>
                    <a:pt x="1410" y="1886"/>
                  </a:cubicBezTo>
                  <a:cubicBezTo>
                    <a:pt x="1623" y="2066"/>
                    <a:pt x="1623" y="2443"/>
                    <a:pt x="1475" y="2492"/>
                  </a:cubicBezTo>
                  <a:cubicBezTo>
                    <a:pt x="1440" y="2510"/>
                    <a:pt x="1403" y="2518"/>
                    <a:pt x="1368" y="2518"/>
                  </a:cubicBezTo>
                  <a:cubicBezTo>
                    <a:pt x="1211" y="2518"/>
                    <a:pt x="1081" y="2355"/>
                    <a:pt x="1148" y="2181"/>
                  </a:cubicBezTo>
                  <a:cubicBezTo>
                    <a:pt x="1235" y="1947"/>
                    <a:pt x="1051" y="1727"/>
                    <a:pt x="824" y="1727"/>
                  </a:cubicBezTo>
                  <a:cubicBezTo>
                    <a:pt x="796" y="1727"/>
                    <a:pt x="767" y="1731"/>
                    <a:pt x="738" y="1738"/>
                  </a:cubicBezTo>
                  <a:cubicBezTo>
                    <a:pt x="678" y="1746"/>
                    <a:pt x="623" y="1750"/>
                    <a:pt x="575" y="1750"/>
                  </a:cubicBezTo>
                  <a:cubicBezTo>
                    <a:pt x="414" y="1750"/>
                    <a:pt x="321" y="1704"/>
                    <a:pt x="295" y="1591"/>
                  </a:cubicBezTo>
                  <a:lnTo>
                    <a:pt x="295" y="1591"/>
                  </a:lnTo>
                  <a:cubicBezTo>
                    <a:pt x="295" y="1591"/>
                    <a:pt x="0" y="2492"/>
                    <a:pt x="705" y="2918"/>
                  </a:cubicBezTo>
                  <a:cubicBezTo>
                    <a:pt x="1394" y="3361"/>
                    <a:pt x="1738" y="4033"/>
                    <a:pt x="2131" y="4295"/>
                  </a:cubicBezTo>
                  <a:cubicBezTo>
                    <a:pt x="2131" y="4295"/>
                    <a:pt x="1541" y="3344"/>
                    <a:pt x="2082" y="2476"/>
                  </a:cubicBezTo>
                  <a:cubicBezTo>
                    <a:pt x="2639" y="1607"/>
                    <a:pt x="3197" y="1345"/>
                    <a:pt x="28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3" name="Google Shape;8783;p21"/>
            <p:cNvSpPr/>
            <p:nvPr/>
          </p:nvSpPr>
          <p:spPr>
            <a:xfrm>
              <a:off x="6172532" y="4636760"/>
              <a:ext cx="266180" cy="265786"/>
            </a:xfrm>
            <a:custGeom>
              <a:avLst/>
              <a:gdLst/>
              <a:ahLst/>
              <a:cxnLst/>
              <a:rect l="l" t="t" r="r" b="b"/>
              <a:pathLst>
                <a:path w="8114" h="8102" extrusionOk="0">
                  <a:moveTo>
                    <a:pt x="2388" y="0"/>
                  </a:moveTo>
                  <a:cubicBezTo>
                    <a:pt x="2287" y="0"/>
                    <a:pt x="2184" y="7"/>
                    <a:pt x="2082" y="21"/>
                  </a:cubicBezTo>
                  <a:cubicBezTo>
                    <a:pt x="770" y="168"/>
                    <a:pt x="0" y="1987"/>
                    <a:pt x="787" y="3233"/>
                  </a:cubicBezTo>
                  <a:cubicBezTo>
                    <a:pt x="1382" y="4176"/>
                    <a:pt x="2426" y="4477"/>
                    <a:pt x="3385" y="4477"/>
                  </a:cubicBezTo>
                  <a:cubicBezTo>
                    <a:pt x="3510" y="4477"/>
                    <a:pt x="3633" y="4472"/>
                    <a:pt x="3754" y="4463"/>
                  </a:cubicBezTo>
                  <a:cubicBezTo>
                    <a:pt x="3950" y="4463"/>
                    <a:pt x="4196" y="4446"/>
                    <a:pt x="4442" y="4413"/>
                  </a:cubicBezTo>
                  <a:cubicBezTo>
                    <a:pt x="4442" y="4413"/>
                    <a:pt x="4650" y="4379"/>
                    <a:pt x="4961" y="4379"/>
                  </a:cubicBezTo>
                  <a:cubicBezTo>
                    <a:pt x="5449" y="4379"/>
                    <a:pt x="6189" y="4464"/>
                    <a:pt x="6770" y="4905"/>
                  </a:cubicBezTo>
                  <a:cubicBezTo>
                    <a:pt x="7163" y="5233"/>
                    <a:pt x="7425" y="5708"/>
                    <a:pt x="7507" y="6216"/>
                  </a:cubicBezTo>
                  <a:cubicBezTo>
                    <a:pt x="7507" y="6216"/>
                    <a:pt x="7671" y="7413"/>
                    <a:pt x="7098" y="8069"/>
                  </a:cubicBezTo>
                  <a:cubicBezTo>
                    <a:pt x="7098" y="8069"/>
                    <a:pt x="7081" y="8085"/>
                    <a:pt x="7081" y="8101"/>
                  </a:cubicBezTo>
                  <a:cubicBezTo>
                    <a:pt x="7081" y="8101"/>
                    <a:pt x="8114" y="7577"/>
                    <a:pt x="7983" y="5971"/>
                  </a:cubicBezTo>
                  <a:cubicBezTo>
                    <a:pt x="7875" y="4664"/>
                    <a:pt x="6837" y="4010"/>
                    <a:pt x="5515" y="4010"/>
                  </a:cubicBezTo>
                  <a:cubicBezTo>
                    <a:pt x="5228" y="4010"/>
                    <a:pt x="4929" y="4041"/>
                    <a:pt x="4622" y="4102"/>
                  </a:cubicBezTo>
                  <a:cubicBezTo>
                    <a:pt x="4107" y="4196"/>
                    <a:pt x="3646" y="4246"/>
                    <a:pt x="3232" y="4246"/>
                  </a:cubicBezTo>
                  <a:cubicBezTo>
                    <a:pt x="2713" y="4246"/>
                    <a:pt x="2268" y="4168"/>
                    <a:pt x="1885" y="4004"/>
                  </a:cubicBezTo>
                  <a:cubicBezTo>
                    <a:pt x="1492" y="3807"/>
                    <a:pt x="1164" y="3512"/>
                    <a:pt x="934" y="3151"/>
                  </a:cubicBezTo>
                  <a:cubicBezTo>
                    <a:pt x="213" y="1987"/>
                    <a:pt x="902" y="299"/>
                    <a:pt x="2098" y="152"/>
                  </a:cubicBezTo>
                  <a:cubicBezTo>
                    <a:pt x="2199" y="137"/>
                    <a:pt x="2300" y="130"/>
                    <a:pt x="2401" y="130"/>
                  </a:cubicBezTo>
                  <a:cubicBezTo>
                    <a:pt x="2876" y="130"/>
                    <a:pt x="3336" y="292"/>
                    <a:pt x="3606" y="643"/>
                  </a:cubicBezTo>
                  <a:cubicBezTo>
                    <a:pt x="3885" y="1037"/>
                    <a:pt x="3934" y="1545"/>
                    <a:pt x="3737" y="1987"/>
                  </a:cubicBezTo>
                  <a:cubicBezTo>
                    <a:pt x="3590" y="2337"/>
                    <a:pt x="3244" y="2543"/>
                    <a:pt x="2880" y="2543"/>
                  </a:cubicBezTo>
                  <a:cubicBezTo>
                    <a:pt x="2800" y="2543"/>
                    <a:pt x="2719" y="2533"/>
                    <a:pt x="2639" y="2512"/>
                  </a:cubicBezTo>
                  <a:cubicBezTo>
                    <a:pt x="2213" y="2397"/>
                    <a:pt x="2033" y="1971"/>
                    <a:pt x="2360" y="1906"/>
                  </a:cubicBezTo>
                  <a:cubicBezTo>
                    <a:pt x="2770" y="1840"/>
                    <a:pt x="2852" y="1496"/>
                    <a:pt x="2705" y="1217"/>
                  </a:cubicBezTo>
                  <a:cubicBezTo>
                    <a:pt x="2651" y="1096"/>
                    <a:pt x="2516" y="1027"/>
                    <a:pt x="2371" y="1027"/>
                  </a:cubicBezTo>
                  <a:cubicBezTo>
                    <a:pt x="2163" y="1027"/>
                    <a:pt x="1933" y="1168"/>
                    <a:pt x="1885" y="1496"/>
                  </a:cubicBezTo>
                  <a:cubicBezTo>
                    <a:pt x="1820" y="1758"/>
                    <a:pt x="1901" y="2037"/>
                    <a:pt x="2082" y="2233"/>
                  </a:cubicBezTo>
                  <a:cubicBezTo>
                    <a:pt x="2250" y="2427"/>
                    <a:pt x="2587" y="2590"/>
                    <a:pt x="2935" y="2590"/>
                  </a:cubicBezTo>
                  <a:cubicBezTo>
                    <a:pt x="3264" y="2590"/>
                    <a:pt x="3604" y="2443"/>
                    <a:pt x="3819" y="2037"/>
                  </a:cubicBezTo>
                  <a:cubicBezTo>
                    <a:pt x="4049" y="1561"/>
                    <a:pt x="4000" y="1004"/>
                    <a:pt x="3688" y="561"/>
                  </a:cubicBezTo>
                  <a:cubicBezTo>
                    <a:pt x="3400" y="178"/>
                    <a:pt x="2906" y="0"/>
                    <a:pt x="23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4" name="Google Shape;8784;p21"/>
            <p:cNvSpPr/>
            <p:nvPr/>
          </p:nvSpPr>
          <p:spPr>
            <a:xfrm>
              <a:off x="6405879" y="4901435"/>
              <a:ext cx="33" cy="33"/>
            </a:xfrm>
            <a:custGeom>
              <a:avLst/>
              <a:gdLst/>
              <a:ahLst/>
              <a:cxnLst/>
              <a:rect l="l" t="t" r="r" b="b"/>
              <a:pathLst>
                <a:path w="1" h="1" extrusionOk="0">
                  <a:moveTo>
                    <a:pt x="1" y="1"/>
                  </a:moveTo>
                  <a:lnTo>
                    <a:pt x="1" y="1"/>
                  </a:lnTo>
                  <a:lnTo>
                    <a:pt x="1"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5" name="Google Shape;8785;p21"/>
            <p:cNvSpPr/>
            <p:nvPr/>
          </p:nvSpPr>
          <p:spPr>
            <a:xfrm>
              <a:off x="6215015" y="4789437"/>
              <a:ext cx="152740" cy="78142"/>
            </a:xfrm>
            <a:custGeom>
              <a:avLst/>
              <a:gdLst/>
              <a:ahLst/>
              <a:cxnLst/>
              <a:rect l="l" t="t" r="r" b="b"/>
              <a:pathLst>
                <a:path w="4656" h="2382" extrusionOk="0">
                  <a:moveTo>
                    <a:pt x="3566" y="1"/>
                  </a:moveTo>
                  <a:cubicBezTo>
                    <a:pt x="3271" y="1"/>
                    <a:pt x="2921" y="40"/>
                    <a:pt x="2524" y="153"/>
                  </a:cubicBezTo>
                  <a:cubicBezTo>
                    <a:pt x="1970" y="319"/>
                    <a:pt x="1498" y="380"/>
                    <a:pt x="1110" y="380"/>
                  </a:cubicBezTo>
                  <a:cubicBezTo>
                    <a:pt x="580" y="380"/>
                    <a:pt x="208" y="266"/>
                    <a:pt x="0" y="153"/>
                  </a:cubicBezTo>
                  <a:lnTo>
                    <a:pt x="0" y="153"/>
                  </a:lnTo>
                  <a:cubicBezTo>
                    <a:pt x="131" y="268"/>
                    <a:pt x="262" y="399"/>
                    <a:pt x="377" y="530"/>
                  </a:cubicBezTo>
                  <a:cubicBezTo>
                    <a:pt x="453" y="636"/>
                    <a:pt x="598" y="1399"/>
                    <a:pt x="1201" y="1399"/>
                  </a:cubicBezTo>
                  <a:cubicBezTo>
                    <a:pt x="1251" y="1399"/>
                    <a:pt x="1304" y="1393"/>
                    <a:pt x="1360" y="1382"/>
                  </a:cubicBezTo>
                  <a:cubicBezTo>
                    <a:pt x="2082" y="1218"/>
                    <a:pt x="1951" y="759"/>
                    <a:pt x="2426" y="612"/>
                  </a:cubicBezTo>
                  <a:cubicBezTo>
                    <a:pt x="2515" y="584"/>
                    <a:pt x="2590" y="573"/>
                    <a:pt x="2654" y="573"/>
                  </a:cubicBezTo>
                  <a:cubicBezTo>
                    <a:pt x="2930" y="573"/>
                    <a:pt x="2975" y="791"/>
                    <a:pt x="2868" y="858"/>
                  </a:cubicBezTo>
                  <a:cubicBezTo>
                    <a:pt x="2807" y="896"/>
                    <a:pt x="2750" y="909"/>
                    <a:pt x="2689" y="909"/>
                  </a:cubicBezTo>
                  <a:cubicBezTo>
                    <a:pt x="2620" y="909"/>
                    <a:pt x="2546" y="892"/>
                    <a:pt x="2459" y="874"/>
                  </a:cubicBezTo>
                  <a:cubicBezTo>
                    <a:pt x="2451" y="873"/>
                    <a:pt x="2442" y="873"/>
                    <a:pt x="2432" y="873"/>
                  </a:cubicBezTo>
                  <a:cubicBezTo>
                    <a:pt x="2248" y="873"/>
                    <a:pt x="1811" y="1027"/>
                    <a:pt x="1967" y="1448"/>
                  </a:cubicBezTo>
                  <a:cubicBezTo>
                    <a:pt x="2131" y="1874"/>
                    <a:pt x="2377" y="2234"/>
                    <a:pt x="2114" y="2382"/>
                  </a:cubicBezTo>
                  <a:cubicBezTo>
                    <a:pt x="2114" y="2382"/>
                    <a:pt x="3032" y="2382"/>
                    <a:pt x="3344" y="2120"/>
                  </a:cubicBezTo>
                  <a:cubicBezTo>
                    <a:pt x="3704" y="1857"/>
                    <a:pt x="3852" y="1399"/>
                    <a:pt x="3721" y="989"/>
                  </a:cubicBezTo>
                  <a:cubicBezTo>
                    <a:pt x="3622" y="494"/>
                    <a:pt x="3937" y="195"/>
                    <a:pt x="4414" y="195"/>
                  </a:cubicBezTo>
                  <a:cubicBezTo>
                    <a:pt x="4491" y="195"/>
                    <a:pt x="4571" y="202"/>
                    <a:pt x="4655" y="218"/>
                  </a:cubicBezTo>
                  <a:cubicBezTo>
                    <a:pt x="4655" y="218"/>
                    <a:pt x="4260" y="1"/>
                    <a:pt x="356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6" name="Google Shape;8786;p21"/>
            <p:cNvSpPr/>
            <p:nvPr/>
          </p:nvSpPr>
          <p:spPr>
            <a:xfrm>
              <a:off x="6254776" y="4645487"/>
              <a:ext cx="105435" cy="110389"/>
            </a:xfrm>
            <a:custGeom>
              <a:avLst/>
              <a:gdLst/>
              <a:ahLst/>
              <a:cxnLst/>
              <a:rect l="l" t="t" r="r" b="b"/>
              <a:pathLst>
                <a:path w="3214" h="3365" extrusionOk="0">
                  <a:moveTo>
                    <a:pt x="1247" y="0"/>
                  </a:moveTo>
                  <a:lnTo>
                    <a:pt x="1247" y="0"/>
                  </a:lnTo>
                  <a:cubicBezTo>
                    <a:pt x="1673" y="443"/>
                    <a:pt x="1820" y="1082"/>
                    <a:pt x="1640" y="1656"/>
                  </a:cubicBezTo>
                  <a:cubicBezTo>
                    <a:pt x="1398" y="2417"/>
                    <a:pt x="880" y="2617"/>
                    <a:pt x="435" y="2617"/>
                  </a:cubicBezTo>
                  <a:cubicBezTo>
                    <a:pt x="276" y="2617"/>
                    <a:pt x="126" y="2592"/>
                    <a:pt x="1" y="2557"/>
                  </a:cubicBezTo>
                  <a:lnTo>
                    <a:pt x="1" y="2557"/>
                  </a:lnTo>
                  <a:cubicBezTo>
                    <a:pt x="1" y="2558"/>
                    <a:pt x="229" y="3364"/>
                    <a:pt x="1009" y="3364"/>
                  </a:cubicBezTo>
                  <a:cubicBezTo>
                    <a:pt x="1038" y="3364"/>
                    <a:pt x="1068" y="3363"/>
                    <a:pt x="1099" y="3361"/>
                  </a:cubicBezTo>
                  <a:cubicBezTo>
                    <a:pt x="1935" y="3295"/>
                    <a:pt x="1886" y="2639"/>
                    <a:pt x="1870" y="2361"/>
                  </a:cubicBezTo>
                  <a:cubicBezTo>
                    <a:pt x="1870" y="2066"/>
                    <a:pt x="1853" y="1836"/>
                    <a:pt x="1968" y="1836"/>
                  </a:cubicBezTo>
                  <a:cubicBezTo>
                    <a:pt x="2066" y="1836"/>
                    <a:pt x="2099" y="1951"/>
                    <a:pt x="2033" y="2148"/>
                  </a:cubicBezTo>
                  <a:cubicBezTo>
                    <a:pt x="1968" y="2344"/>
                    <a:pt x="1820" y="2984"/>
                    <a:pt x="2919" y="3098"/>
                  </a:cubicBezTo>
                  <a:cubicBezTo>
                    <a:pt x="2787" y="3000"/>
                    <a:pt x="2755" y="2820"/>
                    <a:pt x="2853" y="2689"/>
                  </a:cubicBezTo>
                  <a:cubicBezTo>
                    <a:pt x="3001" y="2443"/>
                    <a:pt x="3214" y="1984"/>
                    <a:pt x="2476" y="1361"/>
                  </a:cubicBezTo>
                  <a:cubicBezTo>
                    <a:pt x="1755" y="738"/>
                    <a:pt x="1689" y="295"/>
                    <a:pt x="12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7" name="Google Shape;8787;p21"/>
            <p:cNvSpPr/>
            <p:nvPr/>
          </p:nvSpPr>
          <p:spPr>
            <a:xfrm>
              <a:off x="6145106" y="4489332"/>
              <a:ext cx="63478" cy="251352"/>
            </a:xfrm>
            <a:custGeom>
              <a:avLst/>
              <a:gdLst/>
              <a:ahLst/>
              <a:cxnLst/>
              <a:rect l="l" t="t" r="r" b="b"/>
              <a:pathLst>
                <a:path w="1935" h="7662" extrusionOk="0">
                  <a:moveTo>
                    <a:pt x="630" y="1"/>
                  </a:moveTo>
                  <a:cubicBezTo>
                    <a:pt x="565" y="1"/>
                    <a:pt x="496" y="17"/>
                    <a:pt x="426" y="56"/>
                  </a:cubicBezTo>
                  <a:cubicBezTo>
                    <a:pt x="0" y="286"/>
                    <a:pt x="328" y="843"/>
                    <a:pt x="590" y="1105"/>
                  </a:cubicBezTo>
                  <a:cubicBezTo>
                    <a:pt x="852" y="1367"/>
                    <a:pt x="869" y="2630"/>
                    <a:pt x="738" y="4006"/>
                  </a:cubicBezTo>
                  <a:cubicBezTo>
                    <a:pt x="607" y="5367"/>
                    <a:pt x="771" y="7137"/>
                    <a:pt x="1459" y="7662"/>
                  </a:cubicBezTo>
                  <a:cubicBezTo>
                    <a:pt x="1459" y="7662"/>
                    <a:pt x="820" y="7055"/>
                    <a:pt x="951" y="5170"/>
                  </a:cubicBezTo>
                  <a:cubicBezTo>
                    <a:pt x="1098" y="3302"/>
                    <a:pt x="1934" y="1499"/>
                    <a:pt x="1197" y="384"/>
                  </a:cubicBezTo>
                  <a:cubicBezTo>
                    <a:pt x="1197" y="384"/>
                    <a:pt x="949" y="1"/>
                    <a:pt x="63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8" name="Google Shape;8788;p21"/>
            <p:cNvSpPr/>
            <p:nvPr/>
          </p:nvSpPr>
          <p:spPr>
            <a:xfrm>
              <a:off x="5988623" y="4456034"/>
              <a:ext cx="280188" cy="334119"/>
            </a:xfrm>
            <a:custGeom>
              <a:avLst/>
              <a:gdLst/>
              <a:ahLst/>
              <a:cxnLst/>
              <a:rect l="l" t="t" r="r" b="b"/>
              <a:pathLst>
                <a:path w="8541" h="10185" extrusionOk="0">
                  <a:moveTo>
                    <a:pt x="2250" y="1"/>
                  </a:moveTo>
                  <a:cubicBezTo>
                    <a:pt x="1350" y="1"/>
                    <a:pt x="510" y="462"/>
                    <a:pt x="295" y="1186"/>
                  </a:cubicBezTo>
                  <a:cubicBezTo>
                    <a:pt x="0" y="1973"/>
                    <a:pt x="410" y="2677"/>
                    <a:pt x="820" y="2907"/>
                  </a:cubicBezTo>
                  <a:cubicBezTo>
                    <a:pt x="1035" y="3051"/>
                    <a:pt x="1288" y="3112"/>
                    <a:pt x="1537" y="3112"/>
                  </a:cubicBezTo>
                  <a:cubicBezTo>
                    <a:pt x="2084" y="3112"/>
                    <a:pt x="2615" y="2815"/>
                    <a:pt x="2705" y="2432"/>
                  </a:cubicBezTo>
                  <a:cubicBezTo>
                    <a:pt x="2849" y="2043"/>
                    <a:pt x="2550" y="1654"/>
                    <a:pt x="2164" y="1654"/>
                  </a:cubicBezTo>
                  <a:cubicBezTo>
                    <a:pt x="2111" y="1654"/>
                    <a:pt x="2056" y="1662"/>
                    <a:pt x="2000" y="1678"/>
                  </a:cubicBezTo>
                  <a:cubicBezTo>
                    <a:pt x="1672" y="1743"/>
                    <a:pt x="1475" y="2087"/>
                    <a:pt x="1607" y="2399"/>
                  </a:cubicBezTo>
                  <a:cubicBezTo>
                    <a:pt x="1677" y="2633"/>
                    <a:pt x="1931" y="2666"/>
                    <a:pt x="2071" y="2666"/>
                  </a:cubicBezTo>
                  <a:cubicBezTo>
                    <a:pt x="2126" y="2666"/>
                    <a:pt x="2164" y="2661"/>
                    <a:pt x="2164" y="2661"/>
                  </a:cubicBezTo>
                  <a:lnTo>
                    <a:pt x="2164" y="2661"/>
                  </a:lnTo>
                  <a:cubicBezTo>
                    <a:pt x="2099" y="2838"/>
                    <a:pt x="1879" y="2968"/>
                    <a:pt x="1618" y="2968"/>
                  </a:cubicBezTo>
                  <a:cubicBezTo>
                    <a:pt x="1420" y="2968"/>
                    <a:pt x="1198" y="2894"/>
                    <a:pt x="1000" y="2710"/>
                  </a:cubicBezTo>
                  <a:cubicBezTo>
                    <a:pt x="574" y="2333"/>
                    <a:pt x="476" y="1088"/>
                    <a:pt x="1197" y="514"/>
                  </a:cubicBezTo>
                  <a:cubicBezTo>
                    <a:pt x="1521" y="278"/>
                    <a:pt x="1911" y="148"/>
                    <a:pt x="2309" y="148"/>
                  </a:cubicBezTo>
                  <a:cubicBezTo>
                    <a:pt x="2353" y="148"/>
                    <a:pt x="2398" y="150"/>
                    <a:pt x="2443" y="153"/>
                  </a:cubicBezTo>
                  <a:cubicBezTo>
                    <a:pt x="2574" y="170"/>
                    <a:pt x="2705" y="186"/>
                    <a:pt x="2836" y="219"/>
                  </a:cubicBezTo>
                  <a:cubicBezTo>
                    <a:pt x="3934" y="465"/>
                    <a:pt x="4655" y="1645"/>
                    <a:pt x="4868" y="2874"/>
                  </a:cubicBezTo>
                  <a:cubicBezTo>
                    <a:pt x="5098" y="4104"/>
                    <a:pt x="4868" y="5382"/>
                    <a:pt x="4950" y="6497"/>
                  </a:cubicBezTo>
                  <a:cubicBezTo>
                    <a:pt x="4901" y="7513"/>
                    <a:pt x="5295" y="8496"/>
                    <a:pt x="6032" y="9201"/>
                  </a:cubicBezTo>
                  <a:cubicBezTo>
                    <a:pt x="6721" y="9808"/>
                    <a:pt x="7606" y="10152"/>
                    <a:pt x="8540" y="10185"/>
                  </a:cubicBezTo>
                  <a:cubicBezTo>
                    <a:pt x="7622" y="10119"/>
                    <a:pt x="6753" y="9758"/>
                    <a:pt x="6081" y="9136"/>
                  </a:cubicBezTo>
                  <a:cubicBezTo>
                    <a:pt x="5377" y="8447"/>
                    <a:pt x="5016" y="7480"/>
                    <a:pt x="5082" y="6480"/>
                  </a:cubicBezTo>
                  <a:cubicBezTo>
                    <a:pt x="5032" y="5382"/>
                    <a:pt x="5278" y="4153"/>
                    <a:pt x="5032" y="2841"/>
                  </a:cubicBezTo>
                  <a:cubicBezTo>
                    <a:pt x="4803" y="1579"/>
                    <a:pt x="4049" y="334"/>
                    <a:pt x="2852" y="71"/>
                  </a:cubicBezTo>
                  <a:cubicBezTo>
                    <a:pt x="2653" y="24"/>
                    <a:pt x="2450" y="1"/>
                    <a:pt x="225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9" name="Google Shape;8789;p21"/>
            <p:cNvSpPr/>
            <p:nvPr/>
          </p:nvSpPr>
          <p:spPr>
            <a:xfrm>
              <a:off x="6053152" y="4503078"/>
              <a:ext cx="82308" cy="69153"/>
            </a:xfrm>
            <a:custGeom>
              <a:avLst/>
              <a:gdLst/>
              <a:ahLst/>
              <a:cxnLst/>
              <a:rect l="l" t="t" r="r" b="b"/>
              <a:pathLst>
                <a:path w="2509" h="2108" extrusionOk="0">
                  <a:moveTo>
                    <a:pt x="1800" y="1"/>
                  </a:moveTo>
                  <a:cubicBezTo>
                    <a:pt x="1329" y="1"/>
                    <a:pt x="1034" y="401"/>
                    <a:pt x="935" y="1096"/>
                  </a:cubicBezTo>
                  <a:cubicBezTo>
                    <a:pt x="853" y="1747"/>
                    <a:pt x="267" y="1803"/>
                    <a:pt x="67" y="1803"/>
                  </a:cubicBezTo>
                  <a:cubicBezTo>
                    <a:pt x="25" y="1803"/>
                    <a:pt x="0" y="1801"/>
                    <a:pt x="0" y="1801"/>
                  </a:cubicBezTo>
                  <a:lnTo>
                    <a:pt x="0" y="1801"/>
                  </a:lnTo>
                  <a:cubicBezTo>
                    <a:pt x="132" y="1856"/>
                    <a:pt x="717" y="2108"/>
                    <a:pt x="1252" y="2108"/>
                  </a:cubicBezTo>
                  <a:cubicBezTo>
                    <a:pt x="1518" y="2108"/>
                    <a:pt x="1771" y="2046"/>
                    <a:pt x="1951" y="1866"/>
                  </a:cubicBezTo>
                  <a:cubicBezTo>
                    <a:pt x="2508" y="1309"/>
                    <a:pt x="2131" y="604"/>
                    <a:pt x="1967" y="375"/>
                  </a:cubicBezTo>
                  <a:cubicBezTo>
                    <a:pt x="1869" y="260"/>
                    <a:pt x="1902" y="96"/>
                    <a:pt x="2033" y="31"/>
                  </a:cubicBezTo>
                  <a:cubicBezTo>
                    <a:pt x="1951" y="11"/>
                    <a:pt x="1873" y="1"/>
                    <a:pt x="18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0" name="Google Shape;8790;p21"/>
            <p:cNvSpPr/>
            <p:nvPr/>
          </p:nvSpPr>
          <p:spPr>
            <a:xfrm>
              <a:off x="5972483" y="4507834"/>
              <a:ext cx="158645" cy="179607"/>
            </a:xfrm>
            <a:custGeom>
              <a:avLst/>
              <a:gdLst/>
              <a:ahLst/>
              <a:cxnLst/>
              <a:rect l="l" t="t" r="r" b="b"/>
              <a:pathLst>
                <a:path w="4836" h="5475" extrusionOk="0">
                  <a:moveTo>
                    <a:pt x="476" y="0"/>
                  </a:moveTo>
                  <a:lnTo>
                    <a:pt x="476" y="0"/>
                  </a:lnTo>
                  <a:cubicBezTo>
                    <a:pt x="1" y="820"/>
                    <a:pt x="246" y="2148"/>
                    <a:pt x="869" y="3033"/>
                  </a:cubicBezTo>
                  <a:cubicBezTo>
                    <a:pt x="1364" y="3731"/>
                    <a:pt x="2135" y="3810"/>
                    <a:pt x="2457" y="3810"/>
                  </a:cubicBezTo>
                  <a:cubicBezTo>
                    <a:pt x="2551" y="3810"/>
                    <a:pt x="2607" y="3803"/>
                    <a:pt x="2607" y="3803"/>
                  </a:cubicBezTo>
                  <a:cubicBezTo>
                    <a:pt x="2344" y="3705"/>
                    <a:pt x="2295" y="3393"/>
                    <a:pt x="2476" y="3147"/>
                  </a:cubicBezTo>
                  <a:cubicBezTo>
                    <a:pt x="2640" y="2983"/>
                    <a:pt x="2607" y="2721"/>
                    <a:pt x="2426" y="2606"/>
                  </a:cubicBezTo>
                  <a:cubicBezTo>
                    <a:pt x="2295" y="2557"/>
                    <a:pt x="2033" y="2344"/>
                    <a:pt x="2263" y="2197"/>
                  </a:cubicBezTo>
                  <a:cubicBezTo>
                    <a:pt x="2289" y="2182"/>
                    <a:pt x="2317" y="2175"/>
                    <a:pt x="2347" y="2175"/>
                  </a:cubicBezTo>
                  <a:cubicBezTo>
                    <a:pt x="2582" y="2175"/>
                    <a:pt x="2913" y="2608"/>
                    <a:pt x="2869" y="3131"/>
                  </a:cubicBezTo>
                  <a:cubicBezTo>
                    <a:pt x="2820" y="3705"/>
                    <a:pt x="3082" y="3869"/>
                    <a:pt x="3492" y="4147"/>
                  </a:cubicBezTo>
                  <a:cubicBezTo>
                    <a:pt x="3885" y="4442"/>
                    <a:pt x="3639" y="4950"/>
                    <a:pt x="3639" y="4950"/>
                  </a:cubicBezTo>
                  <a:cubicBezTo>
                    <a:pt x="4361" y="4541"/>
                    <a:pt x="4197" y="3885"/>
                    <a:pt x="4115" y="3721"/>
                  </a:cubicBezTo>
                  <a:cubicBezTo>
                    <a:pt x="4033" y="3574"/>
                    <a:pt x="3836" y="3311"/>
                    <a:pt x="4066" y="3213"/>
                  </a:cubicBezTo>
                  <a:cubicBezTo>
                    <a:pt x="4079" y="3207"/>
                    <a:pt x="4092" y="3204"/>
                    <a:pt x="4104" y="3204"/>
                  </a:cubicBezTo>
                  <a:cubicBezTo>
                    <a:pt x="4306" y="3204"/>
                    <a:pt x="4392" y="3925"/>
                    <a:pt x="4377" y="4573"/>
                  </a:cubicBezTo>
                  <a:cubicBezTo>
                    <a:pt x="4344" y="4934"/>
                    <a:pt x="4525" y="5278"/>
                    <a:pt x="4836" y="5475"/>
                  </a:cubicBezTo>
                  <a:cubicBezTo>
                    <a:pt x="4705" y="5163"/>
                    <a:pt x="4639" y="4803"/>
                    <a:pt x="4656" y="4459"/>
                  </a:cubicBezTo>
                  <a:cubicBezTo>
                    <a:pt x="4639" y="3951"/>
                    <a:pt x="4738" y="3016"/>
                    <a:pt x="3836" y="2410"/>
                  </a:cubicBezTo>
                  <a:cubicBezTo>
                    <a:pt x="2918" y="1787"/>
                    <a:pt x="1820" y="2066"/>
                    <a:pt x="1033" y="1492"/>
                  </a:cubicBezTo>
                  <a:cubicBezTo>
                    <a:pt x="558" y="1148"/>
                    <a:pt x="345" y="558"/>
                    <a:pt x="4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1" name="Google Shape;8791;p21"/>
            <p:cNvSpPr/>
            <p:nvPr/>
          </p:nvSpPr>
          <p:spPr>
            <a:xfrm>
              <a:off x="5920847" y="4457183"/>
              <a:ext cx="96840" cy="64035"/>
            </a:xfrm>
            <a:custGeom>
              <a:avLst/>
              <a:gdLst/>
              <a:ahLst/>
              <a:cxnLst/>
              <a:rect l="l" t="t" r="r" b="b"/>
              <a:pathLst>
                <a:path w="2952" h="1952" extrusionOk="0">
                  <a:moveTo>
                    <a:pt x="2033" y="0"/>
                  </a:moveTo>
                  <a:cubicBezTo>
                    <a:pt x="321" y="0"/>
                    <a:pt x="296" y="1096"/>
                    <a:pt x="296" y="1380"/>
                  </a:cubicBezTo>
                  <a:cubicBezTo>
                    <a:pt x="296" y="1561"/>
                    <a:pt x="165" y="1725"/>
                    <a:pt x="1" y="1790"/>
                  </a:cubicBezTo>
                  <a:cubicBezTo>
                    <a:pt x="269" y="1903"/>
                    <a:pt x="503" y="1951"/>
                    <a:pt x="709" y="1951"/>
                  </a:cubicBezTo>
                  <a:cubicBezTo>
                    <a:pt x="1460" y="1951"/>
                    <a:pt x="1828" y="1305"/>
                    <a:pt x="2033" y="790"/>
                  </a:cubicBezTo>
                  <a:cubicBezTo>
                    <a:pt x="2181" y="413"/>
                    <a:pt x="2542" y="135"/>
                    <a:pt x="2951" y="85"/>
                  </a:cubicBezTo>
                  <a:cubicBezTo>
                    <a:pt x="2601" y="26"/>
                    <a:pt x="2297" y="0"/>
                    <a:pt x="20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2" name="Google Shape;8792;p21"/>
            <p:cNvSpPr/>
            <p:nvPr/>
          </p:nvSpPr>
          <p:spPr>
            <a:xfrm>
              <a:off x="5882694" y="4456330"/>
              <a:ext cx="47862" cy="37398"/>
            </a:xfrm>
            <a:custGeom>
              <a:avLst/>
              <a:gdLst/>
              <a:ahLst/>
              <a:cxnLst/>
              <a:rect l="l" t="t" r="r" b="b"/>
              <a:pathLst>
                <a:path w="1459" h="1140" extrusionOk="0">
                  <a:moveTo>
                    <a:pt x="478" y="0"/>
                  </a:moveTo>
                  <a:cubicBezTo>
                    <a:pt x="433" y="0"/>
                    <a:pt x="388" y="10"/>
                    <a:pt x="344" y="29"/>
                  </a:cubicBezTo>
                  <a:cubicBezTo>
                    <a:pt x="115" y="144"/>
                    <a:pt x="0" y="423"/>
                    <a:pt x="99" y="669"/>
                  </a:cubicBezTo>
                  <a:cubicBezTo>
                    <a:pt x="197" y="882"/>
                    <a:pt x="361" y="1029"/>
                    <a:pt x="574" y="1095"/>
                  </a:cubicBezTo>
                  <a:cubicBezTo>
                    <a:pt x="658" y="1125"/>
                    <a:pt x="744" y="1140"/>
                    <a:pt x="829" y="1140"/>
                  </a:cubicBezTo>
                  <a:cubicBezTo>
                    <a:pt x="975" y="1140"/>
                    <a:pt x="1115" y="1096"/>
                    <a:pt x="1230" y="1013"/>
                  </a:cubicBezTo>
                  <a:cubicBezTo>
                    <a:pt x="1377" y="882"/>
                    <a:pt x="1459" y="702"/>
                    <a:pt x="1459" y="521"/>
                  </a:cubicBezTo>
                  <a:lnTo>
                    <a:pt x="1459" y="521"/>
                  </a:lnTo>
                  <a:cubicBezTo>
                    <a:pt x="1459" y="521"/>
                    <a:pt x="1151" y="902"/>
                    <a:pt x="799" y="902"/>
                  </a:cubicBezTo>
                  <a:cubicBezTo>
                    <a:pt x="779" y="902"/>
                    <a:pt x="758" y="901"/>
                    <a:pt x="738" y="898"/>
                  </a:cubicBezTo>
                  <a:cubicBezTo>
                    <a:pt x="148" y="849"/>
                    <a:pt x="66" y="275"/>
                    <a:pt x="344" y="111"/>
                  </a:cubicBezTo>
                  <a:cubicBezTo>
                    <a:pt x="389" y="85"/>
                    <a:pt x="436" y="73"/>
                    <a:pt x="481" y="73"/>
                  </a:cubicBezTo>
                  <a:cubicBezTo>
                    <a:pt x="603" y="73"/>
                    <a:pt x="714" y="160"/>
                    <a:pt x="738" y="292"/>
                  </a:cubicBezTo>
                  <a:cubicBezTo>
                    <a:pt x="749" y="403"/>
                    <a:pt x="654" y="469"/>
                    <a:pt x="602" y="469"/>
                  </a:cubicBezTo>
                  <a:cubicBezTo>
                    <a:pt x="578" y="469"/>
                    <a:pt x="563" y="454"/>
                    <a:pt x="574" y="423"/>
                  </a:cubicBezTo>
                  <a:cubicBezTo>
                    <a:pt x="586" y="336"/>
                    <a:pt x="552" y="268"/>
                    <a:pt x="478" y="268"/>
                  </a:cubicBezTo>
                  <a:cubicBezTo>
                    <a:pt x="454" y="268"/>
                    <a:pt x="426" y="276"/>
                    <a:pt x="394" y="292"/>
                  </a:cubicBezTo>
                  <a:cubicBezTo>
                    <a:pt x="279" y="357"/>
                    <a:pt x="394" y="538"/>
                    <a:pt x="394" y="538"/>
                  </a:cubicBezTo>
                  <a:cubicBezTo>
                    <a:pt x="446" y="581"/>
                    <a:pt x="506" y="600"/>
                    <a:pt x="564" y="600"/>
                  </a:cubicBezTo>
                  <a:cubicBezTo>
                    <a:pt x="703" y="600"/>
                    <a:pt x="831" y="487"/>
                    <a:pt x="820" y="325"/>
                  </a:cubicBezTo>
                  <a:cubicBezTo>
                    <a:pt x="820" y="142"/>
                    <a:pt x="653" y="0"/>
                    <a:pt x="4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3" name="Google Shape;8793;p21"/>
            <p:cNvSpPr/>
            <p:nvPr/>
          </p:nvSpPr>
          <p:spPr>
            <a:xfrm>
              <a:off x="6544614" y="4694367"/>
              <a:ext cx="130695" cy="286749"/>
            </a:xfrm>
            <a:custGeom>
              <a:avLst/>
              <a:gdLst/>
              <a:ahLst/>
              <a:cxnLst/>
              <a:rect l="l" t="t" r="r" b="b"/>
              <a:pathLst>
                <a:path w="3984" h="8741" extrusionOk="0">
                  <a:moveTo>
                    <a:pt x="1913" y="0"/>
                  </a:moveTo>
                  <a:cubicBezTo>
                    <a:pt x="1756" y="0"/>
                    <a:pt x="1598" y="22"/>
                    <a:pt x="1443" y="68"/>
                  </a:cubicBezTo>
                  <a:cubicBezTo>
                    <a:pt x="689" y="248"/>
                    <a:pt x="132" y="904"/>
                    <a:pt x="66" y="1690"/>
                  </a:cubicBezTo>
                  <a:cubicBezTo>
                    <a:pt x="1" y="2493"/>
                    <a:pt x="411" y="3280"/>
                    <a:pt x="1001" y="3838"/>
                  </a:cubicBezTo>
                  <a:cubicBezTo>
                    <a:pt x="1591" y="4428"/>
                    <a:pt x="2361" y="4706"/>
                    <a:pt x="2902" y="5214"/>
                  </a:cubicBezTo>
                  <a:cubicBezTo>
                    <a:pt x="3427" y="5673"/>
                    <a:pt x="3755" y="6345"/>
                    <a:pt x="3820" y="7050"/>
                  </a:cubicBezTo>
                  <a:cubicBezTo>
                    <a:pt x="3836" y="7722"/>
                    <a:pt x="3492" y="8394"/>
                    <a:pt x="2919" y="8558"/>
                  </a:cubicBezTo>
                  <a:cubicBezTo>
                    <a:pt x="2786" y="8608"/>
                    <a:pt x="2649" y="8631"/>
                    <a:pt x="2516" y="8631"/>
                  </a:cubicBezTo>
                  <a:cubicBezTo>
                    <a:pt x="2074" y="8631"/>
                    <a:pt x="1668" y="8379"/>
                    <a:pt x="1542" y="8001"/>
                  </a:cubicBezTo>
                  <a:cubicBezTo>
                    <a:pt x="1329" y="7558"/>
                    <a:pt x="1542" y="7017"/>
                    <a:pt x="1984" y="6837"/>
                  </a:cubicBezTo>
                  <a:cubicBezTo>
                    <a:pt x="2083" y="6804"/>
                    <a:pt x="2165" y="6788"/>
                    <a:pt x="2263" y="6788"/>
                  </a:cubicBezTo>
                  <a:cubicBezTo>
                    <a:pt x="2263" y="6788"/>
                    <a:pt x="2292" y="6785"/>
                    <a:pt x="2337" y="6785"/>
                  </a:cubicBezTo>
                  <a:cubicBezTo>
                    <a:pt x="2473" y="6785"/>
                    <a:pt x="2759" y="6813"/>
                    <a:pt x="2869" y="7034"/>
                  </a:cubicBezTo>
                  <a:cubicBezTo>
                    <a:pt x="2869" y="7034"/>
                    <a:pt x="2890" y="7076"/>
                    <a:pt x="2857" y="7076"/>
                  </a:cubicBezTo>
                  <a:cubicBezTo>
                    <a:pt x="2848" y="7076"/>
                    <a:pt x="2837" y="7073"/>
                    <a:pt x="2820" y="7067"/>
                  </a:cubicBezTo>
                  <a:cubicBezTo>
                    <a:pt x="2750" y="7024"/>
                    <a:pt x="2674" y="7003"/>
                    <a:pt x="2598" y="7003"/>
                  </a:cubicBezTo>
                  <a:cubicBezTo>
                    <a:pt x="2497" y="7003"/>
                    <a:pt x="2396" y="7041"/>
                    <a:pt x="2312" y="7116"/>
                  </a:cubicBezTo>
                  <a:cubicBezTo>
                    <a:pt x="2066" y="7345"/>
                    <a:pt x="2132" y="7771"/>
                    <a:pt x="2443" y="7935"/>
                  </a:cubicBezTo>
                  <a:cubicBezTo>
                    <a:pt x="2522" y="7973"/>
                    <a:pt x="2605" y="7991"/>
                    <a:pt x="2686" y="7991"/>
                  </a:cubicBezTo>
                  <a:cubicBezTo>
                    <a:pt x="2996" y="7991"/>
                    <a:pt x="3278" y="7724"/>
                    <a:pt x="3148" y="7231"/>
                  </a:cubicBezTo>
                  <a:cubicBezTo>
                    <a:pt x="3044" y="6890"/>
                    <a:pt x="2739" y="6683"/>
                    <a:pt x="2403" y="6683"/>
                  </a:cubicBezTo>
                  <a:cubicBezTo>
                    <a:pt x="2368" y="6683"/>
                    <a:pt x="2332" y="6685"/>
                    <a:pt x="2296" y="6690"/>
                  </a:cubicBezTo>
                  <a:cubicBezTo>
                    <a:pt x="2181" y="6690"/>
                    <a:pt x="2066" y="6722"/>
                    <a:pt x="1951" y="6788"/>
                  </a:cubicBezTo>
                  <a:cubicBezTo>
                    <a:pt x="1493" y="7001"/>
                    <a:pt x="1279" y="7542"/>
                    <a:pt x="1476" y="8017"/>
                  </a:cubicBezTo>
                  <a:cubicBezTo>
                    <a:pt x="1605" y="8455"/>
                    <a:pt x="2066" y="8740"/>
                    <a:pt x="2552" y="8740"/>
                  </a:cubicBezTo>
                  <a:cubicBezTo>
                    <a:pt x="2685" y="8740"/>
                    <a:pt x="2821" y="8719"/>
                    <a:pt x="2951" y="8673"/>
                  </a:cubicBezTo>
                  <a:cubicBezTo>
                    <a:pt x="3607" y="8493"/>
                    <a:pt x="3984" y="7755"/>
                    <a:pt x="3968" y="7050"/>
                  </a:cubicBezTo>
                  <a:cubicBezTo>
                    <a:pt x="3918" y="6296"/>
                    <a:pt x="3574" y="5575"/>
                    <a:pt x="3017" y="5083"/>
                  </a:cubicBezTo>
                  <a:cubicBezTo>
                    <a:pt x="2427" y="4542"/>
                    <a:pt x="1673" y="4264"/>
                    <a:pt x="1116" y="3706"/>
                  </a:cubicBezTo>
                  <a:cubicBezTo>
                    <a:pt x="542" y="3182"/>
                    <a:pt x="165" y="2428"/>
                    <a:pt x="230" y="1707"/>
                  </a:cubicBezTo>
                  <a:cubicBezTo>
                    <a:pt x="247" y="1248"/>
                    <a:pt x="460" y="838"/>
                    <a:pt x="820" y="543"/>
                  </a:cubicBezTo>
                  <a:cubicBezTo>
                    <a:pt x="968" y="428"/>
                    <a:pt x="1148" y="346"/>
                    <a:pt x="1345" y="281"/>
                  </a:cubicBezTo>
                  <a:cubicBezTo>
                    <a:pt x="1493" y="240"/>
                    <a:pt x="1640" y="219"/>
                    <a:pt x="1788" y="219"/>
                  </a:cubicBezTo>
                  <a:cubicBezTo>
                    <a:pt x="1935" y="219"/>
                    <a:pt x="2083" y="240"/>
                    <a:pt x="2230" y="281"/>
                  </a:cubicBezTo>
                  <a:cubicBezTo>
                    <a:pt x="3263" y="543"/>
                    <a:pt x="3574" y="1920"/>
                    <a:pt x="2902" y="2575"/>
                  </a:cubicBezTo>
                  <a:cubicBezTo>
                    <a:pt x="2755" y="2707"/>
                    <a:pt x="2591" y="2805"/>
                    <a:pt x="2394" y="2838"/>
                  </a:cubicBezTo>
                  <a:cubicBezTo>
                    <a:pt x="2331" y="2846"/>
                    <a:pt x="2271" y="2851"/>
                    <a:pt x="2214" y="2851"/>
                  </a:cubicBezTo>
                  <a:cubicBezTo>
                    <a:pt x="1741" y="2851"/>
                    <a:pt x="1500" y="2569"/>
                    <a:pt x="1558" y="2379"/>
                  </a:cubicBezTo>
                  <a:cubicBezTo>
                    <a:pt x="1558" y="2379"/>
                    <a:pt x="1558" y="2346"/>
                    <a:pt x="1607" y="2346"/>
                  </a:cubicBezTo>
                  <a:cubicBezTo>
                    <a:pt x="1618" y="2346"/>
                    <a:pt x="1637" y="2347"/>
                    <a:pt x="1664" y="2347"/>
                  </a:cubicBezTo>
                  <a:cubicBezTo>
                    <a:pt x="1802" y="2347"/>
                    <a:pt x="2125" y="2324"/>
                    <a:pt x="2263" y="2035"/>
                  </a:cubicBezTo>
                  <a:cubicBezTo>
                    <a:pt x="2381" y="1680"/>
                    <a:pt x="2099" y="1346"/>
                    <a:pt x="1763" y="1346"/>
                  </a:cubicBezTo>
                  <a:cubicBezTo>
                    <a:pt x="1680" y="1346"/>
                    <a:pt x="1593" y="1366"/>
                    <a:pt x="1509" y="1412"/>
                  </a:cubicBezTo>
                  <a:cubicBezTo>
                    <a:pt x="886" y="1789"/>
                    <a:pt x="1034" y="2723"/>
                    <a:pt x="1738" y="2903"/>
                  </a:cubicBezTo>
                  <a:cubicBezTo>
                    <a:pt x="1908" y="2981"/>
                    <a:pt x="2087" y="3018"/>
                    <a:pt x="2265" y="3018"/>
                  </a:cubicBezTo>
                  <a:cubicBezTo>
                    <a:pt x="2720" y="3018"/>
                    <a:pt x="3163" y="2775"/>
                    <a:pt x="3410" y="2362"/>
                  </a:cubicBezTo>
                  <a:cubicBezTo>
                    <a:pt x="3673" y="1821"/>
                    <a:pt x="3623" y="1166"/>
                    <a:pt x="3279" y="674"/>
                  </a:cubicBezTo>
                  <a:cubicBezTo>
                    <a:pt x="2951" y="245"/>
                    <a:pt x="2438" y="0"/>
                    <a:pt x="191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4" name="Google Shape;8794;p21"/>
            <p:cNvSpPr/>
            <p:nvPr/>
          </p:nvSpPr>
          <p:spPr>
            <a:xfrm>
              <a:off x="6616688" y="4803052"/>
              <a:ext cx="56490" cy="79060"/>
            </a:xfrm>
            <a:custGeom>
              <a:avLst/>
              <a:gdLst/>
              <a:ahLst/>
              <a:cxnLst/>
              <a:rect l="l" t="t" r="r" b="b"/>
              <a:pathLst>
                <a:path w="1722" h="2410" extrusionOk="0">
                  <a:moveTo>
                    <a:pt x="197" y="0"/>
                  </a:moveTo>
                  <a:lnTo>
                    <a:pt x="197" y="0"/>
                  </a:lnTo>
                  <a:cubicBezTo>
                    <a:pt x="213" y="164"/>
                    <a:pt x="181" y="328"/>
                    <a:pt x="115" y="475"/>
                  </a:cubicBezTo>
                  <a:cubicBezTo>
                    <a:pt x="0" y="852"/>
                    <a:pt x="328" y="1115"/>
                    <a:pt x="951" y="1393"/>
                  </a:cubicBezTo>
                  <a:cubicBezTo>
                    <a:pt x="1344" y="1590"/>
                    <a:pt x="1607" y="1967"/>
                    <a:pt x="1656" y="2410"/>
                  </a:cubicBezTo>
                  <a:cubicBezTo>
                    <a:pt x="1721" y="393"/>
                    <a:pt x="885" y="328"/>
                    <a:pt x="689" y="328"/>
                  </a:cubicBezTo>
                  <a:cubicBezTo>
                    <a:pt x="674" y="329"/>
                    <a:pt x="660" y="330"/>
                    <a:pt x="646" y="330"/>
                  </a:cubicBezTo>
                  <a:cubicBezTo>
                    <a:pt x="475" y="330"/>
                    <a:pt x="376" y="240"/>
                    <a:pt x="361" y="164"/>
                  </a:cubicBezTo>
                  <a:cubicBezTo>
                    <a:pt x="345" y="66"/>
                    <a:pt x="197" y="0"/>
                    <a:pt x="19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5" name="Google Shape;8795;p21"/>
            <p:cNvSpPr/>
            <p:nvPr/>
          </p:nvSpPr>
          <p:spPr>
            <a:xfrm>
              <a:off x="6440325" y="4569673"/>
              <a:ext cx="209722" cy="329100"/>
            </a:xfrm>
            <a:custGeom>
              <a:avLst/>
              <a:gdLst/>
              <a:ahLst/>
              <a:cxnLst/>
              <a:rect l="l" t="t" r="r" b="b"/>
              <a:pathLst>
                <a:path w="6393" h="10032" extrusionOk="0">
                  <a:moveTo>
                    <a:pt x="1147" y="0"/>
                  </a:moveTo>
                  <a:cubicBezTo>
                    <a:pt x="1246" y="115"/>
                    <a:pt x="1229" y="295"/>
                    <a:pt x="1115" y="410"/>
                  </a:cubicBezTo>
                  <a:cubicBezTo>
                    <a:pt x="918" y="574"/>
                    <a:pt x="361" y="1197"/>
                    <a:pt x="754" y="1820"/>
                  </a:cubicBezTo>
                  <a:cubicBezTo>
                    <a:pt x="1213" y="2508"/>
                    <a:pt x="1787" y="2295"/>
                    <a:pt x="1983" y="2869"/>
                  </a:cubicBezTo>
                  <a:cubicBezTo>
                    <a:pt x="1983" y="2869"/>
                    <a:pt x="2065" y="3164"/>
                    <a:pt x="1885" y="3262"/>
                  </a:cubicBezTo>
                  <a:cubicBezTo>
                    <a:pt x="1848" y="3284"/>
                    <a:pt x="1813" y="3293"/>
                    <a:pt x="1781" y="3293"/>
                  </a:cubicBezTo>
                  <a:cubicBezTo>
                    <a:pt x="1638" y="3293"/>
                    <a:pt x="1541" y="3114"/>
                    <a:pt x="1541" y="2967"/>
                  </a:cubicBezTo>
                  <a:cubicBezTo>
                    <a:pt x="1492" y="2656"/>
                    <a:pt x="1229" y="2426"/>
                    <a:pt x="934" y="2377"/>
                  </a:cubicBezTo>
                  <a:cubicBezTo>
                    <a:pt x="541" y="2328"/>
                    <a:pt x="508" y="2213"/>
                    <a:pt x="508" y="2213"/>
                  </a:cubicBezTo>
                  <a:lnTo>
                    <a:pt x="508" y="2213"/>
                  </a:lnTo>
                  <a:cubicBezTo>
                    <a:pt x="541" y="2361"/>
                    <a:pt x="557" y="2508"/>
                    <a:pt x="524" y="2656"/>
                  </a:cubicBezTo>
                  <a:cubicBezTo>
                    <a:pt x="459" y="2803"/>
                    <a:pt x="164" y="3295"/>
                    <a:pt x="721" y="3672"/>
                  </a:cubicBezTo>
                  <a:cubicBezTo>
                    <a:pt x="1295" y="4049"/>
                    <a:pt x="1574" y="3852"/>
                    <a:pt x="1688" y="4491"/>
                  </a:cubicBezTo>
                  <a:cubicBezTo>
                    <a:pt x="1787" y="5131"/>
                    <a:pt x="1836" y="5917"/>
                    <a:pt x="2180" y="6245"/>
                  </a:cubicBezTo>
                  <a:cubicBezTo>
                    <a:pt x="2065" y="6163"/>
                    <a:pt x="1983" y="6065"/>
                    <a:pt x="1918" y="5950"/>
                  </a:cubicBezTo>
                  <a:cubicBezTo>
                    <a:pt x="1765" y="5629"/>
                    <a:pt x="1441" y="5422"/>
                    <a:pt x="1093" y="5422"/>
                  </a:cubicBezTo>
                  <a:cubicBezTo>
                    <a:pt x="1067" y="5422"/>
                    <a:pt x="1042" y="5424"/>
                    <a:pt x="1016" y="5426"/>
                  </a:cubicBezTo>
                  <a:cubicBezTo>
                    <a:pt x="973" y="5428"/>
                    <a:pt x="933" y="5429"/>
                    <a:pt x="895" y="5429"/>
                  </a:cubicBezTo>
                  <a:cubicBezTo>
                    <a:pt x="433" y="5429"/>
                    <a:pt x="373" y="5252"/>
                    <a:pt x="328" y="5131"/>
                  </a:cubicBezTo>
                  <a:lnTo>
                    <a:pt x="328" y="5131"/>
                  </a:lnTo>
                  <a:cubicBezTo>
                    <a:pt x="328" y="5131"/>
                    <a:pt x="0" y="6114"/>
                    <a:pt x="934" y="6606"/>
                  </a:cubicBezTo>
                  <a:cubicBezTo>
                    <a:pt x="1869" y="7098"/>
                    <a:pt x="1803" y="6737"/>
                    <a:pt x="3082" y="7786"/>
                  </a:cubicBezTo>
                  <a:cubicBezTo>
                    <a:pt x="4131" y="8655"/>
                    <a:pt x="4344" y="8704"/>
                    <a:pt x="4344" y="8704"/>
                  </a:cubicBezTo>
                  <a:cubicBezTo>
                    <a:pt x="4306" y="8695"/>
                    <a:pt x="4270" y="8691"/>
                    <a:pt x="4234" y="8691"/>
                  </a:cubicBezTo>
                  <a:cubicBezTo>
                    <a:pt x="4065" y="8691"/>
                    <a:pt x="3917" y="8782"/>
                    <a:pt x="3836" y="8917"/>
                  </a:cubicBezTo>
                  <a:cubicBezTo>
                    <a:pt x="3622" y="9229"/>
                    <a:pt x="3737" y="9638"/>
                    <a:pt x="4065" y="9802"/>
                  </a:cubicBezTo>
                  <a:cubicBezTo>
                    <a:pt x="4065" y="9802"/>
                    <a:pt x="3934" y="9589"/>
                    <a:pt x="4131" y="9573"/>
                  </a:cubicBezTo>
                  <a:cubicBezTo>
                    <a:pt x="4138" y="9572"/>
                    <a:pt x="4145" y="9572"/>
                    <a:pt x="4152" y="9572"/>
                  </a:cubicBezTo>
                  <a:cubicBezTo>
                    <a:pt x="4284" y="9572"/>
                    <a:pt x="4429" y="9662"/>
                    <a:pt x="4586" y="9662"/>
                  </a:cubicBezTo>
                  <a:cubicBezTo>
                    <a:pt x="4676" y="9662"/>
                    <a:pt x="4770" y="9632"/>
                    <a:pt x="4868" y="9540"/>
                  </a:cubicBezTo>
                  <a:cubicBezTo>
                    <a:pt x="4995" y="9421"/>
                    <a:pt x="5193" y="9322"/>
                    <a:pt x="5421" y="9322"/>
                  </a:cubicBezTo>
                  <a:cubicBezTo>
                    <a:pt x="5726" y="9322"/>
                    <a:pt x="6083" y="9498"/>
                    <a:pt x="6393" y="10032"/>
                  </a:cubicBezTo>
                  <a:cubicBezTo>
                    <a:pt x="6393" y="10032"/>
                    <a:pt x="6163" y="9212"/>
                    <a:pt x="4835" y="8688"/>
                  </a:cubicBezTo>
                  <a:cubicBezTo>
                    <a:pt x="3131" y="7966"/>
                    <a:pt x="2049" y="6262"/>
                    <a:pt x="2131" y="4409"/>
                  </a:cubicBezTo>
                  <a:cubicBezTo>
                    <a:pt x="2213" y="2180"/>
                    <a:pt x="3508" y="656"/>
                    <a:pt x="11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6" name="Google Shape;8796;p21"/>
            <p:cNvSpPr/>
            <p:nvPr/>
          </p:nvSpPr>
          <p:spPr>
            <a:xfrm>
              <a:off x="6501081" y="4485789"/>
              <a:ext cx="96283" cy="352752"/>
            </a:xfrm>
            <a:custGeom>
              <a:avLst/>
              <a:gdLst/>
              <a:ahLst/>
              <a:cxnLst/>
              <a:rect l="l" t="t" r="r" b="b"/>
              <a:pathLst>
                <a:path w="2935" h="10753" extrusionOk="0">
                  <a:moveTo>
                    <a:pt x="1307" y="0"/>
                  </a:moveTo>
                  <a:cubicBezTo>
                    <a:pt x="728" y="0"/>
                    <a:pt x="177" y="382"/>
                    <a:pt x="115" y="902"/>
                  </a:cubicBezTo>
                  <a:cubicBezTo>
                    <a:pt x="0" y="1459"/>
                    <a:pt x="426" y="1967"/>
                    <a:pt x="1000" y="1967"/>
                  </a:cubicBezTo>
                  <a:cubicBezTo>
                    <a:pt x="1007" y="1967"/>
                    <a:pt x="1014" y="1967"/>
                    <a:pt x="1021" y="1967"/>
                  </a:cubicBezTo>
                  <a:cubicBezTo>
                    <a:pt x="1565" y="1967"/>
                    <a:pt x="1850" y="1341"/>
                    <a:pt x="1656" y="1082"/>
                  </a:cubicBezTo>
                  <a:cubicBezTo>
                    <a:pt x="1572" y="956"/>
                    <a:pt x="1451" y="900"/>
                    <a:pt x="1331" y="900"/>
                  </a:cubicBezTo>
                  <a:cubicBezTo>
                    <a:pt x="1125" y="900"/>
                    <a:pt x="924" y="1068"/>
                    <a:pt x="935" y="1328"/>
                  </a:cubicBezTo>
                  <a:cubicBezTo>
                    <a:pt x="967" y="1639"/>
                    <a:pt x="1312" y="1607"/>
                    <a:pt x="1344" y="1656"/>
                  </a:cubicBezTo>
                  <a:cubicBezTo>
                    <a:pt x="1393" y="1689"/>
                    <a:pt x="1344" y="1754"/>
                    <a:pt x="1344" y="1754"/>
                  </a:cubicBezTo>
                  <a:cubicBezTo>
                    <a:pt x="1312" y="1820"/>
                    <a:pt x="1246" y="1869"/>
                    <a:pt x="1180" y="1902"/>
                  </a:cubicBezTo>
                  <a:lnTo>
                    <a:pt x="1115" y="1918"/>
                  </a:lnTo>
                  <a:lnTo>
                    <a:pt x="1098" y="1918"/>
                  </a:lnTo>
                  <a:cubicBezTo>
                    <a:pt x="1066" y="1922"/>
                    <a:pt x="1033" y="1924"/>
                    <a:pt x="1001" y="1924"/>
                  </a:cubicBezTo>
                  <a:cubicBezTo>
                    <a:pt x="487" y="1924"/>
                    <a:pt x="73" y="1443"/>
                    <a:pt x="197" y="918"/>
                  </a:cubicBezTo>
                  <a:cubicBezTo>
                    <a:pt x="269" y="446"/>
                    <a:pt x="764" y="122"/>
                    <a:pt x="1281" y="122"/>
                  </a:cubicBezTo>
                  <a:cubicBezTo>
                    <a:pt x="1591" y="122"/>
                    <a:pt x="1908" y="238"/>
                    <a:pt x="2147" y="508"/>
                  </a:cubicBezTo>
                  <a:cubicBezTo>
                    <a:pt x="2770" y="1230"/>
                    <a:pt x="2623" y="2426"/>
                    <a:pt x="2246" y="3442"/>
                  </a:cubicBezTo>
                  <a:cubicBezTo>
                    <a:pt x="1426" y="5458"/>
                    <a:pt x="541" y="7507"/>
                    <a:pt x="1164" y="8966"/>
                  </a:cubicBezTo>
                  <a:cubicBezTo>
                    <a:pt x="1443" y="9737"/>
                    <a:pt x="1984" y="10359"/>
                    <a:pt x="2688" y="10753"/>
                  </a:cubicBezTo>
                  <a:cubicBezTo>
                    <a:pt x="2016" y="10327"/>
                    <a:pt x="1508" y="9687"/>
                    <a:pt x="1246" y="8950"/>
                  </a:cubicBezTo>
                  <a:cubicBezTo>
                    <a:pt x="689" y="7507"/>
                    <a:pt x="1574" y="5557"/>
                    <a:pt x="2426" y="3508"/>
                  </a:cubicBezTo>
                  <a:cubicBezTo>
                    <a:pt x="2787" y="2475"/>
                    <a:pt x="2934" y="1230"/>
                    <a:pt x="2246" y="426"/>
                  </a:cubicBezTo>
                  <a:cubicBezTo>
                    <a:pt x="1982" y="127"/>
                    <a:pt x="1640" y="0"/>
                    <a:pt x="130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7" name="Google Shape;8797;p21"/>
            <p:cNvSpPr/>
            <p:nvPr/>
          </p:nvSpPr>
          <p:spPr>
            <a:xfrm>
              <a:off x="6583357" y="4472864"/>
              <a:ext cx="91428" cy="267295"/>
            </a:xfrm>
            <a:custGeom>
              <a:avLst/>
              <a:gdLst/>
              <a:ahLst/>
              <a:cxnLst/>
              <a:rect l="l" t="t" r="r" b="b"/>
              <a:pathLst>
                <a:path w="2787" h="8148" extrusionOk="0">
                  <a:moveTo>
                    <a:pt x="2082" y="1"/>
                  </a:moveTo>
                  <a:lnTo>
                    <a:pt x="2082" y="1"/>
                  </a:lnTo>
                  <a:cubicBezTo>
                    <a:pt x="2426" y="1099"/>
                    <a:pt x="967" y="1279"/>
                    <a:pt x="443" y="2902"/>
                  </a:cubicBezTo>
                  <a:cubicBezTo>
                    <a:pt x="0" y="4279"/>
                    <a:pt x="279" y="5230"/>
                    <a:pt x="1574" y="6131"/>
                  </a:cubicBezTo>
                  <a:cubicBezTo>
                    <a:pt x="2721" y="6934"/>
                    <a:pt x="2770" y="8000"/>
                    <a:pt x="2770" y="8147"/>
                  </a:cubicBezTo>
                  <a:cubicBezTo>
                    <a:pt x="2787" y="7639"/>
                    <a:pt x="2623" y="7164"/>
                    <a:pt x="2344" y="6754"/>
                  </a:cubicBezTo>
                  <a:cubicBezTo>
                    <a:pt x="2033" y="6328"/>
                    <a:pt x="1639" y="6066"/>
                    <a:pt x="1066" y="5557"/>
                  </a:cubicBezTo>
                  <a:cubicBezTo>
                    <a:pt x="885" y="5394"/>
                    <a:pt x="738" y="5197"/>
                    <a:pt x="656" y="4967"/>
                  </a:cubicBezTo>
                  <a:cubicBezTo>
                    <a:pt x="312" y="4131"/>
                    <a:pt x="984" y="3263"/>
                    <a:pt x="1311" y="2902"/>
                  </a:cubicBezTo>
                  <a:cubicBezTo>
                    <a:pt x="1721" y="2443"/>
                    <a:pt x="2442" y="1968"/>
                    <a:pt x="2574" y="1066"/>
                  </a:cubicBezTo>
                  <a:cubicBezTo>
                    <a:pt x="2721" y="181"/>
                    <a:pt x="2082" y="1"/>
                    <a:pt x="20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8" name="Google Shape;8798;p21"/>
            <p:cNvSpPr/>
            <p:nvPr/>
          </p:nvSpPr>
          <p:spPr>
            <a:xfrm>
              <a:off x="6485301" y="4163179"/>
              <a:ext cx="79782" cy="179050"/>
            </a:xfrm>
            <a:custGeom>
              <a:avLst/>
              <a:gdLst/>
              <a:ahLst/>
              <a:cxnLst/>
              <a:rect l="l" t="t" r="r" b="b"/>
              <a:pathLst>
                <a:path w="2432" h="5458" extrusionOk="0">
                  <a:moveTo>
                    <a:pt x="991" y="0"/>
                  </a:moveTo>
                  <a:cubicBezTo>
                    <a:pt x="629" y="0"/>
                    <a:pt x="1" y="573"/>
                    <a:pt x="284" y="2425"/>
                  </a:cubicBezTo>
                  <a:cubicBezTo>
                    <a:pt x="612" y="4458"/>
                    <a:pt x="2170" y="5409"/>
                    <a:pt x="2432" y="5458"/>
                  </a:cubicBezTo>
                  <a:cubicBezTo>
                    <a:pt x="2432" y="5458"/>
                    <a:pt x="907" y="4474"/>
                    <a:pt x="776" y="2802"/>
                  </a:cubicBezTo>
                  <a:cubicBezTo>
                    <a:pt x="645" y="1130"/>
                    <a:pt x="1153" y="1098"/>
                    <a:pt x="1317" y="737"/>
                  </a:cubicBezTo>
                  <a:cubicBezTo>
                    <a:pt x="1481" y="376"/>
                    <a:pt x="1399" y="114"/>
                    <a:pt x="1088" y="16"/>
                  </a:cubicBezTo>
                  <a:cubicBezTo>
                    <a:pt x="1059" y="6"/>
                    <a:pt x="1026" y="0"/>
                    <a:pt x="99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9" name="Google Shape;8799;p21"/>
            <p:cNvSpPr/>
            <p:nvPr/>
          </p:nvSpPr>
          <p:spPr>
            <a:xfrm>
              <a:off x="6450002" y="4114069"/>
              <a:ext cx="172620" cy="233014"/>
            </a:xfrm>
            <a:custGeom>
              <a:avLst/>
              <a:gdLst/>
              <a:ahLst/>
              <a:cxnLst/>
              <a:rect l="l" t="t" r="r" b="b"/>
              <a:pathLst>
                <a:path w="5262" h="7103" extrusionOk="0">
                  <a:moveTo>
                    <a:pt x="3588" y="0"/>
                  </a:moveTo>
                  <a:cubicBezTo>
                    <a:pt x="3374" y="0"/>
                    <a:pt x="3173" y="25"/>
                    <a:pt x="3000" y="54"/>
                  </a:cubicBezTo>
                  <a:cubicBezTo>
                    <a:pt x="2573" y="120"/>
                    <a:pt x="2164" y="300"/>
                    <a:pt x="1819" y="546"/>
                  </a:cubicBezTo>
                  <a:cubicBezTo>
                    <a:pt x="0" y="1923"/>
                    <a:pt x="328" y="4283"/>
                    <a:pt x="869" y="5430"/>
                  </a:cubicBezTo>
                  <a:cubicBezTo>
                    <a:pt x="1164" y="6102"/>
                    <a:pt x="1639" y="6692"/>
                    <a:pt x="2262" y="7102"/>
                  </a:cubicBezTo>
                  <a:cubicBezTo>
                    <a:pt x="1672" y="6660"/>
                    <a:pt x="1213" y="6070"/>
                    <a:pt x="934" y="5398"/>
                  </a:cubicBezTo>
                  <a:cubicBezTo>
                    <a:pt x="443" y="4250"/>
                    <a:pt x="197" y="1972"/>
                    <a:pt x="1918" y="693"/>
                  </a:cubicBezTo>
                  <a:cubicBezTo>
                    <a:pt x="2347" y="383"/>
                    <a:pt x="2908" y="189"/>
                    <a:pt x="3426" y="189"/>
                  </a:cubicBezTo>
                  <a:cubicBezTo>
                    <a:pt x="3838" y="189"/>
                    <a:pt x="4223" y="312"/>
                    <a:pt x="4491" y="595"/>
                  </a:cubicBezTo>
                  <a:cubicBezTo>
                    <a:pt x="5137" y="1241"/>
                    <a:pt x="4654" y="2300"/>
                    <a:pt x="3965" y="2300"/>
                  </a:cubicBezTo>
                  <a:cubicBezTo>
                    <a:pt x="3955" y="2300"/>
                    <a:pt x="3944" y="2300"/>
                    <a:pt x="3934" y="2300"/>
                  </a:cubicBezTo>
                  <a:cubicBezTo>
                    <a:pt x="3904" y="2303"/>
                    <a:pt x="3874" y="2305"/>
                    <a:pt x="3845" y="2305"/>
                  </a:cubicBezTo>
                  <a:cubicBezTo>
                    <a:pt x="3581" y="2305"/>
                    <a:pt x="3329" y="2175"/>
                    <a:pt x="3196" y="1939"/>
                  </a:cubicBezTo>
                  <a:cubicBezTo>
                    <a:pt x="3131" y="1841"/>
                    <a:pt x="3114" y="1710"/>
                    <a:pt x="3131" y="1578"/>
                  </a:cubicBezTo>
                  <a:cubicBezTo>
                    <a:pt x="3150" y="1327"/>
                    <a:pt x="3226" y="1247"/>
                    <a:pt x="3279" y="1247"/>
                  </a:cubicBezTo>
                  <a:cubicBezTo>
                    <a:pt x="3316" y="1247"/>
                    <a:pt x="3341" y="1285"/>
                    <a:pt x="3327" y="1333"/>
                  </a:cubicBezTo>
                  <a:cubicBezTo>
                    <a:pt x="3299" y="1564"/>
                    <a:pt x="3487" y="1770"/>
                    <a:pt x="3712" y="1770"/>
                  </a:cubicBezTo>
                  <a:cubicBezTo>
                    <a:pt x="3742" y="1770"/>
                    <a:pt x="3772" y="1766"/>
                    <a:pt x="3803" y="1759"/>
                  </a:cubicBezTo>
                  <a:cubicBezTo>
                    <a:pt x="4213" y="1693"/>
                    <a:pt x="4311" y="1152"/>
                    <a:pt x="3950" y="956"/>
                  </a:cubicBezTo>
                  <a:cubicBezTo>
                    <a:pt x="3857" y="909"/>
                    <a:pt x="3758" y="887"/>
                    <a:pt x="3662" y="887"/>
                  </a:cubicBezTo>
                  <a:cubicBezTo>
                    <a:pt x="3354" y="887"/>
                    <a:pt x="3066" y="1110"/>
                    <a:pt x="3016" y="1447"/>
                  </a:cubicBezTo>
                  <a:cubicBezTo>
                    <a:pt x="2950" y="1775"/>
                    <a:pt x="3114" y="2103"/>
                    <a:pt x="3409" y="2267"/>
                  </a:cubicBezTo>
                  <a:lnTo>
                    <a:pt x="3442" y="2267"/>
                  </a:lnTo>
                  <a:cubicBezTo>
                    <a:pt x="3541" y="2316"/>
                    <a:pt x="3639" y="2365"/>
                    <a:pt x="3754" y="2382"/>
                  </a:cubicBezTo>
                  <a:cubicBezTo>
                    <a:pt x="3857" y="2407"/>
                    <a:pt x="3959" y="2419"/>
                    <a:pt x="4059" y="2419"/>
                  </a:cubicBezTo>
                  <a:cubicBezTo>
                    <a:pt x="4659" y="2419"/>
                    <a:pt x="5173" y="1986"/>
                    <a:pt x="5229" y="1480"/>
                  </a:cubicBezTo>
                  <a:cubicBezTo>
                    <a:pt x="5262" y="1054"/>
                    <a:pt x="5114" y="644"/>
                    <a:pt x="4786" y="382"/>
                  </a:cubicBezTo>
                  <a:cubicBezTo>
                    <a:pt x="4415" y="84"/>
                    <a:pt x="3981" y="0"/>
                    <a:pt x="35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0" name="Google Shape;8800;p21"/>
            <p:cNvSpPr/>
            <p:nvPr/>
          </p:nvSpPr>
          <p:spPr>
            <a:xfrm>
              <a:off x="6412899" y="3933540"/>
              <a:ext cx="171012" cy="268903"/>
            </a:xfrm>
            <a:custGeom>
              <a:avLst/>
              <a:gdLst/>
              <a:ahLst/>
              <a:cxnLst/>
              <a:rect l="l" t="t" r="r" b="b"/>
              <a:pathLst>
                <a:path w="5213" h="8197" extrusionOk="0">
                  <a:moveTo>
                    <a:pt x="4114" y="0"/>
                  </a:moveTo>
                  <a:cubicBezTo>
                    <a:pt x="4114" y="1"/>
                    <a:pt x="4180" y="607"/>
                    <a:pt x="3803" y="836"/>
                  </a:cubicBezTo>
                  <a:cubicBezTo>
                    <a:pt x="3409" y="1066"/>
                    <a:pt x="2836" y="1525"/>
                    <a:pt x="3426" y="2049"/>
                  </a:cubicBezTo>
                  <a:cubicBezTo>
                    <a:pt x="4032" y="2574"/>
                    <a:pt x="4196" y="3328"/>
                    <a:pt x="3688" y="4065"/>
                  </a:cubicBezTo>
                  <a:cubicBezTo>
                    <a:pt x="3688" y="4065"/>
                    <a:pt x="3983" y="2967"/>
                    <a:pt x="3246" y="2475"/>
                  </a:cubicBezTo>
                  <a:cubicBezTo>
                    <a:pt x="3054" y="2343"/>
                    <a:pt x="2895" y="2306"/>
                    <a:pt x="2779" y="2306"/>
                  </a:cubicBezTo>
                  <a:cubicBezTo>
                    <a:pt x="2636" y="2306"/>
                    <a:pt x="2557" y="2361"/>
                    <a:pt x="2557" y="2361"/>
                  </a:cubicBezTo>
                  <a:cubicBezTo>
                    <a:pt x="2623" y="2492"/>
                    <a:pt x="2655" y="2639"/>
                    <a:pt x="2672" y="2787"/>
                  </a:cubicBezTo>
                  <a:cubicBezTo>
                    <a:pt x="2688" y="3000"/>
                    <a:pt x="2213" y="3361"/>
                    <a:pt x="2557" y="3754"/>
                  </a:cubicBezTo>
                  <a:cubicBezTo>
                    <a:pt x="2901" y="4131"/>
                    <a:pt x="3147" y="4918"/>
                    <a:pt x="1934" y="5803"/>
                  </a:cubicBezTo>
                  <a:cubicBezTo>
                    <a:pt x="1934" y="5803"/>
                    <a:pt x="2557" y="4442"/>
                    <a:pt x="2196" y="3738"/>
                  </a:cubicBezTo>
                  <a:cubicBezTo>
                    <a:pt x="1819" y="3000"/>
                    <a:pt x="1377" y="3148"/>
                    <a:pt x="967" y="2557"/>
                  </a:cubicBezTo>
                  <a:cubicBezTo>
                    <a:pt x="967" y="2557"/>
                    <a:pt x="0" y="3082"/>
                    <a:pt x="754" y="4229"/>
                  </a:cubicBezTo>
                  <a:cubicBezTo>
                    <a:pt x="1623" y="5573"/>
                    <a:pt x="541" y="7278"/>
                    <a:pt x="1459" y="8196"/>
                  </a:cubicBezTo>
                  <a:cubicBezTo>
                    <a:pt x="1459" y="8196"/>
                    <a:pt x="1410" y="6836"/>
                    <a:pt x="2672" y="5606"/>
                  </a:cubicBezTo>
                  <a:cubicBezTo>
                    <a:pt x="3934" y="4377"/>
                    <a:pt x="5212" y="2852"/>
                    <a:pt x="411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1" name="Google Shape;8801;p21"/>
            <p:cNvSpPr/>
            <p:nvPr/>
          </p:nvSpPr>
          <p:spPr>
            <a:xfrm>
              <a:off x="6562919" y="3900210"/>
              <a:ext cx="99498" cy="147885"/>
            </a:xfrm>
            <a:custGeom>
              <a:avLst/>
              <a:gdLst/>
              <a:ahLst/>
              <a:cxnLst/>
              <a:rect l="l" t="t" r="r" b="b"/>
              <a:pathLst>
                <a:path w="3033" h="4508" extrusionOk="0">
                  <a:moveTo>
                    <a:pt x="2590" y="0"/>
                  </a:moveTo>
                  <a:cubicBezTo>
                    <a:pt x="2541" y="262"/>
                    <a:pt x="2279" y="525"/>
                    <a:pt x="1623" y="820"/>
                  </a:cubicBezTo>
                  <a:cubicBezTo>
                    <a:pt x="984" y="1098"/>
                    <a:pt x="1213" y="1934"/>
                    <a:pt x="1279" y="2115"/>
                  </a:cubicBezTo>
                  <a:cubicBezTo>
                    <a:pt x="1342" y="2287"/>
                    <a:pt x="1389" y="2641"/>
                    <a:pt x="1205" y="2641"/>
                  </a:cubicBezTo>
                  <a:cubicBezTo>
                    <a:pt x="1198" y="2641"/>
                    <a:pt x="1189" y="2640"/>
                    <a:pt x="1180" y="2639"/>
                  </a:cubicBezTo>
                  <a:cubicBezTo>
                    <a:pt x="967" y="2606"/>
                    <a:pt x="1000" y="2492"/>
                    <a:pt x="1115" y="1820"/>
                  </a:cubicBezTo>
                  <a:cubicBezTo>
                    <a:pt x="1191" y="1300"/>
                    <a:pt x="845" y="1241"/>
                    <a:pt x="685" y="1241"/>
                  </a:cubicBezTo>
                  <a:cubicBezTo>
                    <a:pt x="638" y="1241"/>
                    <a:pt x="607" y="1246"/>
                    <a:pt x="607" y="1246"/>
                  </a:cubicBezTo>
                  <a:cubicBezTo>
                    <a:pt x="738" y="1426"/>
                    <a:pt x="738" y="1656"/>
                    <a:pt x="607" y="1820"/>
                  </a:cubicBezTo>
                  <a:cubicBezTo>
                    <a:pt x="344" y="2065"/>
                    <a:pt x="49" y="2344"/>
                    <a:pt x="312" y="3098"/>
                  </a:cubicBezTo>
                  <a:cubicBezTo>
                    <a:pt x="574" y="3852"/>
                    <a:pt x="0" y="4508"/>
                    <a:pt x="0" y="4508"/>
                  </a:cubicBezTo>
                  <a:cubicBezTo>
                    <a:pt x="3032" y="2016"/>
                    <a:pt x="2590" y="1"/>
                    <a:pt x="259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2" name="Google Shape;8802;p21"/>
            <p:cNvSpPr/>
            <p:nvPr/>
          </p:nvSpPr>
          <p:spPr>
            <a:xfrm>
              <a:off x="6365560" y="4181419"/>
              <a:ext cx="118328" cy="139848"/>
            </a:xfrm>
            <a:custGeom>
              <a:avLst/>
              <a:gdLst/>
              <a:ahLst/>
              <a:cxnLst/>
              <a:rect l="l" t="t" r="r" b="b"/>
              <a:pathLst>
                <a:path w="3607" h="4263" extrusionOk="0">
                  <a:moveTo>
                    <a:pt x="1869" y="1"/>
                  </a:moveTo>
                  <a:cubicBezTo>
                    <a:pt x="1869" y="1"/>
                    <a:pt x="2000" y="279"/>
                    <a:pt x="1656" y="525"/>
                  </a:cubicBezTo>
                  <a:cubicBezTo>
                    <a:pt x="1312" y="771"/>
                    <a:pt x="1" y="2443"/>
                    <a:pt x="3607" y="4262"/>
                  </a:cubicBezTo>
                  <a:cubicBezTo>
                    <a:pt x="3607" y="4262"/>
                    <a:pt x="2754" y="3771"/>
                    <a:pt x="2640" y="2476"/>
                  </a:cubicBezTo>
                  <a:cubicBezTo>
                    <a:pt x="2541" y="1197"/>
                    <a:pt x="2820" y="509"/>
                    <a:pt x="18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3" name="Google Shape;8803;p21"/>
            <p:cNvSpPr/>
            <p:nvPr/>
          </p:nvSpPr>
          <p:spPr>
            <a:xfrm>
              <a:off x="6222528" y="4267698"/>
              <a:ext cx="258143" cy="189908"/>
            </a:xfrm>
            <a:custGeom>
              <a:avLst/>
              <a:gdLst/>
              <a:ahLst/>
              <a:cxnLst/>
              <a:rect l="l" t="t" r="r" b="b"/>
              <a:pathLst>
                <a:path w="7869" h="5789" extrusionOk="0">
                  <a:moveTo>
                    <a:pt x="4658" y="1"/>
                  </a:moveTo>
                  <a:cubicBezTo>
                    <a:pt x="4514" y="1"/>
                    <a:pt x="4376" y="47"/>
                    <a:pt x="4246" y="141"/>
                  </a:cubicBezTo>
                  <a:cubicBezTo>
                    <a:pt x="3878" y="395"/>
                    <a:pt x="3657" y="609"/>
                    <a:pt x="3469" y="609"/>
                  </a:cubicBezTo>
                  <a:cubicBezTo>
                    <a:pt x="3415" y="609"/>
                    <a:pt x="3363" y="591"/>
                    <a:pt x="3312" y="551"/>
                  </a:cubicBezTo>
                  <a:lnTo>
                    <a:pt x="3312" y="551"/>
                  </a:lnTo>
                  <a:cubicBezTo>
                    <a:pt x="3311" y="551"/>
                    <a:pt x="3000" y="1174"/>
                    <a:pt x="3689" y="1387"/>
                  </a:cubicBezTo>
                  <a:cubicBezTo>
                    <a:pt x="4361" y="1583"/>
                    <a:pt x="4836" y="1714"/>
                    <a:pt x="4738" y="2091"/>
                  </a:cubicBezTo>
                  <a:cubicBezTo>
                    <a:pt x="4639" y="2468"/>
                    <a:pt x="3705" y="2550"/>
                    <a:pt x="2574" y="2714"/>
                  </a:cubicBezTo>
                  <a:cubicBezTo>
                    <a:pt x="1459" y="2878"/>
                    <a:pt x="591" y="3157"/>
                    <a:pt x="607" y="4124"/>
                  </a:cubicBezTo>
                  <a:cubicBezTo>
                    <a:pt x="632" y="4887"/>
                    <a:pt x="490" y="5245"/>
                    <a:pt x="241" y="5245"/>
                  </a:cubicBezTo>
                  <a:cubicBezTo>
                    <a:pt x="170" y="5245"/>
                    <a:pt x="89" y="5215"/>
                    <a:pt x="0" y="5157"/>
                  </a:cubicBezTo>
                  <a:lnTo>
                    <a:pt x="0" y="5157"/>
                  </a:lnTo>
                  <a:cubicBezTo>
                    <a:pt x="1" y="5157"/>
                    <a:pt x="249" y="5788"/>
                    <a:pt x="1194" y="5788"/>
                  </a:cubicBezTo>
                  <a:cubicBezTo>
                    <a:pt x="1389" y="5788"/>
                    <a:pt x="1612" y="5762"/>
                    <a:pt x="1869" y="5698"/>
                  </a:cubicBezTo>
                  <a:cubicBezTo>
                    <a:pt x="3377" y="5321"/>
                    <a:pt x="3557" y="4108"/>
                    <a:pt x="4197" y="3354"/>
                  </a:cubicBezTo>
                  <a:cubicBezTo>
                    <a:pt x="4836" y="2600"/>
                    <a:pt x="5492" y="1977"/>
                    <a:pt x="7868" y="1928"/>
                  </a:cubicBezTo>
                  <a:cubicBezTo>
                    <a:pt x="7868" y="1928"/>
                    <a:pt x="6409" y="1813"/>
                    <a:pt x="5852" y="960"/>
                  </a:cubicBezTo>
                  <a:cubicBezTo>
                    <a:pt x="5459" y="329"/>
                    <a:pt x="5040" y="1"/>
                    <a:pt x="465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4" name="Google Shape;8804;p21"/>
            <p:cNvSpPr/>
            <p:nvPr/>
          </p:nvSpPr>
          <p:spPr>
            <a:xfrm>
              <a:off x="6353718" y="4345873"/>
              <a:ext cx="252238" cy="205523"/>
            </a:xfrm>
            <a:custGeom>
              <a:avLst/>
              <a:gdLst/>
              <a:ahLst/>
              <a:cxnLst/>
              <a:rect l="l" t="t" r="r" b="b"/>
              <a:pathLst>
                <a:path w="7689" h="6265" extrusionOk="0">
                  <a:moveTo>
                    <a:pt x="3368" y="1"/>
                  </a:moveTo>
                  <a:cubicBezTo>
                    <a:pt x="3322" y="1"/>
                    <a:pt x="3276" y="2"/>
                    <a:pt x="3230" y="3"/>
                  </a:cubicBezTo>
                  <a:cubicBezTo>
                    <a:pt x="2656" y="20"/>
                    <a:pt x="2099" y="167"/>
                    <a:pt x="1624" y="462"/>
                  </a:cubicBezTo>
                  <a:cubicBezTo>
                    <a:pt x="1443" y="561"/>
                    <a:pt x="1279" y="676"/>
                    <a:pt x="1148" y="807"/>
                  </a:cubicBezTo>
                  <a:cubicBezTo>
                    <a:pt x="1" y="1807"/>
                    <a:pt x="362" y="3888"/>
                    <a:pt x="1706" y="4216"/>
                  </a:cubicBezTo>
                  <a:cubicBezTo>
                    <a:pt x="1842" y="4253"/>
                    <a:pt x="1980" y="4271"/>
                    <a:pt x="2117" y="4271"/>
                  </a:cubicBezTo>
                  <a:cubicBezTo>
                    <a:pt x="2587" y="4271"/>
                    <a:pt x="3040" y="4060"/>
                    <a:pt x="3345" y="3692"/>
                  </a:cubicBezTo>
                  <a:cubicBezTo>
                    <a:pt x="3656" y="3249"/>
                    <a:pt x="3656" y="2659"/>
                    <a:pt x="3345" y="2216"/>
                  </a:cubicBezTo>
                  <a:cubicBezTo>
                    <a:pt x="3133" y="1919"/>
                    <a:pt x="2803" y="1759"/>
                    <a:pt x="2469" y="1759"/>
                  </a:cubicBezTo>
                  <a:cubicBezTo>
                    <a:pt x="2286" y="1759"/>
                    <a:pt x="2103" y="1807"/>
                    <a:pt x="1935" y="1905"/>
                  </a:cubicBezTo>
                  <a:cubicBezTo>
                    <a:pt x="1640" y="2069"/>
                    <a:pt x="1509" y="2413"/>
                    <a:pt x="1607" y="2724"/>
                  </a:cubicBezTo>
                  <a:cubicBezTo>
                    <a:pt x="1640" y="2823"/>
                    <a:pt x="1689" y="2905"/>
                    <a:pt x="1755" y="2970"/>
                  </a:cubicBezTo>
                  <a:cubicBezTo>
                    <a:pt x="1857" y="3073"/>
                    <a:pt x="1997" y="3115"/>
                    <a:pt x="2136" y="3115"/>
                  </a:cubicBezTo>
                  <a:cubicBezTo>
                    <a:pt x="2377" y="3115"/>
                    <a:pt x="2615" y="2989"/>
                    <a:pt x="2656" y="2823"/>
                  </a:cubicBezTo>
                  <a:cubicBezTo>
                    <a:pt x="2715" y="2557"/>
                    <a:pt x="2509" y="2305"/>
                    <a:pt x="2252" y="2305"/>
                  </a:cubicBezTo>
                  <a:cubicBezTo>
                    <a:pt x="2223" y="2305"/>
                    <a:pt x="2194" y="2308"/>
                    <a:pt x="2165" y="2315"/>
                  </a:cubicBezTo>
                  <a:cubicBezTo>
                    <a:pt x="1902" y="2380"/>
                    <a:pt x="1935" y="2528"/>
                    <a:pt x="1837" y="2544"/>
                  </a:cubicBezTo>
                  <a:cubicBezTo>
                    <a:pt x="1738" y="2544"/>
                    <a:pt x="1738" y="2397"/>
                    <a:pt x="1738" y="2397"/>
                  </a:cubicBezTo>
                  <a:cubicBezTo>
                    <a:pt x="1738" y="2200"/>
                    <a:pt x="1853" y="2020"/>
                    <a:pt x="2017" y="1938"/>
                  </a:cubicBezTo>
                  <a:cubicBezTo>
                    <a:pt x="2158" y="1870"/>
                    <a:pt x="2310" y="1837"/>
                    <a:pt x="2459" y="1837"/>
                  </a:cubicBezTo>
                  <a:cubicBezTo>
                    <a:pt x="2778" y="1837"/>
                    <a:pt x="3090" y="1987"/>
                    <a:pt x="3279" y="2265"/>
                  </a:cubicBezTo>
                  <a:cubicBezTo>
                    <a:pt x="3541" y="2692"/>
                    <a:pt x="3541" y="3216"/>
                    <a:pt x="3246" y="3626"/>
                  </a:cubicBezTo>
                  <a:cubicBezTo>
                    <a:pt x="3017" y="3944"/>
                    <a:pt x="2581" y="4134"/>
                    <a:pt x="2137" y="4134"/>
                  </a:cubicBezTo>
                  <a:cubicBezTo>
                    <a:pt x="2008" y="4134"/>
                    <a:pt x="1880" y="4118"/>
                    <a:pt x="1755" y="4085"/>
                  </a:cubicBezTo>
                  <a:cubicBezTo>
                    <a:pt x="542" y="3790"/>
                    <a:pt x="214" y="1856"/>
                    <a:pt x="1263" y="938"/>
                  </a:cubicBezTo>
                  <a:cubicBezTo>
                    <a:pt x="1740" y="491"/>
                    <a:pt x="2322" y="318"/>
                    <a:pt x="2910" y="318"/>
                  </a:cubicBezTo>
                  <a:cubicBezTo>
                    <a:pt x="3616" y="318"/>
                    <a:pt x="4331" y="567"/>
                    <a:pt x="4886" y="889"/>
                  </a:cubicBezTo>
                  <a:cubicBezTo>
                    <a:pt x="5820" y="1413"/>
                    <a:pt x="6558" y="2249"/>
                    <a:pt x="6951" y="3249"/>
                  </a:cubicBezTo>
                  <a:cubicBezTo>
                    <a:pt x="7279" y="4052"/>
                    <a:pt x="7443" y="4904"/>
                    <a:pt x="7459" y="5773"/>
                  </a:cubicBezTo>
                  <a:cubicBezTo>
                    <a:pt x="7459" y="5937"/>
                    <a:pt x="7443" y="6101"/>
                    <a:pt x="7410" y="6265"/>
                  </a:cubicBezTo>
                  <a:cubicBezTo>
                    <a:pt x="7426" y="6216"/>
                    <a:pt x="7443" y="6134"/>
                    <a:pt x="7459" y="6068"/>
                  </a:cubicBezTo>
                  <a:cubicBezTo>
                    <a:pt x="7459" y="6063"/>
                    <a:pt x="7459" y="6057"/>
                    <a:pt x="7459" y="6052"/>
                  </a:cubicBezTo>
                  <a:cubicBezTo>
                    <a:pt x="7689" y="4872"/>
                    <a:pt x="7541" y="3626"/>
                    <a:pt x="7016" y="2528"/>
                  </a:cubicBezTo>
                  <a:cubicBezTo>
                    <a:pt x="6331" y="1109"/>
                    <a:pt x="4979" y="1"/>
                    <a:pt x="336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5" name="Google Shape;8805;p21"/>
            <p:cNvSpPr/>
            <p:nvPr/>
          </p:nvSpPr>
          <p:spPr>
            <a:xfrm>
              <a:off x="6493437" y="4408565"/>
              <a:ext cx="100154" cy="107371"/>
            </a:xfrm>
            <a:custGeom>
              <a:avLst/>
              <a:gdLst/>
              <a:ahLst/>
              <a:cxnLst/>
              <a:rect l="l" t="t" r="r" b="b"/>
              <a:pathLst>
                <a:path w="3053" h="3273" extrusionOk="0">
                  <a:moveTo>
                    <a:pt x="730" y="0"/>
                  </a:moveTo>
                  <a:cubicBezTo>
                    <a:pt x="63" y="0"/>
                    <a:pt x="0" y="784"/>
                    <a:pt x="1102" y="961"/>
                  </a:cubicBezTo>
                  <a:cubicBezTo>
                    <a:pt x="2364" y="1174"/>
                    <a:pt x="3053" y="3272"/>
                    <a:pt x="3053" y="3272"/>
                  </a:cubicBezTo>
                  <a:cubicBezTo>
                    <a:pt x="3053" y="3272"/>
                    <a:pt x="2725" y="1010"/>
                    <a:pt x="1463" y="240"/>
                  </a:cubicBezTo>
                  <a:cubicBezTo>
                    <a:pt x="1175" y="68"/>
                    <a:pt x="926" y="0"/>
                    <a:pt x="73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6" name="Google Shape;8806;p21"/>
            <p:cNvSpPr/>
            <p:nvPr/>
          </p:nvSpPr>
          <p:spPr>
            <a:xfrm>
              <a:off x="6293519" y="4400265"/>
              <a:ext cx="171012" cy="148246"/>
            </a:xfrm>
            <a:custGeom>
              <a:avLst/>
              <a:gdLst/>
              <a:ahLst/>
              <a:cxnLst/>
              <a:rect l="l" t="t" r="r" b="b"/>
              <a:pathLst>
                <a:path w="5213" h="4519" extrusionOk="0">
                  <a:moveTo>
                    <a:pt x="2180" y="1"/>
                  </a:moveTo>
                  <a:cubicBezTo>
                    <a:pt x="2016" y="198"/>
                    <a:pt x="1885" y="427"/>
                    <a:pt x="1820" y="673"/>
                  </a:cubicBezTo>
                  <a:cubicBezTo>
                    <a:pt x="1688" y="1083"/>
                    <a:pt x="1131" y="1312"/>
                    <a:pt x="557" y="1706"/>
                  </a:cubicBezTo>
                  <a:cubicBezTo>
                    <a:pt x="0" y="2083"/>
                    <a:pt x="82" y="2706"/>
                    <a:pt x="213" y="3033"/>
                  </a:cubicBezTo>
                  <a:cubicBezTo>
                    <a:pt x="262" y="3263"/>
                    <a:pt x="246" y="3509"/>
                    <a:pt x="131" y="3722"/>
                  </a:cubicBezTo>
                  <a:cubicBezTo>
                    <a:pt x="394" y="3492"/>
                    <a:pt x="705" y="3328"/>
                    <a:pt x="1049" y="3230"/>
                  </a:cubicBezTo>
                  <a:cubicBezTo>
                    <a:pt x="1672" y="3050"/>
                    <a:pt x="1656" y="2755"/>
                    <a:pt x="1639" y="2279"/>
                  </a:cubicBezTo>
                  <a:cubicBezTo>
                    <a:pt x="1626" y="1901"/>
                    <a:pt x="1790" y="1868"/>
                    <a:pt x="1849" y="1868"/>
                  </a:cubicBezTo>
                  <a:cubicBezTo>
                    <a:pt x="1861" y="1868"/>
                    <a:pt x="1869" y="1870"/>
                    <a:pt x="1869" y="1870"/>
                  </a:cubicBezTo>
                  <a:cubicBezTo>
                    <a:pt x="1877" y="1869"/>
                    <a:pt x="1886" y="1868"/>
                    <a:pt x="1894" y="1868"/>
                  </a:cubicBezTo>
                  <a:cubicBezTo>
                    <a:pt x="2160" y="1868"/>
                    <a:pt x="2097" y="2387"/>
                    <a:pt x="2065" y="2689"/>
                  </a:cubicBezTo>
                  <a:cubicBezTo>
                    <a:pt x="1967" y="3214"/>
                    <a:pt x="2115" y="3755"/>
                    <a:pt x="2492" y="4164"/>
                  </a:cubicBezTo>
                  <a:cubicBezTo>
                    <a:pt x="2733" y="4428"/>
                    <a:pt x="3054" y="4518"/>
                    <a:pt x="3373" y="4518"/>
                  </a:cubicBezTo>
                  <a:cubicBezTo>
                    <a:pt x="3766" y="4518"/>
                    <a:pt x="4157" y="4381"/>
                    <a:pt x="4393" y="4263"/>
                  </a:cubicBezTo>
                  <a:cubicBezTo>
                    <a:pt x="4504" y="4217"/>
                    <a:pt x="4617" y="4195"/>
                    <a:pt x="4729" y="4195"/>
                  </a:cubicBezTo>
                  <a:cubicBezTo>
                    <a:pt x="4899" y="4195"/>
                    <a:pt x="5064" y="4246"/>
                    <a:pt x="5213" y="4345"/>
                  </a:cubicBezTo>
                  <a:cubicBezTo>
                    <a:pt x="5081" y="3460"/>
                    <a:pt x="4639" y="3197"/>
                    <a:pt x="4016" y="3132"/>
                  </a:cubicBezTo>
                  <a:cubicBezTo>
                    <a:pt x="3377" y="3066"/>
                    <a:pt x="2524" y="2853"/>
                    <a:pt x="2197" y="1771"/>
                  </a:cubicBezTo>
                  <a:cubicBezTo>
                    <a:pt x="1852" y="690"/>
                    <a:pt x="2180" y="1"/>
                    <a:pt x="21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7" name="Google Shape;8807;p21"/>
            <p:cNvSpPr/>
            <p:nvPr/>
          </p:nvSpPr>
          <p:spPr>
            <a:xfrm>
              <a:off x="6320387" y="4500289"/>
              <a:ext cx="43073" cy="65118"/>
            </a:xfrm>
            <a:custGeom>
              <a:avLst/>
              <a:gdLst/>
              <a:ahLst/>
              <a:cxnLst/>
              <a:rect l="l" t="t" r="r" b="b"/>
              <a:pathLst>
                <a:path w="1313" h="1985" extrusionOk="0">
                  <a:moveTo>
                    <a:pt x="968" y="1"/>
                  </a:moveTo>
                  <a:cubicBezTo>
                    <a:pt x="968" y="1"/>
                    <a:pt x="951" y="83"/>
                    <a:pt x="509" y="345"/>
                  </a:cubicBezTo>
                  <a:cubicBezTo>
                    <a:pt x="165" y="525"/>
                    <a:pt x="1" y="919"/>
                    <a:pt x="115" y="1296"/>
                  </a:cubicBezTo>
                  <a:cubicBezTo>
                    <a:pt x="181" y="1509"/>
                    <a:pt x="230" y="1755"/>
                    <a:pt x="263" y="1984"/>
                  </a:cubicBezTo>
                  <a:cubicBezTo>
                    <a:pt x="263" y="1984"/>
                    <a:pt x="263" y="1837"/>
                    <a:pt x="787" y="1542"/>
                  </a:cubicBezTo>
                  <a:cubicBezTo>
                    <a:pt x="1312" y="1263"/>
                    <a:pt x="1099" y="837"/>
                    <a:pt x="1017" y="558"/>
                  </a:cubicBezTo>
                  <a:cubicBezTo>
                    <a:pt x="968" y="378"/>
                    <a:pt x="935" y="181"/>
                    <a:pt x="96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8" name="Google Shape;8808;p21"/>
            <p:cNvSpPr/>
            <p:nvPr/>
          </p:nvSpPr>
          <p:spPr>
            <a:xfrm>
              <a:off x="6133788" y="4217636"/>
              <a:ext cx="226978" cy="160285"/>
            </a:xfrm>
            <a:custGeom>
              <a:avLst/>
              <a:gdLst/>
              <a:ahLst/>
              <a:cxnLst/>
              <a:rect l="l" t="t" r="r" b="b"/>
              <a:pathLst>
                <a:path w="6919" h="4886" extrusionOk="0">
                  <a:moveTo>
                    <a:pt x="4978" y="1"/>
                  </a:moveTo>
                  <a:cubicBezTo>
                    <a:pt x="4754" y="1"/>
                    <a:pt x="4504" y="53"/>
                    <a:pt x="4230" y="175"/>
                  </a:cubicBezTo>
                  <a:cubicBezTo>
                    <a:pt x="2771" y="831"/>
                    <a:pt x="3033" y="3306"/>
                    <a:pt x="4771" y="3667"/>
                  </a:cubicBezTo>
                  <a:cubicBezTo>
                    <a:pt x="4984" y="3699"/>
                    <a:pt x="5181" y="3732"/>
                    <a:pt x="5361" y="3749"/>
                  </a:cubicBezTo>
                  <a:cubicBezTo>
                    <a:pt x="4902" y="3831"/>
                    <a:pt x="4459" y="3978"/>
                    <a:pt x="4050" y="4191"/>
                  </a:cubicBezTo>
                  <a:cubicBezTo>
                    <a:pt x="3886" y="4273"/>
                    <a:pt x="3656" y="4339"/>
                    <a:pt x="3607" y="4355"/>
                  </a:cubicBezTo>
                  <a:cubicBezTo>
                    <a:pt x="3153" y="4527"/>
                    <a:pt x="2723" y="4603"/>
                    <a:pt x="2336" y="4603"/>
                  </a:cubicBezTo>
                  <a:cubicBezTo>
                    <a:pt x="1507" y="4603"/>
                    <a:pt x="870" y="4256"/>
                    <a:pt x="591" y="3765"/>
                  </a:cubicBezTo>
                  <a:cubicBezTo>
                    <a:pt x="362" y="3355"/>
                    <a:pt x="345" y="2863"/>
                    <a:pt x="558" y="2454"/>
                  </a:cubicBezTo>
                  <a:cubicBezTo>
                    <a:pt x="558" y="2437"/>
                    <a:pt x="575" y="2437"/>
                    <a:pt x="575" y="2421"/>
                  </a:cubicBezTo>
                  <a:cubicBezTo>
                    <a:pt x="779" y="2106"/>
                    <a:pt x="1115" y="1959"/>
                    <a:pt x="1430" y="1959"/>
                  </a:cubicBezTo>
                  <a:cubicBezTo>
                    <a:pt x="1723" y="1959"/>
                    <a:pt x="1998" y="2086"/>
                    <a:pt x="2132" y="2323"/>
                  </a:cubicBezTo>
                  <a:cubicBezTo>
                    <a:pt x="2230" y="2454"/>
                    <a:pt x="2296" y="2618"/>
                    <a:pt x="2296" y="2798"/>
                  </a:cubicBezTo>
                  <a:cubicBezTo>
                    <a:pt x="2296" y="2945"/>
                    <a:pt x="2230" y="3093"/>
                    <a:pt x="2132" y="3208"/>
                  </a:cubicBezTo>
                  <a:cubicBezTo>
                    <a:pt x="2017" y="3304"/>
                    <a:pt x="1955" y="3335"/>
                    <a:pt x="1924" y="3335"/>
                  </a:cubicBezTo>
                  <a:cubicBezTo>
                    <a:pt x="1898" y="3335"/>
                    <a:pt x="1895" y="3312"/>
                    <a:pt x="1902" y="3290"/>
                  </a:cubicBezTo>
                  <a:cubicBezTo>
                    <a:pt x="2018" y="3030"/>
                    <a:pt x="1727" y="2861"/>
                    <a:pt x="1474" y="2861"/>
                  </a:cubicBezTo>
                  <a:cubicBezTo>
                    <a:pt x="1295" y="2861"/>
                    <a:pt x="1135" y="2945"/>
                    <a:pt x="1148" y="3142"/>
                  </a:cubicBezTo>
                  <a:cubicBezTo>
                    <a:pt x="1137" y="3417"/>
                    <a:pt x="1376" y="3544"/>
                    <a:pt x="1629" y="3544"/>
                  </a:cubicBezTo>
                  <a:cubicBezTo>
                    <a:pt x="1754" y="3544"/>
                    <a:pt x="1881" y="3513"/>
                    <a:pt x="1984" y="3454"/>
                  </a:cubicBezTo>
                  <a:lnTo>
                    <a:pt x="2017" y="3437"/>
                  </a:lnTo>
                  <a:cubicBezTo>
                    <a:pt x="2050" y="3421"/>
                    <a:pt x="2066" y="3404"/>
                    <a:pt x="2083" y="3388"/>
                  </a:cubicBezTo>
                  <a:cubicBezTo>
                    <a:pt x="2394" y="3093"/>
                    <a:pt x="2427" y="2634"/>
                    <a:pt x="2181" y="2290"/>
                  </a:cubicBezTo>
                  <a:cubicBezTo>
                    <a:pt x="2043" y="2021"/>
                    <a:pt x="1726" y="1874"/>
                    <a:pt x="1389" y="1874"/>
                  </a:cubicBezTo>
                  <a:cubicBezTo>
                    <a:pt x="1047" y="1874"/>
                    <a:pt x="683" y="2025"/>
                    <a:pt x="460" y="2355"/>
                  </a:cubicBezTo>
                  <a:cubicBezTo>
                    <a:pt x="1" y="2962"/>
                    <a:pt x="132" y="4126"/>
                    <a:pt x="935" y="4585"/>
                  </a:cubicBezTo>
                  <a:cubicBezTo>
                    <a:pt x="1279" y="4785"/>
                    <a:pt x="1661" y="4886"/>
                    <a:pt x="2059" y="4886"/>
                  </a:cubicBezTo>
                  <a:cubicBezTo>
                    <a:pt x="2116" y="4886"/>
                    <a:pt x="2173" y="4884"/>
                    <a:pt x="2230" y="4880"/>
                  </a:cubicBezTo>
                  <a:cubicBezTo>
                    <a:pt x="3132" y="4863"/>
                    <a:pt x="3853" y="4371"/>
                    <a:pt x="5017" y="4011"/>
                  </a:cubicBezTo>
                  <a:cubicBezTo>
                    <a:pt x="5459" y="3896"/>
                    <a:pt x="5885" y="3831"/>
                    <a:pt x="6328" y="3798"/>
                  </a:cubicBezTo>
                  <a:cubicBezTo>
                    <a:pt x="6541" y="3781"/>
                    <a:pt x="6738" y="3732"/>
                    <a:pt x="6918" y="3634"/>
                  </a:cubicBezTo>
                  <a:lnTo>
                    <a:pt x="6918" y="3634"/>
                  </a:lnTo>
                  <a:cubicBezTo>
                    <a:pt x="6918" y="3634"/>
                    <a:pt x="6795" y="3663"/>
                    <a:pt x="6639" y="3663"/>
                  </a:cubicBezTo>
                  <a:cubicBezTo>
                    <a:pt x="6484" y="3663"/>
                    <a:pt x="6295" y="3634"/>
                    <a:pt x="6164" y="3519"/>
                  </a:cubicBezTo>
                  <a:cubicBezTo>
                    <a:pt x="5902" y="3273"/>
                    <a:pt x="5918" y="3372"/>
                    <a:pt x="5623" y="3290"/>
                  </a:cubicBezTo>
                  <a:cubicBezTo>
                    <a:pt x="5459" y="3240"/>
                    <a:pt x="5344" y="3093"/>
                    <a:pt x="5361" y="2913"/>
                  </a:cubicBezTo>
                  <a:lnTo>
                    <a:pt x="5361" y="2913"/>
                  </a:lnTo>
                  <a:cubicBezTo>
                    <a:pt x="5148" y="3077"/>
                    <a:pt x="5115" y="3372"/>
                    <a:pt x="5263" y="3585"/>
                  </a:cubicBezTo>
                  <a:cubicBezTo>
                    <a:pt x="5263" y="3585"/>
                    <a:pt x="4558" y="3585"/>
                    <a:pt x="4377" y="3208"/>
                  </a:cubicBezTo>
                  <a:cubicBezTo>
                    <a:pt x="4197" y="2831"/>
                    <a:pt x="4410" y="2847"/>
                    <a:pt x="4558" y="2765"/>
                  </a:cubicBezTo>
                  <a:cubicBezTo>
                    <a:pt x="4689" y="2667"/>
                    <a:pt x="4738" y="2536"/>
                    <a:pt x="4590" y="2323"/>
                  </a:cubicBezTo>
                  <a:cubicBezTo>
                    <a:pt x="4443" y="2126"/>
                    <a:pt x="4459" y="1749"/>
                    <a:pt x="4722" y="1749"/>
                  </a:cubicBezTo>
                  <a:cubicBezTo>
                    <a:pt x="4644" y="1580"/>
                    <a:pt x="4483" y="1483"/>
                    <a:pt x="4313" y="1483"/>
                  </a:cubicBezTo>
                  <a:cubicBezTo>
                    <a:pt x="4269" y="1483"/>
                    <a:pt x="4225" y="1489"/>
                    <a:pt x="4181" y="1503"/>
                  </a:cubicBezTo>
                  <a:cubicBezTo>
                    <a:pt x="3738" y="1569"/>
                    <a:pt x="3738" y="2175"/>
                    <a:pt x="3738" y="2175"/>
                  </a:cubicBezTo>
                  <a:cubicBezTo>
                    <a:pt x="3738" y="2175"/>
                    <a:pt x="3443" y="1421"/>
                    <a:pt x="3918" y="1044"/>
                  </a:cubicBezTo>
                  <a:cubicBezTo>
                    <a:pt x="4108" y="899"/>
                    <a:pt x="4258" y="844"/>
                    <a:pt x="4375" y="844"/>
                  </a:cubicBezTo>
                  <a:cubicBezTo>
                    <a:pt x="4563" y="844"/>
                    <a:pt x="4665" y="985"/>
                    <a:pt x="4705" y="1126"/>
                  </a:cubicBezTo>
                  <a:cubicBezTo>
                    <a:pt x="4758" y="1311"/>
                    <a:pt x="4865" y="1465"/>
                    <a:pt x="5008" y="1465"/>
                  </a:cubicBezTo>
                  <a:cubicBezTo>
                    <a:pt x="5041" y="1465"/>
                    <a:pt x="5077" y="1456"/>
                    <a:pt x="5115" y="1437"/>
                  </a:cubicBezTo>
                  <a:cubicBezTo>
                    <a:pt x="5259" y="1371"/>
                    <a:pt x="5373" y="1267"/>
                    <a:pt x="5467" y="1267"/>
                  </a:cubicBezTo>
                  <a:cubicBezTo>
                    <a:pt x="5512" y="1267"/>
                    <a:pt x="5553" y="1291"/>
                    <a:pt x="5590" y="1355"/>
                  </a:cubicBezTo>
                  <a:cubicBezTo>
                    <a:pt x="5705" y="1601"/>
                    <a:pt x="5607" y="1896"/>
                    <a:pt x="5361" y="2011"/>
                  </a:cubicBezTo>
                  <a:cubicBezTo>
                    <a:pt x="5361" y="2011"/>
                    <a:pt x="5367" y="2011"/>
                    <a:pt x="5377" y="2011"/>
                  </a:cubicBezTo>
                  <a:cubicBezTo>
                    <a:pt x="5485" y="2011"/>
                    <a:pt x="6095" y="1984"/>
                    <a:pt x="6230" y="1372"/>
                  </a:cubicBezTo>
                  <a:cubicBezTo>
                    <a:pt x="6334" y="822"/>
                    <a:pt x="5864" y="1"/>
                    <a:pt x="49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9" name="Google Shape;8809;p21"/>
            <p:cNvSpPr/>
            <p:nvPr/>
          </p:nvSpPr>
          <p:spPr>
            <a:xfrm>
              <a:off x="6097768" y="4303489"/>
              <a:ext cx="152740" cy="108650"/>
            </a:xfrm>
            <a:custGeom>
              <a:avLst/>
              <a:gdLst/>
              <a:ahLst/>
              <a:cxnLst/>
              <a:rect l="l" t="t" r="r" b="b"/>
              <a:pathLst>
                <a:path w="4656" h="3312" extrusionOk="0">
                  <a:moveTo>
                    <a:pt x="837" y="1"/>
                  </a:moveTo>
                  <a:cubicBezTo>
                    <a:pt x="837" y="1"/>
                    <a:pt x="1" y="919"/>
                    <a:pt x="558" y="1722"/>
                  </a:cubicBezTo>
                  <a:cubicBezTo>
                    <a:pt x="869" y="2181"/>
                    <a:pt x="1378" y="2459"/>
                    <a:pt x="1935" y="2492"/>
                  </a:cubicBezTo>
                  <a:cubicBezTo>
                    <a:pt x="1869" y="2492"/>
                    <a:pt x="1476" y="2492"/>
                    <a:pt x="1296" y="2722"/>
                  </a:cubicBezTo>
                  <a:cubicBezTo>
                    <a:pt x="1181" y="2885"/>
                    <a:pt x="1115" y="3099"/>
                    <a:pt x="1148" y="3312"/>
                  </a:cubicBezTo>
                  <a:cubicBezTo>
                    <a:pt x="1199" y="3223"/>
                    <a:pt x="1288" y="3164"/>
                    <a:pt x="1387" y="3164"/>
                  </a:cubicBezTo>
                  <a:cubicBezTo>
                    <a:pt x="1416" y="3164"/>
                    <a:pt x="1446" y="3169"/>
                    <a:pt x="1476" y="3180"/>
                  </a:cubicBezTo>
                  <a:cubicBezTo>
                    <a:pt x="1590" y="3215"/>
                    <a:pt x="1750" y="3288"/>
                    <a:pt x="1932" y="3288"/>
                  </a:cubicBezTo>
                  <a:cubicBezTo>
                    <a:pt x="2092" y="3288"/>
                    <a:pt x="2267" y="3233"/>
                    <a:pt x="2443" y="3049"/>
                  </a:cubicBezTo>
                  <a:cubicBezTo>
                    <a:pt x="2820" y="2640"/>
                    <a:pt x="3312" y="2869"/>
                    <a:pt x="4656" y="2164"/>
                  </a:cubicBezTo>
                  <a:cubicBezTo>
                    <a:pt x="4656" y="2164"/>
                    <a:pt x="4656" y="2164"/>
                    <a:pt x="4655" y="2164"/>
                  </a:cubicBezTo>
                  <a:cubicBezTo>
                    <a:pt x="4631" y="2164"/>
                    <a:pt x="3916" y="2456"/>
                    <a:pt x="3115" y="2456"/>
                  </a:cubicBezTo>
                  <a:cubicBezTo>
                    <a:pt x="2651" y="2456"/>
                    <a:pt x="2159" y="2358"/>
                    <a:pt x="1755" y="2049"/>
                  </a:cubicBezTo>
                  <a:cubicBezTo>
                    <a:pt x="1099" y="1574"/>
                    <a:pt x="755" y="787"/>
                    <a:pt x="8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0" name="Google Shape;8810;p21"/>
            <p:cNvSpPr/>
            <p:nvPr/>
          </p:nvSpPr>
          <p:spPr>
            <a:xfrm>
              <a:off x="6298899" y="4059940"/>
              <a:ext cx="145753" cy="205950"/>
            </a:xfrm>
            <a:custGeom>
              <a:avLst/>
              <a:gdLst/>
              <a:ahLst/>
              <a:cxnLst/>
              <a:rect l="l" t="t" r="r" b="b"/>
              <a:pathLst>
                <a:path w="4443" h="6278" extrusionOk="0">
                  <a:moveTo>
                    <a:pt x="2632" y="1"/>
                  </a:moveTo>
                  <a:cubicBezTo>
                    <a:pt x="2136" y="1"/>
                    <a:pt x="1621" y="203"/>
                    <a:pt x="1279" y="606"/>
                  </a:cubicBezTo>
                  <a:cubicBezTo>
                    <a:pt x="0" y="2245"/>
                    <a:pt x="902" y="4261"/>
                    <a:pt x="1656" y="5113"/>
                  </a:cubicBezTo>
                  <a:cubicBezTo>
                    <a:pt x="2082" y="5638"/>
                    <a:pt x="2639" y="6031"/>
                    <a:pt x="3262" y="6277"/>
                  </a:cubicBezTo>
                  <a:cubicBezTo>
                    <a:pt x="2688" y="6015"/>
                    <a:pt x="2180" y="5622"/>
                    <a:pt x="1770" y="5130"/>
                  </a:cubicBezTo>
                  <a:cubicBezTo>
                    <a:pt x="1492" y="4736"/>
                    <a:pt x="1295" y="4310"/>
                    <a:pt x="1164" y="3851"/>
                  </a:cubicBezTo>
                  <a:cubicBezTo>
                    <a:pt x="1016" y="3310"/>
                    <a:pt x="951" y="2753"/>
                    <a:pt x="1000" y="2212"/>
                  </a:cubicBezTo>
                  <a:cubicBezTo>
                    <a:pt x="1131" y="737"/>
                    <a:pt x="1967" y="180"/>
                    <a:pt x="2721" y="163"/>
                  </a:cubicBezTo>
                  <a:cubicBezTo>
                    <a:pt x="3065" y="163"/>
                    <a:pt x="3393" y="294"/>
                    <a:pt x="3639" y="557"/>
                  </a:cubicBezTo>
                  <a:cubicBezTo>
                    <a:pt x="4278" y="1098"/>
                    <a:pt x="3934" y="2032"/>
                    <a:pt x="3393" y="2261"/>
                  </a:cubicBezTo>
                  <a:cubicBezTo>
                    <a:pt x="3274" y="2329"/>
                    <a:pt x="3143" y="2362"/>
                    <a:pt x="3009" y="2362"/>
                  </a:cubicBezTo>
                  <a:cubicBezTo>
                    <a:pt x="2884" y="2362"/>
                    <a:pt x="2758" y="2333"/>
                    <a:pt x="2639" y="2278"/>
                  </a:cubicBezTo>
                  <a:cubicBezTo>
                    <a:pt x="2475" y="2196"/>
                    <a:pt x="2360" y="2015"/>
                    <a:pt x="2328" y="1819"/>
                  </a:cubicBezTo>
                  <a:cubicBezTo>
                    <a:pt x="2334" y="1732"/>
                    <a:pt x="2361" y="1711"/>
                    <a:pt x="2408" y="1711"/>
                  </a:cubicBezTo>
                  <a:cubicBezTo>
                    <a:pt x="2454" y="1711"/>
                    <a:pt x="2519" y="1731"/>
                    <a:pt x="2602" y="1731"/>
                  </a:cubicBezTo>
                  <a:cubicBezTo>
                    <a:pt x="2660" y="1731"/>
                    <a:pt x="2727" y="1721"/>
                    <a:pt x="2803" y="1688"/>
                  </a:cubicBezTo>
                  <a:cubicBezTo>
                    <a:pt x="3016" y="1573"/>
                    <a:pt x="3049" y="1294"/>
                    <a:pt x="2885" y="1130"/>
                  </a:cubicBezTo>
                  <a:cubicBezTo>
                    <a:pt x="2817" y="1056"/>
                    <a:pt x="2717" y="1016"/>
                    <a:pt x="2614" y="1016"/>
                  </a:cubicBezTo>
                  <a:cubicBezTo>
                    <a:pt x="2419" y="1016"/>
                    <a:pt x="2212" y="1159"/>
                    <a:pt x="2180" y="1491"/>
                  </a:cubicBezTo>
                  <a:cubicBezTo>
                    <a:pt x="2147" y="1737"/>
                    <a:pt x="2213" y="1983"/>
                    <a:pt x="2377" y="2147"/>
                  </a:cubicBezTo>
                  <a:lnTo>
                    <a:pt x="2442" y="2212"/>
                  </a:lnTo>
                  <a:cubicBezTo>
                    <a:pt x="2459" y="2229"/>
                    <a:pt x="2475" y="2245"/>
                    <a:pt x="2508" y="2261"/>
                  </a:cubicBezTo>
                  <a:lnTo>
                    <a:pt x="2541" y="2294"/>
                  </a:lnTo>
                  <a:lnTo>
                    <a:pt x="2590" y="2327"/>
                  </a:lnTo>
                  <a:lnTo>
                    <a:pt x="2623" y="2343"/>
                  </a:lnTo>
                  <a:cubicBezTo>
                    <a:pt x="2746" y="2409"/>
                    <a:pt x="2881" y="2442"/>
                    <a:pt x="3018" y="2442"/>
                  </a:cubicBezTo>
                  <a:cubicBezTo>
                    <a:pt x="3155" y="2442"/>
                    <a:pt x="3295" y="2409"/>
                    <a:pt x="3426" y="2343"/>
                  </a:cubicBezTo>
                  <a:cubicBezTo>
                    <a:pt x="4016" y="2130"/>
                    <a:pt x="4442" y="1081"/>
                    <a:pt x="3754" y="458"/>
                  </a:cubicBezTo>
                  <a:cubicBezTo>
                    <a:pt x="3479" y="153"/>
                    <a:pt x="3063" y="1"/>
                    <a:pt x="26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1" name="Google Shape;8811;p21"/>
            <p:cNvSpPr/>
            <p:nvPr/>
          </p:nvSpPr>
          <p:spPr>
            <a:xfrm>
              <a:off x="4985230" y="4897400"/>
              <a:ext cx="297377" cy="207098"/>
            </a:xfrm>
            <a:custGeom>
              <a:avLst/>
              <a:gdLst/>
              <a:ahLst/>
              <a:cxnLst/>
              <a:rect l="l" t="t" r="r" b="b"/>
              <a:pathLst>
                <a:path w="9065" h="6313" extrusionOk="0">
                  <a:moveTo>
                    <a:pt x="7065" y="0"/>
                  </a:moveTo>
                  <a:cubicBezTo>
                    <a:pt x="6611" y="0"/>
                    <a:pt x="6185" y="163"/>
                    <a:pt x="5917" y="501"/>
                  </a:cubicBezTo>
                  <a:cubicBezTo>
                    <a:pt x="5524" y="910"/>
                    <a:pt x="5475" y="1533"/>
                    <a:pt x="5803" y="1992"/>
                  </a:cubicBezTo>
                  <a:cubicBezTo>
                    <a:pt x="5901" y="2140"/>
                    <a:pt x="6016" y="2238"/>
                    <a:pt x="6180" y="2304"/>
                  </a:cubicBezTo>
                  <a:lnTo>
                    <a:pt x="6212" y="2320"/>
                  </a:lnTo>
                  <a:lnTo>
                    <a:pt x="6278" y="2336"/>
                  </a:lnTo>
                  <a:cubicBezTo>
                    <a:pt x="6311" y="2353"/>
                    <a:pt x="6343" y="2353"/>
                    <a:pt x="6376" y="2369"/>
                  </a:cubicBezTo>
                  <a:cubicBezTo>
                    <a:pt x="6445" y="2385"/>
                    <a:pt x="6514" y="2394"/>
                    <a:pt x="6584" y="2394"/>
                  </a:cubicBezTo>
                  <a:cubicBezTo>
                    <a:pt x="6795" y="2394"/>
                    <a:pt x="7002" y="2317"/>
                    <a:pt x="7163" y="2156"/>
                  </a:cubicBezTo>
                  <a:cubicBezTo>
                    <a:pt x="7553" y="1751"/>
                    <a:pt x="7284" y="1208"/>
                    <a:pt x="6946" y="1208"/>
                  </a:cubicBezTo>
                  <a:cubicBezTo>
                    <a:pt x="6915" y="1208"/>
                    <a:pt x="6883" y="1212"/>
                    <a:pt x="6852" y="1222"/>
                  </a:cubicBezTo>
                  <a:cubicBezTo>
                    <a:pt x="6540" y="1304"/>
                    <a:pt x="6475" y="1714"/>
                    <a:pt x="6704" y="1845"/>
                  </a:cubicBezTo>
                  <a:cubicBezTo>
                    <a:pt x="6758" y="1875"/>
                    <a:pt x="6817" y="1889"/>
                    <a:pt x="6875" y="1889"/>
                  </a:cubicBezTo>
                  <a:cubicBezTo>
                    <a:pt x="6975" y="1889"/>
                    <a:pt x="7074" y="1846"/>
                    <a:pt x="7147" y="1763"/>
                  </a:cubicBezTo>
                  <a:lnTo>
                    <a:pt x="7147" y="1763"/>
                  </a:lnTo>
                  <a:cubicBezTo>
                    <a:pt x="7179" y="1910"/>
                    <a:pt x="7130" y="2058"/>
                    <a:pt x="6999" y="2140"/>
                  </a:cubicBezTo>
                  <a:cubicBezTo>
                    <a:pt x="6859" y="2257"/>
                    <a:pt x="6685" y="2315"/>
                    <a:pt x="6513" y="2315"/>
                  </a:cubicBezTo>
                  <a:cubicBezTo>
                    <a:pt x="6445" y="2315"/>
                    <a:pt x="6376" y="2306"/>
                    <a:pt x="6311" y="2287"/>
                  </a:cubicBezTo>
                  <a:cubicBezTo>
                    <a:pt x="6212" y="2271"/>
                    <a:pt x="6130" y="2222"/>
                    <a:pt x="6048" y="2173"/>
                  </a:cubicBezTo>
                  <a:cubicBezTo>
                    <a:pt x="5540" y="1763"/>
                    <a:pt x="5508" y="1009"/>
                    <a:pt x="5966" y="550"/>
                  </a:cubicBezTo>
                  <a:cubicBezTo>
                    <a:pt x="6222" y="246"/>
                    <a:pt x="6616" y="102"/>
                    <a:pt x="7032" y="102"/>
                  </a:cubicBezTo>
                  <a:cubicBezTo>
                    <a:pt x="7898" y="102"/>
                    <a:pt x="8862" y="727"/>
                    <a:pt x="8884" y="1845"/>
                  </a:cubicBezTo>
                  <a:cubicBezTo>
                    <a:pt x="8917" y="2664"/>
                    <a:pt x="8474" y="3402"/>
                    <a:pt x="7753" y="3795"/>
                  </a:cubicBezTo>
                  <a:lnTo>
                    <a:pt x="7704" y="3812"/>
                  </a:lnTo>
                  <a:cubicBezTo>
                    <a:pt x="7606" y="3844"/>
                    <a:pt x="7524" y="3877"/>
                    <a:pt x="7425" y="3894"/>
                  </a:cubicBezTo>
                  <a:cubicBezTo>
                    <a:pt x="7201" y="3946"/>
                    <a:pt x="6976" y="3968"/>
                    <a:pt x="6753" y="3968"/>
                  </a:cubicBezTo>
                  <a:cubicBezTo>
                    <a:pt x="5174" y="3968"/>
                    <a:pt x="3630" y="2834"/>
                    <a:pt x="2298" y="2834"/>
                  </a:cubicBezTo>
                  <a:cubicBezTo>
                    <a:pt x="2152" y="2834"/>
                    <a:pt x="2009" y="2847"/>
                    <a:pt x="1869" y="2877"/>
                  </a:cubicBezTo>
                  <a:cubicBezTo>
                    <a:pt x="607" y="3156"/>
                    <a:pt x="246" y="4041"/>
                    <a:pt x="131" y="4582"/>
                  </a:cubicBezTo>
                  <a:cubicBezTo>
                    <a:pt x="0" y="5123"/>
                    <a:pt x="98" y="5729"/>
                    <a:pt x="541" y="6057"/>
                  </a:cubicBezTo>
                  <a:cubicBezTo>
                    <a:pt x="767" y="6233"/>
                    <a:pt x="1039" y="6313"/>
                    <a:pt x="1304" y="6313"/>
                  </a:cubicBezTo>
                  <a:cubicBezTo>
                    <a:pt x="1730" y="6313"/>
                    <a:pt x="2139" y="6106"/>
                    <a:pt x="2311" y="5762"/>
                  </a:cubicBezTo>
                  <a:cubicBezTo>
                    <a:pt x="2639" y="5221"/>
                    <a:pt x="2344" y="4516"/>
                    <a:pt x="1852" y="4402"/>
                  </a:cubicBezTo>
                  <a:cubicBezTo>
                    <a:pt x="1758" y="4363"/>
                    <a:pt x="1661" y="4344"/>
                    <a:pt x="1564" y="4344"/>
                  </a:cubicBezTo>
                  <a:cubicBezTo>
                    <a:pt x="1257" y="4344"/>
                    <a:pt x="965" y="4532"/>
                    <a:pt x="852" y="4844"/>
                  </a:cubicBezTo>
                  <a:cubicBezTo>
                    <a:pt x="803" y="4959"/>
                    <a:pt x="803" y="5090"/>
                    <a:pt x="820" y="5221"/>
                  </a:cubicBezTo>
                  <a:lnTo>
                    <a:pt x="820" y="5238"/>
                  </a:lnTo>
                  <a:cubicBezTo>
                    <a:pt x="820" y="5238"/>
                    <a:pt x="820" y="5254"/>
                    <a:pt x="836" y="5270"/>
                  </a:cubicBezTo>
                  <a:cubicBezTo>
                    <a:pt x="836" y="5287"/>
                    <a:pt x="836" y="5287"/>
                    <a:pt x="836" y="5303"/>
                  </a:cubicBezTo>
                  <a:cubicBezTo>
                    <a:pt x="910" y="5525"/>
                    <a:pt x="1122" y="5663"/>
                    <a:pt x="1341" y="5663"/>
                  </a:cubicBezTo>
                  <a:cubicBezTo>
                    <a:pt x="1414" y="5663"/>
                    <a:pt x="1488" y="5647"/>
                    <a:pt x="1557" y="5615"/>
                  </a:cubicBezTo>
                  <a:cubicBezTo>
                    <a:pt x="1903" y="5473"/>
                    <a:pt x="1796" y="4923"/>
                    <a:pt x="1454" y="4923"/>
                  </a:cubicBezTo>
                  <a:cubicBezTo>
                    <a:pt x="1439" y="4923"/>
                    <a:pt x="1425" y="4924"/>
                    <a:pt x="1410" y="4926"/>
                  </a:cubicBezTo>
                  <a:cubicBezTo>
                    <a:pt x="1049" y="4959"/>
                    <a:pt x="1098" y="5320"/>
                    <a:pt x="1049" y="5369"/>
                  </a:cubicBezTo>
                  <a:cubicBezTo>
                    <a:pt x="1038" y="5383"/>
                    <a:pt x="1026" y="5389"/>
                    <a:pt x="1012" y="5389"/>
                  </a:cubicBezTo>
                  <a:cubicBezTo>
                    <a:pt x="962" y="5389"/>
                    <a:pt x="902" y="5313"/>
                    <a:pt x="902" y="5287"/>
                  </a:cubicBezTo>
                  <a:cubicBezTo>
                    <a:pt x="820" y="5090"/>
                    <a:pt x="836" y="4877"/>
                    <a:pt x="934" y="4713"/>
                  </a:cubicBezTo>
                  <a:cubicBezTo>
                    <a:pt x="1074" y="4504"/>
                    <a:pt x="1303" y="4394"/>
                    <a:pt x="1542" y="4394"/>
                  </a:cubicBezTo>
                  <a:cubicBezTo>
                    <a:pt x="1640" y="4394"/>
                    <a:pt x="1740" y="4413"/>
                    <a:pt x="1836" y="4451"/>
                  </a:cubicBezTo>
                  <a:cubicBezTo>
                    <a:pt x="2295" y="4566"/>
                    <a:pt x="2541" y="5221"/>
                    <a:pt x="2229" y="5713"/>
                  </a:cubicBezTo>
                  <a:cubicBezTo>
                    <a:pt x="2069" y="6024"/>
                    <a:pt x="1692" y="6207"/>
                    <a:pt x="1304" y="6207"/>
                  </a:cubicBezTo>
                  <a:cubicBezTo>
                    <a:pt x="1059" y="6207"/>
                    <a:pt x="810" y="6134"/>
                    <a:pt x="607" y="5975"/>
                  </a:cubicBezTo>
                  <a:cubicBezTo>
                    <a:pt x="98" y="5566"/>
                    <a:pt x="115" y="4631"/>
                    <a:pt x="541" y="4058"/>
                  </a:cubicBezTo>
                  <a:cubicBezTo>
                    <a:pt x="890" y="3584"/>
                    <a:pt x="1485" y="3347"/>
                    <a:pt x="2103" y="3347"/>
                  </a:cubicBezTo>
                  <a:cubicBezTo>
                    <a:pt x="2298" y="3347"/>
                    <a:pt x="2495" y="3371"/>
                    <a:pt x="2688" y="3418"/>
                  </a:cubicBezTo>
                  <a:cubicBezTo>
                    <a:pt x="3491" y="3615"/>
                    <a:pt x="4327" y="3959"/>
                    <a:pt x="5196" y="4189"/>
                  </a:cubicBezTo>
                  <a:cubicBezTo>
                    <a:pt x="5522" y="4248"/>
                    <a:pt x="5855" y="4282"/>
                    <a:pt x="6185" y="4282"/>
                  </a:cubicBezTo>
                  <a:cubicBezTo>
                    <a:pt x="6765" y="4282"/>
                    <a:pt x="7333" y="4177"/>
                    <a:pt x="7835" y="3926"/>
                  </a:cubicBezTo>
                  <a:cubicBezTo>
                    <a:pt x="8605" y="3517"/>
                    <a:pt x="9064" y="2713"/>
                    <a:pt x="9032" y="1845"/>
                  </a:cubicBezTo>
                  <a:cubicBezTo>
                    <a:pt x="8988" y="653"/>
                    <a:pt x="7973" y="0"/>
                    <a:pt x="70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2" name="Google Shape;8812;p21"/>
            <p:cNvSpPr/>
            <p:nvPr/>
          </p:nvSpPr>
          <p:spPr>
            <a:xfrm>
              <a:off x="5019643" y="5014811"/>
              <a:ext cx="212412" cy="121116"/>
            </a:xfrm>
            <a:custGeom>
              <a:avLst/>
              <a:gdLst/>
              <a:ahLst/>
              <a:cxnLst/>
              <a:rect l="l" t="t" r="r" b="b"/>
              <a:pathLst>
                <a:path w="6475" h="3692" extrusionOk="0">
                  <a:moveTo>
                    <a:pt x="961" y="0"/>
                  </a:moveTo>
                  <a:cubicBezTo>
                    <a:pt x="340" y="0"/>
                    <a:pt x="0" y="265"/>
                    <a:pt x="0" y="265"/>
                  </a:cubicBezTo>
                  <a:cubicBezTo>
                    <a:pt x="232" y="193"/>
                    <a:pt x="444" y="147"/>
                    <a:pt x="655" y="147"/>
                  </a:cubicBezTo>
                  <a:cubicBezTo>
                    <a:pt x="965" y="147"/>
                    <a:pt x="1271" y="247"/>
                    <a:pt x="1623" y="511"/>
                  </a:cubicBezTo>
                  <a:cubicBezTo>
                    <a:pt x="2229" y="954"/>
                    <a:pt x="1852" y="1708"/>
                    <a:pt x="1754" y="2200"/>
                  </a:cubicBezTo>
                  <a:cubicBezTo>
                    <a:pt x="1656" y="2708"/>
                    <a:pt x="2377" y="2921"/>
                    <a:pt x="2737" y="3085"/>
                  </a:cubicBezTo>
                  <a:cubicBezTo>
                    <a:pt x="3098" y="3249"/>
                    <a:pt x="2901" y="3691"/>
                    <a:pt x="2901" y="3691"/>
                  </a:cubicBezTo>
                  <a:cubicBezTo>
                    <a:pt x="4245" y="2872"/>
                    <a:pt x="3393" y="1937"/>
                    <a:pt x="3164" y="1659"/>
                  </a:cubicBezTo>
                  <a:cubicBezTo>
                    <a:pt x="2973" y="1441"/>
                    <a:pt x="3088" y="1200"/>
                    <a:pt x="3273" y="1200"/>
                  </a:cubicBezTo>
                  <a:cubicBezTo>
                    <a:pt x="3311" y="1200"/>
                    <a:pt x="3351" y="1210"/>
                    <a:pt x="3393" y="1233"/>
                  </a:cubicBezTo>
                  <a:cubicBezTo>
                    <a:pt x="3655" y="1364"/>
                    <a:pt x="3278" y="1872"/>
                    <a:pt x="3950" y="2298"/>
                  </a:cubicBezTo>
                  <a:cubicBezTo>
                    <a:pt x="4120" y="2410"/>
                    <a:pt x="4279" y="2451"/>
                    <a:pt x="4422" y="2451"/>
                  </a:cubicBezTo>
                  <a:cubicBezTo>
                    <a:pt x="4847" y="2451"/>
                    <a:pt x="5131" y="2085"/>
                    <a:pt x="5131" y="2085"/>
                  </a:cubicBezTo>
                  <a:lnTo>
                    <a:pt x="5131" y="2085"/>
                  </a:lnTo>
                  <a:cubicBezTo>
                    <a:pt x="5125" y="2085"/>
                    <a:pt x="5119" y="2085"/>
                    <a:pt x="5114" y="2085"/>
                  </a:cubicBezTo>
                  <a:cubicBezTo>
                    <a:pt x="4760" y="2085"/>
                    <a:pt x="4964" y="1574"/>
                    <a:pt x="4786" y="1413"/>
                  </a:cubicBezTo>
                  <a:cubicBezTo>
                    <a:pt x="4713" y="1350"/>
                    <a:pt x="4619" y="1320"/>
                    <a:pt x="4522" y="1320"/>
                  </a:cubicBezTo>
                  <a:cubicBezTo>
                    <a:pt x="4468" y="1320"/>
                    <a:pt x="4413" y="1330"/>
                    <a:pt x="4360" y="1347"/>
                  </a:cubicBezTo>
                  <a:cubicBezTo>
                    <a:pt x="4311" y="1359"/>
                    <a:pt x="4263" y="1364"/>
                    <a:pt x="4219" y="1364"/>
                  </a:cubicBezTo>
                  <a:cubicBezTo>
                    <a:pt x="4072" y="1364"/>
                    <a:pt x="3969" y="1305"/>
                    <a:pt x="4032" y="1216"/>
                  </a:cubicBezTo>
                  <a:cubicBezTo>
                    <a:pt x="4066" y="1174"/>
                    <a:pt x="4103" y="1158"/>
                    <a:pt x="4151" y="1158"/>
                  </a:cubicBezTo>
                  <a:cubicBezTo>
                    <a:pt x="4289" y="1158"/>
                    <a:pt x="4520" y="1294"/>
                    <a:pt x="5032" y="1331"/>
                  </a:cubicBezTo>
                  <a:cubicBezTo>
                    <a:pt x="5060" y="1333"/>
                    <a:pt x="5087" y="1333"/>
                    <a:pt x="5114" y="1333"/>
                  </a:cubicBezTo>
                  <a:cubicBezTo>
                    <a:pt x="5893" y="1333"/>
                    <a:pt x="6475" y="675"/>
                    <a:pt x="6475" y="675"/>
                  </a:cubicBezTo>
                  <a:lnTo>
                    <a:pt x="6475" y="675"/>
                  </a:lnTo>
                  <a:cubicBezTo>
                    <a:pt x="6016" y="931"/>
                    <a:pt x="5528" y="1029"/>
                    <a:pt x="5039" y="1029"/>
                  </a:cubicBezTo>
                  <a:cubicBezTo>
                    <a:pt x="3868" y="1029"/>
                    <a:pt x="2685" y="468"/>
                    <a:pt x="1852" y="167"/>
                  </a:cubicBezTo>
                  <a:cubicBezTo>
                    <a:pt x="1511" y="44"/>
                    <a:pt x="1213" y="0"/>
                    <a:pt x="9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3" name="Google Shape;8813;p21"/>
            <p:cNvSpPr/>
            <p:nvPr/>
          </p:nvSpPr>
          <p:spPr>
            <a:xfrm>
              <a:off x="5074494" y="4894185"/>
              <a:ext cx="118853" cy="83095"/>
            </a:xfrm>
            <a:custGeom>
              <a:avLst/>
              <a:gdLst/>
              <a:ahLst/>
              <a:cxnLst/>
              <a:rect l="l" t="t" r="r" b="b"/>
              <a:pathLst>
                <a:path w="3623" h="2533" extrusionOk="0">
                  <a:moveTo>
                    <a:pt x="2528" y="0"/>
                  </a:moveTo>
                  <a:cubicBezTo>
                    <a:pt x="1934" y="0"/>
                    <a:pt x="1246" y="123"/>
                    <a:pt x="869" y="615"/>
                  </a:cubicBezTo>
                  <a:cubicBezTo>
                    <a:pt x="0" y="1762"/>
                    <a:pt x="525" y="2533"/>
                    <a:pt x="525" y="2533"/>
                  </a:cubicBezTo>
                  <a:cubicBezTo>
                    <a:pt x="525" y="2533"/>
                    <a:pt x="361" y="2172"/>
                    <a:pt x="1393" y="2156"/>
                  </a:cubicBezTo>
                  <a:cubicBezTo>
                    <a:pt x="2426" y="2139"/>
                    <a:pt x="2311" y="1500"/>
                    <a:pt x="2262" y="1271"/>
                  </a:cubicBezTo>
                  <a:cubicBezTo>
                    <a:pt x="2180" y="1008"/>
                    <a:pt x="2246" y="746"/>
                    <a:pt x="2426" y="549"/>
                  </a:cubicBezTo>
                  <a:cubicBezTo>
                    <a:pt x="2655" y="205"/>
                    <a:pt x="3622" y="123"/>
                    <a:pt x="3622" y="123"/>
                  </a:cubicBezTo>
                  <a:cubicBezTo>
                    <a:pt x="3622" y="123"/>
                    <a:pt x="3123" y="0"/>
                    <a:pt x="252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4" name="Google Shape;8814;p21"/>
            <p:cNvSpPr/>
            <p:nvPr/>
          </p:nvSpPr>
          <p:spPr>
            <a:xfrm>
              <a:off x="5165366" y="4806267"/>
              <a:ext cx="74238" cy="88213"/>
            </a:xfrm>
            <a:custGeom>
              <a:avLst/>
              <a:gdLst/>
              <a:ahLst/>
              <a:cxnLst/>
              <a:rect l="l" t="t" r="r" b="b"/>
              <a:pathLst>
                <a:path w="2263" h="2689" extrusionOk="0">
                  <a:moveTo>
                    <a:pt x="1131" y="0"/>
                  </a:moveTo>
                  <a:cubicBezTo>
                    <a:pt x="1131" y="0"/>
                    <a:pt x="1344" y="541"/>
                    <a:pt x="984" y="738"/>
                  </a:cubicBezTo>
                  <a:cubicBezTo>
                    <a:pt x="623" y="935"/>
                    <a:pt x="0" y="1344"/>
                    <a:pt x="246" y="2017"/>
                  </a:cubicBezTo>
                  <a:cubicBezTo>
                    <a:pt x="492" y="2689"/>
                    <a:pt x="1688" y="2426"/>
                    <a:pt x="2262" y="2623"/>
                  </a:cubicBezTo>
                  <a:cubicBezTo>
                    <a:pt x="2262" y="2623"/>
                    <a:pt x="1393" y="2164"/>
                    <a:pt x="1459" y="1443"/>
                  </a:cubicBezTo>
                  <a:cubicBezTo>
                    <a:pt x="1525" y="705"/>
                    <a:pt x="1426" y="181"/>
                    <a:pt x="113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5" name="Google Shape;8815;p21"/>
            <p:cNvSpPr/>
            <p:nvPr/>
          </p:nvSpPr>
          <p:spPr>
            <a:xfrm>
              <a:off x="5244952" y="4844977"/>
              <a:ext cx="104878" cy="141455"/>
            </a:xfrm>
            <a:custGeom>
              <a:avLst/>
              <a:gdLst/>
              <a:ahLst/>
              <a:cxnLst/>
              <a:rect l="l" t="t" r="r" b="b"/>
              <a:pathLst>
                <a:path w="3197" h="4312" extrusionOk="0">
                  <a:moveTo>
                    <a:pt x="377" y="1"/>
                  </a:moveTo>
                  <a:cubicBezTo>
                    <a:pt x="0" y="1345"/>
                    <a:pt x="541" y="1607"/>
                    <a:pt x="1098" y="2476"/>
                  </a:cubicBezTo>
                  <a:cubicBezTo>
                    <a:pt x="1656" y="3361"/>
                    <a:pt x="1065" y="4311"/>
                    <a:pt x="1065" y="4311"/>
                  </a:cubicBezTo>
                  <a:cubicBezTo>
                    <a:pt x="1459" y="4049"/>
                    <a:pt x="1803" y="3361"/>
                    <a:pt x="2508" y="2918"/>
                  </a:cubicBezTo>
                  <a:cubicBezTo>
                    <a:pt x="3196" y="2492"/>
                    <a:pt x="2918" y="1591"/>
                    <a:pt x="2918" y="1591"/>
                  </a:cubicBezTo>
                  <a:lnTo>
                    <a:pt x="2918" y="1591"/>
                  </a:lnTo>
                  <a:cubicBezTo>
                    <a:pt x="2865" y="1695"/>
                    <a:pt x="2771" y="1748"/>
                    <a:pt x="2601" y="1748"/>
                  </a:cubicBezTo>
                  <a:cubicBezTo>
                    <a:pt x="2558" y="1748"/>
                    <a:pt x="2511" y="1745"/>
                    <a:pt x="2459" y="1738"/>
                  </a:cubicBezTo>
                  <a:cubicBezTo>
                    <a:pt x="2428" y="1731"/>
                    <a:pt x="2397" y="1727"/>
                    <a:pt x="2368" y="1727"/>
                  </a:cubicBezTo>
                  <a:cubicBezTo>
                    <a:pt x="2133" y="1727"/>
                    <a:pt x="1962" y="1947"/>
                    <a:pt x="2049" y="2181"/>
                  </a:cubicBezTo>
                  <a:cubicBezTo>
                    <a:pt x="2101" y="2413"/>
                    <a:pt x="1959" y="2513"/>
                    <a:pt x="1824" y="2513"/>
                  </a:cubicBezTo>
                  <a:cubicBezTo>
                    <a:pt x="1788" y="2513"/>
                    <a:pt x="1752" y="2506"/>
                    <a:pt x="1721" y="2492"/>
                  </a:cubicBezTo>
                  <a:cubicBezTo>
                    <a:pt x="1574" y="2426"/>
                    <a:pt x="1574" y="2066"/>
                    <a:pt x="1787" y="1886"/>
                  </a:cubicBezTo>
                  <a:cubicBezTo>
                    <a:pt x="2000" y="1705"/>
                    <a:pt x="2147" y="1312"/>
                    <a:pt x="1951" y="689"/>
                  </a:cubicBezTo>
                  <a:cubicBezTo>
                    <a:pt x="1814" y="219"/>
                    <a:pt x="1370" y="104"/>
                    <a:pt x="1048" y="104"/>
                  </a:cubicBezTo>
                  <a:cubicBezTo>
                    <a:pt x="943" y="104"/>
                    <a:pt x="851" y="116"/>
                    <a:pt x="787" y="132"/>
                  </a:cubicBezTo>
                  <a:cubicBezTo>
                    <a:pt x="768" y="134"/>
                    <a:pt x="749" y="135"/>
                    <a:pt x="731" y="135"/>
                  </a:cubicBezTo>
                  <a:cubicBezTo>
                    <a:pt x="602" y="135"/>
                    <a:pt x="477" y="86"/>
                    <a:pt x="37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6" name="Google Shape;8816;p21"/>
            <p:cNvSpPr/>
            <p:nvPr/>
          </p:nvSpPr>
          <p:spPr>
            <a:xfrm>
              <a:off x="5222119" y="4636957"/>
              <a:ext cx="265885" cy="265589"/>
            </a:xfrm>
            <a:custGeom>
              <a:avLst/>
              <a:gdLst/>
              <a:ahLst/>
              <a:cxnLst/>
              <a:rect l="l" t="t" r="r" b="b"/>
              <a:pathLst>
                <a:path w="8105" h="8096" extrusionOk="0">
                  <a:moveTo>
                    <a:pt x="5761" y="1"/>
                  </a:moveTo>
                  <a:cubicBezTo>
                    <a:pt x="5227" y="1"/>
                    <a:pt x="4713" y="177"/>
                    <a:pt x="4417" y="572"/>
                  </a:cubicBezTo>
                  <a:cubicBezTo>
                    <a:pt x="4105" y="998"/>
                    <a:pt x="4056" y="1555"/>
                    <a:pt x="4302" y="2031"/>
                  </a:cubicBezTo>
                  <a:cubicBezTo>
                    <a:pt x="4510" y="2445"/>
                    <a:pt x="4845" y="2592"/>
                    <a:pt x="5173" y="2592"/>
                  </a:cubicBezTo>
                  <a:cubicBezTo>
                    <a:pt x="5518" y="2592"/>
                    <a:pt x="5855" y="2429"/>
                    <a:pt x="6023" y="2244"/>
                  </a:cubicBezTo>
                  <a:cubicBezTo>
                    <a:pt x="6204" y="2031"/>
                    <a:pt x="6285" y="1752"/>
                    <a:pt x="6236" y="1490"/>
                  </a:cubicBezTo>
                  <a:cubicBezTo>
                    <a:pt x="6178" y="1162"/>
                    <a:pt x="5950" y="1021"/>
                    <a:pt x="5742" y="1021"/>
                  </a:cubicBezTo>
                  <a:cubicBezTo>
                    <a:pt x="5597" y="1021"/>
                    <a:pt x="5461" y="1090"/>
                    <a:pt x="5400" y="1211"/>
                  </a:cubicBezTo>
                  <a:cubicBezTo>
                    <a:pt x="5253" y="1490"/>
                    <a:pt x="5335" y="1850"/>
                    <a:pt x="5745" y="1916"/>
                  </a:cubicBezTo>
                  <a:cubicBezTo>
                    <a:pt x="6089" y="1965"/>
                    <a:pt x="5908" y="2391"/>
                    <a:pt x="5466" y="2506"/>
                  </a:cubicBezTo>
                  <a:cubicBezTo>
                    <a:pt x="5381" y="2531"/>
                    <a:pt x="5296" y="2543"/>
                    <a:pt x="5213" y="2543"/>
                  </a:cubicBezTo>
                  <a:cubicBezTo>
                    <a:pt x="4858" y="2543"/>
                    <a:pt x="4527" y="2329"/>
                    <a:pt x="4368" y="1998"/>
                  </a:cubicBezTo>
                  <a:cubicBezTo>
                    <a:pt x="4171" y="1555"/>
                    <a:pt x="4220" y="1031"/>
                    <a:pt x="4515" y="637"/>
                  </a:cubicBezTo>
                  <a:cubicBezTo>
                    <a:pt x="4772" y="300"/>
                    <a:pt x="5228" y="140"/>
                    <a:pt x="5702" y="140"/>
                  </a:cubicBezTo>
                  <a:cubicBezTo>
                    <a:pt x="5803" y="140"/>
                    <a:pt x="5906" y="148"/>
                    <a:pt x="6007" y="162"/>
                  </a:cubicBezTo>
                  <a:cubicBezTo>
                    <a:pt x="7203" y="293"/>
                    <a:pt x="7908" y="1998"/>
                    <a:pt x="7187" y="3145"/>
                  </a:cubicBezTo>
                  <a:cubicBezTo>
                    <a:pt x="6941" y="3506"/>
                    <a:pt x="6613" y="3801"/>
                    <a:pt x="6220" y="3998"/>
                  </a:cubicBezTo>
                  <a:cubicBezTo>
                    <a:pt x="5833" y="4164"/>
                    <a:pt x="5383" y="4247"/>
                    <a:pt x="4857" y="4247"/>
                  </a:cubicBezTo>
                  <a:cubicBezTo>
                    <a:pt x="4448" y="4247"/>
                    <a:pt x="3992" y="4196"/>
                    <a:pt x="3483" y="4096"/>
                  </a:cubicBezTo>
                  <a:cubicBezTo>
                    <a:pt x="3180" y="4035"/>
                    <a:pt x="2882" y="4004"/>
                    <a:pt x="2598" y="4004"/>
                  </a:cubicBezTo>
                  <a:cubicBezTo>
                    <a:pt x="1280" y="4004"/>
                    <a:pt x="230" y="4660"/>
                    <a:pt x="122" y="5981"/>
                  </a:cubicBezTo>
                  <a:cubicBezTo>
                    <a:pt x="0" y="7459"/>
                    <a:pt x="899" y="8016"/>
                    <a:pt x="1025" y="8087"/>
                  </a:cubicBezTo>
                  <a:lnTo>
                    <a:pt x="1025" y="8087"/>
                  </a:lnTo>
                  <a:cubicBezTo>
                    <a:pt x="1021" y="8081"/>
                    <a:pt x="1017" y="8072"/>
                    <a:pt x="1007" y="8063"/>
                  </a:cubicBezTo>
                  <a:cubicBezTo>
                    <a:pt x="434" y="7423"/>
                    <a:pt x="598" y="6227"/>
                    <a:pt x="598" y="6227"/>
                  </a:cubicBezTo>
                  <a:cubicBezTo>
                    <a:pt x="680" y="5702"/>
                    <a:pt x="942" y="5243"/>
                    <a:pt x="1335" y="4899"/>
                  </a:cubicBezTo>
                  <a:cubicBezTo>
                    <a:pt x="1916" y="4458"/>
                    <a:pt x="2656" y="4373"/>
                    <a:pt x="3144" y="4373"/>
                  </a:cubicBezTo>
                  <a:cubicBezTo>
                    <a:pt x="3455" y="4373"/>
                    <a:pt x="3663" y="4407"/>
                    <a:pt x="3663" y="4407"/>
                  </a:cubicBezTo>
                  <a:cubicBezTo>
                    <a:pt x="3909" y="4440"/>
                    <a:pt x="4138" y="4457"/>
                    <a:pt x="4351" y="4457"/>
                  </a:cubicBezTo>
                  <a:cubicBezTo>
                    <a:pt x="4458" y="4463"/>
                    <a:pt x="4567" y="4467"/>
                    <a:pt x="4676" y="4467"/>
                  </a:cubicBezTo>
                  <a:cubicBezTo>
                    <a:pt x="5648" y="4467"/>
                    <a:pt x="6714" y="4184"/>
                    <a:pt x="7318" y="3227"/>
                  </a:cubicBezTo>
                  <a:cubicBezTo>
                    <a:pt x="8105" y="1981"/>
                    <a:pt x="7351" y="178"/>
                    <a:pt x="6023" y="15"/>
                  </a:cubicBezTo>
                  <a:cubicBezTo>
                    <a:pt x="5936" y="5"/>
                    <a:pt x="5848" y="1"/>
                    <a:pt x="5761" y="1"/>
                  </a:cubicBezTo>
                  <a:close/>
                  <a:moveTo>
                    <a:pt x="1025" y="8087"/>
                  </a:moveTo>
                  <a:lnTo>
                    <a:pt x="1025" y="8087"/>
                  </a:lnTo>
                  <a:cubicBezTo>
                    <a:pt x="1029" y="8092"/>
                    <a:pt x="1033" y="8095"/>
                    <a:pt x="1040" y="8095"/>
                  </a:cubicBezTo>
                  <a:cubicBezTo>
                    <a:pt x="1040" y="8095"/>
                    <a:pt x="1035" y="8093"/>
                    <a:pt x="1025" y="8087"/>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7" name="Google Shape;8817;p21"/>
            <p:cNvSpPr/>
            <p:nvPr/>
          </p:nvSpPr>
          <p:spPr>
            <a:xfrm>
              <a:off x="5255155" y="4901435"/>
              <a:ext cx="33" cy="33"/>
            </a:xfrm>
            <a:custGeom>
              <a:avLst/>
              <a:gdLst/>
              <a:ahLst/>
              <a:cxnLst/>
              <a:rect l="l" t="t" r="r" b="b"/>
              <a:pathLst>
                <a:path w="1" h="1" extrusionOk="0">
                  <a:moveTo>
                    <a:pt x="0" y="1"/>
                  </a:moveTo>
                  <a:lnTo>
                    <a:pt x="0" y="1"/>
                  </a:lnTo>
                  <a:lnTo>
                    <a:pt x="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8" name="Google Shape;8818;p21"/>
            <p:cNvSpPr/>
            <p:nvPr/>
          </p:nvSpPr>
          <p:spPr>
            <a:xfrm>
              <a:off x="5292783" y="4789208"/>
              <a:ext cx="152773" cy="78371"/>
            </a:xfrm>
            <a:custGeom>
              <a:avLst/>
              <a:gdLst/>
              <a:ahLst/>
              <a:cxnLst/>
              <a:rect l="l" t="t" r="r" b="b"/>
              <a:pathLst>
                <a:path w="4657" h="2389" extrusionOk="0">
                  <a:moveTo>
                    <a:pt x="1086" y="0"/>
                  </a:moveTo>
                  <a:cubicBezTo>
                    <a:pt x="394" y="0"/>
                    <a:pt x="1" y="225"/>
                    <a:pt x="1" y="225"/>
                  </a:cubicBezTo>
                  <a:cubicBezTo>
                    <a:pt x="82" y="210"/>
                    <a:pt x="160" y="203"/>
                    <a:pt x="235" y="203"/>
                  </a:cubicBezTo>
                  <a:cubicBezTo>
                    <a:pt x="716" y="203"/>
                    <a:pt x="1035" y="513"/>
                    <a:pt x="935" y="996"/>
                  </a:cubicBezTo>
                  <a:cubicBezTo>
                    <a:pt x="804" y="1406"/>
                    <a:pt x="952" y="1864"/>
                    <a:pt x="1312" y="2127"/>
                  </a:cubicBezTo>
                  <a:cubicBezTo>
                    <a:pt x="1624" y="2389"/>
                    <a:pt x="2542" y="2389"/>
                    <a:pt x="2542" y="2389"/>
                  </a:cubicBezTo>
                  <a:cubicBezTo>
                    <a:pt x="2296" y="2241"/>
                    <a:pt x="2525" y="1881"/>
                    <a:pt x="2689" y="1455"/>
                  </a:cubicBezTo>
                  <a:cubicBezTo>
                    <a:pt x="2845" y="1034"/>
                    <a:pt x="2423" y="880"/>
                    <a:pt x="2226" y="880"/>
                  </a:cubicBezTo>
                  <a:cubicBezTo>
                    <a:pt x="2216" y="880"/>
                    <a:pt x="2206" y="880"/>
                    <a:pt x="2197" y="881"/>
                  </a:cubicBezTo>
                  <a:cubicBezTo>
                    <a:pt x="2103" y="890"/>
                    <a:pt x="2025" y="911"/>
                    <a:pt x="1951" y="911"/>
                  </a:cubicBezTo>
                  <a:cubicBezTo>
                    <a:pt x="1896" y="911"/>
                    <a:pt x="1843" y="900"/>
                    <a:pt x="1788" y="865"/>
                  </a:cubicBezTo>
                  <a:cubicBezTo>
                    <a:pt x="1681" y="798"/>
                    <a:pt x="1726" y="580"/>
                    <a:pt x="2002" y="580"/>
                  </a:cubicBezTo>
                  <a:cubicBezTo>
                    <a:pt x="2066" y="580"/>
                    <a:pt x="2141" y="591"/>
                    <a:pt x="2230" y="619"/>
                  </a:cubicBezTo>
                  <a:cubicBezTo>
                    <a:pt x="2705" y="783"/>
                    <a:pt x="2574" y="1242"/>
                    <a:pt x="3296" y="1389"/>
                  </a:cubicBezTo>
                  <a:cubicBezTo>
                    <a:pt x="3352" y="1400"/>
                    <a:pt x="3405" y="1406"/>
                    <a:pt x="3455" y="1406"/>
                  </a:cubicBezTo>
                  <a:cubicBezTo>
                    <a:pt x="4058" y="1406"/>
                    <a:pt x="4203" y="643"/>
                    <a:pt x="4279" y="537"/>
                  </a:cubicBezTo>
                  <a:cubicBezTo>
                    <a:pt x="4394" y="406"/>
                    <a:pt x="4525" y="275"/>
                    <a:pt x="4656" y="160"/>
                  </a:cubicBezTo>
                  <a:lnTo>
                    <a:pt x="4656" y="160"/>
                  </a:lnTo>
                  <a:cubicBezTo>
                    <a:pt x="4447" y="274"/>
                    <a:pt x="4071" y="394"/>
                    <a:pt x="3536" y="394"/>
                  </a:cubicBezTo>
                  <a:cubicBezTo>
                    <a:pt x="3150" y="394"/>
                    <a:pt x="2681" y="332"/>
                    <a:pt x="2132" y="160"/>
                  </a:cubicBezTo>
                  <a:cubicBezTo>
                    <a:pt x="1733" y="42"/>
                    <a:pt x="1382" y="0"/>
                    <a:pt x="108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9" name="Google Shape;8819;p21"/>
            <p:cNvSpPr/>
            <p:nvPr/>
          </p:nvSpPr>
          <p:spPr>
            <a:xfrm>
              <a:off x="5301411" y="4646011"/>
              <a:ext cx="105402" cy="110389"/>
            </a:xfrm>
            <a:custGeom>
              <a:avLst/>
              <a:gdLst/>
              <a:ahLst/>
              <a:cxnLst/>
              <a:rect l="l" t="t" r="r" b="b"/>
              <a:pathLst>
                <a:path w="3213" h="3365" extrusionOk="0">
                  <a:moveTo>
                    <a:pt x="1951" y="1"/>
                  </a:moveTo>
                  <a:lnTo>
                    <a:pt x="1951" y="1"/>
                  </a:lnTo>
                  <a:cubicBezTo>
                    <a:pt x="1508" y="279"/>
                    <a:pt x="1443" y="722"/>
                    <a:pt x="721" y="1345"/>
                  </a:cubicBezTo>
                  <a:cubicBezTo>
                    <a:pt x="0" y="1968"/>
                    <a:pt x="213" y="2427"/>
                    <a:pt x="361" y="2689"/>
                  </a:cubicBezTo>
                  <a:cubicBezTo>
                    <a:pt x="459" y="2804"/>
                    <a:pt x="426" y="3000"/>
                    <a:pt x="295" y="3099"/>
                  </a:cubicBezTo>
                  <a:cubicBezTo>
                    <a:pt x="1393" y="2984"/>
                    <a:pt x="1246" y="2345"/>
                    <a:pt x="1180" y="2148"/>
                  </a:cubicBezTo>
                  <a:cubicBezTo>
                    <a:pt x="1115" y="1951"/>
                    <a:pt x="1148" y="1837"/>
                    <a:pt x="1246" y="1837"/>
                  </a:cubicBezTo>
                  <a:cubicBezTo>
                    <a:pt x="1361" y="1837"/>
                    <a:pt x="1344" y="2066"/>
                    <a:pt x="1344" y="2361"/>
                  </a:cubicBezTo>
                  <a:cubicBezTo>
                    <a:pt x="1328" y="2640"/>
                    <a:pt x="1279" y="3295"/>
                    <a:pt x="2115" y="3361"/>
                  </a:cubicBezTo>
                  <a:cubicBezTo>
                    <a:pt x="2146" y="3363"/>
                    <a:pt x="2176" y="3365"/>
                    <a:pt x="2205" y="3365"/>
                  </a:cubicBezTo>
                  <a:cubicBezTo>
                    <a:pt x="2984" y="3365"/>
                    <a:pt x="3213" y="2558"/>
                    <a:pt x="3213" y="2558"/>
                  </a:cubicBezTo>
                  <a:lnTo>
                    <a:pt x="3213" y="2558"/>
                  </a:lnTo>
                  <a:cubicBezTo>
                    <a:pt x="3088" y="2592"/>
                    <a:pt x="2937" y="2618"/>
                    <a:pt x="2777" y="2618"/>
                  </a:cubicBezTo>
                  <a:cubicBezTo>
                    <a:pt x="2327" y="2618"/>
                    <a:pt x="1803" y="2418"/>
                    <a:pt x="1574" y="1656"/>
                  </a:cubicBezTo>
                  <a:cubicBezTo>
                    <a:pt x="1377" y="1083"/>
                    <a:pt x="1525" y="443"/>
                    <a:pt x="195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0" name="Google Shape;8820;p21"/>
            <p:cNvSpPr/>
            <p:nvPr/>
          </p:nvSpPr>
          <p:spPr>
            <a:xfrm>
              <a:off x="5452514" y="4489299"/>
              <a:ext cx="63478" cy="251385"/>
            </a:xfrm>
            <a:custGeom>
              <a:avLst/>
              <a:gdLst/>
              <a:ahLst/>
              <a:cxnLst/>
              <a:rect l="l" t="t" r="r" b="b"/>
              <a:pathLst>
                <a:path w="1935" h="7663" extrusionOk="0">
                  <a:moveTo>
                    <a:pt x="1299" y="0"/>
                  </a:moveTo>
                  <a:cubicBezTo>
                    <a:pt x="983" y="0"/>
                    <a:pt x="738" y="369"/>
                    <a:pt x="738" y="369"/>
                  </a:cubicBezTo>
                  <a:cubicBezTo>
                    <a:pt x="0" y="1500"/>
                    <a:pt x="820" y="3286"/>
                    <a:pt x="967" y="5171"/>
                  </a:cubicBezTo>
                  <a:cubicBezTo>
                    <a:pt x="1115" y="7056"/>
                    <a:pt x="459" y="7663"/>
                    <a:pt x="459" y="7663"/>
                  </a:cubicBezTo>
                  <a:cubicBezTo>
                    <a:pt x="1148" y="7122"/>
                    <a:pt x="1311" y="5351"/>
                    <a:pt x="1180" y="3991"/>
                  </a:cubicBezTo>
                  <a:cubicBezTo>
                    <a:pt x="1049" y="2631"/>
                    <a:pt x="1066" y="1352"/>
                    <a:pt x="1328" y="1090"/>
                  </a:cubicBezTo>
                  <a:cubicBezTo>
                    <a:pt x="1590" y="828"/>
                    <a:pt x="1934" y="287"/>
                    <a:pt x="1508" y="57"/>
                  </a:cubicBezTo>
                  <a:cubicBezTo>
                    <a:pt x="1436" y="17"/>
                    <a:pt x="1366" y="0"/>
                    <a:pt x="129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1" name="Google Shape;8821;p21"/>
            <p:cNvSpPr/>
            <p:nvPr/>
          </p:nvSpPr>
          <p:spPr>
            <a:xfrm>
              <a:off x="5392807" y="4456231"/>
              <a:ext cx="279663" cy="333922"/>
            </a:xfrm>
            <a:custGeom>
              <a:avLst/>
              <a:gdLst/>
              <a:ahLst/>
              <a:cxnLst/>
              <a:rect l="l" t="t" r="r" b="b"/>
              <a:pathLst>
                <a:path w="8525" h="10179" extrusionOk="0">
                  <a:moveTo>
                    <a:pt x="6265" y="1"/>
                  </a:moveTo>
                  <a:cubicBezTo>
                    <a:pt x="6069" y="1"/>
                    <a:pt x="5870" y="22"/>
                    <a:pt x="5672" y="65"/>
                  </a:cubicBezTo>
                  <a:cubicBezTo>
                    <a:pt x="4492" y="328"/>
                    <a:pt x="3722" y="1573"/>
                    <a:pt x="3492" y="2835"/>
                  </a:cubicBezTo>
                  <a:cubicBezTo>
                    <a:pt x="3246" y="4147"/>
                    <a:pt x="3492" y="5376"/>
                    <a:pt x="3443" y="6474"/>
                  </a:cubicBezTo>
                  <a:cubicBezTo>
                    <a:pt x="3508" y="7474"/>
                    <a:pt x="3131" y="8441"/>
                    <a:pt x="2443" y="9130"/>
                  </a:cubicBezTo>
                  <a:cubicBezTo>
                    <a:pt x="1771" y="9752"/>
                    <a:pt x="902" y="10113"/>
                    <a:pt x="1" y="10179"/>
                  </a:cubicBezTo>
                  <a:cubicBezTo>
                    <a:pt x="919" y="10146"/>
                    <a:pt x="1804" y="9802"/>
                    <a:pt x="2492" y="9195"/>
                  </a:cubicBezTo>
                  <a:cubicBezTo>
                    <a:pt x="3230" y="8490"/>
                    <a:pt x="3640" y="7507"/>
                    <a:pt x="3590" y="6491"/>
                  </a:cubicBezTo>
                  <a:cubicBezTo>
                    <a:pt x="3656" y="5360"/>
                    <a:pt x="3426" y="4130"/>
                    <a:pt x="3656" y="2868"/>
                  </a:cubicBezTo>
                  <a:cubicBezTo>
                    <a:pt x="3902" y="1622"/>
                    <a:pt x="4590" y="475"/>
                    <a:pt x="5688" y="213"/>
                  </a:cubicBezTo>
                  <a:cubicBezTo>
                    <a:pt x="5820" y="180"/>
                    <a:pt x="5951" y="164"/>
                    <a:pt x="6082" y="147"/>
                  </a:cubicBezTo>
                  <a:cubicBezTo>
                    <a:pt x="6127" y="144"/>
                    <a:pt x="6171" y="142"/>
                    <a:pt x="6216" y="142"/>
                  </a:cubicBezTo>
                  <a:cubicBezTo>
                    <a:pt x="6613" y="142"/>
                    <a:pt x="7003" y="272"/>
                    <a:pt x="7328" y="508"/>
                  </a:cubicBezTo>
                  <a:cubicBezTo>
                    <a:pt x="8032" y="1082"/>
                    <a:pt x="7950" y="2327"/>
                    <a:pt x="7524" y="2704"/>
                  </a:cubicBezTo>
                  <a:cubicBezTo>
                    <a:pt x="7325" y="2882"/>
                    <a:pt x="7101" y="2955"/>
                    <a:pt x="6902" y="2955"/>
                  </a:cubicBezTo>
                  <a:cubicBezTo>
                    <a:pt x="6643" y="2955"/>
                    <a:pt x="6425" y="2831"/>
                    <a:pt x="6361" y="2655"/>
                  </a:cubicBezTo>
                  <a:lnTo>
                    <a:pt x="6361" y="2655"/>
                  </a:lnTo>
                  <a:cubicBezTo>
                    <a:pt x="6361" y="2655"/>
                    <a:pt x="6398" y="2660"/>
                    <a:pt x="6454" y="2660"/>
                  </a:cubicBezTo>
                  <a:cubicBezTo>
                    <a:pt x="6593" y="2660"/>
                    <a:pt x="6848" y="2627"/>
                    <a:pt x="6918" y="2393"/>
                  </a:cubicBezTo>
                  <a:cubicBezTo>
                    <a:pt x="7049" y="2081"/>
                    <a:pt x="6852" y="1737"/>
                    <a:pt x="6524" y="1672"/>
                  </a:cubicBezTo>
                  <a:cubicBezTo>
                    <a:pt x="6478" y="1658"/>
                    <a:pt x="6427" y="1651"/>
                    <a:pt x="6375" y="1651"/>
                  </a:cubicBezTo>
                  <a:cubicBezTo>
                    <a:pt x="6061" y="1651"/>
                    <a:pt x="5693" y="1905"/>
                    <a:pt x="5820" y="2426"/>
                  </a:cubicBezTo>
                  <a:cubicBezTo>
                    <a:pt x="5910" y="2809"/>
                    <a:pt x="6441" y="3106"/>
                    <a:pt x="6988" y="3106"/>
                  </a:cubicBezTo>
                  <a:cubicBezTo>
                    <a:pt x="7237" y="3106"/>
                    <a:pt x="7489" y="3045"/>
                    <a:pt x="7705" y="2901"/>
                  </a:cubicBezTo>
                  <a:cubicBezTo>
                    <a:pt x="8114" y="2671"/>
                    <a:pt x="8524" y="1967"/>
                    <a:pt x="8229" y="1180"/>
                  </a:cubicBezTo>
                  <a:cubicBezTo>
                    <a:pt x="8013" y="452"/>
                    <a:pt x="7176" y="1"/>
                    <a:pt x="626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2" name="Google Shape;8822;p21"/>
            <p:cNvSpPr/>
            <p:nvPr/>
          </p:nvSpPr>
          <p:spPr>
            <a:xfrm>
              <a:off x="5525637" y="4503078"/>
              <a:ext cx="81750" cy="69153"/>
            </a:xfrm>
            <a:custGeom>
              <a:avLst/>
              <a:gdLst/>
              <a:ahLst/>
              <a:cxnLst/>
              <a:rect l="l" t="t" r="r" b="b"/>
              <a:pathLst>
                <a:path w="2492" h="2108" extrusionOk="0">
                  <a:moveTo>
                    <a:pt x="709" y="1"/>
                  </a:moveTo>
                  <a:cubicBezTo>
                    <a:pt x="635" y="1"/>
                    <a:pt x="558" y="11"/>
                    <a:pt x="476" y="31"/>
                  </a:cubicBezTo>
                  <a:cubicBezTo>
                    <a:pt x="590" y="96"/>
                    <a:pt x="623" y="276"/>
                    <a:pt x="525" y="375"/>
                  </a:cubicBezTo>
                  <a:cubicBezTo>
                    <a:pt x="377" y="604"/>
                    <a:pt x="0" y="1309"/>
                    <a:pt x="541" y="1866"/>
                  </a:cubicBezTo>
                  <a:cubicBezTo>
                    <a:pt x="725" y="2045"/>
                    <a:pt x="981" y="2107"/>
                    <a:pt x="1247" y="2107"/>
                  </a:cubicBezTo>
                  <a:cubicBezTo>
                    <a:pt x="1787" y="2107"/>
                    <a:pt x="2371" y="1850"/>
                    <a:pt x="2492" y="1784"/>
                  </a:cubicBezTo>
                  <a:lnTo>
                    <a:pt x="2492" y="1784"/>
                  </a:lnTo>
                  <a:cubicBezTo>
                    <a:pt x="2492" y="1784"/>
                    <a:pt x="2458" y="1788"/>
                    <a:pt x="2404" y="1788"/>
                  </a:cubicBezTo>
                  <a:cubicBezTo>
                    <a:pt x="2187" y="1788"/>
                    <a:pt x="1636" y="1725"/>
                    <a:pt x="1558" y="1096"/>
                  </a:cubicBezTo>
                  <a:cubicBezTo>
                    <a:pt x="1472" y="401"/>
                    <a:pt x="1179" y="1"/>
                    <a:pt x="70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3" name="Google Shape;8823;p21"/>
            <p:cNvSpPr/>
            <p:nvPr/>
          </p:nvSpPr>
          <p:spPr>
            <a:xfrm>
              <a:off x="5529410" y="4507277"/>
              <a:ext cx="158120" cy="179640"/>
            </a:xfrm>
            <a:custGeom>
              <a:avLst/>
              <a:gdLst/>
              <a:ahLst/>
              <a:cxnLst/>
              <a:rect l="l" t="t" r="r" b="b"/>
              <a:pathLst>
                <a:path w="4820" h="5476" extrusionOk="0">
                  <a:moveTo>
                    <a:pt x="4344" y="1"/>
                  </a:moveTo>
                  <a:cubicBezTo>
                    <a:pt x="4475" y="558"/>
                    <a:pt x="4262" y="1148"/>
                    <a:pt x="3803" y="1492"/>
                  </a:cubicBezTo>
                  <a:cubicBezTo>
                    <a:pt x="3016" y="2066"/>
                    <a:pt x="1901" y="1771"/>
                    <a:pt x="1000" y="2410"/>
                  </a:cubicBezTo>
                  <a:cubicBezTo>
                    <a:pt x="98" y="3033"/>
                    <a:pt x="197" y="3951"/>
                    <a:pt x="180" y="4459"/>
                  </a:cubicBezTo>
                  <a:cubicBezTo>
                    <a:pt x="197" y="4803"/>
                    <a:pt x="131" y="5148"/>
                    <a:pt x="0" y="5476"/>
                  </a:cubicBezTo>
                  <a:cubicBezTo>
                    <a:pt x="295" y="5279"/>
                    <a:pt x="475" y="4918"/>
                    <a:pt x="443" y="4558"/>
                  </a:cubicBezTo>
                  <a:cubicBezTo>
                    <a:pt x="427" y="3915"/>
                    <a:pt x="498" y="3186"/>
                    <a:pt x="694" y="3186"/>
                  </a:cubicBezTo>
                  <a:cubicBezTo>
                    <a:pt x="708" y="3186"/>
                    <a:pt x="723" y="3190"/>
                    <a:pt x="738" y="3197"/>
                  </a:cubicBezTo>
                  <a:cubicBezTo>
                    <a:pt x="967" y="3312"/>
                    <a:pt x="787" y="3558"/>
                    <a:pt x="705" y="3705"/>
                  </a:cubicBezTo>
                  <a:cubicBezTo>
                    <a:pt x="607" y="3853"/>
                    <a:pt x="443" y="4525"/>
                    <a:pt x="1164" y="4935"/>
                  </a:cubicBezTo>
                  <a:cubicBezTo>
                    <a:pt x="1164" y="4935"/>
                    <a:pt x="1164" y="4935"/>
                    <a:pt x="1164" y="4935"/>
                  </a:cubicBezTo>
                  <a:cubicBezTo>
                    <a:pt x="1173" y="4935"/>
                    <a:pt x="957" y="4422"/>
                    <a:pt x="1344" y="4148"/>
                  </a:cubicBezTo>
                  <a:cubicBezTo>
                    <a:pt x="1754" y="3869"/>
                    <a:pt x="2016" y="3705"/>
                    <a:pt x="1967" y="3132"/>
                  </a:cubicBezTo>
                  <a:cubicBezTo>
                    <a:pt x="1923" y="2608"/>
                    <a:pt x="2266" y="2175"/>
                    <a:pt x="2493" y="2175"/>
                  </a:cubicBezTo>
                  <a:cubicBezTo>
                    <a:pt x="2522" y="2175"/>
                    <a:pt x="2549" y="2182"/>
                    <a:pt x="2574" y="2197"/>
                  </a:cubicBezTo>
                  <a:cubicBezTo>
                    <a:pt x="2803" y="2345"/>
                    <a:pt x="2541" y="2558"/>
                    <a:pt x="2410" y="2607"/>
                  </a:cubicBezTo>
                  <a:cubicBezTo>
                    <a:pt x="2229" y="2722"/>
                    <a:pt x="2197" y="2984"/>
                    <a:pt x="2344" y="3148"/>
                  </a:cubicBezTo>
                  <a:cubicBezTo>
                    <a:pt x="2557" y="3394"/>
                    <a:pt x="2492" y="3705"/>
                    <a:pt x="2213" y="3804"/>
                  </a:cubicBezTo>
                  <a:cubicBezTo>
                    <a:pt x="2213" y="3804"/>
                    <a:pt x="2270" y="3810"/>
                    <a:pt x="2364" y="3810"/>
                  </a:cubicBezTo>
                  <a:cubicBezTo>
                    <a:pt x="2690" y="3810"/>
                    <a:pt x="3468" y="3732"/>
                    <a:pt x="3950" y="3033"/>
                  </a:cubicBezTo>
                  <a:cubicBezTo>
                    <a:pt x="4590" y="2148"/>
                    <a:pt x="4819" y="820"/>
                    <a:pt x="43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4" name="Google Shape;8824;p21"/>
            <p:cNvSpPr/>
            <p:nvPr/>
          </p:nvSpPr>
          <p:spPr>
            <a:xfrm>
              <a:off x="5643410" y="4457183"/>
              <a:ext cx="97332" cy="64035"/>
            </a:xfrm>
            <a:custGeom>
              <a:avLst/>
              <a:gdLst/>
              <a:ahLst/>
              <a:cxnLst/>
              <a:rect l="l" t="t" r="r" b="b"/>
              <a:pathLst>
                <a:path w="2967" h="1952" extrusionOk="0">
                  <a:moveTo>
                    <a:pt x="915" y="0"/>
                  </a:moveTo>
                  <a:cubicBezTo>
                    <a:pt x="651" y="0"/>
                    <a:pt x="348" y="26"/>
                    <a:pt x="0" y="85"/>
                  </a:cubicBezTo>
                  <a:cubicBezTo>
                    <a:pt x="410" y="135"/>
                    <a:pt x="754" y="413"/>
                    <a:pt x="918" y="790"/>
                  </a:cubicBezTo>
                  <a:cubicBezTo>
                    <a:pt x="1124" y="1305"/>
                    <a:pt x="1491" y="1951"/>
                    <a:pt x="2251" y="1951"/>
                  </a:cubicBezTo>
                  <a:cubicBezTo>
                    <a:pt x="2459" y="1951"/>
                    <a:pt x="2696" y="1903"/>
                    <a:pt x="2967" y="1790"/>
                  </a:cubicBezTo>
                  <a:cubicBezTo>
                    <a:pt x="2787" y="1725"/>
                    <a:pt x="2672" y="1561"/>
                    <a:pt x="2672" y="1380"/>
                  </a:cubicBezTo>
                  <a:cubicBezTo>
                    <a:pt x="2672" y="1096"/>
                    <a:pt x="2623" y="0"/>
                    <a:pt x="9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5" name="Google Shape;8825;p21"/>
            <p:cNvSpPr/>
            <p:nvPr/>
          </p:nvSpPr>
          <p:spPr>
            <a:xfrm>
              <a:off x="5730509" y="4456330"/>
              <a:ext cx="47895" cy="37398"/>
            </a:xfrm>
            <a:custGeom>
              <a:avLst/>
              <a:gdLst/>
              <a:ahLst/>
              <a:cxnLst/>
              <a:rect l="l" t="t" r="r" b="b"/>
              <a:pathLst>
                <a:path w="1460" h="1140" extrusionOk="0">
                  <a:moveTo>
                    <a:pt x="975" y="0"/>
                  </a:moveTo>
                  <a:cubicBezTo>
                    <a:pt x="795" y="0"/>
                    <a:pt x="636" y="142"/>
                    <a:pt x="623" y="325"/>
                  </a:cubicBezTo>
                  <a:cubicBezTo>
                    <a:pt x="623" y="488"/>
                    <a:pt x="756" y="593"/>
                    <a:pt x="897" y="593"/>
                  </a:cubicBezTo>
                  <a:cubicBezTo>
                    <a:pt x="955" y="593"/>
                    <a:pt x="1014" y="575"/>
                    <a:pt x="1066" y="538"/>
                  </a:cubicBezTo>
                  <a:cubicBezTo>
                    <a:pt x="1066" y="538"/>
                    <a:pt x="1181" y="357"/>
                    <a:pt x="1066" y="292"/>
                  </a:cubicBezTo>
                  <a:cubicBezTo>
                    <a:pt x="1037" y="275"/>
                    <a:pt x="1011" y="268"/>
                    <a:pt x="987" y="268"/>
                  </a:cubicBezTo>
                  <a:cubicBezTo>
                    <a:pt x="917" y="268"/>
                    <a:pt x="877" y="333"/>
                    <a:pt x="902" y="406"/>
                  </a:cubicBezTo>
                  <a:cubicBezTo>
                    <a:pt x="907" y="439"/>
                    <a:pt x="890" y="453"/>
                    <a:pt x="865" y="453"/>
                  </a:cubicBezTo>
                  <a:cubicBezTo>
                    <a:pt x="813" y="453"/>
                    <a:pt x="727" y="391"/>
                    <a:pt x="738" y="292"/>
                  </a:cubicBezTo>
                  <a:cubicBezTo>
                    <a:pt x="750" y="160"/>
                    <a:pt x="866" y="73"/>
                    <a:pt x="986" y="73"/>
                  </a:cubicBezTo>
                  <a:cubicBezTo>
                    <a:pt x="1030" y="73"/>
                    <a:pt x="1075" y="85"/>
                    <a:pt x="1115" y="111"/>
                  </a:cubicBezTo>
                  <a:cubicBezTo>
                    <a:pt x="1394" y="275"/>
                    <a:pt x="1312" y="849"/>
                    <a:pt x="722" y="898"/>
                  </a:cubicBezTo>
                  <a:cubicBezTo>
                    <a:pt x="707" y="899"/>
                    <a:pt x="693" y="900"/>
                    <a:pt x="678" y="900"/>
                  </a:cubicBezTo>
                  <a:cubicBezTo>
                    <a:pt x="319" y="900"/>
                    <a:pt x="1" y="521"/>
                    <a:pt x="0" y="521"/>
                  </a:cubicBezTo>
                  <a:lnTo>
                    <a:pt x="0" y="521"/>
                  </a:lnTo>
                  <a:cubicBezTo>
                    <a:pt x="0" y="702"/>
                    <a:pt x="82" y="882"/>
                    <a:pt x="230" y="1013"/>
                  </a:cubicBezTo>
                  <a:cubicBezTo>
                    <a:pt x="344" y="1096"/>
                    <a:pt x="485" y="1140"/>
                    <a:pt x="626" y="1140"/>
                  </a:cubicBezTo>
                  <a:cubicBezTo>
                    <a:pt x="708" y="1140"/>
                    <a:pt x="791" y="1125"/>
                    <a:pt x="869" y="1095"/>
                  </a:cubicBezTo>
                  <a:cubicBezTo>
                    <a:pt x="1082" y="1029"/>
                    <a:pt x="1263" y="865"/>
                    <a:pt x="1345" y="669"/>
                  </a:cubicBezTo>
                  <a:cubicBezTo>
                    <a:pt x="1459" y="423"/>
                    <a:pt x="1345" y="144"/>
                    <a:pt x="1115" y="29"/>
                  </a:cubicBezTo>
                  <a:cubicBezTo>
                    <a:pt x="1068" y="10"/>
                    <a:pt x="1021" y="0"/>
                    <a:pt x="97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6" name="Google Shape;8826;p21"/>
            <p:cNvSpPr/>
            <p:nvPr/>
          </p:nvSpPr>
          <p:spPr>
            <a:xfrm>
              <a:off x="4985755" y="4694367"/>
              <a:ext cx="130695" cy="286749"/>
            </a:xfrm>
            <a:custGeom>
              <a:avLst/>
              <a:gdLst/>
              <a:ahLst/>
              <a:cxnLst/>
              <a:rect l="l" t="t" r="r" b="b"/>
              <a:pathLst>
                <a:path w="3984" h="8741" extrusionOk="0">
                  <a:moveTo>
                    <a:pt x="2067" y="1"/>
                  </a:moveTo>
                  <a:cubicBezTo>
                    <a:pt x="1538" y="1"/>
                    <a:pt x="1034" y="248"/>
                    <a:pt x="705" y="690"/>
                  </a:cubicBezTo>
                  <a:cubicBezTo>
                    <a:pt x="361" y="1182"/>
                    <a:pt x="312" y="1821"/>
                    <a:pt x="574" y="2362"/>
                  </a:cubicBezTo>
                  <a:cubicBezTo>
                    <a:pt x="808" y="2784"/>
                    <a:pt x="1243" y="3021"/>
                    <a:pt x="1693" y="3021"/>
                  </a:cubicBezTo>
                  <a:cubicBezTo>
                    <a:pt x="1873" y="3021"/>
                    <a:pt x="2056" y="2983"/>
                    <a:pt x="2230" y="2903"/>
                  </a:cubicBezTo>
                  <a:cubicBezTo>
                    <a:pt x="2934" y="2723"/>
                    <a:pt x="3082" y="1789"/>
                    <a:pt x="2459" y="1412"/>
                  </a:cubicBezTo>
                  <a:cubicBezTo>
                    <a:pt x="2380" y="1371"/>
                    <a:pt x="2299" y="1352"/>
                    <a:pt x="2221" y="1352"/>
                  </a:cubicBezTo>
                  <a:cubicBezTo>
                    <a:pt x="1890" y="1352"/>
                    <a:pt x="1602" y="1680"/>
                    <a:pt x="1722" y="2051"/>
                  </a:cubicBezTo>
                  <a:cubicBezTo>
                    <a:pt x="1858" y="2324"/>
                    <a:pt x="2165" y="2347"/>
                    <a:pt x="2302" y="2347"/>
                  </a:cubicBezTo>
                  <a:cubicBezTo>
                    <a:pt x="2329" y="2347"/>
                    <a:pt x="2350" y="2346"/>
                    <a:pt x="2361" y="2346"/>
                  </a:cubicBezTo>
                  <a:cubicBezTo>
                    <a:pt x="2426" y="2346"/>
                    <a:pt x="2426" y="2379"/>
                    <a:pt x="2426" y="2379"/>
                  </a:cubicBezTo>
                  <a:cubicBezTo>
                    <a:pt x="2470" y="2570"/>
                    <a:pt x="2224" y="2866"/>
                    <a:pt x="1759" y="2866"/>
                  </a:cubicBezTo>
                  <a:cubicBezTo>
                    <a:pt x="1706" y="2866"/>
                    <a:pt x="1650" y="2863"/>
                    <a:pt x="1590" y="2854"/>
                  </a:cubicBezTo>
                  <a:cubicBezTo>
                    <a:pt x="1394" y="2805"/>
                    <a:pt x="1213" y="2723"/>
                    <a:pt x="1082" y="2575"/>
                  </a:cubicBezTo>
                  <a:cubicBezTo>
                    <a:pt x="394" y="1936"/>
                    <a:pt x="722" y="559"/>
                    <a:pt x="1738" y="297"/>
                  </a:cubicBezTo>
                  <a:cubicBezTo>
                    <a:pt x="1885" y="256"/>
                    <a:pt x="2037" y="236"/>
                    <a:pt x="2189" y="236"/>
                  </a:cubicBezTo>
                  <a:cubicBezTo>
                    <a:pt x="2340" y="236"/>
                    <a:pt x="2492" y="256"/>
                    <a:pt x="2639" y="297"/>
                  </a:cubicBezTo>
                  <a:cubicBezTo>
                    <a:pt x="3279" y="461"/>
                    <a:pt x="3721" y="1051"/>
                    <a:pt x="3754" y="1707"/>
                  </a:cubicBezTo>
                  <a:cubicBezTo>
                    <a:pt x="3803" y="2444"/>
                    <a:pt x="3426" y="3182"/>
                    <a:pt x="2853" y="3723"/>
                  </a:cubicBezTo>
                  <a:cubicBezTo>
                    <a:pt x="2295" y="4247"/>
                    <a:pt x="1541" y="4559"/>
                    <a:pt x="968" y="5100"/>
                  </a:cubicBezTo>
                  <a:cubicBezTo>
                    <a:pt x="410" y="5591"/>
                    <a:pt x="66" y="6296"/>
                    <a:pt x="17" y="7067"/>
                  </a:cubicBezTo>
                  <a:cubicBezTo>
                    <a:pt x="0" y="7771"/>
                    <a:pt x="377" y="8493"/>
                    <a:pt x="1033" y="8673"/>
                  </a:cubicBezTo>
                  <a:cubicBezTo>
                    <a:pt x="1164" y="8719"/>
                    <a:pt x="1299" y="8740"/>
                    <a:pt x="1432" y="8740"/>
                  </a:cubicBezTo>
                  <a:cubicBezTo>
                    <a:pt x="1918" y="8740"/>
                    <a:pt x="2380" y="8455"/>
                    <a:pt x="2508" y="8017"/>
                  </a:cubicBezTo>
                  <a:cubicBezTo>
                    <a:pt x="2705" y="7542"/>
                    <a:pt x="2492" y="7001"/>
                    <a:pt x="2033" y="6788"/>
                  </a:cubicBezTo>
                  <a:cubicBezTo>
                    <a:pt x="1935" y="6722"/>
                    <a:pt x="1803" y="6690"/>
                    <a:pt x="1689" y="6690"/>
                  </a:cubicBezTo>
                  <a:cubicBezTo>
                    <a:pt x="1653" y="6685"/>
                    <a:pt x="1617" y="6683"/>
                    <a:pt x="1581" y="6683"/>
                  </a:cubicBezTo>
                  <a:cubicBezTo>
                    <a:pt x="1245" y="6683"/>
                    <a:pt x="940" y="6890"/>
                    <a:pt x="836" y="7231"/>
                  </a:cubicBezTo>
                  <a:cubicBezTo>
                    <a:pt x="706" y="7714"/>
                    <a:pt x="992" y="7990"/>
                    <a:pt x="1305" y="7990"/>
                  </a:cubicBezTo>
                  <a:cubicBezTo>
                    <a:pt x="1384" y="7990"/>
                    <a:pt x="1465" y="7972"/>
                    <a:pt x="1541" y="7935"/>
                  </a:cubicBezTo>
                  <a:cubicBezTo>
                    <a:pt x="1853" y="7771"/>
                    <a:pt x="1918" y="7345"/>
                    <a:pt x="1672" y="7116"/>
                  </a:cubicBezTo>
                  <a:cubicBezTo>
                    <a:pt x="1588" y="7041"/>
                    <a:pt x="1488" y="7003"/>
                    <a:pt x="1387" y="7003"/>
                  </a:cubicBezTo>
                  <a:cubicBezTo>
                    <a:pt x="1311" y="7003"/>
                    <a:pt x="1234" y="7024"/>
                    <a:pt x="1164" y="7067"/>
                  </a:cubicBezTo>
                  <a:cubicBezTo>
                    <a:pt x="1148" y="7073"/>
                    <a:pt x="1136" y="7076"/>
                    <a:pt x="1128" y="7076"/>
                  </a:cubicBezTo>
                  <a:cubicBezTo>
                    <a:pt x="1094" y="7076"/>
                    <a:pt x="1115" y="7034"/>
                    <a:pt x="1115" y="7034"/>
                  </a:cubicBezTo>
                  <a:cubicBezTo>
                    <a:pt x="1213" y="6813"/>
                    <a:pt x="1505" y="6785"/>
                    <a:pt x="1645" y="6785"/>
                  </a:cubicBezTo>
                  <a:cubicBezTo>
                    <a:pt x="1692" y="6785"/>
                    <a:pt x="1722" y="6788"/>
                    <a:pt x="1722" y="6788"/>
                  </a:cubicBezTo>
                  <a:cubicBezTo>
                    <a:pt x="1820" y="6788"/>
                    <a:pt x="1902" y="6804"/>
                    <a:pt x="2000" y="6837"/>
                  </a:cubicBezTo>
                  <a:cubicBezTo>
                    <a:pt x="2443" y="7034"/>
                    <a:pt x="2639" y="7558"/>
                    <a:pt x="2443" y="8001"/>
                  </a:cubicBezTo>
                  <a:cubicBezTo>
                    <a:pt x="2269" y="8398"/>
                    <a:pt x="1880" y="8635"/>
                    <a:pt x="1467" y="8635"/>
                  </a:cubicBezTo>
                  <a:cubicBezTo>
                    <a:pt x="1334" y="8635"/>
                    <a:pt x="1198" y="8610"/>
                    <a:pt x="1066" y="8558"/>
                  </a:cubicBezTo>
                  <a:cubicBezTo>
                    <a:pt x="492" y="8394"/>
                    <a:pt x="132" y="7722"/>
                    <a:pt x="164" y="7050"/>
                  </a:cubicBezTo>
                  <a:cubicBezTo>
                    <a:pt x="230" y="6345"/>
                    <a:pt x="558" y="5673"/>
                    <a:pt x="1082" y="5214"/>
                  </a:cubicBezTo>
                  <a:cubicBezTo>
                    <a:pt x="1640" y="4706"/>
                    <a:pt x="2394" y="4428"/>
                    <a:pt x="2984" y="3838"/>
                  </a:cubicBezTo>
                  <a:cubicBezTo>
                    <a:pt x="3574" y="3280"/>
                    <a:pt x="3984" y="2493"/>
                    <a:pt x="3918" y="1690"/>
                  </a:cubicBezTo>
                  <a:cubicBezTo>
                    <a:pt x="3852" y="904"/>
                    <a:pt x="3295" y="248"/>
                    <a:pt x="2541" y="68"/>
                  </a:cubicBezTo>
                  <a:cubicBezTo>
                    <a:pt x="2383" y="23"/>
                    <a:pt x="2224" y="1"/>
                    <a:pt x="206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7" name="Google Shape;8827;p21"/>
            <p:cNvSpPr/>
            <p:nvPr/>
          </p:nvSpPr>
          <p:spPr>
            <a:xfrm>
              <a:off x="4987920" y="4803052"/>
              <a:ext cx="56490" cy="79060"/>
            </a:xfrm>
            <a:custGeom>
              <a:avLst/>
              <a:gdLst/>
              <a:ahLst/>
              <a:cxnLst/>
              <a:rect l="l" t="t" r="r" b="b"/>
              <a:pathLst>
                <a:path w="1722" h="2410" extrusionOk="0">
                  <a:moveTo>
                    <a:pt x="1508" y="0"/>
                  </a:moveTo>
                  <a:cubicBezTo>
                    <a:pt x="1508" y="0"/>
                    <a:pt x="1377" y="66"/>
                    <a:pt x="1360" y="164"/>
                  </a:cubicBezTo>
                  <a:cubicBezTo>
                    <a:pt x="1330" y="240"/>
                    <a:pt x="1244" y="330"/>
                    <a:pt x="1075" y="330"/>
                  </a:cubicBezTo>
                  <a:cubicBezTo>
                    <a:pt x="1061" y="330"/>
                    <a:pt x="1047" y="329"/>
                    <a:pt x="1033" y="328"/>
                  </a:cubicBezTo>
                  <a:cubicBezTo>
                    <a:pt x="836" y="328"/>
                    <a:pt x="0" y="393"/>
                    <a:pt x="49" y="2410"/>
                  </a:cubicBezTo>
                  <a:cubicBezTo>
                    <a:pt x="49" y="2410"/>
                    <a:pt x="131" y="1672"/>
                    <a:pt x="770" y="1393"/>
                  </a:cubicBezTo>
                  <a:cubicBezTo>
                    <a:pt x="1393" y="1115"/>
                    <a:pt x="1721" y="852"/>
                    <a:pt x="1606" y="475"/>
                  </a:cubicBezTo>
                  <a:cubicBezTo>
                    <a:pt x="1492" y="82"/>
                    <a:pt x="1508" y="0"/>
                    <a:pt x="150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8" name="Google Shape;8828;p21"/>
            <p:cNvSpPr/>
            <p:nvPr/>
          </p:nvSpPr>
          <p:spPr>
            <a:xfrm>
              <a:off x="5011015" y="4569673"/>
              <a:ext cx="209755" cy="329100"/>
            </a:xfrm>
            <a:custGeom>
              <a:avLst/>
              <a:gdLst/>
              <a:ahLst/>
              <a:cxnLst/>
              <a:rect l="l" t="t" r="r" b="b"/>
              <a:pathLst>
                <a:path w="6394" h="10032" extrusionOk="0">
                  <a:moveTo>
                    <a:pt x="5246" y="0"/>
                  </a:moveTo>
                  <a:lnTo>
                    <a:pt x="5246" y="0"/>
                  </a:lnTo>
                  <a:cubicBezTo>
                    <a:pt x="2886" y="656"/>
                    <a:pt x="4181" y="2180"/>
                    <a:pt x="4263" y="4409"/>
                  </a:cubicBezTo>
                  <a:cubicBezTo>
                    <a:pt x="4345" y="6262"/>
                    <a:pt x="3263" y="7966"/>
                    <a:pt x="1558" y="8688"/>
                  </a:cubicBezTo>
                  <a:cubicBezTo>
                    <a:pt x="230" y="9212"/>
                    <a:pt x="1" y="10032"/>
                    <a:pt x="1" y="10032"/>
                  </a:cubicBezTo>
                  <a:cubicBezTo>
                    <a:pt x="317" y="9493"/>
                    <a:pt x="670" y="9317"/>
                    <a:pt x="970" y="9317"/>
                  </a:cubicBezTo>
                  <a:cubicBezTo>
                    <a:pt x="1199" y="9317"/>
                    <a:pt x="1398" y="9419"/>
                    <a:pt x="1525" y="9540"/>
                  </a:cubicBezTo>
                  <a:cubicBezTo>
                    <a:pt x="1629" y="9632"/>
                    <a:pt x="1727" y="9662"/>
                    <a:pt x="1818" y="9662"/>
                  </a:cubicBezTo>
                  <a:cubicBezTo>
                    <a:pt x="1979" y="9662"/>
                    <a:pt x="2120" y="9572"/>
                    <a:pt x="2243" y="9572"/>
                  </a:cubicBezTo>
                  <a:cubicBezTo>
                    <a:pt x="2250" y="9572"/>
                    <a:pt x="2256" y="9572"/>
                    <a:pt x="2263" y="9573"/>
                  </a:cubicBezTo>
                  <a:cubicBezTo>
                    <a:pt x="2460" y="9589"/>
                    <a:pt x="2345" y="9802"/>
                    <a:pt x="2345" y="9802"/>
                  </a:cubicBezTo>
                  <a:cubicBezTo>
                    <a:pt x="2673" y="9638"/>
                    <a:pt x="2771" y="9229"/>
                    <a:pt x="2574" y="8917"/>
                  </a:cubicBezTo>
                  <a:cubicBezTo>
                    <a:pt x="2480" y="8782"/>
                    <a:pt x="2329" y="8691"/>
                    <a:pt x="2169" y="8691"/>
                  </a:cubicBezTo>
                  <a:cubicBezTo>
                    <a:pt x="2135" y="8691"/>
                    <a:pt x="2101" y="8695"/>
                    <a:pt x="2066" y="8704"/>
                  </a:cubicBezTo>
                  <a:cubicBezTo>
                    <a:pt x="2066" y="8704"/>
                    <a:pt x="2263" y="8655"/>
                    <a:pt x="3312" y="7786"/>
                  </a:cubicBezTo>
                  <a:cubicBezTo>
                    <a:pt x="4590" y="6737"/>
                    <a:pt x="4525" y="7098"/>
                    <a:pt x="5459" y="6606"/>
                  </a:cubicBezTo>
                  <a:cubicBezTo>
                    <a:pt x="6393" y="6114"/>
                    <a:pt x="6082" y="5131"/>
                    <a:pt x="6082" y="5131"/>
                  </a:cubicBezTo>
                  <a:lnTo>
                    <a:pt x="6082" y="5131"/>
                  </a:lnTo>
                  <a:cubicBezTo>
                    <a:pt x="6037" y="5252"/>
                    <a:pt x="5977" y="5429"/>
                    <a:pt x="5514" y="5429"/>
                  </a:cubicBezTo>
                  <a:cubicBezTo>
                    <a:pt x="5477" y="5429"/>
                    <a:pt x="5437" y="5428"/>
                    <a:pt x="5394" y="5426"/>
                  </a:cubicBezTo>
                  <a:cubicBezTo>
                    <a:pt x="5367" y="5424"/>
                    <a:pt x="5340" y="5422"/>
                    <a:pt x="5314" y="5422"/>
                  </a:cubicBezTo>
                  <a:cubicBezTo>
                    <a:pt x="4952" y="5422"/>
                    <a:pt x="4628" y="5629"/>
                    <a:pt x="4476" y="5950"/>
                  </a:cubicBezTo>
                  <a:cubicBezTo>
                    <a:pt x="4410" y="6065"/>
                    <a:pt x="4328" y="6163"/>
                    <a:pt x="4213" y="6245"/>
                  </a:cubicBezTo>
                  <a:cubicBezTo>
                    <a:pt x="4558" y="5917"/>
                    <a:pt x="4607" y="5131"/>
                    <a:pt x="4722" y="4491"/>
                  </a:cubicBezTo>
                  <a:cubicBezTo>
                    <a:pt x="4820" y="3852"/>
                    <a:pt x="5099" y="4065"/>
                    <a:pt x="5672" y="3672"/>
                  </a:cubicBezTo>
                  <a:cubicBezTo>
                    <a:pt x="6230" y="3295"/>
                    <a:pt x="5934" y="2787"/>
                    <a:pt x="5869" y="2656"/>
                  </a:cubicBezTo>
                  <a:cubicBezTo>
                    <a:pt x="5836" y="2508"/>
                    <a:pt x="5853" y="2361"/>
                    <a:pt x="5902" y="2213"/>
                  </a:cubicBezTo>
                  <a:lnTo>
                    <a:pt x="5902" y="2213"/>
                  </a:lnTo>
                  <a:cubicBezTo>
                    <a:pt x="5902" y="2213"/>
                    <a:pt x="5852" y="2328"/>
                    <a:pt x="5476" y="2377"/>
                  </a:cubicBezTo>
                  <a:cubicBezTo>
                    <a:pt x="5164" y="2426"/>
                    <a:pt x="4918" y="2656"/>
                    <a:pt x="4853" y="2967"/>
                  </a:cubicBezTo>
                  <a:cubicBezTo>
                    <a:pt x="4853" y="3114"/>
                    <a:pt x="4755" y="3293"/>
                    <a:pt x="4622" y="3293"/>
                  </a:cubicBezTo>
                  <a:cubicBezTo>
                    <a:pt x="4591" y="3293"/>
                    <a:pt x="4558" y="3284"/>
                    <a:pt x="4525" y="3262"/>
                  </a:cubicBezTo>
                  <a:cubicBezTo>
                    <a:pt x="4328" y="3164"/>
                    <a:pt x="4410" y="2869"/>
                    <a:pt x="4410" y="2869"/>
                  </a:cubicBezTo>
                  <a:cubicBezTo>
                    <a:pt x="4607" y="2295"/>
                    <a:pt x="5180" y="2508"/>
                    <a:pt x="5639" y="1820"/>
                  </a:cubicBezTo>
                  <a:cubicBezTo>
                    <a:pt x="6049" y="1213"/>
                    <a:pt x="5476" y="574"/>
                    <a:pt x="5279" y="410"/>
                  </a:cubicBezTo>
                  <a:cubicBezTo>
                    <a:pt x="5164" y="295"/>
                    <a:pt x="5148" y="115"/>
                    <a:pt x="524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9" name="Google Shape;8829;p21"/>
            <p:cNvSpPr/>
            <p:nvPr/>
          </p:nvSpPr>
          <p:spPr>
            <a:xfrm>
              <a:off x="5063176" y="4486019"/>
              <a:ext cx="96283" cy="352523"/>
            </a:xfrm>
            <a:custGeom>
              <a:avLst/>
              <a:gdLst/>
              <a:ahLst/>
              <a:cxnLst/>
              <a:rect l="l" t="t" r="r" b="b"/>
              <a:pathLst>
                <a:path w="2935" h="10746" extrusionOk="0">
                  <a:moveTo>
                    <a:pt x="1638" y="1"/>
                  </a:moveTo>
                  <a:cubicBezTo>
                    <a:pt x="1304" y="1"/>
                    <a:pt x="959" y="125"/>
                    <a:pt x="689" y="419"/>
                  </a:cubicBezTo>
                  <a:cubicBezTo>
                    <a:pt x="1" y="1239"/>
                    <a:pt x="148" y="2468"/>
                    <a:pt x="525" y="3501"/>
                  </a:cubicBezTo>
                  <a:cubicBezTo>
                    <a:pt x="1361" y="5550"/>
                    <a:pt x="2246" y="7500"/>
                    <a:pt x="1705" y="8959"/>
                  </a:cubicBezTo>
                  <a:cubicBezTo>
                    <a:pt x="1443" y="9697"/>
                    <a:pt x="935" y="10336"/>
                    <a:pt x="263" y="10746"/>
                  </a:cubicBezTo>
                  <a:cubicBezTo>
                    <a:pt x="951" y="10352"/>
                    <a:pt x="1492" y="9730"/>
                    <a:pt x="1787" y="8976"/>
                  </a:cubicBezTo>
                  <a:cubicBezTo>
                    <a:pt x="2394" y="7500"/>
                    <a:pt x="1525" y="5468"/>
                    <a:pt x="689" y="3435"/>
                  </a:cubicBezTo>
                  <a:cubicBezTo>
                    <a:pt x="312" y="2436"/>
                    <a:pt x="197" y="1239"/>
                    <a:pt x="804" y="501"/>
                  </a:cubicBezTo>
                  <a:cubicBezTo>
                    <a:pt x="1043" y="231"/>
                    <a:pt x="1358" y="115"/>
                    <a:pt x="1666" y="115"/>
                  </a:cubicBezTo>
                  <a:cubicBezTo>
                    <a:pt x="2180" y="115"/>
                    <a:pt x="2672" y="439"/>
                    <a:pt x="2755" y="911"/>
                  </a:cubicBezTo>
                  <a:cubicBezTo>
                    <a:pt x="2863" y="1436"/>
                    <a:pt x="2462" y="1917"/>
                    <a:pt x="1936" y="1917"/>
                  </a:cubicBezTo>
                  <a:cubicBezTo>
                    <a:pt x="1904" y="1917"/>
                    <a:pt x="1870" y="1915"/>
                    <a:pt x="1837" y="1911"/>
                  </a:cubicBezTo>
                  <a:lnTo>
                    <a:pt x="1820" y="1911"/>
                  </a:lnTo>
                  <a:lnTo>
                    <a:pt x="1771" y="1895"/>
                  </a:lnTo>
                  <a:cubicBezTo>
                    <a:pt x="1689" y="1862"/>
                    <a:pt x="1640" y="1813"/>
                    <a:pt x="1591" y="1747"/>
                  </a:cubicBezTo>
                  <a:cubicBezTo>
                    <a:pt x="1591" y="1747"/>
                    <a:pt x="1558" y="1698"/>
                    <a:pt x="1591" y="1649"/>
                  </a:cubicBezTo>
                  <a:cubicBezTo>
                    <a:pt x="1640" y="1616"/>
                    <a:pt x="1984" y="1632"/>
                    <a:pt x="2001" y="1321"/>
                  </a:cubicBezTo>
                  <a:cubicBezTo>
                    <a:pt x="2011" y="1069"/>
                    <a:pt x="1807" y="905"/>
                    <a:pt x="1598" y="905"/>
                  </a:cubicBezTo>
                  <a:cubicBezTo>
                    <a:pt x="1481" y="905"/>
                    <a:pt x="1362" y="957"/>
                    <a:pt x="1279" y="1075"/>
                  </a:cubicBezTo>
                  <a:cubicBezTo>
                    <a:pt x="1085" y="1334"/>
                    <a:pt x="1370" y="1960"/>
                    <a:pt x="1930" y="1960"/>
                  </a:cubicBezTo>
                  <a:cubicBezTo>
                    <a:pt x="1937" y="1960"/>
                    <a:pt x="1944" y="1960"/>
                    <a:pt x="1951" y="1960"/>
                  </a:cubicBezTo>
                  <a:cubicBezTo>
                    <a:pt x="2509" y="1960"/>
                    <a:pt x="2935" y="1452"/>
                    <a:pt x="2836" y="895"/>
                  </a:cubicBezTo>
                  <a:cubicBezTo>
                    <a:pt x="2764" y="375"/>
                    <a:pt x="2217" y="1"/>
                    <a:pt x="16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0" name="Google Shape;8830;p21"/>
            <p:cNvSpPr/>
            <p:nvPr/>
          </p:nvSpPr>
          <p:spPr>
            <a:xfrm>
              <a:off x="4985755" y="4472864"/>
              <a:ext cx="91428" cy="267295"/>
            </a:xfrm>
            <a:custGeom>
              <a:avLst/>
              <a:gdLst/>
              <a:ahLst/>
              <a:cxnLst/>
              <a:rect l="l" t="t" r="r" b="b"/>
              <a:pathLst>
                <a:path w="2787" h="8148" extrusionOk="0">
                  <a:moveTo>
                    <a:pt x="705" y="1"/>
                  </a:moveTo>
                  <a:cubicBezTo>
                    <a:pt x="705" y="1"/>
                    <a:pt x="66" y="181"/>
                    <a:pt x="214" y="1066"/>
                  </a:cubicBezTo>
                  <a:cubicBezTo>
                    <a:pt x="361" y="1968"/>
                    <a:pt x="1066" y="2443"/>
                    <a:pt x="1476" y="2902"/>
                  </a:cubicBezTo>
                  <a:cubicBezTo>
                    <a:pt x="1803" y="3263"/>
                    <a:pt x="2476" y="4131"/>
                    <a:pt x="2131" y="4967"/>
                  </a:cubicBezTo>
                  <a:cubicBezTo>
                    <a:pt x="2049" y="5197"/>
                    <a:pt x="1918" y="5394"/>
                    <a:pt x="1738" y="5557"/>
                  </a:cubicBezTo>
                  <a:cubicBezTo>
                    <a:pt x="1148" y="6066"/>
                    <a:pt x="754" y="6328"/>
                    <a:pt x="459" y="6754"/>
                  </a:cubicBezTo>
                  <a:cubicBezTo>
                    <a:pt x="164" y="7164"/>
                    <a:pt x="0" y="7639"/>
                    <a:pt x="17" y="8147"/>
                  </a:cubicBezTo>
                  <a:cubicBezTo>
                    <a:pt x="17" y="8000"/>
                    <a:pt x="66" y="6934"/>
                    <a:pt x="1213" y="6131"/>
                  </a:cubicBezTo>
                  <a:cubicBezTo>
                    <a:pt x="2508" y="5230"/>
                    <a:pt x="2787" y="4295"/>
                    <a:pt x="2344" y="2902"/>
                  </a:cubicBezTo>
                  <a:cubicBezTo>
                    <a:pt x="1820" y="1279"/>
                    <a:pt x="361" y="1099"/>
                    <a:pt x="70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1" name="Google Shape;8831;p21"/>
            <p:cNvSpPr/>
            <p:nvPr/>
          </p:nvSpPr>
          <p:spPr>
            <a:xfrm>
              <a:off x="5095982" y="4163179"/>
              <a:ext cx="79782" cy="179050"/>
            </a:xfrm>
            <a:custGeom>
              <a:avLst/>
              <a:gdLst/>
              <a:ahLst/>
              <a:cxnLst/>
              <a:rect l="l" t="t" r="r" b="b"/>
              <a:pathLst>
                <a:path w="2432" h="5458" extrusionOk="0">
                  <a:moveTo>
                    <a:pt x="1438" y="0"/>
                  </a:moveTo>
                  <a:cubicBezTo>
                    <a:pt x="1404" y="0"/>
                    <a:pt x="1372" y="6"/>
                    <a:pt x="1345" y="16"/>
                  </a:cubicBezTo>
                  <a:cubicBezTo>
                    <a:pt x="1017" y="114"/>
                    <a:pt x="951" y="376"/>
                    <a:pt x="1115" y="737"/>
                  </a:cubicBezTo>
                  <a:cubicBezTo>
                    <a:pt x="1279" y="1098"/>
                    <a:pt x="1771" y="1147"/>
                    <a:pt x="1640" y="2802"/>
                  </a:cubicBezTo>
                  <a:cubicBezTo>
                    <a:pt x="1509" y="4474"/>
                    <a:pt x="1" y="5458"/>
                    <a:pt x="1" y="5458"/>
                  </a:cubicBezTo>
                  <a:cubicBezTo>
                    <a:pt x="263" y="5409"/>
                    <a:pt x="1820" y="4458"/>
                    <a:pt x="2148" y="2425"/>
                  </a:cubicBezTo>
                  <a:cubicBezTo>
                    <a:pt x="2432" y="573"/>
                    <a:pt x="1790" y="0"/>
                    <a:pt x="143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2" name="Google Shape;8832;p21"/>
            <p:cNvSpPr/>
            <p:nvPr/>
          </p:nvSpPr>
          <p:spPr>
            <a:xfrm>
              <a:off x="5037916" y="4113840"/>
              <a:ext cx="173178" cy="233244"/>
            </a:xfrm>
            <a:custGeom>
              <a:avLst/>
              <a:gdLst/>
              <a:ahLst/>
              <a:cxnLst/>
              <a:rect l="l" t="t" r="r" b="b"/>
              <a:pathLst>
                <a:path w="5279" h="7110" extrusionOk="0">
                  <a:moveTo>
                    <a:pt x="1688" y="0"/>
                  </a:moveTo>
                  <a:cubicBezTo>
                    <a:pt x="1297" y="0"/>
                    <a:pt x="859" y="91"/>
                    <a:pt x="476" y="389"/>
                  </a:cubicBezTo>
                  <a:cubicBezTo>
                    <a:pt x="164" y="651"/>
                    <a:pt x="0" y="1061"/>
                    <a:pt x="50" y="1487"/>
                  </a:cubicBezTo>
                  <a:cubicBezTo>
                    <a:pt x="106" y="1999"/>
                    <a:pt x="632" y="2437"/>
                    <a:pt x="1231" y="2437"/>
                  </a:cubicBezTo>
                  <a:cubicBezTo>
                    <a:pt x="1322" y="2437"/>
                    <a:pt x="1415" y="2427"/>
                    <a:pt x="1508" y="2405"/>
                  </a:cubicBezTo>
                  <a:cubicBezTo>
                    <a:pt x="1623" y="2372"/>
                    <a:pt x="1721" y="2339"/>
                    <a:pt x="1820" y="2290"/>
                  </a:cubicBezTo>
                  <a:lnTo>
                    <a:pt x="1836" y="2290"/>
                  </a:lnTo>
                  <a:lnTo>
                    <a:pt x="1853" y="2274"/>
                  </a:lnTo>
                  <a:cubicBezTo>
                    <a:pt x="2148" y="2110"/>
                    <a:pt x="2312" y="1782"/>
                    <a:pt x="2262" y="1454"/>
                  </a:cubicBezTo>
                  <a:cubicBezTo>
                    <a:pt x="2212" y="1117"/>
                    <a:pt x="1925" y="894"/>
                    <a:pt x="1616" y="894"/>
                  </a:cubicBezTo>
                  <a:cubicBezTo>
                    <a:pt x="1520" y="894"/>
                    <a:pt x="1422" y="916"/>
                    <a:pt x="1328" y="963"/>
                  </a:cubicBezTo>
                  <a:cubicBezTo>
                    <a:pt x="967" y="1159"/>
                    <a:pt x="1066" y="1717"/>
                    <a:pt x="1476" y="1766"/>
                  </a:cubicBezTo>
                  <a:cubicBezTo>
                    <a:pt x="1506" y="1773"/>
                    <a:pt x="1537" y="1777"/>
                    <a:pt x="1567" y="1777"/>
                  </a:cubicBezTo>
                  <a:cubicBezTo>
                    <a:pt x="1791" y="1777"/>
                    <a:pt x="1978" y="1571"/>
                    <a:pt x="1935" y="1340"/>
                  </a:cubicBezTo>
                  <a:cubicBezTo>
                    <a:pt x="1928" y="1301"/>
                    <a:pt x="1955" y="1267"/>
                    <a:pt x="1992" y="1267"/>
                  </a:cubicBezTo>
                  <a:cubicBezTo>
                    <a:pt x="2049" y="1267"/>
                    <a:pt x="2128" y="1345"/>
                    <a:pt x="2148" y="1602"/>
                  </a:cubicBezTo>
                  <a:cubicBezTo>
                    <a:pt x="2164" y="1717"/>
                    <a:pt x="2131" y="1848"/>
                    <a:pt x="2082" y="1962"/>
                  </a:cubicBezTo>
                  <a:cubicBezTo>
                    <a:pt x="1935" y="2183"/>
                    <a:pt x="1695" y="2312"/>
                    <a:pt x="1434" y="2312"/>
                  </a:cubicBezTo>
                  <a:cubicBezTo>
                    <a:pt x="1404" y="2312"/>
                    <a:pt x="1374" y="2310"/>
                    <a:pt x="1344" y="2307"/>
                  </a:cubicBezTo>
                  <a:cubicBezTo>
                    <a:pt x="1334" y="2307"/>
                    <a:pt x="1324" y="2307"/>
                    <a:pt x="1313" y="2307"/>
                  </a:cubicBezTo>
                  <a:cubicBezTo>
                    <a:pt x="625" y="2307"/>
                    <a:pt x="141" y="1248"/>
                    <a:pt x="787" y="618"/>
                  </a:cubicBezTo>
                  <a:cubicBezTo>
                    <a:pt x="1061" y="323"/>
                    <a:pt x="1454" y="194"/>
                    <a:pt x="1874" y="194"/>
                  </a:cubicBezTo>
                  <a:cubicBezTo>
                    <a:pt x="2386" y="194"/>
                    <a:pt x="2938" y="385"/>
                    <a:pt x="3361" y="700"/>
                  </a:cubicBezTo>
                  <a:cubicBezTo>
                    <a:pt x="5098" y="1962"/>
                    <a:pt x="4836" y="4257"/>
                    <a:pt x="4328" y="5405"/>
                  </a:cubicBezTo>
                  <a:cubicBezTo>
                    <a:pt x="4065" y="6093"/>
                    <a:pt x="3606" y="6683"/>
                    <a:pt x="3016" y="7109"/>
                  </a:cubicBezTo>
                  <a:cubicBezTo>
                    <a:pt x="3623" y="6699"/>
                    <a:pt x="4115" y="6126"/>
                    <a:pt x="4410" y="5437"/>
                  </a:cubicBezTo>
                  <a:cubicBezTo>
                    <a:pt x="4951" y="4290"/>
                    <a:pt x="5278" y="1913"/>
                    <a:pt x="3459" y="553"/>
                  </a:cubicBezTo>
                  <a:cubicBezTo>
                    <a:pt x="3098" y="307"/>
                    <a:pt x="2689" y="127"/>
                    <a:pt x="2262" y="61"/>
                  </a:cubicBezTo>
                  <a:cubicBezTo>
                    <a:pt x="2096" y="27"/>
                    <a:pt x="1899" y="0"/>
                    <a:pt x="16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3" name="Google Shape;8833;p21"/>
            <p:cNvSpPr/>
            <p:nvPr/>
          </p:nvSpPr>
          <p:spPr>
            <a:xfrm>
              <a:off x="5077151" y="3933015"/>
              <a:ext cx="171045" cy="268870"/>
            </a:xfrm>
            <a:custGeom>
              <a:avLst/>
              <a:gdLst/>
              <a:ahLst/>
              <a:cxnLst/>
              <a:rect l="l" t="t" r="r" b="b"/>
              <a:pathLst>
                <a:path w="5214" h="8196" extrusionOk="0">
                  <a:moveTo>
                    <a:pt x="1083" y="0"/>
                  </a:moveTo>
                  <a:cubicBezTo>
                    <a:pt x="1" y="2852"/>
                    <a:pt x="1279" y="4376"/>
                    <a:pt x="2542" y="5606"/>
                  </a:cubicBezTo>
                  <a:cubicBezTo>
                    <a:pt x="3804" y="6852"/>
                    <a:pt x="3755" y="8196"/>
                    <a:pt x="3755" y="8196"/>
                  </a:cubicBezTo>
                  <a:cubicBezTo>
                    <a:pt x="4656" y="7294"/>
                    <a:pt x="3591" y="5589"/>
                    <a:pt x="4476" y="4245"/>
                  </a:cubicBezTo>
                  <a:cubicBezTo>
                    <a:pt x="5213" y="3082"/>
                    <a:pt x="4246" y="2573"/>
                    <a:pt x="4246" y="2573"/>
                  </a:cubicBezTo>
                  <a:cubicBezTo>
                    <a:pt x="3837" y="3147"/>
                    <a:pt x="3378" y="3000"/>
                    <a:pt x="3017" y="3737"/>
                  </a:cubicBezTo>
                  <a:cubicBezTo>
                    <a:pt x="2656" y="4442"/>
                    <a:pt x="3263" y="5803"/>
                    <a:pt x="3263" y="5803"/>
                  </a:cubicBezTo>
                  <a:cubicBezTo>
                    <a:pt x="2066" y="4934"/>
                    <a:pt x="2312" y="4147"/>
                    <a:pt x="2656" y="3754"/>
                  </a:cubicBezTo>
                  <a:cubicBezTo>
                    <a:pt x="3001" y="3360"/>
                    <a:pt x="2525" y="3000"/>
                    <a:pt x="2525" y="2787"/>
                  </a:cubicBezTo>
                  <a:cubicBezTo>
                    <a:pt x="2542" y="2639"/>
                    <a:pt x="2574" y="2491"/>
                    <a:pt x="2640" y="2360"/>
                  </a:cubicBezTo>
                  <a:cubicBezTo>
                    <a:pt x="2640" y="2360"/>
                    <a:pt x="2572" y="2315"/>
                    <a:pt x="2443" y="2315"/>
                  </a:cubicBezTo>
                  <a:cubicBezTo>
                    <a:pt x="2327" y="2315"/>
                    <a:pt x="2161" y="2352"/>
                    <a:pt x="1952" y="2491"/>
                  </a:cubicBezTo>
                  <a:cubicBezTo>
                    <a:pt x="1214" y="2967"/>
                    <a:pt x="1525" y="4081"/>
                    <a:pt x="1525" y="4081"/>
                  </a:cubicBezTo>
                  <a:cubicBezTo>
                    <a:pt x="1001" y="3344"/>
                    <a:pt x="1181" y="2590"/>
                    <a:pt x="1771" y="2065"/>
                  </a:cubicBezTo>
                  <a:cubicBezTo>
                    <a:pt x="2361" y="1541"/>
                    <a:pt x="1804" y="1065"/>
                    <a:pt x="1411" y="836"/>
                  </a:cubicBezTo>
                  <a:cubicBezTo>
                    <a:pt x="1017" y="623"/>
                    <a:pt x="1083" y="0"/>
                    <a:pt x="10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4" name="Google Shape;8834;p21"/>
            <p:cNvSpPr/>
            <p:nvPr/>
          </p:nvSpPr>
          <p:spPr>
            <a:xfrm>
              <a:off x="4998122" y="3899652"/>
              <a:ext cx="99498" cy="148443"/>
            </a:xfrm>
            <a:custGeom>
              <a:avLst/>
              <a:gdLst/>
              <a:ahLst/>
              <a:cxnLst/>
              <a:rect l="l" t="t" r="r" b="b"/>
              <a:pathLst>
                <a:path w="3033" h="4525" extrusionOk="0">
                  <a:moveTo>
                    <a:pt x="459" y="1"/>
                  </a:moveTo>
                  <a:cubicBezTo>
                    <a:pt x="459" y="17"/>
                    <a:pt x="0" y="2033"/>
                    <a:pt x="3033" y="4525"/>
                  </a:cubicBezTo>
                  <a:cubicBezTo>
                    <a:pt x="3033" y="4525"/>
                    <a:pt x="2476" y="3853"/>
                    <a:pt x="2738" y="3099"/>
                  </a:cubicBezTo>
                  <a:cubicBezTo>
                    <a:pt x="3000" y="2345"/>
                    <a:pt x="2689" y="2066"/>
                    <a:pt x="2443" y="1820"/>
                  </a:cubicBezTo>
                  <a:cubicBezTo>
                    <a:pt x="2312" y="1656"/>
                    <a:pt x="2295" y="1427"/>
                    <a:pt x="2426" y="1263"/>
                  </a:cubicBezTo>
                  <a:cubicBezTo>
                    <a:pt x="2426" y="1263"/>
                    <a:pt x="2381" y="1253"/>
                    <a:pt x="2318" y="1253"/>
                  </a:cubicBezTo>
                  <a:cubicBezTo>
                    <a:pt x="2153" y="1253"/>
                    <a:pt x="1863" y="1322"/>
                    <a:pt x="1935" y="1820"/>
                  </a:cubicBezTo>
                  <a:cubicBezTo>
                    <a:pt x="2033" y="2509"/>
                    <a:pt x="2082" y="2623"/>
                    <a:pt x="1869" y="2640"/>
                  </a:cubicBezTo>
                  <a:cubicBezTo>
                    <a:pt x="1859" y="2641"/>
                    <a:pt x="1850" y="2642"/>
                    <a:pt x="1841" y="2642"/>
                  </a:cubicBezTo>
                  <a:cubicBezTo>
                    <a:pt x="1645" y="2642"/>
                    <a:pt x="1707" y="2303"/>
                    <a:pt x="1754" y="2115"/>
                  </a:cubicBezTo>
                  <a:cubicBezTo>
                    <a:pt x="1820" y="1935"/>
                    <a:pt x="2066" y="1099"/>
                    <a:pt x="1410" y="820"/>
                  </a:cubicBezTo>
                  <a:cubicBezTo>
                    <a:pt x="754" y="542"/>
                    <a:pt x="492" y="279"/>
                    <a:pt x="45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5" name="Google Shape;8835;p21"/>
            <p:cNvSpPr/>
            <p:nvPr/>
          </p:nvSpPr>
          <p:spPr>
            <a:xfrm>
              <a:off x="5177176" y="4181419"/>
              <a:ext cx="117803" cy="139848"/>
            </a:xfrm>
            <a:custGeom>
              <a:avLst/>
              <a:gdLst/>
              <a:ahLst/>
              <a:cxnLst/>
              <a:rect l="l" t="t" r="r" b="b"/>
              <a:pathLst>
                <a:path w="3591" h="4263" extrusionOk="0">
                  <a:moveTo>
                    <a:pt x="1722" y="1"/>
                  </a:moveTo>
                  <a:cubicBezTo>
                    <a:pt x="788" y="509"/>
                    <a:pt x="1050" y="1197"/>
                    <a:pt x="951" y="2476"/>
                  </a:cubicBezTo>
                  <a:cubicBezTo>
                    <a:pt x="853" y="3771"/>
                    <a:pt x="1" y="4262"/>
                    <a:pt x="1" y="4262"/>
                  </a:cubicBezTo>
                  <a:cubicBezTo>
                    <a:pt x="3590" y="2443"/>
                    <a:pt x="2296" y="788"/>
                    <a:pt x="1935" y="525"/>
                  </a:cubicBezTo>
                  <a:cubicBezTo>
                    <a:pt x="1591" y="263"/>
                    <a:pt x="1722" y="1"/>
                    <a:pt x="172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6" name="Google Shape;8836;p21"/>
            <p:cNvSpPr/>
            <p:nvPr/>
          </p:nvSpPr>
          <p:spPr>
            <a:xfrm>
              <a:off x="5179866" y="4267796"/>
              <a:ext cx="258143" cy="190302"/>
            </a:xfrm>
            <a:custGeom>
              <a:avLst/>
              <a:gdLst/>
              <a:ahLst/>
              <a:cxnLst/>
              <a:rect l="l" t="t" r="r" b="b"/>
              <a:pathLst>
                <a:path w="7869" h="5801" extrusionOk="0">
                  <a:moveTo>
                    <a:pt x="3218" y="0"/>
                  </a:moveTo>
                  <a:cubicBezTo>
                    <a:pt x="2834" y="0"/>
                    <a:pt x="2412" y="334"/>
                    <a:pt x="2017" y="957"/>
                  </a:cubicBezTo>
                  <a:cubicBezTo>
                    <a:pt x="1460" y="1810"/>
                    <a:pt x="1" y="1925"/>
                    <a:pt x="1" y="1925"/>
                  </a:cubicBezTo>
                  <a:cubicBezTo>
                    <a:pt x="2394" y="1990"/>
                    <a:pt x="3033" y="2613"/>
                    <a:pt x="3656" y="3367"/>
                  </a:cubicBezTo>
                  <a:cubicBezTo>
                    <a:pt x="4295" y="4121"/>
                    <a:pt x="4476" y="5334"/>
                    <a:pt x="6000" y="5711"/>
                  </a:cubicBezTo>
                  <a:cubicBezTo>
                    <a:pt x="6253" y="5774"/>
                    <a:pt x="6474" y="5801"/>
                    <a:pt x="6666" y="5801"/>
                  </a:cubicBezTo>
                  <a:cubicBezTo>
                    <a:pt x="7619" y="5801"/>
                    <a:pt x="7868" y="5154"/>
                    <a:pt x="7869" y="5154"/>
                  </a:cubicBezTo>
                  <a:lnTo>
                    <a:pt x="7869" y="5154"/>
                  </a:lnTo>
                  <a:cubicBezTo>
                    <a:pt x="7785" y="5212"/>
                    <a:pt x="7708" y="5241"/>
                    <a:pt x="7637" y="5241"/>
                  </a:cubicBezTo>
                  <a:cubicBezTo>
                    <a:pt x="7390" y="5241"/>
                    <a:pt x="7237" y="4878"/>
                    <a:pt x="7262" y="4137"/>
                  </a:cubicBezTo>
                  <a:cubicBezTo>
                    <a:pt x="7278" y="3170"/>
                    <a:pt x="6410" y="2892"/>
                    <a:pt x="5295" y="2711"/>
                  </a:cubicBezTo>
                  <a:cubicBezTo>
                    <a:pt x="4164" y="2531"/>
                    <a:pt x="3246" y="2465"/>
                    <a:pt x="3131" y="2088"/>
                  </a:cubicBezTo>
                  <a:cubicBezTo>
                    <a:pt x="3017" y="1728"/>
                    <a:pt x="3508" y="1580"/>
                    <a:pt x="4180" y="1384"/>
                  </a:cubicBezTo>
                  <a:cubicBezTo>
                    <a:pt x="4869" y="1187"/>
                    <a:pt x="4558" y="548"/>
                    <a:pt x="4557" y="548"/>
                  </a:cubicBezTo>
                  <a:lnTo>
                    <a:pt x="4557" y="548"/>
                  </a:lnTo>
                  <a:cubicBezTo>
                    <a:pt x="4506" y="588"/>
                    <a:pt x="4454" y="606"/>
                    <a:pt x="4400" y="606"/>
                  </a:cubicBezTo>
                  <a:cubicBezTo>
                    <a:pt x="4212" y="606"/>
                    <a:pt x="3991" y="392"/>
                    <a:pt x="3623" y="138"/>
                  </a:cubicBezTo>
                  <a:cubicBezTo>
                    <a:pt x="3495" y="45"/>
                    <a:pt x="3359" y="0"/>
                    <a:pt x="321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7" name="Google Shape;8837;p21"/>
            <p:cNvSpPr/>
            <p:nvPr/>
          </p:nvSpPr>
          <p:spPr>
            <a:xfrm>
              <a:off x="5054581" y="4345348"/>
              <a:ext cx="252763" cy="206606"/>
            </a:xfrm>
            <a:custGeom>
              <a:avLst/>
              <a:gdLst/>
              <a:ahLst/>
              <a:cxnLst/>
              <a:rect l="l" t="t" r="r" b="b"/>
              <a:pathLst>
                <a:path w="7705" h="6298" extrusionOk="0">
                  <a:moveTo>
                    <a:pt x="4337" y="0"/>
                  </a:moveTo>
                  <a:cubicBezTo>
                    <a:pt x="2726" y="0"/>
                    <a:pt x="1374" y="1109"/>
                    <a:pt x="689" y="2527"/>
                  </a:cubicBezTo>
                  <a:cubicBezTo>
                    <a:pt x="164" y="3626"/>
                    <a:pt x="1" y="4871"/>
                    <a:pt x="246" y="6068"/>
                  </a:cubicBezTo>
                  <a:lnTo>
                    <a:pt x="246" y="6084"/>
                  </a:lnTo>
                  <a:cubicBezTo>
                    <a:pt x="263" y="6150"/>
                    <a:pt x="279" y="6232"/>
                    <a:pt x="296" y="6297"/>
                  </a:cubicBezTo>
                  <a:cubicBezTo>
                    <a:pt x="263" y="6133"/>
                    <a:pt x="246" y="5970"/>
                    <a:pt x="246" y="5789"/>
                  </a:cubicBezTo>
                  <a:cubicBezTo>
                    <a:pt x="246" y="4920"/>
                    <a:pt x="410" y="4068"/>
                    <a:pt x="738" y="3249"/>
                  </a:cubicBezTo>
                  <a:cubicBezTo>
                    <a:pt x="1148" y="2249"/>
                    <a:pt x="1886" y="1429"/>
                    <a:pt x="2820" y="888"/>
                  </a:cubicBezTo>
                  <a:cubicBezTo>
                    <a:pt x="3374" y="575"/>
                    <a:pt x="4089" y="326"/>
                    <a:pt x="4795" y="326"/>
                  </a:cubicBezTo>
                  <a:cubicBezTo>
                    <a:pt x="5383" y="326"/>
                    <a:pt x="5965" y="499"/>
                    <a:pt x="6442" y="954"/>
                  </a:cubicBezTo>
                  <a:cubicBezTo>
                    <a:pt x="7491" y="1872"/>
                    <a:pt x="7147" y="3773"/>
                    <a:pt x="5951" y="4085"/>
                  </a:cubicBezTo>
                  <a:cubicBezTo>
                    <a:pt x="5821" y="4119"/>
                    <a:pt x="5686" y="4135"/>
                    <a:pt x="5553" y="4135"/>
                  </a:cubicBezTo>
                  <a:cubicBezTo>
                    <a:pt x="5113" y="4135"/>
                    <a:pt x="4681" y="3956"/>
                    <a:pt x="4443" y="3642"/>
                  </a:cubicBezTo>
                  <a:cubicBezTo>
                    <a:pt x="4164" y="3232"/>
                    <a:pt x="4148" y="2691"/>
                    <a:pt x="4426" y="2265"/>
                  </a:cubicBezTo>
                  <a:cubicBezTo>
                    <a:pt x="4618" y="1994"/>
                    <a:pt x="4927" y="1840"/>
                    <a:pt x="5245" y="1840"/>
                  </a:cubicBezTo>
                  <a:cubicBezTo>
                    <a:pt x="5389" y="1840"/>
                    <a:pt x="5534" y="1871"/>
                    <a:pt x="5672" y="1937"/>
                  </a:cubicBezTo>
                  <a:cubicBezTo>
                    <a:pt x="5852" y="2036"/>
                    <a:pt x="5967" y="2200"/>
                    <a:pt x="5967" y="2396"/>
                  </a:cubicBezTo>
                  <a:cubicBezTo>
                    <a:pt x="5967" y="2396"/>
                    <a:pt x="5967" y="2545"/>
                    <a:pt x="5882" y="2545"/>
                  </a:cubicBezTo>
                  <a:cubicBezTo>
                    <a:pt x="5878" y="2545"/>
                    <a:pt x="5873" y="2545"/>
                    <a:pt x="5869" y="2544"/>
                  </a:cubicBezTo>
                  <a:cubicBezTo>
                    <a:pt x="5754" y="2527"/>
                    <a:pt x="5787" y="2396"/>
                    <a:pt x="5524" y="2331"/>
                  </a:cubicBezTo>
                  <a:cubicBezTo>
                    <a:pt x="5493" y="2324"/>
                    <a:pt x="5463" y="2320"/>
                    <a:pt x="5433" y="2320"/>
                  </a:cubicBezTo>
                  <a:cubicBezTo>
                    <a:pt x="5181" y="2320"/>
                    <a:pt x="4990" y="2558"/>
                    <a:pt x="5049" y="2822"/>
                  </a:cubicBezTo>
                  <a:cubicBezTo>
                    <a:pt x="5080" y="3000"/>
                    <a:pt x="5317" y="3130"/>
                    <a:pt x="5561" y="3130"/>
                  </a:cubicBezTo>
                  <a:cubicBezTo>
                    <a:pt x="5701" y="3130"/>
                    <a:pt x="5843" y="3088"/>
                    <a:pt x="5951" y="2986"/>
                  </a:cubicBezTo>
                  <a:cubicBezTo>
                    <a:pt x="6016" y="2904"/>
                    <a:pt x="6065" y="2822"/>
                    <a:pt x="6098" y="2740"/>
                  </a:cubicBezTo>
                  <a:cubicBezTo>
                    <a:pt x="6196" y="2429"/>
                    <a:pt x="6049" y="2085"/>
                    <a:pt x="5770" y="1921"/>
                  </a:cubicBezTo>
                  <a:cubicBezTo>
                    <a:pt x="5599" y="1814"/>
                    <a:pt x="5408" y="1763"/>
                    <a:pt x="5219" y="1763"/>
                  </a:cubicBezTo>
                  <a:cubicBezTo>
                    <a:pt x="4886" y="1763"/>
                    <a:pt x="4560" y="1923"/>
                    <a:pt x="4361" y="2216"/>
                  </a:cubicBezTo>
                  <a:cubicBezTo>
                    <a:pt x="4049" y="2658"/>
                    <a:pt x="4049" y="3249"/>
                    <a:pt x="4361" y="3691"/>
                  </a:cubicBezTo>
                  <a:cubicBezTo>
                    <a:pt x="4617" y="4062"/>
                    <a:pt x="5083" y="4264"/>
                    <a:pt x="5579" y="4264"/>
                  </a:cubicBezTo>
                  <a:cubicBezTo>
                    <a:pt x="5718" y="4264"/>
                    <a:pt x="5860" y="4248"/>
                    <a:pt x="6000" y="4216"/>
                  </a:cubicBezTo>
                  <a:cubicBezTo>
                    <a:pt x="7344" y="3888"/>
                    <a:pt x="7704" y="1806"/>
                    <a:pt x="6557" y="806"/>
                  </a:cubicBezTo>
                  <a:cubicBezTo>
                    <a:pt x="6410" y="675"/>
                    <a:pt x="6262" y="560"/>
                    <a:pt x="6082" y="462"/>
                  </a:cubicBezTo>
                  <a:cubicBezTo>
                    <a:pt x="5590" y="183"/>
                    <a:pt x="5033" y="19"/>
                    <a:pt x="4475" y="3"/>
                  </a:cubicBezTo>
                  <a:cubicBezTo>
                    <a:pt x="4429" y="1"/>
                    <a:pt x="4383" y="0"/>
                    <a:pt x="43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8" name="Google Shape;8838;p21"/>
            <p:cNvSpPr/>
            <p:nvPr/>
          </p:nvSpPr>
          <p:spPr>
            <a:xfrm>
              <a:off x="5067474" y="4408565"/>
              <a:ext cx="99760" cy="107371"/>
            </a:xfrm>
            <a:custGeom>
              <a:avLst/>
              <a:gdLst/>
              <a:ahLst/>
              <a:cxnLst/>
              <a:rect l="l" t="t" r="r" b="b"/>
              <a:pathLst>
                <a:path w="3041" h="3273" extrusionOk="0">
                  <a:moveTo>
                    <a:pt x="2307" y="0"/>
                  </a:moveTo>
                  <a:cubicBezTo>
                    <a:pt x="2111" y="0"/>
                    <a:pt x="1862" y="68"/>
                    <a:pt x="1574" y="240"/>
                  </a:cubicBezTo>
                  <a:cubicBezTo>
                    <a:pt x="312" y="1010"/>
                    <a:pt x="1" y="3272"/>
                    <a:pt x="1" y="3272"/>
                  </a:cubicBezTo>
                  <a:cubicBezTo>
                    <a:pt x="1" y="3272"/>
                    <a:pt x="689" y="1174"/>
                    <a:pt x="1951" y="961"/>
                  </a:cubicBezTo>
                  <a:cubicBezTo>
                    <a:pt x="3040" y="784"/>
                    <a:pt x="2975" y="0"/>
                    <a:pt x="230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9" name="Google Shape;8839;p21"/>
            <p:cNvSpPr/>
            <p:nvPr/>
          </p:nvSpPr>
          <p:spPr>
            <a:xfrm>
              <a:off x="5196006" y="4400823"/>
              <a:ext cx="171012" cy="147819"/>
            </a:xfrm>
            <a:custGeom>
              <a:avLst/>
              <a:gdLst/>
              <a:ahLst/>
              <a:cxnLst/>
              <a:rect l="l" t="t" r="r" b="b"/>
              <a:pathLst>
                <a:path w="5213" h="4506" extrusionOk="0">
                  <a:moveTo>
                    <a:pt x="3033" y="0"/>
                  </a:moveTo>
                  <a:cubicBezTo>
                    <a:pt x="3033" y="1"/>
                    <a:pt x="3361" y="689"/>
                    <a:pt x="3016" y="1771"/>
                  </a:cubicBezTo>
                  <a:cubicBezTo>
                    <a:pt x="2672" y="2852"/>
                    <a:pt x="1836" y="3066"/>
                    <a:pt x="1197" y="3131"/>
                  </a:cubicBezTo>
                  <a:cubicBezTo>
                    <a:pt x="574" y="3197"/>
                    <a:pt x="132" y="3459"/>
                    <a:pt x="0" y="4328"/>
                  </a:cubicBezTo>
                  <a:cubicBezTo>
                    <a:pt x="142" y="4234"/>
                    <a:pt x="299" y="4188"/>
                    <a:pt x="460" y="4188"/>
                  </a:cubicBezTo>
                  <a:cubicBezTo>
                    <a:pt x="580" y="4188"/>
                    <a:pt x="701" y="4213"/>
                    <a:pt x="820" y="4262"/>
                  </a:cubicBezTo>
                  <a:cubicBezTo>
                    <a:pt x="1056" y="4371"/>
                    <a:pt x="1449" y="4506"/>
                    <a:pt x="1845" y="4506"/>
                  </a:cubicBezTo>
                  <a:cubicBezTo>
                    <a:pt x="2162" y="4506"/>
                    <a:pt x="2481" y="4419"/>
                    <a:pt x="2721" y="4164"/>
                  </a:cubicBezTo>
                  <a:cubicBezTo>
                    <a:pt x="3098" y="3754"/>
                    <a:pt x="3246" y="3197"/>
                    <a:pt x="3131" y="2672"/>
                  </a:cubicBezTo>
                  <a:cubicBezTo>
                    <a:pt x="3131" y="2370"/>
                    <a:pt x="3069" y="1851"/>
                    <a:pt x="3336" y="1851"/>
                  </a:cubicBezTo>
                  <a:cubicBezTo>
                    <a:pt x="3344" y="1851"/>
                    <a:pt x="3352" y="1852"/>
                    <a:pt x="3361" y="1853"/>
                  </a:cubicBezTo>
                  <a:cubicBezTo>
                    <a:pt x="3361" y="1853"/>
                    <a:pt x="3364" y="1852"/>
                    <a:pt x="3370" y="1852"/>
                  </a:cubicBezTo>
                  <a:cubicBezTo>
                    <a:pt x="3414" y="1852"/>
                    <a:pt x="3588" y="1877"/>
                    <a:pt x="3574" y="2279"/>
                  </a:cubicBezTo>
                  <a:cubicBezTo>
                    <a:pt x="3557" y="2754"/>
                    <a:pt x="3541" y="3049"/>
                    <a:pt x="4164" y="3229"/>
                  </a:cubicBezTo>
                  <a:cubicBezTo>
                    <a:pt x="4508" y="3311"/>
                    <a:pt x="4819" y="3475"/>
                    <a:pt x="5082" y="3721"/>
                  </a:cubicBezTo>
                  <a:cubicBezTo>
                    <a:pt x="4967" y="3508"/>
                    <a:pt x="4951" y="3262"/>
                    <a:pt x="5000" y="3033"/>
                  </a:cubicBezTo>
                  <a:cubicBezTo>
                    <a:pt x="5131" y="2689"/>
                    <a:pt x="5213" y="2082"/>
                    <a:pt x="4656" y="1689"/>
                  </a:cubicBezTo>
                  <a:cubicBezTo>
                    <a:pt x="4082" y="1295"/>
                    <a:pt x="3525" y="1066"/>
                    <a:pt x="3393" y="672"/>
                  </a:cubicBezTo>
                  <a:cubicBezTo>
                    <a:pt x="3328" y="427"/>
                    <a:pt x="3197" y="197"/>
                    <a:pt x="30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0" name="Google Shape;8840;p21"/>
            <p:cNvSpPr/>
            <p:nvPr/>
          </p:nvSpPr>
          <p:spPr>
            <a:xfrm>
              <a:off x="5298163" y="4500289"/>
              <a:ext cx="41990" cy="65118"/>
            </a:xfrm>
            <a:custGeom>
              <a:avLst/>
              <a:gdLst/>
              <a:ahLst/>
              <a:cxnLst/>
              <a:rect l="l" t="t" r="r" b="b"/>
              <a:pathLst>
                <a:path w="1280" h="1985" extrusionOk="0">
                  <a:moveTo>
                    <a:pt x="329" y="1"/>
                  </a:moveTo>
                  <a:lnTo>
                    <a:pt x="329" y="1"/>
                  </a:lnTo>
                  <a:cubicBezTo>
                    <a:pt x="345" y="181"/>
                    <a:pt x="329" y="378"/>
                    <a:pt x="279" y="558"/>
                  </a:cubicBezTo>
                  <a:cubicBezTo>
                    <a:pt x="181" y="837"/>
                    <a:pt x="1" y="1263"/>
                    <a:pt x="509" y="1542"/>
                  </a:cubicBezTo>
                  <a:cubicBezTo>
                    <a:pt x="1017" y="1837"/>
                    <a:pt x="1017" y="1984"/>
                    <a:pt x="1017" y="1984"/>
                  </a:cubicBezTo>
                  <a:cubicBezTo>
                    <a:pt x="1050" y="1755"/>
                    <a:pt x="1099" y="1509"/>
                    <a:pt x="1165" y="1296"/>
                  </a:cubicBezTo>
                  <a:cubicBezTo>
                    <a:pt x="1279" y="919"/>
                    <a:pt x="1115" y="525"/>
                    <a:pt x="771" y="345"/>
                  </a:cubicBezTo>
                  <a:cubicBezTo>
                    <a:pt x="345" y="83"/>
                    <a:pt x="329" y="1"/>
                    <a:pt x="32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1" name="Google Shape;8841;p21"/>
            <p:cNvSpPr/>
            <p:nvPr/>
          </p:nvSpPr>
          <p:spPr>
            <a:xfrm>
              <a:off x="5299770" y="4216882"/>
              <a:ext cx="227503" cy="160351"/>
            </a:xfrm>
            <a:custGeom>
              <a:avLst/>
              <a:gdLst/>
              <a:ahLst/>
              <a:cxnLst/>
              <a:rect l="l" t="t" r="r" b="b"/>
              <a:pathLst>
                <a:path w="6935" h="4888" extrusionOk="0">
                  <a:moveTo>
                    <a:pt x="1940" y="1"/>
                  </a:moveTo>
                  <a:cubicBezTo>
                    <a:pt x="1063" y="1"/>
                    <a:pt x="588" y="827"/>
                    <a:pt x="706" y="1362"/>
                  </a:cubicBezTo>
                  <a:cubicBezTo>
                    <a:pt x="835" y="1964"/>
                    <a:pt x="1403" y="2002"/>
                    <a:pt x="1543" y="2002"/>
                  </a:cubicBezTo>
                  <a:cubicBezTo>
                    <a:pt x="1563" y="2002"/>
                    <a:pt x="1575" y="2001"/>
                    <a:pt x="1575" y="2001"/>
                  </a:cubicBezTo>
                  <a:cubicBezTo>
                    <a:pt x="1312" y="1903"/>
                    <a:pt x="1198" y="1592"/>
                    <a:pt x="1312" y="1346"/>
                  </a:cubicBezTo>
                  <a:cubicBezTo>
                    <a:pt x="1357" y="1273"/>
                    <a:pt x="1406" y="1246"/>
                    <a:pt x="1458" y="1246"/>
                  </a:cubicBezTo>
                  <a:cubicBezTo>
                    <a:pt x="1559" y="1246"/>
                    <a:pt x="1674" y="1346"/>
                    <a:pt x="1804" y="1411"/>
                  </a:cubicBezTo>
                  <a:cubicBezTo>
                    <a:pt x="1842" y="1430"/>
                    <a:pt x="1878" y="1439"/>
                    <a:pt x="1911" y="1439"/>
                  </a:cubicBezTo>
                  <a:cubicBezTo>
                    <a:pt x="2054" y="1439"/>
                    <a:pt x="2161" y="1285"/>
                    <a:pt x="2214" y="1100"/>
                  </a:cubicBezTo>
                  <a:cubicBezTo>
                    <a:pt x="2244" y="961"/>
                    <a:pt x="2345" y="828"/>
                    <a:pt x="2529" y="828"/>
                  </a:cubicBezTo>
                  <a:cubicBezTo>
                    <a:pt x="2650" y="828"/>
                    <a:pt x="2806" y="885"/>
                    <a:pt x="3001" y="1034"/>
                  </a:cubicBezTo>
                  <a:cubicBezTo>
                    <a:pt x="3476" y="1411"/>
                    <a:pt x="3181" y="2149"/>
                    <a:pt x="3181" y="2149"/>
                  </a:cubicBezTo>
                  <a:cubicBezTo>
                    <a:pt x="3181" y="2149"/>
                    <a:pt x="3181" y="1542"/>
                    <a:pt x="2738" y="1477"/>
                  </a:cubicBezTo>
                  <a:cubicBezTo>
                    <a:pt x="2694" y="1463"/>
                    <a:pt x="2649" y="1457"/>
                    <a:pt x="2604" y="1457"/>
                  </a:cubicBezTo>
                  <a:cubicBezTo>
                    <a:pt x="2430" y="1457"/>
                    <a:pt x="2259" y="1554"/>
                    <a:pt x="2181" y="1723"/>
                  </a:cubicBezTo>
                  <a:cubicBezTo>
                    <a:pt x="2460" y="1723"/>
                    <a:pt x="2476" y="2100"/>
                    <a:pt x="2329" y="2313"/>
                  </a:cubicBezTo>
                  <a:cubicBezTo>
                    <a:pt x="2181" y="2509"/>
                    <a:pt x="2230" y="2657"/>
                    <a:pt x="2361" y="2739"/>
                  </a:cubicBezTo>
                  <a:cubicBezTo>
                    <a:pt x="2509" y="2821"/>
                    <a:pt x="2706" y="2804"/>
                    <a:pt x="2542" y="3181"/>
                  </a:cubicBezTo>
                  <a:cubicBezTo>
                    <a:pt x="2361" y="3558"/>
                    <a:pt x="1656" y="3575"/>
                    <a:pt x="1656" y="3575"/>
                  </a:cubicBezTo>
                  <a:cubicBezTo>
                    <a:pt x="1804" y="3378"/>
                    <a:pt x="1755" y="3083"/>
                    <a:pt x="1558" y="2919"/>
                  </a:cubicBezTo>
                  <a:lnTo>
                    <a:pt x="1558" y="2919"/>
                  </a:lnTo>
                  <a:cubicBezTo>
                    <a:pt x="1575" y="3083"/>
                    <a:pt x="1460" y="3231"/>
                    <a:pt x="1296" y="3280"/>
                  </a:cubicBezTo>
                  <a:cubicBezTo>
                    <a:pt x="1001" y="3378"/>
                    <a:pt x="1017" y="3280"/>
                    <a:pt x="755" y="3509"/>
                  </a:cubicBezTo>
                  <a:cubicBezTo>
                    <a:pt x="624" y="3624"/>
                    <a:pt x="435" y="3653"/>
                    <a:pt x="280" y="3653"/>
                  </a:cubicBezTo>
                  <a:cubicBezTo>
                    <a:pt x="124" y="3653"/>
                    <a:pt x="1" y="3624"/>
                    <a:pt x="1" y="3624"/>
                  </a:cubicBezTo>
                  <a:lnTo>
                    <a:pt x="1" y="3624"/>
                  </a:lnTo>
                  <a:cubicBezTo>
                    <a:pt x="181" y="3722"/>
                    <a:pt x="378" y="3788"/>
                    <a:pt x="591" y="3804"/>
                  </a:cubicBezTo>
                  <a:cubicBezTo>
                    <a:pt x="1017" y="3837"/>
                    <a:pt x="1460" y="3903"/>
                    <a:pt x="1902" y="4001"/>
                  </a:cubicBezTo>
                  <a:cubicBezTo>
                    <a:pt x="3066" y="4362"/>
                    <a:pt x="3787" y="4853"/>
                    <a:pt x="4689" y="4886"/>
                  </a:cubicBezTo>
                  <a:cubicBezTo>
                    <a:pt x="4722" y="4887"/>
                    <a:pt x="4754" y="4888"/>
                    <a:pt x="4787" y="4888"/>
                  </a:cubicBezTo>
                  <a:cubicBezTo>
                    <a:pt x="5211" y="4888"/>
                    <a:pt x="5619" y="4789"/>
                    <a:pt x="5984" y="4591"/>
                  </a:cubicBezTo>
                  <a:cubicBezTo>
                    <a:pt x="6738" y="4099"/>
                    <a:pt x="6935" y="3100"/>
                    <a:pt x="6459" y="2362"/>
                  </a:cubicBezTo>
                  <a:cubicBezTo>
                    <a:pt x="6235" y="2030"/>
                    <a:pt x="5872" y="1874"/>
                    <a:pt x="5530" y="1874"/>
                  </a:cubicBezTo>
                  <a:cubicBezTo>
                    <a:pt x="5197" y="1874"/>
                    <a:pt x="4884" y="2021"/>
                    <a:pt x="4738" y="2296"/>
                  </a:cubicBezTo>
                  <a:cubicBezTo>
                    <a:pt x="4492" y="2624"/>
                    <a:pt x="4525" y="3100"/>
                    <a:pt x="4836" y="3378"/>
                  </a:cubicBezTo>
                  <a:cubicBezTo>
                    <a:pt x="4853" y="3395"/>
                    <a:pt x="4886" y="3411"/>
                    <a:pt x="4902" y="3427"/>
                  </a:cubicBezTo>
                  <a:lnTo>
                    <a:pt x="4935" y="3460"/>
                  </a:lnTo>
                  <a:cubicBezTo>
                    <a:pt x="5038" y="3520"/>
                    <a:pt x="5165" y="3551"/>
                    <a:pt x="5291" y="3551"/>
                  </a:cubicBezTo>
                  <a:cubicBezTo>
                    <a:pt x="5544" y="3551"/>
                    <a:pt x="5787" y="3423"/>
                    <a:pt x="5787" y="3149"/>
                  </a:cubicBezTo>
                  <a:cubicBezTo>
                    <a:pt x="5794" y="2946"/>
                    <a:pt x="5631" y="2861"/>
                    <a:pt x="5452" y="2861"/>
                  </a:cubicBezTo>
                  <a:cubicBezTo>
                    <a:pt x="5197" y="2861"/>
                    <a:pt x="4908" y="3036"/>
                    <a:pt x="5033" y="3296"/>
                  </a:cubicBezTo>
                  <a:cubicBezTo>
                    <a:pt x="5033" y="3319"/>
                    <a:pt x="5033" y="3342"/>
                    <a:pt x="5010" y="3342"/>
                  </a:cubicBezTo>
                  <a:cubicBezTo>
                    <a:pt x="4984" y="3342"/>
                    <a:pt x="4927" y="3311"/>
                    <a:pt x="4804" y="3214"/>
                  </a:cubicBezTo>
                  <a:cubicBezTo>
                    <a:pt x="4689" y="3100"/>
                    <a:pt x="4640" y="2952"/>
                    <a:pt x="4640" y="2804"/>
                  </a:cubicBezTo>
                  <a:cubicBezTo>
                    <a:pt x="4640" y="2624"/>
                    <a:pt x="4689" y="2460"/>
                    <a:pt x="4804" y="2313"/>
                  </a:cubicBezTo>
                  <a:cubicBezTo>
                    <a:pt x="4936" y="2080"/>
                    <a:pt x="5200" y="1957"/>
                    <a:pt x="5486" y="1957"/>
                  </a:cubicBezTo>
                  <a:cubicBezTo>
                    <a:pt x="5802" y="1957"/>
                    <a:pt x="6145" y="2108"/>
                    <a:pt x="6361" y="2427"/>
                  </a:cubicBezTo>
                  <a:lnTo>
                    <a:pt x="6377" y="2444"/>
                  </a:lnTo>
                  <a:cubicBezTo>
                    <a:pt x="6590" y="2854"/>
                    <a:pt x="6574" y="3362"/>
                    <a:pt x="6328" y="3755"/>
                  </a:cubicBezTo>
                  <a:cubicBezTo>
                    <a:pt x="6048" y="4259"/>
                    <a:pt x="5410" y="4609"/>
                    <a:pt x="4579" y="4609"/>
                  </a:cubicBezTo>
                  <a:cubicBezTo>
                    <a:pt x="4193" y="4609"/>
                    <a:pt x="3765" y="4533"/>
                    <a:pt x="3312" y="4362"/>
                  </a:cubicBezTo>
                  <a:cubicBezTo>
                    <a:pt x="3263" y="4345"/>
                    <a:pt x="3033" y="4263"/>
                    <a:pt x="2886" y="4198"/>
                  </a:cubicBezTo>
                  <a:cubicBezTo>
                    <a:pt x="2476" y="3985"/>
                    <a:pt x="2033" y="3837"/>
                    <a:pt x="1575" y="3755"/>
                  </a:cubicBezTo>
                  <a:cubicBezTo>
                    <a:pt x="1755" y="3722"/>
                    <a:pt x="1935" y="3706"/>
                    <a:pt x="2148" y="3657"/>
                  </a:cubicBezTo>
                  <a:cubicBezTo>
                    <a:pt x="3902" y="3313"/>
                    <a:pt x="4164" y="838"/>
                    <a:pt x="2689" y="182"/>
                  </a:cubicBezTo>
                  <a:cubicBezTo>
                    <a:pt x="2415" y="55"/>
                    <a:pt x="2165" y="1"/>
                    <a:pt x="194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2" name="Google Shape;8842;p21"/>
            <p:cNvSpPr/>
            <p:nvPr/>
          </p:nvSpPr>
          <p:spPr>
            <a:xfrm>
              <a:off x="5410555" y="4303489"/>
              <a:ext cx="152740" cy="108125"/>
            </a:xfrm>
            <a:custGeom>
              <a:avLst/>
              <a:gdLst/>
              <a:ahLst/>
              <a:cxnLst/>
              <a:rect l="l" t="t" r="r" b="b"/>
              <a:pathLst>
                <a:path w="4656" h="3296" extrusionOk="0">
                  <a:moveTo>
                    <a:pt x="3803" y="1"/>
                  </a:moveTo>
                  <a:cubicBezTo>
                    <a:pt x="3902" y="787"/>
                    <a:pt x="3541" y="1574"/>
                    <a:pt x="2902" y="2049"/>
                  </a:cubicBezTo>
                  <a:cubicBezTo>
                    <a:pt x="2493" y="2357"/>
                    <a:pt x="2002" y="2456"/>
                    <a:pt x="1540" y="2456"/>
                  </a:cubicBezTo>
                  <a:cubicBezTo>
                    <a:pt x="723" y="2456"/>
                    <a:pt x="1" y="2148"/>
                    <a:pt x="1" y="2148"/>
                  </a:cubicBezTo>
                  <a:lnTo>
                    <a:pt x="1" y="2148"/>
                  </a:lnTo>
                  <a:cubicBezTo>
                    <a:pt x="1345" y="2869"/>
                    <a:pt x="1836" y="2623"/>
                    <a:pt x="2213" y="3033"/>
                  </a:cubicBezTo>
                  <a:cubicBezTo>
                    <a:pt x="2379" y="3221"/>
                    <a:pt x="2552" y="3278"/>
                    <a:pt x="2711" y="3278"/>
                  </a:cubicBezTo>
                  <a:cubicBezTo>
                    <a:pt x="2898" y="3278"/>
                    <a:pt x="3065" y="3200"/>
                    <a:pt x="3181" y="3164"/>
                  </a:cubicBezTo>
                  <a:cubicBezTo>
                    <a:pt x="3204" y="3157"/>
                    <a:pt x="3228" y="3154"/>
                    <a:pt x="3252" y="3154"/>
                  </a:cubicBezTo>
                  <a:cubicBezTo>
                    <a:pt x="3346" y="3154"/>
                    <a:pt x="3440" y="3204"/>
                    <a:pt x="3492" y="3295"/>
                  </a:cubicBezTo>
                  <a:cubicBezTo>
                    <a:pt x="3525" y="3082"/>
                    <a:pt x="3476" y="2869"/>
                    <a:pt x="3361" y="2705"/>
                  </a:cubicBezTo>
                  <a:cubicBezTo>
                    <a:pt x="3181" y="2508"/>
                    <a:pt x="2787" y="2492"/>
                    <a:pt x="2722" y="2492"/>
                  </a:cubicBezTo>
                  <a:cubicBezTo>
                    <a:pt x="3262" y="2459"/>
                    <a:pt x="3787" y="2164"/>
                    <a:pt x="4098" y="1705"/>
                  </a:cubicBezTo>
                  <a:cubicBezTo>
                    <a:pt x="4656" y="919"/>
                    <a:pt x="3804" y="1"/>
                    <a:pt x="38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3" name="Google Shape;8843;p21"/>
            <p:cNvSpPr/>
            <p:nvPr/>
          </p:nvSpPr>
          <p:spPr>
            <a:xfrm>
              <a:off x="5215361" y="4060203"/>
              <a:ext cx="146277" cy="206212"/>
            </a:xfrm>
            <a:custGeom>
              <a:avLst/>
              <a:gdLst/>
              <a:ahLst/>
              <a:cxnLst/>
              <a:rect l="l" t="t" r="r" b="b"/>
              <a:pathLst>
                <a:path w="4459" h="6286" extrusionOk="0">
                  <a:moveTo>
                    <a:pt x="1811" y="0"/>
                  </a:moveTo>
                  <a:cubicBezTo>
                    <a:pt x="1386" y="0"/>
                    <a:pt x="976" y="149"/>
                    <a:pt x="705" y="450"/>
                  </a:cubicBezTo>
                  <a:cubicBezTo>
                    <a:pt x="1" y="1090"/>
                    <a:pt x="443" y="2139"/>
                    <a:pt x="1033" y="2335"/>
                  </a:cubicBezTo>
                  <a:cubicBezTo>
                    <a:pt x="1156" y="2401"/>
                    <a:pt x="1291" y="2434"/>
                    <a:pt x="1429" y="2434"/>
                  </a:cubicBezTo>
                  <a:cubicBezTo>
                    <a:pt x="1566" y="2434"/>
                    <a:pt x="1705" y="2401"/>
                    <a:pt x="1836" y="2335"/>
                  </a:cubicBezTo>
                  <a:lnTo>
                    <a:pt x="1869" y="2319"/>
                  </a:lnTo>
                  <a:lnTo>
                    <a:pt x="1902" y="2286"/>
                  </a:lnTo>
                  <a:lnTo>
                    <a:pt x="1951" y="2253"/>
                  </a:lnTo>
                  <a:lnTo>
                    <a:pt x="2017" y="2204"/>
                  </a:lnTo>
                  <a:cubicBezTo>
                    <a:pt x="2033" y="2188"/>
                    <a:pt x="2049" y="2171"/>
                    <a:pt x="2082" y="2155"/>
                  </a:cubicBezTo>
                  <a:cubicBezTo>
                    <a:pt x="2246" y="1975"/>
                    <a:pt x="2328" y="1729"/>
                    <a:pt x="2295" y="1499"/>
                  </a:cubicBezTo>
                  <a:cubicBezTo>
                    <a:pt x="2252" y="1155"/>
                    <a:pt x="2040" y="1009"/>
                    <a:pt x="1844" y="1009"/>
                  </a:cubicBezTo>
                  <a:cubicBezTo>
                    <a:pt x="1740" y="1009"/>
                    <a:pt x="1642" y="1049"/>
                    <a:pt x="1574" y="1122"/>
                  </a:cubicBezTo>
                  <a:cubicBezTo>
                    <a:pt x="1410" y="1286"/>
                    <a:pt x="1459" y="1565"/>
                    <a:pt x="1656" y="1680"/>
                  </a:cubicBezTo>
                  <a:cubicBezTo>
                    <a:pt x="1733" y="1714"/>
                    <a:pt x="1802" y="1723"/>
                    <a:pt x="1862" y="1723"/>
                  </a:cubicBezTo>
                  <a:cubicBezTo>
                    <a:pt x="1940" y="1723"/>
                    <a:pt x="2003" y="1707"/>
                    <a:pt x="2046" y="1707"/>
                  </a:cubicBezTo>
                  <a:cubicBezTo>
                    <a:pt x="2097" y="1707"/>
                    <a:pt x="2122" y="1729"/>
                    <a:pt x="2115" y="1827"/>
                  </a:cubicBezTo>
                  <a:cubicBezTo>
                    <a:pt x="2099" y="2024"/>
                    <a:pt x="1984" y="2188"/>
                    <a:pt x="1804" y="2286"/>
                  </a:cubicBezTo>
                  <a:cubicBezTo>
                    <a:pt x="1697" y="2339"/>
                    <a:pt x="1580" y="2364"/>
                    <a:pt x="1462" y="2364"/>
                  </a:cubicBezTo>
                  <a:cubicBezTo>
                    <a:pt x="1326" y="2364"/>
                    <a:pt x="1189" y="2331"/>
                    <a:pt x="1066" y="2270"/>
                  </a:cubicBezTo>
                  <a:cubicBezTo>
                    <a:pt x="525" y="2040"/>
                    <a:pt x="164" y="1106"/>
                    <a:pt x="804" y="549"/>
                  </a:cubicBezTo>
                  <a:cubicBezTo>
                    <a:pt x="1050" y="303"/>
                    <a:pt x="1394" y="155"/>
                    <a:pt x="1738" y="155"/>
                  </a:cubicBezTo>
                  <a:cubicBezTo>
                    <a:pt x="2492" y="204"/>
                    <a:pt x="3312" y="745"/>
                    <a:pt x="3443" y="2204"/>
                  </a:cubicBezTo>
                  <a:cubicBezTo>
                    <a:pt x="3492" y="2761"/>
                    <a:pt x="3443" y="3319"/>
                    <a:pt x="3279" y="3843"/>
                  </a:cubicBezTo>
                  <a:cubicBezTo>
                    <a:pt x="3164" y="4302"/>
                    <a:pt x="2951" y="4728"/>
                    <a:pt x="2689" y="5122"/>
                  </a:cubicBezTo>
                  <a:cubicBezTo>
                    <a:pt x="2279" y="5614"/>
                    <a:pt x="1771" y="6007"/>
                    <a:pt x="1197" y="6286"/>
                  </a:cubicBezTo>
                  <a:cubicBezTo>
                    <a:pt x="1820" y="6023"/>
                    <a:pt x="2377" y="5630"/>
                    <a:pt x="2803" y="5122"/>
                  </a:cubicBezTo>
                  <a:cubicBezTo>
                    <a:pt x="3557" y="4269"/>
                    <a:pt x="4459" y="2253"/>
                    <a:pt x="3180" y="614"/>
                  </a:cubicBezTo>
                  <a:cubicBezTo>
                    <a:pt x="2835" y="207"/>
                    <a:pt x="2312" y="0"/>
                    <a:pt x="181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4" name="Google Shape;8844;p21"/>
            <p:cNvSpPr/>
            <p:nvPr/>
          </p:nvSpPr>
          <p:spPr>
            <a:xfrm>
              <a:off x="4688404" y="4897236"/>
              <a:ext cx="297377" cy="207032"/>
            </a:xfrm>
            <a:custGeom>
              <a:avLst/>
              <a:gdLst/>
              <a:ahLst/>
              <a:cxnLst/>
              <a:rect l="l" t="t" r="r" b="b"/>
              <a:pathLst>
                <a:path w="9065" h="6311" extrusionOk="0">
                  <a:moveTo>
                    <a:pt x="2011" y="1"/>
                  </a:moveTo>
                  <a:cubicBezTo>
                    <a:pt x="1091" y="1"/>
                    <a:pt x="66" y="653"/>
                    <a:pt x="33" y="1850"/>
                  </a:cubicBezTo>
                  <a:cubicBezTo>
                    <a:pt x="0" y="2718"/>
                    <a:pt x="459" y="3522"/>
                    <a:pt x="1229" y="3931"/>
                  </a:cubicBezTo>
                  <a:cubicBezTo>
                    <a:pt x="1731" y="4182"/>
                    <a:pt x="2300" y="4287"/>
                    <a:pt x="2880" y="4287"/>
                  </a:cubicBezTo>
                  <a:cubicBezTo>
                    <a:pt x="3209" y="4287"/>
                    <a:pt x="3542" y="4253"/>
                    <a:pt x="3868" y="4194"/>
                  </a:cubicBezTo>
                  <a:cubicBezTo>
                    <a:pt x="4754" y="3964"/>
                    <a:pt x="5557" y="3620"/>
                    <a:pt x="6376" y="3423"/>
                  </a:cubicBezTo>
                  <a:cubicBezTo>
                    <a:pt x="6573" y="3376"/>
                    <a:pt x="6772" y="3352"/>
                    <a:pt x="6968" y="3352"/>
                  </a:cubicBezTo>
                  <a:cubicBezTo>
                    <a:pt x="7589" y="3352"/>
                    <a:pt x="8175" y="3589"/>
                    <a:pt x="8524" y="4063"/>
                  </a:cubicBezTo>
                  <a:cubicBezTo>
                    <a:pt x="8950" y="4636"/>
                    <a:pt x="8999" y="5571"/>
                    <a:pt x="8458" y="5980"/>
                  </a:cubicBezTo>
                  <a:cubicBezTo>
                    <a:pt x="8241" y="6133"/>
                    <a:pt x="7987" y="6204"/>
                    <a:pt x="7743" y="6204"/>
                  </a:cubicBezTo>
                  <a:cubicBezTo>
                    <a:pt x="7358" y="6204"/>
                    <a:pt x="6996" y="6029"/>
                    <a:pt x="6835" y="5718"/>
                  </a:cubicBezTo>
                  <a:cubicBezTo>
                    <a:pt x="6524" y="5226"/>
                    <a:pt x="6770" y="4571"/>
                    <a:pt x="7229" y="4456"/>
                  </a:cubicBezTo>
                  <a:cubicBezTo>
                    <a:pt x="7326" y="4412"/>
                    <a:pt x="7428" y="4391"/>
                    <a:pt x="7529" y="4391"/>
                  </a:cubicBezTo>
                  <a:cubicBezTo>
                    <a:pt x="7765" y="4391"/>
                    <a:pt x="7992" y="4506"/>
                    <a:pt x="8130" y="4702"/>
                  </a:cubicBezTo>
                  <a:cubicBezTo>
                    <a:pt x="8228" y="4882"/>
                    <a:pt x="8245" y="5095"/>
                    <a:pt x="8163" y="5275"/>
                  </a:cubicBezTo>
                  <a:cubicBezTo>
                    <a:pt x="8150" y="5314"/>
                    <a:pt x="8096" y="5394"/>
                    <a:pt x="8050" y="5394"/>
                  </a:cubicBezTo>
                  <a:cubicBezTo>
                    <a:pt x="8038" y="5394"/>
                    <a:pt x="8026" y="5388"/>
                    <a:pt x="8015" y="5374"/>
                  </a:cubicBezTo>
                  <a:cubicBezTo>
                    <a:pt x="7966" y="5325"/>
                    <a:pt x="8015" y="4964"/>
                    <a:pt x="7655" y="4915"/>
                  </a:cubicBezTo>
                  <a:cubicBezTo>
                    <a:pt x="7640" y="4913"/>
                    <a:pt x="7626" y="4912"/>
                    <a:pt x="7612" y="4912"/>
                  </a:cubicBezTo>
                  <a:cubicBezTo>
                    <a:pt x="7268" y="4912"/>
                    <a:pt x="7161" y="5478"/>
                    <a:pt x="7507" y="5620"/>
                  </a:cubicBezTo>
                  <a:cubicBezTo>
                    <a:pt x="7576" y="5652"/>
                    <a:pt x="7649" y="5668"/>
                    <a:pt x="7722" y="5668"/>
                  </a:cubicBezTo>
                  <a:cubicBezTo>
                    <a:pt x="7941" y="5668"/>
                    <a:pt x="8155" y="5526"/>
                    <a:pt x="8228" y="5292"/>
                  </a:cubicBezTo>
                  <a:cubicBezTo>
                    <a:pt x="8228" y="5292"/>
                    <a:pt x="8228" y="5275"/>
                    <a:pt x="8228" y="5275"/>
                  </a:cubicBezTo>
                  <a:cubicBezTo>
                    <a:pt x="8228" y="5259"/>
                    <a:pt x="8228" y="5243"/>
                    <a:pt x="8245" y="5226"/>
                  </a:cubicBezTo>
                  <a:cubicBezTo>
                    <a:pt x="8261" y="5095"/>
                    <a:pt x="8261" y="4964"/>
                    <a:pt x="8212" y="4833"/>
                  </a:cubicBezTo>
                  <a:cubicBezTo>
                    <a:pt x="8099" y="4531"/>
                    <a:pt x="7801" y="4335"/>
                    <a:pt x="7484" y="4335"/>
                  </a:cubicBezTo>
                  <a:cubicBezTo>
                    <a:pt x="7388" y="4335"/>
                    <a:pt x="7291" y="4352"/>
                    <a:pt x="7196" y="4390"/>
                  </a:cubicBezTo>
                  <a:cubicBezTo>
                    <a:pt x="6704" y="4521"/>
                    <a:pt x="6425" y="5210"/>
                    <a:pt x="6753" y="5767"/>
                  </a:cubicBezTo>
                  <a:cubicBezTo>
                    <a:pt x="6925" y="6110"/>
                    <a:pt x="7332" y="6310"/>
                    <a:pt x="7754" y="6310"/>
                  </a:cubicBezTo>
                  <a:cubicBezTo>
                    <a:pt x="8018" y="6310"/>
                    <a:pt x="8287" y="6232"/>
                    <a:pt x="8507" y="6062"/>
                  </a:cubicBezTo>
                  <a:cubicBezTo>
                    <a:pt x="8950" y="5734"/>
                    <a:pt x="9064" y="5128"/>
                    <a:pt x="8917" y="4587"/>
                  </a:cubicBezTo>
                  <a:cubicBezTo>
                    <a:pt x="8835" y="4046"/>
                    <a:pt x="8474" y="3161"/>
                    <a:pt x="7212" y="2882"/>
                  </a:cubicBezTo>
                  <a:cubicBezTo>
                    <a:pt x="7065" y="2850"/>
                    <a:pt x="6916" y="2835"/>
                    <a:pt x="6764" y="2835"/>
                  </a:cubicBezTo>
                  <a:cubicBezTo>
                    <a:pt x="5425" y="2835"/>
                    <a:pt x="3894" y="3973"/>
                    <a:pt x="2311" y="3973"/>
                  </a:cubicBezTo>
                  <a:cubicBezTo>
                    <a:pt x="2088" y="3973"/>
                    <a:pt x="1864" y="3950"/>
                    <a:pt x="1639" y="3899"/>
                  </a:cubicBezTo>
                  <a:cubicBezTo>
                    <a:pt x="1557" y="3866"/>
                    <a:pt x="1459" y="3849"/>
                    <a:pt x="1377" y="3817"/>
                  </a:cubicBezTo>
                  <a:lnTo>
                    <a:pt x="1311" y="3784"/>
                  </a:lnTo>
                  <a:cubicBezTo>
                    <a:pt x="590" y="3407"/>
                    <a:pt x="164" y="2669"/>
                    <a:pt x="180" y="1850"/>
                  </a:cubicBezTo>
                  <a:cubicBezTo>
                    <a:pt x="202" y="732"/>
                    <a:pt x="1167" y="107"/>
                    <a:pt x="2033" y="107"/>
                  </a:cubicBezTo>
                  <a:cubicBezTo>
                    <a:pt x="2449" y="107"/>
                    <a:pt x="2843" y="251"/>
                    <a:pt x="3098" y="555"/>
                  </a:cubicBezTo>
                  <a:cubicBezTo>
                    <a:pt x="3557" y="1014"/>
                    <a:pt x="3524" y="1768"/>
                    <a:pt x="3016" y="2178"/>
                  </a:cubicBezTo>
                  <a:cubicBezTo>
                    <a:pt x="2950" y="2227"/>
                    <a:pt x="2852" y="2276"/>
                    <a:pt x="2770" y="2292"/>
                  </a:cubicBezTo>
                  <a:cubicBezTo>
                    <a:pt x="2700" y="2311"/>
                    <a:pt x="2628" y="2320"/>
                    <a:pt x="2557" y="2320"/>
                  </a:cubicBezTo>
                  <a:cubicBezTo>
                    <a:pt x="2380" y="2320"/>
                    <a:pt x="2206" y="2262"/>
                    <a:pt x="2065" y="2145"/>
                  </a:cubicBezTo>
                  <a:cubicBezTo>
                    <a:pt x="1934" y="2063"/>
                    <a:pt x="1885" y="1915"/>
                    <a:pt x="1918" y="1768"/>
                  </a:cubicBezTo>
                  <a:lnTo>
                    <a:pt x="1918" y="1768"/>
                  </a:lnTo>
                  <a:cubicBezTo>
                    <a:pt x="1990" y="1851"/>
                    <a:pt x="2089" y="1894"/>
                    <a:pt x="2190" y="1894"/>
                  </a:cubicBezTo>
                  <a:cubicBezTo>
                    <a:pt x="2248" y="1894"/>
                    <a:pt x="2306" y="1880"/>
                    <a:pt x="2360" y="1850"/>
                  </a:cubicBezTo>
                  <a:cubicBezTo>
                    <a:pt x="2606" y="1719"/>
                    <a:pt x="2524" y="1309"/>
                    <a:pt x="2213" y="1227"/>
                  </a:cubicBezTo>
                  <a:cubicBezTo>
                    <a:pt x="2181" y="1217"/>
                    <a:pt x="2150" y="1213"/>
                    <a:pt x="2119" y="1213"/>
                  </a:cubicBezTo>
                  <a:cubicBezTo>
                    <a:pt x="1781" y="1213"/>
                    <a:pt x="1511" y="1756"/>
                    <a:pt x="1901" y="2161"/>
                  </a:cubicBezTo>
                  <a:cubicBezTo>
                    <a:pt x="2062" y="2322"/>
                    <a:pt x="2269" y="2399"/>
                    <a:pt x="2481" y="2399"/>
                  </a:cubicBezTo>
                  <a:cubicBezTo>
                    <a:pt x="2550" y="2399"/>
                    <a:pt x="2620" y="2390"/>
                    <a:pt x="2688" y="2374"/>
                  </a:cubicBezTo>
                  <a:cubicBezTo>
                    <a:pt x="2721" y="2358"/>
                    <a:pt x="2754" y="2358"/>
                    <a:pt x="2787" y="2341"/>
                  </a:cubicBezTo>
                  <a:lnTo>
                    <a:pt x="2869" y="2325"/>
                  </a:lnTo>
                  <a:lnTo>
                    <a:pt x="2901" y="2309"/>
                  </a:lnTo>
                  <a:cubicBezTo>
                    <a:pt x="3049" y="2243"/>
                    <a:pt x="3180" y="2145"/>
                    <a:pt x="3262" y="1997"/>
                  </a:cubicBezTo>
                  <a:cubicBezTo>
                    <a:pt x="3590" y="1538"/>
                    <a:pt x="3541" y="915"/>
                    <a:pt x="3164" y="489"/>
                  </a:cubicBezTo>
                  <a:cubicBezTo>
                    <a:pt x="2893" y="159"/>
                    <a:pt x="2465" y="1"/>
                    <a:pt x="201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5" name="Google Shape;8845;p21"/>
            <p:cNvSpPr/>
            <p:nvPr/>
          </p:nvSpPr>
          <p:spPr>
            <a:xfrm>
              <a:off x="4738925" y="5014811"/>
              <a:ext cx="211887" cy="121641"/>
            </a:xfrm>
            <a:custGeom>
              <a:avLst/>
              <a:gdLst/>
              <a:ahLst/>
              <a:cxnLst/>
              <a:rect l="l" t="t" r="r" b="b"/>
              <a:pathLst>
                <a:path w="6459" h="3708" extrusionOk="0">
                  <a:moveTo>
                    <a:pt x="5512" y="0"/>
                  </a:moveTo>
                  <a:cubicBezTo>
                    <a:pt x="5261" y="0"/>
                    <a:pt x="4964" y="44"/>
                    <a:pt x="4623" y="167"/>
                  </a:cubicBezTo>
                  <a:cubicBezTo>
                    <a:pt x="3779" y="468"/>
                    <a:pt x="2593" y="1029"/>
                    <a:pt x="1426" y="1029"/>
                  </a:cubicBezTo>
                  <a:cubicBezTo>
                    <a:pt x="939" y="1029"/>
                    <a:pt x="455" y="931"/>
                    <a:pt x="1" y="675"/>
                  </a:cubicBezTo>
                  <a:lnTo>
                    <a:pt x="1" y="675"/>
                  </a:lnTo>
                  <a:cubicBezTo>
                    <a:pt x="1" y="675"/>
                    <a:pt x="556" y="1335"/>
                    <a:pt x="1321" y="1335"/>
                  </a:cubicBezTo>
                  <a:cubicBezTo>
                    <a:pt x="1356" y="1335"/>
                    <a:pt x="1391" y="1334"/>
                    <a:pt x="1427" y="1331"/>
                  </a:cubicBezTo>
                  <a:cubicBezTo>
                    <a:pt x="1939" y="1295"/>
                    <a:pt x="2174" y="1164"/>
                    <a:pt x="2308" y="1164"/>
                  </a:cubicBezTo>
                  <a:cubicBezTo>
                    <a:pt x="2359" y="1164"/>
                    <a:pt x="2395" y="1183"/>
                    <a:pt x="2427" y="1233"/>
                  </a:cubicBezTo>
                  <a:cubicBezTo>
                    <a:pt x="2499" y="1317"/>
                    <a:pt x="2411" y="1366"/>
                    <a:pt x="2267" y="1366"/>
                  </a:cubicBezTo>
                  <a:cubicBezTo>
                    <a:pt x="2217" y="1366"/>
                    <a:pt x="2159" y="1360"/>
                    <a:pt x="2099" y="1347"/>
                  </a:cubicBezTo>
                  <a:cubicBezTo>
                    <a:pt x="2058" y="1332"/>
                    <a:pt x="2015" y="1325"/>
                    <a:pt x="1970" y="1325"/>
                  </a:cubicBezTo>
                  <a:cubicBezTo>
                    <a:pt x="1869" y="1325"/>
                    <a:pt x="1763" y="1361"/>
                    <a:pt x="1673" y="1429"/>
                  </a:cubicBezTo>
                  <a:cubicBezTo>
                    <a:pt x="1511" y="1575"/>
                    <a:pt x="1716" y="2102"/>
                    <a:pt x="1346" y="2102"/>
                  </a:cubicBezTo>
                  <a:cubicBezTo>
                    <a:pt x="1340" y="2102"/>
                    <a:pt x="1334" y="2102"/>
                    <a:pt x="1329" y="2101"/>
                  </a:cubicBezTo>
                  <a:lnTo>
                    <a:pt x="1329" y="2101"/>
                  </a:lnTo>
                  <a:cubicBezTo>
                    <a:pt x="1329" y="2101"/>
                    <a:pt x="1614" y="2461"/>
                    <a:pt x="2048" y="2461"/>
                  </a:cubicBezTo>
                  <a:cubicBezTo>
                    <a:pt x="2192" y="2461"/>
                    <a:pt x="2353" y="2421"/>
                    <a:pt x="2525" y="2314"/>
                  </a:cubicBezTo>
                  <a:cubicBezTo>
                    <a:pt x="3197" y="1872"/>
                    <a:pt x="2820" y="1380"/>
                    <a:pt x="3066" y="1249"/>
                  </a:cubicBezTo>
                  <a:cubicBezTo>
                    <a:pt x="3112" y="1226"/>
                    <a:pt x="3156" y="1216"/>
                    <a:pt x="3197" y="1216"/>
                  </a:cubicBezTo>
                  <a:cubicBezTo>
                    <a:pt x="3389" y="1216"/>
                    <a:pt x="3501" y="1445"/>
                    <a:pt x="3312" y="1675"/>
                  </a:cubicBezTo>
                  <a:cubicBezTo>
                    <a:pt x="3082" y="1937"/>
                    <a:pt x="2230" y="2888"/>
                    <a:pt x="3558" y="3708"/>
                  </a:cubicBezTo>
                  <a:cubicBezTo>
                    <a:pt x="3558" y="3708"/>
                    <a:pt x="3377" y="3249"/>
                    <a:pt x="3738" y="3085"/>
                  </a:cubicBezTo>
                  <a:cubicBezTo>
                    <a:pt x="4099" y="2937"/>
                    <a:pt x="4803" y="2708"/>
                    <a:pt x="4705" y="2216"/>
                  </a:cubicBezTo>
                  <a:cubicBezTo>
                    <a:pt x="4607" y="1708"/>
                    <a:pt x="4246" y="954"/>
                    <a:pt x="4836" y="511"/>
                  </a:cubicBezTo>
                  <a:cubicBezTo>
                    <a:pt x="5198" y="247"/>
                    <a:pt x="5507" y="147"/>
                    <a:pt x="5816" y="147"/>
                  </a:cubicBezTo>
                  <a:cubicBezTo>
                    <a:pt x="6025" y="147"/>
                    <a:pt x="6234" y="193"/>
                    <a:pt x="6459" y="265"/>
                  </a:cubicBezTo>
                  <a:cubicBezTo>
                    <a:pt x="6459" y="265"/>
                    <a:pt x="6127" y="0"/>
                    <a:pt x="551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6" name="Google Shape;8846;p21"/>
            <p:cNvSpPr/>
            <p:nvPr/>
          </p:nvSpPr>
          <p:spPr>
            <a:xfrm>
              <a:off x="4778193" y="4894185"/>
              <a:ext cx="118853" cy="83095"/>
            </a:xfrm>
            <a:custGeom>
              <a:avLst/>
              <a:gdLst/>
              <a:ahLst/>
              <a:cxnLst/>
              <a:rect l="l" t="t" r="r" b="b"/>
              <a:pathLst>
                <a:path w="3623" h="2533" extrusionOk="0">
                  <a:moveTo>
                    <a:pt x="1086" y="0"/>
                  </a:moveTo>
                  <a:cubicBezTo>
                    <a:pt x="496" y="0"/>
                    <a:pt x="0" y="123"/>
                    <a:pt x="0" y="123"/>
                  </a:cubicBezTo>
                  <a:cubicBezTo>
                    <a:pt x="0" y="123"/>
                    <a:pt x="951" y="205"/>
                    <a:pt x="1197" y="549"/>
                  </a:cubicBezTo>
                  <a:cubicBezTo>
                    <a:pt x="1361" y="746"/>
                    <a:pt x="1426" y="1008"/>
                    <a:pt x="1344" y="1271"/>
                  </a:cubicBezTo>
                  <a:cubicBezTo>
                    <a:pt x="1295" y="1500"/>
                    <a:pt x="1181" y="2139"/>
                    <a:pt x="2213" y="2156"/>
                  </a:cubicBezTo>
                  <a:cubicBezTo>
                    <a:pt x="3246" y="2172"/>
                    <a:pt x="3082" y="2533"/>
                    <a:pt x="3082" y="2533"/>
                  </a:cubicBezTo>
                  <a:cubicBezTo>
                    <a:pt x="3082" y="2533"/>
                    <a:pt x="3623" y="1762"/>
                    <a:pt x="2738" y="615"/>
                  </a:cubicBezTo>
                  <a:cubicBezTo>
                    <a:pt x="2361" y="123"/>
                    <a:pt x="1676" y="0"/>
                    <a:pt x="108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7" name="Google Shape;8847;p21"/>
            <p:cNvSpPr/>
            <p:nvPr/>
          </p:nvSpPr>
          <p:spPr>
            <a:xfrm>
              <a:off x="4731412" y="4806791"/>
              <a:ext cx="74238" cy="87688"/>
            </a:xfrm>
            <a:custGeom>
              <a:avLst/>
              <a:gdLst/>
              <a:ahLst/>
              <a:cxnLst/>
              <a:rect l="l" t="t" r="r" b="b"/>
              <a:pathLst>
                <a:path w="2263" h="2673" extrusionOk="0">
                  <a:moveTo>
                    <a:pt x="1131" y="1"/>
                  </a:moveTo>
                  <a:lnTo>
                    <a:pt x="1131" y="1"/>
                  </a:lnTo>
                  <a:cubicBezTo>
                    <a:pt x="836" y="165"/>
                    <a:pt x="738" y="689"/>
                    <a:pt x="804" y="1427"/>
                  </a:cubicBezTo>
                  <a:cubicBezTo>
                    <a:pt x="869" y="2164"/>
                    <a:pt x="0" y="2623"/>
                    <a:pt x="0" y="2623"/>
                  </a:cubicBezTo>
                  <a:cubicBezTo>
                    <a:pt x="590" y="2410"/>
                    <a:pt x="1771" y="2673"/>
                    <a:pt x="2016" y="2017"/>
                  </a:cubicBezTo>
                  <a:cubicBezTo>
                    <a:pt x="2262" y="1345"/>
                    <a:pt x="1639" y="919"/>
                    <a:pt x="1279" y="722"/>
                  </a:cubicBezTo>
                  <a:cubicBezTo>
                    <a:pt x="918" y="542"/>
                    <a:pt x="1131" y="1"/>
                    <a:pt x="113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8" name="Google Shape;8848;p21"/>
            <p:cNvSpPr/>
            <p:nvPr/>
          </p:nvSpPr>
          <p:spPr>
            <a:xfrm>
              <a:off x="4620628" y="4844977"/>
              <a:ext cx="104353" cy="140930"/>
            </a:xfrm>
            <a:custGeom>
              <a:avLst/>
              <a:gdLst/>
              <a:ahLst/>
              <a:cxnLst/>
              <a:rect l="l" t="t" r="r" b="b"/>
              <a:pathLst>
                <a:path w="3181" h="4296" extrusionOk="0">
                  <a:moveTo>
                    <a:pt x="2804" y="1"/>
                  </a:moveTo>
                  <a:lnTo>
                    <a:pt x="2804" y="1"/>
                  </a:lnTo>
                  <a:cubicBezTo>
                    <a:pt x="2726" y="78"/>
                    <a:pt x="2607" y="125"/>
                    <a:pt x="2488" y="125"/>
                  </a:cubicBezTo>
                  <a:cubicBezTo>
                    <a:pt x="2456" y="125"/>
                    <a:pt x="2425" y="122"/>
                    <a:pt x="2394" y="115"/>
                  </a:cubicBezTo>
                  <a:cubicBezTo>
                    <a:pt x="2344" y="109"/>
                    <a:pt x="2273" y="103"/>
                    <a:pt x="2190" y="103"/>
                  </a:cubicBezTo>
                  <a:cubicBezTo>
                    <a:pt x="1869" y="103"/>
                    <a:pt x="1373" y="194"/>
                    <a:pt x="1230" y="689"/>
                  </a:cubicBezTo>
                  <a:cubicBezTo>
                    <a:pt x="1050" y="1295"/>
                    <a:pt x="1197" y="1689"/>
                    <a:pt x="1410" y="1886"/>
                  </a:cubicBezTo>
                  <a:cubicBezTo>
                    <a:pt x="1623" y="2066"/>
                    <a:pt x="1623" y="2443"/>
                    <a:pt x="1476" y="2492"/>
                  </a:cubicBezTo>
                  <a:cubicBezTo>
                    <a:pt x="1437" y="2510"/>
                    <a:pt x="1398" y="2518"/>
                    <a:pt x="1361" y="2518"/>
                  </a:cubicBezTo>
                  <a:cubicBezTo>
                    <a:pt x="1195" y="2518"/>
                    <a:pt x="1068" y="2355"/>
                    <a:pt x="1148" y="2181"/>
                  </a:cubicBezTo>
                  <a:cubicBezTo>
                    <a:pt x="1221" y="1947"/>
                    <a:pt x="1048" y="1727"/>
                    <a:pt x="824" y="1727"/>
                  </a:cubicBezTo>
                  <a:cubicBezTo>
                    <a:pt x="796" y="1727"/>
                    <a:pt x="767" y="1731"/>
                    <a:pt x="738" y="1738"/>
                  </a:cubicBezTo>
                  <a:cubicBezTo>
                    <a:pt x="678" y="1746"/>
                    <a:pt x="624" y="1750"/>
                    <a:pt x="575" y="1750"/>
                  </a:cubicBezTo>
                  <a:cubicBezTo>
                    <a:pt x="413" y="1750"/>
                    <a:pt x="317" y="1704"/>
                    <a:pt x="279" y="1591"/>
                  </a:cubicBezTo>
                  <a:lnTo>
                    <a:pt x="279" y="1591"/>
                  </a:lnTo>
                  <a:cubicBezTo>
                    <a:pt x="279" y="1591"/>
                    <a:pt x="1" y="2492"/>
                    <a:pt x="689" y="2918"/>
                  </a:cubicBezTo>
                  <a:cubicBezTo>
                    <a:pt x="1394" y="3361"/>
                    <a:pt x="1738" y="4033"/>
                    <a:pt x="2132" y="4295"/>
                  </a:cubicBezTo>
                  <a:cubicBezTo>
                    <a:pt x="2132" y="4295"/>
                    <a:pt x="1525" y="3344"/>
                    <a:pt x="2082" y="2476"/>
                  </a:cubicBezTo>
                  <a:cubicBezTo>
                    <a:pt x="2640" y="1607"/>
                    <a:pt x="3181" y="1345"/>
                    <a:pt x="280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9" name="Google Shape;8849;p21"/>
            <p:cNvSpPr/>
            <p:nvPr/>
          </p:nvSpPr>
          <p:spPr>
            <a:xfrm>
              <a:off x="4482975" y="4636924"/>
              <a:ext cx="266213" cy="265622"/>
            </a:xfrm>
            <a:custGeom>
              <a:avLst/>
              <a:gdLst/>
              <a:ahLst/>
              <a:cxnLst/>
              <a:rect l="l" t="t" r="r" b="b"/>
              <a:pathLst>
                <a:path w="8115" h="8097" extrusionOk="0">
                  <a:moveTo>
                    <a:pt x="2354" y="1"/>
                  </a:moveTo>
                  <a:cubicBezTo>
                    <a:pt x="2263" y="1"/>
                    <a:pt x="2172" y="6"/>
                    <a:pt x="2082" y="16"/>
                  </a:cubicBezTo>
                  <a:cubicBezTo>
                    <a:pt x="755" y="179"/>
                    <a:pt x="1" y="1982"/>
                    <a:pt x="771" y="3228"/>
                  </a:cubicBezTo>
                  <a:cubicBezTo>
                    <a:pt x="1375" y="4185"/>
                    <a:pt x="2455" y="4468"/>
                    <a:pt x="3417" y="4468"/>
                  </a:cubicBezTo>
                  <a:cubicBezTo>
                    <a:pt x="3525" y="4468"/>
                    <a:pt x="3633" y="4464"/>
                    <a:pt x="3738" y="4458"/>
                  </a:cubicBezTo>
                  <a:cubicBezTo>
                    <a:pt x="3951" y="4458"/>
                    <a:pt x="4197" y="4441"/>
                    <a:pt x="4443" y="4408"/>
                  </a:cubicBezTo>
                  <a:cubicBezTo>
                    <a:pt x="4443" y="4408"/>
                    <a:pt x="4651" y="4374"/>
                    <a:pt x="4961" y="4374"/>
                  </a:cubicBezTo>
                  <a:cubicBezTo>
                    <a:pt x="5449" y="4374"/>
                    <a:pt x="6189" y="4459"/>
                    <a:pt x="6770" y="4900"/>
                  </a:cubicBezTo>
                  <a:cubicBezTo>
                    <a:pt x="7164" y="5228"/>
                    <a:pt x="7426" y="5703"/>
                    <a:pt x="7508" y="6211"/>
                  </a:cubicBezTo>
                  <a:cubicBezTo>
                    <a:pt x="7508" y="6211"/>
                    <a:pt x="7672" y="7408"/>
                    <a:pt x="7098" y="8064"/>
                  </a:cubicBezTo>
                  <a:lnTo>
                    <a:pt x="7065" y="8096"/>
                  </a:lnTo>
                  <a:cubicBezTo>
                    <a:pt x="7065" y="8096"/>
                    <a:pt x="8114" y="7572"/>
                    <a:pt x="7983" y="5966"/>
                  </a:cubicBezTo>
                  <a:cubicBezTo>
                    <a:pt x="7875" y="4659"/>
                    <a:pt x="6826" y="4005"/>
                    <a:pt x="5500" y="4005"/>
                  </a:cubicBezTo>
                  <a:cubicBezTo>
                    <a:pt x="5213" y="4005"/>
                    <a:pt x="4913" y="4036"/>
                    <a:pt x="4607" y="4097"/>
                  </a:cubicBezTo>
                  <a:cubicBezTo>
                    <a:pt x="4098" y="4191"/>
                    <a:pt x="3641" y="4241"/>
                    <a:pt x="3230" y="4241"/>
                  </a:cubicBezTo>
                  <a:cubicBezTo>
                    <a:pt x="2713" y="4241"/>
                    <a:pt x="2269" y="4163"/>
                    <a:pt x="1886" y="3999"/>
                  </a:cubicBezTo>
                  <a:cubicBezTo>
                    <a:pt x="1492" y="3802"/>
                    <a:pt x="1148" y="3507"/>
                    <a:pt x="918" y="3146"/>
                  </a:cubicBezTo>
                  <a:cubicBezTo>
                    <a:pt x="197" y="1982"/>
                    <a:pt x="886" y="294"/>
                    <a:pt x="2099" y="147"/>
                  </a:cubicBezTo>
                  <a:cubicBezTo>
                    <a:pt x="2199" y="132"/>
                    <a:pt x="2301" y="125"/>
                    <a:pt x="2402" y="125"/>
                  </a:cubicBezTo>
                  <a:cubicBezTo>
                    <a:pt x="2876" y="125"/>
                    <a:pt x="3333" y="287"/>
                    <a:pt x="3590" y="638"/>
                  </a:cubicBezTo>
                  <a:cubicBezTo>
                    <a:pt x="3885" y="1032"/>
                    <a:pt x="3934" y="1540"/>
                    <a:pt x="3721" y="1982"/>
                  </a:cubicBezTo>
                  <a:cubicBezTo>
                    <a:pt x="3574" y="2332"/>
                    <a:pt x="3239" y="2538"/>
                    <a:pt x="2879" y="2538"/>
                  </a:cubicBezTo>
                  <a:cubicBezTo>
                    <a:pt x="2800" y="2538"/>
                    <a:pt x="2720" y="2528"/>
                    <a:pt x="2640" y="2507"/>
                  </a:cubicBezTo>
                  <a:cubicBezTo>
                    <a:pt x="2197" y="2392"/>
                    <a:pt x="2017" y="1966"/>
                    <a:pt x="2361" y="1901"/>
                  </a:cubicBezTo>
                  <a:cubicBezTo>
                    <a:pt x="2771" y="1835"/>
                    <a:pt x="2836" y="1491"/>
                    <a:pt x="2705" y="1212"/>
                  </a:cubicBezTo>
                  <a:cubicBezTo>
                    <a:pt x="2644" y="1091"/>
                    <a:pt x="2509" y="1022"/>
                    <a:pt x="2363" y="1022"/>
                  </a:cubicBezTo>
                  <a:cubicBezTo>
                    <a:pt x="2155" y="1022"/>
                    <a:pt x="1927" y="1163"/>
                    <a:pt x="1869" y="1491"/>
                  </a:cubicBezTo>
                  <a:cubicBezTo>
                    <a:pt x="1820" y="1753"/>
                    <a:pt x="1886" y="2032"/>
                    <a:pt x="2082" y="2228"/>
                  </a:cubicBezTo>
                  <a:cubicBezTo>
                    <a:pt x="2251" y="2422"/>
                    <a:pt x="2587" y="2585"/>
                    <a:pt x="2933" y="2585"/>
                  </a:cubicBezTo>
                  <a:cubicBezTo>
                    <a:pt x="3260" y="2585"/>
                    <a:pt x="3596" y="2438"/>
                    <a:pt x="3803" y="2032"/>
                  </a:cubicBezTo>
                  <a:cubicBezTo>
                    <a:pt x="4033" y="1556"/>
                    <a:pt x="4000" y="999"/>
                    <a:pt x="3689" y="556"/>
                  </a:cubicBezTo>
                  <a:cubicBezTo>
                    <a:pt x="3382" y="166"/>
                    <a:pt x="2873" y="1"/>
                    <a:pt x="235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0" name="Google Shape;8850;p21"/>
            <p:cNvSpPr/>
            <p:nvPr/>
          </p:nvSpPr>
          <p:spPr>
            <a:xfrm>
              <a:off x="4525459" y="4789437"/>
              <a:ext cx="153265" cy="78142"/>
            </a:xfrm>
            <a:custGeom>
              <a:avLst/>
              <a:gdLst/>
              <a:ahLst/>
              <a:cxnLst/>
              <a:rect l="l" t="t" r="r" b="b"/>
              <a:pathLst>
                <a:path w="4672" h="2382" extrusionOk="0">
                  <a:moveTo>
                    <a:pt x="3576" y="1"/>
                  </a:moveTo>
                  <a:cubicBezTo>
                    <a:pt x="3281" y="1"/>
                    <a:pt x="2933" y="40"/>
                    <a:pt x="2541" y="153"/>
                  </a:cubicBezTo>
                  <a:cubicBezTo>
                    <a:pt x="1980" y="319"/>
                    <a:pt x="1504" y="380"/>
                    <a:pt x="1114" y="380"/>
                  </a:cubicBezTo>
                  <a:cubicBezTo>
                    <a:pt x="581" y="380"/>
                    <a:pt x="209" y="266"/>
                    <a:pt x="0" y="153"/>
                  </a:cubicBezTo>
                  <a:lnTo>
                    <a:pt x="0" y="153"/>
                  </a:lnTo>
                  <a:cubicBezTo>
                    <a:pt x="132" y="268"/>
                    <a:pt x="263" y="399"/>
                    <a:pt x="377" y="530"/>
                  </a:cubicBezTo>
                  <a:cubicBezTo>
                    <a:pt x="453" y="636"/>
                    <a:pt x="599" y="1399"/>
                    <a:pt x="1201" y="1399"/>
                  </a:cubicBezTo>
                  <a:cubicBezTo>
                    <a:pt x="1251" y="1399"/>
                    <a:pt x="1304" y="1393"/>
                    <a:pt x="1361" y="1382"/>
                  </a:cubicBezTo>
                  <a:cubicBezTo>
                    <a:pt x="2082" y="1218"/>
                    <a:pt x="1951" y="759"/>
                    <a:pt x="2426" y="612"/>
                  </a:cubicBezTo>
                  <a:cubicBezTo>
                    <a:pt x="2515" y="584"/>
                    <a:pt x="2591" y="573"/>
                    <a:pt x="2654" y="573"/>
                  </a:cubicBezTo>
                  <a:cubicBezTo>
                    <a:pt x="2930" y="573"/>
                    <a:pt x="2976" y="791"/>
                    <a:pt x="2869" y="858"/>
                  </a:cubicBezTo>
                  <a:cubicBezTo>
                    <a:pt x="2808" y="896"/>
                    <a:pt x="2754" y="909"/>
                    <a:pt x="2696" y="909"/>
                  </a:cubicBezTo>
                  <a:cubicBezTo>
                    <a:pt x="2628" y="909"/>
                    <a:pt x="2556" y="892"/>
                    <a:pt x="2459" y="874"/>
                  </a:cubicBezTo>
                  <a:cubicBezTo>
                    <a:pt x="2451" y="873"/>
                    <a:pt x="2442" y="873"/>
                    <a:pt x="2433" y="873"/>
                  </a:cubicBezTo>
                  <a:cubicBezTo>
                    <a:pt x="2249" y="873"/>
                    <a:pt x="1812" y="1027"/>
                    <a:pt x="1967" y="1448"/>
                  </a:cubicBezTo>
                  <a:cubicBezTo>
                    <a:pt x="2131" y="1874"/>
                    <a:pt x="2377" y="2234"/>
                    <a:pt x="2115" y="2382"/>
                  </a:cubicBezTo>
                  <a:cubicBezTo>
                    <a:pt x="2115" y="2382"/>
                    <a:pt x="3033" y="2382"/>
                    <a:pt x="3344" y="2120"/>
                  </a:cubicBezTo>
                  <a:cubicBezTo>
                    <a:pt x="3705" y="1857"/>
                    <a:pt x="3852" y="1399"/>
                    <a:pt x="3721" y="989"/>
                  </a:cubicBezTo>
                  <a:cubicBezTo>
                    <a:pt x="3622" y="494"/>
                    <a:pt x="3937" y="195"/>
                    <a:pt x="4425" y="195"/>
                  </a:cubicBezTo>
                  <a:cubicBezTo>
                    <a:pt x="4503" y="195"/>
                    <a:pt x="4586" y="202"/>
                    <a:pt x="4672" y="218"/>
                  </a:cubicBezTo>
                  <a:cubicBezTo>
                    <a:pt x="4672" y="218"/>
                    <a:pt x="4269" y="1"/>
                    <a:pt x="35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1" name="Google Shape;8851;p21"/>
            <p:cNvSpPr/>
            <p:nvPr/>
          </p:nvSpPr>
          <p:spPr>
            <a:xfrm>
              <a:off x="4564727" y="4645487"/>
              <a:ext cx="105402" cy="110389"/>
            </a:xfrm>
            <a:custGeom>
              <a:avLst/>
              <a:gdLst/>
              <a:ahLst/>
              <a:cxnLst/>
              <a:rect l="l" t="t" r="r" b="b"/>
              <a:pathLst>
                <a:path w="3213" h="3365" extrusionOk="0">
                  <a:moveTo>
                    <a:pt x="1262" y="0"/>
                  </a:moveTo>
                  <a:lnTo>
                    <a:pt x="1262" y="0"/>
                  </a:lnTo>
                  <a:cubicBezTo>
                    <a:pt x="1688" y="443"/>
                    <a:pt x="1836" y="1082"/>
                    <a:pt x="1639" y="1656"/>
                  </a:cubicBezTo>
                  <a:cubicBezTo>
                    <a:pt x="1410" y="2417"/>
                    <a:pt x="886" y="2617"/>
                    <a:pt x="436" y="2617"/>
                  </a:cubicBezTo>
                  <a:cubicBezTo>
                    <a:pt x="276" y="2617"/>
                    <a:pt x="125" y="2592"/>
                    <a:pt x="0" y="2557"/>
                  </a:cubicBezTo>
                  <a:lnTo>
                    <a:pt x="0" y="2557"/>
                  </a:lnTo>
                  <a:cubicBezTo>
                    <a:pt x="0" y="2558"/>
                    <a:pt x="228" y="3364"/>
                    <a:pt x="1008" y="3364"/>
                  </a:cubicBezTo>
                  <a:cubicBezTo>
                    <a:pt x="1037" y="3364"/>
                    <a:pt x="1067" y="3363"/>
                    <a:pt x="1098" y="3361"/>
                  </a:cubicBezTo>
                  <a:cubicBezTo>
                    <a:pt x="1951" y="3295"/>
                    <a:pt x="1885" y="2639"/>
                    <a:pt x="1885" y="2361"/>
                  </a:cubicBezTo>
                  <a:cubicBezTo>
                    <a:pt x="1869" y="2066"/>
                    <a:pt x="1852" y="1836"/>
                    <a:pt x="1967" y="1836"/>
                  </a:cubicBezTo>
                  <a:cubicBezTo>
                    <a:pt x="2082" y="1836"/>
                    <a:pt x="2115" y="1951"/>
                    <a:pt x="2049" y="2148"/>
                  </a:cubicBezTo>
                  <a:cubicBezTo>
                    <a:pt x="1983" y="2344"/>
                    <a:pt x="1819" y="2984"/>
                    <a:pt x="2918" y="3098"/>
                  </a:cubicBezTo>
                  <a:cubicBezTo>
                    <a:pt x="2787" y="3000"/>
                    <a:pt x="2754" y="2803"/>
                    <a:pt x="2869" y="2689"/>
                  </a:cubicBezTo>
                  <a:cubicBezTo>
                    <a:pt x="3000" y="2443"/>
                    <a:pt x="3213" y="1984"/>
                    <a:pt x="2492" y="1361"/>
                  </a:cubicBezTo>
                  <a:cubicBezTo>
                    <a:pt x="1754" y="738"/>
                    <a:pt x="1688" y="295"/>
                    <a:pt x="12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2" name="Google Shape;8852;p21"/>
            <p:cNvSpPr/>
            <p:nvPr/>
          </p:nvSpPr>
          <p:spPr>
            <a:xfrm>
              <a:off x="4455550" y="4489332"/>
              <a:ext cx="62953" cy="251352"/>
            </a:xfrm>
            <a:custGeom>
              <a:avLst/>
              <a:gdLst/>
              <a:ahLst/>
              <a:cxnLst/>
              <a:rect l="l" t="t" r="r" b="b"/>
              <a:pathLst>
                <a:path w="1919" h="7662" extrusionOk="0">
                  <a:moveTo>
                    <a:pt x="620" y="1"/>
                  </a:moveTo>
                  <a:cubicBezTo>
                    <a:pt x="554" y="1"/>
                    <a:pt x="483" y="17"/>
                    <a:pt x="410" y="56"/>
                  </a:cubicBezTo>
                  <a:cubicBezTo>
                    <a:pt x="1" y="286"/>
                    <a:pt x="328" y="843"/>
                    <a:pt x="591" y="1105"/>
                  </a:cubicBezTo>
                  <a:cubicBezTo>
                    <a:pt x="853" y="1367"/>
                    <a:pt x="869" y="2630"/>
                    <a:pt x="738" y="4006"/>
                  </a:cubicBezTo>
                  <a:cubicBezTo>
                    <a:pt x="607" y="5367"/>
                    <a:pt x="755" y="7137"/>
                    <a:pt x="1459" y="7662"/>
                  </a:cubicBezTo>
                  <a:cubicBezTo>
                    <a:pt x="1459" y="7662"/>
                    <a:pt x="804" y="7055"/>
                    <a:pt x="951" y="5170"/>
                  </a:cubicBezTo>
                  <a:cubicBezTo>
                    <a:pt x="1099" y="3302"/>
                    <a:pt x="1918" y="1499"/>
                    <a:pt x="1181" y="384"/>
                  </a:cubicBezTo>
                  <a:cubicBezTo>
                    <a:pt x="1181" y="384"/>
                    <a:pt x="944" y="1"/>
                    <a:pt x="6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3" name="Google Shape;8853;p21"/>
            <p:cNvSpPr/>
            <p:nvPr/>
          </p:nvSpPr>
          <p:spPr>
            <a:xfrm>
              <a:off x="4298542" y="4456231"/>
              <a:ext cx="280188" cy="333922"/>
            </a:xfrm>
            <a:custGeom>
              <a:avLst/>
              <a:gdLst/>
              <a:ahLst/>
              <a:cxnLst/>
              <a:rect l="l" t="t" r="r" b="b"/>
              <a:pathLst>
                <a:path w="8541" h="10179" extrusionOk="0">
                  <a:moveTo>
                    <a:pt x="2275" y="1"/>
                  </a:moveTo>
                  <a:cubicBezTo>
                    <a:pt x="1364" y="1"/>
                    <a:pt x="525" y="452"/>
                    <a:pt x="295" y="1180"/>
                  </a:cubicBezTo>
                  <a:cubicBezTo>
                    <a:pt x="0" y="1967"/>
                    <a:pt x="410" y="2671"/>
                    <a:pt x="820" y="2901"/>
                  </a:cubicBezTo>
                  <a:cubicBezTo>
                    <a:pt x="1040" y="3045"/>
                    <a:pt x="1295" y="3106"/>
                    <a:pt x="1544" y="3106"/>
                  </a:cubicBezTo>
                  <a:cubicBezTo>
                    <a:pt x="2093" y="3106"/>
                    <a:pt x="2620" y="2809"/>
                    <a:pt x="2721" y="2426"/>
                  </a:cubicBezTo>
                  <a:cubicBezTo>
                    <a:pt x="2865" y="2037"/>
                    <a:pt x="2554" y="1648"/>
                    <a:pt x="2165" y="1648"/>
                  </a:cubicBezTo>
                  <a:cubicBezTo>
                    <a:pt x="2111" y="1648"/>
                    <a:pt x="2056" y="1656"/>
                    <a:pt x="2000" y="1672"/>
                  </a:cubicBezTo>
                  <a:cubicBezTo>
                    <a:pt x="1672" y="1737"/>
                    <a:pt x="1492" y="2081"/>
                    <a:pt x="1607" y="2393"/>
                  </a:cubicBezTo>
                  <a:cubicBezTo>
                    <a:pt x="1689" y="2627"/>
                    <a:pt x="1938" y="2660"/>
                    <a:pt x="2074" y="2660"/>
                  </a:cubicBezTo>
                  <a:cubicBezTo>
                    <a:pt x="2128" y="2660"/>
                    <a:pt x="2164" y="2655"/>
                    <a:pt x="2164" y="2655"/>
                  </a:cubicBezTo>
                  <a:lnTo>
                    <a:pt x="2164" y="2655"/>
                  </a:lnTo>
                  <a:cubicBezTo>
                    <a:pt x="2099" y="2832"/>
                    <a:pt x="1885" y="2962"/>
                    <a:pt x="1625" y="2962"/>
                  </a:cubicBezTo>
                  <a:cubicBezTo>
                    <a:pt x="1428" y="2962"/>
                    <a:pt x="1205" y="2888"/>
                    <a:pt x="1000" y="2704"/>
                  </a:cubicBezTo>
                  <a:cubicBezTo>
                    <a:pt x="574" y="2327"/>
                    <a:pt x="492" y="1082"/>
                    <a:pt x="1213" y="508"/>
                  </a:cubicBezTo>
                  <a:cubicBezTo>
                    <a:pt x="1537" y="272"/>
                    <a:pt x="1915" y="142"/>
                    <a:pt x="2309" y="142"/>
                  </a:cubicBezTo>
                  <a:cubicBezTo>
                    <a:pt x="2353" y="142"/>
                    <a:pt x="2398" y="144"/>
                    <a:pt x="2443" y="147"/>
                  </a:cubicBezTo>
                  <a:cubicBezTo>
                    <a:pt x="2574" y="164"/>
                    <a:pt x="2705" y="180"/>
                    <a:pt x="2836" y="213"/>
                  </a:cubicBezTo>
                  <a:cubicBezTo>
                    <a:pt x="3934" y="475"/>
                    <a:pt x="4655" y="1639"/>
                    <a:pt x="4885" y="2868"/>
                  </a:cubicBezTo>
                  <a:cubicBezTo>
                    <a:pt x="5114" y="4098"/>
                    <a:pt x="4885" y="5376"/>
                    <a:pt x="4951" y="6491"/>
                  </a:cubicBezTo>
                  <a:cubicBezTo>
                    <a:pt x="4901" y="7507"/>
                    <a:pt x="5295" y="8490"/>
                    <a:pt x="6032" y="9195"/>
                  </a:cubicBezTo>
                  <a:cubicBezTo>
                    <a:pt x="6737" y="9802"/>
                    <a:pt x="7622" y="10146"/>
                    <a:pt x="8540" y="10179"/>
                  </a:cubicBezTo>
                  <a:cubicBezTo>
                    <a:pt x="7622" y="10113"/>
                    <a:pt x="6770" y="9752"/>
                    <a:pt x="6098" y="9130"/>
                  </a:cubicBezTo>
                  <a:cubicBezTo>
                    <a:pt x="5393" y="8441"/>
                    <a:pt x="5032" y="7474"/>
                    <a:pt x="5082" y="6474"/>
                  </a:cubicBezTo>
                  <a:cubicBezTo>
                    <a:pt x="5032" y="5376"/>
                    <a:pt x="5278" y="4147"/>
                    <a:pt x="5049" y="2835"/>
                  </a:cubicBezTo>
                  <a:cubicBezTo>
                    <a:pt x="4803" y="1573"/>
                    <a:pt x="4049" y="328"/>
                    <a:pt x="2869" y="65"/>
                  </a:cubicBezTo>
                  <a:cubicBezTo>
                    <a:pt x="2671" y="22"/>
                    <a:pt x="2472" y="1"/>
                    <a:pt x="227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4" name="Google Shape;8854;p21"/>
            <p:cNvSpPr/>
            <p:nvPr/>
          </p:nvSpPr>
          <p:spPr>
            <a:xfrm>
              <a:off x="4363595" y="4503078"/>
              <a:ext cx="82308" cy="69153"/>
            </a:xfrm>
            <a:custGeom>
              <a:avLst/>
              <a:gdLst/>
              <a:ahLst/>
              <a:cxnLst/>
              <a:rect l="l" t="t" r="r" b="b"/>
              <a:pathLst>
                <a:path w="2509" h="2108" extrusionOk="0">
                  <a:moveTo>
                    <a:pt x="1784" y="1"/>
                  </a:moveTo>
                  <a:cubicBezTo>
                    <a:pt x="1314" y="1"/>
                    <a:pt x="1020" y="401"/>
                    <a:pt x="935" y="1096"/>
                  </a:cubicBezTo>
                  <a:cubicBezTo>
                    <a:pt x="854" y="1747"/>
                    <a:pt x="267" y="1803"/>
                    <a:pt x="67" y="1803"/>
                  </a:cubicBezTo>
                  <a:cubicBezTo>
                    <a:pt x="26" y="1803"/>
                    <a:pt x="1" y="1801"/>
                    <a:pt x="1" y="1801"/>
                  </a:cubicBezTo>
                  <a:lnTo>
                    <a:pt x="1" y="1801"/>
                  </a:lnTo>
                  <a:cubicBezTo>
                    <a:pt x="121" y="1856"/>
                    <a:pt x="703" y="2108"/>
                    <a:pt x="1242" y="2108"/>
                  </a:cubicBezTo>
                  <a:cubicBezTo>
                    <a:pt x="1509" y="2108"/>
                    <a:pt x="1766" y="2046"/>
                    <a:pt x="1951" y="1866"/>
                  </a:cubicBezTo>
                  <a:cubicBezTo>
                    <a:pt x="2509" y="1309"/>
                    <a:pt x="2115" y="604"/>
                    <a:pt x="1968" y="375"/>
                  </a:cubicBezTo>
                  <a:cubicBezTo>
                    <a:pt x="1869" y="260"/>
                    <a:pt x="1902" y="96"/>
                    <a:pt x="2017" y="31"/>
                  </a:cubicBezTo>
                  <a:cubicBezTo>
                    <a:pt x="1935" y="11"/>
                    <a:pt x="1857" y="1"/>
                    <a:pt x="178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5" name="Google Shape;8855;p21"/>
            <p:cNvSpPr/>
            <p:nvPr/>
          </p:nvSpPr>
          <p:spPr>
            <a:xfrm>
              <a:off x="4282926" y="4507834"/>
              <a:ext cx="158153" cy="179607"/>
            </a:xfrm>
            <a:custGeom>
              <a:avLst/>
              <a:gdLst/>
              <a:ahLst/>
              <a:cxnLst/>
              <a:rect l="l" t="t" r="r" b="b"/>
              <a:pathLst>
                <a:path w="4821" h="5475" extrusionOk="0">
                  <a:moveTo>
                    <a:pt x="476" y="0"/>
                  </a:moveTo>
                  <a:cubicBezTo>
                    <a:pt x="1" y="820"/>
                    <a:pt x="230" y="2148"/>
                    <a:pt x="870" y="3033"/>
                  </a:cubicBezTo>
                  <a:cubicBezTo>
                    <a:pt x="1352" y="3731"/>
                    <a:pt x="2130" y="3810"/>
                    <a:pt x="2456" y="3810"/>
                  </a:cubicBezTo>
                  <a:cubicBezTo>
                    <a:pt x="2551" y="3810"/>
                    <a:pt x="2607" y="3803"/>
                    <a:pt x="2607" y="3803"/>
                  </a:cubicBezTo>
                  <a:cubicBezTo>
                    <a:pt x="2329" y="3705"/>
                    <a:pt x="2279" y="3393"/>
                    <a:pt x="2476" y="3147"/>
                  </a:cubicBezTo>
                  <a:cubicBezTo>
                    <a:pt x="2624" y="2983"/>
                    <a:pt x="2607" y="2721"/>
                    <a:pt x="2410" y="2606"/>
                  </a:cubicBezTo>
                  <a:cubicBezTo>
                    <a:pt x="2296" y="2557"/>
                    <a:pt x="2017" y="2344"/>
                    <a:pt x="2247" y="2197"/>
                  </a:cubicBezTo>
                  <a:cubicBezTo>
                    <a:pt x="2273" y="2182"/>
                    <a:pt x="2301" y="2175"/>
                    <a:pt x="2332" y="2175"/>
                  </a:cubicBezTo>
                  <a:cubicBezTo>
                    <a:pt x="2570" y="2175"/>
                    <a:pt x="2913" y="2608"/>
                    <a:pt x="2869" y="3131"/>
                  </a:cubicBezTo>
                  <a:cubicBezTo>
                    <a:pt x="2820" y="3705"/>
                    <a:pt x="3083" y="3869"/>
                    <a:pt x="3476" y="4147"/>
                  </a:cubicBezTo>
                  <a:cubicBezTo>
                    <a:pt x="3869" y="4442"/>
                    <a:pt x="3640" y="4950"/>
                    <a:pt x="3640" y="4950"/>
                  </a:cubicBezTo>
                  <a:cubicBezTo>
                    <a:pt x="4361" y="4541"/>
                    <a:pt x="4197" y="3885"/>
                    <a:pt x="4115" y="3721"/>
                  </a:cubicBezTo>
                  <a:cubicBezTo>
                    <a:pt x="4017" y="3574"/>
                    <a:pt x="3837" y="3311"/>
                    <a:pt x="4066" y="3213"/>
                  </a:cubicBezTo>
                  <a:cubicBezTo>
                    <a:pt x="4079" y="3207"/>
                    <a:pt x="4092" y="3204"/>
                    <a:pt x="4105" y="3204"/>
                  </a:cubicBezTo>
                  <a:cubicBezTo>
                    <a:pt x="4305" y="3204"/>
                    <a:pt x="4376" y="3925"/>
                    <a:pt x="4361" y="4573"/>
                  </a:cubicBezTo>
                  <a:cubicBezTo>
                    <a:pt x="4345" y="4934"/>
                    <a:pt x="4525" y="5278"/>
                    <a:pt x="4820" y="5475"/>
                  </a:cubicBezTo>
                  <a:cubicBezTo>
                    <a:pt x="4689" y="5163"/>
                    <a:pt x="4623" y="4803"/>
                    <a:pt x="4640" y="4459"/>
                  </a:cubicBezTo>
                  <a:cubicBezTo>
                    <a:pt x="4640" y="3951"/>
                    <a:pt x="4738" y="3016"/>
                    <a:pt x="3820" y="2410"/>
                  </a:cubicBezTo>
                  <a:cubicBezTo>
                    <a:pt x="2919" y="1787"/>
                    <a:pt x="1820" y="2066"/>
                    <a:pt x="1017" y="1492"/>
                  </a:cubicBezTo>
                  <a:cubicBezTo>
                    <a:pt x="558" y="1148"/>
                    <a:pt x="345" y="558"/>
                    <a:pt x="4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6" name="Google Shape;8856;p21"/>
            <p:cNvSpPr/>
            <p:nvPr/>
          </p:nvSpPr>
          <p:spPr>
            <a:xfrm>
              <a:off x="4230798" y="4457183"/>
              <a:ext cx="97332" cy="64035"/>
            </a:xfrm>
            <a:custGeom>
              <a:avLst/>
              <a:gdLst/>
              <a:ahLst/>
              <a:cxnLst/>
              <a:rect l="l" t="t" r="r" b="b"/>
              <a:pathLst>
                <a:path w="2967" h="1952" extrusionOk="0">
                  <a:moveTo>
                    <a:pt x="2047" y="0"/>
                  </a:moveTo>
                  <a:cubicBezTo>
                    <a:pt x="328" y="0"/>
                    <a:pt x="279" y="1096"/>
                    <a:pt x="279" y="1380"/>
                  </a:cubicBezTo>
                  <a:cubicBezTo>
                    <a:pt x="279" y="1561"/>
                    <a:pt x="164" y="1725"/>
                    <a:pt x="0" y="1790"/>
                  </a:cubicBezTo>
                  <a:cubicBezTo>
                    <a:pt x="268" y="1903"/>
                    <a:pt x="502" y="1951"/>
                    <a:pt x="708" y="1951"/>
                  </a:cubicBezTo>
                  <a:cubicBezTo>
                    <a:pt x="1459" y="1951"/>
                    <a:pt x="1827" y="1305"/>
                    <a:pt x="2033" y="790"/>
                  </a:cubicBezTo>
                  <a:cubicBezTo>
                    <a:pt x="2196" y="413"/>
                    <a:pt x="2541" y="135"/>
                    <a:pt x="2967" y="85"/>
                  </a:cubicBezTo>
                  <a:cubicBezTo>
                    <a:pt x="2616" y="26"/>
                    <a:pt x="2312" y="0"/>
                    <a:pt x="20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7" name="Google Shape;8857;p21"/>
            <p:cNvSpPr/>
            <p:nvPr/>
          </p:nvSpPr>
          <p:spPr>
            <a:xfrm>
              <a:off x="4193137" y="4456330"/>
              <a:ext cx="47895" cy="37398"/>
            </a:xfrm>
            <a:custGeom>
              <a:avLst/>
              <a:gdLst/>
              <a:ahLst/>
              <a:cxnLst/>
              <a:rect l="l" t="t" r="r" b="b"/>
              <a:pathLst>
                <a:path w="1460" h="1140" extrusionOk="0">
                  <a:moveTo>
                    <a:pt x="476" y="0"/>
                  </a:moveTo>
                  <a:cubicBezTo>
                    <a:pt x="433" y="0"/>
                    <a:pt x="388" y="10"/>
                    <a:pt x="345" y="29"/>
                  </a:cubicBezTo>
                  <a:cubicBezTo>
                    <a:pt x="99" y="144"/>
                    <a:pt x="1" y="423"/>
                    <a:pt x="99" y="669"/>
                  </a:cubicBezTo>
                  <a:cubicBezTo>
                    <a:pt x="181" y="882"/>
                    <a:pt x="361" y="1029"/>
                    <a:pt x="574" y="1095"/>
                  </a:cubicBezTo>
                  <a:cubicBezTo>
                    <a:pt x="652" y="1125"/>
                    <a:pt x="735" y="1140"/>
                    <a:pt x="818" y="1140"/>
                  </a:cubicBezTo>
                  <a:cubicBezTo>
                    <a:pt x="961" y="1140"/>
                    <a:pt x="1105" y="1096"/>
                    <a:pt x="1230" y="1013"/>
                  </a:cubicBezTo>
                  <a:cubicBezTo>
                    <a:pt x="1377" y="882"/>
                    <a:pt x="1459" y="702"/>
                    <a:pt x="1443" y="521"/>
                  </a:cubicBezTo>
                  <a:lnTo>
                    <a:pt x="1443" y="521"/>
                  </a:lnTo>
                  <a:cubicBezTo>
                    <a:pt x="1443" y="521"/>
                    <a:pt x="1135" y="902"/>
                    <a:pt x="783" y="902"/>
                  </a:cubicBezTo>
                  <a:cubicBezTo>
                    <a:pt x="763" y="902"/>
                    <a:pt x="742" y="901"/>
                    <a:pt x="722" y="898"/>
                  </a:cubicBezTo>
                  <a:cubicBezTo>
                    <a:pt x="148" y="849"/>
                    <a:pt x="66" y="275"/>
                    <a:pt x="345" y="111"/>
                  </a:cubicBezTo>
                  <a:cubicBezTo>
                    <a:pt x="385" y="85"/>
                    <a:pt x="430" y="73"/>
                    <a:pt x="474" y="73"/>
                  </a:cubicBezTo>
                  <a:cubicBezTo>
                    <a:pt x="594" y="73"/>
                    <a:pt x="710" y="160"/>
                    <a:pt x="722" y="292"/>
                  </a:cubicBezTo>
                  <a:cubicBezTo>
                    <a:pt x="733" y="403"/>
                    <a:pt x="646" y="469"/>
                    <a:pt x="594" y="469"/>
                  </a:cubicBezTo>
                  <a:cubicBezTo>
                    <a:pt x="569" y="469"/>
                    <a:pt x="553" y="454"/>
                    <a:pt x="558" y="423"/>
                  </a:cubicBezTo>
                  <a:cubicBezTo>
                    <a:pt x="583" y="336"/>
                    <a:pt x="542" y="268"/>
                    <a:pt x="471" y="268"/>
                  </a:cubicBezTo>
                  <a:cubicBezTo>
                    <a:pt x="448" y="268"/>
                    <a:pt x="422" y="276"/>
                    <a:pt x="394" y="292"/>
                  </a:cubicBezTo>
                  <a:cubicBezTo>
                    <a:pt x="263" y="357"/>
                    <a:pt x="394" y="538"/>
                    <a:pt x="394" y="538"/>
                  </a:cubicBezTo>
                  <a:cubicBezTo>
                    <a:pt x="442" y="581"/>
                    <a:pt x="498" y="600"/>
                    <a:pt x="554" y="600"/>
                  </a:cubicBezTo>
                  <a:cubicBezTo>
                    <a:pt x="689" y="600"/>
                    <a:pt x="820" y="487"/>
                    <a:pt x="820" y="325"/>
                  </a:cubicBezTo>
                  <a:cubicBezTo>
                    <a:pt x="807" y="142"/>
                    <a:pt x="648" y="0"/>
                    <a:pt x="4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8" name="Google Shape;8858;p21"/>
            <p:cNvSpPr/>
            <p:nvPr/>
          </p:nvSpPr>
          <p:spPr>
            <a:xfrm>
              <a:off x="4854532" y="4694367"/>
              <a:ext cx="131253" cy="286749"/>
            </a:xfrm>
            <a:custGeom>
              <a:avLst/>
              <a:gdLst/>
              <a:ahLst/>
              <a:cxnLst/>
              <a:rect l="l" t="t" r="r" b="b"/>
              <a:pathLst>
                <a:path w="4001" h="8741" extrusionOk="0">
                  <a:moveTo>
                    <a:pt x="1920" y="0"/>
                  </a:moveTo>
                  <a:cubicBezTo>
                    <a:pt x="1762" y="0"/>
                    <a:pt x="1602" y="22"/>
                    <a:pt x="1443" y="68"/>
                  </a:cubicBezTo>
                  <a:cubicBezTo>
                    <a:pt x="689" y="248"/>
                    <a:pt x="132" y="904"/>
                    <a:pt x="67" y="1690"/>
                  </a:cubicBezTo>
                  <a:cubicBezTo>
                    <a:pt x="1" y="2493"/>
                    <a:pt x="411" y="3280"/>
                    <a:pt x="1001" y="3838"/>
                  </a:cubicBezTo>
                  <a:cubicBezTo>
                    <a:pt x="1591" y="4428"/>
                    <a:pt x="2361" y="4706"/>
                    <a:pt x="2902" y="5214"/>
                  </a:cubicBezTo>
                  <a:cubicBezTo>
                    <a:pt x="3443" y="5673"/>
                    <a:pt x="3771" y="6345"/>
                    <a:pt x="3820" y="7050"/>
                  </a:cubicBezTo>
                  <a:cubicBezTo>
                    <a:pt x="3853" y="7722"/>
                    <a:pt x="3492" y="8394"/>
                    <a:pt x="2919" y="8558"/>
                  </a:cubicBezTo>
                  <a:cubicBezTo>
                    <a:pt x="2791" y="8610"/>
                    <a:pt x="2658" y="8635"/>
                    <a:pt x="2527" y="8635"/>
                  </a:cubicBezTo>
                  <a:cubicBezTo>
                    <a:pt x="2121" y="8635"/>
                    <a:pt x="1732" y="8398"/>
                    <a:pt x="1558" y="8001"/>
                  </a:cubicBezTo>
                  <a:cubicBezTo>
                    <a:pt x="1345" y="7558"/>
                    <a:pt x="1542" y="7034"/>
                    <a:pt x="2001" y="6837"/>
                  </a:cubicBezTo>
                  <a:cubicBezTo>
                    <a:pt x="2083" y="6804"/>
                    <a:pt x="2181" y="6788"/>
                    <a:pt x="2263" y="6788"/>
                  </a:cubicBezTo>
                  <a:cubicBezTo>
                    <a:pt x="2263" y="6788"/>
                    <a:pt x="2293" y="6785"/>
                    <a:pt x="2340" y="6785"/>
                  </a:cubicBezTo>
                  <a:cubicBezTo>
                    <a:pt x="2480" y="6785"/>
                    <a:pt x="2775" y="6813"/>
                    <a:pt x="2886" y="7034"/>
                  </a:cubicBezTo>
                  <a:cubicBezTo>
                    <a:pt x="2886" y="7034"/>
                    <a:pt x="2896" y="7076"/>
                    <a:pt x="2859" y="7076"/>
                  </a:cubicBezTo>
                  <a:cubicBezTo>
                    <a:pt x="2849" y="7076"/>
                    <a:pt x="2837" y="7073"/>
                    <a:pt x="2820" y="7067"/>
                  </a:cubicBezTo>
                  <a:cubicBezTo>
                    <a:pt x="2757" y="7024"/>
                    <a:pt x="2682" y="7003"/>
                    <a:pt x="2606" y="7003"/>
                  </a:cubicBezTo>
                  <a:cubicBezTo>
                    <a:pt x="2505" y="7003"/>
                    <a:pt x="2403" y="7041"/>
                    <a:pt x="2329" y="7116"/>
                  </a:cubicBezTo>
                  <a:cubicBezTo>
                    <a:pt x="2083" y="7345"/>
                    <a:pt x="2132" y="7771"/>
                    <a:pt x="2443" y="7935"/>
                  </a:cubicBezTo>
                  <a:cubicBezTo>
                    <a:pt x="2525" y="7973"/>
                    <a:pt x="2610" y="7991"/>
                    <a:pt x="2693" y="7991"/>
                  </a:cubicBezTo>
                  <a:cubicBezTo>
                    <a:pt x="3007" y="7991"/>
                    <a:pt x="3281" y="7724"/>
                    <a:pt x="3164" y="7231"/>
                  </a:cubicBezTo>
                  <a:cubicBezTo>
                    <a:pt x="3061" y="6890"/>
                    <a:pt x="2742" y="6683"/>
                    <a:pt x="2403" y="6683"/>
                  </a:cubicBezTo>
                  <a:cubicBezTo>
                    <a:pt x="2368" y="6683"/>
                    <a:pt x="2332" y="6685"/>
                    <a:pt x="2296" y="6690"/>
                  </a:cubicBezTo>
                  <a:cubicBezTo>
                    <a:pt x="2181" y="6690"/>
                    <a:pt x="2066" y="6722"/>
                    <a:pt x="1968" y="6788"/>
                  </a:cubicBezTo>
                  <a:cubicBezTo>
                    <a:pt x="1493" y="7001"/>
                    <a:pt x="1279" y="7542"/>
                    <a:pt x="1476" y="8017"/>
                  </a:cubicBezTo>
                  <a:cubicBezTo>
                    <a:pt x="1605" y="8455"/>
                    <a:pt x="2066" y="8740"/>
                    <a:pt x="2560" y="8740"/>
                  </a:cubicBezTo>
                  <a:cubicBezTo>
                    <a:pt x="2696" y="8740"/>
                    <a:pt x="2834" y="8719"/>
                    <a:pt x="2968" y="8673"/>
                  </a:cubicBezTo>
                  <a:cubicBezTo>
                    <a:pt x="3607" y="8493"/>
                    <a:pt x="4000" y="7755"/>
                    <a:pt x="3968" y="7050"/>
                  </a:cubicBezTo>
                  <a:cubicBezTo>
                    <a:pt x="3935" y="6296"/>
                    <a:pt x="3591" y="5575"/>
                    <a:pt x="3017" y="5083"/>
                  </a:cubicBezTo>
                  <a:cubicBezTo>
                    <a:pt x="2443" y="4559"/>
                    <a:pt x="1673" y="4264"/>
                    <a:pt x="1132" y="3706"/>
                  </a:cubicBezTo>
                  <a:cubicBezTo>
                    <a:pt x="558" y="3182"/>
                    <a:pt x="181" y="2428"/>
                    <a:pt x="230" y="1707"/>
                  </a:cubicBezTo>
                  <a:cubicBezTo>
                    <a:pt x="263" y="1248"/>
                    <a:pt x="476" y="838"/>
                    <a:pt x="821" y="543"/>
                  </a:cubicBezTo>
                  <a:cubicBezTo>
                    <a:pt x="984" y="428"/>
                    <a:pt x="1165" y="346"/>
                    <a:pt x="1345" y="281"/>
                  </a:cubicBezTo>
                  <a:cubicBezTo>
                    <a:pt x="1493" y="240"/>
                    <a:pt x="1644" y="219"/>
                    <a:pt x="1796" y="219"/>
                  </a:cubicBezTo>
                  <a:cubicBezTo>
                    <a:pt x="1947" y="219"/>
                    <a:pt x="2099" y="240"/>
                    <a:pt x="2247" y="281"/>
                  </a:cubicBezTo>
                  <a:cubicBezTo>
                    <a:pt x="3263" y="543"/>
                    <a:pt x="3591" y="1920"/>
                    <a:pt x="2902" y="2575"/>
                  </a:cubicBezTo>
                  <a:cubicBezTo>
                    <a:pt x="2771" y="2707"/>
                    <a:pt x="2591" y="2805"/>
                    <a:pt x="2394" y="2838"/>
                  </a:cubicBezTo>
                  <a:cubicBezTo>
                    <a:pt x="2332" y="2846"/>
                    <a:pt x="2274" y="2851"/>
                    <a:pt x="2218" y="2851"/>
                  </a:cubicBezTo>
                  <a:cubicBezTo>
                    <a:pt x="1758" y="2851"/>
                    <a:pt x="1514" y="2569"/>
                    <a:pt x="1558" y="2379"/>
                  </a:cubicBezTo>
                  <a:cubicBezTo>
                    <a:pt x="1558" y="2379"/>
                    <a:pt x="1558" y="2346"/>
                    <a:pt x="1624" y="2346"/>
                  </a:cubicBezTo>
                  <a:cubicBezTo>
                    <a:pt x="1634" y="2346"/>
                    <a:pt x="1653" y="2347"/>
                    <a:pt x="1679" y="2347"/>
                  </a:cubicBezTo>
                  <a:cubicBezTo>
                    <a:pt x="1814" y="2347"/>
                    <a:pt x="2125" y="2324"/>
                    <a:pt x="2263" y="2035"/>
                  </a:cubicBezTo>
                  <a:cubicBezTo>
                    <a:pt x="2381" y="1680"/>
                    <a:pt x="2099" y="1346"/>
                    <a:pt x="1771" y="1346"/>
                  </a:cubicBezTo>
                  <a:cubicBezTo>
                    <a:pt x="1690" y="1346"/>
                    <a:pt x="1607" y="1366"/>
                    <a:pt x="1525" y="1412"/>
                  </a:cubicBezTo>
                  <a:cubicBezTo>
                    <a:pt x="902" y="1789"/>
                    <a:pt x="1050" y="2723"/>
                    <a:pt x="1755" y="2903"/>
                  </a:cubicBezTo>
                  <a:cubicBezTo>
                    <a:pt x="1925" y="2981"/>
                    <a:pt x="2104" y="3018"/>
                    <a:pt x="2281" y="3018"/>
                  </a:cubicBezTo>
                  <a:cubicBezTo>
                    <a:pt x="2735" y="3018"/>
                    <a:pt x="3174" y="2775"/>
                    <a:pt x="3410" y="2362"/>
                  </a:cubicBezTo>
                  <a:cubicBezTo>
                    <a:pt x="3673" y="1821"/>
                    <a:pt x="3623" y="1166"/>
                    <a:pt x="3279" y="674"/>
                  </a:cubicBezTo>
                  <a:cubicBezTo>
                    <a:pt x="2951" y="245"/>
                    <a:pt x="2448" y="0"/>
                    <a:pt x="19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9" name="Google Shape;8859;p21"/>
            <p:cNvSpPr/>
            <p:nvPr/>
          </p:nvSpPr>
          <p:spPr>
            <a:xfrm>
              <a:off x="4926606" y="4803052"/>
              <a:ext cx="56490" cy="79060"/>
            </a:xfrm>
            <a:custGeom>
              <a:avLst/>
              <a:gdLst/>
              <a:ahLst/>
              <a:cxnLst/>
              <a:rect l="l" t="t" r="r" b="b"/>
              <a:pathLst>
                <a:path w="1722" h="2410" extrusionOk="0">
                  <a:moveTo>
                    <a:pt x="213" y="0"/>
                  </a:moveTo>
                  <a:cubicBezTo>
                    <a:pt x="213" y="0"/>
                    <a:pt x="246" y="82"/>
                    <a:pt x="115" y="475"/>
                  </a:cubicBezTo>
                  <a:cubicBezTo>
                    <a:pt x="0" y="852"/>
                    <a:pt x="328" y="1115"/>
                    <a:pt x="967" y="1393"/>
                  </a:cubicBezTo>
                  <a:cubicBezTo>
                    <a:pt x="1590" y="1672"/>
                    <a:pt x="1672" y="2410"/>
                    <a:pt x="1672" y="2410"/>
                  </a:cubicBezTo>
                  <a:cubicBezTo>
                    <a:pt x="1721" y="393"/>
                    <a:pt x="886" y="328"/>
                    <a:pt x="689" y="328"/>
                  </a:cubicBezTo>
                  <a:cubicBezTo>
                    <a:pt x="674" y="329"/>
                    <a:pt x="660" y="330"/>
                    <a:pt x="646" y="330"/>
                  </a:cubicBezTo>
                  <a:cubicBezTo>
                    <a:pt x="478" y="330"/>
                    <a:pt x="391" y="240"/>
                    <a:pt x="361" y="164"/>
                  </a:cubicBezTo>
                  <a:cubicBezTo>
                    <a:pt x="345" y="66"/>
                    <a:pt x="214" y="0"/>
                    <a:pt x="21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0" name="Google Shape;8860;p21"/>
            <p:cNvSpPr/>
            <p:nvPr/>
          </p:nvSpPr>
          <p:spPr>
            <a:xfrm>
              <a:off x="4750768" y="4569673"/>
              <a:ext cx="209755" cy="329100"/>
            </a:xfrm>
            <a:custGeom>
              <a:avLst/>
              <a:gdLst/>
              <a:ahLst/>
              <a:cxnLst/>
              <a:rect l="l" t="t" r="r" b="b"/>
              <a:pathLst>
                <a:path w="6394" h="10032" extrusionOk="0">
                  <a:moveTo>
                    <a:pt x="1131" y="0"/>
                  </a:moveTo>
                  <a:lnTo>
                    <a:pt x="1131" y="0"/>
                  </a:lnTo>
                  <a:cubicBezTo>
                    <a:pt x="1246" y="115"/>
                    <a:pt x="1230" y="295"/>
                    <a:pt x="1115" y="410"/>
                  </a:cubicBezTo>
                  <a:cubicBezTo>
                    <a:pt x="902" y="574"/>
                    <a:pt x="361" y="1197"/>
                    <a:pt x="754" y="1820"/>
                  </a:cubicBezTo>
                  <a:cubicBezTo>
                    <a:pt x="1197" y="2508"/>
                    <a:pt x="1787" y="2295"/>
                    <a:pt x="1984" y="2869"/>
                  </a:cubicBezTo>
                  <a:cubicBezTo>
                    <a:pt x="1984" y="2869"/>
                    <a:pt x="2066" y="3164"/>
                    <a:pt x="1869" y="3262"/>
                  </a:cubicBezTo>
                  <a:cubicBezTo>
                    <a:pt x="1835" y="3284"/>
                    <a:pt x="1803" y="3293"/>
                    <a:pt x="1772" y="3293"/>
                  </a:cubicBezTo>
                  <a:cubicBezTo>
                    <a:pt x="1639" y="3293"/>
                    <a:pt x="1541" y="3114"/>
                    <a:pt x="1541" y="2967"/>
                  </a:cubicBezTo>
                  <a:cubicBezTo>
                    <a:pt x="1476" y="2656"/>
                    <a:pt x="1230" y="2426"/>
                    <a:pt x="918" y="2377"/>
                  </a:cubicBezTo>
                  <a:cubicBezTo>
                    <a:pt x="542" y="2328"/>
                    <a:pt x="492" y="2213"/>
                    <a:pt x="492" y="2213"/>
                  </a:cubicBezTo>
                  <a:lnTo>
                    <a:pt x="492" y="2213"/>
                  </a:lnTo>
                  <a:cubicBezTo>
                    <a:pt x="541" y="2361"/>
                    <a:pt x="541" y="2508"/>
                    <a:pt x="525" y="2656"/>
                  </a:cubicBezTo>
                  <a:cubicBezTo>
                    <a:pt x="443" y="2803"/>
                    <a:pt x="148" y="3295"/>
                    <a:pt x="722" y="3672"/>
                  </a:cubicBezTo>
                  <a:cubicBezTo>
                    <a:pt x="1295" y="4049"/>
                    <a:pt x="1574" y="3852"/>
                    <a:pt x="1672" y="4491"/>
                  </a:cubicBezTo>
                  <a:cubicBezTo>
                    <a:pt x="1787" y="5131"/>
                    <a:pt x="1836" y="5917"/>
                    <a:pt x="2180" y="6245"/>
                  </a:cubicBezTo>
                  <a:cubicBezTo>
                    <a:pt x="2066" y="6163"/>
                    <a:pt x="1967" y="6065"/>
                    <a:pt x="1918" y="5950"/>
                  </a:cubicBezTo>
                  <a:cubicBezTo>
                    <a:pt x="1765" y="5629"/>
                    <a:pt x="1442" y="5422"/>
                    <a:pt x="1080" y="5422"/>
                  </a:cubicBezTo>
                  <a:cubicBezTo>
                    <a:pt x="1053" y="5422"/>
                    <a:pt x="1027" y="5424"/>
                    <a:pt x="1000" y="5426"/>
                  </a:cubicBezTo>
                  <a:cubicBezTo>
                    <a:pt x="957" y="5428"/>
                    <a:pt x="917" y="5429"/>
                    <a:pt x="880" y="5429"/>
                  </a:cubicBezTo>
                  <a:cubicBezTo>
                    <a:pt x="417" y="5429"/>
                    <a:pt x="357" y="5252"/>
                    <a:pt x="312" y="5131"/>
                  </a:cubicBezTo>
                  <a:lnTo>
                    <a:pt x="312" y="5131"/>
                  </a:lnTo>
                  <a:cubicBezTo>
                    <a:pt x="312" y="5131"/>
                    <a:pt x="1" y="6114"/>
                    <a:pt x="935" y="6606"/>
                  </a:cubicBezTo>
                  <a:cubicBezTo>
                    <a:pt x="1869" y="7098"/>
                    <a:pt x="1787" y="6737"/>
                    <a:pt x="3082" y="7786"/>
                  </a:cubicBezTo>
                  <a:cubicBezTo>
                    <a:pt x="4131" y="8655"/>
                    <a:pt x="4328" y="8704"/>
                    <a:pt x="4328" y="8704"/>
                  </a:cubicBezTo>
                  <a:cubicBezTo>
                    <a:pt x="4293" y="8695"/>
                    <a:pt x="4259" y="8691"/>
                    <a:pt x="4225" y="8691"/>
                  </a:cubicBezTo>
                  <a:cubicBezTo>
                    <a:pt x="4065" y="8691"/>
                    <a:pt x="3914" y="8782"/>
                    <a:pt x="3820" y="8917"/>
                  </a:cubicBezTo>
                  <a:cubicBezTo>
                    <a:pt x="3623" y="9229"/>
                    <a:pt x="3721" y="9638"/>
                    <a:pt x="4049" y="9802"/>
                  </a:cubicBezTo>
                  <a:cubicBezTo>
                    <a:pt x="4049" y="9802"/>
                    <a:pt x="3934" y="9589"/>
                    <a:pt x="4131" y="9573"/>
                  </a:cubicBezTo>
                  <a:cubicBezTo>
                    <a:pt x="4137" y="9572"/>
                    <a:pt x="4144" y="9572"/>
                    <a:pt x="4151" y="9572"/>
                  </a:cubicBezTo>
                  <a:cubicBezTo>
                    <a:pt x="4274" y="9572"/>
                    <a:pt x="4422" y="9662"/>
                    <a:pt x="4583" y="9662"/>
                  </a:cubicBezTo>
                  <a:cubicBezTo>
                    <a:pt x="4675" y="9662"/>
                    <a:pt x="4771" y="9632"/>
                    <a:pt x="4869" y="9540"/>
                  </a:cubicBezTo>
                  <a:cubicBezTo>
                    <a:pt x="4988" y="9421"/>
                    <a:pt x="5182" y="9322"/>
                    <a:pt x="5410" y="9322"/>
                  </a:cubicBezTo>
                  <a:cubicBezTo>
                    <a:pt x="5713" y="9322"/>
                    <a:pt x="6074" y="9498"/>
                    <a:pt x="6393" y="10032"/>
                  </a:cubicBezTo>
                  <a:cubicBezTo>
                    <a:pt x="6393" y="10032"/>
                    <a:pt x="6164" y="9212"/>
                    <a:pt x="4836" y="8688"/>
                  </a:cubicBezTo>
                  <a:cubicBezTo>
                    <a:pt x="3115" y="7966"/>
                    <a:pt x="2033" y="6262"/>
                    <a:pt x="2131" y="4409"/>
                  </a:cubicBezTo>
                  <a:cubicBezTo>
                    <a:pt x="2213" y="2180"/>
                    <a:pt x="3508" y="656"/>
                    <a:pt x="113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1" name="Google Shape;8861;p21"/>
            <p:cNvSpPr/>
            <p:nvPr/>
          </p:nvSpPr>
          <p:spPr>
            <a:xfrm>
              <a:off x="4811524" y="4485789"/>
              <a:ext cx="96283" cy="352752"/>
            </a:xfrm>
            <a:custGeom>
              <a:avLst/>
              <a:gdLst/>
              <a:ahLst/>
              <a:cxnLst/>
              <a:rect l="l" t="t" r="r" b="b"/>
              <a:pathLst>
                <a:path w="2935" h="10753" extrusionOk="0">
                  <a:moveTo>
                    <a:pt x="1299" y="0"/>
                  </a:moveTo>
                  <a:cubicBezTo>
                    <a:pt x="720" y="0"/>
                    <a:pt x="172" y="382"/>
                    <a:pt x="99" y="902"/>
                  </a:cubicBezTo>
                  <a:cubicBezTo>
                    <a:pt x="1" y="1459"/>
                    <a:pt x="427" y="1967"/>
                    <a:pt x="984" y="1967"/>
                  </a:cubicBezTo>
                  <a:cubicBezTo>
                    <a:pt x="991" y="1967"/>
                    <a:pt x="999" y="1967"/>
                    <a:pt x="1006" y="1967"/>
                  </a:cubicBezTo>
                  <a:cubicBezTo>
                    <a:pt x="1565" y="1967"/>
                    <a:pt x="1850" y="1341"/>
                    <a:pt x="1656" y="1082"/>
                  </a:cubicBezTo>
                  <a:cubicBezTo>
                    <a:pt x="1572" y="962"/>
                    <a:pt x="1448" y="908"/>
                    <a:pt x="1326" y="908"/>
                  </a:cubicBezTo>
                  <a:cubicBezTo>
                    <a:pt x="1117" y="908"/>
                    <a:pt x="914" y="1069"/>
                    <a:pt x="935" y="1328"/>
                  </a:cubicBezTo>
                  <a:cubicBezTo>
                    <a:pt x="951" y="1639"/>
                    <a:pt x="1296" y="1607"/>
                    <a:pt x="1345" y="1656"/>
                  </a:cubicBezTo>
                  <a:cubicBezTo>
                    <a:pt x="1378" y="1689"/>
                    <a:pt x="1345" y="1754"/>
                    <a:pt x="1345" y="1754"/>
                  </a:cubicBezTo>
                  <a:cubicBezTo>
                    <a:pt x="1296" y="1820"/>
                    <a:pt x="1230" y="1869"/>
                    <a:pt x="1164" y="1902"/>
                  </a:cubicBezTo>
                  <a:cubicBezTo>
                    <a:pt x="1148" y="1902"/>
                    <a:pt x="1132" y="1918"/>
                    <a:pt x="1115" y="1918"/>
                  </a:cubicBezTo>
                  <a:lnTo>
                    <a:pt x="1099" y="1918"/>
                  </a:lnTo>
                  <a:cubicBezTo>
                    <a:pt x="1065" y="1922"/>
                    <a:pt x="1032" y="1924"/>
                    <a:pt x="999" y="1924"/>
                  </a:cubicBezTo>
                  <a:cubicBezTo>
                    <a:pt x="473" y="1924"/>
                    <a:pt x="73" y="1443"/>
                    <a:pt x="181" y="918"/>
                  </a:cubicBezTo>
                  <a:cubicBezTo>
                    <a:pt x="263" y="446"/>
                    <a:pt x="756" y="122"/>
                    <a:pt x="1270" y="122"/>
                  </a:cubicBezTo>
                  <a:cubicBezTo>
                    <a:pt x="1577" y="122"/>
                    <a:pt x="1892" y="238"/>
                    <a:pt x="2132" y="508"/>
                  </a:cubicBezTo>
                  <a:cubicBezTo>
                    <a:pt x="2754" y="1246"/>
                    <a:pt x="2623" y="2426"/>
                    <a:pt x="2246" y="3442"/>
                  </a:cubicBezTo>
                  <a:cubicBezTo>
                    <a:pt x="1427" y="5458"/>
                    <a:pt x="542" y="7491"/>
                    <a:pt x="1148" y="8966"/>
                  </a:cubicBezTo>
                  <a:cubicBezTo>
                    <a:pt x="1427" y="9720"/>
                    <a:pt x="1968" y="10359"/>
                    <a:pt x="2672" y="10753"/>
                  </a:cubicBezTo>
                  <a:cubicBezTo>
                    <a:pt x="2000" y="10327"/>
                    <a:pt x="1492" y="9687"/>
                    <a:pt x="1230" y="8950"/>
                  </a:cubicBezTo>
                  <a:cubicBezTo>
                    <a:pt x="689" y="7507"/>
                    <a:pt x="1558" y="5557"/>
                    <a:pt x="2410" y="3508"/>
                  </a:cubicBezTo>
                  <a:cubicBezTo>
                    <a:pt x="2787" y="2475"/>
                    <a:pt x="2935" y="1230"/>
                    <a:pt x="2246" y="426"/>
                  </a:cubicBezTo>
                  <a:cubicBezTo>
                    <a:pt x="1977" y="127"/>
                    <a:pt x="1633" y="0"/>
                    <a:pt x="129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2" name="Google Shape;8862;p21"/>
            <p:cNvSpPr/>
            <p:nvPr/>
          </p:nvSpPr>
          <p:spPr>
            <a:xfrm>
              <a:off x="4923391" y="4588470"/>
              <a:ext cx="124233" cy="122658"/>
            </a:xfrm>
            <a:custGeom>
              <a:avLst/>
              <a:gdLst/>
              <a:ahLst/>
              <a:cxnLst/>
              <a:rect l="l" t="t" r="r" b="b"/>
              <a:pathLst>
                <a:path w="3787" h="3739" extrusionOk="0">
                  <a:moveTo>
                    <a:pt x="3278" y="1"/>
                  </a:moveTo>
                  <a:cubicBezTo>
                    <a:pt x="3278" y="1"/>
                    <a:pt x="3278" y="268"/>
                    <a:pt x="3109" y="268"/>
                  </a:cubicBezTo>
                  <a:cubicBezTo>
                    <a:pt x="3095" y="268"/>
                    <a:pt x="3081" y="267"/>
                    <a:pt x="3065" y="263"/>
                  </a:cubicBezTo>
                  <a:cubicBezTo>
                    <a:pt x="2965" y="240"/>
                    <a:pt x="2825" y="181"/>
                    <a:pt x="2690" y="181"/>
                  </a:cubicBezTo>
                  <a:cubicBezTo>
                    <a:pt x="2540" y="181"/>
                    <a:pt x="2397" y="256"/>
                    <a:pt x="2328" y="542"/>
                  </a:cubicBezTo>
                  <a:cubicBezTo>
                    <a:pt x="2202" y="1062"/>
                    <a:pt x="2151" y="1643"/>
                    <a:pt x="1943" y="1643"/>
                  </a:cubicBezTo>
                  <a:cubicBezTo>
                    <a:pt x="1935" y="1643"/>
                    <a:pt x="1927" y="1642"/>
                    <a:pt x="1918" y="1640"/>
                  </a:cubicBezTo>
                  <a:lnTo>
                    <a:pt x="1869" y="1640"/>
                  </a:lnTo>
                  <a:cubicBezTo>
                    <a:pt x="1860" y="1642"/>
                    <a:pt x="1851" y="1643"/>
                    <a:pt x="1843" y="1643"/>
                  </a:cubicBezTo>
                  <a:cubicBezTo>
                    <a:pt x="1635" y="1643"/>
                    <a:pt x="1585" y="1062"/>
                    <a:pt x="1459" y="542"/>
                  </a:cubicBezTo>
                  <a:cubicBezTo>
                    <a:pt x="1398" y="256"/>
                    <a:pt x="1259" y="181"/>
                    <a:pt x="1108" y="181"/>
                  </a:cubicBezTo>
                  <a:cubicBezTo>
                    <a:pt x="974" y="181"/>
                    <a:pt x="829" y="240"/>
                    <a:pt x="721" y="263"/>
                  </a:cubicBezTo>
                  <a:cubicBezTo>
                    <a:pt x="704" y="267"/>
                    <a:pt x="689" y="268"/>
                    <a:pt x="675" y="268"/>
                  </a:cubicBezTo>
                  <a:cubicBezTo>
                    <a:pt x="494" y="268"/>
                    <a:pt x="508" y="1"/>
                    <a:pt x="508" y="1"/>
                  </a:cubicBezTo>
                  <a:lnTo>
                    <a:pt x="508" y="1"/>
                  </a:lnTo>
                  <a:cubicBezTo>
                    <a:pt x="508" y="1"/>
                    <a:pt x="279" y="83"/>
                    <a:pt x="131" y="673"/>
                  </a:cubicBezTo>
                  <a:cubicBezTo>
                    <a:pt x="0" y="1279"/>
                    <a:pt x="262" y="1493"/>
                    <a:pt x="1049" y="1870"/>
                  </a:cubicBezTo>
                  <a:cubicBezTo>
                    <a:pt x="1836" y="2230"/>
                    <a:pt x="1869" y="3509"/>
                    <a:pt x="1869" y="3509"/>
                  </a:cubicBezTo>
                  <a:lnTo>
                    <a:pt x="1901" y="3738"/>
                  </a:lnTo>
                  <a:lnTo>
                    <a:pt x="1918" y="3509"/>
                  </a:lnTo>
                  <a:cubicBezTo>
                    <a:pt x="1918" y="3509"/>
                    <a:pt x="1951" y="2214"/>
                    <a:pt x="2737" y="1870"/>
                  </a:cubicBezTo>
                  <a:cubicBezTo>
                    <a:pt x="3508" y="1509"/>
                    <a:pt x="3786" y="1279"/>
                    <a:pt x="3639" y="673"/>
                  </a:cubicBezTo>
                  <a:cubicBezTo>
                    <a:pt x="3508" y="83"/>
                    <a:pt x="3278" y="1"/>
                    <a:pt x="32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3" name="Google Shape;8863;p21"/>
            <p:cNvSpPr/>
            <p:nvPr/>
          </p:nvSpPr>
          <p:spPr>
            <a:xfrm>
              <a:off x="4963184" y="4503537"/>
              <a:ext cx="44648" cy="111340"/>
            </a:xfrm>
            <a:custGeom>
              <a:avLst/>
              <a:gdLst/>
              <a:ahLst/>
              <a:cxnLst/>
              <a:rect l="l" t="t" r="r" b="b"/>
              <a:pathLst>
                <a:path w="1361" h="3394" extrusionOk="0">
                  <a:moveTo>
                    <a:pt x="688" y="0"/>
                  </a:moveTo>
                  <a:lnTo>
                    <a:pt x="639" y="344"/>
                  </a:lnTo>
                  <a:cubicBezTo>
                    <a:pt x="606" y="607"/>
                    <a:pt x="508" y="869"/>
                    <a:pt x="361" y="1098"/>
                  </a:cubicBezTo>
                  <a:cubicBezTo>
                    <a:pt x="131" y="1443"/>
                    <a:pt x="0" y="1770"/>
                    <a:pt x="295" y="2164"/>
                  </a:cubicBezTo>
                  <a:cubicBezTo>
                    <a:pt x="492" y="2426"/>
                    <a:pt x="606" y="2737"/>
                    <a:pt x="656" y="3065"/>
                  </a:cubicBezTo>
                  <a:cubicBezTo>
                    <a:pt x="656" y="3147"/>
                    <a:pt x="672" y="3393"/>
                    <a:pt x="688" y="3393"/>
                  </a:cubicBezTo>
                  <a:cubicBezTo>
                    <a:pt x="688" y="3393"/>
                    <a:pt x="705" y="3131"/>
                    <a:pt x="721" y="3065"/>
                  </a:cubicBezTo>
                  <a:cubicBezTo>
                    <a:pt x="754" y="2737"/>
                    <a:pt x="869" y="2426"/>
                    <a:pt x="1065" y="2164"/>
                  </a:cubicBezTo>
                  <a:cubicBezTo>
                    <a:pt x="1360" y="1754"/>
                    <a:pt x="1229" y="1443"/>
                    <a:pt x="1000" y="1098"/>
                  </a:cubicBezTo>
                  <a:cubicBezTo>
                    <a:pt x="852" y="869"/>
                    <a:pt x="754" y="607"/>
                    <a:pt x="721" y="344"/>
                  </a:cubicBezTo>
                  <a:lnTo>
                    <a:pt x="688"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4" name="Google Shape;8864;p21"/>
            <p:cNvSpPr/>
            <p:nvPr/>
          </p:nvSpPr>
          <p:spPr>
            <a:xfrm>
              <a:off x="4893800" y="4472864"/>
              <a:ext cx="90903" cy="267295"/>
            </a:xfrm>
            <a:custGeom>
              <a:avLst/>
              <a:gdLst/>
              <a:ahLst/>
              <a:cxnLst/>
              <a:rect l="l" t="t" r="r" b="b"/>
              <a:pathLst>
                <a:path w="2771" h="8148" extrusionOk="0">
                  <a:moveTo>
                    <a:pt x="2082" y="1"/>
                  </a:moveTo>
                  <a:lnTo>
                    <a:pt x="2082" y="1"/>
                  </a:lnTo>
                  <a:cubicBezTo>
                    <a:pt x="2410" y="1099"/>
                    <a:pt x="968" y="1279"/>
                    <a:pt x="443" y="2902"/>
                  </a:cubicBezTo>
                  <a:cubicBezTo>
                    <a:pt x="1" y="4279"/>
                    <a:pt x="263" y="5230"/>
                    <a:pt x="1574" y="6131"/>
                  </a:cubicBezTo>
                  <a:cubicBezTo>
                    <a:pt x="2705" y="6934"/>
                    <a:pt x="2771" y="8000"/>
                    <a:pt x="2771" y="8147"/>
                  </a:cubicBezTo>
                  <a:cubicBezTo>
                    <a:pt x="2771" y="7639"/>
                    <a:pt x="2623" y="7164"/>
                    <a:pt x="2328" y="6754"/>
                  </a:cubicBezTo>
                  <a:cubicBezTo>
                    <a:pt x="2033" y="6328"/>
                    <a:pt x="1640" y="6066"/>
                    <a:pt x="1050" y="5557"/>
                  </a:cubicBezTo>
                  <a:cubicBezTo>
                    <a:pt x="869" y="5394"/>
                    <a:pt x="738" y="5197"/>
                    <a:pt x="640" y="4967"/>
                  </a:cubicBezTo>
                  <a:cubicBezTo>
                    <a:pt x="312" y="4131"/>
                    <a:pt x="968" y="3263"/>
                    <a:pt x="1312" y="2902"/>
                  </a:cubicBezTo>
                  <a:cubicBezTo>
                    <a:pt x="1722" y="2443"/>
                    <a:pt x="2426" y="1968"/>
                    <a:pt x="2574" y="1066"/>
                  </a:cubicBezTo>
                  <a:cubicBezTo>
                    <a:pt x="2705" y="181"/>
                    <a:pt x="2082" y="1"/>
                    <a:pt x="20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5" name="Google Shape;8865;p21"/>
            <p:cNvSpPr/>
            <p:nvPr/>
          </p:nvSpPr>
          <p:spPr>
            <a:xfrm>
              <a:off x="4795285" y="4163179"/>
              <a:ext cx="79716" cy="179050"/>
            </a:xfrm>
            <a:custGeom>
              <a:avLst/>
              <a:gdLst/>
              <a:ahLst/>
              <a:cxnLst/>
              <a:rect l="l" t="t" r="r" b="b"/>
              <a:pathLst>
                <a:path w="2430" h="5458" extrusionOk="0">
                  <a:moveTo>
                    <a:pt x="993" y="0"/>
                  </a:moveTo>
                  <a:cubicBezTo>
                    <a:pt x="641" y="0"/>
                    <a:pt x="0" y="573"/>
                    <a:pt x="299" y="2425"/>
                  </a:cubicBezTo>
                  <a:cubicBezTo>
                    <a:pt x="610" y="4458"/>
                    <a:pt x="2168" y="5409"/>
                    <a:pt x="2430" y="5458"/>
                  </a:cubicBezTo>
                  <a:cubicBezTo>
                    <a:pt x="2430" y="5458"/>
                    <a:pt x="922" y="4474"/>
                    <a:pt x="791" y="2802"/>
                  </a:cubicBezTo>
                  <a:cubicBezTo>
                    <a:pt x="660" y="1130"/>
                    <a:pt x="1168" y="1098"/>
                    <a:pt x="1315" y="737"/>
                  </a:cubicBezTo>
                  <a:cubicBezTo>
                    <a:pt x="1479" y="376"/>
                    <a:pt x="1414" y="114"/>
                    <a:pt x="1086" y="16"/>
                  </a:cubicBezTo>
                  <a:cubicBezTo>
                    <a:pt x="1058" y="6"/>
                    <a:pt x="1027" y="0"/>
                    <a:pt x="9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6" name="Google Shape;8866;p21"/>
            <p:cNvSpPr/>
            <p:nvPr/>
          </p:nvSpPr>
          <p:spPr>
            <a:xfrm>
              <a:off x="4759921" y="4114069"/>
              <a:ext cx="173178" cy="233014"/>
            </a:xfrm>
            <a:custGeom>
              <a:avLst/>
              <a:gdLst/>
              <a:ahLst/>
              <a:cxnLst/>
              <a:rect l="l" t="t" r="r" b="b"/>
              <a:pathLst>
                <a:path w="5279" h="7103" extrusionOk="0">
                  <a:moveTo>
                    <a:pt x="3593" y="0"/>
                  </a:moveTo>
                  <a:cubicBezTo>
                    <a:pt x="3381" y="0"/>
                    <a:pt x="3183" y="25"/>
                    <a:pt x="3016" y="54"/>
                  </a:cubicBezTo>
                  <a:cubicBezTo>
                    <a:pt x="2590" y="120"/>
                    <a:pt x="2180" y="300"/>
                    <a:pt x="1820" y="546"/>
                  </a:cubicBezTo>
                  <a:cubicBezTo>
                    <a:pt x="0" y="1890"/>
                    <a:pt x="328" y="4283"/>
                    <a:pt x="869" y="5430"/>
                  </a:cubicBezTo>
                  <a:cubicBezTo>
                    <a:pt x="1164" y="6119"/>
                    <a:pt x="1656" y="6692"/>
                    <a:pt x="2262" y="7102"/>
                  </a:cubicBezTo>
                  <a:cubicBezTo>
                    <a:pt x="1672" y="6676"/>
                    <a:pt x="1213" y="6086"/>
                    <a:pt x="951" y="5398"/>
                  </a:cubicBezTo>
                  <a:cubicBezTo>
                    <a:pt x="443" y="4250"/>
                    <a:pt x="197" y="1955"/>
                    <a:pt x="1918" y="693"/>
                  </a:cubicBezTo>
                  <a:cubicBezTo>
                    <a:pt x="2344" y="376"/>
                    <a:pt x="2901" y="184"/>
                    <a:pt x="3415" y="184"/>
                  </a:cubicBezTo>
                  <a:cubicBezTo>
                    <a:pt x="3831" y="184"/>
                    <a:pt x="4220" y="309"/>
                    <a:pt x="4491" y="595"/>
                  </a:cubicBezTo>
                  <a:cubicBezTo>
                    <a:pt x="5137" y="1241"/>
                    <a:pt x="4670" y="2300"/>
                    <a:pt x="3966" y="2300"/>
                  </a:cubicBezTo>
                  <a:cubicBezTo>
                    <a:pt x="3955" y="2300"/>
                    <a:pt x="3945" y="2300"/>
                    <a:pt x="3934" y="2300"/>
                  </a:cubicBezTo>
                  <a:cubicBezTo>
                    <a:pt x="3904" y="2303"/>
                    <a:pt x="3875" y="2305"/>
                    <a:pt x="3845" y="2305"/>
                  </a:cubicBezTo>
                  <a:cubicBezTo>
                    <a:pt x="3584" y="2305"/>
                    <a:pt x="3344" y="2175"/>
                    <a:pt x="3196" y="1939"/>
                  </a:cubicBezTo>
                  <a:cubicBezTo>
                    <a:pt x="3147" y="1841"/>
                    <a:pt x="3131" y="1710"/>
                    <a:pt x="3131" y="1578"/>
                  </a:cubicBezTo>
                  <a:cubicBezTo>
                    <a:pt x="3160" y="1327"/>
                    <a:pt x="3240" y="1247"/>
                    <a:pt x="3294" y="1247"/>
                  </a:cubicBezTo>
                  <a:cubicBezTo>
                    <a:pt x="3332" y="1247"/>
                    <a:pt x="3357" y="1285"/>
                    <a:pt x="3344" y="1333"/>
                  </a:cubicBezTo>
                  <a:cubicBezTo>
                    <a:pt x="3300" y="1569"/>
                    <a:pt x="3495" y="1766"/>
                    <a:pt x="3727" y="1766"/>
                  </a:cubicBezTo>
                  <a:cubicBezTo>
                    <a:pt x="3752" y="1766"/>
                    <a:pt x="3777" y="1764"/>
                    <a:pt x="3803" y="1759"/>
                  </a:cubicBezTo>
                  <a:cubicBezTo>
                    <a:pt x="4213" y="1710"/>
                    <a:pt x="4327" y="1169"/>
                    <a:pt x="3967" y="956"/>
                  </a:cubicBezTo>
                  <a:cubicBezTo>
                    <a:pt x="3873" y="909"/>
                    <a:pt x="3775" y="887"/>
                    <a:pt x="3679" y="887"/>
                  </a:cubicBezTo>
                  <a:cubicBezTo>
                    <a:pt x="3370" y="887"/>
                    <a:pt x="3082" y="1110"/>
                    <a:pt x="3032" y="1447"/>
                  </a:cubicBezTo>
                  <a:cubicBezTo>
                    <a:pt x="2983" y="1775"/>
                    <a:pt x="3131" y="2103"/>
                    <a:pt x="3426" y="2267"/>
                  </a:cubicBezTo>
                  <a:lnTo>
                    <a:pt x="3459" y="2283"/>
                  </a:lnTo>
                  <a:lnTo>
                    <a:pt x="3475" y="2283"/>
                  </a:lnTo>
                  <a:cubicBezTo>
                    <a:pt x="3557" y="2332"/>
                    <a:pt x="3655" y="2365"/>
                    <a:pt x="3770" y="2398"/>
                  </a:cubicBezTo>
                  <a:cubicBezTo>
                    <a:pt x="3863" y="2420"/>
                    <a:pt x="3957" y="2430"/>
                    <a:pt x="4048" y="2430"/>
                  </a:cubicBezTo>
                  <a:cubicBezTo>
                    <a:pt x="4646" y="2430"/>
                    <a:pt x="5172" y="1992"/>
                    <a:pt x="5229" y="1480"/>
                  </a:cubicBezTo>
                  <a:cubicBezTo>
                    <a:pt x="5278" y="1054"/>
                    <a:pt x="5114" y="644"/>
                    <a:pt x="4803" y="382"/>
                  </a:cubicBezTo>
                  <a:cubicBezTo>
                    <a:pt x="4420" y="84"/>
                    <a:pt x="3983" y="0"/>
                    <a:pt x="35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7" name="Google Shape;8867;p21"/>
            <p:cNvSpPr/>
            <p:nvPr/>
          </p:nvSpPr>
          <p:spPr>
            <a:xfrm>
              <a:off x="4865850" y="4052887"/>
              <a:ext cx="239312" cy="168355"/>
            </a:xfrm>
            <a:custGeom>
              <a:avLst/>
              <a:gdLst/>
              <a:ahLst/>
              <a:cxnLst/>
              <a:rect l="l" t="t" r="r" b="b"/>
              <a:pathLst>
                <a:path w="7295" h="5132" extrusionOk="0">
                  <a:moveTo>
                    <a:pt x="1728" y="1"/>
                  </a:moveTo>
                  <a:cubicBezTo>
                    <a:pt x="1336" y="1"/>
                    <a:pt x="951" y="172"/>
                    <a:pt x="689" y="493"/>
                  </a:cubicBezTo>
                  <a:cubicBezTo>
                    <a:pt x="603" y="635"/>
                    <a:pt x="453" y="706"/>
                    <a:pt x="303" y="706"/>
                  </a:cubicBezTo>
                  <a:cubicBezTo>
                    <a:pt x="193" y="706"/>
                    <a:pt x="83" y="668"/>
                    <a:pt x="0" y="591"/>
                  </a:cubicBezTo>
                  <a:lnTo>
                    <a:pt x="0" y="591"/>
                  </a:lnTo>
                  <a:cubicBezTo>
                    <a:pt x="33" y="952"/>
                    <a:pt x="49" y="1018"/>
                    <a:pt x="1754" y="1739"/>
                  </a:cubicBezTo>
                  <a:cubicBezTo>
                    <a:pt x="3065" y="2296"/>
                    <a:pt x="3508" y="4247"/>
                    <a:pt x="3655" y="5132"/>
                  </a:cubicBezTo>
                  <a:cubicBezTo>
                    <a:pt x="3787" y="4263"/>
                    <a:pt x="4229" y="2296"/>
                    <a:pt x="5540" y="1739"/>
                  </a:cubicBezTo>
                  <a:cubicBezTo>
                    <a:pt x="7245" y="1018"/>
                    <a:pt x="7262" y="952"/>
                    <a:pt x="7294" y="591"/>
                  </a:cubicBezTo>
                  <a:lnTo>
                    <a:pt x="7294" y="591"/>
                  </a:lnTo>
                  <a:cubicBezTo>
                    <a:pt x="7211" y="668"/>
                    <a:pt x="7101" y="706"/>
                    <a:pt x="6992" y="706"/>
                  </a:cubicBezTo>
                  <a:cubicBezTo>
                    <a:pt x="6842" y="706"/>
                    <a:pt x="6691" y="635"/>
                    <a:pt x="6606" y="493"/>
                  </a:cubicBezTo>
                  <a:cubicBezTo>
                    <a:pt x="6343" y="172"/>
                    <a:pt x="5959" y="1"/>
                    <a:pt x="5566" y="1"/>
                  </a:cubicBezTo>
                  <a:cubicBezTo>
                    <a:pt x="5298" y="1"/>
                    <a:pt x="5026" y="81"/>
                    <a:pt x="4786" y="247"/>
                  </a:cubicBezTo>
                  <a:cubicBezTo>
                    <a:pt x="4213" y="657"/>
                    <a:pt x="3836" y="1476"/>
                    <a:pt x="3655" y="2657"/>
                  </a:cubicBezTo>
                  <a:cubicBezTo>
                    <a:pt x="3459" y="1460"/>
                    <a:pt x="3082" y="641"/>
                    <a:pt x="2508" y="247"/>
                  </a:cubicBezTo>
                  <a:cubicBezTo>
                    <a:pt x="2268" y="81"/>
                    <a:pt x="1996" y="1"/>
                    <a:pt x="172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8" name="Google Shape;8868;p21"/>
            <p:cNvSpPr/>
            <p:nvPr/>
          </p:nvSpPr>
          <p:spPr>
            <a:xfrm>
              <a:off x="4941664" y="3959358"/>
              <a:ext cx="87688" cy="145753"/>
            </a:xfrm>
            <a:custGeom>
              <a:avLst/>
              <a:gdLst/>
              <a:ahLst/>
              <a:cxnLst/>
              <a:rect l="l" t="t" r="r" b="b"/>
              <a:pathLst>
                <a:path w="2673" h="4443" extrusionOk="0">
                  <a:moveTo>
                    <a:pt x="1344" y="0"/>
                  </a:moveTo>
                  <a:cubicBezTo>
                    <a:pt x="1262" y="164"/>
                    <a:pt x="1148" y="312"/>
                    <a:pt x="1017" y="426"/>
                  </a:cubicBezTo>
                  <a:cubicBezTo>
                    <a:pt x="574" y="853"/>
                    <a:pt x="0" y="1721"/>
                    <a:pt x="738" y="2918"/>
                  </a:cubicBezTo>
                  <a:cubicBezTo>
                    <a:pt x="1017" y="3377"/>
                    <a:pt x="1230" y="3901"/>
                    <a:pt x="1344" y="4442"/>
                  </a:cubicBezTo>
                  <a:cubicBezTo>
                    <a:pt x="1459" y="3901"/>
                    <a:pt x="1656" y="3377"/>
                    <a:pt x="1951" y="2918"/>
                  </a:cubicBezTo>
                  <a:cubicBezTo>
                    <a:pt x="2672" y="1721"/>
                    <a:pt x="2115" y="869"/>
                    <a:pt x="1672" y="426"/>
                  </a:cubicBezTo>
                  <a:cubicBezTo>
                    <a:pt x="1541" y="312"/>
                    <a:pt x="1426" y="164"/>
                    <a:pt x="13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9" name="Google Shape;8869;p21"/>
            <p:cNvSpPr/>
            <p:nvPr/>
          </p:nvSpPr>
          <p:spPr>
            <a:xfrm>
              <a:off x="4885205" y="3821969"/>
              <a:ext cx="200603" cy="220220"/>
            </a:xfrm>
            <a:custGeom>
              <a:avLst/>
              <a:gdLst/>
              <a:ahLst/>
              <a:cxnLst/>
              <a:rect l="l" t="t" r="r" b="b"/>
              <a:pathLst>
                <a:path w="6115" h="6713" extrusionOk="0">
                  <a:moveTo>
                    <a:pt x="1600" y="0"/>
                  </a:moveTo>
                  <a:cubicBezTo>
                    <a:pt x="1200" y="0"/>
                    <a:pt x="806" y="159"/>
                    <a:pt x="574" y="451"/>
                  </a:cubicBezTo>
                  <a:cubicBezTo>
                    <a:pt x="0" y="1107"/>
                    <a:pt x="476" y="2074"/>
                    <a:pt x="1131" y="2106"/>
                  </a:cubicBezTo>
                  <a:cubicBezTo>
                    <a:pt x="1150" y="2107"/>
                    <a:pt x="1168" y="2108"/>
                    <a:pt x="1186" y="2108"/>
                  </a:cubicBezTo>
                  <a:cubicBezTo>
                    <a:pt x="1784" y="2108"/>
                    <a:pt x="1996" y="1589"/>
                    <a:pt x="1869" y="1287"/>
                  </a:cubicBezTo>
                  <a:cubicBezTo>
                    <a:pt x="1827" y="1118"/>
                    <a:pt x="1676" y="998"/>
                    <a:pt x="1500" y="998"/>
                  </a:cubicBezTo>
                  <a:cubicBezTo>
                    <a:pt x="1470" y="998"/>
                    <a:pt x="1440" y="1001"/>
                    <a:pt x="1410" y="1008"/>
                  </a:cubicBezTo>
                  <a:cubicBezTo>
                    <a:pt x="1262" y="1025"/>
                    <a:pt x="1148" y="1156"/>
                    <a:pt x="1164" y="1320"/>
                  </a:cubicBezTo>
                  <a:cubicBezTo>
                    <a:pt x="1154" y="1475"/>
                    <a:pt x="1281" y="1572"/>
                    <a:pt x="1409" y="1572"/>
                  </a:cubicBezTo>
                  <a:cubicBezTo>
                    <a:pt x="1484" y="1572"/>
                    <a:pt x="1558" y="1539"/>
                    <a:pt x="1607" y="1467"/>
                  </a:cubicBezTo>
                  <a:cubicBezTo>
                    <a:pt x="1648" y="1401"/>
                    <a:pt x="1692" y="1375"/>
                    <a:pt x="1731" y="1375"/>
                  </a:cubicBezTo>
                  <a:cubicBezTo>
                    <a:pt x="1797" y="1375"/>
                    <a:pt x="1847" y="1455"/>
                    <a:pt x="1836" y="1549"/>
                  </a:cubicBezTo>
                  <a:cubicBezTo>
                    <a:pt x="1746" y="1793"/>
                    <a:pt x="1516" y="1946"/>
                    <a:pt x="1270" y="1946"/>
                  </a:cubicBezTo>
                  <a:cubicBezTo>
                    <a:pt x="1202" y="1946"/>
                    <a:pt x="1133" y="1935"/>
                    <a:pt x="1066" y="1910"/>
                  </a:cubicBezTo>
                  <a:cubicBezTo>
                    <a:pt x="656" y="1779"/>
                    <a:pt x="459" y="1057"/>
                    <a:pt x="1017" y="648"/>
                  </a:cubicBezTo>
                  <a:cubicBezTo>
                    <a:pt x="1140" y="561"/>
                    <a:pt x="1319" y="515"/>
                    <a:pt x="1519" y="515"/>
                  </a:cubicBezTo>
                  <a:cubicBezTo>
                    <a:pt x="2116" y="515"/>
                    <a:pt x="2902" y="927"/>
                    <a:pt x="2951" y="1910"/>
                  </a:cubicBezTo>
                  <a:cubicBezTo>
                    <a:pt x="2951" y="3074"/>
                    <a:pt x="2016" y="4123"/>
                    <a:pt x="1771" y="4893"/>
                  </a:cubicBezTo>
                  <a:cubicBezTo>
                    <a:pt x="1417" y="5955"/>
                    <a:pt x="1852" y="6622"/>
                    <a:pt x="1899" y="6708"/>
                  </a:cubicBezTo>
                  <a:lnTo>
                    <a:pt x="1899" y="6708"/>
                  </a:lnTo>
                  <a:cubicBezTo>
                    <a:pt x="1607" y="6152"/>
                    <a:pt x="1591" y="5498"/>
                    <a:pt x="1852" y="4926"/>
                  </a:cubicBezTo>
                  <a:cubicBezTo>
                    <a:pt x="2049" y="4401"/>
                    <a:pt x="2492" y="3844"/>
                    <a:pt x="2803" y="3139"/>
                  </a:cubicBezTo>
                  <a:cubicBezTo>
                    <a:pt x="2918" y="2926"/>
                    <a:pt x="3000" y="2680"/>
                    <a:pt x="3049" y="2434"/>
                  </a:cubicBezTo>
                  <a:cubicBezTo>
                    <a:pt x="3115" y="2680"/>
                    <a:pt x="3197" y="2926"/>
                    <a:pt x="3311" y="3139"/>
                  </a:cubicBezTo>
                  <a:cubicBezTo>
                    <a:pt x="3623" y="3844"/>
                    <a:pt x="4065" y="4401"/>
                    <a:pt x="4262" y="4926"/>
                  </a:cubicBezTo>
                  <a:cubicBezTo>
                    <a:pt x="4524" y="5498"/>
                    <a:pt x="4508" y="6152"/>
                    <a:pt x="4215" y="6708"/>
                  </a:cubicBezTo>
                  <a:lnTo>
                    <a:pt x="4215" y="6708"/>
                  </a:lnTo>
                  <a:cubicBezTo>
                    <a:pt x="4262" y="6622"/>
                    <a:pt x="4698" y="5955"/>
                    <a:pt x="4344" y="4893"/>
                  </a:cubicBezTo>
                  <a:cubicBezTo>
                    <a:pt x="4098" y="4123"/>
                    <a:pt x="3164" y="3074"/>
                    <a:pt x="3164" y="1910"/>
                  </a:cubicBezTo>
                  <a:cubicBezTo>
                    <a:pt x="3213" y="927"/>
                    <a:pt x="3998" y="515"/>
                    <a:pt x="4596" y="515"/>
                  </a:cubicBezTo>
                  <a:cubicBezTo>
                    <a:pt x="4796" y="515"/>
                    <a:pt x="4975" y="561"/>
                    <a:pt x="5098" y="648"/>
                  </a:cubicBezTo>
                  <a:cubicBezTo>
                    <a:pt x="5672" y="1057"/>
                    <a:pt x="5459" y="1779"/>
                    <a:pt x="5049" y="1910"/>
                  </a:cubicBezTo>
                  <a:cubicBezTo>
                    <a:pt x="4981" y="1935"/>
                    <a:pt x="4912" y="1946"/>
                    <a:pt x="4844" y="1946"/>
                  </a:cubicBezTo>
                  <a:cubicBezTo>
                    <a:pt x="4599" y="1946"/>
                    <a:pt x="4368" y="1793"/>
                    <a:pt x="4278" y="1549"/>
                  </a:cubicBezTo>
                  <a:cubicBezTo>
                    <a:pt x="4268" y="1455"/>
                    <a:pt x="4317" y="1375"/>
                    <a:pt x="4384" y="1375"/>
                  </a:cubicBezTo>
                  <a:cubicBezTo>
                    <a:pt x="4422" y="1375"/>
                    <a:pt x="4466" y="1401"/>
                    <a:pt x="4508" y="1467"/>
                  </a:cubicBezTo>
                  <a:cubicBezTo>
                    <a:pt x="4556" y="1539"/>
                    <a:pt x="4631" y="1572"/>
                    <a:pt x="4705" y="1572"/>
                  </a:cubicBezTo>
                  <a:cubicBezTo>
                    <a:pt x="4833" y="1572"/>
                    <a:pt x="4961" y="1475"/>
                    <a:pt x="4950" y="1320"/>
                  </a:cubicBezTo>
                  <a:cubicBezTo>
                    <a:pt x="4967" y="1156"/>
                    <a:pt x="4852" y="1025"/>
                    <a:pt x="4705" y="1008"/>
                  </a:cubicBezTo>
                  <a:cubicBezTo>
                    <a:pt x="4674" y="1001"/>
                    <a:pt x="4644" y="998"/>
                    <a:pt x="4615" y="998"/>
                  </a:cubicBezTo>
                  <a:cubicBezTo>
                    <a:pt x="4438" y="998"/>
                    <a:pt x="4285" y="1118"/>
                    <a:pt x="4229" y="1287"/>
                  </a:cubicBezTo>
                  <a:cubicBezTo>
                    <a:pt x="4116" y="1594"/>
                    <a:pt x="4353" y="2107"/>
                    <a:pt x="4955" y="2107"/>
                  </a:cubicBezTo>
                  <a:cubicBezTo>
                    <a:pt x="4964" y="2107"/>
                    <a:pt x="4974" y="2107"/>
                    <a:pt x="4983" y="2106"/>
                  </a:cubicBezTo>
                  <a:cubicBezTo>
                    <a:pt x="5606" y="2074"/>
                    <a:pt x="6114" y="1107"/>
                    <a:pt x="5541" y="451"/>
                  </a:cubicBezTo>
                  <a:cubicBezTo>
                    <a:pt x="5308" y="159"/>
                    <a:pt x="4915" y="0"/>
                    <a:pt x="4514" y="0"/>
                  </a:cubicBezTo>
                  <a:cubicBezTo>
                    <a:pt x="4038" y="0"/>
                    <a:pt x="3552" y="224"/>
                    <a:pt x="3311" y="713"/>
                  </a:cubicBezTo>
                  <a:cubicBezTo>
                    <a:pt x="3197" y="877"/>
                    <a:pt x="3115" y="1074"/>
                    <a:pt x="3065" y="1271"/>
                  </a:cubicBezTo>
                  <a:cubicBezTo>
                    <a:pt x="3000" y="1074"/>
                    <a:pt x="2918" y="877"/>
                    <a:pt x="2803" y="713"/>
                  </a:cubicBezTo>
                  <a:cubicBezTo>
                    <a:pt x="2563" y="224"/>
                    <a:pt x="2076" y="0"/>
                    <a:pt x="1600" y="0"/>
                  </a:cubicBezTo>
                  <a:close/>
                  <a:moveTo>
                    <a:pt x="1899" y="6708"/>
                  </a:moveTo>
                  <a:cubicBezTo>
                    <a:pt x="1900" y="6710"/>
                    <a:pt x="1901" y="6711"/>
                    <a:pt x="1902" y="6712"/>
                  </a:cubicBezTo>
                  <a:cubicBezTo>
                    <a:pt x="1901" y="6711"/>
                    <a:pt x="1900" y="6710"/>
                    <a:pt x="1899" y="6708"/>
                  </a:cubicBezTo>
                  <a:close/>
                  <a:moveTo>
                    <a:pt x="4215" y="6708"/>
                  </a:moveTo>
                  <a:lnTo>
                    <a:pt x="4215" y="6708"/>
                  </a:lnTo>
                  <a:cubicBezTo>
                    <a:pt x="4214" y="6710"/>
                    <a:pt x="4213" y="6711"/>
                    <a:pt x="4213" y="6712"/>
                  </a:cubicBezTo>
                  <a:cubicBezTo>
                    <a:pt x="4214" y="6711"/>
                    <a:pt x="4214" y="6710"/>
                    <a:pt x="4215" y="6708"/>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0" name="Google Shape;8870;p21"/>
            <p:cNvSpPr/>
            <p:nvPr/>
          </p:nvSpPr>
          <p:spPr>
            <a:xfrm>
              <a:off x="4723342" y="3933540"/>
              <a:ext cx="170488" cy="268903"/>
            </a:xfrm>
            <a:custGeom>
              <a:avLst/>
              <a:gdLst/>
              <a:ahLst/>
              <a:cxnLst/>
              <a:rect l="l" t="t" r="r" b="b"/>
              <a:pathLst>
                <a:path w="5197" h="8197" extrusionOk="0">
                  <a:moveTo>
                    <a:pt x="4115" y="0"/>
                  </a:moveTo>
                  <a:cubicBezTo>
                    <a:pt x="4115" y="1"/>
                    <a:pt x="4180" y="607"/>
                    <a:pt x="3787" y="836"/>
                  </a:cubicBezTo>
                  <a:cubicBezTo>
                    <a:pt x="3393" y="1066"/>
                    <a:pt x="2836" y="1525"/>
                    <a:pt x="3426" y="2049"/>
                  </a:cubicBezTo>
                  <a:cubicBezTo>
                    <a:pt x="4016" y="2574"/>
                    <a:pt x="4197" y="3328"/>
                    <a:pt x="3672" y="4065"/>
                  </a:cubicBezTo>
                  <a:cubicBezTo>
                    <a:pt x="3672" y="4065"/>
                    <a:pt x="3967" y="2967"/>
                    <a:pt x="3246" y="2475"/>
                  </a:cubicBezTo>
                  <a:cubicBezTo>
                    <a:pt x="3047" y="2343"/>
                    <a:pt x="2887" y="2306"/>
                    <a:pt x="2772" y="2306"/>
                  </a:cubicBezTo>
                  <a:cubicBezTo>
                    <a:pt x="2632" y="2306"/>
                    <a:pt x="2558" y="2361"/>
                    <a:pt x="2558" y="2361"/>
                  </a:cubicBezTo>
                  <a:cubicBezTo>
                    <a:pt x="2607" y="2492"/>
                    <a:pt x="2656" y="2639"/>
                    <a:pt x="2672" y="2787"/>
                  </a:cubicBezTo>
                  <a:cubicBezTo>
                    <a:pt x="2672" y="3000"/>
                    <a:pt x="2197" y="3361"/>
                    <a:pt x="2541" y="3754"/>
                  </a:cubicBezTo>
                  <a:cubicBezTo>
                    <a:pt x="2902" y="4131"/>
                    <a:pt x="3131" y="4918"/>
                    <a:pt x="1935" y="5803"/>
                  </a:cubicBezTo>
                  <a:cubicBezTo>
                    <a:pt x="1935" y="5803"/>
                    <a:pt x="2541" y="4442"/>
                    <a:pt x="2181" y="3738"/>
                  </a:cubicBezTo>
                  <a:cubicBezTo>
                    <a:pt x="1820" y="3000"/>
                    <a:pt x="1361" y="3148"/>
                    <a:pt x="951" y="2557"/>
                  </a:cubicBezTo>
                  <a:cubicBezTo>
                    <a:pt x="951" y="2557"/>
                    <a:pt x="0" y="3082"/>
                    <a:pt x="738" y="4229"/>
                  </a:cubicBezTo>
                  <a:cubicBezTo>
                    <a:pt x="1607" y="5573"/>
                    <a:pt x="541" y="7278"/>
                    <a:pt x="1459" y="8196"/>
                  </a:cubicBezTo>
                  <a:cubicBezTo>
                    <a:pt x="1459" y="8196"/>
                    <a:pt x="1410" y="6836"/>
                    <a:pt x="2672" y="5606"/>
                  </a:cubicBezTo>
                  <a:cubicBezTo>
                    <a:pt x="3934" y="4377"/>
                    <a:pt x="5197" y="2852"/>
                    <a:pt x="41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1" name="Google Shape;8871;p21"/>
            <p:cNvSpPr/>
            <p:nvPr/>
          </p:nvSpPr>
          <p:spPr>
            <a:xfrm>
              <a:off x="4873363" y="3900210"/>
              <a:ext cx="99498" cy="147885"/>
            </a:xfrm>
            <a:custGeom>
              <a:avLst/>
              <a:gdLst/>
              <a:ahLst/>
              <a:cxnLst/>
              <a:rect l="l" t="t" r="r" b="b"/>
              <a:pathLst>
                <a:path w="3033" h="4508" extrusionOk="0">
                  <a:moveTo>
                    <a:pt x="2574" y="0"/>
                  </a:moveTo>
                  <a:lnTo>
                    <a:pt x="2574" y="0"/>
                  </a:lnTo>
                  <a:cubicBezTo>
                    <a:pt x="2541" y="262"/>
                    <a:pt x="2279" y="525"/>
                    <a:pt x="1623" y="820"/>
                  </a:cubicBezTo>
                  <a:cubicBezTo>
                    <a:pt x="968" y="1098"/>
                    <a:pt x="1214" y="1934"/>
                    <a:pt x="1279" y="2115"/>
                  </a:cubicBezTo>
                  <a:cubicBezTo>
                    <a:pt x="1326" y="2287"/>
                    <a:pt x="1389" y="2641"/>
                    <a:pt x="1191" y="2641"/>
                  </a:cubicBezTo>
                  <a:cubicBezTo>
                    <a:pt x="1183" y="2641"/>
                    <a:pt x="1174" y="2640"/>
                    <a:pt x="1164" y="2639"/>
                  </a:cubicBezTo>
                  <a:cubicBezTo>
                    <a:pt x="951" y="2606"/>
                    <a:pt x="1001" y="2492"/>
                    <a:pt x="1099" y="1820"/>
                  </a:cubicBezTo>
                  <a:cubicBezTo>
                    <a:pt x="1175" y="1300"/>
                    <a:pt x="839" y="1241"/>
                    <a:pt x="683" y="1241"/>
                  </a:cubicBezTo>
                  <a:cubicBezTo>
                    <a:pt x="637" y="1241"/>
                    <a:pt x="607" y="1246"/>
                    <a:pt x="607" y="1246"/>
                  </a:cubicBezTo>
                  <a:cubicBezTo>
                    <a:pt x="738" y="1426"/>
                    <a:pt x="722" y="1656"/>
                    <a:pt x="591" y="1820"/>
                  </a:cubicBezTo>
                  <a:cubicBezTo>
                    <a:pt x="345" y="2065"/>
                    <a:pt x="50" y="2344"/>
                    <a:pt x="296" y="3098"/>
                  </a:cubicBezTo>
                  <a:cubicBezTo>
                    <a:pt x="558" y="3852"/>
                    <a:pt x="1" y="4508"/>
                    <a:pt x="1" y="4508"/>
                  </a:cubicBezTo>
                  <a:cubicBezTo>
                    <a:pt x="3033" y="2016"/>
                    <a:pt x="2574" y="0"/>
                    <a:pt x="25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2" name="Google Shape;8872;p21"/>
            <p:cNvSpPr/>
            <p:nvPr/>
          </p:nvSpPr>
          <p:spPr>
            <a:xfrm>
              <a:off x="4676037" y="4181419"/>
              <a:ext cx="117770" cy="139848"/>
            </a:xfrm>
            <a:custGeom>
              <a:avLst/>
              <a:gdLst/>
              <a:ahLst/>
              <a:cxnLst/>
              <a:rect l="l" t="t" r="r" b="b"/>
              <a:pathLst>
                <a:path w="3590" h="4263" extrusionOk="0">
                  <a:moveTo>
                    <a:pt x="1869" y="1"/>
                  </a:moveTo>
                  <a:cubicBezTo>
                    <a:pt x="1869" y="1"/>
                    <a:pt x="2000" y="279"/>
                    <a:pt x="1639" y="525"/>
                  </a:cubicBezTo>
                  <a:cubicBezTo>
                    <a:pt x="1295" y="771"/>
                    <a:pt x="0" y="2443"/>
                    <a:pt x="3590" y="4262"/>
                  </a:cubicBezTo>
                  <a:cubicBezTo>
                    <a:pt x="3590" y="4262"/>
                    <a:pt x="2737" y="3771"/>
                    <a:pt x="2639" y="2476"/>
                  </a:cubicBezTo>
                  <a:cubicBezTo>
                    <a:pt x="2524" y="1197"/>
                    <a:pt x="2803" y="509"/>
                    <a:pt x="18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3" name="Google Shape;8873;p21"/>
            <p:cNvSpPr/>
            <p:nvPr/>
          </p:nvSpPr>
          <p:spPr>
            <a:xfrm>
              <a:off x="4532446" y="4267698"/>
              <a:ext cx="258667" cy="189908"/>
            </a:xfrm>
            <a:custGeom>
              <a:avLst/>
              <a:gdLst/>
              <a:ahLst/>
              <a:cxnLst/>
              <a:rect l="l" t="t" r="r" b="b"/>
              <a:pathLst>
                <a:path w="7885" h="5789" extrusionOk="0">
                  <a:moveTo>
                    <a:pt x="4671" y="1"/>
                  </a:moveTo>
                  <a:cubicBezTo>
                    <a:pt x="4529" y="1"/>
                    <a:pt x="4392" y="47"/>
                    <a:pt x="4262" y="141"/>
                  </a:cubicBezTo>
                  <a:cubicBezTo>
                    <a:pt x="3894" y="395"/>
                    <a:pt x="3664" y="609"/>
                    <a:pt x="3472" y="609"/>
                  </a:cubicBezTo>
                  <a:cubicBezTo>
                    <a:pt x="3416" y="609"/>
                    <a:pt x="3363" y="591"/>
                    <a:pt x="3312" y="551"/>
                  </a:cubicBezTo>
                  <a:lnTo>
                    <a:pt x="3312" y="551"/>
                  </a:lnTo>
                  <a:cubicBezTo>
                    <a:pt x="3312" y="551"/>
                    <a:pt x="3017" y="1174"/>
                    <a:pt x="3689" y="1387"/>
                  </a:cubicBezTo>
                  <a:cubicBezTo>
                    <a:pt x="4377" y="1583"/>
                    <a:pt x="4852" y="1714"/>
                    <a:pt x="4754" y="2091"/>
                  </a:cubicBezTo>
                  <a:cubicBezTo>
                    <a:pt x="4656" y="2468"/>
                    <a:pt x="3705" y="2550"/>
                    <a:pt x="2590" y="2714"/>
                  </a:cubicBezTo>
                  <a:cubicBezTo>
                    <a:pt x="1476" y="2878"/>
                    <a:pt x="591" y="3157"/>
                    <a:pt x="623" y="4124"/>
                  </a:cubicBezTo>
                  <a:cubicBezTo>
                    <a:pt x="636" y="4887"/>
                    <a:pt x="501" y="5245"/>
                    <a:pt x="248" y="5245"/>
                  </a:cubicBezTo>
                  <a:cubicBezTo>
                    <a:pt x="175" y="5245"/>
                    <a:pt x="92" y="5215"/>
                    <a:pt x="1" y="5157"/>
                  </a:cubicBezTo>
                  <a:lnTo>
                    <a:pt x="1" y="5157"/>
                  </a:lnTo>
                  <a:cubicBezTo>
                    <a:pt x="1" y="5157"/>
                    <a:pt x="249" y="5788"/>
                    <a:pt x="1194" y="5788"/>
                  </a:cubicBezTo>
                  <a:cubicBezTo>
                    <a:pt x="1389" y="5788"/>
                    <a:pt x="1612" y="5762"/>
                    <a:pt x="1869" y="5698"/>
                  </a:cubicBezTo>
                  <a:cubicBezTo>
                    <a:pt x="3377" y="5321"/>
                    <a:pt x="3574" y="4108"/>
                    <a:pt x="4213" y="3354"/>
                  </a:cubicBezTo>
                  <a:cubicBezTo>
                    <a:pt x="4852" y="2600"/>
                    <a:pt x="5492" y="1977"/>
                    <a:pt x="7885" y="1928"/>
                  </a:cubicBezTo>
                  <a:cubicBezTo>
                    <a:pt x="7885" y="1928"/>
                    <a:pt x="6426" y="1813"/>
                    <a:pt x="5869" y="960"/>
                  </a:cubicBezTo>
                  <a:cubicBezTo>
                    <a:pt x="5464" y="329"/>
                    <a:pt x="5050" y="1"/>
                    <a:pt x="467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4" name="Google Shape;8874;p21"/>
            <p:cNvSpPr/>
            <p:nvPr/>
          </p:nvSpPr>
          <p:spPr>
            <a:xfrm>
              <a:off x="4664194" y="4345873"/>
              <a:ext cx="252205" cy="205523"/>
            </a:xfrm>
            <a:custGeom>
              <a:avLst/>
              <a:gdLst/>
              <a:ahLst/>
              <a:cxnLst/>
              <a:rect l="l" t="t" r="r" b="b"/>
              <a:pathLst>
                <a:path w="7688" h="6265" extrusionOk="0">
                  <a:moveTo>
                    <a:pt x="3366" y="1"/>
                  </a:moveTo>
                  <a:cubicBezTo>
                    <a:pt x="3321" y="1"/>
                    <a:pt x="3275" y="2"/>
                    <a:pt x="3230" y="3"/>
                  </a:cubicBezTo>
                  <a:cubicBezTo>
                    <a:pt x="2656" y="20"/>
                    <a:pt x="2099" y="167"/>
                    <a:pt x="1607" y="462"/>
                  </a:cubicBezTo>
                  <a:cubicBezTo>
                    <a:pt x="1443" y="561"/>
                    <a:pt x="1279" y="676"/>
                    <a:pt x="1131" y="807"/>
                  </a:cubicBezTo>
                  <a:cubicBezTo>
                    <a:pt x="0" y="1807"/>
                    <a:pt x="361" y="3888"/>
                    <a:pt x="1705" y="4216"/>
                  </a:cubicBezTo>
                  <a:cubicBezTo>
                    <a:pt x="1838" y="4248"/>
                    <a:pt x="1974" y="4264"/>
                    <a:pt x="2111" y="4264"/>
                  </a:cubicBezTo>
                  <a:cubicBezTo>
                    <a:pt x="2596" y="4264"/>
                    <a:pt x="3075" y="4063"/>
                    <a:pt x="3344" y="3692"/>
                  </a:cubicBezTo>
                  <a:cubicBezTo>
                    <a:pt x="3656" y="3249"/>
                    <a:pt x="3656" y="2659"/>
                    <a:pt x="3344" y="2216"/>
                  </a:cubicBezTo>
                  <a:cubicBezTo>
                    <a:pt x="3132" y="1919"/>
                    <a:pt x="2796" y="1759"/>
                    <a:pt x="2456" y="1759"/>
                  </a:cubicBezTo>
                  <a:cubicBezTo>
                    <a:pt x="2272" y="1759"/>
                    <a:pt x="2086" y="1807"/>
                    <a:pt x="1918" y="1905"/>
                  </a:cubicBezTo>
                  <a:cubicBezTo>
                    <a:pt x="1640" y="2069"/>
                    <a:pt x="1508" y="2413"/>
                    <a:pt x="1607" y="2724"/>
                  </a:cubicBezTo>
                  <a:cubicBezTo>
                    <a:pt x="1623" y="2823"/>
                    <a:pt x="1672" y="2905"/>
                    <a:pt x="1754" y="2970"/>
                  </a:cubicBezTo>
                  <a:cubicBezTo>
                    <a:pt x="1856" y="3078"/>
                    <a:pt x="1995" y="3123"/>
                    <a:pt x="2134" y="3123"/>
                  </a:cubicBezTo>
                  <a:cubicBezTo>
                    <a:pt x="2375" y="3123"/>
                    <a:pt x="2614" y="2989"/>
                    <a:pt x="2656" y="2823"/>
                  </a:cubicBezTo>
                  <a:cubicBezTo>
                    <a:pt x="2715" y="2557"/>
                    <a:pt x="2508" y="2305"/>
                    <a:pt x="2251" y="2305"/>
                  </a:cubicBezTo>
                  <a:cubicBezTo>
                    <a:pt x="2223" y="2305"/>
                    <a:pt x="2194" y="2308"/>
                    <a:pt x="2164" y="2315"/>
                  </a:cubicBezTo>
                  <a:cubicBezTo>
                    <a:pt x="1902" y="2380"/>
                    <a:pt x="1918" y="2528"/>
                    <a:pt x="1836" y="2544"/>
                  </a:cubicBezTo>
                  <a:cubicBezTo>
                    <a:pt x="1738" y="2544"/>
                    <a:pt x="1738" y="2397"/>
                    <a:pt x="1738" y="2397"/>
                  </a:cubicBezTo>
                  <a:cubicBezTo>
                    <a:pt x="1738" y="2200"/>
                    <a:pt x="1836" y="2020"/>
                    <a:pt x="2017" y="1938"/>
                  </a:cubicBezTo>
                  <a:cubicBezTo>
                    <a:pt x="2158" y="1864"/>
                    <a:pt x="2310" y="1829"/>
                    <a:pt x="2460" y="1829"/>
                  </a:cubicBezTo>
                  <a:cubicBezTo>
                    <a:pt x="2778" y="1829"/>
                    <a:pt x="3089" y="1987"/>
                    <a:pt x="3279" y="2265"/>
                  </a:cubicBezTo>
                  <a:cubicBezTo>
                    <a:pt x="3541" y="2675"/>
                    <a:pt x="3541" y="3216"/>
                    <a:pt x="3246" y="3626"/>
                  </a:cubicBezTo>
                  <a:cubicBezTo>
                    <a:pt x="3015" y="3947"/>
                    <a:pt x="2572" y="4127"/>
                    <a:pt x="2124" y="4127"/>
                  </a:cubicBezTo>
                  <a:cubicBezTo>
                    <a:pt x="2000" y="4127"/>
                    <a:pt x="1875" y="4113"/>
                    <a:pt x="1754" y="4085"/>
                  </a:cubicBezTo>
                  <a:cubicBezTo>
                    <a:pt x="541" y="3773"/>
                    <a:pt x="197" y="1856"/>
                    <a:pt x="1263" y="938"/>
                  </a:cubicBezTo>
                  <a:cubicBezTo>
                    <a:pt x="1736" y="494"/>
                    <a:pt x="2314" y="324"/>
                    <a:pt x="2897" y="324"/>
                  </a:cubicBezTo>
                  <a:cubicBezTo>
                    <a:pt x="3605" y="324"/>
                    <a:pt x="4320" y="574"/>
                    <a:pt x="4869" y="889"/>
                  </a:cubicBezTo>
                  <a:cubicBezTo>
                    <a:pt x="5819" y="1413"/>
                    <a:pt x="6541" y="2249"/>
                    <a:pt x="6950" y="3249"/>
                  </a:cubicBezTo>
                  <a:cubicBezTo>
                    <a:pt x="7278" y="4052"/>
                    <a:pt x="7442" y="4904"/>
                    <a:pt x="7458" y="5773"/>
                  </a:cubicBezTo>
                  <a:cubicBezTo>
                    <a:pt x="7442" y="5937"/>
                    <a:pt x="7426" y="6101"/>
                    <a:pt x="7409" y="6265"/>
                  </a:cubicBezTo>
                  <a:cubicBezTo>
                    <a:pt x="7426" y="6216"/>
                    <a:pt x="7426" y="6134"/>
                    <a:pt x="7442" y="6068"/>
                  </a:cubicBezTo>
                  <a:cubicBezTo>
                    <a:pt x="7442" y="6085"/>
                    <a:pt x="7442" y="6117"/>
                    <a:pt x="7442" y="6150"/>
                  </a:cubicBezTo>
                  <a:cubicBezTo>
                    <a:pt x="7442" y="6150"/>
                    <a:pt x="7442" y="6117"/>
                    <a:pt x="7458" y="6052"/>
                  </a:cubicBezTo>
                  <a:cubicBezTo>
                    <a:pt x="7688" y="4872"/>
                    <a:pt x="7540" y="3626"/>
                    <a:pt x="7016" y="2528"/>
                  </a:cubicBezTo>
                  <a:cubicBezTo>
                    <a:pt x="6315" y="1109"/>
                    <a:pt x="4963" y="1"/>
                    <a:pt x="336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5" name="Google Shape;8875;p21"/>
            <p:cNvSpPr/>
            <p:nvPr/>
          </p:nvSpPr>
          <p:spPr>
            <a:xfrm>
              <a:off x="4803782" y="4408565"/>
              <a:ext cx="99727" cy="107371"/>
            </a:xfrm>
            <a:custGeom>
              <a:avLst/>
              <a:gdLst/>
              <a:ahLst/>
              <a:cxnLst/>
              <a:rect l="l" t="t" r="r" b="b"/>
              <a:pathLst>
                <a:path w="3040" h="3273" extrusionOk="0">
                  <a:moveTo>
                    <a:pt x="733" y="0"/>
                  </a:moveTo>
                  <a:cubicBezTo>
                    <a:pt x="65" y="0"/>
                    <a:pt x="0" y="784"/>
                    <a:pt x="1089" y="961"/>
                  </a:cubicBezTo>
                  <a:cubicBezTo>
                    <a:pt x="2351" y="1174"/>
                    <a:pt x="3040" y="3272"/>
                    <a:pt x="3040" y="3272"/>
                  </a:cubicBezTo>
                  <a:cubicBezTo>
                    <a:pt x="3040" y="3272"/>
                    <a:pt x="2728" y="1010"/>
                    <a:pt x="1466" y="240"/>
                  </a:cubicBezTo>
                  <a:cubicBezTo>
                    <a:pt x="1179" y="68"/>
                    <a:pt x="930" y="0"/>
                    <a:pt x="7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6" name="Google Shape;8876;p21"/>
            <p:cNvSpPr/>
            <p:nvPr/>
          </p:nvSpPr>
          <p:spPr>
            <a:xfrm>
              <a:off x="4603438" y="4400265"/>
              <a:ext cx="171570" cy="148246"/>
            </a:xfrm>
            <a:custGeom>
              <a:avLst/>
              <a:gdLst/>
              <a:ahLst/>
              <a:cxnLst/>
              <a:rect l="l" t="t" r="r" b="b"/>
              <a:pathLst>
                <a:path w="5230" h="4519" extrusionOk="0">
                  <a:moveTo>
                    <a:pt x="2180" y="1"/>
                  </a:moveTo>
                  <a:lnTo>
                    <a:pt x="2180" y="1"/>
                  </a:lnTo>
                  <a:cubicBezTo>
                    <a:pt x="2016" y="198"/>
                    <a:pt x="1902" y="427"/>
                    <a:pt x="1820" y="673"/>
                  </a:cubicBezTo>
                  <a:cubicBezTo>
                    <a:pt x="1689" y="1083"/>
                    <a:pt x="1131" y="1312"/>
                    <a:pt x="574" y="1706"/>
                  </a:cubicBezTo>
                  <a:cubicBezTo>
                    <a:pt x="0" y="2083"/>
                    <a:pt x="99" y="2706"/>
                    <a:pt x="213" y="3033"/>
                  </a:cubicBezTo>
                  <a:cubicBezTo>
                    <a:pt x="279" y="3263"/>
                    <a:pt x="246" y="3509"/>
                    <a:pt x="131" y="3722"/>
                  </a:cubicBezTo>
                  <a:cubicBezTo>
                    <a:pt x="410" y="3492"/>
                    <a:pt x="721" y="3312"/>
                    <a:pt x="1066" y="3230"/>
                  </a:cubicBezTo>
                  <a:cubicBezTo>
                    <a:pt x="1672" y="3050"/>
                    <a:pt x="1656" y="2755"/>
                    <a:pt x="1656" y="2279"/>
                  </a:cubicBezTo>
                  <a:cubicBezTo>
                    <a:pt x="1642" y="1901"/>
                    <a:pt x="1795" y="1868"/>
                    <a:pt x="1850" y="1868"/>
                  </a:cubicBezTo>
                  <a:cubicBezTo>
                    <a:pt x="1862" y="1868"/>
                    <a:pt x="1869" y="1870"/>
                    <a:pt x="1869" y="1870"/>
                  </a:cubicBezTo>
                  <a:cubicBezTo>
                    <a:pt x="1877" y="1869"/>
                    <a:pt x="1886" y="1868"/>
                    <a:pt x="1894" y="1868"/>
                  </a:cubicBezTo>
                  <a:cubicBezTo>
                    <a:pt x="2160" y="1868"/>
                    <a:pt x="2098" y="2387"/>
                    <a:pt x="2082" y="2689"/>
                  </a:cubicBezTo>
                  <a:cubicBezTo>
                    <a:pt x="1984" y="3214"/>
                    <a:pt x="2131" y="3755"/>
                    <a:pt x="2492" y="4164"/>
                  </a:cubicBezTo>
                  <a:cubicBezTo>
                    <a:pt x="2734" y="4428"/>
                    <a:pt x="3054" y="4518"/>
                    <a:pt x="3374" y="4518"/>
                  </a:cubicBezTo>
                  <a:cubicBezTo>
                    <a:pt x="3770" y="4518"/>
                    <a:pt x="4165" y="4381"/>
                    <a:pt x="4409" y="4263"/>
                  </a:cubicBezTo>
                  <a:cubicBezTo>
                    <a:pt x="4514" y="4217"/>
                    <a:pt x="4626" y="4195"/>
                    <a:pt x="4738" y="4195"/>
                  </a:cubicBezTo>
                  <a:cubicBezTo>
                    <a:pt x="4909" y="4195"/>
                    <a:pt x="5081" y="4246"/>
                    <a:pt x="5229" y="4345"/>
                  </a:cubicBezTo>
                  <a:cubicBezTo>
                    <a:pt x="5082" y="3460"/>
                    <a:pt x="4655" y="3197"/>
                    <a:pt x="4016" y="3132"/>
                  </a:cubicBezTo>
                  <a:cubicBezTo>
                    <a:pt x="3393" y="3066"/>
                    <a:pt x="2541" y="2853"/>
                    <a:pt x="2197" y="1771"/>
                  </a:cubicBezTo>
                  <a:cubicBezTo>
                    <a:pt x="1869" y="690"/>
                    <a:pt x="2180" y="1"/>
                    <a:pt x="21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7" name="Google Shape;8877;p21"/>
            <p:cNvSpPr/>
            <p:nvPr/>
          </p:nvSpPr>
          <p:spPr>
            <a:xfrm>
              <a:off x="4630863" y="4500289"/>
              <a:ext cx="42515" cy="65118"/>
            </a:xfrm>
            <a:custGeom>
              <a:avLst/>
              <a:gdLst/>
              <a:ahLst/>
              <a:cxnLst/>
              <a:rect l="l" t="t" r="r" b="b"/>
              <a:pathLst>
                <a:path w="1296" h="1985" extrusionOk="0">
                  <a:moveTo>
                    <a:pt x="951" y="1"/>
                  </a:moveTo>
                  <a:cubicBezTo>
                    <a:pt x="951" y="1"/>
                    <a:pt x="934" y="83"/>
                    <a:pt x="508" y="345"/>
                  </a:cubicBezTo>
                  <a:cubicBezTo>
                    <a:pt x="164" y="525"/>
                    <a:pt x="0" y="919"/>
                    <a:pt x="115" y="1296"/>
                  </a:cubicBezTo>
                  <a:cubicBezTo>
                    <a:pt x="180" y="1509"/>
                    <a:pt x="230" y="1755"/>
                    <a:pt x="262" y="1984"/>
                  </a:cubicBezTo>
                  <a:cubicBezTo>
                    <a:pt x="262" y="1984"/>
                    <a:pt x="262" y="1837"/>
                    <a:pt x="771" y="1542"/>
                  </a:cubicBezTo>
                  <a:cubicBezTo>
                    <a:pt x="1295" y="1263"/>
                    <a:pt x="1098" y="837"/>
                    <a:pt x="1000" y="558"/>
                  </a:cubicBezTo>
                  <a:cubicBezTo>
                    <a:pt x="951" y="378"/>
                    <a:pt x="934" y="181"/>
                    <a:pt x="95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8" name="Google Shape;8878;p21"/>
            <p:cNvSpPr/>
            <p:nvPr/>
          </p:nvSpPr>
          <p:spPr>
            <a:xfrm>
              <a:off x="4443707" y="4217636"/>
              <a:ext cx="226978" cy="160285"/>
            </a:xfrm>
            <a:custGeom>
              <a:avLst/>
              <a:gdLst/>
              <a:ahLst/>
              <a:cxnLst/>
              <a:rect l="l" t="t" r="r" b="b"/>
              <a:pathLst>
                <a:path w="6919" h="4886" extrusionOk="0">
                  <a:moveTo>
                    <a:pt x="4994" y="1"/>
                  </a:moveTo>
                  <a:cubicBezTo>
                    <a:pt x="4771" y="1"/>
                    <a:pt x="4521" y="53"/>
                    <a:pt x="4246" y="175"/>
                  </a:cubicBezTo>
                  <a:cubicBezTo>
                    <a:pt x="2788" y="831"/>
                    <a:pt x="3050" y="3306"/>
                    <a:pt x="4787" y="3667"/>
                  </a:cubicBezTo>
                  <a:cubicBezTo>
                    <a:pt x="4984" y="3699"/>
                    <a:pt x="5197" y="3732"/>
                    <a:pt x="5361" y="3749"/>
                  </a:cubicBezTo>
                  <a:cubicBezTo>
                    <a:pt x="4902" y="3831"/>
                    <a:pt x="4459" y="3978"/>
                    <a:pt x="4050" y="4191"/>
                  </a:cubicBezTo>
                  <a:cubicBezTo>
                    <a:pt x="3902" y="4273"/>
                    <a:pt x="3673" y="4339"/>
                    <a:pt x="3623" y="4355"/>
                  </a:cubicBezTo>
                  <a:cubicBezTo>
                    <a:pt x="3169" y="4527"/>
                    <a:pt x="2740" y="4603"/>
                    <a:pt x="2352" y="4603"/>
                  </a:cubicBezTo>
                  <a:cubicBezTo>
                    <a:pt x="1524" y="4603"/>
                    <a:pt x="887" y="4256"/>
                    <a:pt x="607" y="3765"/>
                  </a:cubicBezTo>
                  <a:cubicBezTo>
                    <a:pt x="362" y="3355"/>
                    <a:pt x="345" y="2863"/>
                    <a:pt x="558" y="2454"/>
                  </a:cubicBezTo>
                  <a:cubicBezTo>
                    <a:pt x="575" y="2437"/>
                    <a:pt x="575" y="2437"/>
                    <a:pt x="575" y="2421"/>
                  </a:cubicBezTo>
                  <a:cubicBezTo>
                    <a:pt x="787" y="2106"/>
                    <a:pt x="1123" y="1959"/>
                    <a:pt x="1436" y="1959"/>
                  </a:cubicBezTo>
                  <a:cubicBezTo>
                    <a:pt x="1727" y="1959"/>
                    <a:pt x="1998" y="2086"/>
                    <a:pt x="2132" y="2323"/>
                  </a:cubicBezTo>
                  <a:cubicBezTo>
                    <a:pt x="2247" y="2454"/>
                    <a:pt x="2296" y="2618"/>
                    <a:pt x="2296" y="2798"/>
                  </a:cubicBezTo>
                  <a:cubicBezTo>
                    <a:pt x="2296" y="2945"/>
                    <a:pt x="2247" y="3093"/>
                    <a:pt x="2132" y="3208"/>
                  </a:cubicBezTo>
                  <a:cubicBezTo>
                    <a:pt x="2026" y="3304"/>
                    <a:pt x="1968" y="3335"/>
                    <a:pt x="1936" y="3335"/>
                  </a:cubicBezTo>
                  <a:cubicBezTo>
                    <a:pt x="1909" y="3335"/>
                    <a:pt x="1902" y="3312"/>
                    <a:pt x="1902" y="3290"/>
                  </a:cubicBezTo>
                  <a:cubicBezTo>
                    <a:pt x="2027" y="3030"/>
                    <a:pt x="1741" y="2861"/>
                    <a:pt x="1489" y="2861"/>
                  </a:cubicBezTo>
                  <a:cubicBezTo>
                    <a:pt x="1312" y="2861"/>
                    <a:pt x="1151" y="2945"/>
                    <a:pt x="1165" y="3142"/>
                  </a:cubicBezTo>
                  <a:cubicBezTo>
                    <a:pt x="1154" y="3417"/>
                    <a:pt x="1393" y="3544"/>
                    <a:pt x="1646" y="3544"/>
                  </a:cubicBezTo>
                  <a:cubicBezTo>
                    <a:pt x="1770" y="3544"/>
                    <a:pt x="1898" y="3513"/>
                    <a:pt x="2001" y="3454"/>
                  </a:cubicBezTo>
                  <a:lnTo>
                    <a:pt x="2034" y="3437"/>
                  </a:lnTo>
                  <a:cubicBezTo>
                    <a:pt x="2050" y="3421"/>
                    <a:pt x="2083" y="3404"/>
                    <a:pt x="2099" y="3388"/>
                  </a:cubicBezTo>
                  <a:cubicBezTo>
                    <a:pt x="2394" y="3093"/>
                    <a:pt x="2443" y="2634"/>
                    <a:pt x="2181" y="2290"/>
                  </a:cubicBezTo>
                  <a:cubicBezTo>
                    <a:pt x="2043" y="2021"/>
                    <a:pt x="1730" y="1874"/>
                    <a:pt x="1395" y="1874"/>
                  </a:cubicBezTo>
                  <a:cubicBezTo>
                    <a:pt x="1055" y="1874"/>
                    <a:pt x="691" y="2025"/>
                    <a:pt x="460" y="2355"/>
                  </a:cubicBezTo>
                  <a:cubicBezTo>
                    <a:pt x="1" y="2962"/>
                    <a:pt x="149" y="4126"/>
                    <a:pt x="935" y="4585"/>
                  </a:cubicBezTo>
                  <a:cubicBezTo>
                    <a:pt x="1284" y="4773"/>
                    <a:pt x="1685" y="4885"/>
                    <a:pt x="2079" y="4885"/>
                  </a:cubicBezTo>
                  <a:cubicBezTo>
                    <a:pt x="2130" y="4885"/>
                    <a:pt x="2180" y="4883"/>
                    <a:pt x="2230" y="4880"/>
                  </a:cubicBezTo>
                  <a:cubicBezTo>
                    <a:pt x="3132" y="4863"/>
                    <a:pt x="3853" y="4371"/>
                    <a:pt x="5033" y="4011"/>
                  </a:cubicBezTo>
                  <a:cubicBezTo>
                    <a:pt x="5459" y="3896"/>
                    <a:pt x="5902" y="3831"/>
                    <a:pt x="6344" y="3798"/>
                  </a:cubicBezTo>
                  <a:cubicBezTo>
                    <a:pt x="6541" y="3781"/>
                    <a:pt x="6738" y="3732"/>
                    <a:pt x="6918" y="3634"/>
                  </a:cubicBezTo>
                  <a:lnTo>
                    <a:pt x="6918" y="3634"/>
                  </a:lnTo>
                  <a:cubicBezTo>
                    <a:pt x="6918" y="3634"/>
                    <a:pt x="6799" y="3663"/>
                    <a:pt x="6648" y="3663"/>
                  </a:cubicBezTo>
                  <a:cubicBezTo>
                    <a:pt x="6496" y="3663"/>
                    <a:pt x="6312" y="3634"/>
                    <a:pt x="6181" y="3519"/>
                  </a:cubicBezTo>
                  <a:cubicBezTo>
                    <a:pt x="5918" y="3273"/>
                    <a:pt x="5918" y="3372"/>
                    <a:pt x="5640" y="3290"/>
                  </a:cubicBezTo>
                  <a:cubicBezTo>
                    <a:pt x="5459" y="3240"/>
                    <a:pt x="5361" y="3093"/>
                    <a:pt x="5361" y="2913"/>
                  </a:cubicBezTo>
                  <a:cubicBezTo>
                    <a:pt x="5164" y="3077"/>
                    <a:pt x="5131" y="3372"/>
                    <a:pt x="5279" y="3585"/>
                  </a:cubicBezTo>
                  <a:cubicBezTo>
                    <a:pt x="5279" y="3585"/>
                    <a:pt x="4558" y="3585"/>
                    <a:pt x="4377" y="3208"/>
                  </a:cubicBezTo>
                  <a:cubicBezTo>
                    <a:pt x="4214" y="2831"/>
                    <a:pt x="4410" y="2847"/>
                    <a:pt x="4558" y="2765"/>
                  </a:cubicBezTo>
                  <a:cubicBezTo>
                    <a:pt x="4705" y="2667"/>
                    <a:pt x="4754" y="2536"/>
                    <a:pt x="4591" y="2323"/>
                  </a:cubicBezTo>
                  <a:cubicBezTo>
                    <a:pt x="4443" y="2126"/>
                    <a:pt x="4476" y="1749"/>
                    <a:pt x="4738" y="1749"/>
                  </a:cubicBezTo>
                  <a:cubicBezTo>
                    <a:pt x="4660" y="1580"/>
                    <a:pt x="4489" y="1483"/>
                    <a:pt x="4315" y="1483"/>
                  </a:cubicBezTo>
                  <a:cubicBezTo>
                    <a:pt x="4270" y="1483"/>
                    <a:pt x="4225" y="1489"/>
                    <a:pt x="4181" y="1503"/>
                  </a:cubicBezTo>
                  <a:cubicBezTo>
                    <a:pt x="3755" y="1569"/>
                    <a:pt x="3755" y="2175"/>
                    <a:pt x="3755" y="2175"/>
                  </a:cubicBezTo>
                  <a:cubicBezTo>
                    <a:pt x="3755" y="2175"/>
                    <a:pt x="3443" y="1421"/>
                    <a:pt x="3935" y="1044"/>
                  </a:cubicBezTo>
                  <a:cubicBezTo>
                    <a:pt x="4118" y="899"/>
                    <a:pt x="4267" y="844"/>
                    <a:pt x="4385" y="844"/>
                  </a:cubicBezTo>
                  <a:cubicBezTo>
                    <a:pt x="4573" y="844"/>
                    <a:pt x="4681" y="985"/>
                    <a:pt x="4722" y="1126"/>
                  </a:cubicBezTo>
                  <a:cubicBezTo>
                    <a:pt x="4775" y="1311"/>
                    <a:pt x="4871" y="1465"/>
                    <a:pt x="5018" y="1465"/>
                  </a:cubicBezTo>
                  <a:cubicBezTo>
                    <a:pt x="5053" y="1465"/>
                    <a:pt x="5091" y="1456"/>
                    <a:pt x="5131" y="1437"/>
                  </a:cubicBezTo>
                  <a:cubicBezTo>
                    <a:pt x="5264" y="1371"/>
                    <a:pt x="5375" y="1267"/>
                    <a:pt x="5473" y="1267"/>
                  </a:cubicBezTo>
                  <a:cubicBezTo>
                    <a:pt x="5520" y="1267"/>
                    <a:pt x="5564" y="1291"/>
                    <a:pt x="5607" y="1355"/>
                  </a:cubicBezTo>
                  <a:cubicBezTo>
                    <a:pt x="5722" y="1601"/>
                    <a:pt x="5607" y="1896"/>
                    <a:pt x="5361" y="2011"/>
                  </a:cubicBezTo>
                  <a:cubicBezTo>
                    <a:pt x="5361" y="2011"/>
                    <a:pt x="5367" y="2011"/>
                    <a:pt x="5377" y="2011"/>
                  </a:cubicBezTo>
                  <a:cubicBezTo>
                    <a:pt x="5485" y="2011"/>
                    <a:pt x="6095" y="1984"/>
                    <a:pt x="6230" y="1372"/>
                  </a:cubicBezTo>
                  <a:cubicBezTo>
                    <a:pt x="6347" y="822"/>
                    <a:pt x="5880" y="1"/>
                    <a:pt x="49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9" name="Google Shape;8879;p21"/>
            <p:cNvSpPr/>
            <p:nvPr/>
          </p:nvSpPr>
          <p:spPr>
            <a:xfrm>
              <a:off x="4407686" y="4303489"/>
              <a:ext cx="152773" cy="108650"/>
            </a:xfrm>
            <a:custGeom>
              <a:avLst/>
              <a:gdLst/>
              <a:ahLst/>
              <a:cxnLst/>
              <a:rect l="l" t="t" r="r" b="b"/>
              <a:pathLst>
                <a:path w="4657" h="3312" extrusionOk="0">
                  <a:moveTo>
                    <a:pt x="837" y="1"/>
                  </a:moveTo>
                  <a:cubicBezTo>
                    <a:pt x="837" y="1"/>
                    <a:pt x="1" y="919"/>
                    <a:pt x="558" y="1722"/>
                  </a:cubicBezTo>
                  <a:cubicBezTo>
                    <a:pt x="870" y="2181"/>
                    <a:pt x="1378" y="2459"/>
                    <a:pt x="1935" y="2492"/>
                  </a:cubicBezTo>
                  <a:cubicBezTo>
                    <a:pt x="1869" y="2492"/>
                    <a:pt x="1476" y="2492"/>
                    <a:pt x="1296" y="2722"/>
                  </a:cubicBezTo>
                  <a:cubicBezTo>
                    <a:pt x="1181" y="2885"/>
                    <a:pt x="1132" y="3099"/>
                    <a:pt x="1165" y="3312"/>
                  </a:cubicBezTo>
                  <a:cubicBezTo>
                    <a:pt x="1215" y="3223"/>
                    <a:pt x="1305" y="3164"/>
                    <a:pt x="1395" y="3164"/>
                  </a:cubicBezTo>
                  <a:cubicBezTo>
                    <a:pt x="1422" y="3164"/>
                    <a:pt x="1450" y="3169"/>
                    <a:pt x="1476" y="3180"/>
                  </a:cubicBezTo>
                  <a:cubicBezTo>
                    <a:pt x="1590" y="3215"/>
                    <a:pt x="1750" y="3288"/>
                    <a:pt x="1933" y="3288"/>
                  </a:cubicBezTo>
                  <a:cubicBezTo>
                    <a:pt x="2092" y="3288"/>
                    <a:pt x="2267" y="3233"/>
                    <a:pt x="2443" y="3049"/>
                  </a:cubicBezTo>
                  <a:cubicBezTo>
                    <a:pt x="2820" y="2640"/>
                    <a:pt x="3312" y="2869"/>
                    <a:pt x="4656" y="2164"/>
                  </a:cubicBezTo>
                  <a:cubicBezTo>
                    <a:pt x="4656" y="2164"/>
                    <a:pt x="4656" y="2164"/>
                    <a:pt x="4656" y="2164"/>
                  </a:cubicBezTo>
                  <a:cubicBezTo>
                    <a:pt x="4642" y="2164"/>
                    <a:pt x="3924" y="2456"/>
                    <a:pt x="3119" y="2456"/>
                  </a:cubicBezTo>
                  <a:cubicBezTo>
                    <a:pt x="2653" y="2456"/>
                    <a:pt x="2159" y="2358"/>
                    <a:pt x="1755" y="2049"/>
                  </a:cubicBezTo>
                  <a:cubicBezTo>
                    <a:pt x="1115" y="1574"/>
                    <a:pt x="771" y="787"/>
                    <a:pt x="8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0" name="Google Shape;8880;p21"/>
            <p:cNvSpPr/>
            <p:nvPr/>
          </p:nvSpPr>
          <p:spPr>
            <a:xfrm>
              <a:off x="4609343" y="4059940"/>
              <a:ext cx="145753" cy="205950"/>
            </a:xfrm>
            <a:custGeom>
              <a:avLst/>
              <a:gdLst/>
              <a:ahLst/>
              <a:cxnLst/>
              <a:rect l="l" t="t" r="r" b="b"/>
              <a:pathLst>
                <a:path w="4443" h="6278" extrusionOk="0">
                  <a:moveTo>
                    <a:pt x="2632" y="1"/>
                  </a:moveTo>
                  <a:cubicBezTo>
                    <a:pt x="2136" y="1"/>
                    <a:pt x="1621" y="203"/>
                    <a:pt x="1279" y="606"/>
                  </a:cubicBezTo>
                  <a:cubicBezTo>
                    <a:pt x="1" y="2245"/>
                    <a:pt x="902" y="4261"/>
                    <a:pt x="1656" y="5113"/>
                  </a:cubicBezTo>
                  <a:cubicBezTo>
                    <a:pt x="2082" y="5638"/>
                    <a:pt x="2640" y="6031"/>
                    <a:pt x="3262" y="6277"/>
                  </a:cubicBezTo>
                  <a:cubicBezTo>
                    <a:pt x="2689" y="6015"/>
                    <a:pt x="2181" y="5622"/>
                    <a:pt x="1771" y="5130"/>
                  </a:cubicBezTo>
                  <a:cubicBezTo>
                    <a:pt x="1492" y="4736"/>
                    <a:pt x="1295" y="4310"/>
                    <a:pt x="1164" y="3851"/>
                  </a:cubicBezTo>
                  <a:cubicBezTo>
                    <a:pt x="1017" y="3310"/>
                    <a:pt x="968" y="2753"/>
                    <a:pt x="1000" y="2212"/>
                  </a:cubicBezTo>
                  <a:cubicBezTo>
                    <a:pt x="1132" y="737"/>
                    <a:pt x="1967" y="180"/>
                    <a:pt x="2721" y="163"/>
                  </a:cubicBezTo>
                  <a:cubicBezTo>
                    <a:pt x="3066" y="163"/>
                    <a:pt x="3394" y="311"/>
                    <a:pt x="3639" y="557"/>
                  </a:cubicBezTo>
                  <a:cubicBezTo>
                    <a:pt x="4279" y="1098"/>
                    <a:pt x="3918" y="2048"/>
                    <a:pt x="3377" y="2278"/>
                  </a:cubicBezTo>
                  <a:cubicBezTo>
                    <a:pt x="3254" y="2339"/>
                    <a:pt x="3122" y="2372"/>
                    <a:pt x="2988" y="2372"/>
                  </a:cubicBezTo>
                  <a:cubicBezTo>
                    <a:pt x="2871" y="2372"/>
                    <a:pt x="2754" y="2347"/>
                    <a:pt x="2640" y="2294"/>
                  </a:cubicBezTo>
                  <a:cubicBezTo>
                    <a:pt x="2476" y="2196"/>
                    <a:pt x="2344" y="2032"/>
                    <a:pt x="2328" y="1835"/>
                  </a:cubicBezTo>
                  <a:cubicBezTo>
                    <a:pt x="2328" y="1737"/>
                    <a:pt x="2357" y="1715"/>
                    <a:pt x="2410" y="1715"/>
                  </a:cubicBezTo>
                  <a:cubicBezTo>
                    <a:pt x="2455" y="1715"/>
                    <a:pt x="2518" y="1731"/>
                    <a:pt x="2597" y="1731"/>
                  </a:cubicBezTo>
                  <a:cubicBezTo>
                    <a:pt x="2658" y="1731"/>
                    <a:pt x="2727" y="1722"/>
                    <a:pt x="2803" y="1688"/>
                  </a:cubicBezTo>
                  <a:cubicBezTo>
                    <a:pt x="3000" y="1573"/>
                    <a:pt x="3049" y="1294"/>
                    <a:pt x="2885" y="1130"/>
                  </a:cubicBezTo>
                  <a:cubicBezTo>
                    <a:pt x="2811" y="1056"/>
                    <a:pt x="2710" y="1016"/>
                    <a:pt x="2606" y="1016"/>
                  </a:cubicBezTo>
                  <a:cubicBezTo>
                    <a:pt x="2411" y="1016"/>
                    <a:pt x="2207" y="1159"/>
                    <a:pt x="2164" y="1491"/>
                  </a:cubicBezTo>
                  <a:cubicBezTo>
                    <a:pt x="2131" y="1737"/>
                    <a:pt x="2213" y="1983"/>
                    <a:pt x="2377" y="2147"/>
                  </a:cubicBezTo>
                  <a:cubicBezTo>
                    <a:pt x="2394" y="2179"/>
                    <a:pt x="2426" y="2196"/>
                    <a:pt x="2443" y="2212"/>
                  </a:cubicBezTo>
                  <a:lnTo>
                    <a:pt x="2492" y="2261"/>
                  </a:lnTo>
                  <a:lnTo>
                    <a:pt x="2541" y="2294"/>
                  </a:lnTo>
                  <a:lnTo>
                    <a:pt x="2590" y="2327"/>
                  </a:lnTo>
                  <a:lnTo>
                    <a:pt x="2623" y="2343"/>
                  </a:lnTo>
                  <a:cubicBezTo>
                    <a:pt x="2754" y="2409"/>
                    <a:pt x="2894" y="2442"/>
                    <a:pt x="3031" y="2442"/>
                  </a:cubicBezTo>
                  <a:cubicBezTo>
                    <a:pt x="3168" y="2442"/>
                    <a:pt x="3303" y="2409"/>
                    <a:pt x="3426" y="2343"/>
                  </a:cubicBezTo>
                  <a:cubicBezTo>
                    <a:pt x="4016" y="2130"/>
                    <a:pt x="4443" y="1081"/>
                    <a:pt x="3754" y="458"/>
                  </a:cubicBezTo>
                  <a:cubicBezTo>
                    <a:pt x="3480" y="153"/>
                    <a:pt x="3063" y="1"/>
                    <a:pt x="26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1" name="Google Shape;8881;p21"/>
            <p:cNvSpPr/>
            <p:nvPr/>
          </p:nvSpPr>
          <p:spPr>
            <a:xfrm>
              <a:off x="3294591" y="4897400"/>
              <a:ext cx="297935" cy="207098"/>
            </a:xfrm>
            <a:custGeom>
              <a:avLst/>
              <a:gdLst/>
              <a:ahLst/>
              <a:cxnLst/>
              <a:rect l="l" t="t" r="r" b="b"/>
              <a:pathLst>
                <a:path w="9082" h="6313" extrusionOk="0">
                  <a:moveTo>
                    <a:pt x="7080" y="0"/>
                  </a:moveTo>
                  <a:cubicBezTo>
                    <a:pt x="6623" y="0"/>
                    <a:pt x="6191" y="163"/>
                    <a:pt x="5918" y="501"/>
                  </a:cubicBezTo>
                  <a:cubicBezTo>
                    <a:pt x="5541" y="910"/>
                    <a:pt x="5492" y="1533"/>
                    <a:pt x="5820" y="1992"/>
                  </a:cubicBezTo>
                  <a:cubicBezTo>
                    <a:pt x="5902" y="2140"/>
                    <a:pt x="6033" y="2238"/>
                    <a:pt x="6197" y="2304"/>
                  </a:cubicBezTo>
                  <a:lnTo>
                    <a:pt x="6229" y="2320"/>
                  </a:lnTo>
                  <a:lnTo>
                    <a:pt x="6295" y="2336"/>
                  </a:lnTo>
                  <a:cubicBezTo>
                    <a:pt x="6328" y="2353"/>
                    <a:pt x="6361" y="2353"/>
                    <a:pt x="6393" y="2369"/>
                  </a:cubicBezTo>
                  <a:cubicBezTo>
                    <a:pt x="6462" y="2385"/>
                    <a:pt x="6532" y="2394"/>
                    <a:pt x="6601" y="2394"/>
                  </a:cubicBezTo>
                  <a:cubicBezTo>
                    <a:pt x="6812" y="2394"/>
                    <a:pt x="7019" y="2317"/>
                    <a:pt x="7180" y="2156"/>
                  </a:cubicBezTo>
                  <a:cubicBezTo>
                    <a:pt x="7571" y="1751"/>
                    <a:pt x="7301" y="1208"/>
                    <a:pt x="6963" y="1208"/>
                  </a:cubicBezTo>
                  <a:cubicBezTo>
                    <a:pt x="6932" y="1208"/>
                    <a:pt x="6900" y="1212"/>
                    <a:pt x="6869" y="1222"/>
                  </a:cubicBezTo>
                  <a:cubicBezTo>
                    <a:pt x="6557" y="1304"/>
                    <a:pt x="6492" y="1714"/>
                    <a:pt x="6721" y="1845"/>
                  </a:cubicBezTo>
                  <a:cubicBezTo>
                    <a:pt x="6775" y="1875"/>
                    <a:pt x="6834" y="1889"/>
                    <a:pt x="6892" y="1889"/>
                  </a:cubicBezTo>
                  <a:cubicBezTo>
                    <a:pt x="6992" y="1889"/>
                    <a:pt x="7091" y="1846"/>
                    <a:pt x="7164" y="1763"/>
                  </a:cubicBezTo>
                  <a:lnTo>
                    <a:pt x="7164" y="1763"/>
                  </a:lnTo>
                  <a:cubicBezTo>
                    <a:pt x="7197" y="1910"/>
                    <a:pt x="7147" y="2058"/>
                    <a:pt x="7016" y="2140"/>
                  </a:cubicBezTo>
                  <a:cubicBezTo>
                    <a:pt x="6876" y="2257"/>
                    <a:pt x="6702" y="2315"/>
                    <a:pt x="6530" y="2315"/>
                  </a:cubicBezTo>
                  <a:cubicBezTo>
                    <a:pt x="6462" y="2315"/>
                    <a:pt x="6393" y="2306"/>
                    <a:pt x="6328" y="2287"/>
                  </a:cubicBezTo>
                  <a:cubicBezTo>
                    <a:pt x="6229" y="2271"/>
                    <a:pt x="6147" y="2222"/>
                    <a:pt x="6066" y="2173"/>
                  </a:cubicBezTo>
                  <a:cubicBezTo>
                    <a:pt x="5557" y="1763"/>
                    <a:pt x="5525" y="1009"/>
                    <a:pt x="5984" y="550"/>
                  </a:cubicBezTo>
                  <a:cubicBezTo>
                    <a:pt x="6239" y="246"/>
                    <a:pt x="6633" y="102"/>
                    <a:pt x="7049" y="102"/>
                  </a:cubicBezTo>
                  <a:cubicBezTo>
                    <a:pt x="7915" y="102"/>
                    <a:pt x="8879" y="727"/>
                    <a:pt x="8901" y="1845"/>
                  </a:cubicBezTo>
                  <a:cubicBezTo>
                    <a:pt x="8918" y="2664"/>
                    <a:pt x="8491" y="3402"/>
                    <a:pt x="7770" y="3795"/>
                  </a:cubicBezTo>
                  <a:lnTo>
                    <a:pt x="7705" y="3812"/>
                  </a:lnTo>
                  <a:cubicBezTo>
                    <a:pt x="7623" y="3844"/>
                    <a:pt x="7541" y="3877"/>
                    <a:pt x="7442" y="3894"/>
                  </a:cubicBezTo>
                  <a:cubicBezTo>
                    <a:pt x="7216" y="3946"/>
                    <a:pt x="6990" y="3968"/>
                    <a:pt x="6765" y="3968"/>
                  </a:cubicBezTo>
                  <a:cubicBezTo>
                    <a:pt x="5179" y="3968"/>
                    <a:pt x="3643" y="2834"/>
                    <a:pt x="2302" y="2834"/>
                  </a:cubicBezTo>
                  <a:cubicBezTo>
                    <a:pt x="2155" y="2834"/>
                    <a:pt x="2011" y="2847"/>
                    <a:pt x="1869" y="2877"/>
                  </a:cubicBezTo>
                  <a:cubicBezTo>
                    <a:pt x="624" y="3156"/>
                    <a:pt x="263" y="4041"/>
                    <a:pt x="148" y="4582"/>
                  </a:cubicBezTo>
                  <a:cubicBezTo>
                    <a:pt x="1" y="5123"/>
                    <a:pt x="115" y="5729"/>
                    <a:pt x="558" y="6057"/>
                  </a:cubicBezTo>
                  <a:cubicBezTo>
                    <a:pt x="784" y="6233"/>
                    <a:pt x="1056" y="6313"/>
                    <a:pt x="1321" y="6313"/>
                  </a:cubicBezTo>
                  <a:cubicBezTo>
                    <a:pt x="1747" y="6313"/>
                    <a:pt x="2156" y="6106"/>
                    <a:pt x="2328" y="5762"/>
                  </a:cubicBezTo>
                  <a:cubicBezTo>
                    <a:pt x="2656" y="5221"/>
                    <a:pt x="2361" y="4516"/>
                    <a:pt x="1869" y="4402"/>
                  </a:cubicBezTo>
                  <a:cubicBezTo>
                    <a:pt x="1775" y="4363"/>
                    <a:pt x="1678" y="4344"/>
                    <a:pt x="1581" y="4344"/>
                  </a:cubicBezTo>
                  <a:cubicBezTo>
                    <a:pt x="1273" y="4344"/>
                    <a:pt x="978" y="4532"/>
                    <a:pt x="853" y="4844"/>
                  </a:cubicBezTo>
                  <a:cubicBezTo>
                    <a:pt x="820" y="4959"/>
                    <a:pt x="820" y="5090"/>
                    <a:pt x="837" y="5221"/>
                  </a:cubicBezTo>
                  <a:lnTo>
                    <a:pt x="837" y="5238"/>
                  </a:lnTo>
                  <a:cubicBezTo>
                    <a:pt x="837" y="5238"/>
                    <a:pt x="853" y="5254"/>
                    <a:pt x="853" y="5270"/>
                  </a:cubicBezTo>
                  <a:cubicBezTo>
                    <a:pt x="853" y="5287"/>
                    <a:pt x="853" y="5287"/>
                    <a:pt x="853" y="5303"/>
                  </a:cubicBezTo>
                  <a:cubicBezTo>
                    <a:pt x="927" y="5525"/>
                    <a:pt x="1130" y="5663"/>
                    <a:pt x="1351" y="5663"/>
                  </a:cubicBezTo>
                  <a:cubicBezTo>
                    <a:pt x="1425" y="5663"/>
                    <a:pt x="1501" y="5647"/>
                    <a:pt x="1574" y="5615"/>
                  </a:cubicBezTo>
                  <a:cubicBezTo>
                    <a:pt x="1921" y="5473"/>
                    <a:pt x="1813" y="4923"/>
                    <a:pt x="1471" y="4923"/>
                  </a:cubicBezTo>
                  <a:cubicBezTo>
                    <a:pt x="1456" y="4923"/>
                    <a:pt x="1442" y="4924"/>
                    <a:pt x="1427" y="4926"/>
                  </a:cubicBezTo>
                  <a:cubicBezTo>
                    <a:pt x="1050" y="4959"/>
                    <a:pt x="1115" y="5320"/>
                    <a:pt x="1066" y="5369"/>
                  </a:cubicBezTo>
                  <a:cubicBezTo>
                    <a:pt x="1052" y="5383"/>
                    <a:pt x="1037" y="5389"/>
                    <a:pt x="1022" y="5389"/>
                  </a:cubicBezTo>
                  <a:cubicBezTo>
                    <a:pt x="968" y="5389"/>
                    <a:pt x="915" y="5313"/>
                    <a:pt x="902" y="5287"/>
                  </a:cubicBezTo>
                  <a:cubicBezTo>
                    <a:pt x="837" y="5090"/>
                    <a:pt x="853" y="4877"/>
                    <a:pt x="951" y="4713"/>
                  </a:cubicBezTo>
                  <a:cubicBezTo>
                    <a:pt x="1091" y="4504"/>
                    <a:pt x="1320" y="4394"/>
                    <a:pt x="1559" y="4394"/>
                  </a:cubicBezTo>
                  <a:cubicBezTo>
                    <a:pt x="1657" y="4394"/>
                    <a:pt x="1757" y="4413"/>
                    <a:pt x="1853" y="4451"/>
                  </a:cubicBezTo>
                  <a:cubicBezTo>
                    <a:pt x="2312" y="4566"/>
                    <a:pt x="2558" y="5221"/>
                    <a:pt x="2246" y="5713"/>
                  </a:cubicBezTo>
                  <a:cubicBezTo>
                    <a:pt x="2086" y="6024"/>
                    <a:pt x="1703" y="6207"/>
                    <a:pt x="1314" y="6207"/>
                  </a:cubicBezTo>
                  <a:cubicBezTo>
                    <a:pt x="1069" y="6207"/>
                    <a:pt x="820" y="6134"/>
                    <a:pt x="624" y="5975"/>
                  </a:cubicBezTo>
                  <a:cubicBezTo>
                    <a:pt x="83" y="5566"/>
                    <a:pt x="115" y="4631"/>
                    <a:pt x="558" y="4058"/>
                  </a:cubicBezTo>
                  <a:cubicBezTo>
                    <a:pt x="904" y="3576"/>
                    <a:pt x="1492" y="3345"/>
                    <a:pt x="2105" y="3345"/>
                  </a:cubicBezTo>
                  <a:cubicBezTo>
                    <a:pt x="2305" y="3345"/>
                    <a:pt x="2508" y="3370"/>
                    <a:pt x="2705" y="3418"/>
                  </a:cubicBezTo>
                  <a:cubicBezTo>
                    <a:pt x="3508" y="3615"/>
                    <a:pt x="4328" y="3959"/>
                    <a:pt x="5213" y="4189"/>
                  </a:cubicBezTo>
                  <a:cubicBezTo>
                    <a:pt x="5549" y="4250"/>
                    <a:pt x="5892" y="4286"/>
                    <a:pt x="6230" y="4286"/>
                  </a:cubicBezTo>
                  <a:cubicBezTo>
                    <a:pt x="6800" y="4286"/>
                    <a:pt x="7358" y="4184"/>
                    <a:pt x="7852" y="3926"/>
                  </a:cubicBezTo>
                  <a:cubicBezTo>
                    <a:pt x="8623" y="3517"/>
                    <a:pt x="9082" y="2713"/>
                    <a:pt x="9049" y="1845"/>
                  </a:cubicBezTo>
                  <a:cubicBezTo>
                    <a:pt x="9016" y="653"/>
                    <a:pt x="7998" y="0"/>
                    <a:pt x="708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2" name="Google Shape;8882;p21"/>
            <p:cNvSpPr/>
            <p:nvPr/>
          </p:nvSpPr>
          <p:spPr>
            <a:xfrm>
              <a:off x="3330086" y="5014811"/>
              <a:ext cx="211887" cy="121116"/>
            </a:xfrm>
            <a:custGeom>
              <a:avLst/>
              <a:gdLst/>
              <a:ahLst/>
              <a:cxnLst/>
              <a:rect l="l" t="t" r="r" b="b"/>
              <a:pathLst>
                <a:path w="6459" h="3692" extrusionOk="0">
                  <a:moveTo>
                    <a:pt x="948" y="0"/>
                  </a:moveTo>
                  <a:cubicBezTo>
                    <a:pt x="332" y="0"/>
                    <a:pt x="1" y="265"/>
                    <a:pt x="1" y="265"/>
                  </a:cubicBezTo>
                  <a:cubicBezTo>
                    <a:pt x="225" y="193"/>
                    <a:pt x="434" y="147"/>
                    <a:pt x="643" y="147"/>
                  </a:cubicBezTo>
                  <a:cubicBezTo>
                    <a:pt x="952" y="147"/>
                    <a:pt x="1262" y="247"/>
                    <a:pt x="1623" y="511"/>
                  </a:cubicBezTo>
                  <a:cubicBezTo>
                    <a:pt x="2213" y="954"/>
                    <a:pt x="1853" y="1708"/>
                    <a:pt x="1754" y="2200"/>
                  </a:cubicBezTo>
                  <a:cubicBezTo>
                    <a:pt x="1656" y="2708"/>
                    <a:pt x="2361" y="2921"/>
                    <a:pt x="2721" y="3085"/>
                  </a:cubicBezTo>
                  <a:cubicBezTo>
                    <a:pt x="3082" y="3249"/>
                    <a:pt x="2902" y="3691"/>
                    <a:pt x="2902" y="3691"/>
                  </a:cubicBezTo>
                  <a:cubicBezTo>
                    <a:pt x="4230" y="2872"/>
                    <a:pt x="3377" y="1937"/>
                    <a:pt x="3148" y="1659"/>
                  </a:cubicBezTo>
                  <a:cubicBezTo>
                    <a:pt x="2957" y="1441"/>
                    <a:pt x="3083" y="1200"/>
                    <a:pt x="3272" y="1200"/>
                  </a:cubicBezTo>
                  <a:cubicBezTo>
                    <a:pt x="3311" y="1200"/>
                    <a:pt x="3352" y="1210"/>
                    <a:pt x="3394" y="1233"/>
                  </a:cubicBezTo>
                  <a:cubicBezTo>
                    <a:pt x="3639" y="1364"/>
                    <a:pt x="3262" y="1872"/>
                    <a:pt x="3951" y="2298"/>
                  </a:cubicBezTo>
                  <a:cubicBezTo>
                    <a:pt x="4120" y="2410"/>
                    <a:pt x="4280" y="2451"/>
                    <a:pt x="4423" y="2451"/>
                  </a:cubicBezTo>
                  <a:cubicBezTo>
                    <a:pt x="4847" y="2451"/>
                    <a:pt x="5131" y="2085"/>
                    <a:pt x="5131" y="2085"/>
                  </a:cubicBezTo>
                  <a:lnTo>
                    <a:pt x="5131" y="2085"/>
                  </a:lnTo>
                  <a:cubicBezTo>
                    <a:pt x="5125" y="2085"/>
                    <a:pt x="5119" y="2085"/>
                    <a:pt x="5113" y="2085"/>
                  </a:cubicBezTo>
                  <a:cubicBezTo>
                    <a:pt x="4744" y="2085"/>
                    <a:pt x="4948" y="1574"/>
                    <a:pt x="4787" y="1413"/>
                  </a:cubicBezTo>
                  <a:cubicBezTo>
                    <a:pt x="4703" y="1350"/>
                    <a:pt x="4605" y="1320"/>
                    <a:pt x="4511" y="1320"/>
                  </a:cubicBezTo>
                  <a:cubicBezTo>
                    <a:pt x="4459" y="1320"/>
                    <a:pt x="4408" y="1330"/>
                    <a:pt x="4361" y="1347"/>
                  </a:cubicBezTo>
                  <a:cubicBezTo>
                    <a:pt x="4308" y="1359"/>
                    <a:pt x="4258" y="1364"/>
                    <a:pt x="4213" y="1364"/>
                  </a:cubicBezTo>
                  <a:cubicBezTo>
                    <a:pt x="4062" y="1364"/>
                    <a:pt x="3970" y="1305"/>
                    <a:pt x="4033" y="1216"/>
                  </a:cubicBezTo>
                  <a:cubicBezTo>
                    <a:pt x="4062" y="1174"/>
                    <a:pt x="4096" y="1158"/>
                    <a:pt x="4142" y="1158"/>
                  </a:cubicBezTo>
                  <a:cubicBezTo>
                    <a:pt x="4274" y="1158"/>
                    <a:pt x="4508" y="1294"/>
                    <a:pt x="5033" y="1331"/>
                  </a:cubicBezTo>
                  <a:cubicBezTo>
                    <a:pt x="5060" y="1333"/>
                    <a:pt x="5088" y="1333"/>
                    <a:pt x="5115" y="1333"/>
                  </a:cubicBezTo>
                  <a:cubicBezTo>
                    <a:pt x="5892" y="1333"/>
                    <a:pt x="6459" y="675"/>
                    <a:pt x="6459" y="675"/>
                  </a:cubicBezTo>
                  <a:lnTo>
                    <a:pt x="6459" y="675"/>
                  </a:lnTo>
                  <a:cubicBezTo>
                    <a:pt x="6000" y="931"/>
                    <a:pt x="5514" y="1029"/>
                    <a:pt x="5026" y="1029"/>
                  </a:cubicBezTo>
                  <a:cubicBezTo>
                    <a:pt x="3859" y="1029"/>
                    <a:pt x="2680" y="468"/>
                    <a:pt x="1836" y="167"/>
                  </a:cubicBezTo>
                  <a:cubicBezTo>
                    <a:pt x="1495" y="44"/>
                    <a:pt x="1198" y="0"/>
                    <a:pt x="9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3" name="Google Shape;8883;p21"/>
            <p:cNvSpPr/>
            <p:nvPr/>
          </p:nvSpPr>
          <p:spPr>
            <a:xfrm>
              <a:off x="3384937" y="4894185"/>
              <a:ext cx="118328" cy="83095"/>
            </a:xfrm>
            <a:custGeom>
              <a:avLst/>
              <a:gdLst/>
              <a:ahLst/>
              <a:cxnLst/>
              <a:rect l="l" t="t" r="r" b="b"/>
              <a:pathLst>
                <a:path w="3607" h="2533" extrusionOk="0">
                  <a:moveTo>
                    <a:pt x="2521" y="0"/>
                  </a:moveTo>
                  <a:cubicBezTo>
                    <a:pt x="1931" y="0"/>
                    <a:pt x="1246" y="123"/>
                    <a:pt x="869" y="615"/>
                  </a:cubicBezTo>
                  <a:cubicBezTo>
                    <a:pt x="0" y="1762"/>
                    <a:pt x="525" y="2533"/>
                    <a:pt x="525" y="2533"/>
                  </a:cubicBezTo>
                  <a:cubicBezTo>
                    <a:pt x="525" y="2533"/>
                    <a:pt x="361" y="2172"/>
                    <a:pt x="1394" y="2156"/>
                  </a:cubicBezTo>
                  <a:cubicBezTo>
                    <a:pt x="2426" y="2139"/>
                    <a:pt x="2295" y="1500"/>
                    <a:pt x="2262" y="1271"/>
                  </a:cubicBezTo>
                  <a:cubicBezTo>
                    <a:pt x="2180" y="1008"/>
                    <a:pt x="2230" y="746"/>
                    <a:pt x="2410" y="549"/>
                  </a:cubicBezTo>
                  <a:cubicBezTo>
                    <a:pt x="2656" y="205"/>
                    <a:pt x="3607" y="123"/>
                    <a:pt x="3607" y="123"/>
                  </a:cubicBezTo>
                  <a:cubicBezTo>
                    <a:pt x="3607" y="123"/>
                    <a:pt x="3111" y="0"/>
                    <a:pt x="25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4" name="Google Shape;8884;p21"/>
            <p:cNvSpPr/>
            <p:nvPr/>
          </p:nvSpPr>
          <p:spPr>
            <a:xfrm>
              <a:off x="3475284" y="4806267"/>
              <a:ext cx="74238" cy="88213"/>
            </a:xfrm>
            <a:custGeom>
              <a:avLst/>
              <a:gdLst/>
              <a:ahLst/>
              <a:cxnLst/>
              <a:rect l="l" t="t" r="r" b="b"/>
              <a:pathLst>
                <a:path w="2263" h="2689" extrusionOk="0">
                  <a:moveTo>
                    <a:pt x="1148" y="0"/>
                  </a:moveTo>
                  <a:cubicBezTo>
                    <a:pt x="1148" y="0"/>
                    <a:pt x="1344" y="541"/>
                    <a:pt x="1000" y="738"/>
                  </a:cubicBezTo>
                  <a:cubicBezTo>
                    <a:pt x="639" y="935"/>
                    <a:pt x="0" y="1344"/>
                    <a:pt x="262" y="2017"/>
                  </a:cubicBezTo>
                  <a:cubicBezTo>
                    <a:pt x="508" y="2689"/>
                    <a:pt x="1689" y="2426"/>
                    <a:pt x="2262" y="2623"/>
                  </a:cubicBezTo>
                  <a:cubicBezTo>
                    <a:pt x="2262" y="2623"/>
                    <a:pt x="1393" y="2164"/>
                    <a:pt x="1459" y="1443"/>
                  </a:cubicBezTo>
                  <a:cubicBezTo>
                    <a:pt x="1525" y="705"/>
                    <a:pt x="1443" y="181"/>
                    <a:pt x="11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5" name="Google Shape;8885;p21"/>
            <p:cNvSpPr/>
            <p:nvPr/>
          </p:nvSpPr>
          <p:spPr>
            <a:xfrm>
              <a:off x="3555395" y="4844977"/>
              <a:ext cx="104878" cy="141455"/>
            </a:xfrm>
            <a:custGeom>
              <a:avLst/>
              <a:gdLst/>
              <a:ahLst/>
              <a:cxnLst/>
              <a:rect l="l" t="t" r="r" b="b"/>
              <a:pathLst>
                <a:path w="3197" h="4312" extrusionOk="0">
                  <a:moveTo>
                    <a:pt x="378" y="1"/>
                  </a:moveTo>
                  <a:cubicBezTo>
                    <a:pt x="1" y="1345"/>
                    <a:pt x="541" y="1607"/>
                    <a:pt x="1099" y="2476"/>
                  </a:cubicBezTo>
                  <a:cubicBezTo>
                    <a:pt x="1656" y="3361"/>
                    <a:pt x="1050" y="4311"/>
                    <a:pt x="1050" y="4311"/>
                  </a:cubicBezTo>
                  <a:cubicBezTo>
                    <a:pt x="1459" y="4049"/>
                    <a:pt x="1804" y="3361"/>
                    <a:pt x="2492" y="2918"/>
                  </a:cubicBezTo>
                  <a:cubicBezTo>
                    <a:pt x="3197" y="2492"/>
                    <a:pt x="2902" y="1591"/>
                    <a:pt x="2902" y="1591"/>
                  </a:cubicBezTo>
                  <a:lnTo>
                    <a:pt x="2902" y="1591"/>
                  </a:lnTo>
                  <a:cubicBezTo>
                    <a:pt x="2862" y="1695"/>
                    <a:pt x="2760" y="1748"/>
                    <a:pt x="2595" y="1748"/>
                  </a:cubicBezTo>
                  <a:cubicBezTo>
                    <a:pt x="2554" y="1748"/>
                    <a:pt x="2508" y="1745"/>
                    <a:pt x="2459" y="1738"/>
                  </a:cubicBezTo>
                  <a:cubicBezTo>
                    <a:pt x="2428" y="1731"/>
                    <a:pt x="2398" y="1727"/>
                    <a:pt x="2369" y="1727"/>
                  </a:cubicBezTo>
                  <a:cubicBezTo>
                    <a:pt x="2134" y="1727"/>
                    <a:pt x="1962" y="1947"/>
                    <a:pt x="2049" y="2181"/>
                  </a:cubicBezTo>
                  <a:cubicBezTo>
                    <a:pt x="2101" y="2413"/>
                    <a:pt x="1959" y="2513"/>
                    <a:pt x="1825" y="2513"/>
                  </a:cubicBezTo>
                  <a:cubicBezTo>
                    <a:pt x="1789" y="2513"/>
                    <a:pt x="1753" y="2506"/>
                    <a:pt x="1722" y="2492"/>
                  </a:cubicBezTo>
                  <a:cubicBezTo>
                    <a:pt x="1558" y="2426"/>
                    <a:pt x="1558" y="2066"/>
                    <a:pt x="1787" y="1886"/>
                  </a:cubicBezTo>
                  <a:cubicBezTo>
                    <a:pt x="2000" y="1705"/>
                    <a:pt x="2148" y="1312"/>
                    <a:pt x="1951" y="689"/>
                  </a:cubicBezTo>
                  <a:cubicBezTo>
                    <a:pt x="1815" y="219"/>
                    <a:pt x="1370" y="104"/>
                    <a:pt x="1048" y="104"/>
                  </a:cubicBezTo>
                  <a:cubicBezTo>
                    <a:pt x="943" y="104"/>
                    <a:pt x="852" y="116"/>
                    <a:pt x="787" y="132"/>
                  </a:cubicBezTo>
                  <a:cubicBezTo>
                    <a:pt x="764" y="134"/>
                    <a:pt x="741" y="136"/>
                    <a:pt x="717" y="136"/>
                  </a:cubicBezTo>
                  <a:cubicBezTo>
                    <a:pt x="594" y="136"/>
                    <a:pt x="474" y="97"/>
                    <a:pt x="3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6" name="Google Shape;8886;p21"/>
            <p:cNvSpPr/>
            <p:nvPr/>
          </p:nvSpPr>
          <p:spPr>
            <a:xfrm>
              <a:off x="3532267" y="4636793"/>
              <a:ext cx="265655" cy="265753"/>
            </a:xfrm>
            <a:custGeom>
              <a:avLst/>
              <a:gdLst/>
              <a:ahLst/>
              <a:cxnLst/>
              <a:rect l="l" t="t" r="r" b="b"/>
              <a:pathLst>
                <a:path w="8098" h="8101" extrusionOk="0">
                  <a:moveTo>
                    <a:pt x="5732" y="0"/>
                  </a:moveTo>
                  <a:cubicBezTo>
                    <a:pt x="5218" y="0"/>
                    <a:pt x="4714" y="189"/>
                    <a:pt x="4410" y="577"/>
                  </a:cubicBezTo>
                  <a:cubicBezTo>
                    <a:pt x="4115" y="1003"/>
                    <a:pt x="4082" y="1560"/>
                    <a:pt x="4312" y="2036"/>
                  </a:cubicBezTo>
                  <a:cubicBezTo>
                    <a:pt x="4519" y="2442"/>
                    <a:pt x="4854" y="2589"/>
                    <a:pt x="5182" y="2589"/>
                  </a:cubicBezTo>
                  <a:cubicBezTo>
                    <a:pt x="5528" y="2589"/>
                    <a:pt x="5864" y="2426"/>
                    <a:pt x="6033" y="2232"/>
                  </a:cubicBezTo>
                  <a:cubicBezTo>
                    <a:pt x="6213" y="2036"/>
                    <a:pt x="6295" y="1757"/>
                    <a:pt x="6246" y="1478"/>
                  </a:cubicBezTo>
                  <a:cubicBezTo>
                    <a:pt x="6188" y="1158"/>
                    <a:pt x="5957" y="1022"/>
                    <a:pt x="5748" y="1022"/>
                  </a:cubicBezTo>
                  <a:cubicBezTo>
                    <a:pt x="5604" y="1022"/>
                    <a:pt x="5470" y="1086"/>
                    <a:pt x="5410" y="1200"/>
                  </a:cubicBezTo>
                  <a:cubicBezTo>
                    <a:pt x="5262" y="1495"/>
                    <a:pt x="5344" y="1839"/>
                    <a:pt x="5754" y="1905"/>
                  </a:cubicBezTo>
                  <a:cubicBezTo>
                    <a:pt x="6098" y="1954"/>
                    <a:pt x="5918" y="2396"/>
                    <a:pt x="5475" y="2495"/>
                  </a:cubicBezTo>
                  <a:cubicBezTo>
                    <a:pt x="5391" y="2520"/>
                    <a:pt x="5306" y="2532"/>
                    <a:pt x="5222" y="2532"/>
                  </a:cubicBezTo>
                  <a:cubicBezTo>
                    <a:pt x="4867" y="2532"/>
                    <a:pt x="4536" y="2318"/>
                    <a:pt x="4377" y="1986"/>
                  </a:cubicBezTo>
                  <a:cubicBezTo>
                    <a:pt x="4180" y="1544"/>
                    <a:pt x="4230" y="1019"/>
                    <a:pt x="4525" y="626"/>
                  </a:cubicBezTo>
                  <a:cubicBezTo>
                    <a:pt x="4795" y="288"/>
                    <a:pt x="5243" y="129"/>
                    <a:pt x="5713" y="129"/>
                  </a:cubicBezTo>
                  <a:cubicBezTo>
                    <a:pt x="5813" y="129"/>
                    <a:pt x="5915" y="136"/>
                    <a:pt x="6016" y="151"/>
                  </a:cubicBezTo>
                  <a:cubicBezTo>
                    <a:pt x="7213" y="282"/>
                    <a:pt x="7901" y="1986"/>
                    <a:pt x="7196" y="3134"/>
                  </a:cubicBezTo>
                  <a:cubicBezTo>
                    <a:pt x="6951" y="3494"/>
                    <a:pt x="6623" y="3790"/>
                    <a:pt x="6229" y="3986"/>
                  </a:cubicBezTo>
                  <a:cubicBezTo>
                    <a:pt x="5842" y="4152"/>
                    <a:pt x="5393" y="4235"/>
                    <a:pt x="4866" y="4235"/>
                  </a:cubicBezTo>
                  <a:cubicBezTo>
                    <a:pt x="4457" y="4235"/>
                    <a:pt x="4001" y="4185"/>
                    <a:pt x="3492" y="4085"/>
                  </a:cubicBezTo>
                  <a:cubicBezTo>
                    <a:pt x="3199" y="4028"/>
                    <a:pt x="2910" y="4000"/>
                    <a:pt x="2634" y="4000"/>
                  </a:cubicBezTo>
                  <a:cubicBezTo>
                    <a:pt x="1304" y="4000"/>
                    <a:pt x="240" y="4653"/>
                    <a:pt x="132" y="5970"/>
                  </a:cubicBezTo>
                  <a:cubicBezTo>
                    <a:pt x="1" y="7560"/>
                    <a:pt x="1033" y="8100"/>
                    <a:pt x="1033" y="8100"/>
                  </a:cubicBezTo>
                  <a:cubicBezTo>
                    <a:pt x="1033" y="8100"/>
                    <a:pt x="1017" y="8084"/>
                    <a:pt x="1001" y="8068"/>
                  </a:cubicBezTo>
                  <a:cubicBezTo>
                    <a:pt x="443" y="7428"/>
                    <a:pt x="591" y="6232"/>
                    <a:pt x="591" y="6232"/>
                  </a:cubicBezTo>
                  <a:cubicBezTo>
                    <a:pt x="689" y="5707"/>
                    <a:pt x="951" y="5248"/>
                    <a:pt x="1345" y="4904"/>
                  </a:cubicBezTo>
                  <a:cubicBezTo>
                    <a:pt x="1926" y="4463"/>
                    <a:pt x="2660" y="4378"/>
                    <a:pt x="3143" y="4378"/>
                  </a:cubicBezTo>
                  <a:cubicBezTo>
                    <a:pt x="3450" y="4378"/>
                    <a:pt x="3656" y="4412"/>
                    <a:pt x="3656" y="4412"/>
                  </a:cubicBezTo>
                  <a:cubicBezTo>
                    <a:pt x="3918" y="4445"/>
                    <a:pt x="4148" y="4462"/>
                    <a:pt x="4361" y="4462"/>
                  </a:cubicBezTo>
                  <a:cubicBezTo>
                    <a:pt x="4481" y="4471"/>
                    <a:pt x="4605" y="4476"/>
                    <a:pt x="4730" y="4476"/>
                  </a:cubicBezTo>
                  <a:cubicBezTo>
                    <a:pt x="5689" y="4476"/>
                    <a:pt x="6733" y="4175"/>
                    <a:pt x="7328" y="3232"/>
                  </a:cubicBezTo>
                  <a:cubicBezTo>
                    <a:pt x="8098" y="1986"/>
                    <a:pt x="7344" y="167"/>
                    <a:pt x="6016" y="20"/>
                  </a:cubicBezTo>
                  <a:cubicBezTo>
                    <a:pt x="5922" y="7"/>
                    <a:pt x="5827" y="0"/>
                    <a:pt x="57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7" name="Google Shape;8887;p21"/>
            <p:cNvSpPr/>
            <p:nvPr/>
          </p:nvSpPr>
          <p:spPr>
            <a:xfrm>
              <a:off x="3565073" y="4901435"/>
              <a:ext cx="33" cy="33"/>
            </a:xfrm>
            <a:custGeom>
              <a:avLst/>
              <a:gdLst/>
              <a:ahLst/>
              <a:cxnLst/>
              <a:rect l="l" t="t" r="r" b="b"/>
              <a:pathLst>
                <a:path w="1" h="1" extrusionOk="0">
                  <a:moveTo>
                    <a:pt x="1" y="1"/>
                  </a:moveTo>
                  <a:lnTo>
                    <a:pt x="1" y="1"/>
                  </a:lnTo>
                  <a:lnTo>
                    <a:pt x="1"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8" name="Google Shape;8888;p21"/>
            <p:cNvSpPr/>
            <p:nvPr/>
          </p:nvSpPr>
          <p:spPr>
            <a:xfrm>
              <a:off x="3602701" y="4789208"/>
              <a:ext cx="153298" cy="78371"/>
            </a:xfrm>
            <a:custGeom>
              <a:avLst/>
              <a:gdLst/>
              <a:ahLst/>
              <a:cxnLst/>
              <a:rect l="l" t="t" r="r" b="b"/>
              <a:pathLst>
                <a:path w="4673" h="2389" extrusionOk="0">
                  <a:moveTo>
                    <a:pt x="1086" y="0"/>
                  </a:moveTo>
                  <a:cubicBezTo>
                    <a:pt x="394" y="0"/>
                    <a:pt x="1" y="225"/>
                    <a:pt x="1" y="225"/>
                  </a:cubicBezTo>
                  <a:cubicBezTo>
                    <a:pt x="84" y="210"/>
                    <a:pt x="164" y="203"/>
                    <a:pt x="240" y="203"/>
                  </a:cubicBezTo>
                  <a:cubicBezTo>
                    <a:pt x="728" y="203"/>
                    <a:pt x="1035" y="513"/>
                    <a:pt x="935" y="996"/>
                  </a:cubicBezTo>
                  <a:cubicBezTo>
                    <a:pt x="804" y="1406"/>
                    <a:pt x="968" y="1864"/>
                    <a:pt x="1312" y="2127"/>
                  </a:cubicBezTo>
                  <a:cubicBezTo>
                    <a:pt x="1640" y="2389"/>
                    <a:pt x="2558" y="2389"/>
                    <a:pt x="2558" y="2389"/>
                  </a:cubicBezTo>
                  <a:cubicBezTo>
                    <a:pt x="2296" y="2241"/>
                    <a:pt x="2525" y="1881"/>
                    <a:pt x="2706" y="1455"/>
                  </a:cubicBezTo>
                  <a:cubicBezTo>
                    <a:pt x="2861" y="1034"/>
                    <a:pt x="2424" y="880"/>
                    <a:pt x="2240" y="880"/>
                  </a:cubicBezTo>
                  <a:cubicBezTo>
                    <a:pt x="2231" y="880"/>
                    <a:pt x="2222" y="880"/>
                    <a:pt x="2214" y="881"/>
                  </a:cubicBezTo>
                  <a:cubicBezTo>
                    <a:pt x="2110" y="890"/>
                    <a:pt x="2028" y="911"/>
                    <a:pt x="1956" y="911"/>
                  </a:cubicBezTo>
                  <a:cubicBezTo>
                    <a:pt x="1902" y="911"/>
                    <a:pt x="1853" y="900"/>
                    <a:pt x="1804" y="865"/>
                  </a:cubicBezTo>
                  <a:cubicBezTo>
                    <a:pt x="1697" y="798"/>
                    <a:pt x="1742" y="580"/>
                    <a:pt x="2019" y="580"/>
                  </a:cubicBezTo>
                  <a:cubicBezTo>
                    <a:pt x="2082" y="580"/>
                    <a:pt x="2158" y="591"/>
                    <a:pt x="2247" y="619"/>
                  </a:cubicBezTo>
                  <a:cubicBezTo>
                    <a:pt x="2722" y="783"/>
                    <a:pt x="2574" y="1242"/>
                    <a:pt x="3312" y="1389"/>
                  </a:cubicBezTo>
                  <a:cubicBezTo>
                    <a:pt x="3367" y="1400"/>
                    <a:pt x="3419" y="1406"/>
                    <a:pt x="3468" y="1406"/>
                  </a:cubicBezTo>
                  <a:cubicBezTo>
                    <a:pt x="4060" y="1406"/>
                    <a:pt x="4219" y="643"/>
                    <a:pt x="4279" y="537"/>
                  </a:cubicBezTo>
                  <a:cubicBezTo>
                    <a:pt x="4394" y="406"/>
                    <a:pt x="4525" y="275"/>
                    <a:pt x="4672" y="160"/>
                  </a:cubicBezTo>
                  <a:lnTo>
                    <a:pt x="4672" y="160"/>
                  </a:lnTo>
                  <a:cubicBezTo>
                    <a:pt x="4463" y="274"/>
                    <a:pt x="4088" y="394"/>
                    <a:pt x="3549" y="394"/>
                  </a:cubicBezTo>
                  <a:cubicBezTo>
                    <a:pt x="3161" y="394"/>
                    <a:pt x="2688" y="332"/>
                    <a:pt x="2132" y="160"/>
                  </a:cubicBezTo>
                  <a:cubicBezTo>
                    <a:pt x="1734" y="42"/>
                    <a:pt x="1382" y="0"/>
                    <a:pt x="108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9" name="Google Shape;8889;p21"/>
            <p:cNvSpPr/>
            <p:nvPr/>
          </p:nvSpPr>
          <p:spPr>
            <a:xfrm>
              <a:off x="3611854" y="4646011"/>
              <a:ext cx="105435" cy="110389"/>
            </a:xfrm>
            <a:custGeom>
              <a:avLst/>
              <a:gdLst/>
              <a:ahLst/>
              <a:cxnLst/>
              <a:rect l="l" t="t" r="r" b="b"/>
              <a:pathLst>
                <a:path w="3214" h="3365" extrusionOk="0">
                  <a:moveTo>
                    <a:pt x="1935" y="1"/>
                  </a:moveTo>
                  <a:lnTo>
                    <a:pt x="1935" y="1"/>
                  </a:lnTo>
                  <a:cubicBezTo>
                    <a:pt x="1492" y="279"/>
                    <a:pt x="1427" y="722"/>
                    <a:pt x="705" y="1345"/>
                  </a:cubicBezTo>
                  <a:cubicBezTo>
                    <a:pt x="1" y="1968"/>
                    <a:pt x="197" y="2427"/>
                    <a:pt x="345" y="2689"/>
                  </a:cubicBezTo>
                  <a:cubicBezTo>
                    <a:pt x="460" y="2804"/>
                    <a:pt x="427" y="3000"/>
                    <a:pt x="296" y="3099"/>
                  </a:cubicBezTo>
                  <a:cubicBezTo>
                    <a:pt x="1377" y="2984"/>
                    <a:pt x="1230" y="2345"/>
                    <a:pt x="1164" y="2148"/>
                  </a:cubicBezTo>
                  <a:cubicBezTo>
                    <a:pt x="1099" y="1951"/>
                    <a:pt x="1132" y="1837"/>
                    <a:pt x="1246" y="1837"/>
                  </a:cubicBezTo>
                  <a:cubicBezTo>
                    <a:pt x="1361" y="1837"/>
                    <a:pt x="1345" y="2066"/>
                    <a:pt x="1328" y="2361"/>
                  </a:cubicBezTo>
                  <a:cubicBezTo>
                    <a:pt x="1312" y="2640"/>
                    <a:pt x="1263" y="3295"/>
                    <a:pt x="2115" y="3361"/>
                  </a:cubicBezTo>
                  <a:cubicBezTo>
                    <a:pt x="2146" y="3363"/>
                    <a:pt x="2176" y="3365"/>
                    <a:pt x="2206" y="3365"/>
                  </a:cubicBezTo>
                  <a:cubicBezTo>
                    <a:pt x="2985" y="3365"/>
                    <a:pt x="3213" y="2558"/>
                    <a:pt x="3213" y="2558"/>
                  </a:cubicBezTo>
                  <a:lnTo>
                    <a:pt x="3213" y="2558"/>
                  </a:lnTo>
                  <a:cubicBezTo>
                    <a:pt x="3088" y="2592"/>
                    <a:pt x="2937" y="2618"/>
                    <a:pt x="2777" y="2618"/>
                  </a:cubicBezTo>
                  <a:cubicBezTo>
                    <a:pt x="2327" y="2618"/>
                    <a:pt x="1804" y="2418"/>
                    <a:pt x="1574" y="1656"/>
                  </a:cubicBezTo>
                  <a:cubicBezTo>
                    <a:pt x="1377" y="1083"/>
                    <a:pt x="1509" y="443"/>
                    <a:pt x="193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0" name="Google Shape;8890;p21"/>
            <p:cNvSpPr/>
            <p:nvPr/>
          </p:nvSpPr>
          <p:spPr>
            <a:xfrm>
              <a:off x="3762432" y="4489299"/>
              <a:ext cx="63478" cy="251385"/>
            </a:xfrm>
            <a:custGeom>
              <a:avLst/>
              <a:gdLst/>
              <a:ahLst/>
              <a:cxnLst/>
              <a:rect l="l" t="t" r="r" b="b"/>
              <a:pathLst>
                <a:path w="1935" h="7663" extrusionOk="0">
                  <a:moveTo>
                    <a:pt x="1301" y="0"/>
                  </a:moveTo>
                  <a:cubicBezTo>
                    <a:pt x="988" y="0"/>
                    <a:pt x="754" y="369"/>
                    <a:pt x="754" y="369"/>
                  </a:cubicBezTo>
                  <a:cubicBezTo>
                    <a:pt x="0" y="1500"/>
                    <a:pt x="836" y="3286"/>
                    <a:pt x="984" y="5171"/>
                  </a:cubicBezTo>
                  <a:cubicBezTo>
                    <a:pt x="1131" y="7056"/>
                    <a:pt x="476" y="7663"/>
                    <a:pt x="476" y="7663"/>
                  </a:cubicBezTo>
                  <a:cubicBezTo>
                    <a:pt x="1164" y="7122"/>
                    <a:pt x="1328" y="5351"/>
                    <a:pt x="1197" y="3991"/>
                  </a:cubicBezTo>
                  <a:cubicBezTo>
                    <a:pt x="1066" y="2631"/>
                    <a:pt x="1082" y="1352"/>
                    <a:pt x="1344" y="1090"/>
                  </a:cubicBezTo>
                  <a:cubicBezTo>
                    <a:pt x="1607" y="828"/>
                    <a:pt x="1934" y="287"/>
                    <a:pt x="1508" y="57"/>
                  </a:cubicBezTo>
                  <a:cubicBezTo>
                    <a:pt x="1436" y="17"/>
                    <a:pt x="1367" y="0"/>
                    <a:pt x="130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1" name="Google Shape;8891;p21"/>
            <p:cNvSpPr/>
            <p:nvPr/>
          </p:nvSpPr>
          <p:spPr>
            <a:xfrm>
              <a:off x="3702726" y="4456034"/>
              <a:ext cx="280188" cy="334119"/>
            </a:xfrm>
            <a:custGeom>
              <a:avLst/>
              <a:gdLst/>
              <a:ahLst/>
              <a:cxnLst/>
              <a:rect l="l" t="t" r="r" b="b"/>
              <a:pathLst>
                <a:path w="8541" h="10185" extrusionOk="0">
                  <a:moveTo>
                    <a:pt x="6281" y="1"/>
                  </a:moveTo>
                  <a:cubicBezTo>
                    <a:pt x="6080" y="1"/>
                    <a:pt x="5875" y="24"/>
                    <a:pt x="5672" y="71"/>
                  </a:cubicBezTo>
                  <a:cubicBezTo>
                    <a:pt x="4492" y="334"/>
                    <a:pt x="3722" y="1579"/>
                    <a:pt x="3508" y="2841"/>
                  </a:cubicBezTo>
                  <a:cubicBezTo>
                    <a:pt x="3246" y="4153"/>
                    <a:pt x="3508" y="5382"/>
                    <a:pt x="3459" y="6480"/>
                  </a:cubicBezTo>
                  <a:cubicBezTo>
                    <a:pt x="3508" y="7480"/>
                    <a:pt x="3148" y="8447"/>
                    <a:pt x="2443" y="9136"/>
                  </a:cubicBezTo>
                  <a:cubicBezTo>
                    <a:pt x="1771" y="9758"/>
                    <a:pt x="919" y="10119"/>
                    <a:pt x="1" y="10185"/>
                  </a:cubicBezTo>
                  <a:cubicBezTo>
                    <a:pt x="919" y="10152"/>
                    <a:pt x="1804" y="9808"/>
                    <a:pt x="2509" y="9201"/>
                  </a:cubicBezTo>
                  <a:cubicBezTo>
                    <a:pt x="3246" y="8496"/>
                    <a:pt x="3640" y="7513"/>
                    <a:pt x="3590" y="6497"/>
                  </a:cubicBezTo>
                  <a:cubicBezTo>
                    <a:pt x="3672" y="5366"/>
                    <a:pt x="3427" y="4136"/>
                    <a:pt x="3672" y="2874"/>
                  </a:cubicBezTo>
                  <a:cubicBezTo>
                    <a:pt x="3918" y="1628"/>
                    <a:pt x="4590" y="465"/>
                    <a:pt x="5705" y="219"/>
                  </a:cubicBezTo>
                  <a:cubicBezTo>
                    <a:pt x="5820" y="186"/>
                    <a:pt x="5951" y="170"/>
                    <a:pt x="6082" y="153"/>
                  </a:cubicBezTo>
                  <a:cubicBezTo>
                    <a:pt x="6128" y="150"/>
                    <a:pt x="6174" y="148"/>
                    <a:pt x="6220" y="148"/>
                  </a:cubicBezTo>
                  <a:cubicBezTo>
                    <a:pt x="6626" y="148"/>
                    <a:pt x="7003" y="278"/>
                    <a:pt x="7328" y="514"/>
                  </a:cubicBezTo>
                  <a:cubicBezTo>
                    <a:pt x="8049" y="1088"/>
                    <a:pt x="7951" y="2333"/>
                    <a:pt x="7541" y="2710"/>
                  </a:cubicBezTo>
                  <a:cubicBezTo>
                    <a:pt x="7334" y="2888"/>
                    <a:pt x="7109" y="2961"/>
                    <a:pt x="6912" y="2961"/>
                  </a:cubicBezTo>
                  <a:cubicBezTo>
                    <a:pt x="6654" y="2961"/>
                    <a:pt x="6442" y="2837"/>
                    <a:pt x="6377" y="2661"/>
                  </a:cubicBezTo>
                  <a:lnTo>
                    <a:pt x="6377" y="2661"/>
                  </a:lnTo>
                  <a:cubicBezTo>
                    <a:pt x="6377" y="2661"/>
                    <a:pt x="6413" y="2666"/>
                    <a:pt x="6467" y="2666"/>
                  </a:cubicBezTo>
                  <a:cubicBezTo>
                    <a:pt x="6603" y="2666"/>
                    <a:pt x="6852" y="2633"/>
                    <a:pt x="6934" y="2399"/>
                  </a:cubicBezTo>
                  <a:cubicBezTo>
                    <a:pt x="7049" y="2087"/>
                    <a:pt x="6869" y="1743"/>
                    <a:pt x="6541" y="1678"/>
                  </a:cubicBezTo>
                  <a:cubicBezTo>
                    <a:pt x="6492" y="1664"/>
                    <a:pt x="6440" y="1657"/>
                    <a:pt x="6386" y="1657"/>
                  </a:cubicBezTo>
                  <a:cubicBezTo>
                    <a:pt x="6065" y="1657"/>
                    <a:pt x="5707" y="1911"/>
                    <a:pt x="5820" y="2432"/>
                  </a:cubicBezTo>
                  <a:cubicBezTo>
                    <a:pt x="5910" y="2815"/>
                    <a:pt x="6441" y="3112"/>
                    <a:pt x="6993" y="3112"/>
                  </a:cubicBezTo>
                  <a:cubicBezTo>
                    <a:pt x="7245" y="3112"/>
                    <a:pt x="7501" y="3051"/>
                    <a:pt x="7721" y="2907"/>
                  </a:cubicBezTo>
                  <a:cubicBezTo>
                    <a:pt x="8131" y="2677"/>
                    <a:pt x="8541" y="1973"/>
                    <a:pt x="8246" y="1186"/>
                  </a:cubicBezTo>
                  <a:cubicBezTo>
                    <a:pt x="8018" y="462"/>
                    <a:pt x="7186" y="1"/>
                    <a:pt x="628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2" name="Google Shape;8892;p21"/>
            <p:cNvSpPr/>
            <p:nvPr/>
          </p:nvSpPr>
          <p:spPr>
            <a:xfrm>
              <a:off x="3835556" y="4503078"/>
              <a:ext cx="82308" cy="69153"/>
            </a:xfrm>
            <a:custGeom>
              <a:avLst/>
              <a:gdLst/>
              <a:ahLst/>
              <a:cxnLst/>
              <a:rect l="l" t="t" r="r" b="b"/>
              <a:pathLst>
                <a:path w="2509" h="2108" extrusionOk="0">
                  <a:moveTo>
                    <a:pt x="710" y="1"/>
                  </a:moveTo>
                  <a:cubicBezTo>
                    <a:pt x="636" y="1"/>
                    <a:pt x="558" y="11"/>
                    <a:pt x="476" y="31"/>
                  </a:cubicBezTo>
                  <a:cubicBezTo>
                    <a:pt x="607" y="96"/>
                    <a:pt x="640" y="276"/>
                    <a:pt x="541" y="375"/>
                  </a:cubicBezTo>
                  <a:cubicBezTo>
                    <a:pt x="394" y="604"/>
                    <a:pt x="0" y="1309"/>
                    <a:pt x="558" y="1866"/>
                  </a:cubicBezTo>
                  <a:cubicBezTo>
                    <a:pt x="736" y="2045"/>
                    <a:pt x="988" y="2107"/>
                    <a:pt x="1252" y="2107"/>
                  </a:cubicBezTo>
                  <a:cubicBezTo>
                    <a:pt x="1789" y="2107"/>
                    <a:pt x="2377" y="1850"/>
                    <a:pt x="2508" y="1784"/>
                  </a:cubicBezTo>
                  <a:lnTo>
                    <a:pt x="2508" y="1784"/>
                  </a:lnTo>
                  <a:cubicBezTo>
                    <a:pt x="2508" y="1784"/>
                    <a:pt x="2475" y="1788"/>
                    <a:pt x="2421" y="1788"/>
                  </a:cubicBezTo>
                  <a:cubicBezTo>
                    <a:pt x="2203" y="1788"/>
                    <a:pt x="1653" y="1725"/>
                    <a:pt x="1574" y="1096"/>
                  </a:cubicBezTo>
                  <a:cubicBezTo>
                    <a:pt x="1489" y="401"/>
                    <a:pt x="1183" y="1"/>
                    <a:pt x="71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3" name="Google Shape;8893;p21"/>
            <p:cNvSpPr/>
            <p:nvPr/>
          </p:nvSpPr>
          <p:spPr>
            <a:xfrm>
              <a:off x="3839328" y="4507277"/>
              <a:ext cx="158645" cy="179640"/>
            </a:xfrm>
            <a:custGeom>
              <a:avLst/>
              <a:gdLst/>
              <a:ahLst/>
              <a:cxnLst/>
              <a:rect l="l" t="t" r="r" b="b"/>
              <a:pathLst>
                <a:path w="4836" h="5476" extrusionOk="0">
                  <a:moveTo>
                    <a:pt x="4360" y="1"/>
                  </a:moveTo>
                  <a:lnTo>
                    <a:pt x="4360" y="1"/>
                  </a:lnTo>
                  <a:cubicBezTo>
                    <a:pt x="4491" y="558"/>
                    <a:pt x="4278" y="1148"/>
                    <a:pt x="3819" y="1492"/>
                  </a:cubicBezTo>
                  <a:cubicBezTo>
                    <a:pt x="3016" y="2066"/>
                    <a:pt x="1918" y="1771"/>
                    <a:pt x="1000" y="2410"/>
                  </a:cubicBezTo>
                  <a:cubicBezTo>
                    <a:pt x="98" y="3033"/>
                    <a:pt x="197" y="3951"/>
                    <a:pt x="180" y="4459"/>
                  </a:cubicBezTo>
                  <a:cubicBezTo>
                    <a:pt x="197" y="4803"/>
                    <a:pt x="131" y="5148"/>
                    <a:pt x="0" y="5476"/>
                  </a:cubicBezTo>
                  <a:cubicBezTo>
                    <a:pt x="312" y="5279"/>
                    <a:pt x="475" y="4918"/>
                    <a:pt x="443" y="4558"/>
                  </a:cubicBezTo>
                  <a:cubicBezTo>
                    <a:pt x="443" y="3915"/>
                    <a:pt x="514" y="3186"/>
                    <a:pt x="711" y="3186"/>
                  </a:cubicBezTo>
                  <a:cubicBezTo>
                    <a:pt x="724" y="3186"/>
                    <a:pt x="739" y="3190"/>
                    <a:pt x="754" y="3197"/>
                  </a:cubicBezTo>
                  <a:cubicBezTo>
                    <a:pt x="984" y="3312"/>
                    <a:pt x="787" y="3558"/>
                    <a:pt x="705" y="3705"/>
                  </a:cubicBezTo>
                  <a:cubicBezTo>
                    <a:pt x="623" y="3853"/>
                    <a:pt x="459" y="4525"/>
                    <a:pt x="1180" y="4935"/>
                  </a:cubicBezTo>
                  <a:cubicBezTo>
                    <a:pt x="1181" y="4935"/>
                    <a:pt x="1181" y="4935"/>
                    <a:pt x="1181" y="4935"/>
                  </a:cubicBezTo>
                  <a:cubicBezTo>
                    <a:pt x="1189" y="4935"/>
                    <a:pt x="957" y="4422"/>
                    <a:pt x="1361" y="4148"/>
                  </a:cubicBezTo>
                  <a:cubicBezTo>
                    <a:pt x="1770" y="3869"/>
                    <a:pt x="2016" y="3705"/>
                    <a:pt x="1967" y="3132"/>
                  </a:cubicBezTo>
                  <a:cubicBezTo>
                    <a:pt x="1923" y="2608"/>
                    <a:pt x="2266" y="2175"/>
                    <a:pt x="2505" y="2175"/>
                  </a:cubicBezTo>
                  <a:cubicBezTo>
                    <a:pt x="2535" y="2175"/>
                    <a:pt x="2564" y="2182"/>
                    <a:pt x="2590" y="2197"/>
                  </a:cubicBezTo>
                  <a:cubicBezTo>
                    <a:pt x="2803" y="2345"/>
                    <a:pt x="2541" y="2558"/>
                    <a:pt x="2426" y="2607"/>
                  </a:cubicBezTo>
                  <a:cubicBezTo>
                    <a:pt x="2229" y="2722"/>
                    <a:pt x="2197" y="2984"/>
                    <a:pt x="2360" y="3148"/>
                  </a:cubicBezTo>
                  <a:cubicBezTo>
                    <a:pt x="2557" y="3394"/>
                    <a:pt x="2492" y="3705"/>
                    <a:pt x="2229" y="3804"/>
                  </a:cubicBezTo>
                  <a:cubicBezTo>
                    <a:pt x="2229" y="3804"/>
                    <a:pt x="2285" y="3810"/>
                    <a:pt x="2379" y="3810"/>
                  </a:cubicBezTo>
                  <a:cubicBezTo>
                    <a:pt x="2701" y="3810"/>
                    <a:pt x="3472" y="3732"/>
                    <a:pt x="3967" y="3033"/>
                  </a:cubicBezTo>
                  <a:cubicBezTo>
                    <a:pt x="4590" y="2148"/>
                    <a:pt x="4836" y="820"/>
                    <a:pt x="43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4" name="Google Shape;8894;p21"/>
            <p:cNvSpPr/>
            <p:nvPr/>
          </p:nvSpPr>
          <p:spPr>
            <a:xfrm>
              <a:off x="3953328" y="4457183"/>
              <a:ext cx="97332" cy="64035"/>
            </a:xfrm>
            <a:custGeom>
              <a:avLst/>
              <a:gdLst/>
              <a:ahLst/>
              <a:cxnLst/>
              <a:rect l="l" t="t" r="r" b="b"/>
              <a:pathLst>
                <a:path w="2967" h="1952" extrusionOk="0">
                  <a:moveTo>
                    <a:pt x="919" y="0"/>
                  </a:moveTo>
                  <a:cubicBezTo>
                    <a:pt x="655" y="0"/>
                    <a:pt x="350" y="26"/>
                    <a:pt x="0" y="85"/>
                  </a:cubicBezTo>
                  <a:cubicBezTo>
                    <a:pt x="410" y="135"/>
                    <a:pt x="770" y="413"/>
                    <a:pt x="918" y="790"/>
                  </a:cubicBezTo>
                  <a:cubicBezTo>
                    <a:pt x="1124" y="1305"/>
                    <a:pt x="1502" y="1951"/>
                    <a:pt x="2257" y="1951"/>
                  </a:cubicBezTo>
                  <a:cubicBezTo>
                    <a:pt x="2464" y="1951"/>
                    <a:pt x="2699" y="1903"/>
                    <a:pt x="2967" y="1790"/>
                  </a:cubicBezTo>
                  <a:cubicBezTo>
                    <a:pt x="2787" y="1725"/>
                    <a:pt x="2672" y="1561"/>
                    <a:pt x="2672" y="1380"/>
                  </a:cubicBezTo>
                  <a:cubicBezTo>
                    <a:pt x="2672" y="1096"/>
                    <a:pt x="2635" y="0"/>
                    <a:pt x="91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5" name="Google Shape;8895;p21"/>
            <p:cNvSpPr/>
            <p:nvPr/>
          </p:nvSpPr>
          <p:spPr>
            <a:xfrm>
              <a:off x="4040427" y="4456330"/>
              <a:ext cx="47895" cy="37398"/>
            </a:xfrm>
            <a:custGeom>
              <a:avLst/>
              <a:gdLst/>
              <a:ahLst/>
              <a:cxnLst/>
              <a:rect l="l" t="t" r="r" b="b"/>
              <a:pathLst>
                <a:path w="1460" h="1140" extrusionOk="0">
                  <a:moveTo>
                    <a:pt x="984" y="0"/>
                  </a:moveTo>
                  <a:cubicBezTo>
                    <a:pt x="812" y="0"/>
                    <a:pt x="653" y="142"/>
                    <a:pt x="640" y="325"/>
                  </a:cubicBezTo>
                  <a:cubicBezTo>
                    <a:pt x="640" y="488"/>
                    <a:pt x="772" y="593"/>
                    <a:pt x="908" y="593"/>
                  </a:cubicBezTo>
                  <a:cubicBezTo>
                    <a:pt x="963" y="593"/>
                    <a:pt x="1019" y="575"/>
                    <a:pt x="1066" y="538"/>
                  </a:cubicBezTo>
                  <a:cubicBezTo>
                    <a:pt x="1066" y="538"/>
                    <a:pt x="1181" y="357"/>
                    <a:pt x="1066" y="292"/>
                  </a:cubicBezTo>
                  <a:cubicBezTo>
                    <a:pt x="1037" y="275"/>
                    <a:pt x="1012" y="268"/>
                    <a:pt x="990" y="268"/>
                  </a:cubicBezTo>
                  <a:cubicBezTo>
                    <a:pt x="924" y="268"/>
                    <a:pt x="890" y="333"/>
                    <a:pt x="902" y="406"/>
                  </a:cubicBezTo>
                  <a:cubicBezTo>
                    <a:pt x="913" y="439"/>
                    <a:pt x="897" y="453"/>
                    <a:pt x="872" y="453"/>
                  </a:cubicBezTo>
                  <a:cubicBezTo>
                    <a:pt x="820" y="453"/>
                    <a:pt x="727" y="391"/>
                    <a:pt x="738" y="292"/>
                  </a:cubicBezTo>
                  <a:cubicBezTo>
                    <a:pt x="762" y="160"/>
                    <a:pt x="873" y="73"/>
                    <a:pt x="995" y="73"/>
                  </a:cubicBezTo>
                  <a:cubicBezTo>
                    <a:pt x="1040" y="73"/>
                    <a:pt x="1087" y="85"/>
                    <a:pt x="1131" y="111"/>
                  </a:cubicBezTo>
                  <a:cubicBezTo>
                    <a:pt x="1394" y="275"/>
                    <a:pt x="1312" y="849"/>
                    <a:pt x="738" y="898"/>
                  </a:cubicBezTo>
                  <a:cubicBezTo>
                    <a:pt x="724" y="899"/>
                    <a:pt x="709" y="900"/>
                    <a:pt x="695" y="900"/>
                  </a:cubicBezTo>
                  <a:cubicBezTo>
                    <a:pt x="335" y="900"/>
                    <a:pt x="17" y="521"/>
                    <a:pt x="17" y="521"/>
                  </a:cubicBezTo>
                  <a:lnTo>
                    <a:pt x="17" y="521"/>
                  </a:lnTo>
                  <a:cubicBezTo>
                    <a:pt x="0" y="702"/>
                    <a:pt x="82" y="882"/>
                    <a:pt x="230" y="1013"/>
                  </a:cubicBezTo>
                  <a:cubicBezTo>
                    <a:pt x="355" y="1096"/>
                    <a:pt x="499" y="1140"/>
                    <a:pt x="642" y="1140"/>
                  </a:cubicBezTo>
                  <a:cubicBezTo>
                    <a:pt x="725" y="1140"/>
                    <a:pt x="807" y="1125"/>
                    <a:pt x="886" y="1095"/>
                  </a:cubicBezTo>
                  <a:cubicBezTo>
                    <a:pt x="1099" y="1029"/>
                    <a:pt x="1279" y="865"/>
                    <a:pt x="1361" y="669"/>
                  </a:cubicBezTo>
                  <a:cubicBezTo>
                    <a:pt x="1459" y="423"/>
                    <a:pt x="1361" y="144"/>
                    <a:pt x="1115" y="29"/>
                  </a:cubicBezTo>
                  <a:cubicBezTo>
                    <a:pt x="1072" y="10"/>
                    <a:pt x="1027" y="0"/>
                    <a:pt x="98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6" name="Google Shape;8896;p21"/>
            <p:cNvSpPr/>
            <p:nvPr/>
          </p:nvSpPr>
          <p:spPr>
            <a:xfrm>
              <a:off x="3295673" y="4694367"/>
              <a:ext cx="131220" cy="286749"/>
            </a:xfrm>
            <a:custGeom>
              <a:avLst/>
              <a:gdLst/>
              <a:ahLst/>
              <a:cxnLst/>
              <a:rect l="l" t="t" r="r" b="b"/>
              <a:pathLst>
                <a:path w="4000" h="8741" extrusionOk="0">
                  <a:moveTo>
                    <a:pt x="2074" y="1"/>
                  </a:moveTo>
                  <a:cubicBezTo>
                    <a:pt x="1548" y="1"/>
                    <a:pt x="1034" y="248"/>
                    <a:pt x="705" y="690"/>
                  </a:cubicBezTo>
                  <a:cubicBezTo>
                    <a:pt x="361" y="1182"/>
                    <a:pt x="312" y="1821"/>
                    <a:pt x="574" y="2362"/>
                  </a:cubicBezTo>
                  <a:cubicBezTo>
                    <a:pt x="820" y="2784"/>
                    <a:pt x="1258" y="3021"/>
                    <a:pt x="1709" y="3021"/>
                  </a:cubicBezTo>
                  <a:cubicBezTo>
                    <a:pt x="1890" y="3021"/>
                    <a:pt x="2073" y="2983"/>
                    <a:pt x="2246" y="2903"/>
                  </a:cubicBezTo>
                  <a:cubicBezTo>
                    <a:pt x="2951" y="2723"/>
                    <a:pt x="3098" y="1789"/>
                    <a:pt x="2476" y="1412"/>
                  </a:cubicBezTo>
                  <a:cubicBezTo>
                    <a:pt x="2394" y="1371"/>
                    <a:pt x="2310" y="1352"/>
                    <a:pt x="2229" y="1352"/>
                  </a:cubicBezTo>
                  <a:cubicBezTo>
                    <a:pt x="1890" y="1352"/>
                    <a:pt x="1606" y="1680"/>
                    <a:pt x="1738" y="2051"/>
                  </a:cubicBezTo>
                  <a:cubicBezTo>
                    <a:pt x="1861" y="2324"/>
                    <a:pt x="2177" y="2347"/>
                    <a:pt x="2317" y="2347"/>
                  </a:cubicBezTo>
                  <a:cubicBezTo>
                    <a:pt x="2345" y="2347"/>
                    <a:pt x="2366" y="2346"/>
                    <a:pt x="2377" y="2346"/>
                  </a:cubicBezTo>
                  <a:cubicBezTo>
                    <a:pt x="2426" y="2346"/>
                    <a:pt x="2443" y="2379"/>
                    <a:pt x="2443" y="2379"/>
                  </a:cubicBezTo>
                  <a:cubicBezTo>
                    <a:pt x="2487" y="2570"/>
                    <a:pt x="2241" y="2866"/>
                    <a:pt x="1764" y="2866"/>
                  </a:cubicBezTo>
                  <a:cubicBezTo>
                    <a:pt x="1709" y="2866"/>
                    <a:pt x="1651" y="2863"/>
                    <a:pt x="1590" y="2854"/>
                  </a:cubicBezTo>
                  <a:cubicBezTo>
                    <a:pt x="1394" y="2805"/>
                    <a:pt x="1230" y="2723"/>
                    <a:pt x="1082" y="2575"/>
                  </a:cubicBezTo>
                  <a:cubicBezTo>
                    <a:pt x="410" y="1936"/>
                    <a:pt x="738" y="559"/>
                    <a:pt x="1754" y="297"/>
                  </a:cubicBezTo>
                  <a:cubicBezTo>
                    <a:pt x="1902" y="256"/>
                    <a:pt x="2049" y="236"/>
                    <a:pt x="2197" y="236"/>
                  </a:cubicBezTo>
                  <a:cubicBezTo>
                    <a:pt x="2344" y="236"/>
                    <a:pt x="2492" y="256"/>
                    <a:pt x="2639" y="297"/>
                  </a:cubicBezTo>
                  <a:cubicBezTo>
                    <a:pt x="2836" y="346"/>
                    <a:pt x="3016" y="428"/>
                    <a:pt x="3164" y="559"/>
                  </a:cubicBezTo>
                  <a:cubicBezTo>
                    <a:pt x="3525" y="838"/>
                    <a:pt x="3738" y="1264"/>
                    <a:pt x="3754" y="1707"/>
                  </a:cubicBezTo>
                  <a:cubicBezTo>
                    <a:pt x="3820" y="2444"/>
                    <a:pt x="3443" y="3182"/>
                    <a:pt x="2869" y="3723"/>
                  </a:cubicBezTo>
                  <a:cubicBezTo>
                    <a:pt x="2295" y="4247"/>
                    <a:pt x="1558" y="4559"/>
                    <a:pt x="984" y="5100"/>
                  </a:cubicBezTo>
                  <a:cubicBezTo>
                    <a:pt x="410" y="5591"/>
                    <a:pt x="66" y="6296"/>
                    <a:pt x="33" y="7067"/>
                  </a:cubicBezTo>
                  <a:cubicBezTo>
                    <a:pt x="0" y="7771"/>
                    <a:pt x="394" y="8493"/>
                    <a:pt x="1033" y="8673"/>
                  </a:cubicBezTo>
                  <a:cubicBezTo>
                    <a:pt x="1167" y="8719"/>
                    <a:pt x="1305" y="8740"/>
                    <a:pt x="1441" y="8740"/>
                  </a:cubicBezTo>
                  <a:cubicBezTo>
                    <a:pt x="1935" y="8740"/>
                    <a:pt x="2396" y="8455"/>
                    <a:pt x="2525" y="8017"/>
                  </a:cubicBezTo>
                  <a:cubicBezTo>
                    <a:pt x="2721" y="7542"/>
                    <a:pt x="2508" y="7001"/>
                    <a:pt x="2033" y="6788"/>
                  </a:cubicBezTo>
                  <a:cubicBezTo>
                    <a:pt x="1935" y="6722"/>
                    <a:pt x="1820" y="6690"/>
                    <a:pt x="1705" y="6690"/>
                  </a:cubicBezTo>
                  <a:cubicBezTo>
                    <a:pt x="1669" y="6685"/>
                    <a:pt x="1633" y="6683"/>
                    <a:pt x="1597" y="6683"/>
                  </a:cubicBezTo>
                  <a:cubicBezTo>
                    <a:pt x="1259" y="6683"/>
                    <a:pt x="940" y="6890"/>
                    <a:pt x="836" y="7231"/>
                  </a:cubicBezTo>
                  <a:cubicBezTo>
                    <a:pt x="719" y="7714"/>
                    <a:pt x="997" y="7990"/>
                    <a:pt x="1315" y="7990"/>
                  </a:cubicBezTo>
                  <a:cubicBezTo>
                    <a:pt x="1395" y="7990"/>
                    <a:pt x="1478" y="7972"/>
                    <a:pt x="1558" y="7935"/>
                  </a:cubicBezTo>
                  <a:cubicBezTo>
                    <a:pt x="1869" y="7771"/>
                    <a:pt x="1918" y="7345"/>
                    <a:pt x="1672" y="7116"/>
                  </a:cubicBezTo>
                  <a:cubicBezTo>
                    <a:pt x="1597" y="7041"/>
                    <a:pt x="1496" y="7003"/>
                    <a:pt x="1395" y="7003"/>
                  </a:cubicBezTo>
                  <a:cubicBezTo>
                    <a:pt x="1319" y="7003"/>
                    <a:pt x="1244" y="7024"/>
                    <a:pt x="1181" y="7067"/>
                  </a:cubicBezTo>
                  <a:cubicBezTo>
                    <a:pt x="1164" y="7073"/>
                    <a:pt x="1152" y="7076"/>
                    <a:pt x="1142" y="7076"/>
                  </a:cubicBezTo>
                  <a:cubicBezTo>
                    <a:pt x="1105" y="7076"/>
                    <a:pt x="1115" y="7034"/>
                    <a:pt x="1115" y="7034"/>
                  </a:cubicBezTo>
                  <a:cubicBezTo>
                    <a:pt x="1226" y="6813"/>
                    <a:pt x="1521" y="6785"/>
                    <a:pt x="1661" y="6785"/>
                  </a:cubicBezTo>
                  <a:cubicBezTo>
                    <a:pt x="1708" y="6785"/>
                    <a:pt x="1738" y="6788"/>
                    <a:pt x="1738" y="6788"/>
                  </a:cubicBezTo>
                  <a:cubicBezTo>
                    <a:pt x="1820" y="6788"/>
                    <a:pt x="1918" y="6804"/>
                    <a:pt x="2000" y="6837"/>
                  </a:cubicBezTo>
                  <a:cubicBezTo>
                    <a:pt x="2459" y="7017"/>
                    <a:pt x="2656" y="7558"/>
                    <a:pt x="2443" y="8001"/>
                  </a:cubicBezTo>
                  <a:cubicBezTo>
                    <a:pt x="2317" y="8379"/>
                    <a:pt x="1920" y="8631"/>
                    <a:pt x="1483" y="8631"/>
                  </a:cubicBezTo>
                  <a:cubicBezTo>
                    <a:pt x="1351" y="8631"/>
                    <a:pt x="1215" y="8608"/>
                    <a:pt x="1082" y="8558"/>
                  </a:cubicBezTo>
                  <a:cubicBezTo>
                    <a:pt x="509" y="8394"/>
                    <a:pt x="148" y="7722"/>
                    <a:pt x="181" y="7050"/>
                  </a:cubicBezTo>
                  <a:cubicBezTo>
                    <a:pt x="230" y="6345"/>
                    <a:pt x="558" y="5673"/>
                    <a:pt x="1099" y="5214"/>
                  </a:cubicBezTo>
                  <a:cubicBezTo>
                    <a:pt x="1640" y="4706"/>
                    <a:pt x="2410" y="4428"/>
                    <a:pt x="3000" y="3838"/>
                  </a:cubicBezTo>
                  <a:cubicBezTo>
                    <a:pt x="3590" y="3280"/>
                    <a:pt x="4000" y="2493"/>
                    <a:pt x="3934" y="1690"/>
                  </a:cubicBezTo>
                  <a:cubicBezTo>
                    <a:pt x="3869" y="904"/>
                    <a:pt x="3312" y="248"/>
                    <a:pt x="2541" y="68"/>
                  </a:cubicBezTo>
                  <a:cubicBezTo>
                    <a:pt x="2387" y="23"/>
                    <a:pt x="2230" y="1"/>
                    <a:pt x="20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7" name="Google Shape;8897;p21"/>
            <p:cNvSpPr/>
            <p:nvPr/>
          </p:nvSpPr>
          <p:spPr>
            <a:xfrm>
              <a:off x="3298363" y="4803052"/>
              <a:ext cx="55965" cy="79060"/>
            </a:xfrm>
            <a:custGeom>
              <a:avLst/>
              <a:gdLst/>
              <a:ahLst/>
              <a:cxnLst/>
              <a:rect l="l" t="t" r="r" b="b"/>
              <a:pathLst>
                <a:path w="1706" h="2410" extrusionOk="0">
                  <a:moveTo>
                    <a:pt x="1508" y="0"/>
                  </a:moveTo>
                  <a:lnTo>
                    <a:pt x="1508" y="0"/>
                  </a:lnTo>
                  <a:cubicBezTo>
                    <a:pt x="1508" y="0"/>
                    <a:pt x="1361" y="66"/>
                    <a:pt x="1345" y="164"/>
                  </a:cubicBezTo>
                  <a:cubicBezTo>
                    <a:pt x="1329" y="240"/>
                    <a:pt x="1230" y="330"/>
                    <a:pt x="1059" y="330"/>
                  </a:cubicBezTo>
                  <a:cubicBezTo>
                    <a:pt x="1046" y="330"/>
                    <a:pt x="1031" y="329"/>
                    <a:pt x="1017" y="328"/>
                  </a:cubicBezTo>
                  <a:cubicBezTo>
                    <a:pt x="820" y="328"/>
                    <a:pt x="0" y="393"/>
                    <a:pt x="50" y="2410"/>
                  </a:cubicBezTo>
                  <a:cubicBezTo>
                    <a:pt x="50" y="2410"/>
                    <a:pt x="132" y="1672"/>
                    <a:pt x="754" y="1393"/>
                  </a:cubicBezTo>
                  <a:cubicBezTo>
                    <a:pt x="1377" y="1115"/>
                    <a:pt x="1705" y="852"/>
                    <a:pt x="1590" y="475"/>
                  </a:cubicBezTo>
                  <a:cubicBezTo>
                    <a:pt x="1476" y="82"/>
                    <a:pt x="1508" y="0"/>
                    <a:pt x="150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8" name="Google Shape;8898;p21"/>
            <p:cNvSpPr/>
            <p:nvPr/>
          </p:nvSpPr>
          <p:spPr>
            <a:xfrm>
              <a:off x="3320933" y="4569673"/>
              <a:ext cx="209755" cy="329100"/>
            </a:xfrm>
            <a:custGeom>
              <a:avLst/>
              <a:gdLst/>
              <a:ahLst/>
              <a:cxnLst/>
              <a:rect l="l" t="t" r="r" b="b"/>
              <a:pathLst>
                <a:path w="6394" h="10032" extrusionOk="0">
                  <a:moveTo>
                    <a:pt x="5246" y="0"/>
                  </a:moveTo>
                  <a:cubicBezTo>
                    <a:pt x="2886" y="656"/>
                    <a:pt x="4181" y="2180"/>
                    <a:pt x="4263" y="4409"/>
                  </a:cubicBezTo>
                  <a:cubicBezTo>
                    <a:pt x="4345" y="6262"/>
                    <a:pt x="3263" y="7966"/>
                    <a:pt x="1558" y="8688"/>
                  </a:cubicBezTo>
                  <a:cubicBezTo>
                    <a:pt x="230" y="9212"/>
                    <a:pt x="1" y="10032"/>
                    <a:pt x="1" y="10032"/>
                  </a:cubicBezTo>
                  <a:cubicBezTo>
                    <a:pt x="317" y="9493"/>
                    <a:pt x="675" y="9317"/>
                    <a:pt x="977" y="9317"/>
                  </a:cubicBezTo>
                  <a:cubicBezTo>
                    <a:pt x="1207" y="9317"/>
                    <a:pt x="1405" y="9419"/>
                    <a:pt x="1525" y="9540"/>
                  </a:cubicBezTo>
                  <a:cubicBezTo>
                    <a:pt x="1623" y="9632"/>
                    <a:pt x="1719" y="9662"/>
                    <a:pt x="1811" y="9662"/>
                  </a:cubicBezTo>
                  <a:cubicBezTo>
                    <a:pt x="1972" y="9662"/>
                    <a:pt x="2120" y="9572"/>
                    <a:pt x="2243" y="9572"/>
                  </a:cubicBezTo>
                  <a:cubicBezTo>
                    <a:pt x="2250" y="9572"/>
                    <a:pt x="2256" y="9572"/>
                    <a:pt x="2263" y="9573"/>
                  </a:cubicBezTo>
                  <a:cubicBezTo>
                    <a:pt x="2460" y="9589"/>
                    <a:pt x="2345" y="9802"/>
                    <a:pt x="2345" y="9802"/>
                  </a:cubicBezTo>
                  <a:cubicBezTo>
                    <a:pt x="2656" y="9638"/>
                    <a:pt x="2771" y="9229"/>
                    <a:pt x="2574" y="8917"/>
                  </a:cubicBezTo>
                  <a:cubicBezTo>
                    <a:pt x="2480" y="8782"/>
                    <a:pt x="2329" y="8691"/>
                    <a:pt x="2160" y="8691"/>
                  </a:cubicBezTo>
                  <a:cubicBezTo>
                    <a:pt x="2124" y="8691"/>
                    <a:pt x="2087" y="8695"/>
                    <a:pt x="2050" y="8704"/>
                  </a:cubicBezTo>
                  <a:cubicBezTo>
                    <a:pt x="2050" y="8704"/>
                    <a:pt x="2263" y="8655"/>
                    <a:pt x="3312" y="7786"/>
                  </a:cubicBezTo>
                  <a:cubicBezTo>
                    <a:pt x="4590" y="6737"/>
                    <a:pt x="4525" y="7098"/>
                    <a:pt x="5459" y="6606"/>
                  </a:cubicBezTo>
                  <a:cubicBezTo>
                    <a:pt x="6393" y="6114"/>
                    <a:pt x="6082" y="5131"/>
                    <a:pt x="6082" y="5131"/>
                  </a:cubicBezTo>
                  <a:lnTo>
                    <a:pt x="6082" y="5131"/>
                  </a:lnTo>
                  <a:cubicBezTo>
                    <a:pt x="6021" y="5252"/>
                    <a:pt x="5961" y="5429"/>
                    <a:pt x="5511" y="5429"/>
                  </a:cubicBezTo>
                  <a:cubicBezTo>
                    <a:pt x="5475" y="5429"/>
                    <a:pt x="5435" y="5428"/>
                    <a:pt x="5394" y="5426"/>
                  </a:cubicBezTo>
                  <a:cubicBezTo>
                    <a:pt x="5367" y="5424"/>
                    <a:pt x="5340" y="5422"/>
                    <a:pt x="5314" y="5422"/>
                  </a:cubicBezTo>
                  <a:cubicBezTo>
                    <a:pt x="4952" y="5422"/>
                    <a:pt x="4629" y="5629"/>
                    <a:pt x="4476" y="5950"/>
                  </a:cubicBezTo>
                  <a:cubicBezTo>
                    <a:pt x="4410" y="6065"/>
                    <a:pt x="4328" y="6163"/>
                    <a:pt x="4213" y="6245"/>
                  </a:cubicBezTo>
                  <a:cubicBezTo>
                    <a:pt x="4558" y="5917"/>
                    <a:pt x="4607" y="5131"/>
                    <a:pt x="4705" y="4491"/>
                  </a:cubicBezTo>
                  <a:cubicBezTo>
                    <a:pt x="4820" y="3852"/>
                    <a:pt x="5099" y="4065"/>
                    <a:pt x="5672" y="3672"/>
                  </a:cubicBezTo>
                  <a:cubicBezTo>
                    <a:pt x="6230" y="3295"/>
                    <a:pt x="5935" y="2787"/>
                    <a:pt x="5869" y="2656"/>
                  </a:cubicBezTo>
                  <a:cubicBezTo>
                    <a:pt x="5836" y="2508"/>
                    <a:pt x="5853" y="2361"/>
                    <a:pt x="5902" y="2213"/>
                  </a:cubicBezTo>
                  <a:lnTo>
                    <a:pt x="5902" y="2213"/>
                  </a:lnTo>
                  <a:cubicBezTo>
                    <a:pt x="5902" y="2213"/>
                    <a:pt x="5852" y="2328"/>
                    <a:pt x="5476" y="2377"/>
                  </a:cubicBezTo>
                  <a:cubicBezTo>
                    <a:pt x="5164" y="2426"/>
                    <a:pt x="4902" y="2656"/>
                    <a:pt x="4853" y="2967"/>
                  </a:cubicBezTo>
                  <a:cubicBezTo>
                    <a:pt x="4853" y="3114"/>
                    <a:pt x="4755" y="3293"/>
                    <a:pt x="4622" y="3293"/>
                  </a:cubicBezTo>
                  <a:cubicBezTo>
                    <a:pt x="4591" y="3293"/>
                    <a:pt x="4559" y="3284"/>
                    <a:pt x="4525" y="3262"/>
                  </a:cubicBezTo>
                  <a:cubicBezTo>
                    <a:pt x="4328" y="3164"/>
                    <a:pt x="4410" y="2869"/>
                    <a:pt x="4410" y="2869"/>
                  </a:cubicBezTo>
                  <a:cubicBezTo>
                    <a:pt x="4607" y="2295"/>
                    <a:pt x="5181" y="2508"/>
                    <a:pt x="5640" y="1820"/>
                  </a:cubicBezTo>
                  <a:cubicBezTo>
                    <a:pt x="6049" y="1213"/>
                    <a:pt x="5476" y="574"/>
                    <a:pt x="5279" y="410"/>
                  </a:cubicBezTo>
                  <a:cubicBezTo>
                    <a:pt x="5164" y="295"/>
                    <a:pt x="5148" y="115"/>
                    <a:pt x="524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9" name="Google Shape;8899;p21"/>
            <p:cNvSpPr/>
            <p:nvPr/>
          </p:nvSpPr>
          <p:spPr>
            <a:xfrm>
              <a:off x="3373652" y="4486019"/>
              <a:ext cx="95725" cy="352523"/>
            </a:xfrm>
            <a:custGeom>
              <a:avLst/>
              <a:gdLst/>
              <a:ahLst/>
              <a:cxnLst/>
              <a:rect l="l" t="t" r="r" b="b"/>
              <a:pathLst>
                <a:path w="2918" h="10746" extrusionOk="0">
                  <a:moveTo>
                    <a:pt x="1625" y="1"/>
                  </a:moveTo>
                  <a:cubicBezTo>
                    <a:pt x="1289" y="1"/>
                    <a:pt x="942" y="125"/>
                    <a:pt x="672" y="419"/>
                  </a:cubicBezTo>
                  <a:cubicBezTo>
                    <a:pt x="0" y="1239"/>
                    <a:pt x="148" y="2468"/>
                    <a:pt x="525" y="3501"/>
                  </a:cubicBezTo>
                  <a:cubicBezTo>
                    <a:pt x="1361" y="5550"/>
                    <a:pt x="2246" y="7517"/>
                    <a:pt x="1689" y="8959"/>
                  </a:cubicBezTo>
                  <a:cubicBezTo>
                    <a:pt x="1426" y="9697"/>
                    <a:pt x="918" y="10336"/>
                    <a:pt x="246" y="10746"/>
                  </a:cubicBezTo>
                  <a:cubicBezTo>
                    <a:pt x="951" y="10369"/>
                    <a:pt x="1492" y="9730"/>
                    <a:pt x="1770" y="8976"/>
                  </a:cubicBezTo>
                  <a:cubicBezTo>
                    <a:pt x="2393" y="7500"/>
                    <a:pt x="1508" y="5468"/>
                    <a:pt x="689" y="3435"/>
                  </a:cubicBezTo>
                  <a:cubicBezTo>
                    <a:pt x="312" y="2436"/>
                    <a:pt x="181" y="1239"/>
                    <a:pt x="787" y="501"/>
                  </a:cubicBezTo>
                  <a:cubicBezTo>
                    <a:pt x="1014" y="226"/>
                    <a:pt x="1327" y="108"/>
                    <a:pt x="1637" y="108"/>
                  </a:cubicBezTo>
                  <a:cubicBezTo>
                    <a:pt x="2157" y="108"/>
                    <a:pt x="2666" y="439"/>
                    <a:pt x="2738" y="911"/>
                  </a:cubicBezTo>
                  <a:cubicBezTo>
                    <a:pt x="2846" y="1436"/>
                    <a:pt x="2445" y="1917"/>
                    <a:pt x="1933" y="1917"/>
                  </a:cubicBezTo>
                  <a:cubicBezTo>
                    <a:pt x="1901" y="1917"/>
                    <a:pt x="1869" y="1915"/>
                    <a:pt x="1836" y="1911"/>
                  </a:cubicBezTo>
                  <a:lnTo>
                    <a:pt x="1820" y="1911"/>
                  </a:lnTo>
                  <a:lnTo>
                    <a:pt x="1754" y="1895"/>
                  </a:lnTo>
                  <a:cubicBezTo>
                    <a:pt x="1689" y="1862"/>
                    <a:pt x="1623" y="1813"/>
                    <a:pt x="1590" y="1747"/>
                  </a:cubicBezTo>
                  <a:cubicBezTo>
                    <a:pt x="1590" y="1747"/>
                    <a:pt x="1541" y="1698"/>
                    <a:pt x="1590" y="1649"/>
                  </a:cubicBezTo>
                  <a:cubicBezTo>
                    <a:pt x="1623" y="1616"/>
                    <a:pt x="1984" y="1632"/>
                    <a:pt x="2000" y="1321"/>
                  </a:cubicBezTo>
                  <a:cubicBezTo>
                    <a:pt x="2010" y="1069"/>
                    <a:pt x="1806" y="905"/>
                    <a:pt x="1598" y="905"/>
                  </a:cubicBezTo>
                  <a:cubicBezTo>
                    <a:pt x="1480" y="905"/>
                    <a:pt x="1361" y="957"/>
                    <a:pt x="1279" y="1075"/>
                  </a:cubicBezTo>
                  <a:cubicBezTo>
                    <a:pt x="1068" y="1334"/>
                    <a:pt x="1369" y="1960"/>
                    <a:pt x="1913" y="1960"/>
                  </a:cubicBezTo>
                  <a:cubicBezTo>
                    <a:pt x="1920" y="1960"/>
                    <a:pt x="1927" y="1960"/>
                    <a:pt x="1934" y="1960"/>
                  </a:cubicBezTo>
                  <a:cubicBezTo>
                    <a:pt x="2508" y="1960"/>
                    <a:pt x="2918" y="1452"/>
                    <a:pt x="2820" y="895"/>
                  </a:cubicBezTo>
                  <a:cubicBezTo>
                    <a:pt x="2757" y="375"/>
                    <a:pt x="2207" y="1"/>
                    <a:pt x="16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0" name="Google Shape;8900;p21"/>
            <p:cNvSpPr/>
            <p:nvPr/>
          </p:nvSpPr>
          <p:spPr>
            <a:xfrm>
              <a:off x="3296198" y="4472864"/>
              <a:ext cx="90935" cy="267295"/>
            </a:xfrm>
            <a:custGeom>
              <a:avLst/>
              <a:gdLst/>
              <a:ahLst/>
              <a:cxnLst/>
              <a:rect l="l" t="t" r="r" b="b"/>
              <a:pathLst>
                <a:path w="2772" h="8148" extrusionOk="0">
                  <a:moveTo>
                    <a:pt x="689" y="1"/>
                  </a:moveTo>
                  <a:cubicBezTo>
                    <a:pt x="689" y="1"/>
                    <a:pt x="66" y="181"/>
                    <a:pt x="198" y="1066"/>
                  </a:cubicBezTo>
                  <a:cubicBezTo>
                    <a:pt x="345" y="1968"/>
                    <a:pt x="1050" y="2443"/>
                    <a:pt x="1460" y="2902"/>
                  </a:cubicBezTo>
                  <a:cubicBezTo>
                    <a:pt x="1804" y="3263"/>
                    <a:pt x="2460" y="4131"/>
                    <a:pt x="2132" y="4967"/>
                  </a:cubicBezTo>
                  <a:cubicBezTo>
                    <a:pt x="2033" y="5197"/>
                    <a:pt x="1902" y="5394"/>
                    <a:pt x="1722" y="5557"/>
                  </a:cubicBezTo>
                  <a:cubicBezTo>
                    <a:pt x="1148" y="6066"/>
                    <a:pt x="755" y="6328"/>
                    <a:pt x="443" y="6754"/>
                  </a:cubicBezTo>
                  <a:cubicBezTo>
                    <a:pt x="148" y="7164"/>
                    <a:pt x="1" y="7639"/>
                    <a:pt x="1" y="8147"/>
                  </a:cubicBezTo>
                  <a:cubicBezTo>
                    <a:pt x="1" y="8000"/>
                    <a:pt x="66" y="6934"/>
                    <a:pt x="1197" y="6131"/>
                  </a:cubicBezTo>
                  <a:cubicBezTo>
                    <a:pt x="2509" y="5230"/>
                    <a:pt x="2771" y="4295"/>
                    <a:pt x="2328" y="2902"/>
                  </a:cubicBezTo>
                  <a:cubicBezTo>
                    <a:pt x="1804" y="1279"/>
                    <a:pt x="361" y="1099"/>
                    <a:pt x="6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1" name="Google Shape;8901;p21"/>
            <p:cNvSpPr/>
            <p:nvPr/>
          </p:nvSpPr>
          <p:spPr>
            <a:xfrm>
              <a:off x="3405900" y="4163179"/>
              <a:ext cx="80274" cy="179050"/>
            </a:xfrm>
            <a:custGeom>
              <a:avLst/>
              <a:gdLst/>
              <a:ahLst/>
              <a:cxnLst/>
              <a:rect l="l" t="t" r="r" b="b"/>
              <a:pathLst>
                <a:path w="2447" h="5458" extrusionOk="0">
                  <a:moveTo>
                    <a:pt x="1442" y="0"/>
                  </a:moveTo>
                  <a:cubicBezTo>
                    <a:pt x="1407" y="0"/>
                    <a:pt x="1374" y="6"/>
                    <a:pt x="1345" y="16"/>
                  </a:cubicBezTo>
                  <a:cubicBezTo>
                    <a:pt x="1033" y="114"/>
                    <a:pt x="968" y="376"/>
                    <a:pt x="1115" y="737"/>
                  </a:cubicBezTo>
                  <a:cubicBezTo>
                    <a:pt x="1279" y="1098"/>
                    <a:pt x="1787" y="1147"/>
                    <a:pt x="1656" y="2802"/>
                  </a:cubicBezTo>
                  <a:cubicBezTo>
                    <a:pt x="1525" y="4474"/>
                    <a:pt x="1" y="5458"/>
                    <a:pt x="1" y="5458"/>
                  </a:cubicBezTo>
                  <a:cubicBezTo>
                    <a:pt x="263" y="5409"/>
                    <a:pt x="1837" y="4458"/>
                    <a:pt x="2148" y="2425"/>
                  </a:cubicBezTo>
                  <a:cubicBezTo>
                    <a:pt x="2447" y="573"/>
                    <a:pt x="1806" y="0"/>
                    <a:pt x="144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2" name="Google Shape;8902;p21"/>
            <p:cNvSpPr/>
            <p:nvPr/>
          </p:nvSpPr>
          <p:spPr>
            <a:xfrm>
              <a:off x="3348359" y="4113840"/>
              <a:ext cx="172653" cy="233244"/>
            </a:xfrm>
            <a:custGeom>
              <a:avLst/>
              <a:gdLst/>
              <a:ahLst/>
              <a:cxnLst/>
              <a:rect l="l" t="t" r="r" b="b"/>
              <a:pathLst>
                <a:path w="5263" h="7110" extrusionOk="0">
                  <a:moveTo>
                    <a:pt x="1677" y="0"/>
                  </a:moveTo>
                  <a:cubicBezTo>
                    <a:pt x="1284" y="0"/>
                    <a:pt x="849" y="91"/>
                    <a:pt x="476" y="389"/>
                  </a:cubicBezTo>
                  <a:cubicBezTo>
                    <a:pt x="148" y="651"/>
                    <a:pt x="1" y="1061"/>
                    <a:pt x="34" y="1487"/>
                  </a:cubicBezTo>
                  <a:cubicBezTo>
                    <a:pt x="91" y="1999"/>
                    <a:pt x="616" y="2437"/>
                    <a:pt x="1225" y="2437"/>
                  </a:cubicBezTo>
                  <a:cubicBezTo>
                    <a:pt x="1318" y="2437"/>
                    <a:pt x="1413" y="2427"/>
                    <a:pt x="1509" y="2405"/>
                  </a:cubicBezTo>
                  <a:cubicBezTo>
                    <a:pt x="1607" y="2372"/>
                    <a:pt x="1722" y="2339"/>
                    <a:pt x="1804" y="2290"/>
                  </a:cubicBezTo>
                  <a:lnTo>
                    <a:pt x="1820" y="2290"/>
                  </a:lnTo>
                  <a:lnTo>
                    <a:pt x="1853" y="2274"/>
                  </a:lnTo>
                  <a:cubicBezTo>
                    <a:pt x="2148" y="2110"/>
                    <a:pt x="2312" y="1782"/>
                    <a:pt x="2263" y="1454"/>
                  </a:cubicBezTo>
                  <a:cubicBezTo>
                    <a:pt x="2214" y="1109"/>
                    <a:pt x="1924" y="885"/>
                    <a:pt x="1616" y="885"/>
                  </a:cubicBezTo>
                  <a:cubicBezTo>
                    <a:pt x="1514" y="885"/>
                    <a:pt x="1410" y="910"/>
                    <a:pt x="1312" y="963"/>
                  </a:cubicBezTo>
                  <a:cubicBezTo>
                    <a:pt x="935" y="1159"/>
                    <a:pt x="1050" y="1717"/>
                    <a:pt x="1460" y="1766"/>
                  </a:cubicBezTo>
                  <a:cubicBezTo>
                    <a:pt x="1490" y="1773"/>
                    <a:pt x="1521" y="1777"/>
                    <a:pt x="1551" y="1777"/>
                  </a:cubicBezTo>
                  <a:cubicBezTo>
                    <a:pt x="1776" y="1777"/>
                    <a:pt x="1962" y="1571"/>
                    <a:pt x="1919" y="1340"/>
                  </a:cubicBezTo>
                  <a:cubicBezTo>
                    <a:pt x="1912" y="1301"/>
                    <a:pt x="1939" y="1267"/>
                    <a:pt x="1976" y="1267"/>
                  </a:cubicBezTo>
                  <a:cubicBezTo>
                    <a:pt x="2033" y="1267"/>
                    <a:pt x="2112" y="1345"/>
                    <a:pt x="2132" y="1602"/>
                  </a:cubicBezTo>
                  <a:cubicBezTo>
                    <a:pt x="2132" y="1717"/>
                    <a:pt x="2115" y="1848"/>
                    <a:pt x="2050" y="1962"/>
                  </a:cubicBezTo>
                  <a:cubicBezTo>
                    <a:pt x="1917" y="2183"/>
                    <a:pt x="1679" y="2312"/>
                    <a:pt x="1418" y="2312"/>
                  </a:cubicBezTo>
                  <a:cubicBezTo>
                    <a:pt x="1388" y="2312"/>
                    <a:pt x="1359" y="2310"/>
                    <a:pt x="1329" y="2307"/>
                  </a:cubicBezTo>
                  <a:cubicBezTo>
                    <a:pt x="1318" y="2307"/>
                    <a:pt x="1307" y="2307"/>
                    <a:pt x="1297" y="2307"/>
                  </a:cubicBezTo>
                  <a:cubicBezTo>
                    <a:pt x="593" y="2307"/>
                    <a:pt x="125" y="1248"/>
                    <a:pt x="771" y="618"/>
                  </a:cubicBezTo>
                  <a:cubicBezTo>
                    <a:pt x="1042" y="325"/>
                    <a:pt x="1428" y="199"/>
                    <a:pt x="1842" y="199"/>
                  </a:cubicBezTo>
                  <a:cubicBezTo>
                    <a:pt x="2354" y="199"/>
                    <a:pt x="2910" y="392"/>
                    <a:pt x="3345" y="700"/>
                  </a:cubicBezTo>
                  <a:cubicBezTo>
                    <a:pt x="5049" y="1995"/>
                    <a:pt x="4804" y="4257"/>
                    <a:pt x="4312" y="5405"/>
                  </a:cubicBezTo>
                  <a:cubicBezTo>
                    <a:pt x="4033" y="6093"/>
                    <a:pt x="3591" y="6667"/>
                    <a:pt x="3000" y="7109"/>
                  </a:cubicBezTo>
                  <a:cubicBezTo>
                    <a:pt x="3623" y="6699"/>
                    <a:pt x="4099" y="6126"/>
                    <a:pt x="4394" y="5437"/>
                  </a:cubicBezTo>
                  <a:cubicBezTo>
                    <a:pt x="4935" y="4290"/>
                    <a:pt x="5262" y="1930"/>
                    <a:pt x="3443" y="553"/>
                  </a:cubicBezTo>
                  <a:cubicBezTo>
                    <a:pt x="3099" y="307"/>
                    <a:pt x="2689" y="143"/>
                    <a:pt x="2263" y="61"/>
                  </a:cubicBezTo>
                  <a:cubicBezTo>
                    <a:pt x="2090" y="27"/>
                    <a:pt x="1890" y="0"/>
                    <a:pt x="16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3" name="Google Shape;8903;p21"/>
            <p:cNvSpPr/>
            <p:nvPr/>
          </p:nvSpPr>
          <p:spPr>
            <a:xfrm>
              <a:off x="3387627" y="3933015"/>
              <a:ext cx="170488" cy="268870"/>
            </a:xfrm>
            <a:custGeom>
              <a:avLst/>
              <a:gdLst/>
              <a:ahLst/>
              <a:cxnLst/>
              <a:rect l="l" t="t" r="r" b="b"/>
              <a:pathLst>
                <a:path w="5197" h="8196" extrusionOk="0">
                  <a:moveTo>
                    <a:pt x="1099" y="0"/>
                  </a:moveTo>
                  <a:lnTo>
                    <a:pt x="1099" y="0"/>
                  </a:lnTo>
                  <a:cubicBezTo>
                    <a:pt x="0" y="2852"/>
                    <a:pt x="1279" y="4376"/>
                    <a:pt x="2541" y="5606"/>
                  </a:cubicBezTo>
                  <a:cubicBezTo>
                    <a:pt x="3803" y="6852"/>
                    <a:pt x="3754" y="8196"/>
                    <a:pt x="3754" y="8196"/>
                  </a:cubicBezTo>
                  <a:cubicBezTo>
                    <a:pt x="4656" y="7294"/>
                    <a:pt x="3590" y="5589"/>
                    <a:pt x="4459" y="4245"/>
                  </a:cubicBezTo>
                  <a:cubicBezTo>
                    <a:pt x="5196" y="3082"/>
                    <a:pt x="4246" y="2573"/>
                    <a:pt x="4246" y="2573"/>
                  </a:cubicBezTo>
                  <a:cubicBezTo>
                    <a:pt x="3836" y="3147"/>
                    <a:pt x="3377" y="3000"/>
                    <a:pt x="3016" y="3737"/>
                  </a:cubicBezTo>
                  <a:cubicBezTo>
                    <a:pt x="2656" y="4442"/>
                    <a:pt x="3262" y="5803"/>
                    <a:pt x="3262" y="5803"/>
                  </a:cubicBezTo>
                  <a:cubicBezTo>
                    <a:pt x="2066" y="4934"/>
                    <a:pt x="2312" y="4147"/>
                    <a:pt x="2656" y="3754"/>
                  </a:cubicBezTo>
                  <a:cubicBezTo>
                    <a:pt x="3000" y="3360"/>
                    <a:pt x="2525" y="3000"/>
                    <a:pt x="2541" y="2787"/>
                  </a:cubicBezTo>
                  <a:cubicBezTo>
                    <a:pt x="2541" y="2639"/>
                    <a:pt x="2590" y="2491"/>
                    <a:pt x="2639" y="2360"/>
                  </a:cubicBezTo>
                  <a:cubicBezTo>
                    <a:pt x="2639" y="2360"/>
                    <a:pt x="2571" y="2315"/>
                    <a:pt x="2442" y="2315"/>
                  </a:cubicBezTo>
                  <a:cubicBezTo>
                    <a:pt x="2326" y="2315"/>
                    <a:pt x="2161" y="2352"/>
                    <a:pt x="1951" y="2491"/>
                  </a:cubicBezTo>
                  <a:cubicBezTo>
                    <a:pt x="1213" y="2967"/>
                    <a:pt x="1525" y="4081"/>
                    <a:pt x="1525" y="4081"/>
                  </a:cubicBezTo>
                  <a:cubicBezTo>
                    <a:pt x="1000" y="3344"/>
                    <a:pt x="1181" y="2590"/>
                    <a:pt x="1771" y="2065"/>
                  </a:cubicBezTo>
                  <a:cubicBezTo>
                    <a:pt x="2361" y="1541"/>
                    <a:pt x="1803" y="1065"/>
                    <a:pt x="1410" y="836"/>
                  </a:cubicBezTo>
                  <a:cubicBezTo>
                    <a:pt x="1017" y="623"/>
                    <a:pt x="1099" y="0"/>
                    <a:pt x="109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4" name="Google Shape;8904;p21"/>
            <p:cNvSpPr/>
            <p:nvPr/>
          </p:nvSpPr>
          <p:spPr>
            <a:xfrm>
              <a:off x="3308566" y="3899652"/>
              <a:ext cx="99530" cy="148443"/>
            </a:xfrm>
            <a:custGeom>
              <a:avLst/>
              <a:gdLst/>
              <a:ahLst/>
              <a:cxnLst/>
              <a:rect l="l" t="t" r="r" b="b"/>
              <a:pathLst>
                <a:path w="3034" h="4525" extrusionOk="0">
                  <a:moveTo>
                    <a:pt x="443" y="1"/>
                  </a:moveTo>
                  <a:cubicBezTo>
                    <a:pt x="443" y="17"/>
                    <a:pt x="1" y="2033"/>
                    <a:pt x="3033" y="4525"/>
                  </a:cubicBezTo>
                  <a:cubicBezTo>
                    <a:pt x="3033" y="4525"/>
                    <a:pt x="2460" y="3853"/>
                    <a:pt x="2722" y="3099"/>
                  </a:cubicBezTo>
                  <a:cubicBezTo>
                    <a:pt x="2984" y="2345"/>
                    <a:pt x="2673" y="2066"/>
                    <a:pt x="2427" y="1820"/>
                  </a:cubicBezTo>
                  <a:cubicBezTo>
                    <a:pt x="2296" y="1656"/>
                    <a:pt x="2296" y="1427"/>
                    <a:pt x="2427" y="1263"/>
                  </a:cubicBezTo>
                  <a:cubicBezTo>
                    <a:pt x="2427" y="1263"/>
                    <a:pt x="2381" y="1253"/>
                    <a:pt x="2316" y="1253"/>
                  </a:cubicBezTo>
                  <a:cubicBezTo>
                    <a:pt x="2147" y="1253"/>
                    <a:pt x="1852" y="1322"/>
                    <a:pt x="1935" y="1820"/>
                  </a:cubicBezTo>
                  <a:cubicBezTo>
                    <a:pt x="2033" y="2509"/>
                    <a:pt x="2066" y="2623"/>
                    <a:pt x="1853" y="2640"/>
                  </a:cubicBezTo>
                  <a:cubicBezTo>
                    <a:pt x="1844" y="2641"/>
                    <a:pt x="1835" y="2642"/>
                    <a:pt x="1827" y="2642"/>
                  </a:cubicBezTo>
                  <a:cubicBezTo>
                    <a:pt x="1644" y="2642"/>
                    <a:pt x="1692" y="2303"/>
                    <a:pt x="1755" y="2115"/>
                  </a:cubicBezTo>
                  <a:cubicBezTo>
                    <a:pt x="1804" y="1935"/>
                    <a:pt x="2066" y="1099"/>
                    <a:pt x="1411" y="820"/>
                  </a:cubicBezTo>
                  <a:cubicBezTo>
                    <a:pt x="755" y="542"/>
                    <a:pt x="493" y="279"/>
                    <a:pt x="44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5" name="Google Shape;8905;p21"/>
            <p:cNvSpPr/>
            <p:nvPr/>
          </p:nvSpPr>
          <p:spPr>
            <a:xfrm>
              <a:off x="3487094" y="4181419"/>
              <a:ext cx="118328" cy="139848"/>
            </a:xfrm>
            <a:custGeom>
              <a:avLst/>
              <a:gdLst/>
              <a:ahLst/>
              <a:cxnLst/>
              <a:rect l="l" t="t" r="r" b="b"/>
              <a:pathLst>
                <a:path w="3607" h="4263" extrusionOk="0">
                  <a:moveTo>
                    <a:pt x="1738" y="1"/>
                  </a:moveTo>
                  <a:lnTo>
                    <a:pt x="1738" y="1"/>
                  </a:lnTo>
                  <a:cubicBezTo>
                    <a:pt x="788" y="509"/>
                    <a:pt x="1066" y="1197"/>
                    <a:pt x="968" y="2476"/>
                  </a:cubicBezTo>
                  <a:cubicBezTo>
                    <a:pt x="870" y="3771"/>
                    <a:pt x="1" y="4262"/>
                    <a:pt x="1" y="4262"/>
                  </a:cubicBezTo>
                  <a:cubicBezTo>
                    <a:pt x="3607" y="2443"/>
                    <a:pt x="2296" y="788"/>
                    <a:pt x="1951" y="525"/>
                  </a:cubicBezTo>
                  <a:cubicBezTo>
                    <a:pt x="1607" y="263"/>
                    <a:pt x="1738" y="1"/>
                    <a:pt x="17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6" name="Google Shape;8906;p21"/>
            <p:cNvSpPr/>
            <p:nvPr/>
          </p:nvSpPr>
          <p:spPr>
            <a:xfrm>
              <a:off x="3489784" y="4267796"/>
              <a:ext cx="258667" cy="190302"/>
            </a:xfrm>
            <a:custGeom>
              <a:avLst/>
              <a:gdLst/>
              <a:ahLst/>
              <a:cxnLst/>
              <a:rect l="l" t="t" r="r" b="b"/>
              <a:pathLst>
                <a:path w="7885" h="5801" extrusionOk="0">
                  <a:moveTo>
                    <a:pt x="3227" y="0"/>
                  </a:moveTo>
                  <a:cubicBezTo>
                    <a:pt x="2841" y="0"/>
                    <a:pt x="2424" y="334"/>
                    <a:pt x="2017" y="957"/>
                  </a:cubicBezTo>
                  <a:cubicBezTo>
                    <a:pt x="1476" y="1810"/>
                    <a:pt x="1" y="1925"/>
                    <a:pt x="1" y="1925"/>
                  </a:cubicBezTo>
                  <a:cubicBezTo>
                    <a:pt x="2394" y="1990"/>
                    <a:pt x="3033" y="2613"/>
                    <a:pt x="3672" y="3367"/>
                  </a:cubicBezTo>
                  <a:cubicBezTo>
                    <a:pt x="4312" y="4121"/>
                    <a:pt x="4492" y="5334"/>
                    <a:pt x="6000" y="5711"/>
                  </a:cubicBezTo>
                  <a:cubicBezTo>
                    <a:pt x="6256" y="5774"/>
                    <a:pt x="6479" y="5801"/>
                    <a:pt x="6673" y="5801"/>
                  </a:cubicBezTo>
                  <a:cubicBezTo>
                    <a:pt x="7635" y="5801"/>
                    <a:pt x="7885" y="5154"/>
                    <a:pt x="7885" y="5154"/>
                  </a:cubicBezTo>
                  <a:lnTo>
                    <a:pt x="7885" y="5154"/>
                  </a:lnTo>
                  <a:cubicBezTo>
                    <a:pt x="7798" y="5212"/>
                    <a:pt x="7718" y="5241"/>
                    <a:pt x="7647" y="5241"/>
                  </a:cubicBezTo>
                  <a:cubicBezTo>
                    <a:pt x="7396" y="5241"/>
                    <a:pt x="7249" y="4878"/>
                    <a:pt x="7262" y="4137"/>
                  </a:cubicBezTo>
                  <a:cubicBezTo>
                    <a:pt x="7295" y="3170"/>
                    <a:pt x="6410" y="2892"/>
                    <a:pt x="5295" y="2711"/>
                  </a:cubicBezTo>
                  <a:cubicBezTo>
                    <a:pt x="4181" y="2531"/>
                    <a:pt x="3246" y="2465"/>
                    <a:pt x="3132" y="2088"/>
                  </a:cubicBezTo>
                  <a:cubicBezTo>
                    <a:pt x="3033" y="1728"/>
                    <a:pt x="3509" y="1580"/>
                    <a:pt x="4197" y="1384"/>
                  </a:cubicBezTo>
                  <a:cubicBezTo>
                    <a:pt x="4885" y="1187"/>
                    <a:pt x="4574" y="548"/>
                    <a:pt x="4574" y="548"/>
                  </a:cubicBezTo>
                  <a:lnTo>
                    <a:pt x="4574" y="548"/>
                  </a:lnTo>
                  <a:cubicBezTo>
                    <a:pt x="4522" y="588"/>
                    <a:pt x="4471" y="606"/>
                    <a:pt x="4416" y="606"/>
                  </a:cubicBezTo>
                  <a:cubicBezTo>
                    <a:pt x="4229" y="606"/>
                    <a:pt x="4008" y="392"/>
                    <a:pt x="3640" y="138"/>
                  </a:cubicBezTo>
                  <a:cubicBezTo>
                    <a:pt x="3507" y="45"/>
                    <a:pt x="3369" y="0"/>
                    <a:pt x="32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7" name="Google Shape;8907;p21"/>
            <p:cNvSpPr/>
            <p:nvPr/>
          </p:nvSpPr>
          <p:spPr>
            <a:xfrm>
              <a:off x="3365024" y="4345348"/>
              <a:ext cx="252238" cy="206606"/>
            </a:xfrm>
            <a:custGeom>
              <a:avLst/>
              <a:gdLst/>
              <a:ahLst/>
              <a:cxnLst/>
              <a:rect l="l" t="t" r="r" b="b"/>
              <a:pathLst>
                <a:path w="7689" h="6298" extrusionOk="0">
                  <a:moveTo>
                    <a:pt x="4323" y="0"/>
                  </a:moveTo>
                  <a:cubicBezTo>
                    <a:pt x="2726" y="0"/>
                    <a:pt x="1374" y="1109"/>
                    <a:pt x="673" y="2527"/>
                  </a:cubicBezTo>
                  <a:cubicBezTo>
                    <a:pt x="148" y="3626"/>
                    <a:pt x="1" y="4871"/>
                    <a:pt x="230" y="6068"/>
                  </a:cubicBezTo>
                  <a:lnTo>
                    <a:pt x="230" y="6084"/>
                  </a:lnTo>
                  <a:cubicBezTo>
                    <a:pt x="247" y="6150"/>
                    <a:pt x="263" y="6232"/>
                    <a:pt x="280" y="6297"/>
                  </a:cubicBezTo>
                  <a:cubicBezTo>
                    <a:pt x="247" y="6133"/>
                    <a:pt x="230" y="5970"/>
                    <a:pt x="230" y="5789"/>
                  </a:cubicBezTo>
                  <a:cubicBezTo>
                    <a:pt x="247" y="4920"/>
                    <a:pt x="411" y="4068"/>
                    <a:pt x="739" y="3249"/>
                  </a:cubicBezTo>
                  <a:cubicBezTo>
                    <a:pt x="1132" y="2249"/>
                    <a:pt x="1870" y="1413"/>
                    <a:pt x="2820" y="888"/>
                  </a:cubicBezTo>
                  <a:cubicBezTo>
                    <a:pt x="3363" y="568"/>
                    <a:pt x="4069" y="320"/>
                    <a:pt x="4770" y="320"/>
                  </a:cubicBezTo>
                  <a:cubicBezTo>
                    <a:pt x="5360" y="320"/>
                    <a:pt x="5947" y="496"/>
                    <a:pt x="6426" y="954"/>
                  </a:cubicBezTo>
                  <a:cubicBezTo>
                    <a:pt x="7492" y="1872"/>
                    <a:pt x="7148" y="3789"/>
                    <a:pt x="5935" y="4085"/>
                  </a:cubicBezTo>
                  <a:cubicBezTo>
                    <a:pt x="5805" y="4119"/>
                    <a:pt x="5670" y="4135"/>
                    <a:pt x="5537" y="4135"/>
                  </a:cubicBezTo>
                  <a:cubicBezTo>
                    <a:pt x="5098" y="4135"/>
                    <a:pt x="4669" y="3956"/>
                    <a:pt x="4443" y="3642"/>
                  </a:cubicBezTo>
                  <a:cubicBezTo>
                    <a:pt x="4148" y="3232"/>
                    <a:pt x="4148" y="2691"/>
                    <a:pt x="4410" y="2265"/>
                  </a:cubicBezTo>
                  <a:cubicBezTo>
                    <a:pt x="4602" y="1994"/>
                    <a:pt x="4919" y="1840"/>
                    <a:pt x="5242" y="1840"/>
                  </a:cubicBezTo>
                  <a:cubicBezTo>
                    <a:pt x="5388" y="1840"/>
                    <a:pt x="5535" y="1871"/>
                    <a:pt x="5672" y="1937"/>
                  </a:cubicBezTo>
                  <a:cubicBezTo>
                    <a:pt x="5836" y="2036"/>
                    <a:pt x="5951" y="2200"/>
                    <a:pt x="5951" y="2396"/>
                  </a:cubicBezTo>
                  <a:cubicBezTo>
                    <a:pt x="5951" y="2396"/>
                    <a:pt x="5951" y="2545"/>
                    <a:pt x="5866" y="2545"/>
                  </a:cubicBezTo>
                  <a:cubicBezTo>
                    <a:pt x="5862" y="2545"/>
                    <a:pt x="5857" y="2545"/>
                    <a:pt x="5853" y="2544"/>
                  </a:cubicBezTo>
                  <a:cubicBezTo>
                    <a:pt x="5754" y="2527"/>
                    <a:pt x="5787" y="2396"/>
                    <a:pt x="5525" y="2331"/>
                  </a:cubicBezTo>
                  <a:cubicBezTo>
                    <a:pt x="5494" y="2324"/>
                    <a:pt x="5463" y="2320"/>
                    <a:pt x="5433" y="2320"/>
                  </a:cubicBezTo>
                  <a:cubicBezTo>
                    <a:pt x="5178" y="2320"/>
                    <a:pt x="4974" y="2558"/>
                    <a:pt x="5033" y="2822"/>
                  </a:cubicBezTo>
                  <a:cubicBezTo>
                    <a:pt x="5075" y="3000"/>
                    <a:pt x="5316" y="3130"/>
                    <a:pt x="5557" y="3130"/>
                  </a:cubicBezTo>
                  <a:cubicBezTo>
                    <a:pt x="5695" y="3130"/>
                    <a:pt x="5833" y="3088"/>
                    <a:pt x="5935" y="2986"/>
                  </a:cubicBezTo>
                  <a:cubicBezTo>
                    <a:pt x="6000" y="2904"/>
                    <a:pt x="6049" y="2822"/>
                    <a:pt x="6082" y="2740"/>
                  </a:cubicBezTo>
                  <a:cubicBezTo>
                    <a:pt x="6181" y="2429"/>
                    <a:pt x="6049" y="2085"/>
                    <a:pt x="5771" y="1921"/>
                  </a:cubicBezTo>
                  <a:cubicBezTo>
                    <a:pt x="5593" y="1814"/>
                    <a:pt x="5401" y="1763"/>
                    <a:pt x="5211" y="1763"/>
                  </a:cubicBezTo>
                  <a:cubicBezTo>
                    <a:pt x="4877" y="1763"/>
                    <a:pt x="4554" y="1923"/>
                    <a:pt x="4345" y="2216"/>
                  </a:cubicBezTo>
                  <a:cubicBezTo>
                    <a:pt x="4033" y="2658"/>
                    <a:pt x="4033" y="3249"/>
                    <a:pt x="4345" y="3691"/>
                  </a:cubicBezTo>
                  <a:cubicBezTo>
                    <a:pt x="4647" y="4069"/>
                    <a:pt x="5094" y="4272"/>
                    <a:pt x="5560" y="4272"/>
                  </a:cubicBezTo>
                  <a:cubicBezTo>
                    <a:pt x="5700" y="4272"/>
                    <a:pt x="5843" y="4254"/>
                    <a:pt x="5984" y="4216"/>
                  </a:cubicBezTo>
                  <a:cubicBezTo>
                    <a:pt x="7328" y="3888"/>
                    <a:pt x="7689" y="1806"/>
                    <a:pt x="6558" y="806"/>
                  </a:cubicBezTo>
                  <a:cubicBezTo>
                    <a:pt x="6410" y="675"/>
                    <a:pt x="6246" y="560"/>
                    <a:pt x="6082" y="462"/>
                  </a:cubicBezTo>
                  <a:cubicBezTo>
                    <a:pt x="5590" y="183"/>
                    <a:pt x="5033" y="19"/>
                    <a:pt x="4459" y="3"/>
                  </a:cubicBezTo>
                  <a:cubicBezTo>
                    <a:pt x="4414" y="1"/>
                    <a:pt x="4368" y="0"/>
                    <a:pt x="432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8" name="Google Shape;8908;p21"/>
            <p:cNvSpPr/>
            <p:nvPr/>
          </p:nvSpPr>
          <p:spPr>
            <a:xfrm>
              <a:off x="3377950" y="4408565"/>
              <a:ext cx="99629" cy="107371"/>
            </a:xfrm>
            <a:custGeom>
              <a:avLst/>
              <a:gdLst/>
              <a:ahLst/>
              <a:cxnLst/>
              <a:rect l="l" t="t" r="r" b="b"/>
              <a:pathLst>
                <a:path w="3037" h="3273" extrusionOk="0">
                  <a:moveTo>
                    <a:pt x="2307" y="0"/>
                  </a:moveTo>
                  <a:cubicBezTo>
                    <a:pt x="2110" y="0"/>
                    <a:pt x="1861" y="68"/>
                    <a:pt x="1574" y="240"/>
                  </a:cubicBezTo>
                  <a:cubicBezTo>
                    <a:pt x="312" y="1010"/>
                    <a:pt x="0" y="3272"/>
                    <a:pt x="0" y="3272"/>
                  </a:cubicBezTo>
                  <a:cubicBezTo>
                    <a:pt x="0" y="3272"/>
                    <a:pt x="672" y="1174"/>
                    <a:pt x="1935" y="961"/>
                  </a:cubicBezTo>
                  <a:cubicBezTo>
                    <a:pt x="3036" y="784"/>
                    <a:pt x="2974" y="0"/>
                    <a:pt x="230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9" name="Google Shape;8909;p21"/>
            <p:cNvSpPr/>
            <p:nvPr/>
          </p:nvSpPr>
          <p:spPr>
            <a:xfrm>
              <a:off x="3505925" y="4400823"/>
              <a:ext cx="171012" cy="147819"/>
            </a:xfrm>
            <a:custGeom>
              <a:avLst/>
              <a:gdLst/>
              <a:ahLst/>
              <a:cxnLst/>
              <a:rect l="l" t="t" r="r" b="b"/>
              <a:pathLst>
                <a:path w="5213" h="4506" extrusionOk="0">
                  <a:moveTo>
                    <a:pt x="3049" y="0"/>
                  </a:moveTo>
                  <a:cubicBezTo>
                    <a:pt x="3049" y="1"/>
                    <a:pt x="3361" y="689"/>
                    <a:pt x="3033" y="1771"/>
                  </a:cubicBezTo>
                  <a:cubicBezTo>
                    <a:pt x="2689" y="2852"/>
                    <a:pt x="1836" y="3066"/>
                    <a:pt x="1213" y="3131"/>
                  </a:cubicBezTo>
                  <a:cubicBezTo>
                    <a:pt x="574" y="3197"/>
                    <a:pt x="148" y="3459"/>
                    <a:pt x="1" y="4328"/>
                  </a:cubicBezTo>
                  <a:cubicBezTo>
                    <a:pt x="142" y="4234"/>
                    <a:pt x="304" y="4188"/>
                    <a:pt x="467" y="4188"/>
                  </a:cubicBezTo>
                  <a:cubicBezTo>
                    <a:pt x="588" y="4188"/>
                    <a:pt x="708" y="4213"/>
                    <a:pt x="820" y="4262"/>
                  </a:cubicBezTo>
                  <a:cubicBezTo>
                    <a:pt x="1066" y="4371"/>
                    <a:pt x="1463" y="4506"/>
                    <a:pt x="1860" y="4506"/>
                  </a:cubicBezTo>
                  <a:cubicBezTo>
                    <a:pt x="2178" y="4506"/>
                    <a:pt x="2497" y="4419"/>
                    <a:pt x="2738" y="4164"/>
                  </a:cubicBezTo>
                  <a:cubicBezTo>
                    <a:pt x="3098" y="3754"/>
                    <a:pt x="3246" y="3197"/>
                    <a:pt x="3148" y="2672"/>
                  </a:cubicBezTo>
                  <a:cubicBezTo>
                    <a:pt x="3132" y="2370"/>
                    <a:pt x="3069" y="1851"/>
                    <a:pt x="3336" y="1851"/>
                  </a:cubicBezTo>
                  <a:cubicBezTo>
                    <a:pt x="3344" y="1851"/>
                    <a:pt x="3352" y="1852"/>
                    <a:pt x="3361" y="1853"/>
                  </a:cubicBezTo>
                  <a:cubicBezTo>
                    <a:pt x="3361" y="1853"/>
                    <a:pt x="3364" y="1852"/>
                    <a:pt x="3371" y="1852"/>
                  </a:cubicBezTo>
                  <a:cubicBezTo>
                    <a:pt x="3414" y="1852"/>
                    <a:pt x="3588" y="1877"/>
                    <a:pt x="3574" y="2279"/>
                  </a:cubicBezTo>
                  <a:cubicBezTo>
                    <a:pt x="3574" y="2754"/>
                    <a:pt x="3557" y="3049"/>
                    <a:pt x="4164" y="3229"/>
                  </a:cubicBezTo>
                  <a:cubicBezTo>
                    <a:pt x="4508" y="3311"/>
                    <a:pt x="4820" y="3475"/>
                    <a:pt x="5098" y="3721"/>
                  </a:cubicBezTo>
                  <a:cubicBezTo>
                    <a:pt x="4983" y="3508"/>
                    <a:pt x="4951" y="3262"/>
                    <a:pt x="5016" y="3033"/>
                  </a:cubicBezTo>
                  <a:cubicBezTo>
                    <a:pt x="5131" y="2689"/>
                    <a:pt x="5213" y="2082"/>
                    <a:pt x="4656" y="1689"/>
                  </a:cubicBezTo>
                  <a:cubicBezTo>
                    <a:pt x="4098" y="1295"/>
                    <a:pt x="3541" y="1066"/>
                    <a:pt x="3410" y="672"/>
                  </a:cubicBezTo>
                  <a:cubicBezTo>
                    <a:pt x="3328" y="427"/>
                    <a:pt x="3213" y="197"/>
                    <a:pt x="30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0" name="Google Shape;8910;p21"/>
            <p:cNvSpPr/>
            <p:nvPr/>
          </p:nvSpPr>
          <p:spPr>
            <a:xfrm>
              <a:off x="3608081" y="4500289"/>
              <a:ext cx="42515" cy="65118"/>
            </a:xfrm>
            <a:custGeom>
              <a:avLst/>
              <a:gdLst/>
              <a:ahLst/>
              <a:cxnLst/>
              <a:rect l="l" t="t" r="r" b="b"/>
              <a:pathLst>
                <a:path w="1296" h="1985" extrusionOk="0">
                  <a:moveTo>
                    <a:pt x="345" y="1"/>
                  </a:moveTo>
                  <a:cubicBezTo>
                    <a:pt x="345" y="1"/>
                    <a:pt x="345" y="1"/>
                    <a:pt x="345" y="1"/>
                  </a:cubicBezTo>
                  <a:lnTo>
                    <a:pt x="345" y="1"/>
                  </a:lnTo>
                  <a:cubicBezTo>
                    <a:pt x="345" y="1"/>
                    <a:pt x="345" y="1"/>
                    <a:pt x="345" y="1"/>
                  </a:cubicBezTo>
                  <a:close/>
                  <a:moveTo>
                    <a:pt x="345" y="1"/>
                  </a:moveTo>
                  <a:cubicBezTo>
                    <a:pt x="361" y="182"/>
                    <a:pt x="329" y="378"/>
                    <a:pt x="280" y="558"/>
                  </a:cubicBezTo>
                  <a:cubicBezTo>
                    <a:pt x="198" y="837"/>
                    <a:pt x="1" y="1263"/>
                    <a:pt x="509" y="1542"/>
                  </a:cubicBezTo>
                  <a:cubicBezTo>
                    <a:pt x="1017" y="1837"/>
                    <a:pt x="1034" y="1984"/>
                    <a:pt x="1034" y="1984"/>
                  </a:cubicBezTo>
                  <a:cubicBezTo>
                    <a:pt x="1066" y="1755"/>
                    <a:pt x="1115" y="1509"/>
                    <a:pt x="1181" y="1296"/>
                  </a:cubicBezTo>
                  <a:cubicBezTo>
                    <a:pt x="1296" y="919"/>
                    <a:pt x="1132" y="525"/>
                    <a:pt x="788" y="345"/>
                  </a:cubicBezTo>
                  <a:cubicBezTo>
                    <a:pt x="368" y="96"/>
                    <a:pt x="346" y="10"/>
                    <a:pt x="3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1" name="Google Shape;8911;p21"/>
            <p:cNvSpPr/>
            <p:nvPr/>
          </p:nvSpPr>
          <p:spPr>
            <a:xfrm>
              <a:off x="3610246" y="4216882"/>
              <a:ext cx="226420" cy="160351"/>
            </a:xfrm>
            <a:custGeom>
              <a:avLst/>
              <a:gdLst/>
              <a:ahLst/>
              <a:cxnLst/>
              <a:rect l="l" t="t" r="r" b="b"/>
              <a:pathLst>
                <a:path w="6902" h="4888" extrusionOk="0">
                  <a:moveTo>
                    <a:pt x="1917" y="1"/>
                  </a:moveTo>
                  <a:cubicBezTo>
                    <a:pt x="1036" y="1"/>
                    <a:pt x="571" y="827"/>
                    <a:pt x="689" y="1362"/>
                  </a:cubicBezTo>
                  <a:cubicBezTo>
                    <a:pt x="818" y="1964"/>
                    <a:pt x="1386" y="2002"/>
                    <a:pt x="1526" y="2002"/>
                  </a:cubicBezTo>
                  <a:cubicBezTo>
                    <a:pt x="1546" y="2002"/>
                    <a:pt x="1558" y="2001"/>
                    <a:pt x="1558" y="2001"/>
                  </a:cubicBezTo>
                  <a:cubicBezTo>
                    <a:pt x="1295" y="1903"/>
                    <a:pt x="1164" y="1592"/>
                    <a:pt x="1295" y="1346"/>
                  </a:cubicBezTo>
                  <a:cubicBezTo>
                    <a:pt x="1340" y="1273"/>
                    <a:pt x="1387" y="1246"/>
                    <a:pt x="1437" y="1246"/>
                  </a:cubicBezTo>
                  <a:cubicBezTo>
                    <a:pt x="1535" y="1246"/>
                    <a:pt x="1647" y="1346"/>
                    <a:pt x="1787" y="1411"/>
                  </a:cubicBezTo>
                  <a:cubicBezTo>
                    <a:pt x="1825" y="1430"/>
                    <a:pt x="1861" y="1439"/>
                    <a:pt x="1894" y="1439"/>
                  </a:cubicBezTo>
                  <a:cubicBezTo>
                    <a:pt x="2037" y="1439"/>
                    <a:pt x="2144" y="1285"/>
                    <a:pt x="2197" y="1100"/>
                  </a:cubicBezTo>
                  <a:cubicBezTo>
                    <a:pt x="2227" y="961"/>
                    <a:pt x="2328" y="828"/>
                    <a:pt x="2509" y="828"/>
                  </a:cubicBezTo>
                  <a:cubicBezTo>
                    <a:pt x="2627" y="828"/>
                    <a:pt x="2779" y="885"/>
                    <a:pt x="2967" y="1034"/>
                  </a:cubicBezTo>
                  <a:cubicBezTo>
                    <a:pt x="3459" y="1411"/>
                    <a:pt x="3164" y="2149"/>
                    <a:pt x="3164" y="2149"/>
                  </a:cubicBezTo>
                  <a:cubicBezTo>
                    <a:pt x="3164" y="2149"/>
                    <a:pt x="3164" y="1542"/>
                    <a:pt x="2721" y="1477"/>
                  </a:cubicBezTo>
                  <a:cubicBezTo>
                    <a:pt x="2677" y="1463"/>
                    <a:pt x="2632" y="1457"/>
                    <a:pt x="2587" y="1457"/>
                  </a:cubicBezTo>
                  <a:cubicBezTo>
                    <a:pt x="2413" y="1457"/>
                    <a:pt x="2242" y="1554"/>
                    <a:pt x="2164" y="1723"/>
                  </a:cubicBezTo>
                  <a:cubicBezTo>
                    <a:pt x="2443" y="1723"/>
                    <a:pt x="2459" y="2100"/>
                    <a:pt x="2312" y="2313"/>
                  </a:cubicBezTo>
                  <a:cubicBezTo>
                    <a:pt x="2148" y="2509"/>
                    <a:pt x="2213" y="2657"/>
                    <a:pt x="2344" y="2739"/>
                  </a:cubicBezTo>
                  <a:cubicBezTo>
                    <a:pt x="2492" y="2821"/>
                    <a:pt x="2689" y="2804"/>
                    <a:pt x="2525" y="3181"/>
                  </a:cubicBezTo>
                  <a:cubicBezTo>
                    <a:pt x="2344" y="3558"/>
                    <a:pt x="1623" y="3558"/>
                    <a:pt x="1623" y="3558"/>
                  </a:cubicBezTo>
                  <a:cubicBezTo>
                    <a:pt x="1771" y="3345"/>
                    <a:pt x="1738" y="3050"/>
                    <a:pt x="1541" y="2886"/>
                  </a:cubicBezTo>
                  <a:lnTo>
                    <a:pt x="1541" y="2886"/>
                  </a:lnTo>
                  <a:cubicBezTo>
                    <a:pt x="1558" y="3067"/>
                    <a:pt x="1459" y="3231"/>
                    <a:pt x="1279" y="3280"/>
                  </a:cubicBezTo>
                  <a:cubicBezTo>
                    <a:pt x="1000" y="3378"/>
                    <a:pt x="1000" y="3280"/>
                    <a:pt x="738" y="3509"/>
                  </a:cubicBezTo>
                  <a:cubicBezTo>
                    <a:pt x="615" y="3624"/>
                    <a:pt x="431" y="3653"/>
                    <a:pt x="277" y="3653"/>
                  </a:cubicBezTo>
                  <a:cubicBezTo>
                    <a:pt x="123" y="3653"/>
                    <a:pt x="0" y="3624"/>
                    <a:pt x="0" y="3624"/>
                  </a:cubicBezTo>
                  <a:lnTo>
                    <a:pt x="0" y="3624"/>
                  </a:lnTo>
                  <a:cubicBezTo>
                    <a:pt x="164" y="3722"/>
                    <a:pt x="377" y="3788"/>
                    <a:pt x="574" y="3804"/>
                  </a:cubicBezTo>
                  <a:cubicBezTo>
                    <a:pt x="1017" y="3837"/>
                    <a:pt x="1459" y="3903"/>
                    <a:pt x="1885" y="4001"/>
                  </a:cubicBezTo>
                  <a:cubicBezTo>
                    <a:pt x="3066" y="4362"/>
                    <a:pt x="3787" y="4853"/>
                    <a:pt x="4688" y="4886"/>
                  </a:cubicBezTo>
                  <a:cubicBezTo>
                    <a:pt x="4720" y="4887"/>
                    <a:pt x="4752" y="4888"/>
                    <a:pt x="4783" y="4888"/>
                  </a:cubicBezTo>
                  <a:cubicBezTo>
                    <a:pt x="5196" y="4888"/>
                    <a:pt x="5618" y="4789"/>
                    <a:pt x="5983" y="4591"/>
                  </a:cubicBezTo>
                  <a:cubicBezTo>
                    <a:pt x="6770" y="4132"/>
                    <a:pt x="6901" y="2952"/>
                    <a:pt x="6459" y="2362"/>
                  </a:cubicBezTo>
                  <a:cubicBezTo>
                    <a:pt x="6226" y="2030"/>
                    <a:pt x="5859" y="1874"/>
                    <a:pt x="5517" y="1874"/>
                  </a:cubicBezTo>
                  <a:cubicBezTo>
                    <a:pt x="5184" y="1874"/>
                    <a:pt x="4875" y="2021"/>
                    <a:pt x="4738" y="2296"/>
                  </a:cubicBezTo>
                  <a:cubicBezTo>
                    <a:pt x="4475" y="2624"/>
                    <a:pt x="4524" y="3100"/>
                    <a:pt x="4819" y="3378"/>
                  </a:cubicBezTo>
                  <a:cubicBezTo>
                    <a:pt x="4836" y="3395"/>
                    <a:pt x="4869" y="3411"/>
                    <a:pt x="4885" y="3427"/>
                  </a:cubicBezTo>
                  <a:lnTo>
                    <a:pt x="4918" y="3460"/>
                  </a:lnTo>
                  <a:cubicBezTo>
                    <a:pt x="5021" y="3520"/>
                    <a:pt x="5148" y="3551"/>
                    <a:pt x="5273" y="3551"/>
                  </a:cubicBezTo>
                  <a:cubicBezTo>
                    <a:pt x="5526" y="3551"/>
                    <a:pt x="5765" y="3423"/>
                    <a:pt x="5754" y="3149"/>
                  </a:cubicBezTo>
                  <a:cubicBezTo>
                    <a:pt x="5767" y="2946"/>
                    <a:pt x="5609" y="2861"/>
                    <a:pt x="5432" y="2861"/>
                  </a:cubicBezTo>
                  <a:cubicBezTo>
                    <a:pt x="5180" y="2861"/>
                    <a:pt x="4891" y="3036"/>
                    <a:pt x="5016" y="3296"/>
                  </a:cubicBezTo>
                  <a:cubicBezTo>
                    <a:pt x="5016" y="3319"/>
                    <a:pt x="5013" y="3342"/>
                    <a:pt x="4988" y="3342"/>
                  </a:cubicBezTo>
                  <a:cubicBezTo>
                    <a:pt x="4959" y="3342"/>
                    <a:pt x="4901" y="3311"/>
                    <a:pt x="4787" y="3214"/>
                  </a:cubicBezTo>
                  <a:cubicBezTo>
                    <a:pt x="4672" y="3100"/>
                    <a:pt x="4623" y="2952"/>
                    <a:pt x="4623" y="2804"/>
                  </a:cubicBezTo>
                  <a:cubicBezTo>
                    <a:pt x="4606" y="2624"/>
                    <a:pt x="4672" y="2460"/>
                    <a:pt x="4787" y="2313"/>
                  </a:cubicBezTo>
                  <a:cubicBezTo>
                    <a:pt x="4919" y="2080"/>
                    <a:pt x="5183" y="1957"/>
                    <a:pt x="5469" y="1957"/>
                  </a:cubicBezTo>
                  <a:cubicBezTo>
                    <a:pt x="5786" y="1957"/>
                    <a:pt x="6128" y="2108"/>
                    <a:pt x="6344" y="2427"/>
                  </a:cubicBezTo>
                  <a:lnTo>
                    <a:pt x="6360" y="2444"/>
                  </a:lnTo>
                  <a:cubicBezTo>
                    <a:pt x="6573" y="2854"/>
                    <a:pt x="6557" y="3362"/>
                    <a:pt x="6311" y="3755"/>
                  </a:cubicBezTo>
                  <a:cubicBezTo>
                    <a:pt x="6031" y="4259"/>
                    <a:pt x="5393" y="4609"/>
                    <a:pt x="4562" y="4609"/>
                  </a:cubicBezTo>
                  <a:cubicBezTo>
                    <a:pt x="4176" y="4609"/>
                    <a:pt x="3748" y="4533"/>
                    <a:pt x="3295" y="4362"/>
                  </a:cubicBezTo>
                  <a:cubicBezTo>
                    <a:pt x="3246" y="4345"/>
                    <a:pt x="3016" y="4263"/>
                    <a:pt x="2869" y="4198"/>
                  </a:cubicBezTo>
                  <a:cubicBezTo>
                    <a:pt x="2459" y="3985"/>
                    <a:pt x="2017" y="3837"/>
                    <a:pt x="1558" y="3755"/>
                  </a:cubicBezTo>
                  <a:cubicBezTo>
                    <a:pt x="1738" y="3722"/>
                    <a:pt x="1918" y="3706"/>
                    <a:pt x="2131" y="3657"/>
                  </a:cubicBezTo>
                  <a:cubicBezTo>
                    <a:pt x="3869" y="3313"/>
                    <a:pt x="4131" y="838"/>
                    <a:pt x="2672" y="182"/>
                  </a:cubicBezTo>
                  <a:cubicBezTo>
                    <a:pt x="2395" y="55"/>
                    <a:pt x="2142" y="1"/>
                    <a:pt x="191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2" name="Google Shape;8912;p21"/>
            <p:cNvSpPr/>
            <p:nvPr/>
          </p:nvSpPr>
          <p:spPr>
            <a:xfrm>
              <a:off x="3720473" y="4303489"/>
              <a:ext cx="152740" cy="108125"/>
            </a:xfrm>
            <a:custGeom>
              <a:avLst/>
              <a:gdLst/>
              <a:ahLst/>
              <a:cxnLst/>
              <a:rect l="l" t="t" r="r" b="b"/>
              <a:pathLst>
                <a:path w="4656" h="3296" extrusionOk="0">
                  <a:moveTo>
                    <a:pt x="3820" y="1"/>
                  </a:moveTo>
                  <a:lnTo>
                    <a:pt x="3820" y="1"/>
                  </a:lnTo>
                  <a:cubicBezTo>
                    <a:pt x="3902" y="787"/>
                    <a:pt x="3558" y="1574"/>
                    <a:pt x="2902" y="2049"/>
                  </a:cubicBezTo>
                  <a:cubicBezTo>
                    <a:pt x="2499" y="2357"/>
                    <a:pt x="2009" y="2456"/>
                    <a:pt x="1547" y="2456"/>
                  </a:cubicBezTo>
                  <a:cubicBezTo>
                    <a:pt x="730" y="2456"/>
                    <a:pt x="1" y="2148"/>
                    <a:pt x="1" y="2148"/>
                  </a:cubicBezTo>
                  <a:lnTo>
                    <a:pt x="1" y="2148"/>
                  </a:lnTo>
                  <a:cubicBezTo>
                    <a:pt x="1345" y="2869"/>
                    <a:pt x="1853" y="2623"/>
                    <a:pt x="2213" y="3033"/>
                  </a:cubicBezTo>
                  <a:cubicBezTo>
                    <a:pt x="2379" y="3221"/>
                    <a:pt x="2552" y="3278"/>
                    <a:pt x="2711" y="3278"/>
                  </a:cubicBezTo>
                  <a:cubicBezTo>
                    <a:pt x="2898" y="3278"/>
                    <a:pt x="3065" y="3200"/>
                    <a:pt x="3181" y="3164"/>
                  </a:cubicBezTo>
                  <a:cubicBezTo>
                    <a:pt x="3204" y="3157"/>
                    <a:pt x="3228" y="3154"/>
                    <a:pt x="3252" y="3154"/>
                  </a:cubicBezTo>
                  <a:cubicBezTo>
                    <a:pt x="3347" y="3154"/>
                    <a:pt x="3443" y="3204"/>
                    <a:pt x="3508" y="3295"/>
                  </a:cubicBezTo>
                  <a:cubicBezTo>
                    <a:pt x="3525" y="3082"/>
                    <a:pt x="3476" y="2885"/>
                    <a:pt x="3361" y="2705"/>
                  </a:cubicBezTo>
                  <a:cubicBezTo>
                    <a:pt x="3181" y="2508"/>
                    <a:pt x="2787" y="2492"/>
                    <a:pt x="2722" y="2492"/>
                  </a:cubicBezTo>
                  <a:cubicBezTo>
                    <a:pt x="3279" y="2459"/>
                    <a:pt x="3787" y="2164"/>
                    <a:pt x="4098" y="1705"/>
                  </a:cubicBezTo>
                  <a:cubicBezTo>
                    <a:pt x="4656" y="919"/>
                    <a:pt x="3820" y="1"/>
                    <a:pt x="38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3" name="Google Shape;8913;p21"/>
            <p:cNvSpPr/>
            <p:nvPr/>
          </p:nvSpPr>
          <p:spPr>
            <a:xfrm>
              <a:off x="3233310" y="4588470"/>
              <a:ext cx="124757" cy="122658"/>
            </a:xfrm>
            <a:custGeom>
              <a:avLst/>
              <a:gdLst/>
              <a:ahLst/>
              <a:cxnLst/>
              <a:rect l="l" t="t" r="r" b="b"/>
              <a:pathLst>
                <a:path w="3803" h="3739" extrusionOk="0">
                  <a:moveTo>
                    <a:pt x="3278" y="1"/>
                  </a:moveTo>
                  <a:cubicBezTo>
                    <a:pt x="3278" y="1"/>
                    <a:pt x="3278" y="268"/>
                    <a:pt x="3109" y="268"/>
                  </a:cubicBezTo>
                  <a:cubicBezTo>
                    <a:pt x="3095" y="268"/>
                    <a:pt x="3081" y="267"/>
                    <a:pt x="3065" y="263"/>
                  </a:cubicBezTo>
                  <a:cubicBezTo>
                    <a:pt x="2965" y="240"/>
                    <a:pt x="2825" y="181"/>
                    <a:pt x="2691" y="181"/>
                  </a:cubicBezTo>
                  <a:cubicBezTo>
                    <a:pt x="2540" y="181"/>
                    <a:pt x="2397" y="256"/>
                    <a:pt x="2328" y="542"/>
                  </a:cubicBezTo>
                  <a:cubicBezTo>
                    <a:pt x="2202" y="1062"/>
                    <a:pt x="2151" y="1643"/>
                    <a:pt x="1943" y="1643"/>
                  </a:cubicBezTo>
                  <a:cubicBezTo>
                    <a:pt x="1935" y="1643"/>
                    <a:pt x="1927" y="1642"/>
                    <a:pt x="1918" y="1640"/>
                  </a:cubicBezTo>
                  <a:lnTo>
                    <a:pt x="1869" y="1640"/>
                  </a:lnTo>
                  <a:cubicBezTo>
                    <a:pt x="1861" y="1642"/>
                    <a:pt x="1853" y="1643"/>
                    <a:pt x="1845" y="1643"/>
                  </a:cubicBezTo>
                  <a:cubicBezTo>
                    <a:pt x="1651" y="1643"/>
                    <a:pt x="1585" y="1062"/>
                    <a:pt x="1459" y="542"/>
                  </a:cubicBezTo>
                  <a:cubicBezTo>
                    <a:pt x="1398" y="256"/>
                    <a:pt x="1260" y="181"/>
                    <a:pt x="1108" y="181"/>
                  </a:cubicBezTo>
                  <a:cubicBezTo>
                    <a:pt x="974" y="181"/>
                    <a:pt x="829" y="240"/>
                    <a:pt x="721" y="263"/>
                  </a:cubicBezTo>
                  <a:cubicBezTo>
                    <a:pt x="705" y="267"/>
                    <a:pt x="689" y="268"/>
                    <a:pt x="675" y="268"/>
                  </a:cubicBezTo>
                  <a:cubicBezTo>
                    <a:pt x="494" y="268"/>
                    <a:pt x="508" y="1"/>
                    <a:pt x="508" y="1"/>
                  </a:cubicBezTo>
                  <a:lnTo>
                    <a:pt x="508" y="1"/>
                  </a:lnTo>
                  <a:cubicBezTo>
                    <a:pt x="508" y="1"/>
                    <a:pt x="279" y="83"/>
                    <a:pt x="148" y="673"/>
                  </a:cubicBezTo>
                  <a:cubicBezTo>
                    <a:pt x="0" y="1279"/>
                    <a:pt x="279" y="1493"/>
                    <a:pt x="1049" y="1870"/>
                  </a:cubicBezTo>
                  <a:cubicBezTo>
                    <a:pt x="1836" y="2230"/>
                    <a:pt x="1869" y="3509"/>
                    <a:pt x="1869" y="3509"/>
                  </a:cubicBezTo>
                  <a:lnTo>
                    <a:pt x="1901" y="3738"/>
                  </a:lnTo>
                  <a:lnTo>
                    <a:pt x="1918" y="3509"/>
                  </a:lnTo>
                  <a:cubicBezTo>
                    <a:pt x="1918" y="3509"/>
                    <a:pt x="1951" y="2214"/>
                    <a:pt x="2737" y="1870"/>
                  </a:cubicBezTo>
                  <a:cubicBezTo>
                    <a:pt x="3524" y="1509"/>
                    <a:pt x="3803" y="1279"/>
                    <a:pt x="3655" y="673"/>
                  </a:cubicBezTo>
                  <a:cubicBezTo>
                    <a:pt x="3508" y="83"/>
                    <a:pt x="3278" y="1"/>
                    <a:pt x="32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4" name="Google Shape;8914;p21"/>
            <p:cNvSpPr/>
            <p:nvPr/>
          </p:nvSpPr>
          <p:spPr>
            <a:xfrm>
              <a:off x="3273628" y="4503537"/>
              <a:ext cx="44648" cy="111340"/>
            </a:xfrm>
            <a:custGeom>
              <a:avLst/>
              <a:gdLst/>
              <a:ahLst/>
              <a:cxnLst/>
              <a:rect l="l" t="t" r="r" b="b"/>
              <a:pathLst>
                <a:path w="1361" h="3394" extrusionOk="0">
                  <a:moveTo>
                    <a:pt x="689" y="0"/>
                  </a:moveTo>
                  <a:lnTo>
                    <a:pt x="640" y="344"/>
                  </a:lnTo>
                  <a:cubicBezTo>
                    <a:pt x="607" y="607"/>
                    <a:pt x="509" y="869"/>
                    <a:pt x="361" y="1098"/>
                  </a:cubicBezTo>
                  <a:cubicBezTo>
                    <a:pt x="132" y="1459"/>
                    <a:pt x="0" y="1770"/>
                    <a:pt x="295" y="2164"/>
                  </a:cubicBezTo>
                  <a:cubicBezTo>
                    <a:pt x="492" y="2426"/>
                    <a:pt x="607" y="2737"/>
                    <a:pt x="656" y="3065"/>
                  </a:cubicBezTo>
                  <a:cubicBezTo>
                    <a:pt x="656" y="3147"/>
                    <a:pt x="672" y="3393"/>
                    <a:pt x="689" y="3393"/>
                  </a:cubicBezTo>
                  <a:cubicBezTo>
                    <a:pt x="689" y="3377"/>
                    <a:pt x="689" y="3131"/>
                    <a:pt x="722" y="3065"/>
                  </a:cubicBezTo>
                  <a:cubicBezTo>
                    <a:pt x="754" y="2737"/>
                    <a:pt x="869" y="2426"/>
                    <a:pt x="1066" y="2164"/>
                  </a:cubicBezTo>
                  <a:cubicBezTo>
                    <a:pt x="1361" y="1754"/>
                    <a:pt x="1230" y="1443"/>
                    <a:pt x="1000" y="1098"/>
                  </a:cubicBezTo>
                  <a:cubicBezTo>
                    <a:pt x="853" y="869"/>
                    <a:pt x="754" y="607"/>
                    <a:pt x="722" y="344"/>
                  </a:cubicBezTo>
                  <a:lnTo>
                    <a:pt x="68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5" name="Google Shape;8915;p21"/>
            <p:cNvSpPr/>
            <p:nvPr/>
          </p:nvSpPr>
          <p:spPr>
            <a:xfrm>
              <a:off x="3175768" y="4052887"/>
              <a:ext cx="239837" cy="168355"/>
            </a:xfrm>
            <a:custGeom>
              <a:avLst/>
              <a:gdLst/>
              <a:ahLst/>
              <a:cxnLst/>
              <a:rect l="l" t="t" r="r" b="b"/>
              <a:pathLst>
                <a:path w="7311" h="5132" extrusionOk="0">
                  <a:moveTo>
                    <a:pt x="1735" y="1"/>
                  </a:moveTo>
                  <a:cubicBezTo>
                    <a:pt x="1342" y="1"/>
                    <a:pt x="952" y="172"/>
                    <a:pt x="689" y="493"/>
                  </a:cubicBezTo>
                  <a:cubicBezTo>
                    <a:pt x="604" y="635"/>
                    <a:pt x="458" y="706"/>
                    <a:pt x="310" y="706"/>
                  </a:cubicBezTo>
                  <a:cubicBezTo>
                    <a:pt x="201" y="706"/>
                    <a:pt x="90" y="668"/>
                    <a:pt x="0" y="591"/>
                  </a:cubicBezTo>
                  <a:lnTo>
                    <a:pt x="0" y="591"/>
                  </a:lnTo>
                  <a:cubicBezTo>
                    <a:pt x="33" y="952"/>
                    <a:pt x="49" y="1018"/>
                    <a:pt x="1754" y="1739"/>
                  </a:cubicBezTo>
                  <a:cubicBezTo>
                    <a:pt x="3065" y="2296"/>
                    <a:pt x="3508" y="4247"/>
                    <a:pt x="3655" y="5132"/>
                  </a:cubicBezTo>
                  <a:cubicBezTo>
                    <a:pt x="3787" y="4263"/>
                    <a:pt x="4246" y="2296"/>
                    <a:pt x="5540" y="1739"/>
                  </a:cubicBezTo>
                  <a:cubicBezTo>
                    <a:pt x="7245" y="1018"/>
                    <a:pt x="7278" y="952"/>
                    <a:pt x="7311" y="591"/>
                  </a:cubicBezTo>
                  <a:lnTo>
                    <a:pt x="7311" y="591"/>
                  </a:lnTo>
                  <a:cubicBezTo>
                    <a:pt x="7221" y="668"/>
                    <a:pt x="7110" y="706"/>
                    <a:pt x="7000" y="706"/>
                  </a:cubicBezTo>
                  <a:cubicBezTo>
                    <a:pt x="6850" y="706"/>
                    <a:pt x="6700" y="635"/>
                    <a:pt x="6606" y="493"/>
                  </a:cubicBezTo>
                  <a:cubicBezTo>
                    <a:pt x="6343" y="172"/>
                    <a:pt x="5959" y="1"/>
                    <a:pt x="5566" y="1"/>
                  </a:cubicBezTo>
                  <a:cubicBezTo>
                    <a:pt x="5298" y="1"/>
                    <a:pt x="5026" y="81"/>
                    <a:pt x="4786" y="247"/>
                  </a:cubicBezTo>
                  <a:cubicBezTo>
                    <a:pt x="4229" y="657"/>
                    <a:pt x="3836" y="1476"/>
                    <a:pt x="3655" y="2657"/>
                  </a:cubicBezTo>
                  <a:cubicBezTo>
                    <a:pt x="3459" y="1460"/>
                    <a:pt x="3082" y="641"/>
                    <a:pt x="2508" y="247"/>
                  </a:cubicBezTo>
                  <a:cubicBezTo>
                    <a:pt x="2275" y="81"/>
                    <a:pt x="2004" y="1"/>
                    <a:pt x="173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6" name="Google Shape;8916;p21"/>
            <p:cNvSpPr/>
            <p:nvPr/>
          </p:nvSpPr>
          <p:spPr>
            <a:xfrm>
              <a:off x="3252107" y="3959358"/>
              <a:ext cx="87688" cy="145753"/>
            </a:xfrm>
            <a:custGeom>
              <a:avLst/>
              <a:gdLst/>
              <a:ahLst/>
              <a:cxnLst/>
              <a:rect l="l" t="t" r="r" b="b"/>
              <a:pathLst>
                <a:path w="2673" h="4443" extrusionOk="0">
                  <a:moveTo>
                    <a:pt x="1328" y="0"/>
                  </a:moveTo>
                  <a:cubicBezTo>
                    <a:pt x="1247" y="164"/>
                    <a:pt x="1132" y="312"/>
                    <a:pt x="1017" y="426"/>
                  </a:cubicBezTo>
                  <a:cubicBezTo>
                    <a:pt x="558" y="853"/>
                    <a:pt x="1" y="1721"/>
                    <a:pt x="722" y="2918"/>
                  </a:cubicBezTo>
                  <a:cubicBezTo>
                    <a:pt x="1011" y="3367"/>
                    <a:pt x="1205" y="3878"/>
                    <a:pt x="1336" y="4407"/>
                  </a:cubicBezTo>
                  <a:lnTo>
                    <a:pt x="1336" y="4407"/>
                  </a:lnTo>
                  <a:cubicBezTo>
                    <a:pt x="1453" y="3878"/>
                    <a:pt x="1663" y="3367"/>
                    <a:pt x="1951" y="2918"/>
                  </a:cubicBezTo>
                  <a:cubicBezTo>
                    <a:pt x="2673" y="1721"/>
                    <a:pt x="2115" y="869"/>
                    <a:pt x="1656" y="426"/>
                  </a:cubicBezTo>
                  <a:cubicBezTo>
                    <a:pt x="1525" y="312"/>
                    <a:pt x="1427" y="164"/>
                    <a:pt x="1328" y="0"/>
                  </a:cubicBezTo>
                  <a:close/>
                  <a:moveTo>
                    <a:pt x="1336" y="4407"/>
                  </a:moveTo>
                  <a:cubicBezTo>
                    <a:pt x="1334" y="4419"/>
                    <a:pt x="1331" y="4430"/>
                    <a:pt x="1328" y="4442"/>
                  </a:cubicBezTo>
                  <a:lnTo>
                    <a:pt x="1345" y="4442"/>
                  </a:lnTo>
                  <a:cubicBezTo>
                    <a:pt x="1342" y="4430"/>
                    <a:pt x="1339" y="4419"/>
                    <a:pt x="1336" y="4407"/>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7" name="Google Shape;8917;p21"/>
            <p:cNvSpPr/>
            <p:nvPr/>
          </p:nvSpPr>
          <p:spPr>
            <a:xfrm>
              <a:off x="3195124" y="3821969"/>
              <a:ext cx="201127" cy="220220"/>
            </a:xfrm>
            <a:custGeom>
              <a:avLst/>
              <a:gdLst/>
              <a:ahLst/>
              <a:cxnLst/>
              <a:rect l="l" t="t" r="r" b="b"/>
              <a:pathLst>
                <a:path w="6131" h="6713" extrusionOk="0">
                  <a:moveTo>
                    <a:pt x="1617" y="0"/>
                  </a:moveTo>
                  <a:cubicBezTo>
                    <a:pt x="1216" y="0"/>
                    <a:pt x="823" y="159"/>
                    <a:pt x="590" y="451"/>
                  </a:cubicBezTo>
                  <a:cubicBezTo>
                    <a:pt x="0" y="1107"/>
                    <a:pt x="492" y="2074"/>
                    <a:pt x="1131" y="2106"/>
                  </a:cubicBezTo>
                  <a:cubicBezTo>
                    <a:pt x="1150" y="2107"/>
                    <a:pt x="1169" y="2108"/>
                    <a:pt x="1188" y="2108"/>
                  </a:cubicBezTo>
                  <a:cubicBezTo>
                    <a:pt x="1800" y="2108"/>
                    <a:pt x="2013" y="1589"/>
                    <a:pt x="1885" y="1287"/>
                  </a:cubicBezTo>
                  <a:cubicBezTo>
                    <a:pt x="1829" y="1118"/>
                    <a:pt x="1677" y="998"/>
                    <a:pt x="1510" y="998"/>
                  </a:cubicBezTo>
                  <a:cubicBezTo>
                    <a:pt x="1483" y="998"/>
                    <a:pt x="1454" y="1001"/>
                    <a:pt x="1426" y="1008"/>
                  </a:cubicBezTo>
                  <a:cubicBezTo>
                    <a:pt x="1262" y="1025"/>
                    <a:pt x="1164" y="1156"/>
                    <a:pt x="1180" y="1320"/>
                  </a:cubicBezTo>
                  <a:cubicBezTo>
                    <a:pt x="1170" y="1475"/>
                    <a:pt x="1291" y="1572"/>
                    <a:pt x="1415" y="1572"/>
                  </a:cubicBezTo>
                  <a:cubicBezTo>
                    <a:pt x="1486" y="1572"/>
                    <a:pt x="1559" y="1539"/>
                    <a:pt x="1607" y="1467"/>
                  </a:cubicBezTo>
                  <a:cubicBezTo>
                    <a:pt x="1654" y="1401"/>
                    <a:pt x="1702" y="1375"/>
                    <a:pt x="1742" y="1375"/>
                  </a:cubicBezTo>
                  <a:cubicBezTo>
                    <a:pt x="1812" y="1375"/>
                    <a:pt x="1857" y="1455"/>
                    <a:pt x="1836" y="1549"/>
                  </a:cubicBezTo>
                  <a:cubicBezTo>
                    <a:pt x="1746" y="1793"/>
                    <a:pt x="1526" y="1946"/>
                    <a:pt x="1285" y="1946"/>
                  </a:cubicBezTo>
                  <a:cubicBezTo>
                    <a:pt x="1218" y="1946"/>
                    <a:pt x="1150" y="1935"/>
                    <a:pt x="1082" y="1910"/>
                  </a:cubicBezTo>
                  <a:cubicBezTo>
                    <a:pt x="672" y="1779"/>
                    <a:pt x="459" y="1057"/>
                    <a:pt x="1017" y="648"/>
                  </a:cubicBezTo>
                  <a:cubicBezTo>
                    <a:pt x="1140" y="561"/>
                    <a:pt x="1319" y="515"/>
                    <a:pt x="1519" y="515"/>
                  </a:cubicBezTo>
                  <a:cubicBezTo>
                    <a:pt x="2117" y="515"/>
                    <a:pt x="2906" y="927"/>
                    <a:pt x="2967" y="1910"/>
                  </a:cubicBezTo>
                  <a:cubicBezTo>
                    <a:pt x="2967" y="3074"/>
                    <a:pt x="2033" y="4123"/>
                    <a:pt x="1771" y="4893"/>
                  </a:cubicBezTo>
                  <a:cubicBezTo>
                    <a:pt x="1426" y="5975"/>
                    <a:pt x="1869" y="6647"/>
                    <a:pt x="1902" y="6712"/>
                  </a:cubicBezTo>
                  <a:cubicBezTo>
                    <a:pt x="1623" y="6155"/>
                    <a:pt x="1607" y="5499"/>
                    <a:pt x="1853" y="4926"/>
                  </a:cubicBezTo>
                  <a:cubicBezTo>
                    <a:pt x="2066" y="4401"/>
                    <a:pt x="2492" y="3844"/>
                    <a:pt x="2820" y="3139"/>
                  </a:cubicBezTo>
                  <a:cubicBezTo>
                    <a:pt x="2918" y="2926"/>
                    <a:pt x="3016" y="2680"/>
                    <a:pt x="3065" y="2434"/>
                  </a:cubicBezTo>
                  <a:cubicBezTo>
                    <a:pt x="3115" y="2680"/>
                    <a:pt x="3213" y="2926"/>
                    <a:pt x="3328" y="3139"/>
                  </a:cubicBezTo>
                  <a:cubicBezTo>
                    <a:pt x="3639" y="3844"/>
                    <a:pt x="4065" y="4401"/>
                    <a:pt x="4278" y="4926"/>
                  </a:cubicBezTo>
                  <a:cubicBezTo>
                    <a:pt x="4524" y="5499"/>
                    <a:pt x="4508" y="6155"/>
                    <a:pt x="4229" y="6712"/>
                  </a:cubicBezTo>
                  <a:cubicBezTo>
                    <a:pt x="4262" y="6647"/>
                    <a:pt x="4705" y="5975"/>
                    <a:pt x="4360" y="4893"/>
                  </a:cubicBezTo>
                  <a:cubicBezTo>
                    <a:pt x="4098" y="4123"/>
                    <a:pt x="3180" y="3074"/>
                    <a:pt x="3164" y="1910"/>
                  </a:cubicBezTo>
                  <a:cubicBezTo>
                    <a:pt x="3225" y="927"/>
                    <a:pt x="4014" y="515"/>
                    <a:pt x="4612" y="515"/>
                  </a:cubicBezTo>
                  <a:cubicBezTo>
                    <a:pt x="4812" y="515"/>
                    <a:pt x="4991" y="561"/>
                    <a:pt x="5114" y="648"/>
                  </a:cubicBezTo>
                  <a:cubicBezTo>
                    <a:pt x="5672" y="1057"/>
                    <a:pt x="5459" y="1779"/>
                    <a:pt x="5049" y="1910"/>
                  </a:cubicBezTo>
                  <a:cubicBezTo>
                    <a:pt x="4981" y="1935"/>
                    <a:pt x="4913" y="1946"/>
                    <a:pt x="4846" y="1946"/>
                  </a:cubicBezTo>
                  <a:cubicBezTo>
                    <a:pt x="4605" y="1946"/>
                    <a:pt x="4385" y="1793"/>
                    <a:pt x="4295" y="1549"/>
                  </a:cubicBezTo>
                  <a:cubicBezTo>
                    <a:pt x="4274" y="1455"/>
                    <a:pt x="4326" y="1375"/>
                    <a:pt x="4396" y="1375"/>
                  </a:cubicBezTo>
                  <a:cubicBezTo>
                    <a:pt x="4436" y="1375"/>
                    <a:pt x="4482" y="1401"/>
                    <a:pt x="4524" y="1467"/>
                  </a:cubicBezTo>
                  <a:cubicBezTo>
                    <a:pt x="4572" y="1539"/>
                    <a:pt x="4645" y="1572"/>
                    <a:pt x="4716" y="1572"/>
                  </a:cubicBezTo>
                  <a:cubicBezTo>
                    <a:pt x="4840" y="1572"/>
                    <a:pt x="4961" y="1475"/>
                    <a:pt x="4950" y="1320"/>
                  </a:cubicBezTo>
                  <a:cubicBezTo>
                    <a:pt x="4967" y="1156"/>
                    <a:pt x="4869" y="1025"/>
                    <a:pt x="4705" y="1008"/>
                  </a:cubicBezTo>
                  <a:cubicBezTo>
                    <a:pt x="4677" y="1001"/>
                    <a:pt x="4648" y="998"/>
                    <a:pt x="4621" y="998"/>
                  </a:cubicBezTo>
                  <a:cubicBezTo>
                    <a:pt x="4454" y="998"/>
                    <a:pt x="4302" y="1118"/>
                    <a:pt x="4246" y="1287"/>
                  </a:cubicBezTo>
                  <a:cubicBezTo>
                    <a:pt x="4117" y="1594"/>
                    <a:pt x="4353" y="2107"/>
                    <a:pt x="4971" y="2107"/>
                  </a:cubicBezTo>
                  <a:cubicBezTo>
                    <a:pt x="4980" y="2107"/>
                    <a:pt x="4990" y="2107"/>
                    <a:pt x="5000" y="2106"/>
                  </a:cubicBezTo>
                  <a:cubicBezTo>
                    <a:pt x="5623" y="2074"/>
                    <a:pt x="6131" y="1107"/>
                    <a:pt x="5541" y="451"/>
                  </a:cubicBezTo>
                  <a:cubicBezTo>
                    <a:pt x="5308" y="159"/>
                    <a:pt x="4915" y="0"/>
                    <a:pt x="4516" y="0"/>
                  </a:cubicBezTo>
                  <a:cubicBezTo>
                    <a:pt x="4042" y="0"/>
                    <a:pt x="3559" y="224"/>
                    <a:pt x="3328" y="713"/>
                  </a:cubicBezTo>
                  <a:cubicBezTo>
                    <a:pt x="3197" y="877"/>
                    <a:pt x="3115" y="1074"/>
                    <a:pt x="3065" y="1271"/>
                  </a:cubicBezTo>
                  <a:cubicBezTo>
                    <a:pt x="3016" y="1074"/>
                    <a:pt x="2934" y="877"/>
                    <a:pt x="2820" y="713"/>
                  </a:cubicBezTo>
                  <a:cubicBezTo>
                    <a:pt x="2579" y="224"/>
                    <a:pt x="2093" y="0"/>
                    <a:pt x="16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8" name="Google Shape;8918;p21"/>
            <p:cNvSpPr/>
            <p:nvPr/>
          </p:nvSpPr>
          <p:spPr>
            <a:xfrm>
              <a:off x="5829975" y="4136902"/>
              <a:ext cx="297410" cy="207262"/>
            </a:xfrm>
            <a:custGeom>
              <a:avLst/>
              <a:gdLst/>
              <a:ahLst/>
              <a:cxnLst/>
              <a:rect l="l" t="t" r="r" b="b"/>
              <a:pathLst>
                <a:path w="9066" h="6318" extrusionOk="0">
                  <a:moveTo>
                    <a:pt x="7050" y="0"/>
                  </a:moveTo>
                  <a:cubicBezTo>
                    <a:pt x="6598" y="0"/>
                    <a:pt x="6172" y="159"/>
                    <a:pt x="5902" y="489"/>
                  </a:cubicBezTo>
                  <a:cubicBezTo>
                    <a:pt x="5508" y="915"/>
                    <a:pt x="5476" y="1538"/>
                    <a:pt x="5803" y="1997"/>
                  </a:cubicBezTo>
                  <a:cubicBezTo>
                    <a:pt x="5885" y="2145"/>
                    <a:pt x="6033" y="2243"/>
                    <a:pt x="6180" y="2308"/>
                  </a:cubicBezTo>
                  <a:lnTo>
                    <a:pt x="6213" y="2325"/>
                  </a:lnTo>
                  <a:lnTo>
                    <a:pt x="6279" y="2341"/>
                  </a:lnTo>
                  <a:lnTo>
                    <a:pt x="6377" y="2374"/>
                  </a:lnTo>
                  <a:cubicBezTo>
                    <a:pt x="6441" y="2389"/>
                    <a:pt x="6506" y="2396"/>
                    <a:pt x="6571" y="2396"/>
                  </a:cubicBezTo>
                  <a:cubicBezTo>
                    <a:pt x="6792" y="2396"/>
                    <a:pt x="7012" y="2313"/>
                    <a:pt x="7164" y="2161"/>
                  </a:cubicBezTo>
                  <a:cubicBezTo>
                    <a:pt x="7554" y="1755"/>
                    <a:pt x="7284" y="1212"/>
                    <a:pt x="6946" y="1212"/>
                  </a:cubicBezTo>
                  <a:cubicBezTo>
                    <a:pt x="6916" y="1212"/>
                    <a:pt x="6884" y="1217"/>
                    <a:pt x="6852" y="1227"/>
                  </a:cubicBezTo>
                  <a:cubicBezTo>
                    <a:pt x="6541" y="1309"/>
                    <a:pt x="6475" y="1718"/>
                    <a:pt x="6705" y="1849"/>
                  </a:cubicBezTo>
                  <a:cubicBezTo>
                    <a:pt x="6755" y="1872"/>
                    <a:pt x="6810" y="1883"/>
                    <a:pt x="6864" y="1883"/>
                  </a:cubicBezTo>
                  <a:cubicBezTo>
                    <a:pt x="6968" y="1883"/>
                    <a:pt x="7072" y="1843"/>
                    <a:pt x="7147" y="1768"/>
                  </a:cubicBezTo>
                  <a:lnTo>
                    <a:pt x="7147" y="1768"/>
                  </a:lnTo>
                  <a:cubicBezTo>
                    <a:pt x="7197" y="1915"/>
                    <a:pt x="7131" y="2063"/>
                    <a:pt x="7016" y="2145"/>
                  </a:cubicBezTo>
                  <a:cubicBezTo>
                    <a:pt x="6859" y="2253"/>
                    <a:pt x="6684" y="2317"/>
                    <a:pt x="6505" y="2317"/>
                  </a:cubicBezTo>
                  <a:cubicBezTo>
                    <a:pt x="6441" y="2317"/>
                    <a:pt x="6376" y="2309"/>
                    <a:pt x="6311" y="2292"/>
                  </a:cubicBezTo>
                  <a:cubicBezTo>
                    <a:pt x="6213" y="2276"/>
                    <a:pt x="6131" y="2226"/>
                    <a:pt x="6049" y="2177"/>
                  </a:cubicBezTo>
                  <a:cubicBezTo>
                    <a:pt x="5541" y="1768"/>
                    <a:pt x="5508" y="1014"/>
                    <a:pt x="5967" y="555"/>
                  </a:cubicBezTo>
                  <a:cubicBezTo>
                    <a:pt x="6223" y="251"/>
                    <a:pt x="6618" y="107"/>
                    <a:pt x="7037" y="107"/>
                  </a:cubicBezTo>
                  <a:cubicBezTo>
                    <a:pt x="7908" y="107"/>
                    <a:pt x="8879" y="731"/>
                    <a:pt x="8901" y="1849"/>
                  </a:cubicBezTo>
                  <a:cubicBezTo>
                    <a:pt x="8918" y="2653"/>
                    <a:pt x="8475" y="3407"/>
                    <a:pt x="7770" y="3784"/>
                  </a:cubicBezTo>
                  <a:lnTo>
                    <a:pt x="7705" y="3816"/>
                  </a:lnTo>
                  <a:cubicBezTo>
                    <a:pt x="7606" y="3849"/>
                    <a:pt x="7524" y="3866"/>
                    <a:pt x="7426" y="3898"/>
                  </a:cubicBezTo>
                  <a:cubicBezTo>
                    <a:pt x="7203" y="3950"/>
                    <a:pt x="6981" y="3973"/>
                    <a:pt x="6759" y="3973"/>
                  </a:cubicBezTo>
                  <a:cubicBezTo>
                    <a:pt x="5184" y="3973"/>
                    <a:pt x="3644" y="2835"/>
                    <a:pt x="2314" y="2835"/>
                  </a:cubicBezTo>
                  <a:cubicBezTo>
                    <a:pt x="2163" y="2835"/>
                    <a:pt x="2015" y="2850"/>
                    <a:pt x="1869" y="2882"/>
                  </a:cubicBezTo>
                  <a:cubicBezTo>
                    <a:pt x="607" y="3161"/>
                    <a:pt x="247" y="4046"/>
                    <a:pt x="148" y="4587"/>
                  </a:cubicBezTo>
                  <a:cubicBezTo>
                    <a:pt x="1" y="5128"/>
                    <a:pt x="99" y="5734"/>
                    <a:pt x="558" y="6062"/>
                  </a:cubicBezTo>
                  <a:cubicBezTo>
                    <a:pt x="778" y="6238"/>
                    <a:pt x="1046" y="6317"/>
                    <a:pt x="1308" y="6317"/>
                  </a:cubicBezTo>
                  <a:cubicBezTo>
                    <a:pt x="1731" y="6317"/>
                    <a:pt x="2140" y="6111"/>
                    <a:pt x="2312" y="5767"/>
                  </a:cubicBezTo>
                  <a:cubicBezTo>
                    <a:pt x="2640" y="5226"/>
                    <a:pt x="2361" y="4521"/>
                    <a:pt x="1869" y="4390"/>
                  </a:cubicBezTo>
                  <a:cubicBezTo>
                    <a:pt x="1772" y="4351"/>
                    <a:pt x="1670" y="4332"/>
                    <a:pt x="1570" y="4332"/>
                  </a:cubicBezTo>
                  <a:cubicBezTo>
                    <a:pt x="1251" y="4332"/>
                    <a:pt x="949" y="4521"/>
                    <a:pt x="837" y="4833"/>
                  </a:cubicBezTo>
                  <a:cubicBezTo>
                    <a:pt x="804" y="4964"/>
                    <a:pt x="788" y="5095"/>
                    <a:pt x="820" y="5226"/>
                  </a:cubicBezTo>
                  <a:cubicBezTo>
                    <a:pt x="820" y="5242"/>
                    <a:pt x="820" y="5259"/>
                    <a:pt x="837" y="5275"/>
                  </a:cubicBezTo>
                  <a:cubicBezTo>
                    <a:pt x="837" y="5275"/>
                    <a:pt x="837" y="5292"/>
                    <a:pt x="837" y="5292"/>
                  </a:cubicBezTo>
                  <a:cubicBezTo>
                    <a:pt x="898" y="5526"/>
                    <a:pt x="1108" y="5667"/>
                    <a:pt x="1334" y="5667"/>
                  </a:cubicBezTo>
                  <a:cubicBezTo>
                    <a:pt x="1409" y="5667"/>
                    <a:pt x="1485" y="5652"/>
                    <a:pt x="1558" y="5619"/>
                  </a:cubicBezTo>
                  <a:cubicBezTo>
                    <a:pt x="1909" y="5476"/>
                    <a:pt x="1794" y="4913"/>
                    <a:pt x="1440" y="4913"/>
                  </a:cubicBezTo>
                  <a:cubicBezTo>
                    <a:pt x="1431" y="4913"/>
                    <a:pt x="1421" y="4914"/>
                    <a:pt x="1410" y="4915"/>
                  </a:cubicBezTo>
                  <a:cubicBezTo>
                    <a:pt x="1033" y="4964"/>
                    <a:pt x="1099" y="5324"/>
                    <a:pt x="1033" y="5374"/>
                  </a:cubicBezTo>
                  <a:cubicBezTo>
                    <a:pt x="1024" y="5383"/>
                    <a:pt x="1013" y="5387"/>
                    <a:pt x="1002" y="5387"/>
                  </a:cubicBezTo>
                  <a:cubicBezTo>
                    <a:pt x="955" y="5387"/>
                    <a:pt x="899" y="5315"/>
                    <a:pt x="886" y="5275"/>
                  </a:cubicBezTo>
                  <a:cubicBezTo>
                    <a:pt x="820" y="5095"/>
                    <a:pt x="837" y="4882"/>
                    <a:pt x="919" y="4702"/>
                  </a:cubicBezTo>
                  <a:cubicBezTo>
                    <a:pt x="1068" y="4506"/>
                    <a:pt x="1299" y="4391"/>
                    <a:pt x="1531" y="4391"/>
                  </a:cubicBezTo>
                  <a:cubicBezTo>
                    <a:pt x="1629" y="4391"/>
                    <a:pt x="1727" y="4412"/>
                    <a:pt x="1820" y="4456"/>
                  </a:cubicBezTo>
                  <a:cubicBezTo>
                    <a:pt x="2296" y="4570"/>
                    <a:pt x="2541" y="5226"/>
                    <a:pt x="2214" y="5718"/>
                  </a:cubicBezTo>
                  <a:cubicBezTo>
                    <a:pt x="2063" y="6029"/>
                    <a:pt x="1684" y="6211"/>
                    <a:pt x="1297" y="6211"/>
                  </a:cubicBezTo>
                  <a:cubicBezTo>
                    <a:pt x="1052" y="6211"/>
                    <a:pt x="804" y="6139"/>
                    <a:pt x="607" y="5980"/>
                  </a:cubicBezTo>
                  <a:cubicBezTo>
                    <a:pt x="66" y="5570"/>
                    <a:pt x="99" y="4636"/>
                    <a:pt x="542" y="4062"/>
                  </a:cubicBezTo>
                  <a:cubicBezTo>
                    <a:pt x="888" y="3580"/>
                    <a:pt x="1466" y="3350"/>
                    <a:pt x="2075" y="3350"/>
                  </a:cubicBezTo>
                  <a:cubicBezTo>
                    <a:pt x="2273" y="3350"/>
                    <a:pt x="2475" y="3375"/>
                    <a:pt x="2673" y="3423"/>
                  </a:cubicBezTo>
                  <a:cubicBezTo>
                    <a:pt x="3492" y="3620"/>
                    <a:pt x="4312" y="3964"/>
                    <a:pt x="5197" y="4193"/>
                  </a:cubicBezTo>
                  <a:cubicBezTo>
                    <a:pt x="5523" y="4253"/>
                    <a:pt x="5854" y="4286"/>
                    <a:pt x="6181" y="4286"/>
                  </a:cubicBezTo>
                  <a:cubicBezTo>
                    <a:pt x="6758" y="4286"/>
                    <a:pt x="7323" y="4182"/>
                    <a:pt x="7836" y="3931"/>
                  </a:cubicBezTo>
                  <a:cubicBezTo>
                    <a:pt x="8606" y="3521"/>
                    <a:pt x="9065" y="2718"/>
                    <a:pt x="9032" y="1849"/>
                  </a:cubicBezTo>
                  <a:cubicBezTo>
                    <a:pt x="8989" y="653"/>
                    <a:pt x="7967" y="0"/>
                    <a:pt x="70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9" name="Google Shape;8919;p21"/>
            <p:cNvSpPr/>
            <p:nvPr/>
          </p:nvSpPr>
          <p:spPr>
            <a:xfrm>
              <a:off x="5729426" y="4315331"/>
              <a:ext cx="202210" cy="202735"/>
            </a:xfrm>
            <a:custGeom>
              <a:avLst/>
              <a:gdLst/>
              <a:ahLst/>
              <a:cxnLst/>
              <a:rect l="l" t="t" r="r" b="b"/>
              <a:pathLst>
                <a:path w="6164" h="6180" extrusionOk="0">
                  <a:moveTo>
                    <a:pt x="3082" y="0"/>
                  </a:moveTo>
                  <a:cubicBezTo>
                    <a:pt x="3049" y="115"/>
                    <a:pt x="3017" y="230"/>
                    <a:pt x="3000" y="361"/>
                  </a:cubicBezTo>
                  <a:cubicBezTo>
                    <a:pt x="3000" y="361"/>
                    <a:pt x="2935" y="1262"/>
                    <a:pt x="2050" y="1377"/>
                  </a:cubicBezTo>
                  <a:cubicBezTo>
                    <a:pt x="1164" y="1508"/>
                    <a:pt x="591" y="1623"/>
                    <a:pt x="558" y="2295"/>
                  </a:cubicBezTo>
                  <a:cubicBezTo>
                    <a:pt x="528" y="2896"/>
                    <a:pt x="347" y="3221"/>
                    <a:pt x="77" y="3221"/>
                  </a:cubicBezTo>
                  <a:cubicBezTo>
                    <a:pt x="52" y="3221"/>
                    <a:pt x="27" y="3218"/>
                    <a:pt x="1" y="3213"/>
                  </a:cubicBezTo>
                  <a:lnTo>
                    <a:pt x="1" y="3213"/>
                  </a:lnTo>
                  <a:cubicBezTo>
                    <a:pt x="1" y="3213"/>
                    <a:pt x="378" y="3761"/>
                    <a:pt x="979" y="3761"/>
                  </a:cubicBezTo>
                  <a:cubicBezTo>
                    <a:pt x="1098" y="3761"/>
                    <a:pt x="1226" y="3740"/>
                    <a:pt x="1361" y="3688"/>
                  </a:cubicBezTo>
                  <a:cubicBezTo>
                    <a:pt x="2181" y="3360"/>
                    <a:pt x="2115" y="2819"/>
                    <a:pt x="2132" y="2656"/>
                  </a:cubicBezTo>
                  <a:cubicBezTo>
                    <a:pt x="2147" y="2518"/>
                    <a:pt x="2205" y="2308"/>
                    <a:pt x="2347" y="2308"/>
                  </a:cubicBezTo>
                  <a:cubicBezTo>
                    <a:pt x="2356" y="2308"/>
                    <a:pt x="2367" y="2309"/>
                    <a:pt x="2377" y="2311"/>
                  </a:cubicBezTo>
                  <a:cubicBezTo>
                    <a:pt x="2541" y="2344"/>
                    <a:pt x="2607" y="2656"/>
                    <a:pt x="2377" y="2951"/>
                  </a:cubicBezTo>
                  <a:cubicBezTo>
                    <a:pt x="2033" y="3311"/>
                    <a:pt x="2000" y="3852"/>
                    <a:pt x="2279" y="4246"/>
                  </a:cubicBezTo>
                  <a:cubicBezTo>
                    <a:pt x="2640" y="4803"/>
                    <a:pt x="3082" y="6180"/>
                    <a:pt x="3082" y="6180"/>
                  </a:cubicBezTo>
                  <a:cubicBezTo>
                    <a:pt x="3082" y="6180"/>
                    <a:pt x="3525" y="4803"/>
                    <a:pt x="3885" y="4246"/>
                  </a:cubicBezTo>
                  <a:cubicBezTo>
                    <a:pt x="4180" y="3852"/>
                    <a:pt x="4131" y="3295"/>
                    <a:pt x="3787" y="2951"/>
                  </a:cubicBezTo>
                  <a:cubicBezTo>
                    <a:pt x="3558" y="2656"/>
                    <a:pt x="3623" y="2328"/>
                    <a:pt x="3787" y="2295"/>
                  </a:cubicBezTo>
                  <a:cubicBezTo>
                    <a:pt x="3792" y="2294"/>
                    <a:pt x="3798" y="2294"/>
                    <a:pt x="3803" y="2294"/>
                  </a:cubicBezTo>
                  <a:cubicBezTo>
                    <a:pt x="3940" y="2294"/>
                    <a:pt x="4017" y="2498"/>
                    <a:pt x="4033" y="2656"/>
                  </a:cubicBezTo>
                  <a:cubicBezTo>
                    <a:pt x="4033" y="2819"/>
                    <a:pt x="3984" y="3360"/>
                    <a:pt x="4803" y="3672"/>
                  </a:cubicBezTo>
                  <a:cubicBezTo>
                    <a:pt x="4941" y="3724"/>
                    <a:pt x="5071" y="3746"/>
                    <a:pt x="5192" y="3746"/>
                  </a:cubicBezTo>
                  <a:cubicBezTo>
                    <a:pt x="5789" y="3746"/>
                    <a:pt x="6164" y="3213"/>
                    <a:pt x="6164" y="3213"/>
                  </a:cubicBezTo>
                  <a:lnTo>
                    <a:pt x="6164" y="3213"/>
                  </a:lnTo>
                  <a:cubicBezTo>
                    <a:pt x="6138" y="3218"/>
                    <a:pt x="6112" y="3221"/>
                    <a:pt x="6087" y="3221"/>
                  </a:cubicBezTo>
                  <a:cubicBezTo>
                    <a:pt x="5818" y="3221"/>
                    <a:pt x="5637" y="2896"/>
                    <a:pt x="5606" y="2295"/>
                  </a:cubicBezTo>
                  <a:cubicBezTo>
                    <a:pt x="5574" y="1623"/>
                    <a:pt x="4984" y="1492"/>
                    <a:pt x="4115" y="1377"/>
                  </a:cubicBezTo>
                  <a:cubicBezTo>
                    <a:pt x="3230" y="1262"/>
                    <a:pt x="3148" y="361"/>
                    <a:pt x="3148" y="361"/>
                  </a:cubicBezTo>
                  <a:cubicBezTo>
                    <a:pt x="3131" y="230"/>
                    <a:pt x="3115" y="115"/>
                    <a:pt x="308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0" name="Google Shape;8920;p21"/>
            <p:cNvSpPr/>
            <p:nvPr/>
          </p:nvSpPr>
          <p:spPr>
            <a:xfrm>
              <a:off x="5864946" y="4254444"/>
              <a:ext cx="211887" cy="121116"/>
            </a:xfrm>
            <a:custGeom>
              <a:avLst/>
              <a:gdLst/>
              <a:ahLst/>
              <a:cxnLst/>
              <a:rect l="l" t="t" r="r" b="b"/>
              <a:pathLst>
                <a:path w="6459" h="3692" extrusionOk="0">
                  <a:moveTo>
                    <a:pt x="948" y="1"/>
                  </a:moveTo>
                  <a:cubicBezTo>
                    <a:pt x="332" y="1"/>
                    <a:pt x="0" y="266"/>
                    <a:pt x="0" y="266"/>
                  </a:cubicBezTo>
                  <a:cubicBezTo>
                    <a:pt x="225" y="193"/>
                    <a:pt x="434" y="147"/>
                    <a:pt x="643" y="147"/>
                  </a:cubicBezTo>
                  <a:cubicBezTo>
                    <a:pt x="952" y="147"/>
                    <a:pt x="1261" y="248"/>
                    <a:pt x="1623" y="512"/>
                  </a:cubicBezTo>
                  <a:cubicBezTo>
                    <a:pt x="2213" y="955"/>
                    <a:pt x="1852" y="1709"/>
                    <a:pt x="1738" y="2200"/>
                  </a:cubicBezTo>
                  <a:cubicBezTo>
                    <a:pt x="1639" y="2709"/>
                    <a:pt x="2361" y="2922"/>
                    <a:pt x="2721" y="3086"/>
                  </a:cubicBezTo>
                  <a:cubicBezTo>
                    <a:pt x="3082" y="3249"/>
                    <a:pt x="2902" y="3692"/>
                    <a:pt x="2902" y="3692"/>
                  </a:cubicBezTo>
                  <a:cubicBezTo>
                    <a:pt x="4229" y="2872"/>
                    <a:pt x="3377" y="1938"/>
                    <a:pt x="3147" y="1659"/>
                  </a:cubicBezTo>
                  <a:cubicBezTo>
                    <a:pt x="2957" y="1442"/>
                    <a:pt x="3083" y="1201"/>
                    <a:pt x="3272" y="1201"/>
                  </a:cubicBezTo>
                  <a:cubicBezTo>
                    <a:pt x="3310" y="1201"/>
                    <a:pt x="3352" y="1211"/>
                    <a:pt x="3393" y="1233"/>
                  </a:cubicBezTo>
                  <a:cubicBezTo>
                    <a:pt x="3623" y="1364"/>
                    <a:pt x="3262" y="1873"/>
                    <a:pt x="3951" y="2299"/>
                  </a:cubicBezTo>
                  <a:cubicBezTo>
                    <a:pt x="4120" y="2410"/>
                    <a:pt x="4279" y="2452"/>
                    <a:pt x="4422" y="2452"/>
                  </a:cubicBezTo>
                  <a:cubicBezTo>
                    <a:pt x="4847" y="2452"/>
                    <a:pt x="5131" y="2086"/>
                    <a:pt x="5131" y="2086"/>
                  </a:cubicBezTo>
                  <a:lnTo>
                    <a:pt x="5131" y="2086"/>
                  </a:lnTo>
                  <a:cubicBezTo>
                    <a:pt x="5125" y="2086"/>
                    <a:pt x="5119" y="2086"/>
                    <a:pt x="5113" y="2086"/>
                  </a:cubicBezTo>
                  <a:cubicBezTo>
                    <a:pt x="4744" y="2086"/>
                    <a:pt x="4948" y="1575"/>
                    <a:pt x="4787" y="1414"/>
                  </a:cubicBezTo>
                  <a:cubicBezTo>
                    <a:pt x="4702" y="1351"/>
                    <a:pt x="4605" y="1321"/>
                    <a:pt x="4511" y="1321"/>
                  </a:cubicBezTo>
                  <a:cubicBezTo>
                    <a:pt x="4459" y="1321"/>
                    <a:pt x="4407" y="1330"/>
                    <a:pt x="4360" y="1348"/>
                  </a:cubicBezTo>
                  <a:cubicBezTo>
                    <a:pt x="4308" y="1359"/>
                    <a:pt x="4258" y="1365"/>
                    <a:pt x="4213" y="1365"/>
                  </a:cubicBezTo>
                  <a:cubicBezTo>
                    <a:pt x="4062" y="1365"/>
                    <a:pt x="3969" y="1305"/>
                    <a:pt x="4033" y="1217"/>
                  </a:cubicBezTo>
                  <a:cubicBezTo>
                    <a:pt x="4066" y="1175"/>
                    <a:pt x="4102" y="1159"/>
                    <a:pt x="4148" y="1159"/>
                  </a:cubicBezTo>
                  <a:cubicBezTo>
                    <a:pt x="4283" y="1159"/>
                    <a:pt x="4508" y="1295"/>
                    <a:pt x="5032" y="1332"/>
                  </a:cubicBezTo>
                  <a:cubicBezTo>
                    <a:pt x="5060" y="1333"/>
                    <a:pt x="5087" y="1334"/>
                    <a:pt x="5115" y="1334"/>
                  </a:cubicBezTo>
                  <a:cubicBezTo>
                    <a:pt x="5892" y="1334"/>
                    <a:pt x="6458" y="676"/>
                    <a:pt x="6458" y="676"/>
                  </a:cubicBezTo>
                  <a:lnTo>
                    <a:pt x="6458" y="676"/>
                  </a:lnTo>
                  <a:cubicBezTo>
                    <a:pt x="6000" y="932"/>
                    <a:pt x="5512" y="1030"/>
                    <a:pt x="5023" y="1030"/>
                  </a:cubicBezTo>
                  <a:cubicBezTo>
                    <a:pt x="3852" y="1030"/>
                    <a:pt x="2668" y="468"/>
                    <a:pt x="1836" y="168"/>
                  </a:cubicBezTo>
                  <a:cubicBezTo>
                    <a:pt x="1495" y="45"/>
                    <a:pt x="1198" y="1"/>
                    <a:pt x="94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1" name="Google Shape;8921;p21"/>
            <p:cNvSpPr/>
            <p:nvPr/>
          </p:nvSpPr>
          <p:spPr>
            <a:xfrm>
              <a:off x="5919240" y="4133851"/>
              <a:ext cx="118885" cy="83095"/>
            </a:xfrm>
            <a:custGeom>
              <a:avLst/>
              <a:gdLst/>
              <a:ahLst/>
              <a:cxnLst/>
              <a:rect l="l" t="t" r="r" b="b"/>
              <a:pathLst>
                <a:path w="3624" h="2533" extrusionOk="0">
                  <a:moveTo>
                    <a:pt x="2531" y="0"/>
                  </a:moveTo>
                  <a:cubicBezTo>
                    <a:pt x="1939" y="0"/>
                    <a:pt x="1255" y="123"/>
                    <a:pt x="886" y="615"/>
                  </a:cubicBezTo>
                  <a:cubicBezTo>
                    <a:pt x="1" y="1762"/>
                    <a:pt x="525" y="2533"/>
                    <a:pt x="525" y="2533"/>
                  </a:cubicBezTo>
                  <a:cubicBezTo>
                    <a:pt x="525" y="2533"/>
                    <a:pt x="361" y="2172"/>
                    <a:pt x="1394" y="2156"/>
                  </a:cubicBezTo>
                  <a:cubicBezTo>
                    <a:pt x="2427" y="2156"/>
                    <a:pt x="2312" y="1500"/>
                    <a:pt x="2279" y="1270"/>
                  </a:cubicBezTo>
                  <a:cubicBezTo>
                    <a:pt x="2197" y="1025"/>
                    <a:pt x="2246" y="746"/>
                    <a:pt x="2427" y="549"/>
                  </a:cubicBezTo>
                  <a:cubicBezTo>
                    <a:pt x="2656" y="205"/>
                    <a:pt x="3623" y="123"/>
                    <a:pt x="3623" y="123"/>
                  </a:cubicBezTo>
                  <a:cubicBezTo>
                    <a:pt x="3623" y="123"/>
                    <a:pt x="3123" y="0"/>
                    <a:pt x="253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2" name="Google Shape;8922;p21"/>
            <p:cNvSpPr/>
            <p:nvPr/>
          </p:nvSpPr>
          <p:spPr>
            <a:xfrm>
              <a:off x="6090255" y="4084643"/>
              <a:ext cx="104878" cy="141455"/>
            </a:xfrm>
            <a:custGeom>
              <a:avLst/>
              <a:gdLst/>
              <a:ahLst/>
              <a:cxnLst/>
              <a:rect l="l" t="t" r="r" b="b"/>
              <a:pathLst>
                <a:path w="3197" h="4312" extrusionOk="0">
                  <a:moveTo>
                    <a:pt x="377" y="0"/>
                  </a:moveTo>
                  <a:lnTo>
                    <a:pt x="377" y="0"/>
                  </a:lnTo>
                  <a:cubicBezTo>
                    <a:pt x="0" y="1344"/>
                    <a:pt x="541" y="1607"/>
                    <a:pt x="1098" y="2475"/>
                  </a:cubicBezTo>
                  <a:cubicBezTo>
                    <a:pt x="1656" y="3344"/>
                    <a:pt x="1049" y="4311"/>
                    <a:pt x="1049" y="4311"/>
                  </a:cubicBezTo>
                  <a:cubicBezTo>
                    <a:pt x="1443" y="4049"/>
                    <a:pt x="1803" y="3361"/>
                    <a:pt x="2492" y="2918"/>
                  </a:cubicBezTo>
                  <a:cubicBezTo>
                    <a:pt x="3196" y="2492"/>
                    <a:pt x="2902" y="1590"/>
                    <a:pt x="2901" y="1590"/>
                  </a:cubicBezTo>
                  <a:lnTo>
                    <a:pt x="2901" y="1590"/>
                  </a:lnTo>
                  <a:cubicBezTo>
                    <a:pt x="2862" y="1695"/>
                    <a:pt x="2760" y="1748"/>
                    <a:pt x="2586" y="1748"/>
                  </a:cubicBezTo>
                  <a:cubicBezTo>
                    <a:pt x="2543" y="1748"/>
                    <a:pt x="2495" y="1744"/>
                    <a:pt x="2443" y="1738"/>
                  </a:cubicBezTo>
                  <a:cubicBezTo>
                    <a:pt x="2413" y="1731"/>
                    <a:pt x="2385" y="1727"/>
                    <a:pt x="2357" y="1727"/>
                  </a:cubicBezTo>
                  <a:cubicBezTo>
                    <a:pt x="2133" y="1727"/>
                    <a:pt x="1960" y="1947"/>
                    <a:pt x="2033" y="2180"/>
                  </a:cubicBezTo>
                  <a:cubicBezTo>
                    <a:pt x="2097" y="2413"/>
                    <a:pt x="1958" y="2513"/>
                    <a:pt x="1816" y="2513"/>
                  </a:cubicBezTo>
                  <a:cubicBezTo>
                    <a:pt x="1778" y="2513"/>
                    <a:pt x="1740" y="2506"/>
                    <a:pt x="1705" y="2492"/>
                  </a:cubicBezTo>
                  <a:cubicBezTo>
                    <a:pt x="1557" y="2426"/>
                    <a:pt x="1557" y="2066"/>
                    <a:pt x="1770" y="1885"/>
                  </a:cubicBezTo>
                  <a:cubicBezTo>
                    <a:pt x="2000" y="1705"/>
                    <a:pt x="2131" y="1312"/>
                    <a:pt x="1951" y="689"/>
                  </a:cubicBezTo>
                  <a:cubicBezTo>
                    <a:pt x="1810" y="203"/>
                    <a:pt x="1330" y="96"/>
                    <a:pt x="1009" y="96"/>
                  </a:cubicBezTo>
                  <a:cubicBezTo>
                    <a:pt x="919" y="96"/>
                    <a:pt x="841" y="104"/>
                    <a:pt x="787" y="115"/>
                  </a:cubicBezTo>
                  <a:cubicBezTo>
                    <a:pt x="756" y="122"/>
                    <a:pt x="725" y="125"/>
                    <a:pt x="695" y="125"/>
                  </a:cubicBezTo>
                  <a:cubicBezTo>
                    <a:pt x="579" y="125"/>
                    <a:pt x="468" y="78"/>
                    <a:pt x="3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3" name="Google Shape;8923;p21"/>
            <p:cNvSpPr/>
            <p:nvPr/>
          </p:nvSpPr>
          <p:spPr>
            <a:xfrm>
              <a:off x="5533150" y="4136541"/>
              <a:ext cx="297410" cy="207393"/>
            </a:xfrm>
            <a:custGeom>
              <a:avLst/>
              <a:gdLst/>
              <a:ahLst/>
              <a:cxnLst/>
              <a:rect l="l" t="t" r="r" b="b"/>
              <a:pathLst>
                <a:path w="9066" h="6322" extrusionOk="0">
                  <a:moveTo>
                    <a:pt x="1992" y="0"/>
                  </a:moveTo>
                  <a:cubicBezTo>
                    <a:pt x="1079" y="0"/>
                    <a:pt x="66" y="656"/>
                    <a:pt x="34" y="1860"/>
                  </a:cubicBezTo>
                  <a:cubicBezTo>
                    <a:pt x="1" y="2729"/>
                    <a:pt x="460" y="3532"/>
                    <a:pt x="1247" y="3942"/>
                  </a:cubicBezTo>
                  <a:cubicBezTo>
                    <a:pt x="1740" y="4199"/>
                    <a:pt x="2292" y="4302"/>
                    <a:pt x="2857" y="4302"/>
                  </a:cubicBezTo>
                  <a:cubicBezTo>
                    <a:pt x="3193" y="4302"/>
                    <a:pt x="3533" y="4266"/>
                    <a:pt x="3869" y="4204"/>
                  </a:cubicBezTo>
                  <a:cubicBezTo>
                    <a:pt x="4754" y="3975"/>
                    <a:pt x="5574" y="3631"/>
                    <a:pt x="6393" y="3434"/>
                  </a:cubicBezTo>
                  <a:cubicBezTo>
                    <a:pt x="6594" y="3381"/>
                    <a:pt x="6800" y="3354"/>
                    <a:pt x="7003" y="3354"/>
                  </a:cubicBezTo>
                  <a:cubicBezTo>
                    <a:pt x="7612" y="3354"/>
                    <a:pt x="8192" y="3594"/>
                    <a:pt x="8524" y="4073"/>
                  </a:cubicBezTo>
                  <a:cubicBezTo>
                    <a:pt x="8967" y="4647"/>
                    <a:pt x="9000" y="5581"/>
                    <a:pt x="8459" y="5991"/>
                  </a:cubicBezTo>
                  <a:cubicBezTo>
                    <a:pt x="8248" y="6144"/>
                    <a:pt x="7996" y="6215"/>
                    <a:pt x="7751" y="6215"/>
                  </a:cubicBezTo>
                  <a:cubicBezTo>
                    <a:pt x="7367" y="6215"/>
                    <a:pt x="7003" y="6039"/>
                    <a:pt x="6852" y="5729"/>
                  </a:cubicBezTo>
                  <a:cubicBezTo>
                    <a:pt x="6541" y="5237"/>
                    <a:pt x="6787" y="4581"/>
                    <a:pt x="7246" y="4467"/>
                  </a:cubicBezTo>
                  <a:cubicBezTo>
                    <a:pt x="7343" y="4423"/>
                    <a:pt x="7444" y="4402"/>
                    <a:pt x="7543" y="4402"/>
                  </a:cubicBezTo>
                  <a:cubicBezTo>
                    <a:pt x="7775" y="4402"/>
                    <a:pt x="7998" y="4517"/>
                    <a:pt x="8147" y="4713"/>
                  </a:cubicBezTo>
                  <a:cubicBezTo>
                    <a:pt x="8246" y="4893"/>
                    <a:pt x="8246" y="5106"/>
                    <a:pt x="8180" y="5286"/>
                  </a:cubicBezTo>
                  <a:cubicBezTo>
                    <a:pt x="8167" y="5325"/>
                    <a:pt x="8114" y="5404"/>
                    <a:pt x="8067" y="5404"/>
                  </a:cubicBezTo>
                  <a:cubicBezTo>
                    <a:pt x="8055" y="5404"/>
                    <a:pt x="8043" y="5399"/>
                    <a:pt x="8033" y="5385"/>
                  </a:cubicBezTo>
                  <a:cubicBezTo>
                    <a:pt x="7967" y="5335"/>
                    <a:pt x="8033" y="4975"/>
                    <a:pt x="7656" y="4926"/>
                  </a:cubicBezTo>
                  <a:cubicBezTo>
                    <a:pt x="7642" y="4924"/>
                    <a:pt x="7628" y="4923"/>
                    <a:pt x="7615" y="4923"/>
                  </a:cubicBezTo>
                  <a:cubicBezTo>
                    <a:pt x="7284" y="4923"/>
                    <a:pt x="7161" y="5489"/>
                    <a:pt x="7508" y="5630"/>
                  </a:cubicBezTo>
                  <a:cubicBezTo>
                    <a:pt x="7581" y="5663"/>
                    <a:pt x="7657" y="5678"/>
                    <a:pt x="7732" y="5678"/>
                  </a:cubicBezTo>
                  <a:cubicBezTo>
                    <a:pt x="7958" y="5678"/>
                    <a:pt x="8168" y="5537"/>
                    <a:pt x="8229" y="5303"/>
                  </a:cubicBezTo>
                  <a:lnTo>
                    <a:pt x="8229" y="5286"/>
                  </a:lnTo>
                  <a:cubicBezTo>
                    <a:pt x="8246" y="5270"/>
                    <a:pt x="8246" y="5253"/>
                    <a:pt x="8246" y="5237"/>
                  </a:cubicBezTo>
                  <a:lnTo>
                    <a:pt x="8246" y="5221"/>
                  </a:lnTo>
                  <a:cubicBezTo>
                    <a:pt x="8278" y="5106"/>
                    <a:pt x="8262" y="4975"/>
                    <a:pt x="8229" y="4844"/>
                  </a:cubicBezTo>
                  <a:cubicBezTo>
                    <a:pt x="8116" y="4541"/>
                    <a:pt x="7818" y="4345"/>
                    <a:pt x="7501" y="4345"/>
                  </a:cubicBezTo>
                  <a:cubicBezTo>
                    <a:pt x="7405" y="4345"/>
                    <a:pt x="7308" y="4363"/>
                    <a:pt x="7213" y="4401"/>
                  </a:cubicBezTo>
                  <a:cubicBezTo>
                    <a:pt x="6721" y="4532"/>
                    <a:pt x="6426" y="5221"/>
                    <a:pt x="6770" y="5778"/>
                  </a:cubicBezTo>
                  <a:cubicBezTo>
                    <a:pt x="6942" y="6121"/>
                    <a:pt x="7350" y="6321"/>
                    <a:pt x="7771" y="6321"/>
                  </a:cubicBezTo>
                  <a:cubicBezTo>
                    <a:pt x="8035" y="6321"/>
                    <a:pt x="8304" y="6243"/>
                    <a:pt x="8524" y="6073"/>
                  </a:cubicBezTo>
                  <a:cubicBezTo>
                    <a:pt x="8967" y="5745"/>
                    <a:pt x="9065" y="5139"/>
                    <a:pt x="8918" y="4581"/>
                  </a:cubicBezTo>
                  <a:cubicBezTo>
                    <a:pt x="8819" y="4057"/>
                    <a:pt x="8459" y="3172"/>
                    <a:pt x="7197" y="2893"/>
                  </a:cubicBezTo>
                  <a:cubicBezTo>
                    <a:pt x="7051" y="2861"/>
                    <a:pt x="6903" y="2846"/>
                    <a:pt x="6752" y="2846"/>
                  </a:cubicBezTo>
                  <a:cubicBezTo>
                    <a:pt x="5422" y="2846"/>
                    <a:pt x="3882" y="3984"/>
                    <a:pt x="2307" y="3984"/>
                  </a:cubicBezTo>
                  <a:cubicBezTo>
                    <a:pt x="2085" y="3984"/>
                    <a:pt x="1863" y="3961"/>
                    <a:pt x="1640" y="3909"/>
                  </a:cubicBezTo>
                  <a:cubicBezTo>
                    <a:pt x="1542" y="3877"/>
                    <a:pt x="1460" y="3860"/>
                    <a:pt x="1361" y="3827"/>
                  </a:cubicBezTo>
                  <a:lnTo>
                    <a:pt x="1312" y="3795"/>
                  </a:lnTo>
                  <a:cubicBezTo>
                    <a:pt x="591" y="3418"/>
                    <a:pt x="148" y="2664"/>
                    <a:pt x="181" y="1860"/>
                  </a:cubicBezTo>
                  <a:cubicBezTo>
                    <a:pt x="203" y="743"/>
                    <a:pt x="1167" y="111"/>
                    <a:pt x="2033" y="111"/>
                  </a:cubicBezTo>
                  <a:cubicBezTo>
                    <a:pt x="2449" y="111"/>
                    <a:pt x="2843" y="257"/>
                    <a:pt x="3099" y="566"/>
                  </a:cubicBezTo>
                  <a:cubicBezTo>
                    <a:pt x="3558" y="1025"/>
                    <a:pt x="3525" y="1779"/>
                    <a:pt x="3017" y="2188"/>
                  </a:cubicBezTo>
                  <a:cubicBezTo>
                    <a:pt x="2935" y="2237"/>
                    <a:pt x="2853" y="2287"/>
                    <a:pt x="2755" y="2303"/>
                  </a:cubicBezTo>
                  <a:cubicBezTo>
                    <a:pt x="2694" y="2320"/>
                    <a:pt x="2632" y="2328"/>
                    <a:pt x="2569" y="2328"/>
                  </a:cubicBezTo>
                  <a:cubicBezTo>
                    <a:pt x="2392" y="2328"/>
                    <a:pt x="2211" y="2264"/>
                    <a:pt x="2066" y="2156"/>
                  </a:cubicBezTo>
                  <a:cubicBezTo>
                    <a:pt x="1935" y="2074"/>
                    <a:pt x="1886" y="1926"/>
                    <a:pt x="1919" y="1779"/>
                  </a:cubicBezTo>
                  <a:lnTo>
                    <a:pt x="1919" y="1779"/>
                  </a:lnTo>
                  <a:cubicBezTo>
                    <a:pt x="1994" y="1854"/>
                    <a:pt x="2098" y="1894"/>
                    <a:pt x="2202" y="1894"/>
                  </a:cubicBezTo>
                  <a:cubicBezTo>
                    <a:pt x="2256" y="1894"/>
                    <a:pt x="2311" y="1883"/>
                    <a:pt x="2361" y="1860"/>
                  </a:cubicBezTo>
                  <a:cubicBezTo>
                    <a:pt x="2591" y="1729"/>
                    <a:pt x="2525" y="1320"/>
                    <a:pt x="2214" y="1221"/>
                  </a:cubicBezTo>
                  <a:cubicBezTo>
                    <a:pt x="2186" y="1214"/>
                    <a:pt x="2159" y="1211"/>
                    <a:pt x="2132" y="1211"/>
                  </a:cubicBezTo>
                  <a:cubicBezTo>
                    <a:pt x="1788" y="1211"/>
                    <a:pt x="1507" y="1762"/>
                    <a:pt x="1902" y="2172"/>
                  </a:cubicBezTo>
                  <a:cubicBezTo>
                    <a:pt x="2060" y="2317"/>
                    <a:pt x="2262" y="2400"/>
                    <a:pt x="2470" y="2400"/>
                  </a:cubicBezTo>
                  <a:cubicBezTo>
                    <a:pt x="2543" y="2400"/>
                    <a:pt x="2616" y="2390"/>
                    <a:pt x="2689" y="2369"/>
                  </a:cubicBezTo>
                  <a:cubicBezTo>
                    <a:pt x="2722" y="2369"/>
                    <a:pt x="2755" y="2369"/>
                    <a:pt x="2787" y="2352"/>
                  </a:cubicBezTo>
                  <a:lnTo>
                    <a:pt x="2853" y="2336"/>
                  </a:lnTo>
                  <a:lnTo>
                    <a:pt x="2886" y="2319"/>
                  </a:lnTo>
                  <a:cubicBezTo>
                    <a:pt x="3050" y="2254"/>
                    <a:pt x="3164" y="2139"/>
                    <a:pt x="3263" y="2008"/>
                  </a:cubicBezTo>
                  <a:cubicBezTo>
                    <a:pt x="3591" y="1549"/>
                    <a:pt x="3541" y="910"/>
                    <a:pt x="3148" y="500"/>
                  </a:cubicBezTo>
                  <a:cubicBezTo>
                    <a:pt x="2876" y="163"/>
                    <a:pt x="2446" y="0"/>
                    <a:pt x="199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4" name="Google Shape;8924;p21"/>
            <p:cNvSpPr/>
            <p:nvPr/>
          </p:nvSpPr>
          <p:spPr>
            <a:xfrm>
              <a:off x="5583703" y="4254444"/>
              <a:ext cx="211887" cy="121674"/>
            </a:xfrm>
            <a:custGeom>
              <a:avLst/>
              <a:gdLst/>
              <a:ahLst/>
              <a:cxnLst/>
              <a:rect l="l" t="t" r="r" b="b"/>
              <a:pathLst>
                <a:path w="6459" h="3709" extrusionOk="0">
                  <a:moveTo>
                    <a:pt x="5518" y="1"/>
                  </a:moveTo>
                  <a:cubicBezTo>
                    <a:pt x="5268" y="1"/>
                    <a:pt x="4969" y="45"/>
                    <a:pt x="4623" y="168"/>
                  </a:cubicBezTo>
                  <a:cubicBezTo>
                    <a:pt x="3779" y="468"/>
                    <a:pt x="2593" y="1030"/>
                    <a:pt x="1426" y="1030"/>
                  </a:cubicBezTo>
                  <a:cubicBezTo>
                    <a:pt x="939" y="1030"/>
                    <a:pt x="455" y="932"/>
                    <a:pt x="1" y="676"/>
                  </a:cubicBezTo>
                  <a:lnTo>
                    <a:pt x="1" y="676"/>
                  </a:lnTo>
                  <a:cubicBezTo>
                    <a:pt x="1" y="676"/>
                    <a:pt x="582" y="1334"/>
                    <a:pt x="1361" y="1334"/>
                  </a:cubicBezTo>
                  <a:cubicBezTo>
                    <a:pt x="1388" y="1334"/>
                    <a:pt x="1415" y="1333"/>
                    <a:pt x="1443" y="1332"/>
                  </a:cubicBezTo>
                  <a:cubicBezTo>
                    <a:pt x="1955" y="1295"/>
                    <a:pt x="2186" y="1159"/>
                    <a:pt x="2325" y="1159"/>
                  </a:cubicBezTo>
                  <a:cubicBezTo>
                    <a:pt x="2372" y="1159"/>
                    <a:pt x="2409" y="1175"/>
                    <a:pt x="2443" y="1217"/>
                  </a:cubicBezTo>
                  <a:cubicBezTo>
                    <a:pt x="2504" y="1315"/>
                    <a:pt x="2410" y="1367"/>
                    <a:pt x="2271" y="1367"/>
                  </a:cubicBezTo>
                  <a:cubicBezTo>
                    <a:pt x="2223" y="1367"/>
                    <a:pt x="2170" y="1361"/>
                    <a:pt x="2115" y="1348"/>
                  </a:cubicBezTo>
                  <a:cubicBezTo>
                    <a:pt x="2068" y="1332"/>
                    <a:pt x="2019" y="1325"/>
                    <a:pt x="1970" y="1325"/>
                  </a:cubicBezTo>
                  <a:cubicBezTo>
                    <a:pt x="1868" y="1325"/>
                    <a:pt x="1767" y="1358"/>
                    <a:pt x="1689" y="1414"/>
                  </a:cubicBezTo>
                  <a:cubicBezTo>
                    <a:pt x="1511" y="1575"/>
                    <a:pt x="1715" y="2102"/>
                    <a:pt x="1345" y="2102"/>
                  </a:cubicBezTo>
                  <a:cubicBezTo>
                    <a:pt x="1340" y="2102"/>
                    <a:pt x="1334" y="2102"/>
                    <a:pt x="1328" y="2102"/>
                  </a:cubicBezTo>
                  <a:lnTo>
                    <a:pt x="1328" y="2102"/>
                  </a:lnTo>
                  <a:cubicBezTo>
                    <a:pt x="1328" y="2102"/>
                    <a:pt x="1623" y="2462"/>
                    <a:pt x="2054" y="2462"/>
                  </a:cubicBezTo>
                  <a:cubicBezTo>
                    <a:pt x="2198" y="2462"/>
                    <a:pt x="2357" y="2422"/>
                    <a:pt x="2525" y="2315"/>
                  </a:cubicBezTo>
                  <a:cubicBezTo>
                    <a:pt x="3197" y="1873"/>
                    <a:pt x="2820" y="1381"/>
                    <a:pt x="3082" y="1250"/>
                  </a:cubicBezTo>
                  <a:cubicBezTo>
                    <a:pt x="3125" y="1227"/>
                    <a:pt x="3167" y="1216"/>
                    <a:pt x="3206" y="1216"/>
                  </a:cubicBezTo>
                  <a:cubicBezTo>
                    <a:pt x="3389" y="1216"/>
                    <a:pt x="3501" y="1446"/>
                    <a:pt x="3312" y="1676"/>
                  </a:cubicBezTo>
                  <a:cubicBezTo>
                    <a:pt x="3082" y="1938"/>
                    <a:pt x="2230" y="2889"/>
                    <a:pt x="3558" y="3708"/>
                  </a:cubicBezTo>
                  <a:cubicBezTo>
                    <a:pt x="3558" y="3708"/>
                    <a:pt x="3377" y="3249"/>
                    <a:pt x="3738" y="3086"/>
                  </a:cubicBezTo>
                  <a:cubicBezTo>
                    <a:pt x="4098" y="2922"/>
                    <a:pt x="4820" y="2709"/>
                    <a:pt x="4721" y="2200"/>
                  </a:cubicBezTo>
                  <a:cubicBezTo>
                    <a:pt x="4623" y="1709"/>
                    <a:pt x="4246" y="955"/>
                    <a:pt x="4852" y="512"/>
                  </a:cubicBezTo>
                  <a:cubicBezTo>
                    <a:pt x="5204" y="248"/>
                    <a:pt x="5510" y="147"/>
                    <a:pt x="5817" y="147"/>
                  </a:cubicBezTo>
                  <a:cubicBezTo>
                    <a:pt x="6025" y="147"/>
                    <a:pt x="6234" y="193"/>
                    <a:pt x="6459" y="266"/>
                  </a:cubicBezTo>
                  <a:cubicBezTo>
                    <a:pt x="6459" y="266"/>
                    <a:pt x="6136" y="1"/>
                    <a:pt x="551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5" name="Google Shape;8925;p21"/>
            <p:cNvSpPr/>
            <p:nvPr/>
          </p:nvSpPr>
          <p:spPr>
            <a:xfrm>
              <a:off x="5622972" y="4133851"/>
              <a:ext cx="118328" cy="83095"/>
            </a:xfrm>
            <a:custGeom>
              <a:avLst/>
              <a:gdLst/>
              <a:ahLst/>
              <a:cxnLst/>
              <a:rect l="l" t="t" r="r" b="b"/>
              <a:pathLst>
                <a:path w="3607" h="2533" extrusionOk="0">
                  <a:moveTo>
                    <a:pt x="1086" y="0"/>
                  </a:moveTo>
                  <a:cubicBezTo>
                    <a:pt x="496" y="0"/>
                    <a:pt x="0" y="123"/>
                    <a:pt x="0" y="123"/>
                  </a:cubicBezTo>
                  <a:cubicBezTo>
                    <a:pt x="0" y="123"/>
                    <a:pt x="951" y="205"/>
                    <a:pt x="1197" y="549"/>
                  </a:cubicBezTo>
                  <a:cubicBezTo>
                    <a:pt x="1361" y="746"/>
                    <a:pt x="1426" y="1025"/>
                    <a:pt x="1344" y="1270"/>
                  </a:cubicBezTo>
                  <a:cubicBezTo>
                    <a:pt x="1295" y="1500"/>
                    <a:pt x="1180" y="2156"/>
                    <a:pt x="2213" y="2156"/>
                  </a:cubicBezTo>
                  <a:cubicBezTo>
                    <a:pt x="3246" y="2172"/>
                    <a:pt x="3082" y="2533"/>
                    <a:pt x="3082" y="2533"/>
                  </a:cubicBezTo>
                  <a:cubicBezTo>
                    <a:pt x="3082" y="2533"/>
                    <a:pt x="3606" y="1762"/>
                    <a:pt x="2738" y="615"/>
                  </a:cubicBezTo>
                  <a:cubicBezTo>
                    <a:pt x="2361" y="123"/>
                    <a:pt x="1676" y="0"/>
                    <a:pt x="108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6" name="Google Shape;8926;p21"/>
            <p:cNvSpPr/>
            <p:nvPr/>
          </p:nvSpPr>
          <p:spPr>
            <a:xfrm>
              <a:off x="5465406" y="4084643"/>
              <a:ext cx="104878" cy="140897"/>
            </a:xfrm>
            <a:custGeom>
              <a:avLst/>
              <a:gdLst/>
              <a:ahLst/>
              <a:cxnLst/>
              <a:rect l="l" t="t" r="r" b="b"/>
              <a:pathLst>
                <a:path w="3197" h="4295" extrusionOk="0">
                  <a:moveTo>
                    <a:pt x="2803" y="0"/>
                  </a:moveTo>
                  <a:lnTo>
                    <a:pt x="2803" y="0"/>
                  </a:lnTo>
                  <a:cubicBezTo>
                    <a:pt x="2726" y="78"/>
                    <a:pt x="2607" y="125"/>
                    <a:pt x="2487" y="125"/>
                  </a:cubicBezTo>
                  <a:cubicBezTo>
                    <a:pt x="2456" y="125"/>
                    <a:pt x="2424" y="122"/>
                    <a:pt x="2394" y="115"/>
                  </a:cubicBezTo>
                  <a:cubicBezTo>
                    <a:pt x="2340" y="104"/>
                    <a:pt x="2263" y="96"/>
                    <a:pt x="2174" y="96"/>
                  </a:cubicBezTo>
                  <a:cubicBezTo>
                    <a:pt x="1857" y="96"/>
                    <a:pt x="1383" y="203"/>
                    <a:pt x="1230" y="689"/>
                  </a:cubicBezTo>
                  <a:cubicBezTo>
                    <a:pt x="1050" y="1295"/>
                    <a:pt x="1197" y="1689"/>
                    <a:pt x="1410" y="1885"/>
                  </a:cubicBezTo>
                  <a:cubicBezTo>
                    <a:pt x="1623" y="2066"/>
                    <a:pt x="1623" y="2426"/>
                    <a:pt x="1476" y="2492"/>
                  </a:cubicBezTo>
                  <a:cubicBezTo>
                    <a:pt x="1442" y="2509"/>
                    <a:pt x="1406" y="2517"/>
                    <a:pt x="1372" y="2517"/>
                  </a:cubicBezTo>
                  <a:cubicBezTo>
                    <a:pt x="1209" y="2517"/>
                    <a:pt x="1067" y="2343"/>
                    <a:pt x="1148" y="2180"/>
                  </a:cubicBezTo>
                  <a:cubicBezTo>
                    <a:pt x="1235" y="1947"/>
                    <a:pt x="1051" y="1727"/>
                    <a:pt x="824" y="1727"/>
                  </a:cubicBezTo>
                  <a:cubicBezTo>
                    <a:pt x="796" y="1727"/>
                    <a:pt x="767" y="1731"/>
                    <a:pt x="738" y="1738"/>
                  </a:cubicBezTo>
                  <a:cubicBezTo>
                    <a:pt x="679" y="1745"/>
                    <a:pt x="626" y="1749"/>
                    <a:pt x="578" y="1749"/>
                  </a:cubicBezTo>
                  <a:cubicBezTo>
                    <a:pt x="415" y="1749"/>
                    <a:pt x="317" y="1701"/>
                    <a:pt x="279" y="1574"/>
                  </a:cubicBezTo>
                  <a:lnTo>
                    <a:pt x="279" y="1574"/>
                  </a:lnTo>
                  <a:cubicBezTo>
                    <a:pt x="279" y="1574"/>
                    <a:pt x="1" y="2475"/>
                    <a:pt x="689" y="2918"/>
                  </a:cubicBezTo>
                  <a:cubicBezTo>
                    <a:pt x="1377" y="3344"/>
                    <a:pt x="1738" y="4033"/>
                    <a:pt x="2115" y="4295"/>
                  </a:cubicBezTo>
                  <a:cubicBezTo>
                    <a:pt x="2115" y="4295"/>
                    <a:pt x="1525" y="3344"/>
                    <a:pt x="2082" y="2475"/>
                  </a:cubicBezTo>
                  <a:cubicBezTo>
                    <a:pt x="2623" y="1607"/>
                    <a:pt x="3197" y="1328"/>
                    <a:pt x="280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7" name="Google Shape;8927;p21"/>
            <p:cNvSpPr/>
            <p:nvPr/>
          </p:nvSpPr>
          <p:spPr>
            <a:xfrm>
              <a:off x="5744484" y="4078180"/>
              <a:ext cx="33" cy="33"/>
            </a:xfrm>
            <a:custGeom>
              <a:avLst/>
              <a:gdLst/>
              <a:ahLst/>
              <a:cxnLst/>
              <a:rect l="l" t="t" r="r" b="b"/>
              <a:pathLst>
                <a:path w="1" h="1" fill="none" extrusionOk="0">
                  <a:moveTo>
                    <a:pt x="1" y="1"/>
                  </a:moveTo>
                  <a:lnTo>
                    <a:pt x="1"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8" name="Google Shape;8928;p21"/>
            <p:cNvSpPr/>
            <p:nvPr/>
          </p:nvSpPr>
          <p:spPr>
            <a:xfrm>
              <a:off x="4139894" y="4136902"/>
              <a:ext cx="297410" cy="207032"/>
            </a:xfrm>
            <a:custGeom>
              <a:avLst/>
              <a:gdLst/>
              <a:ahLst/>
              <a:cxnLst/>
              <a:rect l="l" t="t" r="r" b="b"/>
              <a:pathLst>
                <a:path w="9066" h="6311" extrusionOk="0">
                  <a:moveTo>
                    <a:pt x="7059" y="0"/>
                  </a:moveTo>
                  <a:cubicBezTo>
                    <a:pt x="6608" y="0"/>
                    <a:pt x="6183" y="159"/>
                    <a:pt x="5918" y="489"/>
                  </a:cubicBezTo>
                  <a:cubicBezTo>
                    <a:pt x="5525" y="915"/>
                    <a:pt x="5476" y="1538"/>
                    <a:pt x="5803" y="1997"/>
                  </a:cubicBezTo>
                  <a:cubicBezTo>
                    <a:pt x="5902" y="2145"/>
                    <a:pt x="6033" y="2243"/>
                    <a:pt x="6180" y="2308"/>
                  </a:cubicBezTo>
                  <a:lnTo>
                    <a:pt x="6213" y="2325"/>
                  </a:lnTo>
                  <a:lnTo>
                    <a:pt x="6279" y="2341"/>
                  </a:lnTo>
                  <a:cubicBezTo>
                    <a:pt x="6312" y="2358"/>
                    <a:pt x="6344" y="2358"/>
                    <a:pt x="6377" y="2374"/>
                  </a:cubicBezTo>
                  <a:cubicBezTo>
                    <a:pt x="6446" y="2390"/>
                    <a:pt x="6516" y="2398"/>
                    <a:pt x="6587" y="2398"/>
                  </a:cubicBezTo>
                  <a:cubicBezTo>
                    <a:pt x="6802" y="2398"/>
                    <a:pt x="7016" y="2322"/>
                    <a:pt x="7164" y="2161"/>
                  </a:cubicBezTo>
                  <a:cubicBezTo>
                    <a:pt x="7554" y="1755"/>
                    <a:pt x="7284" y="1212"/>
                    <a:pt x="6947" y="1212"/>
                  </a:cubicBezTo>
                  <a:cubicBezTo>
                    <a:pt x="6916" y="1212"/>
                    <a:pt x="6884" y="1217"/>
                    <a:pt x="6852" y="1227"/>
                  </a:cubicBezTo>
                  <a:cubicBezTo>
                    <a:pt x="6541" y="1309"/>
                    <a:pt x="6475" y="1718"/>
                    <a:pt x="6705" y="1849"/>
                  </a:cubicBezTo>
                  <a:cubicBezTo>
                    <a:pt x="6759" y="1880"/>
                    <a:pt x="6818" y="1894"/>
                    <a:pt x="6876" y="1894"/>
                  </a:cubicBezTo>
                  <a:cubicBezTo>
                    <a:pt x="6976" y="1894"/>
                    <a:pt x="7075" y="1851"/>
                    <a:pt x="7147" y="1768"/>
                  </a:cubicBezTo>
                  <a:lnTo>
                    <a:pt x="7147" y="1768"/>
                  </a:lnTo>
                  <a:cubicBezTo>
                    <a:pt x="7180" y="1915"/>
                    <a:pt x="7131" y="2063"/>
                    <a:pt x="7016" y="2145"/>
                  </a:cubicBezTo>
                  <a:cubicBezTo>
                    <a:pt x="6859" y="2253"/>
                    <a:pt x="6684" y="2317"/>
                    <a:pt x="6505" y="2317"/>
                  </a:cubicBezTo>
                  <a:cubicBezTo>
                    <a:pt x="6441" y="2317"/>
                    <a:pt x="6376" y="2309"/>
                    <a:pt x="6312" y="2292"/>
                  </a:cubicBezTo>
                  <a:cubicBezTo>
                    <a:pt x="6213" y="2276"/>
                    <a:pt x="6131" y="2226"/>
                    <a:pt x="6049" y="2177"/>
                  </a:cubicBezTo>
                  <a:cubicBezTo>
                    <a:pt x="5541" y="1768"/>
                    <a:pt x="5508" y="1014"/>
                    <a:pt x="5967" y="555"/>
                  </a:cubicBezTo>
                  <a:cubicBezTo>
                    <a:pt x="6223" y="251"/>
                    <a:pt x="6616" y="107"/>
                    <a:pt x="7033" y="107"/>
                  </a:cubicBezTo>
                  <a:cubicBezTo>
                    <a:pt x="7899" y="107"/>
                    <a:pt x="8863" y="731"/>
                    <a:pt x="8885" y="1849"/>
                  </a:cubicBezTo>
                  <a:cubicBezTo>
                    <a:pt x="8918" y="2669"/>
                    <a:pt x="8475" y="3407"/>
                    <a:pt x="7754" y="3784"/>
                  </a:cubicBezTo>
                  <a:lnTo>
                    <a:pt x="7705" y="3816"/>
                  </a:lnTo>
                  <a:cubicBezTo>
                    <a:pt x="7606" y="3849"/>
                    <a:pt x="7524" y="3882"/>
                    <a:pt x="7426" y="3898"/>
                  </a:cubicBezTo>
                  <a:cubicBezTo>
                    <a:pt x="7203" y="3950"/>
                    <a:pt x="6981" y="3973"/>
                    <a:pt x="6759" y="3973"/>
                  </a:cubicBezTo>
                  <a:cubicBezTo>
                    <a:pt x="5184" y="3973"/>
                    <a:pt x="3644" y="2835"/>
                    <a:pt x="2314" y="2835"/>
                  </a:cubicBezTo>
                  <a:cubicBezTo>
                    <a:pt x="2163" y="2835"/>
                    <a:pt x="2015" y="2850"/>
                    <a:pt x="1869" y="2882"/>
                  </a:cubicBezTo>
                  <a:cubicBezTo>
                    <a:pt x="607" y="3161"/>
                    <a:pt x="247" y="4046"/>
                    <a:pt x="148" y="4587"/>
                  </a:cubicBezTo>
                  <a:cubicBezTo>
                    <a:pt x="1" y="5128"/>
                    <a:pt x="99" y="5734"/>
                    <a:pt x="558" y="6062"/>
                  </a:cubicBezTo>
                  <a:cubicBezTo>
                    <a:pt x="779" y="6232"/>
                    <a:pt x="1048" y="6310"/>
                    <a:pt x="1311" y="6310"/>
                  </a:cubicBezTo>
                  <a:cubicBezTo>
                    <a:pt x="1733" y="6310"/>
                    <a:pt x="2141" y="6110"/>
                    <a:pt x="2312" y="5767"/>
                  </a:cubicBezTo>
                  <a:cubicBezTo>
                    <a:pt x="2640" y="5226"/>
                    <a:pt x="2361" y="4521"/>
                    <a:pt x="1853" y="4407"/>
                  </a:cubicBezTo>
                  <a:cubicBezTo>
                    <a:pt x="1757" y="4363"/>
                    <a:pt x="1657" y="4342"/>
                    <a:pt x="1559" y="4342"/>
                  </a:cubicBezTo>
                  <a:cubicBezTo>
                    <a:pt x="1254" y="4342"/>
                    <a:pt x="965" y="4539"/>
                    <a:pt x="853" y="4849"/>
                  </a:cubicBezTo>
                  <a:cubicBezTo>
                    <a:pt x="804" y="4964"/>
                    <a:pt x="804" y="5095"/>
                    <a:pt x="820" y="5226"/>
                  </a:cubicBezTo>
                  <a:cubicBezTo>
                    <a:pt x="837" y="5242"/>
                    <a:pt x="837" y="5259"/>
                    <a:pt x="837" y="5275"/>
                  </a:cubicBezTo>
                  <a:cubicBezTo>
                    <a:pt x="837" y="5275"/>
                    <a:pt x="837" y="5292"/>
                    <a:pt x="837" y="5292"/>
                  </a:cubicBezTo>
                  <a:cubicBezTo>
                    <a:pt x="911" y="5526"/>
                    <a:pt x="1124" y="5667"/>
                    <a:pt x="1343" y="5667"/>
                  </a:cubicBezTo>
                  <a:cubicBezTo>
                    <a:pt x="1416" y="5667"/>
                    <a:pt x="1489" y="5652"/>
                    <a:pt x="1558" y="5619"/>
                  </a:cubicBezTo>
                  <a:cubicBezTo>
                    <a:pt x="1909" y="5476"/>
                    <a:pt x="1794" y="4913"/>
                    <a:pt x="1440" y="4913"/>
                  </a:cubicBezTo>
                  <a:cubicBezTo>
                    <a:pt x="1431" y="4913"/>
                    <a:pt x="1421" y="4914"/>
                    <a:pt x="1411" y="4915"/>
                  </a:cubicBezTo>
                  <a:cubicBezTo>
                    <a:pt x="1050" y="4964"/>
                    <a:pt x="1099" y="5324"/>
                    <a:pt x="1050" y="5374"/>
                  </a:cubicBezTo>
                  <a:cubicBezTo>
                    <a:pt x="1040" y="5383"/>
                    <a:pt x="1030" y="5387"/>
                    <a:pt x="1018" y="5387"/>
                  </a:cubicBezTo>
                  <a:cubicBezTo>
                    <a:pt x="971" y="5387"/>
                    <a:pt x="916" y="5318"/>
                    <a:pt x="902" y="5292"/>
                  </a:cubicBezTo>
                  <a:cubicBezTo>
                    <a:pt x="820" y="5095"/>
                    <a:pt x="837" y="4882"/>
                    <a:pt x="935" y="4718"/>
                  </a:cubicBezTo>
                  <a:cubicBezTo>
                    <a:pt x="1074" y="4510"/>
                    <a:pt x="1302" y="4392"/>
                    <a:pt x="1540" y="4392"/>
                  </a:cubicBezTo>
                  <a:cubicBezTo>
                    <a:pt x="1639" y="4392"/>
                    <a:pt x="1740" y="4412"/>
                    <a:pt x="1837" y="4456"/>
                  </a:cubicBezTo>
                  <a:cubicBezTo>
                    <a:pt x="2296" y="4570"/>
                    <a:pt x="2542" y="5226"/>
                    <a:pt x="2230" y="5718"/>
                  </a:cubicBezTo>
                  <a:cubicBezTo>
                    <a:pt x="2069" y="6029"/>
                    <a:pt x="1693" y="6211"/>
                    <a:pt x="1305" y="6211"/>
                  </a:cubicBezTo>
                  <a:cubicBezTo>
                    <a:pt x="1060" y="6211"/>
                    <a:pt x="810" y="6139"/>
                    <a:pt x="607" y="5980"/>
                  </a:cubicBezTo>
                  <a:cubicBezTo>
                    <a:pt x="99" y="5554"/>
                    <a:pt x="116" y="4636"/>
                    <a:pt x="542" y="4062"/>
                  </a:cubicBezTo>
                  <a:cubicBezTo>
                    <a:pt x="903" y="3589"/>
                    <a:pt x="1492" y="3352"/>
                    <a:pt x="2106" y="3352"/>
                  </a:cubicBezTo>
                  <a:cubicBezTo>
                    <a:pt x="2300" y="3352"/>
                    <a:pt x="2496" y="3376"/>
                    <a:pt x="2689" y="3423"/>
                  </a:cubicBezTo>
                  <a:cubicBezTo>
                    <a:pt x="3492" y="3620"/>
                    <a:pt x="4328" y="3964"/>
                    <a:pt x="5213" y="4193"/>
                  </a:cubicBezTo>
                  <a:cubicBezTo>
                    <a:pt x="5534" y="4253"/>
                    <a:pt x="5863" y="4286"/>
                    <a:pt x="6190" y="4286"/>
                  </a:cubicBezTo>
                  <a:cubicBezTo>
                    <a:pt x="6765" y="4286"/>
                    <a:pt x="7334" y="4182"/>
                    <a:pt x="7836" y="3931"/>
                  </a:cubicBezTo>
                  <a:cubicBezTo>
                    <a:pt x="8606" y="3521"/>
                    <a:pt x="9065" y="2718"/>
                    <a:pt x="9049" y="1849"/>
                  </a:cubicBezTo>
                  <a:cubicBezTo>
                    <a:pt x="9005" y="653"/>
                    <a:pt x="7976" y="0"/>
                    <a:pt x="705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9" name="Google Shape;8929;p21"/>
            <p:cNvSpPr/>
            <p:nvPr/>
          </p:nvSpPr>
          <p:spPr>
            <a:xfrm>
              <a:off x="4039902" y="4315331"/>
              <a:ext cx="201652" cy="202735"/>
            </a:xfrm>
            <a:custGeom>
              <a:avLst/>
              <a:gdLst/>
              <a:ahLst/>
              <a:cxnLst/>
              <a:rect l="l" t="t" r="r" b="b"/>
              <a:pathLst>
                <a:path w="6147" h="6180" extrusionOk="0">
                  <a:moveTo>
                    <a:pt x="3065" y="0"/>
                  </a:moveTo>
                  <a:cubicBezTo>
                    <a:pt x="3032" y="115"/>
                    <a:pt x="3016" y="230"/>
                    <a:pt x="3000" y="361"/>
                  </a:cubicBezTo>
                  <a:cubicBezTo>
                    <a:pt x="3000" y="361"/>
                    <a:pt x="2918" y="1262"/>
                    <a:pt x="2033" y="1377"/>
                  </a:cubicBezTo>
                  <a:cubicBezTo>
                    <a:pt x="1164" y="1508"/>
                    <a:pt x="574" y="1623"/>
                    <a:pt x="541" y="2295"/>
                  </a:cubicBezTo>
                  <a:cubicBezTo>
                    <a:pt x="511" y="2896"/>
                    <a:pt x="330" y="3221"/>
                    <a:pt x="73" y="3221"/>
                  </a:cubicBezTo>
                  <a:cubicBezTo>
                    <a:pt x="49" y="3221"/>
                    <a:pt x="25" y="3218"/>
                    <a:pt x="0" y="3213"/>
                  </a:cubicBezTo>
                  <a:lnTo>
                    <a:pt x="0" y="3213"/>
                  </a:lnTo>
                  <a:cubicBezTo>
                    <a:pt x="0" y="3213"/>
                    <a:pt x="366" y="3761"/>
                    <a:pt x="973" y="3761"/>
                  </a:cubicBezTo>
                  <a:cubicBezTo>
                    <a:pt x="1093" y="3761"/>
                    <a:pt x="1222" y="3740"/>
                    <a:pt x="1361" y="3688"/>
                  </a:cubicBezTo>
                  <a:cubicBezTo>
                    <a:pt x="2180" y="3360"/>
                    <a:pt x="2115" y="2819"/>
                    <a:pt x="2131" y="2656"/>
                  </a:cubicBezTo>
                  <a:cubicBezTo>
                    <a:pt x="2131" y="2518"/>
                    <a:pt x="2203" y="2308"/>
                    <a:pt x="2346" y="2308"/>
                  </a:cubicBezTo>
                  <a:cubicBezTo>
                    <a:pt x="2356" y="2308"/>
                    <a:pt x="2366" y="2309"/>
                    <a:pt x="2377" y="2311"/>
                  </a:cubicBezTo>
                  <a:cubicBezTo>
                    <a:pt x="2541" y="2344"/>
                    <a:pt x="2606" y="2656"/>
                    <a:pt x="2360" y="2951"/>
                  </a:cubicBezTo>
                  <a:cubicBezTo>
                    <a:pt x="2016" y="3311"/>
                    <a:pt x="1983" y="3852"/>
                    <a:pt x="2262" y="4262"/>
                  </a:cubicBezTo>
                  <a:cubicBezTo>
                    <a:pt x="2623" y="4819"/>
                    <a:pt x="3065" y="6180"/>
                    <a:pt x="3065" y="6180"/>
                  </a:cubicBezTo>
                  <a:cubicBezTo>
                    <a:pt x="3065" y="6180"/>
                    <a:pt x="3508" y="4803"/>
                    <a:pt x="3868" y="4262"/>
                  </a:cubicBezTo>
                  <a:cubicBezTo>
                    <a:pt x="4163" y="3852"/>
                    <a:pt x="4114" y="3311"/>
                    <a:pt x="3770" y="2951"/>
                  </a:cubicBezTo>
                  <a:cubicBezTo>
                    <a:pt x="3541" y="2656"/>
                    <a:pt x="3606" y="2344"/>
                    <a:pt x="3770" y="2311"/>
                  </a:cubicBezTo>
                  <a:cubicBezTo>
                    <a:pt x="3782" y="2309"/>
                    <a:pt x="3792" y="2308"/>
                    <a:pt x="3803" y="2308"/>
                  </a:cubicBezTo>
                  <a:cubicBezTo>
                    <a:pt x="3943" y="2308"/>
                    <a:pt x="4001" y="2503"/>
                    <a:pt x="4016" y="2656"/>
                  </a:cubicBezTo>
                  <a:cubicBezTo>
                    <a:pt x="4032" y="2819"/>
                    <a:pt x="3967" y="3377"/>
                    <a:pt x="4786" y="3688"/>
                  </a:cubicBezTo>
                  <a:cubicBezTo>
                    <a:pt x="4922" y="3740"/>
                    <a:pt x="5050" y="3761"/>
                    <a:pt x="5169" y="3761"/>
                  </a:cubicBezTo>
                  <a:cubicBezTo>
                    <a:pt x="5770" y="3761"/>
                    <a:pt x="6147" y="3213"/>
                    <a:pt x="6147" y="3213"/>
                  </a:cubicBezTo>
                  <a:lnTo>
                    <a:pt x="6147" y="3213"/>
                  </a:lnTo>
                  <a:cubicBezTo>
                    <a:pt x="6121" y="3218"/>
                    <a:pt x="6095" y="3221"/>
                    <a:pt x="6071" y="3221"/>
                  </a:cubicBezTo>
                  <a:cubicBezTo>
                    <a:pt x="5803" y="3221"/>
                    <a:pt x="5635" y="2896"/>
                    <a:pt x="5590" y="2295"/>
                  </a:cubicBezTo>
                  <a:cubicBezTo>
                    <a:pt x="5557" y="1623"/>
                    <a:pt x="4983" y="1492"/>
                    <a:pt x="4098" y="1377"/>
                  </a:cubicBezTo>
                  <a:cubicBezTo>
                    <a:pt x="3229" y="1262"/>
                    <a:pt x="3147" y="361"/>
                    <a:pt x="3147" y="361"/>
                  </a:cubicBezTo>
                  <a:cubicBezTo>
                    <a:pt x="3131" y="230"/>
                    <a:pt x="3098" y="115"/>
                    <a:pt x="30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0" name="Google Shape;8930;p21"/>
            <p:cNvSpPr/>
            <p:nvPr/>
          </p:nvSpPr>
          <p:spPr>
            <a:xfrm>
              <a:off x="4174865" y="4254444"/>
              <a:ext cx="212412" cy="121116"/>
            </a:xfrm>
            <a:custGeom>
              <a:avLst/>
              <a:gdLst/>
              <a:ahLst/>
              <a:cxnLst/>
              <a:rect l="l" t="t" r="r" b="b"/>
              <a:pathLst>
                <a:path w="6475" h="3692" extrusionOk="0">
                  <a:moveTo>
                    <a:pt x="954" y="1"/>
                  </a:moveTo>
                  <a:cubicBezTo>
                    <a:pt x="332" y="1"/>
                    <a:pt x="0" y="266"/>
                    <a:pt x="0" y="266"/>
                  </a:cubicBezTo>
                  <a:cubicBezTo>
                    <a:pt x="232" y="193"/>
                    <a:pt x="445" y="147"/>
                    <a:pt x="655" y="147"/>
                  </a:cubicBezTo>
                  <a:cubicBezTo>
                    <a:pt x="966" y="147"/>
                    <a:pt x="1271" y="248"/>
                    <a:pt x="1623" y="512"/>
                  </a:cubicBezTo>
                  <a:cubicBezTo>
                    <a:pt x="2213" y="955"/>
                    <a:pt x="1853" y="1709"/>
                    <a:pt x="1754" y="2200"/>
                  </a:cubicBezTo>
                  <a:cubicBezTo>
                    <a:pt x="1656" y="2709"/>
                    <a:pt x="2361" y="2922"/>
                    <a:pt x="2738" y="3086"/>
                  </a:cubicBezTo>
                  <a:cubicBezTo>
                    <a:pt x="3098" y="3249"/>
                    <a:pt x="2902" y="3692"/>
                    <a:pt x="2902" y="3692"/>
                  </a:cubicBezTo>
                  <a:cubicBezTo>
                    <a:pt x="4246" y="2872"/>
                    <a:pt x="3377" y="1938"/>
                    <a:pt x="3147" y="1659"/>
                  </a:cubicBezTo>
                  <a:cubicBezTo>
                    <a:pt x="2970" y="1442"/>
                    <a:pt x="3088" y="1201"/>
                    <a:pt x="3273" y="1201"/>
                  </a:cubicBezTo>
                  <a:cubicBezTo>
                    <a:pt x="3311" y="1201"/>
                    <a:pt x="3352" y="1211"/>
                    <a:pt x="3393" y="1233"/>
                  </a:cubicBezTo>
                  <a:cubicBezTo>
                    <a:pt x="3639" y="1364"/>
                    <a:pt x="3279" y="1873"/>
                    <a:pt x="3951" y="2299"/>
                  </a:cubicBezTo>
                  <a:cubicBezTo>
                    <a:pt x="4120" y="2410"/>
                    <a:pt x="4279" y="2452"/>
                    <a:pt x="4423" y="2452"/>
                  </a:cubicBezTo>
                  <a:cubicBezTo>
                    <a:pt x="4847" y="2452"/>
                    <a:pt x="5131" y="2086"/>
                    <a:pt x="5131" y="2086"/>
                  </a:cubicBezTo>
                  <a:lnTo>
                    <a:pt x="5131" y="2086"/>
                  </a:lnTo>
                  <a:cubicBezTo>
                    <a:pt x="5125" y="2086"/>
                    <a:pt x="5119" y="2086"/>
                    <a:pt x="5113" y="2086"/>
                  </a:cubicBezTo>
                  <a:cubicBezTo>
                    <a:pt x="4744" y="2086"/>
                    <a:pt x="4964" y="1575"/>
                    <a:pt x="4787" y="1414"/>
                  </a:cubicBezTo>
                  <a:cubicBezTo>
                    <a:pt x="4713" y="1351"/>
                    <a:pt x="4619" y="1321"/>
                    <a:pt x="4523" y="1321"/>
                  </a:cubicBezTo>
                  <a:cubicBezTo>
                    <a:pt x="4468" y="1321"/>
                    <a:pt x="4413" y="1330"/>
                    <a:pt x="4360" y="1348"/>
                  </a:cubicBezTo>
                  <a:cubicBezTo>
                    <a:pt x="4312" y="1359"/>
                    <a:pt x="4264" y="1365"/>
                    <a:pt x="4220" y="1365"/>
                  </a:cubicBezTo>
                  <a:cubicBezTo>
                    <a:pt x="4072" y="1365"/>
                    <a:pt x="3969" y="1305"/>
                    <a:pt x="4033" y="1217"/>
                  </a:cubicBezTo>
                  <a:cubicBezTo>
                    <a:pt x="4066" y="1175"/>
                    <a:pt x="4103" y="1159"/>
                    <a:pt x="4151" y="1159"/>
                  </a:cubicBezTo>
                  <a:cubicBezTo>
                    <a:pt x="4291" y="1159"/>
                    <a:pt x="4525" y="1295"/>
                    <a:pt x="5049" y="1332"/>
                  </a:cubicBezTo>
                  <a:cubicBezTo>
                    <a:pt x="5076" y="1333"/>
                    <a:pt x="5104" y="1334"/>
                    <a:pt x="5131" y="1334"/>
                  </a:cubicBezTo>
                  <a:cubicBezTo>
                    <a:pt x="5909" y="1334"/>
                    <a:pt x="6475" y="676"/>
                    <a:pt x="6475" y="676"/>
                  </a:cubicBezTo>
                  <a:lnTo>
                    <a:pt x="6475" y="676"/>
                  </a:lnTo>
                  <a:cubicBezTo>
                    <a:pt x="6016" y="932"/>
                    <a:pt x="5529" y="1030"/>
                    <a:pt x="5039" y="1030"/>
                  </a:cubicBezTo>
                  <a:cubicBezTo>
                    <a:pt x="3868" y="1030"/>
                    <a:pt x="2685" y="468"/>
                    <a:pt x="1853" y="168"/>
                  </a:cubicBezTo>
                  <a:cubicBezTo>
                    <a:pt x="1507" y="45"/>
                    <a:pt x="1206" y="1"/>
                    <a:pt x="95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1" name="Google Shape;8931;p21"/>
            <p:cNvSpPr/>
            <p:nvPr/>
          </p:nvSpPr>
          <p:spPr>
            <a:xfrm>
              <a:off x="4229716" y="4133851"/>
              <a:ext cx="118328" cy="83095"/>
            </a:xfrm>
            <a:custGeom>
              <a:avLst/>
              <a:gdLst/>
              <a:ahLst/>
              <a:cxnLst/>
              <a:rect l="l" t="t" r="r" b="b"/>
              <a:pathLst>
                <a:path w="3607" h="2533" extrusionOk="0">
                  <a:moveTo>
                    <a:pt x="2520" y="0"/>
                  </a:moveTo>
                  <a:cubicBezTo>
                    <a:pt x="1930" y="0"/>
                    <a:pt x="1246" y="123"/>
                    <a:pt x="869" y="615"/>
                  </a:cubicBezTo>
                  <a:cubicBezTo>
                    <a:pt x="0" y="1762"/>
                    <a:pt x="525" y="2533"/>
                    <a:pt x="525" y="2533"/>
                  </a:cubicBezTo>
                  <a:cubicBezTo>
                    <a:pt x="525" y="2533"/>
                    <a:pt x="361" y="2172"/>
                    <a:pt x="1393" y="2156"/>
                  </a:cubicBezTo>
                  <a:cubicBezTo>
                    <a:pt x="2426" y="2156"/>
                    <a:pt x="2311" y="1500"/>
                    <a:pt x="2262" y="1270"/>
                  </a:cubicBezTo>
                  <a:cubicBezTo>
                    <a:pt x="2180" y="1025"/>
                    <a:pt x="2246" y="746"/>
                    <a:pt x="2410" y="549"/>
                  </a:cubicBezTo>
                  <a:cubicBezTo>
                    <a:pt x="2656" y="205"/>
                    <a:pt x="3606" y="123"/>
                    <a:pt x="3606" y="123"/>
                  </a:cubicBezTo>
                  <a:cubicBezTo>
                    <a:pt x="3606" y="123"/>
                    <a:pt x="3110" y="0"/>
                    <a:pt x="25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2" name="Google Shape;8932;p21"/>
            <p:cNvSpPr/>
            <p:nvPr/>
          </p:nvSpPr>
          <p:spPr>
            <a:xfrm>
              <a:off x="4400174" y="4084643"/>
              <a:ext cx="104878" cy="141455"/>
            </a:xfrm>
            <a:custGeom>
              <a:avLst/>
              <a:gdLst/>
              <a:ahLst/>
              <a:cxnLst/>
              <a:rect l="l" t="t" r="r" b="b"/>
              <a:pathLst>
                <a:path w="3197" h="4312" extrusionOk="0">
                  <a:moveTo>
                    <a:pt x="394" y="0"/>
                  </a:moveTo>
                  <a:lnTo>
                    <a:pt x="394" y="0"/>
                  </a:lnTo>
                  <a:cubicBezTo>
                    <a:pt x="0" y="1344"/>
                    <a:pt x="541" y="1607"/>
                    <a:pt x="1099" y="2475"/>
                  </a:cubicBezTo>
                  <a:cubicBezTo>
                    <a:pt x="1656" y="3344"/>
                    <a:pt x="1066" y="4311"/>
                    <a:pt x="1066" y="4311"/>
                  </a:cubicBezTo>
                  <a:cubicBezTo>
                    <a:pt x="1459" y="4049"/>
                    <a:pt x="1803" y="3361"/>
                    <a:pt x="2508" y="2918"/>
                  </a:cubicBezTo>
                  <a:cubicBezTo>
                    <a:pt x="3197" y="2492"/>
                    <a:pt x="2918" y="1590"/>
                    <a:pt x="2918" y="1590"/>
                  </a:cubicBezTo>
                  <a:lnTo>
                    <a:pt x="2918" y="1590"/>
                  </a:lnTo>
                  <a:cubicBezTo>
                    <a:pt x="2865" y="1695"/>
                    <a:pt x="2761" y="1748"/>
                    <a:pt x="2595" y="1748"/>
                  </a:cubicBezTo>
                  <a:cubicBezTo>
                    <a:pt x="2553" y="1748"/>
                    <a:pt x="2508" y="1744"/>
                    <a:pt x="2459" y="1738"/>
                  </a:cubicBezTo>
                  <a:cubicBezTo>
                    <a:pt x="2430" y="1731"/>
                    <a:pt x="2401" y="1727"/>
                    <a:pt x="2373" y="1727"/>
                  </a:cubicBezTo>
                  <a:cubicBezTo>
                    <a:pt x="2146" y="1727"/>
                    <a:pt x="1962" y="1947"/>
                    <a:pt x="2049" y="2180"/>
                  </a:cubicBezTo>
                  <a:cubicBezTo>
                    <a:pt x="2101" y="2413"/>
                    <a:pt x="1959" y="2513"/>
                    <a:pt x="1825" y="2513"/>
                  </a:cubicBezTo>
                  <a:cubicBezTo>
                    <a:pt x="1788" y="2513"/>
                    <a:pt x="1753" y="2506"/>
                    <a:pt x="1721" y="2492"/>
                  </a:cubicBezTo>
                  <a:cubicBezTo>
                    <a:pt x="1574" y="2426"/>
                    <a:pt x="1574" y="2066"/>
                    <a:pt x="1787" y="1885"/>
                  </a:cubicBezTo>
                  <a:cubicBezTo>
                    <a:pt x="2000" y="1705"/>
                    <a:pt x="2148" y="1312"/>
                    <a:pt x="1951" y="689"/>
                  </a:cubicBezTo>
                  <a:cubicBezTo>
                    <a:pt x="1810" y="203"/>
                    <a:pt x="1340" y="96"/>
                    <a:pt x="1023" y="96"/>
                  </a:cubicBezTo>
                  <a:cubicBezTo>
                    <a:pt x="934" y="96"/>
                    <a:pt x="857" y="104"/>
                    <a:pt x="803" y="115"/>
                  </a:cubicBezTo>
                  <a:cubicBezTo>
                    <a:pt x="769" y="122"/>
                    <a:pt x="736" y="125"/>
                    <a:pt x="703" y="125"/>
                  </a:cubicBezTo>
                  <a:cubicBezTo>
                    <a:pt x="580" y="125"/>
                    <a:pt x="471" y="78"/>
                    <a:pt x="3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3" name="Google Shape;8933;p21"/>
            <p:cNvSpPr/>
            <p:nvPr/>
          </p:nvSpPr>
          <p:spPr>
            <a:xfrm>
              <a:off x="4226468" y="4078180"/>
              <a:ext cx="33" cy="33"/>
            </a:xfrm>
            <a:custGeom>
              <a:avLst/>
              <a:gdLst/>
              <a:ahLst/>
              <a:cxnLst/>
              <a:rect l="l" t="t" r="r" b="b"/>
              <a:pathLst>
                <a:path w="1" h="1" fill="none" extrusionOk="0">
                  <a:moveTo>
                    <a:pt x="1" y="1"/>
                  </a:moveTo>
                  <a:lnTo>
                    <a:pt x="1"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4" name="Google Shape;8934;p21"/>
            <p:cNvSpPr/>
            <p:nvPr/>
          </p:nvSpPr>
          <p:spPr>
            <a:xfrm>
              <a:off x="3843626" y="4136541"/>
              <a:ext cx="297377" cy="207393"/>
            </a:xfrm>
            <a:custGeom>
              <a:avLst/>
              <a:gdLst/>
              <a:ahLst/>
              <a:cxnLst/>
              <a:rect l="l" t="t" r="r" b="b"/>
              <a:pathLst>
                <a:path w="9065" h="6322" extrusionOk="0">
                  <a:moveTo>
                    <a:pt x="1992" y="0"/>
                  </a:moveTo>
                  <a:cubicBezTo>
                    <a:pt x="1079" y="0"/>
                    <a:pt x="66" y="656"/>
                    <a:pt x="33" y="1860"/>
                  </a:cubicBezTo>
                  <a:cubicBezTo>
                    <a:pt x="0" y="2729"/>
                    <a:pt x="459" y="3532"/>
                    <a:pt x="1230" y="3942"/>
                  </a:cubicBezTo>
                  <a:cubicBezTo>
                    <a:pt x="1742" y="4193"/>
                    <a:pt x="2308" y="4297"/>
                    <a:pt x="2884" y="4297"/>
                  </a:cubicBezTo>
                  <a:cubicBezTo>
                    <a:pt x="3212" y="4297"/>
                    <a:pt x="3542" y="4264"/>
                    <a:pt x="3869" y="4204"/>
                  </a:cubicBezTo>
                  <a:cubicBezTo>
                    <a:pt x="4754" y="3975"/>
                    <a:pt x="5573" y="3631"/>
                    <a:pt x="6376" y="3434"/>
                  </a:cubicBezTo>
                  <a:cubicBezTo>
                    <a:pt x="6576" y="3382"/>
                    <a:pt x="6779" y="3356"/>
                    <a:pt x="6979" y="3356"/>
                  </a:cubicBezTo>
                  <a:cubicBezTo>
                    <a:pt x="7596" y="3356"/>
                    <a:pt x="8177" y="3602"/>
                    <a:pt x="8524" y="4073"/>
                  </a:cubicBezTo>
                  <a:cubicBezTo>
                    <a:pt x="8950" y="4647"/>
                    <a:pt x="8999" y="5581"/>
                    <a:pt x="8458" y="5991"/>
                  </a:cubicBezTo>
                  <a:cubicBezTo>
                    <a:pt x="8248" y="6144"/>
                    <a:pt x="7995" y="6215"/>
                    <a:pt x="7750" y="6215"/>
                  </a:cubicBezTo>
                  <a:cubicBezTo>
                    <a:pt x="7364" y="6215"/>
                    <a:pt x="6996" y="6039"/>
                    <a:pt x="6835" y="5729"/>
                  </a:cubicBezTo>
                  <a:cubicBezTo>
                    <a:pt x="6524" y="5237"/>
                    <a:pt x="6770" y="4581"/>
                    <a:pt x="7229" y="4467"/>
                  </a:cubicBezTo>
                  <a:cubicBezTo>
                    <a:pt x="7326" y="4423"/>
                    <a:pt x="7429" y="4402"/>
                    <a:pt x="7529" y="4402"/>
                  </a:cubicBezTo>
                  <a:cubicBezTo>
                    <a:pt x="7765" y="4402"/>
                    <a:pt x="7992" y="4517"/>
                    <a:pt x="8130" y="4713"/>
                  </a:cubicBezTo>
                  <a:cubicBezTo>
                    <a:pt x="8229" y="4893"/>
                    <a:pt x="8245" y="5106"/>
                    <a:pt x="8163" y="5286"/>
                  </a:cubicBezTo>
                  <a:cubicBezTo>
                    <a:pt x="8163" y="5325"/>
                    <a:pt x="8112" y="5404"/>
                    <a:pt x="8059" y="5404"/>
                  </a:cubicBezTo>
                  <a:cubicBezTo>
                    <a:pt x="8044" y="5404"/>
                    <a:pt x="8030" y="5399"/>
                    <a:pt x="8016" y="5385"/>
                  </a:cubicBezTo>
                  <a:cubicBezTo>
                    <a:pt x="7966" y="5335"/>
                    <a:pt x="8016" y="4975"/>
                    <a:pt x="7655" y="4926"/>
                  </a:cubicBezTo>
                  <a:cubicBezTo>
                    <a:pt x="7640" y="4924"/>
                    <a:pt x="7626" y="4923"/>
                    <a:pt x="7612" y="4923"/>
                  </a:cubicBezTo>
                  <a:cubicBezTo>
                    <a:pt x="7269" y="4923"/>
                    <a:pt x="7161" y="5489"/>
                    <a:pt x="7507" y="5630"/>
                  </a:cubicBezTo>
                  <a:cubicBezTo>
                    <a:pt x="7577" y="5663"/>
                    <a:pt x="7650" y="5678"/>
                    <a:pt x="7722" y="5678"/>
                  </a:cubicBezTo>
                  <a:cubicBezTo>
                    <a:pt x="7942" y="5678"/>
                    <a:pt x="8155" y="5537"/>
                    <a:pt x="8229" y="5303"/>
                  </a:cubicBezTo>
                  <a:cubicBezTo>
                    <a:pt x="8229" y="5303"/>
                    <a:pt x="8229" y="5286"/>
                    <a:pt x="8229" y="5286"/>
                  </a:cubicBezTo>
                  <a:cubicBezTo>
                    <a:pt x="8229" y="5270"/>
                    <a:pt x="8229" y="5253"/>
                    <a:pt x="8245" y="5237"/>
                  </a:cubicBezTo>
                  <a:lnTo>
                    <a:pt x="8245" y="5221"/>
                  </a:lnTo>
                  <a:cubicBezTo>
                    <a:pt x="8261" y="5106"/>
                    <a:pt x="8261" y="4975"/>
                    <a:pt x="8212" y="4844"/>
                  </a:cubicBezTo>
                  <a:cubicBezTo>
                    <a:pt x="8099" y="4541"/>
                    <a:pt x="7802" y="4345"/>
                    <a:pt x="7491" y="4345"/>
                  </a:cubicBezTo>
                  <a:cubicBezTo>
                    <a:pt x="7398" y="4345"/>
                    <a:pt x="7303" y="4363"/>
                    <a:pt x="7212" y="4401"/>
                  </a:cubicBezTo>
                  <a:cubicBezTo>
                    <a:pt x="6704" y="4532"/>
                    <a:pt x="6426" y="5221"/>
                    <a:pt x="6753" y="5778"/>
                  </a:cubicBezTo>
                  <a:cubicBezTo>
                    <a:pt x="6925" y="6121"/>
                    <a:pt x="7333" y="6321"/>
                    <a:pt x="7758" y="6321"/>
                  </a:cubicBezTo>
                  <a:cubicBezTo>
                    <a:pt x="8024" y="6321"/>
                    <a:pt x="8297" y="6243"/>
                    <a:pt x="8524" y="6073"/>
                  </a:cubicBezTo>
                  <a:cubicBezTo>
                    <a:pt x="8950" y="5745"/>
                    <a:pt x="9065" y="5139"/>
                    <a:pt x="8934" y="4581"/>
                  </a:cubicBezTo>
                  <a:cubicBezTo>
                    <a:pt x="8819" y="4057"/>
                    <a:pt x="8458" y="3172"/>
                    <a:pt x="7196" y="2893"/>
                  </a:cubicBezTo>
                  <a:cubicBezTo>
                    <a:pt x="7051" y="2861"/>
                    <a:pt x="6902" y="2846"/>
                    <a:pt x="6752" y="2846"/>
                  </a:cubicBezTo>
                  <a:cubicBezTo>
                    <a:pt x="5421" y="2846"/>
                    <a:pt x="3881" y="3984"/>
                    <a:pt x="2307" y="3984"/>
                  </a:cubicBezTo>
                  <a:cubicBezTo>
                    <a:pt x="2085" y="3984"/>
                    <a:pt x="1862" y="3961"/>
                    <a:pt x="1639" y="3909"/>
                  </a:cubicBezTo>
                  <a:cubicBezTo>
                    <a:pt x="1541" y="3877"/>
                    <a:pt x="1459" y="3860"/>
                    <a:pt x="1361" y="3827"/>
                  </a:cubicBezTo>
                  <a:lnTo>
                    <a:pt x="1312" y="3795"/>
                  </a:lnTo>
                  <a:cubicBezTo>
                    <a:pt x="590" y="3418"/>
                    <a:pt x="148" y="2664"/>
                    <a:pt x="181" y="1860"/>
                  </a:cubicBezTo>
                  <a:cubicBezTo>
                    <a:pt x="203" y="743"/>
                    <a:pt x="1166" y="111"/>
                    <a:pt x="2032" y="111"/>
                  </a:cubicBezTo>
                  <a:cubicBezTo>
                    <a:pt x="2449" y="111"/>
                    <a:pt x="2843" y="257"/>
                    <a:pt x="3098" y="566"/>
                  </a:cubicBezTo>
                  <a:cubicBezTo>
                    <a:pt x="3557" y="1025"/>
                    <a:pt x="3524" y="1779"/>
                    <a:pt x="3016" y="2188"/>
                  </a:cubicBezTo>
                  <a:cubicBezTo>
                    <a:pt x="2934" y="2237"/>
                    <a:pt x="2852" y="2287"/>
                    <a:pt x="2754" y="2303"/>
                  </a:cubicBezTo>
                  <a:cubicBezTo>
                    <a:pt x="2694" y="2320"/>
                    <a:pt x="2631" y="2328"/>
                    <a:pt x="2568" y="2328"/>
                  </a:cubicBezTo>
                  <a:cubicBezTo>
                    <a:pt x="2391" y="2328"/>
                    <a:pt x="2211" y="2264"/>
                    <a:pt x="2066" y="2156"/>
                  </a:cubicBezTo>
                  <a:cubicBezTo>
                    <a:pt x="1934" y="2074"/>
                    <a:pt x="1885" y="1926"/>
                    <a:pt x="1918" y="1779"/>
                  </a:cubicBezTo>
                  <a:lnTo>
                    <a:pt x="1918" y="1779"/>
                  </a:lnTo>
                  <a:cubicBezTo>
                    <a:pt x="1993" y="1854"/>
                    <a:pt x="2097" y="1894"/>
                    <a:pt x="2201" y="1894"/>
                  </a:cubicBezTo>
                  <a:cubicBezTo>
                    <a:pt x="2256" y="1894"/>
                    <a:pt x="2310" y="1883"/>
                    <a:pt x="2361" y="1860"/>
                  </a:cubicBezTo>
                  <a:cubicBezTo>
                    <a:pt x="2590" y="1729"/>
                    <a:pt x="2525" y="1320"/>
                    <a:pt x="2213" y="1221"/>
                  </a:cubicBezTo>
                  <a:cubicBezTo>
                    <a:pt x="2186" y="1214"/>
                    <a:pt x="2158" y="1211"/>
                    <a:pt x="2131" y="1211"/>
                  </a:cubicBezTo>
                  <a:cubicBezTo>
                    <a:pt x="1788" y="1211"/>
                    <a:pt x="1507" y="1762"/>
                    <a:pt x="1902" y="2172"/>
                  </a:cubicBezTo>
                  <a:cubicBezTo>
                    <a:pt x="2059" y="2317"/>
                    <a:pt x="2262" y="2400"/>
                    <a:pt x="2469" y="2400"/>
                  </a:cubicBezTo>
                  <a:cubicBezTo>
                    <a:pt x="2542" y="2400"/>
                    <a:pt x="2616" y="2390"/>
                    <a:pt x="2688" y="2369"/>
                  </a:cubicBezTo>
                  <a:cubicBezTo>
                    <a:pt x="2721" y="2369"/>
                    <a:pt x="2754" y="2369"/>
                    <a:pt x="2787" y="2352"/>
                  </a:cubicBezTo>
                  <a:lnTo>
                    <a:pt x="2852" y="2336"/>
                  </a:lnTo>
                  <a:lnTo>
                    <a:pt x="2885" y="2319"/>
                  </a:lnTo>
                  <a:cubicBezTo>
                    <a:pt x="3049" y="2254"/>
                    <a:pt x="3164" y="2139"/>
                    <a:pt x="3262" y="2008"/>
                  </a:cubicBezTo>
                  <a:cubicBezTo>
                    <a:pt x="3590" y="1549"/>
                    <a:pt x="3541" y="910"/>
                    <a:pt x="3147" y="500"/>
                  </a:cubicBezTo>
                  <a:cubicBezTo>
                    <a:pt x="2875" y="163"/>
                    <a:pt x="2446" y="0"/>
                    <a:pt x="199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5" name="Google Shape;8935;p21"/>
            <p:cNvSpPr/>
            <p:nvPr/>
          </p:nvSpPr>
          <p:spPr>
            <a:xfrm>
              <a:off x="3893622" y="4254444"/>
              <a:ext cx="211887" cy="121674"/>
            </a:xfrm>
            <a:custGeom>
              <a:avLst/>
              <a:gdLst/>
              <a:ahLst/>
              <a:cxnLst/>
              <a:rect l="l" t="t" r="r" b="b"/>
              <a:pathLst>
                <a:path w="6459" h="3709" extrusionOk="0">
                  <a:moveTo>
                    <a:pt x="5519" y="1"/>
                  </a:moveTo>
                  <a:cubicBezTo>
                    <a:pt x="5268" y="1"/>
                    <a:pt x="4969" y="45"/>
                    <a:pt x="4623" y="168"/>
                  </a:cubicBezTo>
                  <a:cubicBezTo>
                    <a:pt x="3779" y="468"/>
                    <a:pt x="2593" y="1030"/>
                    <a:pt x="1426" y="1030"/>
                  </a:cubicBezTo>
                  <a:cubicBezTo>
                    <a:pt x="939" y="1030"/>
                    <a:pt x="455" y="932"/>
                    <a:pt x="1" y="676"/>
                  </a:cubicBezTo>
                  <a:lnTo>
                    <a:pt x="1" y="676"/>
                  </a:lnTo>
                  <a:cubicBezTo>
                    <a:pt x="1" y="676"/>
                    <a:pt x="582" y="1334"/>
                    <a:pt x="1346" y="1334"/>
                  </a:cubicBezTo>
                  <a:cubicBezTo>
                    <a:pt x="1373" y="1334"/>
                    <a:pt x="1400" y="1333"/>
                    <a:pt x="1427" y="1332"/>
                  </a:cubicBezTo>
                  <a:cubicBezTo>
                    <a:pt x="1951" y="1295"/>
                    <a:pt x="2176" y="1159"/>
                    <a:pt x="2311" y="1159"/>
                  </a:cubicBezTo>
                  <a:cubicBezTo>
                    <a:pt x="2357" y="1159"/>
                    <a:pt x="2393" y="1175"/>
                    <a:pt x="2427" y="1217"/>
                  </a:cubicBezTo>
                  <a:cubicBezTo>
                    <a:pt x="2488" y="1315"/>
                    <a:pt x="2394" y="1367"/>
                    <a:pt x="2254" y="1367"/>
                  </a:cubicBezTo>
                  <a:cubicBezTo>
                    <a:pt x="2207" y="1367"/>
                    <a:pt x="2153" y="1361"/>
                    <a:pt x="2099" y="1348"/>
                  </a:cubicBezTo>
                  <a:cubicBezTo>
                    <a:pt x="2051" y="1332"/>
                    <a:pt x="2002" y="1325"/>
                    <a:pt x="1954" y="1325"/>
                  </a:cubicBezTo>
                  <a:cubicBezTo>
                    <a:pt x="1851" y="1325"/>
                    <a:pt x="1751" y="1358"/>
                    <a:pt x="1673" y="1414"/>
                  </a:cubicBezTo>
                  <a:cubicBezTo>
                    <a:pt x="1495" y="1575"/>
                    <a:pt x="1715" y="2102"/>
                    <a:pt x="1346" y="2102"/>
                  </a:cubicBezTo>
                  <a:cubicBezTo>
                    <a:pt x="1340" y="2102"/>
                    <a:pt x="1334" y="2102"/>
                    <a:pt x="1328" y="2102"/>
                  </a:cubicBezTo>
                  <a:lnTo>
                    <a:pt x="1328" y="2102"/>
                  </a:lnTo>
                  <a:cubicBezTo>
                    <a:pt x="1328" y="2102"/>
                    <a:pt x="1614" y="2462"/>
                    <a:pt x="2041" y="2462"/>
                  </a:cubicBezTo>
                  <a:cubicBezTo>
                    <a:pt x="2183" y="2462"/>
                    <a:pt x="2341" y="2422"/>
                    <a:pt x="2509" y="2315"/>
                  </a:cubicBezTo>
                  <a:cubicBezTo>
                    <a:pt x="3181" y="1873"/>
                    <a:pt x="2820" y="1381"/>
                    <a:pt x="3066" y="1250"/>
                  </a:cubicBezTo>
                  <a:cubicBezTo>
                    <a:pt x="3109" y="1227"/>
                    <a:pt x="3151" y="1216"/>
                    <a:pt x="3190" y="1216"/>
                  </a:cubicBezTo>
                  <a:cubicBezTo>
                    <a:pt x="3373" y="1216"/>
                    <a:pt x="3487" y="1446"/>
                    <a:pt x="3312" y="1676"/>
                  </a:cubicBezTo>
                  <a:cubicBezTo>
                    <a:pt x="3082" y="1938"/>
                    <a:pt x="2213" y="2889"/>
                    <a:pt x="3558" y="3708"/>
                  </a:cubicBezTo>
                  <a:cubicBezTo>
                    <a:pt x="3574" y="3708"/>
                    <a:pt x="3394" y="3249"/>
                    <a:pt x="3738" y="3086"/>
                  </a:cubicBezTo>
                  <a:cubicBezTo>
                    <a:pt x="4098" y="2922"/>
                    <a:pt x="4820" y="2709"/>
                    <a:pt x="4721" y="2200"/>
                  </a:cubicBezTo>
                  <a:cubicBezTo>
                    <a:pt x="4623" y="1709"/>
                    <a:pt x="4246" y="955"/>
                    <a:pt x="4852" y="512"/>
                  </a:cubicBezTo>
                  <a:cubicBezTo>
                    <a:pt x="5204" y="248"/>
                    <a:pt x="5510" y="147"/>
                    <a:pt x="5817" y="147"/>
                  </a:cubicBezTo>
                  <a:cubicBezTo>
                    <a:pt x="6025" y="147"/>
                    <a:pt x="6234" y="193"/>
                    <a:pt x="6459" y="266"/>
                  </a:cubicBezTo>
                  <a:cubicBezTo>
                    <a:pt x="6459" y="266"/>
                    <a:pt x="6136" y="1"/>
                    <a:pt x="551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6" name="Google Shape;8936;p21"/>
            <p:cNvSpPr/>
            <p:nvPr/>
          </p:nvSpPr>
          <p:spPr>
            <a:xfrm>
              <a:off x="3932890" y="4133851"/>
              <a:ext cx="118853" cy="83095"/>
            </a:xfrm>
            <a:custGeom>
              <a:avLst/>
              <a:gdLst/>
              <a:ahLst/>
              <a:cxnLst/>
              <a:rect l="l" t="t" r="r" b="b"/>
              <a:pathLst>
                <a:path w="3623" h="2533" extrusionOk="0">
                  <a:moveTo>
                    <a:pt x="1094" y="0"/>
                  </a:moveTo>
                  <a:cubicBezTo>
                    <a:pt x="500" y="0"/>
                    <a:pt x="0" y="123"/>
                    <a:pt x="0" y="123"/>
                  </a:cubicBezTo>
                  <a:cubicBezTo>
                    <a:pt x="0" y="123"/>
                    <a:pt x="967" y="205"/>
                    <a:pt x="1197" y="549"/>
                  </a:cubicBezTo>
                  <a:cubicBezTo>
                    <a:pt x="1377" y="746"/>
                    <a:pt x="1443" y="1025"/>
                    <a:pt x="1361" y="1270"/>
                  </a:cubicBezTo>
                  <a:cubicBezTo>
                    <a:pt x="1312" y="1500"/>
                    <a:pt x="1197" y="2156"/>
                    <a:pt x="2229" y="2156"/>
                  </a:cubicBezTo>
                  <a:cubicBezTo>
                    <a:pt x="3262" y="2172"/>
                    <a:pt x="3098" y="2533"/>
                    <a:pt x="3098" y="2533"/>
                  </a:cubicBezTo>
                  <a:cubicBezTo>
                    <a:pt x="3098" y="2533"/>
                    <a:pt x="3623" y="1762"/>
                    <a:pt x="2754" y="615"/>
                  </a:cubicBezTo>
                  <a:cubicBezTo>
                    <a:pt x="2377" y="123"/>
                    <a:pt x="1689" y="0"/>
                    <a:pt x="10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7" name="Google Shape;8937;p21"/>
            <p:cNvSpPr/>
            <p:nvPr/>
          </p:nvSpPr>
          <p:spPr>
            <a:xfrm>
              <a:off x="3775882" y="4084643"/>
              <a:ext cx="104320" cy="140897"/>
            </a:xfrm>
            <a:custGeom>
              <a:avLst/>
              <a:gdLst/>
              <a:ahLst/>
              <a:cxnLst/>
              <a:rect l="l" t="t" r="r" b="b"/>
              <a:pathLst>
                <a:path w="3180" h="4295" extrusionOk="0">
                  <a:moveTo>
                    <a:pt x="2803" y="0"/>
                  </a:moveTo>
                  <a:lnTo>
                    <a:pt x="2803" y="0"/>
                  </a:lnTo>
                  <a:cubicBezTo>
                    <a:pt x="2712" y="78"/>
                    <a:pt x="2601" y="125"/>
                    <a:pt x="2485" y="125"/>
                  </a:cubicBezTo>
                  <a:cubicBezTo>
                    <a:pt x="2455" y="125"/>
                    <a:pt x="2424" y="122"/>
                    <a:pt x="2393" y="115"/>
                  </a:cubicBezTo>
                  <a:cubicBezTo>
                    <a:pt x="2339" y="104"/>
                    <a:pt x="2262" y="96"/>
                    <a:pt x="2171" y="96"/>
                  </a:cubicBezTo>
                  <a:cubicBezTo>
                    <a:pt x="1850" y="96"/>
                    <a:pt x="1370" y="203"/>
                    <a:pt x="1229" y="689"/>
                  </a:cubicBezTo>
                  <a:cubicBezTo>
                    <a:pt x="1049" y="1295"/>
                    <a:pt x="1180" y="1689"/>
                    <a:pt x="1410" y="1885"/>
                  </a:cubicBezTo>
                  <a:cubicBezTo>
                    <a:pt x="1623" y="2066"/>
                    <a:pt x="1623" y="2426"/>
                    <a:pt x="1475" y="2492"/>
                  </a:cubicBezTo>
                  <a:cubicBezTo>
                    <a:pt x="1440" y="2506"/>
                    <a:pt x="1402" y="2513"/>
                    <a:pt x="1364" y="2513"/>
                  </a:cubicBezTo>
                  <a:cubicBezTo>
                    <a:pt x="1222" y="2513"/>
                    <a:pt x="1083" y="2413"/>
                    <a:pt x="1147" y="2180"/>
                  </a:cubicBezTo>
                  <a:cubicBezTo>
                    <a:pt x="1220" y="1947"/>
                    <a:pt x="1047" y="1727"/>
                    <a:pt x="823" y="1727"/>
                  </a:cubicBezTo>
                  <a:cubicBezTo>
                    <a:pt x="795" y="1727"/>
                    <a:pt x="767" y="1731"/>
                    <a:pt x="738" y="1738"/>
                  </a:cubicBezTo>
                  <a:cubicBezTo>
                    <a:pt x="679" y="1745"/>
                    <a:pt x="625" y="1749"/>
                    <a:pt x="578" y="1749"/>
                  </a:cubicBezTo>
                  <a:cubicBezTo>
                    <a:pt x="414" y="1749"/>
                    <a:pt x="317" y="1701"/>
                    <a:pt x="279" y="1574"/>
                  </a:cubicBezTo>
                  <a:lnTo>
                    <a:pt x="279" y="1574"/>
                  </a:lnTo>
                  <a:cubicBezTo>
                    <a:pt x="279" y="1574"/>
                    <a:pt x="0" y="2475"/>
                    <a:pt x="688" y="2918"/>
                  </a:cubicBezTo>
                  <a:cubicBezTo>
                    <a:pt x="1377" y="3344"/>
                    <a:pt x="1737" y="4033"/>
                    <a:pt x="2114" y="4295"/>
                  </a:cubicBezTo>
                  <a:cubicBezTo>
                    <a:pt x="2114" y="4295"/>
                    <a:pt x="1524" y="3344"/>
                    <a:pt x="2082" y="2475"/>
                  </a:cubicBezTo>
                  <a:cubicBezTo>
                    <a:pt x="2623" y="1607"/>
                    <a:pt x="3180" y="1328"/>
                    <a:pt x="280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8" name="Google Shape;8938;p21"/>
            <p:cNvSpPr/>
            <p:nvPr/>
          </p:nvSpPr>
          <p:spPr>
            <a:xfrm>
              <a:off x="5940760" y="4923514"/>
              <a:ext cx="79782" cy="179050"/>
            </a:xfrm>
            <a:custGeom>
              <a:avLst/>
              <a:gdLst/>
              <a:ahLst/>
              <a:cxnLst/>
              <a:rect l="l" t="t" r="r" b="b"/>
              <a:pathLst>
                <a:path w="2432" h="5458" extrusionOk="0">
                  <a:moveTo>
                    <a:pt x="1441" y="1"/>
                  </a:moveTo>
                  <a:cubicBezTo>
                    <a:pt x="1406" y="1"/>
                    <a:pt x="1374" y="6"/>
                    <a:pt x="1345" y="16"/>
                  </a:cubicBezTo>
                  <a:cubicBezTo>
                    <a:pt x="1033" y="114"/>
                    <a:pt x="951" y="377"/>
                    <a:pt x="1115" y="737"/>
                  </a:cubicBezTo>
                  <a:cubicBezTo>
                    <a:pt x="1279" y="1098"/>
                    <a:pt x="1787" y="1147"/>
                    <a:pt x="1656" y="2803"/>
                  </a:cubicBezTo>
                  <a:cubicBezTo>
                    <a:pt x="1525" y="4474"/>
                    <a:pt x="0" y="5458"/>
                    <a:pt x="0" y="5458"/>
                  </a:cubicBezTo>
                  <a:cubicBezTo>
                    <a:pt x="263" y="5409"/>
                    <a:pt x="1820" y="4458"/>
                    <a:pt x="2148" y="2426"/>
                  </a:cubicBezTo>
                  <a:cubicBezTo>
                    <a:pt x="2432" y="573"/>
                    <a:pt x="1803" y="1"/>
                    <a:pt x="144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9" name="Google Shape;8939;p21"/>
            <p:cNvSpPr/>
            <p:nvPr/>
          </p:nvSpPr>
          <p:spPr>
            <a:xfrm>
              <a:off x="5882694" y="4874174"/>
              <a:ext cx="173178" cy="233244"/>
            </a:xfrm>
            <a:custGeom>
              <a:avLst/>
              <a:gdLst/>
              <a:ahLst/>
              <a:cxnLst/>
              <a:rect l="l" t="t" r="r" b="b"/>
              <a:pathLst>
                <a:path w="5279" h="7110" extrusionOk="0">
                  <a:moveTo>
                    <a:pt x="1688" y="0"/>
                  </a:moveTo>
                  <a:cubicBezTo>
                    <a:pt x="1297" y="0"/>
                    <a:pt x="859" y="91"/>
                    <a:pt x="476" y="389"/>
                  </a:cubicBezTo>
                  <a:cubicBezTo>
                    <a:pt x="164" y="668"/>
                    <a:pt x="0" y="1061"/>
                    <a:pt x="49" y="1487"/>
                  </a:cubicBezTo>
                  <a:cubicBezTo>
                    <a:pt x="106" y="1999"/>
                    <a:pt x="632" y="2437"/>
                    <a:pt x="1241" y="2437"/>
                  </a:cubicBezTo>
                  <a:cubicBezTo>
                    <a:pt x="1334" y="2437"/>
                    <a:pt x="1429" y="2427"/>
                    <a:pt x="1525" y="2405"/>
                  </a:cubicBezTo>
                  <a:cubicBezTo>
                    <a:pt x="1623" y="2372"/>
                    <a:pt x="1721" y="2340"/>
                    <a:pt x="1820" y="2290"/>
                  </a:cubicBezTo>
                  <a:lnTo>
                    <a:pt x="1836" y="2290"/>
                  </a:lnTo>
                  <a:lnTo>
                    <a:pt x="1852" y="2274"/>
                  </a:lnTo>
                  <a:cubicBezTo>
                    <a:pt x="2147" y="2110"/>
                    <a:pt x="2311" y="1782"/>
                    <a:pt x="2262" y="1455"/>
                  </a:cubicBezTo>
                  <a:cubicBezTo>
                    <a:pt x="2212" y="1117"/>
                    <a:pt x="1924" y="894"/>
                    <a:pt x="1616" y="894"/>
                  </a:cubicBezTo>
                  <a:cubicBezTo>
                    <a:pt x="1520" y="894"/>
                    <a:pt x="1421" y="916"/>
                    <a:pt x="1328" y="963"/>
                  </a:cubicBezTo>
                  <a:cubicBezTo>
                    <a:pt x="951" y="1176"/>
                    <a:pt x="1066" y="1717"/>
                    <a:pt x="1475" y="1766"/>
                  </a:cubicBezTo>
                  <a:cubicBezTo>
                    <a:pt x="1506" y="1774"/>
                    <a:pt x="1536" y="1777"/>
                    <a:pt x="1566" y="1777"/>
                  </a:cubicBezTo>
                  <a:cubicBezTo>
                    <a:pt x="1788" y="1777"/>
                    <a:pt x="1963" y="1571"/>
                    <a:pt x="1934" y="1340"/>
                  </a:cubicBezTo>
                  <a:cubicBezTo>
                    <a:pt x="1928" y="1301"/>
                    <a:pt x="1955" y="1267"/>
                    <a:pt x="1991" y="1267"/>
                  </a:cubicBezTo>
                  <a:cubicBezTo>
                    <a:pt x="2046" y="1267"/>
                    <a:pt x="2121" y="1345"/>
                    <a:pt x="2131" y="1602"/>
                  </a:cubicBezTo>
                  <a:cubicBezTo>
                    <a:pt x="2147" y="1717"/>
                    <a:pt x="2131" y="1848"/>
                    <a:pt x="2065" y="1963"/>
                  </a:cubicBezTo>
                  <a:cubicBezTo>
                    <a:pt x="1933" y="2184"/>
                    <a:pt x="1681" y="2312"/>
                    <a:pt x="1429" y="2312"/>
                  </a:cubicBezTo>
                  <a:cubicBezTo>
                    <a:pt x="1401" y="2312"/>
                    <a:pt x="1373" y="2310"/>
                    <a:pt x="1344" y="2307"/>
                  </a:cubicBezTo>
                  <a:cubicBezTo>
                    <a:pt x="1334" y="2307"/>
                    <a:pt x="1323" y="2308"/>
                    <a:pt x="1312" y="2308"/>
                  </a:cubicBezTo>
                  <a:cubicBezTo>
                    <a:pt x="609" y="2308"/>
                    <a:pt x="141" y="1248"/>
                    <a:pt x="787" y="619"/>
                  </a:cubicBezTo>
                  <a:cubicBezTo>
                    <a:pt x="1051" y="325"/>
                    <a:pt x="1436" y="199"/>
                    <a:pt x="1851" y="199"/>
                  </a:cubicBezTo>
                  <a:cubicBezTo>
                    <a:pt x="2365" y="199"/>
                    <a:pt x="2925" y="392"/>
                    <a:pt x="3360" y="701"/>
                  </a:cubicBezTo>
                  <a:cubicBezTo>
                    <a:pt x="5065" y="1995"/>
                    <a:pt x="4819" y="4257"/>
                    <a:pt x="4327" y="5421"/>
                  </a:cubicBezTo>
                  <a:cubicBezTo>
                    <a:pt x="4050" y="6090"/>
                    <a:pt x="3594" y="6678"/>
                    <a:pt x="3008" y="7103"/>
                  </a:cubicBezTo>
                  <a:lnTo>
                    <a:pt x="3008" y="7103"/>
                  </a:lnTo>
                  <a:cubicBezTo>
                    <a:pt x="3098" y="7047"/>
                    <a:pt x="3846" y="6612"/>
                    <a:pt x="4409" y="5454"/>
                  </a:cubicBezTo>
                  <a:cubicBezTo>
                    <a:pt x="4950" y="4290"/>
                    <a:pt x="5278" y="1930"/>
                    <a:pt x="3459" y="553"/>
                  </a:cubicBezTo>
                  <a:cubicBezTo>
                    <a:pt x="3115" y="307"/>
                    <a:pt x="2705" y="143"/>
                    <a:pt x="2262" y="61"/>
                  </a:cubicBezTo>
                  <a:cubicBezTo>
                    <a:pt x="2096" y="27"/>
                    <a:pt x="1899" y="0"/>
                    <a:pt x="1688" y="0"/>
                  </a:cubicBezTo>
                  <a:close/>
                  <a:moveTo>
                    <a:pt x="3008" y="7103"/>
                  </a:moveTo>
                  <a:lnTo>
                    <a:pt x="3008" y="7103"/>
                  </a:lnTo>
                  <a:cubicBezTo>
                    <a:pt x="3002" y="7107"/>
                    <a:pt x="2999" y="7109"/>
                    <a:pt x="3000" y="7109"/>
                  </a:cubicBezTo>
                  <a:cubicBezTo>
                    <a:pt x="3003" y="7107"/>
                    <a:pt x="3006" y="7105"/>
                    <a:pt x="3008" y="7103"/>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0" name="Google Shape;8940;p21"/>
            <p:cNvSpPr/>
            <p:nvPr/>
          </p:nvSpPr>
          <p:spPr>
            <a:xfrm>
              <a:off x="5922487" y="4693350"/>
              <a:ext cx="171012" cy="268870"/>
            </a:xfrm>
            <a:custGeom>
              <a:avLst/>
              <a:gdLst/>
              <a:ahLst/>
              <a:cxnLst/>
              <a:rect l="l" t="t" r="r" b="b"/>
              <a:pathLst>
                <a:path w="5213" h="8196" extrusionOk="0">
                  <a:moveTo>
                    <a:pt x="1082" y="0"/>
                  </a:moveTo>
                  <a:lnTo>
                    <a:pt x="1082" y="0"/>
                  </a:lnTo>
                  <a:cubicBezTo>
                    <a:pt x="0" y="2852"/>
                    <a:pt x="1279" y="4377"/>
                    <a:pt x="2541" y="5606"/>
                  </a:cubicBezTo>
                  <a:cubicBezTo>
                    <a:pt x="3803" y="6852"/>
                    <a:pt x="3754" y="8196"/>
                    <a:pt x="3754" y="8196"/>
                  </a:cubicBezTo>
                  <a:cubicBezTo>
                    <a:pt x="4655" y="7278"/>
                    <a:pt x="3590" y="5590"/>
                    <a:pt x="4459" y="4229"/>
                  </a:cubicBezTo>
                  <a:cubicBezTo>
                    <a:pt x="5213" y="3098"/>
                    <a:pt x="4245" y="2574"/>
                    <a:pt x="4245" y="2574"/>
                  </a:cubicBezTo>
                  <a:cubicBezTo>
                    <a:pt x="3836" y="3164"/>
                    <a:pt x="3360" y="3000"/>
                    <a:pt x="3016" y="3737"/>
                  </a:cubicBezTo>
                  <a:cubicBezTo>
                    <a:pt x="2656" y="4475"/>
                    <a:pt x="3262" y="5803"/>
                    <a:pt x="3262" y="5803"/>
                  </a:cubicBezTo>
                  <a:cubicBezTo>
                    <a:pt x="2065" y="4934"/>
                    <a:pt x="2295" y="4164"/>
                    <a:pt x="2656" y="3754"/>
                  </a:cubicBezTo>
                  <a:cubicBezTo>
                    <a:pt x="3000" y="3360"/>
                    <a:pt x="2508" y="3016"/>
                    <a:pt x="2524" y="2787"/>
                  </a:cubicBezTo>
                  <a:cubicBezTo>
                    <a:pt x="2541" y="2639"/>
                    <a:pt x="2574" y="2508"/>
                    <a:pt x="2639" y="2361"/>
                  </a:cubicBezTo>
                  <a:cubicBezTo>
                    <a:pt x="2639" y="2361"/>
                    <a:pt x="2566" y="2315"/>
                    <a:pt x="2436" y="2315"/>
                  </a:cubicBezTo>
                  <a:cubicBezTo>
                    <a:pt x="2318" y="2315"/>
                    <a:pt x="2153" y="2352"/>
                    <a:pt x="1951" y="2492"/>
                  </a:cubicBezTo>
                  <a:cubicBezTo>
                    <a:pt x="1213" y="2983"/>
                    <a:pt x="1525" y="4082"/>
                    <a:pt x="1525" y="4082"/>
                  </a:cubicBezTo>
                  <a:cubicBezTo>
                    <a:pt x="1000" y="3344"/>
                    <a:pt x="1164" y="2590"/>
                    <a:pt x="1770" y="2066"/>
                  </a:cubicBezTo>
                  <a:cubicBezTo>
                    <a:pt x="2360" y="1541"/>
                    <a:pt x="1803" y="1066"/>
                    <a:pt x="1410" y="836"/>
                  </a:cubicBezTo>
                  <a:cubicBezTo>
                    <a:pt x="1016" y="623"/>
                    <a:pt x="1082" y="0"/>
                    <a:pt x="108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1" name="Google Shape;8941;p21"/>
            <p:cNvSpPr/>
            <p:nvPr/>
          </p:nvSpPr>
          <p:spPr>
            <a:xfrm>
              <a:off x="5843426" y="4659987"/>
              <a:ext cx="98973" cy="148443"/>
            </a:xfrm>
            <a:custGeom>
              <a:avLst/>
              <a:gdLst/>
              <a:ahLst/>
              <a:cxnLst/>
              <a:rect l="l" t="t" r="r" b="b"/>
              <a:pathLst>
                <a:path w="3017" h="4525" extrusionOk="0">
                  <a:moveTo>
                    <a:pt x="443" y="1"/>
                  </a:moveTo>
                  <a:cubicBezTo>
                    <a:pt x="443" y="17"/>
                    <a:pt x="1" y="2033"/>
                    <a:pt x="3017" y="4525"/>
                  </a:cubicBezTo>
                  <a:cubicBezTo>
                    <a:pt x="3017" y="4525"/>
                    <a:pt x="2459" y="3853"/>
                    <a:pt x="2722" y="3099"/>
                  </a:cubicBezTo>
                  <a:cubicBezTo>
                    <a:pt x="2984" y="2345"/>
                    <a:pt x="2672" y="2083"/>
                    <a:pt x="2427" y="1820"/>
                  </a:cubicBezTo>
                  <a:cubicBezTo>
                    <a:pt x="2295" y="1656"/>
                    <a:pt x="2279" y="1427"/>
                    <a:pt x="2410" y="1263"/>
                  </a:cubicBezTo>
                  <a:cubicBezTo>
                    <a:pt x="2410" y="1263"/>
                    <a:pt x="2372" y="1256"/>
                    <a:pt x="2317" y="1256"/>
                  </a:cubicBezTo>
                  <a:cubicBezTo>
                    <a:pt x="2154" y="1256"/>
                    <a:pt x="1845" y="1319"/>
                    <a:pt x="1918" y="1820"/>
                  </a:cubicBezTo>
                  <a:cubicBezTo>
                    <a:pt x="2033" y="2509"/>
                    <a:pt x="2066" y="2624"/>
                    <a:pt x="1853" y="2640"/>
                  </a:cubicBezTo>
                  <a:cubicBezTo>
                    <a:pt x="1844" y="2641"/>
                    <a:pt x="1835" y="2642"/>
                    <a:pt x="1827" y="2642"/>
                  </a:cubicBezTo>
                  <a:cubicBezTo>
                    <a:pt x="1644" y="2642"/>
                    <a:pt x="1692" y="2304"/>
                    <a:pt x="1754" y="2115"/>
                  </a:cubicBezTo>
                  <a:cubicBezTo>
                    <a:pt x="1804" y="1935"/>
                    <a:pt x="2050" y="1099"/>
                    <a:pt x="1394" y="821"/>
                  </a:cubicBezTo>
                  <a:cubicBezTo>
                    <a:pt x="755" y="542"/>
                    <a:pt x="492" y="280"/>
                    <a:pt x="44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2" name="Google Shape;8942;p21"/>
            <p:cNvSpPr/>
            <p:nvPr/>
          </p:nvSpPr>
          <p:spPr>
            <a:xfrm>
              <a:off x="6021954" y="4941754"/>
              <a:ext cx="118328" cy="139848"/>
            </a:xfrm>
            <a:custGeom>
              <a:avLst/>
              <a:gdLst/>
              <a:ahLst/>
              <a:cxnLst/>
              <a:rect l="l" t="t" r="r" b="b"/>
              <a:pathLst>
                <a:path w="3607" h="4263" extrusionOk="0">
                  <a:moveTo>
                    <a:pt x="1722" y="1"/>
                  </a:moveTo>
                  <a:lnTo>
                    <a:pt x="1722" y="1"/>
                  </a:lnTo>
                  <a:cubicBezTo>
                    <a:pt x="787" y="509"/>
                    <a:pt x="1066" y="1181"/>
                    <a:pt x="951" y="2476"/>
                  </a:cubicBezTo>
                  <a:cubicBezTo>
                    <a:pt x="853" y="3771"/>
                    <a:pt x="1" y="4263"/>
                    <a:pt x="1" y="4263"/>
                  </a:cubicBezTo>
                  <a:cubicBezTo>
                    <a:pt x="3607" y="2443"/>
                    <a:pt x="2295" y="771"/>
                    <a:pt x="1951" y="526"/>
                  </a:cubicBezTo>
                  <a:cubicBezTo>
                    <a:pt x="1591" y="280"/>
                    <a:pt x="1722" y="1"/>
                    <a:pt x="172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3" name="Google Shape;8943;p21"/>
            <p:cNvSpPr/>
            <p:nvPr/>
          </p:nvSpPr>
          <p:spPr>
            <a:xfrm>
              <a:off x="6144549" y="4977774"/>
              <a:ext cx="226945" cy="159432"/>
            </a:xfrm>
            <a:custGeom>
              <a:avLst/>
              <a:gdLst/>
              <a:ahLst/>
              <a:cxnLst/>
              <a:rect l="l" t="t" r="r" b="b"/>
              <a:pathLst>
                <a:path w="6918" h="4860" extrusionOk="0">
                  <a:moveTo>
                    <a:pt x="1934" y="0"/>
                  </a:moveTo>
                  <a:cubicBezTo>
                    <a:pt x="1053" y="0"/>
                    <a:pt x="588" y="827"/>
                    <a:pt x="706" y="1362"/>
                  </a:cubicBezTo>
                  <a:cubicBezTo>
                    <a:pt x="820" y="1964"/>
                    <a:pt x="1387" y="2002"/>
                    <a:pt x="1527" y="2002"/>
                  </a:cubicBezTo>
                  <a:cubicBezTo>
                    <a:pt x="1547" y="2002"/>
                    <a:pt x="1558" y="2001"/>
                    <a:pt x="1558" y="2001"/>
                  </a:cubicBezTo>
                  <a:cubicBezTo>
                    <a:pt x="1296" y="1903"/>
                    <a:pt x="1181" y="1591"/>
                    <a:pt x="1312" y="1329"/>
                  </a:cubicBezTo>
                  <a:cubicBezTo>
                    <a:pt x="1355" y="1265"/>
                    <a:pt x="1399" y="1241"/>
                    <a:pt x="1446" y="1241"/>
                  </a:cubicBezTo>
                  <a:cubicBezTo>
                    <a:pt x="1544" y="1241"/>
                    <a:pt x="1655" y="1344"/>
                    <a:pt x="1787" y="1411"/>
                  </a:cubicBezTo>
                  <a:cubicBezTo>
                    <a:pt x="1825" y="1430"/>
                    <a:pt x="1862" y="1438"/>
                    <a:pt x="1896" y="1438"/>
                  </a:cubicBezTo>
                  <a:cubicBezTo>
                    <a:pt x="2043" y="1438"/>
                    <a:pt x="2157" y="1285"/>
                    <a:pt x="2197" y="1099"/>
                  </a:cubicBezTo>
                  <a:cubicBezTo>
                    <a:pt x="2238" y="958"/>
                    <a:pt x="2346" y="817"/>
                    <a:pt x="2534" y="817"/>
                  </a:cubicBezTo>
                  <a:cubicBezTo>
                    <a:pt x="2652" y="817"/>
                    <a:pt x="2801" y="872"/>
                    <a:pt x="2984" y="1017"/>
                  </a:cubicBezTo>
                  <a:cubicBezTo>
                    <a:pt x="3476" y="1394"/>
                    <a:pt x="3181" y="2148"/>
                    <a:pt x="3181" y="2148"/>
                  </a:cubicBezTo>
                  <a:cubicBezTo>
                    <a:pt x="3181" y="2148"/>
                    <a:pt x="3181" y="1526"/>
                    <a:pt x="2738" y="1476"/>
                  </a:cubicBezTo>
                  <a:cubicBezTo>
                    <a:pt x="2691" y="1463"/>
                    <a:pt x="2643" y="1456"/>
                    <a:pt x="2597" y="1456"/>
                  </a:cubicBezTo>
                  <a:cubicBezTo>
                    <a:pt x="2419" y="1456"/>
                    <a:pt x="2259" y="1553"/>
                    <a:pt x="2181" y="1722"/>
                  </a:cubicBezTo>
                  <a:cubicBezTo>
                    <a:pt x="2443" y="1722"/>
                    <a:pt x="2476" y="2099"/>
                    <a:pt x="2312" y="2296"/>
                  </a:cubicBezTo>
                  <a:cubicBezTo>
                    <a:pt x="2164" y="2509"/>
                    <a:pt x="2214" y="2657"/>
                    <a:pt x="2361" y="2739"/>
                  </a:cubicBezTo>
                  <a:cubicBezTo>
                    <a:pt x="2492" y="2820"/>
                    <a:pt x="2705" y="2804"/>
                    <a:pt x="2525" y="3181"/>
                  </a:cubicBezTo>
                  <a:cubicBezTo>
                    <a:pt x="2361" y="3558"/>
                    <a:pt x="1640" y="3558"/>
                    <a:pt x="1640" y="3558"/>
                  </a:cubicBezTo>
                  <a:cubicBezTo>
                    <a:pt x="1787" y="3345"/>
                    <a:pt x="1755" y="3050"/>
                    <a:pt x="1558" y="2886"/>
                  </a:cubicBezTo>
                  <a:cubicBezTo>
                    <a:pt x="1558" y="3066"/>
                    <a:pt x="1443" y="3214"/>
                    <a:pt x="1279" y="3263"/>
                  </a:cubicBezTo>
                  <a:cubicBezTo>
                    <a:pt x="1001" y="3345"/>
                    <a:pt x="1001" y="3263"/>
                    <a:pt x="738" y="3493"/>
                  </a:cubicBezTo>
                  <a:cubicBezTo>
                    <a:pt x="602" y="3603"/>
                    <a:pt x="408" y="3630"/>
                    <a:pt x="253" y="3630"/>
                  </a:cubicBezTo>
                  <a:cubicBezTo>
                    <a:pt x="110" y="3630"/>
                    <a:pt x="1" y="3607"/>
                    <a:pt x="1" y="3607"/>
                  </a:cubicBezTo>
                  <a:lnTo>
                    <a:pt x="1" y="3607"/>
                  </a:lnTo>
                  <a:cubicBezTo>
                    <a:pt x="165" y="3706"/>
                    <a:pt x="378" y="3755"/>
                    <a:pt x="574" y="3771"/>
                  </a:cubicBezTo>
                  <a:cubicBezTo>
                    <a:pt x="1017" y="3804"/>
                    <a:pt x="1460" y="3886"/>
                    <a:pt x="1886" y="3984"/>
                  </a:cubicBezTo>
                  <a:cubicBezTo>
                    <a:pt x="3066" y="4345"/>
                    <a:pt x="3787" y="4837"/>
                    <a:pt x="4689" y="4853"/>
                  </a:cubicBezTo>
                  <a:cubicBezTo>
                    <a:pt x="4744" y="4857"/>
                    <a:pt x="4800" y="4859"/>
                    <a:pt x="4857" y="4859"/>
                  </a:cubicBezTo>
                  <a:cubicBezTo>
                    <a:pt x="5246" y="4859"/>
                    <a:pt x="5642" y="4761"/>
                    <a:pt x="6000" y="4574"/>
                  </a:cubicBezTo>
                  <a:cubicBezTo>
                    <a:pt x="6787" y="4115"/>
                    <a:pt x="6918" y="2952"/>
                    <a:pt x="6459" y="2345"/>
                  </a:cubicBezTo>
                  <a:cubicBezTo>
                    <a:pt x="6236" y="2015"/>
                    <a:pt x="5876" y="1864"/>
                    <a:pt x="5536" y="1864"/>
                  </a:cubicBezTo>
                  <a:cubicBezTo>
                    <a:pt x="5201" y="1864"/>
                    <a:pt x="4884" y="2011"/>
                    <a:pt x="4738" y="2280"/>
                  </a:cubicBezTo>
                  <a:cubicBezTo>
                    <a:pt x="4492" y="2607"/>
                    <a:pt x="4525" y="3083"/>
                    <a:pt x="4836" y="3361"/>
                  </a:cubicBezTo>
                  <a:lnTo>
                    <a:pt x="4836" y="3378"/>
                  </a:lnTo>
                  <a:cubicBezTo>
                    <a:pt x="4853" y="3394"/>
                    <a:pt x="4869" y="3411"/>
                    <a:pt x="4902" y="3427"/>
                  </a:cubicBezTo>
                  <a:lnTo>
                    <a:pt x="4935" y="3460"/>
                  </a:lnTo>
                  <a:cubicBezTo>
                    <a:pt x="5036" y="3519"/>
                    <a:pt x="5163" y="3550"/>
                    <a:pt x="5286" y="3550"/>
                  </a:cubicBezTo>
                  <a:cubicBezTo>
                    <a:pt x="5540" y="3550"/>
                    <a:pt x="5782" y="3419"/>
                    <a:pt x="5770" y="3132"/>
                  </a:cubicBezTo>
                  <a:cubicBezTo>
                    <a:pt x="5784" y="2938"/>
                    <a:pt x="5628" y="2856"/>
                    <a:pt x="5451" y="2856"/>
                  </a:cubicBezTo>
                  <a:cubicBezTo>
                    <a:pt x="5197" y="2856"/>
                    <a:pt x="4900" y="3027"/>
                    <a:pt x="5016" y="3279"/>
                  </a:cubicBezTo>
                  <a:cubicBezTo>
                    <a:pt x="5016" y="3302"/>
                    <a:pt x="5016" y="3325"/>
                    <a:pt x="4995" y="3325"/>
                  </a:cubicBezTo>
                  <a:cubicBezTo>
                    <a:pt x="4971" y="3325"/>
                    <a:pt x="4918" y="3294"/>
                    <a:pt x="4803" y="3197"/>
                  </a:cubicBezTo>
                  <a:cubicBezTo>
                    <a:pt x="4689" y="3099"/>
                    <a:pt x="4623" y="2952"/>
                    <a:pt x="4623" y="2788"/>
                  </a:cubicBezTo>
                  <a:cubicBezTo>
                    <a:pt x="4623" y="2624"/>
                    <a:pt x="4689" y="2460"/>
                    <a:pt x="4803" y="2312"/>
                  </a:cubicBezTo>
                  <a:cubicBezTo>
                    <a:pt x="4929" y="2078"/>
                    <a:pt x="5196" y="1955"/>
                    <a:pt x="5483" y="1955"/>
                  </a:cubicBezTo>
                  <a:cubicBezTo>
                    <a:pt x="5798" y="1955"/>
                    <a:pt x="6139" y="2102"/>
                    <a:pt x="6344" y="2411"/>
                  </a:cubicBezTo>
                  <a:cubicBezTo>
                    <a:pt x="6344" y="2411"/>
                    <a:pt x="6361" y="2427"/>
                    <a:pt x="6361" y="2443"/>
                  </a:cubicBezTo>
                  <a:cubicBezTo>
                    <a:pt x="6574" y="2853"/>
                    <a:pt x="6557" y="3361"/>
                    <a:pt x="6328" y="3755"/>
                  </a:cubicBezTo>
                  <a:cubicBezTo>
                    <a:pt x="6048" y="4258"/>
                    <a:pt x="5410" y="4609"/>
                    <a:pt x="4579" y="4609"/>
                  </a:cubicBezTo>
                  <a:cubicBezTo>
                    <a:pt x="4193" y="4609"/>
                    <a:pt x="3765" y="4533"/>
                    <a:pt x="3312" y="4361"/>
                  </a:cubicBezTo>
                  <a:cubicBezTo>
                    <a:pt x="3263" y="4345"/>
                    <a:pt x="3033" y="4263"/>
                    <a:pt x="2886" y="4197"/>
                  </a:cubicBezTo>
                  <a:cubicBezTo>
                    <a:pt x="2459" y="3984"/>
                    <a:pt x="2017" y="3837"/>
                    <a:pt x="1574" y="3755"/>
                  </a:cubicBezTo>
                  <a:cubicBezTo>
                    <a:pt x="1738" y="3722"/>
                    <a:pt x="1935" y="3706"/>
                    <a:pt x="2148" y="3656"/>
                  </a:cubicBezTo>
                  <a:cubicBezTo>
                    <a:pt x="3885" y="3312"/>
                    <a:pt x="4148" y="837"/>
                    <a:pt x="2689" y="182"/>
                  </a:cubicBezTo>
                  <a:cubicBezTo>
                    <a:pt x="2412" y="55"/>
                    <a:pt x="2159" y="0"/>
                    <a:pt x="193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4" name="Google Shape;8944;p21"/>
            <p:cNvSpPr/>
            <p:nvPr/>
          </p:nvSpPr>
          <p:spPr>
            <a:xfrm>
              <a:off x="6255333" y="5063823"/>
              <a:ext cx="152740" cy="108125"/>
            </a:xfrm>
            <a:custGeom>
              <a:avLst/>
              <a:gdLst/>
              <a:ahLst/>
              <a:cxnLst/>
              <a:rect l="l" t="t" r="r" b="b"/>
              <a:pathLst>
                <a:path w="4656" h="3296" extrusionOk="0">
                  <a:moveTo>
                    <a:pt x="3820" y="1"/>
                  </a:moveTo>
                  <a:lnTo>
                    <a:pt x="3820" y="1"/>
                  </a:lnTo>
                  <a:cubicBezTo>
                    <a:pt x="3901" y="788"/>
                    <a:pt x="3557" y="1574"/>
                    <a:pt x="2902" y="2050"/>
                  </a:cubicBezTo>
                  <a:cubicBezTo>
                    <a:pt x="2499" y="2357"/>
                    <a:pt x="2009" y="2456"/>
                    <a:pt x="1547" y="2456"/>
                  </a:cubicBezTo>
                  <a:cubicBezTo>
                    <a:pt x="730" y="2456"/>
                    <a:pt x="1" y="2148"/>
                    <a:pt x="0" y="2148"/>
                  </a:cubicBezTo>
                  <a:lnTo>
                    <a:pt x="0" y="2148"/>
                  </a:lnTo>
                  <a:cubicBezTo>
                    <a:pt x="1344" y="2869"/>
                    <a:pt x="1853" y="2640"/>
                    <a:pt x="2213" y="3033"/>
                  </a:cubicBezTo>
                  <a:cubicBezTo>
                    <a:pt x="2379" y="3221"/>
                    <a:pt x="2552" y="3278"/>
                    <a:pt x="2710" y="3278"/>
                  </a:cubicBezTo>
                  <a:cubicBezTo>
                    <a:pt x="2897" y="3278"/>
                    <a:pt x="3065" y="3200"/>
                    <a:pt x="3180" y="3164"/>
                  </a:cubicBezTo>
                  <a:cubicBezTo>
                    <a:pt x="3204" y="3158"/>
                    <a:pt x="3228" y="3154"/>
                    <a:pt x="3254" y="3154"/>
                  </a:cubicBezTo>
                  <a:cubicBezTo>
                    <a:pt x="3352" y="3154"/>
                    <a:pt x="3456" y="3204"/>
                    <a:pt x="3508" y="3295"/>
                  </a:cubicBezTo>
                  <a:cubicBezTo>
                    <a:pt x="3524" y="3099"/>
                    <a:pt x="3475" y="2886"/>
                    <a:pt x="3361" y="2722"/>
                  </a:cubicBezTo>
                  <a:cubicBezTo>
                    <a:pt x="3180" y="2509"/>
                    <a:pt x="2787" y="2492"/>
                    <a:pt x="2721" y="2492"/>
                  </a:cubicBezTo>
                  <a:cubicBezTo>
                    <a:pt x="3279" y="2459"/>
                    <a:pt x="3787" y="2164"/>
                    <a:pt x="4098" y="1705"/>
                  </a:cubicBezTo>
                  <a:cubicBezTo>
                    <a:pt x="4655" y="919"/>
                    <a:pt x="3820" y="1"/>
                    <a:pt x="38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5" name="Google Shape;8945;p21"/>
            <p:cNvSpPr/>
            <p:nvPr/>
          </p:nvSpPr>
          <p:spPr>
            <a:xfrm>
              <a:off x="6060140" y="4820537"/>
              <a:ext cx="146277" cy="206212"/>
            </a:xfrm>
            <a:custGeom>
              <a:avLst/>
              <a:gdLst/>
              <a:ahLst/>
              <a:cxnLst/>
              <a:rect l="l" t="t" r="r" b="b"/>
              <a:pathLst>
                <a:path w="4459" h="6286" extrusionOk="0">
                  <a:moveTo>
                    <a:pt x="1820" y="0"/>
                  </a:moveTo>
                  <a:cubicBezTo>
                    <a:pt x="1399" y="0"/>
                    <a:pt x="993" y="149"/>
                    <a:pt x="722" y="451"/>
                  </a:cubicBezTo>
                  <a:cubicBezTo>
                    <a:pt x="0" y="1090"/>
                    <a:pt x="443" y="2139"/>
                    <a:pt x="1033" y="2336"/>
                  </a:cubicBezTo>
                  <a:cubicBezTo>
                    <a:pt x="1156" y="2401"/>
                    <a:pt x="1295" y="2434"/>
                    <a:pt x="1435" y="2434"/>
                  </a:cubicBezTo>
                  <a:cubicBezTo>
                    <a:pt x="1574" y="2434"/>
                    <a:pt x="1713" y="2401"/>
                    <a:pt x="1836" y="2336"/>
                  </a:cubicBezTo>
                  <a:lnTo>
                    <a:pt x="1869" y="2319"/>
                  </a:lnTo>
                  <a:lnTo>
                    <a:pt x="1918" y="2303"/>
                  </a:lnTo>
                  <a:lnTo>
                    <a:pt x="1967" y="2254"/>
                  </a:lnTo>
                  <a:lnTo>
                    <a:pt x="2016" y="2204"/>
                  </a:lnTo>
                  <a:lnTo>
                    <a:pt x="2082" y="2155"/>
                  </a:lnTo>
                  <a:cubicBezTo>
                    <a:pt x="2246" y="1975"/>
                    <a:pt x="2311" y="1729"/>
                    <a:pt x="2279" y="1500"/>
                  </a:cubicBezTo>
                  <a:cubicBezTo>
                    <a:pt x="2246" y="1156"/>
                    <a:pt x="2038" y="1016"/>
                    <a:pt x="1843" y="1016"/>
                  </a:cubicBezTo>
                  <a:cubicBezTo>
                    <a:pt x="1741" y="1016"/>
                    <a:pt x="1642" y="1055"/>
                    <a:pt x="1574" y="1123"/>
                  </a:cubicBezTo>
                  <a:cubicBezTo>
                    <a:pt x="1410" y="1286"/>
                    <a:pt x="1443" y="1565"/>
                    <a:pt x="1656" y="1696"/>
                  </a:cubicBezTo>
                  <a:cubicBezTo>
                    <a:pt x="1727" y="1728"/>
                    <a:pt x="1791" y="1738"/>
                    <a:pt x="1848" y="1738"/>
                  </a:cubicBezTo>
                  <a:cubicBezTo>
                    <a:pt x="1939" y="1738"/>
                    <a:pt x="2009" y="1712"/>
                    <a:pt x="2055" y="1712"/>
                  </a:cubicBezTo>
                  <a:cubicBezTo>
                    <a:pt x="2100" y="1712"/>
                    <a:pt x="2121" y="1736"/>
                    <a:pt x="2115" y="1827"/>
                  </a:cubicBezTo>
                  <a:cubicBezTo>
                    <a:pt x="2098" y="2024"/>
                    <a:pt x="1967" y="2204"/>
                    <a:pt x="1803" y="2286"/>
                  </a:cubicBezTo>
                  <a:cubicBezTo>
                    <a:pt x="1689" y="2340"/>
                    <a:pt x="1571" y="2365"/>
                    <a:pt x="1455" y="2365"/>
                  </a:cubicBezTo>
                  <a:cubicBezTo>
                    <a:pt x="1321" y="2365"/>
                    <a:pt x="1189" y="2331"/>
                    <a:pt x="1066" y="2270"/>
                  </a:cubicBezTo>
                  <a:cubicBezTo>
                    <a:pt x="525" y="2040"/>
                    <a:pt x="164" y="1106"/>
                    <a:pt x="803" y="549"/>
                  </a:cubicBezTo>
                  <a:cubicBezTo>
                    <a:pt x="1049" y="303"/>
                    <a:pt x="1377" y="172"/>
                    <a:pt x="1738" y="155"/>
                  </a:cubicBezTo>
                  <a:cubicBezTo>
                    <a:pt x="2492" y="205"/>
                    <a:pt x="3311" y="746"/>
                    <a:pt x="3442" y="2204"/>
                  </a:cubicBezTo>
                  <a:cubicBezTo>
                    <a:pt x="3492" y="2762"/>
                    <a:pt x="3426" y="3319"/>
                    <a:pt x="3279" y="3844"/>
                  </a:cubicBezTo>
                  <a:cubicBezTo>
                    <a:pt x="3147" y="4302"/>
                    <a:pt x="2951" y="4745"/>
                    <a:pt x="2672" y="5138"/>
                  </a:cubicBezTo>
                  <a:cubicBezTo>
                    <a:pt x="2279" y="5614"/>
                    <a:pt x="1771" y="6024"/>
                    <a:pt x="1197" y="6286"/>
                  </a:cubicBezTo>
                  <a:cubicBezTo>
                    <a:pt x="1820" y="6040"/>
                    <a:pt x="2377" y="5630"/>
                    <a:pt x="2803" y="5122"/>
                  </a:cubicBezTo>
                  <a:cubicBezTo>
                    <a:pt x="3557" y="4270"/>
                    <a:pt x="4459" y="2254"/>
                    <a:pt x="3180" y="614"/>
                  </a:cubicBezTo>
                  <a:cubicBezTo>
                    <a:pt x="2835" y="207"/>
                    <a:pt x="2316" y="0"/>
                    <a:pt x="18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6" name="Google Shape;8946;p21"/>
            <p:cNvSpPr/>
            <p:nvPr/>
          </p:nvSpPr>
          <p:spPr>
            <a:xfrm>
              <a:off x="5640031" y="4923514"/>
              <a:ext cx="80274" cy="179050"/>
            </a:xfrm>
            <a:custGeom>
              <a:avLst/>
              <a:gdLst/>
              <a:ahLst/>
              <a:cxnLst/>
              <a:rect l="l" t="t" r="r" b="b"/>
              <a:pathLst>
                <a:path w="2447" h="5458" extrusionOk="0">
                  <a:moveTo>
                    <a:pt x="995" y="1"/>
                  </a:moveTo>
                  <a:cubicBezTo>
                    <a:pt x="644" y="1"/>
                    <a:pt x="0" y="584"/>
                    <a:pt x="300" y="2426"/>
                  </a:cubicBezTo>
                  <a:cubicBezTo>
                    <a:pt x="611" y="4458"/>
                    <a:pt x="2185" y="5409"/>
                    <a:pt x="2447" y="5458"/>
                  </a:cubicBezTo>
                  <a:cubicBezTo>
                    <a:pt x="2447" y="5458"/>
                    <a:pt x="923" y="4474"/>
                    <a:pt x="791" y="2803"/>
                  </a:cubicBezTo>
                  <a:cubicBezTo>
                    <a:pt x="660" y="1147"/>
                    <a:pt x="1168" y="1098"/>
                    <a:pt x="1332" y="737"/>
                  </a:cubicBezTo>
                  <a:cubicBezTo>
                    <a:pt x="1480" y="377"/>
                    <a:pt x="1414" y="114"/>
                    <a:pt x="1087" y="16"/>
                  </a:cubicBezTo>
                  <a:cubicBezTo>
                    <a:pt x="1059" y="6"/>
                    <a:pt x="1029" y="1"/>
                    <a:pt x="99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7" name="Google Shape;8947;p21"/>
            <p:cNvSpPr/>
            <p:nvPr/>
          </p:nvSpPr>
          <p:spPr>
            <a:xfrm>
              <a:off x="5605224" y="4874174"/>
              <a:ext cx="172620" cy="233244"/>
            </a:xfrm>
            <a:custGeom>
              <a:avLst/>
              <a:gdLst/>
              <a:ahLst/>
              <a:cxnLst/>
              <a:rect l="l" t="t" r="r" b="b"/>
              <a:pathLst>
                <a:path w="5262" h="7110" extrusionOk="0">
                  <a:moveTo>
                    <a:pt x="3581" y="0"/>
                  </a:moveTo>
                  <a:cubicBezTo>
                    <a:pt x="3371" y="0"/>
                    <a:pt x="3172" y="27"/>
                    <a:pt x="3000" y="61"/>
                  </a:cubicBezTo>
                  <a:cubicBezTo>
                    <a:pt x="2574" y="143"/>
                    <a:pt x="2164" y="307"/>
                    <a:pt x="1803" y="553"/>
                  </a:cubicBezTo>
                  <a:cubicBezTo>
                    <a:pt x="0" y="1930"/>
                    <a:pt x="312" y="4290"/>
                    <a:pt x="853" y="5438"/>
                  </a:cubicBezTo>
                  <a:cubicBezTo>
                    <a:pt x="1420" y="6619"/>
                    <a:pt x="2174" y="7053"/>
                    <a:pt x="2255" y="7104"/>
                  </a:cubicBezTo>
                  <a:lnTo>
                    <a:pt x="2255" y="7104"/>
                  </a:lnTo>
                  <a:cubicBezTo>
                    <a:pt x="1669" y="6662"/>
                    <a:pt x="1212" y="6091"/>
                    <a:pt x="935" y="5405"/>
                  </a:cubicBezTo>
                  <a:cubicBezTo>
                    <a:pt x="443" y="4257"/>
                    <a:pt x="197" y="1979"/>
                    <a:pt x="1902" y="701"/>
                  </a:cubicBezTo>
                  <a:cubicBezTo>
                    <a:pt x="2340" y="390"/>
                    <a:pt x="2905" y="197"/>
                    <a:pt x="3422" y="197"/>
                  </a:cubicBezTo>
                  <a:cubicBezTo>
                    <a:pt x="3833" y="197"/>
                    <a:pt x="4214" y="319"/>
                    <a:pt x="4475" y="602"/>
                  </a:cubicBezTo>
                  <a:cubicBezTo>
                    <a:pt x="5121" y="1248"/>
                    <a:pt x="4653" y="2308"/>
                    <a:pt x="3950" y="2308"/>
                  </a:cubicBezTo>
                  <a:cubicBezTo>
                    <a:pt x="3939" y="2308"/>
                    <a:pt x="3928" y="2307"/>
                    <a:pt x="3918" y="2307"/>
                  </a:cubicBezTo>
                  <a:cubicBezTo>
                    <a:pt x="3889" y="2310"/>
                    <a:pt x="3861" y="2312"/>
                    <a:pt x="3833" y="2312"/>
                  </a:cubicBezTo>
                  <a:cubicBezTo>
                    <a:pt x="3584" y="2312"/>
                    <a:pt x="3344" y="2184"/>
                    <a:pt x="3197" y="1963"/>
                  </a:cubicBezTo>
                  <a:cubicBezTo>
                    <a:pt x="3147" y="1848"/>
                    <a:pt x="3115" y="1717"/>
                    <a:pt x="3131" y="1602"/>
                  </a:cubicBezTo>
                  <a:cubicBezTo>
                    <a:pt x="3151" y="1345"/>
                    <a:pt x="3230" y="1267"/>
                    <a:pt x="3286" y="1267"/>
                  </a:cubicBezTo>
                  <a:cubicBezTo>
                    <a:pt x="3324" y="1267"/>
                    <a:pt x="3351" y="1301"/>
                    <a:pt x="3344" y="1340"/>
                  </a:cubicBezTo>
                  <a:cubicBezTo>
                    <a:pt x="3299" y="1578"/>
                    <a:pt x="3498" y="1789"/>
                    <a:pt x="3731" y="1789"/>
                  </a:cubicBezTo>
                  <a:cubicBezTo>
                    <a:pt x="3755" y="1789"/>
                    <a:pt x="3779" y="1787"/>
                    <a:pt x="3803" y="1782"/>
                  </a:cubicBezTo>
                  <a:cubicBezTo>
                    <a:pt x="4213" y="1717"/>
                    <a:pt x="4311" y="1176"/>
                    <a:pt x="3951" y="963"/>
                  </a:cubicBezTo>
                  <a:cubicBezTo>
                    <a:pt x="3859" y="917"/>
                    <a:pt x="3764" y="896"/>
                    <a:pt x="3670" y="896"/>
                  </a:cubicBezTo>
                  <a:cubicBezTo>
                    <a:pt x="3359" y="896"/>
                    <a:pt x="3067" y="1127"/>
                    <a:pt x="3016" y="1455"/>
                  </a:cubicBezTo>
                  <a:cubicBezTo>
                    <a:pt x="2967" y="1782"/>
                    <a:pt x="3115" y="2127"/>
                    <a:pt x="3410" y="2274"/>
                  </a:cubicBezTo>
                  <a:lnTo>
                    <a:pt x="3442" y="2290"/>
                  </a:lnTo>
                  <a:lnTo>
                    <a:pt x="3459" y="2290"/>
                  </a:lnTo>
                  <a:cubicBezTo>
                    <a:pt x="3541" y="2340"/>
                    <a:pt x="3656" y="2372"/>
                    <a:pt x="3754" y="2405"/>
                  </a:cubicBezTo>
                  <a:cubicBezTo>
                    <a:pt x="3849" y="2427"/>
                    <a:pt x="3944" y="2437"/>
                    <a:pt x="4037" y="2437"/>
                  </a:cubicBezTo>
                  <a:cubicBezTo>
                    <a:pt x="4643" y="2437"/>
                    <a:pt x="5158" y="1999"/>
                    <a:pt x="5229" y="1487"/>
                  </a:cubicBezTo>
                  <a:cubicBezTo>
                    <a:pt x="5262" y="1078"/>
                    <a:pt x="5098" y="668"/>
                    <a:pt x="4787" y="389"/>
                  </a:cubicBezTo>
                  <a:cubicBezTo>
                    <a:pt x="4403" y="91"/>
                    <a:pt x="3972" y="0"/>
                    <a:pt x="3581" y="0"/>
                  </a:cubicBezTo>
                  <a:close/>
                  <a:moveTo>
                    <a:pt x="2255" y="7104"/>
                  </a:moveTo>
                  <a:cubicBezTo>
                    <a:pt x="2258" y="7106"/>
                    <a:pt x="2260" y="7108"/>
                    <a:pt x="2262" y="7109"/>
                  </a:cubicBezTo>
                  <a:cubicBezTo>
                    <a:pt x="2263" y="7109"/>
                    <a:pt x="2261" y="7108"/>
                    <a:pt x="2255" y="710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8" name="Google Shape;8948;p21"/>
            <p:cNvSpPr/>
            <p:nvPr/>
          </p:nvSpPr>
          <p:spPr>
            <a:xfrm>
              <a:off x="5710596" y="4813287"/>
              <a:ext cx="239870" cy="168847"/>
            </a:xfrm>
            <a:custGeom>
              <a:avLst/>
              <a:gdLst/>
              <a:ahLst/>
              <a:cxnLst/>
              <a:rect l="l" t="t" r="r" b="b"/>
              <a:pathLst>
                <a:path w="7312" h="5147" extrusionOk="0">
                  <a:moveTo>
                    <a:pt x="1746" y="0"/>
                  </a:moveTo>
                  <a:cubicBezTo>
                    <a:pt x="1354" y="0"/>
                    <a:pt x="963" y="175"/>
                    <a:pt x="689" y="508"/>
                  </a:cubicBezTo>
                  <a:cubicBezTo>
                    <a:pt x="605" y="638"/>
                    <a:pt x="463" y="705"/>
                    <a:pt x="316" y="705"/>
                  </a:cubicBezTo>
                  <a:cubicBezTo>
                    <a:pt x="206" y="705"/>
                    <a:pt x="93" y="667"/>
                    <a:pt x="1" y="590"/>
                  </a:cubicBezTo>
                  <a:lnTo>
                    <a:pt x="1" y="590"/>
                  </a:lnTo>
                  <a:cubicBezTo>
                    <a:pt x="34" y="950"/>
                    <a:pt x="50" y="1016"/>
                    <a:pt x="1755" y="1737"/>
                  </a:cubicBezTo>
                  <a:cubicBezTo>
                    <a:pt x="3066" y="2294"/>
                    <a:pt x="3509" y="4261"/>
                    <a:pt x="3656" y="5146"/>
                  </a:cubicBezTo>
                  <a:cubicBezTo>
                    <a:pt x="3787" y="4261"/>
                    <a:pt x="4230" y="2294"/>
                    <a:pt x="5541" y="1737"/>
                  </a:cubicBezTo>
                  <a:cubicBezTo>
                    <a:pt x="7246" y="1016"/>
                    <a:pt x="7279" y="950"/>
                    <a:pt x="7311" y="590"/>
                  </a:cubicBezTo>
                  <a:lnTo>
                    <a:pt x="7311" y="590"/>
                  </a:lnTo>
                  <a:cubicBezTo>
                    <a:pt x="7220" y="667"/>
                    <a:pt x="7107" y="705"/>
                    <a:pt x="6995" y="705"/>
                  </a:cubicBezTo>
                  <a:cubicBezTo>
                    <a:pt x="6847" y="705"/>
                    <a:pt x="6700" y="638"/>
                    <a:pt x="6607" y="508"/>
                  </a:cubicBezTo>
                  <a:cubicBezTo>
                    <a:pt x="6343" y="175"/>
                    <a:pt x="5956" y="0"/>
                    <a:pt x="5562" y="0"/>
                  </a:cubicBezTo>
                  <a:cubicBezTo>
                    <a:pt x="5295" y="0"/>
                    <a:pt x="5025" y="80"/>
                    <a:pt x="4787" y="245"/>
                  </a:cubicBezTo>
                  <a:cubicBezTo>
                    <a:pt x="4230" y="655"/>
                    <a:pt x="3837" y="1475"/>
                    <a:pt x="3656" y="2655"/>
                  </a:cubicBezTo>
                  <a:cubicBezTo>
                    <a:pt x="3460" y="1458"/>
                    <a:pt x="3083" y="639"/>
                    <a:pt x="2509" y="245"/>
                  </a:cubicBezTo>
                  <a:cubicBezTo>
                    <a:pt x="2277" y="80"/>
                    <a:pt x="2011" y="0"/>
                    <a:pt x="174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9" name="Google Shape;8949;p21"/>
            <p:cNvSpPr/>
            <p:nvPr/>
          </p:nvSpPr>
          <p:spPr>
            <a:xfrm>
              <a:off x="5786442" y="4719693"/>
              <a:ext cx="88213" cy="145753"/>
            </a:xfrm>
            <a:custGeom>
              <a:avLst/>
              <a:gdLst/>
              <a:ahLst/>
              <a:cxnLst/>
              <a:rect l="l" t="t" r="r" b="b"/>
              <a:pathLst>
                <a:path w="2689" h="4443" extrusionOk="0">
                  <a:moveTo>
                    <a:pt x="1344" y="0"/>
                  </a:moveTo>
                  <a:cubicBezTo>
                    <a:pt x="1262" y="164"/>
                    <a:pt x="1148" y="295"/>
                    <a:pt x="1016" y="427"/>
                  </a:cubicBezTo>
                  <a:cubicBezTo>
                    <a:pt x="574" y="853"/>
                    <a:pt x="0" y="1721"/>
                    <a:pt x="738" y="2902"/>
                  </a:cubicBezTo>
                  <a:cubicBezTo>
                    <a:pt x="1016" y="3377"/>
                    <a:pt x="1229" y="3902"/>
                    <a:pt x="1344" y="4442"/>
                  </a:cubicBezTo>
                  <a:cubicBezTo>
                    <a:pt x="1459" y="3902"/>
                    <a:pt x="1672" y="3377"/>
                    <a:pt x="1967" y="2902"/>
                  </a:cubicBezTo>
                  <a:cubicBezTo>
                    <a:pt x="2688" y="1721"/>
                    <a:pt x="2115" y="853"/>
                    <a:pt x="1672" y="427"/>
                  </a:cubicBezTo>
                  <a:cubicBezTo>
                    <a:pt x="1541" y="295"/>
                    <a:pt x="1443" y="164"/>
                    <a:pt x="13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0" name="Google Shape;8950;p21"/>
            <p:cNvSpPr/>
            <p:nvPr/>
          </p:nvSpPr>
          <p:spPr>
            <a:xfrm>
              <a:off x="5729984" y="4582467"/>
              <a:ext cx="200570" cy="220056"/>
            </a:xfrm>
            <a:custGeom>
              <a:avLst/>
              <a:gdLst/>
              <a:ahLst/>
              <a:cxnLst/>
              <a:rect l="l" t="t" r="r" b="b"/>
              <a:pathLst>
                <a:path w="6114" h="6708" extrusionOk="0">
                  <a:moveTo>
                    <a:pt x="1595" y="1"/>
                  </a:moveTo>
                  <a:cubicBezTo>
                    <a:pt x="1199" y="1"/>
                    <a:pt x="813" y="156"/>
                    <a:pt x="590" y="446"/>
                  </a:cubicBezTo>
                  <a:cubicBezTo>
                    <a:pt x="0" y="1102"/>
                    <a:pt x="492" y="2069"/>
                    <a:pt x="1131" y="2102"/>
                  </a:cubicBezTo>
                  <a:cubicBezTo>
                    <a:pt x="1150" y="2103"/>
                    <a:pt x="1169" y="2103"/>
                    <a:pt x="1187" y="2103"/>
                  </a:cubicBezTo>
                  <a:cubicBezTo>
                    <a:pt x="1800" y="2103"/>
                    <a:pt x="2012" y="1584"/>
                    <a:pt x="1885" y="1282"/>
                  </a:cubicBezTo>
                  <a:cubicBezTo>
                    <a:pt x="1829" y="1114"/>
                    <a:pt x="1676" y="993"/>
                    <a:pt x="1500" y="993"/>
                  </a:cubicBezTo>
                  <a:cubicBezTo>
                    <a:pt x="1470" y="993"/>
                    <a:pt x="1440" y="996"/>
                    <a:pt x="1410" y="1003"/>
                  </a:cubicBezTo>
                  <a:cubicBezTo>
                    <a:pt x="1262" y="1020"/>
                    <a:pt x="1147" y="1167"/>
                    <a:pt x="1164" y="1315"/>
                  </a:cubicBezTo>
                  <a:cubicBezTo>
                    <a:pt x="1164" y="1471"/>
                    <a:pt x="1289" y="1567"/>
                    <a:pt x="1413" y="1567"/>
                  </a:cubicBezTo>
                  <a:cubicBezTo>
                    <a:pt x="1486" y="1567"/>
                    <a:pt x="1558" y="1535"/>
                    <a:pt x="1606" y="1462"/>
                  </a:cubicBezTo>
                  <a:cubicBezTo>
                    <a:pt x="1647" y="1399"/>
                    <a:pt x="1691" y="1374"/>
                    <a:pt x="1730" y="1374"/>
                  </a:cubicBezTo>
                  <a:cubicBezTo>
                    <a:pt x="1802" y="1374"/>
                    <a:pt x="1857" y="1459"/>
                    <a:pt x="1836" y="1544"/>
                  </a:cubicBezTo>
                  <a:cubicBezTo>
                    <a:pt x="1746" y="1788"/>
                    <a:pt x="1515" y="1942"/>
                    <a:pt x="1278" y="1942"/>
                  </a:cubicBezTo>
                  <a:cubicBezTo>
                    <a:pt x="1212" y="1942"/>
                    <a:pt x="1146" y="1930"/>
                    <a:pt x="1082" y="1905"/>
                  </a:cubicBezTo>
                  <a:cubicBezTo>
                    <a:pt x="672" y="1790"/>
                    <a:pt x="459" y="1053"/>
                    <a:pt x="1016" y="659"/>
                  </a:cubicBezTo>
                  <a:cubicBezTo>
                    <a:pt x="1143" y="567"/>
                    <a:pt x="1327" y="517"/>
                    <a:pt x="1533" y="517"/>
                  </a:cubicBezTo>
                  <a:cubicBezTo>
                    <a:pt x="2129" y="517"/>
                    <a:pt x="2902" y="931"/>
                    <a:pt x="2950" y="1905"/>
                  </a:cubicBezTo>
                  <a:cubicBezTo>
                    <a:pt x="2950" y="3069"/>
                    <a:pt x="2033" y="4118"/>
                    <a:pt x="1770" y="4888"/>
                  </a:cubicBezTo>
                  <a:cubicBezTo>
                    <a:pt x="1410" y="5970"/>
                    <a:pt x="1869" y="6642"/>
                    <a:pt x="1901" y="6708"/>
                  </a:cubicBezTo>
                  <a:cubicBezTo>
                    <a:pt x="1623" y="6150"/>
                    <a:pt x="1606" y="5495"/>
                    <a:pt x="1852" y="4921"/>
                  </a:cubicBezTo>
                  <a:cubicBezTo>
                    <a:pt x="2065" y="4396"/>
                    <a:pt x="2492" y="3839"/>
                    <a:pt x="2803" y="3134"/>
                  </a:cubicBezTo>
                  <a:cubicBezTo>
                    <a:pt x="2918" y="2905"/>
                    <a:pt x="3000" y="2675"/>
                    <a:pt x="3065" y="2430"/>
                  </a:cubicBezTo>
                  <a:cubicBezTo>
                    <a:pt x="3114" y="2675"/>
                    <a:pt x="3196" y="2905"/>
                    <a:pt x="3311" y="3134"/>
                  </a:cubicBezTo>
                  <a:cubicBezTo>
                    <a:pt x="3639" y="3839"/>
                    <a:pt x="4065" y="4396"/>
                    <a:pt x="4278" y="4921"/>
                  </a:cubicBezTo>
                  <a:cubicBezTo>
                    <a:pt x="4519" y="5483"/>
                    <a:pt x="4493" y="6107"/>
                    <a:pt x="4245" y="6671"/>
                  </a:cubicBezTo>
                  <a:lnTo>
                    <a:pt x="4245" y="6671"/>
                  </a:lnTo>
                  <a:cubicBezTo>
                    <a:pt x="4327" y="6507"/>
                    <a:pt x="4669" y="5865"/>
                    <a:pt x="4344" y="4888"/>
                  </a:cubicBezTo>
                  <a:cubicBezTo>
                    <a:pt x="4098" y="4118"/>
                    <a:pt x="3180" y="3069"/>
                    <a:pt x="3164" y="1905"/>
                  </a:cubicBezTo>
                  <a:cubicBezTo>
                    <a:pt x="3224" y="931"/>
                    <a:pt x="4001" y="517"/>
                    <a:pt x="4590" y="517"/>
                  </a:cubicBezTo>
                  <a:cubicBezTo>
                    <a:pt x="4794" y="517"/>
                    <a:pt x="4976" y="567"/>
                    <a:pt x="5098" y="659"/>
                  </a:cubicBezTo>
                  <a:cubicBezTo>
                    <a:pt x="5671" y="1053"/>
                    <a:pt x="5458" y="1790"/>
                    <a:pt x="5049" y="1905"/>
                  </a:cubicBezTo>
                  <a:cubicBezTo>
                    <a:pt x="4981" y="1930"/>
                    <a:pt x="4912" y="1942"/>
                    <a:pt x="4844" y="1942"/>
                  </a:cubicBezTo>
                  <a:cubicBezTo>
                    <a:pt x="4599" y="1942"/>
                    <a:pt x="4372" y="1788"/>
                    <a:pt x="4295" y="1544"/>
                  </a:cubicBezTo>
                  <a:cubicBezTo>
                    <a:pt x="4273" y="1459"/>
                    <a:pt x="4321" y="1374"/>
                    <a:pt x="4389" y="1374"/>
                  </a:cubicBezTo>
                  <a:cubicBezTo>
                    <a:pt x="4425" y="1374"/>
                    <a:pt x="4467" y="1399"/>
                    <a:pt x="4508" y="1462"/>
                  </a:cubicBezTo>
                  <a:cubicBezTo>
                    <a:pt x="4562" y="1535"/>
                    <a:pt x="4638" y="1567"/>
                    <a:pt x="4712" y="1567"/>
                  </a:cubicBezTo>
                  <a:cubicBezTo>
                    <a:pt x="4840" y="1567"/>
                    <a:pt x="4961" y="1471"/>
                    <a:pt x="4950" y="1315"/>
                  </a:cubicBezTo>
                  <a:cubicBezTo>
                    <a:pt x="4967" y="1167"/>
                    <a:pt x="4852" y="1020"/>
                    <a:pt x="4704" y="1003"/>
                  </a:cubicBezTo>
                  <a:cubicBezTo>
                    <a:pt x="4676" y="996"/>
                    <a:pt x="4648" y="993"/>
                    <a:pt x="4620" y="993"/>
                  </a:cubicBezTo>
                  <a:cubicBezTo>
                    <a:pt x="4450" y="993"/>
                    <a:pt x="4288" y="1114"/>
                    <a:pt x="4245" y="1282"/>
                  </a:cubicBezTo>
                  <a:cubicBezTo>
                    <a:pt x="4118" y="1584"/>
                    <a:pt x="4346" y="2103"/>
                    <a:pt x="4929" y="2103"/>
                  </a:cubicBezTo>
                  <a:cubicBezTo>
                    <a:pt x="4947" y="2103"/>
                    <a:pt x="4965" y="2103"/>
                    <a:pt x="4983" y="2102"/>
                  </a:cubicBezTo>
                  <a:cubicBezTo>
                    <a:pt x="5622" y="2069"/>
                    <a:pt x="6114" y="1102"/>
                    <a:pt x="5540" y="446"/>
                  </a:cubicBezTo>
                  <a:cubicBezTo>
                    <a:pt x="5310" y="156"/>
                    <a:pt x="4920" y="1"/>
                    <a:pt x="4522" y="1"/>
                  </a:cubicBezTo>
                  <a:cubicBezTo>
                    <a:pt x="4044" y="1"/>
                    <a:pt x="3553" y="225"/>
                    <a:pt x="3311" y="708"/>
                  </a:cubicBezTo>
                  <a:cubicBezTo>
                    <a:pt x="3196" y="872"/>
                    <a:pt x="3114" y="1069"/>
                    <a:pt x="3065" y="1266"/>
                  </a:cubicBezTo>
                  <a:cubicBezTo>
                    <a:pt x="3016" y="1069"/>
                    <a:pt x="2918" y="872"/>
                    <a:pt x="2803" y="708"/>
                  </a:cubicBezTo>
                  <a:cubicBezTo>
                    <a:pt x="2561" y="225"/>
                    <a:pt x="2070" y="1"/>
                    <a:pt x="1595" y="1"/>
                  </a:cubicBezTo>
                  <a:close/>
                  <a:moveTo>
                    <a:pt x="4245" y="6671"/>
                  </a:moveTo>
                  <a:cubicBezTo>
                    <a:pt x="4236" y="6689"/>
                    <a:pt x="4231" y="6701"/>
                    <a:pt x="4229" y="6708"/>
                  </a:cubicBezTo>
                  <a:cubicBezTo>
                    <a:pt x="4235" y="6696"/>
                    <a:pt x="4240" y="6683"/>
                    <a:pt x="4245" y="667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1" name="Google Shape;8951;p21"/>
            <p:cNvSpPr/>
            <p:nvPr/>
          </p:nvSpPr>
          <p:spPr>
            <a:xfrm>
              <a:off x="5567563" y="4693875"/>
              <a:ext cx="171045" cy="268903"/>
            </a:xfrm>
            <a:custGeom>
              <a:avLst/>
              <a:gdLst/>
              <a:ahLst/>
              <a:cxnLst/>
              <a:rect l="l" t="t" r="r" b="b"/>
              <a:pathLst>
                <a:path w="5214" h="8197" extrusionOk="0">
                  <a:moveTo>
                    <a:pt x="4131" y="1"/>
                  </a:moveTo>
                  <a:cubicBezTo>
                    <a:pt x="4131" y="1"/>
                    <a:pt x="4197" y="607"/>
                    <a:pt x="3804" y="837"/>
                  </a:cubicBezTo>
                  <a:cubicBezTo>
                    <a:pt x="3410" y="1066"/>
                    <a:pt x="2853" y="1525"/>
                    <a:pt x="3443" y="2050"/>
                  </a:cubicBezTo>
                  <a:cubicBezTo>
                    <a:pt x="4050" y="2574"/>
                    <a:pt x="4213" y="3328"/>
                    <a:pt x="3689" y="4066"/>
                  </a:cubicBezTo>
                  <a:cubicBezTo>
                    <a:pt x="3689" y="4066"/>
                    <a:pt x="4000" y="2967"/>
                    <a:pt x="3263" y="2476"/>
                  </a:cubicBezTo>
                  <a:cubicBezTo>
                    <a:pt x="3064" y="2343"/>
                    <a:pt x="2904" y="2306"/>
                    <a:pt x="2789" y="2306"/>
                  </a:cubicBezTo>
                  <a:cubicBezTo>
                    <a:pt x="2649" y="2306"/>
                    <a:pt x="2574" y="2361"/>
                    <a:pt x="2574" y="2361"/>
                  </a:cubicBezTo>
                  <a:cubicBezTo>
                    <a:pt x="2640" y="2492"/>
                    <a:pt x="2673" y="2640"/>
                    <a:pt x="2689" y="2787"/>
                  </a:cubicBezTo>
                  <a:cubicBezTo>
                    <a:pt x="2705" y="3000"/>
                    <a:pt x="2214" y="3361"/>
                    <a:pt x="2574" y="3754"/>
                  </a:cubicBezTo>
                  <a:cubicBezTo>
                    <a:pt x="2919" y="4148"/>
                    <a:pt x="3148" y="4918"/>
                    <a:pt x="1951" y="5803"/>
                  </a:cubicBezTo>
                  <a:cubicBezTo>
                    <a:pt x="1951" y="5803"/>
                    <a:pt x="2574" y="4443"/>
                    <a:pt x="2214" y="3738"/>
                  </a:cubicBezTo>
                  <a:cubicBezTo>
                    <a:pt x="1853" y="3033"/>
                    <a:pt x="1394" y="3148"/>
                    <a:pt x="968" y="2558"/>
                  </a:cubicBezTo>
                  <a:cubicBezTo>
                    <a:pt x="968" y="2558"/>
                    <a:pt x="1" y="3082"/>
                    <a:pt x="755" y="4230"/>
                  </a:cubicBezTo>
                  <a:cubicBezTo>
                    <a:pt x="1624" y="5574"/>
                    <a:pt x="542" y="7278"/>
                    <a:pt x="1460" y="8196"/>
                  </a:cubicBezTo>
                  <a:cubicBezTo>
                    <a:pt x="1460" y="8196"/>
                    <a:pt x="1411" y="6836"/>
                    <a:pt x="2673" y="5606"/>
                  </a:cubicBezTo>
                  <a:cubicBezTo>
                    <a:pt x="3935" y="4377"/>
                    <a:pt x="5213" y="2853"/>
                    <a:pt x="413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2" name="Google Shape;8952;p21"/>
            <p:cNvSpPr/>
            <p:nvPr/>
          </p:nvSpPr>
          <p:spPr>
            <a:xfrm>
              <a:off x="5718141" y="4660544"/>
              <a:ext cx="99498" cy="148443"/>
            </a:xfrm>
            <a:custGeom>
              <a:avLst/>
              <a:gdLst/>
              <a:ahLst/>
              <a:cxnLst/>
              <a:rect l="l" t="t" r="r" b="b"/>
              <a:pathLst>
                <a:path w="3033" h="4525" extrusionOk="0">
                  <a:moveTo>
                    <a:pt x="2574" y="0"/>
                  </a:moveTo>
                  <a:lnTo>
                    <a:pt x="2574" y="0"/>
                  </a:lnTo>
                  <a:cubicBezTo>
                    <a:pt x="2541" y="279"/>
                    <a:pt x="2279" y="525"/>
                    <a:pt x="1623" y="820"/>
                  </a:cubicBezTo>
                  <a:cubicBezTo>
                    <a:pt x="968" y="1099"/>
                    <a:pt x="1213" y="1935"/>
                    <a:pt x="1279" y="2115"/>
                  </a:cubicBezTo>
                  <a:cubicBezTo>
                    <a:pt x="1342" y="2303"/>
                    <a:pt x="1389" y="2641"/>
                    <a:pt x="1207" y="2641"/>
                  </a:cubicBezTo>
                  <a:cubicBezTo>
                    <a:pt x="1198" y="2641"/>
                    <a:pt x="1190" y="2641"/>
                    <a:pt x="1181" y="2639"/>
                  </a:cubicBezTo>
                  <a:cubicBezTo>
                    <a:pt x="951" y="2607"/>
                    <a:pt x="1000" y="2492"/>
                    <a:pt x="1099" y="1820"/>
                  </a:cubicBezTo>
                  <a:cubicBezTo>
                    <a:pt x="1184" y="1319"/>
                    <a:pt x="869" y="1255"/>
                    <a:pt x="703" y="1255"/>
                  </a:cubicBezTo>
                  <a:cubicBezTo>
                    <a:pt x="646" y="1255"/>
                    <a:pt x="607" y="1262"/>
                    <a:pt x="607" y="1262"/>
                  </a:cubicBezTo>
                  <a:cubicBezTo>
                    <a:pt x="738" y="1426"/>
                    <a:pt x="738" y="1656"/>
                    <a:pt x="591" y="1820"/>
                  </a:cubicBezTo>
                  <a:cubicBezTo>
                    <a:pt x="345" y="2066"/>
                    <a:pt x="50" y="2344"/>
                    <a:pt x="312" y="3098"/>
                  </a:cubicBezTo>
                  <a:cubicBezTo>
                    <a:pt x="574" y="3852"/>
                    <a:pt x="0" y="4524"/>
                    <a:pt x="0" y="4524"/>
                  </a:cubicBezTo>
                  <a:cubicBezTo>
                    <a:pt x="3033" y="2017"/>
                    <a:pt x="2574" y="1"/>
                    <a:pt x="25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3" name="Google Shape;8953;p21"/>
            <p:cNvSpPr/>
            <p:nvPr/>
          </p:nvSpPr>
          <p:spPr>
            <a:xfrm>
              <a:off x="5520782" y="4941754"/>
              <a:ext cx="117803" cy="139848"/>
            </a:xfrm>
            <a:custGeom>
              <a:avLst/>
              <a:gdLst/>
              <a:ahLst/>
              <a:cxnLst/>
              <a:rect l="l" t="t" r="r" b="b"/>
              <a:pathLst>
                <a:path w="3591" h="4263" extrusionOk="0">
                  <a:moveTo>
                    <a:pt x="1869" y="1"/>
                  </a:moveTo>
                  <a:cubicBezTo>
                    <a:pt x="1869" y="1"/>
                    <a:pt x="2001" y="280"/>
                    <a:pt x="1656" y="526"/>
                  </a:cubicBezTo>
                  <a:cubicBezTo>
                    <a:pt x="1312" y="771"/>
                    <a:pt x="1" y="2443"/>
                    <a:pt x="3591" y="4263"/>
                  </a:cubicBezTo>
                  <a:cubicBezTo>
                    <a:pt x="3591" y="4263"/>
                    <a:pt x="2738" y="3771"/>
                    <a:pt x="2640" y="2476"/>
                  </a:cubicBezTo>
                  <a:cubicBezTo>
                    <a:pt x="2541" y="1198"/>
                    <a:pt x="2820" y="509"/>
                    <a:pt x="18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4" name="Google Shape;8954;p21"/>
            <p:cNvSpPr/>
            <p:nvPr/>
          </p:nvSpPr>
          <p:spPr>
            <a:xfrm>
              <a:off x="5289043" y="4977971"/>
              <a:ext cx="226945" cy="160154"/>
            </a:xfrm>
            <a:custGeom>
              <a:avLst/>
              <a:gdLst/>
              <a:ahLst/>
              <a:cxnLst/>
              <a:rect l="l" t="t" r="r" b="b"/>
              <a:pathLst>
                <a:path w="6918" h="4882" extrusionOk="0">
                  <a:moveTo>
                    <a:pt x="4977" y="1"/>
                  </a:moveTo>
                  <a:cubicBezTo>
                    <a:pt x="4753" y="1"/>
                    <a:pt x="4503" y="53"/>
                    <a:pt x="4229" y="176"/>
                  </a:cubicBezTo>
                  <a:cubicBezTo>
                    <a:pt x="2770" y="831"/>
                    <a:pt x="3033" y="3306"/>
                    <a:pt x="4770" y="3667"/>
                  </a:cubicBezTo>
                  <a:cubicBezTo>
                    <a:pt x="4967" y="3700"/>
                    <a:pt x="5180" y="3732"/>
                    <a:pt x="5344" y="3749"/>
                  </a:cubicBezTo>
                  <a:cubicBezTo>
                    <a:pt x="4885" y="3831"/>
                    <a:pt x="4442" y="3995"/>
                    <a:pt x="4032" y="4191"/>
                  </a:cubicBezTo>
                  <a:cubicBezTo>
                    <a:pt x="3885" y="4273"/>
                    <a:pt x="3655" y="4339"/>
                    <a:pt x="3606" y="4355"/>
                  </a:cubicBezTo>
                  <a:cubicBezTo>
                    <a:pt x="3147" y="4528"/>
                    <a:pt x="2715" y="4603"/>
                    <a:pt x="2328" y="4603"/>
                  </a:cubicBezTo>
                  <a:cubicBezTo>
                    <a:pt x="1499" y="4603"/>
                    <a:pt x="869" y="4257"/>
                    <a:pt x="590" y="3765"/>
                  </a:cubicBezTo>
                  <a:cubicBezTo>
                    <a:pt x="344" y="3355"/>
                    <a:pt x="328" y="2864"/>
                    <a:pt x="541" y="2454"/>
                  </a:cubicBezTo>
                  <a:cubicBezTo>
                    <a:pt x="557" y="2437"/>
                    <a:pt x="557" y="2437"/>
                    <a:pt x="557" y="2421"/>
                  </a:cubicBezTo>
                  <a:cubicBezTo>
                    <a:pt x="770" y="2107"/>
                    <a:pt x="1106" y="1960"/>
                    <a:pt x="1419" y="1960"/>
                  </a:cubicBezTo>
                  <a:cubicBezTo>
                    <a:pt x="1710" y="1960"/>
                    <a:pt x="1981" y="2086"/>
                    <a:pt x="2115" y="2323"/>
                  </a:cubicBezTo>
                  <a:cubicBezTo>
                    <a:pt x="2229" y="2454"/>
                    <a:pt x="2279" y="2634"/>
                    <a:pt x="2279" y="2798"/>
                  </a:cubicBezTo>
                  <a:cubicBezTo>
                    <a:pt x="2279" y="2946"/>
                    <a:pt x="2229" y="3093"/>
                    <a:pt x="2115" y="3208"/>
                  </a:cubicBezTo>
                  <a:cubicBezTo>
                    <a:pt x="2000" y="3305"/>
                    <a:pt x="1942" y="3335"/>
                    <a:pt x="1914" y="3335"/>
                  </a:cubicBezTo>
                  <a:cubicBezTo>
                    <a:pt x="1889" y="3335"/>
                    <a:pt x="1885" y="3313"/>
                    <a:pt x="1885" y="3290"/>
                  </a:cubicBezTo>
                  <a:cubicBezTo>
                    <a:pt x="2010" y="3030"/>
                    <a:pt x="1724" y="2861"/>
                    <a:pt x="1472" y="2861"/>
                  </a:cubicBezTo>
                  <a:cubicBezTo>
                    <a:pt x="1294" y="2861"/>
                    <a:pt x="1134" y="2946"/>
                    <a:pt x="1148" y="3142"/>
                  </a:cubicBezTo>
                  <a:cubicBezTo>
                    <a:pt x="1137" y="3417"/>
                    <a:pt x="1376" y="3544"/>
                    <a:pt x="1628" y="3544"/>
                  </a:cubicBezTo>
                  <a:cubicBezTo>
                    <a:pt x="1753" y="3544"/>
                    <a:pt x="1881" y="3513"/>
                    <a:pt x="1983" y="3454"/>
                  </a:cubicBezTo>
                  <a:lnTo>
                    <a:pt x="2016" y="3437"/>
                  </a:lnTo>
                  <a:cubicBezTo>
                    <a:pt x="2033" y="3421"/>
                    <a:pt x="2065" y="3405"/>
                    <a:pt x="2082" y="3388"/>
                  </a:cubicBezTo>
                  <a:lnTo>
                    <a:pt x="2098" y="3372"/>
                  </a:lnTo>
                  <a:cubicBezTo>
                    <a:pt x="2393" y="3093"/>
                    <a:pt x="2426" y="2618"/>
                    <a:pt x="2180" y="2290"/>
                  </a:cubicBezTo>
                  <a:cubicBezTo>
                    <a:pt x="2042" y="2013"/>
                    <a:pt x="1730" y="1862"/>
                    <a:pt x="1394" y="1862"/>
                  </a:cubicBezTo>
                  <a:cubicBezTo>
                    <a:pt x="1054" y="1862"/>
                    <a:pt x="690" y="2017"/>
                    <a:pt x="459" y="2356"/>
                  </a:cubicBezTo>
                  <a:cubicBezTo>
                    <a:pt x="0" y="2946"/>
                    <a:pt x="131" y="4126"/>
                    <a:pt x="934" y="4568"/>
                  </a:cubicBezTo>
                  <a:cubicBezTo>
                    <a:pt x="1300" y="4782"/>
                    <a:pt x="1708" y="4882"/>
                    <a:pt x="2132" y="4882"/>
                  </a:cubicBezTo>
                  <a:cubicBezTo>
                    <a:pt x="2164" y="4882"/>
                    <a:pt x="2197" y="4881"/>
                    <a:pt x="2229" y="4880"/>
                  </a:cubicBezTo>
                  <a:cubicBezTo>
                    <a:pt x="3131" y="4847"/>
                    <a:pt x="3852" y="4355"/>
                    <a:pt x="5032" y="3995"/>
                  </a:cubicBezTo>
                  <a:cubicBezTo>
                    <a:pt x="5458" y="3896"/>
                    <a:pt x="5901" y="3831"/>
                    <a:pt x="6344" y="3782"/>
                  </a:cubicBezTo>
                  <a:cubicBezTo>
                    <a:pt x="6540" y="3765"/>
                    <a:pt x="6737" y="3716"/>
                    <a:pt x="6917" y="3618"/>
                  </a:cubicBezTo>
                  <a:lnTo>
                    <a:pt x="6917" y="3618"/>
                  </a:lnTo>
                  <a:cubicBezTo>
                    <a:pt x="6917" y="3618"/>
                    <a:pt x="6803" y="3644"/>
                    <a:pt x="6655" y="3644"/>
                  </a:cubicBezTo>
                  <a:cubicBezTo>
                    <a:pt x="6496" y="3644"/>
                    <a:pt x="6299" y="3614"/>
                    <a:pt x="6163" y="3487"/>
                  </a:cubicBezTo>
                  <a:cubicBezTo>
                    <a:pt x="5917" y="3257"/>
                    <a:pt x="5917" y="3355"/>
                    <a:pt x="5622" y="3257"/>
                  </a:cubicBezTo>
                  <a:cubicBezTo>
                    <a:pt x="5458" y="3224"/>
                    <a:pt x="5360" y="3060"/>
                    <a:pt x="5360" y="2896"/>
                  </a:cubicBezTo>
                  <a:cubicBezTo>
                    <a:pt x="5163" y="3060"/>
                    <a:pt x="5131" y="3355"/>
                    <a:pt x="5278" y="3552"/>
                  </a:cubicBezTo>
                  <a:cubicBezTo>
                    <a:pt x="5278" y="3552"/>
                    <a:pt x="4557" y="3552"/>
                    <a:pt x="4377" y="3191"/>
                  </a:cubicBezTo>
                  <a:cubicBezTo>
                    <a:pt x="4213" y="2814"/>
                    <a:pt x="4409" y="2814"/>
                    <a:pt x="4557" y="2733"/>
                  </a:cubicBezTo>
                  <a:cubicBezTo>
                    <a:pt x="4704" y="2651"/>
                    <a:pt x="4737" y="2519"/>
                    <a:pt x="4590" y="2306"/>
                  </a:cubicBezTo>
                  <a:cubicBezTo>
                    <a:pt x="4442" y="2093"/>
                    <a:pt x="4475" y="1733"/>
                    <a:pt x="4737" y="1733"/>
                  </a:cubicBezTo>
                  <a:cubicBezTo>
                    <a:pt x="4658" y="1560"/>
                    <a:pt x="4481" y="1452"/>
                    <a:pt x="4304" y="1452"/>
                  </a:cubicBezTo>
                  <a:cubicBezTo>
                    <a:pt x="4262" y="1452"/>
                    <a:pt x="4220" y="1458"/>
                    <a:pt x="4180" y="1470"/>
                  </a:cubicBezTo>
                  <a:cubicBezTo>
                    <a:pt x="3754" y="1552"/>
                    <a:pt x="3737" y="2159"/>
                    <a:pt x="3737" y="2159"/>
                  </a:cubicBezTo>
                  <a:cubicBezTo>
                    <a:pt x="3737" y="2159"/>
                    <a:pt x="3442" y="1405"/>
                    <a:pt x="3934" y="1028"/>
                  </a:cubicBezTo>
                  <a:cubicBezTo>
                    <a:pt x="4117" y="883"/>
                    <a:pt x="4264" y="827"/>
                    <a:pt x="4378" y="827"/>
                  </a:cubicBezTo>
                  <a:cubicBezTo>
                    <a:pt x="4562" y="827"/>
                    <a:pt x="4664" y="969"/>
                    <a:pt x="4704" y="1110"/>
                  </a:cubicBezTo>
                  <a:cubicBezTo>
                    <a:pt x="4757" y="1295"/>
                    <a:pt x="4864" y="1449"/>
                    <a:pt x="5007" y="1449"/>
                  </a:cubicBezTo>
                  <a:cubicBezTo>
                    <a:pt x="5041" y="1449"/>
                    <a:pt x="5077" y="1440"/>
                    <a:pt x="5114" y="1421"/>
                  </a:cubicBezTo>
                  <a:cubicBezTo>
                    <a:pt x="5255" y="1345"/>
                    <a:pt x="5368" y="1248"/>
                    <a:pt x="5466" y="1248"/>
                  </a:cubicBezTo>
                  <a:cubicBezTo>
                    <a:pt x="5516" y="1248"/>
                    <a:pt x="5562" y="1273"/>
                    <a:pt x="5606" y="1339"/>
                  </a:cubicBezTo>
                  <a:cubicBezTo>
                    <a:pt x="5721" y="1602"/>
                    <a:pt x="5606" y="1897"/>
                    <a:pt x="5344" y="2011"/>
                  </a:cubicBezTo>
                  <a:cubicBezTo>
                    <a:pt x="5344" y="2011"/>
                    <a:pt x="5349" y="2012"/>
                    <a:pt x="5360" y="2012"/>
                  </a:cubicBezTo>
                  <a:cubicBezTo>
                    <a:pt x="5467" y="2012"/>
                    <a:pt x="6078" y="1984"/>
                    <a:pt x="6212" y="1372"/>
                  </a:cubicBezTo>
                  <a:cubicBezTo>
                    <a:pt x="6330" y="822"/>
                    <a:pt x="5863" y="1"/>
                    <a:pt x="497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5" name="Google Shape;8955;p21"/>
            <p:cNvSpPr/>
            <p:nvPr/>
          </p:nvSpPr>
          <p:spPr>
            <a:xfrm>
              <a:off x="5252465" y="5063823"/>
              <a:ext cx="152740" cy="108650"/>
            </a:xfrm>
            <a:custGeom>
              <a:avLst/>
              <a:gdLst/>
              <a:ahLst/>
              <a:cxnLst/>
              <a:rect l="l" t="t" r="r" b="b"/>
              <a:pathLst>
                <a:path w="4656" h="3312" extrusionOk="0">
                  <a:moveTo>
                    <a:pt x="853" y="1"/>
                  </a:moveTo>
                  <a:cubicBezTo>
                    <a:pt x="853" y="1"/>
                    <a:pt x="1" y="919"/>
                    <a:pt x="558" y="1722"/>
                  </a:cubicBezTo>
                  <a:cubicBezTo>
                    <a:pt x="886" y="2181"/>
                    <a:pt x="1394" y="2459"/>
                    <a:pt x="1951" y="2492"/>
                  </a:cubicBezTo>
                  <a:cubicBezTo>
                    <a:pt x="1886" y="2492"/>
                    <a:pt x="1492" y="2492"/>
                    <a:pt x="1312" y="2722"/>
                  </a:cubicBezTo>
                  <a:cubicBezTo>
                    <a:pt x="1181" y="2886"/>
                    <a:pt x="1132" y="3099"/>
                    <a:pt x="1164" y="3312"/>
                  </a:cubicBezTo>
                  <a:cubicBezTo>
                    <a:pt x="1216" y="3221"/>
                    <a:pt x="1310" y="3171"/>
                    <a:pt x="1412" y="3171"/>
                  </a:cubicBezTo>
                  <a:cubicBezTo>
                    <a:pt x="1439" y="3171"/>
                    <a:pt x="1465" y="3174"/>
                    <a:pt x="1492" y="3181"/>
                  </a:cubicBezTo>
                  <a:cubicBezTo>
                    <a:pt x="1597" y="3216"/>
                    <a:pt x="1758" y="3288"/>
                    <a:pt x="1943" y="3288"/>
                  </a:cubicBezTo>
                  <a:cubicBezTo>
                    <a:pt x="2104" y="3288"/>
                    <a:pt x="2284" y="3233"/>
                    <a:pt x="2459" y="3050"/>
                  </a:cubicBezTo>
                  <a:cubicBezTo>
                    <a:pt x="2836" y="2640"/>
                    <a:pt x="3328" y="2869"/>
                    <a:pt x="4656" y="2164"/>
                  </a:cubicBezTo>
                  <a:cubicBezTo>
                    <a:pt x="4656" y="2164"/>
                    <a:pt x="4655" y="2164"/>
                    <a:pt x="4655" y="2164"/>
                  </a:cubicBezTo>
                  <a:cubicBezTo>
                    <a:pt x="4631" y="2164"/>
                    <a:pt x="3922" y="2457"/>
                    <a:pt x="3122" y="2457"/>
                  </a:cubicBezTo>
                  <a:cubicBezTo>
                    <a:pt x="2659" y="2457"/>
                    <a:pt x="2164" y="2359"/>
                    <a:pt x="1754" y="2050"/>
                  </a:cubicBezTo>
                  <a:cubicBezTo>
                    <a:pt x="1115" y="1574"/>
                    <a:pt x="771" y="804"/>
                    <a:pt x="85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6" name="Google Shape;8956;p21"/>
            <p:cNvSpPr/>
            <p:nvPr/>
          </p:nvSpPr>
          <p:spPr>
            <a:xfrm>
              <a:off x="5453563" y="4820307"/>
              <a:ext cx="146310" cy="205917"/>
            </a:xfrm>
            <a:custGeom>
              <a:avLst/>
              <a:gdLst/>
              <a:ahLst/>
              <a:cxnLst/>
              <a:rect l="l" t="t" r="r" b="b"/>
              <a:pathLst>
                <a:path w="4460" h="6277" extrusionOk="0">
                  <a:moveTo>
                    <a:pt x="2638" y="0"/>
                  </a:moveTo>
                  <a:cubicBezTo>
                    <a:pt x="2145" y="0"/>
                    <a:pt x="1630" y="202"/>
                    <a:pt x="1279" y="605"/>
                  </a:cubicBezTo>
                  <a:cubicBezTo>
                    <a:pt x="1" y="2244"/>
                    <a:pt x="919" y="4260"/>
                    <a:pt x="1656" y="5113"/>
                  </a:cubicBezTo>
                  <a:cubicBezTo>
                    <a:pt x="2099" y="5637"/>
                    <a:pt x="2640" y="6031"/>
                    <a:pt x="3263" y="6276"/>
                  </a:cubicBezTo>
                  <a:cubicBezTo>
                    <a:pt x="2705" y="6014"/>
                    <a:pt x="2197" y="5621"/>
                    <a:pt x="1804" y="5129"/>
                  </a:cubicBezTo>
                  <a:cubicBezTo>
                    <a:pt x="1525" y="4736"/>
                    <a:pt x="1312" y="4309"/>
                    <a:pt x="1197" y="3851"/>
                  </a:cubicBezTo>
                  <a:cubicBezTo>
                    <a:pt x="1034" y="3326"/>
                    <a:pt x="984" y="2769"/>
                    <a:pt x="1034" y="2211"/>
                  </a:cubicBezTo>
                  <a:cubicBezTo>
                    <a:pt x="1165" y="736"/>
                    <a:pt x="1984" y="195"/>
                    <a:pt x="2738" y="162"/>
                  </a:cubicBezTo>
                  <a:cubicBezTo>
                    <a:pt x="3082" y="162"/>
                    <a:pt x="3427" y="310"/>
                    <a:pt x="3673" y="556"/>
                  </a:cubicBezTo>
                  <a:cubicBezTo>
                    <a:pt x="4312" y="1097"/>
                    <a:pt x="3951" y="2047"/>
                    <a:pt x="3410" y="2277"/>
                  </a:cubicBezTo>
                  <a:cubicBezTo>
                    <a:pt x="3287" y="2338"/>
                    <a:pt x="3150" y="2372"/>
                    <a:pt x="3014" y="2372"/>
                  </a:cubicBezTo>
                  <a:cubicBezTo>
                    <a:pt x="2896" y="2372"/>
                    <a:pt x="2779" y="2347"/>
                    <a:pt x="2673" y="2293"/>
                  </a:cubicBezTo>
                  <a:cubicBezTo>
                    <a:pt x="2492" y="2195"/>
                    <a:pt x="2378" y="2031"/>
                    <a:pt x="2361" y="1834"/>
                  </a:cubicBezTo>
                  <a:cubicBezTo>
                    <a:pt x="2355" y="1737"/>
                    <a:pt x="2379" y="1714"/>
                    <a:pt x="2430" y="1714"/>
                  </a:cubicBezTo>
                  <a:cubicBezTo>
                    <a:pt x="2473" y="1714"/>
                    <a:pt x="2536" y="1731"/>
                    <a:pt x="2614" y="1731"/>
                  </a:cubicBezTo>
                  <a:cubicBezTo>
                    <a:pt x="2674" y="1731"/>
                    <a:pt x="2743" y="1721"/>
                    <a:pt x="2820" y="1687"/>
                  </a:cubicBezTo>
                  <a:cubicBezTo>
                    <a:pt x="3033" y="1572"/>
                    <a:pt x="3066" y="1293"/>
                    <a:pt x="2902" y="1130"/>
                  </a:cubicBezTo>
                  <a:cubicBezTo>
                    <a:pt x="2828" y="1056"/>
                    <a:pt x="2727" y="1015"/>
                    <a:pt x="2623" y="1015"/>
                  </a:cubicBezTo>
                  <a:cubicBezTo>
                    <a:pt x="2427" y="1015"/>
                    <a:pt x="2224" y="1158"/>
                    <a:pt x="2181" y="1490"/>
                  </a:cubicBezTo>
                  <a:cubicBezTo>
                    <a:pt x="2148" y="1736"/>
                    <a:pt x="2230" y="1982"/>
                    <a:pt x="2394" y="2146"/>
                  </a:cubicBezTo>
                  <a:lnTo>
                    <a:pt x="2460" y="2211"/>
                  </a:lnTo>
                  <a:lnTo>
                    <a:pt x="2509" y="2261"/>
                  </a:lnTo>
                  <a:lnTo>
                    <a:pt x="2558" y="2293"/>
                  </a:lnTo>
                  <a:lnTo>
                    <a:pt x="2607" y="2326"/>
                  </a:lnTo>
                  <a:lnTo>
                    <a:pt x="2640" y="2343"/>
                  </a:lnTo>
                  <a:cubicBezTo>
                    <a:pt x="2763" y="2408"/>
                    <a:pt x="2898" y="2441"/>
                    <a:pt x="3033" y="2441"/>
                  </a:cubicBezTo>
                  <a:cubicBezTo>
                    <a:pt x="3169" y="2441"/>
                    <a:pt x="3304" y="2408"/>
                    <a:pt x="3427" y="2343"/>
                  </a:cubicBezTo>
                  <a:cubicBezTo>
                    <a:pt x="4017" y="2129"/>
                    <a:pt x="4459" y="1080"/>
                    <a:pt x="3755" y="458"/>
                  </a:cubicBezTo>
                  <a:cubicBezTo>
                    <a:pt x="3480" y="153"/>
                    <a:pt x="3067" y="0"/>
                    <a:pt x="263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7" name="Google Shape;8957;p21"/>
            <p:cNvSpPr/>
            <p:nvPr/>
          </p:nvSpPr>
          <p:spPr>
            <a:xfrm>
              <a:off x="4250678" y="4923514"/>
              <a:ext cx="80274" cy="179050"/>
            </a:xfrm>
            <a:custGeom>
              <a:avLst/>
              <a:gdLst/>
              <a:ahLst/>
              <a:cxnLst/>
              <a:rect l="l" t="t" r="r" b="b"/>
              <a:pathLst>
                <a:path w="2447" h="5458" extrusionOk="0">
                  <a:moveTo>
                    <a:pt x="1454" y="1"/>
                  </a:moveTo>
                  <a:cubicBezTo>
                    <a:pt x="1420" y="1"/>
                    <a:pt x="1389" y="6"/>
                    <a:pt x="1361" y="16"/>
                  </a:cubicBezTo>
                  <a:cubicBezTo>
                    <a:pt x="1033" y="114"/>
                    <a:pt x="968" y="377"/>
                    <a:pt x="1131" y="737"/>
                  </a:cubicBezTo>
                  <a:cubicBezTo>
                    <a:pt x="1279" y="1098"/>
                    <a:pt x="1787" y="1147"/>
                    <a:pt x="1656" y="2803"/>
                  </a:cubicBezTo>
                  <a:cubicBezTo>
                    <a:pt x="1525" y="4474"/>
                    <a:pt x="0" y="5458"/>
                    <a:pt x="0" y="5458"/>
                  </a:cubicBezTo>
                  <a:cubicBezTo>
                    <a:pt x="263" y="5409"/>
                    <a:pt x="1836" y="4458"/>
                    <a:pt x="2148" y="2426"/>
                  </a:cubicBezTo>
                  <a:cubicBezTo>
                    <a:pt x="2447" y="573"/>
                    <a:pt x="1806" y="1"/>
                    <a:pt x="145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8" name="Google Shape;8958;p21"/>
            <p:cNvSpPr/>
            <p:nvPr/>
          </p:nvSpPr>
          <p:spPr>
            <a:xfrm>
              <a:off x="4193137" y="4874174"/>
              <a:ext cx="173178" cy="233244"/>
            </a:xfrm>
            <a:custGeom>
              <a:avLst/>
              <a:gdLst/>
              <a:ahLst/>
              <a:cxnLst/>
              <a:rect l="l" t="t" r="r" b="b"/>
              <a:pathLst>
                <a:path w="5279" h="7110" extrusionOk="0">
                  <a:moveTo>
                    <a:pt x="1681" y="0"/>
                  </a:moveTo>
                  <a:cubicBezTo>
                    <a:pt x="1291" y="0"/>
                    <a:pt x="859" y="91"/>
                    <a:pt x="476" y="389"/>
                  </a:cubicBezTo>
                  <a:cubicBezTo>
                    <a:pt x="165" y="668"/>
                    <a:pt x="1" y="1061"/>
                    <a:pt x="33" y="1487"/>
                  </a:cubicBezTo>
                  <a:cubicBezTo>
                    <a:pt x="90" y="1999"/>
                    <a:pt x="616" y="2437"/>
                    <a:pt x="1225" y="2437"/>
                  </a:cubicBezTo>
                  <a:cubicBezTo>
                    <a:pt x="1318" y="2437"/>
                    <a:pt x="1413" y="2427"/>
                    <a:pt x="1509" y="2405"/>
                  </a:cubicBezTo>
                  <a:cubicBezTo>
                    <a:pt x="1607" y="2372"/>
                    <a:pt x="1722" y="2340"/>
                    <a:pt x="1804" y="2290"/>
                  </a:cubicBezTo>
                  <a:lnTo>
                    <a:pt x="1820" y="2290"/>
                  </a:lnTo>
                  <a:lnTo>
                    <a:pt x="1853" y="2274"/>
                  </a:lnTo>
                  <a:cubicBezTo>
                    <a:pt x="2148" y="2110"/>
                    <a:pt x="2312" y="1782"/>
                    <a:pt x="2246" y="1455"/>
                  </a:cubicBezTo>
                  <a:cubicBezTo>
                    <a:pt x="2196" y="1117"/>
                    <a:pt x="1908" y="894"/>
                    <a:pt x="1600" y="894"/>
                  </a:cubicBezTo>
                  <a:cubicBezTo>
                    <a:pt x="1504" y="894"/>
                    <a:pt x="1406" y="916"/>
                    <a:pt x="1312" y="963"/>
                  </a:cubicBezTo>
                  <a:cubicBezTo>
                    <a:pt x="951" y="1176"/>
                    <a:pt x="1050" y="1717"/>
                    <a:pt x="1459" y="1766"/>
                  </a:cubicBezTo>
                  <a:cubicBezTo>
                    <a:pt x="1490" y="1774"/>
                    <a:pt x="1521" y="1777"/>
                    <a:pt x="1551" y="1777"/>
                  </a:cubicBezTo>
                  <a:cubicBezTo>
                    <a:pt x="1775" y="1777"/>
                    <a:pt x="1962" y="1571"/>
                    <a:pt x="1918" y="1340"/>
                  </a:cubicBezTo>
                  <a:cubicBezTo>
                    <a:pt x="1912" y="1301"/>
                    <a:pt x="1939" y="1267"/>
                    <a:pt x="1976" y="1267"/>
                  </a:cubicBezTo>
                  <a:cubicBezTo>
                    <a:pt x="2032" y="1267"/>
                    <a:pt x="2112" y="1345"/>
                    <a:pt x="2131" y="1602"/>
                  </a:cubicBezTo>
                  <a:cubicBezTo>
                    <a:pt x="2148" y="1717"/>
                    <a:pt x="2115" y="1848"/>
                    <a:pt x="2066" y="1963"/>
                  </a:cubicBezTo>
                  <a:cubicBezTo>
                    <a:pt x="1919" y="2184"/>
                    <a:pt x="1679" y="2312"/>
                    <a:pt x="1418" y="2312"/>
                  </a:cubicBezTo>
                  <a:cubicBezTo>
                    <a:pt x="1388" y="2312"/>
                    <a:pt x="1358" y="2310"/>
                    <a:pt x="1328" y="2307"/>
                  </a:cubicBezTo>
                  <a:cubicBezTo>
                    <a:pt x="1318" y="2307"/>
                    <a:pt x="1307" y="2308"/>
                    <a:pt x="1297" y="2308"/>
                  </a:cubicBezTo>
                  <a:cubicBezTo>
                    <a:pt x="609" y="2308"/>
                    <a:pt x="125" y="1248"/>
                    <a:pt x="771" y="619"/>
                  </a:cubicBezTo>
                  <a:cubicBezTo>
                    <a:pt x="1049" y="325"/>
                    <a:pt x="1439" y="199"/>
                    <a:pt x="1854" y="199"/>
                  </a:cubicBezTo>
                  <a:cubicBezTo>
                    <a:pt x="2367" y="199"/>
                    <a:pt x="2918" y="392"/>
                    <a:pt x="3344" y="701"/>
                  </a:cubicBezTo>
                  <a:cubicBezTo>
                    <a:pt x="5082" y="1979"/>
                    <a:pt x="4820" y="4257"/>
                    <a:pt x="4312" y="5421"/>
                  </a:cubicBezTo>
                  <a:cubicBezTo>
                    <a:pt x="4055" y="6079"/>
                    <a:pt x="3609" y="6659"/>
                    <a:pt x="3037" y="7082"/>
                  </a:cubicBezTo>
                  <a:lnTo>
                    <a:pt x="3037" y="7082"/>
                  </a:lnTo>
                  <a:cubicBezTo>
                    <a:pt x="3204" y="6973"/>
                    <a:pt x="3889" y="6520"/>
                    <a:pt x="4393" y="5454"/>
                  </a:cubicBezTo>
                  <a:cubicBezTo>
                    <a:pt x="4951" y="4290"/>
                    <a:pt x="5279" y="1913"/>
                    <a:pt x="3459" y="553"/>
                  </a:cubicBezTo>
                  <a:cubicBezTo>
                    <a:pt x="3099" y="307"/>
                    <a:pt x="2689" y="127"/>
                    <a:pt x="2263" y="61"/>
                  </a:cubicBezTo>
                  <a:cubicBezTo>
                    <a:pt x="2090" y="27"/>
                    <a:pt x="1892" y="0"/>
                    <a:pt x="1681" y="0"/>
                  </a:cubicBezTo>
                  <a:close/>
                  <a:moveTo>
                    <a:pt x="3037" y="7082"/>
                  </a:moveTo>
                  <a:cubicBezTo>
                    <a:pt x="3009" y="7101"/>
                    <a:pt x="2995" y="7109"/>
                    <a:pt x="3000" y="7109"/>
                  </a:cubicBezTo>
                  <a:cubicBezTo>
                    <a:pt x="3013" y="7101"/>
                    <a:pt x="3025" y="7092"/>
                    <a:pt x="3037" y="7082"/>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9" name="Google Shape;8959;p21"/>
            <p:cNvSpPr/>
            <p:nvPr/>
          </p:nvSpPr>
          <p:spPr>
            <a:xfrm>
              <a:off x="4232406" y="4693350"/>
              <a:ext cx="171012" cy="268870"/>
            </a:xfrm>
            <a:custGeom>
              <a:avLst/>
              <a:gdLst/>
              <a:ahLst/>
              <a:cxnLst/>
              <a:rect l="l" t="t" r="r" b="b"/>
              <a:pathLst>
                <a:path w="5213" h="8196" extrusionOk="0">
                  <a:moveTo>
                    <a:pt x="1098" y="0"/>
                  </a:moveTo>
                  <a:cubicBezTo>
                    <a:pt x="0" y="2852"/>
                    <a:pt x="1279" y="4377"/>
                    <a:pt x="2541" y="5606"/>
                  </a:cubicBezTo>
                  <a:cubicBezTo>
                    <a:pt x="3803" y="6852"/>
                    <a:pt x="3754" y="8196"/>
                    <a:pt x="3754" y="8196"/>
                  </a:cubicBezTo>
                  <a:cubicBezTo>
                    <a:pt x="4672" y="7278"/>
                    <a:pt x="3606" y="5590"/>
                    <a:pt x="4475" y="4229"/>
                  </a:cubicBezTo>
                  <a:cubicBezTo>
                    <a:pt x="5213" y="3098"/>
                    <a:pt x="4246" y="2574"/>
                    <a:pt x="4246" y="2574"/>
                  </a:cubicBezTo>
                  <a:cubicBezTo>
                    <a:pt x="3836" y="3164"/>
                    <a:pt x="3377" y="3000"/>
                    <a:pt x="3016" y="3737"/>
                  </a:cubicBezTo>
                  <a:cubicBezTo>
                    <a:pt x="2656" y="4475"/>
                    <a:pt x="3278" y="5803"/>
                    <a:pt x="3278" y="5803"/>
                  </a:cubicBezTo>
                  <a:cubicBezTo>
                    <a:pt x="2065" y="4934"/>
                    <a:pt x="2311" y="4164"/>
                    <a:pt x="2656" y="3754"/>
                  </a:cubicBezTo>
                  <a:cubicBezTo>
                    <a:pt x="3000" y="3360"/>
                    <a:pt x="2524" y="3016"/>
                    <a:pt x="2541" y="2787"/>
                  </a:cubicBezTo>
                  <a:cubicBezTo>
                    <a:pt x="2557" y="2639"/>
                    <a:pt x="2590" y="2508"/>
                    <a:pt x="2639" y="2361"/>
                  </a:cubicBezTo>
                  <a:cubicBezTo>
                    <a:pt x="2639" y="2361"/>
                    <a:pt x="2571" y="2315"/>
                    <a:pt x="2442" y="2315"/>
                  </a:cubicBezTo>
                  <a:cubicBezTo>
                    <a:pt x="2326" y="2315"/>
                    <a:pt x="2160" y="2352"/>
                    <a:pt x="1951" y="2492"/>
                  </a:cubicBezTo>
                  <a:cubicBezTo>
                    <a:pt x="1230" y="2983"/>
                    <a:pt x="1525" y="4082"/>
                    <a:pt x="1525" y="4082"/>
                  </a:cubicBezTo>
                  <a:cubicBezTo>
                    <a:pt x="1000" y="3344"/>
                    <a:pt x="1180" y="2590"/>
                    <a:pt x="1770" y="2066"/>
                  </a:cubicBezTo>
                  <a:cubicBezTo>
                    <a:pt x="2377" y="1541"/>
                    <a:pt x="1803" y="1066"/>
                    <a:pt x="1410" y="836"/>
                  </a:cubicBezTo>
                  <a:cubicBezTo>
                    <a:pt x="1017" y="623"/>
                    <a:pt x="1098" y="0"/>
                    <a:pt x="109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0" name="Google Shape;8960;p21"/>
            <p:cNvSpPr/>
            <p:nvPr/>
          </p:nvSpPr>
          <p:spPr>
            <a:xfrm>
              <a:off x="4153344" y="4659987"/>
              <a:ext cx="99530" cy="148443"/>
            </a:xfrm>
            <a:custGeom>
              <a:avLst/>
              <a:gdLst/>
              <a:ahLst/>
              <a:cxnLst/>
              <a:rect l="l" t="t" r="r" b="b"/>
              <a:pathLst>
                <a:path w="3034" h="4525" extrusionOk="0">
                  <a:moveTo>
                    <a:pt x="460" y="1"/>
                  </a:moveTo>
                  <a:cubicBezTo>
                    <a:pt x="460" y="17"/>
                    <a:pt x="1" y="2033"/>
                    <a:pt x="3033" y="4525"/>
                  </a:cubicBezTo>
                  <a:cubicBezTo>
                    <a:pt x="3033" y="4525"/>
                    <a:pt x="2476" y="3853"/>
                    <a:pt x="2722" y="3099"/>
                  </a:cubicBezTo>
                  <a:cubicBezTo>
                    <a:pt x="2984" y="2345"/>
                    <a:pt x="2689" y="2083"/>
                    <a:pt x="2443" y="1820"/>
                  </a:cubicBezTo>
                  <a:cubicBezTo>
                    <a:pt x="2295" y="1656"/>
                    <a:pt x="2295" y="1427"/>
                    <a:pt x="2427" y="1263"/>
                  </a:cubicBezTo>
                  <a:cubicBezTo>
                    <a:pt x="2427" y="1263"/>
                    <a:pt x="2388" y="1256"/>
                    <a:pt x="2333" y="1256"/>
                  </a:cubicBezTo>
                  <a:cubicBezTo>
                    <a:pt x="2171" y="1256"/>
                    <a:pt x="1862" y="1319"/>
                    <a:pt x="1935" y="1820"/>
                  </a:cubicBezTo>
                  <a:cubicBezTo>
                    <a:pt x="2033" y="2509"/>
                    <a:pt x="2082" y="2624"/>
                    <a:pt x="1853" y="2640"/>
                  </a:cubicBezTo>
                  <a:cubicBezTo>
                    <a:pt x="1844" y="2641"/>
                    <a:pt x="1835" y="2642"/>
                    <a:pt x="1827" y="2642"/>
                  </a:cubicBezTo>
                  <a:cubicBezTo>
                    <a:pt x="1645" y="2642"/>
                    <a:pt x="1707" y="2304"/>
                    <a:pt x="1755" y="2115"/>
                  </a:cubicBezTo>
                  <a:cubicBezTo>
                    <a:pt x="1820" y="1935"/>
                    <a:pt x="2066" y="1099"/>
                    <a:pt x="1410" y="821"/>
                  </a:cubicBezTo>
                  <a:cubicBezTo>
                    <a:pt x="755" y="542"/>
                    <a:pt x="492" y="280"/>
                    <a:pt x="4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1" name="Google Shape;8961;p21"/>
            <p:cNvSpPr/>
            <p:nvPr/>
          </p:nvSpPr>
          <p:spPr>
            <a:xfrm>
              <a:off x="4332397" y="4941754"/>
              <a:ext cx="117803" cy="139848"/>
            </a:xfrm>
            <a:custGeom>
              <a:avLst/>
              <a:gdLst/>
              <a:ahLst/>
              <a:cxnLst/>
              <a:rect l="l" t="t" r="r" b="b"/>
              <a:pathLst>
                <a:path w="3591" h="4263" extrusionOk="0">
                  <a:moveTo>
                    <a:pt x="1722" y="1"/>
                  </a:moveTo>
                  <a:lnTo>
                    <a:pt x="1722" y="1"/>
                  </a:lnTo>
                  <a:cubicBezTo>
                    <a:pt x="771" y="509"/>
                    <a:pt x="1050" y="1181"/>
                    <a:pt x="952" y="2476"/>
                  </a:cubicBezTo>
                  <a:cubicBezTo>
                    <a:pt x="853" y="3771"/>
                    <a:pt x="1" y="4263"/>
                    <a:pt x="1" y="4263"/>
                  </a:cubicBezTo>
                  <a:cubicBezTo>
                    <a:pt x="3591" y="2443"/>
                    <a:pt x="2279" y="771"/>
                    <a:pt x="1935" y="526"/>
                  </a:cubicBezTo>
                  <a:cubicBezTo>
                    <a:pt x="1591" y="280"/>
                    <a:pt x="1722" y="1"/>
                    <a:pt x="172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2" name="Google Shape;8962;p21"/>
            <p:cNvSpPr/>
            <p:nvPr/>
          </p:nvSpPr>
          <p:spPr>
            <a:xfrm>
              <a:off x="4454467" y="4977774"/>
              <a:ext cx="227503" cy="159432"/>
            </a:xfrm>
            <a:custGeom>
              <a:avLst/>
              <a:gdLst/>
              <a:ahLst/>
              <a:cxnLst/>
              <a:rect l="l" t="t" r="r" b="b"/>
              <a:pathLst>
                <a:path w="6935" h="4860" extrusionOk="0">
                  <a:moveTo>
                    <a:pt x="1948" y="0"/>
                  </a:moveTo>
                  <a:cubicBezTo>
                    <a:pt x="1063" y="0"/>
                    <a:pt x="588" y="827"/>
                    <a:pt x="706" y="1362"/>
                  </a:cubicBezTo>
                  <a:cubicBezTo>
                    <a:pt x="835" y="1964"/>
                    <a:pt x="1403" y="2002"/>
                    <a:pt x="1543" y="2002"/>
                  </a:cubicBezTo>
                  <a:cubicBezTo>
                    <a:pt x="1563" y="2002"/>
                    <a:pt x="1574" y="2001"/>
                    <a:pt x="1574" y="2001"/>
                  </a:cubicBezTo>
                  <a:cubicBezTo>
                    <a:pt x="1312" y="1903"/>
                    <a:pt x="1197" y="1591"/>
                    <a:pt x="1312" y="1329"/>
                  </a:cubicBezTo>
                  <a:cubicBezTo>
                    <a:pt x="1355" y="1265"/>
                    <a:pt x="1401" y="1241"/>
                    <a:pt x="1450" y="1241"/>
                  </a:cubicBezTo>
                  <a:cubicBezTo>
                    <a:pt x="1553" y="1241"/>
                    <a:pt x="1671" y="1344"/>
                    <a:pt x="1804" y="1411"/>
                  </a:cubicBezTo>
                  <a:cubicBezTo>
                    <a:pt x="1842" y="1430"/>
                    <a:pt x="1877" y="1438"/>
                    <a:pt x="1911" y="1438"/>
                  </a:cubicBezTo>
                  <a:cubicBezTo>
                    <a:pt x="2054" y="1438"/>
                    <a:pt x="2161" y="1285"/>
                    <a:pt x="2214" y="1099"/>
                  </a:cubicBezTo>
                  <a:cubicBezTo>
                    <a:pt x="2254" y="958"/>
                    <a:pt x="2356" y="817"/>
                    <a:pt x="2544" y="817"/>
                  </a:cubicBezTo>
                  <a:cubicBezTo>
                    <a:pt x="2661" y="817"/>
                    <a:pt x="2811" y="872"/>
                    <a:pt x="3000" y="1017"/>
                  </a:cubicBezTo>
                  <a:cubicBezTo>
                    <a:pt x="3476" y="1394"/>
                    <a:pt x="3181" y="2148"/>
                    <a:pt x="3181" y="2148"/>
                  </a:cubicBezTo>
                  <a:cubicBezTo>
                    <a:pt x="3181" y="2148"/>
                    <a:pt x="3181" y="1526"/>
                    <a:pt x="2738" y="1476"/>
                  </a:cubicBezTo>
                  <a:cubicBezTo>
                    <a:pt x="2694" y="1463"/>
                    <a:pt x="2649" y="1456"/>
                    <a:pt x="2604" y="1456"/>
                  </a:cubicBezTo>
                  <a:cubicBezTo>
                    <a:pt x="2430" y="1456"/>
                    <a:pt x="2259" y="1553"/>
                    <a:pt x="2181" y="1722"/>
                  </a:cubicBezTo>
                  <a:cubicBezTo>
                    <a:pt x="2460" y="1722"/>
                    <a:pt x="2476" y="2099"/>
                    <a:pt x="2328" y="2296"/>
                  </a:cubicBezTo>
                  <a:cubicBezTo>
                    <a:pt x="2181" y="2509"/>
                    <a:pt x="2230" y="2657"/>
                    <a:pt x="2361" y="2739"/>
                  </a:cubicBezTo>
                  <a:cubicBezTo>
                    <a:pt x="2509" y="2820"/>
                    <a:pt x="2722" y="2804"/>
                    <a:pt x="2541" y="3181"/>
                  </a:cubicBezTo>
                  <a:cubicBezTo>
                    <a:pt x="2361" y="3558"/>
                    <a:pt x="1640" y="3558"/>
                    <a:pt x="1640" y="3558"/>
                  </a:cubicBezTo>
                  <a:cubicBezTo>
                    <a:pt x="1804" y="3345"/>
                    <a:pt x="1755" y="3050"/>
                    <a:pt x="1558" y="2886"/>
                  </a:cubicBezTo>
                  <a:lnTo>
                    <a:pt x="1558" y="2886"/>
                  </a:lnTo>
                  <a:cubicBezTo>
                    <a:pt x="1574" y="3066"/>
                    <a:pt x="1460" y="3214"/>
                    <a:pt x="1296" y="3263"/>
                  </a:cubicBezTo>
                  <a:cubicBezTo>
                    <a:pt x="1001" y="3345"/>
                    <a:pt x="1017" y="3263"/>
                    <a:pt x="755" y="3493"/>
                  </a:cubicBezTo>
                  <a:cubicBezTo>
                    <a:pt x="618" y="3603"/>
                    <a:pt x="420" y="3630"/>
                    <a:pt x="261" y="3630"/>
                  </a:cubicBezTo>
                  <a:cubicBezTo>
                    <a:pt x="114" y="3630"/>
                    <a:pt x="1" y="3607"/>
                    <a:pt x="1" y="3607"/>
                  </a:cubicBezTo>
                  <a:lnTo>
                    <a:pt x="1" y="3607"/>
                  </a:lnTo>
                  <a:cubicBezTo>
                    <a:pt x="181" y="3706"/>
                    <a:pt x="378" y="3755"/>
                    <a:pt x="591" y="3771"/>
                  </a:cubicBezTo>
                  <a:cubicBezTo>
                    <a:pt x="1017" y="3804"/>
                    <a:pt x="1460" y="3886"/>
                    <a:pt x="1886" y="3984"/>
                  </a:cubicBezTo>
                  <a:cubicBezTo>
                    <a:pt x="3066" y="4345"/>
                    <a:pt x="3787" y="4837"/>
                    <a:pt x="4689" y="4853"/>
                  </a:cubicBezTo>
                  <a:cubicBezTo>
                    <a:pt x="4747" y="4857"/>
                    <a:pt x="4804" y="4859"/>
                    <a:pt x="4861" y="4859"/>
                  </a:cubicBezTo>
                  <a:cubicBezTo>
                    <a:pt x="5259" y="4859"/>
                    <a:pt x="5642" y="4761"/>
                    <a:pt x="6000" y="4574"/>
                  </a:cubicBezTo>
                  <a:cubicBezTo>
                    <a:pt x="6787" y="4115"/>
                    <a:pt x="6934" y="2952"/>
                    <a:pt x="6475" y="2345"/>
                  </a:cubicBezTo>
                  <a:cubicBezTo>
                    <a:pt x="6244" y="2015"/>
                    <a:pt x="5880" y="1864"/>
                    <a:pt x="5540" y="1864"/>
                  </a:cubicBezTo>
                  <a:cubicBezTo>
                    <a:pt x="5205" y="1864"/>
                    <a:pt x="4893" y="2011"/>
                    <a:pt x="4754" y="2280"/>
                  </a:cubicBezTo>
                  <a:cubicBezTo>
                    <a:pt x="4508" y="2607"/>
                    <a:pt x="4541" y="3083"/>
                    <a:pt x="4836" y="3361"/>
                  </a:cubicBezTo>
                  <a:lnTo>
                    <a:pt x="4836" y="3378"/>
                  </a:lnTo>
                  <a:cubicBezTo>
                    <a:pt x="4869" y="3394"/>
                    <a:pt x="4885" y="3411"/>
                    <a:pt x="4902" y="3427"/>
                  </a:cubicBezTo>
                  <a:lnTo>
                    <a:pt x="4935" y="3460"/>
                  </a:lnTo>
                  <a:cubicBezTo>
                    <a:pt x="5036" y="3519"/>
                    <a:pt x="5163" y="3550"/>
                    <a:pt x="5287" y="3550"/>
                  </a:cubicBezTo>
                  <a:cubicBezTo>
                    <a:pt x="5542" y="3550"/>
                    <a:pt x="5787" y="3419"/>
                    <a:pt x="5787" y="3132"/>
                  </a:cubicBezTo>
                  <a:cubicBezTo>
                    <a:pt x="5794" y="2938"/>
                    <a:pt x="5633" y="2856"/>
                    <a:pt x="5456" y="2856"/>
                  </a:cubicBezTo>
                  <a:cubicBezTo>
                    <a:pt x="5199" y="2856"/>
                    <a:pt x="4907" y="3027"/>
                    <a:pt x="5033" y="3279"/>
                  </a:cubicBezTo>
                  <a:cubicBezTo>
                    <a:pt x="5033" y="3302"/>
                    <a:pt x="5033" y="3325"/>
                    <a:pt x="5010" y="3325"/>
                  </a:cubicBezTo>
                  <a:cubicBezTo>
                    <a:pt x="4984" y="3325"/>
                    <a:pt x="4927" y="3294"/>
                    <a:pt x="4803" y="3197"/>
                  </a:cubicBezTo>
                  <a:cubicBezTo>
                    <a:pt x="4689" y="3099"/>
                    <a:pt x="4640" y="2952"/>
                    <a:pt x="4640" y="2788"/>
                  </a:cubicBezTo>
                  <a:cubicBezTo>
                    <a:pt x="4640" y="2624"/>
                    <a:pt x="4689" y="2460"/>
                    <a:pt x="4803" y="2312"/>
                  </a:cubicBezTo>
                  <a:cubicBezTo>
                    <a:pt x="4936" y="2078"/>
                    <a:pt x="5208" y="1955"/>
                    <a:pt x="5497" y="1955"/>
                  </a:cubicBezTo>
                  <a:cubicBezTo>
                    <a:pt x="5815" y="1955"/>
                    <a:pt x="6155" y="2102"/>
                    <a:pt x="6361" y="2411"/>
                  </a:cubicBezTo>
                  <a:cubicBezTo>
                    <a:pt x="6361" y="2411"/>
                    <a:pt x="6361" y="2427"/>
                    <a:pt x="6377" y="2443"/>
                  </a:cubicBezTo>
                  <a:cubicBezTo>
                    <a:pt x="6590" y="2853"/>
                    <a:pt x="6574" y="3361"/>
                    <a:pt x="6344" y="3755"/>
                  </a:cubicBezTo>
                  <a:cubicBezTo>
                    <a:pt x="6065" y="4258"/>
                    <a:pt x="5426" y="4609"/>
                    <a:pt x="4590" y="4609"/>
                  </a:cubicBezTo>
                  <a:cubicBezTo>
                    <a:pt x="4201" y="4609"/>
                    <a:pt x="3770" y="4533"/>
                    <a:pt x="3312" y="4361"/>
                  </a:cubicBezTo>
                  <a:cubicBezTo>
                    <a:pt x="3279" y="4345"/>
                    <a:pt x="3033" y="4263"/>
                    <a:pt x="2886" y="4197"/>
                  </a:cubicBezTo>
                  <a:cubicBezTo>
                    <a:pt x="2476" y="3984"/>
                    <a:pt x="2033" y="3837"/>
                    <a:pt x="1574" y="3755"/>
                  </a:cubicBezTo>
                  <a:cubicBezTo>
                    <a:pt x="1755" y="3722"/>
                    <a:pt x="1951" y="3706"/>
                    <a:pt x="2148" y="3656"/>
                  </a:cubicBezTo>
                  <a:cubicBezTo>
                    <a:pt x="3902" y="3312"/>
                    <a:pt x="4164" y="837"/>
                    <a:pt x="2705" y="182"/>
                  </a:cubicBezTo>
                  <a:cubicBezTo>
                    <a:pt x="2428" y="55"/>
                    <a:pt x="2175" y="0"/>
                    <a:pt x="19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3" name="Google Shape;8963;p21"/>
            <p:cNvSpPr/>
            <p:nvPr/>
          </p:nvSpPr>
          <p:spPr>
            <a:xfrm>
              <a:off x="4565777" y="5063823"/>
              <a:ext cx="152740" cy="108125"/>
            </a:xfrm>
            <a:custGeom>
              <a:avLst/>
              <a:gdLst/>
              <a:ahLst/>
              <a:cxnLst/>
              <a:rect l="l" t="t" r="r" b="b"/>
              <a:pathLst>
                <a:path w="4656" h="3296" extrusionOk="0">
                  <a:moveTo>
                    <a:pt x="3804" y="1"/>
                  </a:moveTo>
                  <a:lnTo>
                    <a:pt x="3804" y="1"/>
                  </a:lnTo>
                  <a:cubicBezTo>
                    <a:pt x="3886" y="788"/>
                    <a:pt x="3541" y="1574"/>
                    <a:pt x="2902" y="2050"/>
                  </a:cubicBezTo>
                  <a:cubicBezTo>
                    <a:pt x="2494" y="2357"/>
                    <a:pt x="2002" y="2456"/>
                    <a:pt x="1540" y="2456"/>
                  </a:cubicBezTo>
                  <a:cubicBezTo>
                    <a:pt x="724" y="2456"/>
                    <a:pt x="1" y="2148"/>
                    <a:pt x="1" y="2148"/>
                  </a:cubicBezTo>
                  <a:lnTo>
                    <a:pt x="1" y="2148"/>
                  </a:lnTo>
                  <a:cubicBezTo>
                    <a:pt x="1329" y="2869"/>
                    <a:pt x="1837" y="2640"/>
                    <a:pt x="2214" y="3033"/>
                  </a:cubicBezTo>
                  <a:cubicBezTo>
                    <a:pt x="2379" y="3221"/>
                    <a:pt x="2552" y="3278"/>
                    <a:pt x="2709" y="3278"/>
                  </a:cubicBezTo>
                  <a:cubicBezTo>
                    <a:pt x="2894" y="3278"/>
                    <a:pt x="3058" y="3200"/>
                    <a:pt x="3164" y="3164"/>
                  </a:cubicBezTo>
                  <a:cubicBezTo>
                    <a:pt x="3191" y="3158"/>
                    <a:pt x="3218" y="3154"/>
                    <a:pt x="3244" y="3154"/>
                  </a:cubicBezTo>
                  <a:cubicBezTo>
                    <a:pt x="3346" y="3154"/>
                    <a:pt x="3440" y="3204"/>
                    <a:pt x="3492" y="3295"/>
                  </a:cubicBezTo>
                  <a:cubicBezTo>
                    <a:pt x="3525" y="3099"/>
                    <a:pt x="3476" y="2886"/>
                    <a:pt x="3345" y="2722"/>
                  </a:cubicBezTo>
                  <a:cubicBezTo>
                    <a:pt x="3181" y="2509"/>
                    <a:pt x="2771" y="2492"/>
                    <a:pt x="2705" y="2492"/>
                  </a:cubicBezTo>
                  <a:cubicBezTo>
                    <a:pt x="3263" y="2459"/>
                    <a:pt x="3771" y="2164"/>
                    <a:pt x="4099" y="1705"/>
                  </a:cubicBezTo>
                  <a:cubicBezTo>
                    <a:pt x="4656" y="919"/>
                    <a:pt x="3804" y="1"/>
                    <a:pt x="380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4" name="Google Shape;8964;p21"/>
            <p:cNvSpPr/>
            <p:nvPr/>
          </p:nvSpPr>
          <p:spPr>
            <a:xfrm>
              <a:off x="4370583" y="4820537"/>
              <a:ext cx="146310" cy="206212"/>
            </a:xfrm>
            <a:custGeom>
              <a:avLst/>
              <a:gdLst/>
              <a:ahLst/>
              <a:cxnLst/>
              <a:rect l="l" t="t" r="r" b="b"/>
              <a:pathLst>
                <a:path w="4460" h="6286" extrusionOk="0">
                  <a:moveTo>
                    <a:pt x="1811" y="0"/>
                  </a:moveTo>
                  <a:cubicBezTo>
                    <a:pt x="1386" y="0"/>
                    <a:pt x="977" y="149"/>
                    <a:pt x="706" y="451"/>
                  </a:cubicBezTo>
                  <a:cubicBezTo>
                    <a:pt x="1" y="1090"/>
                    <a:pt x="443" y="2139"/>
                    <a:pt x="1033" y="2336"/>
                  </a:cubicBezTo>
                  <a:cubicBezTo>
                    <a:pt x="1156" y="2401"/>
                    <a:pt x="1292" y="2434"/>
                    <a:pt x="1427" y="2434"/>
                  </a:cubicBezTo>
                  <a:cubicBezTo>
                    <a:pt x="1562" y="2434"/>
                    <a:pt x="1697" y="2401"/>
                    <a:pt x="1820" y="2336"/>
                  </a:cubicBezTo>
                  <a:lnTo>
                    <a:pt x="1869" y="2319"/>
                  </a:lnTo>
                  <a:lnTo>
                    <a:pt x="1902" y="2303"/>
                  </a:lnTo>
                  <a:lnTo>
                    <a:pt x="1951" y="2254"/>
                  </a:lnTo>
                  <a:lnTo>
                    <a:pt x="2017" y="2204"/>
                  </a:lnTo>
                  <a:lnTo>
                    <a:pt x="2066" y="2155"/>
                  </a:lnTo>
                  <a:cubicBezTo>
                    <a:pt x="2230" y="1975"/>
                    <a:pt x="2312" y="1729"/>
                    <a:pt x="2279" y="1500"/>
                  </a:cubicBezTo>
                  <a:cubicBezTo>
                    <a:pt x="2236" y="1156"/>
                    <a:pt x="2024" y="1016"/>
                    <a:pt x="1828" y="1016"/>
                  </a:cubicBezTo>
                  <a:cubicBezTo>
                    <a:pt x="1725" y="1016"/>
                    <a:pt x="1626" y="1055"/>
                    <a:pt x="1558" y="1123"/>
                  </a:cubicBezTo>
                  <a:cubicBezTo>
                    <a:pt x="1394" y="1286"/>
                    <a:pt x="1443" y="1565"/>
                    <a:pt x="1640" y="1696"/>
                  </a:cubicBezTo>
                  <a:cubicBezTo>
                    <a:pt x="1711" y="1728"/>
                    <a:pt x="1775" y="1738"/>
                    <a:pt x="1832" y="1738"/>
                  </a:cubicBezTo>
                  <a:cubicBezTo>
                    <a:pt x="1923" y="1738"/>
                    <a:pt x="1995" y="1712"/>
                    <a:pt x="2043" y="1712"/>
                  </a:cubicBezTo>
                  <a:cubicBezTo>
                    <a:pt x="2090" y="1712"/>
                    <a:pt x="2115" y="1736"/>
                    <a:pt x="2115" y="1827"/>
                  </a:cubicBezTo>
                  <a:cubicBezTo>
                    <a:pt x="2082" y="2024"/>
                    <a:pt x="1968" y="2204"/>
                    <a:pt x="1787" y="2286"/>
                  </a:cubicBezTo>
                  <a:cubicBezTo>
                    <a:pt x="1681" y="2340"/>
                    <a:pt x="1564" y="2365"/>
                    <a:pt x="1446" y="2365"/>
                  </a:cubicBezTo>
                  <a:cubicBezTo>
                    <a:pt x="1310" y="2365"/>
                    <a:pt x="1173" y="2331"/>
                    <a:pt x="1050" y="2270"/>
                  </a:cubicBezTo>
                  <a:cubicBezTo>
                    <a:pt x="509" y="2040"/>
                    <a:pt x="148" y="1106"/>
                    <a:pt x="788" y="549"/>
                  </a:cubicBezTo>
                  <a:cubicBezTo>
                    <a:pt x="1033" y="303"/>
                    <a:pt x="1378" y="172"/>
                    <a:pt x="1722" y="155"/>
                  </a:cubicBezTo>
                  <a:cubicBezTo>
                    <a:pt x="2476" y="205"/>
                    <a:pt x="3295" y="746"/>
                    <a:pt x="3443" y="2204"/>
                  </a:cubicBezTo>
                  <a:cubicBezTo>
                    <a:pt x="3476" y="2762"/>
                    <a:pt x="3427" y="3319"/>
                    <a:pt x="3279" y="3844"/>
                  </a:cubicBezTo>
                  <a:cubicBezTo>
                    <a:pt x="3148" y="4302"/>
                    <a:pt x="2935" y="4745"/>
                    <a:pt x="2673" y="5138"/>
                  </a:cubicBezTo>
                  <a:cubicBezTo>
                    <a:pt x="2263" y="5614"/>
                    <a:pt x="1755" y="6024"/>
                    <a:pt x="1181" y="6286"/>
                  </a:cubicBezTo>
                  <a:cubicBezTo>
                    <a:pt x="1804" y="6040"/>
                    <a:pt x="2361" y="5630"/>
                    <a:pt x="2804" y="5122"/>
                  </a:cubicBezTo>
                  <a:cubicBezTo>
                    <a:pt x="3541" y="4270"/>
                    <a:pt x="4459" y="2254"/>
                    <a:pt x="3181" y="614"/>
                  </a:cubicBezTo>
                  <a:cubicBezTo>
                    <a:pt x="2835" y="207"/>
                    <a:pt x="2312" y="0"/>
                    <a:pt x="181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5" name="Google Shape;8965;p21"/>
            <p:cNvSpPr/>
            <p:nvPr/>
          </p:nvSpPr>
          <p:spPr>
            <a:xfrm>
              <a:off x="3950441" y="4923514"/>
              <a:ext cx="79815" cy="179050"/>
            </a:xfrm>
            <a:custGeom>
              <a:avLst/>
              <a:gdLst/>
              <a:ahLst/>
              <a:cxnLst/>
              <a:rect l="l" t="t" r="r" b="b"/>
              <a:pathLst>
                <a:path w="2433" h="5458" extrusionOk="0">
                  <a:moveTo>
                    <a:pt x="993" y="1"/>
                  </a:moveTo>
                  <a:cubicBezTo>
                    <a:pt x="632" y="1"/>
                    <a:pt x="0" y="584"/>
                    <a:pt x="285" y="2426"/>
                  </a:cubicBezTo>
                  <a:cubicBezTo>
                    <a:pt x="613" y="4458"/>
                    <a:pt x="2170" y="5409"/>
                    <a:pt x="2432" y="5458"/>
                  </a:cubicBezTo>
                  <a:cubicBezTo>
                    <a:pt x="2432" y="5458"/>
                    <a:pt x="908" y="4474"/>
                    <a:pt x="777" y="2803"/>
                  </a:cubicBezTo>
                  <a:cubicBezTo>
                    <a:pt x="645" y="1147"/>
                    <a:pt x="1154" y="1098"/>
                    <a:pt x="1317" y="737"/>
                  </a:cubicBezTo>
                  <a:cubicBezTo>
                    <a:pt x="1481" y="377"/>
                    <a:pt x="1399" y="114"/>
                    <a:pt x="1088" y="16"/>
                  </a:cubicBezTo>
                  <a:cubicBezTo>
                    <a:pt x="1060" y="6"/>
                    <a:pt x="1028" y="1"/>
                    <a:pt x="9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6" name="Google Shape;8966;p21"/>
            <p:cNvSpPr/>
            <p:nvPr/>
          </p:nvSpPr>
          <p:spPr>
            <a:xfrm>
              <a:off x="3914585" y="4874174"/>
              <a:ext cx="173178" cy="233244"/>
            </a:xfrm>
            <a:custGeom>
              <a:avLst/>
              <a:gdLst/>
              <a:ahLst/>
              <a:cxnLst/>
              <a:rect l="l" t="t" r="r" b="b"/>
              <a:pathLst>
                <a:path w="5279" h="7110" extrusionOk="0">
                  <a:moveTo>
                    <a:pt x="3608" y="0"/>
                  </a:moveTo>
                  <a:cubicBezTo>
                    <a:pt x="3397" y="0"/>
                    <a:pt x="3200" y="27"/>
                    <a:pt x="3033" y="61"/>
                  </a:cubicBezTo>
                  <a:cubicBezTo>
                    <a:pt x="2591" y="127"/>
                    <a:pt x="2181" y="307"/>
                    <a:pt x="1837" y="553"/>
                  </a:cubicBezTo>
                  <a:cubicBezTo>
                    <a:pt x="1" y="1913"/>
                    <a:pt x="345" y="4290"/>
                    <a:pt x="886" y="5438"/>
                  </a:cubicBezTo>
                  <a:cubicBezTo>
                    <a:pt x="1181" y="6126"/>
                    <a:pt x="1656" y="6700"/>
                    <a:pt x="2279" y="7109"/>
                  </a:cubicBezTo>
                  <a:cubicBezTo>
                    <a:pt x="1689" y="6683"/>
                    <a:pt x="1230" y="6093"/>
                    <a:pt x="968" y="5405"/>
                  </a:cubicBezTo>
                  <a:cubicBezTo>
                    <a:pt x="460" y="4257"/>
                    <a:pt x="198" y="1963"/>
                    <a:pt x="1935" y="701"/>
                  </a:cubicBezTo>
                  <a:cubicBezTo>
                    <a:pt x="2361" y="383"/>
                    <a:pt x="2918" y="191"/>
                    <a:pt x="3433" y="191"/>
                  </a:cubicBezTo>
                  <a:cubicBezTo>
                    <a:pt x="3849" y="191"/>
                    <a:pt x="4238" y="317"/>
                    <a:pt x="4509" y="602"/>
                  </a:cubicBezTo>
                  <a:cubicBezTo>
                    <a:pt x="5154" y="1248"/>
                    <a:pt x="4671" y="2308"/>
                    <a:pt x="3983" y="2308"/>
                  </a:cubicBezTo>
                  <a:cubicBezTo>
                    <a:pt x="3972" y="2308"/>
                    <a:pt x="3962" y="2307"/>
                    <a:pt x="3951" y="2307"/>
                  </a:cubicBezTo>
                  <a:cubicBezTo>
                    <a:pt x="3921" y="2310"/>
                    <a:pt x="3892" y="2312"/>
                    <a:pt x="3862" y="2312"/>
                  </a:cubicBezTo>
                  <a:cubicBezTo>
                    <a:pt x="3601" y="2312"/>
                    <a:pt x="3361" y="2182"/>
                    <a:pt x="3214" y="1946"/>
                  </a:cubicBezTo>
                  <a:cubicBezTo>
                    <a:pt x="3164" y="1848"/>
                    <a:pt x="3132" y="1717"/>
                    <a:pt x="3148" y="1586"/>
                  </a:cubicBezTo>
                  <a:cubicBezTo>
                    <a:pt x="3167" y="1334"/>
                    <a:pt x="3244" y="1254"/>
                    <a:pt x="3300" y="1254"/>
                  </a:cubicBezTo>
                  <a:cubicBezTo>
                    <a:pt x="3339" y="1254"/>
                    <a:pt x="3368" y="1293"/>
                    <a:pt x="3361" y="1340"/>
                  </a:cubicBezTo>
                  <a:cubicBezTo>
                    <a:pt x="3318" y="1571"/>
                    <a:pt x="3504" y="1777"/>
                    <a:pt x="3729" y="1777"/>
                  </a:cubicBezTo>
                  <a:cubicBezTo>
                    <a:pt x="3759" y="1777"/>
                    <a:pt x="3789" y="1774"/>
                    <a:pt x="3820" y="1766"/>
                  </a:cubicBezTo>
                  <a:cubicBezTo>
                    <a:pt x="4230" y="1700"/>
                    <a:pt x="4328" y="1159"/>
                    <a:pt x="3968" y="963"/>
                  </a:cubicBezTo>
                  <a:cubicBezTo>
                    <a:pt x="3874" y="916"/>
                    <a:pt x="3776" y="894"/>
                    <a:pt x="3679" y="894"/>
                  </a:cubicBezTo>
                  <a:cubicBezTo>
                    <a:pt x="3371" y="894"/>
                    <a:pt x="3083" y="1117"/>
                    <a:pt x="3033" y="1455"/>
                  </a:cubicBezTo>
                  <a:cubicBezTo>
                    <a:pt x="2968" y="1782"/>
                    <a:pt x="3132" y="2110"/>
                    <a:pt x="3427" y="2274"/>
                  </a:cubicBezTo>
                  <a:lnTo>
                    <a:pt x="3476" y="2274"/>
                  </a:lnTo>
                  <a:cubicBezTo>
                    <a:pt x="3558" y="2323"/>
                    <a:pt x="3673" y="2372"/>
                    <a:pt x="3771" y="2389"/>
                  </a:cubicBezTo>
                  <a:cubicBezTo>
                    <a:pt x="3866" y="2411"/>
                    <a:pt x="3961" y="2421"/>
                    <a:pt x="4054" y="2421"/>
                  </a:cubicBezTo>
                  <a:cubicBezTo>
                    <a:pt x="4664" y="2421"/>
                    <a:pt x="5189" y="1983"/>
                    <a:pt x="5246" y="1471"/>
                  </a:cubicBezTo>
                  <a:cubicBezTo>
                    <a:pt x="5279" y="1061"/>
                    <a:pt x="5115" y="668"/>
                    <a:pt x="4820" y="389"/>
                  </a:cubicBezTo>
                  <a:cubicBezTo>
                    <a:pt x="4437" y="91"/>
                    <a:pt x="3998" y="0"/>
                    <a:pt x="360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7" name="Google Shape;8967;p21"/>
            <p:cNvSpPr/>
            <p:nvPr/>
          </p:nvSpPr>
          <p:spPr>
            <a:xfrm>
              <a:off x="4020547" y="4813287"/>
              <a:ext cx="239837" cy="168847"/>
            </a:xfrm>
            <a:custGeom>
              <a:avLst/>
              <a:gdLst/>
              <a:ahLst/>
              <a:cxnLst/>
              <a:rect l="l" t="t" r="r" b="b"/>
              <a:pathLst>
                <a:path w="7311" h="5147" extrusionOk="0">
                  <a:moveTo>
                    <a:pt x="1750" y="0"/>
                  </a:moveTo>
                  <a:cubicBezTo>
                    <a:pt x="1356" y="0"/>
                    <a:pt x="969" y="175"/>
                    <a:pt x="705" y="508"/>
                  </a:cubicBezTo>
                  <a:cubicBezTo>
                    <a:pt x="611" y="638"/>
                    <a:pt x="465" y="705"/>
                    <a:pt x="317" y="705"/>
                  </a:cubicBezTo>
                  <a:cubicBezTo>
                    <a:pt x="205" y="705"/>
                    <a:pt x="92" y="667"/>
                    <a:pt x="0" y="590"/>
                  </a:cubicBezTo>
                  <a:lnTo>
                    <a:pt x="0" y="590"/>
                  </a:lnTo>
                  <a:cubicBezTo>
                    <a:pt x="33" y="950"/>
                    <a:pt x="66" y="1016"/>
                    <a:pt x="1770" y="1737"/>
                  </a:cubicBezTo>
                  <a:cubicBezTo>
                    <a:pt x="3082" y="2294"/>
                    <a:pt x="3524" y="4261"/>
                    <a:pt x="3655" y="5146"/>
                  </a:cubicBezTo>
                  <a:cubicBezTo>
                    <a:pt x="3803" y="4261"/>
                    <a:pt x="4245" y="2294"/>
                    <a:pt x="5557" y="1737"/>
                  </a:cubicBezTo>
                  <a:cubicBezTo>
                    <a:pt x="7261" y="1016"/>
                    <a:pt x="7278" y="950"/>
                    <a:pt x="7311" y="590"/>
                  </a:cubicBezTo>
                  <a:lnTo>
                    <a:pt x="7311" y="590"/>
                  </a:lnTo>
                  <a:cubicBezTo>
                    <a:pt x="7219" y="667"/>
                    <a:pt x="7106" y="705"/>
                    <a:pt x="6995" y="705"/>
                  </a:cubicBezTo>
                  <a:cubicBezTo>
                    <a:pt x="6849" y="705"/>
                    <a:pt x="6706" y="638"/>
                    <a:pt x="6622" y="508"/>
                  </a:cubicBezTo>
                  <a:cubicBezTo>
                    <a:pt x="6348" y="175"/>
                    <a:pt x="5958" y="0"/>
                    <a:pt x="5565" y="0"/>
                  </a:cubicBezTo>
                  <a:cubicBezTo>
                    <a:pt x="5300" y="0"/>
                    <a:pt x="5034" y="80"/>
                    <a:pt x="4803" y="245"/>
                  </a:cubicBezTo>
                  <a:cubicBezTo>
                    <a:pt x="4229" y="655"/>
                    <a:pt x="3852" y="1475"/>
                    <a:pt x="3655" y="2655"/>
                  </a:cubicBezTo>
                  <a:cubicBezTo>
                    <a:pt x="3475" y="1458"/>
                    <a:pt x="3098" y="639"/>
                    <a:pt x="2524" y="245"/>
                  </a:cubicBezTo>
                  <a:cubicBezTo>
                    <a:pt x="2286" y="80"/>
                    <a:pt x="2016" y="0"/>
                    <a:pt x="17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8" name="Google Shape;8968;p21"/>
            <p:cNvSpPr/>
            <p:nvPr/>
          </p:nvSpPr>
          <p:spPr>
            <a:xfrm>
              <a:off x="4096886" y="4719693"/>
              <a:ext cx="87688" cy="145753"/>
            </a:xfrm>
            <a:custGeom>
              <a:avLst/>
              <a:gdLst/>
              <a:ahLst/>
              <a:cxnLst/>
              <a:rect l="l" t="t" r="r" b="b"/>
              <a:pathLst>
                <a:path w="2673" h="4443" extrusionOk="0">
                  <a:moveTo>
                    <a:pt x="1345" y="0"/>
                  </a:moveTo>
                  <a:cubicBezTo>
                    <a:pt x="1263" y="164"/>
                    <a:pt x="1148" y="312"/>
                    <a:pt x="1000" y="427"/>
                  </a:cubicBezTo>
                  <a:cubicBezTo>
                    <a:pt x="558" y="853"/>
                    <a:pt x="1" y="1721"/>
                    <a:pt x="722" y="2902"/>
                  </a:cubicBezTo>
                  <a:cubicBezTo>
                    <a:pt x="1017" y="3377"/>
                    <a:pt x="1214" y="3902"/>
                    <a:pt x="1345" y="4442"/>
                  </a:cubicBezTo>
                  <a:cubicBezTo>
                    <a:pt x="1459" y="3902"/>
                    <a:pt x="1672" y="3377"/>
                    <a:pt x="1951" y="2902"/>
                  </a:cubicBezTo>
                  <a:cubicBezTo>
                    <a:pt x="2672" y="1721"/>
                    <a:pt x="2115" y="853"/>
                    <a:pt x="1672" y="427"/>
                  </a:cubicBezTo>
                  <a:cubicBezTo>
                    <a:pt x="1541" y="295"/>
                    <a:pt x="1427" y="164"/>
                    <a:pt x="13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9" name="Google Shape;8969;p21"/>
            <p:cNvSpPr/>
            <p:nvPr/>
          </p:nvSpPr>
          <p:spPr>
            <a:xfrm>
              <a:off x="4040427" y="4582467"/>
              <a:ext cx="200603" cy="220056"/>
            </a:xfrm>
            <a:custGeom>
              <a:avLst/>
              <a:gdLst/>
              <a:ahLst/>
              <a:cxnLst/>
              <a:rect l="l" t="t" r="r" b="b"/>
              <a:pathLst>
                <a:path w="6115" h="6708" extrusionOk="0">
                  <a:moveTo>
                    <a:pt x="1592" y="1"/>
                  </a:moveTo>
                  <a:cubicBezTo>
                    <a:pt x="1194" y="1"/>
                    <a:pt x="805" y="156"/>
                    <a:pt x="574" y="446"/>
                  </a:cubicBezTo>
                  <a:cubicBezTo>
                    <a:pt x="0" y="1102"/>
                    <a:pt x="476" y="2069"/>
                    <a:pt x="1131" y="2102"/>
                  </a:cubicBezTo>
                  <a:cubicBezTo>
                    <a:pt x="1150" y="2103"/>
                    <a:pt x="1168" y="2103"/>
                    <a:pt x="1186" y="2103"/>
                  </a:cubicBezTo>
                  <a:cubicBezTo>
                    <a:pt x="1784" y="2103"/>
                    <a:pt x="1996" y="1584"/>
                    <a:pt x="1869" y="1282"/>
                  </a:cubicBezTo>
                  <a:cubicBezTo>
                    <a:pt x="1827" y="1114"/>
                    <a:pt x="1664" y="993"/>
                    <a:pt x="1495" y="993"/>
                  </a:cubicBezTo>
                  <a:cubicBezTo>
                    <a:pt x="1467" y="993"/>
                    <a:pt x="1438" y="996"/>
                    <a:pt x="1410" y="1003"/>
                  </a:cubicBezTo>
                  <a:cubicBezTo>
                    <a:pt x="1263" y="1020"/>
                    <a:pt x="1148" y="1167"/>
                    <a:pt x="1164" y="1315"/>
                  </a:cubicBezTo>
                  <a:cubicBezTo>
                    <a:pt x="1154" y="1471"/>
                    <a:pt x="1275" y="1567"/>
                    <a:pt x="1402" y="1567"/>
                  </a:cubicBezTo>
                  <a:cubicBezTo>
                    <a:pt x="1476" y="1567"/>
                    <a:pt x="1553" y="1535"/>
                    <a:pt x="1607" y="1462"/>
                  </a:cubicBezTo>
                  <a:cubicBezTo>
                    <a:pt x="1647" y="1399"/>
                    <a:pt x="1689" y="1374"/>
                    <a:pt x="1726" y="1374"/>
                  </a:cubicBezTo>
                  <a:cubicBezTo>
                    <a:pt x="1793" y="1374"/>
                    <a:pt x="1841" y="1459"/>
                    <a:pt x="1820" y="1544"/>
                  </a:cubicBezTo>
                  <a:cubicBezTo>
                    <a:pt x="1743" y="1788"/>
                    <a:pt x="1515" y="1942"/>
                    <a:pt x="1270" y="1942"/>
                  </a:cubicBezTo>
                  <a:cubicBezTo>
                    <a:pt x="1203" y="1942"/>
                    <a:pt x="1133" y="1930"/>
                    <a:pt x="1066" y="1905"/>
                  </a:cubicBezTo>
                  <a:cubicBezTo>
                    <a:pt x="656" y="1790"/>
                    <a:pt x="459" y="1053"/>
                    <a:pt x="1017" y="659"/>
                  </a:cubicBezTo>
                  <a:cubicBezTo>
                    <a:pt x="1139" y="567"/>
                    <a:pt x="1320" y="517"/>
                    <a:pt x="1524" y="517"/>
                  </a:cubicBezTo>
                  <a:cubicBezTo>
                    <a:pt x="2114" y="517"/>
                    <a:pt x="2890" y="931"/>
                    <a:pt x="2951" y="1905"/>
                  </a:cubicBezTo>
                  <a:cubicBezTo>
                    <a:pt x="2951" y="3069"/>
                    <a:pt x="2017" y="4118"/>
                    <a:pt x="1771" y="4888"/>
                  </a:cubicBezTo>
                  <a:cubicBezTo>
                    <a:pt x="1410" y="5970"/>
                    <a:pt x="1853" y="6642"/>
                    <a:pt x="1885" y="6708"/>
                  </a:cubicBezTo>
                  <a:cubicBezTo>
                    <a:pt x="1607" y="6150"/>
                    <a:pt x="1590" y="5495"/>
                    <a:pt x="1836" y="4921"/>
                  </a:cubicBezTo>
                  <a:cubicBezTo>
                    <a:pt x="2049" y="4396"/>
                    <a:pt x="2476" y="3839"/>
                    <a:pt x="2803" y="3134"/>
                  </a:cubicBezTo>
                  <a:cubicBezTo>
                    <a:pt x="2918" y="2921"/>
                    <a:pt x="3000" y="2675"/>
                    <a:pt x="3049" y="2430"/>
                  </a:cubicBezTo>
                  <a:cubicBezTo>
                    <a:pt x="3115" y="2675"/>
                    <a:pt x="3197" y="2921"/>
                    <a:pt x="3312" y="3134"/>
                  </a:cubicBezTo>
                  <a:cubicBezTo>
                    <a:pt x="3623" y="3839"/>
                    <a:pt x="4049" y="4396"/>
                    <a:pt x="4262" y="4921"/>
                  </a:cubicBezTo>
                  <a:cubicBezTo>
                    <a:pt x="4508" y="5495"/>
                    <a:pt x="4492" y="6150"/>
                    <a:pt x="4213" y="6708"/>
                  </a:cubicBezTo>
                  <a:cubicBezTo>
                    <a:pt x="4246" y="6642"/>
                    <a:pt x="4705" y="5970"/>
                    <a:pt x="4344" y="4888"/>
                  </a:cubicBezTo>
                  <a:cubicBezTo>
                    <a:pt x="4082" y="4118"/>
                    <a:pt x="3164" y="3069"/>
                    <a:pt x="3164" y="1905"/>
                  </a:cubicBezTo>
                  <a:cubicBezTo>
                    <a:pt x="3213" y="931"/>
                    <a:pt x="3986" y="517"/>
                    <a:pt x="4581" y="517"/>
                  </a:cubicBezTo>
                  <a:cubicBezTo>
                    <a:pt x="4787" y="517"/>
                    <a:pt x="4972" y="567"/>
                    <a:pt x="5098" y="659"/>
                  </a:cubicBezTo>
                  <a:cubicBezTo>
                    <a:pt x="5655" y="1053"/>
                    <a:pt x="5459" y="1790"/>
                    <a:pt x="5033" y="1905"/>
                  </a:cubicBezTo>
                  <a:cubicBezTo>
                    <a:pt x="4969" y="1930"/>
                    <a:pt x="4902" y="1942"/>
                    <a:pt x="4836" y="1942"/>
                  </a:cubicBezTo>
                  <a:cubicBezTo>
                    <a:pt x="4599" y="1942"/>
                    <a:pt x="4368" y="1788"/>
                    <a:pt x="4279" y="1544"/>
                  </a:cubicBezTo>
                  <a:cubicBezTo>
                    <a:pt x="4257" y="1459"/>
                    <a:pt x="4312" y="1374"/>
                    <a:pt x="4384" y="1374"/>
                  </a:cubicBezTo>
                  <a:cubicBezTo>
                    <a:pt x="4423" y="1374"/>
                    <a:pt x="4468" y="1399"/>
                    <a:pt x="4508" y="1462"/>
                  </a:cubicBezTo>
                  <a:cubicBezTo>
                    <a:pt x="4556" y="1535"/>
                    <a:pt x="4629" y="1567"/>
                    <a:pt x="4701" y="1567"/>
                  </a:cubicBezTo>
                  <a:cubicBezTo>
                    <a:pt x="4826" y="1567"/>
                    <a:pt x="4951" y="1471"/>
                    <a:pt x="4951" y="1315"/>
                  </a:cubicBezTo>
                  <a:cubicBezTo>
                    <a:pt x="4967" y="1167"/>
                    <a:pt x="4852" y="1020"/>
                    <a:pt x="4705" y="1003"/>
                  </a:cubicBezTo>
                  <a:cubicBezTo>
                    <a:pt x="4674" y="996"/>
                    <a:pt x="4644" y="993"/>
                    <a:pt x="4615" y="993"/>
                  </a:cubicBezTo>
                  <a:cubicBezTo>
                    <a:pt x="4438" y="993"/>
                    <a:pt x="4286" y="1114"/>
                    <a:pt x="4229" y="1282"/>
                  </a:cubicBezTo>
                  <a:cubicBezTo>
                    <a:pt x="4102" y="1584"/>
                    <a:pt x="4346" y="2103"/>
                    <a:pt x="4930" y="2103"/>
                  </a:cubicBezTo>
                  <a:cubicBezTo>
                    <a:pt x="4947" y="2103"/>
                    <a:pt x="4965" y="2103"/>
                    <a:pt x="4983" y="2102"/>
                  </a:cubicBezTo>
                  <a:cubicBezTo>
                    <a:pt x="5606" y="2069"/>
                    <a:pt x="6114" y="1102"/>
                    <a:pt x="5524" y="446"/>
                  </a:cubicBezTo>
                  <a:cubicBezTo>
                    <a:pt x="5294" y="156"/>
                    <a:pt x="4908" y="1"/>
                    <a:pt x="4513" y="1"/>
                  </a:cubicBezTo>
                  <a:cubicBezTo>
                    <a:pt x="4039" y="1"/>
                    <a:pt x="3553" y="225"/>
                    <a:pt x="3312" y="708"/>
                  </a:cubicBezTo>
                  <a:cubicBezTo>
                    <a:pt x="3197" y="872"/>
                    <a:pt x="3098" y="1069"/>
                    <a:pt x="3049" y="1266"/>
                  </a:cubicBezTo>
                  <a:cubicBezTo>
                    <a:pt x="3000" y="1069"/>
                    <a:pt x="2918" y="872"/>
                    <a:pt x="2803" y="708"/>
                  </a:cubicBezTo>
                  <a:cubicBezTo>
                    <a:pt x="2562" y="225"/>
                    <a:pt x="2071" y="1"/>
                    <a:pt x="159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0" name="Google Shape;8970;p21"/>
            <p:cNvSpPr/>
            <p:nvPr/>
          </p:nvSpPr>
          <p:spPr>
            <a:xfrm>
              <a:off x="3878039" y="4693875"/>
              <a:ext cx="171012" cy="268903"/>
            </a:xfrm>
            <a:custGeom>
              <a:avLst/>
              <a:gdLst/>
              <a:ahLst/>
              <a:cxnLst/>
              <a:rect l="l" t="t" r="r" b="b"/>
              <a:pathLst>
                <a:path w="5213" h="8197" extrusionOk="0">
                  <a:moveTo>
                    <a:pt x="4115" y="1"/>
                  </a:moveTo>
                  <a:cubicBezTo>
                    <a:pt x="4115" y="1"/>
                    <a:pt x="4196" y="607"/>
                    <a:pt x="3803" y="837"/>
                  </a:cubicBezTo>
                  <a:cubicBezTo>
                    <a:pt x="3410" y="1066"/>
                    <a:pt x="2852" y="1525"/>
                    <a:pt x="3442" y="2050"/>
                  </a:cubicBezTo>
                  <a:cubicBezTo>
                    <a:pt x="4033" y="2574"/>
                    <a:pt x="4213" y="3328"/>
                    <a:pt x="3688" y="4066"/>
                  </a:cubicBezTo>
                  <a:cubicBezTo>
                    <a:pt x="3688" y="4066"/>
                    <a:pt x="3983" y="2967"/>
                    <a:pt x="3262" y="2476"/>
                  </a:cubicBezTo>
                  <a:cubicBezTo>
                    <a:pt x="3063" y="2343"/>
                    <a:pt x="2904" y="2306"/>
                    <a:pt x="2789" y="2306"/>
                  </a:cubicBezTo>
                  <a:cubicBezTo>
                    <a:pt x="2648" y="2306"/>
                    <a:pt x="2574" y="2361"/>
                    <a:pt x="2574" y="2361"/>
                  </a:cubicBezTo>
                  <a:cubicBezTo>
                    <a:pt x="2623" y="2492"/>
                    <a:pt x="2656" y="2640"/>
                    <a:pt x="2672" y="2787"/>
                  </a:cubicBezTo>
                  <a:cubicBezTo>
                    <a:pt x="2688" y="3000"/>
                    <a:pt x="2213" y="3361"/>
                    <a:pt x="2557" y="3754"/>
                  </a:cubicBezTo>
                  <a:cubicBezTo>
                    <a:pt x="2902" y="4148"/>
                    <a:pt x="3147" y="4918"/>
                    <a:pt x="1934" y="5803"/>
                  </a:cubicBezTo>
                  <a:cubicBezTo>
                    <a:pt x="1934" y="5803"/>
                    <a:pt x="2557" y="4443"/>
                    <a:pt x="2197" y="3738"/>
                  </a:cubicBezTo>
                  <a:cubicBezTo>
                    <a:pt x="1836" y="3033"/>
                    <a:pt x="1377" y="3148"/>
                    <a:pt x="967" y="2558"/>
                  </a:cubicBezTo>
                  <a:cubicBezTo>
                    <a:pt x="967" y="2558"/>
                    <a:pt x="0" y="3082"/>
                    <a:pt x="754" y="4230"/>
                  </a:cubicBezTo>
                  <a:cubicBezTo>
                    <a:pt x="1623" y="5574"/>
                    <a:pt x="541" y="7278"/>
                    <a:pt x="1476" y="8196"/>
                  </a:cubicBezTo>
                  <a:cubicBezTo>
                    <a:pt x="1476" y="8196"/>
                    <a:pt x="1410" y="6836"/>
                    <a:pt x="2672" y="5606"/>
                  </a:cubicBezTo>
                  <a:cubicBezTo>
                    <a:pt x="3934" y="4377"/>
                    <a:pt x="5213" y="2853"/>
                    <a:pt x="41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1" name="Google Shape;8971;p21"/>
            <p:cNvSpPr/>
            <p:nvPr/>
          </p:nvSpPr>
          <p:spPr>
            <a:xfrm>
              <a:off x="4028059" y="4660544"/>
              <a:ext cx="99498" cy="148443"/>
            </a:xfrm>
            <a:custGeom>
              <a:avLst/>
              <a:gdLst/>
              <a:ahLst/>
              <a:cxnLst/>
              <a:rect l="l" t="t" r="r" b="b"/>
              <a:pathLst>
                <a:path w="3033" h="4525" extrusionOk="0">
                  <a:moveTo>
                    <a:pt x="2590" y="0"/>
                  </a:moveTo>
                  <a:lnTo>
                    <a:pt x="2590" y="0"/>
                  </a:lnTo>
                  <a:cubicBezTo>
                    <a:pt x="2541" y="279"/>
                    <a:pt x="2279" y="525"/>
                    <a:pt x="1640" y="820"/>
                  </a:cubicBezTo>
                  <a:cubicBezTo>
                    <a:pt x="984" y="1099"/>
                    <a:pt x="1230" y="1935"/>
                    <a:pt x="1279" y="2115"/>
                  </a:cubicBezTo>
                  <a:cubicBezTo>
                    <a:pt x="1342" y="2303"/>
                    <a:pt x="1405" y="2641"/>
                    <a:pt x="1209" y="2641"/>
                  </a:cubicBezTo>
                  <a:cubicBezTo>
                    <a:pt x="1200" y="2641"/>
                    <a:pt x="1191" y="2641"/>
                    <a:pt x="1181" y="2639"/>
                  </a:cubicBezTo>
                  <a:cubicBezTo>
                    <a:pt x="968" y="2607"/>
                    <a:pt x="1017" y="2492"/>
                    <a:pt x="1115" y="1820"/>
                  </a:cubicBezTo>
                  <a:cubicBezTo>
                    <a:pt x="1188" y="1319"/>
                    <a:pt x="879" y="1255"/>
                    <a:pt x="717" y="1255"/>
                  </a:cubicBezTo>
                  <a:cubicBezTo>
                    <a:pt x="662" y="1255"/>
                    <a:pt x="623" y="1262"/>
                    <a:pt x="623" y="1262"/>
                  </a:cubicBezTo>
                  <a:cubicBezTo>
                    <a:pt x="754" y="1426"/>
                    <a:pt x="738" y="1656"/>
                    <a:pt x="607" y="1820"/>
                  </a:cubicBezTo>
                  <a:cubicBezTo>
                    <a:pt x="361" y="2066"/>
                    <a:pt x="50" y="2344"/>
                    <a:pt x="312" y="3098"/>
                  </a:cubicBezTo>
                  <a:cubicBezTo>
                    <a:pt x="574" y="3852"/>
                    <a:pt x="0" y="4524"/>
                    <a:pt x="0" y="4524"/>
                  </a:cubicBezTo>
                  <a:cubicBezTo>
                    <a:pt x="3033" y="2017"/>
                    <a:pt x="2590" y="1"/>
                    <a:pt x="259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2" name="Google Shape;8972;p21"/>
            <p:cNvSpPr/>
            <p:nvPr/>
          </p:nvSpPr>
          <p:spPr>
            <a:xfrm>
              <a:off x="3831258" y="4941754"/>
              <a:ext cx="117770" cy="139848"/>
            </a:xfrm>
            <a:custGeom>
              <a:avLst/>
              <a:gdLst/>
              <a:ahLst/>
              <a:cxnLst/>
              <a:rect l="l" t="t" r="r" b="b"/>
              <a:pathLst>
                <a:path w="3590" h="4263" extrusionOk="0">
                  <a:moveTo>
                    <a:pt x="1869" y="1"/>
                  </a:moveTo>
                  <a:cubicBezTo>
                    <a:pt x="1869" y="1"/>
                    <a:pt x="2000" y="280"/>
                    <a:pt x="1639" y="526"/>
                  </a:cubicBezTo>
                  <a:cubicBezTo>
                    <a:pt x="1295" y="771"/>
                    <a:pt x="0" y="2443"/>
                    <a:pt x="3590" y="4263"/>
                  </a:cubicBezTo>
                  <a:cubicBezTo>
                    <a:pt x="3590" y="4263"/>
                    <a:pt x="2738" y="3771"/>
                    <a:pt x="2639" y="2476"/>
                  </a:cubicBezTo>
                  <a:cubicBezTo>
                    <a:pt x="2525" y="1198"/>
                    <a:pt x="2803" y="509"/>
                    <a:pt x="18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3" name="Google Shape;8973;p21"/>
            <p:cNvSpPr/>
            <p:nvPr/>
          </p:nvSpPr>
          <p:spPr>
            <a:xfrm>
              <a:off x="3598961" y="4977971"/>
              <a:ext cx="226945" cy="160154"/>
            </a:xfrm>
            <a:custGeom>
              <a:avLst/>
              <a:gdLst/>
              <a:ahLst/>
              <a:cxnLst/>
              <a:rect l="l" t="t" r="r" b="b"/>
              <a:pathLst>
                <a:path w="6918" h="4882" extrusionOk="0">
                  <a:moveTo>
                    <a:pt x="4977" y="1"/>
                  </a:moveTo>
                  <a:cubicBezTo>
                    <a:pt x="4754" y="1"/>
                    <a:pt x="4503" y="53"/>
                    <a:pt x="4229" y="176"/>
                  </a:cubicBezTo>
                  <a:cubicBezTo>
                    <a:pt x="2770" y="831"/>
                    <a:pt x="3033" y="3306"/>
                    <a:pt x="4770" y="3667"/>
                  </a:cubicBezTo>
                  <a:cubicBezTo>
                    <a:pt x="4983" y="3700"/>
                    <a:pt x="5180" y="3732"/>
                    <a:pt x="5360" y="3749"/>
                  </a:cubicBezTo>
                  <a:cubicBezTo>
                    <a:pt x="4901" y="3831"/>
                    <a:pt x="4459" y="3995"/>
                    <a:pt x="4049" y="4191"/>
                  </a:cubicBezTo>
                  <a:cubicBezTo>
                    <a:pt x="3885" y="4273"/>
                    <a:pt x="3655" y="4339"/>
                    <a:pt x="3606" y="4355"/>
                  </a:cubicBezTo>
                  <a:cubicBezTo>
                    <a:pt x="3152" y="4528"/>
                    <a:pt x="2723" y="4603"/>
                    <a:pt x="2335" y="4603"/>
                  </a:cubicBezTo>
                  <a:cubicBezTo>
                    <a:pt x="1506" y="4603"/>
                    <a:pt x="870" y="4257"/>
                    <a:pt x="590" y="3765"/>
                  </a:cubicBezTo>
                  <a:cubicBezTo>
                    <a:pt x="361" y="3355"/>
                    <a:pt x="344" y="2864"/>
                    <a:pt x="558" y="2454"/>
                  </a:cubicBezTo>
                  <a:cubicBezTo>
                    <a:pt x="558" y="2437"/>
                    <a:pt x="574" y="2437"/>
                    <a:pt x="574" y="2421"/>
                  </a:cubicBezTo>
                  <a:cubicBezTo>
                    <a:pt x="778" y="2107"/>
                    <a:pt x="1114" y="1960"/>
                    <a:pt x="1430" y="1960"/>
                  </a:cubicBezTo>
                  <a:cubicBezTo>
                    <a:pt x="1722" y="1960"/>
                    <a:pt x="1997" y="2086"/>
                    <a:pt x="2131" y="2323"/>
                  </a:cubicBezTo>
                  <a:cubicBezTo>
                    <a:pt x="2229" y="2454"/>
                    <a:pt x="2295" y="2634"/>
                    <a:pt x="2295" y="2798"/>
                  </a:cubicBezTo>
                  <a:cubicBezTo>
                    <a:pt x="2295" y="2946"/>
                    <a:pt x="2229" y="3093"/>
                    <a:pt x="2131" y="3208"/>
                  </a:cubicBezTo>
                  <a:cubicBezTo>
                    <a:pt x="2017" y="3305"/>
                    <a:pt x="1954" y="3335"/>
                    <a:pt x="1923" y="3335"/>
                  </a:cubicBezTo>
                  <a:cubicBezTo>
                    <a:pt x="1897" y="3335"/>
                    <a:pt x="1894" y="3313"/>
                    <a:pt x="1902" y="3290"/>
                  </a:cubicBezTo>
                  <a:cubicBezTo>
                    <a:pt x="2017" y="3030"/>
                    <a:pt x="1727" y="2861"/>
                    <a:pt x="1473" y="2861"/>
                  </a:cubicBezTo>
                  <a:cubicBezTo>
                    <a:pt x="1295" y="2861"/>
                    <a:pt x="1134" y="2946"/>
                    <a:pt x="1148" y="3142"/>
                  </a:cubicBezTo>
                  <a:cubicBezTo>
                    <a:pt x="1137" y="3417"/>
                    <a:pt x="1383" y="3544"/>
                    <a:pt x="1636" y="3544"/>
                  </a:cubicBezTo>
                  <a:cubicBezTo>
                    <a:pt x="1760" y="3544"/>
                    <a:pt x="1886" y="3513"/>
                    <a:pt x="1984" y="3454"/>
                  </a:cubicBezTo>
                  <a:lnTo>
                    <a:pt x="2016" y="3437"/>
                  </a:lnTo>
                  <a:cubicBezTo>
                    <a:pt x="2049" y="3421"/>
                    <a:pt x="2066" y="3405"/>
                    <a:pt x="2082" y="3388"/>
                  </a:cubicBezTo>
                  <a:lnTo>
                    <a:pt x="2082" y="3372"/>
                  </a:lnTo>
                  <a:cubicBezTo>
                    <a:pt x="2393" y="3093"/>
                    <a:pt x="2426" y="2618"/>
                    <a:pt x="2180" y="2290"/>
                  </a:cubicBezTo>
                  <a:cubicBezTo>
                    <a:pt x="2042" y="2013"/>
                    <a:pt x="1726" y="1862"/>
                    <a:pt x="1388" y="1862"/>
                  </a:cubicBezTo>
                  <a:cubicBezTo>
                    <a:pt x="1046" y="1862"/>
                    <a:pt x="682" y="2017"/>
                    <a:pt x="459" y="2356"/>
                  </a:cubicBezTo>
                  <a:cubicBezTo>
                    <a:pt x="0" y="2946"/>
                    <a:pt x="131" y="4109"/>
                    <a:pt x="935" y="4585"/>
                  </a:cubicBezTo>
                  <a:cubicBezTo>
                    <a:pt x="1300" y="4783"/>
                    <a:pt x="1707" y="4882"/>
                    <a:pt x="2131" y="4882"/>
                  </a:cubicBezTo>
                  <a:cubicBezTo>
                    <a:pt x="2164" y="4882"/>
                    <a:pt x="2197" y="4881"/>
                    <a:pt x="2229" y="4880"/>
                  </a:cubicBezTo>
                  <a:cubicBezTo>
                    <a:pt x="3131" y="4847"/>
                    <a:pt x="3852" y="4355"/>
                    <a:pt x="5016" y="3995"/>
                  </a:cubicBezTo>
                  <a:cubicBezTo>
                    <a:pt x="5459" y="3896"/>
                    <a:pt x="5885" y="3831"/>
                    <a:pt x="6327" y="3798"/>
                  </a:cubicBezTo>
                  <a:cubicBezTo>
                    <a:pt x="6540" y="3782"/>
                    <a:pt x="6737" y="3716"/>
                    <a:pt x="6917" y="3618"/>
                  </a:cubicBezTo>
                  <a:lnTo>
                    <a:pt x="6917" y="3618"/>
                  </a:lnTo>
                  <a:cubicBezTo>
                    <a:pt x="6917" y="3618"/>
                    <a:pt x="6807" y="3644"/>
                    <a:pt x="6662" y="3644"/>
                  </a:cubicBezTo>
                  <a:cubicBezTo>
                    <a:pt x="6508" y="3644"/>
                    <a:pt x="6315" y="3614"/>
                    <a:pt x="6180" y="3487"/>
                  </a:cubicBezTo>
                  <a:cubicBezTo>
                    <a:pt x="5917" y="3257"/>
                    <a:pt x="5917" y="3355"/>
                    <a:pt x="5639" y="3257"/>
                  </a:cubicBezTo>
                  <a:cubicBezTo>
                    <a:pt x="5475" y="3224"/>
                    <a:pt x="5360" y="3060"/>
                    <a:pt x="5360" y="2896"/>
                  </a:cubicBezTo>
                  <a:cubicBezTo>
                    <a:pt x="5163" y="3060"/>
                    <a:pt x="5131" y="3355"/>
                    <a:pt x="5278" y="3552"/>
                  </a:cubicBezTo>
                  <a:cubicBezTo>
                    <a:pt x="5278" y="3552"/>
                    <a:pt x="4557" y="3552"/>
                    <a:pt x="4393" y="3191"/>
                  </a:cubicBezTo>
                  <a:cubicBezTo>
                    <a:pt x="4213" y="2814"/>
                    <a:pt x="4426" y="2814"/>
                    <a:pt x="4557" y="2733"/>
                  </a:cubicBezTo>
                  <a:cubicBezTo>
                    <a:pt x="4705" y="2651"/>
                    <a:pt x="4754" y="2519"/>
                    <a:pt x="4606" y="2306"/>
                  </a:cubicBezTo>
                  <a:cubicBezTo>
                    <a:pt x="4459" y="2093"/>
                    <a:pt x="4475" y="1733"/>
                    <a:pt x="4737" y="1733"/>
                  </a:cubicBezTo>
                  <a:cubicBezTo>
                    <a:pt x="4658" y="1560"/>
                    <a:pt x="4492" y="1452"/>
                    <a:pt x="4310" y="1452"/>
                  </a:cubicBezTo>
                  <a:cubicBezTo>
                    <a:pt x="4267" y="1452"/>
                    <a:pt x="4224" y="1458"/>
                    <a:pt x="4180" y="1470"/>
                  </a:cubicBezTo>
                  <a:cubicBezTo>
                    <a:pt x="3754" y="1552"/>
                    <a:pt x="3754" y="2159"/>
                    <a:pt x="3754" y="2159"/>
                  </a:cubicBezTo>
                  <a:cubicBezTo>
                    <a:pt x="3754" y="2159"/>
                    <a:pt x="3459" y="1405"/>
                    <a:pt x="3934" y="1028"/>
                  </a:cubicBezTo>
                  <a:cubicBezTo>
                    <a:pt x="4123" y="883"/>
                    <a:pt x="4274" y="827"/>
                    <a:pt x="4391" y="827"/>
                  </a:cubicBezTo>
                  <a:cubicBezTo>
                    <a:pt x="4578" y="827"/>
                    <a:pt x="4681" y="969"/>
                    <a:pt x="4721" y="1110"/>
                  </a:cubicBezTo>
                  <a:cubicBezTo>
                    <a:pt x="4774" y="1295"/>
                    <a:pt x="4870" y="1449"/>
                    <a:pt x="5017" y="1449"/>
                  </a:cubicBezTo>
                  <a:cubicBezTo>
                    <a:pt x="5052" y="1449"/>
                    <a:pt x="5090" y="1440"/>
                    <a:pt x="5131" y="1421"/>
                  </a:cubicBezTo>
                  <a:cubicBezTo>
                    <a:pt x="5261" y="1345"/>
                    <a:pt x="5377" y="1248"/>
                    <a:pt x="5474" y="1248"/>
                  </a:cubicBezTo>
                  <a:cubicBezTo>
                    <a:pt x="5523" y="1248"/>
                    <a:pt x="5567" y="1273"/>
                    <a:pt x="5606" y="1339"/>
                  </a:cubicBezTo>
                  <a:cubicBezTo>
                    <a:pt x="5737" y="1602"/>
                    <a:pt x="5622" y="1897"/>
                    <a:pt x="5360" y="2011"/>
                  </a:cubicBezTo>
                  <a:cubicBezTo>
                    <a:pt x="5360" y="2011"/>
                    <a:pt x="5366" y="2012"/>
                    <a:pt x="5376" y="2012"/>
                  </a:cubicBezTo>
                  <a:cubicBezTo>
                    <a:pt x="5484" y="2012"/>
                    <a:pt x="6094" y="1984"/>
                    <a:pt x="6229" y="1372"/>
                  </a:cubicBezTo>
                  <a:cubicBezTo>
                    <a:pt x="6334" y="822"/>
                    <a:pt x="5864" y="1"/>
                    <a:pt x="497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4" name="Google Shape;8974;p21"/>
            <p:cNvSpPr/>
            <p:nvPr/>
          </p:nvSpPr>
          <p:spPr>
            <a:xfrm>
              <a:off x="3562941" y="5063823"/>
              <a:ext cx="152740" cy="108125"/>
            </a:xfrm>
            <a:custGeom>
              <a:avLst/>
              <a:gdLst/>
              <a:ahLst/>
              <a:cxnLst/>
              <a:rect l="l" t="t" r="r" b="b"/>
              <a:pathLst>
                <a:path w="4656" h="3296" extrusionOk="0">
                  <a:moveTo>
                    <a:pt x="836" y="1"/>
                  </a:moveTo>
                  <a:cubicBezTo>
                    <a:pt x="836" y="1"/>
                    <a:pt x="0" y="919"/>
                    <a:pt x="557" y="1722"/>
                  </a:cubicBezTo>
                  <a:cubicBezTo>
                    <a:pt x="869" y="2181"/>
                    <a:pt x="1377" y="2459"/>
                    <a:pt x="1934" y="2492"/>
                  </a:cubicBezTo>
                  <a:cubicBezTo>
                    <a:pt x="1869" y="2492"/>
                    <a:pt x="1475" y="2492"/>
                    <a:pt x="1295" y="2722"/>
                  </a:cubicBezTo>
                  <a:cubicBezTo>
                    <a:pt x="1180" y="2886"/>
                    <a:pt x="1131" y="3099"/>
                    <a:pt x="1147" y="3295"/>
                  </a:cubicBezTo>
                  <a:cubicBezTo>
                    <a:pt x="1200" y="3204"/>
                    <a:pt x="1293" y="3154"/>
                    <a:pt x="1395" y="3154"/>
                  </a:cubicBezTo>
                  <a:cubicBezTo>
                    <a:pt x="1422" y="3154"/>
                    <a:pt x="1448" y="3158"/>
                    <a:pt x="1475" y="3164"/>
                  </a:cubicBezTo>
                  <a:cubicBezTo>
                    <a:pt x="1590" y="3200"/>
                    <a:pt x="1753" y="3278"/>
                    <a:pt x="1938" y="3278"/>
                  </a:cubicBezTo>
                  <a:cubicBezTo>
                    <a:pt x="2096" y="3278"/>
                    <a:pt x="2269" y="3221"/>
                    <a:pt x="2442" y="3033"/>
                  </a:cubicBezTo>
                  <a:cubicBezTo>
                    <a:pt x="2819" y="2640"/>
                    <a:pt x="3311" y="2869"/>
                    <a:pt x="4655" y="2148"/>
                  </a:cubicBezTo>
                  <a:lnTo>
                    <a:pt x="4655" y="2148"/>
                  </a:lnTo>
                  <a:cubicBezTo>
                    <a:pt x="4655" y="2148"/>
                    <a:pt x="3926" y="2456"/>
                    <a:pt x="3108" y="2456"/>
                  </a:cubicBezTo>
                  <a:cubicBezTo>
                    <a:pt x="2646" y="2456"/>
                    <a:pt x="2156" y="2357"/>
                    <a:pt x="1754" y="2050"/>
                  </a:cubicBezTo>
                  <a:cubicBezTo>
                    <a:pt x="1098" y="1574"/>
                    <a:pt x="754" y="804"/>
                    <a:pt x="83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5" name="Google Shape;8975;p21"/>
            <p:cNvSpPr/>
            <p:nvPr/>
          </p:nvSpPr>
          <p:spPr>
            <a:xfrm>
              <a:off x="3764039" y="4820307"/>
              <a:ext cx="145753" cy="205917"/>
            </a:xfrm>
            <a:custGeom>
              <a:avLst/>
              <a:gdLst/>
              <a:ahLst/>
              <a:cxnLst/>
              <a:rect l="l" t="t" r="r" b="b"/>
              <a:pathLst>
                <a:path w="4443" h="6277" extrusionOk="0">
                  <a:moveTo>
                    <a:pt x="2632" y="0"/>
                  </a:moveTo>
                  <a:cubicBezTo>
                    <a:pt x="2136" y="0"/>
                    <a:pt x="1621" y="202"/>
                    <a:pt x="1279" y="605"/>
                  </a:cubicBezTo>
                  <a:cubicBezTo>
                    <a:pt x="0" y="2244"/>
                    <a:pt x="902" y="4260"/>
                    <a:pt x="1656" y="5113"/>
                  </a:cubicBezTo>
                  <a:cubicBezTo>
                    <a:pt x="2082" y="5637"/>
                    <a:pt x="2639" y="6031"/>
                    <a:pt x="3262" y="6276"/>
                  </a:cubicBezTo>
                  <a:cubicBezTo>
                    <a:pt x="2689" y="6014"/>
                    <a:pt x="2180" y="5621"/>
                    <a:pt x="1787" y="5129"/>
                  </a:cubicBezTo>
                  <a:cubicBezTo>
                    <a:pt x="1508" y="4736"/>
                    <a:pt x="1312" y="4309"/>
                    <a:pt x="1181" y="3851"/>
                  </a:cubicBezTo>
                  <a:cubicBezTo>
                    <a:pt x="1033" y="3326"/>
                    <a:pt x="984" y="2769"/>
                    <a:pt x="1017" y="2211"/>
                  </a:cubicBezTo>
                  <a:cubicBezTo>
                    <a:pt x="1148" y="736"/>
                    <a:pt x="1984" y="195"/>
                    <a:pt x="2738" y="162"/>
                  </a:cubicBezTo>
                  <a:cubicBezTo>
                    <a:pt x="3082" y="162"/>
                    <a:pt x="3410" y="310"/>
                    <a:pt x="3656" y="556"/>
                  </a:cubicBezTo>
                  <a:cubicBezTo>
                    <a:pt x="4295" y="1097"/>
                    <a:pt x="3951" y="2047"/>
                    <a:pt x="3410" y="2277"/>
                  </a:cubicBezTo>
                  <a:cubicBezTo>
                    <a:pt x="3287" y="2338"/>
                    <a:pt x="3150" y="2372"/>
                    <a:pt x="3011" y="2372"/>
                  </a:cubicBezTo>
                  <a:cubicBezTo>
                    <a:pt x="2891" y="2372"/>
                    <a:pt x="2770" y="2347"/>
                    <a:pt x="2656" y="2293"/>
                  </a:cubicBezTo>
                  <a:cubicBezTo>
                    <a:pt x="2492" y="2195"/>
                    <a:pt x="2377" y="2031"/>
                    <a:pt x="2344" y="1834"/>
                  </a:cubicBezTo>
                  <a:cubicBezTo>
                    <a:pt x="2344" y="1737"/>
                    <a:pt x="2370" y="1714"/>
                    <a:pt x="2421" y="1714"/>
                  </a:cubicBezTo>
                  <a:cubicBezTo>
                    <a:pt x="2465" y="1714"/>
                    <a:pt x="2527" y="1731"/>
                    <a:pt x="2607" y="1731"/>
                  </a:cubicBezTo>
                  <a:cubicBezTo>
                    <a:pt x="2667" y="1731"/>
                    <a:pt x="2739" y="1721"/>
                    <a:pt x="2820" y="1687"/>
                  </a:cubicBezTo>
                  <a:cubicBezTo>
                    <a:pt x="3016" y="1572"/>
                    <a:pt x="3049" y="1293"/>
                    <a:pt x="2885" y="1130"/>
                  </a:cubicBezTo>
                  <a:cubicBezTo>
                    <a:pt x="2817" y="1056"/>
                    <a:pt x="2717" y="1015"/>
                    <a:pt x="2614" y="1015"/>
                  </a:cubicBezTo>
                  <a:cubicBezTo>
                    <a:pt x="2419" y="1015"/>
                    <a:pt x="2212" y="1158"/>
                    <a:pt x="2180" y="1490"/>
                  </a:cubicBezTo>
                  <a:cubicBezTo>
                    <a:pt x="2148" y="1736"/>
                    <a:pt x="2213" y="1982"/>
                    <a:pt x="2377" y="2146"/>
                  </a:cubicBezTo>
                  <a:lnTo>
                    <a:pt x="2443" y="2211"/>
                  </a:lnTo>
                  <a:cubicBezTo>
                    <a:pt x="2459" y="2228"/>
                    <a:pt x="2475" y="2244"/>
                    <a:pt x="2508" y="2261"/>
                  </a:cubicBezTo>
                  <a:lnTo>
                    <a:pt x="2557" y="2293"/>
                  </a:lnTo>
                  <a:lnTo>
                    <a:pt x="2590" y="2326"/>
                  </a:lnTo>
                  <a:lnTo>
                    <a:pt x="2623" y="2343"/>
                  </a:lnTo>
                  <a:cubicBezTo>
                    <a:pt x="2754" y="2408"/>
                    <a:pt x="2893" y="2441"/>
                    <a:pt x="3031" y="2441"/>
                  </a:cubicBezTo>
                  <a:cubicBezTo>
                    <a:pt x="3168" y="2441"/>
                    <a:pt x="3303" y="2408"/>
                    <a:pt x="3426" y="2343"/>
                  </a:cubicBezTo>
                  <a:cubicBezTo>
                    <a:pt x="4016" y="2129"/>
                    <a:pt x="4442" y="1080"/>
                    <a:pt x="3754" y="458"/>
                  </a:cubicBezTo>
                  <a:cubicBezTo>
                    <a:pt x="3479" y="153"/>
                    <a:pt x="3063" y="0"/>
                    <a:pt x="26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6" name="Google Shape;8976;p21"/>
            <p:cNvSpPr/>
            <p:nvPr/>
          </p:nvSpPr>
          <p:spPr>
            <a:xfrm>
              <a:off x="2998323" y="4897236"/>
              <a:ext cx="297377" cy="207032"/>
            </a:xfrm>
            <a:custGeom>
              <a:avLst/>
              <a:gdLst/>
              <a:ahLst/>
              <a:cxnLst/>
              <a:rect l="l" t="t" r="r" b="b"/>
              <a:pathLst>
                <a:path w="9065" h="6311" extrusionOk="0">
                  <a:moveTo>
                    <a:pt x="2015" y="1"/>
                  </a:moveTo>
                  <a:cubicBezTo>
                    <a:pt x="1099" y="1"/>
                    <a:pt x="77" y="653"/>
                    <a:pt x="33" y="1850"/>
                  </a:cubicBezTo>
                  <a:cubicBezTo>
                    <a:pt x="0" y="2718"/>
                    <a:pt x="475" y="3522"/>
                    <a:pt x="1246" y="3931"/>
                  </a:cubicBezTo>
                  <a:cubicBezTo>
                    <a:pt x="1740" y="4189"/>
                    <a:pt x="2291" y="4291"/>
                    <a:pt x="2857" y="4291"/>
                  </a:cubicBezTo>
                  <a:cubicBezTo>
                    <a:pt x="3192" y="4291"/>
                    <a:pt x="3533" y="4255"/>
                    <a:pt x="3868" y="4194"/>
                  </a:cubicBezTo>
                  <a:cubicBezTo>
                    <a:pt x="4754" y="3948"/>
                    <a:pt x="5573" y="3620"/>
                    <a:pt x="6393" y="3423"/>
                  </a:cubicBezTo>
                  <a:cubicBezTo>
                    <a:pt x="6594" y="3370"/>
                    <a:pt x="6801" y="3343"/>
                    <a:pt x="7005" y="3343"/>
                  </a:cubicBezTo>
                  <a:cubicBezTo>
                    <a:pt x="7613" y="3343"/>
                    <a:pt x="8192" y="3580"/>
                    <a:pt x="8524" y="4046"/>
                  </a:cubicBezTo>
                  <a:cubicBezTo>
                    <a:pt x="8966" y="4620"/>
                    <a:pt x="8999" y="5571"/>
                    <a:pt x="8458" y="5964"/>
                  </a:cubicBezTo>
                  <a:cubicBezTo>
                    <a:pt x="8244" y="6126"/>
                    <a:pt x="7987" y="6201"/>
                    <a:pt x="7739" y="6201"/>
                  </a:cubicBezTo>
                  <a:cubicBezTo>
                    <a:pt x="7359" y="6201"/>
                    <a:pt x="7000" y="6025"/>
                    <a:pt x="6852" y="5718"/>
                  </a:cubicBezTo>
                  <a:cubicBezTo>
                    <a:pt x="6540" y="5226"/>
                    <a:pt x="6786" y="4571"/>
                    <a:pt x="7245" y="4440"/>
                  </a:cubicBezTo>
                  <a:cubicBezTo>
                    <a:pt x="7332" y="4403"/>
                    <a:pt x="7424" y="4385"/>
                    <a:pt x="7517" y="4385"/>
                  </a:cubicBezTo>
                  <a:cubicBezTo>
                    <a:pt x="7755" y="4385"/>
                    <a:pt x="7993" y="4501"/>
                    <a:pt x="8147" y="4702"/>
                  </a:cubicBezTo>
                  <a:cubicBezTo>
                    <a:pt x="8229" y="4882"/>
                    <a:pt x="8245" y="5095"/>
                    <a:pt x="8179" y="5275"/>
                  </a:cubicBezTo>
                  <a:cubicBezTo>
                    <a:pt x="8166" y="5314"/>
                    <a:pt x="8113" y="5394"/>
                    <a:pt x="8067" y="5394"/>
                  </a:cubicBezTo>
                  <a:cubicBezTo>
                    <a:pt x="8054" y="5394"/>
                    <a:pt x="8042" y="5388"/>
                    <a:pt x="8032" y="5374"/>
                  </a:cubicBezTo>
                  <a:cubicBezTo>
                    <a:pt x="7966" y="5325"/>
                    <a:pt x="8032" y="4964"/>
                    <a:pt x="7655" y="4915"/>
                  </a:cubicBezTo>
                  <a:cubicBezTo>
                    <a:pt x="7641" y="4913"/>
                    <a:pt x="7627" y="4912"/>
                    <a:pt x="7614" y="4912"/>
                  </a:cubicBezTo>
                  <a:cubicBezTo>
                    <a:pt x="7285" y="4912"/>
                    <a:pt x="7176" y="5478"/>
                    <a:pt x="7507" y="5620"/>
                  </a:cubicBezTo>
                  <a:cubicBezTo>
                    <a:pt x="7580" y="5652"/>
                    <a:pt x="7656" y="5668"/>
                    <a:pt x="7729" y="5668"/>
                  </a:cubicBezTo>
                  <a:cubicBezTo>
                    <a:pt x="7951" y="5668"/>
                    <a:pt x="8155" y="5526"/>
                    <a:pt x="8229" y="5292"/>
                  </a:cubicBezTo>
                  <a:cubicBezTo>
                    <a:pt x="8229" y="5292"/>
                    <a:pt x="8229" y="5275"/>
                    <a:pt x="8229" y="5275"/>
                  </a:cubicBezTo>
                  <a:cubicBezTo>
                    <a:pt x="8245" y="5259"/>
                    <a:pt x="8245" y="5243"/>
                    <a:pt x="8245" y="5226"/>
                  </a:cubicBezTo>
                  <a:lnTo>
                    <a:pt x="8245" y="5210"/>
                  </a:lnTo>
                  <a:cubicBezTo>
                    <a:pt x="8278" y="5095"/>
                    <a:pt x="8261" y="4964"/>
                    <a:pt x="8229" y="4833"/>
                  </a:cubicBezTo>
                  <a:cubicBezTo>
                    <a:pt x="8115" y="4531"/>
                    <a:pt x="7818" y="4335"/>
                    <a:pt x="7500" y="4335"/>
                  </a:cubicBezTo>
                  <a:cubicBezTo>
                    <a:pt x="7405" y="4335"/>
                    <a:pt x="7307" y="4352"/>
                    <a:pt x="7212" y="4390"/>
                  </a:cubicBezTo>
                  <a:cubicBezTo>
                    <a:pt x="6721" y="4521"/>
                    <a:pt x="6425" y="5210"/>
                    <a:pt x="6770" y="5767"/>
                  </a:cubicBezTo>
                  <a:cubicBezTo>
                    <a:pt x="6941" y="6110"/>
                    <a:pt x="7349" y="6310"/>
                    <a:pt x="7771" y="6310"/>
                  </a:cubicBezTo>
                  <a:cubicBezTo>
                    <a:pt x="8034" y="6310"/>
                    <a:pt x="8303" y="6232"/>
                    <a:pt x="8524" y="6062"/>
                  </a:cubicBezTo>
                  <a:cubicBezTo>
                    <a:pt x="8966" y="5734"/>
                    <a:pt x="9064" y="5128"/>
                    <a:pt x="8917" y="4571"/>
                  </a:cubicBezTo>
                  <a:cubicBezTo>
                    <a:pt x="8835" y="4046"/>
                    <a:pt x="8474" y="3161"/>
                    <a:pt x="7212" y="2882"/>
                  </a:cubicBezTo>
                  <a:cubicBezTo>
                    <a:pt x="7067" y="2850"/>
                    <a:pt x="6919" y="2835"/>
                    <a:pt x="6768" y="2835"/>
                  </a:cubicBezTo>
                  <a:cubicBezTo>
                    <a:pt x="5437" y="2835"/>
                    <a:pt x="3898" y="3973"/>
                    <a:pt x="2323" y="3973"/>
                  </a:cubicBezTo>
                  <a:cubicBezTo>
                    <a:pt x="2101" y="3973"/>
                    <a:pt x="1878" y="3950"/>
                    <a:pt x="1656" y="3899"/>
                  </a:cubicBezTo>
                  <a:cubicBezTo>
                    <a:pt x="1557" y="3866"/>
                    <a:pt x="1475" y="3849"/>
                    <a:pt x="1377" y="3817"/>
                  </a:cubicBezTo>
                  <a:lnTo>
                    <a:pt x="1311" y="3784"/>
                  </a:lnTo>
                  <a:cubicBezTo>
                    <a:pt x="607" y="3407"/>
                    <a:pt x="164" y="2669"/>
                    <a:pt x="180" y="1850"/>
                  </a:cubicBezTo>
                  <a:cubicBezTo>
                    <a:pt x="214" y="732"/>
                    <a:pt x="1181" y="107"/>
                    <a:pt x="2048" y="107"/>
                  </a:cubicBezTo>
                  <a:cubicBezTo>
                    <a:pt x="2465" y="107"/>
                    <a:pt x="2859" y="251"/>
                    <a:pt x="3114" y="555"/>
                  </a:cubicBezTo>
                  <a:cubicBezTo>
                    <a:pt x="3573" y="1014"/>
                    <a:pt x="3541" y="1768"/>
                    <a:pt x="3032" y="2178"/>
                  </a:cubicBezTo>
                  <a:cubicBezTo>
                    <a:pt x="2951" y="2227"/>
                    <a:pt x="2869" y="2276"/>
                    <a:pt x="2770" y="2292"/>
                  </a:cubicBezTo>
                  <a:cubicBezTo>
                    <a:pt x="2700" y="2311"/>
                    <a:pt x="2630" y="2320"/>
                    <a:pt x="2560" y="2320"/>
                  </a:cubicBezTo>
                  <a:cubicBezTo>
                    <a:pt x="2387" y="2320"/>
                    <a:pt x="2218" y="2262"/>
                    <a:pt x="2065" y="2145"/>
                  </a:cubicBezTo>
                  <a:cubicBezTo>
                    <a:pt x="1951" y="2063"/>
                    <a:pt x="1885" y="1915"/>
                    <a:pt x="1934" y="1768"/>
                  </a:cubicBezTo>
                  <a:lnTo>
                    <a:pt x="1934" y="1768"/>
                  </a:lnTo>
                  <a:cubicBezTo>
                    <a:pt x="2007" y="1851"/>
                    <a:pt x="2106" y="1894"/>
                    <a:pt x="2206" y="1894"/>
                  </a:cubicBezTo>
                  <a:cubicBezTo>
                    <a:pt x="2264" y="1894"/>
                    <a:pt x="2323" y="1880"/>
                    <a:pt x="2377" y="1850"/>
                  </a:cubicBezTo>
                  <a:cubicBezTo>
                    <a:pt x="2606" y="1719"/>
                    <a:pt x="2541" y="1309"/>
                    <a:pt x="2213" y="1227"/>
                  </a:cubicBezTo>
                  <a:cubicBezTo>
                    <a:pt x="2183" y="1217"/>
                    <a:pt x="2152" y="1213"/>
                    <a:pt x="2123" y="1213"/>
                  </a:cubicBezTo>
                  <a:cubicBezTo>
                    <a:pt x="1797" y="1213"/>
                    <a:pt x="1527" y="1756"/>
                    <a:pt x="1918" y="2161"/>
                  </a:cubicBezTo>
                  <a:cubicBezTo>
                    <a:pt x="2066" y="2322"/>
                    <a:pt x="2280" y="2399"/>
                    <a:pt x="2495" y="2399"/>
                  </a:cubicBezTo>
                  <a:cubicBezTo>
                    <a:pt x="2565" y="2399"/>
                    <a:pt x="2636" y="2390"/>
                    <a:pt x="2705" y="2374"/>
                  </a:cubicBezTo>
                  <a:cubicBezTo>
                    <a:pt x="2737" y="2358"/>
                    <a:pt x="2770" y="2358"/>
                    <a:pt x="2787" y="2341"/>
                  </a:cubicBezTo>
                  <a:lnTo>
                    <a:pt x="2869" y="2325"/>
                  </a:lnTo>
                  <a:lnTo>
                    <a:pt x="2901" y="2309"/>
                  </a:lnTo>
                  <a:cubicBezTo>
                    <a:pt x="3049" y="2243"/>
                    <a:pt x="3180" y="2145"/>
                    <a:pt x="3278" y="1997"/>
                  </a:cubicBezTo>
                  <a:cubicBezTo>
                    <a:pt x="3606" y="1538"/>
                    <a:pt x="3557" y="915"/>
                    <a:pt x="3164" y="489"/>
                  </a:cubicBezTo>
                  <a:cubicBezTo>
                    <a:pt x="2893" y="159"/>
                    <a:pt x="2467" y="1"/>
                    <a:pt x="20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7" name="Google Shape;8977;p21"/>
            <p:cNvSpPr/>
            <p:nvPr/>
          </p:nvSpPr>
          <p:spPr>
            <a:xfrm>
              <a:off x="3048843" y="5014811"/>
              <a:ext cx="212445" cy="121641"/>
            </a:xfrm>
            <a:custGeom>
              <a:avLst/>
              <a:gdLst/>
              <a:ahLst/>
              <a:cxnLst/>
              <a:rect l="l" t="t" r="r" b="b"/>
              <a:pathLst>
                <a:path w="6476" h="3708" extrusionOk="0">
                  <a:moveTo>
                    <a:pt x="5522" y="0"/>
                  </a:moveTo>
                  <a:cubicBezTo>
                    <a:pt x="5269" y="0"/>
                    <a:pt x="4969" y="44"/>
                    <a:pt x="4623" y="167"/>
                  </a:cubicBezTo>
                  <a:cubicBezTo>
                    <a:pt x="3779" y="468"/>
                    <a:pt x="2601" y="1029"/>
                    <a:pt x="1433" y="1029"/>
                  </a:cubicBezTo>
                  <a:cubicBezTo>
                    <a:pt x="946" y="1029"/>
                    <a:pt x="460" y="931"/>
                    <a:pt x="1" y="675"/>
                  </a:cubicBezTo>
                  <a:lnTo>
                    <a:pt x="1" y="675"/>
                  </a:lnTo>
                  <a:cubicBezTo>
                    <a:pt x="1" y="675"/>
                    <a:pt x="571" y="1335"/>
                    <a:pt x="1323" y="1335"/>
                  </a:cubicBezTo>
                  <a:cubicBezTo>
                    <a:pt x="1357" y="1335"/>
                    <a:pt x="1392" y="1334"/>
                    <a:pt x="1427" y="1331"/>
                  </a:cubicBezTo>
                  <a:cubicBezTo>
                    <a:pt x="1939" y="1295"/>
                    <a:pt x="2165" y="1164"/>
                    <a:pt x="2301" y="1164"/>
                  </a:cubicBezTo>
                  <a:cubicBezTo>
                    <a:pt x="2352" y="1164"/>
                    <a:pt x="2391" y="1183"/>
                    <a:pt x="2427" y="1233"/>
                  </a:cubicBezTo>
                  <a:cubicBezTo>
                    <a:pt x="2487" y="1317"/>
                    <a:pt x="2405" y="1366"/>
                    <a:pt x="2265" y="1366"/>
                  </a:cubicBezTo>
                  <a:cubicBezTo>
                    <a:pt x="2216" y="1366"/>
                    <a:pt x="2159" y="1360"/>
                    <a:pt x="2099" y="1347"/>
                  </a:cubicBezTo>
                  <a:cubicBezTo>
                    <a:pt x="2058" y="1332"/>
                    <a:pt x="2015" y="1325"/>
                    <a:pt x="1970" y="1325"/>
                  </a:cubicBezTo>
                  <a:cubicBezTo>
                    <a:pt x="1869" y="1325"/>
                    <a:pt x="1763" y="1361"/>
                    <a:pt x="1673" y="1429"/>
                  </a:cubicBezTo>
                  <a:cubicBezTo>
                    <a:pt x="1511" y="1575"/>
                    <a:pt x="1716" y="2102"/>
                    <a:pt x="1346" y="2102"/>
                  </a:cubicBezTo>
                  <a:cubicBezTo>
                    <a:pt x="1340" y="2102"/>
                    <a:pt x="1334" y="2102"/>
                    <a:pt x="1329" y="2101"/>
                  </a:cubicBezTo>
                  <a:lnTo>
                    <a:pt x="1329" y="2101"/>
                  </a:lnTo>
                  <a:cubicBezTo>
                    <a:pt x="1329" y="2101"/>
                    <a:pt x="1614" y="2461"/>
                    <a:pt x="2041" y="2461"/>
                  </a:cubicBezTo>
                  <a:cubicBezTo>
                    <a:pt x="2183" y="2461"/>
                    <a:pt x="2341" y="2421"/>
                    <a:pt x="2509" y="2314"/>
                  </a:cubicBezTo>
                  <a:cubicBezTo>
                    <a:pt x="3181" y="1872"/>
                    <a:pt x="2820" y="1380"/>
                    <a:pt x="3066" y="1249"/>
                  </a:cubicBezTo>
                  <a:cubicBezTo>
                    <a:pt x="3109" y="1226"/>
                    <a:pt x="3152" y="1216"/>
                    <a:pt x="3192" y="1216"/>
                  </a:cubicBezTo>
                  <a:cubicBezTo>
                    <a:pt x="3378" y="1216"/>
                    <a:pt x="3501" y="1445"/>
                    <a:pt x="3312" y="1675"/>
                  </a:cubicBezTo>
                  <a:cubicBezTo>
                    <a:pt x="3082" y="1937"/>
                    <a:pt x="2214" y="2888"/>
                    <a:pt x="3558" y="3708"/>
                  </a:cubicBezTo>
                  <a:cubicBezTo>
                    <a:pt x="3558" y="3708"/>
                    <a:pt x="3377" y="3249"/>
                    <a:pt x="3738" y="3085"/>
                  </a:cubicBezTo>
                  <a:cubicBezTo>
                    <a:pt x="4099" y="2937"/>
                    <a:pt x="4804" y="2708"/>
                    <a:pt x="4705" y="2216"/>
                  </a:cubicBezTo>
                  <a:cubicBezTo>
                    <a:pt x="4607" y="1708"/>
                    <a:pt x="4246" y="954"/>
                    <a:pt x="4836" y="511"/>
                  </a:cubicBezTo>
                  <a:cubicBezTo>
                    <a:pt x="5198" y="247"/>
                    <a:pt x="5507" y="147"/>
                    <a:pt x="5820" y="147"/>
                  </a:cubicBezTo>
                  <a:cubicBezTo>
                    <a:pt x="6031" y="147"/>
                    <a:pt x="6244" y="193"/>
                    <a:pt x="6475" y="265"/>
                  </a:cubicBezTo>
                  <a:cubicBezTo>
                    <a:pt x="6475" y="265"/>
                    <a:pt x="6144" y="0"/>
                    <a:pt x="55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8" name="Google Shape;8978;p21"/>
            <p:cNvSpPr/>
            <p:nvPr/>
          </p:nvSpPr>
          <p:spPr>
            <a:xfrm>
              <a:off x="3088112" y="4894185"/>
              <a:ext cx="118328" cy="83095"/>
            </a:xfrm>
            <a:custGeom>
              <a:avLst/>
              <a:gdLst/>
              <a:ahLst/>
              <a:cxnLst/>
              <a:rect l="l" t="t" r="r" b="b"/>
              <a:pathLst>
                <a:path w="3607" h="2533" extrusionOk="0">
                  <a:moveTo>
                    <a:pt x="1086" y="0"/>
                  </a:moveTo>
                  <a:cubicBezTo>
                    <a:pt x="496" y="0"/>
                    <a:pt x="0" y="123"/>
                    <a:pt x="0" y="123"/>
                  </a:cubicBezTo>
                  <a:cubicBezTo>
                    <a:pt x="0" y="123"/>
                    <a:pt x="951" y="205"/>
                    <a:pt x="1197" y="549"/>
                  </a:cubicBezTo>
                  <a:cubicBezTo>
                    <a:pt x="1377" y="746"/>
                    <a:pt x="1426" y="1025"/>
                    <a:pt x="1345" y="1271"/>
                  </a:cubicBezTo>
                  <a:cubicBezTo>
                    <a:pt x="1312" y="1500"/>
                    <a:pt x="1181" y="2156"/>
                    <a:pt x="2213" y="2156"/>
                  </a:cubicBezTo>
                  <a:cubicBezTo>
                    <a:pt x="3262" y="2172"/>
                    <a:pt x="3082" y="2533"/>
                    <a:pt x="3082" y="2533"/>
                  </a:cubicBezTo>
                  <a:cubicBezTo>
                    <a:pt x="3082" y="2533"/>
                    <a:pt x="3607" y="1762"/>
                    <a:pt x="2738" y="615"/>
                  </a:cubicBezTo>
                  <a:cubicBezTo>
                    <a:pt x="2361" y="123"/>
                    <a:pt x="1676" y="0"/>
                    <a:pt x="108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9" name="Google Shape;8979;p21"/>
            <p:cNvSpPr/>
            <p:nvPr/>
          </p:nvSpPr>
          <p:spPr>
            <a:xfrm>
              <a:off x="3041856" y="4806791"/>
              <a:ext cx="74238" cy="87688"/>
            </a:xfrm>
            <a:custGeom>
              <a:avLst/>
              <a:gdLst/>
              <a:ahLst/>
              <a:cxnLst/>
              <a:rect l="l" t="t" r="r" b="b"/>
              <a:pathLst>
                <a:path w="2263" h="2673" extrusionOk="0">
                  <a:moveTo>
                    <a:pt x="1115" y="1"/>
                  </a:moveTo>
                  <a:lnTo>
                    <a:pt x="1115" y="1"/>
                  </a:lnTo>
                  <a:cubicBezTo>
                    <a:pt x="820" y="165"/>
                    <a:pt x="738" y="689"/>
                    <a:pt x="804" y="1427"/>
                  </a:cubicBezTo>
                  <a:cubicBezTo>
                    <a:pt x="870" y="2164"/>
                    <a:pt x="1" y="2623"/>
                    <a:pt x="1" y="2623"/>
                  </a:cubicBezTo>
                  <a:cubicBezTo>
                    <a:pt x="591" y="2410"/>
                    <a:pt x="1755" y="2673"/>
                    <a:pt x="2017" y="2017"/>
                  </a:cubicBezTo>
                  <a:cubicBezTo>
                    <a:pt x="2263" y="1345"/>
                    <a:pt x="1624" y="919"/>
                    <a:pt x="1263" y="722"/>
                  </a:cubicBezTo>
                  <a:cubicBezTo>
                    <a:pt x="902" y="542"/>
                    <a:pt x="1115" y="1"/>
                    <a:pt x="11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0" name="Google Shape;8980;p21"/>
            <p:cNvSpPr/>
            <p:nvPr/>
          </p:nvSpPr>
          <p:spPr>
            <a:xfrm>
              <a:off x="2930546" y="4844977"/>
              <a:ext cx="104910" cy="140930"/>
            </a:xfrm>
            <a:custGeom>
              <a:avLst/>
              <a:gdLst/>
              <a:ahLst/>
              <a:cxnLst/>
              <a:rect l="l" t="t" r="r" b="b"/>
              <a:pathLst>
                <a:path w="3198" h="4296" extrusionOk="0">
                  <a:moveTo>
                    <a:pt x="2820" y="1"/>
                  </a:moveTo>
                  <a:cubicBezTo>
                    <a:pt x="2729" y="78"/>
                    <a:pt x="2618" y="125"/>
                    <a:pt x="2502" y="125"/>
                  </a:cubicBezTo>
                  <a:cubicBezTo>
                    <a:pt x="2472" y="125"/>
                    <a:pt x="2441" y="122"/>
                    <a:pt x="2410" y="115"/>
                  </a:cubicBezTo>
                  <a:cubicBezTo>
                    <a:pt x="2357" y="109"/>
                    <a:pt x="2284" y="103"/>
                    <a:pt x="2200" y="103"/>
                  </a:cubicBezTo>
                  <a:cubicBezTo>
                    <a:pt x="1876" y="103"/>
                    <a:pt x="1390" y="194"/>
                    <a:pt x="1247" y="689"/>
                  </a:cubicBezTo>
                  <a:cubicBezTo>
                    <a:pt x="1050" y="1295"/>
                    <a:pt x="1197" y="1689"/>
                    <a:pt x="1410" y="1886"/>
                  </a:cubicBezTo>
                  <a:cubicBezTo>
                    <a:pt x="1640" y="2066"/>
                    <a:pt x="1640" y="2443"/>
                    <a:pt x="1476" y="2492"/>
                  </a:cubicBezTo>
                  <a:cubicBezTo>
                    <a:pt x="1440" y="2510"/>
                    <a:pt x="1404" y="2518"/>
                    <a:pt x="1369" y="2518"/>
                  </a:cubicBezTo>
                  <a:cubicBezTo>
                    <a:pt x="1211" y="2518"/>
                    <a:pt x="1081" y="2355"/>
                    <a:pt x="1148" y="2181"/>
                  </a:cubicBezTo>
                  <a:cubicBezTo>
                    <a:pt x="1236" y="1947"/>
                    <a:pt x="1064" y="1727"/>
                    <a:pt x="829" y="1727"/>
                  </a:cubicBezTo>
                  <a:cubicBezTo>
                    <a:pt x="800" y="1727"/>
                    <a:pt x="769" y="1731"/>
                    <a:pt x="738" y="1738"/>
                  </a:cubicBezTo>
                  <a:cubicBezTo>
                    <a:pt x="678" y="1746"/>
                    <a:pt x="624" y="1750"/>
                    <a:pt x="576" y="1750"/>
                  </a:cubicBezTo>
                  <a:cubicBezTo>
                    <a:pt x="414" y="1750"/>
                    <a:pt x="321" y="1704"/>
                    <a:pt x="296" y="1591"/>
                  </a:cubicBezTo>
                  <a:lnTo>
                    <a:pt x="296" y="1591"/>
                  </a:lnTo>
                  <a:cubicBezTo>
                    <a:pt x="296" y="1591"/>
                    <a:pt x="1" y="2492"/>
                    <a:pt x="706" y="2918"/>
                  </a:cubicBezTo>
                  <a:cubicBezTo>
                    <a:pt x="1394" y="3361"/>
                    <a:pt x="1738" y="4033"/>
                    <a:pt x="2115" y="4295"/>
                  </a:cubicBezTo>
                  <a:cubicBezTo>
                    <a:pt x="2115" y="4295"/>
                    <a:pt x="1525" y="3344"/>
                    <a:pt x="2082" y="2476"/>
                  </a:cubicBezTo>
                  <a:cubicBezTo>
                    <a:pt x="2640" y="1607"/>
                    <a:pt x="3197" y="1345"/>
                    <a:pt x="28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1" name="Google Shape;8981;p21"/>
            <p:cNvSpPr/>
            <p:nvPr/>
          </p:nvSpPr>
          <p:spPr>
            <a:xfrm>
              <a:off x="2793419" y="4636760"/>
              <a:ext cx="265622" cy="265786"/>
            </a:xfrm>
            <a:custGeom>
              <a:avLst/>
              <a:gdLst/>
              <a:ahLst/>
              <a:cxnLst/>
              <a:rect l="l" t="t" r="r" b="b"/>
              <a:pathLst>
                <a:path w="8097" h="8102" extrusionOk="0">
                  <a:moveTo>
                    <a:pt x="2382" y="0"/>
                  </a:moveTo>
                  <a:cubicBezTo>
                    <a:pt x="2282" y="0"/>
                    <a:pt x="2182" y="7"/>
                    <a:pt x="2083" y="21"/>
                  </a:cubicBezTo>
                  <a:cubicBezTo>
                    <a:pt x="755" y="168"/>
                    <a:pt x="1" y="1987"/>
                    <a:pt x="771" y="3233"/>
                  </a:cubicBezTo>
                  <a:cubicBezTo>
                    <a:pt x="1366" y="4176"/>
                    <a:pt x="2410" y="4477"/>
                    <a:pt x="3369" y="4477"/>
                  </a:cubicBezTo>
                  <a:cubicBezTo>
                    <a:pt x="3494" y="4477"/>
                    <a:pt x="3618" y="4472"/>
                    <a:pt x="3738" y="4463"/>
                  </a:cubicBezTo>
                  <a:cubicBezTo>
                    <a:pt x="3951" y="4463"/>
                    <a:pt x="4181" y="4446"/>
                    <a:pt x="4443" y="4413"/>
                  </a:cubicBezTo>
                  <a:cubicBezTo>
                    <a:pt x="4443" y="4413"/>
                    <a:pt x="4649" y="4379"/>
                    <a:pt x="4956" y="4379"/>
                  </a:cubicBezTo>
                  <a:cubicBezTo>
                    <a:pt x="5439" y="4379"/>
                    <a:pt x="6173" y="4464"/>
                    <a:pt x="6754" y="4905"/>
                  </a:cubicBezTo>
                  <a:cubicBezTo>
                    <a:pt x="7148" y="5233"/>
                    <a:pt x="7410" y="5708"/>
                    <a:pt x="7492" y="6216"/>
                  </a:cubicBezTo>
                  <a:cubicBezTo>
                    <a:pt x="7492" y="6216"/>
                    <a:pt x="7672" y="7413"/>
                    <a:pt x="7082" y="8069"/>
                  </a:cubicBezTo>
                  <a:cubicBezTo>
                    <a:pt x="7082" y="8069"/>
                    <a:pt x="7066" y="8085"/>
                    <a:pt x="7066" y="8101"/>
                  </a:cubicBezTo>
                  <a:lnTo>
                    <a:pt x="7066" y="8101"/>
                  </a:lnTo>
                  <a:cubicBezTo>
                    <a:pt x="7082" y="8085"/>
                    <a:pt x="8097" y="7552"/>
                    <a:pt x="7984" y="5971"/>
                  </a:cubicBezTo>
                  <a:cubicBezTo>
                    <a:pt x="7876" y="4664"/>
                    <a:pt x="6826" y="4010"/>
                    <a:pt x="5500" y="4010"/>
                  </a:cubicBezTo>
                  <a:cubicBezTo>
                    <a:pt x="5213" y="4010"/>
                    <a:pt x="4913" y="4041"/>
                    <a:pt x="4607" y="4102"/>
                  </a:cubicBezTo>
                  <a:cubicBezTo>
                    <a:pt x="4091" y="4196"/>
                    <a:pt x="3630" y="4246"/>
                    <a:pt x="3217" y="4246"/>
                  </a:cubicBezTo>
                  <a:cubicBezTo>
                    <a:pt x="2697" y="4246"/>
                    <a:pt x="2253" y="4168"/>
                    <a:pt x="1870" y="4004"/>
                  </a:cubicBezTo>
                  <a:cubicBezTo>
                    <a:pt x="1476" y="3807"/>
                    <a:pt x="1148" y="3512"/>
                    <a:pt x="919" y="3151"/>
                  </a:cubicBezTo>
                  <a:cubicBezTo>
                    <a:pt x="198" y="1987"/>
                    <a:pt x="886" y="299"/>
                    <a:pt x="2099" y="152"/>
                  </a:cubicBezTo>
                  <a:cubicBezTo>
                    <a:pt x="2197" y="137"/>
                    <a:pt x="2296" y="130"/>
                    <a:pt x="2395" y="130"/>
                  </a:cubicBezTo>
                  <a:cubicBezTo>
                    <a:pt x="2860" y="130"/>
                    <a:pt x="3320" y="292"/>
                    <a:pt x="3591" y="643"/>
                  </a:cubicBezTo>
                  <a:cubicBezTo>
                    <a:pt x="3869" y="1037"/>
                    <a:pt x="3919" y="1545"/>
                    <a:pt x="3722" y="1987"/>
                  </a:cubicBezTo>
                  <a:cubicBezTo>
                    <a:pt x="3574" y="2337"/>
                    <a:pt x="3228" y="2543"/>
                    <a:pt x="2874" y="2543"/>
                  </a:cubicBezTo>
                  <a:cubicBezTo>
                    <a:pt x="2796" y="2543"/>
                    <a:pt x="2717" y="2533"/>
                    <a:pt x="2640" y="2512"/>
                  </a:cubicBezTo>
                  <a:cubicBezTo>
                    <a:pt x="2197" y="2397"/>
                    <a:pt x="2017" y="1971"/>
                    <a:pt x="2361" y="1906"/>
                  </a:cubicBezTo>
                  <a:cubicBezTo>
                    <a:pt x="2771" y="1840"/>
                    <a:pt x="2837" y="1496"/>
                    <a:pt x="2706" y="1217"/>
                  </a:cubicBezTo>
                  <a:cubicBezTo>
                    <a:pt x="2645" y="1096"/>
                    <a:pt x="2507" y="1027"/>
                    <a:pt x="2359" y="1027"/>
                  </a:cubicBezTo>
                  <a:cubicBezTo>
                    <a:pt x="2148" y="1027"/>
                    <a:pt x="1918" y="1168"/>
                    <a:pt x="1870" y="1496"/>
                  </a:cubicBezTo>
                  <a:cubicBezTo>
                    <a:pt x="1804" y="1758"/>
                    <a:pt x="1886" y="2037"/>
                    <a:pt x="2066" y="2233"/>
                  </a:cubicBezTo>
                  <a:cubicBezTo>
                    <a:pt x="2243" y="2427"/>
                    <a:pt x="2584" y="2590"/>
                    <a:pt x="2931" y="2590"/>
                  </a:cubicBezTo>
                  <a:cubicBezTo>
                    <a:pt x="3261" y="2590"/>
                    <a:pt x="3596" y="2443"/>
                    <a:pt x="3804" y="2037"/>
                  </a:cubicBezTo>
                  <a:cubicBezTo>
                    <a:pt x="4033" y="1561"/>
                    <a:pt x="3984" y="1004"/>
                    <a:pt x="3689" y="561"/>
                  </a:cubicBezTo>
                  <a:cubicBezTo>
                    <a:pt x="3388" y="178"/>
                    <a:pt x="2891" y="0"/>
                    <a:pt x="2382" y="0"/>
                  </a:cubicBezTo>
                  <a:close/>
                  <a:moveTo>
                    <a:pt x="7066" y="8101"/>
                  </a:moveTo>
                  <a:lnTo>
                    <a:pt x="7066" y="8101"/>
                  </a:lnTo>
                  <a:cubicBezTo>
                    <a:pt x="7065" y="8101"/>
                    <a:pt x="7065" y="8101"/>
                    <a:pt x="7066" y="8101"/>
                  </a:cubicBezTo>
                  <a:cubicBezTo>
                    <a:pt x="7066" y="8101"/>
                    <a:pt x="7066" y="8101"/>
                    <a:pt x="7066" y="810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2" name="Google Shape;8982;p21"/>
            <p:cNvSpPr/>
            <p:nvPr/>
          </p:nvSpPr>
          <p:spPr>
            <a:xfrm>
              <a:off x="3026273" y="4901435"/>
              <a:ext cx="33" cy="33"/>
            </a:xfrm>
            <a:custGeom>
              <a:avLst/>
              <a:gdLst/>
              <a:ahLst/>
              <a:cxnLst/>
              <a:rect l="l" t="t" r="r" b="b"/>
              <a:pathLst>
                <a:path w="1" h="1" extrusionOk="0">
                  <a:moveTo>
                    <a:pt x="0" y="1"/>
                  </a:moveTo>
                  <a:lnTo>
                    <a:pt x="0" y="1"/>
                  </a:lnTo>
                  <a:lnTo>
                    <a:pt x="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3" name="Google Shape;8983;p21"/>
            <p:cNvSpPr/>
            <p:nvPr/>
          </p:nvSpPr>
          <p:spPr>
            <a:xfrm>
              <a:off x="2835902" y="4789437"/>
              <a:ext cx="152773" cy="78142"/>
            </a:xfrm>
            <a:custGeom>
              <a:avLst/>
              <a:gdLst/>
              <a:ahLst/>
              <a:cxnLst/>
              <a:rect l="l" t="t" r="r" b="b"/>
              <a:pathLst>
                <a:path w="4657" h="2382" extrusionOk="0">
                  <a:moveTo>
                    <a:pt x="3567" y="1"/>
                  </a:moveTo>
                  <a:cubicBezTo>
                    <a:pt x="3272" y="1"/>
                    <a:pt x="2922" y="40"/>
                    <a:pt x="2525" y="153"/>
                  </a:cubicBezTo>
                  <a:cubicBezTo>
                    <a:pt x="1964" y="319"/>
                    <a:pt x="1488" y="380"/>
                    <a:pt x="1099" y="380"/>
                  </a:cubicBezTo>
                  <a:cubicBezTo>
                    <a:pt x="568" y="380"/>
                    <a:pt x="200" y="266"/>
                    <a:pt x="1" y="153"/>
                  </a:cubicBezTo>
                  <a:lnTo>
                    <a:pt x="1" y="153"/>
                  </a:lnTo>
                  <a:cubicBezTo>
                    <a:pt x="132" y="268"/>
                    <a:pt x="263" y="399"/>
                    <a:pt x="378" y="530"/>
                  </a:cubicBezTo>
                  <a:cubicBezTo>
                    <a:pt x="438" y="636"/>
                    <a:pt x="597" y="1399"/>
                    <a:pt x="1189" y="1399"/>
                  </a:cubicBezTo>
                  <a:cubicBezTo>
                    <a:pt x="1238" y="1399"/>
                    <a:pt x="1290" y="1393"/>
                    <a:pt x="1345" y="1382"/>
                  </a:cubicBezTo>
                  <a:cubicBezTo>
                    <a:pt x="2083" y="1218"/>
                    <a:pt x="1935" y="759"/>
                    <a:pt x="2410" y="612"/>
                  </a:cubicBezTo>
                  <a:cubicBezTo>
                    <a:pt x="2502" y="584"/>
                    <a:pt x="2581" y="573"/>
                    <a:pt x="2646" y="573"/>
                  </a:cubicBezTo>
                  <a:cubicBezTo>
                    <a:pt x="2931" y="573"/>
                    <a:pt x="2976" y="791"/>
                    <a:pt x="2869" y="858"/>
                  </a:cubicBezTo>
                  <a:cubicBezTo>
                    <a:pt x="2808" y="896"/>
                    <a:pt x="2751" y="909"/>
                    <a:pt x="2690" y="909"/>
                  </a:cubicBezTo>
                  <a:cubicBezTo>
                    <a:pt x="2621" y="909"/>
                    <a:pt x="2547" y="892"/>
                    <a:pt x="2460" y="874"/>
                  </a:cubicBezTo>
                  <a:cubicBezTo>
                    <a:pt x="2451" y="873"/>
                    <a:pt x="2441" y="873"/>
                    <a:pt x="2431" y="873"/>
                  </a:cubicBezTo>
                  <a:cubicBezTo>
                    <a:pt x="2234" y="873"/>
                    <a:pt x="1812" y="1027"/>
                    <a:pt x="1968" y="1448"/>
                  </a:cubicBezTo>
                  <a:cubicBezTo>
                    <a:pt x="2132" y="1874"/>
                    <a:pt x="2361" y="2234"/>
                    <a:pt x="2099" y="2382"/>
                  </a:cubicBezTo>
                  <a:cubicBezTo>
                    <a:pt x="2099" y="2382"/>
                    <a:pt x="3017" y="2382"/>
                    <a:pt x="3345" y="2120"/>
                  </a:cubicBezTo>
                  <a:cubicBezTo>
                    <a:pt x="3689" y="1857"/>
                    <a:pt x="3853" y="1399"/>
                    <a:pt x="3722" y="989"/>
                  </a:cubicBezTo>
                  <a:cubicBezTo>
                    <a:pt x="3623" y="494"/>
                    <a:pt x="3938" y="195"/>
                    <a:pt x="4415" y="195"/>
                  </a:cubicBezTo>
                  <a:cubicBezTo>
                    <a:pt x="4491" y="195"/>
                    <a:pt x="4572" y="202"/>
                    <a:pt x="4656" y="218"/>
                  </a:cubicBezTo>
                  <a:cubicBezTo>
                    <a:pt x="4656" y="218"/>
                    <a:pt x="4261" y="1"/>
                    <a:pt x="356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4" name="Google Shape;8984;p21"/>
            <p:cNvSpPr/>
            <p:nvPr/>
          </p:nvSpPr>
          <p:spPr>
            <a:xfrm>
              <a:off x="2875170" y="4645487"/>
              <a:ext cx="105435" cy="110389"/>
            </a:xfrm>
            <a:custGeom>
              <a:avLst/>
              <a:gdLst/>
              <a:ahLst/>
              <a:cxnLst/>
              <a:rect l="l" t="t" r="r" b="b"/>
              <a:pathLst>
                <a:path w="3214" h="3365" extrusionOk="0">
                  <a:moveTo>
                    <a:pt x="1246" y="0"/>
                  </a:moveTo>
                  <a:lnTo>
                    <a:pt x="1246" y="0"/>
                  </a:lnTo>
                  <a:cubicBezTo>
                    <a:pt x="1672" y="443"/>
                    <a:pt x="1820" y="1082"/>
                    <a:pt x="1640" y="1656"/>
                  </a:cubicBezTo>
                  <a:cubicBezTo>
                    <a:pt x="1398" y="2417"/>
                    <a:pt x="880" y="2617"/>
                    <a:pt x="434" y="2617"/>
                  </a:cubicBezTo>
                  <a:cubicBezTo>
                    <a:pt x="275" y="2617"/>
                    <a:pt x="125" y="2592"/>
                    <a:pt x="0" y="2557"/>
                  </a:cubicBezTo>
                  <a:lnTo>
                    <a:pt x="0" y="2557"/>
                  </a:lnTo>
                  <a:cubicBezTo>
                    <a:pt x="0" y="2558"/>
                    <a:pt x="229" y="3364"/>
                    <a:pt x="1008" y="3364"/>
                  </a:cubicBezTo>
                  <a:cubicBezTo>
                    <a:pt x="1038" y="3364"/>
                    <a:pt x="1068" y="3363"/>
                    <a:pt x="1099" y="3361"/>
                  </a:cubicBezTo>
                  <a:cubicBezTo>
                    <a:pt x="1935" y="3295"/>
                    <a:pt x="1885" y="2639"/>
                    <a:pt x="1869" y="2361"/>
                  </a:cubicBezTo>
                  <a:cubicBezTo>
                    <a:pt x="1869" y="2066"/>
                    <a:pt x="1853" y="1836"/>
                    <a:pt x="1967" y="1836"/>
                  </a:cubicBezTo>
                  <a:cubicBezTo>
                    <a:pt x="2066" y="1836"/>
                    <a:pt x="2099" y="1951"/>
                    <a:pt x="2033" y="2148"/>
                  </a:cubicBezTo>
                  <a:cubicBezTo>
                    <a:pt x="1967" y="2344"/>
                    <a:pt x="1820" y="2984"/>
                    <a:pt x="2918" y="3098"/>
                  </a:cubicBezTo>
                  <a:cubicBezTo>
                    <a:pt x="2787" y="3000"/>
                    <a:pt x="2754" y="2820"/>
                    <a:pt x="2853" y="2689"/>
                  </a:cubicBezTo>
                  <a:cubicBezTo>
                    <a:pt x="3000" y="2443"/>
                    <a:pt x="3213" y="1984"/>
                    <a:pt x="2476" y="1361"/>
                  </a:cubicBezTo>
                  <a:cubicBezTo>
                    <a:pt x="1754" y="738"/>
                    <a:pt x="1689" y="295"/>
                    <a:pt x="124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5" name="Google Shape;8985;p21"/>
            <p:cNvSpPr/>
            <p:nvPr/>
          </p:nvSpPr>
          <p:spPr>
            <a:xfrm>
              <a:off x="2765468" y="4489332"/>
              <a:ext cx="63478" cy="251352"/>
            </a:xfrm>
            <a:custGeom>
              <a:avLst/>
              <a:gdLst/>
              <a:ahLst/>
              <a:cxnLst/>
              <a:rect l="l" t="t" r="r" b="b"/>
              <a:pathLst>
                <a:path w="1935" h="7662" extrusionOk="0">
                  <a:moveTo>
                    <a:pt x="631" y="1"/>
                  </a:moveTo>
                  <a:cubicBezTo>
                    <a:pt x="565" y="1"/>
                    <a:pt x="497" y="17"/>
                    <a:pt x="427" y="56"/>
                  </a:cubicBezTo>
                  <a:cubicBezTo>
                    <a:pt x="1" y="286"/>
                    <a:pt x="328" y="843"/>
                    <a:pt x="591" y="1105"/>
                  </a:cubicBezTo>
                  <a:cubicBezTo>
                    <a:pt x="853" y="1367"/>
                    <a:pt x="869" y="2630"/>
                    <a:pt x="738" y="4006"/>
                  </a:cubicBezTo>
                  <a:cubicBezTo>
                    <a:pt x="607" y="5367"/>
                    <a:pt x="771" y="7137"/>
                    <a:pt x="1459" y="7662"/>
                  </a:cubicBezTo>
                  <a:cubicBezTo>
                    <a:pt x="1459" y="7662"/>
                    <a:pt x="820" y="7055"/>
                    <a:pt x="951" y="5170"/>
                  </a:cubicBezTo>
                  <a:cubicBezTo>
                    <a:pt x="1099" y="3302"/>
                    <a:pt x="1935" y="1499"/>
                    <a:pt x="1197" y="384"/>
                  </a:cubicBezTo>
                  <a:cubicBezTo>
                    <a:pt x="1197" y="384"/>
                    <a:pt x="949" y="1"/>
                    <a:pt x="63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6" name="Google Shape;8986;p21"/>
            <p:cNvSpPr/>
            <p:nvPr/>
          </p:nvSpPr>
          <p:spPr>
            <a:xfrm>
              <a:off x="2608985" y="4456034"/>
              <a:ext cx="280188" cy="334119"/>
            </a:xfrm>
            <a:custGeom>
              <a:avLst/>
              <a:gdLst/>
              <a:ahLst/>
              <a:cxnLst/>
              <a:rect l="l" t="t" r="r" b="b"/>
              <a:pathLst>
                <a:path w="8541" h="10185" extrusionOk="0">
                  <a:moveTo>
                    <a:pt x="2250" y="1"/>
                  </a:moveTo>
                  <a:cubicBezTo>
                    <a:pt x="1350" y="1"/>
                    <a:pt x="510" y="462"/>
                    <a:pt x="296" y="1186"/>
                  </a:cubicBezTo>
                  <a:cubicBezTo>
                    <a:pt x="1" y="1973"/>
                    <a:pt x="411" y="2677"/>
                    <a:pt x="820" y="2907"/>
                  </a:cubicBezTo>
                  <a:cubicBezTo>
                    <a:pt x="1036" y="3051"/>
                    <a:pt x="1288" y="3112"/>
                    <a:pt x="1537" y="3112"/>
                  </a:cubicBezTo>
                  <a:cubicBezTo>
                    <a:pt x="2084" y="3112"/>
                    <a:pt x="2615" y="2815"/>
                    <a:pt x="2705" y="2432"/>
                  </a:cubicBezTo>
                  <a:cubicBezTo>
                    <a:pt x="2849" y="2043"/>
                    <a:pt x="2551" y="1654"/>
                    <a:pt x="2165" y="1654"/>
                  </a:cubicBezTo>
                  <a:cubicBezTo>
                    <a:pt x="2111" y="1654"/>
                    <a:pt x="2056" y="1662"/>
                    <a:pt x="2001" y="1678"/>
                  </a:cubicBezTo>
                  <a:cubicBezTo>
                    <a:pt x="1673" y="1743"/>
                    <a:pt x="1476" y="2087"/>
                    <a:pt x="1607" y="2399"/>
                  </a:cubicBezTo>
                  <a:cubicBezTo>
                    <a:pt x="1677" y="2633"/>
                    <a:pt x="1932" y="2666"/>
                    <a:pt x="2071" y="2666"/>
                  </a:cubicBezTo>
                  <a:cubicBezTo>
                    <a:pt x="2127" y="2666"/>
                    <a:pt x="2164" y="2661"/>
                    <a:pt x="2164" y="2661"/>
                  </a:cubicBezTo>
                  <a:lnTo>
                    <a:pt x="2164" y="2661"/>
                  </a:lnTo>
                  <a:cubicBezTo>
                    <a:pt x="2099" y="2838"/>
                    <a:pt x="1880" y="2968"/>
                    <a:pt x="1618" y="2968"/>
                  </a:cubicBezTo>
                  <a:cubicBezTo>
                    <a:pt x="1420" y="2968"/>
                    <a:pt x="1198" y="2894"/>
                    <a:pt x="1001" y="2710"/>
                  </a:cubicBezTo>
                  <a:cubicBezTo>
                    <a:pt x="574" y="2333"/>
                    <a:pt x="476" y="1088"/>
                    <a:pt x="1197" y="514"/>
                  </a:cubicBezTo>
                  <a:cubicBezTo>
                    <a:pt x="1522" y="278"/>
                    <a:pt x="1912" y="148"/>
                    <a:pt x="2309" y="148"/>
                  </a:cubicBezTo>
                  <a:cubicBezTo>
                    <a:pt x="2354" y="148"/>
                    <a:pt x="2398" y="150"/>
                    <a:pt x="2443" y="153"/>
                  </a:cubicBezTo>
                  <a:cubicBezTo>
                    <a:pt x="2574" y="170"/>
                    <a:pt x="2705" y="186"/>
                    <a:pt x="2836" y="219"/>
                  </a:cubicBezTo>
                  <a:cubicBezTo>
                    <a:pt x="3935" y="465"/>
                    <a:pt x="4656" y="1645"/>
                    <a:pt x="4885" y="2874"/>
                  </a:cubicBezTo>
                  <a:cubicBezTo>
                    <a:pt x="5115" y="4104"/>
                    <a:pt x="4885" y="5382"/>
                    <a:pt x="4951" y="6497"/>
                  </a:cubicBezTo>
                  <a:cubicBezTo>
                    <a:pt x="4902" y="7513"/>
                    <a:pt x="5295" y="8496"/>
                    <a:pt x="6033" y="9201"/>
                  </a:cubicBezTo>
                  <a:cubicBezTo>
                    <a:pt x="6721" y="9808"/>
                    <a:pt x="7606" y="10152"/>
                    <a:pt x="8541" y="10185"/>
                  </a:cubicBezTo>
                  <a:cubicBezTo>
                    <a:pt x="7623" y="10119"/>
                    <a:pt x="6754" y="9758"/>
                    <a:pt x="6082" y="9136"/>
                  </a:cubicBezTo>
                  <a:cubicBezTo>
                    <a:pt x="5377" y="8447"/>
                    <a:pt x="5017" y="7480"/>
                    <a:pt x="5082" y="6480"/>
                  </a:cubicBezTo>
                  <a:cubicBezTo>
                    <a:pt x="5033" y="5382"/>
                    <a:pt x="5279" y="4153"/>
                    <a:pt x="5033" y="2841"/>
                  </a:cubicBezTo>
                  <a:cubicBezTo>
                    <a:pt x="4803" y="1579"/>
                    <a:pt x="4049" y="334"/>
                    <a:pt x="2853" y="71"/>
                  </a:cubicBezTo>
                  <a:cubicBezTo>
                    <a:pt x="2653" y="24"/>
                    <a:pt x="2450" y="1"/>
                    <a:pt x="225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7" name="Google Shape;8987;p21"/>
            <p:cNvSpPr/>
            <p:nvPr/>
          </p:nvSpPr>
          <p:spPr>
            <a:xfrm>
              <a:off x="2673514" y="4503078"/>
              <a:ext cx="82308" cy="69153"/>
            </a:xfrm>
            <a:custGeom>
              <a:avLst/>
              <a:gdLst/>
              <a:ahLst/>
              <a:cxnLst/>
              <a:rect l="l" t="t" r="r" b="b"/>
              <a:pathLst>
                <a:path w="2509" h="2108" extrusionOk="0">
                  <a:moveTo>
                    <a:pt x="1800" y="1"/>
                  </a:moveTo>
                  <a:cubicBezTo>
                    <a:pt x="1330" y="1"/>
                    <a:pt x="1034" y="401"/>
                    <a:pt x="935" y="1096"/>
                  </a:cubicBezTo>
                  <a:cubicBezTo>
                    <a:pt x="854" y="1747"/>
                    <a:pt x="267" y="1803"/>
                    <a:pt x="67" y="1803"/>
                  </a:cubicBezTo>
                  <a:cubicBezTo>
                    <a:pt x="26" y="1803"/>
                    <a:pt x="1" y="1801"/>
                    <a:pt x="1" y="1801"/>
                  </a:cubicBezTo>
                  <a:lnTo>
                    <a:pt x="1" y="1801"/>
                  </a:lnTo>
                  <a:cubicBezTo>
                    <a:pt x="132" y="1856"/>
                    <a:pt x="717" y="2108"/>
                    <a:pt x="1253" y="2108"/>
                  </a:cubicBezTo>
                  <a:cubicBezTo>
                    <a:pt x="1518" y="2108"/>
                    <a:pt x="1772" y="2046"/>
                    <a:pt x="1951" y="1866"/>
                  </a:cubicBezTo>
                  <a:cubicBezTo>
                    <a:pt x="2509" y="1309"/>
                    <a:pt x="2132" y="604"/>
                    <a:pt x="1968" y="375"/>
                  </a:cubicBezTo>
                  <a:cubicBezTo>
                    <a:pt x="1869" y="260"/>
                    <a:pt x="1902" y="96"/>
                    <a:pt x="2033" y="31"/>
                  </a:cubicBezTo>
                  <a:cubicBezTo>
                    <a:pt x="1951" y="11"/>
                    <a:pt x="1874" y="1"/>
                    <a:pt x="18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8" name="Google Shape;8988;p21"/>
            <p:cNvSpPr/>
            <p:nvPr/>
          </p:nvSpPr>
          <p:spPr>
            <a:xfrm>
              <a:off x="2592878" y="4507834"/>
              <a:ext cx="158645" cy="179607"/>
            </a:xfrm>
            <a:custGeom>
              <a:avLst/>
              <a:gdLst/>
              <a:ahLst/>
              <a:cxnLst/>
              <a:rect l="l" t="t" r="r" b="b"/>
              <a:pathLst>
                <a:path w="4836" h="5475" extrusionOk="0">
                  <a:moveTo>
                    <a:pt x="475" y="0"/>
                  </a:moveTo>
                  <a:lnTo>
                    <a:pt x="475" y="0"/>
                  </a:lnTo>
                  <a:cubicBezTo>
                    <a:pt x="0" y="820"/>
                    <a:pt x="246" y="2148"/>
                    <a:pt x="869" y="3033"/>
                  </a:cubicBezTo>
                  <a:cubicBezTo>
                    <a:pt x="1350" y="3712"/>
                    <a:pt x="2102" y="3796"/>
                    <a:pt x="2443" y="3796"/>
                  </a:cubicBezTo>
                  <a:cubicBezTo>
                    <a:pt x="2555" y="3796"/>
                    <a:pt x="2623" y="3787"/>
                    <a:pt x="2623" y="3787"/>
                  </a:cubicBezTo>
                  <a:cubicBezTo>
                    <a:pt x="2344" y="3705"/>
                    <a:pt x="2295" y="3377"/>
                    <a:pt x="2492" y="3131"/>
                  </a:cubicBezTo>
                  <a:cubicBezTo>
                    <a:pt x="2639" y="2983"/>
                    <a:pt x="2606" y="2721"/>
                    <a:pt x="2426" y="2606"/>
                  </a:cubicBezTo>
                  <a:cubicBezTo>
                    <a:pt x="2295" y="2541"/>
                    <a:pt x="2033" y="2328"/>
                    <a:pt x="2262" y="2197"/>
                  </a:cubicBezTo>
                  <a:cubicBezTo>
                    <a:pt x="2290" y="2179"/>
                    <a:pt x="2321" y="2170"/>
                    <a:pt x="2353" y="2170"/>
                  </a:cubicBezTo>
                  <a:cubicBezTo>
                    <a:pt x="2588" y="2170"/>
                    <a:pt x="2912" y="2611"/>
                    <a:pt x="2869" y="3115"/>
                  </a:cubicBezTo>
                  <a:cubicBezTo>
                    <a:pt x="2819" y="3688"/>
                    <a:pt x="3082" y="3852"/>
                    <a:pt x="3491" y="4131"/>
                  </a:cubicBezTo>
                  <a:cubicBezTo>
                    <a:pt x="3885" y="4426"/>
                    <a:pt x="3655" y="4950"/>
                    <a:pt x="3655" y="4950"/>
                  </a:cubicBezTo>
                  <a:cubicBezTo>
                    <a:pt x="4360" y="4541"/>
                    <a:pt x="4196" y="3869"/>
                    <a:pt x="4114" y="3721"/>
                  </a:cubicBezTo>
                  <a:cubicBezTo>
                    <a:pt x="4032" y="3557"/>
                    <a:pt x="3852" y="3311"/>
                    <a:pt x="4065" y="3197"/>
                  </a:cubicBezTo>
                  <a:cubicBezTo>
                    <a:pt x="4078" y="3191"/>
                    <a:pt x="4091" y="3188"/>
                    <a:pt x="4103" y="3188"/>
                  </a:cubicBezTo>
                  <a:cubicBezTo>
                    <a:pt x="4305" y="3188"/>
                    <a:pt x="4392" y="3924"/>
                    <a:pt x="4377" y="4557"/>
                  </a:cubicBezTo>
                  <a:cubicBezTo>
                    <a:pt x="4344" y="4934"/>
                    <a:pt x="4524" y="5278"/>
                    <a:pt x="4835" y="5475"/>
                  </a:cubicBezTo>
                  <a:cubicBezTo>
                    <a:pt x="4704" y="5163"/>
                    <a:pt x="4639" y="4803"/>
                    <a:pt x="4655" y="4459"/>
                  </a:cubicBezTo>
                  <a:cubicBezTo>
                    <a:pt x="4639" y="3951"/>
                    <a:pt x="4737" y="3016"/>
                    <a:pt x="3836" y="2410"/>
                  </a:cubicBezTo>
                  <a:cubicBezTo>
                    <a:pt x="2918" y="1787"/>
                    <a:pt x="1819" y="2066"/>
                    <a:pt x="1033" y="1492"/>
                  </a:cubicBezTo>
                  <a:cubicBezTo>
                    <a:pt x="557" y="1148"/>
                    <a:pt x="344" y="558"/>
                    <a:pt x="47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9" name="Google Shape;8989;p21"/>
            <p:cNvSpPr/>
            <p:nvPr/>
          </p:nvSpPr>
          <p:spPr>
            <a:xfrm>
              <a:off x="2541242" y="4457183"/>
              <a:ext cx="96808" cy="64035"/>
            </a:xfrm>
            <a:custGeom>
              <a:avLst/>
              <a:gdLst/>
              <a:ahLst/>
              <a:cxnLst/>
              <a:rect l="l" t="t" r="r" b="b"/>
              <a:pathLst>
                <a:path w="2951" h="1952" extrusionOk="0">
                  <a:moveTo>
                    <a:pt x="2032" y="0"/>
                  </a:moveTo>
                  <a:cubicBezTo>
                    <a:pt x="320" y="0"/>
                    <a:pt x="296" y="1096"/>
                    <a:pt x="296" y="1380"/>
                  </a:cubicBezTo>
                  <a:cubicBezTo>
                    <a:pt x="296" y="1561"/>
                    <a:pt x="164" y="1725"/>
                    <a:pt x="0" y="1790"/>
                  </a:cubicBezTo>
                  <a:cubicBezTo>
                    <a:pt x="268" y="1903"/>
                    <a:pt x="502" y="1951"/>
                    <a:pt x="708" y="1951"/>
                  </a:cubicBezTo>
                  <a:cubicBezTo>
                    <a:pt x="1459" y="1951"/>
                    <a:pt x="1827" y="1305"/>
                    <a:pt x="2033" y="790"/>
                  </a:cubicBezTo>
                  <a:cubicBezTo>
                    <a:pt x="2181" y="413"/>
                    <a:pt x="2541" y="135"/>
                    <a:pt x="2951" y="85"/>
                  </a:cubicBezTo>
                  <a:cubicBezTo>
                    <a:pt x="2600" y="26"/>
                    <a:pt x="2296" y="0"/>
                    <a:pt x="20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0" name="Google Shape;8990;p21"/>
            <p:cNvSpPr/>
            <p:nvPr/>
          </p:nvSpPr>
          <p:spPr>
            <a:xfrm>
              <a:off x="2503056" y="4456330"/>
              <a:ext cx="47895" cy="37398"/>
            </a:xfrm>
            <a:custGeom>
              <a:avLst/>
              <a:gdLst/>
              <a:ahLst/>
              <a:cxnLst/>
              <a:rect l="l" t="t" r="r" b="b"/>
              <a:pathLst>
                <a:path w="1460" h="1140" extrusionOk="0">
                  <a:moveTo>
                    <a:pt x="485" y="0"/>
                  </a:moveTo>
                  <a:cubicBezTo>
                    <a:pt x="439" y="0"/>
                    <a:pt x="391" y="10"/>
                    <a:pt x="345" y="29"/>
                  </a:cubicBezTo>
                  <a:cubicBezTo>
                    <a:pt x="115" y="144"/>
                    <a:pt x="1" y="423"/>
                    <a:pt x="115" y="669"/>
                  </a:cubicBezTo>
                  <a:cubicBezTo>
                    <a:pt x="197" y="882"/>
                    <a:pt x="361" y="1029"/>
                    <a:pt x="591" y="1095"/>
                  </a:cubicBezTo>
                  <a:cubicBezTo>
                    <a:pt x="669" y="1125"/>
                    <a:pt x="751" y="1140"/>
                    <a:pt x="834" y="1140"/>
                  </a:cubicBezTo>
                  <a:cubicBezTo>
                    <a:pt x="975" y="1140"/>
                    <a:pt x="1116" y="1096"/>
                    <a:pt x="1230" y="1013"/>
                  </a:cubicBezTo>
                  <a:cubicBezTo>
                    <a:pt x="1378" y="882"/>
                    <a:pt x="1460" y="702"/>
                    <a:pt x="1460" y="521"/>
                  </a:cubicBezTo>
                  <a:lnTo>
                    <a:pt x="1460" y="521"/>
                  </a:lnTo>
                  <a:cubicBezTo>
                    <a:pt x="1459" y="521"/>
                    <a:pt x="1152" y="902"/>
                    <a:pt x="800" y="902"/>
                  </a:cubicBezTo>
                  <a:cubicBezTo>
                    <a:pt x="779" y="902"/>
                    <a:pt x="759" y="901"/>
                    <a:pt x="738" y="898"/>
                  </a:cubicBezTo>
                  <a:cubicBezTo>
                    <a:pt x="165" y="849"/>
                    <a:pt x="83" y="275"/>
                    <a:pt x="345" y="111"/>
                  </a:cubicBezTo>
                  <a:cubicBezTo>
                    <a:pt x="389" y="85"/>
                    <a:pt x="436" y="73"/>
                    <a:pt x="482" y="73"/>
                  </a:cubicBezTo>
                  <a:cubicBezTo>
                    <a:pt x="604" y="73"/>
                    <a:pt x="714" y="160"/>
                    <a:pt x="738" y="292"/>
                  </a:cubicBezTo>
                  <a:cubicBezTo>
                    <a:pt x="749" y="403"/>
                    <a:pt x="662" y="469"/>
                    <a:pt x="610" y="469"/>
                  </a:cubicBezTo>
                  <a:cubicBezTo>
                    <a:pt x="586" y="469"/>
                    <a:pt x="569" y="454"/>
                    <a:pt x="574" y="423"/>
                  </a:cubicBezTo>
                  <a:cubicBezTo>
                    <a:pt x="587" y="336"/>
                    <a:pt x="552" y="268"/>
                    <a:pt x="479" y="268"/>
                  </a:cubicBezTo>
                  <a:cubicBezTo>
                    <a:pt x="455" y="268"/>
                    <a:pt x="426" y="276"/>
                    <a:pt x="394" y="292"/>
                  </a:cubicBezTo>
                  <a:cubicBezTo>
                    <a:pt x="279" y="357"/>
                    <a:pt x="394" y="538"/>
                    <a:pt x="394" y="538"/>
                  </a:cubicBezTo>
                  <a:cubicBezTo>
                    <a:pt x="447" y="581"/>
                    <a:pt x="507" y="600"/>
                    <a:pt x="565" y="600"/>
                  </a:cubicBezTo>
                  <a:cubicBezTo>
                    <a:pt x="705" y="600"/>
                    <a:pt x="837" y="487"/>
                    <a:pt x="837" y="325"/>
                  </a:cubicBezTo>
                  <a:cubicBezTo>
                    <a:pt x="824" y="142"/>
                    <a:pt x="665" y="0"/>
                    <a:pt x="48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1" name="Google Shape;8991;p21"/>
            <p:cNvSpPr/>
            <p:nvPr/>
          </p:nvSpPr>
          <p:spPr>
            <a:xfrm>
              <a:off x="3165008" y="4694367"/>
              <a:ext cx="130695" cy="286749"/>
            </a:xfrm>
            <a:custGeom>
              <a:avLst/>
              <a:gdLst/>
              <a:ahLst/>
              <a:cxnLst/>
              <a:rect l="l" t="t" r="r" b="b"/>
              <a:pathLst>
                <a:path w="3984" h="8741" extrusionOk="0">
                  <a:moveTo>
                    <a:pt x="1912" y="0"/>
                  </a:moveTo>
                  <a:cubicBezTo>
                    <a:pt x="1756" y="0"/>
                    <a:pt x="1597" y="22"/>
                    <a:pt x="1443" y="68"/>
                  </a:cubicBezTo>
                  <a:cubicBezTo>
                    <a:pt x="689" y="248"/>
                    <a:pt x="132" y="904"/>
                    <a:pt x="66" y="1690"/>
                  </a:cubicBezTo>
                  <a:cubicBezTo>
                    <a:pt x="0" y="2493"/>
                    <a:pt x="410" y="3280"/>
                    <a:pt x="1000" y="3838"/>
                  </a:cubicBezTo>
                  <a:cubicBezTo>
                    <a:pt x="1590" y="4428"/>
                    <a:pt x="2361" y="4706"/>
                    <a:pt x="2902" y="5214"/>
                  </a:cubicBezTo>
                  <a:cubicBezTo>
                    <a:pt x="3426" y="5673"/>
                    <a:pt x="3754" y="6345"/>
                    <a:pt x="3820" y="7050"/>
                  </a:cubicBezTo>
                  <a:cubicBezTo>
                    <a:pt x="3836" y="7722"/>
                    <a:pt x="3492" y="8394"/>
                    <a:pt x="2918" y="8558"/>
                  </a:cubicBezTo>
                  <a:cubicBezTo>
                    <a:pt x="2785" y="8608"/>
                    <a:pt x="2648" y="8631"/>
                    <a:pt x="2515" y="8631"/>
                  </a:cubicBezTo>
                  <a:cubicBezTo>
                    <a:pt x="2073" y="8631"/>
                    <a:pt x="1667" y="8379"/>
                    <a:pt x="1541" y="8001"/>
                  </a:cubicBezTo>
                  <a:cubicBezTo>
                    <a:pt x="1328" y="7558"/>
                    <a:pt x="1541" y="7017"/>
                    <a:pt x="1984" y="6837"/>
                  </a:cubicBezTo>
                  <a:cubicBezTo>
                    <a:pt x="2082" y="6804"/>
                    <a:pt x="2164" y="6788"/>
                    <a:pt x="2262" y="6788"/>
                  </a:cubicBezTo>
                  <a:cubicBezTo>
                    <a:pt x="2262" y="6788"/>
                    <a:pt x="2291" y="6785"/>
                    <a:pt x="2336" y="6785"/>
                  </a:cubicBezTo>
                  <a:cubicBezTo>
                    <a:pt x="2472" y="6785"/>
                    <a:pt x="2758" y="6813"/>
                    <a:pt x="2869" y="7034"/>
                  </a:cubicBezTo>
                  <a:cubicBezTo>
                    <a:pt x="2869" y="7034"/>
                    <a:pt x="2890" y="7076"/>
                    <a:pt x="2856" y="7076"/>
                  </a:cubicBezTo>
                  <a:cubicBezTo>
                    <a:pt x="2848" y="7076"/>
                    <a:pt x="2836" y="7073"/>
                    <a:pt x="2820" y="7067"/>
                  </a:cubicBezTo>
                  <a:cubicBezTo>
                    <a:pt x="2749" y="7024"/>
                    <a:pt x="2673" y="7003"/>
                    <a:pt x="2597" y="7003"/>
                  </a:cubicBezTo>
                  <a:cubicBezTo>
                    <a:pt x="2496" y="7003"/>
                    <a:pt x="2396" y="7041"/>
                    <a:pt x="2312" y="7116"/>
                  </a:cubicBezTo>
                  <a:cubicBezTo>
                    <a:pt x="2066" y="7345"/>
                    <a:pt x="2131" y="7771"/>
                    <a:pt x="2443" y="7935"/>
                  </a:cubicBezTo>
                  <a:cubicBezTo>
                    <a:pt x="2521" y="7973"/>
                    <a:pt x="2604" y="7991"/>
                    <a:pt x="2686" y="7991"/>
                  </a:cubicBezTo>
                  <a:cubicBezTo>
                    <a:pt x="2996" y="7991"/>
                    <a:pt x="3277" y="7724"/>
                    <a:pt x="3148" y="7231"/>
                  </a:cubicBezTo>
                  <a:cubicBezTo>
                    <a:pt x="3044" y="6890"/>
                    <a:pt x="2739" y="6683"/>
                    <a:pt x="2403" y="6683"/>
                  </a:cubicBezTo>
                  <a:cubicBezTo>
                    <a:pt x="2367" y="6683"/>
                    <a:pt x="2331" y="6685"/>
                    <a:pt x="2295" y="6690"/>
                  </a:cubicBezTo>
                  <a:cubicBezTo>
                    <a:pt x="2180" y="6690"/>
                    <a:pt x="2049" y="6722"/>
                    <a:pt x="1951" y="6788"/>
                  </a:cubicBezTo>
                  <a:cubicBezTo>
                    <a:pt x="1492" y="7001"/>
                    <a:pt x="1279" y="7542"/>
                    <a:pt x="1476" y="8017"/>
                  </a:cubicBezTo>
                  <a:cubicBezTo>
                    <a:pt x="1604" y="8455"/>
                    <a:pt x="2066" y="8740"/>
                    <a:pt x="2552" y="8740"/>
                  </a:cubicBezTo>
                  <a:cubicBezTo>
                    <a:pt x="2685" y="8740"/>
                    <a:pt x="2820" y="8719"/>
                    <a:pt x="2951" y="8673"/>
                  </a:cubicBezTo>
                  <a:cubicBezTo>
                    <a:pt x="3606" y="8493"/>
                    <a:pt x="3983" y="7755"/>
                    <a:pt x="3967" y="7050"/>
                  </a:cubicBezTo>
                  <a:cubicBezTo>
                    <a:pt x="3918" y="6296"/>
                    <a:pt x="3574" y="5575"/>
                    <a:pt x="3016" y="5083"/>
                  </a:cubicBezTo>
                  <a:cubicBezTo>
                    <a:pt x="2426" y="4542"/>
                    <a:pt x="1672" y="4264"/>
                    <a:pt x="1115" y="3706"/>
                  </a:cubicBezTo>
                  <a:cubicBezTo>
                    <a:pt x="541" y="3182"/>
                    <a:pt x="164" y="2428"/>
                    <a:pt x="230" y="1707"/>
                  </a:cubicBezTo>
                  <a:cubicBezTo>
                    <a:pt x="246" y="1248"/>
                    <a:pt x="459" y="838"/>
                    <a:pt x="820" y="543"/>
                  </a:cubicBezTo>
                  <a:cubicBezTo>
                    <a:pt x="967" y="428"/>
                    <a:pt x="1148" y="346"/>
                    <a:pt x="1344" y="281"/>
                  </a:cubicBezTo>
                  <a:cubicBezTo>
                    <a:pt x="1492" y="240"/>
                    <a:pt x="1640" y="219"/>
                    <a:pt x="1787" y="219"/>
                  </a:cubicBezTo>
                  <a:cubicBezTo>
                    <a:pt x="1935" y="219"/>
                    <a:pt x="2082" y="240"/>
                    <a:pt x="2230" y="281"/>
                  </a:cubicBezTo>
                  <a:cubicBezTo>
                    <a:pt x="3246" y="543"/>
                    <a:pt x="3574" y="1920"/>
                    <a:pt x="2902" y="2575"/>
                  </a:cubicBezTo>
                  <a:cubicBezTo>
                    <a:pt x="2754" y="2707"/>
                    <a:pt x="2590" y="2805"/>
                    <a:pt x="2394" y="2838"/>
                  </a:cubicBezTo>
                  <a:cubicBezTo>
                    <a:pt x="2332" y="2846"/>
                    <a:pt x="2273" y="2851"/>
                    <a:pt x="2217" y="2851"/>
                  </a:cubicBezTo>
                  <a:cubicBezTo>
                    <a:pt x="1754" y="2851"/>
                    <a:pt x="1499" y="2569"/>
                    <a:pt x="1558" y="2379"/>
                  </a:cubicBezTo>
                  <a:cubicBezTo>
                    <a:pt x="1558" y="2379"/>
                    <a:pt x="1558" y="2346"/>
                    <a:pt x="1607" y="2346"/>
                  </a:cubicBezTo>
                  <a:cubicBezTo>
                    <a:pt x="1617" y="2346"/>
                    <a:pt x="1637" y="2347"/>
                    <a:pt x="1663" y="2347"/>
                  </a:cubicBezTo>
                  <a:cubicBezTo>
                    <a:pt x="1802" y="2347"/>
                    <a:pt x="2125" y="2324"/>
                    <a:pt x="2262" y="2035"/>
                  </a:cubicBezTo>
                  <a:cubicBezTo>
                    <a:pt x="2381" y="1680"/>
                    <a:pt x="2098" y="1346"/>
                    <a:pt x="1762" y="1346"/>
                  </a:cubicBezTo>
                  <a:cubicBezTo>
                    <a:pt x="1679" y="1346"/>
                    <a:pt x="1593" y="1366"/>
                    <a:pt x="1508" y="1412"/>
                  </a:cubicBezTo>
                  <a:cubicBezTo>
                    <a:pt x="886" y="1789"/>
                    <a:pt x="1033" y="2723"/>
                    <a:pt x="1738" y="2903"/>
                  </a:cubicBezTo>
                  <a:cubicBezTo>
                    <a:pt x="1908" y="2981"/>
                    <a:pt x="2087" y="3018"/>
                    <a:pt x="2264" y="3018"/>
                  </a:cubicBezTo>
                  <a:cubicBezTo>
                    <a:pt x="2719" y="3018"/>
                    <a:pt x="3162" y="2775"/>
                    <a:pt x="3410" y="2362"/>
                  </a:cubicBezTo>
                  <a:cubicBezTo>
                    <a:pt x="3672" y="1821"/>
                    <a:pt x="3623" y="1166"/>
                    <a:pt x="3279" y="674"/>
                  </a:cubicBezTo>
                  <a:cubicBezTo>
                    <a:pt x="2951" y="245"/>
                    <a:pt x="2438" y="0"/>
                    <a:pt x="191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2" name="Google Shape;8992;p21"/>
            <p:cNvSpPr/>
            <p:nvPr/>
          </p:nvSpPr>
          <p:spPr>
            <a:xfrm>
              <a:off x="3237049" y="4803052"/>
              <a:ext cx="56490" cy="79060"/>
            </a:xfrm>
            <a:custGeom>
              <a:avLst/>
              <a:gdLst/>
              <a:ahLst/>
              <a:cxnLst/>
              <a:rect l="l" t="t" r="r" b="b"/>
              <a:pathLst>
                <a:path w="1722" h="2410" extrusionOk="0">
                  <a:moveTo>
                    <a:pt x="198" y="0"/>
                  </a:moveTo>
                  <a:lnTo>
                    <a:pt x="198" y="0"/>
                  </a:lnTo>
                  <a:cubicBezTo>
                    <a:pt x="214" y="164"/>
                    <a:pt x="181" y="328"/>
                    <a:pt x="116" y="475"/>
                  </a:cubicBezTo>
                  <a:cubicBezTo>
                    <a:pt x="1" y="852"/>
                    <a:pt x="329" y="1115"/>
                    <a:pt x="952" y="1393"/>
                  </a:cubicBezTo>
                  <a:cubicBezTo>
                    <a:pt x="1345" y="1590"/>
                    <a:pt x="1607" y="1967"/>
                    <a:pt x="1656" y="2410"/>
                  </a:cubicBezTo>
                  <a:cubicBezTo>
                    <a:pt x="1722" y="393"/>
                    <a:pt x="886" y="328"/>
                    <a:pt x="689" y="328"/>
                  </a:cubicBezTo>
                  <a:cubicBezTo>
                    <a:pt x="675" y="329"/>
                    <a:pt x="660" y="330"/>
                    <a:pt x="647" y="330"/>
                  </a:cubicBezTo>
                  <a:cubicBezTo>
                    <a:pt x="476" y="330"/>
                    <a:pt x="377" y="240"/>
                    <a:pt x="361" y="164"/>
                  </a:cubicBezTo>
                  <a:cubicBezTo>
                    <a:pt x="345" y="66"/>
                    <a:pt x="198" y="0"/>
                    <a:pt x="19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3" name="Google Shape;8993;p21"/>
            <p:cNvSpPr/>
            <p:nvPr/>
          </p:nvSpPr>
          <p:spPr>
            <a:xfrm>
              <a:off x="3060686" y="4569673"/>
              <a:ext cx="209755" cy="329100"/>
            </a:xfrm>
            <a:custGeom>
              <a:avLst/>
              <a:gdLst/>
              <a:ahLst/>
              <a:cxnLst/>
              <a:rect l="l" t="t" r="r" b="b"/>
              <a:pathLst>
                <a:path w="6394" h="10032" extrusionOk="0">
                  <a:moveTo>
                    <a:pt x="1148" y="0"/>
                  </a:moveTo>
                  <a:lnTo>
                    <a:pt x="1148" y="0"/>
                  </a:lnTo>
                  <a:cubicBezTo>
                    <a:pt x="1246" y="115"/>
                    <a:pt x="1230" y="295"/>
                    <a:pt x="1115" y="410"/>
                  </a:cubicBezTo>
                  <a:cubicBezTo>
                    <a:pt x="918" y="574"/>
                    <a:pt x="361" y="1197"/>
                    <a:pt x="754" y="1820"/>
                  </a:cubicBezTo>
                  <a:cubicBezTo>
                    <a:pt x="1197" y="2508"/>
                    <a:pt x="1787" y="2295"/>
                    <a:pt x="1984" y="2869"/>
                  </a:cubicBezTo>
                  <a:cubicBezTo>
                    <a:pt x="1984" y="2869"/>
                    <a:pt x="2066" y="3164"/>
                    <a:pt x="1869" y="3262"/>
                  </a:cubicBezTo>
                  <a:cubicBezTo>
                    <a:pt x="1835" y="3284"/>
                    <a:pt x="1803" y="3293"/>
                    <a:pt x="1772" y="3293"/>
                  </a:cubicBezTo>
                  <a:cubicBezTo>
                    <a:pt x="1639" y="3293"/>
                    <a:pt x="1541" y="3114"/>
                    <a:pt x="1541" y="2967"/>
                  </a:cubicBezTo>
                  <a:cubicBezTo>
                    <a:pt x="1476" y="2656"/>
                    <a:pt x="1230" y="2426"/>
                    <a:pt x="918" y="2377"/>
                  </a:cubicBezTo>
                  <a:cubicBezTo>
                    <a:pt x="542" y="2328"/>
                    <a:pt x="492" y="2213"/>
                    <a:pt x="492" y="2213"/>
                  </a:cubicBezTo>
                  <a:lnTo>
                    <a:pt x="492" y="2213"/>
                  </a:lnTo>
                  <a:cubicBezTo>
                    <a:pt x="541" y="2361"/>
                    <a:pt x="558" y="2508"/>
                    <a:pt x="525" y="2656"/>
                  </a:cubicBezTo>
                  <a:cubicBezTo>
                    <a:pt x="459" y="2803"/>
                    <a:pt x="164" y="3295"/>
                    <a:pt x="722" y="3672"/>
                  </a:cubicBezTo>
                  <a:cubicBezTo>
                    <a:pt x="1295" y="4049"/>
                    <a:pt x="1574" y="3852"/>
                    <a:pt x="1689" y="4491"/>
                  </a:cubicBezTo>
                  <a:cubicBezTo>
                    <a:pt x="1787" y="5131"/>
                    <a:pt x="1836" y="5917"/>
                    <a:pt x="2181" y="6245"/>
                  </a:cubicBezTo>
                  <a:cubicBezTo>
                    <a:pt x="2066" y="6163"/>
                    <a:pt x="1984" y="6065"/>
                    <a:pt x="1918" y="5950"/>
                  </a:cubicBezTo>
                  <a:cubicBezTo>
                    <a:pt x="1765" y="5629"/>
                    <a:pt x="1442" y="5422"/>
                    <a:pt x="1080" y="5422"/>
                  </a:cubicBezTo>
                  <a:cubicBezTo>
                    <a:pt x="1053" y="5422"/>
                    <a:pt x="1027" y="5424"/>
                    <a:pt x="1000" y="5426"/>
                  </a:cubicBezTo>
                  <a:cubicBezTo>
                    <a:pt x="957" y="5428"/>
                    <a:pt x="917" y="5429"/>
                    <a:pt x="880" y="5429"/>
                  </a:cubicBezTo>
                  <a:cubicBezTo>
                    <a:pt x="419" y="5429"/>
                    <a:pt x="373" y="5252"/>
                    <a:pt x="312" y="5131"/>
                  </a:cubicBezTo>
                  <a:lnTo>
                    <a:pt x="312" y="5131"/>
                  </a:lnTo>
                  <a:cubicBezTo>
                    <a:pt x="312" y="5131"/>
                    <a:pt x="1" y="6114"/>
                    <a:pt x="935" y="6606"/>
                  </a:cubicBezTo>
                  <a:cubicBezTo>
                    <a:pt x="1869" y="7098"/>
                    <a:pt x="1804" y="6737"/>
                    <a:pt x="3082" y="7786"/>
                  </a:cubicBezTo>
                  <a:cubicBezTo>
                    <a:pt x="4131" y="8655"/>
                    <a:pt x="4344" y="8704"/>
                    <a:pt x="4344" y="8704"/>
                  </a:cubicBezTo>
                  <a:cubicBezTo>
                    <a:pt x="4307" y="8695"/>
                    <a:pt x="4270" y="8691"/>
                    <a:pt x="4234" y="8691"/>
                  </a:cubicBezTo>
                  <a:cubicBezTo>
                    <a:pt x="4065" y="8691"/>
                    <a:pt x="3914" y="8782"/>
                    <a:pt x="3820" y="8917"/>
                  </a:cubicBezTo>
                  <a:cubicBezTo>
                    <a:pt x="3623" y="9229"/>
                    <a:pt x="3721" y="9638"/>
                    <a:pt x="4049" y="9802"/>
                  </a:cubicBezTo>
                  <a:cubicBezTo>
                    <a:pt x="4049" y="9802"/>
                    <a:pt x="3934" y="9589"/>
                    <a:pt x="4131" y="9573"/>
                  </a:cubicBezTo>
                  <a:cubicBezTo>
                    <a:pt x="4138" y="9572"/>
                    <a:pt x="4145" y="9572"/>
                    <a:pt x="4152" y="9572"/>
                  </a:cubicBezTo>
                  <a:cubicBezTo>
                    <a:pt x="4285" y="9572"/>
                    <a:pt x="4429" y="9662"/>
                    <a:pt x="4587" y="9662"/>
                  </a:cubicBezTo>
                  <a:cubicBezTo>
                    <a:pt x="4677" y="9662"/>
                    <a:pt x="4771" y="9632"/>
                    <a:pt x="4869" y="9540"/>
                  </a:cubicBezTo>
                  <a:cubicBezTo>
                    <a:pt x="4988" y="9421"/>
                    <a:pt x="5183" y="9322"/>
                    <a:pt x="5410" y="9322"/>
                  </a:cubicBezTo>
                  <a:cubicBezTo>
                    <a:pt x="5713" y="9322"/>
                    <a:pt x="6074" y="9498"/>
                    <a:pt x="6393" y="10032"/>
                  </a:cubicBezTo>
                  <a:cubicBezTo>
                    <a:pt x="6393" y="10032"/>
                    <a:pt x="6164" y="9212"/>
                    <a:pt x="4836" y="8688"/>
                  </a:cubicBezTo>
                  <a:cubicBezTo>
                    <a:pt x="3131" y="7966"/>
                    <a:pt x="2049" y="6262"/>
                    <a:pt x="2131" y="4409"/>
                  </a:cubicBezTo>
                  <a:cubicBezTo>
                    <a:pt x="2213" y="2180"/>
                    <a:pt x="3508" y="656"/>
                    <a:pt x="11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4" name="Google Shape;8994;p21"/>
            <p:cNvSpPr/>
            <p:nvPr/>
          </p:nvSpPr>
          <p:spPr>
            <a:xfrm>
              <a:off x="3121442" y="4485789"/>
              <a:ext cx="96283" cy="352752"/>
            </a:xfrm>
            <a:custGeom>
              <a:avLst/>
              <a:gdLst/>
              <a:ahLst/>
              <a:cxnLst/>
              <a:rect l="l" t="t" r="r" b="b"/>
              <a:pathLst>
                <a:path w="2935" h="10753" extrusionOk="0">
                  <a:moveTo>
                    <a:pt x="1307" y="0"/>
                  </a:moveTo>
                  <a:cubicBezTo>
                    <a:pt x="729" y="0"/>
                    <a:pt x="178" y="382"/>
                    <a:pt x="115" y="902"/>
                  </a:cubicBezTo>
                  <a:cubicBezTo>
                    <a:pt x="1" y="1459"/>
                    <a:pt x="427" y="1967"/>
                    <a:pt x="1001" y="1967"/>
                  </a:cubicBezTo>
                  <a:cubicBezTo>
                    <a:pt x="1008" y="1967"/>
                    <a:pt x="1015" y="1967"/>
                    <a:pt x="1022" y="1967"/>
                  </a:cubicBezTo>
                  <a:cubicBezTo>
                    <a:pt x="1565" y="1967"/>
                    <a:pt x="1850" y="1341"/>
                    <a:pt x="1656" y="1082"/>
                  </a:cubicBezTo>
                  <a:cubicBezTo>
                    <a:pt x="1572" y="956"/>
                    <a:pt x="1451" y="900"/>
                    <a:pt x="1332" y="900"/>
                  </a:cubicBezTo>
                  <a:cubicBezTo>
                    <a:pt x="1125" y="900"/>
                    <a:pt x="925" y="1068"/>
                    <a:pt x="935" y="1328"/>
                  </a:cubicBezTo>
                  <a:cubicBezTo>
                    <a:pt x="968" y="1639"/>
                    <a:pt x="1312" y="1607"/>
                    <a:pt x="1345" y="1656"/>
                  </a:cubicBezTo>
                  <a:cubicBezTo>
                    <a:pt x="1394" y="1689"/>
                    <a:pt x="1345" y="1754"/>
                    <a:pt x="1345" y="1754"/>
                  </a:cubicBezTo>
                  <a:cubicBezTo>
                    <a:pt x="1312" y="1820"/>
                    <a:pt x="1246" y="1869"/>
                    <a:pt x="1181" y="1902"/>
                  </a:cubicBezTo>
                  <a:lnTo>
                    <a:pt x="1115" y="1918"/>
                  </a:lnTo>
                  <a:lnTo>
                    <a:pt x="1099" y="1918"/>
                  </a:lnTo>
                  <a:cubicBezTo>
                    <a:pt x="1066" y="1922"/>
                    <a:pt x="1034" y="1924"/>
                    <a:pt x="1002" y="1924"/>
                  </a:cubicBezTo>
                  <a:cubicBezTo>
                    <a:pt x="488" y="1924"/>
                    <a:pt x="74" y="1443"/>
                    <a:pt x="197" y="918"/>
                  </a:cubicBezTo>
                  <a:cubicBezTo>
                    <a:pt x="269" y="446"/>
                    <a:pt x="764" y="122"/>
                    <a:pt x="1282" y="122"/>
                  </a:cubicBezTo>
                  <a:cubicBezTo>
                    <a:pt x="1591" y="122"/>
                    <a:pt x="1909" y="238"/>
                    <a:pt x="2148" y="508"/>
                  </a:cubicBezTo>
                  <a:cubicBezTo>
                    <a:pt x="2771" y="1230"/>
                    <a:pt x="2623" y="2426"/>
                    <a:pt x="2246" y="3442"/>
                  </a:cubicBezTo>
                  <a:cubicBezTo>
                    <a:pt x="1427" y="5458"/>
                    <a:pt x="542" y="7507"/>
                    <a:pt x="1164" y="8966"/>
                  </a:cubicBezTo>
                  <a:cubicBezTo>
                    <a:pt x="1427" y="9737"/>
                    <a:pt x="1984" y="10359"/>
                    <a:pt x="2689" y="10753"/>
                  </a:cubicBezTo>
                  <a:cubicBezTo>
                    <a:pt x="2000" y="10343"/>
                    <a:pt x="1492" y="9704"/>
                    <a:pt x="1230" y="8950"/>
                  </a:cubicBezTo>
                  <a:cubicBezTo>
                    <a:pt x="673" y="7507"/>
                    <a:pt x="1574" y="5557"/>
                    <a:pt x="2410" y="3508"/>
                  </a:cubicBezTo>
                  <a:cubicBezTo>
                    <a:pt x="2787" y="2475"/>
                    <a:pt x="2935" y="1230"/>
                    <a:pt x="2246" y="426"/>
                  </a:cubicBezTo>
                  <a:cubicBezTo>
                    <a:pt x="1983" y="127"/>
                    <a:pt x="1640" y="0"/>
                    <a:pt x="130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5" name="Google Shape;8995;p21"/>
            <p:cNvSpPr/>
            <p:nvPr/>
          </p:nvSpPr>
          <p:spPr>
            <a:xfrm>
              <a:off x="3204244" y="4472864"/>
              <a:ext cx="90935" cy="267295"/>
            </a:xfrm>
            <a:custGeom>
              <a:avLst/>
              <a:gdLst/>
              <a:ahLst/>
              <a:cxnLst/>
              <a:rect l="l" t="t" r="r" b="b"/>
              <a:pathLst>
                <a:path w="2772" h="8148" extrusionOk="0">
                  <a:moveTo>
                    <a:pt x="2083" y="1"/>
                  </a:moveTo>
                  <a:cubicBezTo>
                    <a:pt x="2427" y="1099"/>
                    <a:pt x="968" y="1279"/>
                    <a:pt x="444" y="2902"/>
                  </a:cubicBezTo>
                  <a:cubicBezTo>
                    <a:pt x="1" y="4279"/>
                    <a:pt x="263" y="5230"/>
                    <a:pt x="1575" y="6131"/>
                  </a:cubicBezTo>
                  <a:cubicBezTo>
                    <a:pt x="2706" y="6934"/>
                    <a:pt x="2771" y="8000"/>
                    <a:pt x="2771" y="8147"/>
                  </a:cubicBezTo>
                  <a:cubicBezTo>
                    <a:pt x="2771" y="7639"/>
                    <a:pt x="2624" y="7164"/>
                    <a:pt x="2329" y="6754"/>
                  </a:cubicBezTo>
                  <a:cubicBezTo>
                    <a:pt x="2017" y="6328"/>
                    <a:pt x="1624" y="6066"/>
                    <a:pt x="1050" y="5557"/>
                  </a:cubicBezTo>
                  <a:cubicBezTo>
                    <a:pt x="870" y="5394"/>
                    <a:pt x="739" y="5197"/>
                    <a:pt x="657" y="4967"/>
                  </a:cubicBezTo>
                  <a:cubicBezTo>
                    <a:pt x="312" y="4131"/>
                    <a:pt x="968" y="3263"/>
                    <a:pt x="1312" y="2902"/>
                  </a:cubicBezTo>
                  <a:cubicBezTo>
                    <a:pt x="1722" y="2443"/>
                    <a:pt x="2427" y="1968"/>
                    <a:pt x="2574" y="1066"/>
                  </a:cubicBezTo>
                  <a:cubicBezTo>
                    <a:pt x="2706" y="181"/>
                    <a:pt x="2083" y="1"/>
                    <a:pt x="20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6" name="Google Shape;8996;p21"/>
            <p:cNvSpPr/>
            <p:nvPr/>
          </p:nvSpPr>
          <p:spPr>
            <a:xfrm>
              <a:off x="3105696" y="4163179"/>
              <a:ext cx="79782" cy="179050"/>
            </a:xfrm>
            <a:custGeom>
              <a:avLst/>
              <a:gdLst/>
              <a:ahLst/>
              <a:cxnLst/>
              <a:rect l="l" t="t" r="r" b="b"/>
              <a:pathLst>
                <a:path w="2432" h="5458" extrusionOk="0">
                  <a:moveTo>
                    <a:pt x="990" y="0"/>
                  </a:moveTo>
                  <a:cubicBezTo>
                    <a:pt x="629" y="0"/>
                    <a:pt x="0" y="573"/>
                    <a:pt x="284" y="2425"/>
                  </a:cubicBezTo>
                  <a:cubicBezTo>
                    <a:pt x="612" y="4458"/>
                    <a:pt x="2169" y="5409"/>
                    <a:pt x="2431" y="5458"/>
                  </a:cubicBezTo>
                  <a:cubicBezTo>
                    <a:pt x="2431" y="5458"/>
                    <a:pt x="907" y="4474"/>
                    <a:pt x="776" y="2802"/>
                  </a:cubicBezTo>
                  <a:cubicBezTo>
                    <a:pt x="645" y="1130"/>
                    <a:pt x="1153" y="1098"/>
                    <a:pt x="1317" y="737"/>
                  </a:cubicBezTo>
                  <a:cubicBezTo>
                    <a:pt x="1481" y="376"/>
                    <a:pt x="1399" y="114"/>
                    <a:pt x="1087" y="16"/>
                  </a:cubicBezTo>
                  <a:cubicBezTo>
                    <a:pt x="1058" y="6"/>
                    <a:pt x="1026" y="0"/>
                    <a:pt x="99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7" name="Google Shape;8997;p21"/>
            <p:cNvSpPr/>
            <p:nvPr/>
          </p:nvSpPr>
          <p:spPr>
            <a:xfrm>
              <a:off x="3070364" y="4114069"/>
              <a:ext cx="172653" cy="233014"/>
            </a:xfrm>
            <a:custGeom>
              <a:avLst/>
              <a:gdLst/>
              <a:ahLst/>
              <a:cxnLst/>
              <a:rect l="l" t="t" r="r" b="b"/>
              <a:pathLst>
                <a:path w="5263" h="7103" extrusionOk="0">
                  <a:moveTo>
                    <a:pt x="3588" y="0"/>
                  </a:moveTo>
                  <a:cubicBezTo>
                    <a:pt x="3375" y="0"/>
                    <a:pt x="3173" y="25"/>
                    <a:pt x="3000" y="54"/>
                  </a:cubicBezTo>
                  <a:cubicBezTo>
                    <a:pt x="2574" y="120"/>
                    <a:pt x="2164" y="300"/>
                    <a:pt x="1820" y="546"/>
                  </a:cubicBezTo>
                  <a:cubicBezTo>
                    <a:pt x="1" y="1923"/>
                    <a:pt x="328" y="4283"/>
                    <a:pt x="869" y="5430"/>
                  </a:cubicBezTo>
                  <a:cubicBezTo>
                    <a:pt x="1164" y="6102"/>
                    <a:pt x="1640" y="6692"/>
                    <a:pt x="2263" y="7102"/>
                  </a:cubicBezTo>
                  <a:cubicBezTo>
                    <a:pt x="1672" y="6660"/>
                    <a:pt x="1213" y="6070"/>
                    <a:pt x="935" y="5398"/>
                  </a:cubicBezTo>
                  <a:cubicBezTo>
                    <a:pt x="443" y="4250"/>
                    <a:pt x="197" y="1972"/>
                    <a:pt x="1918" y="693"/>
                  </a:cubicBezTo>
                  <a:cubicBezTo>
                    <a:pt x="2347" y="383"/>
                    <a:pt x="2909" y="189"/>
                    <a:pt x="3427" y="189"/>
                  </a:cubicBezTo>
                  <a:cubicBezTo>
                    <a:pt x="3839" y="189"/>
                    <a:pt x="4223" y="312"/>
                    <a:pt x="4492" y="595"/>
                  </a:cubicBezTo>
                  <a:cubicBezTo>
                    <a:pt x="5138" y="1241"/>
                    <a:pt x="4654" y="2300"/>
                    <a:pt x="3966" y="2300"/>
                  </a:cubicBezTo>
                  <a:cubicBezTo>
                    <a:pt x="3955" y="2300"/>
                    <a:pt x="3945" y="2300"/>
                    <a:pt x="3934" y="2300"/>
                  </a:cubicBezTo>
                  <a:cubicBezTo>
                    <a:pt x="3905" y="2303"/>
                    <a:pt x="3875" y="2305"/>
                    <a:pt x="3845" y="2305"/>
                  </a:cubicBezTo>
                  <a:cubicBezTo>
                    <a:pt x="3581" y="2305"/>
                    <a:pt x="3329" y="2175"/>
                    <a:pt x="3197" y="1939"/>
                  </a:cubicBezTo>
                  <a:cubicBezTo>
                    <a:pt x="3131" y="1841"/>
                    <a:pt x="3115" y="1710"/>
                    <a:pt x="3131" y="1578"/>
                  </a:cubicBezTo>
                  <a:cubicBezTo>
                    <a:pt x="3151" y="1327"/>
                    <a:pt x="3227" y="1247"/>
                    <a:pt x="3280" y="1247"/>
                  </a:cubicBezTo>
                  <a:cubicBezTo>
                    <a:pt x="3316" y="1247"/>
                    <a:pt x="3341" y="1285"/>
                    <a:pt x="3328" y="1333"/>
                  </a:cubicBezTo>
                  <a:cubicBezTo>
                    <a:pt x="3299" y="1564"/>
                    <a:pt x="3487" y="1770"/>
                    <a:pt x="3712" y="1770"/>
                  </a:cubicBezTo>
                  <a:cubicBezTo>
                    <a:pt x="3742" y="1770"/>
                    <a:pt x="3773" y="1766"/>
                    <a:pt x="3803" y="1759"/>
                  </a:cubicBezTo>
                  <a:cubicBezTo>
                    <a:pt x="4213" y="1693"/>
                    <a:pt x="4311" y="1152"/>
                    <a:pt x="3951" y="956"/>
                  </a:cubicBezTo>
                  <a:cubicBezTo>
                    <a:pt x="3857" y="909"/>
                    <a:pt x="3759" y="887"/>
                    <a:pt x="3663" y="887"/>
                  </a:cubicBezTo>
                  <a:cubicBezTo>
                    <a:pt x="3354" y="887"/>
                    <a:pt x="3066" y="1110"/>
                    <a:pt x="3017" y="1447"/>
                  </a:cubicBezTo>
                  <a:cubicBezTo>
                    <a:pt x="2951" y="1775"/>
                    <a:pt x="3131" y="2103"/>
                    <a:pt x="3426" y="2267"/>
                  </a:cubicBezTo>
                  <a:lnTo>
                    <a:pt x="3459" y="2267"/>
                  </a:lnTo>
                  <a:cubicBezTo>
                    <a:pt x="3557" y="2316"/>
                    <a:pt x="3656" y="2365"/>
                    <a:pt x="3754" y="2382"/>
                  </a:cubicBezTo>
                  <a:cubicBezTo>
                    <a:pt x="3857" y="2407"/>
                    <a:pt x="3960" y="2419"/>
                    <a:pt x="4060" y="2419"/>
                  </a:cubicBezTo>
                  <a:cubicBezTo>
                    <a:pt x="4659" y="2419"/>
                    <a:pt x="5173" y="1986"/>
                    <a:pt x="5229" y="1480"/>
                  </a:cubicBezTo>
                  <a:cubicBezTo>
                    <a:pt x="5262" y="1054"/>
                    <a:pt x="5115" y="644"/>
                    <a:pt x="4787" y="382"/>
                  </a:cubicBezTo>
                  <a:cubicBezTo>
                    <a:pt x="4415" y="84"/>
                    <a:pt x="3981" y="0"/>
                    <a:pt x="35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8" name="Google Shape;8998;p21"/>
            <p:cNvSpPr/>
            <p:nvPr/>
          </p:nvSpPr>
          <p:spPr>
            <a:xfrm>
              <a:off x="3033261" y="3933540"/>
              <a:ext cx="170488" cy="268903"/>
            </a:xfrm>
            <a:custGeom>
              <a:avLst/>
              <a:gdLst/>
              <a:ahLst/>
              <a:cxnLst/>
              <a:rect l="l" t="t" r="r" b="b"/>
              <a:pathLst>
                <a:path w="5197" h="8197" extrusionOk="0">
                  <a:moveTo>
                    <a:pt x="4115" y="0"/>
                  </a:moveTo>
                  <a:cubicBezTo>
                    <a:pt x="4115" y="1"/>
                    <a:pt x="4180" y="607"/>
                    <a:pt x="3803" y="836"/>
                  </a:cubicBezTo>
                  <a:cubicBezTo>
                    <a:pt x="3410" y="1066"/>
                    <a:pt x="2836" y="1525"/>
                    <a:pt x="3426" y="2049"/>
                  </a:cubicBezTo>
                  <a:cubicBezTo>
                    <a:pt x="4033" y="2574"/>
                    <a:pt x="4197" y="3328"/>
                    <a:pt x="3689" y="4065"/>
                  </a:cubicBezTo>
                  <a:cubicBezTo>
                    <a:pt x="3689" y="4065"/>
                    <a:pt x="3984" y="2967"/>
                    <a:pt x="3246" y="2475"/>
                  </a:cubicBezTo>
                  <a:cubicBezTo>
                    <a:pt x="3054" y="2343"/>
                    <a:pt x="2896" y="2306"/>
                    <a:pt x="2779" y="2306"/>
                  </a:cubicBezTo>
                  <a:cubicBezTo>
                    <a:pt x="2637" y="2306"/>
                    <a:pt x="2558" y="2361"/>
                    <a:pt x="2558" y="2361"/>
                  </a:cubicBezTo>
                  <a:cubicBezTo>
                    <a:pt x="2623" y="2492"/>
                    <a:pt x="2656" y="2639"/>
                    <a:pt x="2672" y="2787"/>
                  </a:cubicBezTo>
                  <a:cubicBezTo>
                    <a:pt x="2689" y="3000"/>
                    <a:pt x="2213" y="3361"/>
                    <a:pt x="2558" y="3754"/>
                  </a:cubicBezTo>
                  <a:cubicBezTo>
                    <a:pt x="2902" y="4131"/>
                    <a:pt x="3148" y="4918"/>
                    <a:pt x="1935" y="5803"/>
                  </a:cubicBezTo>
                  <a:cubicBezTo>
                    <a:pt x="1935" y="5803"/>
                    <a:pt x="2558" y="4442"/>
                    <a:pt x="2197" y="3738"/>
                  </a:cubicBezTo>
                  <a:cubicBezTo>
                    <a:pt x="1820" y="3000"/>
                    <a:pt x="1377" y="3148"/>
                    <a:pt x="951" y="2557"/>
                  </a:cubicBezTo>
                  <a:cubicBezTo>
                    <a:pt x="951" y="2557"/>
                    <a:pt x="1" y="3082"/>
                    <a:pt x="738" y="4229"/>
                  </a:cubicBezTo>
                  <a:cubicBezTo>
                    <a:pt x="1607" y="5573"/>
                    <a:pt x="525" y="7278"/>
                    <a:pt x="1459" y="8196"/>
                  </a:cubicBezTo>
                  <a:cubicBezTo>
                    <a:pt x="1459" y="8196"/>
                    <a:pt x="1410" y="6836"/>
                    <a:pt x="2672" y="5606"/>
                  </a:cubicBezTo>
                  <a:cubicBezTo>
                    <a:pt x="3934" y="4377"/>
                    <a:pt x="5197" y="2852"/>
                    <a:pt x="41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9" name="Google Shape;8999;p21"/>
            <p:cNvSpPr/>
            <p:nvPr/>
          </p:nvSpPr>
          <p:spPr>
            <a:xfrm>
              <a:off x="3183281" y="3900210"/>
              <a:ext cx="99498" cy="147885"/>
            </a:xfrm>
            <a:custGeom>
              <a:avLst/>
              <a:gdLst/>
              <a:ahLst/>
              <a:cxnLst/>
              <a:rect l="l" t="t" r="r" b="b"/>
              <a:pathLst>
                <a:path w="3033" h="4508" extrusionOk="0">
                  <a:moveTo>
                    <a:pt x="2591" y="0"/>
                  </a:moveTo>
                  <a:cubicBezTo>
                    <a:pt x="2541" y="262"/>
                    <a:pt x="2279" y="525"/>
                    <a:pt x="1623" y="820"/>
                  </a:cubicBezTo>
                  <a:cubicBezTo>
                    <a:pt x="984" y="1098"/>
                    <a:pt x="1214" y="1934"/>
                    <a:pt x="1279" y="2115"/>
                  </a:cubicBezTo>
                  <a:cubicBezTo>
                    <a:pt x="1342" y="2287"/>
                    <a:pt x="1390" y="2641"/>
                    <a:pt x="1206" y="2641"/>
                  </a:cubicBezTo>
                  <a:cubicBezTo>
                    <a:pt x="1198" y="2641"/>
                    <a:pt x="1190" y="2640"/>
                    <a:pt x="1181" y="2639"/>
                  </a:cubicBezTo>
                  <a:cubicBezTo>
                    <a:pt x="968" y="2606"/>
                    <a:pt x="1001" y="2492"/>
                    <a:pt x="1099" y="1820"/>
                  </a:cubicBezTo>
                  <a:cubicBezTo>
                    <a:pt x="1188" y="1300"/>
                    <a:pt x="845" y="1241"/>
                    <a:pt x="685" y="1241"/>
                  </a:cubicBezTo>
                  <a:cubicBezTo>
                    <a:pt x="638" y="1241"/>
                    <a:pt x="607" y="1246"/>
                    <a:pt x="607" y="1246"/>
                  </a:cubicBezTo>
                  <a:cubicBezTo>
                    <a:pt x="738" y="1426"/>
                    <a:pt x="738" y="1656"/>
                    <a:pt x="607" y="1820"/>
                  </a:cubicBezTo>
                  <a:cubicBezTo>
                    <a:pt x="345" y="2065"/>
                    <a:pt x="50" y="2344"/>
                    <a:pt x="312" y="3098"/>
                  </a:cubicBezTo>
                  <a:cubicBezTo>
                    <a:pt x="574" y="3852"/>
                    <a:pt x="1" y="4508"/>
                    <a:pt x="1" y="4508"/>
                  </a:cubicBezTo>
                  <a:cubicBezTo>
                    <a:pt x="3033" y="2016"/>
                    <a:pt x="2591" y="0"/>
                    <a:pt x="259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0" name="Google Shape;9000;p21"/>
            <p:cNvSpPr/>
            <p:nvPr/>
          </p:nvSpPr>
          <p:spPr>
            <a:xfrm>
              <a:off x="2985955" y="4181419"/>
              <a:ext cx="118328" cy="139848"/>
            </a:xfrm>
            <a:custGeom>
              <a:avLst/>
              <a:gdLst/>
              <a:ahLst/>
              <a:cxnLst/>
              <a:rect l="l" t="t" r="r" b="b"/>
              <a:pathLst>
                <a:path w="3607" h="4263" extrusionOk="0">
                  <a:moveTo>
                    <a:pt x="1885" y="1"/>
                  </a:moveTo>
                  <a:cubicBezTo>
                    <a:pt x="1885" y="1"/>
                    <a:pt x="2000" y="279"/>
                    <a:pt x="1656" y="525"/>
                  </a:cubicBezTo>
                  <a:cubicBezTo>
                    <a:pt x="1311" y="771"/>
                    <a:pt x="0" y="2443"/>
                    <a:pt x="3606" y="4262"/>
                  </a:cubicBezTo>
                  <a:cubicBezTo>
                    <a:pt x="3606" y="4262"/>
                    <a:pt x="2754" y="3771"/>
                    <a:pt x="2639" y="2476"/>
                  </a:cubicBezTo>
                  <a:cubicBezTo>
                    <a:pt x="2541" y="1197"/>
                    <a:pt x="2819" y="509"/>
                    <a:pt x="188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1" name="Google Shape;9001;p21"/>
            <p:cNvSpPr/>
            <p:nvPr/>
          </p:nvSpPr>
          <p:spPr>
            <a:xfrm>
              <a:off x="2842889" y="4267698"/>
              <a:ext cx="258143" cy="189908"/>
            </a:xfrm>
            <a:custGeom>
              <a:avLst/>
              <a:gdLst/>
              <a:ahLst/>
              <a:cxnLst/>
              <a:rect l="l" t="t" r="r" b="b"/>
              <a:pathLst>
                <a:path w="7869" h="5789" extrusionOk="0">
                  <a:moveTo>
                    <a:pt x="4658" y="1"/>
                  </a:moveTo>
                  <a:cubicBezTo>
                    <a:pt x="4514" y="1"/>
                    <a:pt x="4376" y="47"/>
                    <a:pt x="4246" y="141"/>
                  </a:cubicBezTo>
                  <a:cubicBezTo>
                    <a:pt x="3878" y="395"/>
                    <a:pt x="3657" y="609"/>
                    <a:pt x="3470" y="609"/>
                  </a:cubicBezTo>
                  <a:cubicBezTo>
                    <a:pt x="3415" y="609"/>
                    <a:pt x="3364" y="591"/>
                    <a:pt x="3312" y="551"/>
                  </a:cubicBezTo>
                  <a:lnTo>
                    <a:pt x="3312" y="551"/>
                  </a:lnTo>
                  <a:cubicBezTo>
                    <a:pt x="3312" y="551"/>
                    <a:pt x="3001" y="1174"/>
                    <a:pt x="3689" y="1387"/>
                  </a:cubicBezTo>
                  <a:cubicBezTo>
                    <a:pt x="4361" y="1583"/>
                    <a:pt x="4853" y="1714"/>
                    <a:pt x="4738" y="2091"/>
                  </a:cubicBezTo>
                  <a:cubicBezTo>
                    <a:pt x="4640" y="2468"/>
                    <a:pt x="3705" y="2550"/>
                    <a:pt x="2591" y="2714"/>
                  </a:cubicBezTo>
                  <a:cubicBezTo>
                    <a:pt x="1476" y="2878"/>
                    <a:pt x="591" y="3157"/>
                    <a:pt x="607" y="4124"/>
                  </a:cubicBezTo>
                  <a:cubicBezTo>
                    <a:pt x="633" y="4887"/>
                    <a:pt x="491" y="5245"/>
                    <a:pt x="242" y="5245"/>
                  </a:cubicBezTo>
                  <a:cubicBezTo>
                    <a:pt x="170" y="5245"/>
                    <a:pt x="89" y="5215"/>
                    <a:pt x="1" y="5157"/>
                  </a:cubicBezTo>
                  <a:lnTo>
                    <a:pt x="1" y="5157"/>
                  </a:lnTo>
                  <a:cubicBezTo>
                    <a:pt x="1" y="5157"/>
                    <a:pt x="249" y="5788"/>
                    <a:pt x="1195" y="5788"/>
                  </a:cubicBezTo>
                  <a:cubicBezTo>
                    <a:pt x="1389" y="5788"/>
                    <a:pt x="1613" y="5762"/>
                    <a:pt x="1870" y="5698"/>
                  </a:cubicBezTo>
                  <a:cubicBezTo>
                    <a:pt x="3378" y="5321"/>
                    <a:pt x="3558" y="4108"/>
                    <a:pt x="4197" y="3354"/>
                  </a:cubicBezTo>
                  <a:cubicBezTo>
                    <a:pt x="4836" y="2600"/>
                    <a:pt x="5476" y="1977"/>
                    <a:pt x="7869" y="1928"/>
                  </a:cubicBezTo>
                  <a:cubicBezTo>
                    <a:pt x="7869" y="1928"/>
                    <a:pt x="6410" y="1813"/>
                    <a:pt x="5853" y="960"/>
                  </a:cubicBezTo>
                  <a:cubicBezTo>
                    <a:pt x="5459" y="329"/>
                    <a:pt x="5040" y="1"/>
                    <a:pt x="465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2" name="Google Shape;9002;p21"/>
            <p:cNvSpPr/>
            <p:nvPr/>
          </p:nvSpPr>
          <p:spPr>
            <a:xfrm>
              <a:off x="2974112" y="4345873"/>
              <a:ext cx="252238" cy="205523"/>
            </a:xfrm>
            <a:custGeom>
              <a:avLst/>
              <a:gdLst/>
              <a:ahLst/>
              <a:cxnLst/>
              <a:rect l="l" t="t" r="r" b="b"/>
              <a:pathLst>
                <a:path w="7689" h="6265" extrusionOk="0">
                  <a:moveTo>
                    <a:pt x="3368" y="1"/>
                  </a:moveTo>
                  <a:cubicBezTo>
                    <a:pt x="3322" y="1"/>
                    <a:pt x="3276" y="2"/>
                    <a:pt x="3230" y="3"/>
                  </a:cubicBezTo>
                  <a:cubicBezTo>
                    <a:pt x="2672" y="20"/>
                    <a:pt x="2115" y="167"/>
                    <a:pt x="1623" y="462"/>
                  </a:cubicBezTo>
                  <a:cubicBezTo>
                    <a:pt x="1443" y="561"/>
                    <a:pt x="1295" y="676"/>
                    <a:pt x="1148" y="807"/>
                  </a:cubicBezTo>
                  <a:cubicBezTo>
                    <a:pt x="0" y="1807"/>
                    <a:pt x="361" y="3888"/>
                    <a:pt x="1705" y="4216"/>
                  </a:cubicBezTo>
                  <a:cubicBezTo>
                    <a:pt x="1842" y="4253"/>
                    <a:pt x="1980" y="4271"/>
                    <a:pt x="2117" y="4271"/>
                  </a:cubicBezTo>
                  <a:cubicBezTo>
                    <a:pt x="2587" y="4271"/>
                    <a:pt x="3039" y="4060"/>
                    <a:pt x="3344" y="3692"/>
                  </a:cubicBezTo>
                  <a:cubicBezTo>
                    <a:pt x="3656" y="3249"/>
                    <a:pt x="3656" y="2659"/>
                    <a:pt x="3344" y="2216"/>
                  </a:cubicBezTo>
                  <a:cubicBezTo>
                    <a:pt x="3143" y="1919"/>
                    <a:pt x="2810" y="1759"/>
                    <a:pt x="2472" y="1759"/>
                  </a:cubicBezTo>
                  <a:cubicBezTo>
                    <a:pt x="2288" y="1759"/>
                    <a:pt x="2102" y="1807"/>
                    <a:pt x="1935" y="1905"/>
                  </a:cubicBezTo>
                  <a:cubicBezTo>
                    <a:pt x="1640" y="2069"/>
                    <a:pt x="1508" y="2413"/>
                    <a:pt x="1607" y="2724"/>
                  </a:cubicBezTo>
                  <a:cubicBezTo>
                    <a:pt x="1640" y="2823"/>
                    <a:pt x="1689" y="2905"/>
                    <a:pt x="1754" y="2970"/>
                  </a:cubicBezTo>
                  <a:cubicBezTo>
                    <a:pt x="1857" y="3073"/>
                    <a:pt x="1999" y="3115"/>
                    <a:pt x="2140" y="3115"/>
                  </a:cubicBezTo>
                  <a:cubicBezTo>
                    <a:pt x="2384" y="3115"/>
                    <a:pt x="2625" y="2989"/>
                    <a:pt x="2656" y="2823"/>
                  </a:cubicBezTo>
                  <a:cubicBezTo>
                    <a:pt x="2715" y="2557"/>
                    <a:pt x="2508" y="2305"/>
                    <a:pt x="2251" y="2305"/>
                  </a:cubicBezTo>
                  <a:cubicBezTo>
                    <a:pt x="2223" y="2305"/>
                    <a:pt x="2194" y="2308"/>
                    <a:pt x="2164" y="2315"/>
                  </a:cubicBezTo>
                  <a:cubicBezTo>
                    <a:pt x="1918" y="2380"/>
                    <a:pt x="1935" y="2528"/>
                    <a:pt x="1836" y="2544"/>
                  </a:cubicBezTo>
                  <a:cubicBezTo>
                    <a:pt x="1754" y="2544"/>
                    <a:pt x="1738" y="2397"/>
                    <a:pt x="1738" y="2397"/>
                  </a:cubicBezTo>
                  <a:cubicBezTo>
                    <a:pt x="1738" y="2200"/>
                    <a:pt x="1853" y="2020"/>
                    <a:pt x="2033" y="1938"/>
                  </a:cubicBezTo>
                  <a:cubicBezTo>
                    <a:pt x="2174" y="1870"/>
                    <a:pt x="2324" y="1837"/>
                    <a:pt x="2471" y="1837"/>
                  </a:cubicBezTo>
                  <a:cubicBezTo>
                    <a:pt x="2785" y="1837"/>
                    <a:pt x="3089" y="1987"/>
                    <a:pt x="3279" y="2265"/>
                  </a:cubicBezTo>
                  <a:cubicBezTo>
                    <a:pt x="3557" y="2692"/>
                    <a:pt x="3541" y="3216"/>
                    <a:pt x="3262" y="3626"/>
                  </a:cubicBezTo>
                  <a:cubicBezTo>
                    <a:pt x="3021" y="3944"/>
                    <a:pt x="2581" y="4134"/>
                    <a:pt x="2136" y="4134"/>
                  </a:cubicBezTo>
                  <a:cubicBezTo>
                    <a:pt x="2008" y="4134"/>
                    <a:pt x="1879" y="4118"/>
                    <a:pt x="1754" y="4085"/>
                  </a:cubicBezTo>
                  <a:cubicBezTo>
                    <a:pt x="541" y="3790"/>
                    <a:pt x="214" y="1856"/>
                    <a:pt x="1263" y="938"/>
                  </a:cubicBezTo>
                  <a:cubicBezTo>
                    <a:pt x="1739" y="491"/>
                    <a:pt x="2325" y="318"/>
                    <a:pt x="2915" y="318"/>
                  </a:cubicBezTo>
                  <a:cubicBezTo>
                    <a:pt x="3624" y="318"/>
                    <a:pt x="4340" y="567"/>
                    <a:pt x="4885" y="889"/>
                  </a:cubicBezTo>
                  <a:cubicBezTo>
                    <a:pt x="5819" y="1413"/>
                    <a:pt x="6557" y="2249"/>
                    <a:pt x="6950" y="3249"/>
                  </a:cubicBezTo>
                  <a:cubicBezTo>
                    <a:pt x="7278" y="4052"/>
                    <a:pt x="7442" y="4904"/>
                    <a:pt x="7459" y="5773"/>
                  </a:cubicBezTo>
                  <a:cubicBezTo>
                    <a:pt x="7459" y="5937"/>
                    <a:pt x="7442" y="6101"/>
                    <a:pt x="7409" y="6265"/>
                  </a:cubicBezTo>
                  <a:cubicBezTo>
                    <a:pt x="7426" y="6216"/>
                    <a:pt x="7442" y="6134"/>
                    <a:pt x="7459" y="6068"/>
                  </a:cubicBezTo>
                  <a:cubicBezTo>
                    <a:pt x="7459" y="6063"/>
                    <a:pt x="7459" y="6058"/>
                    <a:pt x="7459" y="6052"/>
                  </a:cubicBezTo>
                  <a:cubicBezTo>
                    <a:pt x="7688" y="4872"/>
                    <a:pt x="7540" y="3626"/>
                    <a:pt x="7016" y="2528"/>
                  </a:cubicBezTo>
                  <a:cubicBezTo>
                    <a:pt x="6331" y="1109"/>
                    <a:pt x="4979" y="1"/>
                    <a:pt x="336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3" name="Google Shape;9003;p21"/>
            <p:cNvSpPr/>
            <p:nvPr/>
          </p:nvSpPr>
          <p:spPr>
            <a:xfrm>
              <a:off x="3113799" y="4408565"/>
              <a:ext cx="100186" cy="107371"/>
            </a:xfrm>
            <a:custGeom>
              <a:avLst/>
              <a:gdLst/>
              <a:ahLst/>
              <a:cxnLst/>
              <a:rect l="l" t="t" r="r" b="b"/>
              <a:pathLst>
                <a:path w="3054" h="3273" extrusionOk="0">
                  <a:moveTo>
                    <a:pt x="730" y="0"/>
                  </a:moveTo>
                  <a:cubicBezTo>
                    <a:pt x="63" y="0"/>
                    <a:pt x="1" y="784"/>
                    <a:pt x="1102" y="961"/>
                  </a:cubicBezTo>
                  <a:cubicBezTo>
                    <a:pt x="2365" y="1174"/>
                    <a:pt x="3053" y="3272"/>
                    <a:pt x="3053" y="3272"/>
                  </a:cubicBezTo>
                  <a:cubicBezTo>
                    <a:pt x="3053" y="3272"/>
                    <a:pt x="2725" y="1010"/>
                    <a:pt x="1463" y="240"/>
                  </a:cubicBezTo>
                  <a:cubicBezTo>
                    <a:pt x="1176" y="68"/>
                    <a:pt x="927" y="0"/>
                    <a:pt x="73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4" name="Google Shape;9004;p21"/>
            <p:cNvSpPr/>
            <p:nvPr/>
          </p:nvSpPr>
          <p:spPr>
            <a:xfrm>
              <a:off x="2913881" y="4400265"/>
              <a:ext cx="171045" cy="148246"/>
            </a:xfrm>
            <a:custGeom>
              <a:avLst/>
              <a:gdLst/>
              <a:ahLst/>
              <a:cxnLst/>
              <a:rect l="l" t="t" r="r" b="b"/>
              <a:pathLst>
                <a:path w="5214" h="4519" extrusionOk="0">
                  <a:moveTo>
                    <a:pt x="2181" y="1"/>
                  </a:moveTo>
                  <a:lnTo>
                    <a:pt x="2181" y="1"/>
                  </a:lnTo>
                  <a:cubicBezTo>
                    <a:pt x="2017" y="198"/>
                    <a:pt x="1886" y="427"/>
                    <a:pt x="1820" y="673"/>
                  </a:cubicBezTo>
                  <a:cubicBezTo>
                    <a:pt x="1689" y="1083"/>
                    <a:pt x="1132" y="1312"/>
                    <a:pt x="558" y="1706"/>
                  </a:cubicBezTo>
                  <a:cubicBezTo>
                    <a:pt x="1" y="2083"/>
                    <a:pt x="83" y="2706"/>
                    <a:pt x="197" y="3033"/>
                  </a:cubicBezTo>
                  <a:cubicBezTo>
                    <a:pt x="263" y="3263"/>
                    <a:pt x="247" y="3509"/>
                    <a:pt x="132" y="3722"/>
                  </a:cubicBezTo>
                  <a:cubicBezTo>
                    <a:pt x="394" y="3492"/>
                    <a:pt x="705" y="3328"/>
                    <a:pt x="1050" y="3230"/>
                  </a:cubicBezTo>
                  <a:cubicBezTo>
                    <a:pt x="1673" y="3050"/>
                    <a:pt x="1656" y="2755"/>
                    <a:pt x="1640" y="2279"/>
                  </a:cubicBezTo>
                  <a:cubicBezTo>
                    <a:pt x="1626" y="1901"/>
                    <a:pt x="1791" y="1868"/>
                    <a:pt x="1849" y="1868"/>
                  </a:cubicBezTo>
                  <a:cubicBezTo>
                    <a:pt x="1862" y="1868"/>
                    <a:pt x="1869" y="1870"/>
                    <a:pt x="1869" y="1870"/>
                  </a:cubicBezTo>
                  <a:cubicBezTo>
                    <a:pt x="1878" y="1869"/>
                    <a:pt x="1886" y="1868"/>
                    <a:pt x="1894" y="1868"/>
                  </a:cubicBezTo>
                  <a:cubicBezTo>
                    <a:pt x="2161" y="1868"/>
                    <a:pt x="2098" y="2387"/>
                    <a:pt x="2066" y="2689"/>
                  </a:cubicBezTo>
                  <a:cubicBezTo>
                    <a:pt x="1968" y="3214"/>
                    <a:pt x="2115" y="3755"/>
                    <a:pt x="2492" y="4164"/>
                  </a:cubicBezTo>
                  <a:cubicBezTo>
                    <a:pt x="2734" y="4428"/>
                    <a:pt x="3054" y="4518"/>
                    <a:pt x="3373" y="4518"/>
                  </a:cubicBezTo>
                  <a:cubicBezTo>
                    <a:pt x="3767" y="4518"/>
                    <a:pt x="4158" y="4381"/>
                    <a:pt x="4394" y="4263"/>
                  </a:cubicBezTo>
                  <a:cubicBezTo>
                    <a:pt x="4504" y="4217"/>
                    <a:pt x="4618" y="4195"/>
                    <a:pt x="4730" y="4195"/>
                  </a:cubicBezTo>
                  <a:cubicBezTo>
                    <a:pt x="4899" y="4195"/>
                    <a:pt x="5065" y="4246"/>
                    <a:pt x="5213" y="4345"/>
                  </a:cubicBezTo>
                  <a:cubicBezTo>
                    <a:pt x="5082" y="3460"/>
                    <a:pt x="4639" y="3197"/>
                    <a:pt x="4017" y="3132"/>
                  </a:cubicBezTo>
                  <a:cubicBezTo>
                    <a:pt x="3377" y="3066"/>
                    <a:pt x="2525" y="2853"/>
                    <a:pt x="2197" y="1771"/>
                  </a:cubicBezTo>
                  <a:cubicBezTo>
                    <a:pt x="1853" y="690"/>
                    <a:pt x="2181" y="1"/>
                    <a:pt x="218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5" name="Google Shape;9005;p21"/>
            <p:cNvSpPr/>
            <p:nvPr/>
          </p:nvSpPr>
          <p:spPr>
            <a:xfrm>
              <a:off x="2940782" y="4500289"/>
              <a:ext cx="42515" cy="65118"/>
            </a:xfrm>
            <a:custGeom>
              <a:avLst/>
              <a:gdLst/>
              <a:ahLst/>
              <a:cxnLst/>
              <a:rect l="l" t="t" r="r" b="b"/>
              <a:pathLst>
                <a:path w="1296" h="1985" extrusionOk="0">
                  <a:moveTo>
                    <a:pt x="967" y="1"/>
                  </a:moveTo>
                  <a:lnTo>
                    <a:pt x="967" y="1"/>
                  </a:lnTo>
                  <a:cubicBezTo>
                    <a:pt x="967" y="1"/>
                    <a:pt x="950" y="83"/>
                    <a:pt x="508" y="345"/>
                  </a:cubicBezTo>
                  <a:cubicBezTo>
                    <a:pt x="164" y="525"/>
                    <a:pt x="0" y="919"/>
                    <a:pt x="115" y="1296"/>
                  </a:cubicBezTo>
                  <a:cubicBezTo>
                    <a:pt x="181" y="1509"/>
                    <a:pt x="230" y="1755"/>
                    <a:pt x="262" y="1984"/>
                  </a:cubicBezTo>
                  <a:cubicBezTo>
                    <a:pt x="262" y="1984"/>
                    <a:pt x="279" y="1837"/>
                    <a:pt x="787" y="1542"/>
                  </a:cubicBezTo>
                  <a:cubicBezTo>
                    <a:pt x="1295" y="1263"/>
                    <a:pt x="1098" y="837"/>
                    <a:pt x="1016" y="558"/>
                  </a:cubicBezTo>
                  <a:cubicBezTo>
                    <a:pt x="967" y="378"/>
                    <a:pt x="935" y="181"/>
                    <a:pt x="96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6" name="Google Shape;9006;p21"/>
            <p:cNvSpPr/>
            <p:nvPr/>
          </p:nvSpPr>
          <p:spPr>
            <a:xfrm>
              <a:off x="2754708" y="4217636"/>
              <a:ext cx="226945" cy="160285"/>
            </a:xfrm>
            <a:custGeom>
              <a:avLst/>
              <a:gdLst/>
              <a:ahLst/>
              <a:cxnLst/>
              <a:rect l="l" t="t" r="r" b="b"/>
              <a:pathLst>
                <a:path w="6918" h="4886" extrusionOk="0">
                  <a:moveTo>
                    <a:pt x="4961" y="1"/>
                  </a:moveTo>
                  <a:cubicBezTo>
                    <a:pt x="4738" y="1"/>
                    <a:pt x="4488" y="53"/>
                    <a:pt x="4213" y="175"/>
                  </a:cubicBezTo>
                  <a:cubicBezTo>
                    <a:pt x="2755" y="831"/>
                    <a:pt x="3017" y="3306"/>
                    <a:pt x="4754" y="3667"/>
                  </a:cubicBezTo>
                  <a:cubicBezTo>
                    <a:pt x="4967" y="3699"/>
                    <a:pt x="5164" y="3732"/>
                    <a:pt x="5344" y="3749"/>
                  </a:cubicBezTo>
                  <a:cubicBezTo>
                    <a:pt x="4885" y="3831"/>
                    <a:pt x="4443" y="3978"/>
                    <a:pt x="4033" y="4191"/>
                  </a:cubicBezTo>
                  <a:cubicBezTo>
                    <a:pt x="3869" y="4273"/>
                    <a:pt x="3640" y="4339"/>
                    <a:pt x="3591" y="4355"/>
                  </a:cubicBezTo>
                  <a:cubicBezTo>
                    <a:pt x="3136" y="4527"/>
                    <a:pt x="2707" y="4603"/>
                    <a:pt x="2319" y="4603"/>
                  </a:cubicBezTo>
                  <a:cubicBezTo>
                    <a:pt x="1491" y="4603"/>
                    <a:pt x="854" y="4256"/>
                    <a:pt x="575" y="3765"/>
                  </a:cubicBezTo>
                  <a:cubicBezTo>
                    <a:pt x="345" y="3355"/>
                    <a:pt x="329" y="2863"/>
                    <a:pt x="542" y="2454"/>
                  </a:cubicBezTo>
                  <a:cubicBezTo>
                    <a:pt x="542" y="2437"/>
                    <a:pt x="558" y="2437"/>
                    <a:pt x="558" y="2421"/>
                  </a:cubicBezTo>
                  <a:cubicBezTo>
                    <a:pt x="771" y="2106"/>
                    <a:pt x="1107" y="1959"/>
                    <a:pt x="1420" y="1959"/>
                  </a:cubicBezTo>
                  <a:cubicBezTo>
                    <a:pt x="1710" y="1959"/>
                    <a:pt x="1981" y="2086"/>
                    <a:pt x="2115" y="2323"/>
                  </a:cubicBezTo>
                  <a:cubicBezTo>
                    <a:pt x="2214" y="2454"/>
                    <a:pt x="2279" y="2618"/>
                    <a:pt x="2279" y="2798"/>
                  </a:cubicBezTo>
                  <a:cubicBezTo>
                    <a:pt x="2279" y="2945"/>
                    <a:pt x="2214" y="3093"/>
                    <a:pt x="2115" y="3208"/>
                  </a:cubicBezTo>
                  <a:cubicBezTo>
                    <a:pt x="2001" y="3304"/>
                    <a:pt x="1938" y="3335"/>
                    <a:pt x="1908" y="3335"/>
                  </a:cubicBezTo>
                  <a:cubicBezTo>
                    <a:pt x="1881" y="3335"/>
                    <a:pt x="1878" y="3312"/>
                    <a:pt x="1886" y="3290"/>
                  </a:cubicBezTo>
                  <a:cubicBezTo>
                    <a:pt x="2001" y="3030"/>
                    <a:pt x="1711" y="2861"/>
                    <a:pt x="1458" y="2861"/>
                  </a:cubicBezTo>
                  <a:cubicBezTo>
                    <a:pt x="1279" y="2861"/>
                    <a:pt x="1118" y="2945"/>
                    <a:pt x="1132" y="3142"/>
                  </a:cubicBezTo>
                  <a:cubicBezTo>
                    <a:pt x="1121" y="3417"/>
                    <a:pt x="1367" y="3544"/>
                    <a:pt x="1620" y="3544"/>
                  </a:cubicBezTo>
                  <a:cubicBezTo>
                    <a:pt x="1744" y="3544"/>
                    <a:pt x="1870" y="3513"/>
                    <a:pt x="1968" y="3454"/>
                  </a:cubicBezTo>
                  <a:lnTo>
                    <a:pt x="2001" y="3437"/>
                  </a:lnTo>
                  <a:cubicBezTo>
                    <a:pt x="2033" y="3421"/>
                    <a:pt x="2050" y="3404"/>
                    <a:pt x="2066" y="3388"/>
                  </a:cubicBezTo>
                  <a:lnTo>
                    <a:pt x="2083" y="3388"/>
                  </a:lnTo>
                  <a:cubicBezTo>
                    <a:pt x="2378" y="3093"/>
                    <a:pt x="2427" y="2634"/>
                    <a:pt x="2164" y="2290"/>
                  </a:cubicBezTo>
                  <a:cubicBezTo>
                    <a:pt x="2034" y="2021"/>
                    <a:pt x="1722" y="1874"/>
                    <a:pt x="1387" y="1874"/>
                  </a:cubicBezTo>
                  <a:cubicBezTo>
                    <a:pt x="1047" y="1874"/>
                    <a:pt x="683" y="2025"/>
                    <a:pt x="460" y="2355"/>
                  </a:cubicBezTo>
                  <a:cubicBezTo>
                    <a:pt x="1" y="2962"/>
                    <a:pt x="132" y="4126"/>
                    <a:pt x="919" y="4585"/>
                  </a:cubicBezTo>
                  <a:cubicBezTo>
                    <a:pt x="1263" y="4785"/>
                    <a:pt x="1657" y="4886"/>
                    <a:pt x="2047" y="4886"/>
                  </a:cubicBezTo>
                  <a:cubicBezTo>
                    <a:pt x="2103" y="4886"/>
                    <a:pt x="2158" y="4884"/>
                    <a:pt x="2214" y="4880"/>
                  </a:cubicBezTo>
                  <a:cubicBezTo>
                    <a:pt x="3115" y="4863"/>
                    <a:pt x="3836" y="4371"/>
                    <a:pt x="5017" y="4011"/>
                  </a:cubicBezTo>
                  <a:cubicBezTo>
                    <a:pt x="5443" y="3896"/>
                    <a:pt x="5885" y="3831"/>
                    <a:pt x="6328" y="3798"/>
                  </a:cubicBezTo>
                  <a:cubicBezTo>
                    <a:pt x="6525" y="3781"/>
                    <a:pt x="6738" y="3732"/>
                    <a:pt x="6918" y="3634"/>
                  </a:cubicBezTo>
                  <a:lnTo>
                    <a:pt x="6918" y="3634"/>
                  </a:lnTo>
                  <a:cubicBezTo>
                    <a:pt x="6918" y="3634"/>
                    <a:pt x="6795" y="3663"/>
                    <a:pt x="6639" y="3663"/>
                  </a:cubicBezTo>
                  <a:cubicBezTo>
                    <a:pt x="6484" y="3663"/>
                    <a:pt x="6295" y="3634"/>
                    <a:pt x="6164" y="3519"/>
                  </a:cubicBezTo>
                  <a:cubicBezTo>
                    <a:pt x="5902" y="3273"/>
                    <a:pt x="5902" y="3372"/>
                    <a:pt x="5623" y="3290"/>
                  </a:cubicBezTo>
                  <a:cubicBezTo>
                    <a:pt x="5459" y="3240"/>
                    <a:pt x="5344" y="3093"/>
                    <a:pt x="5344" y="2913"/>
                  </a:cubicBezTo>
                  <a:cubicBezTo>
                    <a:pt x="5148" y="3077"/>
                    <a:pt x="5115" y="3372"/>
                    <a:pt x="5262" y="3585"/>
                  </a:cubicBezTo>
                  <a:cubicBezTo>
                    <a:pt x="5262" y="3585"/>
                    <a:pt x="4541" y="3585"/>
                    <a:pt x="4377" y="3208"/>
                  </a:cubicBezTo>
                  <a:cubicBezTo>
                    <a:pt x="4197" y="2831"/>
                    <a:pt x="4410" y="2847"/>
                    <a:pt x="4541" y="2765"/>
                  </a:cubicBezTo>
                  <a:cubicBezTo>
                    <a:pt x="4689" y="2667"/>
                    <a:pt x="4738" y="2536"/>
                    <a:pt x="4590" y="2323"/>
                  </a:cubicBezTo>
                  <a:cubicBezTo>
                    <a:pt x="4426" y="2126"/>
                    <a:pt x="4459" y="1749"/>
                    <a:pt x="4722" y="1749"/>
                  </a:cubicBezTo>
                  <a:cubicBezTo>
                    <a:pt x="4643" y="1580"/>
                    <a:pt x="4483" y="1483"/>
                    <a:pt x="4305" y="1483"/>
                  </a:cubicBezTo>
                  <a:cubicBezTo>
                    <a:pt x="4259" y="1483"/>
                    <a:pt x="4212" y="1489"/>
                    <a:pt x="4164" y="1503"/>
                  </a:cubicBezTo>
                  <a:cubicBezTo>
                    <a:pt x="3738" y="1569"/>
                    <a:pt x="3738" y="2175"/>
                    <a:pt x="3738" y="2175"/>
                  </a:cubicBezTo>
                  <a:cubicBezTo>
                    <a:pt x="3738" y="2175"/>
                    <a:pt x="3427" y="1421"/>
                    <a:pt x="3918" y="1044"/>
                  </a:cubicBezTo>
                  <a:cubicBezTo>
                    <a:pt x="4101" y="899"/>
                    <a:pt x="4250" y="844"/>
                    <a:pt x="4368" y="844"/>
                  </a:cubicBezTo>
                  <a:cubicBezTo>
                    <a:pt x="4556" y="844"/>
                    <a:pt x="4665" y="985"/>
                    <a:pt x="4705" y="1126"/>
                  </a:cubicBezTo>
                  <a:cubicBezTo>
                    <a:pt x="4758" y="1311"/>
                    <a:pt x="4854" y="1465"/>
                    <a:pt x="5001" y="1465"/>
                  </a:cubicBezTo>
                  <a:cubicBezTo>
                    <a:pt x="5036" y="1465"/>
                    <a:pt x="5074" y="1456"/>
                    <a:pt x="5115" y="1437"/>
                  </a:cubicBezTo>
                  <a:cubicBezTo>
                    <a:pt x="5248" y="1371"/>
                    <a:pt x="5358" y="1267"/>
                    <a:pt x="5456" y="1267"/>
                  </a:cubicBezTo>
                  <a:cubicBezTo>
                    <a:pt x="5503" y="1267"/>
                    <a:pt x="5548" y="1291"/>
                    <a:pt x="5590" y="1355"/>
                  </a:cubicBezTo>
                  <a:cubicBezTo>
                    <a:pt x="5705" y="1601"/>
                    <a:pt x="5590" y="1896"/>
                    <a:pt x="5344" y="2011"/>
                  </a:cubicBezTo>
                  <a:cubicBezTo>
                    <a:pt x="5344" y="2011"/>
                    <a:pt x="5350" y="2011"/>
                    <a:pt x="5361" y="2011"/>
                  </a:cubicBezTo>
                  <a:cubicBezTo>
                    <a:pt x="5468" y="2011"/>
                    <a:pt x="6079" y="1984"/>
                    <a:pt x="6213" y="1372"/>
                  </a:cubicBezTo>
                  <a:cubicBezTo>
                    <a:pt x="6318" y="822"/>
                    <a:pt x="5848" y="1"/>
                    <a:pt x="49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7" name="Google Shape;9007;p21"/>
            <p:cNvSpPr/>
            <p:nvPr/>
          </p:nvSpPr>
          <p:spPr>
            <a:xfrm>
              <a:off x="2718162" y="4303489"/>
              <a:ext cx="152740" cy="108650"/>
            </a:xfrm>
            <a:custGeom>
              <a:avLst/>
              <a:gdLst/>
              <a:ahLst/>
              <a:cxnLst/>
              <a:rect l="l" t="t" r="r" b="b"/>
              <a:pathLst>
                <a:path w="4656" h="3312" extrusionOk="0">
                  <a:moveTo>
                    <a:pt x="836" y="1"/>
                  </a:moveTo>
                  <a:cubicBezTo>
                    <a:pt x="836" y="1"/>
                    <a:pt x="0" y="919"/>
                    <a:pt x="558" y="1722"/>
                  </a:cubicBezTo>
                  <a:cubicBezTo>
                    <a:pt x="869" y="2181"/>
                    <a:pt x="1377" y="2459"/>
                    <a:pt x="1934" y="2492"/>
                  </a:cubicBezTo>
                  <a:cubicBezTo>
                    <a:pt x="1869" y="2492"/>
                    <a:pt x="1475" y="2492"/>
                    <a:pt x="1295" y="2722"/>
                  </a:cubicBezTo>
                  <a:cubicBezTo>
                    <a:pt x="1180" y="2885"/>
                    <a:pt x="1115" y="3099"/>
                    <a:pt x="1148" y="3312"/>
                  </a:cubicBezTo>
                  <a:cubicBezTo>
                    <a:pt x="1198" y="3223"/>
                    <a:pt x="1288" y="3164"/>
                    <a:pt x="1386" y="3164"/>
                  </a:cubicBezTo>
                  <a:cubicBezTo>
                    <a:pt x="1415" y="3164"/>
                    <a:pt x="1445" y="3169"/>
                    <a:pt x="1475" y="3180"/>
                  </a:cubicBezTo>
                  <a:cubicBezTo>
                    <a:pt x="1589" y="3215"/>
                    <a:pt x="1750" y="3288"/>
                    <a:pt x="1932" y="3288"/>
                  </a:cubicBezTo>
                  <a:cubicBezTo>
                    <a:pt x="2091" y="3288"/>
                    <a:pt x="2267" y="3233"/>
                    <a:pt x="2443" y="3049"/>
                  </a:cubicBezTo>
                  <a:cubicBezTo>
                    <a:pt x="2820" y="2640"/>
                    <a:pt x="3311" y="2869"/>
                    <a:pt x="4655" y="2164"/>
                  </a:cubicBezTo>
                  <a:cubicBezTo>
                    <a:pt x="4655" y="2164"/>
                    <a:pt x="4655" y="2164"/>
                    <a:pt x="4655" y="2164"/>
                  </a:cubicBezTo>
                  <a:cubicBezTo>
                    <a:pt x="4631" y="2164"/>
                    <a:pt x="3916" y="2456"/>
                    <a:pt x="3114" y="2456"/>
                  </a:cubicBezTo>
                  <a:cubicBezTo>
                    <a:pt x="2651" y="2456"/>
                    <a:pt x="2158" y="2358"/>
                    <a:pt x="1754" y="2049"/>
                  </a:cubicBezTo>
                  <a:cubicBezTo>
                    <a:pt x="1098" y="1574"/>
                    <a:pt x="754" y="787"/>
                    <a:pt x="83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8" name="Google Shape;9008;p21"/>
            <p:cNvSpPr/>
            <p:nvPr/>
          </p:nvSpPr>
          <p:spPr>
            <a:xfrm>
              <a:off x="2919261" y="4059940"/>
              <a:ext cx="145753" cy="205950"/>
            </a:xfrm>
            <a:custGeom>
              <a:avLst/>
              <a:gdLst/>
              <a:ahLst/>
              <a:cxnLst/>
              <a:rect l="l" t="t" r="r" b="b"/>
              <a:pathLst>
                <a:path w="4443" h="6278" extrusionOk="0">
                  <a:moveTo>
                    <a:pt x="2632" y="1"/>
                  </a:moveTo>
                  <a:cubicBezTo>
                    <a:pt x="2136" y="1"/>
                    <a:pt x="1621" y="203"/>
                    <a:pt x="1279" y="606"/>
                  </a:cubicBezTo>
                  <a:cubicBezTo>
                    <a:pt x="1" y="2245"/>
                    <a:pt x="902" y="4261"/>
                    <a:pt x="1656" y="5113"/>
                  </a:cubicBezTo>
                  <a:cubicBezTo>
                    <a:pt x="2082" y="5638"/>
                    <a:pt x="2640" y="6031"/>
                    <a:pt x="3262" y="6277"/>
                  </a:cubicBezTo>
                  <a:cubicBezTo>
                    <a:pt x="2689" y="6015"/>
                    <a:pt x="2181" y="5622"/>
                    <a:pt x="1771" y="5130"/>
                  </a:cubicBezTo>
                  <a:cubicBezTo>
                    <a:pt x="1492" y="4736"/>
                    <a:pt x="1295" y="4310"/>
                    <a:pt x="1164" y="3851"/>
                  </a:cubicBezTo>
                  <a:cubicBezTo>
                    <a:pt x="1017" y="3310"/>
                    <a:pt x="951" y="2753"/>
                    <a:pt x="1000" y="2212"/>
                  </a:cubicBezTo>
                  <a:cubicBezTo>
                    <a:pt x="1132" y="737"/>
                    <a:pt x="1968" y="180"/>
                    <a:pt x="2722" y="163"/>
                  </a:cubicBezTo>
                  <a:cubicBezTo>
                    <a:pt x="3066" y="163"/>
                    <a:pt x="3394" y="294"/>
                    <a:pt x="3639" y="557"/>
                  </a:cubicBezTo>
                  <a:cubicBezTo>
                    <a:pt x="4279" y="1098"/>
                    <a:pt x="3934" y="2032"/>
                    <a:pt x="3394" y="2261"/>
                  </a:cubicBezTo>
                  <a:cubicBezTo>
                    <a:pt x="3275" y="2329"/>
                    <a:pt x="3143" y="2362"/>
                    <a:pt x="3010" y="2362"/>
                  </a:cubicBezTo>
                  <a:cubicBezTo>
                    <a:pt x="2885" y="2362"/>
                    <a:pt x="2758" y="2333"/>
                    <a:pt x="2640" y="2278"/>
                  </a:cubicBezTo>
                  <a:cubicBezTo>
                    <a:pt x="2476" y="2196"/>
                    <a:pt x="2361" y="2015"/>
                    <a:pt x="2328" y="1819"/>
                  </a:cubicBezTo>
                  <a:cubicBezTo>
                    <a:pt x="2328" y="1732"/>
                    <a:pt x="2354" y="1711"/>
                    <a:pt x="2401" y="1711"/>
                  </a:cubicBezTo>
                  <a:cubicBezTo>
                    <a:pt x="2448" y="1711"/>
                    <a:pt x="2515" y="1731"/>
                    <a:pt x="2600" y="1731"/>
                  </a:cubicBezTo>
                  <a:cubicBezTo>
                    <a:pt x="2660" y="1731"/>
                    <a:pt x="2728" y="1721"/>
                    <a:pt x="2803" y="1688"/>
                  </a:cubicBezTo>
                  <a:cubicBezTo>
                    <a:pt x="3017" y="1573"/>
                    <a:pt x="3049" y="1294"/>
                    <a:pt x="2885" y="1130"/>
                  </a:cubicBezTo>
                  <a:cubicBezTo>
                    <a:pt x="2817" y="1056"/>
                    <a:pt x="2717" y="1016"/>
                    <a:pt x="2614" y="1016"/>
                  </a:cubicBezTo>
                  <a:cubicBezTo>
                    <a:pt x="2420" y="1016"/>
                    <a:pt x="2213" y="1159"/>
                    <a:pt x="2181" y="1491"/>
                  </a:cubicBezTo>
                  <a:cubicBezTo>
                    <a:pt x="2148" y="1737"/>
                    <a:pt x="2213" y="1983"/>
                    <a:pt x="2377" y="2147"/>
                  </a:cubicBezTo>
                  <a:lnTo>
                    <a:pt x="2443" y="2212"/>
                  </a:lnTo>
                  <a:cubicBezTo>
                    <a:pt x="2459" y="2229"/>
                    <a:pt x="2476" y="2245"/>
                    <a:pt x="2508" y="2261"/>
                  </a:cubicBezTo>
                  <a:lnTo>
                    <a:pt x="2558" y="2294"/>
                  </a:lnTo>
                  <a:lnTo>
                    <a:pt x="2590" y="2327"/>
                  </a:lnTo>
                  <a:lnTo>
                    <a:pt x="2623" y="2343"/>
                  </a:lnTo>
                  <a:cubicBezTo>
                    <a:pt x="2746" y="2409"/>
                    <a:pt x="2881" y="2442"/>
                    <a:pt x="3019" y="2442"/>
                  </a:cubicBezTo>
                  <a:cubicBezTo>
                    <a:pt x="3156" y="2442"/>
                    <a:pt x="3295" y="2409"/>
                    <a:pt x="3426" y="2343"/>
                  </a:cubicBezTo>
                  <a:cubicBezTo>
                    <a:pt x="4016" y="2130"/>
                    <a:pt x="4443" y="1081"/>
                    <a:pt x="3754" y="458"/>
                  </a:cubicBezTo>
                  <a:cubicBezTo>
                    <a:pt x="3480" y="153"/>
                    <a:pt x="3063" y="1"/>
                    <a:pt x="26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9" name="Google Shape;9009;p21"/>
            <p:cNvSpPr/>
            <p:nvPr/>
          </p:nvSpPr>
          <p:spPr>
            <a:xfrm>
              <a:off x="1605067" y="4897400"/>
              <a:ext cx="297377" cy="207098"/>
            </a:xfrm>
            <a:custGeom>
              <a:avLst/>
              <a:gdLst/>
              <a:ahLst/>
              <a:cxnLst/>
              <a:rect l="l" t="t" r="r" b="b"/>
              <a:pathLst>
                <a:path w="9065" h="6313" extrusionOk="0">
                  <a:moveTo>
                    <a:pt x="7076" y="0"/>
                  </a:moveTo>
                  <a:cubicBezTo>
                    <a:pt x="6621" y="0"/>
                    <a:pt x="6190" y="163"/>
                    <a:pt x="5917" y="501"/>
                  </a:cubicBezTo>
                  <a:cubicBezTo>
                    <a:pt x="5524" y="910"/>
                    <a:pt x="5475" y="1533"/>
                    <a:pt x="5803" y="1992"/>
                  </a:cubicBezTo>
                  <a:cubicBezTo>
                    <a:pt x="5901" y="2140"/>
                    <a:pt x="6032" y="2238"/>
                    <a:pt x="6180" y="2304"/>
                  </a:cubicBezTo>
                  <a:lnTo>
                    <a:pt x="6212" y="2320"/>
                  </a:lnTo>
                  <a:lnTo>
                    <a:pt x="6294" y="2336"/>
                  </a:lnTo>
                  <a:cubicBezTo>
                    <a:pt x="6311" y="2353"/>
                    <a:pt x="6344" y="2353"/>
                    <a:pt x="6376" y="2369"/>
                  </a:cubicBezTo>
                  <a:cubicBezTo>
                    <a:pt x="6445" y="2385"/>
                    <a:pt x="6516" y="2394"/>
                    <a:pt x="6586" y="2394"/>
                  </a:cubicBezTo>
                  <a:cubicBezTo>
                    <a:pt x="6801" y="2394"/>
                    <a:pt x="7015" y="2317"/>
                    <a:pt x="7163" y="2156"/>
                  </a:cubicBezTo>
                  <a:cubicBezTo>
                    <a:pt x="7554" y="1751"/>
                    <a:pt x="7284" y="1208"/>
                    <a:pt x="6958" y="1208"/>
                  </a:cubicBezTo>
                  <a:cubicBezTo>
                    <a:pt x="6929" y="1208"/>
                    <a:pt x="6898" y="1212"/>
                    <a:pt x="6868" y="1222"/>
                  </a:cubicBezTo>
                  <a:cubicBezTo>
                    <a:pt x="6540" y="1304"/>
                    <a:pt x="6475" y="1714"/>
                    <a:pt x="6704" y="1845"/>
                  </a:cubicBezTo>
                  <a:cubicBezTo>
                    <a:pt x="6758" y="1875"/>
                    <a:pt x="6817" y="1889"/>
                    <a:pt x="6875" y="1889"/>
                  </a:cubicBezTo>
                  <a:cubicBezTo>
                    <a:pt x="6975" y="1889"/>
                    <a:pt x="7074" y="1846"/>
                    <a:pt x="7147" y="1763"/>
                  </a:cubicBezTo>
                  <a:lnTo>
                    <a:pt x="7147" y="1763"/>
                  </a:lnTo>
                  <a:cubicBezTo>
                    <a:pt x="7196" y="1910"/>
                    <a:pt x="7130" y="2058"/>
                    <a:pt x="7016" y="2140"/>
                  </a:cubicBezTo>
                  <a:cubicBezTo>
                    <a:pt x="6875" y="2257"/>
                    <a:pt x="6701" y="2315"/>
                    <a:pt x="6524" y="2315"/>
                  </a:cubicBezTo>
                  <a:cubicBezTo>
                    <a:pt x="6453" y="2315"/>
                    <a:pt x="6381" y="2306"/>
                    <a:pt x="6311" y="2287"/>
                  </a:cubicBezTo>
                  <a:cubicBezTo>
                    <a:pt x="6212" y="2271"/>
                    <a:pt x="6131" y="2222"/>
                    <a:pt x="6049" y="2173"/>
                  </a:cubicBezTo>
                  <a:cubicBezTo>
                    <a:pt x="5557" y="1763"/>
                    <a:pt x="5508" y="1009"/>
                    <a:pt x="5967" y="550"/>
                  </a:cubicBezTo>
                  <a:cubicBezTo>
                    <a:pt x="6222" y="246"/>
                    <a:pt x="6617" y="102"/>
                    <a:pt x="7036" y="102"/>
                  </a:cubicBezTo>
                  <a:cubicBezTo>
                    <a:pt x="7907" y="102"/>
                    <a:pt x="8879" y="727"/>
                    <a:pt x="8901" y="1845"/>
                  </a:cubicBezTo>
                  <a:cubicBezTo>
                    <a:pt x="8917" y="2664"/>
                    <a:pt x="8474" y="3402"/>
                    <a:pt x="7770" y="3795"/>
                  </a:cubicBezTo>
                  <a:lnTo>
                    <a:pt x="7704" y="3812"/>
                  </a:lnTo>
                  <a:cubicBezTo>
                    <a:pt x="7622" y="3844"/>
                    <a:pt x="7524" y="3877"/>
                    <a:pt x="7425" y="3894"/>
                  </a:cubicBezTo>
                  <a:cubicBezTo>
                    <a:pt x="7201" y="3946"/>
                    <a:pt x="6977" y="3968"/>
                    <a:pt x="6753" y="3968"/>
                  </a:cubicBezTo>
                  <a:cubicBezTo>
                    <a:pt x="5174" y="3968"/>
                    <a:pt x="3630" y="2834"/>
                    <a:pt x="2298" y="2834"/>
                  </a:cubicBezTo>
                  <a:cubicBezTo>
                    <a:pt x="2152" y="2834"/>
                    <a:pt x="2009" y="2847"/>
                    <a:pt x="1869" y="2877"/>
                  </a:cubicBezTo>
                  <a:cubicBezTo>
                    <a:pt x="607" y="3156"/>
                    <a:pt x="246" y="4041"/>
                    <a:pt x="148" y="4582"/>
                  </a:cubicBezTo>
                  <a:cubicBezTo>
                    <a:pt x="0" y="5123"/>
                    <a:pt x="115" y="5729"/>
                    <a:pt x="557" y="6057"/>
                  </a:cubicBezTo>
                  <a:cubicBezTo>
                    <a:pt x="777" y="6233"/>
                    <a:pt x="1045" y="6313"/>
                    <a:pt x="1308" y="6313"/>
                  </a:cubicBezTo>
                  <a:cubicBezTo>
                    <a:pt x="1730" y="6313"/>
                    <a:pt x="2139" y="6106"/>
                    <a:pt x="2311" y="5762"/>
                  </a:cubicBezTo>
                  <a:cubicBezTo>
                    <a:pt x="2639" y="5221"/>
                    <a:pt x="2361" y="4516"/>
                    <a:pt x="1869" y="4402"/>
                  </a:cubicBezTo>
                  <a:cubicBezTo>
                    <a:pt x="1771" y="4363"/>
                    <a:pt x="1670" y="4344"/>
                    <a:pt x="1572" y="4344"/>
                  </a:cubicBezTo>
                  <a:cubicBezTo>
                    <a:pt x="1257" y="4344"/>
                    <a:pt x="965" y="4532"/>
                    <a:pt x="853" y="4844"/>
                  </a:cubicBezTo>
                  <a:cubicBezTo>
                    <a:pt x="820" y="4959"/>
                    <a:pt x="803" y="5090"/>
                    <a:pt x="836" y="5221"/>
                  </a:cubicBezTo>
                  <a:lnTo>
                    <a:pt x="836" y="5238"/>
                  </a:lnTo>
                  <a:cubicBezTo>
                    <a:pt x="836" y="5238"/>
                    <a:pt x="836" y="5254"/>
                    <a:pt x="836" y="5270"/>
                  </a:cubicBezTo>
                  <a:cubicBezTo>
                    <a:pt x="853" y="5287"/>
                    <a:pt x="853" y="5287"/>
                    <a:pt x="836" y="5303"/>
                  </a:cubicBezTo>
                  <a:cubicBezTo>
                    <a:pt x="910" y="5525"/>
                    <a:pt x="1122" y="5663"/>
                    <a:pt x="1341" y="5663"/>
                  </a:cubicBezTo>
                  <a:cubicBezTo>
                    <a:pt x="1414" y="5663"/>
                    <a:pt x="1488" y="5647"/>
                    <a:pt x="1557" y="5615"/>
                  </a:cubicBezTo>
                  <a:cubicBezTo>
                    <a:pt x="1904" y="5473"/>
                    <a:pt x="1796" y="4923"/>
                    <a:pt x="1468" y="4923"/>
                  </a:cubicBezTo>
                  <a:cubicBezTo>
                    <a:pt x="1455" y="4923"/>
                    <a:pt x="1441" y="4924"/>
                    <a:pt x="1426" y="4926"/>
                  </a:cubicBezTo>
                  <a:cubicBezTo>
                    <a:pt x="1049" y="4959"/>
                    <a:pt x="1098" y="5320"/>
                    <a:pt x="1049" y="5369"/>
                  </a:cubicBezTo>
                  <a:cubicBezTo>
                    <a:pt x="1039" y="5383"/>
                    <a:pt x="1026" y="5389"/>
                    <a:pt x="1014" y="5389"/>
                  </a:cubicBezTo>
                  <a:cubicBezTo>
                    <a:pt x="968" y="5389"/>
                    <a:pt x="915" y="5313"/>
                    <a:pt x="902" y="5287"/>
                  </a:cubicBezTo>
                  <a:cubicBezTo>
                    <a:pt x="820" y="5090"/>
                    <a:pt x="836" y="4877"/>
                    <a:pt x="934" y="4713"/>
                  </a:cubicBezTo>
                  <a:cubicBezTo>
                    <a:pt x="1074" y="4504"/>
                    <a:pt x="1303" y="4394"/>
                    <a:pt x="1542" y="4394"/>
                  </a:cubicBezTo>
                  <a:cubicBezTo>
                    <a:pt x="1640" y="4394"/>
                    <a:pt x="1740" y="4413"/>
                    <a:pt x="1836" y="4451"/>
                  </a:cubicBezTo>
                  <a:cubicBezTo>
                    <a:pt x="2295" y="4566"/>
                    <a:pt x="2541" y="5221"/>
                    <a:pt x="2229" y="5713"/>
                  </a:cubicBezTo>
                  <a:cubicBezTo>
                    <a:pt x="2069" y="6024"/>
                    <a:pt x="1692" y="6207"/>
                    <a:pt x="1308" y="6207"/>
                  </a:cubicBezTo>
                  <a:cubicBezTo>
                    <a:pt x="1066" y="6207"/>
                    <a:pt x="820" y="6134"/>
                    <a:pt x="623" y="5975"/>
                  </a:cubicBezTo>
                  <a:cubicBezTo>
                    <a:pt x="66" y="5566"/>
                    <a:pt x="115" y="4631"/>
                    <a:pt x="541" y="4058"/>
                  </a:cubicBezTo>
                  <a:cubicBezTo>
                    <a:pt x="902" y="3584"/>
                    <a:pt x="1491" y="3347"/>
                    <a:pt x="2105" y="3347"/>
                  </a:cubicBezTo>
                  <a:cubicBezTo>
                    <a:pt x="2299" y="3347"/>
                    <a:pt x="2496" y="3371"/>
                    <a:pt x="2688" y="3418"/>
                  </a:cubicBezTo>
                  <a:cubicBezTo>
                    <a:pt x="3492" y="3615"/>
                    <a:pt x="4327" y="3959"/>
                    <a:pt x="5213" y="4189"/>
                  </a:cubicBezTo>
                  <a:cubicBezTo>
                    <a:pt x="5533" y="4248"/>
                    <a:pt x="5862" y="4282"/>
                    <a:pt x="6189" y="4282"/>
                  </a:cubicBezTo>
                  <a:cubicBezTo>
                    <a:pt x="6765" y="4282"/>
                    <a:pt x="7333" y="4177"/>
                    <a:pt x="7835" y="3926"/>
                  </a:cubicBezTo>
                  <a:cubicBezTo>
                    <a:pt x="8606" y="3517"/>
                    <a:pt x="9065" y="2713"/>
                    <a:pt x="9032" y="1845"/>
                  </a:cubicBezTo>
                  <a:cubicBezTo>
                    <a:pt x="8999" y="653"/>
                    <a:pt x="7988" y="0"/>
                    <a:pt x="70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0" name="Google Shape;9010;p21"/>
            <p:cNvSpPr/>
            <p:nvPr/>
          </p:nvSpPr>
          <p:spPr>
            <a:xfrm>
              <a:off x="1640005" y="5014811"/>
              <a:ext cx="211887" cy="121116"/>
            </a:xfrm>
            <a:custGeom>
              <a:avLst/>
              <a:gdLst/>
              <a:ahLst/>
              <a:cxnLst/>
              <a:rect l="l" t="t" r="r" b="b"/>
              <a:pathLst>
                <a:path w="6459" h="3692" extrusionOk="0">
                  <a:moveTo>
                    <a:pt x="961" y="0"/>
                  </a:moveTo>
                  <a:cubicBezTo>
                    <a:pt x="340" y="0"/>
                    <a:pt x="1" y="265"/>
                    <a:pt x="1" y="265"/>
                  </a:cubicBezTo>
                  <a:cubicBezTo>
                    <a:pt x="232" y="193"/>
                    <a:pt x="445" y="147"/>
                    <a:pt x="655" y="147"/>
                  </a:cubicBezTo>
                  <a:cubicBezTo>
                    <a:pt x="966" y="147"/>
                    <a:pt x="1271" y="247"/>
                    <a:pt x="1623" y="511"/>
                  </a:cubicBezTo>
                  <a:cubicBezTo>
                    <a:pt x="2213" y="954"/>
                    <a:pt x="1853" y="1708"/>
                    <a:pt x="1754" y="2200"/>
                  </a:cubicBezTo>
                  <a:cubicBezTo>
                    <a:pt x="1656" y="2708"/>
                    <a:pt x="2377" y="2921"/>
                    <a:pt x="2738" y="3085"/>
                  </a:cubicBezTo>
                  <a:cubicBezTo>
                    <a:pt x="3099" y="3249"/>
                    <a:pt x="2902" y="3691"/>
                    <a:pt x="2902" y="3691"/>
                  </a:cubicBezTo>
                  <a:cubicBezTo>
                    <a:pt x="4246" y="2872"/>
                    <a:pt x="3394" y="1937"/>
                    <a:pt x="3164" y="1659"/>
                  </a:cubicBezTo>
                  <a:cubicBezTo>
                    <a:pt x="2973" y="1441"/>
                    <a:pt x="3088" y="1200"/>
                    <a:pt x="3274" y="1200"/>
                  </a:cubicBezTo>
                  <a:cubicBezTo>
                    <a:pt x="3311" y="1200"/>
                    <a:pt x="3352" y="1210"/>
                    <a:pt x="3394" y="1233"/>
                  </a:cubicBezTo>
                  <a:cubicBezTo>
                    <a:pt x="3656" y="1364"/>
                    <a:pt x="3279" y="1872"/>
                    <a:pt x="3951" y="2298"/>
                  </a:cubicBezTo>
                  <a:cubicBezTo>
                    <a:pt x="4120" y="2410"/>
                    <a:pt x="4280" y="2451"/>
                    <a:pt x="4423" y="2451"/>
                  </a:cubicBezTo>
                  <a:cubicBezTo>
                    <a:pt x="4847" y="2451"/>
                    <a:pt x="5131" y="2085"/>
                    <a:pt x="5131" y="2085"/>
                  </a:cubicBezTo>
                  <a:lnTo>
                    <a:pt x="5131" y="2085"/>
                  </a:lnTo>
                  <a:cubicBezTo>
                    <a:pt x="5125" y="2085"/>
                    <a:pt x="5120" y="2085"/>
                    <a:pt x="5114" y="2085"/>
                  </a:cubicBezTo>
                  <a:cubicBezTo>
                    <a:pt x="4761" y="2085"/>
                    <a:pt x="4964" y="1574"/>
                    <a:pt x="4787" y="1413"/>
                  </a:cubicBezTo>
                  <a:cubicBezTo>
                    <a:pt x="4713" y="1350"/>
                    <a:pt x="4620" y="1320"/>
                    <a:pt x="4523" y="1320"/>
                  </a:cubicBezTo>
                  <a:cubicBezTo>
                    <a:pt x="4469" y="1320"/>
                    <a:pt x="4414" y="1330"/>
                    <a:pt x="4361" y="1347"/>
                  </a:cubicBezTo>
                  <a:cubicBezTo>
                    <a:pt x="4312" y="1359"/>
                    <a:pt x="4264" y="1364"/>
                    <a:pt x="4220" y="1364"/>
                  </a:cubicBezTo>
                  <a:cubicBezTo>
                    <a:pt x="4072" y="1364"/>
                    <a:pt x="3970" y="1305"/>
                    <a:pt x="4033" y="1216"/>
                  </a:cubicBezTo>
                  <a:cubicBezTo>
                    <a:pt x="4066" y="1174"/>
                    <a:pt x="4103" y="1158"/>
                    <a:pt x="4151" y="1158"/>
                  </a:cubicBezTo>
                  <a:cubicBezTo>
                    <a:pt x="4290" y="1158"/>
                    <a:pt x="4521" y="1294"/>
                    <a:pt x="5033" y="1331"/>
                  </a:cubicBezTo>
                  <a:cubicBezTo>
                    <a:pt x="5060" y="1333"/>
                    <a:pt x="5088" y="1333"/>
                    <a:pt x="5115" y="1333"/>
                  </a:cubicBezTo>
                  <a:cubicBezTo>
                    <a:pt x="5892" y="1333"/>
                    <a:pt x="6459" y="675"/>
                    <a:pt x="6459" y="675"/>
                  </a:cubicBezTo>
                  <a:lnTo>
                    <a:pt x="6459" y="675"/>
                  </a:lnTo>
                  <a:cubicBezTo>
                    <a:pt x="6005" y="931"/>
                    <a:pt x="5521" y="1029"/>
                    <a:pt x="5034" y="1029"/>
                  </a:cubicBezTo>
                  <a:cubicBezTo>
                    <a:pt x="3868" y="1029"/>
                    <a:pt x="2685" y="468"/>
                    <a:pt x="1853" y="167"/>
                  </a:cubicBezTo>
                  <a:cubicBezTo>
                    <a:pt x="1512" y="44"/>
                    <a:pt x="1213" y="0"/>
                    <a:pt x="9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1" name="Google Shape;9011;p21"/>
            <p:cNvSpPr/>
            <p:nvPr/>
          </p:nvSpPr>
          <p:spPr>
            <a:xfrm>
              <a:off x="1694856" y="4894185"/>
              <a:ext cx="118328" cy="83095"/>
            </a:xfrm>
            <a:custGeom>
              <a:avLst/>
              <a:gdLst/>
              <a:ahLst/>
              <a:cxnLst/>
              <a:rect l="l" t="t" r="r" b="b"/>
              <a:pathLst>
                <a:path w="3607" h="2533" extrusionOk="0">
                  <a:moveTo>
                    <a:pt x="2521" y="0"/>
                  </a:moveTo>
                  <a:cubicBezTo>
                    <a:pt x="1931" y="0"/>
                    <a:pt x="1246" y="123"/>
                    <a:pt x="869" y="615"/>
                  </a:cubicBezTo>
                  <a:cubicBezTo>
                    <a:pt x="1" y="1762"/>
                    <a:pt x="525" y="2533"/>
                    <a:pt x="525" y="2533"/>
                  </a:cubicBezTo>
                  <a:cubicBezTo>
                    <a:pt x="525" y="2533"/>
                    <a:pt x="361" y="2172"/>
                    <a:pt x="1394" y="2156"/>
                  </a:cubicBezTo>
                  <a:cubicBezTo>
                    <a:pt x="2426" y="2139"/>
                    <a:pt x="2312" y="1500"/>
                    <a:pt x="2263" y="1271"/>
                  </a:cubicBezTo>
                  <a:cubicBezTo>
                    <a:pt x="2181" y="1008"/>
                    <a:pt x="2246" y="746"/>
                    <a:pt x="2426" y="549"/>
                  </a:cubicBezTo>
                  <a:cubicBezTo>
                    <a:pt x="2656" y="205"/>
                    <a:pt x="3607" y="123"/>
                    <a:pt x="3607" y="123"/>
                  </a:cubicBezTo>
                  <a:cubicBezTo>
                    <a:pt x="3607" y="123"/>
                    <a:pt x="3111" y="0"/>
                    <a:pt x="25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2" name="Google Shape;9012;p21"/>
            <p:cNvSpPr/>
            <p:nvPr/>
          </p:nvSpPr>
          <p:spPr>
            <a:xfrm>
              <a:off x="1785727" y="4806267"/>
              <a:ext cx="74238" cy="88213"/>
            </a:xfrm>
            <a:custGeom>
              <a:avLst/>
              <a:gdLst/>
              <a:ahLst/>
              <a:cxnLst/>
              <a:rect l="l" t="t" r="r" b="b"/>
              <a:pathLst>
                <a:path w="2263" h="2689" extrusionOk="0">
                  <a:moveTo>
                    <a:pt x="1132" y="0"/>
                  </a:moveTo>
                  <a:cubicBezTo>
                    <a:pt x="1132" y="0"/>
                    <a:pt x="1345" y="541"/>
                    <a:pt x="984" y="738"/>
                  </a:cubicBezTo>
                  <a:cubicBezTo>
                    <a:pt x="624" y="935"/>
                    <a:pt x="1" y="1344"/>
                    <a:pt x="247" y="2017"/>
                  </a:cubicBezTo>
                  <a:cubicBezTo>
                    <a:pt x="492" y="2689"/>
                    <a:pt x="1673" y="2426"/>
                    <a:pt x="2263" y="2623"/>
                  </a:cubicBezTo>
                  <a:cubicBezTo>
                    <a:pt x="2263" y="2623"/>
                    <a:pt x="1394" y="2164"/>
                    <a:pt x="1459" y="1443"/>
                  </a:cubicBezTo>
                  <a:cubicBezTo>
                    <a:pt x="1525" y="705"/>
                    <a:pt x="1427" y="181"/>
                    <a:pt x="11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3" name="Google Shape;9013;p21"/>
            <p:cNvSpPr/>
            <p:nvPr/>
          </p:nvSpPr>
          <p:spPr>
            <a:xfrm>
              <a:off x="1865839" y="4844977"/>
              <a:ext cx="104353" cy="141455"/>
            </a:xfrm>
            <a:custGeom>
              <a:avLst/>
              <a:gdLst/>
              <a:ahLst/>
              <a:cxnLst/>
              <a:rect l="l" t="t" r="r" b="b"/>
              <a:pathLst>
                <a:path w="3181" h="4312" extrusionOk="0">
                  <a:moveTo>
                    <a:pt x="378" y="1"/>
                  </a:moveTo>
                  <a:lnTo>
                    <a:pt x="378" y="1"/>
                  </a:lnTo>
                  <a:cubicBezTo>
                    <a:pt x="1" y="1345"/>
                    <a:pt x="542" y="1607"/>
                    <a:pt x="1099" y="2476"/>
                  </a:cubicBezTo>
                  <a:cubicBezTo>
                    <a:pt x="1656" y="3361"/>
                    <a:pt x="1050" y="4311"/>
                    <a:pt x="1050" y="4311"/>
                  </a:cubicBezTo>
                  <a:cubicBezTo>
                    <a:pt x="1443" y="4049"/>
                    <a:pt x="1788" y="3361"/>
                    <a:pt x="2492" y="2918"/>
                  </a:cubicBezTo>
                  <a:cubicBezTo>
                    <a:pt x="3181" y="2492"/>
                    <a:pt x="2902" y="1591"/>
                    <a:pt x="2902" y="1591"/>
                  </a:cubicBezTo>
                  <a:lnTo>
                    <a:pt x="2902" y="1591"/>
                  </a:lnTo>
                  <a:cubicBezTo>
                    <a:pt x="2863" y="1695"/>
                    <a:pt x="2761" y="1748"/>
                    <a:pt x="2587" y="1748"/>
                  </a:cubicBezTo>
                  <a:cubicBezTo>
                    <a:pt x="2544" y="1748"/>
                    <a:pt x="2496" y="1745"/>
                    <a:pt x="2443" y="1738"/>
                  </a:cubicBezTo>
                  <a:cubicBezTo>
                    <a:pt x="2414" y="1731"/>
                    <a:pt x="2385" y="1727"/>
                    <a:pt x="2357" y="1727"/>
                  </a:cubicBezTo>
                  <a:cubicBezTo>
                    <a:pt x="2134" y="1727"/>
                    <a:pt x="1961" y="1947"/>
                    <a:pt x="2033" y="2181"/>
                  </a:cubicBezTo>
                  <a:cubicBezTo>
                    <a:pt x="2098" y="2413"/>
                    <a:pt x="1949" y="2513"/>
                    <a:pt x="1811" y="2513"/>
                  </a:cubicBezTo>
                  <a:cubicBezTo>
                    <a:pt x="1773" y="2513"/>
                    <a:pt x="1737" y="2506"/>
                    <a:pt x="1706" y="2492"/>
                  </a:cubicBezTo>
                  <a:cubicBezTo>
                    <a:pt x="1558" y="2426"/>
                    <a:pt x="1558" y="2066"/>
                    <a:pt x="1771" y="1886"/>
                  </a:cubicBezTo>
                  <a:cubicBezTo>
                    <a:pt x="1984" y="1705"/>
                    <a:pt x="2132" y="1312"/>
                    <a:pt x="1952" y="689"/>
                  </a:cubicBezTo>
                  <a:cubicBezTo>
                    <a:pt x="1815" y="219"/>
                    <a:pt x="1362" y="104"/>
                    <a:pt x="1042" y="104"/>
                  </a:cubicBezTo>
                  <a:cubicBezTo>
                    <a:pt x="938" y="104"/>
                    <a:pt x="848" y="116"/>
                    <a:pt x="788" y="132"/>
                  </a:cubicBezTo>
                  <a:cubicBezTo>
                    <a:pt x="769" y="134"/>
                    <a:pt x="750" y="135"/>
                    <a:pt x="731" y="135"/>
                  </a:cubicBezTo>
                  <a:cubicBezTo>
                    <a:pt x="600" y="135"/>
                    <a:pt x="464" y="86"/>
                    <a:pt x="3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4" name="Google Shape;9014;p21"/>
            <p:cNvSpPr/>
            <p:nvPr/>
          </p:nvSpPr>
          <p:spPr>
            <a:xfrm>
              <a:off x="1875516" y="4901435"/>
              <a:ext cx="33" cy="33"/>
            </a:xfrm>
            <a:custGeom>
              <a:avLst/>
              <a:gdLst/>
              <a:ahLst/>
              <a:cxnLst/>
              <a:rect l="l" t="t" r="r" b="b"/>
              <a:pathLst>
                <a:path w="1" h="1" extrusionOk="0">
                  <a:moveTo>
                    <a:pt x="1" y="1"/>
                  </a:moveTo>
                  <a:lnTo>
                    <a:pt x="1" y="1"/>
                  </a:lnTo>
                  <a:lnTo>
                    <a:pt x="1"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5" name="Google Shape;9015;p21"/>
            <p:cNvSpPr/>
            <p:nvPr/>
          </p:nvSpPr>
          <p:spPr>
            <a:xfrm>
              <a:off x="1842186" y="4636957"/>
              <a:ext cx="266213" cy="265589"/>
            </a:xfrm>
            <a:custGeom>
              <a:avLst/>
              <a:gdLst/>
              <a:ahLst/>
              <a:cxnLst/>
              <a:rect l="l" t="t" r="r" b="b"/>
              <a:pathLst>
                <a:path w="8115" h="8096" extrusionOk="0">
                  <a:moveTo>
                    <a:pt x="5771" y="1"/>
                  </a:moveTo>
                  <a:cubicBezTo>
                    <a:pt x="5237" y="1"/>
                    <a:pt x="4722" y="177"/>
                    <a:pt x="4426" y="572"/>
                  </a:cubicBezTo>
                  <a:cubicBezTo>
                    <a:pt x="4115" y="998"/>
                    <a:pt x="4066" y="1555"/>
                    <a:pt x="4312" y="2031"/>
                  </a:cubicBezTo>
                  <a:cubicBezTo>
                    <a:pt x="4519" y="2445"/>
                    <a:pt x="4855" y="2592"/>
                    <a:pt x="5182" y="2592"/>
                  </a:cubicBezTo>
                  <a:cubicBezTo>
                    <a:pt x="5528" y="2592"/>
                    <a:pt x="5864" y="2429"/>
                    <a:pt x="6033" y="2244"/>
                  </a:cubicBezTo>
                  <a:cubicBezTo>
                    <a:pt x="6213" y="2031"/>
                    <a:pt x="6295" y="1752"/>
                    <a:pt x="6246" y="1490"/>
                  </a:cubicBezTo>
                  <a:cubicBezTo>
                    <a:pt x="6188" y="1162"/>
                    <a:pt x="5960" y="1021"/>
                    <a:pt x="5752" y="1021"/>
                  </a:cubicBezTo>
                  <a:cubicBezTo>
                    <a:pt x="5606" y="1021"/>
                    <a:pt x="5471" y="1090"/>
                    <a:pt x="5410" y="1211"/>
                  </a:cubicBezTo>
                  <a:cubicBezTo>
                    <a:pt x="5262" y="1490"/>
                    <a:pt x="5344" y="1850"/>
                    <a:pt x="5754" y="1916"/>
                  </a:cubicBezTo>
                  <a:cubicBezTo>
                    <a:pt x="6098" y="1965"/>
                    <a:pt x="5902" y="2391"/>
                    <a:pt x="5475" y="2506"/>
                  </a:cubicBezTo>
                  <a:cubicBezTo>
                    <a:pt x="5391" y="2531"/>
                    <a:pt x="5306" y="2543"/>
                    <a:pt x="5222" y="2543"/>
                  </a:cubicBezTo>
                  <a:cubicBezTo>
                    <a:pt x="4867" y="2543"/>
                    <a:pt x="4536" y="2329"/>
                    <a:pt x="4377" y="1998"/>
                  </a:cubicBezTo>
                  <a:cubicBezTo>
                    <a:pt x="4181" y="1555"/>
                    <a:pt x="4230" y="1031"/>
                    <a:pt x="4508" y="637"/>
                  </a:cubicBezTo>
                  <a:cubicBezTo>
                    <a:pt x="4778" y="300"/>
                    <a:pt x="5237" y="140"/>
                    <a:pt x="5711" y="140"/>
                  </a:cubicBezTo>
                  <a:cubicBezTo>
                    <a:pt x="5813" y="140"/>
                    <a:pt x="5915" y="148"/>
                    <a:pt x="6016" y="162"/>
                  </a:cubicBezTo>
                  <a:cubicBezTo>
                    <a:pt x="7229" y="293"/>
                    <a:pt x="7918" y="1998"/>
                    <a:pt x="7197" y="3145"/>
                  </a:cubicBezTo>
                  <a:cubicBezTo>
                    <a:pt x="6951" y="3506"/>
                    <a:pt x="6623" y="3801"/>
                    <a:pt x="6246" y="3998"/>
                  </a:cubicBezTo>
                  <a:cubicBezTo>
                    <a:pt x="5853" y="4162"/>
                    <a:pt x="5410" y="4240"/>
                    <a:pt x="4894" y="4240"/>
                  </a:cubicBezTo>
                  <a:cubicBezTo>
                    <a:pt x="4482" y="4240"/>
                    <a:pt x="4024" y="4190"/>
                    <a:pt x="3508" y="4096"/>
                  </a:cubicBezTo>
                  <a:cubicBezTo>
                    <a:pt x="3202" y="4035"/>
                    <a:pt x="2902" y="4004"/>
                    <a:pt x="2615" y="4004"/>
                  </a:cubicBezTo>
                  <a:cubicBezTo>
                    <a:pt x="1289" y="4004"/>
                    <a:pt x="240" y="4658"/>
                    <a:pt x="132" y="5965"/>
                  </a:cubicBezTo>
                  <a:cubicBezTo>
                    <a:pt x="1" y="7571"/>
                    <a:pt x="1050" y="8095"/>
                    <a:pt x="1050" y="8095"/>
                  </a:cubicBezTo>
                  <a:cubicBezTo>
                    <a:pt x="1050" y="8095"/>
                    <a:pt x="1033" y="8079"/>
                    <a:pt x="1017" y="8063"/>
                  </a:cubicBezTo>
                  <a:cubicBezTo>
                    <a:pt x="443" y="7423"/>
                    <a:pt x="607" y="6227"/>
                    <a:pt x="607" y="6227"/>
                  </a:cubicBezTo>
                  <a:cubicBezTo>
                    <a:pt x="689" y="5702"/>
                    <a:pt x="951" y="5243"/>
                    <a:pt x="1345" y="4899"/>
                  </a:cubicBezTo>
                  <a:cubicBezTo>
                    <a:pt x="1926" y="4458"/>
                    <a:pt x="2666" y="4373"/>
                    <a:pt x="3154" y="4373"/>
                  </a:cubicBezTo>
                  <a:cubicBezTo>
                    <a:pt x="3464" y="4373"/>
                    <a:pt x="3672" y="4407"/>
                    <a:pt x="3672" y="4407"/>
                  </a:cubicBezTo>
                  <a:cubicBezTo>
                    <a:pt x="3918" y="4440"/>
                    <a:pt x="4148" y="4457"/>
                    <a:pt x="4361" y="4457"/>
                  </a:cubicBezTo>
                  <a:cubicBezTo>
                    <a:pt x="4467" y="4463"/>
                    <a:pt x="4576" y="4467"/>
                    <a:pt x="4686" y="4467"/>
                  </a:cubicBezTo>
                  <a:cubicBezTo>
                    <a:pt x="5657" y="4467"/>
                    <a:pt x="6724" y="4184"/>
                    <a:pt x="7328" y="3227"/>
                  </a:cubicBezTo>
                  <a:cubicBezTo>
                    <a:pt x="8114" y="1981"/>
                    <a:pt x="7360" y="178"/>
                    <a:pt x="6033" y="15"/>
                  </a:cubicBezTo>
                  <a:cubicBezTo>
                    <a:pt x="5946" y="5"/>
                    <a:pt x="5858" y="1"/>
                    <a:pt x="577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6" name="Google Shape;9016;p21"/>
            <p:cNvSpPr/>
            <p:nvPr/>
          </p:nvSpPr>
          <p:spPr>
            <a:xfrm>
              <a:off x="1912652" y="4789208"/>
              <a:ext cx="153265" cy="78371"/>
            </a:xfrm>
            <a:custGeom>
              <a:avLst/>
              <a:gdLst/>
              <a:ahLst/>
              <a:cxnLst/>
              <a:rect l="l" t="t" r="r" b="b"/>
              <a:pathLst>
                <a:path w="4672" h="2389" extrusionOk="0">
                  <a:moveTo>
                    <a:pt x="1085" y="0"/>
                  </a:moveTo>
                  <a:cubicBezTo>
                    <a:pt x="394" y="0"/>
                    <a:pt x="0" y="225"/>
                    <a:pt x="0" y="225"/>
                  </a:cubicBezTo>
                  <a:cubicBezTo>
                    <a:pt x="83" y="210"/>
                    <a:pt x="164" y="203"/>
                    <a:pt x="240" y="203"/>
                  </a:cubicBezTo>
                  <a:cubicBezTo>
                    <a:pt x="731" y="203"/>
                    <a:pt x="1050" y="513"/>
                    <a:pt x="951" y="996"/>
                  </a:cubicBezTo>
                  <a:cubicBezTo>
                    <a:pt x="820" y="1406"/>
                    <a:pt x="967" y="1864"/>
                    <a:pt x="1328" y="2127"/>
                  </a:cubicBezTo>
                  <a:cubicBezTo>
                    <a:pt x="1639" y="2389"/>
                    <a:pt x="2557" y="2389"/>
                    <a:pt x="2557" y="2389"/>
                  </a:cubicBezTo>
                  <a:cubicBezTo>
                    <a:pt x="2295" y="2241"/>
                    <a:pt x="2541" y="1881"/>
                    <a:pt x="2705" y="1455"/>
                  </a:cubicBezTo>
                  <a:cubicBezTo>
                    <a:pt x="2860" y="1034"/>
                    <a:pt x="2438" y="880"/>
                    <a:pt x="2241" y="880"/>
                  </a:cubicBezTo>
                  <a:cubicBezTo>
                    <a:pt x="2231" y="880"/>
                    <a:pt x="2222" y="880"/>
                    <a:pt x="2213" y="881"/>
                  </a:cubicBezTo>
                  <a:cubicBezTo>
                    <a:pt x="2109" y="890"/>
                    <a:pt x="2033" y="911"/>
                    <a:pt x="1962" y="911"/>
                  </a:cubicBezTo>
                  <a:cubicBezTo>
                    <a:pt x="1909" y="911"/>
                    <a:pt x="1859" y="900"/>
                    <a:pt x="1803" y="865"/>
                  </a:cubicBezTo>
                  <a:cubicBezTo>
                    <a:pt x="1696" y="798"/>
                    <a:pt x="1742" y="580"/>
                    <a:pt x="2018" y="580"/>
                  </a:cubicBezTo>
                  <a:cubicBezTo>
                    <a:pt x="2081" y="580"/>
                    <a:pt x="2157" y="591"/>
                    <a:pt x="2246" y="619"/>
                  </a:cubicBezTo>
                  <a:cubicBezTo>
                    <a:pt x="2721" y="783"/>
                    <a:pt x="2590" y="1242"/>
                    <a:pt x="3311" y="1389"/>
                  </a:cubicBezTo>
                  <a:cubicBezTo>
                    <a:pt x="3368" y="1400"/>
                    <a:pt x="3421" y="1406"/>
                    <a:pt x="3471" y="1406"/>
                  </a:cubicBezTo>
                  <a:cubicBezTo>
                    <a:pt x="4073" y="1406"/>
                    <a:pt x="4219" y="643"/>
                    <a:pt x="4295" y="537"/>
                  </a:cubicBezTo>
                  <a:cubicBezTo>
                    <a:pt x="4409" y="406"/>
                    <a:pt x="4540" y="275"/>
                    <a:pt x="4672" y="160"/>
                  </a:cubicBezTo>
                  <a:lnTo>
                    <a:pt x="4672" y="160"/>
                  </a:lnTo>
                  <a:cubicBezTo>
                    <a:pt x="4462" y="274"/>
                    <a:pt x="4087" y="394"/>
                    <a:pt x="3548" y="394"/>
                  </a:cubicBezTo>
                  <a:cubicBezTo>
                    <a:pt x="3160" y="394"/>
                    <a:pt x="2687" y="332"/>
                    <a:pt x="2131" y="160"/>
                  </a:cubicBezTo>
                  <a:cubicBezTo>
                    <a:pt x="1733" y="42"/>
                    <a:pt x="1381" y="0"/>
                    <a:pt x="108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7" name="Google Shape;9017;p21"/>
            <p:cNvSpPr/>
            <p:nvPr/>
          </p:nvSpPr>
          <p:spPr>
            <a:xfrm>
              <a:off x="1921772" y="4646011"/>
              <a:ext cx="105435" cy="110389"/>
            </a:xfrm>
            <a:custGeom>
              <a:avLst/>
              <a:gdLst/>
              <a:ahLst/>
              <a:cxnLst/>
              <a:rect l="l" t="t" r="r" b="b"/>
              <a:pathLst>
                <a:path w="3214" h="3365" extrusionOk="0">
                  <a:moveTo>
                    <a:pt x="1951" y="1"/>
                  </a:moveTo>
                  <a:lnTo>
                    <a:pt x="1951" y="1"/>
                  </a:lnTo>
                  <a:cubicBezTo>
                    <a:pt x="1509" y="279"/>
                    <a:pt x="1443" y="722"/>
                    <a:pt x="722" y="1345"/>
                  </a:cubicBezTo>
                  <a:cubicBezTo>
                    <a:pt x="1" y="1968"/>
                    <a:pt x="197" y="2427"/>
                    <a:pt x="361" y="2689"/>
                  </a:cubicBezTo>
                  <a:cubicBezTo>
                    <a:pt x="460" y="2804"/>
                    <a:pt x="427" y="3000"/>
                    <a:pt x="296" y="3099"/>
                  </a:cubicBezTo>
                  <a:cubicBezTo>
                    <a:pt x="1394" y="2984"/>
                    <a:pt x="1246" y="2345"/>
                    <a:pt x="1181" y="2148"/>
                  </a:cubicBezTo>
                  <a:cubicBezTo>
                    <a:pt x="1115" y="1951"/>
                    <a:pt x="1132" y="1837"/>
                    <a:pt x="1246" y="1837"/>
                  </a:cubicBezTo>
                  <a:cubicBezTo>
                    <a:pt x="1361" y="1837"/>
                    <a:pt x="1345" y="2066"/>
                    <a:pt x="1345" y="2361"/>
                  </a:cubicBezTo>
                  <a:cubicBezTo>
                    <a:pt x="1328" y="2640"/>
                    <a:pt x="1279" y="3295"/>
                    <a:pt x="2115" y="3361"/>
                  </a:cubicBezTo>
                  <a:cubicBezTo>
                    <a:pt x="2146" y="3363"/>
                    <a:pt x="2176" y="3365"/>
                    <a:pt x="2206" y="3365"/>
                  </a:cubicBezTo>
                  <a:cubicBezTo>
                    <a:pt x="2985" y="3365"/>
                    <a:pt x="3213" y="2558"/>
                    <a:pt x="3213" y="2558"/>
                  </a:cubicBezTo>
                  <a:lnTo>
                    <a:pt x="3213" y="2558"/>
                  </a:lnTo>
                  <a:cubicBezTo>
                    <a:pt x="3088" y="2592"/>
                    <a:pt x="2938" y="2618"/>
                    <a:pt x="2777" y="2618"/>
                  </a:cubicBezTo>
                  <a:cubicBezTo>
                    <a:pt x="2327" y="2618"/>
                    <a:pt x="1804" y="2418"/>
                    <a:pt x="1574" y="1656"/>
                  </a:cubicBezTo>
                  <a:cubicBezTo>
                    <a:pt x="1378" y="1083"/>
                    <a:pt x="1525" y="443"/>
                    <a:pt x="195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8" name="Google Shape;9018;p21"/>
            <p:cNvSpPr/>
            <p:nvPr/>
          </p:nvSpPr>
          <p:spPr>
            <a:xfrm>
              <a:off x="2072875" y="4489299"/>
              <a:ext cx="63478" cy="251385"/>
            </a:xfrm>
            <a:custGeom>
              <a:avLst/>
              <a:gdLst/>
              <a:ahLst/>
              <a:cxnLst/>
              <a:rect l="l" t="t" r="r" b="b"/>
              <a:pathLst>
                <a:path w="1935" h="7663" extrusionOk="0">
                  <a:moveTo>
                    <a:pt x="1294" y="0"/>
                  </a:moveTo>
                  <a:cubicBezTo>
                    <a:pt x="973" y="0"/>
                    <a:pt x="738" y="369"/>
                    <a:pt x="738" y="369"/>
                  </a:cubicBezTo>
                  <a:cubicBezTo>
                    <a:pt x="1" y="1500"/>
                    <a:pt x="820" y="3286"/>
                    <a:pt x="968" y="5171"/>
                  </a:cubicBezTo>
                  <a:cubicBezTo>
                    <a:pt x="1115" y="7056"/>
                    <a:pt x="460" y="7663"/>
                    <a:pt x="460" y="7663"/>
                  </a:cubicBezTo>
                  <a:cubicBezTo>
                    <a:pt x="1164" y="7122"/>
                    <a:pt x="1312" y="5351"/>
                    <a:pt x="1181" y="3991"/>
                  </a:cubicBezTo>
                  <a:cubicBezTo>
                    <a:pt x="1050" y="2631"/>
                    <a:pt x="1066" y="1352"/>
                    <a:pt x="1328" y="1090"/>
                  </a:cubicBezTo>
                  <a:cubicBezTo>
                    <a:pt x="1591" y="828"/>
                    <a:pt x="1935" y="287"/>
                    <a:pt x="1509" y="57"/>
                  </a:cubicBezTo>
                  <a:cubicBezTo>
                    <a:pt x="1434" y="17"/>
                    <a:pt x="1362" y="0"/>
                    <a:pt x="12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9" name="Google Shape;9019;p21"/>
            <p:cNvSpPr/>
            <p:nvPr/>
          </p:nvSpPr>
          <p:spPr>
            <a:xfrm>
              <a:off x="2012644" y="4456231"/>
              <a:ext cx="280188" cy="333922"/>
            </a:xfrm>
            <a:custGeom>
              <a:avLst/>
              <a:gdLst/>
              <a:ahLst/>
              <a:cxnLst/>
              <a:rect l="l" t="t" r="r" b="b"/>
              <a:pathLst>
                <a:path w="8541" h="10179" extrusionOk="0">
                  <a:moveTo>
                    <a:pt x="6282" y="1"/>
                  </a:moveTo>
                  <a:cubicBezTo>
                    <a:pt x="6086" y="1"/>
                    <a:pt x="5886" y="22"/>
                    <a:pt x="5689" y="65"/>
                  </a:cubicBezTo>
                  <a:cubicBezTo>
                    <a:pt x="4508" y="328"/>
                    <a:pt x="3738" y="1573"/>
                    <a:pt x="3509" y="2835"/>
                  </a:cubicBezTo>
                  <a:cubicBezTo>
                    <a:pt x="3263" y="4147"/>
                    <a:pt x="3509" y="5376"/>
                    <a:pt x="3459" y="6474"/>
                  </a:cubicBezTo>
                  <a:cubicBezTo>
                    <a:pt x="3525" y="7474"/>
                    <a:pt x="3148" y="8441"/>
                    <a:pt x="2459" y="9130"/>
                  </a:cubicBezTo>
                  <a:cubicBezTo>
                    <a:pt x="1787" y="9752"/>
                    <a:pt x="919" y="10113"/>
                    <a:pt x="1" y="10179"/>
                  </a:cubicBezTo>
                  <a:cubicBezTo>
                    <a:pt x="935" y="10146"/>
                    <a:pt x="1820" y="9802"/>
                    <a:pt x="2509" y="9195"/>
                  </a:cubicBezTo>
                  <a:cubicBezTo>
                    <a:pt x="3246" y="8490"/>
                    <a:pt x="3656" y="7507"/>
                    <a:pt x="3607" y="6491"/>
                  </a:cubicBezTo>
                  <a:cubicBezTo>
                    <a:pt x="3672" y="5360"/>
                    <a:pt x="3443" y="4130"/>
                    <a:pt x="3672" y="2868"/>
                  </a:cubicBezTo>
                  <a:cubicBezTo>
                    <a:pt x="3902" y="1622"/>
                    <a:pt x="4607" y="475"/>
                    <a:pt x="5705" y="213"/>
                  </a:cubicBezTo>
                  <a:cubicBezTo>
                    <a:pt x="5836" y="180"/>
                    <a:pt x="5967" y="164"/>
                    <a:pt x="6098" y="147"/>
                  </a:cubicBezTo>
                  <a:cubicBezTo>
                    <a:pt x="6143" y="144"/>
                    <a:pt x="6188" y="142"/>
                    <a:pt x="6232" y="142"/>
                  </a:cubicBezTo>
                  <a:cubicBezTo>
                    <a:pt x="6630" y="142"/>
                    <a:pt x="7020" y="272"/>
                    <a:pt x="7344" y="508"/>
                  </a:cubicBezTo>
                  <a:cubicBezTo>
                    <a:pt x="8049" y="1082"/>
                    <a:pt x="7967" y="2327"/>
                    <a:pt x="7541" y="2704"/>
                  </a:cubicBezTo>
                  <a:cubicBezTo>
                    <a:pt x="7342" y="2882"/>
                    <a:pt x="7118" y="2955"/>
                    <a:pt x="6918" y="2955"/>
                  </a:cubicBezTo>
                  <a:cubicBezTo>
                    <a:pt x="6659" y="2955"/>
                    <a:pt x="6442" y="2831"/>
                    <a:pt x="6377" y="2655"/>
                  </a:cubicBezTo>
                  <a:lnTo>
                    <a:pt x="6377" y="2655"/>
                  </a:lnTo>
                  <a:cubicBezTo>
                    <a:pt x="6377" y="2655"/>
                    <a:pt x="6414" y="2660"/>
                    <a:pt x="6470" y="2660"/>
                  </a:cubicBezTo>
                  <a:cubicBezTo>
                    <a:pt x="6610" y="2660"/>
                    <a:pt x="6864" y="2627"/>
                    <a:pt x="6934" y="2393"/>
                  </a:cubicBezTo>
                  <a:cubicBezTo>
                    <a:pt x="7065" y="2081"/>
                    <a:pt x="6869" y="1737"/>
                    <a:pt x="6541" y="1672"/>
                  </a:cubicBezTo>
                  <a:cubicBezTo>
                    <a:pt x="6494" y="1658"/>
                    <a:pt x="6444" y="1651"/>
                    <a:pt x="6391" y="1651"/>
                  </a:cubicBezTo>
                  <a:cubicBezTo>
                    <a:pt x="6077" y="1651"/>
                    <a:pt x="5710" y="1905"/>
                    <a:pt x="5836" y="2426"/>
                  </a:cubicBezTo>
                  <a:cubicBezTo>
                    <a:pt x="5926" y="2809"/>
                    <a:pt x="6457" y="3106"/>
                    <a:pt x="7004" y="3106"/>
                  </a:cubicBezTo>
                  <a:cubicBezTo>
                    <a:pt x="7253" y="3106"/>
                    <a:pt x="7506" y="3045"/>
                    <a:pt x="7721" y="2901"/>
                  </a:cubicBezTo>
                  <a:cubicBezTo>
                    <a:pt x="8131" y="2671"/>
                    <a:pt x="8541" y="1967"/>
                    <a:pt x="8246" y="1180"/>
                  </a:cubicBezTo>
                  <a:cubicBezTo>
                    <a:pt x="8030" y="452"/>
                    <a:pt x="7193" y="1"/>
                    <a:pt x="62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0" name="Google Shape;9020;p21"/>
            <p:cNvSpPr/>
            <p:nvPr/>
          </p:nvSpPr>
          <p:spPr>
            <a:xfrm>
              <a:off x="2145999" y="4503078"/>
              <a:ext cx="81783" cy="69153"/>
            </a:xfrm>
            <a:custGeom>
              <a:avLst/>
              <a:gdLst/>
              <a:ahLst/>
              <a:cxnLst/>
              <a:rect l="l" t="t" r="r" b="b"/>
              <a:pathLst>
                <a:path w="2493" h="2108" extrusionOk="0">
                  <a:moveTo>
                    <a:pt x="709" y="1"/>
                  </a:moveTo>
                  <a:cubicBezTo>
                    <a:pt x="636" y="1"/>
                    <a:pt x="558" y="11"/>
                    <a:pt x="476" y="31"/>
                  </a:cubicBezTo>
                  <a:cubicBezTo>
                    <a:pt x="591" y="96"/>
                    <a:pt x="624" y="276"/>
                    <a:pt x="525" y="375"/>
                  </a:cubicBezTo>
                  <a:cubicBezTo>
                    <a:pt x="378" y="604"/>
                    <a:pt x="1" y="1309"/>
                    <a:pt x="542" y="1866"/>
                  </a:cubicBezTo>
                  <a:cubicBezTo>
                    <a:pt x="726" y="2045"/>
                    <a:pt x="981" y="2107"/>
                    <a:pt x="1247" y="2107"/>
                  </a:cubicBezTo>
                  <a:cubicBezTo>
                    <a:pt x="1787" y="2107"/>
                    <a:pt x="2372" y="1850"/>
                    <a:pt x="2492" y="1784"/>
                  </a:cubicBezTo>
                  <a:lnTo>
                    <a:pt x="2492" y="1784"/>
                  </a:lnTo>
                  <a:cubicBezTo>
                    <a:pt x="2492" y="1784"/>
                    <a:pt x="2459" y="1788"/>
                    <a:pt x="2405" y="1788"/>
                  </a:cubicBezTo>
                  <a:cubicBezTo>
                    <a:pt x="2187" y="1788"/>
                    <a:pt x="1637" y="1725"/>
                    <a:pt x="1558" y="1096"/>
                  </a:cubicBezTo>
                  <a:cubicBezTo>
                    <a:pt x="1473" y="401"/>
                    <a:pt x="1179" y="1"/>
                    <a:pt x="70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1" name="Google Shape;9021;p21"/>
            <p:cNvSpPr/>
            <p:nvPr/>
          </p:nvSpPr>
          <p:spPr>
            <a:xfrm>
              <a:off x="2149772" y="4507277"/>
              <a:ext cx="158120" cy="179640"/>
            </a:xfrm>
            <a:custGeom>
              <a:avLst/>
              <a:gdLst/>
              <a:ahLst/>
              <a:cxnLst/>
              <a:rect l="l" t="t" r="r" b="b"/>
              <a:pathLst>
                <a:path w="4820" h="5476" extrusionOk="0">
                  <a:moveTo>
                    <a:pt x="4344" y="1"/>
                  </a:moveTo>
                  <a:lnTo>
                    <a:pt x="4344" y="1"/>
                  </a:lnTo>
                  <a:cubicBezTo>
                    <a:pt x="4475" y="558"/>
                    <a:pt x="4262" y="1148"/>
                    <a:pt x="3803" y="1492"/>
                  </a:cubicBezTo>
                  <a:cubicBezTo>
                    <a:pt x="3017" y="2066"/>
                    <a:pt x="1902" y="1771"/>
                    <a:pt x="1000" y="2410"/>
                  </a:cubicBezTo>
                  <a:cubicBezTo>
                    <a:pt x="99" y="3033"/>
                    <a:pt x="197" y="3951"/>
                    <a:pt x="181" y="4459"/>
                  </a:cubicBezTo>
                  <a:cubicBezTo>
                    <a:pt x="197" y="4803"/>
                    <a:pt x="132" y="5148"/>
                    <a:pt x="1" y="5476"/>
                  </a:cubicBezTo>
                  <a:cubicBezTo>
                    <a:pt x="296" y="5279"/>
                    <a:pt x="476" y="4918"/>
                    <a:pt x="443" y="4558"/>
                  </a:cubicBezTo>
                  <a:cubicBezTo>
                    <a:pt x="428" y="3915"/>
                    <a:pt x="513" y="3186"/>
                    <a:pt x="697" y="3186"/>
                  </a:cubicBezTo>
                  <a:cubicBezTo>
                    <a:pt x="711" y="3186"/>
                    <a:pt x="724" y="3190"/>
                    <a:pt x="738" y="3197"/>
                  </a:cubicBezTo>
                  <a:cubicBezTo>
                    <a:pt x="968" y="3312"/>
                    <a:pt x="787" y="3558"/>
                    <a:pt x="705" y="3705"/>
                  </a:cubicBezTo>
                  <a:cubicBezTo>
                    <a:pt x="607" y="3853"/>
                    <a:pt x="460" y="4525"/>
                    <a:pt x="1164" y="4935"/>
                  </a:cubicBezTo>
                  <a:cubicBezTo>
                    <a:pt x="1165" y="4935"/>
                    <a:pt x="1165" y="4935"/>
                    <a:pt x="1165" y="4935"/>
                  </a:cubicBezTo>
                  <a:cubicBezTo>
                    <a:pt x="1174" y="4935"/>
                    <a:pt x="957" y="4422"/>
                    <a:pt x="1345" y="4148"/>
                  </a:cubicBezTo>
                  <a:cubicBezTo>
                    <a:pt x="1754" y="3869"/>
                    <a:pt x="2017" y="3705"/>
                    <a:pt x="1968" y="3132"/>
                  </a:cubicBezTo>
                  <a:cubicBezTo>
                    <a:pt x="1924" y="2608"/>
                    <a:pt x="2267" y="2175"/>
                    <a:pt x="2494" y="2175"/>
                  </a:cubicBezTo>
                  <a:cubicBezTo>
                    <a:pt x="2523" y="2175"/>
                    <a:pt x="2550" y="2182"/>
                    <a:pt x="2574" y="2197"/>
                  </a:cubicBezTo>
                  <a:cubicBezTo>
                    <a:pt x="2803" y="2345"/>
                    <a:pt x="2541" y="2558"/>
                    <a:pt x="2410" y="2607"/>
                  </a:cubicBezTo>
                  <a:cubicBezTo>
                    <a:pt x="2230" y="2722"/>
                    <a:pt x="2197" y="2984"/>
                    <a:pt x="2345" y="3148"/>
                  </a:cubicBezTo>
                  <a:cubicBezTo>
                    <a:pt x="2558" y="3394"/>
                    <a:pt x="2492" y="3705"/>
                    <a:pt x="2213" y="3804"/>
                  </a:cubicBezTo>
                  <a:cubicBezTo>
                    <a:pt x="2213" y="3804"/>
                    <a:pt x="2270" y="3810"/>
                    <a:pt x="2365" y="3810"/>
                  </a:cubicBezTo>
                  <a:cubicBezTo>
                    <a:pt x="2691" y="3810"/>
                    <a:pt x="3468" y="3732"/>
                    <a:pt x="3951" y="3033"/>
                  </a:cubicBezTo>
                  <a:cubicBezTo>
                    <a:pt x="4590" y="2148"/>
                    <a:pt x="4820" y="820"/>
                    <a:pt x="43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2" name="Google Shape;9022;p21"/>
            <p:cNvSpPr/>
            <p:nvPr/>
          </p:nvSpPr>
          <p:spPr>
            <a:xfrm>
              <a:off x="2263771" y="4457183"/>
              <a:ext cx="97365" cy="64035"/>
            </a:xfrm>
            <a:custGeom>
              <a:avLst/>
              <a:gdLst/>
              <a:ahLst/>
              <a:cxnLst/>
              <a:rect l="l" t="t" r="r" b="b"/>
              <a:pathLst>
                <a:path w="2968" h="1952" extrusionOk="0">
                  <a:moveTo>
                    <a:pt x="915" y="0"/>
                  </a:moveTo>
                  <a:cubicBezTo>
                    <a:pt x="652" y="0"/>
                    <a:pt x="349" y="26"/>
                    <a:pt x="1" y="85"/>
                  </a:cubicBezTo>
                  <a:cubicBezTo>
                    <a:pt x="410" y="135"/>
                    <a:pt x="755" y="413"/>
                    <a:pt x="918" y="790"/>
                  </a:cubicBezTo>
                  <a:cubicBezTo>
                    <a:pt x="1124" y="1305"/>
                    <a:pt x="1492" y="1951"/>
                    <a:pt x="2251" y="1951"/>
                  </a:cubicBezTo>
                  <a:cubicBezTo>
                    <a:pt x="2459" y="1951"/>
                    <a:pt x="2696" y="1903"/>
                    <a:pt x="2967" y="1790"/>
                  </a:cubicBezTo>
                  <a:cubicBezTo>
                    <a:pt x="2787" y="1725"/>
                    <a:pt x="2672" y="1561"/>
                    <a:pt x="2672" y="1380"/>
                  </a:cubicBezTo>
                  <a:cubicBezTo>
                    <a:pt x="2672" y="1096"/>
                    <a:pt x="2623" y="0"/>
                    <a:pt x="9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3" name="Google Shape;9023;p21"/>
            <p:cNvSpPr/>
            <p:nvPr/>
          </p:nvSpPr>
          <p:spPr>
            <a:xfrm>
              <a:off x="2350870" y="4456330"/>
              <a:ext cx="47895" cy="37398"/>
            </a:xfrm>
            <a:custGeom>
              <a:avLst/>
              <a:gdLst/>
              <a:ahLst/>
              <a:cxnLst/>
              <a:rect l="l" t="t" r="r" b="b"/>
              <a:pathLst>
                <a:path w="1460" h="1140" extrusionOk="0">
                  <a:moveTo>
                    <a:pt x="976" y="0"/>
                  </a:moveTo>
                  <a:cubicBezTo>
                    <a:pt x="796" y="0"/>
                    <a:pt x="637" y="142"/>
                    <a:pt x="624" y="325"/>
                  </a:cubicBezTo>
                  <a:cubicBezTo>
                    <a:pt x="624" y="488"/>
                    <a:pt x="756" y="593"/>
                    <a:pt x="898" y="593"/>
                  </a:cubicBezTo>
                  <a:cubicBezTo>
                    <a:pt x="955" y="593"/>
                    <a:pt x="1014" y="575"/>
                    <a:pt x="1066" y="538"/>
                  </a:cubicBezTo>
                  <a:cubicBezTo>
                    <a:pt x="1066" y="538"/>
                    <a:pt x="1181" y="357"/>
                    <a:pt x="1066" y="292"/>
                  </a:cubicBezTo>
                  <a:cubicBezTo>
                    <a:pt x="1038" y="275"/>
                    <a:pt x="1011" y="268"/>
                    <a:pt x="988" y="268"/>
                  </a:cubicBezTo>
                  <a:cubicBezTo>
                    <a:pt x="918" y="268"/>
                    <a:pt x="878" y="333"/>
                    <a:pt x="902" y="406"/>
                  </a:cubicBezTo>
                  <a:cubicBezTo>
                    <a:pt x="908" y="439"/>
                    <a:pt x="890" y="453"/>
                    <a:pt x="865" y="453"/>
                  </a:cubicBezTo>
                  <a:cubicBezTo>
                    <a:pt x="813" y="453"/>
                    <a:pt x="728" y="391"/>
                    <a:pt x="739" y="292"/>
                  </a:cubicBezTo>
                  <a:cubicBezTo>
                    <a:pt x="750" y="160"/>
                    <a:pt x="867" y="73"/>
                    <a:pt x="986" y="73"/>
                  </a:cubicBezTo>
                  <a:cubicBezTo>
                    <a:pt x="1031" y="73"/>
                    <a:pt x="1075" y="85"/>
                    <a:pt x="1116" y="111"/>
                  </a:cubicBezTo>
                  <a:cubicBezTo>
                    <a:pt x="1394" y="275"/>
                    <a:pt x="1312" y="849"/>
                    <a:pt x="722" y="898"/>
                  </a:cubicBezTo>
                  <a:cubicBezTo>
                    <a:pt x="708" y="899"/>
                    <a:pt x="693" y="900"/>
                    <a:pt x="679" y="900"/>
                  </a:cubicBezTo>
                  <a:cubicBezTo>
                    <a:pt x="319" y="900"/>
                    <a:pt x="1" y="521"/>
                    <a:pt x="1" y="521"/>
                  </a:cubicBezTo>
                  <a:lnTo>
                    <a:pt x="1" y="521"/>
                  </a:lnTo>
                  <a:cubicBezTo>
                    <a:pt x="1" y="702"/>
                    <a:pt x="83" y="882"/>
                    <a:pt x="230" y="1013"/>
                  </a:cubicBezTo>
                  <a:cubicBezTo>
                    <a:pt x="345" y="1096"/>
                    <a:pt x="485" y="1140"/>
                    <a:pt x="627" y="1140"/>
                  </a:cubicBezTo>
                  <a:cubicBezTo>
                    <a:pt x="709" y="1140"/>
                    <a:pt x="792" y="1125"/>
                    <a:pt x="870" y="1095"/>
                  </a:cubicBezTo>
                  <a:cubicBezTo>
                    <a:pt x="1083" y="1029"/>
                    <a:pt x="1263" y="865"/>
                    <a:pt x="1345" y="669"/>
                  </a:cubicBezTo>
                  <a:cubicBezTo>
                    <a:pt x="1460" y="423"/>
                    <a:pt x="1345" y="144"/>
                    <a:pt x="1116" y="29"/>
                  </a:cubicBezTo>
                  <a:cubicBezTo>
                    <a:pt x="1069" y="10"/>
                    <a:pt x="1022" y="0"/>
                    <a:pt x="9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4" name="Google Shape;9024;p21"/>
            <p:cNvSpPr/>
            <p:nvPr/>
          </p:nvSpPr>
          <p:spPr>
            <a:xfrm>
              <a:off x="1606116" y="4694367"/>
              <a:ext cx="130728" cy="286749"/>
            </a:xfrm>
            <a:custGeom>
              <a:avLst/>
              <a:gdLst/>
              <a:ahLst/>
              <a:cxnLst/>
              <a:rect l="l" t="t" r="r" b="b"/>
              <a:pathLst>
                <a:path w="3985" h="8741" extrusionOk="0">
                  <a:moveTo>
                    <a:pt x="2067" y="1"/>
                  </a:moveTo>
                  <a:cubicBezTo>
                    <a:pt x="1538" y="1"/>
                    <a:pt x="1034" y="248"/>
                    <a:pt x="706" y="690"/>
                  </a:cubicBezTo>
                  <a:cubicBezTo>
                    <a:pt x="362" y="1182"/>
                    <a:pt x="312" y="1821"/>
                    <a:pt x="575" y="2362"/>
                  </a:cubicBezTo>
                  <a:cubicBezTo>
                    <a:pt x="809" y="2784"/>
                    <a:pt x="1243" y="3021"/>
                    <a:pt x="1693" y="3021"/>
                  </a:cubicBezTo>
                  <a:cubicBezTo>
                    <a:pt x="1874" y="3021"/>
                    <a:pt x="2057" y="2983"/>
                    <a:pt x="2230" y="2903"/>
                  </a:cubicBezTo>
                  <a:cubicBezTo>
                    <a:pt x="2935" y="2723"/>
                    <a:pt x="3083" y="1789"/>
                    <a:pt x="2460" y="1412"/>
                  </a:cubicBezTo>
                  <a:cubicBezTo>
                    <a:pt x="2381" y="1371"/>
                    <a:pt x="2300" y="1352"/>
                    <a:pt x="2221" y="1352"/>
                  </a:cubicBezTo>
                  <a:cubicBezTo>
                    <a:pt x="1890" y="1352"/>
                    <a:pt x="1603" y="1680"/>
                    <a:pt x="1722" y="2051"/>
                  </a:cubicBezTo>
                  <a:cubicBezTo>
                    <a:pt x="1859" y="2324"/>
                    <a:pt x="2166" y="2347"/>
                    <a:pt x="2303" y="2347"/>
                  </a:cubicBezTo>
                  <a:cubicBezTo>
                    <a:pt x="2330" y="2347"/>
                    <a:pt x="2350" y="2346"/>
                    <a:pt x="2361" y="2346"/>
                  </a:cubicBezTo>
                  <a:cubicBezTo>
                    <a:pt x="2427" y="2346"/>
                    <a:pt x="2427" y="2379"/>
                    <a:pt x="2427" y="2379"/>
                  </a:cubicBezTo>
                  <a:cubicBezTo>
                    <a:pt x="2471" y="2570"/>
                    <a:pt x="2225" y="2866"/>
                    <a:pt x="1760" y="2866"/>
                  </a:cubicBezTo>
                  <a:cubicBezTo>
                    <a:pt x="1706" y="2866"/>
                    <a:pt x="1650" y="2863"/>
                    <a:pt x="1591" y="2854"/>
                  </a:cubicBezTo>
                  <a:cubicBezTo>
                    <a:pt x="1394" y="2805"/>
                    <a:pt x="1214" y="2723"/>
                    <a:pt x="1083" y="2575"/>
                  </a:cubicBezTo>
                  <a:cubicBezTo>
                    <a:pt x="394" y="1920"/>
                    <a:pt x="739" y="543"/>
                    <a:pt x="1738" y="281"/>
                  </a:cubicBezTo>
                  <a:cubicBezTo>
                    <a:pt x="1886" y="240"/>
                    <a:pt x="2038" y="219"/>
                    <a:pt x="2189" y="219"/>
                  </a:cubicBezTo>
                  <a:cubicBezTo>
                    <a:pt x="2341" y="219"/>
                    <a:pt x="2492" y="240"/>
                    <a:pt x="2640" y="281"/>
                  </a:cubicBezTo>
                  <a:cubicBezTo>
                    <a:pt x="3279" y="445"/>
                    <a:pt x="3722" y="1018"/>
                    <a:pt x="3755" y="1690"/>
                  </a:cubicBezTo>
                  <a:cubicBezTo>
                    <a:pt x="3804" y="2428"/>
                    <a:pt x="3427" y="3166"/>
                    <a:pt x="2853" y="3690"/>
                  </a:cubicBezTo>
                  <a:cubicBezTo>
                    <a:pt x="2296" y="4231"/>
                    <a:pt x="1542" y="4542"/>
                    <a:pt x="968" y="5067"/>
                  </a:cubicBezTo>
                  <a:cubicBezTo>
                    <a:pt x="411" y="5575"/>
                    <a:pt x="67" y="6280"/>
                    <a:pt x="17" y="7050"/>
                  </a:cubicBezTo>
                  <a:cubicBezTo>
                    <a:pt x="1" y="7771"/>
                    <a:pt x="378" y="8493"/>
                    <a:pt x="1034" y="8673"/>
                  </a:cubicBezTo>
                  <a:cubicBezTo>
                    <a:pt x="1164" y="8719"/>
                    <a:pt x="1299" y="8740"/>
                    <a:pt x="1433" y="8740"/>
                  </a:cubicBezTo>
                  <a:cubicBezTo>
                    <a:pt x="1919" y="8740"/>
                    <a:pt x="2380" y="8455"/>
                    <a:pt x="2509" y="8017"/>
                  </a:cubicBezTo>
                  <a:cubicBezTo>
                    <a:pt x="2706" y="7542"/>
                    <a:pt x="2492" y="7001"/>
                    <a:pt x="2033" y="6788"/>
                  </a:cubicBezTo>
                  <a:cubicBezTo>
                    <a:pt x="1935" y="6722"/>
                    <a:pt x="1804" y="6690"/>
                    <a:pt x="1689" y="6690"/>
                  </a:cubicBezTo>
                  <a:cubicBezTo>
                    <a:pt x="1653" y="6685"/>
                    <a:pt x="1617" y="6683"/>
                    <a:pt x="1582" y="6683"/>
                  </a:cubicBezTo>
                  <a:cubicBezTo>
                    <a:pt x="1246" y="6683"/>
                    <a:pt x="941" y="6890"/>
                    <a:pt x="837" y="7231"/>
                  </a:cubicBezTo>
                  <a:cubicBezTo>
                    <a:pt x="706" y="7714"/>
                    <a:pt x="993" y="7990"/>
                    <a:pt x="1305" y="7990"/>
                  </a:cubicBezTo>
                  <a:cubicBezTo>
                    <a:pt x="1385" y="7990"/>
                    <a:pt x="1465" y="7972"/>
                    <a:pt x="1542" y="7935"/>
                  </a:cubicBezTo>
                  <a:cubicBezTo>
                    <a:pt x="1853" y="7771"/>
                    <a:pt x="1919" y="7345"/>
                    <a:pt x="1673" y="7116"/>
                  </a:cubicBezTo>
                  <a:cubicBezTo>
                    <a:pt x="1589" y="7041"/>
                    <a:pt x="1488" y="7003"/>
                    <a:pt x="1387" y="7003"/>
                  </a:cubicBezTo>
                  <a:cubicBezTo>
                    <a:pt x="1311" y="7003"/>
                    <a:pt x="1235" y="7024"/>
                    <a:pt x="1165" y="7067"/>
                  </a:cubicBezTo>
                  <a:cubicBezTo>
                    <a:pt x="1148" y="7073"/>
                    <a:pt x="1137" y="7076"/>
                    <a:pt x="1128" y="7076"/>
                  </a:cubicBezTo>
                  <a:cubicBezTo>
                    <a:pt x="1095" y="7076"/>
                    <a:pt x="1116" y="7034"/>
                    <a:pt x="1116" y="7034"/>
                  </a:cubicBezTo>
                  <a:cubicBezTo>
                    <a:pt x="1214" y="6813"/>
                    <a:pt x="1506" y="6785"/>
                    <a:pt x="1646" y="6785"/>
                  </a:cubicBezTo>
                  <a:cubicBezTo>
                    <a:pt x="1692" y="6785"/>
                    <a:pt x="1722" y="6788"/>
                    <a:pt x="1722" y="6788"/>
                  </a:cubicBezTo>
                  <a:cubicBezTo>
                    <a:pt x="1820" y="6788"/>
                    <a:pt x="1902" y="6804"/>
                    <a:pt x="2001" y="6837"/>
                  </a:cubicBezTo>
                  <a:cubicBezTo>
                    <a:pt x="2443" y="7034"/>
                    <a:pt x="2640" y="7558"/>
                    <a:pt x="2443" y="8001"/>
                  </a:cubicBezTo>
                  <a:cubicBezTo>
                    <a:pt x="2270" y="8398"/>
                    <a:pt x="1881" y="8635"/>
                    <a:pt x="1467" y="8635"/>
                  </a:cubicBezTo>
                  <a:cubicBezTo>
                    <a:pt x="1334" y="8635"/>
                    <a:pt x="1198" y="8610"/>
                    <a:pt x="1066" y="8558"/>
                  </a:cubicBezTo>
                  <a:cubicBezTo>
                    <a:pt x="493" y="8394"/>
                    <a:pt x="132" y="7722"/>
                    <a:pt x="165" y="7050"/>
                  </a:cubicBezTo>
                  <a:cubicBezTo>
                    <a:pt x="230" y="6345"/>
                    <a:pt x="558" y="5673"/>
                    <a:pt x="1083" y="5214"/>
                  </a:cubicBezTo>
                  <a:cubicBezTo>
                    <a:pt x="1640" y="4706"/>
                    <a:pt x="2394" y="4428"/>
                    <a:pt x="2984" y="3838"/>
                  </a:cubicBezTo>
                  <a:cubicBezTo>
                    <a:pt x="3574" y="3280"/>
                    <a:pt x="3984" y="2493"/>
                    <a:pt x="3918" y="1690"/>
                  </a:cubicBezTo>
                  <a:cubicBezTo>
                    <a:pt x="3853" y="904"/>
                    <a:pt x="3296" y="248"/>
                    <a:pt x="2542" y="68"/>
                  </a:cubicBezTo>
                  <a:cubicBezTo>
                    <a:pt x="2384" y="23"/>
                    <a:pt x="2225" y="1"/>
                    <a:pt x="206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5" name="Google Shape;9025;p21"/>
            <p:cNvSpPr/>
            <p:nvPr/>
          </p:nvSpPr>
          <p:spPr>
            <a:xfrm>
              <a:off x="1608282" y="4803052"/>
              <a:ext cx="56490" cy="79060"/>
            </a:xfrm>
            <a:custGeom>
              <a:avLst/>
              <a:gdLst/>
              <a:ahLst/>
              <a:cxnLst/>
              <a:rect l="l" t="t" r="r" b="b"/>
              <a:pathLst>
                <a:path w="1722" h="2410" extrusionOk="0">
                  <a:moveTo>
                    <a:pt x="1509" y="0"/>
                  </a:moveTo>
                  <a:cubicBezTo>
                    <a:pt x="1508" y="0"/>
                    <a:pt x="1377" y="66"/>
                    <a:pt x="1361" y="164"/>
                  </a:cubicBezTo>
                  <a:cubicBezTo>
                    <a:pt x="1331" y="240"/>
                    <a:pt x="1244" y="330"/>
                    <a:pt x="1076" y="330"/>
                  </a:cubicBezTo>
                  <a:cubicBezTo>
                    <a:pt x="1062" y="330"/>
                    <a:pt x="1048" y="329"/>
                    <a:pt x="1033" y="328"/>
                  </a:cubicBezTo>
                  <a:cubicBezTo>
                    <a:pt x="836" y="328"/>
                    <a:pt x="1" y="393"/>
                    <a:pt x="50" y="2410"/>
                  </a:cubicBezTo>
                  <a:cubicBezTo>
                    <a:pt x="50" y="2410"/>
                    <a:pt x="132" y="1672"/>
                    <a:pt x="771" y="1393"/>
                  </a:cubicBezTo>
                  <a:cubicBezTo>
                    <a:pt x="1394" y="1115"/>
                    <a:pt x="1722" y="852"/>
                    <a:pt x="1607" y="475"/>
                  </a:cubicBezTo>
                  <a:cubicBezTo>
                    <a:pt x="1476" y="82"/>
                    <a:pt x="1509" y="0"/>
                    <a:pt x="150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6" name="Google Shape;9026;p21"/>
            <p:cNvSpPr/>
            <p:nvPr/>
          </p:nvSpPr>
          <p:spPr>
            <a:xfrm>
              <a:off x="1630852" y="4569673"/>
              <a:ext cx="210280" cy="329100"/>
            </a:xfrm>
            <a:custGeom>
              <a:avLst/>
              <a:gdLst/>
              <a:ahLst/>
              <a:cxnLst/>
              <a:rect l="l" t="t" r="r" b="b"/>
              <a:pathLst>
                <a:path w="6410" h="10032" extrusionOk="0">
                  <a:moveTo>
                    <a:pt x="5263" y="0"/>
                  </a:moveTo>
                  <a:lnTo>
                    <a:pt x="5263" y="0"/>
                  </a:lnTo>
                  <a:cubicBezTo>
                    <a:pt x="2902" y="656"/>
                    <a:pt x="4181" y="2180"/>
                    <a:pt x="4279" y="4409"/>
                  </a:cubicBezTo>
                  <a:cubicBezTo>
                    <a:pt x="4361" y="6262"/>
                    <a:pt x="3279" y="7966"/>
                    <a:pt x="1575" y="8688"/>
                  </a:cubicBezTo>
                  <a:cubicBezTo>
                    <a:pt x="230" y="9212"/>
                    <a:pt x="1" y="10032"/>
                    <a:pt x="1" y="10032"/>
                  </a:cubicBezTo>
                  <a:cubicBezTo>
                    <a:pt x="317" y="9493"/>
                    <a:pt x="670" y="9317"/>
                    <a:pt x="970" y="9317"/>
                  </a:cubicBezTo>
                  <a:cubicBezTo>
                    <a:pt x="1199" y="9317"/>
                    <a:pt x="1398" y="9419"/>
                    <a:pt x="1525" y="9540"/>
                  </a:cubicBezTo>
                  <a:cubicBezTo>
                    <a:pt x="1629" y="9632"/>
                    <a:pt x="1727" y="9662"/>
                    <a:pt x="1819" y="9662"/>
                  </a:cubicBezTo>
                  <a:cubicBezTo>
                    <a:pt x="1979" y="9662"/>
                    <a:pt x="2120" y="9572"/>
                    <a:pt x="2243" y="9572"/>
                  </a:cubicBezTo>
                  <a:cubicBezTo>
                    <a:pt x="2250" y="9572"/>
                    <a:pt x="2256" y="9572"/>
                    <a:pt x="2263" y="9573"/>
                  </a:cubicBezTo>
                  <a:cubicBezTo>
                    <a:pt x="2460" y="9589"/>
                    <a:pt x="2345" y="9802"/>
                    <a:pt x="2345" y="9802"/>
                  </a:cubicBezTo>
                  <a:cubicBezTo>
                    <a:pt x="2673" y="9638"/>
                    <a:pt x="2787" y="9229"/>
                    <a:pt x="2574" y="8917"/>
                  </a:cubicBezTo>
                  <a:cubicBezTo>
                    <a:pt x="2493" y="8782"/>
                    <a:pt x="2334" y="8691"/>
                    <a:pt x="2170" y="8691"/>
                  </a:cubicBezTo>
                  <a:cubicBezTo>
                    <a:pt x="2136" y="8691"/>
                    <a:pt x="2101" y="8695"/>
                    <a:pt x="2066" y="8704"/>
                  </a:cubicBezTo>
                  <a:cubicBezTo>
                    <a:pt x="2066" y="8704"/>
                    <a:pt x="2263" y="8655"/>
                    <a:pt x="3312" y="7786"/>
                  </a:cubicBezTo>
                  <a:cubicBezTo>
                    <a:pt x="4607" y="6737"/>
                    <a:pt x="4541" y="7098"/>
                    <a:pt x="5476" y="6606"/>
                  </a:cubicBezTo>
                  <a:cubicBezTo>
                    <a:pt x="6410" y="6114"/>
                    <a:pt x="6082" y="5131"/>
                    <a:pt x="6082" y="5131"/>
                  </a:cubicBezTo>
                  <a:lnTo>
                    <a:pt x="6082" y="5131"/>
                  </a:lnTo>
                  <a:cubicBezTo>
                    <a:pt x="6037" y="5252"/>
                    <a:pt x="5977" y="5429"/>
                    <a:pt x="5514" y="5429"/>
                  </a:cubicBezTo>
                  <a:cubicBezTo>
                    <a:pt x="5477" y="5429"/>
                    <a:pt x="5437" y="5428"/>
                    <a:pt x="5394" y="5426"/>
                  </a:cubicBezTo>
                  <a:cubicBezTo>
                    <a:pt x="5368" y="5424"/>
                    <a:pt x="5343" y="5422"/>
                    <a:pt x="5317" y="5422"/>
                  </a:cubicBezTo>
                  <a:cubicBezTo>
                    <a:pt x="4967" y="5422"/>
                    <a:pt x="4630" y="5629"/>
                    <a:pt x="4492" y="5950"/>
                  </a:cubicBezTo>
                  <a:cubicBezTo>
                    <a:pt x="4427" y="6065"/>
                    <a:pt x="4328" y="6163"/>
                    <a:pt x="4214" y="6245"/>
                  </a:cubicBezTo>
                  <a:cubicBezTo>
                    <a:pt x="4558" y="5917"/>
                    <a:pt x="4623" y="5131"/>
                    <a:pt x="4722" y="4491"/>
                  </a:cubicBezTo>
                  <a:cubicBezTo>
                    <a:pt x="4820" y="3852"/>
                    <a:pt x="5115" y="4065"/>
                    <a:pt x="5672" y="3672"/>
                  </a:cubicBezTo>
                  <a:cubicBezTo>
                    <a:pt x="6246" y="3295"/>
                    <a:pt x="5951" y="2787"/>
                    <a:pt x="5885" y="2656"/>
                  </a:cubicBezTo>
                  <a:cubicBezTo>
                    <a:pt x="5853" y="2508"/>
                    <a:pt x="5853" y="2361"/>
                    <a:pt x="5902" y="2213"/>
                  </a:cubicBezTo>
                  <a:lnTo>
                    <a:pt x="5902" y="2213"/>
                  </a:lnTo>
                  <a:cubicBezTo>
                    <a:pt x="5902" y="2213"/>
                    <a:pt x="5852" y="2328"/>
                    <a:pt x="5476" y="2377"/>
                  </a:cubicBezTo>
                  <a:cubicBezTo>
                    <a:pt x="5164" y="2426"/>
                    <a:pt x="4918" y="2656"/>
                    <a:pt x="4869" y="2967"/>
                  </a:cubicBezTo>
                  <a:cubicBezTo>
                    <a:pt x="4869" y="3114"/>
                    <a:pt x="4772" y="3293"/>
                    <a:pt x="4629" y="3293"/>
                  </a:cubicBezTo>
                  <a:cubicBezTo>
                    <a:pt x="4597" y="3293"/>
                    <a:pt x="4562" y="3284"/>
                    <a:pt x="4525" y="3262"/>
                  </a:cubicBezTo>
                  <a:cubicBezTo>
                    <a:pt x="4345" y="3164"/>
                    <a:pt x="4410" y="2869"/>
                    <a:pt x="4410" y="2869"/>
                  </a:cubicBezTo>
                  <a:cubicBezTo>
                    <a:pt x="4623" y="2295"/>
                    <a:pt x="5197" y="2508"/>
                    <a:pt x="5640" y="1820"/>
                  </a:cubicBezTo>
                  <a:cubicBezTo>
                    <a:pt x="6033" y="1213"/>
                    <a:pt x="5492" y="574"/>
                    <a:pt x="5279" y="410"/>
                  </a:cubicBezTo>
                  <a:cubicBezTo>
                    <a:pt x="5164" y="295"/>
                    <a:pt x="5148" y="115"/>
                    <a:pt x="52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7" name="Google Shape;9027;p21"/>
            <p:cNvSpPr/>
            <p:nvPr/>
          </p:nvSpPr>
          <p:spPr>
            <a:xfrm>
              <a:off x="1683571" y="4486019"/>
              <a:ext cx="96283" cy="352523"/>
            </a:xfrm>
            <a:custGeom>
              <a:avLst/>
              <a:gdLst/>
              <a:ahLst/>
              <a:cxnLst/>
              <a:rect l="l" t="t" r="r" b="b"/>
              <a:pathLst>
                <a:path w="2935" h="10746" extrusionOk="0">
                  <a:moveTo>
                    <a:pt x="1630" y="1"/>
                  </a:moveTo>
                  <a:cubicBezTo>
                    <a:pt x="1296" y="1"/>
                    <a:pt x="953" y="125"/>
                    <a:pt x="689" y="419"/>
                  </a:cubicBezTo>
                  <a:cubicBezTo>
                    <a:pt x="0" y="1239"/>
                    <a:pt x="148" y="2468"/>
                    <a:pt x="525" y="3501"/>
                  </a:cubicBezTo>
                  <a:cubicBezTo>
                    <a:pt x="1361" y="5550"/>
                    <a:pt x="2246" y="7500"/>
                    <a:pt x="1689" y="8959"/>
                  </a:cubicBezTo>
                  <a:cubicBezTo>
                    <a:pt x="1443" y="9697"/>
                    <a:pt x="935" y="10336"/>
                    <a:pt x="263" y="10746"/>
                  </a:cubicBezTo>
                  <a:cubicBezTo>
                    <a:pt x="951" y="10352"/>
                    <a:pt x="1492" y="9730"/>
                    <a:pt x="1787" y="8976"/>
                  </a:cubicBezTo>
                  <a:cubicBezTo>
                    <a:pt x="2393" y="7500"/>
                    <a:pt x="1508" y="5468"/>
                    <a:pt x="689" y="3435"/>
                  </a:cubicBezTo>
                  <a:cubicBezTo>
                    <a:pt x="312" y="2436"/>
                    <a:pt x="197" y="1239"/>
                    <a:pt x="803" y="501"/>
                  </a:cubicBezTo>
                  <a:cubicBezTo>
                    <a:pt x="1037" y="231"/>
                    <a:pt x="1350" y="115"/>
                    <a:pt x="1658" y="115"/>
                  </a:cubicBezTo>
                  <a:cubicBezTo>
                    <a:pt x="2173" y="115"/>
                    <a:pt x="2672" y="439"/>
                    <a:pt x="2754" y="911"/>
                  </a:cubicBezTo>
                  <a:cubicBezTo>
                    <a:pt x="2862" y="1436"/>
                    <a:pt x="2462" y="1917"/>
                    <a:pt x="1936" y="1917"/>
                  </a:cubicBezTo>
                  <a:cubicBezTo>
                    <a:pt x="1903" y="1917"/>
                    <a:pt x="1870" y="1915"/>
                    <a:pt x="1836" y="1911"/>
                  </a:cubicBezTo>
                  <a:lnTo>
                    <a:pt x="1820" y="1911"/>
                  </a:lnTo>
                  <a:lnTo>
                    <a:pt x="1771" y="1895"/>
                  </a:lnTo>
                  <a:cubicBezTo>
                    <a:pt x="1689" y="1862"/>
                    <a:pt x="1639" y="1813"/>
                    <a:pt x="1590" y="1747"/>
                  </a:cubicBezTo>
                  <a:cubicBezTo>
                    <a:pt x="1590" y="1747"/>
                    <a:pt x="1557" y="1698"/>
                    <a:pt x="1590" y="1649"/>
                  </a:cubicBezTo>
                  <a:cubicBezTo>
                    <a:pt x="1623" y="1616"/>
                    <a:pt x="1984" y="1632"/>
                    <a:pt x="2000" y="1321"/>
                  </a:cubicBezTo>
                  <a:cubicBezTo>
                    <a:pt x="2011" y="1069"/>
                    <a:pt x="1806" y="905"/>
                    <a:pt x="1598" y="905"/>
                  </a:cubicBezTo>
                  <a:cubicBezTo>
                    <a:pt x="1480" y="905"/>
                    <a:pt x="1361" y="957"/>
                    <a:pt x="1279" y="1075"/>
                  </a:cubicBezTo>
                  <a:cubicBezTo>
                    <a:pt x="1085" y="1334"/>
                    <a:pt x="1370" y="1960"/>
                    <a:pt x="1929" y="1960"/>
                  </a:cubicBezTo>
                  <a:cubicBezTo>
                    <a:pt x="1936" y="1960"/>
                    <a:pt x="1944" y="1960"/>
                    <a:pt x="1951" y="1960"/>
                  </a:cubicBezTo>
                  <a:cubicBezTo>
                    <a:pt x="2508" y="1960"/>
                    <a:pt x="2934" y="1452"/>
                    <a:pt x="2836" y="895"/>
                  </a:cubicBezTo>
                  <a:cubicBezTo>
                    <a:pt x="2763" y="375"/>
                    <a:pt x="2210" y="1"/>
                    <a:pt x="163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8" name="Google Shape;9028;p21"/>
            <p:cNvSpPr/>
            <p:nvPr/>
          </p:nvSpPr>
          <p:spPr>
            <a:xfrm>
              <a:off x="1606116" y="4472864"/>
              <a:ext cx="91460" cy="267295"/>
            </a:xfrm>
            <a:custGeom>
              <a:avLst/>
              <a:gdLst/>
              <a:ahLst/>
              <a:cxnLst/>
              <a:rect l="l" t="t" r="r" b="b"/>
              <a:pathLst>
                <a:path w="2788" h="8148" extrusionOk="0">
                  <a:moveTo>
                    <a:pt x="706" y="1"/>
                  </a:moveTo>
                  <a:cubicBezTo>
                    <a:pt x="706" y="1"/>
                    <a:pt x="67" y="181"/>
                    <a:pt x="214" y="1066"/>
                  </a:cubicBezTo>
                  <a:cubicBezTo>
                    <a:pt x="362" y="1968"/>
                    <a:pt x="1066" y="2443"/>
                    <a:pt x="1476" y="2902"/>
                  </a:cubicBezTo>
                  <a:cubicBezTo>
                    <a:pt x="1804" y="3263"/>
                    <a:pt x="2476" y="4131"/>
                    <a:pt x="2132" y="4967"/>
                  </a:cubicBezTo>
                  <a:cubicBezTo>
                    <a:pt x="2050" y="5197"/>
                    <a:pt x="1919" y="5394"/>
                    <a:pt x="1738" y="5557"/>
                  </a:cubicBezTo>
                  <a:cubicBezTo>
                    <a:pt x="1148" y="6066"/>
                    <a:pt x="755" y="6328"/>
                    <a:pt x="460" y="6754"/>
                  </a:cubicBezTo>
                  <a:cubicBezTo>
                    <a:pt x="165" y="7164"/>
                    <a:pt x="1" y="7639"/>
                    <a:pt x="17" y="8147"/>
                  </a:cubicBezTo>
                  <a:cubicBezTo>
                    <a:pt x="17" y="8000"/>
                    <a:pt x="67" y="6934"/>
                    <a:pt x="1214" y="6131"/>
                  </a:cubicBezTo>
                  <a:cubicBezTo>
                    <a:pt x="2509" y="5230"/>
                    <a:pt x="2787" y="4295"/>
                    <a:pt x="2345" y="2902"/>
                  </a:cubicBezTo>
                  <a:cubicBezTo>
                    <a:pt x="1820" y="1279"/>
                    <a:pt x="362" y="1099"/>
                    <a:pt x="70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9" name="Google Shape;9029;p21"/>
            <p:cNvSpPr/>
            <p:nvPr/>
          </p:nvSpPr>
          <p:spPr>
            <a:xfrm>
              <a:off x="1716376" y="4163179"/>
              <a:ext cx="79782" cy="179050"/>
            </a:xfrm>
            <a:custGeom>
              <a:avLst/>
              <a:gdLst/>
              <a:ahLst/>
              <a:cxnLst/>
              <a:rect l="l" t="t" r="r" b="b"/>
              <a:pathLst>
                <a:path w="2432" h="5458" extrusionOk="0">
                  <a:moveTo>
                    <a:pt x="1437" y="0"/>
                  </a:moveTo>
                  <a:cubicBezTo>
                    <a:pt x="1403" y="0"/>
                    <a:pt x="1372" y="6"/>
                    <a:pt x="1344" y="16"/>
                  </a:cubicBezTo>
                  <a:cubicBezTo>
                    <a:pt x="1016" y="114"/>
                    <a:pt x="951" y="376"/>
                    <a:pt x="1115" y="737"/>
                  </a:cubicBezTo>
                  <a:cubicBezTo>
                    <a:pt x="1279" y="1098"/>
                    <a:pt x="1770" y="1147"/>
                    <a:pt x="1639" y="2802"/>
                  </a:cubicBezTo>
                  <a:cubicBezTo>
                    <a:pt x="1508" y="4474"/>
                    <a:pt x="0" y="5458"/>
                    <a:pt x="0" y="5458"/>
                  </a:cubicBezTo>
                  <a:cubicBezTo>
                    <a:pt x="262" y="5409"/>
                    <a:pt x="1820" y="4458"/>
                    <a:pt x="2147" y="2425"/>
                  </a:cubicBezTo>
                  <a:cubicBezTo>
                    <a:pt x="2431" y="573"/>
                    <a:pt x="1789" y="0"/>
                    <a:pt x="14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0" name="Google Shape;9030;p21"/>
            <p:cNvSpPr/>
            <p:nvPr/>
          </p:nvSpPr>
          <p:spPr>
            <a:xfrm>
              <a:off x="1658277" y="4113840"/>
              <a:ext cx="173178" cy="233244"/>
            </a:xfrm>
            <a:custGeom>
              <a:avLst/>
              <a:gdLst/>
              <a:ahLst/>
              <a:cxnLst/>
              <a:rect l="l" t="t" r="r" b="b"/>
              <a:pathLst>
                <a:path w="5279" h="7110" extrusionOk="0">
                  <a:moveTo>
                    <a:pt x="1689" y="0"/>
                  </a:moveTo>
                  <a:cubicBezTo>
                    <a:pt x="1298" y="0"/>
                    <a:pt x="859" y="91"/>
                    <a:pt x="476" y="389"/>
                  </a:cubicBezTo>
                  <a:cubicBezTo>
                    <a:pt x="165" y="651"/>
                    <a:pt x="1" y="1061"/>
                    <a:pt x="50" y="1487"/>
                  </a:cubicBezTo>
                  <a:cubicBezTo>
                    <a:pt x="107" y="1999"/>
                    <a:pt x="633" y="2437"/>
                    <a:pt x="1231" y="2437"/>
                  </a:cubicBezTo>
                  <a:cubicBezTo>
                    <a:pt x="1322" y="2437"/>
                    <a:pt x="1416" y="2427"/>
                    <a:pt x="1509" y="2405"/>
                  </a:cubicBezTo>
                  <a:cubicBezTo>
                    <a:pt x="1624" y="2372"/>
                    <a:pt x="1722" y="2339"/>
                    <a:pt x="1820" y="2290"/>
                  </a:cubicBezTo>
                  <a:lnTo>
                    <a:pt x="1837" y="2290"/>
                  </a:lnTo>
                  <a:lnTo>
                    <a:pt x="1853" y="2274"/>
                  </a:lnTo>
                  <a:cubicBezTo>
                    <a:pt x="2148" y="2110"/>
                    <a:pt x="2312" y="1782"/>
                    <a:pt x="2247" y="1454"/>
                  </a:cubicBezTo>
                  <a:cubicBezTo>
                    <a:pt x="2197" y="1117"/>
                    <a:pt x="1909" y="894"/>
                    <a:pt x="1600" y="894"/>
                  </a:cubicBezTo>
                  <a:cubicBezTo>
                    <a:pt x="1504" y="894"/>
                    <a:pt x="1406" y="916"/>
                    <a:pt x="1312" y="963"/>
                  </a:cubicBezTo>
                  <a:cubicBezTo>
                    <a:pt x="952" y="1159"/>
                    <a:pt x="1050" y="1717"/>
                    <a:pt x="1460" y="1766"/>
                  </a:cubicBezTo>
                  <a:cubicBezTo>
                    <a:pt x="1492" y="1773"/>
                    <a:pt x="1524" y="1777"/>
                    <a:pt x="1555" y="1777"/>
                  </a:cubicBezTo>
                  <a:cubicBezTo>
                    <a:pt x="1789" y="1777"/>
                    <a:pt x="1964" y="1571"/>
                    <a:pt x="1935" y="1340"/>
                  </a:cubicBezTo>
                  <a:cubicBezTo>
                    <a:pt x="1922" y="1301"/>
                    <a:pt x="1945" y="1267"/>
                    <a:pt x="1980" y="1267"/>
                  </a:cubicBezTo>
                  <a:cubicBezTo>
                    <a:pt x="2033" y="1267"/>
                    <a:pt x="2112" y="1345"/>
                    <a:pt x="2132" y="1602"/>
                  </a:cubicBezTo>
                  <a:cubicBezTo>
                    <a:pt x="2148" y="1717"/>
                    <a:pt x="2132" y="1848"/>
                    <a:pt x="2066" y="1962"/>
                  </a:cubicBezTo>
                  <a:cubicBezTo>
                    <a:pt x="1934" y="2183"/>
                    <a:pt x="1682" y="2312"/>
                    <a:pt x="1418" y="2312"/>
                  </a:cubicBezTo>
                  <a:cubicBezTo>
                    <a:pt x="1389" y="2312"/>
                    <a:pt x="1359" y="2310"/>
                    <a:pt x="1329" y="2307"/>
                  </a:cubicBezTo>
                  <a:cubicBezTo>
                    <a:pt x="1318" y="2307"/>
                    <a:pt x="1308" y="2307"/>
                    <a:pt x="1297" y="2307"/>
                  </a:cubicBezTo>
                  <a:cubicBezTo>
                    <a:pt x="609" y="2307"/>
                    <a:pt x="125" y="1248"/>
                    <a:pt x="771" y="618"/>
                  </a:cubicBezTo>
                  <a:cubicBezTo>
                    <a:pt x="1052" y="323"/>
                    <a:pt x="1446" y="194"/>
                    <a:pt x="1865" y="194"/>
                  </a:cubicBezTo>
                  <a:cubicBezTo>
                    <a:pt x="2375" y="194"/>
                    <a:pt x="2922" y="385"/>
                    <a:pt x="3345" y="700"/>
                  </a:cubicBezTo>
                  <a:cubicBezTo>
                    <a:pt x="5082" y="1962"/>
                    <a:pt x="4820" y="4257"/>
                    <a:pt x="4328" y="5405"/>
                  </a:cubicBezTo>
                  <a:cubicBezTo>
                    <a:pt x="4050" y="6093"/>
                    <a:pt x="3607" y="6683"/>
                    <a:pt x="3017" y="7109"/>
                  </a:cubicBezTo>
                  <a:cubicBezTo>
                    <a:pt x="3623" y="6699"/>
                    <a:pt x="4115" y="6126"/>
                    <a:pt x="4410" y="5437"/>
                  </a:cubicBezTo>
                  <a:cubicBezTo>
                    <a:pt x="4951" y="4290"/>
                    <a:pt x="5279" y="1913"/>
                    <a:pt x="3459" y="553"/>
                  </a:cubicBezTo>
                  <a:cubicBezTo>
                    <a:pt x="3099" y="307"/>
                    <a:pt x="2689" y="127"/>
                    <a:pt x="2263" y="61"/>
                  </a:cubicBezTo>
                  <a:cubicBezTo>
                    <a:pt x="2096" y="27"/>
                    <a:pt x="1899" y="0"/>
                    <a:pt x="16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1" name="Google Shape;9031;p21"/>
            <p:cNvSpPr/>
            <p:nvPr/>
          </p:nvSpPr>
          <p:spPr>
            <a:xfrm>
              <a:off x="1697546" y="3933015"/>
              <a:ext cx="171012" cy="268870"/>
            </a:xfrm>
            <a:custGeom>
              <a:avLst/>
              <a:gdLst/>
              <a:ahLst/>
              <a:cxnLst/>
              <a:rect l="l" t="t" r="r" b="b"/>
              <a:pathLst>
                <a:path w="5213" h="8196" extrusionOk="0">
                  <a:moveTo>
                    <a:pt x="1099" y="0"/>
                  </a:moveTo>
                  <a:cubicBezTo>
                    <a:pt x="0" y="2852"/>
                    <a:pt x="1279" y="4376"/>
                    <a:pt x="2541" y="5606"/>
                  </a:cubicBezTo>
                  <a:cubicBezTo>
                    <a:pt x="3803" y="6852"/>
                    <a:pt x="3754" y="8196"/>
                    <a:pt x="3754" y="8196"/>
                  </a:cubicBezTo>
                  <a:cubicBezTo>
                    <a:pt x="4656" y="7294"/>
                    <a:pt x="3607" y="5589"/>
                    <a:pt x="4459" y="4245"/>
                  </a:cubicBezTo>
                  <a:cubicBezTo>
                    <a:pt x="5213" y="3082"/>
                    <a:pt x="4246" y="2573"/>
                    <a:pt x="4246" y="2573"/>
                  </a:cubicBezTo>
                  <a:cubicBezTo>
                    <a:pt x="3836" y="3147"/>
                    <a:pt x="3377" y="3000"/>
                    <a:pt x="3016" y="3737"/>
                  </a:cubicBezTo>
                  <a:cubicBezTo>
                    <a:pt x="2656" y="4442"/>
                    <a:pt x="3279" y="5803"/>
                    <a:pt x="3279" y="5803"/>
                  </a:cubicBezTo>
                  <a:cubicBezTo>
                    <a:pt x="2066" y="4934"/>
                    <a:pt x="2312" y="4147"/>
                    <a:pt x="2656" y="3754"/>
                  </a:cubicBezTo>
                  <a:cubicBezTo>
                    <a:pt x="3000" y="3360"/>
                    <a:pt x="2525" y="3000"/>
                    <a:pt x="2541" y="2787"/>
                  </a:cubicBezTo>
                  <a:cubicBezTo>
                    <a:pt x="2558" y="2639"/>
                    <a:pt x="2590" y="2491"/>
                    <a:pt x="2639" y="2360"/>
                  </a:cubicBezTo>
                  <a:cubicBezTo>
                    <a:pt x="2639" y="2360"/>
                    <a:pt x="2571" y="2315"/>
                    <a:pt x="2442" y="2315"/>
                  </a:cubicBezTo>
                  <a:cubicBezTo>
                    <a:pt x="2326" y="2315"/>
                    <a:pt x="2161" y="2352"/>
                    <a:pt x="1951" y="2491"/>
                  </a:cubicBezTo>
                  <a:cubicBezTo>
                    <a:pt x="1230" y="2967"/>
                    <a:pt x="1525" y="4081"/>
                    <a:pt x="1525" y="4081"/>
                  </a:cubicBezTo>
                  <a:cubicBezTo>
                    <a:pt x="1000" y="3344"/>
                    <a:pt x="1181" y="2590"/>
                    <a:pt x="1771" y="2065"/>
                  </a:cubicBezTo>
                  <a:cubicBezTo>
                    <a:pt x="2361" y="1541"/>
                    <a:pt x="1804" y="1065"/>
                    <a:pt x="1410" y="836"/>
                  </a:cubicBezTo>
                  <a:cubicBezTo>
                    <a:pt x="1017" y="623"/>
                    <a:pt x="1099" y="0"/>
                    <a:pt x="109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2" name="Google Shape;9032;p21"/>
            <p:cNvSpPr/>
            <p:nvPr/>
          </p:nvSpPr>
          <p:spPr>
            <a:xfrm>
              <a:off x="1618484" y="3899652"/>
              <a:ext cx="99530" cy="148443"/>
            </a:xfrm>
            <a:custGeom>
              <a:avLst/>
              <a:gdLst/>
              <a:ahLst/>
              <a:cxnLst/>
              <a:rect l="l" t="t" r="r" b="b"/>
              <a:pathLst>
                <a:path w="3034" h="4525" extrusionOk="0">
                  <a:moveTo>
                    <a:pt x="460" y="1"/>
                  </a:moveTo>
                  <a:cubicBezTo>
                    <a:pt x="460" y="17"/>
                    <a:pt x="1" y="2033"/>
                    <a:pt x="3033" y="4525"/>
                  </a:cubicBezTo>
                  <a:cubicBezTo>
                    <a:pt x="3033" y="4525"/>
                    <a:pt x="2476" y="3853"/>
                    <a:pt x="2738" y="3099"/>
                  </a:cubicBezTo>
                  <a:cubicBezTo>
                    <a:pt x="3001" y="2345"/>
                    <a:pt x="2689" y="2066"/>
                    <a:pt x="2443" y="1820"/>
                  </a:cubicBezTo>
                  <a:cubicBezTo>
                    <a:pt x="2312" y="1656"/>
                    <a:pt x="2296" y="1427"/>
                    <a:pt x="2427" y="1263"/>
                  </a:cubicBezTo>
                  <a:cubicBezTo>
                    <a:pt x="2427" y="1263"/>
                    <a:pt x="2382" y="1253"/>
                    <a:pt x="2319" y="1253"/>
                  </a:cubicBezTo>
                  <a:cubicBezTo>
                    <a:pt x="2154" y="1253"/>
                    <a:pt x="1864" y="1322"/>
                    <a:pt x="1935" y="1820"/>
                  </a:cubicBezTo>
                  <a:cubicBezTo>
                    <a:pt x="2033" y="2509"/>
                    <a:pt x="2083" y="2623"/>
                    <a:pt x="1870" y="2640"/>
                  </a:cubicBezTo>
                  <a:cubicBezTo>
                    <a:pt x="1860" y="2641"/>
                    <a:pt x="1850" y="2642"/>
                    <a:pt x="1842" y="2642"/>
                  </a:cubicBezTo>
                  <a:cubicBezTo>
                    <a:pt x="1646" y="2642"/>
                    <a:pt x="1708" y="2303"/>
                    <a:pt x="1755" y="2115"/>
                  </a:cubicBezTo>
                  <a:cubicBezTo>
                    <a:pt x="1820" y="1935"/>
                    <a:pt x="2066" y="1099"/>
                    <a:pt x="1411" y="820"/>
                  </a:cubicBezTo>
                  <a:cubicBezTo>
                    <a:pt x="755" y="542"/>
                    <a:pt x="493" y="279"/>
                    <a:pt x="4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3" name="Google Shape;9033;p21"/>
            <p:cNvSpPr/>
            <p:nvPr/>
          </p:nvSpPr>
          <p:spPr>
            <a:xfrm>
              <a:off x="1797570" y="4181419"/>
              <a:ext cx="117770" cy="139848"/>
            </a:xfrm>
            <a:custGeom>
              <a:avLst/>
              <a:gdLst/>
              <a:ahLst/>
              <a:cxnLst/>
              <a:rect l="l" t="t" r="r" b="b"/>
              <a:pathLst>
                <a:path w="3590" h="4263" extrusionOk="0">
                  <a:moveTo>
                    <a:pt x="1721" y="1"/>
                  </a:moveTo>
                  <a:cubicBezTo>
                    <a:pt x="787" y="509"/>
                    <a:pt x="1049" y="1197"/>
                    <a:pt x="951" y="2476"/>
                  </a:cubicBezTo>
                  <a:cubicBezTo>
                    <a:pt x="853" y="3771"/>
                    <a:pt x="0" y="4262"/>
                    <a:pt x="0" y="4262"/>
                  </a:cubicBezTo>
                  <a:cubicBezTo>
                    <a:pt x="3590" y="2443"/>
                    <a:pt x="2295" y="788"/>
                    <a:pt x="1934" y="525"/>
                  </a:cubicBezTo>
                  <a:cubicBezTo>
                    <a:pt x="1590" y="263"/>
                    <a:pt x="1721" y="1"/>
                    <a:pt x="17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4" name="Google Shape;9034;p21"/>
            <p:cNvSpPr/>
            <p:nvPr/>
          </p:nvSpPr>
          <p:spPr>
            <a:xfrm>
              <a:off x="1800260" y="4267796"/>
              <a:ext cx="258143" cy="190302"/>
            </a:xfrm>
            <a:custGeom>
              <a:avLst/>
              <a:gdLst/>
              <a:ahLst/>
              <a:cxnLst/>
              <a:rect l="l" t="t" r="r" b="b"/>
              <a:pathLst>
                <a:path w="7869" h="5801" extrusionOk="0">
                  <a:moveTo>
                    <a:pt x="3218" y="0"/>
                  </a:moveTo>
                  <a:cubicBezTo>
                    <a:pt x="2834" y="0"/>
                    <a:pt x="2412" y="334"/>
                    <a:pt x="2016" y="957"/>
                  </a:cubicBezTo>
                  <a:cubicBezTo>
                    <a:pt x="1459" y="1810"/>
                    <a:pt x="0" y="1925"/>
                    <a:pt x="0" y="1925"/>
                  </a:cubicBezTo>
                  <a:cubicBezTo>
                    <a:pt x="2393" y="1990"/>
                    <a:pt x="3033" y="2613"/>
                    <a:pt x="3655" y="3367"/>
                  </a:cubicBezTo>
                  <a:cubicBezTo>
                    <a:pt x="4295" y="4121"/>
                    <a:pt x="4475" y="5334"/>
                    <a:pt x="5999" y="5711"/>
                  </a:cubicBezTo>
                  <a:cubicBezTo>
                    <a:pt x="6253" y="5774"/>
                    <a:pt x="6473" y="5801"/>
                    <a:pt x="6666" y="5801"/>
                  </a:cubicBezTo>
                  <a:cubicBezTo>
                    <a:pt x="7618" y="5801"/>
                    <a:pt x="7868" y="5154"/>
                    <a:pt x="7868" y="5154"/>
                  </a:cubicBezTo>
                  <a:lnTo>
                    <a:pt x="7868" y="5154"/>
                  </a:lnTo>
                  <a:cubicBezTo>
                    <a:pt x="7785" y="5212"/>
                    <a:pt x="7707" y="5241"/>
                    <a:pt x="7637" y="5241"/>
                  </a:cubicBezTo>
                  <a:cubicBezTo>
                    <a:pt x="7390" y="5241"/>
                    <a:pt x="7236" y="4878"/>
                    <a:pt x="7262" y="4137"/>
                  </a:cubicBezTo>
                  <a:cubicBezTo>
                    <a:pt x="7278" y="3170"/>
                    <a:pt x="6409" y="2892"/>
                    <a:pt x="5295" y="2711"/>
                  </a:cubicBezTo>
                  <a:cubicBezTo>
                    <a:pt x="4164" y="2531"/>
                    <a:pt x="3246" y="2465"/>
                    <a:pt x="3131" y="2088"/>
                  </a:cubicBezTo>
                  <a:cubicBezTo>
                    <a:pt x="3016" y="1728"/>
                    <a:pt x="3508" y="1580"/>
                    <a:pt x="4180" y="1384"/>
                  </a:cubicBezTo>
                  <a:cubicBezTo>
                    <a:pt x="4868" y="1187"/>
                    <a:pt x="4557" y="548"/>
                    <a:pt x="4557" y="548"/>
                  </a:cubicBezTo>
                  <a:lnTo>
                    <a:pt x="4557" y="548"/>
                  </a:lnTo>
                  <a:cubicBezTo>
                    <a:pt x="4505" y="588"/>
                    <a:pt x="4454" y="606"/>
                    <a:pt x="4399" y="606"/>
                  </a:cubicBezTo>
                  <a:cubicBezTo>
                    <a:pt x="4212" y="606"/>
                    <a:pt x="3991" y="392"/>
                    <a:pt x="3623" y="138"/>
                  </a:cubicBezTo>
                  <a:cubicBezTo>
                    <a:pt x="3495" y="45"/>
                    <a:pt x="3359" y="0"/>
                    <a:pt x="321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5" name="Google Shape;9035;p21"/>
            <p:cNvSpPr/>
            <p:nvPr/>
          </p:nvSpPr>
          <p:spPr>
            <a:xfrm>
              <a:off x="1674975" y="4345348"/>
              <a:ext cx="252205" cy="206606"/>
            </a:xfrm>
            <a:custGeom>
              <a:avLst/>
              <a:gdLst/>
              <a:ahLst/>
              <a:cxnLst/>
              <a:rect l="l" t="t" r="r" b="b"/>
              <a:pathLst>
                <a:path w="7688" h="6298" extrusionOk="0">
                  <a:moveTo>
                    <a:pt x="4322" y="0"/>
                  </a:moveTo>
                  <a:cubicBezTo>
                    <a:pt x="2725" y="0"/>
                    <a:pt x="1374" y="1109"/>
                    <a:pt x="688" y="2527"/>
                  </a:cubicBezTo>
                  <a:cubicBezTo>
                    <a:pt x="164" y="3626"/>
                    <a:pt x="0" y="4871"/>
                    <a:pt x="246" y="6068"/>
                  </a:cubicBezTo>
                  <a:lnTo>
                    <a:pt x="246" y="6084"/>
                  </a:lnTo>
                  <a:cubicBezTo>
                    <a:pt x="262" y="6150"/>
                    <a:pt x="279" y="6232"/>
                    <a:pt x="295" y="6297"/>
                  </a:cubicBezTo>
                  <a:cubicBezTo>
                    <a:pt x="262" y="6133"/>
                    <a:pt x="246" y="5970"/>
                    <a:pt x="230" y="5789"/>
                  </a:cubicBezTo>
                  <a:cubicBezTo>
                    <a:pt x="246" y="4920"/>
                    <a:pt x="410" y="4068"/>
                    <a:pt x="738" y="3249"/>
                  </a:cubicBezTo>
                  <a:cubicBezTo>
                    <a:pt x="1147" y="2249"/>
                    <a:pt x="1885" y="1429"/>
                    <a:pt x="2819" y="888"/>
                  </a:cubicBezTo>
                  <a:cubicBezTo>
                    <a:pt x="3374" y="575"/>
                    <a:pt x="4089" y="326"/>
                    <a:pt x="4795" y="326"/>
                  </a:cubicBezTo>
                  <a:cubicBezTo>
                    <a:pt x="5383" y="326"/>
                    <a:pt x="5965" y="499"/>
                    <a:pt x="6442" y="954"/>
                  </a:cubicBezTo>
                  <a:cubicBezTo>
                    <a:pt x="7491" y="1872"/>
                    <a:pt x="7147" y="3773"/>
                    <a:pt x="5950" y="4085"/>
                  </a:cubicBezTo>
                  <a:cubicBezTo>
                    <a:pt x="5820" y="4119"/>
                    <a:pt x="5686" y="4135"/>
                    <a:pt x="5552" y="4135"/>
                  </a:cubicBezTo>
                  <a:cubicBezTo>
                    <a:pt x="5113" y="4135"/>
                    <a:pt x="4681" y="3956"/>
                    <a:pt x="4442" y="3642"/>
                  </a:cubicBezTo>
                  <a:cubicBezTo>
                    <a:pt x="4163" y="3232"/>
                    <a:pt x="4147" y="2691"/>
                    <a:pt x="4426" y="2265"/>
                  </a:cubicBezTo>
                  <a:cubicBezTo>
                    <a:pt x="4618" y="1994"/>
                    <a:pt x="4927" y="1840"/>
                    <a:pt x="5245" y="1840"/>
                  </a:cubicBezTo>
                  <a:cubicBezTo>
                    <a:pt x="5388" y="1840"/>
                    <a:pt x="5534" y="1871"/>
                    <a:pt x="5671" y="1937"/>
                  </a:cubicBezTo>
                  <a:cubicBezTo>
                    <a:pt x="5852" y="2036"/>
                    <a:pt x="5966" y="2200"/>
                    <a:pt x="5966" y="2396"/>
                  </a:cubicBezTo>
                  <a:cubicBezTo>
                    <a:pt x="5966" y="2396"/>
                    <a:pt x="5966" y="2545"/>
                    <a:pt x="5882" y="2545"/>
                  </a:cubicBezTo>
                  <a:cubicBezTo>
                    <a:pt x="5877" y="2545"/>
                    <a:pt x="5873" y="2545"/>
                    <a:pt x="5868" y="2544"/>
                  </a:cubicBezTo>
                  <a:cubicBezTo>
                    <a:pt x="5770" y="2527"/>
                    <a:pt x="5786" y="2396"/>
                    <a:pt x="5524" y="2331"/>
                  </a:cubicBezTo>
                  <a:cubicBezTo>
                    <a:pt x="5493" y="2324"/>
                    <a:pt x="5463" y="2320"/>
                    <a:pt x="5433" y="2320"/>
                  </a:cubicBezTo>
                  <a:cubicBezTo>
                    <a:pt x="5181" y="2320"/>
                    <a:pt x="4990" y="2558"/>
                    <a:pt x="5049" y="2822"/>
                  </a:cubicBezTo>
                  <a:cubicBezTo>
                    <a:pt x="5080" y="3000"/>
                    <a:pt x="5317" y="3130"/>
                    <a:pt x="5561" y="3130"/>
                  </a:cubicBezTo>
                  <a:cubicBezTo>
                    <a:pt x="5701" y="3130"/>
                    <a:pt x="5843" y="3088"/>
                    <a:pt x="5950" y="2986"/>
                  </a:cubicBezTo>
                  <a:cubicBezTo>
                    <a:pt x="6016" y="2904"/>
                    <a:pt x="6065" y="2822"/>
                    <a:pt x="6081" y="2740"/>
                  </a:cubicBezTo>
                  <a:cubicBezTo>
                    <a:pt x="6196" y="2429"/>
                    <a:pt x="6065" y="2085"/>
                    <a:pt x="5770" y="1921"/>
                  </a:cubicBezTo>
                  <a:cubicBezTo>
                    <a:pt x="5598" y="1814"/>
                    <a:pt x="5407" y="1763"/>
                    <a:pt x="5218" y="1763"/>
                  </a:cubicBezTo>
                  <a:cubicBezTo>
                    <a:pt x="4883" y="1763"/>
                    <a:pt x="4553" y="1923"/>
                    <a:pt x="4344" y="2216"/>
                  </a:cubicBezTo>
                  <a:cubicBezTo>
                    <a:pt x="4049" y="2658"/>
                    <a:pt x="4049" y="3249"/>
                    <a:pt x="4344" y="3691"/>
                  </a:cubicBezTo>
                  <a:cubicBezTo>
                    <a:pt x="4613" y="4062"/>
                    <a:pt x="5082" y="4264"/>
                    <a:pt x="5571" y="4264"/>
                  </a:cubicBezTo>
                  <a:cubicBezTo>
                    <a:pt x="5708" y="4264"/>
                    <a:pt x="5847" y="4248"/>
                    <a:pt x="5983" y="4216"/>
                  </a:cubicBezTo>
                  <a:cubicBezTo>
                    <a:pt x="7343" y="3888"/>
                    <a:pt x="7688" y="1806"/>
                    <a:pt x="6557" y="806"/>
                  </a:cubicBezTo>
                  <a:cubicBezTo>
                    <a:pt x="6409" y="675"/>
                    <a:pt x="6262" y="560"/>
                    <a:pt x="6081" y="462"/>
                  </a:cubicBezTo>
                  <a:cubicBezTo>
                    <a:pt x="5589" y="183"/>
                    <a:pt x="5032" y="19"/>
                    <a:pt x="4458" y="3"/>
                  </a:cubicBezTo>
                  <a:cubicBezTo>
                    <a:pt x="4413" y="1"/>
                    <a:pt x="4367" y="0"/>
                    <a:pt x="43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6" name="Google Shape;9036;p21"/>
            <p:cNvSpPr/>
            <p:nvPr/>
          </p:nvSpPr>
          <p:spPr>
            <a:xfrm>
              <a:off x="1687868" y="4408565"/>
              <a:ext cx="99727" cy="107371"/>
            </a:xfrm>
            <a:custGeom>
              <a:avLst/>
              <a:gdLst/>
              <a:ahLst/>
              <a:cxnLst/>
              <a:rect l="l" t="t" r="r" b="b"/>
              <a:pathLst>
                <a:path w="3040" h="3273" extrusionOk="0">
                  <a:moveTo>
                    <a:pt x="2307" y="0"/>
                  </a:moveTo>
                  <a:cubicBezTo>
                    <a:pt x="2110" y="0"/>
                    <a:pt x="1861" y="68"/>
                    <a:pt x="1574" y="240"/>
                  </a:cubicBezTo>
                  <a:cubicBezTo>
                    <a:pt x="312" y="1010"/>
                    <a:pt x="0" y="3272"/>
                    <a:pt x="0" y="3272"/>
                  </a:cubicBezTo>
                  <a:cubicBezTo>
                    <a:pt x="0" y="3272"/>
                    <a:pt x="689" y="1174"/>
                    <a:pt x="1951" y="961"/>
                  </a:cubicBezTo>
                  <a:cubicBezTo>
                    <a:pt x="3040" y="784"/>
                    <a:pt x="2975" y="0"/>
                    <a:pt x="230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7" name="Google Shape;9037;p21"/>
            <p:cNvSpPr/>
            <p:nvPr/>
          </p:nvSpPr>
          <p:spPr>
            <a:xfrm>
              <a:off x="1816368" y="4400823"/>
              <a:ext cx="171045" cy="147819"/>
            </a:xfrm>
            <a:custGeom>
              <a:avLst/>
              <a:gdLst/>
              <a:ahLst/>
              <a:cxnLst/>
              <a:rect l="l" t="t" r="r" b="b"/>
              <a:pathLst>
                <a:path w="5214" h="4506" extrusionOk="0">
                  <a:moveTo>
                    <a:pt x="3050" y="0"/>
                  </a:moveTo>
                  <a:cubicBezTo>
                    <a:pt x="3050" y="1"/>
                    <a:pt x="3361" y="689"/>
                    <a:pt x="3017" y="1771"/>
                  </a:cubicBezTo>
                  <a:cubicBezTo>
                    <a:pt x="2673" y="2852"/>
                    <a:pt x="1837" y="3066"/>
                    <a:pt x="1198" y="3131"/>
                  </a:cubicBezTo>
                  <a:cubicBezTo>
                    <a:pt x="575" y="3197"/>
                    <a:pt x="132" y="3459"/>
                    <a:pt x="1" y="4328"/>
                  </a:cubicBezTo>
                  <a:cubicBezTo>
                    <a:pt x="142" y="4234"/>
                    <a:pt x="299" y="4188"/>
                    <a:pt x="460" y="4188"/>
                  </a:cubicBezTo>
                  <a:cubicBezTo>
                    <a:pt x="580" y="4188"/>
                    <a:pt x="702" y="4213"/>
                    <a:pt x="821" y="4262"/>
                  </a:cubicBezTo>
                  <a:cubicBezTo>
                    <a:pt x="1057" y="4371"/>
                    <a:pt x="1450" y="4506"/>
                    <a:pt x="1845" y="4506"/>
                  </a:cubicBezTo>
                  <a:cubicBezTo>
                    <a:pt x="2162" y="4506"/>
                    <a:pt x="2481" y="4419"/>
                    <a:pt x="2722" y="4164"/>
                  </a:cubicBezTo>
                  <a:cubicBezTo>
                    <a:pt x="3099" y="3754"/>
                    <a:pt x="3246" y="3197"/>
                    <a:pt x="3132" y="2672"/>
                  </a:cubicBezTo>
                  <a:cubicBezTo>
                    <a:pt x="3132" y="2370"/>
                    <a:pt x="3070" y="1851"/>
                    <a:pt x="3336" y="1851"/>
                  </a:cubicBezTo>
                  <a:cubicBezTo>
                    <a:pt x="3344" y="1851"/>
                    <a:pt x="3353" y="1852"/>
                    <a:pt x="3361" y="1853"/>
                  </a:cubicBezTo>
                  <a:cubicBezTo>
                    <a:pt x="3361" y="1853"/>
                    <a:pt x="3365" y="1852"/>
                    <a:pt x="3371" y="1852"/>
                  </a:cubicBezTo>
                  <a:cubicBezTo>
                    <a:pt x="3415" y="1852"/>
                    <a:pt x="3589" y="1877"/>
                    <a:pt x="3574" y="2279"/>
                  </a:cubicBezTo>
                  <a:cubicBezTo>
                    <a:pt x="3558" y="2754"/>
                    <a:pt x="3541" y="3049"/>
                    <a:pt x="4164" y="3229"/>
                  </a:cubicBezTo>
                  <a:cubicBezTo>
                    <a:pt x="4509" y="3311"/>
                    <a:pt x="4820" y="3475"/>
                    <a:pt x="5082" y="3721"/>
                  </a:cubicBezTo>
                  <a:cubicBezTo>
                    <a:pt x="4968" y="3508"/>
                    <a:pt x="4951" y="3262"/>
                    <a:pt x="5017" y="3033"/>
                  </a:cubicBezTo>
                  <a:cubicBezTo>
                    <a:pt x="5131" y="2689"/>
                    <a:pt x="5213" y="2082"/>
                    <a:pt x="4656" y="1689"/>
                  </a:cubicBezTo>
                  <a:cubicBezTo>
                    <a:pt x="4082" y="1295"/>
                    <a:pt x="3525" y="1066"/>
                    <a:pt x="3394" y="672"/>
                  </a:cubicBezTo>
                  <a:cubicBezTo>
                    <a:pt x="3328" y="427"/>
                    <a:pt x="3197" y="197"/>
                    <a:pt x="30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8" name="Google Shape;9038;p21"/>
            <p:cNvSpPr/>
            <p:nvPr/>
          </p:nvSpPr>
          <p:spPr>
            <a:xfrm>
              <a:off x="1918557" y="4500289"/>
              <a:ext cx="41958" cy="65118"/>
            </a:xfrm>
            <a:custGeom>
              <a:avLst/>
              <a:gdLst/>
              <a:ahLst/>
              <a:cxnLst/>
              <a:rect l="l" t="t" r="r" b="b"/>
              <a:pathLst>
                <a:path w="1279" h="1985" extrusionOk="0">
                  <a:moveTo>
                    <a:pt x="328" y="1"/>
                  </a:moveTo>
                  <a:cubicBezTo>
                    <a:pt x="345" y="181"/>
                    <a:pt x="328" y="378"/>
                    <a:pt x="279" y="558"/>
                  </a:cubicBezTo>
                  <a:cubicBezTo>
                    <a:pt x="181" y="837"/>
                    <a:pt x="0" y="1263"/>
                    <a:pt x="508" y="1542"/>
                  </a:cubicBezTo>
                  <a:cubicBezTo>
                    <a:pt x="1017" y="1837"/>
                    <a:pt x="1033" y="1984"/>
                    <a:pt x="1033" y="1984"/>
                  </a:cubicBezTo>
                  <a:cubicBezTo>
                    <a:pt x="1049" y="1755"/>
                    <a:pt x="1099" y="1509"/>
                    <a:pt x="1164" y="1296"/>
                  </a:cubicBezTo>
                  <a:cubicBezTo>
                    <a:pt x="1279" y="919"/>
                    <a:pt x="1115" y="525"/>
                    <a:pt x="771" y="345"/>
                  </a:cubicBezTo>
                  <a:cubicBezTo>
                    <a:pt x="345" y="83"/>
                    <a:pt x="328" y="1"/>
                    <a:pt x="32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9" name="Google Shape;9039;p21"/>
            <p:cNvSpPr/>
            <p:nvPr/>
          </p:nvSpPr>
          <p:spPr>
            <a:xfrm>
              <a:off x="1920165" y="4216882"/>
              <a:ext cx="227503" cy="160351"/>
            </a:xfrm>
            <a:custGeom>
              <a:avLst/>
              <a:gdLst/>
              <a:ahLst/>
              <a:cxnLst/>
              <a:rect l="l" t="t" r="r" b="b"/>
              <a:pathLst>
                <a:path w="6935" h="4888" extrusionOk="0">
                  <a:moveTo>
                    <a:pt x="1933" y="1"/>
                  </a:moveTo>
                  <a:cubicBezTo>
                    <a:pt x="1052" y="1"/>
                    <a:pt x="585" y="827"/>
                    <a:pt x="689" y="1362"/>
                  </a:cubicBezTo>
                  <a:cubicBezTo>
                    <a:pt x="818" y="1964"/>
                    <a:pt x="1386" y="2002"/>
                    <a:pt x="1526" y="2002"/>
                  </a:cubicBezTo>
                  <a:cubicBezTo>
                    <a:pt x="1546" y="2002"/>
                    <a:pt x="1558" y="2001"/>
                    <a:pt x="1558" y="2001"/>
                  </a:cubicBezTo>
                  <a:cubicBezTo>
                    <a:pt x="1295" y="1903"/>
                    <a:pt x="1181" y="1592"/>
                    <a:pt x="1312" y="1346"/>
                  </a:cubicBezTo>
                  <a:cubicBezTo>
                    <a:pt x="1351" y="1273"/>
                    <a:pt x="1396" y="1246"/>
                    <a:pt x="1446" y="1246"/>
                  </a:cubicBezTo>
                  <a:cubicBezTo>
                    <a:pt x="1542" y="1246"/>
                    <a:pt x="1658" y="1346"/>
                    <a:pt x="1787" y="1411"/>
                  </a:cubicBezTo>
                  <a:cubicBezTo>
                    <a:pt x="1825" y="1430"/>
                    <a:pt x="1861" y="1439"/>
                    <a:pt x="1895" y="1439"/>
                  </a:cubicBezTo>
                  <a:cubicBezTo>
                    <a:pt x="2037" y="1439"/>
                    <a:pt x="2144" y="1285"/>
                    <a:pt x="2197" y="1100"/>
                  </a:cubicBezTo>
                  <a:cubicBezTo>
                    <a:pt x="2237" y="961"/>
                    <a:pt x="2336" y="828"/>
                    <a:pt x="2517" y="828"/>
                  </a:cubicBezTo>
                  <a:cubicBezTo>
                    <a:pt x="2636" y="828"/>
                    <a:pt x="2789" y="885"/>
                    <a:pt x="2984" y="1034"/>
                  </a:cubicBezTo>
                  <a:cubicBezTo>
                    <a:pt x="3459" y="1411"/>
                    <a:pt x="3164" y="2149"/>
                    <a:pt x="3164" y="2149"/>
                  </a:cubicBezTo>
                  <a:cubicBezTo>
                    <a:pt x="3164" y="2149"/>
                    <a:pt x="3164" y="1542"/>
                    <a:pt x="2738" y="1477"/>
                  </a:cubicBezTo>
                  <a:cubicBezTo>
                    <a:pt x="2690" y="1463"/>
                    <a:pt x="2643" y="1457"/>
                    <a:pt x="2597" y="1457"/>
                  </a:cubicBezTo>
                  <a:cubicBezTo>
                    <a:pt x="2419" y="1457"/>
                    <a:pt x="2259" y="1554"/>
                    <a:pt x="2181" y="1723"/>
                  </a:cubicBezTo>
                  <a:cubicBezTo>
                    <a:pt x="2443" y="1723"/>
                    <a:pt x="2459" y="2100"/>
                    <a:pt x="2312" y="2313"/>
                  </a:cubicBezTo>
                  <a:cubicBezTo>
                    <a:pt x="2164" y="2509"/>
                    <a:pt x="2213" y="2657"/>
                    <a:pt x="2361" y="2739"/>
                  </a:cubicBezTo>
                  <a:cubicBezTo>
                    <a:pt x="2492" y="2821"/>
                    <a:pt x="2705" y="2804"/>
                    <a:pt x="2525" y="3181"/>
                  </a:cubicBezTo>
                  <a:cubicBezTo>
                    <a:pt x="2361" y="3558"/>
                    <a:pt x="1640" y="3558"/>
                    <a:pt x="1640" y="3558"/>
                  </a:cubicBezTo>
                  <a:cubicBezTo>
                    <a:pt x="1787" y="3345"/>
                    <a:pt x="1754" y="3050"/>
                    <a:pt x="1558" y="2886"/>
                  </a:cubicBezTo>
                  <a:lnTo>
                    <a:pt x="1558" y="2886"/>
                  </a:lnTo>
                  <a:cubicBezTo>
                    <a:pt x="1574" y="3067"/>
                    <a:pt x="1459" y="3231"/>
                    <a:pt x="1295" y="3280"/>
                  </a:cubicBezTo>
                  <a:cubicBezTo>
                    <a:pt x="1000" y="3378"/>
                    <a:pt x="1017" y="3280"/>
                    <a:pt x="754" y="3509"/>
                  </a:cubicBezTo>
                  <a:cubicBezTo>
                    <a:pt x="623" y="3624"/>
                    <a:pt x="435" y="3653"/>
                    <a:pt x="279" y="3653"/>
                  </a:cubicBezTo>
                  <a:cubicBezTo>
                    <a:pt x="123" y="3653"/>
                    <a:pt x="1" y="3624"/>
                    <a:pt x="0" y="3624"/>
                  </a:cubicBezTo>
                  <a:lnTo>
                    <a:pt x="0" y="3624"/>
                  </a:lnTo>
                  <a:cubicBezTo>
                    <a:pt x="181" y="3722"/>
                    <a:pt x="377" y="3788"/>
                    <a:pt x="591" y="3804"/>
                  </a:cubicBezTo>
                  <a:cubicBezTo>
                    <a:pt x="1033" y="3837"/>
                    <a:pt x="1459" y="3903"/>
                    <a:pt x="1902" y="4001"/>
                  </a:cubicBezTo>
                  <a:cubicBezTo>
                    <a:pt x="3066" y="4362"/>
                    <a:pt x="3787" y="4853"/>
                    <a:pt x="4688" y="4886"/>
                  </a:cubicBezTo>
                  <a:cubicBezTo>
                    <a:pt x="4721" y="4887"/>
                    <a:pt x="4754" y="4888"/>
                    <a:pt x="4786" y="4888"/>
                  </a:cubicBezTo>
                  <a:cubicBezTo>
                    <a:pt x="5210" y="4888"/>
                    <a:pt x="5618" y="4789"/>
                    <a:pt x="5983" y="4591"/>
                  </a:cubicBezTo>
                  <a:cubicBezTo>
                    <a:pt x="6737" y="4099"/>
                    <a:pt x="6934" y="3100"/>
                    <a:pt x="6459" y="2362"/>
                  </a:cubicBezTo>
                  <a:cubicBezTo>
                    <a:pt x="6234" y="2030"/>
                    <a:pt x="5871" y="1874"/>
                    <a:pt x="5529" y="1874"/>
                  </a:cubicBezTo>
                  <a:cubicBezTo>
                    <a:pt x="5196" y="1874"/>
                    <a:pt x="4883" y="2021"/>
                    <a:pt x="4738" y="2296"/>
                  </a:cubicBezTo>
                  <a:cubicBezTo>
                    <a:pt x="4492" y="2624"/>
                    <a:pt x="4524" y="3100"/>
                    <a:pt x="4836" y="3378"/>
                  </a:cubicBezTo>
                  <a:cubicBezTo>
                    <a:pt x="4852" y="3395"/>
                    <a:pt x="4869" y="3411"/>
                    <a:pt x="4901" y="3427"/>
                  </a:cubicBezTo>
                  <a:lnTo>
                    <a:pt x="4934" y="3460"/>
                  </a:lnTo>
                  <a:cubicBezTo>
                    <a:pt x="5032" y="3520"/>
                    <a:pt x="5158" y="3551"/>
                    <a:pt x="5282" y="3551"/>
                  </a:cubicBezTo>
                  <a:cubicBezTo>
                    <a:pt x="5535" y="3551"/>
                    <a:pt x="5781" y="3423"/>
                    <a:pt x="5770" y="3149"/>
                  </a:cubicBezTo>
                  <a:cubicBezTo>
                    <a:pt x="5784" y="2946"/>
                    <a:pt x="5622" y="2861"/>
                    <a:pt x="5442" y="2861"/>
                  </a:cubicBezTo>
                  <a:cubicBezTo>
                    <a:pt x="5185" y="2861"/>
                    <a:pt x="4891" y="3036"/>
                    <a:pt x="5016" y="3296"/>
                  </a:cubicBezTo>
                  <a:cubicBezTo>
                    <a:pt x="5024" y="3319"/>
                    <a:pt x="5021" y="3342"/>
                    <a:pt x="4994" y="3342"/>
                  </a:cubicBezTo>
                  <a:cubicBezTo>
                    <a:pt x="4964" y="3342"/>
                    <a:pt x="4901" y="3311"/>
                    <a:pt x="4787" y="3214"/>
                  </a:cubicBezTo>
                  <a:cubicBezTo>
                    <a:pt x="4688" y="3100"/>
                    <a:pt x="4623" y="2952"/>
                    <a:pt x="4623" y="2804"/>
                  </a:cubicBezTo>
                  <a:cubicBezTo>
                    <a:pt x="4623" y="2624"/>
                    <a:pt x="4688" y="2460"/>
                    <a:pt x="4787" y="2313"/>
                  </a:cubicBezTo>
                  <a:cubicBezTo>
                    <a:pt x="4919" y="2080"/>
                    <a:pt x="5187" y="1957"/>
                    <a:pt x="5474" y="1957"/>
                  </a:cubicBezTo>
                  <a:cubicBezTo>
                    <a:pt x="5794" y="1957"/>
                    <a:pt x="6137" y="2108"/>
                    <a:pt x="6344" y="2427"/>
                  </a:cubicBezTo>
                  <a:lnTo>
                    <a:pt x="6360" y="2444"/>
                  </a:lnTo>
                  <a:cubicBezTo>
                    <a:pt x="6573" y="2854"/>
                    <a:pt x="6557" y="3362"/>
                    <a:pt x="6328" y="3755"/>
                  </a:cubicBezTo>
                  <a:cubicBezTo>
                    <a:pt x="6048" y="4259"/>
                    <a:pt x="5409" y="4609"/>
                    <a:pt x="4574" y="4609"/>
                  </a:cubicBezTo>
                  <a:cubicBezTo>
                    <a:pt x="4185" y="4609"/>
                    <a:pt x="3753" y="4533"/>
                    <a:pt x="3295" y="4362"/>
                  </a:cubicBezTo>
                  <a:cubicBezTo>
                    <a:pt x="3262" y="4345"/>
                    <a:pt x="3033" y="4263"/>
                    <a:pt x="2869" y="4198"/>
                  </a:cubicBezTo>
                  <a:cubicBezTo>
                    <a:pt x="2459" y="3985"/>
                    <a:pt x="2017" y="3837"/>
                    <a:pt x="1558" y="3755"/>
                  </a:cubicBezTo>
                  <a:cubicBezTo>
                    <a:pt x="1738" y="3722"/>
                    <a:pt x="1935" y="3706"/>
                    <a:pt x="2148" y="3657"/>
                  </a:cubicBezTo>
                  <a:cubicBezTo>
                    <a:pt x="3885" y="3313"/>
                    <a:pt x="4147" y="838"/>
                    <a:pt x="2689" y="182"/>
                  </a:cubicBezTo>
                  <a:cubicBezTo>
                    <a:pt x="2411" y="55"/>
                    <a:pt x="2159" y="1"/>
                    <a:pt x="19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0" name="Google Shape;9040;p21"/>
            <p:cNvSpPr/>
            <p:nvPr/>
          </p:nvSpPr>
          <p:spPr>
            <a:xfrm>
              <a:off x="2030950" y="4303489"/>
              <a:ext cx="152740" cy="108125"/>
            </a:xfrm>
            <a:custGeom>
              <a:avLst/>
              <a:gdLst/>
              <a:ahLst/>
              <a:cxnLst/>
              <a:rect l="l" t="t" r="r" b="b"/>
              <a:pathLst>
                <a:path w="4656" h="3296" extrusionOk="0">
                  <a:moveTo>
                    <a:pt x="3803" y="1"/>
                  </a:moveTo>
                  <a:cubicBezTo>
                    <a:pt x="3901" y="787"/>
                    <a:pt x="3541" y="1574"/>
                    <a:pt x="2901" y="2049"/>
                  </a:cubicBezTo>
                  <a:cubicBezTo>
                    <a:pt x="2499" y="2357"/>
                    <a:pt x="2009" y="2456"/>
                    <a:pt x="1547" y="2456"/>
                  </a:cubicBezTo>
                  <a:cubicBezTo>
                    <a:pt x="729" y="2456"/>
                    <a:pt x="0" y="2148"/>
                    <a:pt x="0" y="2148"/>
                  </a:cubicBezTo>
                  <a:lnTo>
                    <a:pt x="0" y="2148"/>
                  </a:lnTo>
                  <a:cubicBezTo>
                    <a:pt x="1344" y="2869"/>
                    <a:pt x="1836" y="2623"/>
                    <a:pt x="2213" y="3033"/>
                  </a:cubicBezTo>
                  <a:cubicBezTo>
                    <a:pt x="2386" y="3221"/>
                    <a:pt x="2559" y="3278"/>
                    <a:pt x="2717" y="3278"/>
                  </a:cubicBezTo>
                  <a:cubicBezTo>
                    <a:pt x="2902" y="3278"/>
                    <a:pt x="3065" y="3200"/>
                    <a:pt x="3180" y="3164"/>
                  </a:cubicBezTo>
                  <a:cubicBezTo>
                    <a:pt x="3203" y="3157"/>
                    <a:pt x="3228" y="3154"/>
                    <a:pt x="3252" y="3154"/>
                  </a:cubicBezTo>
                  <a:cubicBezTo>
                    <a:pt x="3346" y="3154"/>
                    <a:pt x="3439" y="3204"/>
                    <a:pt x="3491" y="3295"/>
                  </a:cubicBezTo>
                  <a:cubicBezTo>
                    <a:pt x="3524" y="3082"/>
                    <a:pt x="3475" y="2869"/>
                    <a:pt x="3360" y="2705"/>
                  </a:cubicBezTo>
                  <a:cubicBezTo>
                    <a:pt x="3180" y="2508"/>
                    <a:pt x="2787" y="2492"/>
                    <a:pt x="2721" y="2492"/>
                  </a:cubicBezTo>
                  <a:cubicBezTo>
                    <a:pt x="3262" y="2459"/>
                    <a:pt x="3786" y="2164"/>
                    <a:pt x="4098" y="1705"/>
                  </a:cubicBezTo>
                  <a:cubicBezTo>
                    <a:pt x="4655" y="919"/>
                    <a:pt x="3803" y="1"/>
                    <a:pt x="38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1" name="Google Shape;9041;p21"/>
            <p:cNvSpPr/>
            <p:nvPr/>
          </p:nvSpPr>
          <p:spPr>
            <a:xfrm>
              <a:off x="1835756" y="4060203"/>
              <a:ext cx="146277" cy="206212"/>
            </a:xfrm>
            <a:custGeom>
              <a:avLst/>
              <a:gdLst/>
              <a:ahLst/>
              <a:cxnLst/>
              <a:rect l="l" t="t" r="r" b="b"/>
              <a:pathLst>
                <a:path w="4459" h="6286" extrusionOk="0">
                  <a:moveTo>
                    <a:pt x="1811" y="0"/>
                  </a:moveTo>
                  <a:cubicBezTo>
                    <a:pt x="1385" y="0"/>
                    <a:pt x="976" y="149"/>
                    <a:pt x="705" y="450"/>
                  </a:cubicBezTo>
                  <a:cubicBezTo>
                    <a:pt x="0" y="1090"/>
                    <a:pt x="443" y="2139"/>
                    <a:pt x="1033" y="2335"/>
                  </a:cubicBezTo>
                  <a:cubicBezTo>
                    <a:pt x="1156" y="2401"/>
                    <a:pt x="1291" y="2434"/>
                    <a:pt x="1428" y="2434"/>
                  </a:cubicBezTo>
                  <a:cubicBezTo>
                    <a:pt x="1565" y="2434"/>
                    <a:pt x="1705" y="2401"/>
                    <a:pt x="1836" y="2335"/>
                  </a:cubicBezTo>
                  <a:lnTo>
                    <a:pt x="1869" y="2319"/>
                  </a:lnTo>
                  <a:lnTo>
                    <a:pt x="1901" y="2286"/>
                  </a:lnTo>
                  <a:lnTo>
                    <a:pt x="1951" y="2253"/>
                  </a:lnTo>
                  <a:lnTo>
                    <a:pt x="2016" y="2204"/>
                  </a:lnTo>
                  <a:cubicBezTo>
                    <a:pt x="2033" y="2188"/>
                    <a:pt x="2049" y="2171"/>
                    <a:pt x="2082" y="2155"/>
                  </a:cubicBezTo>
                  <a:cubicBezTo>
                    <a:pt x="2246" y="1975"/>
                    <a:pt x="2328" y="1729"/>
                    <a:pt x="2295" y="1499"/>
                  </a:cubicBezTo>
                  <a:cubicBezTo>
                    <a:pt x="2252" y="1155"/>
                    <a:pt x="2040" y="1009"/>
                    <a:pt x="1843" y="1009"/>
                  </a:cubicBezTo>
                  <a:cubicBezTo>
                    <a:pt x="1740" y="1009"/>
                    <a:pt x="1641" y="1049"/>
                    <a:pt x="1574" y="1122"/>
                  </a:cubicBezTo>
                  <a:cubicBezTo>
                    <a:pt x="1410" y="1286"/>
                    <a:pt x="1459" y="1565"/>
                    <a:pt x="1656" y="1680"/>
                  </a:cubicBezTo>
                  <a:cubicBezTo>
                    <a:pt x="1732" y="1714"/>
                    <a:pt x="1801" y="1723"/>
                    <a:pt x="1861" y="1723"/>
                  </a:cubicBezTo>
                  <a:cubicBezTo>
                    <a:pt x="1940" y="1723"/>
                    <a:pt x="2002" y="1707"/>
                    <a:pt x="2046" y="1707"/>
                  </a:cubicBezTo>
                  <a:cubicBezTo>
                    <a:pt x="2096" y="1707"/>
                    <a:pt x="2121" y="1729"/>
                    <a:pt x="2115" y="1827"/>
                  </a:cubicBezTo>
                  <a:cubicBezTo>
                    <a:pt x="2098" y="2024"/>
                    <a:pt x="1983" y="2188"/>
                    <a:pt x="1803" y="2286"/>
                  </a:cubicBezTo>
                  <a:cubicBezTo>
                    <a:pt x="1697" y="2339"/>
                    <a:pt x="1579" y="2364"/>
                    <a:pt x="1461" y="2364"/>
                  </a:cubicBezTo>
                  <a:cubicBezTo>
                    <a:pt x="1325" y="2364"/>
                    <a:pt x="1188" y="2331"/>
                    <a:pt x="1065" y="2270"/>
                  </a:cubicBezTo>
                  <a:cubicBezTo>
                    <a:pt x="525" y="2040"/>
                    <a:pt x="164" y="1106"/>
                    <a:pt x="803" y="549"/>
                  </a:cubicBezTo>
                  <a:cubicBezTo>
                    <a:pt x="1049" y="303"/>
                    <a:pt x="1393" y="155"/>
                    <a:pt x="1738" y="155"/>
                  </a:cubicBezTo>
                  <a:cubicBezTo>
                    <a:pt x="2492" y="204"/>
                    <a:pt x="3311" y="745"/>
                    <a:pt x="3442" y="2204"/>
                  </a:cubicBezTo>
                  <a:cubicBezTo>
                    <a:pt x="3491" y="2761"/>
                    <a:pt x="3442" y="3319"/>
                    <a:pt x="3295" y="3843"/>
                  </a:cubicBezTo>
                  <a:cubicBezTo>
                    <a:pt x="3164" y="4302"/>
                    <a:pt x="2950" y="4728"/>
                    <a:pt x="2688" y="5122"/>
                  </a:cubicBezTo>
                  <a:cubicBezTo>
                    <a:pt x="2278" y="5614"/>
                    <a:pt x="1770" y="6007"/>
                    <a:pt x="1197" y="6286"/>
                  </a:cubicBezTo>
                  <a:cubicBezTo>
                    <a:pt x="1819" y="6023"/>
                    <a:pt x="2377" y="5630"/>
                    <a:pt x="2803" y="5122"/>
                  </a:cubicBezTo>
                  <a:cubicBezTo>
                    <a:pt x="3557" y="4269"/>
                    <a:pt x="4458" y="2253"/>
                    <a:pt x="3180" y="614"/>
                  </a:cubicBezTo>
                  <a:cubicBezTo>
                    <a:pt x="2834" y="207"/>
                    <a:pt x="2311" y="0"/>
                    <a:pt x="181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2" name="Google Shape;9042;p21"/>
            <p:cNvSpPr/>
            <p:nvPr/>
          </p:nvSpPr>
          <p:spPr>
            <a:xfrm>
              <a:off x="1308766" y="4897236"/>
              <a:ext cx="297377" cy="207032"/>
            </a:xfrm>
            <a:custGeom>
              <a:avLst/>
              <a:gdLst/>
              <a:ahLst/>
              <a:cxnLst/>
              <a:rect l="l" t="t" r="r" b="b"/>
              <a:pathLst>
                <a:path w="9065" h="6311" extrusionOk="0">
                  <a:moveTo>
                    <a:pt x="2012" y="1"/>
                  </a:moveTo>
                  <a:cubicBezTo>
                    <a:pt x="1092" y="1"/>
                    <a:pt x="66" y="653"/>
                    <a:pt x="33" y="1850"/>
                  </a:cubicBezTo>
                  <a:cubicBezTo>
                    <a:pt x="1" y="2718"/>
                    <a:pt x="459" y="3522"/>
                    <a:pt x="1230" y="3931"/>
                  </a:cubicBezTo>
                  <a:cubicBezTo>
                    <a:pt x="1732" y="4182"/>
                    <a:pt x="2300" y="4287"/>
                    <a:pt x="2880" y="4287"/>
                  </a:cubicBezTo>
                  <a:cubicBezTo>
                    <a:pt x="3210" y="4287"/>
                    <a:pt x="3542" y="4253"/>
                    <a:pt x="3869" y="4194"/>
                  </a:cubicBezTo>
                  <a:cubicBezTo>
                    <a:pt x="4754" y="3948"/>
                    <a:pt x="5557" y="3620"/>
                    <a:pt x="6377" y="3423"/>
                  </a:cubicBezTo>
                  <a:cubicBezTo>
                    <a:pt x="6583" y="3370"/>
                    <a:pt x="6792" y="3343"/>
                    <a:pt x="6996" y="3343"/>
                  </a:cubicBezTo>
                  <a:cubicBezTo>
                    <a:pt x="7607" y="3343"/>
                    <a:pt x="8180" y="3580"/>
                    <a:pt x="8524" y="4046"/>
                  </a:cubicBezTo>
                  <a:cubicBezTo>
                    <a:pt x="8950" y="4636"/>
                    <a:pt x="8999" y="5571"/>
                    <a:pt x="8458" y="5964"/>
                  </a:cubicBezTo>
                  <a:cubicBezTo>
                    <a:pt x="8251" y="6126"/>
                    <a:pt x="7995" y="6201"/>
                    <a:pt x="7745" y="6201"/>
                  </a:cubicBezTo>
                  <a:cubicBezTo>
                    <a:pt x="7363" y="6201"/>
                    <a:pt x="6994" y="6025"/>
                    <a:pt x="6836" y="5718"/>
                  </a:cubicBezTo>
                  <a:cubicBezTo>
                    <a:pt x="6524" y="5226"/>
                    <a:pt x="6770" y="4571"/>
                    <a:pt x="7229" y="4440"/>
                  </a:cubicBezTo>
                  <a:cubicBezTo>
                    <a:pt x="7321" y="4403"/>
                    <a:pt x="7416" y="4385"/>
                    <a:pt x="7511" y="4385"/>
                  </a:cubicBezTo>
                  <a:cubicBezTo>
                    <a:pt x="7754" y="4385"/>
                    <a:pt x="7989" y="4501"/>
                    <a:pt x="8131" y="4702"/>
                  </a:cubicBezTo>
                  <a:cubicBezTo>
                    <a:pt x="8229" y="4882"/>
                    <a:pt x="8245" y="5095"/>
                    <a:pt x="8163" y="5275"/>
                  </a:cubicBezTo>
                  <a:cubicBezTo>
                    <a:pt x="8151" y="5314"/>
                    <a:pt x="8097" y="5394"/>
                    <a:pt x="8051" y="5394"/>
                  </a:cubicBezTo>
                  <a:cubicBezTo>
                    <a:pt x="8038" y="5394"/>
                    <a:pt x="8026" y="5388"/>
                    <a:pt x="8016" y="5374"/>
                  </a:cubicBezTo>
                  <a:cubicBezTo>
                    <a:pt x="7967" y="5325"/>
                    <a:pt x="8016" y="4964"/>
                    <a:pt x="7639" y="4915"/>
                  </a:cubicBezTo>
                  <a:cubicBezTo>
                    <a:pt x="7625" y="4913"/>
                    <a:pt x="7611" y="4912"/>
                    <a:pt x="7598" y="4912"/>
                  </a:cubicBezTo>
                  <a:cubicBezTo>
                    <a:pt x="7269" y="4912"/>
                    <a:pt x="7161" y="5478"/>
                    <a:pt x="7508" y="5620"/>
                  </a:cubicBezTo>
                  <a:cubicBezTo>
                    <a:pt x="7577" y="5652"/>
                    <a:pt x="7650" y="5668"/>
                    <a:pt x="7722" y="5668"/>
                  </a:cubicBezTo>
                  <a:cubicBezTo>
                    <a:pt x="7942" y="5668"/>
                    <a:pt x="8155" y="5526"/>
                    <a:pt x="8229" y="5292"/>
                  </a:cubicBezTo>
                  <a:cubicBezTo>
                    <a:pt x="8229" y="5292"/>
                    <a:pt x="8229" y="5275"/>
                    <a:pt x="8229" y="5275"/>
                  </a:cubicBezTo>
                  <a:cubicBezTo>
                    <a:pt x="8229" y="5259"/>
                    <a:pt x="8229" y="5243"/>
                    <a:pt x="8229" y="5226"/>
                  </a:cubicBezTo>
                  <a:lnTo>
                    <a:pt x="8229" y="5210"/>
                  </a:lnTo>
                  <a:cubicBezTo>
                    <a:pt x="8262" y="5095"/>
                    <a:pt x="8262" y="4964"/>
                    <a:pt x="8213" y="4833"/>
                  </a:cubicBezTo>
                  <a:cubicBezTo>
                    <a:pt x="8099" y="4531"/>
                    <a:pt x="7802" y="4335"/>
                    <a:pt x="7484" y="4335"/>
                  </a:cubicBezTo>
                  <a:cubicBezTo>
                    <a:pt x="7389" y="4335"/>
                    <a:pt x="7291" y="4352"/>
                    <a:pt x="7196" y="4390"/>
                  </a:cubicBezTo>
                  <a:cubicBezTo>
                    <a:pt x="6705" y="4521"/>
                    <a:pt x="6426" y="5210"/>
                    <a:pt x="6754" y="5767"/>
                  </a:cubicBezTo>
                  <a:cubicBezTo>
                    <a:pt x="6925" y="6110"/>
                    <a:pt x="7333" y="6310"/>
                    <a:pt x="7755" y="6310"/>
                  </a:cubicBezTo>
                  <a:cubicBezTo>
                    <a:pt x="8018" y="6310"/>
                    <a:pt x="8287" y="6232"/>
                    <a:pt x="8508" y="6062"/>
                  </a:cubicBezTo>
                  <a:cubicBezTo>
                    <a:pt x="8950" y="5734"/>
                    <a:pt x="9065" y="5128"/>
                    <a:pt x="8917" y="4571"/>
                  </a:cubicBezTo>
                  <a:cubicBezTo>
                    <a:pt x="8835" y="4046"/>
                    <a:pt x="8475" y="3161"/>
                    <a:pt x="7213" y="2882"/>
                  </a:cubicBezTo>
                  <a:cubicBezTo>
                    <a:pt x="7066" y="2850"/>
                    <a:pt x="6916" y="2835"/>
                    <a:pt x="6765" y="2835"/>
                  </a:cubicBezTo>
                  <a:cubicBezTo>
                    <a:pt x="5425" y="2835"/>
                    <a:pt x="3894" y="3973"/>
                    <a:pt x="2311" y="3973"/>
                  </a:cubicBezTo>
                  <a:cubicBezTo>
                    <a:pt x="2088" y="3973"/>
                    <a:pt x="1864" y="3950"/>
                    <a:pt x="1640" y="3899"/>
                  </a:cubicBezTo>
                  <a:cubicBezTo>
                    <a:pt x="1558" y="3866"/>
                    <a:pt x="1459" y="3849"/>
                    <a:pt x="1377" y="3817"/>
                  </a:cubicBezTo>
                  <a:lnTo>
                    <a:pt x="1312" y="3784"/>
                  </a:lnTo>
                  <a:cubicBezTo>
                    <a:pt x="591" y="3407"/>
                    <a:pt x="164" y="2669"/>
                    <a:pt x="181" y="1850"/>
                  </a:cubicBezTo>
                  <a:cubicBezTo>
                    <a:pt x="203" y="732"/>
                    <a:pt x="1167" y="107"/>
                    <a:pt x="2033" y="107"/>
                  </a:cubicBezTo>
                  <a:cubicBezTo>
                    <a:pt x="2449" y="107"/>
                    <a:pt x="2843" y="251"/>
                    <a:pt x="3098" y="555"/>
                  </a:cubicBezTo>
                  <a:cubicBezTo>
                    <a:pt x="3557" y="1014"/>
                    <a:pt x="3525" y="1768"/>
                    <a:pt x="3017" y="2178"/>
                  </a:cubicBezTo>
                  <a:cubicBezTo>
                    <a:pt x="2951" y="2227"/>
                    <a:pt x="2853" y="2276"/>
                    <a:pt x="2771" y="2292"/>
                  </a:cubicBezTo>
                  <a:cubicBezTo>
                    <a:pt x="2700" y="2311"/>
                    <a:pt x="2629" y="2320"/>
                    <a:pt x="2558" y="2320"/>
                  </a:cubicBezTo>
                  <a:cubicBezTo>
                    <a:pt x="2380" y="2320"/>
                    <a:pt x="2206" y="2262"/>
                    <a:pt x="2066" y="2145"/>
                  </a:cubicBezTo>
                  <a:cubicBezTo>
                    <a:pt x="1935" y="2063"/>
                    <a:pt x="1886" y="1915"/>
                    <a:pt x="1918" y="1768"/>
                  </a:cubicBezTo>
                  <a:lnTo>
                    <a:pt x="1918" y="1768"/>
                  </a:lnTo>
                  <a:cubicBezTo>
                    <a:pt x="1991" y="1851"/>
                    <a:pt x="2090" y="1894"/>
                    <a:pt x="2190" y="1894"/>
                  </a:cubicBezTo>
                  <a:cubicBezTo>
                    <a:pt x="2248" y="1894"/>
                    <a:pt x="2307" y="1880"/>
                    <a:pt x="2361" y="1850"/>
                  </a:cubicBezTo>
                  <a:cubicBezTo>
                    <a:pt x="2607" y="1719"/>
                    <a:pt x="2525" y="1309"/>
                    <a:pt x="2213" y="1227"/>
                  </a:cubicBezTo>
                  <a:cubicBezTo>
                    <a:pt x="2182" y="1217"/>
                    <a:pt x="2150" y="1213"/>
                    <a:pt x="2119" y="1213"/>
                  </a:cubicBezTo>
                  <a:cubicBezTo>
                    <a:pt x="1781" y="1213"/>
                    <a:pt x="1511" y="1756"/>
                    <a:pt x="1902" y="2161"/>
                  </a:cubicBezTo>
                  <a:cubicBezTo>
                    <a:pt x="2063" y="2322"/>
                    <a:pt x="2270" y="2399"/>
                    <a:pt x="2481" y="2399"/>
                  </a:cubicBezTo>
                  <a:cubicBezTo>
                    <a:pt x="2551" y="2399"/>
                    <a:pt x="2620" y="2390"/>
                    <a:pt x="2689" y="2374"/>
                  </a:cubicBezTo>
                  <a:cubicBezTo>
                    <a:pt x="2721" y="2358"/>
                    <a:pt x="2754" y="2358"/>
                    <a:pt x="2787" y="2341"/>
                  </a:cubicBezTo>
                  <a:lnTo>
                    <a:pt x="2869" y="2325"/>
                  </a:lnTo>
                  <a:lnTo>
                    <a:pt x="2902" y="2309"/>
                  </a:lnTo>
                  <a:cubicBezTo>
                    <a:pt x="3049" y="2243"/>
                    <a:pt x="3180" y="2145"/>
                    <a:pt x="3262" y="1997"/>
                  </a:cubicBezTo>
                  <a:cubicBezTo>
                    <a:pt x="3590" y="1538"/>
                    <a:pt x="3541" y="915"/>
                    <a:pt x="3164" y="489"/>
                  </a:cubicBezTo>
                  <a:cubicBezTo>
                    <a:pt x="2893" y="159"/>
                    <a:pt x="2466" y="1"/>
                    <a:pt x="201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3" name="Google Shape;9043;p21"/>
            <p:cNvSpPr/>
            <p:nvPr/>
          </p:nvSpPr>
          <p:spPr>
            <a:xfrm>
              <a:off x="1359319" y="5014811"/>
              <a:ext cx="211887" cy="121641"/>
            </a:xfrm>
            <a:custGeom>
              <a:avLst/>
              <a:gdLst/>
              <a:ahLst/>
              <a:cxnLst/>
              <a:rect l="l" t="t" r="r" b="b"/>
              <a:pathLst>
                <a:path w="6459" h="3708" extrusionOk="0">
                  <a:moveTo>
                    <a:pt x="5511" y="0"/>
                  </a:moveTo>
                  <a:cubicBezTo>
                    <a:pt x="5261" y="0"/>
                    <a:pt x="4964" y="44"/>
                    <a:pt x="4623" y="167"/>
                  </a:cubicBezTo>
                  <a:cubicBezTo>
                    <a:pt x="3779" y="468"/>
                    <a:pt x="2592" y="1029"/>
                    <a:pt x="1426" y="1029"/>
                  </a:cubicBezTo>
                  <a:cubicBezTo>
                    <a:pt x="938" y="1029"/>
                    <a:pt x="454" y="931"/>
                    <a:pt x="0" y="675"/>
                  </a:cubicBezTo>
                  <a:lnTo>
                    <a:pt x="0" y="675"/>
                  </a:lnTo>
                  <a:cubicBezTo>
                    <a:pt x="0" y="675"/>
                    <a:pt x="555" y="1335"/>
                    <a:pt x="1321" y="1335"/>
                  </a:cubicBezTo>
                  <a:cubicBezTo>
                    <a:pt x="1356" y="1335"/>
                    <a:pt x="1391" y="1334"/>
                    <a:pt x="1426" y="1331"/>
                  </a:cubicBezTo>
                  <a:cubicBezTo>
                    <a:pt x="1938" y="1295"/>
                    <a:pt x="2165" y="1164"/>
                    <a:pt x="2301" y="1164"/>
                  </a:cubicBezTo>
                  <a:cubicBezTo>
                    <a:pt x="2352" y="1164"/>
                    <a:pt x="2390" y="1183"/>
                    <a:pt x="2426" y="1233"/>
                  </a:cubicBezTo>
                  <a:cubicBezTo>
                    <a:pt x="2487" y="1317"/>
                    <a:pt x="2395" y="1366"/>
                    <a:pt x="2257" y="1366"/>
                  </a:cubicBezTo>
                  <a:cubicBezTo>
                    <a:pt x="2209" y="1366"/>
                    <a:pt x="2154" y="1360"/>
                    <a:pt x="2098" y="1347"/>
                  </a:cubicBezTo>
                  <a:cubicBezTo>
                    <a:pt x="2053" y="1332"/>
                    <a:pt x="2006" y="1325"/>
                    <a:pt x="1959" y="1325"/>
                  </a:cubicBezTo>
                  <a:cubicBezTo>
                    <a:pt x="1854" y="1325"/>
                    <a:pt x="1751" y="1361"/>
                    <a:pt x="1672" y="1429"/>
                  </a:cubicBezTo>
                  <a:cubicBezTo>
                    <a:pt x="1495" y="1575"/>
                    <a:pt x="1715" y="2102"/>
                    <a:pt x="1345" y="2102"/>
                  </a:cubicBezTo>
                  <a:cubicBezTo>
                    <a:pt x="1340" y="2102"/>
                    <a:pt x="1334" y="2102"/>
                    <a:pt x="1328" y="2101"/>
                  </a:cubicBezTo>
                  <a:lnTo>
                    <a:pt x="1328" y="2101"/>
                  </a:lnTo>
                  <a:cubicBezTo>
                    <a:pt x="1328" y="2101"/>
                    <a:pt x="1614" y="2461"/>
                    <a:pt x="2040" y="2461"/>
                  </a:cubicBezTo>
                  <a:cubicBezTo>
                    <a:pt x="2182" y="2461"/>
                    <a:pt x="2340" y="2421"/>
                    <a:pt x="2508" y="2314"/>
                  </a:cubicBezTo>
                  <a:cubicBezTo>
                    <a:pt x="3180" y="1872"/>
                    <a:pt x="2803" y="1380"/>
                    <a:pt x="3066" y="1249"/>
                  </a:cubicBezTo>
                  <a:cubicBezTo>
                    <a:pt x="3109" y="1226"/>
                    <a:pt x="3151" y="1216"/>
                    <a:pt x="3190" y="1216"/>
                  </a:cubicBezTo>
                  <a:cubicBezTo>
                    <a:pt x="3373" y="1216"/>
                    <a:pt x="3484" y="1445"/>
                    <a:pt x="3295" y="1675"/>
                  </a:cubicBezTo>
                  <a:cubicBezTo>
                    <a:pt x="3066" y="1937"/>
                    <a:pt x="2213" y="2888"/>
                    <a:pt x="3557" y="3708"/>
                  </a:cubicBezTo>
                  <a:cubicBezTo>
                    <a:pt x="3557" y="3708"/>
                    <a:pt x="3361" y="3249"/>
                    <a:pt x="3721" y="3085"/>
                  </a:cubicBezTo>
                  <a:cubicBezTo>
                    <a:pt x="4082" y="2937"/>
                    <a:pt x="4803" y="2708"/>
                    <a:pt x="4705" y="2216"/>
                  </a:cubicBezTo>
                  <a:cubicBezTo>
                    <a:pt x="4606" y="1708"/>
                    <a:pt x="4229" y="954"/>
                    <a:pt x="4836" y="511"/>
                  </a:cubicBezTo>
                  <a:cubicBezTo>
                    <a:pt x="5188" y="247"/>
                    <a:pt x="5499" y="147"/>
                    <a:pt x="5811" y="147"/>
                  </a:cubicBezTo>
                  <a:cubicBezTo>
                    <a:pt x="6022" y="147"/>
                    <a:pt x="6234" y="193"/>
                    <a:pt x="6459" y="265"/>
                  </a:cubicBezTo>
                  <a:cubicBezTo>
                    <a:pt x="6459" y="265"/>
                    <a:pt x="6127" y="0"/>
                    <a:pt x="551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4" name="Google Shape;9044;p21"/>
            <p:cNvSpPr/>
            <p:nvPr/>
          </p:nvSpPr>
          <p:spPr>
            <a:xfrm>
              <a:off x="1398555" y="4894185"/>
              <a:ext cx="118328" cy="83095"/>
            </a:xfrm>
            <a:custGeom>
              <a:avLst/>
              <a:gdLst/>
              <a:ahLst/>
              <a:cxnLst/>
              <a:rect l="l" t="t" r="r" b="b"/>
              <a:pathLst>
                <a:path w="3607" h="2533" extrusionOk="0">
                  <a:moveTo>
                    <a:pt x="1087" y="0"/>
                  </a:moveTo>
                  <a:cubicBezTo>
                    <a:pt x="497" y="0"/>
                    <a:pt x="1" y="123"/>
                    <a:pt x="1" y="123"/>
                  </a:cubicBezTo>
                  <a:cubicBezTo>
                    <a:pt x="1" y="123"/>
                    <a:pt x="952" y="205"/>
                    <a:pt x="1197" y="549"/>
                  </a:cubicBezTo>
                  <a:cubicBezTo>
                    <a:pt x="1361" y="746"/>
                    <a:pt x="1427" y="1025"/>
                    <a:pt x="1345" y="1271"/>
                  </a:cubicBezTo>
                  <a:cubicBezTo>
                    <a:pt x="1296" y="1500"/>
                    <a:pt x="1181" y="2156"/>
                    <a:pt x="2214" y="2156"/>
                  </a:cubicBezTo>
                  <a:cubicBezTo>
                    <a:pt x="3246" y="2172"/>
                    <a:pt x="3082" y="2533"/>
                    <a:pt x="3082" y="2533"/>
                  </a:cubicBezTo>
                  <a:cubicBezTo>
                    <a:pt x="3082" y="2533"/>
                    <a:pt x="3607" y="1762"/>
                    <a:pt x="2738" y="615"/>
                  </a:cubicBezTo>
                  <a:cubicBezTo>
                    <a:pt x="2361" y="123"/>
                    <a:pt x="1677" y="0"/>
                    <a:pt x="108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5" name="Google Shape;9045;p21"/>
            <p:cNvSpPr/>
            <p:nvPr/>
          </p:nvSpPr>
          <p:spPr>
            <a:xfrm>
              <a:off x="1351774" y="4806791"/>
              <a:ext cx="74238" cy="87688"/>
            </a:xfrm>
            <a:custGeom>
              <a:avLst/>
              <a:gdLst/>
              <a:ahLst/>
              <a:cxnLst/>
              <a:rect l="l" t="t" r="r" b="b"/>
              <a:pathLst>
                <a:path w="2263" h="2673" extrusionOk="0">
                  <a:moveTo>
                    <a:pt x="1132" y="1"/>
                  </a:moveTo>
                  <a:lnTo>
                    <a:pt x="1132" y="1"/>
                  </a:lnTo>
                  <a:cubicBezTo>
                    <a:pt x="837" y="165"/>
                    <a:pt x="738" y="689"/>
                    <a:pt x="804" y="1427"/>
                  </a:cubicBezTo>
                  <a:cubicBezTo>
                    <a:pt x="870" y="2164"/>
                    <a:pt x="1" y="2623"/>
                    <a:pt x="1" y="2623"/>
                  </a:cubicBezTo>
                  <a:cubicBezTo>
                    <a:pt x="591" y="2410"/>
                    <a:pt x="1771" y="2673"/>
                    <a:pt x="2017" y="2017"/>
                  </a:cubicBezTo>
                  <a:cubicBezTo>
                    <a:pt x="2263" y="1345"/>
                    <a:pt x="1640" y="919"/>
                    <a:pt x="1279" y="722"/>
                  </a:cubicBezTo>
                  <a:cubicBezTo>
                    <a:pt x="919" y="542"/>
                    <a:pt x="1132" y="1"/>
                    <a:pt x="11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6" name="Google Shape;9046;p21"/>
            <p:cNvSpPr/>
            <p:nvPr/>
          </p:nvSpPr>
          <p:spPr>
            <a:xfrm>
              <a:off x="1241022" y="4844977"/>
              <a:ext cx="104353" cy="140930"/>
            </a:xfrm>
            <a:custGeom>
              <a:avLst/>
              <a:gdLst/>
              <a:ahLst/>
              <a:cxnLst/>
              <a:rect l="l" t="t" r="r" b="b"/>
              <a:pathLst>
                <a:path w="3181" h="4296" extrusionOk="0">
                  <a:moveTo>
                    <a:pt x="2803" y="1"/>
                  </a:moveTo>
                  <a:lnTo>
                    <a:pt x="2803" y="1"/>
                  </a:lnTo>
                  <a:cubicBezTo>
                    <a:pt x="2725" y="78"/>
                    <a:pt x="2606" y="125"/>
                    <a:pt x="2487" y="125"/>
                  </a:cubicBezTo>
                  <a:cubicBezTo>
                    <a:pt x="2456" y="125"/>
                    <a:pt x="2424" y="122"/>
                    <a:pt x="2393" y="115"/>
                  </a:cubicBezTo>
                  <a:cubicBezTo>
                    <a:pt x="2343" y="109"/>
                    <a:pt x="2272" y="103"/>
                    <a:pt x="2190" y="103"/>
                  </a:cubicBezTo>
                  <a:cubicBezTo>
                    <a:pt x="1869" y="103"/>
                    <a:pt x="1373" y="194"/>
                    <a:pt x="1230" y="689"/>
                  </a:cubicBezTo>
                  <a:cubicBezTo>
                    <a:pt x="1049" y="1295"/>
                    <a:pt x="1197" y="1689"/>
                    <a:pt x="1410" y="1886"/>
                  </a:cubicBezTo>
                  <a:cubicBezTo>
                    <a:pt x="1623" y="2066"/>
                    <a:pt x="1623" y="2443"/>
                    <a:pt x="1475" y="2492"/>
                  </a:cubicBezTo>
                  <a:cubicBezTo>
                    <a:pt x="1437" y="2510"/>
                    <a:pt x="1398" y="2518"/>
                    <a:pt x="1361" y="2518"/>
                  </a:cubicBezTo>
                  <a:cubicBezTo>
                    <a:pt x="1195" y="2518"/>
                    <a:pt x="1067" y="2355"/>
                    <a:pt x="1148" y="2181"/>
                  </a:cubicBezTo>
                  <a:cubicBezTo>
                    <a:pt x="1220" y="1947"/>
                    <a:pt x="1047" y="1727"/>
                    <a:pt x="824" y="1727"/>
                  </a:cubicBezTo>
                  <a:cubicBezTo>
                    <a:pt x="796" y="1727"/>
                    <a:pt x="767" y="1731"/>
                    <a:pt x="738" y="1738"/>
                  </a:cubicBezTo>
                  <a:cubicBezTo>
                    <a:pt x="677" y="1746"/>
                    <a:pt x="623" y="1750"/>
                    <a:pt x="575" y="1750"/>
                  </a:cubicBezTo>
                  <a:cubicBezTo>
                    <a:pt x="413" y="1750"/>
                    <a:pt x="317" y="1704"/>
                    <a:pt x="279" y="1591"/>
                  </a:cubicBezTo>
                  <a:lnTo>
                    <a:pt x="279" y="1591"/>
                  </a:lnTo>
                  <a:cubicBezTo>
                    <a:pt x="279" y="1591"/>
                    <a:pt x="0" y="2492"/>
                    <a:pt x="689" y="2918"/>
                  </a:cubicBezTo>
                  <a:cubicBezTo>
                    <a:pt x="1377" y="3361"/>
                    <a:pt x="1738" y="4033"/>
                    <a:pt x="2131" y="4295"/>
                  </a:cubicBezTo>
                  <a:cubicBezTo>
                    <a:pt x="2131" y="4295"/>
                    <a:pt x="1525" y="3344"/>
                    <a:pt x="2082" y="2476"/>
                  </a:cubicBezTo>
                  <a:cubicBezTo>
                    <a:pt x="2639" y="1607"/>
                    <a:pt x="3180" y="1345"/>
                    <a:pt x="28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7" name="Google Shape;9047;p21"/>
            <p:cNvSpPr/>
            <p:nvPr/>
          </p:nvSpPr>
          <p:spPr>
            <a:xfrm>
              <a:off x="1103370" y="4636924"/>
              <a:ext cx="266180" cy="265622"/>
            </a:xfrm>
            <a:custGeom>
              <a:avLst/>
              <a:gdLst/>
              <a:ahLst/>
              <a:cxnLst/>
              <a:rect l="l" t="t" r="r" b="b"/>
              <a:pathLst>
                <a:path w="8114" h="8097" extrusionOk="0">
                  <a:moveTo>
                    <a:pt x="2354" y="1"/>
                  </a:moveTo>
                  <a:cubicBezTo>
                    <a:pt x="2263" y="1"/>
                    <a:pt x="2172" y="6"/>
                    <a:pt x="2082" y="16"/>
                  </a:cubicBezTo>
                  <a:cubicBezTo>
                    <a:pt x="754" y="179"/>
                    <a:pt x="0" y="1982"/>
                    <a:pt x="787" y="3228"/>
                  </a:cubicBezTo>
                  <a:cubicBezTo>
                    <a:pt x="1376" y="4185"/>
                    <a:pt x="2454" y="4468"/>
                    <a:pt x="3428" y="4468"/>
                  </a:cubicBezTo>
                  <a:cubicBezTo>
                    <a:pt x="3538" y="4468"/>
                    <a:pt x="3647" y="4464"/>
                    <a:pt x="3754" y="4458"/>
                  </a:cubicBezTo>
                  <a:cubicBezTo>
                    <a:pt x="3950" y="4458"/>
                    <a:pt x="4196" y="4441"/>
                    <a:pt x="4442" y="4408"/>
                  </a:cubicBezTo>
                  <a:cubicBezTo>
                    <a:pt x="4442" y="4408"/>
                    <a:pt x="4650" y="4374"/>
                    <a:pt x="4961" y="4374"/>
                  </a:cubicBezTo>
                  <a:cubicBezTo>
                    <a:pt x="5449" y="4374"/>
                    <a:pt x="6189" y="4459"/>
                    <a:pt x="6770" y="4900"/>
                  </a:cubicBezTo>
                  <a:cubicBezTo>
                    <a:pt x="7163" y="5228"/>
                    <a:pt x="7425" y="5703"/>
                    <a:pt x="7507" y="6211"/>
                  </a:cubicBezTo>
                  <a:cubicBezTo>
                    <a:pt x="7507" y="6211"/>
                    <a:pt x="7671" y="7408"/>
                    <a:pt x="7097" y="8064"/>
                  </a:cubicBezTo>
                  <a:lnTo>
                    <a:pt x="7065" y="8096"/>
                  </a:lnTo>
                  <a:cubicBezTo>
                    <a:pt x="7065" y="8096"/>
                    <a:pt x="8114" y="7572"/>
                    <a:pt x="7983" y="5966"/>
                  </a:cubicBezTo>
                  <a:cubicBezTo>
                    <a:pt x="7875" y="4659"/>
                    <a:pt x="6826" y="4005"/>
                    <a:pt x="5499" y="4005"/>
                  </a:cubicBezTo>
                  <a:cubicBezTo>
                    <a:pt x="5212" y="4005"/>
                    <a:pt x="4912" y="4036"/>
                    <a:pt x="4606" y="4097"/>
                  </a:cubicBezTo>
                  <a:cubicBezTo>
                    <a:pt x="4097" y="4191"/>
                    <a:pt x="3640" y="4241"/>
                    <a:pt x="3229" y="4241"/>
                  </a:cubicBezTo>
                  <a:cubicBezTo>
                    <a:pt x="2713" y="4241"/>
                    <a:pt x="2268" y="4163"/>
                    <a:pt x="1885" y="3999"/>
                  </a:cubicBezTo>
                  <a:cubicBezTo>
                    <a:pt x="1492" y="3802"/>
                    <a:pt x="1147" y="3507"/>
                    <a:pt x="918" y="3146"/>
                  </a:cubicBezTo>
                  <a:cubicBezTo>
                    <a:pt x="197" y="1982"/>
                    <a:pt x="885" y="294"/>
                    <a:pt x="2098" y="147"/>
                  </a:cubicBezTo>
                  <a:cubicBezTo>
                    <a:pt x="2199" y="132"/>
                    <a:pt x="2300" y="125"/>
                    <a:pt x="2401" y="125"/>
                  </a:cubicBezTo>
                  <a:cubicBezTo>
                    <a:pt x="2875" y="125"/>
                    <a:pt x="3333" y="287"/>
                    <a:pt x="3590" y="638"/>
                  </a:cubicBezTo>
                  <a:cubicBezTo>
                    <a:pt x="3885" y="1032"/>
                    <a:pt x="3934" y="1540"/>
                    <a:pt x="3721" y="1982"/>
                  </a:cubicBezTo>
                  <a:cubicBezTo>
                    <a:pt x="3573" y="2332"/>
                    <a:pt x="3238" y="2538"/>
                    <a:pt x="2879" y="2538"/>
                  </a:cubicBezTo>
                  <a:cubicBezTo>
                    <a:pt x="2800" y="2538"/>
                    <a:pt x="2719" y="2528"/>
                    <a:pt x="2639" y="2507"/>
                  </a:cubicBezTo>
                  <a:cubicBezTo>
                    <a:pt x="2196" y="2392"/>
                    <a:pt x="2016" y="1966"/>
                    <a:pt x="2360" y="1901"/>
                  </a:cubicBezTo>
                  <a:cubicBezTo>
                    <a:pt x="2770" y="1835"/>
                    <a:pt x="2852" y="1491"/>
                    <a:pt x="2705" y="1212"/>
                  </a:cubicBezTo>
                  <a:cubicBezTo>
                    <a:pt x="2644" y="1091"/>
                    <a:pt x="2508" y="1022"/>
                    <a:pt x="2363" y="1022"/>
                  </a:cubicBezTo>
                  <a:cubicBezTo>
                    <a:pt x="2155" y="1022"/>
                    <a:pt x="1927" y="1163"/>
                    <a:pt x="1869" y="1491"/>
                  </a:cubicBezTo>
                  <a:cubicBezTo>
                    <a:pt x="1819" y="1753"/>
                    <a:pt x="1885" y="2032"/>
                    <a:pt x="2082" y="2228"/>
                  </a:cubicBezTo>
                  <a:cubicBezTo>
                    <a:pt x="2250" y="2422"/>
                    <a:pt x="2587" y="2585"/>
                    <a:pt x="2932" y="2585"/>
                  </a:cubicBezTo>
                  <a:cubicBezTo>
                    <a:pt x="3260" y="2585"/>
                    <a:pt x="3595" y="2438"/>
                    <a:pt x="3803" y="2032"/>
                  </a:cubicBezTo>
                  <a:cubicBezTo>
                    <a:pt x="4032" y="1556"/>
                    <a:pt x="4000" y="999"/>
                    <a:pt x="3688" y="556"/>
                  </a:cubicBezTo>
                  <a:cubicBezTo>
                    <a:pt x="3395" y="166"/>
                    <a:pt x="2876" y="1"/>
                    <a:pt x="235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8" name="Google Shape;9048;p21"/>
            <p:cNvSpPr/>
            <p:nvPr/>
          </p:nvSpPr>
          <p:spPr>
            <a:xfrm>
              <a:off x="1145820" y="4789437"/>
              <a:ext cx="153298" cy="78142"/>
            </a:xfrm>
            <a:custGeom>
              <a:avLst/>
              <a:gdLst/>
              <a:ahLst/>
              <a:cxnLst/>
              <a:rect l="l" t="t" r="r" b="b"/>
              <a:pathLst>
                <a:path w="4673" h="2382" extrusionOk="0">
                  <a:moveTo>
                    <a:pt x="3576" y="1"/>
                  </a:moveTo>
                  <a:cubicBezTo>
                    <a:pt x="3281" y="1"/>
                    <a:pt x="2933" y="40"/>
                    <a:pt x="2542" y="153"/>
                  </a:cubicBezTo>
                  <a:cubicBezTo>
                    <a:pt x="1980" y="319"/>
                    <a:pt x="1504" y="380"/>
                    <a:pt x="1114" y="380"/>
                  </a:cubicBezTo>
                  <a:cubicBezTo>
                    <a:pt x="581" y="380"/>
                    <a:pt x="209" y="266"/>
                    <a:pt x="1" y="153"/>
                  </a:cubicBezTo>
                  <a:lnTo>
                    <a:pt x="1" y="153"/>
                  </a:lnTo>
                  <a:cubicBezTo>
                    <a:pt x="132" y="268"/>
                    <a:pt x="263" y="399"/>
                    <a:pt x="378" y="530"/>
                  </a:cubicBezTo>
                  <a:cubicBezTo>
                    <a:pt x="454" y="636"/>
                    <a:pt x="599" y="1399"/>
                    <a:pt x="1202" y="1399"/>
                  </a:cubicBezTo>
                  <a:cubicBezTo>
                    <a:pt x="1252" y="1399"/>
                    <a:pt x="1305" y="1393"/>
                    <a:pt x="1361" y="1382"/>
                  </a:cubicBezTo>
                  <a:cubicBezTo>
                    <a:pt x="2083" y="1218"/>
                    <a:pt x="1952" y="759"/>
                    <a:pt x="2427" y="612"/>
                  </a:cubicBezTo>
                  <a:cubicBezTo>
                    <a:pt x="2516" y="584"/>
                    <a:pt x="2591" y="573"/>
                    <a:pt x="2655" y="573"/>
                  </a:cubicBezTo>
                  <a:cubicBezTo>
                    <a:pt x="2931" y="573"/>
                    <a:pt x="2976" y="791"/>
                    <a:pt x="2869" y="858"/>
                  </a:cubicBezTo>
                  <a:cubicBezTo>
                    <a:pt x="2808" y="896"/>
                    <a:pt x="2751" y="909"/>
                    <a:pt x="2690" y="909"/>
                  </a:cubicBezTo>
                  <a:cubicBezTo>
                    <a:pt x="2621" y="909"/>
                    <a:pt x="2547" y="892"/>
                    <a:pt x="2460" y="874"/>
                  </a:cubicBezTo>
                  <a:cubicBezTo>
                    <a:pt x="2451" y="873"/>
                    <a:pt x="2441" y="873"/>
                    <a:pt x="2431" y="873"/>
                  </a:cubicBezTo>
                  <a:cubicBezTo>
                    <a:pt x="2234" y="873"/>
                    <a:pt x="1812" y="1027"/>
                    <a:pt x="1968" y="1448"/>
                  </a:cubicBezTo>
                  <a:cubicBezTo>
                    <a:pt x="2132" y="1874"/>
                    <a:pt x="2378" y="2234"/>
                    <a:pt x="2115" y="2382"/>
                  </a:cubicBezTo>
                  <a:cubicBezTo>
                    <a:pt x="2115" y="2382"/>
                    <a:pt x="3033" y="2382"/>
                    <a:pt x="3345" y="2120"/>
                  </a:cubicBezTo>
                  <a:cubicBezTo>
                    <a:pt x="3705" y="1857"/>
                    <a:pt x="3853" y="1399"/>
                    <a:pt x="3722" y="989"/>
                  </a:cubicBezTo>
                  <a:cubicBezTo>
                    <a:pt x="3623" y="494"/>
                    <a:pt x="3938" y="195"/>
                    <a:pt x="4425" y="195"/>
                  </a:cubicBezTo>
                  <a:cubicBezTo>
                    <a:pt x="4504" y="195"/>
                    <a:pt x="4586" y="202"/>
                    <a:pt x="4672" y="218"/>
                  </a:cubicBezTo>
                  <a:cubicBezTo>
                    <a:pt x="4672" y="218"/>
                    <a:pt x="4269" y="1"/>
                    <a:pt x="35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9" name="Google Shape;9049;p21"/>
            <p:cNvSpPr/>
            <p:nvPr/>
          </p:nvSpPr>
          <p:spPr>
            <a:xfrm>
              <a:off x="1184564" y="4645487"/>
              <a:ext cx="105960" cy="110389"/>
            </a:xfrm>
            <a:custGeom>
              <a:avLst/>
              <a:gdLst/>
              <a:ahLst/>
              <a:cxnLst/>
              <a:rect l="l" t="t" r="r" b="b"/>
              <a:pathLst>
                <a:path w="3230" h="3365" extrusionOk="0">
                  <a:moveTo>
                    <a:pt x="1262" y="0"/>
                  </a:moveTo>
                  <a:lnTo>
                    <a:pt x="1262" y="0"/>
                  </a:lnTo>
                  <a:cubicBezTo>
                    <a:pt x="1688" y="443"/>
                    <a:pt x="1836" y="1082"/>
                    <a:pt x="1639" y="1656"/>
                  </a:cubicBezTo>
                  <a:cubicBezTo>
                    <a:pt x="1410" y="2417"/>
                    <a:pt x="886" y="2617"/>
                    <a:pt x="436" y="2617"/>
                  </a:cubicBezTo>
                  <a:cubicBezTo>
                    <a:pt x="276" y="2617"/>
                    <a:pt x="125" y="2592"/>
                    <a:pt x="0" y="2557"/>
                  </a:cubicBezTo>
                  <a:lnTo>
                    <a:pt x="0" y="2557"/>
                  </a:lnTo>
                  <a:cubicBezTo>
                    <a:pt x="0" y="2557"/>
                    <a:pt x="244" y="3364"/>
                    <a:pt x="1009" y="3364"/>
                  </a:cubicBezTo>
                  <a:cubicBezTo>
                    <a:pt x="1038" y="3364"/>
                    <a:pt x="1068" y="3363"/>
                    <a:pt x="1098" y="3361"/>
                  </a:cubicBezTo>
                  <a:cubicBezTo>
                    <a:pt x="1951" y="3295"/>
                    <a:pt x="1902" y="2639"/>
                    <a:pt x="1885" y="2361"/>
                  </a:cubicBezTo>
                  <a:cubicBezTo>
                    <a:pt x="1885" y="2066"/>
                    <a:pt x="1869" y="1836"/>
                    <a:pt x="1967" y="1836"/>
                  </a:cubicBezTo>
                  <a:cubicBezTo>
                    <a:pt x="2082" y="1836"/>
                    <a:pt x="2115" y="1951"/>
                    <a:pt x="2049" y="2148"/>
                  </a:cubicBezTo>
                  <a:cubicBezTo>
                    <a:pt x="1983" y="2344"/>
                    <a:pt x="1836" y="2984"/>
                    <a:pt x="2934" y="3098"/>
                  </a:cubicBezTo>
                  <a:cubicBezTo>
                    <a:pt x="2787" y="3000"/>
                    <a:pt x="2770" y="2803"/>
                    <a:pt x="2869" y="2689"/>
                  </a:cubicBezTo>
                  <a:cubicBezTo>
                    <a:pt x="3016" y="2443"/>
                    <a:pt x="3229" y="1984"/>
                    <a:pt x="2508" y="1361"/>
                  </a:cubicBezTo>
                  <a:cubicBezTo>
                    <a:pt x="1770" y="738"/>
                    <a:pt x="1705" y="295"/>
                    <a:pt x="12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0" name="Google Shape;9050;p21"/>
            <p:cNvSpPr/>
            <p:nvPr/>
          </p:nvSpPr>
          <p:spPr>
            <a:xfrm>
              <a:off x="1075944" y="4489332"/>
              <a:ext cx="62920" cy="251352"/>
            </a:xfrm>
            <a:custGeom>
              <a:avLst/>
              <a:gdLst/>
              <a:ahLst/>
              <a:cxnLst/>
              <a:rect l="l" t="t" r="r" b="b"/>
              <a:pathLst>
                <a:path w="1918" h="7662" extrusionOk="0">
                  <a:moveTo>
                    <a:pt x="620" y="1"/>
                  </a:moveTo>
                  <a:cubicBezTo>
                    <a:pt x="553" y="1"/>
                    <a:pt x="483" y="17"/>
                    <a:pt x="410" y="56"/>
                  </a:cubicBezTo>
                  <a:cubicBezTo>
                    <a:pt x="0" y="286"/>
                    <a:pt x="328" y="843"/>
                    <a:pt x="590" y="1105"/>
                  </a:cubicBezTo>
                  <a:cubicBezTo>
                    <a:pt x="852" y="1367"/>
                    <a:pt x="869" y="2630"/>
                    <a:pt x="738" y="4006"/>
                  </a:cubicBezTo>
                  <a:cubicBezTo>
                    <a:pt x="607" y="5367"/>
                    <a:pt x="754" y="7137"/>
                    <a:pt x="1459" y="7662"/>
                  </a:cubicBezTo>
                  <a:cubicBezTo>
                    <a:pt x="1459" y="7662"/>
                    <a:pt x="803" y="7055"/>
                    <a:pt x="951" y="5170"/>
                  </a:cubicBezTo>
                  <a:cubicBezTo>
                    <a:pt x="1098" y="3302"/>
                    <a:pt x="1918" y="1499"/>
                    <a:pt x="1180" y="384"/>
                  </a:cubicBezTo>
                  <a:cubicBezTo>
                    <a:pt x="1180" y="384"/>
                    <a:pt x="944" y="1"/>
                    <a:pt x="6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1" name="Google Shape;9051;p21"/>
            <p:cNvSpPr/>
            <p:nvPr/>
          </p:nvSpPr>
          <p:spPr>
            <a:xfrm>
              <a:off x="918904" y="4456231"/>
              <a:ext cx="280188" cy="333922"/>
            </a:xfrm>
            <a:custGeom>
              <a:avLst/>
              <a:gdLst/>
              <a:ahLst/>
              <a:cxnLst/>
              <a:rect l="l" t="t" r="r" b="b"/>
              <a:pathLst>
                <a:path w="8541" h="10179" extrusionOk="0">
                  <a:moveTo>
                    <a:pt x="2275" y="1"/>
                  </a:moveTo>
                  <a:cubicBezTo>
                    <a:pt x="1360" y="1"/>
                    <a:pt x="512" y="452"/>
                    <a:pt x="296" y="1180"/>
                  </a:cubicBezTo>
                  <a:cubicBezTo>
                    <a:pt x="1" y="1967"/>
                    <a:pt x="411" y="2671"/>
                    <a:pt x="820" y="2901"/>
                  </a:cubicBezTo>
                  <a:cubicBezTo>
                    <a:pt x="1044" y="3047"/>
                    <a:pt x="1302" y="3110"/>
                    <a:pt x="1555" y="3110"/>
                  </a:cubicBezTo>
                  <a:cubicBezTo>
                    <a:pt x="2098" y="3110"/>
                    <a:pt x="2616" y="2817"/>
                    <a:pt x="2705" y="2426"/>
                  </a:cubicBezTo>
                  <a:cubicBezTo>
                    <a:pt x="2849" y="2037"/>
                    <a:pt x="2551" y="1648"/>
                    <a:pt x="2165" y="1648"/>
                  </a:cubicBezTo>
                  <a:cubicBezTo>
                    <a:pt x="2112" y="1648"/>
                    <a:pt x="2056" y="1656"/>
                    <a:pt x="2001" y="1672"/>
                  </a:cubicBezTo>
                  <a:cubicBezTo>
                    <a:pt x="1673" y="1737"/>
                    <a:pt x="1476" y="2081"/>
                    <a:pt x="1607" y="2393"/>
                  </a:cubicBezTo>
                  <a:cubicBezTo>
                    <a:pt x="1695" y="2645"/>
                    <a:pt x="1978" y="2674"/>
                    <a:pt x="2103" y="2674"/>
                  </a:cubicBezTo>
                  <a:cubicBezTo>
                    <a:pt x="2141" y="2674"/>
                    <a:pt x="2164" y="2671"/>
                    <a:pt x="2164" y="2671"/>
                  </a:cubicBezTo>
                  <a:lnTo>
                    <a:pt x="2164" y="2671"/>
                  </a:lnTo>
                  <a:cubicBezTo>
                    <a:pt x="2100" y="2838"/>
                    <a:pt x="1888" y="2963"/>
                    <a:pt x="1630" y="2963"/>
                  </a:cubicBezTo>
                  <a:cubicBezTo>
                    <a:pt x="1432" y="2963"/>
                    <a:pt x="1207" y="2889"/>
                    <a:pt x="1001" y="2704"/>
                  </a:cubicBezTo>
                  <a:cubicBezTo>
                    <a:pt x="575" y="2327"/>
                    <a:pt x="476" y="1082"/>
                    <a:pt x="1197" y="508"/>
                  </a:cubicBezTo>
                  <a:cubicBezTo>
                    <a:pt x="1522" y="272"/>
                    <a:pt x="1912" y="142"/>
                    <a:pt x="2309" y="142"/>
                  </a:cubicBezTo>
                  <a:cubicBezTo>
                    <a:pt x="2354" y="142"/>
                    <a:pt x="2398" y="144"/>
                    <a:pt x="2443" y="147"/>
                  </a:cubicBezTo>
                  <a:cubicBezTo>
                    <a:pt x="2574" y="164"/>
                    <a:pt x="2705" y="180"/>
                    <a:pt x="2837" y="213"/>
                  </a:cubicBezTo>
                  <a:cubicBezTo>
                    <a:pt x="3935" y="475"/>
                    <a:pt x="4640" y="1639"/>
                    <a:pt x="4885" y="2868"/>
                  </a:cubicBezTo>
                  <a:cubicBezTo>
                    <a:pt x="5131" y="4098"/>
                    <a:pt x="4885" y="5376"/>
                    <a:pt x="4951" y="6491"/>
                  </a:cubicBezTo>
                  <a:cubicBezTo>
                    <a:pt x="4902" y="7507"/>
                    <a:pt x="5295" y="8490"/>
                    <a:pt x="6033" y="9195"/>
                  </a:cubicBezTo>
                  <a:cubicBezTo>
                    <a:pt x="6738" y="9802"/>
                    <a:pt x="7623" y="10146"/>
                    <a:pt x="8541" y="10179"/>
                  </a:cubicBezTo>
                  <a:cubicBezTo>
                    <a:pt x="7623" y="10113"/>
                    <a:pt x="6770" y="9752"/>
                    <a:pt x="6098" y="9130"/>
                  </a:cubicBezTo>
                  <a:cubicBezTo>
                    <a:pt x="5394" y="8441"/>
                    <a:pt x="5017" y="7474"/>
                    <a:pt x="5082" y="6491"/>
                  </a:cubicBezTo>
                  <a:cubicBezTo>
                    <a:pt x="5033" y="5376"/>
                    <a:pt x="5279" y="4147"/>
                    <a:pt x="5033" y="2835"/>
                  </a:cubicBezTo>
                  <a:cubicBezTo>
                    <a:pt x="4803" y="1590"/>
                    <a:pt x="4049" y="344"/>
                    <a:pt x="2869" y="65"/>
                  </a:cubicBezTo>
                  <a:cubicBezTo>
                    <a:pt x="2672" y="22"/>
                    <a:pt x="2472" y="1"/>
                    <a:pt x="227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2" name="Google Shape;9052;p21"/>
            <p:cNvSpPr/>
            <p:nvPr/>
          </p:nvSpPr>
          <p:spPr>
            <a:xfrm>
              <a:off x="983990" y="4503078"/>
              <a:ext cx="82308" cy="69153"/>
            </a:xfrm>
            <a:custGeom>
              <a:avLst/>
              <a:gdLst/>
              <a:ahLst/>
              <a:cxnLst/>
              <a:rect l="l" t="t" r="r" b="b"/>
              <a:pathLst>
                <a:path w="2509" h="2108" extrusionOk="0">
                  <a:moveTo>
                    <a:pt x="1788" y="1"/>
                  </a:moveTo>
                  <a:cubicBezTo>
                    <a:pt x="1325" y="1"/>
                    <a:pt x="1020" y="401"/>
                    <a:pt x="934" y="1096"/>
                  </a:cubicBezTo>
                  <a:cubicBezTo>
                    <a:pt x="853" y="1747"/>
                    <a:pt x="267" y="1803"/>
                    <a:pt x="67" y="1803"/>
                  </a:cubicBezTo>
                  <a:cubicBezTo>
                    <a:pt x="25" y="1803"/>
                    <a:pt x="0" y="1801"/>
                    <a:pt x="0" y="1801"/>
                  </a:cubicBezTo>
                  <a:lnTo>
                    <a:pt x="0" y="1801"/>
                  </a:lnTo>
                  <a:cubicBezTo>
                    <a:pt x="121" y="1856"/>
                    <a:pt x="702" y="2108"/>
                    <a:pt x="1241" y="2108"/>
                  </a:cubicBezTo>
                  <a:cubicBezTo>
                    <a:pt x="1509" y="2108"/>
                    <a:pt x="1766" y="2046"/>
                    <a:pt x="1951" y="1866"/>
                  </a:cubicBezTo>
                  <a:cubicBezTo>
                    <a:pt x="2508" y="1309"/>
                    <a:pt x="2115" y="604"/>
                    <a:pt x="1967" y="375"/>
                  </a:cubicBezTo>
                  <a:cubicBezTo>
                    <a:pt x="1869" y="276"/>
                    <a:pt x="1902" y="96"/>
                    <a:pt x="2016" y="31"/>
                  </a:cubicBezTo>
                  <a:cubicBezTo>
                    <a:pt x="1937" y="11"/>
                    <a:pt x="1861" y="1"/>
                    <a:pt x="17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3" name="Google Shape;9053;p21"/>
            <p:cNvSpPr/>
            <p:nvPr/>
          </p:nvSpPr>
          <p:spPr>
            <a:xfrm>
              <a:off x="903321" y="4507834"/>
              <a:ext cx="158645" cy="179607"/>
            </a:xfrm>
            <a:custGeom>
              <a:avLst/>
              <a:gdLst/>
              <a:ahLst/>
              <a:cxnLst/>
              <a:rect l="l" t="t" r="r" b="b"/>
              <a:pathLst>
                <a:path w="4836" h="5475" extrusionOk="0">
                  <a:moveTo>
                    <a:pt x="476" y="0"/>
                  </a:moveTo>
                  <a:lnTo>
                    <a:pt x="476" y="0"/>
                  </a:lnTo>
                  <a:cubicBezTo>
                    <a:pt x="0" y="820"/>
                    <a:pt x="230" y="2148"/>
                    <a:pt x="869" y="3033"/>
                  </a:cubicBezTo>
                  <a:cubicBezTo>
                    <a:pt x="1352" y="3731"/>
                    <a:pt x="2129" y="3810"/>
                    <a:pt x="2455" y="3810"/>
                  </a:cubicBezTo>
                  <a:cubicBezTo>
                    <a:pt x="2550" y="3810"/>
                    <a:pt x="2607" y="3803"/>
                    <a:pt x="2607" y="3803"/>
                  </a:cubicBezTo>
                  <a:cubicBezTo>
                    <a:pt x="2328" y="3705"/>
                    <a:pt x="2279" y="3393"/>
                    <a:pt x="2476" y="3147"/>
                  </a:cubicBezTo>
                  <a:cubicBezTo>
                    <a:pt x="2623" y="2983"/>
                    <a:pt x="2607" y="2721"/>
                    <a:pt x="2410" y="2606"/>
                  </a:cubicBezTo>
                  <a:cubicBezTo>
                    <a:pt x="2295" y="2557"/>
                    <a:pt x="2017" y="2344"/>
                    <a:pt x="2246" y="2197"/>
                  </a:cubicBezTo>
                  <a:cubicBezTo>
                    <a:pt x="2272" y="2182"/>
                    <a:pt x="2301" y="2175"/>
                    <a:pt x="2331" y="2175"/>
                  </a:cubicBezTo>
                  <a:cubicBezTo>
                    <a:pt x="2570" y="2175"/>
                    <a:pt x="2913" y="2608"/>
                    <a:pt x="2869" y="3131"/>
                  </a:cubicBezTo>
                  <a:cubicBezTo>
                    <a:pt x="2820" y="3705"/>
                    <a:pt x="3082" y="3869"/>
                    <a:pt x="3475" y="4147"/>
                  </a:cubicBezTo>
                  <a:cubicBezTo>
                    <a:pt x="3869" y="4442"/>
                    <a:pt x="3639" y="4950"/>
                    <a:pt x="3639" y="4950"/>
                  </a:cubicBezTo>
                  <a:cubicBezTo>
                    <a:pt x="4361" y="4541"/>
                    <a:pt x="4197" y="3885"/>
                    <a:pt x="4115" y="3721"/>
                  </a:cubicBezTo>
                  <a:cubicBezTo>
                    <a:pt x="4016" y="3574"/>
                    <a:pt x="3836" y="3311"/>
                    <a:pt x="4066" y="3213"/>
                  </a:cubicBezTo>
                  <a:cubicBezTo>
                    <a:pt x="4079" y="3207"/>
                    <a:pt x="4092" y="3204"/>
                    <a:pt x="4104" y="3204"/>
                  </a:cubicBezTo>
                  <a:cubicBezTo>
                    <a:pt x="4304" y="3204"/>
                    <a:pt x="4376" y="3925"/>
                    <a:pt x="4361" y="4573"/>
                  </a:cubicBezTo>
                  <a:cubicBezTo>
                    <a:pt x="4344" y="4934"/>
                    <a:pt x="4524" y="5278"/>
                    <a:pt x="4836" y="5475"/>
                  </a:cubicBezTo>
                  <a:cubicBezTo>
                    <a:pt x="4688" y="5163"/>
                    <a:pt x="4623" y="4803"/>
                    <a:pt x="4639" y="4459"/>
                  </a:cubicBezTo>
                  <a:cubicBezTo>
                    <a:pt x="4639" y="3951"/>
                    <a:pt x="4738" y="3016"/>
                    <a:pt x="3820" y="2410"/>
                  </a:cubicBezTo>
                  <a:cubicBezTo>
                    <a:pt x="2918" y="1787"/>
                    <a:pt x="1820" y="2066"/>
                    <a:pt x="1017" y="1492"/>
                  </a:cubicBezTo>
                  <a:cubicBezTo>
                    <a:pt x="558" y="1148"/>
                    <a:pt x="345" y="558"/>
                    <a:pt x="4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4" name="Google Shape;9054;p21"/>
            <p:cNvSpPr/>
            <p:nvPr/>
          </p:nvSpPr>
          <p:spPr>
            <a:xfrm>
              <a:off x="850635" y="4457183"/>
              <a:ext cx="97890" cy="64035"/>
            </a:xfrm>
            <a:custGeom>
              <a:avLst/>
              <a:gdLst/>
              <a:ahLst/>
              <a:cxnLst/>
              <a:rect l="l" t="t" r="r" b="b"/>
              <a:pathLst>
                <a:path w="2984" h="1952" extrusionOk="0">
                  <a:moveTo>
                    <a:pt x="2063" y="0"/>
                  </a:moveTo>
                  <a:cubicBezTo>
                    <a:pt x="344" y="0"/>
                    <a:pt x="295" y="1096"/>
                    <a:pt x="295" y="1380"/>
                  </a:cubicBezTo>
                  <a:cubicBezTo>
                    <a:pt x="295" y="1561"/>
                    <a:pt x="180" y="1725"/>
                    <a:pt x="0" y="1790"/>
                  </a:cubicBezTo>
                  <a:cubicBezTo>
                    <a:pt x="271" y="1903"/>
                    <a:pt x="508" y="1951"/>
                    <a:pt x="716" y="1951"/>
                  </a:cubicBezTo>
                  <a:cubicBezTo>
                    <a:pt x="1476" y="1951"/>
                    <a:pt x="1843" y="1305"/>
                    <a:pt x="2049" y="790"/>
                  </a:cubicBezTo>
                  <a:cubicBezTo>
                    <a:pt x="2213" y="413"/>
                    <a:pt x="2557" y="135"/>
                    <a:pt x="2983" y="85"/>
                  </a:cubicBezTo>
                  <a:cubicBezTo>
                    <a:pt x="2633" y="26"/>
                    <a:pt x="2328" y="0"/>
                    <a:pt x="20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5" name="Google Shape;9055;p21"/>
            <p:cNvSpPr/>
            <p:nvPr/>
          </p:nvSpPr>
          <p:spPr>
            <a:xfrm>
              <a:off x="813532" y="4456330"/>
              <a:ext cx="47862" cy="37398"/>
            </a:xfrm>
            <a:custGeom>
              <a:avLst/>
              <a:gdLst/>
              <a:ahLst/>
              <a:cxnLst/>
              <a:rect l="l" t="t" r="r" b="b"/>
              <a:pathLst>
                <a:path w="1459" h="1140" extrusionOk="0">
                  <a:moveTo>
                    <a:pt x="476" y="0"/>
                  </a:moveTo>
                  <a:cubicBezTo>
                    <a:pt x="432" y="0"/>
                    <a:pt x="388" y="10"/>
                    <a:pt x="344" y="29"/>
                  </a:cubicBezTo>
                  <a:cubicBezTo>
                    <a:pt x="98" y="144"/>
                    <a:pt x="0" y="423"/>
                    <a:pt x="98" y="669"/>
                  </a:cubicBezTo>
                  <a:cubicBezTo>
                    <a:pt x="180" y="882"/>
                    <a:pt x="361" y="1029"/>
                    <a:pt x="574" y="1095"/>
                  </a:cubicBezTo>
                  <a:cubicBezTo>
                    <a:pt x="652" y="1125"/>
                    <a:pt x="735" y="1140"/>
                    <a:pt x="817" y="1140"/>
                  </a:cubicBezTo>
                  <a:cubicBezTo>
                    <a:pt x="961" y="1140"/>
                    <a:pt x="1105" y="1096"/>
                    <a:pt x="1229" y="1013"/>
                  </a:cubicBezTo>
                  <a:cubicBezTo>
                    <a:pt x="1377" y="882"/>
                    <a:pt x="1459" y="702"/>
                    <a:pt x="1443" y="521"/>
                  </a:cubicBezTo>
                  <a:lnTo>
                    <a:pt x="1443" y="521"/>
                  </a:lnTo>
                  <a:cubicBezTo>
                    <a:pt x="1443" y="521"/>
                    <a:pt x="1135" y="902"/>
                    <a:pt x="783" y="902"/>
                  </a:cubicBezTo>
                  <a:cubicBezTo>
                    <a:pt x="762" y="902"/>
                    <a:pt x="742" y="901"/>
                    <a:pt x="721" y="898"/>
                  </a:cubicBezTo>
                  <a:cubicBezTo>
                    <a:pt x="148" y="849"/>
                    <a:pt x="66" y="275"/>
                    <a:pt x="344" y="111"/>
                  </a:cubicBezTo>
                  <a:cubicBezTo>
                    <a:pt x="384" y="85"/>
                    <a:pt x="429" y="73"/>
                    <a:pt x="474" y="73"/>
                  </a:cubicBezTo>
                  <a:cubicBezTo>
                    <a:pt x="593" y="73"/>
                    <a:pt x="709" y="160"/>
                    <a:pt x="721" y="292"/>
                  </a:cubicBezTo>
                  <a:cubicBezTo>
                    <a:pt x="732" y="403"/>
                    <a:pt x="645" y="469"/>
                    <a:pt x="593" y="469"/>
                  </a:cubicBezTo>
                  <a:cubicBezTo>
                    <a:pt x="569" y="469"/>
                    <a:pt x="552" y="454"/>
                    <a:pt x="557" y="423"/>
                  </a:cubicBezTo>
                  <a:cubicBezTo>
                    <a:pt x="582" y="336"/>
                    <a:pt x="542" y="268"/>
                    <a:pt x="471" y="268"/>
                  </a:cubicBezTo>
                  <a:cubicBezTo>
                    <a:pt x="448" y="268"/>
                    <a:pt x="422" y="276"/>
                    <a:pt x="394" y="292"/>
                  </a:cubicBezTo>
                  <a:cubicBezTo>
                    <a:pt x="262" y="357"/>
                    <a:pt x="394" y="538"/>
                    <a:pt x="394" y="538"/>
                  </a:cubicBezTo>
                  <a:cubicBezTo>
                    <a:pt x="441" y="581"/>
                    <a:pt x="498" y="600"/>
                    <a:pt x="553" y="600"/>
                  </a:cubicBezTo>
                  <a:cubicBezTo>
                    <a:pt x="688" y="600"/>
                    <a:pt x="820" y="487"/>
                    <a:pt x="820" y="325"/>
                  </a:cubicBezTo>
                  <a:cubicBezTo>
                    <a:pt x="807" y="142"/>
                    <a:pt x="648" y="0"/>
                    <a:pt x="4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6" name="Google Shape;9056;p21"/>
            <p:cNvSpPr/>
            <p:nvPr/>
          </p:nvSpPr>
          <p:spPr>
            <a:xfrm>
              <a:off x="1474927" y="4694367"/>
              <a:ext cx="131220" cy="286749"/>
            </a:xfrm>
            <a:custGeom>
              <a:avLst/>
              <a:gdLst/>
              <a:ahLst/>
              <a:cxnLst/>
              <a:rect l="l" t="t" r="r" b="b"/>
              <a:pathLst>
                <a:path w="4000" h="8741" extrusionOk="0">
                  <a:moveTo>
                    <a:pt x="1919" y="0"/>
                  </a:moveTo>
                  <a:cubicBezTo>
                    <a:pt x="1761" y="0"/>
                    <a:pt x="1601" y="22"/>
                    <a:pt x="1443" y="68"/>
                  </a:cubicBezTo>
                  <a:cubicBezTo>
                    <a:pt x="689" y="248"/>
                    <a:pt x="132" y="904"/>
                    <a:pt x="82" y="1690"/>
                  </a:cubicBezTo>
                  <a:cubicBezTo>
                    <a:pt x="0" y="2493"/>
                    <a:pt x="410" y="3280"/>
                    <a:pt x="1000" y="3838"/>
                  </a:cubicBezTo>
                  <a:cubicBezTo>
                    <a:pt x="1590" y="4428"/>
                    <a:pt x="2361" y="4706"/>
                    <a:pt x="2902" y="5214"/>
                  </a:cubicBezTo>
                  <a:cubicBezTo>
                    <a:pt x="3443" y="5673"/>
                    <a:pt x="3770" y="6345"/>
                    <a:pt x="3820" y="7050"/>
                  </a:cubicBezTo>
                  <a:cubicBezTo>
                    <a:pt x="3852" y="7722"/>
                    <a:pt x="3508" y="8394"/>
                    <a:pt x="2918" y="8558"/>
                  </a:cubicBezTo>
                  <a:cubicBezTo>
                    <a:pt x="2790" y="8610"/>
                    <a:pt x="2657" y="8635"/>
                    <a:pt x="2526" y="8635"/>
                  </a:cubicBezTo>
                  <a:cubicBezTo>
                    <a:pt x="2120" y="8635"/>
                    <a:pt x="1731" y="8398"/>
                    <a:pt x="1558" y="8001"/>
                  </a:cubicBezTo>
                  <a:cubicBezTo>
                    <a:pt x="1345" y="7558"/>
                    <a:pt x="1541" y="7034"/>
                    <a:pt x="2000" y="6837"/>
                  </a:cubicBezTo>
                  <a:cubicBezTo>
                    <a:pt x="2082" y="6804"/>
                    <a:pt x="2181" y="6788"/>
                    <a:pt x="2262" y="6788"/>
                  </a:cubicBezTo>
                  <a:cubicBezTo>
                    <a:pt x="2262" y="6788"/>
                    <a:pt x="2292" y="6785"/>
                    <a:pt x="2339" y="6785"/>
                  </a:cubicBezTo>
                  <a:cubicBezTo>
                    <a:pt x="2480" y="6785"/>
                    <a:pt x="2775" y="6813"/>
                    <a:pt x="2885" y="7034"/>
                  </a:cubicBezTo>
                  <a:cubicBezTo>
                    <a:pt x="2885" y="7034"/>
                    <a:pt x="2896" y="7076"/>
                    <a:pt x="2858" y="7076"/>
                  </a:cubicBezTo>
                  <a:cubicBezTo>
                    <a:pt x="2849" y="7076"/>
                    <a:pt x="2836" y="7073"/>
                    <a:pt x="2820" y="7067"/>
                  </a:cubicBezTo>
                  <a:cubicBezTo>
                    <a:pt x="2757" y="7024"/>
                    <a:pt x="2681" y="7003"/>
                    <a:pt x="2606" y="7003"/>
                  </a:cubicBezTo>
                  <a:cubicBezTo>
                    <a:pt x="2505" y="7003"/>
                    <a:pt x="2403" y="7041"/>
                    <a:pt x="2328" y="7116"/>
                  </a:cubicBezTo>
                  <a:cubicBezTo>
                    <a:pt x="2082" y="7345"/>
                    <a:pt x="2131" y="7771"/>
                    <a:pt x="2443" y="7935"/>
                  </a:cubicBezTo>
                  <a:cubicBezTo>
                    <a:pt x="2524" y="7973"/>
                    <a:pt x="2610" y="7991"/>
                    <a:pt x="2692" y="7991"/>
                  </a:cubicBezTo>
                  <a:cubicBezTo>
                    <a:pt x="3007" y="7991"/>
                    <a:pt x="3281" y="7724"/>
                    <a:pt x="3164" y="7231"/>
                  </a:cubicBezTo>
                  <a:cubicBezTo>
                    <a:pt x="3060" y="6890"/>
                    <a:pt x="2742" y="6683"/>
                    <a:pt x="2403" y="6683"/>
                  </a:cubicBezTo>
                  <a:cubicBezTo>
                    <a:pt x="2367" y="6683"/>
                    <a:pt x="2331" y="6685"/>
                    <a:pt x="2295" y="6690"/>
                  </a:cubicBezTo>
                  <a:cubicBezTo>
                    <a:pt x="2181" y="6690"/>
                    <a:pt x="2066" y="6722"/>
                    <a:pt x="1967" y="6788"/>
                  </a:cubicBezTo>
                  <a:cubicBezTo>
                    <a:pt x="1492" y="7001"/>
                    <a:pt x="1279" y="7542"/>
                    <a:pt x="1476" y="8017"/>
                  </a:cubicBezTo>
                  <a:cubicBezTo>
                    <a:pt x="1617" y="8455"/>
                    <a:pt x="2071" y="8740"/>
                    <a:pt x="2561" y="8740"/>
                  </a:cubicBezTo>
                  <a:cubicBezTo>
                    <a:pt x="2696" y="8740"/>
                    <a:pt x="2833" y="8719"/>
                    <a:pt x="2967" y="8673"/>
                  </a:cubicBezTo>
                  <a:cubicBezTo>
                    <a:pt x="3623" y="8493"/>
                    <a:pt x="4000" y="7755"/>
                    <a:pt x="3984" y="7050"/>
                  </a:cubicBezTo>
                  <a:cubicBezTo>
                    <a:pt x="3934" y="6296"/>
                    <a:pt x="3590" y="5575"/>
                    <a:pt x="3016" y="5083"/>
                  </a:cubicBezTo>
                  <a:cubicBezTo>
                    <a:pt x="2443" y="4559"/>
                    <a:pt x="1672" y="4264"/>
                    <a:pt x="1131" y="3706"/>
                  </a:cubicBezTo>
                  <a:cubicBezTo>
                    <a:pt x="558" y="3182"/>
                    <a:pt x="181" y="2428"/>
                    <a:pt x="230" y="1707"/>
                  </a:cubicBezTo>
                  <a:cubicBezTo>
                    <a:pt x="263" y="1248"/>
                    <a:pt x="476" y="838"/>
                    <a:pt x="820" y="543"/>
                  </a:cubicBezTo>
                  <a:cubicBezTo>
                    <a:pt x="984" y="428"/>
                    <a:pt x="1164" y="346"/>
                    <a:pt x="1345" y="281"/>
                  </a:cubicBezTo>
                  <a:cubicBezTo>
                    <a:pt x="1492" y="240"/>
                    <a:pt x="1644" y="219"/>
                    <a:pt x="1795" y="219"/>
                  </a:cubicBezTo>
                  <a:cubicBezTo>
                    <a:pt x="1947" y="219"/>
                    <a:pt x="2099" y="240"/>
                    <a:pt x="2246" y="281"/>
                  </a:cubicBezTo>
                  <a:cubicBezTo>
                    <a:pt x="3262" y="543"/>
                    <a:pt x="3590" y="1920"/>
                    <a:pt x="2902" y="2575"/>
                  </a:cubicBezTo>
                  <a:cubicBezTo>
                    <a:pt x="2771" y="2707"/>
                    <a:pt x="2590" y="2805"/>
                    <a:pt x="2394" y="2838"/>
                  </a:cubicBezTo>
                  <a:cubicBezTo>
                    <a:pt x="2332" y="2846"/>
                    <a:pt x="2273" y="2851"/>
                    <a:pt x="2218" y="2851"/>
                  </a:cubicBezTo>
                  <a:cubicBezTo>
                    <a:pt x="1757" y="2851"/>
                    <a:pt x="1514" y="2569"/>
                    <a:pt x="1558" y="2379"/>
                  </a:cubicBezTo>
                  <a:cubicBezTo>
                    <a:pt x="1558" y="2379"/>
                    <a:pt x="1558" y="2346"/>
                    <a:pt x="1623" y="2346"/>
                  </a:cubicBezTo>
                  <a:cubicBezTo>
                    <a:pt x="1634" y="2346"/>
                    <a:pt x="1653" y="2347"/>
                    <a:pt x="1680" y="2347"/>
                  </a:cubicBezTo>
                  <a:cubicBezTo>
                    <a:pt x="1818" y="2347"/>
                    <a:pt x="2139" y="2324"/>
                    <a:pt x="2262" y="2035"/>
                  </a:cubicBezTo>
                  <a:cubicBezTo>
                    <a:pt x="2381" y="1680"/>
                    <a:pt x="2099" y="1346"/>
                    <a:pt x="1771" y="1346"/>
                  </a:cubicBezTo>
                  <a:cubicBezTo>
                    <a:pt x="1690" y="1346"/>
                    <a:pt x="1606" y="1366"/>
                    <a:pt x="1525" y="1412"/>
                  </a:cubicBezTo>
                  <a:cubicBezTo>
                    <a:pt x="902" y="1789"/>
                    <a:pt x="1050" y="2723"/>
                    <a:pt x="1754" y="2903"/>
                  </a:cubicBezTo>
                  <a:cubicBezTo>
                    <a:pt x="1924" y="2981"/>
                    <a:pt x="2103" y="3018"/>
                    <a:pt x="2280" y="3018"/>
                  </a:cubicBezTo>
                  <a:cubicBezTo>
                    <a:pt x="2734" y="3018"/>
                    <a:pt x="3174" y="2775"/>
                    <a:pt x="3410" y="2362"/>
                  </a:cubicBezTo>
                  <a:cubicBezTo>
                    <a:pt x="3672" y="1821"/>
                    <a:pt x="3623" y="1166"/>
                    <a:pt x="3279" y="674"/>
                  </a:cubicBezTo>
                  <a:cubicBezTo>
                    <a:pt x="2951" y="245"/>
                    <a:pt x="2448" y="0"/>
                    <a:pt x="191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7" name="Google Shape;9057;p21"/>
            <p:cNvSpPr/>
            <p:nvPr/>
          </p:nvSpPr>
          <p:spPr>
            <a:xfrm>
              <a:off x="1546968" y="4803052"/>
              <a:ext cx="56490" cy="79060"/>
            </a:xfrm>
            <a:custGeom>
              <a:avLst/>
              <a:gdLst/>
              <a:ahLst/>
              <a:cxnLst/>
              <a:rect l="l" t="t" r="r" b="b"/>
              <a:pathLst>
                <a:path w="1722" h="2410" extrusionOk="0">
                  <a:moveTo>
                    <a:pt x="214" y="0"/>
                  </a:moveTo>
                  <a:cubicBezTo>
                    <a:pt x="214" y="0"/>
                    <a:pt x="247" y="82"/>
                    <a:pt x="116" y="475"/>
                  </a:cubicBezTo>
                  <a:cubicBezTo>
                    <a:pt x="1" y="852"/>
                    <a:pt x="329" y="1115"/>
                    <a:pt x="968" y="1393"/>
                  </a:cubicBezTo>
                  <a:cubicBezTo>
                    <a:pt x="1591" y="1672"/>
                    <a:pt x="1673" y="2410"/>
                    <a:pt x="1673" y="2410"/>
                  </a:cubicBezTo>
                  <a:cubicBezTo>
                    <a:pt x="1722" y="393"/>
                    <a:pt x="886" y="328"/>
                    <a:pt x="689" y="328"/>
                  </a:cubicBezTo>
                  <a:cubicBezTo>
                    <a:pt x="675" y="329"/>
                    <a:pt x="661" y="330"/>
                    <a:pt x="647" y="330"/>
                  </a:cubicBezTo>
                  <a:cubicBezTo>
                    <a:pt x="478" y="330"/>
                    <a:pt x="392" y="240"/>
                    <a:pt x="362" y="164"/>
                  </a:cubicBezTo>
                  <a:cubicBezTo>
                    <a:pt x="345" y="66"/>
                    <a:pt x="214" y="0"/>
                    <a:pt x="21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8" name="Google Shape;9058;p21"/>
            <p:cNvSpPr/>
            <p:nvPr/>
          </p:nvSpPr>
          <p:spPr>
            <a:xfrm>
              <a:off x="1371129" y="4569673"/>
              <a:ext cx="209755" cy="329100"/>
            </a:xfrm>
            <a:custGeom>
              <a:avLst/>
              <a:gdLst/>
              <a:ahLst/>
              <a:cxnLst/>
              <a:rect l="l" t="t" r="r" b="b"/>
              <a:pathLst>
                <a:path w="6394" h="10032" extrusionOk="0">
                  <a:moveTo>
                    <a:pt x="1148" y="0"/>
                  </a:moveTo>
                  <a:lnTo>
                    <a:pt x="1148" y="0"/>
                  </a:lnTo>
                  <a:cubicBezTo>
                    <a:pt x="1247" y="115"/>
                    <a:pt x="1230" y="295"/>
                    <a:pt x="1116" y="410"/>
                  </a:cubicBezTo>
                  <a:cubicBezTo>
                    <a:pt x="902" y="574"/>
                    <a:pt x="362" y="1197"/>
                    <a:pt x="755" y="1820"/>
                  </a:cubicBezTo>
                  <a:cubicBezTo>
                    <a:pt x="1197" y="2508"/>
                    <a:pt x="1788" y="2295"/>
                    <a:pt x="1984" y="2869"/>
                  </a:cubicBezTo>
                  <a:cubicBezTo>
                    <a:pt x="1984" y="2869"/>
                    <a:pt x="2066" y="3164"/>
                    <a:pt x="1870" y="3262"/>
                  </a:cubicBezTo>
                  <a:cubicBezTo>
                    <a:pt x="1836" y="3284"/>
                    <a:pt x="1803" y="3293"/>
                    <a:pt x="1773" y="3293"/>
                  </a:cubicBezTo>
                  <a:cubicBezTo>
                    <a:pt x="1639" y="3293"/>
                    <a:pt x="1542" y="3114"/>
                    <a:pt x="1542" y="2967"/>
                  </a:cubicBezTo>
                  <a:cubicBezTo>
                    <a:pt x="1476" y="2656"/>
                    <a:pt x="1230" y="2426"/>
                    <a:pt x="919" y="2377"/>
                  </a:cubicBezTo>
                  <a:cubicBezTo>
                    <a:pt x="542" y="2328"/>
                    <a:pt x="493" y="2213"/>
                    <a:pt x="493" y="2213"/>
                  </a:cubicBezTo>
                  <a:lnTo>
                    <a:pt x="493" y="2213"/>
                  </a:lnTo>
                  <a:cubicBezTo>
                    <a:pt x="542" y="2361"/>
                    <a:pt x="542" y="2492"/>
                    <a:pt x="525" y="2639"/>
                  </a:cubicBezTo>
                  <a:cubicBezTo>
                    <a:pt x="460" y="2787"/>
                    <a:pt x="148" y="3278"/>
                    <a:pt x="722" y="3672"/>
                  </a:cubicBezTo>
                  <a:cubicBezTo>
                    <a:pt x="1296" y="4049"/>
                    <a:pt x="1574" y="3852"/>
                    <a:pt x="1673" y="4491"/>
                  </a:cubicBezTo>
                  <a:cubicBezTo>
                    <a:pt x="1771" y="5114"/>
                    <a:pt x="1837" y="5901"/>
                    <a:pt x="2181" y="6229"/>
                  </a:cubicBezTo>
                  <a:cubicBezTo>
                    <a:pt x="2066" y="6163"/>
                    <a:pt x="1968" y="6049"/>
                    <a:pt x="1919" y="5934"/>
                  </a:cubicBezTo>
                  <a:cubicBezTo>
                    <a:pt x="1766" y="5613"/>
                    <a:pt x="1442" y="5406"/>
                    <a:pt x="1080" y="5406"/>
                  </a:cubicBezTo>
                  <a:cubicBezTo>
                    <a:pt x="1054" y="5406"/>
                    <a:pt x="1027" y="5407"/>
                    <a:pt x="1001" y="5409"/>
                  </a:cubicBezTo>
                  <a:cubicBezTo>
                    <a:pt x="958" y="5412"/>
                    <a:pt x="918" y="5413"/>
                    <a:pt x="880" y="5413"/>
                  </a:cubicBezTo>
                  <a:cubicBezTo>
                    <a:pt x="417" y="5413"/>
                    <a:pt x="358" y="5236"/>
                    <a:pt x="312" y="5114"/>
                  </a:cubicBezTo>
                  <a:lnTo>
                    <a:pt x="312" y="5114"/>
                  </a:lnTo>
                  <a:cubicBezTo>
                    <a:pt x="312" y="5114"/>
                    <a:pt x="1" y="6114"/>
                    <a:pt x="935" y="6590"/>
                  </a:cubicBezTo>
                  <a:cubicBezTo>
                    <a:pt x="1870" y="7081"/>
                    <a:pt x="1788" y="6721"/>
                    <a:pt x="3083" y="7786"/>
                  </a:cubicBezTo>
                  <a:cubicBezTo>
                    <a:pt x="4132" y="8638"/>
                    <a:pt x="4328" y="8688"/>
                    <a:pt x="4328" y="8688"/>
                  </a:cubicBezTo>
                  <a:cubicBezTo>
                    <a:pt x="4294" y="8679"/>
                    <a:pt x="4260" y="8675"/>
                    <a:pt x="4226" y="8675"/>
                  </a:cubicBezTo>
                  <a:cubicBezTo>
                    <a:pt x="4066" y="8675"/>
                    <a:pt x="3915" y="8768"/>
                    <a:pt x="3820" y="8917"/>
                  </a:cubicBezTo>
                  <a:cubicBezTo>
                    <a:pt x="3623" y="9212"/>
                    <a:pt x="3722" y="9622"/>
                    <a:pt x="4050" y="9786"/>
                  </a:cubicBezTo>
                  <a:cubicBezTo>
                    <a:pt x="4050" y="9786"/>
                    <a:pt x="3935" y="9589"/>
                    <a:pt x="4132" y="9573"/>
                  </a:cubicBezTo>
                  <a:cubicBezTo>
                    <a:pt x="4138" y="9572"/>
                    <a:pt x="4145" y="9572"/>
                    <a:pt x="4151" y="9572"/>
                  </a:cubicBezTo>
                  <a:cubicBezTo>
                    <a:pt x="4275" y="9572"/>
                    <a:pt x="4423" y="9662"/>
                    <a:pt x="4583" y="9662"/>
                  </a:cubicBezTo>
                  <a:cubicBezTo>
                    <a:pt x="4675" y="9662"/>
                    <a:pt x="4771" y="9632"/>
                    <a:pt x="4869" y="9540"/>
                  </a:cubicBezTo>
                  <a:cubicBezTo>
                    <a:pt x="4988" y="9421"/>
                    <a:pt x="5183" y="9322"/>
                    <a:pt x="5410" y="9322"/>
                  </a:cubicBezTo>
                  <a:cubicBezTo>
                    <a:pt x="5713" y="9322"/>
                    <a:pt x="6075" y="9498"/>
                    <a:pt x="6394" y="10032"/>
                  </a:cubicBezTo>
                  <a:cubicBezTo>
                    <a:pt x="6394" y="10032"/>
                    <a:pt x="6164" y="9212"/>
                    <a:pt x="4836" y="8688"/>
                  </a:cubicBezTo>
                  <a:cubicBezTo>
                    <a:pt x="3115" y="7966"/>
                    <a:pt x="2033" y="6262"/>
                    <a:pt x="2132" y="4409"/>
                  </a:cubicBezTo>
                  <a:cubicBezTo>
                    <a:pt x="2214" y="2180"/>
                    <a:pt x="3509" y="656"/>
                    <a:pt x="11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9" name="Google Shape;9059;p21"/>
            <p:cNvSpPr/>
            <p:nvPr/>
          </p:nvSpPr>
          <p:spPr>
            <a:xfrm>
              <a:off x="1431918" y="4485789"/>
              <a:ext cx="96283" cy="352227"/>
            </a:xfrm>
            <a:custGeom>
              <a:avLst/>
              <a:gdLst/>
              <a:ahLst/>
              <a:cxnLst/>
              <a:rect l="l" t="t" r="r" b="b"/>
              <a:pathLst>
                <a:path w="2935" h="10737" extrusionOk="0">
                  <a:moveTo>
                    <a:pt x="1298" y="0"/>
                  </a:moveTo>
                  <a:cubicBezTo>
                    <a:pt x="719" y="0"/>
                    <a:pt x="171" y="382"/>
                    <a:pt x="99" y="902"/>
                  </a:cubicBezTo>
                  <a:cubicBezTo>
                    <a:pt x="0" y="1443"/>
                    <a:pt x="426" y="1967"/>
                    <a:pt x="984" y="1967"/>
                  </a:cubicBezTo>
                  <a:cubicBezTo>
                    <a:pt x="991" y="1967"/>
                    <a:pt x="998" y="1967"/>
                    <a:pt x="1005" y="1967"/>
                  </a:cubicBezTo>
                  <a:cubicBezTo>
                    <a:pt x="1565" y="1967"/>
                    <a:pt x="1850" y="1341"/>
                    <a:pt x="1639" y="1066"/>
                  </a:cubicBezTo>
                  <a:cubicBezTo>
                    <a:pt x="1563" y="948"/>
                    <a:pt x="1445" y="895"/>
                    <a:pt x="1328" y="895"/>
                  </a:cubicBezTo>
                  <a:cubicBezTo>
                    <a:pt x="1121" y="895"/>
                    <a:pt x="913" y="1060"/>
                    <a:pt x="934" y="1312"/>
                  </a:cubicBezTo>
                  <a:cubicBezTo>
                    <a:pt x="951" y="1639"/>
                    <a:pt x="1295" y="1607"/>
                    <a:pt x="1344" y="1656"/>
                  </a:cubicBezTo>
                  <a:cubicBezTo>
                    <a:pt x="1377" y="1689"/>
                    <a:pt x="1344" y="1754"/>
                    <a:pt x="1344" y="1754"/>
                  </a:cubicBezTo>
                  <a:cubicBezTo>
                    <a:pt x="1295" y="1820"/>
                    <a:pt x="1230" y="1869"/>
                    <a:pt x="1164" y="1885"/>
                  </a:cubicBezTo>
                  <a:lnTo>
                    <a:pt x="1098" y="1918"/>
                  </a:lnTo>
                  <a:cubicBezTo>
                    <a:pt x="1066" y="1922"/>
                    <a:pt x="1033" y="1924"/>
                    <a:pt x="1001" y="1924"/>
                  </a:cubicBezTo>
                  <a:cubicBezTo>
                    <a:pt x="474" y="1924"/>
                    <a:pt x="72" y="1427"/>
                    <a:pt x="180" y="902"/>
                  </a:cubicBezTo>
                  <a:cubicBezTo>
                    <a:pt x="252" y="431"/>
                    <a:pt x="746" y="113"/>
                    <a:pt x="1263" y="113"/>
                  </a:cubicBezTo>
                  <a:cubicBezTo>
                    <a:pt x="1573" y="113"/>
                    <a:pt x="1891" y="228"/>
                    <a:pt x="2131" y="492"/>
                  </a:cubicBezTo>
                  <a:cubicBezTo>
                    <a:pt x="2754" y="1246"/>
                    <a:pt x="2606" y="2426"/>
                    <a:pt x="2246" y="3442"/>
                  </a:cubicBezTo>
                  <a:cubicBezTo>
                    <a:pt x="1426" y="5458"/>
                    <a:pt x="541" y="7491"/>
                    <a:pt x="1148" y="8966"/>
                  </a:cubicBezTo>
                  <a:cubicBezTo>
                    <a:pt x="1426" y="9720"/>
                    <a:pt x="1967" y="10343"/>
                    <a:pt x="2672" y="10736"/>
                  </a:cubicBezTo>
                  <a:cubicBezTo>
                    <a:pt x="2000" y="10327"/>
                    <a:pt x="1492" y="9687"/>
                    <a:pt x="1230" y="8933"/>
                  </a:cubicBezTo>
                  <a:cubicBezTo>
                    <a:pt x="672" y="7491"/>
                    <a:pt x="1557" y="5540"/>
                    <a:pt x="2393" y="3492"/>
                  </a:cubicBezTo>
                  <a:cubicBezTo>
                    <a:pt x="2787" y="2475"/>
                    <a:pt x="2934" y="1230"/>
                    <a:pt x="2246" y="426"/>
                  </a:cubicBezTo>
                  <a:cubicBezTo>
                    <a:pt x="1976" y="127"/>
                    <a:pt x="1632" y="0"/>
                    <a:pt x="129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0" name="Google Shape;9060;p21"/>
            <p:cNvSpPr/>
            <p:nvPr/>
          </p:nvSpPr>
          <p:spPr>
            <a:xfrm>
              <a:off x="1543228" y="4588470"/>
              <a:ext cx="124757" cy="122658"/>
            </a:xfrm>
            <a:custGeom>
              <a:avLst/>
              <a:gdLst/>
              <a:ahLst/>
              <a:cxnLst/>
              <a:rect l="l" t="t" r="r" b="b"/>
              <a:pathLst>
                <a:path w="3803" h="3739" extrusionOk="0">
                  <a:moveTo>
                    <a:pt x="508" y="1"/>
                  </a:moveTo>
                  <a:cubicBezTo>
                    <a:pt x="508" y="1"/>
                    <a:pt x="295" y="83"/>
                    <a:pt x="148" y="673"/>
                  </a:cubicBezTo>
                  <a:cubicBezTo>
                    <a:pt x="0" y="1279"/>
                    <a:pt x="279" y="1493"/>
                    <a:pt x="1066" y="1870"/>
                  </a:cubicBezTo>
                  <a:cubicBezTo>
                    <a:pt x="1852" y="2230"/>
                    <a:pt x="1885" y="3509"/>
                    <a:pt x="1885" y="3509"/>
                  </a:cubicBezTo>
                  <a:lnTo>
                    <a:pt x="1902" y="3738"/>
                  </a:lnTo>
                  <a:lnTo>
                    <a:pt x="1918" y="3509"/>
                  </a:lnTo>
                  <a:cubicBezTo>
                    <a:pt x="1918" y="3509"/>
                    <a:pt x="1967" y="2214"/>
                    <a:pt x="2754" y="1870"/>
                  </a:cubicBezTo>
                  <a:cubicBezTo>
                    <a:pt x="3524" y="1509"/>
                    <a:pt x="3803" y="1279"/>
                    <a:pt x="3655" y="673"/>
                  </a:cubicBezTo>
                  <a:cubicBezTo>
                    <a:pt x="3524" y="83"/>
                    <a:pt x="3295" y="1"/>
                    <a:pt x="3295" y="1"/>
                  </a:cubicBezTo>
                  <a:cubicBezTo>
                    <a:pt x="3295" y="1"/>
                    <a:pt x="3295" y="268"/>
                    <a:pt x="3125" y="268"/>
                  </a:cubicBezTo>
                  <a:cubicBezTo>
                    <a:pt x="3112" y="268"/>
                    <a:pt x="3097" y="267"/>
                    <a:pt x="3082" y="263"/>
                  </a:cubicBezTo>
                  <a:cubicBezTo>
                    <a:pt x="2974" y="240"/>
                    <a:pt x="2829" y="181"/>
                    <a:pt x="2693" y="181"/>
                  </a:cubicBezTo>
                  <a:cubicBezTo>
                    <a:pt x="2540" y="181"/>
                    <a:pt x="2397" y="256"/>
                    <a:pt x="2328" y="542"/>
                  </a:cubicBezTo>
                  <a:cubicBezTo>
                    <a:pt x="2217" y="1062"/>
                    <a:pt x="2168" y="1643"/>
                    <a:pt x="1945" y="1643"/>
                  </a:cubicBezTo>
                  <a:cubicBezTo>
                    <a:pt x="1936" y="1643"/>
                    <a:pt x="1927" y="1642"/>
                    <a:pt x="1918" y="1640"/>
                  </a:cubicBezTo>
                  <a:lnTo>
                    <a:pt x="1885" y="1640"/>
                  </a:lnTo>
                  <a:cubicBezTo>
                    <a:pt x="1876" y="1642"/>
                    <a:pt x="1868" y="1643"/>
                    <a:pt x="1860" y="1643"/>
                  </a:cubicBezTo>
                  <a:cubicBezTo>
                    <a:pt x="1652" y="1643"/>
                    <a:pt x="1601" y="1062"/>
                    <a:pt x="1475" y="542"/>
                  </a:cubicBezTo>
                  <a:cubicBezTo>
                    <a:pt x="1406" y="256"/>
                    <a:pt x="1268" y="181"/>
                    <a:pt x="1119" y="181"/>
                  </a:cubicBezTo>
                  <a:cubicBezTo>
                    <a:pt x="987" y="181"/>
                    <a:pt x="846" y="240"/>
                    <a:pt x="738" y="263"/>
                  </a:cubicBezTo>
                  <a:cubicBezTo>
                    <a:pt x="721" y="267"/>
                    <a:pt x="705" y="268"/>
                    <a:pt x="691" y="268"/>
                  </a:cubicBezTo>
                  <a:cubicBezTo>
                    <a:pt x="508" y="268"/>
                    <a:pt x="508" y="1"/>
                    <a:pt x="50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1" name="Google Shape;9061;p21"/>
            <p:cNvSpPr/>
            <p:nvPr/>
          </p:nvSpPr>
          <p:spPr>
            <a:xfrm>
              <a:off x="1583546" y="4503537"/>
              <a:ext cx="44648" cy="111340"/>
            </a:xfrm>
            <a:custGeom>
              <a:avLst/>
              <a:gdLst/>
              <a:ahLst/>
              <a:cxnLst/>
              <a:rect l="l" t="t" r="r" b="b"/>
              <a:pathLst>
                <a:path w="1361" h="3394" extrusionOk="0">
                  <a:moveTo>
                    <a:pt x="673" y="0"/>
                  </a:moveTo>
                  <a:lnTo>
                    <a:pt x="640" y="344"/>
                  </a:lnTo>
                  <a:cubicBezTo>
                    <a:pt x="607" y="607"/>
                    <a:pt x="509" y="869"/>
                    <a:pt x="361" y="1098"/>
                  </a:cubicBezTo>
                  <a:cubicBezTo>
                    <a:pt x="132" y="1443"/>
                    <a:pt x="1" y="1770"/>
                    <a:pt x="296" y="2164"/>
                  </a:cubicBezTo>
                  <a:cubicBezTo>
                    <a:pt x="492" y="2426"/>
                    <a:pt x="607" y="2737"/>
                    <a:pt x="640" y="3065"/>
                  </a:cubicBezTo>
                  <a:cubicBezTo>
                    <a:pt x="656" y="3147"/>
                    <a:pt x="673" y="3393"/>
                    <a:pt x="673" y="3393"/>
                  </a:cubicBezTo>
                  <a:cubicBezTo>
                    <a:pt x="689" y="3393"/>
                    <a:pt x="705" y="3131"/>
                    <a:pt x="705" y="3065"/>
                  </a:cubicBezTo>
                  <a:cubicBezTo>
                    <a:pt x="755" y="2737"/>
                    <a:pt x="869" y="2426"/>
                    <a:pt x="1066" y="2164"/>
                  </a:cubicBezTo>
                  <a:cubicBezTo>
                    <a:pt x="1361" y="1754"/>
                    <a:pt x="1230" y="1443"/>
                    <a:pt x="1000" y="1098"/>
                  </a:cubicBezTo>
                  <a:cubicBezTo>
                    <a:pt x="853" y="869"/>
                    <a:pt x="755" y="607"/>
                    <a:pt x="722" y="344"/>
                  </a:cubicBezTo>
                  <a:lnTo>
                    <a:pt x="673"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2" name="Google Shape;9062;p21"/>
            <p:cNvSpPr/>
            <p:nvPr/>
          </p:nvSpPr>
          <p:spPr>
            <a:xfrm>
              <a:off x="1514720" y="4472864"/>
              <a:ext cx="90903" cy="267820"/>
            </a:xfrm>
            <a:custGeom>
              <a:avLst/>
              <a:gdLst/>
              <a:ahLst/>
              <a:cxnLst/>
              <a:rect l="l" t="t" r="r" b="b"/>
              <a:pathLst>
                <a:path w="2771" h="8164" extrusionOk="0">
                  <a:moveTo>
                    <a:pt x="2082" y="1"/>
                  </a:moveTo>
                  <a:lnTo>
                    <a:pt x="2082" y="1"/>
                  </a:lnTo>
                  <a:cubicBezTo>
                    <a:pt x="2426" y="1115"/>
                    <a:pt x="968" y="1296"/>
                    <a:pt x="443" y="2918"/>
                  </a:cubicBezTo>
                  <a:cubicBezTo>
                    <a:pt x="0" y="4295"/>
                    <a:pt x="263" y="5230"/>
                    <a:pt x="1574" y="6148"/>
                  </a:cubicBezTo>
                  <a:cubicBezTo>
                    <a:pt x="2705" y="6934"/>
                    <a:pt x="2771" y="8000"/>
                    <a:pt x="2771" y="8164"/>
                  </a:cubicBezTo>
                  <a:cubicBezTo>
                    <a:pt x="2771" y="7656"/>
                    <a:pt x="2623" y="7164"/>
                    <a:pt x="2328" y="6754"/>
                  </a:cubicBezTo>
                  <a:cubicBezTo>
                    <a:pt x="2017" y="6328"/>
                    <a:pt x="1623" y="6066"/>
                    <a:pt x="1033" y="5557"/>
                  </a:cubicBezTo>
                  <a:cubicBezTo>
                    <a:pt x="869" y="5394"/>
                    <a:pt x="738" y="5197"/>
                    <a:pt x="656" y="4984"/>
                  </a:cubicBezTo>
                  <a:cubicBezTo>
                    <a:pt x="312" y="4148"/>
                    <a:pt x="968" y="3279"/>
                    <a:pt x="1312" y="2902"/>
                  </a:cubicBezTo>
                  <a:cubicBezTo>
                    <a:pt x="1722" y="2443"/>
                    <a:pt x="2426" y="1968"/>
                    <a:pt x="2574" y="1083"/>
                  </a:cubicBezTo>
                  <a:cubicBezTo>
                    <a:pt x="2705" y="181"/>
                    <a:pt x="2082" y="1"/>
                    <a:pt x="20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3" name="Google Shape;9063;p21"/>
            <p:cNvSpPr/>
            <p:nvPr/>
          </p:nvSpPr>
          <p:spPr>
            <a:xfrm>
              <a:off x="1415647" y="4163179"/>
              <a:ext cx="79749" cy="179050"/>
            </a:xfrm>
            <a:custGeom>
              <a:avLst/>
              <a:gdLst/>
              <a:ahLst/>
              <a:cxnLst/>
              <a:rect l="l" t="t" r="r" b="b"/>
              <a:pathLst>
                <a:path w="2431" h="5458" extrusionOk="0">
                  <a:moveTo>
                    <a:pt x="993" y="0"/>
                  </a:moveTo>
                  <a:cubicBezTo>
                    <a:pt x="641" y="0"/>
                    <a:pt x="1" y="573"/>
                    <a:pt x="299" y="2425"/>
                  </a:cubicBezTo>
                  <a:cubicBezTo>
                    <a:pt x="611" y="4458"/>
                    <a:pt x="2168" y="5409"/>
                    <a:pt x="2430" y="5458"/>
                  </a:cubicBezTo>
                  <a:cubicBezTo>
                    <a:pt x="2430" y="5458"/>
                    <a:pt x="922" y="4474"/>
                    <a:pt x="791" y="2802"/>
                  </a:cubicBezTo>
                  <a:cubicBezTo>
                    <a:pt x="660" y="1130"/>
                    <a:pt x="1168" y="1098"/>
                    <a:pt x="1316" y="737"/>
                  </a:cubicBezTo>
                  <a:cubicBezTo>
                    <a:pt x="1480" y="376"/>
                    <a:pt x="1414" y="114"/>
                    <a:pt x="1086" y="16"/>
                  </a:cubicBezTo>
                  <a:cubicBezTo>
                    <a:pt x="1059" y="6"/>
                    <a:pt x="1027" y="0"/>
                    <a:pt x="9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4" name="Google Shape;9064;p21"/>
            <p:cNvSpPr/>
            <p:nvPr/>
          </p:nvSpPr>
          <p:spPr>
            <a:xfrm>
              <a:off x="1380282" y="4114069"/>
              <a:ext cx="173178" cy="233014"/>
            </a:xfrm>
            <a:custGeom>
              <a:avLst/>
              <a:gdLst/>
              <a:ahLst/>
              <a:cxnLst/>
              <a:rect l="l" t="t" r="r" b="b"/>
              <a:pathLst>
                <a:path w="5279" h="7103" extrusionOk="0">
                  <a:moveTo>
                    <a:pt x="3593" y="0"/>
                  </a:moveTo>
                  <a:cubicBezTo>
                    <a:pt x="3382" y="0"/>
                    <a:pt x="3184" y="25"/>
                    <a:pt x="3017" y="54"/>
                  </a:cubicBezTo>
                  <a:cubicBezTo>
                    <a:pt x="2590" y="120"/>
                    <a:pt x="2181" y="300"/>
                    <a:pt x="1820" y="546"/>
                  </a:cubicBezTo>
                  <a:cubicBezTo>
                    <a:pt x="1" y="1890"/>
                    <a:pt x="328" y="4283"/>
                    <a:pt x="869" y="5430"/>
                  </a:cubicBezTo>
                  <a:cubicBezTo>
                    <a:pt x="1164" y="6119"/>
                    <a:pt x="1656" y="6692"/>
                    <a:pt x="2263" y="7102"/>
                  </a:cubicBezTo>
                  <a:cubicBezTo>
                    <a:pt x="1673" y="6676"/>
                    <a:pt x="1214" y="6086"/>
                    <a:pt x="951" y="5398"/>
                  </a:cubicBezTo>
                  <a:cubicBezTo>
                    <a:pt x="443" y="4250"/>
                    <a:pt x="197" y="1955"/>
                    <a:pt x="1918" y="693"/>
                  </a:cubicBezTo>
                  <a:cubicBezTo>
                    <a:pt x="2345" y="376"/>
                    <a:pt x="2901" y="184"/>
                    <a:pt x="3416" y="184"/>
                  </a:cubicBezTo>
                  <a:cubicBezTo>
                    <a:pt x="3832" y="184"/>
                    <a:pt x="4221" y="309"/>
                    <a:pt x="4492" y="595"/>
                  </a:cubicBezTo>
                  <a:cubicBezTo>
                    <a:pt x="5138" y="1241"/>
                    <a:pt x="4670" y="2300"/>
                    <a:pt x="3966" y="2300"/>
                  </a:cubicBezTo>
                  <a:cubicBezTo>
                    <a:pt x="3956" y="2300"/>
                    <a:pt x="3945" y="2300"/>
                    <a:pt x="3935" y="2300"/>
                  </a:cubicBezTo>
                  <a:cubicBezTo>
                    <a:pt x="3905" y="2303"/>
                    <a:pt x="3875" y="2305"/>
                    <a:pt x="3846" y="2305"/>
                  </a:cubicBezTo>
                  <a:cubicBezTo>
                    <a:pt x="3584" y="2305"/>
                    <a:pt x="3344" y="2175"/>
                    <a:pt x="3197" y="1939"/>
                  </a:cubicBezTo>
                  <a:cubicBezTo>
                    <a:pt x="3148" y="1841"/>
                    <a:pt x="3131" y="1710"/>
                    <a:pt x="3131" y="1578"/>
                  </a:cubicBezTo>
                  <a:cubicBezTo>
                    <a:pt x="3160" y="1327"/>
                    <a:pt x="3241" y="1247"/>
                    <a:pt x="3295" y="1247"/>
                  </a:cubicBezTo>
                  <a:cubicBezTo>
                    <a:pt x="3333" y="1247"/>
                    <a:pt x="3358" y="1285"/>
                    <a:pt x="3344" y="1333"/>
                  </a:cubicBezTo>
                  <a:cubicBezTo>
                    <a:pt x="3300" y="1569"/>
                    <a:pt x="3496" y="1766"/>
                    <a:pt x="3727" y="1766"/>
                  </a:cubicBezTo>
                  <a:cubicBezTo>
                    <a:pt x="3752" y="1766"/>
                    <a:pt x="3778" y="1764"/>
                    <a:pt x="3803" y="1759"/>
                  </a:cubicBezTo>
                  <a:cubicBezTo>
                    <a:pt x="4213" y="1693"/>
                    <a:pt x="4312" y="1152"/>
                    <a:pt x="3951" y="956"/>
                  </a:cubicBezTo>
                  <a:cubicBezTo>
                    <a:pt x="3857" y="909"/>
                    <a:pt x="3759" y="887"/>
                    <a:pt x="3663" y="887"/>
                  </a:cubicBezTo>
                  <a:cubicBezTo>
                    <a:pt x="3354" y="887"/>
                    <a:pt x="3067" y="1110"/>
                    <a:pt x="3017" y="1447"/>
                  </a:cubicBezTo>
                  <a:cubicBezTo>
                    <a:pt x="2967" y="1775"/>
                    <a:pt x="3131" y="2103"/>
                    <a:pt x="3426" y="2267"/>
                  </a:cubicBezTo>
                  <a:lnTo>
                    <a:pt x="3459" y="2267"/>
                  </a:lnTo>
                  <a:cubicBezTo>
                    <a:pt x="3558" y="2316"/>
                    <a:pt x="3656" y="2365"/>
                    <a:pt x="3754" y="2382"/>
                  </a:cubicBezTo>
                  <a:cubicBezTo>
                    <a:pt x="3857" y="2407"/>
                    <a:pt x="3960" y="2419"/>
                    <a:pt x="4060" y="2419"/>
                  </a:cubicBezTo>
                  <a:cubicBezTo>
                    <a:pt x="4659" y="2419"/>
                    <a:pt x="5173" y="1986"/>
                    <a:pt x="5229" y="1480"/>
                  </a:cubicBezTo>
                  <a:cubicBezTo>
                    <a:pt x="5279" y="1054"/>
                    <a:pt x="5115" y="644"/>
                    <a:pt x="4803" y="382"/>
                  </a:cubicBezTo>
                  <a:cubicBezTo>
                    <a:pt x="4421" y="84"/>
                    <a:pt x="3983" y="0"/>
                    <a:pt x="35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5" name="Google Shape;9065;p21"/>
            <p:cNvSpPr/>
            <p:nvPr/>
          </p:nvSpPr>
          <p:spPr>
            <a:xfrm>
              <a:off x="1486212" y="4052887"/>
              <a:ext cx="239312" cy="168355"/>
            </a:xfrm>
            <a:custGeom>
              <a:avLst/>
              <a:gdLst/>
              <a:ahLst/>
              <a:cxnLst/>
              <a:rect l="l" t="t" r="r" b="b"/>
              <a:pathLst>
                <a:path w="7295" h="5132" extrusionOk="0">
                  <a:moveTo>
                    <a:pt x="1742" y="1"/>
                  </a:moveTo>
                  <a:cubicBezTo>
                    <a:pt x="1353" y="1"/>
                    <a:pt x="968" y="172"/>
                    <a:pt x="706" y="493"/>
                  </a:cubicBezTo>
                  <a:cubicBezTo>
                    <a:pt x="611" y="635"/>
                    <a:pt x="462" y="706"/>
                    <a:pt x="312" y="706"/>
                  </a:cubicBezTo>
                  <a:cubicBezTo>
                    <a:pt x="202" y="706"/>
                    <a:pt x="91" y="668"/>
                    <a:pt x="1" y="591"/>
                  </a:cubicBezTo>
                  <a:lnTo>
                    <a:pt x="1" y="591"/>
                  </a:lnTo>
                  <a:cubicBezTo>
                    <a:pt x="33" y="952"/>
                    <a:pt x="50" y="1018"/>
                    <a:pt x="1771" y="1739"/>
                  </a:cubicBezTo>
                  <a:cubicBezTo>
                    <a:pt x="3066" y="2296"/>
                    <a:pt x="3525" y="4247"/>
                    <a:pt x="3656" y="5132"/>
                  </a:cubicBezTo>
                  <a:cubicBezTo>
                    <a:pt x="3787" y="4263"/>
                    <a:pt x="4230" y="2296"/>
                    <a:pt x="5541" y="1739"/>
                  </a:cubicBezTo>
                  <a:cubicBezTo>
                    <a:pt x="7246" y="1018"/>
                    <a:pt x="7262" y="952"/>
                    <a:pt x="7295" y="591"/>
                  </a:cubicBezTo>
                  <a:lnTo>
                    <a:pt x="7295" y="591"/>
                  </a:lnTo>
                  <a:cubicBezTo>
                    <a:pt x="7212" y="668"/>
                    <a:pt x="7102" y="706"/>
                    <a:pt x="6992" y="706"/>
                  </a:cubicBezTo>
                  <a:cubicBezTo>
                    <a:pt x="6842" y="706"/>
                    <a:pt x="6691" y="635"/>
                    <a:pt x="6606" y="493"/>
                  </a:cubicBezTo>
                  <a:cubicBezTo>
                    <a:pt x="6344" y="172"/>
                    <a:pt x="5959" y="1"/>
                    <a:pt x="5570" y="1"/>
                  </a:cubicBezTo>
                  <a:cubicBezTo>
                    <a:pt x="5304" y="1"/>
                    <a:pt x="5036" y="81"/>
                    <a:pt x="4803" y="247"/>
                  </a:cubicBezTo>
                  <a:cubicBezTo>
                    <a:pt x="4230" y="657"/>
                    <a:pt x="3853" y="1476"/>
                    <a:pt x="3656" y="2657"/>
                  </a:cubicBezTo>
                  <a:cubicBezTo>
                    <a:pt x="3459" y="1460"/>
                    <a:pt x="3082" y="641"/>
                    <a:pt x="2509" y="247"/>
                  </a:cubicBezTo>
                  <a:cubicBezTo>
                    <a:pt x="2276" y="81"/>
                    <a:pt x="2007" y="1"/>
                    <a:pt x="174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6" name="Google Shape;9066;p21"/>
            <p:cNvSpPr/>
            <p:nvPr/>
          </p:nvSpPr>
          <p:spPr>
            <a:xfrm>
              <a:off x="1562026" y="3959358"/>
              <a:ext cx="87688" cy="145753"/>
            </a:xfrm>
            <a:custGeom>
              <a:avLst/>
              <a:gdLst/>
              <a:ahLst/>
              <a:cxnLst/>
              <a:rect l="l" t="t" r="r" b="b"/>
              <a:pathLst>
                <a:path w="2673" h="4443" extrusionOk="0">
                  <a:moveTo>
                    <a:pt x="1345" y="0"/>
                  </a:moveTo>
                  <a:cubicBezTo>
                    <a:pt x="1263" y="164"/>
                    <a:pt x="1148" y="312"/>
                    <a:pt x="1017" y="426"/>
                  </a:cubicBezTo>
                  <a:cubicBezTo>
                    <a:pt x="575" y="853"/>
                    <a:pt x="1" y="1721"/>
                    <a:pt x="738" y="2918"/>
                  </a:cubicBezTo>
                  <a:cubicBezTo>
                    <a:pt x="1017" y="3377"/>
                    <a:pt x="1230" y="3901"/>
                    <a:pt x="1345" y="4442"/>
                  </a:cubicBezTo>
                  <a:cubicBezTo>
                    <a:pt x="1460" y="3901"/>
                    <a:pt x="1656" y="3377"/>
                    <a:pt x="1951" y="2918"/>
                  </a:cubicBezTo>
                  <a:cubicBezTo>
                    <a:pt x="2673" y="1721"/>
                    <a:pt x="2115" y="869"/>
                    <a:pt x="1673" y="426"/>
                  </a:cubicBezTo>
                  <a:cubicBezTo>
                    <a:pt x="1542" y="312"/>
                    <a:pt x="1427" y="164"/>
                    <a:pt x="13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7" name="Google Shape;9067;p21"/>
            <p:cNvSpPr/>
            <p:nvPr/>
          </p:nvSpPr>
          <p:spPr>
            <a:xfrm>
              <a:off x="1505567" y="3821969"/>
              <a:ext cx="200603" cy="220220"/>
            </a:xfrm>
            <a:custGeom>
              <a:avLst/>
              <a:gdLst/>
              <a:ahLst/>
              <a:cxnLst/>
              <a:rect l="l" t="t" r="r" b="b"/>
              <a:pathLst>
                <a:path w="6115" h="6713" extrusionOk="0">
                  <a:moveTo>
                    <a:pt x="1601" y="0"/>
                  </a:moveTo>
                  <a:cubicBezTo>
                    <a:pt x="1200" y="0"/>
                    <a:pt x="807" y="159"/>
                    <a:pt x="574" y="451"/>
                  </a:cubicBezTo>
                  <a:cubicBezTo>
                    <a:pt x="1" y="1107"/>
                    <a:pt x="476" y="2074"/>
                    <a:pt x="1132" y="2106"/>
                  </a:cubicBezTo>
                  <a:cubicBezTo>
                    <a:pt x="1150" y="2107"/>
                    <a:pt x="1169" y="2108"/>
                    <a:pt x="1187" y="2108"/>
                  </a:cubicBezTo>
                  <a:cubicBezTo>
                    <a:pt x="1785" y="2108"/>
                    <a:pt x="2013" y="1589"/>
                    <a:pt x="1886" y="1287"/>
                  </a:cubicBezTo>
                  <a:cubicBezTo>
                    <a:pt x="1830" y="1118"/>
                    <a:pt x="1677" y="998"/>
                    <a:pt x="1500" y="998"/>
                  </a:cubicBezTo>
                  <a:cubicBezTo>
                    <a:pt x="1471" y="998"/>
                    <a:pt x="1441" y="1001"/>
                    <a:pt x="1410" y="1008"/>
                  </a:cubicBezTo>
                  <a:cubicBezTo>
                    <a:pt x="1263" y="1025"/>
                    <a:pt x="1148" y="1156"/>
                    <a:pt x="1165" y="1320"/>
                  </a:cubicBezTo>
                  <a:cubicBezTo>
                    <a:pt x="1154" y="1475"/>
                    <a:pt x="1282" y="1572"/>
                    <a:pt x="1410" y="1572"/>
                  </a:cubicBezTo>
                  <a:cubicBezTo>
                    <a:pt x="1484" y="1572"/>
                    <a:pt x="1559" y="1539"/>
                    <a:pt x="1607" y="1467"/>
                  </a:cubicBezTo>
                  <a:cubicBezTo>
                    <a:pt x="1649" y="1401"/>
                    <a:pt x="1695" y="1375"/>
                    <a:pt x="1735" y="1375"/>
                  </a:cubicBezTo>
                  <a:cubicBezTo>
                    <a:pt x="1805" y="1375"/>
                    <a:pt x="1857" y="1455"/>
                    <a:pt x="1837" y="1549"/>
                  </a:cubicBezTo>
                  <a:cubicBezTo>
                    <a:pt x="1747" y="1793"/>
                    <a:pt x="1516" y="1946"/>
                    <a:pt x="1271" y="1946"/>
                  </a:cubicBezTo>
                  <a:cubicBezTo>
                    <a:pt x="1203" y="1946"/>
                    <a:pt x="1134" y="1935"/>
                    <a:pt x="1066" y="1910"/>
                  </a:cubicBezTo>
                  <a:cubicBezTo>
                    <a:pt x="656" y="1779"/>
                    <a:pt x="460" y="1057"/>
                    <a:pt x="1017" y="648"/>
                  </a:cubicBezTo>
                  <a:cubicBezTo>
                    <a:pt x="1140" y="561"/>
                    <a:pt x="1319" y="515"/>
                    <a:pt x="1519" y="515"/>
                  </a:cubicBezTo>
                  <a:cubicBezTo>
                    <a:pt x="2117" y="515"/>
                    <a:pt x="2902" y="927"/>
                    <a:pt x="2951" y="1910"/>
                  </a:cubicBezTo>
                  <a:cubicBezTo>
                    <a:pt x="2951" y="3074"/>
                    <a:pt x="2033" y="4123"/>
                    <a:pt x="1771" y="4893"/>
                  </a:cubicBezTo>
                  <a:cubicBezTo>
                    <a:pt x="1417" y="5955"/>
                    <a:pt x="1853" y="6622"/>
                    <a:pt x="1900" y="6708"/>
                  </a:cubicBezTo>
                  <a:lnTo>
                    <a:pt x="1900" y="6708"/>
                  </a:lnTo>
                  <a:cubicBezTo>
                    <a:pt x="1607" y="6152"/>
                    <a:pt x="1591" y="5498"/>
                    <a:pt x="1853" y="4926"/>
                  </a:cubicBezTo>
                  <a:cubicBezTo>
                    <a:pt x="2050" y="4401"/>
                    <a:pt x="2492" y="3844"/>
                    <a:pt x="2804" y="3139"/>
                  </a:cubicBezTo>
                  <a:cubicBezTo>
                    <a:pt x="2918" y="2926"/>
                    <a:pt x="3000" y="2680"/>
                    <a:pt x="3066" y="2434"/>
                  </a:cubicBezTo>
                  <a:cubicBezTo>
                    <a:pt x="3115" y="2680"/>
                    <a:pt x="3197" y="2926"/>
                    <a:pt x="3312" y="3139"/>
                  </a:cubicBezTo>
                  <a:cubicBezTo>
                    <a:pt x="3623" y="3844"/>
                    <a:pt x="4066" y="4401"/>
                    <a:pt x="4263" y="4926"/>
                  </a:cubicBezTo>
                  <a:cubicBezTo>
                    <a:pt x="4524" y="5498"/>
                    <a:pt x="4508" y="6152"/>
                    <a:pt x="4216" y="6708"/>
                  </a:cubicBezTo>
                  <a:lnTo>
                    <a:pt x="4216" y="6708"/>
                  </a:lnTo>
                  <a:cubicBezTo>
                    <a:pt x="4263" y="6622"/>
                    <a:pt x="4698" y="5955"/>
                    <a:pt x="4344" y="4893"/>
                  </a:cubicBezTo>
                  <a:cubicBezTo>
                    <a:pt x="4099" y="4123"/>
                    <a:pt x="3164" y="3074"/>
                    <a:pt x="3164" y="1910"/>
                  </a:cubicBezTo>
                  <a:cubicBezTo>
                    <a:pt x="3213" y="927"/>
                    <a:pt x="3999" y="515"/>
                    <a:pt x="4596" y="515"/>
                  </a:cubicBezTo>
                  <a:cubicBezTo>
                    <a:pt x="4796" y="515"/>
                    <a:pt x="4975" y="561"/>
                    <a:pt x="5098" y="648"/>
                  </a:cubicBezTo>
                  <a:cubicBezTo>
                    <a:pt x="5672" y="1057"/>
                    <a:pt x="5459" y="1779"/>
                    <a:pt x="5049" y="1910"/>
                  </a:cubicBezTo>
                  <a:cubicBezTo>
                    <a:pt x="4982" y="1935"/>
                    <a:pt x="4913" y="1946"/>
                    <a:pt x="4845" y="1946"/>
                  </a:cubicBezTo>
                  <a:cubicBezTo>
                    <a:pt x="4599" y="1946"/>
                    <a:pt x="4369" y="1793"/>
                    <a:pt x="4279" y="1549"/>
                  </a:cubicBezTo>
                  <a:cubicBezTo>
                    <a:pt x="4268" y="1455"/>
                    <a:pt x="4318" y="1375"/>
                    <a:pt x="4384" y="1375"/>
                  </a:cubicBezTo>
                  <a:cubicBezTo>
                    <a:pt x="4423" y="1375"/>
                    <a:pt x="4467" y="1401"/>
                    <a:pt x="4508" y="1467"/>
                  </a:cubicBezTo>
                  <a:cubicBezTo>
                    <a:pt x="4557" y="1539"/>
                    <a:pt x="4631" y="1572"/>
                    <a:pt x="4705" y="1572"/>
                  </a:cubicBezTo>
                  <a:cubicBezTo>
                    <a:pt x="4834" y="1572"/>
                    <a:pt x="4961" y="1475"/>
                    <a:pt x="4951" y="1320"/>
                  </a:cubicBezTo>
                  <a:cubicBezTo>
                    <a:pt x="4967" y="1156"/>
                    <a:pt x="4853" y="1025"/>
                    <a:pt x="4705" y="1008"/>
                  </a:cubicBezTo>
                  <a:cubicBezTo>
                    <a:pt x="4672" y="1001"/>
                    <a:pt x="4639" y="997"/>
                    <a:pt x="4608" y="997"/>
                  </a:cubicBezTo>
                  <a:cubicBezTo>
                    <a:pt x="4435" y="997"/>
                    <a:pt x="4288" y="1107"/>
                    <a:pt x="4246" y="1287"/>
                  </a:cubicBezTo>
                  <a:cubicBezTo>
                    <a:pt x="4117" y="1594"/>
                    <a:pt x="4353" y="2107"/>
                    <a:pt x="4955" y="2107"/>
                  </a:cubicBezTo>
                  <a:cubicBezTo>
                    <a:pt x="4965" y="2107"/>
                    <a:pt x="4974" y="2107"/>
                    <a:pt x="4984" y="2106"/>
                  </a:cubicBezTo>
                  <a:cubicBezTo>
                    <a:pt x="5607" y="2074"/>
                    <a:pt x="6115" y="1107"/>
                    <a:pt x="5541" y="451"/>
                  </a:cubicBezTo>
                  <a:cubicBezTo>
                    <a:pt x="5309" y="159"/>
                    <a:pt x="4915" y="0"/>
                    <a:pt x="4515" y="0"/>
                  </a:cubicBezTo>
                  <a:cubicBezTo>
                    <a:pt x="4039" y="0"/>
                    <a:pt x="3552" y="224"/>
                    <a:pt x="3312" y="713"/>
                  </a:cubicBezTo>
                  <a:cubicBezTo>
                    <a:pt x="3197" y="877"/>
                    <a:pt x="3115" y="1074"/>
                    <a:pt x="3066" y="1271"/>
                  </a:cubicBezTo>
                  <a:cubicBezTo>
                    <a:pt x="3000" y="1074"/>
                    <a:pt x="2918" y="877"/>
                    <a:pt x="2804" y="713"/>
                  </a:cubicBezTo>
                  <a:cubicBezTo>
                    <a:pt x="2563" y="224"/>
                    <a:pt x="2077" y="0"/>
                    <a:pt x="1601" y="0"/>
                  </a:cubicBezTo>
                  <a:close/>
                  <a:moveTo>
                    <a:pt x="1900" y="6708"/>
                  </a:moveTo>
                  <a:cubicBezTo>
                    <a:pt x="1901" y="6710"/>
                    <a:pt x="1901" y="6711"/>
                    <a:pt x="1902" y="6712"/>
                  </a:cubicBezTo>
                  <a:cubicBezTo>
                    <a:pt x="1902" y="6711"/>
                    <a:pt x="1901" y="6710"/>
                    <a:pt x="1900" y="6708"/>
                  </a:cubicBezTo>
                  <a:close/>
                  <a:moveTo>
                    <a:pt x="4216" y="6708"/>
                  </a:moveTo>
                  <a:lnTo>
                    <a:pt x="4216" y="6708"/>
                  </a:lnTo>
                  <a:cubicBezTo>
                    <a:pt x="4215" y="6710"/>
                    <a:pt x="4214" y="6711"/>
                    <a:pt x="4213" y="6712"/>
                  </a:cubicBezTo>
                  <a:cubicBezTo>
                    <a:pt x="4214" y="6711"/>
                    <a:pt x="4215" y="6710"/>
                    <a:pt x="4216" y="6708"/>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8" name="Google Shape;9068;p21"/>
            <p:cNvSpPr/>
            <p:nvPr/>
          </p:nvSpPr>
          <p:spPr>
            <a:xfrm>
              <a:off x="1343704" y="3933540"/>
              <a:ext cx="170520" cy="268903"/>
            </a:xfrm>
            <a:custGeom>
              <a:avLst/>
              <a:gdLst/>
              <a:ahLst/>
              <a:cxnLst/>
              <a:rect l="l" t="t" r="r" b="b"/>
              <a:pathLst>
                <a:path w="5198" h="8197" extrusionOk="0">
                  <a:moveTo>
                    <a:pt x="4115" y="0"/>
                  </a:moveTo>
                  <a:lnTo>
                    <a:pt x="4115" y="0"/>
                  </a:lnTo>
                  <a:cubicBezTo>
                    <a:pt x="4115" y="1"/>
                    <a:pt x="4181" y="607"/>
                    <a:pt x="3787" y="836"/>
                  </a:cubicBezTo>
                  <a:cubicBezTo>
                    <a:pt x="3394" y="1066"/>
                    <a:pt x="2837" y="1525"/>
                    <a:pt x="3427" y="2049"/>
                  </a:cubicBezTo>
                  <a:cubicBezTo>
                    <a:pt x="4017" y="2574"/>
                    <a:pt x="4197" y="3328"/>
                    <a:pt x="3673" y="4065"/>
                  </a:cubicBezTo>
                  <a:cubicBezTo>
                    <a:pt x="3673" y="4065"/>
                    <a:pt x="3968" y="2967"/>
                    <a:pt x="3246" y="2475"/>
                  </a:cubicBezTo>
                  <a:cubicBezTo>
                    <a:pt x="3047" y="2343"/>
                    <a:pt x="2888" y="2306"/>
                    <a:pt x="2773" y="2306"/>
                  </a:cubicBezTo>
                  <a:cubicBezTo>
                    <a:pt x="2632" y="2306"/>
                    <a:pt x="2558" y="2361"/>
                    <a:pt x="2558" y="2361"/>
                  </a:cubicBezTo>
                  <a:cubicBezTo>
                    <a:pt x="2607" y="2492"/>
                    <a:pt x="2656" y="2639"/>
                    <a:pt x="2656" y="2787"/>
                  </a:cubicBezTo>
                  <a:cubicBezTo>
                    <a:pt x="2673" y="3000"/>
                    <a:pt x="2197" y="3361"/>
                    <a:pt x="2542" y="3754"/>
                  </a:cubicBezTo>
                  <a:cubicBezTo>
                    <a:pt x="2886" y="4131"/>
                    <a:pt x="3132" y="4918"/>
                    <a:pt x="1935" y="5803"/>
                  </a:cubicBezTo>
                  <a:cubicBezTo>
                    <a:pt x="1935" y="5803"/>
                    <a:pt x="2542" y="4442"/>
                    <a:pt x="2181" y="3738"/>
                  </a:cubicBezTo>
                  <a:cubicBezTo>
                    <a:pt x="1820" y="3000"/>
                    <a:pt x="1361" y="3148"/>
                    <a:pt x="952" y="2557"/>
                  </a:cubicBezTo>
                  <a:cubicBezTo>
                    <a:pt x="952" y="2557"/>
                    <a:pt x="1" y="3082"/>
                    <a:pt x="739" y="4229"/>
                  </a:cubicBezTo>
                  <a:cubicBezTo>
                    <a:pt x="1607" y="5573"/>
                    <a:pt x="525" y="7278"/>
                    <a:pt x="1460" y="8196"/>
                  </a:cubicBezTo>
                  <a:cubicBezTo>
                    <a:pt x="1460" y="8196"/>
                    <a:pt x="1411" y="6836"/>
                    <a:pt x="2673" y="5606"/>
                  </a:cubicBezTo>
                  <a:cubicBezTo>
                    <a:pt x="3935" y="4377"/>
                    <a:pt x="5197" y="2852"/>
                    <a:pt x="41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9" name="Google Shape;9069;p21"/>
            <p:cNvSpPr/>
            <p:nvPr/>
          </p:nvSpPr>
          <p:spPr>
            <a:xfrm>
              <a:off x="1493757" y="3900210"/>
              <a:ext cx="99498" cy="147885"/>
            </a:xfrm>
            <a:custGeom>
              <a:avLst/>
              <a:gdLst/>
              <a:ahLst/>
              <a:cxnLst/>
              <a:rect l="l" t="t" r="r" b="b"/>
              <a:pathLst>
                <a:path w="3033" h="4508" extrusionOk="0">
                  <a:moveTo>
                    <a:pt x="2574" y="0"/>
                  </a:moveTo>
                  <a:lnTo>
                    <a:pt x="2574" y="0"/>
                  </a:lnTo>
                  <a:cubicBezTo>
                    <a:pt x="2541" y="262"/>
                    <a:pt x="2279" y="525"/>
                    <a:pt x="1623" y="820"/>
                  </a:cubicBezTo>
                  <a:cubicBezTo>
                    <a:pt x="967" y="1098"/>
                    <a:pt x="1213" y="1934"/>
                    <a:pt x="1279" y="2115"/>
                  </a:cubicBezTo>
                  <a:cubicBezTo>
                    <a:pt x="1326" y="2287"/>
                    <a:pt x="1388" y="2641"/>
                    <a:pt x="1191" y="2641"/>
                  </a:cubicBezTo>
                  <a:cubicBezTo>
                    <a:pt x="1182" y="2641"/>
                    <a:pt x="1173" y="2640"/>
                    <a:pt x="1164" y="2639"/>
                  </a:cubicBezTo>
                  <a:cubicBezTo>
                    <a:pt x="951" y="2606"/>
                    <a:pt x="1000" y="2492"/>
                    <a:pt x="1098" y="1820"/>
                  </a:cubicBezTo>
                  <a:cubicBezTo>
                    <a:pt x="1174" y="1300"/>
                    <a:pt x="839" y="1241"/>
                    <a:pt x="683" y="1241"/>
                  </a:cubicBezTo>
                  <a:cubicBezTo>
                    <a:pt x="637" y="1241"/>
                    <a:pt x="607" y="1246"/>
                    <a:pt x="607" y="1246"/>
                  </a:cubicBezTo>
                  <a:cubicBezTo>
                    <a:pt x="738" y="1426"/>
                    <a:pt x="721" y="1656"/>
                    <a:pt x="590" y="1820"/>
                  </a:cubicBezTo>
                  <a:cubicBezTo>
                    <a:pt x="344" y="2065"/>
                    <a:pt x="49" y="2344"/>
                    <a:pt x="295" y="3098"/>
                  </a:cubicBezTo>
                  <a:cubicBezTo>
                    <a:pt x="557" y="3852"/>
                    <a:pt x="0" y="4508"/>
                    <a:pt x="0" y="4508"/>
                  </a:cubicBezTo>
                  <a:cubicBezTo>
                    <a:pt x="3032" y="2016"/>
                    <a:pt x="2574" y="0"/>
                    <a:pt x="25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0" name="Google Shape;9070;p21"/>
            <p:cNvSpPr/>
            <p:nvPr/>
          </p:nvSpPr>
          <p:spPr>
            <a:xfrm>
              <a:off x="1296398" y="4181419"/>
              <a:ext cx="117803" cy="139848"/>
            </a:xfrm>
            <a:custGeom>
              <a:avLst/>
              <a:gdLst/>
              <a:ahLst/>
              <a:cxnLst/>
              <a:rect l="l" t="t" r="r" b="b"/>
              <a:pathLst>
                <a:path w="3591" h="4263" extrusionOk="0">
                  <a:moveTo>
                    <a:pt x="1869" y="1"/>
                  </a:moveTo>
                  <a:cubicBezTo>
                    <a:pt x="1869" y="1"/>
                    <a:pt x="2000" y="279"/>
                    <a:pt x="1656" y="525"/>
                  </a:cubicBezTo>
                  <a:cubicBezTo>
                    <a:pt x="1295" y="771"/>
                    <a:pt x="1" y="2443"/>
                    <a:pt x="3590" y="4262"/>
                  </a:cubicBezTo>
                  <a:cubicBezTo>
                    <a:pt x="3590" y="4262"/>
                    <a:pt x="2738" y="3771"/>
                    <a:pt x="2640" y="2476"/>
                  </a:cubicBezTo>
                  <a:cubicBezTo>
                    <a:pt x="2541" y="1197"/>
                    <a:pt x="2803" y="509"/>
                    <a:pt x="18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1" name="Google Shape;9071;p21"/>
            <p:cNvSpPr/>
            <p:nvPr/>
          </p:nvSpPr>
          <p:spPr>
            <a:xfrm>
              <a:off x="1152841" y="4267698"/>
              <a:ext cx="258667" cy="189908"/>
            </a:xfrm>
            <a:custGeom>
              <a:avLst/>
              <a:gdLst/>
              <a:ahLst/>
              <a:cxnLst/>
              <a:rect l="l" t="t" r="r" b="b"/>
              <a:pathLst>
                <a:path w="7885" h="5789" extrusionOk="0">
                  <a:moveTo>
                    <a:pt x="4671" y="1"/>
                  </a:moveTo>
                  <a:cubicBezTo>
                    <a:pt x="4529" y="1"/>
                    <a:pt x="4392" y="47"/>
                    <a:pt x="4262" y="141"/>
                  </a:cubicBezTo>
                  <a:cubicBezTo>
                    <a:pt x="3894" y="395"/>
                    <a:pt x="3663" y="609"/>
                    <a:pt x="3471" y="609"/>
                  </a:cubicBezTo>
                  <a:cubicBezTo>
                    <a:pt x="3415" y="609"/>
                    <a:pt x="3363" y="591"/>
                    <a:pt x="3311" y="551"/>
                  </a:cubicBezTo>
                  <a:lnTo>
                    <a:pt x="3311" y="551"/>
                  </a:lnTo>
                  <a:cubicBezTo>
                    <a:pt x="3311" y="551"/>
                    <a:pt x="3016" y="1174"/>
                    <a:pt x="3688" y="1387"/>
                  </a:cubicBezTo>
                  <a:cubicBezTo>
                    <a:pt x="4377" y="1583"/>
                    <a:pt x="4852" y="1714"/>
                    <a:pt x="4754" y="2091"/>
                  </a:cubicBezTo>
                  <a:cubicBezTo>
                    <a:pt x="4655" y="2468"/>
                    <a:pt x="3704" y="2550"/>
                    <a:pt x="2590" y="2714"/>
                  </a:cubicBezTo>
                  <a:cubicBezTo>
                    <a:pt x="1475" y="2878"/>
                    <a:pt x="590" y="3157"/>
                    <a:pt x="623" y="4124"/>
                  </a:cubicBezTo>
                  <a:cubicBezTo>
                    <a:pt x="648" y="4887"/>
                    <a:pt x="506" y="5245"/>
                    <a:pt x="250" y="5245"/>
                  </a:cubicBezTo>
                  <a:cubicBezTo>
                    <a:pt x="176" y="5245"/>
                    <a:pt x="92" y="5215"/>
                    <a:pt x="0" y="5157"/>
                  </a:cubicBezTo>
                  <a:lnTo>
                    <a:pt x="0" y="5157"/>
                  </a:lnTo>
                  <a:cubicBezTo>
                    <a:pt x="0" y="5157"/>
                    <a:pt x="248" y="5788"/>
                    <a:pt x="1194" y="5788"/>
                  </a:cubicBezTo>
                  <a:cubicBezTo>
                    <a:pt x="1388" y="5788"/>
                    <a:pt x="1612" y="5762"/>
                    <a:pt x="1869" y="5698"/>
                  </a:cubicBezTo>
                  <a:cubicBezTo>
                    <a:pt x="3377" y="5321"/>
                    <a:pt x="3573" y="4108"/>
                    <a:pt x="4213" y="3354"/>
                  </a:cubicBezTo>
                  <a:cubicBezTo>
                    <a:pt x="4852" y="2600"/>
                    <a:pt x="5491" y="1977"/>
                    <a:pt x="7884" y="1928"/>
                  </a:cubicBezTo>
                  <a:cubicBezTo>
                    <a:pt x="7884" y="1928"/>
                    <a:pt x="6425" y="1813"/>
                    <a:pt x="5868" y="960"/>
                  </a:cubicBezTo>
                  <a:cubicBezTo>
                    <a:pt x="5463" y="329"/>
                    <a:pt x="5049" y="1"/>
                    <a:pt x="467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2" name="Google Shape;9072;p21"/>
            <p:cNvSpPr/>
            <p:nvPr/>
          </p:nvSpPr>
          <p:spPr>
            <a:xfrm>
              <a:off x="1284555" y="4345873"/>
              <a:ext cx="252238" cy="205523"/>
            </a:xfrm>
            <a:custGeom>
              <a:avLst/>
              <a:gdLst/>
              <a:ahLst/>
              <a:cxnLst/>
              <a:rect l="l" t="t" r="r" b="b"/>
              <a:pathLst>
                <a:path w="7689" h="6265" extrusionOk="0">
                  <a:moveTo>
                    <a:pt x="3368" y="1"/>
                  </a:moveTo>
                  <a:cubicBezTo>
                    <a:pt x="3322" y="1"/>
                    <a:pt x="3276" y="2"/>
                    <a:pt x="3230" y="3"/>
                  </a:cubicBezTo>
                  <a:cubicBezTo>
                    <a:pt x="2673" y="20"/>
                    <a:pt x="2115" y="167"/>
                    <a:pt x="1624" y="462"/>
                  </a:cubicBezTo>
                  <a:cubicBezTo>
                    <a:pt x="1443" y="561"/>
                    <a:pt x="1296" y="676"/>
                    <a:pt x="1148" y="807"/>
                  </a:cubicBezTo>
                  <a:cubicBezTo>
                    <a:pt x="1" y="1807"/>
                    <a:pt x="362" y="3888"/>
                    <a:pt x="1706" y="4216"/>
                  </a:cubicBezTo>
                  <a:cubicBezTo>
                    <a:pt x="1842" y="4248"/>
                    <a:pt x="1981" y="4264"/>
                    <a:pt x="2120" y="4264"/>
                  </a:cubicBezTo>
                  <a:cubicBezTo>
                    <a:pt x="2613" y="4264"/>
                    <a:pt x="3089" y="4063"/>
                    <a:pt x="3345" y="3692"/>
                  </a:cubicBezTo>
                  <a:cubicBezTo>
                    <a:pt x="3656" y="3249"/>
                    <a:pt x="3656" y="2659"/>
                    <a:pt x="3345" y="2216"/>
                  </a:cubicBezTo>
                  <a:cubicBezTo>
                    <a:pt x="3143" y="1919"/>
                    <a:pt x="2811" y="1759"/>
                    <a:pt x="2473" y="1759"/>
                  </a:cubicBezTo>
                  <a:cubicBezTo>
                    <a:pt x="2288" y="1759"/>
                    <a:pt x="2103" y="1807"/>
                    <a:pt x="1935" y="1905"/>
                  </a:cubicBezTo>
                  <a:cubicBezTo>
                    <a:pt x="1640" y="2069"/>
                    <a:pt x="1509" y="2413"/>
                    <a:pt x="1607" y="2724"/>
                  </a:cubicBezTo>
                  <a:cubicBezTo>
                    <a:pt x="1640" y="2823"/>
                    <a:pt x="1689" y="2905"/>
                    <a:pt x="1755" y="2970"/>
                  </a:cubicBezTo>
                  <a:cubicBezTo>
                    <a:pt x="1857" y="3078"/>
                    <a:pt x="1998" y="3123"/>
                    <a:pt x="2139" y="3123"/>
                  </a:cubicBezTo>
                  <a:cubicBezTo>
                    <a:pt x="2383" y="3123"/>
                    <a:pt x="2625" y="2989"/>
                    <a:pt x="2656" y="2823"/>
                  </a:cubicBezTo>
                  <a:cubicBezTo>
                    <a:pt x="2715" y="2557"/>
                    <a:pt x="2509" y="2305"/>
                    <a:pt x="2264" y="2305"/>
                  </a:cubicBezTo>
                  <a:cubicBezTo>
                    <a:pt x="2237" y="2305"/>
                    <a:pt x="2209" y="2308"/>
                    <a:pt x="2181" y="2315"/>
                  </a:cubicBezTo>
                  <a:cubicBezTo>
                    <a:pt x="1919" y="2380"/>
                    <a:pt x="1935" y="2528"/>
                    <a:pt x="1837" y="2544"/>
                  </a:cubicBezTo>
                  <a:cubicBezTo>
                    <a:pt x="1755" y="2544"/>
                    <a:pt x="1738" y="2397"/>
                    <a:pt x="1738" y="2397"/>
                  </a:cubicBezTo>
                  <a:cubicBezTo>
                    <a:pt x="1738" y="2200"/>
                    <a:pt x="1853" y="2020"/>
                    <a:pt x="2033" y="1938"/>
                  </a:cubicBezTo>
                  <a:cubicBezTo>
                    <a:pt x="2175" y="1864"/>
                    <a:pt x="2325" y="1829"/>
                    <a:pt x="2473" y="1829"/>
                  </a:cubicBezTo>
                  <a:cubicBezTo>
                    <a:pt x="2786" y="1829"/>
                    <a:pt x="3090" y="1987"/>
                    <a:pt x="3279" y="2265"/>
                  </a:cubicBezTo>
                  <a:cubicBezTo>
                    <a:pt x="3558" y="2675"/>
                    <a:pt x="3541" y="3216"/>
                    <a:pt x="3263" y="3626"/>
                  </a:cubicBezTo>
                  <a:cubicBezTo>
                    <a:pt x="3019" y="3947"/>
                    <a:pt x="2574" y="4127"/>
                    <a:pt x="2124" y="4127"/>
                  </a:cubicBezTo>
                  <a:cubicBezTo>
                    <a:pt x="2000" y="4127"/>
                    <a:pt x="1876" y="4113"/>
                    <a:pt x="1755" y="4085"/>
                  </a:cubicBezTo>
                  <a:cubicBezTo>
                    <a:pt x="542" y="3773"/>
                    <a:pt x="214" y="1856"/>
                    <a:pt x="1263" y="938"/>
                  </a:cubicBezTo>
                  <a:cubicBezTo>
                    <a:pt x="1737" y="494"/>
                    <a:pt x="2314" y="324"/>
                    <a:pt x="2899" y="324"/>
                  </a:cubicBezTo>
                  <a:cubicBezTo>
                    <a:pt x="3608" y="324"/>
                    <a:pt x="4328" y="574"/>
                    <a:pt x="4886" y="889"/>
                  </a:cubicBezTo>
                  <a:cubicBezTo>
                    <a:pt x="5820" y="1413"/>
                    <a:pt x="6557" y="2249"/>
                    <a:pt x="6967" y="3249"/>
                  </a:cubicBezTo>
                  <a:cubicBezTo>
                    <a:pt x="7279" y="4052"/>
                    <a:pt x="7459" y="4904"/>
                    <a:pt x="7459" y="5773"/>
                  </a:cubicBezTo>
                  <a:cubicBezTo>
                    <a:pt x="7459" y="5937"/>
                    <a:pt x="7443" y="6101"/>
                    <a:pt x="7410" y="6265"/>
                  </a:cubicBezTo>
                  <a:cubicBezTo>
                    <a:pt x="7424" y="6223"/>
                    <a:pt x="7438" y="6157"/>
                    <a:pt x="7452" y="6097"/>
                  </a:cubicBezTo>
                  <a:lnTo>
                    <a:pt x="7452" y="6097"/>
                  </a:lnTo>
                  <a:cubicBezTo>
                    <a:pt x="7450" y="6133"/>
                    <a:pt x="7459" y="6150"/>
                    <a:pt x="7459" y="6150"/>
                  </a:cubicBezTo>
                  <a:lnTo>
                    <a:pt x="7459" y="6068"/>
                  </a:lnTo>
                  <a:cubicBezTo>
                    <a:pt x="7457" y="6078"/>
                    <a:pt x="7454" y="6087"/>
                    <a:pt x="7452" y="6097"/>
                  </a:cubicBezTo>
                  <a:lnTo>
                    <a:pt x="7452" y="6097"/>
                  </a:lnTo>
                  <a:cubicBezTo>
                    <a:pt x="7453" y="6084"/>
                    <a:pt x="7455" y="6069"/>
                    <a:pt x="7459" y="6052"/>
                  </a:cubicBezTo>
                  <a:cubicBezTo>
                    <a:pt x="7688" y="4872"/>
                    <a:pt x="7541" y="3626"/>
                    <a:pt x="7016" y="2528"/>
                  </a:cubicBezTo>
                  <a:cubicBezTo>
                    <a:pt x="6331" y="1109"/>
                    <a:pt x="4979" y="1"/>
                    <a:pt x="336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3" name="Google Shape;9073;p21"/>
            <p:cNvSpPr/>
            <p:nvPr/>
          </p:nvSpPr>
          <p:spPr>
            <a:xfrm>
              <a:off x="1424143" y="4408565"/>
              <a:ext cx="99760" cy="107371"/>
            </a:xfrm>
            <a:custGeom>
              <a:avLst/>
              <a:gdLst/>
              <a:ahLst/>
              <a:cxnLst/>
              <a:rect l="l" t="t" r="r" b="b"/>
              <a:pathLst>
                <a:path w="3041" h="3273" extrusionOk="0">
                  <a:moveTo>
                    <a:pt x="734" y="0"/>
                  </a:moveTo>
                  <a:cubicBezTo>
                    <a:pt x="66" y="0"/>
                    <a:pt x="1" y="784"/>
                    <a:pt x="1090" y="961"/>
                  </a:cubicBezTo>
                  <a:cubicBezTo>
                    <a:pt x="2352" y="1174"/>
                    <a:pt x="3040" y="3272"/>
                    <a:pt x="3040" y="3272"/>
                  </a:cubicBezTo>
                  <a:cubicBezTo>
                    <a:pt x="3040" y="3272"/>
                    <a:pt x="2729" y="1010"/>
                    <a:pt x="1467" y="240"/>
                  </a:cubicBezTo>
                  <a:cubicBezTo>
                    <a:pt x="1179" y="68"/>
                    <a:pt x="930" y="0"/>
                    <a:pt x="73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4" name="Google Shape;9074;p21"/>
            <p:cNvSpPr/>
            <p:nvPr/>
          </p:nvSpPr>
          <p:spPr>
            <a:xfrm>
              <a:off x="1223799" y="4400265"/>
              <a:ext cx="171570" cy="148246"/>
            </a:xfrm>
            <a:custGeom>
              <a:avLst/>
              <a:gdLst/>
              <a:ahLst/>
              <a:cxnLst/>
              <a:rect l="l" t="t" r="r" b="b"/>
              <a:pathLst>
                <a:path w="5230" h="4519" extrusionOk="0">
                  <a:moveTo>
                    <a:pt x="2181" y="1"/>
                  </a:moveTo>
                  <a:lnTo>
                    <a:pt x="2181" y="1"/>
                  </a:lnTo>
                  <a:cubicBezTo>
                    <a:pt x="2017" y="198"/>
                    <a:pt x="1902" y="427"/>
                    <a:pt x="1820" y="673"/>
                  </a:cubicBezTo>
                  <a:cubicBezTo>
                    <a:pt x="1689" y="1083"/>
                    <a:pt x="1132" y="1312"/>
                    <a:pt x="574" y="1706"/>
                  </a:cubicBezTo>
                  <a:cubicBezTo>
                    <a:pt x="1" y="2083"/>
                    <a:pt x="99" y="2706"/>
                    <a:pt x="214" y="3033"/>
                  </a:cubicBezTo>
                  <a:cubicBezTo>
                    <a:pt x="279" y="3263"/>
                    <a:pt x="247" y="3509"/>
                    <a:pt x="132" y="3722"/>
                  </a:cubicBezTo>
                  <a:cubicBezTo>
                    <a:pt x="410" y="3492"/>
                    <a:pt x="722" y="3312"/>
                    <a:pt x="1066" y="3230"/>
                  </a:cubicBezTo>
                  <a:cubicBezTo>
                    <a:pt x="1673" y="3050"/>
                    <a:pt x="1656" y="2755"/>
                    <a:pt x="1656" y="2279"/>
                  </a:cubicBezTo>
                  <a:cubicBezTo>
                    <a:pt x="1643" y="1901"/>
                    <a:pt x="1796" y="1868"/>
                    <a:pt x="1850" y="1868"/>
                  </a:cubicBezTo>
                  <a:cubicBezTo>
                    <a:pt x="1862" y="1868"/>
                    <a:pt x="1869" y="1870"/>
                    <a:pt x="1869" y="1870"/>
                  </a:cubicBezTo>
                  <a:cubicBezTo>
                    <a:pt x="1878" y="1869"/>
                    <a:pt x="1886" y="1868"/>
                    <a:pt x="1894" y="1868"/>
                  </a:cubicBezTo>
                  <a:cubicBezTo>
                    <a:pt x="2161" y="1868"/>
                    <a:pt x="2098" y="2387"/>
                    <a:pt x="2082" y="2689"/>
                  </a:cubicBezTo>
                  <a:cubicBezTo>
                    <a:pt x="1984" y="3214"/>
                    <a:pt x="2132" y="3755"/>
                    <a:pt x="2492" y="4164"/>
                  </a:cubicBezTo>
                  <a:cubicBezTo>
                    <a:pt x="2734" y="4428"/>
                    <a:pt x="3055" y="4518"/>
                    <a:pt x="3375" y="4518"/>
                  </a:cubicBezTo>
                  <a:cubicBezTo>
                    <a:pt x="3770" y="4518"/>
                    <a:pt x="4165" y="4381"/>
                    <a:pt x="4410" y="4263"/>
                  </a:cubicBezTo>
                  <a:cubicBezTo>
                    <a:pt x="4514" y="4217"/>
                    <a:pt x="4626" y="4195"/>
                    <a:pt x="4739" y="4195"/>
                  </a:cubicBezTo>
                  <a:cubicBezTo>
                    <a:pt x="4910" y="4195"/>
                    <a:pt x="5081" y="4246"/>
                    <a:pt x="5230" y="4345"/>
                  </a:cubicBezTo>
                  <a:cubicBezTo>
                    <a:pt x="5082" y="3460"/>
                    <a:pt x="4656" y="3197"/>
                    <a:pt x="4017" y="3132"/>
                  </a:cubicBezTo>
                  <a:cubicBezTo>
                    <a:pt x="3394" y="3066"/>
                    <a:pt x="2541" y="2853"/>
                    <a:pt x="2197" y="1771"/>
                  </a:cubicBezTo>
                  <a:cubicBezTo>
                    <a:pt x="1869" y="690"/>
                    <a:pt x="2181" y="1"/>
                    <a:pt x="218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5" name="Google Shape;9075;p21"/>
            <p:cNvSpPr/>
            <p:nvPr/>
          </p:nvSpPr>
          <p:spPr>
            <a:xfrm>
              <a:off x="1251225" y="4500289"/>
              <a:ext cx="42515" cy="65118"/>
            </a:xfrm>
            <a:custGeom>
              <a:avLst/>
              <a:gdLst/>
              <a:ahLst/>
              <a:cxnLst/>
              <a:rect l="l" t="t" r="r" b="b"/>
              <a:pathLst>
                <a:path w="1296" h="1985" extrusionOk="0">
                  <a:moveTo>
                    <a:pt x="951" y="1"/>
                  </a:moveTo>
                  <a:cubicBezTo>
                    <a:pt x="951" y="1"/>
                    <a:pt x="935" y="83"/>
                    <a:pt x="509" y="345"/>
                  </a:cubicBezTo>
                  <a:cubicBezTo>
                    <a:pt x="165" y="525"/>
                    <a:pt x="1" y="919"/>
                    <a:pt x="115" y="1296"/>
                  </a:cubicBezTo>
                  <a:cubicBezTo>
                    <a:pt x="181" y="1509"/>
                    <a:pt x="230" y="1755"/>
                    <a:pt x="263" y="1984"/>
                  </a:cubicBezTo>
                  <a:cubicBezTo>
                    <a:pt x="263" y="1984"/>
                    <a:pt x="263" y="1837"/>
                    <a:pt x="771" y="1542"/>
                  </a:cubicBezTo>
                  <a:cubicBezTo>
                    <a:pt x="1296" y="1263"/>
                    <a:pt x="1099" y="837"/>
                    <a:pt x="1001" y="558"/>
                  </a:cubicBezTo>
                  <a:cubicBezTo>
                    <a:pt x="951" y="378"/>
                    <a:pt x="935" y="181"/>
                    <a:pt x="95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6" name="Google Shape;9076;p21"/>
            <p:cNvSpPr/>
            <p:nvPr/>
          </p:nvSpPr>
          <p:spPr>
            <a:xfrm>
              <a:off x="1064626" y="4217636"/>
              <a:ext cx="226978" cy="160285"/>
            </a:xfrm>
            <a:custGeom>
              <a:avLst/>
              <a:gdLst/>
              <a:ahLst/>
              <a:cxnLst/>
              <a:rect l="l" t="t" r="r" b="b"/>
              <a:pathLst>
                <a:path w="6919" h="4886" extrusionOk="0">
                  <a:moveTo>
                    <a:pt x="4978" y="1"/>
                  </a:moveTo>
                  <a:cubicBezTo>
                    <a:pt x="4754" y="1"/>
                    <a:pt x="4504" y="53"/>
                    <a:pt x="4230" y="175"/>
                  </a:cubicBezTo>
                  <a:cubicBezTo>
                    <a:pt x="2771" y="831"/>
                    <a:pt x="3033" y="3306"/>
                    <a:pt x="4771" y="3667"/>
                  </a:cubicBezTo>
                  <a:cubicBezTo>
                    <a:pt x="4984" y="3699"/>
                    <a:pt x="5181" y="3732"/>
                    <a:pt x="5344" y="3749"/>
                  </a:cubicBezTo>
                  <a:cubicBezTo>
                    <a:pt x="4885" y="3831"/>
                    <a:pt x="4459" y="3978"/>
                    <a:pt x="4033" y="4191"/>
                  </a:cubicBezTo>
                  <a:cubicBezTo>
                    <a:pt x="3886" y="4273"/>
                    <a:pt x="3656" y="4339"/>
                    <a:pt x="3607" y="4355"/>
                  </a:cubicBezTo>
                  <a:cubicBezTo>
                    <a:pt x="3153" y="4527"/>
                    <a:pt x="2723" y="4603"/>
                    <a:pt x="2336" y="4603"/>
                  </a:cubicBezTo>
                  <a:cubicBezTo>
                    <a:pt x="1507" y="4603"/>
                    <a:pt x="870" y="4256"/>
                    <a:pt x="591" y="3765"/>
                  </a:cubicBezTo>
                  <a:cubicBezTo>
                    <a:pt x="345" y="3355"/>
                    <a:pt x="329" y="2863"/>
                    <a:pt x="558" y="2454"/>
                  </a:cubicBezTo>
                  <a:lnTo>
                    <a:pt x="575" y="2421"/>
                  </a:lnTo>
                  <a:cubicBezTo>
                    <a:pt x="779" y="2106"/>
                    <a:pt x="1115" y="1959"/>
                    <a:pt x="1428" y="1959"/>
                  </a:cubicBezTo>
                  <a:cubicBezTo>
                    <a:pt x="1719" y="1959"/>
                    <a:pt x="1989" y="2086"/>
                    <a:pt x="2115" y="2323"/>
                  </a:cubicBezTo>
                  <a:cubicBezTo>
                    <a:pt x="2230" y="2454"/>
                    <a:pt x="2296" y="2618"/>
                    <a:pt x="2296" y="2798"/>
                  </a:cubicBezTo>
                  <a:cubicBezTo>
                    <a:pt x="2296" y="2945"/>
                    <a:pt x="2230" y="3093"/>
                    <a:pt x="2115" y="3208"/>
                  </a:cubicBezTo>
                  <a:cubicBezTo>
                    <a:pt x="2010" y="3304"/>
                    <a:pt x="1951" y="3335"/>
                    <a:pt x="1923" y="3335"/>
                  </a:cubicBezTo>
                  <a:cubicBezTo>
                    <a:pt x="1898" y="3335"/>
                    <a:pt x="1895" y="3312"/>
                    <a:pt x="1902" y="3290"/>
                  </a:cubicBezTo>
                  <a:cubicBezTo>
                    <a:pt x="2018" y="3030"/>
                    <a:pt x="1727" y="2861"/>
                    <a:pt x="1474" y="2861"/>
                  </a:cubicBezTo>
                  <a:cubicBezTo>
                    <a:pt x="1295" y="2861"/>
                    <a:pt x="1135" y="2945"/>
                    <a:pt x="1148" y="3142"/>
                  </a:cubicBezTo>
                  <a:cubicBezTo>
                    <a:pt x="1137" y="3417"/>
                    <a:pt x="1376" y="3544"/>
                    <a:pt x="1629" y="3544"/>
                  </a:cubicBezTo>
                  <a:cubicBezTo>
                    <a:pt x="1754" y="3544"/>
                    <a:pt x="1881" y="3513"/>
                    <a:pt x="1984" y="3454"/>
                  </a:cubicBezTo>
                  <a:lnTo>
                    <a:pt x="2017" y="3437"/>
                  </a:lnTo>
                  <a:cubicBezTo>
                    <a:pt x="2050" y="3421"/>
                    <a:pt x="2066" y="3404"/>
                    <a:pt x="2083" y="3388"/>
                  </a:cubicBezTo>
                  <a:lnTo>
                    <a:pt x="2099" y="3388"/>
                  </a:lnTo>
                  <a:cubicBezTo>
                    <a:pt x="2394" y="3093"/>
                    <a:pt x="2443" y="2634"/>
                    <a:pt x="2181" y="2290"/>
                  </a:cubicBezTo>
                  <a:cubicBezTo>
                    <a:pt x="2043" y="2021"/>
                    <a:pt x="1730" y="1874"/>
                    <a:pt x="1395" y="1874"/>
                  </a:cubicBezTo>
                  <a:cubicBezTo>
                    <a:pt x="1055" y="1874"/>
                    <a:pt x="691" y="2025"/>
                    <a:pt x="460" y="2355"/>
                  </a:cubicBezTo>
                  <a:cubicBezTo>
                    <a:pt x="1" y="2962"/>
                    <a:pt x="148" y="4126"/>
                    <a:pt x="935" y="4585"/>
                  </a:cubicBezTo>
                  <a:cubicBezTo>
                    <a:pt x="1284" y="4773"/>
                    <a:pt x="1684" y="4885"/>
                    <a:pt x="2079" y="4885"/>
                  </a:cubicBezTo>
                  <a:cubicBezTo>
                    <a:pt x="2130" y="4885"/>
                    <a:pt x="2180" y="4883"/>
                    <a:pt x="2230" y="4880"/>
                  </a:cubicBezTo>
                  <a:cubicBezTo>
                    <a:pt x="3132" y="4863"/>
                    <a:pt x="3853" y="4371"/>
                    <a:pt x="5033" y="4011"/>
                  </a:cubicBezTo>
                  <a:cubicBezTo>
                    <a:pt x="5459" y="3896"/>
                    <a:pt x="5902" y="3831"/>
                    <a:pt x="6344" y="3798"/>
                  </a:cubicBezTo>
                  <a:cubicBezTo>
                    <a:pt x="6541" y="3781"/>
                    <a:pt x="6738" y="3732"/>
                    <a:pt x="6918" y="3634"/>
                  </a:cubicBezTo>
                  <a:lnTo>
                    <a:pt x="6918" y="3634"/>
                  </a:lnTo>
                  <a:cubicBezTo>
                    <a:pt x="6918" y="3634"/>
                    <a:pt x="6795" y="3663"/>
                    <a:pt x="6639" y="3663"/>
                  </a:cubicBezTo>
                  <a:cubicBezTo>
                    <a:pt x="6484" y="3663"/>
                    <a:pt x="6295" y="3634"/>
                    <a:pt x="6164" y="3519"/>
                  </a:cubicBezTo>
                  <a:cubicBezTo>
                    <a:pt x="5902" y="3273"/>
                    <a:pt x="5918" y="3372"/>
                    <a:pt x="5623" y="3290"/>
                  </a:cubicBezTo>
                  <a:cubicBezTo>
                    <a:pt x="5459" y="3240"/>
                    <a:pt x="5361" y="3077"/>
                    <a:pt x="5361" y="2913"/>
                  </a:cubicBezTo>
                  <a:cubicBezTo>
                    <a:pt x="5164" y="3077"/>
                    <a:pt x="5131" y="3372"/>
                    <a:pt x="5279" y="3585"/>
                  </a:cubicBezTo>
                  <a:cubicBezTo>
                    <a:pt x="5279" y="3585"/>
                    <a:pt x="4558" y="3585"/>
                    <a:pt x="4377" y="3208"/>
                  </a:cubicBezTo>
                  <a:cubicBezTo>
                    <a:pt x="4213" y="2831"/>
                    <a:pt x="4410" y="2847"/>
                    <a:pt x="4558" y="2765"/>
                  </a:cubicBezTo>
                  <a:cubicBezTo>
                    <a:pt x="4705" y="2667"/>
                    <a:pt x="4754" y="2536"/>
                    <a:pt x="4590" y="2323"/>
                  </a:cubicBezTo>
                  <a:cubicBezTo>
                    <a:pt x="4443" y="2126"/>
                    <a:pt x="4459" y="1749"/>
                    <a:pt x="4738" y="1749"/>
                  </a:cubicBezTo>
                  <a:cubicBezTo>
                    <a:pt x="4660" y="1580"/>
                    <a:pt x="4489" y="1483"/>
                    <a:pt x="4315" y="1483"/>
                  </a:cubicBezTo>
                  <a:cubicBezTo>
                    <a:pt x="4270" y="1483"/>
                    <a:pt x="4225" y="1489"/>
                    <a:pt x="4181" y="1503"/>
                  </a:cubicBezTo>
                  <a:cubicBezTo>
                    <a:pt x="3754" y="1569"/>
                    <a:pt x="3738" y="2175"/>
                    <a:pt x="3738" y="2175"/>
                  </a:cubicBezTo>
                  <a:cubicBezTo>
                    <a:pt x="3738" y="2175"/>
                    <a:pt x="3443" y="1421"/>
                    <a:pt x="3935" y="1044"/>
                  </a:cubicBezTo>
                  <a:cubicBezTo>
                    <a:pt x="4118" y="899"/>
                    <a:pt x="4264" y="844"/>
                    <a:pt x="4379" y="844"/>
                  </a:cubicBezTo>
                  <a:cubicBezTo>
                    <a:pt x="4563" y="844"/>
                    <a:pt x="4665" y="985"/>
                    <a:pt x="4705" y="1126"/>
                  </a:cubicBezTo>
                  <a:cubicBezTo>
                    <a:pt x="4758" y="1311"/>
                    <a:pt x="4865" y="1465"/>
                    <a:pt x="5008" y="1465"/>
                  </a:cubicBezTo>
                  <a:cubicBezTo>
                    <a:pt x="5041" y="1465"/>
                    <a:pt x="5077" y="1456"/>
                    <a:pt x="5115" y="1437"/>
                  </a:cubicBezTo>
                  <a:cubicBezTo>
                    <a:pt x="5259" y="1371"/>
                    <a:pt x="5373" y="1267"/>
                    <a:pt x="5472" y="1267"/>
                  </a:cubicBezTo>
                  <a:cubicBezTo>
                    <a:pt x="5520" y="1267"/>
                    <a:pt x="5564" y="1291"/>
                    <a:pt x="5607" y="1355"/>
                  </a:cubicBezTo>
                  <a:cubicBezTo>
                    <a:pt x="5705" y="1601"/>
                    <a:pt x="5607" y="1896"/>
                    <a:pt x="5361" y="2011"/>
                  </a:cubicBezTo>
                  <a:cubicBezTo>
                    <a:pt x="5361" y="2011"/>
                    <a:pt x="5367" y="2011"/>
                    <a:pt x="5377" y="2011"/>
                  </a:cubicBezTo>
                  <a:cubicBezTo>
                    <a:pt x="5484" y="2011"/>
                    <a:pt x="6094" y="1984"/>
                    <a:pt x="6213" y="1372"/>
                  </a:cubicBezTo>
                  <a:cubicBezTo>
                    <a:pt x="6331" y="822"/>
                    <a:pt x="5864" y="1"/>
                    <a:pt x="49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7" name="Google Shape;9077;p21"/>
            <p:cNvSpPr/>
            <p:nvPr/>
          </p:nvSpPr>
          <p:spPr>
            <a:xfrm>
              <a:off x="1028081" y="4303489"/>
              <a:ext cx="152740" cy="108650"/>
            </a:xfrm>
            <a:custGeom>
              <a:avLst/>
              <a:gdLst/>
              <a:ahLst/>
              <a:cxnLst/>
              <a:rect l="l" t="t" r="r" b="b"/>
              <a:pathLst>
                <a:path w="4656" h="3312" extrusionOk="0">
                  <a:moveTo>
                    <a:pt x="853" y="1"/>
                  </a:moveTo>
                  <a:cubicBezTo>
                    <a:pt x="853" y="1"/>
                    <a:pt x="0" y="919"/>
                    <a:pt x="558" y="1722"/>
                  </a:cubicBezTo>
                  <a:cubicBezTo>
                    <a:pt x="869" y="2181"/>
                    <a:pt x="1377" y="2459"/>
                    <a:pt x="1934" y="2492"/>
                  </a:cubicBezTo>
                  <a:cubicBezTo>
                    <a:pt x="1869" y="2492"/>
                    <a:pt x="1475" y="2492"/>
                    <a:pt x="1295" y="2722"/>
                  </a:cubicBezTo>
                  <a:cubicBezTo>
                    <a:pt x="1180" y="2885"/>
                    <a:pt x="1131" y="3099"/>
                    <a:pt x="1164" y="3312"/>
                  </a:cubicBezTo>
                  <a:cubicBezTo>
                    <a:pt x="1215" y="3223"/>
                    <a:pt x="1304" y="3164"/>
                    <a:pt x="1395" y="3164"/>
                  </a:cubicBezTo>
                  <a:cubicBezTo>
                    <a:pt x="1422" y="3164"/>
                    <a:pt x="1449" y="3169"/>
                    <a:pt x="1475" y="3180"/>
                  </a:cubicBezTo>
                  <a:cubicBezTo>
                    <a:pt x="1589" y="3215"/>
                    <a:pt x="1750" y="3288"/>
                    <a:pt x="1932" y="3288"/>
                  </a:cubicBezTo>
                  <a:cubicBezTo>
                    <a:pt x="2091" y="3288"/>
                    <a:pt x="2267" y="3233"/>
                    <a:pt x="2443" y="3049"/>
                  </a:cubicBezTo>
                  <a:cubicBezTo>
                    <a:pt x="2820" y="2640"/>
                    <a:pt x="3311" y="2869"/>
                    <a:pt x="4655" y="2164"/>
                  </a:cubicBezTo>
                  <a:cubicBezTo>
                    <a:pt x="4655" y="2164"/>
                    <a:pt x="4655" y="2164"/>
                    <a:pt x="4655" y="2164"/>
                  </a:cubicBezTo>
                  <a:cubicBezTo>
                    <a:pt x="4631" y="2164"/>
                    <a:pt x="3916" y="2456"/>
                    <a:pt x="3114" y="2456"/>
                  </a:cubicBezTo>
                  <a:cubicBezTo>
                    <a:pt x="2651" y="2456"/>
                    <a:pt x="2158" y="2358"/>
                    <a:pt x="1754" y="2049"/>
                  </a:cubicBezTo>
                  <a:cubicBezTo>
                    <a:pt x="1098" y="1574"/>
                    <a:pt x="754" y="787"/>
                    <a:pt x="85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8" name="Google Shape;9078;p21"/>
            <p:cNvSpPr/>
            <p:nvPr/>
          </p:nvSpPr>
          <p:spPr>
            <a:xfrm>
              <a:off x="-85015" y="4897400"/>
              <a:ext cx="297935" cy="207098"/>
            </a:xfrm>
            <a:custGeom>
              <a:avLst/>
              <a:gdLst/>
              <a:ahLst/>
              <a:cxnLst/>
              <a:rect l="l" t="t" r="r" b="b"/>
              <a:pathLst>
                <a:path w="9082" h="6313" extrusionOk="0">
                  <a:moveTo>
                    <a:pt x="7085" y="0"/>
                  </a:moveTo>
                  <a:cubicBezTo>
                    <a:pt x="6630" y="0"/>
                    <a:pt x="6201" y="163"/>
                    <a:pt x="5934" y="501"/>
                  </a:cubicBezTo>
                  <a:cubicBezTo>
                    <a:pt x="5540" y="910"/>
                    <a:pt x="5491" y="1533"/>
                    <a:pt x="5819" y="1992"/>
                  </a:cubicBezTo>
                  <a:cubicBezTo>
                    <a:pt x="5901" y="2140"/>
                    <a:pt x="6032" y="2238"/>
                    <a:pt x="6196" y="2304"/>
                  </a:cubicBezTo>
                  <a:lnTo>
                    <a:pt x="6229" y="2320"/>
                  </a:lnTo>
                  <a:lnTo>
                    <a:pt x="6294" y="2336"/>
                  </a:lnTo>
                  <a:cubicBezTo>
                    <a:pt x="6327" y="2353"/>
                    <a:pt x="6360" y="2353"/>
                    <a:pt x="6393" y="2369"/>
                  </a:cubicBezTo>
                  <a:cubicBezTo>
                    <a:pt x="6461" y="2385"/>
                    <a:pt x="6531" y="2394"/>
                    <a:pt x="6600" y="2394"/>
                  </a:cubicBezTo>
                  <a:cubicBezTo>
                    <a:pt x="6812" y="2394"/>
                    <a:pt x="7019" y="2317"/>
                    <a:pt x="7180" y="2156"/>
                  </a:cubicBezTo>
                  <a:cubicBezTo>
                    <a:pt x="7570" y="1751"/>
                    <a:pt x="7300" y="1208"/>
                    <a:pt x="6962" y="1208"/>
                  </a:cubicBezTo>
                  <a:cubicBezTo>
                    <a:pt x="6931" y="1208"/>
                    <a:pt x="6900" y="1212"/>
                    <a:pt x="6868" y="1222"/>
                  </a:cubicBezTo>
                  <a:cubicBezTo>
                    <a:pt x="6557" y="1304"/>
                    <a:pt x="6491" y="1714"/>
                    <a:pt x="6721" y="1845"/>
                  </a:cubicBezTo>
                  <a:cubicBezTo>
                    <a:pt x="6775" y="1875"/>
                    <a:pt x="6833" y="1889"/>
                    <a:pt x="6891" y="1889"/>
                  </a:cubicBezTo>
                  <a:cubicBezTo>
                    <a:pt x="6992" y="1889"/>
                    <a:pt x="7091" y="1846"/>
                    <a:pt x="7163" y="1763"/>
                  </a:cubicBezTo>
                  <a:lnTo>
                    <a:pt x="7163" y="1763"/>
                  </a:lnTo>
                  <a:cubicBezTo>
                    <a:pt x="7196" y="1910"/>
                    <a:pt x="7147" y="2058"/>
                    <a:pt x="7016" y="2140"/>
                  </a:cubicBezTo>
                  <a:cubicBezTo>
                    <a:pt x="6875" y="2257"/>
                    <a:pt x="6701" y="2315"/>
                    <a:pt x="6530" y="2315"/>
                  </a:cubicBezTo>
                  <a:cubicBezTo>
                    <a:pt x="6461" y="2315"/>
                    <a:pt x="6393" y="2306"/>
                    <a:pt x="6327" y="2287"/>
                  </a:cubicBezTo>
                  <a:cubicBezTo>
                    <a:pt x="6229" y="2271"/>
                    <a:pt x="6147" y="2222"/>
                    <a:pt x="6065" y="2173"/>
                  </a:cubicBezTo>
                  <a:cubicBezTo>
                    <a:pt x="5557" y="1763"/>
                    <a:pt x="5524" y="1009"/>
                    <a:pt x="5983" y="550"/>
                  </a:cubicBezTo>
                  <a:cubicBezTo>
                    <a:pt x="6239" y="246"/>
                    <a:pt x="6632" y="102"/>
                    <a:pt x="7049" y="102"/>
                  </a:cubicBezTo>
                  <a:cubicBezTo>
                    <a:pt x="7915" y="102"/>
                    <a:pt x="8879" y="727"/>
                    <a:pt x="8901" y="1845"/>
                  </a:cubicBezTo>
                  <a:cubicBezTo>
                    <a:pt x="8917" y="2664"/>
                    <a:pt x="8491" y="3402"/>
                    <a:pt x="7770" y="3795"/>
                  </a:cubicBezTo>
                  <a:lnTo>
                    <a:pt x="7704" y="3812"/>
                  </a:lnTo>
                  <a:cubicBezTo>
                    <a:pt x="7622" y="3844"/>
                    <a:pt x="7540" y="3877"/>
                    <a:pt x="7442" y="3894"/>
                  </a:cubicBezTo>
                  <a:cubicBezTo>
                    <a:pt x="7215" y="3946"/>
                    <a:pt x="6990" y="3968"/>
                    <a:pt x="6765" y="3968"/>
                  </a:cubicBezTo>
                  <a:cubicBezTo>
                    <a:pt x="5178" y="3968"/>
                    <a:pt x="3643" y="2834"/>
                    <a:pt x="2302" y="2834"/>
                  </a:cubicBezTo>
                  <a:cubicBezTo>
                    <a:pt x="2155" y="2834"/>
                    <a:pt x="2011" y="2847"/>
                    <a:pt x="1869" y="2877"/>
                  </a:cubicBezTo>
                  <a:cubicBezTo>
                    <a:pt x="623" y="3156"/>
                    <a:pt x="262" y="4041"/>
                    <a:pt x="148" y="4582"/>
                  </a:cubicBezTo>
                  <a:cubicBezTo>
                    <a:pt x="0" y="5123"/>
                    <a:pt x="115" y="5729"/>
                    <a:pt x="558" y="6057"/>
                  </a:cubicBezTo>
                  <a:cubicBezTo>
                    <a:pt x="784" y="6233"/>
                    <a:pt x="1055" y="6313"/>
                    <a:pt x="1320" y="6313"/>
                  </a:cubicBezTo>
                  <a:cubicBezTo>
                    <a:pt x="1747" y="6313"/>
                    <a:pt x="2156" y="6106"/>
                    <a:pt x="2328" y="5762"/>
                  </a:cubicBezTo>
                  <a:cubicBezTo>
                    <a:pt x="2656" y="5221"/>
                    <a:pt x="2361" y="4516"/>
                    <a:pt x="1869" y="4402"/>
                  </a:cubicBezTo>
                  <a:cubicBezTo>
                    <a:pt x="1770" y="4356"/>
                    <a:pt x="1666" y="4335"/>
                    <a:pt x="1563" y="4335"/>
                  </a:cubicBezTo>
                  <a:cubicBezTo>
                    <a:pt x="1257" y="4335"/>
                    <a:pt x="963" y="4525"/>
                    <a:pt x="853" y="4844"/>
                  </a:cubicBezTo>
                  <a:cubicBezTo>
                    <a:pt x="820" y="4959"/>
                    <a:pt x="803" y="5090"/>
                    <a:pt x="836" y="5221"/>
                  </a:cubicBezTo>
                  <a:lnTo>
                    <a:pt x="836" y="5238"/>
                  </a:lnTo>
                  <a:cubicBezTo>
                    <a:pt x="836" y="5238"/>
                    <a:pt x="836" y="5254"/>
                    <a:pt x="836" y="5270"/>
                  </a:cubicBezTo>
                  <a:cubicBezTo>
                    <a:pt x="836" y="5287"/>
                    <a:pt x="836" y="5287"/>
                    <a:pt x="836" y="5303"/>
                  </a:cubicBezTo>
                  <a:cubicBezTo>
                    <a:pt x="910" y="5525"/>
                    <a:pt x="1122" y="5663"/>
                    <a:pt x="1341" y="5663"/>
                  </a:cubicBezTo>
                  <a:cubicBezTo>
                    <a:pt x="1414" y="5663"/>
                    <a:pt x="1488" y="5647"/>
                    <a:pt x="1557" y="5615"/>
                  </a:cubicBezTo>
                  <a:cubicBezTo>
                    <a:pt x="1904" y="5473"/>
                    <a:pt x="1797" y="4923"/>
                    <a:pt x="1454" y="4923"/>
                  </a:cubicBezTo>
                  <a:cubicBezTo>
                    <a:pt x="1439" y="4923"/>
                    <a:pt x="1425" y="4924"/>
                    <a:pt x="1410" y="4926"/>
                  </a:cubicBezTo>
                  <a:cubicBezTo>
                    <a:pt x="1049" y="4959"/>
                    <a:pt x="1115" y="5320"/>
                    <a:pt x="1066" y="5369"/>
                  </a:cubicBezTo>
                  <a:cubicBezTo>
                    <a:pt x="1052" y="5383"/>
                    <a:pt x="1037" y="5389"/>
                    <a:pt x="1022" y="5389"/>
                  </a:cubicBezTo>
                  <a:cubicBezTo>
                    <a:pt x="968" y="5389"/>
                    <a:pt x="915" y="5313"/>
                    <a:pt x="902" y="5287"/>
                  </a:cubicBezTo>
                  <a:cubicBezTo>
                    <a:pt x="836" y="5090"/>
                    <a:pt x="853" y="4877"/>
                    <a:pt x="935" y="4713"/>
                  </a:cubicBezTo>
                  <a:cubicBezTo>
                    <a:pt x="1085" y="4505"/>
                    <a:pt x="1317" y="4387"/>
                    <a:pt x="1555" y="4387"/>
                  </a:cubicBezTo>
                  <a:cubicBezTo>
                    <a:pt x="1655" y="4387"/>
                    <a:pt x="1756" y="4407"/>
                    <a:pt x="1852" y="4451"/>
                  </a:cubicBezTo>
                  <a:cubicBezTo>
                    <a:pt x="2311" y="4566"/>
                    <a:pt x="2557" y="5221"/>
                    <a:pt x="2246" y="5713"/>
                  </a:cubicBezTo>
                  <a:cubicBezTo>
                    <a:pt x="2085" y="6024"/>
                    <a:pt x="1709" y="6207"/>
                    <a:pt x="1325" y="6207"/>
                  </a:cubicBezTo>
                  <a:cubicBezTo>
                    <a:pt x="1082" y="6207"/>
                    <a:pt x="836" y="6134"/>
                    <a:pt x="639" y="5975"/>
                  </a:cubicBezTo>
                  <a:cubicBezTo>
                    <a:pt x="115" y="5566"/>
                    <a:pt x="115" y="4631"/>
                    <a:pt x="558" y="4058"/>
                  </a:cubicBezTo>
                  <a:cubicBezTo>
                    <a:pt x="903" y="3576"/>
                    <a:pt x="1492" y="3345"/>
                    <a:pt x="2104" y="3345"/>
                  </a:cubicBezTo>
                  <a:cubicBezTo>
                    <a:pt x="2304" y="3345"/>
                    <a:pt x="2507" y="3370"/>
                    <a:pt x="2705" y="3418"/>
                  </a:cubicBezTo>
                  <a:cubicBezTo>
                    <a:pt x="3508" y="3615"/>
                    <a:pt x="4344" y="3959"/>
                    <a:pt x="5229" y="4189"/>
                  </a:cubicBezTo>
                  <a:cubicBezTo>
                    <a:pt x="5550" y="4248"/>
                    <a:pt x="5879" y="4282"/>
                    <a:pt x="6205" y="4282"/>
                  </a:cubicBezTo>
                  <a:cubicBezTo>
                    <a:pt x="6781" y="4282"/>
                    <a:pt x="7350" y="4177"/>
                    <a:pt x="7852" y="3926"/>
                  </a:cubicBezTo>
                  <a:cubicBezTo>
                    <a:pt x="8622" y="3517"/>
                    <a:pt x="9081" y="2713"/>
                    <a:pt x="9048" y="1845"/>
                  </a:cubicBezTo>
                  <a:cubicBezTo>
                    <a:pt x="9015" y="653"/>
                    <a:pt x="7997" y="0"/>
                    <a:pt x="708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9" name="Google Shape;9079;p21"/>
            <p:cNvSpPr/>
            <p:nvPr/>
          </p:nvSpPr>
          <p:spPr>
            <a:xfrm>
              <a:off x="-49519" y="5014811"/>
              <a:ext cx="211887" cy="121116"/>
            </a:xfrm>
            <a:custGeom>
              <a:avLst/>
              <a:gdLst/>
              <a:ahLst/>
              <a:cxnLst/>
              <a:rect l="l" t="t" r="r" b="b"/>
              <a:pathLst>
                <a:path w="6459" h="3692" extrusionOk="0">
                  <a:moveTo>
                    <a:pt x="948" y="0"/>
                  </a:moveTo>
                  <a:cubicBezTo>
                    <a:pt x="332" y="0"/>
                    <a:pt x="0" y="265"/>
                    <a:pt x="0" y="265"/>
                  </a:cubicBezTo>
                  <a:cubicBezTo>
                    <a:pt x="225" y="193"/>
                    <a:pt x="434" y="147"/>
                    <a:pt x="643" y="147"/>
                  </a:cubicBezTo>
                  <a:cubicBezTo>
                    <a:pt x="952" y="147"/>
                    <a:pt x="1261" y="247"/>
                    <a:pt x="1623" y="511"/>
                  </a:cubicBezTo>
                  <a:cubicBezTo>
                    <a:pt x="2213" y="954"/>
                    <a:pt x="1852" y="1708"/>
                    <a:pt x="1754" y="2200"/>
                  </a:cubicBezTo>
                  <a:cubicBezTo>
                    <a:pt x="1656" y="2708"/>
                    <a:pt x="2360" y="2921"/>
                    <a:pt x="2721" y="3085"/>
                  </a:cubicBezTo>
                  <a:cubicBezTo>
                    <a:pt x="3082" y="3249"/>
                    <a:pt x="2901" y="3691"/>
                    <a:pt x="2901" y="3691"/>
                  </a:cubicBezTo>
                  <a:cubicBezTo>
                    <a:pt x="4245" y="2872"/>
                    <a:pt x="3377" y="1937"/>
                    <a:pt x="3147" y="1659"/>
                  </a:cubicBezTo>
                  <a:cubicBezTo>
                    <a:pt x="2957" y="1441"/>
                    <a:pt x="3083" y="1200"/>
                    <a:pt x="3272" y="1200"/>
                  </a:cubicBezTo>
                  <a:cubicBezTo>
                    <a:pt x="3310" y="1200"/>
                    <a:pt x="3351" y="1210"/>
                    <a:pt x="3393" y="1233"/>
                  </a:cubicBezTo>
                  <a:cubicBezTo>
                    <a:pt x="3639" y="1364"/>
                    <a:pt x="3278" y="1872"/>
                    <a:pt x="3950" y="2298"/>
                  </a:cubicBezTo>
                  <a:cubicBezTo>
                    <a:pt x="4120" y="2410"/>
                    <a:pt x="4279" y="2451"/>
                    <a:pt x="4422" y="2451"/>
                  </a:cubicBezTo>
                  <a:cubicBezTo>
                    <a:pt x="4846" y="2451"/>
                    <a:pt x="5131" y="2085"/>
                    <a:pt x="5131" y="2085"/>
                  </a:cubicBezTo>
                  <a:lnTo>
                    <a:pt x="5131" y="2085"/>
                  </a:lnTo>
                  <a:cubicBezTo>
                    <a:pt x="5124" y="2085"/>
                    <a:pt x="5119" y="2085"/>
                    <a:pt x="5113" y="2085"/>
                  </a:cubicBezTo>
                  <a:cubicBezTo>
                    <a:pt x="4744" y="2085"/>
                    <a:pt x="4948" y="1574"/>
                    <a:pt x="4786" y="1413"/>
                  </a:cubicBezTo>
                  <a:cubicBezTo>
                    <a:pt x="4702" y="1350"/>
                    <a:pt x="4605" y="1320"/>
                    <a:pt x="4511" y="1320"/>
                  </a:cubicBezTo>
                  <a:cubicBezTo>
                    <a:pt x="4458" y="1320"/>
                    <a:pt x="4407" y="1330"/>
                    <a:pt x="4360" y="1347"/>
                  </a:cubicBezTo>
                  <a:cubicBezTo>
                    <a:pt x="4311" y="1359"/>
                    <a:pt x="4263" y="1364"/>
                    <a:pt x="4219" y="1364"/>
                  </a:cubicBezTo>
                  <a:cubicBezTo>
                    <a:pt x="4071" y="1364"/>
                    <a:pt x="3969" y="1305"/>
                    <a:pt x="4032" y="1216"/>
                  </a:cubicBezTo>
                  <a:cubicBezTo>
                    <a:pt x="4066" y="1174"/>
                    <a:pt x="4102" y="1158"/>
                    <a:pt x="4148" y="1158"/>
                  </a:cubicBezTo>
                  <a:cubicBezTo>
                    <a:pt x="4283" y="1158"/>
                    <a:pt x="4508" y="1294"/>
                    <a:pt x="5032" y="1331"/>
                  </a:cubicBezTo>
                  <a:cubicBezTo>
                    <a:pt x="5060" y="1333"/>
                    <a:pt x="5087" y="1333"/>
                    <a:pt x="5114" y="1333"/>
                  </a:cubicBezTo>
                  <a:cubicBezTo>
                    <a:pt x="5892" y="1333"/>
                    <a:pt x="6458" y="675"/>
                    <a:pt x="6458" y="675"/>
                  </a:cubicBezTo>
                  <a:lnTo>
                    <a:pt x="6458" y="675"/>
                  </a:lnTo>
                  <a:cubicBezTo>
                    <a:pt x="5999" y="931"/>
                    <a:pt x="5513" y="1029"/>
                    <a:pt x="5026" y="1029"/>
                  </a:cubicBezTo>
                  <a:cubicBezTo>
                    <a:pt x="3858" y="1029"/>
                    <a:pt x="2680" y="468"/>
                    <a:pt x="1836" y="167"/>
                  </a:cubicBezTo>
                  <a:cubicBezTo>
                    <a:pt x="1495" y="44"/>
                    <a:pt x="1198" y="0"/>
                    <a:pt x="9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0" name="Google Shape;9080;p21"/>
            <p:cNvSpPr/>
            <p:nvPr/>
          </p:nvSpPr>
          <p:spPr>
            <a:xfrm>
              <a:off x="5299" y="4894185"/>
              <a:ext cx="118360" cy="83095"/>
            </a:xfrm>
            <a:custGeom>
              <a:avLst/>
              <a:gdLst/>
              <a:ahLst/>
              <a:cxnLst/>
              <a:rect l="l" t="t" r="r" b="b"/>
              <a:pathLst>
                <a:path w="3608" h="2533" extrusionOk="0">
                  <a:moveTo>
                    <a:pt x="2521" y="0"/>
                  </a:moveTo>
                  <a:cubicBezTo>
                    <a:pt x="1931" y="0"/>
                    <a:pt x="1247" y="123"/>
                    <a:pt x="870" y="615"/>
                  </a:cubicBezTo>
                  <a:cubicBezTo>
                    <a:pt x="1" y="1762"/>
                    <a:pt x="525" y="2533"/>
                    <a:pt x="525" y="2533"/>
                  </a:cubicBezTo>
                  <a:cubicBezTo>
                    <a:pt x="525" y="2533"/>
                    <a:pt x="362" y="2172"/>
                    <a:pt x="1394" y="2172"/>
                  </a:cubicBezTo>
                  <a:cubicBezTo>
                    <a:pt x="2427" y="2172"/>
                    <a:pt x="2296" y="1517"/>
                    <a:pt x="2263" y="1287"/>
                  </a:cubicBezTo>
                  <a:cubicBezTo>
                    <a:pt x="2181" y="1025"/>
                    <a:pt x="2230" y="763"/>
                    <a:pt x="2410" y="566"/>
                  </a:cubicBezTo>
                  <a:cubicBezTo>
                    <a:pt x="2656" y="205"/>
                    <a:pt x="3607" y="123"/>
                    <a:pt x="3607" y="123"/>
                  </a:cubicBezTo>
                  <a:cubicBezTo>
                    <a:pt x="3607" y="123"/>
                    <a:pt x="3111" y="0"/>
                    <a:pt x="25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1" name="Google Shape;9081;p21"/>
            <p:cNvSpPr/>
            <p:nvPr/>
          </p:nvSpPr>
          <p:spPr>
            <a:xfrm>
              <a:off x="95646" y="4806267"/>
              <a:ext cx="74238" cy="88213"/>
            </a:xfrm>
            <a:custGeom>
              <a:avLst/>
              <a:gdLst/>
              <a:ahLst/>
              <a:cxnLst/>
              <a:rect l="l" t="t" r="r" b="b"/>
              <a:pathLst>
                <a:path w="2263" h="2689" extrusionOk="0">
                  <a:moveTo>
                    <a:pt x="1148" y="0"/>
                  </a:moveTo>
                  <a:cubicBezTo>
                    <a:pt x="1148" y="0"/>
                    <a:pt x="1345" y="541"/>
                    <a:pt x="1001" y="738"/>
                  </a:cubicBezTo>
                  <a:cubicBezTo>
                    <a:pt x="640" y="935"/>
                    <a:pt x="1" y="1344"/>
                    <a:pt x="263" y="2017"/>
                  </a:cubicBezTo>
                  <a:cubicBezTo>
                    <a:pt x="509" y="2689"/>
                    <a:pt x="1673" y="2426"/>
                    <a:pt x="2263" y="2623"/>
                  </a:cubicBezTo>
                  <a:cubicBezTo>
                    <a:pt x="2263" y="2623"/>
                    <a:pt x="1394" y="2164"/>
                    <a:pt x="1460" y="1443"/>
                  </a:cubicBezTo>
                  <a:cubicBezTo>
                    <a:pt x="1525" y="705"/>
                    <a:pt x="1443" y="181"/>
                    <a:pt x="11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2" name="Google Shape;9082;p21"/>
            <p:cNvSpPr/>
            <p:nvPr/>
          </p:nvSpPr>
          <p:spPr>
            <a:xfrm>
              <a:off x="175790" y="4844977"/>
              <a:ext cx="104878" cy="141455"/>
            </a:xfrm>
            <a:custGeom>
              <a:avLst/>
              <a:gdLst/>
              <a:ahLst/>
              <a:cxnLst/>
              <a:rect l="l" t="t" r="r" b="b"/>
              <a:pathLst>
                <a:path w="3197" h="4312" extrusionOk="0">
                  <a:moveTo>
                    <a:pt x="377" y="1"/>
                  </a:moveTo>
                  <a:lnTo>
                    <a:pt x="377" y="1"/>
                  </a:lnTo>
                  <a:cubicBezTo>
                    <a:pt x="0" y="1345"/>
                    <a:pt x="541" y="1607"/>
                    <a:pt x="1098" y="2476"/>
                  </a:cubicBezTo>
                  <a:cubicBezTo>
                    <a:pt x="1656" y="3361"/>
                    <a:pt x="1049" y="4311"/>
                    <a:pt x="1049" y="4311"/>
                  </a:cubicBezTo>
                  <a:cubicBezTo>
                    <a:pt x="1459" y="4049"/>
                    <a:pt x="1803" y="3361"/>
                    <a:pt x="2491" y="2918"/>
                  </a:cubicBezTo>
                  <a:cubicBezTo>
                    <a:pt x="3196" y="2492"/>
                    <a:pt x="2901" y="1591"/>
                    <a:pt x="2901" y="1591"/>
                  </a:cubicBezTo>
                  <a:lnTo>
                    <a:pt x="2901" y="1591"/>
                  </a:lnTo>
                  <a:cubicBezTo>
                    <a:pt x="2862" y="1695"/>
                    <a:pt x="2760" y="1748"/>
                    <a:pt x="2594" y="1748"/>
                  </a:cubicBezTo>
                  <a:cubicBezTo>
                    <a:pt x="2553" y="1748"/>
                    <a:pt x="2508" y="1745"/>
                    <a:pt x="2459" y="1738"/>
                  </a:cubicBezTo>
                  <a:cubicBezTo>
                    <a:pt x="2428" y="1731"/>
                    <a:pt x="2397" y="1727"/>
                    <a:pt x="2368" y="1727"/>
                  </a:cubicBezTo>
                  <a:cubicBezTo>
                    <a:pt x="2133" y="1727"/>
                    <a:pt x="1962" y="1947"/>
                    <a:pt x="2049" y="2181"/>
                  </a:cubicBezTo>
                  <a:cubicBezTo>
                    <a:pt x="2101" y="2413"/>
                    <a:pt x="1959" y="2513"/>
                    <a:pt x="1824" y="2513"/>
                  </a:cubicBezTo>
                  <a:cubicBezTo>
                    <a:pt x="1788" y="2513"/>
                    <a:pt x="1752" y="2506"/>
                    <a:pt x="1721" y="2492"/>
                  </a:cubicBezTo>
                  <a:cubicBezTo>
                    <a:pt x="1557" y="2426"/>
                    <a:pt x="1557" y="2066"/>
                    <a:pt x="1787" y="1886"/>
                  </a:cubicBezTo>
                  <a:cubicBezTo>
                    <a:pt x="2000" y="1705"/>
                    <a:pt x="2147" y="1312"/>
                    <a:pt x="1951" y="689"/>
                  </a:cubicBezTo>
                  <a:cubicBezTo>
                    <a:pt x="1814" y="219"/>
                    <a:pt x="1370" y="104"/>
                    <a:pt x="1047" y="104"/>
                  </a:cubicBezTo>
                  <a:cubicBezTo>
                    <a:pt x="943" y="104"/>
                    <a:pt x="851" y="116"/>
                    <a:pt x="787" y="132"/>
                  </a:cubicBezTo>
                  <a:cubicBezTo>
                    <a:pt x="763" y="134"/>
                    <a:pt x="740" y="136"/>
                    <a:pt x="717" y="136"/>
                  </a:cubicBezTo>
                  <a:cubicBezTo>
                    <a:pt x="593" y="136"/>
                    <a:pt x="474" y="97"/>
                    <a:pt x="37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3" name="Google Shape;9083;p21"/>
            <p:cNvSpPr/>
            <p:nvPr/>
          </p:nvSpPr>
          <p:spPr>
            <a:xfrm>
              <a:off x="152662" y="4636793"/>
              <a:ext cx="265655" cy="265753"/>
            </a:xfrm>
            <a:custGeom>
              <a:avLst/>
              <a:gdLst/>
              <a:ahLst/>
              <a:cxnLst/>
              <a:rect l="l" t="t" r="r" b="b"/>
              <a:pathLst>
                <a:path w="8098" h="8101" extrusionOk="0">
                  <a:moveTo>
                    <a:pt x="5732" y="0"/>
                  </a:moveTo>
                  <a:cubicBezTo>
                    <a:pt x="5217" y="0"/>
                    <a:pt x="4714" y="189"/>
                    <a:pt x="4409" y="577"/>
                  </a:cubicBezTo>
                  <a:cubicBezTo>
                    <a:pt x="4114" y="1003"/>
                    <a:pt x="4082" y="1560"/>
                    <a:pt x="4311" y="2036"/>
                  </a:cubicBezTo>
                  <a:cubicBezTo>
                    <a:pt x="4518" y="2442"/>
                    <a:pt x="4854" y="2589"/>
                    <a:pt x="5182" y="2589"/>
                  </a:cubicBezTo>
                  <a:cubicBezTo>
                    <a:pt x="5527" y="2589"/>
                    <a:pt x="5864" y="2426"/>
                    <a:pt x="6032" y="2232"/>
                  </a:cubicBezTo>
                  <a:cubicBezTo>
                    <a:pt x="6212" y="2036"/>
                    <a:pt x="6294" y="1757"/>
                    <a:pt x="6245" y="1478"/>
                  </a:cubicBezTo>
                  <a:cubicBezTo>
                    <a:pt x="6187" y="1158"/>
                    <a:pt x="5956" y="1022"/>
                    <a:pt x="5747" y="1022"/>
                  </a:cubicBezTo>
                  <a:cubicBezTo>
                    <a:pt x="5603" y="1022"/>
                    <a:pt x="5469" y="1086"/>
                    <a:pt x="5409" y="1200"/>
                  </a:cubicBezTo>
                  <a:cubicBezTo>
                    <a:pt x="5262" y="1495"/>
                    <a:pt x="5344" y="1839"/>
                    <a:pt x="5754" y="1905"/>
                  </a:cubicBezTo>
                  <a:cubicBezTo>
                    <a:pt x="6098" y="1954"/>
                    <a:pt x="5917" y="2396"/>
                    <a:pt x="5475" y="2495"/>
                  </a:cubicBezTo>
                  <a:cubicBezTo>
                    <a:pt x="5390" y="2520"/>
                    <a:pt x="5305" y="2532"/>
                    <a:pt x="5222" y="2532"/>
                  </a:cubicBezTo>
                  <a:cubicBezTo>
                    <a:pt x="4867" y="2532"/>
                    <a:pt x="4536" y="2318"/>
                    <a:pt x="4377" y="1986"/>
                  </a:cubicBezTo>
                  <a:cubicBezTo>
                    <a:pt x="4180" y="1544"/>
                    <a:pt x="4229" y="1019"/>
                    <a:pt x="4524" y="626"/>
                  </a:cubicBezTo>
                  <a:cubicBezTo>
                    <a:pt x="4794" y="288"/>
                    <a:pt x="5242" y="129"/>
                    <a:pt x="5712" y="129"/>
                  </a:cubicBezTo>
                  <a:cubicBezTo>
                    <a:pt x="5813" y="129"/>
                    <a:pt x="5915" y="136"/>
                    <a:pt x="6016" y="151"/>
                  </a:cubicBezTo>
                  <a:cubicBezTo>
                    <a:pt x="7229" y="282"/>
                    <a:pt x="7917" y="1986"/>
                    <a:pt x="7196" y="3134"/>
                  </a:cubicBezTo>
                  <a:cubicBezTo>
                    <a:pt x="6950" y="3494"/>
                    <a:pt x="6622" y="3790"/>
                    <a:pt x="6229" y="3986"/>
                  </a:cubicBezTo>
                  <a:cubicBezTo>
                    <a:pt x="5842" y="4152"/>
                    <a:pt x="5392" y="4235"/>
                    <a:pt x="4869" y="4235"/>
                  </a:cubicBezTo>
                  <a:cubicBezTo>
                    <a:pt x="4462" y="4235"/>
                    <a:pt x="4010" y="4185"/>
                    <a:pt x="3508" y="4085"/>
                  </a:cubicBezTo>
                  <a:cubicBezTo>
                    <a:pt x="3212" y="4028"/>
                    <a:pt x="2921" y="4000"/>
                    <a:pt x="2643" y="4000"/>
                  </a:cubicBezTo>
                  <a:cubicBezTo>
                    <a:pt x="1303" y="4000"/>
                    <a:pt x="240" y="4653"/>
                    <a:pt x="131" y="5970"/>
                  </a:cubicBezTo>
                  <a:cubicBezTo>
                    <a:pt x="0" y="7560"/>
                    <a:pt x="1033" y="8100"/>
                    <a:pt x="1033" y="8100"/>
                  </a:cubicBezTo>
                  <a:lnTo>
                    <a:pt x="1000" y="8068"/>
                  </a:lnTo>
                  <a:cubicBezTo>
                    <a:pt x="443" y="7428"/>
                    <a:pt x="590" y="6232"/>
                    <a:pt x="590" y="6232"/>
                  </a:cubicBezTo>
                  <a:cubicBezTo>
                    <a:pt x="689" y="5707"/>
                    <a:pt x="951" y="5248"/>
                    <a:pt x="1344" y="4904"/>
                  </a:cubicBezTo>
                  <a:cubicBezTo>
                    <a:pt x="1925" y="4463"/>
                    <a:pt x="2659" y="4378"/>
                    <a:pt x="3142" y="4378"/>
                  </a:cubicBezTo>
                  <a:cubicBezTo>
                    <a:pt x="3450" y="4378"/>
                    <a:pt x="3655" y="4412"/>
                    <a:pt x="3655" y="4412"/>
                  </a:cubicBezTo>
                  <a:cubicBezTo>
                    <a:pt x="3901" y="4445"/>
                    <a:pt x="4147" y="4462"/>
                    <a:pt x="4360" y="4462"/>
                  </a:cubicBezTo>
                  <a:cubicBezTo>
                    <a:pt x="4479" y="4471"/>
                    <a:pt x="4601" y="4476"/>
                    <a:pt x="4725" y="4476"/>
                  </a:cubicBezTo>
                  <a:cubicBezTo>
                    <a:pt x="5676" y="4476"/>
                    <a:pt x="6732" y="4175"/>
                    <a:pt x="7327" y="3232"/>
                  </a:cubicBezTo>
                  <a:cubicBezTo>
                    <a:pt x="8098" y="1986"/>
                    <a:pt x="7343" y="167"/>
                    <a:pt x="6016" y="20"/>
                  </a:cubicBezTo>
                  <a:cubicBezTo>
                    <a:pt x="5921" y="7"/>
                    <a:pt x="5826" y="0"/>
                    <a:pt x="57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4" name="Google Shape;9084;p21"/>
            <p:cNvSpPr/>
            <p:nvPr/>
          </p:nvSpPr>
          <p:spPr>
            <a:xfrm>
              <a:off x="185468" y="4901435"/>
              <a:ext cx="33" cy="33"/>
            </a:xfrm>
            <a:custGeom>
              <a:avLst/>
              <a:gdLst/>
              <a:ahLst/>
              <a:cxnLst/>
              <a:rect l="l" t="t" r="r" b="b"/>
              <a:pathLst>
                <a:path w="1" h="1" extrusionOk="0">
                  <a:moveTo>
                    <a:pt x="0" y="1"/>
                  </a:moveTo>
                  <a:lnTo>
                    <a:pt x="0" y="1"/>
                  </a:lnTo>
                  <a:lnTo>
                    <a:pt x="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5" name="Google Shape;9085;p21"/>
            <p:cNvSpPr/>
            <p:nvPr/>
          </p:nvSpPr>
          <p:spPr>
            <a:xfrm>
              <a:off x="223096" y="4789208"/>
              <a:ext cx="153265" cy="78371"/>
            </a:xfrm>
            <a:custGeom>
              <a:avLst/>
              <a:gdLst/>
              <a:ahLst/>
              <a:cxnLst/>
              <a:rect l="l" t="t" r="r" b="b"/>
              <a:pathLst>
                <a:path w="4672" h="2389" extrusionOk="0">
                  <a:moveTo>
                    <a:pt x="1086" y="0"/>
                  </a:moveTo>
                  <a:cubicBezTo>
                    <a:pt x="394" y="0"/>
                    <a:pt x="0" y="225"/>
                    <a:pt x="0" y="225"/>
                  </a:cubicBezTo>
                  <a:cubicBezTo>
                    <a:pt x="84" y="210"/>
                    <a:pt x="164" y="203"/>
                    <a:pt x="239" y="203"/>
                  </a:cubicBezTo>
                  <a:cubicBezTo>
                    <a:pt x="728" y="203"/>
                    <a:pt x="1034" y="513"/>
                    <a:pt x="935" y="996"/>
                  </a:cubicBezTo>
                  <a:cubicBezTo>
                    <a:pt x="804" y="1406"/>
                    <a:pt x="968" y="1864"/>
                    <a:pt x="1312" y="2127"/>
                  </a:cubicBezTo>
                  <a:cubicBezTo>
                    <a:pt x="1640" y="2389"/>
                    <a:pt x="2541" y="2389"/>
                    <a:pt x="2541" y="2389"/>
                  </a:cubicBezTo>
                  <a:cubicBezTo>
                    <a:pt x="2279" y="2241"/>
                    <a:pt x="2525" y="1881"/>
                    <a:pt x="2689" y="1455"/>
                  </a:cubicBezTo>
                  <a:cubicBezTo>
                    <a:pt x="2845" y="1034"/>
                    <a:pt x="2422" y="880"/>
                    <a:pt x="2225" y="880"/>
                  </a:cubicBezTo>
                  <a:cubicBezTo>
                    <a:pt x="2215" y="880"/>
                    <a:pt x="2206" y="880"/>
                    <a:pt x="2197" y="881"/>
                  </a:cubicBezTo>
                  <a:cubicBezTo>
                    <a:pt x="2093" y="890"/>
                    <a:pt x="2017" y="911"/>
                    <a:pt x="1946" y="911"/>
                  </a:cubicBezTo>
                  <a:cubicBezTo>
                    <a:pt x="1893" y="911"/>
                    <a:pt x="1843" y="900"/>
                    <a:pt x="1787" y="865"/>
                  </a:cubicBezTo>
                  <a:cubicBezTo>
                    <a:pt x="1680" y="798"/>
                    <a:pt x="1736" y="580"/>
                    <a:pt x="2017" y="580"/>
                  </a:cubicBezTo>
                  <a:cubicBezTo>
                    <a:pt x="2081" y="580"/>
                    <a:pt x="2157" y="591"/>
                    <a:pt x="2246" y="619"/>
                  </a:cubicBezTo>
                  <a:cubicBezTo>
                    <a:pt x="2721" y="783"/>
                    <a:pt x="2574" y="1242"/>
                    <a:pt x="3311" y="1389"/>
                  </a:cubicBezTo>
                  <a:cubicBezTo>
                    <a:pt x="3367" y="1400"/>
                    <a:pt x="3419" y="1406"/>
                    <a:pt x="3468" y="1406"/>
                  </a:cubicBezTo>
                  <a:cubicBezTo>
                    <a:pt x="4060" y="1406"/>
                    <a:pt x="4218" y="643"/>
                    <a:pt x="4279" y="537"/>
                  </a:cubicBezTo>
                  <a:cubicBezTo>
                    <a:pt x="4393" y="406"/>
                    <a:pt x="4524" y="275"/>
                    <a:pt x="4672" y="160"/>
                  </a:cubicBezTo>
                  <a:lnTo>
                    <a:pt x="4672" y="160"/>
                  </a:lnTo>
                  <a:cubicBezTo>
                    <a:pt x="4462" y="274"/>
                    <a:pt x="4087" y="394"/>
                    <a:pt x="3549" y="394"/>
                  </a:cubicBezTo>
                  <a:cubicBezTo>
                    <a:pt x="3161" y="394"/>
                    <a:pt x="2688" y="332"/>
                    <a:pt x="2131" y="160"/>
                  </a:cubicBezTo>
                  <a:cubicBezTo>
                    <a:pt x="1733" y="42"/>
                    <a:pt x="1382" y="0"/>
                    <a:pt x="108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6" name="Google Shape;9086;p21"/>
            <p:cNvSpPr/>
            <p:nvPr/>
          </p:nvSpPr>
          <p:spPr>
            <a:xfrm>
              <a:off x="232248" y="4646011"/>
              <a:ext cx="105402" cy="110389"/>
            </a:xfrm>
            <a:custGeom>
              <a:avLst/>
              <a:gdLst/>
              <a:ahLst/>
              <a:cxnLst/>
              <a:rect l="l" t="t" r="r" b="b"/>
              <a:pathLst>
                <a:path w="3213" h="3365" extrusionOk="0">
                  <a:moveTo>
                    <a:pt x="1934" y="1"/>
                  </a:moveTo>
                  <a:lnTo>
                    <a:pt x="1934" y="1"/>
                  </a:lnTo>
                  <a:cubicBezTo>
                    <a:pt x="1492" y="279"/>
                    <a:pt x="1426" y="722"/>
                    <a:pt x="705" y="1345"/>
                  </a:cubicBezTo>
                  <a:cubicBezTo>
                    <a:pt x="0" y="1968"/>
                    <a:pt x="197" y="2427"/>
                    <a:pt x="344" y="2689"/>
                  </a:cubicBezTo>
                  <a:cubicBezTo>
                    <a:pt x="459" y="2804"/>
                    <a:pt x="426" y="3000"/>
                    <a:pt x="295" y="3099"/>
                  </a:cubicBezTo>
                  <a:cubicBezTo>
                    <a:pt x="1393" y="2984"/>
                    <a:pt x="1229" y="2345"/>
                    <a:pt x="1164" y="2148"/>
                  </a:cubicBezTo>
                  <a:cubicBezTo>
                    <a:pt x="1098" y="1951"/>
                    <a:pt x="1131" y="1837"/>
                    <a:pt x="1246" y="1837"/>
                  </a:cubicBezTo>
                  <a:cubicBezTo>
                    <a:pt x="1344" y="1837"/>
                    <a:pt x="1344" y="2066"/>
                    <a:pt x="1328" y="2361"/>
                  </a:cubicBezTo>
                  <a:cubicBezTo>
                    <a:pt x="1328" y="2640"/>
                    <a:pt x="1262" y="3295"/>
                    <a:pt x="2115" y="3361"/>
                  </a:cubicBezTo>
                  <a:cubicBezTo>
                    <a:pt x="2146" y="3363"/>
                    <a:pt x="2176" y="3365"/>
                    <a:pt x="2205" y="3365"/>
                  </a:cubicBezTo>
                  <a:cubicBezTo>
                    <a:pt x="2984" y="3365"/>
                    <a:pt x="3213" y="2558"/>
                    <a:pt x="3213" y="2558"/>
                  </a:cubicBezTo>
                  <a:lnTo>
                    <a:pt x="3213" y="2558"/>
                  </a:lnTo>
                  <a:cubicBezTo>
                    <a:pt x="3088" y="2592"/>
                    <a:pt x="2937" y="2618"/>
                    <a:pt x="2777" y="2618"/>
                  </a:cubicBezTo>
                  <a:cubicBezTo>
                    <a:pt x="2327" y="2618"/>
                    <a:pt x="1803" y="2418"/>
                    <a:pt x="1574" y="1656"/>
                  </a:cubicBezTo>
                  <a:cubicBezTo>
                    <a:pt x="1377" y="1083"/>
                    <a:pt x="1508" y="443"/>
                    <a:pt x="19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7" name="Google Shape;9087;p21"/>
            <p:cNvSpPr/>
            <p:nvPr/>
          </p:nvSpPr>
          <p:spPr>
            <a:xfrm>
              <a:off x="382794" y="4489299"/>
              <a:ext cx="63478" cy="251385"/>
            </a:xfrm>
            <a:custGeom>
              <a:avLst/>
              <a:gdLst/>
              <a:ahLst/>
              <a:cxnLst/>
              <a:rect l="l" t="t" r="r" b="b"/>
              <a:pathLst>
                <a:path w="1935" h="7663" extrusionOk="0">
                  <a:moveTo>
                    <a:pt x="1301" y="0"/>
                  </a:moveTo>
                  <a:cubicBezTo>
                    <a:pt x="989" y="0"/>
                    <a:pt x="755" y="369"/>
                    <a:pt x="755" y="369"/>
                  </a:cubicBezTo>
                  <a:cubicBezTo>
                    <a:pt x="1" y="1500"/>
                    <a:pt x="837" y="3286"/>
                    <a:pt x="984" y="5171"/>
                  </a:cubicBezTo>
                  <a:cubicBezTo>
                    <a:pt x="1115" y="7056"/>
                    <a:pt x="476" y="7663"/>
                    <a:pt x="476" y="7663"/>
                  </a:cubicBezTo>
                  <a:cubicBezTo>
                    <a:pt x="1164" y="7122"/>
                    <a:pt x="1328" y="5351"/>
                    <a:pt x="1197" y="3991"/>
                  </a:cubicBezTo>
                  <a:cubicBezTo>
                    <a:pt x="1066" y="2631"/>
                    <a:pt x="1083" y="1352"/>
                    <a:pt x="1345" y="1090"/>
                  </a:cubicBezTo>
                  <a:cubicBezTo>
                    <a:pt x="1607" y="828"/>
                    <a:pt x="1935" y="287"/>
                    <a:pt x="1509" y="57"/>
                  </a:cubicBezTo>
                  <a:cubicBezTo>
                    <a:pt x="1437" y="17"/>
                    <a:pt x="1367" y="0"/>
                    <a:pt x="130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8" name="Google Shape;9088;p21"/>
            <p:cNvSpPr/>
            <p:nvPr/>
          </p:nvSpPr>
          <p:spPr>
            <a:xfrm>
              <a:off x="323120" y="4456034"/>
              <a:ext cx="280188" cy="334119"/>
            </a:xfrm>
            <a:custGeom>
              <a:avLst/>
              <a:gdLst/>
              <a:ahLst/>
              <a:cxnLst/>
              <a:rect l="l" t="t" r="r" b="b"/>
              <a:pathLst>
                <a:path w="8541" h="10185" extrusionOk="0">
                  <a:moveTo>
                    <a:pt x="6280" y="1"/>
                  </a:moveTo>
                  <a:cubicBezTo>
                    <a:pt x="6079" y="1"/>
                    <a:pt x="5874" y="24"/>
                    <a:pt x="5672" y="71"/>
                  </a:cubicBezTo>
                  <a:cubicBezTo>
                    <a:pt x="4475" y="334"/>
                    <a:pt x="3721" y="1596"/>
                    <a:pt x="3492" y="2841"/>
                  </a:cubicBezTo>
                  <a:cubicBezTo>
                    <a:pt x="3246" y="4153"/>
                    <a:pt x="3492" y="5382"/>
                    <a:pt x="3442" y="6497"/>
                  </a:cubicBezTo>
                  <a:cubicBezTo>
                    <a:pt x="3508" y="7480"/>
                    <a:pt x="3147" y="8447"/>
                    <a:pt x="2443" y="9136"/>
                  </a:cubicBezTo>
                  <a:cubicBezTo>
                    <a:pt x="1770" y="9758"/>
                    <a:pt x="902" y="10119"/>
                    <a:pt x="0" y="10185"/>
                  </a:cubicBezTo>
                  <a:cubicBezTo>
                    <a:pt x="918" y="10152"/>
                    <a:pt x="1803" y="9808"/>
                    <a:pt x="2492" y="9201"/>
                  </a:cubicBezTo>
                  <a:cubicBezTo>
                    <a:pt x="3229" y="8496"/>
                    <a:pt x="3639" y="7513"/>
                    <a:pt x="3590" y="6497"/>
                  </a:cubicBezTo>
                  <a:cubicBezTo>
                    <a:pt x="3656" y="5366"/>
                    <a:pt x="3410" y="4136"/>
                    <a:pt x="3656" y="2874"/>
                  </a:cubicBezTo>
                  <a:cubicBezTo>
                    <a:pt x="3901" y="1628"/>
                    <a:pt x="4606" y="465"/>
                    <a:pt x="5704" y="219"/>
                  </a:cubicBezTo>
                  <a:cubicBezTo>
                    <a:pt x="5819" y="186"/>
                    <a:pt x="5950" y="170"/>
                    <a:pt x="6098" y="153"/>
                  </a:cubicBezTo>
                  <a:cubicBezTo>
                    <a:pt x="6143" y="150"/>
                    <a:pt x="6187" y="148"/>
                    <a:pt x="6231" y="148"/>
                  </a:cubicBezTo>
                  <a:cubicBezTo>
                    <a:pt x="6626" y="148"/>
                    <a:pt x="7003" y="278"/>
                    <a:pt x="7327" y="514"/>
                  </a:cubicBezTo>
                  <a:cubicBezTo>
                    <a:pt x="8048" y="1088"/>
                    <a:pt x="7966" y="2333"/>
                    <a:pt x="7540" y="2710"/>
                  </a:cubicBezTo>
                  <a:cubicBezTo>
                    <a:pt x="7334" y="2888"/>
                    <a:pt x="7109" y="2961"/>
                    <a:pt x="6911" y="2961"/>
                  </a:cubicBezTo>
                  <a:cubicBezTo>
                    <a:pt x="6653" y="2961"/>
                    <a:pt x="6441" y="2837"/>
                    <a:pt x="6376" y="2661"/>
                  </a:cubicBezTo>
                  <a:lnTo>
                    <a:pt x="6376" y="2661"/>
                  </a:lnTo>
                  <a:cubicBezTo>
                    <a:pt x="6376" y="2661"/>
                    <a:pt x="6413" y="2666"/>
                    <a:pt x="6467" y="2666"/>
                  </a:cubicBezTo>
                  <a:cubicBezTo>
                    <a:pt x="6603" y="2666"/>
                    <a:pt x="6852" y="2633"/>
                    <a:pt x="6934" y="2399"/>
                  </a:cubicBezTo>
                  <a:cubicBezTo>
                    <a:pt x="7049" y="2087"/>
                    <a:pt x="6868" y="1743"/>
                    <a:pt x="6540" y="1678"/>
                  </a:cubicBezTo>
                  <a:cubicBezTo>
                    <a:pt x="6485" y="1662"/>
                    <a:pt x="6429" y="1654"/>
                    <a:pt x="6375" y="1654"/>
                  </a:cubicBezTo>
                  <a:cubicBezTo>
                    <a:pt x="5987" y="1654"/>
                    <a:pt x="5677" y="2043"/>
                    <a:pt x="5836" y="2432"/>
                  </a:cubicBezTo>
                  <a:cubicBezTo>
                    <a:pt x="5925" y="2823"/>
                    <a:pt x="6443" y="3116"/>
                    <a:pt x="6986" y="3116"/>
                  </a:cubicBezTo>
                  <a:cubicBezTo>
                    <a:pt x="7239" y="3116"/>
                    <a:pt x="7497" y="3053"/>
                    <a:pt x="7721" y="2907"/>
                  </a:cubicBezTo>
                  <a:cubicBezTo>
                    <a:pt x="8130" y="2677"/>
                    <a:pt x="8540" y="1973"/>
                    <a:pt x="8245" y="1186"/>
                  </a:cubicBezTo>
                  <a:cubicBezTo>
                    <a:pt x="8017" y="462"/>
                    <a:pt x="7186" y="1"/>
                    <a:pt x="62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9" name="Google Shape;9089;p21"/>
            <p:cNvSpPr/>
            <p:nvPr/>
          </p:nvSpPr>
          <p:spPr>
            <a:xfrm>
              <a:off x="455917" y="4503078"/>
              <a:ext cx="82308" cy="69153"/>
            </a:xfrm>
            <a:custGeom>
              <a:avLst/>
              <a:gdLst/>
              <a:ahLst/>
              <a:cxnLst/>
              <a:rect l="l" t="t" r="r" b="b"/>
              <a:pathLst>
                <a:path w="2509" h="2108" extrusionOk="0">
                  <a:moveTo>
                    <a:pt x="709" y="1"/>
                  </a:moveTo>
                  <a:cubicBezTo>
                    <a:pt x="636" y="1"/>
                    <a:pt x="558" y="11"/>
                    <a:pt x="476" y="31"/>
                  </a:cubicBezTo>
                  <a:cubicBezTo>
                    <a:pt x="607" y="96"/>
                    <a:pt x="624" y="276"/>
                    <a:pt x="542" y="375"/>
                  </a:cubicBezTo>
                  <a:cubicBezTo>
                    <a:pt x="394" y="604"/>
                    <a:pt x="1" y="1309"/>
                    <a:pt x="558" y="1866"/>
                  </a:cubicBezTo>
                  <a:cubicBezTo>
                    <a:pt x="737" y="2045"/>
                    <a:pt x="989" y="2107"/>
                    <a:pt x="1253" y="2107"/>
                  </a:cubicBezTo>
                  <a:cubicBezTo>
                    <a:pt x="1789" y="2107"/>
                    <a:pt x="2377" y="1850"/>
                    <a:pt x="2509" y="1784"/>
                  </a:cubicBezTo>
                  <a:lnTo>
                    <a:pt x="2509" y="1784"/>
                  </a:lnTo>
                  <a:cubicBezTo>
                    <a:pt x="2509" y="1784"/>
                    <a:pt x="2475" y="1788"/>
                    <a:pt x="2421" y="1788"/>
                  </a:cubicBezTo>
                  <a:cubicBezTo>
                    <a:pt x="2204" y="1788"/>
                    <a:pt x="1653" y="1725"/>
                    <a:pt x="1574" y="1096"/>
                  </a:cubicBezTo>
                  <a:cubicBezTo>
                    <a:pt x="1475" y="401"/>
                    <a:pt x="1180" y="1"/>
                    <a:pt x="70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0" name="Google Shape;9090;p21"/>
            <p:cNvSpPr/>
            <p:nvPr/>
          </p:nvSpPr>
          <p:spPr>
            <a:xfrm>
              <a:off x="459690" y="4507277"/>
              <a:ext cx="158678" cy="179640"/>
            </a:xfrm>
            <a:custGeom>
              <a:avLst/>
              <a:gdLst/>
              <a:ahLst/>
              <a:cxnLst/>
              <a:rect l="l" t="t" r="r" b="b"/>
              <a:pathLst>
                <a:path w="4837" h="5476" extrusionOk="0">
                  <a:moveTo>
                    <a:pt x="4361" y="1"/>
                  </a:moveTo>
                  <a:lnTo>
                    <a:pt x="4361" y="1"/>
                  </a:lnTo>
                  <a:cubicBezTo>
                    <a:pt x="4492" y="558"/>
                    <a:pt x="4279" y="1148"/>
                    <a:pt x="3803" y="1492"/>
                  </a:cubicBezTo>
                  <a:cubicBezTo>
                    <a:pt x="3017" y="2066"/>
                    <a:pt x="1902" y="1771"/>
                    <a:pt x="1001" y="2410"/>
                  </a:cubicBezTo>
                  <a:cubicBezTo>
                    <a:pt x="99" y="3033"/>
                    <a:pt x="197" y="3951"/>
                    <a:pt x="181" y="4459"/>
                  </a:cubicBezTo>
                  <a:cubicBezTo>
                    <a:pt x="197" y="4803"/>
                    <a:pt x="132" y="5148"/>
                    <a:pt x="1" y="5476"/>
                  </a:cubicBezTo>
                  <a:cubicBezTo>
                    <a:pt x="312" y="5279"/>
                    <a:pt x="476" y="4918"/>
                    <a:pt x="443" y="4558"/>
                  </a:cubicBezTo>
                  <a:cubicBezTo>
                    <a:pt x="443" y="3915"/>
                    <a:pt x="515" y="3186"/>
                    <a:pt x="711" y="3186"/>
                  </a:cubicBezTo>
                  <a:cubicBezTo>
                    <a:pt x="725" y="3186"/>
                    <a:pt x="739" y="3190"/>
                    <a:pt x="755" y="3197"/>
                  </a:cubicBezTo>
                  <a:cubicBezTo>
                    <a:pt x="984" y="3312"/>
                    <a:pt x="787" y="3558"/>
                    <a:pt x="705" y="3705"/>
                  </a:cubicBezTo>
                  <a:cubicBezTo>
                    <a:pt x="624" y="3853"/>
                    <a:pt x="460" y="4525"/>
                    <a:pt x="1181" y="4935"/>
                  </a:cubicBezTo>
                  <a:cubicBezTo>
                    <a:pt x="1181" y="4935"/>
                    <a:pt x="1181" y="4935"/>
                    <a:pt x="1181" y="4935"/>
                  </a:cubicBezTo>
                  <a:cubicBezTo>
                    <a:pt x="1190" y="4935"/>
                    <a:pt x="958" y="4422"/>
                    <a:pt x="1361" y="4148"/>
                  </a:cubicBezTo>
                  <a:cubicBezTo>
                    <a:pt x="1771" y="3869"/>
                    <a:pt x="2017" y="3705"/>
                    <a:pt x="1968" y="3132"/>
                  </a:cubicBezTo>
                  <a:cubicBezTo>
                    <a:pt x="1924" y="2608"/>
                    <a:pt x="2267" y="2175"/>
                    <a:pt x="2505" y="2175"/>
                  </a:cubicBezTo>
                  <a:cubicBezTo>
                    <a:pt x="2536" y="2175"/>
                    <a:pt x="2564" y="2182"/>
                    <a:pt x="2590" y="2197"/>
                  </a:cubicBezTo>
                  <a:cubicBezTo>
                    <a:pt x="2804" y="2345"/>
                    <a:pt x="2541" y="2558"/>
                    <a:pt x="2427" y="2607"/>
                  </a:cubicBezTo>
                  <a:cubicBezTo>
                    <a:pt x="2230" y="2722"/>
                    <a:pt x="2197" y="2984"/>
                    <a:pt x="2361" y="3148"/>
                  </a:cubicBezTo>
                  <a:cubicBezTo>
                    <a:pt x="2558" y="3394"/>
                    <a:pt x="2492" y="3705"/>
                    <a:pt x="2230" y="3804"/>
                  </a:cubicBezTo>
                  <a:cubicBezTo>
                    <a:pt x="2230" y="3804"/>
                    <a:pt x="2286" y="3810"/>
                    <a:pt x="2379" y="3810"/>
                  </a:cubicBezTo>
                  <a:cubicBezTo>
                    <a:pt x="2702" y="3810"/>
                    <a:pt x="3472" y="3732"/>
                    <a:pt x="3967" y="3033"/>
                  </a:cubicBezTo>
                  <a:cubicBezTo>
                    <a:pt x="4590" y="2148"/>
                    <a:pt x="4836" y="820"/>
                    <a:pt x="43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1" name="Google Shape;9091;p21"/>
            <p:cNvSpPr/>
            <p:nvPr/>
          </p:nvSpPr>
          <p:spPr>
            <a:xfrm>
              <a:off x="574215" y="4457183"/>
              <a:ext cx="96840" cy="64035"/>
            </a:xfrm>
            <a:custGeom>
              <a:avLst/>
              <a:gdLst/>
              <a:ahLst/>
              <a:cxnLst/>
              <a:rect l="l" t="t" r="r" b="b"/>
              <a:pathLst>
                <a:path w="2952" h="1952" extrusionOk="0">
                  <a:moveTo>
                    <a:pt x="915" y="0"/>
                  </a:moveTo>
                  <a:cubicBezTo>
                    <a:pt x="652" y="0"/>
                    <a:pt x="349" y="26"/>
                    <a:pt x="1" y="85"/>
                  </a:cubicBezTo>
                  <a:cubicBezTo>
                    <a:pt x="411" y="135"/>
                    <a:pt x="755" y="413"/>
                    <a:pt x="919" y="790"/>
                  </a:cubicBezTo>
                  <a:cubicBezTo>
                    <a:pt x="1112" y="1305"/>
                    <a:pt x="1477" y="1951"/>
                    <a:pt x="2236" y="1951"/>
                  </a:cubicBezTo>
                  <a:cubicBezTo>
                    <a:pt x="2443" y="1951"/>
                    <a:pt x="2680" y="1903"/>
                    <a:pt x="2951" y="1790"/>
                  </a:cubicBezTo>
                  <a:cubicBezTo>
                    <a:pt x="2771" y="1725"/>
                    <a:pt x="2656" y="1561"/>
                    <a:pt x="2656" y="1380"/>
                  </a:cubicBezTo>
                  <a:cubicBezTo>
                    <a:pt x="2656" y="1096"/>
                    <a:pt x="2619" y="0"/>
                    <a:pt x="9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2" name="Google Shape;9092;p21"/>
            <p:cNvSpPr/>
            <p:nvPr/>
          </p:nvSpPr>
          <p:spPr>
            <a:xfrm>
              <a:off x="660789" y="4456330"/>
              <a:ext cx="47895" cy="37398"/>
            </a:xfrm>
            <a:custGeom>
              <a:avLst/>
              <a:gdLst/>
              <a:ahLst/>
              <a:cxnLst/>
              <a:rect l="l" t="t" r="r" b="b"/>
              <a:pathLst>
                <a:path w="1460" h="1140" extrusionOk="0">
                  <a:moveTo>
                    <a:pt x="984" y="0"/>
                  </a:moveTo>
                  <a:cubicBezTo>
                    <a:pt x="812" y="0"/>
                    <a:pt x="653" y="142"/>
                    <a:pt x="640" y="325"/>
                  </a:cubicBezTo>
                  <a:cubicBezTo>
                    <a:pt x="640" y="488"/>
                    <a:pt x="773" y="593"/>
                    <a:pt x="908" y="593"/>
                  </a:cubicBezTo>
                  <a:cubicBezTo>
                    <a:pt x="963" y="593"/>
                    <a:pt x="1019" y="575"/>
                    <a:pt x="1066" y="538"/>
                  </a:cubicBezTo>
                  <a:cubicBezTo>
                    <a:pt x="1066" y="538"/>
                    <a:pt x="1181" y="357"/>
                    <a:pt x="1066" y="292"/>
                  </a:cubicBezTo>
                  <a:cubicBezTo>
                    <a:pt x="1038" y="275"/>
                    <a:pt x="1012" y="268"/>
                    <a:pt x="990" y="268"/>
                  </a:cubicBezTo>
                  <a:cubicBezTo>
                    <a:pt x="924" y="268"/>
                    <a:pt x="890" y="333"/>
                    <a:pt x="903" y="406"/>
                  </a:cubicBezTo>
                  <a:cubicBezTo>
                    <a:pt x="908" y="439"/>
                    <a:pt x="890" y="453"/>
                    <a:pt x="865" y="453"/>
                  </a:cubicBezTo>
                  <a:cubicBezTo>
                    <a:pt x="813" y="453"/>
                    <a:pt x="728" y="391"/>
                    <a:pt x="739" y="292"/>
                  </a:cubicBezTo>
                  <a:cubicBezTo>
                    <a:pt x="762" y="160"/>
                    <a:pt x="873" y="73"/>
                    <a:pt x="995" y="73"/>
                  </a:cubicBezTo>
                  <a:cubicBezTo>
                    <a:pt x="1041" y="73"/>
                    <a:pt x="1087" y="85"/>
                    <a:pt x="1132" y="111"/>
                  </a:cubicBezTo>
                  <a:cubicBezTo>
                    <a:pt x="1394" y="275"/>
                    <a:pt x="1312" y="849"/>
                    <a:pt x="739" y="898"/>
                  </a:cubicBezTo>
                  <a:cubicBezTo>
                    <a:pt x="724" y="899"/>
                    <a:pt x="710" y="900"/>
                    <a:pt x="695" y="900"/>
                  </a:cubicBezTo>
                  <a:cubicBezTo>
                    <a:pt x="336" y="900"/>
                    <a:pt x="17" y="521"/>
                    <a:pt x="17" y="521"/>
                  </a:cubicBezTo>
                  <a:lnTo>
                    <a:pt x="17" y="521"/>
                  </a:lnTo>
                  <a:cubicBezTo>
                    <a:pt x="1" y="702"/>
                    <a:pt x="83" y="882"/>
                    <a:pt x="230" y="1013"/>
                  </a:cubicBezTo>
                  <a:cubicBezTo>
                    <a:pt x="355" y="1096"/>
                    <a:pt x="499" y="1140"/>
                    <a:pt x="642" y="1140"/>
                  </a:cubicBezTo>
                  <a:cubicBezTo>
                    <a:pt x="725" y="1140"/>
                    <a:pt x="808" y="1125"/>
                    <a:pt x="886" y="1095"/>
                  </a:cubicBezTo>
                  <a:cubicBezTo>
                    <a:pt x="1099" y="1029"/>
                    <a:pt x="1280" y="865"/>
                    <a:pt x="1361" y="669"/>
                  </a:cubicBezTo>
                  <a:cubicBezTo>
                    <a:pt x="1460" y="423"/>
                    <a:pt x="1361" y="144"/>
                    <a:pt x="1116" y="29"/>
                  </a:cubicBezTo>
                  <a:cubicBezTo>
                    <a:pt x="1072" y="10"/>
                    <a:pt x="1028" y="0"/>
                    <a:pt x="98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3" name="Google Shape;9093;p21"/>
            <p:cNvSpPr/>
            <p:nvPr/>
          </p:nvSpPr>
          <p:spPr>
            <a:xfrm>
              <a:off x="-83932" y="4694367"/>
              <a:ext cx="131220" cy="286749"/>
            </a:xfrm>
            <a:custGeom>
              <a:avLst/>
              <a:gdLst/>
              <a:ahLst/>
              <a:cxnLst/>
              <a:rect l="l" t="t" r="r" b="b"/>
              <a:pathLst>
                <a:path w="4000" h="8741" extrusionOk="0">
                  <a:moveTo>
                    <a:pt x="2073" y="1"/>
                  </a:moveTo>
                  <a:cubicBezTo>
                    <a:pt x="1547" y="1"/>
                    <a:pt x="1033" y="248"/>
                    <a:pt x="705" y="690"/>
                  </a:cubicBezTo>
                  <a:cubicBezTo>
                    <a:pt x="361" y="1182"/>
                    <a:pt x="311" y="1821"/>
                    <a:pt x="574" y="2362"/>
                  </a:cubicBezTo>
                  <a:cubicBezTo>
                    <a:pt x="816" y="2778"/>
                    <a:pt x="1247" y="3015"/>
                    <a:pt x="1698" y="3015"/>
                  </a:cubicBezTo>
                  <a:cubicBezTo>
                    <a:pt x="1886" y="3015"/>
                    <a:pt x="2078" y="2974"/>
                    <a:pt x="2262" y="2887"/>
                  </a:cubicBezTo>
                  <a:cubicBezTo>
                    <a:pt x="2950" y="2707"/>
                    <a:pt x="3098" y="1772"/>
                    <a:pt x="2491" y="1395"/>
                  </a:cubicBezTo>
                  <a:cubicBezTo>
                    <a:pt x="2410" y="1354"/>
                    <a:pt x="2326" y="1336"/>
                    <a:pt x="2245" y="1336"/>
                  </a:cubicBezTo>
                  <a:cubicBezTo>
                    <a:pt x="1906" y="1336"/>
                    <a:pt x="1618" y="1664"/>
                    <a:pt x="1737" y="2035"/>
                  </a:cubicBezTo>
                  <a:cubicBezTo>
                    <a:pt x="1874" y="2308"/>
                    <a:pt x="2193" y="2330"/>
                    <a:pt x="2324" y="2330"/>
                  </a:cubicBezTo>
                  <a:cubicBezTo>
                    <a:pt x="2350" y="2330"/>
                    <a:pt x="2369" y="2330"/>
                    <a:pt x="2377" y="2330"/>
                  </a:cubicBezTo>
                  <a:cubicBezTo>
                    <a:pt x="2442" y="2330"/>
                    <a:pt x="2442" y="2362"/>
                    <a:pt x="2442" y="2362"/>
                  </a:cubicBezTo>
                  <a:cubicBezTo>
                    <a:pt x="2501" y="2553"/>
                    <a:pt x="2243" y="2850"/>
                    <a:pt x="1776" y="2850"/>
                  </a:cubicBezTo>
                  <a:cubicBezTo>
                    <a:pt x="1722" y="2850"/>
                    <a:pt x="1666" y="2846"/>
                    <a:pt x="1606" y="2838"/>
                  </a:cubicBezTo>
                  <a:cubicBezTo>
                    <a:pt x="1410" y="2789"/>
                    <a:pt x="1229" y="2707"/>
                    <a:pt x="1098" y="2559"/>
                  </a:cubicBezTo>
                  <a:cubicBezTo>
                    <a:pt x="410" y="1920"/>
                    <a:pt x="738" y="543"/>
                    <a:pt x="1754" y="281"/>
                  </a:cubicBezTo>
                  <a:cubicBezTo>
                    <a:pt x="1901" y="240"/>
                    <a:pt x="2049" y="219"/>
                    <a:pt x="2196" y="219"/>
                  </a:cubicBezTo>
                  <a:cubicBezTo>
                    <a:pt x="2344" y="219"/>
                    <a:pt x="2491" y="240"/>
                    <a:pt x="2639" y="281"/>
                  </a:cubicBezTo>
                  <a:cubicBezTo>
                    <a:pt x="2836" y="330"/>
                    <a:pt x="3016" y="412"/>
                    <a:pt x="3164" y="543"/>
                  </a:cubicBezTo>
                  <a:cubicBezTo>
                    <a:pt x="3524" y="822"/>
                    <a:pt x="3737" y="1248"/>
                    <a:pt x="3754" y="1707"/>
                  </a:cubicBezTo>
                  <a:cubicBezTo>
                    <a:pt x="3819" y="2444"/>
                    <a:pt x="3442" y="3182"/>
                    <a:pt x="2868" y="3706"/>
                  </a:cubicBezTo>
                  <a:cubicBezTo>
                    <a:pt x="2295" y="4247"/>
                    <a:pt x="1541" y="4559"/>
                    <a:pt x="983" y="5083"/>
                  </a:cubicBezTo>
                  <a:cubicBezTo>
                    <a:pt x="410" y="5591"/>
                    <a:pt x="66" y="6296"/>
                    <a:pt x="33" y="7050"/>
                  </a:cubicBezTo>
                  <a:cubicBezTo>
                    <a:pt x="0" y="7771"/>
                    <a:pt x="393" y="8493"/>
                    <a:pt x="1033" y="8673"/>
                  </a:cubicBezTo>
                  <a:cubicBezTo>
                    <a:pt x="1167" y="8719"/>
                    <a:pt x="1305" y="8740"/>
                    <a:pt x="1440" y="8740"/>
                  </a:cubicBezTo>
                  <a:cubicBezTo>
                    <a:pt x="1934" y="8740"/>
                    <a:pt x="2396" y="8455"/>
                    <a:pt x="2524" y="8017"/>
                  </a:cubicBezTo>
                  <a:cubicBezTo>
                    <a:pt x="2705" y="7558"/>
                    <a:pt x="2508" y="7017"/>
                    <a:pt x="2049" y="6788"/>
                  </a:cubicBezTo>
                  <a:cubicBezTo>
                    <a:pt x="1951" y="6739"/>
                    <a:pt x="1836" y="6706"/>
                    <a:pt x="1705" y="6706"/>
                  </a:cubicBezTo>
                  <a:cubicBezTo>
                    <a:pt x="1662" y="6699"/>
                    <a:pt x="1618" y="6695"/>
                    <a:pt x="1576" y="6695"/>
                  </a:cubicBezTo>
                  <a:cubicBezTo>
                    <a:pt x="1245" y="6695"/>
                    <a:pt x="938" y="6913"/>
                    <a:pt x="836" y="7247"/>
                  </a:cubicBezTo>
                  <a:cubicBezTo>
                    <a:pt x="720" y="7724"/>
                    <a:pt x="989" y="7998"/>
                    <a:pt x="1300" y="7998"/>
                  </a:cubicBezTo>
                  <a:cubicBezTo>
                    <a:pt x="1385" y="7998"/>
                    <a:pt x="1473" y="7977"/>
                    <a:pt x="1557" y="7935"/>
                  </a:cubicBezTo>
                  <a:cubicBezTo>
                    <a:pt x="1869" y="7771"/>
                    <a:pt x="1918" y="7362"/>
                    <a:pt x="1672" y="7116"/>
                  </a:cubicBezTo>
                  <a:cubicBezTo>
                    <a:pt x="1595" y="7049"/>
                    <a:pt x="1491" y="7015"/>
                    <a:pt x="1388" y="7015"/>
                  </a:cubicBezTo>
                  <a:cubicBezTo>
                    <a:pt x="1314" y="7015"/>
                    <a:pt x="1242" y="7032"/>
                    <a:pt x="1180" y="7067"/>
                  </a:cubicBezTo>
                  <a:cubicBezTo>
                    <a:pt x="1161" y="7078"/>
                    <a:pt x="1148" y="7082"/>
                    <a:pt x="1138" y="7082"/>
                  </a:cubicBezTo>
                  <a:cubicBezTo>
                    <a:pt x="1105" y="7082"/>
                    <a:pt x="1115" y="7034"/>
                    <a:pt x="1115" y="7034"/>
                  </a:cubicBezTo>
                  <a:cubicBezTo>
                    <a:pt x="1234" y="6808"/>
                    <a:pt x="1568" y="6787"/>
                    <a:pt x="1691" y="6787"/>
                  </a:cubicBezTo>
                  <a:cubicBezTo>
                    <a:pt x="1720" y="6787"/>
                    <a:pt x="1737" y="6788"/>
                    <a:pt x="1737" y="6788"/>
                  </a:cubicBezTo>
                  <a:cubicBezTo>
                    <a:pt x="1819" y="6788"/>
                    <a:pt x="1918" y="6821"/>
                    <a:pt x="2000" y="6854"/>
                  </a:cubicBezTo>
                  <a:cubicBezTo>
                    <a:pt x="2459" y="7034"/>
                    <a:pt x="2655" y="7558"/>
                    <a:pt x="2442" y="8001"/>
                  </a:cubicBezTo>
                  <a:cubicBezTo>
                    <a:pt x="2315" y="8394"/>
                    <a:pt x="1914" y="8640"/>
                    <a:pt x="1473" y="8640"/>
                  </a:cubicBezTo>
                  <a:cubicBezTo>
                    <a:pt x="1344" y="8640"/>
                    <a:pt x="1212" y="8619"/>
                    <a:pt x="1082" y="8575"/>
                  </a:cubicBezTo>
                  <a:cubicBezTo>
                    <a:pt x="508" y="8411"/>
                    <a:pt x="148" y="7722"/>
                    <a:pt x="180" y="7067"/>
                  </a:cubicBezTo>
                  <a:cubicBezTo>
                    <a:pt x="229" y="6345"/>
                    <a:pt x="557" y="5690"/>
                    <a:pt x="1098" y="5214"/>
                  </a:cubicBezTo>
                  <a:cubicBezTo>
                    <a:pt x="1639" y="4706"/>
                    <a:pt x="2410" y="4428"/>
                    <a:pt x="3000" y="3838"/>
                  </a:cubicBezTo>
                  <a:cubicBezTo>
                    <a:pt x="3590" y="3297"/>
                    <a:pt x="3999" y="2493"/>
                    <a:pt x="3934" y="1707"/>
                  </a:cubicBezTo>
                  <a:cubicBezTo>
                    <a:pt x="3868" y="920"/>
                    <a:pt x="3311" y="264"/>
                    <a:pt x="2541" y="68"/>
                  </a:cubicBezTo>
                  <a:cubicBezTo>
                    <a:pt x="2387" y="23"/>
                    <a:pt x="2229" y="1"/>
                    <a:pt x="20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4" name="Google Shape;9094;p21"/>
            <p:cNvSpPr/>
            <p:nvPr/>
          </p:nvSpPr>
          <p:spPr>
            <a:xfrm>
              <a:off x="-81275" y="4803052"/>
              <a:ext cx="56523" cy="79060"/>
            </a:xfrm>
            <a:custGeom>
              <a:avLst/>
              <a:gdLst/>
              <a:ahLst/>
              <a:cxnLst/>
              <a:rect l="l" t="t" r="r" b="b"/>
              <a:pathLst>
                <a:path w="1723" h="2410" extrusionOk="0">
                  <a:moveTo>
                    <a:pt x="1509" y="0"/>
                  </a:moveTo>
                  <a:lnTo>
                    <a:pt x="1509" y="0"/>
                  </a:lnTo>
                  <a:cubicBezTo>
                    <a:pt x="1509" y="0"/>
                    <a:pt x="1378" y="66"/>
                    <a:pt x="1361" y="164"/>
                  </a:cubicBezTo>
                  <a:cubicBezTo>
                    <a:pt x="1331" y="240"/>
                    <a:pt x="1245" y="330"/>
                    <a:pt x="1076" y="330"/>
                  </a:cubicBezTo>
                  <a:cubicBezTo>
                    <a:pt x="1062" y="330"/>
                    <a:pt x="1048" y="329"/>
                    <a:pt x="1034" y="328"/>
                  </a:cubicBezTo>
                  <a:cubicBezTo>
                    <a:pt x="837" y="328"/>
                    <a:pt x="1" y="393"/>
                    <a:pt x="50" y="2410"/>
                  </a:cubicBezTo>
                  <a:cubicBezTo>
                    <a:pt x="50" y="2410"/>
                    <a:pt x="132" y="1672"/>
                    <a:pt x="755" y="1393"/>
                  </a:cubicBezTo>
                  <a:cubicBezTo>
                    <a:pt x="1394" y="1115"/>
                    <a:pt x="1722" y="852"/>
                    <a:pt x="1591" y="475"/>
                  </a:cubicBezTo>
                  <a:cubicBezTo>
                    <a:pt x="1476" y="82"/>
                    <a:pt x="1509" y="0"/>
                    <a:pt x="150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5" name="Google Shape;9095;p21"/>
            <p:cNvSpPr/>
            <p:nvPr/>
          </p:nvSpPr>
          <p:spPr>
            <a:xfrm>
              <a:off x="-58672" y="4569673"/>
              <a:ext cx="209722" cy="329100"/>
            </a:xfrm>
            <a:custGeom>
              <a:avLst/>
              <a:gdLst/>
              <a:ahLst/>
              <a:cxnLst/>
              <a:rect l="l" t="t" r="r" b="b"/>
              <a:pathLst>
                <a:path w="6393" h="10032" extrusionOk="0">
                  <a:moveTo>
                    <a:pt x="5246" y="0"/>
                  </a:moveTo>
                  <a:cubicBezTo>
                    <a:pt x="2885" y="656"/>
                    <a:pt x="4180" y="2180"/>
                    <a:pt x="4262" y="4409"/>
                  </a:cubicBezTo>
                  <a:cubicBezTo>
                    <a:pt x="4344" y="6262"/>
                    <a:pt x="3262" y="7966"/>
                    <a:pt x="1558" y="8688"/>
                  </a:cubicBezTo>
                  <a:cubicBezTo>
                    <a:pt x="230" y="9212"/>
                    <a:pt x="0" y="10032"/>
                    <a:pt x="0" y="10032"/>
                  </a:cubicBezTo>
                  <a:cubicBezTo>
                    <a:pt x="316" y="9493"/>
                    <a:pt x="675" y="9317"/>
                    <a:pt x="976" y="9317"/>
                  </a:cubicBezTo>
                  <a:cubicBezTo>
                    <a:pt x="1207" y="9317"/>
                    <a:pt x="1404" y="9419"/>
                    <a:pt x="1525" y="9540"/>
                  </a:cubicBezTo>
                  <a:cubicBezTo>
                    <a:pt x="1623" y="9632"/>
                    <a:pt x="1719" y="9662"/>
                    <a:pt x="1811" y="9662"/>
                  </a:cubicBezTo>
                  <a:cubicBezTo>
                    <a:pt x="1971" y="9662"/>
                    <a:pt x="2119" y="9572"/>
                    <a:pt x="2243" y="9572"/>
                  </a:cubicBezTo>
                  <a:cubicBezTo>
                    <a:pt x="2249" y="9572"/>
                    <a:pt x="2256" y="9572"/>
                    <a:pt x="2262" y="9573"/>
                  </a:cubicBezTo>
                  <a:cubicBezTo>
                    <a:pt x="2459" y="9589"/>
                    <a:pt x="2344" y="9802"/>
                    <a:pt x="2344" y="9802"/>
                  </a:cubicBezTo>
                  <a:cubicBezTo>
                    <a:pt x="2672" y="9638"/>
                    <a:pt x="2771" y="9229"/>
                    <a:pt x="2574" y="8917"/>
                  </a:cubicBezTo>
                  <a:cubicBezTo>
                    <a:pt x="2479" y="8782"/>
                    <a:pt x="2329" y="8691"/>
                    <a:pt x="2159" y="8691"/>
                  </a:cubicBezTo>
                  <a:cubicBezTo>
                    <a:pt x="2123" y="8691"/>
                    <a:pt x="2087" y="8695"/>
                    <a:pt x="2049" y="8704"/>
                  </a:cubicBezTo>
                  <a:cubicBezTo>
                    <a:pt x="2049" y="8704"/>
                    <a:pt x="2262" y="8655"/>
                    <a:pt x="3311" y="7786"/>
                  </a:cubicBezTo>
                  <a:cubicBezTo>
                    <a:pt x="4590" y="6737"/>
                    <a:pt x="4524" y="7098"/>
                    <a:pt x="5459" y="6606"/>
                  </a:cubicBezTo>
                  <a:cubicBezTo>
                    <a:pt x="6393" y="6114"/>
                    <a:pt x="6082" y="5131"/>
                    <a:pt x="6082" y="5131"/>
                  </a:cubicBezTo>
                  <a:lnTo>
                    <a:pt x="6082" y="5131"/>
                  </a:lnTo>
                  <a:cubicBezTo>
                    <a:pt x="6021" y="5252"/>
                    <a:pt x="5960" y="5429"/>
                    <a:pt x="5511" y="5429"/>
                  </a:cubicBezTo>
                  <a:cubicBezTo>
                    <a:pt x="5474" y="5429"/>
                    <a:pt x="5435" y="5428"/>
                    <a:pt x="5393" y="5426"/>
                  </a:cubicBezTo>
                  <a:cubicBezTo>
                    <a:pt x="5366" y="5424"/>
                    <a:pt x="5340" y="5422"/>
                    <a:pt x="5314" y="5422"/>
                  </a:cubicBezTo>
                  <a:cubicBezTo>
                    <a:pt x="4952" y="5422"/>
                    <a:pt x="4628" y="5629"/>
                    <a:pt x="4475" y="5950"/>
                  </a:cubicBezTo>
                  <a:cubicBezTo>
                    <a:pt x="4410" y="6065"/>
                    <a:pt x="4328" y="6163"/>
                    <a:pt x="4213" y="6245"/>
                  </a:cubicBezTo>
                  <a:cubicBezTo>
                    <a:pt x="4557" y="5917"/>
                    <a:pt x="4606" y="5131"/>
                    <a:pt x="4705" y="4491"/>
                  </a:cubicBezTo>
                  <a:cubicBezTo>
                    <a:pt x="4819" y="3852"/>
                    <a:pt x="5098" y="4065"/>
                    <a:pt x="5672" y="3672"/>
                  </a:cubicBezTo>
                  <a:cubicBezTo>
                    <a:pt x="6229" y="3295"/>
                    <a:pt x="5934" y="2787"/>
                    <a:pt x="5868" y="2656"/>
                  </a:cubicBezTo>
                  <a:cubicBezTo>
                    <a:pt x="5836" y="2508"/>
                    <a:pt x="5852" y="2361"/>
                    <a:pt x="5901" y="2213"/>
                  </a:cubicBezTo>
                  <a:lnTo>
                    <a:pt x="5901" y="2213"/>
                  </a:lnTo>
                  <a:cubicBezTo>
                    <a:pt x="5901" y="2213"/>
                    <a:pt x="5852" y="2328"/>
                    <a:pt x="5475" y="2377"/>
                  </a:cubicBezTo>
                  <a:cubicBezTo>
                    <a:pt x="5164" y="2426"/>
                    <a:pt x="4901" y="2656"/>
                    <a:pt x="4852" y="2967"/>
                  </a:cubicBezTo>
                  <a:cubicBezTo>
                    <a:pt x="4852" y="3114"/>
                    <a:pt x="4755" y="3293"/>
                    <a:pt x="4621" y="3293"/>
                  </a:cubicBezTo>
                  <a:cubicBezTo>
                    <a:pt x="4591" y="3293"/>
                    <a:pt x="4558" y="3284"/>
                    <a:pt x="4524" y="3262"/>
                  </a:cubicBezTo>
                  <a:cubicBezTo>
                    <a:pt x="4328" y="3164"/>
                    <a:pt x="4410" y="2869"/>
                    <a:pt x="4410" y="2869"/>
                  </a:cubicBezTo>
                  <a:cubicBezTo>
                    <a:pt x="4606" y="2295"/>
                    <a:pt x="5180" y="2508"/>
                    <a:pt x="5639" y="1820"/>
                  </a:cubicBezTo>
                  <a:cubicBezTo>
                    <a:pt x="6032" y="1213"/>
                    <a:pt x="5475" y="574"/>
                    <a:pt x="5278" y="410"/>
                  </a:cubicBezTo>
                  <a:cubicBezTo>
                    <a:pt x="5164" y="295"/>
                    <a:pt x="5147" y="115"/>
                    <a:pt x="524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6" name="Google Shape;9096;p21"/>
            <p:cNvSpPr/>
            <p:nvPr/>
          </p:nvSpPr>
          <p:spPr>
            <a:xfrm>
              <a:off x="-5986" y="4485789"/>
              <a:ext cx="95758" cy="352752"/>
            </a:xfrm>
            <a:custGeom>
              <a:avLst/>
              <a:gdLst/>
              <a:ahLst/>
              <a:cxnLst/>
              <a:rect l="l" t="t" r="r" b="b"/>
              <a:pathLst>
                <a:path w="2919" h="10753" extrusionOk="0">
                  <a:moveTo>
                    <a:pt x="1624" y="0"/>
                  </a:moveTo>
                  <a:cubicBezTo>
                    <a:pt x="1289" y="0"/>
                    <a:pt x="942" y="127"/>
                    <a:pt x="673" y="426"/>
                  </a:cubicBezTo>
                  <a:cubicBezTo>
                    <a:pt x="1" y="1246"/>
                    <a:pt x="148" y="2475"/>
                    <a:pt x="525" y="3508"/>
                  </a:cubicBezTo>
                  <a:cubicBezTo>
                    <a:pt x="1361" y="5557"/>
                    <a:pt x="2246" y="7507"/>
                    <a:pt x="1689" y="8950"/>
                  </a:cubicBezTo>
                  <a:cubicBezTo>
                    <a:pt x="1443" y="9704"/>
                    <a:pt x="919" y="10343"/>
                    <a:pt x="247" y="10753"/>
                  </a:cubicBezTo>
                  <a:cubicBezTo>
                    <a:pt x="951" y="10376"/>
                    <a:pt x="1492" y="9737"/>
                    <a:pt x="1771" y="8983"/>
                  </a:cubicBezTo>
                  <a:cubicBezTo>
                    <a:pt x="2394" y="7507"/>
                    <a:pt x="1509" y="5475"/>
                    <a:pt x="689" y="3442"/>
                  </a:cubicBezTo>
                  <a:cubicBezTo>
                    <a:pt x="312" y="2443"/>
                    <a:pt x="181" y="1246"/>
                    <a:pt x="788" y="508"/>
                  </a:cubicBezTo>
                  <a:cubicBezTo>
                    <a:pt x="1014" y="233"/>
                    <a:pt x="1328" y="115"/>
                    <a:pt x="1638" y="115"/>
                  </a:cubicBezTo>
                  <a:cubicBezTo>
                    <a:pt x="2157" y="115"/>
                    <a:pt x="2666" y="446"/>
                    <a:pt x="2738" y="918"/>
                  </a:cubicBezTo>
                  <a:cubicBezTo>
                    <a:pt x="2846" y="1443"/>
                    <a:pt x="2446" y="1924"/>
                    <a:pt x="1934" y="1924"/>
                  </a:cubicBezTo>
                  <a:cubicBezTo>
                    <a:pt x="1902" y="1924"/>
                    <a:pt x="1869" y="1922"/>
                    <a:pt x="1837" y="1918"/>
                  </a:cubicBezTo>
                  <a:lnTo>
                    <a:pt x="1820" y="1918"/>
                  </a:lnTo>
                  <a:lnTo>
                    <a:pt x="1755" y="1902"/>
                  </a:lnTo>
                  <a:cubicBezTo>
                    <a:pt x="1689" y="1869"/>
                    <a:pt x="1623" y="1820"/>
                    <a:pt x="1591" y="1754"/>
                  </a:cubicBezTo>
                  <a:cubicBezTo>
                    <a:pt x="1591" y="1754"/>
                    <a:pt x="1542" y="1689"/>
                    <a:pt x="1591" y="1656"/>
                  </a:cubicBezTo>
                  <a:cubicBezTo>
                    <a:pt x="1623" y="1623"/>
                    <a:pt x="1984" y="1639"/>
                    <a:pt x="2000" y="1328"/>
                  </a:cubicBezTo>
                  <a:cubicBezTo>
                    <a:pt x="2011" y="1069"/>
                    <a:pt x="1811" y="908"/>
                    <a:pt x="1605" y="908"/>
                  </a:cubicBezTo>
                  <a:cubicBezTo>
                    <a:pt x="1485" y="908"/>
                    <a:pt x="1363" y="962"/>
                    <a:pt x="1279" y="1082"/>
                  </a:cubicBezTo>
                  <a:cubicBezTo>
                    <a:pt x="1069" y="1341"/>
                    <a:pt x="1370" y="1967"/>
                    <a:pt x="1914" y="1967"/>
                  </a:cubicBezTo>
                  <a:cubicBezTo>
                    <a:pt x="1921" y="1967"/>
                    <a:pt x="1928" y="1967"/>
                    <a:pt x="1935" y="1967"/>
                  </a:cubicBezTo>
                  <a:cubicBezTo>
                    <a:pt x="2509" y="1967"/>
                    <a:pt x="2918" y="1459"/>
                    <a:pt x="2820" y="902"/>
                  </a:cubicBezTo>
                  <a:cubicBezTo>
                    <a:pt x="2758" y="382"/>
                    <a:pt x="2207" y="0"/>
                    <a:pt x="162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7" name="Google Shape;9097;p21"/>
            <p:cNvSpPr/>
            <p:nvPr/>
          </p:nvSpPr>
          <p:spPr>
            <a:xfrm>
              <a:off x="-83408" y="4472864"/>
              <a:ext cx="90903" cy="267295"/>
            </a:xfrm>
            <a:custGeom>
              <a:avLst/>
              <a:gdLst/>
              <a:ahLst/>
              <a:cxnLst/>
              <a:rect l="l" t="t" r="r" b="b"/>
              <a:pathLst>
                <a:path w="2771" h="8148" extrusionOk="0">
                  <a:moveTo>
                    <a:pt x="689" y="1"/>
                  </a:moveTo>
                  <a:lnTo>
                    <a:pt x="689" y="1"/>
                  </a:lnTo>
                  <a:cubicBezTo>
                    <a:pt x="689" y="1"/>
                    <a:pt x="66" y="181"/>
                    <a:pt x="197" y="1066"/>
                  </a:cubicBezTo>
                  <a:cubicBezTo>
                    <a:pt x="345" y="1968"/>
                    <a:pt x="1049" y="2443"/>
                    <a:pt x="1459" y="2902"/>
                  </a:cubicBezTo>
                  <a:cubicBezTo>
                    <a:pt x="1803" y="3263"/>
                    <a:pt x="2459" y="4131"/>
                    <a:pt x="2131" y="4967"/>
                  </a:cubicBezTo>
                  <a:cubicBezTo>
                    <a:pt x="2033" y="5197"/>
                    <a:pt x="1902" y="5394"/>
                    <a:pt x="1721" y="5557"/>
                  </a:cubicBezTo>
                  <a:cubicBezTo>
                    <a:pt x="1148" y="6066"/>
                    <a:pt x="754" y="6328"/>
                    <a:pt x="443" y="6754"/>
                  </a:cubicBezTo>
                  <a:cubicBezTo>
                    <a:pt x="148" y="7164"/>
                    <a:pt x="0" y="7639"/>
                    <a:pt x="0" y="8147"/>
                  </a:cubicBezTo>
                  <a:cubicBezTo>
                    <a:pt x="17" y="8000"/>
                    <a:pt x="66" y="6934"/>
                    <a:pt x="1197" y="6131"/>
                  </a:cubicBezTo>
                  <a:cubicBezTo>
                    <a:pt x="2508" y="5230"/>
                    <a:pt x="2771" y="4295"/>
                    <a:pt x="2328" y="2902"/>
                  </a:cubicBezTo>
                  <a:cubicBezTo>
                    <a:pt x="1803" y="1279"/>
                    <a:pt x="361" y="1099"/>
                    <a:pt x="6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8" name="Google Shape;9098;p21"/>
            <p:cNvSpPr/>
            <p:nvPr/>
          </p:nvSpPr>
          <p:spPr>
            <a:xfrm>
              <a:off x="26295" y="4163179"/>
              <a:ext cx="80274" cy="179050"/>
            </a:xfrm>
            <a:custGeom>
              <a:avLst/>
              <a:gdLst/>
              <a:ahLst/>
              <a:cxnLst/>
              <a:rect l="l" t="t" r="r" b="b"/>
              <a:pathLst>
                <a:path w="2447" h="5458" extrusionOk="0">
                  <a:moveTo>
                    <a:pt x="1454" y="0"/>
                  </a:moveTo>
                  <a:cubicBezTo>
                    <a:pt x="1420" y="0"/>
                    <a:pt x="1388" y="6"/>
                    <a:pt x="1361" y="16"/>
                  </a:cubicBezTo>
                  <a:cubicBezTo>
                    <a:pt x="1033" y="114"/>
                    <a:pt x="967" y="376"/>
                    <a:pt x="1115" y="737"/>
                  </a:cubicBezTo>
                  <a:cubicBezTo>
                    <a:pt x="1279" y="1098"/>
                    <a:pt x="1787" y="1147"/>
                    <a:pt x="1656" y="2802"/>
                  </a:cubicBezTo>
                  <a:cubicBezTo>
                    <a:pt x="1525" y="4474"/>
                    <a:pt x="0" y="5458"/>
                    <a:pt x="0" y="5458"/>
                  </a:cubicBezTo>
                  <a:cubicBezTo>
                    <a:pt x="262" y="5409"/>
                    <a:pt x="1836" y="4458"/>
                    <a:pt x="2147" y="2425"/>
                  </a:cubicBezTo>
                  <a:cubicBezTo>
                    <a:pt x="2446" y="573"/>
                    <a:pt x="1806" y="0"/>
                    <a:pt x="145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9" name="Google Shape;9099;p21"/>
            <p:cNvSpPr/>
            <p:nvPr/>
          </p:nvSpPr>
          <p:spPr>
            <a:xfrm>
              <a:off x="-31804" y="4113938"/>
              <a:ext cx="173178" cy="233145"/>
            </a:xfrm>
            <a:custGeom>
              <a:avLst/>
              <a:gdLst/>
              <a:ahLst/>
              <a:cxnLst/>
              <a:rect l="l" t="t" r="r" b="b"/>
              <a:pathLst>
                <a:path w="5279" h="7107" extrusionOk="0">
                  <a:moveTo>
                    <a:pt x="1721" y="1"/>
                  </a:moveTo>
                  <a:cubicBezTo>
                    <a:pt x="1325" y="1"/>
                    <a:pt x="884" y="93"/>
                    <a:pt x="493" y="386"/>
                  </a:cubicBezTo>
                  <a:cubicBezTo>
                    <a:pt x="165" y="648"/>
                    <a:pt x="1" y="1058"/>
                    <a:pt x="50" y="1484"/>
                  </a:cubicBezTo>
                  <a:cubicBezTo>
                    <a:pt x="107" y="1996"/>
                    <a:pt x="633" y="2434"/>
                    <a:pt x="1242" y="2434"/>
                  </a:cubicBezTo>
                  <a:cubicBezTo>
                    <a:pt x="1335" y="2434"/>
                    <a:pt x="1430" y="2424"/>
                    <a:pt x="1525" y="2402"/>
                  </a:cubicBezTo>
                  <a:cubicBezTo>
                    <a:pt x="1624" y="2369"/>
                    <a:pt x="1722" y="2336"/>
                    <a:pt x="1820" y="2287"/>
                  </a:cubicBezTo>
                  <a:lnTo>
                    <a:pt x="1837" y="2287"/>
                  </a:lnTo>
                  <a:lnTo>
                    <a:pt x="1853" y="2271"/>
                  </a:lnTo>
                  <a:cubicBezTo>
                    <a:pt x="2165" y="2123"/>
                    <a:pt x="2329" y="1779"/>
                    <a:pt x="2263" y="1451"/>
                  </a:cubicBezTo>
                  <a:cubicBezTo>
                    <a:pt x="2225" y="1114"/>
                    <a:pt x="1931" y="891"/>
                    <a:pt x="1619" y="891"/>
                  </a:cubicBezTo>
                  <a:cubicBezTo>
                    <a:pt x="1521" y="891"/>
                    <a:pt x="1422" y="913"/>
                    <a:pt x="1329" y="960"/>
                  </a:cubicBezTo>
                  <a:cubicBezTo>
                    <a:pt x="968" y="1173"/>
                    <a:pt x="1083" y="1697"/>
                    <a:pt x="1493" y="1763"/>
                  </a:cubicBezTo>
                  <a:cubicBezTo>
                    <a:pt x="1518" y="1768"/>
                    <a:pt x="1543" y="1770"/>
                    <a:pt x="1568" y="1770"/>
                  </a:cubicBezTo>
                  <a:cubicBezTo>
                    <a:pt x="1797" y="1770"/>
                    <a:pt x="1981" y="1573"/>
                    <a:pt x="1952" y="1337"/>
                  </a:cubicBezTo>
                  <a:cubicBezTo>
                    <a:pt x="1938" y="1289"/>
                    <a:pt x="1963" y="1251"/>
                    <a:pt x="2000" y="1251"/>
                  </a:cubicBezTo>
                  <a:cubicBezTo>
                    <a:pt x="2052" y="1251"/>
                    <a:pt x="2129" y="1331"/>
                    <a:pt x="2148" y="1582"/>
                  </a:cubicBezTo>
                  <a:cubicBezTo>
                    <a:pt x="2165" y="1714"/>
                    <a:pt x="2148" y="1828"/>
                    <a:pt x="2083" y="1943"/>
                  </a:cubicBezTo>
                  <a:cubicBezTo>
                    <a:pt x="1949" y="2166"/>
                    <a:pt x="1694" y="2308"/>
                    <a:pt x="1427" y="2308"/>
                  </a:cubicBezTo>
                  <a:cubicBezTo>
                    <a:pt x="1400" y="2308"/>
                    <a:pt x="1372" y="2307"/>
                    <a:pt x="1345" y="2304"/>
                  </a:cubicBezTo>
                  <a:cubicBezTo>
                    <a:pt x="1340" y="2304"/>
                    <a:pt x="1334" y="2304"/>
                    <a:pt x="1329" y="2304"/>
                  </a:cubicBezTo>
                  <a:cubicBezTo>
                    <a:pt x="633" y="2304"/>
                    <a:pt x="153" y="1250"/>
                    <a:pt x="788" y="599"/>
                  </a:cubicBezTo>
                  <a:cubicBezTo>
                    <a:pt x="1056" y="316"/>
                    <a:pt x="1441" y="193"/>
                    <a:pt x="1853" y="193"/>
                  </a:cubicBezTo>
                  <a:cubicBezTo>
                    <a:pt x="2371" y="193"/>
                    <a:pt x="2932" y="387"/>
                    <a:pt x="3361" y="697"/>
                  </a:cubicBezTo>
                  <a:cubicBezTo>
                    <a:pt x="5082" y="1976"/>
                    <a:pt x="4836" y="4238"/>
                    <a:pt x="4345" y="5402"/>
                  </a:cubicBezTo>
                  <a:cubicBezTo>
                    <a:pt x="4066" y="6074"/>
                    <a:pt x="3607" y="6664"/>
                    <a:pt x="3017" y="7106"/>
                  </a:cubicBezTo>
                  <a:cubicBezTo>
                    <a:pt x="3640" y="6696"/>
                    <a:pt x="4115" y="6123"/>
                    <a:pt x="4410" y="5434"/>
                  </a:cubicBezTo>
                  <a:cubicBezTo>
                    <a:pt x="4968" y="4287"/>
                    <a:pt x="5279" y="1927"/>
                    <a:pt x="3476" y="550"/>
                  </a:cubicBezTo>
                  <a:cubicBezTo>
                    <a:pt x="3115" y="304"/>
                    <a:pt x="2706" y="124"/>
                    <a:pt x="2279" y="58"/>
                  </a:cubicBezTo>
                  <a:cubicBezTo>
                    <a:pt x="2113" y="25"/>
                    <a:pt x="1923" y="1"/>
                    <a:pt x="17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0" name="Google Shape;9100;p21"/>
            <p:cNvSpPr/>
            <p:nvPr/>
          </p:nvSpPr>
          <p:spPr>
            <a:xfrm>
              <a:off x="7989" y="3933015"/>
              <a:ext cx="170488" cy="269427"/>
            </a:xfrm>
            <a:custGeom>
              <a:avLst/>
              <a:gdLst/>
              <a:ahLst/>
              <a:cxnLst/>
              <a:rect l="l" t="t" r="r" b="b"/>
              <a:pathLst>
                <a:path w="5197" h="8213" extrusionOk="0">
                  <a:moveTo>
                    <a:pt x="1083" y="0"/>
                  </a:moveTo>
                  <a:cubicBezTo>
                    <a:pt x="1" y="2868"/>
                    <a:pt x="1279" y="4393"/>
                    <a:pt x="2525" y="5622"/>
                  </a:cubicBezTo>
                  <a:cubicBezTo>
                    <a:pt x="3787" y="6852"/>
                    <a:pt x="3738" y="8212"/>
                    <a:pt x="3738" y="8212"/>
                  </a:cubicBezTo>
                  <a:cubicBezTo>
                    <a:pt x="4656" y="7278"/>
                    <a:pt x="3591" y="5589"/>
                    <a:pt x="4459" y="4245"/>
                  </a:cubicBezTo>
                  <a:cubicBezTo>
                    <a:pt x="5197" y="3082"/>
                    <a:pt x="4230" y="2573"/>
                    <a:pt x="4230" y="2573"/>
                  </a:cubicBezTo>
                  <a:cubicBezTo>
                    <a:pt x="3820" y="3147"/>
                    <a:pt x="3361" y="3000"/>
                    <a:pt x="3001" y="3737"/>
                  </a:cubicBezTo>
                  <a:cubicBezTo>
                    <a:pt x="2640" y="4442"/>
                    <a:pt x="3246" y="5803"/>
                    <a:pt x="3246" y="5803"/>
                  </a:cubicBezTo>
                  <a:cubicBezTo>
                    <a:pt x="2050" y="4934"/>
                    <a:pt x="2296" y="4147"/>
                    <a:pt x="2640" y="3754"/>
                  </a:cubicBezTo>
                  <a:cubicBezTo>
                    <a:pt x="2984" y="3360"/>
                    <a:pt x="2509" y="3016"/>
                    <a:pt x="2525" y="2787"/>
                  </a:cubicBezTo>
                  <a:cubicBezTo>
                    <a:pt x="2542" y="2639"/>
                    <a:pt x="2574" y="2491"/>
                    <a:pt x="2640" y="2360"/>
                  </a:cubicBezTo>
                  <a:cubicBezTo>
                    <a:pt x="2640" y="2360"/>
                    <a:pt x="2563" y="2312"/>
                    <a:pt x="2426" y="2312"/>
                  </a:cubicBezTo>
                  <a:cubicBezTo>
                    <a:pt x="2309" y="2312"/>
                    <a:pt x="2147" y="2347"/>
                    <a:pt x="1951" y="2475"/>
                  </a:cubicBezTo>
                  <a:cubicBezTo>
                    <a:pt x="1214" y="2967"/>
                    <a:pt x="1525" y="4081"/>
                    <a:pt x="1525" y="4081"/>
                  </a:cubicBezTo>
                  <a:cubicBezTo>
                    <a:pt x="1001" y="3327"/>
                    <a:pt x="1165" y="2573"/>
                    <a:pt x="1771" y="2065"/>
                  </a:cubicBezTo>
                  <a:cubicBezTo>
                    <a:pt x="2361" y="1541"/>
                    <a:pt x="1788" y="1065"/>
                    <a:pt x="1394" y="836"/>
                  </a:cubicBezTo>
                  <a:cubicBezTo>
                    <a:pt x="1001" y="623"/>
                    <a:pt x="1083" y="0"/>
                    <a:pt x="10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1" name="Google Shape;9101;p21"/>
            <p:cNvSpPr/>
            <p:nvPr/>
          </p:nvSpPr>
          <p:spPr>
            <a:xfrm>
              <a:off x="-71040" y="3899652"/>
              <a:ext cx="99498" cy="147918"/>
            </a:xfrm>
            <a:custGeom>
              <a:avLst/>
              <a:gdLst/>
              <a:ahLst/>
              <a:cxnLst/>
              <a:rect l="l" t="t" r="r" b="b"/>
              <a:pathLst>
                <a:path w="3033" h="4509" extrusionOk="0">
                  <a:moveTo>
                    <a:pt x="443" y="1"/>
                  </a:moveTo>
                  <a:cubicBezTo>
                    <a:pt x="443" y="1"/>
                    <a:pt x="0" y="2017"/>
                    <a:pt x="3033" y="4508"/>
                  </a:cubicBezTo>
                  <a:cubicBezTo>
                    <a:pt x="3033" y="4508"/>
                    <a:pt x="2459" y="3836"/>
                    <a:pt x="2721" y="3082"/>
                  </a:cubicBezTo>
                  <a:cubicBezTo>
                    <a:pt x="2984" y="2328"/>
                    <a:pt x="2672" y="2066"/>
                    <a:pt x="2426" y="1820"/>
                  </a:cubicBezTo>
                  <a:cubicBezTo>
                    <a:pt x="2295" y="1656"/>
                    <a:pt x="2295" y="1410"/>
                    <a:pt x="2410" y="1246"/>
                  </a:cubicBezTo>
                  <a:cubicBezTo>
                    <a:pt x="2410" y="1246"/>
                    <a:pt x="2373" y="1239"/>
                    <a:pt x="2319" y="1239"/>
                  </a:cubicBezTo>
                  <a:cubicBezTo>
                    <a:pt x="2158" y="1239"/>
                    <a:pt x="1844" y="1304"/>
                    <a:pt x="1918" y="1820"/>
                  </a:cubicBezTo>
                  <a:cubicBezTo>
                    <a:pt x="2033" y="2492"/>
                    <a:pt x="2066" y="2607"/>
                    <a:pt x="1853" y="2640"/>
                  </a:cubicBezTo>
                  <a:cubicBezTo>
                    <a:pt x="1848" y="2640"/>
                    <a:pt x="1843" y="2640"/>
                    <a:pt x="1839" y="2640"/>
                  </a:cubicBezTo>
                  <a:cubicBezTo>
                    <a:pt x="1642" y="2640"/>
                    <a:pt x="1690" y="2292"/>
                    <a:pt x="1754" y="2115"/>
                  </a:cubicBezTo>
                  <a:cubicBezTo>
                    <a:pt x="1803" y="1919"/>
                    <a:pt x="2066" y="1099"/>
                    <a:pt x="1410" y="820"/>
                  </a:cubicBezTo>
                  <a:cubicBezTo>
                    <a:pt x="754" y="542"/>
                    <a:pt x="492" y="279"/>
                    <a:pt x="44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2" name="Google Shape;9102;p21"/>
            <p:cNvSpPr/>
            <p:nvPr/>
          </p:nvSpPr>
          <p:spPr>
            <a:xfrm>
              <a:off x="107489" y="4181419"/>
              <a:ext cx="118328" cy="139848"/>
            </a:xfrm>
            <a:custGeom>
              <a:avLst/>
              <a:gdLst/>
              <a:ahLst/>
              <a:cxnLst/>
              <a:rect l="l" t="t" r="r" b="b"/>
              <a:pathLst>
                <a:path w="3607" h="4263" extrusionOk="0">
                  <a:moveTo>
                    <a:pt x="1738" y="1"/>
                  </a:moveTo>
                  <a:lnTo>
                    <a:pt x="1738" y="1"/>
                  </a:lnTo>
                  <a:cubicBezTo>
                    <a:pt x="787" y="509"/>
                    <a:pt x="1066" y="1197"/>
                    <a:pt x="967" y="2476"/>
                  </a:cubicBezTo>
                  <a:cubicBezTo>
                    <a:pt x="869" y="3771"/>
                    <a:pt x="0" y="4262"/>
                    <a:pt x="0" y="4262"/>
                  </a:cubicBezTo>
                  <a:cubicBezTo>
                    <a:pt x="3606" y="2443"/>
                    <a:pt x="2295" y="788"/>
                    <a:pt x="1951" y="525"/>
                  </a:cubicBezTo>
                  <a:cubicBezTo>
                    <a:pt x="1607" y="263"/>
                    <a:pt x="1738" y="1"/>
                    <a:pt x="17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3" name="Google Shape;9103;p21"/>
            <p:cNvSpPr/>
            <p:nvPr/>
          </p:nvSpPr>
          <p:spPr>
            <a:xfrm>
              <a:off x="110179" y="4267796"/>
              <a:ext cx="258667" cy="190302"/>
            </a:xfrm>
            <a:custGeom>
              <a:avLst/>
              <a:gdLst/>
              <a:ahLst/>
              <a:cxnLst/>
              <a:rect l="l" t="t" r="r" b="b"/>
              <a:pathLst>
                <a:path w="7885" h="5801" extrusionOk="0">
                  <a:moveTo>
                    <a:pt x="3227" y="0"/>
                  </a:moveTo>
                  <a:cubicBezTo>
                    <a:pt x="2840" y="0"/>
                    <a:pt x="2424" y="334"/>
                    <a:pt x="2016" y="957"/>
                  </a:cubicBezTo>
                  <a:cubicBezTo>
                    <a:pt x="1475" y="1810"/>
                    <a:pt x="0" y="1925"/>
                    <a:pt x="0" y="1925"/>
                  </a:cubicBezTo>
                  <a:cubicBezTo>
                    <a:pt x="2393" y="1990"/>
                    <a:pt x="3033" y="2613"/>
                    <a:pt x="3672" y="3367"/>
                  </a:cubicBezTo>
                  <a:cubicBezTo>
                    <a:pt x="4311" y="4121"/>
                    <a:pt x="4491" y="5334"/>
                    <a:pt x="6016" y="5711"/>
                  </a:cubicBezTo>
                  <a:cubicBezTo>
                    <a:pt x="6269" y="5774"/>
                    <a:pt x="6490" y="5801"/>
                    <a:pt x="6682" y="5801"/>
                  </a:cubicBezTo>
                  <a:cubicBezTo>
                    <a:pt x="7635" y="5801"/>
                    <a:pt x="7884" y="5154"/>
                    <a:pt x="7884" y="5154"/>
                  </a:cubicBezTo>
                  <a:lnTo>
                    <a:pt x="7884" y="5154"/>
                  </a:lnTo>
                  <a:cubicBezTo>
                    <a:pt x="7798" y="5212"/>
                    <a:pt x="7718" y="5241"/>
                    <a:pt x="7647" y="5241"/>
                  </a:cubicBezTo>
                  <a:cubicBezTo>
                    <a:pt x="7395" y="5241"/>
                    <a:pt x="7249" y="4878"/>
                    <a:pt x="7262" y="4137"/>
                  </a:cubicBezTo>
                  <a:cubicBezTo>
                    <a:pt x="7294" y="3170"/>
                    <a:pt x="6409" y="2892"/>
                    <a:pt x="5295" y="2711"/>
                  </a:cubicBezTo>
                  <a:cubicBezTo>
                    <a:pt x="4180" y="2531"/>
                    <a:pt x="3246" y="2465"/>
                    <a:pt x="3131" y="2088"/>
                  </a:cubicBezTo>
                  <a:cubicBezTo>
                    <a:pt x="3033" y="1728"/>
                    <a:pt x="3508" y="1580"/>
                    <a:pt x="4196" y="1384"/>
                  </a:cubicBezTo>
                  <a:cubicBezTo>
                    <a:pt x="4885" y="1187"/>
                    <a:pt x="4573" y="548"/>
                    <a:pt x="4573" y="548"/>
                  </a:cubicBezTo>
                  <a:lnTo>
                    <a:pt x="4573" y="548"/>
                  </a:lnTo>
                  <a:cubicBezTo>
                    <a:pt x="4522" y="588"/>
                    <a:pt x="4470" y="606"/>
                    <a:pt x="4416" y="606"/>
                  </a:cubicBezTo>
                  <a:cubicBezTo>
                    <a:pt x="4228" y="606"/>
                    <a:pt x="4007" y="392"/>
                    <a:pt x="3639" y="138"/>
                  </a:cubicBezTo>
                  <a:cubicBezTo>
                    <a:pt x="3507" y="45"/>
                    <a:pt x="3369" y="0"/>
                    <a:pt x="32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4" name="Google Shape;9104;p21"/>
            <p:cNvSpPr/>
            <p:nvPr/>
          </p:nvSpPr>
          <p:spPr>
            <a:xfrm>
              <a:off x="-14581" y="4345348"/>
              <a:ext cx="252238" cy="206606"/>
            </a:xfrm>
            <a:custGeom>
              <a:avLst/>
              <a:gdLst/>
              <a:ahLst/>
              <a:cxnLst/>
              <a:rect l="l" t="t" r="r" b="b"/>
              <a:pathLst>
                <a:path w="7689" h="6298" extrusionOk="0">
                  <a:moveTo>
                    <a:pt x="4322" y="0"/>
                  </a:moveTo>
                  <a:cubicBezTo>
                    <a:pt x="2726" y="0"/>
                    <a:pt x="1374" y="1109"/>
                    <a:pt x="673" y="2527"/>
                  </a:cubicBezTo>
                  <a:cubicBezTo>
                    <a:pt x="148" y="3626"/>
                    <a:pt x="0" y="4871"/>
                    <a:pt x="230" y="6068"/>
                  </a:cubicBezTo>
                  <a:lnTo>
                    <a:pt x="230" y="6084"/>
                  </a:lnTo>
                  <a:cubicBezTo>
                    <a:pt x="246" y="6150"/>
                    <a:pt x="263" y="6232"/>
                    <a:pt x="279" y="6297"/>
                  </a:cubicBezTo>
                  <a:cubicBezTo>
                    <a:pt x="246" y="6133"/>
                    <a:pt x="230" y="5970"/>
                    <a:pt x="230" y="5789"/>
                  </a:cubicBezTo>
                  <a:cubicBezTo>
                    <a:pt x="246" y="4920"/>
                    <a:pt x="410" y="4068"/>
                    <a:pt x="738" y="3265"/>
                  </a:cubicBezTo>
                  <a:cubicBezTo>
                    <a:pt x="1131" y="2249"/>
                    <a:pt x="1869" y="1429"/>
                    <a:pt x="2803" y="888"/>
                  </a:cubicBezTo>
                  <a:cubicBezTo>
                    <a:pt x="3346" y="568"/>
                    <a:pt x="4057" y="320"/>
                    <a:pt x="4762" y="320"/>
                  </a:cubicBezTo>
                  <a:cubicBezTo>
                    <a:pt x="5356" y="320"/>
                    <a:pt x="5946" y="496"/>
                    <a:pt x="6426" y="954"/>
                  </a:cubicBezTo>
                  <a:cubicBezTo>
                    <a:pt x="7475" y="1872"/>
                    <a:pt x="7147" y="3789"/>
                    <a:pt x="5934" y="4085"/>
                  </a:cubicBezTo>
                  <a:cubicBezTo>
                    <a:pt x="5804" y="4119"/>
                    <a:pt x="5670" y="4135"/>
                    <a:pt x="5536" y="4135"/>
                  </a:cubicBezTo>
                  <a:cubicBezTo>
                    <a:pt x="5097" y="4135"/>
                    <a:pt x="4665" y="3956"/>
                    <a:pt x="4426" y="3642"/>
                  </a:cubicBezTo>
                  <a:cubicBezTo>
                    <a:pt x="4147" y="3232"/>
                    <a:pt x="4131" y="2691"/>
                    <a:pt x="4410" y="2265"/>
                  </a:cubicBezTo>
                  <a:cubicBezTo>
                    <a:pt x="4599" y="1986"/>
                    <a:pt x="4910" y="1829"/>
                    <a:pt x="5229" y="1829"/>
                  </a:cubicBezTo>
                  <a:cubicBezTo>
                    <a:pt x="5379" y="1829"/>
                    <a:pt x="5530" y="1864"/>
                    <a:pt x="5672" y="1937"/>
                  </a:cubicBezTo>
                  <a:cubicBezTo>
                    <a:pt x="5852" y="2036"/>
                    <a:pt x="5967" y="2200"/>
                    <a:pt x="5967" y="2413"/>
                  </a:cubicBezTo>
                  <a:cubicBezTo>
                    <a:pt x="5967" y="2413"/>
                    <a:pt x="5967" y="2545"/>
                    <a:pt x="5869" y="2545"/>
                  </a:cubicBezTo>
                  <a:cubicBezTo>
                    <a:pt x="5864" y="2545"/>
                    <a:pt x="5858" y="2545"/>
                    <a:pt x="5852" y="2544"/>
                  </a:cubicBezTo>
                  <a:cubicBezTo>
                    <a:pt x="5754" y="2527"/>
                    <a:pt x="5787" y="2396"/>
                    <a:pt x="5524" y="2331"/>
                  </a:cubicBezTo>
                  <a:cubicBezTo>
                    <a:pt x="5493" y="2324"/>
                    <a:pt x="5463" y="2320"/>
                    <a:pt x="5433" y="2320"/>
                  </a:cubicBezTo>
                  <a:cubicBezTo>
                    <a:pt x="5178" y="2320"/>
                    <a:pt x="4976" y="2558"/>
                    <a:pt x="5049" y="2822"/>
                  </a:cubicBezTo>
                  <a:cubicBezTo>
                    <a:pt x="5080" y="3000"/>
                    <a:pt x="5317" y="3130"/>
                    <a:pt x="5561" y="3130"/>
                  </a:cubicBezTo>
                  <a:cubicBezTo>
                    <a:pt x="5701" y="3130"/>
                    <a:pt x="5843" y="3088"/>
                    <a:pt x="5951" y="2986"/>
                  </a:cubicBezTo>
                  <a:cubicBezTo>
                    <a:pt x="6016" y="2904"/>
                    <a:pt x="6065" y="2822"/>
                    <a:pt x="6082" y="2740"/>
                  </a:cubicBezTo>
                  <a:cubicBezTo>
                    <a:pt x="6180" y="2429"/>
                    <a:pt x="6049" y="2085"/>
                    <a:pt x="5770" y="1921"/>
                  </a:cubicBezTo>
                  <a:cubicBezTo>
                    <a:pt x="5593" y="1814"/>
                    <a:pt x="5400" y="1763"/>
                    <a:pt x="5211" y="1763"/>
                  </a:cubicBezTo>
                  <a:cubicBezTo>
                    <a:pt x="4877" y="1763"/>
                    <a:pt x="4554" y="1923"/>
                    <a:pt x="4344" y="2216"/>
                  </a:cubicBezTo>
                  <a:cubicBezTo>
                    <a:pt x="4033" y="2658"/>
                    <a:pt x="4033" y="3249"/>
                    <a:pt x="4344" y="3691"/>
                  </a:cubicBezTo>
                  <a:cubicBezTo>
                    <a:pt x="4646" y="4069"/>
                    <a:pt x="5093" y="4272"/>
                    <a:pt x="5559" y="4272"/>
                  </a:cubicBezTo>
                  <a:cubicBezTo>
                    <a:pt x="5700" y="4272"/>
                    <a:pt x="5843" y="4254"/>
                    <a:pt x="5983" y="4216"/>
                  </a:cubicBezTo>
                  <a:cubicBezTo>
                    <a:pt x="7327" y="3888"/>
                    <a:pt x="7688" y="1806"/>
                    <a:pt x="6557" y="823"/>
                  </a:cubicBezTo>
                  <a:cubicBezTo>
                    <a:pt x="6409" y="675"/>
                    <a:pt x="6246" y="560"/>
                    <a:pt x="6082" y="462"/>
                  </a:cubicBezTo>
                  <a:cubicBezTo>
                    <a:pt x="5590" y="183"/>
                    <a:pt x="5033" y="19"/>
                    <a:pt x="4459" y="3"/>
                  </a:cubicBezTo>
                  <a:cubicBezTo>
                    <a:pt x="4413" y="1"/>
                    <a:pt x="4367" y="0"/>
                    <a:pt x="43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5" name="Google Shape;9105;p21"/>
            <p:cNvSpPr/>
            <p:nvPr/>
          </p:nvSpPr>
          <p:spPr>
            <a:xfrm>
              <a:off x="-1689" y="4408565"/>
              <a:ext cx="99629" cy="107371"/>
            </a:xfrm>
            <a:custGeom>
              <a:avLst/>
              <a:gdLst/>
              <a:ahLst/>
              <a:cxnLst/>
              <a:rect l="l" t="t" r="r" b="b"/>
              <a:pathLst>
                <a:path w="3037" h="3273" extrusionOk="0">
                  <a:moveTo>
                    <a:pt x="2307" y="0"/>
                  </a:moveTo>
                  <a:cubicBezTo>
                    <a:pt x="2111" y="0"/>
                    <a:pt x="1862" y="68"/>
                    <a:pt x="1574" y="240"/>
                  </a:cubicBezTo>
                  <a:cubicBezTo>
                    <a:pt x="312" y="1010"/>
                    <a:pt x="1" y="3272"/>
                    <a:pt x="1" y="3272"/>
                  </a:cubicBezTo>
                  <a:cubicBezTo>
                    <a:pt x="1" y="3272"/>
                    <a:pt x="673" y="1174"/>
                    <a:pt x="1935" y="961"/>
                  </a:cubicBezTo>
                  <a:cubicBezTo>
                    <a:pt x="3037" y="784"/>
                    <a:pt x="2974" y="0"/>
                    <a:pt x="230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6" name="Google Shape;9106;p21"/>
            <p:cNvSpPr/>
            <p:nvPr/>
          </p:nvSpPr>
          <p:spPr>
            <a:xfrm>
              <a:off x="126319" y="4400823"/>
              <a:ext cx="171537" cy="147819"/>
            </a:xfrm>
            <a:custGeom>
              <a:avLst/>
              <a:gdLst/>
              <a:ahLst/>
              <a:cxnLst/>
              <a:rect l="l" t="t" r="r" b="b"/>
              <a:pathLst>
                <a:path w="5229" h="4506" extrusionOk="0">
                  <a:moveTo>
                    <a:pt x="3049" y="0"/>
                  </a:moveTo>
                  <a:lnTo>
                    <a:pt x="3049" y="0"/>
                  </a:lnTo>
                  <a:cubicBezTo>
                    <a:pt x="3049" y="0"/>
                    <a:pt x="3360" y="689"/>
                    <a:pt x="3032" y="1771"/>
                  </a:cubicBezTo>
                  <a:cubicBezTo>
                    <a:pt x="2688" y="2852"/>
                    <a:pt x="1836" y="3066"/>
                    <a:pt x="1213" y="3131"/>
                  </a:cubicBezTo>
                  <a:cubicBezTo>
                    <a:pt x="574" y="3197"/>
                    <a:pt x="148" y="3459"/>
                    <a:pt x="0" y="4328"/>
                  </a:cubicBezTo>
                  <a:cubicBezTo>
                    <a:pt x="141" y="4234"/>
                    <a:pt x="304" y="4188"/>
                    <a:pt x="466" y="4188"/>
                  </a:cubicBezTo>
                  <a:cubicBezTo>
                    <a:pt x="587" y="4188"/>
                    <a:pt x="708" y="4213"/>
                    <a:pt x="820" y="4262"/>
                  </a:cubicBezTo>
                  <a:cubicBezTo>
                    <a:pt x="1065" y="4371"/>
                    <a:pt x="1462" y="4506"/>
                    <a:pt x="1859" y="4506"/>
                  </a:cubicBezTo>
                  <a:cubicBezTo>
                    <a:pt x="2178" y="4506"/>
                    <a:pt x="2497" y="4419"/>
                    <a:pt x="2737" y="4164"/>
                  </a:cubicBezTo>
                  <a:cubicBezTo>
                    <a:pt x="3098" y="3754"/>
                    <a:pt x="3245" y="3197"/>
                    <a:pt x="3147" y="2672"/>
                  </a:cubicBezTo>
                  <a:cubicBezTo>
                    <a:pt x="3131" y="2370"/>
                    <a:pt x="3069" y="1851"/>
                    <a:pt x="3335" y="1851"/>
                  </a:cubicBezTo>
                  <a:cubicBezTo>
                    <a:pt x="3343" y="1851"/>
                    <a:pt x="3352" y="1852"/>
                    <a:pt x="3360" y="1853"/>
                  </a:cubicBezTo>
                  <a:cubicBezTo>
                    <a:pt x="3360" y="1853"/>
                    <a:pt x="3364" y="1852"/>
                    <a:pt x="3370" y="1852"/>
                  </a:cubicBezTo>
                  <a:cubicBezTo>
                    <a:pt x="3414" y="1852"/>
                    <a:pt x="3590" y="1877"/>
                    <a:pt x="3590" y="2279"/>
                  </a:cubicBezTo>
                  <a:cubicBezTo>
                    <a:pt x="3573" y="2754"/>
                    <a:pt x="3557" y="3049"/>
                    <a:pt x="4163" y="3229"/>
                  </a:cubicBezTo>
                  <a:cubicBezTo>
                    <a:pt x="4508" y="3311"/>
                    <a:pt x="4819" y="3492"/>
                    <a:pt x="5098" y="3721"/>
                  </a:cubicBezTo>
                  <a:cubicBezTo>
                    <a:pt x="4983" y="3508"/>
                    <a:pt x="4950" y="3262"/>
                    <a:pt x="5016" y="3033"/>
                  </a:cubicBezTo>
                  <a:cubicBezTo>
                    <a:pt x="5130" y="2689"/>
                    <a:pt x="5229" y="2082"/>
                    <a:pt x="4655" y="1689"/>
                  </a:cubicBezTo>
                  <a:cubicBezTo>
                    <a:pt x="4098" y="1295"/>
                    <a:pt x="3541" y="1066"/>
                    <a:pt x="3409" y="672"/>
                  </a:cubicBezTo>
                  <a:cubicBezTo>
                    <a:pt x="3327" y="427"/>
                    <a:pt x="3213" y="197"/>
                    <a:pt x="30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7" name="Google Shape;9107;p21"/>
            <p:cNvSpPr/>
            <p:nvPr/>
          </p:nvSpPr>
          <p:spPr>
            <a:xfrm>
              <a:off x="228476" y="4500289"/>
              <a:ext cx="42515" cy="65118"/>
            </a:xfrm>
            <a:custGeom>
              <a:avLst/>
              <a:gdLst/>
              <a:ahLst/>
              <a:cxnLst/>
              <a:rect l="l" t="t" r="r" b="b"/>
              <a:pathLst>
                <a:path w="1296" h="1985" extrusionOk="0">
                  <a:moveTo>
                    <a:pt x="345" y="1"/>
                  </a:moveTo>
                  <a:lnTo>
                    <a:pt x="345" y="1"/>
                  </a:lnTo>
                  <a:cubicBezTo>
                    <a:pt x="361" y="181"/>
                    <a:pt x="345" y="378"/>
                    <a:pt x="295" y="558"/>
                  </a:cubicBezTo>
                  <a:cubicBezTo>
                    <a:pt x="197" y="837"/>
                    <a:pt x="0" y="1263"/>
                    <a:pt x="525" y="1542"/>
                  </a:cubicBezTo>
                  <a:cubicBezTo>
                    <a:pt x="1033" y="1837"/>
                    <a:pt x="1033" y="1984"/>
                    <a:pt x="1033" y="1984"/>
                  </a:cubicBezTo>
                  <a:cubicBezTo>
                    <a:pt x="1066" y="1755"/>
                    <a:pt x="1115" y="1509"/>
                    <a:pt x="1181" y="1296"/>
                  </a:cubicBezTo>
                  <a:cubicBezTo>
                    <a:pt x="1295" y="919"/>
                    <a:pt x="1131" y="525"/>
                    <a:pt x="787" y="345"/>
                  </a:cubicBezTo>
                  <a:cubicBezTo>
                    <a:pt x="361" y="83"/>
                    <a:pt x="345" y="1"/>
                    <a:pt x="3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8" name="Google Shape;9108;p21"/>
            <p:cNvSpPr/>
            <p:nvPr/>
          </p:nvSpPr>
          <p:spPr>
            <a:xfrm>
              <a:off x="230608" y="4216882"/>
              <a:ext cx="226978" cy="160351"/>
            </a:xfrm>
            <a:custGeom>
              <a:avLst/>
              <a:gdLst/>
              <a:ahLst/>
              <a:cxnLst/>
              <a:rect l="l" t="t" r="r" b="b"/>
              <a:pathLst>
                <a:path w="6919" h="4888" extrusionOk="0">
                  <a:moveTo>
                    <a:pt x="1934" y="1"/>
                  </a:moveTo>
                  <a:cubicBezTo>
                    <a:pt x="1053" y="1"/>
                    <a:pt x="588" y="827"/>
                    <a:pt x="706" y="1362"/>
                  </a:cubicBezTo>
                  <a:cubicBezTo>
                    <a:pt x="825" y="1974"/>
                    <a:pt x="1435" y="2002"/>
                    <a:pt x="1542" y="2002"/>
                  </a:cubicBezTo>
                  <a:cubicBezTo>
                    <a:pt x="1552" y="2002"/>
                    <a:pt x="1558" y="2001"/>
                    <a:pt x="1558" y="2001"/>
                  </a:cubicBezTo>
                  <a:cubicBezTo>
                    <a:pt x="1296" y="1903"/>
                    <a:pt x="1181" y="1592"/>
                    <a:pt x="1312" y="1329"/>
                  </a:cubicBezTo>
                  <a:cubicBezTo>
                    <a:pt x="1355" y="1265"/>
                    <a:pt x="1399" y="1241"/>
                    <a:pt x="1447" y="1241"/>
                  </a:cubicBezTo>
                  <a:cubicBezTo>
                    <a:pt x="1545" y="1241"/>
                    <a:pt x="1655" y="1345"/>
                    <a:pt x="1788" y="1411"/>
                  </a:cubicBezTo>
                  <a:cubicBezTo>
                    <a:pt x="1825" y="1430"/>
                    <a:pt x="1862" y="1439"/>
                    <a:pt x="1896" y="1439"/>
                  </a:cubicBezTo>
                  <a:cubicBezTo>
                    <a:pt x="2043" y="1439"/>
                    <a:pt x="2158" y="1285"/>
                    <a:pt x="2197" y="1100"/>
                  </a:cubicBezTo>
                  <a:cubicBezTo>
                    <a:pt x="2238" y="959"/>
                    <a:pt x="2346" y="817"/>
                    <a:pt x="2534" y="817"/>
                  </a:cubicBezTo>
                  <a:cubicBezTo>
                    <a:pt x="2652" y="817"/>
                    <a:pt x="2801" y="873"/>
                    <a:pt x="2984" y="1018"/>
                  </a:cubicBezTo>
                  <a:cubicBezTo>
                    <a:pt x="3476" y="1395"/>
                    <a:pt x="3164" y="2149"/>
                    <a:pt x="3164" y="2149"/>
                  </a:cubicBezTo>
                  <a:cubicBezTo>
                    <a:pt x="3164" y="2149"/>
                    <a:pt x="3164" y="1526"/>
                    <a:pt x="2738" y="1477"/>
                  </a:cubicBezTo>
                  <a:cubicBezTo>
                    <a:pt x="2691" y="1463"/>
                    <a:pt x="2644" y="1457"/>
                    <a:pt x="2597" y="1457"/>
                  </a:cubicBezTo>
                  <a:cubicBezTo>
                    <a:pt x="2420" y="1457"/>
                    <a:pt x="2259" y="1554"/>
                    <a:pt x="2181" y="1723"/>
                  </a:cubicBezTo>
                  <a:cubicBezTo>
                    <a:pt x="2443" y="1723"/>
                    <a:pt x="2476" y="2100"/>
                    <a:pt x="2312" y="2296"/>
                  </a:cubicBezTo>
                  <a:cubicBezTo>
                    <a:pt x="2165" y="2509"/>
                    <a:pt x="2214" y="2641"/>
                    <a:pt x="2361" y="2739"/>
                  </a:cubicBezTo>
                  <a:cubicBezTo>
                    <a:pt x="2509" y="2821"/>
                    <a:pt x="2705" y="2804"/>
                    <a:pt x="2525" y="3181"/>
                  </a:cubicBezTo>
                  <a:cubicBezTo>
                    <a:pt x="2361" y="3558"/>
                    <a:pt x="1640" y="3558"/>
                    <a:pt x="1640" y="3558"/>
                  </a:cubicBezTo>
                  <a:cubicBezTo>
                    <a:pt x="1788" y="3345"/>
                    <a:pt x="1755" y="3050"/>
                    <a:pt x="1558" y="2886"/>
                  </a:cubicBezTo>
                  <a:lnTo>
                    <a:pt x="1558" y="2886"/>
                  </a:lnTo>
                  <a:cubicBezTo>
                    <a:pt x="1574" y="3067"/>
                    <a:pt x="1460" y="3231"/>
                    <a:pt x="1279" y="3280"/>
                  </a:cubicBezTo>
                  <a:cubicBezTo>
                    <a:pt x="1001" y="3378"/>
                    <a:pt x="1001" y="3280"/>
                    <a:pt x="739" y="3509"/>
                  </a:cubicBezTo>
                  <a:cubicBezTo>
                    <a:pt x="616" y="3624"/>
                    <a:pt x="431" y="3653"/>
                    <a:pt x="278" y="3653"/>
                  </a:cubicBezTo>
                  <a:cubicBezTo>
                    <a:pt x="124" y="3653"/>
                    <a:pt x="1" y="3624"/>
                    <a:pt x="1" y="3624"/>
                  </a:cubicBezTo>
                  <a:lnTo>
                    <a:pt x="1" y="3624"/>
                  </a:lnTo>
                  <a:cubicBezTo>
                    <a:pt x="165" y="3722"/>
                    <a:pt x="378" y="3788"/>
                    <a:pt x="575" y="3804"/>
                  </a:cubicBezTo>
                  <a:cubicBezTo>
                    <a:pt x="1017" y="3837"/>
                    <a:pt x="1460" y="3903"/>
                    <a:pt x="1886" y="4001"/>
                  </a:cubicBezTo>
                  <a:cubicBezTo>
                    <a:pt x="3066" y="4362"/>
                    <a:pt x="3787" y="4853"/>
                    <a:pt x="4689" y="4886"/>
                  </a:cubicBezTo>
                  <a:cubicBezTo>
                    <a:pt x="4720" y="4887"/>
                    <a:pt x="4752" y="4888"/>
                    <a:pt x="4784" y="4888"/>
                  </a:cubicBezTo>
                  <a:cubicBezTo>
                    <a:pt x="5197" y="4888"/>
                    <a:pt x="5618" y="4789"/>
                    <a:pt x="5984" y="4591"/>
                  </a:cubicBezTo>
                  <a:cubicBezTo>
                    <a:pt x="6787" y="4132"/>
                    <a:pt x="6918" y="2952"/>
                    <a:pt x="6459" y="2362"/>
                  </a:cubicBezTo>
                  <a:cubicBezTo>
                    <a:pt x="6228" y="2024"/>
                    <a:pt x="5864" y="1868"/>
                    <a:pt x="5524" y="1868"/>
                  </a:cubicBezTo>
                  <a:cubicBezTo>
                    <a:pt x="5189" y="1868"/>
                    <a:pt x="4876" y="2020"/>
                    <a:pt x="4738" y="2296"/>
                  </a:cubicBezTo>
                  <a:cubicBezTo>
                    <a:pt x="4476" y="2624"/>
                    <a:pt x="4525" y="3100"/>
                    <a:pt x="4820" y="3378"/>
                  </a:cubicBezTo>
                  <a:lnTo>
                    <a:pt x="4836" y="3378"/>
                  </a:lnTo>
                  <a:cubicBezTo>
                    <a:pt x="4853" y="3395"/>
                    <a:pt x="4869" y="3411"/>
                    <a:pt x="4902" y="3427"/>
                  </a:cubicBezTo>
                  <a:lnTo>
                    <a:pt x="4935" y="3460"/>
                  </a:lnTo>
                  <a:cubicBezTo>
                    <a:pt x="5037" y="3519"/>
                    <a:pt x="5163" y="3550"/>
                    <a:pt x="5286" y="3550"/>
                  </a:cubicBezTo>
                  <a:cubicBezTo>
                    <a:pt x="5540" y="3550"/>
                    <a:pt x="5782" y="3419"/>
                    <a:pt x="5771" y="3132"/>
                  </a:cubicBezTo>
                  <a:cubicBezTo>
                    <a:pt x="5784" y="2938"/>
                    <a:pt x="5628" y="2856"/>
                    <a:pt x="5452" y="2856"/>
                  </a:cubicBezTo>
                  <a:cubicBezTo>
                    <a:pt x="5197" y="2856"/>
                    <a:pt x="4900" y="3028"/>
                    <a:pt x="5017" y="3280"/>
                  </a:cubicBezTo>
                  <a:cubicBezTo>
                    <a:pt x="5017" y="3304"/>
                    <a:pt x="5017" y="3333"/>
                    <a:pt x="4990" y="3333"/>
                  </a:cubicBezTo>
                  <a:cubicBezTo>
                    <a:pt x="4963" y="3333"/>
                    <a:pt x="4910" y="3304"/>
                    <a:pt x="4804" y="3214"/>
                  </a:cubicBezTo>
                  <a:cubicBezTo>
                    <a:pt x="4689" y="3100"/>
                    <a:pt x="4623" y="2952"/>
                    <a:pt x="4623" y="2804"/>
                  </a:cubicBezTo>
                  <a:cubicBezTo>
                    <a:pt x="4623" y="2624"/>
                    <a:pt x="4689" y="2460"/>
                    <a:pt x="4804" y="2313"/>
                  </a:cubicBezTo>
                  <a:cubicBezTo>
                    <a:pt x="4929" y="2078"/>
                    <a:pt x="5196" y="1955"/>
                    <a:pt x="5483" y="1955"/>
                  </a:cubicBezTo>
                  <a:cubicBezTo>
                    <a:pt x="5799" y="1955"/>
                    <a:pt x="6139" y="2103"/>
                    <a:pt x="6344" y="2411"/>
                  </a:cubicBezTo>
                  <a:lnTo>
                    <a:pt x="6361" y="2444"/>
                  </a:lnTo>
                  <a:cubicBezTo>
                    <a:pt x="6590" y="2854"/>
                    <a:pt x="6574" y="3345"/>
                    <a:pt x="6328" y="3755"/>
                  </a:cubicBezTo>
                  <a:cubicBezTo>
                    <a:pt x="6048" y="4259"/>
                    <a:pt x="5410" y="4609"/>
                    <a:pt x="4579" y="4609"/>
                  </a:cubicBezTo>
                  <a:cubicBezTo>
                    <a:pt x="4193" y="4609"/>
                    <a:pt x="3765" y="4533"/>
                    <a:pt x="3312" y="4362"/>
                  </a:cubicBezTo>
                  <a:cubicBezTo>
                    <a:pt x="3263" y="4345"/>
                    <a:pt x="3033" y="4263"/>
                    <a:pt x="2886" y="4198"/>
                  </a:cubicBezTo>
                  <a:cubicBezTo>
                    <a:pt x="2460" y="3985"/>
                    <a:pt x="2033" y="3837"/>
                    <a:pt x="1574" y="3755"/>
                  </a:cubicBezTo>
                  <a:cubicBezTo>
                    <a:pt x="1738" y="3722"/>
                    <a:pt x="1935" y="3706"/>
                    <a:pt x="2148" y="3657"/>
                  </a:cubicBezTo>
                  <a:cubicBezTo>
                    <a:pt x="3886" y="3313"/>
                    <a:pt x="4148" y="838"/>
                    <a:pt x="2689" y="182"/>
                  </a:cubicBezTo>
                  <a:cubicBezTo>
                    <a:pt x="2412" y="55"/>
                    <a:pt x="2159" y="1"/>
                    <a:pt x="19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9" name="Google Shape;9109;p21"/>
            <p:cNvSpPr/>
            <p:nvPr/>
          </p:nvSpPr>
          <p:spPr>
            <a:xfrm>
              <a:off x="340868" y="4303489"/>
              <a:ext cx="153265" cy="108125"/>
            </a:xfrm>
            <a:custGeom>
              <a:avLst/>
              <a:gdLst/>
              <a:ahLst/>
              <a:cxnLst/>
              <a:rect l="l" t="t" r="r" b="b"/>
              <a:pathLst>
                <a:path w="4672" h="3296" extrusionOk="0">
                  <a:moveTo>
                    <a:pt x="3819" y="1"/>
                  </a:moveTo>
                  <a:cubicBezTo>
                    <a:pt x="3901" y="787"/>
                    <a:pt x="3557" y="1574"/>
                    <a:pt x="2901" y="2049"/>
                  </a:cubicBezTo>
                  <a:cubicBezTo>
                    <a:pt x="2499" y="2357"/>
                    <a:pt x="2009" y="2456"/>
                    <a:pt x="1547" y="2456"/>
                  </a:cubicBezTo>
                  <a:cubicBezTo>
                    <a:pt x="729" y="2456"/>
                    <a:pt x="0" y="2148"/>
                    <a:pt x="0" y="2148"/>
                  </a:cubicBezTo>
                  <a:lnTo>
                    <a:pt x="0" y="2148"/>
                  </a:lnTo>
                  <a:cubicBezTo>
                    <a:pt x="1344" y="2869"/>
                    <a:pt x="1852" y="2623"/>
                    <a:pt x="2213" y="3033"/>
                  </a:cubicBezTo>
                  <a:cubicBezTo>
                    <a:pt x="2386" y="3221"/>
                    <a:pt x="2559" y="3278"/>
                    <a:pt x="2717" y="3278"/>
                  </a:cubicBezTo>
                  <a:cubicBezTo>
                    <a:pt x="2902" y="3278"/>
                    <a:pt x="3065" y="3200"/>
                    <a:pt x="3180" y="3164"/>
                  </a:cubicBezTo>
                  <a:cubicBezTo>
                    <a:pt x="3207" y="3157"/>
                    <a:pt x="3234" y="3154"/>
                    <a:pt x="3260" y="3154"/>
                  </a:cubicBezTo>
                  <a:cubicBezTo>
                    <a:pt x="3362" y="3154"/>
                    <a:pt x="3456" y="3204"/>
                    <a:pt x="3508" y="3295"/>
                  </a:cubicBezTo>
                  <a:cubicBezTo>
                    <a:pt x="3541" y="3082"/>
                    <a:pt x="3475" y="2869"/>
                    <a:pt x="3360" y="2705"/>
                  </a:cubicBezTo>
                  <a:cubicBezTo>
                    <a:pt x="3180" y="2508"/>
                    <a:pt x="2787" y="2492"/>
                    <a:pt x="2721" y="2492"/>
                  </a:cubicBezTo>
                  <a:cubicBezTo>
                    <a:pt x="3278" y="2459"/>
                    <a:pt x="3787" y="2164"/>
                    <a:pt x="4098" y="1705"/>
                  </a:cubicBezTo>
                  <a:cubicBezTo>
                    <a:pt x="4672" y="919"/>
                    <a:pt x="3819" y="1"/>
                    <a:pt x="381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0" name="Google Shape;9110;p21"/>
            <p:cNvSpPr/>
            <p:nvPr/>
          </p:nvSpPr>
          <p:spPr>
            <a:xfrm>
              <a:off x="-83932" y="4588470"/>
              <a:ext cx="61870" cy="122658"/>
            </a:xfrm>
            <a:custGeom>
              <a:avLst/>
              <a:gdLst/>
              <a:ahLst/>
              <a:cxnLst/>
              <a:rect l="l" t="t" r="r" b="b"/>
              <a:pathLst>
                <a:path w="1886" h="3739" extrusionOk="0">
                  <a:moveTo>
                    <a:pt x="1377" y="1"/>
                  </a:moveTo>
                  <a:cubicBezTo>
                    <a:pt x="1377" y="1"/>
                    <a:pt x="1377" y="268"/>
                    <a:pt x="1207" y="268"/>
                  </a:cubicBezTo>
                  <a:cubicBezTo>
                    <a:pt x="1194" y="268"/>
                    <a:pt x="1179" y="267"/>
                    <a:pt x="1164" y="263"/>
                  </a:cubicBezTo>
                  <a:cubicBezTo>
                    <a:pt x="1063" y="240"/>
                    <a:pt x="923" y="181"/>
                    <a:pt x="789" y="181"/>
                  </a:cubicBezTo>
                  <a:cubicBezTo>
                    <a:pt x="638" y="181"/>
                    <a:pt x="496" y="256"/>
                    <a:pt x="426" y="542"/>
                  </a:cubicBezTo>
                  <a:cubicBezTo>
                    <a:pt x="300" y="1062"/>
                    <a:pt x="250" y="1643"/>
                    <a:pt x="42" y="1643"/>
                  </a:cubicBezTo>
                  <a:cubicBezTo>
                    <a:pt x="34" y="1643"/>
                    <a:pt x="25" y="1642"/>
                    <a:pt x="16" y="1640"/>
                  </a:cubicBezTo>
                  <a:lnTo>
                    <a:pt x="0" y="1640"/>
                  </a:lnTo>
                  <a:lnTo>
                    <a:pt x="0" y="3738"/>
                  </a:lnTo>
                  <a:lnTo>
                    <a:pt x="16" y="3509"/>
                  </a:lnTo>
                  <a:cubicBezTo>
                    <a:pt x="16" y="3509"/>
                    <a:pt x="49" y="2214"/>
                    <a:pt x="836" y="1870"/>
                  </a:cubicBezTo>
                  <a:cubicBezTo>
                    <a:pt x="1623" y="1509"/>
                    <a:pt x="1885" y="1279"/>
                    <a:pt x="1754" y="673"/>
                  </a:cubicBezTo>
                  <a:cubicBezTo>
                    <a:pt x="1606" y="83"/>
                    <a:pt x="1377" y="1"/>
                    <a:pt x="137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1" name="Google Shape;9111;p21"/>
            <p:cNvSpPr/>
            <p:nvPr/>
          </p:nvSpPr>
          <p:spPr>
            <a:xfrm>
              <a:off x="-83932" y="4503537"/>
              <a:ext cx="22603" cy="111340"/>
            </a:xfrm>
            <a:custGeom>
              <a:avLst/>
              <a:gdLst/>
              <a:ahLst/>
              <a:cxnLst/>
              <a:rect l="l" t="t" r="r" b="b"/>
              <a:pathLst>
                <a:path w="689" h="3394" extrusionOk="0">
                  <a:moveTo>
                    <a:pt x="0" y="0"/>
                  </a:moveTo>
                  <a:lnTo>
                    <a:pt x="0" y="3393"/>
                  </a:lnTo>
                  <a:cubicBezTo>
                    <a:pt x="16" y="3393"/>
                    <a:pt x="16" y="3131"/>
                    <a:pt x="33" y="3065"/>
                  </a:cubicBezTo>
                  <a:cubicBezTo>
                    <a:pt x="66" y="2737"/>
                    <a:pt x="197" y="2426"/>
                    <a:pt x="377" y="2164"/>
                  </a:cubicBezTo>
                  <a:cubicBezTo>
                    <a:pt x="688" y="1754"/>
                    <a:pt x="557" y="1443"/>
                    <a:pt x="311" y="1098"/>
                  </a:cubicBezTo>
                  <a:cubicBezTo>
                    <a:pt x="164" y="869"/>
                    <a:pt x="66" y="607"/>
                    <a:pt x="49" y="344"/>
                  </a:cubicBezTo>
                  <a:lnTo>
                    <a:pt x="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2" name="Google Shape;9112;p21"/>
            <p:cNvSpPr/>
            <p:nvPr/>
          </p:nvSpPr>
          <p:spPr>
            <a:xfrm>
              <a:off x="-83932" y="4052887"/>
              <a:ext cx="119935" cy="168355"/>
            </a:xfrm>
            <a:custGeom>
              <a:avLst/>
              <a:gdLst/>
              <a:ahLst/>
              <a:cxnLst/>
              <a:rect l="l" t="t" r="r" b="b"/>
              <a:pathLst>
                <a:path w="3656" h="5132" extrusionOk="0">
                  <a:moveTo>
                    <a:pt x="1914" y="1"/>
                  </a:moveTo>
                  <a:cubicBezTo>
                    <a:pt x="1648" y="1"/>
                    <a:pt x="1380" y="81"/>
                    <a:pt x="1147" y="247"/>
                  </a:cubicBezTo>
                  <a:cubicBezTo>
                    <a:pt x="574" y="657"/>
                    <a:pt x="197" y="1476"/>
                    <a:pt x="0" y="2657"/>
                  </a:cubicBezTo>
                  <a:lnTo>
                    <a:pt x="0" y="5132"/>
                  </a:lnTo>
                  <a:cubicBezTo>
                    <a:pt x="131" y="4263"/>
                    <a:pt x="590" y="2296"/>
                    <a:pt x="1885" y="1739"/>
                  </a:cubicBezTo>
                  <a:cubicBezTo>
                    <a:pt x="3606" y="1018"/>
                    <a:pt x="3622" y="952"/>
                    <a:pt x="3655" y="591"/>
                  </a:cubicBezTo>
                  <a:lnTo>
                    <a:pt x="3655" y="591"/>
                  </a:lnTo>
                  <a:cubicBezTo>
                    <a:pt x="3565" y="668"/>
                    <a:pt x="3454" y="706"/>
                    <a:pt x="3344" y="706"/>
                  </a:cubicBezTo>
                  <a:cubicBezTo>
                    <a:pt x="3194" y="706"/>
                    <a:pt x="3045" y="635"/>
                    <a:pt x="2950" y="493"/>
                  </a:cubicBezTo>
                  <a:cubicBezTo>
                    <a:pt x="2688" y="172"/>
                    <a:pt x="2303" y="1"/>
                    <a:pt x="191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3" name="Google Shape;9113;p21"/>
            <p:cNvSpPr/>
            <p:nvPr/>
          </p:nvSpPr>
          <p:spPr>
            <a:xfrm>
              <a:off x="-83932" y="3959358"/>
              <a:ext cx="44123" cy="145753"/>
            </a:xfrm>
            <a:custGeom>
              <a:avLst/>
              <a:gdLst/>
              <a:ahLst/>
              <a:cxnLst/>
              <a:rect l="l" t="t" r="r" b="b"/>
              <a:pathLst>
                <a:path w="1345" h="4443" extrusionOk="0">
                  <a:moveTo>
                    <a:pt x="0" y="0"/>
                  </a:moveTo>
                  <a:lnTo>
                    <a:pt x="0" y="4442"/>
                  </a:lnTo>
                  <a:cubicBezTo>
                    <a:pt x="115" y="3901"/>
                    <a:pt x="328" y="3377"/>
                    <a:pt x="623" y="2918"/>
                  </a:cubicBezTo>
                  <a:cubicBezTo>
                    <a:pt x="1344" y="1721"/>
                    <a:pt x="770" y="853"/>
                    <a:pt x="328" y="426"/>
                  </a:cubicBezTo>
                  <a:cubicBezTo>
                    <a:pt x="197" y="295"/>
                    <a:pt x="82" y="164"/>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4" name="Google Shape;9114;p21"/>
            <p:cNvSpPr/>
            <p:nvPr/>
          </p:nvSpPr>
          <p:spPr>
            <a:xfrm>
              <a:off x="-83932" y="3821969"/>
              <a:ext cx="100022" cy="220220"/>
            </a:xfrm>
            <a:custGeom>
              <a:avLst/>
              <a:gdLst/>
              <a:ahLst/>
              <a:cxnLst/>
              <a:rect l="l" t="t" r="r" b="b"/>
              <a:pathLst>
                <a:path w="3049" h="6713" extrusionOk="0">
                  <a:moveTo>
                    <a:pt x="1449" y="0"/>
                  </a:moveTo>
                  <a:cubicBezTo>
                    <a:pt x="973" y="0"/>
                    <a:pt x="486" y="224"/>
                    <a:pt x="246" y="713"/>
                  </a:cubicBezTo>
                  <a:cubicBezTo>
                    <a:pt x="131" y="877"/>
                    <a:pt x="49" y="1074"/>
                    <a:pt x="0" y="1271"/>
                  </a:cubicBezTo>
                  <a:lnTo>
                    <a:pt x="0" y="2434"/>
                  </a:lnTo>
                  <a:cubicBezTo>
                    <a:pt x="49" y="2680"/>
                    <a:pt x="148" y="2926"/>
                    <a:pt x="262" y="3139"/>
                  </a:cubicBezTo>
                  <a:cubicBezTo>
                    <a:pt x="574" y="3844"/>
                    <a:pt x="1000" y="4401"/>
                    <a:pt x="1213" y="4926"/>
                  </a:cubicBezTo>
                  <a:cubicBezTo>
                    <a:pt x="1459" y="5499"/>
                    <a:pt x="1442" y="6155"/>
                    <a:pt x="1164" y="6712"/>
                  </a:cubicBezTo>
                  <a:cubicBezTo>
                    <a:pt x="1197" y="6647"/>
                    <a:pt x="1639" y="5975"/>
                    <a:pt x="1295" y="4893"/>
                  </a:cubicBezTo>
                  <a:cubicBezTo>
                    <a:pt x="1033" y="4123"/>
                    <a:pt x="115" y="3074"/>
                    <a:pt x="98" y="1910"/>
                  </a:cubicBezTo>
                  <a:cubicBezTo>
                    <a:pt x="160" y="927"/>
                    <a:pt x="948" y="515"/>
                    <a:pt x="1547" y="515"/>
                  </a:cubicBezTo>
                  <a:cubicBezTo>
                    <a:pt x="1747" y="515"/>
                    <a:pt x="1926" y="561"/>
                    <a:pt x="2049" y="648"/>
                  </a:cubicBezTo>
                  <a:cubicBezTo>
                    <a:pt x="2606" y="1057"/>
                    <a:pt x="2393" y="1779"/>
                    <a:pt x="1983" y="1910"/>
                  </a:cubicBezTo>
                  <a:cubicBezTo>
                    <a:pt x="1916" y="1935"/>
                    <a:pt x="1847" y="1946"/>
                    <a:pt x="1781" y="1946"/>
                  </a:cubicBezTo>
                  <a:cubicBezTo>
                    <a:pt x="1540" y="1946"/>
                    <a:pt x="1319" y="1793"/>
                    <a:pt x="1229" y="1549"/>
                  </a:cubicBezTo>
                  <a:cubicBezTo>
                    <a:pt x="1208" y="1464"/>
                    <a:pt x="1263" y="1379"/>
                    <a:pt x="1335" y="1379"/>
                  </a:cubicBezTo>
                  <a:cubicBezTo>
                    <a:pt x="1374" y="1379"/>
                    <a:pt x="1419" y="1404"/>
                    <a:pt x="1459" y="1467"/>
                  </a:cubicBezTo>
                  <a:cubicBezTo>
                    <a:pt x="1507" y="1539"/>
                    <a:pt x="1579" y="1572"/>
                    <a:pt x="1652" y="1572"/>
                  </a:cubicBezTo>
                  <a:cubicBezTo>
                    <a:pt x="1777" y="1572"/>
                    <a:pt x="1901" y="1475"/>
                    <a:pt x="1901" y="1320"/>
                  </a:cubicBezTo>
                  <a:cubicBezTo>
                    <a:pt x="1918" y="1156"/>
                    <a:pt x="1803" y="1025"/>
                    <a:pt x="1639" y="1008"/>
                  </a:cubicBezTo>
                  <a:cubicBezTo>
                    <a:pt x="1611" y="1001"/>
                    <a:pt x="1583" y="998"/>
                    <a:pt x="1554" y="998"/>
                  </a:cubicBezTo>
                  <a:cubicBezTo>
                    <a:pt x="1385" y="998"/>
                    <a:pt x="1222" y="1118"/>
                    <a:pt x="1180" y="1287"/>
                  </a:cubicBezTo>
                  <a:cubicBezTo>
                    <a:pt x="1053" y="1589"/>
                    <a:pt x="1281" y="2108"/>
                    <a:pt x="1864" y="2108"/>
                  </a:cubicBezTo>
                  <a:cubicBezTo>
                    <a:pt x="1882" y="2108"/>
                    <a:pt x="1900" y="2107"/>
                    <a:pt x="1918" y="2106"/>
                  </a:cubicBezTo>
                  <a:cubicBezTo>
                    <a:pt x="2557" y="2074"/>
                    <a:pt x="3049" y="1107"/>
                    <a:pt x="2475" y="451"/>
                  </a:cubicBezTo>
                  <a:cubicBezTo>
                    <a:pt x="2243" y="159"/>
                    <a:pt x="1850" y="0"/>
                    <a:pt x="14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5" name="Google Shape;9115;p21"/>
            <p:cNvSpPr/>
            <p:nvPr/>
          </p:nvSpPr>
          <p:spPr>
            <a:xfrm>
              <a:off x="2449812" y="4136902"/>
              <a:ext cx="297935" cy="207262"/>
            </a:xfrm>
            <a:custGeom>
              <a:avLst/>
              <a:gdLst/>
              <a:ahLst/>
              <a:cxnLst/>
              <a:rect l="l" t="t" r="r" b="b"/>
              <a:pathLst>
                <a:path w="9082" h="6318" extrusionOk="0">
                  <a:moveTo>
                    <a:pt x="7067" y="0"/>
                  </a:moveTo>
                  <a:cubicBezTo>
                    <a:pt x="6615" y="0"/>
                    <a:pt x="6189" y="159"/>
                    <a:pt x="5918" y="489"/>
                  </a:cubicBezTo>
                  <a:cubicBezTo>
                    <a:pt x="5525" y="915"/>
                    <a:pt x="5492" y="1538"/>
                    <a:pt x="5820" y="1997"/>
                  </a:cubicBezTo>
                  <a:cubicBezTo>
                    <a:pt x="5902" y="2145"/>
                    <a:pt x="6033" y="2243"/>
                    <a:pt x="6180" y="2308"/>
                  </a:cubicBezTo>
                  <a:lnTo>
                    <a:pt x="6213" y="2325"/>
                  </a:lnTo>
                  <a:lnTo>
                    <a:pt x="6295" y="2341"/>
                  </a:lnTo>
                  <a:cubicBezTo>
                    <a:pt x="6328" y="2358"/>
                    <a:pt x="6361" y="2358"/>
                    <a:pt x="6394" y="2374"/>
                  </a:cubicBezTo>
                  <a:cubicBezTo>
                    <a:pt x="6457" y="2389"/>
                    <a:pt x="6521" y="2396"/>
                    <a:pt x="6586" y="2396"/>
                  </a:cubicBezTo>
                  <a:cubicBezTo>
                    <a:pt x="6802" y="2396"/>
                    <a:pt x="7016" y="2313"/>
                    <a:pt x="7180" y="2161"/>
                  </a:cubicBezTo>
                  <a:cubicBezTo>
                    <a:pt x="7571" y="1755"/>
                    <a:pt x="7301" y="1212"/>
                    <a:pt x="6963" y="1212"/>
                  </a:cubicBezTo>
                  <a:cubicBezTo>
                    <a:pt x="6932" y="1212"/>
                    <a:pt x="6901" y="1217"/>
                    <a:pt x="6869" y="1227"/>
                  </a:cubicBezTo>
                  <a:cubicBezTo>
                    <a:pt x="6557" y="1309"/>
                    <a:pt x="6476" y="1718"/>
                    <a:pt x="6721" y="1849"/>
                  </a:cubicBezTo>
                  <a:cubicBezTo>
                    <a:pt x="6775" y="1880"/>
                    <a:pt x="6834" y="1894"/>
                    <a:pt x="6891" y="1894"/>
                  </a:cubicBezTo>
                  <a:cubicBezTo>
                    <a:pt x="6990" y="1894"/>
                    <a:pt x="7085" y="1851"/>
                    <a:pt x="7148" y="1768"/>
                  </a:cubicBezTo>
                  <a:lnTo>
                    <a:pt x="7148" y="1768"/>
                  </a:lnTo>
                  <a:cubicBezTo>
                    <a:pt x="7197" y="1915"/>
                    <a:pt x="7148" y="2063"/>
                    <a:pt x="7016" y="2145"/>
                  </a:cubicBezTo>
                  <a:cubicBezTo>
                    <a:pt x="6871" y="2253"/>
                    <a:pt x="6691" y="2317"/>
                    <a:pt x="6507" y="2317"/>
                  </a:cubicBezTo>
                  <a:cubicBezTo>
                    <a:pt x="6442" y="2317"/>
                    <a:pt x="6376" y="2309"/>
                    <a:pt x="6312" y="2292"/>
                  </a:cubicBezTo>
                  <a:cubicBezTo>
                    <a:pt x="6230" y="2276"/>
                    <a:pt x="6131" y="2226"/>
                    <a:pt x="6066" y="2177"/>
                  </a:cubicBezTo>
                  <a:cubicBezTo>
                    <a:pt x="5558" y="1768"/>
                    <a:pt x="5508" y="1014"/>
                    <a:pt x="5984" y="555"/>
                  </a:cubicBezTo>
                  <a:cubicBezTo>
                    <a:pt x="6239" y="251"/>
                    <a:pt x="6633" y="107"/>
                    <a:pt x="7049" y="107"/>
                  </a:cubicBezTo>
                  <a:cubicBezTo>
                    <a:pt x="7915" y="107"/>
                    <a:pt x="8879" y="731"/>
                    <a:pt x="8901" y="1849"/>
                  </a:cubicBezTo>
                  <a:cubicBezTo>
                    <a:pt x="8918" y="2669"/>
                    <a:pt x="8475" y="3407"/>
                    <a:pt x="7770" y="3784"/>
                  </a:cubicBezTo>
                  <a:lnTo>
                    <a:pt x="7705" y="3816"/>
                  </a:lnTo>
                  <a:cubicBezTo>
                    <a:pt x="7623" y="3849"/>
                    <a:pt x="7525" y="3882"/>
                    <a:pt x="7443" y="3898"/>
                  </a:cubicBezTo>
                  <a:cubicBezTo>
                    <a:pt x="7218" y="3950"/>
                    <a:pt x="6994" y="3973"/>
                    <a:pt x="6770" y="3973"/>
                  </a:cubicBezTo>
                  <a:cubicBezTo>
                    <a:pt x="5185" y="3973"/>
                    <a:pt x="3645" y="2835"/>
                    <a:pt x="2314" y="2835"/>
                  </a:cubicBezTo>
                  <a:cubicBezTo>
                    <a:pt x="2163" y="2835"/>
                    <a:pt x="2015" y="2850"/>
                    <a:pt x="1870" y="2882"/>
                  </a:cubicBezTo>
                  <a:cubicBezTo>
                    <a:pt x="607" y="3161"/>
                    <a:pt x="247" y="4046"/>
                    <a:pt x="148" y="4587"/>
                  </a:cubicBezTo>
                  <a:cubicBezTo>
                    <a:pt x="1" y="5128"/>
                    <a:pt x="116" y="5734"/>
                    <a:pt x="558" y="6062"/>
                  </a:cubicBezTo>
                  <a:cubicBezTo>
                    <a:pt x="778" y="6238"/>
                    <a:pt x="1046" y="6317"/>
                    <a:pt x="1309" y="6317"/>
                  </a:cubicBezTo>
                  <a:cubicBezTo>
                    <a:pt x="1734" y="6317"/>
                    <a:pt x="2146" y="6111"/>
                    <a:pt x="2329" y="5767"/>
                  </a:cubicBezTo>
                  <a:cubicBezTo>
                    <a:pt x="2656" y="5226"/>
                    <a:pt x="2361" y="4521"/>
                    <a:pt x="1870" y="4407"/>
                  </a:cubicBezTo>
                  <a:cubicBezTo>
                    <a:pt x="1770" y="4363"/>
                    <a:pt x="1667" y="4342"/>
                    <a:pt x="1566" y="4342"/>
                  </a:cubicBezTo>
                  <a:cubicBezTo>
                    <a:pt x="1254" y="4342"/>
                    <a:pt x="965" y="4539"/>
                    <a:pt x="853" y="4849"/>
                  </a:cubicBezTo>
                  <a:cubicBezTo>
                    <a:pt x="821" y="4964"/>
                    <a:pt x="821" y="5095"/>
                    <a:pt x="837" y="5226"/>
                  </a:cubicBezTo>
                  <a:cubicBezTo>
                    <a:pt x="837" y="5242"/>
                    <a:pt x="837" y="5259"/>
                    <a:pt x="853" y="5275"/>
                  </a:cubicBezTo>
                  <a:cubicBezTo>
                    <a:pt x="853" y="5275"/>
                    <a:pt x="853" y="5292"/>
                    <a:pt x="853" y="5292"/>
                  </a:cubicBezTo>
                  <a:cubicBezTo>
                    <a:pt x="915" y="5526"/>
                    <a:pt x="1125" y="5667"/>
                    <a:pt x="1351" y="5667"/>
                  </a:cubicBezTo>
                  <a:cubicBezTo>
                    <a:pt x="1425" y="5667"/>
                    <a:pt x="1501" y="5652"/>
                    <a:pt x="1575" y="5619"/>
                  </a:cubicBezTo>
                  <a:cubicBezTo>
                    <a:pt x="1925" y="5476"/>
                    <a:pt x="1811" y="4913"/>
                    <a:pt x="1457" y="4913"/>
                  </a:cubicBezTo>
                  <a:cubicBezTo>
                    <a:pt x="1447" y="4913"/>
                    <a:pt x="1437" y="4914"/>
                    <a:pt x="1427" y="4915"/>
                  </a:cubicBezTo>
                  <a:cubicBezTo>
                    <a:pt x="1050" y="4964"/>
                    <a:pt x="1116" y="5324"/>
                    <a:pt x="1050" y="5374"/>
                  </a:cubicBezTo>
                  <a:cubicBezTo>
                    <a:pt x="1040" y="5383"/>
                    <a:pt x="1030" y="5387"/>
                    <a:pt x="1018" y="5387"/>
                  </a:cubicBezTo>
                  <a:cubicBezTo>
                    <a:pt x="972" y="5387"/>
                    <a:pt x="916" y="5318"/>
                    <a:pt x="902" y="5292"/>
                  </a:cubicBezTo>
                  <a:cubicBezTo>
                    <a:pt x="837" y="5095"/>
                    <a:pt x="853" y="4882"/>
                    <a:pt x="935" y="4718"/>
                  </a:cubicBezTo>
                  <a:cubicBezTo>
                    <a:pt x="1086" y="4510"/>
                    <a:pt x="1317" y="4392"/>
                    <a:pt x="1550" y="4392"/>
                  </a:cubicBezTo>
                  <a:cubicBezTo>
                    <a:pt x="1647" y="4392"/>
                    <a:pt x="1745" y="4412"/>
                    <a:pt x="1837" y="4456"/>
                  </a:cubicBezTo>
                  <a:cubicBezTo>
                    <a:pt x="2312" y="4570"/>
                    <a:pt x="2558" y="5226"/>
                    <a:pt x="2230" y="5718"/>
                  </a:cubicBezTo>
                  <a:cubicBezTo>
                    <a:pt x="2079" y="6029"/>
                    <a:pt x="1701" y="6211"/>
                    <a:pt x="1314" y="6211"/>
                  </a:cubicBezTo>
                  <a:cubicBezTo>
                    <a:pt x="1069" y="6211"/>
                    <a:pt x="821" y="6139"/>
                    <a:pt x="624" y="5980"/>
                  </a:cubicBezTo>
                  <a:cubicBezTo>
                    <a:pt x="116" y="5554"/>
                    <a:pt x="116" y="4636"/>
                    <a:pt x="558" y="4062"/>
                  </a:cubicBezTo>
                  <a:cubicBezTo>
                    <a:pt x="904" y="3580"/>
                    <a:pt x="1483" y="3350"/>
                    <a:pt x="2091" y="3350"/>
                  </a:cubicBezTo>
                  <a:cubicBezTo>
                    <a:pt x="2290" y="3350"/>
                    <a:pt x="2491" y="3375"/>
                    <a:pt x="2689" y="3423"/>
                  </a:cubicBezTo>
                  <a:cubicBezTo>
                    <a:pt x="3509" y="3620"/>
                    <a:pt x="4328" y="3964"/>
                    <a:pt x="5213" y="4193"/>
                  </a:cubicBezTo>
                  <a:cubicBezTo>
                    <a:pt x="5549" y="4255"/>
                    <a:pt x="5890" y="4291"/>
                    <a:pt x="6226" y="4291"/>
                  </a:cubicBezTo>
                  <a:cubicBezTo>
                    <a:pt x="6793" y="4291"/>
                    <a:pt x="7348" y="4188"/>
                    <a:pt x="7852" y="3931"/>
                  </a:cubicBezTo>
                  <a:cubicBezTo>
                    <a:pt x="8623" y="3521"/>
                    <a:pt x="9082" y="2718"/>
                    <a:pt x="9049" y="1849"/>
                  </a:cubicBezTo>
                  <a:cubicBezTo>
                    <a:pt x="9005" y="653"/>
                    <a:pt x="7983" y="0"/>
                    <a:pt x="70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6" name="Google Shape;9116;p21"/>
            <p:cNvSpPr/>
            <p:nvPr/>
          </p:nvSpPr>
          <p:spPr>
            <a:xfrm>
              <a:off x="2349821" y="4315331"/>
              <a:ext cx="201652" cy="202735"/>
            </a:xfrm>
            <a:custGeom>
              <a:avLst/>
              <a:gdLst/>
              <a:ahLst/>
              <a:cxnLst/>
              <a:rect l="l" t="t" r="r" b="b"/>
              <a:pathLst>
                <a:path w="6147" h="6180" extrusionOk="0">
                  <a:moveTo>
                    <a:pt x="3082" y="0"/>
                  </a:moveTo>
                  <a:cubicBezTo>
                    <a:pt x="3049" y="115"/>
                    <a:pt x="3016" y="230"/>
                    <a:pt x="3000" y="361"/>
                  </a:cubicBezTo>
                  <a:cubicBezTo>
                    <a:pt x="3000" y="361"/>
                    <a:pt x="2934" y="1262"/>
                    <a:pt x="2049" y="1377"/>
                  </a:cubicBezTo>
                  <a:cubicBezTo>
                    <a:pt x="1164" y="1508"/>
                    <a:pt x="590" y="1623"/>
                    <a:pt x="557" y="2295"/>
                  </a:cubicBezTo>
                  <a:cubicBezTo>
                    <a:pt x="527" y="2896"/>
                    <a:pt x="346" y="3221"/>
                    <a:pt x="76" y="3221"/>
                  </a:cubicBezTo>
                  <a:cubicBezTo>
                    <a:pt x="52" y="3221"/>
                    <a:pt x="26" y="3218"/>
                    <a:pt x="0" y="3213"/>
                  </a:cubicBezTo>
                  <a:lnTo>
                    <a:pt x="0" y="3213"/>
                  </a:lnTo>
                  <a:cubicBezTo>
                    <a:pt x="0" y="3213"/>
                    <a:pt x="377" y="3761"/>
                    <a:pt x="978" y="3761"/>
                  </a:cubicBezTo>
                  <a:cubicBezTo>
                    <a:pt x="1097" y="3761"/>
                    <a:pt x="1225" y="3740"/>
                    <a:pt x="1361" y="3688"/>
                  </a:cubicBezTo>
                  <a:cubicBezTo>
                    <a:pt x="2180" y="3360"/>
                    <a:pt x="2115" y="2819"/>
                    <a:pt x="2131" y="2656"/>
                  </a:cubicBezTo>
                  <a:cubicBezTo>
                    <a:pt x="2146" y="2518"/>
                    <a:pt x="2205" y="2308"/>
                    <a:pt x="2346" y="2308"/>
                  </a:cubicBezTo>
                  <a:cubicBezTo>
                    <a:pt x="2356" y="2308"/>
                    <a:pt x="2366" y="2309"/>
                    <a:pt x="2377" y="2311"/>
                  </a:cubicBezTo>
                  <a:cubicBezTo>
                    <a:pt x="2541" y="2344"/>
                    <a:pt x="2606" y="2656"/>
                    <a:pt x="2377" y="2951"/>
                  </a:cubicBezTo>
                  <a:cubicBezTo>
                    <a:pt x="2033" y="3311"/>
                    <a:pt x="1983" y="3852"/>
                    <a:pt x="2279" y="4262"/>
                  </a:cubicBezTo>
                  <a:cubicBezTo>
                    <a:pt x="2639" y="4819"/>
                    <a:pt x="3082" y="6180"/>
                    <a:pt x="3082" y="6180"/>
                  </a:cubicBezTo>
                  <a:cubicBezTo>
                    <a:pt x="3082" y="6180"/>
                    <a:pt x="3524" y="4803"/>
                    <a:pt x="3885" y="4262"/>
                  </a:cubicBezTo>
                  <a:cubicBezTo>
                    <a:pt x="4164" y="3852"/>
                    <a:pt x="4131" y="3311"/>
                    <a:pt x="3787" y="2951"/>
                  </a:cubicBezTo>
                  <a:cubicBezTo>
                    <a:pt x="3541" y="2656"/>
                    <a:pt x="3606" y="2344"/>
                    <a:pt x="3770" y="2311"/>
                  </a:cubicBezTo>
                  <a:cubicBezTo>
                    <a:pt x="3782" y="2309"/>
                    <a:pt x="3793" y="2308"/>
                    <a:pt x="3803" y="2308"/>
                  </a:cubicBezTo>
                  <a:cubicBezTo>
                    <a:pt x="3945" y="2308"/>
                    <a:pt x="4017" y="2503"/>
                    <a:pt x="4032" y="2656"/>
                  </a:cubicBezTo>
                  <a:cubicBezTo>
                    <a:pt x="4032" y="2819"/>
                    <a:pt x="3967" y="3377"/>
                    <a:pt x="4803" y="3688"/>
                  </a:cubicBezTo>
                  <a:cubicBezTo>
                    <a:pt x="4938" y="3740"/>
                    <a:pt x="5066" y="3761"/>
                    <a:pt x="5184" y="3761"/>
                  </a:cubicBezTo>
                  <a:cubicBezTo>
                    <a:pt x="5781" y="3761"/>
                    <a:pt x="6147" y="3213"/>
                    <a:pt x="6147" y="3213"/>
                  </a:cubicBezTo>
                  <a:lnTo>
                    <a:pt x="6147" y="3213"/>
                  </a:lnTo>
                  <a:cubicBezTo>
                    <a:pt x="6122" y="3218"/>
                    <a:pt x="6098" y="3221"/>
                    <a:pt x="6074" y="3221"/>
                  </a:cubicBezTo>
                  <a:cubicBezTo>
                    <a:pt x="5817" y="3221"/>
                    <a:pt x="5636" y="2896"/>
                    <a:pt x="5606" y="2295"/>
                  </a:cubicBezTo>
                  <a:cubicBezTo>
                    <a:pt x="5573" y="1623"/>
                    <a:pt x="4983" y="1492"/>
                    <a:pt x="4114" y="1377"/>
                  </a:cubicBezTo>
                  <a:cubicBezTo>
                    <a:pt x="3229" y="1262"/>
                    <a:pt x="3147" y="361"/>
                    <a:pt x="3147" y="361"/>
                  </a:cubicBezTo>
                  <a:cubicBezTo>
                    <a:pt x="3131" y="230"/>
                    <a:pt x="3115" y="115"/>
                    <a:pt x="308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7" name="Google Shape;9117;p21"/>
            <p:cNvSpPr/>
            <p:nvPr/>
          </p:nvSpPr>
          <p:spPr>
            <a:xfrm>
              <a:off x="2485308" y="4254444"/>
              <a:ext cx="211887" cy="121116"/>
            </a:xfrm>
            <a:custGeom>
              <a:avLst/>
              <a:gdLst/>
              <a:ahLst/>
              <a:cxnLst/>
              <a:rect l="l" t="t" r="r" b="b"/>
              <a:pathLst>
                <a:path w="6459" h="3692" extrusionOk="0">
                  <a:moveTo>
                    <a:pt x="948" y="1"/>
                  </a:moveTo>
                  <a:cubicBezTo>
                    <a:pt x="332" y="1"/>
                    <a:pt x="1" y="266"/>
                    <a:pt x="1" y="266"/>
                  </a:cubicBezTo>
                  <a:cubicBezTo>
                    <a:pt x="226" y="193"/>
                    <a:pt x="434" y="147"/>
                    <a:pt x="642" y="147"/>
                  </a:cubicBezTo>
                  <a:cubicBezTo>
                    <a:pt x="950" y="147"/>
                    <a:pt x="1255" y="248"/>
                    <a:pt x="1607" y="512"/>
                  </a:cubicBezTo>
                  <a:cubicBezTo>
                    <a:pt x="2214" y="955"/>
                    <a:pt x="1837" y="1709"/>
                    <a:pt x="1738" y="2200"/>
                  </a:cubicBezTo>
                  <a:cubicBezTo>
                    <a:pt x="1640" y="2709"/>
                    <a:pt x="2361" y="2922"/>
                    <a:pt x="2722" y="3086"/>
                  </a:cubicBezTo>
                  <a:cubicBezTo>
                    <a:pt x="3082" y="3249"/>
                    <a:pt x="2902" y="3692"/>
                    <a:pt x="2902" y="3692"/>
                  </a:cubicBezTo>
                  <a:cubicBezTo>
                    <a:pt x="4230" y="2872"/>
                    <a:pt x="3377" y="1938"/>
                    <a:pt x="3148" y="1659"/>
                  </a:cubicBezTo>
                  <a:cubicBezTo>
                    <a:pt x="2957" y="1442"/>
                    <a:pt x="3072" y="1201"/>
                    <a:pt x="3267" y="1201"/>
                  </a:cubicBezTo>
                  <a:cubicBezTo>
                    <a:pt x="3306" y="1201"/>
                    <a:pt x="3349" y="1211"/>
                    <a:pt x="3394" y="1233"/>
                  </a:cubicBezTo>
                  <a:cubicBezTo>
                    <a:pt x="3640" y="1364"/>
                    <a:pt x="3263" y="1873"/>
                    <a:pt x="3935" y="2299"/>
                  </a:cubicBezTo>
                  <a:cubicBezTo>
                    <a:pt x="4108" y="2410"/>
                    <a:pt x="4271" y="2452"/>
                    <a:pt x="4416" y="2452"/>
                  </a:cubicBezTo>
                  <a:cubicBezTo>
                    <a:pt x="4847" y="2452"/>
                    <a:pt x="5131" y="2086"/>
                    <a:pt x="5131" y="2086"/>
                  </a:cubicBezTo>
                  <a:lnTo>
                    <a:pt x="5131" y="2086"/>
                  </a:lnTo>
                  <a:cubicBezTo>
                    <a:pt x="5125" y="2086"/>
                    <a:pt x="5119" y="2086"/>
                    <a:pt x="5114" y="2086"/>
                  </a:cubicBezTo>
                  <a:cubicBezTo>
                    <a:pt x="4744" y="2086"/>
                    <a:pt x="4948" y="1575"/>
                    <a:pt x="4771" y="1414"/>
                  </a:cubicBezTo>
                  <a:cubicBezTo>
                    <a:pt x="4697" y="1351"/>
                    <a:pt x="4603" y="1321"/>
                    <a:pt x="4507" y="1321"/>
                  </a:cubicBezTo>
                  <a:cubicBezTo>
                    <a:pt x="4452" y="1321"/>
                    <a:pt x="4397" y="1330"/>
                    <a:pt x="4344" y="1348"/>
                  </a:cubicBezTo>
                  <a:cubicBezTo>
                    <a:pt x="4296" y="1359"/>
                    <a:pt x="4248" y="1365"/>
                    <a:pt x="4204" y="1365"/>
                  </a:cubicBezTo>
                  <a:cubicBezTo>
                    <a:pt x="4057" y="1365"/>
                    <a:pt x="3957" y="1305"/>
                    <a:pt x="4033" y="1217"/>
                  </a:cubicBezTo>
                  <a:cubicBezTo>
                    <a:pt x="4067" y="1175"/>
                    <a:pt x="4102" y="1159"/>
                    <a:pt x="4149" y="1159"/>
                  </a:cubicBezTo>
                  <a:cubicBezTo>
                    <a:pt x="4284" y="1159"/>
                    <a:pt x="4509" y="1295"/>
                    <a:pt x="5033" y="1332"/>
                  </a:cubicBezTo>
                  <a:cubicBezTo>
                    <a:pt x="5061" y="1333"/>
                    <a:pt x="5088" y="1334"/>
                    <a:pt x="5115" y="1334"/>
                  </a:cubicBezTo>
                  <a:cubicBezTo>
                    <a:pt x="5893" y="1334"/>
                    <a:pt x="6459" y="676"/>
                    <a:pt x="6459" y="676"/>
                  </a:cubicBezTo>
                  <a:lnTo>
                    <a:pt x="6459" y="676"/>
                  </a:lnTo>
                  <a:cubicBezTo>
                    <a:pt x="6000" y="932"/>
                    <a:pt x="5513" y="1030"/>
                    <a:pt x="5023" y="1030"/>
                  </a:cubicBezTo>
                  <a:cubicBezTo>
                    <a:pt x="3852" y="1030"/>
                    <a:pt x="2669" y="468"/>
                    <a:pt x="1837" y="168"/>
                  </a:cubicBezTo>
                  <a:cubicBezTo>
                    <a:pt x="1496" y="45"/>
                    <a:pt x="1198" y="1"/>
                    <a:pt x="94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8" name="Google Shape;9118;p21"/>
            <p:cNvSpPr/>
            <p:nvPr/>
          </p:nvSpPr>
          <p:spPr>
            <a:xfrm>
              <a:off x="2540159" y="4133851"/>
              <a:ext cx="118328" cy="83095"/>
            </a:xfrm>
            <a:custGeom>
              <a:avLst/>
              <a:gdLst/>
              <a:ahLst/>
              <a:cxnLst/>
              <a:rect l="l" t="t" r="r" b="b"/>
              <a:pathLst>
                <a:path w="3607" h="2533" extrusionOk="0">
                  <a:moveTo>
                    <a:pt x="2521" y="0"/>
                  </a:moveTo>
                  <a:cubicBezTo>
                    <a:pt x="1931" y="0"/>
                    <a:pt x="1246" y="123"/>
                    <a:pt x="869" y="615"/>
                  </a:cubicBezTo>
                  <a:cubicBezTo>
                    <a:pt x="1" y="1762"/>
                    <a:pt x="525" y="2533"/>
                    <a:pt x="525" y="2533"/>
                  </a:cubicBezTo>
                  <a:cubicBezTo>
                    <a:pt x="525" y="2533"/>
                    <a:pt x="361" y="2172"/>
                    <a:pt x="1394" y="2156"/>
                  </a:cubicBezTo>
                  <a:cubicBezTo>
                    <a:pt x="2427" y="2156"/>
                    <a:pt x="2295" y="1500"/>
                    <a:pt x="2263" y="1270"/>
                  </a:cubicBezTo>
                  <a:cubicBezTo>
                    <a:pt x="2181" y="1025"/>
                    <a:pt x="2230" y="746"/>
                    <a:pt x="2410" y="549"/>
                  </a:cubicBezTo>
                  <a:cubicBezTo>
                    <a:pt x="2640" y="205"/>
                    <a:pt x="3607" y="123"/>
                    <a:pt x="3607" y="123"/>
                  </a:cubicBezTo>
                  <a:cubicBezTo>
                    <a:pt x="3607" y="123"/>
                    <a:pt x="3111" y="0"/>
                    <a:pt x="25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9" name="Google Shape;9119;p21"/>
            <p:cNvSpPr/>
            <p:nvPr/>
          </p:nvSpPr>
          <p:spPr>
            <a:xfrm>
              <a:off x="2710617" y="4084643"/>
              <a:ext cx="104878" cy="141455"/>
            </a:xfrm>
            <a:custGeom>
              <a:avLst/>
              <a:gdLst/>
              <a:ahLst/>
              <a:cxnLst/>
              <a:rect l="l" t="t" r="r" b="b"/>
              <a:pathLst>
                <a:path w="3197" h="4312" extrusionOk="0">
                  <a:moveTo>
                    <a:pt x="378" y="0"/>
                  </a:moveTo>
                  <a:lnTo>
                    <a:pt x="378" y="0"/>
                  </a:lnTo>
                  <a:cubicBezTo>
                    <a:pt x="1" y="1344"/>
                    <a:pt x="542" y="1607"/>
                    <a:pt x="1099" y="2475"/>
                  </a:cubicBezTo>
                  <a:cubicBezTo>
                    <a:pt x="1656" y="3344"/>
                    <a:pt x="1083" y="4311"/>
                    <a:pt x="1083" y="4311"/>
                  </a:cubicBezTo>
                  <a:cubicBezTo>
                    <a:pt x="1443" y="4049"/>
                    <a:pt x="1804" y="3361"/>
                    <a:pt x="2492" y="2918"/>
                  </a:cubicBezTo>
                  <a:cubicBezTo>
                    <a:pt x="3197" y="2492"/>
                    <a:pt x="2902" y="1590"/>
                    <a:pt x="2902" y="1590"/>
                  </a:cubicBezTo>
                  <a:lnTo>
                    <a:pt x="2902" y="1590"/>
                  </a:lnTo>
                  <a:cubicBezTo>
                    <a:pt x="2863" y="1695"/>
                    <a:pt x="2760" y="1748"/>
                    <a:pt x="2587" y="1748"/>
                  </a:cubicBezTo>
                  <a:cubicBezTo>
                    <a:pt x="2543" y="1748"/>
                    <a:pt x="2495" y="1744"/>
                    <a:pt x="2443" y="1738"/>
                  </a:cubicBezTo>
                  <a:cubicBezTo>
                    <a:pt x="2414" y="1731"/>
                    <a:pt x="2385" y="1727"/>
                    <a:pt x="2357" y="1727"/>
                  </a:cubicBezTo>
                  <a:cubicBezTo>
                    <a:pt x="2134" y="1727"/>
                    <a:pt x="1960" y="1947"/>
                    <a:pt x="2033" y="2180"/>
                  </a:cubicBezTo>
                  <a:cubicBezTo>
                    <a:pt x="2098" y="2413"/>
                    <a:pt x="1959" y="2513"/>
                    <a:pt x="1817" y="2513"/>
                  </a:cubicBezTo>
                  <a:cubicBezTo>
                    <a:pt x="1779" y="2513"/>
                    <a:pt x="1740" y="2506"/>
                    <a:pt x="1705" y="2492"/>
                  </a:cubicBezTo>
                  <a:cubicBezTo>
                    <a:pt x="1558" y="2426"/>
                    <a:pt x="1558" y="2066"/>
                    <a:pt x="1771" y="1885"/>
                  </a:cubicBezTo>
                  <a:cubicBezTo>
                    <a:pt x="2000" y="1705"/>
                    <a:pt x="2132" y="1312"/>
                    <a:pt x="1951" y="689"/>
                  </a:cubicBezTo>
                  <a:cubicBezTo>
                    <a:pt x="1811" y="203"/>
                    <a:pt x="1330" y="96"/>
                    <a:pt x="1009" y="96"/>
                  </a:cubicBezTo>
                  <a:cubicBezTo>
                    <a:pt x="919" y="96"/>
                    <a:pt x="841" y="104"/>
                    <a:pt x="788" y="115"/>
                  </a:cubicBezTo>
                  <a:cubicBezTo>
                    <a:pt x="757" y="122"/>
                    <a:pt x="726" y="125"/>
                    <a:pt x="695" y="125"/>
                  </a:cubicBezTo>
                  <a:cubicBezTo>
                    <a:pt x="580" y="125"/>
                    <a:pt x="469" y="78"/>
                    <a:pt x="3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0" name="Google Shape;9120;p21"/>
            <p:cNvSpPr/>
            <p:nvPr/>
          </p:nvSpPr>
          <p:spPr>
            <a:xfrm>
              <a:off x="2153544" y="4136771"/>
              <a:ext cx="297935" cy="207164"/>
            </a:xfrm>
            <a:custGeom>
              <a:avLst/>
              <a:gdLst/>
              <a:ahLst/>
              <a:cxnLst/>
              <a:rect l="l" t="t" r="r" b="b"/>
              <a:pathLst>
                <a:path w="9082" h="6315" extrusionOk="0">
                  <a:moveTo>
                    <a:pt x="2004" y="1"/>
                  </a:moveTo>
                  <a:cubicBezTo>
                    <a:pt x="1086" y="1"/>
                    <a:pt x="66" y="649"/>
                    <a:pt x="33" y="1853"/>
                  </a:cubicBezTo>
                  <a:cubicBezTo>
                    <a:pt x="0" y="2722"/>
                    <a:pt x="459" y="3525"/>
                    <a:pt x="1246" y="3935"/>
                  </a:cubicBezTo>
                  <a:cubicBezTo>
                    <a:pt x="1740" y="4192"/>
                    <a:pt x="2291" y="4295"/>
                    <a:pt x="2857" y="4295"/>
                  </a:cubicBezTo>
                  <a:cubicBezTo>
                    <a:pt x="3192" y="4295"/>
                    <a:pt x="3533" y="4259"/>
                    <a:pt x="3869" y="4197"/>
                  </a:cubicBezTo>
                  <a:cubicBezTo>
                    <a:pt x="4754" y="3968"/>
                    <a:pt x="5573" y="3624"/>
                    <a:pt x="6393" y="3427"/>
                  </a:cubicBezTo>
                  <a:cubicBezTo>
                    <a:pt x="6594" y="3374"/>
                    <a:pt x="6800" y="3347"/>
                    <a:pt x="7002" y="3347"/>
                  </a:cubicBezTo>
                  <a:cubicBezTo>
                    <a:pt x="7611" y="3347"/>
                    <a:pt x="8192" y="3587"/>
                    <a:pt x="8524" y="4066"/>
                  </a:cubicBezTo>
                  <a:cubicBezTo>
                    <a:pt x="8966" y="4640"/>
                    <a:pt x="8999" y="5574"/>
                    <a:pt x="8458" y="5984"/>
                  </a:cubicBezTo>
                  <a:cubicBezTo>
                    <a:pt x="8248" y="6137"/>
                    <a:pt x="7995" y="6208"/>
                    <a:pt x="7751" y="6208"/>
                  </a:cubicBezTo>
                  <a:cubicBezTo>
                    <a:pt x="7367" y="6208"/>
                    <a:pt x="7002" y="6032"/>
                    <a:pt x="6852" y="5722"/>
                  </a:cubicBezTo>
                  <a:cubicBezTo>
                    <a:pt x="6540" y="5230"/>
                    <a:pt x="6786" y="4574"/>
                    <a:pt x="7245" y="4460"/>
                  </a:cubicBezTo>
                  <a:cubicBezTo>
                    <a:pt x="7343" y="4416"/>
                    <a:pt x="7444" y="4395"/>
                    <a:pt x="7542" y="4395"/>
                  </a:cubicBezTo>
                  <a:cubicBezTo>
                    <a:pt x="7775" y="4395"/>
                    <a:pt x="7997" y="4510"/>
                    <a:pt x="8147" y="4706"/>
                  </a:cubicBezTo>
                  <a:cubicBezTo>
                    <a:pt x="8245" y="4886"/>
                    <a:pt x="8245" y="5099"/>
                    <a:pt x="8180" y="5279"/>
                  </a:cubicBezTo>
                  <a:cubicBezTo>
                    <a:pt x="8167" y="5318"/>
                    <a:pt x="8113" y="5397"/>
                    <a:pt x="8067" y="5397"/>
                  </a:cubicBezTo>
                  <a:cubicBezTo>
                    <a:pt x="8054" y="5397"/>
                    <a:pt x="8043" y="5392"/>
                    <a:pt x="8032" y="5378"/>
                  </a:cubicBezTo>
                  <a:cubicBezTo>
                    <a:pt x="7966" y="5328"/>
                    <a:pt x="8032" y="4968"/>
                    <a:pt x="7655" y="4919"/>
                  </a:cubicBezTo>
                  <a:cubicBezTo>
                    <a:pt x="7641" y="4917"/>
                    <a:pt x="7627" y="4916"/>
                    <a:pt x="7614" y="4916"/>
                  </a:cubicBezTo>
                  <a:cubicBezTo>
                    <a:pt x="7285" y="4916"/>
                    <a:pt x="7177" y="5482"/>
                    <a:pt x="7508" y="5623"/>
                  </a:cubicBezTo>
                  <a:cubicBezTo>
                    <a:pt x="7581" y="5656"/>
                    <a:pt x="7657" y="5671"/>
                    <a:pt x="7731" y="5671"/>
                  </a:cubicBezTo>
                  <a:cubicBezTo>
                    <a:pt x="7957" y="5671"/>
                    <a:pt x="8167" y="5530"/>
                    <a:pt x="8229" y="5296"/>
                  </a:cubicBezTo>
                  <a:lnTo>
                    <a:pt x="8229" y="5279"/>
                  </a:lnTo>
                  <a:cubicBezTo>
                    <a:pt x="8245" y="5263"/>
                    <a:pt x="8245" y="5246"/>
                    <a:pt x="8245" y="5230"/>
                  </a:cubicBezTo>
                  <a:lnTo>
                    <a:pt x="8245" y="5214"/>
                  </a:lnTo>
                  <a:cubicBezTo>
                    <a:pt x="8278" y="5099"/>
                    <a:pt x="8262" y="4968"/>
                    <a:pt x="8229" y="4837"/>
                  </a:cubicBezTo>
                  <a:cubicBezTo>
                    <a:pt x="8115" y="4534"/>
                    <a:pt x="7818" y="4338"/>
                    <a:pt x="7500" y="4338"/>
                  </a:cubicBezTo>
                  <a:cubicBezTo>
                    <a:pt x="7405" y="4338"/>
                    <a:pt x="7307" y="4356"/>
                    <a:pt x="7212" y="4394"/>
                  </a:cubicBezTo>
                  <a:cubicBezTo>
                    <a:pt x="6721" y="4525"/>
                    <a:pt x="6426" y="5214"/>
                    <a:pt x="6770" y="5771"/>
                  </a:cubicBezTo>
                  <a:cubicBezTo>
                    <a:pt x="6941" y="6114"/>
                    <a:pt x="7349" y="6314"/>
                    <a:pt x="7771" y="6314"/>
                  </a:cubicBezTo>
                  <a:cubicBezTo>
                    <a:pt x="8034" y="6314"/>
                    <a:pt x="8303" y="6236"/>
                    <a:pt x="8524" y="6066"/>
                  </a:cubicBezTo>
                  <a:cubicBezTo>
                    <a:pt x="8966" y="5738"/>
                    <a:pt x="9081" y="5132"/>
                    <a:pt x="8934" y="4574"/>
                  </a:cubicBezTo>
                  <a:cubicBezTo>
                    <a:pt x="8835" y="4050"/>
                    <a:pt x="8475" y="3165"/>
                    <a:pt x="7212" y="2886"/>
                  </a:cubicBezTo>
                  <a:cubicBezTo>
                    <a:pt x="7067" y="2854"/>
                    <a:pt x="6919" y="2839"/>
                    <a:pt x="6768" y="2839"/>
                  </a:cubicBezTo>
                  <a:cubicBezTo>
                    <a:pt x="5438" y="2839"/>
                    <a:pt x="3898" y="3977"/>
                    <a:pt x="2323" y="3977"/>
                  </a:cubicBezTo>
                  <a:cubicBezTo>
                    <a:pt x="2101" y="3977"/>
                    <a:pt x="1879" y="3954"/>
                    <a:pt x="1656" y="3902"/>
                  </a:cubicBezTo>
                  <a:cubicBezTo>
                    <a:pt x="1557" y="3870"/>
                    <a:pt x="1459" y="3853"/>
                    <a:pt x="1377" y="3820"/>
                  </a:cubicBezTo>
                  <a:cubicBezTo>
                    <a:pt x="1361" y="3804"/>
                    <a:pt x="1344" y="3804"/>
                    <a:pt x="1312" y="3788"/>
                  </a:cubicBezTo>
                  <a:cubicBezTo>
                    <a:pt x="607" y="3411"/>
                    <a:pt x="164" y="2657"/>
                    <a:pt x="181" y="1853"/>
                  </a:cubicBezTo>
                  <a:cubicBezTo>
                    <a:pt x="203" y="736"/>
                    <a:pt x="1174" y="104"/>
                    <a:pt x="2045" y="104"/>
                  </a:cubicBezTo>
                  <a:cubicBezTo>
                    <a:pt x="2464" y="104"/>
                    <a:pt x="2859" y="250"/>
                    <a:pt x="3115" y="559"/>
                  </a:cubicBezTo>
                  <a:cubicBezTo>
                    <a:pt x="3574" y="1018"/>
                    <a:pt x="3541" y="1772"/>
                    <a:pt x="3033" y="2181"/>
                  </a:cubicBezTo>
                  <a:cubicBezTo>
                    <a:pt x="2951" y="2230"/>
                    <a:pt x="2869" y="2280"/>
                    <a:pt x="2770" y="2296"/>
                  </a:cubicBezTo>
                  <a:cubicBezTo>
                    <a:pt x="2706" y="2313"/>
                    <a:pt x="2640" y="2321"/>
                    <a:pt x="2575" y="2321"/>
                  </a:cubicBezTo>
                  <a:cubicBezTo>
                    <a:pt x="2391" y="2321"/>
                    <a:pt x="2211" y="2257"/>
                    <a:pt x="2066" y="2149"/>
                  </a:cubicBezTo>
                  <a:cubicBezTo>
                    <a:pt x="1951" y="2067"/>
                    <a:pt x="1885" y="1919"/>
                    <a:pt x="1934" y="1772"/>
                  </a:cubicBezTo>
                  <a:lnTo>
                    <a:pt x="1934" y="1772"/>
                  </a:lnTo>
                  <a:cubicBezTo>
                    <a:pt x="2010" y="1847"/>
                    <a:pt x="2114" y="1887"/>
                    <a:pt x="2218" y="1887"/>
                  </a:cubicBezTo>
                  <a:cubicBezTo>
                    <a:pt x="2272" y="1887"/>
                    <a:pt x="2326" y="1876"/>
                    <a:pt x="2377" y="1853"/>
                  </a:cubicBezTo>
                  <a:cubicBezTo>
                    <a:pt x="2607" y="1722"/>
                    <a:pt x="2541" y="1313"/>
                    <a:pt x="2213" y="1214"/>
                  </a:cubicBezTo>
                  <a:cubicBezTo>
                    <a:pt x="2187" y="1207"/>
                    <a:pt x="2160" y="1204"/>
                    <a:pt x="2134" y="1204"/>
                  </a:cubicBezTo>
                  <a:cubicBezTo>
                    <a:pt x="1804" y="1204"/>
                    <a:pt x="1523" y="1755"/>
                    <a:pt x="1918" y="2165"/>
                  </a:cubicBezTo>
                  <a:cubicBezTo>
                    <a:pt x="2064" y="2310"/>
                    <a:pt x="2272" y="2393"/>
                    <a:pt x="2483" y="2393"/>
                  </a:cubicBezTo>
                  <a:cubicBezTo>
                    <a:pt x="2558" y="2393"/>
                    <a:pt x="2632" y="2383"/>
                    <a:pt x="2705" y="2362"/>
                  </a:cubicBezTo>
                  <a:cubicBezTo>
                    <a:pt x="2738" y="2362"/>
                    <a:pt x="2770" y="2362"/>
                    <a:pt x="2787" y="2345"/>
                  </a:cubicBezTo>
                  <a:lnTo>
                    <a:pt x="2869" y="2329"/>
                  </a:lnTo>
                  <a:lnTo>
                    <a:pt x="2902" y="2312"/>
                  </a:lnTo>
                  <a:cubicBezTo>
                    <a:pt x="3049" y="2247"/>
                    <a:pt x="3180" y="2132"/>
                    <a:pt x="3262" y="2001"/>
                  </a:cubicBezTo>
                  <a:cubicBezTo>
                    <a:pt x="3590" y="1542"/>
                    <a:pt x="3541" y="903"/>
                    <a:pt x="3164" y="493"/>
                  </a:cubicBezTo>
                  <a:cubicBezTo>
                    <a:pt x="2892" y="161"/>
                    <a:pt x="2460" y="1"/>
                    <a:pt x="200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1" name="Google Shape;9121;p21"/>
            <p:cNvSpPr/>
            <p:nvPr/>
          </p:nvSpPr>
          <p:spPr>
            <a:xfrm>
              <a:off x="2204098" y="4254444"/>
              <a:ext cx="211887" cy="121674"/>
            </a:xfrm>
            <a:custGeom>
              <a:avLst/>
              <a:gdLst/>
              <a:ahLst/>
              <a:cxnLst/>
              <a:rect l="l" t="t" r="r" b="b"/>
              <a:pathLst>
                <a:path w="6459" h="3709" extrusionOk="0">
                  <a:moveTo>
                    <a:pt x="5518" y="1"/>
                  </a:moveTo>
                  <a:cubicBezTo>
                    <a:pt x="5267" y="1"/>
                    <a:pt x="4968" y="45"/>
                    <a:pt x="4622" y="168"/>
                  </a:cubicBezTo>
                  <a:cubicBezTo>
                    <a:pt x="3778" y="468"/>
                    <a:pt x="2592" y="1030"/>
                    <a:pt x="1425" y="1030"/>
                  </a:cubicBezTo>
                  <a:cubicBezTo>
                    <a:pt x="938" y="1030"/>
                    <a:pt x="454" y="932"/>
                    <a:pt x="0" y="676"/>
                  </a:cubicBezTo>
                  <a:lnTo>
                    <a:pt x="0" y="676"/>
                  </a:lnTo>
                  <a:cubicBezTo>
                    <a:pt x="0" y="676"/>
                    <a:pt x="566" y="1334"/>
                    <a:pt x="1344" y="1334"/>
                  </a:cubicBezTo>
                  <a:cubicBezTo>
                    <a:pt x="1371" y="1334"/>
                    <a:pt x="1399" y="1333"/>
                    <a:pt x="1426" y="1332"/>
                  </a:cubicBezTo>
                  <a:cubicBezTo>
                    <a:pt x="1950" y="1295"/>
                    <a:pt x="2175" y="1159"/>
                    <a:pt x="2310" y="1159"/>
                  </a:cubicBezTo>
                  <a:cubicBezTo>
                    <a:pt x="2357" y="1159"/>
                    <a:pt x="2392" y="1175"/>
                    <a:pt x="2426" y="1217"/>
                  </a:cubicBezTo>
                  <a:cubicBezTo>
                    <a:pt x="2487" y="1315"/>
                    <a:pt x="2394" y="1367"/>
                    <a:pt x="2254" y="1367"/>
                  </a:cubicBezTo>
                  <a:cubicBezTo>
                    <a:pt x="2206" y="1367"/>
                    <a:pt x="2153" y="1361"/>
                    <a:pt x="2098" y="1348"/>
                  </a:cubicBezTo>
                  <a:cubicBezTo>
                    <a:pt x="2051" y="1332"/>
                    <a:pt x="2002" y="1325"/>
                    <a:pt x="1953" y="1325"/>
                  </a:cubicBezTo>
                  <a:cubicBezTo>
                    <a:pt x="1851" y="1325"/>
                    <a:pt x="1750" y="1358"/>
                    <a:pt x="1672" y="1414"/>
                  </a:cubicBezTo>
                  <a:cubicBezTo>
                    <a:pt x="1494" y="1575"/>
                    <a:pt x="1714" y="2102"/>
                    <a:pt x="1345" y="2102"/>
                  </a:cubicBezTo>
                  <a:cubicBezTo>
                    <a:pt x="1339" y="2102"/>
                    <a:pt x="1334" y="2102"/>
                    <a:pt x="1328" y="2102"/>
                  </a:cubicBezTo>
                  <a:lnTo>
                    <a:pt x="1328" y="2102"/>
                  </a:lnTo>
                  <a:cubicBezTo>
                    <a:pt x="1328" y="2102"/>
                    <a:pt x="1614" y="2462"/>
                    <a:pt x="2040" y="2462"/>
                  </a:cubicBezTo>
                  <a:cubicBezTo>
                    <a:pt x="2182" y="2462"/>
                    <a:pt x="2340" y="2422"/>
                    <a:pt x="2508" y="2315"/>
                  </a:cubicBezTo>
                  <a:cubicBezTo>
                    <a:pt x="3180" y="1873"/>
                    <a:pt x="2819" y="1381"/>
                    <a:pt x="3065" y="1250"/>
                  </a:cubicBezTo>
                  <a:cubicBezTo>
                    <a:pt x="3108" y="1227"/>
                    <a:pt x="3151" y="1216"/>
                    <a:pt x="3189" y="1216"/>
                  </a:cubicBezTo>
                  <a:cubicBezTo>
                    <a:pt x="3373" y="1216"/>
                    <a:pt x="3487" y="1446"/>
                    <a:pt x="3311" y="1676"/>
                  </a:cubicBezTo>
                  <a:cubicBezTo>
                    <a:pt x="3082" y="1938"/>
                    <a:pt x="2213" y="2889"/>
                    <a:pt x="3557" y="3708"/>
                  </a:cubicBezTo>
                  <a:cubicBezTo>
                    <a:pt x="3557" y="3708"/>
                    <a:pt x="3377" y="3249"/>
                    <a:pt x="3737" y="3086"/>
                  </a:cubicBezTo>
                  <a:cubicBezTo>
                    <a:pt x="4098" y="2922"/>
                    <a:pt x="4819" y="2709"/>
                    <a:pt x="4721" y="2200"/>
                  </a:cubicBezTo>
                  <a:cubicBezTo>
                    <a:pt x="4622" y="1709"/>
                    <a:pt x="4245" y="955"/>
                    <a:pt x="4852" y="512"/>
                  </a:cubicBezTo>
                  <a:cubicBezTo>
                    <a:pt x="5204" y="248"/>
                    <a:pt x="5509" y="147"/>
                    <a:pt x="5817" y="147"/>
                  </a:cubicBezTo>
                  <a:cubicBezTo>
                    <a:pt x="6025" y="147"/>
                    <a:pt x="6233" y="193"/>
                    <a:pt x="6458" y="266"/>
                  </a:cubicBezTo>
                  <a:cubicBezTo>
                    <a:pt x="6458" y="266"/>
                    <a:pt x="6135" y="1"/>
                    <a:pt x="551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2" name="Google Shape;9122;p21"/>
            <p:cNvSpPr/>
            <p:nvPr/>
          </p:nvSpPr>
          <p:spPr>
            <a:xfrm>
              <a:off x="2243333" y="4133851"/>
              <a:ext cx="118328" cy="83095"/>
            </a:xfrm>
            <a:custGeom>
              <a:avLst/>
              <a:gdLst/>
              <a:ahLst/>
              <a:cxnLst/>
              <a:rect l="l" t="t" r="r" b="b"/>
              <a:pathLst>
                <a:path w="3607" h="2533" extrusionOk="0">
                  <a:moveTo>
                    <a:pt x="1087" y="0"/>
                  </a:moveTo>
                  <a:cubicBezTo>
                    <a:pt x="497" y="0"/>
                    <a:pt x="1" y="123"/>
                    <a:pt x="1" y="123"/>
                  </a:cubicBezTo>
                  <a:cubicBezTo>
                    <a:pt x="1" y="123"/>
                    <a:pt x="951" y="205"/>
                    <a:pt x="1197" y="549"/>
                  </a:cubicBezTo>
                  <a:cubicBezTo>
                    <a:pt x="1361" y="746"/>
                    <a:pt x="1427" y="1025"/>
                    <a:pt x="1345" y="1270"/>
                  </a:cubicBezTo>
                  <a:cubicBezTo>
                    <a:pt x="1296" y="1500"/>
                    <a:pt x="1181" y="2156"/>
                    <a:pt x="2213" y="2156"/>
                  </a:cubicBezTo>
                  <a:cubicBezTo>
                    <a:pt x="3246" y="2172"/>
                    <a:pt x="3082" y="2533"/>
                    <a:pt x="3082" y="2533"/>
                  </a:cubicBezTo>
                  <a:cubicBezTo>
                    <a:pt x="3082" y="2533"/>
                    <a:pt x="3607" y="1762"/>
                    <a:pt x="2738" y="615"/>
                  </a:cubicBezTo>
                  <a:cubicBezTo>
                    <a:pt x="2361" y="123"/>
                    <a:pt x="1677" y="0"/>
                    <a:pt x="108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3" name="Google Shape;9123;p21"/>
            <p:cNvSpPr/>
            <p:nvPr/>
          </p:nvSpPr>
          <p:spPr>
            <a:xfrm>
              <a:off x="2085801" y="4084643"/>
              <a:ext cx="104878" cy="140897"/>
            </a:xfrm>
            <a:custGeom>
              <a:avLst/>
              <a:gdLst/>
              <a:ahLst/>
              <a:cxnLst/>
              <a:rect l="l" t="t" r="r" b="b"/>
              <a:pathLst>
                <a:path w="3197" h="4295" extrusionOk="0">
                  <a:moveTo>
                    <a:pt x="2803" y="0"/>
                  </a:moveTo>
                  <a:lnTo>
                    <a:pt x="2803" y="0"/>
                  </a:lnTo>
                  <a:cubicBezTo>
                    <a:pt x="2725" y="78"/>
                    <a:pt x="2606" y="125"/>
                    <a:pt x="2487" y="125"/>
                  </a:cubicBezTo>
                  <a:cubicBezTo>
                    <a:pt x="2455" y="125"/>
                    <a:pt x="2424" y="122"/>
                    <a:pt x="2393" y="115"/>
                  </a:cubicBezTo>
                  <a:cubicBezTo>
                    <a:pt x="2339" y="104"/>
                    <a:pt x="2262" y="96"/>
                    <a:pt x="2173" y="96"/>
                  </a:cubicBezTo>
                  <a:cubicBezTo>
                    <a:pt x="1856" y="96"/>
                    <a:pt x="1383" y="203"/>
                    <a:pt x="1229" y="689"/>
                  </a:cubicBezTo>
                  <a:cubicBezTo>
                    <a:pt x="1049" y="1295"/>
                    <a:pt x="1197" y="1689"/>
                    <a:pt x="1410" y="1885"/>
                  </a:cubicBezTo>
                  <a:cubicBezTo>
                    <a:pt x="1623" y="2066"/>
                    <a:pt x="1623" y="2426"/>
                    <a:pt x="1475" y="2492"/>
                  </a:cubicBezTo>
                  <a:cubicBezTo>
                    <a:pt x="1441" y="2509"/>
                    <a:pt x="1406" y="2517"/>
                    <a:pt x="1372" y="2517"/>
                  </a:cubicBezTo>
                  <a:cubicBezTo>
                    <a:pt x="1209" y="2517"/>
                    <a:pt x="1066" y="2343"/>
                    <a:pt x="1147" y="2180"/>
                  </a:cubicBezTo>
                  <a:cubicBezTo>
                    <a:pt x="1235" y="1947"/>
                    <a:pt x="1050" y="1727"/>
                    <a:pt x="824" y="1727"/>
                  </a:cubicBezTo>
                  <a:cubicBezTo>
                    <a:pt x="796" y="1727"/>
                    <a:pt x="767" y="1731"/>
                    <a:pt x="738" y="1738"/>
                  </a:cubicBezTo>
                  <a:cubicBezTo>
                    <a:pt x="679" y="1745"/>
                    <a:pt x="626" y="1749"/>
                    <a:pt x="578" y="1749"/>
                  </a:cubicBezTo>
                  <a:cubicBezTo>
                    <a:pt x="414" y="1749"/>
                    <a:pt x="317" y="1701"/>
                    <a:pt x="279" y="1574"/>
                  </a:cubicBezTo>
                  <a:lnTo>
                    <a:pt x="279" y="1574"/>
                  </a:lnTo>
                  <a:cubicBezTo>
                    <a:pt x="279" y="1574"/>
                    <a:pt x="0" y="2475"/>
                    <a:pt x="688" y="2918"/>
                  </a:cubicBezTo>
                  <a:cubicBezTo>
                    <a:pt x="1377" y="3344"/>
                    <a:pt x="1737" y="4033"/>
                    <a:pt x="2131" y="4295"/>
                  </a:cubicBezTo>
                  <a:cubicBezTo>
                    <a:pt x="2131" y="4295"/>
                    <a:pt x="1524" y="3344"/>
                    <a:pt x="2082" y="2475"/>
                  </a:cubicBezTo>
                  <a:cubicBezTo>
                    <a:pt x="2639" y="1607"/>
                    <a:pt x="3196" y="1328"/>
                    <a:pt x="280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4" name="Google Shape;9124;p21"/>
            <p:cNvSpPr/>
            <p:nvPr/>
          </p:nvSpPr>
          <p:spPr>
            <a:xfrm>
              <a:off x="2364878" y="4078180"/>
              <a:ext cx="33" cy="33"/>
            </a:xfrm>
            <a:custGeom>
              <a:avLst/>
              <a:gdLst/>
              <a:ahLst/>
              <a:cxnLst/>
              <a:rect l="l" t="t" r="r" b="b"/>
              <a:pathLst>
                <a:path w="1" h="1" fill="none" extrusionOk="0">
                  <a:moveTo>
                    <a:pt x="0" y="1"/>
                  </a:moveTo>
                  <a:lnTo>
                    <a:pt x="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5" name="Google Shape;9125;p21"/>
            <p:cNvSpPr/>
            <p:nvPr/>
          </p:nvSpPr>
          <p:spPr>
            <a:xfrm>
              <a:off x="760288" y="4136902"/>
              <a:ext cx="297377" cy="207032"/>
            </a:xfrm>
            <a:custGeom>
              <a:avLst/>
              <a:gdLst/>
              <a:ahLst/>
              <a:cxnLst/>
              <a:rect l="l" t="t" r="r" b="b"/>
              <a:pathLst>
                <a:path w="9065" h="6311" extrusionOk="0">
                  <a:moveTo>
                    <a:pt x="7059" y="0"/>
                  </a:moveTo>
                  <a:cubicBezTo>
                    <a:pt x="6607" y="0"/>
                    <a:pt x="6183" y="159"/>
                    <a:pt x="5918" y="489"/>
                  </a:cubicBezTo>
                  <a:cubicBezTo>
                    <a:pt x="5524" y="915"/>
                    <a:pt x="5475" y="1538"/>
                    <a:pt x="5803" y="1997"/>
                  </a:cubicBezTo>
                  <a:cubicBezTo>
                    <a:pt x="5901" y="2145"/>
                    <a:pt x="6032" y="2243"/>
                    <a:pt x="6180" y="2308"/>
                  </a:cubicBezTo>
                  <a:lnTo>
                    <a:pt x="6213" y="2325"/>
                  </a:lnTo>
                  <a:lnTo>
                    <a:pt x="6278" y="2341"/>
                  </a:lnTo>
                  <a:cubicBezTo>
                    <a:pt x="6311" y="2358"/>
                    <a:pt x="6344" y="2358"/>
                    <a:pt x="6377" y="2374"/>
                  </a:cubicBezTo>
                  <a:cubicBezTo>
                    <a:pt x="6445" y="2390"/>
                    <a:pt x="6516" y="2398"/>
                    <a:pt x="6586" y="2398"/>
                  </a:cubicBezTo>
                  <a:cubicBezTo>
                    <a:pt x="6802" y="2398"/>
                    <a:pt x="7015" y="2322"/>
                    <a:pt x="7163" y="2161"/>
                  </a:cubicBezTo>
                  <a:cubicBezTo>
                    <a:pt x="7554" y="1755"/>
                    <a:pt x="7284" y="1212"/>
                    <a:pt x="6946" y="1212"/>
                  </a:cubicBezTo>
                  <a:cubicBezTo>
                    <a:pt x="6915" y="1212"/>
                    <a:pt x="6884" y="1217"/>
                    <a:pt x="6852" y="1227"/>
                  </a:cubicBezTo>
                  <a:cubicBezTo>
                    <a:pt x="6541" y="1309"/>
                    <a:pt x="6475" y="1718"/>
                    <a:pt x="6704" y="1849"/>
                  </a:cubicBezTo>
                  <a:cubicBezTo>
                    <a:pt x="6759" y="1880"/>
                    <a:pt x="6817" y="1894"/>
                    <a:pt x="6875" y="1894"/>
                  </a:cubicBezTo>
                  <a:cubicBezTo>
                    <a:pt x="6975" y="1894"/>
                    <a:pt x="7074" y="1851"/>
                    <a:pt x="7147" y="1768"/>
                  </a:cubicBezTo>
                  <a:lnTo>
                    <a:pt x="7147" y="1768"/>
                  </a:lnTo>
                  <a:cubicBezTo>
                    <a:pt x="7180" y="1915"/>
                    <a:pt x="7131" y="2063"/>
                    <a:pt x="6999" y="2145"/>
                  </a:cubicBezTo>
                  <a:cubicBezTo>
                    <a:pt x="6855" y="2253"/>
                    <a:pt x="6683" y="2317"/>
                    <a:pt x="6504" y="2317"/>
                  </a:cubicBezTo>
                  <a:cubicBezTo>
                    <a:pt x="6440" y="2317"/>
                    <a:pt x="6376" y="2309"/>
                    <a:pt x="6311" y="2292"/>
                  </a:cubicBezTo>
                  <a:cubicBezTo>
                    <a:pt x="6213" y="2276"/>
                    <a:pt x="6131" y="2226"/>
                    <a:pt x="6049" y="2177"/>
                  </a:cubicBezTo>
                  <a:cubicBezTo>
                    <a:pt x="5541" y="1768"/>
                    <a:pt x="5508" y="1014"/>
                    <a:pt x="5967" y="555"/>
                  </a:cubicBezTo>
                  <a:cubicBezTo>
                    <a:pt x="6222" y="251"/>
                    <a:pt x="6616" y="107"/>
                    <a:pt x="7032" y="107"/>
                  </a:cubicBezTo>
                  <a:cubicBezTo>
                    <a:pt x="7898" y="107"/>
                    <a:pt x="8862" y="731"/>
                    <a:pt x="8884" y="1849"/>
                  </a:cubicBezTo>
                  <a:cubicBezTo>
                    <a:pt x="8917" y="2669"/>
                    <a:pt x="8475" y="3407"/>
                    <a:pt x="7753" y="3784"/>
                  </a:cubicBezTo>
                  <a:lnTo>
                    <a:pt x="7704" y="3816"/>
                  </a:lnTo>
                  <a:cubicBezTo>
                    <a:pt x="7606" y="3849"/>
                    <a:pt x="7524" y="3882"/>
                    <a:pt x="7426" y="3898"/>
                  </a:cubicBezTo>
                  <a:cubicBezTo>
                    <a:pt x="7203" y="3950"/>
                    <a:pt x="6980" y="3973"/>
                    <a:pt x="6758" y="3973"/>
                  </a:cubicBezTo>
                  <a:cubicBezTo>
                    <a:pt x="5184" y="3973"/>
                    <a:pt x="3644" y="2835"/>
                    <a:pt x="2313" y="2835"/>
                  </a:cubicBezTo>
                  <a:cubicBezTo>
                    <a:pt x="2163" y="2835"/>
                    <a:pt x="2014" y="2850"/>
                    <a:pt x="1869" y="2882"/>
                  </a:cubicBezTo>
                  <a:cubicBezTo>
                    <a:pt x="607" y="3161"/>
                    <a:pt x="246" y="4046"/>
                    <a:pt x="148" y="4587"/>
                  </a:cubicBezTo>
                  <a:cubicBezTo>
                    <a:pt x="0" y="5128"/>
                    <a:pt x="99" y="5734"/>
                    <a:pt x="558" y="6062"/>
                  </a:cubicBezTo>
                  <a:cubicBezTo>
                    <a:pt x="778" y="6232"/>
                    <a:pt x="1047" y="6310"/>
                    <a:pt x="1311" y="6310"/>
                  </a:cubicBezTo>
                  <a:cubicBezTo>
                    <a:pt x="1732" y="6310"/>
                    <a:pt x="2140" y="6110"/>
                    <a:pt x="2312" y="5767"/>
                  </a:cubicBezTo>
                  <a:cubicBezTo>
                    <a:pt x="2639" y="5226"/>
                    <a:pt x="2361" y="4521"/>
                    <a:pt x="1853" y="4407"/>
                  </a:cubicBezTo>
                  <a:cubicBezTo>
                    <a:pt x="1757" y="4363"/>
                    <a:pt x="1657" y="4342"/>
                    <a:pt x="1558" y="4342"/>
                  </a:cubicBezTo>
                  <a:cubicBezTo>
                    <a:pt x="1254" y="4342"/>
                    <a:pt x="964" y="4539"/>
                    <a:pt x="853" y="4849"/>
                  </a:cubicBezTo>
                  <a:cubicBezTo>
                    <a:pt x="804" y="4964"/>
                    <a:pt x="804" y="5095"/>
                    <a:pt x="820" y="5226"/>
                  </a:cubicBezTo>
                  <a:cubicBezTo>
                    <a:pt x="836" y="5242"/>
                    <a:pt x="836" y="5259"/>
                    <a:pt x="836" y="5275"/>
                  </a:cubicBezTo>
                  <a:cubicBezTo>
                    <a:pt x="836" y="5275"/>
                    <a:pt x="836" y="5292"/>
                    <a:pt x="836" y="5292"/>
                  </a:cubicBezTo>
                  <a:cubicBezTo>
                    <a:pt x="910" y="5526"/>
                    <a:pt x="1123" y="5667"/>
                    <a:pt x="1343" y="5667"/>
                  </a:cubicBezTo>
                  <a:cubicBezTo>
                    <a:pt x="1415" y="5667"/>
                    <a:pt x="1488" y="5652"/>
                    <a:pt x="1558" y="5619"/>
                  </a:cubicBezTo>
                  <a:cubicBezTo>
                    <a:pt x="1908" y="5476"/>
                    <a:pt x="1794" y="4913"/>
                    <a:pt x="1440" y="4913"/>
                  </a:cubicBezTo>
                  <a:cubicBezTo>
                    <a:pt x="1430" y="4913"/>
                    <a:pt x="1420" y="4914"/>
                    <a:pt x="1410" y="4915"/>
                  </a:cubicBezTo>
                  <a:cubicBezTo>
                    <a:pt x="1049" y="4964"/>
                    <a:pt x="1099" y="5324"/>
                    <a:pt x="1049" y="5374"/>
                  </a:cubicBezTo>
                  <a:cubicBezTo>
                    <a:pt x="1037" y="5383"/>
                    <a:pt x="1023" y="5387"/>
                    <a:pt x="1010" y="5387"/>
                  </a:cubicBezTo>
                  <a:cubicBezTo>
                    <a:pt x="955" y="5387"/>
                    <a:pt x="899" y="5318"/>
                    <a:pt x="886" y="5292"/>
                  </a:cubicBezTo>
                  <a:cubicBezTo>
                    <a:pt x="820" y="5095"/>
                    <a:pt x="836" y="4882"/>
                    <a:pt x="935" y="4718"/>
                  </a:cubicBezTo>
                  <a:cubicBezTo>
                    <a:pt x="1073" y="4510"/>
                    <a:pt x="1302" y="4392"/>
                    <a:pt x="1539" y="4392"/>
                  </a:cubicBezTo>
                  <a:cubicBezTo>
                    <a:pt x="1639" y="4392"/>
                    <a:pt x="1740" y="4412"/>
                    <a:pt x="1836" y="4456"/>
                  </a:cubicBezTo>
                  <a:cubicBezTo>
                    <a:pt x="2295" y="4570"/>
                    <a:pt x="2541" y="5226"/>
                    <a:pt x="2230" y="5718"/>
                  </a:cubicBezTo>
                  <a:cubicBezTo>
                    <a:pt x="2069" y="6029"/>
                    <a:pt x="1693" y="6211"/>
                    <a:pt x="1305" y="6211"/>
                  </a:cubicBezTo>
                  <a:cubicBezTo>
                    <a:pt x="1060" y="6211"/>
                    <a:pt x="810" y="6139"/>
                    <a:pt x="607" y="5980"/>
                  </a:cubicBezTo>
                  <a:cubicBezTo>
                    <a:pt x="66" y="5570"/>
                    <a:pt x="115" y="4636"/>
                    <a:pt x="541" y="4062"/>
                  </a:cubicBezTo>
                  <a:cubicBezTo>
                    <a:pt x="890" y="3589"/>
                    <a:pt x="1485" y="3352"/>
                    <a:pt x="2103" y="3352"/>
                  </a:cubicBezTo>
                  <a:cubicBezTo>
                    <a:pt x="2298" y="3352"/>
                    <a:pt x="2496" y="3376"/>
                    <a:pt x="2689" y="3423"/>
                  </a:cubicBezTo>
                  <a:cubicBezTo>
                    <a:pt x="3492" y="3620"/>
                    <a:pt x="4311" y="3964"/>
                    <a:pt x="5196" y="4193"/>
                  </a:cubicBezTo>
                  <a:cubicBezTo>
                    <a:pt x="5523" y="4253"/>
                    <a:pt x="5856" y="4286"/>
                    <a:pt x="6185" y="4286"/>
                  </a:cubicBezTo>
                  <a:cubicBezTo>
                    <a:pt x="6765" y="4286"/>
                    <a:pt x="7334" y="4182"/>
                    <a:pt x="7835" y="3931"/>
                  </a:cubicBezTo>
                  <a:cubicBezTo>
                    <a:pt x="8606" y="3521"/>
                    <a:pt x="9065" y="2718"/>
                    <a:pt x="9048" y="1849"/>
                  </a:cubicBezTo>
                  <a:cubicBezTo>
                    <a:pt x="9004" y="653"/>
                    <a:pt x="7975" y="0"/>
                    <a:pt x="705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6" name="Google Shape;9126;p21"/>
            <p:cNvSpPr/>
            <p:nvPr/>
          </p:nvSpPr>
          <p:spPr>
            <a:xfrm>
              <a:off x="660264" y="4315331"/>
              <a:ext cx="201685" cy="202735"/>
            </a:xfrm>
            <a:custGeom>
              <a:avLst/>
              <a:gdLst/>
              <a:ahLst/>
              <a:cxnLst/>
              <a:rect l="l" t="t" r="r" b="b"/>
              <a:pathLst>
                <a:path w="6148" h="6180" extrusionOk="0">
                  <a:moveTo>
                    <a:pt x="3066" y="0"/>
                  </a:moveTo>
                  <a:cubicBezTo>
                    <a:pt x="3033" y="115"/>
                    <a:pt x="3000" y="230"/>
                    <a:pt x="3000" y="361"/>
                  </a:cubicBezTo>
                  <a:cubicBezTo>
                    <a:pt x="3000" y="361"/>
                    <a:pt x="2918" y="1262"/>
                    <a:pt x="2033" y="1377"/>
                  </a:cubicBezTo>
                  <a:cubicBezTo>
                    <a:pt x="1148" y="1508"/>
                    <a:pt x="574" y="1623"/>
                    <a:pt x="542" y="2295"/>
                  </a:cubicBezTo>
                  <a:cubicBezTo>
                    <a:pt x="511" y="2896"/>
                    <a:pt x="330" y="3221"/>
                    <a:pt x="73" y="3221"/>
                  </a:cubicBezTo>
                  <a:cubicBezTo>
                    <a:pt x="50" y="3221"/>
                    <a:pt x="25" y="3218"/>
                    <a:pt x="1" y="3213"/>
                  </a:cubicBezTo>
                  <a:lnTo>
                    <a:pt x="1" y="3213"/>
                  </a:lnTo>
                  <a:cubicBezTo>
                    <a:pt x="1" y="3213"/>
                    <a:pt x="366" y="3761"/>
                    <a:pt x="964" y="3761"/>
                  </a:cubicBezTo>
                  <a:cubicBezTo>
                    <a:pt x="1082" y="3761"/>
                    <a:pt x="1209" y="3740"/>
                    <a:pt x="1345" y="3688"/>
                  </a:cubicBezTo>
                  <a:cubicBezTo>
                    <a:pt x="2181" y="3360"/>
                    <a:pt x="2115" y="2819"/>
                    <a:pt x="2115" y="2656"/>
                  </a:cubicBezTo>
                  <a:cubicBezTo>
                    <a:pt x="2130" y="2518"/>
                    <a:pt x="2203" y="2308"/>
                    <a:pt x="2346" y="2308"/>
                  </a:cubicBezTo>
                  <a:cubicBezTo>
                    <a:pt x="2356" y="2308"/>
                    <a:pt x="2367" y="2309"/>
                    <a:pt x="2377" y="2311"/>
                  </a:cubicBezTo>
                  <a:cubicBezTo>
                    <a:pt x="2541" y="2344"/>
                    <a:pt x="2607" y="2656"/>
                    <a:pt x="2361" y="2951"/>
                  </a:cubicBezTo>
                  <a:cubicBezTo>
                    <a:pt x="2017" y="3311"/>
                    <a:pt x="1984" y="3852"/>
                    <a:pt x="2263" y="4262"/>
                  </a:cubicBezTo>
                  <a:cubicBezTo>
                    <a:pt x="2623" y="4819"/>
                    <a:pt x="3066" y="6180"/>
                    <a:pt x="3066" y="6180"/>
                  </a:cubicBezTo>
                  <a:cubicBezTo>
                    <a:pt x="3066" y="6180"/>
                    <a:pt x="3508" y="4803"/>
                    <a:pt x="3869" y="4262"/>
                  </a:cubicBezTo>
                  <a:cubicBezTo>
                    <a:pt x="4164" y="3852"/>
                    <a:pt x="4115" y="3311"/>
                    <a:pt x="3771" y="2951"/>
                  </a:cubicBezTo>
                  <a:cubicBezTo>
                    <a:pt x="3541" y="2656"/>
                    <a:pt x="3607" y="2344"/>
                    <a:pt x="3771" y="2311"/>
                  </a:cubicBezTo>
                  <a:cubicBezTo>
                    <a:pt x="3781" y="2309"/>
                    <a:pt x="3791" y="2308"/>
                    <a:pt x="3800" y="2308"/>
                  </a:cubicBezTo>
                  <a:cubicBezTo>
                    <a:pt x="3929" y="2308"/>
                    <a:pt x="4001" y="2503"/>
                    <a:pt x="4016" y="2656"/>
                  </a:cubicBezTo>
                  <a:cubicBezTo>
                    <a:pt x="4033" y="2819"/>
                    <a:pt x="3967" y="3377"/>
                    <a:pt x="4787" y="3688"/>
                  </a:cubicBezTo>
                  <a:cubicBezTo>
                    <a:pt x="4922" y="3740"/>
                    <a:pt x="5050" y="3761"/>
                    <a:pt x="5169" y="3761"/>
                  </a:cubicBezTo>
                  <a:cubicBezTo>
                    <a:pt x="5770" y="3761"/>
                    <a:pt x="6147" y="3213"/>
                    <a:pt x="6147" y="3213"/>
                  </a:cubicBezTo>
                  <a:lnTo>
                    <a:pt x="6147" y="3213"/>
                  </a:lnTo>
                  <a:cubicBezTo>
                    <a:pt x="6121" y="3218"/>
                    <a:pt x="6096" y="3221"/>
                    <a:pt x="6071" y="3221"/>
                  </a:cubicBezTo>
                  <a:cubicBezTo>
                    <a:pt x="5801" y="3221"/>
                    <a:pt x="5620" y="2896"/>
                    <a:pt x="5590" y="2295"/>
                  </a:cubicBezTo>
                  <a:cubicBezTo>
                    <a:pt x="5557" y="1623"/>
                    <a:pt x="4984" y="1492"/>
                    <a:pt x="4098" y="1377"/>
                  </a:cubicBezTo>
                  <a:cubicBezTo>
                    <a:pt x="3230" y="1262"/>
                    <a:pt x="3148" y="361"/>
                    <a:pt x="3148" y="361"/>
                  </a:cubicBezTo>
                  <a:cubicBezTo>
                    <a:pt x="3131" y="230"/>
                    <a:pt x="3099" y="115"/>
                    <a:pt x="30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7" name="Google Shape;9127;p21"/>
            <p:cNvSpPr/>
            <p:nvPr/>
          </p:nvSpPr>
          <p:spPr>
            <a:xfrm>
              <a:off x="795784" y="4254444"/>
              <a:ext cx="211887" cy="121116"/>
            </a:xfrm>
            <a:custGeom>
              <a:avLst/>
              <a:gdLst/>
              <a:ahLst/>
              <a:cxnLst/>
              <a:rect l="l" t="t" r="r" b="b"/>
              <a:pathLst>
                <a:path w="6459" h="3692" extrusionOk="0">
                  <a:moveTo>
                    <a:pt x="948" y="1"/>
                  </a:moveTo>
                  <a:cubicBezTo>
                    <a:pt x="332" y="1"/>
                    <a:pt x="0" y="266"/>
                    <a:pt x="0" y="266"/>
                  </a:cubicBezTo>
                  <a:cubicBezTo>
                    <a:pt x="225" y="193"/>
                    <a:pt x="434" y="147"/>
                    <a:pt x="643" y="147"/>
                  </a:cubicBezTo>
                  <a:cubicBezTo>
                    <a:pt x="952" y="147"/>
                    <a:pt x="1261" y="248"/>
                    <a:pt x="1623" y="512"/>
                  </a:cubicBezTo>
                  <a:cubicBezTo>
                    <a:pt x="2213" y="955"/>
                    <a:pt x="1852" y="1709"/>
                    <a:pt x="1738" y="2200"/>
                  </a:cubicBezTo>
                  <a:cubicBezTo>
                    <a:pt x="1639" y="2709"/>
                    <a:pt x="2361" y="2922"/>
                    <a:pt x="2721" y="3086"/>
                  </a:cubicBezTo>
                  <a:cubicBezTo>
                    <a:pt x="3082" y="3249"/>
                    <a:pt x="2901" y="3692"/>
                    <a:pt x="2901" y="3692"/>
                  </a:cubicBezTo>
                  <a:cubicBezTo>
                    <a:pt x="4229" y="2872"/>
                    <a:pt x="3377" y="1938"/>
                    <a:pt x="3147" y="1659"/>
                  </a:cubicBezTo>
                  <a:cubicBezTo>
                    <a:pt x="2957" y="1442"/>
                    <a:pt x="3083" y="1201"/>
                    <a:pt x="3272" y="1201"/>
                  </a:cubicBezTo>
                  <a:cubicBezTo>
                    <a:pt x="3310" y="1201"/>
                    <a:pt x="3352" y="1211"/>
                    <a:pt x="3393" y="1233"/>
                  </a:cubicBezTo>
                  <a:cubicBezTo>
                    <a:pt x="3623" y="1364"/>
                    <a:pt x="3262" y="1873"/>
                    <a:pt x="3934" y="2299"/>
                  </a:cubicBezTo>
                  <a:cubicBezTo>
                    <a:pt x="4104" y="2410"/>
                    <a:pt x="4264" y="2452"/>
                    <a:pt x="4409" y="2452"/>
                  </a:cubicBezTo>
                  <a:cubicBezTo>
                    <a:pt x="4837" y="2452"/>
                    <a:pt x="5131" y="2086"/>
                    <a:pt x="5131" y="2086"/>
                  </a:cubicBezTo>
                  <a:lnTo>
                    <a:pt x="5131" y="2086"/>
                  </a:lnTo>
                  <a:cubicBezTo>
                    <a:pt x="5125" y="2086"/>
                    <a:pt x="5119" y="2086"/>
                    <a:pt x="5113" y="2086"/>
                  </a:cubicBezTo>
                  <a:cubicBezTo>
                    <a:pt x="4744" y="2086"/>
                    <a:pt x="4948" y="1575"/>
                    <a:pt x="4770" y="1414"/>
                  </a:cubicBezTo>
                  <a:cubicBezTo>
                    <a:pt x="4697" y="1351"/>
                    <a:pt x="4603" y="1321"/>
                    <a:pt x="4510" y="1321"/>
                  </a:cubicBezTo>
                  <a:cubicBezTo>
                    <a:pt x="4459" y="1321"/>
                    <a:pt x="4407" y="1330"/>
                    <a:pt x="4360" y="1348"/>
                  </a:cubicBezTo>
                  <a:cubicBezTo>
                    <a:pt x="4308" y="1359"/>
                    <a:pt x="4258" y="1365"/>
                    <a:pt x="4213" y="1365"/>
                  </a:cubicBezTo>
                  <a:cubicBezTo>
                    <a:pt x="4062" y="1365"/>
                    <a:pt x="3969" y="1305"/>
                    <a:pt x="4032" y="1217"/>
                  </a:cubicBezTo>
                  <a:cubicBezTo>
                    <a:pt x="4062" y="1175"/>
                    <a:pt x="4096" y="1159"/>
                    <a:pt x="4141" y="1159"/>
                  </a:cubicBezTo>
                  <a:cubicBezTo>
                    <a:pt x="4274" y="1159"/>
                    <a:pt x="4508" y="1295"/>
                    <a:pt x="5032" y="1332"/>
                  </a:cubicBezTo>
                  <a:cubicBezTo>
                    <a:pt x="5060" y="1333"/>
                    <a:pt x="5087" y="1334"/>
                    <a:pt x="5114" y="1334"/>
                  </a:cubicBezTo>
                  <a:cubicBezTo>
                    <a:pt x="5892" y="1334"/>
                    <a:pt x="6458" y="676"/>
                    <a:pt x="6458" y="676"/>
                  </a:cubicBezTo>
                  <a:lnTo>
                    <a:pt x="6458" y="676"/>
                  </a:lnTo>
                  <a:cubicBezTo>
                    <a:pt x="6000" y="932"/>
                    <a:pt x="5512" y="1030"/>
                    <a:pt x="5023" y="1030"/>
                  </a:cubicBezTo>
                  <a:cubicBezTo>
                    <a:pt x="3852" y="1030"/>
                    <a:pt x="2668" y="468"/>
                    <a:pt x="1836" y="168"/>
                  </a:cubicBezTo>
                  <a:cubicBezTo>
                    <a:pt x="1495" y="45"/>
                    <a:pt x="1198" y="1"/>
                    <a:pt x="94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8" name="Google Shape;9128;p21"/>
            <p:cNvSpPr/>
            <p:nvPr/>
          </p:nvSpPr>
          <p:spPr>
            <a:xfrm>
              <a:off x="850077" y="4133851"/>
              <a:ext cx="118328" cy="83095"/>
            </a:xfrm>
            <a:custGeom>
              <a:avLst/>
              <a:gdLst/>
              <a:ahLst/>
              <a:cxnLst/>
              <a:rect l="l" t="t" r="r" b="b"/>
              <a:pathLst>
                <a:path w="3607" h="2533" extrusionOk="0">
                  <a:moveTo>
                    <a:pt x="2521" y="0"/>
                  </a:moveTo>
                  <a:cubicBezTo>
                    <a:pt x="1931" y="0"/>
                    <a:pt x="1246" y="123"/>
                    <a:pt x="869" y="615"/>
                  </a:cubicBezTo>
                  <a:cubicBezTo>
                    <a:pt x="1" y="1762"/>
                    <a:pt x="525" y="2533"/>
                    <a:pt x="525" y="2533"/>
                  </a:cubicBezTo>
                  <a:cubicBezTo>
                    <a:pt x="525" y="2533"/>
                    <a:pt x="361" y="2172"/>
                    <a:pt x="1394" y="2156"/>
                  </a:cubicBezTo>
                  <a:cubicBezTo>
                    <a:pt x="2427" y="2156"/>
                    <a:pt x="2312" y="1500"/>
                    <a:pt x="2263" y="1270"/>
                  </a:cubicBezTo>
                  <a:cubicBezTo>
                    <a:pt x="2181" y="1025"/>
                    <a:pt x="2246" y="746"/>
                    <a:pt x="2410" y="549"/>
                  </a:cubicBezTo>
                  <a:cubicBezTo>
                    <a:pt x="2656" y="205"/>
                    <a:pt x="3607" y="123"/>
                    <a:pt x="3607" y="123"/>
                  </a:cubicBezTo>
                  <a:cubicBezTo>
                    <a:pt x="3607" y="123"/>
                    <a:pt x="3111" y="0"/>
                    <a:pt x="25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9" name="Google Shape;9129;p21"/>
            <p:cNvSpPr/>
            <p:nvPr/>
          </p:nvSpPr>
          <p:spPr>
            <a:xfrm>
              <a:off x="1020535" y="4084643"/>
              <a:ext cx="104910" cy="141455"/>
            </a:xfrm>
            <a:custGeom>
              <a:avLst/>
              <a:gdLst/>
              <a:ahLst/>
              <a:cxnLst/>
              <a:rect l="l" t="t" r="r" b="b"/>
              <a:pathLst>
                <a:path w="3198" h="4312" extrusionOk="0">
                  <a:moveTo>
                    <a:pt x="394" y="0"/>
                  </a:moveTo>
                  <a:lnTo>
                    <a:pt x="394" y="0"/>
                  </a:lnTo>
                  <a:cubicBezTo>
                    <a:pt x="1" y="1344"/>
                    <a:pt x="542" y="1607"/>
                    <a:pt x="1099" y="2475"/>
                  </a:cubicBezTo>
                  <a:cubicBezTo>
                    <a:pt x="1656" y="3344"/>
                    <a:pt x="1066" y="4311"/>
                    <a:pt x="1066" y="4311"/>
                  </a:cubicBezTo>
                  <a:cubicBezTo>
                    <a:pt x="1460" y="4049"/>
                    <a:pt x="1804" y="3361"/>
                    <a:pt x="2509" y="2918"/>
                  </a:cubicBezTo>
                  <a:cubicBezTo>
                    <a:pt x="3197" y="2492"/>
                    <a:pt x="2918" y="1590"/>
                    <a:pt x="2918" y="1590"/>
                  </a:cubicBezTo>
                  <a:lnTo>
                    <a:pt x="2918" y="1590"/>
                  </a:lnTo>
                  <a:cubicBezTo>
                    <a:pt x="2866" y="1695"/>
                    <a:pt x="2772" y="1748"/>
                    <a:pt x="2602" y="1748"/>
                  </a:cubicBezTo>
                  <a:cubicBezTo>
                    <a:pt x="2559" y="1748"/>
                    <a:pt x="2512" y="1744"/>
                    <a:pt x="2459" y="1738"/>
                  </a:cubicBezTo>
                  <a:cubicBezTo>
                    <a:pt x="2430" y="1731"/>
                    <a:pt x="2401" y="1727"/>
                    <a:pt x="2373" y="1727"/>
                  </a:cubicBezTo>
                  <a:cubicBezTo>
                    <a:pt x="2147" y="1727"/>
                    <a:pt x="1962" y="1947"/>
                    <a:pt x="2050" y="2180"/>
                  </a:cubicBezTo>
                  <a:cubicBezTo>
                    <a:pt x="2101" y="2413"/>
                    <a:pt x="1960" y="2513"/>
                    <a:pt x="1825" y="2513"/>
                  </a:cubicBezTo>
                  <a:cubicBezTo>
                    <a:pt x="1789" y="2513"/>
                    <a:pt x="1753" y="2506"/>
                    <a:pt x="1722" y="2492"/>
                  </a:cubicBezTo>
                  <a:cubicBezTo>
                    <a:pt x="1574" y="2426"/>
                    <a:pt x="1574" y="2066"/>
                    <a:pt x="1787" y="1885"/>
                  </a:cubicBezTo>
                  <a:cubicBezTo>
                    <a:pt x="2001" y="1705"/>
                    <a:pt x="2148" y="1312"/>
                    <a:pt x="1951" y="689"/>
                  </a:cubicBezTo>
                  <a:cubicBezTo>
                    <a:pt x="1811" y="203"/>
                    <a:pt x="1340" y="96"/>
                    <a:pt x="1024" y="96"/>
                  </a:cubicBezTo>
                  <a:cubicBezTo>
                    <a:pt x="935" y="96"/>
                    <a:pt x="858" y="104"/>
                    <a:pt x="804" y="115"/>
                  </a:cubicBezTo>
                  <a:cubicBezTo>
                    <a:pt x="770" y="122"/>
                    <a:pt x="736" y="125"/>
                    <a:pt x="704" y="125"/>
                  </a:cubicBezTo>
                  <a:cubicBezTo>
                    <a:pt x="581" y="125"/>
                    <a:pt x="472" y="78"/>
                    <a:pt x="3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0" name="Google Shape;9130;p21"/>
            <p:cNvSpPr/>
            <p:nvPr/>
          </p:nvSpPr>
          <p:spPr>
            <a:xfrm>
              <a:off x="846862" y="4078180"/>
              <a:ext cx="33" cy="33"/>
            </a:xfrm>
            <a:custGeom>
              <a:avLst/>
              <a:gdLst/>
              <a:ahLst/>
              <a:cxnLst/>
              <a:rect l="l" t="t" r="r" b="b"/>
              <a:pathLst>
                <a:path w="1" h="1" fill="none" extrusionOk="0">
                  <a:moveTo>
                    <a:pt x="0" y="1"/>
                  </a:moveTo>
                  <a:lnTo>
                    <a:pt x="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1" name="Google Shape;9131;p21"/>
            <p:cNvSpPr/>
            <p:nvPr/>
          </p:nvSpPr>
          <p:spPr>
            <a:xfrm>
              <a:off x="463988" y="4136541"/>
              <a:ext cx="297410" cy="207393"/>
            </a:xfrm>
            <a:custGeom>
              <a:avLst/>
              <a:gdLst/>
              <a:ahLst/>
              <a:cxnLst/>
              <a:rect l="l" t="t" r="r" b="b"/>
              <a:pathLst>
                <a:path w="9066" h="6322" extrusionOk="0">
                  <a:moveTo>
                    <a:pt x="1992" y="0"/>
                  </a:moveTo>
                  <a:cubicBezTo>
                    <a:pt x="1079" y="0"/>
                    <a:pt x="66" y="656"/>
                    <a:pt x="34" y="1860"/>
                  </a:cubicBezTo>
                  <a:cubicBezTo>
                    <a:pt x="1" y="2729"/>
                    <a:pt x="460" y="3532"/>
                    <a:pt x="1230" y="3942"/>
                  </a:cubicBezTo>
                  <a:cubicBezTo>
                    <a:pt x="1742" y="4193"/>
                    <a:pt x="2308" y="4297"/>
                    <a:pt x="2885" y="4297"/>
                  </a:cubicBezTo>
                  <a:cubicBezTo>
                    <a:pt x="3212" y="4297"/>
                    <a:pt x="3543" y="4264"/>
                    <a:pt x="3869" y="4204"/>
                  </a:cubicBezTo>
                  <a:cubicBezTo>
                    <a:pt x="4754" y="3975"/>
                    <a:pt x="5574" y="3631"/>
                    <a:pt x="6377" y="3434"/>
                  </a:cubicBezTo>
                  <a:cubicBezTo>
                    <a:pt x="6577" y="3382"/>
                    <a:pt x="6780" y="3356"/>
                    <a:pt x="6979" y="3356"/>
                  </a:cubicBezTo>
                  <a:cubicBezTo>
                    <a:pt x="7596" y="3356"/>
                    <a:pt x="8177" y="3602"/>
                    <a:pt x="8524" y="4073"/>
                  </a:cubicBezTo>
                  <a:cubicBezTo>
                    <a:pt x="8950" y="4647"/>
                    <a:pt x="9000" y="5581"/>
                    <a:pt x="8459" y="5991"/>
                  </a:cubicBezTo>
                  <a:cubicBezTo>
                    <a:pt x="8262" y="6150"/>
                    <a:pt x="8014" y="6222"/>
                    <a:pt x="7768" y="6222"/>
                  </a:cubicBezTo>
                  <a:cubicBezTo>
                    <a:pt x="7379" y="6222"/>
                    <a:pt x="6997" y="6040"/>
                    <a:pt x="6836" y="5729"/>
                  </a:cubicBezTo>
                  <a:cubicBezTo>
                    <a:pt x="6525" y="5237"/>
                    <a:pt x="6770" y="4581"/>
                    <a:pt x="7229" y="4467"/>
                  </a:cubicBezTo>
                  <a:cubicBezTo>
                    <a:pt x="7327" y="4423"/>
                    <a:pt x="7429" y="4402"/>
                    <a:pt x="7529" y="4402"/>
                  </a:cubicBezTo>
                  <a:cubicBezTo>
                    <a:pt x="7766" y="4402"/>
                    <a:pt x="7993" y="4517"/>
                    <a:pt x="8131" y="4713"/>
                  </a:cubicBezTo>
                  <a:cubicBezTo>
                    <a:pt x="8229" y="4893"/>
                    <a:pt x="8246" y="5106"/>
                    <a:pt x="8180" y="5286"/>
                  </a:cubicBezTo>
                  <a:cubicBezTo>
                    <a:pt x="8167" y="5325"/>
                    <a:pt x="8114" y="5404"/>
                    <a:pt x="8059" y="5404"/>
                  </a:cubicBezTo>
                  <a:cubicBezTo>
                    <a:pt x="8045" y="5404"/>
                    <a:pt x="8030" y="5399"/>
                    <a:pt x="8016" y="5385"/>
                  </a:cubicBezTo>
                  <a:cubicBezTo>
                    <a:pt x="7967" y="5335"/>
                    <a:pt x="8016" y="4975"/>
                    <a:pt x="7656" y="4926"/>
                  </a:cubicBezTo>
                  <a:cubicBezTo>
                    <a:pt x="7641" y="4924"/>
                    <a:pt x="7627" y="4923"/>
                    <a:pt x="7613" y="4923"/>
                  </a:cubicBezTo>
                  <a:cubicBezTo>
                    <a:pt x="7269" y="4923"/>
                    <a:pt x="7161" y="5489"/>
                    <a:pt x="7508" y="5630"/>
                  </a:cubicBezTo>
                  <a:cubicBezTo>
                    <a:pt x="7577" y="5663"/>
                    <a:pt x="7650" y="5678"/>
                    <a:pt x="7723" y="5678"/>
                  </a:cubicBezTo>
                  <a:cubicBezTo>
                    <a:pt x="7942" y="5678"/>
                    <a:pt x="8155" y="5537"/>
                    <a:pt x="8229" y="5303"/>
                  </a:cubicBezTo>
                  <a:cubicBezTo>
                    <a:pt x="8229" y="5303"/>
                    <a:pt x="8229" y="5286"/>
                    <a:pt x="8229" y="5286"/>
                  </a:cubicBezTo>
                  <a:cubicBezTo>
                    <a:pt x="8229" y="5270"/>
                    <a:pt x="8229" y="5253"/>
                    <a:pt x="8246" y="5237"/>
                  </a:cubicBezTo>
                  <a:lnTo>
                    <a:pt x="8246" y="5221"/>
                  </a:lnTo>
                  <a:cubicBezTo>
                    <a:pt x="8262" y="5106"/>
                    <a:pt x="8262" y="4975"/>
                    <a:pt x="8229" y="4844"/>
                  </a:cubicBezTo>
                  <a:cubicBezTo>
                    <a:pt x="8103" y="4541"/>
                    <a:pt x="7803" y="4345"/>
                    <a:pt x="7492" y="4345"/>
                  </a:cubicBezTo>
                  <a:cubicBezTo>
                    <a:pt x="7398" y="4345"/>
                    <a:pt x="7304" y="4363"/>
                    <a:pt x="7213" y="4401"/>
                  </a:cubicBezTo>
                  <a:cubicBezTo>
                    <a:pt x="6721" y="4532"/>
                    <a:pt x="6426" y="5221"/>
                    <a:pt x="6754" y="5778"/>
                  </a:cubicBezTo>
                  <a:cubicBezTo>
                    <a:pt x="6926" y="6121"/>
                    <a:pt x="7333" y="6321"/>
                    <a:pt x="7759" y="6321"/>
                  </a:cubicBezTo>
                  <a:cubicBezTo>
                    <a:pt x="8025" y="6321"/>
                    <a:pt x="8297" y="6243"/>
                    <a:pt x="8524" y="6073"/>
                  </a:cubicBezTo>
                  <a:cubicBezTo>
                    <a:pt x="8950" y="5745"/>
                    <a:pt x="9065" y="5139"/>
                    <a:pt x="8934" y="4581"/>
                  </a:cubicBezTo>
                  <a:cubicBezTo>
                    <a:pt x="8819" y="4057"/>
                    <a:pt x="8459" y="3172"/>
                    <a:pt x="7213" y="2893"/>
                  </a:cubicBezTo>
                  <a:cubicBezTo>
                    <a:pt x="7066" y="2861"/>
                    <a:pt x="6917" y="2846"/>
                    <a:pt x="6765" y="2846"/>
                  </a:cubicBezTo>
                  <a:cubicBezTo>
                    <a:pt x="5426" y="2846"/>
                    <a:pt x="3894" y="3984"/>
                    <a:pt x="2312" y="3984"/>
                  </a:cubicBezTo>
                  <a:cubicBezTo>
                    <a:pt x="2089" y="3984"/>
                    <a:pt x="1865" y="3961"/>
                    <a:pt x="1640" y="3909"/>
                  </a:cubicBezTo>
                  <a:cubicBezTo>
                    <a:pt x="1558" y="3877"/>
                    <a:pt x="1460" y="3860"/>
                    <a:pt x="1361" y="3827"/>
                  </a:cubicBezTo>
                  <a:lnTo>
                    <a:pt x="1312" y="3795"/>
                  </a:lnTo>
                  <a:cubicBezTo>
                    <a:pt x="591" y="3418"/>
                    <a:pt x="148" y="2664"/>
                    <a:pt x="181" y="1860"/>
                  </a:cubicBezTo>
                  <a:cubicBezTo>
                    <a:pt x="203" y="743"/>
                    <a:pt x="1167" y="111"/>
                    <a:pt x="2033" y="111"/>
                  </a:cubicBezTo>
                  <a:cubicBezTo>
                    <a:pt x="2449" y="111"/>
                    <a:pt x="2843" y="257"/>
                    <a:pt x="3099" y="566"/>
                  </a:cubicBezTo>
                  <a:cubicBezTo>
                    <a:pt x="3558" y="1025"/>
                    <a:pt x="3525" y="1779"/>
                    <a:pt x="3017" y="2188"/>
                  </a:cubicBezTo>
                  <a:cubicBezTo>
                    <a:pt x="2935" y="2237"/>
                    <a:pt x="2853" y="2287"/>
                    <a:pt x="2755" y="2303"/>
                  </a:cubicBezTo>
                  <a:cubicBezTo>
                    <a:pt x="2694" y="2320"/>
                    <a:pt x="2632" y="2328"/>
                    <a:pt x="2568" y="2328"/>
                  </a:cubicBezTo>
                  <a:cubicBezTo>
                    <a:pt x="2392" y="2328"/>
                    <a:pt x="2211" y="2264"/>
                    <a:pt x="2066" y="2156"/>
                  </a:cubicBezTo>
                  <a:cubicBezTo>
                    <a:pt x="1935" y="2074"/>
                    <a:pt x="1886" y="1926"/>
                    <a:pt x="1919" y="1779"/>
                  </a:cubicBezTo>
                  <a:lnTo>
                    <a:pt x="1919" y="1779"/>
                  </a:lnTo>
                  <a:cubicBezTo>
                    <a:pt x="1994" y="1854"/>
                    <a:pt x="2098" y="1894"/>
                    <a:pt x="2202" y="1894"/>
                  </a:cubicBezTo>
                  <a:cubicBezTo>
                    <a:pt x="2256" y="1894"/>
                    <a:pt x="2310" y="1883"/>
                    <a:pt x="2361" y="1860"/>
                  </a:cubicBezTo>
                  <a:cubicBezTo>
                    <a:pt x="2591" y="1729"/>
                    <a:pt x="2525" y="1320"/>
                    <a:pt x="2214" y="1221"/>
                  </a:cubicBezTo>
                  <a:cubicBezTo>
                    <a:pt x="2186" y="1214"/>
                    <a:pt x="2159" y="1211"/>
                    <a:pt x="2132" y="1211"/>
                  </a:cubicBezTo>
                  <a:cubicBezTo>
                    <a:pt x="1788" y="1211"/>
                    <a:pt x="1507" y="1762"/>
                    <a:pt x="1902" y="2172"/>
                  </a:cubicBezTo>
                  <a:cubicBezTo>
                    <a:pt x="2060" y="2317"/>
                    <a:pt x="2262" y="2400"/>
                    <a:pt x="2470" y="2400"/>
                  </a:cubicBezTo>
                  <a:cubicBezTo>
                    <a:pt x="2543" y="2400"/>
                    <a:pt x="2616" y="2390"/>
                    <a:pt x="2689" y="2369"/>
                  </a:cubicBezTo>
                  <a:cubicBezTo>
                    <a:pt x="2722" y="2369"/>
                    <a:pt x="2755" y="2369"/>
                    <a:pt x="2787" y="2352"/>
                  </a:cubicBezTo>
                  <a:lnTo>
                    <a:pt x="2853" y="2336"/>
                  </a:lnTo>
                  <a:lnTo>
                    <a:pt x="2886" y="2319"/>
                  </a:lnTo>
                  <a:cubicBezTo>
                    <a:pt x="3050" y="2254"/>
                    <a:pt x="3164" y="2139"/>
                    <a:pt x="3263" y="2008"/>
                  </a:cubicBezTo>
                  <a:cubicBezTo>
                    <a:pt x="3590" y="1549"/>
                    <a:pt x="3541" y="910"/>
                    <a:pt x="3148" y="500"/>
                  </a:cubicBezTo>
                  <a:cubicBezTo>
                    <a:pt x="2876" y="163"/>
                    <a:pt x="2446" y="0"/>
                    <a:pt x="199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2" name="Google Shape;9132;p21"/>
            <p:cNvSpPr/>
            <p:nvPr/>
          </p:nvSpPr>
          <p:spPr>
            <a:xfrm>
              <a:off x="514541" y="4254444"/>
              <a:ext cx="211887" cy="121674"/>
            </a:xfrm>
            <a:custGeom>
              <a:avLst/>
              <a:gdLst/>
              <a:ahLst/>
              <a:cxnLst/>
              <a:rect l="l" t="t" r="r" b="b"/>
              <a:pathLst>
                <a:path w="6459" h="3709" extrusionOk="0">
                  <a:moveTo>
                    <a:pt x="5505" y="1"/>
                  </a:moveTo>
                  <a:cubicBezTo>
                    <a:pt x="5253" y="1"/>
                    <a:pt x="4952" y="45"/>
                    <a:pt x="4607" y="168"/>
                  </a:cubicBezTo>
                  <a:cubicBezTo>
                    <a:pt x="3774" y="468"/>
                    <a:pt x="2591" y="1030"/>
                    <a:pt x="1425" y="1030"/>
                  </a:cubicBezTo>
                  <a:cubicBezTo>
                    <a:pt x="938" y="1030"/>
                    <a:pt x="455" y="932"/>
                    <a:pt x="1" y="676"/>
                  </a:cubicBezTo>
                  <a:lnTo>
                    <a:pt x="1" y="676"/>
                  </a:lnTo>
                  <a:cubicBezTo>
                    <a:pt x="1" y="676"/>
                    <a:pt x="567" y="1334"/>
                    <a:pt x="1330" y="1334"/>
                  </a:cubicBezTo>
                  <a:cubicBezTo>
                    <a:pt x="1356" y="1334"/>
                    <a:pt x="1383" y="1333"/>
                    <a:pt x="1410" y="1332"/>
                  </a:cubicBezTo>
                  <a:cubicBezTo>
                    <a:pt x="1934" y="1295"/>
                    <a:pt x="2169" y="1159"/>
                    <a:pt x="2301" y="1159"/>
                  </a:cubicBezTo>
                  <a:cubicBezTo>
                    <a:pt x="2347" y="1159"/>
                    <a:pt x="2381" y="1175"/>
                    <a:pt x="2410" y="1217"/>
                  </a:cubicBezTo>
                  <a:cubicBezTo>
                    <a:pt x="2483" y="1315"/>
                    <a:pt x="2393" y="1367"/>
                    <a:pt x="2254" y="1367"/>
                  </a:cubicBezTo>
                  <a:cubicBezTo>
                    <a:pt x="2206" y="1367"/>
                    <a:pt x="2153" y="1361"/>
                    <a:pt x="2099" y="1348"/>
                  </a:cubicBezTo>
                  <a:cubicBezTo>
                    <a:pt x="2051" y="1332"/>
                    <a:pt x="2002" y="1325"/>
                    <a:pt x="1954" y="1325"/>
                  </a:cubicBezTo>
                  <a:cubicBezTo>
                    <a:pt x="1851" y="1325"/>
                    <a:pt x="1750" y="1358"/>
                    <a:pt x="1672" y="1414"/>
                  </a:cubicBezTo>
                  <a:cubicBezTo>
                    <a:pt x="1495" y="1575"/>
                    <a:pt x="1699" y="2102"/>
                    <a:pt x="1329" y="2102"/>
                  </a:cubicBezTo>
                  <a:cubicBezTo>
                    <a:pt x="1323" y="2102"/>
                    <a:pt x="1318" y="2102"/>
                    <a:pt x="1312" y="2102"/>
                  </a:cubicBezTo>
                  <a:lnTo>
                    <a:pt x="1312" y="2102"/>
                  </a:lnTo>
                  <a:cubicBezTo>
                    <a:pt x="1312" y="2102"/>
                    <a:pt x="1607" y="2462"/>
                    <a:pt x="2038" y="2462"/>
                  </a:cubicBezTo>
                  <a:cubicBezTo>
                    <a:pt x="2182" y="2462"/>
                    <a:pt x="2340" y="2422"/>
                    <a:pt x="2508" y="2315"/>
                  </a:cubicBezTo>
                  <a:cubicBezTo>
                    <a:pt x="3180" y="1873"/>
                    <a:pt x="2803" y="1381"/>
                    <a:pt x="3066" y="1250"/>
                  </a:cubicBezTo>
                  <a:cubicBezTo>
                    <a:pt x="3109" y="1227"/>
                    <a:pt x="3151" y="1216"/>
                    <a:pt x="3190" y="1216"/>
                  </a:cubicBezTo>
                  <a:cubicBezTo>
                    <a:pt x="3373" y="1216"/>
                    <a:pt x="3484" y="1446"/>
                    <a:pt x="3295" y="1676"/>
                  </a:cubicBezTo>
                  <a:cubicBezTo>
                    <a:pt x="3066" y="1938"/>
                    <a:pt x="2213" y="2889"/>
                    <a:pt x="3541" y="3708"/>
                  </a:cubicBezTo>
                  <a:cubicBezTo>
                    <a:pt x="3557" y="3708"/>
                    <a:pt x="3377" y="3249"/>
                    <a:pt x="3738" y="3086"/>
                  </a:cubicBezTo>
                  <a:cubicBezTo>
                    <a:pt x="4082" y="2922"/>
                    <a:pt x="4803" y="2709"/>
                    <a:pt x="4705" y="2200"/>
                  </a:cubicBezTo>
                  <a:cubicBezTo>
                    <a:pt x="4607" y="1709"/>
                    <a:pt x="4246" y="955"/>
                    <a:pt x="4836" y="512"/>
                  </a:cubicBezTo>
                  <a:cubicBezTo>
                    <a:pt x="5198" y="248"/>
                    <a:pt x="5507" y="147"/>
                    <a:pt x="5816" y="147"/>
                  </a:cubicBezTo>
                  <a:cubicBezTo>
                    <a:pt x="6025" y="147"/>
                    <a:pt x="6234" y="193"/>
                    <a:pt x="6459" y="266"/>
                  </a:cubicBezTo>
                  <a:cubicBezTo>
                    <a:pt x="6459" y="266"/>
                    <a:pt x="6127" y="1"/>
                    <a:pt x="550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3" name="Google Shape;9133;p21"/>
            <p:cNvSpPr/>
            <p:nvPr/>
          </p:nvSpPr>
          <p:spPr>
            <a:xfrm>
              <a:off x="553252" y="4133851"/>
              <a:ext cx="118885" cy="83095"/>
            </a:xfrm>
            <a:custGeom>
              <a:avLst/>
              <a:gdLst/>
              <a:ahLst/>
              <a:cxnLst/>
              <a:rect l="l" t="t" r="r" b="b"/>
              <a:pathLst>
                <a:path w="3624" h="2533" extrusionOk="0">
                  <a:moveTo>
                    <a:pt x="1093" y="0"/>
                  </a:moveTo>
                  <a:cubicBezTo>
                    <a:pt x="501" y="0"/>
                    <a:pt x="1" y="123"/>
                    <a:pt x="1" y="123"/>
                  </a:cubicBezTo>
                  <a:cubicBezTo>
                    <a:pt x="1" y="123"/>
                    <a:pt x="968" y="205"/>
                    <a:pt x="1197" y="549"/>
                  </a:cubicBezTo>
                  <a:cubicBezTo>
                    <a:pt x="1378" y="746"/>
                    <a:pt x="1427" y="1025"/>
                    <a:pt x="1361" y="1270"/>
                  </a:cubicBezTo>
                  <a:cubicBezTo>
                    <a:pt x="1312" y="1500"/>
                    <a:pt x="1197" y="2156"/>
                    <a:pt x="2230" y="2156"/>
                  </a:cubicBezTo>
                  <a:cubicBezTo>
                    <a:pt x="3263" y="2172"/>
                    <a:pt x="3099" y="2533"/>
                    <a:pt x="3099" y="2533"/>
                  </a:cubicBezTo>
                  <a:cubicBezTo>
                    <a:pt x="3099" y="2533"/>
                    <a:pt x="3623" y="1762"/>
                    <a:pt x="2738" y="615"/>
                  </a:cubicBezTo>
                  <a:cubicBezTo>
                    <a:pt x="2369" y="123"/>
                    <a:pt x="1685" y="0"/>
                    <a:pt x="10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4" name="Google Shape;9134;p21"/>
            <p:cNvSpPr/>
            <p:nvPr/>
          </p:nvSpPr>
          <p:spPr>
            <a:xfrm>
              <a:off x="395719" y="4084643"/>
              <a:ext cx="105402" cy="140897"/>
            </a:xfrm>
            <a:custGeom>
              <a:avLst/>
              <a:gdLst/>
              <a:ahLst/>
              <a:cxnLst/>
              <a:rect l="l" t="t" r="r" b="b"/>
              <a:pathLst>
                <a:path w="3213" h="4295" extrusionOk="0">
                  <a:moveTo>
                    <a:pt x="2819" y="0"/>
                  </a:moveTo>
                  <a:lnTo>
                    <a:pt x="2819" y="0"/>
                  </a:lnTo>
                  <a:cubicBezTo>
                    <a:pt x="2729" y="78"/>
                    <a:pt x="2617" y="125"/>
                    <a:pt x="2502" y="125"/>
                  </a:cubicBezTo>
                  <a:cubicBezTo>
                    <a:pt x="2471" y="125"/>
                    <a:pt x="2440" y="122"/>
                    <a:pt x="2410" y="115"/>
                  </a:cubicBezTo>
                  <a:cubicBezTo>
                    <a:pt x="2356" y="104"/>
                    <a:pt x="2278" y="96"/>
                    <a:pt x="2188" y="96"/>
                  </a:cubicBezTo>
                  <a:cubicBezTo>
                    <a:pt x="1867" y="96"/>
                    <a:pt x="1387" y="203"/>
                    <a:pt x="1246" y="689"/>
                  </a:cubicBezTo>
                  <a:cubicBezTo>
                    <a:pt x="1066" y="1295"/>
                    <a:pt x="1197" y="1689"/>
                    <a:pt x="1426" y="1885"/>
                  </a:cubicBezTo>
                  <a:cubicBezTo>
                    <a:pt x="1639" y="2066"/>
                    <a:pt x="1639" y="2426"/>
                    <a:pt x="1475" y="2492"/>
                  </a:cubicBezTo>
                  <a:cubicBezTo>
                    <a:pt x="1444" y="2506"/>
                    <a:pt x="1408" y="2513"/>
                    <a:pt x="1370" y="2513"/>
                  </a:cubicBezTo>
                  <a:cubicBezTo>
                    <a:pt x="1233" y="2513"/>
                    <a:pt x="1086" y="2413"/>
                    <a:pt x="1164" y="2180"/>
                  </a:cubicBezTo>
                  <a:cubicBezTo>
                    <a:pt x="1237" y="1947"/>
                    <a:pt x="1063" y="1727"/>
                    <a:pt x="840" y="1727"/>
                  </a:cubicBezTo>
                  <a:cubicBezTo>
                    <a:pt x="812" y="1727"/>
                    <a:pt x="783" y="1731"/>
                    <a:pt x="754" y="1738"/>
                  </a:cubicBezTo>
                  <a:cubicBezTo>
                    <a:pt x="695" y="1745"/>
                    <a:pt x="642" y="1749"/>
                    <a:pt x="594" y="1749"/>
                  </a:cubicBezTo>
                  <a:cubicBezTo>
                    <a:pt x="430" y="1749"/>
                    <a:pt x="333" y="1701"/>
                    <a:pt x="295" y="1574"/>
                  </a:cubicBezTo>
                  <a:lnTo>
                    <a:pt x="295" y="1574"/>
                  </a:lnTo>
                  <a:cubicBezTo>
                    <a:pt x="295" y="1574"/>
                    <a:pt x="0" y="2475"/>
                    <a:pt x="705" y="2918"/>
                  </a:cubicBezTo>
                  <a:cubicBezTo>
                    <a:pt x="1393" y="3344"/>
                    <a:pt x="1738" y="4033"/>
                    <a:pt x="2131" y="4295"/>
                  </a:cubicBezTo>
                  <a:cubicBezTo>
                    <a:pt x="2131" y="4295"/>
                    <a:pt x="1524" y="3344"/>
                    <a:pt x="2082" y="2475"/>
                  </a:cubicBezTo>
                  <a:cubicBezTo>
                    <a:pt x="2639" y="1607"/>
                    <a:pt x="3213" y="1328"/>
                    <a:pt x="281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5" name="Google Shape;9135;p21"/>
            <p:cNvSpPr/>
            <p:nvPr/>
          </p:nvSpPr>
          <p:spPr>
            <a:xfrm>
              <a:off x="2561122" y="4923514"/>
              <a:ext cx="79815" cy="179050"/>
            </a:xfrm>
            <a:custGeom>
              <a:avLst/>
              <a:gdLst/>
              <a:ahLst/>
              <a:cxnLst/>
              <a:rect l="l" t="t" r="r" b="b"/>
              <a:pathLst>
                <a:path w="2433" h="5458" extrusionOk="0">
                  <a:moveTo>
                    <a:pt x="1442" y="1"/>
                  </a:moveTo>
                  <a:cubicBezTo>
                    <a:pt x="1407" y="1"/>
                    <a:pt x="1374" y="6"/>
                    <a:pt x="1345" y="16"/>
                  </a:cubicBezTo>
                  <a:cubicBezTo>
                    <a:pt x="1034" y="114"/>
                    <a:pt x="952" y="377"/>
                    <a:pt x="1116" y="737"/>
                  </a:cubicBezTo>
                  <a:cubicBezTo>
                    <a:pt x="1279" y="1098"/>
                    <a:pt x="1788" y="1147"/>
                    <a:pt x="1656" y="2803"/>
                  </a:cubicBezTo>
                  <a:cubicBezTo>
                    <a:pt x="1525" y="4474"/>
                    <a:pt x="1" y="5458"/>
                    <a:pt x="1" y="5458"/>
                  </a:cubicBezTo>
                  <a:cubicBezTo>
                    <a:pt x="263" y="5409"/>
                    <a:pt x="1820" y="4458"/>
                    <a:pt x="2148" y="2426"/>
                  </a:cubicBezTo>
                  <a:cubicBezTo>
                    <a:pt x="2432" y="573"/>
                    <a:pt x="1804" y="1"/>
                    <a:pt x="144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6" name="Google Shape;9136;p21"/>
            <p:cNvSpPr/>
            <p:nvPr/>
          </p:nvSpPr>
          <p:spPr>
            <a:xfrm>
              <a:off x="2503056" y="4874174"/>
              <a:ext cx="173178" cy="233768"/>
            </a:xfrm>
            <a:custGeom>
              <a:avLst/>
              <a:gdLst/>
              <a:ahLst/>
              <a:cxnLst/>
              <a:rect l="l" t="t" r="r" b="b"/>
              <a:pathLst>
                <a:path w="5279" h="7126" extrusionOk="0">
                  <a:moveTo>
                    <a:pt x="1688" y="0"/>
                  </a:moveTo>
                  <a:cubicBezTo>
                    <a:pt x="1298" y="0"/>
                    <a:pt x="859" y="91"/>
                    <a:pt x="476" y="389"/>
                  </a:cubicBezTo>
                  <a:cubicBezTo>
                    <a:pt x="165" y="668"/>
                    <a:pt x="1" y="1061"/>
                    <a:pt x="50" y="1487"/>
                  </a:cubicBezTo>
                  <a:cubicBezTo>
                    <a:pt x="107" y="1999"/>
                    <a:pt x="632" y="2437"/>
                    <a:pt x="1242" y="2437"/>
                  </a:cubicBezTo>
                  <a:cubicBezTo>
                    <a:pt x="1335" y="2437"/>
                    <a:pt x="1430" y="2427"/>
                    <a:pt x="1525" y="2405"/>
                  </a:cubicBezTo>
                  <a:cubicBezTo>
                    <a:pt x="1623" y="2372"/>
                    <a:pt x="1722" y="2340"/>
                    <a:pt x="1820" y="2290"/>
                  </a:cubicBezTo>
                  <a:lnTo>
                    <a:pt x="1837" y="2290"/>
                  </a:lnTo>
                  <a:lnTo>
                    <a:pt x="1853" y="2274"/>
                  </a:lnTo>
                  <a:cubicBezTo>
                    <a:pt x="2148" y="2110"/>
                    <a:pt x="2312" y="1782"/>
                    <a:pt x="2246" y="1455"/>
                  </a:cubicBezTo>
                  <a:cubicBezTo>
                    <a:pt x="2209" y="1117"/>
                    <a:pt x="1924" y="894"/>
                    <a:pt x="1609" y="894"/>
                  </a:cubicBezTo>
                  <a:cubicBezTo>
                    <a:pt x="1511" y="894"/>
                    <a:pt x="1409" y="916"/>
                    <a:pt x="1312" y="963"/>
                  </a:cubicBezTo>
                  <a:cubicBezTo>
                    <a:pt x="951" y="1176"/>
                    <a:pt x="1066" y="1717"/>
                    <a:pt x="1476" y="1766"/>
                  </a:cubicBezTo>
                  <a:cubicBezTo>
                    <a:pt x="1507" y="1774"/>
                    <a:pt x="1537" y="1777"/>
                    <a:pt x="1566" y="1777"/>
                  </a:cubicBezTo>
                  <a:cubicBezTo>
                    <a:pt x="1788" y="1777"/>
                    <a:pt x="1964" y="1571"/>
                    <a:pt x="1935" y="1340"/>
                  </a:cubicBezTo>
                  <a:cubicBezTo>
                    <a:pt x="1928" y="1301"/>
                    <a:pt x="1955" y="1267"/>
                    <a:pt x="1991" y="1267"/>
                  </a:cubicBezTo>
                  <a:cubicBezTo>
                    <a:pt x="2046" y="1267"/>
                    <a:pt x="2122" y="1345"/>
                    <a:pt x="2132" y="1602"/>
                  </a:cubicBezTo>
                  <a:cubicBezTo>
                    <a:pt x="2148" y="1717"/>
                    <a:pt x="2132" y="1848"/>
                    <a:pt x="2082" y="1963"/>
                  </a:cubicBezTo>
                  <a:cubicBezTo>
                    <a:pt x="1935" y="2184"/>
                    <a:pt x="1695" y="2312"/>
                    <a:pt x="1434" y="2312"/>
                  </a:cubicBezTo>
                  <a:cubicBezTo>
                    <a:pt x="1405" y="2312"/>
                    <a:pt x="1375" y="2310"/>
                    <a:pt x="1345" y="2307"/>
                  </a:cubicBezTo>
                  <a:cubicBezTo>
                    <a:pt x="1334" y="2307"/>
                    <a:pt x="1323" y="2308"/>
                    <a:pt x="1312" y="2308"/>
                  </a:cubicBezTo>
                  <a:cubicBezTo>
                    <a:pt x="609" y="2308"/>
                    <a:pt x="142" y="1264"/>
                    <a:pt x="787" y="619"/>
                  </a:cubicBezTo>
                  <a:cubicBezTo>
                    <a:pt x="1059" y="325"/>
                    <a:pt x="1444" y="199"/>
                    <a:pt x="1858" y="199"/>
                  </a:cubicBezTo>
                  <a:cubicBezTo>
                    <a:pt x="2370" y="199"/>
                    <a:pt x="2926" y="392"/>
                    <a:pt x="3361" y="701"/>
                  </a:cubicBezTo>
                  <a:cubicBezTo>
                    <a:pt x="5066" y="1995"/>
                    <a:pt x="4820" y="4257"/>
                    <a:pt x="4328" y="5421"/>
                  </a:cubicBezTo>
                  <a:cubicBezTo>
                    <a:pt x="4054" y="6083"/>
                    <a:pt x="3605" y="6665"/>
                    <a:pt x="3044" y="7105"/>
                  </a:cubicBezTo>
                  <a:lnTo>
                    <a:pt x="3044" y="7105"/>
                  </a:lnTo>
                  <a:cubicBezTo>
                    <a:pt x="3190" y="7007"/>
                    <a:pt x="3881" y="6554"/>
                    <a:pt x="4410" y="5454"/>
                  </a:cubicBezTo>
                  <a:cubicBezTo>
                    <a:pt x="4951" y="4290"/>
                    <a:pt x="5279" y="1930"/>
                    <a:pt x="3459" y="553"/>
                  </a:cubicBezTo>
                  <a:cubicBezTo>
                    <a:pt x="3115" y="307"/>
                    <a:pt x="2705" y="143"/>
                    <a:pt x="2263" y="61"/>
                  </a:cubicBezTo>
                  <a:cubicBezTo>
                    <a:pt x="2096" y="27"/>
                    <a:pt x="1899" y="0"/>
                    <a:pt x="1688" y="0"/>
                  </a:cubicBezTo>
                  <a:close/>
                  <a:moveTo>
                    <a:pt x="3044" y="7105"/>
                  </a:moveTo>
                  <a:cubicBezTo>
                    <a:pt x="3022" y="7119"/>
                    <a:pt x="3012" y="7126"/>
                    <a:pt x="3017" y="7126"/>
                  </a:cubicBezTo>
                  <a:cubicBezTo>
                    <a:pt x="3026" y="7119"/>
                    <a:pt x="3035" y="7112"/>
                    <a:pt x="3044" y="7105"/>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7" name="Google Shape;9137;p21"/>
            <p:cNvSpPr/>
            <p:nvPr/>
          </p:nvSpPr>
          <p:spPr>
            <a:xfrm>
              <a:off x="2542324" y="4693350"/>
              <a:ext cx="171012" cy="269427"/>
            </a:xfrm>
            <a:custGeom>
              <a:avLst/>
              <a:gdLst/>
              <a:ahLst/>
              <a:cxnLst/>
              <a:rect l="l" t="t" r="r" b="b"/>
              <a:pathLst>
                <a:path w="5213" h="8213" extrusionOk="0">
                  <a:moveTo>
                    <a:pt x="1098" y="0"/>
                  </a:moveTo>
                  <a:lnTo>
                    <a:pt x="1098" y="0"/>
                  </a:lnTo>
                  <a:cubicBezTo>
                    <a:pt x="0" y="2852"/>
                    <a:pt x="1279" y="4377"/>
                    <a:pt x="2541" y="5606"/>
                  </a:cubicBezTo>
                  <a:cubicBezTo>
                    <a:pt x="3803" y="6852"/>
                    <a:pt x="3754" y="8212"/>
                    <a:pt x="3754" y="8212"/>
                  </a:cubicBezTo>
                  <a:cubicBezTo>
                    <a:pt x="4655" y="7294"/>
                    <a:pt x="3590" y="5590"/>
                    <a:pt x="4459" y="4246"/>
                  </a:cubicBezTo>
                  <a:cubicBezTo>
                    <a:pt x="5213" y="3098"/>
                    <a:pt x="4262" y="2574"/>
                    <a:pt x="4262" y="2574"/>
                  </a:cubicBezTo>
                  <a:cubicBezTo>
                    <a:pt x="3852" y="3164"/>
                    <a:pt x="3377" y="3000"/>
                    <a:pt x="3016" y="3737"/>
                  </a:cubicBezTo>
                  <a:cubicBezTo>
                    <a:pt x="2639" y="4475"/>
                    <a:pt x="3262" y="5803"/>
                    <a:pt x="3262" y="5803"/>
                  </a:cubicBezTo>
                  <a:cubicBezTo>
                    <a:pt x="2066" y="4934"/>
                    <a:pt x="2311" y="4164"/>
                    <a:pt x="2656" y="3754"/>
                  </a:cubicBezTo>
                  <a:cubicBezTo>
                    <a:pt x="3000" y="3360"/>
                    <a:pt x="2525" y="3016"/>
                    <a:pt x="2541" y="2787"/>
                  </a:cubicBezTo>
                  <a:cubicBezTo>
                    <a:pt x="2541" y="2639"/>
                    <a:pt x="2590" y="2508"/>
                    <a:pt x="2639" y="2361"/>
                  </a:cubicBezTo>
                  <a:cubicBezTo>
                    <a:pt x="2639" y="2361"/>
                    <a:pt x="2571" y="2315"/>
                    <a:pt x="2442" y="2315"/>
                  </a:cubicBezTo>
                  <a:cubicBezTo>
                    <a:pt x="2326" y="2315"/>
                    <a:pt x="2160" y="2352"/>
                    <a:pt x="1951" y="2492"/>
                  </a:cubicBezTo>
                  <a:cubicBezTo>
                    <a:pt x="1230" y="2983"/>
                    <a:pt x="1525" y="4082"/>
                    <a:pt x="1525" y="4082"/>
                  </a:cubicBezTo>
                  <a:cubicBezTo>
                    <a:pt x="1000" y="3344"/>
                    <a:pt x="1180" y="2590"/>
                    <a:pt x="1771" y="2066"/>
                  </a:cubicBezTo>
                  <a:cubicBezTo>
                    <a:pt x="2361" y="1541"/>
                    <a:pt x="1803" y="1066"/>
                    <a:pt x="1410" y="836"/>
                  </a:cubicBezTo>
                  <a:cubicBezTo>
                    <a:pt x="1017" y="623"/>
                    <a:pt x="1098" y="0"/>
                    <a:pt x="109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8" name="Google Shape;9138;p21"/>
            <p:cNvSpPr/>
            <p:nvPr/>
          </p:nvSpPr>
          <p:spPr>
            <a:xfrm>
              <a:off x="2463820" y="4659987"/>
              <a:ext cx="98973" cy="148443"/>
            </a:xfrm>
            <a:custGeom>
              <a:avLst/>
              <a:gdLst/>
              <a:ahLst/>
              <a:cxnLst/>
              <a:rect l="l" t="t" r="r" b="b"/>
              <a:pathLst>
                <a:path w="3017" h="4525" extrusionOk="0">
                  <a:moveTo>
                    <a:pt x="443" y="1"/>
                  </a:moveTo>
                  <a:cubicBezTo>
                    <a:pt x="443" y="17"/>
                    <a:pt x="0" y="2033"/>
                    <a:pt x="3016" y="4525"/>
                  </a:cubicBezTo>
                  <a:cubicBezTo>
                    <a:pt x="3016" y="4525"/>
                    <a:pt x="2459" y="3853"/>
                    <a:pt x="2721" y="3099"/>
                  </a:cubicBezTo>
                  <a:cubicBezTo>
                    <a:pt x="2983" y="2345"/>
                    <a:pt x="2672" y="2083"/>
                    <a:pt x="2426" y="1820"/>
                  </a:cubicBezTo>
                  <a:cubicBezTo>
                    <a:pt x="2295" y="1656"/>
                    <a:pt x="2279" y="1427"/>
                    <a:pt x="2410" y="1263"/>
                  </a:cubicBezTo>
                  <a:cubicBezTo>
                    <a:pt x="2410" y="1263"/>
                    <a:pt x="2371" y="1256"/>
                    <a:pt x="2316" y="1256"/>
                  </a:cubicBezTo>
                  <a:cubicBezTo>
                    <a:pt x="2154" y="1256"/>
                    <a:pt x="1845" y="1319"/>
                    <a:pt x="1918" y="1820"/>
                  </a:cubicBezTo>
                  <a:cubicBezTo>
                    <a:pt x="2033" y="2509"/>
                    <a:pt x="2065" y="2624"/>
                    <a:pt x="1852" y="2640"/>
                  </a:cubicBezTo>
                  <a:cubicBezTo>
                    <a:pt x="1842" y="2641"/>
                    <a:pt x="1833" y="2642"/>
                    <a:pt x="1824" y="2642"/>
                  </a:cubicBezTo>
                  <a:cubicBezTo>
                    <a:pt x="1628" y="2642"/>
                    <a:pt x="1691" y="2304"/>
                    <a:pt x="1754" y="2115"/>
                  </a:cubicBezTo>
                  <a:cubicBezTo>
                    <a:pt x="1803" y="1935"/>
                    <a:pt x="2049" y="1099"/>
                    <a:pt x="1393" y="821"/>
                  </a:cubicBezTo>
                  <a:cubicBezTo>
                    <a:pt x="754" y="542"/>
                    <a:pt x="492" y="280"/>
                    <a:pt x="44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9" name="Google Shape;9139;p21"/>
            <p:cNvSpPr/>
            <p:nvPr/>
          </p:nvSpPr>
          <p:spPr>
            <a:xfrm>
              <a:off x="2642349" y="4941754"/>
              <a:ext cx="117770" cy="139848"/>
            </a:xfrm>
            <a:custGeom>
              <a:avLst/>
              <a:gdLst/>
              <a:ahLst/>
              <a:cxnLst/>
              <a:rect l="l" t="t" r="r" b="b"/>
              <a:pathLst>
                <a:path w="3590" h="4263" extrusionOk="0">
                  <a:moveTo>
                    <a:pt x="1721" y="1"/>
                  </a:moveTo>
                  <a:lnTo>
                    <a:pt x="1721" y="1"/>
                  </a:lnTo>
                  <a:cubicBezTo>
                    <a:pt x="787" y="509"/>
                    <a:pt x="1065" y="1181"/>
                    <a:pt x="967" y="2476"/>
                  </a:cubicBezTo>
                  <a:cubicBezTo>
                    <a:pt x="852" y="3771"/>
                    <a:pt x="0" y="4263"/>
                    <a:pt x="0" y="4263"/>
                  </a:cubicBezTo>
                  <a:cubicBezTo>
                    <a:pt x="3590" y="2443"/>
                    <a:pt x="2295" y="771"/>
                    <a:pt x="1951" y="526"/>
                  </a:cubicBezTo>
                  <a:cubicBezTo>
                    <a:pt x="1590" y="280"/>
                    <a:pt x="1721" y="1"/>
                    <a:pt x="17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0" name="Google Shape;9140;p21"/>
            <p:cNvSpPr/>
            <p:nvPr/>
          </p:nvSpPr>
          <p:spPr>
            <a:xfrm>
              <a:off x="2764943" y="4977774"/>
              <a:ext cx="226945" cy="159432"/>
            </a:xfrm>
            <a:custGeom>
              <a:avLst/>
              <a:gdLst/>
              <a:ahLst/>
              <a:cxnLst/>
              <a:rect l="l" t="t" r="r" b="b"/>
              <a:pathLst>
                <a:path w="6918" h="4860" extrusionOk="0">
                  <a:moveTo>
                    <a:pt x="1949" y="0"/>
                  </a:moveTo>
                  <a:cubicBezTo>
                    <a:pt x="1068" y="0"/>
                    <a:pt x="601" y="827"/>
                    <a:pt x="705" y="1362"/>
                  </a:cubicBezTo>
                  <a:cubicBezTo>
                    <a:pt x="834" y="1964"/>
                    <a:pt x="1402" y="2002"/>
                    <a:pt x="1543" y="2002"/>
                  </a:cubicBezTo>
                  <a:cubicBezTo>
                    <a:pt x="1563" y="2002"/>
                    <a:pt x="1574" y="2001"/>
                    <a:pt x="1574" y="2001"/>
                  </a:cubicBezTo>
                  <a:cubicBezTo>
                    <a:pt x="1312" y="1903"/>
                    <a:pt x="1197" y="1591"/>
                    <a:pt x="1328" y="1329"/>
                  </a:cubicBezTo>
                  <a:cubicBezTo>
                    <a:pt x="1365" y="1265"/>
                    <a:pt x="1408" y="1241"/>
                    <a:pt x="1455" y="1241"/>
                  </a:cubicBezTo>
                  <a:cubicBezTo>
                    <a:pt x="1553" y="1241"/>
                    <a:pt x="1671" y="1344"/>
                    <a:pt x="1803" y="1411"/>
                  </a:cubicBezTo>
                  <a:cubicBezTo>
                    <a:pt x="1841" y="1430"/>
                    <a:pt x="1877" y="1438"/>
                    <a:pt x="1911" y="1438"/>
                  </a:cubicBezTo>
                  <a:cubicBezTo>
                    <a:pt x="2054" y="1438"/>
                    <a:pt x="2160" y="1285"/>
                    <a:pt x="2213" y="1099"/>
                  </a:cubicBezTo>
                  <a:cubicBezTo>
                    <a:pt x="2253" y="958"/>
                    <a:pt x="2356" y="817"/>
                    <a:pt x="2543" y="817"/>
                  </a:cubicBezTo>
                  <a:cubicBezTo>
                    <a:pt x="2660" y="817"/>
                    <a:pt x="2811" y="872"/>
                    <a:pt x="3000" y="1017"/>
                  </a:cubicBezTo>
                  <a:cubicBezTo>
                    <a:pt x="3475" y="1394"/>
                    <a:pt x="3180" y="2148"/>
                    <a:pt x="3180" y="2148"/>
                  </a:cubicBezTo>
                  <a:cubicBezTo>
                    <a:pt x="3180" y="2148"/>
                    <a:pt x="3180" y="1526"/>
                    <a:pt x="2754" y="1476"/>
                  </a:cubicBezTo>
                  <a:cubicBezTo>
                    <a:pt x="2707" y="1463"/>
                    <a:pt x="2659" y="1456"/>
                    <a:pt x="2613" y="1456"/>
                  </a:cubicBezTo>
                  <a:cubicBezTo>
                    <a:pt x="2435" y="1456"/>
                    <a:pt x="2275" y="1553"/>
                    <a:pt x="2197" y="1722"/>
                  </a:cubicBezTo>
                  <a:cubicBezTo>
                    <a:pt x="2459" y="1722"/>
                    <a:pt x="2475" y="2099"/>
                    <a:pt x="2328" y="2296"/>
                  </a:cubicBezTo>
                  <a:cubicBezTo>
                    <a:pt x="2180" y="2509"/>
                    <a:pt x="2229" y="2657"/>
                    <a:pt x="2377" y="2739"/>
                  </a:cubicBezTo>
                  <a:cubicBezTo>
                    <a:pt x="2508" y="2820"/>
                    <a:pt x="2721" y="2804"/>
                    <a:pt x="2541" y="3181"/>
                  </a:cubicBezTo>
                  <a:cubicBezTo>
                    <a:pt x="2377" y="3558"/>
                    <a:pt x="1656" y="3558"/>
                    <a:pt x="1656" y="3558"/>
                  </a:cubicBezTo>
                  <a:cubicBezTo>
                    <a:pt x="1803" y="3345"/>
                    <a:pt x="1771" y="3050"/>
                    <a:pt x="1574" y="2886"/>
                  </a:cubicBezTo>
                  <a:cubicBezTo>
                    <a:pt x="1574" y="3066"/>
                    <a:pt x="1459" y="3214"/>
                    <a:pt x="1295" y="3263"/>
                  </a:cubicBezTo>
                  <a:cubicBezTo>
                    <a:pt x="1017" y="3345"/>
                    <a:pt x="1017" y="3263"/>
                    <a:pt x="754" y="3493"/>
                  </a:cubicBezTo>
                  <a:cubicBezTo>
                    <a:pt x="618" y="3603"/>
                    <a:pt x="419" y="3630"/>
                    <a:pt x="260" y="3630"/>
                  </a:cubicBezTo>
                  <a:cubicBezTo>
                    <a:pt x="114" y="3630"/>
                    <a:pt x="0" y="3607"/>
                    <a:pt x="0" y="3607"/>
                  </a:cubicBezTo>
                  <a:lnTo>
                    <a:pt x="0" y="3607"/>
                  </a:lnTo>
                  <a:cubicBezTo>
                    <a:pt x="181" y="3706"/>
                    <a:pt x="377" y="3755"/>
                    <a:pt x="590" y="3771"/>
                  </a:cubicBezTo>
                  <a:cubicBezTo>
                    <a:pt x="1033" y="3804"/>
                    <a:pt x="1459" y="3886"/>
                    <a:pt x="1902" y="3984"/>
                  </a:cubicBezTo>
                  <a:cubicBezTo>
                    <a:pt x="3082" y="4345"/>
                    <a:pt x="3787" y="4837"/>
                    <a:pt x="4688" y="4853"/>
                  </a:cubicBezTo>
                  <a:cubicBezTo>
                    <a:pt x="4746" y="4857"/>
                    <a:pt x="4804" y="4859"/>
                    <a:pt x="4861" y="4859"/>
                  </a:cubicBezTo>
                  <a:cubicBezTo>
                    <a:pt x="5258" y="4859"/>
                    <a:pt x="5641" y="4761"/>
                    <a:pt x="5999" y="4574"/>
                  </a:cubicBezTo>
                  <a:cubicBezTo>
                    <a:pt x="6786" y="4115"/>
                    <a:pt x="6917" y="2952"/>
                    <a:pt x="6458" y="2345"/>
                  </a:cubicBezTo>
                  <a:cubicBezTo>
                    <a:pt x="6236" y="2015"/>
                    <a:pt x="5876" y="1864"/>
                    <a:pt x="5536" y="1864"/>
                  </a:cubicBezTo>
                  <a:cubicBezTo>
                    <a:pt x="5200" y="1864"/>
                    <a:pt x="4884" y="2011"/>
                    <a:pt x="4737" y="2280"/>
                  </a:cubicBezTo>
                  <a:cubicBezTo>
                    <a:pt x="4491" y="2607"/>
                    <a:pt x="4524" y="3083"/>
                    <a:pt x="4836" y="3361"/>
                  </a:cubicBezTo>
                  <a:lnTo>
                    <a:pt x="4836" y="3378"/>
                  </a:lnTo>
                  <a:cubicBezTo>
                    <a:pt x="4868" y="3394"/>
                    <a:pt x="4885" y="3411"/>
                    <a:pt x="4901" y="3427"/>
                  </a:cubicBezTo>
                  <a:lnTo>
                    <a:pt x="4950" y="3460"/>
                  </a:lnTo>
                  <a:cubicBezTo>
                    <a:pt x="5047" y="3519"/>
                    <a:pt x="5171" y="3550"/>
                    <a:pt x="5295" y="3550"/>
                  </a:cubicBezTo>
                  <a:cubicBezTo>
                    <a:pt x="5549" y="3550"/>
                    <a:pt x="5797" y="3419"/>
                    <a:pt x="5786" y="3132"/>
                  </a:cubicBezTo>
                  <a:cubicBezTo>
                    <a:pt x="5800" y="2938"/>
                    <a:pt x="5641" y="2856"/>
                    <a:pt x="5462" y="2856"/>
                  </a:cubicBezTo>
                  <a:cubicBezTo>
                    <a:pt x="5205" y="2856"/>
                    <a:pt x="4906" y="3027"/>
                    <a:pt x="5032" y="3279"/>
                  </a:cubicBezTo>
                  <a:cubicBezTo>
                    <a:pt x="5040" y="3302"/>
                    <a:pt x="5037" y="3325"/>
                    <a:pt x="5011" y="3325"/>
                  </a:cubicBezTo>
                  <a:cubicBezTo>
                    <a:pt x="4980" y="3325"/>
                    <a:pt x="4917" y="3294"/>
                    <a:pt x="4803" y="3197"/>
                  </a:cubicBezTo>
                  <a:cubicBezTo>
                    <a:pt x="4705" y="3099"/>
                    <a:pt x="4639" y="2952"/>
                    <a:pt x="4639" y="2788"/>
                  </a:cubicBezTo>
                  <a:cubicBezTo>
                    <a:pt x="4639" y="2624"/>
                    <a:pt x="4705" y="2460"/>
                    <a:pt x="4803" y="2312"/>
                  </a:cubicBezTo>
                  <a:cubicBezTo>
                    <a:pt x="4936" y="2078"/>
                    <a:pt x="5207" y="1955"/>
                    <a:pt x="5497" y="1955"/>
                  </a:cubicBezTo>
                  <a:cubicBezTo>
                    <a:pt x="5814" y="1955"/>
                    <a:pt x="6154" y="2102"/>
                    <a:pt x="6360" y="2411"/>
                  </a:cubicBezTo>
                  <a:cubicBezTo>
                    <a:pt x="6360" y="2411"/>
                    <a:pt x="6376" y="2427"/>
                    <a:pt x="6376" y="2443"/>
                  </a:cubicBezTo>
                  <a:cubicBezTo>
                    <a:pt x="6590" y="2853"/>
                    <a:pt x="6573" y="3361"/>
                    <a:pt x="6344" y="3755"/>
                  </a:cubicBezTo>
                  <a:cubicBezTo>
                    <a:pt x="6064" y="4258"/>
                    <a:pt x="5426" y="4609"/>
                    <a:pt x="4590" y="4609"/>
                  </a:cubicBezTo>
                  <a:cubicBezTo>
                    <a:pt x="4201" y="4609"/>
                    <a:pt x="3769" y="4533"/>
                    <a:pt x="3311" y="4361"/>
                  </a:cubicBezTo>
                  <a:cubicBezTo>
                    <a:pt x="3279" y="4345"/>
                    <a:pt x="3049" y="4263"/>
                    <a:pt x="2885" y="4197"/>
                  </a:cubicBezTo>
                  <a:cubicBezTo>
                    <a:pt x="2475" y="3984"/>
                    <a:pt x="2033" y="3837"/>
                    <a:pt x="1574" y="3755"/>
                  </a:cubicBezTo>
                  <a:cubicBezTo>
                    <a:pt x="1754" y="3722"/>
                    <a:pt x="1951" y="3706"/>
                    <a:pt x="2164" y="3656"/>
                  </a:cubicBezTo>
                  <a:cubicBezTo>
                    <a:pt x="3901" y="3312"/>
                    <a:pt x="4164" y="837"/>
                    <a:pt x="2705" y="182"/>
                  </a:cubicBezTo>
                  <a:cubicBezTo>
                    <a:pt x="2428" y="55"/>
                    <a:pt x="2175" y="0"/>
                    <a:pt x="19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1" name="Google Shape;9141;p21"/>
            <p:cNvSpPr/>
            <p:nvPr/>
          </p:nvSpPr>
          <p:spPr>
            <a:xfrm>
              <a:off x="2875695" y="5063823"/>
              <a:ext cx="152740" cy="108125"/>
            </a:xfrm>
            <a:custGeom>
              <a:avLst/>
              <a:gdLst/>
              <a:ahLst/>
              <a:cxnLst/>
              <a:rect l="l" t="t" r="r" b="b"/>
              <a:pathLst>
                <a:path w="4656" h="3296" extrusionOk="0">
                  <a:moveTo>
                    <a:pt x="3820" y="1"/>
                  </a:moveTo>
                  <a:cubicBezTo>
                    <a:pt x="3902" y="788"/>
                    <a:pt x="3558" y="1574"/>
                    <a:pt x="2902" y="2050"/>
                  </a:cubicBezTo>
                  <a:cubicBezTo>
                    <a:pt x="2500" y="2357"/>
                    <a:pt x="2009" y="2456"/>
                    <a:pt x="1548" y="2456"/>
                  </a:cubicBezTo>
                  <a:cubicBezTo>
                    <a:pt x="730" y="2456"/>
                    <a:pt x="1" y="2148"/>
                    <a:pt x="1" y="2148"/>
                  </a:cubicBezTo>
                  <a:lnTo>
                    <a:pt x="1" y="2148"/>
                  </a:lnTo>
                  <a:cubicBezTo>
                    <a:pt x="1345" y="2869"/>
                    <a:pt x="1837" y="2640"/>
                    <a:pt x="2214" y="3033"/>
                  </a:cubicBezTo>
                  <a:cubicBezTo>
                    <a:pt x="2387" y="3221"/>
                    <a:pt x="2560" y="3278"/>
                    <a:pt x="2718" y="3278"/>
                  </a:cubicBezTo>
                  <a:cubicBezTo>
                    <a:pt x="2903" y="3278"/>
                    <a:pt x="3066" y="3200"/>
                    <a:pt x="3181" y="3164"/>
                  </a:cubicBezTo>
                  <a:cubicBezTo>
                    <a:pt x="3204" y="3158"/>
                    <a:pt x="3229" y="3154"/>
                    <a:pt x="3254" y="3154"/>
                  </a:cubicBezTo>
                  <a:cubicBezTo>
                    <a:pt x="3352" y="3154"/>
                    <a:pt x="3456" y="3204"/>
                    <a:pt x="3509" y="3295"/>
                  </a:cubicBezTo>
                  <a:cubicBezTo>
                    <a:pt x="3525" y="3099"/>
                    <a:pt x="3476" y="2886"/>
                    <a:pt x="3361" y="2722"/>
                  </a:cubicBezTo>
                  <a:cubicBezTo>
                    <a:pt x="3181" y="2509"/>
                    <a:pt x="2787" y="2492"/>
                    <a:pt x="2722" y="2492"/>
                  </a:cubicBezTo>
                  <a:cubicBezTo>
                    <a:pt x="3279" y="2459"/>
                    <a:pt x="3787" y="2164"/>
                    <a:pt x="4099" y="1705"/>
                  </a:cubicBezTo>
                  <a:cubicBezTo>
                    <a:pt x="4656" y="919"/>
                    <a:pt x="3820" y="1"/>
                    <a:pt x="38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2" name="Google Shape;9142;p21"/>
            <p:cNvSpPr/>
            <p:nvPr/>
          </p:nvSpPr>
          <p:spPr>
            <a:xfrm>
              <a:off x="2681059" y="4820537"/>
              <a:ext cx="146277" cy="206212"/>
            </a:xfrm>
            <a:custGeom>
              <a:avLst/>
              <a:gdLst/>
              <a:ahLst/>
              <a:cxnLst/>
              <a:rect l="l" t="t" r="r" b="b"/>
              <a:pathLst>
                <a:path w="4459" h="6286" extrusionOk="0">
                  <a:moveTo>
                    <a:pt x="1805" y="0"/>
                  </a:moveTo>
                  <a:cubicBezTo>
                    <a:pt x="1382" y="0"/>
                    <a:pt x="976" y="149"/>
                    <a:pt x="705" y="451"/>
                  </a:cubicBezTo>
                  <a:cubicBezTo>
                    <a:pt x="0" y="1090"/>
                    <a:pt x="443" y="2139"/>
                    <a:pt x="1033" y="2336"/>
                  </a:cubicBezTo>
                  <a:cubicBezTo>
                    <a:pt x="1156" y="2401"/>
                    <a:pt x="1291" y="2434"/>
                    <a:pt x="1426" y="2434"/>
                  </a:cubicBezTo>
                  <a:cubicBezTo>
                    <a:pt x="1561" y="2434"/>
                    <a:pt x="1697" y="2401"/>
                    <a:pt x="1820" y="2336"/>
                  </a:cubicBezTo>
                  <a:lnTo>
                    <a:pt x="1852" y="2319"/>
                  </a:lnTo>
                  <a:lnTo>
                    <a:pt x="1902" y="2303"/>
                  </a:lnTo>
                  <a:lnTo>
                    <a:pt x="1951" y="2254"/>
                  </a:lnTo>
                  <a:lnTo>
                    <a:pt x="2000" y="2204"/>
                  </a:lnTo>
                  <a:lnTo>
                    <a:pt x="2066" y="2155"/>
                  </a:lnTo>
                  <a:cubicBezTo>
                    <a:pt x="2229" y="1975"/>
                    <a:pt x="2311" y="1729"/>
                    <a:pt x="2279" y="1500"/>
                  </a:cubicBezTo>
                  <a:cubicBezTo>
                    <a:pt x="2246" y="1156"/>
                    <a:pt x="2038" y="1016"/>
                    <a:pt x="1843" y="1016"/>
                  </a:cubicBezTo>
                  <a:cubicBezTo>
                    <a:pt x="1740" y="1016"/>
                    <a:pt x="1642" y="1055"/>
                    <a:pt x="1574" y="1123"/>
                  </a:cubicBezTo>
                  <a:cubicBezTo>
                    <a:pt x="1410" y="1286"/>
                    <a:pt x="1443" y="1565"/>
                    <a:pt x="1639" y="1696"/>
                  </a:cubicBezTo>
                  <a:cubicBezTo>
                    <a:pt x="1714" y="1728"/>
                    <a:pt x="1782" y="1738"/>
                    <a:pt x="1840" y="1738"/>
                  </a:cubicBezTo>
                  <a:cubicBezTo>
                    <a:pt x="1935" y="1738"/>
                    <a:pt x="2008" y="1712"/>
                    <a:pt x="2054" y="1712"/>
                  </a:cubicBezTo>
                  <a:cubicBezTo>
                    <a:pt x="2100" y="1712"/>
                    <a:pt x="2121" y="1736"/>
                    <a:pt x="2115" y="1827"/>
                  </a:cubicBezTo>
                  <a:cubicBezTo>
                    <a:pt x="2098" y="2024"/>
                    <a:pt x="1967" y="2204"/>
                    <a:pt x="1803" y="2286"/>
                  </a:cubicBezTo>
                  <a:cubicBezTo>
                    <a:pt x="1689" y="2340"/>
                    <a:pt x="1571" y="2365"/>
                    <a:pt x="1455" y="2365"/>
                  </a:cubicBezTo>
                  <a:cubicBezTo>
                    <a:pt x="1321" y="2365"/>
                    <a:pt x="1189" y="2331"/>
                    <a:pt x="1066" y="2270"/>
                  </a:cubicBezTo>
                  <a:cubicBezTo>
                    <a:pt x="525" y="2040"/>
                    <a:pt x="164" y="1106"/>
                    <a:pt x="803" y="549"/>
                  </a:cubicBezTo>
                  <a:cubicBezTo>
                    <a:pt x="1049" y="303"/>
                    <a:pt x="1377" y="172"/>
                    <a:pt x="1738" y="155"/>
                  </a:cubicBezTo>
                  <a:cubicBezTo>
                    <a:pt x="2492" y="205"/>
                    <a:pt x="3311" y="746"/>
                    <a:pt x="3442" y="2204"/>
                  </a:cubicBezTo>
                  <a:cubicBezTo>
                    <a:pt x="3492" y="2762"/>
                    <a:pt x="3426" y="3319"/>
                    <a:pt x="3278" y="3844"/>
                  </a:cubicBezTo>
                  <a:cubicBezTo>
                    <a:pt x="3147" y="4302"/>
                    <a:pt x="2951" y="4745"/>
                    <a:pt x="2672" y="5138"/>
                  </a:cubicBezTo>
                  <a:cubicBezTo>
                    <a:pt x="2279" y="5614"/>
                    <a:pt x="1754" y="6024"/>
                    <a:pt x="1180" y="6286"/>
                  </a:cubicBezTo>
                  <a:cubicBezTo>
                    <a:pt x="1803" y="6040"/>
                    <a:pt x="2361" y="5630"/>
                    <a:pt x="2803" y="5122"/>
                  </a:cubicBezTo>
                  <a:cubicBezTo>
                    <a:pt x="3541" y="4270"/>
                    <a:pt x="4459" y="2254"/>
                    <a:pt x="3180" y="614"/>
                  </a:cubicBezTo>
                  <a:cubicBezTo>
                    <a:pt x="2826" y="207"/>
                    <a:pt x="2303" y="0"/>
                    <a:pt x="180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3" name="Google Shape;9143;p21"/>
            <p:cNvSpPr/>
            <p:nvPr/>
          </p:nvSpPr>
          <p:spPr>
            <a:xfrm>
              <a:off x="2260392" y="4923514"/>
              <a:ext cx="80307" cy="179050"/>
            </a:xfrm>
            <a:custGeom>
              <a:avLst/>
              <a:gdLst/>
              <a:ahLst/>
              <a:cxnLst/>
              <a:rect l="l" t="t" r="r" b="b"/>
              <a:pathLst>
                <a:path w="2448" h="5458" extrusionOk="0">
                  <a:moveTo>
                    <a:pt x="996" y="1"/>
                  </a:moveTo>
                  <a:cubicBezTo>
                    <a:pt x="645" y="1"/>
                    <a:pt x="1" y="584"/>
                    <a:pt x="300" y="2426"/>
                  </a:cubicBezTo>
                  <a:cubicBezTo>
                    <a:pt x="612" y="4458"/>
                    <a:pt x="2185" y="5409"/>
                    <a:pt x="2447" y="5458"/>
                  </a:cubicBezTo>
                  <a:cubicBezTo>
                    <a:pt x="2447" y="5458"/>
                    <a:pt x="923" y="4474"/>
                    <a:pt x="792" y="2803"/>
                  </a:cubicBezTo>
                  <a:cubicBezTo>
                    <a:pt x="661" y="1147"/>
                    <a:pt x="1169" y="1098"/>
                    <a:pt x="1333" y="737"/>
                  </a:cubicBezTo>
                  <a:cubicBezTo>
                    <a:pt x="1480" y="377"/>
                    <a:pt x="1415" y="114"/>
                    <a:pt x="1087" y="16"/>
                  </a:cubicBezTo>
                  <a:cubicBezTo>
                    <a:pt x="1060" y="6"/>
                    <a:pt x="1029" y="1"/>
                    <a:pt x="99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4" name="Google Shape;9144;p21"/>
            <p:cNvSpPr/>
            <p:nvPr/>
          </p:nvSpPr>
          <p:spPr>
            <a:xfrm>
              <a:off x="2225586" y="4874174"/>
              <a:ext cx="172653" cy="233244"/>
            </a:xfrm>
            <a:custGeom>
              <a:avLst/>
              <a:gdLst/>
              <a:ahLst/>
              <a:cxnLst/>
              <a:rect l="l" t="t" r="r" b="b"/>
              <a:pathLst>
                <a:path w="5263" h="7110" extrusionOk="0">
                  <a:moveTo>
                    <a:pt x="3591" y="0"/>
                  </a:moveTo>
                  <a:cubicBezTo>
                    <a:pt x="3380" y="0"/>
                    <a:pt x="3183" y="27"/>
                    <a:pt x="3017" y="61"/>
                  </a:cubicBezTo>
                  <a:cubicBezTo>
                    <a:pt x="2574" y="143"/>
                    <a:pt x="2164" y="307"/>
                    <a:pt x="1820" y="553"/>
                  </a:cubicBezTo>
                  <a:cubicBezTo>
                    <a:pt x="1" y="1930"/>
                    <a:pt x="329" y="4290"/>
                    <a:pt x="869" y="5438"/>
                  </a:cubicBezTo>
                  <a:cubicBezTo>
                    <a:pt x="1422" y="6619"/>
                    <a:pt x="2175" y="7053"/>
                    <a:pt x="2256" y="7104"/>
                  </a:cubicBezTo>
                  <a:lnTo>
                    <a:pt x="2256" y="7104"/>
                  </a:lnTo>
                  <a:cubicBezTo>
                    <a:pt x="1669" y="6662"/>
                    <a:pt x="1213" y="6091"/>
                    <a:pt x="951" y="5405"/>
                  </a:cubicBezTo>
                  <a:cubicBezTo>
                    <a:pt x="443" y="4257"/>
                    <a:pt x="197" y="1979"/>
                    <a:pt x="1919" y="701"/>
                  </a:cubicBezTo>
                  <a:cubicBezTo>
                    <a:pt x="2348" y="390"/>
                    <a:pt x="2909" y="197"/>
                    <a:pt x="3427" y="197"/>
                  </a:cubicBezTo>
                  <a:cubicBezTo>
                    <a:pt x="3839" y="197"/>
                    <a:pt x="4223" y="319"/>
                    <a:pt x="4492" y="602"/>
                  </a:cubicBezTo>
                  <a:cubicBezTo>
                    <a:pt x="5138" y="1248"/>
                    <a:pt x="4654" y="2308"/>
                    <a:pt x="3966" y="2308"/>
                  </a:cubicBezTo>
                  <a:cubicBezTo>
                    <a:pt x="3956" y="2308"/>
                    <a:pt x="3945" y="2307"/>
                    <a:pt x="3935" y="2307"/>
                  </a:cubicBezTo>
                  <a:cubicBezTo>
                    <a:pt x="3905" y="2310"/>
                    <a:pt x="3875" y="2312"/>
                    <a:pt x="3846" y="2312"/>
                  </a:cubicBezTo>
                  <a:cubicBezTo>
                    <a:pt x="3584" y="2312"/>
                    <a:pt x="3344" y="2182"/>
                    <a:pt x="3197" y="1946"/>
                  </a:cubicBezTo>
                  <a:cubicBezTo>
                    <a:pt x="3148" y="1848"/>
                    <a:pt x="3115" y="1717"/>
                    <a:pt x="3131" y="1586"/>
                  </a:cubicBezTo>
                  <a:cubicBezTo>
                    <a:pt x="3151" y="1334"/>
                    <a:pt x="3227" y="1254"/>
                    <a:pt x="3283" y="1254"/>
                  </a:cubicBezTo>
                  <a:cubicBezTo>
                    <a:pt x="3322" y="1254"/>
                    <a:pt x="3351" y="1293"/>
                    <a:pt x="3345" y="1340"/>
                  </a:cubicBezTo>
                  <a:cubicBezTo>
                    <a:pt x="3300" y="1576"/>
                    <a:pt x="3496" y="1773"/>
                    <a:pt x="3727" y="1773"/>
                  </a:cubicBezTo>
                  <a:cubicBezTo>
                    <a:pt x="3752" y="1773"/>
                    <a:pt x="3778" y="1771"/>
                    <a:pt x="3804" y="1766"/>
                  </a:cubicBezTo>
                  <a:cubicBezTo>
                    <a:pt x="4213" y="1700"/>
                    <a:pt x="4312" y="1159"/>
                    <a:pt x="3951" y="963"/>
                  </a:cubicBezTo>
                  <a:cubicBezTo>
                    <a:pt x="3857" y="916"/>
                    <a:pt x="3759" y="894"/>
                    <a:pt x="3663" y="894"/>
                  </a:cubicBezTo>
                  <a:cubicBezTo>
                    <a:pt x="3355" y="894"/>
                    <a:pt x="3067" y="1117"/>
                    <a:pt x="3017" y="1455"/>
                  </a:cubicBezTo>
                  <a:cubicBezTo>
                    <a:pt x="2951" y="1782"/>
                    <a:pt x="3115" y="2110"/>
                    <a:pt x="3410" y="2274"/>
                  </a:cubicBezTo>
                  <a:lnTo>
                    <a:pt x="3459" y="2274"/>
                  </a:lnTo>
                  <a:cubicBezTo>
                    <a:pt x="3541" y="2323"/>
                    <a:pt x="3656" y="2372"/>
                    <a:pt x="3754" y="2389"/>
                  </a:cubicBezTo>
                  <a:cubicBezTo>
                    <a:pt x="3850" y="2411"/>
                    <a:pt x="3945" y="2421"/>
                    <a:pt x="4037" y="2421"/>
                  </a:cubicBezTo>
                  <a:cubicBezTo>
                    <a:pt x="4643" y="2421"/>
                    <a:pt x="5158" y="1983"/>
                    <a:pt x="5230" y="1471"/>
                  </a:cubicBezTo>
                  <a:cubicBezTo>
                    <a:pt x="5262" y="1061"/>
                    <a:pt x="5098" y="668"/>
                    <a:pt x="4803" y="389"/>
                  </a:cubicBezTo>
                  <a:cubicBezTo>
                    <a:pt x="4420" y="91"/>
                    <a:pt x="3982" y="0"/>
                    <a:pt x="3591" y="0"/>
                  </a:cubicBezTo>
                  <a:close/>
                  <a:moveTo>
                    <a:pt x="2256" y="7104"/>
                  </a:moveTo>
                  <a:lnTo>
                    <a:pt x="2256" y="7104"/>
                  </a:lnTo>
                  <a:cubicBezTo>
                    <a:pt x="2258" y="7106"/>
                    <a:pt x="2260" y="7108"/>
                    <a:pt x="2263" y="7109"/>
                  </a:cubicBezTo>
                  <a:cubicBezTo>
                    <a:pt x="2264" y="7109"/>
                    <a:pt x="2261" y="7108"/>
                    <a:pt x="2256" y="710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5" name="Google Shape;9145;p21"/>
            <p:cNvSpPr/>
            <p:nvPr/>
          </p:nvSpPr>
          <p:spPr>
            <a:xfrm>
              <a:off x="2330990" y="4813287"/>
              <a:ext cx="239837" cy="168847"/>
            </a:xfrm>
            <a:custGeom>
              <a:avLst/>
              <a:gdLst/>
              <a:ahLst/>
              <a:cxnLst/>
              <a:rect l="l" t="t" r="r" b="b"/>
              <a:pathLst>
                <a:path w="7311" h="5147" extrusionOk="0">
                  <a:moveTo>
                    <a:pt x="1746" y="0"/>
                  </a:moveTo>
                  <a:cubicBezTo>
                    <a:pt x="1353" y="0"/>
                    <a:pt x="963" y="175"/>
                    <a:pt x="689" y="508"/>
                  </a:cubicBezTo>
                  <a:cubicBezTo>
                    <a:pt x="605" y="638"/>
                    <a:pt x="462" y="705"/>
                    <a:pt x="316" y="705"/>
                  </a:cubicBezTo>
                  <a:cubicBezTo>
                    <a:pt x="205" y="705"/>
                    <a:pt x="92" y="667"/>
                    <a:pt x="0" y="590"/>
                  </a:cubicBezTo>
                  <a:lnTo>
                    <a:pt x="0" y="590"/>
                  </a:lnTo>
                  <a:cubicBezTo>
                    <a:pt x="33" y="950"/>
                    <a:pt x="50" y="1016"/>
                    <a:pt x="1754" y="1737"/>
                  </a:cubicBezTo>
                  <a:cubicBezTo>
                    <a:pt x="3066" y="2294"/>
                    <a:pt x="3508" y="4261"/>
                    <a:pt x="3656" y="5146"/>
                  </a:cubicBezTo>
                  <a:cubicBezTo>
                    <a:pt x="3787" y="4261"/>
                    <a:pt x="4229" y="2294"/>
                    <a:pt x="5541" y="1737"/>
                  </a:cubicBezTo>
                  <a:cubicBezTo>
                    <a:pt x="7245" y="1016"/>
                    <a:pt x="7278" y="950"/>
                    <a:pt x="7311" y="590"/>
                  </a:cubicBezTo>
                  <a:lnTo>
                    <a:pt x="7311" y="590"/>
                  </a:lnTo>
                  <a:cubicBezTo>
                    <a:pt x="7219" y="667"/>
                    <a:pt x="7106" y="705"/>
                    <a:pt x="6994" y="705"/>
                  </a:cubicBezTo>
                  <a:cubicBezTo>
                    <a:pt x="6846" y="705"/>
                    <a:pt x="6700" y="638"/>
                    <a:pt x="6606" y="508"/>
                  </a:cubicBezTo>
                  <a:cubicBezTo>
                    <a:pt x="6342" y="175"/>
                    <a:pt x="5955" y="0"/>
                    <a:pt x="5561" y="0"/>
                  </a:cubicBezTo>
                  <a:cubicBezTo>
                    <a:pt x="5295" y="0"/>
                    <a:pt x="5025" y="80"/>
                    <a:pt x="4787" y="245"/>
                  </a:cubicBezTo>
                  <a:cubicBezTo>
                    <a:pt x="4229" y="655"/>
                    <a:pt x="3836" y="1475"/>
                    <a:pt x="3656" y="2655"/>
                  </a:cubicBezTo>
                  <a:cubicBezTo>
                    <a:pt x="3459" y="1458"/>
                    <a:pt x="3082" y="639"/>
                    <a:pt x="2508" y="245"/>
                  </a:cubicBezTo>
                  <a:cubicBezTo>
                    <a:pt x="2277" y="80"/>
                    <a:pt x="2011" y="0"/>
                    <a:pt x="174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6" name="Google Shape;9146;p21"/>
            <p:cNvSpPr/>
            <p:nvPr/>
          </p:nvSpPr>
          <p:spPr>
            <a:xfrm>
              <a:off x="2406804" y="4719693"/>
              <a:ext cx="88213" cy="145753"/>
            </a:xfrm>
            <a:custGeom>
              <a:avLst/>
              <a:gdLst/>
              <a:ahLst/>
              <a:cxnLst/>
              <a:rect l="l" t="t" r="r" b="b"/>
              <a:pathLst>
                <a:path w="2689" h="4443" extrusionOk="0">
                  <a:moveTo>
                    <a:pt x="1361" y="0"/>
                  </a:moveTo>
                  <a:cubicBezTo>
                    <a:pt x="1263" y="164"/>
                    <a:pt x="1148" y="295"/>
                    <a:pt x="1017" y="427"/>
                  </a:cubicBezTo>
                  <a:cubicBezTo>
                    <a:pt x="574" y="853"/>
                    <a:pt x="1" y="1721"/>
                    <a:pt x="738" y="2902"/>
                  </a:cubicBezTo>
                  <a:cubicBezTo>
                    <a:pt x="1017" y="3377"/>
                    <a:pt x="1230" y="3902"/>
                    <a:pt x="1345" y="4442"/>
                  </a:cubicBezTo>
                  <a:cubicBezTo>
                    <a:pt x="1459" y="3902"/>
                    <a:pt x="1673" y="3377"/>
                    <a:pt x="1968" y="2902"/>
                  </a:cubicBezTo>
                  <a:cubicBezTo>
                    <a:pt x="2689" y="1721"/>
                    <a:pt x="2132" y="853"/>
                    <a:pt x="1673" y="427"/>
                  </a:cubicBezTo>
                  <a:cubicBezTo>
                    <a:pt x="1541" y="295"/>
                    <a:pt x="1443" y="164"/>
                    <a:pt x="13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7" name="Google Shape;9147;p21"/>
            <p:cNvSpPr/>
            <p:nvPr/>
          </p:nvSpPr>
          <p:spPr>
            <a:xfrm>
              <a:off x="2350345" y="4582467"/>
              <a:ext cx="200603" cy="220056"/>
            </a:xfrm>
            <a:custGeom>
              <a:avLst/>
              <a:gdLst/>
              <a:ahLst/>
              <a:cxnLst/>
              <a:rect l="l" t="t" r="r" b="b"/>
              <a:pathLst>
                <a:path w="6115" h="6708" extrusionOk="0">
                  <a:moveTo>
                    <a:pt x="1595" y="1"/>
                  </a:moveTo>
                  <a:cubicBezTo>
                    <a:pt x="1199" y="1"/>
                    <a:pt x="814" y="156"/>
                    <a:pt x="591" y="446"/>
                  </a:cubicBezTo>
                  <a:cubicBezTo>
                    <a:pt x="1" y="1102"/>
                    <a:pt x="492" y="2069"/>
                    <a:pt x="1132" y="2102"/>
                  </a:cubicBezTo>
                  <a:cubicBezTo>
                    <a:pt x="1151" y="2103"/>
                    <a:pt x="1169" y="2103"/>
                    <a:pt x="1188" y="2103"/>
                  </a:cubicBezTo>
                  <a:cubicBezTo>
                    <a:pt x="1800" y="2103"/>
                    <a:pt x="2013" y="1584"/>
                    <a:pt x="1886" y="1282"/>
                  </a:cubicBezTo>
                  <a:cubicBezTo>
                    <a:pt x="1829" y="1114"/>
                    <a:pt x="1677" y="993"/>
                    <a:pt x="1500" y="993"/>
                  </a:cubicBezTo>
                  <a:cubicBezTo>
                    <a:pt x="1471" y="993"/>
                    <a:pt x="1441" y="996"/>
                    <a:pt x="1410" y="1003"/>
                  </a:cubicBezTo>
                  <a:cubicBezTo>
                    <a:pt x="1263" y="1020"/>
                    <a:pt x="1148" y="1167"/>
                    <a:pt x="1164" y="1315"/>
                  </a:cubicBezTo>
                  <a:cubicBezTo>
                    <a:pt x="1164" y="1471"/>
                    <a:pt x="1289" y="1567"/>
                    <a:pt x="1414" y="1567"/>
                  </a:cubicBezTo>
                  <a:cubicBezTo>
                    <a:pt x="1486" y="1567"/>
                    <a:pt x="1559" y="1535"/>
                    <a:pt x="1607" y="1462"/>
                  </a:cubicBezTo>
                  <a:cubicBezTo>
                    <a:pt x="1647" y="1399"/>
                    <a:pt x="1692" y="1374"/>
                    <a:pt x="1731" y="1374"/>
                  </a:cubicBezTo>
                  <a:cubicBezTo>
                    <a:pt x="1803" y="1374"/>
                    <a:pt x="1858" y="1459"/>
                    <a:pt x="1836" y="1544"/>
                  </a:cubicBezTo>
                  <a:cubicBezTo>
                    <a:pt x="1747" y="1788"/>
                    <a:pt x="1516" y="1942"/>
                    <a:pt x="1279" y="1942"/>
                  </a:cubicBezTo>
                  <a:cubicBezTo>
                    <a:pt x="1213" y="1942"/>
                    <a:pt x="1146" y="1930"/>
                    <a:pt x="1082" y="1905"/>
                  </a:cubicBezTo>
                  <a:cubicBezTo>
                    <a:pt x="673" y="1790"/>
                    <a:pt x="459" y="1053"/>
                    <a:pt x="1017" y="659"/>
                  </a:cubicBezTo>
                  <a:cubicBezTo>
                    <a:pt x="1143" y="567"/>
                    <a:pt x="1328" y="517"/>
                    <a:pt x="1534" y="517"/>
                  </a:cubicBezTo>
                  <a:cubicBezTo>
                    <a:pt x="2130" y="517"/>
                    <a:pt x="2906" y="931"/>
                    <a:pt x="2967" y="1905"/>
                  </a:cubicBezTo>
                  <a:cubicBezTo>
                    <a:pt x="2951" y="3069"/>
                    <a:pt x="2033" y="4118"/>
                    <a:pt x="1771" y="4888"/>
                  </a:cubicBezTo>
                  <a:cubicBezTo>
                    <a:pt x="1410" y="5970"/>
                    <a:pt x="1869" y="6642"/>
                    <a:pt x="1902" y="6708"/>
                  </a:cubicBezTo>
                  <a:cubicBezTo>
                    <a:pt x="1623" y="6150"/>
                    <a:pt x="1607" y="5495"/>
                    <a:pt x="1853" y="4921"/>
                  </a:cubicBezTo>
                  <a:cubicBezTo>
                    <a:pt x="2066" y="4396"/>
                    <a:pt x="2492" y="3839"/>
                    <a:pt x="2803" y="3134"/>
                  </a:cubicBezTo>
                  <a:cubicBezTo>
                    <a:pt x="2918" y="2921"/>
                    <a:pt x="3000" y="2675"/>
                    <a:pt x="3066" y="2430"/>
                  </a:cubicBezTo>
                  <a:cubicBezTo>
                    <a:pt x="3115" y="2675"/>
                    <a:pt x="3197" y="2921"/>
                    <a:pt x="3312" y="3134"/>
                  </a:cubicBezTo>
                  <a:cubicBezTo>
                    <a:pt x="3639" y="3839"/>
                    <a:pt x="4066" y="4396"/>
                    <a:pt x="4279" y="4921"/>
                  </a:cubicBezTo>
                  <a:cubicBezTo>
                    <a:pt x="4518" y="5479"/>
                    <a:pt x="4493" y="6116"/>
                    <a:pt x="4250" y="6663"/>
                  </a:cubicBezTo>
                  <a:lnTo>
                    <a:pt x="4250" y="6663"/>
                  </a:lnTo>
                  <a:cubicBezTo>
                    <a:pt x="4339" y="6486"/>
                    <a:pt x="4664" y="5849"/>
                    <a:pt x="4344" y="4888"/>
                  </a:cubicBezTo>
                  <a:cubicBezTo>
                    <a:pt x="4098" y="4118"/>
                    <a:pt x="3180" y="3069"/>
                    <a:pt x="3164" y="1905"/>
                  </a:cubicBezTo>
                  <a:cubicBezTo>
                    <a:pt x="3225" y="931"/>
                    <a:pt x="3992" y="517"/>
                    <a:pt x="4584" y="517"/>
                  </a:cubicBezTo>
                  <a:cubicBezTo>
                    <a:pt x="4788" y="517"/>
                    <a:pt x="4972" y="567"/>
                    <a:pt x="5098" y="659"/>
                  </a:cubicBezTo>
                  <a:cubicBezTo>
                    <a:pt x="5672" y="1053"/>
                    <a:pt x="5459" y="1790"/>
                    <a:pt x="5049" y="1905"/>
                  </a:cubicBezTo>
                  <a:cubicBezTo>
                    <a:pt x="4982" y="1930"/>
                    <a:pt x="4912" y="1942"/>
                    <a:pt x="4845" y="1942"/>
                  </a:cubicBezTo>
                  <a:cubicBezTo>
                    <a:pt x="4600" y="1942"/>
                    <a:pt x="4372" y="1788"/>
                    <a:pt x="4295" y="1544"/>
                  </a:cubicBezTo>
                  <a:cubicBezTo>
                    <a:pt x="4274" y="1459"/>
                    <a:pt x="4322" y="1374"/>
                    <a:pt x="4389" y="1374"/>
                  </a:cubicBezTo>
                  <a:cubicBezTo>
                    <a:pt x="4426" y="1374"/>
                    <a:pt x="4468" y="1399"/>
                    <a:pt x="4508" y="1462"/>
                  </a:cubicBezTo>
                  <a:cubicBezTo>
                    <a:pt x="4562" y="1535"/>
                    <a:pt x="4639" y="1567"/>
                    <a:pt x="4713" y="1567"/>
                  </a:cubicBezTo>
                  <a:cubicBezTo>
                    <a:pt x="4840" y="1567"/>
                    <a:pt x="4961" y="1471"/>
                    <a:pt x="4951" y="1315"/>
                  </a:cubicBezTo>
                  <a:cubicBezTo>
                    <a:pt x="4967" y="1167"/>
                    <a:pt x="4852" y="1020"/>
                    <a:pt x="4705" y="1003"/>
                  </a:cubicBezTo>
                  <a:cubicBezTo>
                    <a:pt x="4677" y="996"/>
                    <a:pt x="4648" y="993"/>
                    <a:pt x="4620" y="993"/>
                  </a:cubicBezTo>
                  <a:cubicBezTo>
                    <a:pt x="4451" y="993"/>
                    <a:pt x="4288" y="1114"/>
                    <a:pt x="4246" y="1282"/>
                  </a:cubicBezTo>
                  <a:cubicBezTo>
                    <a:pt x="4119" y="1584"/>
                    <a:pt x="4347" y="2103"/>
                    <a:pt x="4930" y="2103"/>
                  </a:cubicBezTo>
                  <a:cubicBezTo>
                    <a:pt x="4947" y="2103"/>
                    <a:pt x="4965" y="2103"/>
                    <a:pt x="4984" y="2102"/>
                  </a:cubicBezTo>
                  <a:cubicBezTo>
                    <a:pt x="5623" y="2069"/>
                    <a:pt x="6115" y="1102"/>
                    <a:pt x="5541" y="446"/>
                  </a:cubicBezTo>
                  <a:cubicBezTo>
                    <a:pt x="5310" y="156"/>
                    <a:pt x="4921" y="1"/>
                    <a:pt x="4523" y="1"/>
                  </a:cubicBezTo>
                  <a:cubicBezTo>
                    <a:pt x="4044" y="1"/>
                    <a:pt x="3553" y="225"/>
                    <a:pt x="3312" y="708"/>
                  </a:cubicBezTo>
                  <a:cubicBezTo>
                    <a:pt x="3197" y="872"/>
                    <a:pt x="3115" y="1069"/>
                    <a:pt x="3066" y="1266"/>
                  </a:cubicBezTo>
                  <a:cubicBezTo>
                    <a:pt x="3017" y="1069"/>
                    <a:pt x="2918" y="872"/>
                    <a:pt x="2803" y="708"/>
                  </a:cubicBezTo>
                  <a:cubicBezTo>
                    <a:pt x="2562" y="225"/>
                    <a:pt x="2071" y="1"/>
                    <a:pt x="1595" y="1"/>
                  </a:cubicBezTo>
                  <a:close/>
                  <a:moveTo>
                    <a:pt x="4250" y="6663"/>
                  </a:moveTo>
                  <a:lnTo>
                    <a:pt x="4250" y="6663"/>
                  </a:lnTo>
                  <a:cubicBezTo>
                    <a:pt x="4239" y="6685"/>
                    <a:pt x="4231" y="6700"/>
                    <a:pt x="4230" y="6708"/>
                  </a:cubicBezTo>
                  <a:cubicBezTo>
                    <a:pt x="4236" y="6693"/>
                    <a:pt x="4243" y="6678"/>
                    <a:pt x="4250" y="6663"/>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8" name="Google Shape;9148;p21"/>
            <p:cNvSpPr/>
            <p:nvPr/>
          </p:nvSpPr>
          <p:spPr>
            <a:xfrm>
              <a:off x="2188482" y="4693875"/>
              <a:ext cx="170488" cy="268903"/>
            </a:xfrm>
            <a:custGeom>
              <a:avLst/>
              <a:gdLst/>
              <a:ahLst/>
              <a:cxnLst/>
              <a:rect l="l" t="t" r="r" b="b"/>
              <a:pathLst>
                <a:path w="5197" h="8197" extrusionOk="0">
                  <a:moveTo>
                    <a:pt x="4115" y="1"/>
                  </a:moveTo>
                  <a:cubicBezTo>
                    <a:pt x="4115" y="1"/>
                    <a:pt x="4180" y="607"/>
                    <a:pt x="3787" y="837"/>
                  </a:cubicBezTo>
                  <a:cubicBezTo>
                    <a:pt x="3394" y="1066"/>
                    <a:pt x="2836" y="1525"/>
                    <a:pt x="3427" y="2050"/>
                  </a:cubicBezTo>
                  <a:cubicBezTo>
                    <a:pt x="4033" y="2574"/>
                    <a:pt x="4197" y="3328"/>
                    <a:pt x="3672" y="4066"/>
                  </a:cubicBezTo>
                  <a:cubicBezTo>
                    <a:pt x="3672" y="4066"/>
                    <a:pt x="3984" y="2967"/>
                    <a:pt x="3246" y="2476"/>
                  </a:cubicBezTo>
                  <a:cubicBezTo>
                    <a:pt x="3047" y="2343"/>
                    <a:pt x="2888" y="2306"/>
                    <a:pt x="2773" y="2306"/>
                  </a:cubicBezTo>
                  <a:cubicBezTo>
                    <a:pt x="2632" y="2306"/>
                    <a:pt x="2558" y="2361"/>
                    <a:pt x="2558" y="2361"/>
                  </a:cubicBezTo>
                  <a:cubicBezTo>
                    <a:pt x="2623" y="2492"/>
                    <a:pt x="2656" y="2640"/>
                    <a:pt x="2673" y="2787"/>
                  </a:cubicBezTo>
                  <a:cubicBezTo>
                    <a:pt x="2689" y="3000"/>
                    <a:pt x="2197" y="3361"/>
                    <a:pt x="2541" y="3754"/>
                  </a:cubicBezTo>
                  <a:cubicBezTo>
                    <a:pt x="2902" y="4148"/>
                    <a:pt x="3131" y="4918"/>
                    <a:pt x="1935" y="5803"/>
                  </a:cubicBezTo>
                  <a:cubicBezTo>
                    <a:pt x="1935" y="5803"/>
                    <a:pt x="2541" y="4443"/>
                    <a:pt x="2181" y="3738"/>
                  </a:cubicBezTo>
                  <a:cubicBezTo>
                    <a:pt x="1820" y="3033"/>
                    <a:pt x="1361" y="3148"/>
                    <a:pt x="951" y="2558"/>
                  </a:cubicBezTo>
                  <a:cubicBezTo>
                    <a:pt x="951" y="2558"/>
                    <a:pt x="1" y="3082"/>
                    <a:pt x="738" y="4230"/>
                  </a:cubicBezTo>
                  <a:cubicBezTo>
                    <a:pt x="1607" y="5574"/>
                    <a:pt x="542" y="7278"/>
                    <a:pt x="1460" y="8196"/>
                  </a:cubicBezTo>
                  <a:cubicBezTo>
                    <a:pt x="1460" y="8196"/>
                    <a:pt x="1410" y="6836"/>
                    <a:pt x="2673" y="5606"/>
                  </a:cubicBezTo>
                  <a:cubicBezTo>
                    <a:pt x="3935" y="4377"/>
                    <a:pt x="5197" y="2853"/>
                    <a:pt x="41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9" name="Google Shape;9149;p21"/>
            <p:cNvSpPr/>
            <p:nvPr/>
          </p:nvSpPr>
          <p:spPr>
            <a:xfrm>
              <a:off x="2338503" y="4660544"/>
              <a:ext cx="99530" cy="148443"/>
            </a:xfrm>
            <a:custGeom>
              <a:avLst/>
              <a:gdLst/>
              <a:ahLst/>
              <a:cxnLst/>
              <a:rect l="l" t="t" r="r" b="b"/>
              <a:pathLst>
                <a:path w="3034" h="4525" extrusionOk="0">
                  <a:moveTo>
                    <a:pt x="2591" y="0"/>
                  </a:moveTo>
                  <a:lnTo>
                    <a:pt x="2591" y="0"/>
                  </a:lnTo>
                  <a:cubicBezTo>
                    <a:pt x="2542" y="279"/>
                    <a:pt x="2279" y="525"/>
                    <a:pt x="1624" y="820"/>
                  </a:cubicBezTo>
                  <a:cubicBezTo>
                    <a:pt x="984" y="1099"/>
                    <a:pt x="1214" y="1935"/>
                    <a:pt x="1279" y="2115"/>
                  </a:cubicBezTo>
                  <a:cubicBezTo>
                    <a:pt x="1342" y="2303"/>
                    <a:pt x="1390" y="2641"/>
                    <a:pt x="1207" y="2641"/>
                  </a:cubicBezTo>
                  <a:cubicBezTo>
                    <a:pt x="1199" y="2641"/>
                    <a:pt x="1190" y="2641"/>
                    <a:pt x="1181" y="2639"/>
                  </a:cubicBezTo>
                  <a:cubicBezTo>
                    <a:pt x="952" y="2607"/>
                    <a:pt x="1001" y="2492"/>
                    <a:pt x="1099" y="1820"/>
                  </a:cubicBezTo>
                  <a:cubicBezTo>
                    <a:pt x="1172" y="1319"/>
                    <a:pt x="863" y="1255"/>
                    <a:pt x="701" y="1255"/>
                  </a:cubicBezTo>
                  <a:cubicBezTo>
                    <a:pt x="646" y="1255"/>
                    <a:pt x="607" y="1262"/>
                    <a:pt x="607" y="1262"/>
                  </a:cubicBezTo>
                  <a:cubicBezTo>
                    <a:pt x="739" y="1426"/>
                    <a:pt x="739" y="1656"/>
                    <a:pt x="607" y="1820"/>
                  </a:cubicBezTo>
                  <a:cubicBezTo>
                    <a:pt x="345" y="2066"/>
                    <a:pt x="50" y="2344"/>
                    <a:pt x="312" y="3098"/>
                  </a:cubicBezTo>
                  <a:cubicBezTo>
                    <a:pt x="575" y="3852"/>
                    <a:pt x="1" y="4524"/>
                    <a:pt x="1" y="4524"/>
                  </a:cubicBezTo>
                  <a:cubicBezTo>
                    <a:pt x="3033" y="2017"/>
                    <a:pt x="2591" y="1"/>
                    <a:pt x="259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0" name="Google Shape;9150;p21"/>
            <p:cNvSpPr/>
            <p:nvPr/>
          </p:nvSpPr>
          <p:spPr>
            <a:xfrm>
              <a:off x="2141177" y="4941754"/>
              <a:ext cx="117803" cy="139848"/>
            </a:xfrm>
            <a:custGeom>
              <a:avLst/>
              <a:gdLst/>
              <a:ahLst/>
              <a:cxnLst/>
              <a:rect l="l" t="t" r="r" b="b"/>
              <a:pathLst>
                <a:path w="3591" h="4263" extrusionOk="0">
                  <a:moveTo>
                    <a:pt x="1869" y="1"/>
                  </a:moveTo>
                  <a:cubicBezTo>
                    <a:pt x="1869" y="1"/>
                    <a:pt x="2000" y="280"/>
                    <a:pt x="1656" y="526"/>
                  </a:cubicBezTo>
                  <a:cubicBezTo>
                    <a:pt x="1312" y="771"/>
                    <a:pt x="0" y="2443"/>
                    <a:pt x="3590" y="4263"/>
                  </a:cubicBezTo>
                  <a:cubicBezTo>
                    <a:pt x="3590" y="4263"/>
                    <a:pt x="2738" y="3771"/>
                    <a:pt x="2639" y="2476"/>
                  </a:cubicBezTo>
                  <a:cubicBezTo>
                    <a:pt x="2541" y="1198"/>
                    <a:pt x="2820" y="509"/>
                    <a:pt x="18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1" name="Google Shape;9151;p21"/>
            <p:cNvSpPr/>
            <p:nvPr/>
          </p:nvSpPr>
          <p:spPr>
            <a:xfrm>
              <a:off x="1908880" y="4977971"/>
              <a:ext cx="226945" cy="160154"/>
            </a:xfrm>
            <a:custGeom>
              <a:avLst/>
              <a:gdLst/>
              <a:ahLst/>
              <a:cxnLst/>
              <a:rect l="l" t="t" r="r" b="b"/>
              <a:pathLst>
                <a:path w="6918" h="4882" extrusionOk="0">
                  <a:moveTo>
                    <a:pt x="4994" y="1"/>
                  </a:moveTo>
                  <a:cubicBezTo>
                    <a:pt x="4770" y="1"/>
                    <a:pt x="4520" y="53"/>
                    <a:pt x="4246" y="176"/>
                  </a:cubicBezTo>
                  <a:cubicBezTo>
                    <a:pt x="2787" y="831"/>
                    <a:pt x="3049" y="3306"/>
                    <a:pt x="4787" y="3667"/>
                  </a:cubicBezTo>
                  <a:cubicBezTo>
                    <a:pt x="4983" y="3700"/>
                    <a:pt x="5196" y="3732"/>
                    <a:pt x="5360" y="3749"/>
                  </a:cubicBezTo>
                  <a:cubicBezTo>
                    <a:pt x="4901" y="3831"/>
                    <a:pt x="4459" y="3995"/>
                    <a:pt x="4049" y="4191"/>
                  </a:cubicBezTo>
                  <a:cubicBezTo>
                    <a:pt x="3901" y="4273"/>
                    <a:pt x="3672" y="4339"/>
                    <a:pt x="3623" y="4355"/>
                  </a:cubicBezTo>
                  <a:cubicBezTo>
                    <a:pt x="3163" y="4528"/>
                    <a:pt x="2732" y="4603"/>
                    <a:pt x="2344" y="4603"/>
                  </a:cubicBezTo>
                  <a:cubicBezTo>
                    <a:pt x="1515" y="4603"/>
                    <a:pt x="886" y="4257"/>
                    <a:pt x="607" y="3765"/>
                  </a:cubicBezTo>
                  <a:cubicBezTo>
                    <a:pt x="361" y="3355"/>
                    <a:pt x="344" y="2864"/>
                    <a:pt x="558" y="2454"/>
                  </a:cubicBezTo>
                  <a:cubicBezTo>
                    <a:pt x="574" y="2437"/>
                    <a:pt x="574" y="2437"/>
                    <a:pt x="574" y="2421"/>
                  </a:cubicBezTo>
                  <a:cubicBezTo>
                    <a:pt x="787" y="2107"/>
                    <a:pt x="1123" y="1960"/>
                    <a:pt x="1436" y="1960"/>
                  </a:cubicBezTo>
                  <a:cubicBezTo>
                    <a:pt x="1726" y="1960"/>
                    <a:pt x="1997" y="2086"/>
                    <a:pt x="2131" y="2323"/>
                  </a:cubicBezTo>
                  <a:cubicBezTo>
                    <a:pt x="2246" y="2454"/>
                    <a:pt x="2295" y="2634"/>
                    <a:pt x="2295" y="2798"/>
                  </a:cubicBezTo>
                  <a:cubicBezTo>
                    <a:pt x="2295" y="2946"/>
                    <a:pt x="2246" y="3093"/>
                    <a:pt x="2131" y="3208"/>
                  </a:cubicBezTo>
                  <a:cubicBezTo>
                    <a:pt x="2017" y="3305"/>
                    <a:pt x="1959" y="3335"/>
                    <a:pt x="1930" y="3335"/>
                  </a:cubicBezTo>
                  <a:cubicBezTo>
                    <a:pt x="1905" y="3335"/>
                    <a:pt x="1902" y="3313"/>
                    <a:pt x="1902" y="3290"/>
                  </a:cubicBezTo>
                  <a:cubicBezTo>
                    <a:pt x="2027" y="3030"/>
                    <a:pt x="1740" y="2861"/>
                    <a:pt x="1489" y="2861"/>
                  </a:cubicBezTo>
                  <a:cubicBezTo>
                    <a:pt x="1311" y="2861"/>
                    <a:pt x="1150" y="2946"/>
                    <a:pt x="1164" y="3142"/>
                  </a:cubicBezTo>
                  <a:cubicBezTo>
                    <a:pt x="1153" y="3417"/>
                    <a:pt x="1392" y="3544"/>
                    <a:pt x="1645" y="3544"/>
                  </a:cubicBezTo>
                  <a:cubicBezTo>
                    <a:pt x="1769" y="3544"/>
                    <a:pt x="1897" y="3513"/>
                    <a:pt x="2000" y="3454"/>
                  </a:cubicBezTo>
                  <a:lnTo>
                    <a:pt x="2033" y="3437"/>
                  </a:lnTo>
                  <a:cubicBezTo>
                    <a:pt x="2049" y="3421"/>
                    <a:pt x="2082" y="3405"/>
                    <a:pt x="2098" y="3388"/>
                  </a:cubicBezTo>
                  <a:lnTo>
                    <a:pt x="2098" y="3372"/>
                  </a:lnTo>
                  <a:cubicBezTo>
                    <a:pt x="2393" y="3093"/>
                    <a:pt x="2443" y="2618"/>
                    <a:pt x="2180" y="2290"/>
                  </a:cubicBezTo>
                  <a:cubicBezTo>
                    <a:pt x="2042" y="2013"/>
                    <a:pt x="1730" y="1862"/>
                    <a:pt x="1394" y="1862"/>
                  </a:cubicBezTo>
                  <a:cubicBezTo>
                    <a:pt x="1054" y="1862"/>
                    <a:pt x="690" y="2017"/>
                    <a:pt x="459" y="2356"/>
                  </a:cubicBezTo>
                  <a:cubicBezTo>
                    <a:pt x="0" y="2946"/>
                    <a:pt x="131" y="4126"/>
                    <a:pt x="935" y="4585"/>
                  </a:cubicBezTo>
                  <a:cubicBezTo>
                    <a:pt x="1300" y="4783"/>
                    <a:pt x="1722" y="4882"/>
                    <a:pt x="2134" y="4882"/>
                  </a:cubicBezTo>
                  <a:cubicBezTo>
                    <a:pt x="2166" y="4882"/>
                    <a:pt x="2198" y="4881"/>
                    <a:pt x="2229" y="4880"/>
                  </a:cubicBezTo>
                  <a:cubicBezTo>
                    <a:pt x="3131" y="4847"/>
                    <a:pt x="3852" y="4355"/>
                    <a:pt x="5032" y="3995"/>
                  </a:cubicBezTo>
                  <a:cubicBezTo>
                    <a:pt x="5459" y="3896"/>
                    <a:pt x="5901" y="3831"/>
                    <a:pt x="6344" y="3798"/>
                  </a:cubicBezTo>
                  <a:cubicBezTo>
                    <a:pt x="6540" y="3782"/>
                    <a:pt x="6737" y="3716"/>
                    <a:pt x="6917" y="3618"/>
                  </a:cubicBezTo>
                  <a:lnTo>
                    <a:pt x="6917" y="3618"/>
                  </a:lnTo>
                  <a:cubicBezTo>
                    <a:pt x="6917" y="3618"/>
                    <a:pt x="6810" y="3644"/>
                    <a:pt x="6668" y="3644"/>
                  </a:cubicBezTo>
                  <a:cubicBezTo>
                    <a:pt x="6516" y="3644"/>
                    <a:pt x="6324" y="3614"/>
                    <a:pt x="6180" y="3487"/>
                  </a:cubicBezTo>
                  <a:cubicBezTo>
                    <a:pt x="5934" y="3257"/>
                    <a:pt x="5934" y="3355"/>
                    <a:pt x="5639" y="3257"/>
                  </a:cubicBezTo>
                  <a:cubicBezTo>
                    <a:pt x="5475" y="3224"/>
                    <a:pt x="5377" y="3060"/>
                    <a:pt x="5377" y="2896"/>
                  </a:cubicBezTo>
                  <a:cubicBezTo>
                    <a:pt x="5180" y="3060"/>
                    <a:pt x="5147" y="3355"/>
                    <a:pt x="5295" y="3552"/>
                  </a:cubicBezTo>
                  <a:cubicBezTo>
                    <a:pt x="5295" y="3552"/>
                    <a:pt x="4573" y="3552"/>
                    <a:pt x="4393" y="3191"/>
                  </a:cubicBezTo>
                  <a:cubicBezTo>
                    <a:pt x="4229" y="2814"/>
                    <a:pt x="4426" y="2814"/>
                    <a:pt x="4573" y="2733"/>
                  </a:cubicBezTo>
                  <a:cubicBezTo>
                    <a:pt x="4721" y="2651"/>
                    <a:pt x="4770" y="2519"/>
                    <a:pt x="4606" y="2306"/>
                  </a:cubicBezTo>
                  <a:cubicBezTo>
                    <a:pt x="4459" y="2093"/>
                    <a:pt x="4491" y="1733"/>
                    <a:pt x="4754" y="1733"/>
                  </a:cubicBezTo>
                  <a:cubicBezTo>
                    <a:pt x="4674" y="1560"/>
                    <a:pt x="4498" y="1452"/>
                    <a:pt x="4320" y="1452"/>
                  </a:cubicBezTo>
                  <a:cubicBezTo>
                    <a:pt x="4279" y="1452"/>
                    <a:pt x="4237" y="1458"/>
                    <a:pt x="4196" y="1470"/>
                  </a:cubicBezTo>
                  <a:cubicBezTo>
                    <a:pt x="3770" y="1552"/>
                    <a:pt x="3754" y="2159"/>
                    <a:pt x="3754" y="2159"/>
                  </a:cubicBezTo>
                  <a:cubicBezTo>
                    <a:pt x="3754" y="2159"/>
                    <a:pt x="3459" y="1405"/>
                    <a:pt x="3951" y="1028"/>
                  </a:cubicBezTo>
                  <a:cubicBezTo>
                    <a:pt x="4134" y="883"/>
                    <a:pt x="4280" y="827"/>
                    <a:pt x="4395" y="827"/>
                  </a:cubicBezTo>
                  <a:cubicBezTo>
                    <a:pt x="4578" y="827"/>
                    <a:pt x="4681" y="969"/>
                    <a:pt x="4721" y="1110"/>
                  </a:cubicBezTo>
                  <a:cubicBezTo>
                    <a:pt x="4774" y="1295"/>
                    <a:pt x="4891" y="1449"/>
                    <a:pt x="5029" y="1449"/>
                  </a:cubicBezTo>
                  <a:cubicBezTo>
                    <a:pt x="5062" y="1449"/>
                    <a:pt x="5096" y="1440"/>
                    <a:pt x="5131" y="1421"/>
                  </a:cubicBezTo>
                  <a:cubicBezTo>
                    <a:pt x="5261" y="1345"/>
                    <a:pt x="5377" y="1248"/>
                    <a:pt x="5479" y="1248"/>
                  </a:cubicBezTo>
                  <a:cubicBezTo>
                    <a:pt x="5530" y="1248"/>
                    <a:pt x="5578" y="1273"/>
                    <a:pt x="5622" y="1339"/>
                  </a:cubicBezTo>
                  <a:cubicBezTo>
                    <a:pt x="5737" y="1602"/>
                    <a:pt x="5622" y="1897"/>
                    <a:pt x="5360" y="2011"/>
                  </a:cubicBezTo>
                  <a:cubicBezTo>
                    <a:pt x="5360" y="2011"/>
                    <a:pt x="5366" y="2012"/>
                    <a:pt x="5376" y="2012"/>
                  </a:cubicBezTo>
                  <a:cubicBezTo>
                    <a:pt x="5484" y="2012"/>
                    <a:pt x="6095" y="1984"/>
                    <a:pt x="6229" y="1372"/>
                  </a:cubicBezTo>
                  <a:cubicBezTo>
                    <a:pt x="6347" y="822"/>
                    <a:pt x="5879" y="1"/>
                    <a:pt x="49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2" name="Google Shape;9152;p21"/>
            <p:cNvSpPr/>
            <p:nvPr/>
          </p:nvSpPr>
          <p:spPr>
            <a:xfrm>
              <a:off x="1872859" y="5063823"/>
              <a:ext cx="152740" cy="108650"/>
            </a:xfrm>
            <a:custGeom>
              <a:avLst/>
              <a:gdLst/>
              <a:ahLst/>
              <a:cxnLst/>
              <a:rect l="l" t="t" r="r" b="b"/>
              <a:pathLst>
                <a:path w="4656" h="3312" extrusionOk="0">
                  <a:moveTo>
                    <a:pt x="852" y="1"/>
                  </a:moveTo>
                  <a:lnTo>
                    <a:pt x="852" y="1"/>
                  </a:lnTo>
                  <a:cubicBezTo>
                    <a:pt x="852" y="1"/>
                    <a:pt x="0" y="919"/>
                    <a:pt x="557" y="1722"/>
                  </a:cubicBezTo>
                  <a:cubicBezTo>
                    <a:pt x="885" y="2181"/>
                    <a:pt x="1393" y="2459"/>
                    <a:pt x="1951" y="2492"/>
                  </a:cubicBezTo>
                  <a:cubicBezTo>
                    <a:pt x="1885" y="2492"/>
                    <a:pt x="1492" y="2492"/>
                    <a:pt x="1311" y="2722"/>
                  </a:cubicBezTo>
                  <a:cubicBezTo>
                    <a:pt x="1180" y="2886"/>
                    <a:pt x="1131" y="3099"/>
                    <a:pt x="1164" y="3312"/>
                  </a:cubicBezTo>
                  <a:cubicBezTo>
                    <a:pt x="1216" y="3221"/>
                    <a:pt x="1310" y="3171"/>
                    <a:pt x="1412" y="3171"/>
                  </a:cubicBezTo>
                  <a:cubicBezTo>
                    <a:pt x="1438" y="3171"/>
                    <a:pt x="1465" y="3174"/>
                    <a:pt x="1492" y="3181"/>
                  </a:cubicBezTo>
                  <a:cubicBezTo>
                    <a:pt x="1597" y="3216"/>
                    <a:pt x="1758" y="3288"/>
                    <a:pt x="1942" y="3288"/>
                  </a:cubicBezTo>
                  <a:cubicBezTo>
                    <a:pt x="2104" y="3288"/>
                    <a:pt x="2283" y="3233"/>
                    <a:pt x="2459" y="3050"/>
                  </a:cubicBezTo>
                  <a:cubicBezTo>
                    <a:pt x="2819" y="2640"/>
                    <a:pt x="3327" y="2869"/>
                    <a:pt x="4655" y="2164"/>
                  </a:cubicBezTo>
                  <a:cubicBezTo>
                    <a:pt x="4655" y="2164"/>
                    <a:pt x="4655" y="2164"/>
                    <a:pt x="4655" y="2164"/>
                  </a:cubicBezTo>
                  <a:cubicBezTo>
                    <a:pt x="4631" y="2164"/>
                    <a:pt x="3922" y="2457"/>
                    <a:pt x="3121" y="2457"/>
                  </a:cubicBezTo>
                  <a:cubicBezTo>
                    <a:pt x="2658" y="2457"/>
                    <a:pt x="2164" y="2359"/>
                    <a:pt x="1754" y="2050"/>
                  </a:cubicBezTo>
                  <a:cubicBezTo>
                    <a:pt x="1115" y="1574"/>
                    <a:pt x="770" y="804"/>
                    <a:pt x="85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3" name="Google Shape;9153;p21"/>
            <p:cNvSpPr/>
            <p:nvPr/>
          </p:nvSpPr>
          <p:spPr>
            <a:xfrm>
              <a:off x="2074483" y="4820307"/>
              <a:ext cx="145753" cy="205917"/>
            </a:xfrm>
            <a:custGeom>
              <a:avLst/>
              <a:gdLst/>
              <a:ahLst/>
              <a:cxnLst/>
              <a:rect l="l" t="t" r="r" b="b"/>
              <a:pathLst>
                <a:path w="4443" h="6277" extrusionOk="0">
                  <a:moveTo>
                    <a:pt x="2633" y="0"/>
                  </a:moveTo>
                  <a:cubicBezTo>
                    <a:pt x="2137" y="0"/>
                    <a:pt x="1621" y="202"/>
                    <a:pt x="1279" y="605"/>
                  </a:cubicBezTo>
                  <a:cubicBezTo>
                    <a:pt x="1" y="2244"/>
                    <a:pt x="919" y="4260"/>
                    <a:pt x="1656" y="5113"/>
                  </a:cubicBezTo>
                  <a:cubicBezTo>
                    <a:pt x="2082" y="5637"/>
                    <a:pt x="2640" y="6031"/>
                    <a:pt x="3263" y="6276"/>
                  </a:cubicBezTo>
                  <a:cubicBezTo>
                    <a:pt x="2689" y="6014"/>
                    <a:pt x="2181" y="5621"/>
                    <a:pt x="1787" y="5129"/>
                  </a:cubicBezTo>
                  <a:cubicBezTo>
                    <a:pt x="1509" y="4736"/>
                    <a:pt x="1296" y="4309"/>
                    <a:pt x="1181" y="3851"/>
                  </a:cubicBezTo>
                  <a:cubicBezTo>
                    <a:pt x="1017" y="3326"/>
                    <a:pt x="968" y="2769"/>
                    <a:pt x="1017" y="2211"/>
                  </a:cubicBezTo>
                  <a:cubicBezTo>
                    <a:pt x="1148" y="736"/>
                    <a:pt x="1968" y="195"/>
                    <a:pt x="2722" y="162"/>
                  </a:cubicBezTo>
                  <a:cubicBezTo>
                    <a:pt x="3066" y="162"/>
                    <a:pt x="3410" y="310"/>
                    <a:pt x="3656" y="556"/>
                  </a:cubicBezTo>
                  <a:cubicBezTo>
                    <a:pt x="4295" y="1097"/>
                    <a:pt x="3935" y="2047"/>
                    <a:pt x="3394" y="2277"/>
                  </a:cubicBezTo>
                  <a:cubicBezTo>
                    <a:pt x="3271" y="2338"/>
                    <a:pt x="3134" y="2372"/>
                    <a:pt x="2998" y="2372"/>
                  </a:cubicBezTo>
                  <a:cubicBezTo>
                    <a:pt x="2880" y="2372"/>
                    <a:pt x="2763" y="2347"/>
                    <a:pt x="2656" y="2293"/>
                  </a:cubicBezTo>
                  <a:cubicBezTo>
                    <a:pt x="2476" y="2195"/>
                    <a:pt x="2361" y="2031"/>
                    <a:pt x="2345" y="1834"/>
                  </a:cubicBezTo>
                  <a:cubicBezTo>
                    <a:pt x="2345" y="1737"/>
                    <a:pt x="2371" y="1714"/>
                    <a:pt x="2420" y="1714"/>
                  </a:cubicBezTo>
                  <a:cubicBezTo>
                    <a:pt x="2463" y="1714"/>
                    <a:pt x="2524" y="1731"/>
                    <a:pt x="2600" y="1731"/>
                  </a:cubicBezTo>
                  <a:cubicBezTo>
                    <a:pt x="2659" y="1731"/>
                    <a:pt x="2727" y="1721"/>
                    <a:pt x="2804" y="1687"/>
                  </a:cubicBezTo>
                  <a:cubicBezTo>
                    <a:pt x="3017" y="1572"/>
                    <a:pt x="3050" y="1293"/>
                    <a:pt x="2886" y="1130"/>
                  </a:cubicBezTo>
                  <a:cubicBezTo>
                    <a:pt x="2817" y="1056"/>
                    <a:pt x="2718" y="1015"/>
                    <a:pt x="2614" y="1015"/>
                  </a:cubicBezTo>
                  <a:cubicBezTo>
                    <a:pt x="2418" y="1015"/>
                    <a:pt x="2207" y="1158"/>
                    <a:pt x="2164" y="1490"/>
                  </a:cubicBezTo>
                  <a:cubicBezTo>
                    <a:pt x="2132" y="1736"/>
                    <a:pt x="2214" y="1982"/>
                    <a:pt x="2394" y="2146"/>
                  </a:cubicBezTo>
                  <a:lnTo>
                    <a:pt x="2443" y="2211"/>
                  </a:lnTo>
                  <a:lnTo>
                    <a:pt x="2509" y="2261"/>
                  </a:lnTo>
                  <a:lnTo>
                    <a:pt x="2558" y="2293"/>
                  </a:lnTo>
                  <a:lnTo>
                    <a:pt x="2591" y="2326"/>
                  </a:lnTo>
                  <a:lnTo>
                    <a:pt x="2640" y="2343"/>
                  </a:lnTo>
                  <a:cubicBezTo>
                    <a:pt x="2763" y="2408"/>
                    <a:pt x="2898" y="2441"/>
                    <a:pt x="3033" y="2441"/>
                  </a:cubicBezTo>
                  <a:cubicBezTo>
                    <a:pt x="3168" y="2441"/>
                    <a:pt x="3304" y="2408"/>
                    <a:pt x="3427" y="2343"/>
                  </a:cubicBezTo>
                  <a:cubicBezTo>
                    <a:pt x="4017" y="2129"/>
                    <a:pt x="4443" y="1080"/>
                    <a:pt x="3754" y="458"/>
                  </a:cubicBezTo>
                  <a:cubicBezTo>
                    <a:pt x="3480" y="153"/>
                    <a:pt x="3064" y="0"/>
                    <a:pt x="26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4" name="Google Shape;9154;p21"/>
            <p:cNvSpPr/>
            <p:nvPr/>
          </p:nvSpPr>
          <p:spPr>
            <a:xfrm>
              <a:off x="871040" y="4923514"/>
              <a:ext cx="80307" cy="179050"/>
            </a:xfrm>
            <a:custGeom>
              <a:avLst/>
              <a:gdLst/>
              <a:ahLst/>
              <a:cxnLst/>
              <a:rect l="l" t="t" r="r" b="b"/>
              <a:pathLst>
                <a:path w="2448" h="5458" extrusionOk="0">
                  <a:moveTo>
                    <a:pt x="1455" y="1"/>
                  </a:moveTo>
                  <a:cubicBezTo>
                    <a:pt x="1420" y="1"/>
                    <a:pt x="1389" y="6"/>
                    <a:pt x="1361" y="16"/>
                  </a:cubicBezTo>
                  <a:cubicBezTo>
                    <a:pt x="1034" y="114"/>
                    <a:pt x="968" y="377"/>
                    <a:pt x="1132" y="737"/>
                  </a:cubicBezTo>
                  <a:cubicBezTo>
                    <a:pt x="1280" y="1098"/>
                    <a:pt x="1788" y="1147"/>
                    <a:pt x="1657" y="2803"/>
                  </a:cubicBezTo>
                  <a:cubicBezTo>
                    <a:pt x="1525" y="4474"/>
                    <a:pt x="1" y="5458"/>
                    <a:pt x="1" y="5458"/>
                  </a:cubicBezTo>
                  <a:cubicBezTo>
                    <a:pt x="263" y="5409"/>
                    <a:pt x="1837" y="4458"/>
                    <a:pt x="2148" y="2426"/>
                  </a:cubicBezTo>
                  <a:cubicBezTo>
                    <a:pt x="2447" y="573"/>
                    <a:pt x="1806" y="1"/>
                    <a:pt x="145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5" name="Google Shape;9155;p21"/>
            <p:cNvSpPr/>
            <p:nvPr/>
          </p:nvSpPr>
          <p:spPr>
            <a:xfrm>
              <a:off x="813532" y="4874174"/>
              <a:ext cx="173178" cy="233244"/>
            </a:xfrm>
            <a:custGeom>
              <a:avLst/>
              <a:gdLst/>
              <a:ahLst/>
              <a:cxnLst/>
              <a:rect l="l" t="t" r="r" b="b"/>
              <a:pathLst>
                <a:path w="5279" h="7110" extrusionOk="0">
                  <a:moveTo>
                    <a:pt x="1681" y="0"/>
                  </a:moveTo>
                  <a:cubicBezTo>
                    <a:pt x="1290" y="0"/>
                    <a:pt x="859" y="91"/>
                    <a:pt x="475" y="389"/>
                  </a:cubicBezTo>
                  <a:cubicBezTo>
                    <a:pt x="164" y="668"/>
                    <a:pt x="0" y="1061"/>
                    <a:pt x="33" y="1487"/>
                  </a:cubicBezTo>
                  <a:cubicBezTo>
                    <a:pt x="104" y="1999"/>
                    <a:pt x="619" y="2437"/>
                    <a:pt x="1225" y="2437"/>
                  </a:cubicBezTo>
                  <a:cubicBezTo>
                    <a:pt x="1318" y="2437"/>
                    <a:pt x="1413" y="2427"/>
                    <a:pt x="1508" y="2405"/>
                  </a:cubicBezTo>
                  <a:cubicBezTo>
                    <a:pt x="1606" y="2372"/>
                    <a:pt x="1721" y="2340"/>
                    <a:pt x="1803" y="2290"/>
                  </a:cubicBezTo>
                  <a:lnTo>
                    <a:pt x="1820" y="2290"/>
                  </a:lnTo>
                  <a:lnTo>
                    <a:pt x="1852" y="2274"/>
                  </a:lnTo>
                  <a:cubicBezTo>
                    <a:pt x="2147" y="2110"/>
                    <a:pt x="2311" y="1782"/>
                    <a:pt x="2246" y="1455"/>
                  </a:cubicBezTo>
                  <a:cubicBezTo>
                    <a:pt x="2196" y="1117"/>
                    <a:pt x="1908" y="894"/>
                    <a:pt x="1600" y="894"/>
                  </a:cubicBezTo>
                  <a:cubicBezTo>
                    <a:pt x="1503" y="894"/>
                    <a:pt x="1405" y="916"/>
                    <a:pt x="1311" y="963"/>
                  </a:cubicBezTo>
                  <a:cubicBezTo>
                    <a:pt x="951" y="1176"/>
                    <a:pt x="1049" y="1717"/>
                    <a:pt x="1459" y="1766"/>
                  </a:cubicBezTo>
                  <a:cubicBezTo>
                    <a:pt x="1490" y="1774"/>
                    <a:pt x="1520" y="1777"/>
                    <a:pt x="1550" y="1777"/>
                  </a:cubicBezTo>
                  <a:cubicBezTo>
                    <a:pt x="1775" y="1777"/>
                    <a:pt x="1961" y="1571"/>
                    <a:pt x="1918" y="1340"/>
                  </a:cubicBezTo>
                  <a:cubicBezTo>
                    <a:pt x="1911" y="1301"/>
                    <a:pt x="1938" y="1267"/>
                    <a:pt x="1976" y="1267"/>
                  </a:cubicBezTo>
                  <a:cubicBezTo>
                    <a:pt x="2032" y="1267"/>
                    <a:pt x="2111" y="1345"/>
                    <a:pt x="2131" y="1602"/>
                  </a:cubicBezTo>
                  <a:cubicBezTo>
                    <a:pt x="2147" y="1717"/>
                    <a:pt x="2115" y="1848"/>
                    <a:pt x="2065" y="1963"/>
                  </a:cubicBezTo>
                  <a:cubicBezTo>
                    <a:pt x="1918" y="2184"/>
                    <a:pt x="1678" y="2312"/>
                    <a:pt x="1417" y="2312"/>
                  </a:cubicBezTo>
                  <a:cubicBezTo>
                    <a:pt x="1388" y="2312"/>
                    <a:pt x="1358" y="2310"/>
                    <a:pt x="1328" y="2307"/>
                  </a:cubicBezTo>
                  <a:cubicBezTo>
                    <a:pt x="1317" y="2307"/>
                    <a:pt x="1307" y="2308"/>
                    <a:pt x="1297" y="2308"/>
                  </a:cubicBezTo>
                  <a:cubicBezTo>
                    <a:pt x="608" y="2308"/>
                    <a:pt x="125" y="1248"/>
                    <a:pt x="771" y="619"/>
                  </a:cubicBezTo>
                  <a:cubicBezTo>
                    <a:pt x="1042" y="325"/>
                    <a:pt x="1431" y="199"/>
                    <a:pt x="1847" y="199"/>
                  </a:cubicBezTo>
                  <a:cubicBezTo>
                    <a:pt x="2362" y="199"/>
                    <a:pt x="2918" y="392"/>
                    <a:pt x="3344" y="701"/>
                  </a:cubicBezTo>
                  <a:cubicBezTo>
                    <a:pt x="5081" y="1979"/>
                    <a:pt x="4819" y="4257"/>
                    <a:pt x="4311" y="5421"/>
                  </a:cubicBezTo>
                  <a:cubicBezTo>
                    <a:pt x="4050" y="6090"/>
                    <a:pt x="3594" y="6677"/>
                    <a:pt x="3008" y="7103"/>
                  </a:cubicBezTo>
                  <a:lnTo>
                    <a:pt x="3008" y="7103"/>
                  </a:lnTo>
                  <a:cubicBezTo>
                    <a:pt x="3098" y="7047"/>
                    <a:pt x="3845" y="6611"/>
                    <a:pt x="4393" y="5454"/>
                  </a:cubicBezTo>
                  <a:cubicBezTo>
                    <a:pt x="4950" y="4290"/>
                    <a:pt x="5278" y="1913"/>
                    <a:pt x="3459" y="553"/>
                  </a:cubicBezTo>
                  <a:cubicBezTo>
                    <a:pt x="3098" y="307"/>
                    <a:pt x="2688" y="127"/>
                    <a:pt x="2262" y="61"/>
                  </a:cubicBezTo>
                  <a:cubicBezTo>
                    <a:pt x="2090" y="27"/>
                    <a:pt x="1891" y="0"/>
                    <a:pt x="1681" y="0"/>
                  </a:cubicBezTo>
                  <a:close/>
                  <a:moveTo>
                    <a:pt x="3008" y="7103"/>
                  </a:moveTo>
                  <a:cubicBezTo>
                    <a:pt x="3002" y="7107"/>
                    <a:pt x="2999" y="7109"/>
                    <a:pt x="3000" y="7109"/>
                  </a:cubicBezTo>
                  <a:cubicBezTo>
                    <a:pt x="3003" y="7107"/>
                    <a:pt x="3006" y="7105"/>
                    <a:pt x="3008" y="7103"/>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6" name="Google Shape;9156;p21"/>
            <p:cNvSpPr/>
            <p:nvPr/>
          </p:nvSpPr>
          <p:spPr>
            <a:xfrm>
              <a:off x="852767" y="4693350"/>
              <a:ext cx="171045" cy="268870"/>
            </a:xfrm>
            <a:custGeom>
              <a:avLst/>
              <a:gdLst/>
              <a:ahLst/>
              <a:cxnLst/>
              <a:rect l="l" t="t" r="r" b="b"/>
              <a:pathLst>
                <a:path w="5214" h="8196" extrusionOk="0">
                  <a:moveTo>
                    <a:pt x="1083" y="0"/>
                  </a:moveTo>
                  <a:lnTo>
                    <a:pt x="1083" y="0"/>
                  </a:lnTo>
                  <a:cubicBezTo>
                    <a:pt x="1" y="2852"/>
                    <a:pt x="1279" y="4377"/>
                    <a:pt x="2525" y="5606"/>
                  </a:cubicBezTo>
                  <a:cubicBezTo>
                    <a:pt x="3787" y="6852"/>
                    <a:pt x="3738" y="8196"/>
                    <a:pt x="3738" y="8196"/>
                  </a:cubicBezTo>
                  <a:cubicBezTo>
                    <a:pt x="4656" y="7278"/>
                    <a:pt x="3590" y="5590"/>
                    <a:pt x="4459" y="4229"/>
                  </a:cubicBezTo>
                  <a:cubicBezTo>
                    <a:pt x="5213" y="3098"/>
                    <a:pt x="4246" y="2574"/>
                    <a:pt x="4246" y="2574"/>
                  </a:cubicBezTo>
                  <a:cubicBezTo>
                    <a:pt x="3836" y="3164"/>
                    <a:pt x="3377" y="3000"/>
                    <a:pt x="3000" y="3737"/>
                  </a:cubicBezTo>
                  <a:cubicBezTo>
                    <a:pt x="2640" y="4475"/>
                    <a:pt x="3263" y="5803"/>
                    <a:pt x="3263" y="5803"/>
                  </a:cubicBezTo>
                  <a:cubicBezTo>
                    <a:pt x="2066" y="4934"/>
                    <a:pt x="2295" y="4164"/>
                    <a:pt x="2640" y="3754"/>
                  </a:cubicBezTo>
                  <a:cubicBezTo>
                    <a:pt x="3000" y="3360"/>
                    <a:pt x="2509" y="3016"/>
                    <a:pt x="2525" y="2787"/>
                  </a:cubicBezTo>
                  <a:cubicBezTo>
                    <a:pt x="2541" y="2639"/>
                    <a:pt x="2574" y="2508"/>
                    <a:pt x="2640" y="2361"/>
                  </a:cubicBezTo>
                  <a:cubicBezTo>
                    <a:pt x="2640" y="2361"/>
                    <a:pt x="2572" y="2315"/>
                    <a:pt x="2443" y="2315"/>
                  </a:cubicBezTo>
                  <a:cubicBezTo>
                    <a:pt x="2326" y="2315"/>
                    <a:pt x="2161" y="2352"/>
                    <a:pt x="1951" y="2492"/>
                  </a:cubicBezTo>
                  <a:cubicBezTo>
                    <a:pt x="1214" y="2983"/>
                    <a:pt x="1525" y="4082"/>
                    <a:pt x="1525" y="4082"/>
                  </a:cubicBezTo>
                  <a:cubicBezTo>
                    <a:pt x="1001" y="3344"/>
                    <a:pt x="1164" y="2590"/>
                    <a:pt x="1771" y="2066"/>
                  </a:cubicBezTo>
                  <a:cubicBezTo>
                    <a:pt x="2361" y="1541"/>
                    <a:pt x="1787" y="1066"/>
                    <a:pt x="1394" y="836"/>
                  </a:cubicBezTo>
                  <a:cubicBezTo>
                    <a:pt x="1017" y="623"/>
                    <a:pt x="1083" y="0"/>
                    <a:pt x="10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7" name="Google Shape;9157;p21"/>
            <p:cNvSpPr/>
            <p:nvPr/>
          </p:nvSpPr>
          <p:spPr>
            <a:xfrm>
              <a:off x="773739" y="4659987"/>
              <a:ext cx="99498" cy="148443"/>
            </a:xfrm>
            <a:custGeom>
              <a:avLst/>
              <a:gdLst/>
              <a:ahLst/>
              <a:cxnLst/>
              <a:rect l="l" t="t" r="r" b="b"/>
              <a:pathLst>
                <a:path w="3033" h="4525" extrusionOk="0">
                  <a:moveTo>
                    <a:pt x="459" y="1"/>
                  </a:moveTo>
                  <a:cubicBezTo>
                    <a:pt x="459" y="17"/>
                    <a:pt x="0" y="2033"/>
                    <a:pt x="3033" y="4525"/>
                  </a:cubicBezTo>
                  <a:cubicBezTo>
                    <a:pt x="3033" y="4525"/>
                    <a:pt x="2459" y="3853"/>
                    <a:pt x="2721" y="3099"/>
                  </a:cubicBezTo>
                  <a:cubicBezTo>
                    <a:pt x="2983" y="2345"/>
                    <a:pt x="2688" y="2083"/>
                    <a:pt x="2442" y="1820"/>
                  </a:cubicBezTo>
                  <a:cubicBezTo>
                    <a:pt x="2295" y="1656"/>
                    <a:pt x="2295" y="1427"/>
                    <a:pt x="2426" y="1263"/>
                  </a:cubicBezTo>
                  <a:cubicBezTo>
                    <a:pt x="2426" y="1263"/>
                    <a:pt x="2388" y="1256"/>
                    <a:pt x="2332" y="1256"/>
                  </a:cubicBezTo>
                  <a:cubicBezTo>
                    <a:pt x="2170" y="1256"/>
                    <a:pt x="1861" y="1319"/>
                    <a:pt x="1934" y="1820"/>
                  </a:cubicBezTo>
                  <a:cubicBezTo>
                    <a:pt x="2033" y="2509"/>
                    <a:pt x="2082" y="2624"/>
                    <a:pt x="1852" y="2640"/>
                  </a:cubicBezTo>
                  <a:cubicBezTo>
                    <a:pt x="1843" y="2641"/>
                    <a:pt x="1835" y="2642"/>
                    <a:pt x="1826" y="2642"/>
                  </a:cubicBezTo>
                  <a:cubicBezTo>
                    <a:pt x="1645" y="2642"/>
                    <a:pt x="1707" y="2304"/>
                    <a:pt x="1754" y="2115"/>
                  </a:cubicBezTo>
                  <a:cubicBezTo>
                    <a:pt x="1820" y="1935"/>
                    <a:pt x="2065" y="1099"/>
                    <a:pt x="1410" y="821"/>
                  </a:cubicBezTo>
                  <a:cubicBezTo>
                    <a:pt x="754" y="542"/>
                    <a:pt x="492" y="280"/>
                    <a:pt x="45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8" name="Google Shape;9158;p21"/>
            <p:cNvSpPr/>
            <p:nvPr/>
          </p:nvSpPr>
          <p:spPr>
            <a:xfrm>
              <a:off x="952792" y="4941754"/>
              <a:ext cx="117803" cy="139848"/>
            </a:xfrm>
            <a:custGeom>
              <a:avLst/>
              <a:gdLst/>
              <a:ahLst/>
              <a:cxnLst/>
              <a:rect l="l" t="t" r="r" b="b"/>
              <a:pathLst>
                <a:path w="3591" h="4263" extrusionOk="0">
                  <a:moveTo>
                    <a:pt x="1722" y="1"/>
                  </a:moveTo>
                  <a:cubicBezTo>
                    <a:pt x="771" y="509"/>
                    <a:pt x="1050" y="1181"/>
                    <a:pt x="951" y="2476"/>
                  </a:cubicBezTo>
                  <a:cubicBezTo>
                    <a:pt x="853" y="3771"/>
                    <a:pt x="0" y="4263"/>
                    <a:pt x="0" y="4263"/>
                  </a:cubicBezTo>
                  <a:cubicBezTo>
                    <a:pt x="3590" y="2443"/>
                    <a:pt x="2279" y="771"/>
                    <a:pt x="1935" y="526"/>
                  </a:cubicBezTo>
                  <a:cubicBezTo>
                    <a:pt x="1590" y="280"/>
                    <a:pt x="1722" y="1"/>
                    <a:pt x="172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9" name="Google Shape;9159;p21"/>
            <p:cNvSpPr/>
            <p:nvPr/>
          </p:nvSpPr>
          <p:spPr>
            <a:xfrm>
              <a:off x="1074862" y="4977774"/>
              <a:ext cx="227470" cy="159432"/>
            </a:xfrm>
            <a:custGeom>
              <a:avLst/>
              <a:gdLst/>
              <a:ahLst/>
              <a:cxnLst/>
              <a:rect l="l" t="t" r="r" b="b"/>
              <a:pathLst>
                <a:path w="6934" h="4860" extrusionOk="0">
                  <a:moveTo>
                    <a:pt x="1948" y="0"/>
                  </a:moveTo>
                  <a:cubicBezTo>
                    <a:pt x="1063" y="0"/>
                    <a:pt x="588" y="827"/>
                    <a:pt x="705" y="1362"/>
                  </a:cubicBezTo>
                  <a:cubicBezTo>
                    <a:pt x="834" y="1964"/>
                    <a:pt x="1403" y="2002"/>
                    <a:pt x="1543" y="2002"/>
                  </a:cubicBezTo>
                  <a:cubicBezTo>
                    <a:pt x="1563" y="2002"/>
                    <a:pt x="1574" y="2001"/>
                    <a:pt x="1574" y="2001"/>
                  </a:cubicBezTo>
                  <a:cubicBezTo>
                    <a:pt x="1312" y="1903"/>
                    <a:pt x="1197" y="1591"/>
                    <a:pt x="1312" y="1329"/>
                  </a:cubicBezTo>
                  <a:cubicBezTo>
                    <a:pt x="1354" y="1265"/>
                    <a:pt x="1400" y="1241"/>
                    <a:pt x="1450" y="1241"/>
                  </a:cubicBezTo>
                  <a:cubicBezTo>
                    <a:pt x="1553" y="1241"/>
                    <a:pt x="1671" y="1344"/>
                    <a:pt x="1803" y="1411"/>
                  </a:cubicBezTo>
                  <a:cubicBezTo>
                    <a:pt x="1841" y="1430"/>
                    <a:pt x="1877" y="1438"/>
                    <a:pt x="1911" y="1438"/>
                  </a:cubicBezTo>
                  <a:cubicBezTo>
                    <a:pt x="2054" y="1438"/>
                    <a:pt x="2160" y="1285"/>
                    <a:pt x="2213" y="1099"/>
                  </a:cubicBezTo>
                  <a:cubicBezTo>
                    <a:pt x="2253" y="958"/>
                    <a:pt x="2356" y="817"/>
                    <a:pt x="2543" y="817"/>
                  </a:cubicBezTo>
                  <a:cubicBezTo>
                    <a:pt x="2660" y="817"/>
                    <a:pt x="2811" y="872"/>
                    <a:pt x="3000" y="1017"/>
                  </a:cubicBezTo>
                  <a:cubicBezTo>
                    <a:pt x="3475" y="1394"/>
                    <a:pt x="3180" y="2148"/>
                    <a:pt x="3180" y="2148"/>
                  </a:cubicBezTo>
                  <a:cubicBezTo>
                    <a:pt x="3180" y="2148"/>
                    <a:pt x="3180" y="1526"/>
                    <a:pt x="2738" y="1476"/>
                  </a:cubicBezTo>
                  <a:cubicBezTo>
                    <a:pt x="2694" y="1463"/>
                    <a:pt x="2648" y="1456"/>
                    <a:pt x="2603" y="1456"/>
                  </a:cubicBezTo>
                  <a:cubicBezTo>
                    <a:pt x="2429" y="1456"/>
                    <a:pt x="2258" y="1553"/>
                    <a:pt x="2180" y="1722"/>
                  </a:cubicBezTo>
                  <a:cubicBezTo>
                    <a:pt x="2459" y="1722"/>
                    <a:pt x="2475" y="2099"/>
                    <a:pt x="2328" y="2296"/>
                  </a:cubicBezTo>
                  <a:cubicBezTo>
                    <a:pt x="2180" y="2509"/>
                    <a:pt x="2230" y="2657"/>
                    <a:pt x="2361" y="2739"/>
                  </a:cubicBezTo>
                  <a:cubicBezTo>
                    <a:pt x="2508" y="2820"/>
                    <a:pt x="2705" y="2804"/>
                    <a:pt x="2541" y="3181"/>
                  </a:cubicBezTo>
                  <a:cubicBezTo>
                    <a:pt x="2361" y="3558"/>
                    <a:pt x="1639" y="3558"/>
                    <a:pt x="1639" y="3558"/>
                  </a:cubicBezTo>
                  <a:cubicBezTo>
                    <a:pt x="1803" y="3345"/>
                    <a:pt x="1754" y="3050"/>
                    <a:pt x="1557" y="2886"/>
                  </a:cubicBezTo>
                  <a:lnTo>
                    <a:pt x="1557" y="2886"/>
                  </a:lnTo>
                  <a:cubicBezTo>
                    <a:pt x="1574" y="3066"/>
                    <a:pt x="1459" y="3214"/>
                    <a:pt x="1295" y="3263"/>
                  </a:cubicBezTo>
                  <a:cubicBezTo>
                    <a:pt x="1000" y="3345"/>
                    <a:pt x="1017" y="3263"/>
                    <a:pt x="754" y="3493"/>
                  </a:cubicBezTo>
                  <a:cubicBezTo>
                    <a:pt x="618" y="3603"/>
                    <a:pt x="420" y="3630"/>
                    <a:pt x="260" y="3630"/>
                  </a:cubicBezTo>
                  <a:cubicBezTo>
                    <a:pt x="114" y="3630"/>
                    <a:pt x="0" y="3607"/>
                    <a:pt x="0" y="3607"/>
                  </a:cubicBezTo>
                  <a:lnTo>
                    <a:pt x="0" y="3607"/>
                  </a:lnTo>
                  <a:cubicBezTo>
                    <a:pt x="181" y="3706"/>
                    <a:pt x="377" y="3755"/>
                    <a:pt x="574" y="3771"/>
                  </a:cubicBezTo>
                  <a:cubicBezTo>
                    <a:pt x="1017" y="3804"/>
                    <a:pt x="1459" y="3886"/>
                    <a:pt x="1885" y="3984"/>
                  </a:cubicBezTo>
                  <a:cubicBezTo>
                    <a:pt x="3065" y="4345"/>
                    <a:pt x="3787" y="4837"/>
                    <a:pt x="4688" y="4853"/>
                  </a:cubicBezTo>
                  <a:cubicBezTo>
                    <a:pt x="4746" y="4857"/>
                    <a:pt x="4804" y="4859"/>
                    <a:pt x="4861" y="4859"/>
                  </a:cubicBezTo>
                  <a:cubicBezTo>
                    <a:pt x="5258" y="4859"/>
                    <a:pt x="5641" y="4761"/>
                    <a:pt x="6000" y="4574"/>
                  </a:cubicBezTo>
                  <a:cubicBezTo>
                    <a:pt x="6786" y="4115"/>
                    <a:pt x="6934" y="2952"/>
                    <a:pt x="6475" y="2345"/>
                  </a:cubicBezTo>
                  <a:cubicBezTo>
                    <a:pt x="6244" y="2015"/>
                    <a:pt x="5880" y="1864"/>
                    <a:pt x="5540" y="1864"/>
                  </a:cubicBezTo>
                  <a:cubicBezTo>
                    <a:pt x="5204" y="1864"/>
                    <a:pt x="4892" y="2011"/>
                    <a:pt x="4754" y="2280"/>
                  </a:cubicBezTo>
                  <a:cubicBezTo>
                    <a:pt x="4508" y="2607"/>
                    <a:pt x="4541" y="3083"/>
                    <a:pt x="4836" y="3361"/>
                  </a:cubicBezTo>
                  <a:lnTo>
                    <a:pt x="4836" y="3378"/>
                  </a:lnTo>
                  <a:cubicBezTo>
                    <a:pt x="4869" y="3394"/>
                    <a:pt x="4885" y="3411"/>
                    <a:pt x="4901" y="3427"/>
                  </a:cubicBezTo>
                  <a:lnTo>
                    <a:pt x="4934" y="3460"/>
                  </a:lnTo>
                  <a:cubicBezTo>
                    <a:pt x="5036" y="3519"/>
                    <a:pt x="5164" y="3550"/>
                    <a:pt x="5290" y="3550"/>
                  </a:cubicBezTo>
                  <a:cubicBezTo>
                    <a:pt x="5549" y="3550"/>
                    <a:pt x="5797" y="3419"/>
                    <a:pt x="5786" y="3132"/>
                  </a:cubicBezTo>
                  <a:cubicBezTo>
                    <a:pt x="5793" y="2938"/>
                    <a:pt x="5633" y="2856"/>
                    <a:pt x="5456" y="2856"/>
                  </a:cubicBezTo>
                  <a:cubicBezTo>
                    <a:pt x="5199" y="2856"/>
                    <a:pt x="4906" y="3027"/>
                    <a:pt x="5032" y="3279"/>
                  </a:cubicBezTo>
                  <a:cubicBezTo>
                    <a:pt x="5032" y="3302"/>
                    <a:pt x="5029" y="3325"/>
                    <a:pt x="5004" y="3325"/>
                  </a:cubicBezTo>
                  <a:cubicBezTo>
                    <a:pt x="4975" y="3325"/>
                    <a:pt x="4917" y="3294"/>
                    <a:pt x="4803" y="3197"/>
                  </a:cubicBezTo>
                  <a:cubicBezTo>
                    <a:pt x="4688" y="3099"/>
                    <a:pt x="4639" y="2952"/>
                    <a:pt x="4639" y="2788"/>
                  </a:cubicBezTo>
                  <a:cubicBezTo>
                    <a:pt x="4639" y="2624"/>
                    <a:pt x="4688" y="2460"/>
                    <a:pt x="4803" y="2312"/>
                  </a:cubicBezTo>
                  <a:cubicBezTo>
                    <a:pt x="4936" y="2078"/>
                    <a:pt x="5207" y="1955"/>
                    <a:pt x="5497" y="1955"/>
                  </a:cubicBezTo>
                  <a:cubicBezTo>
                    <a:pt x="5814" y="1955"/>
                    <a:pt x="6154" y="2102"/>
                    <a:pt x="6360" y="2411"/>
                  </a:cubicBezTo>
                  <a:cubicBezTo>
                    <a:pt x="6360" y="2411"/>
                    <a:pt x="6360" y="2427"/>
                    <a:pt x="6377" y="2443"/>
                  </a:cubicBezTo>
                  <a:cubicBezTo>
                    <a:pt x="6590" y="2853"/>
                    <a:pt x="6573" y="3361"/>
                    <a:pt x="6344" y="3755"/>
                  </a:cubicBezTo>
                  <a:cubicBezTo>
                    <a:pt x="6064" y="4258"/>
                    <a:pt x="5426" y="4609"/>
                    <a:pt x="4590" y="4609"/>
                  </a:cubicBezTo>
                  <a:cubicBezTo>
                    <a:pt x="4201" y="4609"/>
                    <a:pt x="3769" y="4533"/>
                    <a:pt x="3311" y="4361"/>
                  </a:cubicBezTo>
                  <a:cubicBezTo>
                    <a:pt x="3279" y="4345"/>
                    <a:pt x="3033" y="4263"/>
                    <a:pt x="2885" y="4197"/>
                  </a:cubicBezTo>
                  <a:cubicBezTo>
                    <a:pt x="2475" y="3984"/>
                    <a:pt x="2033" y="3837"/>
                    <a:pt x="1574" y="3755"/>
                  </a:cubicBezTo>
                  <a:cubicBezTo>
                    <a:pt x="1754" y="3722"/>
                    <a:pt x="1951" y="3706"/>
                    <a:pt x="2148" y="3656"/>
                  </a:cubicBezTo>
                  <a:cubicBezTo>
                    <a:pt x="3901" y="3312"/>
                    <a:pt x="4164" y="837"/>
                    <a:pt x="2705" y="182"/>
                  </a:cubicBezTo>
                  <a:cubicBezTo>
                    <a:pt x="2428" y="55"/>
                    <a:pt x="2174" y="0"/>
                    <a:pt x="19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0" name="Google Shape;9160;p21"/>
            <p:cNvSpPr/>
            <p:nvPr/>
          </p:nvSpPr>
          <p:spPr>
            <a:xfrm>
              <a:off x="1186171" y="5063823"/>
              <a:ext cx="152740" cy="108125"/>
            </a:xfrm>
            <a:custGeom>
              <a:avLst/>
              <a:gdLst/>
              <a:ahLst/>
              <a:cxnLst/>
              <a:rect l="l" t="t" r="r" b="b"/>
              <a:pathLst>
                <a:path w="4656" h="3296" extrusionOk="0">
                  <a:moveTo>
                    <a:pt x="3803" y="1"/>
                  </a:moveTo>
                  <a:lnTo>
                    <a:pt x="3803" y="1"/>
                  </a:lnTo>
                  <a:cubicBezTo>
                    <a:pt x="3885" y="788"/>
                    <a:pt x="3541" y="1574"/>
                    <a:pt x="2902" y="2050"/>
                  </a:cubicBezTo>
                  <a:cubicBezTo>
                    <a:pt x="2493" y="2357"/>
                    <a:pt x="2001" y="2456"/>
                    <a:pt x="1540" y="2456"/>
                  </a:cubicBezTo>
                  <a:cubicBezTo>
                    <a:pt x="723" y="2456"/>
                    <a:pt x="0" y="2148"/>
                    <a:pt x="0" y="2148"/>
                  </a:cubicBezTo>
                  <a:lnTo>
                    <a:pt x="0" y="2148"/>
                  </a:lnTo>
                  <a:cubicBezTo>
                    <a:pt x="1328" y="2869"/>
                    <a:pt x="1836" y="2640"/>
                    <a:pt x="2213" y="3033"/>
                  </a:cubicBezTo>
                  <a:cubicBezTo>
                    <a:pt x="2386" y="3221"/>
                    <a:pt x="2560" y="3278"/>
                    <a:pt x="2715" y="3278"/>
                  </a:cubicBezTo>
                  <a:cubicBezTo>
                    <a:pt x="2899" y="3278"/>
                    <a:pt x="3058" y="3200"/>
                    <a:pt x="3164" y="3164"/>
                  </a:cubicBezTo>
                  <a:cubicBezTo>
                    <a:pt x="3191" y="3158"/>
                    <a:pt x="3217" y="3154"/>
                    <a:pt x="3244" y="3154"/>
                  </a:cubicBezTo>
                  <a:cubicBezTo>
                    <a:pt x="3346" y="3154"/>
                    <a:pt x="3439" y="3204"/>
                    <a:pt x="3492" y="3295"/>
                  </a:cubicBezTo>
                  <a:cubicBezTo>
                    <a:pt x="3524" y="3099"/>
                    <a:pt x="3475" y="2886"/>
                    <a:pt x="3344" y="2722"/>
                  </a:cubicBezTo>
                  <a:cubicBezTo>
                    <a:pt x="3180" y="2509"/>
                    <a:pt x="2770" y="2492"/>
                    <a:pt x="2705" y="2492"/>
                  </a:cubicBezTo>
                  <a:cubicBezTo>
                    <a:pt x="3262" y="2459"/>
                    <a:pt x="3770" y="2164"/>
                    <a:pt x="4098" y="1705"/>
                  </a:cubicBezTo>
                  <a:cubicBezTo>
                    <a:pt x="4655" y="919"/>
                    <a:pt x="3803" y="1"/>
                    <a:pt x="38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1" name="Google Shape;9161;p21"/>
            <p:cNvSpPr/>
            <p:nvPr/>
          </p:nvSpPr>
          <p:spPr>
            <a:xfrm>
              <a:off x="990978" y="4820537"/>
              <a:ext cx="146277" cy="206212"/>
            </a:xfrm>
            <a:custGeom>
              <a:avLst/>
              <a:gdLst/>
              <a:ahLst/>
              <a:cxnLst/>
              <a:rect l="l" t="t" r="r" b="b"/>
              <a:pathLst>
                <a:path w="4459" h="6286" extrusionOk="0">
                  <a:moveTo>
                    <a:pt x="1811" y="0"/>
                  </a:moveTo>
                  <a:cubicBezTo>
                    <a:pt x="1386" y="0"/>
                    <a:pt x="976" y="149"/>
                    <a:pt x="705" y="451"/>
                  </a:cubicBezTo>
                  <a:cubicBezTo>
                    <a:pt x="0" y="1090"/>
                    <a:pt x="443" y="2139"/>
                    <a:pt x="1033" y="2336"/>
                  </a:cubicBezTo>
                  <a:cubicBezTo>
                    <a:pt x="1156" y="2401"/>
                    <a:pt x="1291" y="2434"/>
                    <a:pt x="1426" y="2434"/>
                  </a:cubicBezTo>
                  <a:cubicBezTo>
                    <a:pt x="1562" y="2434"/>
                    <a:pt x="1697" y="2401"/>
                    <a:pt x="1820" y="2336"/>
                  </a:cubicBezTo>
                  <a:lnTo>
                    <a:pt x="1869" y="2319"/>
                  </a:lnTo>
                  <a:lnTo>
                    <a:pt x="1902" y="2303"/>
                  </a:lnTo>
                  <a:lnTo>
                    <a:pt x="1951" y="2254"/>
                  </a:lnTo>
                  <a:cubicBezTo>
                    <a:pt x="1967" y="2237"/>
                    <a:pt x="1984" y="2221"/>
                    <a:pt x="2016" y="2204"/>
                  </a:cubicBezTo>
                  <a:lnTo>
                    <a:pt x="2066" y="2155"/>
                  </a:lnTo>
                  <a:cubicBezTo>
                    <a:pt x="2229" y="1975"/>
                    <a:pt x="2311" y="1729"/>
                    <a:pt x="2279" y="1500"/>
                  </a:cubicBezTo>
                  <a:cubicBezTo>
                    <a:pt x="2236" y="1156"/>
                    <a:pt x="2024" y="1016"/>
                    <a:pt x="1827" y="1016"/>
                  </a:cubicBezTo>
                  <a:cubicBezTo>
                    <a:pt x="1724" y="1016"/>
                    <a:pt x="1625" y="1055"/>
                    <a:pt x="1557" y="1123"/>
                  </a:cubicBezTo>
                  <a:cubicBezTo>
                    <a:pt x="1394" y="1286"/>
                    <a:pt x="1443" y="1565"/>
                    <a:pt x="1639" y="1696"/>
                  </a:cubicBezTo>
                  <a:cubicBezTo>
                    <a:pt x="1710" y="1728"/>
                    <a:pt x="1775" y="1738"/>
                    <a:pt x="1832" y="1738"/>
                  </a:cubicBezTo>
                  <a:cubicBezTo>
                    <a:pt x="1923" y="1738"/>
                    <a:pt x="1995" y="1712"/>
                    <a:pt x="2043" y="1712"/>
                  </a:cubicBezTo>
                  <a:cubicBezTo>
                    <a:pt x="2090" y="1712"/>
                    <a:pt x="2115" y="1736"/>
                    <a:pt x="2115" y="1827"/>
                  </a:cubicBezTo>
                  <a:cubicBezTo>
                    <a:pt x="2082" y="2024"/>
                    <a:pt x="1967" y="2204"/>
                    <a:pt x="1787" y="2286"/>
                  </a:cubicBezTo>
                  <a:cubicBezTo>
                    <a:pt x="1680" y="2340"/>
                    <a:pt x="1563" y="2365"/>
                    <a:pt x="1445" y="2365"/>
                  </a:cubicBezTo>
                  <a:cubicBezTo>
                    <a:pt x="1309" y="2365"/>
                    <a:pt x="1172" y="2331"/>
                    <a:pt x="1049" y="2270"/>
                  </a:cubicBezTo>
                  <a:cubicBezTo>
                    <a:pt x="508" y="2040"/>
                    <a:pt x="148" y="1106"/>
                    <a:pt x="787" y="549"/>
                  </a:cubicBezTo>
                  <a:cubicBezTo>
                    <a:pt x="1033" y="303"/>
                    <a:pt x="1377" y="172"/>
                    <a:pt x="1721" y="155"/>
                  </a:cubicBezTo>
                  <a:cubicBezTo>
                    <a:pt x="2475" y="205"/>
                    <a:pt x="3295" y="746"/>
                    <a:pt x="3442" y="2204"/>
                  </a:cubicBezTo>
                  <a:cubicBezTo>
                    <a:pt x="3475" y="2762"/>
                    <a:pt x="3426" y="3319"/>
                    <a:pt x="3279" y="3844"/>
                  </a:cubicBezTo>
                  <a:cubicBezTo>
                    <a:pt x="3147" y="4302"/>
                    <a:pt x="2934" y="4745"/>
                    <a:pt x="2672" y="5138"/>
                  </a:cubicBezTo>
                  <a:cubicBezTo>
                    <a:pt x="2262" y="5614"/>
                    <a:pt x="1754" y="6024"/>
                    <a:pt x="1180" y="6286"/>
                  </a:cubicBezTo>
                  <a:cubicBezTo>
                    <a:pt x="1803" y="6040"/>
                    <a:pt x="2361" y="5630"/>
                    <a:pt x="2803" y="5122"/>
                  </a:cubicBezTo>
                  <a:cubicBezTo>
                    <a:pt x="3541" y="4270"/>
                    <a:pt x="4459" y="2254"/>
                    <a:pt x="3180" y="614"/>
                  </a:cubicBezTo>
                  <a:cubicBezTo>
                    <a:pt x="2835" y="207"/>
                    <a:pt x="2312" y="0"/>
                    <a:pt x="181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2" name="Google Shape;9162;p21"/>
            <p:cNvSpPr/>
            <p:nvPr/>
          </p:nvSpPr>
          <p:spPr>
            <a:xfrm>
              <a:off x="570803" y="4923514"/>
              <a:ext cx="79815" cy="179050"/>
            </a:xfrm>
            <a:custGeom>
              <a:avLst/>
              <a:gdLst/>
              <a:ahLst/>
              <a:cxnLst/>
              <a:rect l="l" t="t" r="r" b="b"/>
              <a:pathLst>
                <a:path w="2433" h="5458" extrusionOk="0">
                  <a:moveTo>
                    <a:pt x="997" y="1"/>
                  </a:moveTo>
                  <a:cubicBezTo>
                    <a:pt x="646" y="1"/>
                    <a:pt x="1" y="584"/>
                    <a:pt x="285" y="2426"/>
                  </a:cubicBezTo>
                  <a:cubicBezTo>
                    <a:pt x="613" y="4458"/>
                    <a:pt x="2170" y="5409"/>
                    <a:pt x="2433" y="5458"/>
                  </a:cubicBezTo>
                  <a:cubicBezTo>
                    <a:pt x="2433" y="5458"/>
                    <a:pt x="908" y="4474"/>
                    <a:pt x="777" y="2803"/>
                  </a:cubicBezTo>
                  <a:cubicBezTo>
                    <a:pt x="646" y="1147"/>
                    <a:pt x="1154" y="1098"/>
                    <a:pt x="1318" y="737"/>
                  </a:cubicBezTo>
                  <a:cubicBezTo>
                    <a:pt x="1482" y="377"/>
                    <a:pt x="1400" y="114"/>
                    <a:pt x="1088" y="16"/>
                  </a:cubicBezTo>
                  <a:cubicBezTo>
                    <a:pt x="1061" y="6"/>
                    <a:pt x="1031" y="1"/>
                    <a:pt x="99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3" name="Google Shape;9163;p21"/>
            <p:cNvSpPr/>
            <p:nvPr/>
          </p:nvSpPr>
          <p:spPr>
            <a:xfrm>
              <a:off x="534979" y="4874174"/>
              <a:ext cx="173702" cy="233244"/>
            </a:xfrm>
            <a:custGeom>
              <a:avLst/>
              <a:gdLst/>
              <a:ahLst/>
              <a:cxnLst/>
              <a:rect l="l" t="t" r="r" b="b"/>
              <a:pathLst>
                <a:path w="5295" h="7110" extrusionOk="0">
                  <a:moveTo>
                    <a:pt x="3607" y="0"/>
                  </a:moveTo>
                  <a:cubicBezTo>
                    <a:pt x="3396" y="0"/>
                    <a:pt x="3199" y="27"/>
                    <a:pt x="3033" y="61"/>
                  </a:cubicBezTo>
                  <a:cubicBezTo>
                    <a:pt x="2590" y="127"/>
                    <a:pt x="2180" y="307"/>
                    <a:pt x="1836" y="553"/>
                  </a:cubicBezTo>
                  <a:cubicBezTo>
                    <a:pt x="0" y="1913"/>
                    <a:pt x="345" y="4290"/>
                    <a:pt x="886" y="5438"/>
                  </a:cubicBezTo>
                  <a:cubicBezTo>
                    <a:pt x="1181" y="6126"/>
                    <a:pt x="1656" y="6700"/>
                    <a:pt x="2279" y="7109"/>
                  </a:cubicBezTo>
                  <a:cubicBezTo>
                    <a:pt x="1689" y="6683"/>
                    <a:pt x="1230" y="6093"/>
                    <a:pt x="968" y="5405"/>
                  </a:cubicBezTo>
                  <a:cubicBezTo>
                    <a:pt x="459" y="4257"/>
                    <a:pt x="197" y="1963"/>
                    <a:pt x="1935" y="701"/>
                  </a:cubicBezTo>
                  <a:cubicBezTo>
                    <a:pt x="2361" y="383"/>
                    <a:pt x="2917" y="191"/>
                    <a:pt x="3432" y="191"/>
                  </a:cubicBezTo>
                  <a:cubicBezTo>
                    <a:pt x="3848" y="191"/>
                    <a:pt x="4237" y="317"/>
                    <a:pt x="4508" y="602"/>
                  </a:cubicBezTo>
                  <a:cubicBezTo>
                    <a:pt x="5154" y="1248"/>
                    <a:pt x="4670" y="2308"/>
                    <a:pt x="3982" y="2308"/>
                  </a:cubicBezTo>
                  <a:cubicBezTo>
                    <a:pt x="3972" y="2308"/>
                    <a:pt x="3961" y="2307"/>
                    <a:pt x="3951" y="2307"/>
                  </a:cubicBezTo>
                  <a:cubicBezTo>
                    <a:pt x="3921" y="2310"/>
                    <a:pt x="3891" y="2312"/>
                    <a:pt x="3862" y="2312"/>
                  </a:cubicBezTo>
                  <a:cubicBezTo>
                    <a:pt x="3601" y="2312"/>
                    <a:pt x="3360" y="2182"/>
                    <a:pt x="3213" y="1946"/>
                  </a:cubicBezTo>
                  <a:cubicBezTo>
                    <a:pt x="3164" y="1848"/>
                    <a:pt x="3131" y="1717"/>
                    <a:pt x="3148" y="1586"/>
                  </a:cubicBezTo>
                  <a:cubicBezTo>
                    <a:pt x="3177" y="1334"/>
                    <a:pt x="3251" y="1254"/>
                    <a:pt x="3304" y="1254"/>
                  </a:cubicBezTo>
                  <a:cubicBezTo>
                    <a:pt x="3341" y="1254"/>
                    <a:pt x="3367" y="1293"/>
                    <a:pt x="3361" y="1340"/>
                  </a:cubicBezTo>
                  <a:cubicBezTo>
                    <a:pt x="3317" y="1571"/>
                    <a:pt x="3504" y="1777"/>
                    <a:pt x="3728" y="1777"/>
                  </a:cubicBezTo>
                  <a:cubicBezTo>
                    <a:pt x="3758" y="1777"/>
                    <a:pt x="3789" y="1774"/>
                    <a:pt x="3820" y="1766"/>
                  </a:cubicBezTo>
                  <a:cubicBezTo>
                    <a:pt x="4229" y="1700"/>
                    <a:pt x="4328" y="1159"/>
                    <a:pt x="3967" y="963"/>
                  </a:cubicBezTo>
                  <a:cubicBezTo>
                    <a:pt x="3874" y="916"/>
                    <a:pt x="3775" y="894"/>
                    <a:pt x="3679" y="894"/>
                  </a:cubicBezTo>
                  <a:cubicBezTo>
                    <a:pt x="3371" y="894"/>
                    <a:pt x="3083" y="1117"/>
                    <a:pt x="3033" y="1455"/>
                  </a:cubicBezTo>
                  <a:cubicBezTo>
                    <a:pt x="2984" y="1782"/>
                    <a:pt x="3148" y="2110"/>
                    <a:pt x="3443" y="2274"/>
                  </a:cubicBezTo>
                  <a:lnTo>
                    <a:pt x="3475" y="2274"/>
                  </a:lnTo>
                  <a:cubicBezTo>
                    <a:pt x="3574" y="2323"/>
                    <a:pt x="3672" y="2372"/>
                    <a:pt x="3787" y="2389"/>
                  </a:cubicBezTo>
                  <a:cubicBezTo>
                    <a:pt x="3880" y="2411"/>
                    <a:pt x="3973" y="2421"/>
                    <a:pt x="4065" y="2421"/>
                  </a:cubicBezTo>
                  <a:cubicBezTo>
                    <a:pt x="4663" y="2421"/>
                    <a:pt x="5189" y="1983"/>
                    <a:pt x="5246" y="1471"/>
                  </a:cubicBezTo>
                  <a:cubicBezTo>
                    <a:pt x="5295" y="1061"/>
                    <a:pt x="5131" y="651"/>
                    <a:pt x="4819" y="389"/>
                  </a:cubicBezTo>
                  <a:cubicBezTo>
                    <a:pt x="4436" y="91"/>
                    <a:pt x="3998" y="0"/>
                    <a:pt x="360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4" name="Google Shape;9164;p21"/>
            <p:cNvSpPr/>
            <p:nvPr/>
          </p:nvSpPr>
          <p:spPr>
            <a:xfrm>
              <a:off x="641433" y="4813287"/>
              <a:ext cx="239345" cy="168847"/>
            </a:xfrm>
            <a:custGeom>
              <a:avLst/>
              <a:gdLst/>
              <a:ahLst/>
              <a:cxnLst/>
              <a:rect l="l" t="t" r="r" b="b"/>
              <a:pathLst>
                <a:path w="7296" h="5147" extrusionOk="0">
                  <a:moveTo>
                    <a:pt x="1734" y="0"/>
                  </a:moveTo>
                  <a:cubicBezTo>
                    <a:pt x="1340" y="0"/>
                    <a:pt x="953" y="175"/>
                    <a:pt x="689" y="508"/>
                  </a:cubicBezTo>
                  <a:cubicBezTo>
                    <a:pt x="596" y="638"/>
                    <a:pt x="449" y="705"/>
                    <a:pt x="304" y="705"/>
                  </a:cubicBezTo>
                  <a:cubicBezTo>
                    <a:pt x="194" y="705"/>
                    <a:pt x="86" y="667"/>
                    <a:pt x="1" y="590"/>
                  </a:cubicBezTo>
                  <a:lnTo>
                    <a:pt x="1" y="590"/>
                  </a:lnTo>
                  <a:cubicBezTo>
                    <a:pt x="17" y="950"/>
                    <a:pt x="50" y="1016"/>
                    <a:pt x="1755" y="1737"/>
                  </a:cubicBezTo>
                  <a:cubicBezTo>
                    <a:pt x="3066" y="2294"/>
                    <a:pt x="3509" y="4261"/>
                    <a:pt x="3640" y="5146"/>
                  </a:cubicBezTo>
                  <a:cubicBezTo>
                    <a:pt x="3787" y="4261"/>
                    <a:pt x="4230" y="2294"/>
                    <a:pt x="5541" y="1737"/>
                  </a:cubicBezTo>
                  <a:cubicBezTo>
                    <a:pt x="7246" y="1016"/>
                    <a:pt x="7262" y="950"/>
                    <a:pt x="7295" y="590"/>
                  </a:cubicBezTo>
                  <a:lnTo>
                    <a:pt x="7295" y="590"/>
                  </a:lnTo>
                  <a:cubicBezTo>
                    <a:pt x="7203" y="667"/>
                    <a:pt x="7090" y="705"/>
                    <a:pt x="6980" y="705"/>
                  </a:cubicBezTo>
                  <a:cubicBezTo>
                    <a:pt x="6833" y="705"/>
                    <a:pt x="6691" y="638"/>
                    <a:pt x="6607" y="508"/>
                  </a:cubicBezTo>
                  <a:cubicBezTo>
                    <a:pt x="6333" y="175"/>
                    <a:pt x="5942" y="0"/>
                    <a:pt x="5550" y="0"/>
                  </a:cubicBezTo>
                  <a:cubicBezTo>
                    <a:pt x="5285" y="0"/>
                    <a:pt x="5019" y="80"/>
                    <a:pt x="4787" y="245"/>
                  </a:cubicBezTo>
                  <a:cubicBezTo>
                    <a:pt x="4213" y="655"/>
                    <a:pt x="3836" y="1475"/>
                    <a:pt x="3640" y="2655"/>
                  </a:cubicBezTo>
                  <a:cubicBezTo>
                    <a:pt x="3459" y="1458"/>
                    <a:pt x="3082" y="639"/>
                    <a:pt x="2509" y="245"/>
                  </a:cubicBezTo>
                  <a:cubicBezTo>
                    <a:pt x="2271" y="80"/>
                    <a:pt x="2001" y="0"/>
                    <a:pt x="173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5" name="Google Shape;9165;p21"/>
            <p:cNvSpPr/>
            <p:nvPr/>
          </p:nvSpPr>
          <p:spPr>
            <a:xfrm>
              <a:off x="717280" y="4719693"/>
              <a:ext cx="88213" cy="145753"/>
            </a:xfrm>
            <a:custGeom>
              <a:avLst/>
              <a:gdLst/>
              <a:ahLst/>
              <a:cxnLst/>
              <a:rect l="l" t="t" r="r" b="b"/>
              <a:pathLst>
                <a:path w="2689" h="4443" extrusionOk="0">
                  <a:moveTo>
                    <a:pt x="1344" y="0"/>
                  </a:moveTo>
                  <a:cubicBezTo>
                    <a:pt x="1262" y="164"/>
                    <a:pt x="1147" y="312"/>
                    <a:pt x="1000" y="427"/>
                  </a:cubicBezTo>
                  <a:cubicBezTo>
                    <a:pt x="557" y="853"/>
                    <a:pt x="0" y="1721"/>
                    <a:pt x="721" y="2902"/>
                  </a:cubicBezTo>
                  <a:cubicBezTo>
                    <a:pt x="1016" y="3377"/>
                    <a:pt x="1213" y="3902"/>
                    <a:pt x="1344" y="4442"/>
                  </a:cubicBezTo>
                  <a:cubicBezTo>
                    <a:pt x="1459" y="3902"/>
                    <a:pt x="1672" y="3377"/>
                    <a:pt x="1951" y="2902"/>
                  </a:cubicBezTo>
                  <a:cubicBezTo>
                    <a:pt x="2688" y="1721"/>
                    <a:pt x="2115" y="853"/>
                    <a:pt x="1672" y="427"/>
                  </a:cubicBezTo>
                  <a:cubicBezTo>
                    <a:pt x="1541" y="295"/>
                    <a:pt x="1426" y="164"/>
                    <a:pt x="13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6" name="Google Shape;9166;p21"/>
            <p:cNvSpPr/>
            <p:nvPr/>
          </p:nvSpPr>
          <p:spPr>
            <a:xfrm>
              <a:off x="660789" y="4582467"/>
              <a:ext cx="200603" cy="220056"/>
            </a:xfrm>
            <a:custGeom>
              <a:avLst/>
              <a:gdLst/>
              <a:ahLst/>
              <a:cxnLst/>
              <a:rect l="l" t="t" r="r" b="b"/>
              <a:pathLst>
                <a:path w="6115" h="6708" extrusionOk="0">
                  <a:moveTo>
                    <a:pt x="1593" y="1"/>
                  </a:moveTo>
                  <a:cubicBezTo>
                    <a:pt x="1195" y="1"/>
                    <a:pt x="805" y="156"/>
                    <a:pt x="575" y="446"/>
                  </a:cubicBezTo>
                  <a:cubicBezTo>
                    <a:pt x="1" y="1102"/>
                    <a:pt x="476" y="2069"/>
                    <a:pt x="1132" y="2102"/>
                  </a:cubicBezTo>
                  <a:cubicBezTo>
                    <a:pt x="1151" y="2103"/>
                    <a:pt x="1169" y="2103"/>
                    <a:pt x="1187" y="2103"/>
                  </a:cubicBezTo>
                  <a:cubicBezTo>
                    <a:pt x="1784" y="2103"/>
                    <a:pt x="1997" y="1584"/>
                    <a:pt x="1870" y="1282"/>
                  </a:cubicBezTo>
                  <a:cubicBezTo>
                    <a:pt x="1827" y="1114"/>
                    <a:pt x="1665" y="993"/>
                    <a:pt x="1495" y="993"/>
                  </a:cubicBezTo>
                  <a:cubicBezTo>
                    <a:pt x="1467" y="993"/>
                    <a:pt x="1439" y="996"/>
                    <a:pt x="1411" y="1003"/>
                  </a:cubicBezTo>
                  <a:cubicBezTo>
                    <a:pt x="1263" y="1020"/>
                    <a:pt x="1148" y="1167"/>
                    <a:pt x="1165" y="1315"/>
                  </a:cubicBezTo>
                  <a:cubicBezTo>
                    <a:pt x="1154" y="1471"/>
                    <a:pt x="1275" y="1567"/>
                    <a:pt x="1403" y="1567"/>
                  </a:cubicBezTo>
                  <a:cubicBezTo>
                    <a:pt x="1477" y="1567"/>
                    <a:pt x="1553" y="1535"/>
                    <a:pt x="1607" y="1462"/>
                  </a:cubicBezTo>
                  <a:cubicBezTo>
                    <a:pt x="1648" y="1399"/>
                    <a:pt x="1690" y="1374"/>
                    <a:pt x="1727" y="1374"/>
                  </a:cubicBezTo>
                  <a:cubicBezTo>
                    <a:pt x="1796" y="1374"/>
                    <a:pt x="1847" y="1459"/>
                    <a:pt x="1837" y="1544"/>
                  </a:cubicBezTo>
                  <a:cubicBezTo>
                    <a:pt x="1747" y="1788"/>
                    <a:pt x="1516" y="1942"/>
                    <a:pt x="1271" y="1942"/>
                  </a:cubicBezTo>
                  <a:cubicBezTo>
                    <a:pt x="1203" y="1942"/>
                    <a:pt x="1134" y="1930"/>
                    <a:pt x="1066" y="1905"/>
                  </a:cubicBezTo>
                  <a:cubicBezTo>
                    <a:pt x="657" y="1790"/>
                    <a:pt x="460" y="1053"/>
                    <a:pt x="1017" y="659"/>
                  </a:cubicBezTo>
                  <a:cubicBezTo>
                    <a:pt x="1144" y="567"/>
                    <a:pt x="1328" y="517"/>
                    <a:pt x="1534" y="517"/>
                  </a:cubicBezTo>
                  <a:cubicBezTo>
                    <a:pt x="2130" y="517"/>
                    <a:pt x="2903" y="931"/>
                    <a:pt x="2951" y="1905"/>
                  </a:cubicBezTo>
                  <a:cubicBezTo>
                    <a:pt x="2951" y="3069"/>
                    <a:pt x="2017" y="4118"/>
                    <a:pt x="1771" y="4888"/>
                  </a:cubicBezTo>
                  <a:cubicBezTo>
                    <a:pt x="1417" y="5950"/>
                    <a:pt x="1853" y="6617"/>
                    <a:pt x="1900" y="6703"/>
                  </a:cubicBezTo>
                  <a:lnTo>
                    <a:pt x="1900" y="6703"/>
                  </a:lnTo>
                  <a:cubicBezTo>
                    <a:pt x="1607" y="6147"/>
                    <a:pt x="1592" y="5493"/>
                    <a:pt x="1853" y="4921"/>
                  </a:cubicBezTo>
                  <a:cubicBezTo>
                    <a:pt x="2050" y="4396"/>
                    <a:pt x="2492" y="3839"/>
                    <a:pt x="2804" y="3134"/>
                  </a:cubicBezTo>
                  <a:cubicBezTo>
                    <a:pt x="2919" y="2921"/>
                    <a:pt x="3001" y="2675"/>
                    <a:pt x="3050" y="2430"/>
                  </a:cubicBezTo>
                  <a:cubicBezTo>
                    <a:pt x="3115" y="2675"/>
                    <a:pt x="3197" y="2921"/>
                    <a:pt x="3312" y="3134"/>
                  </a:cubicBezTo>
                  <a:cubicBezTo>
                    <a:pt x="3623" y="3839"/>
                    <a:pt x="4066" y="4396"/>
                    <a:pt x="4263" y="4921"/>
                  </a:cubicBezTo>
                  <a:cubicBezTo>
                    <a:pt x="4524" y="5493"/>
                    <a:pt x="4509" y="6147"/>
                    <a:pt x="4216" y="6703"/>
                  </a:cubicBezTo>
                  <a:lnTo>
                    <a:pt x="4216" y="6703"/>
                  </a:lnTo>
                  <a:cubicBezTo>
                    <a:pt x="4263" y="6617"/>
                    <a:pt x="4699" y="5950"/>
                    <a:pt x="4345" y="4888"/>
                  </a:cubicBezTo>
                  <a:cubicBezTo>
                    <a:pt x="4082" y="4118"/>
                    <a:pt x="3165" y="3069"/>
                    <a:pt x="3165" y="1905"/>
                  </a:cubicBezTo>
                  <a:cubicBezTo>
                    <a:pt x="3213" y="931"/>
                    <a:pt x="3986" y="517"/>
                    <a:pt x="4582" y="517"/>
                  </a:cubicBezTo>
                  <a:cubicBezTo>
                    <a:pt x="4788" y="517"/>
                    <a:pt x="4972" y="567"/>
                    <a:pt x="5099" y="659"/>
                  </a:cubicBezTo>
                  <a:cubicBezTo>
                    <a:pt x="5656" y="1053"/>
                    <a:pt x="5459" y="1790"/>
                    <a:pt x="5050" y="1905"/>
                  </a:cubicBezTo>
                  <a:cubicBezTo>
                    <a:pt x="4982" y="1930"/>
                    <a:pt x="4913" y="1942"/>
                    <a:pt x="4845" y="1942"/>
                  </a:cubicBezTo>
                  <a:cubicBezTo>
                    <a:pt x="4600" y="1942"/>
                    <a:pt x="4369" y="1788"/>
                    <a:pt x="4279" y="1544"/>
                  </a:cubicBezTo>
                  <a:cubicBezTo>
                    <a:pt x="4258" y="1459"/>
                    <a:pt x="4312" y="1374"/>
                    <a:pt x="4385" y="1374"/>
                  </a:cubicBezTo>
                  <a:cubicBezTo>
                    <a:pt x="4424" y="1374"/>
                    <a:pt x="4468" y="1399"/>
                    <a:pt x="4509" y="1462"/>
                  </a:cubicBezTo>
                  <a:cubicBezTo>
                    <a:pt x="4557" y="1535"/>
                    <a:pt x="4629" y="1567"/>
                    <a:pt x="4702" y="1567"/>
                  </a:cubicBezTo>
                  <a:cubicBezTo>
                    <a:pt x="4826" y="1567"/>
                    <a:pt x="4951" y="1471"/>
                    <a:pt x="4951" y="1315"/>
                  </a:cubicBezTo>
                  <a:cubicBezTo>
                    <a:pt x="4968" y="1167"/>
                    <a:pt x="4853" y="1020"/>
                    <a:pt x="4705" y="1003"/>
                  </a:cubicBezTo>
                  <a:cubicBezTo>
                    <a:pt x="4675" y="996"/>
                    <a:pt x="4645" y="993"/>
                    <a:pt x="4615" y="993"/>
                  </a:cubicBezTo>
                  <a:cubicBezTo>
                    <a:pt x="4439" y="993"/>
                    <a:pt x="4286" y="1114"/>
                    <a:pt x="4230" y="1282"/>
                  </a:cubicBezTo>
                  <a:cubicBezTo>
                    <a:pt x="4103" y="1584"/>
                    <a:pt x="4346" y="2103"/>
                    <a:pt x="4930" y="2103"/>
                  </a:cubicBezTo>
                  <a:cubicBezTo>
                    <a:pt x="4948" y="2103"/>
                    <a:pt x="4966" y="2103"/>
                    <a:pt x="4984" y="2102"/>
                  </a:cubicBezTo>
                  <a:cubicBezTo>
                    <a:pt x="5607" y="2069"/>
                    <a:pt x="6115" y="1102"/>
                    <a:pt x="5541" y="446"/>
                  </a:cubicBezTo>
                  <a:cubicBezTo>
                    <a:pt x="5311" y="156"/>
                    <a:pt x="4921" y="1"/>
                    <a:pt x="4523" y="1"/>
                  </a:cubicBezTo>
                  <a:cubicBezTo>
                    <a:pt x="4045" y="1"/>
                    <a:pt x="3554" y="225"/>
                    <a:pt x="3312" y="708"/>
                  </a:cubicBezTo>
                  <a:cubicBezTo>
                    <a:pt x="3197" y="872"/>
                    <a:pt x="3115" y="1069"/>
                    <a:pt x="3050" y="1266"/>
                  </a:cubicBezTo>
                  <a:cubicBezTo>
                    <a:pt x="3001" y="1069"/>
                    <a:pt x="2919" y="872"/>
                    <a:pt x="2804" y="708"/>
                  </a:cubicBezTo>
                  <a:cubicBezTo>
                    <a:pt x="2562" y="225"/>
                    <a:pt x="2071" y="1"/>
                    <a:pt x="1593" y="1"/>
                  </a:cubicBezTo>
                  <a:close/>
                  <a:moveTo>
                    <a:pt x="1900" y="6703"/>
                  </a:moveTo>
                  <a:cubicBezTo>
                    <a:pt x="1901" y="6705"/>
                    <a:pt x="1902" y="6706"/>
                    <a:pt x="1902" y="6708"/>
                  </a:cubicBezTo>
                  <a:cubicBezTo>
                    <a:pt x="1902" y="6706"/>
                    <a:pt x="1901" y="6705"/>
                    <a:pt x="1900" y="6703"/>
                  </a:cubicBezTo>
                  <a:close/>
                  <a:moveTo>
                    <a:pt x="4216" y="6703"/>
                  </a:moveTo>
                  <a:cubicBezTo>
                    <a:pt x="4215" y="6705"/>
                    <a:pt x="4214" y="6706"/>
                    <a:pt x="4214" y="6708"/>
                  </a:cubicBezTo>
                  <a:cubicBezTo>
                    <a:pt x="4214" y="6706"/>
                    <a:pt x="4215" y="6705"/>
                    <a:pt x="4216" y="6703"/>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7" name="Google Shape;9167;p21"/>
            <p:cNvSpPr/>
            <p:nvPr/>
          </p:nvSpPr>
          <p:spPr>
            <a:xfrm>
              <a:off x="498401" y="4693875"/>
              <a:ext cx="171045" cy="268903"/>
            </a:xfrm>
            <a:custGeom>
              <a:avLst/>
              <a:gdLst/>
              <a:ahLst/>
              <a:cxnLst/>
              <a:rect l="l" t="t" r="r" b="b"/>
              <a:pathLst>
                <a:path w="5214" h="8197" extrusionOk="0">
                  <a:moveTo>
                    <a:pt x="4115" y="1"/>
                  </a:moveTo>
                  <a:lnTo>
                    <a:pt x="4115" y="1"/>
                  </a:lnTo>
                  <a:cubicBezTo>
                    <a:pt x="4115" y="1"/>
                    <a:pt x="4197" y="607"/>
                    <a:pt x="3804" y="837"/>
                  </a:cubicBezTo>
                  <a:cubicBezTo>
                    <a:pt x="3410" y="1066"/>
                    <a:pt x="2853" y="1525"/>
                    <a:pt x="3443" y="2050"/>
                  </a:cubicBezTo>
                  <a:cubicBezTo>
                    <a:pt x="4033" y="2574"/>
                    <a:pt x="4213" y="3328"/>
                    <a:pt x="3689" y="4066"/>
                  </a:cubicBezTo>
                  <a:cubicBezTo>
                    <a:pt x="3689" y="4066"/>
                    <a:pt x="3984" y="2967"/>
                    <a:pt x="3263" y="2476"/>
                  </a:cubicBezTo>
                  <a:cubicBezTo>
                    <a:pt x="3064" y="2343"/>
                    <a:pt x="2904" y="2306"/>
                    <a:pt x="2789" y="2306"/>
                  </a:cubicBezTo>
                  <a:cubicBezTo>
                    <a:pt x="2649" y="2306"/>
                    <a:pt x="2574" y="2361"/>
                    <a:pt x="2574" y="2361"/>
                  </a:cubicBezTo>
                  <a:cubicBezTo>
                    <a:pt x="2623" y="2492"/>
                    <a:pt x="2656" y="2640"/>
                    <a:pt x="2673" y="2787"/>
                  </a:cubicBezTo>
                  <a:cubicBezTo>
                    <a:pt x="2689" y="3000"/>
                    <a:pt x="2214" y="3361"/>
                    <a:pt x="2558" y="3754"/>
                  </a:cubicBezTo>
                  <a:cubicBezTo>
                    <a:pt x="2902" y="4148"/>
                    <a:pt x="3148" y="4918"/>
                    <a:pt x="1951" y="5803"/>
                  </a:cubicBezTo>
                  <a:cubicBezTo>
                    <a:pt x="1951" y="5803"/>
                    <a:pt x="2558" y="4443"/>
                    <a:pt x="2197" y="3738"/>
                  </a:cubicBezTo>
                  <a:cubicBezTo>
                    <a:pt x="1837" y="3033"/>
                    <a:pt x="1378" y="3148"/>
                    <a:pt x="952" y="2558"/>
                  </a:cubicBezTo>
                  <a:cubicBezTo>
                    <a:pt x="952" y="2558"/>
                    <a:pt x="1" y="3082"/>
                    <a:pt x="738" y="4230"/>
                  </a:cubicBezTo>
                  <a:cubicBezTo>
                    <a:pt x="1607" y="5574"/>
                    <a:pt x="542" y="7278"/>
                    <a:pt x="1460" y="8196"/>
                  </a:cubicBezTo>
                  <a:cubicBezTo>
                    <a:pt x="1460" y="8196"/>
                    <a:pt x="1410" y="6836"/>
                    <a:pt x="2673" y="5606"/>
                  </a:cubicBezTo>
                  <a:cubicBezTo>
                    <a:pt x="3935" y="4377"/>
                    <a:pt x="5213" y="2853"/>
                    <a:pt x="41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8" name="Google Shape;9168;p21"/>
            <p:cNvSpPr/>
            <p:nvPr/>
          </p:nvSpPr>
          <p:spPr>
            <a:xfrm>
              <a:off x="648979" y="4660544"/>
              <a:ext cx="98973" cy="148443"/>
            </a:xfrm>
            <a:custGeom>
              <a:avLst/>
              <a:gdLst/>
              <a:ahLst/>
              <a:cxnLst/>
              <a:rect l="l" t="t" r="r" b="b"/>
              <a:pathLst>
                <a:path w="3017" h="4525" extrusionOk="0">
                  <a:moveTo>
                    <a:pt x="2574" y="0"/>
                  </a:moveTo>
                  <a:lnTo>
                    <a:pt x="2574" y="0"/>
                  </a:lnTo>
                  <a:cubicBezTo>
                    <a:pt x="2525" y="279"/>
                    <a:pt x="2262" y="525"/>
                    <a:pt x="1623" y="820"/>
                  </a:cubicBezTo>
                  <a:cubicBezTo>
                    <a:pt x="967" y="1099"/>
                    <a:pt x="1213" y="1935"/>
                    <a:pt x="1263" y="2115"/>
                  </a:cubicBezTo>
                  <a:cubicBezTo>
                    <a:pt x="1325" y="2303"/>
                    <a:pt x="1373" y="2641"/>
                    <a:pt x="1190" y="2641"/>
                  </a:cubicBezTo>
                  <a:cubicBezTo>
                    <a:pt x="1182" y="2641"/>
                    <a:pt x="1173" y="2641"/>
                    <a:pt x="1164" y="2639"/>
                  </a:cubicBezTo>
                  <a:cubicBezTo>
                    <a:pt x="951" y="2607"/>
                    <a:pt x="1000" y="2492"/>
                    <a:pt x="1099" y="1820"/>
                  </a:cubicBezTo>
                  <a:cubicBezTo>
                    <a:pt x="1172" y="1319"/>
                    <a:pt x="863" y="1255"/>
                    <a:pt x="700" y="1255"/>
                  </a:cubicBezTo>
                  <a:cubicBezTo>
                    <a:pt x="645" y="1255"/>
                    <a:pt x="607" y="1262"/>
                    <a:pt x="607" y="1262"/>
                  </a:cubicBezTo>
                  <a:cubicBezTo>
                    <a:pt x="738" y="1426"/>
                    <a:pt x="722" y="1656"/>
                    <a:pt x="590" y="1820"/>
                  </a:cubicBezTo>
                  <a:cubicBezTo>
                    <a:pt x="345" y="2066"/>
                    <a:pt x="33" y="2344"/>
                    <a:pt x="295" y="3098"/>
                  </a:cubicBezTo>
                  <a:cubicBezTo>
                    <a:pt x="558" y="3852"/>
                    <a:pt x="0" y="4524"/>
                    <a:pt x="0" y="4524"/>
                  </a:cubicBezTo>
                  <a:cubicBezTo>
                    <a:pt x="3016" y="2017"/>
                    <a:pt x="2574" y="1"/>
                    <a:pt x="25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9" name="Google Shape;9169;p21"/>
            <p:cNvSpPr/>
            <p:nvPr/>
          </p:nvSpPr>
          <p:spPr>
            <a:xfrm>
              <a:off x="451620" y="4941754"/>
              <a:ext cx="117803" cy="139848"/>
            </a:xfrm>
            <a:custGeom>
              <a:avLst/>
              <a:gdLst/>
              <a:ahLst/>
              <a:cxnLst/>
              <a:rect l="l" t="t" r="r" b="b"/>
              <a:pathLst>
                <a:path w="3591" h="4263" extrusionOk="0">
                  <a:moveTo>
                    <a:pt x="1869" y="1"/>
                  </a:moveTo>
                  <a:cubicBezTo>
                    <a:pt x="1869" y="1"/>
                    <a:pt x="2000" y="280"/>
                    <a:pt x="1640" y="526"/>
                  </a:cubicBezTo>
                  <a:cubicBezTo>
                    <a:pt x="1296" y="771"/>
                    <a:pt x="1" y="2443"/>
                    <a:pt x="3590" y="4263"/>
                  </a:cubicBezTo>
                  <a:cubicBezTo>
                    <a:pt x="3590" y="4263"/>
                    <a:pt x="2738" y="3771"/>
                    <a:pt x="2640" y="2476"/>
                  </a:cubicBezTo>
                  <a:cubicBezTo>
                    <a:pt x="2525" y="1198"/>
                    <a:pt x="2804" y="509"/>
                    <a:pt x="18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0" name="Google Shape;9170;p21"/>
            <p:cNvSpPr/>
            <p:nvPr/>
          </p:nvSpPr>
          <p:spPr>
            <a:xfrm>
              <a:off x="219323" y="4977971"/>
              <a:ext cx="226945" cy="160154"/>
            </a:xfrm>
            <a:custGeom>
              <a:avLst/>
              <a:gdLst/>
              <a:ahLst/>
              <a:cxnLst/>
              <a:rect l="l" t="t" r="r" b="b"/>
              <a:pathLst>
                <a:path w="6918" h="4882" extrusionOk="0">
                  <a:moveTo>
                    <a:pt x="4978" y="1"/>
                  </a:moveTo>
                  <a:cubicBezTo>
                    <a:pt x="4754" y="1"/>
                    <a:pt x="4504" y="53"/>
                    <a:pt x="4230" y="176"/>
                  </a:cubicBezTo>
                  <a:cubicBezTo>
                    <a:pt x="2771" y="831"/>
                    <a:pt x="3033" y="3306"/>
                    <a:pt x="4771" y="3667"/>
                  </a:cubicBezTo>
                  <a:cubicBezTo>
                    <a:pt x="4984" y="3700"/>
                    <a:pt x="5180" y="3732"/>
                    <a:pt x="5361" y="3749"/>
                  </a:cubicBezTo>
                  <a:cubicBezTo>
                    <a:pt x="4902" y="3831"/>
                    <a:pt x="4459" y="3995"/>
                    <a:pt x="4049" y="4191"/>
                  </a:cubicBezTo>
                  <a:cubicBezTo>
                    <a:pt x="3885" y="4273"/>
                    <a:pt x="3656" y="4339"/>
                    <a:pt x="3607" y="4355"/>
                  </a:cubicBezTo>
                  <a:cubicBezTo>
                    <a:pt x="3152" y="4528"/>
                    <a:pt x="2723" y="4603"/>
                    <a:pt x="2336" y="4603"/>
                  </a:cubicBezTo>
                  <a:cubicBezTo>
                    <a:pt x="1507" y="4603"/>
                    <a:pt x="870" y="4257"/>
                    <a:pt x="591" y="3765"/>
                  </a:cubicBezTo>
                  <a:cubicBezTo>
                    <a:pt x="361" y="3355"/>
                    <a:pt x="345" y="2864"/>
                    <a:pt x="558" y="2454"/>
                  </a:cubicBezTo>
                  <a:cubicBezTo>
                    <a:pt x="558" y="2454"/>
                    <a:pt x="558" y="2421"/>
                    <a:pt x="574" y="2421"/>
                  </a:cubicBezTo>
                  <a:cubicBezTo>
                    <a:pt x="778" y="2107"/>
                    <a:pt x="1115" y="1960"/>
                    <a:pt x="1430" y="1960"/>
                  </a:cubicBezTo>
                  <a:cubicBezTo>
                    <a:pt x="1723" y="1960"/>
                    <a:pt x="1997" y="2086"/>
                    <a:pt x="2132" y="2323"/>
                  </a:cubicBezTo>
                  <a:cubicBezTo>
                    <a:pt x="2230" y="2454"/>
                    <a:pt x="2295" y="2634"/>
                    <a:pt x="2295" y="2798"/>
                  </a:cubicBezTo>
                  <a:cubicBezTo>
                    <a:pt x="2295" y="2946"/>
                    <a:pt x="2230" y="3093"/>
                    <a:pt x="2132" y="3208"/>
                  </a:cubicBezTo>
                  <a:cubicBezTo>
                    <a:pt x="2017" y="3305"/>
                    <a:pt x="1955" y="3335"/>
                    <a:pt x="1924" y="3335"/>
                  </a:cubicBezTo>
                  <a:cubicBezTo>
                    <a:pt x="1897" y="3335"/>
                    <a:pt x="1895" y="3313"/>
                    <a:pt x="1902" y="3290"/>
                  </a:cubicBezTo>
                  <a:cubicBezTo>
                    <a:pt x="2017" y="3030"/>
                    <a:pt x="1727" y="2861"/>
                    <a:pt x="1474" y="2861"/>
                  </a:cubicBezTo>
                  <a:cubicBezTo>
                    <a:pt x="1295" y="2861"/>
                    <a:pt x="1135" y="2946"/>
                    <a:pt x="1148" y="3142"/>
                  </a:cubicBezTo>
                  <a:cubicBezTo>
                    <a:pt x="1137" y="3417"/>
                    <a:pt x="1376" y="3544"/>
                    <a:pt x="1629" y="3544"/>
                  </a:cubicBezTo>
                  <a:cubicBezTo>
                    <a:pt x="1753" y="3544"/>
                    <a:pt x="1881" y="3513"/>
                    <a:pt x="1984" y="3454"/>
                  </a:cubicBezTo>
                  <a:lnTo>
                    <a:pt x="2017" y="3437"/>
                  </a:lnTo>
                  <a:cubicBezTo>
                    <a:pt x="2050" y="3421"/>
                    <a:pt x="2066" y="3405"/>
                    <a:pt x="2082" y="3388"/>
                  </a:cubicBezTo>
                  <a:lnTo>
                    <a:pt x="2099" y="3372"/>
                  </a:lnTo>
                  <a:cubicBezTo>
                    <a:pt x="2394" y="3093"/>
                    <a:pt x="2443" y="2618"/>
                    <a:pt x="2181" y="2290"/>
                  </a:cubicBezTo>
                  <a:cubicBezTo>
                    <a:pt x="2042" y="2013"/>
                    <a:pt x="1730" y="1862"/>
                    <a:pt x="1395" y="1862"/>
                  </a:cubicBezTo>
                  <a:cubicBezTo>
                    <a:pt x="1055" y="1862"/>
                    <a:pt x="691" y="2017"/>
                    <a:pt x="460" y="2356"/>
                  </a:cubicBezTo>
                  <a:cubicBezTo>
                    <a:pt x="1" y="2946"/>
                    <a:pt x="148" y="4109"/>
                    <a:pt x="935" y="4585"/>
                  </a:cubicBezTo>
                  <a:cubicBezTo>
                    <a:pt x="1300" y="4783"/>
                    <a:pt x="1722" y="4882"/>
                    <a:pt x="2135" y="4882"/>
                  </a:cubicBezTo>
                  <a:cubicBezTo>
                    <a:pt x="2167" y="4882"/>
                    <a:pt x="2198" y="4881"/>
                    <a:pt x="2230" y="4880"/>
                  </a:cubicBezTo>
                  <a:cubicBezTo>
                    <a:pt x="3131" y="4847"/>
                    <a:pt x="3853" y="4355"/>
                    <a:pt x="5033" y="3995"/>
                  </a:cubicBezTo>
                  <a:cubicBezTo>
                    <a:pt x="5459" y="3896"/>
                    <a:pt x="5902" y="3831"/>
                    <a:pt x="6344" y="3798"/>
                  </a:cubicBezTo>
                  <a:cubicBezTo>
                    <a:pt x="6541" y="3782"/>
                    <a:pt x="6754" y="3716"/>
                    <a:pt x="6918" y="3618"/>
                  </a:cubicBezTo>
                  <a:lnTo>
                    <a:pt x="6918" y="3618"/>
                  </a:lnTo>
                  <a:cubicBezTo>
                    <a:pt x="6918" y="3618"/>
                    <a:pt x="6807" y="3644"/>
                    <a:pt x="6663" y="3644"/>
                  </a:cubicBezTo>
                  <a:cubicBezTo>
                    <a:pt x="6509" y="3644"/>
                    <a:pt x="6316" y="3614"/>
                    <a:pt x="6180" y="3487"/>
                  </a:cubicBezTo>
                  <a:cubicBezTo>
                    <a:pt x="5918" y="3257"/>
                    <a:pt x="5918" y="3355"/>
                    <a:pt x="5639" y="3257"/>
                  </a:cubicBezTo>
                  <a:cubicBezTo>
                    <a:pt x="5475" y="3224"/>
                    <a:pt x="5361" y="3060"/>
                    <a:pt x="5361" y="2896"/>
                  </a:cubicBezTo>
                  <a:cubicBezTo>
                    <a:pt x="5164" y="3060"/>
                    <a:pt x="5131" y="3355"/>
                    <a:pt x="5279" y="3552"/>
                  </a:cubicBezTo>
                  <a:cubicBezTo>
                    <a:pt x="5279" y="3552"/>
                    <a:pt x="4574" y="3552"/>
                    <a:pt x="4394" y="3191"/>
                  </a:cubicBezTo>
                  <a:cubicBezTo>
                    <a:pt x="4213" y="2814"/>
                    <a:pt x="4426" y="2814"/>
                    <a:pt x="4557" y="2733"/>
                  </a:cubicBezTo>
                  <a:cubicBezTo>
                    <a:pt x="4705" y="2651"/>
                    <a:pt x="4754" y="2519"/>
                    <a:pt x="4607" y="2306"/>
                  </a:cubicBezTo>
                  <a:cubicBezTo>
                    <a:pt x="4443" y="2093"/>
                    <a:pt x="4476" y="1733"/>
                    <a:pt x="4738" y="1733"/>
                  </a:cubicBezTo>
                  <a:cubicBezTo>
                    <a:pt x="4658" y="1560"/>
                    <a:pt x="4492" y="1452"/>
                    <a:pt x="4310" y="1452"/>
                  </a:cubicBezTo>
                  <a:cubicBezTo>
                    <a:pt x="4268" y="1452"/>
                    <a:pt x="4224" y="1458"/>
                    <a:pt x="4180" y="1470"/>
                  </a:cubicBezTo>
                  <a:cubicBezTo>
                    <a:pt x="3754" y="1552"/>
                    <a:pt x="3754" y="2159"/>
                    <a:pt x="3754" y="2159"/>
                  </a:cubicBezTo>
                  <a:cubicBezTo>
                    <a:pt x="3754" y="2159"/>
                    <a:pt x="3459" y="1405"/>
                    <a:pt x="3935" y="1028"/>
                  </a:cubicBezTo>
                  <a:cubicBezTo>
                    <a:pt x="4124" y="883"/>
                    <a:pt x="4274" y="827"/>
                    <a:pt x="4391" y="827"/>
                  </a:cubicBezTo>
                  <a:cubicBezTo>
                    <a:pt x="4579" y="827"/>
                    <a:pt x="4681" y="969"/>
                    <a:pt x="4721" y="1110"/>
                  </a:cubicBezTo>
                  <a:cubicBezTo>
                    <a:pt x="4774" y="1295"/>
                    <a:pt x="4870" y="1449"/>
                    <a:pt x="5018" y="1449"/>
                  </a:cubicBezTo>
                  <a:cubicBezTo>
                    <a:pt x="5053" y="1449"/>
                    <a:pt x="5090" y="1440"/>
                    <a:pt x="5131" y="1421"/>
                  </a:cubicBezTo>
                  <a:cubicBezTo>
                    <a:pt x="5262" y="1345"/>
                    <a:pt x="5377" y="1248"/>
                    <a:pt x="5474" y="1248"/>
                  </a:cubicBezTo>
                  <a:cubicBezTo>
                    <a:pt x="5524" y="1248"/>
                    <a:pt x="5568" y="1273"/>
                    <a:pt x="5607" y="1339"/>
                  </a:cubicBezTo>
                  <a:cubicBezTo>
                    <a:pt x="5738" y="1602"/>
                    <a:pt x="5623" y="1897"/>
                    <a:pt x="5361" y="2011"/>
                  </a:cubicBezTo>
                  <a:cubicBezTo>
                    <a:pt x="5361" y="2011"/>
                    <a:pt x="5366" y="2012"/>
                    <a:pt x="5377" y="2012"/>
                  </a:cubicBezTo>
                  <a:cubicBezTo>
                    <a:pt x="5484" y="2012"/>
                    <a:pt x="6095" y="1984"/>
                    <a:pt x="6229" y="1372"/>
                  </a:cubicBezTo>
                  <a:cubicBezTo>
                    <a:pt x="6334" y="822"/>
                    <a:pt x="5864" y="1"/>
                    <a:pt x="49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1" name="Google Shape;9171;p21"/>
            <p:cNvSpPr/>
            <p:nvPr/>
          </p:nvSpPr>
          <p:spPr>
            <a:xfrm>
              <a:off x="183302" y="5063823"/>
              <a:ext cx="152740" cy="108650"/>
            </a:xfrm>
            <a:custGeom>
              <a:avLst/>
              <a:gdLst/>
              <a:ahLst/>
              <a:cxnLst/>
              <a:rect l="l" t="t" r="r" b="b"/>
              <a:pathLst>
                <a:path w="4656" h="3312" extrusionOk="0">
                  <a:moveTo>
                    <a:pt x="836" y="1"/>
                  </a:moveTo>
                  <a:cubicBezTo>
                    <a:pt x="836" y="1"/>
                    <a:pt x="1" y="919"/>
                    <a:pt x="558" y="1722"/>
                  </a:cubicBezTo>
                  <a:cubicBezTo>
                    <a:pt x="869" y="2181"/>
                    <a:pt x="1377" y="2459"/>
                    <a:pt x="1935" y="2492"/>
                  </a:cubicBezTo>
                  <a:cubicBezTo>
                    <a:pt x="1869" y="2492"/>
                    <a:pt x="1476" y="2492"/>
                    <a:pt x="1295" y="2722"/>
                  </a:cubicBezTo>
                  <a:cubicBezTo>
                    <a:pt x="1181" y="2886"/>
                    <a:pt x="1131" y="3099"/>
                    <a:pt x="1148" y="3312"/>
                  </a:cubicBezTo>
                  <a:cubicBezTo>
                    <a:pt x="1202" y="3217"/>
                    <a:pt x="1312" y="3156"/>
                    <a:pt x="1423" y="3156"/>
                  </a:cubicBezTo>
                  <a:cubicBezTo>
                    <a:pt x="1446" y="3156"/>
                    <a:pt x="1469" y="3159"/>
                    <a:pt x="1492" y="3164"/>
                  </a:cubicBezTo>
                  <a:cubicBezTo>
                    <a:pt x="1598" y="3200"/>
                    <a:pt x="1757" y="3278"/>
                    <a:pt x="1941" y="3278"/>
                  </a:cubicBezTo>
                  <a:cubicBezTo>
                    <a:pt x="2096" y="3278"/>
                    <a:pt x="2270" y="3221"/>
                    <a:pt x="2443" y="3033"/>
                  </a:cubicBezTo>
                  <a:cubicBezTo>
                    <a:pt x="2820" y="2640"/>
                    <a:pt x="3312" y="2869"/>
                    <a:pt x="4656" y="2148"/>
                  </a:cubicBezTo>
                  <a:lnTo>
                    <a:pt x="4656" y="2148"/>
                  </a:lnTo>
                  <a:cubicBezTo>
                    <a:pt x="4656" y="2148"/>
                    <a:pt x="3926" y="2456"/>
                    <a:pt x="3109" y="2456"/>
                  </a:cubicBezTo>
                  <a:cubicBezTo>
                    <a:pt x="2647" y="2456"/>
                    <a:pt x="2157" y="2357"/>
                    <a:pt x="1754" y="2050"/>
                  </a:cubicBezTo>
                  <a:cubicBezTo>
                    <a:pt x="1099" y="1574"/>
                    <a:pt x="754" y="804"/>
                    <a:pt x="83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2" name="Google Shape;9172;p21"/>
            <p:cNvSpPr/>
            <p:nvPr/>
          </p:nvSpPr>
          <p:spPr>
            <a:xfrm>
              <a:off x="384401" y="4820307"/>
              <a:ext cx="145753" cy="205917"/>
            </a:xfrm>
            <a:custGeom>
              <a:avLst/>
              <a:gdLst/>
              <a:ahLst/>
              <a:cxnLst/>
              <a:rect l="l" t="t" r="r" b="b"/>
              <a:pathLst>
                <a:path w="4443" h="6277" extrusionOk="0">
                  <a:moveTo>
                    <a:pt x="2633" y="0"/>
                  </a:moveTo>
                  <a:cubicBezTo>
                    <a:pt x="2137" y="0"/>
                    <a:pt x="1621" y="202"/>
                    <a:pt x="1279" y="605"/>
                  </a:cubicBezTo>
                  <a:cubicBezTo>
                    <a:pt x="1" y="2244"/>
                    <a:pt x="902" y="4260"/>
                    <a:pt x="1656" y="5113"/>
                  </a:cubicBezTo>
                  <a:cubicBezTo>
                    <a:pt x="2083" y="5637"/>
                    <a:pt x="2640" y="6031"/>
                    <a:pt x="3263" y="6276"/>
                  </a:cubicBezTo>
                  <a:cubicBezTo>
                    <a:pt x="2689" y="6014"/>
                    <a:pt x="2181" y="5621"/>
                    <a:pt x="1788" y="5129"/>
                  </a:cubicBezTo>
                  <a:cubicBezTo>
                    <a:pt x="1509" y="4736"/>
                    <a:pt x="1312" y="4309"/>
                    <a:pt x="1181" y="3851"/>
                  </a:cubicBezTo>
                  <a:cubicBezTo>
                    <a:pt x="1034" y="3326"/>
                    <a:pt x="984" y="2769"/>
                    <a:pt x="1017" y="2211"/>
                  </a:cubicBezTo>
                  <a:cubicBezTo>
                    <a:pt x="1148" y="736"/>
                    <a:pt x="1984" y="195"/>
                    <a:pt x="2738" y="162"/>
                  </a:cubicBezTo>
                  <a:cubicBezTo>
                    <a:pt x="3082" y="162"/>
                    <a:pt x="3410" y="310"/>
                    <a:pt x="3656" y="556"/>
                  </a:cubicBezTo>
                  <a:cubicBezTo>
                    <a:pt x="4312" y="1097"/>
                    <a:pt x="3951" y="2047"/>
                    <a:pt x="3410" y="2277"/>
                  </a:cubicBezTo>
                  <a:cubicBezTo>
                    <a:pt x="3287" y="2338"/>
                    <a:pt x="3150" y="2372"/>
                    <a:pt x="3012" y="2372"/>
                  </a:cubicBezTo>
                  <a:cubicBezTo>
                    <a:pt x="2892" y="2372"/>
                    <a:pt x="2770" y="2347"/>
                    <a:pt x="2656" y="2293"/>
                  </a:cubicBezTo>
                  <a:cubicBezTo>
                    <a:pt x="2492" y="2195"/>
                    <a:pt x="2378" y="2031"/>
                    <a:pt x="2345" y="1834"/>
                  </a:cubicBezTo>
                  <a:cubicBezTo>
                    <a:pt x="2345" y="1737"/>
                    <a:pt x="2371" y="1714"/>
                    <a:pt x="2422" y="1714"/>
                  </a:cubicBezTo>
                  <a:cubicBezTo>
                    <a:pt x="2465" y="1714"/>
                    <a:pt x="2527" y="1731"/>
                    <a:pt x="2607" y="1731"/>
                  </a:cubicBezTo>
                  <a:cubicBezTo>
                    <a:pt x="2668" y="1731"/>
                    <a:pt x="2739" y="1721"/>
                    <a:pt x="2820" y="1687"/>
                  </a:cubicBezTo>
                  <a:cubicBezTo>
                    <a:pt x="3017" y="1572"/>
                    <a:pt x="3050" y="1293"/>
                    <a:pt x="2886" y="1130"/>
                  </a:cubicBezTo>
                  <a:cubicBezTo>
                    <a:pt x="2817" y="1056"/>
                    <a:pt x="2718" y="1015"/>
                    <a:pt x="2614" y="1015"/>
                  </a:cubicBezTo>
                  <a:cubicBezTo>
                    <a:pt x="2420" y="1015"/>
                    <a:pt x="2213" y="1158"/>
                    <a:pt x="2181" y="1490"/>
                  </a:cubicBezTo>
                  <a:cubicBezTo>
                    <a:pt x="2148" y="1736"/>
                    <a:pt x="2214" y="1982"/>
                    <a:pt x="2378" y="2146"/>
                  </a:cubicBezTo>
                  <a:lnTo>
                    <a:pt x="2443" y="2211"/>
                  </a:lnTo>
                  <a:cubicBezTo>
                    <a:pt x="2460" y="2228"/>
                    <a:pt x="2476" y="2244"/>
                    <a:pt x="2509" y="2261"/>
                  </a:cubicBezTo>
                  <a:lnTo>
                    <a:pt x="2558" y="2293"/>
                  </a:lnTo>
                  <a:lnTo>
                    <a:pt x="2591" y="2326"/>
                  </a:lnTo>
                  <a:lnTo>
                    <a:pt x="2623" y="2343"/>
                  </a:lnTo>
                  <a:cubicBezTo>
                    <a:pt x="2755" y="2408"/>
                    <a:pt x="2894" y="2441"/>
                    <a:pt x="3031" y="2441"/>
                  </a:cubicBezTo>
                  <a:cubicBezTo>
                    <a:pt x="3168" y="2441"/>
                    <a:pt x="3304" y="2408"/>
                    <a:pt x="3427" y="2343"/>
                  </a:cubicBezTo>
                  <a:cubicBezTo>
                    <a:pt x="4017" y="2129"/>
                    <a:pt x="4443" y="1080"/>
                    <a:pt x="3754" y="458"/>
                  </a:cubicBezTo>
                  <a:cubicBezTo>
                    <a:pt x="3480" y="153"/>
                    <a:pt x="3064" y="0"/>
                    <a:pt x="26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173" name="Google Shape;9173;p21"/>
          <p:cNvSpPr txBox="1">
            <a:spLocks noGrp="1"/>
          </p:cNvSpPr>
          <p:nvPr>
            <p:ph type="title"/>
          </p:nvPr>
        </p:nvSpPr>
        <p:spPr>
          <a:xfrm>
            <a:off x="1068100" y="933450"/>
            <a:ext cx="7047300" cy="4824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a:lvl1pPr>
            <a:lvl2pPr lvl="1" rtl="0">
              <a:spcBef>
                <a:spcPts val="0"/>
              </a:spcBef>
              <a:spcAft>
                <a:spcPts val="0"/>
              </a:spcAft>
              <a:buClr>
                <a:schemeClr val="accent1"/>
              </a:buClr>
              <a:buSzPts val="2800"/>
              <a:buFont typeface="Montserrat Light"/>
              <a:buNone/>
              <a:defRPr>
                <a:solidFill>
                  <a:schemeClr val="accent1"/>
                </a:solidFill>
                <a:latin typeface="Montserrat Light"/>
                <a:ea typeface="Montserrat Light"/>
                <a:cs typeface="Montserrat Light"/>
                <a:sym typeface="Montserrat Light"/>
              </a:defRPr>
            </a:lvl2pPr>
            <a:lvl3pPr lvl="2" rtl="0">
              <a:spcBef>
                <a:spcPts val="0"/>
              </a:spcBef>
              <a:spcAft>
                <a:spcPts val="0"/>
              </a:spcAft>
              <a:buClr>
                <a:schemeClr val="accent1"/>
              </a:buClr>
              <a:buSzPts val="2800"/>
              <a:buFont typeface="Montserrat Light"/>
              <a:buNone/>
              <a:defRPr>
                <a:solidFill>
                  <a:schemeClr val="accent1"/>
                </a:solidFill>
                <a:latin typeface="Montserrat Light"/>
                <a:ea typeface="Montserrat Light"/>
                <a:cs typeface="Montserrat Light"/>
                <a:sym typeface="Montserrat Light"/>
              </a:defRPr>
            </a:lvl3pPr>
            <a:lvl4pPr lvl="3" rtl="0">
              <a:spcBef>
                <a:spcPts val="0"/>
              </a:spcBef>
              <a:spcAft>
                <a:spcPts val="0"/>
              </a:spcAft>
              <a:buClr>
                <a:schemeClr val="accent1"/>
              </a:buClr>
              <a:buSzPts val="2800"/>
              <a:buFont typeface="Montserrat Light"/>
              <a:buNone/>
              <a:defRPr>
                <a:solidFill>
                  <a:schemeClr val="accent1"/>
                </a:solidFill>
                <a:latin typeface="Montserrat Light"/>
                <a:ea typeface="Montserrat Light"/>
                <a:cs typeface="Montserrat Light"/>
                <a:sym typeface="Montserrat Light"/>
              </a:defRPr>
            </a:lvl4pPr>
            <a:lvl5pPr lvl="4" rtl="0">
              <a:spcBef>
                <a:spcPts val="0"/>
              </a:spcBef>
              <a:spcAft>
                <a:spcPts val="0"/>
              </a:spcAft>
              <a:buClr>
                <a:schemeClr val="accent1"/>
              </a:buClr>
              <a:buSzPts val="2800"/>
              <a:buFont typeface="Montserrat Light"/>
              <a:buNone/>
              <a:defRPr>
                <a:solidFill>
                  <a:schemeClr val="accent1"/>
                </a:solidFill>
                <a:latin typeface="Montserrat Light"/>
                <a:ea typeface="Montserrat Light"/>
                <a:cs typeface="Montserrat Light"/>
                <a:sym typeface="Montserrat Light"/>
              </a:defRPr>
            </a:lvl5pPr>
            <a:lvl6pPr lvl="5" rtl="0">
              <a:spcBef>
                <a:spcPts val="0"/>
              </a:spcBef>
              <a:spcAft>
                <a:spcPts val="0"/>
              </a:spcAft>
              <a:buClr>
                <a:schemeClr val="accent1"/>
              </a:buClr>
              <a:buSzPts val="2800"/>
              <a:buFont typeface="Montserrat Light"/>
              <a:buNone/>
              <a:defRPr>
                <a:solidFill>
                  <a:schemeClr val="accent1"/>
                </a:solidFill>
                <a:latin typeface="Montserrat Light"/>
                <a:ea typeface="Montserrat Light"/>
                <a:cs typeface="Montserrat Light"/>
                <a:sym typeface="Montserrat Light"/>
              </a:defRPr>
            </a:lvl6pPr>
            <a:lvl7pPr lvl="6" rtl="0">
              <a:spcBef>
                <a:spcPts val="0"/>
              </a:spcBef>
              <a:spcAft>
                <a:spcPts val="0"/>
              </a:spcAft>
              <a:buClr>
                <a:schemeClr val="accent1"/>
              </a:buClr>
              <a:buSzPts val="2800"/>
              <a:buFont typeface="Montserrat Light"/>
              <a:buNone/>
              <a:defRPr>
                <a:solidFill>
                  <a:schemeClr val="accent1"/>
                </a:solidFill>
                <a:latin typeface="Montserrat Light"/>
                <a:ea typeface="Montserrat Light"/>
                <a:cs typeface="Montserrat Light"/>
                <a:sym typeface="Montserrat Light"/>
              </a:defRPr>
            </a:lvl7pPr>
            <a:lvl8pPr lvl="7" rtl="0">
              <a:spcBef>
                <a:spcPts val="0"/>
              </a:spcBef>
              <a:spcAft>
                <a:spcPts val="0"/>
              </a:spcAft>
              <a:buClr>
                <a:schemeClr val="accent1"/>
              </a:buClr>
              <a:buSzPts val="2800"/>
              <a:buFont typeface="Montserrat Light"/>
              <a:buNone/>
              <a:defRPr>
                <a:solidFill>
                  <a:schemeClr val="accent1"/>
                </a:solidFill>
                <a:latin typeface="Montserrat Light"/>
                <a:ea typeface="Montserrat Light"/>
                <a:cs typeface="Montserrat Light"/>
                <a:sym typeface="Montserrat Light"/>
              </a:defRPr>
            </a:lvl8pPr>
            <a:lvl9pPr lvl="8" rtl="0">
              <a:spcBef>
                <a:spcPts val="0"/>
              </a:spcBef>
              <a:spcAft>
                <a:spcPts val="0"/>
              </a:spcAft>
              <a:buClr>
                <a:schemeClr val="accent1"/>
              </a:buClr>
              <a:buSzPts val="2800"/>
              <a:buFont typeface="Montserrat Light"/>
              <a:buNone/>
              <a:defRPr>
                <a:solidFill>
                  <a:schemeClr val="accent1"/>
                </a:solidFill>
                <a:latin typeface="Montserrat Light"/>
                <a:ea typeface="Montserrat Light"/>
                <a:cs typeface="Montserrat Light"/>
                <a:sym typeface="Montserrat Light"/>
              </a:defRPr>
            </a:lvl9pPr>
          </a:lstStyle>
          <a:p>
            <a:endParaRPr/>
          </a:p>
        </p:txBody>
      </p:sp>
    </p:spTree>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Thanks!">
  <p:cSld name="CUSTOM_3_1">
    <p:spTree>
      <p:nvGrpSpPr>
        <p:cNvPr id="1" name="Shape 9174"/>
        <p:cNvGrpSpPr/>
        <p:nvPr/>
      </p:nvGrpSpPr>
      <p:grpSpPr>
        <a:xfrm>
          <a:off x="0" y="0"/>
          <a:ext cx="0" cy="0"/>
          <a:chOff x="0" y="0"/>
          <a:chExt cx="0" cy="0"/>
        </a:xfrm>
      </p:grpSpPr>
      <p:sp>
        <p:nvSpPr>
          <p:cNvPr id="9175" name="Google Shape;9175;p22"/>
          <p:cNvSpPr txBox="1"/>
          <p:nvPr/>
        </p:nvSpPr>
        <p:spPr>
          <a:xfrm>
            <a:off x="720000" y="3496450"/>
            <a:ext cx="3078900" cy="5220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300"/>
              </a:spcBef>
              <a:spcAft>
                <a:spcPts val="0"/>
              </a:spcAft>
              <a:buNone/>
            </a:pPr>
            <a:r>
              <a:rPr lang="en" sz="1000">
                <a:solidFill>
                  <a:schemeClr val="dk2"/>
                </a:solidFill>
                <a:latin typeface="EB Garamond"/>
                <a:ea typeface="EB Garamond"/>
                <a:cs typeface="EB Garamond"/>
                <a:sym typeface="EB Garamond"/>
              </a:rPr>
              <a:t>CREDITS: This presentation template was created by </a:t>
            </a:r>
            <a:r>
              <a:rPr lang="en" sz="1000" b="1">
                <a:solidFill>
                  <a:schemeClr val="dk2"/>
                </a:solidFill>
                <a:uFill>
                  <a:noFill/>
                </a:uFill>
                <a:latin typeface="EB Garamond"/>
                <a:ea typeface="EB Garamond"/>
                <a:cs typeface="EB Garamond"/>
                <a:sym typeface="EB Garamond"/>
                <a:hlinkClick r:id="rId2">
                  <a:extLst>
                    <a:ext uri="{A12FA001-AC4F-418D-AE19-62706E023703}">
                      <ahyp:hlinkClr xmlns:ahyp="http://schemas.microsoft.com/office/drawing/2018/hyperlinkcolor" xmlns="" val="tx"/>
                    </a:ext>
                  </a:extLst>
                </a:hlinkClick>
              </a:rPr>
              <a:t>Slidesgo</a:t>
            </a:r>
            <a:r>
              <a:rPr lang="en" sz="1000">
                <a:solidFill>
                  <a:schemeClr val="dk2"/>
                </a:solidFill>
                <a:latin typeface="EB Garamond"/>
                <a:ea typeface="EB Garamond"/>
                <a:cs typeface="EB Garamond"/>
                <a:sym typeface="EB Garamond"/>
              </a:rPr>
              <a:t>, including icons by </a:t>
            </a:r>
            <a:r>
              <a:rPr lang="en" sz="1000" b="1">
                <a:solidFill>
                  <a:schemeClr val="dk2"/>
                </a:solidFill>
                <a:uFill>
                  <a:noFill/>
                </a:uFill>
                <a:latin typeface="EB Garamond"/>
                <a:ea typeface="EB Garamond"/>
                <a:cs typeface="EB Garamond"/>
                <a:sym typeface="EB Garamond"/>
                <a:hlinkClick r:id="rId3">
                  <a:extLst>
                    <a:ext uri="{A12FA001-AC4F-418D-AE19-62706E023703}">
                      <ahyp:hlinkClr xmlns:ahyp="http://schemas.microsoft.com/office/drawing/2018/hyperlinkcolor" xmlns="" val="tx"/>
                    </a:ext>
                  </a:extLst>
                </a:hlinkClick>
              </a:rPr>
              <a:t>Flaticon</a:t>
            </a:r>
            <a:r>
              <a:rPr lang="en" sz="1000">
                <a:solidFill>
                  <a:schemeClr val="dk2"/>
                </a:solidFill>
                <a:latin typeface="EB Garamond"/>
                <a:ea typeface="EB Garamond"/>
                <a:cs typeface="EB Garamond"/>
                <a:sym typeface="EB Garamond"/>
              </a:rPr>
              <a:t>, and infographics &amp; images by </a:t>
            </a:r>
            <a:r>
              <a:rPr lang="en" sz="1000" b="1">
                <a:solidFill>
                  <a:schemeClr val="dk2"/>
                </a:solidFill>
                <a:uFill>
                  <a:noFill/>
                </a:uFill>
                <a:latin typeface="EB Garamond"/>
                <a:ea typeface="EB Garamond"/>
                <a:cs typeface="EB Garamond"/>
                <a:sym typeface="EB Garamond"/>
                <a:hlinkClick r:id="rId4">
                  <a:extLst>
                    <a:ext uri="{A12FA001-AC4F-418D-AE19-62706E023703}">
                      <ahyp:hlinkClr xmlns:ahyp="http://schemas.microsoft.com/office/drawing/2018/hyperlinkcolor" xmlns="" val="tx"/>
                    </a:ext>
                  </a:extLst>
                </a:hlinkClick>
              </a:rPr>
              <a:t>Freepik</a:t>
            </a:r>
            <a:r>
              <a:rPr lang="en" sz="1000">
                <a:solidFill>
                  <a:schemeClr val="dk2"/>
                </a:solidFill>
                <a:latin typeface="EB Garamond"/>
                <a:ea typeface="EB Garamond"/>
                <a:cs typeface="EB Garamond"/>
                <a:sym typeface="EB Garamond"/>
              </a:rPr>
              <a:t>. </a:t>
            </a:r>
            <a:endParaRPr sz="1000">
              <a:solidFill>
                <a:schemeClr val="dk2"/>
              </a:solidFill>
              <a:latin typeface="EB Garamond"/>
              <a:ea typeface="EB Garamond"/>
              <a:cs typeface="EB Garamond"/>
              <a:sym typeface="EB Garamond"/>
            </a:endParaRPr>
          </a:p>
        </p:txBody>
      </p:sp>
      <p:sp>
        <p:nvSpPr>
          <p:cNvPr id="9176" name="Google Shape;9176;p22"/>
          <p:cNvSpPr txBox="1">
            <a:spLocks noGrp="1"/>
          </p:cNvSpPr>
          <p:nvPr>
            <p:ph type="subTitle" idx="1"/>
          </p:nvPr>
        </p:nvSpPr>
        <p:spPr>
          <a:xfrm>
            <a:off x="720000" y="1409700"/>
            <a:ext cx="4947600" cy="943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9177" name="Google Shape;9177;p22"/>
          <p:cNvSpPr txBox="1">
            <a:spLocks noGrp="1"/>
          </p:cNvSpPr>
          <p:nvPr>
            <p:ph type="title"/>
          </p:nvPr>
        </p:nvSpPr>
        <p:spPr>
          <a:xfrm>
            <a:off x="720000" y="719998"/>
            <a:ext cx="3944400" cy="591000"/>
          </a:xfrm>
          <a:prstGeom prst="rect">
            <a:avLst/>
          </a:prstGeom>
        </p:spPr>
        <p:txBody>
          <a:bodyPr spcFirstLastPara="1" wrap="square" lIns="91425" tIns="91425" rIns="91425" bIns="91425" anchor="ctr" anchorCtr="0">
            <a:noAutofit/>
          </a:bodyPr>
          <a:lstStyle>
            <a:lvl1pPr lvl="0" rtl="0">
              <a:spcBef>
                <a:spcPts val="0"/>
              </a:spcBef>
              <a:spcAft>
                <a:spcPts val="0"/>
              </a:spcAft>
              <a:buClr>
                <a:schemeClr val="accent1"/>
              </a:buClr>
              <a:buSzPts val="5000"/>
              <a:buNone/>
              <a:defRPr sz="5000">
                <a:solidFill>
                  <a:schemeClr val="accent1"/>
                </a:solidFill>
              </a:defRPr>
            </a:lvl1pPr>
            <a:lvl2pPr lvl="1" rtl="0">
              <a:spcBef>
                <a:spcPts val="0"/>
              </a:spcBef>
              <a:spcAft>
                <a:spcPts val="0"/>
              </a:spcAft>
              <a:buClr>
                <a:schemeClr val="dk2"/>
              </a:buClr>
              <a:buSzPts val="6000"/>
              <a:buNone/>
              <a:defRPr sz="6000">
                <a:solidFill>
                  <a:schemeClr val="dk2"/>
                </a:solidFill>
              </a:defRPr>
            </a:lvl2pPr>
            <a:lvl3pPr lvl="2" rtl="0">
              <a:spcBef>
                <a:spcPts val="0"/>
              </a:spcBef>
              <a:spcAft>
                <a:spcPts val="0"/>
              </a:spcAft>
              <a:buClr>
                <a:schemeClr val="dk2"/>
              </a:buClr>
              <a:buSzPts val="6000"/>
              <a:buNone/>
              <a:defRPr sz="6000">
                <a:solidFill>
                  <a:schemeClr val="dk2"/>
                </a:solidFill>
              </a:defRPr>
            </a:lvl3pPr>
            <a:lvl4pPr lvl="3" rtl="0">
              <a:spcBef>
                <a:spcPts val="0"/>
              </a:spcBef>
              <a:spcAft>
                <a:spcPts val="0"/>
              </a:spcAft>
              <a:buClr>
                <a:schemeClr val="dk2"/>
              </a:buClr>
              <a:buSzPts val="6000"/>
              <a:buNone/>
              <a:defRPr sz="6000">
                <a:solidFill>
                  <a:schemeClr val="dk2"/>
                </a:solidFill>
              </a:defRPr>
            </a:lvl4pPr>
            <a:lvl5pPr lvl="4" rtl="0">
              <a:spcBef>
                <a:spcPts val="0"/>
              </a:spcBef>
              <a:spcAft>
                <a:spcPts val="0"/>
              </a:spcAft>
              <a:buClr>
                <a:schemeClr val="dk2"/>
              </a:buClr>
              <a:buSzPts val="6000"/>
              <a:buNone/>
              <a:defRPr sz="6000">
                <a:solidFill>
                  <a:schemeClr val="dk2"/>
                </a:solidFill>
              </a:defRPr>
            </a:lvl5pPr>
            <a:lvl6pPr lvl="5" rtl="0">
              <a:spcBef>
                <a:spcPts val="0"/>
              </a:spcBef>
              <a:spcAft>
                <a:spcPts val="0"/>
              </a:spcAft>
              <a:buClr>
                <a:schemeClr val="dk2"/>
              </a:buClr>
              <a:buSzPts val="6000"/>
              <a:buNone/>
              <a:defRPr sz="6000">
                <a:solidFill>
                  <a:schemeClr val="dk2"/>
                </a:solidFill>
              </a:defRPr>
            </a:lvl6pPr>
            <a:lvl7pPr lvl="6" rtl="0">
              <a:spcBef>
                <a:spcPts val="0"/>
              </a:spcBef>
              <a:spcAft>
                <a:spcPts val="0"/>
              </a:spcAft>
              <a:buClr>
                <a:schemeClr val="dk2"/>
              </a:buClr>
              <a:buSzPts val="6000"/>
              <a:buNone/>
              <a:defRPr sz="6000">
                <a:solidFill>
                  <a:schemeClr val="dk2"/>
                </a:solidFill>
              </a:defRPr>
            </a:lvl7pPr>
            <a:lvl8pPr lvl="7" rtl="0">
              <a:spcBef>
                <a:spcPts val="0"/>
              </a:spcBef>
              <a:spcAft>
                <a:spcPts val="0"/>
              </a:spcAft>
              <a:buClr>
                <a:schemeClr val="dk2"/>
              </a:buClr>
              <a:buSzPts val="6000"/>
              <a:buNone/>
              <a:defRPr sz="6000">
                <a:solidFill>
                  <a:schemeClr val="dk2"/>
                </a:solidFill>
              </a:defRPr>
            </a:lvl8pPr>
            <a:lvl9pPr lvl="8" rtl="0">
              <a:spcBef>
                <a:spcPts val="0"/>
              </a:spcBef>
              <a:spcAft>
                <a:spcPts val="0"/>
              </a:spcAft>
              <a:buClr>
                <a:schemeClr val="dk2"/>
              </a:buClr>
              <a:buSzPts val="6000"/>
              <a:buNone/>
              <a:defRPr sz="6000">
                <a:solidFill>
                  <a:schemeClr val="dk2"/>
                </a:solidFill>
              </a:defRPr>
            </a:lvl9pPr>
          </a:lstStyle>
          <a:p>
            <a:endParaRPr/>
          </a:p>
        </p:txBody>
      </p:sp>
      <p:grpSp>
        <p:nvGrpSpPr>
          <p:cNvPr id="9178" name="Google Shape;9178;p22"/>
          <p:cNvGrpSpPr/>
          <p:nvPr/>
        </p:nvGrpSpPr>
        <p:grpSpPr>
          <a:xfrm>
            <a:off x="5743661" y="-6116973"/>
            <a:ext cx="3507745" cy="11952057"/>
            <a:chOff x="7487993" y="-173151"/>
            <a:chExt cx="1763306" cy="6008172"/>
          </a:xfrm>
        </p:grpSpPr>
        <p:sp>
          <p:nvSpPr>
            <p:cNvPr id="9179" name="Google Shape;9179;p22"/>
            <p:cNvSpPr/>
            <p:nvPr/>
          </p:nvSpPr>
          <p:spPr>
            <a:xfrm>
              <a:off x="9169412" y="-126153"/>
              <a:ext cx="39622" cy="110772"/>
            </a:xfrm>
            <a:custGeom>
              <a:avLst/>
              <a:gdLst/>
              <a:ahLst/>
              <a:cxnLst/>
              <a:rect l="l" t="t" r="r" b="b"/>
              <a:pathLst>
                <a:path w="1214" h="3394" extrusionOk="0">
                  <a:moveTo>
                    <a:pt x="607" y="0"/>
                  </a:moveTo>
                  <a:lnTo>
                    <a:pt x="558" y="344"/>
                  </a:lnTo>
                  <a:cubicBezTo>
                    <a:pt x="525" y="607"/>
                    <a:pt x="443" y="869"/>
                    <a:pt x="295" y="1098"/>
                  </a:cubicBezTo>
                  <a:cubicBezTo>
                    <a:pt x="213" y="1197"/>
                    <a:pt x="148" y="1311"/>
                    <a:pt x="99" y="1426"/>
                  </a:cubicBezTo>
                  <a:cubicBezTo>
                    <a:pt x="0" y="1672"/>
                    <a:pt x="33" y="1967"/>
                    <a:pt x="230" y="2164"/>
                  </a:cubicBezTo>
                  <a:cubicBezTo>
                    <a:pt x="410" y="2426"/>
                    <a:pt x="525" y="2737"/>
                    <a:pt x="574" y="3065"/>
                  </a:cubicBezTo>
                  <a:cubicBezTo>
                    <a:pt x="590" y="3147"/>
                    <a:pt x="590" y="3393"/>
                    <a:pt x="607" y="3393"/>
                  </a:cubicBezTo>
                  <a:cubicBezTo>
                    <a:pt x="607" y="3393"/>
                    <a:pt x="623" y="3131"/>
                    <a:pt x="639" y="3065"/>
                  </a:cubicBezTo>
                  <a:cubicBezTo>
                    <a:pt x="672" y="2737"/>
                    <a:pt x="787" y="2426"/>
                    <a:pt x="984" y="2164"/>
                  </a:cubicBezTo>
                  <a:cubicBezTo>
                    <a:pt x="1164" y="1967"/>
                    <a:pt x="1213" y="1672"/>
                    <a:pt x="1098" y="1426"/>
                  </a:cubicBezTo>
                  <a:cubicBezTo>
                    <a:pt x="1049" y="1311"/>
                    <a:pt x="984" y="1197"/>
                    <a:pt x="918" y="1098"/>
                  </a:cubicBezTo>
                  <a:cubicBezTo>
                    <a:pt x="771" y="869"/>
                    <a:pt x="672" y="607"/>
                    <a:pt x="639" y="344"/>
                  </a:cubicBezTo>
                  <a:lnTo>
                    <a:pt x="607"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0" name="Google Shape;9180;p22"/>
            <p:cNvSpPr/>
            <p:nvPr/>
          </p:nvSpPr>
          <p:spPr>
            <a:xfrm>
              <a:off x="7912738" y="-173151"/>
              <a:ext cx="277712" cy="332152"/>
            </a:xfrm>
            <a:custGeom>
              <a:avLst/>
              <a:gdLst/>
              <a:ahLst/>
              <a:cxnLst/>
              <a:rect l="l" t="t" r="r" b="b"/>
              <a:pathLst>
                <a:path w="8509" h="10177" extrusionOk="0">
                  <a:moveTo>
                    <a:pt x="6272" y="0"/>
                  </a:moveTo>
                  <a:cubicBezTo>
                    <a:pt x="6079" y="0"/>
                    <a:pt x="5883" y="20"/>
                    <a:pt x="5689" y="63"/>
                  </a:cubicBezTo>
                  <a:cubicBezTo>
                    <a:pt x="4509" y="342"/>
                    <a:pt x="3738" y="1588"/>
                    <a:pt x="3509" y="2833"/>
                  </a:cubicBezTo>
                  <a:cubicBezTo>
                    <a:pt x="3492" y="2850"/>
                    <a:pt x="3492" y="2850"/>
                    <a:pt x="3492" y="2866"/>
                  </a:cubicBezTo>
                  <a:cubicBezTo>
                    <a:pt x="3263" y="4161"/>
                    <a:pt x="3492" y="5374"/>
                    <a:pt x="3443" y="6489"/>
                  </a:cubicBezTo>
                  <a:cubicBezTo>
                    <a:pt x="3509" y="7472"/>
                    <a:pt x="3148" y="8439"/>
                    <a:pt x="2443" y="9128"/>
                  </a:cubicBezTo>
                  <a:cubicBezTo>
                    <a:pt x="1771" y="9750"/>
                    <a:pt x="903" y="10111"/>
                    <a:pt x="1" y="10177"/>
                  </a:cubicBezTo>
                  <a:cubicBezTo>
                    <a:pt x="919" y="10144"/>
                    <a:pt x="1804" y="9800"/>
                    <a:pt x="2509" y="9193"/>
                  </a:cubicBezTo>
                  <a:cubicBezTo>
                    <a:pt x="3246" y="8488"/>
                    <a:pt x="3640" y="7505"/>
                    <a:pt x="3591" y="6489"/>
                  </a:cubicBezTo>
                  <a:cubicBezTo>
                    <a:pt x="3656" y="5374"/>
                    <a:pt x="3427" y="4128"/>
                    <a:pt x="3656" y="2883"/>
                  </a:cubicBezTo>
                  <a:cubicBezTo>
                    <a:pt x="3656" y="2866"/>
                    <a:pt x="3656" y="2866"/>
                    <a:pt x="3656" y="2866"/>
                  </a:cubicBezTo>
                  <a:cubicBezTo>
                    <a:pt x="3902" y="1637"/>
                    <a:pt x="4607" y="473"/>
                    <a:pt x="5705" y="211"/>
                  </a:cubicBezTo>
                  <a:cubicBezTo>
                    <a:pt x="5836" y="178"/>
                    <a:pt x="5967" y="162"/>
                    <a:pt x="6099" y="145"/>
                  </a:cubicBezTo>
                  <a:cubicBezTo>
                    <a:pt x="6126" y="144"/>
                    <a:pt x="6153" y="144"/>
                    <a:pt x="6181" y="144"/>
                  </a:cubicBezTo>
                  <a:cubicBezTo>
                    <a:pt x="6596" y="144"/>
                    <a:pt x="7006" y="261"/>
                    <a:pt x="7344" y="522"/>
                  </a:cubicBezTo>
                  <a:cubicBezTo>
                    <a:pt x="8049" y="1096"/>
                    <a:pt x="7967" y="2325"/>
                    <a:pt x="7557" y="2719"/>
                  </a:cubicBezTo>
                  <a:cubicBezTo>
                    <a:pt x="7475" y="2768"/>
                    <a:pt x="7410" y="2817"/>
                    <a:pt x="7312" y="2866"/>
                  </a:cubicBezTo>
                  <a:cubicBezTo>
                    <a:pt x="7197" y="2932"/>
                    <a:pt x="7066" y="2965"/>
                    <a:pt x="6935" y="2965"/>
                  </a:cubicBezTo>
                  <a:cubicBezTo>
                    <a:pt x="6803" y="2965"/>
                    <a:pt x="6672" y="2932"/>
                    <a:pt x="6558" y="2866"/>
                  </a:cubicBezTo>
                  <a:cubicBezTo>
                    <a:pt x="6476" y="2817"/>
                    <a:pt x="6410" y="2751"/>
                    <a:pt x="6377" y="2669"/>
                  </a:cubicBezTo>
                  <a:lnTo>
                    <a:pt x="6377" y="2669"/>
                  </a:lnTo>
                  <a:cubicBezTo>
                    <a:pt x="6377" y="2669"/>
                    <a:pt x="6402" y="2672"/>
                    <a:pt x="6440" y="2672"/>
                  </a:cubicBezTo>
                  <a:cubicBezTo>
                    <a:pt x="6570" y="2672"/>
                    <a:pt x="6859" y="2643"/>
                    <a:pt x="6935" y="2391"/>
                  </a:cubicBezTo>
                  <a:cubicBezTo>
                    <a:pt x="7066" y="2079"/>
                    <a:pt x="6869" y="1735"/>
                    <a:pt x="6558" y="1670"/>
                  </a:cubicBezTo>
                  <a:cubicBezTo>
                    <a:pt x="6502" y="1654"/>
                    <a:pt x="6446" y="1646"/>
                    <a:pt x="6392" y="1646"/>
                  </a:cubicBezTo>
                  <a:cubicBezTo>
                    <a:pt x="6004" y="1646"/>
                    <a:pt x="5692" y="2035"/>
                    <a:pt x="5836" y="2424"/>
                  </a:cubicBezTo>
                  <a:cubicBezTo>
                    <a:pt x="5885" y="2604"/>
                    <a:pt x="6017" y="2768"/>
                    <a:pt x="6164" y="2866"/>
                  </a:cubicBezTo>
                  <a:cubicBezTo>
                    <a:pt x="6412" y="3020"/>
                    <a:pt x="6695" y="3098"/>
                    <a:pt x="6977" y="3098"/>
                  </a:cubicBezTo>
                  <a:cubicBezTo>
                    <a:pt x="7236" y="3098"/>
                    <a:pt x="7494" y="3032"/>
                    <a:pt x="7721" y="2899"/>
                  </a:cubicBezTo>
                  <a:lnTo>
                    <a:pt x="7787" y="2866"/>
                  </a:lnTo>
                  <a:cubicBezTo>
                    <a:pt x="8311" y="2473"/>
                    <a:pt x="8508" y="1784"/>
                    <a:pt x="8262" y="1178"/>
                  </a:cubicBezTo>
                  <a:cubicBezTo>
                    <a:pt x="8032" y="460"/>
                    <a:pt x="7187" y="0"/>
                    <a:pt x="62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1" name="Google Shape;9181;p22"/>
            <p:cNvSpPr/>
            <p:nvPr/>
          </p:nvSpPr>
          <p:spPr>
            <a:xfrm>
              <a:off x="7591226" y="-143581"/>
              <a:ext cx="89916" cy="350723"/>
            </a:xfrm>
            <a:custGeom>
              <a:avLst/>
              <a:gdLst/>
              <a:ahLst/>
              <a:cxnLst/>
              <a:rect l="l" t="t" r="r" b="b"/>
              <a:pathLst>
                <a:path w="2755" h="10746" extrusionOk="0">
                  <a:moveTo>
                    <a:pt x="1458" y="1"/>
                  </a:moveTo>
                  <a:cubicBezTo>
                    <a:pt x="1124" y="1"/>
                    <a:pt x="779" y="125"/>
                    <a:pt x="509" y="419"/>
                  </a:cubicBezTo>
                  <a:cubicBezTo>
                    <a:pt x="165" y="846"/>
                    <a:pt x="1" y="1403"/>
                    <a:pt x="34" y="1960"/>
                  </a:cubicBezTo>
                  <a:cubicBezTo>
                    <a:pt x="50" y="2485"/>
                    <a:pt x="148" y="3009"/>
                    <a:pt x="345" y="3501"/>
                  </a:cubicBezTo>
                  <a:cubicBezTo>
                    <a:pt x="1181" y="5550"/>
                    <a:pt x="2066" y="7500"/>
                    <a:pt x="1525" y="8943"/>
                  </a:cubicBezTo>
                  <a:cubicBezTo>
                    <a:pt x="1263" y="9697"/>
                    <a:pt x="755" y="10336"/>
                    <a:pt x="83" y="10746"/>
                  </a:cubicBezTo>
                  <a:cubicBezTo>
                    <a:pt x="165" y="10697"/>
                    <a:pt x="1066" y="10287"/>
                    <a:pt x="1607" y="8976"/>
                  </a:cubicBezTo>
                  <a:cubicBezTo>
                    <a:pt x="2214" y="7500"/>
                    <a:pt x="1345" y="5468"/>
                    <a:pt x="509" y="3435"/>
                  </a:cubicBezTo>
                  <a:cubicBezTo>
                    <a:pt x="329" y="2960"/>
                    <a:pt x="230" y="2468"/>
                    <a:pt x="198" y="1944"/>
                  </a:cubicBezTo>
                  <a:cubicBezTo>
                    <a:pt x="165" y="1436"/>
                    <a:pt x="312" y="928"/>
                    <a:pt x="607" y="501"/>
                  </a:cubicBezTo>
                  <a:cubicBezTo>
                    <a:pt x="847" y="231"/>
                    <a:pt x="1164" y="115"/>
                    <a:pt x="1474" y="115"/>
                  </a:cubicBezTo>
                  <a:cubicBezTo>
                    <a:pt x="1993" y="115"/>
                    <a:pt x="2492" y="439"/>
                    <a:pt x="2574" y="911"/>
                  </a:cubicBezTo>
                  <a:cubicBezTo>
                    <a:pt x="2682" y="1436"/>
                    <a:pt x="2267" y="1917"/>
                    <a:pt x="1754" y="1917"/>
                  </a:cubicBezTo>
                  <a:cubicBezTo>
                    <a:pt x="1721" y="1917"/>
                    <a:pt x="1689" y="1915"/>
                    <a:pt x="1656" y="1911"/>
                  </a:cubicBezTo>
                  <a:lnTo>
                    <a:pt x="1640" y="1911"/>
                  </a:lnTo>
                  <a:cubicBezTo>
                    <a:pt x="1624" y="1911"/>
                    <a:pt x="1607" y="1911"/>
                    <a:pt x="1591" y="1895"/>
                  </a:cubicBezTo>
                  <a:cubicBezTo>
                    <a:pt x="1509" y="1878"/>
                    <a:pt x="1443" y="1829"/>
                    <a:pt x="1410" y="1763"/>
                  </a:cubicBezTo>
                  <a:cubicBezTo>
                    <a:pt x="1410" y="1763"/>
                    <a:pt x="1378" y="1698"/>
                    <a:pt x="1410" y="1649"/>
                  </a:cubicBezTo>
                  <a:cubicBezTo>
                    <a:pt x="1443" y="1616"/>
                    <a:pt x="1804" y="1649"/>
                    <a:pt x="1820" y="1321"/>
                  </a:cubicBezTo>
                  <a:cubicBezTo>
                    <a:pt x="1831" y="1069"/>
                    <a:pt x="1627" y="905"/>
                    <a:pt x="1418" y="905"/>
                  </a:cubicBezTo>
                  <a:cubicBezTo>
                    <a:pt x="1301" y="905"/>
                    <a:pt x="1182" y="957"/>
                    <a:pt x="1099" y="1075"/>
                  </a:cubicBezTo>
                  <a:cubicBezTo>
                    <a:pt x="902" y="1337"/>
                    <a:pt x="1165" y="1927"/>
                    <a:pt x="1689" y="1960"/>
                  </a:cubicBezTo>
                  <a:lnTo>
                    <a:pt x="1853" y="1960"/>
                  </a:lnTo>
                  <a:cubicBezTo>
                    <a:pt x="2378" y="1911"/>
                    <a:pt x="2755" y="1419"/>
                    <a:pt x="2656" y="895"/>
                  </a:cubicBezTo>
                  <a:cubicBezTo>
                    <a:pt x="2583" y="375"/>
                    <a:pt x="2036" y="1"/>
                    <a:pt x="145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2" name="Google Shape;9182;p22"/>
            <p:cNvSpPr/>
            <p:nvPr/>
          </p:nvSpPr>
          <p:spPr>
            <a:xfrm>
              <a:off x="7593380" y="207109"/>
              <a:ext cx="33" cy="33"/>
            </a:xfrm>
            <a:custGeom>
              <a:avLst/>
              <a:gdLst/>
              <a:ahLst/>
              <a:cxnLst/>
              <a:rect l="l" t="t" r="r" b="b"/>
              <a:pathLst>
                <a:path w="1" h="1" fill="none" extrusionOk="0">
                  <a:moveTo>
                    <a:pt x="0" y="1"/>
                  </a:moveTo>
                  <a:lnTo>
                    <a:pt x="0" y="1"/>
                  </a:lnTo>
                  <a:close/>
                </a:path>
              </a:pathLst>
            </a:custGeom>
            <a:solidFill>
              <a:schemeClr val="accent2"/>
            </a:solidFill>
            <a:ln w="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3" name="Google Shape;9183;p22"/>
            <p:cNvSpPr/>
            <p:nvPr/>
          </p:nvSpPr>
          <p:spPr>
            <a:xfrm>
              <a:off x="7487993" y="-126153"/>
              <a:ext cx="39622" cy="110772"/>
            </a:xfrm>
            <a:custGeom>
              <a:avLst/>
              <a:gdLst/>
              <a:ahLst/>
              <a:cxnLst/>
              <a:rect l="l" t="t" r="r" b="b"/>
              <a:pathLst>
                <a:path w="1214" h="3394" extrusionOk="0">
                  <a:moveTo>
                    <a:pt x="607" y="0"/>
                  </a:moveTo>
                  <a:lnTo>
                    <a:pt x="574" y="344"/>
                  </a:lnTo>
                  <a:cubicBezTo>
                    <a:pt x="541" y="607"/>
                    <a:pt x="443" y="869"/>
                    <a:pt x="295" y="1098"/>
                  </a:cubicBezTo>
                  <a:cubicBezTo>
                    <a:pt x="230" y="1197"/>
                    <a:pt x="164" y="1311"/>
                    <a:pt x="115" y="1426"/>
                  </a:cubicBezTo>
                  <a:cubicBezTo>
                    <a:pt x="0" y="1672"/>
                    <a:pt x="49" y="1967"/>
                    <a:pt x="230" y="2164"/>
                  </a:cubicBezTo>
                  <a:cubicBezTo>
                    <a:pt x="426" y="2426"/>
                    <a:pt x="541" y="2737"/>
                    <a:pt x="574" y="3065"/>
                  </a:cubicBezTo>
                  <a:cubicBezTo>
                    <a:pt x="590" y="3147"/>
                    <a:pt x="607" y="3393"/>
                    <a:pt x="607" y="3393"/>
                  </a:cubicBezTo>
                  <a:cubicBezTo>
                    <a:pt x="623" y="3393"/>
                    <a:pt x="623" y="3131"/>
                    <a:pt x="640" y="3065"/>
                  </a:cubicBezTo>
                  <a:cubicBezTo>
                    <a:pt x="689" y="2737"/>
                    <a:pt x="803" y="2426"/>
                    <a:pt x="1000" y="2164"/>
                  </a:cubicBezTo>
                  <a:cubicBezTo>
                    <a:pt x="1180" y="1967"/>
                    <a:pt x="1213" y="1672"/>
                    <a:pt x="1115" y="1426"/>
                  </a:cubicBezTo>
                  <a:cubicBezTo>
                    <a:pt x="1066" y="1311"/>
                    <a:pt x="1000" y="1197"/>
                    <a:pt x="918" y="1098"/>
                  </a:cubicBezTo>
                  <a:cubicBezTo>
                    <a:pt x="771" y="869"/>
                    <a:pt x="689" y="607"/>
                    <a:pt x="656" y="344"/>
                  </a:cubicBezTo>
                  <a:lnTo>
                    <a:pt x="607"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4" name="Google Shape;9184;p22"/>
            <p:cNvSpPr/>
            <p:nvPr/>
          </p:nvSpPr>
          <p:spPr>
            <a:xfrm>
              <a:off x="8347698" y="1022132"/>
              <a:ext cx="295859" cy="206171"/>
            </a:xfrm>
            <a:custGeom>
              <a:avLst/>
              <a:gdLst/>
              <a:ahLst/>
              <a:cxnLst/>
              <a:rect l="l" t="t" r="r" b="b"/>
              <a:pathLst>
                <a:path w="9065" h="6317" extrusionOk="0">
                  <a:moveTo>
                    <a:pt x="7060" y="1"/>
                  </a:moveTo>
                  <a:cubicBezTo>
                    <a:pt x="6604" y="1"/>
                    <a:pt x="6174" y="163"/>
                    <a:pt x="5901" y="501"/>
                  </a:cubicBezTo>
                  <a:cubicBezTo>
                    <a:pt x="5508" y="911"/>
                    <a:pt x="5475" y="1534"/>
                    <a:pt x="5786" y="2009"/>
                  </a:cubicBezTo>
                  <a:cubicBezTo>
                    <a:pt x="5885" y="2140"/>
                    <a:pt x="6016" y="2255"/>
                    <a:pt x="6163" y="2320"/>
                  </a:cubicBezTo>
                  <a:lnTo>
                    <a:pt x="6196" y="2320"/>
                  </a:lnTo>
                  <a:lnTo>
                    <a:pt x="6278" y="2353"/>
                  </a:lnTo>
                  <a:lnTo>
                    <a:pt x="6360" y="2369"/>
                  </a:lnTo>
                  <a:cubicBezTo>
                    <a:pt x="6437" y="2391"/>
                    <a:pt x="6513" y="2401"/>
                    <a:pt x="6589" y="2401"/>
                  </a:cubicBezTo>
                  <a:cubicBezTo>
                    <a:pt x="6803" y="2401"/>
                    <a:pt x="7006" y="2318"/>
                    <a:pt x="7163" y="2173"/>
                  </a:cubicBezTo>
                  <a:cubicBezTo>
                    <a:pt x="7554" y="1752"/>
                    <a:pt x="7284" y="1208"/>
                    <a:pt x="6946" y="1208"/>
                  </a:cubicBezTo>
                  <a:cubicBezTo>
                    <a:pt x="6915" y="1208"/>
                    <a:pt x="6883" y="1212"/>
                    <a:pt x="6852" y="1222"/>
                  </a:cubicBezTo>
                  <a:cubicBezTo>
                    <a:pt x="6524" y="1320"/>
                    <a:pt x="6458" y="1714"/>
                    <a:pt x="6688" y="1845"/>
                  </a:cubicBezTo>
                  <a:cubicBezTo>
                    <a:pt x="6748" y="1875"/>
                    <a:pt x="6808" y="1890"/>
                    <a:pt x="6866" y="1890"/>
                  </a:cubicBezTo>
                  <a:cubicBezTo>
                    <a:pt x="6965" y="1890"/>
                    <a:pt x="7058" y="1846"/>
                    <a:pt x="7130" y="1763"/>
                  </a:cubicBezTo>
                  <a:lnTo>
                    <a:pt x="7130" y="1763"/>
                  </a:lnTo>
                  <a:cubicBezTo>
                    <a:pt x="7180" y="1911"/>
                    <a:pt x="7114" y="2074"/>
                    <a:pt x="6999" y="2156"/>
                  </a:cubicBezTo>
                  <a:cubicBezTo>
                    <a:pt x="6860" y="2261"/>
                    <a:pt x="6688" y="2316"/>
                    <a:pt x="6512" y="2316"/>
                  </a:cubicBezTo>
                  <a:cubicBezTo>
                    <a:pt x="6439" y="2316"/>
                    <a:pt x="6366" y="2307"/>
                    <a:pt x="6294" y="2288"/>
                  </a:cubicBezTo>
                  <a:cubicBezTo>
                    <a:pt x="6196" y="2271"/>
                    <a:pt x="6114" y="2222"/>
                    <a:pt x="6032" y="2173"/>
                  </a:cubicBezTo>
                  <a:cubicBezTo>
                    <a:pt x="5540" y="1763"/>
                    <a:pt x="5491" y="1009"/>
                    <a:pt x="5950" y="550"/>
                  </a:cubicBezTo>
                  <a:cubicBezTo>
                    <a:pt x="6204" y="249"/>
                    <a:pt x="6595" y="106"/>
                    <a:pt x="7010" y="106"/>
                  </a:cubicBezTo>
                  <a:cubicBezTo>
                    <a:pt x="7883" y="106"/>
                    <a:pt x="8862" y="739"/>
                    <a:pt x="8884" y="1861"/>
                  </a:cubicBezTo>
                  <a:cubicBezTo>
                    <a:pt x="8901" y="2665"/>
                    <a:pt x="8458" y="3419"/>
                    <a:pt x="7753" y="3796"/>
                  </a:cubicBezTo>
                  <a:lnTo>
                    <a:pt x="7688" y="3812"/>
                  </a:lnTo>
                  <a:cubicBezTo>
                    <a:pt x="7606" y="3845"/>
                    <a:pt x="7507" y="3877"/>
                    <a:pt x="7409" y="3894"/>
                  </a:cubicBezTo>
                  <a:cubicBezTo>
                    <a:pt x="7181" y="3949"/>
                    <a:pt x="6953" y="3973"/>
                    <a:pt x="6726" y="3973"/>
                  </a:cubicBezTo>
                  <a:cubicBezTo>
                    <a:pt x="5164" y="3973"/>
                    <a:pt x="3635" y="2834"/>
                    <a:pt x="2298" y="2834"/>
                  </a:cubicBezTo>
                  <a:cubicBezTo>
                    <a:pt x="2153" y="2834"/>
                    <a:pt x="2009" y="2848"/>
                    <a:pt x="1869" y="2878"/>
                  </a:cubicBezTo>
                  <a:cubicBezTo>
                    <a:pt x="607" y="3156"/>
                    <a:pt x="246" y="4041"/>
                    <a:pt x="148" y="4582"/>
                  </a:cubicBezTo>
                  <a:cubicBezTo>
                    <a:pt x="0" y="5140"/>
                    <a:pt x="115" y="5730"/>
                    <a:pt x="557" y="6074"/>
                  </a:cubicBezTo>
                  <a:cubicBezTo>
                    <a:pt x="774" y="6241"/>
                    <a:pt x="1037" y="6317"/>
                    <a:pt x="1295" y="6317"/>
                  </a:cubicBezTo>
                  <a:cubicBezTo>
                    <a:pt x="1723" y="6317"/>
                    <a:pt x="2138" y="6110"/>
                    <a:pt x="2311" y="5762"/>
                  </a:cubicBezTo>
                  <a:cubicBezTo>
                    <a:pt x="2639" y="5222"/>
                    <a:pt x="2361" y="4517"/>
                    <a:pt x="1869" y="4402"/>
                  </a:cubicBezTo>
                  <a:cubicBezTo>
                    <a:pt x="1769" y="4358"/>
                    <a:pt x="1666" y="4337"/>
                    <a:pt x="1565" y="4337"/>
                  </a:cubicBezTo>
                  <a:cubicBezTo>
                    <a:pt x="1253" y="4337"/>
                    <a:pt x="960" y="4535"/>
                    <a:pt x="836" y="4845"/>
                  </a:cubicBezTo>
                  <a:cubicBezTo>
                    <a:pt x="803" y="4959"/>
                    <a:pt x="803" y="5090"/>
                    <a:pt x="820" y="5222"/>
                  </a:cubicBezTo>
                  <a:lnTo>
                    <a:pt x="820" y="5238"/>
                  </a:lnTo>
                  <a:lnTo>
                    <a:pt x="836" y="5271"/>
                  </a:lnTo>
                  <a:cubicBezTo>
                    <a:pt x="836" y="5287"/>
                    <a:pt x="836" y="5287"/>
                    <a:pt x="836" y="5304"/>
                  </a:cubicBezTo>
                  <a:cubicBezTo>
                    <a:pt x="910" y="5525"/>
                    <a:pt x="1113" y="5663"/>
                    <a:pt x="1334" y="5663"/>
                  </a:cubicBezTo>
                  <a:cubicBezTo>
                    <a:pt x="1408" y="5663"/>
                    <a:pt x="1484" y="5648"/>
                    <a:pt x="1557" y="5615"/>
                  </a:cubicBezTo>
                  <a:cubicBezTo>
                    <a:pt x="1904" y="5473"/>
                    <a:pt x="1796" y="4924"/>
                    <a:pt x="1454" y="4924"/>
                  </a:cubicBezTo>
                  <a:cubicBezTo>
                    <a:pt x="1439" y="4924"/>
                    <a:pt x="1425" y="4925"/>
                    <a:pt x="1410" y="4927"/>
                  </a:cubicBezTo>
                  <a:cubicBezTo>
                    <a:pt x="1033" y="4959"/>
                    <a:pt x="1098" y="5320"/>
                    <a:pt x="1049" y="5385"/>
                  </a:cubicBezTo>
                  <a:cubicBezTo>
                    <a:pt x="1038" y="5394"/>
                    <a:pt x="1026" y="5398"/>
                    <a:pt x="1014" y="5398"/>
                  </a:cubicBezTo>
                  <a:cubicBezTo>
                    <a:pt x="957" y="5398"/>
                    <a:pt x="899" y="5314"/>
                    <a:pt x="885" y="5287"/>
                  </a:cubicBezTo>
                  <a:cubicBezTo>
                    <a:pt x="820" y="5090"/>
                    <a:pt x="836" y="4894"/>
                    <a:pt x="918" y="4713"/>
                  </a:cubicBezTo>
                  <a:cubicBezTo>
                    <a:pt x="1069" y="4504"/>
                    <a:pt x="1302" y="4394"/>
                    <a:pt x="1542" y="4394"/>
                  </a:cubicBezTo>
                  <a:cubicBezTo>
                    <a:pt x="1640" y="4394"/>
                    <a:pt x="1740" y="4413"/>
                    <a:pt x="1836" y="4451"/>
                  </a:cubicBezTo>
                  <a:cubicBezTo>
                    <a:pt x="2295" y="4566"/>
                    <a:pt x="2541" y="5222"/>
                    <a:pt x="2229" y="5730"/>
                  </a:cubicBezTo>
                  <a:cubicBezTo>
                    <a:pt x="2071" y="6037"/>
                    <a:pt x="1696" y="6212"/>
                    <a:pt x="1313" y="6212"/>
                  </a:cubicBezTo>
                  <a:cubicBezTo>
                    <a:pt x="1062" y="6212"/>
                    <a:pt x="807" y="6138"/>
                    <a:pt x="607" y="5976"/>
                  </a:cubicBezTo>
                  <a:cubicBezTo>
                    <a:pt x="66" y="5566"/>
                    <a:pt x="115" y="4631"/>
                    <a:pt x="541" y="4058"/>
                  </a:cubicBezTo>
                  <a:cubicBezTo>
                    <a:pt x="893" y="3593"/>
                    <a:pt x="1494" y="3350"/>
                    <a:pt x="2118" y="3350"/>
                  </a:cubicBezTo>
                  <a:cubicBezTo>
                    <a:pt x="2308" y="3350"/>
                    <a:pt x="2500" y="3373"/>
                    <a:pt x="2688" y="3419"/>
                  </a:cubicBezTo>
                  <a:cubicBezTo>
                    <a:pt x="3492" y="3615"/>
                    <a:pt x="4327" y="3959"/>
                    <a:pt x="5196" y="4205"/>
                  </a:cubicBezTo>
                  <a:cubicBezTo>
                    <a:pt x="5519" y="4264"/>
                    <a:pt x="5848" y="4297"/>
                    <a:pt x="6173" y="4297"/>
                  </a:cubicBezTo>
                  <a:cubicBezTo>
                    <a:pt x="6757" y="4297"/>
                    <a:pt x="7330" y="4190"/>
                    <a:pt x="7835" y="3927"/>
                  </a:cubicBezTo>
                  <a:cubicBezTo>
                    <a:pt x="8589" y="3517"/>
                    <a:pt x="9065" y="2714"/>
                    <a:pt x="9032" y="1845"/>
                  </a:cubicBezTo>
                  <a:cubicBezTo>
                    <a:pt x="8988" y="653"/>
                    <a:pt x="7974" y="1"/>
                    <a:pt x="70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5" name="Google Shape;9185;p22"/>
            <p:cNvSpPr/>
            <p:nvPr/>
          </p:nvSpPr>
          <p:spPr>
            <a:xfrm>
              <a:off x="8248186" y="1199484"/>
              <a:ext cx="201178" cy="202255"/>
            </a:xfrm>
            <a:custGeom>
              <a:avLst/>
              <a:gdLst/>
              <a:ahLst/>
              <a:cxnLst/>
              <a:rect l="l" t="t" r="r" b="b"/>
              <a:pathLst>
                <a:path w="6164" h="6197" extrusionOk="0">
                  <a:moveTo>
                    <a:pt x="3098" y="1"/>
                  </a:moveTo>
                  <a:cubicBezTo>
                    <a:pt x="3049" y="115"/>
                    <a:pt x="3033" y="247"/>
                    <a:pt x="3016" y="361"/>
                  </a:cubicBezTo>
                  <a:cubicBezTo>
                    <a:pt x="3016" y="361"/>
                    <a:pt x="2918" y="1263"/>
                    <a:pt x="2049" y="1394"/>
                  </a:cubicBezTo>
                  <a:cubicBezTo>
                    <a:pt x="1164" y="1509"/>
                    <a:pt x="590" y="1640"/>
                    <a:pt x="558" y="2295"/>
                  </a:cubicBezTo>
                  <a:cubicBezTo>
                    <a:pt x="528" y="2911"/>
                    <a:pt x="346" y="3238"/>
                    <a:pt x="77" y="3238"/>
                  </a:cubicBezTo>
                  <a:cubicBezTo>
                    <a:pt x="52" y="3238"/>
                    <a:pt x="26" y="3235"/>
                    <a:pt x="0" y="3230"/>
                  </a:cubicBezTo>
                  <a:lnTo>
                    <a:pt x="0" y="3230"/>
                  </a:lnTo>
                  <a:cubicBezTo>
                    <a:pt x="0" y="3230"/>
                    <a:pt x="375" y="3763"/>
                    <a:pt x="972" y="3763"/>
                  </a:cubicBezTo>
                  <a:cubicBezTo>
                    <a:pt x="1093" y="3763"/>
                    <a:pt x="1223" y="3741"/>
                    <a:pt x="1361" y="3689"/>
                  </a:cubicBezTo>
                  <a:cubicBezTo>
                    <a:pt x="2197" y="3377"/>
                    <a:pt x="2131" y="2820"/>
                    <a:pt x="2131" y="2672"/>
                  </a:cubicBezTo>
                  <a:cubicBezTo>
                    <a:pt x="2147" y="2519"/>
                    <a:pt x="2219" y="2309"/>
                    <a:pt x="2362" y="2309"/>
                  </a:cubicBezTo>
                  <a:cubicBezTo>
                    <a:pt x="2372" y="2309"/>
                    <a:pt x="2383" y="2310"/>
                    <a:pt x="2393" y="2312"/>
                  </a:cubicBezTo>
                  <a:cubicBezTo>
                    <a:pt x="2541" y="2345"/>
                    <a:pt x="2623" y="2672"/>
                    <a:pt x="2393" y="2967"/>
                  </a:cubicBezTo>
                  <a:cubicBezTo>
                    <a:pt x="2049" y="3312"/>
                    <a:pt x="2000" y="3853"/>
                    <a:pt x="2295" y="4262"/>
                  </a:cubicBezTo>
                  <a:cubicBezTo>
                    <a:pt x="2639" y="4820"/>
                    <a:pt x="3098" y="6197"/>
                    <a:pt x="3098" y="6197"/>
                  </a:cubicBezTo>
                  <a:cubicBezTo>
                    <a:pt x="3098" y="6197"/>
                    <a:pt x="3541" y="4820"/>
                    <a:pt x="3901" y="4262"/>
                  </a:cubicBezTo>
                  <a:cubicBezTo>
                    <a:pt x="4180" y="3869"/>
                    <a:pt x="4147" y="3312"/>
                    <a:pt x="3803" y="2967"/>
                  </a:cubicBezTo>
                  <a:cubicBezTo>
                    <a:pt x="3557" y="2672"/>
                    <a:pt x="3623" y="2345"/>
                    <a:pt x="3787" y="2312"/>
                  </a:cubicBezTo>
                  <a:cubicBezTo>
                    <a:pt x="3793" y="2311"/>
                    <a:pt x="3799" y="2311"/>
                    <a:pt x="3804" y="2311"/>
                  </a:cubicBezTo>
                  <a:cubicBezTo>
                    <a:pt x="3957" y="2311"/>
                    <a:pt x="4033" y="2514"/>
                    <a:pt x="4033" y="2672"/>
                  </a:cubicBezTo>
                  <a:cubicBezTo>
                    <a:pt x="4049" y="2836"/>
                    <a:pt x="3983" y="3377"/>
                    <a:pt x="4803" y="3689"/>
                  </a:cubicBezTo>
                  <a:cubicBezTo>
                    <a:pt x="4944" y="3741"/>
                    <a:pt x="5075" y="3763"/>
                    <a:pt x="5197" y="3763"/>
                  </a:cubicBezTo>
                  <a:cubicBezTo>
                    <a:pt x="5800" y="3763"/>
                    <a:pt x="6163" y="3230"/>
                    <a:pt x="6164" y="3230"/>
                  </a:cubicBezTo>
                  <a:lnTo>
                    <a:pt x="6164" y="3230"/>
                  </a:lnTo>
                  <a:cubicBezTo>
                    <a:pt x="6139" y="3235"/>
                    <a:pt x="6115" y="3238"/>
                    <a:pt x="6091" y="3238"/>
                  </a:cubicBezTo>
                  <a:cubicBezTo>
                    <a:pt x="5834" y="3238"/>
                    <a:pt x="5653" y="2911"/>
                    <a:pt x="5623" y="2295"/>
                  </a:cubicBezTo>
                  <a:cubicBezTo>
                    <a:pt x="5590" y="1640"/>
                    <a:pt x="5000" y="1509"/>
                    <a:pt x="4131" y="1394"/>
                  </a:cubicBezTo>
                  <a:cubicBezTo>
                    <a:pt x="3246" y="1263"/>
                    <a:pt x="3164" y="361"/>
                    <a:pt x="3164" y="361"/>
                  </a:cubicBezTo>
                  <a:cubicBezTo>
                    <a:pt x="3147" y="247"/>
                    <a:pt x="3131" y="115"/>
                    <a:pt x="309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6" name="Google Shape;9186;p22"/>
            <p:cNvSpPr/>
            <p:nvPr/>
          </p:nvSpPr>
          <p:spPr>
            <a:xfrm>
              <a:off x="8382979" y="1138942"/>
              <a:ext cx="210838" cy="121020"/>
            </a:xfrm>
            <a:custGeom>
              <a:avLst/>
              <a:gdLst/>
              <a:ahLst/>
              <a:cxnLst/>
              <a:rect l="l" t="t" r="r" b="b"/>
              <a:pathLst>
                <a:path w="6460" h="3708" extrusionOk="0">
                  <a:moveTo>
                    <a:pt x="954" y="0"/>
                  </a:moveTo>
                  <a:cubicBezTo>
                    <a:pt x="333" y="0"/>
                    <a:pt x="1" y="266"/>
                    <a:pt x="1" y="266"/>
                  </a:cubicBezTo>
                  <a:cubicBezTo>
                    <a:pt x="232" y="193"/>
                    <a:pt x="445" y="147"/>
                    <a:pt x="656" y="147"/>
                  </a:cubicBezTo>
                  <a:cubicBezTo>
                    <a:pt x="966" y="147"/>
                    <a:pt x="1272" y="248"/>
                    <a:pt x="1624" y="512"/>
                  </a:cubicBezTo>
                  <a:cubicBezTo>
                    <a:pt x="2214" y="954"/>
                    <a:pt x="1853" y="1708"/>
                    <a:pt x="1755" y="2200"/>
                  </a:cubicBezTo>
                  <a:cubicBezTo>
                    <a:pt x="1657" y="2708"/>
                    <a:pt x="2361" y="2921"/>
                    <a:pt x="2722" y="3085"/>
                  </a:cubicBezTo>
                  <a:cubicBezTo>
                    <a:pt x="3083" y="3249"/>
                    <a:pt x="2902" y="3708"/>
                    <a:pt x="2902" y="3708"/>
                  </a:cubicBezTo>
                  <a:cubicBezTo>
                    <a:pt x="4230" y="2888"/>
                    <a:pt x="3378" y="1938"/>
                    <a:pt x="3148" y="1675"/>
                  </a:cubicBezTo>
                  <a:cubicBezTo>
                    <a:pt x="2959" y="1446"/>
                    <a:pt x="3082" y="1216"/>
                    <a:pt x="3269" y="1216"/>
                  </a:cubicBezTo>
                  <a:cubicBezTo>
                    <a:pt x="3308" y="1216"/>
                    <a:pt x="3351" y="1226"/>
                    <a:pt x="3394" y="1249"/>
                  </a:cubicBezTo>
                  <a:cubicBezTo>
                    <a:pt x="3623" y="1380"/>
                    <a:pt x="3263" y="1872"/>
                    <a:pt x="3951" y="2315"/>
                  </a:cubicBezTo>
                  <a:cubicBezTo>
                    <a:pt x="4119" y="2421"/>
                    <a:pt x="4277" y="2461"/>
                    <a:pt x="4419" y="2461"/>
                  </a:cubicBezTo>
                  <a:cubicBezTo>
                    <a:pt x="4846" y="2461"/>
                    <a:pt x="5131" y="2102"/>
                    <a:pt x="5131" y="2102"/>
                  </a:cubicBezTo>
                  <a:lnTo>
                    <a:pt x="5131" y="2102"/>
                  </a:lnTo>
                  <a:cubicBezTo>
                    <a:pt x="5126" y="2102"/>
                    <a:pt x="5120" y="2102"/>
                    <a:pt x="5114" y="2102"/>
                  </a:cubicBezTo>
                  <a:cubicBezTo>
                    <a:pt x="4744" y="2102"/>
                    <a:pt x="4949" y="1575"/>
                    <a:pt x="4787" y="1429"/>
                  </a:cubicBezTo>
                  <a:cubicBezTo>
                    <a:pt x="4703" y="1366"/>
                    <a:pt x="4604" y="1330"/>
                    <a:pt x="4510" y="1330"/>
                  </a:cubicBezTo>
                  <a:cubicBezTo>
                    <a:pt x="4458" y="1330"/>
                    <a:pt x="4408" y="1341"/>
                    <a:pt x="4361" y="1364"/>
                  </a:cubicBezTo>
                  <a:cubicBezTo>
                    <a:pt x="4318" y="1371"/>
                    <a:pt x="4275" y="1374"/>
                    <a:pt x="4235" y="1374"/>
                  </a:cubicBezTo>
                  <a:cubicBezTo>
                    <a:pt x="4079" y="1374"/>
                    <a:pt x="3968" y="1324"/>
                    <a:pt x="4033" y="1233"/>
                  </a:cubicBezTo>
                  <a:cubicBezTo>
                    <a:pt x="4069" y="1183"/>
                    <a:pt x="4108" y="1165"/>
                    <a:pt x="4159" y="1165"/>
                  </a:cubicBezTo>
                  <a:cubicBezTo>
                    <a:pt x="4295" y="1165"/>
                    <a:pt x="4521" y="1295"/>
                    <a:pt x="5033" y="1331"/>
                  </a:cubicBezTo>
                  <a:cubicBezTo>
                    <a:pt x="5069" y="1334"/>
                    <a:pt x="5104" y="1335"/>
                    <a:pt x="5139" y="1335"/>
                  </a:cubicBezTo>
                  <a:cubicBezTo>
                    <a:pt x="5904" y="1335"/>
                    <a:pt x="6459" y="676"/>
                    <a:pt x="6459" y="675"/>
                  </a:cubicBezTo>
                  <a:lnTo>
                    <a:pt x="6459" y="675"/>
                  </a:lnTo>
                  <a:cubicBezTo>
                    <a:pt x="6005" y="931"/>
                    <a:pt x="5521" y="1029"/>
                    <a:pt x="5034" y="1029"/>
                  </a:cubicBezTo>
                  <a:cubicBezTo>
                    <a:pt x="3869" y="1029"/>
                    <a:pt x="2686" y="468"/>
                    <a:pt x="1853" y="167"/>
                  </a:cubicBezTo>
                  <a:cubicBezTo>
                    <a:pt x="1508" y="44"/>
                    <a:pt x="1207" y="0"/>
                    <a:pt x="95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7" name="Google Shape;9187;p22"/>
            <p:cNvSpPr/>
            <p:nvPr/>
          </p:nvSpPr>
          <p:spPr>
            <a:xfrm>
              <a:off x="8437027" y="1019260"/>
              <a:ext cx="118246" cy="82377"/>
            </a:xfrm>
            <a:custGeom>
              <a:avLst/>
              <a:gdLst/>
              <a:ahLst/>
              <a:cxnLst/>
              <a:rect l="l" t="t" r="r" b="b"/>
              <a:pathLst>
                <a:path w="3623" h="2524" extrusionOk="0">
                  <a:moveTo>
                    <a:pt x="2514" y="1"/>
                  </a:moveTo>
                  <a:cubicBezTo>
                    <a:pt x="1924" y="1"/>
                    <a:pt x="1243" y="126"/>
                    <a:pt x="869" y="622"/>
                  </a:cubicBezTo>
                  <a:cubicBezTo>
                    <a:pt x="1" y="1769"/>
                    <a:pt x="525" y="2523"/>
                    <a:pt x="525" y="2523"/>
                  </a:cubicBezTo>
                  <a:cubicBezTo>
                    <a:pt x="525" y="2523"/>
                    <a:pt x="361" y="2162"/>
                    <a:pt x="1394" y="2162"/>
                  </a:cubicBezTo>
                  <a:cubicBezTo>
                    <a:pt x="2426" y="2146"/>
                    <a:pt x="2312" y="1490"/>
                    <a:pt x="2263" y="1261"/>
                  </a:cubicBezTo>
                  <a:cubicBezTo>
                    <a:pt x="2181" y="1015"/>
                    <a:pt x="2246" y="736"/>
                    <a:pt x="2426" y="556"/>
                  </a:cubicBezTo>
                  <a:cubicBezTo>
                    <a:pt x="2656" y="195"/>
                    <a:pt x="3623" y="130"/>
                    <a:pt x="3623" y="130"/>
                  </a:cubicBezTo>
                  <a:cubicBezTo>
                    <a:pt x="3623" y="130"/>
                    <a:pt x="3115" y="1"/>
                    <a:pt x="251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8" name="Google Shape;9188;p22"/>
            <p:cNvSpPr/>
            <p:nvPr/>
          </p:nvSpPr>
          <p:spPr>
            <a:xfrm>
              <a:off x="8527432" y="932020"/>
              <a:ext cx="73859" cy="87762"/>
            </a:xfrm>
            <a:custGeom>
              <a:avLst/>
              <a:gdLst/>
              <a:ahLst/>
              <a:cxnLst/>
              <a:rect l="l" t="t" r="r" b="b"/>
              <a:pathLst>
                <a:path w="2263" h="2689" extrusionOk="0">
                  <a:moveTo>
                    <a:pt x="1132" y="0"/>
                  </a:moveTo>
                  <a:cubicBezTo>
                    <a:pt x="1132" y="0"/>
                    <a:pt x="1345" y="541"/>
                    <a:pt x="984" y="738"/>
                  </a:cubicBezTo>
                  <a:cubicBezTo>
                    <a:pt x="624" y="934"/>
                    <a:pt x="1" y="1344"/>
                    <a:pt x="247" y="2016"/>
                  </a:cubicBezTo>
                  <a:cubicBezTo>
                    <a:pt x="492" y="2688"/>
                    <a:pt x="1689" y="2426"/>
                    <a:pt x="2263" y="2606"/>
                  </a:cubicBezTo>
                  <a:cubicBezTo>
                    <a:pt x="2263" y="2606"/>
                    <a:pt x="1394" y="2164"/>
                    <a:pt x="1459" y="1426"/>
                  </a:cubicBezTo>
                  <a:cubicBezTo>
                    <a:pt x="1525" y="705"/>
                    <a:pt x="1427" y="164"/>
                    <a:pt x="11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9" name="Google Shape;9189;p22"/>
            <p:cNvSpPr/>
            <p:nvPr/>
          </p:nvSpPr>
          <p:spPr>
            <a:xfrm>
              <a:off x="8607133" y="969978"/>
              <a:ext cx="103820" cy="140733"/>
            </a:xfrm>
            <a:custGeom>
              <a:avLst/>
              <a:gdLst/>
              <a:ahLst/>
              <a:cxnLst/>
              <a:rect l="l" t="t" r="r" b="b"/>
              <a:pathLst>
                <a:path w="3181" h="4312" extrusionOk="0">
                  <a:moveTo>
                    <a:pt x="378" y="1"/>
                  </a:moveTo>
                  <a:cubicBezTo>
                    <a:pt x="1" y="1345"/>
                    <a:pt x="542" y="1607"/>
                    <a:pt x="1099" y="2476"/>
                  </a:cubicBezTo>
                  <a:cubicBezTo>
                    <a:pt x="1656" y="3361"/>
                    <a:pt x="1066" y="4312"/>
                    <a:pt x="1066" y="4312"/>
                  </a:cubicBezTo>
                  <a:cubicBezTo>
                    <a:pt x="1443" y="4049"/>
                    <a:pt x="1788" y="3361"/>
                    <a:pt x="2492" y="2935"/>
                  </a:cubicBezTo>
                  <a:cubicBezTo>
                    <a:pt x="3181" y="2492"/>
                    <a:pt x="2902" y="1591"/>
                    <a:pt x="2902" y="1591"/>
                  </a:cubicBezTo>
                  <a:lnTo>
                    <a:pt x="2902" y="1591"/>
                  </a:lnTo>
                  <a:cubicBezTo>
                    <a:pt x="2852" y="1704"/>
                    <a:pt x="2762" y="1750"/>
                    <a:pt x="2604" y="1750"/>
                  </a:cubicBezTo>
                  <a:cubicBezTo>
                    <a:pt x="2557" y="1750"/>
                    <a:pt x="2504" y="1746"/>
                    <a:pt x="2443" y="1738"/>
                  </a:cubicBezTo>
                  <a:cubicBezTo>
                    <a:pt x="2414" y="1731"/>
                    <a:pt x="2385" y="1728"/>
                    <a:pt x="2357" y="1728"/>
                  </a:cubicBezTo>
                  <a:cubicBezTo>
                    <a:pt x="2120" y="1728"/>
                    <a:pt x="1946" y="1961"/>
                    <a:pt x="2033" y="2181"/>
                  </a:cubicBezTo>
                  <a:cubicBezTo>
                    <a:pt x="2101" y="2357"/>
                    <a:pt x="1967" y="2533"/>
                    <a:pt x="1807" y="2533"/>
                  </a:cubicBezTo>
                  <a:cubicBezTo>
                    <a:pt x="1774" y="2533"/>
                    <a:pt x="1740" y="2526"/>
                    <a:pt x="1706" y="2509"/>
                  </a:cubicBezTo>
                  <a:cubicBezTo>
                    <a:pt x="1558" y="2443"/>
                    <a:pt x="1558" y="2066"/>
                    <a:pt x="1771" y="1886"/>
                  </a:cubicBezTo>
                  <a:cubicBezTo>
                    <a:pt x="1984" y="1705"/>
                    <a:pt x="2148" y="1312"/>
                    <a:pt x="1952" y="689"/>
                  </a:cubicBezTo>
                  <a:cubicBezTo>
                    <a:pt x="1811" y="217"/>
                    <a:pt x="1343" y="113"/>
                    <a:pt x="1019" y="113"/>
                  </a:cubicBezTo>
                  <a:cubicBezTo>
                    <a:pt x="927" y="113"/>
                    <a:pt x="846" y="121"/>
                    <a:pt x="788" y="132"/>
                  </a:cubicBezTo>
                  <a:cubicBezTo>
                    <a:pt x="769" y="134"/>
                    <a:pt x="750" y="135"/>
                    <a:pt x="732" y="135"/>
                  </a:cubicBezTo>
                  <a:cubicBezTo>
                    <a:pt x="603" y="135"/>
                    <a:pt x="478" y="87"/>
                    <a:pt x="3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0" name="Google Shape;9190;p22"/>
            <p:cNvSpPr/>
            <p:nvPr/>
          </p:nvSpPr>
          <p:spPr>
            <a:xfrm>
              <a:off x="8583602" y="762991"/>
              <a:ext cx="264853" cy="264266"/>
            </a:xfrm>
            <a:custGeom>
              <a:avLst/>
              <a:gdLst/>
              <a:ahLst/>
              <a:cxnLst/>
              <a:rect l="l" t="t" r="r" b="b"/>
              <a:pathLst>
                <a:path w="8115" h="8097" extrusionOk="0">
                  <a:moveTo>
                    <a:pt x="5761" y="1"/>
                  </a:moveTo>
                  <a:cubicBezTo>
                    <a:pt x="5242" y="1"/>
                    <a:pt x="4733" y="166"/>
                    <a:pt x="4426" y="557"/>
                  </a:cubicBezTo>
                  <a:cubicBezTo>
                    <a:pt x="4131" y="999"/>
                    <a:pt x="4082" y="1557"/>
                    <a:pt x="4312" y="2032"/>
                  </a:cubicBezTo>
                  <a:cubicBezTo>
                    <a:pt x="4520" y="2441"/>
                    <a:pt x="4859" y="2587"/>
                    <a:pt x="5190" y="2587"/>
                  </a:cubicBezTo>
                  <a:cubicBezTo>
                    <a:pt x="5536" y="2587"/>
                    <a:pt x="5874" y="2429"/>
                    <a:pt x="6049" y="2245"/>
                  </a:cubicBezTo>
                  <a:cubicBezTo>
                    <a:pt x="6229" y="2032"/>
                    <a:pt x="6295" y="1753"/>
                    <a:pt x="6246" y="1491"/>
                  </a:cubicBezTo>
                  <a:cubicBezTo>
                    <a:pt x="6198" y="1163"/>
                    <a:pt x="5968" y="1022"/>
                    <a:pt x="5756" y="1022"/>
                  </a:cubicBezTo>
                  <a:cubicBezTo>
                    <a:pt x="5609" y="1022"/>
                    <a:pt x="5471" y="1091"/>
                    <a:pt x="5410" y="1212"/>
                  </a:cubicBezTo>
                  <a:cubicBezTo>
                    <a:pt x="5279" y="1491"/>
                    <a:pt x="5344" y="1852"/>
                    <a:pt x="5754" y="1917"/>
                  </a:cubicBezTo>
                  <a:cubicBezTo>
                    <a:pt x="6098" y="1966"/>
                    <a:pt x="5918" y="2393"/>
                    <a:pt x="5475" y="2507"/>
                  </a:cubicBezTo>
                  <a:cubicBezTo>
                    <a:pt x="5398" y="2528"/>
                    <a:pt x="5319" y="2538"/>
                    <a:pt x="5240" y="2538"/>
                  </a:cubicBezTo>
                  <a:cubicBezTo>
                    <a:pt x="4886" y="2538"/>
                    <a:pt x="4541" y="2334"/>
                    <a:pt x="4394" y="1999"/>
                  </a:cubicBezTo>
                  <a:cubicBezTo>
                    <a:pt x="4197" y="1557"/>
                    <a:pt x="4246" y="1032"/>
                    <a:pt x="4525" y="639"/>
                  </a:cubicBezTo>
                  <a:cubicBezTo>
                    <a:pt x="4795" y="301"/>
                    <a:pt x="5254" y="142"/>
                    <a:pt x="5719" y="142"/>
                  </a:cubicBezTo>
                  <a:cubicBezTo>
                    <a:pt x="5818" y="142"/>
                    <a:pt x="5918" y="149"/>
                    <a:pt x="6016" y="163"/>
                  </a:cubicBezTo>
                  <a:cubicBezTo>
                    <a:pt x="7229" y="294"/>
                    <a:pt x="7934" y="1999"/>
                    <a:pt x="7197" y="3147"/>
                  </a:cubicBezTo>
                  <a:cubicBezTo>
                    <a:pt x="6967" y="3507"/>
                    <a:pt x="6639" y="3802"/>
                    <a:pt x="6246" y="3999"/>
                  </a:cubicBezTo>
                  <a:cubicBezTo>
                    <a:pt x="5849" y="4165"/>
                    <a:pt x="5396" y="4248"/>
                    <a:pt x="4871" y="4248"/>
                  </a:cubicBezTo>
                  <a:cubicBezTo>
                    <a:pt x="4462" y="4248"/>
                    <a:pt x="4010" y="4198"/>
                    <a:pt x="3508" y="4097"/>
                  </a:cubicBezTo>
                  <a:cubicBezTo>
                    <a:pt x="3203" y="4036"/>
                    <a:pt x="2903" y="4005"/>
                    <a:pt x="2616" y="4005"/>
                  </a:cubicBezTo>
                  <a:cubicBezTo>
                    <a:pt x="1290" y="4005"/>
                    <a:pt x="240" y="4661"/>
                    <a:pt x="132" y="5982"/>
                  </a:cubicBezTo>
                  <a:cubicBezTo>
                    <a:pt x="1" y="7572"/>
                    <a:pt x="1050" y="8097"/>
                    <a:pt x="1050" y="8097"/>
                  </a:cubicBezTo>
                  <a:lnTo>
                    <a:pt x="1017" y="8064"/>
                  </a:lnTo>
                  <a:cubicBezTo>
                    <a:pt x="443" y="7425"/>
                    <a:pt x="607" y="6228"/>
                    <a:pt x="607" y="6228"/>
                  </a:cubicBezTo>
                  <a:cubicBezTo>
                    <a:pt x="689" y="5720"/>
                    <a:pt x="951" y="5245"/>
                    <a:pt x="1345" y="4900"/>
                  </a:cubicBezTo>
                  <a:cubicBezTo>
                    <a:pt x="1937" y="4461"/>
                    <a:pt x="2695" y="4378"/>
                    <a:pt x="3182" y="4378"/>
                  </a:cubicBezTo>
                  <a:cubicBezTo>
                    <a:pt x="3477" y="4378"/>
                    <a:pt x="3672" y="4409"/>
                    <a:pt x="3672" y="4409"/>
                  </a:cubicBezTo>
                  <a:cubicBezTo>
                    <a:pt x="3918" y="4441"/>
                    <a:pt x="4164" y="4458"/>
                    <a:pt x="4377" y="4474"/>
                  </a:cubicBezTo>
                  <a:cubicBezTo>
                    <a:pt x="4462" y="4478"/>
                    <a:pt x="4548" y="4480"/>
                    <a:pt x="4635" y="4480"/>
                  </a:cubicBezTo>
                  <a:cubicBezTo>
                    <a:pt x="5612" y="4480"/>
                    <a:pt x="6727" y="4208"/>
                    <a:pt x="7344" y="3245"/>
                  </a:cubicBezTo>
                  <a:cubicBezTo>
                    <a:pt x="8114" y="1983"/>
                    <a:pt x="7360" y="180"/>
                    <a:pt x="6033" y="16"/>
                  </a:cubicBezTo>
                  <a:cubicBezTo>
                    <a:pt x="5943" y="6"/>
                    <a:pt x="5852" y="1"/>
                    <a:pt x="57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1" name="Google Shape;9191;p22"/>
            <p:cNvSpPr/>
            <p:nvPr/>
          </p:nvSpPr>
          <p:spPr>
            <a:xfrm>
              <a:off x="8616761" y="1026147"/>
              <a:ext cx="33" cy="33"/>
            </a:xfrm>
            <a:custGeom>
              <a:avLst/>
              <a:gdLst/>
              <a:ahLst/>
              <a:cxnLst/>
              <a:rect l="l" t="t" r="r" b="b"/>
              <a:pathLst>
                <a:path w="1" h="1" extrusionOk="0">
                  <a:moveTo>
                    <a:pt x="1" y="1"/>
                  </a:moveTo>
                  <a:lnTo>
                    <a:pt x="1" y="1"/>
                  </a:lnTo>
                  <a:lnTo>
                    <a:pt x="1"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2" name="Google Shape;9192;p22"/>
            <p:cNvSpPr/>
            <p:nvPr/>
          </p:nvSpPr>
          <p:spPr>
            <a:xfrm>
              <a:off x="8653674" y="915049"/>
              <a:ext cx="152515" cy="77449"/>
            </a:xfrm>
            <a:custGeom>
              <a:avLst/>
              <a:gdLst/>
              <a:ahLst/>
              <a:cxnLst/>
              <a:rect l="l" t="t" r="r" b="b"/>
              <a:pathLst>
                <a:path w="4673" h="2373" extrusionOk="0">
                  <a:moveTo>
                    <a:pt x="1092" y="0"/>
                  </a:moveTo>
                  <a:cubicBezTo>
                    <a:pt x="395" y="0"/>
                    <a:pt x="1" y="225"/>
                    <a:pt x="1" y="225"/>
                  </a:cubicBezTo>
                  <a:cubicBezTo>
                    <a:pt x="93" y="206"/>
                    <a:pt x="182" y="196"/>
                    <a:pt x="265" y="196"/>
                  </a:cubicBezTo>
                  <a:cubicBezTo>
                    <a:pt x="743" y="196"/>
                    <a:pt x="1047" y="504"/>
                    <a:pt x="935" y="979"/>
                  </a:cubicBezTo>
                  <a:cubicBezTo>
                    <a:pt x="821" y="1405"/>
                    <a:pt x="968" y="1848"/>
                    <a:pt x="1329" y="2110"/>
                  </a:cubicBezTo>
                  <a:cubicBezTo>
                    <a:pt x="1640" y="2372"/>
                    <a:pt x="2558" y="2372"/>
                    <a:pt x="2558" y="2372"/>
                  </a:cubicBezTo>
                  <a:cubicBezTo>
                    <a:pt x="2296" y="2225"/>
                    <a:pt x="2542" y="1864"/>
                    <a:pt x="2706" y="1438"/>
                  </a:cubicBezTo>
                  <a:cubicBezTo>
                    <a:pt x="2861" y="1017"/>
                    <a:pt x="2439" y="863"/>
                    <a:pt x="2242" y="863"/>
                  </a:cubicBezTo>
                  <a:cubicBezTo>
                    <a:pt x="2232" y="863"/>
                    <a:pt x="2223" y="863"/>
                    <a:pt x="2214" y="864"/>
                  </a:cubicBezTo>
                  <a:cubicBezTo>
                    <a:pt x="2117" y="882"/>
                    <a:pt x="2044" y="899"/>
                    <a:pt x="1977" y="899"/>
                  </a:cubicBezTo>
                  <a:cubicBezTo>
                    <a:pt x="1919" y="899"/>
                    <a:pt x="1865" y="886"/>
                    <a:pt x="1804" y="848"/>
                  </a:cubicBezTo>
                  <a:cubicBezTo>
                    <a:pt x="1700" y="783"/>
                    <a:pt x="1741" y="571"/>
                    <a:pt x="2003" y="571"/>
                  </a:cubicBezTo>
                  <a:cubicBezTo>
                    <a:pt x="2069" y="571"/>
                    <a:pt x="2150" y="585"/>
                    <a:pt x="2247" y="618"/>
                  </a:cubicBezTo>
                  <a:cubicBezTo>
                    <a:pt x="2738" y="766"/>
                    <a:pt x="2591" y="1225"/>
                    <a:pt x="3312" y="1372"/>
                  </a:cubicBezTo>
                  <a:cubicBezTo>
                    <a:pt x="3369" y="1384"/>
                    <a:pt x="3423" y="1389"/>
                    <a:pt x="3474" y="1389"/>
                  </a:cubicBezTo>
                  <a:cubicBezTo>
                    <a:pt x="4075" y="1389"/>
                    <a:pt x="4220" y="641"/>
                    <a:pt x="4296" y="520"/>
                  </a:cubicBezTo>
                  <a:cubicBezTo>
                    <a:pt x="4410" y="389"/>
                    <a:pt x="4541" y="258"/>
                    <a:pt x="4673" y="143"/>
                  </a:cubicBezTo>
                  <a:lnTo>
                    <a:pt x="4673" y="143"/>
                  </a:lnTo>
                  <a:cubicBezTo>
                    <a:pt x="4463" y="267"/>
                    <a:pt x="4087" y="385"/>
                    <a:pt x="3551" y="385"/>
                  </a:cubicBezTo>
                  <a:cubicBezTo>
                    <a:pt x="3165" y="385"/>
                    <a:pt x="2697" y="324"/>
                    <a:pt x="2148" y="159"/>
                  </a:cubicBezTo>
                  <a:cubicBezTo>
                    <a:pt x="1745" y="41"/>
                    <a:pt x="1390" y="0"/>
                    <a:pt x="109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3" name="Google Shape;9193;p22"/>
            <p:cNvSpPr/>
            <p:nvPr/>
          </p:nvSpPr>
          <p:spPr>
            <a:xfrm>
              <a:off x="8662258" y="772586"/>
              <a:ext cx="105419" cy="109270"/>
            </a:xfrm>
            <a:custGeom>
              <a:avLst/>
              <a:gdLst/>
              <a:ahLst/>
              <a:cxnLst/>
              <a:rect l="l" t="t" r="r" b="b"/>
              <a:pathLst>
                <a:path w="3230" h="3348" extrusionOk="0">
                  <a:moveTo>
                    <a:pt x="1967" y="0"/>
                  </a:moveTo>
                  <a:cubicBezTo>
                    <a:pt x="1525" y="263"/>
                    <a:pt x="1459" y="722"/>
                    <a:pt x="721" y="1328"/>
                  </a:cubicBezTo>
                  <a:cubicBezTo>
                    <a:pt x="0" y="1951"/>
                    <a:pt x="213" y="2410"/>
                    <a:pt x="361" y="2672"/>
                  </a:cubicBezTo>
                  <a:cubicBezTo>
                    <a:pt x="459" y="2803"/>
                    <a:pt x="443" y="2984"/>
                    <a:pt x="295" y="3082"/>
                  </a:cubicBezTo>
                  <a:cubicBezTo>
                    <a:pt x="1394" y="2967"/>
                    <a:pt x="1246" y="2328"/>
                    <a:pt x="1180" y="2131"/>
                  </a:cubicBezTo>
                  <a:cubicBezTo>
                    <a:pt x="1115" y="1935"/>
                    <a:pt x="1148" y="1836"/>
                    <a:pt x="1262" y="1836"/>
                  </a:cubicBezTo>
                  <a:cubicBezTo>
                    <a:pt x="1361" y="1836"/>
                    <a:pt x="1361" y="2066"/>
                    <a:pt x="1344" y="2344"/>
                  </a:cubicBezTo>
                  <a:cubicBezTo>
                    <a:pt x="1328" y="2623"/>
                    <a:pt x="1279" y="3279"/>
                    <a:pt x="2131" y="3344"/>
                  </a:cubicBezTo>
                  <a:cubicBezTo>
                    <a:pt x="2162" y="3347"/>
                    <a:pt x="2191" y="3348"/>
                    <a:pt x="2220" y="3348"/>
                  </a:cubicBezTo>
                  <a:cubicBezTo>
                    <a:pt x="2986" y="3348"/>
                    <a:pt x="3229" y="2541"/>
                    <a:pt x="3229" y="2541"/>
                  </a:cubicBezTo>
                  <a:lnTo>
                    <a:pt x="3229" y="2541"/>
                  </a:lnTo>
                  <a:cubicBezTo>
                    <a:pt x="3104" y="2576"/>
                    <a:pt x="2954" y="2601"/>
                    <a:pt x="2793" y="2601"/>
                  </a:cubicBezTo>
                  <a:cubicBezTo>
                    <a:pt x="2343" y="2601"/>
                    <a:pt x="1820" y="2401"/>
                    <a:pt x="1590" y="1640"/>
                  </a:cubicBezTo>
                  <a:cubicBezTo>
                    <a:pt x="1394" y="1066"/>
                    <a:pt x="1541" y="427"/>
                    <a:pt x="19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4" name="Google Shape;9194;p22"/>
            <p:cNvSpPr/>
            <p:nvPr/>
          </p:nvSpPr>
          <p:spPr>
            <a:xfrm>
              <a:off x="8813108" y="616122"/>
              <a:ext cx="63154" cy="250101"/>
            </a:xfrm>
            <a:custGeom>
              <a:avLst/>
              <a:gdLst/>
              <a:ahLst/>
              <a:cxnLst/>
              <a:rect l="l" t="t" r="r" b="b"/>
              <a:pathLst>
                <a:path w="1935" h="7663" extrusionOk="0">
                  <a:moveTo>
                    <a:pt x="1300" y="1"/>
                  </a:moveTo>
                  <a:cubicBezTo>
                    <a:pt x="984" y="1"/>
                    <a:pt x="738" y="369"/>
                    <a:pt x="738" y="369"/>
                  </a:cubicBezTo>
                  <a:cubicBezTo>
                    <a:pt x="1" y="1516"/>
                    <a:pt x="820" y="3286"/>
                    <a:pt x="968" y="5171"/>
                  </a:cubicBezTo>
                  <a:cubicBezTo>
                    <a:pt x="1115" y="7056"/>
                    <a:pt x="460" y="7663"/>
                    <a:pt x="460" y="7663"/>
                  </a:cubicBezTo>
                  <a:cubicBezTo>
                    <a:pt x="1164" y="7138"/>
                    <a:pt x="1312" y="5368"/>
                    <a:pt x="1181" y="3991"/>
                  </a:cubicBezTo>
                  <a:cubicBezTo>
                    <a:pt x="1050" y="2631"/>
                    <a:pt x="1066" y="1369"/>
                    <a:pt x="1328" y="1106"/>
                  </a:cubicBezTo>
                  <a:cubicBezTo>
                    <a:pt x="1591" y="844"/>
                    <a:pt x="1935" y="287"/>
                    <a:pt x="1509" y="57"/>
                  </a:cubicBezTo>
                  <a:cubicBezTo>
                    <a:pt x="1437" y="17"/>
                    <a:pt x="1367" y="1"/>
                    <a:pt x="13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5" name="Google Shape;9195;p22"/>
            <p:cNvSpPr/>
            <p:nvPr/>
          </p:nvSpPr>
          <p:spPr>
            <a:xfrm>
              <a:off x="8753186" y="583582"/>
              <a:ext cx="279312" cy="331858"/>
            </a:xfrm>
            <a:custGeom>
              <a:avLst/>
              <a:gdLst/>
              <a:ahLst/>
              <a:cxnLst/>
              <a:rect l="l" t="t" r="r" b="b"/>
              <a:pathLst>
                <a:path w="8558" h="10168" extrusionOk="0">
                  <a:moveTo>
                    <a:pt x="6299" y="0"/>
                  </a:moveTo>
                  <a:cubicBezTo>
                    <a:pt x="6097" y="0"/>
                    <a:pt x="5892" y="23"/>
                    <a:pt x="5689" y="71"/>
                  </a:cubicBezTo>
                  <a:cubicBezTo>
                    <a:pt x="4492" y="333"/>
                    <a:pt x="3738" y="1579"/>
                    <a:pt x="3509" y="2841"/>
                  </a:cubicBezTo>
                  <a:cubicBezTo>
                    <a:pt x="3263" y="4136"/>
                    <a:pt x="3509" y="5365"/>
                    <a:pt x="3459" y="6480"/>
                  </a:cubicBezTo>
                  <a:cubicBezTo>
                    <a:pt x="3509" y="7463"/>
                    <a:pt x="3148" y="8430"/>
                    <a:pt x="2443" y="9135"/>
                  </a:cubicBezTo>
                  <a:cubicBezTo>
                    <a:pt x="1771" y="9742"/>
                    <a:pt x="919" y="10119"/>
                    <a:pt x="1" y="10168"/>
                  </a:cubicBezTo>
                  <a:cubicBezTo>
                    <a:pt x="919" y="10151"/>
                    <a:pt x="1804" y="9791"/>
                    <a:pt x="2509" y="9184"/>
                  </a:cubicBezTo>
                  <a:cubicBezTo>
                    <a:pt x="3246" y="8480"/>
                    <a:pt x="3640" y="7496"/>
                    <a:pt x="3590" y="6480"/>
                  </a:cubicBezTo>
                  <a:cubicBezTo>
                    <a:pt x="3656" y="5365"/>
                    <a:pt x="3427" y="4120"/>
                    <a:pt x="3672" y="2874"/>
                  </a:cubicBezTo>
                  <a:cubicBezTo>
                    <a:pt x="3902" y="1612"/>
                    <a:pt x="4607" y="464"/>
                    <a:pt x="5721" y="202"/>
                  </a:cubicBezTo>
                  <a:cubicBezTo>
                    <a:pt x="5836" y="169"/>
                    <a:pt x="5967" y="153"/>
                    <a:pt x="6098" y="136"/>
                  </a:cubicBezTo>
                  <a:cubicBezTo>
                    <a:pt x="6145" y="133"/>
                    <a:pt x="6191" y="131"/>
                    <a:pt x="6236" y="131"/>
                  </a:cubicBezTo>
                  <a:cubicBezTo>
                    <a:pt x="6643" y="131"/>
                    <a:pt x="7020" y="261"/>
                    <a:pt x="7344" y="497"/>
                  </a:cubicBezTo>
                  <a:cubicBezTo>
                    <a:pt x="8065" y="1071"/>
                    <a:pt x="7967" y="2316"/>
                    <a:pt x="7557" y="2693"/>
                  </a:cubicBezTo>
                  <a:cubicBezTo>
                    <a:pt x="7351" y="2879"/>
                    <a:pt x="7125" y="2952"/>
                    <a:pt x="6928" y="2952"/>
                  </a:cubicBezTo>
                  <a:cubicBezTo>
                    <a:pt x="6670" y="2952"/>
                    <a:pt x="6458" y="2828"/>
                    <a:pt x="6393" y="2661"/>
                  </a:cubicBezTo>
                  <a:lnTo>
                    <a:pt x="6393" y="2661"/>
                  </a:lnTo>
                  <a:cubicBezTo>
                    <a:pt x="6393" y="2661"/>
                    <a:pt x="6417" y="2663"/>
                    <a:pt x="6455" y="2663"/>
                  </a:cubicBezTo>
                  <a:cubicBezTo>
                    <a:pt x="6580" y="2663"/>
                    <a:pt x="6862" y="2634"/>
                    <a:pt x="6951" y="2382"/>
                  </a:cubicBezTo>
                  <a:cubicBezTo>
                    <a:pt x="7065" y="2071"/>
                    <a:pt x="6885" y="1726"/>
                    <a:pt x="6557" y="1661"/>
                  </a:cubicBezTo>
                  <a:cubicBezTo>
                    <a:pt x="6508" y="1647"/>
                    <a:pt x="6456" y="1640"/>
                    <a:pt x="6403" y="1640"/>
                  </a:cubicBezTo>
                  <a:cubicBezTo>
                    <a:pt x="6082" y="1640"/>
                    <a:pt x="5726" y="1897"/>
                    <a:pt x="5852" y="2431"/>
                  </a:cubicBezTo>
                  <a:cubicBezTo>
                    <a:pt x="5942" y="2811"/>
                    <a:pt x="6457" y="3099"/>
                    <a:pt x="7000" y="3099"/>
                  </a:cubicBezTo>
                  <a:cubicBezTo>
                    <a:pt x="7253" y="3099"/>
                    <a:pt x="7513" y="3036"/>
                    <a:pt x="7737" y="2890"/>
                  </a:cubicBezTo>
                  <a:cubicBezTo>
                    <a:pt x="8147" y="2661"/>
                    <a:pt x="8557" y="1956"/>
                    <a:pt x="8262" y="1169"/>
                  </a:cubicBezTo>
                  <a:cubicBezTo>
                    <a:pt x="8034" y="459"/>
                    <a:pt x="7203" y="0"/>
                    <a:pt x="629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6" name="Google Shape;9196;p22"/>
            <p:cNvSpPr/>
            <p:nvPr/>
          </p:nvSpPr>
          <p:spPr>
            <a:xfrm>
              <a:off x="8885857" y="629993"/>
              <a:ext cx="81365" cy="68669"/>
            </a:xfrm>
            <a:custGeom>
              <a:avLst/>
              <a:gdLst/>
              <a:ahLst/>
              <a:cxnLst/>
              <a:rect l="l" t="t" r="r" b="b"/>
              <a:pathLst>
                <a:path w="2493" h="2104" extrusionOk="0">
                  <a:moveTo>
                    <a:pt x="691" y="1"/>
                  </a:moveTo>
                  <a:cubicBezTo>
                    <a:pt x="623" y="1"/>
                    <a:pt x="551" y="9"/>
                    <a:pt x="476" y="26"/>
                  </a:cubicBezTo>
                  <a:cubicBezTo>
                    <a:pt x="591" y="91"/>
                    <a:pt x="624" y="272"/>
                    <a:pt x="525" y="386"/>
                  </a:cubicBezTo>
                  <a:cubicBezTo>
                    <a:pt x="378" y="616"/>
                    <a:pt x="1" y="1304"/>
                    <a:pt x="542" y="1862"/>
                  </a:cubicBezTo>
                  <a:cubicBezTo>
                    <a:pt x="727" y="2041"/>
                    <a:pt x="984" y="2103"/>
                    <a:pt x="1251" y="2103"/>
                  </a:cubicBezTo>
                  <a:cubicBezTo>
                    <a:pt x="1790" y="2103"/>
                    <a:pt x="2372" y="1851"/>
                    <a:pt x="2492" y="1796"/>
                  </a:cubicBezTo>
                  <a:lnTo>
                    <a:pt x="2492" y="1796"/>
                  </a:lnTo>
                  <a:cubicBezTo>
                    <a:pt x="2492" y="1796"/>
                    <a:pt x="2460" y="1800"/>
                    <a:pt x="2407" y="1800"/>
                  </a:cubicBezTo>
                  <a:cubicBezTo>
                    <a:pt x="2192" y="1800"/>
                    <a:pt x="1637" y="1736"/>
                    <a:pt x="1558" y="1091"/>
                  </a:cubicBezTo>
                  <a:cubicBezTo>
                    <a:pt x="1472" y="390"/>
                    <a:pt x="1161" y="1"/>
                    <a:pt x="69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7" name="Google Shape;9197;p22"/>
            <p:cNvSpPr/>
            <p:nvPr/>
          </p:nvSpPr>
          <p:spPr>
            <a:xfrm>
              <a:off x="8889611" y="634562"/>
              <a:ext cx="157313" cy="178723"/>
            </a:xfrm>
            <a:custGeom>
              <a:avLst/>
              <a:gdLst/>
              <a:ahLst/>
              <a:cxnLst/>
              <a:rect l="l" t="t" r="r" b="b"/>
              <a:pathLst>
                <a:path w="4820" h="5476" extrusionOk="0">
                  <a:moveTo>
                    <a:pt x="4344" y="0"/>
                  </a:moveTo>
                  <a:lnTo>
                    <a:pt x="4344" y="0"/>
                  </a:lnTo>
                  <a:cubicBezTo>
                    <a:pt x="4475" y="558"/>
                    <a:pt x="4262" y="1148"/>
                    <a:pt x="3803" y="1492"/>
                  </a:cubicBezTo>
                  <a:cubicBezTo>
                    <a:pt x="3017" y="2049"/>
                    <a:pt x="1902" y="1771"/>
                    <a:pt x="1000" y="2394"/>
                  </a:cubicBezTo>
                  <a:cubicBezTo>
                    <a:pt x="99" y="3033"/>
                    <a:pt x="197" y="3934"/>
                    <a:pt x="181" y="4443"/>
                  </a:cubicBezTo>
                  <a:cubicBezTo>
                    <a:pt x="197" y="4803"/>
                    <a:pt x="132" y="5147"/>
                    <a:pt x="1" y="5475"/>
                  </a:cubicBezTo>
                  <a:cubicBezTo>
                    <a:pt x="296" y="5278"/>
                    <a:pt x="476" y="4934"/>
                    <a:pt x="460" y="4557"/>
                  </a:cubicBezTo>
                  <a:cubicBezTo>
                    <a:pt x="444" y="3924"/>
                    <a:pt x="516" y="3188"/>
                    <a:pt x="716" y="3188"/>
                  </a:cubicBezTo>
                  <a:cubicBezTo>
                    <a:pt x="729" y="3188"/>
                    <a:pt x="741" y="3191"/>
                    <a:pt x="755" y="3197"/>
                  </a:cubicBezTo>
                  <a:cubicBezTo>
                    <a:pt x="984" y="3312"/>
                    <a:pt x="804" y="3557"/>
                    <a:pt x="722" y="3721"/>
                  </a:cubicBezTo>
                  <a:cubicBezTo>
                    <a:pt x="623" y="3869"/>
                    <a:pt x="460" y="4541"/>
                    <a:pt x="1181" y="4951"/>
                  </a:cubicBezTo>
                  <a:cubicBezTo>
                    <a:pt x="1181" y="4951"/>
                    <a:pt x="951" y="4426"/>
                    <a:pt x="1345" y="4147"/>
                  </a:cubicBezTo>
                  <a:cubicBezTo>
                    <a:pt x="1754" y="3852"/>
                    <a:pt x="2017" y="3689"/>
                    <a:pt x="1968" y="3115"/>
                  </a:cubicBezTo>
                  <a:cubicBezTo>
                    <a:pt x="1924" y="2611"/>
                    <a:pt x="2260" y="2170"/>
                    <a:pt x="2487" y="2170"/>
                  </a:cubicBezTo>
                  <a:cubicBezTo>
                    <a:pt x="2519" y="2170"/>
                    <a:pt x="2548" y="2179"/>
                    <a:pt x="2574" y="2197"/>
                  </a:cubicBezTo>
                  <a:cubicBezTo>
                    <a:pt x="2803" y="2328"/>
                    <a:pt x="2541" y="2558"/>
                    <a:pt x="2410" y="2607"/>
                  </a:cubicBezTo>
                  <a:cubicBezTo>
                    <a:pt x="2230" y="2721"/>
                    <a:pt x="2197" y="2984"/>
                    <a:pt x="2345" y="3131"/>
                  </a:cubicBezTo>
                  <a:cubicBezTo>
                    <a:pt x="2558" y="3393"/>
                    <a:pt x="2492" y="3705"/>
                    <a:pt x="2213" y="3787"/>
                  </a:cubicBezTo>
                  <a:cubicBezTo>
                    <a:pt x="2213" y="3787"/>
                    <a:pt x="2272" y="3794"/>
                    <a:pt x="2369" y="3794"/>
                  </a:cubicBezTo>
                  <a:cubicBezTo>
                    <a:pt x="2697" y="3794"/>
                    <a:pt x="3470" y="3716"/>
                    <a:pt x="3951" y="3033"/>
                  </a:cubicBezTo>
                  <a:cubicBezTo>
                    <a:pt x="4590" y="2131"/>
                    <a:pt x="4820" y="804"/>
                    <a:pt x="43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8" name="Google Shape;9198;p22"/>
            <p:cNvSpPr/>
            <p:nvPr/>
          </p:nvSpPr>
          <p:spPr>
            <a:xfrm>
              <a:off x="9002504" y="584529"/>
              <a:ext cx="97390" cy="63676"/>
            </a:xfrm>
            <a:custGeom>
              <a:avLst/>
              <a:gdLst/>
              <a:ahLst/>
              <a:cxnLst/>
              <a:rect l="l" t="t" r="r" b="b"/>
              <a:pathLst>
                <a:path w="2984" h="1951" extrusionOk="0">
                  <a:moveTo>
                    <a:pt x="945" y="0"/>
                  </a:moveTo>
                  <a:cubicBezTo>
                    <a:pt x="674" y="0"/>
                    <a:pt x="362" y="28"/>
                    <a:pt x="0" y="91"/>
                  </a:cubicBezTo>
                  <a:cubicBezTo>
                    <a:pt x="426" y="140"/>
                    <a:pt x="771" y="402"/>
                    <a:pt x="934" y="796"/>
                  </a:cubicBezTo>
                  <a:cubicBezTo>
                    <a:pt x="1141" y="1312"/>
                    <a:pt x="1510" y="1950"/>
                    <a:pt x="2274" y="1950"/>
                  </a:cubicBezTo>
                  <a:cubicBezTo>
                    <a:pt x="2480" y="1950"/>
                    <a:pt x="2715" y="1904"/>
                    <a:pt x="2983" y="1796"/>
                  </a:cubicBezTo>
                  <a:cubicBezTo>
                    <a:pt x="2803" y="1730"/>
                    <a:pt x="2688" y="1550"/>
                    <a:pt x="2688" y="1370"/>
                  </a:cubicBezTo>
                  <a:cubicBezTo>
                    <a:pt x="2688" y="1087"/>
                    <a:pt x="2640" y="0"/>
                    <a:pt x="9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9" name="Google Shape;9199;p22"/>
            <p:cNvSpPr/>
            <p:nvPr/>
          </p:nvSpPr>
          <p:spPr>
            <a:xfrm>
              <a:off x="9089679" y="583582"/>
              <a:ext cx="47651" cy="36946"/>
            </a:xfrm>
            <a:custGeom>
              <a:avLst/>
              <a:gdLst/>
              <a:ahLst/>
              <a:cxnLst/>
              <a:rect l="l" t="t" r="r" b="b"/>
              <a:pathLst>
                <a:path w="1460" h="1132" extrusionOk="0">
                  <a:moveTo>
                    <a:pt x="962" y="1"/>
                  </a:moveTo>
                  <a:cubicBezTo>
                    <a:pt x="788" y="1"/>
                    <a:pt x="637" y="142"/>
                    <a:pt x="624" y="333"/>
                  </a:cubicBezTo>
                  <a:cubicBezTo>
                    <a:pt x="624" y="483"/>
                    <a:pt x="754" y="593"/>
                    <a:pt x="894" y="593"/>
                  </a:cubicBezTo>
                  <a:cubicBezTo>
                    <a:pt x="953" y="593"/>
                    <a:pt x="1013" y="573"/>
                    <a:pt x="1066" y="530"/>
                  </a:cubicBezTo>
                  <a:cubicBezTo>
                    <a:pt x="1066" y="530"/>
                    <a:pt x="1181" y="350"/>
                    <a:pt x="1066" y="284"/>
                  </a:cubicBezTo>
                  <a:cubicBezTo>
                    <a:pt x="1038" y="268"/>
                    <a:pt x="1011" y="260"/>
                    <a:pt x="988" y="260"/>
                  </a:cubicBezTo>
                  <a:cubicBezTo>
                    <a:pt x="918" y="260"/>
                    <a:pt x="878" y="325"/>
                    <a:pt x="902" y="399"/>
                  </a:cubicBezTo>
                  <a:cubicBezTo>
                    <a:pt x="908" y="438"/>
                    <a:pt x="888" y="456"/>
                    <a:pt x="861" y="456"/>
                  </a:cubicBezTo>
                  <a:cubicBezTo>
                    <a:pt x="808" y="456"/>
                    <a:pt x="728" y="391"/>
                    <a:pt x="739" y="284"/>
                  </a:cubicBezTo>
                  <a:cubicBezTo>
                    <a:pt x="750" y="153"/>
                    <a:pt x="867" y="65"/>
                    <a:pt x="986" y="65"/>
                  </a:cubicBezTo>
                  <a:cubicBezTo>
                    <a:pt x="1031" y="65"/>
                    <a:pt x="1075" y="77"/>
                    <a:pt x="1116" y="104"/>
                  </a:cubicBezTo>
                  <a:cubicBezTo>
                    <a:pt x="1394" y="268"/>
                    <a:pt x="1312" y="841"/>
                    <a:pt x="722" y="907"/>
                  </a:cubicBezTo>
                  <a:cubicBezTo>
                    <a:pt x="708" y="908"/>
                    <a:pt x="694" y="909"/>
                    <a:pt x="680" y="909"/>
                  </a:cubicBezTo>
                  <a:cubicBezTo>
                    <a:pt x="320" y="909"/>
                    <a:pt x="1" y="514"/>
                    <a:pt x="1" y="513"/>
                  </a:cubicBezTo>
                  <a:lnTo>
                    <a:pt x="1" y="513"/>
                  </a:lnTo>
                  <a:cubicBezTo>
                    <a:pt x="1" y="694"/>
                    <a:pt x="83" y="890"/>
                    <a:pt x="230" y="1005"/>
                  </a:cubicBezTo>
                  <a:cubicBezTo>
                    <a:pt x="345" y="1088"/>
                    <a:pt x="485" y="1132"/>
                    <a:pt x="627" y="1132"/>
                  </a:cubicBezTo>
                  <a:cubicBezTo>
                    <a:pt x="709" y="1132"/>
                    <a:pt x="792" y="1117"/>
                    <a:pt x="870" y="1087"/>
                  </a:cubicBezTo>
                  <a:cubicBezTo>
                    <a:pt x="1083" y="1022"/>
                    <a:pt x="1263" y="874"/>
                    <a:pt x="1345" y="661"/>
                  </a:cubicBezTo>
                  <a:cubicBezTo>
                    <a:pt x="1460" y="415"/>
                    <a:pt x="1345" y="136"/>
                    <a:pt x="1116" y="38"/>
                  </a:cubicBezTo>
                  <a:cubicBezTo>
                    <a:pt x="1064" y="12"/>
                    <a:pt x="1012" y="1"/>
                    <a:pt x="9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0" name="Google Shape;9200;p22"/>
            <p:cNvSpPr/>
            <p:nvPr/>
          </p:nvSpPr>
          <p:spPr>
            <a:xfrm>
              <a:off x="8348742" y="820433"/>
              <a:ext cx="130028" cy="285252"/>
            </a:xfrm>
            <a:custGeom>
              <a:avLst/>
              <a:gdLst/>
              <a:ahLst/>
              <a:cxnLst/>
              <a:rect l="l" t="t" r="r" b="b"/>
              <a:pathLst>
                <a:path w="3984" h="8740" extrusionOk="0">
                  <a:moveTo>
                    <a:pt x="2097" y="0"/>
                  </a:moveTo>
                  <a:cubicBezTo>
                    <a:pt x="1563" y="0"/>
                    <a:pt x="1039" y="246"/>
                    <a:pt x="706" y="682"/>
                  </a:cubicBezTo>
                  <a:cubicBezTo>
                    <a:pt x="362" y="1173"/>
                    <a:pt x="312" y="1813"/>
                    <a:pt x="575" y="2370"/>
                  </a:cubicBezTo>
                  <a:cubicBezTo>
                    <a:pt x="820" y="2779"/>
                    <a:pt x="1256" y="3013"/>
                    <a:pt x="1707" y="3013"/>
                  </a:cubicBezTo>
                  <a:cubicBezTo>
                    <a:pt x="1888" y="3013"/>
                    <a:pt x="2072" y="2975"/>
                    <a:pt x="2247" y="2894"/>
                  </a:cubicBezTo>
                  <a:cubicBezTo>
                    <a:pt x="2951" y="2714"/>
                    <a:pt x="3099" y="1780"/>
                    <a:pt x="2476" y="1387"/>
                  </a:cubicBezTo>
                  <a:cubicBezTo>
                    <a:pt x="2396" y="1346"/>
                    <a:pt x="2315" y="1328"/>
                    <a:pt x="2237" y="1328"/>
                  </a:cubicBezTo>
                  <a:cubicBezTo>
                    <a:pt x="1898" y="1328"/>
                    <a:pt x="1616" y="1666"/>
                    <a:pt x="1722" y="2026"/>
                  </a:cubicBezTo>
                  <a:cubicBezTo>
                    <a:pt x="1860" y="2315"/>
                    <a:pt x="2182" y="2338"/>
                    <a:pt x="2321" y="2338"/>
                  </a:cubicBezTo>
                  <a:cubicBezTo>
                    <a:pt x="2347" y="2338"/>
                    <a:pt x="2367" y="2337"/>
                    <a:pt x="2378" y="2337"/>
                  </a:cubicBezTo>
                  <a:cubicBezTo>
                    <a:pt x="2427" y="2337"/>
                    <a:pt x="2443" y="2370"/>
                    <a:pt x="2443" y="2370"/>
                  </a:cubicBezTo>
                  <a:cubicBezTo>
                    <a:pt x="2487" y="2560"/>
                    <a:pt x="2244" y="2842"/>
                    <a:pt x="1771" y="2842"/>
                  </a:cubicBezTo>
                  <a:cubicBezTo>
                    <a:pt x="1714" y="2842"/>
                    <a:pt x="1654" y="2838"/>
                    <a:pt x="1591" y="2829"/>
                  </a:cubicBezTo>
                  <a:cubicBezTo>
                    <a:pt x="1411" y="2796"/>
                    <a:pt x="1230" y="2698"/>
                    <a:pt x="1083" y="2567"/>
                  </a:cubicBezTo>
                  <a:cubicBezTo>
                    <a:pt x="411" y="1911"/>
                    <a:pt x="739" y="534"/>
                    <a:pt x="1755" y="272"/>
                  </a:cubicBezTo>
                  <a:cubicBezTo>
                    <a:pt x="1888" y="235"/>
                    <a:pt x="2024" y="218"/>
                    <a:pt x="2159" y="218"/>
                  </a:cubicBezTo>
                  <a:cubicBezTo>
                    <a:pt x="2324" y="218"/>
                    <a:pt x="2487" y="243"/>
                    <a:pt x="2640" y="288"/>
                  </a:cubicBezTo>
                  <a:cubicBezTo>
                    <a:pt x="3279" y="469"/>
                    <a:pt x="3738" y="1042"/>
                    <a:pt x="3755" y="1698"/>
                  </a:cubicBezTo>
                  <a:cubicBezTo>
                    <a:pt x="3820" y="2436"/>
                    <a:pt x="3443" y="3173"/>
                    <a:pt x="2869" y="3714"/>
                  </a:cubicBezTo>
                  <a:cubicBezTo>
                    <a:pt x="2296" y="4239"/>
                    <a:pt x="1558" y="4550"/>
                    <a:pt x="984" y="5091"/>
                  </a:cubicBezTo>
                  <a:cubicBezTo>
                    <a:pt x="411" y="5583"/>
                    <a:pt x="66" y="6304"/>
                    <a:pt x="34" y="7058"/>
                  </a:cubicBezTo>
                  <a:cubicBezTo>
                    <a:pt x="1" y="7763"/>
                    <a:pt x="378" y="8500"/>
                    <a:pt x="1034" y="8681"/>
                  </a:cubicBezTo>
                  <a:cubicBezTo>
                    <a:pt x="1158" y="8721"/>
                    <a:pt x="1286" y="8740"/>
                    <a:pt x="1414" y="8740"/>
                  </a:cubicBezTo>
                  <a:cubicBezTo>
                    <a:pt x="1906" y="8740"/>
                    <a:pt x="2379" y="8455"/>
                    <a:pt x="2509" y="8025"/>
                  </a:cubicBezTo>
                  <a:cubicBezTo>
                    <a:pt x="2706" y="7550"/>
                    <a:pt x="2492" y="7009"/>
                    <a:pt x="2033" y="6779"/>
                  </a:cubicBezTo>
                  <a:cubicBezTo>
                    <a:pt x="1919" y="6730"/>
                    <a:pt x="1804" y="6697"/>
                    <a:pt x="1689" y="6697"/>
                  </a:cubicBezTo>
                  <a:cubicBezTo>
                    <a:pt x="1646" y="6690"/>
                    <a:pt x="1603" y="6686"/>
                    <a:pt x="1561" y="6686"/>
                  </a:cubicBezTo>
                  <a:cubicBezTo>
                    <a:pt x="1233" y="6686"/>
                    <a:pt x="939" y="6904"/>
                    <a:pt x="837" y="7238"/>
                  </a:cubicBezTo>
                  <a:cubicBezTo>
                    <a:pt x="708" y="7715"/>
                    <a:pt x="984" y="7989"/>
                    <a:pt x="1291" y="7989"/>
                  </a:cubicBezTo>
                  <a:cubicBezTo>
                    <a:pt x="1375" y="7989"/>
                    <a:pt x="1461" y="7969"/>
                    <a:pt x="1542" y="7927"/>
                  </a:cubicBezTo>
                  <a:cubicBezTo>
                    <a:pt x="1853" y="7779"/>
                    <a:pt x="1919" y="7353"/>
                    <a:pt x="1673" y="7107"/>
                  </a:cubicBezTo>
                  <a:cubicBezTo>
                    <a:pt x="1587" y="7040"/>
                    <a:pt x="1484" y="7007"/>
                    <a:pt x="1381" y="7007"/>
                  </a:cubicBezTo>
                  <a:cubicBezTo>
                    <a:pt x="1307" y="7007"/>
                    <a:pt x="1233" y="7024"/>
                    <a:pt x="1165" y="7058"/>
                  </a:cubicBezTo>
                  <a:cubicBezTo>
                    <a:pt x="1142" y="7071"/>
                    <a:pt x="1129" y="7076"/>
                    <a:pt x="1120" y="7076"/>
                  </a:cubicBezTo>
                  <a:cubicBezTo>
                    <a:pt x="1098" y="7076"/>
                    <a:pt x="1116" y="7041"/>
                    <a:pt x="1116" y="7041"/>
                  </a:cubicBezTo>
                  <a:cubicBezTo>
                    <a:pt x="1214" y="6820"/>
                    <a:pt x="1506" y="6793"/>
                    <a:pt x="1646" y="6793"/>
                  </a:cubicBezTo>
                  <a:cubicBezTo>
                    <a:pt x="1692" y="6793"/>
                    <a:pt x="1722" y="6796"/>
                    <a:pt x="1722" y="6796"/>
                  </a:cubicBezTo>
                  <a:cubicBezTo>
                    <a:pt x="1820" y="6796"/>
                    <a:pt x="1902" y="6812"/>
                    <a:pt x="2001" y="6845"/>
                  </a:cubicBezTo>
                  <a:cubicBezTo>
                    <a:pt x="2443" y="7025"/>
                    <a:pt x="2640" y="7550"/>
                    <a:pt x="2443" y="7992"/>
                  </a:cubicBezTo>
                  <a:cubicBezTo>
                    <a:pt x="2269" y="8402"/>
                    <a:pt x="1879" y="8642"/>
                    <a:pt x="1465" y="8642"/>
                  </a:cubicBezTo>
                  <a:cubicBezTo>
                    <a:pt x="1333" y="8642"/>
                    <a:pt x="1198" y="8618"/>
                    <a:pt x="1066" y="8566"/>
                  </a:cubicBezTo>
                  <a:cubicBezTo>
                    <a:pt x="493" y="8402"/>
                    <a:pt x="132" y="7714"/>
                    <a:pt x="165" y="7058"/>
                  </a:cubicBezTo>
                  <a:cubicBezTo>
                    <a:pt x="230" y="6353"/>
                    <a:pt x="558" y="5681"/>
                    <a:pt x="1083" y="5206"/>
                  </a:cubicBezTo>
                  <a:cubicBezTo>
                    <a:pt x="1640" y="4714"/>
                    <a:pt x="2394" y="4435"/>
                    <a:pt x="2984" y="3845"/>
                  </a:cubicBezTo>
                  <a:cubicBezTo>
                    <a:pt x="3574" y="3288"/>
                    <a:pt x="3984" y="2485"/>
                    <a:pt x="3918" y="1698"/>
                  </a:cubicBezTo>
                  <a:cubicBezTo>
                    <a:pt x="3853" y="911"/>
                    <a:pt x="3296" y="256"/>
                    <a:pt x="2542" y="59"/>
                  </a:cubicBezTo>
                  <a:cubicBezTo>
                    <a:pt x="2395" y="20"/>
                    <a:pt x="2246" y="0"/>
                    <a:pt x="209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1" name="Google Shape;9201;p22"/>
            <p:cNvSpPr/>
            <p:nvPr/>
          </p:nvSpPr>
          <p:spPr>
            <a:xfrm>
              <a:off x="8351516" y="928267"/>
              <a:ext cx="55582" cy="78656"/>
            </a:xfrm>
            <a:custGeom>
              <a:avLst/>
              <a:gdLst/>
              <a:ahLst/>
              <a:cxnLst/>
              <a:rect l="l" t="t" r="r" b="b"/>
              <a:pathLst>
                <a:path w="1703" h="2410" extrusionOk="0">
                  <a:moveTo>
                    <a:pt x="1506" y="0"/>
                  </a:moveTo>
                  <a:cubicBezTo>
                    <a:pt x="1506" y="0"/>
                    <a:pt x="1358" y="66"/>
                    <a:pt x="1342" y="164"/>
                  </a:cubicBezTo>
                  <a:cubicBezTo>
                    <a:pt x="1326" y="263"/>
                    <a:pt x="1211" y="344"/>
                    <a:pt x="1014" y="344"/>
                  </a:cubicBezTo>
                  <a:cubicBezTo>
                    <a:pt x="1002" y="344"/>
                    <a:pt x="989" y="343"/>
                    <a:pt x="973" y="343"/>
                  </a:cubicBezTo>
                  <a:cubicBezTo>
                    <a:pt x="723" y="343"/>
                    <a:pt x="1" y="514"/>
                    <a:pt x="47" y="2410"/>
                  </a:cubicBezTo>
                  <a:cubicBezTo>
                    <a:pt x="96" y="1984"/>
                    <a:pt x="358" y="1607"/>
                    <a:pt x="752" y="1410"/>
                  </a:cubicBezTo>
                  <a:cubicBezTo>
                    <a:pt x="1375" y="1115"/>
                    <a:pt x="1703" y="853"/>
                    <a:pt x="1588" y="476"/>
                  </a:cubicBezTo>
                  <a:cubicBezTo>
                    <a:pt x="1473" y="99"/>
                    <a:pt x="1506" y="0"/>
                    <a:pt x="150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2" name="Google Shape;9202;p22"/>
            <p:cNvSpPr/>
            <p:nvPr/>
          </p:nvSpPr>
          <p:spPr>
            <a:xfrm>
              <a:off x="8373351" y="696084"/>
              <a:ext cx="209206" cy="327419"/>
            </a:xfrm>
            <a:custGeom>
              <a:avLst/>
              <a:gdLst/>
              <a:ahLst/>
              <a:cxnLst/>
              <a:rect l="l" t="t" r="r" b="b"/>
              <a:pathLst>
                <a:path w="6410" h="10032" extrusionOk="0">
                  <a:moveTo>
                    <a:pt x="5263" y="0"/>
                  </a:moveTo>
                  <a:cubicBezTo>
                    <a:pt x="2886" y="673"/>
                    <a:pt x="4181" y="2197"/>
                    <a:pt x="4263" y="4426"/>
                  </a:cubicBezTo>
                  <a:cubicBezTo>
                    <a:pt x="4361" y="6278"/>
                    <a:pt x="3279" y="7983"/>
                    <a:pt x="1558" y="8688"/>
                  </a:cubicBezTo>
                  <a:cubicBezTo>
                    <a:pt x="230" y="9229"/>
                    <a:pt x="1" y="10032"/>
                    <a:pt x="1" y="10032"/>
                  </a:cubicBezTo>
                  <a:cubicBezTo>
                    <a:pt x="320" y="9498"/>
                    <a:pt x="676" y="9323"/>
                    <a:pt x="977" y="9323"/>
                  </a:cubicBezTo>
                  <a:cubicBezTo>
                    <a:pt x="1203" y="9323"/>
                    <a:pt x="1399" y="9421"/>
                    <a:pt x="1525" y="9540"/>
                  </a:cubicBezTo>
                  <a:cubicBezTo>
                    <a:pt x="1629" y="9632"/>
                    <a:pt x="1727" y="9662"/>
                    <a:pt x="1819" y="9662"/>
                  </a:cubicBezTo>
                  <a:cubicBezTo>
                    <a:pt x="1979" y="9662"/>
                    <a:pt x="2120" y="9572"/>
                    <a:pt x="2243" y="9572"/>
                  </a:cubicBezTo>
                  <a:cubicBezTo>
                    <a:pt x="2250" y="9572"/>
                    <a:pt x="2256" y="9572"/>
                    <a:pt x="2263" y="9573"/>
                  </a:cubicBezTo>
                  <a:cubicBezTo>
                    <a:pt x="2460" y="9589"/>
                    <a:pt x="2345" y="9802"/>
                    <a:pt x="2345" y="9802"/>
                  </a:cubicBezTo>
                  <a:cubicBezTo>
                    <a:pt x="2673" y="9639"/>
                    <a:pt x="2771" y="9229"/>
                    <a:pt x="2574" y="8934"/>
                  </a:cubicBezTo>
                  <a:cubicBezTo>
                    <a:pt x="2480" y="8785"/>
                    <a:pt x="2329" y="8692"/>
                    <a:pt x="2168" y="8692"/>
                  </a:cubicBezTo>
                  <a:cubicBezTo>
                    <a:pt x="2134" y="8692"/>
                    <a:pt x="2100" y="8696"/>
                    <a:pt x="2066" y="8704"/>
                  </a:cubicBezTo>
                  <a:cubicBezTo>
                    <a:pt x="2066" y="8704"/>
                    <a:pt x="2263" y="8655"/>
                    <a:pt x="3312" y="7803"/>
                  </a:cubicBezTo>
                  <a:cubicBezTo>
                    <a:pt x="4607" y="6737"/>
                    <a:pt x="4525" y="7098"/>
                    <a:pt x="5459" y="6606"/>
                  </a:cubicBezTo>
                  <a:cubicBezTo>
                    <a:pt x="6410" y="6114"/>
                    <a:pt x="6082" y="5131"/>
                    <a:pt x="6082" y="5131"/>
                  </a:cubicBezTo>
                  <a:lnTo>
                    <a:pt x="6082" y="5131"/>
                  </a:lnTo>
                  <a:cubicBezTo>
                    <a:pt x="6037" y="5252"/>
                    <a:pt x="5977" y="5430"/>
                    <a:pt x="5514" y="5430"/>
                  </a:cubicBezTo>
                  <a:cubicBezTo>
                    <a:pt x="5477" y="5430"/>
                    <a:pt x="5437" y="5428"/>
                    <a:pt x="5394" y="5426"/>
                  </a:cubicBezTo>
                  <a:cubicBezTo>
                    <a:pt x="5368" y="5424"/>
                    <a:pt x="5343" y="5423"/>
                    <a:pt x="5317" y="5423"/>
                  </a:cubicBezTo>
                  <a:cubicBezTo>
                    <a:pt x="4967" y="5423"/>
                    <a:pt x="4630" y="5630"/>
                    <a:pt x="4492" y="5950"/>
                  </a:cubicBezTo>
                  <a:cubicBezTo>
                    <a:pt x="4427" y="6065"/>
                    <a:pt x="4328" y="6180"/>
                    <a:pt x="4214" y="6246"/>
                  </a:cubicBezTo>
                  <a:cubicBezTo>
                    <a:pt x="4558" y="5918"/>
                    <a:pt x="4623" y="5131"/>
                    <a:pt x="4722" y="4492"/>
                  </a:cubicBezTo>
                  <a:cubicBezTo>
                    <a:pt x="4820" y="3869"/>
                    <a:pt x="5115" y="4066"/>
                    <a:pt x="5672" y="3672"/>
                  </a:cubicBezTo>
                  <a:cubicBezTo>
                    <a:pt x="6246" y="3295"/>
                    <a:pt x="5951" y="2803"/>
                    <a:pt x="5885" y="2656"/>
                  </a:cubicBezTo>
                  <a:cubicBezTo>
                    <a:pt x="5853" y="2508"/>
                    <a:pt x="5853" y="2361"/>
                    <a:pt x="5902" y="2213"/>
                  </a:cubicBezTo>
                  <a:lnTo>
                    <a:pt x="5902" y="2213"/>
                  </a:lnTo>
                  <a:cubicBezTo>
                    <a:pt x="5902" y="2214"/>
                    <a:pt x="5852" y="2328"/>
                    <a:pt x="5476" y="2394"/>
                  </a:cubicBezTo>
                  <a:cubicBezTo>
                    <a:pt x="5164" y="2426"/>
                    <a:pt x="4918" y="2656"/>
                    <a:pt x="4869" y="2967"/>
                  </a:cubicBezTo>
                  <a:cubicBezTo>
                    <a:pt x="4869" y="3118"/>
                    <a:pt x="4767" y="3302"/>
                    <a:pt x="4618" y="3302"/>
                  </a:cubicBezTo>
                  <a:cubicBezTo>
                    <a:pt x="4589" y="3302"/>
                    <a:pt x="4558" y="3295"/>
                    <a:pt x="4525" y="3279"/>
                  </a:cubicBezTo>
                  <a:cubicBezTo>
                    <a:pt x="4345" y="3164"/>
                    <a:pt x="4410" y="2885"/>
                    <a:pt x="4410" y="2885"/>
                  </a:cubicBezTo>
                  <a:cubicBezTo>
                    <a:pt x="4623" y="2295"/>
                    <a:pt x="5197" y="2525"/>
                    <a:pt x="5640" y="1836"/>
                  </a:cubicBezTo>
                  <a:cubicBezTo>
                    <a:pt x="6049" y="1213"/>
                    <a:pt x="5492" y="591"/>
                    <a:pt x="5279" y="410"/>
                  </a:cubicBezTo>
                  <a:cubicBezTo>
                    <a:pt x="5164" y="296"/>
                    <a:pt x="5148" y="115"/>
                    <a:pt x="52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3" name="Google Shape;9203;p22"/>
            <p:cNvSpPr/>
            <p:nvPr/>
          </p:nvSpPr>
          <p:spPr>
            <a:xfrm>
              <a:off x="8425799" y="613021"/>
              <a:ext cx="95791" cy="350592"/>
            </a:xfrm>
            <a:custGeom>
              <a:avLst/>
              <a:gdLst/>
              <a:ahLst/>
              <a:cxnLst/>
              <a:rect l="l" t="t" r="r" b="b"/>
              <a:pathLst>
                <a:path w="2935" h="10742" extrusionOk="0">
                  <a:moveTo>
                    <a:pt x="1626" y="1"/>
                  </a:moveTo>
                  <a:cubicBezTo>
                    <a:pt x="1296" y="1"/>
                    <a:pt x="956" y="124"/>
                    <a:pt x="689" y="415"/>
                  </a:cubicBezTo>
                  <a:cubicBezTo>
                    <a:pt x="0" y="1234"/>
                    <a:pt x="148" y="2464"/>
                    <a:pt x="525" y="3513"/>
                  </a:cubicBezTo>
                  <a:cubicBezTo>
                    <a:pt x="1377" y="5561"/>
                    <a:pt x="2246" y="7496"/>
                    <a:pt x="1705" y="8938"/>
                  </a:cubicBezTo>
                  <a:cubicBezTo>
                    <a:pt x="1443" y="9692"/>
                    <a:pt x="935" y="10331"/>
                    <a:pt x="263" y="10741"/>
                  </a:cubicBezTo>
                  <a:cubicBezTo>
                    <a:pt x="951" y="10364"/>
                    <a:pt x="1492" y="9725"/>
                    <a:pt x="1787" y="8971"/>
                  </a:cubicBezTo>
                  <a:cubicBezTo>
                    <a:pt x="2393" y="7496"/>
                    <a:pt x="1525" y="5463"/>
                    <a:pt x="689" y="3447"/>
                  </a:cubicBezTo>
                  <a:cubicBezTo>
                    <a:pt x="312" y="2431"/>
                    <a:pt x="197" y="1251"/>
                    <a:pt x="803" y="497"/>
                  </a:cubicBezTo>
                  <a:cubicBezTo>
                    <a:pt x="1030" y="221"/>
                    <a:pt x="1341" y="103"/>
                    <a:pt x="1649" y="103"/>
                  </a:cubicBezTo>
                  <a:cubicBezTo>
                    <a:pt x="2165" y="103"/>
                    <a:pt x="2672" y="434"/>
                    <a:pt x="2754" y="906"/>
                  </a:cubicBezTo>
                  <a:cubicBezTo>
                    <a:pt x="2864" y="1439"/>
                    <a:pt x="2450" y="1926"/>
                    <a:pt x="1913" y="1926"/>
                  </a:cubicBezTo>
                  <a:cubicBezTo>
                    <a:pt x="1888" y="1926"/>
                    <a:pt x="1862" y="1925"/>
                    <a:pt x="1836" y="1923"/>
                  </a:cubicBezTo>
                  <a:lnTo>
                    <a:pt x="1820" y="1923"/>
                  </a:lnTo>
                  <a:cubicBezTo>
                    <a:pt x="1803" y="1906"/>
                    <a:pt x="1787" y="1906"/>
                    <a:pt x="1771" y="1906"/>
                  </a:cubicBezTo>
                  <a:cubicBezTo>
                    <a:pt x="1689" y="1873"/>
                    <a:pt x="1639" y="1824"/>
                    <a:pt x="1590" y="1759"/>
                  </a:cubicBezTo>
                  <a:cubicBezTo>
                    <a:pt x="1590" y="1759"/>
                    <a:pt x="1557" y="1693"/>
                    <a:pt x="1590" y="1660"/>
                  </a:cubicBezTo>
                  <a:cubicBezTo>
                    <a:pt x="1639" y="1611"/>
                    <a:pt x="1984" y="1644"/>
                    <a:pt x="2000" y="1316"/>
                  </a:cubicBezTo>
                  <a:cubicBezTo>
                    <a:pt x="2021" y="1064"/>
                    <a:pt x="1814" y="900"/>
                    <a:pt x="1602" y="900"/>
                  </a:cubicBezTo>
                  <a:cubicBezTo>
                    <a:pt x="1482" y="900"/>
                    <a:pt x="1361" y="952"/>
                    <a:pt x="1279" y="1070"/>
                  </a:cubicBezTo>
                  <a:cubicBezTo>
                    <a:pt x="1085" y="1345"/>
                    <a:pt x="1370" y="1972"/>
                    <a:pt x="1929" y="1972"/>
                  </a:cubicBezTo>
                  <a:cubicBezTo>
                    <a:pt x="1936" y="1972"/>
                    <a:pt x="1944" y="1972"/>
                    <a:pt x="1951" y="1972"/>
                  </a:cubicBezTo>
                  <a:cubicBezTo>
                    <a:pt x="2508" y="1972"/>
                    <a:pt x="2934" y="1464"/>
                    <a:pt x="2836" y="906"/>
                  </a:cubicBezTo>
                  <a:cubicBezTo>
                    <a:pt x="2763" y="383"/>
                    <a:pt x="2209" y="1"/>
                    <a:pt x="16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4" name="Google Shape;9204;p22"/>
            <p:cNvSpPr/>
            <p:nvPr/>
          </p:nvSpPr>
          <p:spPr>
            <a:xfrm>
              <a:off x="8348742" y="599803"/>
              <a:ext cx="90993" cy="265898"/>
            </a:xfrm>
            <a:custGeom>
              <a:avLst/>
              <a:gdLst/>
              <a:ahLst/>
              <a:cxnLst/>
              <a:rect l="l" t="t" r="r" b="b"/>
              <a:pathLst>
                <a:path w="2788" h="8147" extrusionOk="0">
                  <a:moveTo>
                    <a:pt x="706" y="0"/>
                  </a:moveTo>
                  <a:cubicBezTo>
                    <a:pt x="706" y="0"/>
                    <a:pt x="67" y="180"/>
                    <a:pt x="214" y="1065"/>
                  </a:cubicBezTo>
                  <a:cubicBezTo>
                    <a:pt x="345" y="1967"/>
                    <a:pt x="1066" y="2442"/>
                    <a:pt x="1476" y="2901"/>
                  </a:cubicBezTo>
                  <a:cubicBezTo>
                    <a:pt x="1804" y="3278"/>
                    <a:pt x="2476" y="4131"/>
                    <a:pt x="2132" y="4967"/>
                  </a:cubicBezTo>
                  <a:cubicBezTo>
                    <a:pt x="2050" y="5196"/>
                    <a:pt x="1902" y="5409"/>
                    <a:pt x="1738" y="5573"/>
                  </a:cubicBezTo>
                  <a:cubicBezTo>
                    <a:pt x="1148" y="6081"/>
                    <a:pt x="755" y="6327"/>
                    <a:pt x="443" y="6753"/>
                  </a:cubicBezTo>
                  <a:cubicBezTo>
                    <a:pt x="165" y="7163"/>
                    <a:pt x="1" y="7655"/>
                    <a:pt x="17" y="8147"/>
                  </a:cubicBezTo>
                  <a:cubicBezTo>
                    <a:pt x="17" y="7999"/>
                    <a:pt x="66" y="6934"/>
                    <a:pt x="1214" y="6147"/>
                  </a:cubicBezTo>
                  <a:cubicBezTo>
                    <a:pt x="2509" y="5229"/>
                    <a:pt x="2787" y="4295"/>
                    <a:pt x="2345" y="2918"/>
                  </a:cubicBezTo>
                  <a:cubicBezTo>
                    <a:pt x="1820" y="1295"/>
                    <a:pt x="362" y="1098"/>
                    <a:pt x="70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5" name="Google Shape;9205;p22"/>
            <p:cNvSpPr/>
            <p:nvPr/>
          </p:nvSpPr>
          <p:spPr>
            <a:xfrm>
              <a:off x="8458437" y="291803"/>
              <a:ext cx="79472" cy="178005"/>
            </a:xfrm>
            <a:custGeom>
              <a:avLst/>
              <a:gdLst/>
              <a:ahLst/>
              <a:cxnLst/>
              <a:rect l="l" t="t" r="r" b="b"/>
              <a:pathLst>
                <a:path w="2435" h="5454" extrusionOk="0">
                  <a:moveTo>
                    <a:pt x="1426" y="0"/>
                  </a:moveTo>
                  <a:cubicBezTo>
                    <a:pt x="1396" y="0"/>
                    <a:pt x="1369" y="4"/>
                    <a:pt x="1344" y="12"/>
                  </a:cubicBezTo>
                  <a:cubicBezTo>
                    <a:pt x="1033" y="110"/>
                    <a:pt x="951" y="373"/>
                    <a:pt x="1115" y="733"/>
                  </a:cubicBezTo>
                  <a:cubicBezTo>
                    <a:pt x="1279" y="1094"/>
                    <a:pt x="1770" y="1143"/>
                    <a:pt x="1639" y="2799"/>
                  </a:cubicBezTo>
                  <a:cubicBezTo>
                    <a:pt x="1508" y="4471"/>
                    <a:pt x="0" y="5454"/>
                    <a:pt x="0" y="5454"/>
                  </a:cubicBezTo>
                  <a:cubicBezTo>
                    <a:pt x="262" y="5421"/>
                    <a:pt x="1820" y="4454"/>
                    <a:pt x="2147" y="2422"/>
                  </a:cubicBezTo>
                  <a:cubicBezTo>
                    <a:pt x="2434" y="564"/>
                    <a:pt x="1775" y="0"/>
                    <a:pt x="142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6" name="Google Shape;9206;p22"/>
            <p:cNvSpPr/>
            <p:nvPr/>
          </p:nvSpPr>
          <p:spPr>
            <a:xfrm>
              <a:off x="8400636" y="242716"/>
              <a:ext cx="172293" cy="232444"/>
            </a:xfrm>
            <a:custGeom>
              <a:avLst/>
              <a:gdLst/>
              <a:ahLst/>
              <a:cxnLst/>
              <a:rect l="l" t="t" r="r" b="b"/>
              <a:pathLst>
                <a:path w="5279" h="7122" extrusionOk="0">
                  <a:moveTo>
                    <a:pt x="1712" y="0"/>
                  </a:moveTo>
                  <a:cubicBezTo>
                    <a:pt x="1315" y="0"/>
                    <a:pt x="867" y="92"/>
                    <a:pt x="476" y="385"/>
                  </a:cubicBezTo>
                  <a:cubicBezTo>
                    <a:pt x="165" y="664"/>
                    <a:pt x="1" y="1074"/>
                    <a:pt x="50" y="1483"/>
                  </a:cubicBezTo>
                  <a:cubicBezTo>
                    <a:pt x="107" y="1995"/>
                    <a:pt x="633" y="2433"/>
                    <a:pt x="1231" y="2433"/>
                  </a:cubicBezTo>
                  <a:cubicBezTo>
                    <a:pt x="1322" y="2433"/>
                    <a:pt x="1416" y="2423"/>
                    <a:pt x="1509" y="2401"/>
                  </a:cubicBezTo>
                  <a:cubicBezTo>
                    <a:pt x="1624" y="2368"/>
                    <a:pt x="1722" y="2336"/>
                    <a:pt x="1820" y="2286"/>
                  </a:cubicBezTo>
                  <a:lnTo>
                    <a:pt x="1837" y="2286"/>
                  </a:lnTo>
                  <a:lnTo>
                    <a:pt x="1853" y="2270"/>
                  </a:lnTo>
                  <a:cubicBezTo>
                    <a:pt x="2148" y="2123"/>
                    <a:pt x="2312" y="1778"/>
                    <a:pt x="2263" y="1451"/>
                  </a:cubicBezTo>
                  <a:cubicBezTo>
                    <a:pt x="2213" y="1113"/>
                    <a:pt x="1925" y="890"/>
                    <a:pt x="1617" y="890"/>
                  </a:cubicBezTo>
                  <a:cubicBezTo>
                    <a:pt x="1520" y="890"/>
                    <a:pt x="1422" y="912"/>
                    <a:pt x="1329" y="959"/>
                  </a:cubicBezTo>
                  <a:cubicBezTo>
                    <a:pt x="968" y="1172"/>
                    <a:pt x="1066" y="1713"/>
                    <a:pt x="1476" y="1762"/>
                  </a:cubicBezTo>
                  <a:cubicBezTo>
                    <a:pt x="1507" y="1770"/>
                    <a:pt x="1537" y="1773"/>
                    <a:pt x="1567" y="1773"/>
                  </a:cubicBezTo>
                  <a:cubicBezTo>
                    <a:pt x="1792" y="1773"/>
                    <a:pt x="1978" y="1567"/>
                    <a:pt x="1935" y="1336"/>
                  </a:cubicBezTo>
                  <a:cubicBezTo>
                    <a:pt x="1929" y="1297"/>
                    <a:pt x="1956" y="1263"/>
                    <a:pt x="1993" y="1263"/>
                  </a:cubicBezTo>
                  <a:cubicBezTo>
                    <a:pt x="2049" y="1263"/>
                    <a:pt x="2128" y="1341"/>
                    <a:pt x="2148" y="1598"/>
                  </a:cubicBezTo>
                  <a:cubicBezTo>
                    <a:pt x="2165" y="1713"/>
                    <a:pt x="2132" y="1844"/>
                    <a:pt x="2083" y="1959"/>
                  </a:cubicBezTo>
                  <a:cubicBezTo>
                    <a:pt x="1935" y="2180"/>
                    <a:pt x="1695" y="2308"/>
                    <a:pt x="1434" y="2308"/>
                  </a:cubicBezTo>
                  <a:cubicBezTo>
                    <a:pt x="1405" y="2308"/>
                    <a:pt x="1375" y="2306"/>
                    <a:pt x="1345" y="2303"/>
                  </a:cubicBezTo>
                  <a:cubicBezTo>
                    <a:pt x="1334" y="2303"/>
                    <a:pt x="1324" y="2304"/>
                    <a:pt x="1313" y="2304"/>
                  </a:cubicBezTo>
                  <a:cubicBezTo>
                    <a:pt x="625" y="2304"/>
                    <a:pt x="142" y="1260"/>
                    <a:pt x="788" y="615"/>
                  </a:cubicBezTo>
                  <a:cubicBezTo>
                    <a:pt x="1059" y="321"/>
                    <a:pt x="1448" y="195"/>
                    <a:pt x="1864" y="195"/>
                  </a:cubicBezTo>
                  <a:cubicBezTo>
                    <a:pt x="2379" y="195"/>
                    <a:pt x="2935" y="388"/>
                    <a:pt x="3361" y="697"/>
                  </a:cubicBezTo>
                  <a:cubicBezTo>
                    <a:pt x="5099" y="1975"/>
                    <a:pt x="4836" y="4253"/>
                    <a:pt x="4328" y="5417"/>
                  </a:cubicBezTo>
                  <a:cubicBezTo>
                    <a:pt x="4067" y="6087"/>
                    <a:pt x="3611" y="6675"/>
                    <a:pt x="3024" y="7117"/>
                  </a:cubicBezTo>
                  <a:lnTo>
                    <a:pt x="3024" y="7117"/>
                  </a:lnTo>
                  <a:cubicBezTo>
                    <a:pt x="3105" y="7066"/>
                    <a:pt x="3858" y="6631"/>
                    <a:pt x="4410" y="5450"/>
                  </a:cubicBezTo>
                  <a:cubicBezTo>
                    <a:pt x="4967" y="4303"/>
                    <a:pt x="5279" y="1909"/>
                    <a:pt x="3459" y="549"/>
                  </a:cubicBezTo>
                  <a:cubicBezTo>
                    <a:pt x="3099" y="303"/>
                    <a:pt x="2689" y="139"/>
                    <a:pt x="2263" y="57"/>
                  </a:cubicBezTo>
                  <a:cubicBezTo>
                    <a:pt x="2102" y="24"/>
                    <a:pt x="1914" y="0"/>
                    <a:pt x="1712" y="0"/>
                  </a:cubicBezTo>
                  <a:close/>
                  <a:moveTo>
                    <a:pt x="3024" y="7117"/>
                  </a:moveTo>
                  <a:cubicBezTo>
                    <a:pt x="3018" y="7120"/>
                    <a:pt x="3016" y="7122"/>
                    <a:pt x="3017" y="7122"/>
                  </a:cubicBezTo>
                  <a:cubicBezTo>
                    <a:pt x="3019" y="7120"/>
                    <a:pt x="3021" y="7118"/>
                    <a:pt x="3024" y="7117"/>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7" name="Google Shape;9207;p22"/>
            <p:cNvSpPr/>
            <p:nvPr/>
          </p:nvSpPr>
          <p:spPr>
            <a:xfrm>
              <a:off x="8439703" y="62133"/>
              <a:ext cx="170139" cy="268607"/>
            </a:xfrm>
            <a:custGeom>
              <a:avLst/>
              <a:gdLst/>
              <a:ahLst/>
              <a:cxnLst/>
              <a:rect l="l" t="t" r="r" b="b"/>
              <a:pathLst>
                <a:path w="5213" h="8230" extrusionOk="0">
                  <a:moveTo>
                    <a:pt x="1082" y="1"/>
                  </a:moveTo>
                  <a:lnTo>
                    <a:pt x="1082" y="1"/>
                  </a:lnTo>
                  <a:cubicBezTo>
                    <a:pt x="0" y="2886"/>
                    <a:pt x="1279" y="4410"/>
                    <a:pt x="2541" y="5639"/>
                  </a:cubicBezTo>
                  <a:cubicBezTo>
                    <a:pt x="3803" y="6869"/>
                    <a:pt x="3738" y="8229"/>
                    <a:pt x="3738" y="8229"/>
                  </a:cubicBezTo>
                  <a:cubicBezTo>
                    <a:pt x="4656" y="7295"/>
                    <a:pt x="3590" y="5607"/>
                    <a:pt x="4459" y="4263"/>
                  </a:cubicBezTo>
                  <a:cubicBezTo>
                    <a:pt x="5213" y="3099"/>
                    <a:pt x="4246" y="2574"/>
                    <a:pt x="4246" y="2574"/>
                  </a:cubicBezTo>
                  <a:cubicBezTo>
                    <a:pt x="3836" y="3164"/>
                    <a:pt x="3377" y="3017"/>
                    <a:pt x="3000" y="3754"/>
                  </a:cubicBezTo>
                  <a:cubicBezTo>
                    <a:pt x="2656" y="4459"/>
                    <a:pt x="3262" y="5820"/>
                    <a:pt x="3262" y="5820"/>
                  </a:cubicBezTo>
                  <a:cubicBezTo>
                    <a:pt x="2066" y="4951"/>
                    <a:pt x="2295" y="4164"/>
                    <a:pt x="2639" y="3771"/>
                  </a:cubicBezTo>
                  <a:cubicBezTo>
                    <a:pt x="2984" y="3377"/>
                    <a:pt x="2508" y="3017"/>
                    <a:pt x="2525" y="2804"/>
                  </a:cubicBezTo>
                  <a:cubicBezTo>
                    <a:pt x="2541" y="2656"/>
                    <a:pt x="2574" y="2509"/>
                    <a:pt x="2639" y="2378"/>
                  </a:cubicBezTo>
                  <a:cubicBezTo>
                    <a:pt x="2639" y="2378"/>
                    <a:pt x="2563" y="2330"/>
                    <a:pt x="2425" y="2330"/>
                  </a:cubicBezTo>
                  <a:cubicBezTo>
                    <a:pt x="2308" y="2330"/>
                    <a:pt x="2147" y="2364"/>
                    <a:pt x="1951" y="2492"/>
                  </a:cubicBezTo>
                  <a:cubicBezTo>
                    <a:pt x="1213" y="2984"/>
                    <a:pt x="1525" y="4099"/>
                    <a:pt x="1525" y="4099"/>
                  </a:cubicBezTo>
                  <a:cubicBezTo>
                    <a:pt x="1000" y="3345"/>
                    <a:pt x="1164" y="2591"/>
                    <a:pt x="1771" y="2083"/>
                  </a:cubicBezTo>
                  <a:cubicBezTo>
                    <a:pt x="2361" y="1558"/>
                    <a:pt x="1787" y="1083"/>
                    <a:pt x="1394" y="853"/>
                  </a:cubicBezTo>
                  <a:cubicBezTo>
                    <a:pt x="1017" y="624"/>
                    <a:pt x="1082" y="1"/>
                    <a:pt x="10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8" name="Google Shape;9208;p22"/>
            <p:cNvSpPr/>
            <p:nvPr/>
          </p:nvSpPr>
          <p:spPr>
            <a:xfrm>
              <a:off x="8361079" y="29495"/>
              <a:ext cx="98990" cy="147162"/>
            </a:xfrm>
            <a:custGeom>
              <a:avLst/>
              <a:gdLst/>
              <a:ahLst/>
              <a:cxnLst/>
              <a:rect l="l" t="t" r="r" b="b"/>
              <a:pathLst>
                <a:path w="3033" h="4509" extrusionOk="0">
                  <a:moveTo>
                    <a:pt x="459" y="1"/>
                  </a:moveTo>
                  <a:cubicBezTo>
                    <a:pt x="459" y="1"/>
                    <a:pt x="0" y="2017"/>
                    <a:pt x="3032" y="4509"/>
                  </a:cubicBezTo>
                  <a:cubicBezTo>
                    <a:pt x="3032" y="4509"/>
                    <a:pt x="2475" y="3853"/>
                    <a:pt x="2737" y="3099"/>
                  </a:cubicBezTo>
                  <a:cubicBezTo>
                    <a:pt x="3000" y="2345"/>
                    <a:pt x="2688" y="2066"/>
                    <a:pt x="2442" y="1820"/>
                  </a:cubicBezTo>
                  <a:cubicBezTo>
                    <a:pt x="2311" y="1656"/>
                    <a:pt x="2295" y="1427"/>
                    <a:pt x="2426" y="1247"/>
                  </a:cubicBezTo>
                  <a:cubicBezTo>
                    <a:pt x="2426" y="1247"/>
                    <a:pt x="2389" y="1240"/>
                    <a:pt x="2335" y="1240"/>
                  </a:cubicBezTo>
                  <a:cubicBezTo>
                    <a:pt x="2174" y="1240"/>
                    <a:pt x="1860" y="1304"/>
                    <a:pt x="1934" y="1820"/>
                  </a:cubicBezTo>
                  <a:cubicBezTo>
                    <a:pt x="2032" y="2492"/>
                    <a:pt x="2082" y="2624"/>
                    <a:pt x="1852" y="2640"/>
                  </a:cubicBezTo>
                  <a:cubicBezTo>
                    <a:pt x="1847" y="2640"/>
                    <a:pt x="1842" y="2641"/>
                    <a:pt x="1838" y="2641"/>
                  </a:cubicBezTo>
                  <a:cubicBezTo>
                    <a:pt x="1642" y="2641"/>
                    <a:pt x="1706" y="2308"/>
                    <a:pt x="1754" y="2115"/>
                  </a:cubicBezTo>
                  <a:cubicBezTo>
                    <a:pt x="1819" y="1935"/>
                    <a:pt x="2082" y="1099"/>
                    <a:pt x="1410" y="821"/>
                  </a:cubicBezTo>
                  <a:cubicBezTo>
                    <a:pt x="754" y="558"/>
                    <a:pt x="492" y="296"/>
                    <a:pt x="45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9" name="Google Shape;9209;p22"/>
            <p:cNvSpPr/>
            <p:nvPr/>
          </p:nvSpPr>
          <p:spPr>
            <a:xfrm>
              <a:off x="8539215" y="309819"/>
              <a:ext cx="117169" cy="139134"/>
            </a:xfrm>
            <a:custGeom>
              <a:avLst/>
              <a:gdLst/>
              <a:ahLst/>
              <a:cxnLst/>
              <a:rect l="l" t="t" r="r" b="b"/>
              <a:pathLst>
                <a:path w="3590" h="4263" extrusionOk="0">
                  <a:moveTo>
                    <a:pt x="1721" y="1"/>
                  </a:moveTo>
                  <a:lnTo>
                    <a:pt x="1721" y="1"/>
                  </a:lnTo>
                  <a:cubicBezTo>
                    <a:pt x="787" y="509"/>
                    <a:pt x="1049" y="1198"/>
                    <a:pt x="951" y="2492"/>
                  </a:cubicBezTo>
                  <a:cubicBezTo>
                    <a:pt x="853" y="3771"/>
                    <a:pt x="0" y="4263"/>
                    <a:pt x="0" y="4263"/>
                  </a:cubicBezTo>
                  <a:cubicBezTo>
                    <a:pt x="3590" y="2443"/>
                    <a:pt x="2295" y="788"/>
                    <a:pt x="1934" y="526"/>
                  </a:cubicBezTo>
                  <a:cubicBezTo>
                    <a:pt x="1590" y="263"/>
                    <a:pt x="1721" y="1"/>
                    <a:pt x="17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0" name="Google Shape;9210;p22"/>
            <p:cNvSpPr/>
            <p:nvPr/>
          </p:nvSpPr>
          <p:spPr>
            <a:xfrm>
              <a:off x="8541891" y="395460"/>
              <a:ext cx="256824" cy="189134"/>
            </a:xfrm>
            <a:custGeom>
              <a:avLst/>
              <a:gdLst/>
              <a:ahLst/>
              <a:cxnLst/>
              <a:rect l="l" t="t" r="r" b="b"/>
              <a:pathLst>
                <a:path w="7869" h="5795" extrusionOk="0">
                  <a:moveTo>
                    <a:pt x="3223" y="0"/>
                  </a:moveTo>
                  <a:cubicBezTo>
                    <a:pt x="2842" y="0"/>
                    <a:pt x="2425" y="325"/>
                    <a:pt x="2016" y="950"/>
                  </a:cubicBezTo>
                  <a:cubicBezTo>
                    <a:pt x="1459" y="1803"/>
                    <a:pt x="0" y="1917"/>
                    <a:pt x="0" y="1917"/>
                  </a:cubicBezTo>
                  <a:cubicBezTo>
                    <a:pt x="2393" y="1983"/>
                    <a:pt x="3033" y="2606"/>
                    <a:pt x="3672" y="3360"/>
                  </a:cubicBezTo>
                  <a:cubicBezTo>
                    <a:pt x="4311" y="4114"/>
                    <a:pt x="4491" y="5327"/>
                    <a:pt x="5999" y="5704"/>
                  </a:cubicBezTo>
                  <a:cubicBezTo>
                    <a:pt x="6259" y="5768"/>
                    <a:pt x="6485" y="5795"/>
                    <a:pt x="6680" y="5795"/>
                  </a:cubicBezTo>
                  <a:cubicBezTo>
                    <a:pt x="7631" y="5795"/>
                    <a:pt x="7868" y="5163"/>
                    <a:pt x="7868" y="5163"/>
                  </a:cubicBezTo>
                  <a:lnTo>
                    <a:pt x="7868" y="5163"/>
                  </a:lnTo>
                  <a:cubicBezTo>
                    <a:pt x="7781" y="5221"/>
                    <a:pt x="7702" y="5250"/>
                    <a:pt x="7631" y="5250"/>
                  </a:cubicBezTo>
                  <a:cubicBezTo>
                    <a:pt x="7380" y="5250"/>
                    <a:pt x="7236" y="4884"/>
                    <a:pt x="7262" y="4130"/>
                  </a:cubicBezTo>
                  <a:cubicBezTo>
                    <a:pt x="7278" y="3163"/>
                    <a:pt x="6409" y="2884"/>
                    <a:pt x="5295" y="2704"/>
                  </a:cubicBezTo>
                  <a:cubicBezTo>
                    <a:pt x="4164" y="2540"/>
                    <a:pt x="3246" y="2458"/>
                    <a:pt x="3131" y="2098"/>
                  </a:cubicBezTo>
                  <a:cubicBezTo>
                    <a:pt x="3016" y="1721"/>
                    <a:pt x="3508" y="1590"/>
                    <a:pt x="4196" y="1376"/>
                  </a:cubicBezTo>
                  <a:cubicBezTo>
                    <a:pt x="4868" y="1180"/>
                    <a:pt x="4573" y="541"/>
                    <a:pt x="4573" y="541"/>
                  </a:cubicBezTo>
                  <a:lnTo>
                    <a:pt x="4573" y="541"/>
                  </a:lnTo>
                  <a:cubicBezTo>
                    <a:pt x="4519" y="587"/>
                    <a:pt x="4463" y="608"/>
                    <a:pt x="4404" y="608"/>
                  </a:cubicBezTo>
                  <a:cubicBezTo>
                    <a:pt x="4214" y="608"/>
                    <a:pt x="3985" y="393"/>
                    <a:pt x="3623" y="131"/>
                  </a:cubicBezTo>
                  <a:cubicBezTo>
                    <a:pt x="3496" y="43"/>
                    <a:pt x="3362" y="0"/>
                    <a:pt x="322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1" name="Google Shape;9211;p22"/>
            <p:cNvSpPr/>
            <p:nvPr/>
          </p:nvSpPr>
          <p:spPr>
            <a:xfrm>
              <a:off x="8417248" y="473463"/>
              <a:ext cx="250917" cy="205518"/>
            </a:xfrm>
            <a:custGeom>
              <a:avLst/>
              <a:gdLst/>
              <a:ahLst/>
              <a:cxnLst/>
              <a:rect l="l" t="t" r="r" b="b"/>
              <a:pathLst>
                <a:path w="7688" h="6297" extrusionOk="0">
                  <a:moveTo>
                    <a:pt x="4322" y="0"/>
                  </a:moveTo>
                  <a:cubicBezTo>
                    <a:pt x="2725" y="0"/>
                    <a:pt x="1373" y="1109"/>
                    <a:pt x="672" y="2527"/>
                  </a:cubicBezTo>
                  <a:cubicBezTo>
                    <a:pt x="148" y="3625"/>
                    <a:pt x="0" y="4871"/>
                    <a:pt x="230" y="6067"/>
                  </a:cubicBezTo>
                  <a:lnTo>
                    <a:pt x="230" y="6084"/>
                  </a:lnTo>
                  <a:cubicBezTo>
                    <a:pt x="246" y="6149"/>
                    <a:pt x="262" y="6215"/>
                    <a:pt x="279" y="6297"/>
                  </a:cubicBezTo>
                  <a:cubicBezTo>
                    <a:pt x="246" y="6133"/>
                    <a:pt x="230" y="5953"/>
                    <a:pt x="230" y="5789"/>
                  </a:cubicBezTo>
                  <a:cubicBezTo>
                    <a:pt x="230" y="4920"/>
                    <a:pt x="410" y="4051"/>
                    <a:pt x="738" y="3248"/>
                  </a:cubicBezTo>
                  <a:cubicBezTo>
                    <a:pt x="1131" y="2248"/>
                    <a:pt x="1869" y="1412"/>
                    <a:pt x="2819" y="871"/>
                  </a:cubicBezTo>
                  <a:cubicBezTo>
                    <a:pt x="3363" y="560"/>
                    <a:pt x="4071" y="316"/>
                    <a:pt x="4772" y="316"/>
                  </a:cubicBezTo>
                  <a:cubicBezTo>
                    <a:pt x="5362" y="316"/>
                    <a:pt x="5946" y="488"/>
                    <a:pt x="6425" y="937"/>
                  </a:cubicBezTo>
                  <a:cubicBezTo>
                    <a:pt x="7474" y="1855"/>
                    <a:pt x="7147" y="3773"/>
                    <a:pt x="5934" y="4068"/>
                  </a:cubicBezTo>
                  <a:cubicBezTo>
                    <a:pt x="5804" y="4102"/>
                    <a:pt x="5669" y="4119"/>
                    <a:pt x="5536" y="4119"/>
                  </a:cubicBezTo>
                  <a:cubicBezTo>
                    <a:pt x="5097" y="4119"/>
                    <a:pt x="4668" y="3939"/>
                    <a:pt x="4442" y="3625"/>
                  </a:cubicBezTo>
                  <a:cubicBezTo>
                    <a:pt x="4147" y="3215"/>
                    <a:pt x="4147" y="2674"/>
                    <a:pt x="4409" y="2265"/>
                  </a:cubicBezTo>
                  <a:cubicBezTo>
                    <a:pt x="4602" y="1981"/>
                    <a:pt x="4920" y="1823"/>
                    <a:pt x="5244" y="1823"/>
                  </a:cubicBezTo>
                  <a:cubicBezTo>
                    <a:pt x="5389" y="1823"/>
                    <a:pt x="5535" y="1855"/>
                    <a:pt x="5671" y="1920"/>
                  </a:cubicBezTo>
                  <a:cubicBezTo>
                    <a:pt x="5835" y="2019"/>
                    <a:pt x="5950" y="2199"/>
                    <a:pt x="5950" y="2396"/>
                  </a:cubicBezTo>
                  <a:cubicBezTo>
                    <a:pt x="5950" y="2396"/>
                    <a:pt x="5950" y="2528"/>
                    <a:pt x="5866" y="2528"/>
                  </a:cubicBezTo>
                  <a:cubicBezTo>
                    <a:pt x="5862" y="2528"/>
                    <a:pt x="5857" y="2528"/>
                    <a:pt x="5852" y="2527"/>
                  </a:cubicBezTo>
                  <a:cubicBezTo>
                    <a:pt x="5753" y="2527"/>
                    <a:pt x="5786" y="2379"/>
                    <a:pt x="5524" y="2314"/>
                  </a:cubicBezTo>
                  <a:cubicBezTo>
                    <a:pt x="5493" y="2307"/>
                    <a:pt x="5462" y="2304"/>
                    <a:pt x="5432" y="2304"/>
                  </a:cubicBezTo>
                  <a:cubicBezTo>
                    <a:pt x="5177" y="2304"/>
                    <a:pt x="4973" y="2542"/>
                    <a:pt x="5032" y="2806"/>
                  </a:cubicBezTo>
                  <a:cubicBezTo>
                    <a:pt x="5074" y="2983"/>
                    <a:pt x="5315" y="3114"/>
                    <a:pt x="5556" y="3114"/>
                  </a:cubicBezTo>
                  <a:cubicBezTo>
                    <a:pt x="5694" y="3114"/>
                    <a:pt x="5832" y="3071"/>
                    <a:pt x="5934" y="2970"/>
                  </a:cubicBezTo>
                  <a:cubicBezTo>
                    <a:pt x="5999" y="2904"/>
                    <a:pt x="6048" y="2822"/>
                    <a:pt x="6081" y="2724"/>
                  </a:cubicBezTo>
                  <a:cubicBezTo>
                    <a:pt x="6180" y="2412"/>
                    <a:pt x="6048" y="2084"/>
                    <a:pt x="5770" y="1920"/>
                  </a:cubicBezTo>
                  <a:cubicBezTo>
                    <a:pt x="5592" y="1814"/>
                    <a:pt x="5400" y="1763"/>
                    <a:pt x="5211" y="1763"/>
                  </a:cubicBezTo>
                  <a:cubicBezTo>
                    <a:pt x="4876" y="1763"/>
                    <a:pt x="4553" y="1922"/>
                    <a:pt x="4344" y="2216"/>
                  </a:cubicBezTo>
                  <a:cubicBezTo>
                    <a:pt x="4032" y="2658"/>
                    <a:pt x="4032" y="3248"/>
                    <a:pt x="4344" y="3691"/>
                  </a:cubicBezTo>
                  <a:cubicBezTo>
                    <a:pt x="4613" y="4062"/>
                    <a:pt x="5092" y="4263"/>
                    <a:pt x="5577" y="4263"/>
                  </a:cubicBezTo>
                  <a:cubicBezTo>
                    <a:pt x="5713" y="4263"/>
                    <a:pt x="5850" y="4248"/>
                    <a:pt x="5983" y="4215"/>
                  </a:cubicBezTo>
                  <a:cubicBezTo>
                    <a:pt x="7327" y="3887"/>
                    <a:pt x="7688" y="1806"/>
                    <a:pt x="6557" y="822"/>
                  </a:cubicBezTo>
                  <a:cubicBezTo>
                    <a:pt x="6409" y="675"/>
                    <a:pt x="6245" y="560"/>
                    <a:pt x="6081" y="462"/>
                  </a:cubicBezTo>
                  <a:cubicBezTo>
                    <a:pt x="5589" y="183"/>
                    <a:pt x="5032" y="19"/>
                    <a:pt x="4458" y="3"/>
                  </a:cubicBezTo>
                  <a:cubicBezTo>
                    <a:pt x="4413" y="1"/>
                    <a:pt x="4367" y="0"/>
                    <a:pt x="43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2" name="Google Shape;9212;p22"/>
            <p:cNvSpPr/>
            <p:nvPr/>
          </p:nvSpPr>
          <p:spPr>
            <a:xfrm>
              <a:off x="8430075" y="536029"/>
              <a:ext cx="99055" cy="106594"/>
            </a:xfrm>
            <a:custGeom>
              <a:avLst/>
              <a:gdLst/>
              <a:ahLst/>
              <a:cxnLst/>
              <a:rect l="l" t="t" r="r" b="b"/>
              <a:pathLst>
                <a:path w="3035" h="3266" extrusionOk="0">
                  <a:moveTo>
                    <a:pt x="2317" y="1"/>
                  </a:moveTo>
                  <a:cubicBezTo>
                    <a:pt x="2118" y="1"/>
                    <a:pt x="1866" y="71"/>
                    <a:pt x="1574" y="249"/>
                  </a:cubicBezTo>
                  <a:cubicBezTo>
                    <a:pt x="312" y="1003"/>
                    <a:pt x="0" y="3265"/>
                    <a:pt x="0" y="3265"/>
                  </a:cubicBezTo>
                  <a:cubicBezTo>
                    <a:pt x="0" y="3265"/>
                    <a:pt x="689" y="1167"/>
                    <a:pt x="1951" y="954"/>
                  </a:cubicBezTo>
                  <a:cubicBezTo>
                    <a:pt x="3035" y="778"/>
                    <a:pt x="2975" y="1"/>
                    <a:pt x="231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3" name="Google Shape;9213;p22"/>
            <p:cNvSpPr/>
            <p:nvPr/>
          </p:nvSpPr>
          <p:spPr>
            <a:xfrm>
              <a:off x="8557916" y="527576"/>
              <a:ext cx="169617" cy="147456"/>
            </a:xfrm>
            <a:custGeom>
              <a:avLst/>
              <a:gdLst/>
              <a:ahLst/>
              <a:cxnLst/>
              <a:rect l="l" t="t" r="r" b="b"/>
              <a:pathLst>
                <a:path w="5197" h="4518" extrusionOk="0">
                  <a:moveTo>
                    <a:pt x="3033" y="0"/>
                  </a:moveTo>
                  <a:cubicBezTo>
                    <a:pt x="3033" y="1"/>
                    <a:pt x="3345" y="705"/>
                    <a:pt x="3001" y="1770"/>
                  </a:cubicBezTo>
                  <a:cubicBezTo>
                    <a:pt x="2673" y="2852"/>
                    <a:pt x="1837" y="3065"/>
                    <a:pt x="1198" y="3131"/>
                  </a:cubicBezTo>
                  <a:cubicBezTo>
                    <a:pt x="575" y="3197"/>
                    <a:pt x="132" y="3475"/>
                    <a:pt x="1" y="4344"/>
                  </a:cubicBezTo>
                  <a:cubicBezTo>
                    <a:pt x="149" y="4245"/>
                    <a:pt x="315" y="4194"/>
                    <a:pt x="484" y="4194"/>
                  </a:cubicBezTo>
                  <a:cubicBezTo>
                    <a:pt x="596" y="4194"/>
                    <a:pt x="710" y="4216"/>
                    <a:pt x="821" y="4262"/>
                  </a:cubicBezTo>
                  <a:cubicBezTo>
                    <a:pt x="1056" y="4380"/>
                    <a:pt x="1447" y="4518"/>
                    <a:pt x="1841" y="4518"/>
                  </a:cubicBezTo>
                  <a:cubicBezTo>
                    <a:pt x="2160" y="4518"/>
                    <a:pt x="2480" y="4427"/>
                    <a:pt x="2722" y="4164"/>
                  </a:cubicBezTo>
                  <a:cubicBezTo>
                    <a:pt x="3279" y="3574"/>
                    <a:pt x="3164" y="2967"/>
                    <a:pt x="3132" y="2672"/>
                  </a:cubicBezTo>
                  <a:cubicBezTo>
                    <a:pt x="3116" y="2381"/>
                    <a:pt x="3052" y="1852"/>
                    <a:pt x="3332" y="1852"/>
                  </a:cubicBezTo>
                  <a:cubicBezTo>
                    <a:pt x="3336" y="1852"/>
                    <a:pt x="3340" y="1852"/>
                    <a:pt x="3345" y="1852"/>
                  </a:cubicBezTo>
                  <a:cubicBezTo>
                    <a:pt x="3345" y="1852"/>
                    <a:pt x="3348" y="1852"/>
                    <a:pt x="3354" y="1852"/>
                  </a:cubicBezTo>
                  <a:cubicBezTo>
                    <a:pt x="3397" y="1852"/>
                    <a:pt x="3572" y="1877"/>
                    <a:pt x="3558" y="2295"/>
                  </a:cubicBezTo>
                  <a:cubicBezTo>
                    <a:pt x="3558" y="2754"/>
                    <a:pt x="3525" y="3049"/>
                    <a:pt x="4148" y="3229"/>
                  </a:cubicBezTo>
                  <a:cubicBezTo>
                    <a:pt x="4492" y="3328"/>
                    <a:pt x="4804" y="3492"/>
                    <a:pt x="5066" y="3721"/>
                  </a:cubicBezTo>
                  <a:cubicBezTo>
                    <a:pt x="4968" y="3524"/>
                    <a:pt x="4935" y="3278"/>
                    <a:pt x="5000" y="3033"/>
                  </a:cubicBezTo>
                  <a:cubicBezTo>
                    <a:pt x="5115" y="2705"/>
                    <a:pt x="5197" y="2098"/>
                    <a:pt x="4640" y="1705"/>
                  </a:cubicBezTo>
                  <a:cubicBezTo>
                    <a:pt x="4066" y="1312"/>
                    <a:pt x="3509" y="1066"/>
                    <a:pt x="3394" y="672"/>
                  </a:cubicBezTo>
                  <a:cubicBezTo>
                    <a:pt x="3312" y="443"/>
                    <a:pt x="3181" y="213"/>
                    <a:pt x="30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4" name="Google Shape;9214;p22"/>
            <p:cNvSpPr/>
            <p:nvPr/>
          </p:nvSpPr>
          <p:spPr>
            <a:xfrm>
              <a:off x="8659582" y="627088"/>
              <a:ext cx="42298" cy="64753"/>
            </a:xfrm>
            <a:custGeom>
              <a:avLst/>
              <a:gdLst/>
              <a:ahLst/>
              <a:cxnLst/>
              <a:rect l="l" t="t" r="r" b="b"/>
              <a:pathLst>
                <a:path w="1296" h="1984" extrusionOk="0">
                  <a:moveTo>
                    <a:pt x="328" y="0"/>
                  </a:moveTo>
                  <a:lnTo>
                    <a:pt x="328" y="0"/>
                  </a:lnTo>
                  <a:cubicBezTo>
                    <a:pt x="345" y="180"/>
                    <a:pt x="328" y="377"/>
                    <a:pt x="279" y="557"/>
                  </a:cubicBezTo>
                  <a:cubicBezTo>
                    <a:pt x="181" y="836"/>
                    <a:pt x="0" y="1262"/>
                    <a:pt x="508" y="1557"/>
                  </a:cubicBezTo>
                  <a:cubicBezTo>
                    <a:pt x="1017" y="1852"/>
                    <a:pt x="1033" y="1983"/>
                    <a:pt x="1033" y="1983"/>
                  </a:cubicBezTo>
                  <a:cubicBezTo>
                    <a:pt x="1066" y="1754"/>
                    <a:pt x="1115" y="1524"/>
                    <a:pt x="1180" y="1295"/>
                  </a:cubicBezTo>
                  <a:cubicBezTo>
                    <a:pt x="1295" y="918"/>
                    <a:pt x="1115" y="525"/>
                    <a:pt x="787" y="344"/>
                  </a:cubicBezTo>
                  <a:cubicBezTo>
                    <a:pt x="345" y="82"/>
                    <a:pt x="328" y="0"/>
                    <a:pt x="32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5" name="Google Shape;9215;p22"/>
            <p:cNvSpPr/>
            <p:nvPr/>
          </p:nvSpPr>
          <p:spPr>
            <a:xfrm>
              <a:off x="8661181" y="345590"/>
              <a:ext cx="226308" cy="159173"/>
            </a:xfrm>
            <a:custGeom>
              <a:avLst/>
              <a:gdLst/>
              <a:ahLst/>
              <a:cxnLst/>
              <a:rect l="l" t="t" r="r" b="b"/>
              <a:pathLst>
                <a:path w="6934" h="4877" extrusionOk="0">
                  <a:moveTo>
                    <a:pt x="1952" y="1"/>
                  </a:moveTo>
                  <a:cubicBezTo>
                    <a:pt x="1070" y="1"/>
                    <a:pt x="587" y="828"/>
                    <a:pt x="705" y="1380"/>
                  </a:cubicBezTo>
                  <a:cubicBezTo>
                    <a:pt x="834" y="1982"/>
                    <a:pt x="1403" y="2020"/>
                    <a:pt x="1543" y="2020"/>
                  </a:cubicBezTo>
                  <a:cubicBezTo>
                    <a:pt x="1563" y="2020"/>
                    <a:pt x="1574" y="2019"/>
                    <a:pt x="1574" y="2019"/>
                  </a:cubicBezTo>
                  <a:cubicBezTo>
                    <a:pt x="1312" y="1905"/>
                    <a:pt x="1197" y="1610"/>
                    <a:pt x="1312" y="1347"/>
                  </a:cubicBezTo>
                  <a:cubicBezTo>
                    <a:pt x="1354" y="1283"/>
                    <a:pt x="1401" y="1259"/>
                    <a:pt x="1450" y="1259"/>
                  </a:cubicBezTo>
                  <a:cubicBezTo>
                    <a:pt x="1553" y="1259"/>
                    <a:pt x="1671" y="1363"/>
                    <a:pt x="1804" y="1429"/>
                  </a:cubicBezTo>
                  <a:cubicBezTo>
                    <a:pt x="1841" y="1448"/>
                    <a:pt x="1877" y="1457"/>
                    <a:pt x="1911" y="1457"/>
                  </a:cubicBezTo>
                  <a:cubicBezTo>
                    <a:pt x="2054" y="1457"/>
                    <a:pt x="2160" y="1303"/>
                    <a:pt x="2213" y="1118"/>
                  </a:cubicBezTo>
                  <a:cubicBezTo>
                    <a:pt x="2244" y="977"/>
                    <a:pt x="2348" y="835"/>
                    <a:pt x="2539" y="835"/>
                  </a:cubicBezTo>
                  <a:cubicBezTo>
                    <a:pt x="2658" y="835"/>
                    <a:pt x="2811" y="891"/>
                    <a:pt x="3000" y="1036"/>
                  </a:cubicBezTo>
                  <a:cubicBezTo>
                    <a:pt x="3475" y="1413"/>
                    <a:pt x="3180" y="2167"/>
                    <a:pt x="3180" y="2167"/>
                  </a:cubicBezTo>
                  <a:cubicBezTo>
                    <a:pt x="3180" y="2167"/>
                    <a:pt x="3180" y="1544"/>
                    <a:pt x="2738" y="1478"/>
                  </a:cubicBezTo>
                  <a:cubicBezTo>
                    <a:pt x="2702" y="1470"/>
                    <a:pt x="2664" y="1466"/>
                    <a:pt x="2627" y="1466"/>
                  </a:cubicBezTo>
                  <a:cubicBezTo>
                    <a:pt x="2445" y="1466"/>
                    <a:pt x="2262" y="1564"/>
                    <a:pt x="2181" y="1741"/>
                  </a:cubicBezTo>
                  <a:cubicBezTo>
                    <a:pt x="2443" y="1741"/>
                    <a:pt x="2476" y="2101"/>
                    <a:pt x="2328" y="2314"/>
                  </a:cubicBezTo>
                  <a:cubicBezTo>
                    <a:pt x="2181" y="2527"/>
                    <a:pt x="2230" y="2659"/>
                    <a:pt x="2361" y="2741"/>
                  </a:cubicBezTo>
                  <a:cubicBezTo>
                    <a:pt x="2508" y="2823"/>
                    <a:pt x="2705" y="2823"/>
                    <a:pt x="2541" y="3199"/>
                  </a:cubicBezTo>
                  <a:cubicBezTo>
                    <a:pt x="2361" y="3576"/>
                    <a:pt x="1640" y="3576"/>
                    <a:pt x="1640" y="3576"/>
                  </a:cubicBezTo>
                  <a:cubicBezTo>
                    <a:pt x="1787" y="3363"/>
                    <a:pt x="1754" y="3068"/>
                    <a:pt x="1558" y="2904"/>
                  </a:cubicBezTo>
                  <a:cubicBezTo>
                    <a:pt x="1558" y="3068"/>
                    <a:pt x="1459" y="3232"/>
                    <a:pt x="1295" y="3281"/>
                  </a:cubicBezTo>
                  <a:cubicBezTo>
                    <a:pt x="1000" y="3363"/>
                    <a:pt x="1017" y="3281"/>
                    <a:pt x="754" y="3495"/>
                  </a:cubicBezTo>
                  <a:cubicBezTo>
                    <a:pt x="623" y="3609"/>
                    <a:pt x="435" y="3638"/>
                    <a:pt x="279" y="3638"/>
                  </a:cubicBezTo>
                  <a:cubicBezTo>
                    <a:pt x="123" y="3638"/>
                    <a:pt x="1" y="3609"/>
                    <a:pt x="0" y="3609"/>
                  </a:cubicBezTo>
                  <a:lnTo>
                    <a:pt x="0" y="3609"/>
                  </a:lnTo>
                  <a:cubicBezTo>
                    <a:pt x="181" y="3708"/>
                    <a:pt x="377" y="3773"/>
                    <a:pt x="574" y="3790"/>
                  </a:cubicBezTo>
                  <a:cubicBezTo>
                    <a:pt x="1017" y="3822"/>
                    <a:pt x="1459" y="3888"/>
                    <a:pt x="1885" y="3986"/>
                  </a:cubicBezTo>
                  <a:cubicBezTo>
                    <a:pt x="3066" y="4347"/>
                    <a:pt x="3787" y="4855"/>
                    <a:pt x="4688" y="4871"/>
                  </a:cubicBezTo>
                  <a:cubicBezTo>
                    <a:pt x="4739" y="4875"/>
                    <a:pt x="4789" y="4877"/>
                    <a:pt x="4839" y="4877"/>
                  </a:cubicBezTo>
                  <a:cubicBezTo>
                    <a:pt x="5234" y="4877"/>
                    <a:pt x="5634" y="4765"/>
                    <a:pt x="5983" y="4576"/>
                  </a:cubicBezTo>
                  <a:cubicBezTo>
                    <a:pt x="6721" y="4085"/>
                    <a:pt x="6934" y="3101"/>
                    <a:pt x="6459" y="2347"/>
                  </a:cubicBezTo>
                  <a:cubicBezTo>
                    <a:pt x="6228" y="2017"/>
                    <a:pt x="5864" y="1866"/>
                    <a:pt x="5524" y="1866"/>
                  </a:cubicBezTo>
                  <a:cubicBezTo>
                    <a:pt x="5188" y="1866"/>
                    <a:pt x="4876" y="2013"/>
                    <a:pt x="4738" y="2282"/>
                  </a:cubicBezTo>
                  <a:cubicBezTo>
                    <a:pt x="4492" y="2626"/>
                    <a:pt x="4524" y="3085"/>
                    <a:pt x="4820" y="3380"/>
                  </a:cubicBezTo>
                  <a:cubicBezTo>
                    <a:pt x="4836" y="3396"/>
                    <a:pt x="4869" y="3413"/>
                    <a:pt x="4885" y="3429"/>
                  </a:cubicBezTo>
                  <a:cubicBezTo>
                    <a:pt x="4901" y="3429"/>
                    <a:pt x="4901" y="3445"/>
                    <a:pt x="4918" y="3445"/>
                  </a:cubicBezTo>
                  <a:cubicBezTo>
                    <a:pt x="5021" y="3505"/>
                    <a:pt x="5149" y="3536"/>
                    <a:pt x="5274" y="3536"/>
                  </a:cubicBezTo>
                  <a:cubicBezTo>
                    <a:pt x="5527" y="3536"/>
                    <a:pt x="5770" y="3408"/>
                    <a:pt x="5770" y="3134"/>
                  </a:cubicBezTo>
                  <a:cubicBezTo>
                    <a:pt x="5777" y="2937"/>
                    <a:pt x="5612" y="2853"/>
                    <a:pt x="5432" y="2853"/>
                  </a:cubicBezTo>
                  <a:cubicBezTo>
                    <a:pt x="5177" y="2853"/>
                    <a:pt x="4891" y="3022"/>
                    <a:pt x="5016" y="3281"/>
                  </a:cubicBezTo>
                  <a:cubicBezTo>
                    <a:pt x="5016" y="3304"/>
                    <a:pt x="5016" y="3327"/>
                    <a:pt x="4993" y="3327"/>
                  </a:cubicBezTo>
                  <a:cubicBezTo>
                    <a:pt x="4967" y="3327"/>
                    <a:pt x="4910" y="3296"/>
                    <a:pt x="4787" y="3199"/>
                  </a:cubicBezTo>
                  <a:cubicBezTo>
                    <a:pt x="4672" y="3085"/>
                    <a:pt x="4623" y="2937"/>
                    <a:pt x="4623" y="2790"/>
                  </a:cubicBezTo>
                  <a:cubicBezTo>
                    <a:pt x="4623" y="2609"/>
                    <a:pt x="4672" y="2446"/>
                    <a:pt x="4787" y="2314"/>
                  </a:cubicBezTo>
                  <a:cubicBezTo>
                    <a:pt x="4921" y="2078"/>
                    <a:pt x="5192" y="1951"/>
                    <a:pt x="5482" y="1951"/>
                  </a:cubicBezTo>
                  <a:cubicBezTo>
                    <a:pt x="5795" y="1951"/>
                    <a:pt x="6131" y="2098"/>
                    <a:pt x="6344" y="2413"/>
                  </a:cubicBezTo>
                  <a:lnTo>
                    <a:pt x="6360" y="2429"/>
                  </a:lnTo>
                  <a:cubicBezTo>
                    <a:pt x="6573" y="2855"/>
                    <a:pt x="6557" y="3347"/>
                    <a:pt x="6311" y="3740"/>
                  </a:cubicBezTo>
                  <a:cubicBezTo>
                    <a:pt x="6031" y="4244"/>
                    <a:pt x="5393" y="4595"/>
                    <a:pt x="4562" y="4595"/>
                  </a:cubicBezTo>
                  <a:cubicBezTo>
                    <a:pt x="4176" y="4595"/>
                    <a:pt x="3748" y="4519"/>
                    <a:pt x="3295" y="4347"/>
                  </a:cubicBezTo>
                  <a:cubicBezTo>
                    <a:pt x="3246" y="4330"/>
                    <a:pt x="3016" y="4249"/>
                    <a:pt x="2869" y="4183"/>
                  </a:cubicBezTo>
                  <a:cubicBezTo>
                    <a:pt x="2459" y="3970"/>
                    <a:pt x="2017" y="3822"/>
                    <a:pt x="1558" y="3740"/>
                  </a:cubicBezTo>
                  <a:cubicBezTo>
                    <a:pt x="1738" y="3724"/>
                    <a:pt x="1918" y="3691"/>
                    <a:pt x="2131" y="3642"/>
                  </a:cubicBezTo>
                  <a:cubicBezTo>
                    <a:pt x="3885" y="3298"/>
                    <a:pt x="4147" y="823"/>
                    <a:pt x="2672" y="167"/>
                  </a:cubicBezTo>
                  <a:cubicBezTo>
                    <a:pt x="2410" y="51"/>
                    <a:pt x="2169" y="1"/>
                    <a:pt x="195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6" name="Google Shape;9216;p22"/>
            <p:cNvSpPr/>
            <p:nvPr/>
          </p:nvSpPr>
          <p:spPr>
            <a:xfrm>
              <a:off x="8771398" y="431263"/>
              <a:ext cx="151960" cy="107573"/>
            </a:xfrm>
            <a:custGeom>
              <a:avLst/>
              <a:gdLst/>
              <a:ahLst/>
              <a:cxnLst/>
              <a:rect l="l" t="t" r="r" b="b"/>
              <a:pathLst>
                <a:path w="4656" h="3296" extrusionOk="0">
                  <a:moveTo>
                    <a:pt x="3803" y="1"/>
                  </a:moveTo>
                  <a:lnTo>
                    <a:pt x="3803" y="1"/>
                  </a:lnTo>
                  <a:cubicBezTo>
                    <a:pt x="3901" y="788"/>
                    <a:pt x="3557" y="1574"/>
                    <a:pt x="2901" y="2050"/>
                  </a:cubicBezTo>
                  <a:cubicBezTo>
                    <a:pt x="2494" y="2367"/>
                    <a:pt x="1997" y="2468"/>
                    <a:pt x="1530" y="2468"/>
                  </a:cubicBezTo>
                  <a:cubicBezTo>
                    <a:pt x="720" y="2468"/>
                    <a:pt x="0" y="2165"/>
                    <a:pt x="0" y="2164"/>
                  </a:cubicBezTo>
                  <a:lnTo>
                    <a:pt x="0" y="2164"/>
                  </a:lnTo>
                  <a:cubicBezTo>
                    <a:pt x="1344" y="2869"/>
                    <a:pt x="1836" y="2640"/>
                    <a:pt x="2213" y="3050"/>
                  </a:cubicBezTo>
                  <a:cubicBezTo>
                    <a:pt x="2379" y="3230"/>
                    <a:pt x="2551" y="3286"/>
                    <a:pt x="2710" y="3286"/>
                  </a:cubicBezTo>
                  <a:cubicBezTo>
                    <a:pt x="2897" y="3286"/>
                    <a:pt x="3065" y="3209"/>
                    <a:pt x="3180" y="3164"/>
                  </a:cubicBezTo>
                  <a:cubicBezTo>
                    <a:pt x="3200" y="3159"/>
                    <a:pt x="3221" y="3156"/>
                    <a:pt x="3242" y="3156"/>
                  </a:cubicBezTo>
                  <a:cubicBezTo>
                    <a:pt x="3339" y="3156"/>
                    <a:pt x="3437" y="3215"/>
                    <a:pt x="3491" y="3295"/>
                  </a:cubicBezTo>
                  <a:cubicBezTo>
                    <a:pt x="3524" y="3099"/>
                    <a:pt x="3475" y="2886"/>
                    <a:pt x="3360" y="2722"/>
                  </a:cubicBezTo>
                  <a:cubicBezTo>
                    <a:pt x="3180" y="2509"/>
                    <a:pt x="2787" y="2492"/>
                    <a:pt x="2721" y="2492"/>
                  </a:cubicBezTo>
                  <a:cubicBezTo>
                    <a:pt x="3278" y="2459"/>
                    <a:pt x="3786" y="2181"/>
                    <a:pt x="4098" y="1722"/>
                  </a:cubicBezTo>
                  <a:cubicBezTo>
                    <a:pt x="4655" y="919"/>
                    <a:pt x="3803" y="1"/>
                    <a:pt x="38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7" name="Google Shape;9217;p22"/>
            <p:cNvSpPr/>
            <p:nvPr/>
          </p:nvSpPr>
          <p:spPr>
            <a:xfrm>
              <a:off x="8577205" y="189223"/>
              <a:ext cx="145008" cy="205159"/>
            </a:xfrm>
            <a:custGeom>
              <a:avLst/>
              <a:gdLst/>
              <a:ahLst/>
              <a:cxnLst/>
              <a:rect l="l" t="t" r="r" b="b"/>
              <a:pathLst>
                <a:path w="4443" h="6286" extrusionOk="0">
                  <a:moveTo>
                    <a:pt x="1809" y="0"/>
                  </a:moveTo>
                  <a:cubicBezTo>
                    <a:pt x="1385" y="0"/>
                    <a:pt x="976" y="149"/>
                    <a:pt x="705" y="451"/>
                  </a:cubicBezTo>
                  <a:cubicBezTo>
                    <a:pt x="0" y="1090"/>
                    <a:pt x="443" y="2139"/>
                    <a:pt x="1033" y="2336"/>
                  </a:cubicBezTo>
                  <a:cubicBezTo>
                    <a:pt x="1156" y="2401"/>
                    <a:pt x="1291" y="2434"/>
                    <a:pt x="1428" y="2434"/>
                  </a:cubicBezTo>
                  <a:cubicBezTo>
                    <a:pt x="1565" y="2434"/>
                    <a:pt x="1705" y="2401"/>
                    <a:pt x="1836" y="2336"/>
                  </a:cubicBezTo>
                  <a:lnTo>
                    <a:pt x="1869" y="2319"/>
                  </a:lnTo>
                  <a:lnTo>
                    <a:pt x="1901" y="2303"/>
                  </a:lnTo>
                  <a:lnTo>
                    <a:pt x="1951" y="2254"/>
                  </a:lnTo>
                  <a:lnTo>
                    <a:pt x="2016" y="2204"/>
                  </a:lnTo>
                  <a:cubicBezTo>
                    <a:pt x="2033" y="2188"/>
                    <a:pt x="2049" y="2172"/>
                    <a:pt x="2082" y="2155"/>
                  </a:cubicBezTo>
                  <a:cubicBezTo>
                    <a:pt x="2246" y="1975"/>
                    <a:pt x="2328" y="1729"/>
                    <a:pt x="2295" y="1500"/>
                  </a:cubicBezTo>
                  <a:cubicBezTo>
                    <a:pt x="2252" y="1156"/>
                    <a:pt x="2040" y="1016"/>
                    <a:pt x="1844" y="1016"/>
                  </a:cubicBezTo>
                  <a:cubicBezTo>
                    <a:pt x="1740" y="1016"/>
                    <a:pt x="1641" y="1055"/>
                    <a:pt x="1574" y="1123"/>
                  </a:cubicBezTo>
                  <a:cubicBezTo>
                    <a:pt x="1410" y="1286"/>
                    <a:pt x="1459" y="1565"/>
                    <a:pt x="1656" y="1680"/>
                  </a:cubicBezTo>
                  <a:cubicBezTo>
                    <a:pt x="1732" y="1714"/>
                    <a:pt x="1801" y="1724"/>
                    <a:pt x="1861" y="1724"/>
                  </a:cubicBezTo>
                  <a:cubicBezTo>
                    <a:pt x="1940" y="1724"/>
                    <a:pt x="2002" y="1707"/>
                    <a:pt x="2046" y="1707"/>
                  </a:cubicBezTo>
                  <a:cubicBezTo>
                    <a:pt x="2096" y="1707"/>
                    <a:pt x="2121" y="1730"/>
                    <a:pt x="2115" y="1827"/>
                  </a:cubicBezTo>
                  <a:cubicBezTo>
                    <a:pt x="2098" y="2024"/>
                    <a:pt x="1983" y="2204"/>
                    <a:pt x="1803" y="2286"/>
                  </a:cubicBezTo>
                  <a:cubicBezTo>
                    <a:pt x="1696" y="2340"/>
                    <a:pt x="1579" y="2365"/>
                    <a:pt x="1461" y="2365"/>
                  </a:cubicBezTo>
                  <a:cubicBezTo>
                    <a:pt x="1325" y="2365"/>
                    <a:pt x="1188" y="2331"/>
                    <a:pt x="1065" y="2270"/>
                  </a:cubicBezTo>
                  <a:cubicBezTo>
                    <a:pt x="525" y="2040"/>
                    <a:pt x="164" y="1106"/>
                    <a:pt x="803" y="549"/>
                  </a:cubicBezTo>
                  <a:cubicBezTo>
                    <a:pt x="1049" y="303"/>
                    <a:pt x="1377" y="172"/>
                    <a:pt x="1738" y="155"/>
                  </a:cubicBezTo>
                  <a:cubicBezTo>
                    <a:pt x="2492" y="205"/>
                    <a:pt x="3311" y="746"/>
                    <a:pt x="3442" y="2204"/>
                  </a:cubicBezTo>
                  <a:cubicBezTo>
                    <a:pt x="3491" y="2762"/>
                    <a:pt x="3426" y="3319"/>
                    <a:pt x="3278" y="3844"/>
                  </a:cubicBezTo>
                  <a:cubicBezTo>
                    <a:pt x="3147" y="4302"/>
                    <a:pt x="2950" y="4745"/>
                    <a:pt x="2672" y="5138"/>
                  </a:cubicBezTo>
                  <a:cubicBezTo>
                    <a:pt x="2262" y="5630"/>
                    <a:pt x="1754" y="6024"/>
                    <a:pt x="1180" y="6286"/>
                  </a:cubicBezTo>
                  <a:cubicBezTo>
                    <a:pt x="1803" y="6040"/>
                    <a:pt x="2360" y="5647"/>
                    <a:pt x="2787" y="5122"/>
                  </a:cubicBezTo>
                  <a:cubicBezTo>
                    <a:pt x="3541" y="4270"/>
                    <a:pt x="4442" y="2254"/>
                    <a:pt x="3164" y="614"/>
                  </a:cubicBezTo>
                  <a:cubicBezTo>
                    <a:pt x="2827" y="207"/>
                    <a:pt x="2308" y="0"/>
                    <a:pt x="180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8" name="Google Shape;9218;p22"/>
            <p:cNvSpPr/>
            <p:nvPr/>
          </p:nvSpPr>
          <p:spPr>
            <a:xfrm>
              <a:off x="8053438" y="1022132"/>
              <a:ext cx="295337" cy="206171"/>
            </a:xfrm>
            <a:custGeom>
              <a:avLst/>
              <a:gdLst/>
              <a:ahLst/>
              <a:cxnLst/>
              <a:rect l="l" t="t" r="r" b="b"/>
              <a:pathLst>
                <a:path w="9049" h="6317" extrusionOk="0">
                  <a:moveTo>
                    <a:pt x="1992" y="1"/>
                  </a:moveTo>
                  <a:cubicBezTo>
                    <a:pt x="1085" y="1"/>
                    <a:pt x="67" y="653"/>
                    <a:pt x="34" y="1845"/>
                  </a:cubicBezTo>
                  <a:cubicBezTo>
                    <a:pt x="1" y="2714"/>
                    <a:pt x="460" y="3517"/>
                    <a:pt x="1230" y="3927"/>
                  </a:cubicBezTo>
                  <a:cubicBezTo>
                    <a:pt x="1735" y="4190"/>
                    <a:pt x="2301" y="4297"/>
                    <a:pt x="2880" y="4297"/>
                  </a:cubicBezTo>
                  <a:cubicBezTo>
                    <a:pt x="3203" y="4297"/>
                    <a:pt x="3530" y="4264"/>
                    <a:pt x="3853" y="4205"/>
                  </a:cubicBezTo>
                  <a:cubicBezTo>
                    <a:pt x="4738" y="3959"/>
                    <a:pt x="5558" y="3615"/>
                    <a:pt x="6377" y="3419"/>
                  </a:cubicBezTo>
                  <a:cubicBezTo>
                    <a:pt x="6570" y="3371"/>
                    <a:pt x="6766" y="3348"/>
                    <a:pt x="6960" y="3348"/>
                  </a:cubicBezTo>
                  <a:cubicBezTo>
                    <a:pt x="7574" y="3348"/>
                    <a:pt x="8159" y="3584"/>
                    <a:pt x="8508" y="4058"/>
                  </a:cubicBezTo>
                  <a:cubicBezTo>
                    <a:pt x="8951" y="4631"/>
                    <a:pt x="8983" y="5566"/>
                    <a:pt x="8442" y="5976"/>
                  </a:cubicBezTo>
                  <a:cubicBezTo>
                    <a:pt x="8229" y="6138"/>
                    <a:pt x="7971" y="6212"/>
                    <a:pt x="7723" y="6212"/>
                  </a:cubicBezTo>
                  <a:cubicBezTo>
                    <a:pt x="7343" y="6212"/>
                    <a:pt x="6985" y="6037"/>
                    <a:pt x="6836" y="5730"/>
                  </a:cubicBezTo>
                  <a:cubicBezTo>
                    <a:pt x="6525" y="5222"/>
                    <a:pt x="6771" y="4566"/>
                    <a:pt x="7229" y="4451"/>
                  </a:cubicBezTo>
                  <a:cubicBezTo>
                    <a:pt x="7325" y="4413"/>
                    <a:pt x="7424" y="4394"/>
                    <a:pt x="7520" y="4394"/>
                  </a:cubicBezTo>
                  <a:cubicBezTo>
                    <a:pt x="7755" y="4394"/>
                    <a:pt x="7980" y="4504"/>
                    <a:pt x="8131" y="4713"/>
                  </a:cubicBezTo>
                  <a:cubicBezTo>
                    <a:pt x="8229" y="4894"/>
                    <a:pt x="8229" y="5090"/>
                    <a:pt x="8164" y="5287"/>
                  </a:cubicBezTo>
                  <a:cubicBezTo>
                    <a:pt x="8150" y="5314"/>
                    <a:pt x="8092" y="5398"/>
                    <a:pt x="8044" y="5398"/>
                  </a:cubicBezTo>
                  <a:cubicBezTo>
                    <a:pt x="8034" y="5398"/>
                    <a:pt x="8025" y="5394"/>
                    <a:pt x="8016" y="5385"/>
                  </a:cubicBezTo>
                  <a:cubicBezTo>
                    <a:pt x="7967" y="5320"/>
                    <a:pt x="8016" y="4976"/>
                    <a:pt x="7639" y="4927"/>
                  </a:cubicBezTo>
                  <a:cubicBezTo>
                    <a:pt x="7625" y="4925"/>
                    <a:pt x="7611" y="4924"/>
                    <a:pt x="7597" y="4924"/>
                  </a:cubicBezTo>
                  <a:cubicBezTo>
                    <a:pt x="7269" y="4924"/>
                    <a:pt x="7161" y="5473"/>
                    <a:pt x="7492" y="5615"/>
                  </a:cubicBezTo>
                  <a:cubicBezTo>
                    <a:pt x="7566" y="5648"/>
                    <a:pt x="7642" y="5663"/>
                    <a:pt x="7717" y="5663"/>
                  </a:cubicBezTo>
                  <a:cubicBezTo>
                    <a:pt x="7943" y="5663"/>
                    <a:pt x="8152" y="5525"/>
                    <a:pt x="8213" y="5304"/>
                  </a:cubicBezTo>
                  <a:cubicBezTo>
                    <a:pt x="8213" y="5287"/>
                    <a:pt x="8213" y="5287"/>
                    <a:pt x="8213" y="5271"/>
                  </a:cubicBezTo>
                  <a:lnTo>
                    <a:pt x="8229" y="5238"/>
                  </a:lnTo>
                  <a:lnTo>
                    <a:pt x="8229" y="5222"/>
                  </a:lnTo>
                  <a:cubicBezTo>
                    <a:pt x="8262" y="5090"/>
                    <a:pt x="8246" y="4959"/>
                    <a:pt x="8213" y="4845"/>
                  </a:cubicBezTo>
                  <a:cubicBezTo>
                    <a:pt x="8101" y="4535"/>
                    <a:pt x="7803" y="4337"/>
                    <a:pt x="7493" y="4337"/>
                  </a:cubicBezTo>
                  <a:cubicBezTo>
                    <a:pt x="7394" y="4337"/>
                    <a:pt x="7293" y="4358"/>
                    <a:pt x="7197" y="4402"/>
                  </a:cubicBezTo>
                  <a:cubicBezTo>
                    <a:pt x="6689" y="4517"/>
                    <a:pt x="6410" y="5222"/>
                    <a:pt x="6738" y="5762"/>
                  </a:cubicBezTo>
                  <a:cubicBezTo>
                    <a:pt x="6911" y="6110"/>
                    <a:pt x="7327" y="6317"/>
                    <a:pt x="7754" y="6317"/>
                  </a:cubicBezTo>
                  <a:cubicBezTo>
                    <a:pt x="8012" y="6317"/>
                    <a:pt x="8275" y="6241"/>
                    <a:pt x="8492" y="6074"/>
                  </a:cubicBezTo>
                  <a:cubicBezTo>
                    <a:pt x="8934" y="5730"/>
                    <a:pt x="9049" y="5140"/>
                    <a:pt x="8901" y="4582"/>
                  </a:cubicBezTo>
                  <a:cubicBezTo>
                    <a:pt x="8803" y="4041"/>
                    <a:pt x="8442" y="3156"/>
                    <a:pt x="7180" y="2878"/>
                  </a:cubicBezTo>
                  <a:cubicBezTo>
                    <a:pt x="7041" y="2848"/>
                    <a:pt x="6899" y="2834"/>
                    <a:pt x="6755" y="2834"/>
                  </a:cubicBezTo>
                  <a:cubicBezTo>
                    <a:pt x="5426" y="2834"/>
                    <a:pt x="3887" y="3973"/>
                    <a:pt x="2312" y="3973"/>
                  </a:cubicBezTo>
                  <a:cubicBezTo>
                    <a:pt x="2083" y="3973"/>
                    <a:pt x="1853" y="3949"/>
                    <a:pt x="1624" y="3894"/>
                  </a:cubicBezTo>
                  <a:cubicBezTo>
                    <a:pt x="1525" y="3877"/>
                    <a:pt x="1443" y="3845"/>
                    <a:pt x="1345" y="3812"/>
                  </a:cubicBezTo>
                  <a:cubicBezTo>
                    <a:pt x="1329" y="3812"/>
                    <a:pt x="1312" y="3796"/>
                    <a:pt x="1296" y="3796"/>
                  </a:cubicBezTo>
                  <a:cubicBezTo>
                    <a:pt x="575" y="3419"/>
                    <a:pt x="132" y="2665"/>
                    <a:pt x="165" y="1861"/>
                  </a:cubicBezTo>
                  <a:cubicBezTo>
                    <a:pt x="187" y="739"/>
                    <a:pt x="1158" y="106"/>
                    <a:pt x="2027" y="106"/>
                  </a:cubicBezTo>
                  <a:cubicBezTo>
                    <a:pt x="2440" y="106"/>
                    <a:pt x="2829" y="249"/>
                    <a:pt x="3082" y="550"/>
                  </a:cubicBezTo>
                  <a:cubicBezTo>
                    <a:pt x="3541" y="1009"/>
                    <a:pt x="3509" y="1763"/>
                    <a:pt x="3001" y="2173"/>
                  </a:cubicBezTo>
                  <a:cubicBezTo>
                    <a:pt x="2919" y="2222"/>
                    <a:pt x="2837" y="2271"/>
                    <a:pt x="2738" y="2288"/>
                  </a:cubicBezTo>
                  <a:cubicBezTo>
                    <a:pt x="2667" y="2307"/>
                    <a:pt x="2595" y="2316"/>
                    <a:pt x="2524" y="2316"/>
                  </a:cubicBezTo>
                  <a:cubicBezTo>
                    <a:pt x="2352" y="2316"/>
                    <a:pt x="2184" y="2261"/>
                    <a:pt x="2033" y="2156"/>
                  </a:cubicBezTo>
                  <a:cubicBezTo>
                    <a:pt x="1919" y="2058"/>
                    <a:pt x="1870" y="1911"/>
                    <a:pt x="1902" y="1763"/>
                  </a:cubicBezTo>
                  <a:lnTo>
                    <a:pt x="1902" y="1763"/>
                  </a:lnTo>
                  <a:cubicBezTo>
                    <a:pt x="1975" y="1846"/>
                    <a:pt x="2074" y="1890"/>
                    <a:pt x="2174" y="1890"/>
                  </a:cubicBezTo>
                  <a:cubicBezTo>
                    <a:pt x="2232" y="1890"/>
                    <a:pt x="2291" y="1875"/>
                    <a:pt x="2345" y="1845"/>
                  </a:cubicBezTo>
                  <a:cubicBezTo>
                    <a:pt x="2574" y="1714"/>
                    <a:pt x="2509" y="1320"/>
                    <a:pt x="2197" y="1222"/>
                  </a:cubicBezTo>
                  <a:cubicBezTo>
                    <a:pt x="2166" y="1212"/>
                    <a:pt x="2134" y="1208"/>
                    <a:pt x="2103" y="1208"/>
                  </a:cubicBezTo>
                  <a:cubicBezTo>
                    <a:pt x="1765" y="1208"/>
                    <a:pt x="1495" y="1751"/>
                    <a:pt x="1886" y="2156"/>
                  </a:cubicBezTo>
                  <a:cubicBezTo>
                    <a:pt x="2044" y="2315"/>
                    <a:pt x="2248" y="2401"/>
                    <a:pt x="2457" y="2401"/>
                  </a:cubicBezTo>
                  <a:cubicBezTo>
                    <a:pt x="2529" y="2401"/>
                    <a:pt x="2601" y="2391"/>
                    <a:pt x="2673" y="2369"/>
                  </a:cubicBezTo>
                  <a:lnTo>
                    <a:pt x="2771" y="2353"/>
                  </a:lnTo>
                  <a:lnTo>
                    <a:pt x="2837" y="2320"/>
                  </a:lnTo>
                  <a:lnTo>
                    <a:pt x="2869" y="2304"/>
                  </a:lnTo>
                  <a:cubicBezTo>
                    <a:pt x="3033" y="2238"/>
                    <a:pt x="3148" y="2140"/>
                    <a:pt x="3246" y="2009"/>
                  </a:cubicBezTo>
                  <a:cubicBezTo>
                    <a:pt x="3574" y="1534"/>
                    <a:pt x="3525" y="911"/>
                    <a:pt x="3132" y="501"/>
                  </a:cubicBezTo>
                  <a:cubicBezTo>
                    <a:pt x="2870" y="163"/>
                    <a:pt x="2445" y="1"/>
                    <a:pt x="199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9" name="Google Shape;9219;p22"/>
            <p:cNvSpPr/>
            <p:nvPr/>
          </p:nvSpPr>
          <p:spPr>
            <a:xfrm>
              <a:off x="8103210" y="1138942"/>
              <a:ext cx="211328" cy="121020"/>
            </a:xfrm>
            <a:custGeom>
              <a:avLst/>
              <a:gdLst/>
              <a:ahLst/>
              <a:cxnLst/>
              <a:rect l="l" t="t" r="r" b="b"/>
              <a:pathLst>
                <a:path w="6475" h="3708" extrusionOk="0">
                  <a:moveTo>
                    <a:pt x="5521" y="0"/>
                  </a:moveTo>
                  <a:cubicBezTo>
                    <a:pt x="5269" y="0"/>
                    <a:pt x="4968" y="44"/>
                    <a:pt x="4623" y="167"/>
                  </a:cubicBezTo>
                  <a:cubicBezTo>
                    <a:pt x="3790" y="468"/>
                    <a:pt x="2607" y="1029"/>
                    <a:pt x="1436" y="1029"/>
                  </a:cubicBezTo>
                  <a:cubicBezTo>
                    <a:pt x="946" y="1029"/>
                    <a:pt x="459" y="931"/>
                    <a:pt x="0" y="675"/>
                  </a:cubicBezTo>
                  <a:lnTo>
                    <a:pt x="0" y="675"/>
                  </a:lnTo>
                  <a:cubicBezTo>
                    <a:pt x="0" y="676"/>
                    <a:pt x="582" y="1334"/>
                    <a:pt x="1361" y="1334"/>
                  </a:cubicBezTo>
                  <a:cubicBezTo>
                    <a:pt x="1388" y="1334"/>
                    <a:pt x="1415" y="1333"/>
                    <a:pt x="1443" y="1331"/>
                  </a:cubicBezTo>
                  <a:cubicBezTo>
                    <a:pt x="1967" y="1295"/>
                    <a:pt x="2192" y="1158"/>
                    <a:pt x="2327" y="1158"/>
                  </a:cubicBezTo>
                  <a:cubicBezTo>
                    <a:pt x="2373" y="1158"/>
                    <a:pt x="2409" y="1174"/>
                    <a:pt x="2443" y="1216"/>
                  </a:cubicBezTo>
                  <a:cubicBezTo>
                    <a:pt x="2504" y="1314"/>
                    <a:pt x="2410" y="1366"/>
                    <a:pt x="2270" y="1366"/>
                  </a:cubicBezTo>
                  <a:cubicBezTo>
                    <a:pt x="2223" y="1366"/>
                    <a:pt x="2169" y="1360"/>
                    <a:pt x="2115" y="1348"/>
                  </a:cubicBezTo>
                  <a:cubicBezTo>
                    <a:pt x="2062" y="1330"/>
                    <a:pt x="2007" y="1321"/>
                    <a:pt x="1953" y="1321"/>
                  </a:cubicBezTo>
                  <a:cubicBezTo>
                    <a:pt x="1856" y="1321"/>
                    <a:pt x="1762" y="1350"/>
                    <a:pt x="1689" y="1413"/>
                  </a:cubicBezTo>
                  <a:cubicBezTo>
                    <a:pt x="1529" y="1572"/>
                    <a:pt x="1726" y="2087"/>
                    <a:pt x="1377" y="2087"/>
                  </a:cubicBezTo>
                  <a:cubicBezTo>
                    <a:pt x="1367" y="2087"/>
                    <a:pt x="1356" y="2086"/>
                    <a:pt x="1344" y="2085"/>
                  </a:cubicBezTo>
                  <a:lnTo>
                    <a:pt x="1344" y="2085"/>
                  </a:lnTo>
                  <a:cubicBezTo>
                    <a:pt x="1344" y="2085"/>
                    <a:pt x="1634" y="2459"/>
                    <a:pt x="2065" y="2459"/>
                  </a:cubicBezTo>
                  <a:cubicBezTo>
                    <a:pt x="2205" y="2459"/>
                    <a:pt x="2360" y="2419"/>
                    <a:pt x="2525" y="2315"/>
                  </a:cubicBezTo>
                  <a:cubicBezTo>
                    <a:pt x="3197" y="1872"/>
                    <a:pt x="2836" y="1380"/>
                    <a:pt x="3082" y="1249"/>
                  </a:cubicBezTo>
                  <a:cubicBezTo>
                    <a:pt x="3125" y="1226"/>
                    <a:pt x="3168" y="1216"/>
                    <a:pt x="3207" y="1216"/>
                  </a:cubicBezTo>
                  <a:cubicBezTo>
                    <a:pt x="3394" y="1216"/>
                    <a:pt x="3517" y="1446"/>
                    <a:pt x="3328" y="1675"/>
                  </a:cubicBezTo>
                  <a:cubicBezTo>
                    <a:pt x="3098" y="1938"/>
                    <a:pt x="2230" y="2888"/>
                    <a:pt x="3574" y="3708"/>
                  </a:cubicBezTo>
                  <a:cubicBezTo>
                    <a:pt x="3574" y="3708"/>
                    <a:pt x="3393" y="3249"/>
                    <a:pt x="3754" y="3085"/>
                  </a:cubicBezTo>
                  <a:cubicBezTo>
                    <a:pt x="4115" y="2921"/>
                    <a:pt x="4819" y="2708"/>
                    <a:pt x="4721" y="2200"/>
                  </a:cubicBezTo>
                  <a:cubicBezTo>
                    <a:pt x="4623" y="1708"/>
                    <a:pt x="4246" y="954"/>
                    <a:pt x="4852" y="512"/>
                  </a:cubicBezTo>
                  <a:cubicBezTo>
                    <a:pt x="5199" y="242"/>
                    <a:pt x="5500" y="142"/>
                    <a:pt x="5806" y="142"/>
                  </a:cubicBezTo>
                  <a:cubicBezTo>
                    <a:pt x="6021" y="142"/>
                    <a:pt x="6238" y="191"/>
                    <a:pt x="6475" y="266"/>
                  </a:cubicBezTo>
                  <a:cubicBezTo>
                    <a:pt x="6475" y="266"/>
                    <a:pt x="6143" y="0"/>
                    <a:pt x="55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0" name="Google Shape;9220;p22"/>
            <p:cNvSpPr/>
            <p:nvPr/>
          </p:nvSpPr>
          <p:spPr>
            <a:xfrm>
              <a:off x="8142245" y="1019260"/>
              <a:ext cx="117723" cy="82377"/>
            </a:xfrm>
            <a:custGeom>
              <a:avLst/>
              <a:gdLst/>
              <a:ahLst/>
              <a:cxnLst/>
              <a:rect l="l" t="t" r="r" b="b"/>
              <a:pathLst>
                <a:path w="3607" h="2524" extrusionOk="0">
                  <a:moveTo>
                    <a:pt x="1101" y="1"/>
                  </a:moveTo>
                  <a:cubicBezTo>
                    <a:pt x="505" y="1"/>
                    <a:pt x="1" y="130"/>
                    <a:pt x="1" y="130"/>
                  </a:cubicBezTo>
                  <a:cubicBezTo>
                    <a:pt x="1" y="130"/>
                    <a:pt x="952" y="195"/>
                    <a:pt x="1197" y="556"/>
                  </a:cubicBezTo>
                  <a:cubicBezTo>
                    <a:pt x="1361" y="736"/>
                    <a:pt x="1427" y="1015"/>
                    <a:pt x="1345" y="1261"/>
                  </a:cubicBezTo>
                  <a:cubicBezTo>
                    <a:pt x="1296" y="1490"/>
                    <a:pt x="1181" y="2146"/>
                    <a:pt x="2214" y="2162"/>
                  </a:cubicBezTo>
                  <a:cubicBezTo>
                    <a:pt x="3246" y="2162"/>
                    <a:pt x="3082" y="2523"/>
                    <a:pt x="3082" y="2523"/>
                  </a:cubicBezTo>
                  <a:cubicBezTo>
                    <a:pt x="3082" y="2523"/>
                    <a:pt x="3607" y="1769"/>
                    <a:pt x="2738" y="622"/>
                  </a:cubicBezTo>
                  <a:cubicBezTo>
                    <a:pt x="2364" y="126"/>
                    <a:pt x="1688" y="1"/>
                    <a:pt x="110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1" name="Google Shape;9221;p22"/>
            <p:cNvSpPr/>
            <p:nvPr/>
          </p:nvSpPr>
          <p:spPr>
            <a:xfrm>
              <a:off x="8095704" y="932020"/>
              <a:ext cx="73859" cy="87207"/>
            </a:xfrm>
            <a:custGeom>
              <a:avLst/>
              <a:gdLst/>
              <a:ahLst/>
              <a:cxnLst/>
              <a:rect l="l" t="t" r="r" b="b"/>
              <a:pathLst>
                <a:path w="2263" h="2672" extrusionOk="0">
                  <a:moveTo>
                    <a:pt x="1132" y="0"/>
                  </a:moveTo>
                  <a:lnTo>
                    <a:pt x="1132" y="0"/>
                  </a:lnTo>
                  <a:cubicBezTo>
                    <a:pt x="837" y="164"/>
                    <a:pt x="738" y="705"/>
                    <a:pt x="804" y="1426"/>
                  </a:cubicBezTo>
                  <a:cubicBezTo>
                    <a:pt x="870" y="2164"/>
                    <a:pt x="1" y="2606"/>
                    <a:pt x="1" y="2606"/>
                  </a:cubicBezTo>
                  <a:cubicBezTo>
                    <a:pt x="591" y="2410"/>
                    <a:pt x="1771" y="2672"/>
                    <a:pt x="2017" y="2016"/>
                  </a:cubicBezTo>
                  <a:cubicBezTo>
                    <a:pt x="2263" y="1344"/>
                    <a:pt x="1640" y="934"/>
                    <a:pt x="1279" y="738"/>
                  </a:cubicBezTo>
                  <a:cubicBezTo>
                    <a:pt x="919" y="541"/>
                    <a:pt x="1132" y="0"/>
                    <a:pt x="11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2" name="Google Shape;9222;p22"/>
            <p:cNvSpPr/>
            <p:nvPr/>
          </p:nvSpPr>
          <p:spPr>
            <a:xfrm>
              <a:off x="7986042" y="969978"/>
              <a:ext cx="103298" cy="140733"/>
            </a:xfrm>
            <a:custGeom>
              <a:avLst/>
              <a:gdLst/>
              <a:ahLst/>
              <a:cxnLst/>
              <a:rect l="l" t="t" r="r" b="b"/>
              <a:pathLst>
                <a:path w="3165" h="4312" extrusionOk="0">
                  <a:moveTo>
                    <a:pt x="2787" y="1"/>
                  </a:moveTo>
                  <a:lnTo>
                    <a:pt x="2787" y="1"/>
                  </a:lnTo>
                  <a:cubicBezTo>
                    <a:pt x="2691" y="97"/>
                    <a:pt x="2571" y="136"/>
                    <a:pt x="2447" y="136"/>
                  </a:cubicBezTo>
                  <a:cubicBezTo>
                    <a:pt x="2424" y="136"/>
                    <a:pt x="2401" y="135"/>
                    <a:pt x="2377" y="132"/>
                  </a:cubicBezTo>
                  <a:cubicBezTo>
                    <a:pt x="2319" y="120"/>
                    <a:pt x="2234" y="111"/>
                    <a:pt x="2135" y="111"/>
                  </a:cubicBezTo>
                  <a:cubicBezTo>
                    <a:pt x="1815" y="111"/>
                    <a:pt x="1351" y="213"/>
                    <a:pt x="1214" y="689"/>
                  </a:cubicBezTo>
                  <a:cubicBezTo>
                    <a:pt x="1033" y="1312"/>
                    <a:pt x="1164" y="1705"/>
                    <a:pt x="1394" y="1886"/>
                  </a:cubicBezTo>
                  <a:cubicBezTo>
                    <a:pt x="1607" y="2066"/>
                    <a:pt x="1607" y="2443"/>
                    <a:pt x="1459" y="2492"/>
                  </a:cubicBezTo>
                  <a:cubicBezTo>
                    <a:pt x="1421" y="2510"/>
                    <a:pt x="1382" y="2518"/>
                    <a:pt x="1345" y="2518"/>
                  </a:cubicBezTo>
                  <a:cubicBezTo>
                    <a:pt x="1179" y="2518"/>
                    <a:pt x="1051" y="2355"/>
                    <a:pt x="1132" y="2181"/>
                  </a:cubicBezTo>
                  <a:cubicBezTo>
                    <a:pt x="1191" y="1956"/>
                    <a:pt x="1019" y="1732"/>
                    <a:pt x="802" y="1732"/>
                  </a:cubicBezTo>
                  <a:cubicBezTo>
                    <a:pt x="781" y="1732"/>
                    <a:pt x="760" y="1734"/>
                    <a:pt x="738" y="1738"/>
                  </a:cubicBezTo>
                  <a:cubicBezTo>
                    <a:pt x="678" y="1746"/>
                    <a:pt x="624" y="1750"/>
                    <a:pt x="575" y="1750"/>
                  </a:cubicBezTo>
                  <a:cubicBezTo>
                    <a:pt x="413" y="1750"/>
                    <a:pt x="317" y="1704"/>
                    <a:pt x="279" y="1591"/>
                  </a:cubicBezTo>
                  <a:lnTo>
                    <a:pt x="279" y="1591"/>
                  </a:lnTo>
                  <a:cubicBezTo>
                    <a:pt x="279" y="1591"/>
                    <a:pt x="1" y="2492"/>
                    <a:pt x="689" y="2935"/>
                  </a:cubicBezTo>
                  <a:cubicBezTo>
                    <a:pt x="1377" y="3361"/>
                    <a:pt x="1738" y="4049"/>
                    <a:pt x="2115" y="4312"/>
                  </a:cubicBezTo>
                  <a:cubicBezTo>
                    <a:pt x="2115" y="4312"/>
                    <a:pt x="1509" y="3345"/>
                    <a:pt x="2066" y="2476"/>
                  </a:cubicBezTo>
                  <a:cubicBezTo>
                    <a:pt x="2623" y="1607"/>
                    <a:pt x="3164" y="1345"/>
                    <a:pt x="278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3" name="Google Shape;9223;p22"/>
            <p:cNvSpPr/>
            <p:nvPr/>
          </p:nvSpPr>
          <p:spPr>
            <a:xfrm>
              <a:off x="7848572" y="762991"/>
              <a:ext cx="264298" cy="264266"/>
            </a:xfrm>
            <a:custGeom>
              <a:avLst/>
              <a:gdLst/>
              <a:ahLst/>
              <a:cxnLst/>
              <a:rect l="l" t="t" r="r" b="b"/>
              <a:pathLst>
                <a:path w="8098" h="8097" extrusionOk="0">
                  <a:moveTo>
                    <a:pt x="2354" y="1"/>
                  </a:moveTo>
                  <a:cubicBezTo>
                    <a:pt x="2263" y="1"/>
                    <a:pt x="2172" y="6"/>
                    <a:pt x="2082" y="16"/>
                  </a:cubicBezTo>
                  <a:cubicBezTo>
                    <a:pt x="754" y="180"/>
                    <a:pt x="0" y="1983"/>
                    <a:pt x="770" y="3228"/>
                  </a:cubicBezTo>
                  <a:cubicBezTo>
                    <a:pt x="1388" y="4207"/>
                    <a:pt x="2503" y="4480"/>
                    <a:pt x="3480" y="4480"/>
                  </a:cubicBezTo>
                  <a:cubicBezTo>
                    <a:pt x="3567" y="4480"/>
                    <a:pt x="3653" y="4478"/>
                    <a:pt x="3737" y="4474"/>
                  </a:cubicBezTo>
                  <a:cubicBezTo>
                    <a:pt x="3950" y="4474"/>
                    <a:pt x="4196" y="4441"/>
                    <a:pt x="4442" y="4409"/>
                  </a:cubicBezTo>
                  <a:cubicBezTo>
                    <a:pt x="4442" y="4409"/>
                    <a:pt x="4635" y="4378"/>
                    <a:pt x="4927" y="4378"/>
                  </a:cubicBezTo>
                  <a:cubicBezTo>
                    <a:pt x="5409" y="4378"/>
                    <a:pt x="6161" y="4461"/>
                    <a:pt x="6753" y="4900"/>
                  </a:cubicBezTo>
                  <a:cubicBezTo>
                    <a:pt x="7147" y="5245"/>
                    <a:pt x="7409" y="5720"/>
                    <a:pt x="7507" y="6228"/>
                  </a:cubicBezTo>
                  <a:cubicBezTo>
                    <a:pt x="7507" y="6228"/>
                    <a:pt x="7671" y="7425"/>
                    <a:pt x="7097" y="8064"/>
                  </a:cubicBezTo>
                  <a:lnTo>
                    <a:pt x="7065" y="8097"/>
                  </a:lnTo>
                  <a:cubicBezTo>
                    <a:pt x="7065" y="8097"/>
                    <a:pt x="8097" y="7572"/>
                    <a:pt x="7966" y="5982"/>
                  </a:cubicBezTo>
                  <a:cubicBezTo>
                    <a:pt x="7872" y="4661"/>
                    <a:pt x="6824" y="4005"/>
                    <a:pt x="5498" y="4005"/>
                  </a:cubicBezTo>
                  <a:cubicBezTo>
                    <a:pt x="5211" y="4005"/>
                    <a:pt x="4912" y="4036"/>
                    <a:pt x="4606" y="4097"/>
                  </a:cubicBezTo>
                  <a:cubicBezTo>
                    <a:pt x="4097" y="4198"/>
                    <a:pt x="3641" y="4248"/>
                    <a:pt x="3232" y="4248"/>
                  </a:cubicBezTo>
                  <a:cubicBezTo>
                    <a:pt x="2705" y="4248"/>
                    <a:pt x="2256" y="4165"/>
                    <a:pt x="1869" y="3999"/>
                  </a:cubicBezTo>
                  <a:cubicBezTo>
                    <a:pt x="1475" y="3802"/>
                    <a:pt x="1147" y="3507"/>
                    <a:pt x="918" y="3147"/>
                  </a:cubicBezTo>
                  <a:cubicBezTo>
                    <a:pt x="180" y="1999"/>
                    <a:pt x="885" y="294"/>
                    <a:pt x="2098" y="163"/>
                  </a:cubicBezTo>
                  <a:cubicBezTo>
                    <a:pt x="2208" y="144"/>
                    <a:pt x="2320" y="134"/>
                    <a:pt x="2431" y="134"/>
                  </a:cubicBezTo>
                  <a:cubicBezTo>
                    <a:pt x="2884" y="134"/>
                    <a:pt x="3327" y="297"/>
                    <a:pt x="3590" y="639"/>
                  </a:cubicBezTo>
                  <a:cubicBezTo>
                    <a:pt x="3868" y="1032"/>
                    <a:pt x="3918" y="1557"/>
                    <a:pt x="3721" y="1999"/>
                  </a:cubicBezTo>
                  <a:cubicBezTo>
                    <a:pt x="3573" y="2334"/>
                    <a:pt x="3228" y="2538"/>
                    <a:pt x="2874" y="2538"/>
                  </a:cubicBezTo>
                  <a:cubicBezTo>
                    <a:pt x="2795" y="2538"/>
                    <a:pt x="2716" y="2528"/>
                    <a:pt x="2639" y="2507"/>
                  </a:cubicBezTo>
                  <a:cubicBezTo>
                    <a:pt x="2196" y="2393"/>
                    <a:pt x="2016" y="1966"/>
                    <a:pt x="2360" y="1917"/>
                  </a:cubicBezTo>
                  <a:cubicBezTo>
                    <a:pt x="2770" y="1852"/>
                    <a:pt x="2836" y="1507"/>
                    <a:pt x="2705" y="1212"/>
                  </a:cubicBezTo>
                  <a:cubicBezTo>
                    <a:pt x="2644" y="1091"/>
                    <a:pt x="2506" y="1022"/>
                    <a:pt x="2358" y="1022"/>
                  </a:cubicBezTo>
                  <a:cubicBezTo>
                    <a:pt x="2147" y="1022"/>
                    <a:pt x="1917" y="1163"/>
                    <a:pt x="1869" y="1491"/>
                  </a:cubicBezTo>
                  <a:cubicBezTo>
                    <a:pt x="1803" y="1753"/>
                    <a:pt x="1885" y="2032"/>
                    <a:pt x="2065" y="2245"/>
                  </a:cubicBezTo>
                  <a:cubicBezTo>
                    <a:pt x="2241" y="2429"/>
                    <a:pt x="2579" y="2587"/>
                    <a:pt x="2924" y="2587"/>
                  </a:cubicBezTo>
                  <a:cubicBezTo>
                    <a:pt x="3256" y="2587"/>
                    <a:pt x="3594" y="2441"/>
                    <a:pt x="3803" y="2032"/>
                  </a:cubicBezTo>
                  <a:cubicBezTo>
                    <a:pt x="4032" y="1557"/>
                    <a:pt x="3983" y="999"/>
                    <a:pt x="3688" y="557"/>
                  </a:cubicBezTo>
                  <a:cubicBezTo>
                    <a:pt x="3381" y="166"/>
                    <a:pt x="2872" y="1"/>
                    <a:pt x="235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4" name="Google Shape;9224;p22"/>
            <p:cNvSpPr/>
            <p:nvPr/>
          </p:nvSpPr>
          <p:spPr>
            <a:xfrm>
              <a:off x="7890805" y="915049"/>
              <a:ext cx="152515" cy="77449"/>
            </a:xfrm>
            <a:custGeom>
              <a:avLst/>
              <a:gdLst/>
              <a:ahLst/>
              <a:cxnLst/>
              <a:rect l="l" t="t" r="r" b="b"/>
              <a:pathLst>
                <a:path w="4673" h="2373" extrusionOk="0">
                  <a:moveTo>
                    <a:pt x="3580" y="0"/>
                  </a:moveTo>
                  <a:cubicBezTo>
                    <a:pt x="3284" y="0"/>
                    <a:pt x="2935" y="41"/>
                    <a:pt x="2542" y="159"/>
                  </a:cubicBezTo>
                  <a:cubicBezTo>
                    <a:pt x="1981" y="319"/>
                    <a:pt x="1506" y="378"/>
                    <a:pt x="1116" y="378"/>
                  </a:cubicBezTo>
                  <a:cubicBezTo>
                    <a:pt x="582" y="378"/>
                    <a:pt x="209" y="266"/>
                    <a:pt x="1" y="143"/>
                  </a:cubicBezTo>
                  <a:lnTo>
                    <a:pt x="1" y="143"/>
                  </a:lnTo>
                  <a:cubicBezTo>
                    <a:pt x="132" y="258"/>
                    <a:pt x="263" y="389"/>
                    <a:pt x="378" y="520"/>
                  </a:cubicBezTo>
                  <a:cubicBezTo>
                    <a:pt x="454" y="641"/>
                    <a:pt x="599" y="1389"/>
                    <a:pt x="1199" y="1389"/>
                  </a:cubicBezTo>
                  <a:cubicBezTo>
                    <a:pt x="1250" y="1389"/>
                    <a:pt x="1304" y="1384"/>
                    <a:pt x="1361" y="1372"/>
                  </a:cubicBezTo>
                  <a:cubicBezTo>
                    <a:pt x="2083" y="1225"/>
                    <a:pt x="1952" y="749"/>
                    <a:pt x="2427" y="618"/>
                  </a:cubicBezTo>
                  <a:cubicBezTo>
                    <a:pt x="2519" y="590"/>
                    <a:pt x="2598" y="578"/>
                    <a:pt x="2663" y="578"/>
                  </a:cubicBezTo>
                  <a:cubicBezTo>
                    <a:pt x="2932" y="578"/>
                    <a:pt x="2975" y="782"/>
                    <a:pt x="2869" y="848"/>
                  </a:cubicBezTo>
                  <a:cubicBezTo>
                    <a:pt x="2808" y="886"/>
                    <a:pt x="2751" y="899"/>
                    <a:pt x="2690" y="899"/>
                  </a:cubicBezTo>
                  <a:cubicBezTo>
                    <a:pt x="2621" y="899"/>
                    <a:pt x="2547" y="882"/>
                    <a:pt x="2460" y="864"/>
                  </a:cubicBezTo>
                  <a:cubicBezTo>
                    <a:pt x="2452" y="863"/>
                    <a:pt x="2443" y="863"/>
                    <a:pt x="2433" y="863"/>
                  </a:cubicBezTo>
                  <a:cubicBezTo>
                    <a:pt x="2249" y="863"/>
                    <a:pt x="1812" y="1017"/>
                    <a:pt x="1968" y="1438"/>
                  </a:cubicBezTo>
                  <a:cubicBezTo>
                    <a:pt x="2132" y="1864"/>
                    <a:pt x="2378" y="2225"/>
                    <a:pt x="2115" y="2372"/>
                  </a:cubicBezTo>
                  <a:cubicBezTo>
                    <a:pt x="2115" y="2372"/>
                    <a:pt x="3033" y="2372"/>
                    <a:pt x="3345" y="2110"/>
                  </a:cubicBezTo>
                  <a:cubicBezTo>
                    <a:pt x="3705" y="1848"/>
                    <a:pt x="3853" y="1405"/>
                    <a:pt x="3722" y="979"/>
                  </a:cubicBezTo>
                  <a:cubicBezTo>
                    <a:pt x="3624" y="504"/>
                    <a:pt x="3931" y="196"/>
                    <a:pt x="4408" y="196"/>
                  </a:cubicBezTo>
                  <a:cubicBezTo>
                    <a:pt x="4492" y="196"/>
                    <a:pt x="4580" y="206"/>
                    <a:pt x="4672" y="225"/>
                  </a:cubicBezTo>
                  <a:cubicBezTo>
                    <a:pt x="4672" y="225"/>
                    <a:pt x="4271" y="0"/>
                    <a:pt x="358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5" name="Google Shape;9225;p22"/>
            <p:cNvSpPr/>
            <p:nvPr/>
          </p:nvSpPr>
          <p:spPr>
            <a:xfrm>
              <a:off x="7929350" y="772064"/>
              <a:ext cx="105419" cy="109270"/>
            </a:xfrm>
            <a:custGeom>
              <a:avLst/>
              <a:gdLst/>
              <a:ahLst/>
              <a:cxnLst/>
              <a:rect l="l" t="t" r="r" b="b"/>
              <a:pathLst>
                <a:path w="3230" h="3348" extrusionOk="0">
                  <a:moveTo>
                    <a:pt x="1279" y="0"/>
                  </a:moveTo>
                  <a:lnTo>
                    <a:pt x="1279" y="0"/>
                  </a:lnTo>
                  <a:cubicBezTo>
                    <a:pt x="1705" y="426"/>
                    <a:pt x="1852" y="1082"/>
                    <a:pt x="1639" y="1656"/>
                  </a:cubicBezTo>
                  <a:cubicBezTo>
                    <a:pt x="1406" y="2416"/>
                    <a:pt x="870" y="2608"/>
                    <a:pt x="416" y="2608"/>
                  </a:cubicBezTo>
                  <a:cubicBezTo>
                    <a:pt x="263" y="2608"/>
                    <a:pt x="120" y="2586"/>
                    <a:pt x="0" y="2557"/>
                  </a:cubicBezTo>
                  <a:lnTo>
                    <a:pt x="0" y="2557"/>
                  </a:lnTo>
                  <a:cubicBezTo>
                    <a:pt x="0" y="2557"/>
                    <a:pt x="243" y="3347"/>
                    <a:pt x="1008" y="3347"/>
                  </a:cubicBezTo>
                  <a:cubicBezTo>
                    <a:pt x="1037" y="3347"/>
                    <a:pt x="1067" y="3346"/>
                    <a:pt x="1098" y="3344"/>
                  </a:cubicBezTo>
                  <a:cubicBezTo>
                    <a:pt x="1951" y="3278"/>
                    <a:pt x="1902" y="2639"/>
                    <a:pt x="1885" y="2344"/>
                  </a:cubicBezTo>
                  <a:cubicBezTo>
                    <a:pt x="1869" y="2065"/>
                    <a:pt x="1869" y="1836"/>
                    <a:pt x="1967" y="1836"/>
                  </a:cubicBezTo>
                  <a:cubicBezTo>
                    <a:pt x="2082" y="1836"/>
                    <a:pt x="2115" y="1951"/>
                    <a:pt x="2049" y="2147"/>
                  </a:cubicBezTo>
                  <a:cubicBezTo>
                    <a:pt x="1983" y="2344"/>
                    <a:pt x="1836" y="2983"/>
                    <a:pt x="2934" y="3082"/>
                  </a:cubicBezTo>
                  <a:cubicBezTo>
                    <a:pt x="2787" y="3000"/>
                    <a:pt x="2770" y="2803"/>
                    <a:pt x="2869" y="2672"/>
                  </a:cubicBezTo>
                  <a:cubicBezTo>
                    <a:pt x="3016" y="2426"/>
                    <a:pt x="3229" y="1967"/>
                    <a:pt x="2508" y="1344"/>
                  </a:cubicBezTo>
                  <a:cubicBezTo>
                    <a:pt x="1770" y="721"/>
                    <a:pt x="1721" y="279"/>
                    <a:pt x="12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6" name="Google Shape;9226;p22"/>
            <p:cNvSpPr/>
            <p:nvPr/>
          </p:nvSpPr>
          <p:spPr>
            <a:xfrm>
              <a:off x="7821287" y="616154"/>
              <a:ext cx="62599" cy="250069"/>
            </a:xfrm>
            <a:custGeom>
              <a:avLst/>
              <a:gdLst/>
              <a:ahLst/>
              <a:cxnLst/>
              <a:rect l="l" t="t" r="r" b="b"/>
              <a:pathLst>
                <a:path w="1918" h="7662" extrusionOk="0">
                  <a:moveTo>
                    <a:pt x="620" y="1"/>
                  </a:moveTo>
                  <a:cubicBezTo>
                    <a:pt x="553" y="1"/>
                    <a:pt x="483" y="17"/>
                    <a:pt x="410" y="56"/>
                  </a:cubicBezTo>
                  <a:cubicBezTo>
                    <a:pt x="0" y="286"/>
                    <a:pt x="328" y="843"/>
                    <a:pt x="590" y="1105"/>
                  </a:cubicBezTo>
                  <a:cubicBezTo>
                    <a:pt x="852" y="1368"/>
                    <a:pt x="869" y="2630"/>
                    <a:pt x="738" y="4007"/>
                  </a:cubicBezTo>
                  <a:cubicBezTo>
                    <a:pt x="607" y="5367"/>
                    <a:pt x="754" y="7137"/>
                    <a:pt x="1459" y="7662"/>
                  </a:cubicBezTo>
                  <a:cubicBezTo>
                    <a:pt x="1459" y="7662"/>
                    <a:pt x="803" y="7055"/>
                    <a:pt x="951" y="5170"/>
                  </a:cubicBezTo>
                  <a:cubicBezTo>
                    <a:pt x="1098" y="3302"/>
                    <a:pt x="1918" y="1515"/>
                    <a:pt x="1180" y="384"/>
                  </a:cubicBezTo>
                  <a:cubicBezTo>
                    <a:pt x="1180" y="384"/>
                    <a:pt x="944" y="1"/>
                    <a:pt x="6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7" name="Google Shape;9227;p22"/>
            <p:cNvSpPr/>
            <p:nvPr/>
          </p:nvSpPr>
          <p:spPr>
            <a:xfrm>
              <a:off x="7665052" y="583582"/>
              <a:ext cx="278757" cy="332413"/>
            </a:xfrm>
            <a:custGeom>
              <a:avLst/>
              <a:gdLst/>
              <a:ahLst/>
              <a:cxnLst/>
              <a:rect l="l" t="t" r="r" b="b"/>
              <a:pathLst>
                <a:path w="8541" h="10185" extrusionOk="0">
                  <a:moveTo>
                    <a:pt x="2259" y="0"/>
                  </a:moveTo>
                  <a:cubicBezTo>
                    <a:pt x="1355" y="0"/>
                    <a:pt x="524" y="459"/>
                    <a:pt x="296" y="1169"/>
                  </a:cubicBezTo>
                  <a:cubicBezTo>
                    <a:pt x="1" y="1956"/>
                    <a:pt x="411" y="2661"/>
                    <a:pt x="820" y="2890"/>
                  </a:cubicBezTo>
                  <a:cubicBezTo>
                    <a:pt x="1045" y="3036"/>
                    <a:pt x="1304" y="3099"/>
                    <a:pt x="1558" y="3099"/>
                  </a:cubicBezTo>
                  <a:cubicBezTo>
                    <a:pt x="2102" y="3099"/>
                    <a:pt x="2621" y="2811"/>
                    <a:pt x="2722" y="2431"/>
                  </a:cubicBezTo>
                  <a:cubicBezTo>
                    <a:pt x="2866" y="2028"/>
                    <a:pt x="2554" y="1637"/>
                    <a:pt x="2165" y="1637"/>
                  </a:cubicBezTo>
                  <a:cubicBezTo>
                    <a:pt x="2112" y="1637"/>
                    <a:pt x="2056" y="1645"/>
                    <a:pt x="2001" y="1661"/>
                  </a:cubicBezTo>
                  <a:cubicBezTo>
                    <a:pt x="1673" y="1726"/>
                    <a:pt x="1492" y="2071"/>
                    <a:pt x="1607" y="2382"/>
                  </a:cubicBezTo>
                  <a:cubicBezTo>
                    <a:pt x="1695" y="2634"/>
                    <a:pt x="1978" y="2663"/>
                    <a:pt x="2103" y="2663"/>
                  </a:cubicBezTo>
                  <a:cubicBezTo>
                    <a:pt x="2141" y="2663"/>
                    <a:pt x="2164" y="2661"/>
                    <a:pt x="2164" y="2661"/>
                  </a:cubicBezTo>
                  <a:lnTo>
                    <a:pt x="2164" y="2661"/>
                  </a:lnTo>
                  <a:cubicBezTo>
                    <a:pt x="2100" y="2828"/>
                    <a:pt x="1888" y="2952"/>
                    <a:pt x="1630" y="2952"/>
                  </a:cubicBezTo>
                  <a:cubicBezTo>
                    <a:pt x="1432" y="2952"/>
                    <a:pt x="1207" y="2879"/>
                    <a:pt x="1001" y="2693"/>
                  </a:cubicBezTo>
                  <a:cubicBezTo>
                    <a:pt x="575" y="2316"/>
                    <a:pt x="493" y="1071"/>
                    <a:pt x="1214" y="497"/>
                  </a:cubicBezTo>
                  <a:cubicBezTo>
                    <a:pt x="1538" y="261"/>
                    <a:pt x="1915" y="131"/>
                    <a:pt x="2310" y="131"/>
                  </a:cubicBezTo>
                  <a:cubicBezTo>
                    <a:pt x="2354" y="131"/>
                    <a:pt x="2398" y="133"/>
                    <a:pt x="2443" y="136"/>
                  </a:cubicBezTo>
                  <a:cubicBezTo>
                    <a:pt x="2574" y="153"/>
                    <a:pt x="2705" y="169"/>
                    <a:pt x="2837" y="202"/>
                  </a:cubicBezTo>
                  <a:cubicBezTo>
                    <a:pt x="3935" y="464"/>
                    <a:pt x="4656" y="1644"/>
                    <a:pt x="4885" y="2874"/>
                  </a:cubicBezTo>
                  <a:cubicBezTo>
                    <a:pt x="5115" y="4103"/>
                    <a:pt x="4885" y="5365"/>
                    <a:pt x="4951" y="6480"/>
                  </a:cubicBezTo>
                  <a:cubicBezTo>
                    <a:pt x="4902" y="7496"/>
                    <a:pt x="5295" y="8496"/>
                    <a:pt x="6049" y="9184"/>
                  </a:cubicBezTo>
                  <a:cubicBezTo>
                    <a:pt x="6738" y="9807"/>
                    <a:pt x="7623" y="10151"/>
                    <a:pt x="8541" y="10184"/>
                  </a:cubicBezTo>
                  <a:cubicBezTo>
                    <a:pt x="7639" y="10119"/>
                    <a:pt x="6770" y="9742"/>
                    <a:pt x="6098" y="9135"/>
                  </a:cubicBezTo>
                  <a:cubicBezTo>
                    <a:pt x="5394" y="8430"/>
                    <a:pt x="5033" y="7463"/>
                    <a:pt x="5099" y="6480"/>
                  </a:cubicBezTo>
                  <a:cubicBezTo>
                    <a:pt x="5049" y="5365"/>
                    <a:pt x="5295" y="4136"/>
                    <a:pt x="5049" y="2841"/>
                  </a:cubicBezTo>
                  <a:cubicBezTo>
                    <a:pt x="4820" y="1579"/>
                    <a:pt x="4049" y="333"/>
                    <a:pt x="2869" y="71"/>
                  </a:cubicBezTo>
                  <a:cubicBezTo>
                    <a:pt x="2666" y="23"/>
                    <a:pt x="2461" y="0"/>
                    <a:pt x="225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8" name="Google Shape;9228;p22"/>
            <p:cNvSpPr/>
            <p:nvPr/>
          </p:nvSpPr>
          <p:spPr>
            <a:xfrm>
              <a:off x="7729805" y="629993"/>
              <a:ext cx="81333" cy="68669"/>
            </a:xfrm>
            <a:custGeom>
              <a:avLst/>
              <a:gdLst/>
              <a:ahLst/>
              <a:cxnLst/>
              <a:rect l="l" t="t" r="r" b="b"/>
              <a:pathLst>
                <a:path w="2492" h="2104" extrusionOk="0">
                  <a:moveTo>
                    <a:pt x="1797" y="1"/>
                  </a:moveTo>
                  <a:cubicBezTo>
                    <a:pt x="1319" y="1"/>
                    <a:pt x="1020" y="390"/>
                    <a:pt x="934" y="1091"/>
                  </a:cubicBezTo>
                  <a:cubicBezTo>
                    <a:pt x="853" y="1742"/>
                    <a:pt x="266" y="1798"/>
                    <a:pt x="67" y="1798"/>
                  </a:cubicBezTo>
                  <a:cubicBezTo>
                    <a:pt x="25" y="1798"/>
                    <a:pt x="0" y="1796"/>
                    <a:pt x="0" y="1796"/>
                  </a:cubicBezTo>
                  <a:lnTo>
                    <a:pt x="0" y="1796"/>
                  </a:lnTo>
                  <a:cubicBezTo>
                    <a:pt x="121" y="1851"/>
                    <a:pt x="702" y="2103"/>
                    <a:pt x="1241" y="2103"/>
                  </a:cubicBezTo>
                  <a:cubicBezTo>
                    <a:pt x="1509" y="2103"/>
                    <a:pt x="1766" y="2041"/>
                    <a:pt x="1951" y="1862"/>
                  </a:cubicBezTo>
                  <a:cubicBezTo>
                    <a:pt x="2492" y="1304"/>
                    <a:pt x="2115" y="616"/>
                    <a:pt x="1967" y="386"/>
                  </a:cubicBezTo>
                  <a:cubicBezTo>
                    <a:pt x="1869" y="272"/>
                    <a:pt x="1902" y="91"/>
                    <a:pt x="2016" y="26"/>
                  </a:cubicBezTo>
                  <a:cubicBezTo>
                    <a:pt x="1939" y="9"/>
                    <a:pt x="1866" y="1"/>
                    <a:pt x="179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9" name="Google Shape;9229;p22"/>
            <p:cNvSpPr/>
            <p:nvPr/>
          </p:nvSpPr>
          <p:spPr>
            <a:xfrm>
              <a:off x="7649549" y="635084"/>
              <a:ext cx="157313" cy="178723"/>
            </a:xfrm>
            <a:custGeom>
              <a:avLst/>
              <a:gdLst/>
              <a:ahLst/>
              <a:cxnLst/>
              <a:rect l="l" t="t" r="r" b="b"/>
              <a:pathLst>
                <a:path w="4820" h="5476" extrusionOk="0">
                  <a:moveTo>
                    <a:pt x="459" y="1"/>
                  </a:moveTo>
                  <a:cubicBezTo>
                    <a:pt x="0" y="804"/>
                    <a:pt x="246" y="2115"/>
                    <a:pt x="869" y="3017"/>
                  </a:cubicBezTo>
                  <a:cubicBezTo>
                    <a:pt x="1362" y="3700"/>
                    <a:pt x="2129" y="3778"/>
                    <a:pt x="2453" y="3778"/>
                  </a:cubicBezTo>
                  <a:cubicBezTo>
                    <a:pt x="2549" y="3778"/>
                    <a:pt x="2607" y="3771"/>
                    <a:pt x="2607" y="3771"/>
                  </a:cubicBezTo>
                  <a:cubicBezTo>
                    <a:pt x="2344" y="3689"/>
                    <a:pt x="2279" y="3361"/>
                    <a:pt x="2476" y="3115"/>
                  </a:cubicBezTo>
                  <a:cubicBezTo>
                    <a:pt x="2639" y="2968"/>
                    <a:pt x="2607" y="2705"/>
                    <a:pt x="2410" y="2591"/>
                  </a:cubicBezTo>
                  <a:cubicBezTo>
                    <a:pt x="2295" y="2542"/>
                    <a:pt x="2017" y="2312"/>
                    <a:pt x="2246" y="2181"/>
                  </a:cubicBezTo>
                  <a:cubicBezTo>
                    <a:pt x="2274" y="2163"/>
                    <a:pt x="2305" y="2154"/>
                    <a:pt x="2338" y="2154"/>
                  </a:cubicBezTo>
                  <a:cubicBezTo>
                    <a:pt x="2576" y="2154"/>
                    <a:pt x="2912" y="2595"/>
                    <a:pt x="2869" y="3099"/>
                  </a:cubicBezTo>
                  <a:cubicBezTo>
                    <a:pt x="2820" y="3673"/>
                    <a:pt x="3082" y="3836"/>
                    <a:pt x="3475" y="4131"/>
                  </a:cubicBezTo>
                  <a:cubicBezTo>
                    <a:pt x="3869" y="4410"/>
                    <a:pt x="3639" y="4935"/>
                    <a:pt x="3639" y="4935"/>
                  </a:cubicBezTo>
                  <a:cubicBezTo>
                    <a:pt x="4361" y="4525"/>
                    <a:pt x="4197" y="3853"/>
                    <a:pt x="4115" y="3705"/>
                  </a:cubicBezTo>
                  <a:cubicBezTo>
                    <a:pt x="4016" y="3541"/>
                    <a:pt x="3836" y="3296"/>
                    <a:pt x="4066" y="3197"/>
                  </a:cubicBezTo>
                  <a:cubicBezTo>
                    <a:pt x="4081" y="3190"/>
                    <a:pt x="4095" y="3186"/>
                    <a:pt x="4109" y="3186"/>
                  </a:cubicBezTo>
                  <a:cubicBezTo>
                    <a:pt x="4305" y="3186"/>
                    <a:pt x="4377" y="3914"/>
                    <a:pt x="4377" y="4541"/>
                  </a:cubicBezTo>
                  <a:cubicBezTo>
                    <a:pt x="4344" y="4918"/>
                    <a:pt x="4508" y="5262"/>
                    <a:pt x="4820" y="5476"/>
                  </a:cubicBezTo>
                  <a:cubicBezTo>
                    <a:pt x="4688" y="5148"/>
                    <a:pt x="4623" y="4804"/>
                    <a:pt x="4639" y="4443"/>
                  </a:cubicBezTo>
                  <a:cubicBezTo>
                    <a:pt x="4623" y="3935"/>
                    <a:pt x="4721" y="3017"/>
                    <a:pt x="3820" y="2394"/>
                  </a:cubicBezTo>
                  <a:cubicBezTo>
                    <a:pt x="2902" y="1771"/>
                    <a:pt x="1804" y="2050"/>
                    <a:pt x="1000" y="1476"/>
                  </a:cubicBezTo>
                  <a:cubicBezTo>
                    <a:pt x="541" y="1148"/>
                    <a:pt x="328" y="558"/>
                    <a:pt x="45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0" name="Google Shape;9230;p22"/>
            <p:cNvSpPr/>
            <p:nvPr/>
          </p:nvSpPr>
          <p:spPr>
            <a:xfrm>
              <a:off x="7597655" y="584529"/>
              <a:ext cx="96868" cy="63872"/>
            </a:xfrm>
            <a:custGeom>
              <a:avLst/>
              <a:gdLst/>
              <a:ahLst/>
              <a:cxnLst/>
              <a:rect l="l" t="t" r="r" b="b"/>
              <a:pathLst>
                <a:path w="2968" h="1957" extrusionOk="0">
                  <a:moveTo>
                    <a:pt x="2023" y="0"/>
                  </a:moveTo>
                  <a:cubicBezTo>
                    <a:pt x="332" y="0"/>
                    <a:pt x="296" y="1087"/>
                    <a:pt x="296" y="1370"/>
                  </a:cubicBezTo>
                  <a:cubicBezTo>
                    <a:pt x="296" y="1550"/>
                    <a:pt x="164" y="1730"/>
                    <a:pt x="1" y="1796"/>
                  </a:cubicBezTo>
                  <a:cubicBezTo>
                    <a:pt x="268" y="1908"/>
                    <a:pt x="502" y="1957"/>
                    <a:pt x="708" y="1957"/>
                  </a:cubicBezTo>
                  <a:cubicBezTo>
                    <a:pt x="1460" y="1957"/>
                    <a:pt x="1831" y="1311"/>
                    <a:pt x="2049" y="796"/>
                  </a:cubicBezTo>
                  <a:cubicBezTo>
                    <a:pt x="2197" y="402"/>
                    <a:pt x="2558" y="140"/>
                    <a:pt x="2967" y="91"/>
                  </a:cubicBezTo>
                  <a:cubicBezTo>
                    <a:pt x="2606" y="28"/>
                    <a:pt x="2293" y="0"/>
                    <a:pt x="202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1" name="Google Shape;9231;p22"/>
            <p:cNvSpPr/>
            <p:nvPr/>
          </p:nvSpPr>
          <p:spPr>
            <a:xfrm>
              <a:off x="7560220" y="583811"/>
              <a:ext cx="47096" cy="36880"/>
            </a:xfrm>
            <a:custGeom>
              <a:avLst/>
              <a:gdLst/>
              <a:ahLst/>
              <a:cxnLst/>
              <a:rect l="l" t="t" r="r" b="b"/>
              <a:pathLst>
                <a:path w="1443" h="1130" extrusionOk="0">
                  <a:moveTo>
                    <a:pt x="475" y="0"/>
                  </a:moveTo>
                  <a:cubicBezTo>
                    <a:pt x="427" y="0"/>
                    <a:pt x="377" y="10"/>
                    <a:pt x="328" y="31"/>
                  </a:cubicBezTo>
                  <a:cubicBezTo>
                    <a:pt x="98" y="146"/>
                    <a:pt x="0" y="424"/>
                    <a:pt x="98" y="654"/>
                  </a:cubicBezTo>
                  <a:cubicBezTo>
                    <a:pt x="180" y="867"/>
                    <a:pt x="361" y="1015"/>
                    <a:pt x="574" y="1080"/>
                  </a:cubicBezTo>
                  <a:cubicBezTo>
                    <a:pt x="657" y="1112"/>
                    <a:pt x="746" y="1129"/>
                    <a:pt x="834" y="1129"/>
                  </a:cubicBezTo>
                  <a:cubicBezTo>
                    <a:pt x="972" y="1129"/>
                    <a:pt x="1110" y="1088"/>
                    <a:pt x="1229" y="998"/>
                  </a:cubicBezTo>
                  <a:cubicBezTo>
                    <a:pt x="1361" y="883"/>
                    <a:pt x="1443" y="703"/>
                    <a:pt x="1443" y="506"/>
                  </a:cubicBezTo>
                  <a:lnTo>
                    <a:pt x="1443" y="506"/>
                  </a:lnTo>
                  <a:cubicBezTo>
                    <a:pt x="1442" y="507"/>
                    <a:pt x="1123" y="902"/>
                    <a:pt x="763" y="902"/>
                  </a:cubicBezTo>
                  <a:cubicBezTo>
                    <a:pt x="749" y="902"/>
                    <a:pt x="735" y="901"/>
                    <a:pt x="721" y="900"/>
                  </a:cubicBezTo>
                  <a:cubicBezTo>
                    <a:pt x="148" y="851"/>
                    <a:pt x="66" y="261"/>
                    <a:pt x="344" y="113"/>
                  </a:cubicBezTo>
                  <a:cubicBezTo>
                    <a:pt x="387" y="84"/>
                    <a:pt x="435" y="71"/>
                    <a:pt x="481" y="71"/>
                  </a:cubicBezTo>
                  <a:cubicBezTo>
                    <a:pt x="593" y="71"/>
                    <a:pt x="698" y="149"/>
                    <a:pt x="721" y="277"/>
                  </a:cubicBezTo>
                  <a:cubicBezTo>
                    <a:pt x="732" y="388"/>
                    <a:pt x="645" y="454"/>
                    <a:pt x="593" y="454"/>
                  </a:cubicBezTo>
                  <a:cubicBezTo>
                    <a:pt x="569" y="454"/>
                    <a:pt x="552" y="440"/>
                    <a:pt x="557" y="408"/>
                  </a:cubicBezTo>
                  <a:cubicBezTo>
                    <a:pt x="582" y="334"/>
                    <a:pt x="542" y="270"/>
                    <a:pt x="472" y="270"/>
                  </a:cubicBezTo>
                  <a:cubicBezTo>
                    <a:pt x="449" y="270"/>
                    <a:pt x="422" y="277"/>
                    <a:pt x="394" y="293"/>
                  </a:cubicBezTo>
                  <a:cubicBezTo>
                    <a:pt x="262" y="359"/>
                    <a:pt x="394" y="523"/>
                    <a:pt x="394" y="523"/>
                  </a:cubicBezTo>
                  <a:cubicBezTo>
                    <a:pt x="442" y="566"/>
                    <a:pt x="499" y="586"/>
                    <a:pt x="555" y="586"/>
                  </a:cubicBezTo>
                  <a:cubicBezTo>
                    <a:pt x="690" y="586"/>
                    <a:pt x="820" y="476"/>
                    <a:pt x="820" y="326"/>
                  </a:cubicBezTo>
                  <a:cubicBezTo>
                    <a:pt x="807" y="133"/>
                    <a:pt x="652" y="0"/>
                    <a:pt x="47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2" name="Google Shape;9232;p22"/>
            <p:cNvSpPr/>
            <p:nvPr/>
          </p:nvSpPr>
          <p:spPr>
            <a:xfrm>
              <a:off x="8218225" y="819845"/>
              <a:ext cx="130550" cy="285578"/>
            </a:xfrm>
            <a:custGeom>
              <a:avLst/>
              <a:gdLst/>
              <a:ahLst/>
              <a:cxnLst/>
              <a:rect l="l" t="t" r="r" b="b"/>
              <a:pathLst>
                <a:path w="4000" h="8750" extrusionOk="0">
                  <a:moveTo>
                    <a:pt x="1943" y="1"/>
                  </a:moveTo>
                  <a:cubicBezTo>
                    <a:pt x="1777" y="1"/>
                    <a:pt x="1609" y="25"/>
                    <a:pt x="1443" y="77"/>
                  </a:cubicBezTo>
                  <a:cubicBezTo>
                    <a:pt x="689" y="257"/>
                    <a:pt x="132" y="913"/>
                    <a:pt x="66" y="1700"/>
                  </a:cubicBezTo>
                  <a:cubicBezTo>
                    <a:pt x="0" y="2503"/>
                    <a:pt x="410" y="3289"/>
                    <a:pt x="1000" y="3847"/>
                  </a:cubicBezTo>
                  <a:cubicBezTo>
                    <a:pt x="1590" y="4437"/>
                    <a:pt x="2361" y="4716"/>
                    <a:pt x="2902" y="5224"/>
                  </a:cubicBezTo>
                  <a:cubicBezTo>
                    <a:pt x="3443" y="5699"/>
                    <a:pt x="3770" y="6355"/>
                    <a:pt x="3820" y="7059"/>
                  </a:cubicBezTo>
                  <a:cubicBezTo>
                    <a:pt x="3852" y="7732"/>
                    <a:pt x="3492" y="8404"/>
                    <a:pt x="2918" y="8584"/>
                  </a:cubicBezTo>
                  <a:cubicBezTo>
                    <a:pt x="2792" y="8627"/>
                    <a:pt x="2663" y="8647"/>
                    <a:pt x="2537" y="8647"/>
                  </a:cubicBezTo>
                  <a:cubicBezTo>
                    <a:pt x="2092" y="8647"/>
                    <a:pt x="1685" y="8394"/>
                    <a:pt x="1558" y="8010"/>
                  </a:cubicBezTo>
                  <a:cubicBezTo>
                    <a:pt x="1345" y="7568"/>
                    <a:pt x="1541" y="7043"/>
                    <a:pt x="2000" y="6846"/>
                  </a:cubicBezTo>
                  <a:cubicBezTo>
                    <a:pt x="2082" y="6814"/>
                    <a:pt x="2180" y="6797"/>
                    <a:pt x="2262" y="6797"/>
                  </a:cubicBezTo>
                  <a:cubicBezTo>
                    <a:pt x="2262" y="6797"/>
                    <a:pt x="2292" y="6794"/>
                    <a:pt x="2339" y="6794"/>
                  </a:cubicBezTo>
                  <a:cubicBezTo>
                    <a:pt x="2480" y="6794"/>
                    <a:pt x="2775" y="6822"/>
                    <a:pt x="2885" y="7043"/>
                  </a:cubicBezTo>
                  <a:cubicBezTo>
                    <a:pt x="2885" y="7043"/>
                    <a:pt x="2895" y="7092"/>
                    <a:pt x="2862" y="7092"/>
                  </a:cubicBezTo>
                  <a:cubicBezTo>
                    <a:pt x="2852" y="7092"/>
                    <a:pt x="2839" y="7087"/>
                    <a:pt x="2820" y="7076"/>
                  </a:cubicBezTo>
                  <a:cubicBezTo>
                    <a:pt x="2760" y="7036"/>
                    <a:pt x="2692" y="7018"/>
                    <a:pt x="2622" y="7018"/>
                  </a:cubicBezTo>
                  <a:cubicBezTo>
                    <a:pt x="2521" y="7018"/>
                    <a:pt x="2416" y="7057"/>
                    <a:pt x="2328" y="7125"/>
                  </a:cubicBezTo>
                  <a:cubicBezTo>
                    <a:pt x="2082" y="7371"/>
                    <a:pt x="2131" y="7781"/>
                    <a:pt x="2443" y="7945"/>
                  </a:cubicBezTo>
                  <a:cubicBezTo>
                    <a:pt x="2524" y="7982"/>
                    <a:pt x="2610" y="8000"/>
                    <a:pt x="2692" y="8000"/>
                  </a:cubicBezTo>
                  <a:cubicBezTo>
                    <a:pt x="3007" y="8000"/>
                    <a:pt x="3281" y="7733"/>
                    <a:pt x="3164" y="7240"/>
                  </a:cubicBezTo>
                  <a:cubicBezTo>
                    <a:pt x="3062" y="6921"/>
                    <a:pt x="2755" y="6704"/>
                    <a:pt x="2425" y="6704"/>
                  </a:cubicBezTo>
                  <a:cubicBezTo>
                    <a:pt x="2382" y="6704"/>
                    <a:pt x="2339" y="6708"/>
                    <a:pt x="2295" y="6715"/>
                  </a:cubicBezTo>
                  <a:cubicBezTo>
                    <a:pt x="2180" y="6715"/>
                    <a:pt x="2066" y="6732"/>
                    <a:pt x="1967" y="6797"/>
                  </a:cubicBezTo>
                  <a:cubicBezTo>
                    <a:pt x="1492" y="7010"/>
                    <a:pt x="1295" y="7551"/>
                    <a:pt x="1476" y="8027"/>
                  </a:cubicBezTo>
                  <a:cubicBezTo>
                    <a:pt x="1617" y="8464"/>
                    <a:pt x="2071" y="8750"/>
                    <a:pt x="2561" y="8750"/>
                  </a:cubicBezTo>
                  <a:cubicBezTo>
                    <a:pt x="2696" y="8750"/>
                    <a:pt x="2833" y="8728"/>
                    <a:pt x="2967" y="8682"/>
                  </a:cubicBezTo>
                  <a:cubicBezTo>
                    <a:pt x="3623" y="8502"/>
                    <a:pt x="4000" y="7764"/>
                    <a:pt x="3984" y="7043"/>
                  </a:cubicBezTo>
                  <a:cubicBezTo>
                    <a:pt x="3934" y="6289"/>
                    <a:pt x="3590" y="5584"/>
                    <a:pt x="3016" y="5076"/>
                  </a:cubicBezTo>
                  <a:cubicBezTo>
                    <a:pt x="2443" y="4552"/>
                    <a:pt x="1689" y="4257"/>
                    <a:pt x="1131" y="3699"/>
                  </a:cubicBezTo>
                  <a:cubicBezTo>
                    <a:pt x="574" y="3142"/>
                    <a:pt x="181" y="2421"/>
                    <a:pt x="246" y="1700"/>
                  </a:cubicBezTo>
                  <a:cubicBezTo>
                    <a:pt x="279" y="1241"/>
                    <a:pt x="492" y="831"/>
                    <a:pt x="836" y="536"/>
                  </a:cubicBezTo>
                  <a:cubicBezTo>
                    <a:pt x="1000" y="421"/>
                    <a:pt x="1164" y="339"/>
                    <a:pt x="1361" y="274"/>
                  </a:cubicBezTo>
                  <a:cubicBezTo>
                    <a:pt x="1508" y="233"/>
                    <a:pt x="1660" y="212"/>
                    <a:pt x="1810" y="212"/>
                  </a:cubicBezTo>
                  <a:cubicBezTo>
                    <a:pt x="1959" y="212"/>
                    <a:pt x="2107" y="233"/>
                    <a:pt x="2246" y="274"/>
                  </a:cubicBezTo>
                  <a:cubicBezTo>
                    <a:pt x="3279" y="536"/>
                    <a:pt x="3590" y="1913"/>
                    <a:pt x="2918" y="2552"/>
                  </a:cubicBezTo>
                  <a:cubicBezTo>
                    <a:pt x="2771" y="2699"/>
                    <a:pt x="2607" y="2781"/>
                    <a:pt x="2410" y="2831"/>
                  </a:cubicBezTo>
                  <a:cubicBezTo>
                    <a:pt x="2351" y="2839"/>
                    <a:pt x="2294" y="2843"/>
                    <a:pt x="2241" y="2843"/>
                  </a:cubicBezTo>
                  <a:cubicBezTo>
                    <a:pt x="1773" y="2843"/>
                    <a:pt x="1514" y="2546"/>
                    <a:pt x="1558" y="2355"/>
                  </a:cubicBezTo>
                  <a:cubicBezTo>
                    <a:pt x="1558" y="2355"/>
                    <a:pt x="1558" y="2322"/>
                    <a:pt x="1623" y="2322"/>
                  </a:cubicBezTo>
                  <a:cubicBezTo>
                    <a:pt x="1634" y="2322"/>
                    <a:pt x="1655" y="2323"/>
                    <a:pt x="1683" y="2323"/>
                  </a:cubicBezTo>
                  <a:cubicBezTo>
                    <a:pt x="1824" y="2323"/>
                    <a:pt x="2142" y="2301"/>
                    <a:pt x="2279" y="2027"/>
                  </a:cubicBezTo>
                  <a:cubicBezTo>
                    <a:pt x="2398" y="1657"/>
                    <a:pt x="2111" y="1329"/>
                    <a:pt x="1771" y="1329"/>
                  </a:cubicBezTo>
                  <a:cubicBezTo>
                    <a:pt x="1690" y="1329"/>
                    <a:pt x="1607" y="1347"/>
                    <a:pt x="1525" y="1388"/>
                  </a:cubicBezTo>
                  <a:cubicBezTo>
                    <a:pt x="902" y="1765"/>
                    <a:pt x="1049" y="2699"/>
                    <a:pt x="1754" y="2880"/>
                  </a:cubicBezTo>
                  <a:cubicBezTo>
                    <a:pt x="1928" y="2959"/>
                    <a:pt x="2112" y="2998"/>
                    <a:pt x="2294" y="2998"/>
                  </a:cubicBezTo>
                  <a:cubicBezTo>
                    <a:pt x="2749" y="2998"/>
                    <a:pt x="3192" y="2760"/>
                    <a:pt x="3426" y="2339"/>
                  </a:cubicBezTo>
                  <a:cubicBezTo>
                    <a:pt x="3688" y="1798"/>
                    <a:pt x="3639" y="1159"/>
                    <a:pt x="3295" y="667"/>
                  </a:cubicBezTo>
                  <a:cubicBezTo>
                    <a:pt x="2959" y="244"/>
                    <a:pt x="2463" y="1"/>
                    <a:pt x="194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3" name="Google Shape;9233;p22"/>
            <p:cNvSpPr/>
            <p:nvPr/>
          </p:nvSpPr>
          <p:spPr>
            <a:xfrm>
              <a:off x="8289897" y="928267"/>
              <a:ext cx="56137" cy="78656"/>
            </a:xfrm>
            <a:custGeom>
              <a:avLst/>
              <a:gdLst/>
              <a:ahLst/>
              <a:cxnLst/>
              <a:rect l="l" t="t" r="r" b="b"/>
              <a:pathLst>
                <a:path w="1720" h="2410" extrusionOk="0">
                  <a:moveTo>
                    <a:pt x="214" y="0"/>
                  </a:moveTo>
                  <a:cubicBezTo>
                    <a:pt x="214" y="0"/>
                    <a:pt x="247" y="82"/>
                    <a:pt x="116" y="476"/>
                  </a:cubicBezTo>
                  <a:cubicBezTo>
                    <a:pt x="1" y="853"/>
                    <a:pt x="329" y="1115"/>
                    <a:pt x="968" y="1410"/>
                  </a:cubicBezTo>
                  <a:cubicBezTo>
                    <a:pt x="1345" y="1607"/>
                    <a:pt x="1607" y="1984"/>
                    <a:pt x="1673" y="2410"/>
                  </a:cubicBezTo>
                  <a:cubicBezTo>
                    <a:pt x="1719" y="514"/>
                    <a:pt x="982" y="343"/>
                    <a:pt x="731" y="343"/>
                  </a:cubicBezTo>
                  <a:cubicBezTo>
                    <a:pt x="715" y="343"/>
                    <a:pt x="701" y="344"/>
                    <a:pt x="689" y="344"/>
                  </a:cubicBezTo>
                  <a:cubicBezTo>
                    <a:pt x="493" y="344"/>
                    <a:pt x="394" y="263"/>
                    <a:pt x="361" y="164"/>
                  </a:cubicBezTo>
                  <a:cubicBezTo>
                    <a:pt x="345" y="66"/>
                    <a:pt x="214" y="0"/>
                    <a:pt x="21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4" name="Google Shape;9234;p22"/>
            <p:cNvSpPr/>
            <p:nvPr/>
          </p:nvSpPr>
          <p:spPr>
            <a:xfrm>
              <a:off x="8114992" y="696084"/>
              <a:ext cx="208652" cy="327419"/>
            </a:xfrm>
            <a:custGeom>
              <a:avLst/>
              <a:gdLst/>
              <a:ahLst/>
              <a:cxnLst/>
              <a:rect l="l" t="t" r="r" b="b"/>
              <a:pathLst>
                <a:path w="6393" h="10032" extrusionOk="0">
                  <a:moveTo>
                    <a:pt x="1147" y="0"/>
                  </a:moveTo>
                  <a:lnTo>
                    <a:pt x="1147" y="0"/>
                  </a:lnTo>
                  <a:cubicBezTo>
                    <a:pt x="1246" y="115"/>
                    <a:pt x="1229" y="296"/>
                    <a:pt x="1115" y="410"/>
                  </a:cubicBezTo>
                  <a:cubicBezTo>
                    <a:pt x="901" y="591"/>
                    <a:pt x="361" y="1213"/>
                    <a:pt x="754" y="1836"/>
                  </a:cubicBezTo>
                  <a:cubicBezTo>
                    <a:pt x="1196" y="2525"/>
                    <a:pt x="1787" y="2295"/>
                    <a:pt x="1983" y="2885"/>
                  </a:cubicBezTo>
                  <a:cubicBezTo>
                    <a:pt x="1983" y="2885"/>
                    <a:pt x="2065" y="3164"/>
                    <a:pt x="1869" y="3279"/>
                  </a:cubicBezTo>
                  <a:cubicBezTo>
                    <a:pt x="1839" y="3295"/>
                    <a:pt x="1810" y="3302"/>
                    <a:pt x="1782" y="3302"/>
                  </a:cubicBezTo>
                  <a:cubicBezTo>
                    <a:pt x="1643" y="3302"/>
                    <a:pt x="1541" y="3118"/>
                    <a:pt x="1541" y="2967"/>
                  </a:cubicBezTo>
                  <a:cubicBezTo>
                    <a:pt x="1475" y="2656"/>
                    <a:pt x="1229" y="2426"/>
                    <a:pt x="918" y="2394"/>
                  </a:cubicBezTo>
                  <a:cubicBezTo>
                    <a:pt x="541" y="2328"/>
                    <a:pt x="492" y="2213"/>
                    <a:pt x="492" y="2213"/>
                  </a:cubicBezTo>
                  <a:lnTo>
                    <a:pt x="492" y="2213"/>
                  </a:lnTo>
                  <a:cubicBezTo>
                    <a:pt x="541" y="2361"/>
                    <a:pt x="557" y="2508"/>
                    <a:pt x="524" y="2656"/>
                  </a:cubicBezTo>
                  <a:cubicBezTo>
                    <a:pt x="459" y="2803"/>
                    <a:pt x="147" y="3295"/>
                    <a:pt x="721" y="3672"/>
                  </a:cubicBezTo>
                  <a:cubicBezTo>
                    <a:pt x="1295" y="4066"/>
                    <a:pt x="1573" y="3869"/>
                    <a:pt x="1688" y="4492"/>
                  </a:cubicBezTo>
                  <a:cubicBezTo>
                    <a:pt x="1787" y="5131"/>
                    <a:pt x="1836" y="5918"/>
                    <a:pt x="2180" y="6246"/>
                  </a:cubicBezTo>
                  <a:cubicBezTo>
                    <a:pt x="2065" y="6180"/>
                    <a:pt x="1967" y="6082"/>
                    <a:pt x="1901" y="5950"/>
                  </a:cubicBezTo>
                  <a:cubicBezTo>
                    <a:pt x="1764" y="5630"/>
                    <a:pt x="1441" y="5423"/>
                    <a:pt x="1079" y="5423"/>
                  </a:cubicBezTo>
                  <a:cubicBezTo>
                    <a:pt x="1053" y="5423"/>
                    <a:pt x="1026" y="5424"/>
                    <a:pt x="1000" y="5426"/>
                  </a:cubicBezTo>
                  <a:cubicBezTo>
                    <a:pt x="957" y="5428"/>
                    <a:pt x="917" y="5430"/>
                    <a:pt x="879" y="5430"/>
                  </a:cubicBezTo>
                  <a:cubicBezTo>
                    <a:pt x="416" y="5430"/>
                    <a:pt x="357" y="5252"/>
                    <a:pt x="311" y="5131"/>
                  </a:cubicBezTo>
                  <a:lnTo>
                    <a:pt x="311" y="5131"/>
                  </a:lnTo>
                  <a:cubicBezTo>
                    <a:pt x="311" y="5131"/>
                    <a:pt x="0" y="6131"/>
                    <a:pt x="934" y="6606"/>
                  </a:cubicBezTo>
                  <a:cubicBezTo>
                    <a:pt x="1869" y="7098"/>
                    <a:pt x="1787" y="6737"/>
                    <a:pt x="3081" y="7803"/>
                  </a:cubicBezTo>
                  <a:cubicBezTo>
                    <a:pt x="4131" y="8655"/>
                    <a:pt x="4327" y="8704"/>
                    <a:pt x="4327" y="8704"/>
                  </a:cubicBezTo>
                  <a:cubicBezTo>
                    <a:pt x="4299" y="8699"/>
                    <a:pt x="4270" y="8697"/>
                    <a:pt x="4242" y="8697"/>
                  </a:cubicBezTo>
                  <a:cubicBezTo>
                    <a:pt x="4075" y="8697"/>
                    <a:pt x="3917" y="8779"/>
                    <a:pt x="3819" y="8934"/>
                  </a:cubicBezTo>
                  <a:cubicBezTo>
                    <a:pt x="3606" y="9229"/>
                    <a:pt x="3721" y="9639"/>
                    <a:pt x="4049" y="9802"/>
                  </a:cubicBezTo>
                  <a:cubicBezTo>
                    <a:pt x="4049" y="9802"/>
                    <a:pt x="3934" y="9589"/>
                    <a:pt x="4131" y="9573"/>
                  </a:cubicBezTo>
                  <a:cubicBezTo>
                    <a:pt x="4137" y="9572"/>
                    <a:pt x="4144" y="9572"/>
                    <a:pt x="4150" y="9572"/>
                  </a:cubicBezTo>
                  <a:cubicBezTo>
                    <a:pt x="4274" y="9572"/>
                    <a:pt x="4422" y="9662"/>
                    <a:pt x="4582" y="9662"/>
                  </a:cubicBezTo>
                  <a:cubicBezTo>
                    <a:pt x="4674" y="9662"/>
                    <a:pt x="4770" y="9632"/>
                    <a:pt x="4868" y="9540"/>
                  </a:cubicBezTo>
                  <a:cubicBezTo>
                    <a:pt x="4987" y="9421"/>
                    <a:pt x="5182" y="9323"/>
                    <a:pt x="5409" y="9323"/>
                  </a:cubicBezTo>
                  <a:cubicBezTo>
                    <a:pt x="5712" y="9323"/>
                    <a:pt x="6074" y="9498"/>
                    <a:pt x="6393" y="10032"/>
                  </a:cubicBezTo>
                  <a:cubicBezTo>
                    <a:pt x="6393" y="10032"/>
                    <a:pt x="6163" y="9229"/>
                    <a:pt x="4835" y="8688"/>
                  </a:cubicBezTo>
                  <a:cubicBezTo>
                    <a:pt x="3114" y="7983"/>
                    <a:pt x="2049" y="6262"/>
                    <a:pt x="2131" y="4426"/>
                  </a:cubicBezTo>
                  <a:cubicBezTo>
                    <a:pt x="2213" y="2197"/>
                    <a:pt x="3508" y="673"/>
                    <a:pt x="11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5" name="Google Shape;9235;p22"/>
            <p:cNvSpPr/>
            <p:nvPr/>
          </p:nvSpPr>
          <p:spPr>
            <a:xfrm>
              <a:off x="8175437" y="612727"/>
              <a:ext cx="95236" cy="350886"/>
            </a:xfrm>
            <a:custGeom>
              <a:avLst/>
              <a:gdLst/>
              <a:ahLst/>
              <a:cxnLst/>
              <a:rect l="l" t="t" r="r" b="b"/>
              <a:pathLst>
                <a:path w="2918" h="10751" extrusionOk="0">
                  <a:moveTo>
                    <a:pt x="1303" y="1"/>
                  </a:moveTo>
                  <a:cubicBezTo>
                    <a:pt x="717" y="1"/>
                    <a:pt x="161" y="376"/>
                    <a:pt x="98" y="899"/>
                  </a:cubicBezTo>
                  <a:cubicBezTo>
                    <a:pt x="0" y="1456"/>
                    <a:pt x="426" y="1964"/>
                    <a:pt x="984" y="1964"/>
                  </a:cubicBezTo>
                  <a:cubicBezTo>
                    <a:pt x="991" y="1965"/>
                    <a:pt x="998" y="1965"/>
                    <a:pt x="1006" y="1965"/>
                  </a:cubicBezTo>
                  <a:cubicBezTo>
                    <a:pt x="1565" y="1965"/>
                    <a:pt x="1850" y="1354"/>
                    <a:pt x="1639" y="1079"/>
                  </a:cubicBezTo>
                  <a:cubicBezTo>
                    <a:pt x="1563" y="961"/>
                    <a:pt x="1445" y="909"/>
                    <a:pt x="1328" y="909"/>
                  </a:cubicBezTo>
                  <a:cubicBezTo>
                    <a:pt x="1121" y="909"/>
                    <a:pt x="913" y="1073"/>
                    <a:pt x="934" y="1325"/>
                  </a:cubicBezTo>
                  <a:cubicBezTo>
                    <a:pt x="951" y="1637"/>
                    <a:pt x="1295" y="1620"/>
                    <a:pt x="1344" y="1653"/>
                  </a:cubicBezTo>
                  <a:cubicBezTo>
                    <a:pt x="1377" y="1702"/>
                    <a:pt x="1344" y="1751"/>
                    <a:pt x="1344" y="1751"/>
                  </a:cubicBezTo>
                  <a:cubicBezTo>
                    <a:pt x="1295" y="1817"/>
                    <a:pt x="1229" y="1866"/>
                    <a:pt x="1164" y="1899"/>
                  </a:cubicBezTo>
                  <a:cubicBezTo>
                    <a:pt x="1148" y="1899"/>
                    <a:pt x="1131" y="1915"/>
                    <a:pt x="1115" y="1915"/>
                  </a:cubicBezTo>
                  <a:lnTo>
                    <a:pt x="1098" y="1915"/>
                  </a:lnTo>
                  <a:cubicBezTo>
                    <a:pt x="1065" y="1919"/>
                    <a:pt x="1031" y="1921"/>
                    <a:pt x="999" y="1921"/>
                  </a:cubicBezTo>
                  <a:cubicBezTo>
                    <a:pt x="473" y="1921"/>
                    <a:pt x="72" y="1440"/>
                    <a:pt x="180" y="915"/>
                  </a:cubicBezTo>
                  <a:cubicBezTo>
                    <a:pt x="252" y="444"/>
                    <a:pt x="747" y="119"/>
                    <a:pt x="1265" y="119"/>
                  </a:cubicBezTo>
                  <a:cubicBezTo>
                    <a:pt x="1574" y="119"/>
                    <a:pt x="1892" y="236"/>
                    <a:pt x="2131" y="506"/>
                  </a:cubicBezTo>
                  <a:cubicBezTo>
                    <a:pt x="2754" y="1243"/>
                    <a:pt x="2623" y="2423"/>
                    <a:pt x="2246" y="3440"/>
                  </a:cubicBezTo>
                  <a:cubicBezTo>
                    <a:pt x="1426" y="5456"/>
                    <a:pt x="541" y="7488"/>
                    <a:pt x="1148" y="8980"/>
                  </a:cubicBezTo>
                  <a:cubicBezTo>
                    <a:pt x="1426" y="9734"/>
                    <a:pt x="1967" y="10357"/>
                    <a:pt x="2672" y="10750"/>
                  </a:cubicBezTo>
                  <a:cubicBezTo>
                    <a:pt x="2000" y="10324"/>
                    <a:pt x="1492" y="9685"/>
                    <a:pt x="1229" y="8947"/>
                  </a:cubicBezTo>
                  <a:cubicBezTo>
                    <a:pt x="689" y="7505"/>
                    <a:pt x="1557" y="5554"/>
                    <a:pt x="2410" y="3505"/>
                  </a:cubicBezTo>
                  <a:cubicBezTo>
                    <a:pt x="2787" y="2473"/>
                    <a:pt x="2918" y="1227"/>
                    <a:pt x="2246" y="407"/>
                  </a:cubicBezTo>
                  <a:cubicBezTo>
                    <a:pt x="1978" y="122"/>
                    <a:pt x="1636" y="1"/>
                    <a:pt x="13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6" name="Google Shape;9236;p22"/>
            <p:cNvSpPr/>
            <p:nvPr/>
          </p:nvSpPr>
          <p:spPr>
            <a:xfrm>
              <a:off x="8286698" y="714818"/>
              <a:ext cx="124153" cy="122521"/>
            </a:xfrm>
            <a:custGeom>
              <a:avLst/>
              <a:gdLst/>
              <a:ahLst/>
              <a:cxnLst/>
              <a:rect l="l" t="t" r="r" b="b"/>
              <a:pathLst>
                <a:path w="3804" h="3754" extrusionOk="0">
                  <a:moveTo>
                    <a:pt x="509" y="0"/>
                  </a:moveTo>
                  <a:lnTo>
                    <a:pt x="509" y="0"/>
                  </a:lnTo>
                  <a:cubicBezTo>
                    <a:pt x="509" y="0"/>
                    <a:pt x="279" y="82"/>
                    <a:pt x="148" y="672"/>
                  </a:cubicBezTo>
                  <a:cubicBezTo>
                    <a:pt x="1" y="1279"/>
                    <a:pt x="279" y="1492"/>
                    <a:pt x="1066" y="1869"/>
                  </a:cubicBezTo>
                  <a:cubicBezTo>
                    <a:pt x="1836" y="2229"/>
                    <a:pt x="1886" y="3524"/>
                    <a:pt x="1886" y="3524"/>
                  </a:cubicBezTo>
                  <a:lnTo>
                    <a:pt x="1902" y="3754"/>
                  </a:lnTo>
                  <a:lnTo>
                    <a:pt x="1918" y="3524"/>
                  </a:lnTo>
                  <a:cubicBezTo>
                    <a:pt x="1918" y="3524"/>
                    <a:pt x="1951" y="2229"/>
                    <a:pt x="2738" y="1869"/>
                  </a:cubicBezTo>
                  <a:cubicBezTo>
                    <a:pt x="3525" y="1508"/>
                    <a:pt x="3803" y="1279"/>
                    <a:pt x="3656" y="672"/>
                  </a:cubicBezTo>
                  <a:cubicBezTo>
                    <a:pt x="3508" y="82"/>
                    <a:pt x="3279" y="0"/>
                    <a:pt x="3279" y="0"/>
                  </a:cubicBezTo>
                  <a:lnTo>
                    <a:pt x="3279" y="0"/>
                  </a:lnTo>
                  <a:cubicBezTo>
                    <a:pt x="3279" y="0"/>
                    <a:pt x="3292" y="271"/>
                    <a:pt x="3122" y="271"/>
                  </a:cubicBezTo>
                  <a:cubicBezTo>
                    <a:pt x="3105" y="271"/>
                    <a:pt x="3087" y="268"/>
                    <a:pt x="3066" y="262"/>
                  </a:cubicBezTo>
                  <a:cubicBezTo>
                    <a:pt x="2959" y="240"/>
                    <a:pt x="2821" y="181"/>
                    <a:pt x="2690" y="181"/>
                  </a:cubicBezTo>
                  <a:cubicBezTo>
                    <a:pt x="2539" y="181"/>
                    <a:pt x="2398" y="259"/>
                    <a:pt x="2328" y="557"/>
                  </a:cubicBezTo>
                  <a:cubicBezTo>
                    <a:pt x="2200" y="1084"/>
                    <a:pt x="2150" y="1657"/>
                    <a:pt x="1936" y="1657"/>
                  </a:cubicBezTo>
                  <a:cubicBezTo>
                    <a:pt x="1930" y="1657"/>
                    <a:pt x="1924" y="1657"/>
                    <a:pt x="1918" y="1656"/>
                  </a:cubicBezTo>
                  <a:cubicBezTo>
                    <a:pt x="1910" y="1647"/>
                    <a:pt x="1906" y="1643"/>
                    <a:pt x="1904" y="1643"/>
                  </a:cubicBezTo>
                  <a:cubicBezTo>
                    <a:pt x="1902" y="1643"/>
                    <a:pt x="1902" y="1647"/>
                    <a:pt x="1902" y="1656"/>
                  </a:cubicBezTo>
                  <a:cubicBezTo>
                    <a:pt x="1894" y="1647"/>
                    <a:pt x="1890" y="1643"/>
                    <a:pt x="1886" y="1643"/>
                  </a:cubicBezTo>
                  <a:cubicBezTo>
                    <a:pt x="1881" y="1643"/>
                    <a:pt x="1877" y="1647"/>
                    <a:pt x="1869" y="1656"/>
                  </a:cubicBezTo>
                  <a:cubicBezTo>
                    <a:pt x="1863" y="1657"/>
                    <a:pt x="1857" y="1657"/>
                    <a:pt x="1851" y="1657"/>
                  </a:cubicBezTo>
                  <a:cubicBezTo>
                    <a:pt x="1637" y="1657"/>
                    <a:pt x="1587" y="1084"/>
                    <a:pt x="1459" y="557"/>
                  </a:cubicBezTo>
                  <a:cubicBezTo>
                    <a:pt x="1398" y="259"/>
                    <a:pt x="1256" y="181"/>
                    <a:pt x="1103" y="181"/>
                  </a:cubicBezTo>
                  <a:cubicBezTo>
                    <a:pt x="970" y="181"/>
                    <a:pt x="828" y="240"/>
                    <a:pt x="722" y="262"/>
                  </a:cubicBezTo>
                  <a:cubicBezTo>
                    <a:pt x="701" y="268"/>
                    <a:pt x="682" y="271"/>
                    <a:pt x="665" y="271"/>
                  </a:cubicBezTo>
                  <a:cubicBezTo>
                    <a:pt x="495" y="271"/>
                    <a:pt x="509" y="0"/>
                    <a:pt x="50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7" name="Google Shape;9237;p22"/>
            <p:cNvSpPr/>
            <p:nvPr/>
          </p:nvSpPr>
          <p:spPr>
            <a:xfrm>
              <a:off x="8326288" y="630286"/>
              <a:ext cx="44420" cy="110772"/>
            </a:xfrm>
            <a:custGeom>
              <a:avLst/>
              <a:gdLst/>
              <a:ahLst/>
              <a:cxnLst/>
              <a:rect l="l" t="t" r="r" b="b"/>
              <a:pathLst>
                <a:path w="1361" h="3394" extrusionOk="0">
                  <a:moveTo>
                    <a:pt x="689" y="0"/>
                  </a:moveTo>
                  <a:lnTo>
                    <a:pt x="640" y="345"/>
                  </a:lnTo>
                  <a:cubicBezTo>
                    <a:pt x="607" y="623"/>
                    <a:pt x="509" y="885"/>
                    <a:pt x="361" y="1115"/>
                  </a:cubicBezTo>
                  <a:cubicBezTo>
                    <a:pt x="132" y="1459"/>
                    <a:pt x="0" y="1771"/>
                    <a:pt x="296" y="2164"/>
                  </a:cubicBezTo>
                  <a:cubicBezTo>
                    <a:pt x="492" y="2443"/>
                    <a:pt x="607" y="2738"/>
                    <a:pt x="656" y="3066"/>
                  </a:cubicBezTo>
                  <a:cubicBezTo>
                    <a:pt x="656" y="3147"/>
                    <a:pt x="673" y="3393"/>
                    <a:pt x="689" y="3393"/>
                  </a:cubicBezTo>
                  <a:cubicBezTo>
                    <a:pt x="689" y="3393"/>
                    <a:pt x="705" y="3131"/>
                    <a:pt x="722" y="3066"/>
                  </a:cubicBezTo>
                  <a:cubicBezTo>
                    <a:pt x="754" y="2738"/>
                    <a:pt x="869" y="2443"/>
                    <a:pt x="1066" y="2164"/>
                  </a:cubicBezTo>
                  <a:cubicBezTo>
                    <a:pt x="1361" y="1754"/>
                    <a:pt x="1230" y="1459"/>
                    <a:pt x="1000" y="1115"/>
                  </a:cubicBezTo>
                  <a:cubicBezTo>
                    <a:pt x="853" y="869"/>
                    <a:pt x="754" y="623"/>
                    <a:pt x="722" y="345"/>
                  </a:cubicBezTo>
                  <a:lnTo>
                    <a:pt x="68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8" name="Google Shape;9238;p22"/>
            <p:cNvSpPr/>
            <p:nvPr/>
          </p:nvSpPr>
          <p:spPr>
            <a:xfrm>
              <a:off x="8257292" y="599803"/>
              <a:ext cx="90961" cy="265898"/>
            </a:xfrm>
            <a:custGeom>
              <a:avLst/>
              <a:gdLst/>
              <a:ahLst/>
              <a:cxnLst/>
              <a:rect l="l" t="t" r="r" b="b"/>
              <a:pathLst>
                <a:path w="2787" h="8147" extrusionOk="0">
                  <a:moveTo>
                    <a:pt x="2082" y="0"/>
                  </a:moveTo>
                  <a:cubicBezTo>
                    <a:pt x="2426" y="1098"/>
                    <a:pt x="967" y="1295"/>
                    <a:pt x="443" y="2918"/>
                  </a:cubicBezTo>
                  <a:cubicBezTo>
                    <a:pt x="0" y="4278"/>
                    <a:pt x="279" y="5229"/>
                    <a:pt x="1574" y="6147"/>
                  </a:cubicBezTo>
                  <a:cubicBezTo>
                    <a:pt x="2721" y="6934"/>
                    <a:pt x="2770" y="7999"/>
                    <a:pt x="2770" y="8147"/>
                  </a:cubicBezTo>
                  <a:cubicBezTo>
                    <a:pt x="2787" y="7655"/>
                    <a:pt x="2623" y="7163"/>
                    <a:pt x="2344" y="6753"/>
                  </a:cubicBezTo>
                  <a:cubicBezTo>
                    <a:pt x="2033" y="6327"/>
                    <a:pt x="1639" y="6081"/>
                    <a:pt x="1049" y="5557"/>
                  </a:cubicBezTo>
                  <a:cubicBezTo>
                    <a:pt x="869" y="5409"/>
                    <a:pt x="738" y="5196"/>
                    <a:pt x="639" y="4967"/>
                  </a:cubicBezTo>
                  <a:cubicBezTo>
                    <a:pt x="311" y="4131"/>
                    <a:pt x="967" y="3262"/>
                    <a:pt x="1311" y="2901"/>
                  </a:cubicBezTo>
                  <a:cubicBezTo>
                    <a:pt x="1721" y="2442"/>
                    <a:pt x="2426" y="1967"/>
                    <a:pt x="2573" y="1065"/>
                  </a:cubicBezTo>
                  <a:cubicBezTo>
                    <a:pt x="2705" y="180"/>
                    <a:pt x="2082" y="0"/>
                    <a:pt x="208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9" name="Google Shape;9239;p22"/>
            <p:cNvSpPr/>
            <p:nvPr/>
          </p:nvSpPr>
          <p:spPr>
            <a:xfrm>
              <a:off x="8159118" y="291803"/>
              <a:ext cx="79472" cy="178005"/>
            </a:xfrm>
            <a:custGeom>
              <a:avLst/>
              <a:gdLst/>
              <a:ahLst/>
              <a:cxnLst/>
              <a:rect l="l" t="t" r="r" b="b"/>
              <a:pathLst>
                <a:path w="2435" h="5454" extrusionOk="0">
                  <a:moveTo>
                    <a:pt x="1009" y="0"/>
                  </a:moveTo>
                  <a:cubicBezTo>
                    <a:pt x="660" y="0"/>
                    <a:pt x="0" y="564"/>
                    <a:pt x="287" y="2422"/>
                  </a:cubicBezTo>
                  <a:cubicBezTo>
                    <a:pt x="615" y="4454"/>
                    <a:pt x="2172" y="5421"/>
                    <a:pt x="2434" y="5454"/>
                  </a:cubicBezTo>
                  <a:cubicBezTo>
                    <a:pt x="2434" y="5454"/>
                    <a:pt x="910" y="4471"/>
                    <a:pt x="779" y="2799"/>
                  </a:cubicBezTo>
                  <a:cubicBezTo>
                    <a:pt x="648" y="1110"/>
                    <a:pt x="1156" y="1078"/>
                    <a:pt x="1320" y="717"/>
                  </a:cubicBezTo>
                  <a:cubicBezTo>
                    <a:pt x="1484" y="356"/>
                    <a:pt x="1418" y="110"/>
                    <a:pt x="1090" y="12"/>
                  </a:cubicBezTo>
                  <a:cubicBezTo>
                    <a:pt x="1066" y="4"/>
                    <a:pt x="1038" y="0"/>
                    <a:pt x="100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0" name="Google Shape;9240;p22"/>
            <p:cNvSpPr/>
            <p:nvPr/>
          </p:nvSpPr>
          <p:spPr>
            <a:xfrm>
              <a:off x="8124066" y="242716"/>
              <a:ext cx="172293" cy="231922"/>
            </a:xfrm>
            <a:custGeom>
              <a:avLst/>
              <a:gdLst/>
              <a:ahLst/>
              <a:cxnLst/>
              <a:rect l="l" t="t" r="r" b="b"/>
              <a:pathLst>
                <a:path w="5279" h="7106" extrusionOk="0">
                  <a:moveTo>
                    <a:pt x="3568" y="0"/>
                  </a:moveTo>
                  <a:cubicBezTo>
                    <a:pt x="3366" y="0"/>
                    <a:pt x="3177" y="24"/>
                    <a:pt x="3017" y="57"/>
                  </a:cubicBezTo>
                  <a:cubicBezTo>
                    <a:pt x="2590" y="139"/>
                    <a:pt x="2181" y="303"/>
                    <a:pt x="1820" y="549"/>
                  </a:cubicBezTo>
                  <a:cubicBezTo>
                    <a:pt x="1" y="1909"/>
                    <a:pt x="328" y="4303"/>
                    <a:pt x="869" y="5434"/>
                  </a:cubicBezTo>
                  <a:cubicBezTo>
                    <a:pt x="1164" y="6122"/>
                    <a:pt x="1656" y="6696"/>
                    <a:pt x="2263" y="7105"/>
                  </a:cubicBezTo>
                  <a:cubicBezTo>
                    <a:pt x="1672" y="6679"/>
                    <a:pt x="1214" y="6089"/>
                    <a:pt x="951" y="5401"/>
                  </a:cubicBezTo>
                  <a:cubicBezTo>
                    <a:pt x="443" y="4253"/>
                    <a:pt x="181" y="1959"/>
                    <a:pt x="1918" y="697"/>
                  </a:cubicBezTo>
                  <a:cubicBezTo>
                    <a:pt x="2341" y="381"/>
                    <a:pt x="2893" y="190"/>
                    <a:pt x="3405" y="190"/>
                  </a:cubicBezTo>
                  <a:cubicBezTo>
                    <a:pt x="3825" y="190"/>
                    <a:pt x="4218" y="319"/>
                    <a:pt x="4492" y="615"/>
                  </a:cubicBezTo>
                  <a:cubicBezTo>
                    <a:pt x="5138" y="1244"/>
                    <a:pt x="4670" y="2304"/>
                    <a:pt x="3966" y="2304"/>
                  </a:cubicBezTo>
                  <a:cubicBezTo>
                    <a:pt x="3956" y="2304"/>
                    <a:pt x="3945" y="2303"/>
                    <a:pt x="3934" y="2303"/>
                  </a:cubicBezTo>
                  <a:cubicBezTo>
                    <a:pt x="3905" y="2306"/>
                    <a:pt x="3875" y="2308"/>
                    <a:pt x="3845" y="2308"/>
                  </a:cubicBezTo>
                  <a:cubicBezTo>
                    <a:pt x="3584" y="2308"/>
                    <a:pt x="3344" y="2180"/>
                    <a:pt x="3197" y="1959"/>
                  </a:cubicBezTo>
                  <a:cubicBezTo>
                    <a:pt x="3148" y="1844"/>
                    <a:pt x="3131" y="1713"/>
                    <a:pt x="3131" y="1582"/>
                  </a:cubicBezTo>
                  <a:cubicBezTo>
                    <a:pt x="3161" y="1337"/>
                    <a:pt x="3243" y="1262"/>
                    <a:pt x="3297" y="1262"/>
                  </a:cubicBezTo>
                  <a:cubicBezTo>
                    <a:pt x="3334" y="1262"/>
                    <a:pt x="3358" y="1296"/>
                    <a:pt x="3344" y="1336"/>
                  </a:cubicBezTo>
                  <a:cubicBezTo>
                    <a:pt x="3301" y="1567"/>
                    <a:pt x="3488" y="1773"/>
                    <a:pt x="3712" y="1773"/>
                  </a:cubicBezTo>
                  <a:cubicBezTo>
                    <a:pt x="3742" y="1773"/>
                    <a:pt x="3773" y="1770"/>
                    <a:pt x="3803" y="1762"/>
                  </a:cubicBezTo>
                  <a:cubicBezTo>
                    <a:pt x="4213" y="1713"/>
                    <a:pt x="4311" y="1155"/>
                    <a:pt x="3951" y="959"/>
                  </a:cubicBezTo>
                  <a:cubicBezTo>
                    <a:pt x="3857" y="912"/>
                    <a:pt x="3759" y="890"/>
                    <a:pt x="3663" y="890"/>
                  </a:cubicBezTo>
                  <a:cubicBezTo>
                    <a:pt x="3354" y="890"/>
                    <a:pt x="3067" y="1113"/>
                    <a:pt x="3017" y="1451"/>
                  </a:cubicBezTo>
                  <a:cubicBezTo>
                    <a:pt x="2967" y="1778"/>
                    <a:pt x="3131" y="2106"/>
                    <a:pt x="3426" y="2270"/>
                  </a:cubicBezTo>
                  <a:lnTo>
                    <a:pt x="3443" y="2286"/>
                  </a:lnTo>
                  <a:lnTo>
                    <a:pt x="3459" y="2286"/>
                  </a:lnTo>
                  <a:cubicBezTo>
                    <a:pt x="3557" y="2336"/>
                    <a:pt x="3656" y="2368"/>
                    <a:pt x="3754" y="2385"/>
                  </a:cubicBezTo>
                  <a:cubicBezTo>
                    <a:pt x="3852" y="2407"/>
                    <a:pt x="3949" y="2418"/>
                    <a:pt x="4044" y="2418"/>
                  </a:cubicBezTo>
                  <a:cubicBezTo>
                    <a:pt x="4651" y="2418"/>
                    <a:pt x="5173" y="1991"/>
                    <a:pt x="5229" y="1467"/>
                  </a:cubicBezTo>
                  <a:cubicBezTo>
                    <a:pt x="5279" y="1057"/>
                    <a:pt x="5115" y="664"/>
                    <a:pt x="4803" y="385"/>
                  </a:cubicBezTo>
                  <a:cubicBezTo>
                    <a:pt x="4412" y="92"/>
                    <a:pt x="3964" y="0"/>
                    <a:pt x="35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1" name="Google Shape;9241;p22"/>
            <p:cNvSpPr/>
            <p:nvPr/>
          </p:nvSpPr>
          <p:spPr>
            <a:xfrm>
              <a:off x="8229452" y="182010"/>
              <a:ext cx="238091" cy="167985"/>
            </a:xfrm>
            <a:custGeom>
              <a:avLst/>
              <a:gdLst/>
              <a:ahLst/>
              <a:cxnLst/>
              <a:rect l="l" t="t" r="r" b="b"/>
              <a:pathLst>
                <a:path w="7295" h="5147" extrusionOk="0">
                  <a:moveTo>
                    <a:pt x="1734" y="0"/>
                  </a:moveTo>
                  <a:cubicBezTo>
                    <a:pt x="1340" y="0"/>
                    <a:pt x="953" y="175"/>
                    <a:pt x="689" y="508"/>
                  </a:cubicBezTo>
                  <a:cubicBezTo>
                    <a:pt x="605" y="638"/>
                    <a:pt x="457" y="705"/>
                    <a:pt x="309" y="705"/>
                  </a:cubicBezTo>
                  <a:cubicBezTo>
                    <a:pt x="197" y="705"/>
                    <a:pt x="85" y="667"/>
                    <a:pt x="1" y="590"/>
                  </a:cubicBezTo>
                  <a:lnTo>
                    <a:pt x="1" y="590"/>
                  </a:lnTo>
                  <a:cubicBezTo>
                    <a:pt x="33" y="967"/>
                    <a:pt x="50" y="1032"/>
                    <a:pt x="1755" y="1737"/>
                  </a:cubicBezTo>
                  <a:cubicBezTo>
                    <a:pt x="3066" y="2294"/>
                    <a:pt x="3508" y="4261"/>
                    <a:pt x="3656" y="5146"/>
                  </a:cubicBezTo>
                  <a:cubicBezTo>
                    <a:pt x="3787" y="4261"/>
                    <a:pt x="4230" y="2294"/>
                    <a:pt x="5541" y="1737"/>
                  </a:cubicBezTo>
                  <a:cubicBezTo>
                    <a:pt x="7246" y="1032"/>
                    <a:pt x="7262" y="967"/>
                    <a:pt x="7295" y="590"/>
                  </a:cubicBezTo>
                  <a:lnTo>
                    <a:pt x="7295" y="590"/>
                  </a:lnTo>
                  <a:cubicBezTo>
                    <a:pt x="7210" y="667"/>
                    <a:pt x="7098" y="705"/>
                    <a:pt x="6986" y="705"/>
                  </a:cubicBezTo>
                  <a:cubicBezTo>
                    <a:pt x="6838" y="705"/>
                    <a:pt x="6690" y="638"/>
                    <a:pt x="6606" y="508"/>
                  </a:cubicBezTo>
                  <a:cubicBezTo>
                    <a:pt x="6343" y="176"/>
                    <a:pt x="5958" y="7"/>
                    <a:pt x="5566" y="7"/>
                  </a:cubicBezTo>
                  <a:cubicBezTo>
                    <a:pt x="5298" y="7"/>
                    <a:pt x="5026" y="86"/>
                    <a:pt x="4787" y="245"/>
                  </a:cubicBezTo>
                  <a:cubicBezTo>
                    <a:pt x="4213" y="655"/>
                    <a:pt x="3836" y="1475"/>
                    <a:pt x="3656" y="2655"/>
                  </a:cubicBezTo>
                  <a:cubicBezTo>
                    <a:pt x="3459" y="1458"/>
                    <a:pt x="3082" y="639"/>
                    <a:pt x="2509" y="245"/>
                  </a:cubicBezTo>
                  <a:cubicBezTo>
                    <a:pt x="2271" y="80"/>
                    <a:pt x="2001" y="0"/>
                    <a:pt x="173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2" name="Google Shape;9242;p22"/>
            <p:cNvSpPr/>
            <p:nvPr/>
          </p:nvSpPr>
          <p:spPr>
            <a:xfrm>
              <a:off x="8304877" y="88896"/>
              <a:ext cx="87240" cy="145008"/>
            </a:xfrm>
            <a:custGeom>
              <a:avLst/>
              <a:gdLst/>
              <a:ahLst/>
              <a:cxnLst/>
              <a:rect l="l" t="t" r="r" b="b"/>
              <a:pathLst>
                <a:path w="2673" h="4443" extrusionOk="0">
                  <a:moveTo>
                    <a:pt x="1345" y="0"/>
                  </a:moveTo>
                  <a:cubicBezTo>
                    <a:pt x="1263" y="164"/>
                    <a:pt x="1148" y="312"/>
                    <a:pt x="1017" y="427"/>
                  </a:cubicBezTo>
                  <a:cubicBezTo>
                    <a:pt x="575" y="853"/>
                    <a:pt x="1" y="1721"/>
                    <a:pt x="738" y="2918"/>
                  </a:cubicBezTo>
                  <a:cubicBezTo>
                    <a:pt x="1017" y="3377"/>
                    <a:pt x="1230" y="3902"/>
                    <a:pt x="1345" y="4442"/>
                  </a:cubicBezTo>
                  <a:cubicBezTo>
                    <a:pt x="1460" y="3902"/>
                    <a:pt x="1656" y="3377"/>
                    <a:pt x="1951" y="2918"/>
                  </a:cubicBezTo>
                  <a:cubicBezTo>
                    <a:pt x="2673" y="1721"/>
                    <a:pt x="2115" y="869"/>
                    <a:pt x="1673" y="427"/>
                  </a:cubicBezTo>
                  <a:cubicBezTo>
                    <a:pt x="1542" y="312"/>
                    <a:pt x="1427" y="164"/>
                    <a:pt x="13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3" name="Google Shape;9243;p22"/>
            <p:cNvSpPr/>
            <p:nvPr/>
          </p:nvSpPr>
          <p:spPr>
            <a:xfrm>
              <a:off x="8248708" y="-47627"/>
              <a:ext cx="199578" cy="218932"/>
            </a:xfrm>
            <a:custGeom>
              <a:avLst/>
              <a:gdLst/>
              <a:ahLst/>
              <a:cxnLst/>
              <a:rect l="l" t="t" r="r" b="b"/>
              <a:pathLst>
                <a:path w="6115" h="6708" extrusionOk="0">
                  <a:moveTo>
                    <a:pt x="1593" y="1"/>
                  </a:moveTo>
                  <a:cubicBezTo>
                    <a:pt x="1195" y="1"/>
                    <a:pt x="805" y="156"/>
                    <a:pt x="574" y="446"/>
                  </a:cubicBezTo>
                  <a:cubicBezTo>
                    <a:pt x="1" y="1102"/>
                    <a:pt x="476" y="2069"/>
                    <a:pt x="1132" y="2102"/>
                  </a:cubicBezTo>
                  <a:cubicBezTo>
                    <a:pt x="1151" y="2103"/>
                    <a:pt x="1170" y="2103"/>
                    <a:pt x="1188" y="2103"/>
                  </a:cubicBezTo>
                  <a:cubicBezTo>
                    <a:pt x="1800" y="2103"/>
                    <a:pt x="2013" y="1585"/>
                    <a:pt x="1886" y="1282"/>
                  </a:cubicBezTo>
                  <a:cubicBezTo>
                    <a:pt x="1828" y="1108"/>
                    <a:pt x="1667" y="998"/>
                    <a:pt x="1494" y="998"/>
                  </a:cubicBezTo>
                  <a:cubicBezTo>
                    <a:pt x="1472" y="998"/>
                    <a:pt x="1449" y="1000"/>
                    <a:pt x="1427" y="1004"/>
                  </a:cubicBezTo>
                  <a:cubicBezTo>
                    <a:pt x="1263" y="1020"/>
                    <a:pt x="1148" y="1167"/>
                    <a:pt x="1181" y="1315"/>
                  </a:cubicBezTo>
                  <a:cubicBezTo>
                    <a:pt x="1171" y="1471"/>
                    <a:pt x="1292" y="1567"/>
                    <a:pt x="1415" y="1567"/>
                  </a:cubicBezTo>
                  <a:cubicBezTo>
                    <a:pt x="1487" y="1567"/>
                    <a:pt x="1559" y="1535"/>
                    <a:pt x="1607" y="1462"/>
                  </a:cubicBezTo>
                  <a:cubicBezTo>
                    <a:pt x="1647" y="1400"/>
                    <a:pt x="1690" y="1375"/>
                    <a:pt x="1729" y="1375"/>
                  </a:cubicBezTo>
                  <a:cubicBezTo>
                    <a:pt x="1802" y="1375"/>
                    <a:pt x="1858" y="1464"/>
                    <a:pt x="1837" y="1561"/>
                  </a:cubicBezTo>
                  <a:cubicBezTo>
                    <a:pt x="1747" y="1791"/>
                    <a:pt x="1527" y="1942"/>
                    <a:pt x="1287" y="1942"/>
                  </a:cubicBezTo>
                  <a:cubicBezTo>
                    <a:pt x="1219" y="1942"/>
                    <a:pt x="1151" y="1930"/>
                    <a:pt x="1083" y="1905"/>
                  </a:cubicBezTo>
                  <a:cubicBezTo>
                    <a:pt x="673" y="1790"/>
                    <a:pt x="460" y="1053"/>
                    <a:pt x="1017" y="659"/>
                  </a:cubicBezTo>
                  <a:cubicBezTo>
                    <a:pt x="1143" y="567"/>
                    <a:pt x="1328" y="517"/>
                    <a:pt x="1534" y="517"/>
                  </a:cubicBezTo>
                  <a:cubicBezTo>
                    <a:pt x="2131" y="517"/>
                    <a:pt x="2907" y="931"/>
                    <a:pt x="2968" y="1905"/>
                  </a:cubicBezTo>
                  <a:cubicBezTo>
                    <a:pt x="2968" y="3085"/>
                    <a:pt x="2033" y="4118"/>
                    <a:pt x="1771" y="4888"/>
                  </a:cubicBezTo>
                  <a:cubicBezTo>
                    <a:pt x="1427" y="5970"/>
                    <a:pt x="1869" y="6658"/>
                    <a:pt x="1902" y="6708"/>
                  </a:cubicBezTo>
                  <a:cubicBezTo>
                    <a:pt x="1623" y="6150"/>
                    <a:pt x="1607" y="5495"/>
                    <a:pt x="1853" y="4921"/>
                  </a:cubicBezTo>
                  <a:cubicBezTo>
                    <a:pt x="2066" y="4396"/>
                    <a:pt x="2492" y="3839"/>
                    <a:pt x="2804" y="3151"/>
                  </a:cubicBezTo>
                  <a:cubicBezTo>
                    <a:pt x="2918" y="2921"/>
                    <a:pt x="3000" y="2675"/>
                    <a:pt x="3066" y="2446"/>
                  </a:cubicBezTo>
                  <a:cubicBezTo>
                    <a:pt x="3115" y="2675"/>
                    <a:pt x="3197" y="2921"/>
                    <a:pt x="3312" y="3151"/>
                  </a:cubicBezTo>
                  <a:cubicBezTo>
                    <a:pt x="3623" y="3839"/>
                    <a:pt x="4066" y="4396"/>
                    <a:pt x="4263" y="4921"/>
                  </a:cubicBezTo>
                  <a:cubicBezTo>
                    <a:pt x="4524" y="5493"/>
                    <a:pt x="4508" y="6147"/>
                    <a:pt x="4216" y="6703"/>
                  </a:cubicBezTo>
                  <a:lnTo>
                    <a:pt x="4216" y="6703"/>
                  </a:lnTo>
                  <a:cubicBezTo>
                    <a:pt x="4263" y="6617"/>
                    <a:pt x="4698" y="5950"/>
                    <a:pt x="4344" y="4888"/>
                  </a:cubicBezTo>
                  <a:cubicBezTo>
                    <a:pt x="4082" y="4118"/>
                    <a:pt x="3164" y="3085"/>
                    <a:pt x="3164" y="1905"/>
                  </a:cubicBezTo>
                  <a:cubicBezTo>
                    <a:pt x="3213" y="931"/>
                    <a:pt x="3986" y="517"/>
                    <a:pt x="4582" y="517"/>
                  </a:cubicBezTo>
                  <a:cubicBezTo>
                    <a:pt x="4787" y="517"/>
                    <a:pt x="4972" y="567"/>
                    <a:pt x="5098" y="659"/>
                  </a:cubicBezTo>
                  <a:cubicBezTo>
                    <a:pt x="5656" y="1053"/>
                    <a:pt x="5459" y="1790"/>
                    <a:pt x="5049" y="1905"/>
                  </a:cubicBezTo>
                  <a:cubicBezTo>
                    <a:pt x="4981" y="1930"/>
                    <a:pt x="4912" y="1942"/>
                    <a:pt x="4843" y="1942"/>
                  </a:cubicBezTo>
                  <a:cubicBezTo>
                    <a:pt x="4598" y="1942"/>
                    <a:pt x="4369" y="1791"/>
                    <a:pt x="4279" y="1561"/>
                  </a:cubicBezTo>
                  <a:cubicBezTo>
                    <a:pt x="4268" y="1464"/>
                    <a:pt x="4321" y="1375"/>
                    <a:pt x="4390" y="1375"/>
                  </a:cubicBezTo>
                  <a:cubicBezTo>
                    <a:pt x="4427" y="1375"/>
                    <a:pt x="4469" y="1400"/>
                    <a:pt x="4508" y="1462"/>
                  </a:cubicBezTo>
                  <a:cubicBezTo>
                    <a:pt x="4556" y="1535"/>
                    <a:pt x="4631" y="1567"/>
                    <a:pt x="4705" y="1567"/>
                  </a:cubicBezTo>
                  <a:cubicBezTo>
                    <a:pt x="4834" y="1567"/>
                    <a:pt x="4961" y="1471"/>
                    <a:pt x="4951" y="1315"/>
                  </a:cubicBezTo>
                  <a:cubicBezTo>
                    <a:pt x="4967" y="1167"/>
                    <a:pt x="4853" y="1020"/>
                    <a:pt x="4705" y="1004"/>
                  </a:cubicBezTo>
                  <a:cubicBezTo>
                    <a:pt x="4681" y="1000"/>
                    <a:pt x="4657" y="998"/>
                    <a:pt x="4633" y="998"/>
                  </a:cubicBezTo>
                  <a:cubicBezTo>
                    <a:pt x="4449" y="998"/>
                    <a:pt x="4288" y="1108"/>
                    <a:pt x="4230" y="1282"/>
                  </a:cubicBezTo>
                  <a:cubicBezTo>
                    <a:pt x="4102" y="1585"/>
                    <a:pt x="4346" y="2103"/>
                    <a:pt x="4930" y="2103"/>
                  </a:cubicBezTo>
                  <a:cubicBezTo>
                    <a:pt x="4948" y="2103"/>
                    <a:pt x="4966" y="2103"/>
                    <a:pt x="4984" y="2102"/>
                  </a:cubicBezTo>
                  <a:cubicBezTo>
                    <a:pt x="5607" y="2069"/>
                    <a:pt x="6115" y="1102"/>
                    <a:pt x="5525" y="446"/>
                  </a:cubicBezTo>
                  <a:cubicBezTo>
                    <a:pt x="5294" y="156"/>
                    <a:pt x="4908" y="1"/>
                    <a:pt x="4514" y="1"/>
                  </a:cubicBezTo>
                  <a:cubicBezTo>
                    <a:pt x="4039" y="1"/>
                    <a:pt x="3553" y="225"/>
                    <a:pt x="3312" y="708"/>
                  </a:cubicBezTo>
                  <a:cubicBezTo>
                    <a:pt x="3197" y="872"/>
                    <a:pt x="3115" y="1069"/>
                    <a:pt x="3066" y="1266"/>
                  </a:cubicBezTo>
                  <a:cubicBezTo>
                    <a:pt x="3000" y="1069"/>
                    <a:pt x="2918" y="872"/>
                    <a:pt x="2804" y="708"/>
                  </a:cubicBezTo>
                  <a:cubicBezTo>
                    <a:pt x="2562" y="225"/>
                    <a:pt x="2071" y="1"/>
                    <a:pt x="1593" y="1"/>
                  </a:cubicBezTo>
                  <a:close/>
                  <a:moveTo>
                    <a:pt x="4216" y="6703"/>
                  </a:moveTo>
                  <a:cubicBezTo>
                    <a:pt x="4215" y="6705"/>
                    <a:pt x="4214" y="6706"/>
                    <a:pt x="4213" y="6708"/>
                  </a:cubicBezTo>
                  <a:cubicBezTo>
                    <a:pt x="4214" y="6706"/>
                    <a:pt x="4215" y="6705"/>
                    <a:pt x="4216" y="6703"/>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4" name="Google Shape;9244;p22"/>
            <p:cNvSpPr/>
            <p:nvPr/>
          </p:nvSpPr>
          <p:spPr>
            <a:xfrm>
              <a:off x="8087153" y="63732"/>
              <a:ext cx="170139" cy="267530"/>
            </a:xfrm>
            <a:custGeom>
              <a:avLst/>
              <a:gdLst/>
              <a:ahLst/>
              <a:cxnLst/>
              <a:rect l="l" t="t" r="r" b="b"/>
              <a:pathLst>
                <a:path w="5213" h="8197" extrusionOk="0">
                  <a:moveTo>
                    <a:pt x="4115" y="1"/>
                  </a:moveTo>
                  <a:lnTo>
                    <a:pt x="4115" y="1"/>
                  </a:lnTo>
                  <a:cubicBezTo>
                    <a:pt x="4115" y="1"/>
                    <a:pt x="4115" y="1"/>
                    <a:pt x="4115" y="1"/>
                  </a:cubicBezTo>
                  <a:cubicBezTo>
                    <a:pt x="4115" y="1"/>
                    <a:pt x="4115" y="2"/>
                    <a:pt x="4115" y="2"/>
                  </a:cubicBezTo>
                  <a:lnTo>
                    <a:pt x="4115" y="2"/>
                  </a:lnTo>
                  <a:cubicBezTo>
                    <a:pt x="4115" y="1"/>
                    <a:pt x="4115" y="1"/>
                    <a:pt x="4115" y="1"/>
                  </a:cubicBezTo>
                  <a:close/>
                  <a:moveTo>
                    <a:pt x="4115" y="2"/>
                  </a:moveTo>
                  <a:cubicBezTo>
                    <a:pt x="4120" y="31"/>
                    <a:pt x="4182" y="616"/>
                    <a:pt x="3803" y="821"/>
                  </a:cubicBezTo>
                  <a:cubicBezTo>
                    <a:pt x="3410" y="1034"/>
                    <a:pt x="2853" y="1525"/>
                    <a:pt x="3443" y="2050"/>
                  </a:cubicBezTo>
                  <a:cubicBezTo>
                    <a:pt x="4033" y="2591"/>
                    <a:pt x="4213" y="3328"/>
                    <a:pt x="3689" y="4066"/>
                  </a:cubicBezTo>
                  <a:cubicBezTo>
                    <a:pt x="3689" y="4066"/>
                    <a:pt x="3984" y="2968"/>
                    <a:pt x="3262" y="2476"/>
                  </a:cubicBezTo>
                  <a:cubicBezTo>
                    <a:pt x="3053" y="2336"/>
                    <a:pt x="2887" y="2300"/>
                    <a:pt x="2771" y="2300"/>
                  </a:cubicBezTo>
                  <a:cubicBezTo>
                    <a:pt x="2642" y="2300"/>
                    <a:pt x="2574" y="2345"/>
                    <a:pt x="2574" y="2345"/>
                  </a:cubicBezTo>
                  <a:cubicBezTo>
                    <a:pt x="2623" y="2492"/>
                    <a:pt x="2672" y="2624"/>
                    <a:pt x="2689" y="2771"/>
                  </a:cubicBezTo>
                  <a:cubicBezTo>
                    <a:pt x="2689" y="3001"/>
                    <a:pt x="2213" y="3361"/>
                    <a:pt x="2558" y="3738"/>
                  </a:cubicBezTo>
                  <a:cubicBezTo>
                    <a:pt x="2918" y="4132"/>
                    <a:pt x="3148" y="4918"/>
                    <a:pt x="1951" y="5787"/>
                  </a:cubicBezTo>
                  <a:cubicBezTo>
                    <a:pt x="1951" y="5787"/>
                    <a:pt x="2558" y="4427"/>
                    <a:pt x="2197" y="3722"/>
                  </a:cubicBezTo>
                  <a:cubicBezTo>
                    <a:pt x="1836" y="2984"/>
                    <a:pt x="1377" y="3148"/>
                    <a:pt x="968" y="2558"/>
                  </a:cubicBezTo>
                  <a:cubicBezTo>
                    <a:pt x="968" y="2558"/>
                    <a:pt x="1" y="3083"/>
                    <a:pt x="738" y="4230"/>
                  </a:cubicBezTo>
                  <a:cubicBezTo>
                    <a:pt x="1607" y="5574"/>
                    <a:pt x="541" y="7262"/>
                    <a:pt x="1459" y="8197"/>
                  </a:cubicBezTo>
                  <a:cubicBezTo>
                    <a:pt x="1459" y="8197"/>
                    <a:pt x="1410" y="6836"/>
                    <a:pt x="2672" y="5607"/>
                  </a:cubicBezTo>
                  <a:cubicBezTo>
                    <a:pt x="3934" y="4378"/>
                    <a:pt x="5213" y="2853"/>
                    <a:pt x="4115" y="2"/>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5" name="Google Shape;9245;p22"/>
            <p:cNvSpPr/>
            <p:nvPr/>
          </p:nvSpPr>
          <p:spPr>
            <a:xfrm>
              <a:off x="8236959" y="30050"/>
              <a:ext cx="98990" cy="147685"/>
            </a:xfrm>
            <a:custGeom>
              <a:avLst/>
              <a:gdLst/>
              <a:ahLst/>
              <a:cxnLst/>
              <a:rect l="l" t="t" r="r" b="b"/>
              <a:pathLst>
                <a:path w="3033" h="4525" extrusionOk="0">
                  <a:moveTo>
                    <a:pt x="2574" y="0"/>
                  </a:moveTo>
                  <a:cubicBezTo>
                    <a:pt x="2541" y="279"/>
                    <a:pt x="2279" y="541"/>
                    <a:pt x="1623" y="820"/>
                  </a:cubicBezTo>
                  <a:cubicBezTo>
                    <a:pt x="967" y="1099"/>
                    <a:pt x="1213" y="1935"/>
                    <a:pt x="1279" y="2131"/>
                  </a:cubicBezTo>
                  <a:cubicBezTo>
                    <a:pt x="1326" y="2304"/>
                    <a:pt x="1388" y="2641"/>
                    <a:pt x="1192" y="2641"/>
                  </a:cubicBezTo>
                  <a:cubicBezTo>
                    <a:pt x="1183" y="2641"/>
                    <a:pt x="1174" y="2641"/>
                    <a:pt x="1164" y="2639"/>
                  </a:cubicBezTo>
                  <a:cubicBezTo>
                    <a:pt x="951" y="2623"/>
                    <a:pt x="1000" y="2492"/>
                    <a:pt x="1098" y="1820"/>
                  </a:cubicBezTo>
                  <a:cubicBezTo>
                    <a:pt x="1172" y="1319"/>
                    <a:pt x="862" y="1255"/>
                    <a:pt x="700" y="1255"/>
                  </a:cubicBezTo>
                  <a:cubicBezTo>
                    <a:pt x="645" y="1255"/>
                    <a:pt x="607" y="1262"/>
                    <a:pt x="607" y="1262"/>
                  </a:cubicBezTo>
                  <a:cubicBezTo>
                    <a:pt x="738" y="1426"/>
                    <a:pt x="721" y="1656"/>
                    <a:pt x="590" y="1820"/>
                  </a:cubicBezTo>
                  <a:cubicBezTo>
                    <a:pt x="344" y="2066"/>
                    <a:pt x="49" y="2344"/>
                    <a:pt x="295" y="3098"/>
                  </a:cubicBezTo>
                  <a:cubicBezTo>
                    <a:pt x="557" y="3852"/>
                    <a:pt x="0" y="4524"/>
                    <a:pt x="0" y="4524"/>
                  </a:cubicBezTo>
                  <a:cubicBezTo>
                    <a:pt x="3032" y="2017"/>
                    <a:pt x="2574" y="1"/>
                    <a:pt x="25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6" name="Google Shape;9246;p22"/>
            <p:cNvSpPr/>
            <p:nvPr/>
          </p:nvSpPr>
          <p:spPr>
            <a:xfrm>
              <a:off x="8040611" y="309819"/>
              <a:ext cx="117201" cy="139134"/>
            </a:xfrm>
            <a:custGeom>
              <a:avLst/>
              <a:gdLst/>
              <a:ahLst/>
              <a:cxnLst/>
              <a:rect l="l" t="t" r="r" b="b"/>
              <a:pathLst>
                <a:path w="3591" h="4263" extrusionOk="0">
                  <a:moveTo>
                    <a:pt x="1869" y="1"/>
                  </a:moveTo>
                  <a:cubicBezTo>
                    <a:pt x="1869" y="1"/>
                    <a:pt x="2000" y="280"/>
                    <a:pt x="1656" y="526"/>
                  </a:cubicBezTo>
                  <a:cubicBezTo>
                    <a:pt x="1295" y="771"/>
                    <a:pt x="1" y="2443"/>
                    <a:pt x="3590" y="4263"/>
                  </a:cubicBezTo>
                  <a:cubicBezTo>
                    <a:pt x="3590" y="4263"/>
                    <a:pt x="2738" y="3771"/>
                    <a:pt x="2640" y="2492"/>
                  </a:cubicBezTo>
                  <a:cubicBezTo>
                    <a:pt x="2525" y="1198"/>
                    <a:pt x="2803" y="509"/>
                    <a:pt x="18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7" name="Google Shape;9247;p22"/>
            <p:cNvSpPr/>
            <p:nvPr/>
          </p:nvSpPr>
          <p:spPr>
            <a:xfrm>
              <a:off x="7897790" y="395655"/>
              <a:ext cx="256792" cy="189428"/>
            </a:xfrm>
            <a:custGeom>
              <a:avLst/>
              <a:gdLst/>
              <a:ahLst/>
              <a:cxnLst/>
              <a:rect l="l" t="t" r="r" b="b"/>
              <a:pathLst>
                <a:path w="7868" h="5804" extrusionOk="0">
                  <a:moveTo>
                    <a:pt x="4665" y="1"/>
                  </a:moveTo>
                  <a:cubicBezTo>
                    <a:pt x="4520" y="1"/>
                    <a:pt x="4380" y="47"/>
                    <a:pt x="4245" y="141"/>
                  </a:cubicBezTo>
                  <a:cubicBezTo>
                    <a:pt x="3877" y="395"/>
                    <a:pt x="3656" y="610"/>
                    <a:pt x="3469" y="610"/>
                  </a:cubicBezTo>
                  <a:cubicBezTo>
                    <a:pt x="3415" y="610"/>
                    <a:pt x="3363" y="592"/>
                    <a:pt x="3311" y="551"/>
                  </a:cubicBezTo>
                  <a:lnTo>
                    <a:pt x="3311" y="551"/>
                  </a:lnTo>
                  <a:cubicBezTo>
                    <a:pt x="3311" y="551"/>
                    <a:pt x="3000" y="1174"/>
                    <a:pt x="3688" y="1387"/>
                  </a:cubicBezTo>
                  <a:cubicBezTo>
                    <a:pt x="4360" y="1584"/>
                    <a:pt x="4852" y="1715"/>
                    <a:pt x="4737" y="2092"/>
                  </a:cubicBezTo>
                  <a:cubicBezTo>
                    <a:pt x="4639" y="2469"/>
                    <a:pt x="3704" y="2534"/>
                    <a:pt x="2590" y="2715"/>
                  </a:cubicBezTo>
                  <a:cubicBezTo>
                    <a:pt x="1475" y="2878"/>
                    <a:pt x="590" y="3157"/>
                    <a:pt x="623" y="4141"/>
                  </a:cubicBezTo>
                  <a:cubicBezTo>
                    <a:pt x="648" y="4890"/>
                    <a:pt x="506" y="5246"/>
                    <a:pt x="250" y="5246"/>
                  </a:cubicBezTo>
                  <a:cubicBezTo>
                    <a:pt x="176" y="5246"/>
                    <a:pt x="92" y="5216"/>
                    <a:pt x="0" y="5157"/>
                  </a:cubicBezTo>
                  <a:lnTo>
                    <a:pt x="0" y="5157"/>
                  </a:lnTo>
                  <a:cubicBezTo>
                    <a:pt x="0" y="5157"/>
                    <a:pt x="250" y="5804"/>
                    <a:pt x="1202" y="5804"/>
                  </a:cubicBezTo>
                  <a:cubicBezTo>
                    <a:pt x="1395" y="5804"/>
                    <a:pt x="1615" y="5777"/>
                    <a:pt x="1869" y="5714"/>
                  </a:cubicBezTo>
                  <a:cubicBezTo>
                    <a:pt x="3377" y="5337"/>
                    <a:pt x="3573" y="4108"/>
                    <a:pt x="4213" y="3354"/>
                  </a:cubicBezTo>
                  <a:cubicBezTo>
                    <a:pt x="4852" y="2600"/>
                    <a:pt x="5491" y="1977"/>
                    <a:pt x="7868" y="1928"/>
                  </a:cubicBezTo>
                  <a:cubicBezTo>
                    <a:pt x="7868" y="1928"/>
                    <a:pt x="6409" y="1813"/>
                    <a:pt x="5868" y="961"/>
                  </a:cubicBezTo>
                  <a:cubicBezTo>
                    <a:pt x="5463" y="329"/>
                    <a:pt x="5049" y="1"/>
                    <a:pt x="466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8" name="Google Shape;9248;p22"/>
            <p:cNvSpPr/>
            <p:nvPr/>
          </p:nvSpPr>
          <p:spPr>
            <a:xfrm>
              <a:off x="8028829" y="473431"/>
              <a:ext cx="250950" cy="205029"/>
            </a:xfrm>
            <a:custGeom>
              <a:avLst/>
              <a:gdLst/>
              <a:ahLst/>
              <a:cxnLst/>
              <a:rect l="l" t="t" r="r" b="b"/>
              <a:pathLst>
                <a:path w="7689" h="6282" extrusionOk="0">
                  <a:moveTo>
                    <a:pt x="3370" y="1"/>
                  </a:moveTo>
                  <a:cubicBezTo>
                    <a:pt x="3324" y="1"/>
                    <a:pt x="3277" y="2"/>
                    <a:pt x="3230" y="4"/>
                  </a:cubicBezTo>
                  <a:cubicBezTo>
                    <a:pt x="2656" y="20"/>
                    <a:pt x="2099" y="184"/>
                    <a:pt x="1607" y="463"/>
                  </a:cubicBezTo>
                  <a:cubicBezTo>
                    <a:pt x="1443" y="561"/>
                    <a:pt x="1279" y="676"/>
                    <a:pt x="1132" y="823"/>
                  </a:cubicBezTo>
                  <a:cubicBezTo>
                    <a:pt x="1" y="1807"/>
                    <a:pt x="362" y="3888"/>
                    <a:pt x="1706" y="4216"/>
                  </a:cubicBezTo>
                  <a:cubicBezTo>
                    <a:pt x="1838" y="4249"/>
                    <a:pt x="1975" y="4264"/>
                    <a:pt x="2111" y="4264"/>
                  </a:cubicBezTo>
                  <a:cubicBezTo>
                    <a:pt x="2597" y="4264"/>
                    <a:pt x="3076" y="4063"/>
                    <a:pt x="3345" y="3692"/>
                  </a:cubicBezTo>
                  <a:cubicBezTo>
                    <a:pt x="3656" y="3249"/>
                    <a:pt x="3656" y="2659"/>
                    <a:pt x="3345" y="2217"/>
                  </a:cubicBezTo>
                  <a:cubicBezTo>
                    <a:pt x="3135" y="1923"/>
                    <a:pt x="2806" y="1764"/>
                    <a:pt x="2471" y="1764"/>
                  </a:cubicBezTo>
                  <a:cubicBezTo>
                    <a:pt x="2281" y="1764"/>
                    <a:pt x="2090" y="1815"/>
                    <a:pt x="1919" y="1921"/>
                  </a:cubicBezTo>
                  <a:cubicBezTo>
                    <a:pt x="1640" y="2085"/>
                    <a:pt x="1509" y="2413"/>
                    <a:pt x="1607" y="2725"/>
                  </a:cubicBezTo>
                  <a:cubicBezTo>
                    <a:pt x="1624" y="2823"/>
                    <a:pt x="1673" y="2905"/>
                    <a:pt x="1738" y="2971"/>
                  </a:cubicBezTo>
                  <a:cubicBezTo>
                    <a:pt x="1846" y="3072"/>
                    <a:pt x="1988" y="3115"/>
                    <a:pt x="2128" y="3115"/>
                  </a:cubicBezTo>
                  <a:cubicBezTo>
                    <a:pt x="2374" y="3115"/>
                    <a:pt x="2615" y="2984"/>
                    <a:pt x="2656" y="2807"/>
                  </a:cubicBezTo>
                  <a:cubicBezTo>
                    <a:pt x="2715" y="2543"/>
                    <a:pt x="2511" y="2305"/>
                    <a:pt x="2256" y="2305"/>
                  </a:cubicBezTo>
                  <a:cubicBezTo>
                    <a:pt x="2226" y="2305"/>
                    <a:pt x="2196" y="2308"/>
                    <a:pt x="2165" y="2315"/>
                  </a:cubicBezTo>
                  <a:cubicBezTo>
                    <a:pt x="1902" y="2380"/>
                    <a:pt x="1919" y="2512"/>
                    <a:pt x="1837" y="2528"/>
                  </a:cubicBezTo>
                  <a:cubicBezTo>
                    <a:pt x="1832" y="2529"/>
                    <a:pt x="1827" y="2529"/>
                    <a:pt x="1822" y="2529"/>
                  </a:cubicBezTo>
                  <a:cubicBezTo>
                    <a:pt x="1738" y="2529"/>
                    <a:pt x="1738" y="2397"/>
                    <a:pt x="1738" y="2397"/>
                  </a:cubicBezTo>
                  <a:cubicBezTo>
                    <a:pt x="1738" y="2200"/>
                    <a:pt x="1837" y="2020"/>
                    <a:pt x="2017" y="1921"/>
                  </a:cubicBezTo>
                  <a:cubicBezTo>
                    <a:pt x="2154" y="1856"/>
                    <a:pt x="2299" y="1824"/>
                    <a:pt x="2444" y="1824"/>
                  </a:cubicBezTo>
                  <a:cubicBezTo>
                    <a:pt x="2768" y="1824"/>
                    <a:pt x="3086" y="1982"/>
                    <a:pt x="3279" y="2266"/>
                  </a:cubicBezTo>
                  <a:cubicBezTo>
                    <a:pt x="3541" y="2675"/>
                    <a:pt x="3541" y="3216"/>
                    <a:pt x="3246" y="3626"/>
                  </a:cubicBezTo>
                  <a:cubicBezTo>
                    <a:pt x="3020" y="3940"/>
                    <a:pt x="2591" y="4120"/>
                    <a:pt x="2153" y="4120"/>
                  </a:cubicBezTo>
                  <a:cubicBezTo>
                    <a:pt x="2019" y="4120"/>
                    <a:pt x="1885" y="4103"/>
                    <a:pt x="1755" y="4069"/>
                  </a:cubicBezTo>
                  <a:cubicBezTo>
                    <a:pt x="542" y="3774"/>
                    <a:pt x="198" y="1856"/>
                    <a:pt x="1263" y="938"/>
                  </a:cubicBezTo>
                  <a:cubicBezTo>
                    <a:pt x="1742" y="489"/>
                    <a:pt x="2327" y="317"/>
                    <a:pt x="2916" y="317"/>
                  </a:cubicBezTo>
                  <a:cubicBezTo>
                    <a:pt x="3618" y="317"/>
                    <a:pt x="4326" y="561"/>
                    <a:pt x="4869" y="872"/>
                  </a:cubicBezTo>
                  <a:cubicBezTo>
                    <a:pt x="5820" y="1413"/>
                    <a:pt x="6541" y="2249"/>
                    <a:pt x="6951" y="3249"/>
                  </a:cubicBezTo>
                  <a:cubicBezTo>
                    <a:pt x="7279" y="4052"/>
                    <a:pt x="7459" y="4921"/>
                    <a:pt x="7459" y="5790"/>
                  </a:cubicBezTo>
                  <a:cubicBezTo>
                    <a:pt x="7459" y="5954"/>
                    <a:pt x="7443" y="6118"/>
                    <a:pt x="7410" y="6282"/>
                  </a:cubicBezTo>
                  <a:cubicBezTo>
                    <a:pt x="7426" y="6216"/>
                    <a:pt x="7443" y="6150"/>
                    <a:pt x="7459" y="6085"/>
                  </a:cubicBezTo>
                  <a:lnTo>
                    <a:pt x="7459" y="6052"/>
                  </a:lnTo>
                  <a:cubicBezTo>
                    <a:pt x="7688" y="4856"/>
                    <a:pt x="7541" y="3626"/>
                    <a:pt x="7016" y="2528"/>
                  </a:cubicBezTo>
                  <a:cubicBezTo>
                    <a:pt x="6331" y="1094"/>
                    <a:pt x="4980" y="1"/>
                    <a:pt x="33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9" name="Google Shape;9249;p22"/>
            <p:cNvSpPr/>
            <p:nvPr/>
          </p:nvSpPr>
          <p:spPr>
            <a:xfrm>
              <a:off x="8167865" y="536029"/>
              <a:ext cx="99087" cy="106594"/>
            </a:xfrm>
            <a:custGeom>
              <a:avLst/>
              <a:gdLst/>
              <a:ahLst/>
              <a:cxnLst/>
              <a:rect l="l" t="t" r="r" b="b"/>
              <a:pathLst>
                <a:path w="3036" h="3266" extrusionOk="0">
                  <a:moveTo>
                    <a:pt x="719" y="1"/>
                  </a:moveTo>
                  <a:cubicBezTo>
                    <a:pt x="60" y="1"/>
                    <a:pt x="1" y="778"/>
                    <a:pt x="1084" y="954"/>
                  </a:cubicBezTo>
                  <a:cubicBezTo>
                    <a:pt x="2347" y="1167"/>
                    <a:pt x="3035" y="3265"/>
                    <a:pt x="3035" y="3265"/>
                  </a:cubicBezTo>
                  <a:cubicBezTo>
                    <a:pt x="3035" y="3265"/>
                    <a:pt x="2724" y="1003"/>
                    <a:pt x="1461" y="249"/>
                  </a:cubicBezTo>
                  <a:cubicBezTo>
                    <a:pt x="1170" y="71"/>
                    <a:pt x="917" y="1"/>
                    <a:pt x="71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0" name="Google Shape;9250;p22"/>
            <p:cNvSpPr/>
            <p:nvPr/>
          </p:nvSpPr>
          <p:spPr>
            <a:xfrm>
              <a:off x="7968940" y="527576"/>
              <a:ext cx="169617" cy="147456"/>
            </a:xfrm>
            <a:custGeom>
              <a:avLst/>
              <a:gdLst/>
              <a:ahLst/>
              <a:cxnLst/>
              <a:rect l="l" t="t" r="r" b="b"/>
              <a:pathLst>
                <a:path w="5197" h="4518" extrusionOk="0">
                  <a:moveTo>
                    <a:pt x="2164" y="0"/>
                  </a:moveTo>
                  <a:lnTo>
                    <a:pt x="2164" y="0"/>
                  </a:lnTo>
                  <a:cubicBezTo>
                    <a:pt x="2000" y="197"/>
                    <a:pt x="1885" y="426"/>
                    <a:pt x="1820" y="672"/>
                  </a:cubicBezTo>
                  <a:cubicBezTo>
                    <a:pt x="1688" y="1082"/>
                    <a:pt x="1131" y="1312"/>
                    <a:pt x="557" y="1705"/>
                  </a:cubicBezTo>
                  <a:cubicBezTo>
                    <a:pt x="0" y="2082"/>
                    <a:pt x="82" y="2705"/>
                    <a:pt x="213" y="3033"/>
                  </a:cubicBezTo>
                  <a:cubicBezTo>
                    <a:pt x="262" y="3262"/>
                    <a:pt x="246" y="3508"/>
                    <a:pt x="131" y="3721"/>
                  </a:cubicBezTo>
                  <a:cubicBezTo>
                    <a:pt x="393" y="3492"/>
                    <a:pt x="705" y="3328"/>
                    <a:pt x="1049" y="3229"/>
                  </a:cubicBezTo>
                  <a:cubicBezTo>
                    <a:pt x="1672" y="3049"/>
                    <a:pt x="1656" y="2754"/>
                    <a:pt x="1639" y="2295"/>
                  </a:cubicBezTo>
                  <a:cubicBezTo>
                    <a:pt x="1625" y="1877"/>
                    <a:pt x="1800" y="1852"/>
                    <a:pt x="1843" y="1852"/>
                  </a:cubicBezTo>
                  <a:cubicBezTo>
                    <a:pt x="1849" y="1852"/>
                    <a:pt x="1852" y="1852"/>
                    <a:pt x="1852" y="1852"/>
                  </a:cubicBezTo>
                  <a:cubicBezTo>
                    <a:pt x="1857" y="1852"/>
                    <a:pt x="1861" y="1852"/>
                    <a:pt x="1865" y="1852"/>
                  </a:cubicBezTo>
                  <a:cubicBezTo>
                    <a:pt x="2145" y="1852"/>
                    <a:pt x="2082" y="2381"/>
                    <a:pt x="2065" y="2672"/>
                  </a:cubicBezTo>
                  <a:cubicBezTo>
                    <a:pt x="2033" y="2967"/>
                    <a:pt x="1934" y="3574"/>
                    <a:pt x="2475" y="4164"/>
                  </a:cubicBezTo>
                  <a:cubicBezTo>
                    <a:pt x="2717" y="4427"/>
                    <a:pt x="3038" y="4518"/>
                    <a:pt x="3356" y="4518"/>
                  </a:cubicBezTo>
                  <a:cubicBezTo>
                    <a:pt x="3750" y="4518"/>
                    <a:pt x="4141" y="4380"/>
                    <a:pt x="4377" y="4262"/>
                  </a:cubicBezTo>
                  <a:cubicBezTo>
                    <a:pt x="4487" y="4216"/>
                    <a:pt x="4603" y="4194"/>
                    <a:pt x="4717" y="4194"/>
                  </a:cubicBezTo>
                  <a:cubicBezTo>
                    <a:pt x="4890" y="4194"/>
                    <a:pt x="5058" y="4245"/>
                    <a:pt x="5196" y="4344"/>
                  </a:cubicBezTo>
                  <a:cubicBezTo>
                    <a:pt x="5065" y="3459"/>
                    <a:pt x="4622" y="3197"/>
                    <a:pt x="4000" y="3131"/>
                  </a:cubicBezTo>
                  <a:cubicBezTo>
                    <a:pt x="3360" y="3065"/>
                    <a:pt x="2524" y="2852"/>
                    <a:pt x="2180" y="1770"/>
                  </a:cubicBezTo>
                  <a:cubicBezTo>
                    <a:pt x="1852" y="689"/>
                    <a:pt x="2164" y="0"/>
                    <a:pt x="216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1" name="Google Shape;9251;p22"/>
            <p:cNvSpPr/>
            <p:nvPr/>
          </p:nvSpPr>
          <p:spPr>
            <a:xfrm>
              <a:off x="7995670" y="627088"/>
              <a:ext cx="42298" cy="64753"/>
            </a:xfrm>
            <a:custGeom>
              <a:avLst/>
              <a:gdLst/>
              <a:ahLst/>
              <a:cxnLst/>
              <a:rect l="l" t="t" r="r" b="b"/>
              <a:pathLst>
                <a:path w="1296" h="1984" extrusionOk="0">
                  <a:moveTo>
                    <a:pt x="951" y="0"/>
                  </a:moveTo>
                  <a:cubicBezTo>
                    <a:pt x="951" y="0"/>
                    <a:pt x="935" y="82"/>
                    <a:pt x="509" y="344"/>
                  </a:cubicBezTo>
                  <a:cubicBezTo>
                    <a:pt x="165" y="525"/>
                    <a:pt x="1" y="918"/>
                    <a:pt x="115" y="1295"/>
                  </a:cubicBezTo>
                  <a:cubicBezTo>
                    <a:pt x="181" y="1524"/>
                    <a:pt x="230" y="1754"/>
                    <a:pt x="263" y="1983"/>
                  </a:cubicBezTo>
                  <a:cubicBezTo>
                    <a:pt x="263" y="1983"/>
                    <a:pt x="263" y="1852"/>
                    <a:pt x="771" y="1557"/>
                  </a:cubicBezTo>
                  <a:cubicBezTo>
                    <a:pt x="1296" y="1262"/>
                    <a:pt x="1099" y="836"/>
                    <a:pt x="1001" y="557"/>
                  </a:cubicBezTo>
                  <a:cubicBezTo>
                    <a:pt x="951" y="377"/>
                    <a:pt x="935" y="180"/>
                    <a:pt x="95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2" name="Google Shape;9252;p22"/>
            <p:cNvSpPr/>
            <p:nvPr/>
          </p:nvSpPr>
          <p:spPr>
            <a:xfrm>
              <a:off x="7808983" y="345981"/>
              <a:ext cx="226308" cy="159336"/>
            </a:xfrm>
            <a:custGeom>
              <a:avLst/>
              <a:gdLst/>
              <a:ahLst/>
              <a:cxnLst/>
              <a:rect l="l" t="t" r="r" b="b"/>
              <a:pathLst>
                <a:path w="6934" h="4882" extrusionOk="0">
                  <a:moveTo>
                    <a:pt x="4995" y="0"/>
                  </a:moveTo>
                  <a:cubicBezTo>
                    <a:pt x="4776" y="0"/>
                    <a:pt x="4531" y="52"/>
                    <a:pt x="4262" y="172"/>
                  </a:cubicBezTo>
                  <a:cubicBezTo>
                    <a:pt x="2787" y="844"/>
                    <a:pt x="3065" y="3319"/>
                    <a:pt x="4803" y="3663"/>
                  </a:cubicBezTo>
                  <a:cubicBezTo>
                    <a:pt x="4999" y="3696"/>
                    <a:pt x="5213" y="3728"/>
                    <a:pt x="5376" y="3745"/>
                  </a:cubicBezTo>
                  <a:cubicBezTo>
                    <a:pt x="4917" y="3843"/>
                    <a:pt x="4475" y="3991"/>
                    <a:pt x="4065" y="4187"/>
                  </a:cubicBezTo>
                  <a:cubicBezTo>
                    <a:pt x="3918" y="4269"/>
                    <a:pt x="3672" y="4351"/>
                    <a:pt x="3639" y="4368"/>
                  </a:cubicBezTo>
                  <a:cubicBezTo>
                    <a:pt x="3191" y="4537"/>
                    <a:pt x="2768" y="4612"/>
                    <a:pt x="2385" y="4612"/>
                  </a:cubicBezTo>
                  <a:cubicBezTo>
                    <a:pt x="1548" y="4612"/>
                    <a:pt x="904" y="4256"/>
                    <a:pt x="623" y="3761"/>
                  </a:cubicBezTo>
                  <a:cubicBezTo>
                    <a:pt x="377" y="3351"/>
                    <a:pt x="361" y="2860"/>
                    <a:pt x="574" y="2450"/>
                  </a:cubicBezTo>
                  <a:cubicBezTo>
                    <a:pt x="590" y="2434"/>
                    <a:pt x="590" y="2434"/>
                    <a:pt x="590" y="2417"/>
                  </a:cubicBezTo>
                  <a:cubicBezTo>
                    <a:pt x="803" y="2103"/>
                    <a:pt x="1139" y="1956"/>
                    <a:pt x="1452" y="1956"/>
                  </a:cubicBezTo>
                  <a:cubicBezTo>
                    <a:pt x="1742" y="1956"/>
                    <a:pt x="2013" y="2082"/>
                    <a:pt x="2147" y="2319"/>
                  </a:cubicBezTo>
                  <a:cubicBezTo>
                    <a:pt x="2262" y="2450"/>
                    <a:pt x="2311" y="2630"/>
                    <a:pt x="2311" y="2794"/>
                  </a:cubicBezTo>
                  <a:cubicBezTo>
                    <a:pt x="2311" y="2958"/>
                    <a:pt x="2262" y="3106"/>
                    <a:pt x="2147" y="3204"/>
                  </a:cubicBezTo>
                  <a:cubicBezTo>
                    <a:pt x="2033" y="3301"/>
                    <a:pt x="1975" y="3331"/>
                    <a:pt x="1946" y="3331"/>
                  </a:cubicBezTo>
                  <a:cubicBezTo>
                    <a:pt x="1921" y="3331"/>
                    <a:pt x="1918" y="3309"/>
                    <a:pt x="1918" y="3286"/>
                  </a:cubicBezTo>
                  <a:cubicBezTo>
                    <a:pt x="2000" y="3138"/>
                    <a:pt x="1967" y="2942"/>
                    <a:pt x="1836" y="2827"/>
                  </a:cubicBezTo>
                  <a:cubicBezTo>
                    <a:pt x="1760" y="2765"/>
                    <a:pt x="1674" y="2738"/>
                    <a:pt x="1589" y="2738"/>
                  </a:cubicBezTo>
                  <a:cubicBezTo>
                    <a:pt x="1378" y="2738"/>
                    <a:pt x="1176" y="2905"/>
                    <a:pt x="1164" y="3138"/>
                  </a:cubicBezTo>
                  <a:cubicBezTo>
                    <a:pt x="1164" y="3418"/>
                    <a:pt x="1416" y="3553"/>
                    <a:pt x="1675" y="3553"/>
                  </a:cubicBezTo>
                  <a:cubicBezTo>
                    <a:pt x="1795" y="3553"/>
                    <a:pt x="1917" y="3523"/>
                    <a:pt x="2016" y="3466"/>
                  </a:cubicBezTo>
                  <a:lnTo>
                    <a:pt x="2049" y="3433"/>
                  </a:lnTo>
                  <a:cubicBezTo>
                    <a:pt x="2065" y="3417"/>
                    <a:pt x="2098" y="3401"/>
                    <a:pt x="2115" y="3384"/>
                  </a:cubicBezTo>
                  <a:cubicBezTo>
                    <a:pt x="2410" y="3089"/>
                    <a:pt x="2459" y="2630"/>
                    <a:pt x="2197" y="2286"/>
                  </a:cubicBezTo>
                  <a:cubicBezTo>
                    <a:pt x="2059" y="2019"/>
                    <a:pt x="1750" y="1872"/>
                    <a:pt x="1417" y="1872"/>
                  </a:cubicBezTo>
                  <a:cubicBezTo>
                    <a:pt x="1075" y="1872"/>
                    <a:pt x="708" y="2027"/>
                    <a:pt x="475" y="2368"/>
                  </a:cubicBezTo>
                  <a:cubicBezTo>
                    <a:pt x="0" y="3106"/>
                    <a:pt x="213" y="4105"/>
                    <a:pt x="951" y="4581"/>
                  </a:cubicBezTo>
                  <a:cubicBezTo>
                    <a:pt x="1295" y="4782"/>
                    <a:pt x="1689" y="4882"/>
                    <a:pt x="2079" y="4882"/>
                  </a:cubicBezTo>
                  <a:cubicBezTo>
                    <a:pt x="2135" y="4882"/>
                    <a:pt x="2190" y="4880"/>
                    <a:pt x="2246" y="4876"/>
                  </a:cubicBezTo>
                  <a:cubicBezTo>
                    <a:pt x="3147" y="4859"/>
                    <a:pt x="3868" y="4368"/>
                    <a:pt x="5049" y="4007"/>
                  </a:cubicBezTo>
                  <a:cubicBezTo>
                    <a:pt x="5475" y="3909"/>
                    <a:pt x="5917" y="3843"/>
                    <a:pt x="6360" y="3794"/>
                  </a:cubicBezTo>
                  <a:cubicBezTo>
                    <a:pt x="6557" y="3778"/>
                    <a:pt x="6753" y="3728"/>
                    <a:pt x="6934" y="3630"/>
                  </a:cubicBezTo>
                  <a:lnTo>
                    <a:pt x="6934" y="3630"/>
                  </a:lnTo>
                  <a:cubicBezTo>
                    <a:pt x="6934" y="3630"/>
                    <a:pt x="6811" y="3659"/>
                    <a:pt x="6655" y="3659"/>
                  </a:cubicBezTo>
                  <a:cubicBezTo>
                    <a:pt x="6499" y="3659"/>
                    <a:pt x="6311" y="3630"/>
                    <a:pt x="6180" y="3515"/>
                  </a:cubicBezTo>
                  <a:cubicBezTo>
                    <a:pt x="5917" y="3269"/>
                    <a:pt x="5934" y="3368"/>
                    <a:pt x="5639" y="3286"/>
                  </a:cubicBezTo>
                  <a:cubicBezTo>
                    <a:pt x="5475" y="3237"/>
                    <a:pt x="5376" y="3089"/>
                    <a:pt x="5376" y="2909"/>
                  </a:cubicBezTo>
                  <a:cubicBezTo>
                    <a:pt x="5180" y="3073"/>
                    <a:pt x="5147" y="3368"/>
                    <a:pt x="5294" y="3581"/>
                  </a:cubicBezTo>
                  <a:cubicBezTo>
                    <a:pt x="5294" y="3581"/>
                    <a:pt x="4573" y="3581"/>
                    <a:pt x="4393" y="3204"/>
                  </a:cubicBezTo>
                  <a:cubicBezTo>
                    <a:pt x="4229" y="2843"/>
                    <a:pt x="4426" y="2843"/>
                    <a:pt x="4573" y="2761"/>
                  </a:cubicBezTo>
                  <a:cubicBezTo>
                    <a:pt x="4721" y="2679"/>
                    <a:pt x="4754" y="2532"/>
                    <a:pt x="4606" y="2319"/>
                  </a:cubicBezTo>
                  <a:cubicBezTo>
                    <a:pt x="4459" y="2122"/>
                    <a:pt x="4475" y="1745"/>
                    <a:pt x="4754" y="1745"/>
                  </a:cubicBezTo>
                  <a:cubicBezTo>
                    <a:pt x="4676" y="1576"/>
                    <a:pt x="4505" y="1479"/>
                    <a:pt x="4331" y="1479"/>
                  </a:cubicBezTo>
                  <a:cubicBezTo>
                    <a:pt x="4286" y="1479"/>
                    <a:pt x="4240" y="1486"/>
                    <a:pt x="4196" y="1499"/>
                  </a:cubicBezTo>
                  <a:cubicBezTo>
                    <a:pt x="3770" y="1565"/>
                    <a:pt x="3754" y="2171"/>
                    <a:pt x="3754" y="2171"/>
                  </a:cubicBezTo>
                  <a:cubicBezTo>
                    <a:pt x="3754" y="2171"/>
                    <a:pt x="3459" y="1434"/>
                    <a:pt x="3950" y="1057"/>
                  </a:cubicBezTo>
                  <a:cubicBezTo>
                    <a:pt x="4138" y="908"/>
                    <a:pt x="4288" y="851"/>
                    <a:pt x="4404" y="851"/>
                  </a:cubicBezTo>
                  <a:cubicBezTo>
                    <a:pt x="4582" y="851"/>
                    <a:pt x="4681" y="983"/>
                    <a:pt x="4721" y="1122"/>
                  </a:cubicBezTo>
                  <a:cubicBezTo>
                    <a:pt x="4774" y="1308"/>
                    <a:pt x="4880" y="1461"/>
                    <a:pt x="5023" y="1461"/>
                  </a:cubicBezTo>
                  <a:cubicBezTo>
                    <a:pt x="5057" y="1461"/>
                    <a:pt x="5093" y="1452"/>
                    <a:pt x="5131" y="1434"/>
                  </a:cubicBezTo>
                  <a:cubicBezTo>
                    <a:pt x="5271" y="1369"/>
                    <a:pt x="5383" y="1276"/>
                    <a:pt x="5480" y="1276"/>
                  </a:cubicBezTo>
                  <a:cubicBezTo>
                    <a:pt x="5531" y="1276"/>
                    <a:pt x="5577" y="1301"/>
                    <a:pt x="5622" y="1368"/>
                  </a:cubicBezTo>
                  <a:cubicBezTo>
                    <a:pt x="5737" y="1614"/>
                    <a:pt x="5622" y="1925"/>
                    <a:pt x="5360" y="2024"/>
                  </a:cubicBezTo>
                  <a:cubicBezTo>
                    <a:pt x="5360" y="2024"/>
                    <a:pt x="5371" y="2024"/>
                    <a:pt x="5391" y="2024"/>
                  </a:cubicBezTo>
                  <a:cubicBezTo>
                    <a:pt x="5531" y="2024"/>
                    <a:pt x="6100" y="1987"/>
                    <a:pt x="6229" y="1384"/>
                  </a:cubicBezTo>
                  <a:cubicBezTo>
                    <a:pt x="6347" y="845"/>
                    <a:pt x="5885" y="0"/>
                    <a:pt x="49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3" name="Google Shape;9253;p22"/>
            <p:cNvSpPr/>
            <p:nvPr/>
          </p:nvSpPr>
          <p:spPr>
            <a:xfrm>
              <a:off x="7773669" y="431263"/>
              <a:ext cx="151960" cy="107573"/>
            </a:xfrm>
            <a:custGeom>
              <a:avLst/>
              <a:gdLst/>
              <a:ahLst/>
              <a:cxnLst/>
              <a:rect l="l" t="t" r="r" b="b"/>
              <a:pathLst>
                <a:path w="4656" h="3296" extrusionOk="0">
                  <a:moveTo>
                    <a:pt x="836" y="1"/>
                  </a:moveTo>
                  <a:cubicBezTo>
                    <a:pt x="836" y="1"/>
                    <a:pt x="0" y="919"/>
                    <a:pt x="558" y="1722"/>
                  </a:cubicBezTo>
                  <a:cubicBezTo>
                    <a:pt x="869" y="2181"/>
                    <a:pt x="1377" y="2459"/>
                    <a:pt x="1934" y="2492"/>
                  </a:cubicBezTo>
                  <a:cubicBezTo>
                    <a:pt x="1869" y="2492"/>
                    <a:pt x="1475" y="2492"/>
                    <a:pt x="1295" y="2722"/>
                  </a:cubicBezTo>
                  <a:cubicBezTo>
                    <a:pt x="1180" y="2886"/>
                    <a:pt x="1131" y="3099"/>
                    <a:pt x="1164" y="3295"/>
                  </a:cubicBezTo>
                  <a:cubicBezTo>
                    <a:pt x="1218" y="3215"/>
                    <a:pt x="1316" y="3156"/>
                    <a:pt x="1423" y="3156"/>
                  </a:cubicBezTo>
                  <a:cubicBezTo>
                    <a:pt x="1445" y="3156"/>
                    <a:pt x="1469" y="3159"/>
                    <a:pt x="1492" y="3164"/>
                  </a:cubicBezTo>
                  <a:cubicBezTo>
                    <a:pt x="1600" y="3200"/>
                    <a:pt x="1762" y="3281"/>
                    <a:pt x="1950" y="3281"/>
                  </a:cubicBezTo>
                  <a:cubicBezTo>
                    <a:pt x="2103" y="3281"/>
                    <a:pt x="2273" y="3227"/>
                    <a:pt x="2443" y="3050"/>
                  </a:cubicBezTo>
                  <a:cubicBezTo>
                    <a:pt x="2820" y="2640"/>
                    <a:pt x="3311" y="2869"/>
                    <a:pt x="4655" y="2164"/>
                  </a:cubicBezTo>
                  <a:lnTo>
                    <a:pt x="4655" y="2164"/>
                  </a:lnTo>
                  <a:cubicBezTo>
                    <a:pt x="4655" y="2165"/>
                    <a:pt x="3936" y="2468"/>
                    <a:pt x="3126" y="2468"/>
                  </a:cubicBezTo>
                  <a:cubicBezTo>
                    <a:pt x="2659" y="2468"/>
                    <a:pt x="2162" y="2367"/>
                    <a:pt x="1754" y="2050"/>
                  </a:cubicBezTo>
                  <a:cubicBezTo>
                    <a:pt x="1115" y="1574"/>
                    <a:pt x="771" y="804"/>
                    <a:pt x="83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4" name="Google Shape;9254;p22"/>
            <p:cNvSpPr/>
            <p:nvPr/>
          </p:nvSpPr>
          <p:spPr>
            <a:xfrm>
              <a:off x="7974259" y="189223"/>
              <a:ext cx="145041" cy="205159"/>
            </a:xfrm>
            <a:custGeom>
              <a:avLst/>
              <a:gdLst/>
              <a:ahLst/>
              <a:cxnLst/>
              <a:rect l="l" t="t" r="r" b="b"/>
              <a:pathLst>
                <a:path w="4444" h="6286" extrusionOk="0">
                  <a:moveTo>
                    <a:pt x="2646" y="0"/>
                  </a:moveTo>
                  <a:cubicBezTo>
                    <a:pt x="2148" y="0"/>
                    <a:pt x="1625" y="207"/>
                    <a:pt x="1280" y="614"/>
                  </a:cubicBezTo>
                  <a:cubicBezTo>
                    <a:pt x="1" y="2254"/>
                    <a:pt x="903" y="4270"/>
                    <a:pt x="1657" y="5122"/>
                  </a:cubicBezTo>
                  <a:cubicBezTo>
                    <a:pt x="2083" y="5630"/>
                    <a:pt x="2640" y="6040"/>
                    <a:pt x="3263" y="6286"/>
                  </a:cubicBezTo>
                  <a:cubicBezTo>
                    <a:pt x="2689" y="6007"/>
                    <a:pt x="2181" y="5614"/>
                    <a:pt x="1771" y="5122"/>
                  </a:cubicBezTo>
                  <a:cubicBezTo>
                    <a:pt x="1493" y="4745"/>
                    <a:pt x="1296" y="4302"/>
                    <a:pt x="1165" y="3844"/>
                  </a:cubicBezTo>
                  <a:cubicBezTo>
                    <a:pt x="1001" y="3319"/>
                    <a:pt x="952" y="2762"/>
                    <a:pt x="1001" y="2204"/>
                  </a:cubicBezTo>
                  <a:cubicBezTo>
                    <a:pt x="1132" y="729"/>
                    <a:pt x="1952" y="188"/>
                    <a:pt x="2706" y="155"/>
                  </a:cubicBezTo>
                  <a:cubicBezTo>
                    <a:pt x="3050" y="155"/>
                    <a:pt x="3394" y="303"/>
                    <a:pt x="3640" y="549"/>
                  </a:cubicBezTo>
                  <a:cubicBezTo>
                    <a:pt x="4279" y="1106"/>
                    <a:pt x="3919" y="2040"/>
                    <a:pt x="3378" y="2270"/>
                  </a:cubicBezTo>
                  <a:cubicBezTo>
                    <a:pt x="3255" y="2331"/>
                    <a:pt x="3118" y="2365"/>
                    <a:pt x="2982" y="2365"/>
                  </a:cubicBezTo>
                  <a:cubicBezTo>
                    <a:pt x="2864" y="2365"/>
                    <a:pt x="2747" y="2340"/>
                    <a:pt x="2640" y="2286"/>
                  </a:cubicBezTo>
                  <a:cubicBezTo>
                    <a:pt x="2460" y="2188"/>
                    <a:pt x="2345" y="2024"/>
                    <a:pt x="2329" y="1827"/>
                  </a:cubicBezTo>
                  <a:cubicBezTo>
                    <a:pt x="2329" y="1730"/>
                    <a:pt x="2354" y="1707"/>
                    <a:pt x="2404" y="1707"/>
                  </a:cubicBezTo>
                  <a:cubicBezTo>
                    <a:pt x="2447" y="1707"/>
                    <a:pt x="2508" y="1724"/>
                    <a:pt x="2584" y="1724"/>
                  </a:cubicBezTo>
                  <a:cubicBezTo>
                    <a:pt x="2643" y="1724"/>
                    <a:pt x="2711" y="1714"/>
                    <a:pt x="2788" y="1680"/>
                  </a:cubicBezTo>
                  <a:cubicBezTo>
                    <a:pt x="3001" y="1565"/>
                    <a:pt x="3033" y="1286"/>
                    <a:pt x="2869" y="1123"/>
                  </a:cubicBezTo>
                  <a:cubicBezTo>
                    <a:pt x="2801" y="1049"/>
                    <a:pt x="2701" y="1008"/>
                    <a:pt x="2598" y="1008"/>
                  </a:cubicBezTo>
                  <a:cubicBezTo>
                    <a:pt x="2404" y="1008"/>
                    <a:pt x="2197" y="1151"/>
                    <a:pt x="2165" y="1483"/>
                  </a:cubicBezTo>
                  <a:cubicBezTo>
                    <a:pt x="2132" y="1729"/>
                    <a:pt x="2197" y="1975"/>
                    <a:pt x="2378" y="2139"/>
                  </a:cubicBezTo>
                  <a:cubicBezTo>
                    <a:pt x="2394" y="2172"/>
                    <a:pt x="2411" y="2188"/>
                    <a:pt x="2427" y="2204"/>
                  </a:cubicBezTo>
                  <a:lnTo>
                    <a:pt x="2492" y="2254"/>
                  </a:lnTo>
                  <a:lnTo>
                    <a:pt x="2542" y="2286"/>
                  </a:lnTo>
                  <a:lnTo>
                    <a:pt x="2574" y="2319"/>
                  </a:lnTo>
                  <a:lnTo>
                    <a:pt x="2624" y="2336"/>
                  </a:lnTo>
                  <a:cubicBezTo>
                    <a:pt x="2747" y="2401"/>
                    <a:pt x="2882" y="2434"/>
                    <a:pt x="3017" y="2434"/>
                  </a:cubicBezTo>
                  <a:cubicBezTo>
                    <a:pt x="3152" y="2434"/>
                    <a:pt x="3287" y="2401"/>
                    <a:pt x="3410" y="2336"/>
                  </a:cubicBezTo>
                  <a:cubicBezTo>
                    <a:pt x="4000" y="2139"/>
                    <a:pt x="4443" y="1073"/>
                    <a:pt x="3738" y="451"/>
                  </a:cubicBezTo>
                  <a:cubicBezTo>
                    <a:pt x="3475" y="149"/>
                    <a:pt x="3069" y="0"/>
                    <a:pt x="264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5" name="Google Shape;9255;p22"/>
            <p:cNvSpPr/>
            <p:nvPr/>
          </p:nvSpPr>
          <p:spPr>
            <a:xfrm>
              <a:off x="9191344" y="171827"/>
              <a:ext cx="56202" cy="78656"/>
            </a:xfrm>
            <a:custGeom>
              <a:avLst/>
              <a:gdLst/>
              <a:ahLst/>
              <a:cxnLst/>
              <a:rect l="l" t="t" r="r" b="b"/>
              <a:pathLst>
                <a:path w="1722" h="2410" extrusionOk="0">
                  <a:moveTo>
                    <a:pt x="1508" y="0"/>
                  </a:moveTo>
                  <a:lnTo>
                    <a:pt x="1508" y="0"/>
                  </a:lnTo>
                  <a:cubicBezTo>
                    <a:pt x="1508" y="0"/>
                    <a:pt x="1377" y="66"/>
                    <a:pt x="1361" y="164"/>
                  </a:cubicBezTo>
                  <a:cubicBezTo>
                    <a:pt x="1346" y="254"/>
                    <a:pt x="1249" y="330"/>
                    <a:pt x="1082" y="330"/>
                  </a:cubicBezTo>
                  <a:cubicBezTo>
                    <a:pt x="1066" y="330"/>
                    <a:pt x="1050" y="329"/>
                    <a:pt x="1033" y="328"/>
                  </a:cubicBezTo>
                  <a:cubicBezTo>
                    <a:pt x="836" y="328"/>
                    <a:pt x="0" y="393"/>
                    <a:pt x="66" y="2410"/>
                  </a:cubicBezTo>
                  <a:cubicBezTo>
                    <a:pt x="115" y="1983"/>
                    <a:pt x="377" y="1606"/>
                    <a:pt x="771" y="1393"/>
                  </a:cubicBezTo>
                  <a:cubicBezTo>
                    <a:pt x="1394" y="1115"/>
                    <a:pt x="1721" y="852"/>
                    <a:pt x="1607" y="475"/>
                  </a:cubicBezTo>
                  <a:cubicBezTo>
                    <a:pt x="1492" y="82"/>
                    <a:pt x="1508" y="0"/>
                    <a:pt x="150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6" name="Google Shape;9256;p22"/>
            <p:cNvSpPr/>
            <p:nvPr/>
          </p:nvSpPr>
          <p:spPr>
            <a:xfrm>
              <a:off x="8893364" y="265726"/>
              <a:ext cx="295859" cy="206302"/>
            </a:xfrm>
            <a:custGeom>
              <a:avLst/>
              <a:gdLst/>
              <a:ahLst/>
              <a:cxnLst/>
              <a:rect l="l" t="t" r="r" b="b"/>
              <a:pathLst>
                <a:path w="9065" h="6321" extrusionOk="0">
                  <a:moveTo>
                    <a:pt x="2014" y="0"/>
                  </a:moveTo>
                  <a:cubicBezTo>
                    <a:pt x="1110" y="0"/>
                    <a:pt x="93" y="656"/>
                    <a:pt x="49" y="1860"/>
                  </a:cubicBezTo>
                  <a:cubicBezTo>
                    <a:pt x="0" y="2712"/>
                    <a:pt x="476" y="3532"/>
                    <a:pt x="1246" y="3942"/>
                  </a:cubicBezTo>
                  <a:cubicBezTo>
                    <a:pt x="1740" y="4199"/>
                    <a:pt x="2291" y="4301"/>
                    <a:pt x="2857" y="4301"/>
                  </a:cubicBezTo>
                  <a:cubicBezTo>
                    <a:pt x="3192" y="4301"/>
                    <a:pt x="3533" y="4265"/>
                    <a:pt x="3869" y="4204"/>
                  </a:cubicBezTo>
                  <a:cubicBezTo>
                    <a:pt x="4754" y="3958"/>
                    <a:pt x="5573" y="3630"/>
                    <a:pt x="6393" y="3417"/>
                  </a:cubicBezTo>
                  <a:cubicBezTo>
                    <a:pt x="6591" y="3369"/>
                    <a:pt x="6793" y="3344"/>
                    <a:pt x="6993" y="3344"/>
                  </a:cubicBezTo>
                  <a:cubicBezTo>
                    <a:pt x="7605" y="3344"/>
                    <a:pt x="8190" y="3575"/>
                    <a:pt x="8524" y="4057"/>
                  </a:cubicBezTo>
                  <a:cubicBezTo>
                    <a:pt x="8966" y="4630"/>
                    <a:pt x="8999" y="5581"/>
                    <a:pt x="8458" y="5974"/>
                  </a:cubicBezTo>
                  <a:cubicBezTo>
                    <a:pt x="8244" y="6136"/>
                    <a:pt x="7987" y="6211"/>
                    <a:pt x="7739" y="6211"/>
                  </a:cubicBezTo>
                  <a:cubicBezTo>
                    <a:pt x="7359" y="6211"/>
                    <a:pt x="7001" y="6036"/>
                    <a:pt x="6852" y="5728"/>
                  </a:cubicBezTo>
                  <a:cubicBezTo>
                    <a:pt x="6540" y="5237"/>
                    <a:pt x="6786" y="4581"/>
                    <a:pt x="7245" y="4450"/>
                  </a:cubicBezTo>
                  <a:cubicBezTo>
                    <a:pt x="7337" y="4413"/>
                    <a:pt x="7431" y="4396"/>
                    <a:pt x="7524" y="4396"/>
                  </a:cubicBezTo>
                  <a:cubicBezTo>
                    <a:pt x="7763" y="4396"/>
                    <a:pt x="7993" y="4511"/>
                    <a:pt x="8147" y="4712"/>
                  </a:cubicBezTo>
                  <a:cubicBezTo>
                    <a:pt x="8245" y="4893"/>
                    <a:pt x="8245" y="5106"/>
                    <a:pt x="8180" y="5286"/>
                  </a:cubicBezTo>
                  <a:cubicBezTo>
                    <a:pt x="8166" y="5326"/>
                    <a:pt x="8110" y="5398"/>
                    <a:pt x="8063" y="5398"/>
                  </a:cubicBezTo>
                  <a:cubicBezTo>
                    <a:pt x="8052" y="5398"/>
                    <a:pt x="8041" y="5394"/>
                    <a:pt x="8032" y="5384"/>
                  </a:cubicBezTo>
                  <a:cubicBezTo>
                    <a:pt x="7983" y="5319"/>
                    <a:pt x="8032" y="4974"/>
                    <a:pt x="7655" y="4925"/>
                  </a:cubicBezTo>
                  <a:cubicBezTo>
                    <a:pt x="7641" y="4923"/>
                    <a:pt x="7627" y="4922"/>
                    <a:pt x="7614" y="4922"/>
                  </a:cubicBezTo>
                  <a:cubicBezTo>
                    <a:pt x="7285" y="4922"/>
                    <a:pt x="7177" y="5488"/>
                    <a:pt x="7508" y="5630"/>
                  </a:cubicBezTo>
                  <a:cubicBezTo>
                    <a:pt x="7578" y="5661"/>
                    <a:pt x="7651" y="5676"/>
                    <a:pt x="7722" y="5676"/>
                  </a:cubicBezTo>
                  <a:cubicBezTo>
                    <a:pt x="7952" y="5676"/>
                    <a:pt x="8166" y="5527"/>
                    <a:pt x="8229" y="5302"/>
                  </a:cubicBezTo>
                  <a:lnTo>
                    <a:pt x="8229" y="5286"/>
                  </a:lnTo>
                  <a:cubicBezTo>
                    <a:pt x="8229" y="5270"/>
                    <a:pt x="8229" y="5253"/>
                    <a:pt x="8245" y="5237"/>
                  </a:cubicBezTo>
                  <a:lnTo>
                    <a:pt x="8245" y="5220"/>
                  </a:lnTo>
                  <a:cubicBezTo>
                    <a:pt x="8278" y="5106"/>
                    <a:pt x="8262" y="4974"/>
                    <a:pt x="8229" y="4843"/>
                  </a:cubicBezTo>
                  <a:cubicBezTo>
                    <a:pt x="8116" y="4531"/>
                    <a:pt x="7814" y="4343"/>
                    <a:pt x="7503" y="4343"/>
                  </a:cubicBezTo>
                  <a:cubicBezTo>
                    <a:pt x="7405" y="4343"/>
                    <a:pt x="7306" y="4362"/>
                    <a:pt x="7212" y="4401"/>
                  </a:cubicBezTo>
                  <a:cubicBezTo>
                    <a:pt x="6704" y="4516"/>
                    <a:pt x="6426" y="5220"/>
                    <a:pt x="6754" y="5778"/>
                  </a:cubicBezTo>
                  <a:cubicBezTo>
                    <a:pt x="6925" y="6121"/>
                    <a:pt x="7333" y="6321"/>
                    <a:pt x="7758" y="6321"/>
                  </a:cubicBezTo>
                  <a:cubicBezTo>
                    <a:pt x="8024" y="6321"/>
                    <a:pt x="8297" y="6243"/>
                    <a:pt x="8524" y="6073"/>
                  </a:cubicBezTo>
                  <a:cubicBezTo>
                    <a:pt x="8950" y="5745"/>
                    <a:pt x="9065" y="5138"/>
                    <a:pt x="8917" y="4581"/>
                  </a:cubicBezTo>
                  <a:cubicBezTo>
                    <a:pt x="8819" y="4040"/>
                    <a:pt x="8458" y="3171"/>
                    <a:pt x="7196" y="2893"/>
                  </a:cubicBezTo>
                  <a:cubicBezTo>
                    <a:pt x="7051" y="2860"/>
                    <a:pt x="6903" y="2846"/>
                    <a:pt x="6752" y="2846"/>
                  </a:cubicBezTo>
                  <a:cubicBezTo>
                    <a:pt x="5421" y="2846"/>
                    <a:pt x="3880" y="3983"/>
                    <a:pt x="2295" y="3983"/>
                  </a:cubicBezTo>
                  <a:cubicBezTo>
                    <a:pt x="2072" y="3983"/>
                    <a:pt x="1848" y="3961"/>
                    <a:pt x="1623" y="3909"/>
                  </a:cubicBezTo>
                  <a:cubicBezTo>
                    <a:pt x="1541" y="3876"/>
                    <a:pt x="1443" y="3860"/>
                    <a:pt x="1361" y="3827"/>
                  </a:cubicBezTo>
                  <a:lnTo>
                    <a:pt x="1295" y="3794"/>
                  </a:lnTo>
                  <a:cubicBezTo>
                    <a:pt x="574" y="3417"/>
                    <a:pt x="148" y="2663"/>
                    <a:pt x="164" y="1860"/>
                  </a:cubicBezTo>
                  <a:cubicBezTo>
                    <a:pt x="186" y="742"/>
                    <a:pt x="1158" y="110"/>
                    <a:pt x="2023" y="110"/>
                  </a:cubicBezTo>
                  <a:cubicBezTo>
                    <a:pt x="2440" y="110"/>
                    <a:pt x="2832" y="256"/>
                    <a:pt x="3082" y="565"/>
                  </a:cubicBezTo>
                  <a:cubicBezTo>
                    <a:pt x="3557" y="1024"/>
                    <a:pt x="3508" y="1778"/>
                    <a:pt x="3000" y="2172"/>
                  </a:cubicBezTo>
                  <a:cubicBezTo>
                    <a:pt x="2934" y="2237"/>
                    <a:pt x="2836" y="2270"/>
                    <a:pt x="2754" y="2303"/>
                  </a:cubicBezTo>
                  <a:cubicBezTo>
                    <a:pt x="2693" y="2315"/>
                    <a:pt x="2630" y="2321"/>
                    <a:pt x="2568" y="2321"/>
                  </a:cubicBezTo>
                  <a:cubicBezTo>
                    <a:pt x="2381" y="2321"/>
                    <a:pt x="2197" y="2266"/>
                    <a:pt x="2049" y="2155"/>
                  </a:cubicBezTo>
                  <a:cubicBezTo>
                    <a:pt x="1918" y="2073"/>
                    <a:pt x="1869" y="1909"/>
                    <a:pt x="1902" y="1778"/>
                  </a:cubicBezTo>
                  <a:lnTo>
                    <a:pt x="1902" y="1778"/>
                  </a:lnTo>
                  <a:cubicBezTo>
                    <a:pt x="1977" y="1854"/>
                    <a:pt x="2081" y="1894"/>
                    <a:pt x="2185" y="1894"/>
                  </a:cubicBezTo>
                  <a:cubicBezTo>
                    <a:pt x="2239" y="1894"/>
                    <a:pt x="2294" y="1883"/>
                    <a:pt x="2344" y="1860"/>
                  </a:cubicBezTo>
                  <a:cubicBezTo>
                    <a:pt x="2590" y="1729"/>
                    <a:pt x="2508" y="1319"/>
                    <a:pt x="2197" y="1221"/>
                  </a:cubicBezTo>
                  <a:cubicBezTo>
                    <a:pt x="2169" y="1214"/>
                    <a:pt x="2140" y="1210"/>
                    <a:pt x="2113" y="1210"/>
                  </a:cubicBezTo>
                  <a:cubicBezTo>
                    <a:pt x="1770" y="1210"/>
                    <a:pt x="1491" y="1747"/>
                    <a:pt x="1885" y="2172"/>
                  </a:cubicBezTo>
                  <a:cubicBezTo>
                    <a:pt x="2043" y="2317"/>
                    <a:pt x="2245" y="2400"/>
                    <a:pt x="2453" y="2400"/>
                  </a:cubicBezTo>
                  <a:cubicBezTo>
                    <a:pt x="2526" y="2400"/>
                    <a:pt x="2600" y="2390"/>
                    <a:pt x="2672" y="2368"/>
                  </a:cubicBezTo>
                  <a:cubicBezTo>
                    <a:pt x="2705" y="2368"/>
                    <a:pt x="2738" y="2352"/>
                    <a:pt x="2770" y="2352"/>
                  </a:cubicBezTo>
                  <a:lnTo>
                    <a:pt x="2852" y="2335"/>
                  </a:lnTo>
                  <a:lnTo>
                    <a:pt x="2885" y="2319"/>
                  </a:lnTo>
                  <a:cubicBezTo>
                    <a:pt x="3033" y="2254"/>
                    <a:pt x="3164" y="2139"/>
                    <a:pt x="3246" y="2008"/>
                  </a:cubicBezTo>
                  <a:cubicBezTo>
                    <a:pt x="3574" y="1549"/>
                    <a:pt x="3541" y="909"/>
                    <a:pt x="3147" y="500"/>
                  </a:cubicBezTo>
                  <a:cubicBezTo>
                    <a:pt x="2886" y="162"/>
                    <a:pt x="2464" y="0"/>
                    <a:pt x="201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7" name="Google Shape;9257;p22"/>
            <p:cNvSpPr/>
            <p:nvPr/>
          </p:nvSpPr>
          <p:spPr>
            <a:xfrm>
              <a:off x="8943658" y="382503"/>
              <a:ext cx="210806" cy="121020"/>
            </a:xfrm>
            <a:custGeom>
              <a:avLst/>
              <a:gdLst/>
              <a:ahLst/>
              <a:cxnLst/>
              <a:rect l="l" t="t" r="r" b="b"/>
              <a:pathLst>
                <a:path w="6459" h="3708" extrusionOk="0">
                  <a:moveTo>
                    <a:pt x="5518" y="0"/>
                  </a:moveTo>
                  <a:cubicBezTo>
                    <a:pt x="5267" y="0"/>
                    <a:pt x="4968" y="44"/>
                    <a:pt x="4622" y="167"/>
                  </a:cubicBezTo>
                  <a:cubicBezTo>
                    <a:pt x="3774" y="469"/>
                    <a:pt x="2580" y="1035"/>
                    <a:pt x="1407" y="1035"/>
                  </a:cubicBezTo>
                  <a:cubicBezTo>
                    <a:pt x="926" y="1035"/>
                    <a:pt x="449" y="940"/>
                    <a:pt x="0" y="692"/>
                  </a:cubicBezTo>
                  <a:lnTo>
                    <a:pt x="0" y="692"/>
                  </a:lnTo>
                  <a:cubicBezTo>
                    <a:pt x="0" y="692"/>
                    <a:pt x="569" y="1335"/>
                    <a:pt x="1334" y="1335"/>
                  </a:cubicBezTo>
                  <a:cubicBezTo>
                    <a:pt x="1370" y="1335"/>
                    <a:pt x="1406" y="1334"/>
                    <a:pt x="1443" y="1331"/>
                  </a:cubicBezTo>
                  <a:cubicBezTo>
                    <a:pt x="1949" y="1307"/>
                    <a:pt x="2181" y="1167"/>
                    <a:pt x="2320" y="1167"/>
                  </a:cubicBezTo>
                  <a:cubicBezTo>
                    <a:pt x="2370" y="1167"/>
                    <a:pt x="2408" y="1185"/>
                    <a:pt x="2442" y="1233"/>
                  </a:cubicBezTo>
                  <a:cubicBezTo>
                    <a:pt x="2508" y="1324"/>
                    <a:pt x="2396" y="1374"/>
                    <a:pt x="2241" y="1374"/>
                  </a:cubicBezTo>
                  <a:cubicBezTo>
                    <a:pt x="2201" y="1374"/>
                    <a:pt x="2158" y="1370"/>
                    <a:pt x="2115" y="1364"/>
                  </a:cubicBezTo>
                  <a:cubicBezTo>
                    <a:pt x="2062" y="1340"/>
                    <a:pt x="2008" y="1330"/>
                    <a:pt x="1955" y="1330"/>
                  </a:cubicBezTo>
                  <a:cubicBezTo>
                    <a:pt x="1857" y="1330"/>
                    <a:pt x="1762" y="1366"/>
                    <a:pt x="1688" y="1429"/>
                  </a:cubicBezTo>
                  <a:cubicBezTo>
                    <a:pt x="1511" y="1591"/>
                    <a:pt x="1715" y="2102"/>
                    <a:pt x="1361" y="2102"/>
                  </a:cubicBezTo>
                  <a:cubicBezTo>
                    <a:pt x="1356" y="2102"/>
                    <a:pt x="1350" y="2102"/>
                    <a:pt x="1344" y="2101"/>
                  </a:cubicBezTo>
                  <a:lnTo>
                    <a:pt x="1344" y="2101"/>
                  </a:lnTo>
                  <a:cubicBezTo>
                    <a:pt x="1344" y="2101"/>
                    <a:pt x="1628" y="2468"/>
                    <a:pt x="2052" y="2468"/>
                  </a:cubicBezTo>
                  <a:cubicBezTo>
                    <a:pt x="2196" y="2468"/>
                    <a:pt x="2355" y="2426"/>
                    <a:pt x="2524" y="2314"/>
                  </a:cubicBezTo>
                  <a:cubicBezTo>
                    <a:pt x="3196" y="1888"/>
                    <a:pt x="2819" y="1380"/>
                    <a:pt x="3082" y="1249"/>
                  </a:cubicBezTo>
                  <a:cubicBezTo>
                    <a:pt x="3125" y="1226"/>
                    <a:pt x="3167" y="1216"/>
                    <a:pt x="3206" y="1216"/>
                  </a:cubicBezTo>
                  <a:cubicBezTo>
                    <a:pt x="3389" y="1216"/>
                    <a:pt x="3500" y="1445"/>
                    <a:pt x="3311" y="1675"/>
                  </a:cubicBezTo>
                  <a:cubicBezTo>
                    <a:pt x="3082" y="1937"/>
                    <a:pt x="2229" y="2888"/>
                    <a:pt x="3573" y="3708"/>
                  </a:cubicBezTo>
                  <a:cubicBezTo>
                    <a:pt x="3573" y="3708"/>
                    <a:pt x="3377" y="3249"/>
                    <a:pt x="3737" y="3085"/>
                  </a:cubicBezTo>
                  <a:cubicBezTo>
                    <a:pt x="4098" y="2937"/>
                    <a:pt x="4819" y="2708"/>
                    <a:pt x="4721" y="2216"/>
                  </a:cubicBezTo>
                  <a:cubicBezTo>
                    <a:pt x="4622" y="1708"/>
                    <a:pt x="4245" y="954"/>
                    <a:pt x="4852" y="511"/>
                  </a:cubicBezTo>
                  <a:cubicBezTo>
                    <a:pt x="5204" y="247"/>
                    <a:pt x="5509" y="147"/>
                    <a:pt x="5817" y="147"/>
                  </a:cubicBezTo>
                  <a:cubicBezTo>
                    <a:pt x="6025" y="147"/>
                    <a:pt x="6233" y="193"/>
                    <a:pt x="6458" y="265"/>
                  </a:cubicBezTo>
                  <a:cubicBezTo>
                    <a:pt x="6458" y="265"/>
                    <a:pt x="6135" y="0"/>
                    <a:pt x="551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8" name="Google Shape;9258;p22"/>
            <p:cNvSpPr/>
            <p:nvPr/>
          </p:nvSpPr>
          <p:spPr>
            <a:xfrm>
              <a:off x="8982693" y="262756"/>
              <a:ext cx="117723" cy="82410"/>
            </a:xfrm>
            <a:custGeom>
              <a:avLst/>
              <a:gdLst/>
              <a:ahLst/>
              <a:cxnLst/>
              <a:rect l="l" t="t" r="r" b="b"/>
              <a:pathLst>
                <a:path w="3607" h="2525" extrusionOk="0">
                  <a:moveTo>
                    <a:pt x="1116" y="0"/>
                  </a:moveTo>
                  <a:cubicBezTo>
                    <a:pt x="513" y="0"/>
                    <a:pt x="1" y="132"/>
                    <a:pt x="1" y="132"/>
                  </a:cubicBezTo>
                  <a:cubicBezTo>
                    <a:pt x="1" y="132"/>
                    <a:pt x="951" y="197"/>
                    <a:pt x="1197" y="541"/>
                  </a:cubicBezTo>
                  <a:cubicBezTo>
                    <a:pt x="1361" y="738"/>
                    <a:pt x="1427" y="1017"/>
                    <a:pt x="1345" y="1263"/>
                  </a:cubicBezTo>
                  <a:cubicBezTo>
                    <a:pt x="1296" y="1492"/>
                    <a:pt x="1181" y="2148"/>
                    <a:pt x="2213" y="2164"/>
                  </a:cubicBezTo>
                  <a:cubicBezTo>
                    <a:pt x="3246" y="2164"/>
                    <a:pt x="3082" y="2525"/>
                    <a:pt x="3082" y="2525"/>
                  </a:cubicBezTo>
                  <a:cubicBezTo>
                    <a:pt x="3082" y="2525"/>
                    <a:pt x="3607" y="1771"/>
                    <a:pt x="2738" y="607"/>
                  </a:cubicBezTo>
                  <a:cubicBezTo>
                    <a:pt x="2367" y="123"/>
                    <a:pt x="1699" y="0"/>
                    <a:pt x="11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9" name="Google Shape;9259;p22"/>
            <p:cNvSpPr/>
            <p:nvPr/>
          </p:nvSpPr>
          <p:spPr>
            <a:xfrm>
              <a:off x="8936707" y="175548"/>
              <a:ext cx="73826" cy="87240"/>
            </a:xfrm>
            <a:custGeom>
              <a:avLst/>
              <a:gdLst/>
              <a:ahLst/>
              <a:cxnLst/>
              <a:rect l="l" t="t" r="r" b="b"/>
              <a:pathLst>
                <a:path w="2262" h="2673" extrusionOk="0">
                  <a:moveTo>
                    <a:pt x="1115" y="1"/>
                  </a:moveTo>
                  <a:lnTo>
                    <a:pt x="1115" y="1"/>
                  </a:lnTo>
                  <a:cubicBezTo>
                    <a:pt x="820" y="165"/>
                    <a:pt x="738" y="706"/>
                    <a:pt x="803" y="1427"/>
                  </a:cubicBezTo>
                  <a:cubicBezTo>
                    <a:pt x="869" y="2164"/>
                    <a:pt x="0" y="2607"/>
                    <a:pt x="0" y="2607"/>
                  </a:cubicBezTo>
                  <a:cubicBezTo>
                    <a:pt x="574" y="2410"/>
                    <a:pt x="1754" y="2673"/>
                    <a:pt x="2000" y="2017"/>
                  </a:cubicBezTo>
                  <a:cubicBezTo>
                    <a:pt x="2262" y="1345"/>
                    <a:pt x="1623" y="935"/>
                    <a:pt x="1262" y="722"/>
                  </a:cubicBezTo>
                  <a:cubicBezTo>
                    <a:pt x="902" y="525"/>
                    <a:pt x="1115" y="1"/>
                    <a:pt x="11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0" name="Google Shape;9260;p22"/>
            <p:cNvSpPr/>
            <p:nvPr/>
          </p:nvSpPr>
          <p:spPr>
            <a:xfrm>
              <a:off x="8825968" y="213538"/>
              <a:ext cx="104342" cy="140211"/>
            </a:xfrm>
            <a:custGeom>
              <a:avLst/>
              <a:gdLst/>
              <a:ahLst/>
              <a:cxnLst/>
              <a:rect l="l" t="t" r="r" b="b"/>
              <a:pathLst>
                <a:path w="3197" h="4296" extrusionOk="0">
                  <a:moveTo>
                    <a:pt x="2803" y="1"/>
                  </a:moveTo>
                  <a:cubicBezTo>
                    <a:pt x="2725" y="78"/>
                    <a:pt x="2606" y="125"/>
                    <a:pt x="2487" y="125"/>
                  </a:cubicBezTo>
                  <a:cubicBezTo>
                    <a:pt x="2455" y="125"/>
                    <a:pt x="2424" y="122"/>
                    <a:pt x="2393" y="115"/>
                  </a:cubicBezTo>
                  <a:cubicBezTo>
                    <a:pt x="2343" y="109"/>
                    <a:pt x="2273" y="103"/>
                    <a:pt x="2191" y="103"/>
                  </a:cubicBezTo>
                  <a:cubicBezTo>
                    <a:pt x="1874" y="103"/>
                    <a:pt x="1386" y="194"/>
                    <a:pt x="1229" y="689"/>
                  </a:cubicBezTo>
                  <a:cubicBezTo>
                    <a:pt x="1049" y="1312"/>
                    <a:pt x="1197" y="1705"/>
                    <a:pt x="1410" y="1886"/>
                  </a:cubicBezTo>
                  <a:cubicBezTo>
                    <a:pt x="1623" y="2066"/>
                    <a:pt x="1623" y="2443"/>
                    <a:pt x="1475" y="2492"/>
                  </a:cubicBezTo>
                  <a:cubicBezTo>
                    <a:pt x="1444" y="2506"/>
                    <a:pt x="1407" y="2513"/>
                    <a:pt x="1370" y="2513"/>
                  </a:cubicBezTo>
                  <a:cubicBezTo>
                    <a:pt x="1232" y="2513"/>
                    <a:pt x="1083" y="2413"/>
                    <a:pt x="1147" y="2181"/>
                  </a:cubicBezTo>
                  <a:cubicBezTo>
                    <a:pt x="1220" y="1947"/>
                    <a:pt x="1047" y="1727"/>
                    <a:pt x="823" y="1727"/>
                  </a:cubicBezTo>
                  <a:cubicBezTo>
                    <a:pt x="795" y="1727"/>
                    <a:pt x="767" y="1731"/>
                    <a:pt x="738" y="1738"/>
                  </a:cubicBezTo>
                  <a:cubicBezTo>
                    <a:pt x="685" y="1745"/>
                    <a:pt x="637" y="1748"/>
                    <a:pt x="594" y="1748"/>
                  </a:cubicBezTo>
                  <a:cubicBezTo>
                    <a:pt x="420" y="1748"/>
                    <a:pt x="318" y="1695"/>
                    <a:pt x="279" y="1591"/>
                  </a:cubicBezTo>
                  <a:lnTo>
                    <a:pt x="279" y="1591"/>
                  </a:lnTo>
                  <a:cubicBezTo>
                    <a:pt x="279" y="1591"/>
                    <a:pt x="0" y="2492"/>
                    <a:pt x="688" y="2918"/>
                  </a:cubicBezTo>
                  <a:cubicBezTo>
                    <a:pt x="1377" y="3344"/>
                    <a:pt x="1737" y="4033"/>
                    <a:pt x="2131" y="4295"/>
                  </a:cubicBezTo>
                  <a:cubicBezTo>
                    <a:pt x="2131" y="4295"/>
                    <a:pt x="1524" y="3344"/>
                    <a:pt x="2082" y="2476"/>
                  </a:cubicBezTo>
                  <a:cubicBezTo>
                    <a:pt x="2639" y="1607"/>
                    <a:pt x="3196" y="1345"/>
                    <a:pt x="28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1" name="Google Shape;9261;p22"/>
            <p:cNvSpPr/>
            <p:nvPr/>
          </p:nvSpPr>
          <p:spPr>
            <a:xfrm>
              <a:off x="8688988" y="6388"/>
              <a:ext cx="264560" cy="264429"/>
            </a:xfrm>
            <a:custGeom>
              <a:avLst/>
              <a:gdLst/>
              <a:ahLst/>
              <a:cxnLst/>
              <a:rect l="l" t="t" r="r" b="b"/>
              <a:pathLst>
                <a:path w="8106" h="8102" extrusionOk="0">
                  <a:moveTo>
                    <a:pt x="2382" y="0"/>
                  </a:moveTo>
                  <a:cubicBezTo>
                    <a:pt x="2282" y="0"/>
                    <a:pt x="2182" y="7"/>
                    <a:pt x="2083" y="21"/>
                  </a:cubicBezTo>
                  <a:cubicBezTo>
                    <a:pt x="755" y="168"/>
                    <a:pt x="1" y="1987"/>
                    <a:pt x="788" y="3250"/>
                  </a:cubicBezTo>
                  <a:cubicBezTo>
                    <a:pt x="1377" y="4207"/>
                    <a:pt x="2455" y="4489"/>
                    <a:pt x="3429" y="4489"/>
                  </a:cubicBezTo>
                  <a:cubicBezTo>
                    <a:pt x="3539" y="4489"/>
                    <a:pt x="3648" y="4486"/>
                    <a:pt x="3754" y="4479"/>
                  </a:cubicBezTo>
                  <a:cubicBezTo>
                    <a:pt x="3951" y="4479"/>
                    <a:pt x="4197" y="4446"/>
                    <a:pt x="4443" y="4413"/>
                  </a:cubicBezTo>
                  <a:cubicBezTo>
                    <a:pt x="4443" y="4413"/>
                    <a:pt x="4651" y="4379"/>
                    <a:pt x="4962" y="4379"/>
                  </a:cubicBezTo>
                  <a:cubicBezTo>
                    <a:pt x="5449" y="4379"/>
                    <a:pt x="6189" y="4464"/>
                    <a:pt x="6770" y="4905"/>
                  </a:cubicBezTo>
                  <a:cubicBezTo>
                    <a:pt x="7164" y="5249"/>
                    <a:pt x="7426" y="5708"/>
                    <a:pt x="7508" y="6233"/>
                  </a:cubicBezTo>
                  <a:cubicBezTo>
                    <a:pt x="7508" y="6233"/>
                    <a:pt x="7672" y="7429"/>
                    <a:pt x="7098" y="8069"/>
                  </a:cubicBezTo>
                  <a:cubicBezTo>
                    <a:pt x="7089" y="8078"/>
                    <a:pt x="7085" y="8087"/>
                    <a:pt x="7080" y="8093"/>
                  </a:cubicBezTo>
                  <a:lnTo>
                    <a:pt x="7080" y="8093"/>
                  </a:lnTo>
                  <a:cubicBezTo>
                    <a:pt x="7207" y="8022"/>
                    <a:pt x="8105" y="7465"/>
                    <a:pt x="7983" y="5987"/>
                  </a:cubicBezTo>
                  <a:cubicBezTo>
                    <a:pt x="7876" y="4666"/>
                    <a:pt x="6826" y="4010"/>
                    <a:pt x="5499" y="4010"/>
                  </a:cubicBezTo>
                  <a:cubicBezTo>
                    <a:pt x="5212" y="4010"/>
                    <a:pt x="4913" y="4041"/>
                    <a:pt x="4607" y="4102"/>
                  </a:cubicBezTo>
                  <a:cubicBezTo>
                    <a:pt x="4105" y="4202"/>
                    <a:pt x="3650" y="4253"/>
                    <a:pt x="3241" y="4253"/>
                  </a:cubicBezTo>
                  <a:cubicBezTo>
                    <a:pt x="2714" y="4253"/>
                    <a:pt x="2264" y="4170"/>
                    <a:pt x="1886" y="4004"/>
                  </a:cubicBezTo>
                  <a:cubicBezTo>
                    <a:pt x="1492" y="3807"/>
                    <a:pt x="1148" y="3512"/>
                    <a:pt x="919" y="3151"/>
                  </a:cubicBezTo>
                  <a:cubicBezTo>
                    <a:pt x="198" y="1987"/>
                    <a:pt x="886" y="299"/>
                    <a:pt x="2099" y="168"/>
                  </a:cubicBezTo>
                  <a:cubicBezTo>
                    <a:pt x="2204" y="150"/>
                    <a:pt x="2311" y="140"/>
                    <a:pt x="2417" y="140"/>
                  </a:cubicBezTo>
                  <a:cubicBezTo>
                    <a:pt x="2875" y="140"/>
                    <a:pt x="3325" y="311"/>
                    <a:pt x="3591" y="643"/>
                  </a:cubicBezTo>
                  <a:cubicBezTo>
                    <a:pt x="3869" y="1037"/>
                    <a:pt x="3918" y="1561"/>
                    <a:pt x="3722" y="2004"/>
                  </a:cubicBezTo>
                  <a:cubicBezTo>
                    <a:pt x="3574" y="2339"/>
                    <a:pt x="3240" y="2543"/>
                    <a:pt x="2881" y="2543"/>
                  </a:cubicBezTo>
                  <a:cubicBezTo>
                    <a:pt x="2801" y="2543"/>
                    <a:pt x="2720" y="2533"/>
                    <a:pt x="2640" y="2512"/>
                  </a:cubicBezTo>
                  <a:cubicBezTo>
                    <a:pt x="2197" y="2397"/>
                    <a:pt x="2017" y="1971"/>
                    <a:pt x="2361" y="1922"/>
                  </a:cubicBezTo>
                  <a:cubicBezTo>
                    <a:pt x="2771" y="1856"/>
                    <a:pt x="2837" y="1512"/>
                    <a:pt x="2705" y="1217"/>
                  </a:cubicBezTo>
                  <a:cubicBezTo>
                    <a:pt x="2645" y="1096"/>
                    <a:pt x="2509" y="1027"/>
                    <a:pt x="2364" y="1027"/>
                  </a:cubicBezTo>
                  <a:cubicBezTo>
                    <a:pt x="2156" y="1027"/>
                    <a:pt x="1927" y="1168"/>
                    <a:pt x="1869" y="1496"/>
                  </a:cubicBezTo>
                  <a:cubicBezTo>
                    <a:pt x="1820" y="1758"/>
                    <a:pt x="1886" y="2037"/>
                    <a:pt x="2083" y="2250"/>
                  </a:cubicBezTo>
                  <a:cubicBezTo>
                    <a:pt x="2250" y="2434"/>
                    <a:pt x="2583" y="2592"/>
                    <a:pt x="2927" y="2592"/>
                  </a:cubicBezTo>
                  <a:cubicBezTo>
                    <a:pt x="3256" y="2592"/>
                    <a:pt x="3595" y="2446"/>
                    <a:pt x="3804" y="2037"/>
                  </a:cubicBezTo>
                  <a:cubicBezTo>
                    <a:pt x="4033" y="1561"/>
                    <a:pt x="3984" y="1004"/>
                    <a:pt x="3689" y="561"/>
                  </a:cubicBezTo>
                  <a:cubicBezTo>
                    <a:pt x="3387" y="178"/>
                    <a:pt x="2891" y="0"/>
                    <a:pt x="2382" y="0"/>
                  </a:cubicBezTo>
                  <a:close/>
                  <a:moveTo>
                    <a:pt x="7080" y="8093"/>
                  </a:moveTo>
                  <a:cubicBezTo>
                    <a:pt x="7071" y="8099"/>
                    <a:pt x="7065" y="8101"/>
                    <a:pt x="7065" y="8101"/>
                  </a:cubicBezTo>
                  <a:cubicBezTo>
                    <a:pt x="7073" y="8101"/>
                    <a:pt x="7077" y="8098"/>
                    <a:pt x="7080" y="8093"/>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2" name="Google Shape;9262;p22"/>
            <p:cNvSpPr/>
            <p:nvPr/>
          </p:nvSpPr>
          <p:spPr>
            <a:xfrm>
              <a:off x="8731254" y="158577"/>
              <a:ext cx="152352" cy="77449"/>
            </a:xfrm>
            <a:custGeom>
              <a:avLst/>
              <a:gdLst/>
              <a:ahLst/>
              <a:cxnLst/>
              <a:rect l="l" t="t" r="r" b="b"/>
              <a:pathLst>
                <a:path w="4668" h="2373" extrusionOk="0">
                  <a:moveTo>
                    <a:pt x="3587" y="1"/>
                  </a:moveTo>
                  <a:cubicBezTo>
                    <a:pt x="3291" y="1"/>
                    <a:pt x="2940" y="42"/>
                    <a:pt x="2541" y="160"/>
                  </a:cubicBezTo>
                  <a:cubicBezTo>
                    <a:pt x="1975" y="321"/>
                    <a:pt x="1495" y="380"/>
                    <a:pt x="1103" y="380"/>
                  </a:cubicBezTo>
                  <a:cubicBezTo>
                    <a:pt x="576" y="380"/>
                    <a:pt x="208" y="273"/>
                    <a:pt x="1" y="160"/>
                  </a:cubicBezTo>
                  <a:lnTo>
                    <a:pt x="1" y="160"/>
                  </a:lnTo>
                  <a:cubicBezTo>
                    <a:pt x="148" y="275"/>
                    <a:pt x="263" y="390"/>
                    <a:pt x="378" y="537"/>
                  </a:cubicBezTo>
                  <a:cubicBezTo>
                    <a:pt x="453" y="642"/>
                    <a:pt x="610" y="1393"/>
                    <a:pt x="1190" y="1393"/>
                  </a:cubicBezTo>
                  <a:cubicBezTo>
                    <a:pt x="1243" y="1393"/>
                    <a:pt x="1300" y="1387"/>
                    <a:pt x="1361" y="1373"/>
                  </a:cubicBezTo>
                  <a:cubicBezTo>
                    <a:pt x="2099" y="1226"/>
                    <a:pt x="1951" y="767"/>
                    <a:pt x="2427" y="619"/>
                  </a:cubicBezTo>
                  <a:cubicBezTo>
                    <a:pt x="2519" y="591"/>
                    <a:pt x="2597" y="579"/>
                    <a:pt x="2662" y="579"/>
                  </a:cubicBezTo>
                  <a:cubicBezTo>
                    <a:pt x="2931" y="579"/>
                    <a:pt x="2975" y="786"/>
                    <a:pt x="2869" y="865"/>
                  </a:cubicBezTo>
                  <a:cubicBezTo>
                    <a:pt x="2813" y="900"/>
                    <a:pt x="2763" y="911"/>
                    <a:pt x="2711" y="911"/>
                  </a:cubicBezTo>
                  <a:cubicBezTo>
                    <a:pt x="2639" y="911"/>
                    <a:pt x="2563" y="891"/>
                    <a:pt x="2459" y="881"/>
                  </a:cubicBezTo>
                  <a:cubicBezTo>
                    <a:pt x="2451" y="881"/>
                    <a:pt x="2443" y="880"/>
                    <a:pt x="2433" y="880"/>
                  </a:cubicBezTo>
                  <a:cubicBezTo>
                    <a:pt x="2249" y="880"/>
                    <a:pt x="1812" y="1033"/>
                    <a:pt x="1968" y="1439"/>
                  </a:cubicBezTo>
                  <a:cubicBezTo>
                    <a:pt x="2132" y="1881"/>
                    <a:pt x="2377" y="2242"/>
                    <a:pt x="2115" y="2373"/>
                  </a:cubicBezTo>
                  <a:cubicBezTo>
                    <a:pt x="2115" y="2373"/>
                    <a:pt x="3033" y="2373"/>
                    <a:pt x="3345" y="2127"/>
                  </a:cubicBezTo>
                  <a:cubicBezTo>
                    <a:pt x="3705" y="1865"/>
                    <a:pt x="3853" y="1406"/>
                    <a:pt x="3722" y="996"/>
                  </a:cubicBezTo>
                  <a:cubicBezTo>
                    <a:pt x="3623" y="502"/>
                    <a:pt x="3938" y="202"/>
                    <a:pt x="4415" y="202"/>
                  </a:cubicBezTo>
                  <a:cubicBezTo>
                    <a:pt x="4491" y="202"/>
                    <a:pt x="4572" y="210"/>
                    <a:pt x="4656" y="226"/>
                  </a:cubicBezTo>
                  <a:cubicBezTo>
                    <a:pt x="4667" y="226"/>
                    <a:pt x="4277" y="1"/>
                    <a:pt x="358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3" name="Google Shape;9263;p22"/>
            <p:cNvSpPr/>
            <p:nvPr/>
          </p:nvSpPr>
          <p:spPr>
            <a:xfrm>
              <a:off x="8770321" y="15592"/>
              <a:ext cx="105419" cy="109303"/>
            </a:xfrm>
            <a:custGeom>
              <a:avLst/>
              <a:gdLst/>
              <a:ahLst/>
              <a:cxnLst/>
              <a:rect l="l" t="t" r="r" b="b"/>
              <a:pathLst>
                <a:path w="3230" h="3349" extrusionOk="0">
                  <a:moveTo>
                    <a:pt x="1262" y="1"/>
                  </a:moveTo>
                  <a:lnTo>
                    <a:pt x="1262" y="1"/>
                  </a:lnTo>
                  <a:cubicBezTo>
                    <a:pt x="1689" y="427"/>
                    <a:pt x="1836" y="1066"/>
                    <a:pt x="1639" y="1656"/>
                  </a:cubicBezTo>
                  <a:cubicBezTo>
                    <a:pt x="1394" y="2417"/>
                    <a:pt x="864" y="2608"/>
                    <a:pt x="414" y="2608"/>
                  </a:cubicBezTo>
                  <a:cubicBezTo>
                    <a:pt x="262" y="2608"/>
                    <a:pt x="120" y="2587"/>
                    <a:pt x="0" y="2558"/>
                  </a:cubicBezTo>
                  <a:lnTo>
                    <a:pt x="0" y="2558"/>
                  </a:lnTo>
                  <a:cubicBezTo>
                    <a:pt x="0" y="2558"/>
                    <a:pt x="228" y="3348"/>
                    <a:pt x="1006" y="3348"/>
                  </a:cubicBezTo>
                  <a:cubicBezTo>
                    <a:pt x="1036" y="3348"/>
                    <a:pt x="1067" y="3347"/>
                    <a:pt x="1099" y="3345"/>
                  </a:cubicBezTo>
                  <a:cubicBezTo>
                    <a:pt x="1934" y="3279"/>
                    <a:pt x="1885" y="2640"/>
                    <a:pt x="1869" y="2345"/>
                  </a:cubicBezTo>
                  <a:cubicBezTo>
                    <a:pt x="1869" y="2066"/>
                    <a:pt x="1853" y="1837"/>
                    <a:pt x="1967" y="1837"/>
                  </a:cubicBezTo>
                  <a:cubicBezTo>
                    <a:pt x="2066" y="1837"/>
                    <a:pt x="2098" y="1951"/>
                    <a:pt x="2033" y="2148"/>
                  </a:cubicBezTo>
                  <a:cubicBezTo>
                    <a:pt x="1967" y="2345"/>
                    <a:pt x="1820" y="2984"/>
                    <a:pt x="2918" y="3082"/>
                  </a:cubicBezTo>
                  <a:cubicBezTo>
                    <a:pt x="2787" y="3000"/>
                    <a:pt x="2754" y="2804"/>
                    <a:pt x="2852" y="2673"/>
                  </a:cubicBezTo>
                  <a:cubicBezTo>
                    <a:pt x="3000" y="2410"/>
                    <a:pt x="3229" y="1968"/>
                    <a:pt x="2492" y="1345"/>
                  </a:cubicBezTo>
                  <a:cubicBezTo>
                    <a:pt x="1771" y="722"/>
                    <a:pt x="1705" y="279"/>
                    <a:pt x="12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4" name="Google Shape;9264;p22"/>
            <p:cNvSpPr/>
            <p:nvPr/>
          </p:nvSpPr>
          <p:spPr>
            <a:xfrm>
              <a:off x="8661703" y="-140318"/>
              <a:ext cx="49805" cy="250101"/>
            </a:xfrm>
            <a:custGeom>
              <a:avLst/>
              <a:gdLst/>
              <a:ahLst/>
              <a:cxnLst/>
              <a:rect l="l" t="t" r="r" b="b"/>
              <a:pathLst>
                <a:path w="1526" h="7663" extrusionOk="0">
                  <a:moveTo>
                    <a:pt x="625" y="0"/>
                  </a:moveTo>
                  <a:cubicBezTo>
                    <a:pt x="557" y="0"/>
                    <a:pt x="485" y="17"/>
                    <a:pt x="411" y="57"/>
                  </a:cubicBezTo>
                  <a:cubicBezTo>
                    <a:pt x="1" y="287"/>
                    <a:pt x="329" y="844"/>
                    <a:pt x="591" y="1106"/>
                  </a:cubicBezTo>
                  <a:cubicBezTo>
                    <a:pt x="706" y="1205"/>
                    <a:pt x="755" y="1483"/>
                    <a:pt x="788" y="1860"/>
                  </a:cubicBezTo>
                  <a:cubicBezTo>
                    <a:pt x="837" y="2565"/>
                    <a:pt x="820" y="3286"/>
                    <a:pt x="738" y="3991"/>
                  </a:cubicBezTo>
                  <a:cubicBezTo>
                    <a:pt x="607" y="5368"/>
                    <a:pt x="771" y="7122"/>
                    <a:pt x="1460" y="7663"/>
                  </a:cubicBezTo>
                  <a:cubicBezTo>
                    <a:pt x="1460" y="7663"/>
                    <a:pt x="804" y="7056"/>
                    <a:pt x="952" y="5171"/>
                  </a:cubicBezTo>
                  <a:cubicBezTo>
                    <a:pt x="1050" y="3975"/>
                    <a:pt x="1411" y="2827"/>
                    <a:pt x="1476" y="1860"/>
                  </a:cubicBezTo>
                  <a:cubicBezTo>
                    <a:pt x="1525" y="1286"/>
                    <a:pt x="1460" y="795"/>
                    <a:pt x="1181" y="369"/>
                  </a:cubicBezTo>
                  <a:cubicBezTo>
                    <a:pt x="1181" y="369"/>
                    <a:pt x="947" y="0"/>
                    <a:pt x="6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5" name="Google Shape;9265;p22"/>
            <p:cNvSpPr/>
            <p:nvPr/>
          </p:nvSpPr>
          <p:spPr>
            <a:xfrm>
              <a:off x="8507654" y="-173053"/>
              <a:ext cx="276603" cy="332054"/>
            </a:xfrm>
            <a:custGeom>
              <a:avLst/>
              <a:gdLst/>
              <a:ahLst/>
              <a:cxnLst/>
              <a:rect l="l" t="t" r="r" b="b"/>
              <a:pathLst>
                <a:path w="8475" h="10174" extrusionOk="0">
                  <a:moveTo>
                    <a:pt x="2179" y="0"/>
                  </a:moveTo>
                  <a:cubicBezTo>
                    <a:pt x="1280" y="0"/>
                    <a:pt x="459" y="468"/>
                    <a:pt x="246" y="1175"/>
                  </a:cubicBezTo>
                  <a:cubicBezTo>
                    <a:pt x="0" y="1781"/>
                    <a:pt x="197" y="2470"/>
                    <a:pt x="721" y="2863"/>
                  </a:cubicBezTo>
                  <a:lnTo>
                    <a:pt x="771" y="2896"/>
                  </a:lnTo>
                  <a:cubicBezTo>
                    <a:pt x="1010" y="3031"/>
                    <a:pt x="1272" y="3101"/>
                    <a:pt x="1533" y="3101"/>
                  </a:cubicBezTo>
                  <a:cubicBezTo>
                    <a:pt x="1809" y="3101"/>
                    <a:pt x="2083" y="3023"/>
                    <a:pt x="2328" y="2863"/>
                  </a:cubicBezTo>
                  <a:cubicBezTo>
                    <a:pt x="2492" y="2765"/>
                    <a:pt x="2606" y="2601"/>
                    <a:pt x="2656" y="2437"/>
                  </a:cubicBezTo>
                  <a:cubicBezTo>
                    <a:pt x="2800" y="2034"/>
                    <a:pt x="2501" y="1643"/>
                    <a:pt x="2115" y="1643"/>
                  </a:cubicBezTo>
                  <a:cubicBezTo>
                    <a:pt x="2061" y="1643"/>
                    <a:pt x="2006" y="1651"/>
                    <a:pt x="1951" y="1667"/>
                  </a:cubicBezTo>
                  <a:cubicBezTo>
                    <a:pt x="1623" y="1732"/>
                    <a:pt x="1443" y="2076"/>
                    <a:pt x="1557" y="2388"/>
                  </a:cubicBezTo>
                  <a:cubicBezTo>
                    <a:pt x="1646" y="2640"/>
                    <a:pt x="1928" y="2669"/>
                    <a:pt x="2053" y="2669"/>
                  </a:cubicBezTo>
                  <a:cubicBezTo>
                    <a:pt x="2091" y="2669"/>
                    <a:pt x="2115" y="2666"/>
                    <a:pt x="2115" y="2666"/>
                  </a:cubicBezTo>
                  <a:lnTo>
                    <a:pt x="2115" y="2666"/>
                  </a:lnTo>
                  <a:cubicBezTo>
                    <a:pt x="2082" y="2748"/>
                    <a:pt x="2016" y="2814"/>
                    <a:pt x="1934" y="2863"/>
                  </a:cubicBezTo>
                  <a:cubicBezTo>
                    <a:pt x="1820" y="2929"/>
                    <a:pt x="1688" y="2962"/>
                    <a:pt x="1557" y="2962"/>
                  </a:cubicBezTo>
                  <a:cubicBezTo>
                    <a:pt x="1426" y="2962"/>
                    <a:pt x="1295" y="2929"/>
                    <a:pt x="1180" y="2863"/>
                  </a:cubicBezTo>
                  <a:cubicBezTo>
                    <a:pt x="1098" y="2830"/>
                    <a:pt x="1016" y="2765"/>
                    <a:pt x="951" y="2716"/>
                  </a:cubicBezTo>
                  <a:cubicBezTo>
                    <a:pt x="525" y="2322"/>
                    <a:pt x="443" y="1093"/>
                    <a:pt x="1148" y="519"/>
                  </a:cubicBezTo>
                  <a:cubicBezTo>
                    <a:pt x="1472" y="269"/>
                    <a:pt x="1849" y="137"/>
                    <a:pt x="2244" y="137"/>
                  </a:cubicBezTo>
                  <a:cubicBezTo>
                    <a:pt x="2288" y="137"/>
                    <a:pt x="2332" y="139"/>
                    <a:pt x="2377" y="142"/>
                  </a:cubicBezTo>
                  <a:cubicBezTo>
                    <a:pt x="2508" y="142"/>
                    <a:pt x="2639" y="175"/>
                    <a:pt x="2770" y="208"/>
                  </a:cubicBezTo>
                  <a:cubicBezTo>
                    <a:pt x="3869" y="454"/>
                    <a:pt x="4590" y="1634"/>
                    <a:pt x="4803" y="2847"/>
                  </a:cubicBezTo>
                  <a:cubicBezTo>
                    <a:pt x="4803" y="2847"/>
                    <a:pt x="4803" y="2863"/>
                    <a:pt x="4803" y="2863"/>
                  </a:cubicBezTo>
                  <a:cubicBezTo>
                    <a:pt x="5065" y="4109"/>
                    <a:pt x="4803" y="5355"/>
                    <a:pt x="4885" y="6469"/>
                  </a:cubicBezTo>
                  <a:cubicBezTo>
                    <a:pt x="4836" y="7502"/>
                    <a:pt x="5229" y="8485"/>
                    <a:pt x="5983" y="9190"/>
                  </a:cubicBezTo>
                  <a:cubicBezTo>
                    <a:pt x="6671" y="9797"/>
                    <a:pt x="7557" y="10141"/>
                    <a:pt x="8474" y="10174"/>
                  </a:cubicBezTo>
                  <a:cubicBezTo>
                    <a:pt x="7573" y="10108"/>
                    <a:pt x="6704" y="9747"/>
                    <a:pt x="6032" y="9125"/>
                  </a:cubicBezTo>
                  <a:cubicBezTo>
                    <a:pt x="5327" y="8436"/>
                    <a:pt x="4967" y="7469"/>
                    <a:pt x="5032" y="6486"/>
                  </a:cubicBezTo>
                  <a:cubicBezTo>
                    <a:pt x="4967" y="5387"/>
                    <a:pt x="5229" y="4158"/>
                    <a:pt x="4983" y="2863"/>
                  </a:cubicBezTo>
                  <a:lnTo>
                    <a:pt x="4983" y="2847"/>
                  </a:lnTo>
                  <a:cubicBezTo>
                    <a:pt x="4754" y="1585"/>
                    <a:pt x="4000" y="323"/>
                    <a:pt x="2803" y="77"/>
                  </a:cubicBezTo>
                  <a:cubicBezTo>
                    <a:pt x="2595" y="25"/>
                    <a:pt x="2385" y="0"/>
                    <a:pt x="21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6" name="Google Shape;9266;p22"/>
            <p:cNvSpPr/>
            <p:nvPr/>
          </p:nvSpPr>
          <p:spPr>
            <a:xfrm>
              <a:off x="8495872" y="-121877"/>
              <a:ext cx="151438" cy="179245"/>
            </a:xfrm>
            <a:custGeom>
              <a:avLst/>
              <a:gdLst/>
              <a:ahLst/>
              <a:cxnLst/>
              <a:rect l="l" t="t" r="r" b="b"/>
              <a:pathLst>
                <a:path w="4640" h="5492" extrusionOk="0">
                  <a:moveTo>
                    <a:pt x="279" y="0"/>
                  </a:moveTo>
                  <a:lnTo>
                    <a:pt x="279" y="0"/>
                  </a:lnTo>
                  <a:cubicBezTo>
                    <a:pt x="83" y="394"/>
                    <a:pt x="1" y="853"/>
                    <a:pt x="66" y="1295"/>
                  </a:cubicBezTo>
                  <a:cubicBezTo>
                    <a:pt x="115" y="1918"/>
                    <a:pt x="328" y="2508"/>
                    <a:pt x="689" y="3033"/>
                  </a:cubicBezTo>
                  <a:cubicBezTo>
                    <a:pt x="1182" y="3715"/>
                    <a:pt x="1948" y="3793"/>
                    <a:pt x="2273" y="3793"/>
                  </a:cubicBezTo>
                  <a:cubicBezTo>
                    <a:pt x="2369" y="3793"/>
                    <a:pt x="2426" y="3787"/>
                    <a:pt x="2426" y="3787"/>
                  </a:cubicBezTo>
                  <a:cubicBezTo>
                    <a:pt x="2164" y="3705"/>
                    <a:pt x="2115" y="3377"/>
                    <a:pt x="2295" y="3131"/>
                  </a:cubicBezTo>
                  <a:cubicBezTo>
                    <a:pt x="2459" y="2983"/>
                    <a:pt x="2426" y="2721"/>
                    <a:pt x="2230" y="2606"/>
                  </a:cubicBezTo>
                  <a:cubicBezTo>
                    <a:pt x="2115" y="2557"/>
                    <a:pt x="1836" y="2328"/>
                    <a:pt x="2066" y="2197"/>
                  </a:cubicBezTo>
                  <a:cubicBezTo>
                    <a:pt x="2096" y="2179"/>
                    <a:pt x="2128" y="2170"/>
                    <a:pt x="2163" y="2170"/>
                  </a:cubicBezTo>
                  <a:cubicBezTo>
                    <a:pt x="2409" y="2170"/>
                    <a:pt x="2732" y="2611"/>
                    <a:pt x="2689" y="3115"/>
                  </a:cubicBezTo>
                  <a:cubicBezTo>
                    <a:pt x="2640" y="3688"/>
                    <a:pt x="2902" y="3852"/>
                    <a:pt x="3295" y="4147"/>
                  </a:cubicBezTo>
                  <a:cubicBezTo>
                    <a:pt x="3705" y="4426"/>
                    <a:pt x="3459" y="4950"/>
                    <a:pt x="3459" y="4950"/>
                  </a:cubicBezTo>
                  <a:cubicBezTo>
                    <a:pt x="4180" y="4541"/>
                    <a:pt x="4016" y="3869"/>
                    <a:pt x="3934" y="3721"/>
                  </a:cubicBezTo>
                  <a:cubicBezTo>
                    <a:pt x="3836" y="3557"/>
                    <a:pt x="3656" y="3311"/>
                    <a:pt x="3885" y="3213"/>
                  </a:cubicBezTo>
                  <a:cubicBezTo>
                    <a:pt x="3900" y="3205"/>
                    <a:pt x="3915" y="3202"/>
                    <a:pt x="3929" y="3202"/>
                  </a:cubicBezTo>
                  <a:cubicBezTo>
                    <a:pt x="4125" y="3202"/>
                    <a:pt x="4197" y="3929"/>
                    <a:pt x="4197" y="4557"/>
                  </a:cubicBezTo>
                  <a:cubicBezTo>
                    <a:pt x="4164" y="4934"/>
                    <a:pt x="4328" y="5278"/>
                    <a:pt x="4639" y="5491"/>
                  </a:cubicBezTo>
                  <a:cubicBezTo>
                    <a:pt x="4508" y="5163"/>
                    <a:pt x="4443" y="4803"/>
                    <a:pt x="4459" y="4459"/>
                  </a:cubicBezTo>
                  <a:cubicBezTo>
                    <a:pt x="4459" y="3951"/>
                    <a:pt x="4541" y="3033"/>
                    <a:pt x="3639" y="2410"/>
                  </a:cubicBezTo>
                  <a:cubicBezTo>
                    <a:pt x="2722" y="1787"/>
                    <a:pt x="1623" y="2066"/>
                    <a:pt x="837" y="1492"/>
                  </a:cubicBezTo>
                  <a:cubicBezTo>
                    <a:pt x="755" y="1443"/>
                    <a:pt x="673" y="1377"/>
                    <a:pt x="607" y="1295"/>
                  </a:cubicBezTo>
                  <a:cubicBezTo>
                    <a:pt x="296" y="951"/>
                    <a:pt x="181" y="459"/>
                    <a:pt x="2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7" name="Google Shape;9267;p22"/>
            <p:cNvSpPr/>
            <p:nvPr/>
          </p:nvSpPr>
          <p:spPr>
            <a:xfrm>
              <a:off x="9058673" y="63699"/>
              <a:ext cx="130028" cy="285839"/>
            </a:xfrm>
            <a:custGeom>
              <a:avLst/>
              <a:gdLst/>
              <a:ahLst/>
              <a:cxnLst/>
              <a:rect l="l" t="t" r="r" b="b"/>
              <a:pathLst>
                <a:path w="3984" h="8758" extrusionOk="0">
                  <a:moveTo>
                    <a:pt x="1929" y="0"/>
                  </a:moveTo>
                  <a:cubicBezTo>
                    <a:pt x="1772" y="0"/>
                    <a:pt x="1614" y="22"/>
                    <a:pt x="1459" y="68"/>
                  </a:cubicBezTo>
                  <a:cubicBezTo>
                    <a:pt x="689" y="264"/>
                    <a:pt x="131" y="920"/>
                    <a:pt x="82" y="1707"/>
                  </a:cubicBezTo>
                  <a:cubicBezTo>
                    <a:pt x="0" y="2510"/>
                    <a:pt x="410" y="3297"/>
                    <a:pt x="1016" y="3854"/>
                  </a:cubicBezTo>
                  <a:cubicBezTo>
                    <a:pt x="1590" y="4444"/>
                    <a:pt x="2361" y="4723"/>
                    <a:pt x="2901" y="5214"/>
                  </a:cubicBezTo>
                  <a:cubicBezTo>
                    <a:pt x="3442" y="5690"/>
                    <a:pt x="3770" y="6362"/>
                    <a:pt x="3819" y="7067"/>
                  </a:cubicBezTo>
                  <a:cubicBezTo>
                    <a:pt x="3852" y="7722"/>
                    <a:pt x="3508" y="8411"/>
                    <a:pt x="2918" y="8575"/>
                  </a:cubicBezTo>
                  <a:cubicBezTo>
                    <a:pt x="2785" y="8624"/>
                    <a:pt x="2650" y="8647"/>
                    <a:pt x="2519" y="8647"/>
                  </a:cubicBezTo>
                  <a:cubicBezTo>
                    <a:pt x="2081" y="8647"/>
                    <a:pt x="1683" y="8392"/>
                    <a:pt x="1557" y="8001"/>
                  </a:cubicBezTo>
                  <a:cubicBezTo>
                    <a:pt x="1344" y="7575"/>
                    <a:pt x="1541" y="7034"/>
                    <a:pt x="2000" y="6854"/>
                  </a:cubicBezTo>
                  <a:cubicBezTo>
                    <a:pt x="2082" y="6821"/>
                    <a:pt x="2180" y="6804"/>
                    <a:pt x="2262" y="6804"/>
                  </a:cubicBezTo>
                  <a:cubicBezTo>
                    <a:pt x="2262" y="6804"/>
                    <a:pt x="2292" y="6801"/>
                    <a:pt x="2339" y="6801"/>
                  </a:cubicBezTo>
                  <a:cubicBezTo>
                    <a:pt x="2479" y="6801"/>
                    <a:pt x="2774" y="6829"/>
                    <a:pt x="2885" y="7050"/>
                  </a:cubicBezTo>
                  <a:cubicBezTo>
                    <a:pt x="2884" y="7049"/>
                    <a:pt x="2882" y="7048"/>
                    <a:pt x="2882" y="7048"/>
                  </a:cubicBezTo>
                  <a:lnTo>
                    <a:pt x="2882" y="7048"/>
                  </a:lnTo>
                  <a:cubicBezTo>
                    <a:pt x="2876" y="7048"/>
                    <a:pt x="2886" y="7083"/>
                    <a:pt x="2868" y="7083"/>
                  </a:cubicBezTo>
                  <a:cubicBezTo>
                    <a:pt x="2861" y="7083"/>
                    <a:pt x="2851" y="7078"/>
                    <a:pt x="2836" y="7067"/>
                  </a:cubicBezTo>
                  <a:cubicBezTo>
                    <a:pt x="2768" y="7032"/>
                    <a:pt x="2694" y="7015"/>
                    <a:pt x="2620" y="7015"/>
                  </a:cubicBezTo>
                  <a:cubicBezTo>
                    <a:pt x="2517" y="7015"/>
                    <a:pt x="2414" y="7049"/>
                    <a:pt x="2328" y="7116"/>
                  </a:cubicBezTo>
                  <a:cubicBezTo>
                    <a:pt x="2082" y="7362"/>
                    <a:pt x="2131" y="7771"/>
                    <a:pt x="2443" y="7935"/>
                  </a:cubicBezTo>
                  <a:cubicBezTo>
                    <a:pt x="2526" y="7977"/>
                    <a:pt x="2614" y="7998"/>
                    <a:pt x="2698" y="7998"/>
                  </a:cubicBezTo>
                  <a:cubicBezTo>
                    <a:pt x="3010" y="7998"/>
                    <a:pt x="3280" y="7721"/>
                    <a:pt x="3164" y="7231"/>
                  </a:cubicBezTo>
                  <a:cubicBezTo>
                    <a:pt x="3062" y="6911"/>
                    <a:pt x="2755" y="6695"/>
                    <a:pt x="2424" y="6695"/>
                  </a:cubicBezTo>
                  <a:cubicBezTo>
                    <a:pt x="2382" y="6695"/>
                    <a:pt x="2338" y="6699"/>
                    <a:pt x="2295" y="6706"/>
                  </a:cubicBezTo>
                  <a:cubicBezTo>
                    <a:pt x="2180" y="6706"/>
                    <a:pt x="2066" y="6739"/>
                    <a:pt x="1967" y="6788"/>
                  </a:cubicBezTo>
                  <a:cubicBezTo>
                    <a:pt x="1492" y="7001"/>
                    <a:pt x="1279" y="7558"/>
                    <a:pt x="1475" y="8050"/>
                  </a:cubicBezTo>
                  <a:cubicBezTo>
                    <a:pt x="1604" y="8474"/>
                    <a:pt x="2065" y="8757"/>
                    <a:pt x="2558" y="8757"/>
                  </a:cubicBezTo>
                  <a:cubicBezTo>
                    <a:pt x="2694" y="8757"/>
                    <a:pt x="2832" y="8735"/>
                    <a:pt x="2967" y="8689"/>
                  </a:cubicBezTo>
                  <a:cubicBezTo>
                    <a:pt x="3606" y="8509"/>
                    <a:pt x="3983" y="7771"/>
                    <a:pt x="3967" y="7050"/>
                  </a:cubicBezTo>
                  <a:cubicBezTo>
                    <a:pt x="3934" y="6296"/>
                    <a:pt x="3590" y="5591"/>
                    <a:pt x="3016" y="5083"/>
                  </a:cubicBezTo>
                  <a:cubicBezTo>
                    <a:pt x="2443" y="4542"/>
                    <a:pt x="1689" y="4264"/>
                    <a:pt x="1131" y="3706"/>
                  </a:cubicBezTo>
                  <a:cubicBezTo>
                    <a:pt x="574" y="3149"/>
                    <a:pt x="181" y="2444"/>
                    <a:pt x="246" y="1707"/>
                  </a:cubicBezTo>
                  <a:cubicBezTo>
                    <a:pt x="262" y="1248"/>
                    <a:pt x="476" y="838"/>
                    <a:pt x="836" y="543"/>
                  </a:cubicBezTo>
                  <a:cubicBezTo>
                    <a:pt x="984" y="428"/>
                    <a:pt x="1164" y="346"/>
                    <a:pt x="1361" y="281"/>
                  </a:cubicBezTo>
                  <a:cubicBezTo>
                    <a:pt x="1500" y="240"/>
                    <a:pt x="1648" y="219"/>
                    <a:pt x="1797" y="219"/>
                  </a:cubicBezTo>
                  <a:cubicBezTo>
                    <a:pt x="1947" y="219"/>
                    <a:pt x="2098" y="240"/>
                    <a:pt x="2246" y="281"/>
                  </a:cubicBezTo>
                  <a:cubicBezTo>
                    <a:pt x="3262" y="559"/>
                    <a:pt x="3590" y="1920"/>
                    <a:pt x="2901" y="2575"/>
                  </a:cubicBezTo>
                  <a:cubicBezTo>
                    <a:pt x="2770" y="2723"/>
                    <a:pt x="2590" y="2805"/>
                    <a:pt x="2393" y="2838"/>
                  </a:cubicBezTo>
                  <a:cubicBezTo>
                    <a:pt x="2332" y="2847"/>
                    <a:pt x="2273" y="2851"/>
                    <a:pt x="2218" y="2851"/>
                  </a:cubicBezTo>
                  <a:cubicBezTo>
                    <a:pt x="1757" y="2851"/>
                    <a:pt x="1514" y="2569"/>
                    <a:pt x="1557" y="2379"/>
                  </a:cubicBezTo>
                  <a:cubicBezTo>
                    <a:pt x="1557" y="2379"/>
                    <a:pt x="1557" y="2346"/>
                    <a:pt x="1623" y="2346"/>
                  </a:cubicBezTo>
                  <a:cubicBezTo>
                    <a:pt x="1634" y="2346"/>
                    <a:pt x="1655" y="2347"/>
                    <a:pt x="1683" y="2347"/>
                  </a:cubicBezTo>
                  <a:cubicBezTo>
                    <a:pt x="1823" y="2347"/>
                    <a:pt x="2139" y="2324"/>
                    <a:pt x="2262" y="2051"/>
                  </a:cubicBezTo>
                  <a:cubicBezTo>
                    <a:pt x="2381" y="1683"/>
                    <a:pt x="2108" y="1346"/>
                    <a:pt x="1776" y="1346"/>
                  </a:cubicBezTo>
                  <a:cubicBezTo>
                    <a:pt x="1694" y="1346"/>
                    <a:pt x="1609" y="1366"/>
                    <a:pt x="1525" y="1412"/>
                  </a:cubicBezTo>
                  <a:cubicBezTo>
                    <a:pt x="918" y="1789"/>
                    <a:pt x="1066" y="2707"/>
                    <a:pt x="1754" y="2903"/>
                  </a:cubicBezTo>
                  <a:cubicBezTo>
                    <a:pt x="1928" y="2983"/>
                    <a:pt x="2110" y="3021"/>
                    <a:pt x="2291" y="3021"/>
                  </a:cubicBezTo>
                  <a:cubicBezTo>
                    <a:pt x="2742" y="3021"/>
                    <a:pt x="3180" y="2784"/>
                    <a:pt x="3426" y="2362"/>
                  </a:cubicBezTo>
                  <a:cubicBezTo>
                    <a:pt x="3688" y="1821"/>
                    <a:pt x="3639" y="1182"/>
                    <a:pt x="3278" y="674"/>
                  </a:cubicBezTo>
                  <a:cubicBezTo>
                    <a:pt x="2963" y="245"/>
                    <a:pt x="2453" y="0"/>
                    <a:pt x="192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8" name="Google Shape;9268;p22"/>
            <p:cNvSpPr/>
            <p:nvPr/>
          </p:nvSpPr>
          <p:spPr>
            <a:xfrm>
              <a:off x="9130900" y="171827"/>
              <a:ext cx="55647" cy="78656"/>
            </a:xfrm>
            <a:custGeom>
              <a:avLst/>
              <a:gdLst/>
              <a:ahLst/>
              <a:cxnLst/>
              <a:rect l="l" t="t" r="r" b="b"/>
              <a:pathLst>
                <a:path w="1705" h="2410" extrusionOk="0">
                  <a:moveTo>
                    <a:pt x="197" y="0"/>
                  </a:moveTo>
                  <a:cubicBezTo>
                    <a:pt x="197" y="164"/>
                    <a:pt x="164" y="328"/>
                    <a:pt x="115" y="475"/>
                  </a:cubicBezTo>
                  <a:cubicBezTo>
                    <a:pt x="0" y="852"/>
                    <a:pt x="311" y="1115"/>
                    <a:pt x="951" y="1393"/>
                  </a:cubicBezTo>
                  <a:cubicBezTo>
                    <a:pt x="1328" y="1606"/>
                    <a:pt x="1590" y="1983"/>
                    <a:pt x="1656" y="2410"/>
                  </a:cubicBezTo>
                  <a:cubicBezTo>
                    <a:pt x="1705" y="393"/>
                    <a:pt x="885" y="328"/>
                    <a:pt x="688" y="328"/>
                  </a:cubicBezTo>
                  <a:cubicBezTo>
                    <a:pt x="671" y="329"/>
                    <a:pt x="655" y="330"/>
                    <a:pt x="639" y="330"/>
                  </a:cubicBezTo>
                  <a:cubicBezTo>
                    <a:pt x="473" y="330"/>
                    <a:pt x="376" y="254"/>
                    <a:pt x="361" y="164"/>
                  </a:cubicBezTo>
                  <a:cubicBezTo>
                    <a:pt x="328" y="66"/>
                    <a:pt x="197" y="0"/>
                    <a:pt x="19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9" name="Google Shape;9269;p22"/>
            <p:cNvSpPr/>
            <p:nvPr/>
          </p:nvSpPr>
          <p:spPr>
            <a:xfrm>
              <a:off x="8955408" y="-60356"/>
              <a:ext cx="208684" cy="327419"/>
            </a:xfrm>
            <a:custGeom>
              <a:avLst/>
              <a:gdLst/>
              <a:ahLst/>
              <a:cxnLst/>
              <a:rect l="l" t="t" r="r" b="b"/>
              <a:pathLst>
                <a:path w="6394" h="10032" extrusionOk="0">
                  <a:moveTo>
                    <a:pt x="1148" y="0"/>
                  </a:moveTo>
                  <a:cubicBezTo>
                    <a:pt x="1246" y="115"/>
                    <a:pt x="1230" y="295"/>
                    <a:pt x="1115" y="410"/>
                  </a:cubicBezTo>
                  <a:cubicBezTo>
                    <a:pt x="919" y="574"/>
                    <a:pt x="361" y="1197"/>
                    <a:pt x="755" y="1820"/>
                  </a:cubicBezTo>
                  <a:cubicBezTo>
                    <a:pt x="1197" y="2508"/>
                    <a:pt x="1787" y="2295"/>
                    <a:pt x="1984" y="2869"/>
                  </a:cubicBezTo>
                  <a:cubicBezTo>
                    <a:pt x="1984" y="2869"/>
                    <a:pt x="2066" y="3164"/>
                    <a:pt x="1869" y="3262"/>
                  </a:cubicBezTo>
                  <a:cubicBezTo>
                    <a:pt x="1836" y="3284"/>
                    <a:pt x="1803" y="3293"/>
                    <a:pt x="1773" y="3293"/>
                  </a:cubicBezTo>
                  <a:cubicBezTo>
                    <a:pt x="1639" y="3293"/>
                    <a:pt x="1541" y="3114"/>
                    <a:pt x="1541" y="2967"/>
                  </a:cubicBezTo>
                  <a:cubicBezTo>
                    <a:pt x="1476" y="2656"/>
                    <a:pt x="1230" y="2426"/>
                    <a:pt x="935" y="2377"/>
                  </a:cubicBezTo>
                  <a:cubicBezTo>
                    <a:pt x="542" y="2328"/>
                    <a:pt x="493" y="2213"/>
                    <a:pt x="492" y="2213"/>
                  </a:cubicBezTo>
                  <a:lnTo>
                    <a:pt x="492" y="2213"/>
                  </a:lnTo>
                  <a:cubicBezTo>
                    <a:pt x="542" y="2361"/>
                    <a:pt x="558" y="2508"/>
                    <a:pt x="525" y="2656"/>
                  </a:cubicBezTo>
                  <a:cubicBezTo>
                    <a:pt x="460" y="2787"/>
                    <a:pt x="165" y="3295"/>
                    <a:pt x="722" y="3672"/>
                  </a:cubicBezTo>
                  <a:cubicBezTo>
                    <a:pt x="1296" y="4049"/>
                    <a:pt x="1574" y="3852"/>
                    <a:pt x="1689" y="4491"/>
                  </a:cubicBezTo>
                  <a:cubicBezTo>
                    <a:pt x="1787" y="5131"/>
                    <a:pt x="1837" y="5901"/>
                    <a:pt x="2181" y="6245"/>
                  </a:cubicBezTo>
                  <a:cubicBezTo>
                    <a:pt x="2066" y="6163"/>
                    <a:pt x="1984" y="6065"/>
                    <a:pt x="1918" y="5950"/>
                  </a:cubicBezTo>
                  <a:cubicBezTo>
                    <a:pt x="1766" y="5629"/>
                    <a:pt x="1442" y="5422"/>
                    <a:pt x="1093" y="5422"/>
                  </a:cubicBezTo>
                  <a:cubicBezTo>
                    <a:pt x="1068" y="5422"/>
                    <a:pt x="1042" y="5424"/>
                    <a:pt x="1017" y="5426"/>
                  </a:cubicBezTo>
                  <a:cubicBezTo>
                    <a:pt x="974" y="5428"/>
                    <a:pt x="934" y="5429"/>
                    <a:pt x="896" y="5429"/>
                  </a:cubicBezTo>
                  <a:cubicBezTo>
                    <a:pt x="434" y="5429"/>
                    <a:pt x="374" y="5252"/>
                    <a:pt x="329" y="5131"/>
                  </a:cubicBezTo>
                  <a:lnTo>
                    <a:pt x="329" y="5131"/>
                  </a:lnTo>
                  <a:cubicBezTo>
                    <a:pt x="328" y="5131"/>
                    <a:pt x="1" y="6114"/>
                    <a:pt x="935" y="6606"/>
                  </a:cubicBezTo>
                  <a:cubicBezTo>
                    <a:pt x="1869" y="7098"/>
                    <a:pt x="1804" y="6737"/>
                    <a:pt x="3082" y="7786"/>
                  </a:cubicBezTo>
                  <a:cubicBezTo>
                    <a:pt x="4131" y="8655"/>
                    <a:pt x="4344" y="8688"/>
                    <a:pt x="4344" y="8688"/>
                  </a:cubicBezTo>
                  <a:cubicBezTo>
                    <a:pt x="4317" y="8683"/>
                    <a:pt x="4290" y="8681"/>
                    <a:pt x="4263" y="8681"/>
                  </a:cubicBezTo>
                  <a:cubicBezTo>
                    <a:pt x="4082" y="8681"/>
                    <a:pt x="3920" y="8774"/>
                    <a:pt x="3820" y="8917"/>
                  </a:cubicBezTo>
                  <a:cubicBezTo>
                    <a:pt x="3623" y="9229"/>
                    <a:pt x="3722" y="9638"/>
                    <a:pt x="4049" y="9786"/>
                  </a:cubicBezTo>
                  <a:cubicBezTo>
                    <a:pt x="4049" y="9786"/>
                    <a:pt x="3935" y="9589"/>
                    <a:pt x="4131" y="9573"/>
                  </a:cubicBezTo>
                  <a:cubicBezTo>
                    <a:pt x="4143" y="9571"/>
                    <a:pt x="4155" y="9570"/>
                    <a:pt x="4168" y="9570"/>
                  </a:cubicBezTo>
                  <a:cubicBezTo>
                    <a:pt x="4290" y="9570"/>
                    <a:pt x="4435" y="9658"/>
                    <a:pt x="4592" y="9658"/>
                  </a:cubicBezTo>
                  <a:cubicBezTo>
                    <a:pt x="4681" y="9658"/>
                    <a:pt x="4774" y="9629"/>
                    <a:pt x="4869" y="9540"/>
                  </a:cubicBezTo>
                  <a:cubicBezTo>
                    <a:pt x="4990" y="9419"/>
                    <a:pt x="5190" y="9317"/>
                    <a:pt x="5423" y="9317"/>
                  </a:cubicBezTo>
                  <a:cubicBezTo>
                    <a:pt x="5727" y="9317"/>
                    <a:pt x="6087" y="9493"/>
                    <a:pt x="6393" y="10032"/>
                  </a:cubicBezTo>
                  <a:cubicBezTo>
                    <a:pt x="6393" y="10032"/>
                    <a:pt x="6164" y="9212"/>
                    <a:pt x="4836" y="8688"/>
                  </a:cubicBezTo>
                  <a:cubicBezTo>
                    <a:pt x="3131" y="7966"/>
                    <a:pt x="2050" y="6262"/>
                    <a:pt x="2132" y="4409"/>
                  </a:cubicBezTo>
                  <a:cubicBezTo>
                    <a:pt x="2230" y="2180"/>
                    <a:pt x="3508" y="656"/>
                    <a:pt x="11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0" name="Google Shape;9270;p22"/>
            <p:cNvSpPr/>
            <p:nvPr/>
          </p:nvSpPr>
          <p:spPr>
            <a:xfrm>
              <a:off x="9103615" y="207109"/>
              <a:ext cx="33" cy="33"/>
            </a:xfrm>
            <a:custGeom>
              <a:avLst/>
              <a:gdLst/>
              <a:ahLst/>
              <a:cxnLst/>
              <a:rect l="l" t="t" r="r" b="b"/>
              <a:pathLst>
                <a:path w="1" h="1" fill="none" extrusionOk="0">
                  <a:moveTo>
                    <a:pt x="0" y="1"/>
                  </a:moveTo>
                  <a:lnTo>
                    <a:pt x="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1" name="Google Shape;9271;p22"/>
            <p:cNvSpPr/>
            <p:nvPr/>
          </p:nvSpPr>
          <p:spPr>
            <a:xfrm>
              <a:off x="9016407" y="-143581"/>
              <a:ext cx="89916" cy="350723"/>
            </a:xfrm>
            <a:custGeom>
              <a:avLst/>
              <a:gdLst/>
              <a:ahLst/>
              <a:cxnLst/>
              <a:rect l="l" t="t" r="r" b="b"/>
              <a:pathLst>
                <a:path w="2755" h="10746" extrusionOk="0">
                  <a:moveTo>
                    <a:pt x="1289" y="1"/>
                  </a:moveTo>
                  <a:cubicBezTo>
                    <a:pt x="711" y="1"/>
                    <a:pt x="161" y="375"/>
                    <a:pt x="99" y="895"/>
                  </a:cubicBezTo>
                  <a:cubicBezTo>
                    <a:pt x="0" y="1419"/>
                    <a:pt x="361" y="1911"/>
                    <a:pt x="902" y="1960"/>
                  </a:cubicBezTo>
                  <a:lnTo>
                    <a:pt x="1049" y="1960"/>
                  </a:lnTo>
                  <a:cubicBezTo>
                    <a:pt x="1574" y="1927"/>
                    <a:pt x="1836" y="1321"/>
                    <a:pt x="1639" y="1075"/>
                  </a:cubicBezTo>
                  <a:cubicBezTo>
                    <a:pt x="1561" y="955"/>
                    <a:pt x="1441" y="901"/>
                    <a:pt x="1322" y="901"/>
                  </a:cubicBezTo>
                  <a:cubicBezTo>
                    <a:pt x="1116" y="901"/>
                    <a:pt x="914" y="1062"/>
                    <a:pt x="935" y="1321"/>
                  </a:cubicBezTo>
                  <a:cubicBezTo>
                    <a:pt x="951" y="1632"/>
                    <a:pt x="1295" y="1616"/>
                    <a:pt x="1344" y="1649"/>
                  </a:cubicBezTo>
                  <a:cubicBezTo>
                    <a:pt x="1377" y="1682"/>
                    <a:pt x="1344" y="1747"/>
                    <a:pt x="1344" y="1747"/>
                  </a:cubicBezTo>
                  <a:cubicBezTo>
                    <a:pt x="1295" y="1813"/>
                    <a:pt x="1230" y="1862"/>
                    <a:pt x="1164" y="1895"/>
                  </a:cubicBezTo>
                  <a:cubicBezTo>
                    <a:pt x="1148" y="1895"/>
                    <a:pt x="1131" y="1911"/>
                    <a:pt x="1099" y="1911"/>
                  </a:cubicBezTo>
                  <a:cubicBezTo>
                    <a:pt x="1065" y="1915"/>
                    <a:pt x="1032" y="1917"/>
                    <a:pt x="999" y="1917"/>
                  </a:cubicBezTo>
                  <a:cubicBezTo>
                    <a:pt x="473" y="1917"/>
                    <a:pt x="73" y="1436"/>
                    <a:pt x="181" y="911"/>
                  </a:cubicBezTo>
                  <a:cubicBezTo>
                    <a:pt x="252" y="439"/>
                    <a:pt x="748" y="115"/>
                    <a:pt x="1265" y="115"/>
                  </a:cubicBezTo>
                  <a:cubicBezTo>
                    <a:pt x="1574" y="115"/>
                    <a:pt x="1892" y="231"/>
                    <a:pt x="2131" y="501"/>
                  </a:cubicBezTo>
                  <a:cubicBezTo>
                    <a:pt x="2443" y="911"/>
                    <a:pt x="2590" y="1436"/>
                    <a:pt x="2541" y="1944"/>
                  </a:cubicBezTo>
                  <a:cubicBezTo>
                    <a:pt x="2525" y="2452"/>
                    <a:pt x="2410" y="2960"/>
                    <a:pt x="2230" y="3435"/>
                  </a:cubicBezTo>
                  <a:cubicBezTo>
                    <a:pt x="1410" y="5468"/>
                    <a:pt x="525" y="7500"/>
                    <a:pt x="1148" y="8976"/>
                  </a:cubicBezTo>
                  <a:cubicBezTo>
                    <a:pt x="1672" y="10303"/>
                    <a:pt x="2574" y="10697"/>
                    <a:pt x="2656" y="10746"/>
                  </a:cubicBezTo>
                  <a:cubicBezTo>
                    <a:pt x="1984" y="10336"/>
                    <a:pt x="1476" y="9697"/>
                    <a:pt x="1230" y="8943"/>
                  </a:cubicBezTo>
                  <a:cubicBezTo>
                    <a:pt x="672" y="7517"/>
                    <a:pt x="1557" y="5550"/>
                    <a:pt x="2393" y="3501"/>
                  </a:cubicBezTo>
                  <a:cubicBezTo>
                    <a:pt x="2590" y="3009"/>
                    <a:pt x="2688" y="2485"/>
                    <a:pt x="2721" y="1960"/>
                  </a:cubicBezTo>
                  <a:cubicBezTo>
                    <a:pt x="2754" y="1403"/>
                    <a:pt x="2574" y="846"/>
                    <a:pt x="2230" y="419"/>
                  </a:cubicBezTo>
                  <a:cubicBezTo>
                    <a:pt x="1966" y="125"/>
                    <a:pt x="1622" y="1"/>
                    <a:pt x="12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2" name="Google Shape;9272;p22"/>
            <p:cNvSpPr/>
            <p:nvPr/>
          </p:nvSpPr>
          <p:spPr>
            <a:xfrm>
              <a:off x="9127669" y="-41654"/>
              <a:ext cx="123631" cy="122032"/>
            </a:xfrm>
            <a:custGeom>
              <a:avLst/>
              <a:gdLst/>
              <a:ahLst/>
              <a:cxnLst/>
              <a:rect l="l" t="t" r="r" b="b"/>
              <a:pathLst>
                <a:path w="3788" h="3739" extrusionOk="0">
                  <a:moveTo>
                    <a:pt x="3279" y="1"/>
                  </a:moveTo>
                  <a:cubicBezTo>
                    <a:pt x="3279" y="1"/>
                    <a:pt x="3279" y="268"/>
                    <a:pt x="3109" y="268"/>
                  </a:cubicBezTo>
                  <a:cubicBezTo>
                    <a:pt x="3096" y="268"/>
                    <a:pt x="3081" y="267"/>
                    <a:pt x="3066" y="263"/>
                  </a:cubicBezTo>
                  <a:cubicBezTo>
                    <a:pt x="2958" y="240"/>
                    <a:pt x="2810" y="181"/>
                    <a:pt x="2671" y="181"/>
                  </a:cubicBezTo>
                  <a:cubicBezTo>
                    <a:pt x="2516" y="181"/>
                    <a:pt x="2373" y="256"/>
                    <a:pt x="2312" y="542"/>
                  </a:cubicBezTo>
                  <a:cubicBezTo>
                    <a:pt x="2186" y="1077"/>
                    <a:pt x="2136" y="1643"/>
                    <a:pt x="1928" y="1643"/>
                  </a:cubicBezTo>
                  <a:cubicBezTo>
                    <a:pt x="1920" y="1643"/>
                    <a:pt x="1911" y="1642"/>
                    <a:pt x="1902" y="1640"/>
                  </a:cubicBezTo>
                  <a:lnTo>
                    <a:pt x="1853" y="1640"/>
                  </a:lnTo>
                  <a:cubicBezTo>
                    <a:pt x="1844" y="1642"/>
                    <a:pt x="1835" y="1643"/>
                    <a:pt x="1827" y="1643"/>
                  </a:cubicBezTo>
                  <a:cubicBezTo>
                    <a:pt x="1619" y="1643"/>
                    <a:pt x="1569" y="1077"/>
                    <a:pt x="1443" y="542"/>
                  </a:cubicBezTo>
                  <a:cubicBezTo>
                    <a:pt x="1374" y="256"/>
                    <a:pt x="1236" y="181"/>
                    <a:pt x="1087" y="181"/>
                  </a:cubicBezTo>
                  <a:cubicBezTo>
                    <a:pt x="954" y="181"/>
                    <a:pt x="814" y="240"/>
                    <a:pt x="706" y="263"/>
                  </a:cubicBezTo>
                  <a:cubicBezTo>
                    <a:pt x="685" y="269"/>
                    <a:pt x="666" y="272"/>
                    <a:pt x="649" y="272"/>
                  </a:cubicBezTo>
                  <a:cubicBezTo>
                    <a:pt x="482" y="272"/>
                    <a:pt x="509" y="1"/>
                    <a:pt x="509" y="1"/>
                  </a:cubicBezTo>
                  <a:lnTo>
                    <a:pt x="509" y="1"/>
                  </a:lnTo>
                  <a:cubicBezTo>
                    <a:pt x="509" y="1"/>
                    <a:pt x="279" y="83"/>
                    <a:pt x="148" y="673"/>
                  </a:cubicBezTo>
                  <a:cubicBezTo>
                    <a:pt x="1" y="1279"/>
                    <a:pt x="263" y="1493"/>
                    <a:pt x="1050" y="1870"/>
                  </a:cubicBezTo>
                  <a:cubicBezTo>
                    <a:pt x="1837" y="2230"/>
                    <a:pt x="1869" y="3509"/>
                    <a:pt x="1869" y="3509"/>
                  </a:cubicBezTo>
                  <a:lnTo>
                    <a:pt x="1902" y="3738"/>
                  </a:lnTo>
                  <a:lnTo>
                    <a:pt x="1918" y="3509"/>
                  </a:lnTo>
                  <a:cubicBezTo>
                    <a:pt x="1918" y="3509"/>
                    <a:pt x="1951" y="2214"/>
                    <a:pt x="2738" y="1870"/>
                  </a:cubicBezTo>
                  <a:cubicBezTo>
                    <a:pt x="3525" y="1509"/>
                    <a:pt x="3787" y="1279"/>
                    <a:pt x="3656" y="673"/>
                  </a:cubicBezTo>
                  <a:cubicBezTo>
                    <a:pt x="3508" y="83"/>
                    <a:pt x="3279" y="1"/>
                    <a:pt x="327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3" name="Google Shape;9273;p22"/>
            <p:cNvSpPr/>
            <p:nvPr/>
          </p:nvSpPr>
          <p:spPr>
            <a:xfrm>
              <a:off x="9098262" y="-156669"/>
              <a:ext cx="90439" cy="265930"/>
            </a:xfrm>
            <a:custGeom>
              <a:avLst/>
              <a:gdLst/>
              <a:ahLst/>
              <a:cxnLst/>
              <a:rect l="l" t="t" r="r" b="b"/>
              <a:pathLst>
                <a:path w="2771" h="8148" extrusionOk="0">
                  <a:moveTo>
                    <a:pt x="2065" y="1"/>
                  </a:moveTo>
                  <a:lnTo>
                    <a:pt x="2065" y="1"/>
                  </a:lnTo>
                  <a:cubicBezTo>
                    <a:pt x="2361" y="968"/>
                    <a:pt x="1295" y="1230"/>
                    <a:pt x="656" y="2361"/>
                  </a:cubicBezTo>
                  <a:cubicBezTo>
                    <a:pt x="557" y="2525"/>
                    <a:pt x="492" y="2722"/>
                    <a:pt x="426" y="2902"/>
                  </a:cubicBezTo>
                  <a:cubicBezTo>
                    <a:pt x="0" y="4279"/>
                    <a:pt x="262" y="5230"/>
                    <a:pt x="1574" y="6131"/>
                  </a:cubicBezTo>
                  <a:cubicBezTo>
                    <a:pt x="2705" y="6934"/>
                    <a:pt x="2754" y="8000"/>
                    <a:pt x="2754" y="8147"/>
                  </a:cubicBezTo>
                  <a:cubicBezTo>
                    <a:pt x="2770" y="7656"/>
                    <a:pt x="2623" y="7164"/>
                    <a:pt x="2328" y="6754"/>
                  </a:cubicBezTo>
                  <a:cubicBezTo>
                    <a:pt x="2016" y="6328"/>
                    <a:pt x="1623" y="6066"/>
                    <a:pt x="1049" y="5557"/>
                  </a:cubicBezTo>
                  <a:cubicBezTo>
                    <a:pt x="869" y="5394"/>
                    <a:pt x="721" y="5197"/>
                    <a:pt x="639" y="4967"/>
                  </a:cubicBezTo>
                  <a:cubicBezTo>
                    <a:pt x="295" y="4131"/>
                    <a:pt x="967" y="3263"/>
                    <a:pt x="1295" y="2902"/>
                  </a:cubicBezTo>
                  <a:cubicBezTo>
                    <a:pt x="1443" y="2722"/>
                    <a:pt x="1639" y="2558"/>
                    <a:pt x="1836" y="2361"/>
                  </a:cubicBezTo>
                  <a:cubicBezTo>
                    <a:pt x="2213" y="2017"/>
                    <a:pt x="2459" y="1558"/>
                    <a:pt x="2557" y="1066"/>
                  </a:cubicBezTo>
                  <a:cubicBezTo>
                    <a:pt x="2705" y="181"/>
                    <a:pt x="2066" y="1"/>
                    <a:pt x="206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4" name="Google Shape;9274;p22"/>
            <p:cNvSpPr/>
            <p:nvPr/>
          </p:nvSpPr>
          <p:spPr>
            <a:xfrm>
              <a:off x="7507249" y="265726"/>
              <a:ext cx="295859" cy="205779"/>
            </a:xfrm>
            <a:custGeom>
              <a:avLst/>
              <a:gdLst/>
              <a:ahLst/>
              <a:cxnLst/>
              <a:rect l="l" t="t" r="r" b="b"/>
              <a:pathLst>
                <a:path w="9065" h="6305" extrusionOk="0">
                  <a:moveTo>
                    <a:pt x="7067" y="0"/>
                  </a:moveTo>
                  <a:cubicBezTo>
                    <a:pt x="6612" y="0"/>
                    <a:pt x="6184" y="162"/>
                    <a:pt x="5918" y="500"/>
                  </a:cubicBezTo>
                  <a:cubicBezTo>
                    <a:pt x="5524" y="909"/>
                    <a:pt x="5475" y="1549"/>
                    <a:pt x="5803" y="2008"/>
                  </a:cubicBezTo>
                  <a:cubicBezTo>
                    <a:pt x="5901" y="2139"/>
                    <a:pt x="6032" y="2254"/>
                    <a:pt x="6180" y="2319"/>
                  </a:cubicBezTo>
                  <a:lnTo>
                    <a:pt x="6213" y="2335"/>
                  </a:lnTo>
                  <a:lnTo>
                    <a:pt x="6278" y="2352"/>
                  </a:lnTo>
                  <a:cubicBezTo>
                    <a:pt x="6311" y="2368"/>
                    <a:pt x="6344" y="2368"/>
                    <a:pt x="6377" y="2368"/>
                  </a:cubicBezTo>
                  <a:cubicBezTo>
                    <a:pt x="6449" y="2390"/>
                    <a:pt x="6524" y="2400"/>
                    <a:pt x="6598" y="2400"/>
                  </a:cubicBezTo>
                  <a:cubicBezTo>
                    <a:pt x="6810" y="2400"/>
                    <a:pt x="7018" y="2317"/>
                    <a:pt x="7163" y="2172"/>
                  </a:cubicBezTo>
                  <a:cubicBezTo>
                    <a:pt x="7558" y="1761"/>
                    <a:pt x="7277" y="1210"/>
                    <a:pt x="6934" y="1210"/>
                  </a:cubicBezTo>
                  <a:cubicBezTo>
                    <a:pt x="6907" y="1210"/>
                    <a:pt x="6879" y="1214"/>
                    <a:pt x="6852" y="1221"/>
                  </a:cubicBezTo>
                  <a:cubicBezTo>
                    <a:pt x="6541" y="1319"/>
                    <a:pt x="6475" y="1729"/>
                    <a:pt x="6704" y="1860"/>
                  </a:cubicBezTo>
                  <a:cubicBezTo>
                    <a:pt x="6755" y="1883"/>
                    <a:pt x="6810" y="1894"/>
                    <a:pt x="6864" y="1894"/>
                  </a:cubicBezTo>
                  <a:cubicBezTo>
                    <a:pt x="6968" y="1894"/>
                    <a:pt x="7072" y="1854"/>
                    <a:pt x="7147" y="1778"/>
                  </a:cubicBezTo>
                  <a:lnTo>
                    <a:pt x="7147" y="1778"/>
                  </a:lnTo>
                  <a:cubicBezTo>
                    <a:pt x="7180" y="1926"/>
                    <a:pt x="7131" y="2073"/>
                    <a:pt x="6999" y="2155"/>
                  </a:cubicBezTo>
                  <a:cubicBezTo>
                    <a:pt x="6852" y="2266"/>
                    <a:pt x="6677" y="2321"/>
                    <a:pt x="6495" y="2321"/>
                  </a:cubicBezTo>
                  <a:cubicBezTo>
                    <a:pt x="6434" y="2321"/>
                    <a:pt x="6372" y="2315"/>
                    <a:pt x="6311" y="2303"/>
                  </a:cubicBezTo>
                  <a:cubicBezTo>
                    <a:pt x="6213" y="2270"/>
                    <a:pt x="6131" y="2237"/>
                    <a:pt x="6049" y="2188"/>
                  </a:cubicBezTo>
                  <a:cubicBezTo>
                    <a:pt x="5541" y="1778"/>
                    <a:pt x="5508" y="1024"/>
                    <a:pt x="5967" y="565"/>
                  </a:cubicBezTo>
                  <a:cubicBezTo>
                    <a:pt x="6222" y="256"/>
                    <a:pt x="6616" y="110"/>
                    <a:pt x="7033" y="110"/>
                  </a:cubicBezTo>
                  <a:cubicBezTo>
                    <a:pt x="7899" y="110"/>
                    <a:pt x="8862" y="742"/>
                    <a:pt x="8884" y="1860"/>
                  </a:cubicBezTo>
                  <a:cubicBezTo>
                    <a:pt x="8917" y="2663"/>
                    <a:pt x="8475" y="3417"/>
                    <a:pt x="7753" y="3794"/>
                  </a:cubicBezTo>
                  <a:lnTo>
                    <a:pt x="7704" y="3827"/>
                  </a:lnTo>
                  <a:cubicBezTo>
                    <a:pt x="7606" y="3860"/>
                    <a:pt x="7524" y="3876"/>
                    <a:pt x="7426" y="3909"/>
                  </a:cubicBezTo>
                  <a:cubicBezTo>
                    <a:pt x="7208" y="3958"/>
                    <a:pt x="6991" y="3979"/>
                    <a:pt x="6775" y="3979"/>
                  </a:cubicBezTo>
                  <a:cubicBezTo>
                    <a:pt x="5188" y="3979"/>
                    <a:pt x="3636" y="2833"/>
                    <a:pt x="2298" y="2833"/>
                  </a:cubicBezTo>
                  <a:cubicBezTo>
                    <a:pt x="2152" y="2833"/>
                    <a:pt x="2009" y="2846"/>
                    <a:pt x="1869" y="2876"/>
                  </a:cubicBezTo>
                  <a:cubicBezTo>
                    <a:pt x="607" y="3155"/>
                    <a:pt x="246" y="4040"/>
                    <a:pt x="148" y="4581"/>
                  </a:cubicBezTo>
                  <a:cubicBezTo>
                    <a:pt x="0" y="5122"/>
                    <a:pt x="115" y="5728"/>
                    <a:pt x="558" y="6056"/>
                  </a:cubicBezTo>
                  <a:cubicBezTo>
                    <a:pt x="778" y="6226"/>
                    <a:pt x="1047" y="6304"/>
                    <a:pt x="1311" y="6304"/>
                  </a:cubicBezTo>
                  <a:cubicBezTo>
                    <a:pt x="1732" y="6304"/>
                    <a:pt x="2140" y="6104"/>
                    <a:pt x="2312" y="5761"/>
                  </a:cubicBezTo>
                  <a:cubicBezTo>
                    <a:pt x="2639" y="5220"/>
                    <a:pt x="2361" y="4516"/>
                    <a:pt x="1869" y="4384"/>
                  </a:cubicBezTo>
                  <a:cubicBezTo>
                    <a:pt x="1775" y="4347"/>
                    <a:pt x="1678" y="4329"/>
                    <a:pt x="1583" y="4329"/>
                  </a:cubicBezTo>
                  <a:cubicBezTo>
                    <a:pt x="1265" y="4329"/>
                    <a:pt x="966" y="4528"/>
                    <a:pt x="853" y="4843"/>
                  </a:cubicBezTo>
                  <a:cubicBezTo>
                    <a:pt x="820" y="4958"/>
                    <a:pt x="804" y="5089"/>
                    <a:pt x="836" y="5220"/>
                  </a:cubicBezTo>
                  <a:cubicBezTo>
                    <a:pt x="836" y="5237"/>
                    <a:pt x="836" y="5253"/>
                    <a:pt x="853" y="5270"/>
                  </a:cubicBezTo>
                  <a:cubicBezTo>
                    <a:pt x="853" y="5270"/>
                    <a:pt x="853" y="5286"/>
                    <a:pt x="853" y="5286"/>
                  </a:cubicBezTo>
                  <a:cubicBezTo>
                    <a:pt x="914" y="5520"/>
                    <a:pt x="1124" y="5662"/>
                    <a:pt x="1350" y="5662"/>
                  </a:cubicBezTo>
                  <a:cubicBezTo>
                    <a:pt x="1425" y="5662"/>
                    <a:pt x="1501" y="5646"/>
                    <a:pt x="1574" y="5614"/>
                  </a:cubicBezTo>
                  <a:cubicBezTo>
                    <a:pt x="1909" y="5470"/>
                    <a:pt x="1794" y="4908"/>
                    <a:pt x="1455" y="4908"/>
                  </a:cubicBezTo>
                  <a:cubicBezTo>
                    <a:pt x="1446" y="4908"/>
                    <a:pt x="1436" y="4908"/>
                    <a:pt x="1426" y="4909"/>
                  </a:cubicBezTo>
                  <a:cubicBezTo>
                    <a:pt x="1049" y="4958"/>
                    <a:pt x="1099" y="5319"/>
                    <a:pt x="1049" y="5368"/>
                  </a:cubicBezTo>
                  <a:cubicBezTo>
                    <a:pt x="1040" y="5377"/>
                    <a:pt x="1029" y="5381"/>
                    <a:pt x="1018" y="5381"/>
                  </a:cubicBezTo>
                  <a:cubicBezTo>
                    <a:pt x="971" y="5381"/>
                    <a:pt x="915" y="5309"/>
                    <a:pt x="902" y="5270"/>
                  </a:cubicBezTo>
                  <a:cubicBezTo>
                    <a:pt x="836" y="5089"/>
                    <a:pt x="836" y="4876"/>
                    <a:pt x="935" y="4696"/>
                  </a:cubicBezTo>
                  <a:cubicBezTo>
                    <a:pt x="1084" y="4500"/>
                    <a:pt x="1307" y="4385"/>
                    <a:pt x="1539" y="4385"/>
                  </a:cubicBezTo>
                  <a:cubicBezTo>
                    <a:pt x="1638" y="4385"/>
                    <a:pt x="1739" y="4406"/>
                    <a:pt x="1836" y="4450"/>
                  </a:cubicBezTo>
                  <a:cubicBezTo>
                    <a:pt x="2295" y="4565"/>
                    <a:pt x="2541" y="5220"/>
                    <a:pt x="2230" y="5712"/>
                  </a:cubicBezTo>
                  <a:cubicBezTo>
                    <a:pt x="2079" y="6023"/>
                    <a:pt x="1700" y="6206"/>
                    <a:pt x="1313" y="6206"/>
                  </a:cubicBezTo>
                  <a:cubicBezTo>
                    <a:pt x="1068" y="6206"/>
                    <a:pt x="820" y="6133"/>
                    <a:pt x="623" y="5974"/>
                  </a:cubicBezTo>
                  <a:cubicBezTo>
                    <a:pt x="82" y="5565"/>
                    <a:pt x="115" y="4630"/>
                    <a:pt x="541" y="4057"/>
                  </a:cubicBezTo>
                  <a:cubicBezTo>
                    <a:pt x="903" y="3583"/>
                    <a:pt x="1491" y="3346"/>
                    <a:pt x="2105" y="3346"/>
                  </a:cubicBezTo>
                  <a:cubicBezTo>
                    <a:pt x="2299" y="3346"/>
                    <a:pt x="2496" y="3370"/>
                    <a:pt x="2689" y="3417"/>
                  </a:cubicBezTo>
                  <a:cubicBezTo>
                    <a:pt x="3492" y="3614"/>
                    <a:pt x="4328" y="3958"/>
                    <a:pt x="5213" y="4188"/>
                  </a:cubicBezTo>
                  <a:cubicBezTo>
                    <a:pt x="5539" y="4247"/>
                    <a:pt x="5870" y="4281"/>
                    <a:pt x="6196" y="4281"/>
                  </a:cubicBezTo>
                  <a:cubicBezTo>
                    <a:pt x="6772" y="4281"/>
                    <a:pt x="7333" y="4176"/>
                    <a:pt x="7835" y="3925"/>
                  </a:cubicBezTo>
                  <a:cubicBezTo>
                    <a:pt x="8606" y="3516"/>
                    <a:pt x="9065" y="2712"/>
                    <a:pt x="9048" y="1860"/>
                  </a:cubicBezTo>
                  <a:cubicBezTo>
                    <a:pt x="9005" y="656"/>
                    <a:pt x="7981" y="0"/>
                    <a:pt x="70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5" name="Google Shape;9275;p22"/>
            <p:cNvSpPr/>
            <p:nvPr/>
          </p:nvSpPr>
          <p:spPr>
            <a:xfrm>
              <a:off x="7542563" y="382503"/>
              <a:ext cx="210806" cy="121020"/>
            </a:xfrm>
            <a:custGeom>
              <a:avLst/>
              <a:gdLst/>
              <a:ahLst/>
              <a:cxnLst/>
              <a:rect l="l" t="t" r="r" b="b"/>
              <a:pathLst>
                <a:path w="6459" h="3708" extrusionOk="0">
                  <a:moveTo>
                    <a:pt x="948" y="0"/>
                  </a:moveTo>
                  <a:cubicBezTo>
                    <a:pt x="332" y="0"/>
                    <a:pt x="0" y="265"/>
                    <a:pt x="0" y="265"/>
                  </a:cubicBezTo>
                  <a:cubicBezTo>
                    <a:pt x="225" y="193"/>
                    <a:pt x="434" y="147"/>
                    <a:pt x="643" y="147"/>
                  </a:cubicBezTo>
                  <a:cubicBezTo>
                    <a:pt x="952" y="147"/>
                    <a:pt x="1261" y="247"/>
                    <a:pt x="1623" y="511"/>
                  </a:cubicBezTo>
                  <a:cubicBezTo>
                    <a:pt x="2213" y="954"/>
                    <a:pt x="1852" y="1708"/>
                    <a:pt x="1754" y="2200"/>
                  </a:cubicBezTo>
                  <a:cubicBezTo>
                    <a:pt x="1656" y="2708"/>
                    <a:pt x="2361" y="2921"/>
                    <a:pt x="2721" y="3085"/>
                  </a:cubicBezTo>
                  <a:cubicBezTo>
                    <a:pt x="3082" y="3249"/>
                    <a:pt x="2901" y="3708"/>
                    <a:pt x="2901" y="3708"/>
                  </a:cubicBezTo>
                  <a:cubicBezTo>
                    <a:pt x="4229" y="2888"/>
                    <a:pt x="3377" y="1937"/>
                    <a:pt x="3147" y="1675"/>
                  </a:cubicBezTo>
                  <a:cubicBezTo>
                    <a:pt x="2958" y="1445"/>
                    <a:pt x="3081" y="1216"/>
                    <a:pt x="3268" y="1216"/>
                  </a:cubicBezTo>
                  <a:cubicBezTo>
                    <a:pt x="3307" y="1216"/>
                    <a:pt x="3350" y="1226"/>
                    <a:pt x="3393" y="1249"/>
                  </a:cubicBezTo>
                  <a:cubicBezTo>
                    <a:pt x="3623" y="1380"/>
                    <a:pt x="3262" y="1872"/>
                    <a:pt x="3934" y="2314"/>
                  </a:cubicBezTo>
                  <a:cubicBezTo>
                    <a:pt x="4102" y="2421"/>
                    <a:pt x="4261" y="2461"/>
                    <a:pt x="4405" y="2461"/>
                  </a:cubicBezTo>
                  <a:cubicBezTo>
                    <a:pt x="4836" y="2461"/>
                    <a:pt x="5131" y="2101"/>
                    <a:pt x="5131" y="2101"/>
                  </a:cubicBezTo>
                  <a:lnTo>
                    <a:pt x="5131" y="2101"/>
                  </a:lnTo>
                  <a:cubicBezTo>
                    <a:pt x="5125" y="2102"/>
                    <a:pt x="5119" y="2102"/>
                    <a:pt x="5114" y="2102"/>
                  </a:cubicBezTo>
                  <a:cubicBezTo>
                    <a:pt x="4744" y="2102"/>
                    <a:pt x="4948" y="1574"/>
                    <a:pt x="4770" y="1413"/>
                  </a:cubicBezTo>
                  <a:cubicBezTo>
                    <a:pt x="4692" y="1357"/>
                    <a:pt x="4591" y="1324"/>
                    <a:pt x="4494" y="1324"/>
                  </a:cubicBezTo>
                  <a:cubicBezTo>
                    <a:pt x="4448" y="1324"/>
                    <a:pt x="4402" y="1332"/>
                    <a:pt x="4360" y="1347"/>
                  </a:cubicBezTo>
                  <a:cubicBezTo>
                    <a:pt x="4302" y="1360"/>
                    <a:pt x="4246" y="1366"/>
                    <a:pt x="4198" y="1366"/>
                  </a:cubicBezTo>
                  <a:cubicBezTo>
                    <a:pt x="4056" y="1366"/>
                    <a:pt x="3971" y="1314"/>
                    <a:pt x="4032" y="1216"/>
                  </a:cubicBezTo>
                  <a:cubicBezTo>
                    <a:pt x="4062" y="1174"/>
                    <a:pt x="4096" y="1158"/>
                    <a:pt x="4141" y="1158"/>
                  </a:cubicBezTo>
                  <a:cubicBezTo>
                    <a:pt x="4274" y="1158"/>
                    <a:pt x="4508" y="1294"/>
                    <a:pt x="5032" y="1331"/>
                  </a:cubicBezTo>
                  <a:cubicBezTo>
                    <a:pt x="5060" y="1333"/>
                    <a:pt x="5087" y="1333"/>
                    <a:pt x="5114" y="1333"/>
                  </a:cubicBezTo>
                  <a:cubicBezTo>
                    <a:pt x="5892" y="1333"/>
                    <a:pt x="6458" y="675"/>
                    <a:pt x="6458" y="675"/>
                  </a:cubicBezTo>
                  <a:lnTo>
                    <a:pt x="6458" y="675"/>
                  </a:lnTo>
                  <a:cubicBezTo>
                    <a:pt x="6000" y="931"/>
                    <a:pt x="5514" y="1029"/>
                    <a:pt x="5026" y="1029"/>
                  </a:cubicBezTo>
                  <a:cubicBezTo>
                    <a:pt x="3858" y="1029"/>
                    <a:pt x="2680" y="468"/>
                    <a:pt x="1836" y="167"/>
                  </a:cubicBezTo>
                  <a:cubicBezTo>
                    <a:pt x="1495" y="44"/>
                    <a:pt x="1198" y="0"/>
                    <a:pt x="9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6" name="Google Shape;9276;p22"/>
            <p:cNvSpPr/>
            <p:nvPr/>
          </p:nvSpPr>
          <p:spPr>
            <a:xfrm>
              <a:off x="7596578" y="262756"/>
              <a:ext cx="117723" cy="82410"/>
            </a:xfrm>
            <a:custGeom>
              <a:avLst/>
              <a:gdLst/>
              <a:ahLst/>
              <a:cxnLst/>
              <a:rect l="l" t="t" r="r" b="b"/>
              <a:pathLst>
                <a:path w="3607" h="2525" extrusionOk="0">
                  <a:moveTo>
                    <a:pt x="2492" y="0"/>
                  </a:moveTo>
                  <a:cubicBezTo>
                    <a:pt x="1908" y="0"/>
                    <a:pt x="1240" y="123"/>
                    <a:pt x="869" y="607"/>
                  </a:cubicBezTo>
                  <a:cubicBezTo>
                    <a:pt x="1" y="1771"/>
                    <a:pt x="525" y="2525"/>
                    <a:pt x="525" y="2525"/>
                  </a:cubicBezTo>
                  <a:cubicBezTo>
                    <a:pt x="525" y="2525"/>
                    <a:pt x="361" y="2164"/>
                    <a:pt x="1394" y="2164"/>
                  </a:cubicBezTo>
                  <a:cubicBezTo>
                    <a:pt x="2427" y="2148"/>
                    <a:pt x="2312" y="1492"/>
                    <a:pt x="2263" y="1263"/>
                  </a:cubicBezTo>
                  <a:cubicBezTo>
                    <a:pt x="2181" y="1017"/>
                    <a:pt x="2246" y="738"/>
                    <a:pt x="2410" y="541"/>
                  </a:cubicBezTo>
                  <a:cubicBezTo>
                    <a:pt x="2656" y="197"/>
                    <a:pt x="3607" y="132"/>
                    <a:pt x="3607" y="132"/>
                  </a:cubicBezTo>
                  <a:cubicBezTo>
                    <a:pt x="3607" y="132"/>
                    <a:pt x="3095" y="0"/>
                    <a:pt x="249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7" name="Google Shape;9277;p22"/>
            <p:cNvSpPr/>
            <p:nvPr/>
          </p:nvSpPr>
          <p:spPr>
            <a:xfrm>
              <a:off x="7686984" y="175548"/>
              <a:ext cx="73336" cy="87240"/>
            </a:xfrm>
            <a:custGeom>
              <a:avLst/>
              <a:gdLst/>
              <a:ahLst/>
              <a:cxnLst/>
              <a:rect l="l" t="t" r="r" b="b"/>
              <a:pathLst>
                <a:path w="2247" h="2673" extrusionOk="0">
                  <a:moveTo>
                    <a:pt x="1132" y="1"/>
                  </a:moveTo>
                  <a:cubicBezTo>
                    <a:pt x="1132" y="1"/>
                    <a:pt x="1345" y="542"/>
                    <a:pt x="984" y="722"/>
                  </a:cubicBezTo>
                  <a:cubicBezTo>
                    <a:pt x="624" y="935"/>
                    <a:pt x="1" y="1345"/>
                    <a:pt x="247" y="2001"/>
                  </a:cubicBezTo>
                  <a:cubicBezTo>
                    <a:pt x="493" y="2673"/>
                    <a:pt x="1673" y="2410"/>
                    <a:pt x="2246" y="2607"/>
                  </a:cubicBezTo>
                  <a:cubicBezTo>
                    <a:pt x="2246" y="2607"/>
                    <a:pt x="1378" y="2148"/>
                    <a:pt x="1443" y="1427"/>
                  </a:cubicBezTo>
                  <a:cubicBezTo>
                    <a:pt x="1509" y="689"/>
                    <a:pt x="1427" y="165"/>
                    <a:pt x="11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8" name="Google Shape;9278;p22"/>
            <p:cNvSpPr/>
            <p:nvPr/>
          </p:nvSpPr>
          <p:spPr>
            <a:xfrm>
              <a:off x="7766718" y="213538"/>
              <a:ext cx="104342" cy="140733"/>
            </a:xfrm>
            <a:custGeom>
              <a:avLst/>
              <a:gdLst/>
              <a:ahLst/>
              <a:cxnLst/>
              <a:rect l="l" t="t" r="r" b="b"/>
              <a:pathLst>
                <a:path w="3197" h="4312" extrusionOk="0">
                  <a:moveTo>
                    <a:pt x="377" y="1"/>
                  </a:moveTo>
                  <a:lnTo>
                    <a:pt x="377" y="1"/>
                  </a:lnTo>
                  <a:cubicBezTo>
                    <a:pt x="0" y="1345"/>
                    <a:pt x="541" y="1607"/>
                    <a:pt x="1098" y="2476"/>
                  </a:cubicBezTo>
                  <a:cubicBezTo>
                    <a:pt x="1656" y="3344"/>
                    <a:pt x="1049" y="4311"/>
                    <a:pt x="1049" y="4311"/>
                  </a:cubicBezTo>
                  <a:cubicBezTo>
                    <a:pt x="1426" y="4049"/>
                    <a:pt x="1787" y="3361"/>
                    <a:pt x="2492" y="2918"/>
                  </a:cubicBezTo>
                  <a:cubicBezTo>
                    <a:pt x="3196" y="2492"/>
                    <a:pt x="2901" y="1591"/>
                    <a:pt x="2901" y="1591"/>
                  </a:cubicBezTo>
                  <a:lnTo>
                    <a:pt x="2901" y="1591"/>
                  </a:lnTo>
                  <a:cubicBezTo>
                    <a:pt x="2849" y="1695"/>
                    <a:pt x="2744" y="1748"/>
                    <a:pt x="2578" y="1748"/>
                  </a:cubicBezTo>
                  <a:cubicBezTo>
                    <a:pt x="2537" y="1748"/>
                    <a:pt x="2492" y="1745"/>
                    <a:pt x="2442" y="1738"/>
                  </a:cubicBezTo>
                  <a:cubicBezTo>
                    <a:pt x="2415" y="1731"/>
                    <a:pt x="2387" y="1728"/>
                    <a:pt x="2360" y="1728"/>
                  </a:cubicBezTo>
                  <a:cubicBezTo>
                    <a:pt x="2132" y="1728"/>
                    <a:pt x="1945" y="1961"/>
                    <a:pt x="2033" y="2181"/>
                  </a:cubicBezTo>
                  <a:cubicBezTo>
                    <a:pt x="2085" y="2418"/>
                    <a:pt x="1937" y="2528"/>
                    <a:pt x="1800" y="2528"/>
                  </a:cubicBezTo>
                  <a:cubicBezTo>
                    <a:pt x="1767" y="2528"/>
                    <a:pt x="1734" y="2521"/>
                    <a:pt x="1705" y="2508"/>
                  </a:cubicBezTo>
                  <a:cubicBezTo>
                    <a:pt x="1557" y="2443"/>
                    <a:pt x="1557" y="2066"/>
                    <a:pt x="1770" y="1886"/>
                  </a:cubicBezTo>
                  <a:cubicBezTo>
                    <a:pt x="1984" y="1705"/>
                    <a:pt x="2131" y="1312"/>
                    <a:pt x="1934" y="689"/>
                  </a:cubicBezTo>
                  <a:cubicBezTo>
                    <a:pt x="1791" y="194"/>
                    <a:pt x="1305" y="103"/>
                    <a:pt x="989" y="103"/>
                  </a:cubicBezTo>
                  <a:cubicBezTo>
                    <a:pt x="907" y="103"/>
                    <a:pt x="837" y="109"/>
                    <a:pt x="787" y="115"/>
                  </a:cubicBezTo>
                  <a:cubicBezTo>
                    <a:pt x="756" y="122"/>
                    <a:pt x="725" y="125"/>
                    <a:pt x="695" y="125"/>
                  </a:cubicBezTo>
                  <a:cubicBezTo>
                    <a:pt x="579" y="125"/>
                    <a:pt x="468" y="78"/>
                    <a:pt x="37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9" name="Google Shape;9279;p22"/>
            <p:cNvSpPr/>
            <p:nvPr/>
          </p:nvSpPr>
          <p:spPr>
            <a:xfrm>
              <a:off x="7743153" y="6584"/>
              <a:ext cx="264853" cy="264233"/>
            </a:xfrm>
            <a:custGeom>
              <a:avLst/>
              <a:gdLst/>
              <a:ahLst/>
              <a:cxnLst/>
              <a:rect l="l" t="t" r="r" b="b"/>
              <a:pathLst>
                <a:path w="8115" h="8096" extrusionOk="0">
                  <a:moveTo>
                    <a:pt x="5771" y="1"/>
                  </a:moveTo>
                  <a:cubicBezTo>
                    <a:pt x="5237" y="1"/>
                    <a:pt x="4723" y="177"/>
                    <a:pt x="4427" y="572"/>
                  </a:cubicBezTo>
                  <a:cubicBezTo>
                    <a:pt x="4132" y="998"/>
                    <a:pt x="4082" y="1555"/>
                    <a:pt x="4312" y="2031"/>
                  </a:cubicBezTo>
                  <a:cubicBezTo>
                    <a:pt x="4521" y="2440"/>
                    <a:pt x="4859" y="2586"/>
                    <a:pt x="5189" y="2586"/>
                  </a:cubicBezTo>
                  <a:cubicBezTo>
                    <a:pt x="5532" y="2586"/>
                    <a:pt x="5866" y="2428"/>
                    <a:pt x="6033" y="2244"/>
                  </a:cubicBezTo>
                  <a:cubicBezTo>
                    <a:pt x="6230" y="2031"/>
                    <a:pt x="6295" y="1752"/>
                    <a:pt x="6246" y="1490"/>
                  </a:cubicBezTo>
                  <a:cubicBezTo>
                    <a:pt x="6188" y="1162"/>
                    <a:pt x="5960" y="1021"/>
                    <a:pt x="5752" y="1021"/>
                  </a:cubicBezTo>
                  <a:cubicBezTo>
                    <a:pt x="5606" y="1021"/>
                    <a:pt x="5471" y="1090"/>
                    <a:pt x="5410" y="1211"/>
                  </a:cubicBezTo>
                  <a:cubicBezTo>
                    <a:pt x="5279" y="1490"/>
                    <a:pt x="5345" y="1850"/>
                    <a:pt x="5754" y="1916"/>
                  </a:cubicBezTo>
                  <a:cubicBezTo>
                    <a:pt x="6099" y="1965"/>
                    <a:pt x="5918" y="2391"/>
                    <a:pt x="5476" y="2506"/>
                  </a:cubicBezTo>
                  <a:cubicBezTo>
                    <a:pt x="5395" y="2527"/>
                    <a:pt x="5314" y="2537"/>
                    <a:pt x="5235" y="2537"/>
                  </a:cubicBezTo>
                  <a:cubicBezTo>
                    <a:pt x="4876" y="2537"/>
                    <a:pt x="4541" y="2333"/>
                    <a:pt x="4394" y="1998"/>
                  </a:cubicBezTo>
                  <a:cubicBezTo>
                    <a:pt x="4181" y="1555"/>
                    <a:pt x="4230" y="1031"/>
                    <a:pt x="4525" y="637"/>
                  </a:cubicBezTo>
                  <a:cubicBezTo>
                    <a:pt x="4784" y="296"/>
                    <a:pt x="5249" y="125"/>
                    <a:pt x="5728" y="125"/>
                  </a:cubicBezTo>
                  <a:cubicBezTo>
                    <a:pt x="5824" y="125"/>
                    <a:pt x="5921" y="132"/>
                    <a:pt x="6017" y="146"/>
                  </a:cubicBezTo>
                  <a:cubicBezTo>
                    <a:pt x="7230" y="293"/>
                    <a:pt x="7918" y="1998"/>
                    <a:pt x="7197" y="3145"/>
                  </a:cubicBezTo>
                  <a:cubicBezTo>
                    <a:pt x="6967" y="3506"/>
                    <a:pt x="6623" y="3801"/>
                    <a:pt x="6230" y="3998"/>
                  </a:cubicBezTo>
                  <a:cubicBezTo>
                    <a:pt x="5842" y="4164"/>
                    <a:pt x="5393" y="4247"/>
                    <a:pt x="4870" y="4247"/>
                  </a:cubicBezTo>
                  <a:cubicBezTo>
                    <a:pt x="4462" y="4247"/>
                    <a:pt x="4011" y="4196"/>
                    <a:pt x="3509" y="4096"/>
                  </a:cubicBezTo>
                  <a:cubicBezTo>
                    <a:pt x="3203" y="4035"/>
                    <a:pt x="2903" y="4004"/>
                    <a:pt x="2617" y="4004"/>
                  </a:cubicBezTo>
                  <a:cubicBezTo>
                    <a:pt x="1290" y="4004"/>
                    <a:pt x="240" y="4660"/>
                    <a:pt x="132" y="5981"/>
                  </a:cubicBezTo>
                  <a:cubicBezTo>
                    <a:pt x="1" y="7571"/>
                    <a:pt x="1050" y="8095"/>
                    <a:pt x="1050" y="8095"/>
                  </a:cubicBezTo>
                  <a:cubicBezTo>
                    <a:pt x="1050" y="8095"/>
                    <a:pt x="1034" y="8079"/>
                    <a:pt x="1017" y="8063"/>
                  </a:cubicBezTo>
                  <a:cubicBezTo>
                    <a:pt x="444" y="7423"/>
                    <a:pt x="607" y="6227"/>
                    <a:pt x="607" y="6227"/>
                  </a:cubicBezTo>
                  <a:cubicBezTo>
                    <a:pt x="689" y="5702"/>
                    <a:pt x="952" y="5243"/>
                    <a:pt x="1345" y="4899"/>
                  </a:cubicBezTo>
                  <a:cubicBezTo>
                    <a:pt x="1926" y="4458"/>
                    <a:pt x="2666" y="4373"/>
                    <a:pt x="3154" y="4373"/>
                  </a:cubicBezTo>
                  <a:cubicBezTo>
                    <a:pt x="3464" y="4373"/>
                    <a:pt x="3673" y="4407"/>
                    <a:pt x="3673" y="4407"/>
                  </a:cubicBezTo>
                  <a:cubicBezTo>
                    <a:pt x="3918" y="4440"/>
                    <a:pt x="4148" y="4457"/>
                    <a:pt x="4361" y="4473"/>
                  </a:cubicBezTo>
                  <a:cubicBezTo>
                    <a:pt x="4447" y="4477"/>
                    <a:pt x="4534" y="4479"/>
                    <a:pt x="4622" y="4479"/>
                  </a:cubicBezTo>
                  <a:cubicBezTo>
                    <a:pt x="5612" y="4479"/>
                    <a:pt x="6726" y="4207"/>
                    <a:pt x="7328" y="3244"/>
                  </a:cubicBezTo>
                  <a:cubicBezTo>
                    <a:pt x="8115" y="1981"/>
                    <a:pt x="7361" y="178"/>
                    <a:pt x="6033" y="15"/>
                  </a:cubicBezTo>
                  <a:cubicBezTo>
                    <a:pt x="5946" y="5"/>
                    <a:pt x="5858" y="1"/>
                    <a:pt x="577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0" name="Google Shape;9280;p22"/>
            <p:cNvSpPr/>
            <p:nvPr/>
          </p:nvSpPr>
          <p:spPr>
            <a:xfrm>
              <a:off x="7813259" y="158577"/>
              <a:ext cx="151960" cy="77449"/>
            </a:xfrm>
            <a:custGeom>
              <a:avLst/>
              <a:gdLst/>
              <a:ahLst/>
              <a:cxnLst/>
              <a:rect l="l" t="t" r="r" b="b"/>
              <a:pathLst>
                <a:path w="4656" h="2373" extrusionOk="0">
                  <a:moveTo>
                    <a:pt x="1085" y="1"/>
                  </a:moveTo>
                  <a:cubicBezTo>
                    <a:pt x="394" y="1"/>
                    <a:pt x="0" y="226"/>
                    <a:pt x="0" y="226"/>
                  </a:cubicBezTo>
                  <a:cubicBezTo>
                    <a:pt x="93" y="206"/>
                    <a:pt x="181" y="197"/>
                    <a:pt x="264" y="197"/>
                  </a:cubicBezTo>
                  <a:cubicBezTo>
                    <a:pt x="742" y="197"/>
                    <a:pt x="1046" y="505"/>
                    <a:pt x="935" y="980"/>
                  </a:cubicBezTo>
                  <a:cubicBezTo>
                    <a:pt x="803" y="1390"/>
                    <a:pt x="967" y="1848"/>
                    <a:pt x="1312" y="2111"/>
                  </a:cubicBezTo>
                  <a:cubicBezTo>
                    <a:pt x="1639" y="2373"/>
                    <a:pt x="2541" y="2373"/>
                    <a:pt x="2541" y="2373"/>
                  </a:cubicBezTo>
                  <a:cubicBezTo>
                    <a:pt x="2279" y="2225"/>
                    <a:pt x="2524" y="1865"/>
                    <a:pt x="2688" y="1439"/>
                  </a:cubicBezTo>
                  <a:cubicBezTo>
                    <a:pt x="2844" y="1018"/>
                    <a:pt x="2422" y="864"/>
                    <a:pt x="2225" y="864"/>
                  </a:cubicBezTo>
                  <a:cubicBezTo>
                    <a:pt x="2215" y="864"/>
                    <a:pt x="2205" y="864"/>
                    <a:pt x="2197" y="865"/>
                  </a:cubicBezTo>
                  <a:cubicBezTo>
                    <a:pt x="2109" y="883"/>
                    <a:pt x="2035" y="900"/>
                    <a:pt x="1966" y="900"/>
                  </a:cubicBezTo>
                  <a:cubicBezTo>
                    <a:pt x="1905" y="900"/>
                    <a:pt x="1848" y="887"/>
                    <a:pt x="1787" y="849"/>
                  </a:cubicBezTo>
                  <a:cubicBezTo>
                    <a:pt x="1694" y="782"/>
                    <a:pt x="1730" y="564"/>
                    <a:pt x="2003" y="564"/>
                  </a:cubicBezTo>
                  <a:cubicBezTo>
                    <a:pt x="2065" y="564"/>
                    <a:pt x="2141" y="575"/>
                    <a:pt x="2229" y="603"/>
                  </a:cubicBezTo>
                  <a:cubicBezTo>
                    <a:pt x="2721" y="767"/>
                    <a:pt x="2574" y="1226"/>
                    <a:pt x="3311" y="1373"/>
                  </a:cubicBezTo>
                  <a:cubicBezTo>
                    <a:pt x="3366" y="1384"/>
                    <a:pt x="3418" y="1390"/>
                    <a:pt x="3468" y="1390"/>
                  </a:cubicBezTo>
                  <a:cubicBezTo>
                    <a:pt x="4059" y="1390"/>
                    <a:pt x="4218" y="627"/>
                    <a:pt x="4278" y="521"/>
                  </a:cubicBezTo>
                  <a:cubicBezTo>
                    <a:pt x="4393" y="390"/>
                    <a:pt x="4524" y="259"/>
                    <a:pt x="4655" y="144"/>
                  </a:cubicBezTo>
                  <a:lnTo>
                    <a:pt x="4655" y="144"/>
                  </a:lnTo>
                  <a:cubicBezTo>
                    <a:pt x="4456" y="267"/>
                    <a:pt x="4088" y="379"/>
                    <a:pt x="3556" y="379"/>
                  </a:cubicBezTo>
                  <a:cubicBezTo>
                    <a:pt x="3167" y="379"/>
                    <a:pt x="2691" y="319"/>
                    <a:pt x="2131" y="160"/>
                  </a:cubicBezTo>
                  <a:cubicBezTo>
                    <a:pt x="1733" y="42"/>
                    <a:pt x="1382" y="1"/>
                    <a:pt x="108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1" name="Google Shape;9281;p22"/>
            <p:cNvSpPr/>
            <p:nvPr/>
          </p:nvSpPr>
          <p:spPr>
            <a:xfrm>
              <a:off x="7821810" y="15592"/>
              <a:ext cx="105419" cy="109825"/>
            </a:xfrm>
            <a:custGeom>
              <a:avLst/>
              <a:gdLst/>
              <a:ahLst/>
              <a:cxnLst/>
              <a:rect l="l" t="t" r="r" b="b"/>
              <a:pathLst>
                <a:path w="3230" h="3365" extrusionOk="0">
                  <a:moveTo>
                    <a:pt x="1967" y="1"/>
                  </a:moveTo>
                  <a:lnTo>
                    <a:pt x="1967" y="1"/>
                  </a:lnTo>
                  <a:cubicBezTo>
                    <a:pt x="1508" y="279"/>
                    <a:pt x="1443" y="722"/>
                    <a:pt x="722" y="1345"/>
                  </a:cubicBezTo>
                  <a:cubicBezTo>
                    <a:pt x="0" y="1968"/>
                    <a:pt x="214" y="2427"/>
                    <a:pt x="361" y="2689"/>
                  </a:cubicBezTo>
                  <a:cubicBezTo>
                    <a:pt x="459" y="2820"/>
                    <a:pt x="427" y="3000"/>
                    <a:pt x="296" y="3099"/>
                  </a:cubicBezTo>
                  <a:cubicBezTo>
                    <a:pt x="1394" y="2984"/>
                    <a:pt x="1246" y="2345"/>
                    <a:pt x="1181" y="2148"/>
                  </a:cubicBezTo>
                  <a:cubicBezTo>
                    <a:pt x="1115" y="1951"/>
                    <a:pt x="1148" y="1837"/>
                    <a:pt x="1246" y="1837"/>
                  </a:cubicBezTo>
                  <a:cubicBezTo>
                    <a:pt x="1361" y="1837"/>
                    <a:pt x="1345" y="2066"/>
                    <a:pt x="1345" y="2361"/>
                  </a:cubicBezTo>
                  <a:cubicBezTo>
                    <a:pt x="1328" y="2640"/>
                    <a:pt x="1279" y="3295"/>
                    <a:pt x="2115" y="3361"/>
                  </a:cubicBezTo>
                  <a:cubicBezTo>
                    <a:pt x="2146" y="3363"/>
                    <a:pt x="2176" y="3365"/>
                    <a:pt x="2206" y="3365"/>
                  </a:cubicBezTo>
                  <a:cubicBezTo>
                    <a:pt x="2986" y="3365"/>
                    <a:pt x="3230" y="2558"/>
                    <a:pt x="3230" y="2558"/>
                  </a:cubicBezTo>
                  <a:lnTo>
                    <a:pt x="3230" y="2558"/>
                  </a:lnTo>
                  <a:cubicBezTo>
                    <a:pt x="3108" y="2591"/>
                    <a:pt x="2962" y="2615"/>
                    <a:pt x="2806" y="2615"/>
                  </a:cubicBezTo>
                  <a:cubicBezTo>
                    <a:pt x="2354" y="2615"/>
                    <a:pt x="1822" y="2413"/>
                    <a:pt x="1590" y="1656"/>
                  </a:cubicBezTo>
                  <a:cubicBezTo>
                    <a:pt x="1394" y="1066"/>
                    <a:pt x="1541" y="427"/>
                    <a:pt x="196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2" name="Google Shape;9282;p22"/>
            <p:cNvSpPr/>
            <p:nvPr/>
          </p:nvSpPr>
          <p:spPr>
            <a:xfrm>
              <a:off x="7986042" y="-140318"/>
              <a:ext cx="49250" cy="250101"/>
            </a:xfrm>
            <a:custGeom>
              <a:avLst/>
              <a:gdLst/>
              <a:ahLst/>
              <a:cxnLst/>
              <a:rect l="l" t="t" r="r" b="b"/>
              <a:pathLst>
                <a:path w="1509" h="7663" extrusionOk="0">
                  <a:moveTo>
                    <a:pt x="884" y="0"/>
                  </a:moveTo>
                  <a:cubicBezTo>
                    <a:pt x="563" y="0"/>
                    <a:pt x="328" y="369"/>
                    <a:pt x="328" y="369"/>
                  </a:cubicBezTo>
                  <a:cubicBezTo>
                    <a:pt x="50" y="778"/>
                    <a:pt x="1" y="1286"/>
                    <a:pt x="33" y="1860"/>
                  </a:cubicBezTo>
                  <a:cubicBezTo>
                    <a:pt x="99" y="2827"/>
                    <a:pt x="460" y="3975"/>
                    <a:pt x="558" y="5171"/>
                  </a:cubicBezTo>
                  <a:cubicBezTo>
                    <a:pt x="705" y="7056"/>
                    <a:pt x="50" y="7663"/>
                    <a:pt x="50" y="7663"/>
                  </a:cubicBezTo>
                  <a:cubicBezTo>
                    <a:pt x="738" y="7122"/>
                    <a:pt x="902" y="5368"/>
                    <a:pt x="771" y="3991"/>
                  </a:cubicBezTo>
                  <a:cubicBezTo>
                    <a:pt x="689" y="3286"/>
                    <a:pt x="673" y="2565"/>
                    <a:pt x="722" y="1860"/>
                  </a:cubicBezTo>
                  <a:cubicBezTo>
                    <a:pt x="755" y="1483"/>
                    <a:pt x="820" y="1205"/>
                    <a:pt x="919" y="1106"/>
                  </a:cubicBezTo>
                  <a:cubicBezTo>
                    <a:pt x="1181" y="844"/>
                    <a:pt x="1509" y="287"/>
                    <a:pt x="1099" y="57"/>
                  </a:cubicBezTo>
                  <a:cubicBezTo>
                    <a:pt x="1024" y="17"/>
                    <a:pt x="952" y="0"/>
                    <a:pt x="88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3" name="Google Shape;9283;p22"/>
            <p:cNvSpPr/>
            <p:nvPr/>
          </p:nvSpPr>
          <p:spPr>
            <a:xfrm>
              <a:off x="8048640" y="-122432"/>
              <a:ext cx="151960" cy="179245"/>
            </a:xfrm>
            <a:custGeom>
              <a:avLst/>
              <a:gdLst/>
              <a:ahLst/>
              <a:cxnLst/>
              <a:rect l="l" t="t" r="r" b="b"/>
              <a:pathLst>
                <a:path w="4656" h="5492" extrusionOk="0">
                  <a:moveTo>
                    <a:pt x="4360" y="1"/>
                  </a:moveTo>
                  <a:lnTo>
                    <a:pt x="4360" y="1"/>
                  </a:lnTo>
                  <a:cubicBezTo>
                    <a:pt x="4459" y="460"/>
                    <a:pt x="4344" y="952"/>
                    <a:pt x="4033" y="1312"/>
                  </a:cubicBezTo>
                  <a:cubicBezTo>
                    <a:pt x="3967" y="1378"/>
                    <a:pt x="3902" y="1443"/>
                    <a:pt x="3820" y="1492"/>
                  </a:cubicBezTo>
                  <a:cubicBezTo>
                    <a:pt x="3016" y="2066"/>
                    <a:pt x="1918" y="1788"/>
                    <a:pt x="1017" y="2410"/>
                  </a:cubicBezTo>
                  <a:cubicBezTo>
                    <a:pt x="99" y="3050"/>
                    <a:pt x="213" y="3951"/>
                    <a:pt x="197" y="4459"/>
                  </a:cubicBezTo>
                  <a:cubicBezTo>
                    <a:pt x="197" y="4820"/>
                    <a:pt x="148" y="5164"/>
                    <a:pt x="0" y="5492"/>
                  </a:cubicBezTo>
                  <a:cubicBezTo>
                    <a:pt x="312" y="5295"/>
                    <a:pt x="492" y="4951"/>
                    <a:pt x="476" y="4574"/>
                  </a:cubicBezTo>
                  <a:cubicBezTo>
                    <a:pt x="476" y="3926"/>
                    <a:pt x="534" y="3205"/>
                    <a:pt x="732" y="3205"/>
                  </a:cubicBezTo>
                  <a:cubicBezTo>
                    <a:pt x="745" y="3205"/>
                    <a:pt x="757" y="3208"/>
                    <a:pt x="771" y="3214"/>
                  </a:cubicBezTo>
                  <a:cubicBezTo>
                    <a:pt x="1000" y="3328"/>
                    <a:pt x="820" y="3574"/>
                    <a:pt x="722" y="3738"/>
                  </a:cubicBezTo>
                  <a:cubicBezTo>
                    <a:pt x="640" y="3886"/>
                    <a:pt x="476" y="4558"/>
                    <a:pt x="1197" y="4967"/>
                  </a:cubicBezTo>
                  <a:cubicBezTo>
                    <a:pt x="1197" y="4967"/>
                    <a:pt x="951" y="4443"/>
                    <a:pt x="1361" y="4148"/>
                  </a:cubicBezTo>
                  <a:cubicBezTo>
                    <a:pt x="1754" y="3869"/>
                    <a:pt x="2017" y="3705"/>
                    <a:pt x="1967" y="3132"/>
                  </a:cubicBezTo>
                  <a:cubicBezTo>
                    <a:pt x="1939" y="2628"/>
                    <a:pt x="2264" y="2187"/>
                    <a:pt x="2499" y="2187"/>
                  </a:cubicBezTo>
                  <a:cubicBezTo>
                    <a:pt x="2531" y="2187"/>
                    <a:pt x="2562" y="2196"/>
                    <a:pt x="2590" y="2214"/>
                  </a:cubicBezTo>
                  <a:cubicBezTo>
                    <a:pt x="2803" y="2345"/>
                    <a:pt x="2541" y="2558"/>
                    <a:pt x="2426" y="2623"/>
                  </a:cubicBezTo>
                  <a:cubicBezTo>
                    <a:pt x="2230" y="2722"/>
                    <a:pt x="2197" y="2984"/>
                    <a:pt x="2361" y="3148"/>
                  </a:cubicBezTo>
                  <a:cubicBezTo>
                    <a:pt x="2557" y="3394"/>
                    <a:pt x="2508" y="3722"/>
                    <a:pt x="2230" y="3804"/>
                  </a:cubicBezTo>
                  <a:cubicBezTo>
                    <a:pt x="2230" y="3804"/>
                    <a:pt x="2286" y="3810"/>
                    <a:pt x="2381" y="3810"/>
                  </a:cubicBezTo>
                  <a:cubicBezTo>
                    <a:pt x="2707" y="3810"/>
                    <a:pt x="3485" y="3732"/>
                    <a:pt x="3967" y="3033"/>
                  </a:cubicBezTo>
                  <a:cubicBezTo>
                    <a:pt x="4328" y="2525"/>
                    <a:pt x="4541" y="1935"/>
                    <a:pt x="4606" y="1312"/>
                  </a:cubicBezTo>
                  <a:cubicBezTo>
                    <a:pt x="4656" y="853"/>
                    <a:pt x="4574" y="411"/>
                    <a:pt x="43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4" name="Google Shape;9284;p22"/>
            <p:cNvSpPr/>
            <p:nvPr/>
          </p:nvSpPr>
          <p:spPr>
            <a:xfrm>
              <a:off x="7507772" y="63699"/>
              <a:ext cx="130583" cy="285545"/>
            </a:xfrm>
            <a:custGeom>
              <a:avLst/>
              <a:gdLst/>
              <a:ahLst/>
              <a:cxnLst/>
              <a:rect l="l" t="t" r="r" b="b"/>
              <a:pathLst>
                <a:path w="4001" h="8749" extrusionOk="0">
                  <a:moveTo>
                    <a:pt x="2081" y="0"/>
                  </a:moveTo>
                  <a:cubicBezTo>
                    <a:pt x="1553" y="0"/>
                    <a:pt x="1050" y="245"/>
                    <a:pt x="722" y="674"/>
                  </a:cubicBezTo>
                  <a:cubicBezTo>
                    <a:pt x="378" y="1166"/>
                    <a:pt x="329" y="1821"/>
                    <a:pt x="591" y="2362"/>
                  </a:cubicBezTo>
                  <a:cubicBezTo>
                    <a:pt x="827" y="2775"/>
                    <a:pt x="1266" y="3018"/>
                    <a:pt x="1727" y="3018"/>
                  </a:cubicBezTo>
                  <a:cubicBezTo>
                    <a:pt x="1906" y="3018"/>
                    <a:pt x="2088" y="2981"/>
                    <a:pt x="2263" y="2903"/>
                  </a:cubicBezTo>
                  <a:cubicBezTo>
                    <a:pt x="2968" y="2723"/>
                    <a:pt x="3099" y="1789"/>
                    <a:pt x="2492" y="1395"/>
                  </a:cubicBezTo>
                  <a:cubicBezTo>
                    <a:pt x="2412" y="1355"/>
                    <a:pt x="2330" y="1337"/>
                    <a:pt x="2251" y="1337"/>
                  </a:cubicBezTo>
                  <a:cubicBezTo>
                    <a:pt x="1910" y="1337"/>
                    <a:pt x="1618" y="1675"/>
                    <a:pt x="1738" y="2035"/>
                  </a:cubicBezTo>
                  <a:cubicBezTo>
                    <a:pt x="1876" y="2324"/>
                    <a:pt x="2199" y="2347"/>
                    <a:pt x="2328" y="2347"/>
                  </a:cubicBezTo>
                  <a:cubicBezTo>
                    <a:pt x="2352" y="2347"/>
                    <a:pt x="2370" y="2346"/>
                    <a:pt x="2378" y="2346"/>
                  </a:cubicBezTo>
                  <a:cubicBezTo>
                    <a:pt x="2443" y="2346"/>
                    <a:pt x="2443" y="2379"/>
                    <a:pt x="2443" y="2379"/>
                  </a:cubicBezTo>
                  <a:cubicBezTo>
                    <a:pt x="2487" y="2569"/>
                    <a:pt x="2244" y="2851"/>
                    <a:pt x="1783" y="2851"/>
                  </a:cubicBezTo>
                  <a:cubicBezTo>
                    <a:pt x="1727" y="2851"/>
                    <a:pt x="1669" y="2847"/>
                    <a:pt x="1607" y="2838"/>
                  </a:cubicBezTo>
                  <a:cubicBezTo>
                    <a:pt x="1410" y="2805"/>
                    <a:pt x="1230" y="2707"/>
                    <a:pt x="1099" y="2575"/>
                  </a:cubicBezTo>
                  <a:cubicBezTo>
                    <a:pt x="411" y="1920"/>
                    <a:pt x="738" y="543"/>
                    <a:pt x="1755" y="281"/>
                  </a:cubicBezTo>
                  <a:cubicBezTo>
                    <a:pt x="1902" y="240"/>
                    <a:pt x="2054" y="219"/>
                    <a:pt x="2205" y="219"/>
                  </a:cubicBezTo>
                  <a:cubicBezTo>
                    <a:pt x="2357" y="219"/>
                    <a:pt x="2509" y="240"/>
                    <a:pt x="2656" y="281"/>
                  </a:cubicBezTo>
                  <a:cubicBezTo>
                    <a:pt x="2836" y="330"/>
                    <a:pt x="3017" y="428"/>
                    <a:pt x="3181" y="543"/>
                  </a:cubicBezTo>
                  <a:cubicBezTo>
                    <a:pt x="3525" y="838"/>
                    <a:pt x="3738" y="1248"/>
                    <a:pt x="3771" y="1707"/>
                  </a:cubicBezTo>
                  <a:cubicBezTo>
                    <a:pt x="3836" y="2428"/>
                    <a:pt x="3443" y="3182"/>
                    <a:pt x="2886" y="3706"/>
                  </a:cubicBezTo>
                  <a:cubicBezTo>
                    <a:pt x="2328" y="4264"/>
                    <a:pt x="1558" y="4559"/>
                    <a:pt x="984" y="5083"/>
                  </a:cubicBezTo>
                  <a:cubicBezTo>
                    <a:pt x="427" y="5591"/>
                    <a:pt x="83" y="6296"/>
                    <a:pt x="34" y="7050"/>
                  </a:cubicBezTo>
                  <a:cubicBezTo>
                    <a:pt x="1" y="7771"/>
                    <a:pt x="394" y="8509"/>
                    <a:pt x="1033" y="8689"/>
                  </a:cubicBezTo>
                  <a:cubicBezTo>
                    <a:pt x="1161" y="8730"/>
                    <a:pt x="1292" y="8749"/>
                    <a:pt x="1422" y="8749"/>
                  </a:cubicBezTo>
                  <a:cubicBezTo>
                    <a:pt x="1923" y="8749"/>
                    <a:pt x="2395" y="8464"/>
                    <a:pt x="2525" y="8034"/>
                  </a:cubicBezTo>
                  <a:cubicBezTo>
                    <a:pt x="2722" y="7558"/>
                    <a:pt x="2509" y="7017"/>
                    <a:pt x="2050" y="6788"/>
                  </a:cubicBezTo>
                  <a:cubicBezTo>
                    <a:pt x="1935" y="6739"/>
                    <a:pt x="1820" y="6706"/>
                    <a:pt x="1705" y="6706"/>
                  </a:cubicBezTo>
                  <a:cubicBezTo>
                    <a:pt x="1662" y="6699"/>
                    <a:pt x="1619" y="6695"/>
                    <a:pt x="1577" y="6695"/>
                  </a:cubicBezTo>
                  <a:cubicBezTo>
                    <a:pt x="1249" y="6695"/>
                    <a:pt x="955" y="6913"/>
                    <a:pt x="853" y="7247"/>
                  </a:cubicBezTo>
                  <a:cubicBezTo>
                    <a:pt x="724" y="7724"/>
                    <a:pt x="990" y="7998"/>
                    <a:pt x="1301" y="7998"/>
                  </a:cubicBezTo>
                  <a:cubicBezTo>
                    <a:pt x="1386" y="7998"/>
                    <a:pt x="1474" y="7977"/>
                    <a:pt x="1558" y="7935"/>
                  </a:cubicBezTo>
                  <a:cubicBezTo>
                    <a:pt x="1869" y="7788"/>
                    <a:pt x="1935" y="7362"/>
                    <a:pt x="1673" y="7116"/>
                  </a:cubicBezTo>
                  <a:cubicBezTo>
                    <a:pt x="1596" y="7049"/>
                    <a:pt x="1497" y="7015"/>
                    <a:pt x="1396" y="7015"/>
                  </a:cubicBezTo>
                  <a:cubicBezTo>
                    <a:pt x="1323" y="7015"/>
                    <a:pt x="1249" y="7032"/>
                    <a:pt x="1181" y="7067"/>
                  </a:cubicBezTo>
                  <a:cubicBezTo>
                    <a:pt x="1162" y="7078"/>
                    <a:pt x="1148" y="7082"/>
                    <a:pt x="1138" y="7082"/>
                  </a:cubicBezTo>
                  <a:cubicBezTo>
                    <a:pt x="1106" y="7082"/>
                    <a:pt x="1115" y="7034"/>
                    <a:pt x="1115" y="7034"/>
                  </a:cubicBezTo>
                  <a:cubicBezTo>
                    <a:pt x="1226" y="6813"/>
                    <a:pt x="1521" y="6785"/>
                    <a:pt x="1662" y="6785"/>
                  </a:cubicBezTo>
                  <a:cubicBezTo>
                    <a:pt x="1709" y="6785"/>
                    <a:pt x="1738" y="6788"/>
                    <a:pt x="1738" y="6788"/>
                  </a:cubicBezTo>
                  <a:cubicBezTo>
                    <a:pt x="1837" y="6788"/>
                    <a:pt x="1919" y="6821"/>
                    <a:pt x="2001" y="6854"/>
                  </a:cubicBezTo>
                  <a:cubicBezTo>
                    <a:pt x="2459" y="7034"/>
                    <a:pt x="2656" y="7558"/>
                    <a:pt x="2459" y="8001"/>
                  </a:cubicBezTo>
                  <a:cubicBezTo>
                    <a:pt x="2320" y="8394"/>
                    <a:pt x="1915" y="8640"/>
                    <a:pt x="1474" y="8640"/>
                  </a:cubicBezTo>
                  <a:cubicBezTo>
                    <a:pt x="1345" y="8640"/>
                    <a:pt x="1212" y="8619"/>
                    <a:pt x="1083" y="8575"/>
                  </a:cubicBezTo>
                  <a:cubicBezTo>
                    <a:pt x="509" y="8411"/>
                    <a:pt x="148" y="7722"/>
                    <a:pt x="181" y="7067"/>
                  </a:cubicBezTo>
                  <a:cubicBezTo>
                    <a:pt x="230" y="6345"/>
                    <a:pt x="574" y="5690"/>
                    <a:pt x="1099" y="5214"/>
                  </a:cubicBezTo>
                  <a:cubicBezTo>
                    <a:pt x="1640" y="4723"/>
                    <a:pt x="2410" y="4428"/>
                    <a:pt x="3000" y="3838"/>
                  </a:cubicBezTo>
                  <a:cubicBezTo>
                    <a:pt x="3590" y="3297"/>
                    <a:pt x="4000" y="2493"/>
                    <a:pt x="3935" y="1707"/>
                  </a:cubicBezTo>
                  <a:cubicBezTo>
                    <a:pt x="3869" y="920"/>
                    <a:pt x="3312" y="248"/>
                    <a:pt x="2558" y="68"/>
                  </a:cubicBezTo>
                  <a:cubicBezTo>
                    <a:pt x="2399" y="22"/>
                    <a:pt x="2239" y="0"/>
                    <a:pt x="208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5" name="Google Shape;9285;p22"/>
            <p:cNvSpPr/>
            <p:nvPr/>
          </p:nvSpPr>
          <p:spPr>
            <a:xfrm>
              <a:off x="7510448" y="171827"/>
              <a:ext cx="55680" cy="78656"/>
            </a:xfrm>
            <a:custGeom>
              <a:avLst/>
              <a:gdLst/>
              <a:ahLst/>
              <a:cxnLst/>
              <a:rect l="l" t="t" r="r" b="b"/>
              <a:pathLst>
                <a:path w="1706" h="2410" extrusionOk="0">
                  <a:moveTo>
                    <a:pt x="1509" y="0"/>
                  </a:moveTo>
                  <a:cubicBezTo>
                    <a:pt x="1509" y="0"/>
                    <a:pt x="1378" y="66"/>
                    <a:pt x="1345" y="164"/>
                  </a:cubicBezTo>
                  <a:cubicBezTo>
                    <a:pt x="1330" y="254"/>
                    <a:pt x="1233" y="330"/>
                    <a:pt x="1066" y="330"/>
                  </a:cubicBezTo>
                  <a:cubicBezTo>
                    <a:pt x="1050" y="330"/>
                    <a:pt x="1034" y="329"/>
                    <a:pt x="1017" y="328"/>
                  </a:cubicBezTo>
                  <a:cubicBezTo>
                    <a:pt x="820" y="328"/>
                    <a:pt x="1" y="393"/>
                    <a:pt x="50" y="2410"/>
                  </a:cubicBezTo>
                  <a:cubicBezTo>
                    <a:pt x="115" y="1983"/>
                    <a:pt x="378" y="1606"/>
                    <a:pt x="755" y="1393"/>
                  </a:cubicBezTo>
                  <a:cubicBezTo>
                    <a:pt x="1394" y="1115"/>
                    <a:pt x="1705" y="852"/>
                    <a:pt x="1591" y="475"/>
                  </a:cubicBezTo>
                  <a:cubicBezTo>
                    <a:pt x="1476" y="82"/>
                    <a:pt x="1509" y="0"/>
                    <a:pt x="150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6" name="Google Shape;9286;p22"/>
            <p:cNvSpPr/>
            <p:nvPr/>
          </p:nvSpPr>
          <p:spPr>
            <a:xfrm>
              <a:off x="7532935" y="-60356"/>
              <a:ext cx="208652" cy="327419"/>
            </a:xfrm>
            <a:custGeom>
              <a:avLst/>
              <a:gdLst/>
              <a:ahLst/>
              <a:cxnLst/>
              <a:rect l="l" t="t" r="r" b="b"/>
              <a:pathLst>
                <a:path w="6393" h="10032" extrusionOk="0">
                  <a:moveTo>
                    <a:pt x="5245" y="0"/>
                  </a:moveTo>
                  <a:lnTo>
                    <a:pt x="5245" y="0"/>
                  </a:lnTo>
                  <a:cubicBezTo>
                    <a:pt x="2885" y="672"/>
                    <a:pt x="4180" y="2180"/>
                    <a:pt x="4262" y="4426"/>
                  </a:cubicBezTo>
                  <a:cubicBezTo>
                    <a:pt x="4344" y="6262"/>
                    <a:pt x="3262" y="7966"/>
                    <a:pt x="1557" y="8688"/>
                  </a:cubicBezTo>
                  <a:cubicBezTo>
                    <a:pt x="230" y="9212"/>
                    <a:pt x="0" y="10032"/>
                    <a:pt x="0" y="10032"/>
                  </a:cubicBezTo>
                  <a:cubicBezTo>
                    <a:pt x="319" y="9498"/>
                    <a:pt x="675" y="9322"/>
                    <a:pt x="977" y="9322"/>
                  </a:cubicBezTo>
                  <a:cubicBezTo>
                    <a:pt x="1203" y="9322"/>
                    <a:pt x="1398" y="9421"/>
                    <a:pt x="1525" y="9540"/>
                  </a:cubicBezTo>
                  <a:cubicBezTo>
                    <a:pt x="1628" y="9632"/>
                    <a:pt x="1726" y="9662"/>
                    <a:pt x="1818" y="9662"/>
                  </a:cubicBezTo>
                  <a:cubicBezTo>
                    <a:pt x="1978" y="9662"/>
                    <a:pt x="2120" y="9572"/>
                    <a:pt x="2243" y="9572"/>
                  </a:cubicBezTo>
                  <a:cubicBezTo>
                    <a:pt x="2249" y="9572"/>
                    <a:pt x="2256" y="9572"/>
                    <a:pt x="2262" y="9573"/>
                  </a:cubicBezTo>
                  <a:cubicBezTo>
                    <a:pt x="2459" y="9589"/>
                    <a:pt x="2344" y="9802"/>
                    <a:pt x="2344" y="9802"/>
                  </a:cubicBezTo>
                  <a:cubicBezTo>
                    <a:pt x="2672" y="9638"/>
                    <a:pt x="2770" y="9229"/>
                    <a:pt x="2574" y="8917"/>
                  </a:cubicBezTo>
                  <a:cubicBezTo>
                    <a:pt x="2479" y="8782"/>
                    <a:pt x="2329" y="8691"/>
                    <a:pt x="2168" y="8691"/>
                  </a:cubicBezTo>
                  <a:cubicBezTo>
                    <a:pt x="2134" y="8691"/>
                    <a:pt x="2100" y="8695"/>
                    <a:pt x="2065" y="8704"/>
                  </a:cubicBezTo>
                  <a:cubicBezTo>
                    <a:pt x="2065" y="8704"/>
                    <a:pt x="2262" y="8655"/>
                    <a:pt x="3311" y="7802"/>
                  </a:cubicBezTo>
                  <a:cubicBezTo>
                    <a:pt x="4606" y="6737"/>
                    <a:pt x="4524" y="7098"/>
                    <a:pt x="5458" y="6606"/>
                  </a:cubicBezTo>
                  <a:cubicBezTo>
                    <a:pt x="6393" y="6114"/>
                    <a:pt x="6081" y="5131"/>
                    <a:pt x="6081" y="5131"/>
                  </a:cubicBezTo>
                  <a:lnTo>
                    <a:pt x="6081" y="5131"/>
                  </a:lnTo>
                  <a:cubicBezTo>
                    <a:pt x="6036" y="5252"/>
                    <a:pt x="5976" y="5429"/>
                    <a:pt x="5514" y="5429"/>
                  </a:cubicBezTo>
                  <a:cubicBezTo>
                    <a:pt x="5476" y="5429"/>
                    <a:pt x="5436" y="5428"/>
                    <a:pt x="5393" y="5426"/>
                  </a:cubicBezTo>
                  <a:cubicBezTo>
                    <a:pt x="5366" y="5424"/>
                    <a:pt x="5340" y="5422"/>
                    <a:pt x="5313" y="5422"/>
                  </a:cubicBezTo>
                  <a:cubicBezTo>
                    <a:pt x="4952" y="5422"/>
                    <a:pt x="4628" y="5629"/>
                    <a:pt x="4475" y="5950"/>
                  </a:cubicBezTo>
                  <a:cubicBezTo>
                    <a:pt x="4409" y="6065"/>
                    <a:pt x="4327" y="6163"/>
                    <a:pt x="4213" y="6245"/>
                  </a:cubicBezTo>
                  <a:cubicBezTo>
                    <a:pt x="4557" y="5917"/>
                    <a:pt x="4606" y="5131"/>
                    <a:pt x="4721" y="4491"/>
                  </a:cubicBezTo>
                  <a:cubicBezTo>
                    <a:pt x="4819" y="3852"/>
                    <a:pt x="5114" y="4065"/>
                    <a:pt x="5672" y="3672"/>
                  </a:cubicBezTo>
                  <a:cubicBezTo>
                    <a:pt x="6245" y="3295"/>
                    <a:pt x="5934" y="2787"/>
                    <a:pt x="5885" y="2656"/>
                  </a:cubicBezTo>
                  <a:cubicBezTo>
                    <a:pt x="5852" y="2508"/>
                    <a:pt x="5852" y="2361"/>
                    <a:pt x="5901" y="2213"/>
                  </a:cubicBezTo>
                  <a:lnTo>
                    <a:pt x="5901" y="2213"/>
                  </a:lnTo>
                  <a:cubicBezTo>
                    <a:pt x="5901" y="2213"/>
                    <a:pt x="5852" y="2328"/>
                    <a:pt x="5475" y="2377"/>
                  </a:cubicBezTo>
                  <a:cubicBezTo>
                    <a:pt x="5163" y="2426"/>
                    <a:pt x="4918" y="2656"/>
                    <a:pt x="4852" y="2967"/>
                  </a:cubicBezTo>
                  <a:cubicBezTo>
                    <a:pt x="4852" y="3117"/>
                    <a:pt x="4749" y="3302"/>
                    <a:pt x="4611" y="3302"/>
                  </a:cubicBezTo>
                  <a:cubicBezTo>
                    <a:pt x="4583" y="3302"/>
                    <a:pt x="4554" y="3295"/>
                    <a:pt x="4524" y="3278"/>
                  </a:cubicBezTo>
                  <a:cubicBezTo>
                    <a:pt x="4327" y="3164"/>
                    <a:pt x="4409" y="2885"/>
                    <a:pt x="4409" y="2885"/>
                  </a:cubicBezTo>
                  <a:cubicBezTo>
                    <a:pt x="4606" y="2295"/>
                    <a:pt x="5196" y="2508"/>
                    <a:pt x="5639" y="1820"/>
                  </a:cubicBezTo>
                  <a:cubicBezTo>
                    <a:pt x="6049" y="1213"/>
                    <a:pt x="5491" y="590"/>
                    <a:pt x="5278" y="410"/>
                  </a:cubicBezTo>
                  <a:cubicBezTo>
                    <a:pt x="5163" y="295"/>
                    <a:pt x="5147" y="115"/>
                    <a:pt x="52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7" name="Google Shape;9287;p22"/>
            <p:cNvSpPr/>
            <p:nvPr/>
          </p:nvSpPr>
          <p:spPr>
            <a:xfrm>
              <a:off x="7508326" y="-156669"/>
              <a:ext cx="90961" cy="265930"/>
            </a:xfrm>
            <a:custGeom>
              <a:avLst/>
              <a:gdLst/>
              <a:ahLst/>
              <a:cxnLst/>
              <a:rect l="l" t="t" r="r" b="b"/>
              <a:pathLst>
                <a:path w="2787" h="8148" extrusionOk="0">
                  <a:moveTo>
                    <a:pt x="689" y="1"/>
                  </a:moveTo>
                  <a:cubicBezTo>
                    <a:pt x="688" y="1"/>
                    <a:pt x="66" y="181"/>
                    <a:pt x="213" y="1066"/>
                  </a:cubicBezTo>
                  <a:cubicBezTo>
                    <a:pt x="295" y="1558"/>
                    <a:pt x="557" y="2017"/>
                    <a:pt x="934" y="2361"/>
                  </a:cubicBezTo>
                  <a:cubicBezTo>
                    <a:pt x="1115" y="2558"/>
                    <a:pt x="1311" y="2722"/>
                    <a:pt x="1459" y="2902"/>
                  </a:cubicBezTo>
                  <a:cubicBezTo>
                    <a:pt x="1803" y="3263"/>
                    <a:pt x="2459" y="4131"/>
                    <a:pt x="2131" y="4967"/>
                  </a:cubicBezTo>
                  <a:cubicBezTo>
                    <a:pt x="2049" y="5197"/>
                    <a:pt x="1902" y="5394"/>
                    <a:pt x="1721" y="5557"/>
                  </a:cubicBezTo>
                  <a:cubicBezTo>
                    <a:pt x="1148" y="6066"/>
                    <a:pt x="754" y="6328"/>
                    <a:pt x="443" y="6754"/>
                  </a:cubicBezTo>
                  <a:cubicBezTo>
                    <a:pt x="148" y="7164"/>
                    <a:pt x="0" y="7656"/>
                    <a:pt x="17" y="8147"/>
                  </a:cubicBezTo>
                  <a:cubicBezTo>
                    <a:pt x="17" y="8000"/>
                    <a:pt x="66" y="6934"/>
                    <a:pt x="1213" y="6131"/>
                  </a:cubicBezTo>
                  <a:cubicBezTo>
                    <a:pt x="2508" y="5230"/>
                    <a:pt x="2787" y="4295"/>
                    <a:pt x="2344" y="2902"/>
                  </a:cubicBezTo>
                  <a:cubicBezTo>
                    <a:pt x="2279" y="2722"/>
                    <a:pt x="2197" y="2525"/>
                    <a:pt x="2098" y="2361"/>
                  </a:cubicBezTo>
                  <a:cubicBezTo>
                    <a:pt x="1492" y="1230"/>
                    <a:pt x="394" y="968"/>
                    <a:pt x="6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8" name="Google Shape;9288;p22"/>
            <p:cNvSpPr/>
            <p:nvPr/>
          </p:nvSpPr>
          <p:spPr>
            <a:xfrm>
              <a:off x="8570220" y="1386465"/>
              <a:ext cx="75491" cy="68637"/>
            </a:xfrm>
            <a:custGeom>
              <a:avLst/>
              <a:gdLst/>
              <a:ahLst/>
              <a:cxnLst/>
              <a:rect l="l" t="t" r="r" b="b"/>
              <a:pathLst>
                <a:path w="2313" h="2103" extrusionOk="0">
                  <a:moveTo>
                    <a:pt x="1798" y="0"/>
                  </a:moveTo>
                  <a:cubicBezTo>
                    <a:pt x="1319" y="0"/>
                    <a:pt x="1021" y="389"/>
                    <a:pt x="935" y="1090"/>
                  </a:cubicBezTo>
                  <a:cubicBezTo>
                    <a:pt x="919" y="1205"/>
                    <a:pt x="870" y="1336"/>
                    <a:pt x="821" y="1435"/>
                  </a:cubicBezTo>
                  <a:cubicBezTo>
                    <a:pt x="620" y="1761"/>
                    <a:pt x="247" y="1799"/>
                    <a:pt x="82" y="1799"/>
                  </a:cubicBezTo>
                  <a:cubicBezTo>
                    <a:pt x="32" y="1799"/>
                    <a:pt x="1" y="1795"/>
                    <a:pt x="1" y="1795"/>
                  </a:cubicBezTo>
                  <a:lnTo>
                    <a:pt x="1" y="1795"/>
                  </a:lnTo>
                  <a:cubicBezTo>
                    <a:pt x="121" y="1850"/>
                    <a:pt x="703" y="2102"/>
                    <a:pt x="1242" y="2102"/>
                  </a:cubicBezTo>
                  <a:cubicBezTo>
                    <a:pt x="1510" y="2102"/>
                    <a:pt x="1767" y="2040"/>
                    <a:pt x="1952" y="1861"/>
                  </a:cubicBezTo>
                  <a:cubicBezTo>
                    <a:pt x="2066" y="1746"/>
                    <a:pt x="2148" y="1599"/>
                    <a:pt x="2197" y="1435"/>
                  </a:cubicBezTo>
                  <a:cubicBezTo>
                    <a:pt x="2312" y="992"/>
                    <a:pt x="2066" y="549"/>
                    <a:pt x="1952" y="386"/>
                  </a:cubicBezTo>
                  <a:cubicBezTo>
                    <a:pt x="1870" y="271"/>
                    <a:pt x="1886" y="107"/>
                    <a:pt x="2017" y="25"/>
                  </a:cubicBezTo>
                  <a:cubicBezTo>
                    <a:pt x="1940" y="8"/>
                    <a:pt x="1867" y="0"/>
                    <a:pt x="179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9" name="Google Shape;9289;p22"/>
            <p:cNvSpPr/>
            <p:nvPr/>
          </p:nvSpPr>
          <p:spPr>
            <a:xfrm>
              <a:off x="8495872" y="1391556"/>
              <a:ext cx="151438" cy="178690"/>
            </a:xfrm>
            <a:custGeom>
              <a:avLst/>
              <a:gdLst/>
              <a:ahLst/>
              <a:cxnLst/>
              <a:rect l="l" t="t" r="r" b="b"/>
              <a:pathLst>
                <a:path w="4640" h="5475" extrusionOk="0">
                  <a:moveTo>
                    <a:pt x="279" y="0"/>
                  </a:moveTo>
                  <a:lnTo>
                    <a:pt x="279" y="0"/>
                  </a:lnTo>
                  <a:cubicBezTo>
                    <a:pt x="83" y="393"/>
                    <a:pt x="1" y="836"/>
                    <a:pt x="66" y="1279"/>
                  </a:cubicBezTo>
                  <a:cubicBezTo>
                    <a:pt x="115" y="1901"/>
                    <a:pt x="328" y="2508"/>
                    <a:pt x="689" y="3016"/>
                  </a:cubicBezTo>
                  <a:cubicBezTo>
                    <a:pt x="1182" y="3699"/>
                    <a:pt x="1948" y="3777"/>
                    <a:pt x="2273" y="3777"/>
                  </a:cubicBezTo>
                  <a:cubicBezTo>
                    <a:pt x="2369" y="3777"/>
                    <a:pt x="2426" y="3770"/>
                    <a:pt x="2426" y="3770"/>
                  </a:cubicBezTo>
                  <a:cubicBezTo>
                    <a:pt x="2164" y="3688"/>
                    <a:pt x="2115" y="3360"/>
                    <a:pt x="2295" y="3131"/>
                  </a:cubicBezTo>
                  <a:cubicBezTo>
                    <a:pt x="2459" y="2967"/>
                    <a:pt x="2426" y="2705"/>
                    <a:pt x="2230" y="2590"/>
                  </a:cubicBezTo>
                  <a:cubicBezTo>
                    <a:pt x="2115" y="2541"/>
                    <a:pt x="1836" y="2328"/>
                    <a:pt x="2066" y="2180"/>
                  </a:cubicBezTo>
                  <a:cubicBezTo>
                    <a:pt x="2094" y="2165"/>
                    <a:pt x="2124" y="2158"/>
                    <a:pt x="2156" y="2158"/>
                  </a:cubicBezTo>
                  <a:cubicBezTo>
                    <a:pt x="2402" y="2158"/>
                    <a:pt x="2732" y="2589"/>
                    <a:pt x="2689" y="3098"/>
                  </a:cubicBezTo>
                  <a:cubicBezTo>
                    <a:pt x="2640" y="3688"/>
                    <a:pt x="2902" y="3836"/>
                    <a:pt x="3295" y="4131"/>
                  </a:cubicBezTo>
                  <a:cubicBezTo>
                    <a:pt x="3705" y="4409"/>
                    <a:pt x="3459" y="4934"/>
                    <a:pt x="3459" y="4934"/>
                  </a:cubicBezTo>
                  <a:cubicBezTo>
                    <a:pt x="4180" y="4524"/>
                    <a:pt x="4016" y="3852"/>
                    <a:pt x="3934" y="3705"/>
                  </a:cubicBezTo>
                  <a:cubicBezTo>
                    <a:pt x="3836" y="3557"/>
                    <a:pt x="3656" y="3295"/>
                    <a:pt x="3885" y="3196"/>
                  </a:cubicBezTo>
                  <a:cubicBezTo>
                    <a:pt x="3899" y="3191"/>
                    <a:pt x="3912" y="3188"/>
                    <a:pt x="3924" y="3188"/>
                  </a:cubicBezTo>
                  <a:cubicBezTo>
                    <a:pt x="4124" y="3188"/>
                    <a:pt x="4197" y="3909"/>
                    <a:pt x="4197" y="4557"/>
                  </a:cubicBezTo>
                  <a:cubicBezTo>
                    <a:pt x="4164" y="4917"/>
                    <a:pt x="4328" y="5278"/>
                    <a:pt x="4639" y="5475"/>
                  </a:cubicBezTo>
                  <a:cubicBezTo>
                    <a:pt x="4508" y="5147"/>
                    <a:pt x="4443" y="4803"/>
                    <a:pt x="4459" y="4459"/>
                  </a:cubicBezTo>
                  <a:cubicBezTo>
                    <a:pt x="4459" y="3950"/>
                    <a:pt x="4541" y="3016"/>
                    <a:pt x="3639" y="2410"/>
                  </a:cubicBezTo>
                  <a:cubicBezTo>
                    <a:pt x="2722" y="1787"/>
                    <a:pt x="1623" y="2049"/>
                    <a:pt x="837" y="1492"/>
                  </a:cubicBezTo>
                  <a:cubicBezTo>
                    <a:pt x="755" y="1426"/>
                    <a:pt x="673" y="1361"/>
                    <a:pt x="607" y="1295"/>
                  </a:cubicBezTo>
                  <a:cubicBezTo>
                    <a:pt x="296" y="934"/>
                    <a:pt x="181" y="459"/>
                    <a:pt x="2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0" name="Google Shape;9290;p22"/>
            <p:cNvSpPr/>
            <p:nvPr/>
          </p:nvSpPr>
          <p:spPr>
            <a:xfrm>
              <a:off x="8438104" y="1341131"/>
              <a:ext cx="96868" cy="63741"/>
            </a:xfrm>
            <a:custGeom>
              <a:avLst/>
              <a:gdLst/>
              <a:ahLst/>
              <a:cxnLst/>
              <a:rect l="l" t="t" r="r" b="b"/>
              <a:pathLst>
                <a:path w="2968" h="1953" extrusionOk="0">
                  <a:moveTo>
                    <a:pt x="2041" y="0"/>
                  </a:moveTo>
                  <a:cubicBezTo>
                    <a:pt x="336" y="0"/>
                    <a:pt x="312" y="1081"/>
                    <a:pt x="312" y="1365"/>
                  </a:cubicBezTo>
                  <a:cubicBezTo>
                    <a:pt x="312" y="1561"/>
                    <a:pt x="181" y="1725"/>
                    <a:pt x="0" y="1791"/>
                  </a:cubicBezTo>
                  <a:cubicBezTo>
                    <a:pt x="271" y="1904"/>
                    <a:pt x="509" y="1952"/>
                    <a:pt x="716" y="1952"/>
                  </a:cubicBezTo>
                  <a:cubicBezTo>
                    <a:pt x="1476" y="1952"/>
                    <a:pt x="1843" y="1306"/>
                    <a:pt x="2049" y="791"/>
                  </a:cubicBezTo>
                  <a:cubicBezTo>
                    <a:pt x="2197" y="398"/>
                    <a:pt x="2557" y="135"/>
                    <a:pt x="2967" y="86"/>
                  </a:cubicBezTo>
                  <a:cubicBezTo>
                    <a:pt x="2613" y="27"/>
                    <a:pt x="2307" y="0"/>
                    <a:pt x="204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1" name="Google Shape;9291;p22"/>
            <p:cNvSpPr/>
            <p:nvPr/>
          </p:nvSpPr>
          <p:spPr>
            <a:xfrm>
              <a:off x="8400636" y="1340250"/>
              <a:ext cx="47651" cy="36750"/>
            </a:xfrm>
            <a:custGeom>
              <a:avLst/>
              <a:gdLst/>
              <a:ahLst/>
              <a:cxnLst/>
              <a:rect l="l" t="t" r="r" b="b"/>
              <a:pathLst>
                <a:path w="1460" h="1126" extrusionOk="0">
                  <a:moveTo>
                    <a:pt x="485" y="1"/>
                  </a:moveTo>
                  <a:cubicBezTo>
                    <a:pt x="438" y="1"/>
                    <a:pt x="391" y="10"/>
                    <a:pt x="345" y="31"/>
                  </a:cubicBezTo>
                  <a:cubicBezTo>
                    <a:pt x="99" y="146"/>
                    <a:pt x="1" y="425"/>
                    <a:pt x="99" y="654"/>
                  </a:cubicBezTo>
                  <a:cubicBezTo>
                    <a:pt x="198" y="867"/>
                    <a:pt x="362" y="1015"/>
                    <a:pt x="575" y="1080"/>
                  </a:cubicBezTo>
                  <a:cubicBezTo>
                    <a:pt x="659" y="1110"/>
                    <a:pt x="743" y="1125"/>
                    <a:pt x="825" y="1125"/>
                  </a:cubicBezTo>
                  <a:cubicBezTo>
                    <a:pt x="968" y="1125"/>
                    <a:pt x="1106" y="1081"/>
                    <a:pt x="1230" y="998"/>
                  </a:cubicBezTo>
                  <a:cubicBezTo>
                    <a:pt x="1378" y="884"/>
                    <a:pt x="1460" y="703"/>
                    <a:pt x="1443" y="507"/>
                  </a:cubicBezTo>
                  <a:lnTo>
                    <a:pt x="1443" y="507"/>
                  </a:lnTo>
                  <a:cubicBezTo>
                    <a:pt x="1443" y="507"/>
                    <a:pt x="1139" y="902"/>
                    <a:pt x="766" y="902"/>
                  </a:cubicBezTo>
                  <a:cubicBezTo>
                    <a:pt x="751" y="902"/>
                    <a:pt x="737" y="901"/>
                    <a:pt x="722" y="900"/>
                  </a:cubicBezTo>
                  <a:cubicBezTo>
                    <a:pt x="148" y="834"/>
                    <a:pt x="66" y="261"/>
                    <a:pt x="345" y="113"/>
                  </a:cubicBezTo>
                  <a:cubicBezTo>
                    <a:pt x="393" y="85"/>
                    <a:pt x="444" y="71"/>
                    <a:pt x="492" y="71"/>
                  </a:cubicBezTo>
                  <a:cubicBezTo>
                    <a:pt x="609" y="71"/>
                    <a:pt x="711" y="150"/>
                    <a:pt x="722" y="277"/>
                  </a:cubicBezTo>
                  <a:cubicBezTo>
                    <a:pt x="744" y="389"/>
                    <a:pt x="653" y="455"/>
                    <a:pt x="603" y="455"/>
                  </a:cubicBezTo>
                  <a:cubicBezTo>
                    <a:pt x="579" y="455"/>
                    <a:pt x="564" y="440"/>
                    <a:pt x="575" y="408"/>
                  </a:cubicBezTo>
                  <a:cubicBezTo>
                    <a:pt x="587" y="335"/>
                    <a:pt x="553" y="270"/>
                    <a:pt x="480" y="270"/>
                  </a:cubicBezTo>
                  <a:cubicBezTo>
                    <a:pt x="456" y="270"/>
                    <a:pt x="427" y="277"/>
                    <a:pt x="394" y="294"/>
                  </a:cubicBezTo>
                  <a:cubicBezTo>
                    <a:pt x="280" y="359"/>
                    <a:pt x="394" y="523"/>
                    <a:pt x="394" y="523"/>
                  </a:cubicBezTo>
                  <a:cubicBezTo>
                    <a:pt x="448" y="567"/>
                    <a:pt x="507" y="586"/>
                    <a:pt x="563" y="586"/>
                  </a:cubicBezTo>
                  <a:cubicBezTo>
                    <a:pt x="698" y="586"/>
                    <a:pt x="820" y="476"/>
                    <a:pt x="820" y="326"/>
                  </a:cubicBezTo>
                  <a:cubicBezTo>
                    <a:pt x="820" y="133"/>
                    <a:pt x="658" y="1"/>
                    <a:pt x="48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2" name="Google Shape;9292;p22"/>
            <p:cNvSpPr/>
            <p:nvPr/>
          </p:nvSpPr>
          <p:spPr>
            <a:xfrm>
              <a:off x="9015853" y="1369167"/>
              <a:ext cx="89916" cy="350886"/>
            </a:xfrm>
            <a:custGeom>
              <a:avLst/>
              <a:gdLst/>
              <a:ahLst/>
              <a:cxnLst/>
              <a:rect l="l" t="t" r="r" b="b"/>
              <a:pathLst>
                <a:path w="2755" h="10751" extrusionOk="0">
                  <a:moveTo>
                    <a:pt x="1308" y="1"/>
                  </a:moveTo>
                  <a:cubicBezTo>
                    <a:pt x="725" y="1"/>
                    <a:pt x="172" y="377"/>
                    <a:pt x="99" y="899"/>
                  </a:cubicBezTo>
                  <a:cubicBezTo>
                    <a:pt x="1" y="1424"/>
                    <a:pt x="378" y="1915"/>
                    <a:pt x="902" y="1965"/>
                  </a:cubicBezTo>
                  <a:lnTo>
                    <a:pt x="1066" y="1965"/>
                  </a:lnTo>
                  <a:cubicBezTo>
                    <a:pt x="1591" y="1932"/>
                    <a:pt x="1853" y="1342"/>
                    <a:pt x="1656" y="1079"/>
                  </a:cubicBezTo>
                  <a:cubicBezTo>
                    <a:pt x="1574" y="961"/>
                    <a:pt x="1455" y="909"/>
                    <a:pt x="1337" y="909"/>
                  </a:cubicBezTo>
                  <a:cubicBezTo>
                    <a:pt x="1129" y="909"/>
                    <a:pt x="925" y="1074"/>
                    <a:pt x="935" y="1325"/>
                  </a:cubicBezTo>
                  <a:cubicBezTo>
                    <a:pt x="968" y="1637"/>
                    <a:pt x="1312" y="1620"/>
                    <a:pt x="1345" y="1653"/>
                  </a:cubicBezTo>
                  <a:cubicBezTo>
                    <a:pt x="1394" y="1702"/>
                    <a:pt x="1345" y="1752"/>
                    <a:pt x="1345" y="1752"/>
                  </a:cubicBezTo>
                  <a:cubicBezTo>
                    <a:pt x="1312" y="1817"/>
                    <a:pt x="1247" y="1866"/>
                    <a:pt x="1181" y="1899"/>
                  </a:cubicBezTo>
                  <a:cubicBezTo>
                    <a:pt x="1148" y="1899"/>
                    <a:pt x="1132" y="1915"/>
                    <a:pt x="1116" y="1915"/>
                  </a:cubicBezTo>
                  <a:lnTo>
                    <a:pt x="1099" y="1915"/>
                  </a:lnTo>
                  <a:cubicBezTo>
                    <a:pt x="1066" y="1919"/>
                    <a:pt x="1034" y="1921"/>
                    <a:pt x="1002" y="1921"/>
                  </a:cubicBezTo>
                  <a:cubicBezTo>
                    <a:pt x="490" y="1921"/>
                    <a:pt x="90" y="1440"/>
                    <a:pt x="198" y="916"/>
                  </a:cubicBezTo>
                  <a:cubicBezTo>
                    <a:pt x="269" y="444"/>
                    <a:pt x="765" y="120"/>
                    <a:pt x="1282" y="120"/>
                  </a:cubicBezTo>
                  <a:cubicBezTo>
                    <a:pt x="1591" y="120"/>
                    <a:pt x="1909" y="236"/>
                    <a:pt x="2148" y="506"/>
                  </a:cubicBezTo>
                  <a:cubicBezTo>
                    <a:pt x="2443" y="916"/>
                    <a:pt x="2591" y="1440"/>
                    <a:pt x="2558" y="1948"/>
                  </a:cubicBezTo>
                  <a:cubicBezTo>
                    <a:pt x="2525" y="2456"/>
                    <a:pt x="2427" y="2964"/>
                    <a:pt x="2247" y="3440"/>
                  </a:cubicBezTo>
                  <a:cubicBezTo>
                    <a:pt x="1427" y="5456"/>
                    <a:pt x="525" y="7505"/>
                    <a:pt x="1148" y="8980"/>
                  </a:cubicBezTo>
                  <a:cubicBezTo>
                    <a:pt x="1631" y="10151"/>
                    <a:pt x="2401" y="10590"/>
                    <a:pt x="2619" y="10717"/>
                  </a:cubicBezTo>
                  <a:lnTo>
                    <a:pt x="2619" y="10717"/>
                  </a:lnTo>
                  <a:cubicBezTo>
                    <a:pt x="1974" y="10306"/>
                    <a:pt x="1486" y="9681"/>
                    <a:pt x="1247" y="8947"/>
                  </a:cubicBezTo>
                  <a:cubicBezTo>
                    <a:pt x="673" y="7521"/>
                    <a:pt x="1574" y="5554"/>
                    <a:pt x="2410" y="3505"/>
                  </a:cubicBezTo>
                  <a:cubicBezTo>
                    <a:pt x="2591" y="3014"/>
                    <a:pt x="2705" y="2489"/>
                    <a:pt x="2722" y="1965"/>
                  </a:cubicBezTo>
                  <a:cubicBezTo>
                    <a:pt x="2755" y="1407"/>
                    <a:pt x="2591" y="850"/>
                    <a:pt x="2247" y="407"/>
                  </a:cubicBezTo>
                  <a:cubicBezTo>
                    <a:pt x="1979" y="122"/>
                    <a:pt x="1639" y="1"/>
                    <a:pt x="1308" y="1"/>
                  </a:cubicBezTo>
                  <a:close/>
                  <a:moveTo>
                    <a:pt x="2619" y="10717"/>
                  </a:moveTo>
                  <a:cubicBezTo>
                    <a:pt x="2637" y="10728"/>
                    <a:pt x="2655" y="10739"/>
                    <a:pt x="2673" y="10750"/>
                  </a:cubicBezTo>
                  <a:cubicBezTo>
                    <a:pt x="2664" y="10743"/>
                    <a:pt x="2646" y="10732"/>
                    <a:pt x="2619" y="10717"/>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3" name="Google Shape;9293;p22"/>
            <p:cNvSpPr/>
            <p:nvPr/>
          </p:nvSpPr>
          <p:spPr>
            <a:xfrm>
              <a:off x="8999697" y="1048112"/>
              <a:ext cx="79864" cy="178168"/>
            </a:xfrm>
            <a:custGeom>
              <a:avLst/>
              <a:gdLst/>
              <a:ahLst/>
              <a:cxnLst/>
              <a:rect l="l" t="t" r="r" b="b"/>
              <a:pathLst>
                <a:path w="2447" h="5459" extrusionOk="0">
                  <a:moveTo>
                    <a:pt x="993" y="1"/>
                  </a:moveTo>
                  <a:cubicBezTo>
                    <a:pt x="641" y="1"/>
                    <a:pt x="0" y="573"/>
                    <a:pt x="299" y="2426"/>
                  </a:cubicBezTo>
                  <a:cubicBezTo>
                    <a:pt x="611" y="4458"/>
                    <a:pt x="2184" y="5409"/>
                    <a:pt x="2446" y="5458"/>
                  </a:cubicBezTo>
                  <a:cubicBezTo>
                    <a:pt x="2446" y="5458"/>
                    <a:pt x="922" y="4475"/>
                    <a:pt x="791" y="2803"/>
                  </a:cubicBezTo>
                  <a:cubicBezTo>
                    <a:pt x="660" y="1131"/>
                    <a:pt x="1168" y="1098"/>
                    <a:pt x="1332" y="738"/>
                  </a:cubicBezTo>
                  <a:cubicBezTo>
                    <a:pt x="1479" y="377"/>
                    <a:pt x="1414" y="115"/>
                    <a:pt x="1086" y="16"/>
                  </a:cubicBezTo>
                  <a:cubicBezTo>
                    <a:pt x="1058" y="6"/>
                    <a:pt x="1027" y="1"/>
                    <a:pt x="9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4" name="Google Shape;9294;p22"/>
            <p:cNvSpPr/>
            <p:nvPr/>
          </p:nvSpPr>
          <p:spPr>
            <a:xfrm>
              <a:off x="8965036" y="999384"/>
              <a:ext cx="171771" cy="231694"/>
            </a:xfrm>
            <a:custGeom>
              <a:avLst/>
              <a:gdLst/>
              <a:ahLst/>
              <a:cxnLst/>
              <a:rect l="l" t="t" r="r" b="b"/>
              <a:pathLst>
                <a:path w="5263" h="7099" extrusionOk="0">
                  <a:moveTo>
                    <a:pt x="3559" y="1"/>
                  </a:moveTo>
                  <a:cubicBezTo>
                    <a:pt x="3357" y="1"/>
                    <a:pt x="3167" y="23"/>
                    <a:pt x="3000" y="50"/>
                  </a:cubicBezTo>
                  <a:cubicBezTo>
                    <a:pt x="2574" y="132"/>
                    <a:pt x="2164" y="296"/>
                    <a:pt x="1804" y="559"/>
                  </a:cubicBezTo>
                  <a:cubicBezTo>
                    <a:pt x="1" y="1919"/>
                    <a:pt x="312" y="4296"/>
                    <a:pt x="853" y="5443"/>
                  </a:cubicBezTo>
                  <a:cubicBezTo>
                    <a:pt x="1148" y="6115"/>
                    <a:pt x="1640" y="6689"/>
                    <a:pt x="2263" y="7099"/>
                  </a:cubicBezTo>
                  <a:cubicBezTo>
                    <a:pt x="1673" y="6673"/>
                    <a:pt x="1214" y="6082"/>
                    <a:pt x="935" y="5394"/>
                  </a:cubicBezTo>
                  <a:cubicBezTo>
                    <a:pt x="443" y="4247"/>
                    <a:pt x="197" y="1985"/>
                    <a:pt x="1902" y="690"/>
                  </a:cubicBezTo>
                  <a:cubicBezTo>
                    <a:pt x="2337" y="382"/>
                    <a:pt x="2898" y="189"/>
                    <a:pt x="3411" y="189"/>
                  </a:cubicBezTo>
                  <a:cubicBezTo>
                    <a:pt x="3827" y="189"/>
                    <a:pt x="4212" y="315"/>
                    <a:pt x="4476" y="608"/>
                  </a:cubicBezTo>
                  <a:cubicBezTo>
                    <a:pt x="5121" y="1238"/>
                    <a:pt x="4654" y="2297"/>
                    <a:pt x="3950" y="2297"/>
                  </a:cubicBezTo>
                  <a:cubicBezTo>
                    <a:pt x="3940" y="2297"/>
                    <a:pt x="3929" y="2297"/>
                    <a:pt x="3918" y="2296"/>
                  </a:cubicBezTo>
                  <a:cubicBezTo>
                    <a:pt x="3890" y="2299"/>
                    <a:pt x="3862" y="2301"/>
                    <a:pt x="3833" y="2301"/>
                  </a:cubicBezTo>
                  <a:cubicBezTo>
                    <a:pt x="3581" y="2301"/>
                    <a:pt x="3330" y="2173"/>
                    <a:pt x="3197" y="1952"/>
                  </a:cubicBezTo>
                  <a:cubicBezTo>
                    <a:pt x="3131" y="1837"/>
                    <a:pt x="3115" y="1706"/>
                    <a:pt x="3131" y="1591"/>
                  </a:cubicBezTo>
                  <a:cubicBezTo>
                    <a:pt x="3151" y="1334"/>
                    <a:pt x="3231" y="1256"/>
                    <a:pt x="3283" y="1256"/>
                  </a:cubicBezTo>
                  <a:cubicBezTo>
                    <a:pt x="3318" y="1256"/>
                    <a:pt x="3341" y="1290"/>
                    <a:pt x="3328" y="1329"/>
                  </a:cubicBezTo>
                  <a:cubicBezTo>
                    <a:pt x="3299" y="1561"/>
                    <a:pt x="3475" y="1766"/>
                    <a:pt x="3697" y="1766"/>
                  </a:cubicBezTo>
                  <a:cubicBezTo>
                    <a:pt x="3726" y="1766"/>
                    <a:pt x="3756" y="1763"/>
                    <a:pt x="3787" y="1755"/>
                  </a:cubicBezTo>
                  <a:cubicBezTo>
                    <a:pt x="4197" y="1706"/>
                    <a:pt x="4312" y="1149"/>
                    <a:pt x="3951" y="952"/>
                  </a:cubicBezTo>
                  <a:cubicBezTo>
                    <a:pt x="3854" y="905"/>
                    <a:pt x="3753" y="883"/>
                    <a:pt x="3656" y="883"/>
                  </a:cubicBezTo>
                  <a:cubicBezTo>
                    <a:pt x="3345" y="883"/>
                    <a:pt x="3067" y="1106"/>
                    <a:pt x="3017" y="1444"/>
                  </a:cubicBezTo>
                  <a:cubicBezTo>
                    <a:pt x="2951" y="1772"/>
                    <a:pt x="3115" y="2099"/>
                    <a:pt x="3410" y="2263"/>
                  </a:cubicBezTo>
                  <a:lnTo>
                    <a:pt x="3427" y="2280"/>
                  </a:lnTo>
                  <a:lnTo>
                    <a:pt x="3443" y="2280"/>
                  </a:lnTo>
                  <a:cubicBezTo>
                    <a:pt x="3541" y="2329"/>
                    <a:pt x="3640" y="2362"/>
                    <a:pt x="3754" y="2394"/>
                  </a:cubicBezTo>
                  <a:cubicBezTo>
                    <a:pt x="3850" y="2416"/>
                    <a:pt x="3945" y="2426"/>
                    <a:pt x="4037" y="2426"/>
                  </a:cubicBezTo>
                  <a:cubicBezTo>
                    <a:pt x="4643" y="2426"/>
                    <a:pt x="5158" y="1988"/>
                    <a:pt x="5230" y="1477"/>
                  </a:cubicBezTo>
                  <a:cubicBezTo>
                    <a:pt x="5262" y="1067"/>
                    <a:pt x="5098" y="657"/>
                    <a:pt x="4787" y="378"/>
                  </a:cubicBezTo>
                  <a:cubicBezTo>
                    <a:pt x="4396" y="85"/>
                    <a:pt x="3956" y="1"/>
                    <a:pt x="355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5" name="Google Shape;9295;p22"/>
            <p:cNvSpPr/>
            <p:nvPr/>
          </p:nvSpPr>
          <p:spPr>
            <a:xfrm>
              <a:off x="9145326" y="845335"/>
              <a:ext cx="87240" cy="145008"/>
            </a:xfrm>
            <a:custGeom>
              <a:avLst/>
              <a:gdLst/>
              <a:ahLst/>
              <a:cxnLst/>
              <a:rect l="l" t="t" r="r" b="b"/>
              <a:pathLst>
                <a:path w="2673" h="4443" extrusionOk="0">
                  <a:moveTo>
                    <a:pt x="1345" y="1"/>
                  </a:moveTo>
                  <a:cubicBezTo>
                    <a:pt x="1246" y="165"/>
                    <a:pt x="1148" y="312"/>
                    <a:pt x="1017" y="427"/>
                  </a:cubicBezTo>
                  <a:cubicBezTo>
                    <a:pt x="574" y="853"/>
                    <a:pt x="1" y="1722"/>
                    <a:pt x="738" y="2918"/>
                  </a:cubicBezTo>
                  <a:cubicBezTo>
                    <a:pt x="1017" y="3377"/>
                    <a:pt x="1230" y="3902"/>
                    <a:pt x="1345" y="4443"/>
                  </a:cubicBezTo>
                  <a:cubicBezTo>
                    <a:pt x="1459" y="3902"/>
                    <a:pt x="1673" y="3377"/>
                    <a:pt x="1968" y="2918"/>
                  </a:cubicBezTo>
                  <a:cubicBezTo>
                    <a:pt x="2672" y="1722"/>
                    <a:pt x="2115" y="853"/>
                    <a:pt x="1673" y="427"/>
                  </a:cubicBezTo>
                  <a:cubicBezTo>
                    <a:pt x="1541" y="312"/>
                    <a:pt x="1427" y="165"/>
                    <a:pt x="13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6" name="Google Shape;9296;p22"/>
            <p:cNvSpPr/>
            <p:nvPr/>
          </p:nvSpPr>
          <p:spPr>
            <a:xfrm>
              <a:off x="8928123" y="819649"/>
              <a:ext cx="169617" cy="267530"/>
            </a:xfrm>
            <a:custGeom>
              <a:avLst/>
              <a:gdLst/>
              <a:ahLst/>
              <a:cxnLst/>
              <a:rect l="l" t="t" r="r" b="b"/>
              <a:pathLst>
                <a:path w="5197" h="8197" extrusionOk="0">
                  <a:moveTo>
                    <a:pt x="4115" y="1"/>
                  </a:moveTo>
                  <a:lnTo>
                    <a:pt x="4115" y="1"/>
                  </a:lnTo>
                  <a:cubicBezTo>
                    <a:pt x="4115" y="1"/>
                    <a:pt x="4180" y="607"/>
                    <a:pt x="3787" y="837"/>
                  </a:cubicBezTo>
                  <a:cubicBezTo>
                    <a:pt x="3394" y="1066"/>
                    <a:pt x="2836" y="1542"/>
                    <a:pt x="3427" y="2050"/>
                  </a:cubicBezTo>
                  <a:cubicBezTo>
                    <a:pt x="4033" y="2574"/>
                    <a:pt x="4197" y="3328"/>
                    <a:pt x="3672" y="4066"/>
                  </a:cubicBezTo>
                  <a:cubicBezTo>
                    <a:pt x="3672" y="4066"/>
                    <a:pt x="3984" y="2968"/>
                    <a:pt x="3246" y="2476"/>
                  </a:cubicBezTo>
                  <a:cubicBezTo>
                    <a:pt x="3043" y="2348"/>
                    <a:pt x="2881" y="2313"/>
                    <a:pt x="2766" y="2313"/>
                  </a:cubicBezTo>
                  <a:cubicBezTo>
                    <a:pt x="2630" y="2313"/>
                    <a:pt x="2558" y="2361"/>
                    <a:pt x="2558" y="2361"/>
                  </a:cubicBezTo>
                  <a:cubicBezTo>
                    <a:pt x="2623" y="2492"/>
                    <a:pt x="2656" y="2640"/>
                    <a:pt x="2673" y="2787"/>
                  </a:cubicBezTo>
                  <a:cubicBezTo>
                    <a:pt x="2689" y="3000"/>
                    <a:pt x="2197" y="3361"/>
                    <a:pt x="2558" y="3754"/>
                  </a:cubicBezTo>
                  <a:cubicBezTo>
                    <a:pt x="2902" y="4148"/>
                    <a:pt x="3131" y="4918"/>
                    <a:pt x="1935" y="5803"/>
                  </a:cubicBezTo>
                  <a:cubicBezTo>
                    <a:pt x="1935" y="5803"/>
                    <a:pt x="2558" y="4443"/>
                    <a:pt x="2197" y="3738"/>
                  </a:cubicBezTo>
                  <a:cubicBezTo>
                    <a:pt x="1820" y="3000"/>
                    <a:pt x="1378" y="3148"/>
                    <a:pt x="968" y="2558"/>
                  </a:cubicBezTo>
                  <a:cubicBezTo>
                    <a:pt x="968" y="2558"/>
                    <a:pt x="1" y="3082"/>
                    <a:pt x="738" y="4230"/>
                  </a:cubicBezTo>
                  <a:cubicBezTo>
                    <a:pt x="1607" y="5590"/>
                    <a:pt x="542" y="7279"/>
                    <a:pt x="1460" y="8196"/>
                  </a:cubicBezTo>
                  <a:cubicBezTo>
                    <a:pt x="1460" y="8196"/>
                    <a:pt x="1410" y="6836"/>
                    <a:pt x="2673" y="5607"/>
                  </a:cubicBezTo>
                  <a:cubicBezTo>
                    <a:pt x="3935" y="4377"/>
                    <a:pt x="5197" y="2853"/>
                    <a:pt x="41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7" name="Google Shape;9297;p22"/>
            <p:cNvSpPr/>
            <p:nvPr/>
          </p:nvSpPr>
          <p:spPr>
            <a:xfrm>
              <a:off x="9077374" y="786490"/>
              <a:ext cx="98990" cy="147685"/>
            </a:xfrm>
            <a:custGeom>
              <a:avLst/>
              <a:gdLst/>
              <a:ahLst/>
              <a:cxnLst/>
              <a:rect l="l" t="t" r="r" b="b"/>
              <a:pathLst>
                <a:path w="3033" h="4525" extrusionOk="0">
                  <a:moveTo>
                    <a:pt x="2574" y="1"/>
                  </a:moveTo>
                  <a:cubicBezTo>
                    <a:pt x="2542" y="279"/>
                    <a:pt x="2279" y="542"/>
                    <a:pt x="1624" y="820"/>
                  </a:cubicBezTo>
                  <a:cubicBezTo>
                    <a:pt x="968" y="1099"/>
                    <a:pt x="1214" y="1935"/>
                    <a:pt x="1279" y="2131"/>
                  </a:cubicBezTo>
                  <a:cubicBezTo>
                    <a:pt x="1342" y="2304"/>
                    <a:pt x="1390" y="2642"/>
                    <a:pt x="1207" y="2642"/>
                  </a:cubicBezTo>
                  <a:cubicBezTo>
                    <a:pt x="1199" y="2642"/>
                    <a:pt x="1190" y="2641"/>
                    <a:pt x="1181" y="2640"/>
                  </a:cubicBezTo>
                  <a:cubicBezTo>
                    <a:pt x="952" y="2623"/>
                    <a:pt x="1001" y="2508"/>
                    <a:pt x="1099" y="1820"/>
                  </a:cubicBezTo>
                  <a:cubicBezTo>
                    <a:pt x="1185" y="1319"/>
                    <a:pt x="869" y="1255"/>
                    <a:pt x="703" y="1255"/>
                  </a:cubicBezTo>
                  <a:cubicBezTo>
                    <a:pt x="647" y="1255"/>
                    <a:pt x="607" y="1263"/>
                    <a:pt x="607" y="1263"/>
                  </a:cubicBezTo>
                  <a:cubicBezTo>
                    <a:pt x="739" y="1427"/>
                    <a:pt x="739" y="1673"/>
                    <a:pt x="591" y="1820"/>
                  </a:cubicBezTo>
                  <a:cubicBezTo>
                    <a:pt x="345" y="2066"/>
                    <a:pt x="50" y="2345"/>
                    <a:pt x="312" y="3099"/>
                  </a:cubicBezTo>
                  <a:cubicBezTo>
                    <a:pt x="575" y="3853"/>
                    <a:pt x="1" y="4525"/>
                    <a:pt x="1" y="4525"/>
                  </a:cubicBezTo>
                  <a:cubicBezTo>
                    <a:pt x="3033" y="2017"/>
                    <a:pt x="2574" y="1"/>
                    <a:pt x="25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8" name="Google Shape;9298;p22"/>
            <p:cNvSpPr/>
            <p:nvPr/>
          </p:nvSpPr>
          <p:spPr>
            <a:xfrm>
              <a:off x="8881060" y="1066813"/>
              <a:ext cx="117169" cy="139134"/>
            </a:xfrm>
            <a:custGeom>
              <a:avLst/>
              <a:gdLst/>
              <a:ahLst/>
              <a:cxnLst/>
              <a:rect l="l" t="t" r="r" b="b"/>
              <a:pathLst>
                <a:path w="3590" h="4263" extrusionOk="0">
                  <a:moveTo>
                    <a:pt x="1869" y="1"/>
                  </a:moveTo>
                  <a:cubicBezTo>
                    <a:pt x="1869" y="1"/>
                    <a:pt x="2000" y="263"/>
                    <a:pt x="1656" y="509"/>
                  </a:cubicBezTo>
                  <a:cubicBezTo>
                    <a:pt x="1312" y="771"/>
                    <a:pt x="0" y="2427"/>
                    <a:pt x="3590" y="4262"/>
                  </a:cubicBezTo>
                  <a:cubicBezTo>
                    <a:pt x="3590" y="4262"/>
                    <a:pt x="2738" y="3754"/>
                    <a:pt x="2639" y="2476"/>
                  </a:cubicBezTo>
                  <a:cubicBezTo>
                    <a:pt x="2541" y="1181"/>
                    <a:pt x="2820" y="492"/>
                    <a:pt x="18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9" name="Google Shape;9299;p22"/>
            <p:cNvSpPr/>
            <p:nvPr/>
          </p:nvSpPr>
          <p:spPr>
            <a:xfrm>
              <a:off x="8738760" y="1152193"/>
              <a:ext cx="256824" cy="189330"/>
            </a:xfrm>
            <a:custGeom>
              <a:avLst/>
              <a:gdLst/>
              <a:ahLst/>
              <a:cxnLst/>
              <a:rect l="l" t="t" r="r" b="b"/>
              <a:pathLst>
                <a:path w="7869" h="5801" extrusionOk="0">
                  <a:moveTo>
                    <a:pt x="4651" y="1"/>
                  </a:moveTo>
                  <a:cubicBezTo>
                    <a:pt x="4509" y="1"/>
                    <a:pt x="4373" y="46"/>
                    <a:pt x="4246" y="138"/>
                  </a:cubicBezTo>
                  <a:cubicBezTo>
                    <a:pt x="3881" y="403"/>
                    <a:pt x="3661" y="609"/>
                    <a:pt x="3474" y="609"/>
                  </a:cubicBezTo>
                  <a:cubicBezTo>
                    <a:pt x="3418" y="609"/>
                    <a:pt x="3365" y="590"/>
                    <a:pt x="3311" y="548"/>
                  </a:cubicBezTo>
                  <a:lnTo>
                    <a:pt x="3311" y="548"/>
                  </a:lnTo>
                  <a:cubicBezTo>
                    <a:pt x="3311" y="548"/>
                    <a:pt x="3000" y="1187"/>
                    <a:pt x="3688" y="1384"/>
                  </a:cubicBezTo>
                  <a:cubicBezTo>
                    <a:pt x="4360" y="1581"/>
                    <a:pt x="4836" y="1728"/>
                    <a:pt x="4737" y="2105"/>
                  </a:cubicBezTo>
                  <a:cubicBezTo>
                    <a:pt x="4639" y="2482"/>
                    <a:pt x="3688" y="2548"/>
                    <a:pt x="2574" y="2712"/>
                  </a:cubicBezTo>
                  <a:cubicBezTo>
                    <a:pt x="1459" y="2876"/>
                    <a:pt x="574" y="3154"/>
                    <a:pt x="607" y="4138"/>
                  </a:cubicBezTo>
                  <a:cubicBezTo>
                    <a:pt x="632" y="4887"/>
                    <a:pt x="490" y="5243"/>
                    <a:pt x="242" y="5243"/>
                  </a:cubicBezTo>
                  <a:cubicBezTo>
                    <a:pt x="170" y="5243"/>
                    <a:pt x="89" y="5213"/>
                    <a:pt x="0" y="5154"/>
                  </a:cubicBezTo>
                  <a:lnTo>
                    <a:pt x="0" y="5154"/>
                  </a:lnTo>
                  <a:cubicBezTo>
                    <a:pt x="0" y="5154"/>
                    <a:pt x="250" y="5801"/>
                    <a:pt x="1203" y="5801"/>
                  </a:cubicBezTo>
                  <a:cubicBezTo>
                    <a:pt x="1395" y="5801"/>
                    <a:pt x="1616" y="5775"/>
                    <a:pt x="1869" y="5711"/>
                  </a:cubicBezTo>
                  <a:cubicBezTo>
                    <a:pt x="3377" y="5334"/>
                    <a:pt x="3557" y="4105"/>
                    <a:pt x="4196" y="3351"/>
                  </a:cubicBezTo>
                  <a:cubicBezTo>
                    <a:pt x="4836" y="2597"/>
                    <a:pt x="5475" y="1991"/>
                    <a:pt x="7868" y="1925"/>
                  </a:cubicBezTo>
                  <a:cubicBezTo>
                    <a:pt x="7868" y="1925"/>
                    <a:pt x="6409" y="1810"/>
                    <a:pt x="5852" y="958"/>
                  </a:cubicBezTo>
                  <a:cubicBezTo>
                    <a:pt x="5456" y="335"/>
                    <a:pt x="5035" y="1"/>
                    <a:pt x="465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0" name="Google Shape;9300;p22"/>
            <p:cNvSpPr/>
            <p:nvPr/>
          </p:nvSpPr>
          <p:spPr>
            <a:xfrm>
              <a:off x="8869278" y="1229903"/>
              <a:ext cx="250950" cy="204996"/>
            </a:xfrm>
            <a:custGeom>
              <a:avLst/>
              <a:gdLst/>
              <a:ahLst/>
              <a:cxnLst/>
              <a:rect l="l" t="t" r="r" b="b"/>
              <a:pathLst>
                <a:path w="7689" h="6281" extrusionOk="0">
                  <a:moveTo>
                    <a:pt x="3368" y="0"/>
                  </a:moveTo>
                  <a:cubicBezTo>
                    <a:pt x="3322" y="0"/>
                    <a:pt x="3276" y="1"/>
                    <a:pt x="3230" y="3"/>
                  </a:cubicBezTo>
                  <a:cubicBezTo>
                    <a:pt x="2656" y="19"/>
                    <a:pt x="2099" y="183"/>
                    <a:pt x="1607" y="478"/>
                  </a:cubicBezTo>
                  <a:cubicBezTo>
                    <a:pt x="1443" y="560"/>
                    <a:pt x="1279" y="675"/>
                    <a:pt x="1132" y="823"/>
                  </a:cubicBezTo>
                  <a:cubicBezTo>
                    <a:pt x="1" y="1806"/>
                    <a:pt x="361" y="3888"/>
                    <a:pt x="1705" y="4215"/>
                  </a:cubicBezTo>
                  <a:cubicBezTo>
                    <a:pt x="1846" y="4254"/>
                    <a:pt x="1989" y="4272"/>
                    <a:pt x="2130" y="4272"/>
                  </a:cubicBezTo>
                  <a:cubicBezTo>
                    <a:pt x="2595" y="4272"/>
                    <a:pt x="3042" y="4069"/>
                    <a:pt x="3345" y="3691"/>
                  </a:cubicBezTo>
                  <a:cubicBezTo>
                    <a:pt x="3656" y="3248"/>
                    <a:pt x="3656" y="2658"/>
                    <a:pt x="3345" y="2216"/>
                  </a:cubicBezTo>
                  <a:cubicBezTo>
                    <a:pt x="3135" y="1923"/>
                    <a:pt x="2812" y="1763"/>
                    <a:pt x="2478" y="1763"/>
                  </a:cubicBezTo>
                  <a:cubicBezTo>
                    <a:pt x="2289" y="1763"/>
                    <a:pt x="2096" y="1814"/>
                    <a:pt x="1918" y="1921"/>
                  </a:cubicBezTo>
                  <a:cubicBezTo>
                    <a:pt x="1640" y="2085"/>
                    <a:pt x="1509" y="2412"/>
                    <a:pt x="1607" y="2724"/>
                  </a:cubicBezTo>
                  <a:cubicBezTo>
                    <a:pt x="1640" y="2822"/>
                    <a:pt x="1689" y="2904"/>
                    <a:pt x="1755" y="2970"/>
                  </a:cubicBezTo>
                  <a:cubicBezTo>
                    <a:pt x="1856" y="3071"/>
                    <a:pt x="1994" y="3114"/>
                    <a:pt x="2132" y="3114"/>
                  </a:cubicBezTo>
                  <a:cubicBezTo>
                    <a:pt x="2374" y="3114"/>
                    <a:pt x="2614" y="2983"/>
                    <a:pt x="2656" y="2806"/>
                  </a:cubicBezTo>
                  <a:cubicBezTo>
                    <a:pt x="2715" y="2542"/>
                    <a:pt x="2511" y="2304"/>
                    <a:pt x="2256" y="2304"/>
                  </a:cubicBezTo>
                  <a:cubicBezTo>
                    <a:pt x="2226" y="2304"/>
                    <a:pt x="2195" y="2307"/>
                    <a:pt x="2164" y="2314"/>
                  </a:cubicBezTo>
                  <a:cubicBezTo>
                    <a:pt x="1902" y="2380"/>
                    <a:pt x="1935" y="2511"/>
                    <a:pt x="1837" y="2527"/>
                  </a:cubicBezTo>
                  <a:cubicBezTo>
                    <a:pt x="1831" y="2528"/>
                    <a:pt x="1826" y="2528"/>
                    <a:pt x="1822" y="2528"/>
                  </a:cubicBezTo>
                  <a:cubicBezTo>
                    <a:pt x="1738" y="2528"/>
                    <a:pt x="1738" y="2396"/>
                    <a:pt x="1738" y="2396"/>
                  </a:cubicBezTo>
                  <a:cubicBezTo>
                    <a:pt x="1738" y="2199"/>
                    <a:pt x="1853" y="2019"/>
                    <a:pt x="2033" y="1937"/>
                  </a:cubicBezTo>
                  <a:cubicBezTo>
                    <a:pt x="2170" y="1864"/>
                    <a:pt x="2318" y="1829"/>
                    <a:pt x="2465" y="1829"/>
                  </a:cubicBezTo>
                  <a:cubicBezTo>
                    <a:pt x="2779" y="1829"/>
                    <a:pt x="3089" y="1986"/>
                    <a:pt x="3279" y="2265"/>
                  </a:cubicBezTo>
                  <a:cubicBezTo>
                    <a:pt x="3541" y="2675"/>
                    <a:pt x="3541" y="3216"/>
                    <a:pt x="3246" y="3625"/>
                  </a:cubicBezTo>
                  <a:cubicBezTo>
                    <a:pt x="3020" y="3940"/>
                    <a:pt x="2591" y="4119"/>
                    <a:pt x="2152" y="4119"/>
                  </a:cubicBezTo>
                  <a:cubicBezTo>
                    <a:pt x="2019" y="4119"/>
                    <a:pt x="1885" y="4102"/>
                    <a:pt x="1755" y="4068"/>
                  </a:cubicBezTo>
                  <a:cubicBezTo>
                    <a:pt x="542" y="3773"/>
                    <a:pt x="214" y="1855"/>
                    <a:pt x="1263" y="937"/>
                  </a:cubicBezTo>
                  <a:cubicBezTo>
                    <a:pt x="1742" y="488"/>
                    <a:pt x="2327" y="316"/>
                    <a:pt x="2918" y="316"/>
                  </a:cubicBezTo>
                  <a:cubicBezTo>
                    <a:pt x="3621" y="316"/>
                    <a:pt x="4333" y="560"/>
                    <a:pt x="4885" y="872"/>
                  </a:cubicBezTo>
                  <a:cubicBezTo>
                    <a:pt x="5820" y="1413"/>
                    <a:pt x="6541" y="2249"/>
                    <a:pt x="6951" y="3248"/>
                  </a:cubicBezTo>
                  <a:cubicBezTo>
                    <a:pt x="7278" y="4052"/>
                    <a:pt x="7442" y="4920"/>
                    <a:pt x="7459" y="5789"/>
                  </a:cubicBezTo>
                  <a:cubicBezTo>
                    <a:pt x="7459" y="5937"/>
                    <a:pt x="7442" y="6084"/>
                    <a:pt x="7410" y="6232"/>
                  </a:cubicBezTo>
                  <a:lnTo>
                    <a:pt x="7410" y="6281"/>
                  </a:lnTo>
                  <a:cubicBezTo>
                    <a:pt x="7426" y="6264"/>
                    <a:pt x="7426" y="6248"/>
                    <a:pt x="7426" y="6232"/>
                  </a:cubicBezTo>
                  <a:lnTo>
                    <a:pt x="7459" y="6084"/>
                  </a:lnTo>
                  <a:cubicBezTo>
                    <a:pt x="7459" y="6079"/>
                    <a:pt x="7459" y="6073"/>
                    <a:pt x="7459" y="6068"/>
                  </a:cubicBezTo>
                  <a:cubicBezTo>
                    <a:pt x="7688" y="4871"/>
                    <a:pt x="7541" y="3625"/>
                    <a:pt x="7016" y="2527"/>
                  </a:cubicBezTo>
                  <a:cubicBezTo>
                    <a:pt x="6331" y="1109"/>
                    <a:pt x="4979" y="0"/>
                    <a:pt x="33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1" name="Google Shape;9301;p22"/>
            <p:cNvSpPr/>
            <p:nvPr/>
          </p:nvSpPr>
          <p:spPr>
            <a:xfrm>
              <a:off x="9008411" y="1292501"/>
              <a:ext cx="98957" cy="106561"/>
            </a:xfrm>
            <a:custGeom>
              <a:avLst/>
              <a:gdLst/>
              <a:ahLst/>
              <a:cxnLst/>
              <a:rect l="l" t="t" r="r" b="b"/>
              <a:pathLst>
                <a:path w="3032" h="3265" extrusionOk="0">
                  <a:moveTo>
                    <a:pt x="717" y="0"/>
                  </a:moveTo>
                  <a:cubicBezTo>
                    <a:pt x="58" y="0"/>
                    <a:pt x="1" y="781"/>
                    <a:pt x="1098" y="970"/>
                  </a:cubicBezTo>
                  <a:cubicBezTo>
                    <a:pt x="2343" y="1166"/>
                    <a:pt x="3032" y="3265"/>
                    <a:pt x="3032" y="3265"/>
                  </a:cubicBezTo>
                  <a:cubicBezTo>
                    <a:pt x="3032" y="3265"/>
                    <a:pt x="2737" y="1003"/>
                    <a:pt x="1458" y="249"/>
                  </a:cubicBezTo>
                  <a:cubicBezTo>
                    <a:pt x="1167" y="71"/>
                    <a:pt x="915" y="0"/>
                    <a:pt x="7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2" name="Google Shape;9302;p22"/>
            <p:cNvSpPr/>
            <p:nvPr/>
          </p:nvSpPr>
          <p:spPr>
            <a:xfrm>
              <a:off x="8809355" y="1284016"/>
              <a:ext cx="170172" cy="147456"/>
            </a:xfrm>
            <a:custGeom>
              <a:avLst/>
              <a:gdLst/>
              <a:ahLst/>
              <a:cxnLst/>
              <a:rect l="l" t="t" r="r" b="b"/>
              <a:pathLst>
                <a:path w="5214" h="4518" extrusionOk="0">
                  <a:moveTo>
                    <a:pt x="2181" y="0"/>
                  </a:moveTo>
                  <a:lnTo>
                    <a:pt x="2181" y="0"/>
                  </a:lnTo>
                  <a:cubicBezTo>
                    <a:pt x="2017" y="214"/>
                    <a:pt x="1902" y="427"/>
                    <a:pt x="1820" y="673"/>
                  </a:cubicBezTo>
                  <a:cubicBezTo>
                    <a:pt x="1689" y="1082"/>
                    <a:pt x="1132" y="1312"/>
                    <a:pt x="575" y="1705"/>
                  </a:cubicBezTo>
                  <a:cubicBezTo>
                    <a:pt x="1" y="2082"/>
                    <a:pt x="83" y="2705"/>
                    <a:pt x="214" y="3049"/>
                  </a:cubicBezTo>
                  <a:cubicBezTo>
                    <a:pt x="280" y="3262"/>
                    <a:pt x="247" y="3508"/>
                    <a:pt x="132" y="3721"/>
                  </a:cubicBezTo>
                  <a:cubicBezTo>
                    <a:pt x="394" y="3492"/>
                    <a:pt x="722" y="3328"/>
                    <a:pt x="1066" y="3230"/>
                  </a:cubicBezTo>
                  <a:cubicBezTo>
                    <a:pt x="1673" y="3049"/>
                    <a:pt x="1656" y="2754"/>
                    <a:pt x="1640" y="2295"/>
                  </a:cubicBezTo>
                  <a:cubicBezTo>
                    <a:pt x="1640" y="1878"/>
                    <a:pt x="1817" y="1852"/>
                    <a:pt x="1860" y="1852"/>
                  </a:cubicBezTo>
                  <a:cubicBezTo>
                    <a:pt x="1866" y="1852"/>
                    <a:pt x="1869" y="1853"/>
                    <a:pt x="1869" y="1853"/>
                  </a:cubicBezTo>
                  <a:cubicBezTo>
                    <a:pt x="1874" y="1852"/>
                    <a:pt x="1878" y="1852"/>
                    <a:pt x="1882" y="1852"/>
                  </a:cubicBezTo>
                  <a:cubicBezTo>
                    <a:pt x="2163" y="1852"/>
                    <a:pt x="2098" y="2382"/>
                    <a:pt x="2066" y="2672"/>
                  </a:cubicBezTo>
                  <a:cubicBezTo>
                    <a:pt x="2050" y="2967"/>
                    <a:pt x="1935" y="3574"/>
                    <a:pt x="2476" y="4164"/>
                  </a:cubicBezTo>
                  <a:cubicBezTo>
                    <a:pt x="2718" y="4428"/>
                    <a:pt x="3038" y="4518"/>
                    <a:pt x="3358" y="4518"/>
                  </a:cubicBezTo>
                  <a:cubicBezTo>
                    <a:pt x="3754" y="4518"/>
                    <a:pt x="4149" y="4380"/>
                    <a:pt x="4394" y="4262"/>
                  </a:cubicBezTo>
                  <a:cubicBezTo>
                    <a:pt x="4498" y="4217"/>
                    <a:pt x="4610" y="4194"/>
                    <a:pt x="4723" y="4194"/>
                  </a:cubicBezTo>
                  <a:cubicBezTo>
                    <a:pt x="4893" y="4194"/>
                    <a:pt x="5065" y="4245"/>
                    <a:pt x="5213" y="4344"/>
                  </a:cubicBezTo>
                  <a:cubicBezTo>
                    <a:pt x="5082" y="3475"/>
                    <a:pt x="4640" y="3197"/>
                    <a:pt x="4017" y="3131"/>
                  </a:cubicBezTo>
                  <a:cubicBezTo>
                    <a:pt x="3377" y="3066"/>
                    <a:pt x="2542" y="2853"/>
                    <a:pt x="2197" y="1771"/>
                  </a:cubicBezTo>
                  <a:cubicBezTo>
                    <a:pt x="1870" y="706"/>
                    <a:pt x="2181" y="1"/>
                    <a:pt x="218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3" name="Google Shape;9303;p22"/>
            <p:cNvSpPr/>
            <p:nvPr/>
          </p:nvSpPr>
          <p:spPr>
            <a:xfrm>
              <a:off x="8836118" y="1383527"/>
              <a:ext cx="41743" cy="64753"/>
            </a:xfrm>
            <a:custGeom>
              <a:avLst/>
              <a:gdLst/>
              <a:ahLst/>
              <a:cxnLst/>
              <a:rect l="l" t="t" r="r" b="b"/>
              <a:pathLst>
                <a:path w="1279" h="1984" extrusionOk="0">
                  <a:moveTo>
                    <a:pt x="951" y="0"/>
                  </a:moveTo>
                  <a:cubicBezTo>
                    <a:pt x="951" y="0"/>
                    <a:pt x="951" y="1"/>
                    <a:pt x="951" y="1"/>
                  </a:cubicBezTo>
                  <a:lnTo>
                    <a:pt x="951" y="1"/>
                  </a:lnTo>
                  <a:cubicBezTo>
                    <a:pt x="951" y="0"/>
                    <a:pt x="951" y="0"/>
                    <a:pt x="951" y="0"/>
                  </a:cubicBezTo>
                  <a:close/>
                  <a:moveTo>
                    <a:pt x="951" y="1"/>
                  </a:moveTo>
                  <a:cubicBezTo>
                    <a:pt x="950" y="8"/>
                    <a:pt x="930" y="95"/>
                    <a:pt x="509" y="344"/>
                  </a:cubicBezTo>
                  <a:cubicBezTo>
                    <a:pt x="164" y="525"/>
                    <a:pt x="0" y="918"/>
                    <a:pt x="115" y="1295"/>
                  </a:cubicBezTo>
                  <a:cubicBezTo>
                    <a:pt x="148" y="1377"/>
                    <a:pt x="164" y="1443"/>
                    <a:pt x="181" y="1525"/>
                  </a:cubicBezTo>
                  <a:cubicBezTo>
                    <a:pt x="230" y="1754"/>
                    <a:pt x="263" y="1984"/>
                    <a:pt x="263" y="1984"/>
                  </a:cubicBezTo>
                  <a:cubicBezTo>
                    <a:pt x="263" y="1984"/>
                    <a:pt x="263" y="1852"/>
                    <a:pt x="787" y="1557"/>
                  </a:cubicBezTo>
                  <a:cubicBezTo>
                    <a:pt x="804" y="1541"/>
                    <a:pt x="804" y="1541"/>
                    <a:pt x="820" y="1525"/>
                  </a:cubicBezTo>
                  <a:cubicBezTo>
                    <a:pt x="1279" y="1230"/>
                    <a:pt x="1099" y="836"/>
                    <a:pt x="1017" y="558"/>
                  </a:cubicBezTo>
                  <a:cubicBezTo>
                    <a:pt x="951" y="377"/>
                    <a:pt x="935" y="197"/>
                    <a:pt x="95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4" name="Google Shape;9304;p22"/>
            <p:cNvSpPr/>
            <p:nvPr/>
          </p:nvSpPr>
          <p:spPr>
            <a:xfrm>
              <a:off x="8650476" y="1102910"/>
              <a:ext cx="225786" cy="159369"/>
            </a:xfrm>
            <a:custGeom>
              <a:avLst/>
              <a:gdLst/>
              <a:ahLst/>
              <a:cxnLst/>
              <a:rect l="l" t="t" r="r" b="b"/>
              <a:pathLst>
                <a:path w="6918" h="4883" extrusionOk="0">
                  <a:moveTo>
                    <a:pt x="4971" y="0"/>
                  </a:moveTo>
                  <a:cubicBezTo>
                    <a:pt x="4749" y="0"/>
                    <a:pt x="4501" y="52"/>
                    <a:pt x="4230" y="173"/>
                  </a:cubicBezTo>
                  <a:cubicBezTo>
                    <a:pt x="2771" y="829"/>
                    <a:pt x="3033" y="3304"/>
                    <a:pt x="4771" y="3664"/>
                  </a:cubicBezTo>
                  <a:cubicBezTo>
                    <a:pt x="4984" y="3697"/>
                    <a:pt x="5180" y="3730"/>
                    <a:pt x="5344" y="3746"/>
                  </a:cubicBezTo>
                  <a:cubicBezTo>
                    <a:pt x="4885" y="3828"/>
                    <a:pt x="4459" y="3976"/>
                    <a:pt x="4033" y="4189"/>
                  </a:cubicBezTo>
                  <a:cubicBezTo>
                    <a:pt x="3885" y="4255"/>
                    <a:pt x="3656" y="4337"/>
                    <a:pt x="3607" y="4353"/>
                  </a:cubicBezTo>
                  <a:cubicBezTo>
                    <a:pt x="3152" y="4525"/>
                    <a:pt x="2723" y="4601"/>
                    <a:pt x="2336" y="4601"/>
                  </a:cubicBezTo>
                  <a:cubicBezTo>
                    <a:pt x="1507" y="4601"/>
                    <a:pt x="870" y="4254"/>
                    <a:pt x="591" y="3763"/>
                  </a:cubicBezTo>
                  <a:cubicBezTo>
                    <a:pt x="345" y="3353"/>
                    <a:pt x="328" y="2861"/>
                    <a:pt x="558" y="2435"/>
                  </a:cubicBezTo>
                  <a:cubicBezTo>
                    <a:pt x="558" y="2435"/>
                    <a:pt x="558" y="2419"/>
                    <a:pt x="558" y="2419"/>
                  </a:cubicBezTo>
                  <a:cubicBezTo>
                    <a:pt x="771" y="2104"/>
                    <a:pt x="1111" y="1957"/>
                    <a:pt x="1426" y="1957"/>
                  </a:cubicBezTo>
                  <a:cubicBezTo>
                    <a:pt x="1718" y="1957"/>
                    <a:pt x="1989" y="2084"/>
                    <a:pt x="2115" y="2320"/>
                  </a:cubicBezTo>
                  <a:cubicBezTo>
                    <a:pt x="2230" y="2452"/>
                    <a:pt x="2295" y="2615"/>
                    <a:pt x="2295" y="2796"/>
                  </a:cubicBezTo>
                  <a:cubicBezTo>
                    <a:pt x="2295" y="2943"/>
                    <a:pt x="2230" y="3091"/>
                    <a:pt x="2115" y="3206"/>
                  </a:cubicBezTo>
                  <a:cubicBezTo>
                    <a:pt x="2009" y="3302"/>
                    <a:pt x="1951" y="3333"/>
                    <a:pt x="1922" y="3333"/>
                  </a:cubicBezTo>
                  <a:cubicBezTo>
                    <a:pt x="1897" y="3333"/>
                    <a:pt x="1894" y="3310"/>
                    <a:pt x="1902" y="3287"/>
                  </a:cubicBezTo>
                  <a:cubicBezTo>
                    <a:pt x="2017" y="3028"/>
                    <a:pt x="1727" y="2859"/>
                    <a:pt x="1474" y="2859"/>
                  </a:cubicBezTo>
                  <a:cubicBezTo>
                    <a:pt x="1295" y="2859"/>
                    <a:pt x="1134" y="2943"/>
                    <a:pt x="1148" y="3140"/>
                  </a:cubicBezTo>
                  <a:cubicBezTo>
                    <a:pt x="1137" y="3414"/>
                    <a:pt x="1376" y="3542"/>
                    <a:pt x="1629" y="3542"/>
                  </a:cubicBezTo>
                  <a:cubicBezTo>
                    <a:pt x="1753" y="3542"/>
                    <a:pt x="1881" y="3511"/>
                    <a:pt x="1984" y="3451"/>
                  </a:cubicBezTo>
                  <a:lnTo>
                    <a:pt x="2017" y="3435"/>
                  </a:lnTo>
                  <a:cubicBezTo>
                    <a:pt x="2050" y="3419"/>
                    <a:pt x="2066" y="3402"/>
                    <a:pt x="2082" y="3386"/>
                  </a:cubicBezTo>
                  <a:lnTo>
                    <a:pt x="2099" y="3386"/>
                  </a:lnTo>
                  <a:cubicBezTo>
                    <a:pt x="2394" y="3091"/>
                    <a:pt x="2427" y="2632"/>
                    <a:pt x="2181" y="2288"/>
                  </a:cubicBezTo>
                  <a:cubicBezTo>
                    <a:pt x="2042" y="2019"/>
                    <a:pt x="1730" y="1872"/>
                    <a:pt x="1395" y="1872"/>
                  </a:cubicBezTo>
                  <a:cubicBezTo>
                    <a:pt x="1055" y="1872"/>
                    <a:pt x="691" y="2023"/>
                    <a:pt x="460" y="2353"/>
                  </a:cubicBezTo>
                  <a:cubicBezTo>
                    <a:pt x="1" y="2960"/>
                    <a:pt x="132" y="4123"/>
                    <a:pt x="935" y="4582"/>
                  </a:cubicBezTo>
                  <a:cubicBezTo>
                    <a:pt x="1284" y="4771"/>
                    <a:pt x="1684" y="4883"/>
                    <a:pt x="2079" y="4883"/>
                  </a:cubicBezTo>
                  <a:cubicBezTo>
                    <a:pt x="2129" y="4883"/>
                    <a:pt x="2180" y="4881"/>
                    <a:pt x="2230" y="4877"/>
                  </a:cubicBezTo>
                  <a:cubicBezTo>
                    <a:pt x="3131" y="4861"/>
                    <a:pt x="3853" y="4369"/>
                    <a:pt x="5033" y="4009"/>
                  </a:cubicBezTo>
                  <a:cubicBezTo>
                    <a:pt x="5459" y="3894"/>
                    <a:pt x="5902" y="3828"/>
                    <a:pt x="6344" y="3796"/>
                  </a:cubicBezTo>
                  <a:cubicBezTo>
                    <a:pt x="6541" y="3779"/>
                    <a:pt x="6737" y="3714"/>
                    <a:pt x="6918" y="3615"/>
                  </a:cubicBezTo>
                  <a:lnTo>
                    <a:pt x="6918" y="3615"/>
                  </a:lnTo>
                  <a:cubicBezTo>
                    <a:pt x="6918" y="3615"/>
                    <a:pt x="6787" y="3650"/>
                    <a:pt x="6624" y="3650"/>
                  </a:cubicBezTo>
                  <a:cubicBezTo>
                    <a:pt x="6471" y="3650"/>
                    <a:pt x="6291" y="3620"/>
                    <a:pt x="6164" y="3501"/>
                  </a:cubicBezTo>
                  <a:cubicBezTo>
                    <a:pt x="5902" y="3271"/>
                    <a:pt x="5918" y="3369"/>
                    <a:pt x="5623" y="3287"/>
                  </a:cubicBezTo>
                  <a:cubicBezTo>
                    <a:pt x="5459" y="3238"/>
                    <a:pt x="5361" y="3074"/>
                    <a:pt x="5361" y="2910"/>
                  </a:cubicBezTo>
                  <a:cubicBezTo>
                    <a:pt x="5164" y="3074"/>
                    <a:pt x="5115" y="3369"/>
                    <a:pt x="5279" y="3583"/>
                  </a:cubicBezTo>
                  <a:cubicBezTo>
                    <a:pt x="5279" y="3583"/>
                    <a:pt x="4557" y="3583"/>
                    <a:pt x="4377" y="3206"/>
                  </a:cubicBezTo>
                  <a:cubicBezTo>
                    <a:pt x="4213" y="2829"/>
                    <a:pt x="4410" y="2845"/>
                    <a:pt x="4557" y="2747"/>
                  </a:cubicBezTo>
                  <a:cubicBezTo>
                    <a:pt x="4689" y="2665"/>
                    <a:pt x="4738" y="2533"/>
                    <a:pt x="4590" y="2320"/>
                  </a:cubicBezTo>
                  <a:cubicBezTo>
                    <a:pt x="4443" y="2107"/>
                    <a:pt x="4459" y="1747"/>
                    <a:pt x="4738" y="1747"/>
                  </a:cubicBezTo>
                  <a:cubicBezTo>
                    <a:pt x="4656" y="1570"/>
                    <a:pt x="4473" y="1472"/>
                    <a:pt x="4291" y="1472"/>
                  </a:cubicBezTo>
                  <a:cubicBezTo>
                    <a:pt x="4254" y="1472"/>
                    <a:pt x="4217" y="1476"/>
                    <a:pt x="4180" y="1484"/>
                  </a:cubicBezTo>
                  <a:cubicBezTo>
                    <a:pt x="3738" y="1566"/>
                    <a:pt x="3738" y="2173"/>
                    <a:pt x="3738" y="2173"/>
                  </a:cubicBezTo>
                  <a:cubicBezTo>
                    <a:pt x="3738" y="2173"/>
                    <a:pt x="3443" y="1419"/>
                    <a:pt x="3918" y="1042"/>
                  </a:cubicBezTo>
                  <a:cubicBezTo>
                    <a:pt x="4107" y="897"/>
                    <a:pt x="4258" y="842"/>
                    <a:pt x="4375" y="842"/>
                  </a:cubicBezTo>
                  <a:cubicBezTo>
                    <a:pt x="4562" y="842"/>
                    <a:pt x="4665" y="983"/>
                    <a:pt x="4705" y="1124"/>
                  </a:cubicBezTo>
                  <a:cubicBezTo>
                    <a:pt x="4758" y="1309"/>
                    <a:pt x="4865" y="1463"/>
                    <a:pt x="5007" y="1463"/>
                  </a:cubicBezTo>
                  <a:cubicBezTo>
                    <a:pt x="5041" y="1463"/>
                    <a:pt x="5077" y="1454"/>
                    <a:pt x="5115" y="1435"/>
                  </a:cubicBezTo>
                  <a:cubicBezTo>
                    <a:pt x="5259" y="1369"/>
                    <a:pt x="5372" y="1265"/>
                    <a:pt x="5472" y="1265"/>
                  </a:cubicBezTo>
                  <a:cubicBezTo>
                    <a:pt x="5519" y="1265"/>
                    <a:pt x="5564" y="1289"/>
                    <a:pt x="5606" y="1353"/>
                  </a:cubicBezTo>
                  <a:cubicBezTo>
                    <a:pt x="5721" y="1616"/>
                    <a:pt x="5606" y="1911"/>
                    <a:pt x="5344" y="2025"/>
                  </a:cubicBezTo>
                  <a:cubicBezTo>
                    <a:pt x="5344" y="2025"/>
                    <a:pt x="5355" y="2026"/>
                    <a:pt x="5375" y="2026"/>
                  </a:cubicBezTo>
                  <a:cubicBezTo>
                    <a:pt x="5516" y="2026"/>
                    <a:pt x="6084" y="1988"/>
                    <a:pt x="6213" y="1386"/>
                  </a:cubicBezTo>
                  <a:cubicBezTo>
                    <a:pt x="6331" y="835"/>
                    <a:pt x="5861" y="0"/>
                    <a:pt x="497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5" name="Google Shape;9305;p22"/>
            <p:cNvSpPr/>
            <p:nvPr/>
          </p:nvSpPr>
          <p:spPr>
            <a:xfrm>
              <a:off x="8614118" y="1187735"/>
              <a:ext cx="151960" cy="108095"/>
            </a:xfrm>
            <a:custGeom>
              <a:avLst/>
              <a:gdLst/>
              <a:ahLst/>
              <a:cxnLst/>
              <a:rect l="l" t="t" r="r" b="b"/>
              <a:pathLst>
                <a:path w="4656" h="3312" extrusionOk="0">
                  <a:moveTo>
                    <a:pt x="852" y="0"/>
                  </a:moveTo>
                  <a:lnTo>
                    <a:pt x="852" y="0"/>
                  </a:lnTo>
                  <a:cubicBezTo>
                    <a:pt x="852" y="0"/>
                    <a:pt x="0" y="934"/>
                    <a:pt x="557" y="1721"/>
                  </a:cubicBezTo>
                  <a:cubicBezTo>
                    <a:pt x="885" y="2180"/>
                    <a:pt x="1393" y="2475"/>
                    <a:pt x="1951" y="2508"/>
                  </a:cubicBezTo>
                  <a:cubicBezTo>
                    <a:pt x="1885" y="2508"/>
                    <a:pt x="1475" y="2508"/>
                    <a:pt x="1311" y="2721"/>
                  </a:cubicBezTo>
                  <a:cubicBezTo>
                    <a:pt x="1180" y="2901"/>
                    <a:pt x="1131" y="3098"/>
                    <a:pt x="1164" y="3311"/>
                  </a:cubicBezTo>
                  <a:cubicBezTo>
                    <a:pt x="1216" y="3220"/>
                    <a:pt x="1310" y="3170"/>
                    <a:pt x="1412" y="3170"/>
                  </a:cubicBezTo>
                  <a:cubicBezTo>
                    <a:pt x="1438" y="3170"/>
                    <a:pt x="1465" y="3173"/>
                    <a:pt x="1492" y="3180"/>
                  </a:cubicBezTo>
                  <a:cubicBezTo>
                    <a:pt x="1598" y="3215"/>
                    <a:pt x="1757" y="3294"/>
                    <a:pt x="1940" y="3294"/>
                  </a:cubicBezTo>
                  <a:cubicBezTo>
                    <a:pt x="2096" y="3294"/>
                    <a:pt x="2269" y="3237"/>
                    <a:pt x="2442" y="3049"/>
                  </a:cubicBezTo>
                  <a:cubicBezTo>
                    <a:pt x="2836" y="2639"/>
                    <a:pt x="3327" y="2885"/>
                    <a:pt x="4655" y="2164"/>
                  </a:cubicBezTo>
                  <a:lnTo>
                    <a:pt x="4655" y="2164"/>
                  </a:lnTo>
                  <a:cubicBezTo>
                    <a:pt x="4655" y="2164"/>
                    <a:pt x="3942" y="2467"/>
                    <a:pt x="3133" y="2467"/>
                  </a:cubicBezTo>
                  <a:cubicBezTo>
                    <a:pt x="2666" y="2467"/>
                    <a:pt x="2167" y="2366"/>
                    <a:pt x="1754" y="2049"/>
                  </a:cubicBezTo>
                  <a:cubicBezTo>
                    <a:pt x="1115" y="1574"/>
                    <a:pt x="770" y="803"/>
                    <a:pt x="85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6" name="Google Shape;9306;p22"/>
            <p:cNvSpPr/>
            <p:nvPr/>
          </p:nvSpPr>
          <p:spPr>
            <a:xfrm>
              <a:off x="8815263" y="945663"/>
              <a:ext cx="144454" cy="205192"/>
            </a:xfrm>
            <a:custGeom>
              <a:avLst/>
              <a:gdLst/>
              <a:ahLst/>
              <a:cxnLst/>
              <a:rect l="l" t="t" r="r" b="b"/>
              <a:pathLst>
                <a:path w="4426" h="6287" extrusionOk="0">
                  <a:moveTo>
                    <a:pt x="2636" y="1"/>
                  </a:moveTo>
                  <a:cubicBezTo>
                    <a:pt x="2142" y="1"/>
                    <a:pt x="1624" y="207"/>
                    <a:pt x="1279" y="615"/>
                  </a:cubicBezTo>
                  <a:cubicBezTo>
                    <a:pt x="0" y="2254"/>
                    <a:pt x="902" y="4270"/>
                    <a:pt x="1656" y="5122"/>
                  </a:cubicBezTo>
                  <a:cubicBezTo>
                    <a:pt x="2082" y="5630"/>
                    <a:pt x="2639" y="6024"/>
                    <a:pt x="3262" y="6286"/>
                  </a:cubicBezTo>
                  <a:cubicBezTo>
                    <a:pt x="2672" y="6007"/>
                    <a:pt x="2164" y="5614"/>
                    <a:pt x="1770" y="5122"/>
                  </a:cubicBezTo>
                  <a:cubicBezTo>
                    <a:pt x="1492" y="4745"/>
                    <a:pt x="1295" y="4303"/>
                    <a:pt x="1164" y="3844"/>
                  </a:cubicBezTo>
                  <a:cubicBezTo>
                    <a:pt x="1016" y="3319"/>
                    <a:pt x="951" y="2762"/>
                    <a:pt x="1000" y="2205"/>
                  </a:cubicBezTo>
                  <a:cubicBezTo>
                    <a:pt x="1131" y="746"/>
                    <a:pt x="1951" y="188"/>
                    <a:pt x="2705" y="156"/>
                  </a:cubicBezTo>
                  <a:cubicBezTo>
                    <a:pt x="3065" y="172"/>
                    <a:pt x="3393" y="303"/>
                    <a:pt x="3639" y="549"/>
                  </a:cubicBezTo>
                  <a:cubicBezTo>
                    <a:pt x="4278" y="1106"/>
                    <a:pt x="3918" y="2041"/>
                    <a:pt x="3377" y="2270"/>
                  </a:cubicBezTo>
                  <a:cubicBezTo>
                    <a:pt x="3254" y="2332"/>
                    <a:pt x="3122" y="2365"/>
                    <a:pt x="2987" y="2365"/>
                  </a:cubicBezTo>
                  <a:cubicBezTo>
                    <a:pt x="2871" y="2365"/>
                    <a:pt x="2753" y="2340"/>
                    <a:pt x="2639" y="2287"/>
                  </a:cubicBezTo>
                  <a:cubicBezTo>
                    <a:pt x="2475" y="2188"/>
                    <a:pt x="2344" y="2024"/>
                    <a:pt x="2328" y="1828"/>
                  </a:cubicBezTo>
                  <a:cubicBezTo>
                    <a:pt x="2321" y="1730"/>
                    <a:pt x="2346" y="1707"/>
                    <a:pt x="2396" y="1707"/>
                  </a:cubicBezTo>
                  <a:cubicBezTo>
                    <a:pt x="2440" y="1707"/>
                    <a:pt x="2502" y="1724"/>
                    <a:pt x="2581" y="1724"/>
                  </a:cubicBezTo>
                  <a:cubicBezTo>
                    <a:pt x="2641" y="1724"/>
                    <a:pt x="2710" y="1714"/>
                    <a:pt x="2787" y="1680"/>
                  </a:cubicBezTo>
                  <a:cubicBezTo>
                    <a:pt x="3000" y="1565"/>
                    <a:pt x="3033" y="1287"/>
                    <a:pt x="2869" y="1123"/>
                  </a:cubicBezTo>
                  <a:cubicBezTo>
                    <a:pt x="2801" y="1055"/>
                    <a:pt x="2702" y="1016"/>
                    <a:pt x="2599" y="1016"/>
                  </a:cubicBezTo>
                  <a:cubicBezTo>
                    <a:pt x="2404" y="1016"/>
                    <a:pt x="2196" y="1156"/>
                    <a:pt x="2164" y="1500"/>
                  </a:cubicBezTo>
                  <a:cubicBezTo>
                    <a:pt x="2131" y="1729"/>
                    <a:pt x="2197" y="1975"/>
                    <a:pt x="2361" y="2155"/>
                  </a:cubicBezTo>
                  <a:cubicBezTo>
                    <a:pt x="2377" y="2172"/>
                    <a:pt x="2410" y="2188"/>
                    <a:pt x="2426" y="2205"/>
                  </a:cubicBezTo>
                  <a:lnTo>
                    <a:pt x="2475" y="2254"/>
                  </a:lnTo>
                  <a:lnTo>
                    <a:pt x="2524" y="2287"/>
                  </a:lnTo>
                  <a:lnTo>
                    <a:pt x="2574" y="2319"/>
                  </a:lnTo>
                  <a:lnTo>
                    <a:pt x="2606" y="2336"/>
                  </a:lnTo>
                  <a:cubicBezTo>
                    <a:pt x="2729" y="2401"/>
                    <a:pt x="2865" y="2434"/>
                    <a:pt x="3002" y="2434"/>
                  </a:cubicBezTo>
                  <a:cubicBezTo>
                    <a:pt x="3139" y="2434"/>
                    <a:pt x="3278" y="2401"/>
                    <a:pt x="3410" y="2336"/>
                  </a:cubicBezTo>
                  <a:cubicBezTo>
                    <a:pt x="4000" y="2139"/>
                    <a:pt x="4426" y="1090"/>
                    <a:pt x="3721" y="451"/>
                  </a:cubicBezTo>
                  <a:cubicBezTo>
                    <a:pt x="3457" y="150"/>
                    <a:pt x="3056" y="1"/>
                    <a:pt x="263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7" name="Google Shape;9307;p22"/>
            <p:cNvSpPr/>
            <p:nvPr/>
          </p:nvSpPr>
          <p:spPr>
            <a:xfrm>
              <a:off x="7986042" y="1372626"/>
              <a:ext cx="49250" cy="250069"/>
            </a:xfrm>
            <a:custGeom>
              <a:avLst/>
              <a:gdLst/>
              <a:ahLst/>
              <a:cxnLst/>
              <a:rect l="l" t="t" r="r" b="b"/>
              <a:pathLst>
                <a:path w="1509" h="7662" extrusionOk="0">
                  <a:moveTo>
                    <a:pt x="880" y="0"/>
                  </a:moveTo>
                  <a:cubicBezTo>
                    <a:pt x="565" y="0"/>
                    <a:pt x="328" y="383"/>
                    <a:pt x="328" y="383"/>
                  </a:cubicBezTo>
                  <a:cubicBezTo>
                    <a:pt x="50" y="793"/>
                    <a:pt x="1" y="1301"/>
                    <a:pt x="33" y="1859"/>
                  </a:cubicBezTo>
                  <a:cubicBezTo>
                    <a:pt x="99" y="2826"/>
                    <a:pt x="460" y="3989"/>
                    <a:pt x="558" y="5170"/>
                  </a:cubicBezTo>
                  <a:cubicBezTo>
                    <a:pt x="705" y="7055"/>
                    <a:pt x="50" y="7661"/>
                    <a:pt x="50" y="7661"/>
                  </a:cubicBezTo>
                  <a:cubicBezTo>
                    <a:pt x="738" y="7137"/>
                    <a:pt x="902" y="5366"/>
                    <a:pt x="771" y="4006"/>
                  </a:cubicBezTo>
                  <a:cubicBezTo>
                    <a:pt x="689" y="3285"/>
                    <a:pt x="673" y="2580"/>
                    <a:pt x="722" y="1859"/>
                  </a:cubicBezTo>
                  <a:cubicBezTo>
                    <a:pt x="738" y="1482"/>
                    <a:pt x="804" y="1203"/>
                    <a:pt x="919" y="1105"/>
                  </a:cubicBezTo>
                  <a:cubicBezTo>
                    <a:pt x="1181" y="842"/>
                    <a:pt x="1509" y="285"/>
                    <a:pt x="1082" y="56"/>
                  </a:cubicBezTo>
                  <a:cubicBezTo>
                    <a:pt x="1012" y="16"/>
                    <a:pt x="944" y="0"/>
                    <a:pt x="88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8" name="Google Shape;9308;p22"/>
            <p:cNvSpPr/>
            <p:nvPr/>
          </p:nvSpPr>
          <p:spPr>
            <a:xfrm>
              <a:off x="7912738" y="1340022"/>
              <a:ext cx="277712" cy="332413"/>
            </a:xfrm>
            <a:custGeom>
              <a:avLst/>
              <a:gdLst/>
              <a:ahLst/>
              <a:cxnLst/>
              <a:rect l="l" t="t" r="r" b="b"/>
              <a:pathLst>
                <a:path w="8509" h="10185" extrusionOk="0">
                  <a:moveTo>
                    <a:pt x="6288" y="1"/>
                  </a:moveTo>
                  <a:cubicBezTo>
                    <a:pt x="6086" y="1"/>
                    <a:pt x="5878" y="23"/>
                    <a:pt x="5672" y="71"/>
                  </a:cubicBezTo>
                  <a:cubicBezTo>
                    <a:pt x="4492" y="333"/>
                    <a:pt x="3738" y="1579"/>
                    <a:pt x="3492" y="2841"/>
                  </a:cubicBezTo>
                  <a:lnTo>
                    <a:pt x="3492" y="2858"/>
                  </a:lnTo>
                  <a:cubicBezTo>
                    <a:pt x="3263" y="4153"/>
                    <a:pt x="3492" y="5365"/>
                    <a:pt x="3460" y="6480"/>
                  </a:cubicBezTo>
                  <a:cubicBezTo>
                    <a:pt x="3509" y="7464"/>
                    <a:pt x="3148" y="8431"/>
                    <a:pt x="2443" y="9135"/>
                  </a:cubicBezTo>
                  <a:cubicBezTo>
                    <a:pt x="1771" y="9742"/>
                    <a:pt x="919" y="10119"/>
                    <a:pt x="1" y="10185"/>
                  </a:cubicBezTo>
                  <a:cubicBezTo>
                    <a:pt x="919" y="10152"/>
                    <a:pt x="1804" y="9808"/>
                    <a:pt x="2509" y="9185"/>
                  </a:cubicBezTo>
                  <a:cubicBezTo>
                    <a:pt x="3246" y="8496"/>
                    <a:pt x="3640" y="7496"/>
                    <a:pt x="3591" y="6480"/>
                  </a:cubicBezTo>
                  <a:cubicBezTo>
                    <a:pt x="3656" y="5365"/>
                    <a:pt x="3427" y="4120"/>
                    <a:pt x="3673" y="2874"/>
                  </a:cubicBezTo>
                  <a:cubicBezTo>
                    <a:pt x="3673" y="2858"/>
                    <a:pt x="3673" y="2858"/>
                    <a:pt x="3673" y="2858"/>
                  </a:cubicBezTo>
                  <a:cubicBezTo>
                    <a:pt x="3902" y="1628"/>
                    <a:pt x="4607" y="464"/>
                    <a:pt x="5722" y="202"/>
                  </a:cubicBezTo>
                  <a:cubicBezTo>
                    <a:pt x="5836" y="169"/>
                    <a:pt x="5967" y="153"/>
                    <a:pt x="6099" y="137"/>
                  </a:cubicBezTo>
                  <a:cubicBezTo>
                    <a:pt x="6127" y="136"/>
                    <a:pt x="6155" y="135"/>
                    <a:pt x="6184" y="135"/>
                  </a:cubicBezTo>
                  <a:cubicBezTo>
                    <a:pt x="6610" y="135"/>
                    <a:pt x="7006" y="252"/>
                    <a:pt x="7344" y="514"/>
                  </a:cubicBezTo>
                  <a:cubicBezTo>
                    <a:pt x="8066" y="1087"/>
                    <a:pt x="7967" y="2317"/>
                    <a:pt x="7557" y="2710"/>
                  </a:cubicBezTo>
                  <a:cubicBezTo>
                    <a:pt x="7492" y="2759"/>
                    <a:pt x="7410" y="2808"/>
                    <a:pt x="7328" y="2858"/>
                  </a:cubicBezTo>
                  <a:cubicBezTo>
                    <a:pt x="7205" y="2923"/>
                    <a:pt x="7074" y="2956"/>
                    <a:pt x="6943" y="2956"/>
                  </a:cubicBezTo>
                  <a:cubicBezTo>
                    <a:pt x="6812" y="2956"/>
                    <a:pt x="6680" y="2923"/>
                    <a:pt x="6558" y="2858"/>
                  </a:cubicBezTo>
                  <a:cubicBezTo>
                    <a:pt x="6476" y="2808"/>
                    <a:pt x="6426" y="2743"/>
                    <a:pt x="6394" y="2661"/>
                  </a:cubicBezTo>
                  <a:lnTo>
                    <a:pt x="6394" y="2661"/>
                  </a:lnTo>
                  <a:cubicBezTo>
                    <a:pt x="6394" y="2661"/>
                    <a:pt x="6417" y="2664"/>
                    <a:pt x="6455" y="2664"/>
                  </a:cubicBezTo>
                  <a:cubicBezTo>
                    <a:pt x="6580" y="2664"/>
                    <a:pt x="6863" y="2634"/>
                    <a:pt x="6951" y="2382"/>
                  </a:cubicBezTo>
                  <a:cubicBezTo>
                    <a:pt x="7066" y="2071"/>
                    <a:pt x="6885" y="1727"/>
                    <a:pt x="6558" y="1661"/>
                  </a:cubicBezTo>
                  <a:cubicBezTo>
                    <a:pt x="6502" y="1645"/>
                    <a:pt x="6446" y="1638"/>
                    <a:pt x="6392" y="1638"/>
                  </a:cubicBezTo>
                  <a:cubicBezTo>
                    <a:pt x="6004" y="1638"/>
                    <a:pt x="5692" y="2026"/>
                    <a:pt x="5836" y="2415"/>
                  </a:cubicBezTo>
                  <a:cubicBezTo>
                    <a:pt x="5902" y="2595"/>
                    <a:pt x="6017" y="2759"/>
                    <a:pt x="6181" y="2858"/>
                  </a:cubicBezTo>
                  <a:cubicBezTo>
                    <a:pt x="6420" y="3011"/>
                    <a:pt x="6699" y="3090"/>
                    <a:pt x="6982" y="3090"/>
                  </a:cubicBezTo>
                  <a:cubicBezTo>
                    <a:pt x="7241" y="3090"/>
                    <a:pt x="7502" y="3024"/>
                    <a:pt x="7738" y="2890"/>
                  </a:cubicBezTo>
                  <a:cubicBezTo>
                    <a:pt x="7754" y="2874"/>
                    <a:pt x="7770" y="2858"/>
                    <a:pt x="7787" y="2858"/>
                  </a:cubicBezTo>
                  <a:cubicBezTo>
                    <a:pt x="8311" y="2464"/>
                    <a:pt x="8508" y="1776"/>
                    <a:pt x="8262" y="1169"/>
                  </a:cubicBezTo>
                  <a:cubicBezTo>
                    <a:pt x="8021" y="459"/>
                    <a:pt x="7199" y="1"/>
                    <a:pt x="62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9" name="Google Shape;9309;p22"/>
            <p:cNvSpPr/>
            <p:nvPr/>
          </p:nvSpPr>
          <p:spPr>
            <a:xfrm>
              <a:off x="8050762" y="1386465"/>
              <a:ext cx="76013" cy="68865"/>
            </a:xfrm>
            <a:custGeom>
              <a:avLst/>
              <a:gdLst/>
              <a:ahLst/>
              <a:cxnLst/>
              <a:rect l="l" t="t" r="r" b="b"/>
              <a:pathLst>
                <a:path w="2329" h="2110" extrusionOk="0">
                  <a:moveTo>
                    <a:pt x="527" y="0"/>
                  </a:moveTo>
                  <a:cubicBezTo>
                    <a:pt x="459" y="0"/>
                    <a:pt x="387" y="8"/>
                    <a:pt x="312" y="25"/>
                  </a:cubicBezTo>
                  <a:cubicBezTo>
                    <a:pt x="427" y="107"/>
                    <a:pt x="460" y="271"/>
                    <a:pt x="362" y="386"/>
                  </a:cubicBezTo>
                  <a:cubicBezTo>
                    <a:pt x="247" y="549"/>
                    <a:pt x="1" y="992"/>
                    <a:pt x="132" y="1435"/>
                  </a:cubicBezTo>
                  <a:cubicBezTo>
                    <a:pt x="165" y="1599"/>
                    <a:pt x="263" y="1746"/>
                    <a:pt x="378" y="1861"/>
                  </a:cubicBezTo>
                  <a:cubicBezTo>
                    <a:pt x="563" y="2046"/>
                    <a:pt x="818" y="2110"/>
                    <a:pt x="1084" y="2110"/>
                  </a:cubicBezTo>
                  <a:cubicBezTo>
                    <a:pt x="1619" y="2110"/>
                    <a:pt x="2197" y="1850"/>
                    <a:pt x="2329" y="1795"/>
                  </a:cubicBezTo>
                  <a:lnTo>
                    <a:pt x="2329" y="1795"/>
                  </a:lnTo>
                  <a:cubicBezTo>
                    <a:pt x="2328" y="1795"/>
                    <a:pt x="2298" y="1799"/>
                    <a:pt x="2247" y="1799"/>
                  </a:cubicBezTo>
                  <a:cubicBezTo>
                    <a:pt x="2083" y="1799"/>
                    <a:pt x="1710" y="1761"/>
                    <a:pt x="1509" y="1435"/>
                  </a:cubicBezTo>
                  <a:cubicBezTo>
                    <a:pt x="1443" y="1336"/>
                    <a:pt x="1411" y="1205"/>
                    <a:pt x="1394" y="1090"/>
                  </a:cubicBezTo>
                  <a:cubicBezTo>
                    <a:pt x="1308" y="389"/>
                    <a:pt x="997" y="0"/>
                    <a:pt x="5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0" name="Google Shape;9310;p22"/>
            <p:cNvSpPr/>
            <p:nvPr/>
          </p:nvSpPr>
          <p:spPr>
            <a:xfrm>
              <a:off x="8162056" y="1341131"/>
              <a:ext cx="97390" cy="63741"/>
            </a:xfrm>
            <a:custGeom>
              <a:avLst/>
              <a:gdLst/>
              <a:ahLst/>
              <a:cxnLst/>
              <a:rect l="l" t="t" r="r" b="b"/>
              <a:pathLst>
                <a:path w="2984" h="1953" extrusionOk="0">
                  <a:moveTo>
                    <a:pt x="928" y="0"/>
                  </a:moveTo>
                  <a:cubicBezTo>
                    <a:pt x="661" y="0"/>
                    <a:pt x="354" y="27"/>
                    <a:pt x="0" y="86"/>
                  </a:cubicBezTo>
                  <a:cubicBezTo>
                    <a:pt x="410" y="135"/>
                    <a:pt x="771" y="398"/>
                    <a:pt x="935" y="791"/>
                  </a:cubicBezTo>
                  <a:cubicBezTo>
                    <a:pt x="1141" y="1306"/>
                    <a:pt x="1498" y="1952"/>
                    <a:pt x="2261" y="1952"/>
                  </a:cubicBezTo>
                  <a:cubicBezTo>
                    <a:pt x="2470" y="1952"/>
                    <a:pt x="2709" y="1904"/>
                    <a:pt x="2984" y="1791"/>
                  </a:cubicBezTo>
                  <a:cubicBezTo>
                    <a:pt x="2803" y="1725"/>
                    <a:pt x="2689" y="1545"/>
                    <a:pt x="2689" y="1365"/>
                  </a:cubicBezTo>
                  <a:cubicBezTo>
                    <a:pt x="2674" y="1081"/>
                    <a:pt x="2636" y="0"/>
                    <a:pt x="92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1" name="Google Shape;9311;p22"/>
            <p:cNvSpPr/>
            <p:nvPr/>
          </p:nvSpPr>
          <p:spPr>
            <a:xfrm>
              <a:off x="8249263" y="1340022"/>
              <a:ext cx="47096" cy="36978"/>
            </a:xfrm>
            <a:custGeom>
              <a:avLst/>
              <a:gdLst/>
              <a:ahLst/>
              <a:cxnLst/>
              <a:rect l="l" t="t" r="r" b="b"/>
              <a:pathLst>
                <a:path w="1443" h="1133" extrusionOk="0">
                  <a:moveTo>
                    <a:pt x="961" y="1"/>
                  </a:moveTo>
                  <a:cubicBezTo>
                    <a:pt x="787" y="1"/>
                    <a:pt x="636" y="142"/>
                    <a:pt x="623" y="333"/>
                  </a:cubicBezTo>
                  <a:cubicBezTo>
                    <a:pt x="623" y="483"/>
                    <a:pt x="753" y="593"/>
                    <a:pt x="893" y="593"/>
                  </a:cubicBezTo>
                  <a:cubicBezTo>
                    <a:pt x="952" y="593"/>
                    <a:pt x="1012" y="574"/>
                    <a:pt x="1066" y="530"/>
                  </a:cubicBezTo>
                  <a:cubicBezTo>
                    <a:pt x="1066" y="530"/>
                    <a:pt x="1164" y="366"/>
                    <a:pt x="1066" y="301"/>
                  </a:cubicBezTo>
                  <a:cubicBezTo>
                    <a:pt x="1034" y="283"/>
                    <a:pt x="1005" y="275"/>
                    <a:pt x="980" y="275"/>
                  </a:cubicBezTo>
                  <a:cubicBezTo>
                    <a:pt x="913" y="275"/>
                    <a:pt x="873" y="332"/>
                    <a:pt x="885" y="415"/>
                  </a:cubicBezTo>
                  <a:cubicBezTo>
                    <a:pt x="896" y="447"/>
                    <a:pt x="881" y="462"/>
                    <a:pt x="857" y="462"/>
                  </a:cubicBezTo>
                  <a:cubicBezTo>
                    <a:pt x="807" y="462"/>
                    <a:pt x="715" y="396"/>
                    <a:pt x="738" y="284"/>
                  </a:cubicBezTo>
                  <a:cubicBezTo>
                    <a:pt x="750" y="153"/>
                    <a:pt x="857" y="65"/>
                    <a:pt x="978" y="65"/>
                  </a:cubicBezTo>
                  <a:cubicBezTo>
                    <a:pt x="1023" y="65"/>
                    <a:pt x="1070" y="77"/>
                    <a:pt x="1115" y="104"/>
                  </a:cubicBezTo>
                  <a:cubicBezTo>
                    <a:pt x="1377" y="268"/>
                    <a:pt x="1295" y="841"/>
                    <a:pt x="721" y="907"/>
                  </a:cubicBezTo>
                  <a:cubicBezTo>
                    <a:pt x="707" y="908"/>
                    <a:pt x="693" y="909"/>
                    <a:pt x="680" y="909"/>
                  </a:cubicBezTo>
                  <a:cubicBezTo>
                    <a:pt x="319" y="909"/>
                    <a:pt x="0" y="514"/>
                    <a:pt x="0" y="514"/>
                  </a:cubicBezTo>
                  <a:lnTo>
                    <a:pt x="0" y="514"/>
                  </a:lnTo>
                  <a:cubicBezTo>
                    <a:pt x="0" y="694"/>
                    <a:pt x="82" y="891"/>
                    <a:pt x="213" y="1005"/>
                  </a:cubicBezTo>
                  <a:cubicBezTo>
                    <a:pt x="338" y="1088"/>
                    <a:pt x="482" y="1132"/>
                    <a:pt x="625" y="1132"/>
                  </a:cubicBezTo>
                  <a:cubicBezTo>
                    <a:pt x="708" y="1132"/>
                    <a:pt x="791" y="1117"/>
                    <a:pt x="869" y="1087"/>
                  </a:cubicBezTo>
                  <a:cubicBezTo>
                    <a:pt x="1082" y="1022"/>
                    <a:pt x="1262" y="874"/>
                    <a:pt x="1344" y="661"/>
                  </a:cubicBezTo>
                  <a:cubicBezTo>
                    <a:pt x="1443" y="415"/>
                    <a:pt x="1344" y="137"/>
                    <a:pt x="1115" y="38"/>
                  </a:cubicBezTo>
                  <a:cubicBezTo>
                    <a:pt x="1063" y="13"/>
                    <a:pt x="1011" y="1"/>
                    <a:pt x="9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2" name="Google Shape;9312;p22"/>
            <p:cNvSpPr/>
            <p:nvPr/>
          </p:nvSpPr>
          <p:spPr>
            <a:xfrm>
              <a:off x="8347698" y="2535044"/>
              <a:ext cx="295859" cy="206334"/>
            </a:xfrm>
            <a:custGeom>
              <a:avLst/>
              <a:gdLst/>
              <a:ahLst/>
              <a:cxnLst/>
              <a:rect l="l" t="t" r="r" b="b"/>
              <a:pathLst>
                <a:path w="9065" h="6322" extrusionOk="0">
                  <a:moveTo>
                    <a:pt x="7073" y="1"/>
                  </a:moveTo>
                  <a:cubicBezTo>
                    <a:pt x="6619" y="1"/>
                    <a:pt x="6190" y="163"/>
                    <a:pt x="5917" y="500"/>
                  </a:cubicBezTo>
                  <a:cubicBezTo>
                    <a:pt x="5524" y="910"/>
                    <a:pt x="5475" y="1549"/>
                    <a:pt x="5803" y="2008"/>
                  </a:cubicBezTo>
                  <a:cubicBezTo>
                    <a:pt x="5901" y="2139"/>
                    <a:pt x="6032" y="2254"/>
                    <a:pt x="6180" y="2320"/>
                  </a:cubicBezTo>
                  <a:lnTo>
                    <a:pt x="6212" y="2336"/>
                  </a:lnTo>
                  <a:lnTo>
                    <a:pt x="6294" y="2353"/>
                  </a:lnTo>
                  <a:cubicBezTo>
                    <a:pt x="6311" y="2353"/>
                    <a:pt x="6344" y="2369"/>
                    <a:pt x="6376" y="2369"/>
                  </a:cubicBezTo>
                  <a:cubicBezTo>
                    <a:pt x="6449" y="2390"/>
                    <a:pt x="6524" y="2400"/>
                    <a:pt x="6598" y="2400"/>
                  </a:cubicBezTo>
                  <a:cubicBezTo>
                    <a:pt x="6809" y="2400"/>
                    <a:pt x="7018" y="2318"/>
                    <a:pt x="7163" y="2172"/>
                  </a:cubicBezTo>
                  <a:cubicBezTo>
                    <a:pt x="7557" y="1748"/>
                    <a:pt x="7278" y="1211"/>
                    <a:pt x="6949" y="1211"/>
                  </a:cubicBezTo>
                  <a:cubicBezTo>
                    <a:pt x="6922" y="1211"/>
                    <a:pt x="6895" y="1214"/>
                    <a:pt x="6868" y="1222"/>
                  </a:cubicBezTo>
                  <a:cubicBezTo>
                    <a:pt x="6540" y="1320"/>
                    <a:pt x="6475" y="1730"/>
                    <a:pt x="6704" y="1861"/>
                  </a:cubicBezTo>
                  <a:cubicBezTo>
                    <a:pt x="6755" y="1883"/>
                    <a:pt x="6809" y="1894"/>
                    <a:pt x="6864" y="1894"/>
                  </a:cubicBezTo>
                  <a:cubicBezTo>
                    <a:pt x="6968" y="1894"/>
                    <a:pt x="7071" y="1854"/>
                    <a:pt x="7147" y="1779"/>
                  </a:cubicBezTo>
                  <a:lnTo>
                    <a:pt x="7147" y="1779"/>
                  </a:lnTo>
                  <a:cubicBezTo>
                    <a:pt x="7196" y="1910"/>
                    <a:pt x="7130" y="2074"/>
                    <a:pt x="7016" y="2156"/>
                  </a:cubicBezTo>
                  <a:cubicBezTo>
                    <a:pt x="6868" y="2266"/>
                    <a:pt x="6684" y="2322"/>
                    <a:pt x="6497" y="2322"/>
                  </a:cubicBezTo>
                  <a:cubicBezTo>
                    <a:pt x="6435" y="2322"/>
                    <a:pt x="6372" y="2316"/>
                    <a:pt x="6311" y="2303"/>
                  </a:cubicBezTo>
                  <a:cubicBezTo>
                    <a:pt x="6212" y="2271"/>
                    <a:pt x="6131" y="2238"/>
                    <a:pt x="6049" y="2172"/>
                  </a:cubicBezTo>
                  <a:cubicBezTo>
                    <a:pt x="5540" y="1779"/>
                    <a:pt x="5508" y="1008"/>
                    <a:pt x="5967" y="566"/>
                  </a:cubicBezTo>
                  <a:cubicBezTo>
                    <a:pt x="6222" y="257"/>
                    <a:pt x="6618" y="111"/>
                    <a:pt x="7037" y="111"/>
                  </a:cubicBezTo>
                  <a:cubicBezTo>
                    <a:pt x="7907" y="111"/>
                    <a:pt x="8879" y="743"/>
                    <a:pt x="8901" y="1861"/>
                  </a:cubicBezTo>
                  <a:cubicBezTo>
                    <a:pt x="8917" y="2664"/>
                    <a:pt x="8474" y="3418"/>
                    <a:pt x="7770" y="3795"/>
                  </a:cubicBezTo>
                  <a:lnTo>
                    <a:pt x="7704" y="3828"/>
                  </a:lnTo>
                  <a:cubicBezTo>
                    <a:pt x="7606" y="3861"/>
                    <a:pt x="7524" y="3877"/>
                    <a:pt x="7425" y="3910"/>
                  </a:cubicBezTo>
                  <a:cubicBezTo>
                    <a:pt x="7203" y="3961"/>
                    <a:pt x="6980" y="3984"/>
                    <a:pt x="6758" y="3984"/>
                  </a:cubicBezTo>
                  <a:cubicBezTo>
                    <a:pt x="5183" y="3984"/>
                    <a:pt x="3644" y="2846"/>
                    <a:pt x="2313" y="2846"/>
                  </a:cubicBezTo>
                  <a:cubicBezTo>
                    <a:pt x="2162" y="2846"/>
                    <a:pt x="2014" y="2861"/>
                    <a:pt x="1869" y="2893"/>
                  </a:cubicBezTo>
                  <a:cubicBezTo>
                    <a:pt x="607" y="3172"/>
                    <a:pt x="246" y="4041"/>
                    <a:pt x="148" y="4582"/>
                  </a:cubicBezTo>
                  <a:cubicBezTo>
                    <a:pt x="0" y="5139"/>
                    <a:pt x="115" y="5746"/>
                    <a:pt x="557" y="6073"/>
                  </a:cubicBezTo>
                  <a:cubicBezTo>
                    <a:pt x="778" y="6243"/>
                    <a:pt x="1047" y="6322"/>
                    <a:pt x="1310" y="6322"/>
                  </a:cubicBezTo>
                  <a:cubicBezTo>
                    <a:pt x="1732" y="6322"/>
                    <a:pt x="2140" y="6121"/>
                    <a:pt x="2311" y="5778"/>
                  </a:cubicBezTo>
                  <a:cubicBezTo>
                    <a:pt x="2639" y="5221"/>
                    <a:pt x="2361" y="4516"/>
                    <a:pt x="1869" y="4401"/>
                  </a:cubicBezTo>
                  <a:cubicBezTo>
                    <a:pt x="1771" y="4362"/>
                    <a:pt x="1669" y="4344"/>
                    <a:pt x="1569" y="4344"/>
                  </a:cubicBezTo>
                  <a:cubicBezTo>
                    <a:pt x="1251" y="4344"/>
                    <a:pt x="948" y="4532"/>
                    <a:pt x="836" y="4844"/>
                  </a:cubicBezTo>
                  <a:cubicBezTo>
                    <a:pt x="803" y="4975"/>
                    <a:pt x="803" y="5106"/>
                    <a:pt x="820" y="5221"/>
                  </a:cubicBezTo>
                  <a:lnTo>
                    <a:pt x="820" y="5237"/>
                  </a:lnTo>
                  <a:lnTo>
                    <a:pt x="836" y="5287"/>
                  </a:lnTo>
                  <a:cubicBezTo>
                    <a:pt x="836" y="5287"/>
                    <a:pt x="836" y="5303"/>
                    <a:pt x="836" y="5303"/>
                  </a:cubicBezTo>
                  <a:cubicBezTo>
                    <a:pt x="911" y="5528"/>
                    <a:pt x="1119" y="5676"/>
                    <a:pt x="1345" y="5676"/>
                  </a:cubicBezTo>
                  <a:cubicBezTo>
                    <a:pt x="1415" y="5676"/>
                    <a:pt x="1487" y="5662"/>
                    <a:pt x="1557" y="5631"/>
                  </a:cubicBezTo>
                  <a:cubicBezTo>
                    <a:pt x="1904" y="5489"/>
                    <a:pt x="1796" y="4923"/>
                    <a:pt x="1453" y="4923"/>
                  </a:cubicBezTo>
                  <a:cubicBezTo>
                    <a:pt x="1439" y="4923"/>
                    <a:pt x="1424" y="4924"/>
                    <a:pt x="1410" y="4926"/>
                  </a:cubicBezTo>
                  <a:cubicBezTo>
                    <a:pt x="1033" y="4975"/>
                    <a:pt x="1098" y="5319"/>
                    <a:pt x="1033" y="5385"/>
                  </a:cubicBezTo>
                  <a:cubicBezTo>
                    <a:pt x="1023" y="5394"/>
                    <a:pt x="1013" y="5398"/>
                    <a:pt x="1002" y="5398"/>
                  </a:cubicBezTo>
                  <a:cubicBezTo>
                    <a:pt x="955" y="5398"/>
                    <a:pt x="899" y="5326"/>
                    <a:pt x="885" y="5287"/>
                  </a:cubicBezTo>
                  <a:cubicBezTo>
                    <a:pt x="820" y="5106"/>
                    <a:pt x="836" y="4893"/>
                    <a:pt x="918" y="4713"/>
                  </a:cubicBezTo>
                  <a:cubicBezTo>
                    <a:pt x="1072" y="4512"/>
                    <a:pt x="1310" y="4397"/>
                    <a:pt x="1548" y="4397"/>
                  </a:cubicBezTo>
                  <a:cubicBezTo>
                    <a:pt x="1640" y="4397"/>
                    <a:pt x="1732" y="4414"/>
                    <a:pt x="1820" y="4451"/>
                  </a:cubicBezTo>
                  <a:cubicBezTo>
                    <a:pt x="2295" y="4582"/>
                    <a:pt x="2541" y="5237"/>
                    <a:pt x="2229" y="5729"/>
                  </a:cubicBezTo>
                  <a:cubicBezTo>
                    <a:pt x="2070" y="6037"/>
                    <a:pt x="1694" y="6219"/>
                    <a:pt x="1309" y="6219"/>
                  </a:cubicBezTo>
                  <a:cubicBezTo>
                    <a:pt x="1060" y="6219"/>
                    <a:pt x="807" y="6143"/>
                    <a:pt x="607" y="5975"/>
                  </a:cubicBezTo>
                  <a:cubicBezTo>
                    <a:pt x="66" y="5565"/>
                    <a:pt x="98" y="4647"/>
                    <a:pt x="541" y="4057"/>
                  </a:cubicBezTo>
                  <a:cubicBezTo>
                    <a:pt x="893" y="3593"/>
                    <a:pt x="1485" y="3349"/>
                    <a:pt x="2104" y="3349"/>
                  </a:cubicBezTo>
                  <a:cubicBezTo>
                    <a:pt x="2293" y="3349"/>
                    <a:pt x="2484" y="3372"/>
                    <a:pt x="2672" y="3418"/>
                  </a:cubicBezTo>
                  <a:cubicBezTo>
                    <a:pt x="3492" y="3631"/>
                    <a:pt x="4311" y="3959"/>
                    <a:pt x="5196" y="4205"/>
                  </a:cubicBezTo>
                  <a:cubicBezTo>
                    <a:pt x="5523" y="4264"/>
                    <a:pt x="5855" y="4298"/>
                    <a:pt x="6185" y="4298"/>
                  </a:cubicBezTo>
                  <a:cubicBezTo>
                    <a:pt x="6765" y="4298"/>
                    <a:pt x="7333" y="4193"/>
                    <a:pt x="7835" y="3942"/>
                  </a:cubicBezTo>
                  <a:cubicBezTo>
                    <a:pt x="8589" y="3533"/>
                    <a:pt x="9065" y="2713"/>
                    <a:pt x="9032" y="1861"/>
                  </a:cubicBezTo>
                  <a:cubicBezTo>
                    <a:pt x="8999" y="657"/>
                    <a:pt x="7986" y="1"/>
                    <a:pt x="70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3" name="Google Shape;9313;p22"/>
            <p:cNvSpPr/>
            <p:nvPr/>
          </p:nvSpPr>
          <p:spPr>
            <a:xfrm>
              <a:off x="8248186" y="2712918"/>
              <a:ext cx="201178" cy="201700"/>
            </a:xfrm>
            <a:custGeom>
              <a:avLst/>
              <a:gdLst/>
              <a:ahLst/>
              <a:cxnLst/>
              <a:rect l="l" t="t" r="r" b="b"/>
              <a:pathLst>
                <a:path w="6164" h="6180" extrusionOk="0">
                  <a:moveTo>
                    <a:pt x="3082" y="0"/>
                  </a:moveTo>
                  <a:cubicBezTo>
                    <a:pt x="3033" y="115"/>
                    <a:pt x="3016" y="230"/>
                    <a:pt x="3000" y="345"/>
                  </a:cubicBezTo>
                  <a:cubicBezTo>
                    <a:pt x="3000" y="345"/>
                    <a:pt x="2918" y="1246"/>
                    <a:pt x="2033" y="1377"/>
                  </a:cubicBezTo>
                  <a:cubicBezTo>
                    <a:pt x="1164" y="1492"/>
                    <a:pt x="590" y="1623"/>
                    <a:pt x="558" y="2295"/>
                  </a:cubicBezTo>
                  <a:cubicBezTo>
                    <a:pt x="528" y="2896"/>
                    <a:pt x="333" y="3221"/>
                    <a:pt x="73" y="3221"/>
                  </a:cubicBezTo>
                  <a:cubicBezTo>
                    <a:pt x="49" y="3221"/>
                    <a:pt x="25" y="3219"/>
                    <a:pt x="0" y="3213"/>
                  </a:cubicBezTo>
                  <a:lnTo>
                    <a:pt x="0" y="3213"/>
                  </a:lnTo>
                  <a:cubicBezTo>
                    <a:pt x="0" y="3213"/>
                    <a:pt x="360" y="3752"/>
                    <a:pt x="957" y="3752"/>
                  </a:cubicBezTo>
                  <a:cubicBezTo>
                    <a:pt x="1082" y="3752"/>
                    <a:pt x="1217" y="3729"/>
                    <a:pt x="1361" y="3672"/>
                  </a:cubicBezTo>
                  <a:cubicBezTo>
                    <a:pt x="2180" y="3361"/>
                    <a:pt x="2115" y="2803"/>
                    <a:pt x="2131" y="2656"/>
                  </a:cubicBezTo>
                  <a:cubicBezTo>
                    <a:pt x="2146" y="2503"/>
                    <a:pt x="2204" y="2308"/>
                    <a:pt x="2344" y="2308"/>
                  </a:cubicBezTo>
                  <a:cubicBezTo>
                    <a:pt x="2355" y="2308"/>
                    <a:pt x="2366" y="2309"/>
                    <a:pt x="2377" y="2312"/>
                  </a:cubicBezTo>
                  <a:cubicBezTo>
                    <a:pt x="2541" y="2344"/>
                    <a:pt x="2607" y="2656"/>
                    <a:pt x="2377" y="2951"/>
                  </a:cubicBezTo>
                  <a:cubicBezTo>
                    <a:pt x="2033" y="3295"/>
                    <a:pt x="2000" y="3852"/>
                    <a:pt x="2279" y="4246"/>
                  </a:cubicBezTo>
                  <a:cubicBezTo>
                    <a:pt x="2639" y="4803"/>
                    <a:pt x="3082" y="6180"/>
                    <a:pt x="3082" y="6180"/>
                  </a:cubicBezTo>
                  <a:cubicBezTo>
                    <a:pt x="3082" y="6180"/>
                    <a:pt x="3524" y="4803"/>
                    <a:pt x="3885" y="4246"/>
                  </a:cubicBezTo>
                  <a:cubicBezTo>
                    <a:pt x="4180" y="3852"/>
                    <a:pt x="4131" y="3295"/>
                    <a:pt x="3787" y="2951"/>
                  </a:cubicBezTo>
                  <a:cubicBezTo>
                    <a:pt x="3557" y="2656"/>
                    <a:pt x="3623" y="2328"/>
                    <a:pt x="3787" y="2312"/>
                  </a:cubicBezTo>
                  <a:cubicBezTo>
                    <a:pt x="3797" y="2309"/>
                    <a:pt x="3807" y="2308"/>
                    <a:pt x="3817" y="2308"/>
                  </a:cubicBezTo>
                  <a:cubicBezTo>
                    <a:pt x="3945" y="2308"/>
                    <a:pt x="4017" y="2503"/>
                    <a:pt x="4033" y="2656"/>
                  </a:cubicBezTo>
                  <a:cubicBezTo>
                    <a:pt x="4033" y="2820"/>
                    <a:pt x="3983" y="3377"/>
                    <a:pt x="4803" y="3672"/>
                  </a:cubicBezTo>
                  <a:cubicBezTo>
                    <a:pt x="4941" y="3724"/>
                    <a:pt x="5071" y="3746"/>
                    <a:pt x="5192" y="3746"/>
                  </a:cubicBezTo>
                  <a:cubicBezTo>
                    <a:pt x="5789" y="3746"/>
                    <a:pt x="6163" y="3213"/>
                    <a:pt x="6164" y="3213"/>
                  </a:cubicBezTo>
                  <a:lnTo>
                    <a:pt x="6164" y="3213"/>
                  </a:lnTo>
                  <a:cubicBezTo>
                    <a:pt x="6137" y="3219"/>
                    <a:pt x="6112" y="3221"/>
                    <a:pt x="6087" y="3221"/>
                  </a:cubicBezTo>
                  <a:cubicBezTo>
                    <a:pt x="5815" y="3221"/>
                    <a:pt x="5620" y="2896"/>
                    <a:pt x="5590" y="2295"/>
                  </a:cubicBezTo>
                  <a:cubicBezTo>
                    <a:pt x="5557" y="1623"/>
                    <a:pt x="4983" y="1492"/>
                    <a:pt x="4115" y="1377"/>
                  </a:cubicBezTo>
                  <a:cubicBezTo>
                    <a:pt x="3229" y="1263"/>
                    <a:pt x="3147" y="345"/>
                    <a:pt x="3147" y="345"/>
                  </a:cubicBezTo>
                  <a:cubicBezTo>
                    <a:pt x="3131" y="230"/>
                    <a:pt x="3115" y="115"/>
                    <a:pt x="308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4" name="Google Shape;9314;p22"/>
            <p:cNvSpPr/>
            <p:nvPr/>
          </p:nvSpPr>
          <p:spPr>
            <a:xfrm>
              <a:off x="8382979" y="2652375"/>
              <a:ext cx="210838" cy="120498"/>
            </a:xfrm>
            <a:custGeom>
              <a:avLst/>
              <a:gdLst/>
              <a:ahLst/>
              <a:cxnLst/>
              <a:rect l="l" t="t" r="r" b="b"/>
              <a:pathLst>
                <a:path w="6460" h="3692" extrusionOk="0">
                  <a:moveTo>
                    <a:pt x="954" y="0"/>
                  </a:moveTo>
                  <a:cubicBezTo>
                    <a:pt x="333" y="0"/>
                    <a:pt x="1" y="266"/>
                    <a:pt x="1" y="266"/>
                  </a:cubicBezTo>
                  <a:cubicBezTo>
                    <a:pt x="238" y="184"/>
                    <a:pt x="456" y="134"/>
                    <a:pt x="671" y="134"/>
                  </a:cubicBezTo>
                  <a:cubicBezTo>
                    <a:pt x="977" y="134"/>
                    <a:pt x="1278" y="235"/>
                    <a:pt x="1624" y="495"/>
                  </a:cubicBezTo>
                  <a:cubicBezTo>
                    <a:pt x="2214" y="938"/>
                    <a:pt x="1853" y="1692"/>
                    <a:pt x="1755" y="2200"/>
                  </a:cubicBezTo>
                  <a:cubicBezTo>
                    <a:pt x="1657" y="2691"/>
                    <a:pt x="2361" y="2921"/>
                    <a:pt x="2738" y="3068"/>
                  </a:cubicBezTo>
                  <a:cubicBezTo>
                    <a:pt x="3099" y="3232"/>
                    <a:pt x="2902" y="3691"/>
                    <a:pt x="2902" y="3691"/>
                  </a:cubicBezTo>
                  <a:cubicBezTo>
                    <a:pt x="4246" y="2872"/>
                    <a:pt x="3378" y="1937"/>
                    <a:pt x="3148" y="1659"/>
                  </a:cubicBezTo>
                  <a:cubicBezTo>
                    <a:pt x="2972" y="1429"/>
                    <a:pt x="3086" y="1199"/>
                    <a:pt x="3270" y="1199"/>
                  </a:cubicBezTo>
                  <a:cubicBezTo>
                    <a:pt x="3309" y="1199"/>
                    <a:pt x="3351" y="1210"/>
                    <a:pt x="3394" y="1233"/>
                  </a:cubicBezTo>
                  <a:cubicBezTo>
                    <a:pt x="3640" y="1364"/>
                    <a:pt x="3279" y="1872"/>
                    <a:pt x="3951" y="2298"/>
                  </a:cubicBezTo>
                  <a:cubicBezTo>
                    <a:pt x="4121" y="2410"/>
                    <a:pt x="4280" y="2451"/>
                    <a:pt x="4423" y="2451"/>
                  </a:cubicBezTo>
                  <a:cubicBezTo>
                    <a:pt x="4847" y="2451"/>
                    <a:pt x="5131" y="2085"/>
                    <a:pt x="5131" y="2085"/>
                  </a:cubicBezTo>
                  <a:lnTo>
                    <a:pt x="5131" y="2085"/>
                  </a:lnTo>
                  <a:cubicBezTo>
                    <a:pt x="5125" y="2085"/>
                    <a:pt x="5120" y="2085"/>
                    <a:pt x="5114" y="2085"/>
                  </a:cubicBezTo>
                  <a:cubicBezTo>
                    <a:pt x="4745" y="2085"/>
                    <a:pt x="4965" y="1574"/>
                    <a:pt x="4787" y="1413"/>
                  </a:cubicBezTo>
                  <a:cubicBezTo>
                    <a:pt x="4713" y="1349"/>
                    <a:pt x="4619" y="1313"/>
                    <a:pt x="4521" y="1313"/>
                  </a:cubicBezTo>
                  <a:cubicBezTo>
                    <a:pt x="4468" y="1313"/>
                    <a:pt x="4413" y="1324"/>
                    <a:pt x="4361" y="1347"/>
                  </a:cubicBezTo>
                  <a:cubicBezTo>
                    <a:pt x="4318" y="1354"/>
                    <a:pt x="4275" y="1357"/>
                    <a:pt x="4235" y="1357"/>
                  </a:cubicBezTo>
                  <a:cubicBezTo>
                    <a:pt x="4079" y="1357"/>
                    <a:pt x="3968" y="1308"/>
                    <a:pt x="4033" y="1216"/>
                  </a:cubicBezTo>
                  <a:cubicBezTo>
                    <a:pt x="4067" y="1174"/>
                    <a:pt x="4103" y="1158"/>
                    <a:pt x="4149" y="1158"/>
                  </a:cubicBezTo>
                  <a:cubicBezTo>
                    <a:pt x="4284" y="1158"/>
                    <a:pt x="4509" y="1294"/>
                    <a:pt x="5033" y="1331"/>
                  </a:cubicBezTo>
                  <a:cubicBezTo>
                    <a:pt x="5061" y="1333"/>
                    <a:pt x="5088" y="1333"/>
                    <a:pt x="5115" y="1333"/>
                  </a:cubicBezTo>
                  <a:cubicBezTo>
                    <a:pt x="5893" y="1333"/>
                    <a:pt x="6459" y="675"/>
                    <a:pt x="6459" y="675"/>
                  </a:cubicBezTo>
                  <a:lnTo>
                    <a:pt x="6459" y="675"/>
                  </a:lnTo>
                  <a:cubicBezTo>
                    <a:pt x="6006" y="926"/>
                    <a:pt x="5523" y="1022"/>
                    <a:pt x="5037" y="1022"/>
                  </a:cubicBezTo>
                  <a:cubicBezTo>
                    <a:pt x="3871" y="1022"/>
                    <a:pt x="2686" y="468"/>
                    <a:pt x="1853" y="167"/>
                  </a:cubicBezTo>
                  <a:cubicBezTo>
                    <a:pt x="1508" y="44"/>
                    <a:pt x="1207" y="0"/>
                    <a:pt x="95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5" name="Google Shape;9315;p22"/>
            <p:cNvSpPr/>
            <p:nvPr/>
          </p:nvSpPr>
          <p:spPr>
            <a:xfrm>
              <a:off x="8437027" y="2532171"/>
              <a:ext cx="118246" cy="82344"/>
            </a:xfrm>
            <a:custGeom>
              <a:avLst/>
              <a:gdLst/>
              <a:ahLst/>
              <a:cxnLst/>
              <a:rect l="l" t="t" r="r" b="b"/>
              <a:pathLst>
                <a:path w="3623" h="2523" extrusionOk="0">
                  <a:moveTo>
                    <a:pt x="2514" y="0"/>
                  </a:moveTo>
                  <a:cubicBezTo>
                    <a:pt x="1924" y="0"/>
                    <a:pt x="1243" y="125"/>
                    <a:pt x="869" y="621"/>
                  </a:cubicBezTo>
                  <a:cubicBezTo>
                    <a:pt x="1" y="1769"/>
                    <a:pt x="525" y="2523"/>
                    <a:pt x="525" y="2523"/>
                  </a:cubicBezTo>
                  <a:cubicBezTo>
                    <a:pt x="525" y="2523"/>
                    <a:pt x="361" y="2178"/>
                    <a:pt x="1394" y="2162"/>
                  </a:cubicBezTo>
                  <a:cubicBezTo>
                    <a:pt x="2426" y="2146"/>
                    <a:pt x="2312" y="1490"/>
                    <a:pt x="2263" y="1260"/>
                  </a:cubicBezTo>
                  <a:cubicBezTo>
                    <a:pt x="2181" y="1015"/>
                    <a:pt x="2246" y="752"/>
                    <a:pt x="2426" y="556"/>
                  </a:cubicBezTo>
                  <a:cubicBezTo>
                    <a:pt x="2656" y="211"/>
                    <a:pt x="3623" y="129"/>
                    <a:pt x="3623" y="129"/>
                  </a:cubicBezTo>
                  <a:cubicBezTo>
                    <a:pt x="3623" y="129"/>
                    <a:pt x="3115" y="0"/>
                    <a:pt x="251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6" name="Google Shape;9316;p22"/>
            <p:cNvSpPr/>
            <p:nvPr/>
          </p:nvSpPr>
          <p:spPr>
            <a:xfrm>
              <a:off x="8527432" y="2444899"/>
              <a:ext cx="73859" cy="87044"/>
            </a:xfrm>
            <a:custGeom>
              <a:avLst/>
              <a:gdLst/>
              <a:ahLst/>
              <a:cxnLst/>
              <a:rect l="l" t="t" r="r" b="b"/>
              <a:pathLst>
                <a:path w="2263" h="2667" extrusionOk="0">
                  <a:moveTo>
                    <a:pt x="1132" y="0"/>
                  </a:moveTo>
                  <a:cubicBezTo>
                    <a:pt x="1132" y="1"/>
                    <a:pt x="1345" y="525"/>
                    <a:pt x="984" y="722"/>
                  </a:cubicBezTo>
                  <a:cubicBezTo>
                    <a:pt x="624" y="918"/>
                    <a:pt x="1" y="1345"/>
                    <a:pt x="247" y="2017"/>
                  </a:cubicBezTo>
                  <a:cubicBezTo>
                    <a:pt x="490" y="2667"/>
                    <a:pt x="1670" y="2430"/>
                    <a:pt x="2249" y="2602"/>
                  </a:cubicBezTo>
                  <a:lnTo>
                    <a:pt x="2249" y="2602"/>
                  </a:lnTo>
                  <a:cubicBezTo>
                    <a:pt x="2138" y="2553"/>
                    <a:pt x="1399" y="2109"/>
                    <a:pt x="1459" y="1427"/>
                  </a:cubicBezTo>
                  <a:cubicBezTo>
                    <a:pt x="1525" y="705"/>
                    <a:pt x="1427" y="164"/>
                    <a:pt x="1132" y="0"/>
                  </a:cubicBezTo>
                  <a:close/>
                  <a:moveTo>
                    <a:pt x="2249" y="2602"/>
                  </a:moveTo>
                  <a:lnTo>
                    <a:pt x="2249" y="2602"/>
                  </a:lnTo>
                  <a:cubicBezTo>
                    <a:pt x="2256" y="2606"/>
                    <a:pt x="2260" y="2607"/>
                    <a:pt x="2262" y="2607"/>
                  </a:cubicBezTo>
                  <a:cubicBezTo>
                    <a:pt x="2262" y="2607"/>
                    <a:pt x="2263" y="2607"/>
                    <a:pt x="2263" y="2607"/>
                  </a:cubicBezTo>
                  <a:cubicBezTo>
                    <a:pt x="2258" y="2605"/>
                    <a:pt x="2253" y="2604"/>
                    <a:pt x="2249" y="2602"/>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7" name="Google Shape;9317;p22"/>
            <p:cNvSpPr/>
            <p:nvPr/>
          </p:nvSpPr>
          <p:spPr>
            <a:xfrm>
              <a:off x="8607133" y="2482889"/>
              <a:ext cx="103820" cy="140733"/>
            </a:xfrm>
            <a:custGeom>
              <a:avLst/>
              <a:gdLst/>
              <a:ahLst/>
              <a:cxnLst/>
              <a:rect l="l" t="t" r="r" b="b"/>
              <a:pathLst>
                <a:path w="3181" h="4312" extrusionOk="0">
                  <a:moveTo>
                    <a:pt x="378" y="0"/>
                  </a:moveTo>
                  <a:lnTo>
                    <a:pt x="378" y="0"/>
                  </a:lnTo>
                  <a:cubicBezTo>
                    <a:pt x="1" y="1344"/>
                    <a:pt x="542" y="1623"/>
                    <a:pt x="1099" y="2492"/>
                  </a:cubicBezTo>
                  <a:cubicBezTo>
                    <a:pt x="1656" y="3360"/>
                    <a:pt x="1066" y="4311"/>
                    <a:pt x="1066" y="4311"/>
                  </a:cubicBezTo>
                  <a:cubicBezTo>
                    <a:pt x="1443" y="4049"/>
                    <a:pt x="1788" y="3360"/>
                    <a:pt x="2492" y="2934"/>
                  </a:cubicBezTo>
                  <a:cubicBezTo>
                    <a:pt x="3181" y="2492"/>
                    <a:pt x="2902" y="1590"/>
                    <a:pt x="2902" y="1590"/>
                  </a:cubicBezTo>
                  <a:lnTo>
                    <a:pt x="2902" y="1590"/>
                  </a:lnTo>
                  <a:cubicBezTo>
                    <a:pt x="2850" y="1709"/>
                    <a:pt x="2754" y="1764"/>
                    <a:pt x="2583" y="1764"/>
                  </a:cubicBezTo>
                  <a:cubicBezTo>
                    <a:pt x="2541" y="1764"/>
                    <a:pt x="2495" y="1761"/>
                    <a:pt x="2443" y="1754"/>
                  </a:cubicBezTo>
                  <a:cubicBezTo>
                    <a:pt x="2408" y="1744"/>
                    <a:pt x="2373" y="1739"/>
                    <a:pt x="2340" y="1739"/>
                  </a:cubicBezTo>
                  <a:cubicBezTo>
                    <a:pt x="2112" y="1739"/>
                    <a:pt x="1948" y="1968"/>
                    <a:pt x="2033" y="2197"/>
                  </a:cubicBezTo>
                  <a:cubicBezTo>
                    <a:pt x="2101" y="2359"/>
                    <a:pt x="1967" y="2533"/>
                    <a:pt x="1808" y="2533"/>
                  </a:cubicBezTo>
                  <a:cubicBezTo>
                    <a:pt x="1775" y="2533"/>
                    <a:pt x="1740" y="2525"/>
                    <a:pt x="1706" y="2508"/>
                  </a:cubicBezTo>
                  <a:cubicBezTo>
                    <a:pt x="1558" y="2443"/>
                    <a:pt x="1558" y="2066"/>
                    <a:pt x="1771" y="1902"/>
                  </a:cubicBezTo>
                  <a:cubicBezTo>
                    <a:pt x="1984" y="1721"/>
                    <a:pt x="2148" y="1312"/>
                    <a:pt x="1952" y="689"/>
                  </a:cubicBezTo>
                  <a:cubicBezTo>
                    <a:pt x="1811" y="217"/>
                    <a:pt x="1343" y="112"/>
                    <a:pt x="1019" y="112"/>
                  </a:cubicBezTo>
                  <a:cubicBezTo>
                    <a:pt x="927" y="112"/>
                    <a:pt x="846" y="120"/>
                    <a:pt x="788" y="131"/>
                  </a:cubicBezTo>
                  <a:cubicBezTo>
                    <a:pt x="764" y="134"/>
                    <a:pt x="741" y="135"/>
                    <a:pt x="718" y="135"/>
                  </a:cubicBezTo>
                  <a:cubicBezTo>
                    <a:pt x="594" y="135"/>
                    <a:pt x="475" y="97"/>
                    <a:pt x="3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8" name="Google Shape;9318;p22"/>
            <p:cNvSpPr/>
            <p:nvPr/>
          </p:nvSpPr>
          <p:spPr>
            <a:xfrm>
              <a:off x="8583602" y="2275934"/>
              <a:ext cx="264853" cy="264755"/>
            </a:xfrm>
            <a:custGeom>
              <a:avLst/>
              <a:gdLst/>
              <a:ahLst/>
              <a:cxnLst/>
              <a:rect l="l" t="t" r="r" b="b"/>
              <a:pathLst>
                <a:path w="8115" h="8112" extrusionOk="0">
                  <a:moveTo>
                    <a:pt x="5777" y="0"/>
                  </a:moveTo>
                  <a:cubicBezTo>
                    <a:pt x="5253" y="0"/>
                    <a:pt x="4736" y="177"/>
                    <a:pt x="4426" y="572"/>
                  </a:cubicBezTo>
                  <a:cubicBezTo>
                    <a:pt x="4131" y="998"/>
                    <a:pt x="4082" y="1555"/>
                    <a:pt x="4312" y="2030"/>
                  </a:cubicBezTo>
                  <a:cubicBezTo>
                    <a:pt x="4521" y="2448"/>
                    <a:pt x="4859" y="2598"/>
                    <a:pt x="5191" y="2598"/>
                  </a:cubicBezTo>
                  <a:cubicBezTo>
                    <a:pt x="5536" y="2598"/>
                    <a:pt x="5874" y="2436"/>
                    <a:pt x="6049" y="2243"/>
                  </a:cubicBezTo>
                  <a:cubicBezTo>
                    <a:pt x="6229" y="2047"/>
                    <a:pt x="6295" y="1768"/>
                    <a:pt x="6246" y="1489"/>
                  </a:cubicBezTo>
                  <a:cubicBezTo>
                    <a:pt x="6197" y="1169"/>
                    <a:pt x="5965" y="1033"/>
                    <a:pt x="5752" y="1033"/>
                  </a:cubicBezTo>
                  <a:cubicBezTo>
                    <a:pt x="5606" y="1033"/>
                    <a:pt x="5470" y="1097"/>
                    <a:pt x="5410" y="1211"/>
                  </a:cubicBezTo>
                  <a:cubicBezTo>
                    <a:pt x="5279" y="1506"/>
                    <a:pt x="5344" y="1850"/>
                    <a:pt x="5754" y="1916"/>
                  </a:cubicBezTo>
                  <a:cubicBezTo>
                    <a:pt x="6098" y="1965"/>
                    <a:pt x="5918" y="2407"/>
                    <a:pt x="5475" y="2506"/>
                  </a:cubicBezTo>
                  <a:cubicBezTo>
                    <a:pt x="5394" y="2531"/>
                    <a:pt x="5311" y="2543"/>
                    <a:pt x="5228" y="2543"/>
                  </a:cubicBezTo>
                  <a:cubicBezTo>
                    <a:pt x="4878" y="2543"/>
                    <a:pt x="4539" y="2329"/>
                    <a:pt x="4394" y="1998"/>
                  </a:cubicBezTo>
                  <a:cubicBezTo>
                    <a:pt x="4197" y="1555"/>
                    <a:pt x="4246" y="1030"/>
                    <a:pt x="4525" y="637"/>
                  </a:cubicBezTo>
                  <a:cubicBezTo>
                    <a:pt x="4795" y="300"/>
                    <a:pt x="5254" y="140"/>
                    <a:pt x="5719" y="140"/>
                  </a:cubicBezTo>
                  <a:cubicBezTo>
                    <a:pt x="5818" y="140"/>
                    <a:pt x="5918" y="147"/>
                    <a:pt x="6016" y="162"/>
                  </a:cubicBezTo>
                  <a:cubicBezTo>
                    <a:pt x="7229" y="293"/>
                    <a:pt x="7934" y="1998"/>
                    <a:pt x="7197" y="3145"/>
                  </a:cubicBezTo>
                  <a:cubicBezTo>
                    <a:pt x="6967" y="3506"/>
                    <a:pt x="6639" y="3801"/>
                    <a:pt x="6246" y="3997"/>
                  </a:cubicBezTo>
                  <a:cubicBezTo>
                    <a:pt x="5849" y="4163"/>
                    <a:pt x="5396" y="4246"/>
                    <a:pt x="4871" y="4246"/>
                  </a:cubicBezTo>
                  <a:cubicBezTo>
                    <a:pt x="4462" y="4246"/>
                    <a:pt x="4010" y="4196"/>
                    <a:pt x="3508" y="4096"/>
                  </a:cubicBezTo>
                  <a:cubicBezTo>
                    <a:pt x="3208" y="4038"/>
                    <a:pt x="2914" y="4010"/>
                    <a:pt x="2632" y="4010"/>
                  </a:cubicBezTo>
                  <a:cubicBezTo>
                    <a:pt x="1298" y="4010"/>
                    <a:pt x="240" y="4654"/>
                    <a:pt x="132" y="5981"/>
                  </a:cubicBezTo>
                  <a:cubicBezTo>
                    <a:pt x="1" y="7571"/>
                    <a:pt x="1050" y="8112"/>
                    <a:pt x="1050" y="8112"/>
                  </a:cubicBezTo>
                  <a:cubicBezTo>
                    <a:pt x="1050" y="8112"/>
                    <a:pt x="1033" y="8079"/>
                    <a:pt x="1017" y="8079"/>
                  </a:cubicBezTo>
                  <a:cubicBezTo>
                    <a:pt x="443" y="7423"/>
                    <a:pt x="607" y="6227"/>
                    <a:pt x="607" y="6227"/>
                  </a:cubicBezTo>
                  <a:cubicBezTo>
                    <a:pt x="689" y="5718"/>
                    <a:pt x="951" y="5243"/>
                    <a:pt x="1345" y="4915"/>
                  </a:cubicBezTo>
                  <a:cubicBezTo>
                    <a:pt x="1926" y="4474"/>
                    <a:pt x="2666" y="4389"/>
                    <a:pt x="3154" y="4389"/>
                  </a:cubicBezTo>
                  <a:cubicBezTo>
                    <a:pt x="3464" y="4389"/>
                    <a:pt x="3672" y="4423"/>
                    <a:pt x="3672" y="4423"/>
                  </a:cubicBezTo>
                  <a:cubicBezTo>
                    <a:pt x="3918" y="4440"/>
                    <a:pt x="4164" y="4456"/>
                    <a:pt x="4377" y="4473"/>
                  </a:cubicBezTo>
                  <a:cubicBezTo>
                    <a:pt x="4466" y="4477"/>
                    <a:pt x="4556" y="4479"/>
                    <a:pt x="4647" y="4479"/>
                  </a:cubicBezTo>
                  <a:cubicBezTo>
                    <a:pt x="5621" y="4479"/>
                    <a:pt x="6729" y="4218"/>
                    <a:pt x="7344" y="3243"/>
                  </a:cubicBezTo>
                  <a:cubicBezTo>
                    <a:pt x="8114" y="1981"/>
                    <a:pt x="7360" y="178"/>
                    <a:pt x="6033" y="14"/>
                  </a:cubicBezTo>
                  <a:cubicBezTo>
                    <a:pt x="5948" y="5"/>
                    <a:pt x="5862" y="0"/>
                    <a:pt x="57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9" name="Google Shape;9319;p22"/>
            <p:cNvSpPr/>
            <p:nvPr/>
          </p:nvSpPr>
          <p:spPr>
            <a:xfrm>
              <a:off x="8616761" y="2539058"/>
              <a:ext cx="33" cy="555"/>
            </a:xfrm>
            <a:custGeom>
              <a:avLst/>
              <a:gdLst/>
              <a:ahLst/>
              <a:cxnLst/>
              <a:rect l="l" t="t" r="r" b="b"/>
              <a:pathLst>
                <a:path w="1" h="17" extrusionOk="0">
                  <a:moveTo>
                    <a:pt x="1" y="0"/>
                  </a:moveTo>
                  <a:lnTo>
                    <a:pt x="1" y="17"/>
                  </a:lnTo>
                  <a:lnTo>
                    <a:pt x="1" y="17"/>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0" name="Google Shape;9320;p22"/>
            <p:cNvSpPr/>
            <p:nvPr/>
          </p:nvSpPr>
          <p:spPr>
            <a:xfrm>
              <a:off x="8653674" y="2427927"/>
              <a:ext cx="152515" cy="77449"/>
            </a:xfrm>
            <a:custGeom>
              <a:avLst/>
              <a:gdLst/>
              <a:ahLst/>
              <a:cxnLst/>
              <a:rect l="l" t="t" r="r" b="b"/>
              <a:pathLst>
                <a:path w="4673" h="2373" extrusionOk="0">
                  <a:moveTo>
                    <a:pt x="1092" y="1"/>
                  </a:moveTo>
                  <a:cubicBezTo>
                    <a:pt x="395" y="1"/>
                    <a:pt x="1" y="225"/>
                    <a:pt x="1" y="225"/>
                  </a:cubicBezTo>
                  <a:cubicBezTo>
                    <a:pt x="87" y="210"/>
                    <a:pt x="170" y="202"/>
                    <a:pt x="249" y="202"/>
                  </a:cubicBezTo>
                  <a:cubicBezTo>
                    <a:pt x="736" y="202"/>
                    <a:pt x="1048" y="499"/>
                    <a:pt x="935" y="979"/>
                  </a:cubicBezTo>
                  <a:cubicBezTo>
                    <a:pt x="821" y="1406"/>
                    <a:pt x="968" y="1865"/>
                    <a:pt x="1329" y="2110"/>
                  </a:cubicBezTo>
                  <a:cubicBezTo>
                    <a:pt x="1640" y="2373"/>
                    <a:pt x="2558" y="2373"/>
                    <a:pt x="2558" y="2373"/>
                  </a:cubicBezTo>
                  <a:cubicBezTo>
                    <a:pt x="2296" y="2242"/>
                    <a:pt x="2542" y="1881"/>
                    <a:pt x="2706" y="1438"/>
                  </a:cubicBezTo>
                  <a:cubicBezTo>
                    <a:pt x="2856" y="1047"/>
                    <a:pt x="2468" y="877"/>
                    <a:pt x="2264" y="877"/>
                  </a:cubicBezTo>
                  <a:cubicBezTo>
                    <a:pt x="2245" y="877"/>
                    <a:pt x="2229" y="878"/>
                    <a:pt x="2214" y="881"/>
                  </a:cubicBezTo>
                  <a:cubicBezTo>
                    <a:pt x="2118" y="890"/>
                    <a:pt x="2045" y="908"/>
                    <a:pt x="1978" y="908"/>
                  </a:cubicBezTo>
                  <a:cubicBezTo>
                    <a:pt x="1919" y="908"/>
                    <a:pt x="1865" y="894"/>
                    <a:pt x="1804" y="848"/>
                  </a:cubicBezTo>
                  <a:cubicBezTo>
                    <a:pt x="1700" y="783"/>
                    <a:pt x="1741" y="572"/>
                    <a:pt x="2003" y="572"/>
                  </a:cubicBezTo>
                  <a:cubicBezTo>
                    <a:pt x="2069" y="572"/>
                    <a:pt x="2150" y="586"/>
                    <a:pt x="2247" y="619"/>
                  </a:cubicBezTo>
                  <a:cubicBezTo>
                    <a:pt x="2738" y="766"/>
                    <a:pt x="2591" y="1225"/>
                    <a:pt x="3312" y="1373"/>
                  </a:cubicBezTo>
                  <a:cubicBezTo>
                    <a:pt x="3369" y="1384"/>
                    <a:pt x="3423" y="1390"/>
                    <a:pt x="3474" y="1390"/>
                  </a:cubicBezTo>
                  <a:cubicBezTo>
                    <a:pt x="4075" y="1390"/>
                    <a:pt x="4220" y="641"/>
                    <a:pt x="4296" y="520"/>
                  </a:cubicBezTo>
                  <a:cubicBezTo>
                    <a:pt x="4410" y="389"/>
                    <a:pt x="4541" y="258"/>
                    <a:pt x="4673" y="143"/>
                  </a:cubicBezTo>
                  <a:lnTo>
                    <a:pt x="4673" y="143"/>
                  </a:lnTo>
                  <a:cubicBezTo>
                    <a:pt x="4463" y="267"/>
                    <a:pt x="4087" y="386"/>
                    <a:pt x="3551" y="386"/>
                  </a:cubicBezTo>
                  <a:cubicBezTo>
                    <a:pt x="3165" y="386"/>
                    <a:pt x="2697" y="324"/>
                    <a:pt x="2148" y="160"/>
                  </a:cubicBezTo>
                  <a:cubicBezTo>
                    <a:pt x="1745" y="42"/>
                    <a:pt x="1390" y="1"/>
                    <a:pt x="109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1" name="Google Shape;9321;p22"/>
            <p:cNvSpPr/>
            <p:nvPr/>
          </p:nvSpPr>
          <p:spPr>
            <a:xfrm>
              <a:off x="8662780" y="2285465"/>
              <a:ext cx="104897" cy="109825"/>
            </a:xfrm>
            <a:custGeom>
              <a:avLst/>
              <a:gdLst/>
              <a:ahLst/>
              <a:cxnLst/>
              <a:rect l="l" t="t" r="r" b="b"/>
              <a:pathLst>
                <a:path w="3214" h="3365" extrusionOk="0">
                  <a:moveTo>
                    <a:pt x="1951" y="1"/>
                  </a:moveTo>
                  <a:lnTo>
                    <a:pt x="1951" y="1"/>
                  </a:lnTo>
                  <a:cubicBezTo>
                    <a:pt x="1509" y="280"/>
                    <a:pt x="1443" y="722"/>
                    <a:pt x="722" y="1345"/>
                  </a:cubicBezTo>
                  <a:cubicBezTo>
                    <a:pt x="1" y="1968"/>
                    <a:pt x="214" y="2427"/>
                    <a:pt x="361" y="2689"/>
                  </a:cubicBezTo>
                  <a:cubicBezTo>
                    <a:pt x="460" y="2820"/>
                    <a:pt x="427" y="3000"/>
                    <a:pt x="296" y="3099"/>
                  </a:cubicBezTo>
                  <a:cubicBezTo>
                    <a:pt x="1394" y="2984"/>
                    <a:pt x="1246" y="2345"/>
                    <a:pt x="1181" y="2148"/>
                  </a:cubicBezTo>
                  <a:cubicBezTo>
                    <a:pt x="1115" y="1951"/>
                    <a:pt x="1148" y="1837"/>
                    <a:pt x="1246" y="1837"/>
                  </a:cubicBezTo>
                  <a:cubicBezTo>
                    <a:pt x="1361" y="1837"/>
                    <a:pt x="1345" y="2066"/>
                    <a:pt x="1345" y="2361"/>
                  </a:cubicBezTo>
                  <a:cubicBezTo>
                    <a:pt x="1328" y="2640"/>
                    <a:pt x="1279" y="3296"/>
                    <a:pt x="2115" y="3361"/>
                  </a:cubicBezTo>
                  <a:cubicBezTo>
                    <a:pt x="2146" y="3363"/>
                    <a:pt x="2176" y="3365"/>
                    <a:pt x="2206" y="3365"/>
                  </a:cubicBezTo>
                  <a:cubicBezTo>
                    <a:pt x="2985" y="3365"/>
                    <a:pt x="3213" y="2558"/>
                    <a:pt x="3213" y="2558"/>
                  </a:cubicBezTo>
                  <a:lnTo>
                    <a:pt x="3213" y="2558"/>
                  </a:lnTo>
                  <a:cubicBezTo>
                    <a:pt x="3088" y="2592"/>
                    <a:pt x="2938" y="2618"/>
                    <a:pt x="2777" y="2618"/>
                  </a:cubicBezTo>
                  <a:cubicBezTo>
                    <a:pt x="2327" y="2618"/>
                    <a:pt x="1804" y="2418"/>
                    <a:pt x="1574" y="1656"/>
                  </a:cubicBezTo>
                  <a:cubicBezTo>
                    <a:pt x="1378" y="1083"/>
                    <a:pt x="1525" y="443"/>
                    <a:pt x="195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2" name="Google Shape;9322;p22"/>
            <p:cNvSpPr/>
            <p:nvPr/>
          </p:nvSpPr>
          <p:spPr>
            <a:xfrm>
              <a:off x="8813108" y="2129066"/>
              <a:ext cx="63154" cy="250591"/>
            </a:xfrm>
            <a:custGeom>
              <a:avLst/>
              <a:gdLst/>
              <a:ahLst/>
              <a:cxnLst/>
              <a:rect l="l" t="t" r="r" b="b"/>
              <a:pathLst>
                <a:path w="1935" h="7678" extrusionOk="0">
                  <a:moveTo>
                    <a:pt x="1305" y="0"/>
                  </a:moveTo>
                  <a:cubicBezTo>
                    <a:pt x="986" y="0"/>
                    <a:pt x="738" y="384"/>
                    <a:pt x="738" y="384"/>
                  </a:cubicBezTo>
                  <a:cubicBezTo>
                    <a:pt x="1" y="1515"/>
                    <a:pt x="820" y="3301"/>
                    <a:pt x="968" y="5170"/>
                  </a:cubicBezTo>
                  <a:cubicBezTo>
                    <a:pt x="1115" y="7055"/>
                    <a:pt x="460" y="7678"/>
                    <a:pt x="460" y="7678"/>
                  </a:cubicBezTo>
                  <a:cubicBezTo>
                    <a:pt x="1164" y="7137"/>
                    <a:pt x="1312" y="5367"/>
                    <a:pt x="1181" y="4006"/>
                  </a:cubicBezTo>
                  <a:cubicBezTo>
                    <a:pt x="1050" y="2646"/>
                    <a:pt x="1066" y="1367"/>
                    <a:pt x="1328" y="1105"/>
                  </a:cubicBezTo>
                  <a:cubicBezTo>
                    <a:pt x="1591" y="843"/>
                    <a:pt x="1935" y="285"/>
                    <a:pt x="1509" y="56"/>
                  </a:cubicBezTo>
                  <a:cubicBezTo>
                    <a:pt x="1439" y="17"/>
                    <a:pt x="1370" y="0"/>
                    <a:pt x="130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3" name="Google Shape;9323;p22"/>
            <p:cNvSpPr/>
            <p:nvPr/>
          </p:nvSpPr>
          <p:spPr>
            <a:xfrm>
              <a:off x="8753186" y="2096657"/>
              <a:ext cx="279312" cy="332217"/>
            </a:xfrm>
            <a:custGeom>
              <a:avLst/>
              <a:gdLst/>
              <a:ahLst/>
              <a:cxnLst/>
              <a:rect l="l" t="t" r="r" b="b"/>
              <a:pathLst>
                <a:path w="8558" h="10179" extrusionOk="0">
                  <a:moveTo>
                    <a:pt x="6283" y="1"/>
                  </a:moveTo>
                  <a:cubicBezTo>
                    <a:pt x="6087" y="1"/>
                    <a:pt x="5887" y="22"/>
                    <a:pt x="5689" y="65"/>
                  </a:cubicBezTo>
                  <a:cubicBezTo>
                    <a:pt x="4492" y="328"/>
                    <a:pt x="3738" y="1573"/>
                    <a:pt x="3509" y="2835"/>
                  </a:cubicBezTo>
                  <a:cubicBezTo>
                    <a:pt x="3263" y="4130"/>
                    <a:pt x="3509" y="5360"/>
                    <a:pt x="3459" y="6474"/>
                  </a:cubicBezTo>
                  <a:cubicBezTo>
                    <a:pt x="3509" y="7458"/>
                    <a:pt x="3148" y="8425"/>
                    <a:pt x="2443" y="9130"/>
                  </a:cubicBezTo>
                  <a:cubicBezTo>
                    <a:pt x="1771" y="9736"/>
                    <a:pt x="919" y="10113"/>
                    <a:pt x="1" y="10179"/>
                  </a:cubicBezTo>
                  <a:cubicBezTo>
                    <a:pt x="919" y="10146"/>
                    <a:pt x="1804" y="9802"/>
                    <a:pt x="2509" y="9195"/>
                  </a:cubicBezTo>
                  <a:cubicBezTo>
                    <a:pt x="3246" y="8490"/>
                    <a:pt x="3640" y="7491"/>
                    <a:pt x="3590" y="6474"/>
                  </a:cubicBezTo>
                  <a:cubicBezTo>
                    <a:pt x="3656" y="5360"/>
                    <a:pt x="3427" y="4114"/>
                    <a:pt x="3672" y="2868"/>
                  </a:cubicBezTo>
                  <a:cubicBezTo>
                    <a:pt x="3902" y="1606"/>
                    <a:pt x="4607" y="459"/>
                    <a:pt x="5721" y="196"/>
                  </a:cubicBezTo>
                  <a:cubicBezTo>
                    <a:pt x="5836" y="164"/>
                    <a:pt x="5967" y="147"/>
                    <a:pt x="6098" y="131"/>
                  </a:cubicBezTo>
                  <a:cubicBezTo>
                    <a:pt x="6127" y="130"/>
                    <a:pt x="6155" y="129"/>
                    <a:pt x="6183" y="129"/>
                  </a:cubicBezTo>
                  <a:cubicBezTo>
                    <a:pt x="6610" y="129"/>
                    <a:pt x="7006" y="247"/>
                    <a:pt x="7344" y="508"/>
                  </a:cubicBezTo>
                  <a:cubicBezTo>
                    <a:pt x="8065" y="1082"/>
                    <a:pt x="7967" y="2311"/>
                    <a:pt x="7557" y="2704"/>
                  </a:cubicBezTo>
                  <a:cubicBezTo>
                    <a:pt x="7354" y="2880"/>
                    <a:pt x="7133" y="2950"/>
                    <a:pt x="6937" y="2950"/>
                  </a:cubicBezTo>
                  <a:cubicBezTo>
                    <a:pt x="6675" y="2950"/>
                    <a:pt x="6459" y="2824"/>
                    <a:pt x="6393" y="2655"/>
                  </a:cubicBezTo>
                  <a:lnTo>
                    <a:pt x="6393" y="2655"/>
                  </a:lnTo>
                  <a:cubicBezTo>
                    <a:pt x="6393" y="2655"/>
                    <a:pt x="6417" y="2658"/>
                    <a:pt x="6455" y="2658"/>
                  </a:cubicBezTo>
                  <a:cubicBezTo>
                    <a:pt x="6580" y="2658"/>
                    <a:pt x="6862" y="2629"/>
                    <a:pt x="6951" y="2377"/>
                  </a:cubicBezTo>
                  <a:cubicBezTo>
                    <a:pt x="7065" y="2065"/>
                    <a:pt x="6885" y="1721"/>
                    <a:pt x="6557" y="1655"/>
                  </a:cubicBezTo>
                  <a:cubicBezTo>
                    <a:pt x="6513" y="1645"/>
                    <a:pt x="6465" y="1639"/>
                    <a:pt x="6417" y="1639"/>
                  </a:cubicBezTo>
                  <a:cubicBezTo>
                    <a:pt x="6093" y="1639"/>
                    <a:pt x="5724" y="1883"/>
                    <a:pt x="5852" y="2426"/>
                  </a:cubicBezTo>
                  <a:cubicBezTo>
                    <a:pt x="5942" y="2805"/>
                    <a:pt x="6457" y="3094"/>
                    <a:pt x="7000" y="3094"/>
                  </a:cubicBezTo>
                  <a:cubicBezTo>
                    <a:pt x="7253" y="3094"/>
                    <a:pt x="7513" y="3031"/>
                    <a:pt x="7737" y="2885"/>
                  </a:cubicBezTo>
                  <a:cubicBezTo>
                    <a:pt x="8147" y="2672"/>
                    <a:pt x="8557" y="1967"/>
                    <a:pt x="8262" y="1164"/>
                  </a:cubicBezTo>
                  <a:cubicBezTo>
                    <a:pt x="8033" y="449"/>
                    <a:pt x="7194" y="1"/>
                    <a:pt x="62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4" name="Google Shape;9324;p22"/>
            <p:cNvSpPr/>
            <p:nvPr/>
          </p:nvSpPr>
          <p:spPr>
            <a:xfrm>
              <a:off x="8885857" y="2142937"/>
              <a:ext cx="81365" cy="68832"/>
            </a:xfrm>
            <a:custGeom>
              <a:avLst/>
              <a:gdLst/>
              <a:ahLst/>
              <a:cxnLst/>
              <a:rect l="l" t="t" r="r" b="b"/>
              <a:pathLst>
                <a:path w="2493" h="2109" extrusionOk="0">
                  <a:moveTo>
                    <a:pt x="686" y="0"/>
                  </a:moveTo>
                  <a:cubicBezTo>
                    <a:pt x="619" y="0"/>
                    <a:pt x="549" y="8"/>
                    <a:pt x="476" y="24"/>
                  </a:cubicBezTo>
                  <a:cubicBezTo>
                    <a:pt x="591" y="106"/>
                    <a:pt x="624" y="270"/>
                    <a:pt x="525" y="385"/>
                  </a:cubicBezTo>
                  <a:cubicBezTo>
                    <a:pt x="378" y="614"/>
                    <a:pt x="1" y="1303"/>
                    <a:pt x="542" y="1860"/>
                  </a:cubicBezTo>
                  <a:cubicBezTo>
                    <a:pt x="727" y="2045"/>
                    <a:pt x="984" y="2109"/>
                    <a:pt x="1251" y="2109"/>
                  </a:cubicBezTo>
                  <a:cubicBezTo>
                    <a:pt x="1790" y="2109"/>
                    <a:pt x="2372" y="1849"/>
                    <a:pt x="2492" y="1794"/>
                  </a:cubicBezTo>
                  <a:lnTo>
                    <a:pt x="2492" y="1794"/>
                  </a:lnTo>
                  <a:cubicBezTo>
                    <a:pt x="2492" y="1794"/>
                    <a:pt x="2460" y="1798"/>
                    <a:pt x="2407" y="1798"/>
                  </a:cubicBezTo>
                  <a:cubicBezTo>
                    <a:pt x="2192" y="1798"/>
                    <a:pt x="1637" y="1735"/>
                    <a:pt x="1558" y="1090"/>
                  </a:cubicBezTo>
                  <a:cubicBezTo>
                    <a:pt x="1472" y="400"/>
                    <a:pt x="1159" y="0"/>
                    <a:pt x="68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5" name="Google Shape;9325;p22"/>
            <p:cNvSpPr/>
            <p:nvPr/>
          </p:nvSpPr>
          <p:spPr>
            <a:xfrm>
              <a:off x="8889611" y="2147441"/>
              <a:ext cx="157313" cy="178723"/>
            </a:xfrm>
            <a:custGeom>
              <a:avLst/>
              <a:gdLst/>
              <a:ahLst/>
              <a:cxnLst/>
              <a:rect l="l" t="t" r="r" b="b"/>
              <a:pathLst>
                <a:path w="4820" h="5476" extrusionOk="0">
                  <a:moveTo>
                    <a:pt x="4344" y="1"/>
                  </a:moveTo>
                  <a:cubicBezTo>
                    <a:pt x="4475" y="558"/>
                    <a:pt x="4262" y="1148"/>
                    <a:pt x="3803" y="1493"/>
                  </a:cubicBezTo>
                  <a:cubicBezTo>
                    <a:pt x="3017" y="2050"/>
                    <a:pt x="1902" y="1771"/>
                    <a:pt x="1000" y="2394"/>
                  </a:cubicBezTo>
                  <a:cubicBezTo>
                    <a:pt x="99" y="3033"/>
                    <a:pt x="197" y="3935"/>
                    <a:pt x="181" y="4443"/>
                  </a:cubicBezTo>
                  <a:cubicBezTo>
                    <a:pt x="197" y="4804"/>
                    <a:pt x="132" y="5148"/>
                    <a:pt x="1" y="5476"/>
                  </a:cubicBezTo>
                  <a:cubicBezTo>
                    <a:pt x="296" y="5279"/>
                    <a:pt x="476" y="4935"/>
                    <a:pt x="460" y="4574"/>
                  </a:cubicBezTo>
                  <a:cubicBezTo>
                    <a:pt x="444" y="3931"/>
                    <a:pt x="515" y="3202"/>
                    <a:pt x="711" y="3202"/>
                  </a:cubicBezTo>
                  <a:cubicBezTo>
                    <a:pt x="725" y="3202"/>
                    <a:pt x="739" y="3206"/>
                    <a:pt x="755" y="3214"/>
                  </a:cubicBezTo>
                  <a:cubicBezTo>
                    <a:pt x="984" y="3312"/>
                    <a:pt x="804" y="3574"/>
                    <a:pt x="722" y="3722"/>
                  </a:cubicBezTo>
                  <a:cubicBezTo>
                    <a:pt x="623" y="3869"/>
                    <a:pt x="460" y="4541"/>
                    <a:pt x="1181" y="4951"/>
                  </a:cubicBezTo>
                  <a:cubicBezTo>
                    <a:pt x="1181" y="4951"/>
                    <a:pt x="951" y="4427"/>
                    <a:pt x="1345" y="4148"/>
                  </a:cubicBezTo>
                  <a:cubicBezTo>
                    <a:pt x="1754" y="3869"/>
                    <a:pt x="2017" y="3705"/>
                    <a:pt x="1968" y="3115"/>
                  </a:cubicBezTo>
                  <a:cubicBezTo>
                    <a:pt x="1924" y="2611"/>
                    <a:pt x="2260" y="2171"/>
                    <a:pt x="2487" y="2171"/>
                  </a:cubicBezTo>
                  <a:cubicBezTo>
                    <a:pt x="2519" y="2171"/>
                    <a:pt x="2548" y="2179"/>
                    <a:pt x="2574" y="2197"/>
                  </a:cubicBezTo>
                  <a:cubicBezTo>
                    <a:pt x="2803" y="2345"/>
                    <a:pt x="2541" y="2558"/>
                    <a:pt x="2410" y="2607"/>
                  </a:cubicBezTo>
                  <a:cubicBezTo>
                    <a:pt x="2230" y="2722"/>
                    <a:pt x="2197" y="2984"/>
                    <a:pt x="2345" y="3132"/>
                  </a:cubicBezTo>
                  <a:cubicBezTo>
                    <a:pt x="2558" y="3394"/>
                    <a:pt x="2492" y="3705"/>
                    <a:pt x="2213" y="3787"/>
                  </a:cubicBezTo>
                  <a:cubicBezTo>
                    <a:pt x="2213" y="3787"/>
                    <a:pt x="2272" y="3794"/>
                    <a:pt x="2369" y="3794"/>
                  </a:cubicBezTo>
                  <a:cubicBezTo>
                    <a:pt x="2697" y="3794"/>
                    <a:pt x="3470" y="3716"/>
                    <a:pt x="3951" y="3033"/>
                  </a:cubicBezTo>
                  <a:cubicBezTo>
                    <a:pt x="4590" y="2132"/>
                    <a:pt x="4820" y="821"/>
                    <a:pt x="43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6" name="Google Shape;9326;p22"/>
            <p:cNvSpPr/>
            <p:nvPr/>
          </p:nvSpPr>
          <p:spPr>
            <a:xfrm>
              <a:off x="9002504" y="2097571"/>
              <a:ext cx="97390" cy="63741"/>
            </a:xfrm>
            <a:custGeom>
              <a:avLst/>
              <a:gdLst/>
              <a:ahLst/>
              <a:cxnLst/>
              <a:rect l="l" t="t" r="r" b="b"/>
              <a:pathLst>
                <a:path w="2984" h="1953" extrusionOk="0">
                  <a:moveTo>
                    <a:pt x="928" y="1"/>
                  </a:moveTo>
                  <a:cubicBezTo>
                    <a:pt x="661" y="1"/>
                    <a:pt x="354" y="27"/>
                    <a:pt x="0" y="87"/>
                  </a:cubicBezTo>
                  <a:cubicBezTo>
                    <a:pt x="426" y="136"/>
                    <a:pt x="771" y="398"/>
                    <a:pt x="934" y="791"/>
                  </a:cubicBezTo>
                  <a:cubicBezTo>
                    <a:pt x="1140" y="1306"/>
                    <a:pt x="1508" y="1952"/>
                    <a:pt x="2267" y="1952"/>
                  </a:cubicBezTo>
                  <a:cubicBezTo>
                    <a:pt x="2475" y="1952"/>
                    <a:pt x="2712" y="1904"/>
                    <a:pt x="2983" y="1791"/>
                  </a:cubicBezTo>
                  <a:cubicBezTo>
                    <a:pt x="2803" y="1726"/>
                    <a:pt x="2688" y="1562"/>
                    <a:pt x="2688" y="1365"/>
                  </a:cubicBezTo>
                  <a:cubicBezTo>
                    <a:pt x="2688" y="1081"/>
                    <a:pt x="2639" y="1"/>
                    <a:pt x="92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7" name="Google Shape;9327;p22"/>
            <p:cNvSpPr/>
            <p:nvPr/>
          </p:nvSpPr>
          <p:spPr>
            <a:xfrm>
              <a:off x="9089679" y="2096689"/>
              <a:ext cx="47651" cy="36750"/>
            </a:xfrm>
            <a:custGeom>
              <a:avLst/>
              <a:gdLst/>
              <a:ahLst/>
              <a:cxnLst/>
              <a:rect l="l" t="t" r="r" b="b"/>
              <a:pathLst>
                <a:path w="1460" h="1126" extrusionOk="0">
                  <a:moveTo>
                    <a:pt x="969" y="1"/>
                  </a:moveTo>
                  <a:cubicBezTo>
                    <a:pt x="791" y="1"/>
                    <a:pt x="637" y="133"/>
                    <a:pt x="624" y="327"/>
                  </a:cubicBezTo>
                  <a:cubicBezTo>
                    <a:pt x="624" y="477"/>
                    <a:pt x="754" y="586"/>
                    <a:pt x="894" y="586"/>
                  </a:cubicBezTo>
                  <a:cubicBezTo>
                    <a:pt x="953" y="586"/>
                    <a:pt x="1013" y="567"/>
                    <a:pt x="1066" y="523"/>
                  </a:cubicBezTo>
                  <a:cubicBezTo>
                    <a:pt x="1066" y="523"/>
                    <a:pt x="1181" y="359"/>
                    <a:pt x="1066" y="294"/>
                  </a:cubicBezTo>
                  <a:cubicBezTo>
                    <a:pt x="1038" y="277"/>
                    <a:pt x="1011" y="270"/>
                    <a:pt x="988" y="270"/>
                  </a:cubicBezTo>
                  <a:cubicBezTo>
                    <a:pt x="918" y="270"/>
                    <a:pt x="878" y="335"/>
                    <a:pt x="902" y="409"/>
                  </a:cubicBezTo>
                  <a:cubicBezTo>
                    <a:pt x="908" y="440"/>
                    <a:pt x="891" y="455"/>
                    <a:pt x="867" y="455"/>
                  </a:cubicBezTo>
                  <a:cubicBezTo>
                    <a:pt x="815" y="455"/>
                    <a:pt x="727" y="389"/>
                    <a:pt x="739" y="277"/>
                  </a:cubicBezTo>
                  <a:cubicBezTo>
                    <a:pt x="750" y="146"/>
                    <a:pt x="867" y="58"/>
                    <a:pt x="986" y="58"/>
                  </a:cubicBezTo>
                  <a:cubicBezTo>
                    <a:pt x="1031" y="58"/>
                    <a:pt x="1075" y="70"/>
                    <a:pt x="1116" y="97"/>
                  </a:cubicBezTo>
                  <a:cubicBezTo>
                    <a:pt x="1394" y="261"/>
                    <a:pt x="1312" y="835"/>
                    <a:pt x="722" y="900"/>
                  </a:cubicBezTo>
                  <a:cubicBezTo>
                    <a:pt x="708" y="902"/>
                    <a:pt x="694" y="902"/>
                    <a:pt x="680" y="902"/>
                  </a:cubicBezTo>
                  <a:cubicBezTo>
                    <a:pt x="320" y="902"/>
                    <a:pt x="1" y="507"/>
                    <a:pt x="1" y="507"/>
                  </a:cubicBezTo>
                  <a:lnTo>
                    <a:pt x="1" y="507"/>
                  </a:lnTo>
                  <a:cubicBezTo>
                    <a:pt x="1" y="704"/>
                    <a:pt x="83" y="884"/>
                    <a:pt x="230" y="999"/>
                  </a:cubicBezTo>
                  <a:cubicBezTo>
                    <a:pt x="345" y="1082"/>
                    <a:pt x="485" y="1125"/>
                    <a:pt x="627" y="1125"/>
                  </a:cubicBezTo>
                  <a:cubicBezTo>
                    <a:pt x="709" y="1125"/>
                    <a:pt x="792" y="1111"/>
                    <a:pt x="870" y="1081"/>
                  </a:cubicBezTo>
                  <a:cubicBezTo>
                    <a:pt x="1083" y="1015"/>
                    <a:pt x="1263" y="868"/>
                    <a:pt x="1345" y="654"/>
                  </a:cubicBezTo>
                  <a:cubicBezTo>
                    <a:pt x="1460" y="425"/>
                    <a:pt x="1345" y="146"/>
                    <a:pt x="1116" y="32"/>
                  </a:cubicBezTo>
                  <a:cubicBezTo>
                    <a:pt x="1066" y="11"/>
                    <a:pt x="1017" y="1"/>
                    <a:pt x="9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8" name="Google Shape;9328;p22"/>
            <p:cNvSpPr/>
            <p:nvPr/>
          </p:nvSpPr>
          <p:spPr>
            <a:xfrm>
              <a:off x="8348742" y="2333572"/>
              <a:ext cx="130028" cy="285284"/>
            </a:xfrm>
            <a:custGeom>
              <a:avLst/>
              <a:gdLst/>
              <a:ahLst/>
              <a:cxnLst/>
              <a:rect l="l" t="t" r="r" b="b"/>
              <a:pathLst>
                <a:path w="3984" h="8741" extrusionOk="0">
                  <a:moveTo>
                    <a:pt x="2072" y="1"/>
                  </a:moveTo>
                  <a:cubicBezTo>
                    <a:pt x="1547" y="1"/>
                    <a:pt x="1034" y="245"/>
                    <a:pt x="706" y="674"/>
                  </a:cubicBezTo>
                  <a:cubicBezTo>
                    <a:pt x="362" y="1166"/>
                    <a:pt x="312" y="1822"/>
                    <a:pt x="575" y="2362"/>
                  </a:cubicBezTo>
                  <a:cubicBezTo>
                    <a:pt x="809" y="2784"/>
                    <a:pt x="1252" y="3021"/>
                    <a:pt x="1707" y="3021"/>
                  </a:cubicBezTo>
                  <a:cubicBezTo>
                    <a:pt x="1889" y="3021"/>
                    <a:pt x="2073" y="2983"/>
                    <a:pt x="2247" y="2903"/>
                  </a:cubicBezTo>
                  <a:cubicBezTo>
                    <a:pt x="2951" y="2723"/>
                    <a:pt x="3099" y="1789"/>
                    <a:pt x="2476" y="1412"/>
                  </a:cubicBezTo>
                  <a:cubicBezTo>
                    <a:pt x="2392" y="1366"/>
                    <a:pt x="2305" y="1346"/>
                    <a:pt x="2222" y="1346"/>
                  </a:cubicBezTo>
                  <a:cubicBezTo>
                    <a:pt x="1886" y="1346"/>
                    <a:pt x="1604" y="1680"/>
                    <a:pt x="1722" y="2035"/>
                  </a:cubicBezTo>
                  <a:cubicBezTo>
                    <a:pt x="1860" y="2324"/>
                    <a:pt x="2182" y="2347"/>
                    <a:pt x="2311" y="2347"/>
                  </a:cubicBezTo>
                  <a:cubicBezTo>
                    <a:pt x="2336" y="2347"/>
                    <a:pt x="2353" y="2346"/>
                    <a:pt x="2361" y="2346"/>
                  </a:cubicBezTo>
                  <a:cubicBezTo>
                    <a:pt x="2427" y="2346"/>
                    <a:pt x="2427" y="2379"/>
                    <a:pt x="2427" y="2379"/>
                  </a:cubicBezTo>
                  <a:cubicBezTo>
                    <a:pt x="2485" y="2569"/>
                    <a:pt x="2230" y="2851"/>
                    <a:pt x="1767" y="2851"/>
                  </a:cubicBezTo>
                  <a:cubicBezTo>
                    <a:pt x="1711" y="2851"/>
                    <a:pt x="1652" y="2847"/>
                    <a:pt x="1591" y="2838"/>
                  </a:cubicBezTo>
                  <a:cubicBezTo>
                    <a:pt x="1411" y="2805"/>
                    <a:pt x="1230" y="2707"/>
                    <a:pt x="1083" y="2576"/>
                  </a:cubicBezTo>
                  <a:cubicBezTo>
                    <a:pt x="411" y="1920"/>
                    <a:pt x="739" y="543"/>
                    <a:pt x="1755" y="281"/>
                  </a:cubicBezTo>
                  <a:cubicBezTo>
                    <a:pt x="1894" y="250"/>
                    <a:pt x="2033" y="233"/>
                    <a:pt x="2173" y="233"/>
                  </a:cubicBezTo>
                  <a:cubicBezTo>
                    <a:pt x="2328" y="233"/>
                    <a:pt x="2484" y="254"/>
                    <a:pt x="2640" y="297"/>
                  </a:cubicBezTo>
                  <a:cubicBezTo>
                    <a:pt x="3279" y="477"/>
                    <a:pt x="3738" y="1051"/>
                    <a:pt x="3755" y="1707"/>
                  </a:cubicBezTo>
                  <a:cubicBezTo>
                    <a:pt x="3820" y="2444"/>
                    <a:pt x="3443" y="3182"/>
                    <a:pt x="2869" y="3723"/>
                  </a:cubicBezTo>
                  <a:cubicBezTo>
                    <a:pt x="2312" y="4280"/>
                    <a:pt x="1558" y="4559"/>
                    <a:pt x="984" y="5100"/>
                  </a:cubicBezTo>
                  <a:cubicBezTo>
                    <a:pt x="411" y="5608"/>
                    <a:pt x="66" y="6313"/>
                    <a:pt x="17" y="7067"/>
                  </a:cubicBezTo>
                  <a:cubicBezTo>
                    <a:pt x="1" y="7755"/>
                    <a:pt x="378" y="8493"/>
                    <a:pt x="1034" y="8673"/>
                  </a:cubicBezTo>
                  <a:cubicBezTo>
                    <a:pt x="1164" y="8719"/>
                    <a:pt x="1299" y="8741"/>
                    <a:pt x="1433" y="8741"/>
                  </a:cubicBezTo>
                  <a:cubicBezTo>
                    <a:pt x="1919" y="8741"/>
                    <a:pt x="2380" y="8455"/>
                    <a:pt x="2509" y="8017"/>
                  </a:cubicBezTo>
                  <a:cubicBezTo>
                    <a:pt x="2706" y="7542"/>
                    <a:pt x="2492" y="7001"/>
                    <a:pt x="2033" y="6788"/>
                  </a:cubicBezTo>
                  <a:cubicBezTo>
                    <a:pt x="1919" y="6723"/>
                    <a:pt x="1804" y="6690"/>
                    <a:pt x="1689" y="6690"/>
                  </a:cubicBezTo>
                  <a:cubicBezTo>
                    <a:pt x="1655" y="6685"/>
                    <a:pt x="1621" y="6683"/>
                    <a:pt x="1588" y="6683"/>
                  </a:cubicBezTo>
                  <a:cubicBezTo>
                    <a:pt x="1249" y="6683"/>
                    <a:pt x="941" y="6903"/>
                    <a:pt x="837" y="7231"/>
                  </a:cubicBezTo>
                  <a:cubicBezTo>
                    <a:pt x="706" y="7714"/>
                    <a:pt x="993" y="7990"/>
                    <a:pt x="1305" y="7990"/>
                  </a:cubicBezTo>
                  <a:cubicBezTo>
                    <a:pt x="1385" y="7990"/>
                    <a:pt x="1465" y="7972"/>
                    <a:pt x="1542" y="7935"/>
                  </a:cubicBezTo>
                  <a:cubicBezTo>
                    <a:pt x="1853" y="7772"/>
                    <a:pt x="1919" y="7345"/>
                    <a:pt x="1673" y="7116"/>
                  </a:cubicBezTo>
                  <a:cubicBezTo>
                    <a:pt x="1585" y="7048"/>
                    <a:pt x="1480" y="7008"/>
                    <a:pt x="1375" y="7008"/>
                  </a:cubicBezTo>
                  <a:cubicBezTo>
                    <a:pt x="1303" y="7008"/>
                    <a:pt x="1231" y="7027"/>
                    <a:pt x="1165" y="7067"/>
                  </a:cubicBezTo>
                  <a:cubicBezTo>
                    <a:pt x="1148" y="7073"/>
                    <a:pt x="1137" y="7076"/>
                    <a:pt x="1128" y="7076"/>
                  </a:cubicBezTo>
                  <a:cubicBezTo>
                    <a:pt x="1095" y="7076"/>
                    <a:pt x="1116" y="7034"/>
                    <a:pt x="1116" y="7034"/>
                  </a:cubicBezTo>
                  <a:cubicBezTo>
                    <a:pt x="1214" y="6813"/>
                    <a:pt x="1506" y="6785"/>
                    <a:pt x="1646" y="6785"/>
                  </a:cubicBezTo>
                  <a:cubicBezTo>
                    <a:pt x="1692" y="6785"/>
                    <a:pt x="1722" y="6788"/>
                    <a:pt x="1722" y="6788"/>
                  </a:cubicBezTo>
                  <a:cubicBezTo>
                    <a:pt x="1820" y="6788"/>
                    <a:pt x="1902" y="6804"/>
                    <a:pt x="2001" y="6837"/>
                  </a:cubicBezTo>
                  <a:cubicBezTo>
                    <a:pt x="2443" y="7034"/>
                    <a:pt x="2640" y="7558"/>
                    <a:pt x="2443" y="8001"/>
                  </a:cubicBezTo>
                  <a:cubicBezTo>
                    <a:pt x="2270" y="8398"/>
                    <a:pt x="1881" y="8635"/>
                    <a:pt x="1467" y="8635"/>
                  </a:cubicBezTo>
                  <a:cubicBezTo>
                    <a:pt x="1334" y="8635"/>
                    <a:pt x="1198" y="8610"/>
                    <a:pt x="1066" y="8558"/>
                  </a:cubicBezTo>
                  <a:cubicBezTo>
                    <a:pt x="493" y="8394"/>
                    <a:pt x="132" y="7722"/>
                    <a:pt x="165" y="7050"/>
                  </a:cubicBezTo>
                  <a:cubicBezTo>
                    <a:pt x="230" y="6346"/>
                    <a:pt x="558" y="5673"/>
                    <a:pt x="1083" y="5215"/>
                  </a:cubicBezTo>
                  <a:cubicBezTo>
                    <a:pt x="1640" y="4706"/>
                    <a:pt x="2394" y="4428"/>
                    <a:pt x="2984" y="3838"/>
                  </a:cubicBezTo>
                  <a:cubicBezTo>
                    <a:pt x="3574" y="3280"/>
                    <a:pt x="3984" y="2494"/>
                    <a:pt x="3918" y="1690"/>
                  </a:cubicBezTo>
                  <a:cubicBezTo>
                    <a:pt x="3853" y="904"/>
                    <a:pt x="3296" y="248"/>
                    <a:pt x="2542" y="68"/>
                  </a:cubicBezTo>
                  <a:cubicBezTo>
                    <a:pt x="2387" y="22"/>
                    <a:pt x="2229" y="1"/>
                    <a:pt x="20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9" name="Google Shape;9329;p22"/>
            <p:cNvSpPr/>
            <p:nvPr/>
          </p:nvSpPr>
          <p:spPr>
            <a:xfrm>
              <a:off x="8351516" y="2441145"/>
              <a:ext cx="55582" cy="78689"/>
            </a:xfrm>
            <a:custGeom>
              <a:avLst/>
              <a:gdLst/>
              <a:ahLst/>
              <a:cxnLst/>
              <a:rect l="l" t="t" r="r" b="b"/>
              <a:pathLst>
                <a:path w="1703" h="2411" extrusionOk="0">
                  <a:moveTo>
                    <a:pt x="1506" y="1"/>
                  </a:moveTo>
                  <a:cubicBezTo>
                    <a:pt x="1506" y="1"/>
                    <a:pt x="1358" y="66"/>
                    <a:pt x="1342" y="165"/>
                  </a:cubicBezTo>
                  <a:cubicBezTo>
                    <a:pt x="1326" y="263"/>
                    <a:pt x="1211" y="345"/>
                    <a:pt x="1014" y="345"/>
                  </a:cubicBezTo>
                  <a:cubicBezTo>
                    <a:pt x="1003" y="344"/>
                    <a:pt x="991" y="343"/>
                    <a:pt x="976" y="343"/>
                  </a:cubicBezTo>
                  <a:cubicBezTo>
                    <a:pt x="730" y="343"/>
                    <a:pt x="1" y="521"/>
                    <a:pt x="47" y="2410"/>
                  </a:cubicBezTo>
                  <a:cubicBezTo>
                    <a:pt x="96" y="1984"/>
                    <a:pt x="358" y="1607"/>
                    <a:pt x="752" y="1410"/>
                  </a:cubicBezTo>
                  <a:cubicBezTo>
                    <a:pt x="1375" y="1132"/>
                    <a:pt x="1703" y="853"/>
                    <a:pt x="1588" y="476"/>
                  </a:cubicBezTo>
                  <a:cubicBezTo>
                    <a:pt x="1473" y="99"/>
                    <a:pt x="1506" y="1"/>
                    <a:pt x="150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0" name="Google Shape;9330;p22"/>
            <p:cNvSpPr/>
            <p:nvPr/>
          </p:nvSpPr>
          <p:spPr>
            <a:xfrm>
              <a:off x="8373351" y="2208962"/>
              <a:ext cx="209206" cy="327452"/>
            </a:xfrm>
            <a:custGeom>
              <a:avLst/>
              <a:gdLst/>
              <a:ahLst/>
              <a:cxnLst/>
              <a:rect l="l" t="t" r="r" b="b"/>
              <a:pathLst>
                <a:path w="6410" h="10033" extrusionOk="0">
                  <a:moveTo>
                    <a:pt x="5263" y="1"/>
                  </a:moveTo>
                  <a:lnTo>
                    <a:pt x="5263" y="1"/>
                  </a:lnTo>
                  <a:cubicBezTo>
                    <a:pt x="2886" y="673"/>
                    <a:pt x="4181" y="2197"/>
                    <a:pt x="4263" y="4427"/>
                  </a:cubicBezTo>
                  <a:cubicBezTo>
                    <a:pt x="4361" y="6279"/>
                    <a:pt x="3279" y="7983"/>
                    <a:pt x="1558" y="8705"/>
                  </a:cubicBezTo>
                  <a:cubicBezTo>
                    <a:pt x="230" y="9229"/>
                    <a:pt x="1" y="10032"/>
                    <a:pt x="1" y="10032"/>
                  </a:cubicBezTo>
                  <a:cubicBezTo>
                    <a:pt x="318" y="9501"/>
                    <a:pt x="673" y="9330"/>
                    <a:pt x="973" y="9330"/>
                  </a:cubicBezTo>
                  <a:cubicBezTo>
                    <a:pt x="1201" y="9330"/>
                    <a:pt x="1398" y="9428"/>
                    <a:pt x="1525" y="9541"/>
                  </a:cubicBezTo>
                  <a:cubicBezTo>
                    <a:pt x="1632" y="9641"/>
                    <a:pt x="1732" y="9674"/>
                    <a:pt x="1826" y="9674"/>
                  </a:cubicBezTo>
                  <a:cubicBezTo>
                    <a:pt x="1992" y="9674"/>
                    <a:pt x="2137" y="9573"/>
                    <a:pt x="2263" y="9573"/>
                  </a:cubicBezTo>
                  <a:cubicBezTo>
                    <a:pt x="2460" y="9590"/>
                    <a:pt x="2345" y="9803"/>
                    <a:pt x="2345" y="9803"/>
                  </a:cubicBezTo>
                  <a:cubicBezTo>
                    <a:pt x="2673" y="9639"/>
                    <a:pt x="2771" y="9229"/>
                    <a:pt x="2574" y="8934"/>
                  </a:cubicBezTo>
                  <a:cubicBezTo>
                    <a:pt x="2476" y="8780"/>
                    <a:pt x="2318" y="8698"/>
                    <a:pt x="2151" y="8698"/>
                  </a:cubicBezTo>
                  <a:cubicBezTo>
                    <a:pt x="2123" y="8698"/>
                    <a:pt x="2095" y="8700"/>
                    <a:pt x="2066" y="8705"/>
                  </a:cubicBezTo>
                  <a:cubicBezTo>
                    <a:pt x="2066" y="8705"/>
                    <a:pt x="2263" y="8672"/>
                    <a:pt x="3312" y="7803"/>
                  </a:cubicBezTo>
                  <a:cubicBezTo>
                    <a:pt x="4607" y="6738"/>
                    <a:pt x="4525" y="7115"/>
                    <a:pt x="5459" y="6623"/>
                  </a:cubicBezTo>
                  <a:cubicBezTo>
                    <a:pt x="6410" y="6131"/>
                    <a:pt x="6082" y="5132"/>
                    <a:pt x="6082" y="5131"/>
                  </a:cubicBezTo>
                  <a:lnTo>
                    <a:pt x="6082" y="5131"/>
                  </a:lnTo>
                  <a:cubicBezTo>
                    <a:pt x="6035" y="5257"/>
                    <a:pt x="5973" y="5444"/>
                    <a:pt x="5459" y="5444"/>
                  </a:cubicBezTo>
                  <a:cubicBezTo>
                    <a:pt x="5438" y="5444"/>
                    <a:pt x="5416" y="5443"/>
                    <a:pt x="5394" y="5443"/>
                  </a:cubicBezTo>
                  <a:cubicBezTo>
                    <a:pt x="5358" y="5438"/>
                    <a:pt x="5321" y="5436"/>
                    <a:pt x="5286" y="5436"/>
                  </a:cubicBezTo>
                  <a:cubicBezTo>
                    <a:pt x="4947" y="5436"/>
                    <a:pt x="4626" y="5641"/>
                    <a:pt x="4492" y="5967"/>
                  </a:cubicBezTo>
                  <a:cubicBezTo>
                    <a:pt x="4427" y="6082"/>
                    <a:pt x="4328" y="6180"/>
                    <a:pt x="4214" y="6262"/>
                  </a:cubicBezTo>
                  <a:cubicBezTo>
                    <a:pt x="4558" y="5918"/>
                    <a:pt x="4623" y="5148"/>
                    <a:pt x="4722" y="4509"/>
                  </a:cubicBezTo>
                  <a:cubicBezTo>
                    <a:pt x="4820" y="3869"/>
                    <a:pt x="5115" y="4066"/>
                    <a:pt x="5672" y="3689"/>
                  </a:cubicBezTo>
                  <a:cubicBezTo>
                    <a:pt x="6246" y="3296"/>
                    <a:pt x="5951" y="2804"/>
                    <a:pt x="5885" y="2656"/>
                  </a:cubicBezTo>
                  <a:cubicBezTo>
                    <a:pt x="5853" y="2525"/>
                    <a:pt x="5853" y="2361"/>
                    <a:pt x="5902" y="2230"/>
                  </a:cubicBezTo>
                  <a:lnTo>
                    <a:pt x="5902" y="2230"/>
                  </a:lnTo>
                  <a:cubicBezTo>
                    <a:pt x="5902" y="2230"/>
                    <a:pt x="5852" y="2345"/>
                    <a:pt x="5476" y="2394"/>
                  </a:cubicBezTo>
                  <a:cubicBezTo>
                    <a:pt x="5164" y="2427"/>
                    <a:pt x="4918" y="2673"/>
                    <a:pt x="4869" y="2968"/>
                  </a:cubicBezTo>
                  <a:cubicBezTo>
                    <a:pt x="4869" y="3130"/>
                    <a:pt x="4768" y="3304"/>
                    <a:pt x="4623" y="3304"/>
                  </a:cubicBezTo>
                  <a:cubicBezTo>
                    <a:pt x="4592" y="3304"/>
                    <a:pt x="4559" y="3296"/>
                    <a:pt x="4525" y="3279"/>
                  </a:cubicBezTo>
                  <a:cubicBezTo>
                    <a:pt x="4345" y="3181"/>
                    <a:pt x="4410" y="2886"/>
                    <a:pt x="4410" y="2886"/>
                  </a:cubicBezTo>
                  <a:cubicBezTo>
                    <a:pt x="4623" y="2296"/>
                    <a:pt x="5197" y="2525"/>
                    <a:pt x="5640" y="1837"/>
                  </a:cubicBezTo>
                  <a:cubicBezTo>
                    <a:pt x="6049" y="1230"/>
                    <a:pt x="5492" y="591"/>
                    <a:pt x="5279" y="411"/>
                  </a:cubicBezTo>
                  <a:cubicBezTo>
                    <a:pt x="5164" y="312"/>
                    <a:pt x="5148" y="132"/>
                    <a:pt x="52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1" name="Google Shape;9331;p22"/>
            <p:cNvSpPr/>
            <p:nvPr/>
          </p:nvSpPr>
          <p:spPr>
            <a:xfrm>
              <a:off x="8425799" y="2125933"/>
              <a:ext cx="95791" cy="351082"/>
            </a:xfrm>
            <a:custGeom>
              <a:avLst/>
              <a:gdLst/>
              <a:ahLst/>
              <a:cxnLst/>
              <a:rect l="l" t="t" r="r" b="b"/>
              <a:pathLst>
                <a:path w="2935" h="10757" extrusionOk="0">
                  <a:moveTo>
                    <a:pt x="1626" y="0"/>
                  </a:moveTo>
                  <a:cubicBezTo>
                    <a:pt x="1296" y="0"/>
                    <a:pt x="956" y="123"/>
                    <a:pt x="689" y="414"/>
                  </a:cubicBezTo>
                  <a:cubicBezTo>
                    <a:pt x="0" y="1234"/>
                    <a:pt x="148" y="2463"/>
                    <a:pt x="525" y="3512"/>
                  </a:cubicBezTo>
                  <a:cubicBezTo>
                    <a:pt x="1361" y="5561"/>
                    <a:pt x="2246" y="7511"/>
                    <a:pt x="1705" y="8954"/>
                  </a:cubicBezTo>
                  <a:cubicBezTo>
                    <a:pt x="1443" y="9692"/>
                    <a:pt x="935" y="10331"/>
                    <a:pt x="263" y="10757"/>
                  </a:cubicBezTo>
                  <a:cubicBezTo>
                    <a:pt x="951" y="10364"/>
                    <a:pt x="1492" y="9724"/>
                    <a:pt x="1787" y="8970"/>
                  </a:cubicBezTo>
                  <a:cubicBezTo>
                    <a:pt x="2393" y="7511"/>
                    <a:pt x="1525" y="5463"/>
                    <a:pt x="689" y="3446"/>
                  </a:cubicBezTo>
                  <a:cubicBezTo>
                    <a:pt x="312" y="2430"/>
                    <a:pt x="197" y="1250"/>
                    <a:pt x="803" y="512"/>
                  </a:cubicBezTo>
                  <a:cubicBezTo>
                    <a:pt x="1032" y="234"/>
                    <a:pt x="1347" y="115"/>
                    <a:pt x="1657" y="115"/>
                  </a:cubicBezTo>
                  <a:cubicBezTo>
                    <a:pt x="2170" y="115"/>
                    <a:pt x="2672" y="442"/>
                    <a:pt x="2754" y="922"/>
                  </a:cubicBezTo>
                  <a:cubicBezTo>
                    <a:pt x="2862" y="1447"/>
                    <a:pt x="2462" y="1928"/>
                    <a:pt x="1936" y="1928"/>
                  </a:cubicBezTo>
                  <a:cubicBezTo>
                    <a:pt x="1903" y="1928"/>
                    <a:pt x="1870" y="1926"/>
                    <a:pt x="1836" y="1922"/>
                  </a:cubicBezTo>
                  <a:lnTo>
                    <a:pt x="1820" y="1922"/>
                  </a:lnTo>
                  <a:cubicBezTo>
                    <a:pt x="1803" y="1922"/>
                    <a:pt x="1787" y="1906"/>
                    <a:pt x="1771" y="1906"/>
                  </a:cubicBezTo>
                  <a:cubicBezTo>
                    <a:pt x="1689" y="1873"/>
                    <a:pt x="1639" y="1824"/>
                    <a:pt x="1590" y="1758"/>
                  </a:cubicBezTo>
                  <a:cubicBezTo>
                    <a:pt x="1590" y="1758"/>
                    <a:pt x="1557" y="1709"/>
                    <a:pt x="1590" y="1660"/>
                  </a:cubicBezTo>
                  <a:cubicBezTo>
                    <a:pt x="1639" y="1627"/>
                    <a:pt x="1984" y="1627"/>
                    <a:pt x="2000" y="1316"/>
                  </a:cubicBezTo>
                  <a:cubicBezTo>
                    <a:pt x="2021" y="1064"/>
                    <a:pt x="1814" y="899"/>
                    <a:pt x="1602" y="899"/>
                  </a:cubicBezTo>
                  <a:cubicBezTo>
                    <a:pt x="1482" y="899"/>
                    <a:pt x="1361" y="952"/>
                    <a:pt x="1279" y="1070"/>
                  </a:cubicBezTo>
                  <a:cubicBezTo>
                    <a:pt x="1087" y="1341"/>
                    <a:pt x="1363" y="1956"/>
                    <a:pt x="1909" y="1956"/>
                  </a:cubicBezTo>
                  <a:cubicBezTo>
                    <a:pt x="1922" y="1956"/>
                    <a:pt x="1937" y="1956"/>
                    <a:pt x="1951" y="1955"/>
                  </a:cubicBezTo>
                  <a:cubicBezTo>
                    <a:pt x="2508" y="1955"/>
                    <a:pt x="2934" y="1447"/>
                    <a:pt x="2836" y="906"/>
                  </a:cubicBezTo>
                  <a:cubicBezTo>
                    <a:pt x="2763" y="383"/>
                    <a:pt x="2209" y="0"/>
                    <a:pt x="162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2" name="Google Shape;9332;p22"/>
            <p:cNvSpPr/>
            <p:nvPr/>
          </p:nvSpPr>
          <p:spPr>
            <a:xfrm>
              <a:off x="8348742" y="2112682"/>
              <a:ext cx="90993" cy="266453"/>
            </a:xfrm>
            <a:custGeom>
              <a:avLst/>
              <a:gdLst/>
              <a:ahLst/>
              <a:cxnLst/>
              <a:rect l="l" t="t" r="r" b="b"/>
              <a:pathLst>
                <a:path w="2788" h="8164" extrusionOk="0">
                  <a:moveTo>
                    <a:pt x="706" y="1"/>
                  </a:moveTo>
                  <a:cubicBezTo>
                    <a:pt x="706" y="1"/>
                    <a:pt x="67" y="181"/>
                    <a:pt x="214" y="1082"/>
                  </a:cubicBezTo>
                  <a:cubicBezTo>
                    <a:pt x="345" y="1967"/>
                    <a:pt x="1066" y="2443"/>
                    <a:pt x="1476" y="2902"/>
                  </a:cubicBezTo>
                  <a:cubicBezTo>
                    <a:pt x="1804" y="3279"/>
                    <a:pt x="2476" y="4131"/>
                    <a:pt x="2132" y="4983"/>
                  </a:cubicBezTo>
                  <a:cubicBezTo>
                    <a:pt x="2050" y="5197"/>
                    <a:pt x="1902" y="5410"/>
                    <a:pt x="1738" y="5574"/>
                  </a:cubicBezTo>
                  <a:cubicBezTo>
                    <a:pt x="1148" y="6082"/>
                    <a:pt x="755" y="6328"/>
                    <a:pt x="443" y="6754"/>
                  </a:cubicBezTo>
                  <a:cubicBezTo>
                    <a:pt x="165" y="7163"/>
                    <a:pt x="1" y="7655"/>
                    <a:pt x="17" y="8163"/>
                  </a:cubicBezTo>
                  <a:cubicBezTo>
                    <a:pt x="17" y="7999"/>
                    <a:pt x="66" y="6934"/>
                    <a:pt x="1214" y="6147"/>
                  </a:cubicBezTo>
                  <a:cubicBezTo>
                    <a:pt x="2509" y="5229"/>
                    <a:pt x="2787" y="4295"/>
                    <a:pt x="2345" y="2918"/>
                  </a:cubicBezTo>
                  <a:cubicBezTo>
                    <a:pt x="1820" y="1295"/>
                    <a:pt x="362" y="1115"/>
                    <a:pt x="70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3" name="Google Shape;9333;p22"/>
            <p:cNvSpPr/>
            <p:nvPr/>
          </p:nvSpPr>
          <p:spPr>
            <a:xfrm>
              <a:off x="8458437" y="1804682"/>
              <a:ext cx="79472" cy="178560"/>
            </a:xfrm>
            <a:custGeom>
              <a:avLst/>
              <a:gdLst/>
              <a:ahLst/>
              <a:cxnLst/>
              <a:rect l="l" t="t" r="r" b="b"/>
              <a:pathLst>
                <a:path w="2435" h="5471" extrusionOk="0">
                  <a:moveTo>
                    <a:pt x="1426" y="1"/>
                  </a:moveTo>
                  <a:cubicBezTo>
                    <a:pt x="1396" y="1"/>
                    <a:pt x="1369" y="5"/>
                    <a:pt x="1344" y="13"/>
                  </a:cubicBezTo>
                  <a:cubicBezTo>
                    <a:pt x="1016" y="111"/>
                    <a:pt x="951" y="373"/>
                    <a:pt x="1115" y="734"/>
                  </a:cubicBezTo>
                  <a:cubicBezTo>
                    <a:pt x="1262" y="1094"/>
                    <a:pt x="1770" y="1144"/>
                    <a:pt x="1639" y="2815"/>
                  </a:cubicBezTo>
                  <a:cubicBezTo>
                    <a:pt x="1508" y="4471"/>
                    <a:pt x="0" y="5471"/>
                    <a:pt x="0" y="5471"/>
                  </a:cubicBezTo>
                  <a:cubicBezTo>
                    <a:pt x="262" y="5422"/>
                    <a:pt x="1820" y="4471"/>
                    <a:pt x="2147" y="2438"/>
                  </a:cubicBezTo>
                  <a:cubicBezTo>
                    <a:pt x="2434" y="565"/>
                    <a:pt x="1775" y="1"/>
                    <a:pt x="14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4" name="Google Shape;9334;p22"/>
            <p:cNvSpPr/>
            <p:nvPr/>
          </p:nvSpPr>
          <p:spPr>
            <a:xfrm>
              <a:off x="8400636" y="1755986"/>
              <a:ext cx="172293" cy="232085"/>
            </a:xfrm>
            <a:custGeom>
              <a:avLst/>
              <a:gdLst/>
              <a:ahLst/>
              <a:cxnLst/>
              <a:rect l="l" t="t" r="r" b="b"/>
              <a:pathLst>
                <a:path w="5279" h="7111" extrusionOk="0">
                  <a:moveTo>
                    <a:pt x="1680" y="0"/>
                  </a:moveTo>
                  <a:cubicBezTo>
                    <a:pt x="1292" y="0"/>
                    <a:pt x="857" y="88"/>
                    <a:pt x="476" y="374"/>
                  </a:cubicBezTo>
                  <a:cubicBezTo>
                    <a:pt x="165" y="652"/>
                    <a:pt x="1" y="1062"/>
                    <a:pt x="50" y="1472"/>
                  </a:cubicBezTo>
                  <a:cubicBezTo>
                    <a:pt x="107" y="1984"/>
                    <a:pt x="620" y="2422"/>
                    <a:pt x="1226" y="2422"/>
                  </a:cubicBezTo>
                  <a:cubicBezTo>
                    <a:pt x="1319" y="2422"/>
                    <a:pt x="1413" y="2411"/>
                    <a:pt x="1509" y="2390"/>
                  </a:cubicBezTo>
                  <a:cubicBezTo>
                    <a:pt x="1624" y="2373"/>
                    <a:pt x="1722" y="2324"/>
                    <a:pt x="1820" y="2275"/>
                  </a:cubicBezTo>
                  <a:lnTo>
                    <a:pt x="1853" y="2275"/>
                  </a:lnTo>
                  <a:cubicBezTo>
                    <a:pt x="2148" y="2111"/>
                    <a:pt x="2312" y="1783"/>
                    <a:pt x="2263" y="1455"/>
                  </a:cubicBezTo>
                  <a:cubicBezTo>
                    <a:pt x="2213" y="1118"/>
                    <a:pt x="1925" y="895"/>
                    <a:pt x="1617" y="895"/>
                  </a:cubicBezTo>
                  <a:cubicBezTo>
                    <a:pt x="1520" y="895"/>
                    <a:pt x="1422" y="917"/>
                    <a:pt x="1329" y="964"/>
                  </a:cubicBezTo>
                  <a:cubicBezTo>
                    <a:pt x="968" y="1160"/>
                    <a:pt x="1066" y="1701"/>
                    <a:pt x="1476" y="1767"/>
                  </a:cubicBezTo>
                  <a:cubicBezTo>
                    <a:pt x="1502" y="1772"/>
                    <a:pt x="1527" y="1774"/>
                    <a:pt x="1552" y="1774"/>
                  </a:cubicBezTo>
                  <a:cubicBezTo>
                    <a:pt x="1784" y="1774"/>
                    <a:pt x="1979" y="1577"/>
                    <a:pt x="1935" y="1341"/>
                  </a:cubicBezTo>
                  <a:cubicBezTo>
                    <a:pt x="1928" y="1294"/>
                    <a:pt x="1957" y="1255"/>
                    <a:pt x="1996" y="1255"/>
                  </a:cubicBezTo>
                  <a:cubicBezTo>
                    <a:pt x="2052" y="1255"/>
                    <a:pt x="2129" y="1335"/>
                    <a:pt x="2148" y="1586"/>
                  </a:cubicBezTo>
                  <a:cubicBezTo>
                    <a:pt x="2165" y="1718"/>
                    <a:pt x="2132" y="1832"/>
                    <a:pt x="2083" y="1947"/>
                  </a:cubicBezTo>
                  <a:cubicBezTo>
                    <a:pt x="1940" y="2161"/>
                    <a:pt x="1710" y="2301"/>
                    <a:pt x="1458" y="2301"/>
                  </a:cubicBezTo>
                  <a:cubicBezTo>
                    <a:pt x="1421" y="2301"/>
                    <a:pt x="1383" y="2298"/>
                    <a:pt x="1345" y="2291"/>
                  </a:cubicBezTo>
                  <a:cubicBezTo>
                    <a:pt x="1334" y="2292"/>
                    <a:pt x="1324" y="2292"/>
                    <a:pt x="1313" y="2292"/>
                  </a:cubicBezTo>
                  <a:cubicBezTo>
                    <a:pt x="625" y="2292"/>
                    <a:pt x="142" y="1249"/>
                    <a:pt x="788" y="603"/>
                  </a:cubicBezTo>
                  <a:cubicBezTo>
                    <a:pt x="1057" y="312"/>
                    <a:pt x="1443" y="185"/>
                    <a:pt x="1857" y="185"/>
                  </a:cubicBezTo>
                  <a:cubicBezTo>
                    <a:pt x="2374" y="185"/>
                    <a:pt x="2933" y="383"/>
                    <a:pt x="3361" y="701"/>
                  </a:cubicBezTo>
                  <a:cubicBezTo>
                    <a:pt x="5099" y="1963"/>
                    <a:pt x="4836" y="4258"/>
                    <a:pt x="4328" y="5406"/>
                  </a:cubicBezTo>
                  <a:cubicBezTo>
                    <a:pt x="4066" y="6094"/>
                    <a:pt x="3607" y="6684"/>
                    <a:pt x="3017" y="7110"/>
                  </a:cubicBezTo>
                  <a:cubicBezTo>
                    <a:pt x="3623" y="6701"/>
                    <a:pt x="4115" y="6110"/>
                    <a:pt x="4410" y="5438"/>
                  </a:cubicBezTo>
                  <a:cubicBezTo>
                    <a:pt x="4951" y="4291"/>
                    <a:pt x="5279" y="1898"/>
                    <a:pt x="3459" y="554"/>
                  </a:cubicBezTo>
                  <a:cubicBezTo>
                    <a:pt x="3099" y="292"/>
                    <a:pt x="2689" y="128"/>
                    <a:pt x="2263" y="62"/>
                  </a:cubicBezTo>
                  <a:cubicBezTo>
                    <a:pt x="2094" y="27"/>
                    <a:pt x="1894" y="0"/>
                    <a:pt x="168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5" name="Google Shape;9335;p22"/>
            <p:cNvSpPr/>
            <p:nvPr/>
          </p:nvSpPr>
          <p:spPr>
            <a:xfrm>
              <a:off x="8439703" y="1575566"/>
              <a:ext cx="170139" cy="268052"/>
            </a:xfrm>
            <a:custGeom>
              <a:avLst/>
              <a:gdLst/>
              <a:ahLst/>
              <a:cxnLst/>
              <a:rect l="l" t="t" r="r" b="b"/>
              <a:pathLst>
                <a:path w="5213" h="8213" extrusionOk="0">
                  <a:moveTo>
                    <a:pt x="1082" y="1"/>
                  </a:moveTo>
                  <a:lnTo>
                    <a:pt x="1082" y="1"/>
                  </a:lnTo>
                  <a:cubicBezTo>
                    <a:pt x="0" y="2869"/>
                    <a:pt x="1279" y="4394"/>
                    <a:pt x="2541" y="5623"/>
                  </a:cubicBezTo>
                  <a:cubicBezTo>
                    <a:pt x="3803" y="6852"/>
                    <a:pt x="3738" y="8213"/>
                    <a:pt x="3738" y="8213"/>
                  </a:cubicBezTo>
                  <a:cubicBezTo>
                    <a:pt x="4656" y="7295"/>
                    <a:pt x="3590" y="5607"/>
                    <a:pt x="4459" y="4246"/>
                  </a:cubicBezTo>
                  <a:cubicBezTo>
                    <a:pt x="5213" y="3099"/>
                    <a:pt x="4246" y="2574"/>
                    <a:pt x="4246" y="2574"/>
                  </a:cubicBezTo>
                  <a:cubicBezTo>
                    <a:pt x="3836" y="3164"/>
                    <a:pt x="3377" y="3017"/>
                    <a:pt x="3000" y="3754"/>
                  </a:cubicBezTo>
                  <a:cubicBezTo>
                    <a:pt x="2656" y="4459"/>
                    <a:pt x="3262" y="5820"/>
                    <a:pt x="3262" y="5820"/>
                  </a:cubicBezTo>
                  <a:cubicBezTo>
                    <a:pt x="2066" y="4951"/>
                    <a:pt x="2295" y="4164"/>
                    <a:pt x="2639" y="3771"/>
                  </a:cubicBezTo>
                  <a:cubicBezTo>
                    <a:pt x="2984" y="3377"/>
                    <a:pt x="2508" y="3017"/>
                    <a:pt x="2525" y="2804"/>
                  </a:cubicBezTo>
                  <a:cubicBezTo>
                    <a:pt x="2541" y="2656"/>
                    <a:pt x="2574" y="2509"/>
                    <a:pt x="2639" y="2377"/>
                  </a:cubicBezTo>
                  <a:cubicBezTo>
                    <a:pt x="2639" y="2377"/>
                    <a:pt x="2560" y="2323"/>
                    <a:pt x="2418" y="2323"/>
                  </a:cubicBezTo>
                  <a:cubicBezTo>
                    <a:pt x="2301" y="2323"/>
                    <a:pt x="2143" y="2359"/>
                    <a:pt x="1951" y="2492"/>
                  </a:cubicBezTo>
                  <a:cubicBezTo>
                    <a:pt x="1213" y="2984"/>
                    <a:pt x="1525" y="4082"/>
                    <a:pt x="1525" y="4082"/>
                  </a:cubicBezTo>
                  <a:cubicBezTo>
                    <a:pt x="1000" y="3345"/>
                    <a:pt x="1164" y="2591"/>
                    <a:pt x="1771" y="2066"/>
                  </a:cubicBezTo>
                  <a:cubicBezTo>
                    <a:pt x="2361" y="1558"/>
                    <a:pt x="1787" y="1066"/>
                    <a:pt x="1394" y="837"/>
                  </a:cubicBezTo>
                  <a:cubicBezTo>
                    <a:pt x="1017" y="607"/>
                    <a:pt x="1082" y="1"/>
                    <a:pt x="10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6" name="Google Shape;9336;p22"/>
            <p:cNvSpPr/>
            <p:nvPr/>
          </p:nvSpPr>
          <p:spPr>
            <a:xfrm>
              <a:off x="8361079" y="1542929"/>
              <a:ext cx="98990" cy="147162"/>
            </a:xfrm>
            <a:custGeom>
              <a:avLst/>
              <a:gdLst/>
              <a:ahLst/>
              <a:cxnLst/>
              <a:rect l="l" t="t" r="r" b="b"/>
              <a:pathLst>
                <a:path w="3033" h="4509" extrusionOk="0">
                  <a:moveTo>
                    <a:pt x="459" y="1"/>
                  </a:moveTo>
                  <a:lnTo>
                    <a:pt x="459" y="1"/>
                  </a:lnTo>
                  <a:cubicBezTo>
                    <a:pt x="459" y="1"/>
                    <a:pt x="0" y="2017"/>
                    <a:pt x="3032" y="4508"/>
                  </a:cubicBezTo>
                  <a:cubicBezTo>
                    <a:pt x="3032" y="4508"/>
                    <a:pt x="2475" y="3836"/>
                    <a:pt x="2737" y="3082"/>
                  </a:cubicBezTo>
                  <a:cubicBezTo>
                    <a:pt x="3000" y="2328"/>
                    <a:pt x="2688" y="2066"/>
                    <a:pt x="2442" y="1804"/>
                  </a:cubicBezTo>
                  <a:cubicBezTo>
                    <a:pt x="2311" y="1640"/>
                    <a:pt x="2295" y="1410"/>
                    <a:pt x="2426" y="1247"/>
                  </a:cubicBezTo>
                  <a:cubicBezTo>
                    <a:pt x="2426" y="1247"/>
                    <a:pt x="2388" y="1239"/>
                    <a:pt x="2332" y="1239"/>
                  </a:cubicBezTo>
                  <a:cubicBezTo>
                    <a:pt x="2170" y="1239"/>
                    <a:pt x="1861" y="1303"/>
                    <a:pt x="1934" y="1804"/>
                  </a:cubicBezTo>
                  <a:cubicBezTo>
                    <a:pt x="2032" y="2492"/>
                    <a:pt x="2082" y="2607"/>
                    <a:pt x="1852" y="2623"/>
                  </a:cubicBezTo>
                  <a:cubicBezTo>
                    <a:pt x="1843" y="2625"/>
                    <a:pt x="1834" y="2626"/>
                    <a:pt x="1826" y="2626"/>
                  </a:cubicBezTo>
                  <a:cubicBezTo>
                    <a:pt x="1645" y="2626"/>
                    <a:pt x="1707" y="2287"/>
                    <a:pt x="1754" y="2099"/>
                  </a:cubicBezTo>
                  <a:cubicBezTo>
                    <a:pt x="1819" y="1919"/>
                    <a:pt x="2082" y="1083"/>
                    <a:pt x="1410" y="820"/>
                  </a:cubicBezTo>
                  <a:cubicBezTo>
                    <a:pt x="754" y="542"/>
                    <a:pt x="492" y="279"/>
                    <a:pt x="45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7" name="Google Shape;9337;p22"/>
            <p:cNvSpPr/>
            <p:nvPr/>
          </p:nvSpPr>
          <p:spPr>
            <a:xfrm>
              <a:off x="8539215" y="1823252"/>
              <a:ext cx="117169" cy="139134"/>
            </a:xfrm>
            <a:custGeom>
              <a:avLst/>
              <a:gdLst/>
              <a:ahLst/>
              <a:cxnLst/>
              <a:rect l="l" t="t" r="r" b="b"/>
              <a:pathLst>
                <a:path w="3590" h="4263" extrusionOk="0">
                  <a:moveTo>
                    <a:pt x="1721" y="1"/>
                  </a:moveTo>
                  <a:lnTo>
                    <a:pt x="1721" y="1"/>
                  </a:lnTo>
                  <a:cubicBezTo>
                    <a:pt x="787" y="509"/>
                    <a:pt x="1066" y="1181"/>
                    <a:pt x="951" y="2476"/>
                  </a:cubicBezTo>
                  <a:cubicBezTo>
                    <a:pt x="853" y="3754"/>
                    <a:pt x="0" y="4263"/>
                    <a:pt x="0" y="4263"/>
                  </a:cubicBezTo>
                  <a:cubicBezTo>
                    <a:pt x="3590" y="2427"/>
                    <a:pt x="2295" y="771"/>
                    <a:pt x="1951" y="509"/>
                  </a:cubicBezTo>
                  <a:cubicBezTo>
                    <a:pt x="1590" y="263"/>
                    <a:pt x="1721" y="1"/>
                    <a:pt x="17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8" name="Google Shape;9338;p22"/>
            <p:cNvSpPr/>
            <p:nvPr/>
          </p:nvSpPr>
          <p:spPr>
            <a:xfrm>
              <a:off x="8541891" y="1908632"/>
              <a:ext cx="256824" cy="189363"/>
            </a:xfrm>
            <a:custGeom>
              <a:avLst/>
              <a:gdLst/>
              <a:ahLst/>
              <a:cxnLst/>
              <a:rect l="l" t="t" r="r" b="b"/>
              <a:pathLst>
                <a:path w="7869" h="5802" extrusionOk="0">
                  <a:moveTo>
                    <a:pt x="3220" y="1"/>
                  </a:moveTo>
                  <a:cubicBezTo>
                    <a:pt x="2840" y="1"/>
                    <a:pt x="2424" y="335"/>
                    <a:pt x="2016" y="958"/>
                  </a:cubicBezTo>
                  <a:cubicBezTo>
                    <a:pt x="1459" y="1810"/>
                    <a:pt x="0" y="1925"/>
                    <a:pt x="0" y="1925"/>
                  </a:cubicBezTo>
                  <a:cubicBezTo>
                    <a:pt x="2393" y="1991"/>
                    <a:pt x="3033" y="2614"/>
                    <a:pt x="3672" y="3368"/>
                  </a:cubicBezTo>
                  <a:cubicBezTo>
                    <a:pt x="4311" y="4122"/>
                    <a:pt x="4491" y="5335"/>
                    <a:pt x="5999" y="5712"/>
                  </a:cubicBezTo>
                  <a:cubicBezTo>
                    <a:pt x="6255" y="5775"/>
                    <a:pt x="6478" y="5801"/>
                    <a:pt x="6671" y="5801"/>
                  </a:cubicBezTo>
                  <a:cubicBezTo>
                    <a:pt x="7630" y="5801"/>
                    <a:pt x="7868" y="5154"/>
                    <a:pt x="7868" y="5154"/>
                  </a:cubicBezTo>
                  <a:lnTo>
                    <a:pt x="7868" y="5154"/>
                  </a:lnTo>
                  <a:cubicBezTo>
                    <a:pt x="7780" y="5213"/>
                    <a:pt x="7699" y="5243"/>
                    <a:pt x="7626" y="5243"/>
                  </a:cubicBezTo>
                  <a:cubicBezTo>
                    <a:pt x="7378" y="5243"/>
                    <a:pt x="7236" y="4888"/>
                    <a:pt x="7262" y="4138"/>
                  </a:cubicBezTo>
                  <a:cubicBezTo>
                    <a:pt x="7278" y="3171"/>
                    <a:pt x="6409" y="2892"/>
                    <a:pt x="5295" y="2712"/>
                  </a:cubicBezTo>
                  <a:cubicBezTo>
                    <a:pt x="4180" y="2532"/>
                    <a:pt x="3246" y="2466"/>
                    <a:pt x="3131" y="2106"/>
                  </a:cubicBezTo>
                  <a:cubicBezTo>
                    <a:pt x="3016" y="1729"/>
                    <a:pt x="3508" y="1581"/>
                    <a:pt x="4196" y="1384"/>
                  </a:cubicBezTo>
                  <a:cubicBezTo>
                    <a:pt x="4868" y="1188"/>
                    <a:pt x="4573" y="548"/>
                    <a:pt x="4573" y="548"/>
                  </a:cubicBezTo>
                  <a:lnTo>
                    <a:pt x="4573" y="548"/>
                  </a:lnTo>
                  <a:cubicBezTo>
                    <a:pt x="4522" y="589"/>
                    <a:pt x="4469" y="607"/>
                    <a:pt x="4413" y="607"/>
                  </a:cubicBezTo>
                  <a:cubicBezTo>
                    <a:pt x="4221" y="607"/>
                    <a:pt x="3991" y="393"/>
                    <a:pt x="3623" y="139"/>
                  </a:cubicBezTo>
                  <a:cubicBezTo>
                    <a:pt x="3495" y="46"/>
                    <a:pt x="3360" y="1"/>
                    <a:pt x="32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9" name="Google Shape;9339;p22"/>
            <p:cNvSpPr/>
            <p:nvPr/>
          </p:nvSpPr>
          <p:spPr>
            <a:xfrm>
              <a:off x="8417248" y="1986831"/>
              <a:ext cx="250917" cy="205061"/>
            </a:xfrm>
            <a:custGeom>
              <a:avLst/>
              <a:gdLst/>
              <a:ahLst/>
              <a:cxnLst/>
              <a:rect l="l" t="t" r="r" b="b"/>
              <a:pathLst>
                <a:path w="7688" h="6283" extrusionOk="0">
                  <a:moveTo>
                    <a:pt x="4289" y="0"/>
                  </a:moveTo>
                  <a:cubicBezTo>
                    <a:pt x="2707" y="0"/>
                    <a:pt x="1369" y="1104"/>
                    <a:pt x="672" y="2512"/>
                  </a:cubicBezTo>
                  <a:cubicBezTo>
                    <a:pt x="148" y="3611"/>
                    <a:pt x="0" y="4856"/>
                    <a:pt x="230" y="6053"/>
                  </a:cubicBezTo>
                  <a:lnTo>
                    <a:pt x="230" y="6069"/>
                  </a:lnTo>
                  <a:cubicBezTo>
                    <a:pt x="246" y="6151"/>
                    <a:pt x="262" y="6217"/>
                    <a:pt x="279" y="6282"/>
                  </a:cubicBezTo>
                  <a:cubicBezTo>
                    <a:pt x="246" y="6119"/>
                    <a:pt x="230" y="5955"/>
                    <a:pt x="230" y="5774"/>
                  </a:cubicBezTo>
                  <a:cubicBezTo>
                    <a:pt x="246" y="4906"/>
                    <a:pt x="410" y="4053"/>
                    <a:pt x="738" y="3250"/>
                  </a:cubicBezTo>
                  <a:cubicBezTo>
                    <a:pt x="1147" y="2234"/>
                    <a:pt x="1869" y="1398"/>
                    <a:pt x="2819" y="873"/>
                  </a:cubicBezTo>
                  <a:cubicBezTo>
                    <a:pt x="3368" y="559"/>
                    <a:pt x="4083" y="308"/>
                    <a:pt x="4791" y="308"/>
                  </a:cubicBezTo>
                  <a:cubicBezTo>
                    <a:pt x="5374" y="308"/>
                    <a:pt x="5952" y="478"/>
                    <a:pt x="6425" y="922"/>
                  </a:cubicBezTo>
                  <a:cubicBezTo>
                    <a:pt x="7474" y="1840"/>
                    <a:pt x="7147" y="3758"/>
                    <a:pt x="5934" y="4070"/>
                  </a:cubicBezTo>
                  <a:cubicBezTo>
                    <a:pt x="5808" y="4099"/>
                    <a:pt x="5679" y="4114"/>
                    <a:pt x="5550" y="4114"/>
                  </a:cubicBezTo>
                  <a:cubicBezTo>
                    <a:pt x="5106" y="4114"/>
                    <a:pt x="4671" y="3941"/>
                    <a:pt x="4442" y="3611"/>
                  </a:cubicBezTo>
                  <a:cubicBezTo>
                    <a:pt x="4147" y="3201"/>
                    <a:pt x="4147" y="2660"/>
                    <a:pt x="4409" y="2250"/>
                  </a:cubicBezTo>
                  <a:cubicBezTo>
                    <a:pt x="4599" y="1971"/>
                    <a:pt x="4910" y="1814"/>
                    <a:pt x="5228" y="1814"/>
                  </a:cubicBezTo>
                  <a:cubicBezTo>
                    <a:pt x="5378" y="1814"/>
                    <a:pt x="5530" y="1849"/>
                    <a:pt x="5671" y="1922"/>
                  </a:cubicBezTo>
                  <a:cubicBezTo>
                    <a:pt x="5835" y="2004"/>
                    <a:pt x="5950" y="2185"/>
                    <a:pt x="5950" y="2381"/>
                  </a:cubicBezTo>
                  <a:cubicBezTo>
                    <a:pt x="5950" y="2381"/>
                    <a:pt x="5950" y="2514"/>
                    <a:pt x="5866" y="2514"/>
                  </a:cubicBezTo>
                  <a:cubicBezTo>
                    <a:pt x="5862" y="2514"/>
                    <a:pt x="5857" y="2513"/>
                    <a:pt x="5852" y="2512"/>
                  </a:cubicBezTo>
                  <a:cubicBezTo>
                    <a:pt x="5753" y="2512"/>
                    <a:pt x="5786" y="2365"/>
                    <a:pt x="5524" y="2299"/>
                  </a:cubicBezTo>
                  <a:cubicBezTo>
                    <a:pt x="5494" y="2293"/>
                    <a:pt x="5465" y="2290"/>
                    <a:pt x="5436" y="2290"/>
                  </a:cubicBezTo>
                  <a:cubicBezTo>
                    <a:pt x="5180" y="2290"/>
                    <a:pt x="4973" y="2540"/>
                    <a:pt x="5032" y="2791"/>
                  </a:cubicBezTo>
                  <a:cubicBezTo>
                    <a:pt x="5074" y="2968"/>
                    <a:pt x="5315" y="3099"/>
                    <a:pt x="5556" y="3099"/>
                  </a:cubicBezTo>
                  <a:cubicBezTo>
                    <a:pt x="5694" y="3099"/>
                    <a:pt x="5832" y="3056"/>
                    <a:pt x="5934" y="2955"/>
                  </a:cubicBezTo>
                  <a:cubicBezTo>
                    <a:pt x="5999" y="2889"/>
                    <a:pt x="6048" y="2807"/>
                    <a:pt x="6081" y="2709"/>
                  </a:cubicBezTo>
                  <a:cubicBezTo>
                    <a:pt x="6180" y="2398"/>
                    <a:pt x="6048" y="2070"/>
                    <a:pt x="5770" y="1906"/>
                  </a:cubicBezTo>
                  <a:cubicBezTo>
                    <a:pt x="5592" y="1799"/>
                    <a:pt x="5400" y="1748"/>
                    <a:pt x="5211" y="1748"/>
                  </a:cubicBezTo>
                  <a:cubicBezTo>
                    <a:pt x="4876" y="1748"/>
                    <a:pt x="4553" y="1908"/>
                    <a:pt x="4344" y="2201"/>
                  </a:cubicBezTo>
                  <a:cubicBezTo>
                    <a:pt x="4032" y="2644"/>
                    <a:pt x="4032" y="3234"/>
                    <a:pt x="4344" y="3676"/>
                  </a:cubicBezTo>
                  <a:cubicBezTo>
                    <a:pt x="4613" y="4048"/>
                    <a:pt x="5092" y="4249"/>
                    <a:pt x="5577" y="4249"/>
                  </a:cubicBezTo>
                  <a:cubicBezTo>
                    <a:pt x="5713" y="4249"/>
                    <a:pt x="5850" y="4233"/>
                    <a:pt x="5983" y="4201"/>
                  </a:cubicBezTo>
                  <a:cubicBezTo>
                    <a:pt x="7327" y="3873"/>
                    <a:pt x="7688" y="1791"/>
                    <a:pt x="6557" y="808"/>
                  </a:cubicBezTo>
                  <a:cubicBezTo>
                    <a:pt x="6409" y="677"/>
                    <a:pt x="6245" y="545"/>
                    <a:pt x="6081" y="464"/>
                  </a:cubicBezTo>
                  <a:cubicBezTo>
                    <a:pt x="5589" y="168"/>
                    <a:pt x="5032" y="5"/>
                    <a:pt x="4458" y="5"/>
                  </a:cubicBezTo>
                  <a:cubicBezTo>
                    <a:pt x="4402" y="2"/>
                    <a:pt x="4345" y="0"/>
                    <a:pt x="42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0" name="Google Shape;9340;p22"/>
            <p:cNvSpPr/>
            <p:nvPr/>
          </p:nvSpPr>
          <p:spPr>
            <a:xfrm>
              <a:off x="8430075" y="2049234"/>
              <a:ext cx="99218" cy="106268"/>
            </a:xfrm>
            <a:custGeom>
              <a:avLst/>
              <a:gdLst/>
              <a:ahLst/>
              <a:cxnLst/>
              <a:rect l="l" t="t" r="r" b="b"/>
              <a:pathLst>
                <a:path w="3040" h="3256" extrusionOk="0">
                  <a:moveTo>
                    <a:pt x="2307" y="0"/>
                  </a:moveTo>
                  <a:cubicBezTo>
                    <a:pt x="2110" y="0"/>
                    <a:pt x="1861" y="68"/>
                    <a:pt x="1574" y="240"/>
                  </a:cubicBezTo>
                  <a:cubicBezTo>
                    <a:pt x="312" y="994"/>
                    <a:pt x="0" y="3256"/>
                    <a:pt x="0" y="3256"/>
                  </a:cubicBezTo>
                  <a:cubicBezTo>
                    <a:pt x="0" y="3256"/>
                    <a:pt x="689" y="1158"/>
                    <a:pt x="1951" y="961"/>
                  </a:cubicBezTo>
                  <a:cubicBezTo>
                    <a:pt x="3040" y="784"/>
                    <a:pt x="2975" y="0"/>
                    <a:pt x="230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1" name="Google Shape;9341;p22"/>
            <p:cNvSpPr/>
            <p:nvPr/>
          </p:nvSpPr>
          <p:spPr>
            <a:xfrm>
              <a:off x="8557916" y="2041010"/>
              <a:ext cx="169617" cy="146934"/>
            </a:xfrm>
            <a:custGeom>
              <a:avLst/>
              <a:gdLst/>
              <a:ahLst/>
              <a:cxnLst/>
              <a:rect l="l" t="t" r="r" b="b"/>
              <a:pathLst>
                <a:path w="5197" h="4502" extrusionOk="0">
                  <a:moveTo>
                    <a:pt x="3033" y="0"/>
                  </a:moveTo>
                  <a:cubicBezTo>
                    <a:pt x="3033" y="0"/>
                    <a:pt x="3345" y="689"/>
                    <a:pt x="3001" y="1770"/>
                  </a:cubicBezTo>
                  <a:cubicBezTo>
                    <a:pt x="2673" y="2836"/>
                    <a:pt x="1837" y="3049"/>
                    <a:pt x="1198" y="3114"/>
                  </a:cubicBezTo>
                  <a:cubicBezTo>
                    <a:pt x="575" y="3180"/>
                    <a:pt x="132" y="3459"/>
                    <a:pt x="1" y="4327"/>
                  </a:cubicBezTo>
                  <a:cubicBezTo>
                    <a:pt x="149" y="4229"/>
                    <a:pt x="315" y="4177"/>
                    <a:pt x="484" y="4177"/>
                  </a:cubicBezTo>
                  <a:cubicBezTo>
                    <a:pt x="596" y="4177"/>
                    <a:pt x="710" y="4200"/>
                    <a:pt x="821" y="4245"/>
                  </a:cubicBezTo>
                  <a:cubicBezTo>
                    <a:pt x="1056" y="4363"/>
                    <a:pt x="1447" y="4501"/>
                    <a:pt x="1841" y="4501"/>
                  </a:cubicBezTo>
                  <a:cubicBezTo>
                    <a:pt x="2160" y="4501"/>
                    <a:pt x="2480" y="4411"/>
                    <a:pt x="2722" y="4147"/>
                  </a:cubicBezTo>
                  <a:cubicBezTo>
                    <a:pt x="3279" y="3573"/>
                    <a:pt x="3164" y="2951"/>
                    <a:pt x="3132" y="2672"/>
                  </a:cubicBezTo>
                  <a:cubicBezTo>
                    <a:pt x="3116" y="2381"/>
                    <a:pt x="3052" y="1852"/>
                    <a:pt x="3332" y="1852"/>
                  </a:cubicBezTo>
                  <a:cubicBezTo>
                    <a:pt x="3336" y="1852"/>
                    <a:pt x="3340" y="1852"/>
                    <a:pt x="3345" y="1852"/>
                  </a:cubicBezTo>
                  <a:cubicBezTo>
                    <a:pt x="3345" y="1852"/>
                    <a:pt x="3348" y="1852"/>
                    <a:pt x="3355" y="1852"/>
                  </a:cubicBezTo>
                  <a:cubicBezTo>
                    <a:pt x="3398" y="1852"/>
                    <a:pt x="3572" y="1877"/>
                    <a:pt x="3558" y="2278"/>
                  </a:cubicBezTo>
                  <a:cubicBezTo>
                    <a:pt x="3558" y="2754"/>
                    <a:pt x="3525" y="3049"/>
                    <a:pt x="4148" y="3229"/>
                  </a:cubicBezTo>
                  <a:cubicBezTo>
                    <a:pt x="4492" y="3311"/>
                    <a:pt x="4804" y="3475"/>
                    <a:pt x="5066" y="3721"/>
                  </a:cubicBezTo>
                  <a:cubicBezTo>
                    <a:pt x="4968" y="3508"/>
                    <a:pt x="4935" y="3262"/>
                    <a:pt x="5000" y="3032"/>
                  </a:cubicBezTo>
                  <a:cubicBezTo>
                    <a:pt x="5115" y="2688"/>
                    <a:pt x="5197" y="2082"/>
                    <a:pt x="4640" y="1688"/>
                  </a:cubicBezTo>
                  <a:cubicBezTo>
                    <a:pt x="4066" y="1295"/>
                    <a:pt x="3509" y="1066"/>
                    <a:pt x="3394" y="672"/>
                  </a:cubicBezTo>
                  <a:cubicBezTo>
                    <a:pt x="3312" y="426"/>
                    <a:pt x="3181" y="197"/>
                    <a:pt x="30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2" name="Google Shape;9342;p22"/>
            <p:cNvSpPr/>
            <p:nvPr/>
          </p:nvSpPr>
          <p:spPr>
            <a:xfrm>
              <a:off x="8659582" y="2139967"/>
              <a:ext cx="42298" cy="64753"/>
            </a:xfrm>
            <a:custGeom>
              <a:avLst/>
              <a:gdLst/>
              <a:ahLst/>
              <a:cxnLst/>
              <a:rect l="l" t="t" r="r" b="b"/>
              <a:pathLst>
                <a:path w="1296" h="1984" extrusionOk="0">
                  <a:moveTo>
                    <a:pt x="328" y="0"/>
                  </a:moveTo>
                  <a:lnTo>
                    <a:pt x="328" y="0"/>
                  </a:lnTo>
                  <a:cubicBezTo>
                    <a:pt x="345" y="197"/>
                    <a:pt x="328" y="377"/>
                    <a:pt x="279" y="574"/>
                  </a:cubicBezTo>
                  <a:cubicBezTo>
                    <a:pt x="181" y="836"/>
                    <a:pt x="0" y="1263"/>
                    <a:pt x="508" y="1558"/>
                  </a:cubicBezTo>
                  <a:cubicBezTo>
                    <a:pt x="1017" y="1853"/>
                    <a:pt x="1033" y="1984"/>
                    <a:pt x="1033" y="1984"/>
                  </a:cubicBezTo>
                  <a:cubicBezTo>
                    <a:pt x="1066" y="1754"/>
                    <a:pt x="1115" y="1525"/>
                    <a:pt x="1180" y="1295"/>
                  </a:cubicBezTo>
                  <a:cubicBezTo>
                    <a:pt x="1295" y="918"/>
                    <a:pt x="1115" y="525"/>
                    <a:pt x="787" y="345"/>
                  </a:cubicBezTo>
                  <a:cubicBezTo>
                    <a:pt x="345" y="83"/>
                    <a:pt x="328" y="1"/>
                    <a:pt x="32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3" name="Google Shape;9343;p22"/>
            <p:cNvSpPr/>
            <p:nvPr/>
          </p:nvSpPr>
          <p:spPr>
            <a:xfrm>
              <a:off x="8660659" y="1858240"/>
              <a:ext cx="227385" cy="158912"/>
            </a:xfrm>
            <a:custGeom>
              <a:avLst/>
              <a:gdLst/>
              <a:ahLst/>
              <a:cxnLst/>
              <a:rect l="l" t="t" r="r" b="b"/>
              <a:pathLst>
                <a:path w="6967" h="4869" extrusionOk="0">
                  <a:moveTo>
                    <a:pt x="1957" y="0"/>
                  </a:moveTo>
                  <a:cubicBezTo>
                    <a:pt x="1071" y="0"/>
                    <a:pt x="604" y="821"/>
                    <a:pt x="721" y="1371"/>
                  </a:cubicBezTo>
                  <a:cubicBezTo>
                    <a:pt x="841" y="1983"/>
                    <a:pt x="1450" y="2011"/>
                    <a:pt x="1557" y="2011"/>
                  </a:cubicBezTo>
                  <a:cubicBezTo>
                    <a:pt x="1568" y="2011"/>
                    <a:pt x="1574" y="2010"/>
                    <a:pt x="1574" y="2010"/>
                  </a:cubicBezTo>
                  <a:cubicBezTo>
                    <a:pt x="1311" y="1896"/>
                    <a:pt x="1197" y="1601"/>
                    <a:pt x="1328" y="1338"/>
                  </a:cubicBezTo>
                  <a:cubicBezTo>
                    <a:pt x="1365" y="1274"/>
                    <a:pt x="1408" y="1250"/>
                    <a:pt x="1455" y="1250"/>
                  </a:cubicBezTo>
                  <a:cubicBezTo>
                    <a:pt x="1553" y="1250"/>
                    <a:pt x="1670" y="1354"/>
                    <a:pt x="1803" y="1420"/>
                  </a:cubicBezTo>
                  <a:cubicBezTo>
                    <a:pt x="1841" y="1439"/>
                    <a:pt x="1877" y="1448"/>
                    <a:pt x="1911" y="1448"/>
                  </a:cubicBezTo>
                  <a:cubicBezTo>
                    <a:pt x="2053" y="1448"/>
                    <a:pt x="2160" y="1294"/>
                    <a:pt x="2213" y="1109"/>
                  </a:cubicBezTo>
                  <a:cubicBezTo>
                    <a:pt x="2253" y="968"/>
                    <a:pt x="2362" y="827"/>
                    <a:pt x="2550" y="827"/>
                  </a:cubicBezTo>
                  <a:cubicBezTo>
                    <a:pt x="2668" y="827"/>
                    <a:pt x="2817" y="882"/>
                    <a:pt x="3000" y="1027"/>
                  </a:cubicBezTo>
                  <a:cubicBezTo>
                    <a:pt x="3491" y="1404"/>
                    <a:pt x="3180" y="2158"/>
                    <a:pt x="3180" y="2158"/>
                  </a:cubicBezTo>
                  <a:cubicBezTo>
                    <a:pt x="3180" y="2158"/>
                    <a:pt x="3180" y="1535"/>
                    <a:pt x="2754" y="1469"/>
                  </a:cubicBezTo>
                  <a:cubicBezTo>
                    <a:pt x="2715" y="1461"/>
                    <a:pt x="2676" y="1457"/>
                    <a:pt x="2638" y="1457"/>
                  </a:cubicBezTo>
                  <a:cubicBezTo>
                    <a:pt x="2450" y="1457"/>
                    <a:pt x="2278" y="1555"/>
                    <a:pt x="2197" y="1732"/>
                  </a:cubicBezTo>
                  <a:cubicBezTo>
                    <a:pt x="2459" y="1732"/>
                    <a:pt x="2475" y="2109"/>
                    <a:pt x="2328" y="2305"/>
                  </a:cubicBezTo>
                  <a:cubicBezTo>
                    <a:pt x="2180" y="2519"/>
                    <a:pt x="2229" y="2650"/>
                    <a:pt x="2377" y="2732"/>
                  </a:cubicBezTo>
                  <a:cubicBezTo>
                    <a:pt x="2508" y="2830"/>
                    <a:pt x="2721" y="2814"/>
                    <a:pt x="2541" y="3191"/>
                  </a:cubicBezTo>
                  <a:cubicBezTo>
                    <a:pt x="2360" y="3568"/>
                    <a:pt x="1656" y="3568"/>
                    <a:pt x="1656" y="3568"/>
                  </a:cubicBezTo>
                  <a:cubicBezTo>
                    <a:pt x="1803" y="3354"/>
                    <a:pt x="1770" y="3059"/>
                    <a:pt x="1574" y="2896"/>
                  </a:cubicBezTo>
                  <a:cubicBezTo>
                    <a:pt x="1574" y="3059"/>
                    <a:pt x="1459" y="3223"/>
                    <a:pt x="1295" y="3273"/>
                  </a:cubicBezTo>
                  <a:cubicBezTo>
                    <a:pt x="1016" y="3354"/>
                    <a:pt x="1016" y="3273"/>
                    <a:pt x="754" y="3502"/>
                  </a:cubicBezTo>
                  <a:cubicBezTo>
                    <a:pt x="632" y="3609"/>
                    <a:pt x="459" y="3638"/>
                    <a:pt x="310" y="3638"/>
                  </a:cubicBezTo>
                  <a:cubicBezTo>
                    <a:pt x="140" y="3638"/>
                    <a:pt x="0" y="3600"/>
                    <a:pt x="0" y="3600"/>
                  </a:cubicBezTo>
                  <a:lnTo>
                    <a:pt x="0" y="3600"/>
                  </a:lnTo>
                  <a:cubicBezTo>
                    <a:pt x="180" y="3699"/>
                    <a:pt x="377" y="3764"/>
                    <a:pt x="590" y="3781"/>
                  </a:cubicBezTo>
                  <a:cubicBezTo>
                    <a:pt x="1033" y="3813"/>
                    <a:pt x="1475" y="3879"/>
                    <a:pt x="1901" y="3994"/>
                  </a:cubicBezTo>
                  <a:cubicBezTo>
                    <a:pt x="3082" y="4354"/>
                    <a:pt x="3786" y="4846"/>
                    <a:pt x="4688" y="4862"/>
                  </a:cubicBezTo>
                  <a:cubicBezTo>
                    <a:pt x="4746" y="4867"/>
                    <a:pt x="4804" y="4869"/>
                    <a:pt x="4861" y="4869"/>
                  </a:cubicBezTo>
                  <a:cubicBezTo>
                    <a:pt x="5262" y="4869"/>
                    <a:pt x="5658" y="4770"/>
                    <a:pt x="6016" y="4584"/>
                  </a:cubicBezTo>
                  <a:cubicBezTo>
                    <a:pt x="6753" y="4108"/>
                    <a:pt x="6966" y="3109"/>
                    <a:pt x="6475" y="2371"/>
                  </a:cubicBezTo>
                  <a:cubicBezTo>
                    <a:pt x="6252" y="2033"/>
                    <a:pt x="5892" y="1877"/>
                    <a:pt x="5552" y="1877"/>
                  </a:cubicBezTo>
                  <a:cubicBezTo>
                    <a:pt x="5216" y="1877"/>
                    <a:pt x="4900" y="2029"/>
                    <a:pt x="4754" y="2305"/>
                  </a:cubicBezTo>
                  <a:cubicBezTo>
                    <a:pt x="4508" y="2633"/>
                    <a:pt x="4557" y="3092"/>
                    <a:pt x="4852" y="3387"/>
                  </a:cubicBezTo>
                  <a:cubicBezTo>
                    <a:pt x="4868" y="3404"/>
                    <a:pt x="4885" y="3420"/>
                    <a:pt x="4917" y="3436"/>
                  </a:cubicBezTo>
                  <a:cubicBezTo>
                    <a:pt x="4917" y="3436"/>
                    <a:pt x="4934" y="3453"/>
                    <a:pt x="4950" y="3469"/>
                  </a:cubicBezTo>
                  <a:cubicBezTo>
                    <a:pt x="5052" y="3528"/>
                    <a:pt x="5179" y="3559"/>
                    <a:pt x="5302" y="3559"/>
                  </a:cubicBezTo>
                  <a:cubicBezTo>
                    <a:pt x="5556" y="3559"/>
                    <a:pt x="5797" y="3428"/>
                    <a:pt x="5786" y="3141"/>
                  </a:cubicBezTo>
                  <a:cubicBezTo>
                    <a:pt x="5800" y="2947"/>
                    <a:pt x="5643" y="2865"/>
                    <a:pt x="5467" y="2865"/>
                  </a:cubicBezTo>
                  <a:cubicBezTo>
                    <a:pt x="5212" y="2865"/>
                    <a:pt x="4916" y="3037"/>
                    <a:pt x="5032" y="3289"/>
                  </a:cubicBezTo>
                  <a:cubicBezTo>
                    <a:pt x="5032" y="3312"/>
                    <a:pt x="5032" y="3334"/>
                    <a:pt x="5011" y="3334"/>
                  </a:cubicBezTo>
                  <a:cubicBezTo>
                    <a:pt x="4987" y="3334"/>
                    <a:pt x="4934" y="3304"/>
                    <a:pt x="4819" y="3207"/>
                  </a:cubicBezTo>
                  <a:cubicBezTo>
                    <a:pt x="4704" y="3109"/>
                    <a:pt x="4639" y="2961"/>
                    <a:pt x="4639" y="2797"/>
                  </a:cubicBezTo>
                  <a:cubicBezTo>
                    <a:pt x="4639" y="2633"/>
                    <a:pt x="4704" y="2469"/>
                    <a:pt x="4819" y="2322"/>
                  </a:cubicBezTo>
                  <a:cubicBezTo>
                    <a:pt x="4944" y="2087"/>
                    <a:pt x="5211" y="1964"/>
                    <a:pt x="5499" y="1964"/>
                  </a:cubicBezTo>
                  <a:cubicBezTo>
                    <a:pt x="5814" y="1964"/>
                    <a:pt x="6154" y="2112"/>
                    <a:pt x="6360" y="2420"/>
                  </a:cubicBezTo>
                  <a:lnTo>
                    <a:pt x="6376" y="2453"/>
                  </a:lnTo>
                  <a:cubicBezTo>
                    <a:pt x="6589" y="2863"/>
                    <a:pt x="6573" y="3354"/>
                    <a:pt x="6344" y="3764"/>
                  </a:cubicBezTo>
                  <a:cubicBezTo>
                    <a:pt x="6062" y="4259"/>
                    <a:pt x="5419" y="4615"/>
                    <a:pt x="4582" y="4615"/>
                  </a:cubicBezTo>
                  <a:cubicBezTo>
                    <a:pt x="4199" y="4615"/>
                    <a:pt x="3775" y="4541"/>
                    <a:pt x="3328" y="4371"/>
                  </a:cubicBezTo>
                  <a:cubicBezTo>
                    <a:pt x="3278" y="4354"/>
                    <a:pt x="3049" y="4272"/>
                    <a:pt x="2901" y="4190"/>
                  </a:cubicBezTo>
                  <a:cubicBezTo>
                    <a:pt x="2475" y="3994"/>
                    <a:pt x="2033" y="3846"/>
                    <a:pt x="1574" y="3748"/>
                  </a:cubicBezTo>
                  <a:cubicBezTo>
                    <a:pt x="1754" y="3731"/>
                    <a:pt x="1951" y="3699"/>
                    <a:pt x="2164" y="3666"/>
                  </a:cubicBezTo>
                  <a:cubicBezTo>
                    <a:pt x="3901" y="3322"/>
                    <a:pt x="4163" y="847"/>
                    <a:pt x="2705" y="175"/>
                  </a:cubicBezTo>
                  <a:cubicBezTo>
                    <a:pt x="2430" y="52"/>
                    <a:pt x="2180" y="0"/>
                    <a:pt x="195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4" name="Google Shape;9344;p22"/>
            <p:cNvSpPr/>
            <p:nvPr/>
          </p:nvSpPr>
          <p:spPr>
            <a:xfrm>
              <a:off x="8771398" y="1944174"/>
              <a:ext cx="151960" cy="108095"/>
            </a:xfrm>
            <a:custGeom>
              <a:avLst/>
              <a:gdLst/>
              <a:ahLst/>
              <a:cxnLst/>
              <a:rect l="l" t="t" r="r" b="b"/>
              <a:pathLst>
                <a:path w="4656" h="3312" extrusionOk="0">
                  <a:moveTo>
                    <a:pt x="3803" y="0"/>
                  </a:moveTo>
                  <a:lnTo>
                    <a:pt x="3803" y="0"/>
                  </a:lnTo>
                  <a:cubicBezTo>
                    <a:pt x="3901" y="803"/>
                    <a:pt x="3557" y="1590"/>
                    <a:pt x="2901" y="2066"/>
                  </a:cubicBezTo>
                  <a:cubicBezTo>
                    <a:pt x="2499" y="2373"/>
                    <a:pt x="2009" y="2472"/>
                    <a:pt x="1547" y="2472"/>
                  </a:cubicBezTo>
                  <a:cubicBezTo>
                    <a:pt x="730" y="2472"/>
                    <a:pt x="0" y="2164"/>
                    <a:pt x="0" y="2164"/>
                  </a:cubicBezTo>
                  <a:lnTo>
                    <a:pt x="0" y="2164"/>
                  </a:lnTo>
                  <a:cubicBezTo>
                    <a:pt x="1344" y="2885"/>
                    <a:pt x="1836" y="2639"/>
                    <a:pt x="2213" y="3049"/>
                  </a:cubicBezTo>
                  <a:cubicBezTo>
                    <a:pt x="2381" y="3232"/>
                    <a:pt x="2556" y="3288"/>
                    <a:pt x="2717" y="3288"/>
                  </a:cubicBezTo>
                  <a:cubicBezTo>
                    <a:pt x="2901" y="3288"/>
                    <a:pt x="3066" y="3215"/>
                    <a:pt x="3180" y="3180"/>
                  </a:cubicBezTo>
                  <a:cubicBezTo>
                    <a:pt x="3203" y="3173"/>
                    <a:pt x="3228" y="3170"/>
                    <a:pt x="3252" y="3170"/>
                  </a:cubicBezTo>
                  <a:cubicBezTo>
                    <a:pt x="3346" y="3170"/>
                    <a:pt x="3439" y="3220"/>
                    <a:pt x="3491" y="3311"/>
                  </a:cubicBezTo>
                  <a:cubicBezTo>
                    <a:pt x="3524" y="3098"/>
                    <a:pt x="3475" y="2885"/>
                    <a:pt x="3360" y="2721"/>
                  </a:cubicBezTo>
                  <a:cubicBezTo>
                    <a:pt x="3180" y="2508"/>
                    <a:pt x="2787" y="2508"/>
                    <a:pt x="2721" y="2508"/>
                  </a:cubicBezTo>
                  <a:cubicBezTo>
                    <a:pt x="3278" y="2459"/>
                    <a:pt x="3786" y="2180"/>
                    <a:pt x="4098" y="1721"/>
                  </a:cubicBezTo>
                  <a:cubicBezTo>
                    <a:pt x="4655" y="918"/>
                    <a:pt x="3803" y="0"/>
                    <a:pt x="380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5" name="Google Shape;9345;p22"/>
            <p:cNvSpPr/>
            <p:nvPr/>
          </p:nvSpPr>
          <p:spPr>
            <a:xfrm>
              <a:off x="8577205" y="1702102"/>
              <a:ext cx="145531" cy="205192"/>
            </a:xfrm>
            <a:custGeom>
              <a:avLst/>
              <a:gdLst/>
              <a:ahLst/>
              <a:cxnLst/>
              <a:rect l="l" t="t" r="r" b="b"/>
              <a:pathLst>
                <a:path w="4459" h="6287" extrusionOk="0">
                  <a:moveTo>
                    <a:pt x="1811" y="1"/>
                  </a:moveTo>
                  <a:cubicBezTo>
                    <a:pt x="1385" y="1"/>
                    <a:pt x="976" y="150"/>
                    <a:pt x="705" y="451"/>
                  </a:cubicBezTo>
                  <a:cubicBezTo>
                    <a:pt x="0" y="1090"/>
                    <a:pt x="443" y="2139"/>
                    <a:pt x="1033" y="2352"/>
                  </a:cubicBezTo>
                  <a:cubicBezTo>
                    <a:pt x="1156" y="2410"/>
                    <a:pt x="1291" y="2438"/>
                    <a:pt x="1428" y="2438"/>
                  </a:cubicBezTo>
                  <a:cubicBezTo>
                    <a:pt x="1565" y="2438"/>
                    <a:pt x="1705" y="2410"/>
                    <a:pt x="1836" y="2352"/>
                  </a:cubicBezTo>
                  <a:lnTo>
                    <a:pt x="1869" y="2320"/>
                  </a:lnTo>
                  <a:lnTo>
                    <a:pt x="1901" y="2303"/>
                  </a:lnTo>
                  <a:lnTo>
                    <a:pt x="1951" y="2270"/>
                  </a:lnTo>
                  <a:lnTo>
                    <a:pt x="2016" y="2221"/>
                  </a:lnTo>
                  <a:cubicBezTo>
                    <a:pt x="2033" y="2188"/>
                    <a:pt x="2049" y="2172"/>
                    <a:pt x="2082" y="2156"/>
                  </a:cubicBezTo>
                  <a:cubicBezTo>
                    <a:pt x="2246" y="1975"/>
                    <a:pt x="2328" y="1746"/>
                    <a:pt x="2295" y="1500"/>
                  </a:cubicBezTo>
                  <a:cubicBezTo>
                    <a:pt x="2251" y="1163"/>
                    <a:pt x="2034" y="1020"/>
                    <a:pt x="1836" y="1020"/>
                  </a:cubicBezTo>
                  <a:cubicBezTo>
                    <a:pt x="1735" y="1020"/>
                    <a:pt x="1640" y="1057"/>
                    <a:pt x="1574" y="1123"/>
                  </a:cubicBezTo>
                  <a:cubicBezTo>
                    <a:pt x="1410" y="1303"/>
                    <a:pt x="1459" y="1582"/>
                    <a:pt x="1656" y="1697"/>
                  </a:cubicBezTo>
                  <a:cubicBezTo>
                    <a:pt x="1731" y="1730"/>
                    <a:pt x="1799" y="1740"/>
                    <a:pt x="1859" y="1740"/>
                  </a:cubicBezTo>
                  <a:cubicBezTo>
                    <a:pt x="1943" y="1740"/>
                    <a:pt x="2010" y="1720"/>
                    <a:pt x="2054" y="1720"/>
                  </a:cubicBezTo>
                  <a:cubicBezTo>
                    <a:pt x="2099" y="1720"/>
                    <a:pt x="2121" y="1741"/>
                    <a:pt x="2115" y="1828"/>
                  </a:cubicBezTo>
                  <a:cubicBezTo>
                    <a:pt x="2098" y="2041"/>
                    <a:pt x="1983" y="2205"/>
                    <a:pt x="1803" y="2303"/>
                  </a:cubicBezTo>
                  <a:cubicBezTo>
                    <a:pt x="1696" y="2356"/>
                    <a:pt x="1579" y="2381"/>
                    <a:pt x="1461" y="2381"/>
                  </a:cubicBezTo>
                  <a:cubicBezTo>
                    <a:pt x="1325" y="2381"/>
                    <a:pt x="1188" y="2348"/>
                    <a:pt x="1065" y="2287"/>
                  </a:cubicBezTo>
                  <a:cubicBezTo>
                    <a:pt x="525" y="2057"/>
                    <a:pt x="164" y="1107"/>
                    <a:pt x="803" y="566"/>
                  </a:cubicBezTo>
                  <a:cubicBezTo>
                    <a:pt x="1049" y="320"/>
                    <a:pt x="1377" y="172"/>
                    <a:pt x="1738" y="172"/>
                  </a:cubicBezTo>
                  <a:cubicBezTo>
                    <a:pt x="2492" y="205"/>
                    <a:pt x="3311" y="762"/>
                    <a:pt x="3442" y="2221"/>
                  </a:cubicBezTo>
                  <a:cubicBezTo>
                    <a:pt x="3491" y="2779"/>
                    <a:pt x="3426" y="3319"/>
                    <a:pt x="3278" y="3844"/>
                  </a:cubicBezTo>
                  <a:cubicBezTo>
                    <a:pt x="3147" y="4319"/>
                    <a:pt x="2950" y="4745"/>
                    <a:pt x="2672" y="5139"/>
                  </a:cubicBezTo>
                  <a:cubicBezTo>
                    <a:pt x="2262" y="5631"/>
                    <a:pt x="1754" y="6024"/>
                    <a:pt x="1180" y="6286"/>
                  </a:cubicBezTo>
                  <a:cubicBezTo>
                    <a:pt x="1803" y="6040"/>
                    <a:pt x="2360" y="5647"/>
                    <a:pt x="2803" y="5122"/>
                  </a:cubicBezTo>
                  <a:cubicBezTo>
                    <a:pt x="3557" y="4270"/>
                    <a:pt x="4458" y="2238"/>
                    <a:pt x="3180" y="615"/>
                  </a:cubicBezTo>
                  <a:cubicBezTo>
                    <a:pt x="2834" y="207"/>
                    <a:pt x="2311" y="1"/>
                    <a:pt x="181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6" name="Google Shape;9346;p22"/>
            <p:cNvSpPr/>
            <p:nvPr/>
          </p:nvSpPr>
          <p:spPr>
            <a:xfrm>
              <a:off x="8053438" y="2535044"/>
              <a:ext cx="295892" cy="206334"/>
            </a:xfrm>
            <a:custGeom>
              <a:avLst/>
              <a:gdLst/>
              <a:ahLst/>
              <a:cxnLst/>
              <a:rect l="l" t="t" r="r" b="b"/>
              <a:pathLst>
                <a:path w="9066" h="6322" extrusionOk="0">
                  <a:moveTo>
                    <a:pt x="1989" y="0"/>
                  </a:moveTo>
                  <a:cubicBezTo>
                    <a:pt x="1076" y="0"/>
                    <a:pt x="61" y="652"/>
                    <a:pt x="17" y="1844"/>
                  </a:cubicBezTo>
                  <a:cubicBezTo>
                    <a:pt x="1" y="2713"/>
                    <a:pt x="460" y="3533"/>
                    <a:pt x="1230" y="3942"/>
                  </a:cubicBezTo>
                  <a:cubicBezTo>
                    <a:pt x="1732" y="4193"/>
                    <a:pt x="2294" y="4298"/>
                    <a:pt x="2869" y="4298"/>
                  </a:cubicBezTo>
                  <a:cubicBezTo>
                    <a:pt x="3196" y="4298"/>
                    <a:pt x="3526" y="4264"/>
                    <a:pt x="3853" y="4205"/>
                  </a:cubicBezTo>
                  <a:cubicBezTo>
                    <a:pt x="4738" y="3959"/>
                    <a:pt x="5558" y="3631"/>
                    <a:pt x="6377" y="3418"/>
                  </a:cubicBezTo>
                  <a:cubicBezTo>
                    <a:pt x="6574" y="3371"/>
                    <a:pt x="6772" y="3347"/>
                    <a:pt x="6967" y="3347"/>
                  </a:cubicBezTo>
                  <a:cubicBezTo>
                    <a:pt x="7584" y="3347"/>
                    <a:pt x="8163" y="3584"/>
                    <a:pt x="8524" y="4057"/>
                  </a:cubicBezTo>
                  <a:cubicBezTo>
                    <a:pt x="8951" y="4631"/>
                    <a:pt x="9000" y="5565"/>
                    <a:pt x="8459" y="5975"/>
                  </a:cubicBezTo>
                  <a:cubicBezTo>
                    <a:pt x="8239" y="6137"/>
                    <a:pt x="7980" y="6212"/>
                    <a:pt x="7731" y="6212"/>
                  </a:cubicBezTo>
                  <a:cubicBezTo>
                    <a:pt x="7351" y="6212"/>
                    <a:pt x="6995" y="6036"/>
                    <a:pt x="6836" y="5729"/>
                  </a:cubicBezTo>
                  <a:cubicBezTo>
                    <a:pt x="6525" y="5221"/>
                    <a:pt x="6771" y="4565"/>
                    <a:pt x="7229" y="4451"/>
                  </a:cubicBezTo>
                  <a:cubicBezTo>
                    <a:pt x="7325" y="4412"/>
                    <a:pt x="7425" y="4394"/>
                    <a:pt x="7523" y="4394"/>
                  </a:cubicBezTo>
                  <a:cubicBezTo>
                    <a:pt x="7762" y="4394"/>
                    <a:pt x="7992" y="4504"/>
                    <a:pt x="8131" y="4713"/>
                  </a:cubicBezTo>
                  <a:cubicBezTo>
                    <a:pt x="8229" y="4893"/>
                    <a:pt x="8246" y="5090"/>
                    <a:pt x="8164" y="5287"/>
                  </a:cubicBezTo>
                  <a:cubicBezTo>
                    <a:pt x="8150" y="5314"/>
                    <a:pt x="8092" y="5397"/>
                    <a:pt x="8044" y="5397"/>
                  </a:cubicBezTo>
                  <a:cubicBezTo>
                    <a:pt x="8034" y="5397"/>
                    <a:pt x="8025" y="5393"/>
                    <a:pt x="8016" y="5385"/>
                  </a:cubicBezTo>
                  <a:cubicBezTo>
                    <a:pt x="7967" y="5319"/>
                    <a:pt x="8016" y="4975"/>
                    <a:pt x="7639" y="4926"/>
                  </a:cubicBezTo>
                  <a:cubicBezTo>
                    <a:pt x="7625" y="4924"/>
                    <a:pt x="7611" y="4923"/>
                    <a:pt x="7597" y="4923"/>
                  </a:cubicBezTo>
                  <a:cubicBezTo>
                    <a:pt x="7269" y="4923"/>
                    <a:pt x="7162" y="5473"/>
                    <a:pt x="7508" y="5614"/>
                  </a:cubicBezTo>
                  <a:cubicBezTo>
                    <a:pt x="7578" y="5647"/>
                    <a:pt x="7652" y="5663"/>
                    <a:pt x="7725" y="5663"/>
                  </a:cubicBezTo>
                  <a:cubicBezTo>
                    <a:pt x="7944" y="5663"/>
                    <a:pt x="8156" y="5524"/>
                    <a:pt x="8229" y="5303"/>
                  </a:cubicBezTo>
                  <a:cubicBezTo>
                    <a:pt x="8229" y="5287"/>
                    <a:pt x="8229" y="5287"/>
                    <a:pt x="8229" y="5270"/>
                  </a:cubicBezTo>
                  <a:lnTo>
                    <a:pt x="8229" y="5237"/>
                  </a:lnTo>
                  <a:lnTo>
                    <a:pt x="8229" y="5221"/>
                  </a:lnTo>
                  <a:cubicBezTo>
                    <a:pt x="8262" y="5090"/>
                    <a:pt x="8262" y="4975"/>
                    <a:pt x="8229" y="4860"/>
                  </a:cubicBezTo>
                  <a:cubicBezTo>
                    <a:pt x="8107" y="4541"/>
                    <a:pt x="7819" y="4351"/>
                    <a:pt x="7510" y="4351"/>
                  </a:cubicBezTo>
                  <a:cubicBezTo>
                    <a:pt x="7406" y="4351"/>
                    <a:pt x="7300" y="4372"/>
                    <a:pt x="7197" y="4418"/>
                  </a:cubicBezTo>
                  <a:cubicBezTo>
                    <a:pt x="6705" y="4533"/>
                    <a:pt x="6410" y="5237"/>
                    <a:pt x="6754" y="5778"/>
                  </a:cubicBezTo>
                  <a:cubicBezTo>
                    <a:pt x="6926" y="6121"/>
                    <a:pt x="7333" y="6322"/>
                    <a:pt x="7755" y="6322"/>
                  </a:cubicBezTo>
                  <a:cubicBezTo>
                    <a:pt x="8018" y="6322"/>
                    <a:pt x="8287" y="6243"/>
                    <a:pt x="8508" y="6073"/>
                  </a:cubicBezTo>
                  <a:cubicBezTo>
                    <a:pt x="8951" y="5729"/>
                    <a:pt x="9065" y="5139"/>
                    <a:pt x="8918" y="4582"/>
                  </a:cubicBezTo>
                  <a:cubicBezTo>
                    <a:pt x="8819" y="4041"/>
                    <a:pt x="8459" y="3172"/>
                    <a:pt x="7197" y="2893"/>
                  </a:cubicBezTo>
                  <a:cubicBezTo>
                    <a:pt x="7051" y="2861"/>
                    <a:pt x="6903" y="2846"/>
                    <a:pt x="6752" y="2846"/>
                  </a:cubicBezTo>
                  <a:cubicBezTo>
                    <a:pt x="5428" y="2846"/>
                    <a:pt x="3896" y="3972"/>
                    <a:pt x="2329" y="3972"/>
                  </a:cubicBezTo>
                  <a:cubicBezTo>
                    <a:pt x="2100" y="3972"/>
                    <a:pt x="1870" y="3948"/>
                    <a:pt x="1640" y="3893"/>
                  </a:cubicBezTo>
                  <a:cubicBezTo>
                    <a:pt x="1542" y="3877"/>
                    <a:pt x="1460" y="3861"/>
                    <a:pt x="1361" y="3828"/>
                  </a:cubicBezTo>
                  <a:cubicBezTo>
                    <a:pt x="1345" y="3828"/>
                    <a:pt x="1329" y="3811"/>
                    <a:pt x="1312" y="3795"/>
                  </a:cubicBezTo>
                  <a:cubicBezTo>
                    <a:pt x="591" y="3418"/>
                    <a:pt x="148" y="2664"/>
                    <a:pt x="181" y="1861"/>
                  </a:cubicBezTo>
                  <a:cubicBezTo>
                    <a:pt x="203" y="743"/>
                    <a:pt x="1167" y="111"/>
                    <a:pt x="2033" y="111"/>
                  </a:cubicBezTo>
                  <a:cubicBezTo>
                    <a:pt x="2449" y="111"/>
                    <a:pt x="2843" y="257"/>
                    <a:pt x="3099" y="566"/>
                  </a:cubicBezTo>
                  <a:cubicBezTo>
                    <a:pt x="3558" y="1008"/>
                    <a:pt x="3525" y="1762"/>
                    <a:pt x="3017" y="2172"/>
                  </a:cubicBezTo>
                  <a:cubicBezTo>
                    <a:pt x="2935" y="2238"/>
                    <a:pt x="2853" y="2271"/>
                    <a:pt x="2755" y="2303"/>
                  </a:cubicBezTo>
                  <a:cubicBezTo>
                    <a:pt x="2693" y="2316"/>
                    <a:pt x="2632" y="2322"/>
                    <a:pt x="2571" y="2322"/>
                  </a:cubicBezTo>
                  <a:cubicBezTo>
                    <a:pt x="2388" y="2322"/>
                    <a:pt x="2210" y="2266"/>
                    <a:pt x="2050" y="2156"/>
                  </a:cubicBezTo>
                  <a:cubicBezTo>
                    <a:pt x="1935" y="2074"/>
                    <a:pt x="1870" y="1910"/>
                    <a:pt x="1919" y="1779"/>
                  </a:cubicBezTo>
                  <a:lnTo>
                    <a:pt x="1919" y="1779"/>
                  </a:lnTo>
                  <a:cubicBezTo>
                    <a:pt x="1994" y="1854"/>
                    <a:pt x="2098" y="1894"/>
                    <a:pt x="2202" y="1894"/>
                  </a:cubicBezTo>
                  <a:cubicBezTo>
                    <a:pt x="2256" y="1894"/>
                    <a:pt x="2311" y="1883"/>
                    <a:pt x="2361" y="1861"/>
                  </a:cubicBezTo>
                  <a:cubicBezTo>
                    <a:pt x="2591" y="1713"/>
                    <a:pt x="2525" y="1320"/>
                    <a:pt x="2214" y="1222"/>
                  </a:cubicBezTo>
                  <a:cubicBezTo>
                    <a:pt x="2186" y="1214"/>
                    <a:pt x="2157" y="1211"/>
                    <a:pt x="2130" y="1211"/>
                  </a:cubicBezTo>
                  <a:cubicBezTo>
                    <a:pt x="1787" y="1211"/>
                    <a:pt x="1508" y="1748"/>
                    <a:pt x="1902" y="2172"/>
                  </a:cubicBezTo>
                  <a:cubicBezTo>
                    <a:pt x="2048" y="2318"/>
                    <a:pt x="2256" y="2400"/>
                    <a:pt x="2468" y="2400"/>
                  </a:cubicBezTo>
                  <a:cubicBezTo>
                    <a:pt x="2542" y="2400"/>
                    <a:pt x="2617" y="2390"/>
                    <a:pt x="2689" y="2369"/>
                  </a:cubicBezTo>
                  <a:cubicBezTo>
                    <a:pt x="2722" y="2369"/>
                    <a:pt x="2755" y="2353"/>
                    <a:pt x="2787" y="2353"/>
                  </a:cubicBezTo>
                  <a:lnTo>
                    <a:pt x="2853" y="2320"/>
                  </a:lnTo>
                  <a:lnTo>
                    <a:pt x="2886" y="2320"/>
                  </a:lnTo>
                  <a:cubicBezTo>
                    <a:pt x="3033" y="2254"/>
                    <a:pt x="3164" y="2139"/>
                    <a:pt x="3263" y="2008"/>
                  </a:cubicBezTo>
                  <a:cubicBezTo>
                    <a:pt x="3591" y="1533"/>
                    <a:pt x="3541" y="910"/>
                    <a:pt x="3148" y="500"/>
                  </a:cubicBezTo>
                  <a:cubicBezTo>
                    <a:pt x="2875" y="162"/>
                    <a:pt x="2445" y="0"/>
                    <a:pt x="19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7" name="Google Shape;9347;p22"/>
            <p:cNvSpPr/>
            <p:nvPr/>
          </p:nvSpPr>
          <p:spPr>
            <a:xfrm>
              <a:off x="8103210" y="2652375"/>
              <a:ext cx="211328" cy="120498"/>
            </a:xfrm>
            <a:custGeom>
              <a:avLst/>
              <a:gdLst/>
              <a:ahLst/>
              <a:cxnLst/>
              <a:rect l="l" t="t" r="r" b="b"/>
              <a:pathLst>
                <a:path w="6475" h="3692" extrusionOk="0">
                  <a:moveTo>
                    <a:pt x="5521" y="0"/>
                  </a:moveTo>
                  <a:cubicBezTo>
                    <a:pt x="5269" y="0"/>
                    <a:pt x="4968" y="44"/>
                    <a:pt x="4623" y="167"/>
                  </a:cubicBezTo>
                  <a:cubicBezTo>
                    <a:pt x="3787" y="457"/>
                    <a:pt x="2597" y="1019"/>
                    <a:pt x="1421" y="1019"/>
                  </a:cubicBezTo>
                  <a:cubicBezTo>
                    <a:pt x="937" y="1019"/>
                    <a:pt x="454" y="924"/>
                    <a:pt x="0" y="675"/>
                  </a:cubicBezTo>
                  <a:lnTo>
                    <a:pt x="0" y="675"/>
                  </a:lnTo>
                  <a:cubicBezTo>
                    <a:pt x="0" y="675"/>
                    <a:pt x="582" y="1333"/>
                    <a:pt x="1361" y="1333"/>
                  </a:cubicBezTo>
                  <a:cubicBezTo>
                    <a:pt x="1388" y="1333"/>
                    <a:pt x="1415" y="1333"/>
                    <a:pt x="1443" y="1331"/>
                  </a:cubicBezTo>
                  <a:cubicBezTo>
                    <a:pt x="1967" y="1294"/>
                    <a:pt x="2192" y="1158"/>
                    <a:pt x="2327" y="1158"/>
                  </a:cubicBezTo>
                  <a:cubicBezTo>
                    <a:pt x="2373" y="1158"/>
                    <a:pt x="2409" y="1174"/>
                    <a:pt x="2443" y="1216"/>
                  </a:cubicBezTo>
                  <a:cubicBezTo>
                    <a:pt x="2506" y="1305"/>
                    <a:pt x="2403" y="1364"/>
                    <a:pt x="2256" y="1364"/>
                  </a:cubicBezTo>
                  <a:cubicBezTo>
                    <a:pt x="2212" y="1364"/>
                    <a:pt x="2164" y="1359"/>
                    <a:pt x="2115" y="1347"/>
                  </a:cubicBezTo>
                  <a:cubicBezTo>
                    <a:pt x="2062" y="1330"/>
                    <a:pt x="2007" y="1321"/>
                    <a:pt x="1953" y="1321"/>
                  </a:cubicBezTo>
                  <a:cubicBezTo>
                    <a:pt x="1856" y="1321"/>
                    <a:pt x="1762" y="1350"/>
                    <a:pt x="1689" y="1413"/>
                  </a:cubicBezTo>
                  <a:cubicBezTo>
                    <a:pt x="1527" y="1574"/>
                    <a:pt x="1731" y="2085"/>
                    <a:pt x="1362" y="2085"/>
                  </a:cubicBezTo>
                  <a:cubicBezTo>
                    <a:pt x="1356" y="2085"/>
                    <a:pt x="1350" y="2085"/>
                    <a:pt x="1344" y="2085"/>
                  </a:cubicBezTo>
                  <a:lnTo>
                    <a:pt x="1344" y="2085"/>
                  </a:lnTo>
                  <a:cubicBezTo>
                    <a:pt x="1344" y="2085"/>
                    <a:pt x="1628" y="2451"/>
                    <a:pt x="2053" y="2451"/>
                  </a:cubicBezTo>
                  <a:cubicBezTo>
                    <a:pt x="2196" y="2451"/>
                    <a:pt x="2355" y="2410"/>
                    <a:pt x="2525" y="2298"/>
                  </a:cubicBezTo>
                  <a:cubicBezTo>
                    <a:pt x="3197" y="1872"/>
                    <a:pt x="2836" y="1364"/>
                    <a:pt x="3082" y="1233"/>
                  </a:cubicBezTo>
                  <a:cubicBezTo>
                    <a:pt x="3121" y="1214"/>
                    <a:pt x="3160" y="1206"/>
                    <a:pt x="3196" y="1206"/>
                  </a:cubicBezTo>
                  <a:cubicBezTo>
                    <a:pt x="3389" y="1206"/>
                    <a:pt x="3521" y="1438"/>
                    <a:pt x="3328" y="1659"/>
                  </a:cubicBezTo>
                  <a:cubicBezTo>
                    <a:pt x="3098" y="1937"/>
                    <a:pt x="2230" y="2888"/>
                    <a:pt x="3574" y="3691"/>
                  </a:cubicBezTo>
                  <a:cubicBezTo>
                    <a:pt x="3574" y="3691"/>
                    <a:pt x="3393" y="3232"/>
                    <a:pt x="3754" y="3085"/>
                  </a:cubicBezTo>
                  <a:cubicBezTo>
                    <a:pt x="4115" y="2921"/>
                    <a:pt x="4819" y="2708"/>
                    <a:pt x="4721" y="2200"/>
                  </a:cubicBezTo>
                  <a:cubicBezTo>
                    <a:pt x="4623" y="1708"/>
                    <a:pt x="4246" y="954"/>
                    <a:pt x="4852" y="495"/>
                  </a:cubicBezTo>
                  <a:cubicBezTo>
                    <a:pt x="5198" y="235"/>
                    <a:pt x="5499" y="134"/>
                    <a:pt x="5805" y="134"/>
                  </a:cubicBezTo>
                  <a:cubicBezTo>
                    <a:pt x="6020" y="134"/>
                    <a:pt x="6238" y="184"/>
                    <a:pt x="6475" y="266"/>
                  </a:cubicBezTo>
                  <a:cubicBezTo>
                    <a:pt x="6475" y="266"/>
                    <a:pt x="6143" y="0"/>
                    <a:pt x="55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8" name="Google Shape;9348;p22"/>
            <p:cNvSpPr/>
            <p:nvPr/>
          </p:nvSpPr>
          <p:spPr>
            <a:xfrm>
              <a:off x="8142245" y="2532171"/>
              <a:ext cx="117723" cy="82867"/>
            </a:xfrm>
            <a:custGeom>
              <a:avLst/>
              <a:gdLst/>
              <a:ahLst/>
              <a:cxnLst/>
              <a:rect l="l" t="t" r="r" b="b"/>
              <a:pathLst>
                <a:path w="3607" h="2539" extrusionOk="0">
                  <a:moveTo>
                    <a:pt x="1101" y="0"/>
                  </a:moveTo>
                  <a:cubicBezTo>
                    <a:pt x="505" y="0"/>
                    <a:pt x="1" y="129"/>
                    <a:pt x="1" y="129"/>
                  </a:cubicBezTo>
                  <a:cubicBezTo>
                    <a:pt x="1" y="129"/>
                    <a:pt x="952" y="211"/>
                    <a:pt x="1197" y="556"/>
                  </a:cubicBezTo>
                  <a:cubicBezTo>
                    <a:pt x="1361" y="752"/>
                    <a:pt x="1427" y="1015"/>
                    <a:pt x="1345" y="1277"/>
                  </a:cubicBezTo>
                  <a:cubicBezTo>
                    <a:pt x="1296" y="1506"/>
                    <a:pt x="1181" y="2146"/>
                    <a:pt x="2214" y="2162"/>
                  </a:cubicBezTo>
                  <a:cubicBezTo>
                    <a:pt x="3246" y="2178"/>
                    <a:pt x="3082" y="2539"/>
                    <a:pt x="3082" y="2539"/>
                  </a:cubicBezTo>
                  <a:cubicBezTo>
                    <a:pt x="3082" y="2539"/>
                    <a:pt x="3607" y="1769"/>
                    <a:pt x="2738" y="621"/>
                  </a:cubicBezTo>
                  <a:cubicBezTo>
                    <a:pt x="2364" y="125"/>
                    <a:pt x="1688" y="0"/>
                    <a:pt x="110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9" name="Google Shape;9349;p22"/>
            <p:cNvSpPr/>
            <p:nvPr/>
          </p:nvSpPr>
          <p:spPr>
            <a:xfrm>
              <a:off x="8095704" y="2444899"/>
              <a:ext cx="73859" cy="87762"/>
            </a:xfrm>
            <a:custGeom>
              <a:avLst/>
              <a:gdLst/>
              <a:ahLst/>
              <a:cxnLst/>
              <a:rect l="l" t="t" r="r" b="b"/>
              <a:pathLst>
                <a:path w="2263" h="2689" extrusionOk="0">
                  <a:moveTo>
                    <a:pt x="1115" y="0"/>
                  </a:moveTo>
                  <a:cubicBezTo>
                    <a:pt x="820" y="164"/>
                    <a:pt x="738" y="705"/>
                    <a:pt x="804" y="1443"/>
                  </a:cubicBezTo>
                  <a:cubicBezTo>
                    <a:pt x="870" y="2181"/>
                    <a:pt x="1" y="2623"/>
                    <a:pt x="1" y="2623"/>
                  </a:cubicBezTo>
                  <a:cubicBezTo>
                    <a:pt x="591" y="2426"/>
                    <a:pt x="1771" y="2689"/>
                    <a:pt x="2017" y="2017"/>
                  </a:cubicBezTo>
                  <a:cubicBezTo>
                    <a:pt x="2263" y="1361"/>
                    <a:pt x="1624" y="935"/>
                    <a:pt x="1263" y="738"/>
                  </a:cubicBezTo>
                  <a:cubicBezTo>
                    <a:pt x="919" y="541"/>
                    <a:pt x="1115" y="1"/>
                    <a:pt x="11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0" name="Google Shape;9350;p22"/>
            <p:cNvSpPr/>
            <p:nvPr/>
          </p:nvSpPr>
          <p:spPr>
            <a:xfrm>
              <a:off x="7985519" y="2482889"/>
              <a:ext cx="103820" cy="140733"/>
            </a:xfrm>
            <a:custGeom>
              <a:avLst/>
              <a:gdLst/>
              <a:ahLst/>
              <a:cxnLst/>
              <a:rect l="l" t="t" r="r" b="b"/>
              <a:pathLst>
                <a:path w="3181" h="4312" extrusionOk="0">
                  <a:moveTo>
                    <a:pt x="2803" y="0"/>
                  </a:moveTo>
                  <a:cubicBezTo>
                    <a:pt x="2725" y="92"/>
                    <a:pt x="2605" y="141"/>
                    <a:pt x="2485" y="141"/>
                  </a:cubicBezTo>
                  <a:cubicBezTo>
                    <a:pt x="2454" y="141"/>
                    <a:pt x="2423" y="138"/>
                    <a:pt x="2393" y="131"/>
                  </a:cubicBezTo>
                  <a:cubicBezTo>
                    <a:pt x="2335" y="120"/>
                    <a:pt x="2250" y="110"/>
                    <a:pt x="2151" y="110"/>
                  </a:cubicBezTo>
                  <a:cubicBezTo>
                    <a:pt x="1831" y="110"/>
                    <a:pt x="1367" y="213"/>
                    <a:pt x="1230" y="689"/>
                  </a:cubicBezTo>
                  <a:cubicBezTo>
                    <a:pt x="1049" y="1312"/>
                    <a:pt x="1197" y="1705"/>
                    <a:pt x="1410" y="1885"/>
                  </a:cubicBezTo>
                  <a:cubicBezTo>
                    <a:pt x="1623" y="2066"/>
                    <a:pt x="1623" y="2443"/>
                    <a:pt x="1475" y="2508"/>
                  </a:cubicBezTo>
                  <a:cubicBezTo>
                    <a:pt x="1439" y="2525"/>
                    <a:pt x="1402" y="2533"/>
                    <a:pt x="1367" y="2533"/>
                  </a:cubicBezTo>
                  <a:cubicBezTo>
                    <a:pt x="1198" y="2533"/>
                    <a:pt x="1066" y="2357"/>
                    <a:pt x="1148" y="2180"/>
                  </a:cubicBezTo>
                  <a:cubicBezTo>
                    <a:pt x="1221" y="1960"/>
                    <a:pt x="1045" y="1728"/>
                    <a:pt x="820" y="1728"/>
                  </a:cubicBezTo>
                  <a:cubicBezTo>
                    <a:pt x="793" y="1728"/>
                    <a:pt x="766" y="1731"/>
                    <a:pt x="738" y="1738"/>
                  </a:cubicBezTo>
                  <a:cubicBezTo>
                    <a:pt x="685" y="1744"/>
                    <a:pt x="638" y="1748"/>
                    <a:pt x="594" y="1748"/>
                  </a:cubicBezTo>
                  <a:cubicBezTo>
                    <a:pt x="420" y="1748"/>
                    <a:pt x="318" y="1695"/>
                    <a:pt x="279" y="1590"/>
                  </a:cubicBezTo>
                  <a:lnTo>
                    <a:pt x="279" y="1590"/>
                  </a:lnTo>
                  <a:cubicBezTo>
                    <a:pt x="279" y="1590"/>
                    <a:pt x="0" y="2492"/>
                    <a:pt x="689" y="2918"/>
                  </a:cubicBezTo>
                  <a:cubicBezTo>
                    <a:pt x="1393" y="3360"/>
                    <a:pt x="1738" y="4049"/>
                    <a:pt x="2115" y="4311"/>
                  </a:cubicBezTo>
                  <a:cubicBezTo>
                    <a:pt x="2115" y="4311"/>
                    <a:pt x="1508" y="3344"/>
                    <a:pt x="2066" y="2475"/>
                  </a:cubicBezTo>
                  <a:cubicBezTo>
                    <a:pt x="2623" y="1607"/>
                    <a:pt x="3180" y="1344"/>
                    <a:pt x="280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1" name="Google Shape;9351;p22"/>
            <p:cNvSpPr/>
            <p:nvPr/>
          </p:nvSpPr>
          <p:spPr>
            <a:xfrm>
              <a:off x="7848572" y="2275934"/>
              <a:ext cx="264821" cy="264233"/>
            </a:xfrm>
            <a:custGeom>
              <a:avLst/>
              <a:gdLst/>
              <a:ahLst/>
              <a:cxnLst/>
              <a:rect l="l" t="t" r="r" b="b"/>
              <a:pathLst>
                <a:path w="8114" h="8096" extrusionOk="0">
                  <a:moveTo>
                    <a:pt x="2338" y="0"/>
                  </a:moveTo>
                  <a:cubicBezTo>
                    <a:pt x="2253" y="0"/>
                    <a:pt x="2167" y="5"/>
                    <a:pt x="2082" y="14"/>
                  </a:cubicBezTo>
                  <a:cubicBezTo>
                    <a:pt x="754" y="178"/>
                    <a:pt x="0" y="1981"/>
                    <a:pt x="787" y="3227"/>
                  </a:cubicBezTo>
                  <a:cubicBezTo>
                    <a:pt x="1373" y="4194"/>
                    <a:pt x="2444" y="4467"/>
                    <a:pt x="3403" y="4467"/>
                  </a:cubicBezTo>
                  <a:cubicBezTo>
                    <a:pt x="3516" y="4467"/>
                    <a:pt x="3628" y="4463"/>
                    <a:pt x="3737" y="4456"/>
                  </a:cubicBezTo>
                  <a:cubicBezTo>
                    <a:pt x="3950" y="4456"/>
                    <a:pt x="4196" y="4440"/>
                    <a:pt x="4442" y="4407"/>
                  </a:cubicBezTo>
                  <a:cubicBezTo>
                    <a:pt x="4442" y="4407"/>
                    <a:pt x="4650" y="4372"/>
                    <a:pt x="4961" y="4372"/>
                  </a:cubicBezTo>
                  <a:cubicBezTo>
                    <a:pt x="5449" y="4372"/>
                    <a:pt x="6189" y="4458"/>
                    <a:pt x="6770" y="4899"/>
                  </a:cubicBezTo>
                  <a:cubicBezTo>
                    <a:pt x="7163" y="5243"/>
                    <a:pt x="7425" y="5702"/>
                    <a:pt x="7507" y="6210"/>
                  </a:cubicBezTo>
                  <a:cubicBezTo>
                    <a:pt x="7507" y="6210"/>
                    <a:pt x="7671" y="7407"/>
                    <a:pt x="7097" y="8062"/>
                  </a:cubicBezTo>
                  <a:lnTo>
                    <a:pt x="7065" y="8095"/>
                  </a:lnTo>
                  <a:cubicBezTo>
                    <a:pt x="7065" y="8095"/>
                    <a:pt x="8114" y="7571"/>
                    <a:pt x="7983" y="5981"/>
                  </a:cubicBezTo>
                  <a:cubicBezTo>
                    <a:pt x="7874" y="4654"/>
                    <a:pt x="6816" y="4010"/>
                    <a:pt x="5482" y="4010"/>
                  </a:cubicBezTo>
                  <a:cubicBezTo>
                    <a:pt x="5200" y="4010"/>
                    <a:pt x="4906" y="4038"/>
                    <a:pt x="4606" y="4096"/>
                  </a:cubicBezTo>
                  <a:cubicBezTo>
                    <a:pt x="4104" y="4196"/>
                    <a:pt x="3649" y="4246"/>
                    <a:pt x="3240" y="4246"/>
                  </a:cubicBezTo>
                  <a:cubicBezTo>
                    <a:pt x="2714" y="4246"/>
                    <a:pt x="2263" y="4163"/>
                    <a:pt x="1885" y="3997"/>
                  </a:cubicBezTo>
                  <a:cubicBezTo>
                    <a:pt x="1492" y="3801"/>
                    <a:pt x="1147" y="3506"/>
                    <a:pt x="918" y="3145"/>
                  </a:cubicBezTo>
                  <a:cubicBezTo>
                    <a:pt x="197" y="1998"/>
                    <a:pt x="885" y="293"/>
                    <a:pt x="2098" y="162"/>
                  </a:cubicBezTo>
                  <a:cubicBezTo>
                    <a:pt x="2199" y="147"/>
                    <a:pt x="2301" y="140"/>
                    <a:pt x="2403" y="140"/>
                  </a:cubicBezTo>
                  <a:cubicBezTo>
                    <a:pt x="2877" y="140"/>
                    <a:pt x="3333" y="300"/>
                    <a:pt x="3590" y="637"/>
                  </a:cubicBezTo>
                  <a:cubicBezTo>
                    <a:pt x="3885" y="1030"/>
                    <a:pt x="3934" y="1555"/>
                    <a:pt x="3721" y="1998"/>
                  </a:cubicBezTo>
                  <a:cubicBezTo>
                    <a:pt x="3575" y="2329"/>
                    <a:pt x="3247" y="2543"/>
                    <a:pt x="2892" y="2543"/>
                  </a:cubicBezTo>
                  <a:cubicBezTo>
                    <a:pt x="2809" y="2543"/>
                    <a:pt x="2724" y="2531"/>
                    <a:pt x="2639" y="2506"/>
                  </a:cubicBezTo>
                  <a:cubicBezTo>
                    <a:pt x="2196" y="2407"/>
                    <a:pt x="2016" y="1965"/>
                    <a:pt x="2360" y="1916"/>
                  </a:cubicBezTo>
                  <a:cubicBezTo>
                    <a:pt x="2770" y="1850"/>
                    <a:pt x="2852" y="1506"/>
                    <a:pt x="2705" y="1211"/>
                  </a:cubicBezTo>
                  <a:cubicBezTo>
                    <a:pt x="2644" y="1089"/>
                    <a:pt x="2508" y="1021"/>
                    <a:pt x="2363" y="1021"/>
                  </a:cubicBezTo>
                  <a:cubicBezTo>
                    <a:pt x="2155" y="1021"/>
                    <a:pt x="1927" y="1161"/>
                    <a:pt x="1869" y="1489"/>
                  </a:cubicBezTo>
                  <a:cubicBezTo>
                    <a:pt x="1819" y="1768"/>
                    <a:pt x="1885" y="2047"/>
                    <a:pt x="2082" y="2243"/>
                  </a:cubicBezTo>
                  <a:cubicBezTo>
                    <a:pt x="2250" y="2429"/>
                    <a:pt x="2587" y="2592"/>
                    <a:pt x="2932" y="2592"/>
                  </a:cubicBezTo>
                  <a:cubicBezTo>
                    <a:pt x="3260" y="2592"/>
                    <a:pt x="3595" y="2445"/>
                    <a:pt x="3803" y="2030"/>
                  </a:cubicBezTo>
                  <a:cubicBezTo>
                    <a:pt x="4032" y="1555"/>
                    <a:pt x="4000" y="998"/>
                    <a:pt x="3688" y="572"/>
                  </a:cubicBezTo>
                  <a:cubicBezTo>
                    <a:pt x="3392" y="177"/>
                    <a:pt x="2866" y="0"/>
                    <a:pt x="233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2" name="Google Shape;9352;p22"/>
            <p:cNvSpPr/>
            <p:nvPr/>
          </p:nvSpPr>
          <p:spPr>
            <a:xfrm>
              <a:off x="7890805" y="2427927"/>
              <a:ext cx="152515" cy="77449"/>
            </a:xfrm>
            <a:custGeom>
              <a:avLst/>
              <a:gdLst/>
              <a:ahLst/>
              <a:cxnLst/>
              <a:rect l="l" t="t" r="r" b="b"/>
              <a:pathLst>
                <a:path w="4673" h="2373" extrusionOk="0">
                  <a:moveTo>
                    <a:pt x="3575" y="1"/>
                  </a:moveTo>
                  <a:cubicBezTo>
                    <a:pt x="3276" y="1"/>
                    <a:pt x="2924" y="42"/>
                    <a:pt x="2525" y="160"/>
                  </a:cubicBezTo>
                  <a:cubicBezTo>
                    <a:pt x="1976" y="324"/>
                    <a:pt x="1508" y="386"/>
                    <a:pt x="1123" y="386"/>
                  </a:cubicBezTo>
                  <a:cubicBezTo>
                    <a:pt x="587" y="386"/>
                    <a:pt x="211" y="267"/>
                    <a:pt x="1" y="143"/>
                  </a:cubicBezTo>
                  <a:lnTo>
                    <a:pt x="1" y="143"/>
                  </a:lnTo>
                  <a:cubicBezTo>
                    <a:pt x="132" y="258"/>
                    <a:pt x="263" y="389"/>
                    <a:pt x="378" y="520"/>
                  </a:cubicBezTo>
                  <a:cubicBezTo>
                    <a:pt x="453" y="641"/>
                    <a:pt x="597" y="1393"/>
                    <a:pt x="1187" y="1393"/>
                  </a:cubicBezTo>
                  <a:cubicBezTo>
                    <a:pt x="1241" y="1393"/>
                    <a:pt x="1299" y="1387"/>
                    <a:pt x="1361" y="1373"/>
                  </a:cubicBezTo>
                  <a:cubicBezTo>
                    <a:pt x="2083" y="1225"/>
                    <a:pt x="1952" y="766"/>
                    <a:pt x="2427" y="619"/>
                  </a:cubicBezTo>
                  <a:cubicBezTo>
                    <a:pt x="2519" y="590"/>
                    <a:pt x="2598" y="578"/>
                    <a:pt x="2663" y="578"/>
                  </a:cubicBezTo>
                  <a:cubicBezTo>
                    <a:pt x="2932" y="578"/>
                    <a:pt x="2975" y="782"/>
                    <a:pt x="2869" y="848"/>
                  </a:cubicBezTo>
                  <a:cubicBezTo>
                    <a:pt x="2808" y="894"/>
                    <a:pt x="2751" y="908"/>
                    <a:pt x="2690" y="908"/>
                  </a:cubicBezTo>
                  <a:cubicBezTo>
                    <a:pt x="2621" y="908"/>
                    <a:pt x="2547" y="890"/>
                    <a:pt x="2460" y="881"/>
                  </a:cubicBezTo>
                  <a:cubicBezTo>
                    <a:pt x="2446" y="878"/>
                    <a:pt x="2430" y="877"/>
                    <a:pt x="2413" y="877"/>
                  </a:cubicBezTo>
                  <a:cubicBezTo>
                    <a:pt x="2219" y="877"/>
                    <a:pt x="1817" y="1047"/>
                    <a:pt x="1968" y="1438"/>
                  </a:cubicBezTo>
                  <a:cubicBezTo>
                    <a:pt x="2132" y="1881"/>
                    <a:pt x="2378" y="2242"/>
                    <a:pt x="2115" y="2373"/>
                  </a:cubicBezTo>
                  <a:cubicBezTo>
                    <a:pt x="2115" y="2373"/>
                    <a:pt x="3033" y="2373"/>
                    <a:pt x="3345" y="2110"/>
                  </a:cubicBezTo>
                  <a:cubicBezTo>
                    <a:pt x="3705" y="1865"/>
                    <a:pt x="3853" y="1406"/>
                    <a:pt x="3722" y="979"/>
                  </a:cubicBezTo>
                  <a:cubicBezTo>
                    <a:pt x="3623" y="499"/>
                    <a:pt x="3938" y="202"/>
                    <a:pt x="4425" y="202"/>
                  </a:cubicBezTo>
                  <a:cubicBezTo>
                    <a:pt x="4503" y="202"/>
                    <a:pt x="4586" y="210"/>
                    <a:pt x="4672" y="225"/>
                  </a:cubicBezTo>
                  <a:cubicBezTo>
                    <a:pt x="4672" y="225"/>
                    <a:pt x="4271" y="1"/>
                    <a:pt x="357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3" name="Google Shape;9353;p22"/>
            <p:cNvSpPr/>
            <p:nvPr/>
          </p:nvSpPr>
          <p:spPr>
            <a:xfrm>
              <a:off x="7929350" y="2284942"/>
              <a:ext cx="105419" cy="109825"/>
            </a:xfrm>
            <a:custGeom>
              <a:avLst/>
              <a:gdLst/>
              <a:ahLst/>
              <a:cxnLst/>
              <a:rect l="l" t="t" r="r" b="b"/>
              <a:pathLst>
                <a:path w="3230" h="3365" extrusionOk="0">
                  <a:moveTo>
                    <a:pt x="1279" y="0"/>
                  </a:moveTo>
                  <a:lnTo>
                    <a:pt x="1279" y="0"/>
                  </a:lnTo>
                  <a:cubicBezTo>
                    <a:pt x="1705" y="443"/>
                    <a:pt x="1852" y="1082"/>
                    <a:pt x="1639" y="1656"/>
                  </a:cubicBezTo>
                  <a:cubicBezTo>
                    <a:pt x="1410" y="2417"/>
                    <a:pt x="886" y="2617"/>
                    <a:pt x="436" y="2617"/>
                  </a:cubicBezTo>
                  <a:cubicBezTo>
                    <a:pt x="276" y="2617"/>
                    <a:pt x="125" y="2592"/>
                    <a:pt x="0" y="2558"/>
                  </a:cubicBezTo>
                  <a:lnTo>
                    <a:pt x="0" y="2558"/>
                  </a:lnTo>
                  <a:cubicBezTo>
                    <a:pt x="0" y="2558"/>
                    <a:pt x="244" y="3364"/>
                    <a:pt x="1009" y="3364"/>
                  </a:cubicBezTo>
                  <a:cubicBezTo>
                    <a:pt x="1038" y="3364"/>
                    <a:pt x="1068" y="3363"/>
                    <a:pt x="1098" y="3361"/>
                  </a:cubicBezTo>
                  <a:cubicBezTo>
                    <a:pt x="1951" y="3295"/>
                    <a:pt x="1902" y="2639"/>
                    <a:pt x="1885" y="2361"/>
                  </a:cubicBezTo>
                  <a:cubicBezTo>
                    <a:pt x="1869" y="2066"/>
                    <a:pt x="1869" y="1836"/>
                    <a:pt x="1967" y="1836"/>
                  </a:cubicBezTo>
                  <a:cubicBezTo>
                    <a:pt x="2082" y="1836"/>
                    <a:pt x="2115" y="1951"/>
                    <a:pt x="2049" y="2148"/>
                  </a:cubicBezTo>
                  <a:cubicBezTo>
                    <a:pt x="1983" y="2344"/>
                    <a:pt x="1836" y="2984"/>
                    <a:pt x="2934" y="3098"/>
                  </a:cubicBezTo>
                  <a:cubicBezTo>
                    <a:pt x="2787" y="3000"/>
                    <a:pt x="2770" y="2803"/>
                    <a:pt x="2869" y="2689"/>
                  </a:cubicBezTo>
                  <a:cubicBezTo>
                    <a:pt x="3016" y="2426"/>
                    <a:pt x="3229" y="1967"/>
                    <a:pt x="2508" y="1345"/>
                  </a:cubicBezTo>
                  <a:cubicBezTo>
                    <a:pt x="1770" y="722"/>
                    <a:pt x="1721" y="279"/>
                    <a:pt x="12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4" name="Google Shape;9354;p22"/>
            <p:cNvSpPr/>
            <p:nvPr/>
          </p:nvSpPr>
          <p:spPr>
            <a:xfrm>
              <a:off x="7821287" y="2129033"/>
              <a:ext cx="62599" cy="250101"/>
            </a:xfrm>
            <a:custGeom>
              <a:avLst/>
              <a:gdLst/>
              <a:ahLst/>
              <a:cxnLst/>
              <a:rect l="l" t="t" r="r" b="b"/>
              <a:pathLst>
                <a:path w="1918" h="7663" extrusionOk="0">
                  <a:moveTo>
                    <a:pt x="625" y="0"/>
                  </a:moveTo>
                  <a:cubicBezTo>
                    <a:pt x="557" y="0"/>
                    <a:pt x="484" y="17"/>
                    <a:pt x="410" y="57"/>
                  </a:cubicBezTo>
                  <a:cubicBezTo>
                    <a:pt x="0" y="286"/>
                    <a:pt x="328" y="827"/>
                    <a:pt x="590" y="1089"/>
                  </a:cubicBezTo>
                  <a:cubicBezTo>
                    <a:pt x="852" y="1352"/>
                    <a:pt x="869" y="2630"/>
                    <a:pt x="738" y="3991"/>
                  </a:cubicBezTo>
                  <a:cubicBezTo>
                    <a:pt x="607" y="5351"/>
                    <a:pt x="754" y="7138"/>
                    <a:pt x="1459" y="7662"/>
                  </a:cubicBezTo>
                  <a:cubicBezTo>
                    <a:pt x="1459" y="7662"/>
                    <a:pt x="803" y="7056"/>
                    <a:pt x="951" y="5171"/>
                  </a:cubicBezTo>
                  <a:cubicBezTo>
                    <a:pt x="1098" y="3286"/>
                    <a:pt x="1918" y="1499"/>
                    <a:pt x="1180" y="368"/>
                  </a:cubicBezTo>
                  <a:cubicBezTo>
                    <a:pt x="1180" y="368"/>
                    <a:pt x="946" y="0"/>
                    <a:pt x="6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5" name="Google Shape;9355;p22"/>
            <p:cNvSpPr/>
            <p:nvPr/>
          </p:nvSpPr>
          <p:spPr>
            <a:xfrm>
              <a:off x="7729805" y="2142937"/>
              <a:ext cx="81333" cy="68832"/>
            </a:xfrm>
            <a:custGeom>
              <a:avLst/>
              <a:gdLst/>
              <a:ahLst/>
              <a:cxnLst/>
              <a:rect l="l" t="t" r="r" b="b"/>
              <a:pathLst>
                <a:path w="2492" h="2109" extrusionOk="0">
                  <a:moveTo>
                    <a:pt x="1802" y="0"/>
                  </a:moveTo>
                  <a:cubicBezTo>
                    <a:pt x="1321" y="0"/>
                    <a:pt x="1021" y="400"/>
                    <a:pt x="934" y="1090"/>
                  </a:cubicBezTo>
                  <a:cubicBezTo>
                    <a:pt x="855" y="1735"/>
                    <a:pt x="301" y="1798"/>
                    <a:pt x="85" y="1798"/>
                  </a:cubicBezTo>
                  <a:cubicBezTo>
                    <a:pt x="33" y="1798"/>
                    <a:pt x="0" y="1794"/>
                    <a:pt x="0" y="1794"/>
                  </a:cubicBezTo>
                  <a:lnTo>
                    <a:pt x="0" y="1794"/>
                  </a:lnTo>
                  <a:cubicBezTo>
                    <a:pt x="121" y="1849"/>
                    <a:pt x="702" y="2109"/>
                    <a:pt x="1241" y="2109"/>
                  </a:cubicBezTo>
                  <a:cubicBezTo>
                    <a:pt x="1509" y="2109"/>
                    <a:pt x="1766" y="2045"/>
                    <a:pt x="1951" y="1860"/>
                  </a:cubicBezTo>
                  <a:cubicBezTo>
                    <a:pt x="2492" y="1319"/>
                    <a:pt x="2115" y="614"/>
                    <a:pt x="1967" y="385"/>
                  </a:cubicBezTo>
                  <a:cubicBezTo>
                    <a:pt x="1869" y="270"/>
                    <a:pt x="1902" y="106"/>
                    <a:pt x="2016" y="24"/>
                  </a:cubicBezTo>
                  <a:cubicBezTo>
                    <a:pt x="1941" y="8"/>
                    <a:pt x="1870" y="0"/>
                    <a:pt x="18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6" name="Google Shape;9356;p22"/>
            <p:cNvSpPr/>
            <p:nvPr/>
          </p:nvSpPr>
          <p:spPr>
            <a:xfrm>
              <a:off x="7649549" y="2147995"/>
              <a:ext cx="157313" cy="178723"/>
            </a:xfrm>
            <a:custGeom>
              <a:avLst/>
              <a:gdLst/>
              <a:ahLst/>
              <a:cxnLst/>
              <a:rect l="l" t="t" r="r" b="b"/>
              <a:pathLst>
                <a:path w="4820" h="5476" extrusionOk="0">
                  <a:moveTo>
                    <a:pt x="459" y="0"/>
                  </a:moveTo>
                  <a:cubicBezTo>
                    <a:pt x="0" y="804"/>
                    <a:pt x="246" y="2131"/>
                    <a:pt x="869" y="3016"/>
                  </a:cubicBezTo>
                  <a:cubicBezTo>
                    <a:pt x="1364" y="3715"/>
                    <a:pt x="2135" y="3793"/>
                    <a:pt x="2457" y="3793"/>
                  </a:cubicBezTo>
                  <a:cubicBezTo>
                    <a:pt x="2551" y="3793"/>
                    <a:pt x="2607" y="3787"/>
                    <a:pt x="2607" y="3787"/>
                  </a:cubicBezTo>
                  <a:cubicBezTo>
                    <a:pt x="2344" y="3688"/>
                    <a:pt x="2279" y="3377"/>
                    <a:pt x="2476" y="3131"/>
                  </a:cubicBezTo>
                  <a:cubicBezTo>
                    <a:pt x="2639" y="2967"/>
                    <a:pt x="2607" y="2705"/>
                    <a:pt x="2410" y="2590"/>
                  </a:cubicBezTo>
                  <a:cubicBezTo>
                    <a:pt x="2295" y="2541"/>
                    <a:pt x="2017" y="2328"/>
                    <a:pt x="2246" y="2180"/>
                  </a:cubicBezTo>
                  <a:cubicBezTo>
                    <a:pt x="2272" y="2166"/>
                    <a:pt x="2301" y="2158"/>
                    <a:pt x="2331" y="2158"/>
                  </a:cubicBezTo>
                  <a:cubicBezTo>
                    <a:pt x="2570" y="2158"/>
                    <a:pt x="2913" y="2591"/>
                    <a:pt x="2869" y="3115"/>
                  </a:cubicBezTo>
                  <a:cubicBezTo>
                    <a:pt x="2820" y="3688"/>
                    <a:pt x="3082" y="3852"/>
                    <a:pt x="3475" y="4131"/>
                  </a:cubicBezTo>
                  <a:cubicBezTo>
                    <a:pt x="3869" y="4410"/>
                    <a:pt x="3639" y="4934"/>
                    <a:pt x="3639" y="4934"/>
                  </a:cubicBezTo>
                  <a:cubicBezTo>
                    <a:pt x="4361" y="4524"/>
                    <a:pt x="4197" y="3852"/>
                    <a:pt x="4115" y="3705"/>
                  </a:cubicBezTo>
                  <a:cubicBezTo>
                    <a:pt x="4016" y="3557"/>
                    <a:pt x="3836" y="3295"/>
                    <a:pt x="4066" y="3197"/>
                  </a:cubicBezTo>
                  <a:cubicBezTo>
                    <a:pt x="4079" y="3191"/>
                    <a:pt x="4092" y="3188"/>
                    <a:pt x="4104" y="3188"/>
                  </a:cubicBezTo>
                  <a:cubicBezTo>
                    <a:pt x="4304" y="3188"/>
                    <a:pt x="4377" y="3909"/>
                    <a:pt x="4377" y="4557"/>
                  </a:cubicBezTo>
                  <a:cubicBezTo>
                    <a:pt x="4344" y="4918"/>
                    <a:pt x="4508" y="5278"/>
                    <a:pt x="4820" y="5475"/>
                  </a:cubicBezTo>
                  <a:cubicBezTo>
                    <a:pt x="4688" y="5147"/>
                    <a:pt x="4623" y="4803"/>
                    <a:pt x="4639" y="4459"/>
                  </a:cubicBezTo>
                  <a:cubicBezTo>
                    <a:pt x="4623" y="3951"/>
                    <a:pt x="4721" y="3033"/>
                    <a:pt x="3820" y="2410"/>
                  </a:cubicBezTo>
                  <a:cubicBezTo>
                    <a:pt x="2902" y="1787"/>
                    <a:pt x="1804" y="2049"/>
                    <a:pt x="1000" y="1492"/>
                  </a:cubicBezTo>
                  <a:cubicBezTo>
                    <a:pt x="541" y="1148"/>
                    <a:pt x="328" y="558"/>
                    <a:pt x="45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7" name="Google Shape;9357;p22"/>
            <p:cNvSpPr/>
            <p:nvPr/>
          </p:nvSpPr>
          <p:spPr>
            <a:xfrm>
              <a:off x="7597655" y="2097571"/>
              <a:ext cx="96868" cy="63741"/>
            </a:xfrm>
            <a:custGeom>
              <a:avLst/>
              <a:gdLst/>
              <a:ahLst/>
              <a:cxnLst/>
              <a:rect l="l" t="t" r="r" b="b"/>
              <a:pathLst>
                <a:path w="2968" h="1953" extrusionOk="0">
                  <a:moveTo>
                    <a:pt x="2040" y="1"/>
                  </a:moveTo>
                  <a:cubicBezTo>
                    <a:pt x="332" y="1"/>
                    <a:pt x="296" y="1081"/>
                    <a:pt x="296" y="1365"/>
                  </a:cubicBezTo>
                  <a:cubicBezTo>
                    <a:pt x="296" y="1562"/>
                    <a:pt x="164" y="1726"/>
                    <a:pt x="1" y="1791"/>
                  </a:cubicBezTo>
                  <a:cubicBezTo>
                    <a:pt x="268" y="1904"/>
                    <a:pt x="502" y="1952"/>
                    <a:pt x="708" y="1952"/>
                  </a:cubicBezTo>
                  <a:cubicBezTo>
                    <a:pt x="1460" y="1952"/>
                    <a:pt x="1831" y="1306"/>
                    <a:pt x="2049" y="791"/>
                  </a:cubicBezTo>
                  <a:cubicBezTo>
                    <a:pt x="2197" y="398"/>
                    <a:pt x="2558" y="136"/>
                    <a:pt x="2967" y="87"/>
                  </a:cubicBezTo>
                  <a:cubicBezTo>
                    <a:pt x="2613" y="27"/>
                    <a:pt x="2306" y="1"/>
                    <a:pt x="204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8" name="Google Shape;9358;p22"/>
            <p:cNvSpPr/>
            <p:nvPr/>
          </p:nvSpPr>
          <p:spPr>
            <a:xfrm>
              <a:off x="7560220" y="2096689"/>
              <a:ext cx="47096" cy="37272"/>
            </a:xfrm>
            <a:custGeom>
              <a:avLst/>
              <a:gdLst/>
              <a:ahLst/>
              <a:cxnLst/>
              <a:rect l="l" t="t" r="r" b="b"/>
              <a:pathLst>
                <a:path w="1443" h="1142" extrusionOk="0">
                  <a:moveTo>
                    <a:pt x="475" y="1"/>
                  </a:moveTo>
                  <a:cubicBezTo>
                    <a:pt x="427" y="1"/>
                    <a:pt x="377" y="11"/>
                    <a:pt x="328" y="32"/>
                  </a:cubicBezTo>
                  <a:cubicBezTo>
                    <a:pt x="98" y="146"/>
                    <a:pt x="0" y="425"/>
                    <a:pt x="98" y="671"/>
                  </a:cubicBezTo>
                  <a:cubicBezTo>
                    <a:pt x="180" y="868"/>
                    <a:pt x="361" y="1031"/>
                    <a:pt x="574" y="1097"/>
                  </a:cubicBezTo>
                  <a:cubicBezTo>
                    <a:pt x="652" y="1127"/>
                    <a:pt x="735" y="1142"/>
                    <a:pt x="817" y="1142"/>
                  </a:cubicBezTo>
                  <a:cubicBezTo>
                    <a:pt x="961" y="1142"/>
                    <a:pt x="1105" y="1098"/>
                    <a:pt x="1229" y="1015"/>
                  </a:cubicBezTo>
                  <a:cubicBezTo>
                    <a:pt x="1361" y="884"/>
                    <a:pt x="1443" y="704"/>
                    <a:pt x="1443" y="507"/>
                  </a:cubicBezTo>
                  <a:lnTo>
                    <a:pt x="1443" y="507"/>
                  </a:lnTo>
                  <a:cubicBezTo>
                    <a:pt x="1442" y="507"/>
                    <a:pt x="1123" y="902"/>
                    <a:pt x="763" y="902"/>
                  </a:cubicBezTo>
                  <a:cubicBezTo>
                    <a:pt x="749" y="902"/>
                    <a:pt x="735" y="902"/>
                    <a:pt x="721" y="900"/>
                  </a:cubicBezTo>
                  <a:cubicBezTo>
                    <a:pt x="148" y="851"/>
                    <a:pt x="66" y="261"/>
                    <a:pt x="344" y="114"/>
                  </a:cubicBezTo>
                  <a:cubicBezTo>
                    <a:pt x="384" y="87"/>
                    <a:pt x="428" y="75"/>
                    <a:pt x="471" y="75"/>
                  </a:cubicBezTo>
                  <a:cubicBezTo>
                    <a:pt x="587" y="75"/>
                    <a:pt x="697" y="162"/>
                    <a:pt x="721" y="294"/>
                  </a:cubicBezTo>
                  <a:cubicBezTo>
                    <a:pt x="732" y="393"/>
                    <a:pt x="647" y="455"/>
                    <a:pt x="595" y="455"/>
                  </a:cubicBezTo>
                  <a:cubicBezTo>
                    <a:pt x="569" y="455"/>
                    <a:pt x="552" y="441"/>
                    <a:pt x="557" y="409"/>
                  </a:cubicBezTo>
                  <a:cubicBezTo>
                    <a:pt x="582" y="335"/>
                    <a:pt x="542" y="270"/>
                    <a:pt x="472" y="270"/>
                  </a:cubicBezTo>
                  <a:cubicBezTo>
                    <a:pt x="449" y="270"/>
                    <a:pt x="422" y="277"/>
                    <a:pt x="394" y="294"/>
                  </a:cubicBezTo>
                  <a:cubicBezTo>
                    <a:pt x="262" y="359"/>
                    <a:pt x="394" y="540"/>
                    <a:pt x="394" y="540"/>
                  </a:cubicBezTo>
                  <a:cubicBezTo>
                    <a:pt x="441" y="578"/>
                    <a:pt x="496" y="595"/>
                    <a:pt x="552" y="595"/>
                  </a:cubicBezTo>
                  <a:cubicBezTo>
                    <a:pt x="687" y="595"/>
                    <a:pt x="820" y="490"/>
                    <a:pt x="820" y="327"/>
                  </a:cubicBezTo>
                  <a:cubicBezTo>
                    <a:pt x="807" y="133"/>
                    <a:pt x="652" y="1"/>
                    <a:pt x="47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9" name="Google Shape;9359;p22"/>
            <p:cNvSpPr/>
            <p:nvPr/>
          </p:nvSpPr>
          <p:spPr>
            <a:xfrm>
              <a:off x="8218225" y="2333050"/>
              <a:ext cx="130550" cy="285284"/>
            </a:xfrm>
            <a:custGeom>
              <a:avLst/>
              <a:gdLst/>
              <a:ahLst/>
              <a:cxnLst/>
              <a:rect l="l" t="t" r="r" b="b"/>
              <a:pathLst>
                <a:path w="4000" h="8741" extrusionOk="0">
                  <a:moveTo>
                    <a:pt x="1919" y="0"/>
                  </a:moveTo>
                  <a:cubicBezTo>
                    <a:pt x="1761" y="0"/>
                    <a:pt x="1601" y="22"/>
                    <a:pt x="1443" y="67"/>
                  </a:cubicBezTo>
                  <a:cubicBezTo>
                    <a:pt x="689" y="264"/>
                    <a:pt x="132" y="920"/>
                    <a:pt x="66" y="1690"/>
                  </a:cubicBezTo>
                  <a:cubicBezTo>
                    <a:pt x="0" y="2493"/>
                    <a:pt x="410" y="3280"/>
                    <a:pt x="1000" y="3837"/>
                  </a:cubicBezTo>
                  <a:cubicBezTo>
                    <a:pt x="1590" y="4427"/>
                    <a:pt x="2361" y="4706"/>
                    <a:pt x="2902" y="5214"/>
                  </a:cubicBezTo>
                  <a:cubicBezTo>
                    <a:pt x="3443" y="5689"/>
                    <a:pt x="3770" y="6345"/>
                    <a:pt x="3820" y="7050"/>
                  </a:cubicBezTo>
                  <a:cubicBezTo>
                    <a:pt x="3852" y="7722"/>
                    <a:pt x="3492" y="8394"/>
                    <a:pt x="2918" y="8574"/>
                  </a:cubicBezTo>
                  <a:cubicBezTo>
                    <a:pt x="2792" y="8618"/>
                    <a:pt x="2663" y="8638"/>
                    <a:pt x="2537" y="8638"/>
                  </a:cubicBezTo>
                  <a:cubicBezTo>
                    <a:pt x="2092" y="8638"/>
                    <a:pt x="1685" y="8384"/>
                    <a:pt x="1558" y="8001"/>
                  </a:cubicBezTo>
                  <a:cubicBezTo>
                    <a:pt x="1345" y="7558"/>
                    <a:pt x="1541" y="7034"/>
                    <a:pt x="2000" y="6837"/>
                  </a:cubicBezTo>
                  <a:cubicBezTo>
                    <a:pt x="2082" y="6804"/>
                    <a:pt x="2180" y="6788"/>
                    <a:pt x="2262" y="6788"/>
                  </a:cubicBezTo>
                  <a:cubicBezTo>
                    <a:pt x="2262" y="6788"/>
                    <a:pt x="2292" y="6785"/>
                    <a:pt x="2339" y="6785"/>
                  </a:cubicBezTo>
                  <a:cubicBezTo>
                    <a:pt x="2480" y="6785"/>
                    <a:pt x="2775" y="6812"/>
                    <a:pt x="2885" y="7034"/>
                  </a:cubicBezTo>
                  <a:cubicBezTo>
                    <a:pt x="2885" y="7034"/>
                    <a:pt x="2895" y="7082"/>
                    <a:pt x="2862" y="7082"/>
                  </a:cubicBezTo>
                  <a:cubicBezTo>
                    <a:pt x="2852" y="7082"/>
                    <a:pt x="2839" y="7078"/>
                    <a:pt x="2820" y="7066"/>
                  </a:cubicBezTo>
                  <a:cubicBezTo>
                    <a:pt x="2758" y="7032"/>
                    <a:pt x="2688" y="7015"/>
                    <a:pt x="2617" y="7015"/>
                  </a:cubicBezTo>
                  <a:cubicBezTo>
                    <a:pt x="2517" y="7015"/>
                    <a:pt x="2414" y="7049"/>
                    <a:pt x="2328" y="7116"/>
                  </a:cubicBezTo>
                  <a:cubicBezTo>
                    <a:pt x="2082" y="7361"/>
                    <a:pt x="2131" y="7771"/>
                    <a:pt x="2443" y="7935"/>
                  </a:cubicBezTo>
                  <a:cubicBezTo>
                    <a:pt x="2524" y="7973"/>
                    <a:pt x="2610" y="7991"/>
                    <a:pt x="2692" y="7991"/>
                  </a:cubicBezTo>
                  <a:cubicBezTo>
                    <a:pt x="3007" y="7991"/>
                    <a:pt x="3281" y="7724"/>
                    <a:pt x="3164" y="7230"/>
                  </a:cubicBezTo>
                  <a:cubicBezTo>
                    <a:pt x="3062" y="6911"/>
                    <a:pt x="2755" y="6695"/>
                    <a:pt x="2425" y="6695"/>
                  </a:cubicBezTo>
                  <a:cubicBezTo>
                    <a:pt x="2382" y="6695"/>
                    <a:pt x="2339" y="6698"/>
                    <a:pt x="2295" y="6706"/>
                  </a:cubicBezTo>
                  <a:cubicBezTo>
                    <a:pt x="2180" y="6706"/>
                    <a:pt x="2066" y="6722"/>
                    <a:pt x="1967" y="6788"/>
                  </a:cubicBezTo>
                  <a:cubicBezTo>
                    <a:pt x="1492" y="7001"/>
                    <a:pt x="1295" y="7542"/>
                    <a:pt x="1476" y="8017"/>
                  </a:cubicBezTo>
                  <a:cubicBezTo>
                    <a:pt x="1617" y="8454"/>
                    <a:pt x="2071" y="8740"/>
                    <a:pt x="2561" y="8740"/>
                  </a:cubicBezTo>
                  <a:cubicBezTo>
                    <a:pt x="2696" y="8740"/>
                    <a:pt x="2833" y="8719"/>
                    <a:pt x="2967" y="8673"/>
                  </a:cubicBezTo>
                  <a:cubicBezTo>
                    <a:pt x="3623" y="8492"/>
                    <a:pt x="4000" y="7755"/>
                    <a:pt x="3984" y="7050"/>
                  </a:cubicBezTo>
                  <a:cubicBezTo>
                    <a:pt x="3918" y="6296"/>
                    <a:pt x="3574" y="5591"/>
                    <a:pt x="3016" y="5099"/>
                  </a:cubicBezTo>
                  <a:cubicBezTo>
                    <a:pt x="2443" y="4575"/>
                    <a:pt x="1672" y="4280"/>
                    <a:pt x="1131" y="3723"/>
                  </a:cubicBezTo>
                  <a:cubicBezTo>
                    <a:pt x="558" y="3198"/>
                    <a:pt x="181" y="2444"/>
                    <a:pt x="230" y="1723"/>
                  </a:cubicBezTo>
                  <a:cubicBezTo>
                    <a:pt x="263" y="1264"/>
                    <a:pt x="476" y="854"/>
                    <a:pt x="820" y="559"/>
                  </a:cubicBezTo>
                  <a:cubicBezTo>
                    <a:pt x="984" y="444"/>
                    <a:pt x="1164" y="346"/>
                    <a:pt x="1345" y="297"/>
                  </a:cubicBezTo>
                  <a:cubicBezTo>
                    <a:pt x="1492" y="256"/>
                    <a:pt x="1644" y="235"/>
                    <a:pt x="1795" y="235"/>
                  </a:cubicBezTo>
                  <a:cubicBezTo>
                    <a:pt x="1947" y="235"/>
                    <a:pt x="2099" y="256"/>
                    <a:pt x="2246" y="297"/>
                  </a:cubicBezTo>
                  <a:cubicBezTo>
                    <a:pt x="3262" y="559"/>
                    <a:pt x="3590" y="1936"/>
                    <a:pt x="2902" y="2575"/>
                  </a:cubicBezTo>
                  <a:cubicBezTo>
                    <a:pt x="2771" y="2723"/>
                    <a:pt x="2590" y="2805"/>
                    <a:pt x="2394" y="2854"/>
                  </a:cubicBezTo>
                  <a:cubicBezTo>
                    <a:pt x="2334" y="2862"/>
                    <a:pt x="2278" y="2866"/>
                    <a:pt x="2225" y="2866"/>
                  </a:cubicBezTo>
                  <a:cubicBezTo>
                    <a:pt x="1759" y="2866"/>
                    <a:pt x="1514" y="2570"/>
                    <a:pt x="1558" y="2378"/>
                  </a:cubicBezTo>
                  <a:cubicBezTo>
                    <a:pt x="1558" y="2378"/>
                    <a:pt x="1558" y="2346"/>
                    <a:pt x="1623" y="2346"/>
                  </a:cubicBezTo>
                  <a:cubicBezTo>
                    <a:pt x="1634" y="2346"/>
                    <a:pt x="1655" y="2347"/>
                    <a:pt x="1683" y="2347"/>
                  </a:cubicBezTo>
                  <a:cubicBezTo>
                    <a:pt x="1823" y="2347"/>
                    <a:pt x="2140" y="2324"/>
                    <a:pt x="2262" y="2051"/>
                  </a:cubicBezTo>
                  <a:cubicBezTo>
                    <a:pt x="2381" y="1682"/>
                    <a:pt x="2098" y="1346"/>
                    <a:pt x="1770" y="1346"/>
                  </a:cubicBezTo>
                  <a:cubicBezTo>
                    <a:pt x="1689" y="1346"/>
                    <a:pt x="1606" y="1366"/>
                    <a:pt x="1525" y="1411"/>
                  </a:cubicBezTo>
                  <a:cubicBezTo>
                    <a:pt x="902" y="1788"/>
                    <a:pt x="1049" y="2723"/>
                    <a:pt x="1754" y="2903"/>
                  </a:cubicBezTo>
                  <a:cubicBezTo>
                    <a:pt x="1928" y="2983"/>
                    <a:pt x="2111" y="3021"/>
                    <a:pt x="2291" y="3021"/>
                  </a:cubicBezTo>
                  <a:cubicBezTo>
                    <a:pt x="2741" y="3021"/>
                    <a:pt x="3176" y="2783"/>
                    <a:pt x="3410" y="2362"/>
                  </a:cubicBezTo>
                  <a:cubicBezTo>
                    <a:pt x="3672" y="1821"/>
                    <a:pt x="3623" y="1182"/>
                    <a:pt x="3279" y="674"/>
                  </a:cubicBezTo>
                  <a:cubicBezTo>
                    <a:pt x="2951" y="245"/>
                    <a:pt x="2448" y="0"/>
                    <a:pt x="191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0" name="Google Shape;9360;p22"/>
            <p:cNvSpPr/>
            <p:nvPr/>
          </p:nvSpPr>
          <p:spPr>
            <a:xfrm>
              <a:off x="8289897" y="2441145"/>
              <a:ext cx="56137" cy="78689"/>
            </a:xfrm>
            <a:custGeom>
              <a:avLst/>
              <a:gdLst/>
              <a:ahLst/>
              <a:cxnLst/>
              <a:rect l="l" t="t" r="r" b="b"/>
              <a:pathLst>
                <a:path w="1720" h="2411" extrusionOk="0">
                  <a:moveTo>
                    <a:pt x="214" y="1"/>
                  </a:moveTo>
                  <a:cubicBezTo>
                    <a:pt x="214" y="1"/>
                    <a:pt x="247" y="99"/>
                    <a:pt x="116" y="476"/>
                  </a:cubicBezTo>
                  <a:cubicBezTo>
                    <a:pt x="1" y="869"/>
                    <a:pt x="329" y="1132"/>
                    <a:pt x="968" y="1410"/>
                  </a:cubicBezTo>
                  <a:cubicBezTo>
                    <a:pt x="1345" y="1607"/>
                    <a:pt x="1607" y="1984"/>
                    <a:pt x="1673" y="2410"/>
                  </a:cubicBezTo>
                  <a:cubicBezTo>
                    <a:pt x="1719" y="521"/>
                    <a:pt x="976" y="343"/>
                    <a:pt x="727" y="343"/>
                  </a:cubicBezTo>
                  <a:cubicBezTo>
                    <a:pt x="713" y="343"/>
                    <a:pt x="700" y="344"/>
                    <a:pt x="689" y="345"/>
                  </a:cubicBezTo>
                  <a:cubicBezTo>
                    <a:pt x="493" y="345"/>
                    <a:pt x="394" y="263"/>
                    <a:pt x="361" y="165"/>
                  </a:cubicBezTo>
                  <a:cubicBezTo>
                    <a:pt x="345" y="66"/>
                    <a:pt x="214" y="1"/>
                    <a:pt x="21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1" name="Google Shape;9361;p22"/>
            <p:cNvSpPr/>
            <p:nvPr/>
          </p:nvSpPr>
          <p:spPr>
            <a:xfrm>
              <a:off x="8114992" y="2208962"/>
              <a:ext cx="208652" cy="327452"/>
            </a:xfrm>
            <a:custGeom>
              <a:avLst/>
              <a:gdLst/>
              <a:ahLst/>
              <a:cxnLst/>
              <a:rect l="l" t="t" r="r" b="b"/>
              <a:pathLst>
                <a:path w="6393" h="10033" extrusionOk="0">
                  <a:moveTo>
                    <a:pt x="1147" y="1"/>
                  </a:moveTo>
                  <a:cubicBezTo>
                    <a:pt x="1246" y="132"/>
                    <a:pt x="1229" y="312"/>
                    <a:pt x="1115" y="411"/>
                  </a:cubicBezTo>
                  <a:cubicBezTo>
                    <a:pt x="901" y="591"/>
                    <a:pt x="361" y="1214"/>
                    <a:pt x="754" y="1837"/>
                  </a:cubicBezTo>
                  <a:cubicBezTo>
                    <a:pt x="1196" y="2525"/>
                    <a:pt x="1787" y="2296"/>
                    <a:pt x="1983" y="2886"/>
                  </a:cubicBezTo>
                  <a:cubicBezTo>
                    <a:pt x="1983" y="2886"/>
                    <a:pt x="2065" y="3181"/>
                    <a:pt x="1869" y="3279"/>
                  </a:cubicBezTo>
                  <a:cubicBezTo>
                    <a:pt x="1839" y="3295"/>
                    <a:pt x="1810" y="3303"/>
                    <a:pt x="1782" y="3303"/>
                  </a:cubicBezTo>
                  <a:cubicBezTo>
                    <a:pt x="1643" y="3303"/>
                    <a:pt x="1541" y="3118"/>
                    <a:pt x="1541" y="2968"/>
                  </a:cubicBezTo>
                  <a:cubicBezTo>
                    <a:pt x="1475" y="2673"/>
                    <a:pt x="1229" y="2427"/>
                    <a:pt x="918" y="2394"/>
                  </a:cubicBezTo>
                  <a:cubicBezTo>
                    <a:pt x="541" y="2329"/>
                    <a:pt x="492" y="2230"/>
                    <a:pt x="492" y="2230"/>
                  </a:cubicBezTo>
                  <a:lnTo>
                    <a:pt x="492" y="2230"/>
                  </a:lnTo>
                  <a:cubicBezTo>
                    <a:pt x="541" y="2361"/>
                    <a:pt x="541" y="2509"/>
                    <a:pt x="508" y="2656"/>
                  </a:cubicBezTo>
                  <a:cubicBezTo>
                    <a:pt x="459" y="2804"/>
                    <a:pt x="147" y="3312"/>
                    <a:pt x="721" y="3689"/>
                  </a:cubicBezTo>
                  <a:cubicBezTo>
                    <a:pt x="1295" y="4066"/>
                    <a:pt x="1573" y="3869"/>
                    <a:pt x="1672" y="4509"/>
                  </a:cubicBezTo>
                  <a:cubicBezTo>
                    <a:pt x="1787" y="5148"/>
                    <a:pt x="1836" y="5918"/>
                    <a:pt x="2180" y="6246"/>
                  </a:cubicBezTo>
                  <a:cubicBezTo>
                    <a:pt x="2065" y="6180"/>
                    <a:pt x="1967" y="6082"/>
                    <a:pt x="1918" y="5967"/>
                  </a:cubicBezTo>
                  <a:cubicBezTo>
                    <a:pt x="1765" y="5631"/>
                    <a:pt x="1441" y="5423"/>
                    <a:pt x="1079" y="5423"/>
                  </a:cubicBezTo>
                  <a:cubicBezTo>
                    <a:pt x="1053" y="5423"/>
                    <a:pt x="1026" y="5424"/>
                    <a:pt x="1000" y="5426"/>
                  </a:cubicBezTo>
                  <a:cubicBezTo>
                    <a:pt x="957" y="5429"/>
                    <a:pt x="917" y="5430"/>
                    <a:pt x="879" y="5430"/>
                  </a:cubicBezTo>
                  <a:cubicBezTo>
                    <a:pt x="416" y="5430"/>
                    <a:pt x="357" y="5253"/>
                    <a:pt x="311" y="5131"/>
                  </a:cubicBezTo>
                  <a:lnTo>
                    <a:pt x="311" y="5131"/>
                  </a:lnTo>
                  <a:cubicBezTo>
                    <a:pt x="311" y="5132"/>
                    <a:pt x="0" y="6131"/>
                    <a:pt x="934" y="6623"/>
                  </a:cubicBezTo>
                  <a:cubicBezTo>
                    <a:pt x="1869" y="7115"/>
                    <a:pt x="1787" y="6738"/>
                    <a:pt x="3081" y="7803"/>
                  </a:cubicBezTo>
                  <a:cubicBezTo>
                    <a:pt x="4131" y="8656"/>
                    <a:pt x="4327" y="8705"/>
                    <a:pt x="4327" y="8705"/>
                  </a:cubicBezTo>
                  <a:cubicBezTo>
                    <a:pt x="4299" y="8700"/>
                    <a:pt x="4270" y="8698"/>
                    <a:pt x="4242" y="8698"/>
                  </a:cubicBezTo>
                  <a:cubicBezTo>
                    <a:pt x="4075" y="8698"/>
                    <a:pt x="3917" y="8780"/>
                    <a:pt x="3819" y="8934"/>
                  </a:cubicBezTo>
                  <a:cubicBezTo>
                    <a:pt x="3622" y="9229"/>
                    <a:pt x="3721" y="9639"/>
                    <a:pt x="4049" y="9803"/>
                  </a:cubicBezTo>
                  <a:cubicBezTo>
                    <a:pt x="4049" y="9803"/>
                    <a:pt x="3934" y="9590"/>
                    <a:pt x="4131" y="9573"/>
                  </a:cubicBezTo>
                  <a:cubicBezTo>
                    <a:pt x="4137" y="9573"/>
                    <a:pt x="4144" y="9573"/>
                    <a:pt x="4150" y="9573"/>
                  </a:cubicBezTo>
                  <a:cubicBezTo>
                    <a:pt x="4274" y="9573"/>
                    <a:pt x="4422" y="9662"/>
                    <a:pt x="4582" y="9662"/>
                  </a:cubicBezTo>
                  <a:cubicBezTo>
                    <a:pt x="4674" y="9662"/>
                    <a:pt x="4770" y="9633"/>
                    <a:pt x="4868" y="9541"/>
                  </a:cubicBezTo>
                  <a:cubicBezTo>
                    <a:pt x="4988" y="9428"/>
                    <a:pt x="5184" y="9330"/>
                    <a:pt x="5413" y="9330"/>
                  </a:cubicBezTo>
                  <a:cubicBezTo>
                    <a:pt x="5716" y="9330"/>
                    <a:pt x="6075" y="9501"/>
                    <a:pt x="6393" y="10032"/>
                  </a:cubicBezTo>
                  <a:cubicBezTo>
                    <a:pt x="6393" y="10032"/>
                    <a:pt x="6147" y="9229"/>
                    <a:pt x="4835" y="8688"/>
                  </a:cubicBezTo>
                  <a:cubicBezTo>
                    <a:pt x="3114" y="7983"/>
                    <a:pt x="2032" y="6279"/>
                    <a:pt x="2131" y="4427"/>
                  </a:cubicBezTo>
                  <a:cubicBezTo>
                    <a:pt x="2213" y="2197"/>
                    <a:pt x="3508" y="673"/>
                    <a:pt x="114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2" name="Google Shape;9362;p22"/>
            <p:cNvSpPr/>
            <p:nvPr/>
          </p:nvSpPr>
          <p:spPr>
            <a:xfrm>
              <a:off x="8175437" y="2125769"/>
              <a:ext cx="95791" cy="350723"/>
            </a:xfrm>
            <a:custGeom>
              <a:avLst/>
              <a:gdLst/>
              <a:ahLst/>
              <a:cxnLst/>
              <a:rect l="l" t="t" r="r" b="b"/>
              <a:pathLst>
                <a:path w="2935" h="10746" extrusionOk="0">
                  <a:moveTo>
                    <a:pt x="1296" y="1"/>
                  </a:moveTo>
                  <a:cubicBezTo>
                    <a:pt x="713" y="1"/>
                    <a:pt x="161" y="380"/>
                    <a:pt x="98" y="911"/>
                  </a:cubicBezTo>
                  <a:cubicBezTo>
                    <a:pt x="0" y="1452"/>
                    <a:pt x="426" y="1960"/>
                    <a:pt x="984" y="1960"/>
                  </a:cubicBezTo>
                  <a:cubicBezTo>
                    <a:pt x="998" y="1961"/>
                    <a:pt x="1012" y="1961"/>
                    <a:pt x="1026" y="1961"/>
                  </a:cubicBezTo>
                  <a:cubicBezTo>
                    <a:pt x="1572" y="1961"/>
                    <a:pt x="1847" y="1346"/>
                    <a:pt x="1639" y="1075"/>
                  </a:cubicBezTo>
                  <a:cubicBezTo>
                    <a:pt x="1563" y="957"/>
                    <a:pt x="1445" y="904"/>
                    <a:pt x="1328" y="904"/>
                  </a:cubicBezTo>
                  <a:cubicBezTo>
                    <a:pt x="1121" y="904"/>
                    <a:pt x="913" y="1069"/>
                    <a:pt x="934" y="1321"/>
                  </a:cubicBezTo>
                  <a:cubicBezTo>
                    <a:pt x="951" y="1632"/>
                    <a:pt x="1295" y="1616"/>
                    <a:pt x="1344" y="1648"/>
                  </a:cubicBezTo>
                  <a:cubicBezTo>
                    <a:pt x="1377" y="1698"/>
                    <a:pt x="1344" y="1763"/>
                    <a:pt x="1344" y="1763"/>
                  </a:cubicBezTo>
                  <a:cubicBezTo>
                    <a:pt x="1295" y="1812"/>
                    <a:pt x="1229" y="1862"/>
                    <a:pt x="1164" y="1894"/>
                  </a:cubicBezTo>
                  <a:cubicBezTo>
                    <a:pt x="1148" y="1911"/>
                    <a:pt x="1131" y="1911"/>
                    <a:pt x="1115" y="1911"/>
                  </a:cubicBezTo>
                  <a:lnTo>
                    <a:pt x="1098" y="1911"/>
                  </a:lnTo>
                  <a:cubicBezTo>
                    <a:pt x="1065" y="1915"/>
                    <a:pt x="1031" y="1916"/>
                    <a:pt x="999" y="1916"/>
                  </a:cubicBezTo>
                  <a:cubicBezTo>
                    <a:pt x="473" y="1916"/>
                    <a:pt x="72" y="1435"/>
                    <a:pt x="180" y="911"/>
                  </a:cubicBezTo>
                  <a:cubicBezTo>
                    <a:pt x="252" y="439"/>
                    <a:pt x="747" y="115"/>
                    <a:pt x="1265" y="115"/>
                  </a:cubicBezTo>
                  <a:cubicBezTo>
                    <a:pt x="1574" y="115"/>
                    <a:pt x="1892" y="231"/>
                    <a:pt x="2131" y="501"/>
                  </a:cubicBezTo>
                  <a:cubicBezTo>
                    <a:pt x="2754" y="1239"/>
                    <a:pt x="2623" y="2435"/>
                    <a:pt x="2246" y="3435"/>
                  </a:cubicBezTo>
                  <a:cubicBezTo>
                    <a:pt x="1426" y="5451"/>
                    <a:pt x="541" y="7500"/>
                    <a:pt x="1148" y="8975"/>
                  </a:cubicBezTo>
                  <a:cubicBezTo>
                    <a:pt x="1426" y="9729"/>
                    <a:pt x="1967" y="10352"/>
                    <a:pt x="2672" y="10746"/>
                  </a:cubicBezTo>
                  <a:cubicBezTo>
                    <a:pt x="2000" y="10319"/>
                    <a:pt x="1492" y="9697"/>
                    <a:pt x="1229" y="8943"/>
                  </a:cubicBezTo>
                  <a:cubicBezTo>
                    <a:pt x="689" y="7500"/>
                    <a:pt x="1557" y="5550"/>
                    <a:pt x="2410" y="3501"/>
                  </a:cubicBezTo>
                  <a:cubicBezTo>
                    <a:pt x="2787" y="2484"/>
                    <a:pt x="2934" y="1239"/>
                    <a:pt x="2246" y="419"/>
                  </a:cubicBezTo>
                  <a:cubicBezTo>
                    <a:pt x="1977" y="126"/>
                    <a:pt x="1631" y="1"/>
                    <a:pt x="129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3" name="Google Shape;9363;p22"/>
            <p:cNvSpPr/>
            <p:nvPr/>
          </p:nvSpPr>
          <p:spPr>
            <a:xfrm>
              <a:off x="8286176" y="2228251"/>
              <a:ext cx="124120" cy="121999"/>
            </a:xfrm>
            <a:custGeom>
              <a:avLst/>
              <a:gdLst/>
              <a:ahLst/>
              <a:cxnLst/>
              <a:rect l="l" t="t" r="r" b="b"/>
              <a:pathLst>
                <a:path w="3803" h="3738" extrusionOk="0">
                  <a:moveTo>
                    <a:pt x="508" y="0"/>
                  </a:moveTo>
                  <a:cubicBezTo>
                    <a:pt x="508" y="0"/>
                    <a:pt x="279" y="66"/>
                    <a:pt x="148" y="672"/>
                  </a:cubicBezTo>
                  <a:cubicBezTo>
                    <a:pt x="0" y="1262"/>
                    <a:pt x="279" y="1492"/>
                    <a:pt x="1066" y="1852"/>
                  </a:cubicBezTo>
                  <a:cubicBezTo>
                    <a:pt x="1836" y="2213"/>
                    <a:pt x="1885" y="3508"/>
                    <a:pt x="1885" y="3508"/>
                  </a:cubicBezTo>
                  <a:lnTo>
                    <a:pt x="1902" y="3737"/>
                  </a:lnTo>
                  <a:lnTo>
                    <a:pt x="1918" y="3508"/>
                  </a:lnTo>
                  <a:cubicBezTo>
                    <a:pt x="1918" y="3508"/>
                    <a:pt x="1951" y="2213"/>
                    <a:pt x="2737" y="1852"/>
                  </a:cubicBezTo>
                  <a:cubicBezTo>
                    <a:pt x="3524" y="1492"/>
                    <a:pt x="3803" y="1262"/>
                    <a:pt x="3655" y="672"/>
                  </a:cubicBezTo>
                  <a:cubicBezTo>
                    <a:pt x="3508" y="66"/>
                    <a:pt x="3279" y="0"/>
                    <a:pt x="3278" y="0"/>
                  </a:cubicBezTo>
                  <a:lnTo>
                    <a:pt x="3278" y="0"/>
                  </a:lnTo>
                  <a:cubicBezTo>
                    <a:pt x="3278" y="0"/>
                    <a:pt x="3292" y="268"/>
                    <a:pt x="3112" y="268"/>
                  </a:cubicBezTo>
                  <a:cubicBezTo>
                    <a:pt x="3098" y="268"/>
                    <a:pt x="3082" y="266"/>
                    <a:pt x="3065" y="262"/>
                  </a:cubicBezTo>
                  <a:cubicBezTo>
                    <a:pt x="2966" y="232"/>
                    <a:pt x="2829" y="173"/>
                    <a:pt x="2696" y="173"/>
                  </a:cubicBezTo>
                  <a:cubicBezTo>
                    <a:pt x="2543" y="173"/>
                    <a:pt x="2398" y="251"/>
                    <a:pt x="2328" y="541"/>
                  </a:cubicBezTo>
                  <a:cubicBezTo>
                    <a:pt x="2216" y="1067"/>
                    <a:pt x="2166" y="1640"/>
                    <a:pt x="1937" y="1640"/>
                  </a:cubicBezTo>
                  <a:cubicBezTo>
                    <a:pt x="1931" y="1640"/>
                    <a:pt x="1924" y="1640"/>
                    <a:pt x="1918" y="1639"/>
                  </a:cubicBezTo>
                  <a:lnTo>
                    <a:pt x="1885" y="1639"/>
                  </a:lnTo>
                  <a:cubicBezTo>
                    <a:pt x="1879" y="1640"/>
                    <a:pt x="1873" y="1640"/>
                    <a:pt x="1867" y="1640"/>
                  </a:cubicBezTo>
                  <a:cubicBezTo>
                    <a:pt x="1652" y="1640"/>
                    <a:pt x="1587" y="1067"/>
                    <a:pt x="1475" y="541"/>
                  </a:cubicBezTo>
                  <a:cubicBezTo>
                    <a:pt x="1405" y="251"/>
                    <a:pt x="1264" y="173"/>
                    <a:pt x="1114" y="173"/>
                  </a:cubicBezTo>
                  <a:cubicBezTo>
                    <a:pt x="983" y="173"/>
                    <a:pt x="844" y="232"/>
                    <a:pt x="738" y="262"/>
                  </a:cubicBezTo>
                  <a:cubicBezTo>
                    <a:pt x="721" y="266"/>
                    <a:pt x="705" y="268"/>
                    <a:pt x="691" y="268"/>
                  </a:cubicBezTo>
                  <a:cubicBezTo>
                    <a:pt x="508" y="268"/>
                    <a:pt x="508" y="0"/>
                    <a:pt x="50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4" name="Google Shape;9364;p22"/>
            <p:cNvSpPr/>
            <p:nvPr/>
          </p:nvSpPr>
          <p:spPr>
            <a:xfrm>
              <a:off x="8326288" y="2143720"/>
              <a:ext cx="44420" cy="110217"/>
            </a:xfrm>
            <a:custGeom>
              <a:avLst/>
              <a:gdLst/>
              <a:ahLst/>
              <a:cxnLst/>
              <a:rect l="l" t="t" r="r" b="b"/>
              <a:pathLst>
                <a:path w="1361" h="3377" extrusionOk="0">
                  <a:moveTo>
                    <a:pt x="689" y="0"/>
                  </a:moveTo>
                  <a:lnTo>
                    <a:pt x="640" y="328"/>
                  </a:lnTo>
                  <a:cubicBezTo>
                    <a:pt x="607" y="607"/>
                    <a:pt x="509" y="869"/>
                    <a:pt x="361" y="1098"/>
                  </a:cubicBezTo>
                  <a:cubicBezTo>
                    <a:pt x="132" y="1443"/>
                    <a:pt x="0" y="1754"/>
                    <a:pt x="296" y="2164"/>
                  </a:cubicBezTo>
                  <a:cubicBezTo>
                    <a:pt x="492" y="2426"/>
                    <a:pt x="607" y="2721"/>
                    <a:pt x="656" y="3049"/>
                  </a:cubicBezTo>
                  <a:cubicBezTo>
                    <a:pt x="656" y="3131"/>
                    <a:pt x="673" y="3377"/>
                    <a:pt x="689" y="3377"/>
                  </a:cubicBezTo>
                  <a:cubicBezTo>
                    <a:pt x="689" y="3377"/>
                    <a:pt x="705" y="3131"/>
                    <a:pt x="722" y="3049"/>
                  </a:cubicBezTo>
                  <a:cubicBezTo>
                    <a:pt x="754" y="2721"/>
                    <a:pt x="869" y="2426"/>
                    <a:pt x="1066" y="2164"/>
                  </a:cubicBezTo>
                  <a:cubicBezTo>
                    <a:pt x="1361" y="1754"/>
                    <a:pt x="1230" y="1443"/>
                    <a:pt x="1000" y="1098"/>
                  </a:cubicBezTo>
                  <a:cubicBezTo>
                    <a:pt x="853" y="869"/>
                    <a:pt x="754" y="607"/>
                    <a:pt x="722" y="328"/>
                  </a:cubicBezTo>
                  <a:lnTo>
                    <a:pt x="68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5" name="Google Shape;9365;p22"/>
            <p:cNvSpPr/>
            <p:nvPr/>
          </p:nvSpPr>
          <p:spPr>
            <a:xfrm>
              <a:off x="8257292" y="2112682"/>
              <a:ext cx="90961" cy="266453"/>
            </a:xfrm>
            <a:custGeom>
              <a:avLst/>
              <a:gdLst/>
              <a:ahLst/>
              <a:cxnLst/>
              <a:rect l="l" t="t" r="r" b="b"/>
              <a:pathLst>
                <a:path w="2787" h="8164" extrusionOk="0">
                  <a:moveTo>
                    <a:pt x="2082" y="1"/>
                  </a:moveTo>
                  <a:lnTo>
                    <a:pt x="2082" y="1"/>
                  </a:lnTo>
                  <a:cubicBezTo>
                    <a:pt x="2426" y="1115"/>
                    <a:pt x="967" y="1295"/>
                    <a:pt x="443" y="2918"/>
                  </a:cubicBezTo>
                  <a:cubicBezTo>
                    <a:pt x="0" y="4295"/>
                    <a:pt x="279" y="5229"/>
                    <a:pt x="1574" y="6147"/>
                  </a:cubicBezTo>
                  <a:cubicBezTo>
                    <a:pt x="2721" y="6934"/>
                    <a:pt x="2770" y="7999"/>
                    <a:pt x="2770" y="8163"/>
                  </a:cubicBezTo>
                  <a:cubicBezTo>
                    <a:pt x="2787" y="7655"/>
                    <a:pt x="2623" y="7163"/>
                    <a:pt x="2344" y="6754"/>
                  </a:cubicBezTo>
                  <a:cubicBezTo>
                    <a:pt x="2033" y="6328"/>
                    <a:pt x="1639" y="6082"/>
                    <a:pt x="1049" y="5574"/>
                  </a:cubicBezTo>
                  <a:cubicBezTo>
                    <a:pt x="869" y="5410"/>
                    <a:pt x="738" y="5197"/>
                    <a:pt x="639" y="4983"/>
                  </a:cubicBezTo>
                  <a:cubicBezTo>
                    <a:pt x="311" y="4147"/>
                    <a:pt x="967" y="3279"/>
                    <a:pt x="1311" y="2902"/>
                  </a:cubicBezTo>
                  <a:cubicBezTo>
                    <a:pt x="1721" y="2443"/>
                    <a:pt x="2426" y="1967"/>
                    <a:pt x="2573" y="1082"/>
                  </a:cubicBezTo>
                  <a:cubicBezTo>
                    <a:pt x="2705" y="181"/>
                    <a:pt x="2082" y="1"/>
                    <a:pt x="20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6" name="Google Shape;9366;p22"/>
            <p:cNvSpPr/>
            <p:nvPr/>
          </p:nvSpPr>
          <p:spPr>
            <a:xfrm>
              <a:off x="8159118" y="1804682"/>
              <a:ext cx="79472" cy="178560"/>
            </a:xfrm>
            <a:custGeom>
              <a:avLst/>
              <a:gdLst/>
              <a:ahLst/>
              <a:cxnLst/>
              <a:rect l="l" t="t" r="r" b="b"/>
              <a:pathLst>
                <a:path w="2435" h="5471" extrusionOk="0">
                  <a:moveTo>
                    <a:pt x="1009" y="1"/>
                  </a:moveTo>
                  <a:cubicBezTo>
                    <a:pt x="660" y="1"/>
                    <a:pt x="0" y="565"/>
                    <a:pt x="287" y="2438"/>
                  </a:cubicBezTo>
                  <a:cubicBezTo>
                    <a:pt x="615" y="4455"/>
                    <a:pt x="2172" y="5422"/>
                    <a:pt x="2434" y="5471"/>
                  </a:cubicBezTo>
                  <a:cubicBezTo>
                    <a:pt x="2434" y="5471"/>
                    <a:pt x="910" y="4471"/>
                    <a:pt x="779" y="2815"/>
                  </a:cubicBezTo>
                  <a:cubicBezTo>
                    <a:pt x="648" y="1144"/>
                    <a:pt x="1156" y="1094"/>
                    <a:pt x="1320" y="734"/>
                  </a:cubicBezTo>
                  <a:cubicBezTo>
                    <a:pt x="1484" y="373"/>
                    <a:pt x="1418" y="111"/>
                    <a:pt x="1090" y="13"/>
                  </a:cubicBezTo>
                  <a:cubicBezTo>
                    <a:pt x="1066" y="5"/>
                    <a:pt x="1038" y="1"/>
                    <a:pt x="100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7" name="Google Shape;9367;p22"/>
            <p:cNvSpPr/>
            <p:nvPr/>
          </p:nvSpPr>
          <p:spPr>
            <a:xfrm>
              <a:off x="8124066" y="1755986"/>
              <a:ext cx="171771" cy="231530"/>
            </a:xfrm>
            <a:custGeom>
              <a:avLst/>
              <a:gdLst/>
              <a:ahLst/>
              <a:cxnLst/>
              <a:rect l="l" t="t" r="r" b="b"/>
              <a:pathLst>
                <a:path w="5263" h="7094" extrusionOk="0">
                  <a:moveTo>
                    <a:pt x="3600" y="0"/>
                  </a:moveTo>
                  <a:cubicBezTo>
                    <a:pt x="3385" y="0"/>
                    <a:pt x="3186" y="27"/>
                    <a:pt x="3017" y="62"/>
                  </a:cubicBezTo>
                  <a:cubicBezTo>
                    <a:pt x="2590" y="128"/>
                    <a:pt x="2181" y="292"/>
                    <a:pt x="1820" y="554"/>
                  </a:cubicBezTo>
                  <a:cubicBezTo>
                    <a:pt x="1" y="1898"/>
                    <a:pt x="328" y="4291"/>
                    <a:pt x="869" y="5438"/>
                  </a:cubicBezTo>
                  <a:cubicBezTo>
                    <a:pt x="1164" y="6110"/>
                    <a:pt x="1656" y="6684"/>
                    <a:pt x="2263" y="7094"/>
                  </a:cubicBezTo>
                  <a:cubicBezTo>
                    <a:pt x="1672" y="6668"/>
                    <a:pt x="1214" y="6078"/>
                    <a:pt x="951" y="5389"/>
                  </a:cubicBezTo>
                  <a:cubicBezTo>
                    <a:pt x="443" y="4242"/>
                    <a:pt x="181" y="1947"/>
                    <a:pt x="1918" y="685"/>
                  </a:cubicBezTo>
                  <a:cubicBezTo>
                    <a:pt x="2341" y="370"/>
                    <a:pt x="2893" y="178"/>
                    <a:pt x="3405" y="178"/>
                  </a:cubicBezTo>
                  <a:cubicBezTo>
                    <a:pt x="3825" y="178"/>
                    <a:pt x="4218" y="307"/>
                    <a:pt x="4492" y="603"/>
                  </a:cubicBezTo>
                  <a:cubicBezTo>
                    <a:pt x="5138" y="1233"/>
                    <a:pt x="4670" y="2292"/>
                    <a:pt x="3966" y="2292"/>
                  </a:cubicBezTo>
                  <a:cubicBezTo>
                    <a:pt x="3956" y="2292"/>
                    <a:pt x="3945" y="2292"/>
                    <a:pt x="3934" y="2291"/>
                  </a:cubicBezTo>
                  <a:cubicBezTo>
                    <a:pt x="3905" y="2295"/>
                    <a:pt x="3875" y="2296"/>
                    <a:pt x="3845" y="2296"/>
                  </a:cubicBezTo>
                  <a:cubicBezTo>
                    <a:pt x="3584" y="2296"/>
                    <a:pt x="3344" y="2168"/>
                    <a:pt x="3197" y="1947"/>
                  </a:cubicBezTo>
                  <a:cubicBezTo>
                    <a:pt x="3148" y="1832"/>
                    <a:pt x="3131" y="1701"/>
                    <a:pt x="3131" y="1586"/>
                  </a:cubicBezTo>
                  <a:cubicBezTo>
                    <a:pt x="3161" y="1329"/>
                    <a:pt x="3244" y="1251"/>
                    <a:pt x="3299" y="1251"/>
                  </a:cubicBezTo>
                  <a:cubicBezTo>
                    <a:pt x="3334" y="1251"/>
                    <a:pt x="3357" y="1285"/>
                    <a:pt x="3344" y="1324"/>
                  </a:cubicBezTo>
                  <a:cubicBezTo>
                    <a:pt x="3301" y="1556"/>
                    <a:pt x="3488" y="1762"/>
                    <a:pt x="3712" y="1762"/>
                  </a:cubicBezTo>
                  <a:cubicBezTo>
                    <a:pt x="3742" y="1762"/>
                    <a:pt x="3773" y="1758"/>
                    <a:pt x="3803" y="1750"/>
                  </a:cubicBezTo>
                  <a:cubicBezTo>
                    <a:pt x="4213" y="1701"/>
                    <a:pt x="4311" y="1144"/>
                    <a:pt x="3951" y="947"/>
                  </a:cubicBezTo>
                  <a:cubicBezTo>
                    <a:pt x="3857" y="900"/>
                    <a:pt x="3759" y="879"/>
                    <a:pt x="3663" y="879"/>
                  </a:cubicBezTo>
                  <a:cubicBezTo>
                    <a:pt x="3354" y="879"/>
                    <a:pt x="3067" y="1102"/>
                    <a:pt x="3017" y="1439"/>
                  </a:cubicBezTo>
                  <a:cubicBezTo>
                    <a:pt x="2967" y="1767"/>
                    <a:pt x="3131" y="2095"/>
                    <a:pt x="3426" y="2259"/>
                  </a:cubicBezTo>
                  <a:lnTo>
                    <a:pt x="3443" y="2275"/>
                  </a:lnTo>
                  <a:lnTo>
                    <a:pt x="3459" y="2275"/>
                  </a:lnTo>
                  <a:cubicBezTo>
                    <a:pt x="3557" y="2324"/>
                    <a:pt x="3656" y="2357"/>
                    <a:pt x="3754" y="2390"/>
                  </a:cubicBezTo>
                  <a:cubicBezTo>
                    <a:pt x="3850" y="2411"/>
                    <a:pt x="3944" y="2422"/>
                    <a:pt x="4037" y="2422"/>
                  </a:cubicBezTo>
                  <a:cubicBezTo>
                    <a:pt x="4647" y="2422"/>
                    <a:pt x="5173" y="1982"/>
                    <a:pt x="5229" y="1455"/>
                  </a:cubicBezTo>
                  <a:cubicBezTo>
                    <a:pt x="5262" y="1062"/>
                    <a:pt x="5115" y="652"/>
                    <a:pt x="4803" y="374"/>
                  </a:cubicBezTo>
                  <a:cubicBezTo>
                    <a:pt x="4423" y="88"/>
                    <a:pt x="3988" y="0"/>
                    <a:pt x="360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8" name="Google Shape;9368;p22"/>
            <p:cNvSpPr/>
            <p:nvPr/>
          </p:nvSpPr>
          <p:spPr>
            <a:xfrm>
              <a:off x="8229452" y="1695281"/>
              <a:ext cx="238091" cy="167594"/>
            </a:xfrm>
            <a:custGeom>
              <a:avLst/>
              <a:gdLst/>
              <a:ahLst/>
              <a:cxnLst/>
              <a:rect l="l" t="t" r="r" b="b"/>
              <a:pathLst>
                <a:path w="7295" h="5135" extrusionOk="0">
                  <a:moveTo>
                    <a:pt x="1741" y="0"/>
                  </a:moveTo>
                  <a:cubicBezTo>
                    <a:pt x="1344" y="0"/>
                    <a:pt x="955" y="172"/>
                    <a:pt x="689" y="496"/>
                  </a:cubicBezTo>
                  <a:cubicBezTo>
                    <a:pt x="604" y="628"/>
                    <a:pt x="454" y="701"/>
                    <a:pt x="304" y="701"/>
                  </a:cubicBezTo>
                  <a:cubicBezTo>
                    <a:pt x="194" y="701"/>
                    <a:pt x="84" y="661"/>
                    <a:pt x="1" y="578"/>
                  </a:cubicBezTo>
                  <a:lnTo>
                    <a:pt x="1" y="578"/>
                  </a:lnTo>
                  <a:cubicBezTo>
                    <a:pt x="33" y="955"/>
                    <a:pt x="50" y="1021"/>
                    <a:pt x="1755" y="1742"/>
                  </a:cubicBezTo>
                  <a:cubicBezTo>
                    <a:pt x="3066" y="2283"/>
                    <a:pt x="3508" y="4250"/>
                    <a:pt x="3656" y="5135"/>
                  </a:cubicBezTo>
                  <a:cubicBezTo>
                    <a:pt x="3787" y="4250"/>
                    <a:pt x="4230" y="2283"/>
                    <a:pt x="5541" y="1742"/>
                  </a:cubicBezTo>
                  <a:cubicBezTo>
                    <a:pt x="7246" y="1021"/>
                    <a:pt x="7262" y="955"/>
                    <a:pt x="7295" y="578"/>
                  </a:cubicBezTo>
                  <a:lnTo>
                    <a:pt x="7295" y="578"/>
                  </a:lnTo>
                  <a:cubicBezTo>
                    <a:pt x="7211" y="661"/>
                    <a:pt x="7102" y="701"/>
                    <a:pt x="6991" y="701"/>
                  </a:cubicBezTo>
                  <a:cubicBezTo>
                    <a:pt x="6842" y="701"/>
                    <a:pt x="6691" y="628"/>
                    <a:pt x="6606" y="496"/>
                  </a:cubicBezTo>
                  <a:cubicBezTo>
                    <a:pt x="6341" y="172"/>
                    <a:pt x="5951" y="0"/>
                    <a:pt x="5555" y="0"/>
                  </a:cubicBezTo>
                  <a:cubicBezTo>
                    <a:pt x="5290" y="0"/>
                    <a:pt x="5023" y="76"/>
                    <a:pt x="4787" y="234"/>
                  </a:cubicBezTo>
                  <a:cubicBezTo>
                    <a:pt x="4213" y="644"/>
                    <a:pt x="3836" y="1447"/>
                    <a:pt x="3656" y="2660"/>
                  </a:cubicBezTo>
                  <a:cubicBezTo>
                    <a:pt x="3459" y="1447"/>
                    <a:pt x="3082" y="627"/>
                    <a:pt x="2509" y="234"/>
                  </a:cubicBezTo>
                  <a:cubicBezTo>
                    <a:pt x="2273" y="76"/>
                    <a:pt x="2005" y="0"/>
                    <a:pt x="174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9" name="Google Shape;9369;p22"/>
            <p:cNvSpPr/>
            <p:nvPr/>
          </p:nvSpPr>
          <p:spPr>
            <a:xfrm>
              <a:off x="8304877" y="1601774"/>
              <a:ext cx="87240" cy="145008"/>
            </a:xfrm>
            <a:custGeom>
              <a:avLst/>
              <a:gdLst/>
              <a:ahLst/>
              <a:cxnLst/>
              <a:rect l="l" t="t" r="r" b="b"/>
              <a:pathLst>
                <a:path w="2673" h="4443" extrusionOk="0">
                  <a:moveTo>
                    <a:pt x="1345" y="1"/>
                  </a:moveTo>
                  <a:cubicBezTo>
                    <a:pt x="1263" y="165"/>
                    <a:pt x="1148" y="312"/>
                    <a:pt x="1017" y="427"/>
                  </a:cubicBezTo>
                  <a:cubicBezTo>
                    <a:pt x="575" y="853"/>
                    <a:pt x="1" y="1722"/>
                    <a:pt x="738" y="2919"/>
                  </a:cubicBezTo>
                  <a:cubicBezTo>
                    <a:pt x="1017" y="3394"/>
                    <a:pt x="1230" y="3902"/>
                    <a:pt x="1345" y="4443"/>
                  </a:cubicBezTo>
                  <a:cubicBezTo>
                    <a:pt x="1460" y="3902"/>
                    <a:pt x="1656" y="3394"/>
                    <a:pt x="1951" y="2919"/>
                  </a:cubicBezTo>
                  <a:cubicBezTo>
                    <a:pt x="2673" y="1722"/>
                    <a:pt x="2115" y="870"/>
                    <a:pt x="1673" y="427"/>
                  </a:cubicBezTo>
                  <a:cubicBezTo>
                    <a:pt x="1542" y="312"/>
                    <a:pt x="1427" y="165"/>
                    <a:pt x="13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0" name="Google Shape;9370;p22"/>
            <p:cNvSpPr/>
            <p:nvPr/>
          </p:nvSpPr>
          <p:spPr>
            <a:xfrm>
              <a:off x="8248708" y="1465284"/>
              <a:ext cx="199578" cy="218932"/>
            </a:xfrm>
            <a:custGeom>
              <a:avLst/>
              <a:gdLst/>
              <a:ahLst/>
              <a:cxnLst/>
              <a:rect l="l" t="t" r="r" b="b"/>
              <a:pathLst>
                <a:path w="6115" h="6708" extrusionOk="0">
                  <a:moveTo>
                    <a:pt x="1900" y="6703"/>
                  </a:moveTo>
                  <a:lnTo>
                    <a:pt x="1900" y="6703"/>
                  </a:lnTo>
                  <a:cubicBezTo>
                    <a:pt x="1901" y="6704"/>
                    <a:pt x="1901" y="6706"/>
                    <a:pt x="1902" y="6707"/>
                  </a:cubicBezTo>
                  <a:cubicBezTo>
                    <a:pt x="1902" y="6706"/>
                    <a:pt x="1901" y="6704"/>
                    <a:pt x="1900" y="6703"/>
                  </a:cubicBezTo>
                  <a:close/>
                  <a:moveTo>
                    <a:pt x="1593" y="0"/>
                  </a:moveTo>
                  <a:cubicBezTo>
                    <a:pt x="1195" y="0"/>
                    <a:pt x="805" y="155"/>
                    <a:pt x="574" y="446"/>
                  </a:cubicBezTo>
                  <a:cubicBezTo>
                    <a:pt x="1" y="1101"/>
                    <a:pt x="476" y="2068"/>
                    <a:pt x="1132" y="2101"/>
                  </a:cubicBezTo>
                  <a:cubicBezTo>
                    <a:pt x="1151" y="2102"/>
                    <a:pt x="1170" y="2103"/>
                    <a:pt x="1188" y="2103"/>
                  </a:cubicBezTo>
                  <a:cubicBezTo>
                    <a:pt x="1800" y="2103"/>
                    <a:pt x="2013" y="1584"/>
                    <a:pt x="1886" y="1282"/>
                  </a:cubicBezTo>
                  <a:cubicBezTo>
                    <a:pt x="1830" y="1113"/>
                    <a:pt x="1677" y="993"/>
                    <a:pt x="1500" y="993"/>
                  </a:cubicBezTo>
                  <a:cubicBezTo>
                    <a:pt x="1471" y="993"/>
                    <a:pt x="1441" y="996"/>
                    <a:pt x="1410" y="1003"/>
                  </a:cubicBezTo>
                  <a:cubicBezTo>
                    <a:pt x="1263" y="1019"/>
                    <a:pt x="1148" y="1167"/>
                    <a:pt x="1165" y="1314"/>
                  </a:cubicBezTo>
                  <a:cubicBezTo>
                    <a:pt x="1165" y="1470"/>
                    <a:pt x="1289" y="1567"/>
                    <a:pt x="1414" y="1567"/>
                  </a:cubicBezTo>
                  <a:cubicBezTo>
                    <a:pt x="1487" y="1567"/>
                    <a:pt x="1559" y="1534"/>
                    <a:pt x="1607" y="1462"/>
                  </a:cubicBezTo>
                  <a:cubicBezTo>
                    <a:pt x="1647" y="1399"/>
                    <a:pt x="1689" y="1374"/>
                    <a:pt x="1725" y="1374"/>
                  </a:cubicBezTo>
                  <a:cubicBezTo>
                    <a:pt x="1795" y="1374"/>
                    <a:pt x="1847" y="1464"/>
                    <a:pt x="1837" y="1560"/>
                  </a:cubicBezTo>
                  <a:cubicBezTo>
                    <a:pt x="1747" y="1791"/>
                    <a:pt x="1517" y="1941"/>
                    <a:pt x="1272" y="1941"/>
                  </a:cubicBezTo>
                  <a:cubicBezTo>
                    <a:pt x="1204" y="1941"/>
                    <a:pt x="1134" y="1930"/>
                    <a:pt x="1066" y="1904"/>
                  </a:cubicBezTo>
                  <a:cubicBezTo>
                    <a:pt x="656" y="1790"/>
                    <a:pt x="460" y="1052"/>
                    <a:pt x="1017" y="659"/>
                  </a:cubicBezTo>
                  <a:cubicBezTo>
                    <a:pt x="1143" y="566"/>
                    <a:pt x="1328" y="517"/>
                    <a:pt x="1534" y="517"/>
                  </a:cubicBezTo>
                  <a:cubicBezTo>
                    <a:pt x="2130" y="517"/>
                    <a:pt x="2902" y="930"/>
                    <a:pt x="2951" y="1904"/>
                  </a:cubicBezTo>
                  <a:cubicBezTo>
                    <a:pt x="2951" y="3085"/>
                    <a:pt x="2033" y="4117"/>
                    <a:pt x="1771" y="4888"/>
                  </a:cubicBezTo>
                  <a:cubicBezTo>
                    <a:pt x="1417" y="5950"/>
                    <a:pt x="1853" y="6617"/>
                    <a:pt x="1900" y="6703"/>
                  </a:cubicBezTo>
                  <a:lnTo>
                    <a:pt x="1900" y="6703"/>
                  </a:lnTo>
                  <a:cubicBezTo>
                    <a:pt x="1607" y="6146"/>
                    <a:pt x="1591" y="5493"/>
                    <a:pt x="1853" y="4920"/>
                  </a:cubicBezTo>
                  <a:cubicBezTo>
                    <a:pt x="2050" y="4396"/>
                    <a:pt x="2492" y="3839"/>
                    <a:pt x="2804" y="3134"/>
                  </a:cubicBezTo>
                  <a:cubicBezTo>
                    <a:pt x="2918" y="2921"/>
                    <a:pt x="3000" y="2675"/>
                    <a:pt x="3066" y="2429"/>
                  </a:cubicBezTo>
                  <a:cubicBezTo>
                    <a:pt x="3115" y="2675"/>
                    <a:pt x="3197" y="2921"/>
                    <a:pt x="3312" y="3134"/>
                  </a:cubicBezTo>
                  <a:cubicBezTo>
                    <a:pt x="3623" y="3839"/>
                    <a:pt x="4066" y="4396"/>
                    <a:pt x="4263" y="4920"/>
                  </a:cubicBezTo>
                  <a:cubicBezTo>
                    <a:pt x="4525" y="5494"/>
                    <a:pt x="4508" y="6150"/>
                    <a:pt x="4213" y="6707"/>
                  </a:cubicBezTo>
                  <a:cubicBezTo>
                    <a:pt x="4246" y="6658"/>
                    <a:pt x="4705" y="5970"/>
                    <a:pt x="4344" y="4888"/>
                  </a:cubicBezTo>
                  <a:cubicBezTo>
                    <a:pt x="4082" y="4117"/>
                    <a:pt x="3164" y="3068"/>
                    <a:pt x="3164" y="1904"/>
                  </a:cubicBezTo>
                  <a:cubicBezTo>
                    <a:pt x="3213" y="930"/>
                    <a:pt x="3986" y="517"/>
                    <a:pt x="4582" y="517"/>
                  </a:cubicBezTo>
                  <a:cubicBezTo>
                    <a:pt x="4787" y="517"/>
                    <a:pt x="4972" y="566"/>
                    <a:pt x="5098" y="659"/>
                  </a:cubicBezTo>
                  <a:cubicBezTo>
                    <a:pt x="5656" y="1052"/>
                    <a:pt x="5459" y="1790"/>
                    <a:pt x="5049" y="1904"/>
                  </a:cubicBezTo>
                  <a:cubicBezTo>
                    <a:pt x="4978" y="1931"/>
                    <a:pt x="4905" y="1943"/>
                    <a:pt x="4834" y="1943"/>
                  </a:cubicBezTo>
                  <a:cubicBezTo>
                    <a:pt x="4598" y="1943"/>
                    <a:pt x="4384" y="1804"/>
                    <a:pt x="4295" y="1577"/>
                  </a:cubicBezTo>
                  <a:cubicBezTo>
                    <a:pt x="4274" y="1480"/>
                    <a:pt x="4322" y="1391"/>
                    <a:pt x="4391" y="1391"/>
                  </a:cubicBezTo>
                  <a:cubicBezTo>
                    <a:pt x="4427" y="1391"/>
                    <a:pt x="4469" y="1416"/>
                    <a:pt x="4508" y="1478"/>
                  </a:cubicBezTo>
                  <a:cubicBezTo>
                    <a:pt x="4563" y="1550"/>
                    <a:pt x="4639" y="1583"/>
                    <a:pt x="4713" y="1583"/>
                  </a:cubicBezTo>
                  <a:cubicBezTo>
                    <a:pt x="4840" y="1583"/>
                    <a:pt x="4961" y="1486"/>
                    <a:pt x="4951" y="1331"/>
                  </a:cubicBezTo>
                  <a:cubicBezTo>
                    <a:pt x="4967" y="1183"/>
                    <a:pt x="4869" y="1036"/>
                    <a:pt x="4705" y="1019"/>
                  </a:cubicBezTo>
                  <a:cubicBezTo>
                    <a:pt x="4677" y="1012"/>
                    <a:pt x="4649" y="1009"/>
                    <a:pt x="4620" y="1009"/>
                  </a:cubicBezTo>
                  <a:cubicBezTo>
                    <a:pt x="4451" y="1009"/>
                    <a:pt x="4288" y="1129"/>
                    <a:pt x="4246" y="1298"/>
                  </a:cubicBezTo>
                  <a:cubicBezTo>
                    <a:pt x="4119" y="1600"/>
                    <a:pt x="4347" y="2119"/>
                    <a:pt x="4945" y="2119"/>
                  </a:cubicBezTo>
                  <a:cubicBezTo>
                    <a:pt x="4963" y="2119"/>
                    <a:pt x="4981" y="2119"/>
                    <a:pt x="5000" y="2118"/>
                  </a:cubicBezTo>
                  <a:cubicBezTo>
                    <a:pt x="5623" y="2085"/>
                    <a:pt x="6115" y="1118"/>
                    <a:pt x="5541" y="462"/>
                  </a:cubicBezTo>
                  <a:cubicBezTo>
                    <a:pt x="5309" y="162"/>
                    <a:pt x="4915" y="3"/>
                    <a:pt x="4514" y="3"/>
                  </a:cubicBezTo>
                  <a:cubicBezTo>
                    <a:pt x="4039" y="3"/>
                    <a:pt x="3552" y="227"/>
                    <a:pt x="3312" y="708"/>
                  </a:cubicBezTo>
                  <a:cubicBezTo>
                    <a:pt x="3197" y="888"/>
                    <a:pt x="3115" y="1069"/>
                    <a:pt x="3066" y="1282"/>
                  </a:cubicBezTo>
                  <a:cubicBezTo>
                    <a:pt x="3000" y="1069"/>
                    <a:pt x="2918" y="888"/>
                    <a:pt x="2804" y="708"/>
                  </a:cubicBezTo>
                  <a:cubicBezTo>
                    <a:pt x="2562" y="225"/>
                    <a:pt x="2071" y="0"/>
                    <a:pt x="15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1" name="Google Shape;9371;p22"/>
            <p:cNvSpPr/>
            <p:nvPr/>
          </p:nvSpPr>
          <p:spPr>
            <a:xfrm>
              <a:off x="8087153" y="1576643"/>
              <a:ext cx="170139" cy="267530"/>
            </a:xfrm>
            <a:custGeom>
              <a:avLst/>
              <a:gdLst/>
              <a:ahLst/>
              <a:cxnLst/>
              <a:rect l="l" t="t" r="r" b="b"/>
              <a:pathLst>
                <a:path w="5213" h="8197" extrusionOk="0">
                  <a:moveTo>
                    <a:pt x="4115" y="0"/>
                  </a:moveTo>
                  <a:cubicBezTo>
                    <a:pt x="4115" y="0"/>
                    <a:pt x="4115" y="0"/>
                    <a:pt x="4115" y="0"/>
                  </a:cubicBezTo>
                  <a:cubicBezTo>
                    <a:pt x="4115" y="1"/>
                    <a:pt x="4115" y="1"/>
                    <a:pt x="4115" y="1"/>
                  </a:cubicBezTo>
                  <a:lnTo>
                    <a:pt x="4115" y="1"/>
                  </a:lnTo>
                  <a:cubicBezTo>
                    <a:pt x="4115" y="1"/>
                    <a:pt x="4115" y="0"/>
                    <a:pt x="4115" y="0"/>
                  </a:cubicBezTo>
                  <a:close/>
                  <a:moveTo>
                    <a:pt x="4115" y="1"/>
                  </a:moveTo>
                  <a:lnTo>
                    <a:pt x="4115" y="1"/>
                  </a:lnTo>
                  <a:cubicBezTo>
                    <a:pt x="4120" y="30"/>
                    <a:pt x="4182" y="631"/>
                    <a:pt x="3803" y="820"/>
                  </a:cubicBezTo>
                  <a:cubicBezTo>
                    <a:pt x="3410" y="1033"/>
                    <a:pt x="2853" y="1508"/>
                    <a:pt x="3443" y="2049"/>
                  </a:cubicBezTo>
                  <a:cubicBezTo>
                    <a:pt x="4033" y="2590"/>
                    <a:pt x="4213" y="3328"/>
                    <a:pt x="3689" y="4066"/>
                  </a:cubicBezTo>
                  <a:cubicBezTo>
                    <a:pt x="3689" y="4066"/>
                    <a:pt x="3984" y="2967"/>
                    <a:pt x="3262" y="2476"/>
                  </a:cubicBezTo>
                  <a:cubicBezTo>
                    <a:pt x="3063" y="2343"/>
                    <a:pt x="2904" y="2306"/>
                    <a:pt x="2789" y="2306"/>
                  </a:cubicBezTo>
                  <a:cubicBezTo>
                    <a:pt x="2648" y="2306"/>
                    <a:pt x="2574" y="2361"/>
                    <a:pt x="2574" y="2361"/>
                  </a:cubicBezTo>
                  <a:cubicBezTo>
                    <a:pt x="2623" y="2492"/>
                    <a:pt x="2672" y="2623"/>
                    <a:pt x="2689" y="2771"/>
                  </a:cubicBezTo>
                  <a:cubicBezTo>
                    <a:pt x="2689" y="3000"/>
                    <a:pt x="2213" y="3361"/>
                    <a:pt x="2558" y="3738"/>
                  </a:cubicBezTo>
                  <a:cubicBezTo>
                    <a:pt x="2918" y="4131"/>
                    <a:pt x="3148" y="4918"/>
                    <a:pt x="1951" y="5787"/>
                  </a:cubicBezTo>
                  <a:cubicBezTo>
                    <a:pt x="1951" y="5787"/>
                    <a:pt x="2558" y="4426"/>
                    <a:pt x="2197" y="3721"/>
                  </a:cubicBezTo>
                  <a:cubicBezTo>
                    <a:pt x="1836" y="2984"/>
                    <a:pt x="1377" y="3148"/>
                    <a:pt x="968" y="2558"/>
                  </a:cubicBezTo>
                  <a:cubicBezTo>
                    <a:pt x="968" y="2558"/>
                    <a:pt x="1" y="3082"/>
                    <a:pt x="738" y="4229"/>
                  </a:cubicBezTo>
                  <a:cubicBezTo>
                    <a:pt x="1607" y="5574"/>
                    <a:pt x="541" y="7278"/>
                    <a:pt x="1459" y="8196"/>
                  </a:cubicBezTo>
                  <a:cubicBezTo>
                    <a:pt x="1459" y="8196"/>
                    <a:pt x="1410" y="6836"/>
                    <a:pt x="2672" y="5606"/>
                  </a:cubicBezTo>
                  <a:cubicBezTo>
                    <a:pt x="3934" y="4377"/>
                    <a:pt x="5213" y="2853"/>
                    <a:pt x="41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2" name="Google Shape;9372;p22"/>
            <p:cNvSpPr/>
            <p:nvPr/>
          </p:nvSpPr>
          <p:spPr>
            <a:xfrm>
              <a:off x="8236959" y="1543484"/>
              <a:ext cx="98990" cy="147130"/>
            </a:xfrm>
            <a:custGeom>
              <a:avLst/>
              <a:gdLst/>
              <a:ahLst/>
              <a:cxnLst/>
              <a:rect l="l" t="t" r="r" b="b"/>
              <a:pathLst>
                <a:path w="3033" h="4508" extrusionOk="0">
                  <a:moveTo>
                    <a:pt x="2574" y="0"/>
                  </a:moveTo>
                  <a:lnTo>
                    <a:pt x="2574" y="0"/>
                  </a:lnTo>
                  <a:cubicBezTo>
                    <a:pt x="2541" y="262"/>
                    <a:pt x="2279" y="525"/>
                    <a:pt x="1623" y="820"/>
                  </a:cubicBezTo>
                  <a:cubicBezTo>
                    <a:pt x="967" y="1098"/>
                    <a:pt x="1213" y="1934"/>
                    <a:pt x="1279" y="2115"/>
                  </a:cubicBezTo>
                  <a:cubicBezTo>
                    <a:pt x="1326" y="2303"/>
                    <a:pt x="1388" y="2641"/>
                    <a:pt x="1192" y="2641"/>
                  </a:cubicBezTo>
                  <a:cubicBezTo>
                    <a:pt x="1183" y="2641"/>
                    <a:pt x="1174" y="2641"/>
                    <a:pt x="1164" y="2639"/>
                  </a:cubicBezTo>
                  <a:cubicBezTo>
                    <a:pt x="951" y="2606"/>
                    <a:pt x="1000" y="2492"/>
                    <a:pt x="1098" y="1820"/>
                  </a:cubicBezTo>
                  <a:cubicBezTo>
                    <a:pt x="1174" y="1300"/>
                    <a:pt x="839" y="1241"/>
                    <a:pt x="683" y="1241"/>
                  </a:cubicBezTo>
                  <a:cubicBezTo>
                    <a:pt x="637" y="1241"/>
                    <a:pt x="607" y="1246"/>
                    <a:pt x="607" y="1246"/>
                  </a:cubicBezTo>
                  <a:cubicBezTo>
                    <a:pt x="738" y="1426"/>
                    <a:pt x="721" y="1656"/>
                    <a:pt x="590" y="1820"/>
                  </a:cubicBezTo>
                  <a:cubicBezTo>
                    <a:pt x="344" y="2066"/>
                    <a:pt x="49" y="2344"/>
                    <a:pt x="295" y="3098"/>
                  </a:cubicBezTo>
                  <a:cubicBezTo>
                    <a:pt x="557" y="3852"/>
                    <a:pt x="0" y="4508"/>
                    <a:pt x="0" y="4508"/>
                  </a:cubicBezTo>
                  <a:cubicBezTo>
                    <a:pt x="3032" y="2000"/>
                    <a:pt x="2574" y="1"/>
                    <a:pt x="25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3" name="Google Shape;9373;p22"/>
            <p:cNvSpPr/>
            <p:nvPr/>
          </p:nvSpPr>
          <p:spPr>
            <a:xfrm>
              <a:off x="8040611" y="1823252"/>
              <a:ext cx="117201" cy="139134"/>
            </a:xfrm>
            <a:custGeom>
              <a:avLst/>
              <a:gdLst/>
              <a:ahLst/>
              <a:cxnLst/>
              <a:rect l="l" t="t" r="r" b="b"/>
              <a:pathLst>
                <a:path w="3591" h="4263" extrusionOk="0">
                  <a:moveTo>
                    <a:pt x="1869" y="1"/>
                  </a:moveTo>
                  <a:cubicBezTo>
                    <a:pt x="1869" y="1"/>
                    <a:pt x="2000" y="263"/>
                    <a:pt x="1656" y="509"/>
                  </a:cubicBezTo>
                  <a:cubicBezTo>
                    <a:pt x="1295" y="755"/>
                    <a:pt x="1" y="2427"/>
                    <a:pt x="3590" y="4263"/>
                  </a:cubicBezTo>
                  <a:lnTo>
                    <a:pt x="3590" y="4263"/>
                  </a:lnTo>
                  <a:cubicBezTo>
                    <a:pt x="3590" y="4263"/>
                    <a:pt x="2738" y="3771"/>
                    <a:pt x="2640" y="2476"/>
                  </a:cubicBezTo>
                  <a:cubicBezTo>
                    <a:pt x="2541" y="1181"/>
                    <a:pt x="2803" y="509"/>
                    <a:pt x="18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4" name="Google Shape;9374;p22"/>
            <p:cNvSpPr/>
            <p:nvPr/>
          </p:nvSpPr>
          <p:spPr>
            <a:xfrm>
              <a:off x="7897790" y="1908632"/>
              <a:ext cx="256792" cy="189363"/>
            </a:xfrm>
            <a:custGeom>
              <a:avLst/>
              <a:gdLst/>
              <a:ahLst/>
              <a:cxnLst/>
              <a:rect l="l" t="t" r="r" b="b"/>
              <a:pathLst>
                <a:path w="7868" h="5802" extrusionOk="0">
                  <a:moveTo>
                    <a:pt x="4658" y="1"/>
                  </a:moveTo>
                  <a:cubicBezTo>
                    <a:pt x="4516" y="1"/>
                    <a:pt x="4378" y="46"/>
                    <a:pt x="4245" y="139"/>
                  </a:cubicBezTo>
                  <a:cubicBezTo>
                    <a:pt x="3880" y="403"/>
                    <a:pt x="3660" y="609"/>
                    <a:pt x="3474" y="609"/>
                  </a:cubicBezTo>
                  <a:cubicBezTo>
                    <a:pt x="3418" y="609"/>
                    <a:pt x="3364" y="590"/>
                    <a:pt x="3311" y="548"/>
                  </a:cubicBezTo>
                  <a:lnTo>
                    <a:pt x="3311" y="548"/>
                  </a:lnTo>
                  <a:cubicBezTo>
                    <a:pt x="3311" y="548"/>
                    <a:pt x="3000" y="1188"/>
                    <a:pt x="3688" y="1384"/>
                  </a:cubicBezTo>
                  <a:cubicBezTo>
                    <a:pt x="4360" y="1581"/>
                    <a:pt x="4852" y="1712"/>
                    <a:pt x="4737" y="2089"/>
                  </a:cubicBezTo>
                  <a:cubicBezTo>
                    <a:pt x="4639" y="2466"/>
                    <a:pt x="3704" y="2532"/>
                    <a:pt x="2590" y="2712"/>
                  </a:cubicBezTo>
                  <a:cubicBezTo>
                    <a:pt x="1475" y="2892"/>
                    <a:pt x="590" y="3155"/>
                    <a:pt x="623" y="4138"/>
                  </a:cubicBezTo>
                  <a:cubicBezTo>
                    <a:pt x="648" y="4888"/>
                    <a:pt x="506" y="5243"/>
                    <a:pt x="250" y="5243"/>
                  </a:cubicBezTo>
                  <a:cubicBezTo>
                    <a:pt x="176" y="5243"/>
                    <a:pt x="92" y="5213"/>
                    <a:pt x="0" y="5154"/>
                  </a:cubicBezTo>
                  <a:lnTo>
                    <a:pt x="0" y="5154"/>
                  </a:lnTo>
                  <a:cubicBezTo>
                    <a:pt x="0" y="5154"/>
                    <a:pt x="250" y="5801"/>
                    <a:pt x="1202" y="5801"/>
                  </a:cubicBezTo>
                  <a:cubicBezTo>
                    <a:pt x="1395" y="5801"/>
                    <a:pt x="1615" y="5775"/>
                    <a:pt x="1869" y="5712"/>
                  </a:cubicBezTo>
                  <a:cubicBezTo>
                    <a:pt x="3377" y="5335"/>
                    <a:pt x="3573" y="4122"/>
                    <a:pt x="4213" y="3368"/>
                  </a:cubicBezTo>
                  <a:cubicBezTo>
                    <a:pt x="4852" y="2614"/>
                    <a:pt x="5491" y="1991"/>
                    <a:pt x="7868" y="1925"/>
                  </a:cubicBezTo>
                  <a:cubicBezTo>
                    <a:pt x="7868" y="1925"/>
                    <a:pt x="6409" y="1810"/>
                    <a:pt x="5868" y="958"/>
                  </a:cubicBezTo>
                  <a:cubicBezTo>
                    <a:pt x="5461" y="335"/>
                    <a:pt x="5044" y="1"/>
                    <a:pt x="465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5" name="Google Shape;9375;p22"/>
            <p:cNvSpPr/>
            <p:nvPr/>
          </p:nvSpPr>
          <p:spPr>
            <a:xfrm>
              <a:off x="8028829" y="1986342"/>
              <a:ext cx="250428" cy="205551"/>
            </a:xfrm>
            <a:custGeom>
              <a:avLst/>
              <a:gdLst/>
              <a:ahLst/>
              <a:cxnLst/>
              <a:rect l="l" t="t" r="r" b="b"/>
              <a:pathLst>
                <a:path w="7673" h="6298" extrusionOk="0">
                  <a:moveTo>
                    <a:pt x="3352" y="0"/>
                  </a:moveTo>
                  <a:cubicBezTo>
                    <a:pt x="3306" y="0"/>
                    <a:pt x="3260" y="1"/>
                    <a:pt x="3214" y="3"/>
                  </a:cubicBezTo>
                  <a:cubicBezTo>
                    <a:pt x="2656" y="20"/>
                    <a:pt x="2099" y="183"/>
                    <a:pt x="1607" y="479"/>
                  </a:cubicBezTo>
                  <a:cubicBezTo>
                    <a:pt x="1443" y="560"/>
                    <a:pt x="1279" y="692"/>
                    <a:pt x="1132" y="823"/>
                  </a:cubicBezTo>
                  <a:cubicBezTo>
                    <a:pt x="1" y="1806"/>
                    <a:pt x="362" y="3888"/>
                    <a:pt x="1706" y="4216"/>
                  </a:cubicBezTo>
                  <a:cubicBezTo>
                    <a:pt x="1838" y="4248"/>
                    <a:pt x="1975" y="4264"/>
                    <a:pt x="2111" y="4264"/>
                  </a:cubicBezTo>
                  <a:cubicBezTo>
                    <a:pt x="2597" y="4264"/>
                    <a:pt x="3076" y="4063"/>
                    <a:pt x="3345" y="3691"/>
                  </a:cubicBezTo>
                  <a:cubicBezTo>
                    <a:pt x="3656" y="3249"/>
                    <a:pt x="3656" y="2659"/>
                    <a:pt x="3345" y="2216"/>
                  </a:cubicBezTo>
                  <a:cubicBezTo>
                    <a:pt x="3135" y="1923"/>
                    <a:pt x="2806" y="1763"/>
                    <a:pt x="2471" y="1763"/>
                  </a:cubicBezTo>
                  <a:cubicBezTo>
                    <a:pt x="2281" y="1763"/>
                    <a:pt x="2090" y="1814"/>
                    <a:pt x="1919" y="1921"/>
                  </a:cubicBezTo>
                  <a:cubicBezTo>
                    <a:pt x="1640" y="2085"/>
                    <a:pt x="1509" y="2413"/>
                    <a:pt x="1607" y="2724"/>
                  </a:cubicBezTo>
                  <a:cubicBezTo>
                    <a:pt x="1624" y="2822"/>
                    <a:pt x="1673" y="2904"/>
                    <a:pt x="1738" y="2970"/>
                  </a:cubicBezTo>
                  <a:cubicBezTo>
                    <a:pt x="1846" y="3071"/>
                    <a:pt x="1988" y="3114"/>
                    <a:pt x="2128" y="3114"/>
                  </a:cubicBezTo>
                  <a:cubicBezTo>
                    <a:pt x="2374" y="3114"/>
                    <a:pt x="2615" y="2983"/>
                    <a:pt x="2656" y="2806"/>
                  </a:cubicBezTo>
                  <a:cubicBezTo>
                    <a:pt x="2715" y="2555"/>
                    <a:pt x="2509" y="2305"/>
                    <a:pt x="2252" y="2305"/>
                  </a:cubicBezTo>
                  <a:cubicBezTo>
                    <a:pt x="2223" y="2305"/>
                    <a:pt x="2194" y="2308"/>
                    <a:pt x="2165" y="2314"/>
                  </a:cubicBezTo>
                  <a:cubicBezTo>
                    <a:pt x="1902" y="2380"/>
                    <a:pt x="1919" y="2527"/>
                    <a:pt x="1837" y="2527"/>
                  </a:cubicBezTo>
                  <a:cubicBezTo>
                    <a:pt x="1832" y="2528"/>
                    <a:pt x="1827" y="2529"/>
                    <a:pt x="1822" y="2529"/>
                  </a:cubicBezTo>
                  <a:cubicBezTo>
                    <a:pt x="1738" y="2529"/>
                    <a:pt x="1738" y="2396"/>
                    <a:pt x="1738" y="2396"/>
                  </a:cubicBezTo>
                  <a:cubicBezTo>
                    <a:pt x="1738" y="2200"/>
                    <a:pt x="1837" y="2019"/>
                    <a:pt x="2017" y="1937"/>
                  </a:cubicBezTo>
                  <a:cubicBezTo>
                    <a:pt x="2159" y="1864"/>
                    <a:pt x="2310" y="1829"/>
                    <a:pt x="2460" y="1829"/>
                  </a:cubicBezTo>
                  <a:cubicBezTo>
                    <a:pt x="2779" y="1829"/>
                    <a:pt x="3090" y="1986"/>
                    <a:pt x="3279" y="2265"/>
                  </a:cubicBezTo>
                  <a:cubicBezTo>
                    <a:pt x="3541" y="2691"/>
                    <a:pt x="3525" y="3232"/>
                    <a:pt x="3246" y="3642"/>
                  </a:cubicBezTo>
                  <a:cubicBezTo>
                    <a:pt x="3008" y="3956"/>
                    <a:pt x="2576" y="4136"/>
                    <a:pt x="2136" y="4136"/>
                  </a:cubicBezTo>
                  <a:cubicBezTo>
                    <a:pt x="2003" y="4136"/>
                    <a:pt x="1868" y="4119"/>
                    <a:pt x="1738" y="4085"/>
                  </a:cubicBezTo>
                  <a:cubicBezTo>
                    <a:pt x="525" y="3773"/>
                    <a:pt x="198" y="1855"/>
                    <a:pt x="1247" y="954"/>
                  </a:cubicBezTo>
                  <a:cubicBezTo>
                    <a:pt x="1724" y="499"/>
                    <a:pt x="2306" y="326"/>
                    <a:pt x="2894" y="326"/>
                  </a:cubicBezTo>
                  <a:cubicBezTo>
                    <a:pt x="3600" y="326"/>
                    <a:pt x="4315" y="575"/>
                    <a:pt x="4869" y="888"/>
                  </a:cubicBezTo>
                  <a:cubicBezTo>
                    <a:pt x="5803" y="1413"/>
                    <a:pt x="6541" y="2249"/>
                    <a:pt x="6934" y="3265"/>
                  </a:cubicBezTo>
                  <a:cubicBezTo>
                    <a:pt x="7262" y="4068"/>
                    <a:pt x="7443" y="4921"/>
                    <a:pt x="7443" y="5789"/>
                  </a:cubicBezTo>
                  <a:cubicBezTo>
                    <a:pt x="7443" y="5970"/>
                    <a:pt x="7426" y="6134"/>
                    <a:pt x="7393" y="6297"/>
                  </a:cubicBezTo>
                  <a:cubicBezTo>
                    <a:pt x="7410" y="6232"/>
                    <a:pt x="7426" y="6166"/>
                    <a:pt x="7443" y="6084"/>
                  </a:cubicBezTo>
                  <a:lnTo>
                    <a:pt x="7443" y="6068"/>
                  </a:lnTo>
                  <a:cubicBezTo>
                    <a:pt x="7672" y="4871"/>
                    <a:pt x="7525" y="3626"/>
                    <a:pt x="7000" y="2527"/>
                  </a:cubicBezTo>
                  <a:cubicBezTo>
                    <a:pt x="6315" y="1109"/>
                    <a:pt x="4963" y="0"/>
                    <a:pt x="335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6" name="Google Shape;9376;p22"/>
            <p:cNvSpPr/>
            <p:nvPr/>
          </p:nvSpPr>
          <p:spPr>
            <a:xfrm>
              <a:off x="8167702" y="2049234"/>
              <a:ext cx="99251" cy="106268"/>
            </a:xfrm>
            <a:custGeom>
              <a:avLst/>
              <a:gdLst/>
              <a:ahLst/>
              <a:cxnLst/>
              <a:rect l="l" t="t" r="r" b="b"/>
              <a:pathLst>
                <a:path w="3041" h="3256" extrusionOk="0">
                  <a:moveTo>
                    <a:pt x="733" y="0"/>
                  </a:moveTo>
                  <a:cubicBezTo>
                    <a:pt x="66" y="0"/>
                    <a:pt x="1" y="784"/>
                    <a:pt x="1089" y="961"/>
                  </a:cubicBezTo>
                  <a:cubicBezTo>
                    <a:pt x="2352" y="1158"/>
                    <a:pt x="3040" y="3256"/>
                    <a:pt x="3040" y="3256"/>
                  </a:cubicBezTo>
                  <a:cubicBezTo>
                    <a:pt x="3040" y="3256"/>
                    <a:pt x="2729" y="994"/>
                    <a:pt x="1466" y="240"/>
                  </a:cubicBezTo>
                  <a:cubicBezTo>
                    <a:pt x="1179" y="68"/>
                    <a:pt x="930" y="0"/>
                    <a:pt x="7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7" name="Google Shape;9377;p22"/>
            <p:cNvSpPr/>
            <p:nvPr/>
          </p:nvSpPr>
          <p:spPr>
            <a:xfrm>
              <a:off x="7968940" y="2040455"/>
              <a:ext cx="169617" cy="147489"/>
            </a:xfrm>
            <a:custGeom>
              <a:avLst/>
              <a:gdLst/>
              <a:ahLst/>
              <a:cxnLst/>
              <a:rect l="l" t="t" r="r" b="b"/>
              <a:pathLst>
                <a:path w="5197" h="4519" extrusionOk="0">
                  <a:moveTo>
                    <a:pt x="2164" y="1"/>
                  </a:moveTo>
                  <a:lnTo>
                    <a:pt x="2164" y="1"/>
                  </a:lnTo>
                  <a:cubicBezTo>
                    <a:pt x="2000" y="214"/>
                    <a:pt x="1885" y="443"/>
                    <a:pt x="1820" y="689"/>
                  </a:cubicBezTo>
                  <a:cubicBezTo>
                    <a:pt x="1688" y="1099"/>
                    <a:pt x="1131" y="1328"/>
                    <a:pt x="557" y="1705"/>
                  </a:cubicBezTo>
                  <a:cubicBezTo>
                    <a:pt x="0" y="2082"/>
                    <a:pt x="82" y="2705"/>
                    <a:pt x="213" y="3049"/>
                  </a:cubicBezTo>
                  <a:cubicBezTo>
                    <a:pt x="262" y="3279"/>
                    <a:pt x="246" y="3525"/>
                    <a:pt x="131" y="3722"/>
                  </a:cubicBezTo>
                  <a:cubicBezTo>
                    <a:pt x="393" y="3492"/>
                    <a:pt x="705" y="3328"/>
                    <a:pt x="1049" y="3246"/>
                  </a:cubicBezTo>
                  <a:cubicBezTo>
                    <a:pt x="1672" y="3049"/>
                    <a:pt x="1656" y="2754"/>
                    <a:pt x="1639" y="2295"/>
                  </a:cubicBezTo>
                  <a:cubicBezTo>
                    <a:pt x="1624" y="1867"/>
                    <a:pt x="1823" y="1853"/>
                    <a:pt x="1849" y="1853"/>
                  </a:cubicBezTo>
                  <a:cubicBezTo>
                    <a:pt x="1851" y="1853"/>
                    <a:pt x="1852" y="1853"/>
                    <a:pt x="1852" y="1853"/>
                  </a:cubicBezTo>
                  <a:cubicBezTo>
                    <a:pt x="1857" y="1853"/>
                    <a:pt x="1861" y="1853"/>
                    <a:pt x="1865" y="1853"/>
                  </a:cubicBezTo>
                  <a:cubicBezTo>
                    <a:pt x="2145" y="1853"/>
                    <a:pt x="2082" y="2382"/>
                    <a:pt x="2065" y="2672"/>
                  </a:cubicBezTo>
                  <a:cubicBezTo>
                    <a:pt x="2033" y="2968"/>
                    <a:pt x="1934" y="3574"/>
                    <a:pt x="2475" y="4164"/>
                  </a:cubicBezTo>
                  <a:cubicBezTo>
                    <a:pt x="2717" y="4428"/>
                    <a:pt x="3038" y="4518"/>
                    <a:pt x="3356" y="4518"/>
                  </a:cubicBezTo>
                  <a:cubicBezTo>
                    <a:pt x="3750" y="4518"/>
                    <a:pt x="4141" y="4380"/>
                    <a:pt x="4377" y="4262"/>
                  </a:cubicBezTo>
                  <a:cubicBezTo>
                    <a:pt x="4487" y="4217"/>
                    <a:pt x="4603" y="4194"/>
                    <a:pt x="4717" y="4194"/>
                  </a:cubicBezTo>
                  <a:cubicBezTo>
                    <a:pt x="4890" y="4194"/>
                    <a:pt x="5058" y="4246"/>
                    <a:pt x="5196" y="4344"/>
                  </a:cubicBezTo>
                  <a:cubicBezTo>
                    <a:pt x="5065" y="3476"/>
                    <a:pt x="4622" y="3197"/>
                    <a:pt x="4000" y="3131"/>
                  </a:cubicBezTo>
                  <a:cubicBezTo>
                    <a:pt x="3360" y="3066"/>
                    <a:pt x="2524" y="2853"/>
                    <a:pt x="2180" y="1771"/>
                  </a:cubicBezTo>
                  <a:cubicBezTo>
                    <a:pt x="1852" y="706"/>
                    <a:pt x="2164" y="1"/>
                    <a:pt x="216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8" name="Google Shape;9378;p22"/>
            <p:cNvSpPr/>
            <p:nvPr/>
          </p:nvSpPr>
          <p:spPr>
            <a:xfrm>
              <a:off x="7995670" y="2139967"/>
              <a:ext cx="42298" cy="64753"/>
            </a:xfrm>
            <a:custGeom>
              <a:avLst/>
              <a:gdLst/>
              <a:ahLst/>
              <a:cxnLst/>
              <a:rect l="l" t="t" r="r" b="b"/>
              <a:pathLst>
                <a:path w="1296" h="1984" extrusionOk="0">
                  <a:moveTo>
                    <a:pt x="951" y="0"/>
                  </a:moveTo>
                  <a:lnTo>
                    <a:pt x="951" y="0"/>
                  </a:lnTo>
                  <a:cubicBezTo>
                    <a:pt x="951" y="1"/>
                    <a:pt x="935" y="83"/>
                    <a:pt x="509" y="345"/>
                  </a:cubicBezTo>
                  <a:cubicBezTo>
                    <a:pt x="165" y="525"/>
                    <a:pt x="1" y="935"/>
                    <a:pt x="115" y="1295"/>
                  </a:cubicBezTo>
                  <a:cubicBezTo>
                    <a:pt x="181" y="1525"/>
                    <a:pt x="230" y="1754"/>
                    <a:pt x="263" y="1984"/>
                  </a:cubicBezTo>
                  <a:cubicBezTo>
                    <a:pt x="263" y="1984"/>
                    <a:pt x="263" y="1853"/>
                    <a:pt x="771" y="1558"/>
                  </a:cubicBezTo>
                  <a:cubicBezTo>
                    <a:pt x="1296" y="1263"/>
                    <a:pt x="1099" y="836"/>
                    <a:pt x="1001" y="574"/>
                  </a:cubicBezTo>
                  <a:cubicBezTo>
                    <a:pt x="951" y="377"/>
                    <a:pt x="935" y="197"/>
                    <a:pt x="95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9" name="Google Shape;9379;p22"/>
            <p:cNvSpPr/>
            <p:nvPr/>
          </p:nvSpPr>
          <p:spPr>
            <a:xfrm>
              <a:off x="7808983" y="1859154"/>
              <a:ext cx="226308" cy="159467"/>
            </a:xfrm>
            <a:custGeom>
              <a:avLst/>
              <a:gdLst/>
              <a:ahLst/>
              <a:cxnLst/>
              <a:rect l="l" t="t" r="r" b="b"/>
              <a:pathLst>
                <a:path w="6934" h="4886" extrusionOk="0">
                  <a:moveTo>
                    <a:pt x="5009" y="0"/>
                  </a:moveTo>
                  <a:cubicBezTo>
                    <a:pt x="4786" y="0"/>
                    <a:pt x="4536" y="54"/>
                    <a:pt x="4262" y="179"/>
                  </a:cubicBezTo>
                  <a:cubicBezTo>
                    <a:pt x="2787" y="835"/>
                    <a:pt x="3065" y="3310"/>
                    <a:pt x="4803" y="3654"/>
                  </a:cubicBezTo>
                  <a:cubicBezTo>
                    <a:pt x="4999" y="3703"/>
                    <a:pt x="5213" y="3736"/>
                    <a:pt x="5376" y="3753"/>
                  </a:cubicBezTo>
                  <a:cubicBezTo>
                    <a:pt x="4917" y="3835"/>
                    <a:pt x="4475" y="3982"/>
                    <a:pt x="4065" y="4195"/>
                  </a:cubicBezTo>
                  <a:cubicBezTo>
                    <a:pt x="3918" y="4261"/>
                    <a:pt x="3672" y="4343"/>
                    <a:pt x="3639" y="4359"/>
                  </a:cubicBezTo>
                  <a:cubicBezTo>
                    <a:pt x="3186" y="4531"/>
                    <a:pt x="2758" y="4607"/>
                    <a:pt x="2372" y="4607"/>
                  </a:cubicBezTo>
                  <a:cubicBezTo>
                    <a:pt x="1541" y="4607"/>
                    <a:pt x="903" y="4256"/>
                    <a:pt x="623" y="3753"/>
                  </a:cubicBezTo>
                  <a:cubicBezTo>
                    <a:pt x="377" y="3359"/>
                    <a:pt x="361" y="2851"/>
                    <a:pt x="574" y="2441"/>
                  </a:cubicBezTo>
                  <a:cubicBezTo>
                    <a:pt x="590" y="2441"/>
                    <a:pt x="590" y="2425"/>
                    <a:pt x="590" y="2409"/>
                  </a:cubicBezTo>
                  <a:cubicBezTo>
                    <a:pt x="804" y="2100"/>
                    <a:pt x="1144" y="1953"/>
                    <a:pt x="1459" y="1953"/>
                  </a:cubicBezTo>
                  <a:cubicBezTo>
                    <a:pt x="1747" y="1953"/>
                    <a:pt x="2014" y="2076"/>
                    <a:pt x="2147" y="2310"/>
                  </a:cubicBezTo>
                  <a:cubicBezTo>
                    <a:pt x="2262" y="2458"/>
                    <a:pt x="2311" y="2622"/>
                    <a:pt x="2311" y="2802"/>
                  </a:cubicBezTo>
                  <a:cubicBezTo>
                    <a:pt x="2311" y="2949"/>
                    <a:pt x="2262" y="3097"/>
                    <a:pt x="2147" y="3212"/>
                  </a:cubicBezTo>
                  <a:cubicBezTo>
                    <a:pt x="2041" y="3302"/>
                    <a:pt x="1983" y="3331"/>
                    <a:pt x="1953" y="3331"/>
                  </a:cubicBezTo>
                  <a:cubicBezTo>
                    <a:pt x="1922" y="3331"/>
                    <a:pt x="1918" y="3302"/>
                    <a:pt x="1918" y="3277"/>
                  </a:cubicBezTo>
                  <a:cubicBezTo>
                    <a:pt x="2000" y="3130"/>
                    <a:pt x="1967" y="2949"/>
                    <a:pt x="1836" y="2818"/>
                  </a:cubicBezTo>
                  <a:cubicBezTo>
                    <a:pt x="1761" y="2762"/>
                    <a:pt x="1675" y="2737"/>
                    <a:pt x="1591" y="2737"/>
                  </a:cubicBezTo>
                  <a:cubicBezTo>
                    <a:pt x="1380" y="2737"/>
                    <a:pt x="1176" y="2896"/>
                    <a:pt x="1164" y="3130"/>
                  </a:cubicBezTo>
                  <a:cubicBezTo>
                    <a:pt x="1164" y="3409"/>
                    <a:pt x="1416" y="3544"/>
                    <a:pt x="1675" y="3544"/>
                  </a:cubicBezTo>
                  <a:cubicBezTo>
                    <a:pt x="1795" y="3544"/>
                    <a:pt x="1917" y="3515"/>
                    <a:pt x="2016" y="3458"/>
                  </a:cubicBezTo>
                  <a:lnTo>
                    <a:pt x="2049" y="3425"/>
                  </a:lnTo>
                  <a:cubicBezTo>
                    <a:pt x="2065" y="3408"/>
                    <a:pt x="2098" y="3392"/>
                    <a:pt x="2115" y="3376"/>
                  </a:cubicBezTo>
                  <a:cubicBezTo>
                    <a:pt x="2410" y="3097"/>
                    <a:pt x="2459" y="2622"/>
                    <a:pt x="2197" y="2294"/>
                  </a:cubicBezTo>
                  <a:cubicBezTo>
                    <a:pt x="2058" y="2017"/>
                    <a:pt x="1746" y="1866"/>
                    <a:pt x="1410" y="1866"/>
                  </a:cubicBezTo>
                  <a:cubicBezTo>
                    <a:pt x="1070" y="1866"/>
                    <a:pt x="706" y="2021"/>
                    <a:pt x="475" y="2359"/>
                  </a:cubicBezTo>
                  <a:cubicBezTo>
                    <a:pt x="0" y="3097"/>
                    <a:pt x="213" y="4097"/>
                    <a:pt x="951" y="4589"/>
                  </a:cubicBezTo>
                  <a:cubicBezTo>
                    <a:pt x="1316" y="4786"/>
                    <a:pt x="1738" y="4885"/>
                    <a:pt x="2151" y="4885"/>
                  </a:cubicBezTo>
                  <a:cubicBezTo>
                    <a:pt x="2182" y="4885"/>
                    <a:pt x="2214" y="4885"/>
                    <a:pt x="2246" y="4884"/>
                  </a:cubicBezTo>
                  <a:cubicBezTo>
                    <a:pt x="3147" y="4851"/>
                    <a:pt x="3868" y="4359"/>
                    <a:pt x="5049" y="3999"/>
                  </a:cubicBezTo>
                  <a:cubicBezTo>
                    <a:pt x="5475" y="3900"/>
                    <a:pt x="5917" y="3835"/>
                    <a:pt x="6360" y="3802"/>
                  </a:cubicBezTo>
                  <a:cubicBezTo>
                    <a:pt x="6557" y="3785"/>
                    <a:pt x="6753" y="3720"/>
                    <a:pt x="6934" y="3622"/>
                  </a:cubicBezTo>
                  <a:lnTo>
                    <a:pt x="6934" y="3622"/>
                  </a:lnTo>
                  <a:cubicBezTo>
                    <a:pt x="6934" y="3622"/>
                    <a:pt x="6811" y="3650"/>
                    <a:pt x="6655" y="3650"/>
                  </a:cubicBezTo>
                  <a:cubicBezTo>
                    <a:pt x="6499" y="3650"/>
                    <a:pt x="6311" y="3622"/>
                    <a:pt x="6180" y="3507"/>
                  </a:cubicBezTo>
                  <a:cubicBezTo>
                    <a:pt x="5917" y="3277"/>
                    <a:pt x="5934" y="3359"/>
                    <a:pt x="5639" y="3277"/>
                  </a:cubicBezTo>
                  <a:cubicBezTo>
                    <a:pt x="5475" y="3228"/>
                    <a:pt x="5376" y="3081"/>
                    <a:pt x="5376" y="2917"/>
                  </a:cubicBezTo>
                  <a:cubicBezTo>
                    <a:pt x="5180" y="3081"/>
                    <a:pt x="5147" y="3359"/>
                    <a:pt x="5294" y="3572"/>
                  </a:cubicBezTo>
                  <a:cubicBezTo>
                    <a:pt x="5294" y="3572"/>
                    <a:pt x="4573" y="3572"/>
                    <a:pt x="4393" y="3212"/>
                  </a:cubicBezTo>
                  <a:cubicBezTo>
                    <a:pt x="4229" y="2835"/>
                    <a:pt x="4426" y="2835"/>
                    <a:pt x="4573" y="2753"/>
                  </a:cubicBezTo>
                  <a:cubicBezTo>
                    <a:pt x="4721" y="2671"/>
                    <a:pt x="4754" y="2523"/>
                    <a:pt x="4606" y="2327"/>
                  </a:cubicBezTo>
                  <a:cubicBezTo>
                    <a:pt x="4459" y="2114"/>
                    <a:pt x="4475" y="1753"/>
                    <a:pt x="4754" y="1737"/>
                  </a:cubicBezTo>
                  <a:cubicBezTo>
                    <a:pt x="4674" y="1578"/>
                    <a:pt x="4498" y="1472"/>
                    <a:pt x="4321" y="1472"/>
                  </a:cubicBezTo>
                  <a:cubicBezTo>
                    <a:pt x="4279" y="1472"/>
                    <a:pt x="4237" y="1478"/>
                    <a:pt x="4196" y="1491"/>
                  </a:cubicBezTo>
                  <a:cubicBezTo>
                    <a:pt x="3770" y="1556"/>
                    <a:pt x="3754" y="2163"/>
                    <a:pt x="3754" y="2163"/>
                  </a:cubicBezTo>
                  <a:cubicBezTo>
                    <a:pt x="3754" y="2163"/>
                    <a:pt x="3459" y="1425"/>
                    <a:pt x="3950" y="1048"/>
                  </a:cubicBezTo>
                  <a:cubicBezTo>
                    <a:pt x="4135" y="902"/>
                    <a:pt x="4282" y="847"/>
                    <a:pt x="4398" y="847"/>
                  </a:cubicBezTo>
                  <a:cubicBezTo>
                    <a:pt x="4579" y="847"/>
                    <a:pt x="4681" y="983"/>
                    <a:pt x="4721" y="1114"/>
                  </a:cubicBezTo>
                  <a:cubicBezTo>
                    <a:pt x="4774" y="1299"/>
                    <a:pt x="4880" y="1453"/>
                    <a:pt x="5023" y="1453"/>
                  </a:cubicBezTo>
                  <a:cubicBezTo>
                    <a:pt x="5057" y="1453"/>
                    <a:pt x="5093" y="1444"/>
                    <a:pt x="5131" y="1425"/>
                  </a:cubicBezTo>
                  <a:cubicBezTo>
                    <a:pt x="5271" y="1360"/>
                    <a:pt x="5383" y="1267"/>
                    <a:pt x="5480" y="1267"/>
                  </a:cubicBezTo>
                  <a:cubicBezTo>
                    <a:pt x="5531" y="1267"/>
                    <a:pt x="5577" y="1292"/>
                    <a:pt x="5622" y="1360"/>
                  </a:cubicBezTo>
                  <a:cubicBezTo>
                    <a:pt x="5737" y="1605"/>
                    <a:pt x="5622" y="1917"/>
                    <a:pt x="5360" y="2015"/>
                  </a:cubicBezTo>
                  <a:cubicBezTo>
                    <a:pt x="5360" y="2015"/>
                    <a:pt x="5371" y="2016"/>
                    <a:pt x="5391" y="2016"/>
                  </a:cubicBezTo>
                  <a:cubicBezTo>
                    <a:pt x="5531" y="2016"/>
                    <a:pt x="6100" y="1978"/>
                    <a:pt x="6229" y="1376"/>
                  </a:cubicBezTo>
                  <a:cubicBezTo>
                    <a:pt x="6347" y="839"/>
                    <a:pt x="5890" y="0"/>
                    <a:pt x="500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0" name="Google Shape;9380;p22"/>
            <p:cNvSpPr/>
            <p:nvPr/>
          </p:nvSpPr>
          <p:spPr>
            <a:xfrm>
              <a:off x="7773669" y="1944174"/>
              <a:ext cx="151960" cy="108095"/>
            </a:xfrm>
            <a:custGeom>
              <a:avLst/>
              <a:gdLst/>
              <a:ahLst/>
              <a:cxnLst/>
              <a:rect l="l" t="t" r="r" b="b"/>
              <a:pathLst>
                <a:path w="4656" h="3312" extrusionOk="0">
                  <a:moveTo>
                    <a:pt x="836" y="0"/>
                  </a:moveTo>
                  <a:cubicBezTo>
                    <a:pt x="836" y="0"/>
                    <a:pt x="0" y="918"/>
                    <a:pt x="558" y="1721"/>
                  </a:cubicBezTo>
                  <a:cubicBezTo>
                    <a:pt x="869" y="2180"/>
                    <a:pt x="1377" y="2459"/>
                    <a:pt x="1934" y="2492"/>
                  </a:cubicBezTo>
                  <a:cubicBezTo>
                    <a:pt x="1869" y="2492"/>
                    <a:pt x="1475" y="2492"/>
                    <a:pt x="1295" y="2721"/>
                  </a:cubicBezTo>
                  <a:cubicBezTo>
                    <a:pt x="1180" y="2885"/>
                    <a:pt x="1131" y="3098"/>
                    <a:pt x="1164" y="3311"/>
                  </a:cubicBezTo>
                  <a:cubicBezTo>
                    <a:pt x="1216" y="3220"/>
                    <a:pt x="1310" y="3170"/>
                    <a:pt x="1412" y="3170"/>
                  </a:cubicBezTo>
                  <a:cubicBezTo>
                    <a:pt x="1438" y="3170"/>
                    <a:pt x="1465" y="3173"/>
                    <a:pt x="1492" y="3180"/>
                  </a:cubicBezTo>
                  <a:cubicBezTo>
                    <a:pt x="1597" y="3215"/>
                    <a:pt x="1753" y="3288"/>
                    <a:pt x="1934" y="3288"/>
                  </a:cubicBezTo>
                  <a:cubicBezTo>
                    <a:pt x="2091" y="3288"/>
                    <a:pt x="2267" y="3232"/>
                    <a:pt x="2443" y="3049"/>
                  </a:cubicBezTo>
                  <a:cubicBezTo>
                    <a:pt x="2820" y="2639"/>
                    <a:pt x="3311" y="2869"/>
                    <a:pt x="4655" y="2164"/>
                  </a:cubicBezTo>
                  <a:lnTo>
                    <a:pt x="4655" y="2164"/>
                  </a:lnTo>
                  <a:cubicBezTo>
                    <a:pt x="4655" y="2164"/>
                    <a:pt x="3936" y="2467"/>
                    <a:pt x="3126" y="2467"/>
                  </a:cubicBezTo>
                  <a:cubicBezTo>
                    <a:pt x="2659" y="2467"/>
                    <a:pt x="2162" y="2367"/>
                    <a:pt x="1754" y="2049"/>
                  </a:cubicBezTo>
                  <a:cubicBezTo>
                    <a:pt x="1115" y="1590"/>
                    <a:pt x="771" y="803"/>
                    <a:pt x="8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1" name="Google Shape;9381;p22"/>
            <p:cNvSpPr/>
            <p:nvPr/>
          </p:nvSpPr>
          <p:spPr>
            <a:xfrm>
              <a:off x="7974259" y="1702200"/>
              <a:ext cx="145041" cy="205094"/>
            </a:xfrm>
            <a:custGeom>
              <a:avLst/>
              <a:gdLst/>
              <a:ahLst/>
              <a:cxnLst/>
              <a:rect l="l" t="t" r="r" b="b"/>
              <a:pathLst>
                <a:path w="4444" h="6284" extrusionOk="0">
                  <a:moveTo>
                    <a:pt x="2637" y="0"/>
                  </a:moveTo>
                  <a:cubicBezTo>
                    <a:pt x="2142" y="0"/>
                    <a:pt x="1623" y="207"/>
                    <a:pt x="1280" y="612"/>
                  </a:cubicBezTo>
                  <a:cubicBezTo>
                    <a:pt x="1" y="2235"/>
                    <a:pt x="903" y="4267"/>
                    <a:pt x="1657" y="5119"/>
                  </a:cubicBezTo>
                  <a:cubicBezTo>
                    <a:pt x="2083" y="5644"/>
                    <a:pt x="2640" y="6037"/>
                    <a:pt x="3263" y="6283"/>
                  </a:cubicBezTo>
                  <a:cubicBezTo>
                    <a:pt x="2689" y="6021"/>
                    <a:pt x="2181" y="5611"/>
                    <a:pt x="1771" y="5136"/>
                  </a:cubicBezTo>
                  <a:cubicBezTo>
                    <a:pt x="1493" y="4742"/>
                    <a:pt x="1296" y="4300"/>
                    <a:pt x="1165" y="3841"/>
                  </a:cubicBezTo>
                  <a:cubicBezTo>
                    <a:pt x="1017" y="3316"/>
                    <a:pt x="952" y="2759"/>
                    <a:pt x="1001" y="2218"/>
                  </a:cubicBezTo>
                  <a:cubicBezTo>
                    <a:pt x="1132" y="743"/>
                    <a:pt x="1952" y="202"/>
                    <a:pt x="2706" y="169"/>
                  </a:cubicBezTo>
                  <a:cubicBezTo>
                    <a:pt x="3050" y="169"/>
                    <a:pt x="3394" y="317"/>
                    <a:pt x="3640" y="563"/>
                  </a:cubicBezTo>
                  <a:cubicBezTo>
                    <a:pt x="4279" y="1104"/>
                    <a:pt x="3919" y="2054"/>
                    <a:pt x="3378" y="2267"/>
                  </a:cubicBezTo>
                  <a:cubicBezTo>
                    <a:pt x="3251" y="2340"/>
                    <a:pt x="3110" y="2377"/>
                    <a:pt x="2971" y="2377"/>
                  </a:cubicBezTo>
                  <a:cubicBezTo>
                    <a:pt x="2857" y="2377"/>
                    <a:pt x="2743" y="2352"/>
                    <a:pt x="2640" y="2300"/>
                  </a:cubicBezTo>
                  <a:cubicBezTo>
                    <a:pt x="2460" y="2202"/>
                    <a:pt x="2345" y="2038"/>
                    <a:pt x="2329" y="1841"/>
                  </a:cubicBezTo>
                  <a:cubicBezTo>
                    <a:pt x="2329" y="1743"/>
                    <a:pt x="2354" y="1721"/>
                    <a:pt x="2404" y="1721"/>
                  </a:cubicBezTo>
                  <a:cubicBezTo>
                    <a:pt x="2447" y="1721"/>
                    <a:pt x="2508" y="1738"/>
                    <a:pt x="2584" y="1738"/>
                  </a:cubicBezTo>
                  <a:cubicBezTo>
                    <a:pt x="2643" y="1738"/>
                    <a:pt x="2711" y="1728"/>
                    <a:pt x="2788" y="1694"/>
                  </a:cubicBezTo>
                  <a:cubicBezTo>
                    <a:pt x="3001" y="1579"/>
                    <a:pt x="3033" y="1300"/>
                    <a:pt x="2869" y="1136"/>
                  </a:cubicBezTo>
                  <a:cubicBezTo>
                    <a:pt x="2801" y="1062"/>
                    <a:pt x="2701" y="1022"/>
                    <a:pt x="2598" y="1022"/>
                  </a:cubicBezTo>
                  <a:cubicBezTo>
                    <a:pt x="2404" y="1022"/>
                    <a:pt x="2197" y="1165"/>
                    <a:pt x="2165" y="1497"/>
                  </a:cubicBezTo>
                  <a:cubicBezTo>
                    <a:pt x="2132" y="1743"/>
                    <a:pt x="2197" y="1989"/>
                    <a:pt x="2378" y="2153"/>
                  </a:cubicBezTo>
                  <a:cubicBezTo>
                    <a:pt x="2394" y="2185"/>
                    <a:pt x="2411" y="2202"/>
                    <a:pt x="2427" y="2218"/>
                  </a:cubicBezTo>
                  <a:lnTo>
                    <a:pt x="2492" y="2267"/>
                  </a:lnTo>
                  <a:lnTo>
                    <a:pt x="2542" y="2300"/>
                  </a:lnTo>
                  <a:lnTo>
                    <a:pt x="2574" y="2333"/>
                  </a:lnTo>
                  <a:lnTo>
                    <a:pt x="2624" y="2349"/>
                  </a:lnTo>
                  <a:cubicBezTo>
                    <a:pt x="2747" y="2415"/>
                    <a:pt x="2882" y="2448"/>
                    <a:pt x="3017" y="2448"/>
                  </a:cubicBezTo>
                  <a:cubicBezTo>
                    <a:pt x="3152" y="2448"/>
                    <a:pt x="3287" y="2415"/>
                    <a:pt x="3410" y="2349"/>
                  </a:cubicBezTo>
                  <a:cubicBezTo>
                    <a:pt x="4000" y="2136"/>
                    <a:pt x="4443" y="1087"/>
                    <a:pt x="3738" y="464"/>
                  </a:cubicBezTo>
                  <a:cubicBezTo>
                    <a:pt x="3473" y="153"/>
                    <a:pt x="3063" y="0"/>
                    <a:pt x="26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2" name="Google Shape;9382;p22"/>
            <p:cNvSpPr/>
            <p:nvPr/>
          </p:nvSpPr>
          <p:spPr>
            <a:xfrm>
              <a:off x="9191344" y="1685228"/>
              <a:ext cx="56202" cy="78689"/>
            </a:xfrm>
            <a:custGeom>
              <a:avLst/>
              <a:gdLst/>
              <a:ahLst/>
              <a:cxnLst/>
              <a:rect l="l" t="t" r="r" b="b"/>
              <a:pathLst>
                <a:path w="1722" h="2411" extrusionOk="0">
                  <a:moveTo>
                    <a:pt x="1525" y="1"/>
                  </a:moveTo>
                  <a:cubicBezTo>
                    <a:pt x="1525" y="1"/>
                    <a:pt x="1377" y="50"/>
                    <a:pt x="1361" y="165"/>
                  </a:cubicBezTo>
                  <a:cubicBezTo>
                    <a:pt x="1346" y="241"/>
                    <a:pt x="1246" y="331"/>
                    <a:pt x="1076" y="331"/>
                  </a:cubicBezTo>
                  <a:cubicBezTo>
                    <a:pt x="1062" y="331"/>
                    <a:pt x="1048" y="330"/>
                    <a:pt x="1033" y="329"/>
                  </a:cubicBezTo>
                  <a:cubicBezTo>
                    <a:pt x="836" y="329"/>
                    <a:pt x="0" y="394"/>
                    <a:pt x="66" y="2410"/>
                  </a:cubicBezTo>
                  <a:cubicBezTo>
                    <a:pt x="66" y="2410"/>
                    <a:pt x="131" y="1673"/>
                    <a:pt x="771" y="1394"/>
                  </a:cubicBezTo>
                  <a:cubicBezTo>
                    <a:pt x="1394" y="1116"/>
                    <a:pt x="1721" y="853"/>
                    <a:pt x="1607" y="476"/>
                  </a:cubicBezTo>
                  <a:cubicBezTo>
                    <a:pt x="1492" y="83"/>
                    <a:pt x="1525" y="1"/>
                    <a:pt x="15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3" name="Google Shape;9383;p22"/>
            <p:cNvSpPr/>
            <p:nvPr/>
          </p:nvSpPr>
          <p:spPr>
            <a:xfrm>
              <a:off x="8893364" y="1778572"/>
              <a:ext cx="296414" cy="206204"/>
            </a:xfrm>
            <a:custGeom>
              <a:avLst/>
              <a:gdLst/>
              <a:ahLst/>
              <a:cxnLst/>
              <a:rect l="l" t="t" r="r" b="b"/>
              <a:pathLst>
                <a:path w="9082" h="6318" extrusionOk="0">
                  <a:moveTo>
                    <a:pt x="2001" y="1"/>
                  </a:moveTo>
                  <a:cubicBezTo>
                    <a:pt x="1084" y="1"/>
                    <a:pt x="66" y="653"/>
                    <a:pt x="33" y="1845"/>
                  </a:cubicBezTo>
                  <a:cubicBezTo>
                    <a:pt x="0" y="2714"/>
                    <a:pt x="459" y="3533"/>
                    <a:pt x="1230" y="3927"/>
                  </a:cubicBezTo>
                  <a:cubicBezTo>
                    <a:pt x="1723" y="4184"/>
                    <a:pt x="2282" y="4286"/>
                    <a:pt x="2852" y="4286"/>
                  </a:cubicBezTo>
                  <a:cubicBezTo>
                    <a:pt x="3190" y="4286"/>
                    <a:pt x="3533" y="4250"/>
                    <a:pt x="3869" y="4189"/>
                  </a:cubicBezTo>
                  <a:cubicBezTo>
                    <a:pt x="4754" y="3960"/>
                    <a:pt x="5573" y="3615"/>
                    <a:pt x="6377" y="3419"/>
                  </a:cubicBezTo>
                  <a:cubicBezTo>
                    <a:pt x="6578" y="3370"/>
                    <a:pt x="6783" y="3346"/>
                    <a:pt x="6984" y="3346"/>
                  </a:cubicBezTo>
                  <a:cubicBezTo>
                    <a:pt x="7599" y="3346"/>
                    <a:pt x="8178" y="3576"/>
                    <a:pt x="8524" y="4058"/>
                  </a:cubicBezTo>
                  <a:cubicBezTo>
                    <a:pt x="8966" y="4632"/>
                    <a:pt x="8999" y="5566"/>
                    <a:pt x="8458" y="5976"/>
                  </a:cubicBezTo>
                  <a:cubicBezTo>
                    <a:pt x="8246" y="6137"/>
                    <a:pt x="7991" y="6212"/>
                    <a:pt x="7743" y="6212"/>
                  </a:cubicBezTo>
                  <a:cubicBezTo>
                    <a:pt x="7360" y="6212"/>
                    <a:pt x="6995" y="6032"/>
                    <a:pt x="6835" y="5714"/>
                  </a:cubicBezTo>
                  <a:cubicBezTo>
                    <a:pt x="6524" y="5222"/>
                    <a:pt x="6770" y="4566"/>
                    <a:pt x="7229" y="4451"/>
                  </a:cubicBezTo>
                  <a:cubicBezTo>
                    <a:pt x="7325" y="4413"/>
                    <a:pt x="7424" y="4394"/>
                    <a:pt x="7523" y="4394"/>
                  </a:cubicBezTo>
                  <a:cubicBezTo>
                    <a:pt x="7761" y="4394"/>
                    <a:pt x="7991" y="4505"/>
                    <a:pt x="8130" y="4714"/>
                  </a:cubicBezTo>
                  <a:cubicBezTo>
                    <a:pt x="8229" y="4894"/>
                    <a:pt x="8245" y="5091"/>
                    <a:pt x="8180" y="5287"/>
                  </a:cubicBezTo>
                  <a:cubicBezTo>
                    <a:pt x="8167" y="5313"/>
                    <a:pt x="8114" y="5389"/>
                    <a:pt x="8060" y="5389"/>
                  </a:cubicBezTo>
                  <a:cubicBezTo>
                    <a:pt x="8045" y="5389"/>
                    <a:pt x="8030" y="5383"/>
                    <a:pt x="8016" y="5369"/>
                  </a:cubicBezTo>
                  <a:cubicBezTo>
                    <a:pt x="7966" y="5320"/>
                    <a:pt x="8016" y="4960"/>
                    <a:pt x="7655" y="4927"/>
                  </a:cubicBezTo>
                  <a:cubicBezTo>
                    <a:pt x="7640" y="4925"/>
                    <a:pt x="7625" y="4924"/>
                    <a:pt x="7611" y="4924"/>
                  </a:cubicBezTo>
                  <a:cubicBezTo>
                    <a:pt x="7268" y="4924"/>
                    <a:pt x="7161" y="5474"/>
                    <a:pt x="7508" y="5615"/>
                  </a:cubicBezTo>
                  <a:cubicBezTo>
                    <a:pt x="7581" y="5648"/>
                    <a:pt x="7657" y="5663"/>
                    <a:pt x="7731" y="5663"/>
                  </a:cubicBezTo>
                  <a:cubicBezTo>
                    <a:pt x="7952" y="5663"/>
                    <a:pt x="8155" y="5525"/>
                    <a:pt x="8229" y="5304"/>
                  </a:cubicBezTo>
                  <a:lnTo>
                    <a:pt x="8229" y="5271"/>
                  </a:lnTo>
                  <a:cubicBezTo>
                    <a:pt x="8229" y="5271"/>
                    <a:pt x="8229" y="5255"/>
                    <a:pt x="8245" y="5238"/>
                  </a:cubicBezTo>
                  <a:lnTo>
                    <a:pt x="8245" y="5222"/>
                  </a:lnTo>
                  <a:cubicBezTo>
                    <a:pt x="8262" y="5091"/>
                    <a:pt x="8262" y="4960"/>
                    <a:pt x="8229" y="4845"/>
                  </a:cubicBezTo>
                  <a:cubicBezTo>
                    <a:pt x="8105" y="4535"/>
                    <a:pt x="7812" y="4338"/>
                    <a:pt x="7500" y="4338"/>
                  </a:cubicBezTo>
                  <a:cubicBezTo>
                    <a:pt x="7399" y="4338"/>
                    <a:pt x="7296" y="4358"/>
                    <a:pt x="7196" y="4402"/>
                  </a:cubicBezTo>
                  <a:cubicBezTo>
                    <a:pt x="6704" y="4517"/>
                    <a:pt x="6409" y="5222"/>
                    <a:pt x="6754" y="5763"/>
                  </a:cubicBezTo>
                  <a:cubicBezTo>
                    <a:pt x="6927" y="6110"/>
                    <a:pt x="7342" y="6317"/>
                    <a:pt x="7769" y="6317"/>
                  </a:cubicBezTo>
                  <a:cubicBezTo>
                    <a:pt x="8028" y="6317"/>
                    <a:pt x="8291" y="6241"/>
                    <a:pt x="8507" y="6074"/>
                  </a:cubicBezTo>
                  <a:cubicBezTo>
                    <a:pt x="8966" y="5730"/>
                    <a:pt x="9081" y="5140"/>
                    <a:pt x="8934" y="4583"/>
                  </a:cubicBezTo>
                  <a:cubicBezTo>
                    <a:pt x="8835" y="4042"/>
                    <a:pt x="8475" y="3173"/>
                    <a:pt x="7212" y="2894"/>
                  </a:cubicBezTo>
                  <a:cubicBezTo>
                    <a:pt x="7067" y="2862"/>
                    <a:pt x="6919" y="2847"/>
                    <a:pt x="6768" y="2847"/>
                  </a:cubicBezTo>
                  <a:cubicBezTo>
                    <a:pt x="5443" y="2847"/>
                    <a:pt x="3911" y="3973"/>
                    <a:pt x="2333" y="3973"/>
                  </a:cubicBezTo>
                  <a:cubicBezTo>
                    <a:pt x="2103" y="3973"/>
                    <a:pt x="1871" y="3949"/>
                    <a:pt x="1639" y="3894"/>
                  </a:cubicBezTo>
                  <a:cubicBezTo>
                    <a:pt x="1557" y="3878"/>
                    <a:pt x="1459" y="3845"/>
                    <a:pt x="1377" y="3812"/>
                  </a:cubicBezTo>
                  <a:lnTo>
                    <a:pt x="1312" y="3796"/>
                  </a:lnTo>
                  <a:cubicBezTo>
                    <a:pt x="607" y="3419"/>
                    <a:pt x="164" y="2665"/>
                    <a:pt x="181" y="1862"/>
                  </a:cubicBezTo>
                  <a:cubicBezTo>
                    <a:pt x="203" y="744"/>
                    <a:pt x="1174" y="112"/>
                    <a:pt x="2045" y="112"/>
                  </a:cubicBezTo>
                  <a:cubicBezTo>
                    <a:pt x="2464" y="112"/>
                    <a:pt x="2859" y="258"/>
                    <a:pt x="3115" y="567"/>
                  </a:cubicBezTo>
                  <a:cubicBezTo>
                    <a:pt x="3574" y="1009"/>
                    <a:pt x="3524" y="1763"/>
                    <a:pt x="3016" y="2173"/>
                  </a:cubicBezTo>
                  <a:cubicBezTo>
                    <a:pt x="2951" y="2239"/>
                    <a:pt x="2852" y="2271"/>
                    <a:pt x="2770" y="2304"/>
                  </a:cubicBezTo>
                  <a:cubicBezTo>
                    <a:pt x="2709" y="2316"/>
                    <a:pt x="2646" y="2323"/>
                    <a:pt x="2584" y="2323"/>
                  </a:cubicBezTo>
                  <a:cubicBezTo>
                    <a:pt x="2398" y="2323"/>
                    <a:pt x="2213" y="2267"/>
                    <a:pt x="2066" y="2157"/>
                  </a:cubicBezTo>
                  <a:cubicBezTo>
                    <a:pt x="1951" y="2075"/>
                    <a:pt x="1885" y="1911"/>
                    <a:pt x="1934" y="1780"/>
                  </a:cubicBezTo>
                  <a:lnTo>
                    <a:pt x="1934" y="1780"/>
                  </a:lnTo>
                  <a:cubicBezTo>
                    <a:pt x="2010" y="1855"/>
                    <a:pt x="2106" y="1895"/>
                    <a:pt x="2206" y="1895"/>
                  </a:cubicBezTo>
                  <a:cubicBezTo>
                    <a:pt x="2257" y="1895"/>
                    <a:pt x="2310" y="1884"/>
                    <a:pt x="2361" y="1862"/>
                  </a:cubicBezTo>
                  <a:cubicBezTo>
                    <a:pt x="2607" y="1714"/>
                    <a:pt x="2541" y="1321"/>
                    <a:pt x="2213" y="1222"/>
                  </a:cubicBezTo>
                  <a:cubicBezTo>
                    <a:pt x="2185" y="1215"/>
                    <a:pt x="2157" y="1211"/>
                    <a:pt x="2129" y="1211"/>
                  </a:cubicBezTo>
                  <a:cubicBezTo>
                    <a:pt x="1787" y="1211"/>
                    <a:pt x="1507" y="1748"/>
                    <a:pt x="1902" y="2173"/>
                  </a:cubicBezTo>
                  <a:cubicBezTo>
                    <a:pt x="2059" y="2319"/>
                    <a:pt x="2262" y="2401"/>
                    <a:pt x="2476" y="2401"/>
                  </a:cubicBezTo>
                  <a:cubicBezTo>
                    <a:pt x="2551" y="2401"/>
                    <a:pt x="2628" y="2391"/>
                    <a:pt x="2705" y="2370"/>
                  </a:cubicBezTo>
                  <a:cubicBezTo>
                    <a:pt x="2738" y="2370"/>
                    <a:pt x="2754" y="2353"/>
                    <a:pt x="2787" y="2353"/>
                  </a:cubicBezTo>
                  <a:lnTo>
                    <a:pt x="2869" y="2321"/>
                  </a:lnTo>
                  <a:lnTo>
                    <a:pt x="2902" y="2304"/>
                  </a:lnTo>
                  <a:cubicBezTo>
                    <a:pt x="3049" y="2255"/>
                    <a:pt x="3180" y="2140"/>
                    <a:pt x="3262" y="2009"/>
                  </a:cubicBezTo>
                  <a:cubicBezTo>
                    <a:pt x="3590" y="1534"/>
                    <a:pt x="3557" y="911"/>
                    <a:pt x="3164" y="501"/>
                  </a:cubicBezTo>
                  <a:cubicBezTo>
                    <a:pt x="2891" y="163"/>
                    <a:pt x="2459" y="1"/>
                    <a:pt x="200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4" name="Google Shape;9384;p22"/>
            <p:cNvSpPr/>
            <p:nvPr/>
          </p:nvSpPr>
          <p:spPr>
            <a:xfrm>
              <a:off x="8943658" y="1895936"/>
              <a:ext cx="210806" cy="120498"/>
            </a:xfrm>
            <a:custGeom>
              <a:avLst/>
              <a:gdLst/>
              <a:ahLst/>
              <a:cxnLst/>
              <a:rect l="l" t="t" r="r" b="b"/>
              <a:pathLst>
                <a:path w="6459" h="3692" extrusionOk="0">
                  <a:moveTo>
                    <a:pt x="5518" y="0"/>
                  </a:moveTo>
                  <a:cubicBezTo>
                    <a:pt x="5267" y="0"/>
                    <a:pt x="4968" y="44"/>
                    <a:pt x="4622" y="167"/>
                  </a:cubicBezTo>
                  <a:cubicBezTo>
                    <a:pt x="3775" y="457"/>
                    <a:pt x="2582" y="1019"/>
                    <a:pt x="1410" y="1019"/>
                  </a:cubicBezTo>
                  <a:cubicBezTo>
                    <a:pt x="928" y="1019"/>
                    <a:pt x="449" y="924"/>
                    <a:pt x="0" y="675"/>
                  </a:cubicBezTo>
                  <a:lnTo>
                    <a:pt x="0" y="675"/>
                  </a:lnTo>
                  <a:cubicBezTo>
                    <a:pt x="0" y="675"/>
                    <a:pt x="582" y="1333"/>
                    <a:pt x="1360" y="1333"/>
                  </a:cubicBezTo>
                  <a:cubicBezTo>
                    <a:pt x="1387" y="1333"/>
                    <a:pt x="1415" y="1332"/>
                    <a:pt x="1443" y="1331"/>
                  </a:cubicBezTo>
                  <a:cubicBezTo>
                    <a:pt x="1951" y="1294"/>
                    <a:pt x="2182" y="1151"/>
                    <a:pt x="2321" y="1151"/>
                  </a:cubicBezTo>
                  <a:cubicBezTo>
                    <a:pt x="2370" y="1151"/>
                    <a:pt x="2408" y="1169"/>
                    <a:pt x="2442" y="1216"/>
                  </a:cubicBezTo>
                  <a:cubicBezTo>
                    <a:pt x="2506" y="1304"/>
                    <a:pt x="2403" y="1364"/>
                    <a:pt x="2255" y="1364"/>
                  </a:cubicBezTo>
                  <a:cubicBezTo>
                    <a:pt x="2211" y="1364"/>
                    <a:pt x="2163" y="1358"/>
                    <a:pt x="2115" y="1347"/>
                  </a:cubicBezTo>
                  <a:cubicBezTo>
                    <a:pt x="2062" y="1329"/>
                    <a:pt x="2007" y="1320"/>
                    <a:pt x="1952" y="1320"/>
                  </a:cubicBezTo>
                  <a:cubicBezTo>
                    <a:pt x="1856" y="1320"/>
                    <a:pt x="1762" y="1350"/>
                    <a:pt x="1688" y="1413"/>
                  </a:cubicBezTo>
                  <a:cubicBezTo>
                    <a:pt x="1511" y="1574"/>
                    <a:pt x="1715" y="2085"/>
                    <a:pt x="1361" y="2085"/>
                  </a:cubicBezTo>
                  <a:cubicBezTo>
                    <a:pt x="1356" y="2085"/>
                    <a:pt x="1350" y="2085"/>
                    <a:pt x="1344" y="2085"/>
                  </a:cubicBezTo>
                  <a:lnTo>
                    <a:pt x="1344" y="2085"/>
                  </a:lnTo>
                  <a:cubicBezTo>
                    <a:pt x="1344" y="2085"/>
                    <a:pt x="1628" y="2451"/>
                    <a:pt x="2052" y="2451"/>
                  </a:cubicBezTo>
                  <a:cubicBezTo>
                    <a:pt x="2196" y="2451"/>
                    <a:pt x="2355" y="2410"/>
                    <a:pt x="2524" y="2298"/>
                  </a:cubicBezTo>
                  <a:cubicBezTo>
                    <a:pt x="3196" y="1872"/>
                    <a:pt x="2819" y="1364"/>
                    <a:pt x="3082" y="1232"/>
                  </a:cubicBezTo>
                  <a:cubicBezTo>
                    <a:pt x="3123" y="1210"/>
                    <a:pt x="3164" y="1200"/>
                    <a:pt x="3202" y="1200"/>
                  </a:cubicBezTo>
                  <a:cubicBezTo>
                    <a:pt x="3387" y="1200"/>
                    <a:pt x="3502" y="1441"/>
                    <a:pt x="3311" y="1659"/>
                  </a:cubicBezTo>
                  <a:cubicBezTo>
                    <a:pt x="3082" y="1937"/>
                    <a:pt x="2229" y="2872"/>
                    <a:pt x="3573" y="3691"/>
                  </a:cubicBezTo>
                  <a:cubicBezTo>
                    <a:pt x="3573" y="3691"/>
                    <a:pt x="3377" y="3232"/>
                    <a:pt x="3737" y="3085"/>
                  </a:cubicBezTo>
                  <a:cubicBezTo>
                    <a:pt x="4098" y="2921"/>
                    <a:pt x="4819" y="2691"/>
                    <a:pt x="4721" y="2199"/>
                  </a:cubicBezTo>
                  <a:cubicBezTo>
                    <a:pt x="4622" y="1691"/>
                    <a:pt x="4245" y="954"/>
                    <a:pt x="4852" y="495"/>
                  </a:cubicBezTo>
                  <a:cubicBezTo>
                    <a:pt x="5198" y="235"/>
                    <a:pt x="5499" y="133"/>
                    <a:pt x="5801" y="133"/>
                  </a:cubicBezTo>
                  <a:cubicBezTo>
                    <a:pt x="6014" y="133"/>
                    <a:pt x="6228" y="184"/>
                    <a:pt x="6458" y="265"/>
                  </a:cubicBezTo>
                  <a:cubicBezTo>
                    <a:pt x="6458" y="265"/>
                    <a:pt x="6135" y="0"/>
                    <a:pt x="551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5" name="Google Shape;9385;p22"/>
            <p:cNvSpPr/>
            <p:nvPr/>
          </p:nvSpPr>
          <p:spPr>
            <a:xfrm>
              <a:off x="8982693" y="1775732"/>
              <a:ext cx="117723" cy="82344"/>
            </a:xfrm>
            <a:custGeom>
              <a:avLst/>
              <a:gdLst/>
              <a:ahLst/>
              <a:cxnLst/>
              <a:rect l="l" t="t" r="r" b="b"/>
              <a:pathLst>
                <a:path w="3607" h="2523" extrusionOk="0">
                  <a:moveTo>
                    <a:pt x="1101" y="0"/>
                  </a:moveTo>
                  <a:cubicBezTo>
                    <a:pt x="505" y="0"/>
                    <a:pt x="1" y="129"/>
                    <a:pt x="1" y="129"/>
                  </a:cubicBezTo>
                  <a:cubicBezTo>
                    <a:pt x="1" y="129"/>
                    <a:pt x="951" y="195"/>
                    <a:pt x="1197" y="555"/>
                  </a:cubicBezTo>
                  <a:cubicBezTo>
                    <a:pt x="1361" y="752"/>
                    <a:pt x="1427" y="1014"/>
                    <a:pt x="1345" y="1260"/>
                  </a:cubicBezTo>
                  <a:cubicBezTo>
                    <a:pt x="1296" y="1490"/>
                    <a:pt x="1181" y="2145"/>
                    <a:pt x="2213" y="2162"/>
                  </a:cubicBezTo>
                  <a:cubicBezTo>
                    <a:pt x="3246" y="2162"/>
                    <a:pt x="3082" y="2522"/>
                    <a:pt x="3082" y="2522"/>
                  </a:cubicBezTo>
                  <a:cubicBezTo>
                    <a:pt x="3082" y="2522"/>
                    <a:pt x="3607" y="1768"/>
                    <a:pt x="2738" y="621"/>
                  </a:cubicBezTo>
                  <a:cubicBezTo>
                    <a:pt x="2364" y="125"/>
                    <a:pt x="1688" y="0"/>
                    <a:pt x="110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6" name="Google Shape;9386;p22"/>
            <p:cNvSpPr/>
            <p:nvPr/>
          </p:nvSpPr>
          <p:spPr>
            <a:xfrm>
              <a:off x="8936707" y="1688459"/>
              <a:ext cx="73826" cy="87762"/>
            </a:xfrm>
            <a:custGeom>
              <a:avLst/>
              <a:gdLst/>
              <a:ahLst/>
              <a:cxnLst/>
              <a:rect l="l" t="t" r="r" b="b"/>
              <a:pathLst>
                <a:path w="2262" h="2689" extrusionOk="0">
                  <a:moveTo>
                    <a:pt x="1115" y="0"/>
                  </a:moveTo>
                  <a:lnTo>
                    <a:pt x="1115" y="0"/>
                  </a:lnTo>
                  <a:cubicBezTo>
                    <a:pt x="820" y="164"/>
                    <a:pt x="738" y="705"/>
                    <a:pt x="803" y="1426"/>
                  </a:cubicBezTo>
                  <a:cubicBezTo>
                    <a:pt x="869" y="2164"/>
                    <a:pt x="0" y="2606"/>
                    <a:pt x="0" y="2606"/>
                  </a:cubicBezTo>
                  <a:cubicBezTo>
                    <a:pt x="574" y="2426"/>
                    <a:pt x="1754" y="2688"/>
                    <a:pt x="2000" y="2016"/>
                  </a:cubicBezTo>
                  <a:cubicBezTo>
                    <a:pt x="2262" y="1361"/>
                    <a:pt x="1623" y="935"/>
                    <a:pt x="1262" y="738"/>
                  </a:cubicBezTo>
                  <a:cubicBezTo>
                    <a:pt x="902" y="541"/>
                    <a:pt x="1115" y="0"/>
                    <a:pt x="11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7" name="Google Shape;9387;p22"/>
            <p:cNvSpPr/>
            <p:nvPr/>
          </p:nvSpPr>
          <p:spPr>
            <a:xfrm>
              <a:off x="8825968" y="1726450"/>
              <a:ext cx="104342" cy="140178"/>
            </a:xfrm>
            <a:custGeom>
              <a:avLst/>
              <a:gdLst/>
              <a:ahLst/>
              <a:cxnLst/>
              <a:rect l="l" t="t" r="r" b="b"/>
              <a:pathLst>
                <a:path w="3197" h="4295" extrusionOk="0">
                  <a:moveTo>
                    <a:pt x="2803" y="0"/>
                  </a:moveTo>
                  <a:lnTo>
                    <a:pt x="2803" y="0"/>
                  </a:lnTo>
                  <a:cubicBezTo>
                    <a:pt x="2720" y="97"/>
                    <a:pt x="2591" y="135"/>
                    <a:pt x="2464" y="135"/>
                  </a:cubicBezTo>
                  <a:cubicBezTo>
                    <a:pt x="2440" y="135"/>
                    <a:pt x="2416" y="134"/>
                    <a:pt x="2393" y="131"/>
                  </a:cubicBezTo>
                  <a:cubicBezTo>
                    <a:pt x="2335" y="120"/>
                    <a:pt x="2251" y="110"/>
                    <a:pt x="2153" y="110"/>
                  </a:cubicBezTo>
                  <a:cubicBezTo>
                    <a:pt x="1836" y="110"/>
                    <a:pt x="1380" y="212"/>
                    <a:pt x="1229" y="688"/>
                  </a:cubicBezTo>
                  <a:cubicBezTo>
                    <a:pt x="1049" y="1311"/>
                    <a:pt x="1197" y="1705"/>
                    <a:pt x="1410" y="1885"/>
                  </a:cubicBezTo>
                  <a:cubicBezTo>
                    <a:pt x="1623" y="2065"/>
                    <a:pt x="1623" y="2442"/>
                    <a:pt x="1475" y="2491"/>
                  </a:cubicBezTo>
                  <a:cubicBezTo>
                    <a:pt x="1439" y="2509"/>
                    <a:pt x="1403" y="2518"/>
                    <a:pt x="1368" y="2518"/>
                  </a:cubicBezTo>
                  <a:cubicBezTo>
                    <a:pt x="1211" y="2518"/>
                    <a:pt x="1080" y="2354"/>
                    <a:pt x="1147" y="2180"/>
                  </a:cubicBezTo>
                  <a:cubicBezTo>
                    <a:pt x="1220" y="1947"/>
                    <a:pt x="1047" y="1727"/>
                    <a:pt x="823" y="1727"/>
                  </a:cubicBezTo>
                  <a:cubicBezTo>
                    <a:pt x="795" y="1727"/>
                    <a:pt x="767" y="1730"/>
                    <a:pt x="738" y="1737"/>
                  </a:cubicBezTo>
                  <a:cubicBezTo>
                    <a:pt x="685" y="1744"/>
                    <a:pt x="637" y="1747"/>
                    <a:pt x="594" y="1747"/>
                  </a:cubicBezTo>
                  <a:cubicBezTo>
                    <a:pt x="420" y="1747"/>
                    <a:pt x="318" y="1695"/>
                    <a:pt x="279" y="1590"/>
                  </a:cubicBezTo>
                  <a:lnTo>
                    <a:pt x="279" y="1590"/>
                  </a:lnTo>
                  <a:cubicBezTo>
                    <a:pt x="279" y="1590"/>
                    <a:pt x="0" y="2492"/>
                    <a:pt x="688" y="2918"/>
                  </a:cubicBezTo>
                  <a:cubicBezTo>
                    <a:pt x="1377" y="3360"/>
                    <a:pt x="1737" y="4049"/>
                    <a:pt x="2131" y="4295"/>
                  </a:cubicBezTo>
                  <a:cubicBezTo>
                    <a:pt x="2131" y="4295"/>
                    <a:pt x="1524" y="3344"/>
                    <a:pt x="2082" y="2475"/>
                  </a:cubicBezTo>
                  <a:cubicBezTo>
                    <a:pt x="2639" y="1606"/>
                    <a:pt x="3196" y="1360"/>
                    <a:pt x="280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8" name="Google Shape;9388;p22"/>
            <p:cNvSpPr/>
            <p:nvPr/>
          </p:nvSpPr>
          <p:spPr>
            <a:xfrm>
              <a:off x="8688988" y="1519299"/>
              <a:ext cx="264853" cy="264396"/>
            </a:xfrm>
            <a:custGeom>
              <a:avLst/>
              <a:gdLst/>
              <a:ahLst/>
              <a:cxnLst/>
              <a:rect l="l" t="t" r="r" b="b"/>
              <a:pathLst>
                <a:path w="8115" h="8101" extrusionOk="0">
                  <a:moveTo>
                    <a:pt x="2373" y="1"/>
                  </a:moveTo>
                  <a:cubicBezTo>
                    <a:pt x="2277" y="1"/>
                    <a:pt x="2179" y="7"/>
                    <a:pt x="2083" y="20"/>
                  </a:cubicBezTo>
                  <a:cubicBezTo>
                    <a:pt x="755" y="168"/>
                    <a:pt x="1" y="1987"/>
                    <a:pt x="788" y="3233"/>
                  </a:cubicBezTo>
                  <a:cubicBezTo>
                    <a:pt x="1380" y="4186"/>
                    <a:pt x="2416" y="4477"/>
                    <a:pt x="3372" y="4477"/>
                  </a:cubicBezTo>
                  <a:cubicBezTo>
                    <a:pt x="3501" y="4477"/>
                    <a:pt x="3629" y="4472"/>
                    <a:pt x="3754" y="4462"/>
                  </a:cubicBezTo>
                  <a:cubicBezTo>
                    <a:pt x="3951" y="4462"/>
                    <a:pt x="4197" y="4446"/>
                    <a:pt x="4443" y="4413"/>
                  </a:cubicBezTo>
                  <a:cubicBezTo>
                    <a:pt x="4443" y="4413"/>
                    <a:pt x="4651" y="4378"/>
                    <a:pt x="4962" y="4378"/>
                  </a:cubicBezTo>
                  <a:cubicBezTo>
                    <a:pt x="5449" y="4378"/>
                    <a:pt x="6189" y="4464"/>
                    <a:pt x="6770" y="4905"/>
                  </a:cubicBezTo>
                  <a:cubicBezTo>
                    <a:pt x="7164" y="5249"/>
                    <a:pt x="7426" y="5708"/>
                    <a:pt x="7508" y="6216"/>
                  </a:cubicBezTo>
                  <a:cubicBezTo>
                    <a:pt x="7508" y="6216"/>
                    <a:pt x="7672" y="7412"/>
                    <a:pt x="7098" y="8068"/>
                  </a:cubicBezTo>
                  <a:cubicBezTo>
                    <a:pt x="7098" y="8084"/>
                    <a:pt x="7082" y="8084"/>
                    <a:pt x="7082" y="8101"/>
                  </a:cubicBezTo>
                  <a:cubicBezTo>
                    <a:pt x="7082" y="8101"/>
                    <a:pt x="8115" y="7576"/>
                    <a:pt x="7983" y="5986"/>
                  </a:cubicBezTo>
                  <a:cubicBezTo>
                    <a:pt x="7875" y="4660"/>
                    <a:pt x="6817" y="4016"/>
                    <a:pt x="5492" y="4016"/>
                  </a:cubicBezTo>
                  <a:cubicBezTo>
                    <a:pt x="5212" y="4016"/>
                    <a:pt x="4920" y="4044"/>
                    <a:pt x="4623" y="4101"/>
                  </a:cubicBezTo>
                  <a:cubicBezTo>
                    <a:pt x="4114" y="4202"/>
                    <a:pt x="3658" y="4252"/>
                    <a:pt x="3249" y="4252"/>
                  </a:cubicBezTo>
                  <a:cubicBezTo>
                    <a:pt x="2723" y="4252"/>
                    <a:pt x="2273" y="4169"/>
                    <a:pt x="1886" y="4003"/>
                  </a:cubicBezTo>
                  <a:cubicBezTo>
                    <a:pt x="1492" y="3806"/>
                    <a:pt x="1165" y="3511"/>
                    <a:pt x="919" y="3151"/>
                  </a:cubicBezTo>
                  <a:cubicBezTo>
                    <a:pt x="198" y="1987"/>
                    <a:pt x="902" y="299"/>
                    <a:pt x="2099" y="168"/>
                  </a:cubicBezTo>
                  <a:cubicBezTo>
                    <a:pt x="2200" y="153"/>
                    <a:pt x="2302" y="146"/>
                    <a:pt x="2404" y="146"/>
                  </a:cubicBezTo>
                  <a:cubicBezTo>
                    <a:pt x="2877" y="146"/>
                    <a:pt x="3334" y="305"/>
                    <a:pt x="3591" y="643"/>
                  </a:cubicBezTo>
                  <a:cubicBezTo>
                    <a:pt x="3886" y="1036"/>
                    <a:pt x="3935" y="1561"/>
                    <a:pt x="3738" y="2003"/>
                  </a:cubicBezTo>
                  <a:cubicBezTo>
                    <a:pt x="3579" y="2335"/>
                    <a:pt x="3248" y="2548"/>
                    <a:pt x="2893" y="2548"/>
                  </a:cubicBezTo>
                  <a:cubicBezTo>
                    <a:pt x="2809" y="2548"/>
                    <a:pt x="2724" y="2537"/>
                    <a:pt x="2640" y="2511"/>
                  </a:cubicBezTo>
                  <a:cubicBezTo>
                    <a:pt x="2214" y="2397"/>
                    <a:pt x="2033" y="1971"/>
                    <a:pt x="2361" y="1921"/>
                  </a:cubicBezTo>
                  <a:cubicBezTo>
                    <a:pt x="2771" y="1856"/>
                    <a:pt x="2853" y="1512"/>
                    <a:pt x="2705" y="1217"/>
                  </a:cubicBezTo>
                  <a:cubicBezTo>
                    <a:pt x="2651" y="1095"/>
                    <a:pt x="2517" y="1027"/>
                    <a:pt x="2371" y="1027"/>
                  </a:cubicBezTo>
                  <a:cubicBezTo>
                    <a:pt x="2161" y="1027"/>
                    <a:pt x="1927" y="1167"/>
                    <a:pt x="1869" y="1495"/>
                  </a:cubicBezTo>
                  <a:cubicBezTo>
                    <a:pt x="1820" y="1757"/>
                    <a:pt x="1902" y="2036"/>
                    <a:pt x="2083" y="2249"/>
                  </a:cubicBezTo>
                  <a:cubicBezTo>
                    <a:pt x="2250" y="2433"/>
                    <a:pt x="2583" y="2592"/>
                    <a:pt x="2929" y="2592"/>
                  </a:cubicBezTo>
                  <a:cubicBezTo>
                    <a:pt x="3261" y="2592"/>
                    <a:pt x="3603" y="2446"/>
                    <a:pt x="3820" y="2036"/>
                  </a:cubicBezTo>
                  <a:cubicBezTo>
                    <a:pt x="4049" y="1561"/>
                    <a:pt x="4000" y="1003"/>
                    <a:pt x="3689" y="577"/>
                  </a:cubicBezTo>
                  <a:cubicBezTo>
                    <a:pt x="3398" y="190"/>
                    <a:pt x="2897" y="1"/>
                    <a:pt x="23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9" name="Google Shape;9389;p22"/>
            <p:cNvSpPr/>
            <p:nvPr/>
          </p:nvSpPr>
          <p:spPr>
            <a:xfrm>
              <a:off x="8731254" y="1671488"/>
              <a:ext cx="152515" cy="77449"/>
            </a:xfrm>
            <a:custGeom>
              <a:avLst/>
              <a:gdLst/>
              <a:ahLst/>
              <a:cxnLst/>
              <a:rect l="l" t="t" r="r" b="b"/>
              <a:pathLst>
                <a:path w="4673" h="2373" extrusionOk="0">
                  <a:moveTo>
                    <a:pt x="3580" y="0"/>
                  </a:moveTo>
                  <a:cubicBezTo>
                    <a:pt x="3284" y="0"/>
                    <a:pt x="2935" y="42"/>
                    <a:pt x="2541" y="160"/>
                  </a:cubicBezTo>
                  <a:cubicBezTo>
                    <a:pt x="1986" y="324"/>
                    <a:pt x="1513" y="386"/>
                    <a:pt x="1126" y="386"/>
                  </a:cubicBezTo>
                  <a:cubicBezTo>
                    <a:pt x="586" y="386"/>
                    <a:pt x="210" y="267"/>
                    <a:pt x="1" y="143"/>
                  </a:cubicBezTo>
                  <a:lnTo>
                    <a:pt x="1" y="143"/>
                  </a:lnTo>
                  <a:cubicBezTo>
                    <a:pt x="132" y="258"/>
                    <a:pt x="263" y="389"/>
                    <a:pt x="378" y="520"/>
                  </a:cubicBezTo>
                  <a:cubicBezTo>
                    <a:pt x="453" y="641"/>
                    <a:pt x="599" y="1389"/>
                    <a:pt x="1199" y="1389"/>
                  </a:cubicBezTo>
                  <a:cubicBezTo>
                    <a:pt x="1250" y="1389"/>
                    <a:pt x="1304" y="1384"/>
                    <a:pt x="1361" y="1373"/>
                  </a:cubicBezTo>
                  <a:cubicBezTo>
                    <a:pt x="2082" y="1225"/>
                    <a:pt x="1951" y="766"/>
                    <a:pt x="2427" y="619"/>
                  </a:cubicBezTo>
                  <a:cubicBezTo>
                    <a:pt x="2519" y="590"/>
                    <a:pt x="2598" y="578"/>
                    <a:pt x="2663" y="578"/>
                  </a:cubicBezTo>
                  <a:cubicBezTo>
                    <a:pt x="2932" y="578"/>
                    <a:pt x="2975" y="782"/>
                    <a:pt x="2869" y="848"/>
                  </a:cubicBezTo>
                  <a:cubicBezTo>
                    <a:pt x="2808" y="894"/>
                    <a:pt x="2754" y="908"/>
                    <a:pt x="2696" y="908"/>
                  </a:cubicBezTo>
                  <a:cubicBezTo>
                    <a:pt x="2629" y="908"/>
                    <a:pt x="2556" y="890"/>
                    <a:pt x="2459" y="881"/>
                  </a:cubicBezTo>
                  <a:cubicBezTo>
                    <a:pt x="2446" y="878"/>
                    <a:pt x="2430" y="877"/>
                    <a:pt x="2413" y="877"/>
                  </a:cubicBezTo>
                  <a:cubicBezTo>
                    <a:pt x="2219" y="877"/>
                    <a:pt x="1817" y="1047"/>
                    <a:pt x="1968" y="1438"/>
                  </a:cubicBezTo>
                  <a:cubicBezTo>
                    <a:pt x="2132" y="1881"/>
                    <a:pt x="2377" y="2225"/>
                    <a:pt x="2115" y="2372"/>
                  </a:cubicBezTo>
                  <a:cubicBezTo>
                    <a:pt x="2115" y="2372"/>
                    <a:pt x="3033" y="2372"/>
                    <a:pt x="3345" y="2110"/>
                  </a:cubicBezTo>
                  <a:cubicBezTo>
                    <a:pt x="3689" y="1848"/>
                    <a:pt x="3853" y="1405"/>
                    <a:pt x="3722" y="979"/>
                  </a:cubicBezTo>
                  <a:cubicBezTo>
                    <a:pt x="3623" y="499"/>
                    <a:pt x="3950" y="202"/>
                    <a:pt x="4430" y="202"/>
                  </a:cubicBezTo>
                  <a:cubicBezTo>
                    <a:pt x="4507" y="202"/>
                    <a:pt x="4588" y="209"/>
                    <a:pt x="4672" y="225"/>
                  </a:cubicBezTo>
                  <a:cubicBezTo>
                    <a:pt x="4672" y="225"/>
                    <a:pt x="4271" y="0"/>
                    <a:pt x="358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0" name="Google Shape;9390;p22"/>
            <p:cNvSpPr/>
            <p:nvPr/>
          </p:nvSpPr>
          <p:spPr>
            <a:xfrm>
              <a:off x="8770321" y="1528503"/>
              <a:ext cx="105419" cy="109270"/>
            </a:xfrm>
            <a:custGeom>
              <a:avLst/>
              <a:gdLst/>
              <a:ahLst/>
              <a:cxnLst/>
              <a:rect l="l" t="t" r="r" b="b"/>
              <a:pathLst>
                <a:path w="3230" h="3348" extrusionOk="0">
                  <a:moveTo>
                    <a:pt x="1246" y="0"/>
                  </a:moveTo>
                  <a:cubicBezTo>
                    <a:pt x="1672" y="443"/>
                    <a:pt x="1820" y="1082"/>
                    <a:pt x="1639" y="1656"/>
                  </a:cubicBezTo>
                  <a:cubicBezTo>
                    <a:pt x="1398" y="2417"/>
                    <a:pt x="880" y="2617"/>
                    <a:pt x="434" y="2617"/>
                  </a:cubicBezTo>
                  <a:cubicBezTo>
                    <a:pt x="275" y="2617"/>
                    <a:pt x="125" y="2592"/>
                    <a:pt x="0" y="2557"/>
                  </a:cubicBezTo>
                  <a:lnTo>
                    <a:pt x="0" y="2557"/>
                  </a:lnTo>
                  <a:cubicBezTo>
                    <a:pt x="0" y="2557"/>
                    <a:pt x="228" y="3348"/>
                    <a:pt x="1006" y="3348"/>
                  </a:cubicBezTo>
                  <a:cubicBezTo>
                    <a:pt x="1036" y="3348"/>
                    <a:pt x="1067" y="3347"/>
                    <a:pt x="1099" y="3344"/>
                  </a:cubicBezTo>
                  <a:cubicBezTo>
                    <a:pt x="1934" y="3279"/>
                    <a:pt x="1885" y="2639"/>
                    <a:pt x="1869" y="2344"/>
                  </a:cubicBezTo>
                  <a:cubicBezTo>
                    <a:pt x="1869" y="2066"/>
                    <a:pt x="1853" y="1836"/>
                    <a:pt x="1967" y="1836"/>
                  </a:cubicBezTo>
                  <a:cubicBezTo>
                    <a:pt x="2066" y="1836"/>
                    <a:pt x="2098" y="1951"/>
                    <a:pt x="2033" y="2148"/>
                  </a:cubicBezTo>
                  <a:cubicBezTo>
                    <a:pt x="1967" y="2344"/>
                    <a:pt x="1820" y="2983"/>
                    <a:pt x="2918" y="3098"/>
                  </a:cubicBezTo>
                  <a:cubicBezTo>
                    <a:pt x="2787" y="3000"/>
                    <a:pt x="2754" y="2820"/>
                    <a:pt x="2852" y="2688"/>
                  </a:cubicBezTo>
                  <a:cubicBezTo>
                    <a:pt x="3000" y="2426"/>
                    <a:pt x="3229" y="1967"/>
                    <a:pt x="2492" y="1344"/>
                  </a:cubicBezTo>
                  <a:cubicBezTo>
                    <a:pt x="1771" y="721"/>
                    <a:pt x="1705" y="295"/>
                    <a:pt x="124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1" name="Google Shape;9391;p22"/>
            <p:cNvSpPr/>
            <p:nvPr/>
          </p:nvSpPr>
          <p:spPr>
            <a:xfrm>
              <a:off x="8661181" y="1372626"/>
              <a:ext cx="49772" cy="250069"/>
            </a:xfrm>
            <a:custGeom>
              <a:avLst/>
              <a:gdLst/>
              <a:ahLst/>
              <a:cxnLst/>
              <a:rect l="l" t="t" r="r" b="b"/>
              <a:pathLst>
                <a:path w="1525" h="7662" extrusionOk="0">
                  <a:moveTo>
                    <a:pt x="631" y="0"/>
                  </a:moveTo>
                  <a:cubicBezTo>
                    <a:pt x="565" y="0"/>
                    <a:pt x="497" y="16"/>
                    <a:pt x="427" y="56"/>
                  </a:cubicBezTo>
                  <a:cubicBezTo>
                    <a:pt x="0" y="285"/>
                    <a:pt x="345" y="842"/>
                    <a:pt x="591" y="1105"/>
                  </a:cubicBezTo>
                  <a:cubicBezTo>
                    <a:pt x="705" y="1203"/>
                    <a:pt x="771" y="1482"/>
                    <a:pt x="804" y="1859"/>
                  </a:cubicBezTo>
                  <a:cubicBezTo>
                    <a:pt x="836" y="2580"/>
                    <a:pt x="820" y="3285"/>
                    <a:pt x="738" y="4006"/>
                  </a:cubicBezTo>
                  <a:cubicBezTo>
                    <a:pt x="607" y="5366"/>
                    <a:pt x="771" y="7137"/>
                    <a:pt x="1476" y="7661"/>
                  </a:cubicBezTo>
                  <a:cubicBezTo>
                    <a:pt x="1476" y="7661"/>
                    <a:pt x="820" y="7055"/>
                    <a:pt x="968" y="5170"/>
                  </a:cubicBezTo>
                  <a:cubicBezTo>
                    <a:pt x="1066" y="3989"/>
                    <a:pt x="1427" y="2826"/>
                    <a:pt x="1492" y="1859"/>
                  </a:cubicBezTo>
                  <a:cubicBezTo>
                    <a:pt x="1525" y="1301"/>
                    <a:pt x="1459" y="793"/>
                    <a:pt x="1197" y="383"/>
                  </a:cubicBezTo>
                  <a:cubicBezTo>
                    <a:pt x="1197" y="383"/>
                    <a:pt x="949" y="0"/>
                    <a:pt x="63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2" name="Google Shape;9392;p22"/>
            <p:cNvSpPr/>
            <p:nvPr/>
          </p:nvSpPr>
          <p:spPr>
            <a:xfrm>
              <a:off x="8507654" y="1340022"/>
              <a:ext cx="276603" cy="332413"/>
            </a:xfrm>
            <a:custGeom>
              <a:avLst/>
              <a:gdLst/>
              <a:ahLst/>
              <a:cxnLst/>
              <a:rect l="l" t="t" r="r" b="b"/>
              <a:pathLst>
                <a:path w="8475" h="10185" extrusionOk="0">
                  <a:moveTo>
                    <a:pt x="2199" y="1"/>
                  </a:moveTo>
                  <a:cubicBezTo>
                    <a:pt x="1300" y="1"/>
                    <a:pt x="461" y="459"/>
                    <a:pt x="246" y="1169"/>
                  </a:cubicBezTo>
                  <a:cubicBezTo>
                    <a:pt x="0" y="1776"/>
                    <a:pt x="197" y="2464"/>
                    <a:pt x="721" y="2858"/>
                  </a:cubicBezTo>
                  <a:cubicBezTo>
                    <a:pt x="738" y="2874"/>
                    <a:pt x="754" y="2874"/>
                    <a:pt x="771" y="2890"/>
                  </a:cubicBezTo>
                  <a:cubicBezTo>
                    <a:pt x="999" y="3032"/>
                    <a:pt x="1257" y="3102"/>
                    <a:pt x="1516" y="3102"/>
                  </a:cubicBezTo>
                  <a:cubicBezTo>
                    <a:pt x="1798" y="3102"/>
                    <a:pt x="2080" y="3020"/>
                    <a:pt x="2328" y="2858"/>
                  </a:cubicBezTo>
                  <a:cubicBezTo>
                    <a:pt x="2492" y="2759"/>
                    <a:pt x="2606" y="2612"/>
                    <a:pt x="2656" y="2431"/>
                  </a:cubicBezTo>
                  <a:cubicBezTo>
                    <a:pt x="2800" y="2028"/>
                    <a:pt x="2501" y="1638"/>
                    <a:pt x="2115" y="1638"/>
                  </a:cubicBezTo>
                  <a:cubicBezTo>
                    <a:pt x="2061" y="1638"/>
                    <a:pt x="2006" y="1645"/>
                    <a:pt x="1951" y="1661"/>
                  </a:cubicBezTo>
                  <a:cubicBezTo>
                    <a:pt x="1623" y="1727"/>
                    <a:pt x="1426" y="2071"/>
                    <a:pt x="1557" y="2382"/>
                  </a:cubicBezTo>
                  <a:cubicBezTo>
                    <a:pt x="1633" y="2634"/>
                    <a:pt x="1922" y="2664"/>
                    <a:pt x="2051" y="2664"/>
                  </a:cubicBezTo>
                  <a:cubicBezTo>
                    <a:pt x="2090" y="2664"/>
                    <a:pt x="2115" y="2661"/>
                    <a:pt x="2115" y="2661"/>
                  </a:cubicBezTo>
                  <a:lnTo>
                    <a:pt x="2115" y="2661"/>
                  </a:lnTo>
                  <a:cubicBezTo>
                    <a:pt x="2082" y="2743"/>
                    <a:pt x="2016" y="2825"/>
                    <a:pt x="1934" y="2858"/>
                  </a:cubicBezTo>
                  <a:cubicBezTo>
                    <a:pt x="1820" y="2923"/>
                    <a:pt x="1688" y="2956"/>
                    <a:pt x="1557" y="2956"/>
                  </a:cubicBezTo>
                  <a:cubicBezTo>
                    <a:pt x="1426" y="2956"/>
                    <a:pt x="1295" y="2923"/>
                    <a:pt x="1180" y="2858"/>
                  </a:cubicBezTo>
                  <a:cubicBezTo>
                    <a:pt x="1098" y="2825"/>
                    <a:pt x="1016" y="2776"/>
                    <a:pt x="951" y="2710"/>
                  </a:cubicBezTo>
                  <a:cubicBezTo>
                    <a:pt x="508" y="2333"/>
                    <a:pt x="426" y="1087"/>
                    <a:pt x="1131" y="514"/>
                  </a:cubicBezTo>
                  <a:cubicBezTo>
                    <a:pt x="1455" y="278"/>
                    <a:pt x="1846" y="148"/>
                    <a:pt x="2243" y="148"/>
                  </a:cubicBezTo>
                  <a:cubicBezTo>
                    <a:pt x="2287" y="148"/>
                    <a:pt x="2332" y="150"/>
                    <a:pt x="2377" y="153"/>
                  </a:cubicBezTo>
                  <a:cubicBezTo>
                    <a:pt x="2524" y="153"/>
                    <a:pt x="2656" y="186"/>
                    <a:pt x="2770" y="219"/>
                  </a:cubicBezTo>
                  <a:cubicBezTo>
                    <a:pt x="3869" y="464"/>
                    <a:pt x="4590" y="1645"/>
                    <a:pt x="4819" y="2858"/>
                  </a:cubicBezTo>
                  <a:cubicBezTo>
                    <a:pt x="4819" y="2874"/>
                    <a:pt x="4819" y="2874"/>
                    <a:pt x="4819" y="2874"/>
                  </a:cubicBezTo>
                  <a:cubicBezTo>
                    <a:pt x="5065" y="4120"/>
                    <a:pt x="4819" y="5365"/>
                    <a:pt x="4885" y="6480"/>
                  </a:cubicBezTo>
                  <a:cubicBezTo>
                    <a:pt x="4836" y="7513"/>
                    <a:pt x="5229" y="8496"/>
                    <a:pt x="5967" y="9201"/>
                  </a:cubicBezTo>
                  <a:cubicBezTo>
                    <a:pt x="6671" y="9808"/>
                    <a:pt x="7557" y="10152"/>
                    <a:pt x="8474" y="10185"/>
                  </a:cubicBezTo>
                  <a:cubicBezTo>
                    <a:pt x="7573" y="10119"/>
                    <a:pt x="6704" y="9758"/>
                    <a:pt x="6032" y="9135"/>
                  </a:cubicBezTo>
                  <a:cubicBezTo>
                    <a:pt x="5327" y="8431"/>
                    <a:pt x="4967" y="7464"/>
                    <a:pt x="5032" y="6480"/>
                  </a:cubicBezTo>
                  <a:cubicBezTo>
                    <a:pt x="4967" y="5382"/>
                    <a:pt x="5229" y="4153"/>
                    <a:pt x="4983" y="2858"/>
                  </a:cubicBezTo>
                  <a:lnTo>
                    <a:pt x="4983" y="2841"/>
                  </a:lnTo>
                  <a:cubicBezTo>
                    <a:pt x="4754" y="1579"/>
                    <a:pt x="4000" y="317"/>
                    <a:pt x="2803" y="71"/>
                  </a:cubicBezTo>
                  <a:cubicBezTo>
                    <a:pt x="2603" y="23"/>
                    <a:pt x="2400" y="1"/>
                    <a:pt x="219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3" name="Google Shape;9393;p22"/>
            <p:cNvSpPr/>
            <p:nvPr/>
          </p:nvSpPr>
          <p:spPr>
            <a:xfrm>
              <a:off x="9058673" y="1576284"/>
              <a:ext cx="130550" cy="285578"/>
            </a:xfrm>
            <a:custGeom>
              <a:avLst/>
              <a:gdLst/>
              <a:ahLst/>
              <a:cxnLst/>
              <a:rect l="l" t="t" r="r" b="b"/>
              <a:pathLst>
                <a:path w="4000" h="8750" extrusionOk="0">
                  <a:moveTo>
                    <a:pt x="1952" y="1"/>
                  </a:moveTo>
                  <a:cubicBezTo>
                    <a:pt x="1787" y="1"/>
                    <a:pt x="1621" y="26"/>
                    <a:pt x="1459" y="77"/>
                  </a:cubicBezTo>
                  <a:cubicBezTo>
                    <a:pt x="689" y="274"/>
                    <a:pt x="148" y="929"/>
                    <a:pt x="82" y="1700"/>
                  </a:cubicBezTo>
                  <a:cubicBezTo>
                    <a:pt x="0" y="2503"/>
                    <a:pt x="410" y="3290"/>
                    <a:pt x="1016" y="3847"/>
                  </a:cubicBezTo>
                  <a:cubicBezTo>
                    <a:pt x="1590" y="4437"/>
                    <a:pt x="2377" y="4716"/>
                    <a:pt x="2901" y="5224"/>
                  </a:cubicBezTo>
                  <a:cubicBezTo>
                    <a:pt x="3442" y="5699"/>
                    <a:pt x="3770" y="6355"/>
                    <a:pt x="3836" y="7060"/>
                  </a:cubicBezTo>
                  <a:cubicBezTo>
                    <a:pt x="3852" y="7732"/>
                    <a:pt x="3508" y="8404"/>
                    <a:pt x="2918" y="8584"/>
                  </a:cubicBezTo>
                  <a:cubicBezTo>
                    <a:pt x="2792" y="8627"/>
                    <a:pt x="2663" y="8648"/>
                    <a:pt x="2537" y="8648"/>
                  </a:cubicBezTo>
                  <a:cubicBezTo>
                    <a:pt x="2092" y="8648"/>
                    <a:pt x="1685" y="8394"/>
                    <a:pt x="1557" y="8010"/>
                  </a:cubicBezTo>
                  <a:cubicBezTo>
                    <a:pt x="1344" y="7568"/>
                    <a:pt x="1541" y="7043"/>
                    <a:pt x="2000" y="6847"/>
                  </a:cubicBezTo>
                  <a:cubicBezTo>
                    <a:pt x="2082" y="6814"/>
                    <a:pt x="2180" y="6797"/>
                    <a:pt x="2262" y="6797"/>
                  </a:cubicBezTo>
                  <a:cubicBezTo>
                    <a:pt x="2262" y="6797"/>
                    <a:pt x="2292" y="6794"/>
                    <a:pt x="2339" y="6794"/>
                  </a:cubicBezTo>
                  <a:cubicBezTo>
                    <a:pt x="2479" y="6794"/>
                    <a:pt x="2774" y="6822"/>
                    <a:pt x="2885" y="7043"/>
                  </a:cubicBezTo>
                  <a:cubicBezTo>
                    <a:pt x="2885" y="7043"/>
                    <a:pt x="2904" y="7092"/>
                    <a:pt x="2876" y="7092"/>
                  </a:cubicBezTo>
                  <a:cubicBezTo>
                    <a:pt x="2868" y="7092"/>
                    <a:pt x="2855" y="7087"/>
                    <a:pt x="2836" y="7076"/>
                  </a:cubicBezTo>
                  <a:cubicBezTo>
                    <a:pt x="2768" y="7042"/>
                    <a:pt x="2694" y="7025"/>
                    <a:pt x="2620" y="7025"/>
                  </a:cubicBezTo>
                  <a:cubicBezTo>
                    <a:pt x="2517" y="7025"/>
                    <a:pt x="2414" y="7058"/>
                    <a:pt x="2328" y="7125"/>
                  </a:cubicBezTo>
                  <a:cubicBezTo>
                    <a:pt x="2082" y="7371"/>
                    <a:pt x="2147" y="7781"/>
                    <a:pt x="2443" y="7945"/>
                  </a:cubicBezTo>
                  <a:cubicBezTo>
                    <a:pt x="2524" y="7982"/>
                    <a:pt x="2610" y="8001"/>
                    <a:pt x="2694" y="8001"/>
                  </a:cubicBezTo>
                  <a:cubicBezTo>
                    <a:pt x="3012" y="8001"/>
                    <a:pt x="3294" y="7734"/>
                    <a:pt x="3164" y="7240"/>
                  </a:cubicBezTo>
                  <a:cubicBezTo>
                    <a:pt x="3062" y="6921"/>
                    <a:pt x="2768" y="6704"/>
                    <a:pt x="2440" y="6704"/>
                  </a:cubicBezTo>
                  <a:cubicBezTo>
                    <a:pt x="2398" y="6704"/>
                    <a:pt x="2355" y="6708"/>
                    <a:pt x="2311" y="6715"/>
                  </a:cubicBezTo>
                  <a:cubicBezTo>
                    <a:pt x="2180" y="6715"/>
                    <a:pt x="2066" y="6732"/>
                    <a:pt x="1967" y="6797"/>
                  </a:cubicBezTo>
                  <a:cubicBezTo>
                    <a:pt x="1508" y="7011"/>
                    <a:pt x="1295" y="7551"/>
                    <a:pt x="1492" y="8027"/>
                  </a:cubicBezTo>
                  <a:cubicBezTo>
                    <a:pt x="1620" y="8464"/>
                    <a:pt x="2072" y="8750"/>
                    <a:pt x="2561" y="8750"/>
                  </a:cubicBezTo>
                  <a:cubicBezTo>
                    <a:pt x="2696" y="8750"/>
                    <a:pt x="2833" y="8728"/>
                    <a:pt x="2967" y="8682"/>
                  </a:cubicBezTo>
                  <a:cubicBezTo>
                    <a:pt x="3623" y="8502"/>
                    <a:pt x="4000" y="7765"/>
                    <a:pt x="3983" y="7060"/>
                  </a:cubicBezTo>
                  <a:cubicBezTo>
                    <a:pt x="3934" y="6306"/>
                    <a:pt x="3590" y="5601"/>
                    <a:pt x="3033" y="5093"/>
                  </a:cubicBezTo>
                  <a:cubicBezTo>
                    <a:pt x="2459" y="4552"/>
                    <a:pt x="1689" y="4273"/>
                    <a:pt x="1131" y="3716"/>
                  </a:cubicBezTo>
                  <a:cubicBezTo>
                    <a:pt x="590" y="3159"/>
                    <a:pt x="181" y="2437"/>
                    <a:pt x="246" y="1700"/>
                  </a:cubicBezTo>
                  <a:cubicBezTo>
                    <a:pt x="279" y="1257"/>
                    <a:pt x="492" y="831"/>
                    <a:pt x="836" y="552"/>
                  </a:cubicBezTo>
                  <a:cubicBezTo>
                    <a:pt x="1000" y="438"/>
                    <a:pt x="1180" y="339"/>
                    <a:pt x="1361" y="290"/>
                  </a:cubicBezTo>
                  <a:cubicBezTo>
                    <a:pt x="1516" y="247"/>
                    <a:pt x="1677" y="226"/>
                    <a:pt x="1837" y="226"/>
                  </a:cubicBezTo>
                  <a:cubicBezTo>
                    <a:pt x="1980" y="226"/>
                    <a:pt x="2123" y="243"/>
                    <a:pt x="2262" y="274"/>
                  </a:cubicBezTo>
                  <a:cubicBezTo>
                    <a:pt x="3262" y="552"/>
                    <a:pt x="3590" y="1913"/>
                    <a:pt x="2918" y="2569"/>
                  </a:cubicBezTo>
                  <a:cubicBezTo>
                    <a:pt x="2787" y="2716"/>
                    <a:pt x="2606" y="2798"/>
                    <a:pt x="2410" y="2831"/>
                  </a:cubicBezTo>
                  <a:cubicBezTo>
                    <a:pt x="2341" y="2843"/>
                    <a:pt x="2275" y="2848"/>
                    <a:pt x="2213" y="2848"/>
                  </a:cubicBezTo>
                  <a:cubicBezTo>
                    <a:pt x="1763" y="2848"/>
                    <a:pt x="1516" y="2559"/>
                    <a:pt x="1574" y="2372"/>
                  </a:cubicBezTo>
                  <a:cubicBezTo>
                    <a:pt x="1574" y="2372"/>
                    <a:pt x="1574" y="2339"/>
                    <a:pt x="1639" y="2339"/>
                  </a:cubicBezTo>
                  <a:cubicBezTo>
                    <a:pt x="1650" y="2339"/>
                    <a:pt x="1669" y="2340"/>
                    <a:pt x="1695" y="2340"/>
                  </a:cubicBezTo>
                  <a:cubicBezTo>
                    <a:pt x="1830" y="2340"/>
                    <a:pt x="2141" y="2317"/>
                    <a:pt x="2279" y="2028"/>
                  </a:cubicBezTo>
                  <a:cubicBezTo>
                    <a:pt x="2397" y="1673"/>
                    <a:pt x="2115" y="1339"/>
                    <a:pt x="1778" y="1339"/>
                  </a:cubicBezTo>
                  <a:cubicBezTo>
                    <a:pt x="1695" y="1339"/>
                    <a:pt x="1609" y="1359"/>
                    <a:pt x="1525" y="1405"/>
                  </a:cubicBezTo>
                  <a:cubicBezTo>
                    <a:pt x="935" y="1782"/>
                    <a:pt x="1082" y="2700"/>
                    <a:pt x="1754" y="2896"/>
                  </a:cubicBezTo>
                  <a:cubicBezTo>
                    <a:pt x="1932" y="2976"/>
                    <a:pt x="2119" y="3014"/>
                    <a:pt x="2301" y="3014"/>
                  </a:cubicBezTo>
                  <a:cubicBezTo>
                    <a:pt x="2757" y="3014"/>
                    <a:pt x="3192" y="2777"/>
                    <a:pt x="3426" y="2355"/>
                  </a:cubicBezTo>
                  <a:cubicBezTo>
                    <a:pt x="3688" y="1815"/>
                    <a:pt x="3639" y="1175"/>
                    <a:pt x="3295" y="667"/>
                  </a:cubicBezTo>
                  <a:cubicBezTo>
                    <a:pt x="2972" y="244"/>
                    <a:pt x="2469" y="1"/>
                    <a:pt x="195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4" name="Google Shape;9394;p22"/>
            <p:cNvSpPr/>
            <p:nvPr/>
          </p:nvSpPr>
          <p:spPr>
            <a:xfrm>
              <a:off x="9130900" y="1684706"/>
              <a:ext cx="55582" cy="78689"/>
            </a:xfrm>
            <a:custGeom>
              <a:avLst/>
              <a:gdLst/>
              <a:ahLst/>
              <a:cxnLst/>
              <a:rect l="l" t="t" r="r" b="b"/>
              <a:pathLst>
                <a:path w="1703" h="2411" extrusionOk="0">
                  <a:moveTo>
                    <a:pt x="197" y="1"/>
                  </a:moveTo>
                  <a:cubicBezTo>
                    <a:pt x="197" y="164"/>
                    <a:pt x="164" y="328"/>
                    <a:pt x="115" y="476"/>
                  </a:cubicBezTo>
                  <a:cubicBezTo>
                    <a:pt x="0" y="853"/>
                    <a:pt x="311" y="1115"/>
                    <a:pt x="951" y="1410"/>
                  </a:cubicBezTo>
                  <a:cubicBezTo>
                    <a:pt x="1328" y="1607"/>
                    <a:pt x="1590" y="1984"/>
                    <a:pt x="1656" y="2410"/>
                  </a:cubicBezTo>
                  <a:cubicBezTo>
                    <a:pt x="1702" y="521"/>
                    <a:pt x="973" y="343"/>
                    <a:pt x="726" y="343"/>
                  </a:cubicBezTo>
                  <a:cubicBezTo>
                    <a:pt x="712" y="343"/>
                    <a:pt x="699" y="344"/>
                    <a:pt x="688" y="345"/>
                  </a:cubicBezTo>
                  <a:cubicBezTo>
                    <a:pt x="492" y="345"/>
                    <a:pt x="377" y="263"/>
                    <a:pt x="361" y="164"/>
                  </a:cubicBezTo>
                  <a:cubicBezTo>
                    <a:pt x="328" y="66"/>
                    <a:pt x="197" y="1"/>
                    <a:pt x="19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5" name="Google Shape;9395;p22"/>
            <p:cNvSpPr/>
            <p:nvPr/>
          </p:nvSpPr>
          <p:spPr>
            <a:xfrm>
              <a:off x="8955408" y="1452523"/>
              <a:ext cx="208684" cy="327452"/>
            </a:xfrm>
            <a:custGeom>
              <a:avLst/>
              <a:gdLst/>
              <a:ahLst/>
              <a:cxnLst/>
              <a:rect l="l" t="t" r="r" b="b"/>
              <a:pathLst>
                <a:path w="6394" h="10033" extrusionOk="0">
                  <a:moveTo>
                    <a:pt x="1148" y="1"/>
                  </a:moveTo>
                  <a:lnTo>
                    <a:pt x="1148" y="1"/>
                  </a:lnTo>
                  <a:cubicBezTo>
                    <a:pt x="1246" y="115"/>
                    <a:pt x="1230" y="296"/>
                    <a:pt x="1115" y="410"/>
                  </a:cubicBezTo>
                  <a:cubicBezTo>
                    <a:pt x="919" y="591"/>
                    <a:pt x="361" y="1214"/>
                    <a:pt x="755" y="1837"/>
                  </a:cubicBezTo>
                  <a:cubicBezTo>
                    <a:pt x="1197" y="2525"/>
                    <a:pt x="1787" y="2295"/>
                    <a:pt x="1984" y="2886"/>
                  </a:cubicBezTo>
                  <a:cubicBezTo>
                    <a:pt x="1984" y="2886"/>
                    <a:pt x="2066" y="3164"/>
                    <a:pt x="1869" y="3279"/>
                  </a:cubicBezTo>
                  <a:cubicBezTo>
                    <a:pt x="1839" y="3295"/>
                    <a:pt x="1810" y="3303"/>
                    <a:pt x="1783" y="3303"/>
                  </a:cubicBezTo>
                  <a:cubicBezTo>
                    <a:pt x="1644" y="3303"/>
                    <a:pt x="1541" y="3118"/>
                    <a:pt x="1541" y="2968"/>
                  </a:cubicBezTo>
                  <a:cubicBezTo>
                    <a:pt x="1476" y="2656"/>
                    <a:pt x="1230" y="2427"/>
                    <a:pt x="935" y="2394"/>
                  </a:cubicBezTo>
                  <a:cubicBezTo>
                    <a:pt x="542" y="2328"/>
                    <a:pt x="493" y="2214"/>
                    <a:pt x="492" y="2214"/>
                  </a:cubicBezTo>
                  <a:lnTo>
                    <a:pt x="492" y="2214"/>
                  </a:lnTo>
                  <a:cubicBezTo>
                    <a:pt x="542" y="2361"/>
                    <a:pt x="558" y="2509"/>
                    <a:pt x="525" y="2656"/>
                  </a:cubicBezTo>
                  <a:cubicBezTo>
                    <a:pt x="460" y="2804"/>
                    <a:pt x="165" y="3295"/>
                    <a:pt x="722" y="3672"/>
                  </a:cubicBezTo>
                  <a:cubicBezTo>
                    <a:pt x="1296" y="4066"/>
                    <a:pt x="1574" y="3853"/>
                    <a:pt x="1689" y="4492"/>
                  </a:cubicBezTo>
                  <a:cubicBezTo>
                    <a:pt x="1787" y="5131"/>
                    <a:pt x="1837" y="5918"/>
                    <a:pt x="2181" y="6246"/>
                  </a:cubicBezTo>
                  <a:cubicBezTo>
                    <a:pt x="2066" y="6164"/>
                    <a:pt x="1984" y="6065"/>
                    <a:pt x="1918" y="5951"/>
                  </a:cubicBezTo>
                  <a:cubicBezTo>
                    <a:pt x="1766" y="5630"/>
                    <a:pt x="1442" y="5423"/>
                    <a:pt x="1093" y="5423"/>
                  </a:cubicBezTo>
                  <a:cubicBezTo>
                    <a:pt x="1068" y="5423"/>
                    <a:pt x="1042" y="5424"/>
                    <a:pt x="1017" y="5426"/>
                  </a:cubicBezTo>
                  <a:cubicBezTo>
                    <a:pt x="974" y="5429"/>
                    <a:pt x="934" y="5430"/>
                    <a:pt x="896" y="5430"/>
                  </a:cubicBezTo>
                  <a:cubicBezTo>
                    <a:pt x="434" y="5430"/>
                    <a:pt x="374" y="5252"/>
                    <a:pt x="329" y="5131"/>
                  </a:cubicBezTo>
                  <a:lnTo>
                    <a:pt x="329" y="5131"/>
                  </a:lnTo>
                  <a:cubicBezTo>
                    <a:pt x="328" y="5131"/>
                    <a:pt x="1" y="6115"/>
                    <a:pt x="935" y="6606"/>
                  </a:cubicBezTo>
                  <a:cubicBezTo>
                    <a:pt x="1869" y="7098"/>
                    <a:pt x="1804" y="6738"/>
                    <a:pt x="3082" y="7803"/>
                  </a:cubicBezTo>
                  <a:cubicBezTo>
                    <a:pt x="4131" y="8655"/>
                    <a:pt x="4344" y="8704"/>
                    <a:pt x="4344" y="8704"/>
                  </a:cubicBezTo>
                  <a:cubicBezTo>
                    <a:pt x="4307" y="8696"/>
                    <a:pt x="4271" y="8692"/>
                    <a:pt x="4235" y="8692"/>
                  </a:cubicBezTo>
                  <a:cubicBezTo>
                    <a:pt x="4066" y="8692"/>
                    <a:pt x="3915" y="8785"/>
                    <a:pt x="3820" y="8934"/>
                  </a:cubicBezTo>
                  <a:cubicBezTo>
                    <a:pt x="3623" y="9229"/>
                    <a:pt x="3722" y="9639"/>
                    <a:pt x="4049" y="9803"/>
                  </a:cubicBezTo>
                  <a:cubicBezTo>
                    <a:pt x="4049" y="9803"/>
                    <a:pt x="3935" y="9590"/>
                    <a:pt x="4131" y="9573"/>
                  </a:cubicBezTo>
                  <a:cubicBezTo>
                    <a:pt x="4138" y="9573"/>
                    <a:pt x="4144" y="9572"/>
                    <a:pt x="4151" y="9572"/>
                  </a:cubicBezTo>
                  <a:cubicBezTo>
                    <a:pt x="4275" y="9572"/>
                    <a:pt x="4422" y="9662"/>
                    <a:pt x="4583" y="9662"/>
                  </a:cubicBezTo>
                  <a:cubicBezTo>
                    <a:pt x="4675" y="9662"/>
                    <a:pt x="4771" y="9633"/>
                    <a:pt x="4869" y="9540"/>
                  </a:cubicBezTo>
                  <a:cubicBezTo>
                    <a:pt x="4988" y="9421"/>
                    <a:pt x="5186" y="9323"/>
                    <a:pt x="5415" y="9323"/>
                  </a:cubicBezTo>
                  <a:cubicBezTo>
                    <a:pt x="5721" y="9323"/>
                    <a:pt x="6084" y="9498"/>
                    <a:pt x="6393" y="10032"/>
                  </a:cubicBezTo>
                  <a:cubicBezTo>
                    <a:pt x="6393" y="10032"/>
                    <a:pt x="6164" y="9213"/>
                    <a:pt x="4836" y="8688"/>
                  </a:cubicBezTo>
                  <a:cubicBezTo>
                    <a:pt x="3131" y="7967"/>
                    <a:pt x="2050" y="6262"/>
                    <a:pt x="2132" y="4426"/>
                  </a:cubicBezTo>
                  <a:cubicBezTo>
                    <a:pt x="2230" y="2181"/>
                    <a:pt x="3508" y="673"/>
                    <a:pt x="114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6" name="Google Shape;9396;p22"/>
            <p:cNvSpPr/>
            <p:nvPr/>
          </p:nvSpPr>
          <p:spPr>
            <a:xfrm>
              <a:off x="9103060" y="1720020"/>
              <a:ext cx="33" cy="33"/>
            </a:xfrm>
            <a:custGeom>
              <a:avLst/>
              <a:gdLst/>
              <a:ahLst/>
              <a:cxnLst/>
              <a:rect l="l" t="t" r="r" b="b"/>
              <a:pathLst>
                <a:path w="1" h="1" fill="none" extrusionOk="0">
                  <a:moveTo>
                    <a:pt x="1" y="0"/>
                  </a:moveTo>
                  <a:lnTo>
                    <a:pt x="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7" name="Google Shape;9397;p22"/>
            <p:cNvSpPr/>
            <p:nvPr/>
          </p:nvSpPr>
          <p:spPr>
            <a:xfrm>
              <a:off x="9127146" y="1471257"/>
              <a:ext cx="123598" cy="122521"/>
            </a:xfrm>
            <a:custGeom>
              <a:avLst/>
              <a:gdLst/>
              <a:ahLst/>
              <a:cxnLst/>
              <a:rect l="l" t="t" r="r" b="b"/>
              <a:pathLst>
                <a:path w="3787" h="3754" extrusionOk="0">
                  <a:moveTo>
                    <a:pt x="3279" y="0"/>
                  </a:moveTo>
                  <a:cubicBezTo>
                    <a:pt x="3279" y="0"/>
                    <a:pt x="3279" y="271"/>
                    <a:pt x="3118" y="271"/>
                  </a:cubicBezTo>
                  <a:cubicBezTo>
                    <a:pt x="3102" y="271"/>
                    <a:pt x="3085" y="269"/>
                    <a:pt x="3065" y="263"/>
                  </a:cubicBezTo>
                  <a:cubicBezTo>
                    <a:pt x="2959" y="240"/>
                    <a:pt x="2817" y="182"/>
                    <a:pt x="2684" y="182"/>
                  </a:cubicBezTo>
                  <a:cubicBezTo>
                    <a:pt x="2531" y="182"/>
                    <a:pt x="2389" y="259"/>
                    <a:pt x="2328" y="558"/>
                  </a:cubicBezTo>
                  <a:cubicBezTo>
                    <a:pt x="2200" y="1084"/>
                    <a:pt x="2150" y="1657"/>
                    <a:pt x="1936" y="1657"/>
                  </a:cubicBezTo>
                  <a:cubicBezTo>
                    <a:pt x="1930" y="1657"/>
                    <a:pt x="1924" y="1657"/>
                    <a:pt x="1918" y="1656"/>
                  </a:cubicBezTo>
                  <a:cubicBezTo>
                    <a:pt x="1910" y="1648"/>
                    <a:pt x="1906" y="1644"/>
                    <a:pt x="1902" y="1644"/>
                  </a:cubicBezTo>
                  <a:cubicBezTo>
                    <a:pt x="1898" y="1644"/>
                    <a:pt x="1894" y="1648"/>
                    <a:pt x="1885" y="1656"/>
                  </a:cubicBezTo>
                  <a:lnTo>
                    <a:pt x="1869" y="1656"/>
                  </a:lnTo>
                  <a:cubicBezTo>
                    <a:pt x="1863" y="1657"/>
                    <a:pt x="1857" y="1657"/>
                    <a:pt x="1851" y="1657"/>
                  </a:cubicBezTo>
                  <a:cubicBezTo>
                    <a:pt x="1637" y="1657"/>
                    <a:pt x="1587" y="1084"/>
                    <a:pt x="1459" y="558"/>
                  </a:cubicBezTo>
                  <a:cubicBezTo>
                    <a:pt x="1389" y="259"/>
                    <a:pt x="1248" y="182"/>
                    <a:pt x="1097" y="182"/>
                  </a:cubicBezTo>
                  <a:cubicBezTo>
                    <a:pt x="966" y="182"/>
                    <a:pt x="828" y="240"/>
                    <a:pt x="722" y="263"/>
                  </a:cubicBezTo>
                  <a:cubicBezTo>
                    <a:pt x="701" y="269"/>
                    <a:pt x="682" y="271"/>
                    <a:pt x="665" y="271"/>
                  </a:cubicBezTo>
                  <a:cubicBezTo>
                    <a:pt x="495" y="271"/>
                    <a:pt x="508" y="0"/>
                    <a:pt x="508" y="0"/>
                  </a:cubicBezTo>
                  <a:lnTo>
                    <a:pt x="508" y="0"/>
                  </a:lnTo>
                  <a:cubicBezTo>
                    <a:pt x="508" y="0"/>
                    <a:pt x="279" y="82"/>
                    <a:pt x="131" y="689"/>
                  </a:cubicBezTo>
                  <a:cubicBezTo>
                    <a:pt x="0" y="1279"/>
                    <a:pt x="263" y="1508"/>
                    <a:pt x="1049" y="1869"/>
                  </a:cubicBezTo>
                  <a:cubicBezTo>
                    <a:pt x="1836" y="2230"/>
                    <a:pt x="1869" y="3525"/>
                    <a:pt x="1869" y="3525"/>
                  </a:cubicBezTo>
                  <a:lnTo>
                    <a:pt x="1885" y="3754"/>
                  </a:lnTo>
                  <a:lnTo>
                    <a:pt x="1902" y="3525"/>
                  </a:lnTo>
                  <a:cubicBezTo>
                    <a:pt x="1902" y="3525"/>
                    <a:pt x="1934" y="2230"/>
                    <a:pt x="2721" y="1869"/>
                  </a:cubicBezTo>
                  <a:cubicBezTo>
                    <a:pt x="3508" y="1508"/>
                    <a:pt x="3787" y="1279"/>
                    <a:pt x="3639" y="689"/>
                  </a:cubicBezTo>
                  <a:cubicBezTo>
                    <a:pt x="3508" y="82"/>
                    <a:pt x="3279" y="0"/>
                    <a:pt x="32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8" name="Google Shape;9398;p22"/>
            <p:cNvSpPr/>
            <p:nvPr/>
          </p:nvSpPr>
          <p:spPr>
            <a:xfrm>
              <a:off x="9169412" y="1387248"/>
              <a:ext cx="39622" cy="110249"/>
            </a:xfrm>
            <a:custGeom>
              <a:avLst/>
              <a:gdLst/>
              <a:ahLst/>
              <a:cxnLst/>
              <a:rect l="l" t="t" r="r" b="b"/>
              <a:pathLst>
                <a:path w="1214" h="3378" extrusionOk="0">
                  <a:moveTo>
                    <a:pt x="607" y="1"/>
                  </a:moveTo>
                  <a:lnTo>
                    <a:pt x="558" y="329"/>
                  </a:lnTo>
                  <a:cubicBezTo>
                    <a:pt x="525" y="607"/>
                    <a:pt x="443" y="870"/>
                    <a:pt x="295" y="1099"/>
                  </a:cubicBezTo>
                  <a:cubicBezTo>
                    <a:pt x="213" y="1198"/>
                    <a:pt x="148" y="1296"/>
                    <a:pt x="99" y="1411"/>
                  </a:cubicBezTo>
                  <a:cubicBezTo>
                    <a:pt x="0" y="1656"/>
                    <a:pt x="33" y="1952"/>
                    <a:pt x="230" y="2165"/>
                  </a:cubicBezTo>
                  <a:cubicBezTo>
                    <a:pt x="410" y="2427"/>
                    <a:pt x="525" y="2722"/>
                    <a:pt x="574" y="3050"/>
                  </a:cubicBezTo>
                  <a:cubicBezTo>
                    <a:pt x="590" y="3132"/>
                    <a:pt x="590" y="3378"/>
                    <a:pt x="607" y="3378"/>
                  </a:cubicBezTo>
                  <a:cubicBezTo>
                    <a:pt x="607" y="3378"/>
                    <a:pt x="623" y="3132"/>
                    <a:pt x="639" y="3050"/>
                  </a:cubicBezTo>
                  <a:cubicBezTo>
                    <a:pt x="672" y="2722"/>
                    <a:pt x="787" y="2427"/>
                    <a:pt x="984" y="2165"/>
                  </a:cubicBezTo>
                  <a:cubicBezTo>
                    <a:pt x="1164" y="1952"/>
                    <a:pt x="1213" y="1656"/>
                    <a:pt x="1098" y="1411"/>
                  </a:cubicBezTo>
                  <a:cubicBezTo>
                    <a:pt x="1049" y="1296"/>
                    <a:pt x="984" y="1198"/>
                    <a:pt x="918" y="1099"/>
                  </a:cubicBezTo>
                  <a:cubicBezTo>
                    <a:pt x="771" y="870"/>
                    <a:pt x="672" y="607"/>
                    <a:pt x="639" y="329"/>
                  </a:cubicBezTo>
                  <a:lnTo>
                    <a:pt x="607"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9" name="Google Shape;9399;p22"/>
            <p:cNvSpPr/>
            <p:nvPr/>
          </p:nvSpPr>
          <p:spPr>
            <a:xfrm>
              <a:off x="9097707" y="1356242"/>
              <a:ext cx="90993" cy="265898"/>
            </a:xfrm>
            <a:custGeom>
              <a:avLst/>
              <a:gdLst/>
              <a:ahLst/>
              <a:cxnLst/>
              <a:rect l="l" t="t" r="r" b="b"/>
              <a:pathLst>
                <a:path w="2788" h="8147" extrusionOk="0">
                  <a:moveTo>
                    <a:pt x="2099" y="0"/>
                  </a:moveTo>
                  <a:lnTo>
                    <a:pt x="2099" y="0"/>
                  </a:lnTo>
                  <a:cubicBezTo>
                    <a:pt x="2394" y="967"/>
                    <a:pt x="1312" y="1230"/>
                    <a:pt x="689" y="2361"/>
                  </a:cubicBezTo>
                  <a:cubicBezTo>
                    <a:pt x="591" y="2541"/>
                    <a:pt x="509" y="2721"/>
                    <a:pt x="443" y="2918"/>
                  </a:cubicBezTo>
                  <a:cubicBezTo>
                    <a:pt x="1" y="4278"/>
                    <a:pt x="279" y="5229"/>
                    <a:pt x="1574" y="6147"/>
                  </a:cubicBezTo>
                  <a:cubicBezTo>
                    <a:pt x="2722" y="6934"/>
                    <a:pt x="2771" y="7999"/>
                    <a:pt x="2771" y="8147"/>
                  </a:cubicBezTo>
                  <a:cubicBezTo>
                    <a:pt x="2787" y="7655"/>
                    <a:pt x="2640" y="7163"/>
                    <a:pt x="2345" y="6753"/>
                  </a:cubicBezTo>
                  <a:cubicBezTo>
                    <a:pt x="2033" y="6327"/>
                    <a:pt x="1640" y="6081"/>
                    <a:pt x="1066" y="5573"/>
                  </a:cubicBezTo>
                  <a:cubicBezTo>
                    <a:pt x="886" y="5409"/>
                    <a:pt x="738" y="5196"/>
                    <a:pt x="656" y="4967"/>
                  </a:cubicBezTo>
                  <a:cubicBezTo>
                    <a:pt x="312" y="4147"/>
                    <a:pt x="968" y="3279"/>
                    <a:pt x="1312" y="2902"/>
                  </a:cubicBezTo>
                  <a:cubicBezTo>
                    <a:pt x="1476" y="2738"/>
                    <a:pt x="1673" y="2557"/>
                    <a:pt x="1853" y="2361"/>
                  </a:cubicBezTo>
                  <a:cubicBezTo>
                    <a:pt x="2230" y="2016"/>
                    <a:pt x="2492" y="1574"/>
                    <a:pt x="2591" y="1082"/>
                  </a:cubicBezTo>
                  <a:cubicBezTo>
                    <a:pt x="2722" y="181"/>
                    <a:pt x="2099" y="0"/>
                    <a:pt x="209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0" name="Google Shape;9400;p22"/>
            <p:cNvSpPr/>
            <p:nvPr/>
          </p:nvSpPr>
          <p:spPr>
            <a:xfrm>
              <a:off x="7507249" y="1778572"/>
              <a:ext cx="295859" cy="206204"/>
            </a:xfrm>
            <a:custGeom>
              <a:avLst/>
              <a:gdLst/>
              <a:ahLst/>
              <a:cxnLst/>
              <a:rect l="l" t="t" r="r" b="b"/>
              <a:pathLst>
                <a:path w="9065" h="6318" extrusionOk="0">
                  <a:moveTo>
                    <a:pt x="7069" y="1"/>
                  </a:moveTo>
                  <a:cubicBezTo>
                    <a:pt x="6614" y="1"/>
                    <a:pt x="6185" y="163"/>
                    <a:pt x="5918" y="501"/>
                  </a:cubicBezTo>
                  <a:cubicBezTo>
                    <a:pt x="5524" y="911"/>
                    <a:pt x="5475" y="1534"/>
                    <a:pt x="5803" y="2009"/>
                  </a:cubicBezTo>
                  <a:cubicBezTo>
                    <a:pt x="5901" y="2140"/>
                    <a:pt x="6032" y="2255"/>
                    <a:pt x="6180" y="2321"/>
                  </a:cubicBezTo>
                  <a:lnTo>
                    <a:pt x="6213" y="2321"/>
                  </a:lnTo>
                  <a:lnTo>
                    <a:pt x="6278" y="2353"/>
                  </a:lnTo>
                  <a:cubicBezTo>
                    <a:pt x="6311" y="2353"/>
                    <a:pt x="6344" y="2370"/>
                    <a:pt x="6377" y="2370"/>
                  </a:cubicBezTo>
                  <a:cubicBezTo>
                    <a:pt x="6449" y="2391"/>
                    <a:pt x="6524" y="2401"/>
                    <a:pt x="6598" y="2401"/>
                  </a:cubicBezTo>
                  <a:cubicBezTo>
                    <a:pt x="6810" y="2401"/>
                    <a:pt x="7018" y="2319"/>
                    <a:pt x="7163" y="2173"/>
                  </a:cubicBezTo>
                  <a:cubicBezTo>
                    <a:pt x="7558" y="1748"/>
                    <a:pt x="7278" y="1211"/>
                    <a:pt x="6936" y="1211"/>
                  </a:cubicBezTo>
                  <a:cubicBezTo>
                    <a:pt x="6908" y="1211"/>
                    <a:pt x="6880" y="1215"/>
                    <a:pt x="6852" y="1222"/>
                  </a:cubicBezTo>
                  <a:cubicBezTo>
                    <a:pt x="6541" y="1321"/>
                    <a:pt x="6475" y="1714"/>
                    <a:pt x="6704" y="1862"/>
                  </a:cubicBezTo>
                  <a:cubicBezTo>
                    <a:pt x="6755" y="1884"/>
                    <a:pt x="6810" y="1895"/>
                    <a:pt x="6864" y="1895"/>
                  </a:cubicBezTo>
                  <a:cubicBezTo>
                    <a:pt x="6968" y="1895"/>
                    <a:pt x="7072" y="1855"/>
                    <a:pt x="7147" y="1780"/>
                  </a:cubicBezTo>
                  <a:lnTo>
                    <a:pt x="7147" y="1780"/>
                  </a:lnTo>
                  <a:cubicBezTo>
                    <a:pt x="7180" y="1911"/>
                    <a:pt x="7131" y="2075"/>
                    <a:pt x="6999" y="2157"/>
                  </a:cubicBezTo>
                  <a:cubicBezTo>
                    <a:pt x="6852" y="2267"/>
                    <a:pt x="6677" y="2323"/>
                    <a:pt x="6495" y="2323"/>
                  </a:cubicBezTo>
                  <a:cubicBezTo>
                    <a:pt x="6434" y="2323"/>
                    <a:pt x="6372" y="2316"/>
                    <a:pt x="6311" y="2304"/>
                  </a:cubicBezTo>
                  <a:cubicBezTo>
                    <a:pt x="6213" y="2271"/>
                    <a:pt x="6131" y="2239"/>
                    <a:pt x="6049" y="2173"/>
                  </a:cubicBezTo>
                  <a:cubicBezTo>
                    <a:pt x="5541" y="1763"/>
                    <a:pt x="5508" y="1009"/>
                    <a:pt x="5967" y="567"/>
                  </a:cubicBezTo>
                  <a:cubicBezTo>
                    <a:pt x="6222" y="258"/>
                    <a:pt x="6616" y="112"/>
                    <a:pt x="7033" y="112"/>
                  </a:cubicBezTo>
                  <a:cubicBezTo>
                    <a:pt x="7899" y="112"/>
                    <a:pt x="8862" y="744"/>
                    <a:pt x="8884" y="1862"/>
                  </a:cubicBezTo>
                  <a:cubicBezTo>
                    <a:pt x="8917" y="2665"/>
                    <a:pt x="8475" y="3419"/>
                    <a:pt x="7753" y="3796"/>
                  </a:cubicBezTo>
                  <a:lnTo>
                    <a:pt x="7704" y="3812"/>
                  </a:lnTo>
                  <a:cubicBezTo>
                    <a:pt x="7606" y="3845"/>
                    <a:pt x="7524" y="3878"/>
                    <a:pt x="7426" y="3894"/>
                  </a:cubicBezTo>
                  <a:cubicBezTo>
                    <a:pt x="7196" y="3949"/>
                    <a:pt x="6966" y="3973"/>
                    <a:pt x="6737" y="3973"/>
                  </a:cubicBezTo>
                  <a:cubicBezTo>
                    <a:pt x="5162" y="3973"/>
                    <a:pt x="3623" y="2835"/>
                    <a:pt x="2295" y="2835"/>
                  </a:cubicBezTo>
                  <a:cubicBezTo>
                    <a:pt x="2150" y="2835"/>
                    <a:pt x="2008" y="2848"/>
                    <a:pt x="1869" y="2878"/>
                  </a:cubicBezTo>
                  <a:cubicBezTo>
                    <a:pt x="607" y="3173"/>
                    <a:pt x="246" y="4042"/>
                    <a:pt x="148" y="4583"/>
                  </a:cubicBezTo>
                  <a:cubicBezTo>
                    <a:pt x="0" y="5140"/>
                    <a:pt x="115" y="5730"/>
                    <a:pt x="558" y="6074"/>
                  </a:cubicBezTo>
                  <a:cubicBezTo>
                    <a:pt x="774" y="6241"/>
                    <a:pt x="1037" y="6317"/>
                    <a:pt x="1296" y="6317"/>
                  </a:cubicBezTo>
                  <a:cubicBezTo>
                    <a:pt x="1723" y="6317"/>
                    <a:pt x="2138" y="6110"/>
                    <a:pt x="2312" y="5763"/>
                  </a:cubicBezTo>
                  <a:cubicBezTo>
                    <a:pt x="2639" y="5222"/>
                    <a:pt x="2361" y="4517"/>
                    <a:pt x="1869" y="4402"/>
                  </a:cubicBezTo>
                  <a:cubicBezTo>
                    <a:pt x="1771" y="4363"/>
                    <a:pt x="1670" y="4344"/>
                    <a:pt x="1572" y="4344"/>
                  </a:cubicBezTo>
                  <a:cubicBezTo>
                    <a:pt x="1258" y="4344"/>
                    <a:pt x="965" y="4533"/>
                    <a:pt x="853" y="4845"/>
                  </a:cubicBezTo>
                  <a:cubicBezTo>
                    <a:pt x="820" y="4960"/>
                    <a:pt x="804" y="5091"/>
                    <a:pt x="836" y="5222"/>
                  </a:cubicBezTo>
                  <a:lnTo>
                    <a:pt x="836" y="5238"/>
                  </a:lnTo>
                  <a:cubicBezTo>
                    <a:pt x="836" y="5255"/>
                    <a:pt x="836" y="5255"/>
                    <a:pt x="853" y="5271"/>
                  </a:cubicBezTo>
                  <a:cubicBezTo>
                    <a:pt x="853" y="5287"/>
                    <a:pt x="853" y="5287"/>
                    <a:pt x="853" y="5304"/>
                  </a:cubicBezTo>
                  <a:cubicBezTo>
                    <a:pt x="914" y="5525"/>
                    <a:pt x="1123" y="5663"/>
                    <a:pt x="1348" y="5663"/>
                  </a:cubicBezTo>
                  <a:cubicBezTo>
                    <a:pt x="1423" y="5663"/>
                    <a:pt x="1500" y="5648"/>
                    <a:pt x="1574" y="5615"/>
                  </a:cubicBezTo>
                  <a:cubicBezTo>
                    <a:pt x="1904" y="5474"/>
                    <a:pt x="1797" y="4924"/>
                    <a:pt x="1468" y="4924"/>
                  </a:cubicBezTo>
                  <a:cubicBezTo>
                    <a:pt x="1455" y="4924"/>
                    <a:pt x="1441" y="4925"/>
                    <a:pt x="1426" y="4927"/>
                  </a:cubicBezTo>
                  <a:cubicBezTo>
                    <a:pt x="1049" y="4960"/>
                    <a:pt x="1099" y="5320"/>
                    <a:pt x="1049" y="5386"/>
                  </a:cubicBezTo>
                  <a:cubicBezTo>
                    <a:pt x="1041" y="5394"/>
                    <a:pt x="1032" y="5398"/>
                    <a:pt x="1022" y="5398"/>
                  </a:cubicBezTo>
                  <a:cubicBezTo>
                    <a:pt x="974" y="5398"/>
                    <a:pt x="915" y="5314"/>
                    <a:pt x="902" y="5287"/>
                  </a:cubicBezTo>
                  <a:cubicBezTo>
                    <a:pt x="836" y="5091"/>
                    <a:pt x="836" y="4894"/>
                    <a:pt x="935" y="4714"/>
                  </a:cubicBezTo>
                  <a:cubicBezTo>
                    <a:pt x="1086" y="4505"/>
                    <a:pt x="1310" y="4394"/>
                    <a:pt x="1545" y="4394"/>
                  </a:cubicBezTo>
                  <a:cubicBezTo>
                    <a:pt x="1642" y="4394"/>
                    <a:pt x="1741" y="4413"/>
                    <a:pt x="1836" y="4451"/>
                  </a:cubicBezTo>
                  <a:cubicBezTo>
                    <a:pt x="2295" y="4566"/>
                    <a:pt x="2541" y="5222"/>
                    <a:pt x="2230" y="5730"/>
                  </a:cubicBezTo>
                  <a:cubicBezTo>
                    <a:pt x="2081" y="6037"/>
                    <a:pt x="1710" y="6213"/>
                    <a:pt x="1328" y="6213"/>
                  </a:cubicBezTo>
                  <a:cubicBezTo>
                    <a:pt x="1079" y="6213"/>
                    <a:pt x="824" y="6138"/>
                    <a:pt x="623" y="5976"/>
                  </a:cubicBezTo>
                  <a:cubicBezTo>
                    <a:pt x="82" y="5566"/>
                    <a:pt x="115" y="4632"/>
                    <a:pt x="541" y="4058"/>
                  </a:cubicBezTo>
                  <a:cubicBezTo>
                    <a:pt x="905" y="3593"/>
                    <a:pt x="1500" y="3350"/>
                    <a:pt x="2120" y="3350"/>
                  </a:cubicBezTo>
                  <a:cubicBezTo>
                    <a:pt x="2309" y="3350"/>
                    <a:pt x="2501" y="3373"/>
                    <a:pt x="2689" y="3419"/>
                  </a:cubicBezTo>
                  <a:cubicBezTo>
                    <a:pt x="3492" y="3615"/>
                    <a:pt x="4328" y="3960"/>
                    <a:pt x="5213" y="4206"/>
                  </a:cubicBezTo>
                  <a:cubicBezTo>
                    <a:pt x="5536" y="4264"/>
                    <a:pt x="5862" y="4298"/>
                    <a:pt x="6185" y="4298"/>
                  </a:cubicBezTo>
                  <a:cubicBezTo>
                    <a:pt x="6764" y="4298"/>
                    <a:pt x="7330" y="4190"/>
                    <a:pt x="7835" y="3927"/>
                  </a:cubicBezTo>
                  <a:cubicBezTo>
                    <a:pt x="8606" y="3533"/>
                    <a:pt x="9065" y="2714"/>
                    <a:pt x="9032" y="1845"/>
                  </a:cubicBezTo>
                  <a:cubicBezTo>
                    <a:pt x="8999" y="653"/>
                    <a:pt x="7981" y="1"/>
                    <a:pt x="70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1" name="Google Shape;9401;p22"/>
            <p:cNvSpPr/>
            <p:nvPr/>
          </p:nvSpPr>
          <p:spPr>
            <a:xfrm>
              <a:off x="7542563" y="1895381"/>
              <a:ext cx="210806" cy="121052"/>
            </a:xfrm>
            <a:custGeom>
              <a:avLst/>
              <a:gdLst/>
              <a:ahLst/>
              <a:cxnLst/>
              <a:rect l="l" t="t" r="r" b="b"/>
              <a:pathLst>
                <a:path w="6459" h="3709" extrusionOk="0">
                  <a:moveTo>
                    <a:pt x="948" y="1"/>
                  </a:moveTo>
                  <a:cubicBezTo>
                    <a:pt x="332" y="1"/>
                    <a:pt x="0" y="266"/>
                    <a:pt x="0" y="266"/>
                  </a:cubicBezTo>
                  <a:cubicBezTo>
                    <a:pt x="225" y="193"/>
                    <a:pt x="434" y="147"/>
                    <a:pt x="643" y="147"/>
                  </a:cubicBezTo>
                  <a:cubicBezTo>
                    <a:pt x="952" y="147"/>
                    <a:pt x="1261" y="248"/>
                    <a:pt x="1623" y="512"/>
                  </a:cubicBezTo>
                  <a:cubicBezTo>
                    <a:pt x="2213" y="954"/>
                    <a:pt x="1852" y="1708"/>
                    <a:pt x="1754" y="2200"/>
                  </a:cubicBezTo>
                  <a:cubicBezTo>
                    <a:pt x="1656" y="2708"/>
                    <a:pt x="2361" y="2938"/>
                    <a:pt x="2721" y="3085"/>
                  </a:cubicBezTo>
                  <a:cubicBezTo>
                    <a:pt x="3082" y="3249"/>
                    <a:pt x="2901" y="3708"/>
                    <a:pt x="2901" y="3708"/>
                  </a:cubicBezTo>
                  <a:cubicBezTo>
                    <a:pt x="4229" y="2889"/>
                    <a:pt x="3377" y="1938"/>
                    <a:pt x="3147" y="1676"/>
                  </a:cubicBezTo>
                  <a:cubicBezTo>
                    <a:pt x="2958" y="1446"/>
                    <a:pt x="3081" y="1216"/>
                    <a:pt x="3268" y="1216"/>
                  </a:cubicBezTo>
                  <a:cubicBezTo>
                    <a:pt x="3307" y="1216"/>
                    <a:pt x="3350" y="1226"/>
                    <a:pt x="3393" y="1249"/>
                  </a:cubicBezTo>
                  <a:cubicBezTo>
                    <a:pt x="3623" y="1381"/>
                    <a:pt x="3262" y="1872"/>
                    <a:pt x="3934" y="2315"/>
                  </a:cubicBezTo>
                  <a:cubicBezTo>
                    <a:pt x="4104" y="2427"/>
                    <a:pt x="4264" y="2468"/>
                    <a:pt x="4409" y="2468"/>
                  </a:cubicBezTo>
                  <a:cubicBezTo>
                    <a:pt x="4837" y="2468"/>
                    <a:pt x="5131" y="2102"/>
                    <a:pt x="5131" y="2102"/>
                  </a:cubicBezTo>
                  <a:lnTo>
                    <a:pt x="5131" y="2102"/>
                  </a:lnTo>
                  <a:cubicBezTo>
                    <a:pt x="5125" y="2102"/>
                    <a:pt x="5119" y="2102"/>
                    <a:pt x="5114" y="2102"/>
                  </a:cubicBezTo>
                  <a:cubicBezTo>
                    <a:pt x="4744" y="2102"/>
                    <a:pt x="4948" y="1575"/>
                    <a:pt x="4770" y="1430"/>
                  </a:cubicBezTo>
                  <a:cubicBezTo>
                    <a:pt x="4696" y="1366"/>
                    <a:pt x="4601" y="1330"/>
                    <a:pt x="4508" y="1330"/>
                  </a:cubicBezTo>
                  <a:cubicBezTo>
                    <a:pt x="4457" y="1330"/>
                    <a:pt x="4407" y="1341"/>
                    <a:pt x="4360" y="1364"/>
                  </a:cubicBezTo>
                  <a:cubicBezTo>
                    <a:pt x="4313" y="1371"/>
                    <a:pt x="4269" y="1374"/>
                    <a:pt x="4228" y="1374"/>
                  </a:cubicBezTo>
                  <a:cubicBezTo>
                    <a:pt x="4068" y="1374"/>
                    <a:pt x="3967" y="1324"/>
                    <a:pt x="4032" y="1233"/>
                  </a:cubicBezTo>
                  <a:cubicBezTo>
                    <a:pt x="4064" y="1184"/>
                    <a:pt x="4100" y="1165"/>
                    <a:pt x="4151" y="1165"/>
                  </a:cubicBezTo>
                  <a:cubicBezTo>
                    <a:pt x="4285" y="1165"/>
                    <a:pt x="4521" y="1296"/>
                    <a:pt x="5032" y="1331"/>
                  </a:cubicBezTo>
                  <a:cubicBezTo>
                    <a:pt x="5068" y="1334"/>
                    <a:pt x="5103" y="1336"/>
                    <a:pt x="5138" y="1336"/>
                  </a:cubicBezTo>
                  <a:cubicBezTo>
                    <a:pt x="5903" y="1336"/>
                    <a:pt x="6458" y="676"/>
                    <a:pt x="6458" y="676"/>
                  </a:cubicBezTo>
                  <a:lnTo>
                    <a:pt x="6458" y="676"/>
                  </a:lnTo>
                  <a:cubicBezTo>
                    <a:pt x="6000" y="932"/>
                    <a:pt x="5514" y="1030"/>
                    <a:pt x="5026" y="1030"/>
                  </a:cubicBezTo>
                  <a:cubicBezTo>
                    <a:pt x="3858" y="1030"/>
                    <a:pt x="2680" y="468"/>
                    <a:pt x="1836" y="168"/>
                  </a:cubicBezTo>
                  <a:cubicBezTo>
                    <a:pt x="1495" y="44"/>
                    <a:pt x="1198" y="1"/>
                    <a:pt x="94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2" name="Google Shape;9402;p22"/>
            <p:cNvSpPr/>
            <p:nvPr/>
          </p:nvSpPr>
          <p:spPr>
            <a:xfrm>
              <a:off x="7596578" y="1775732"/>
              <a:ext cx="117723" cy="82344"/>
            </a:xfrm>
            <a:custGeom>
              <a:avLst/>
              <a:gdLst/>
              <a:ahLst/>
              <a:cxnLst/>
              <a:rect l="l" t="t" r="r" b="b"/>
              <a:pathLst>
                <a:path w="3607" h="2523" extrusionOk="0">
                  <a:moveTo>
                    <a:pt x="2506" y="0"/>
                  </a:moveTo>
                  <a:cubicBezTo>
                    <a:pt x="1920" y="0"/>
                    <a:pt x="1243" y="125"/>
                    <a:pt x="869" y="621"/>
                  </a:cubicBezTo>
                  <a:cubicBezTo>
                    <a:pt x="1" y="1768"/>
                    <a:pt x="525" y="2522"/>
                    <a:pt x="525" y="2522"/>
                  </a:cubicBezTo>
                  <a:cubicBezTo>
                    <a:pt x="525" y="2522"/>
                    <a:pt x="361" y="2162"/>
                    <a:pt x="1394" y="2162"/>
                  </a:cubicBezTo>
                  <a:cubicBezTo>
                    <a:pt x="2427" y="2145"/>
                    <a:pt x="2312" y="1490"/>
                    <a:pt x="2263" y="1260"/>
                  </a:cubicBezTo>
                  <a:cubicBezTo>
                    <a:pt x="2181" y="1014"/>
                    <a:pt x="2246" y="752"/>
                    <a:pt x="2410" y="555"/>
                  </a:cubicBezTo>
                  <a:cubicBezTo>
                    <a:pt x="2656" y="195"/>
                    <a:pt x="3607" y="129"/>
                    <a:pt x="3607" y="129"/>
                  </a:cubicBezTo>
                  <a:cubicBezTo>
                    <a:pt x="3607" y="129"/>
                    <a:pt x="3103" y="0"/>
                    <a:pt x="250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3" name="Google Shape;9403;p22"/>
            <p:cNvSpPr/>
            <p:nvPr/>
          </p:nvSpPr>
          <p:spPr>
            <a:xfrm>
              <a:off x="7686984" y="1688459"/>
              <a:ext cx="73336" cy="87762"/>
            </a:xfrm>
            <a:custGeom>
              <a:avLst/>
              <a:gdLst/>
              <a:ahLst/>
              <a:cxnLst/>
              <a:rect l="l" t="t" r="r" b="b"/>
              <a:pathLst>
                <a:path w="2247" h="2689" extrusionOk="0">
                  <a:moveTo>
                    <a:pt x="1132" y="0"/>
                  </a:moveTo>
                  <a:cubicBezTo>
                    <a:pt x="1132" y="0"/>
                    <a:pt x="1345" y="541"/>
                    <a:pt x="984" y="738"/>
                  </a:cubicBezTo>
                  <a:cubicBezTo>
                    <a:pt x="624" y="935"/>
                    <a:pt x="1" y="1344"/>
                    <a:pt x="247" y="2016"/>
                  </a:cubicBezTo>
                  <a:cubicBezTo>
                    <a:pt x="493" y="2688"/>
                    <a:pt x="1673" y="2426"/>
                    <a:pt x="2246" y="2623"/>
                  </a:cubicBezTo>
                  <a:cubicBezTo>
                    <a:pt x="2246" y="2623"/>
                    <a:pt x="1378" y="2164"/>
                    <a:pt x="1443" y="1426"/>
                  </a:cubicBezTo>
                  <a:cubicBezTo>
                    <a:pt x="1509" y="705"/>
                    <a:pt x="1427" y="164"/>
                    <a:pt x="11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4" name="Google Shape;9404;p22"/>
            <p:cNvSpPr/>
            <p:nvPr/>
          </p:nvSpPr>
          <p:spPr>
            <a:xfrm>
              <a:off x="7766718" y="1726450"/>
              <a:ext cx="104342" cy="140700"/>
            </a:xfrm>
            <a:custGeom>
              <a:avLst/>
              <a:gdLst/>
              <a:ahLst/>
              <a:cxnLst/>
              <a:rect l="l" t="t" r="r" b="b"/>
              <a:pathLst>
                <a:path w="3197" h="4311" extrusionOk="0">
                  <a:moveTo>
                    <a:pt x="377" y="0"/>
                  </a:moveTo>
                  <a:cubicBezTo>
                    <a:pt x="0" y="1344"/>
                    <a:pt x="541" y="1606"/>
                    <a:pt x="1098" y="2475"/>
                  </a:cubicBezTo>
                  <a:cubicBezTo>
                    <a:pt x="1656" y="3344"/>
                    <a:pt x="1049" y="4311"/>
                    <a:pt x="1049" y="4311"/>
                  </a:cubicBezTo>
                  <a:cubicBezTo>
                    <a:pt x="1426" y="4049"/>
                    <a:pt x="1787" y="3360"/>
                    <a:pt x="2492" y="2934"/>
                  </a:cubicBezTo>
                  <a:cubicBezTo>
                    <a:pt x="3196" y="2492"/>
                    <a:pt x="2901" y="1590"/>
                    <a:pt x="2901" y="1590"/>
                  </a:cubicBezTo>
                  <a:lnTo>
                    <a:pt x="2901" y="1590"/>
                  </a:lnTo>
                  <a:cubicBezTo>
                    <a:pt x="2851" y="1704"/>
                    <a:pt x="2752" y="1749"/>
                    <a:pt x="2597" y="1749"/>
                  </a:cubicBezTo>
                  <a:cubicBezTo>
                    <a:pt x="2550" y="1749"/>
                    <a:pt x="2499" y="1745"/>
                    <a:pt x="2442" y="1737"/>
                  </a:cubicBezTo>
                  <a:cubicBezTo>
                    <a:pt x="2415" y="1731"/>
                    <a:pt x="2387" y="1727"/>
                    <a:pt x="2360" y="1727"/>
                  </a:cubicBezTo>
                  <a:cubicBezTo>
                    <a:pt x="2132" y="1727"/>
                    <a:pt x="1945" y="1962"/>
                    <a:pt x="2033" y="2196"/>
                  </a:cubicBezTo>
                  <a:cubicBezTo>
                    <a:pt x="2100" y="2359"/>
                    <a:pt x="1967" y="2533"/>
                    <a:pt x="1807" y="2533"/>
                  </a:cubicBezTo>
                  <a:cubicBezTo>
                    <a:pt x="1774" y="2533"/>
                    <a:pt x="1739" y="2525"/>
                    <a:pt x="1705" y="2508"/>
                  </a:cubicBezTo>
                  <a:cubicBezTo>
                    <a:pt x="1557" y="2442"/>
                    <a:pt x="1557" y="2065"/>
                    <a:pt x="1770" y="1885"/>
                  </a:cubicBezTo>
                  <a:cubicBezTo>
                    <a:pt x="1984" y="1705"/>
                    <a:pt x="2131" y="1311"/>
                    <a:pt x="1934" y="688"/>
                  </a:cubicBezTo>
                  <a:cubicBezTo>
                    <a:pt x="1797" y="212"/>
                    <a:pt x="1343" y="110"/>
                    <a:pt x="1027" y="110"/>
                  </a:cubicBezTo>
                  <a:cubicBezTo>
                    <a:pt x="929" y="110"/>
                    <a:pt x="845" y="120"/>
                    <a:pt x="787" y="131"/>
                  </a:cubicBezTo>
                  <a:cubicBezTo>
                    <a:pt x="764" y="134"/>
                    <a:pt x="740" y="135"/>
                    <a:pt x="717" y="135"/>
                  </a:cubicBezTo>
                  <a:cubicBezTo>
                    <a:pt x="594" y="135"/>
                    <a:pt x="474" y="97"/>
                    <a:pt x="3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5" name="Google Shape;9405;p22"/>
            <p:cNvSpPr/>
            <p:nvPr/>
          </p:nvSpPr>
          <p:spPr>
            <a:xfrm>
              <a:off x="7743153" y="1519462"/>
              <a:ext cx="264853" cy="264233"/>
            </a:xfrm>
            <a:custGeom>
              <a:avLst/>
              <a:gdLst/>
              <a:ahLst/>
              <a:cxnLst/>
              <a:rect l="l" t="t" r="r" b="b"/>
              <a:pathLst>
                <a:path w="8115" h="8096" extrusionOk="0">
                  <a:moveTo>
                    <a:pt x="5763" y="0"/>
                  </a:moveTo>
                  <a:cubicBezTo>
                    <a:pt x="5243" y="0"/>
                    <a:pt x="4734" y="167"/>
                    <a:pt x="4427" y="572"/>
                  </a:cubicBezTo>
                  <a:cubicBezTo>
                    <a:pt x="4115" y="998"/>
                    <a:pt x="4082" y="1556"/>
                    <a:pt x="4312" y="2031"/>
                  </a:cubicBezTo>
                  <a:cubicBezTo>
                    <a:pt x="4519" y="2446"/>
                    <a:pt x="4855" y="2593"/>
                    <a:pt x="5182" y="2593"/>
                  </a:cubicBezTo>
                  <a:cubicBezTo>
                    <a:pt x="5528" y="2593"/>
                    <a:pt x="5865" y="2429"/>
                    <a:pt x="6033" y="2244"/>
                  </a:cubicBezTo>
                  <a:cubicBezTo>
                    <a:pt x="6230" y="2031"/>
                    <a:pt x="6295" y="1752"/>
                    <a:pt x="6246" y="1490"/>
                  </a:cubicBezTo>
                  <a:cubicBezTo>
                    <a:pt x="6188" y="1162"/>
                    <a:pt x="5960" y="1022"/>
                    <a:pt x="5752" y="1022"/>
                  </a:cubicBezTo>
                  <a:cubicBezTo>
                    <a:pt x="5606" y="1022"/>
                    <a:pt x="5471" y="1090"/>
                    <a:pt x="5410" y="1212"/>
                  </a:cubicBezTo>
                  <a:cubicBezTo>
                    <a:pt x="5279" y="1490"/>
                    <a:pt x="5345" y="1851"/>
                    <a:pt x="5754" y="1916"/>
                  </a:cubicBezTo>
                  <a:cubicBezTo>
                    <a:pt x="6099" y="1966"/>
                    <a:pt x="5918" y="2392"/>
                    <a:pt x="5476" y="2506"/>
                  </a:cubicBezTo>
                  <a:cubicBezTo>
                    <a:pt x="5395" y="2527"/>
                    <a:pt x="5314" y="2537"/>
                    <a:pt x="5235" y="2537"/>
                  </a:cubicBezTo>
                  <a:cubicBezTo>
                    <a:pt x="4876" y="2537"/>
                    <a:pt x="4541" y="2334"/>
                    <a:pt x="4394" y="1998"/>
                  </a:cubicBezTo>
                  <a:cubicBezTo>
                    <a:pt x="4181" y="1556"/>
                    <a:pt x="4230" y="1031"/>
                    <a:pt x="4525" y="638"/>
                  </a:cubicBezTo>
                  <a:cubicBezTo>
                    <a:pt x="4781" y="300"/>
                    <a:pt x="5238" y="141"/>
                    <a:pt x="5712" y="141"/>
                  </a:cubicBezTo>
                  <a:cubicBezTo>
                    <a:pt x="5813" y="141"/>
                    <a:pt x="5915" y="148"/>
                    <a:pt x="6017" y="163"/>
                  </a:cubicBezTo>
                  <a:cubicBezTo>
                    <a:pt x="7230" y="294"/>
                    <a:pt x="7918" y="1998"/>
                    <a:pt x="7197" y="3146"/>
                  </a:cubicBezTo>
                  <a:cubicBezTo>
                    <a:pt x="6967" y="3506"/>
                    <a:pt x="6623" y="3801"/>
                    <a:pt x="6230" y="3998"/>
                  </a:cubicBezTo>
                  <a:cubicBezTo>
                    <a:pt x="5842" y="4164"/>
                    <a:pt x="5393" y="4247"/>
                    <a:pt x="4870" y="4247"/>
                  </a:cubicBezTo>
                  <a:cubicBezTo>
                    <a:pt x="4462" y="4247"/>
                    <a:pt x="4011" y="4197"/>
                    <a:pt x="3509" y="4096"/>
                  </a:cubicBezTo>
                  <a:cubicBezTo>
                    <a:pt x="3203" y="4035"/>
                    <a:pt x="2903" y="4005"/>
                    <a:pt x="2617" y="4005"/>
                  </a:cubicBezTo>
                  <a:cubicBezTo>
                    <a:pt x="1290" y="4005"/>
                    <a:pt x="240" y="4661"/>
                    <a:pt x="132" y="5981"/>
                  </a:cubicBezTo>
                  <a:cubicBezTo>
                    <a:pt x="1" y="7571"/>
                    <a:pt x="1050" y="8096"/>
                    <a:pt x="1050" y="8096"/>
                  </a:cubicBezTo>
                  <a:cubicBezTo>
                    <a:pt x="1050" y="8096"/>
                    <a:pt x="1034" y="8079"/>
                    <a:pt x="1017" y="8063"/>
                  </a:cubicBezTo>
                  <a:cubicBezTo>
                    <a:pt x="444" y="7424"/>
                    <a:pt x="607" y="6227"/>
                    <a:pt x="607" y="6227"/>
                  </a:cubicBezTo>
                  <a:cubicBezTo>
                    <a:pt x="689" y="5703"/>
                    <a:pt x="952" y="5244"/>
                    <a:pt x="1345" y="4900"/>
                  </a:cubicBezTo>
                  <a:cubicBezTo>
                    <a:pt x="1937" y="4460"/>
                    <a:pt x="2695" y="4378"/>
                    <a:pt x="3183" y="4378"/>
                  </a:cubicBezTo>
                  <a:cubicBezTo>
                    <a:pt x="3477" y="4378"/>
                    <a:pt x="3673" y="4408"/>
                    <a:pt x="3673" y="4408"/>
                  </a:cubicBezTo>
                  <a:cubicBezTo>
                    <a:pt x="3918" y="4441"/>
                    <a:pt x="4148" y="4457"/>
                    <a:pt x="4361" y="4473"/>
                  </a:cubicBezTo>
                  <a:cubicBezTo>
                    <a:pt x="4447" y="4477"/>
                    <a:pt x="4534" y="4480"/>
                    <a:pt x="4622" y="4480"/>
                  </a:cubicBezTo>
                  <a:cubicBezTo>
                    <a:pt x="5612" y="4480"/>
                    <a:pt x="6726" y="4207"/>
                    <a:pt x="7328" y="3244"/>
                  </a:cubicBezTo>
                  <a:cubicBezTo>
                    <a:pt x="8115" y="1982"/>
                    <a:pt x="7361" y="179"/>
                    <a:pt x="6033" y="15"/>
                  </a:cubicBezTo>
                  <a:cubicBezTo>
                    <a:pt x="5943" y="5"/>
                    <a:pt x="5853" y="0"/>
                    <a:pt x="57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6" name="Google Shape;9406;p22"/>
            <p:cNvSpPr/>
            <p:nvPr/>
          </p:nvSpPr>
          <p:spPr>
            <a:xfrm>
              <a:off x="7813259" y="1671488"/>
              <a:ext cx="151960" cy="77449"/>
            </a:xfrm>
            <a:custGeom>
              <a:avLst/>
              <a:gdLst/>
              <a:ahLst/>
              <a:cxnLst/>
              <a:rect l="l" t="t" r="r" b="b"/>
              <a:pathLst>
                <a:path w="4656" h="2373" extrusionOk="0">
                  <a:moveTo>
                    <a:pt x="1085" y="0"/>
                  </a:moveTo>
                  <a:cubicBezTo>
                    <a:pt x="394" y="0"/>
                    <a:pt x="0" y="225"/>
                    <a:pt x="0" y="225"/>
                  </a:cubicBezTo>
                  <a:cubicBezTo>
                    <a:pt x="87" y="209"/>
                    <a:pt x="170" y="202"/>
                    <a:pt x="248" y="202"/>
                  </a:cubicBezTo>
                  <a:cubicBezTo>
                    <a:pt x="735" y="202"/>
                    <a:pt x="1047" y="499"/>
                    <a:pt x="935" y="979"/>
                  </a:cubicBezTo>
                  <a:cubicBezTo>
                    <a:pt x="803" y="1405"/>
                    <a:pt x="967" y="1848"/>
                    <a:pt x="1312" y="2110"/>
                  </a:cubicBezTo>
                  <a:cubicBezTo>
                    <a:pt x="1639" y="2372"/>
                    <a:pt x="2541" y="2372"/>
                    <a:pt x="2541" y="2372"/>
                  </a:cubicBezTo>
                  <a:cubicBezTo>
                    <a:pt x="2279" y="2225"/>
                    <a:pt x="2524" y="1864"/>
                    <a:pt x="2688" y="1438"/>
                  </a:cubicBezTo>
                  <a:cubicBezTo>
                    <a:pt x="2844" y="1017"/>
                    <a:pt x="2422" y="863"/>
                    <a:pt x="2225" y="863"/>
                  </a:cubicBezTo>
                  <a:cubicBezTo>
                    <a:pt x="2215" y="863"/>
                    <a:pt x="2205" y="864"/>
                    <a:pt x="2197" y="864"/>
                  </a:cubicBezTo>
                  <a:cubicBezTo>
                    <a:pt x="2109" y="882"/>
                    <a:pt x="2035" y="900"/>
                    <a:pt x="1966" y="900"/>
                  </a:cubicBezTo>
                  <a:cubicBezTo>
                    <a:pt x="1905" y="900"/>
                    <a:pt x="1848" y="886"/>
                    <a:pt x="1787" y="848"/>
                  </a:cubicBezTo>
                  <a:cubicBezTo>
                    <a:pt x="1695" y="783"/>
                    <a:pt x="1729" y="572"/>
                    <a:pt x="1987" y="572"/>
                  </a:cubicBezTo>
                  <a:cubicBezTo>
                    <a:pt x="2053" y="572"/>
                    <a:pt x="2133" y="585"/>
                    <a:pt x="2229" y="619"/>
                  </a:cubicBezTo>
                  <a:cubicBezTo>
                    <a:pt x="2721" y="766"/>
                    <a:pt x="2574" y="1225"/>
                    <a:pt x="3311" y="1373"/>
                  </a:cubicBezTo>
                  <a:cubicBezTo>
                    <a:pt x="3367" y="1384"/>
                    <a:pt x="3420" y="1389"/>
                    <a:pt x="3470" y="1389"/>
                  </a:cubicBezTo>
                  <a:cubicBezTo>
                    <a:pt x="4060" y="1389"/>
                    <a:pt x="4218" y="641"/>
                    <a:pt x="4278" y="520"/>
                  </a:cubicBezTo>
                  <a:cubicBezTo>
                    <a:pt x="4393" y="389"/>
                    <a:pt x="4524" y="258"/>
                    <a:pt x="4655" y="143"/>
                  </a:cubicBezTo>
                  <a:lnTo>
                    <a:pt x="4655" y="143"/>
                  </a:lnTo>
                  <a:cubicBezTo>
                    <a:pt x="4455" y="267"/>
                    <a:pt x="4083" y="386"/>
                    <a:pt x="3546" y="386"/>
                  </a:cubicBezTo>
                  <a:cubicBezTo>
                    <a:pt x="3159" y="386"/>
                    <a:pt x="2687" y="324"/>
                    <a:pt x="2131" y="160"/>
                  </a:cubicBezTo>
                  <a:cubicBezTo>
                    <a:pt x="1733" y="42"/>
                    <a:pt x="1382" y="0"/>
                    <a:pt x="108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7" name="Google Shape;9407;p22"/>
            <p:cNvSpPr/>
            <p:nvPr/>
          </p:nvSpPr>
          <p:spPr>
            <a:xfrm>
              <a:off x="7821810" y="1529025"/>
              <a:ext cx="104897" cy="109270"/>
            </a:xfrm>
            <a:custGeom>
              <a:avLst/>
              <a:gdLst/>
              <a:ahLst/>
              <a:cxnLst/>
              <a:rect l="l" t="t" r="r" b="b"/>
              <a:pathLst>
                <a:path w="3214" h="3348" extrusionOk="0">
                  <a:moveTo>
                    <a:pt x="1967" y="1"/>
                  </a:moveTo>
                  <a:lnTo>
                    <a:pt x="1967" y="1"/>
                  </a:lnTo>
                  <a:cubicBezTo>
                    <a:pt x="1508" y="279"/>
                    <a:pt x="1443" y="722"/>
                    <a:pt x="722" y="1328"/>
                  </a:cubicBezTo>
                  <a:cubicBezTo>
                    <a:pt x="0" y="1951"/>
                    <a:pt x="214" y="2410"/>
                    <a:pt x="361" y="2672"/>
                  </a:cubicBezTo>
                  <a:cubicBezTo>
                    <a:pt x="459" y="2804"/>
                    <a:pt x="427" y="2984"/>
                    <a:pt x="296" y="3082"/>
                  </a:cubicBezTo>
                  <a:cubicBezTo>
                    <a:pt x="1394" y="2967"/>
                    <a:pt x="1246" y="2328"/>
                    <a:pt x="1181" y="2132"/>
                  </a:cubicBezTo>
                  <a:cubicBezTo>
                    <a:pt x="1115" y="1935"/>
                    <a:pt x="1148" y="1836"/>
                    <a:pt x="1246" y="1836"/>
                  </a:cubicBezTo>
                  <a:cubicBezTo>
                    <a:pt x="1361" y="1836"/>
                    <a:pt x="1345" y="2066"/>
                    <a:pt x="1345" y="2345"/>
                  </a:cubicBezTo>
                  <a:cubicBezTo>
                    <a:pt x="1328" y="2623"/>
                    <a:pt x="1279" y="3279"/>
                    <a:pt x="2115" y="3344"/>
                  </a:cubicBezTo>
                  <a:cubicBezTo>
                    <a:pt x="2146" y="3347"/>
                    <a:pt x="2176" y="3348"/>
                    <a:pt x="2206" y="3348"/>
                  </a:cubicBezTo>
                  <a:cubicBezTo>
                    <a:pt x="2985" y="3348"/>
                    <a:pt x="3213" y="2541"/>
                    <a:pt x="3213" y="2541"/>
                  </a:cubicBezTo>
                  <a:lnTo>
                    <a:pt x="3213" y="2541"/>
                  </a:lnTo>
                  <a:cubicBezTo>
                    <a:pt x="3088" y="2576"/>
                    <a:pt x="2939" y="2601"/>
                    <a:pt x="2780" y="2601"/>
                  </a:cubicBezTo>
                  <a:cubicBezTo>
                    <a:pt x="2334" y="2601"/>
                    <a:pt x="1816" y="2401"/>
                    <a:pt x="1574" y="1640"/>
                  </a:cubicBezTo>
                  <a:cubicBezTo>
                    <a:pt x="1394" y="1066"/>
                    <a:pt x="1541" y="427"/>
                    <a:pt x="196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8" name="Google Shape;9408;p22"/>
            <p:cNvSpPr/>
            <p:nvPr/>
          </p:nvSpPr>
          <p:spPr>
            <a:xfrm>
              <a:off x="8049163" y="1390479"/>
              <a:ext cx="151438" cy="179245"/>
            </a:xfrm>
            <a:custGeom>
              <a:avLst/>
              <a:gdLst/>
              <a:ahLst/>
              <a:cxnLst/>
              <a:rect l="l" t="t" r="r" b="b"/>
              <a:pathLst>
                <a:path w="4640" h="5492" extrusionOk="0">
                  <a:moveTo>
                    <a:pt x="4344" y="0"/>
                  </a:moveTo>
                  <a:lnTo>
                    <a:pt x="4344" y="0"/>
                  </a:lnTo>
                  <a:cubicBezTo>
                    <a:pt x="4443" y="459"/>
                    <a:pt x="4328" y="935"/>
                    <a:pt x="4017" y="1295"/>
                  </a:cubicBezTo>
                  <a:cubicBezTo>
                    <a:pt x="3951" y="1377"/>
                    <a:pt x="3886" y="1443"/>
                    <a:pt x="3804" y="1508"/>
                  </a:cubicBezTo>
                  <a:cubicBezTo>
                    <a:pt x="3017" y="2066"/>
                    <a:pt x="1902" y="1787"/>
                    <a:pt x="1001" y="2426"/>
                  </a:cubicBezTo>
                  <a:cubicBezTo>
                    <a:pt x="99" y="3049"/>
                    <a:pt x="197" y="3967"/>
                    <a:pt x="181" y="4475"/>
                  </a:cubicBezTo>
                  <a:cubicBezTo>
                    <a:pt x="197" y="4819"/>
                    <a:pt x="132" y="5164"/>
                    <a:pt x="1" y="5491"/>
                  </a:cubicBezTo>
                  <a:cubicBezTo>
                    <a:pt x="312" y="5295"/>
                    <a:pt x="476" y="4934"/>
                    <a:pt x="443" y="4573"/>
                  </a:cubicBezTo>
                  <a:cubicBezTo>
                    <a:pt x="443" y="3931"/>
                    <a:pt x="515" y="3202"/>
                    <a:pt x="711" y="3202"/>
                  </a:cubicBezTo>
                  <a:cubicBezTo>
                    <a:pt x="725" y="3202"/>
                    <a:pt x="740" y="3205"/>
                    <a:pt x="755" y="3213"/>
                  </a:cubicBezTo>
                  <a:cubicBezTo>
                    <a:pt x="984" y="3311"/>
                    <a:pt x="788" y="3574"/>
                    <a:pt x="706" y="3721"/>
                  </a:cubicBezTo>
                  <a:cubicBezTo>
                    <a:pt x="624" y="3869"/>
                    <a:pt x="460" y="4541"/>
                    <a:pt x="1165" y="4950"/>
                  </a:cubicBezTo>
                  <a:cubicBezTo>
                    <a:pt x="1165" y="4950"/>
                    <a:pt x="935" y="4426"/>
                    <a:pt x="1328" y="4147"/>
                  </a:cubicBezTo>
                  <a:cubicBezTo>
                    <a:pt x="1738" y="3869"/>
                    <a:pt x="2001" y="3705"/>
                    <a:pt x="1951" y="3115"/>
                  </a:cubicBezTo>
                  <a:cubicBezTo>
                    <a:pt x="1908" y="2611"/>
                    <a:pt x="2244" y="2170"/>
                    <a:pt x="2471" y="2170"/>
                  </a:cubicBezTo>
                  <a:cubicBezTo>
                    <a:pt x="2502" y="2170"/>
                    <a:pt x="2532" y="2179"/>
                    <a:pt x="2558" y="2197"/>
                  </a:cubicBezTo>
                  <a:cubicBezTo>
                    <a:pt x="2787" y="2344"/>
                    <a:pt x="2525" y="2557"/>
                    <a:pt x="2394" y="2607"/>
                  </a:cubicBezTo>
                  <a:cubicBezTo>
                    <a:pt x="2214" y="2721"/>
                    <a:pt x="2181" y="2984"/>
                    <a:pt x="2328" y="3131"/>
                  </a:cubicBezTo>
                  <a:cubicBezTo>
                    <a:pt x="2541" y="3393"/>
                    <a:pt x="2476" y="3705"/>
                    <a:pt x="2214" y="3787"/>
                  </a:cubicBezTo>
                  <a:cubicBezTo>
                    <a:pt x="2214" y="3787"/>
                    <a:pt x="2271" y="3794"/>
                    <a:pt x="2367" y="3794"/>
                  </a:cubicBezTo>
                  <a:cubicBezTo>
                    <a:pt x="2692" y="3794"/>
                    <a:pt x="3458" y="3716"/>
                    <a:pt x="3951" y="3033"/>
                  </a:cubicBezTo>
                  <a:cubicBezTo>
                    <a:pt x="4295" y="2508"/>
                    <a:pt x="4525" y="1918"/>
                    <a:pt x="4574" y="1295"/>
                  </a:cubicBezTo>
                  <a:cubicBezTo>
                    <a:pt x="4640" y="853"/>
                    <a:pt x="4541" y="394"/>
                    <a:pt x="43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9" name="Google Shape;9409;p22"/>
            <p:cNvSpPr/>
            <p:nvPr/>
          </p:nvSpPr>
          <p:spPr>
            <a:xfrm>
              <a:off x="7593380" y="1720020"/>
              <a:ext cx="33" cy="33"/>
            </a:xfrm>
            <a:custGeom>
              <a:avLst/>
              <a:gdLst/>
              <a:ahLst/>
              <a:cxnLst/>
              <a:rect l="l" t="t" r="r" b="b"/>
              <a:pathLst>
                <a:path w="1" h="1" fill="none" extrusionOk="0">
                  <a:moveTo>
                    <a:pt x="0" y="0"/>
                  </a:moveTo>
                  <a:lnTo>
                    <a:pt x="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0" name="Google Shape;9410;p22"/>
            <p:cNvSpPr/>
            <p:nvPr/>
          </p:nvSpPr>
          <p:spPr>
            <a:xfrm>
              <a:off x="8570220" y="2899376"/>
              <a:ext cx="75491" cy="68963"/>
            </a:xfrm>
            <a:custGeom>
              <a:avLst/>
              <a:gdLst/>
              <a:ahLst/>
              <a:cxnLst/>
              <a:rect l="l" t="t" r="r" b="b"/>
              <a:pathLst>
                <a:path w="2313" h="2113" extrusionOk="0">
                  <a:moveTo>
                    <a:pt x="1803" y="0"/>
                  </a:moveTo>
                  <a:cubicBezTo>
                    <a:pt x="1322" y="0"/>
                    <a:pt x="1021" y="400"/>
                    <a:pt x="935" y="1090"/>
                  </a:cubicBezTo>
                  <a:cubicBezTo>
                    <a:pt x="919" y="1221"/>
                    <a:pt x="870" y="1336"/>
                    <a:pt x="821" y="1434"/>
                  </a:cubicBezTo>
                  <a:cubicBezTo>
                    <a:pt x="620" y="1760"/>
                    <a:pt x="247" y="1798"/>
                    <a:pt x="82" y="1798"/>
                  </a:cubicBezTo>
                  <a:cubicBezTo>
                    <a:pt x="32" y="1798"/>
                    <a:pt x="1" y="1795"/>
                    <a:pt x="1" y="1795"/>
                  </a:cubicBezTo>
                  <a:lnTo>
                    <a:pt x="1" y="1795"/>
                  </a:lnTo>
                  <a:cubicBezTo>
                    <a:pt x="121" y="1860"/>
                    <a:pt x="695" y="2113"/>
                    <a:pt x="1231" y="2113"/>
                  </a:cubicBezTo>
                  <a:cubicBezTo>
                    <a:pt x="1502" y="2113"/>
                    <a:pt x="1764" y="2048"/>
                    <a:pt x="1952" y="1860"/>
                  </a:cubicBezTo>
                  <a:cubicBezTo>
                    <a:pt x="2066" y="1746"/>
                    <a:pt x="2148" y="1598"/>
                    <a:pt x="2197" y="1434"/>
                  </a:cubicBezTo>
                  <a:cubicBezTo>
                    <a:pt x="2312" y="992"/>
                    <a:pt x="2066" y="565"/>
                    <a:pt x="1952" y="385"/>
                  </a:cubicBezTo>
                  <a:cubicBezTo>
                    <a:pt x="1870" y="270"/>
                    <a:pt x="1886" y="106"/>
                    <a:pt x="2017" y="24"/>
                  </a:cubicBezTo>
                  <a:cubicBezTo>
                    <a:pt x="1942" y="8"/>
                    <a:pt x="1871" y="0"/>
                    <a:pt x="180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1" name="Google Shape;9411;p22"/>
            <p:cNvSpPr/>
            <p:nvPr/>
          </p:nvSpPr>
          <p:spPr>
            <a:xfrm>
              <a:off x="8438104" y="2854010"/>
              <a:ext cx="96868" cy="63741"/>
            </a:xfrm>
            <a:custGeom>
              <a:avLst/>
              <a:gdLst/>
              <a:ahLst/>
              <a:cxnLst/>
              <a:rect l="l" t="t" r="r" b="b"/>
              <a:pathLst>
                <a:path w="2968" h="1953" extrusionOk="0">
                  <a:moveTo>
                    <a:pt x="2040" y="1"/>
                  </a:moveTo>
                  <a:cubicBezTo>
                    <a:pt x="332" y="1"/>
                    <a:pt x="295" y="1082"/>
                    <a:pt x="295" y="1365"/>
                  </a:cubicBezTo>
                  <a:cubicBezTo>
                    <a:pt x="295" y="1562"/>
                    <a:pt x="181" y="1726"/>
                    <a:pt x="0" y="1791"/>
                  </a:cubicBezTo>
                  <a:cubicBezTo>
                    <a:pt x="271" y="1904"/>
                    <a:pt x="509" y="1952"/>
                    <a:pt x="716" y="1952"/>
                  </a:cubicBezTo>
                  <a:cubicBezTo>
                    <a:pt x="1476" y="1952"/>
                    <a:pt x="1843" y="1306"/>
                    <a:pt x="2049" y="792"/>
                  </a:cubicBezTo>
                  <a:cubicBezTo>
                    <a:pt x="2213" y="415"/>
                    <a:pt x="2557" y="136"/>
                    <a:pt x="2967" y="87"/>
                  </a:cubicBezTo>
                  <a:cubicBezTo>
                    <a:pt x="2613" y="27"/>
                    <a:pt x="2306" y="1"/>
                    <a:pt x="204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2" name="Google Shape;9412;p22"/>
            <p:cNvSpPr/>
            <p:nvPr/>
          </p:nvSpPr>
          <p:spPr>
            <a:xfrm>
              <a:off x="8400636" y="2853129"/>
              <a:ext cx="47651" cy="37272"/>
            </a:xfrm>
            <a:custGeom>
              <a:avLst/>
              <a:gdLst/>
              <a:ahLst/>
              <a:cxnLst/>
              <a:rect l="l" t="t" r="r" b="b"/>
              <a:pathLst>
                <a:path w="1460" h="1142" extrusionOk="0">
                  <a:moveTo>
                    <a:pt x="485" y="1"/>
                  </a:moveTo>
                  <a:cubicBezTo>
                    <a:pt x="438" y="1"/>
                    <a:pt x="391" y="11"/>
                    <a:pt x="345" y="32"/>
                  </a:cubicBezTo>
                  <a:cubicBezTo>
                    <a:pt x="99" y="147"/>
                    <a:pt x="1" y="425"/>
                    <a:pt x="99" y="671"/>
                  </a:cubicBezTo>
                  <a:cubicBezTo>
                    <a:pt x="198" y="868"/>
                    <a:pt x="362" y="1032"/>
                    <a:pt x="575" y="1097"/>
                  </a:cubicBezTo>
                  <a:cubicBezTo>
                    <a:pt x="659" y="1127"/>
                    <a:pt x="743" y="1142"/>
                    <a:pt x="825" y="1142"/>
                  </a:cubicBezTo>
                  <a:cubicBezTo>
                    <a:pt x="968" y="1142"/>
                    <a:pt x="1106" y="1098"/>
                    <a:pt x="1230" y="1015"/>
                  </a:cubicBezTo>
                  <a:cubicBezTo>
                    <a:pt x="1378" y="884"/>
                    <a:pt x="1460" y="704"/>
                    <a:pt x="1443" y="507"/>
                  </a:cubicBezTo>
                  <a:lnTo>
                    <a:pt x="1443" y="507"/>
                  </a:lnTo>
                  <a:cubicBezTo>
                    <a:pt x="1443" y="507"/>
                    <a:pt x="1124" y="902"/>
                    <a:pt x="764" y="902"/>
                  </a:cubicBezTo>
                  <a:cubicBezTo>
                    <a:pt x="750" y="902"/>
                    <a:pt x="736" y="902"/>
                    <a:pt x="722" y="901"/>
                  </a:cubicBezTo>
                  <a:cubicBezTo>
                    <a:pt x="148" y="851"/>
                    <a:pt x="66" y="261"/>
                    <a:pt x="345" y="114"/>
                  </a:cubicBezTo>
                  <a:cubicBezTo>
                    <a:pt x="385" y="87"/>
                    <a:pt x="429" y="75"/>
                    <a:pt x="472" y="75"/>
                  </a:cubicBezTo>
                  <a:cubicBezTo>
                    <a:pt x="587" y="75"/>
                    <a:pt x="698" y="163"/>
                    <a:pt x="722" y="294"/>
                  </a:cubicBezTo>
                  <a:cubicBezTo>
                    <a:pt x="733" y="393"/>
                    <a:pt x="648" y="456"/>
                    <a:pt x="595" y="456"/>
                  </a:cubicBezTo>
                  <a:cubicBezTo>
                    <a:pt x="570" y="456"/>
                    <a:pt x="553" y="441"/>
                    <a:pt x="558" y="409"/>
                  </a:cubicBezTo>
                  <a:cubicBezTo>
                    <a:pt x="583" y="335"/>
                    <a:pt x="552" y="270"/>
                    <a:pt x="480" y="270"/>
                  </a:cubicBezTo>
                  <a:cubicBezTo>
                    <a:pt x="456" y="270"/>
                    <a:pt x="427" y="278"/>
                    <a:pt x="394" y="294"/>
                  </a:cubicBezTo>
                  <a:cubicBezTo>
                    <a:pt x="280" y="360"/>
                    <a:pt x="394" y="540"/>
                    <a:pt x="394" y="540"/>
                  </a:cubicBezTo>
                  <a:cubicBezTo>
                    <a:pt x="446" y="578"/>
                    <a:pt x="504" y="595"/>
                    <a:pt x="559" y="595"/>
                  </a:cubicBezTo>
                  <a:cubicBezTo>
                    <a:pt x="696" y="595"/>
                    <a:pt x="820" y="490"/>
                    <a:pt x="820" y="327"/>
                  </a:cubicBezTo>
                  <a:cubicBezTo>
                    <a:pt x="820" y="133"/>
                    <a:pt x="658" y="1"/>
                    <a:pt x="48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3" name="Google Shape;9413;p22"/>
            <p:cNvSpPr/>
            <p:nvPr/>
          </p:nvSpPr>
          <p:spPr>
            <a:xfrm>
              <a:off x="9169412" y="2900159"/>
              <a:ext cx="39622" cy="110249"/>
            </a:xfrm>
            <a:custGeom>
              <a:avLst/>
              <a:gdLst/>
              <a:ahLst/>
              <a:cxnLst/>
              <a:rect l="l" t="t" r="r" b="b"/>
              <a:pathLst>
                <a:path w="1214" h="3378" extrusionOk="0">
                  <a:moveTo>
                    <a:pt x="607" y="0"/>
                  </a:moveTo>
                  <a:lnTo>
                    <a:pt x="558" y="328"/>
                  </a:lnTo>
                  <a:cubicBezTo>
                    <a:pt x="525" y="607"/>
                    <a:pt x="443" y="869"/>
                    <a:pt x="295" y="1099"/>
                  </a:cubicBezTo>
                  <a:cubicBezTo>
                    <a:pt x="213" y="1197"/>
                    <a:pt x="148" y="1295"/>
                    <a:pt x="99" y="1410"/>
                  </a:cubicBezTo>
                  <a:cubicBezTo>
                    <a:pt x="0" y="1656"/>
                    <a:pt x="33" y="1951"/>
                    <a:pt x="230" y="2164"/>
                  </a:cubicBezTo>
                  <a:cubicBezTo>
                    <a:pt x="410" y="2426"/>
                    <a:pt x="525" y="2738"/>
                    <a:pt x="574" y="3049"/>
                  </a:cubicBezTo>
                  <a:cubicBezTo>
                    <a:pt x="590" y="3131"/>
                    <a:pt x="590" y="3377"/>
                    <a:pt x="607" y="3377"/>
                  </a:cubicBezTo>
                  <a:cubicBezTo>
                    <a:pt x="607" y="3377"/>
                    <a:pt x="623" y="3131"/>
                    <a:pt x="639" y="3049"/>
                  </a:cubicBezTo>
                  <a:cubicBezTo>
                    <a:pt x="672" y="2738"/>
                    <a:pt x="787" y="2426"/>
                    <a:pt x="984" y="2164"/>
                  </a:cubicBezTo>
                  <a:cubicBezTo>
                    <a:pt x="1164" y="1951"/>
                    <a:pt x="1213" y="1656"/>
                    <a:pt x="1098" y="1410"/>
                  </a:cubicBezTo>
                  <a:cubicBezTo>
                    <a:pt x="1049" y="1295"/>
                    <a:pt x="984" y="1197"/>
                    <a:pt x="918" y="1099"/>
                  </a:cubicBezTo>
                  <a:cubicBezTo>
                    <a:pt x="771" y="869"/>
                    <a:pt x="672" y="607"/>
                    <a:pt x="639" y="328"/>
                  </a:cubicBezTo>
                  <a:lnTo>
                    <a:pt x="607"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4" name="Google Shape;9414;p22"/>
            <p:cNvSpPr/>
            <p:nvPr/>
          </p:nvSpPr>
          <p:spPr>
            <a:xfrm>
              <a:off x="8999599" y="2561121"/>
              <a:ext cx="79962" cy="178592"/>
            </a:xfrm>
            <a:custGeom>
              <a:avLst/>
              <a:gdLst/>
              <a:ahLst/>
              <a:cxnLst/>
              <a:rect l="l" t="t" r="r" b="b"/>
              <a:pathLst>
                <a:path w="2450" h="5472" extrusionOk="0">
                  <a:moveTo>
                    <a:pt x="1007" y="1"/>
                  </a:moveTo>
                  <a:cubicBezTo>
                    <a:pt x="659" y="1"/>
                    <a:pt x="0" y="565"/>
                    <a:pt x="302" y="2439"/>
                  </a:cubicBezTo>
                  <a:cubicBezTo>
                    <a:pt x="614" y="4471"/>
                    <a:pt x="2187" y="5422"/>
                    <a:pt x="2449" y="5471"/>
                  </a:cubicBezTo>
                  <a:cubicBezTo>
                    <a:pt x="2449" y="5471"/>
                    <a:pt x="925" y="4488"/>
                    <a:pt x="794" y="2816"/>
                  </a:cubicBezTo>
                  <a:cubicBezTo>
                    <a:pt x="663" y="1144"/>
                    <a:pt x="1171" y="1095"/>
                    <a:pt x="1335" y="734"/>
                  </a:cubicBezTo>
                  <a:cubicBezTo>
                    <a:pt x="1482" y="373"/>
                    <a:pt x="1417" y="111"/>
                    <a:pt x="1089" y="13"/>
                  </a:cubicBezTo>
                  <a:cubicBezTo>
                    <a:pt x="1065" y="5"/>
                    <a:pt x="1037" y="1"/>
                    <a:pt x="100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5" name="Google Shape;9415;p22"/>
            <p:cNvSpPr/>
            <p:nvPr/>
          </p:nvSpPr>
          <p:spPr>
            <a:xfrm>
              <a:off x="8965036" y="2512458"/>
              <a:ext cx="171771" cy="232053"/>
            </a:xfrm>
            <a:custGeom>
              <a:avLst/>
              <a:gdLst/>
              <a:ahLst/>
              <a:cxnLst/>
              <a:rect l="l" t="t" r="r" b="b"/>
              <a:pathLst>
                <a:path w="5263" h="7110" extrusionOk="0">
                  <a:moveTo>
                    <a:pt x="3582" y="0"/>
                  </a:moveTo>
                  <a:cubicBezTo>
                    <a:pt x="3371" y="0"/>
                    <a:pt x="3173" y="27"/>
                    <a:pt x="3000" y="61"/>
                  </a:cubicBezTo>
                  <a:cubicBezTo>
                    <a:pt x="2574" y="127"/>
                    <a:pt x="2164" y="291"/>
                    <a:pt x="1804" y="553"/>
                  </a:cubicBezTo>
                  <a:cubicBezTo>
                    <a:pt x="1" y="1930"/>
                    <a:pt x="312" y="4290"/>
                    <a:pt x="853" y="5438"/>
                  </a:cubicBezTo>
                  <a:cubicBezTo>
                    <a:pt x="1148" y="6110"/>
                    <a:pt x="1640" y="6683"/>
                    <a:pt x="2263" y="7110"/>
                  </a:cubicBezTo>
                  <a:cubicBezTo>
                    <a:pt x="1673" y="6667"/>
                    <a:pt x="1214" y="6077"/>
                    <a:pt x="935" y="5405"/>
                  </a:cubicBezTo>
                  <a:cubicBezTo>
                    <a:pt x="443" y="4241"/>
                    <a:pt x="197" y="1979"/>
                    <a:pt x="1902" y="684"/>
                  </a:cubicBezTo>
                  <a:cubicBezTo>
                    <a:pt x="2337" y="376"/>
                    <a:pt x="2898" y="183"/>
                    <a:pt x="3411" y="183"/>
                  </a:cubicBezTo>
                  <a:cubicBezTo>
                    <a:pt x="3827" y="183"/>
                    <a:pt x="4212" y="309"/>
                    <a:pt x="4476" y="602"/>
                  </a:cubicBezTo>
                  <a:cubicBezTo>
                    <a:pt x="5121" y="1232"/>
                    <a:pt x="4654" y="2291"/>
                    <a:pt x="3950" y="2291"/>
                  </a:cubicBezTo>
                  <a:cubicBezTo>
                    <a:pt x="3940" y="2291"/>
                    <a:pt x="3929" y="2291"/>
                    <a:pt x="3918" y="2291"/>
                  </a:cubicBezTo>
                  <a:cubicBezTo>
                    <a:pt x="3890" y="2294"/>
                    <a:pt x="3862" y="2296"/>
                    <a:pt x="3833" y="2296"/>
                  </a:cubicBezTo>
                  <a:cubicBezTo>
                    <a:pt x="3581" y="2296"/>
                    <a:pt x="3330" y="2167"/>
                    <a:pt x="3197" y="1946"/>
                  </a:cubicBezTo>
                  <a:cubicBezTo>
                    <a:pt x="3131" y="1832"/>
                    <a:pt x="3115" y="1700"/>
                    <a:pt x="3131" y="1586"/>
                  </a:cubicBezTo>
                  <a:cubicBezTo>
                    <a:pt x="3151" y="1329"/>
                    <a:pt x="3231" y="1251"/>
                    <a:pt x="3283" y="1251"/>
                  </a:cubicBezTo>
                  <a:cubicBezTo>
                    <a:pt x="3318" y="1251"/>
                    <a:pt x="3341" y="1284"/>
                    <a:pt x="3328" y="1323"/>
                  </a:cubicBezTo>
                  <a:cubicBezTo>
                    <a:pt x="3299" y="1555"/>
                    <a:pt x="3475" y="1761"/>
                    <a:pt x="3697" y="1761"/>
                  </a:cubicBezTo>
                  <a:cubicBezTo>
                    <a:pt x="3726" y="1761"/>
                    <a:pt x="3756" y="1757"/>
                    <a:pt x="3787" y="1750"/>
                  </a:cubicBezTo>
                  <a:cubicBezTo>
                    <a:pt x="4197" y="1700"/>
                    <a:pt x="4312" y="1160"/>
                    <a:pt x="3951" y="946"/>
                  </a:cubicBezTo>
                  <a:cubicBezTo>
                    <a:pt x="3854" y="900"/>
                    <a:pt x="3753" y="878"/>
                    <a:pt x="3656" y="878"/>
                  </a:cubicBezTo>
                  <a:cubicBezTo>
                    <a:pt x="3345" y="878"/>
                    <a:pt x="3067" y="1101"/>
                    <a:pt x="3017" y="1438"/>
                  </a:cubicBezTo>
                  <a:cubicBezTo>
                    <a:pt x="2951" y="1766"/>
                    <a:pt x="3115" y="2094"/>
                    <a:pt x="3410" y="2258"/>
                  </a:cubicBezTo>
                  <a:lnTo>
                    <a:pt x="3427" y="2274"/>
                  </a:lnTo>
                  <a:lnTo>
                    <a:pt x="3443" y="2274"/>
                  </a:lnTo>
                  <a:cubicBezTo>
                    <a:pt x="3541" y="2323"/>
                    <a:pt x="3640" y="2356"/>
                    <a:pt x="3754" y="2389"/>
                  </a:cubicBezTo>
                  <a:cubicBezTo>
                    <a:pt x="3850" y="2411"/>
                    <a:pt x="3945" y="2421"/>
                    <a:pt x="4037" y="2421"/>
                  </a:cubicBezTo>
                  <a:cubicBezTo>
                    <a:pt x="4643" y="2421"/>
                    <a:pt x="5158" y="1983"/>
                    <a:pt x="5230" y="1471"/>
                  </a:cubicBezTo>
                  <a:cubicBezTo>
                    <a:pt x="5262" y="1061"/>
                    <a:pt x="5098" y="651"/>
                    <a:pt x="4787" y="389"/>
                  </a:cubicBezTo>
                  <a:cubicBezTo>
                    <a:pt x="4404" y="91"/>
                    <a:pt x="3972" y="0"/>
                    <a:pt x="358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6" name="Google Shape;9416;p22"/>
            <p:cNvSpPr/>
            <p:nvPr/>
          </p:nvSpPr>
          <p:spPr>
            <a:xfrm>
              <a:off x="9145326" y="2358246"/>
              <a:ext cx="87762" cy="145008"/>
            </a:xfrm>
            <a:custGeom>
              <a:avLst/>
              <a:gdLst/>
              <a:ahLst/>
              <a:cxnLst/>
              <a:rect l="l" t="t" r="r" b="b"/>
              <a:pathLst>
                <a:path w="2689" h="4443" extrusionOk="0">
                  <a:moveTo>
                    <a:pt x="1345" y="0"/>
                  </a:moveTo>
                  <a:cubicBezTo>
                    <a:pt x="1263" y="164"/>
                    <a:pt x="1148" y="312"/>
                    <a:pt x="1017" y="443"/>
                  </a:cubicBezTo>
                  <a:cubicBezTo>
                    <a:pt x="574" y="852"/>
                    <a:pt x="1" y="1721"/>
                    <a:pt x="738" y="2918"/>
                  </a:cubicBezTo>
                  <a:cubicBezTo>
                    <a:pt x="1017" y="3393"/>
                    <a:pt x="1230" y="3901"/>
                    <a:pt x="1345" y="4442"/>
                  </a:cubicBezTo>
                  <a:cubicBezTo>
                    <a:pt x="1459" y="3901"/>
                    <a:pt x="1673" y="3393"/>
                    <a:pt x="1968" y="2918"/>
                  </a:cubicBezTo>
                  <a:cubicBezTo>
                    <a:pt x="2689" y="1721"/>
                    <a:pt x="2115" y="869"/>
                    <a:pt x="1673" y="443"/>
                  </a:cubicBezTo>
                  <a:cubicBezTo>
                    <a:pt x="1541" y="312"/>
                    <a:pt x="1443" y="164"/>
                    <a:pt x="13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7" name="Google Shape;9417;p22"/>
            <p:cNvSpPr/>
            <p:nvPr/>
          </p:nvSpPr>
          <p:spPr>
            <a:xfrm>
              <a:off x="8928123" y="2332561"/>
              <a:ext cx="169617" cy="268052"/>
            </a:xfrm>
            <a:custGeom>
              <a:avLst/>
              <a:gdLst/>
              <a:ahLst/>
              <a:cxnLst/>
              <a:rect l="l" t="t" r="r" b="b"/>
              <a:pathLst>
                <a:path w="5197" h="8213" extrusionOk="0">
                  <a:moveTo>
                    <a:pt x="4115" y="0"/>
                  </a:moveTo>
                  <a:cubicBezTo>
                    <a:pt x="4115" y="1"/>
                    <a:pt x="4180" y="623"/>
                    <a:pt x="3787" y="836"/>
                  </a:cubicBezTo>
                  <a:cubicBezTo>
                    <a:pt x="3394" y="1066"/>
                    <a:pt x="2836" y="1541"/>
                    <a:pt x="3427" y="2066"/>
                  </a:cubicBezTo>
                  <a:cubicBezTo>
                    <a:pt x="4033" y="2574"/>
                    <a:pt x="4197" y="3344"/>
                    <a:pt x="3672" y="4082"/>
                  </a:cubicBezTo>
                  <a:cubicBezTo>
                    <a:pt x="3672" y="4082"/>
                    <a:pt x="3984" y="2967"/>
                    <a:pt x="3246" y="2492"/>
                  </a:cubicBezTo>
                  <a:cubicBezTo>
                    <a:pt x="3037" y="2352"/>
                    <a:pt x="2871" y="2315"/>
                    <a:pt x="2755" y="2315"/>
                  </a:cubicBezTo>
                  <a:cubicBezTo>
                    <a:pt x="2626" y="2315"/>
                    <a:pt x="2558" y="2361"/>
                    <a:pt x="2558" y="2361"/>
                  </a:cubicBezTo>
                  <a:cubicBezTo>
                    <a:pt x="2623" y="2492"/>
                    <a:pt x="2656" y="2639"/>
                    <a:pt x="2673" y="2787"/>
                  </a:cubicBezTo>
                  <a:cubicBezTo>
                    <a:pt x="2689" y="3000"/>
                    <a:pt x="2197" y="3361"/>
                    <a:pt x="2558" y="3754"/>
                  </a:cubicBezTo>
                  <a:cubicBezTo>
                    <a:pt x="2902" y="4147"/>
                    <a:pt x="3131" y="4934"/>
                    <a:pt x="1935" y="5803"/>
                  </a:cubicBezTo>
                  <a:cubicBezTo>
                    <a:pt x="1935" y="5803"/>
                    <a:pt x="2558" y="4442"/>
                    <a:pt x="2197" y="3738"/>
                  </a:cubicBezTo>
                  <a:cubicBezTo>
                    <a:pt x="1837" y="3033"/>
                    <a:pt x="1378" y="3147"/>
                    <a:pt x="968" y="2574"/>
                  </a:cubicBezTo>
                  <a:cubicBezTo>
                    <a:pt x="968" y="2574"/>
                    <a:pt x="1" y="3082"/>
                    <a:pt x="738" y="4246"/>
                  </a:cubicBezTo>
                  <a:cubicBezTo>
                    <a:pt x="1607" y="5590"/>
                    <a:pt x="542" y="7278"/>
                    <a:pt x="1460" y="8212"/>
                  </a:cubicBezTo>
                  <a:cubicBezTo>
                    <a:pt x="1460" y="8212"/>
                    <a:pt x="1410" y="6852"/>
                    <a:pt x="2673" y="5623"/>
                  </a:cubicBezTo>
                  <a:cubicBezTo>
                    <a:pt x="3935" y="4393"/>
                    <a:pt x="5197" y="2869"/>
                    <a:pt x="41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8" name="Google Shape;9418;p22"/>
            <p:cNvSpPr/>
            <p:nvPr/>
          </p:nvSpPr>
          <p:spPr>
            <a:xfrm>
              <a:off x="9077374" y="2299401"/>
              <a:ext cx="98990" cy="147685"/>
            </a:xfrm>
            <a:custGeom>
              <a:avLst/>
              <a:gdLst/>
              <a:ahLst/>
              <a:cxnLst/>
              <a:rect l="l" t="t" r="r" b="b"/>
              <a:pathLst>
                <a:path w="3033" h="4525" extrusionOk="0">
                  <a:moveTo>
                    <a:pt x="2574" y="0"/>
                  </a:moveTo>
                  <a:cubicBezTo>
                    <a:pt x="2542" y="279"/>
                    <a:pt x="2279" y="541"/>
                    <a:pt x="1624" y="820"/>
                  </a:cubicBezTo>
                  <a:cubicBezTo>
                    <a:pt x="968" y="1115"/>
                    <a:pt x="1214" y="1934"/>
                    <a:pt x="1279" y="2131"/>
                  </a:cubicBezTo>
                  <a:cubicBezTo>
                    <a:pt x="1344" y="2307"/>
                    <a:pt x="1392" y="2656"/>
                    <a:pt x="1195" y="2656"/>
                  </a:cubicBezTo>
                  <a:cubicBezTo>
                    <a:pt x="1190" y="2656"/>
                    <a:pt x="1186" y="2656"/>
                    <a:pt x="1181" y="2655"/>
                  </a:cubicBezTo>
                  <a:cubicBezTo>
                    <a:pt x="952" y="2623"/>
                    <a:pt x="1001" y="2508"/>
                    <a:pt x="1099" y="1836"/>
                  </a:cubicBezTo>
                  <a:cubicBezTo>
                    <a:pt x="1188" y="1316"/>
                    <a:pt x="845" y="1257"/>
                    <a:pt x="685" y="1257"/>
                  </a:cubicBezTo>
                  <a:cubicBezTo>
                    <a:pt x="638" y="1257"/>
                    <a:pt x="607" y="1262"/>
                    <a:pt x="607" y="1262"/>
                  </a:cubicBezTo>
                  <a:cubicBezTo>
                    <a:pt x="739" y="1426"/>
                    <a:pt x="739" y="1672"/>
                    <a:pt x="591" y="1836"/>
                  </a:cubicBezTo>
                  <a:cubicBezTo>
                    <a:pt x="345" y="2082"/>
                    <a:pt x="50" y="2360"/>
                    <a:pt x="312" y="3114"/>
                  </a:cubicBezTo>
                  <a:cubicBezTo>
                    <a:pt x="575" y="3868"/>
                    <a:pt x="1" y="4524"/>
                    <a:pt x="1" y="4524"/>
                  </a:cubicBezTo>
                  <a:cubicBezTo>
                    <a:pt x="3033" y="2016"/>
                    <a:pt x="2574" y="1"/>
                    <a:pt x="25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9" name="Google Shape;9419;p22"/>
            <p:cNvSpPr/>
            <p:nvPr/>
          </p:nvSpPr>
          <p:spPr>
            <a:xfrm>
              <a:off x="8881060" y="2579724"/>
              <a:ext cx="117169" cy="139101"/>
            </a:xfrm>
            <a:custGeom>
              <a:avLst/>
              <a:gdLst/>
              <a:ahLst/>
              <a:cxnLst/>
              <a:rect l="l" t="t" r="r" b="b"/>
              <a:pathLst>
                <a:path w="3590" h="4262" extrusionOk="0">
                  <a:moveTo>
                    <a:pt x="1869" y="0"/>
                  </a:moveTo>
                  <a:lnTo>
                    <a:pt x="1869" y="0"/>
                  </a:lnTo>
                  <a:cubicBezTo>
                    <a:pt x="1869" y="0"/>
                    <a:pt x="2000" y="279"/>
                    <a:pt x="1656" y="525"/>
                  </a:cubicBezTo>
                  <a:cubicBezTo>
                    <a:pt x="1312" y="770"/>
                    <a:pt x="0" y="2426"/>
                    <a:pt x="3590" y="4262"/>
                  </a:cubicBezTo>
                  <a:cubicBezTo>
                    <a:pt x="3590" y="4262"/>
                    <a:pt x="2738" y="3770"/>
                    <a:pt x="2639" y="2475"/>
                  </a:cubicBezTo>
                  <a:cubicBezTo>
                    <a:pt x="2541" y="1180"/>
                    <a:pt x="2820" y="508"/>
                    <a:pt x="18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0" name="Google Shape;9420;p22"/>
            <p:cNvSpPr/>
            <p:nvPr/>
          </p:nvSpPr>
          <p:spPr>
            <a:xfrm>
              <a:off x="8738760" y="2665104"/>
              <a:ext cx="256824" cy="189330"/>
            </a:xfrm>
            <a:custGeom>
              <a:avLst/>
              <a:gdLst/>
              <a:ahLst/>
              <a:cxnLst/>
              <a:rect l="l" t="t" r="r" b="b"/>
              <a:pathLst>
                <a:path w="7869" h="5801" extrusionOk="0">
                  <a:moveTo>
                    <a:pt x="4651" y="0"/>
                  </a:moveTo>
                  <a:cubicBezTo>
                    <a:pt x="4509" y="0"/>
                    <a:pt x="4373" y="45"/>
                    <a:pt x="4246" y="138"/>
                  </a:cubicBezTo>
                  <a:cubicBezTo>
                    <a:pt x="3881" y="402"/>
                    <a:pt x="3661" y="608"/>
                    <a:pt x="3474" y="608"/>
                  </a:cubicBezTo>
                  <a:cubicBezTo>
                    <a:pt x="3418" y="608"/>
                    <a:pt x="3365" y="589"/>
                    <a:pt x="3311" y="548"/>
                  </a:cubicBezTo>
                  <a:lnTo>
                    <a:pt x="3311" y="548"/>
                  </a:lnTo>
                  <a:cubicBezTo>
                    <a:pt x="3311" y="548"/>
                    <a:pt x="3000" y="1187"/>
                    <a:pt x="3688" y="1384"/>
                  </a:cubicBezTo>
                  <a:cubicBezTo>
                    <a:pt x="4360" y="1597"/>
                    <a:pt x="4836" y="1728"/>
                    <a:pt x="4737" y="2105"/>
                  </a:cubicBezTo>
                  <a:cubicBezTo>
                    <a:pt x="4639" y="2482"/>
                    <a:pt x="3688" y="2547"/>
                    <a:pt x="2574" y="2711"/>
                  </a:cubicBezTo>
                  <a:cubicBezTo>
                    <a:pt x="1459" y="2875"/>
                    <a:pt x="574" y="3170"/>
                    <a:pt x="607" y="4137"/>
                  </a:cubicBezTo>
                  <a:cubicBezTo>
                    <a:pt x="632" y="4884"/>
                    <a:pt x="491" y="5249"/>
                    <a:pt x="245" y="5249"/>
                  </a:cubicBezTo>
                  <a:cubicBezTo>
                    <a:pt x="172" y="5249"/>
                    <a:pt x="90" y="5217"/>
                    <a:pt x="0" y="5154"/>
                  </a:cubicBezTo>
                  <a:lnTo>
                    <a:pt x="0" y="5154"/>
                  </a:lnTo>
                  <a:cubicBezTo>
                    <a:pt x="0" y="5154"/>
                    <a:pt x="250" y="5800"/>
                    <a:pt x="1203" y="5800"/>
                  </a:cubicBezTo>
                  <a:cubicBezTo>
                    <a:pt x="1395" y="5800"/>
                    <a:pt x="1616" y="5774"/>
                    <a:pt x="1869" y="5711"/>
                  </a:cubicBezTo>
                  <a:cubicBezTo>
                    <a:pt x="3377" y="5334"/>
                    <a:pt x="3557" y="4121"/>
                    <a:pt x="4196" y="3367"/>
                  </a:cubicBezTo>
                  <a:cubicBezTo>
                    <a:pt x="4836" y="2613"/>
                    <a:pt x="5475" y="1990"/>
                    <a:pt x="7868" y="1924"/>
                  </a:cubicBezTo>
                  <a:cubicBezTo>
                    <a:pt x="7868" y="1924"/>
                    <a:pt x="6409" y="1810"/>
                    <a:pt x="5852" y="957"/>
                  </a:cubicBezTo>
                  <a:cubicBezTo>
                    <a:pt x="5456" y="334"/>
                    <a:pt x="5035" y="0"/>
                    <a:pt x="465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1" name="Google Shape;9421;p22"/>
            <p:cNvSpPr/>
            <p:nvPr/>
          </p:nvSpPr>
          <p:spPr>
            <a:xfrm>
              <a:off x="8869278" y="2743271"/>
              <a:ext cx="250950" cy="205061"/>
            </a:xfrm>
            <a:custGeom>
              <a:avLst/>
              <a:gdLst/>
              <a:ahLst/>
              <a:cxnLst/>
              <a:rect l="l" t="t" r="r" b="b"/>
              <a:pathLst>
                <a:path w="7689" h="6283" extrusionOk="0">
                  <a:moveTo>
                    <a:pt x="3400" y="1"/>
                  </a:moveTo>
                  <a:cubicBezTo>
                    <a:pt x="3344" y="1"/>
                    <a:pt x="3287" y="2"/>
                    <a:pt x="3230" y="5"/>
                  </a:cubicBezTo>
                  <a:cubicBezTo>
                    <a:pt x="2656" y="5"/>
                    <a:pt x="2115" y="169"/>
                    <a:pt x="1607" y="464"/>
                  </a:cubicBezTo>
                  <a:cubicBezTo>
                    <a:pt x="1443" y="546"/>
                    <a:pt x="1279" y="677"/>
                    <a:pt x="1132" y="808"/>
                  </a:cubicBezTo>
                  <a:cubicBezTo>
                    <a:pt x="1" y="1808"/>
                    <a:pt x="361" y="3873"/>
                    <a:pt x="1705" y="4201"/>
                  </a:cubicBezTo>
                  <a:cubicBezTo>
                    <a:pt x="1847" y="4239"/>
                    <a:pt x="1990" y="4258"/>
                    <a:pt x="2132" y="4258"/>
                  </a:cubicBezTo>
                  <a:cubicBezTo>
                    <a:pt x="2597" y="4258"/>
                    <a:pt x="3043" y="4057"/>
                    <a:pt x="3345" y="3693"/>
                  </a:cubicBezTo>
                  <a:cubicBezTo>
                    <a:pt x="3656" y="3234"/>
                    <a:pt x="3656" y="2644"/>
                    <a:pt x="3345" y="2201"/>
                  </a:cubicBezTo>
                  <a:cubicBezTo>
                    <a:pt x="3133" y="1916"/>
                    <a:pt x="2806" y="1760"/>
                    <a:pt x="2468" y="1760"/>
                  </a:cubicBezTo>
                  <a:cubicBezTo>
                    <a:pt x="2282" y="1760"/>
                    <a:pt x="2093" y="1807"/>
                    <a:pt x="1918" y="1906"/>
                  </a:cubicBezTo>
                  <a:cubicBezTo>
                    <a:pt x="1640" y="2070"/>
                    <a:pt x="1509" y="2398"/>
                    <a:pt x="1607" y="2709"/>
                  </a:cubicBezTo>
                  <a:cubicBezTo>
                    <a:pt x="1640" y="2808"/>
                    <a:pt x="1689" y="2890"/>
                    <a:pt x="1755" y="2955"/>
                  </a:cubicBezTo>
                  <a:cubicBezTo>
                    <a:pt x="1857" y="3058"/>
                    <a:pt x="1997" y="3100"/>
                    <a:pt x="2136" y="3100"/>
                  </a:cubicBezTo>
                  <a:cubicBezTo>
                    <a:pt x="2376" y="3100"/>
                    <a:pt x="2615" y="2974"/>
                    <a:pt x="2656" y="2808"/>
                  </a:cubicBezTo>
                  <a:cubicBezTo>
                    <a:pt x="2715" y="2542"/>
                    <a:pt x="2509" y="2290"/>
                    <a:pt x="2252" y="2290"/>
                  </a:cubicBezTo>
                  <a:cubicBezTo>
                    <a:pt x="2223" y="2290"/>
                    <a:pt x="2194" y="2293"/>
                    <a:pt x="2164" y="2300"/>
                  </a:cubicBezTo>
                  <a:cubicBezTo>
                    <a:pt x="1902" y="2365"/>
                    <a:pt x="1935" y="2513"/>
                    <a:pt x="1837" y="2529"/>
                  </a:cubicBezTo>
                  <a:cubicBezTo>
                    <a:pt x="1738" y="2529"/>
                    <a:pt x="1738" y="2382"/>
                    <a:pt x="1738" y="2382"/>
                  </a:cubicBezTo>
                  <a:cubicBezTo>
                    <a:pt x="1738" y="2185"/>
                    <a:pt x="1853" y="2005"/>
                    <a:pt x="2033" y="1923"/>
                  </a:cubicBezTo>
                  <a:cubicBezTo>
                    <a:pt x="2169" y="1855"/>
                    <a:pt x="2317" y="1822"/>
                    <a:pt x="2464" y="1822"/>
                  </a:cubicBezTo>
                  <a:cubicBezTo>
                    <a:pt x="2778" y="1822"/>
                    <a:pt x="3089" y="1971"/>
                    <a:pt x="3279" y="2250"/>
                  </a:cubicBezTo>
                  <a:cubicBezTo>
                    <a:pt x="3541" y="2677"/>
                    <a:pt x="3541" y="3201"/>
                    <a:pt x="3246" y="3611"/>
                  </a:cubicBezTo>
                  <a:cubicBezTo>
                    <a:pt x="3017" y="3929"/>
                    <a:pt x="2581" y="4119"/>
                    <a:pt x="2136" y="4119"/>
                  </a:cubicBezTo>
                  <a:cubicBezTo>
                    <a:pt x="2008" y="4119"/>
                    <a:pt x="1879" y="4103"/>
                    <a:pt x="1755" y="4070"/>
                  </a:cubicBezTo>
                  <a:cubicBezTo>
                    <a:pt x="542" y="3775"/>
                    <a:pt x="214" y="1841"/>
                    <a:pt x="1263" y="923"/>
                  </a:cubicBezTo>
                  <a:cubicBezTo>
                    <a:pt x="1740" y="476"/>
                    <a:pt x="2321" y="303"/>
                    <a:pt x="2910" y="303"/>
                  </a:cubicBezTo>
                  <a:cubicBezTo>
                    <a:pt x="3616" y="303"/>
                    <a:pt x="4331" y="552"/>
                    <a:pt x="4885" y="874"/>
                  </a:cubicBezTo>
                  <a:cubicBezTo>
                    <a:pt x="5820" y="1398"/>
                    <a:pt x="6557" y="2234"/>
                    <a:pt x="6951" y="3234"/>
                  </a:cubicBezTo>
                  <a:cubicBezTo>
                    <a:pt x="7278" y="4053"/>
                    <a:pt x="7442" y="4906"/>
                    <a:pt x="7459" y="5775"/>
                  </a:cubicBezTo>
                  <a:cubicBezTo>
                    <a:pt x="7459" y="5922"/>
                    <a:pt x="7442" y="6070"/>
                    <a:pt x="7426" y="6217"/>
                  </a:cubicBezTo>
                  <a:lnTo>
                    <a:pt x="7426" y="6283"/>
                  </a:lnTo>
                  <a:cubicBezTo>
                    <a:pt x="7426" y="6250"/>
                    <a:pt x="7426" y="6233"/>
                    <a:pt x="7442" y="6217"/>
                  </a:cubicBezTo>
                  <a:lnTo>
                    <a:pt x="7459" y="6070"/>
                  </a:lnTo>
                  <a:cubicBezTo>
                    <a:pt x="7459" y="6064"/>
                    <a:pt x="7459" y="6059"/>
                    <a:pt x="7459" y="6053"/>
                  </a:cubicBezTo>
                  <a:cubicBezTo>
                    <a:pt x="7688" y="4857"/>
                    <a:pt x="7541" y="3627"/>
                    <a:pt x="7016" y="2529"/>
                  </a:cubicBezTo>
                  <a:cubicBezTo>
                    <a:pt x="6335" y="1104"/>
                    <a:pt x="4997" y="1"/>
                    <a:pt x="34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2" name="Google Shape;9422;p22"/>
            <p:cNvSpPr/>
            <p:nvPr/>
          </p:nvSpPr>
          <p:spPr>
            <a:xfrm>
              <a:off x="9008444" y="2805902"/>
              <a:ext cx="98924" cy="106594"/>
            </a:xfrm>
            <a:custGeom>
              <a:avLst/>
              <a:gdLst/>
              <a:ahLst/>
              <a:cxnLst/>
              <a:rect l="l" t="t" r="r" b="b"/>
              <a:pathLst>
                <a:path w="3031" h="3266" extrusionOk="0">
                  <a:moveTo>
                    <a:pt x="715" y="1"/>
                  </a:moveTo>
                  <a:cubicBezTo>
                    <a:pt x="57" y="1"/>
                    <a:pt x="0" y="778"/>
                    <a:pt x="1097" y="954"/>
                  </a:cubicBezTo>
                  <a:cubicBezTo>
                    <a:pt x="2342" y="1167"/>
                    <a:pt x="3031" y="3265"/>
                    <a:pt x="3031" y="3265"/>
                  </a:cubicBezTo>
                  <a:cubicBezTo>
                    <a:pt x="3031" y="3265"/>
                    <a:pt x="2736" y="987"/>
                    <a:pt x="1457" y="249"/>
                  </a:cubicBezTo>
                  <a:cubicBezTo>
                    <a:pt x="1165" y="71"/>
                    <a:pt x="913" y="1"/>
                    <a:pt x="7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3" name="Google Shape;9423;p22"/>
            <p:cNvSpPr/>
            <p:nvPr/>
          </p:nvSpPr>
          <p:spPr>
            <a:xfrm>
              <a:off x="8809355" y="2797449"/>
              <a:ext cx="170172" cy="146934"/>
            </a:xfrm>
            <a:custGeom>
              <a:avLst/>
              <a:gdLst/>
              <a:ahLst/>
              <a:cxnLst/>
              <a:rect l="l" t="t" r="r" b="b"/>
              <a:pathLst>
                <a:path w="5214" h="4502" extrusionOk="0">
                  <a:moveTo>
                    <a:pt x="2181" y="0"/>
                  </a:moveTo>
                  <a:lnTo>
                    <a:pt x="2181" y="0"/>
                  </a:lnTo>
                  <a:cubicBezTo>
                    <a:pt x="2017" y="197"/>
                    <a:pt x="1902" y="426"/>
                    <a:pt x="1820" y="672"/>
                  </a:cubicBezTo>
                  <a:cubicBezTo>
                    <a:pt x="1689" y="1082"/>
                    <a:pt x="1132" y="1312"/>
                    <a:pt x="575" y="1689"/>
                  </a:cubicBezTo>
                  <a:cubicBezTo>
                    <a:pt x="1" y="2082"/>
                    <a:pt x="83" y="2688"/>
                    <a:pt x="214" y="3033"/>
                  </a:cubicBezTo>
                  <a:cubicBezTo>
                    <a:pt x="280" y="3262"/>
                    <a:pt x="247" y="3508"/>
                    <a:pt x="132" y="3721"/>
                  </a:cubicBezTo>
                  <a:cubicBezTo>
                    <a:pt x="394" y="3475"/>
                    <a:pt x="722" y="3311"/>
                    <a:pt x="1066" y="3229"/>
                  </a:cubicBezTo>
                  <a:cubicBezTo>
                    <a:pt x="1673" y="3033"/>
                    <a:pt x="1656" y="2754"/>
                    <a:pt x="1640" y="2279"/>
                  </a:cubicBezTo>
                  <a:cubicBezTo>
                    <a:pt x="1640" y="1861"/>
                    <a:pt x="1817" y="1836"/>
                    <a:pt x="1860" y="1836"/>
                  </a:cubicBezTo>
                  <a:cubicBezTo>
                    <a:pt x="1866" y="1836"/>
                    <a:pt x="1869" y="1836"/>
                    <a:pt x="1869" y="1836"/>
                  </a:cubicBezTo>
                  <a:cubicBezTo>
                    <a:pt x="1874" y="1836"/>
                    <a:pt x="1878" y="1836"/>
                    <a:pt x="1882" y="1836"/>
                  </a:cubicBezTo>
                  <a:cubicBezTo>
                    <a:pt x="2163" y="1836"/>
                    <a:pt x="2098" y="2365"/>
                    <a:pt x="2066" y="2656"/>
                  </a:cubicBezTo>
                  <a:cubicBezTo>
                    <a:pt x="1968" y="3197"/>
                    <a:pt x="2115" y="3754"/>
                    <a:pt x="2476" y="4147"/>
                  </a:cubicBezTo>
                  <a:cubicBezTo>
                    <a:pt x="2718" y="4411"/>
                    <a:pt x="3038" y="4501"/>
                    <a:pt x="3358" y="4501"/>
                  </a:cubicBezTo>
                  <a:cubicBezTo>
                    <a:pt x="3754" y="4501"/>
                    <a:pt x="4149" y="4363"/>
                    <a:pt x="4394" y="4246"/>
                  </a:cubicBezTo>
                  <a:cubicBezTo>
                    <a:pt x="4498" y="4200"/>
                    <a:pt x="4610" y="4178"/>
                    <a:pt x="4723" y="4178"/>
                  </a:cubicBezTo>
                  <a:cubicBezTo>
                    <a:pt x="4893" y="4178"/>
                    <a:pt x="5065" y="4229"/>
                    <a:pt x="5213" y="4328"/>
                  </a:cubicBezTo>
                  <a:cubicBezTo>
                    <a:pt x="5082" y="3459"/>
                    <a:pt x="4640" y="3197"/>
                    <a:pt x="4017" y="3131"/>
                  </a:cubicBezTo>
                  <a:cubicBezTo>
                    <a:pt x="3377" y="3065"/>
                    <a:pt x="2542" y="2836"/>
                    <a:pt x="2197" y="1771"/>
                  </a:cubicBezTo>
                  <a:cubicBezTo>
                    <a:pt x="1870" y="689"/>
                    <a:pt x="2181" y="1"/>
                    <a:pt x="218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4" name="Google Shape;9424;p22"/>
            <p:cNvSpPr/>
            <p:nvPr/>
          </p:nvSpPr>
          <p:spPr>
            <a:xfrm>
              <a:off x="8836118" y="2896406"/>
              <a:ext cx="41743" cy="65308"/>
            </a:xfrm>
            <a:custGeom>
              <a:avLst/>
              <a:gdLst/>
              <a:ahLst/>
              <a:cxnLst/>
              <a:rect l="l" t="t" r="r" b="b"/>
              <a:pathLst>
                <a:path w="1279" h="2001" extrusionOk="0">
                  <a:moveTo>
                    <a:pt x="951" y="1"/>
                  </a:moveTo>
                  <a:cubicBezTo>
                    <a:pt x="951" y="1"/>
                    <a:pt x="951" y="1"/>
                    <a:pt x="951" y="2"/>
                  </a:cubicBezTo>
                  <a:lnTo>
                    <a:pt x="951" y="2"/>
                  </a:lnTo>
                  <a:cubicBezTo>
                    <a:pt x="951" y="1"/>
                    <a:pt x="951" y="1"/>
                    <a:pt x="951" y="1"/>
                  </a:cubicBezTo>
                  <a:close/>
                  <a:moveTo>
                    <a:pt x="951" y="2"/>
                  </a:moveTo>
                  <a:lnTo>
                    <a:pt x="951" y="2"/>
                  </a:lnTo>
                  <a:cubicBezTo>
                    <a:pt x="950" y="12"/>
                    <a:pt x="926" y="113"/>
                    <a:pt x="509" y="345"/>
                  </a:cubicBezTo>
                  <a:cubicBezTo>
                    <a:pt x="164" y="525"/>
                    <a:pt x="0" y="935"/>
                    <a:pt x="115" y="1296"/>
                  </a:cubicBezTo>
                  <a:cubicBezTo>
                    <a:pt x="148" y="1378"/>
                    <a:pt x="164" y="1443"/>
                    <a:pt x="181" y="1525"/>
                  </a:cubicBezTo>
                  <a:cubicBezTo>
                    <a:pt x="230" y="1771"/>
                    <a:pt x="263" y="2000"/>
                    <a:pt x="263" y="2000"/>
                  </a:cubicBezTo>
                  <a:cubicBezTo>
                    <a:pt x="263" y="2000"/>
                    <a:pt x="263" y="1853"/>
                    <a:pt x="787" y="1558"/>
                  </a:cubicBezTo>
                  <a:cubicBezTo>
                    <a:pt x="804" y="1541"/>
                    <a:pt x="804" y="1541"/>
                    <a:pt x="820" y="1525"/>
                  </a:cubicBezTo>
                  <a:cubicBezTo>
                    <a:pt x="1279" y="1246"/>
                    <a:pt x="1099" y="837"/>
                    <a:pt x="1017" y="574"/>
                  </a:cubicBezTo>
                  <a:cubicBezTo>
                    <a:pt x="951" y="378"/>
                    <a:pt x="935" y="198"/>
                    <a:pt x="951" y="2"/>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5" name="Google Shape;9425;p22"/>
            <p:cNvSpPr/>
            <p:nvPr/>
          </p:nvSpPr>
          <p:spPr>
            <a:xfrm>
              <a:off x="8650476" y="2615593"/>
              <a:ext cx="225786" cy="159467"/>
            </a:xfrm>
            <a:custGeom>
              <a:avLst/>
              <a:gdLst/>
              <a:ahLst/>
              <a:cxnLst/>
              <a:rect l="l" t="t" r="r" b="b"/>
              <a:pathLst>
                <a:path w="6918" h="4886" extrusionOk="0">
                  <a:moveTo>
                    <a:pt x="4977" y="0"/>
                  </a:moveTo>
                  <a:cubicBezTo>
                    <a:pt x="4754" y="0"/>
                    <a:pt x="4504" y="54"/>
                    <a:pt x="4230" y="180"/>
                  </a:cubicBezTo>
                  <a:cubicBezTo>
                    <a:pt x="2771" y="835"/>
                    <a:pt x="3033" y="3310"/>
                    <a:pt x="4771" y="3655"/>
                  </a:cubicBezTo>
                  <a:cubicBezTo>
                    <a:pt x="4984" y="3704"/>
                    <a:pt x="5180" y="3736"/>
                    <a:pt x="5344" y="3753"/>
                  </a:cubicBezTo>
                  <a:cubicBezTo>
                    <a:pt x="4885" y="3835"/>
                    <a:pt x="4459" y="3982"/>
                    <a:pt x="4033" y="4195"/>
                  </a:cubicBezTo>
                  <a:cubicBezTo>
                    <a:pt x="3885" y="4261"/>
                    <a:pt x="3656" y="4343"/>
                    <a:pt x="3607" y="4359"/>
                  </a:cubicBezTo>
                  <a:cubicBezTo>
                    <a:pt x="3154" y="4531"/>
                    <a:pt x="2726" y="4607"/>
                    <a:pt x="2340" y="4607"/>
                  </a:cubicBezTo>
                  <a:cubicBezTo>
                    <a:pt x="1509" y="4607"/>
                    <a:pt x="870" y="4256"/>
                    <a:pt x="591" y="3753"/>
                  </a:cubicBezTo>
                  <a:cubicBezTo>
                    <a:pt x="345" y="3359"/>
                    <a:pt x="328" y="2851"/>
                    <a:pt x="558" y="2442"/>
                  </a:cubicBezTo>
                  <a:cubicBezTo>
                    <a:pt x="558" y="2442"/>
                    <a:pt x="558" y="2425"/>
                    <a:pt x="558" y="2425"/>
                  </a:cubicBezTo>
                  <a:cubicBezTo>
                    <a:pt x="772" y="2109"/>
                    <a:pt x="1115" y="1957"/>
                    <a:pt x="1432" y="1957"/>
                  </a:cubicBezTo>
                  <a:cubicBezTo>
                    <a:pt x="1722" y="1957"/>
                    <a:pt x="1990" y="2084"/>
                    <a:pt x="2115" y="2327"/>
                  </a:cubicBezTo>
                  <a:cubicBezTo>
                    <a:pt x="2230" y="2458"/>
                    <a:pt x="2295" y="2622"/>
                    <a:pt x="2295" y="2802"/>
                  </a:cubicBezTo>
                  <a:cubicBezTo>
                    <a:pt x="2295" y="2950"/>
                    <a:pt x="2230" y="3097"/>
                    <a:pt x="2115" y="3212"/>
                  </a:cubicBezTo>
                  <a:cubicBezTo>
                    <a:pt x="2009" y="3309"/>
                    <a:pt x="1951" y="3339"/>
                    <a:pt x="1922" y="3339"/>
                  </a:cubicBezTo>
                  <a:cubicBezTo>
                    <a:pt x="1897" y="3339"/>
                    <a:pt x="1894" y="3317"/>
                    <a:pt x="1902" y="3294"/>
                  </a:cubicBezTo>
                  <a:cubicBezTo>
                    <a:pt x="2018" y="3034"/>
                    <a:pt x="1725" y="2858"/>
                    <a:pt x="1471" y="2858"/>
                  </a:cubicBezTo>
                  <a:cubicBezTo>
                    <a:pt x="1293" y="2858"/>
                    <a:pt x="1135" y="2944"/>
                    <a:pt x="1148" y="3146"/>
                  </a:cubicBezTo>
                  <a:cubicBezTo>
                    <a:pt x="1137" y="3421"/>
                    <a:pt x="1376" y="3548"/>
                    <a:pt x="1629" y="3548"/>
                  </a:cubicBezTo>
                  <a:cubicBezTo>
                    <a:pt x="1753" y="3548"/>
                    <a:pt x="1881" y="3517"/>
                    <a:pt x="1984" y="3458"/>
                  </a:cubicBezTo>
                  <a:lnTo>
                    <a:pt x="2017" y="3425"/>
                  </a:lnTo>
                  <a:cubicBezTo>
                    <a:pt x="2050" y="3409"/>
                    <a:pt x="2066" y="3392"/>
                    <a:pt x="2082" y="3376"/>
                  </a:cubicBezTo>
                  <a:lnTo>
                    <a:pt x="2099" y="3376"/>
                  </a:lnTo>
                  <a:cubicBezTo>
                    <a:pt x="2394" y="3097"/>
                    <a:pt x="2427" y="2622"/>
                    <a:pt x="2181" y="2294"/>
                  </a:cubicBezTo>
                  <a:cubicBezTo>
                    <a:pt x="2043" y="2019"/>
                    <a:pt x="1734" y="1872"/>
                    <a:pt x="1401" y="1872"/>
                  </a:cubicBezTo>
                  <a:cubicBezTo>
                    <a:pt x="1059" y="1872"/>
                    <a:pt x="692" y="2027"/>
                    <a:pt x="460" y="2360"/>
                  </a:cubicBezTo>
                  <a:cubicBezTo>
                    <a:pt x="1" y="2966"/>
                    <a:pt x="132" y="4130"/>
                    <a:pt x="935" y="4589"/>
                  </a:cubicBezTo>
                  <a:cubicBezTo>
                    <a:pt x="1300" y="4787"/>
                    <a:pt x="1722" y="4886"/>
                    <a:pt x="2135" y="4886"/>
                  </a:cubicBezTo>
                  <a:cubicBezTo>
                    <a:pt x="2167" y="4886"/>
                    <a:pt x="2198" y="4885"/>
                    <a:pt x="2230" y="4884"/>
                  </a:cubicBezTo>
                  <a:cubicBezTo>
                    <a:pt x="3131" y="4867"/>
                    <a:pt x="3853" y="4359"/>
                    <a:pt x="5033" y="3999"/>
                  </a:cubicBezTo>
                  <a:cubicBezTo>
                    <a:pt x="5459" y="3900"/>
                    <a:pt x="5902" y="3835"/>
                    <a:pt x="6344" y="3802"/>
                  </a:cubicBezTo>
                  <a:cubicBezTo>
                    <a:pt x="6541" y="3786"/>
                    <a:pt x="6737" y="3720"/>
                    <a:pt x="6918" y="3622"/>
                  </a:cubicBezTo>
                  <a:lnTo>
                    <a:pt x="6918" y="3622"/>
                  </a:lnTo>
                  <a:cubicBezTo>
                    <a:pt x="6918" y="3622"/>
                    <a:pt x="6787" y="3657"/>
                    <a:pt x="6624" y="3657"/>
                  </a:cubicBezTo>
                  <a:cubicBezTo>
                    <a:pt x="6471" y="3657"/>
                    <a:pt x="6291" y="3626"/>
                    <a:pt x="6164" y="3507"/>
                  </a:cubicBezTo>
                  <a:cubicBezTo>
                    <a:pt x="5902" y="3278"/>
                    <a:pt x="5918" y="3376"/>
                    <a:pt x="5623" y="3278"/>
                  </a:cubicBezTo>
                  <a:cubicBezTo>
                    <a:pt x="5459" y="3228"/>
                    <a:pt x="5361" y="3081"/>
                    <a:pt x="5361" y="2917"/>
                  </a:cubicBezTo>
                  <a:cubicBezTo>
                    <a:pt x="5164" y="3081"/>
                    <a:pt x="5131" y="3376"/>
                    <a:pt x="5279" y="3573"/>
                  </a:cubicBezTo>
                  <a:cubicBezTo>
                    <a:pt x="5279" y="3573"/>
                    <a:pt x="4557" y="3573"/>
                    <a:pt x="4377" y="3212"/>
                  </a:cubicBezTo>
                  <a:cubicBezTo>
                    <a:pt x="4213" y="2835"/>
                    <a:pt x="4410" y="2835"/>
                    <a:pt x="4557" y="2753"/>
                  </a:cubicBezTo>
                  <a:cubicBezTo>
                    <a:pt x="4689" y="2671"/>
                    <a:pt x="4738" y="2540"/>
                    <a:pt x="4590" y="2327"/>
                  </a:cubicBezTo>
                  <a:cubicBezTo>
                    <a:pt x="4443" y="2114"/>
                    <a:pt x="4459" y="1753"/>
                    <a:pt x="4738" y="1737"/>
                  </a:cubicBezTo>
                  <a:cubicBezTo>
                    <a:pt x="4658" y="1578"/>
                    <a:pt x="4482" y="1472"/>
                    <a:pt x="4305" y="1472"/>
                  </a:cubicBezTo>
                  <a:cubicBezTo>
                    <a:pt x="4263" y="1472"/>
                    <a:pt x="4221" y="1478"/>
                    <a:pt x="4180" y="1491"/>
                  </a:cubicBezTo>
                  <a:cubicBezTo>
                    <a:pt x="3738" y="1556"/>
                    <a:pt x="3738" y="2163"/>
                    <a:pt x="3738" y="2163"/>
                  </a:cubicBezTo>
                  <a:cubicBezTo>
                    <a:pt x="3738" y="2163"/>
                    <a:pt x="3443" y="1425"/>
                    <a:pt x="3918" y="1048"/>
                  </a:cubicBezTo>
                  <a:cubicBezTo>
                    <a:pt x="4107" y="903"/>
                    <a:pt x="4258" y="848"/>
                    <a:pt x="4375" y="848"/>
                  </a:cubicBezTo>
                  <a:cubicBezTo>
                    <a:pt x="4562" y="848"/>
                    <a:pt x="4665" y="989"/>
                    <a:pt x="4705" y="1130"/>
                  </a:cubicBezTo>
                  <a:cubicBezTo>
                    <a:pt x="4757" y="1300"/>
                    <a:pt x="4861" y="1459"/>
                    <a:pt x="5001" y="1459"/>
                  </a:cubicBezTo>
                  <a:cubicBezTo>
                    <a:pt x="5037" y="1459"/>
                    <a:pt x="5075" y="1449"/>
                    <a:pt x="5115" y="1425"/>
                  </a:cubicBezTo>
                  <a:cubicBezTo>
                    <a:pt x="5255" y="1361"/>
                    <a:pt x="5367" y="1267"/>
                    <a:pt x="5464" y="1267"/>
                  </a:cubicBezTo>
                  <a:cubicBezTo>
                    <a:pt x="5515" y="1267"/>
                    <a:pt x="5562" y="1293"/>
                    <a:pt x="5606" y="1360"/>
                  </a:cubicBezTo>
                  <a:cubicBezTo>
                    <a:pt x="5721" y="1606"/>
                    <a:pt x="5606" y="1917"/>
                    <a:pt x="5344" y="2032"/>
                  </a:cubicBezTo>
                  <a:cubicBezTo>
                    <a:pt x="5344" y="2032"/>
                    <a:pt x="5350" y="2032"/>
                    <a:pt x="5360" y="2032"/>
                  </a:cubicBezTo>
                  <a:cubicBezTo>
                    <a:pt x="5468" y="2032"/>
                    <a:pt x="6079" y="2005"/>
                    <a:pt x="6213" y="1393"/>
                  </a:cubicBezTo>
                  <a:cubicBezTo>
                    <a:pt x="6331" y="843"/>
                    <a:pt x="5863" y="0"/>
                    <a:pt x="49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6" name="Google Shape;9426;p22"/>
            <p:cNvSpPr/>
            <p:nvPr/>
          </p:nvSpPr>
          <p:spPr>
            <a:xfrm>
              <a:off x="8614118" y="2701136"/>
              <a:ext cx="151960" cy="107573"/>
            </a:xfrm>
            <a:custGeom>
              <a:avLst/>
              <a:gdLst/>
              <a:ahLst/>
              <a:cxnLst/>
              <a:rect l="l" t="t" r="r" b="b"/>
              <a:pathLst>
                <a:path w="4656" h="3296" extrusionOk="0">
                  <a:moveTo>
                    <a:pt x="852" y="1"/>
                  </a:moveTo>
                  <a:cubicBezTo>
                    <a:pt x="852" y="1"/>
                    <a:pt x="0" y="919"/>
                    <a:pt x="557" y="1706"/>
                  </a:cubicBezTo>
                  <a:cubicBezTo>
                    <a:pt x="885" y="2165"/>
                    <a:pt x="1393" y="2460"/>
                    <a:pt x="1951" y="2492"/>
                  </a:cubicBezTo>
                  <a:cubicBezTo>
                    <a:pt x="1885" y="2492"/>
                    <a:pt x="1475" y="2492"/>
                    <a:pt x="1311" y="2705"/>
                  </a:cubicBezTo>
                  <a:cubicBezTo>
                    <a:pt x="1180" y="2886"/>
                    <a:pt x="1131" y="3099"/>
                    <a:pt x="1164" y="3296"/>
                  </a:cubicBezTo>
                  <a:cubicBezTo>
                    <a:pt x="1216" y="3204"/>
                    <a:pt x="1310" y="3154"/>
                    <a:pt x="1412" y="3154"/>
                  </a:cubicBezTo>
                  <a:cubicBezTo>
                    <a:pt x="1438" y="3154"/>
                    <a:pt x="1465" y="3158"/>
                    <a:pt x="1492" y="3164"/>
                  </a:cubicBezTo>
                  <a:cubicBezTo>
                    <a:pt x="1598" y="3200"/>
                    <a:pt x="1757" y="3278"/>
                    <a:pt x="1940" y="3278"/>
                  </a:cubicBezTo>
                  <a:cubicBezTo>
                    <a:pt x="2096" y="3278"/>
                    <a:pt x="2269" y="3222"/>
                    <a:pt x="2442" y="3033"/>
                  </a:cubicBezTo>
                  <a:cubicBezTo>
                    <a:pt x="2836" y="2640"/>
                    <a:pt x="3327" y="2869"/>
                    <a:pt x="4655" y="2148"/>
                  </a:cubicBezTo>
                  <a:lnTo>
                    <a:pt x="4655" y="2148"/>
                  </a:lnTo>
                  <a:cubicBezTo>
                    <a:pt x="4655" y="2148"/>
                    <a:pt x="3932" y="2456"/>
                    <a:pt x="3116" y="2456"/>
                  </a:cubicBezTo>
                  <a:cubicBezTo>
                    <a:pt x="2654" y="2456"/>
                    <a:pt x="2162" y="2358"/>
                    <a:pt x="1754" y="2050"/>
                  </a:cubicBezTo>
                  <a:cubicBezTo>
                    <a:pt x="1115" y="1574"/>
                    <a:pt x="770" y="788"/>
                    <a:pt x="85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7" name="Google Shape;9427;p22"/>
            <p:cNvSpPr/>
            <p:nvPr/>
          </p:nvSpPr>
          <p:spPr>
            <a:xfrm>
              <a:off x="8815263" y="2458574"/>
              <a:ext cx="144454" cy="205159"/>
            </a:xfrm>
            <a:custGeom>
              <a:avLst/>
              <a:gdLst/>
              <a:ahLst/>
              <a:cxnLst/>
              <a:rect l="l" t="t" r="r" b="b"/>
              <a:pathLst>
                <a:path w="4426" h="6286" extrusionOk="0">
                  <a:moveTo>
                    <a:pt x="2636" y="0"/>
                  </a:moveTo>
                  <a:cubicBezTo>
                    <a:pt x="2142" y="0"/>
                    <a:pt x="1624" y="206"/>
                    <a:pt x="1279" y="614"/>
                  </a:cubicBezTo>
                  <a:cubicBezTo>
                    <a:pt x="0" y="2253"/>
                    <a:pt x="902" y="4269"/>
                    <a:pt x="1656" y="5122"/>
                  </a:cubicBezTo>
                  <a:cubicBezTo>
                    <a:pt x="2082" y="5630"/>
                    <a:pt x="2639" y="6040"/>
                    <a:pt x="3262" y="6285"/>
                  </a:cubicBezTo>
                  <a:cubicBezTo>
                    <a:pt x="2672" y="6023"/>
                    <a:pt x="2164" y="5630"/>
                    <a:pt x="1770" y="5138"/>
                  </a:cubicBezTo>
                  <a:cubicBezTo>
                    <a:pt x="1492" y="4745"/>
                    <a:pt x="1295" y="4302"/>
                    <a:pt x="1164" y="3860"/>
                  </a:cubicBezTo>
                  <a:cubicBezTo>
                    <a:pt x="1016" y="3319"/>
                    <a:pt x="951" y="2761"/>
                    <a:pt x="1000" y="2220"/>
                  </a:cubicBezTo>
                  <a:cubicBezTo>
                    <a:pt x="1131" y="745"/>
                    <a:pt x="1951" y="188"/>
                    <a:pt x="2705" y="172"/>
                  </a:cubicBezTo>
                  <a:cubicBezTo>
                    <a:pt x="3065" y="172"/>
                    <a:pt x="3393" y="303"/>
                    <a:pt x="3639" y="565"/>
                  </a:cubicBezTo>
                  <a:cubicBezTo>
                    <a:pt x="4278" y="1106"/>
                    <a:pt x="3918" y="2040"/>
                    <a:pt x="3377" y="2270"/>
                  </a:cubicBezTo>
                  <a:cubicBezTo>
                    <a:pt x="3258" y="2337"/>
                    <a:pt x="3131" y="2370"/>
                    <a:pt x="3002" y="2370"/>
                  </a:cubicBezTo>
                  <a:cubicBezTo>
                    <a:pt x="2881" y="2370"/>
                    <a:pt x="2758" y="2341"/>
                    <a:pt x="2639" y="2286"/>
                  </a:cubicBezTo>
                  <a:cubicBezTo>
                    <a:pt x="2475" y="2204"/>
                    <a:pt x="2344" y="2024"/>
                    <a:pt x="2328" y="1827"/>
                  </a:cubicBezTo>
                  <a:cubicBezTo>
                    <a:pt x="2322" y="1741"/>
                    <a:pt x="2343" y="1719"/>
                    <a:pt x="2389" y="1719"/>
                  </a:cubicBezTo>
                  <a:cubicBezTo>
                    <a:pt x="2433" y="1719"/>
                    <a:pt x="2499" y="1740"/>
                    <a:pt x="2584" y="1740"/>
                  </a:cubicBezTo>
                  <a:cubicBezTo>
                    <a:pt x="2643" y="1740"/>
                    <a:pt x="2711" y="1730"/>
                    <a:pt x="2787" y="1696"/>
                  </a:cubicBezTo>
                  <a:cubicBezTo>
                    <a:pt x="3000" y="1565"/>
                    <a:pt x="3033" y="1286"/>
                    <a:pt x="2869" y="1122"/>
                  </a:cubicBezTo>
                  <a:cubicBezTo>
                    <a:pt x="2801" y="1054"/>
                    <a:pt x="2702" y="1016"/>
                    <a:pt x="2599" y="1016"/>
                  </a:cubicBezTo>
                  <a:cubicBezTo>
                    <a:pt x="2404" y="1016"/>
                    <a:pt x="2196" y="1155"/>
                    <a:pt x="2164" y="1499"/>
                  </a:cubicBezTo>
                  <a:cubicBezTo>
                    <a:pt x="2131" y="1729"/>
                    <a:pt x="2197" y="1975"/>
                    <a:pt x="2361" y="2155"/>
                  </a:cubicBezTo>
                  <a:cubicBezTo>
                    <a:pt x="2377" y="2171"/>
                    <a:pt x="2410" y="2188"/>
                    <a:pt x="2426" y="2220"/>
                  </a:cubicBezTo>
                  <a:lnTo>
                    <a:pt x="2475" y="2270"/>
                  </a:lnTo>
                  <a:lnTo>
                    <a:pt x="2524" y="2302"/>
                  </a:lnTo>
                  <a:lnTo>
                    <a:pt x="2574" y="2319"/>
                  </a:lnTo>
                  <a:lnTo>
                    <a:pt x="2606" y="2352"/>
                  </a:lnTo>
                  <a:cubicBezTo>
                    <a:pt x="2729" y="2409"/>
                    <a:pt x="2865" y="2438"/>
                    <a:pt x="3002" y="2438"/>
                  </a:cubicBezTo>
                  <a:cubicBezTo>
                    <a:pt x="3139" y="2438"/>
                    <a:pt x="3278" y="2409"/>
                    <a:pt x="3410" y="2352"/>
                  </a:cubicBezTo>
                  <a:cubicBezTo>
                    <a:pt x="4000" y="2139"/>
                    <a:pt x="4426" y="1089"/>
                    <a:pt x="3721" y="450"/>
                  </a:cubicBezTo>
                  <a:cubicBezTo>
                    <a:pt x="3457" y="149"/>
                    <a:pt x="3056" y="0"/>
                    <a:pt x="26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8" name="Google Shape;9428;p22"/>
            <p:cNvSpPr/>
            <p:nvPr/>
          </p:nvSpPr>
          <p:spPr>
            <a:xfrm>
              <a:off x="7912738" y="2853096"/>
              <a:ext cx="277712" cy="332217"/>
            </a:xfrm>
            <a:custGeom>
              <a:avLst/>
              <a:gdLst/>
              <a:ahLst/>
              <a:cxnLst/>
              <a:rect l="l" t="t" r="r" b="b"/>
              <a:pathLst>
                <a:path w="8509" h="10179" extrusionOk="0">
                  <a:moveTo>
                    <a:pt x="6273" y="1"/>
                  </a:moveTo>
                  <a:cubicBezTo>
                    <a:pt x="6075" y="1"/>
                    <a:pt x="5873" y="22"/>
                    <a:pt x="5672" y="66"/>
                  </a:cubicBezTo>
                  <a:cubicBezTo>
                    <a:pt x="4492" y="328"/>
                    <a:pt x="3738" y="1574"/>
                    <a:pt x="3492" y="2836"/>
                  </a:cubicBezTo>
                  <a:lnTo>
                    <a:pt x="3492" y="2852"/>
                  </a:lnTo>
                  <a:cubicBezTo>
                    <a:pt x="3263" y="4147"/>
                    <a:pt x="3492" y="5376"/>
                    <a:pt x="3460" y="6475"/>
                  </a:cubicBezTo>
                  <a:cubicBezTo>
                    <a:pt x="3509" y="7458"/>
                    <a:pt x="3148" y="8425"/>
                    <a:pt x="2443" y="9130"/>
                  </a:cubicBezTo>
                  <a:cubicBezTo>
                    <a:pt x="1771" y="9736"/>
                    <a:pt x="919" y="10113"/>
                    <a:pt x="1" y="10179"/>
                  </a:cubicBezTo>
                  <a:cubicBezTo>
                    <a:pt x="919" y="10146"/>
                    <a:pt x="1804" y="9802"/>
                    <a:pt x="2509" y="9195"/>
                  </a:cubicBezTo>
                  <a:cubicBezTo>
                    <a:pt x="3246" y="8491"/>
                    <a:pt x="3640" y="7491"/>
                    <a:pt x="3591" y="6475"/>
                  </a:cubicBezTo>
                  <a:cubicBezTo>
                    <a:pt x="3656" y="5360"/>
                    <a:pt x="3427" y="4114"/>
                    <a:pt x="3673" y="2868"/>
                  </a:cubicBezTo>
                  <a:cubicBezTo>
                    <a:pt x="3673" y="2868"/>
                    <a:pt x="3673" y="2852"/>
                    <a:pt x="3673" y="2852"/>
                  </a:cubicBezTo>
                  <a:cubicBezTo>
                    <a:pt x="3902" y="1623"/>
                    <a:pt x="4607" y="459"/>
                    <a:pt x="5722" y="213"/>
                  </a:cubicBezTo>
                  <a:cubicBezTo>
                    <a:pt x="5836" y="180"/>
                    <a:pt x="5967" y="148"/>
                    <a:pt x="6099" y="148"/>
                  </a:cubicBezTo>
                  <a:cubicBezTo>
                    <a:pt x="6145" y="144"/>
                    <a:pt x="6191" y="143"/>
                    <a:pt x="6237" y="143"/>
                  </a:cubicBezTo>
                  <a:cubicBezTo>
                    <a:pt x="6643" y="143"/>
                    <a:pt x="7020" y="272"/>
                    <a:pt x="7344" y="508"/>
                  </a:cubicBezTo>
                  <a:cubicBezTo>
                    <a:pt x="8066" y="1082"/>
                    <a:pt x="7967" y="2311"/>
                    <a:pt x="7557" y="2705"/>
                  </a:cubicBezTo>
                  <a:cubicBezTo>
                    <a:pt x="7492" y="2754"/>
                    <a:pt x="7410" y="2819"/>
                    <a:pt x="7328" y="2852"/>
                  </a:cubicBezTo>
                  <a:cubicBezTo>
                    <a:pt x="7205" y="2918"/>
                    <a:pt x="7074" y="2950"/>
                    <a:pt x="6943" y="2950"/>
                  </a:cubicBezTo>
                  <a:cubicBezTo>
                    <a:pt x="6812" y="2950"/>
                    <a:pt x="6680" y="2918"/>
                    <a:pt x="6558" y="2852"/>
                  </a:cubicBezTo>
                  <a:cubicBezTo>
                    <a:pt x="6476" y="2803"/>
                    <a:pt x="6426" y="2737"/>
                    <a:pt x="6394" y="2655"/>
                  </a:cubicBezTo>
                  <a:lnTo>
                    <a:pt x="6394" y="2655"/>
                  </a:lnTo>
                  <a:cubicBezTo>
                    <a:pt x="6394" y="2655"/>
                    <a:pt x="6417" y="2658"/>
                    <a:pt x="6455" y="2658"/>
                  </a:cubicBezTo>
                  <a:cubicBezTo>
                    <a:pt x="6580" y="2658"/>
                    <a:pt x="6863" y="2629"/>
                    <a:pt x="6951" y="2377"/>
                  </a:cubicBezTo>
                  <a:cubicBezTo>
                    <a:pt x="7066" y="2065"/>
                    <a:pt x="6885" y="1721"/>
                    <a:pt x="6558" y="1656"/>
                  </a:cubicBezTo>
                  <a:cubicBezTo>
                    <a:pt x="6502" y="1640"/>
                    <a:pt x="6447" y="1632"/>
                    <a:pt x="6393" y="1632"/>
                  </a:cubicBezTo>
                  <a:cubicBezTo>
                    <a:pt x="6004" y="1632"/>
                    <a:pt x="5692" y="2023"/>
                    <a:pt x="5836" y="2426"/>
                  </a:cubicBezTo>
                  <a:cubicBezTo>
                    <a:pt x="5902" y="2606"/>
                    <a:pt x="6017" y="2754"/>
                    <a:pt x="6181" y="2852"/>
                  </a:cubicBezTo>
                  <a:cubicBezTo>
                    <a:pt x="6419" y="3014"/>
                    <a:pt x="6698" y="3096"/>
                    <a:pt x="6980" y="3096"/>
                  </a:cubicBezTo>
                  <a:cubicBezTo>
                    <a:pt x="7239" y="3096"/>
                    <a:pt x="7502" y="3026"/>
                    <a:pt x="7738" y="2885"/>
                  </a:cubicBezTo>
                  <a:cubicBezTo>
                    <a:pt x="7754" y="2868"/>
                    <a:pt x="7770" y="2868"/>
                    <a:pt x="7787" y="2852"/>
                  </a:cubicBezTo>
                  <a:cubicBezTo>
                    <a:pt x="8311" y="2459"/>
                    <a:pt x="8508" y="1770"/>
                    <a:pt x="8262" y="1164"/>
                  </a:cubicBezTo>
                  <a:cubicBezTo>
                    <a:pt x="8020" y="449"/>
                    <a:pt x="7189" y="1"/>
                    <a:pt x="62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9" name="Google Shape;9429;p22"/>
            <p:cNvSpPr/>
            <p:nvPr/>
          </p:nvSpPr>
          <p:spPr>
            <a:xfrm>
              <a:off x="8050762" y="2899376"/>
              <a:ext cx="76013" cy="68963"/>
            </a:xfrm>
            <a:custGeom>
              <a:avLst/>
              <a:gdLst/>
              <a:ahLst/>
              <a:cxnLst/>
              <a:rect l="l" t="t" r="r" b="b"/>
              <a:pathLst>
                <a:path w="2329" h="2113" extrusionOk="0">
                  <a:moveTo>
                    <a:pt x="522" y="0"/>
                  </a:moveTo>
                  <a:cubicBezTo>
                    <a:pt x="455" y="0"/>
                    <a:pt x="385" y="8"/>
                    <a:pt x="312" y="24"/>
                  </a:cubicBezTo>
                  <a:cubicBezTo>
                    <a:pt x="427" y="106"/>
                    <a:pt x="460" y="270"/>
                    <a:pt x="362" y="385"/>
                  </a:cubicBezTo>
                  <a:cubicBezTo>
                    <a:pt x="247" y="565"/>
                    <a:pt x="1" y="992"/>
                    <a:pt x="132" y="1434"/>
                  </a:cubicBezTo>
                  <a:cubicBezTo>
                    <a:pt x="165" y="1598"/>
                    <a:pt x="263" y="1746"/>
                    <a:pt x="378" y="1860"/>
                  </a:cubicBezTo>
                  <a:cubicBezTo>
                    <a:pt x="565" y="2048"/>
                    <a:pt x="825" y="2113"/>
                    <a:pt x="1095" y="2113"/>
                  </a:cubicBezTo>
                  <a:cubicBezTo>
                    <a:pt x="1627" y="2113"/>
                    <a:pt x="2198" y="1860"/>
                    <a:pt x="2329" y="1795"/>
                  </a:cubicBezTo>
                  <a:lnTo>
                    <a:pt x="2329" y="1795"/>
                  </a:lnTo>
                  <a:cubicBezTo>
                    <a:pt x="2328" y="1795"/>
                    <a:pt x="2298" y="1798"/>
                    <a:pt x="2247" y="1798"/>
                  </a:cubicBezTo>
                  <a:cubicBezTo>
                    <a:pt x="2083" y="1798"/>
                    <a:pt x="1710" y="1760"/>
                    <a:pt x="1509" y="1434"/>
                  </a:cubicBezTo>
                  <a:cubicBezTo>
                    <a:pt x="1443" y="1336"/>
                    <a:pt x="1411" y="1221"/>
                    <a:pt x="1394" y="1090"/>
                  </a:cubicBezTo>
                  <a:cubicBezTo>
                    <a:pt x="1308" y="400"/>
                    <a:pt x="995" y="0"/>
                    <a:pt x="5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0" name="Google Shape;9430;p22"/>
            <p:cNvSpPr/>
            <p:nvPr/>
          </p:nvSpPr>
          <p:spPr>
            <a:xfrm>
              <a:off x="8162578" y="2854010"/>
              <a:ext cx="96346" cy="63741"/>
            </a:xfrm>
            <a:custGeom>
              <a:avLst/>
              <a:gdLst/>
              <a:ahLst/>
              <a:cxnLst/>
              <a:rect l="l" t="t" r="r" b="b"/>
              <a:pathLst>
                <a:path w="2952" h="1953" extrusionOk="0">
                  <a:moveTo>
                    <a:pt x="922" y="1"/>
                  </a:moveTo>
                  <a:cubicBezTo>
                    <a:pt x="657" y="1"/>
                    <a:pt x="352" y="27"/>
                    <a:pt x="1" y="87"/>
                  </a:cubicBezTo>
                  <a:cubicBezTo>
                    <a:pt x="411" y="136"/>
                    <a:pt x="771" y="415"/>
                    <a:pt x="919" y="792"/>
                  </a:cubicBezTo>
                  <a:cubicBezTo>
                    <a:pt x="1125" y="1306"/>
                    <a:pt x="1482" y="1952"/>
                    <a:pt x="2237" y="1952"/>
                  </a:cubicBezTo>
                  <a:cubicBezTo>
                    <a:pt x="2444" y="1952"/>
                    <a:pt x="2680" y="1904"/>
                    <a:pt x="2951" y="1791"/>
                  </a:cubicBezTo>
                  <a:cubicBezTo>
                    <a:pt x="2771" y="1726"/>
                    <a:pt x="2656" y="1562"/>
                    <a:pt x="2656" y="1365"/>
                  </a:cubicBezTo>
                  <a:cubicBezTo>
                    <a:pt x="2656" y="1082"/>
                    <a:pt x="2619" y="1"/>
                    <a:pt x="92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1" name="Google Shape;9431;p22"/>
            <p:cNvSpPr/>
            <p:nvPr/>
          </p:nvSpPr>
          <p:spPr>
            <a:xfrm>
              <a:off x="8249263" y="2853129"/>
              <a:ext cx="47096" cy="36913"/>
            </a:xfrm>
            <a:custGeom>
              <a:avLst/>
              <a:gdLst/>
              <a:ahLst/>
              <a:cxnLst/>
              <a:rect l="l" t="t" r="r" b="b"/>
              <a:pathLst>
                <a:path w="1443" h="1131" extrusionOk="0">
                  <a:moveTo>
                    <a:pt x="968" y="1"/>
                  </a:moveTo>
                  <a:cubicBezTo>
                    <a:pt x="791" y="1"/>
                    <a:pt x="636" y="133"/>
                    <a:pt x="623" y="327"/>
                  </a:cubicBezTo>
                  <a:cubicBezTo>
                    <a:pt x="623" y="486"/>
                    <a:pt x="749" y="590"/>
                    <a:pt x="886" y="590"/>
                  </a:cubicBezTo>
                  <a:cubicBezTo>
                    <a:pt x="947" y="590"/>
                    <a:pt x="1010" y="569"/>
                    <a:pt x="1066" y="524"/>
                  </a:cubicBezTo>
                  <a:cubicBezTo>
                    <a:pt x="1066" y="524"/>
                    <a:pt x="1164" y="360"/>
                    <a:pt x="1066" y="294"/>
                  </a:cubicBezTo>
                  <a:cubicBezTo>
                    <a:pt x="1037" y="278"/>
                    <a:pt x="1010" y="270"/>
                    <a:pt x="987" y="270"/>
                  </a:cubicBezTo>
                  <a:cubicBezTo>
                    <a:pt x="916" y="270"/>
                    <a:pt x="873" y="335"/>
                    <a:pt x="885" y="409"/>
                  </a:cubicBezTo>
                  <a:cubicBezTo>
                    <a:pt x="896" y="440"/>
                    <a:pt x="881" y="455"/>
                    <a:pt x="857" y="455"/>
                  </a:cubicBezTo>
                  <a:cubicBezTo>
                    <a:pt x="807" y="455"/>
                    <a:pt x="715" y="389"/>
                    <a:pt x="738" y="278"/>
                  </a:cubicBezTo>
                  <a:cubicBezTo>
                    <a:pt x="749" y="150"/>
                    <a:pt x="851" y="72"/>
                    <a:pt x="968" y="72"/>
                  </a:cubicBezTo>
                  <a:cubicBezTo>
                    <a:pt x="1016" y="72"/>
                    <a:pt x="1067" y="85"/>
                    <a:pt x="1115" y="114"/>
                  </a:cubicBezTo>
                  <a:cubicBezTo>
                    <a:pt x="1377" y="261"/>
                    <a:pt x="1295" y="851"/>
                    <a:pt x="721" y="901"/>
                  </a:cubicBezTo>
                  <a:cubicBezTo>
                    <a:pt x="707" y="902"/>
                    <a:pt x="693" y="902"/>
                    <a:pt x="680" y="902"/>
                  </a:cubicBezTo>
                  <a:cubicBezTo>
                    <a:pt x="319" y="902"/>
                    <a:pt x="0" y="507"/>
                    <a:pt x="0" y="507"/>
                  </a:cubicBezTo>
                  <a:lnTo>
                    <a:pt x="0" y="507"/>
                  </a:lnTo>
                  <a:cubicBezTo>
                    <a:pt x="0" y="704"/>
                    <a:pt x="82" y="884"/>
                    <a:pt x="213" y="1015"/>
                  </a:cubicBezTo>
                  <a:cubicBezTo>
                    <a:pt x="331" y="1094"/>
                    <a:pt x="466" y="1131"/>
                    <a:pt x="601" y="1131"/>
                  </a:cubicBezTo>
                  <a:cubicBezTo>
                    <a:pt x="692" y="1131"/>
                    <a:pt x="783" y="1114"/>
                    <a:pt x="869" y="1081"/>
                  </a:cubicBezTo>
                  <a:cubicBezTo>
                    <a:pt x="1082" y="1032"/>
                    <a:pt x="1262" y="868"/>
                    <a:pt x="1344" y="671"/>
                  </a:cubicBezTo>
                  <a:cubicBezTo>
                    <a:pt x="1443" y="425"/>
                    <a:pt x="1344" y="147"/>
                    <a:pt x="1115" y="32"/>
                  </a:cubicBezTo>
                  <a:cubicBezTo>
                    <a:pt x="1066" y="11"/>
                    <a:pt x="1016" y="1"/>
                    <a:pt x="96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2" name="Google Shape;9432;p22"/>
            <p:cNvSpPr/>
            <p:nvPr/>
          </p:nvSpPr>
          <p:spPr>
            <a:xfrm>
              <a:off x="7593380" y="3232899"/>
              <a:ext cx="33" cy="33"/>
            </a:xfrm>
            <a:custGeom>
              <a:avLst/>
              <a:gdLst/>
              <a:ahLst/>
              <a:cxnLst/>
              <a:rect l="l" t="t" r="r" b="b"/>
              <a:pathLst>
                <a:path w="1" h="1" fill="none" extrusionOk="0">
                  <a:moveTo>
                    <a:pt x="0" y="1"/>
                  </a:moveTo>
                  <a:lnTo>
                    <a:pt x="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3" name="Google Shape;9433;p22"/>
            <p:cNvSpPr/>
            <p:nvPr/>
          </p:nvSpPr>
          <p:spPr>
            <a:xfrm>
              <a:off x="8347143" y="4048314"/>
              <a:ext cx="296414" cy="205975"/>
            </a:xfrm>
            <a:custGeom>
              <a:avLst/>
              <a:gdLst/>
              <a:ahLst/>
              <a:cxnLst/>
              <a:rect l="l" t="t" r="r" b="b"/>
              <a:pathLst>
                <a:path w="9082" h="6311" extrusionOk="0">
                  <a:moveTo>
                    <a:pt x="7070" y="0"/>
                  </a:moveTo>
                  <a:cubicBezTo>
                    <a:pt x="6617" y="0"/>
                    <a:pt x="6189" y="159"/>
                    <a:pt x="5918" y="489"/>
                  </a:cubicBezTo>
                  <a:cubicBezTo>
                    <a:pt x="5541" y="899"/>
                    <a:pt x="5492" y="1538"/>
                    <a:pt x="5820" y="1997"/>
                  </a:cubicBezTo>
                  <a:cubicBezTo>
                    <a:pt x="5902" y="2128"/>
                    <a:pt x="6033" y="2243"/>
                    <a:pt x="6197" y="2308"/>
                  </a:cubicBezTo>
                  <a:lnTo>
                    <a:pt x="6213" y="2325"/>
                  </a:lnTo>
                  <a:lnTo>
                    <a:pt x="6295" y="2341"/>
                  </a:lnTo>
                  <a:cubicBezTo>
                    <a:pt x="6328" y="2357"/>
                    <a:pt x="6361" y="2357"/>
                    <a:pt x="6393" y="2374"/>
                  </a:cubicBezTo>
                  <a:cubicBezTo>
                    <a:pt x="6457" y="2389"/>
                    <a:pt x="6521" y="2396"/>
                    <a:pt x="6585" y="2396"/>
                  </a:cubicBezTo>
                  <a:cubicBezTo>
                    <a:pt x="6802" y="2396"/>
                    <a:pt x="7016" y="2313"/>
                    <a:pt x="7180" y="2161"/>
                  </a:cubicBezTo>
                  <a:cubicBezTo>
                    <a:pt x="7575" y="1750"/>
                    <a:pt x="7294" y="1199"/>
                    <a:pt x="6951" y="1199"/>
                  </a:cubicBezTo>
                  <a:cubicBezTo>
                    <a:pt x="6924" y="1199"/>
                    <a:pt x="6896" y="1203"/>
                    <a:pt x="6869" y="1210"/>
                  </a:cubicBezTo>
                  <a:cubicBezTo>
                    <a:pt x="6557" y="1308"/>
                    <a:pt x="6492" y="1718"/>
                    <a:pt x="6721" y="1849"/>
                  </a:cubicBezTo>
                  <a:cubicBezTo>
                    <a:pt x="6772" y="1872"/>
                    <a:pt x="6826" y="1883"/>
                    <a:pt x="6881" y="1883"/>
                  </a:cubicBezTo>
                  <a:cubicBezTo>
                    <a:pt x="6985" y="1883"/>
                    <a:pt x="7088" y="1843"/>
                    <a:pt x="7164" y="1767"/>
                  </a:cubicBezTo>
                  <a:lnTo>
                    <a:pt x="7164" y="1767"/>
                  </a:lnTo>
                  <a:cubicBezTo>
                    <a:pt x="7197" y="1915"/>
                    <a:pt x="7147" y="2062"/>
                    <a:pt x="7016" y="2144"/>
                  </a:cubicBezTo>
                  <a:cubicBezTo>
                    <a:pt x="6871" y="2253"/>
                    <a:pt x="6691" y="2317"/>
                    <a:pt x="6507" y="2317"/>
                  </a:cubicBezTo>
                  <a:cubicBezTo>
                    <a:pt x="6442" y="2317"/>
                    <a:pt x="6376" y="2309"/>
                    <a:pt x="6311" y="2292"/>
                  </a:cubicBezTo>
                  <a:cubicBezTo>
                    <a:pt x="6229" y="2259"/>
                    <a:pt x="6148" y="2226"/>
                    <a:pt x="6066" y="2177"/>
                  </a:cubicBezTo>
                  <a:cubicBezTo>
                    <a:pt x="5557" y="1767"/>
                    <a:pt x="5525" y="1013"/>
                    <a:pt x="5984" y="554"/>
                  </a:cubicBezTo>
                  <a:cubicBezTo>
                    <a:pt x="6239" y="251"/>
                    <a:pt x="6633" y="107"/>
                    <a:pt x="7049" y="107"/>
                  </a:cubicBezTo>
                  <a:cubicBezTo>
                    <a:pt x="7915" y="107"/>
                    <a:pt x="8879" y="731"/>
                    <a:pt x="8901" y="1849"/>
                  </a:cubicBezTo>
                  <a:cubicBezTo>
                    <a:pt x="8918" y="2652"/>
                    <a:pt x="8491" y="3406"/>
                    <a:pt x="7770" y="3783"/>
                  </a:cubicBezTo>
                  <a:lnTo>
                    <a:pt x="7705" y="3816"/>
                  </a:lnTo>
                  <a:cubicBezTo>
                    <a:pt x="7623" y="3849"/>
                    <a:pt x="7524" y="3865"/>
                    <a:pt x="7442" y="3898"/>
                  </a:cubicBezTo>
                  <a:cubicBezTo>
                    <a:pt x="7218" y="3950"/>
                    <a:pt x="6994" y="3972"/>
                    <a:pt x="6771" y="3972"/>
                  </a:cubicBezTo>
                  <a:cubicBezTo>
                    <a:pt x="5188" y="3972"/>
                    <a:pt x="3657" y="2835"/>
                    <a:pt x="2318" y="2835"/>
                  </a:cubicBezTo>
                  <a:cubicBezTo>
                    <a:pt x="2166" y="2835"/>
                    <a:pt x="2016" y="2849"/>
                    <a:pt x="1869" y="2882"/>
                  </a:cubicBezTo>
                  <a:cubicBezTo>
                    <a:pt x="624" y="3161"/>
                    <a:pt x="247" y="4046"/>
                    <a:pt x="148" y="4587"/>
                  </a:cubicBezTo>
                  <a:cubicBezTo>
                    <a:pt x="1" y="5128"/>
                    <a:pt x="115" y="5734"/>
                    <a:pt x="558" y="6062"/>
                  </a:cubicBezTo>
                  <a:cubicBezTo>
                    <a:pt x="785" y="6232"/>
                    <a:pt x="1058" y="6310"/>
                    <a:pt x="1324" y="6310"/>
                  </a:cubicBezTo>
                  <a:cubicBezTo>
                    <a:pt x="1749" y="6310"/>
                    <a:pt x="2157" y="6110"/>
                    <a:pt x="2328" y="5767"/>
                  </a:cubicBezTo>
                  <a:cubicBezTo>
                    <a:pt x="2656" y="5226"/>
                    <a:pt x="2361" y="4521"/>
                    <a:pt x="1869" y="4390"/>
                  </a:cubicBezTo>
                  <a:cubicBezTo>
                    <a:pt x="1771" y="4351"/>
                    <a:pt x="1671" y="4332"/>
                    <a:pt x="1572" y="4332"/>
                  </a:cubicBezTo>
                  <a:cubicBezTo>
                    <a:pt x="1258" y="4332"/>
                    <a:pt x="965" y="4521"/>
                    <a:pt x="853" y="4832"/>
                  </a:cubicBezTo>
                  <a:cubicBezTo>
                    <a:pt x="804" y="4964"/>
                    <a:pt x="804" y="5095"/>
                    <a:pt x="820" y="5226"/>
                  </a:cubicBezTo>
                  <a:lnTo>
                    <a:pt x="837" y="5275"/>
                  </a:lnTo>
                  <a:cubicBezTo>
                    <a:pt x="837" y="5275"/>
                    <a:pt x="837" y="5291"/>
                    <a:pt x="837" y="5291"/>
                  </a:cubicBezTo>
                  <a:cubicBezTo>
                    <a:pt x="911" y="5526"/>
                    <a:pt x="1124" y="5667"/>
                    <a:pt x="1343" y="5667"/>
                  </a:cubicBezTo>
                  <a:cubicBezTo>
                    <a:pt x="1416" y="5667"/>
                    <a:pt x="1489" y="5652"/>
                    <a:pt x="1558" y="5619"/>
                  </a:cubicBezTo>
                  <a:cubicBezTo>
                    <a:pt x="1909" y="5476"/>
                    <a:pt x="1794" y="4913"/>
                    <a:pt x="1440" y="4913"/>
                  </a:cubicBezTo>
                  <a:cubicBezTo>
                    <a:pt x="1431" y="4913"/>
                    <a:pt x="1421" y="4914"/>
                    <a:pt x="1410" y="4914"/>
                  </a:cubicBezTo>
                  <a:cubicBezTo>
                    <a:pt x="1050" y="4964"/>
                    <a:pt x="1099" y="5324"/>
                    <a:pt x="1050" y="5373"/>
                  </a:cubicBezTo>
                  <a:cubicBezTo>
                    <a:pt x="1039" y="5387"/>
                    <a:pt x="1027" y="5393"/>
                    <a:pt x="1015" y="5393"/>
                  </a:cubicBezTo>
                  <a:cubicBezTo>
                    <a:pt x="969" y="5393"/>
                    <a:pt x="915" y="5314"/>
                    <a:pt x="902" y="5275"/>
                  </a:cubicBezTo>
                  <a:cubicBezTo>
                    <a:pt x="820" y="5095"/>
                    <a:pt x="837" y="4882"/>
                    <a:pt x="935" y="4701"/>
                  </a:cubicBezTo>
                  <a:cubicBezTo>
                    <a:pt x="1073" y="4506"/>
                    <a:pt x="1300" y="4391"/>
                    <a:pt x="1537" y="4391"/>
                  </a:cubicBezTo>
                  <a:cubicBezTo>
                    <a:pt x="1637" y="4391"/>
                    <a:pt x="1739" y="4412"/>
                    <a:pt x="1837" y="4455"/>
                  </a:cubicBezTo>
                  <a:cubicBezTo>
                    <a:pt x="2296" y="4570"/>
                    <a:pt x="2541" y="5226"/>
                    <a:pt x="2230" y="5718"/>
                  </a:cubicBezTo>
                  <a:cubicBezTo>
                    <a:pt x="2069" y="6029"/>
                    <a:pt x="1693" y="6211"/>
                    <a:pt x="1305" y="6211"/>
                  </a:cubicBezTo>
                  <a:cubicBezTo>
                    <a:pt x="1060" y="6211"/>
                    <a:pt x="810" y="6138"/>
                    <a:pt x="607" y="5980"/>
                  </a:cubicBezTo>
                  <a:cubicBezTo>
                    <a:pt x="66" y="5570"/>
                    <a:pt x="115" y="4636"/>
                    <a:pt x="542" y="4062"/>
                  </a:cubicBezTo>
                  <a:cubicBezTo>
                    <a:pt x="910" y="3583"/>
                    <a:pt x="1491" y="3343"/>
                    <a:pt x="2098" y="3343"/>
                  </a:cubicBezTo>
                  <a:cubicBezTo>
                    <a:pt x="2300" y="3343"/>
                    <a:pt x="2505" y="3370"/>
                    <a:pt x="2705" y="3423"/>
                  </a:cubicBezTo>
                  <a:cubicBezTo>
                    <a:pt x="3525" y="3620"/>
                    <a:pt x="4344" y="3947"/>
                    <a:pt x="5230" y="4193"/>
                  </a:cubicBezTo>
                  <a:cubicBezTo>
                    <a:pt x="5550" y="4253"/>
                    <a:pt x="5879" y="4286"/>
                    <a:pt x="6206" y="4286"/>
                  </a:cubicBezTo>
                  <a:cubicBezTo>
                    <a:pt x="6782" y="4286"/>
                    <a:pt x="7350" y="4182"/>
                    <a:pt x="7852" y="3931"/>
                  </a:cubicBezTo>
                  <a:cubicBezTo>
                    <a:pt x="8623" y="3521"/>
                    <a:pt x="9082" y="2718"/>
                    <a:pt x="9049" y="1849"/>
                  </a:cubicBezTo>
                  <a:cubicBezTo>
                    <a:pt x="9016" y="653"/>
                    <a:pt x="7990" y="0"/>
                    <a:pt x="707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4" name="Google Shape;9434;p22"/>
            <p:cNvSpPr/>
            <p:nvPr/>
          </p:nvSpPr>
          <p:spPr>
            <a:xfrm>
              <a:off x="8248186" y="4225797"/>
              <a:ext cx="201178" cy="201732"/>
            </a:xfrm>
            <a:custGeom>
              <a:avLst/>
              <a:gdLst/>
              <a:ahLst/>
              <a:cxnLst/>
              <a:rect l="l" t="t" r="r" b="b"/>
              <a:pathLst>
                <a:path w="6164" h="6181" extrusionOk="0">
                  <a:moveTo>
                    <a:pt x="3082" y="1"/>
                  </a:moveTo>
                  <a:cubicBezTo>
                    <a:pt x="3033" y="116"/>
                    <a:pt x="3016" y="230"/>
                    <a:pt x="3000" y="362"/>
                  </a:cubicBezTo>
                  <a:cubicBezTo>
                    <a:pt x="3000" y="362"/>
                    <a:pt x="2918" y="1263"/>
                    <a:pt x="2033" y="1378"/>
                  </a:cubicBezTo>
                  <a:cubicBezTo>
                    <a:pt x="1164" y="1509"/>
                    <a:pt x="590" y="1624"/>
                    <a:pt x="558" y="2296"/>
                  </a:cubicBezTo>
                  <a:cubicBezTo>
                    <a:pt x="528" y="2896"/>
                    <a:pt x="333" y="3222"/>
                    <a:pt x="73" y="3222"/>
                  </a:cubicBezTo>
                  <a:cubicBezTo>
                    <a:pt x="49" y="3222"/>
                    <a:pt x="25" y="3219"/>
                    <a:pt x="0" y="3214"/>
                  </a:cubicBezTo>
                  <a:lnTo>
                    <a:pt x="0" y="3214"/>
                  </a:lnTo>
                  <a:cubicBezTo>
                    <a:pt x="0" y="3214"/>
                    <a:pt x="366" y="3762"/>
                    <a:pt x="973" y="3762"/>
                  </a:cubicBezTo>
                  <a:cubicBezTo>
                    <a:pt x="1093" y="3762"/>
                    <a:pt x="1223" y="3740"/>
                    <a:pt x="1361" y="3689"/>
                  </a:cubicBezTo>
                  <a:cubicBezTo>
                    <a:pt x="2180" y="3361"/>
                    <a:pt x="2115" y="2820"/>
                    <a:pt x="2131" y="2656"/>
                  </a:cubicBezTo>
                  <a:cubicBezTo>
                    <a:pt x="2147" y="2518"/>
                    <a:pt x="2205" y="2309"/>
                    <a:pt x="2346" y="2309"/>
                  </a:cubicBezTo>
                  <a:cubicBezTo>
                    <a:pt x="2356" y="2309"/>
                    <a:pt x="2366" y="2310"/>
                    <a:pt x="2377" y="2312"/>
                  </a:cubicBezTo>
                  <a:cubicBezTo>
                    <a:pt x="2541" y="2345"/>
                    <a:pt x="2607" y="2656"/>
                    <a:pt x="2377" y="2951"/>
                  </a:cubicBezTo>
                  <a:cubicBezTo>
                    <a:pt x="2033" y="3312"/>
                    <a:pt x="2000" y="3853"/>
                    <a:pt x="2279" y="4263"/>
                  </a:cubicBezTo>
                  <a:cubicBezTo>
                    <a:pt x="2639" y="4820"/>
                    <a:pt x="3082" y="6180"/>
                    <a:pt x="3082" y="6180"/>
                  </a:cubicBezTo>
                  <a:cubicBezTo>
                    <a:pt x="3082" y="6180"/>
                    <a:pt x="3524" y="4804"/>
                    <a:pt x="3885" y="4263"/>
                  </a:cubicBezTo>
                  <a:cubicBezTo>
                    <a:pt x="4180" y="3853"/>
                    <a:pt x="4131" y="3312"/>
                    <a:pt x="3787" y="2951"/>
                  </a:cubicBezTo>
                  <a:cubicBezTo>
                    <a:pt x="3557" y="2656"/>
                    <a:pt x="3623" y="2345"/>
                    <a:pt x="3787" y="2312"/>
                  </a:cubicBezTo>
                  <a:cubicBezTo>
                    <a:pt x="3797" y="2310"/>
                    <a:pt x="3807" y="2309"/>
                    <a:pt x="3817" y="2309"/>
                  </a:cubicBezTo>
                  <a:cubicBezTo>
                    <a:pt x="3945" y="2309"/>
                    <a:pt x="4017" y="2504"/>
                    <a:pt x="4033" y="2656"/>
                  </a:cubicBezTo>
                  <a:cubicBezTo>
                    <a:pt x="4033" y="2820"/>
                    <a:pt x="3983" y="3378"/>
                    <a:pt x="4803" y="3689"/>
                  </a:cubicBezTo>
                  <a:cubicBezTo>
                    <a:pt x="4935" y="3736"/>
                    <a:pt x="5059" y="3756"/>
                    <a:pt x="5175" y="3756"/>
                  </a:cubicBezTo>
                  <a:cubicBezTo>
                    <a:pt x="5782" y="3756"/>
                    <a:pt x="6163" y="3214"/>
                    <a:pt x="6164" y="3214"/>
                  </a:cubicBezTo>
                  <a:lnTo>
                    <a:pt x="6164" y="3214"/>
                  </a:lnTo>
                  <a:cubicBezTo>
                    <a:pt x="6137" y="3219"/>
                    <a:pt x="6112" y="3222"/>
                    <a:pt x="6087" y="3222"/>
                  </a:cubicBezTo>
                  <a:cubicBezTo>
                    <a:pt x="5815" y="3222"/>
                    <a:pt x="5620" y="2896"/>
                    <a:pt x="5590" y="2296"/>
                  </a:cubicBezTo>
                  <a:cubicBezTo>
                    <a:pt x="5557" y="1624"/>
                    <a:pt x="4983" y="1493"/>
                    <a:pt x="4115" y="1378"/>
                  </a:cubicBezTo>
                  <a:cubicBezTo>
                    <a:pt x="3229" y="1263"/>
                    <a:pt x="3147" y="362"/>
                    <a:pt x="3147" y="362"/>
                  </a:cubicBezTo>
                  <a:cubicBezTo>
                    <a:pt x="3131" y="230"/>
                    <a:pt x="3115" y="116"/>
                    <a:pt x="30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5" name="Google Shape;9435;p22"/>
            <p:cNvSpPr/>
            <p:nvPr/>
          </p:nvSpPr>
          <p:spPr>
            <a:xfrm>
              <a:off x="8382979" y="4165254"/>
              <a:ext cx="210838" cy="120498"/>
            </a:xfrm>
            <a:custGeom>
              <a:avLst/>
              <a:gdLst/>
              <a:ahLst/>
              <a:cxnLst/>
              <a:rect l="l" t="t" r="r" b="b"/>
              <a:pathLst>
                <a:path w="6460" h="3692" extrusionOk="0">
                  <a:moveTo>
                    <a:pt x="954" y="1"/>
                  </a:moveTo>
                  <a:cubicBezTo>
                    <a:pt x="333" y="1"/>
                    <a:pt x="1" y="266"/>
                    <a:pt x="1" y="266"/>
                  </a:cubicBezTo>
                  <a:cubicBezTo>
                    <a:pt x="238" y="192"/>
                    <a:pt x="455" y="142"/>
                    <a:pt x="670" y="142"/>
                  </a:cubicBezTo>
                  <a:cubicBezTo>
                    <a:pt x="976" y="142"/>
                    <a:pt x="1277" y="242"/>
                    <a:pt x="1624" y="512"/>
                  </a:cubicBezTo>
                  <a:cubicBezTo>
                    <a:pt x="2214" y="954"/>
                    <a:pt x="1853" y="1708"/>
                    <a:pt x="1755" y="2200"/>
                  </a:cubicBezTo>
                  <a:cubicBezTo>
                    <a:pt x="1657" y="2708"/>
                    <a:pt x="2361" y="2921"/>
                    <a:pt x="2738" y="3085"/>
                  </a:cubicBezTo>
                  <a:cubicBezTo>
                    <a:pt x="3099" y="3249"/>
                    <a:pt x="2902" y="3692"/>
                    <a:pt x="2902" y="3692"/>
                  </a:cubicBezTo>
                  <a:cubicBezTo>
                    <a:pt x="4246" y="2872"/>
                    <a:pt x="3378" y="1938"/>
                    <a:pt x="3148" y="1659"/>
                  </a:cubicBezTo>
                  <a:cubicBezTo>
                    <a:pt x="2973" y="1443"/>
                    <a:pt x="3086" y="1216"/>
                    <a:pt x="3269" y="1216"/>
                  </a:cubicBezTo>
                  <a:cubicBezTo>
                    <a:pt x="3308" y="1216"/>
                    <a:pt x="3351" y="1226"/>
                    <a:pt x="3394" y="1249"/>
                  </a:cubicBezTo>
                  <a:cubicBezTo>
                    <a:pt x="3640" y="1381"/>
                    <a:pt x="3263" y="1872"/>
                    <a:pt x="3951" y="2315"/>
                  </a:cubicBezTo>
                  <a:cubicBezTo>
                    <a:pt x="4116" y="2419"/>
                    <a:pt x="4271" y="2459"/>
                    <a:pt x="4411" y="2459"/>
                  </a:cubicBezTo>
                  <a:cubicBezTo>
                    <a:pt x="4842" y="2459"/>
                    <a:pt x="5131" y="2085"/>
                    <a:pt x="5131" y="2085"/>
                  </a:cubicBezTo>
                  <a:lnTo>
                    <a:pt x="5131" y="2085"/>
                  </a:lnTo>
                  <a:cubicBezTo>
                    <a:pt x="5120" y="2086"/>
                    <a:pt x="5109" y="2087"/>
                    <a:pt x="5098" y="2087"/>
                  </a:cubicBezTo>
                  <a:cubicBezTo>
                    <a:pt x="4750" y="2087"/>
                    <a:pt x="4946" y="1573"/>
                    <a:pt x="4787" y="1413"/>
                  </a:cubicBezTo>
                  <a:cubicBezTo>
                    <a:pt x="4703" y="1350"/>
                    <a:pt x="4606" y="1321"/>
                    <a:pt x="4512" y="1321"/>
                  </a:cubicBezTo>
                  <a:cubicBezTo>
                    <a:pt x="4459" y="1321"/>
                    <a:pt x="4408" y="1330"/>
                    <a:pt x="4361" y="1348"/>
                  </a:cubicBezTo>
                  <a:cubicBezTo>
                    <a:pt x="4307" y="1360"/>
                    <a:pt x="4253" y="1367"/>
                    <a:pt x="4205" y="1367"/>
                  </a:cubicBezTo>
                  <a:cubicBezTo>
                    <a:pt x="4066" y="1367"/>
                    <a:pt x="3972" y="1314"/>
                    <a:pt x="4033" y="1217"/>
                  </a:cubicBezTo>
                  <a:cubicBezTo>
                    <a:pt x="4067" y="1175"/>
                    <a:pt x="4103" y="1159"/>
                    <a:pt x="4149" y="1159"/>
                  </a:cubicBezTo>
                  <a:cubicBezTo>
                    <a:pt x="4284" y="1159"/>
                    <a:pt x="4509" y="1295"/>
                    <a:pt x="5033" y="1331"/>
                  </a:cubicBezTo>
                  <a:cubicBezTo>
                    <a:pt x="5061" y="1333"/>
                    <a:pt x="5088" y="1334"/>
                    <a:pt x="5115" y="1334"/>
                  </a:cubicBezTo>
                  <a:cubicBezTo>
                    <a:pt x="5893" y="1334"/>
                    <a:pt x="6459" y="676"/>
                    <a:pt x="6459" y="676"/>
                  </a:cubicBezTo>
                  <a:lnTo>
                    <a:pt x="6459" y="676"/>
                  </a:lnTo>
                  <a:cubicBezTo>
                    <a:pt x="6005" y="932"/>
                    <a:pt x="5521" y="1030"/>
                    <a:pt x="5034" y="1030"/>
                  </a:cubicBezTo>
                  <a:cubicBezTo>
                    <a:pt x="3869" y="1030"/>
                    <a:pt x="2686" y="468"/>
                    <a:pt x="1853" y="168"/>
                  </a:cubicBezTo>
                  <a:cubicBezTo>
                    <a:pt x="1508" y="45"/>
                    <a:pt x="1207" y="1"/>
                    <a:pt x="95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6" name="Google Shape;9436;p22"/>
            <p:cNvSpPr/>
            <p:nvPr/>
          </p:nvSpPr>
          <p:spPr>
            <a:xfrm>
              <a:off x="8437027" y="4045246"/>
              <a:ext cx="118246" cy="82703"/>
            </a:xfrm>
            <a:custGeom>
              <a:avLst/>
              <a:gdLst/>
              <a:ahLst/>
              <a:cxnLst/>
              <a:rect l="l" t="t" r="r" b="b"/>
              <a:pathLst>
                <a:path w="3623" h="2534" extrusionOk="0">
                  <a:moveTo>
                    <a:pt x="2529" y="1"/>
                  </a:moveTo>
                  <a:cubicBezTo>
                    <a:pt x="1935" y="1"/>
                    <a:pt x="1246" y="124"/>
                    <a:pt x="869" y="616"/>
                  </a:cubicBezTo>
                  <a:cubicBezTo>
                    <a:pt x="1" y="1763"/>
                    <a:pt x="525" y="2533"/>
                    <a:pt x="525" y="2533"/>
                  </a:cubicBezTo>
                  <a:cubicBezTo>
                    <a:pt x="525" y="2533"/>
                    <a:pt x="361" y="2173"/>
                    <a:pt x="1394" y="2156"/>
                  </a:cubicBezTo>
                  <a:cubicBezTo>
                    <a:pt x="2426" y="2156"/>
                    <a:pt x="2312" y="1501"/>
                    <a:pt x="2263" y="1271"/>
                  </a:cubicBezTo>
                  <a:cubicBezTo>
                    <a:pt x="2181" y="1025"/>
                    <a:pt x="2246" y="747"/>
                    <a:pt x="2426" y="550"/>
                  </a:cubicBezTo>
                  <a:cubicBezTo>
                    <a:pt x="2656" y="206"/>
                    <a:pt x="3623" y="124"/>
                    <a:pt x="3623" y="124"/>
                  </a:cubicBezTo>
                  <a:cubicBezTo>
                    <a:pt x="3623" y="124"/>
                    <a:pt x="3123" y="1"/>
                    <a:pt x="252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7" name="Google Shape;9437;p22"/>
            <p:cNvSpPr/>
            <p:nvPr/>
          </p:nvSpPr>
          <p:spPr>
            <a:xfrm>
              <a:off x="8527432" y="3957777"/>
              <a:ext cx="73859" cy="87599"/>
            </a:xfrm>
            <a:custGeom>
              <a:avLst/>
              <a:gdLst/>
              <a:ahLst/>
              <a:cxnLst/>
              <a:rect l="l" t="t" r="r" b="b"/>
              <a:pathLst>
                <a:path w="2263" h="2684" extrusionOk="0">
                  <a:moveTo>
                    <a:pt x="1132" y="1"/>
                  </a:moveTo>
                  <a:cubicBezTo>
                    <a:pt x="1132" y="1"/>
                    <a:pt x="1345" y="542"/>
                    <a:pt x="984" y="739"/>
                  </a:cubicBezTo>
                  <a:cubicBezTo>
                    <a:pt x="624" y="919"/>
                    <a:pt x="1" y="1345"/>
                    <a:pt x="247" y="2017"/>
                  </a:cubicBezTo>
                  <a:cubicBezTo>
                    <a:pt x="490" y="2684"/>
                    <a:pt x="1670" y="2431"/>
                    <a:pt x="2249" y="2603"/>
                  </a:cubicBezTo>
                  <a:lnTo>
                    <a:pt x="2249" y="2603"/>
                  </a:lnTo>
                  <a:cubicBezTo>
                    <a:pt x="2138" y="2553"/>
                    <a:pt x="1399" y="2110"/>
                    <a:pt x="1459" y="1443"/>
                  </a:cubicBezTo>
                  <a:cubicBezTo>
                    <a:pt x="1525" y="706"/>
                    <a:pt x="1427" y="181"/>
                    <a:pt x="1132" y="1"/>
                  </a:cubicBezTo>
                  <a:close/>
                  <a:moveTo>
                    <a:pt x="2249" y="2603"/>
                  </a:moveTo>
                  <a:cubicBezTo>
                    <a:pt x="2256" y="2606"/>
                    <a:pt x="2260" y="2608"/>
                    <a:pt x="2262" y="2608"/>
                  </a:cubicBezTo>
                  <a:cubicBezTo>
                    <a:pt x="2262" y="2608"/>
                    <a:pt x="2263" y="2607"/>
                    <a:pt x="2263" y="2607"/>
                  </a:cubicBezTo>
                  <a:cubicBezTo>
                    <a:pt x="2258" y="2606"/>
                    <a:pt x="2253" y="2604"/>
                    <a:pt x="2249" y="2603"/>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8" name="Google Shape;9438;p22"/>
            <p:cNvSpPr/>
            <p:nvPr/>
          </p:nvSpPr>
          <p:spPr>
            <a:xfrm>
              <a:off x="8607133" y="3996322"/>
              <a:ext cx="103820" cy="140700"/>
            </a:xfrm>
            <a:custGeom>
              <a:avLst/>
              <a:gdLst/>
              <a:ahLst/>
              <a:cxnLst/>
              <a:rect l="l" t="t" r="r" b="b"/>
              <a:pathLst>
                <a:path w="3181" h="4311" extrusionOk="0">
                  <a:moveTo>
                    <a:pt x="378" y="0"/>
                  </a:moveTo>
                  <a:lnTo>
                    <a:pt x="378" y="0"/>
                  </a:lnTo>
                  <a:cubicBezTo>
                    <a:pt x="1" y="1344"/>
                    <a:pt x="542" y="1606"/>
                    <a:pt x="1099" y="2475"/>
                  </a:cubicBezTo>
                  <a:cubicBezTo>
                    <a:pt x="1640" y="3344"/>
                    <a:pt x="1050" y="4311"/>
                    <a:pt x="1050" y="4311"/>
                  </a:cubicBezTo>
                  <a:cubicBezTo>
                    <a:pt x="1443" y="4032"/>
                    <a:pt x="1788" y="3360"/>
                    <a:pt x="2492" y="2918"/>
                  </a:cubicBezTo>
                  <a:cubicBezTo>
                    <a:pt x="3181" y="2492"/>
                    <a:pt x="2902" y="1590"/>
                    <a:pt x="2902" y="1590"/>
                  </a:cubicBezTo>
                  <a:lnTo>
                    <a:pt x="2902" y="1590"/>
                  </a:lnTo>
                  <a:cubicBezTo>
                    <a:pt x="2863" y="1695"/>
                    <a:pt x="2761" y="1747"/>
                    <a:pt x="2587" y="1747"/>
                  </a:cubicBezTo>
                  <a:cubicBezTo>
                    <a:pt x="2544" y="1747"/>
                    <a:pt x="2496" y="1744"/>
                    <a:pt x="2443" y="1738"/>
                  </a:cubicBezTo>
                  <a:cubicBezTo>
                    <a:pt x="2414" y="1730"/>
                    <a:pt x="2385" y="1727"/>
                    <a:pt x="2357" y="1727"/>
                  </a:cubicBezTo>
                  <a:cubicBezTo>
                    <a:pt x="2134" y="1727"/>
                    <a:pt x="1961" y="1947"/>
                    <a:pt x="2033" y="2180"/>
                  </a:cubicBezTo>
                  <a:cubicBezTo>
                    <a:pt x="2114" y="2354"/>
                    <a:pt x="1975" y="2518"/>
                    <a:pt x="1814" y="2518"/>
                  </a:cubicBezTo>
                  <a:cubicBezTo>
                    <a:pt x="1778" y="2518"/>
                    <a:pt x="1742" y="2510"/>
                    <a:pt x="1706" y="2492"/>
                  </a:cubicBezTo>
                  <a:cubicBezTo>
                    <a:pt x="1558" y="2426"/>
                    <a:pt x="1558" y="2065"/>
                    <a:pt x="1771" y="1885"/>
                  </a:cubicBezTo>
                  <a:cubicBezTo>
                    <a:pt x="1984" y="1705"/>
                    <a:pt x="2132" y="1311"/>
                    <a:pt x="1952" y="689"/>
                  </a:cubicBezTo>
                  <a:cubicBezTo>
                    <a:pt x="1798" y="202"/>
                    <a:pt x="1325" y="96"/>
                    <a:pt x="1008" y="96"/>
                  </a:cubicBezTo>
                  <a:cubicBezTo>
                    <a:pt x="918" y="96"/>
                    <a:pt x="842" y="104"/>
                    <a:pt x="788" y="115"/>
                  </a:cubicBezTo>
                  <a:cubicBezTo>
                    <a:pt x="757" y="122"/>
                    <a:pt x="725" y="125"/>
                    <a:pt x="694" y="125"/>
                  </a:cubicBezTo>
                  <a:cubicBezTo>
                    <a:pt x="575" y="125"/>
                    <a:pt x="456" y="78"/>
                    <a:pt x="3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9" name="Google Shape;9439;p22"/>
            <p:cNvSpPr/>
            <p:nvPr/>
          </p:nvSpPr>
          <p:spPr>
            <a:xfrm>
              <a:off x="8616761" y="4052491"/>
              <a:ext cx="33" cy="33"/>
            </a:xfrm>
            <a:custGeom>
              <a:avLst/>
              <a:gdLst/>
              <a:ahLst/>
              <a:cxnLst/>
              <a:rect l="l" t="t" r="r" b="b"/>
              <a:pathLst>
                <a:path w="1" h="1" extrusionOk="0">
                  <a:moveTo>
                    <a:pt x="1" y="0"/>
                  </a:moveTo>
                  <a:lnTo>
                    <a:pt x="1" y="0"/>
                  </a:lnTo>
                  <a:lnTo>
                    <a:pt x="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0" name="Google Shape;9440;p22"/>
            <p:cNvSpPr/>
            <p:nvPr/>
          </p:nvSpPr>
          <p:spPr>
            <a:xfrm>
              <a:off x="8583602" y="3788813"/>
              <a:ext cx="264853" cy="264755"/>
            </a:xfrm>
            <a:custGeom>
              <a:avLst/>
              <a:gdLst/>
              <a:ahLst/>
              <a:cxnLst/>
              <a:rect l="l" t="t" r="r" b="b"/>
              <a:pathLst>
                <a:path w="8115" h="8112" extrusionOk="0">
                  <a:moveTo>
                    <a:pt x="5777" y="1"/>
                  </a:moveTo>
                  <a:cubicBezTo>
                    <a:pt x="5253" y="1"/>
                    <a:pt x="4736" y="177"/>
                    <a:pt x="4426" y="572"/>
                  </a:cubicBezTo>
                  <a:cubicBezTo>
                    <a:pt x="4131" y="998"/>
                    <a:pt x="4082" y="1572"/>
                    <a:pt x="4312" y="2031"/>
                  </a:cubicBezTo>
                  <a:cubicBezTo>
                    <a:pt x="4521" y="2449"/>
                    <a:pt x="4859" y="2599"/>
                    <a:pt x="5191" y="2599"/>
                  </a:cubicBezTo>
                  <a:cubicBezTo>
                    <a:pt x="5536" y="2599"/>
                    <a:pt x="5874" y="2436"/>
                    <a:pt x="6049" y="2244"/>
                  </a:cubicBezTo>
                  <a:cubicBezTo>
                    <a:pt x="6229" y="2047"/>
                    <a:pt x="6295" y="1769"/>
                    <a:pt x="6246" y="1490"/>
                  </a:cubicBezTo>
                  <a:cubicBezTo>
                    <a:pt x="6197" y="1169"/>
                    <a:pt x="5965" y="1033"/>
                    <a:pt x="5752" y="1033"/>
                  </a:cubicBezTo>
                  <a:cubicBezTo>
                    <a:pt x="5606" y="1033"/>
                    <a:pt x="5470" y="1098"/>
                    <a:pt x="5410" y="1211"/>
                  </a:cubicBezTo>
                  <a:cubicBezTo>
                    <a:pt x="5279" y="1506"/>
                    <a:pt x="5344" y="1851"/>
                    <a:pt x="5754" y="1916"/>
                  </a:cubicBezTo>
                  <a:cubicBezTo>
                    <a:pt x="6098" y="1965"/>
                    <a:pt x="5918" y="2408"/>
                    <a:pt x="5475" y="2506"/>
                  </a:cubicBezTo>
                  <a:cubicBezTo>
                    <a:pt x="5391" y="2532"/>
                    <a:pt x="5305" y="2545"/>
                    <a:pt x="5219" y="2545"/>
                  </a:cubicBezTo>
                  <a:cubicBezTo>
                    <a:pt x="4873" y="2545"/>
                    <a:pt x="4538" y="2340"/>
                    <a:pt x="4394" y="1998"/>
                  </a:cubicBezTo>
                  <a:cubicBezTo>
                    <a:pt x="4197" y="1555"/>
                    <a:pt x="4246" y="1031"/>
                    <a:pt x="4525" y="638"/>
                  </a:cubicBezTo>
                  <a:cubicBezTo>
                    <a:pt x="4795" y="300"/>
                    <a:pt x="5254" y="140"/>
                    <a:pt x="5719" y="140"/>
                  </a:cubicBezTo>
                  <a:cubicBezTo>
                    <a:pt x="5818" y="140"/>
                    <a:pt x="5918" y="148"/>
                    <a:pt x="6016" y="162"/>
                  </a:cubicBezTo>
                  <a:cubicBezTo>
                    <a:pt x="7229" y="293"/>
                    <a:pt x="7934" y="1998"/>
                    <a:pt x="7197" y="3145"/>
                  </a:cubicBezTo>
                  <a:cubicBezTo>
                    <a:pt x="6967" y="3522"/>
                    <a:pt x="6639" y="3817"/>
                    <a:pt x="6246" y="3998"/>
                  </a:cubicBezTo>
                  <a:cubicBezTo>
                    <a:pt x="5849" y="4164"/>
                    <a:pt x="5396" y="4247"/>
                    <a:pt x="4871" y="4247"/>
                  </a:cubicBezTo>
                  <a:cubicBezTo>
                    <a:pt x="4462" y="4247"/>
                    <a:pt x="4010" y="4197"/>
                    <a:pt x="3508" y="4096"/>
                  </a:cubicBezTo>
                  <a:cubicBezTo>
                    <a:pt x="3208" y="4039"/>
                    <a:pt x="2914" y="4010"/>
                    <a:pt x="2632" y="4010"/>
                  </a:cubicBezTo>
                  <a:cubicBezTo>
                    <a:pt x="1298" y="4010"/>
                    <a:pt x="240" y="4655"/>
                    <a:pt x="132" y="5981"/>
                  </a:cubicBezTo>
                  <a:cubicBezTo>
                    <a:pt x="1" y="7571"/>
                    <a:pt x="1050" y="8112"/>
                    <a:pt x="1050" y="8112"/>
                  </a:cubicBezTo>
                  <a:cubicBezTo>
                    <a:pt x="1050" y="8112"/>
                    <a:pt x="1033" y="8079"/>
                    <a:pt x="1017" y="8079"/>
                  </a:cubicBezTo>
                  <a:cubicBezTo>
                    <a:pt x="443" y="7424"/>
                    <a:pt x="607" y="6227"/>
                    <a:pt x="607" y="6227"/>
                  </a:cubicBezTo>
                  <a:cubicBezTo>
                    <a:pt x="689" y="5719"/>
                    <a:pt x="951" y="5244"/>
                    <a:pt x="1345" y="4916"/>
                  </a:cubicBezTo>
                  <a:cubicBezTo>
                    <a:pt x="1926" y="4475"/>
                    <a:pt x="2666" y="4389"/>
                    <a:pt x="3154" y="4389"/>
                  </a:cubicBezTo>
                  <a:cubicBezTo>
                    <a:pt x="3464" y="4389"/>
                    <a:pt x="3672" y="4424"/>
                    <a:pt x="3672" y="4424"/>
                  </a:cubicBezTo>
                  <a:cubicBezTo>
                    <a:pt x="3918" y="4440"/>
                    <a:pt x="4164" y="4457"/>
                    <a:pt x="4377" y="4473"/>
                  </a:cubicBezTo>
                  <a:cubicBezTo>
                    <a:pt x="4466" y="4477"/>
                    <a:pt x="4556" y="4480"/>
                    <a:pt x="4647" y="4480"/>
                  </a:cubicBezTo>
                  <a:cubicBezTo>
                    <a:pt x="5621" y="4480"/>
                    <a:pt x="6729" y="4218"/>
                    <a:pt x="7344" y="3244"/>
                  </a:cubicBezTo>
                  <a:cubicBezTo>
                    <a:pt x="8114" y="1982"/>
                    <a:pt x="7360" y="179"/>
                    <a:pt x="6033" y="15"/>
                  </a:cubicBezTo>
                  <a:cubicBezTo>
                    <a:pt x="5948" y="6"/>
                    <a:pt x="5862" y="1"/>
                    <a:pt x="577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1" name="Google Shape;9441;p22"/>
            <p:cNvSpPr/>
            <p:nvPr/>
          </p:nvSpPr>
          <p:spPr>
            <a:xfrm>
              <a:off x="8653674" y="3940839"/>
              <a:ext cx="152515" cy="77971"/>
            </a:xfrm>
            <a:custGeom>
              <a:avLst/>
              <a:gdLst/>
              <a:ahLst/>
              <a:cxnLst/>
              <a:rect l="l" t="t" r="r" b="b"/>
              <a:pathLst>
                <a:path w="4673" h="2389" extrusionOk="0">
                  <a:moveTo>
                    <a:pt x="1092" y="0"/>
                  </a:moveTo>
                  <a:cubicBezTo>
                    <a:pt x="395" y="0"/>
                    <a:pt x="1" y="225"/>
                    <a:pt x="1" y="225"/>
                  </a:cubicBezTo>
                  <a:cubicBezTo>
                    <a:pt x="84" y="210"/>
                    <a:pt x="165" y="202"/>
                    <a:pt x="241" y="202"/>
                  </a:cubicBezTo>
                  <a:cubicBezTo>
                    <a:pt x="732" y="202"/>
                    <a:pt x="1049" y="513"/>
                    <a:pt x="935" y="995"/>
                  </a:cubicBezTo>
                  <a:cubicBezTo>
                    <a:pt x="821" y="1405"/>
                    <a:pt x="968" y="1864"/>
                    <a:pt x="1329" y="2126"/>
                  </a:cubicBezTo>
                  <a:cubicBezTo>
                    <a:pt x="1640" y="2389"/>
                    <a:pt x="2558" y="2389"/>
                    <a:pt x="2558" y="2389"/>
                  </a:cubicBezTo>
                  <a:cubicBezTo>
                    <a:pt x="2296" y="2241"/>
                    <a:pt x="2542" y="1880"/>
                    <a:pt x="2706" y="1438"/>
                  </a:cubicBezTo>
                  <a:cubicBezTo>
                    <a:pt x="2861" y="1033"/>
                    <a:pt x="2439" y="879"/>
                    <a:pt x="2242" y="879"/>
                  </a:cubicBezTo>
                  <a:cubicBezTo>
                    <a:pt x="2232" y="879"/>
                    <a:pt x="2223" y="880"/>
                    <a:pt x="2214" y="881"/>
                  </a:cubicBezTo>
                  <a:cubicBezTo>
                    <a:pt x="2110" y="890"/>
                    <a:pt x="2034" y="910"/>
                    <a:pt x="1963" y="910"/>
                  </a:cubicBezTo>
                  <a:cubicBezTo>
                    <a:pt x="1910" y="910"/>
                    <a:pt x="1860" y="899"/>
                    <a:pt x="1804" y="864"/>
                  </a:cubicBezTo>
                  <a:cubicBezTo>
                    <a:pt x="1698" y="785"/>
                    <a:pt x="1742" y="578"/>
                    <a:pt x="2012" y="578"/>
                  </a:cubicBezTo>
                  <a:cubicBezTo>
                    <a:pt x="2077" y="578"/>
                    <a:pt x="2154" y="590"/>
                    <a:pt x="2247" y="618"/>
                  </a:cubicBezTo>
                  <a:cubicBezTo>
                    <a:pt x="2738" y="766"/>
                    <a:pt x="2591" y="1241"/>
                    <a:pt x="3312" y="1372"/>
                  </a:cubicBezTo>
                  <a:cubicBezTo>
                    <a:pt x="3369" y="1384"/>
                    <a:pt x="3423" y="1389"/>
                    <a:pt x="3474" y="1389"/>
                  </a:cubicBezTo>
                  <a:cubicBezTo>
                    <a:pt x="4075" y="1389"/>
                    <a:pt x="4220" y="642"/>
                    <a:pt x="4296" y="536"/>
                  </a:cubicBezTo>
                  <a:cubicBezTo>
                    <a:pt x="4410" y="389"/>
                    <a:pt x="4541" y="258"/>
                    <a:pt x="4673" y="159"/>
                  </a:cubicBezTo>
                  <a:lnTo>
                    <a:pt x="4673" y="159"/>
                  </a:lnTo>
                  <a:cubicBezTo>
                    <a:pt x="4464" y="273"/>
                    <a:pt x="4092" y="386"/>
                    <a:pt x="3562" y="386"/>
                  </a:cubicBezTo>
                  <a:cubicBezTo>
                    <a:pt x="3175" y="386"/>
                    <a:pt x="2702" y="326"/>
                    <a:pt x="2148" y="159"/>
                  </a:cubicBezTo>
                  <a:cubicBezTo>
                    <a:pt x="1745" y="41"/>
                    <a:pt x="1390" y="0"/>
                    <a:pt x="109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2" name="Google Shape;9442;p22"/>
            <p:cNvSpPr/>
            <p:nvPr/>
          </p:nvSpPr>
          <p:spPr>
            <a:xfrm>
              <a:off x="8662780" y="3798376"/>
              <a:ext cx="104897" cy="109270"/>
            </a:xfrm>
            <a:custGeom>
              <a:avLst/>
              <a:gdLst/>
              <a:ahLst/>
              <a:cxnLst/>
              <a:rect l="l" t="t" r="r" b="b"/>
              <a:pathLst>
                <a:path w="3214" h="3348" extrusionOk="0">
                  <a:moveTo>
                    <a:pt x="1951" y="0"/>
                  </a:moveTo>
                  <a:cubicBezTo>
                    <a:pt x="1509" y="279"/>
                    <a:pt x="1443" y="722"/>
                    <a:pt x="722" y="1344"/>
                  </a:cubicBezTo>
                  <a:cubicBezTo>
                    <a:pt x="1" y="1967"/>
                    <a:pt x="214" y="2426"/>
                    <a:pt x="361" y="2672"/>
                  </a:cubicBezTo>
                  <a:cubicBezTo>
                    <a:pt x="460" y="2803"/>
                    <a:pt x="427" y="3000"/>
                    <a:pt x="296" y="3082"/>
                  </a:cubicBezTo>
                  <a:cubicBezTo>
                    <a:pt x="1394" y="2984"/>
                    <a:pt x="1246" y="2344"/>
                    <a:pt x="1181" y="2148"/>
                  </a:cubicBezTo>
                  <a:cubicBezTo>
                    <a:pt x="1115" y="1951"/>
                    <a:pt x="1148" y="1836"/>
                    <a:pt x="1246" y="1836"/>
                  </a:cubicBezTo>
                  <a:cubicBezTo>
                    <a:pt x="1361" y="1836"/>
                    <a:pt x="1345" y="2066"/>
                    <a:pt x="1345" y="2344"/>
                  </a:cubicBezTo>
                  <a:cubicBezTo>
                    <a:pt x="1328" y="2639"/>
                    <a:pt x="1279" y="3279"/>
                    <a:pt x="2115" y="3344"/>
                  </a:cubicBezTo>
                  <a:cubicBezTo>
                    <a:pt x="2147" y="3347"/>
                    <a:pt x="2177" y="3348"/>
                    <a:pt x="2207" y="3348"/>
                  </a:cubicBezTo>
                  <a:cubicBezTo>
                    <a:pt x="2985" y="3348"/>
                    <a:pt x="3213" y="2557"/>
                    <a:pt x="3213" y="2557"/>
                  </a:cubicBezTo>
                  <a:lnTo>
                    <a:pt x="3213" y="2557"/>
                  </a:lnTo>
                  <a:cubicBezTo>
                    <a:pt x="3092" y="2591"/>
                    <a:pt x="2946" y="2615"/>
                    <a:pt x="2790" y="2615"/>
                  </a:cubicBezTo>
                  <a:cubicBezTo>
                    <a:pt x="2338" y="2615"/>
                    <a:pt x="1806" y="2412"/>
                    <a:pt x="1574" y="1656"/>
                  </a:cubicBezTo>
                  <a:cubicBezTo>
                    <a:pt x="1378" y="1082"/>
                    <a:pt x="1525" y="427"/>
                    <a:pt x="195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3" name="Google Shape;9443;p22"/>
            <p:cNvSpPr/>
            <p:nvPr/>
          </p:nvSpPr>
          <p:spPr>
            <a:xfrm>
              <a:off x="8813108" y="3642271"/>
              <a:ext cx="63154" cy="250297"/>
            </a:xfrm>
            <a:custGeom>
              <a:avLst/>
              <a:gdLst/>
              <a:ahLst/>
              <a:cxnLst/>
              <a:rect l="l" t="t" r="r" b="b"/>
              <a:pathLst>
                <a:path w="1935" h="7669" extrusionOk="0">
                  <a:moveTo>
                    <a:pt x="1293" y="0"/>
                  </a:moveTo>
                  <a:cubicBezTo>
                    <a:pt x="980" y="0"/>
                    <a:pt x="738" y="374"/>
                    <a:pt x="738" y="374"/>
                  </a:cubicBezTo>
                  <a:cubicBezTo>
                    <a:pt x="1" y="1505"/>
                    <a:pt x="820" y="3292"/>
                    <a:pt x="968" y="5177"/>
                  </a:cubicBezTo>
                  <a:cubicBezTo>
                    <a:pt x="1115" y="7045"/>
                    <a:pt x="460" y="7668"/>
                    <a:pt x="460" y="7668"/>
                  </a:cubicBezTo>
                  <a:cubicBezTo>
                    <a:pt x="1164" y="7127"/>
                    <a:pt x="1312" y="5357"/>
                    <a:pt x="1181" y="3997"/>
                  </a:cubicBezTo>
                  <a:cubicBezTo>
                    <a:pt x="1050" y="2636"/>
                    <a:pt x="1066" y="1358"/>
                    <a:pt x="1328" y="1095"/>
                  </a:cubicBezTo>
                  <a:cubicBezTo>
                    <a:pt x="1591" y="833"/>
                    <a:pt x="1935" y="292"/>
                    <a:pt x="1509" y="63"/>
                  </a:cubicBezTo>
                  <a:cubicBezTo>
                    <a:pt x="1435" y="18"/>
                    <a:pt x="1362" y="0"/>
                    <a:pt x="12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4" name="Google Shape;9444;p22"/>
            <p:cNvSpPr/>
            <p:nvPr/>
          </p:nvSpPr>
          <p:spPr>
            <a:xfrm>
              <a:off x="8753186" y="3609568"/>
              <a:ext cx="279312" cy="332217"/>
            </a:xfrm>
            <a:custGeom>
              <a:avLst/>
              <a:gdLst/>
              <a:ahLst/>
              <a:cxnLst/>
              <a:rect l="l" t="t" r="r" b="b"/>
              <a:pathLst>
                <a:path w="8558" h="10179" extrusionOk="0">
                  <a:moveTo>
                    <a:pt x="6283" y="0"/>
                  </a:moveTo>
                  <a:cubicBezTo>
                    <a:pt x="6087" y="0"/>
                    <a:pt x="5887" y="21"/>
                    <a:pt x="5689" y="65"/>
                  </a:cubicBezTo>
                  <a:cubicBezTo>
                    <a:pt x="4492" y="327"/>
                    <a:pt x="3738" y="1573"/>
                    <a:pt x="3509" y="2835"/>
                  </a:cubicBezTo>
                  <a:cubicBezTo>
                    <a:pt x="3263" y="4146"/>
                    <a:pt x="3509" y="5376"/>
                    <a:pt x="3459" y="6474"/>
                  </a:cubicBezTo>
                  <a:cubicBezTo>
                    <a:pt x="3509" y="7457"/>
                    <a:pt x="3148" y="8424"/>
                    <a:pt x="2443" y="9129"/>
                  </a:cubicBezTo>
                  <a:cubicBezTo>
                    <a:pt x="1771" y="9752"/>
                    <a:pt x="919" y="10113"/>
                    <a:pt x="1" y="10178"/>
                  </a:cubicBezTo>
                  <a:cubicBezTo>
                    <a:pt x="919" y="10145"/>
                    <a:pt x="1804" y="9801"/>
                    <a:pt x="2509" y="9195"/>
                  </a:cubicBezTo>
                  <a:cubicBezTo>
                    <a:pt x="3246" y="8490"/>
                    <a:pt x="3640" y="7506"/>
                    <a:pt x="3590" y="6474"/>
                  </a:cubicBezTo>
                  <a:cubicBezTo>
                    <a:pt x="3656" y="5359"/>
                    <a:pt x="3427" y="4113"/>
                    <a:pt x="3672" y="2868"/>
                  </a:cubicBezTo>
                  <a:cubicBezTo>
                    <a:pt x="3902" y="1622"/>
                    <a:pt x="4607" y="475"/>
                    <a:pt x="5721" y="212"/>
                  </a:cubicBezTo>
                  <a:cubicBezTo>
                    <a:pt x="5836" y="180"/>
                    <a:pt x="5967" y="147"/>
                    <a:pt x="6098" y="147"/>
                  </a:cubicBezTo>
                  <a:cubicBezTo>
                    <a:pt x="6145" y="143"/>
                    <a:pt x="6191" y="142"/>
                    <a:pt x="6236" y="142"/>
                  </a:cubicBezTo>
                  <a:cubicBezTo>
                    <a:pt x="6643" y="142"/>
                    <a:pt x="7020" y="272"/>
                    <a:pt x="7344" y="507"/>
                  </a:cubicBezTo>
                  <a:cubicBezTo>
                    <a:pt x="8065" y="1081"/>
                    <a:pt x="7967" y="2310"/>
                    <a:pt x="7557" y="2704"/>
                  </a:cubicBezTo>
                  <a:cubicBezTo>
                    <a:pt x="7351" y="2882"/>
                    <a:pt x="7126" y="2955"/>
                    <a:pt x="6928" y="2955"/>
                  </a:cubicBezTo>
                  <a:cubicBezTo>
                    <a:pt x="6670" y="2955"/>
                    <a:pt x="6458" y="2831"/>
                    <a:pt x="6393" y="2655"/>
                  </a:cubicBezTo>
                  <a:lnTo>
                    <a:pt x="6393" y="2655"/>
                  </a:lnTo>
                  <a:cubicBezTo>
                    <a:pt x="6393" y="2655"/>
                    <a:pt x="6427" y="2660"/>
                    <a:pt x="6478" y="2660"/>
                  </a:cubicBezTo>
                  <a:cubicBezTo>
                    <a:pt x="6613" y="2660"/>
                    <a:pt x="6868" y="2625"/>
                    <a:pt x="6951" y="2376"/>
                  </a:cubicBezTo>
                  <a:cubicBezTo>
                    <a:pt x="7065" y="2065"/>
                    <a:pt x="6885" y="1720"/>
                    <a:pt x="6557" y="1671"/>
                  </a:cubicBezTo>
                  <a:cubicBezTo>
                    <a:pt x="6501" y="1655"/>
                    <a:pt x="6446" y="1648"/>
                    <a:pt x="6393" y="1648"/>
                  </a:cubicBezTo>
                  <a:cubicBezTo>
                    <a:pt x="6007" y="1648"/>
                    <a:pt x="5709" y="2036"/>
                    <a:pt x="5852" y="2425"/>
                  </a:cubicBezTo>
                  <a:cubicBezTo>
                    <a:pt x="5942" y="2805"/>
                    <a:pt x="6457" y="3093"/>
                    <a:pt x="7000" y="3093"/>
                  </a:cubicBezTo>
                  <a:cubicBezTo>
                    <a:pt x="7253" y="3093"/>
                    <a:pt x="7513" y="3030"/>
                    <a:pt x="7737" y="2884"/>
                  </a:cubicBezTo>
                  <a:cubicBezTo>
                    <a:pt x="8147" y="2671"/>
                    <a:pt x="8557" y="1966"/>
                    <a:pt x="8262" y="1163"/>
                  </a:cubicBezTo>
                  <a:cubicBezTo>
                    <a:pt x="8033" y="449"/>
                    <a:pt x="7194" y="0"/>
                    <a:pt x="62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5" name="Google Shape;9445;p22"/>
            <p:cNvSpPr/>
            <p:nvPr/>
          </p:nvSpPr>
          <p:spPr>
            <a:xfrm>
              <a:off x="8885857" y="3655815"/>
              <a:ext cx="81365" cy="68865"/>
            </a:xfrm>
            <a:custGeom>
              <a:avLst/>
              <a:gdLst/>
              <a:ahLst/>
              <a:cxnLst/>
              <a:rect l="l" t="t" r="r" b="b"/>
              <a:pathLst>
                <a:path w="2493" h="2110" extrusionOk="0">
                  <a:moveTo>
                    <a:pt x="686" y="1"/>
                  </a:moveTo>
                  <a:cubicBezTo>
                    <a:pt x="619" y="1"/>
                    <a:pt x="549" y="8"/>
                    <a:pt x="476" y="25"/>
                  </a:cubicBezTo>
                  <a:cubicBezTo>
                    <a:pt x="591" y="107"/>
                    <a:pt x="624" y="271"/>
                    <a:pt x="525" y="385"/>
                  </a:cubicBezTo>
                  <a:cubicBezTo>
                    <a:pt x="378" y="615"/>
                    <a:pt x="1" y="1320"/>
                    <a:pt x="542" y="1860"/>
                  </a:cubicBezTo>
                  <a:cubicBezTo>
                    <a:pt x="727" y="2045"/>
                    <a:pt x="984" y="2109"/>
                    <a:pt x="1251" y="2109"/>
                  </a:cubicBezTo>
                  <a:cubicBezTo>
                    <a:pt x="1790" y="2109"/>
                    <a:pt x="2372" y="1850"/>
                    <a:pt x="2492" y="1795"/>
                  </a:cubicBezTo>
                  <a:lnTo>
                    <a:pt x="2492" y="1795"/>
                  </a:lnTo>
                  <a:cubicBezTo>
                    <a:pt x="2492" y="1795"/>
                    <a:pt x="2460" y="1799"/>
                    <a:pt x="2407" y="1799"/>
                  </a:cubicBezTo>
                  <a:cubicBezTo>
                    <a:pt x="2192" y="1799"/>
                    <a:pt x="1637" y="1735"/>
                    <a:pt x="1558" y="1090"/>
                  </a:cubicBezTo>
                  <a:cubicBezTo>
                    <a:pt x="1472" y="400"/>
                    <a:pt x="1159" y="1"/>
                    <a:pt x="68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6" name="Google Shape;9446;p22"/>
            <p:cNvSpPr/>
            <p:nvPr/>
          </p:nvSpPr>
          <p:spPr>
            <a:xfrm>
              <a:off x="8889611" y="3660352"/>
              <a:ext cx="157313" cy="178723"/>
            </a:xfrm>
            <a:custGeom>
              <a:avLst/>
              <a:gdLst/>
              <a:ahLst/>
              <a:cxnLst/>
              <a:rect l="l" t="t" r="r" b="b"/>
              <a:pathLst>
                <a:path w="4820" h="5476" extrusionOk="0">
                  <a:moveTo>
                    <a:pt x="4344" y="0"/>
                  </a:moveTo>
                  <a:cubicBezTo>
                    <a:pt x="4475" y="558"/>
                    <a:pt x="4262" y="1148"/>
                    <a:pt x="3803" y="1492"/>
                  </a:cubicBezTo>
                  <a:cubicBezTo>
                    <a:pt x="3017" y="2049"/>
                    <a:pt x="1902" y="1771"/>
                    <a:pt x="1000" y="2410"/>
                  </a:cubicBezTo>
                  <a:cubicBezTo>
                    <a:pt x="99" y="3033"/>
                    <a:pt x="197" y="3951"/>
                    <a:pt x="181" y="4459"/>
                  </a:cubicBezTo>
                  <a:cubicBezTo>
                    <a:pt x="197" y="4803"/>
                    <a:pt x="132" y="5147"/>
                    <a:pt x="1" y="5475"/>
                  </a:cubicBezTo>
                  <a:cubicBezTo>
                    <a:pt x="296" y="5278"/>
                    <a:pt x="476" y="4934"/>
                    <a:pt x="460" y="4574"/>
                  </a:cubicBezTo>
                  <a:cubicBezTo>
                    <a:pt x="444" y="3931"/>
                    <a:pt x="515" y="3202"/>
                    <a:pt x="711" y="3202"/>
                  </a:cubicBezTo>
                  <a:cubicBezTo>
                    <a:pt x="725" y="3202"/>
                    <a:pt x="739" y="3206"/>
                    <a:pt x="755" y="3213"/>
                  </a:cubicBezTo>
                  <a:cubicBezTo>
                    <a:pt x="984" y="3311"/>
                    <a:pt x="804" y="3574"/>
                    <a:pt x="722" y="3721"/>
                  </a:cubicBezTo>
                  <a:cubicBezTo>
                    <a:pt x="623" y="3869"/>
                    <a:pt x="460" y="4541"/>
                    <a:pt x="1181" y="4951"/>
                  </a:cubicBezTo>
                  <a:cubicBezTo>
                    <a:pt x="1181" y="4951"/>
                    <a:pt x="951" y="4426"/>
                    <a:pt x="1345" y="4147"/>
                  </a:cubicBezTo>
                  <a:cubicBezTo>
                    <a:pt x="1754" y="3869"/>
                    <a:pt x="2017" y="3705"/>
                    <a:pt x="1968" y="3115"/>
                  </a:cubicBezTo>
                  <a:cubicBezTo>
                    <a:pt x="1924" y="2611"/>
                    <a:pt x="2260" y="2170"/>
                    <a:pt x="2487" y="2170"/>
                  </a:cubicBezTo>
                  <a:cubicBezTo>
                    <a:pt x="2519" y="2170"/>
                    <a:pt x="2548" y="2179"/>
                    <a:pt x="2574" y="2197"/>
                  </a:cubicBezTo>
                  <a:cubicBezTo>
                    <a:pt x="2803" y="2344"/>
                    <a:pt x="2541" y="2557"/>
                    <a:pt x="2410" y="2607"/>
                  </a:cubicBezTo>
                  <a:cubicBezTo>
                    <a:pt x="2230" y="2721"/>
                    <a:pt x="2197" y="2984"/>
                    <a:pt x="2345" y="3148"/>
                  </a:cubicBezTo>
                  <a:cubicBezTo>
                    <a:pt x="2558" y="3393"/>
                    <a:pt x="2492" y="3705"/>
                    <a:pt x="2213" y="3787"/>
                  </a:cubicBezTo>
                  <a:cubicBezTo>
                    <a:pt x="2213" y="3787"/>
                    <a:pt x="2272" y="3794"/>
                    <a:pt x="2369" y="3794"/>
                  </a:cubicBezTo>
                  <a:cubicBezTo>
                    <a:pt x="2697" y="3794"/>
                    <a:pt x="3470" y="3716"/>
                    <a:pt x="3951" y="3033"/>
                  </a:cubicBezTo>
                  <a:cubicBezTo>
                    <a:pt x="4590" y="2148"/>
                    <a:pt x="4820" y="820"/>
                    <a:pt x="43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7" name="Google Shape;9447;p22"/>
            <p:cNvSpPr/>
            <p:nvPr/>
          </p:nvSpPr>
          <p:spPr>
            <a:xfrm>
              <a:off x="9002504" y="3610449"/>
              <a:ext cx="97390" cy="63741"/>
            </a:xfrm>
            <a:custGeom>
              <a:avLst/>
              <a:gdLst/>
              <a:ahLst/>
              <a:cxnLst/>
              <a:rect l="l" t="t" r="r" b="b"/>
              <a:pathLst>
                <a:path w="2984" h="1953" extrusionOk="0">
                  <a:moveTo>
                    <a:pt x="928" y="1"/>
                  </a:moveTo>
                  <a:cubicBezTo>
                    <a:pt x="661" y="1"/>
                    <a:pt x="354" y="27"/>
                    <a:pt x="0" y="87"/>
                  </a:cubicBezTo>
                  <a:cubicBezTo>
                    <a:pt x="426" y="136"/>
                    <a:pt x="771" y="415"/>
                    <a:pt x="934" y="792"/>
                  </a:cubicBezTo>
                  <a:cubicBezTo>
                    <a:pt x="1140" y="1307"/>
                    <a:pt x="1508" y="1953"/>
                    <a:pt x="2267" y="1953"/>
                  </a:cubicBezTo>
                  <a:cubicBezTo>
                    <a:pt x="2475" y="1953"/>
                    <a:pt x="2712" y="1904"/>
                    <a:pt x="2983" y="1792"/>
                  </a:cubicBezTo>
                  <a:cubicBezTo>
                    <a:pt x="2803" y="1726"/>
                    <a:pt x="2688" y="1562"/>
                    <a:pt x="2688" y="1365"/>
                  </a:cubicBezTo>
                  <a:cubicBezTo>
                    <a:pt x="2688" y="1082"/>
                    <a:pt x="2639" y="1"/>
                    <a:pt x="92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8" name="Google Shape;9448;p22"/>
            <p:cNvSpPr/>
            <p:nvPr/>
          </p:nvSpPr>
          <p:spPr>
            <a:xfrm>
              <a:off x="9089679" y="3609601"/>
              <a:ext cx="47651" cy="37141"/>
            </a:xfrm>
            <a:custGeom>
              <a:avLst/>
              <a:gdLst/>
              <a:ahLst/>
              <a:cxnLst/>
              <a:rect l="l" t="t" r="r" b="b"/>
              <a:pathLst>
                <a:path w="1460" h="1138" extrusionOk="0">
                  <a:moveTo>
                    <a:pt x="969" y="0"/>
                  </a:moveTo>
                  <a:cubicBezTo>
                    <a:pt x="791" y="0"/>
                    <a:pt x="637" y="133"/>
                    <a:pt x="624" y="326"/>
                  </a:cubicBezTo>
                  <a:cubicBezTo>
                    <a:pt x="624" y="485"/>
                    <a:pt x="749" y="589"/>
                    <a:pt x="887" y="589"/>
                  </a:cubicBezTo>
                  <a:cubicBezTo>
                    <a:pt x="948" y="589"/>
                    <a:pt x="1011" y="568"/>
                    <a:pt x="1066" y="523"/>
                  </a:cubicBezTo>
                  <a:cubicBezTo>
                    <a:pt x="1066" y="523"/>
                    <a:pt x="1181" y="359"/>
                    <a:pt x="1066" y="293"/>
                  </a:cubicBezTo>
                  <a:cubicBezTo>
                    <a:pt x="1038" y="277"/>
                    <a:pt x="1011" y="270"/>
                    <a:pt x="988" y="270"/>
                  </a:cubicBezTo>
                  <a:cubicBezTo>
                    <a:pt x="918" y="270"/>
                    <a:pt x="878" y="334"/>
                    <a:pt x="902" y="408"/>
                  </a:cubicBezTo>
                  <a:cubicBezTo>
                    <a:pt x="908" y="440"/>
                    <a:pt x="891" y="454"/>
                    <a:pt x="867" y="454"/>
                  </a:cubicBezTo>
                  <a:cubicBezTo>
                    <a:pt x="815" y="454"/>
                    <a:pt x="727" y="388"/>
                    <a:pt x="739" y="277"/>
                  </a:cubicBezTo>
                  <a:cubicBezTo>
                    <a:pt x="750" y="149"/>
                    <a:pt x="860" y="71"/>
                    <a:pt x="976" y="71"/>
                  </a:cubicBezTo>
                  <a:cubicBezTo>
                    <a:pt x="1024" y="71"/>
                    <a:pt x="1072" y="84"/>
                    <a:pt x="1116" y="113"/>
                  </a:cubicBezTo>
                  <a:cubicBezTo>
                    <a:pt x="1394" y="260"/>
                    <a:pt x="1312" y="851"/>
                    <a:pt x="722" y="900"/>
                  </a:cubicBezTo>
                  <a:cubicBezTo>
                    <a:pt x="708" y="901"/>
                    <a:pt x="694" y="902"/>
                    <a:pt x="680" y="902"/>
                  </a:cubicBezTo>
                  <a:cubicBezTo>
                    <a:pt x="320" y="902"/>
                    <a:pt x="1" y="506"/>
                    <a:pt x="1" y="506"/>
                  </a:cubicBezTo>
                  <a:lnTo>
                    <a:pt x="1" y="506"/>
                  </a:lnTo>
                  <a:cubicBezTo>
                    <a:pt x="1" y="703"/>
                    <a:pt x="83" y="883"/>
                    <a:pt x="230" y="1014"/>
                  </a:cubicBezTo>
                  <a:cubicBezTo>
                    <a:pt x="340" y="1094"/>
                    <a:pt x="473" y="1137"/>
                    <a:pt x="608" y="1137"/>
                  </a:cubicBezTo>
                  <a:cubicBezTo>
                    <a:pt x="696" y="1137"/>
                    <a:pt x="786" y="1119"/>
                    <a:pt x="870" y="1080"/>
                  </a:cubicBezTo>
                  <a:cubicBezTo>
                    <a:pt x="1083" y="1031"/>
                    <a:pt x="1263" y="867"/>
                    <a:pt x="1345" y="670"/>
                  </a:cubicBezTo>
                  <a:cubicBezTo>
                    <a:pt x="1460" y="424"/>
                    <a:pt x="1345" y="146"/>
                    <a:pt x="1116" y="31"/>
                  </a:cubicBezTo>
                  <a:cubicBezTo>
                    <a:pt x="1066" y="10"/>
                    <a:pt x="1017" y="0"/>
                    <a:pt x="9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9" name="Google Shape;9449;p22"/>
            <p:cNvSpPr/>
            <p:nvPr/>
          </p:nvSpPr>
          <p:spPr>
            <a:xfrm>
              <a:off x="8348742" y="3846484"/>
              <a:ext cx="130028" cy="285284"/>
            </a:xfrm>
            <a:custGeom>
              <a:avLst/>
              <a:gdLst/>
              <a:ahLst/>
              <a:cxnLst/>
              <a:rect l="l" t="t" r="r" b="b"/>
              <a:pathLst>
                <a:path w="3984" h="8741" extrusionOk="0">
                  <a:moveTo>
                    <a:pt x="2072" y="0"/>
                  </a:moveTo>
                  <a:cubicBezTo>
                    <a:pt x="1547" y="0"/>
                    <a:pt x="1034" y="245"/>
                    <a:pt x="706" y="674"/>
                  </a:cubicBezTo>
                  <a:cubicBezTo>
                    <a:pt x="362" y="1182"/>
                    <a:pt x="312" y="1821"/>
                    <a:pt x="575" y="2362"/>
                  </a:cubicBezTo>
                  <a:cubicBezTo>
                    <a:pt x="809" y="2783"/>
                    <a:pt x="1252" y="3021"/>
                    <a:pt x="1707" y="3021"/>
                  </a:cubicBezTo>
                  <a:cubicBezTo>
                    <a:pt x="1889" y="3021"/>
                    <a:pt x="2073" y="2983"/>
                    <a:pt x="2247" y="2903"/>
                  </a:cubicBezTo>
                  <a:cubicBezTo>
                    <a:pt x="2951" y="2723"/>
                    <a:pt x="3099" y="1788"/>
                    <a:pt x="2476" y="1411"/>
                  </a:cubicBezTo>
                  <a:cubicBezTo>
                    <a:pt x="2392" y="1366"/>
                    <a:pt x="2306" y="1345"/>
                    <a:pt x="2223" y="1345"/>
                  </a:cubicBezTo>
                  <a:cubicBezTo>
                    <a:pt x="1886" y="1345"/>
                    <a:pt x="1604" y="1682"/>
                    <a:pt x="1722" y="2050"/>
                  </a:cubicBezTo>
                  <a:cubicBezTo>
                    <a:pt x="1859" y="2324"/>
                    <a:pt x="2177" y="2346"/>
                    <a:pt x="2308" y="2346"/>
                  </a:cubicBezTo>
                  <a:cubicBezTo>
                    <a:pt x="2334" y="2346"/>
                    <a:pt x="2353" y="2346"/>
                    <a:pt x="2361" y="2346"/>
                  </a:cubicBezTo>
                  <a:cubicBezTo>
                    <a:pt x="2427" y="2346"/>
                    <a:pt x="2427" y="2378"/>
                    <a:pt x="2427" y="2378"/>
                  </a:cubicBezTo>
                  <a:cubicBezTo>
                    <a:pt x="2485" y="2566"/>
                    <a:pt x="2238" y="2855"/>
                    <a:pt x="1787" y="2855"/>
                  </a:cubicBezTo>
                  <a:cubicBezTo>
                    <a:pt x="1726" y="2855"/>
                    <a:pt x="1660" y="2849"/>
                    <a:pt x="1591" y="2837"/>
                  </a:cubicBezTo>
                  <a:cubicBezTo>
                    <a:pt x="1411" y="2804"/>
                    <a:pt x="1230" y="2723"/>
                    <a:pt x="1083" y="2575"/>
                  </a:cubicBezTo>
                  <a:cubicBezTo>
                    <a:pt x="411" y="1936"/>
                    <a:pt x="739" y="559"/>
                    <a:pt x="1755" y="297"/>
                  </a:cubicBezTo>
                  <a:cubicBezTo>
                    <a:pt x="1902" y="256"/>
                    <a:pt x="2050" y="235"/>
                    <a:pt x="2197" y="235"/>
                  </a:cubicBezTo>
                  <a:cubicBezTo>
                    <a:pt x="2345" y="235"/>
                    <a:pt x="2492" y="256"/>
                    <a:pt x="2640" y="297"/>
                  </a:cubicBezTo>
                  <a:cubicBezTo>
                    <a:pt x="3279" y="461"/>
                    <a:pt x="3738" y="1034"/>
                    <a:pt x="3755" y="1706"/>
                  </a:cubicBezTo>
                  <a:cubicBezTo>
                    <a:pt x="3820" y="2444"/>
                    <a:pt x="3443" y="3181"/>
                    <a:pt x="2869" y="3706"/>
                  </a:cubicBezTo>
                  <a:cubicBezTo>
                    <a:pt x="2296" y="4247"/>
                    <a:pt x="1558" y="4558"/>
                    <a:pt x="984" y="5083"/>
                  </a:cubicBezTo>
                  <a:cubicBezTo>
                    <a:pt x="411" y="5591"/>
                    <a:pt x="66" y="6296"/>
                    <a:pt x="17" y="7066"/>
                  </a:cubicBezTo>
                  <a:cubicBezTo>
                    <a:pt x="1" y="7755"/>
                    <a:pt x="378" y="8492"/>
                    <a:pt x="1034" y="8673"/>
                  </a:cubicBezTo>
                  <a:cubicBezTo>
                    <a:pt x="1165" y="8719"/>
                    <a:pt x="1301" y="8740"/>
                    <a:pt x="1434" y="8740"/>
                  </a:cubicBezTo>
                  <a:cubicBezTo>
                    <a:pt x="1920" y="8740"/>
                    <a:pt x="2380" y="8457"/>
                    <a:pt x="2509" y="8033"/>
                  </a:cubicBezTo>
                  <a:cubicBezTo>
                    <a:pt x="2706" y="7542"/>
                    <a:pt x="2492" y="7001"/>
                    <a:pt x="2033" y="6788"/>
                  </a:cubicBezTo>
                  <a:cubicBezTo>
                    <a:pt x="1919" y="6722"/>
                    <a:pt x="1804" y="6706"/>
                    <a:pt x="1689" y="6706"/>
                  </a:cubicBezTo>
                  <a:cubicBezTo>
                    <a:pt x="1646" y="6698"/>
                    <a:pt x="1603" y="6694"/>
                    <a:pt x="1560" y="6694"/>
                  </a:cubicBezTo>
                  <a:cubicBezTo>
                    <a:pt x="1233" y="6694"/>
                    <a:pt x="938" y="6911"/>
                    <a:pt x="837" y="7230"/>
                  </a:cubicBezTo>
                  <a:cubicBezTo>
                    <a:pt x="707" y="7724"/>
                    <a:pt x="989" y="7991"/>
                    <a:pt x="1299" y="7991"/>
                  </a:cubicBezTo>
                  <a:cubicBezTo>
                    <a:pt x="1380" y="7991"/>
                    <a:pt x="1463" y="7972"/>
                    <a:pt x="1542" y="7935"/>
                  </a:cubicBezTo>
                  <a:cubicBezTo>
                    <a:pt x="1853" y="7771"/>
                    <a:pt x="1919" y="7361"/>
                    <a:pt x="1673" y="7115"/>
                  </a:cubicBezTo>
                  <a:cubicBezTo>
                    <a:pt x="1587" y="7048"/>
                    <a:pt x="1484" y="7015"/>
                    <a:pt x="1381" y="7015"/>
                  </a:cubicBezTo>
                  <a:cubicBezTo>
                    <a:pt x="1307" y="7015"/>
                    <a:pt x="1233" y="7032"/>
                    <a:pt x="1165" y="7066"/>
                  </a:cubicBezTo>
                  <a:cubicBezTo>
                    <a:pt x="1146" y="7078"/>
                    <a:pt x="1133" y="7082"/>
                    <a:pt x="1124" y="7082"/>
                  </a:cubicBezTo>
                  <a:cubicBezTo>
                    <a:pt x="1096" y="7082"/>
                    <a:pt x="1116" y="7033"/>
                    <a:pt x="1116" y="7033"/>
                  </a:cubicBezTo>
                  <a:cubicBezTo>
                    <a:pt x="1214" y="6812"/>
                    <a:pt x="1506" y="6784"/>
                    <a:pt x="1646" y="6784"/>
                  </a:cubicBezTo>
                  <a:cubicBezTo>
                    <a:pt x="1692" y="6784"/>
                    <a:pt x="1722" y="6788"/>
                    <a:pt x="1722" y="6788"/>
                  </a:cubicBezTo>
                  <a:cubicBezTo>
                    <a:pt x="1820" y="6788"/>
                    <a:pt x="1919" y="6804"/>
                    <a:pt x="2001" y="6837"/>
                  </a:cubicBezTo>
                  <a:cubicBezTo>
                    <a:pt x="2443" y="7033"/>
                    <a:pt x="2640" y="7558"/>
                    <a:pt x="2443" y="8000"/>
                  </a:cubicBezTo>
                  <a:cubicBezTo>
                    <a:pt x="2267" y="8403"/>
                    <a:pt x="1869" y="8642"/>
                    <a:pt x="1448" y="8642"/>
                  </a:cubicBezTo>
                  <a:cubicBezTo>
                    <a:pt x="1321" y="8642"/>
                    <a:pt x="1192" y="8620"/>
                    <a:pt x="1066" y="8574"/>
                  </a:cubicBezTo>
                  <a:cubicBezTo>
                    <a:pt x="493" y="8394"/>
                    <a:pt x="132" y="7722"/>
                    <a:pt x="165" y="7050"/>
                  </a:cubicBezTo>
                  <a:cubicBezTo>
                    <a:pt x="230" y="6345"/>
                    <a:pt x="558" y="5689"/>
                    <a:pt x="1083" y="5214"/>
                  </a:cubicBezTo>
                  <a:cubicBezTo>
                    <a:pt x="1640" y="4706"/>
                    <a:pt x="2394" y="4427"/>
                    <a:pt x="2984" y="3837"/>
                  </a:cubicBezTo>
                  <a:cubicBezTo>
                    <a:pt x="3574" y="3280"/>
                    <a:pt x="3984" y="2493"/>
                    <a:pt x="3918" y="1690"/>
                  </a:cubicBezTo>
                  <a:cubicBezTo>
                    <a:pt x="3853" y="919"/>
                    <a:pt x="3296" y="264"/>
                    <a:pt x="2542" y="67"/>
                  </a:cubicBezTo>
                  <a:cubicBezTo>
                    <a:pt x="2387" y="22"/>
                    <a:pt x="2229" y="0"/>
                    <a:pt x="20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0" name="Google Shape;9450;p22"/>
            <p:cNvSpPr/>
            <p:nvPr/>
          </p:nvSpPr>
          <p:spPr>
            <a:xfrm>
              <a:off x="8351418" y="3954579"/>
              <a:ext cx="55680" cy="78689"/>
            </a:xfrm>
            <a:custGeom>
              <a:avLst/>
              <a:gdLst/>
              <a:ahLst/>
              <a:cxnLst/>
              <a:rect l="l" t="t" r="r" b="b"/>
              <a:pathLst>
                <a:path w="1706" h="2411" extrusionOk="0">
                  <a:moveTo>
                    <a:pt x="1509" y="1"/>
                  </a:moveTo>
                  <a:cubicBezTo>
                    <a:pt x="1509" y="1"/>
                    <a:pt x="1361" y="66"/>
                    <a:pt x="1345" y="148"/>
                  </a:cubicBezTo>
                  <a:cubicBezTo>
                    <a:pt x="1329" y="246"/>
                    <a:pt x="1214" y="328"/>
                    <a:pt x="1017" y="328"/>
                  </a:cubicBezTo>
                  <a:cubicBezTo>
                    <a:pt x="820" y="328"/>
                    <a:pt x="1" y="394"/>
                    <a:pt x="50" y="2410"/>
                  </a:cubicBezTo>
                  <a:cubicBezTo>
                    <a:pt x="99" y="1968"/>
                    <a:pt x="361" y="1591"/>
                    <a:pt x="755" y="1394"/>
                  </a:cubicBezTo>
                  <a:cubicBezTo>
                    <a:pt x="1378" y="1115"/>
                    <a:pt x="1706" y="853"/>
                    <a:pt x="1591" y="460"/>
                  </a:cubicBezTo>
                  <a:cubicBezTo>
                    <a:pt x="1476" y="83"/>
                    <a:pt x="1509" y="1"/>
                    <a:pt x="150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1" name="Google Shape;9451;p22"/>
            <p:cNvSpPr/>
            <p:nvPr/>
          </p:nvSpPr>
          <p:spPr>
            <a:xfrm>
              <a:off x="8373351" y="3721874"/>
              <a:ext cx="209206" cy="327419"/>
            </a:xfrm>
            <a:custGeom>
              <a:avLst/>
              <a:gdLst/>
              <a:ahLst/>
              <a:cxnLst/>
              <a:rect l="l" t="t" r="r" b="b"/>
              <a:pathLst>
                <a:path w="6410" h="10032" extrusionOk="0">
                  <a:moveTo>
                    <a:pt x="5263" y="0"/>
                  </a:moveTo>
                  <a:cubicBezTo>
                    <a:pt x="2886" y="672"/>
                    <a:pt x="4181" y="2197"/>
                    <a:pt x="4263" y="4426"/>
                  </a:cubicBezTo>
                  <a:cubicBezTo>
                    <a:pt x="4361" y="6278"/>
                    <a:pt x="3279" y="7983"/>
                    <a:pt x="1558" y="8704"/>
                  </a:cubicBezTo>
                  <a:cubicBezTo>
                    <a:pt x="247" y="9229"/>
                    <a:pt x="1" y="10032"/>
                    <a:pt x="1" y="10032"/>
                  </a:cubicBezTo>
                  <a:cubicBezTo>
                    <a:pt x="318" y="9500"/>
                    <a:pt x="673" y="9329"/>
                    <a:pt x="973" y="9329"/>
                  </a:cubicBezTo>
                  <a:cubicBezTo>
                    <a:pt x="1201" y="9329"/>
                    <a:pt x="1398" y="9427"/>
                    <a:pt x="1525" y="9540"/>
                  </a:cubicBezTo>
                  <a:cubicBezTo>
                    <a:pt x="1632" y="9641"/>
                    <a:pt x="1732" y="9673"/>
                    <a:pt x="1826" y="9673"/>
                  </a:cubicBezTo>
                  <a:cubicBezTo>
                    <a:pt x="1992" y="9673"/>
                    <a:pt x="2137" y="9573"/>
                    <a:pt x="2263" y="9573"/>
                  </a:cubicBezTo>
                  <a:cubicBezTo>
                    <a:pt x="2460" y="9589"/>
                    <a:pt x="2345" y="9802"/>
                    <a:pt x="2345" y="9802"/>
                  </a:cubicBezTo>
                  <a:cubicBezTo>
                    <a:pt x="2673" y="9638"/>
                    <a:pt x="2771" y="9229"/>
                    <a:pt x="2574" y="8934"/>
                  </a:cubicBezTo>
                  <a:cubicBezTo>
                    <a:pt x="2490" y="8779"/>
                    <a:pt x="2322" y="8697"/>
                    <a:pt x="2152" y="8697"/>
                  </a:cubicBezTo>
                  <a:cubicBezTo>
                    <a:pt x="2123" y="8697"/>
                    <a:pt x="2095" y="8699"/>
                    <a:pt x="2066" y="8704"/>
                  </a:cubicBezTo>
                  <a:cubicBezTo>
                    <a:pt x="2066" y="8704"/>
                    <a:pt x="2263" y="8655"/>
                    <a:pt x="3312" y="7803"/>
                  </a:cubicBezTo>
                  <a:cubicBezTo>
                    <a:pt x="4607" y="6754"/>
                    <a:pt x="4525" y="7114"/>
                    <a:pt x="5459" y="6622"/>
                  </a:cubicBezTo>
                  <a:cubicBezTo>
                    <a:pt x="6410" y="6131"/>
                    <a:pt x="6082" y="5147"/>
                    <a:pt x="6082" y="5147"/>
                  </a:cubicBezTo>
                  <a:lnTo>
                    <a:pt x="6082" y="5147"/>
                  </a:lnTo>
                  <a:cubicBezTo>
                    <a:pt x="6035" y="5257"/>
                    <a:pt x="5973" y="5443"/>
                    <a:pt x="5459" y="5443"/>
                  </a:cubicBezTo>
                  <a:cubicBezTo>
                    <a:pt x="5438" y="5443"/>
                    <a:pt x="5416" y="5443"/>
                    <a:pt x="5394" y="5442"/>
                  </a:cubicBezTo>
                  <a:cubicBezTo>
                    <a:pt x="5366" y="5440"/>
                    <a:pt x="5339" y="5439"/>
                    <a:pt x="5312" y="5439"/>
                  </a:cubicBezTo>
                  <a:cubicBezTo>
                    <a:pt x="4963" y="5439"/>
                    <a:pt x="4629" y="5632"/>
                    <a:pt x="4492" y="5967"/>
                  </a:cubicBezTo>
                  <a:cubicBezTo>
                    <a:pt x="4427" y="6082"/>
                    <a:pt x="4328" y="6180"/>
                    <a:pt x="4214" y="6262"/>
                  </a:cubicBezTo>
                  <a:cubicBezTo>
                    <a:pt x="4558" y="5918"/>
                    <a:pt x="4623" y="5147"/>
                    <a:pt x="4722" y="4508"/>
                  </a:cubicBezTo>
                  <a:cubicBezTo>
                    <a:pt x="4820" y="3869"/>
                    <a:pt x="5115" y="4082"/>
                    <a:pt x="5672" y="3688"/>
                  </a:cubicBezTo>
                  <a:cubicBezTo>
                    <a:pt x="6246" y="3311"/>
                    <a:pt x="5951" y="2803"/>
                    <a:pt x="5885" y="2672"/>
                  </a:cubicBezTo>
                  <a:cubicBezTo>
                    <a:pt x="5853" y="2525"/>
                    <a:pt x="5853" y="2377"/>
                    <a:pt x="5902" y="2230"/>
                  </a:cubicBezTo>
                  <a:lnTo>
                    <a:pt x="5902" y="2230"/>
                  </a:lnTo>
                  <a:cubicBezTo>
                    <a:pt x="5902" y="2230"/>
                    <a:pt x="5852" y="2344"/>
                    <a:pt x="5476" y="2394"/>
                  </a:cubicBezTo>
                  <a:cubicBezTo>
                    <a:pt x="5164" y="2426"/>
                    <a:pt x="4918" y="2672"/>
                    <a:pt x="4869" y="2984"/>
                  </a:cubicBezTo>
                  <a:cubicBezTo>
                    <a:pt x="4869" y="3130"/>
                    <a:pt x="4772" y="3309"/>
                    <a:pt x="4629" y="3309"/>
                  </a:cubicBezTo>
                  <a:cubicBezTo>
                    <a:pt x="4597" y="3309"/>
                    <a:pt x="4562" y="3300"/>
                    <a:pt x="4525" y="3279"/>
                  </a:cubicBezTo>
                  <a:cubicBezTo>
                    <a:pt x="4345" y="3180"/>
                    <a:pt x="4410" y="2885"/>
                    <a:pt x="4410" y="2885"/>
                  </a:cubicBezTo>
                  <a:cubicBezTo>
                    <a:pt x="4623" y="2295"/>
                    <a:pt x="5197" y="2525"/>
                    <a:pt x="5640" y="1836"/>
                  </a:cubicBezTo>
                  <a:cubicBezTo>
                    <a:pt x="6049" y="1230"/>
                    <a:pt x="5492" y="590"/>
                    <a:pt x="5279" y="410"/>
                  </a:cubicBezTo>
                  <a:cubicBezTo>
                    <a:pt x="5164" y="312"/>
                    <a:pt x="5148" y="132"/>
                    <a:pt x="52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2" name="Google Shape;9452;p22"/>
            <p:cNvSpPr/>
            <p:nvPr/>
          </p:nvSpPr>
          <p:spPr>
            <a:xfrm>
              <a:off x="8425799" y="3639203"/>
              <a:ext cx="95791" cy="350723"/>
            </a:xfrm>
            <a:custGeom>
              <a:avLst/>
              <a:gdLst/>
              <a:ahLst/>
              <a:cxnLst/>
              <a:rect l="l" t="t" r="r" b="b"/>
              <a:pathLst>
                <a:path w="2935" h="10746" extrusionOk="0">
                  <a:moveTo>
                    <a:pt x="1637" y="0"/>
                  </a:moveTo>
                  <a:cubicBezTo>
                    <a:pt x="1303" y="0"/>
                    <a:pt x="959" y="125"/>
                    <a:pt x="689" y="419"/>
                  </a:cubicBezTo>
                  <a:cubicBezTo>
                    <a:pt x="0" y="1238"/>
                    <a:pt x="148" y="2468"/>
                    <a:pt x="525" y="3500"/>
                  </a:cubicBezTo>
                  <a:cubicBezTo>
                    <a:pt x="1361" y="5549"/>
                    <a:pt x="2246" y="7500"/>
                    <a:pt x="1705" y="8959"/>
                  </a:cubicBezTo>
                  <a:cubicBezTo>
                    <a:pt x="1443" y="9696"/>
                    <a:pt x="935" y="10336"/>
                    <a:pt x="263" y="10745"/>
                  </a:cubicBezTo>
                  <a:cubicBezTo>
                    <a:pt x="951" y="10352"/>
                    <a:pt x="1492" y="9729"/>
                    <a:pt x="1787" y="8975"/>
                  </a:cubicBezTo>
                  <a:cubicBezTo>
                    <a:pt x="2393" y="7500"/>
                    <a:pt x="1525" y="5451"/>
                    <a:pt x="689" y="3435"/>
                  </a:cubicBezTo>
                  <a:cubicBezTo>
                    <a:pt x="312" y="2435"/>
                    <a:pt x="197" y="1238"/>
                    <a:pt x="803" y="501"/>
                  </a:cubicBezTo>
                  <a:cubicBezTo>
                    <a:pt x="1030" y="225"/>
                    <a:pt x="1341" y="108"/>
                    <a:pt x="1649" y="108"/>
                  </a:cubicBezTo>
                  <a:cubicBezTo>
                    <a:pt x="2165" y="108"/>
                    <a:pt x="2672" y="438"/>
                    <a:pt x="2754" y="911"/>
                  </a:cubicBezTo>
                  <a:cubicBezTo>
                    <a:pt x="2862" y="1435"/>
                    <a:pt x="2462" y="1916"/>
                    <a:pt x="1936" y="1916"/>
                  </a:cubicBezTo>
                  <a:cubicBezTo>
                    <a:pt x="1903" y="1916"/>
                    <a:pt x="1870" y="1914"/>
                    <a:pt x="1836" y="1911"/>
                  </a:cubicBezTo>
                  <a:lnTo>
                    <a:pt x="1820" y="1911"/>
                  </a:lnTo>
                  <a:cubicBezTo>
                    <a:pt x="1803" y="1911"/>
                    <a:pt x="1787" y="1894"/>
                    <a:pt x="1771" y="1894"/>
                  </a:cubicBezTo>
                  <a:cubicBezTo>
                    <a:pt x="1689" y="1861"/>
                    <a:pt x="1639" y="1812"/>
                    <a:pt x="1590" y="1747"/>
                  </a:cubicBezTo>
                  <a:cubicBezTo>
                    <a:pt x="1590" y="1747"/>
                    <a:pt x="1557" y="1697"/>
                    <a:pt x="1590" y="1648"/>
                  </a:cubicBezTo>
                  <a:cubicBezTo>
                    <a:pt x="1639" y="1615"/>
                    <a:pt x="1984" y="1632"/>
                    <a:pt x="2000" y="1320"/>
                  </a:cubicBezTo>
                  <a:cubicBezTo>
                    <a:pt x="2021" y="1069"/>
                    <a:pt x="1814" y="904"/>
                    <a:pt x="1602" y="904"/>
                  </a:cubicBezTo>
                  <a:cubicBezTo>
                    <a:pt x="1482" y="904"/>
                    <a:pt x="1361" y="956"/>
                    <a:pt x="1279" y="1075"/>
                  </a:cubicBezTo>
                  <a:cubicBezTo>
                    <a:pt x="1085" y="1334"/>
                    <a:pt x="1370" y="1960"/>
                    <a:pt x="1929" y="1960"/>
                  </a:cubicBezTo>
                  <a:cubicBezTo>
                    <a:pt x="1936" y="1960"/>
                    <a:pt x="1944" y="1960"/>
                    <a:pt x="1951" y="1960"/>
                  </a:cubicBezTo>
                  <a:cubicBezTo>
                    <a:pt x="2508" y="1960"/>
                    <a:pt x="2934" y="1452"/>
                    <a:pt x="2836" y="894"/>
                  </a:cubicBezTo>
                  <a:cubicBezTo>
                    <a:pt x="2763" y="375"/>
                    <a:pt x="2216" y="0"/>
                    <a:pt x="16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3" name="Google Shape;9453;p22"/>
            <p:cNvSpPr/>
            <p:nvPr/>
          </p:nvSpPr>
          <p:spPr>
            <a:xfrm>
              <a:off x="8348742" y="3625560"/>
              <a:ext cx="90993" cy="266453"/>
            </a:xfrm>
            <a:custGeom>
              <a:avLst/>
              <a:gdLst/>
              <a:ahLst/>
              <a:cxnLst/>
              <a:rect l="l" t="t" r="r" b="b"/>
              <a:pathLst>
                <a:path w="2788" h="8164" extrusionOk="0">
                  <a:moveTo>
                    <a:pt x="706" y="1"/>
                  </a:moveTo>
                  <a:cubicBezTo>
                    <a:pt x="706" y="1"/>
                    <a:pt x="67" y="181"/>
                    <a:pt x="214" y="1083"/>
                  </a:cubicBezTo>
                  <a:cubicBezTo>
                    <a:pt x="345" y="1968"/>
                    <a:pt x="1066" y="2460"/>
                    <a:pt x="1476" y="2902"/>
                  </a:cubicBezTo>
                  <a:cubicBezTo>
                    <a:pt x="1804" y="3279"/>
                    <a:pt x="2476" y="4132"/>
                    <a:pt x="2132" y="4984"/>
                  </a:cubicBezTo>
                  <a:cubicBezTo>
                    <a:pt x="2050" y="5213"/>
                    <a:pt x="1919" y="5410"/>
                    <a:pt x="1738" y="5574"/>
                  </a:cubicBezTo>
                  <a:cubicBezTo>
                    <a:pt x="1148" y="6082"/>
                    <a:pt x="755" y="6328"/>
                    <a:pt x="460" y="6754"/>
                  </a:cubicBezTo>
                  <a:cubicBezTo>
                    <a:pt x="165" y="7164"/>
                    <a:pt x="1" y="7656"/>
                    <a:pt x="17" y="8164"/>
                  </a:cubicBezTo>
                  <a:cubicBezTo>
                    <a:pt x="17" y="8016"/>
                    <a:pt x="66" y="6951"/>
                    <a:pt x="1214" y="6148"/>
                  </a:cubicBezTo>
                  <a:cubicBezTo>
                    <a:pt x="2509" y="5230"/>
                    <a:pt x="2787" y="4312"/>
                    <a:pt x="2345" y="2919"/>
                  </a:cubicBezTo>
                  <a:cubicBezTo>
                    <a:pt x="1820" y="1296"/>
                    <a:pt x="362" y="1116"/>
                    <a:pt x="70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4" name="Google Shape;9454;p22"/>
            <p:cNvSpPr/>
            <p:nvPr/>
          </p:nvSpPr>
          <p:spPr>
            <a:xfrm>
              <a:off x="8458437" y="3317593"/>
              <a:ext cx="79472" cy="178560"/>
            </a:xfrm>
            <a:custGeom>
              <a:avLst/>
              <a:gdLst/>
              <a:ahLst/>
              <a:cxnLst/>
              <a:rect l="l" t="t" r="r" b="b"/>
              <a:pathLst>
                <a:path w="2435" h="5471" extrusionOk="0">
                  <a:moveTo>
                    <a:pt x="1426" y="0"/>
                  </a:moveTo>
                  <a:cubicBezTo>
                    <a:pt x="1396" y="0"/>
                    <a:pt x="1369" y="4"/>
                    <a:pt x="1344" y="12"/>
                  </a:cubicBezTo>
                  <a:cubicBezTo>
                    <a:pt x="1016" y="110"/>
                    <a:pt x="951" y="373"/>
                    <a:pt x="1115" y="733"/>
                  </a:cubicBezTo>
                  <a:cubicBezTo>
                    <a:pt x="1262" y="1094"/>
                    <a:pt x="1770" y="1143"/>
                    <a:pt x="1639" y="2815"/>
                  </a:cubicBezTo>
                  <a:cubicBezTo>
                    <a:pt x="1508" y="4470"/>
                    <a:pt x="0" y="5470"/>
                    <a:pt x="0" y="5470"/>
                  </a:cubicBezTo>
                  <a:cubicBezTo>
                    <a:pt x="262" y="5421"/>
                    <a:pt x="1820" y="4470"/>
                    <a:pt x="2147" y="2438"/>
                  </a:cubicBezTo>
                  <a:cubicBezTo>
                    <a:pt x="2434" y="565"/>
                    <a:pt x="1775" y="0"/>
                    <a:pt x="142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5" name="Google Shape;9455;p22"/>
            <p:cNvSpPr/>
            <p:nvPr/>
          </p:nvSpPr>
          <p:spPr>
            <a:xfrm>
              <a:off x="8400636" y="3268898"/>
              <a:ext cx="172848" cy="232053"/>
            </a:xfrm>
            <a:custGeom>
              <a:avLst/>
              <a:gdLst/>
              <a:ahLst/>
              <a:cxnLst/>
              <a:rect l="l" t="t" r="r" b="b"/>
              <a:pathLst>
                <a:path w="5296" h="7110" extrusionOk="0">
                  <a:moveTo>
                    <a:pt x="1689" y="1"/>
                  </a:moveTo>
                  <a:cubicBezTo>
                    <a:pt x="1298" y="1"/>
                    <a:pt x="859" y="91"/>
                    <a:pt x="476" y="389"/>
                  </a:cubicBezTo>
                  <a:cubicBezTo>
                    <a:pt x="165" y="668"/>
                    <a:pt x="1" y="1078"/>
                    <a:pt x="50" y="1488"/>
                  </a:cubicBezTo>
                  <a:cubicBezTo>
                    <a:pt x="107" y="1985"/>
                    <a:pt x="632" y="2421"/>
                    <a:pt x="1231" y="2421"/>
                  </a:cubicBezTo>
                  <a:cubicBezTo>
                    <a:pt x="1322" y="2421"/>
                    <a:pt x="1415" y="2411"/>
                    <a:pt x="1509" y="2389"/>
                  </a:cubicBezTo>
                  <a:cubicBezTo>
                    <a:pt x="1624" y="2373"/>
                    <a:pt x="1722" y="2340"/>
                    <a:pt x="1820" y="2291"/>
                  </a:cubicBezTo>
                  <a:lnTo>
                    <a:pt x="1837" y="2291"/>
                  </a:lnTo>
                  <a:lnTo>
                    <a:pt x="1853" y="2274"/>
                  </a:lnTo>
                  <a:cubicBezTo>
                    <a:pt x="2148" y="2110"/>
                    <a:pt x="2312" y="1783"/>
                    <a:pt x="2263" y="1455"/>
                  </a:cubicBezTo>
                  <a:cubicBezTo>
                    <a:pt x="2213" y="1118"/>
                    <a:pt x="1925" y="895"/>
                    <a:pt x="1617" y="895"/>
                  </a:cubicBezTo>
                  <a:cubicBezTo>
                    <a:pt x="1520" y="895"/>
                    <a:pt x="1422" y="916"/>
                    <a:pt x="1329" y="963"/>
                  </a:cubicBezTo>
                  <a:cubicBezTo>
                    <a:pt x="968" y="1160"/>
                    <a:pt x="1066" y="1717"/>
                    <a:pt x="1476" y="1766"/>
                  </a:cubicBezTo>
                  <a:cubicBezTo>
                    <a:pt x="1507" y="1774"/>
                    <a:pt x="1537" y="1778"/>
                    <a:pt x="1567" y="1778"/>
                  </a:cubicBezTo>
                  <a:cubicBezTo>
                    <a:pt x="1792" y="1778"/>
                    <a:pt x="1978" y="1572"/>
                    <a:pt x="1935" y="1340"/>
                  </a:cubicBezTo>
                  <a:cubicBezTo>
                    <a:pt x="1928" y="1300"/>
                    <a:pt x="1956" y="1266"/>
                    <a:pt x="1994" y="1266"/>
                  </a:cubicBezTo>
                  <a:cubicBezTo>
                    <a:pt x="2051" y="1266"/>
                    <a:pt x="2129" y="1341"/>
                    <a:pt x="2148" y="1586"/>
                  </a:cubicBezTo>
                  <a:cubicBezTo>
                    <a:pt x="2165" y="1717"/>
                    <a:pt x="2132" y="1848"/>
                    <a:pt x="2083" y="1963"/>
                  </a:cubicBezTo>
                  <a:cubicBezTo>
                    <a:pt x="1935" y="2184"/>
                    <a:pt x="1695" y="2312"/>
                    <a:pt x="1434" y="2312"/>
                  </a:cubicBezTo>
                  <a:cubicBezTo>
                    <a:pt x="1405" y="2312"/>
                    <a:pt x="1375" y="2310"/>
                    <a:pt x="1345" y="2307"/>
                  </a:cubicBezTo>
                  <a:cubicBezTo>
                    <a:pt x="1335" y="2308"/>
                    <a:pt x="1324" y="2308"/>
                    <a:pt x="1314" y="2308"/>
                  </a:cubicBezTo>
                  <a:cubicBezTo>
                    <a:pt x="625" y="2308"/>
                    <a:pt x="142" y="1249"/>
                    <a:pt x="788" y="619"/>
                  </a:cubicBezTo>
                  <a:cubicBezTo>
                    <a:pt x="1061" y="323"/>
                    <a:pt x="1454" y="194"/>
                    <a:pt x="1875" y="194"/>
                  </a:cubicBezTo>
                  <a:cubicBezTo>
                    <a:pt x="2386" y="194"/>
                    <a:pt x="2938" y="386"/>
                    <a:pt x="3361" y="701"/>
                  </a:cubicBezTo>
                  <a:cubicBezTo>
                    <a:pt x="5099" y="1963"/>
                    <a:pt x="4836" y="4258"/>
                    <a:pt x="4328" y="5405"/>
                  </a:cubicBezTo>
                  <a:cubicBezTo>
                    <a:pt x="4066" y="6094"/>
                    <a:pt x="3607" y="6684"/>
                    <a:pt x="3017" y="7110"/>
                  </a:cubicBezTo>
                  <a:cubicBezTo>
                    <a:pt x="3623" y="6700"/>
                    <a:pt x="4115" y="6126"/>
                    <a:pt x="4410" y="5438"/>
                  </a:cubicBezTo>
                  <a:cubicBezTo>
                    <a:pt x="4951" y="4307"/>
                    <a:pt x="5295" y="1914"/>
                    <a:pt x="3459" y="553"/>
                  </a:cubicBezTo>
                  <a:cubicBezTo>
                    <a:pt x="3115" y="307"/>
                    <a:pt x="2705" y="144"/>
                    <a:pt x="2263" y="62"/>
                  </a:cubicBezTo>
                  <a:cubicBezTo>
                    <a:pt x="2096" y="27"/>
                    <a:pt x="1899" y="1"/>
                    <a:pt x="16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6" name="Google Shape;9456;p22"/>
            <p:cNvSpPr/>
            <p:nvPr/>
          </p:nvSpPr>
          <p:spPr>
            <a:xfrm>
              <a:off x="8439703" y="3088478"/>
              <a:ext cx="170139" cy="268052"/>
            </a:xfrm>
            <a:custGeom>
              <a:avLst/>
              <a:gdLst/>
              <a:ahLst/>
              <a:cxnLst/>
              <a:rect l="l" t="t" r="r" b="b"/>
              <a:pathLst>
                <a:path w="5213" h="8213" extrusionOk="0">
                  <a:moveTo>
                    <a:pt x="1082" y="0"/>
                  </a:moveTo>
                  <a:cubicBezTo>
                    <a:pt x="0" y="2869"/>
                    <a:pt x="1279" y="4393"/>
                    <a:pt x="2541" y="5622"/>
                  </a:cubicBezTo>
                  <a:cubicBezTo>
                    <a:pt x="3803" y="6852"/>
                    <a:pt x="3738" y="8212"/>
                    <a:pt x="3738" y="8212"/>
                  </a:cubicBezTo>
                  <a:cubicBezTo>
                    <a:pt x="4656" y="7294"/>
                    <a:pt x="3590" y="5606"/>
                    <a:pt x="4459" y="4245"/>
                  </a:cubicBezTo>
                  <a:cubicBezTo>
                    <a:pt x="5213" y="3098"/>
                    <a:pt x="4246" y="2574"/>
                    <a:pt x="4246" y="2574"/>
                  </a:cubicBezTo>
                  <a:cubicBezTo>
                    <a:pt x="3836" y="3164"/>
                    <a:pt x="3377" y="3016"/>
                    <a:pt x="3000" y="3754"/>
                  </a:cubicBezTo>
                  <a:cubicBezTo>
                    <a:pt x="2656" y="4459"/>
                    <a:pt x="3262" y="5819"/>
                    <a:pt x="3262" y="5819"/>
                  </a:cubicBezTo>
                  <a:cubicBezTo>
                    <a:pt x="2066" y="4950"/>
                    <a:pt x="2295" y="4164"/>
                    <a:pt x="2639" y="3770"/>
                  </a:cubicBezTo>
                  <a:cubicBezTo>
                    <a:pt x="2984" y="3377"/>
                    <a:pt x="2508" y="3016"/>
                    <a:pt x="2525" y="2803"/>
                  </a:cubicBezTo>
                  <a:cubicBezTo>
                    <a:pt x="2541" y="2656"/>
                    <a:pt x="2574" y="2508"/>
                    <a:pt x="2639" y="2377"/>
                  </a:cubicBezTo>
                  <a:cubicBezTo>
                    <a:pt x="2639" y="2377"/>
                    <a:pt x="2563" y="2329"/>
                    <a:pt x="2425" y="2329"/>
                  </a:cubicBezTo>
                  <a:cubicBezTo>
                    <a:pt x="2308" y="2329"/>
                    <a:pt x="2147" y="2364"/>
                    <a:pt x="1951" y="2492"/>
                  </a:cubicBezTo>
                  <a:cubicBezTo>
                    <a:pt x="1213" y="2983"/>
                    <a:pt x="1525" y="4082"/>
                    <a:pt x="1525" y="4082"/>
                  </a:cubicBezTo>
                  <a:cubicBezTo>
                    <a:pt x="1000" y="3344"/>
                    <a:pt x="1164" y="2590"/>
                    <a:pt x="1771" y="2082"/>
                  </a:cubicBezTo>
                  <a:cubicBezTo>
                    <a:pt x="2361" y="1557"/>
                    <a:pt x="1787" y="1066"/>
                    <a:pt x="1394" y="852"/>
                  </a:cubicBezTo>
                  <a:cubicBezTo>
                    <a:pt x="1017" y="623"/>
                    <a:pt x="1082" y="0"/>
                    <a:pt x="108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7" name="Google Shape;9457;p22"/>
            <p:cNvSpPr/>
            <p:nvPr/>
          </p:nvSpPr>
          <p:spPr>
            <a:xfrm>
              <a:off x="8361079" y="3055840"/>
              <a:ext cx="98990" cy="147130"/>
            </a:xfrm>
            <a:custGeom>
              <a:avLst/>
              <a:gdLst/>
              <a:ahLst/>
              <a:cxnLst/>
              <a:rect l="l" t="t" r="r" b="b"/>
              <a:pathLst>
                <a:path w="3033" h="4508" extrusionOk="0">
                  <a:moveTo>
                    <a:pt x="459" y="0"/>
                  </a:moveTo>
                  <a:lnTo>
                    <a:pt x="459" y="0"/>
                  </a:lnTo>
                  <a:cubicBezTo>
                    <a:pt x="459" y="1"/>
                    <a:pt x="0" y="2000"/>
                    <a:pt x="3032" y="4508"/>
                  </a:cubicBezTo>
                  <a:cubicBezTo>
                    <a:pt x="3032" y="4508"/>
                    <a:pt x="2475" y="3836"/>
                    <a:pt x="2737" y="3082"/>
                  </a:cubicBezTo>
                  <a:cubicBezTo>
                    <a:pt x="3000" y="2328"/>
                    <a:pt x="2688" y="2049"/>
                    <a:pt x="2442" y="1803"/>
                  </a:cubicBezTo>
                  <a:cubicBezTo>
                    <a:pt x="2311" y="1639"/>
                    <a:pt x="2295" y="1410"/>
                    <a:pt x="2426" y="1230"/>
                  </a:cubicBezTo>
                  <a:cubicBezTo>
                    <a:pt x="2426" y="1230"/>
                    <a:pt x="2397" y="1225"/>
                    <a:pt x="2352" y="1225"/>
                  </a:cubicBezTo>
                  <a:cubicBezTo>
                    <a:pt x="2198" y="1225"/>
                    <a:pt x="1858" y="1284"/>
                    <a:pt x="1934" y="1820"/>
                  </a:cubicBezTo>
                  <a:cubicBezTo>
                    <a:pt x="2032" y="2492"/>
                    <a:pt x="2082" y="2623"/>
                    <a:pt x="1869" y="2639"/>
                  </a:cubicBezTo>
                  <a:cubicBezTo>
                    <a:pt x="1863" y="2640"/>
                    <a:pt x="1858" y="2640"/>
                    <a:pt x="1853" y="2640"/>
                  </a:cubicBezTo>
                  <a:cubicBezTo>
                    <a:pt x="1642" y="2640"/>
                    <a:pt x="1706" y="2307"/>
                    <a:pt x="1754" y="2115"/>
                  </a:cubicBezTo>
                  <a:cubicBezTo>
                    <a:pt x="1819" y="1934"/>
                    <a:pt x="2065" y="1098"/>
                    <a:pt x="1410" y="820"/>
                  </a:cubicBezTo>
                  <a:cubicBezTo>
                    <a:pt x="754" y="525"/>
                    <a:pt x="492" y="279"/>
                    <a:pt x="45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8" name="Google Shape;9458;p22"/>
            <p:cNvSpPr/>
            <p:nvPr/>
          </p:nvSpPr>
          <p:spPr>
            <a:xfrm>
              <a:off x="8539215" y="3336164"/>
              <a:ext cx="117169" cy="139134"/>
            </a:xfrm>
            <a:custGeom>
              <a:avLst/>
              <a:gdLst/>
              <a:ahLst/>
              <a:cxnLst/>
              <a:rect l="l" t="t" r="r" b="b"/>
              <a:pathLst>
                <a:path w="3590" h="4263" extrusionOk="0">
                  <a:moveTo>
                    <a:pt x="1721" y="0"/>
                  </a:moveTo>
                  <a:lnTo>
                    <a:pt x="1721" y="0"/>
                  </a:lnTo>
                  <a:cubicBezTo>
                    <a:pt x="787" y="508"/>
                    <a:pt x="1066" y="1180"/>
                    <a:pt x="951" y="2475"/>
                  </a:cubicBezTo>
                  <a:cubicBezTo>
                    <a:pt x="853" y="3770"/>
                    <a:pt x="0" y="4262"/>
                    <a:pt x="0" y="4262"/>
                  </a:cubicBezTo>
                  <a:cubicBezTo>
                    <a:pt x="3590" y="2443"/>
                    <a:pt x="2295" y="771"/>
                    <a:pt x="1951" y="525"/>
                  </a:cubicBezTo>
                  <a:cubicBezTo>
                    <a:pt x="1590" y="279"/>
                    <a:pt x="1721" y="0"/>
                    <a:pt x="17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9" name="Google Shape;9459;p22"/>
            <p:cNvSpPr/>
            <p:nvPr/>
          </p:nvSpPr>
          <p:spPr>
            <a:xfrm>
              <a:off x="8541891" y="3421772"/>
              <a:ext cx="256824" cy="189134"/>
            </a:xfrm>
            <a:custGeom>
              <a:avLst/>
              <a:gdLst/>
              <a:ahLst/>
              <a:cxnLst/>
              <a:rect l="l" t="t" r="r" b="b"/>
              <a:pathLst>
                <a:path w="7869" h="5795" extrusionOk="0">
                  <a:moveTo>
                    <a:pt x="3223" y="0"/>
                  </a:moveTo>
                  <a:cubicBezTo>
                    <a:pt x="2842" y="0"/>
                    <a:pt x="2425" y="326"/>
                    <a:pt x="2016" y="951"/>
                  </a:cubicBezTo>
                  <a:cubicBezTo>
                    <a:pt x="1459" y="1803"/>
                    <a:pt x="0" y="1918"/>
                    <a:pt x="0" y="1918"/>
                  </a:cubicBezTo>
                  <a:cubicBezTo>
                    <a:pt x="2393" y="1983"/>
                    <a:pt x="3033" y="2606"/>
                    <a:pt x="3672" y="3360"/>
                  </a:cubicBezTo>
                  <a:cubicBezTo>
                    <a:pt x="4311" y="4114"/>
                    <a:pt x="4491" y="5327"/>
                    <a:pt x="5999" y="5704"/>
                  </a:cubicBezTo>
                  <a:cubicBezTo>
                    <a:pt x="6259" y="5768"/>
                    <a:pt x="6485" y="5795"/>
                    <a:pt x="6680" y="5795"/>
                  </a:cubicBezTo>
                  <a:cubicBezTo>
                    <a:pt x="7631" y="5795"/>
                    <a:pt x="7868" y="5163"/>
                    <a:pt x="7868" y="5163"/>
                  </a:cubicBezTo>
                  <a:lnTo>
                    <a:pt x="7868" y="5163"/>
                  </a:lnTo>
                  <a:cubicBezTo>
                    <a:pt x="7781" y="5221"/>
                    <a:pt x="7702" y="5250"/>
                    <a:pt x="7631" y="5250"/>
                  </a:cubicBezTo>
                  <a:cubicBezTo>
                    <a:pt x="7380" y="5250"/>
                    <a:pt x="7236" y="4885"/>
                    <a:pt x="7262" y="4130"/>
                  </a:cubicBezTo>
                  <a:cubicBezTo>
                    <a:pt x="7278" y="3163"/>
                    <a:pt x="6409" y="2885"/>
                    <a:pt x="5295" y="2704"/>
                  </a:cubicBezTo>
                  <a:cubicBezTo>
                    <a:pt x="4180" y="2541"/>
                    <a:pt x="3246" y="2459"/>
                    <a:pt x="3131" y="2098"/>
                  </a:cubicBezTo>
                  <a:cubicBezTo>
                    <a:pt x="3016" y="1721"/>
                    <a:pt x="3508" y="1590"/>
                    <a:pt x="4196" y="1377"/>
                  </a:cubicBezTo>
                  <a:cubicBezTo>
                    <a:pt x="4868" y="1180"/>
                    <a:pt x="4573" y="541"/>
                    <a:pt x="4573" y="541"/>
                  </a:cubicBezTo>
                  <a:lnTo>
                    <a:pt x="4573" y="541"/>
                  </a:lnTo>
                  <a:cubicBezTo>
                    <a:pt x="4519" y="588"/>
                    <a:pt x="4463" y="608"/>
                    <a:pt x="4404" y="608"/>
                  </a:cubicBezTo>
                  <a:cubicBezTo>
                    <a:pt x="4214" y="608"/>
                    <a:pt x="3985" y="394"/>
                    <a:pt x="3623" y="131"/>
                  </a:cubicBezTo>
                  <a:cubicBezTo>
                    <a:pt x="3496" y="44"/>
                    <a:pt x="3362" y="0"/>
                    <a:pt x="322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0" name="Google Shape;9460;p22"/>
            <p:cNvSpPr/>
            <p:nvPr/>
          </p:nvSpPr>
          <p:spPr>
            <a:xfrm>
              <a:off x="8417248" y="3499710"/>
              <a:ext cx="251439" cy="205061"/>
            </a:xfrm>
            <a:custGeom>
              <a:avLst/>
              <a:gdLst/>
              <a:ahLst/>
              <a:cxnLst/>
              <a:rect l="l" t="t" r="r" b="b"/>
              <a:pathLst>
                <a:path w="7704" h="6283" extrusionOk="0">
                  <a:moveTo>
                    <a:pt x="4289" y="1"/>
                  </a:moveTo>
                  <a:cubicBezTo>
                    <a:pt x="2707" y="1"/>
                    <a:pt x="1369" y="1105"/>
                    <a:pt x="672" y="2529"/>
                  </a:cubicBezTo>
                  <a:cubicBezTo>
                    <a:pt x="148" y="3627"/>
                    <a:pt x="0" y="4857"/>
                    <a:pt x="230" y="6053"/>
                  </a:cubicBezTo>
                  <a:lnTo>
                    <a:pt x="230" y="6086"/>
                  </a:lnTo>
                  <a:cubicBezTo>
                    <a:pt x="246" y="6152"/>
                    <a:pt x="262" y="6217"/>
                    <a:pt x="279" y="6283"/>
                  </a:cubicBezTo>
                  <a:cubicBezTo>
                    <a:pt x="246" y="6119"/>
                    <a:pt x="230" y="5955"/>
                    <a:pt x="230" y="5791"/>
                  </a:cubicBezTo>
                  <a:cubicBezTo>
                    <a:pt x="246" y="4922"/>
                    <a:pt x="410" y="4054"/>
                    <a:pt x="738" y="3250"/>
                  </a:cubicBezTo>
                  <a:cubicBezTo>
                    <a:pt x="1147" y="2251"/>
                    <a:pt x="1869" y="1398"/>
                    <a:pt x="2819" y="874"/>
                  </a:cubicBezTo>
                  <a:cubicBezTo>
                    <a:pt x="3365" y="561"/>
                    <a:pt x="4076" y="311"/>
                    <a:pt x="4780" y="311"/>
                  </a:cubicBezTo>
                  <a:cubicBezTo>
                    <a:pt x="5367" y="311"/>
                    <a:pt x="5949" y="485"/>
                    <a:pt x="6425" y="939"/>
                  </a:cubicBezTo>
                  <a:cubicBezTo>
                    <a:pt x="7474" y="1841"/>
                    <a:pt x="7147" y="3759"/>
                    <a:pt x="5934" y="4070"/>
                  </a:cubicBezTo>
                  <a:cubicBezTo>
                    <a:pt x="5808" y="4100"/>
                    <a:pt x="5679" y="4114"/>
                    <a:pt x="5550" y="4114"/>
                  </a:cubicBezTo>
                  <a:cubicBezTo>
                    <a:pt x="5106" y="4114"/>
                    <a:pt x="4671" y="3941"/>
                    <a:pt x="4442" y="3611"/>
                  </a:cubicBezTo>
                  <a:cubicBezTo>
                    <a:pt x="4147" y="3218"/>
                    <a:pt x="4147" y="2677"/>
                    <a:pt x="4409" y="2251"/>
                  </a:cubicBezTo>
                  <a:cubicBezTo>
                    <a:pt x="4596" y="1976"/>
                    <a:pt x="4900" y="1820"/>
                    <a:pt x="5218" y="1820"/>
                  </a:cubicBezTo>
                  <a:cubicBezTo>
                    <a:pt x="5375" y="1820"/>
                    <a:pt x="5536" y="1858"/>
                    <a:pt x="5688" y="1939"/>
                  </a:cubicBezTo>
                  <a:cubicBezTo>
                    <a:pt x="5852" y="2021"/>
                    <a:pt x="5966" y="2201"/>
                    <a:pt x="5966" y="2398"/>
                  </a:cubicBezTo>
                  <a:cubicBezTo>
                    <a:pt x="5966" y="2398"/>
                    <a:pt x="5966" y="2531"/>
                    <a:pt x="5883" y="2531"/>
                  </a:cubicBezTo>
                  <a:cubicBezTo>
                    <a:pt x="5878" y="2531"/>
                    <a:pt x="5873" y="2530"/>
                    <a:pt x="5868" y="2529"/>
                  </a:cubicBezTo>
                  <a:cubicBezTo>
                    <a:pt x="5770" y="2513"/>
                    <a:pt x="5803" y="2382"/>
                    <a:pt x="5540" y="2316"/>
                  </a:cubicBezTo>
                  <a:cubicBezTo>
                    <a:pt x="5509" y="2309"/>
                    <a:pt x="5479" y="2306"/>
                    <a:pt x="5449" y="2306"/>
                  </a:cubicBezTo>
                  <a:cubicBezTo>
                    <a:pt x="5194" y="2306"/>
                    <a:pt x="4990" y="2544"/>
                    <a:pt x="5049" y="2808"/>
                  </a:cubicBezTo>
                  <a:cubicBezTo>
                    <a:pt x="5090" y="2985"/>
                    <a:pt x="5331" y="3116"/>
                    <a:pt x="5572" y="3116"/>
                  </a:cubicBezTo>
                  <a:cubicBezTo>
                    <a:pt x="5710" y="3116"/>
                    <a:pt x="5849" y="3073"/>
                    <a:pt x="5950" y="2972"/>
                  </a:cubicBezTo>
                  <a:cubicBezTo>
                    <a:pt x="6016" y="2906"/>
                    <a:pt x="6065" y="2824"/>
                    <a:pt x="6098" y="2726"/>
                  </a:cubicBezTo>
                  <a:cubicBezTo>
                    <a:pt x="6196" y="2415"/>
                    <a:pt x="6065" y="2070"/>
                    <a:pt x="5786" y="1906"/>
                  </a:cubicBezTo>
                  <a:cubicBezTo>
                    <a:pt x="5609" y="1800"/>
                    <a:pt x="5416" y="1749"/>
                    <a:pt x="5227" y="1749"/>
                  </a:cubicBezTo>
                  <a:cubicBezTo>
                    <a:pt x="4893" y="1749"/>
                    <a:pt x="4570" y="1908"/>
                    <a:pt x="4360" y="2201"/>
                  </a:cubicBezTo>
                  <a:cubicBezTo>
                    <a:pt x="4049" y="2644"/>
                    <a:pt x="4049" y="3234"/>
                    <a:pt x="4360" y="3677"/>
                  </a:cubicBezTo>
                  <a:cubicBezTo>
                    <a:pt x="4616" y="4048"/>
                    <a:pt x="5092" y="4249"/>
                    <a:pt x="5585" y="4249"/>
                  </a:cubicBezTo>
                  <a:cubicBezTo>
                    <a:pt x="5723" y="4249"/>
                    <a:pt x="5863" y="4233"/>
                    <a:pt x="5999" y="4201"/>
                  </a:cubicBezTo>
                  <a:cubicBezTo>
                    <a:pt x="7343" y="3873"/>
                    <a:pt x="7704" y="1792"/>
                    <a:pt x="6557" y="808"/>
                  </a:cubicBezTo>
                  <a:cubicBezTo>
                    <a:pt x="6409" y="677"/>
                    <a:pt x="6245" y="562"/>
                    <a:pt x="6081" y="464"/>
                  </a:cubicBezTo>
                  <a:cubicBezTo>
                    <a:pt x="5589" y="169"/>
                    <a:pt x="5032" y="21"/>
                    <a:pt x="4458" y="5"/>
                  </a:cubicBezTo>
                  <a:cubicBezTo>
                    <a:pt x="4402" y="2"/>
                    <a:pt x="4346" y="1"/>
                    <a:pt x="42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1" name="Google Shape;9461;p22"/>
            <p:cNvSpPr/>
            <p:nvPr/>
          </p:nvSpPr>
          <p:spPr>
            <a:xfrm>
              <a:off x="8430075" y="3562113"/>
              <a:ext cx="99218" cy="106823"/>
            </a:xfrm>
            <a:custGeom>
              <a:avLst/>
              <a:gdLst/>
              <a:ahLst/>
              <a:cxnLst/>
              <a:rect l="l" t="t" r="r" b="b"/>
              <a:pathLst>
                <a:path w="3040" h="3273" extrusionOk="0">
                  <a:moveTo>
                    <a:pt x="2307" y="1"/>
                  </a:moveTo>
                  <a:cubicBezTo>
                    <a:pt x="2110" y="1"/>
                    <a:pt x="1861" y="69"/>
                    <a:pt x="1574" y="240"/>
                  </a:cubicBezTo>
                  <a:cubicBezTo>
                    <a:pt x="312" y="1011"/>
                    <a:pt x="0" y="3273"/>
                    <a:pt x="0" y="3273"/>
                  </a:cubicBezTo>
                  <a:cubicBezTo>
                    <a:pt x="0" y="3273"/>
                    <a:pt x="689" y="1175"/>
                    <a:pt x="1951" y="961"/>
                  </a:cubicBezTo>
                  <a:cubicBezTo>
                    <a:pt x="3040" y="784"/>
                    <a:pt x="2975" y="1"/>
                    <a:pt x="230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2" name="Google Shape;9462;p22"/>
            <p:cNvSpPr/>
            <p:nvPr/>
          </p:nvSpPr>
          <p:spPr>
            <a:xfrm>
              <a:off x="8557916" y="3553888"/>
              <a:ext cx="169617" cy="147065"/>
            </a:xfrm>
            <a:custGeom>
              <a:avLst/>
              <a:gdLst/>
              <a:ahLst/>
              <a:cxnLst/>
              <a:rect l="l" t="t" r="r" b="b"/>
              <a:pathLst>
                <a:path w="5197" h="4506" extrusionOk="0">
                  <a:moveTo>
                    <a:pt x="3033" y="1"/>
                  </a:moveTo>
                  <a:cubicBezTo>
                    <a:pt x="3033" y="1"/>
                    <a:pt x="3345" y="689"/>
                    <a:pt x="3001" y="1771"/>
                  </a:cubicBezTo>
                  <a:cubicBezTo>
                    <a:pt x="2673" y="2853"/>
                    <a:pt x="1837" y="3066"/>
                    <a:pt x="1198" y="3131"/>
                  </a:cubicBezTo>
                  <a:cubicBezTo>
                    <a:pt x="575" y="3197"/>
                    <a:pt x="132" y="3459"/>
                    <a:pt x="1" y="4328"/>
                  </a:cubicBezTo>
                  <a:cubicBezTo>
                    <a:pt x="142" y="4234"/>
                    <a:pt x="299" y="4188"/>
                    <a:pt x="460" y="4188"/>
                  </a:cubicBezTo>
                  <a:cubicBezTo>
                    <a:pt x="580" y="4188"/>
                    <a:pt x="702" y="4213"/>
                    <a:pt x="821" y="4262"/>
                  </a:cubicBezTo>
                  <a:cubicBezTo>
                    <a:pt x="1057" y="4371"/>
                    <a:pt x="1450" y="4506"/>
                    <a:pt x="1845" y="4506"/>
                  </a:cubicBezTo>
                  <a:cubicBezTo>
                    <a:pt x="2162" y="4506"/>
                    <a:pt x="2481" y="4419"/>
                    <a:pt x="2722" y="4164"/>
                  </a:cubicBezTo>
                  <a:cubicBezTo>
                    <a:pt x="3279" y="3574"/>
                    <a:pt x="3164" y="2967"/>
                    <a:pt x="3132" y="2672"/>
                  </a:cubicBezTo>
                  <a:cubicBezTo>
                    <a:pt x="3116" y="2382"/>
                    <a:pt x="3052" y="1852"/>
                    <a:pt x="3332" y="1852"/>
                  </a:cubicBezTo>
                  <a:cubicBezTo>
                    <a:pt x="3336" y="1852"/>
                    <a:pt x="3340" y="1853"/>
                    <a:pt x="3345" y="1853"/>
                  </a:cubicBezTo>
                  <a:cubicBezTo>
                    <a:pt x="3345" y="1853"/>
                    <a:pt x="3348" y="1852"/>
                    <a:pt x="3355" y="1852"/>
                  </a:cubicBezTo>
                  <a:cubicBezTo>
                    <a:pt x="3398" y="1852"/>
                    <a:pt x="3572" y="1877"/>
                    <a:pt x="3558" y="2279"/>
                  </a:cubicBezTo>
                  <a:cubicBezTo>
                    <a:pt x="3558" y="2754"/>
                    <a:pt x="3525" y="3049"/>
                    <a:pt x="4148" y="3230"/>
                  </a:cubicBezTo>
                  <a:cubicBezTo>
                    <a:pt x="4492" y="3312"/>
                    <a:pt x="4804" y="3492"/>
                    <a:pt x="5066" y="3721"/>
                  </a:cubicBezTo>
                  <a:cubicBezTo>
                    <a:pt x="4968" y="3508"/>
                    <a:pt x="4935" y="3262"/>
                    <a:pt x="5000" y="3033"/>
                  </a:cubicBezTo>
                  <a:cubicBezTo>
                    <a:pt x="5115" y="2689"/>
                    <a:pt x="5197" y="2082"/>
                    <a:pt x="4640" y="1689"/>
                  </a:cubicBezTo>
                  <a:cubicBezTo>
                    <a:pt x="4066" y="1312"/>
                    <a:pt x="3509" y="1066"/>
                    <a:pt x="3394" y="673"/>
                  </a:cubicBezTo>
                  <a:cubicBezTo>
                    <a:pt x="3312" y="427"/>
                    <a:pt x="3181" y="197"/>
                    <a:pt x="30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3" name="Google Shape;9463;p22"/>
            <p:cNvSpPr/>
            <p:nvPr/>
          </p:nvSpPr>
          <p:spPr>
            <a:xfrm>
              <a:off x="8659582" y="3652845"/>
              <a:ext cx="42298" cy="65308"/>
            </a:xfrm>
            <a:custGeom>
              <a:avLst/>
              <a:gdLst/>
              <a:ahLst/>
              <a:cxnLst/>
              <a:rect l="l" t="t" r="r" b="b"/>
              <a:pathLst>
                <a:path w="1296" h="2001" extrusionOk="0">
                  <a:moveTo>
                    <a:pt x="328" y="1"/>
                  </a:moveTo>
                  <a:cubicBezTo>
                    <a:pt x="345" y="198"/>
                    <a:pt x="328" y="394"/>
                    <a:pt x="279" y="575"/>
                  </a:cubicBezTo>
                  <a:cubicBezTo>
                    <a:pt x="181" y="837"/>
                    <a:pt x="0" y="1263"/>
                    <a:pt x="508" y="1558"/>
                  </a:cubicBezTo>
                  <a:cubicBezTo>
                    <a:pt x="1017" y="1853"/>
                    <a:pt x="1033" y="2001"/>
                    <a:pt x="1033" y="2001"/>
                  </a:cubicBezTo>
                  <a:cubicBezTo>
                    <a:pt x="1066" y="1755"/>
                    <a:pt x="1115" y="1525"/>
                    <a:pt x="1180" y="1296"/>
                  </a:cubicBezTo>
                  <a:cubicBezTo>
                    <a:pt x="1295" y="935"/>
                    <a:pt x="1115" y="525"/>
                    <a:pt x="787" y="362"/>
                  </a:cubicBezTo>
                  <a:cubicBezTo>
                    <a:pt x="345" y="100"/>
                    <a:pt x="328" y="1"/>
                    <a:pt x="32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4" name="Google Shape;9464;p22"/>
            <p:cNvSpPr/>
            <p:nvPr/>
          </p:nvSpPr>
          <p:spPr>
            <a:xfrm>
              <a:off x="8660659" y="3371445"/>
              <a:ext cx="227385" cy="158618"/>
            </a:xfrm>
            <a:custGeom>
              <a:avLst/>
              <a:gdLst/>
              <a:ahLst/>
              <a:cxnLst/>
              <a:rect l="l" t="t" r="r" b="b"/>
              <a:pathLst>
                <a:path w="6967" h="4860" extrusionOk="0">
                  <a:moveTo>
                    <a:pt x="1949" y="0"/>
                  </a:moveTo>
                  <a:cubicBezTo>
                    <a:pt x="1068" y="0"/>
                    <a:pt x="604" y="826"/>
                    <a:pt x="721" y="1362"/>
                  </a:cubicBezTo>
                  <a:cubicBezTo>
                    <a:pt x="836" y="1964"/>
                    <a:pt x="1403" y="2002"/>
                    <a:pt x="1542" y="2002"/>
                  </a:cubicBezTo>
                  <a:cubicBezTo>
                    <a:pt x="1562" y="2002"/>
                    <a:pt x="1574" y="2001"/>
                    <a:pt x="1574" y="2001"/>
                  </a:cubicBezTo>
                  <a:cubicBezTo>
                    <a:pt x="1311" y="1903"/>
                    <a:pt x="1197" y="1591"/>
                    <a:pt x="1328" y="1329"/>
                  </a:cubicBezTo>
                  <a:cubicBezTo>
                    <a:pt x="1365" y="1265"/>
                    <a:pt x="1408" y="1241"/>
                    <a:pt x="1455" y="1241"/>
                  </a:cubicBezTo>
                  <a:cubicBezTo>
                    <a:pt x="1553" y="1241"/>
                    <a:pt x="1670" y="1344"/>
                    <a:pt x="1803" y="1411"/>
                  </a:cubicBezTo>
                  <a:cubicBezTo>
                    <a:pt x="1841" y="1430"/>
                    <a:pt x="1877" y="1438"/>
                    <a:pt x="1911" y="1438"/>
                  </a:cubicBezTo>
                  <a:cubicBezTo>
                    <a:pt x="2053" y="1438"/>
                    <a:pt x="2160" y="1285"/>
                    <a:pt x="2213" y="1099"/>
                  </a:cubicBezTo>
                  <a:cubicBezTo>
                    <a:pt x="2253" y="960"/>
                    <a:pt x="2359" y="821"/>
                    <a:pt x="2543" y="821"/>
                  </a:cubicBezTo>
                  <a:cubicBezTo>
                    <a:pt x="2661" y="821"/>
                    <a:pt x="2813" y="879"/>
                    <a:pt x="3000" y="1034"/>
                  </a:cubicBezTo>
                  <a:cubicBezTo>
                    <a:pt x="3491" y="1411"/>
                    <a:pt x="3180" y="2148"/>
                    <a:pt x="3180" y="2148"/>
                  </a:cubicBezTo>
                  <a:cubicBezTo>
                    <a:pt x="3180" y="2148"/>
                    <a:pt x="3180" y="1542"/>
                    <a:pt x="2754" y="1476"/>
                  </a:cubicBezTo>
                  <a:cubicBezTo>
                    <a:pt x="2706" y="1463"/>
                    <a:pt x="2659" y="1456"/>
                    <a:pt x="2613" y="1456"/>
                  </a:cubicBezTo>
                  <a:cubicBezTo>
                    <a:pt x="2435" y="1456"/>
                    <a:pt x="2275" y="1553"/>
                    <a:pt x="2197" y="1722"/>
                  </a:cubicBezTo>
                  <a:cubicBezTo>
                    <a:pt x="2459" y="1722"/>
                    <a:pt x="2475" y="2099"/>
                    <a:pt x="2328" y="2296"/>
                  </a:cubicBezTo>
                  <a:cubicBezTo>
                    <a:pt x="2180" y="2509"/>
                    <a:pt x="2229" y="2657"/>
                    <a:pt x="2377" y="2738"/>
                  </a:cubicBezTo>
                  <a:cubicBezTo>
                    <a:pt x="2508" y="2820"/>
                    <a:pt x="2721" y="2804"/>
                    <a:pt x="2541" y="3181"/>
                  </a:cubicBezTo>
                  <a:cubicBezTo>
                    <a:pt x="2360" y="3558"/>
                    <a:pt x="1656" y="3558"/>
                    <a:pt x="1656" y="3558"/>
                  </a:cubicBezTo>
                  <a:cubicBezTo>
                    <a:pt x="1803" y="3345"/>
                    <a:pt x="1770" y="3050"/>
                    <a:pt x="1574" y="2886"/>
                  </a:cubicBezTo>
                  <a:cubicBezTo>
                    <a:pt x="1574" y="3066"/>
                    <a:pt x="1459" y="3214"/>
                    <a:pt x="1295" y="3263"/>
                  </a:cubicBezTo>
                  <a:cubicBezTo>
                    <a:pt x="1016" y="3345"/>
                    <a:pt x="1016" y="3263"/>
                    <a:pt x="754" y="3492"/>
                  </a:cubicBezTo>
                  <a:cubicBezTo>
                    <a:pt x="623" y="3607"/>
                    <a:pt x="434" y="3636"/>
                    <a:pt x="279" y="3636"/>
                  </a:cubicBezTo>
                  <a:cubicBezTo>
                    <a:pt x="123" y="3636"/>
                    <a:pt x="0" y="3607"/>
                    <a:pt x="0" y="3607"/>
                  </a:cubicBezTo>
                  <a:lnTo>
                    <a:pt x="0" y="3607"/>
                  </a:lnTo>
                  <a:cubicBezTo>
                    <a:pt x="180" y="3706"/>
                    <a:pt x="377" y="3755"/>
                    <a:pt x="590" y="3771"/>
                  </a:cubicBezTo>
                  <a:cubicBezTo>
                    <a:pt x="1033" y="3804"/>
                    <a:pt x="1475" y="3886"/>
                    <a:pt x="1901" y="3984"/>
                  </a:cubicBezTo>
                  <a:cubicBezTo>
                    <a:pt x="3082" y="4345"/>
                    <a:pt x="3786" y="4837"/>
                    <a:pt x="4688" y="4853"/>
                  </a:cubicBezTo>
                  <a:cubicBezTo>
                    <a:pt x="4753" y="4858"/>
                    <a:pt x="4818" y="4860"/>
                    <a:pt x="4883" y="4860"/>
                  </a:cubicBezTo>
                  <a:cubicBezTo>
                    <a:pt x="5276" y="4860"/>
                    <a:pt x="5664" y="4774"/>
                    <a:pt x="6016" y="4591"/>
                  </a:cubicBezTo>
                  <a:cubicBezTo>
                    <a:pt x="6753" y="4099"/>
                    <a:pt x="6966" y="3099"/>
                    <a:pt x="6475" y="2361"/>
                  </a:cubicBezTo>
                  <a:cubicBezTo>
                    <a:pt x="6252" y="2023"/>
                    <a:pt x="5892" y="1868"/>
                    <a:pt x="5552" y="1868"/>
                  </a:cubicBezTo>
                  <a:cubicBezTo>
                    <a:pt x="5216" y="1868"/>
                    <a:pt x="4900" y="2019"/>
                    <a:pt x="4754" y="2296"/>
                  </a:cubicBezTo>
                  <a:cubicBezTo>
                    <a:pt x="4508" y="2624"/>
                    <a:pt x="4557" y="3099"/>
                    <a:pt x="4852" y="3378"/>
                  </a:cubicBezTo>
                  <a:cubicBezTo>
                    <a:pt x="4868" y="3394"/>
                    <a:pt x="4885" y="3411"/>
                    <a:pt x="4917" y="3427"/>
                  </a:cubicBezTo>
                  <a:cubicBezTo>
                    <a:pt x="4917" y="3427"/>
                    <a:pt x="4934" y="3443"/>
                    <a:pt x="4950" y="3460"/>
                  </a:cubicBezTo>
                  <a:cubicBezTo>
                    <a:pt x="5053" y="3519"/>
                    <a:pt x="5181" y="3550"/>
                    <a:pt x="5305" y="3550"/>
                  </a:cubicBezTo>
                  <a:cubicBezTo>
                    <a:pt x="5558" y="3550"/>
                    <a:pt x="5797" y="3423"/>
                    <a:pt x="5786" y="3148"/>
                  </a:cubicBezTo>
                  <a:cubicBezTo>
                    <a:pt x="5800" y="2944"/>
                    <a:pt x="5639" y="2859"/>
                    <a:pt x="5460" y="2859"/>
                  </a:cubicBezTo>
                  <a:cubicBezTo>
                    <a:pt x="5207" y="2859"/>
                    <a:pt x="4917" y="3030"/>
                    <a:pt x="5032" y="3279"/>
                  </a:cubicBezTo>
                  <a:cubicBezTo>
                    <a:pt x="5032" y="3304"/>
                    <a:pt x="5032" y="3333"/>
                    <a:pt x="5006" y="3333"/>
                  </a:cubicBezTo>
                  <a:cubicBezTo>
                    <a:pt x="4979" y="3333"/>
                    <a:pt x="4926" y="3304"/>
                    <a:pt x="4819" y="3214"/>
                  </a:cubicBezTo>
                  <a:cubicBezTo>
                    <a:pt x="4704" y="3099"/>
                    <a:pt x="4639" y="2952"/>
                    <a:pt x="4639" y="2804"/>
                  </a:cubicBezTo>
                  <a:cubicBezTo>
                    <a:pt x="4639" y="2624"/>
                    <a:pt x="4704" y="2460"/>
                    <a:pt x="4819" y="2329"/>
                  </a:cubicBezTo>
                  <a:cubicBezTo>
                    <a:pt x="4944" y="2086"/>
                    <a:pt x="5212" y="1959"/>
                    <a:pt x="5500" y="1959"/>
                  </a:cubicBezTo>
                  <a:cubicBezTo>
                    <a:pt x="5815" y="1959"/>
                    <a:pt x="6155" y="2110"/>
                    <a:pt x="6360" y="2427"/>
                  </a:cubicBezTo>
                  <a:cubicBezTo>
                    <a:pt x="6376" y="2427"/>
                    <a:pt x="6376" y="2427"/>
                    <a:pt x="6376" y="2443"/>
                  </a:cubicBezTo>
                  <a:cubicBezTo>
                    <a:pt x="6589" y="2853"/>
                    <a:pt x="6573" y="3361"/>
                    <a:pt x="6344" y="3755"/>
                  </a:cubicBezTo>
                  <a:cubicBezTo>
                    <a:pt x="6064" y="4258"/>
                    <a:pt x="5425" y="4609"/>
                    <a:pt x="4595" y="4609"/>
                  </a:cubicBezTo>
                  <a:cubicBezTo>
                    <a:pt x="4208" y="4609"/>
                    <a:pt x="3780" y="4533"/>
                    <a:pt x="3328" y="4361"/>
                  </a:cubicBezTo>
                  <a:cubicBezTo>
                    <a:pt x="3278" y="4345"/>
                    <a:pt x="3049" y="4263"/>
                    <a:pt x="2901" y="4197"/>
                  </a:cubicBezTo>
                  <a:cubicBezTo>
                    <a:pt x="2475" y="3984"/>
                    <a:pt x="2033" y="3837"/>
                    <a:pt x="1574" y="3755"/>
                  </a:cubicBezTo>
                  <a:cubicBezTo>
                    <a:pt x="1754" y="3722"/>
                    <a:pt x="1951" y="3706"/>
                    <a:pt x="2164" y="3656"/>
                  </a:cubicBezTo>
                  <a:cubicBezTo>
                    <a:pt x="3901" y="3312"/>
                    <a:pt x="4163" y="837"/>
                    <a:pt x="2705" y="181"/>
                  </a:cubicBezTo>
                  <a:cubicBezTo>
                    <a:pt x="2427" y="55"/>
                    <a:pt x="2175" y="0"/>
                    <a:pt x="19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5" name="Google Shape;9465;p22"/>
            <p:cNvSpPr/>
            <p:nvPr/>
          </p:nvSpPr>
          <p:spPr>
            <a:xfrm>
              <a:off x="8771398" y="3457053"/>
              <a:ext cx="151960" cy="108095"/>
            </a:xfrm>
            <a:custGeom>
              <a:avLst/>
              <a:gdLst/>
              <a:ahLst/>
              <a:cxnLst/>
              <a:rect l="l" t="t" r="r" b="b"/>
              <a:pathLst>
                <a:path w="4656" h="3312" extrusionOk="0">
                  <a:moveTo>
                    <a:pt x="3803" y="1"/>
                  </a:moveTo>
                  <a:lnTo>
                    <a:pt x="3803" y="1"/>
                  </a:lnTo>
                  <a:cubicBezTo>
                    <a:pt x="3901" y="804"/>
                    <a:pt x="3557" y="1591"/>
                    <a:pt x="2901" y="2066"/>
                  </a:cubicBezTo>
                  <a:cubicBezTo>
                    <a:pt x="2499" y="2374"/>
                    <a:pt x="2009" y="2472"/>
                    <a:pt x="1547" y="2472"/>
                  </a:cubicBezTo>
                  <a:cubicBezTo>
                    <a:pt x="730" y="2472"/>
                    <a:pt x="0" y="2165"/>
                    <a:pt x="0" y="2164"/>
                  </a:cubicBezTo>
                  <a:lnTo>
                    <a:pt x="0" y="2164"/>
                  </a:lnTo>
                  <a:cubicBezTo>
                    <a:pt x="1344" y="2886"/>
                    <a:pt x="1836" y="2640"/>
                    <a:pt x="2213" y="3049"/>
                  </a:cubicBezTo>
                  <a:cubicBezTo>
                    <a:pt x="2379" y="3238"/>
                    <a:pt x="2551" y="3295"/>
                    <a:pt x="2710" y="3295"/>
                  </a:cubicBezTo>
                  <a:cubicBezTo>
                    <a:pt x="2897" y="3295"/>
                    <a:pt x="3065" y="3216"/>
                    <a:pt x="3180" y="3181"/>
                  </a:cubicBezTo>
                  <a:cubicBezTo>
                    <a:pt x="3203" y="3174"/>
                    <a:pt x="3228" y="3171"/>
                    <a:pt x="3252" y="3171"/>
                  </a:cubicBezTo>
                  <a:cubicBezTo>
                    <a:pt x="3346" y="3171"/>
                    <a:pt x="3439" y="3220"/>
                    <a:pt x="3491" y="3312"/>
                  </a:cubicBezTo>
                  <a:cubicBezTo>
                    <a:pt x="3524" y="3099"/>
                    <a:pt x="3475" y="2902"/>
                    <a:pt x="3360" y="2722"/>
                  </a:cubicBezTo>
                  <a:cubicBezTo>
                    <a:pt x="3180" y="2525"/>
                    <a:pt x="2787" y="2509"/>
                    <a:pt x="2721" y="2509"/>
                  </a:cubicBezTo>
                  <a:cubicBezTo>
                    <a:pt x="3278" y="2476"/>
                    <a:pt x="3786" y="2181"/>
                    <a:pt x="4098" y="1722"/>
                  </a:cubicBezTo>
                  <a:cubicBezTo>
                    <a:pt x="4655" y="935"/>
                    <a:pt x="3803" y="1"/>
                    <a:pt x="38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6" name="Google Shape;9466;p22"/>
            <p:cNvSpPr/>
            <p:nvPr/>
          </p:nvSpPr>
          <p:spPr>
            <a:xfrm>
              <a:off x="8577205" y="3215013"/>
              <a:ext cx="145531" cy="205159"/>
            </a:xfrm>
            <a:custGeom>
              <a:avLst/>
              <a:gdLst/>
              <a:ahLst/>
              <a:cxnLst/>
              <a:rect l="l" t="t" r="r" b="b"/>
              <a:pathLst>
                <a:path w="4459" h="6286" extrusionOk="0">
                  <a:moveTo>
                    <a:pt x="1811" y="0"/>
                  </a:moveTo>
                  <a:cubicBezTo>
                    <a:pt x="1385" y="0"/>
                    <a:pt x="976" y="149"/>
                    <a:pt x="705" y="450"/>
                  </a:cubicBezTo>
                  <a:cubicBezTo>
                    <a:pt x="0" y="1090"/>
                    <a:pt x="443" y="2139"/>
                    <a:pt x="1033" y="2352"/>
                  </a:cubicBezTo>
                  <a:cubicBezTo>
                    <a:pt x="1156" y="2409"/>
                    <a:pt x="1291" y="2438"/>
                    <a:pt x="1428" y="2438"/>
                  </a:cubicBezTo>
                  <a:cubicBezTo>
                    <a:pt x="1565" y="2438"/>
                    <a:pt x="1705" y="2409"/>
                    <a:pt x="1836" y="2352"/>
                  </a:cubicBezTo>
                  <a:lnTo>
                    <a:pt x="1869" y="2319"/>
                  </a:lnTo>
                  <a:lnTo>
                    <a:pt x="1901" y="2303"/>
                  </a:lnTo>
                  <a:lnTo>
                    <a:pt x="1951" y="2270"/>
                  </a:lnTo>
                  <a:lnTo>
                    <a:pt x="2016" y="2221"/>
                  </a:lnTo>
                  <a:cubicBezTo>
                    <a:pt x="2033" y="2188"/>
                    <a:pt x="2049" y="2172"/>
                    <a:pt x="2082" y="2155"/>
                  </a:cubicBezTo>
                  <a:cubicBezTo>
                    <a:pt x="2246" y="1975"/>
                    <a:pt x="2328" y="1745"/>
                    <a:pt x="2295" y="1499"/>
                  </a:cubicBezTo>
                  <a:cubicBezTo>
                    <a:pt x="2251" y="1162"/>
                    <a:pt x="2034" y="1020"/>
                    <a:pt x="1836" y="1020"/>
                  </a:cubicBezTo>
                  <a:cubicBezTo>
                    <a:pt x="1735" y="1020"/>
                    <a:pt x="1640" y="1056"/>
                    <a:pt x="1574" y="1122"/>
                  </a:cubicBezTo>
                  <a:cubicBezTo>
                    <a:pt x="1410" y="1303"/>
                    <a:pt x="1459" y="1581"/>
                    <a:pt x="1656" y="1696"/>
                  </a:cubicBezTo>
                  <a:cubicBezTo>
                    <a:pt x="1732" y="1730"/>
                    <a:pt x="1801" y="1740"/>
                    <a:pt x="1861" y="1740"/>
                  </a:cubicBezTo>
                  <a:cubicBezTo>
                    <a:pt x="1940" y="1740"/>
                    <a:pt x="2002" y="1723"/>
                    <a:pt x="2046" y="1723"/>
                  </a:cubicBezTo>
                  <a:cubicBezTo>
                    <a:pt x="2096" y="1723"/>
                    <a:pt x="2121" y="1746"/>
                    <a:pt x="2115" y="1844"/>
                  </a:cubicBezTo>
                  <a:cubicBezTo>
                    <a:pt x="2098" y="2024"/>
                    <a:pt x="1983" y="2204"/>
                    <a:pt x="1803" y="2303"/>
                  </a:cubicBezTo>
                  <a:cubicBezTo>
                    <a:pt x="1697" y="2348"/>
                    <a:pt x="1579" y="2373"/>
                    <a:pt x="1462" y="2373"/>
                  </a:cubicBezTo>
                  <a:cubicBezTo>
                    <a:pt x="1326" y="2373"/>
                    <a:pt x="1188" y="2340"/>
                    <a:pt x="1065" y="2270"/>
                  </a:cubicBezTo>
                  <a:cubicBezTo>
                    <a:pt x="525" y="2040"/>
                    <a:pt x="164" y="1106"/>
                    <a:pt x="803" y="565"/>
                  </a:cubicBezTo>
                  <a:cubicBezTo>
                    <a:pt x="1049" y="319"/>
                    <a:pt x="1393" y="172"/>
                    <a:pt x="1738" y="172"/>
                  </a:cubicBezTo>
                  <a:cubicBezTo>
                    <a:pt x="2492" y="205"/>
                    <a:pt x="3311" y="745"/>
                    <a:pt x="3442" y="2221"/>
                  </a:cubicBezTo>
                  <a:cubicBezTo>
                    <a:pt x="3491" y="2762"/>
                    <a:pt x="3442" y="3319"/>
                    <a:pt x="3278" y="3843"/>
                  </a:cubicBezTo>
                  <a:cubicBezTo>
                    <a:pt x="3164" y="4302"/>
                    <a:pt x="2950" y="4745"/>
                    <a:pt x="2672" y="5122"/>
                  </a:cubicBezTo>
                  <a:cubicBezTo>
                    <a:pt x="2262" y="5614"/>
                    <a:pt x="1754" y="6007"/>
                    <a:pt x="1180" y="6286"/>
                  </a:cubicBezTo>
                  <a:cubicBezTo>
                    <a:pt x="1819" y="6040"/>
                    <a:pt x="2377" y="5630"/>
                    <a:pt x="2803" y="5122"/>
                  </a:cubicBezTo>
                  <a:cubicBezTo>
                    <a:pt x="3557" y="4270"/>
                    <a:pt x="4458" y="2253"/>
                    <a:pt x="3180" y="614"/>
                  </a:cubicBezTo>
                  <a:cubicBezTo>
                    <a:pt x="2834" y="207"/>
                    <a:pt x="2311" y="0"/>
                    <a:pt x="181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7" name="Google Shape;9467;p22"/>
            <p:cNvSpPr/>
            <p:nvPr/>
          </p:nvSpPr>
          <p:spPr>
            <a:xfrm>
              <a:off x="8052916" y="4047922"/>
              <a:ext cx="295859" cy="206367"/>
            </a:xfrm>
            <a:custGeom>
              <a:avLst/>
              <a:gdLst/>
              <a:ahLst/>
              <a:cxnLst/>
              <a:rect l="l" t="t" r="r" b="b"/>
              <a:pathLst>
                <a:path w="9065" h="6323" extrusionOk="0">
                  <a:moveTo>
                    <a:pt x="2002" y="1"/>
                  </a:moveTo>
                  <a:cubicBezTo>
                    <a:pt x="1084" y="1"/>
                    <a:pt x="66" y="653"/>
                    <a:pt x="33" y="1845"/>
                  </a:cubicBezTo>
                  <a:cubicBezTo>
                    <a:pt x="1" y="2714"/>
                    <a:pt x="459" y="3533"/>
                    <a:pt x="1230" y="3943"/>
                  </a:cubicBezTo>
                  <a:cubicBezTo>
                    <a:pt x="1732" y="4194"/>
                    <a:pt x="2300" y="4298"/>
                    <a:pt x="2876" y="4298"/>
                  </a:cubicBezTo>
                  <a:cubicBezTo>
                    <a:pt x="3203" y="4298"/>
                    <a:pt x="3532" y="4265"/>
                    <a:pt x="3852" y="4205"/>
                  </a:cubicBezTo>
                  <a:cubicBezTo>
                    <a:pt x="4754" y="3959"/>
                    <a:pt x="5557" y="3615"/>
                    <a:pt x="6377" y="3418"/>
                  </a:cubicBezTo>
                  <a:cubicBezTo>
                    <a:pt x="6573" y="3371"/>
                    <a:pt x="6772" y="3348"/>
                    <a:pt x="6967" y="3348"/>
                  </a:cubicBezTo>
                  <a:cubicBezTo>
                    <a:pt x="7584" y="3348"/>
                    <a:pt x="8163" y="3584"/>
                    <a:pt x="8524" y="4058"/>
                  </a:cubicBezTo>
                  <a:cubicBezTo>
                    <a:pt x="8950" y="4648"/>
                    <a:pt x="8999" y="5582"/>
                    <a:pt x="8458" y="5975"/>
                  </a:cubicBezTo>
                  <a:cubicBezTo>
                    <a:pt x="8238" y="6137"/>
                    <a:pt x="7980" y="6212"/>
                    <a:pt x="7731" y="6212"/>
                  </a:cubicBezTo>
                  <a:cubicBezTo>
                    <a:pt x="7351" y="6212"/>
                    <a:pt x="6994" y="6037"/>
                    <a:pt x="6836" y="5730"/>
                  </a:cubicBezTo>
                  <a:cubicBezTo>
                    <a:pt x="6524" y="5238"/>
                    <a:pt x="6770" y="4582"/>
                    <a:pt x="7229" y="4451"/>
                  </a:cubicBezTo>
                  <a:cubicBezTo>
                    <a:pt x="7321" y="4414"/>
                    <a:pt x="7416" y="4397"/>
                    <a:pt x="7511" y="4397"/>
                  </a:cubicBezTo>
                  <a:cubicBezTo>
                    <a:pt x="7754" y="4397"/>
                    <a:pt x="7989" y="4513"/>
                    <a:pt x="8131" y="4713"/>
                  </a:cubicBezTo>
                  <a:cubicBezTo>
                    <a:pt x="8229" y="4894"/>
                    <a:pt x="8245" y="5107"/>
                    <a:pt x="8163" y="5287"/>
                  </a:cubicBezTo>
                  <a:cubicBezTo>
                    <a:pt x="8163" y="5326"/>
                    <a:pt x="8113" y="5405"/>
                    <a:pt x="8067" y="5405"/>
                  </a:cubicBezTo>
                  <a:cubicBezTo>
                    <a:pt x="8055" y="5405"/>
                    <a:pt x="8043" y="5399"/>
                    <a:pt x="8032" y="5385"/>
                  </a:cubicBezTo>
                  <a:cubicBezTo>
                    <a:pt x="7983" y="5336"/>
                    <a:pt x="8032" y="4976"/>
                    <a:pt x="7655" y="4926"/>
                  </a:cubicBezTo>
                  <a:cubicBezTo>
                    <a:pt x="7641" y="4925"/>
                    <a:pt x="7628" y="4924"/>
                    <a:pt x="7614" y="4924"/>
                  </a:cubicBezTo>
                  <a:cubicBezTo>
                    <a:pt x="7285" y="4924"/>
                    <a:pt x="7178" y="5489"/>
                    <a:pt x="7524" y="5631"/>
                  </a:cubicBezTo>
                  <a:cubicBezTo>
                    <a:pt x="7593" y="5664"/>
                    <a:pt x="7666" y="5679"/>
                    <a:pt x="7739" y="5679"/>
                  </a:cubicBezTo>
                  <a:cubicBezTo>
                    <a:pt x="7958" y="5679"/>
                    <a:pt x="8171" y="5538"/>
                    <a:pt x="8245" y="5303"/>
                  </a:cubicBezTo>
                  <a:cubicBezTo>
                    <a:pt x="8245" y="5303"/>
                    <a:pt x="8245" y="5287"/>
                    <a:pt x="8245" y="5287"/>
                  </a:cubicBezTo>
                  <a:lnTo>
                    <a:pt x="8245" y="5238"/>
                  </a:lnTo>
                  <a:lnTo>
                    <a:pt x="8245" y="5221"/>
                  </a:lnTo>
                  <a:cubicBezTo>
                    <a:pt x="8278" y="5107"/>
                    <a:pt x="8262" y="4976"/>
                    <a:pt x="8229" y="4844"/>
                  </a:cubicBezTo>
                  <a:cubicBezTo>
                    <a:pt x="8117" y="4533"/>
                    <a:pt x="7815" y="4344"/>
                    <a:pt x="7503" y="4344"/>
                  </a:cubicBezTo>
                  <a:cubicBezTo>
                    <a:pt x="7405" y="4344"/>
                    <a:pt x="7307" y="4363"/>
                    <a:pt x="7213" y="4402"/>
                  </a:cubicBezTo>
                  <a:cubicBezTo>
                    <a:pt x="6721" y="4533"/>
                    <a:pt x="6426" y="5221"/>
                    <a:pt x="6754" y="5779"/>
                  </a:cubicBezTo>
                  <a:cubicBezTo>
                    <a:pt x="6925" y="6122"/>
                    <a:pt x="7333" y="6322"/>
                    <a:pt x="7758" y="6322"/>
                  </a:cubicBezTo>
                  <a:cubicBezTo>
                    <a:pt x="8024" y="6322"/>
                    <a:pt x="8297" y="6244"/>
                    <a:pt x="8524" y="6074"/>
                  </a:cubicBezTo>
                  <a:cubicBezTo>
                    <a:pt x="8950" y="5746"/>
                    <a:pt x="9065" y="5140"/>
                    <a:pt x="8934" y="4582"/>
                  </a:cubicBezTo>
                  <a:cubicBezTo>
                    <a:pt x="8819" y="4058"/>
                    <a:pt x="8458" y="3173"/>
                    <a:pt x="7213" y="2894"/>
                  </a:cubicBezTo>
                  <a:cubicBezTo>
                    <a:pt x="7066" y="2861"/>
                    <a:pt x="6916" y="2847"/>
                    <a:pt x="6765" y="2847"/>
                  </a:cubicBezTo>
                  <a:cubicBezTo>
                    <a:pt x="5425" y="2847"/>
                    <a:pt x="3894" y="3984"/>
                    <a:pt x="2311" y="3984"/>
                  </a:cubicBezTo>
                  <a:cubicBezTo>
                    <a:pt x="2088" y="3984"/>
                    <a:pt x="1864" y="3962"/>
                    <a:pt x="1640" y="3910"/>
                  </a:cubicBezTo>
                  <a:cubicBezTo>
                    <a:pt x="1558" y="3877"/>
                    <a:pt x="1459" y="3861"/>
                    <a:pt x="1377" y="3828"/>
                  </a:cubicBezTo>
                  <a:lnTo>
                    <a:pt x="1312" y="3795"/>
                  </a:lnTo>
                  <a:cubicBezTo>
                    <a:pt x="591" y="3418"/>
                    <a:pt x="164" y="2664"/>
                    <a:pt x="181" y="1861"/>
                  </a:cubicBezTo>
                  <a:cubicBezTo>
                    <a:pt x="203" y="743"/>
                    <a:pt x="1167" y="111"/>
                    <a:pt x="2033" y="111"/>
                  </a:cubicBezTo>
                  <a:cubicBezTo>
                    <a:pt x="2449" y="111"/>
                    <a:pt x="2843" y="258"/>
                    <a:pt x="3098" y="566"/>
                  </a:cubicBezTo>
                  <a:cubicBezTo>
                    <a:pt x="3557" y="1025"/>
                    <a:pt x="3525" y="1779"/>
                    <a:pt x="3017" y="2173"/>
                  </a:cubicBezTo>
                  <a:cubicBezTo>
                    <a:pt x="2935" y="2238"/>
                    <a:pt x="2853" y="2271"/>
                    <a:pt x="2754" y="2304"/>
                  </a:cubicBezTo>
                  <a:cubicBezTo>
                    <a:pt x="2694" y="2321"/>
                    <a:pt x="2631" y="2329"/>
                    <a:pt x="2568" y="2329"/>
                  </a:cubicBezTo>
                  <a:cubicBezTo>
                    <a:pt x="2391" y="2329"/>
                    <a:pt x="2211" y="2265"/>
                    <a:pt x="2066" y="2156"/>
                  </a:cubicBezTo>
                  <a:cubicBezTo>
                    <a:pt x="1935" y="2074"/>
                    <a:pt x="1886" y="1927"/>
                    <a:pt x="1918" y="1779"/>
                  </a:cubicBezTo>
                  <a:lnTo>
                    <a:pt x="1918" y="1779"/>
                  </a:lnTo>
                  <a:cubicBezTo>
                    <a:pt x="1994" y="1855"/>
                    <a:pt x="2097" y="1895"/>
                    <a:pt x="2201" y="1895"/>
                  </a:cubicBezTo>
                  <a:cubicBezTo>
                    <a:pt x="2256" y="1895"/>
                    <a:pt x="2310" y="1884"/>
                    <a:pt x="2361" y="1861"/>
                  </a:cubicBezTo>
                  <a:cubicBezTo>
                    <a:pt x="2590" y="1730"/>
                    <a:pt x="2525" y="1320"/>
                    <a:pt x="2213" y="1222"/>
                  </a:cubicBezTo>
                  <a:cubicBezTo>
                    <a:pt x="2185" y="1215"/>
                    <a:pt x="2157" y="1211"/>
                    <a:pt x="2129" y="1211"/>
                  </a:cubicBezTo>
                  <a:cubicBezTo>
                    <a:pt x="1787" y="1211"/>
                    <a:pt x="1508" y="1748"/>
                    <a:pt x="1902" y="2173"/>
                  </a:cubicBezTo>
                  <a:cubicBezTo>
                    <a:pt x="2060" y="2318"/>
                    <a:pt x="2262" y="2401"/>
                    <a:pt x="2470" y="2401"/>
                  </a:cubicBezTo>
                  <a:cubicBezTo>
                    <a:pt x="2543" y="2401"/>
                    <a:pt x="2616" y="2391"/>
                    <a:pt x="2689" y="2369"/>
                  </a:cubicBezTo>
                  <a:cubicBezTo>
                    <a:pt x="2721" y="2369"/>
                    <a:pt x="2754" y="2369"/>
                    <a:pt x="2787" y="2353"/>
                  </a:cubicBezTo>
                  <a:lnTo>
                    <a:pt x="2869" y="2337"/>
                  </a:lnTo>
                  <a:lnTo>
                    <a:pt x="2885" y="2320"/>
                  </a:lnTo>
                  <a:cubicBezTo>
                    <a:pt x="3049" y="2255"/>
                    <a:pt x="3180" y="2140"/>
                    <a:pt x="3262" y="2009"/>
                  </a:cubicBezTo>
                  <a:cubicBezTo>
                    <a:pt x="3590" y="1550"/>
                    <a:pt x="3541" y="911"/>
                    <a:pt x="3164" y="501"/>
                  </a:cubicBezTo>
                  <a:cubicBezTo>
                    <a:pt x="2891" y="163"/>
                    <a:pt x="2459" y="1"/>
                    <a:pt x="200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8" name="Google Shape;9468;p22"/>
            <p:cNvSpPr/>
            <p:nvPr/>
          </p:nvSpPr>
          <p:spPr>
            <a:xfrm>
              <a:off x="8103210" y="4165254"/>
              <a:ext cx="210806" cy="121052"/>
            </a:xfrm>
            <a:custGeom>
              <a:avLst/>
              <a:gdLst/>
              <a:ahLst/>
              <a:cxnLst/>
              <a:rect l="l" t="t" r="r" b="b"/>
              <a:pathLst>
                <a:path w="6459" h="3709" extrusionOk="0">
                  <a:moveTo>
                    <a:pt x="5511" y="1"/>
                  </a:moveTo>
                  <a:cubicBezTo>
                    <a:pt x="5261" y="1"/>
                    <a:pt x="4964" y="45"/>
                    <a:pt x="4623" y="168"/>
                  </a:cubicBezTo>
                  <a:cubicBezTo>
                    <a:pt x="3779" y="468"/>
                    <a:pt x="2592" y="1030"/>
                    <a:pt x="1426" y="1030"/>
                  </a:cubicBezTo>
                  <a:cubicBezTo>
                    <a:pt x="938" y="1030"/>
                    <a:pt x="454" y="932"/>
                    <a:pt x="0" y="676"/>
                  </a:cubicBezTo>
                  <a:lnTo>
                    <a:pt x="0" y="676"/>
                  </a:lnTo>
                  <a:cubicBezTo>
                    <a:pt x="0" y="676"/>
                    <a:pt x="567" y="1334"/>
                    <a:pt x="1344" y="1334"/>
                  </a:cubicBezTo>
                  <a:cubicBezTo>
                    <a:pt x="1371" y="1334"/>
                    <a:pt x="1399" y="1333"/>
                    <a:pt x="1426" y="1331"/>
                  </a:cubicBezTo>
                  <a:cubicBezTo>
                    <a:pt x="1951" y="1295"/>
                    <a:pt x="2185" y="1159"/>
                    <a:pt x="2317" y="1159"/>
                  </a:cubicBezTo>
                  <a:cubicBezTo>
                    <a:pt x="2363" y="1159"/>
                    <a:pt x="2397" y="1175"/>
                    <a:pt x="2426" y="1217"/>
                  </a:cubicBezTo>
                  <a:cubicBezTo>
                    <a:pt x="2499" y="1314"/>
                    <a:pt x="2409" y="1367"/>
                    <a:pt x="2263" y="1367"/>
                  </a:cubicBezTo>
                  <a:cubicBezTo>
                    <a:pt x="2213" y="1367"/>
                    <a:pt x="2157" y="1360"/>
                    <a:pt x="2098" y="1348"/>
                  </a:cubicBezTo>
                  <a:cubicBezTo>
                    <a:pt x="2051" y="1330"/>
                    <a:pt x="2000" y="1321"/>
                    <a:pt x="1948" y="1321"/>
                  </a:cubicBezTo>
                  <a:cubicBezTo>
                    <a:pt x="1856" y="1321"/>
                    <a:pt x="1762" y="1350"/>
                    <a:pt x="1689" y="1413"/>
                  </a:cubicBezTo>
                  <a:cubicBezTo>
                    <a:pt x="1514" y="1573"/>
                    <a:pt x="1709" y="2087"/>
                    <a:pt x="1361" y="2087"/>
                  </a:cubicBezTo>
                  <a:cubicBezTo>
                    <a:pt x="1351" y="2087"/>
                    <a:pt x="1340" y="2086"/>
                    <a:pt x="1328" y="2085"/>
                  </a:cubicBezTo>
                  <a:lnTo>
                    <a:pt x="1328" y="2085"/>
                  </a:lnTo>
                  <a:cubicBezTo>
                    <a:pt x="1328" y="2085"/>
                    <a:pt x="1617" y="2459"/>
                    <a:pt x="2055" y="2459"/>
                  </a:cubicBezTo>
                  <a:cubicBezTo>
                    <a:pt x="2198" y="2459"/>
                    <a:pt x="2356" y="2419"/>
                    <a:pt x="2525" y="2315"/>
                  </a:cubicBezTo>
                  <a:cubicBezTo>
                    <a:pt x="3197" y="1872"/>
                    <a:pt x="2820" y="1381"/>
                    <a:pt x="3065" y="1249"/>
                  </a:cubicBezTo>
                  <a:cubicBezTo>
                    <a:pt x="3111" y="1226"/>
                    <a:pt x="3156" y="1216"/>
                    <a:pt x="3197" y="1216"/>
                  </a:cubicBezTo>
                  <a:cubicBezTo>
                    <a:pt x="3389" y="1216"/>
                    <a:pt x="3501" y="1446"/>
                    <a:pt x="3311" y="1676"/>
                  </a:cubicBezTo>
                  <a:cubicBezTo>
                    <a:pt x="3082" y="1938"/>
                    <a:pt x="2230" y="2889"/>
                    <a:pt x="3557" y="3708"/>
                  </a:cubicBezTo>
                  <a:lnTo>
                    <a:pt x="3557" y="3708"/>
                  </a:lnTo>
                  <a:cubicBezTo>
                    <a:pt x="3557" y="3708"/>
                    <a:pt x="3377" y="3249"/>
                    <a:pt x="3738" y="3085"/>
                  </a:cubicBezTo>
                  <a:cubicBezTo>
                    <a:pt x="4098" y="2921"/>
                    <a:pt x="4803" y="2708"/>
                    <a:pt x="4705" y="2200"/>
                  </a:cubicBezTo>
                  <a:cubicBezTo>
                    <a:pt x="4606" y="1708"/>
                    <a:pt x="4246" y="954"/>
                    <a:pt x="4836" y="512"/>
                  </a:cubicBezTo>
                  <a:cubicBezTo>
                    <a:pt x="5192" y="242"/>
                    <a:pt x="5497" y="142"/>
                    <a:pt x="5802" y="142"/>
                  </a:cubicBezTo>
                  <a:cubicBezTo>
                    <a:pt x="6015" y="142"/>
                    <a:pt x="6229" y="192"/>
                    <a:pt x="6458" y="266"/>
                  </a:cubicBezTo>
                  <a:cubicBezTo>
                    <a:pt x="6458" y="266"/>
                    <a:pt x="6127" y="1"/>
                    <a:pt x="551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9" name="Google Shape;9469;p22"/>
            <p:cNvSpPr/>
            <p:nvPr/>
          </p:nvSpPr>
          <p:spPr>
            <a:xfrm>
              <a:off x="8142245" y="4045246"/>
              <a:ext cx="117723" cy="82703"/>
            </a:xfrm>
            <a:custGeom>
              <a:avLst/>
              <a:gdLst/>
              <a:ahLst/>
              <a:cxnLst/>
              <a:rect l="l" t="t" r="r" b="b"/>
              <a:pathLst>
                <a:path w="3607" h="2534" extrusionOk="0">
                  <a:moveTo>
                    <a:pt x="1087" y="1"/>
                  </a:moveTo>
                  <a:cubicBezTo>
                    <a:pt x="497" y="1"/>
                    <a:pt x="1" y="124"/>
                    <a:pt x="1" y="124"/>
                  </a:cubicBezTo>
                  <a:cubicBezTo>
                    <a:pt x="1" y="124"/>
                    <a:pt x="952" y="206"/>
                    <a:pt x="1197" y="550"/>
                  </a:cubicBezTo>
                  <a:cubicBezTo>
                    <a:pt x="1361" y="747"/>
                    <a:pt x="1427" y="1025"/>
                    <a:pt x="1345" y="1271"/>
                  </a:cubicBezTo>
                  <a:cubicBezTo>
                    <a:pt x="1296" y="1501"/>
                    <a:pt x="1181" y="2156"/>
                    <a:pt x="2214" y="2156"/>
                  </a:cubicBezTo>
                  <a:cubicBezTo>
                    <a:pt x="3246" y="2173"/>
                    <a:pt x="3082" y="2533"/>
                    <a:pt x="3082" y="2533"/>
                  </a:cubicBezTo>
                  <a:cubicBezTo>
                    <a:pt x="3082" y="2533"/>
                    <a:pt x="3607" y="1763"/>
                    <a:pt x="2738" y="616"/>
                  </a:cubicBezTo>
                  <a:cubicBezTo>
                    <a:pt x="2361" y="124"/>
                    <a:pt x="1677" y="1"/>
                    <a:pt x="108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0" name="Google Shape;9470;p22"/>
            <p:cNvSpPr/>
            <p:nvPr/>
          </p:nvSpPr>
          <p:spPr>
            <a:xfrm>
              <a:off x="8095704" y="3958332"/>
              <a:ext cx="73859" cy="87240"/>
            </a:xfrm>
            <a:custGeom>
              <a:avLst/>
              <a:gdLst/>
              <a:ahLst/>
              <a:cxnLst/>
              <a:rect l="l" t="t" r="r" b="b"/>
              <a:pathLst>
                <a:path w="2263" h="2673" extrusionOk="0">
                  <a:moveTo>
                    <a:pt x="1115" y="0"/>
                  </a:moveTo>
                  <a:lnTo>
                    <a:pt x="1115" y="0"/>
                  </a:lnTo>
                  <a:cubicBezTo>
                    <a:pt x="820" y="164"/>
                    <a:pt x="738" y="705"/>
                    <a:pt x="804" y="1443"/>
                  </a:cubicBezTo>
                  <a:cubicBezTo>
                    <a:pt x="870" y="2180"/>
                    <a:pt x="1" y="2623"/>
                    <a:pt x="1" y="2623"/>
                  </a:cubicBezTo>
                  <a:cubicBezTo>
                    <a:pt x="591" y="2410"/>
                    <a:pt x="1771" y="2672"/>
                    <a:pt x="2017" y="2016"/>
                  </a:cubicBezTo>
                  <a:cubicBezTo>
                    <a:pt x="2263" y="1361"/>
                    <a:pt x="1624" y="935"/>
                    <a:pt x="1263" y="738"/>
                  </a:cubicBezTo>
                  <a:cubicBezTo>
                    <a:pt x="919" y="541"/>
                    <a:pt x="1115" y="0"/>
                    <a:pt x="11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1" name="Google Shape;9471;p22"/>
            <p:cNvSpPr/>
            <p:nvPr/>
          </p:nvSpPr>
          <p:spPr>
            <a:xfrm>
              <a:off x="7985519" y="3996322"/>
              <a:ext cx="103820" cy="140178"/>
            </a:xfrm>
            <a:custGeom>
              <a:avLst/>
              <a:gdLst/>
              <a:ahLst/>
              <a:cxnLst/>
              <a:rect l="l" t="t" r="r" b="b"/>
              <a:pathLst>
                <a:path w="3181" h="4295" extrusionOk="0">
                  <a:moveTo>
                    <a:pt x="2803" y="0"/>
                  </a:moveTo>
                  <a:lnTo>
                    <a:pt x="2803" y="0"/>
                  </a:lnTo>
                  <a:cubicBezTo>
                    <a:pt x="2725" y="78"/>
                    <a:pt x="2606" y="125"/>
                    <a:pt x="2487" y="125"/>
                  </a:cubicBezTo>
                  <a:cubicBezTo>
                    <a:pt x="2456" y="125"/>
                    <a:pt x="2424" y="122"/>
                    <a:pt x="2393" y="115"/>
                  </a:cubicBezTo>
                  <a:cubicBezTo>
                    <a:pt x="2339" y="104"/>
                    <a:pt x="2262" y="96"/>
                    <a:pt x="2172" y="96"/>
                  </a:cubicBezTo>
                  <a:cubicBezTo>
                    <a:pt x="1851" y="96"/>
                    <a:pt x="1370" y="202"/>
                    <a:pt x="1230" y="689"/>
                  </a:cubicBezTo>
                  <a:cubicBezTo>
                    <a:pt x="1049" y="1295"/>
                    <a:pt x="1197" y="1688"/>
                    <a:pt x="1410" y="1869"/>
                  </a:cubicBezTo>
                  <a:cubicBezTo>
                    <a:pt x="1623" y="2065"/>
                    <a:pt x="1623" y="2426"/>
                    <a:pt x="1475" y="2492"/>
                  </a:cubicBezTo>
                  <a:cubicBezTo>
                    <a:pt x="1438" y="2509"/>
                    <a:pt x="1401" y="2516"/>
                    <a:pt x="1366" y="2516"/>
                  </a:cubicBezTo>
                  <a:cubicBezTo>
                    <a:pt x="1198" y="2516"/>
                    <a:pt x="1066" y="2343"/>
                    <a:pt x="1148" y="2180"/>
                  </a:cubicBezTo>
                  <a:cubicBezTo>
                    <a:pt x="1221" y="1946"/>
                    <a:pt x="1045" y="1711"/>
                    <a:pt x="819" y="1711"/>
                  </a:cubicBezTo>
                  <a:cubicBezTo>
                    <a:pt x="793" y="1711"/>
                    <a:pt x="766" y="1714"/>
                    <a:pt x="738" y="1721"/>
                  </a:cubicBezTo>
                  <a:cubicBezTo>
                    <a:pt x="677" y="1729"/>
                    <a:pt x="623" y="1733"/>
                    <a:pt x="575" y="1733"/>
                  </a:cubicBezTo>
                  <a:cubicBezTo>
                    <a:pt x="413" y="1733"/>
                    <a:pt x="317" y="1687"/>
                    <a:pt x="279" y="1574"/>
                  </a:cubicBezTo>
                  <a:lnTo>
                    <a:pt x="279" y="1574"/>
                  </a:lnTo>
                  <a:cubicBezTo>
                    <a:pt x="279" y="1574"/>
                    <a:pt x="0" y="2475"/>
                    <a:pt x="689" y="2918"/>
                  </a:cubicBezTo>
                  <a:cubicBezTo>
                    <a:pt x="1393" y="3344"/>
                    <a:pt x="1738" y="4032"/>
                    <a:pt x="2115" y="4295"/>
                  </a:cubicBezTo>
                  <a:cubicBezTo>
                    <a:pt x="2115" y="4295"/>
                    <a:pt x="1508" y="3344"/>
                    <a:pt x="2066" y="2475"/>
                  </a:cubicBezTo>
                  <a:cubicBezTo>
                    <a:pt x="2623" y="1606"/>
                    <a:pt x="3180" y="1328"/>
                    <a:pt x="280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2" name="Google Shape;9472;p22"/>
            <p:cNvSpPr/>
            <p:nvPr/>
          </p:nvSpPr>
          <p:spPr>
            <a:xfrm>
              <a:off x="7848572" y="3789140"/>
              <a:ext cx="264821" cy="263907"/>
            </a:xfrm>
            <a:custGeom>
              <a:avLst/>
              <a:gdLst/>
              <a:ahLst/>
              <a:cxnLst/>
              <a:rect l="l" t="t" r="r" b="b"/>
              <a:pathLst>
                <a:path w="8114" h="8086" extrusionOk="0">
                  <a:moveTo>
                    <a:pt x="2382" y="1"/>
                  </a:moveTo>
                  <a:cubicBezTo>
                    <a:pt x="2282" y="1"/>
                    <a:pt x="2181" y="8"/>
                    <a:pt x="2082" y="21"/>
                  </a:cubicBezTo>
                  <a:cubicBezTo>
                    <a:pt x="754" y="169"/>
                    <a:pt x="0" y="1972"/>
                    <a:pt x="787" y="3234"/>
                  </a:cubicBezTo>
                  <a:cubicBezTo>
                    <a:pt x="1376" y="4191"/>
                    <a:pt x="2454" y="4473"/>
                    <a:pt x="3416" y="4473"/>
                  </a:cubicBezTo>
                  <a:cubicBezTo>
                    <a:pt x="3525" y="4473"/>
                    <a:pt x="3632" y="4470"/>
                    <a:pt x="3737" y="4463"/>
                  </a:cubicBezTo>
                  <a:cubicBezTo>
                    <a:pt x="3950" y="4463"/>
                    <a:pt x="4196" y="4430"/>
                    <a:pt x="4442" y="4398"/>
                  </a:cubicBezTo>
                  <a:cubicBezTo>
                    <a:pt x="4442" y="4398"/>
                    <a:pt x="4638" y="4367"/>
                    <a:pt x="4932" y="4367"/>
                  </a:cubicBezTo>
                  <a:cubicBezTo>
                    <a:pt x="5419" y="4367"/>
                    <a:pt x="6177" y="4450"/>
                    <a:pt x="6770" y="4889"/>
                  </a:cubicBezTo>
                  <a:cubicBezTo>
                    <a:pt x="7163" y="5234"/>
                    <a:pt x="7425" y="5692"/>
                    <a:pt x="7507" y="6217"/>
                  </a:cubicBezTo>
                  <a:cubicBezTo>
                    <a:pt x="7507" y="6217"/>
                    <a:pt x="7671" y="7414"/>
                    <a:pt x="7097" y="8053"/>
                  </a:cubicBezTo>
                  <a:lnTo>
                    <a:pt x="7065" y="8086"/>
                  </a:lnTo>
                  <a:cubicBezTo>
                    <a:pt x="7065" y="8086"/>
                    <a:pt x="8114" y="7577"/>
                    <a:pt x="7983" y="5971"/>
                  </a:cubicBezTo>
                  <a:cubicBezTo>
                    <a:pt x="7874" y="4655"/>
                    <a:pt x="6811" y="4001"/>
                    <a:pt x="5471" y="4001"/>
                  </a:cubicBezTo>
                  <a:cubicBezTo>
                    <a:pt x="5193" y="4001"/>
                    <a:pt x="4902" y="4030"/>
                    <a:pt x="4606" y="4086"/>
                  </a:cubicBezTo>
                  <a:cubicBezTo>
                    <a:pt x="4104" y="4187"/>
                    <a:pt x="3649" y="4237"/>
                    <a:pt x="3240" y="4237"/>
                  </a:cubicBezTo>
                  <a:cubicBezTo>
                    <a:pt x="2714" y="4237"/>
                    <a:pt x="2263" y="4154"/>
                    <a:pt x="1885" y="3988"/>
                  </a:cubicBezTo>
                  <a:cubicBezTo>
                    <a:pt x="1492" y="3807"/>
                    <a:pt x="1147" y="3512"/>
                    <a:pt x="918" y="3135"/>
                  </a:cubicBezTo>
                  <a:cubicBezTo>
                    <a:pt x="197" y="1988"/>
                    <a:pt x="885" y="300"/>
                    <a:pt x="2098" y="152"/>
                  </a:cubicBezTo>
                  <a:cubicBezTo>
                    <a:pt x="2199" y="138"/>
                    <a:pt x="2301" y="130"/>
                    <a:pt x="2403" y="130"/>
                  </a:cubicBezTo>
                  <a:cubicBezTo>
                    <a:pt x="2877" y="130"/>
                    <a:pt x="3333" y="290"/>
                    <a:pt x="3590" y="628"/>
                  </a:cubicBezTo>
                  <a:cubicBezTo>
                    <a:pt x="3885" y="1021"/>
                    <a:pt x="3934" y="1545"/>
                    <a:pt x="3721" y="1988"/>
                  </a:cubicBezTo>
                  <a:cubicBezTo>
                    <a:pt x="3576" y="2330"/>
                    <a:pt x="3252" y="2535"/>
                    <a:pt x="2901" y="2535"/>
                  </a:cubicBezTo>
                  <a:cubicBezTo>
                    <a:pt x="2815" y="2535"/>
                    <a:pt x="2727" y="2522"/>
                    <a:pt x="2639" y="2496"/>
                  </a:cubicBezTo>
                  <a:cubicBezTo>
                    <a:pt x="2196" y="2398"/>
                    <a:pt x="2016" y="1955"/>
                    <a:pt x="2360" y="1906"/>
                  </a:cubicBezTo>
                  <a:cubicBezTo>
                    <a:pt x="2770" y="1841"/>
                    <a:pt x="2852" y="1496"/>
                    <a:pt x="2705" y="1201"/>
                  </a:cubicBezTo>
                  <a:cubicBezTo>
                    <a:pt x="2645" y="1082"/>
                    <a:pt x="2513" y="1016"/>
                    <a:pt x="2370" y="1016"/>
                  </a:cubicBezTo>
                  <a:cubicBezTo>
                    <a:pt x="2160" y="1016"/>
                    <a:pt x="1927" y="1158"/>
                    <a:pt x="1869" y="1480"/>
                  </a:cubicBezTo>
                  <a:cubicBezTo>
                    <a:pt x="1819" y="1759"/>
                    <a:pt x="1885" y="2037"/>
                    <a:pt x="2082" y="2234"/>
                  </a:cubicBezTo>
                  <a:cubicBezTo>
                    <a:pt x="2250" y="2427"/>
                    <a:pt x="2587" y="2591"/>
                    <a:pt x="2932" y="2591"/>
                  </a:cubicBezTo>
                  <a:cubicBezTo>
                    <a:pt x="3260" y="2591"/>
                    <a:pt x="3595" y="2444"/>
                    <a:pt x="3803" y="2037"/>
                  </a:cubicBezTo>
                  <a:cubicBezTo>
                    <a:pt x="4032" y="1562"/>
                    <a:pt x="4000" y="988"/>
                    <a:pt x="3688" y="562"/>
                  </a:cubicBezTo>
                  <a:cubicBezTo>
                    <a:pt x="3400" y="178"/>
                    <a:pt x="2895" y="1"/>
                    <a:pt x="23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3" name="Google Shape;9473;p22"/>
            <p:cNvSpPr/>
            <p:nvPr/>
          </p:nvSpPr>
          <p:spPr>
            <a:xfrm>
              <a:off x="7890805" y="3940839"/>
              <a:ext cx="152515" cy="77971"/>
            </a:xfrm>
            <a:custGeom>
              <a:avLst/>
              <a:gdLst/>
              <a:ahLst/>
              <a:cxnLst/>
              <a:rect l="l" t="t" r="r" b="b"/>
              <a:pathLst>
                <a:path w="4673" h="2389" extrusionOk="0">
                  <a:moveTo>
                    <a:pt x="3575" y="0"/>
                  </a:moveTo>
                  <a:cubicBezTo>
                    <a:pt x="3276" y="0"/>
                    <a:pt x="2924" y="41"/>
                    <a:pt x="2525" y="159"/>
                  </a:cubicBezTo>
                  <a:cubicBezTo>
                    <a:pt x="1971" y="326"/>
                    <a:pt x="1499" y="386"/>
                    <a:pt x="1111" y="386"/>
                  </a:cubicBezTo>
                  <a:cubicBezTo>
                    <a:pt x="581" y="386"/>
                    <a:pt x="209" y="273"/>
                    <a:pt x="1" y="159"/>
                  </a:cubicBezTo>
                  <a:lnTo>
                    <a:pt x="1" y="159"/>
                  </a:lnTo>
                  <a:cubicBezTo>
                    <a:pt x="132" y="274"/>
                    <a:pt x="263" y="389"/>
                    <a:pt x="378" y="536"/>
                  </a:cubicBezTo>
                  <a:cubicBezTo>
                    <a:pt x="453" y="641"/>
                    <a:pt x="597" y="1392"/>
                    <a:pt x="1187" y="1392"/>
                  </a:cubicBezTo>
                  <a:cubicBezTo>
                    <a:pt x="1241" y="1392"/>
                    <a:pt x="1299" y="1386"/>
                    <a:pt x="1361" y="1372"/>
                  </a:cubicBezTo>
                  <a:cubicBezTo>
                    <a:pt x="2083" y="1225"/>
                    <a:pt x="1952" y="766"/>
                    <a:pt x="2427" y="618"/>
                  </a:cubicBezTo>
                  <a:cubicBezTo>
                    <a:pt x="2519" y="590"/>
                    <a:pt x="2597" y="578"/>
                    <a:pt x="2662" y="578"/>
                  </a:cubicBezTo>
                  <a:cubicBezTo>
                    <a:pt x="2932" y="578"/>
                    <a:pt x="2975" y="785"/>
                    <a:pt x="2869" y="864"/>
                  </a:cubicBezTo>
                  <a:cubicBezTo>
                    <a:pt x="2814" y="899"/>
                    <a:pt x="2761" y="910"/>
                    <a:pt x="2706" y="910"/>
                  </a:cubicBezTo>
                  <a:cubicBezTo>
                    <a:pt x="2632" y="910"/>
                    <a:pt x="2554" y="890"/>
                    <a:pt x="2460" y="881"/>
                  </a:cubicBezTo>
                  <a:cubicBezTo>
                    <a:pt x="2446" y="878"/>
                    <a:pt x="2430" y="876"/>
                    <a:pt x="2413" y="876"/>
                  </a:cubicBezTo>
                  <a:cubicBezTo>
                    <a:pt x="2219" y="876"/>
                    <a:pt x="1817" y="1047"/>
                    <a:pt x="1968" y="1438"/>
                  </a:cubicBezTo>
                  <a:cubicBezTo>
                    <a:pt x="2132" y="1880"/>
                    <a:pt x="2378" y="2241"/>
                    <a:pt x="2115" y="2389"/>
                  </a:cubicBezTo>
                  <a:cubicBezTo>
                    <a:pt x="2115" y="2389"/>
                    <a:pt x="3033" y="2389"/>
                    <a:pt x="3345" y="2126"/>
                  </a:cubicBezTo>
                  <a:cubicBezTo>
                    <a:pt x="3705" y="1864"/>
                    <a:pt x="3853" y="1405"/>
                    <a:pt x="3722" y="995"/>
                  </a:cubicBezTo>
                  <a:cubicBezTo>
                    <a:pt x="3623" y="501"/>
                    <a:pt x="3938" y="201"/>
                    <a:pt x="4425" y="201"/>
                  </a:cubicBezTo>
                  <a:cubicBezTo>
                    <a:pt x="4504" y="201"/>
                    <a:pt x="4586" y="209"/>
                    <a:pt x="4672" y="225"/>
                  </a:cubicBezTo>
                  <a:cubicBezTo>
                    <a:pt x="4672" y="225"/>
                    <a:pt x="4271" y="0"/>
                    <a:pt x="357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4" name="Google Shape;9474;p22"/>
            <p:cNvSpPr/>
            <p:nvPr/>
          </p:nvSpPr>
          <p:spPr>
            <a:xfrm>
              <a:off x="7929872" y="3797821"/>
              <a:ext cx="104897" cy="109825"/>
            </a:xfrm>
            <a:custGeom>
              <a:avLst/>
              <a:gdLst/>
              <a:ahLst/>
              <a:cxnLst/>
              <a:rect l="l" t="t" r="r" b="b"/>
              <a:pathLst>
                <a:path w="3214" h="3365" extrusionOk="0">
                  <a:moveTo>
                    <a:pt x="1263" y="1"/>
                  </a:moveTo>
                  <a:lnTo>
                    <a:pt x="1263" y="1"/>
                  </a:lnTo>
                  <a:cubicBezTo>
                    <a:pt x="1689" y="444"/>
                    <a:pt x="1836" y="1083"/>
                    <a:pt x="1640" y="1656"/>
                  </a:cubicBezTo>
                  <a:cubicBezTo>
                    <a:pt x="1410" y="2418"/>
                    <a:pt x="886" y="2618"/>
                    <a:pt x="437" y="2618"/>
                  </a:cubicBezTo>
                  <a:cubicBezTo>
                    <a:pt x="276" y="2618"/>
                    <a:pt x="125" y="2592"/>
                    <a:pt x="1" y="2558"/>
                  </a:cubicBezTo>
                  <a:lnTo>
                    <a:pt x="1" y="2558"/>
                  </a:lnTo>
                  <a:cubicBezTo>
                    <a:pt x="1" y="2558"/>
                    <a:pt x="229" y="3365"/>
                    <a:pt x="1008" y="3365"/>
                  </a:cubicBezTo>
                  <a:cubicBezTo>
                    <a:pt x="1038" y="3365"/>
                    <a:pt x="1068" y="3364"/>
                    <a:pt x="1099" y="3361"/>
                  </a:cubicBezTo>
                  <a:cubicBezTo>
                    <a:pt x="1951" y="3296"/>
                    <a:pt x="1886" y="2640"/>
                    <a:pt x="1886" y="2361"/>
                  </a:cubicBezTo>
                  <a:cubicBezTo>
                    <a:pt x="1869" y="2083"/>
                    <a:pt x="1853" y="1853"/>
                    <a:pt x="1967" y="1853"/>
                  </a:cubicBezTo>
                  <a:cubicBezTo>
                    <a:pt x="2082" y="1853"/>
                    <a:pt x="2115" y="1952"/>
                    <a:pt x="2049" y="2148"/>
                  </a:cubicBezTo>
                  <a:cubicBezTo>
                    <a:pt x="1984" y="2345"/>
                    <a:pt x="1820" y="2984"/>
                    <a:pt x="2918" y="3099"/>
                  </a:cubicBezTo>
                  <a:cubicBezTo>
                    <a:pt x="2787" y="3001"/>
                    <a:pt x="2754" y="2820"/>
                    <a:pt x="2853" y="2689"/>
                  </a:cubicBezTo>
                  <a:cubicBezTo>
                    <a:pt x="3000" y="2427"/>
                    <a:pt x="3213" y="1984"/>
                    <a:pt x="2492" y="1361"/>
                  </a:cubicBezTo>
                  <a:cubicBezTo>
                    <a:pt x="1754" y="739"/>
                    <a:pt x="1689" y="296"/>
                    <a:pt x="12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5" name="Google Shape;9475;p22"/>
            <p:cNvSpPr/>
            <p:nvPr/>
          </p:nvSpPr>
          <p:spPr>
            <a:xfrm>
              <a:off x="7821287" y="3642271"/>
              <a:ext cx="62599" cy="250297"/>
            </a:xfrm>
            <a:custGeom>
              <a:avLst/>
              <a:gdLst/>
              <a:ahLst/>
              <a:cxnLst/>
              <a:rect l="l" t="t" r="r" b="b"/>
              <a:pathLst>
                <a:path w="1918" h="7669" extrusionOk="0">
                  <a:moveTo>
                    <a:pt x="631" y="0"/>
                  </a:moveTo>
                  <a:cubicBezTo>
                    <a:pt x="561" y="0"/>
                    <a:pt x="487" y="18"/>
                    <a:pt x="410" y="63"/>
                  </a:cubicBezTo>
                  <a:cubicBezTo>
                    <a:pt x="0" y="292"/>
                    <a:pt x="328" y="833"/>
                    <a:pt x="590" y="1095"/>
                  </a:cubicBezTo>
                  <a:cubicBezTo>
                    <a:pt x="852" y="1358"/>
                    <a:pt x="869" y="2636"/>
                    <a:pt x="738" y="3997"/>
                  </a:cubicBezTo>
                  <a:cubicBezTo>
                    <a:pt x="607" y="5357"/>
                    <a:pt x="754" y="7127"/>
                    <a:pt x="1459" y="7668"/>
                  </a:cubicBezTo>
                  <a:cubicBezTo>
                    <a:pt x="1459" y="7668"/>
                    <a:pt x="803" y="7045"/>
                    <a:pt x="951" y="5177"/>
                  </a:cubicBezTo>
                  <a:cubicBezTo>
                    <a:pt x="1098" y="3292"/>
                    <a:pt x="1918" y="1505"/>
                    <a:pt x="1180" y="374"/>
                  </a:cubicBezTo>
                  <a:cubicBezTo>
                    <a:pt x="1180" y="374"/>
                    <a:pt x="949" y="0"/>
                    <a:pt x="63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6" name="Google Shape;9476;p22"/>
            <p:cNvSpPr/>
            <p:nvPr/>
          </p:nvSpPr>
          <p:spPr>
            <a:xfrm>
              <a:off x="7665052" y="3609568"/>
              <a:ext cx="279312" cy="332217"/>
            </a:xfrm>
            <a:custGeom>
              <a:avLst/>
              <a:gdLst/>
              <a:ahLst/>
              <a:cxnLst/>
              <a:rect l="l" t="t" r="r" b="b"/>
              <a:pathLst>
                <a:path w="8558" h="10179" extrusionOk="0">
                  <a:moveTo>
                    <a:pt x="2275" y="0"/>
                  </a:moveTo>
                  <a:cubicBezTo>
                    <a:pt x="1364" y="0"/>
                    <a:pt x="525" y="449"/>
                    <a:pt x="296" y="1163"/>
                  </a:cubicBezTo>
                  <a:cubicBezTo>
                    <a:pt x="1" y="1966"/>
                    <a:pt x="411" y="2671"/>
                    <a:pt x="820" y="2884"/>
                  </a:cubicBezTo>
                  <a:cubicBezTo>
                    <a:pt x="1045" y="3036"/>
                    <a:pt x="1305" y="3101"/>
                    <a:pt x="1559" y="3101"/>
                  </a:cubicBezTo>
                  <a:cubicBezTo>
                    <a:pt x="2103" y="3101"/>
                    <a:pt x="2621" y="2805"/>
                    <a:pt x="2722" y="2425"/>
                  </a:cubicBezTo>
                  <a:cubicBezTo>
                    <a:pt x="2851" y="2036"/>
                    <a:pt x="2551" y="1648"/>
                    <a:pt x="2165" y="1648"/>
                  </a:cubicBezTo>
                  <a:cubicBezTo>
                    <a:pt x="2112" y="1648"/>
                    <a:pt x="2056" y="1655"/>
                    <a:pt x="2001" y="1671"/>
                  </a:cubicBezTo>
                  <a:cubicBezTo>
                    <a:pt x="1673" y="1737"/>
                    <a:pt x="1492" y="2081"/>
                    <a:pt x="1607" y="2376"/>
                  </a:cubicBezTo>
                  <a:cubicBezTo>
                    <a:pt x="1690" y="2625"/>
                    <a:pt x="1945" y="2660"/>
                    <a:pt x="2080" y="2660"/>
                  </a:cubicBezTo>
                  <a:cubicBezTo>
                    <a:pt x="2131" y="2660"/>
                    <a:pt x="2164" y="2655"/>
                    <a:pt x="2164" y="2655"/>
                  </a:cubicBezTo>
                  <a:lnTo>
                    <a:pt x="2164" y="2655"/>
                  </a:lnTo>
                  <a:cubicBezTo>
                    <a:pt x="2099" y="2832"/>
                    <a:pt x="1885" y="2961"/>
                    <a:pt x="1625" y="2961"/>
                  </a:cubicBezTo>
                  <a:cubicBezTo>
                    <a:pt x="1428" y="2961"/>
                    <a:pt x="1205" y="2887"/>
                    <a:pt x="1001" y="2704"/>
                  </a:cubicBezTo>
                  <a:cubicBezTo>
                    <a:pt x="575" y="2327"/>
                    <a:pt x="493" y="1081"/>
                    <a:pt x="1214" y="507"/>
                  </a:cubicBezTo>
                  <a:cubicBezTo>
                    <a:pt x="1538" y="272"/>
                    <a:pt x="1915" y="142"/>
                    <a:pt x="2310" y="142"/>
                  </a:cubicBezTo>
                  <a:cubicBezTo>
                    <a:pt x="2354" y="142"/>
                    <a:pt x="2398" y="143"/>
                    <a:pt x="2443" y="147"/>
                  </a:cubicBezTo>
                  <a:cubicBezTo>
                    <a:pt x="2574" y="147"/>
                    <a:pt x="2705" y="180"/>
                    <a:pt x="2837" y="212"/>
                  </a:cubicBezTo>
                  <a:cubicBezTo>
                    <a:pt x="3935" y="475"/>
                    <a:pt x="4656" y="1638"/>
                    <a:pt x="4885" y="2868"/>
                  </a:cubicBezTo>
                  <a:cubicBezTo>
                    <a:pt x="5115" y="4097"/>
                    <a:pt x="4885" y="5359"/>
                    <a:pt x="4951" y="6490"/>
                  </a:cubicBezTo>
                  <a:cubicBezTo>
                    <a:pt x="4902" y="7506"/>
                    <a:pt x="5295" y="8490"/>
                    <a:pt x="6049" y="9195"/>
                  </a:cubicBezTo>
                  <a:cubicBezTo>
                    <a:pt x="6738" y="9801"/>
                    <a:pt x="7623" y="10145"/>
                    <a:pt x="8557" y="10178"/>
                  </a:cubicBezTo>
                  <a:cubicBezTo>
                    <a:pt x="7639" y="10113"/>
                    <a:pt x="6770" y="9752"/>
                    <a:pt x="6098" y="9129"/>
                  </a:cubicBezTo>
                  <a:cubicBezTo>
                    <a:pt x="5394" y="8441"/>
                    <a:pt x="5033" y="7474"/>
                    <a:pt x="5082" y="6474"/>
                  </a:cubicBezTo>
                  <a:cubicBezTo>
                    <a:pt x="5033" y="5376"/>
                    <a:pt x="5279" y="4146"/>
                    <a:pt x="5049" y="2835"/>
                  </a:cubicBezTo>
                  <a:cubicBezTo>
                    <a:pt x="4803" y="1573"/>
                    <a:pt x="4049" y="327"/>
                    <a:pt x="2869" y="65"/>
                  </a:cubicBezTo>
                  <a:cubicBezTo>
                    <a:pt x="2671" y="21"/>
                    <a:pt x="2471" y="0"/>
                    <a:pt x="227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7" name="Google Shape;9477;p22"/>
            <p:cNvSpPr/>
            <p:nvPr/>
          </p:nvSpPr>
          <p:spPr>
            <a:xfrm>
              <a:off x="7729805" y="3655815"/>
              <a:ext cx="81333" cy="68996"/>
            </a:xfrm>
            <a:custGeom>
              <a:avLst/>
              <a:gdLst/>
              <a:ahLst/>
              <a:cxnLst/>
              <a:rect l="l" t="t" r="r" b="b"/>
              <a:pathLst>
                <a:path w="2492" h="2114" extrusionOk="0">
                  <a:moveTo>
                    <a:pt x="1802" y="1"/>
                  </a:moveTo>
                  <a:cubicBezTo>
                    <a:pt x="1321" y="1"/>
                    <a:pt x="1021" y="400"/>
                    <a:pt x="934" y="1090"/>
                  </a:cubicBezTo>
                  <a:cubicBezTo>
                    <a:pt x="855" y="1735"/>
                    <a:pt x="301" y="1799"/>
                    <a:pt x="85" y="1799"/>
                  </a:cubicBezTo>
                  <a:cubicBezTo>
                    <a:pt x="33" y="1799"/>
                    <a:pt x="0" y="1795"/>
                    <a:pt x="0" y="1795"/>
                  </a:cubicBezTo>
                  <a:lnTo>
                    <a:pt x="0" y="1795"/>
                  </a:lnTo>
                  <a:cubicBezTo>
                    <a:pt x="120" y="1860"/>
                    <a:pt x="694" y="2113"/>
                    <a:pt x="1230" y="2113"/>
                  </a:cubicBezTo>
                  <a:cubicBezTo>
                    <a:pt x="1501" y="2113"/>
                    <a:pt x="1763" y="2048"/>
                    <a:pt x="1951" y="1860"/>
                  </a:cubicBezTo>
                  <a:cubicBezTo>
                    <a:pt x="2492" y="1320"/>
                    <a:pt x="2115" y="615"/>
                    <a:pt x="1967" y="385"/>
                  </a:cubicBezTo>
                  <a:cubicBezTo>
                    <a:pt x="1869" y="271"/>
                    <a:pt x="1902" y="107"/>
                    <a:pt x="2016" y="25"/>
                  </a:cubicBezTo>
                  <a:cubicBezTo>
                    <a:pt x="1941" y="8"/>
                    <a:pt x="1870" y="1"/>
                    <a:pt x="180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8" name="Google Shape;9478;p22"/>
            <p:cNvSpPr/>
            <p:nvPr/>
          </p:nvSpPr>
          <p:spPr>
            <a:xfrm>
              <a:off x="7649027" y="3660874"/>
              <a:ext cx="157835" cy="178723"/>
            </a:xfrm>
            <a:custGeom>
              <a:avLst/>
              <a:gdLst/>
              <a:ahLst/>
              <a:cxnLst/>
              <a:rect l="l" t="t" r="r" b="b"/>
              <a:pathLst>
                <a:path w="4836" h="5476" extrusionOk="0">
                  <a:moveTo>
                    <a:pt x="475" y="1"/>
                  </a:moveTo>
                  <a:lnTo>
                    <a:pt x="475" y="1"/>
                  </a:lnTo>
                  <a:cubicBezTo>
                    <a:pt x="0" y="820"/>
                    <a:pt x="246" y="2148"/>
                    <a:pt x="869" y="3033"/>
                  </a:cubicBezTo>
                  <a:cubicBezTo>
                    <a:pt x="1362" y="3716"/>
                    <a:pt x="2128" y="3794"/>
                    <a:pt x="2453" y="3794"/>
                  </a:cubicBezTo>
                  <a:cubicBezTo>
                    <a:pt x="2549" y="3794"/>
                    <a:pt x="2606" y="3787"/>
                    <a:pt x="2606" y="3787"/>
                  </a:cubicBezTo>
                  <a:cubicBezTo>
                    <a:pt x="2344" y="3705"/>
                    <a:pt x="2295" y="3377"/>
                    <a:pt x="2475" y="3148"/>
                  </a:cubicBezTo>
                  <a:cubicBezTo>
                    <a:pt x="2639" y="2984"/>
                    <a:pt x="2606" y="2722"/>
                    <a:pt x="2426" y="2607"/>
                  </a:cubicBezTo>
                  <a:cubicBezTo>
                    <a:pt x="2295" y="2558"/>
                    <a:pt x="2033" y="2345"/>
                    <a:pt x="2262" y="2197"/>
                  </a:cubicBezTo>
                  <a:cubicBezTo>
                    <a:pt x="2288" y="2182"/>
                    <a:pt x="2317" y="2175"/>
                    <a:pt x="2347" y="2175"/>
                  </a:cubicBezTo>
                  <a:cubicBezTo>
                    <a:pt x="2582" y="2175"/>
                    <a:pt x="2912" y="2607"/>
                    <a:pt x="2869" y="3115"/>
                  </a:cubicBezTo>
                  <a:cubicBezTo>
                    <a:pt x="2819" y="3705"/>
                    <a:pt x="3082" y="3869"/>
                    <a:pt x="3491" y="4148"/>
                  </a:cubicBezTo>
                  <a:cubicBezTo>
                    <a:pt x="3885" y="4426"/>
                    <a:pt x="3655" y="4951"/>
                    <a:pt x="3655" y="4951"/>
                  </a:cubicBezTo>
                  <a:cubicBezTo>
                    <a:pt x="4360" y="4541"/>
                    <a:pt x="4196" y="3869"/>
                    <a:pt x="4114" y="3722"/>
                  </a:cubicBezTo>
                  <a:cubicBezTo>
                    <a:pt x="4032" y="3574"/>
                    <a:pt x="3836" y="3312"/>
                    <a:pt x="4065" y="3213"/>
                  </a:cubicBezTo>
                  <a:cubicBezTo>
                    <a:pt x="4079" y="3208"/>
                    <a:pt x="4092" y="3205"/>
                    <a:pt x="4104" y="3205"/>
                  </a:cubicBezTo>
                  <a:cubicBezTo>
                    <a:pt x="4306" y="3205"/>
                    <a:pt x="4392" y="3926"/>
                    <a:pt x="4377" y="4574"/>
                  </a:cubicBezTo>
                  <a:cubicBezTo>
                    <a:pt x="4360" y="4935"/>
                    <a:pt x="4524" y="5279"/>
                    <a:pt x="4836" y="5475"/>
                  </a:cubicBezTo>
                  <a:cubicBezTo>
                    <a:pt x="4704" y="5148"/>
                    <a:pt x="4639" y="4803"/>
                    <a:pt x="4655" y="4459"/>
                  </a:cubicBezTo>
                  <a:cubicBezTo>
                    <a:pt x="4639" y="3935"/>
                    <a:pt x="4737" y="3017"/>
                    <a:pt x="3836" y="2410"/>
                  </a:cubicBezTo>
                  <a:cubicBezTo>
                    <a:pt x="2918" y="1787"/>
                    <a:pt x="1820" y="2050"/>
                    <a:pt x="1033" y="1492"/>
                  </a:cubicBezTo>
                  <a:cubicBezTo>
                    <a:pt x="557" y="1148"/>
                    <a:pt x="344" y="558"/>
                    <a:pt x="47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9" name="Google Shape;9479;p22"/>
            <p:cNvSpPr/>
            <p:nvPr/>
          </p:nvSpPr>
          <p:spPr>
            <a:xfrm>
              <a:off x="7597655" y="3610449"/>
              <a:ext cx="96868" cy="63741"/>
            </a:xfrm>
            <a:custGeom>
              <a:avLst/>
              <a:gdLst/>
              <a:ahLst/>
              <a:cxnLst/>
              <a:rect l="l" t="t" r="r" b="b"/>
              <a:pathLst>
                <a:path w="2968" h="1953" extrusionOk="0">
                  <a:moveTo>
                    <a:pt x="2039" y="1"/>
                  </a:moveTo>
                  <a:cubicBezTo>
                    <a:pt x="328" y="1"/>
                    <a:pt x="279" y="1082"/>
                    <a:pt x="279" y="1365"/>
                  </a:cubicBezTo>
                  <a:cubicBezTo>
                    <a:pt x="279" y="1562"/>
                    <a:pt x="164" y="1726"/>
                    <a:pt x="1" y="1792"/>
                  </a:cubicBezTo>
                  <a:cubicBezTo>
                    <a:pt x="268" y="1904"/>
                    <a:pt x="502" y="1953"/>
                    <a:pt x="708" y="1953"/>
                  </a:cubicBezTo>
                  <a:cubicBezTo>
                    <a:pt x="1460" y="1953"/>
                    <a:pt x="1827" y="1307"/>
                    <a:pt x="2033" y="792"/>
                  </a:cubicBezTo>
                  <a:cubicBezTo>
                    <a:pt x="2197" y="415"/>
                    <a:pt x="2541" y="136"/>
                    <a:pt x="2967" y="87"/>
                  </a:cubicBezTo>
                  <a:cubicBezTo>
                    <a:pt x="2613" y="27"/>
                    <a:pt x="2306" y="1"/>
                    <a:pt x="203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0" name="Google Shape;9480;p22"/>
            <p:cNvSpPr/>
            <p:nvPr/>
          </p:nvSpPr>
          <p:spPr>
            <a:xfrm>
              <a:off x="7560220" y="3609601"/>
              <a:ext cx="47096" cy="37272"/>
            </a:xfrm>
            <a:custGeom>
              <a:avLst/>
              <a:gdLst/>
              <a:ahLst/>
              <a:cxnLst/>
              <a:rect l="l" t="t" r="r" b="b"/>
              <a:pathLst>
                <a:path w="1443" h="1142" extrusionOk="0">
                  <a:moveTo>
                    <a:pt x="475" y="0"/>
                  </a:moveTo>
                  <a:cubicBezTo>
                    <a:pt x="427" y="0"/>
                    <a:pt x="377" y="10"/>
                    <a:pt x="328" y="31"/>
                  </a:cubicBezTo>
                  <a:cubicBezTo>
                    <a:pt x="98" y="146"/>
                    <a:pt x="0" y="424"/>
                    <a:pt x="98" y="670"/>
                  </a:cubicBezTo>
                  <a:cubicBezTo>
                    <a:pt x="180" y="867"/>
                    <a:pt x="361" y="1031"/>
                    <a:pt x="574" y="1096"/>
                  </a:cubicBezTo>
                  <a:cubicBezTo>
                    <a:pt x="652" y="1127"/>
                    <a:pt x="735" y="1141"/>
                    <a:pt x="817" y="1141"/>
                  </a:cubicBezTo>
                  <a:cubicBezTo>
                    <a:pt x="961" y="1141"/>
                    <a:pt x="1105" y="1098"/>
                    <a:pt x="1229" y="1014"/>
                  </a:cubicBezTo>
                  <a:cubicBezTo>
                    <a:pt x="1361" y="883"/>
                    <a:pt x="1443" y="703"/>
                    <a:pt x="1443" y="506"/>
                  </a:cubicBezTo>
                  <a:lnTo>
                    <a:pt x="1443" y="506"/>
                  </a:lnTo>
                  <a:cubicBezTo>
                    <a:pt x="1442" y="506"/>
                    <a:pt x="1123" y="902"/>
                    <a:pt x="763" y="902"/>
                  </a:cubicBezTo>
                  <a:cubicBezTo>
                    <a:pt x="749" y="902"/>
                    <a:pt x="735" y="901"/>
                    <a:pt x="721" y="900"/>
                  </a:cubicBezTo>
                  <a:cubicBezTo>
                    <a:pt x="148" y="851"/>
                    <a:pt x="66" y="260"/>
                    <a:pt x="344" y="113"/>
                  </a:cubicBezTo>
                  <a:cubicBezTo>
                    <a:pt x="384" y="86"/>
                    <a:pt x="428" y="74"/>
                    <a:pt x="471" y="74"/>
                  </a:cubicBezTo>
                  <a:cubicBezTo>
                    <a:pt x="587" y="74"/>
                    <a:pt x="697" y="162"/>
                    <a:pt x="721" y="293"/>
                  </a:cubicBezTo>
                  <a:cubicBezTo>
                    <a:pt x="732" y="401"/>
                    <a:pt x="651" y="466"/>
                    <a:pt x="599" y="466"/>
                  </a:cubicBezTo>
                  <a:cubicBezTo>
                    <a:pt x="571" y="466"/>
                    <a:pt x="552" y="448"/>
                    <a:pt x="557" y="408"/>
                  </a:cubicBezTo>
                  <a:cubicBezTo>
                    <a:pt x="582" y="334"/>
                    <a:pt x="542" y="270"/>
                    <a:pt x="472" y="270"/>
                  </a:cubicBezTo>
                  <a:cubicBezTo>
                    <a:pt x="449" y="270"/>
                    <a:pt x="422" y="277"/>
                    <a:pt x="394" y="293"/>
                  </a:cubicBezTo>
                  <a:cubicBezTo>
                    <a:pt x="262" y="359"/>
                    <a:pt x="394" y="539"/>
                    <a:pt x="394" y="539"/>
                  </a:cubicBezTo>
                  <a:cubicBezTo>
                    <a:pt x="441" y="577"/>
                    <a:pt x="496" y="594"/>
                    <a:pt x="552" y="594"/>
                  </a:cubicBezTo>
                  <a:cubicBezTo>
                    <a:pt x="687" y="594"/>
                    <a:pt x="820" y="489"/>
                    <a:pt x="820" y="326"/>
                  </a:cubicBezTo>
                  <a:cubicBezTo>
                    <a:pt x="807" y="133"/>
                    <a:pt x="652" y="0"/>
                    <a:pt x="47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1" name="Google Shape;9481;p22"/>
            <p:cNvSpPr/>
            <p:nvPr/>
          </p:nvSpPr>
          <p:spPr>
            <a:xfrm>
              <a:off x="8218225" y="3846222"/>
              <a:ext cx="130550" cy="285480"/>
            </a:xfrm>
            <a:custGeom>
              <a:avLst/>
              <a:gdLst/>
              <a:ahLst/>
              <a:cxnLst/>
              <a:rect l="l" t="t" r="r" b="b"/>
              <a:pathLst>
                <a:path w="4000" h="8747" extrusionOk="0">
                  <a:moveTo>
                    <a:pt x="1894" y="0"/>
                  </a:moveTo>
                  <a:cubicBezTo>
                    <a:pt x="1745" y="0"/>
                    <a:pt x="1593" y="19"/>
                    <a:pt x="1443" y="59"/>
                  </a:cubicBezTo>
                  <a:cubicBezTo>
                    <a:pt x="689" y="255"/>
                    <a:pt x="132" y="911"/>
                    <a:pt x="66" y="1698"/>
                  </a:cubicBezTo>
                  <a:cubicBezTo>
                    <a:pt x="0" y="2485"/>
                    <a:pt x="410" y="3288"/>
                    <a:pt x="1000" y="3845"/>
                  </a:cubicBezTo>
                  <a:cubicBezTo>
                    <a:pt x="1590" y="4435"/>
                    <a:pt x="2361" y="4714"/>
                    <a:pt x="2902" y="5206"/>
                  </a:cubicBezTo>
                  <a:cubicBezTo>
                    <a:pt x="3443" y="5681"/>
                    <a:pt x="3770" y="6353"/>
                    <a:pt x="3820" y="7058"/>
                  </a:cubicBezTo>
                  <a:cubicBezTo>
                    <a:pt x="3852" y="7713"/>
                    <a:pt x="3492" y="8402"/>
                    <a:pt x="2918" y="8566"/>
                  </a:cubicBezTo>
                  <a:cubicBezTo>
                    <a:pt x="2786" y="8615"/>
                    <a:pt x="2651" y="8638"/>
                    <a:pt x="2519" y="8638"/>
                  </a:cubicBezTo>
                  <a:cubicBezTo>
                    <a:pt x="2081" y="8638"/>
                    <a:pt x="1684" y="8383"/>
                    <a:pt x="1558" y="7992"/>
                  </a:cubicBezTo>
                  <a:cubicBezTo>
                    <a:pt x="1345" y="7550"/>
                    <a:pt x="1541" y="7025"/>
                    <a:pt x="2000" y="6845"/>
                  </a:cubicBezTo>
                  <a:cubicBezTo>
                    <a:pt x="2082" y="6812"/>
                    <a:pt x="2180" y="6796"/>
                    <a:pt x="2262" y="6796"/>
                  </a:cubicBezTo>
                  <a:cubicBezTo>
                    <a:pt x="2262" y="6796"/>
                    <a:pt x="2292" y="6792"/>
                    <a:pt x="2339" y="6792"/>
                  </a:cubicBezTo>
                  <a:cubicBezTo>
                    <a:pt x="2480" y="6792"/>
                    <a:pt x="2775" y="6820"/>
                    <a:pt x="2885" y="7041"/>
                  </a:cubicBezTo>
                  <a:cubicBezTo>
                    <a:pt x="2885" y="7041"/>
                    <a:pt x="2894" y="7076"/>
                    <a:pt x="2867" y="7076"/>
                  </a:cubicBezTo>
                  <a:cubicBezTo>
                    <a:pt x="2857" y="7076"/>
                    <a:pt x="2842" y="7071"/>
                    <a:pt x="2820" y="7058"/>
                  </a:cubicBezTo>
                  <a:cubicBezTo>
                    <a:pt x="2758" y="7024"/>
                    <a:pt x="2688" y="7007"/>
                    <a:pt x="2617" y="7007"/>
                  </a:cubicBezTo>
                  <a:cubicBezTo>
                    <a:pt x="2517" y="7007"/>
                    <a:pt x="2414" y="7040"/>
                    <a:pt x="2328" y="7107"/>
                  </a:cubicBezTo>
                  <a:cubicBezTo>
                    <a:pt x="2082" y="7353"/>
                    <a:pt x="2131" y="7779"/>
                    <a:pt x="2443" y="7927"/>
                  </a:cubicBezTo>
                  <a:cubicBezTo>
                    <a:pt x="2529" y="7970"/>
                    <a:pt x="2619" y="7991"/>
                    <a:pt x="2706" y="7991"/>
                  </a:cubicBezTo>
                  <a:cubicBezTo>
                    <a:pt x="3015" y="7991"/>
                    <a:pt x="3279" y="7724"/>
                    <a:pt x="3164" y="7238"/>
                  </a:cubicBezTo>
                  <a:cubicBezTo>
                    <a:pt x="3062" y="6904"/>
                    <a:pt x="2755" y="6686"/>
                    <a:pt x="2424" y="6686"/>
                  </a:cubicBezTo>
                  <a:cubicBezTo>
                    <a:pt x="2381" y="6686"/>
                    <a:pt x="2338" y="6690"/>
                    <a:pt x="2295" y="6697"/>
                  </a:cubicBezTo>
                  <a:cubicBezTo>
                    <a:pt x="2180" y="6697"/>
                    <a:pt x="2066" y="6730"/>
                    <a:pt x="1967" y="6779"/>
                  </a:cubicBezTo>
                  <a:cubicBezTo>
                    <a:pt x="1492" y="7009"/>
                    <a:pt x="1295" y="7550"/>
                    <a:pt x="1476" y="8025"/>
                  </a:cubicBezTo>
                  <a:cubicBezTo>
                    <a:pt x="1618" y="8452"/>
                    <a:pt x="2077" y="8746"/>
                    <a:pt x="2571" y="8746"/>
                  </a:cubicBezTo>
                  <a:cubicBezTo>
                    <a:pt x="2702" y="8746"/>
                    <a:pt x="2836" y="8725"/>
                    <a:pt x="2967" y="8681"/>
                  </a:cubicBezTo>
                  <a:cubicBezTo>
                    <a:pt x="3623" y="8500"/>
                    <a:pt x="4000" y="7763"/>
                    <a:pt x="3984" y="7041"/>
                  </a:cubicBezTo>
                  <a:cubicBezTo>
                    <a:pt x="3934" y="6287"/>
                    <a:pt x="3574" y="5583"/>
                    <a:pt x="3016" y="5091"/>
                  </a:cubicBezTo>
                  <a:cubicBezTo>
                    <a:pt x="2443" y="4550"/>
                    <a:pt x="1672" y="4271"/>
                    <a:pt x="1131" y="3714"/>
                  </a:cubicBezTo>
                  <a:cubicBezTo>
                    <a:pt x="574" y="3157"/>
                    <a:pt x="181" y="2435"/>
                    <a:pt x="230" y="1714"/>
                  </a:cubicBezTo>
                  <a:cubicBezTo>
                    <a:pt x="263" y="1255"/>
                    <a:pt x="476" y="829"/>
                    <a:pt x="820" y="550"/>
                  </a:cubicBezTo>
                  <a:cubicBezTo>
                    <a:pt x="984" y="436"/>
                    <a:pt x="1164" y="337"/>
                    <a:pt x="1345" y="288"/>
                  </a:cubicBezTo>
                  <a:cubicBezTo>
                    <a:pt x="1492" y="247"/>
                    <a:pt x="1644" y="227"/>
                    <a:pt x="1795" y="227"/>
                  </a:cubicBezTo>
                  <a:cubicBezTo>
                    <a:pt x="1947" y="227"/>
                    <a:pt x="2099" y="247"/>
                    <a:pt x="2246" y="288"/>
                  </a:cubicBezTo>
                  <a:cubicBezTo>
                    <a:pt x="3262" y="550"/>
                    <a:pt x="3590" y="1927"/>
                    <a:pt x="2902" y="2583"/>
                  </a:cubicBezTo>
                  <a:cubicBezTo>
                    <a:pt x="2771" y="2714"/>
                    <a:pt x="2590" y="2812"/>
                    <a:pt x="2394" y="2845"/>
                  </a:cubicBezTo>
                  <a:cubicBezTo>
                    <a:pt x="2332" y="2854"/>
                    <a:pt x="2274" y="2858"/>
                    <a:pt x="2218" y="2858"/>
                  </a:cubicBezTo>
                  <a:cubicBezTo>
                    <a:pt x="1757" y="2858"/>
                    <a:pt x="1514" y="2575"/>
                    <a:pt x="1558" y="2370"/>
                  </a:cubicBezTo>
                  <a:cubicBezTo>
                    <a:pt x="1558" y="2370"/>
                    <a:pt x="1558" y="2354"/>
                    <a:pt x="1623" y="2354"/>
                  </a:cubicBezTo>
                  <a:cubicBezTo>
                    <a:pt x="1634" y="2354"/>
                    <a:pt x="1653" y="2354"/>
                    <a:pt x="1680" y="2354"/>
                  </a:cubicBezTo>
                  <a:cubicBezTo>
                    <a:pt x="1818" y="2354"/>
                    <a:pt x="2139" y="2331"/>
                    <a:pt x="2262" y="2042"/>
                  </a:cubicBezTo>
                  <a:cubicBezTo>
                    <a:pt x="2382" y="1683"/>
                    <a:pt x="2091" y="1345"/>
                    <a:pt x="1758" y="1345"/>
                  </a:cubicBezTo>
                  <a:cubicBezTo>
                    <a:pt x="1681" y="1345"/>
                    <a:pt x="1602" y="1363"/>
                    <a:pt x="1525" y="1403"/>
                  </a:cubicBezTo>
                  <a:cubicBezTo>
                    <a:pt x="902" y="1780"/>
                    <a:pt x="1049" y="2731"/>
                    <a:pt x="1754" y="2894"/>
                  </a:cubicBezTo>
                  <a:cubicBezTo>
                    <a:pt x="1929" y="2975"/>
                    <a:pt x="2113" y="3013"/>
                    <a:pt x="2294" y="3013"/>
                  </a:cubicBezTo>
                  <a:cubicBezTo>
                    <a:pt x="2743" y="3013"/>
                    <a:pt x="3176" y="2779"/>
                    <a:pt x="3410" y="2370"/>
                  </a:cubicBezTo>
                  <a:cubicBezTo>
                    <a:pt x="3672" y="1813"/>
                    <a:pt x="3623" y="1173"/>
                    <a:pt x="3279" y="682"/>
                  </a:cubicBezTo>
                  <a:cubicBezTo>
                    <a:pt x="2945" y="246"/>
                    <a:pt x="2432" y="0"/>
                    <a:pt x="18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2" name="Google Shape;9482;p22"/>
            <p:cNvSpPr/>
            <p:nvPr/>
          </p:nvSpPr>
          <p:spPr>
            <a:xfrm>
              <a:off x="8289897" y="3954579"/>
              <a:ext cx="56202" cy="78689"/>
            </a:xfrm>
            <a:custGeom>
              <a:avLst/>
              <a:gdLst/>
              <a:ahLst/>
              <a:cxnLst/>
              <a:rect l="l" t="t" r="r" b="b"/>
              <a:pathLst>
                <a:path w="1722" h="2411" extrusionOk="0">
                  <a:moveTo>
                    <a:pt x="214" y="1"/>
                  </a:moveTo>
                  <a:cubicBezTo>
                    <a:pt x="214" y="1"/>
                    <a:pt x="247" y="83"/>
                    <a:pt x="116" y="460"/>
                  </a:cubicBezTo>
                  <a:cubicBezTo>
                    <a:pt x="1" y="853"/>
                    <a:pt x="329" y="1115"/>
                    <a:pt x="968" y="1394"/>
                  </a:cubicBezTo>
                  <a:cubicBezTo>
                    <a:pt x="1591" y="1672"/>
                    <a:pt x="1673" y="2410"/>
                    <a:pt x="1673" y="2410"/>
                  </a:cubicBezTo>
                  <a:cubicBezTo>
                    <a:pt x="1722" y="394"/>
                    <a:pt x="886" y="328"/>
                    <a:pt x="689" y="328"/>
                  </a:cubicBezTo>
                  <a:cubicBezTo>
                    <a:pt x="675" y="330"/>
                    <a:pt x="661" y="330"/>
                    <a:pt x="647" y="330"/>
                  </a:cubicBezTo>
                  <a:cubicBezTo>
                    <a:pt x="478" y="330"/>
                    <a:pt x="392" y="239"/>
                    <a:pt x="361" y="148"/>
                  </a:cubicBezTo>
                  <a:cubicBezTo>
                    <a:pt x="345" y="66"/>
                    <a:pt x="214" y="1"/>
                    <a:pt x="21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3" name="Google Shape;9483;p22"/>
            <p:cNvSpPr/>
            <p:nvPr/>
          </p:nvSpPr>
          <p:spPr>
            <a:xfrm>
              <a:off x="8114992" y="3721874"/>
              <a:ext cx="208652" cy="327419"/>
            </a:xfrm>
            <a:custGeom>
              <a:avLst/>
              <a:gdLst/>
              <a:ahLst/>
              <a:cxnLst/>
              <a:rect l="l" t="t" r="r" b="b"/>
              <a:pathLst>
                <a:path w="6393" h="10032" extrusionOk="0">
                  <a:moveTo>
                    <a:pt x="1147" y="0"/>
                  </a:moveTo>
                  <a:cubicBezTo>
                    <a:pt x="1246" y="132"/>
                    <a:pt x="1229" y="312"/>
                    <a:pt x="1115" y="410"/>
                  </a:cubicBezTo>
                  <a:cubicBezTo>
                    <a:pt x="901" y="590"/>
                    <a:pt x="361" y="1213"/>
                    <a:pt x="754" y="1836"/>
                  </a:cubicBezTo>
                  <a:cubicBezTo>
                    <a:pt x="1196" y="2525"/>
                    <a:pt x="1787" y="2295"/>
                    <a:pt x="1983" y="2885"/>
                  </a:cubicBezTo>
                  <a:cubicBezTo>
                    <a:pt x="1983" y="2885"/>
                    <a:pt x="2065" y="3180"/>
                    <a:pt x="1869" y="3279"/>
                  </a:cubicBezTo>
                  <a:cubicBezTo>
                    <a:pt x="1837" y="3296"/>
                    <a:pt x="1807" y="3303"/>
                    <a:pt x="1778" y="3303"/>
                  </a:cubicBezTo>
                  <a:cubicBezTo>
                    <a:pt x="1641" y="3303"/>
                    <a:pt x="1541" y="3130"/>
                    <a:pt x="1541" y="2967"/>
                  </a:cubicBezTo>
                  <a:cubicBezTo>
                    <a:pt x="1475" y="2672"/>
                    <a:pt x="1229" y="2443"/>
                    <a:pt x="918" y="2394"/>
                  </a:cubicBezTo>
                  <a:cubicBezTo>
                    <a:pt x="541" y="2344"/>
                    <a:pt x="492" y="2230"/>
                    <a:pt x="492" y="2230"/>
                  </a:cubicBezTo>
                  <a:lnTo>
                    <a:pt x="492" y="2230"/>
                  </a:lnTo>
                  <a:cubicBezTo>
                    <a:pt x="541" y="2377"/>
                    <a:pt x="541" y="2525"/>
                    <a:pt x="508" y="2656"/>
                  </a:cubicBezTo>
                  <a:cubicBezTo>
                    <a:pt x="459" y="2803"/>
                    <a:pt x="147" y="3311"/>
                    <a:pt x="721" y="3688"/>
                  </a:cubicBezTo>
                  <a:cubicBezTo>
                    <a:pt x="1295" y="4065"/>
                    <a:pt x="1573" y="3869"/>
                    <a:pt x="1672" y="4508"/>
                  </a:cubicBezTo>
                  <a:cubicBezTo>
                    <a:pt x="1787" y="5147"/>
                    <a:pt x="1836" y="5918"/>
                    <a:pt x="2180" y="6245"/>
                  </a:cubicBezTo>
                  <a:cubicBezTo>
                    <a:pt x="2065" y="6180"/>
                    <a:pt x="1967" y="6082"/>
                    <a:pt x="1918" y="5967"/>
                  </a:cubicBezTo>
                  <a:cubicBezTo>
                    <a:pt x="1766" y="5632"/>
                    <a:pt x="1444" y="5439"/>
                    <a:pt x="1084" y="5439"/>
                  </a:cubicBezTo>
                  <a:cubicBezTo>
                    <a:pt x="1056" y="5439"/>
                    <a:pt x="1028" y="5440"/>
                    <a:pt x="1000" y="5442"/>
                  </a:cubicBezTo>
                  <a:cubicBezTo>
                    <a:pt x="977" y="5443"/>
                    <a:pt x="955" y="5443"/>
                    <a:pt x="934" y="5443"/>
                  </a:cubicBezTo>
                  <a:cubicBezTo>
                    <a:pt x="421" y="5443"/>
                    <a:pt x="359" y="5257"/>
                    <a:pt x="311" y="5131"/>
                  </a:cubicBezTo>
                  <a:lnTo>
                    <a:pt x="311" y="5131"/>
                  </a:lnTo>
                  <a:cubicBezTo>
                    <a:pt x="311" y="5131"/>
                    <a:pt x="0" y="6131"/>
                    <a:pt x="934" y="6622"/>
                  </a:cubicBezTo>
                  <a:cubicBezTo>
                    <a:pt x="1869" y="7114"/>
                    <a:pt x="1787" y="6737"/>
                    <a:pt x="3081" y="7803"/>
                  </a:cubicBezTo>
                  <a:cubicBezTo>
                    <a:pt x="4131" y="8655"/>
                    <a:pt x="4327" y="8704"/>
                    <a:pt x="4327" y="8704"/>
                  </a:cubicBezTo>
                  <a:cubicBezTo>
                    <a:pt x="4299" y="8699"/>
                    <a:pt x="4270" y="8697"/>
                    <a:pt x="4242" y="8697"/>
                  </a:cubicBezTo>
                  <a:cubicBezTo>
                    <a:pt x="4075" y="8697"/>
                    <a:pt x="3917" y="8779"/>
                    <a:pt x="3819" y="8934"/>
                  </a:cubicBezTo>
                  <a:cubicBezTo>
                    <a:pt x="3622" y="9229"/>
                    <a:pt x="3721" y="9655"/>
                    <a:pt x="4049" y="9802"/>
                  </a:cubicBezTo>
                  <a:cubicBezTo>
                    <a:pt x="4049" y="9802"/>
                    <a:pt x="3934" y="9589"/>
                    <a:pt x="4131" y="9573"/>
                  </a:cubicBezTo>
                  <a:cubicBezTo>
                    <a:pt x="4256" y="9573"/>
                    <a:pt x="4408" y="9673"/>
                    <a:pt x="4575" y="9673"/>
                  </a:cubicBezTo>
                  <a:cubicBezTo>
                    <a:pt x="4669" y="9673"/>
                    <a:pt x="4767" y="9641"/>
                    <a:pt x="4868" y="9540"/>
                  </a:cubicBezTo>
                  <a:cubicBezTo>
                    <a:pt x="4988" y="9427"/>
                    <a:pt x="5184" y="9329"/>
                    <a:pt x="5413" y="9329"/>
                  </a:cubicBezTo>
                  <a:cubicBezTo>
                    <a:pt x="5716" y="9329"/>
                    <a:pt x="6075" y="9500"/>
                    <a:pt x="6393" y="10032"/>
                  </a:cubicBezTo>
                  <a:cubicBezTo>
                    <a:pt x="6393" y="10032"/>
                    <a:pt x="6147" y="9229"/>
                    <a:pt x="4835" y="8704"/>
                  </a:cubicBezTo>
                  <a:cubicBezTo>
                    <a:pt x="3114" y="7983"/>
                    <a:pt x="2032" y="6278"/>
                    <a:pt x="2131" y="4426"/>
                  </a:cubicBezTo>
                  <a:cubicBezTo>
                    <a:pt x="2213" y="2197"/>
                    <a:pt x="3508" y="672"/>
                    <a:pt x="11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4" name="Google Shape;9484;p22"/>
            <p:cNvSpPr/>
            <p:nvPr/>
          </p:nvSpPr>
          <p:spPr>
            <a:xfrm>
              <a:off x="8175470" y="3638681"/>
              <a:ext cx="95758" cy="350723"/>
            </a:xfrm>
            <a:custGeom>
              <a:avLst/>
              <a:gdLst/>
              <a:ahLst/>
              <a:cxnLst/>
              <a:rect l="l" t="t" r="r" b="b"/>
              <a:pathLst>
                <a:path w="2934" h="10746" extrusionOk="0">
                  <a:moveTo>
                    <a:pt x="1295" y="0"/>
                  </a:moveTo>
                  <a:cubicBezTo>
                    <a:pt x="712" y="0"/>
                    <a:pt x="160" y="379"/>
                    <a:pt x="97" y="910"/>
                  </a:cubicBezTo>
                  <a:cubicBezTo>
                    <a:pt x="1" y="1443"/>
                    <a:pt x="412" y="1960"/>
                    <a:pt x="957" y="1960"/>
                  </a:cubicBezTo>
                  <a:cubicBezTo>
                    <a:pt x="966" y="1960"/>
                    <a:pt x="974" y="1960"/>
                    <a:pt x="983" y="1959"/>
                  </a:cubicBezTo>
                  <a:cubicBezTo>
                    <a:pt x="997" y="1960"/>
                    <a:pt x="1011" y="1961"/>
                    <a:pt x="1025" y="1961"/>
                  </a:cubicBezTo>
                  <a:cubicBezTo>
                    <a:pt x="1571" y="1961"/>
                    <a:pt x="1846" y="1346"/>
                    <a:pt x="1638" y="1074"/>
                  </a:cubicBezTo>
                  <a:cubicBezTo>
                    <a:pt x="1562" y="956"/>
                    <a:pt x="1444" y="904"/>
                    <a:pt x="1327" y="904"/>
                  </a:cubicBezTo>
                  <a:cubicBezTo>
                    <a:pt x="1120" y="904"/>
                    <a:pt x="912" y="1068"/>
                    <a:pt x="933" y="1320"/>
                  </a:cubicBezTo>
                  <a:cubicBezTo>
                    <a:pt x="950" y="1648"/>
                    <a:pt x="1294" y="1615"/>
                    <a:pt x="1343" y="1664"/>
                  </a:cubicBezTo>
                  <a:cubicBezTo>
                    <a:pt x="1376" y="1697"/>
                    <a:pt x="1343" y="1763"/>
                    <a:pt x="1343" y="1763"/>
                  </a:cubicBezTo>
                  <a:cubicBezTo>
                    <a:pt x="1294" y="1828"/>
                    <a:pt x="1228" y="1877"/>
                    <a:pt x="1163" y="1894"/>
                  </a:cubicBezTo>
                  <a:cubicBezTo>
                    <a:pt x="1147" y="1910"/>
                    <a:pt x="1130" y="1910"/>
                    <a:pt x="1114" y="1927"/>
                  </a:cubicBezTo>
                  <a:lnTo>
                    <a:pt x="1097" y="1927"/>
                  </a:lnTo>
                  <a:cubicBezTo>
                    <a:pt x="1065" y="1930"/>
                    <a:pt x="1032" y="1932"/>
                    <a:pt x="1000" y="1932"/>
                  </a:cubicBezTo>
                  <a:cubicBezTo>
                    <a:pt x="473" y="1932"/>
                    <a:pt x="71" y="1436"/>
                    <a:pt x="179" y="910"/>
                  </a:cubicBezTo>
                  <a:cubicBezTo>
                    <a:pt x="251" y="439"/>
                    <a:pt x="745" y="122"/>
                    <a:pt x="1262" y="122"/>
                  </a:cubicBezTo>
                  <a:cubicBezTo>
                    <a:pt x="1572" y="122"/>
                    <a:pt x="1890" y="236"/>
                    <a:pt x="2130" y="500"/>
                  </a:cubicBezTo>
                  <a:cubicBezTo>
                    <a:pt x="2753" y="1254"/>
                    <a:pt x="2622" y="2435"/>
                    <a:pt x="2245" y="3451"/>
                  </a:cubicBezTo>
                  <a:cubicBezTo>
                    <a:pt x="1425" y="5467"/>
                    <a:pt x="540" y="7500"/>
                    <a:pt x="1147" y="8975"/>
                  </a:cubicBezTo>
                  <a:cubicBezTo>
                    <a:pt x="1425" y="9729"/>
                    <a:pt x="1966" y="10352"/>
                    <a:pt x="2671" y="10745"/>
                  </a:cubicBezTo>
                  <a:cubicBezTo>
                    <a:pt x="1999" y="10335"/>
                    <a:pt x="1491" y="9696"/>
                    <a:pt x="1228" y="8942"/>
                  </a:cubicBezTo>
                  <a:cubicBezTo>
                    <a:pt x="688" y="7500"/>
                    <a:pt x="1556" y="5549"/>
                    <a:pt x="2409" y="3500"/>
                  </a:cubicBezTo>
                  <a:cubicBezTo>
                    <a:pt x="2786" y="2484"/>
                    <a:pt x="2933" y="1238"/>
                    <a:pt x="2245" y="419"/>
                  </a:cubicBezTo>
                  <a:cubicBezTo>
                    <a:pt x="1976" y="125"/>
                    <a:pt x="1630" y="0"/>
                    <a:pt x="12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5" name="Google Shape;9485;p22"/>
            <p:cNvSpPr/>
            <p:nvPr/>
          </p:nvSpPr>
          <p:spPr>
            <a:xfrm>
              <a:off x="8286176" y="3741130"/>
              <a:ext cx="124120" cy="121999"/>
            </a:xfrm>
            <a:custGeom>
              <a:avLst/>
              <a:gdLst/>
              <a:ahLst/>
              <a:cxnLst/>
              <a:rect l="l" t="t" r="r" b="b"/>
              <a:pathLst>
                <a:path w="3803" h="3738" extrusionOk="0">
                  <a:moveTo>
                    <a:pt x="3295" y="0"/>
                  </a:moveTo>
                  <a:lnTo>
                    <a:pt x="3295" y="0"/>
                  </a:lnTo>
                  <a:cubicBezTo>
                    <a:pt x="3295" y="1"/>
                    <a:pt x="3309" y="268"/>
                    <a:pt x="3128" y="268"/>
                  </a:cubicBezTo>
                  <a:cubicBezTo>
                    <a:pt x="3114" y="268"/>
                    <a:pt x="3099" y="266"/>
                    <a:pt x="3082" y="263"/>
                  </a:cubicBezTo>
                  <a:cubicBezTo>
                    <a:pt x="2974" y="240"/>
                    <a:pt x="2829" y="180"/>
                    <a:pt x="2695" y="180"/>
                  </a:cubicBezTo>
                  <a:cubicBezTo>
                    <a:pt x="2544" y="180"/>
                    <a:pt x="2405" y="255"/>
                    <a:pt x="2344" y="541"/>
                  </a:cubicBezTo>
                  <a:cubicBezTo>
                    <a:pt x="2218" y="1062"/>
                    <a:pt x="2168" y="1642"/>
                    <a:pt x="1960" y="1642"/>
                  </a:cubicBezTo>
                  <a:cubicBezTo>
                    <a:pt x="1952" y="1642"/>
                    <a:pt x="1943" y="1641"/>
                    <a:pt x="1934" y="1640"/>
                  </a:cubicBezTo>
                  <a:lnTo>
                    <a:pt x="1885" y="1640"/>
                  </a:lnTo>
                  <a:cubicBezTo>
                    <a:pt x="1876" y="1641"/>
                    <a:pt x="1868" y="1642"/>
                    <a:pt x="1860" y="1642"/>
                  </a:cubicBezTo>
                  <a:cubicBezTo>
                    <a:pt x="1652" y="1642"/>
                    <a:pt x="1601" y="1062"/>
                    <a:pt x="1475" y="541"/>
                  </a:cubicBezTo>
                  <a:cubicBezTo>
                    <a:pt x="1405" y="252"/>
                    <a:pt x="1264" y="174"/>
                    <a:pt x="1114" y="174"/>
                  </a:cubicBezTo>
                  <a:cubicBezTo>
                    <a:pt x="983" y="174"/>
                    <a:pt x="844" y="232"/>
                    <a:pt x="738" y="263"/>
                  </a:cubicBezTo>
                  <a:cubicBezTo>
                    <a:pt x="721" y="266"/>
                    <a:pt x="705" y="268"/>
                    <a:pt x="691" y="268"/>
                  </a:cubicBezTo>
                  <a:cubicBezTo>
                    <a:pt x="511" y="268"/>
                    <a:pt x="525" y="1"/>
                    <a:pt x="525" y="0"/>
                  </a:cubicBezTo>
                  <a:lnTo>
                    <a:pt x="525" y="0"/>
                  </a:lnTo>
                  <a:cubicBezTo>
                    <a:pt x="525" y="1"/>
                    <a:pt x="295" y="83"/>
                    <a:pt x="148" y="673"/>
                  </a:cubicBezTo>
                  <a:cubicBezTo>
                    <a:pt x="0" y="1263"/>
                    <a:pt x="279" y="1492"/>
                    <a:pt x="1066" y="1853"/>
                  </a:cubicBezTo>
                  <a:cubicBezTo>
                    <a:pt x="1852" y="2230"/>
                    <a:pt x="1885" y="3508"/>
                    <a:pt x="1885" y="3508"/>
                  </a:cubicBezTo>
                  <a:lnTo>
                    <a:pt x="1918" y="3738"/>
                  </a:lnTo>
                  <a:lnTo>
                    <a:pt x="1934" y="3508"/>
                  </a:lnTo>
                  <a:cubicBezTo>
                    <a:pt x="1934" y="3508"/>
                    <a:pt x="1967" y="2213"/>
                    <a:pt x="2754" y="1853"/>
                  </a:cubicBezTo>
                  <a:cubicBezTo>
                    <a:pt x="3541" y="1492"/>
                    <a:pt x="3803" y="1263"/>
                    <a:pt x="3672" y="673"/>
                  </a:cubicBezTo>
                  <a:cubicBezTo>
                    <a:pt x="3524" y="66"/>
                    <a:pt x="3295" y="1"/>
                    <a:pt x="32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6" name="Google Shape;9486;p22"/>
            <p:cNvSpPr/>
            <p:nvPr/>
          </p:nvSpPr>
          <p:spPr>
            <a:xfrm>
              <a:off x="8326288" y="3656599"/>
              <a:ext cx="44420" cy="110249"/>
            </a:xfrm>
            <a:custGeom>
              <a:avLst/>
              <a:gdLst/>
              <a:ahLst/>
              <a:cxnLst/>
              <a:rect l="l" t="t" r="r" b="b"/>
              <a:pathLst>
                <a:path w="1361" h="3378" extrusionOk="0">
                  <a:moveTo>
                    <a:pt x="689" y="1"/>
                  </a:moveTo>
                  <a:lnTo>
                    <a:pt x="640" y="328"/>
                  </a:lnTo>
                  <a:cubicBezTo>
                    <a:pt x="607" y="607"/>
                    <a:pt x="509" y="869"/>
                    <a:pt x="361" y="1099"/>
                  </a:cubicBezTo>
                  <a:cubicBezTo>
                    <a:pt x="132" y="1443"/>
                    <a:pt x="0" y="1755"/>
                    <a:pt x="296" y="2164"/>
                  </a:cubicBezTo>
                  <a:cubicBezTo>
                    <a:pt x="492" y="2427"/>
                    <a:pt x="607" y="2738"/>
                    <a:pt x="656" y="3049"/>
                  </a:cubicBezTo>
                  <a:cubicBezTo>
                    <a:pt x="656" y="3131"/>
                    <a:pt x="673" y="3377"/>
                    <a:pt x="689" y="3377"/>
                  </a:cubicBezTo>
                  <a:cubicBezTo>
                    <a:pt x="689" y="3377"/>
                    <a:pt x="705" y="3131"/>
                    <a:pt x="722" y="3049"/>
                  </a:cubicBezTo>
                  <a:cubicBezTo>
                    <a:pt x="754" y="2738"/>
                    <a:pt x="869" y="2427"/>
                    <a:pt x="1066" y="2164"/>
                  </a:cubicBezTo>
                  <a:cubicBezTo>
                    <a:pt x="1361" y="1755"/>
                    <a:pt x="1230" y="1443"/>
                    <a:pt x="1000" y="1099"/>
                  </a:cubicBezTo>
                  <a:cubicBezTo>
                    <a:pt x="853" y="869"/>
                    <a:pt x="754" y="607"/>
                    <a:pt x="722" y="328"/>
                  </a:cubicBezTo>
                  <a:lnTo>
                    <a:pt x="689"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7" name="Google Shape;9487;p22"/>
            <p:cNvSpPr/>
            <p:nvPr/>
          </p:nvSpPr>
          <p:spPr>
            <a:xfrm>
              <a:off x="8257292" y="3625560"/>
              <a:ext cx="90439" cy="266453"/>
            </a:xfrm>
            <a:custGeom>
              <a:avLst/>
              <a:gdLst/>
              <a:ahLst/>
              <a:cxnLst/>
              <a:rect l="l" t="t" r="r" b="b"/>
              <a:pathLst>
                <a:path w="2771" h="8164" extrusionOk="0">
                  <a:moveTo>
                    <a:pt x="2082" y="1"/>
                  </a:moveTo>
                  <a:lnTo>
                    <a:pt x="2082" y="1"/>
                  </a:lnTo>
                  <a:cubicBezTo>
                    <a:pt x="2410" y="1116"/>
                    <a:pt x="967" y="1296"/>
                    <a:pt x="443" y="2919"/>
                  </a:cubicBezTo>
                  <a:cubicBezTo>
                    <a:pt x="0" y="4295"/>
                    <a:pt x="262" y="5230"/>
                    <a:pt x="1574" y="6148"/>
                  </a:cubicBezTo>
                  <a:cubicBezTo>
                    <a:pt x="2705" y="6951"/>
                    <a:pt x="2754" y="8016"/>
                    <a:pt x="2770" y="8164"/>
                  </a:cubicBezTo>
                  <a:cubicBezTo>
                    <a:pt x="2770" y="7656"/>
                    <a:pt x="2623" y="7164"/>
                    <a:pt x="2344" y="6771"/>
                  </a:cubicBezTo>
                  <a:cubicBezTo>
                    <a:pt x="2033" y="6328"/>
                    <a:pt x="1639" y="6082"/>
                    <a:pt x="1049" y="5574"/>
                  </a:cubicBezTo>
                  <a:cubicBezTo>
                    <a:pt x="869" y="5410"/>
                    <a:pt x="738" y="5213"/>
                    <a:pt x="639" y="4984"/>
                  </a:cubicBezTo>
                  <a:cubicBezTo>
                    <a:pt x="311" y="4148"/>
                    <a:pt x="967" y="3279"/>
                    <a:pt x="1311" y="2902"/>
                  </a:cubicBezTo>
                  <a:cubicBezTo>
                    <a:pt x="1721" y="2460"/>
                    <a:pt x="2426" y="1968"/>
                    <a:pt x="2573" y="1083"/>
                  </a:cubicBezTo>
                  <a:cubicBezTo>
                    <a:pt x="2705" y="198"/>
                    <a:pt x="2082" y="1"/>
                    <a:pt x="20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8" name="Google Shape;9488;p22"/>
            <p:cNvSpPr/>
            <p:nvPr/>
          </p:nvSpPr>
          <p:spPr>
            <a:xfrm>
              <a:off x="8159118" y="3317593"/>
              <a:ext cx="79472" cy="178560"/>
            </a:xfrm>
            <a:custGeom>
              <a:avLst/>
              <a:gdLst/>
              <a:ahLst/>
              <a:cxnLst/>
              <a:rect l="l" t="t" r="r" b="b"/>
              <a:pathLst>
                <a:path w="2435" h="5471" extrusionOk="0">
                  <a:moveTo>
                    <a:pt x="1009" y="0"/>
                  </a:moveTo>
                  <a:cubicBezTo>
                    <a:pt x="660" y="0"/>
                    <a:pt x="0" y="565"/>
                    <a:pt x="287" y="2438"/>
                  </a:cubicBezTo>
                  <a:cubicBezTo>
                    <a:pt x="615" y="4470"/>
                    <a:pt x="2172" y="5421"/>
                    <a:pt x="2434" y="5470"/>
                  </a:cubicBezTo>
                  <a:cubicBezTo>
                    <a:pt x="2434" y="5470"/>
                    <a:pt x="910" y="4487"/>
                    <a:pt x="779" y="2815"/>
                  </a:cubicBezTo>
                  <a:cubicBezTo>
                    <a:pt x="648" y="1143"/>
                    <a:pt x="1156" y="1094"/>
                    <a:pt x="1320" y="733"/>
                  </a:cubicBezTo>
                  <a:cubicBezTo>
                    <a:pt x="1484" y="373"/>
                    <a:pt x="1418" y="110"/>
                    <a:pt x="1090" y="12"/>
                  </a:cubicBezTo>
                  <a:cubicBezTo>
                    <a:pt x="1066" y="4"/>
                    <a:pt x="1038" y="0"/>
                    <a:pt x="100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9" name="Google Shape;9489;p22"/>
            <p:cNvSpPr/>
            <p:nvPr/>
          </p:nvSpPr>
          <p:spPr>
            <a:xfrm>
              <a:off x="8124066" y="3268898"/>
              <a:ext cx="172293" cy="232053"/>
            </a:xfrm>
            <a:custGeom>
              <a:avLst/>
              <a:gdLst/>
              <a:ahLst/>
              <a:cxnLst/>
              <a:rect l="l" t="t" r="r" b="b"/>
              <a:pathLst>
                <a:path w="5279" h="7110" extrusionOk="0">
                  <a:moveTo>
                    <a:pt x="3591" y="1"/>
                  </a:moveTo>
                  <a:cubicBezTo>
                    <a:pt x="3380" y="1"/>
                    <a:pt x="3183" y="27"/>
                    <a:pt x="3017" y="62"/>
                  </a:cubicBezTo>
                  <a:cubicBezTo>
                    <a:pt x="2590" y="127"/>
                    <a:pt x="2181" y="291"/>
                    <a:pt x="1820" y="553"/>
                  </a:cubicBezTo>
                  <a:cubicBezTo>
                    <a:pt x="1" y="1897"/>
                    <a:pt x="328" y="4291"/>
                    <a:pt x="869" y="5438"/>
                  </a:cubicBezTo>
                  <a:cubicBezTo>
                    <a:pt x="1164" y="6110"/>
                    <a:pt x="1656" y="6700"/>
                    <a:pt x="2263" y="7110"/>
                  </a:cubicBezTo>
                  <a:cubicBezTo>
                    <a:pt x="1672" y="6667"/>
                    <a:pt x="1230" y="6077"/>
                    <a:pt x="951" y="5405"/>
                  </a:cubicBezTo>
                  <a:cubicBezTo>
                    <a:pt x="443" y="4241"/>
                    <a:pt x="197" y="1963"/>
                    <a:pt x="1918" y="684"/>
                  </a:cubicBezTo>
                  <a:cubicBezTo>
                    <a:pt x="2344" y="376"/>
                    <a:pt x="2901" y="183"/>
                    <a:pt x="3416" y="183"/>
                  </a:cubicBezTo>
                  <a:cubicBezTo>
                    <a:pt x="3832" y="183"/>
                    <a:pt x="4221" y="309"/>
                    <a:pt x="4492" y="602"/>
                  </a:cubicBezTo>
                  <a:cubicBezTo>
                    <a:pt x="5138" y="1248"/>
                    <a:pt x="4670" y="2292"/>
                    <a:pt x="3967" y="2292"/>
                  </a:cubicBezTo>
                  <a:cubicBezTo>
                    <a:pt x="3956" y="2292"/>
                    <a:pt x="3945" y="2291"/>
                    <a:pt x="3934" y="2291"/>
                  </a:cubicBezTo>
                  <a:cubicBezTo>
                    <a:pt x="3905" y="2294"/>
                    <a:pt x="3875" y="2296"/>
                    <a:pt x="3845" y="2296"/>
                  </a:cubicBezTo>
                  <a:cubicBezTo>
                    <a:pt x="3584" y="2296"/>
                    <a:pt x="3344" y="2167"/>
                    <a:pt x="3197" y="1947"/>
                  </a:cubicBezTo>
                  <a:cubicBezTo>
                    <a:pt x="3148" y="1832"/>
                    <a:pt x="3131" y="1701"/>
                    <a:pt x="3131" y="1586"/>
                  </a:cubicBezTo>
                  <a:cubicBezTo>
                    <a:pt x="3161" y="1329"/>
                    <a:pt x="3244" y="1251"/>
                    <a:pt x="3299" y="1251"/>
                  </a:cubicBezTo>
                  <a:cubicBezTo>
                    <a:pt x="3334" y="1251"/>
                    <a:pt x="3357" y="1285"/>
                    <a:pt x="3344" y="1324"/>
                  </a:cubicBezTo>
                  <a:cubicBezTo>
                    <a:pt x="3315" y="1562"/>
                    <a:pt x="3501" y="1773"/>
                    <a:pt x="3732" y="1773"/>
                  </a:cubicBezTo>
                  <a:cubicBezTo>
                    <a:pt x="3755" y="1773"/>
                    <a:pt x="3779" y="1771"/>
                    <a:pt x="3803" y="1766"/>
                  </a:cubicBezTo>
                  <a:cubicBezTo>
                    <a:pt x="4213" y="1701"/>
                    <a:pt x="4328" y="1160"/>
                    <a:pt x="3951" y="947"/>
                  </a:cubicBezTo>
                  <a:cubicBezTo>
                    <a:pt x="3860" y="901"/>
                    <a:pt x="3764" y="880"/>
                    <a:pt x="3671" y="880"/>
                  </a:cubicBezTo>
                  <a:cubicBezTo>
                    <a:pt x="3359" y="880"/>
                    <a:pt x="3067" y="1111"/>
                    <a:pt x="3017" y="1438"/>
                  </a:cubicBezTo>
                  <a:cubicBezTo>
                    <a:pt x="2967" y="1766"/>
                    <a:pt x="3131" y="2110"/>
                    <a:pt x="3426" y="2258"/>
                  </a:cubicBezTo>
                  <a:lnTo>
                    <a:pt x="3443" y="2274"/>
                  </a:lnTo>
                  <a:lnTo>
                    <a:pt x="3459" y="2274"/>
                  </a:lnTo>
                  <a:cubicBezTo>
                    <a:pt x="3557" y="2324"/>
                    <a:pt x="3656" y="2356"/>
                    <a:pt x="3754" y="2389"/>
                  </a:cubicBezTo>
                  <a:cubicBezTo>
                    <a:pt x="3850" y="2411"/>
                    <a:pt x="3945" y="2421"/>
                    <a:pt x="4038" y="2421"/>
                  </a:cubicBezTo>
                  <a:cubicBezTo>
                    <a:pt x="4647" y="2421"/>
                    <a:pt x="5175" y="1983"/>
                    <a:pt x="5246" y="1471"/>
                  </a:cubicBezTo>
                  <a:cubicBezTo>
                    <a:pt x="5279" y="1061"/>
                    <a:pt x="5115" y="652"/>
                    <a:pt x="4803" y="389"/>
                  </a:cubicBezTo>
                  <a:cubicBezTo>
                    <a:pt x="4420" y="91"/>
                    <a:pt x="3981" y="1"/>
                    <a:pt x="359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0" name="Google Shape;9490;p22"/>
            <p:cNvSpPr/>
            <p:nvPr/>
          </p:nvSpPr>
          <p:spPr>
            <a:xfrm>
              <a:off x="8229452" y="3208159"/>
              <a:ext cx="238091" cy="167626"/>
            </a:xfrm>
            <a:custGeom>
              <a:avLst/>
              <a:gdLst/>
              <a:ahLst/>
              <a:cxnLst/>
              <a:rect l="l" t="t" r="r" b="b"/>
              <a:pathLst>
                <a:path w="7295" h="5136" extrusionOk="0">
                  <a:moveTo>
                    <a:pt x="1741" y="1"/>
                  </a:moveTo>
                  <a:cubicBezTo>
                    <a:pt x="1344" y="1"/>
                    <a:pt x="955" y="172"/>
                    <a:pt x="689" y="497"/>
                  </a:cubicBezTo>
                  <a:cubicBezTo>
                    <a:pt x="602" y="632"/>
                    <a:pt x="447" y="704"/>
                    <a:pt x="294" y="704"/>
                  </a:cubicBezTo>
                  <a:cubicBezTo>
                    <a:pt x="187" y="704"/>
                    <a:pt x="82" y="669"/>
                    <a:pt x="1" y="595"/>
                  </a:cubicBezTo>
                  <a:lnTo>
                    <a:pt x="1" y="595"/>
                  </a:lnTo>
                  <a:cubicBezTo>
                    <a:pt x="33" y="955"/>
                    <a:pt x="50" y="1021"/>
                    <a:pt x="1755" y="1742"/>
                  </a:cubicBezTo>
                  <a:cubicBezTo>
                    <a:pt x="3066" y="2283"/>
                    <a:pt x="3508" y="4250"/>
                    <a:pt x="3656" y="5135"/>
                  </a:cubicBezTo>
                  <a:cubicBezTo>
                    <a:pt x="3787" y="4250"/>
                    <a:pt x="4230" y="2283"/>
                    <a:pt x="5541" y="1742"/>
                  </a:cubicBezTo>
                  <a:cubicBezTo>
                    <a:pt x="7246" y="1021"/>
                    <a:pt x="7262" y="955"/>
                    <a:pt x="7295" y="595"/>
                  </a:cubicBezTo>
                  <a:lnTo>
                    <a:pt x="7295" y="595"/>
                  </a:lnTo>
                  <a:cubicBezTo>
                    <a:pt x="7214" y="669"/>
                    <a:pt x="7108" y="704"/>
                    <a:pt x="7001" y="704"/>
                  </a:cubicBezTo>
                  <a:cubicBezTo>
                    <a:pt x="6848" y="704"/>
                    <a:pt x="6693" y="632"/>
                    <a:pt x="6606" y="497"/>
                  </a:cubicBezTo>
                  <a:cubicBezTo>
                    <a:pt x="6341" y="172"/>
                    <a:pt x="5951" y="1"/>
                    <a:pt x="5555" y="1"/>
                  </a:cubicBezTo>
                  <a:cubicBezTo>
                    <a:pt x="5290" y="1"/>
                    <a:pt x="5023" y="77"/>
                    <a:pt x="4787" y="234"/>
                  </a:cubicBezTo>
                  <a:cubicBezTo>
                    <a:pt x="4213" y="644"/>
                    <a:pt x="3836" y="1464"/>
                    <a:pt x="3656" y="2660"/>
                  </a:cubicBezTo>
                  <a:cubicBezTo>
                    <a:pt x="3459" y="1464"/>
                    <a:pt x="3082" y="644"/>
                    <a:pt x="2509" y="234"/>
                  </a:cubicBezTo>
                  <a:cubicBezTo>
                    <a:pt x="2273" y="77"/>
                    <a:pt x="2005" y="1"/>
                    <a:pt x="174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1" name="Google Shape;9491;p22"/>
            <p:cNvSpPr/>
            <p:nvPr/>
          </p:nvSpPr>
          <p:spPr>
            <a:xfrm>
              <a:off x="8304877" y="3115208"/>
              <a:ext cx="87240" cy="145008"/>
            </a:xfrm>
            <a:custGeom>
              <a:avLst/>
              <a:gdLst/>
              <a:ahLst/>
              <a:cxnLst/>
              <a:rect l="l" t="t" r="r" b="b"/>
              <a:pathLst>
                <a:path w="2673" h="4443" extrusionOk="0">
                  <a:moveTo>
                    <a:pt x="1345" y="1"/>
                  </a:moveTo>
                  <a:cubicBezTo>
                    <a:pt x="1263" y="148"/>
                    <a:pt x="1148" y="296"/>
                    <a:pt x="1017" y="427"/>
                  </a:cubicBezTo>
                  <a:cubicBezTo>
                    <a:pt x="575" y="853"/>
                    <a:pt x="1" y="1722"/>
                    <a:pt x="738" y="2902"/>
                  </a:cubicBezTo>
                  <a:cubicBezTo>
                    <a:pt x="1017" y="3377"/>
                    <a:pt x="1230" y="3902"/>
                    <a:pt x="1345" y="4443"/>
                  </a:cubicBezTo>
                  <a:cubicBezTo>
                    <a:pt x="1460" y="3902"/>
                    <a:pt x="1656" y="3377"/>
                    <a:pt x="1951" y="2902"/>
                  </a:cubicBezTo>
                  <a:cubicBezTo>
                    <a:pt x="2673" y="1722"/>
                    <a:pt x="2115" y="853"/>
                    <a:pt x="1673" y="427"/>
                  </a:cubicBezTo>
                  <a:cubicBezTo>
                    <a:pt x="1542" y="296"/>
                    <a:pt x="1427" y="148"/>
                    <a:pt x="13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2" name="Google Shape;9492;p22"/>
            <p:cNvSpPr/>
            <p:nvPr/>
          </p:nvSpPr>
          <p:spPr>
            <a:xfrm>
              <a:off x="8248708" y="2978163"/>
              <a:ext cx="199578" cy="218932"/>
            </a:xfrm>
            <a:custGeom>
              <a:avLst/>
              <a:gdLst/>
              <a:ahLst/>
              <a:cxnLst/>
              <a:rect l="l" t="t" r="r" b="b"/>
              <a:pathLst>
                <a:path w="6115" h="6708" extrusionOk="0">
                  <a:moveTo>
                    <a:pt x="1593" y="1"/>
                  </a:moveTo>
                  <a:cubicBezTo>
                    <a:pt x="1195" y="1"/>
                    <a:pt x="805" y="156"/>
                    <a:pt x="574" y="446"/>
                  </a:cubicBezTo>
                  <a:cubicBezTo>
                    <a:pt x="1" y="1102"/>
                    <a:pt x="476" y="2069"/>
                    <a:pt x="1132" y="2102"/>
                  </a:cubicBezTo>
                  <a:cubicBezTo>
                    <a:pt x="1151" y="2103"/>
                    <a:pt x="1171" y="2103"/>
                    <a:pt x="1190" y="2103"/>
                  </a:cubicBezTo>
                  <a:cubicBezTo>
                    <a:pt x="1801" y="2103"/>
                    <a:pt x="2013" y="1600"/>
                    <a:pt x="1886" y="1282"/>
                  </a:cubicBezTo>
                  <a:cubicBezTo>
                    <a:pt x="1828" y="1108"/>
                    <a:pt x="1667" y="998"/>
                    <a:pt x="1482" y="998"/>
                  </a:cubicBezTo>
                  <a:cubicBezTo>
                    <a:pt x="1459" y="998"/>
                    <a:pt x="1435" y="1000"/>
                    <a:pt x="1410" y="1003"/>
                  </a:cubicBezTo>
                  <a:cubicBezTo>
                    <a:pt x="1263" y="1020"/>
                    <a:pt x="1148" y="1167"/>
                    <a:pt x="1165" y="1315"/>
                  </a:cubicBezTo>
                  <a:cubicBezTo>
                    <a:pt x="1154" y="1470"/>
                    <a:pt x="1282" y="1567"/>
                    <a:pt x="1410" y="1567"/>
                  </a:cubicBezTo>
                  <a:cubicBezTo>
                    <a:pt x="1484" y="1567"/>
                    <a:pt x="1559" y="1535"/>
                    <a:pt x="1607" y="1462"/>
                  </a:cubicBezTo>
                  <a:cubicBezTo>
                    <a:pt x="1647" y="1400"/>
                    <a:pt x="1689" y="1375"/>
                    <a:pt x="1725" y="1375"/>
                  </a:cubicBezTo>
                  <a:cubicBezTo>
                    <a:pt x="1795" y="1375"/>
                    <a:pt x="1847" y="1464"/>
                    <a:pt x="1837" y="1561"/>
                  </a:cubicBezTo>
                  <a:cubicBezTo>
                    <a:pt x="1746" y="1808"/>
                    <a:pt x="1510" y="1952"/>
                    <a:pt x="1262" y="1952"/>
                  </a:cubicBezTo>
                  <a:cubicBezTo>
                    <a:pt x="1197" y="1952"/>
                    <a:pt x="1131" y="1942"/>
                    <a:pt x="1066" y="1921"/>
                  </a:cubicBezTo>
                  <a:cubicBezTo>
                    <a:pt x="656" y="1790"/>
                    <a:pt x="460" y="1053"/>
                    <a:pt x="1017" y="659"/>
                  </a:cubicBezTo>
                  <a:cubicBezTo>
                    <a:pt x="1141" y="573"/>
                    <a:pt x="1320" y="527"/>
                    <a:pt x="1521" y="527"/>
                  </a:cubicBezTo>
                  <a:cubicBezTo>
                    <a:pt x="2118" y="527"/>
                    <a:pt x="2902" y="936"/>
                    <a:pt x="2951" y="1905"/>
                  </a:cubicBezTo>
                  <a:cubicBezTo>
                    <a:pt x="2951" y="3085"/>
                    <a:pt x="2033" y="4118"/>
                    <a:pt x="1771" y="4888"/>
                  </a:cubicBezTo>
                  <a:cubicBezTo>
                    <a:pt x="1410" y="5970"/>
                    <a:pt x="1869" y="6658"/>
                    <a:pt x="1902" y="6708"/>
                  </a:cubicBezTo>
                  <a:cubicBezTo>
                    <a:pt x="1607" y="6150"/>
                    <a:pt x="1591" y="5495"/>
                    <a:pt x="1853" y="4921"/>
                  </a:cubicBezTo>
                  <a:cubicBezTo>
                    <a:pt x="2050" y="4396"/>
                    <a:pt x="2492" y="3855"/>
                    <a:pt x="2804" y="3151"/>
                  </a:cubicBezTo>
                  <a:cubicBezTo>
                    <a:pt x="2918" y="2921"/>
                    <a:pt x="3000" y="2692"/>
                    <a:pt x="3066" y="2446"/>
                  </a:cubicBezTo>
                  <a:cubicBezTo>
                    <a:pt x="3115" y="2692"/>
                    <a:pt x="3197" y="2921"/>
                    <a:pt x="3312" y="3151"/>
                  </a:cubicBezTo>
                  <a:cubicBezTo>
                    <a:pt x="3623" y="3855"/>
                    <a:pt x="4066" y="4396"/>
                    <a:pt x="4263" y="4921"/>
                  </a:cubicBezTo>
                  <a:cubicBezTo>
                    <a:pt x="4525" y="5495"/>
                    <a:pt x="4508" y="6150"/>
                    <a:pt x="4213" y="6708"/>
                  </a:cubicBezTo>
                  <a:cubicBezTo>
                    <a:pt x="4246" y="6658"/>
                    <a:pt x="4705" y="5970"/>
                    <a:pt x="4344" y="4888"/>
                  </a:cubicBezTo>
                  <a:cubicBezTo>
                    <a:pt x="4082" y="4118"/>
                    <a:pt x="3164" y="3085"/>
                    <a:pt x="3164" y="1905"/>
                  </a:cubicBezTo>
                  <a:cubicBezTo>
                    <a:pt x="3213" y="936"/>
                    <a:pt x="3997" y="527"/>
                    <a:pt x="4595" y="527"/>
                  </a:cubicBezTo>
                  <a:cubicBezTo>
                    <a:pt x="4795" y="527"/>
                    <a:pt x="4975" y="573"/>
                    <a:pt x="5098" y="659"/>
                  </a:cubicBezTo>
                  <a:cubicBezTo>
                    <a:pt x="5656" y="1053"/>
                    <a:pt x="5459" y="1790"/>
                    <a:pt x="5049" y="1921"/>
                  </a:cubicBezTo>
                  <a:cubicBezTo>
                    <a:pt x="4985" y="1942"/>
                    <a:pt x="4919" y="1952"/>
                    <a:pt x="4854" y="1952"/>
                  </a:cubicBezTo>
                  <a:cubicBezTo>
                    <a:pt x="4605" y="1952"/>
                    <a:pt x="4370" y="1808"/>
                    <a:pt x="4279" y="1561"/>
                  </a:cubicBezTo>
                  <a:cubicBezTo>
                    <a:pt x="4268" y="1464"/>
                    <a:pt x="4321" y="1375"/>
                    <a:pt x="4390" y="1375"/>
                  </a:cubicBezTo>
                  <a:cubicBezTo>
                    <a:pt x="4427" y="1375"/>
                    <a:pt x="4469" y="1400"/>
                    <a:pt x="4508" y="1462"/>
                  </a:cubicBezTo>
                  <a:cubicBezTo>
                    <a:pt x="4556" y="1535"/>
                    <a:pt x="4631" y="1567"/>
                    <a:pt x="4705" y="1567"/>
                  </a:cubicBezTo>
                  <a:cubicBezTo>
                    <a:pt x="4834" y="1567"/>
                    <a:pt x="4961" y="1470"/>
                    <a:pt x="4951" y="1315"/>
                  </a:cubicBezTo>
                  <a:cubicBezTo>
                    <a:pt x="4967" y="1167"/>
                    <a:pt x="4853" y="1020"/>
                    <a:pt x="4705" y="1003"/>
                  </a:cubicBezTo>
                  <a:cubicBezTo>
                    <a:pt x="4681" y="1000"/>
                    <a:pt x="4657" y="998"/>
                    <a:pt x="4633" y="998"/>
                  </a:cubicBezTo>
                  <a:cubicBezTo>
                    <a:pt x="4449" y="998"/>
                    <a:pt x="4288" y="1108"/>
                    <a:pt x="4230" y="1282"/>
                  </a:cubicBezTo>
                  <a:cubicBezTo>
                    <a:pt x="4118" y="1584"/>
                    <a:pt x="4347" y="2103"/>
                    <a:pt x="4930" y="2103"/>
                  </a:cubicBezTo>
                  <a:cubicBezTo>
                    <a:pt x="4948" y="2103"/>
                    <a:pt x="4966" y="2103"/>
                    <a:pt x="4984" y="2102"/>
                  </a:cubicBezTo>
                  <a:cubicBezTo>
                    <a:pt x="5607" y="2085"/>
                    <a:pt x="6115" y="1102"/>
                    <a:pt x="5541" y="446"/>
                  </a:cubicBezTo>
                  <a:cubicBezTo>
                    <a:pt x="5310" y="156"/>
                    <a:pt x="4921" y="1"/>
                    <a:pt x="4523" y="1"/>
                  </a:cubicBezTo>
                  <a:cubicBezTo>
                    <a:pt x="4044" y="1"/>
                    <a:pt x="3553" y="225"/>
                    <a:pt x="3312" y="708"/>
                  </a:cubicBezTo>
                  <a:cubicBezTo>
                    <a:pt x="3197" y="889"/>
                    <a:pt x="3115" y="1069"/>
                    <a:pt x="3066" y="1282"/>
                  </a:cubicBezTo>
                  <a:cubicBezTo>
                    <a:pt x="3000" y="1069"/>
                    <a:pt x="2918" y="889"/>
                    <a:pt x="2804" y="708"/>
                  </a:cubicBezTo>
                  <a:cubicBezTo>
                    <a:pt x="2562" y="225"/>
                    <a:pt x="2071" y="1"/>
                    <a:pt x="15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3" name="Google Shape;9493;p22"/>
            <p:cNvSpPr/>
            <p:nvPr/>
          </p:nvSpPr>
          <p:spPr>
            <a:xfrm>
              <a:off x="8087153" y="3089000"/>
              <a:ext cx="170139" cy="268052"/>
            </a:xfrm>
            <a:custGeom>
              <a:avLst/>
              <a:gdLst/>
              <a:ahLst/>
              <a:cxnLst/>
              <a:rect l="l" t="t" r="r" b="b"/>
              <a:pathLst>
                <a:path w="5213" h="8213" extrusionOk="0">
                  <a:moveTo>
                    <a:pt x="4115" y="1"/>
                  </a:moveTo>
                  <a:cubicBezTo>
                    <a:pt x="4115" y="1"/>
                    <a:pt x="4180" y="623"/>
                    <a:pt x="3803" y="853"/>
                  </a:cubicBezTo>
                  <a:cubicBezTo>
                    <a:pt x="3410" y="1066"/>
                    <a:pt x="2836" y="1541"/>
                    <a:pt x="3443" y="2082"/>
                  </a:cubicBezTo>
                  <a:cubicBezTo>
                    <a:pt x="4033" y="2607"/>
                    <a:pt x="4197" y="3344"/>
                    <a:pt x="3689" y="4082"/>
                  </a:cubicBezTo>
                  <a:cubicBezTo>
                    <a:pt x="3689" y="4082"/>
                    <a:pt x="3984" y="2984"/>
                    <a:pt x="3246" y="2492"/>
                  </a:cubicBezTo>
                  <a:cubicBezTo>
                    <a:pt x="3050" y="2364"/>
                    <a:pt x="2889" y="2329"/>
                    <a:pt x="2772" y="2329"/>
                  </a:cubicBezTo>
                  <a:cubicBezTo>
                    <a:pt x="2634" y="2329"/>
                    <a:pt x="2558" y="2377"/>
                    <a:pt x="2558" y="2377"/>
                  </a:cubicBezTo>
                  <a:cubicBezTo>
                    <a:pt x="2623" y="2508"/>
                    <a:pt x="2656" y="2656"/>
                    <a:pt x="2672" y="2803"/>
                  </a:cubicBezTo>
                  <a:cubicBezTo>
                    <a:pt x="2689" y="3017"/>
                    <a:pt x="2213" y="3377"/>
                    <a:pt x="2558" y="3771"/>
                  </a:cubicBezTo>
                  <a:cubicBezTo>
                    <a:pt x="2902" y="4164"/>
                    <a:pt x="3148" y="4951"/>
                    <a:pt x="1935" y="5819"/>
                  </a:cubicBezTo>
                  <a:cubicBezTo>
                    <a:pt x="1935" y="5819"/>
                    <a:pt x="2558" y="4459"/>
                    <a:pt x="2197" y="3754"/>
                  </a:cubicBezTo>
                  <a:cubicBezTo>
                    <a:pt x="1820" y="3017"/>
                    <a:pt x="1377" y="3164"/>
                    <a:pt x="951" y="2574"/>
                  </a:cubicBezTo>
                  <a:cubicBezTo>
                    <a:pt x="951" y="2574"/>
                    <a:pt x="1" y="3098"/>
                    <a:pt x="738" y="4246"/>
                  </a:cubicBezTo>
                  <a:cubicBezTo>
                    <a:pt x="1607" y="5606"/>
                    <a:pt x="525" y="7295"/>
                    <a:pt x="1459" y="8213"/>
                  </a:cubicBezTo>
                  <a:cubicBezTo>
                    <a:pt x="1459" y="8213"/>
                    <a:pt x="1410" y="6868"/>
                    <a:pt x="2672" y="5623"/>
                  </a:cubicBezTo>
                  <a:cubicBezTo>
                    <a:pt x="3934" y="4393"/>
                    <a:pt x="5213" y="2853"/>
                    <a:pt x="41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4" name="Google Shape;9494;p22"/>
            <p:cNvSpPr/>
            <p:nvPr/>
          </p:nvSpPr>
          <p:spPr>
            <a:xfrm>
              <a:off x="8236959" y="3055840"/>
              <a:ext cx="98990" cy="147685"/>
            </a:xfrm>
            <a:custGeom>
              <a:avLst/>
              <a:gdLst/>
              <a:ahLst/>
              <a:cxnLst/>
              <a:rect l="l" t="t" r="r" b="b"/>
              <a:pathLst>
                <a:path w="3033" h="4525" extrusionOk="0">
                  <a:moveTo>
                    <a:pt x="2574" y="0"/>
                  </a:moveTo>
                  <a:cubicBezTo>
                    <a:pt x="2541" y="279"/>
                    <a:pt x="2279" y="541"/>
                    <a:pt x="1623" y="820"/>
                  </a:cubicBezTo>
                  <a:cubicBezTo>
                    <a:pt x="967" y="1115"/>
                    <a:pt x="1213" y="1951"/>
                    <a:pt x="1279" y="2131"/>
                  </a:cubicBezTo>
                  <a:cubicBezTo>
                    <a:pt x="1326" y="2319"/>
                    <a:pt x="1388" y="2658"/>
                    <a:pt x="1192" y="2658"/>
                  </a:cubicBezTo>
                  <a:cubicBezTo>
                    <a:pt x="1183" y="2658"/>
                    <a:pt x="1174" y="2657"/>
                    <a:pt x="1164" y="2656"/>
                  </a:cubicBezTo>
                  <a:cubicBezTo>
                    <a:pt x="951" y="2623"/>
                    <a:pt x="1000" y="2508"/>
                    <a:pt x="1098" y="1836"/>
                  </a:cubicBezTo>
                  <a:cubicBezTo>
                    <a:pt x="1174" y="1316"/>
                    <a:pt x="839" y="1257"/>
                    <a:pt x="683" y="1257"/>
                  </a:cubicBezTo>
                  <a:cubicBezTo>
                    <a:pt x="637" y="1257"/>
                    <a:pt x="607" y="1262"/>
                    <a:pt x="607" y="1262"/>
                  </a:cubicBezTo>
                  <a:cubicBezTo>
                    <a:pt x="738" y="1426"/>
                    <a:pt x="721" y="1672"/>
                    <a:pt x="590" y="1836"/>
                  </a:cubicBezTo>
                  <a:cubicBezTo>
                    <a:pt x="344" y="2082"/>
                    <a:pt x="49" y="2361"/>
                    <a:pt x="295" y="3115"/>
                  </a:cubicBezTo>
                  <a:cubicBezTo>
                    <a:pt x="557" y="3852"/>
                    <a:pt x="0" y="4524"/>
                    <a:pt x="0" y="4524"/>
                  </a:cubicBezTo>
                  <a:cubicBezTo>
                    <a:pt x="3032" y="2017"/>
                    <a:pt x="2574" y="1"/>
                    <a:pt x="25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5" name="Google Shape;9495;p22"/>
            <p:cNvSpPr/>
            <p:nvPr/>
          </p:nvSpPr>
          <p:spPr>
            <a:xfrm>
              <a:off x="8040611" y="3336164"/>
              <a:ext cx="117201" cy="139134"/>
            </a:xfrm>
            <a:custGeom>
              <a:avLst/>
              <a:gdLst/>
              <a:ahLst/>
              <a:cxnLst/>
              <a:rect l="l" t="t" r="r" b="b"/>
              <a:pathLst>
                <a:path w="3591" h="4263" extrusionOk="0">
                  <a:moveTo>
                    <a:pt x="1869" y="0"/>
                  </a:moveTo>
                  <a:cubicBezTo>
                    <a:pt x="1869" y="0"/>
                    <a:pt x="2000" y="279"/>
                    <a:pt x="1656" y="525"/>
                  </a:cubicBezTo>
                  <a:cubicBezTo>
                    <a:pt x="1295" y="771"/>
                    <a:pt x="1" y="2426"/>
                    <a:pt x="3590" y="4262"/>
                  </a:cubicBezTo>
                  <a:cubicBezTo>
                    <a:pt x="3590" y="4262"/>
                    <a:pt x="2738" y="3770"/>
                    <a:pt x="2640" y="2475"/>
                  </a:cubicBezTo>
                  <a:cubicBezTo>
                    <a:pt x="2541" y="1180"/>
                    <a:pt x="2803" y="508"/>
                    <a:pt x="18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6" name="Google Shape;9496;p22"/>
            <p:cNvSpPr/>
            <p:nvPr/>
          </p:nvSpPr>
          <p:spPr>
            <a:xfrm>
              <a:off x="7897790" y="3421772"/>
              <a:ext cx="257347" cy="189134"/>
            </a:xfrm>
            <a:custGeom>
              <a:avLst/>
              <a:gdLst/>
              <a:ahLst/>
              <a:cxnLst/>
              <a:rect l="l" t="t" r="r" b="b"/>
              <a:pathLst>
                <a:path w="7885" h="5795" extrusionOk="0">
                  <a:moveTo>
                    <a:pt x="4661" y="0"/>
                  </a:moveTo>
                  <a:cubicBezTo>
                    <a:pt x="4523" y="0"/>
                    <a:pt x="4389" y="44"/>
                    <a:pt x="4262" y="131"/>
                  </a:cubicBezTo>
                  <a:cubicBezTo>
                    <a:pt x="3899" y="394"/>
                    <a:pt x="3670" y="608"/>
                    <a:pt x="3480" y="608"/>
                  </a:cubicBezTo>
                  <a:cubicBezTo>
                    <a:pt x="3421" y="608"/>
                    <a:pt x="3366" y="588"/>
                    <a:pt x="3311" y="541"/>
                  </a:cubicBezTo>
                  <a:lnTo>
                    <a:pt x="3311" y="541"/>
                  </a:lnTo>
                  <a:cubicBezTo>
                    <a:pt x="3311" y="541"/>
                    <a:pt x="3016" y="1180"/>
                    <a:pt x="3688" y="1393"/>
                  </a:cubicBezTo>
                  <a:cubicBezTo>
                    <a:pt x="4377" y="1590"/>
                    <a:pt x="4852" y="1721"/>
                    <a:pt x="4754" y="2098"/>
                  </a:cubicBezTo>
                  <a:cubicBezTo>
                    <a:pt x="4655" y="2475"/>
                    <a:pt x="3704" y="2541"/>
                    <a:pt x="2590" y="2704"/>
                  </a:cubicBezTo>
                  <a:cubicBezTo>
                    <a:pt x="1475" y="2885"/>
                    <a:pt x="590" y="3163"/>
                    <a:pt x="623" y="4130"/>
                  </a:cubicBezTo>
                  <a:cubicBezTo>
                    <a:pt x="648" y="4885"/>
                    <a:pt x="505" y="5250"/>
                    <a:pt x="246" y="5250"/>
                  </a:cubicBezTo>
                  <a:cubicBezTo>
                    <a:pt x="173" y="5250"/>
                    <a:pt x="90" y="5221"/>
                    <a:pt x="0" y="5163"/>
                  </a:cubicBezTo>
                  <a:lnTo>
                    <a:pt x="0" y="5163"/>
                  </a:lnTo>
                  <a:cubicBezTo>
                    <a:pt x="0" y="5163"/>
                    <a:pt x="248" y="5795"/>
                    <a:pt x="1194" y="5795"/>
                  </a:cubicBezTo>
                  <a:cubicBezTo>
                    <a:pt x="1388" y="5795"/>
                    <a:pt x="1612" y="5768"/>
                    <a:pt x="1869" y="5704"/>
                  </a:cubicBezTo>
                  <a:cubicBezTo>
                    <a:pt x="3377" y="5327"/>
                    <a:pt x="3573" y="4114"/>
                    <a:pt x="4213" y="3360"/>
                  </a:cubicBezTo>
                  <a:cubicBezTo>
                    <a:pt x="4852" y="2606"/>
                    <a:pt x="5491" y="1983"/>
                    <a:pt x="7884" y="1934"/>
                  </a:cubicBezTo>
                  <a:cubicBezTo>
                    <a:pt x="7884" y="1934"/>
                    <a:pt x="6409" y="1803"/>
                    <a:pt x="5868" y="951"/>
                  </a:cubicBezTo>
                  <a:cubicBezTo>
                    <a:pt x="5460" y="326"/>
                    <a:pt x="5042" y="0"/>
                    <a:pt x="46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7" name="Google Shape;9497;p22"/>
            <p:cNvSpPr/>
            <p:nvPr/>
          </p:nvSpPr>
          <p:spPr>
            <a:xfrm>
              <a:off x="8028829" y="3499710"/>
              <a:ext cx="250950" cy="205061"/>
            </a:xfrm>
            <a:custGeom>
              <a:avLst/>
              <a:gdLst/>
              <a:ahLst/>
              <a:cxnLst/>
              <a:rect l="l" t="t" r="r" b="b"/>
              <a:pathLst>
                <a:path w="7689" h="6283" extrusionOk="0">
                  <a:moveTo>
                    <a:pt x="3399" y="1"/>
                  </a:moveTo>
                  <a:cubicBezTo>
                    <a:pt x="3343" y="1"/>
                    <a:pt x="3287" y="2"/>
                    <a:pt x="3230" y="5"/>
                  </a:cubicBezTo>
                  <a:cubicBezTo>
                    <a:pt x="2656" y="21"/>
                    <a:pt x="2099" y="169"/>
                    <a:pt x="1607" y="464"/>
                  </a:cubicBezTo>
                  <a:cubicBezTo>
                    <a:pt x="1443" y="562"/>
                    <a:pt x="1279" y="677"/>
                    <a:pt x="1132" y="808"/>
                  </a:cubicBezTo>
                  <a:cubicBezTo>
                    <a:pt x="1" y="1808"/>
                    <a:pt x="362" y="3890"/>
                    <a:pt x="1706" y="4201"/>
                  </a:cubicBezTo>
                  <a:cubicBezTo>
                    <a:pt x="1844" y="4235"/>
                    <a:pt x="1986" y="4251"/>
                    <a:pt x="2127" y="4251"/>
                  </a:cubicBezTo>
                  <a:cubicBezTo>
                    <a:pt x="2608" y="4251"/>
                    <a:pt x="3079" y="4060"/>
                    <a:pt x="3345" y="3693"/>
                  </a:cubicBezTo>
                  <a:cubicBezTo>
                    <a:pt x="3656" y="3234"/>
                    <a:pt x="3656" y="2660"/>
                    <a:pt x="3345" y="2201"/>
                  </a:cubicBezTo>
                  <a:cubicBezTo>
                    <a:pt x="3133" y="1916"/>
                    <a:pt x="2799" y="1760"/>
                    <a:pt x="2461" y="1760"/>
                  </a:cubicBezTo>
                  <a:cubicBezTo>
                    <a:pt x="2275" y="1760"/>
                    <a:pt x="2088" y="1807"/>
                    <a:pt x="1919" y="1906"/>
                  </a:cubicBezTo>
                  <a:cubicBezTo>
                    <a:pt x="1640" y="2070"/>
                    <a:pt x="1509" y="2415"/>
                    <a:pt x="1607" y="2726"/>
                  </a:cubicBezTo>
                  <a:cubicBezTo>
                    <a:pt x="1624" y="2824"/>
                    <a:pt x="1673" y="2906"/>
                    <a:pt x="1738" y="2972"/>
                  </a:cubicBezTo>
                  <a:cubicBezTo>
                    <a:pt x="1846" y="3073"/>
                    <a:pt x="1988" y="3116"/>
                    <a:pt x="2127" y="3116"/>
                  </a:cubicBezTo>
                  <a:cubicBezTo>
                    <a:pt x="2372" y="3116"/>
                    <a:pt x="2609" y="2985"/>
                    <a:pt x="2640" y="2808"/>
                  </a:cubicBezTo>
                  <a:cubicBezTo>
                    <a:pt x="2713" y="2544"/>
                    <a:pt x="2511" y="2306"/>
                    <a:pt x="2256" y="2306"/>
                  </a:cubicBezTo>
                  <a:cubicBezTo>
                    <a:pt x="2226" y="2306"/>
                    <a:pt x="2196" y="2309"/>
                    <a:pt x="2165" y="2316"/>
                  </a:cubicBezTo>
                  <a:cubicBezTo>
                    <a:pt x="1902" y="2382"/>
                    <a:pt x="1919" y="2529"/>
                    <a:pt x="1837" y="2529"/>
                  </a:cubicBezTo>
                  <a:cubicBezTo>
                    <a:pt x="1832" y="2530"/>
                    <a:pt x="1827" y="2531"/>
                    <a:pt x="1822" y="2531"/>
                  </a:cubicBezTo>
                  <a:cubicBezTo>
                    <a:pt x="1738" y="2531"/>
                    <a:pt x="1738" y="2398"/>
                    <a:pt x="1738" y="2398"/>
                  </a:cubicBezTo>
                  <a:cubicBezTo>
                    <a:pt x="1722" y="2201"/>
                    <a:pt x="1837" y="2021"/>
                    <a:pt x="2017" y="1939"/>
                  </a:cubicBezTo>
                  <a:cubicBezTo>
                    <a:pt x="2153" y="1866"/>
                    <a:pt x="2301" y="1831"/>
                    <a:pt x="2449" y="1831"/>
                  </a:cubicBezTo>
                  <a:cubicBezTo>
                    <a:pt x="2762" y="1831"/>
                    <a:pt x="3073" y="1988"/>
                    <a:pt x="3263" y="2267"/>
                  </a:cubicBezTo>
                  <a:cubicBezTo>
                    <a:pt x="3525" y="2677"/>
                    <a:pt x="3525" y="3218"/>
                    <a:pt x="3230" y="3627"/>
                  </a:cubicBezTo>
                  <a:cubicBezTo>
                    <a:pt x="3004" y="3942"/>
                    <a:pt x="2575" y="4121"/>
                    <a:pt x="2136" y="4121"/>
                  </a:cubicBezTo>
                  <a:cubicBezTo>
                    <a:pt x="2003" y="4121"/>
                    <a:pt x="1868" y="4104"/>
                    <a:pt x="1738" y="4070"/>
                  </a:cubicBezTo>
                  <a:cubicBezTo>
                    <a:pt x="525" y="3775"/>
                    <a:pt x="198" y="1857"/>
                    <a:pt x="1247" y="939"/>
                  </a:cubicBezTo>
                  <a:cubicBezTo>
                    <a:pt x="1726" y="490"/>
                    <a:pt x="2311" y="318"/>
                    <a:pt x="2902" y="318"/>
                  </a:cubicBezTo>
                  <a:cubicBezTo>
                    <a:pt x="3605" y="318"/>
                    <a:pt x="4317" y="562"/>
                    <a:pt x="4869" y="874"/>
                  </a:cubicBezTo>
                  <a:cubicBezTo>
                    <a:pt x="5803" y="1415"/>
                    <a:pt x="6541" y="2251"/>
                    <a:pt x="6934" y="3250"/>
                  </a:cubicBezTo>
                  <a:cubicBezTo>
                    <a:pt x="7262" y="4054"/>
                    <a:pt x="7443" y="4922"/>
                    <a:pt x="7443" y="5791"/>
                  </a:cubicBezTo>
                  <a:cubicBezTo>
                    <a:pt x="7443" y="5955"/>
                    <a:pt x="7426" y="6119"/>
                    <a:pt x="7393" y="6283"/>
                  </a:cubicBezTo>
                  <a:cubicBezTo>
                    <a:pt x="7410" y="6217"/>
                    <a:pt x="7426" y="6152"/>
                    <a:pt x="7443" y="6086"/>
                  </a:cubicBezTo>
                  <a:cubicBezTo>
                    <a:pt x="7443" y="6103"/>
                    <a:pt x="7443" y="6135"/>
                    <a:pt x="7443" y="6152"/>
                  </a:cubicBezTo>
                  <a:cubicBezTo>
                    <a:pt x="7443" y="6135"/>
                    <a:pt x="7443" y="6103"/>
                    <a:pt x="7459" y="6053"/>
                  </a:cubicBezTo>
                  <a:cubicBezTo>
                    <a:pt x="7688" y="4857"/>
                    <a:pt x="7541" y="3627"/>
                    <a:pt x="7016" y="2529"/>
                  </a:cubicBezTo>
                  <a:cubicBezTo>
                    <a:pt x="6320" y="1105"/>
                    <a:pt x="4981" y="1"/>
                    <a:pt x="339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8" name="Google Shape;9498;p22"/>
            <p:cNvSpPr/>
            <p:nvPr/>
          </p:nvSpPr>
          <p:spPr>
            <a:xfrm>
              <a:off x="8167702" y="3562113"/>
              <a:ext cx="99251" cy="106823"/>
            </a:xfrm>
            <a:custGeom>
              <a:avLst/>
              <a:gdLst/>
              <a:ahLst/>
              <a:cxnLst/>
              <a:rect l="l" t="t" r="r" b="b"/>
              <a:pathLst>
                <a:path w="3041" h="3273" extrusionOk="0">
                  <a:moveTo>
                    <a:pt x="733" y="1"/>
                  </a:moveTo>
                  <a:cubicBezTo>
                    <a:pt x="66" y="1"/>
                    <a:pt x="1" y="784"/>
                    <a:pt x="1089" y="961"/>
                  </a:cubicBezTo>
                  <a:cubicBezTo>
                    <a:pt x="2352" y="1158"/>
                    <a:pt x="3040" y="3273"/>
                    <a:pt x="3040" y="3273"/>
                  </a:cubicBezTo>
                  <a:cubicBezTo>
                    <a:pt x="3040" y="3273"/>
                    <a:pt x="2729" y="994"/>
                    <a:pt x="1466" y="240"/>
                  </a:cubicBezTo>
                  <a:cubicBezTo>
                    <a:pt x="1179" y="69"/>
                    <a:pt x="930" y="1"/>
                    <a:pt x="7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9" name="Google Shape;9499;p22"/>
            <p:cNvSpPr/>
            <p:nvPr/>
          </p:nvSpPr>
          <p:spPr>
            <a:xfrm>
              <a:off x="7968385" y="3553888"/>
              <a:ext cx="170694" cy="147456"/>
            </a:xfrm>
            <a:custGeom>
              <a:avLst/>
              <a:gdLst/>
              <a:ahLst/>
              <a:cxnLst/>
              <a:rect l="l" t="t" r="r" b="b"/>
              <a:pathLst>
                <a:path w="5230" h="4518" extrusionOk="0">
                  <a:moveTo>
                    <a:pt x="2181" y="1"/>
                  </a:moveTo>
                  <a:cubicBezTo>
                    <a:pt x="2017" y="197"/>
                    <a:pt x="1902" y="427"/>
                    <a:pt x="1820" y="673"/>
                  </a:cubicBezTo>
                  <a:cubicBezTo>
                    <a:pt x="1689" y="1082"/>
                    <a:pt x="1132" y="1312"/>
                    <a:pt x="574" y="1705"/>
                  </a:cubicBezTo>
                  <a:cubicBezTo>
                    <a:pt x="1" y="2082"/>
                    <a:pt x="99" y="2705"/>
                    <a:pt x="214" y="3033"/>
                  </a:cubicBezTo>
                  <a:cubicBezTo>
                    <a:pt x="279" y="3262"/>
                    <a:pt x="247" y="3508"/>
                    <a:pt x="132" y="3721"/>
                  </a:cubicBezTo>
                  <a:cubicBezTo>
                    <a:pt x="410" y="3492"/>
                    <a:pt x="722" y="3328"/>
                    <a:pt x="1066" y="3230"/>
                  </a:cubicBezTo>
                  <a:cubicBezTo>
                    <a:pt x="1673" y="3049"/>
                    <a:pt x="1656" y="2754"/>
                    <a:pt x="1656" y="2279"/>
                  </a:cubicBezTo>
                  <a:cubicBezTo>
                    <a:pt x="1642" y="1877"/>
                    <a:pt x="1816" y="1852"/>
                    <a:pt x="1859" y="1852"/>
                  </a:cubicBezTo>
                  <a:cubicBezTo>
                    <a:pt x="1866" y="1852"/>
                    <a:pt x="1869" y="1853"/>
                    <a:pt x="1869" y="1853"/>
                  </a:cubicBezTo>
                  <a:cubicBezTo>
                    <a:pt x="1874" y="1853"/>
                    <a:pt x="1878" y="1852"/>
                    <a:pt x="1882" y="1852"/>
                  </a:cubicBezTo>
                  <a:cubicBezTo>
                    <a:pt x="2162" y="1852"/>
                    <a:pt x="2098" y="2382"/>
                    <a:pt x="2066" y="2672"/>
                  </a:cubicBezTo>
                  <a:cubicBezTo>
                    <a:pt x="2050" y="2967"/>
                    <a:pt x="1951" y="3574"/>
                    <a:pt x="2492" y="4164"/>
                  </a:cubicBezTo>
                  <a:cubicBezTo>
                    <a:pt x="2734" y="4428"/>
                    <a:pt x="3055" y="4518"/>
                    <a:pt x="3375" y="4518"/>
                  </a:cubicBezTo>
                  <a:cubicBezTo>
                    <a:pt x="3770" y="4518"/>
                    <a:pt x="4165" y="4380"/>
                    <a:pt x="4410" y="4262"/>
                  </a:cubicBezTo>
                  <a:cubicBezTo>
                    <a:pt x="4514" y="4217"/>
                    <a:pt x="4626" y="4194"/>
                    <a:pt x="4739" y="4194"/>
                  </a:cubicBezTo>
                  <a:cubicBezTo>
                    <a:pt x="4910" y="4194"/>
                    <a:pt x="5081" y="4245"/>
                    <a:pt x="5230" y="4344"/>
                  </a:cubicBezTo>
                  <a:cubicBezTo>
                    <a:pt x="5082" y="3475"/>
                    <a:pt x="4639" y="3197"/>
                    <a:pt x="4017" y="3131"/>
                  </a:cubicBezTo>
                  <a:cubicBezTo>
                    <a:pt x="3394" y="3066"/>
                    <a:pt x="2541" y="2853"/>
                    <a:pt x="2197" y="1771"/>
                  </a:cubicBezTo>
                  <a:cubicBezTo>
                    <a:pt x="1869" y="706"/>
                    <a:pt x="2181" y="1"/>
                    <a:pt x="218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0" name="Google Shape;9500;p22"/>
            <p:cNvSpPr/>
            <p:nvPr/>
          </p:nvSpPr>
          <p:spPr>
            <a:xfrm>
              <a:off x="7995670" y="3652845"/>
              <a:ext cx="42298" cy="65308"/>
            </a:xfrm>
            <a:custGeom>
              <a:avLst/>
              <a:gdLst/>
              <a:ahLst/>
              <a:cxnLst/>
              <a:rect l="l" t="t" r="r" b="b"/>
              <a:pathLst>
                <a:path w="1296" h="2001" extrusionOk="0">
                  <a:moveTo>
                    <a:pt x="951" y="1"/>
                  </a:moveTo>
                  <a:cubicBezTo>
                    <a:pt x="951" y="1"/>
                    <a:pt x="935" y="100"/>
                    <a:pt x="509" y="362"/>
                  </a:cubicBezTo>
                  <a:cubicBezTo>
                    <a:pt x="165" y="525"/>
                    <a:pt x="1" y="935"/>
                    <a:pt x="115" y="1296"/>
                  </a:cubicBezTo>
                  <a:cubicBezTo>
                    <a:pt x="181" y="1525"/>
                    <a:pt x="230" y="1755"/>
                    <a:pt x="263" y="2001"/>
                  </a:cubicBezTo>
                  <a:cubicBezTo>
                    <a:pt x="263" y="2001"/>
                    <a:pt x="263" y="1853"/>
                    <a:pt x="771" y="1558"/>
                  </a:cubicBezTo>
                  <a:cubicBezTo>
                    <a:pt x="1296" y="1263"/>
                    <a:pt x="1099" y="837"/>
                    <a:pt x="1001" y="575"/>
                  </a:cubicBezTo>
                  <a:cubicBezTo>
                    <a:pt x="951" y="394"/>
                    <a:pt x="935" y="198"/>
                    <a:pt x="95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1" name="Google Shape;9501;p22"/>
            <p:cNvSpPr/>
            <p:nvPr/>
          </p:nvSpPr>
          <p:spPr>
            <a:xfrm>
              <a:off x="7808983" y="3372195"/>
              <a:ext cx="226308" cy="159304"/>
            </a:xfrm>
            <a:custGeom>
              <a:avLst/>
              <a:gdLst/>
              <a:ahLst/>
              <a:cxnLst/>
              <a:rect l="l" t="t" r="r" b="b"/>
              <a:pathLst>
                <a:path w="6934" h="4881" extrusionOk="0">
                  <a:moveTo>
                    <a:pt x="5011" y="0"/>
                  </a:moveTo>
                  <a:cubicBezTo>
                    <a:pt x="4787" y="0"/>
                    <a:pt x="4536" y="52"/>
                    <a:pt x="4262" y="175"/>
                  </a:cubicBezTo>
                  <a:cubicBezTo>
                    <a:pt x="2787" y="830"/>
                    <a:pt x="3065" y="3306"/>
                    <a:pt x="4803" y="3650"/>
                  </a:cubicBezTo>
                  <a:cubicBezTo>
                    <a:pt x="4999" y="3699"/>
                    <a:pt x="5213" y="3732"/>
                    <a:pt x="5376" y="3748"/>
                  </a:cubicBezTo>
                  <a:cubicBezTo>
                    <a:pt x="4917" y="3830"/>
                    <a:pt x="4475" y="3978"/>
                    <a:pt x="4065" y="4191"/>
                  </a:cubicBezTo>
                  <a:cubicBezTo>
                    <a:pt x="3918" y="4256"/>
                    <a:pt x="3672" y="4338"/>
                    <a:pt x="3639" y="4355"/>
                  </a:cubicBezTo>
                  <a:cubicBezTo>
                    <a:pt x="3186" y="4526"/>
                    <a:pt x="2758" y="4602"/>
                    <a:pt x="2372" y="4602"/>
                  </a:cubicBezTo>
                  <a:cubicBezTo>
                    <a:pt x="1541" y="4602"/>
                    <a:pt x="903" y="4252"/>
                    <a:pt x="623" y="3748"/>
                  </a:cubicBezTo>
                  <a:cubicBezTo>
                    <a:pt x="377" y="3355"/>
                    <a:pt x="361" y="2847"/>
                    <a:pt x="574" y="2437"/>
                  </a:cubicBezTo>
                  <a:cubicBezTo>
                    <a:pt x="590" y="2437"/>
                    <a:pt x="590" y="2420"/>
                    <a:pt x="590" y="2420"/>
                  </a:cubicBezTo>
                  <a:cubicBezTo>
                    <a:pt x="803" y="2106"/>
                    <a:pt x="1139" y="1959"/>
                    <a:pt x="1452" y="1959"/>
                  </a:cubicBezTo>
                  <a:cubicBezTo>
                    <a:pt x="1742" y="1959"/>
                    <a:pt x="2013" y="2085"/>
                    <a:pt x="2147" y="2322"/>
                  </a:cubicBezTo>
                  <a:cubicBezTo>
                    <a:pt x="2262" y="2453"/>
                    <a:pt x="2311" y="2617"/>
                    <a:pt x="2311" y="2797"/>
                  </a:cubicBezTo>
                  <a:cubicBezTo>
                    <a:pt x="2311" y="2945"/>
                    <a:pt x="2262" y="3092"/>
                    <a:pt x="2147" y="3207"/>
                  </a:cubicBezTo>
                  <a:cubicBezTo>
                    <a:pt x="2033" y="3304"/>
                    <a:pt x="1975" y="3335"/>
                    <a:pt x="1946" y="3335"/>
                  </a:cubicBezTo>
                  <a:cubicBezTo>
                    <a:pt x="1921" y="3335"/>
                    <a:pt x="1918" y="3312"/>
                    <a:pt x="1918" y="3289"/>
                  </a:cubicBezTo>
                  <a:cubicBezTo>
                    <a:pt x="2043" y="3029"/>
                    <a:pt x="1749" y="2853"/>
                    <a:pt x="1492" y="2853"/>
                  </a:cubicBezTo>
                  <a:cubicBezTo>
                    <a:pt x="1312" y="2853"/>
                    <a:pt x="1150" y="2939"/>
                    <a:pt x="1164" y="3142"/>
                  </a:cubicBezTo>
                  <a:cubicBezTo>
                    <a:pt x="1164" y="3416"/>
                    <a:pt x="1407" y="3544"/>
                    <a:pt x="1660" y="3544"/>
                  </a:cubicBezTo>
                  <a:cubicBezTo>
                    <a:pt x="1786" y="3544"/>
                    <a:pt x="1913" y="3513"/>
                    <a:pt x="2016" y="3453"/>
                  </a:cubicBezTo>
                  <a:lnTo>
                    <a:pt x="2049" y="3437"/>
                  </a:lnTo>
                  <a:cubicBezTo>
                    <a:pt x="2065" y="3420"/>
                    <a:pt x="2098" y="3404"/>
                    <a:pt x="2115" y="3388"/>
                  </a:cubicBezTo>
                  <a:cubicBezTo>
                    <a:pt x="2410" y="3092"/>
                    <a:pt x="2459" y="2617"/>
                    <a:pt x="2197" y="2289"/>
                  </a:cubicBezTo>
                  <a:cubicBezTo>
                    <a:pt x="2058" y="2021"/>
                    <a:pt x="1746" y="1873"/>
                    <a:pt x="1411" y="1873"/>
                  </a:cubicBezTo>
                  <a:cubicBezTo>
                    <a:pt x="1070" y="1873"/>
                    <a:pt x="706" y="2025"/>
                    <a:pt x="475" y="2355"/>
                  </a:cubicBezTo>
                  <a:cubicBezTo>
                    <a:pt x="0" y="3092"/>
                    <a:pt x="213" y="4092"/>
                    <a:pt x="951" y="4584"/>
                  </a:cubicBezTo>
                  <a:cubicBezTo>
                    <a:pt x="1316" y="4782"/>
                    <a:pt x="1738" y="4881"/>
                    <a:pt x="2151" y="4881"/>
                  </a:cubicBezTo>
                  <a:cubicBezTo>
                    <a:pt x="2182" y="4881"/>
                    <a:pt x="2214" y="4880"/>
                    <a:pt x="2246" y="4879"/>
                  </a:cubicBezTo>
                  <a:cubicBezTo>
                    <a:pt x="3147" y="4863"/>
                    <a:pt x="3868" y="4355"/>
                    <a:pt x="5049" y="3994"/>
                  </a:cubicBezTo>
                  <a:cubicBezTo>
                    <a:pt x="5475" y="3896"/>
                    <a:pt x="5917" y="3830"/>
                    <a:pt x="6360" y="3797"/>
                  </a:cubicBezTo>
                  <a:cubicBezTo>
                    <a:pt x="6557" y="3781"/>
                    <a:pt x="6753" y="3715"/>
                    <a:pt x="6934" y="3617"/>
                  </a:cubicBezTo>
                  <a:lnTo>
                    <a:pt x="6934" y="3617"/>
                  </a:lnTo>
                  <a:cubicBezTo>
                    <a:pt x="6934" y="3617"/>
                    <a:pt x="6803" y="3652"/>
                    <a:pt x="6640" y="3652"/>
                  </a:cubicBezTo>
                  <a:cubicBezTo>
                    <a:pt x="6487" y="3652"/>
                    <a:pt x="6307" y="3621"/>
                    <a:pt x="6180" y="3502"/>
                  </a:cubicBezTo>
                  <a:cubicBezTo>
                    <a:pt x="5917" y="3273"/>
                    <a:pt x="5934" y="3371"/>
                    <a:pt x="5639" y="3273"/>
                  </a:cubicBezTo>
                  <a:cubicBezTo>
                    <a:pt x="5475" y="3240"/>
                    <a:pt x="5376" y="3076"/>
                    <a:pt x="5376" y="2912"/>
                  </a:cubicBezTo>
                  <a:cubicBezTo>
                    <a:pt x="5180" y="3076"/>
                    <a:pt x="5147" y="3371"/>
                    <a:pt x="5294" y="3568"/>
                  </a:cubicBezTo>
                  <a:cubicBezTo>
                    <a:pt x="5294" y="3568"/>
                    <a:pt x="4573" y="3568"/>
                    <a:pt x="4393" y="3207"/>
                  </a:cubicBezTo>
                  <a:cubicBezTo>
                    <a:pt x="4229" y="2830"/>
                    <a:pt x="4426" y="2830"/>
                    <a:pt x="4573" y="2748"/>
                  </a:cubicBezTo>
                  <a:cubicBezTo>
                    <a:pt x="4721" y="2666"/>
                    <a:pt x="4754" y="2535"/>
                    <a:pt x="4606" y="2322"/>
                  </a:cubicBezTo>
                  <a:cubicBezTo>
                    <a:pt x="4459" y="2109"/>
                    <a:pt x="4475" y="1748"/>
                    <a:pt x="4754" y="1748"/>
                  </a:cubicBezTo>
                  <a:cubicBezTo>
                    <a:pt x="4674" y="1576"/>
                    <a:pt x="4497" y="1468"/>
                    <a:pt x="4320" y="1468"/>
                  </a:cubicBezTo>
                  <a:cubicBezTo>
                    <a:pt x="4278" y="1468"/>
                    <a:pt x="4237" y="1474"/>
                    <a:pt x="4196" y="1486"/>
                  </a:cubicBezTo>
                  <a:cubicBezTo>
                    <a:pt x="3770" y="1568"/>
                    <a:pt x="3754" y="2175"/>
                    <a:pt x="3754" y="2175"/>
                  </a:cubicBezTo>
                  <a:cubicBezTo>
                    <a:pt x="3754" y="2175"/>
                    <a:pt x="3459" y="1421"/>
                    <a:pt x="3950" y="1044"/>
                  </a:cubicBezTo>
                  <a:cubicBezTo>
                    <a:pt x="4133" y="898"/>
                    <a:pt x="4280" y="843"/>
                    <a:pt x="4395" y="843"/>
                  </a:cubicBezTo>
                  <a:cubicBezTo>
                    <a:pt x="4578" y="843"/>
                    <a:pt x="4680" y="984"/>
                    <a:pt x="4721" y="1126"/>
                  </a:cubicBezTo>
                  <a:cubicBezTo>
                    <a:pt x="4774" y="1311"/>
                    <a:pt x="4880" y="1464"/>
                    <a:pt x="5023" y="1464"/>
                  </a:cubicBezTo>
                  <a:cubicBezTo>
                    <a:pt x="5057" y="1464"/>
                    <a:pt x="5093" y="1456"/>
                    <a:pt x="5131" y="1437"/>
                  </a:cubicBezTo>
                  <a:cubicBezTo>
                    <a:pt x="5274" y="1371"/>
                    <a:pt x="5388" y="1267"/>
                    <a:pt x="5487" y="1267"/>
                  </a:cubicBezTo>
                  <a:cubicBezTo>
                    <a:pt x="5535" y="1267"/>
                    <a:pt x="5580" y="1291"/>
                    <a:pt x="5622" y="1355"/>
                  </a:cubicBezTo>
                  <a:cubicBezTo>
                    <a:pt x="5737" y="1601"/>
                    <a:pt x="5622" y="1896"/>
                    <a:pt x="5376" y="1994"/>
                  </a:cubicBezTo>
                  <a:cubicBezTo>
                    <a:pt x="5376" y="1994"/>
                    <a:pt x="5388" y="1995"/>
                    <a:pt x="5408" y="1995"/>
                  </a:cubicBezTo>
                  <a:cubicBezTo>
                    <a:pt x="5548" y="1995"/>
                    <a:pt x="6116" y="1957"/>
                    <a:pt x="6245" y="1355"/>
                  </a:cubicBezTo>
                  <a:cubicBezTo>
                    <a:pt x="6363" y="819"/>
                    <a:pt x="5896" y="0"/>
                    <a:pt x="501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2" name="Google Shape;9502;p22"/>
            <p:cNvSpPr/>
            <p:nvPr/>
          </p:nvSpPr>
          <p:spPr>
            <a:xfrm>
              <a:off x="7773669" y="3457608"/>
              <a:ext cx="151960" cy="107541"/>
            </a:xfrm>
            <a:custGeom>
              <a:avLst/>
              <a:gdLst/>
              <a:ahLst/>
              <a:cxnLst/>
              <a:rect l="l" t="t" r="r" b="b"/>
              <a:pathLst>
                <a:path w="4656" h="3295" extrusionOk="0">
                  <a:moveTo>
                    <a:pt x="836" y="0"/>
                  </a:moveTo>
                  <a:cubicBezTo>
                    <a:pt x="836" y="0"/>
                    <a:pt x="0" y="918"/>
                    <a:pt x="558" y="1705"/>
                  </a:cubicBezTo>
                  <a:cubicBezTo>
                    <a:pt x="869" y="2164"/>
                    <a:pt x="1377" y="2459"/>
                    <a:pt x="1934" y="2492"/>
                  </a:cubicBezTo>
                  <a:cubicBezTo>
                    <a:pt x="1869" y="2492"/>
                    <a:pt x="1475" y="2492"/>
                    <a:pt x="1295" y="2721"/>
                  </a:cubicBezTo>
                  <a:cubicBezTo>
                    <a:pt x="1180" y="2885"/>
                    <a:pt x="1131" y="3098"/>
                    <a:pt x="1164" y="3295"/>
                  </a:cubicBezTo>
                  <a:cubicBezTo>
                    <a:pt x="1216" y="3203"/>
                    <a:pt x="1310" y="3154"/>
                    <a:pt x="1404" y="3154"/>
                  </a:cubicBezTo>
                  <a:cubicBezTo>
                    <a:pt x="1428" y="3154"/>
                    <a:pt x="1452" y="3157"/>
                    <a:pt x="1475" y="3164"/>
                  </a:cubicBezTo>
                  <a:cubicBezTo>
                    <a:pt x="1591" y="3199"/>
                    <a:pt x="1754" y="3278"/>
                    <a:pt x="1939" y="3278"/>
                  </a:cubicBezTo>
                  <a:cubicBezTo>
                    <a:pt x="2096" y="3278"/>
                    <a:pt x="2269" y="3221"/>
                    <a:pt x="2443" y="3032"/>
                  </a:cubicBezTo>
                  <a:cubicBezTo>
                    <a:pt x="2820" y="2639"/>
                    <a:pt x="3311" y="2869"/>
                    <a:pt x="4655" y="2147"/>
                  </a:cubicBezTo>
                  <a:lnTo>
                    <a:pt x="4655" y="2147"/>
                  </a:lnTo>
                  <a:cubicBezTo>
                    <a:pt x="4655" y="2148"/>
                    <a:pt x="3926" y="2455"/>
                    <a:pt x="3109" y="2455"/>
                  </a:cubicBezTo>
                  <a:cubicBezTo>
                    <a:pt x="2647" y="2455"/>
                    <a:pt x="2157" y="2357"/>
                    <a:pt x="1754" y="2049"/>
                  </a:cubicBezTo>
                  <a:cubicBezTo>
                    <a:pt x="1115" y="1574"/>
                    <a:pt x="771" y="787"/>
                    <a:pt x="8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3" name="Google Shape;9503;p22"/>
            <p:cNvSpPr/>
            <p:nvPr/>
          </p:nvSpPr>
          <p:spPr>
            <a:xfrm>
              <a:off x="7974259" y="3215013"/>
              <a:ext cx="145041" cy="205159"/>
            </a:xfrm>
            <a:custGeom>
              <a:avLst/>
              <a:gdLst/>
              <a:ahLst/>
              <a:cxnLst/>
              <a:rect l="l" t="t" r="r" b="b"/>
              <a:pathLst>
                <a:path w="4444" h="6286" extrusionOk="0">
                  <a:moveTo>
                    <a:pt x="2649" y="0"/>
                  </a:moveTo>
                  <a:cubicBezTo>
                    <a:pt x="2148" y="0"/>
                    <a:pt x="1625" y="207"/>
                    <a:pt x="1280" y="614"/>
                  </a:cubicBezTo>
                  <a:cubicBezTo>
                    <a:pt x="1" y="2253"/>
                    <a:pt x="903" y="4270"/>
                    <a:pt x="1657" y="5122"/>
                  </a:cubicBezTo>
                  <a:cubicBezTo>
                    <a:pt x="2083" y="5646"/>
                    <a:pt x="2640" y="6040"/>
                    <a:pt x="3263" y="6286"/>
                  </a:cubicBezTo>
                  <a:cubicBezTo>
                    <a:pt x="2689" y="6023"/>
                    <a:pt x="2181" y="5630"/>
                    <a:pt x="1771" y="5138"/>
                  </a:cubicBezTo>
                  <a:cubicBezTo>
                    <a:pt x="1493" y="4745"/>
                    <a:pt x="1280" y="4319"/>
                    <a:pt x="1165" y="3843"/>
                  </a:cubicBezTo>
                  <a:cubicBezTo>
                    <a:pt x="1001" y="3319"/>
                    <a:pt x="952" y="2778"/>
                    <a:pt x="1001" y="2221"/>
                  </a:cubicBezTo>
                  <a:cubicBezTo>
                    <a:pt x="1132" y="745"/>
                    <a:pt x="1952" y="205"/>
                    <a:pt x="2706" y="172"/>
                  </a:cubicBezTo>
                  <a:cubicBezTo>
                    <a:pt x="3050" y="172"/>
                    <a:pt x="3394" y="319"/>
                    <a:pt x="3640" y="565"/>
                  </a:cubicBezTo>
                  <a:cubicBezTo>
                    <a:pt x="4279" y="1106"/>
                    <a:pt x="3919" y="2057"/>
                    <a:pt x="3378" y="2286"/>
                  </a:cubicBezTo>
                  <a:cubicBezTo>
                    <a:pt x="3255" y="2348"/>
                    <a:pt x="3118" y="2381"/>
                    <a:pt x="2982" y="2381"/>
                  </a:cubicBezTo>
                  <a:cubicBezTo>
                    <a:pt x="2864" y="2381"/>
                    <a:pt x="2747" y="2356"/>
                    <a:pt x="2640" y="2303"/>
                  </a:cubicBezTo>
                  <a:cubicBezTo>
                    <a:pt x="2460" y="2204"/>
                    <a:pt x="2345" y="2040"/>
                    <a:pt x="2329" y="1844"/>
                  </a:cubicBezTo>
                  <a:cubicBezTo>
                    <a:pt x="2329" y="1746"/>
                    <a:pt x="2357" y="1723"/>
                    <a:pt x="2410" y="1723"/>
                  </a:cubicBezTo>
                  <a:cubicBezTo>
                    <a:pt x="2455" y="1723"/>
                    <a:pt x="2519" y="1740"/>
                    <a:pt x="2598" y="1740"/>
                  </a:cubicBezTo>
                  <a:cubicBezTo>
                    <a:pt x="2658" y="1740"/>
                    <a:pt x="2727" y="1730"/>
                    <a:pt x="2804" y="1696"/>
                  </a:cubicBezTo>
                  <a:cubicBezTo>
                    <a:pt x="3001" y="1581"/>
                    <a:pt x="3050" y="1303"/>
                    <a:pt x="2886" y="1139"/>
                  </a:cubicBezTo>
                  <a:cubicBezTo>
                    <a:pt x="2812" y="1065"/>
                    <a:pt x="2710" y="1025"/>
                    <a:pt x="2607" y="1025"/>
                  </a:cubicBezTo>
                  <a:cubicBezTo>
                    <a:pt x="2411" y="1025"/>
                    <a:pt x="2207" y="1168"/>
                    <a:pt x="2165" y="1499"/>
                  </a:cubicBezTo>
                  <a:cubicBezTo>
                    <a:pt x="2132" y="1745"/>
                    <a:pt x="2214" y="1975"/>
                    <a:pt x="2378" y="2155"/>
                  </a:cubicBezTo>
                  <a:cubicBezTo>
                    <a:pt x="2394" y="2172"/>
                    <a:pt x="2427" y="2204"/>
                    <a:pt x="2443" y="2221"/>
                  </a:cubicBezTo>
                  <a:lnTo>
                    <a:pt x="2509" y="2270"/>
                  </a:lnTo>
                  <a:lnTo>
                    <a:pt x="2558" y="2303"/>
                  </a:lnTo>
                  <a:lnTo>
                    <a:pt x="2591" y="2319"/>
                  </a:lnTo>
                  <a:lnTo>
                    <a:pt x="2624" y="2352"/>
                  </a:lnTo>
                  <a:cubicBezTo>
                    <a:pt x="2755" y="2417"/>
                    <a:pt x="2894" y="2450"/>
                    <a:pt x="3031" y="2450"/>
                  </a:cubicBezTo>
                  <a:cubicBezTo>
                    <a:pt x="3169" y="2450"/>
                    <a:pt x="3304" y="2417"/>
                    <a:pt x="3427" y="2352"/>
                  </a:cubicBezTo>
                  <a:cubicBezTo>
                    <a:pt x="4017" y="2139"/>
                    <a:pt x="4443" y="1090"/>
                    <a:pt x="3755" y="450"/>
                  </a:cubicBezTo>
                  <a:cubicBezTo>
                    <a:pt x="3484" y="149"/>
                    <a:pt x="3074" y="0"/>
                    <a:pt x="26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4" name="Google Shape;9504;p22"/>
            <p:cNvSpPr/>
            <p:nvPr/>
          </p:nvSpPr>
          <p:spPr>
            <a:xfrm>
              <a:off x="9191344" y="3198140"/>
              <a:ext cx="56202" cy="78656"/>
            </a:xfrm>
            <a:custGeom>
              <a:avLst/>
              <a:gdLst/>
              <a:ahLst/>
              <a:cxnLst/>
              <a:rect l="l" t="t" r="r" b="b"/>
              <a:pathLst>
                <a:path w="1722" h="2410" extrusionOk="0">
                  <a:moveTo>
                    <a:pt x="1525" y="0"/>
                  </a:moveTo>
                  <a:cubicBezTo>
                    <a:pt x="1525" y="0"/>
                    <a:pt x="1377" y="66"/>
                    <a:pt x="1361" y="148"/>
                  </a:cubicBezTo>
                  <a:cubicBezTo>
                    <a:pt x="1344" y="246"/>
                    <a:pt x="1230" y="328"/>
                    <a:pt x="1033" y="328"/>
                  </a:cubicBezTo>
                  <a:cubicBezTo>
                    <a:pt x="836" y="328"/>
                    <a:pt x="0" y="394"/>
                    <a:pt x="66" y="2410"/>
                  </a:cubicBezTo>
                  <a:cubicBezTo>
                    <a:pt x="66" y="2410"/>
                    <a:pt x="131" y="1672"/>
                    <a:pt x="771" y="1394"/>
                  </a:cubicBezTo>
                  <a:cubicBezTo>
                    <a:pt x="1394" y="1115"/>
                    <a:pt x="1721" y="853"/>
                    <a:pt x="1607" y="459"/>
                  </a:cubicBezTo>
                  <a:cubicBezTo>
                    <a:pt x="1492" y="82"/>
                    <a:pt x="1525" y="0"/>
                    <a:pt x="15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5" name="Google Shape;9505;p22"/>
            <p:cNvSpPr/>
            <p:nvPr/>
          </p:nvSpPr>
          <p:spPr>
            <a:xfrm>
              <a:off x="8893364" y="3291483"/>
              <a:ext cx="296414" cy="206171"/>
            </a:xfrm>
            <a:custGeom>
              <a:avLst/>
              <a:gdLst/>
              <a:ahLst/>
              <a:cxnLst/>
              <a:rect l="l" t="t" r="r" b="b"/>
              <a:pathLst>
                <a:path w="9082" h="6317" extrusionOk="0">
                  <a:moveTo>
                    <a:pt x="2001" y="0"/>
                  </a:moveTo>
                  <a:cubicBezTo>
                    <a:pt x="1084" y="0"/>
                    <a:pt x="66" y="652"/>
                    <a:pt x="33" y="1845"/>
                  </a:cubicBezTo>
                  <a:cubicBezTo>
                    <a:pt x="0" y="2713"/>
                    <a:pt x="459" y="3533"/>
                    <a:pt x="1230" y="3943"/>
                  </a:cubicBezTo>
                  <a:cubicBezTo>
                    <a:pt x="1723" y="4200"/>
                    <a:pt x="2282" y="4302"/>
                    <a:pt x="2852" y="4302"/>
                  </a:cubicBezTo>
                  <a:cubicBezTo>
                    <a:pt x="3190" y="4302"/>
                    <a:pt x="3533" y="4266"/>
                    <a:pt x="3869" y="4205"/>
                  </a:cubicBezTo>
                  <a:cubicBezTo>
                    <a:pt x="4754" y="3959"/>
                    <a:pt x="5573" y="3631"/>
                    <a:pt x="6377" y="3418"/>
                  </a:cubicBezTo>
                  <a:cubicBezTo>
                    <a:pt x="6578" y="3370"/>
                    <a:pt x="6783" y="3345"/>
                    <a:pt x="6984" y="3345"/>
                  </a:cubicBezTo>
                  <a:cubicBezTo>
                    <a:pt x="7599" y="3345"/>
                    <a:pt x="8178" y="3576"/>
                    <a:pt x="8524" y="4057"/>
                  </a:cubicBezTo>
                  <a:cubicBezTo>
                    <a:pt x="8966" y="4631"/>
                    <a:pt x="8999" y="5582"/>
                    <a:pt x="8458" y="5975"/>
                  </a:cubicBezTo>
                  <a:cubicBezTo>
                    <a:pt x="8244" y="6137"/>
                    <a:pt x="7987" y="6212"/>
                    <a:pt x="7738" y="6212"/>
                  </a:cubicBezTo>
                  <a:cubicBezTo>
                    <a:pt x="7357" y="6212"/>
                    <a:pt x="6994" y="6037"/>
                    <a:pt x="6835" y="5729"/>
                  </a:cubicBezTo>
                  <a:cubicBezTo>
                    <a:pt x="6524" y="5221"/>
                    <a:pt x="6770" y="4582"/>
                    <a:pt x="7229" y="4451"/>
                  </a:cubicBezTo>
                  <a:cubicBezTo>
                    <a:pt x="7325" y="4413"/>
                    <a:pt x="7424" y="4394"/>
                    <a:pt x="7523" y="4394"/>
                  </a:cubicBezTo>
                  <a:cubicBezTo>
                    <a:pt x="7761" y="4394"/>
                    <a:pt x="7991" y="4504"/>
                    <a:pt x="8130" y="4713"/>
                  </a:cubicBezTo>
                  <a:cubicBezTo>
                    <a:pt x="8229" y="4893"/>
                    <a:pt x="8245" y="5107"/>
                    <a:pt x="8180" y="5287"/>
                  </a:cubicBezTo>
                  <a:cubicBezTo>
                    <a:pt x="8166" y="5314"/>
                    <a:pt x="8108" y="5397"/>
                    <a:pt x="8051" y="5397"/>
                  </a:cubicBezTo>
                  <a:cubicBezTo>
                    <a:pt x="8039" y="5397"/>
                    <a:pt x="8027" y="5394"/>
                    <a:pt x="8016" y="5385"/>
                  </a:cubicBezTo>
                  <a:cubicBezTo>
                    <a:pt x="7966" y="5320"/>
                    <a:pt x="8016" y="4975"/>
                    <a:pt x="7655" y="4926"/>
                  </a:cubicBezTo>
                  <a:cubicBezTo>
                    <a:pt x="7640" y="4924"/>
                    <a:pt x="7625" y="4923"/>
                    <a:pt x="7611" y="4923"/>
                  </a:cubicBezTo>
                  <a:cubicBezTo>
                    <a:pt x="7268" y="4923"/>
                    <a:pt x="7161" y="5473"/>
                    <a:pt x="7508" y="5615"/>
                  </a:cubicBezTo>
                  <a:cubicBezTo>
                    <a:pt x="7583" y="5652"/>
                    <a:pt x="7661" y="5670"/>
                    <a:pt x="7736" y="5670"/>
                  </a:cubicBezTo>
                  <a:cubicBezTo>
                    <a:pt x="7955" y="5670"/>
                    <a:pt x="8156" y="5523"/>
                    <a:pt x="8229" y="5303"/>
                  </a:cubicBezTo>
                  <a:lnTo>
                    <a:pt x="8229" y="5270"/>
                  </a:lnTo>
                  <a:lnTo>
                    <a:pt x="8245" y="5238"/>
                  </a:lnTo>
                  <a:lnTo>
                    <a:pt x="8245" y="5221"/>
                  </a:lnTo>
                  <a:cubicBezTo>
                    <a:pt x="8262" y="5090"/>
                    <a:pt x="8262" y="4975"/>
                    <a:pt x="8229" y="4844"/>
                  </a:cubicBezTo>
                  <a:cubicBezTo>
                    <a:pt x="8105" y="4534"/>
                    <a:pt x="7812" y="4337"/>
                    <a:pt x="7500" y="4337"/>
                  </a:cubicBezTo>
                  <a:cubicBezTo>
                    <a:pt x="7399" y="4337"/>
                    <a:pt x="7296" y="4358"/>
                    <a:pt x="7196" y="4402"/>
                  </a:cubicBezTo>
                  <a:cubicBezTo>
                    <a:pt x="6704" y="4516"/>
                    <a:pt x="6409" y="5221"/>
                    <a:pt x="6754" y="5762"/>
                  </a:cubicBezTo>
                  <a:cubicBezTo>
                    <a:pt x="6927" y="6109"/>
                    <a:pt x="7342" y="6316"/>
                    <a:pt x="7769" y="6316"/>
                  </a:cubicBezTo>
                  <a:cubicBezTo>
                    <a:pt x="8028" y="6316"/>
                    <a:pt x="8291" y="6241"/>
                    <a:pt x="8507" y="6074"/>
                  </a:cubicBezTo>
                  <a:cubicBezTo>
                    <a:pt x="8966" y="5746"/>
                    <a:pt x="9081" y="5139"/>
                    <a:pt x="8934" y="4582"/>
                  </a:cubicBezTo>
                  <a:cubicBezTo>
                    <a:pt x="8835" y="4041"/>
                    <a:pt x="8475" y="3172"/>
                    <a:pt x="7212" y="2894"/>
                  </a:cubicBezTo>
                  <a:cubicBezTo>
                    <a:pt x="7067" y="2861"/>
                    <a:pt x="6919" y="2846"/>
                    <a:pt x="6768" y="2846"/>
                  </a:cubicBezTo>
                  <a:cubicBezTo>
                    <a:pt x="5438" y="2846"/>
                    <a:pt x="3897" y="3984"/>
                    <a:pt x="2312" y="3984"/>
                  </a:cubicBezTo>
                  <a:cubicBezTo>
                    <a:pt x="2088" y="3984"/>
                    <a:pt x="1864" y="3962"/>
                    <a:pt x="1639" y="3910"/>
                  </a:cubicBezTo>
                  <a:cubicBezTo>
                    <a:pt x="1557" y="3877"/>
                    <a:pt x="1476" y="3861"/>
                    <a:pt x="1377" y="3828"/>
                  </a:cubicBezTo>
                  <a:lnTo>
                    <a:pt x="1312" y="3795"/>
                  </a:lnTo>
                  <a:cubicBezTo>
                    <a:pt x="607" y="3418"/>
                    <a:pt x="164" y="2664"/>
                    <a:pt x="181" y="1861"/>
                  </a:cubicBezTo>
                  <a:cubicBezTo>
                    <a:pt x="203" y="743"/>
                    <a:pt x="1174" y="111"/>
                    <a:pt x="2045" y="111"/>
                  </a:cubicBezTo>
                  <a:cubicBezTo>
                    <a:pt x="2464" y="111"/>
                    <a:pt x="2859" y="257"/>
                    <a:pt x="3115" y="566"/>
                  </a:cubicBezTo>
                  <a:cubicBezTo>
                    <a:pt x="3574" y="1009"/>
                    <a:pt x="3524" y="1779"/>
                    <a:pt x="3016" y="2172"/>
                  </a:cubicBezTo>
                  <a:cubicBezTo>
                    <a:pt x="2951" y="2238"/>
                    <a:pt x="2852" y="2271"/>
                    <a:pt x="2770" y="2304"/>
                  </a:cubicBezTo>
                  <a:cubicBezTo>
                    <a:pt x="2709" y="2316"/>
                    <a:pt x="2646" y="2322"/>
                    <a:pt x="2584" y="2322"/>
                  </a:cubicBezTo>
                  <a:cubicBezTo>
                    <a:pt x="2398" y="2322"/>
                    <a:pt x="2213" y="2267"/>
                    <a:pt x="2066" y="2156"/>
                  </a:cubicBezTo>
                  <a:cubicBezTo>
                    <a:pt x="1951" y="2074"/>
                    <a:pt x="1885" y="1910"/>
                    <a:pt x="1934" y="1779"/>
                  </a:cubicBezTo>
                  <a:lnTo>
                    <a:pt x="1934" y="1779"/>
                  </a:lnTo>
                  <a:cubicBezTo>
                    <a:pt x="2010" y="1854"/>
                    <a:pt x="2106" y="1894"/>
                    <a:pt x="2206" y="1894"/>
                  </a:cubicBezTo>
                  <a:cubicBezTo>
                    <a:pt x="2257" y="1894"/>
                    <a:pt x="2310" y="1884"/>
                    <a:pt x="2361" y="1861"/>
                  </a:cubicBezTo>
                  <a:cubicBezTo>
                    <a:pt x="2607" y="1730"/>
                    <a:pt x="2541" y="1320"/>
                    <a:pt x="2213" y="1222"/>
                  </a:cubicBezTo>
                  <a:cubicBezTo>
                    <a:pt x="2185" y="1214"/>
                    <a:pt x="2157" y="1211"/>
                    <a:pt x="2129" y="1211"/>
                  </a:cubicBezTo>
                  <a:cubicBezTo>
                    <a:pt x="1787" y="1211"/>
                    <a:pt x="1507" y="1748"/>
                    <a:pt x="1902" y="2172"/>
                  </a:cubicBezTo>
                  <a:cubicBezTo>
                    <a:pt x="2059" y="2318"/>
                    <a:pt x="2262" y="2401"/>
                    <a:pt x="2476" y="2401"/>
                  </a:cubicBezTo>
                  <a:cubicBezTo>
                    <a:pt x="2551" y="2401"/>
                    <a:pt x="2628" y="2390"/>
                    <a:pt x="2705" y="2369"/>
                  </a:cubicBezTo>
                  <a:cubicBezTo>
                    <a:pt x="2738" y="2369"/>
                    <a:pt x="2754" y="2353"/>
                    <a:pt x="2787" y="2353"/>
                  </a:cubicBezTo>
                  <a:lnTo>
                    <a:pt x="2869" y="2320"/>
                  </a:lnTo>
                  <a:lnTo>
                    <a:pt x="2902" y="2320"/>
                  </a:lnTo>
                  <a:cubicBezTo>
                    <a:pt x="3049" y="2254"/>
                    <a:pt x="3180" y="2140"/>
                    <a:pt x="3262" y="2009"/>
                  </a:cubicBezTo>
                  <a:cubicBezTo>
                    <a:pt x="3590" y="1550"/>
                    <a:pt x="3557" y="910"/>
                    <a:pt x="3164" y="501"/>
                  </a:cubicBezTo>
                  <a:cubicBezTo>
                    <a:pt x="2891" y="162"/>
                    <a:pt x="2459" y="0"/>
                    <a:pt x="200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6" name="Google Shape;9506;p22"/>
            <p:cNvSpPr/>
            <p:nvPr/>
          </p:nvSpPr>
          <p:spPr>
            <a:xfrm>
              <a:off x="8943658" y="3408815"/>
              <a:ext cx="210806" cy="120498"/>
            </a:xfrm>
            <a:custGeom>
              <a:avLst/>
              <a:gdLst/>
              <a:ahLst/>
              <a:cxnLst/>
              <a:rect l="l" t="t" r="r" b="b"/>
              <a:pathLst>
                <a:path w="6459" h="3692" extrusionOk="0">
                  <a:moveTo>
                    <a:pt x="5518" y="1"/>
                  </a:moveTo>
                  <a:cubicBezTo>
                    <a:pt x="5267" y="1"/>
                    <a:pt x="4968" y="44"/>
                    <a:pt x="4622" y="167"/>
                  </a:cubicBezTo>
                  <a:cubicBezTo>
                    <a:pt x="3778" y="468"/>
                    <a:pt x="2590" y="1022"/>
                    <a:pt x="1422" y="1022"/>
                  </a:cubicBezTo>
                  <a:cubicBezTo>
                    <a:pt x="936" y="1022"/>
                    <a:pt x="453" y="926"/>
                    <a:pt x="0" y="676"/>
                  </a:cubicBezTo>
                  <a:lnTo>
                    <a:pt x="0" y="676"/>
                  </a:lnTo>
                  <a:cubicBezTo>
                    <a:pt x="0" y="676"/>
                    <a:pt x="582" y="1334"/>
                    <a:pt x="1360" y="1334"/>
                  </a:cubicBezTo>
                  <a:cubicBezTo>
                    <a:pt x="1387" y="1334"/>
                    <a:pt x="1415" y="1333"/>
                    <a:pt x="1443" y="1331"/>
                  </a:cubicBezTo>
                  <a:cubicBezTo>
                    <a:pt x="1955" y="1295"/>
                    <a:pt x="2186" y="1158"/>
                    <a:pt x="2324" y="1158"/>
                  </a:cubicBezTo>
                  <a:cubicBezTo>
                    <a:pt x="2372" y="1158"/>
                    <a:pt x="2409" y="1174"/>
                    <a:pt x="2442" y="1216"/>
                  </a:cubicBezTo>
                  <a:cubicBezTo>
                    <a:pt x="2506" y="1305"/>
                    <a:pt x="2403" y="1364"/>
                    <a:pt x="2255" y="1364"/>
                  </a:cubicBezTo>
                  <a:cubicBezTo>
                    <a:pt x="2211" y="1364"/>
                    <a:pt x="2163" y="1359"/>
                    <a:pt x="2115" y="1348"/>
                  </a:cubicBezTo>
                  <a:cubicBezTo>
                    <a:pt x="2062" y="1330"/>
                    <a:pt x="2007" y="1321"/>
                    <a:pt x="1952" y="1321"/>
                  </a:cubicBezTo>
                  <a:cubicBezTo>
                    <a:pt x="1856" y="1321"/>
                    <a:pt x="1762" y="1350"/>
                    <a:pt x="1688" y="1413"/>
                  </a:cubicBezTo>
                  <a:cubicBezTo>
                    <a:pt x="1513" y="1572"/>
                    <a:pt x="1709" y="2087"/>
                    <a:pt x="1376" y="2087"/>
                  </a:cubicBezTo>
                  <a:cubicBezTo>
                    <a:pt x="1366" y="2087"/>
                    <a:pt x="1355" y="2086"/>
                    <a:pt x="1344" y="2085"/>
                  </a:cubicBezTo>
                  <a:lnTo>
                    <a:pt x="1344" y="2085"/>
                  </a:lnTo>
                  <a:cubicBezTo>
                    <a:pt x="1344" y="2085"/>
                    <a:pt x="1628" y="2452"/>
                    <a:pt x="2052" y="2452"/>
                  </a:cubicBezTo>
                  <a:cubicBezTo>
                    <a:pt x="2196" y="2452"/>
                    <a:pt x="2355" y="2410"/>
                    <a:pt x="2524" y="2298"/>
                  </a:cubicBezTo>
                  <a:cubicBezTo>
                    <a:pt x="3196" y="1872"/>
                    <a:pt x="2819" y="1364"/>
                    <a:pt x="3082" y="1233"/>
                  </a:cubicBezTo>
                  <a:cubicBezTo>
                    <a:pt x="3123" y="1211"/>
                    <a:pt x="3164" y="1201"/>
                    <a:pt x="3202" y="1201"/>
                  </a:cubicBezTo>
                  <a:cubicBezTo>
                    <a:pt x="3387" y="1201"/>
                    <a:pt x="3502" y="1441"/>
                    <a:pt x="3311" y="1659"/>
                  </a:cubicBezTo>
                  <a:cubicBezTo>
                    <a:pt x="3082" y="1938"/>
                    <a:pt x="2229" y="2888"/>
                    <a:pt x="3573" y="3692"/>
                  </a:cubicBezTo>
                  <a:cubicBezTo>
                    <a:pt x="3573" y="3692"/>
                    <a:pt x="3377" y="3233"/>
                    <a:pt x="3737" y="3085"/>
                  </a:cubicBezTo>
                  <a:cubicBezTo>
                    <a:pt x="4098" y="2921"/>
                    <a:pt x="4819" y="2708"/>
                    <a:pt x="4721" y="2200"/>
                  </a:cubicBezTo>
                  <a:cubicBezTo>
                    <a:pt x="4622" y="1708"/>
                    <a:pt x="4245" y="954"/>
                    <a:pt x="4852" y="512"/>
                  </a:cubicBezTo>
                  <a:cubicBezTo>
                    <a:pt x="5199" y="242"/>
                    <a:pt x="5500" y="142"/>
                    <a:pt x="5803" y="142"/>
                  </a:cubicBezTo>
                  <a:cubicBezTo>
                    <a:pt x="6015" y="142"/>
                    <a:pt x="6228" y="191"/>
                    <a:pt x="6458" y="266"/>
                  </a:cubicBezTo>
                  <a:cubicBezTo>
                    <a:pt x="6458" y="266"/>
                    <a:pt x="6135" y="1"/>
                    <a:pt x="551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7" name="Google Shape;9507;p22"/>
            <p:cNvSpPr/>
            <p:nvPr/>
          </p:nvSpPr>
          <p:spPr>
            <a:xfrm>
              <a:off x="8982693" y="3288611"/>
              <a:ext cx="117723" cy="82344"/>
            </a:xfrm>
            <a:custGeom>
              <a:avLst/>
              <a:gdLst/>
              <a:ahLst/>
              <a:cxnLst/>
              <a:rect l="l" t="t" r="r" b="b"/>
              <a:pathLst>
                <a:path w="3607" h="2523" extrusionOk="0">
                  <a:moveTo>
                    <a:pt x="1101" y="1"/>
                  </a:moveTo>
                  <a:cubicBezTo>
                    <a:pt x="505" y="1"/>
                    <a:pt x="1" y="130"/>
                    <a:pt x="1" y="130"/>
                  </a:cubicBezTo>
                  <a:cubicBezTo>
                    <a:pt x="1" y="130"/>
                    <a:pt x="951" y="195"/>
                    <a:pt x="1197" y="556"/>
                  </a:cubicBezTo>
                  <a:cubicBezTo>
                    <a:pt x="1361" y="736"/>
                    <a:pt x="1427" y="1015"/>
                    <a:pt x="1345" y="1261"/>
                  </a:cubicBezTo>
                  <a:cubicBezTo>
                    <a:pt x="1296" y="1490"/>
                    <a:pt x="1181" y="2146"/>
                    <a:pt x="2213" y="2162"/>
                  </a:cubicBezTo>
                  <a:cubicBezTo>
                    <a:pt x="3246" y="2162"/>
                    <a:pt x="3082" y="2523"/>
                    <a:pt x="3082" y="2523"/>
                  </a:cubicBezTo>
                  <a:cubicBezTo>
                    <a:pt x="3082" y="2523"/>
                    <a:pt x="3607" y="1769"/>
                    <a:pt x="2738" y="621"/>
                  </a:cubicBezTo>
                  <a:cubicBezTo>
                    <a:pt x="2364" y="125"/>
                    <a:pt x="1688" y="1"/>
                    <a:pt x="110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8" name="Google Shape;9508;p22"/>
            <p:cNvSpPr/>
            <p:nvPr/>
          </p:nvSpPr>
          <p:spPr>
            <a:xfrm>
              <a:off x="8936707" y="3201893"/>
              <a:ext cx="73826" cy="87207"/>
            </a:xfrm>
            <a:custGeom>
              <a:avLst/>
              <a:gdLst/>
              <a:ahLst/>
              <a:cxnLst/>
              <a:rect l="l" t="t" r="r" b="b"/>
              <a:pathLst>
                <a:path w="2262" h="2672" extrusionOk="0">
                  <a:moveTo>
                    <a:pt x="1115" y="0"/>
                  </a:moveTo>
                  <a:cubicBezTo>
                    <a:pt x="820" y="164"/>
                    <a:pt x="738" y="689"/>
                    <a:pt x="803" y="1410"/>
                  </a:cubicBezTo>
                  <a:cubicBezTo>
                    <a:pt x="869" y="2147"/>
                    <a:pt x="0" y="2606"/>
                    <a:pt x="0" y="2606"/>
                  </a:cubicBezTo>
                  <a:cubicBezTo>
                    <a:pt x="574" y="2410"/>
                    <a:pt x="1754" y="2672"/>
                    <a:pt x="2000" y="2000"/>
                  </a:cubicBezTo>
                  <a:cubicBezTo>
                    <a:pt x="2262" y="1344"/>
                    <a:pt x="1623" y="918"/>
                    <a:pt x="1262" y="721"/>
                  </a:cubicBezTo>
                  <a:cubicBezTo>
                    <a:pt x="902" y="525"/>
                    <a:pt x="1115" y="0"/>
                    <a:pt x="11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9" name="Google Shape;9509;p22"/>
            <p:cNvSpPr/>
            <p:nvPr/>
          </p:nvSpPr>
          <p:spPr>
            <a:xfrm>
              <a:off x="8825968" y="3239328"/>
              <a:ext cx="104342" cy="140733"/>
            </a:xfrm>
            <a:custGeom>
              <a:avLst/>
              <a:gdLst/>
              <a:ahLst/>
              <a:cxnLst/>
              <a:rect l="l" t="t" r="r" b="b"/>
              <a:pathLst>
                <a:path w="3197" h="4312" extrusionOk="0">
                  <a:moveTo>
                    <a:pt x="2803" y="0"/>
                  </a:moveTo>
                  <a:lnTo>
                    <a:pt x="2803" y="0"/>
                  </a:lnTo>
                  <a:cubicBezTo>
                    <a:pt x="2725" y="92"/>
                    <a:pt x="2605" y="142"/>
                    <a:pt x="2485" y="142"/>
                  </a:cubicBezTo>
                  <a:cubicBezTo>
                    <a:pt x="2454" y="142"/>
                    <a:pt x="2423" y="138"/>
                    <a:pt x="2393" y="132"/>
                  </a:cubicBezTo>
                  <a:cubicBezTo>
                    <a:pt x="2339" y="121"/>
                    <a:pt x="2261" y="112"/>
                    <a:pt x="2170" y="112"/>
                  </a:cubicBezTo>
                  <a:cubicBezTo>
                    <a:pt x="1853" y="112"/>
                    <a:pt x="1382" y="217"/>
                    <a:pt x="1229" y="689"/>
                  </a:cubicBezTo>
                  <a:cubicBezTo>
                    <a:pt x="1049" y="1312"/>
                    <a:pt x="1197" y="1705"/>
                    <a:pt x="1410" y="1885"/>
                  </a:cubicBezTo>
                  <a:cubicBezTo>
                    <a:pt x="1623" y="2082"/>
                    <a:pt x="1623" y="2443"/>
                    <a:pt x="1475" y="2508"/>
                  </a:cubicBezTo>
                  <a:cubicBezTo>
                    <a:pt x="1441" y="2525"/>
                    <a:pt x="1406" y="2533"/>
                    <a:pt x="1372" y="2533"/>
                  </a:cubicBezTo>
                  <a:cubicBezTo>
                    <a:pt x="1209" y="2533"/>
                    <a:pt x="1066" y="2359"/>
                    <a:pt x="1147" y="2197"/>
                  </a:cubicBezTo>
                  <a:cubicBezTo>
                    <a:pt x="1235" y="1962"/>
                    <a:pt x="1048" y="1728"/>
                    <a:pt x="820" y="1728"/>
                  </a:cubicBezTo>
                  <a:cubicBezTo>
                    <a:pt x="793" y="1728"/>
                    <a:pt x="765" y="1731"/>
                    <a:pt x="738" y="1738"/>
                  </a:cubicBezTo>
                  <a:cubicBezTo>
                    <a:pt x="677" y="1745"/>
                    <a:pt x="623" y="1750"/>
                    <a:pt x="575" y="1750"/>
                  </a:cubicBezTo>
                  <a:cubicBezTo>
                    <a:pt x="413" y="1750"/>
                    <a:pt x="317" y="1704"/>
                    <a:pt x="279" y="1590"/>
                  </a:cubicBezTo>
                  <a:lnTo>
                    <a:pt x="279" y="1590"/>
                  </a:lnTo>
                  <a:cubicBezTo>
                    <a:pt x="279" y="1591"/>
                    <a:pt x="0" y="2492"/>
                    <a:pt x="688" y="2935"/>
                  </a:cubicBezTo>
                  <a:cubicBezTo>
                    <a:pt x="1377" y="3361"/>
                    <a:pt x="1737" y="4049"/>
                    <a:pt x="2131" y="4311"/>
                  </a:cubicBezTo>
                  <a:cubicBezTo>
                    <a:pt x="2131" y="4311"/>
                    <a:pt x="1524" y="3361"/>
                    <a:pt x="2082" y="2492"/>
                  </a:cubicBezTo>
                  <a:cubicBezTo>
                    <a:pt x="2639" y="1623"/>
                    <a:pt x="3196" y="1345"/>
                    <a:pt x="280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0" name="Google Shape;9510;p22"/>
            <p:cNvSpPr/>
            <p:nvPr/>
          </p:nvSpPr>
          <p:spPr>
            <a:xfrm>
              <a:off x="8688988" y="3032211"/>
              <a:ext cx="264853" cy="264396"/>
            </a:xfrm>
            <a:custGeom>
              <a:avLst/>
              <a:gdLst/>
              <a:ahLst/>
              <a:cxnLst/>
              <a:rect l="l" t="t" r="r" b="b"/>
              <a:pathLst>
                <a:path w="8115" h="8101" extrusionOk="0">
                  <a:moveTo>
                    <a:pt x="2373" y="0"/>
                  </a:moveTo>
                  <a:cubicBezTo>
                    <a:pt x="2277" y="0"/>
                    <a:pt x="2179" y="7"/>
                    <a:pt x="2083" y="19"/>
                  </a:cubicBezTo>
                  <a:cubicBezTo>
                    <a:pt x="755" y="167"/>
                    <a:pt x="1" y="1986"/>
                    <a:pt x="788" y="3249"/>
                  </a:cubicBezTo>
                  <a:cubicBezTo>
                    <a:pt x="1391" y="4206"/>
                    <a:pt x="2458" y="4488"/>
                    <a:pt x="3429" y="4488"/>
                  </a:cubicBezTo>
                  <a:cubicBezTo>
                    <a:pt x="3539" y="4488"/>
                    <a:pt x="3648" y="4485"/>
                    <a:pt x="3754" y="4478"/>
                  </a:cubicBezTo>
                  <a:cubicBezTo>
                    <a:pt x="3951" y="4478"/>
                    <a:pt x="4197" y="4445"/>
                    <a:pt x="4443" y="4412"/>
                  </a:cubicBezTo>
                  <a:cubicBezTo>
                    <a:pt x="4443" y="4412"/>
                    <a:pt x="4651" y="4378"/>
                    <a:pt x="4962" y="4378"/>
                  </a:cubicBezTo>
                  <a:cubicBezTo>
                    <a:pt x="5449" y="4378"/>
                    <a:pt x="6189" y="4463"/>
                    <a:pt x="6770" y="4904"/>
                  </a:cubicBezTo>
                  <a:cubicBezTo>
                    <a:pt x="7164" y="5248"/>
                    <a:pt x="7426" y="5707"/>
                    <a:pt x="7508" y="6232"/>
                  </a:cubicBezTo>
                  <a:cubicBezTo>
                    <a:pt x="7508" y="6232"/>
                    <a:pt x="7672" y="7428"/>
                    <a:pt x="7098" y="8068"/>
                  </a:cubicBezTo>
                  <a:cubicBezTo>
                    <a:pt x="7098" y="8084"/>
                    <a:pt x="7082" y="8100"/>
                    <a:pt x="7082" y="8100"/>
                  </a:cubicBezTo>
                  <a:cubicBezTo>
                    <a:pt x="7082" y="8100"/>
                    <a:pt x="8115" y="7576"/>
                    <a:pt x="7983" y="5986"/>
                  </a:cubicBezTo>
                  <a:cubicBezTo>
                    <a:pt x="7875" y="4670"/>
                    <a:pt x="6811" y="4016"/>
                    <a:pt x="5481" y="4016"/>
                  </a:cubicBezTo>
                  <a:cubicBezTo>
                    <a:pt x="5205" y="4016"/>
                    <a:pt x="4917" y="4044"/>
                    <a:pt x="4623" y="4101"/>
                  </a:cubicBezTo>
                  <a:cubicBezTo>
                    <a:pt x="4114" y="4201"/>
                    <a:pt x="3658" y="4251"/>
                    <a:pt x="3249" y="4251"/>
                  </a:cubicBezTo>
                  <a:cubicBezTo>
                    <a:pt x="2723" y="4251"/>
                    <a:pt x="2273" y="4168"/>
                    <a:pt x="1886" y="4003"/>
                  </a:cubicBezTo>
                  <a:cubicBezTo>
                    <a:pt x="1492" y="3822"/>
                    <a:pt x="1165" y="3527"/>
                    <a:pt x="919" y="3150"/>
                  </a:cubicBezTo>
                  <a:cubicBezTo>
                    <a:pt x="198" y="2003"/>
                    <a:pt x="902" y="315"/>
                    <a:pt x="2099" y="167"/>
                  </a:cubicBezTo>
                  <a:cubicBezTo>
                    <a:pt x="2200" y="153"/>
                    <a:pt x="2302" y="145"/>
                    <a:pt x="2404" y="145"/>
                  </a:cubicBezTo>
                  <a:cubicBezTo>
                    <a:pt x="2877" y="145"/>
                    <a:pt x="3334" y="305"/>
                    <a:pt x="3591" y="642"/>
                  </a:cubicBezTo>
                  <a:cubicBezTo>
                    <a:pt x="3886" y="1036"/>
                    <a:pt x="3935" y="1560"/>
                    <a:pt x="3738" y="2003"/>
                  </a:cubicBezTo>
                  <a:cubicBezTo>
                    <a:pt x="3580" y="2345"/>
                    <a:pt x="3254" y="2549"/>
                    <a:pt x="2902" y="2549"/>
                  </a:cubicBezTo>
                  <a:cubicBezTo>
                    <a:pt x="2816" y="2549"/>
                    <a:pt x="2727" y="2537"/>
                    <a:pt x="2640" y="2511"/>
                  </a:cubicBezTo>
                  <a:cubicBezTo>
                    <a:pt x="2214" y="2413"/>
                    <a:pt x="2033" y="1970"/>
                    <a:pt x="2361" y="1921"/>
                  </a:cubicBezTo>
                  <a:cubicBezTo>
                    <a:pt x="2771" y="1855"/>
                    <a:pt x="2853" y="1511"/>
                    <a:pt x="2705" y="1216"/>
                  </a:cubicBezTo>
                  <a:cubicBezTo>
                    <a:pt x="2652" y="1097"/>
                    <a:pt x="2521" y="1031"/>
                    <a:pt x="2378" y="1031"/>
                  </a:cubicBezTo>
                  <a:cubicBezTo>
                    <a:pt x="2166" y="1031"/>
                    <a:pt x="1928" y="1173"/>
                    <a:pt x="1869" y="1495"/>
                  </a:cubicBezTo>
                  <a:cubicBezTo>
                    <a:pt x="1820" y="1773"/>
                    <a:pt x="1902" y="2052"/>
                    <a:pt x="2083" y="2249"/>
                  </a:cubicBezTo>
                  <a:cubicBezTo>
                    <a:pt x="2250" y="2441"/>
                    <a:pt x="2583" y="2603"/>
                    <a:pt x="2928" y="2603"/>
                  </a:cubicBezTo>
                  <a:cubicBezTo>
                    <a:pt x="3260" y="2603"/>
                    <a:pt x="3603" y="2453"/>
                    <a:pt x="3820" y="2036"/>
                  </a:cubicBezTo>
                  <a:cubicBezTo>
                    <a:pt x="4049" y="1577"/>
                    <a:pt x="4000" y="1003"/>
                    <a:pt x="3689" y="577"/>
                  </a:cubicBezTo>
                  <a:cubicBezTo>
                    <a:pt x="3398" y="189"/>
                    <a:pt x="2897" y="0"/>
                    <a:pt x="23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1" name="Google Shape;9511;p22"/>
            <p:cNvSpPr/>
            <p:nvPr/>
          </p:nvSpPr>
          <p:spPr>
            <a:xfrm>
              <a:off x="8731254" y="3184367"/>
              <a:ext cx="152515" cy="77449"/>
            </a:xfrm>
            <a:custGeom>
              <a:avLst/>
              <a:gdLst/>
              <a:ahLst/>
              <a:cxnLst/>
              <a:rect l="l" t="t" r="r" b="b"/>
              <a:pathLst>
                <a:path w="4673" h="2373" extrusionOk="0">
                  <a:moveTo>
                    <a:pt x="3580" y="1"/>
                  </a:moveTo>
                  <a:cubicBezTo>
                    <a:pt x="3284" y="1"/>
                    <a:pt x="2935" y="42"/>
                    <a:pt x="2541" y="160"/>
                  </a:cubicBezTo>
                  <a:cubicBezTo>
                    <a:pt x="1976" y="328"/>
                    <a:pt x="1497" y="391"/>
                    <a:pt x="1105" y="391"/>
                  </a:cubicBezTo>
                  <a:cubicBezTo>
                    <a:pt x="577" y="391"/>
                    <a:pt x="208" y="275"/>
                    <a:pt x="1" y="144"/>
                  </a:cubicBezTo>
                  <a:lnTo>
                    <a:pt x="1" y="144"/>
                  </a:lnTo>
                  <a:cubicBezTo>
                    <a:pt x="132" y="258"/>
                    <a:pt x="263" y="390"/>
                    <a:pt x="378" y="537"/>
                  </a:cubicBezTo>
                  <a:cubicBezTo>
                    <a:pt x="453" y="642"/>
                    <a:pt x="597" y="1393"/>
                    <a:pt x="1187" y="1393"/>
                  </a:cubicBezTo>
                  <a:cubicBezTo>
                    <a:pt x="1241" y="1393"/>
                    <a:pt x="1299" y="1387"/>
                    <a:pt x="1361" y="1373"/>
                  </a:cubicBezTo>
                  <a:cubicBezTo>
                    <a:pt x="2082" y="1226"/>
                    <a:pt x="1951" y="767"/>
                    <a:pt x="2427" y="619"/>
                  </a:cubicBezTo>
                  <a:cubicBezTo>
                    <a:pt x="2519" y="590"/>
                    <a:pt x="2598" y="578"/>
                    <a:pt x="2663" y="578"/>
                  </a:cubicBezTo>
                  <a:cubicBezTo>
                    <a:pt x="2932" y="578"/>
                    <a:pt x="2975" y="783"/>
                    <a:pt x="2869" y="849"/>
                  </a:cubicBezTo>
                  <a:cubicBezTo>
                    <a:pt x="2808" y="894"/>
                    <a:pt x="2754" y="908"/>
                    <a:pt x="2696" y="908"/>
                  </a:cubicBezTo>
                  <a:cubicBezTo>
                    <a:pt x="2629" y="908"/>
                    <a:pt x="2556" y="890"/>
                    <a:pt x="2459" y="881"/>
                  </a:cubicBezTo>
                  <a:cubicBezTo>
                    <a:pt x="2446" y="879"/>
                    <a:pt x="2430" y="877"/>
                    <a:pt x="2413" y="877"/>
                  </a:cubicBezTo>
                  <a:cubicBezTo>
                    <a:pt x="2219" y="877"/>
                    <a:pt x="1817" y="1047"/>
                    <a:pt x="1968" y="1439"/>
                  </a:cubicBezTo>
                  <a:cubicBezTo>
                    <a:pt x="2132" y="1881"/>
                    <a:pt x="2377" y="2242"/>
                    <a:pt x="2115" y="2373"/>
                  </a:cubicBezTo>
                  <a:cubicBezTo>
                    <a:pt x="2115" y="2373"/>
                    <a:pt x="3033" y="2373"/>
                    <a:pt x="3345" y="2111"/>
                  </a:cubicBezTo>
                  <a:cubicBezTo>
                    <a:pt x="3689" y="1865"/>
                    <a:pt x="3853" y="1406"/>
                    <a:pt x="3722" y="980"/>
                  </a:cubicBezTo>
                  <a:cubicBezTo>
                    <a:pt x="3623" y="500"/>
                    <a:pt x="3950" y="202"/>
                    <a:pt x="4430" y="202"/>
                  </a:cubicBezTo>
                  <a:cubicBezTo>
                    <a:pt x="4507" y="202"/>
                    <a:pt x="4588" y="210"/>
                    <a:pt x="4672" y="226"/>
                  </a:cubicBezTo>
                  <a:cubicBezTo>
                    <a:pt x="4672" y="226"/>
                    <a:pt x="4271" y="1"/>
                    <a:pt x="35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2" name="Google Shape;9512;p22"/>
            <p:cNvSpPr/>
            <p:nvPr/>
          </p:nvSpPr>
          <p:spPr>
            <a:xfrm>
              <a:off x="8770321" y="3041937"/>
              <a:ext cx="105419" cy="109270"/>
            </a:xfrm>
            <a:custGeom>
              <a:avLst/>
              <a:gdLst/>
              <a:ahLst/>
              <a:cxnLst/>
              <a:rect l="l" t="t" r="r" b="b"/>
              <a:pathLst>
                <a:path w="3230" h="3348" extrusionOk="0">
                  <a:moveTo>
                    <a:pt x="1246" y="0"/>
                  </a:moveTo>
                  <a:lnTo>
                    <a:pt x="1246" y="0"/>
                  </a:lnTo>
                  <a:cubicBezTo>
                    <a:pt x="1672" y="426"/>
                    <a:pt x="1820" y="1066"/>
                    <a:pt x="1639" y="1639"/>
                  </a:cubicBezTo>
                  <a:cubicBezTo>
                    <a:pt x="1398" y="2401"/>
                    <a:pt x="880" y="2601"/>
                    <a:pt x="434" y="2601"/>
                  </a:cubicBezTo>
                  <a:cubicBezTo>
                    <a:pt x="275" y="2601"/>
                    <a:pt x="125" y="2575"/>
                    <a:pt x="0" y="2541"/>
                  </a:cubicBezTo>
                  <a:lnTo>
                    <a:pt x="0" y="2541"/>
                  </a:lnTo>
                  <a:cubicBezTo>
                    <a:pt x="0" y="2541"/>
                    <a:pt x="229" y="3347"/>
                    <a:pt x="1008" y="3347"/>
                  </a:cubicBezTo>
                  <a:cubicBezTo>
                    <a:pt x="1037" y="3347"/>
                    <a:pt x="1068" y="3346"/>
                    <a:pt x="1099" y="3344"/>
                  </a:cubicBezTo>
                  <a:cubicBezTo>
                    <a:pt x="1934" y="3278"/>
                    <a:pt x="1885" y="2623"/>
                    <a:pt x="1869" y="2344"/>
                  </a:cubicBezTo>
                  <a:cubicBezTo>
                    <a:pt x="1869" y="2065"/>
                    <a:pt x="1853" y="1836"/>
                    <a:pt x="1967" y="1836"/>
                  </a:cubicBezTo>
                  <a:cubicBezTo>
                    <a:pt x="2066" y="1836"/>
                    <a:pt x="2098" y="1934"/>
                    <a:pt x="2033" y="2131"/>
                  </a:cubicBezTo>
                  <a:cubicBezTo>
                    <a:pt x="1967" y="2328"/>
                    <a:pt x="1820" y="2967"/>
                    <a:pt x="2918" y="3082"/>
                  </a:cubicBezTo>
                  <a:cubicBezTo>
                    <a:pt x="2787" y="2983"/>
                    <a:pt x="2754" y="2803"/>
                    <a:pt x="2852" y="2672"/>
                  </a:cubicBezTo>
                  <a:cubicBezTo>
                    <a:pt x="3000" y="2410"/>
                    <a:pt x="3229" y="1951"/>
                    <a:pt x="2492" y="1328"/>
                  </a:cubicBezTo>
                  <a:cubicBezTo>
                    <a:pt x="1771" y="705"/>
                    <a:pt x="1705" y="279"/>
                    <a:pt x="124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3" name="Google Shape;9513;p22"/>
            <p:cNvSpPr/>
            <p:nvPr/>
          </p:nvSpPr>
          <p:spPr>
            <a:xfrm>
              <a:off x="8661181" y="2885505"/>
              <a:ext cx="49772" cy="250591"/>
            </a:xfrm>
            <a:custGeom>
              <a:avLst/>
              <a:gdLst/>
              <a:ahLst/>
              <a:cxnLst/>
              <a:rect l="l" t="t" r="r" b="b"/>
              <a:pathLst>
                <a:path w="1525" h="7678" extrusionOk="0">
                  <a:moveTo>
                    <a:pt x="631" y="1"/>
                  </a:moveTo>
                  <a:cubicBezTo>
                    <a:pt x="565" y="1"/>
                    <a:pt x="497" y="17"/>
                    <a:pt x="427" y="56"/>
                  </a:cubicBezTo>
                  <a:cubicBezTo>
                    <a:pt x="0" y="302"/>
                    <a:pt x="345" y="843"/>
                    <a:pt x="591" y="1105"/>
                  </a:cubicBezTo>
                  <a:cubicBezTo>
                    <a:pt x="705" y="1203"/>
                    <a:pt x="771" y="1482"/>
                    <a:pt x="804" y="1859"/>
                  </a:cubicBezTo>
                  <a:cubicBezTo>
                    <a:pt x="836" y="2580"/>
                    <a:pt x="820" y="3302"/>
                    <a:pt x="738" y="4006"/>
                  </a:cubicBezTo>
                  <a:cubicBezTo>
                    <a:pt x="607" y="5367"/>
                    <a:pt x="771" y="7137"/>
                    <a:pt x="1476" y="7678"/>
                  </a:cubicBezTo>
                  <a:cubicBezTo>
                    <a:pt x="1476" y="7678"/>
                    <a:pt x="820" y="7055"/>
                    <a:pt x="968" y="5170"/>
                  </a:cubicBezTo>
                  <a:cubicBezTo>
                    <a:pt x="1066" y="3990"/>
                    <a:pt x="1427" y="2843"/>
                    <a:pt x="1492" y="1859"/>
                  </a:cubicBezTo>
                  <a:cubicBezTo>
                    <a:pt x="1525" y="1302"/>
                    <a:pt x="1459" y="794"/>
                    <a:pt x="1197" y="384"/>
                  </a:cubicBezTo>
                  <a:cubicBezTo>
                    <a:pt x="1197" y="384"/>
                    <a:pt x="949" y="1"/>
                    <a:pt x="63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4" name="Google Shape;9514;p22"/>
            <p:cNvSpPr/>
            <p:nvPr/>
          </p:nvSpPr>
          <p:spPr>
            <a:xfrm>
              <a:off x="8507654" y="2852933"/>
              <a:ext cx="276603" cy="332380"/>
            </a:xfrm>
            <a:custGeom>
              <a:avLst/>
              <a:gdLst/>
              <a:ahLst/>
              <a:cxnLst/>
              <a:rect l="l" t="t" r="r" b="b"/>
              <a:pathLst>
                <a:path w="8475" h="10184" extrusionOk="0">
                  <a:moveTo>
                    <a:pt x="2199" y="0"/>
                  </a:moveTo>
                  <a:cubicBezTo>
                    <a:pt x="1300" y="0"/>
                    <a:pt x="461" y="458"/>
                    <a:pt x="246" y="1169"/>
                  </a:cubicBezTo>
                  <a:cubicBezTo>
                    <a:pt x="0" y="1775"/>
                    <a:pt x="197" y="2464"/>
                    <a:pt x="721" y="2857"/>
                  </a:cubicBezTo>
                  <a:cubicBezTo>
                    <a:pt x="738" y="2873"/>
                    <a:pt x="754" y="2890"/>
                    <a:pt x="771" y="2890"/>
                  </a:cubicBezTo>
                  <a:cubicBezTo>
                    <a:pt x="999" y="3031"/>
                    <a:pt x="1257" y="3101"/>
                    <a:pt x="1516" y="3101"/>
                  </a:cubicBezTo>
                  <a:cubicBezTo>
                    <a:pt x="1798" y="3101"/>
                    <a:pt x="2080" y="3019"/>
                    <a:pt x="2328" y="2857"/>
                  </a:cubicBezTo>
                  <a:cubicBezTo>
                    <a:pt x="2492" y="2759"/>
                    <a:pt x="2606" y="2611"/>
                    <a:pt x="2656" y="2431"/>
                  </a:cubicBezTo>
                  <a:cubicBezTo>
                    <a:pt x="2800" y="2041"/>
                    <a:pt x="2499" y="1638"/>
                    <a:pt x="2111" y="1638"/>
                  </a:cubicBezTo>
                  <a:cubicBezTo>
                    <a:pt x="2059" y="1638"/>
                    <a:pt x="2005" y="1645"/>
                    <a:pt x="1951" y="1661"/>
                  </a:cubicBezTo>
                  <a:cubicBezTo>
                    <a:pt x="1623" y="1726"/>
                    <a:pt x="1426" y="2070"/>
                    <a:pt x="1557" y="2382"/>
                  </a:cubicBezTo>
                  <a:cubicBezTo>
                    <a:pt x="1629" y="2631"/>
                    <a:pt x="1889" y="2665"/>
                    <a:pt x="2027" y="2665"/>
                  </a:cubicBezTo>
                  <a:cubicBezTo>
                    <a:pt x="2080" y="2665"/>
                    <a:pt x="2115" y="2660"/>
                    <a:pt x="2115" y="2660"/>
                  </a:cubicBezTo>
                  <a:lnTo>
                    <a:pt x="2115" y="2660"/>
                  </a:lnTo>
                  <a:cubicBezTo>
                    <a:pt x="2082" y="2742"/>
                    <a:pt x="2016" y="2824"/>
                    <a:pt x="1934" y="2873"/>
                  </a:cubicBezTo>
                  <a:cubicBezTo>
                    <a:pt x="1820" y="2939"/>
                    <a:pt x="1688" y="2972"/>
                    <a:pt x="1557" y="2972"/>
                  </a:cubicBezTo>
                  <a:cubicBezTo>
                    <a:pt x="1426" y="2972"/>
                    <a:pt x="1295" y="2939"/>
                    <a:pt x="1180" y="2873"/>
                  </a:cubicBezTo>
                  <a:cubicBezTo>
                    <a:pt x="1098" y="2824"/>
                    <a:pt x="1016" y="2775"/>
                    <a:pt x="951" y="2710"/>
                  </a:cubicBezTo>
                  <a:cubicBezTo>
                    <a:pt x="508" y="2333"/>
                    <a:pt x="426" y="1087"/>
                    <a:pt x="1131" y="513"/>
                  </a:cubicBezTo>
                  <a:cubicBezTo>
                    <a:pt x="1455" y="277"/>
                    <a:pt x="1846" y="148"/>
                    <a:pt x="2243" y="148"/>
                  </a:cubicBezTo>
                  <a:cubicBezTo>
                    <a:pt x="2287" y="148"/>
                    <a:pt x="2332" y="149"/>
                    <a:pt x="2377" y="153"/>
                  </a:cubicBezTo>
                  <a:cubicBezTo>
                    <a:pt x="2524" y="169"/>
                    <a:pt x="2656" y="185"/>
                    <a:pt x="2770" y="218"/>
                  </a:cubicBezTo>
                  <a:cubicBezTo>
                    <a:pt x="3869" y="464"/>
                    <a:pt x="4590" y="1644"/>
                    <a:pt x="4819" y="2873"/>
                  </a:cubicBezTo>
                  <a:cubicBezTo>
                    <a:pt x="5065" y="4136"/>
                    <a:pt x="4819" y="5365"/>
                    <a:pt x="4885" y="6496"/>
                  </a:cubicBezTo>
                  <a:cubicBezTo>
                    <a:pt x="4836" y="7512"/>
                    <a:pt x="5229" y="8496"/>
                    <a:pt x="5967" y="9200"/>
                  </a:cubicBezTo>
                  <a:cubicBezTo>
                    <a:pt x="6671" y="9807"/>
                    <a:pt x="7557" y="10151"/>
                    <a:pt x="8474" y="10184"/>
                  </a:cubicBezTo>
                  <a:cubicBezTo>
                    <a:pt x="7573" y="10118"/>
                    <a:pt x="6704" y="9758"/>
                    <a:pt x="6032" y="9135"/>
                  </a:cubicBezTo>
                  <a:cubicBezTo>
                    <a:pt x="5327" y="8446"/>
                    <a:pt x="4967" y="7479"/>
                    <a:pt x="5032" y="6480"/>
                  </a:cubicBezTo>
                  <a:cubicBezTo>
                    <a:pt x="4967" y="5381"/>
                    <a:pt x="5229" y="4152"/>
                    <a:pt x="4983" y="2857"/>
                  </a:cubicBezTo>
                  <a:lnTo>
                    <a:pt x="4983" y="2841"/>
                  </a:lnTo>
                  <a:cubicBezTo>
                    <a:pt x="4754" y="1579"/>
                    <a:pt x="4000" y="316"/>
                    <a:pt x="2803" y="71"/>
                  </a:cubicBezTo>
                  <a:cubicBezTo>
                    <a:pt x="2603" y="23"/>
                    <a:pt x="2400" y="0"/>
                    <a:pt x="219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5" name="Google Shape;9515;p22"/>
            <p:cNvSpPr/>
            <p:nvPr/>
          </p:nvSpPr>
          <p:spPr>
            <a:xfrm>
              <a:off x="8495872" y="2904435"/>
              <a:ext cx="151438" cy="178723"/>
            </a:xfrm>
            <a:custGeom>
              <a:avLst/>
              <a:gdLst/>
              <a:ahLst/>
              <a:cxnLst/>
              <a:rect l="l" t="t" r="r" b="b"/>
              <a:pathLst>
                <a:path w="4640" h="5476" extrusionOk="0">
                  <a:moveTo>
                    <a:pt x="279" y="1"/>
                  </a:moveTo>
                  <a:lnTo>
                    <a:pt x="279" y="1"/>
                  </a:lnTo>
                  <a:cubicBezTo>
                    <a:pt x="83" y="394"/>
                    <a:pt x="1" y="837"/>
                    <a:pt x="66" y="1279"/>
                  </a:cubicBezTo>
                  <a:cubicBezTo>
                    <a:pt x="115" y="1902"/>
                    <a:pt x="328" y="2508"/>
                    <a:pt x="689" y="3017"/>
                  </a:cubicBezTo>
                  <a:cubicBezTo>
                    <a:pt x="1184" y="3715"/>
                    <a:pt x="1955" y="3794"/>
                    <a:pt x="2277" y="3794"/>
                  </a:cubicBezTo>
                  <a:cubicBezTo>
                    <a:pt x="2371" y="3794"/>
                    <a:pt x="2426" y="3787"/>
                    <a:pt x="2426" y="3787"/>
                  </a:cubicBezTo>
                  <a:cubicBezTo>
                    <a:pt x="2164" y="3689"/>
                    <a:pt x="2115" y="3377"/>
                    <a:pt x="2295" y="3131"/>
                  </a:cubicBezTo>
                  <a:cubicBezTo>
                    <a:pt x="2459" y="2967"/>
                    <a:pt x="2426" y="2705"/>
                    <a:pt x="2230" y="2590"/>
                  </a:cubicBezTo>
                  <a:cubicBezTo>
                    <a:pt x="2115" y="2541"/>
                    <a:pt x="1836" y="2328"/>
                    <a:pt x="2066" y="2181"/>
                  </a:cubicBezTo>
                  <a:cubicBezTo>
                    <a:pt x="2094" y="2166"/>
                    <a:pt x="2124" y="2159"/>
                    <a:pt x="2155" y="2159"/>
                  </a:cubicBezTo>
                  <a:cubicBezTo>
                    <a:pt x="2402" y="2159"/>
                    <a:pt x="2732" y="2592"/>
                    <a:pt x="2689" y="3115"/>
                  </a:cubicBezTo>
                  <a:cubicBezTo>
                    <a:pt x="2640" y="3689"/>
                    <a:pt x="2902" y="3853"/>
                    <a:pt x="3295" y="4131"/>
                  </a:cubicBezTo>
                  <a:cubicBezTo>
                    <a:pt x="3705" y="4426"/>
                    <a:pt x="3459" y="4934"/>
                    <a:pt x="3459" y="4934"/>
                  </a:cubicBezTo>
                  <a:cubicBezTo>
                    <a:pt x="4180" y="4525"/>
                    <a:pt x="4016" y="3869"/>
                    <a:pt x="3934" y="3705"/>
                  </a:cubicBezTo>
                  <a:cubicBezTo>
                    <a:pt x="3836" y="3557"/>
                    <a:pt x="3656" y="3295"/>
                    <a:pt x="3885" y="3197"/>
                  </a:cubicBezTo>
                  <a:cubicBezTo>
                    <a:pt x="3899" y="3191"/>
                    <a:pt x="3912" y="3188"/>
                    <a:pt x="3924" y="3188"/>
                  </a:cubicBezTo>
                  <a:cubicBezTo>
                    <a:pt x="4124" y="3188"/>
                    <a:pt x="4197" y="3909"/>
                    <a:pt x="4197" y="4557"/>
                  </a:cubicBezTo>
                  <a:cubicBezTo>
                    <a:pt x="4164" y="4918"/>
                    <a:pt x="4328" y="5279"/>
                    <a:pt x="4639" y="5475"/>
                  </a:cubicBezTo>
                  <a:cubicBezTo>
                    <a:pt x="4508" y="5147"/>
                    <a:pt x="4443" y="4803"/>
                    <a:pt x="4459" y="4459"/>
                  </a:cubicBezTo>
                  <a:cubicBezTo>
                    <a:pt x="4459" y="3951"/>
                    <a:pt x="4541" y="3033"/>
                    <a:pt x="3639" y="2410"/>
                  </a:cubicBezTo>
                  <a:cubicBezTo>
                    <a:pt x="2722" y="1787"/>
                    <a:pt x="1623" y="2066"/>
                    <a:pt x="837" y="1492"/>
                  </a:cubicBezTo>
                  <a:cubicBezTo>
                    <a:pt x="755" y="1443"/>
                    <a:pt x="673" y="1377"/>
                    <a:pt x="607" y="1295"/>
                  </a:cubicBezTo>
                  <a:cubicBezTo>
                    <a:pt x="296" y="951"/>
                    <a:pt x="181" y="460"/>
                    <a:pt x="27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6" name="Google Shape;9516;p22"/>
            <p:cNvSpPr/>
            <p:nvPr/>
          </p:nvSpPr>
          <p:spPr>
            <a:xfrm>
              <a:off x="9058673" y="3089424"/>
              <a:ext cx="130550" cy="285611"/>
            </a:xfrm>
            <a:custGeom>
              <a:avLst/>
              <a:gdLst/>
              <a:ahLst/>
              <a:cxnLst/>
              <a:rect l="l" t="t" r="r" b="b"/>
              <a:pathLst>
                <a:path w="4000" h="8751" extrusionOk="0">
                  <a:moveTo>
                    <a:pt x="1941" y="0"/>
                  </a:moveTo>
                  <a:cubicBezTo>
                    <a:pt x="1780" y="0"/>
                    <a:pt x="1618" y="23"/>
                    <a:pt x="1459" y="69"/>
                  </a:cubicBezTo>
                  <a:cubicBezTo>
                    <a:pt x="689" y="266"/>
                    <a:pt x="148" y="922"/>
                    <a:pt x="82" y="1709"/>
                  </a:cubicBezTo>
                  <a:cubicBezTo>
                    <a:pt x="0" y="2495"/>
                    <a:pt x="410" y="3299"/>
                    <a:pt x="1016" y="3839"/>
                  </a:cubicBezTo>
                  <a:cubicBezTo>
                    <a:pt x="1590" y="4430"/>
                    <a:pt x="2377" y="4708"/>
                    <a:pt x="2901" y="5216"/>
                  </a:cubicBezTo>
                  <a:cubicBezTo>
                    <a:pt x="3442" y="5692"/>
                    <a:pt x="3770" y="6347"/>
                    <a:pt x="3836" y="7069"/>
                  </a:cubicBezTo>
                  <a:cubicBezTo>
                    <a:pt x="3852" y="7724"/>
                    <a:pt x="3508" y="8413"/>
                    <a:pt x="2918" y="8577"/>
                  </a:cubicBezTo>
                  <a:cubicBezTo>
                    <a:pt x="2788" y="8621"/>
                    <a:pt x="2656" y="8642"/>
                    <a:pt x="2527" y="8642"/>
                  </a:cubicBezTo>
                  <a:cubicBezTo>
                    <a:pt x="2086" y="8642"/>
                    <a:pt x="1684" y="8396"/>
                    <a:pt x="1557" y="8003"/>
                  </a:cubicBezTo>
                  <a:cubicBezTo>
                    <a:pt x="1344" y="7560"/>
                    <a:pt x="1541" y="7036"/>
                    <a:pt x="2000" y="6855"/>
                  </a:cubicBezTo>
                  <a:cubicBezTo>
                    <a:pt x="2082" y="6806"/>
                    <a:pt x="2180" y="6790"/>
                    <a:pt x="2262" y="6790"/>
                  </a:cubicBezTo>
                  <a:cubicBezTo>
                    <a:pt x="2262" y="6790"/>
                    <a:pt x="2292" y="6787"/>
                    <a:pt x="2339" y="6787"/>
                  </a:cubicBezTo>
                  <a:cubicBezTo>
                    <a:pt x="2479" y="6787"/>
                    <a:pt x="2774" y="6814"/>
                    <a:pt x="2885" y="7036"/>
                  </a:cubicBezTo>
                  <a:cubicBezTo>
                    <a:pt x="2885" y="7036"/>
                    <a:pt x="2904" y="7084"/>
                    <a:pt x="2876" y="7084"/>
                  </a:cubicBezTo>
                  <a:cubicBezTo>
                    <a:pt x="2868" y="7084"/>
                    <a:pt x="2855" y="7080"/>
                    <a:pt x="2836" y="7069"/>
                  </a:cubicBezTo>
                  <a:cubicBezTo>
                    <a:pt x="2768" y="7034"/>
                    <a:pt x="2694" y="7017"/>
                    <a:pt x="2620" y="7017"/>
                  </a:cubicBezTo>
                  <a:cubicBezTo>
                    <a:pt x="2517" y="7017"/>
                    <a:pt x="2414" y="7051"/>
                    <a:pt x="2328" y="7118"/>
                  </a:cubicBezTo>
                  <a:cubicBezTo>
                    <a:pt x="2082" y="7364"/>
                    <a:pt x="2147" y="7773"/>
                    <a:pt x="2443" y="7937"/>
                  </a:cubicBezTo>
                  <a:cubicBezTo>
                    <a:pt x="2529" y="7980"/>
                    <a:pt x="2619" y="8001"/>
                    <a:pt x="2707" y="8001"/>
                  </a:cubicBezTo>
                  <a:cubicBezTo>
                    <a:pt x="3020" y="8001"/>
                    <a:pt x="3292" y="7732"/>
                    <a:pt x="3164" y="7232"/>
                  </a:cubicBezTo>
                  <a:cubicBezTo>
                    <a:pt x="3062" y="6913"/>
                    <a:pt x="2768" y="6697"/>
                    <a:pt x="2440" y="6697"/>
                  </a:cubicBezTo>
                  <a:cubicBezTo>
                    <a:pt x="2398" y="6697"/>
                    <a:pt x="2355" y="6700"/>
                    <a:pt x="2311" y="6708"/>
                  </a:cubicBezTo>
                  <a:cubicBezTo>
                    <a:pt x="2180" y="6708"/>
                    <a:pt x="2066" y="6741"/>
                    <a:pt x="1967" y="6790"/>
                  </a:cubicBezTo>
                  <a:cubicBezTo>
                    <a:pt x="1508" y="7003"/>
                    <a:pt x="1295" y="7560"/>
                    <a:pt x="1492" y="8036"/>
                  </a:cubicBezTo>
                  <a:cubicBezTo>
                    <a:pt x="1622" y="8466"/>
                    <a:pt x="2084" y="8751"/>
                    <a:pt x="2581" y="8751"/>
                  </a:cubicBezTo>
                  <a:cubicBezTo>
                    <a:pt x="2709" y="8751"/>
                    <a:pt x="2839" y="8732"/>
                    <a:pt x="2967" y="8691"/>
                  </a:cubicBezTo>
                  <a:cubicBezTo>
                    <a:pt x="3623" y="8495"/>
                    <a:pt x="4000" y="7773"/>
                    <a:pt x="3983" y="7052"/>
                  </a:cubicBezTo>
                  <a:cubicBezTo>
                    <a:pt x="3934" y="6298"/>
                    <a:pt x="3590" y="5593"/>
                    <a:pt x="3033" y="5085"/>
                  </a:cubicBezTo>
                  <a:cubicBezTo>
                    <a:pt x="2459" y="4544"/>
                    <a:pt x="1689" y="4266"/>
                    <a:pt x="1131" y="3708"/>
                  </a:cubicBezTo>
                  <a:cubicBezTo>
                    <a:pt x="574" y="3184"/>
                    <a:pt x="181" y="2430"/>
                    <a:pt x="246" y="1709"/>
                  </a:cubicBezTo>
                  <a:cubicBezTo>
                    <a:pt x="279" y="1250"/>
                    <a:pt x="492" y="840"/>
                    <a:pt x="836" y="545"/>
                  </a:cubicBezTo>
                  <a:cubicBezTo>
                    <a:pt x="1000" y="430"/>
                    <a:pt x="1180" y="348"/>
                    <a:pt x="1361" y="283"/>
                  </a:cubicBezTo>
                  <a:cubicBezTo>
                    <a:pt x="1508" y="242"/>
                    <a:pt x="1660" y="221"/>
                    <a:pt x="1811" y="221"/>
                  </a:cubicBezTo>
                  <a:cubicBezTo>
                    <a:pt x="1963" y="221"/>
                    <a:pt x="2115" y="242"/>
                    <a:pt x="2262" y="283"/>
                  </a:cubicBezTo>
                  <a:cubicBezTo>
                    <a:pt x="3262" y="545"/>
                    <a:pt x="3590" y="1922"/>
                    <a:pt x="2918" y="2561"/>
                  </a:cubicBezTo>
                  <a:cubicBezTo>
                    <a:pt x="2787" y="2708"/>
                    <a:pt x="2606" y="2790"/>
                    <a:pt x="2410" y="2840"/>
                  </a:cubicBezTo>
                  <a:cubicBezTo>
                    <a:pt x="2351" y="2848"/>
                    <a:pt x="2294" y="2852"/>
                    <a:pt x="2240" y="2852"/>
                  </a:cubicBezTo>
                  <a:cubicBezTo>
                    <a:pt x="1773" y="2852"/>
                    <a:pt x="1515" y="2555"/>
                    <a:pt x="1574" y="2364"/>
                  </a:cubicBezTo>
                  <a:cubicBezTo>
                    <a:pt x="1574" y="2364"/>
                    <a:pt x="1574" y="2331"/>
                    <a:pt x="1639" y="2331"/>
                  </a:cubicBezTo>
                  <a:cubicBezTo>
                    <a:pt x="1650" y="2331"/>
                    <a:pt x="1671" y="2332"/>
                    <a:pt x="1698" y="2332"/>
                  </a:cubicBezTo>
                  <a:cubicBezTo>
                    <a:pt x="1835" y="2332"/>
                    <a:pt x="2142" y="2310"/>
                    <a:pt x="2279" y="2036"/>
                  </a:cubicBezTo>
                  <a:cubicBezTo>
                    <a:pt x="2398" y="1666"/>
                    <a:pt x="2110" y="1338"/>
                    <a:pt x="1771" y="1338"/>
                  </a:cubicBezTo>
                  <a:cubicBezTo>
                    <a:pt x="1690" y="1338"/>
                    <a:pt x="1607" y="1356"/>
                    <a:pt x="1525" y="1397"/>
                  </a:cubicBezTo>
                  <a:cubicBezTo>
                    <a:pt x="935" y="1791"/>
                    <a:pt x="1082" y="2692"/>
                    <a:pt x="1754" y="2889"/>
                  </a:cubicBezTo>
                  <a:cubicBezTo>
                    <a:pt x="1932" y="2969"/>
                    <a:pt x="2119" y="3007"/>
                    <a:pt x="2301" y="3007"/>
                  </a:cubicBezTo>
                  <a:cubicBezTo>
                    <a:pt x="2757" y="3007"/>
                    <a:pt x="3192" y="2769"/>
                    <a:pt x="3426" y="2348"/>
                  </a:cubicBezTo>
                  <a:cubicBezTo>
                    <a:pt x="3688" y="1807"/>
                    <a:pt x="3639" y="1168"/>
                    <a:pt x="3295" y="676"/>
                  </a:cubicBezTo>
                  <a:cubicBezTo>
                    <a:pt x="2969" y="238"/>
                    <a:pt x="2462" y="0"/>
                    <a:pt x="194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7" name="Google Shape;9517;p22"/>
            <p:cNvSpPr/>
            <p:nvPr/>
          </p:nvSpPr>
          <p:spPr>
            <a:xfrm>
              <a:off x="9130900" y="3197585"/>
              <a:ext cx="55582" cy="78689"/>
            </a:xfrm>
            <a:custGeom>
              <a:avLst/>
              <a:gdLst/>
              <a:ahLst/>
              <a:cxnLst/>
              <a:rect l="l" t="t" r="r" b="b"/>
              <a:pathLst>
                <a:path w="1703" h="2411" extrusionOk="0">
                  <a:moveTo>
                    <a:pt x="197" y="1"/>
                  </a:moveTo>
                  <a:cubicBezTo>
                    <a:pt x="197" y="165"/>
                    <a:pt x="164" y="329"/>
                    <a:pt x="115" y="476"/>
                  </a:cubicBezTo>
                  <a:cubicBezTo>
                    <a:pt x="0" y="870"/>
                    <a:pt x="311" y="1132"/>
                    <a:pt x="951" y="1411"/>
                  </a:cubicBezTo>
                  <a:cubicBezTo>
                    <a:pt x="1328" y="1607"/>
                    <a:pt x="1590" y="1984"/>
                    <a:pt x="1656" y="2410"/>
                  </a:cubicBezTo>
                  <a:cubicBezTo>
                    <a:pt x="1702" y="521"/>
                    <a:pt x="973" y="344"/>
                    <a:pt x="726" y="344"/>
                  </a:cubicBezTo>
                  <a:cubicBezTo>
                    <a:pt x="712" y="344"/>
                    <a:pt x="699" y="344"/>
                    <a:pt x="688" y="345"/>
                  </a:cubicBezTo>
                  <a:cubicBezTo>
                    <a:pt x="492" y="345"/>
                    <a:pt x="377" y="263"/>
                    <a:pt x="361" y="165"/>
                  </a:cubicBezTo>
                  <a:cubicBezTo>
                    <a:pt x="328" y="67"/>
                    <a:pt x="197" y="1"/>
                    <a:pt x="19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8" name="Google Shape;9518;p22"/>
            <p:cNvSpPr/>
            <p:nvPr/>
          </p:nvSpPr>
          <p:spPr>
            <a:xfrm>
              <a:off x="8955408" y="2965434"/>
              <a:ext cx="208684" cy="327419"/>
            </a:xfrm>
            <a:custGeom>
              <a:avLst/>
              <a:gdLst/>
              <a:ahLst/>
              <a:cxnLst/>
              <a:rect l="l" t="t" r="r" b="b"/>
              <a:pathLst>
                <a:path w="6394" h="10032" extrusionOk="0">
                  <a:moveTo>
                    <a:pt x="1148" y="0"/>
                  </a:moveTo>
                  <a:lnTo>
                    <a:pt x="1148" y="0"/>
                  </a:lnTo>
                  <a:cubicBezTo>
                    <a:pt x="1246" y="131"/>
                    <a:pt x="1230" y="312"/>
                    <a:pt x="1115" y="410"/>
                  </a:cubicBezTo>
                  <a:cubicBezTo>
                    <a:pt x="919" y="590"/>
                    <a:pt x="361" y="1213"/>
                    <a:pt x="755" y="1836"/>
                  </a:cubicBezTo>
                  <a:cubicBezTo>
                    <a:pt x="1197" y="2524"/>
                    <a:pt x="1787" y="2295"/>
                    <a:pt x="1984" y="2885"/>
                  </a:cubicBezTo>
                  <a:cubicBezTo>
                    <a:pt x="1984" y="2885"/>
                    <a:pt x="2066" y="3180"/>
                    <a:pt x="1869" y="3278"/>
                  </a:cubicBezTo>
                  <a:cubicBezTo>
                    <a:pt x="1839" y="3295"/>
                    <a:pt x="1810" y="3302"/>
                    <a:pt x="1783" y="3302"/>
                  </a:cubicBezTo>
                  <a:cubicBezTo>
                    <a:pt x="1644" y="3302"/>
                    <a:pt x="1541" y="3117"/>
                    <a:pt x="1541" y="2967"/>
                  </a:cubicBezTo>
                  <a:cubicBezTo>
                    <a:pt x="1476" y="2656"/>
                    <a:pt x="1230" y="2426"/>
                    <a:pt x="935" y="2393"/>
                  </a:cubicBezTo>
                  <a:cubicBezTo>
                    <a:pt x="542" y="2328"/>
                    <a:pt x="493" y="2230"/>
                    <a:pt x="492" y="2229"/>
                  </a:cubicBezTo>
                  <a:lnTo>
                    <a:pt x="492" y="2229"/>
                  </a:lnTo>
                  <a:cubicBezTo>
                    <a:pt x="542" y="2361"/>
                    <a:pt x="558" y="2508"/>
                    <a:pt x="525" y="2656"/>
                  </a:cubicBezTo>
                  <a:cubicBezTo>
                    <a:pt x="460" y="2803"/>
                    <a:pt x="165" y="3311"/>
                    <a:pt x="722" y="3688"/>
                  </a:cubicBezTo>
                  <a:cubicBezTo>
                    <a:pt x="1296" y="4065"/>
                    <a:pt x="1574" y="3868"/>
                    <a:pt x="1689" y="4508"/>
                  </a:cubicBezTo>
                  <a:cubicBezTo>
                    <a:pt x="1787" y="5147"/>
                    <a:pt x="1837" y="5917"/>
                    <a:pt x="2181" y="6245"/>
                  </a:cubicBezTo>
                  <a:cubicBezTo>
                    <a:pt x="2066" y="6180"/>
                    <a:pt x="1984" y="6081"/>
                    <a:pt x="1918" y="5967"/>
                  </a:cubicBezTo>
                  <a:cubicBezTo>
                    <a:pt x="1766" y="5630"/>
                    <a:pt x="1442" y="5422"/>
                    <a:pt x="1093" y="5422"/>
                  </a:cubicBezTo>
                  <a:cubicBezTo>
                    <a:pt x="1068" y="5422"/>
                    <a:pt x="1042" y="5423"/>
                    <a:pt x="1017" y="5426"/>
                  </a:cubicBezTo>
                  <a:cubicBezTo>
                    <a:pt x="974" y="5428"/>
                    <a:pt x="934" y="5429"/>
                    <a:pt x="896" y="5429"/>
                  </a:cubicBezTo>
                  <a:cubicBezTo>
                    <a:pt x="434" y="5429"/>
                    <a:pt x="374" y="5252"/>
                    <a:pt x="329" y="5131"/>
                  </a:cubicBezTo>
                  <a:lnTo>
                    <a:pt x="329" y="5131"/>
                  </a:lnTo>
                  <a:cubicBezTo>
                    <a:pt x="328" y="5131"/>
                    <a:pt x="1" y="6131"/>
                    <a:pt x="935" y="6622"/>
                  </a:cubicBezTo>
                  <a:cubicBezTo>
                    <a:pt x="1869" y="7098"/>
                    <a:pt x="1804" y="6737"/>
                    <a:pt x="3082" y="7802"/>
                  </a:cubicBezTo>
                  <a:cubicBezTo>
                    <a:pt x="4131" y="8655"/>
                    <a:pt x="4344" y="8704"/>
                    <a:pt x="4344" y="8704"/>
                  </a:cubicBezTo>
                  <a:cubicBezTo>
                    <a:pt x="4314" y="8699"/>
                    <a:pt x="4283" y="8697"/>
                    <a:pt x="4253" y="8697"/>
                  </a:cubicBezTo>
                  <a:cubicBezTo>
                    <a:pt x="4076" y="8697"/>
                    <a:pt x="3918" y="8779"/>
                    <a:pt x="3820" y="8933"/>
                  </a:cubicBezTo>
                  <a:cubicBezTo>
                    <a:pt x="3623" y="9228"/>
                    <a:pt x="3722" y="9638"/>
                    <a:pt x="4049" y="9802"/>
                  </a:cubicBezTo>
                  <a:cubicBezTo>
                    <a:pt x="4049" y="9802"/>
                    <a:pt x="3935" y="9589"/>
                    <a:pt x="4131" y="9573"/>
                  </a:cubicBezTo>
                  <a:cubicBezTo>
                    <a:pt x="4138" y="9572"/>
                    <a:pt x="4144" y="9572"/>
                    <a:pt x="4151" y="9572"/>
                  </a:cubicBezTo>
                  <a:cubicBezTo>
                    <a:pt x="4275" y="9572"/>
                    <a:pt x="4422" y="9662"/>
                    <a:pt x="4583" y="9662"/>
                  </a:cubicBezTo>
                  <a:cubicBezTo>
                    <a:pt x="4675" y="9662"/>
                    <a:pt x="4771" y="9632"/>
                    <a:pt x="4869" y="9540"/>
                  </a:cubicBezTo>
                  <a:cubicBezTo>
                    <a:pt x="4989" y="9427"/>
                    <a:pt x="5188" y="9329"/>
                    <a:pt x="5419" y="9329"/>
                  </a:cubicBezTo>
                  <a:cubicBezTo>
                    <a:pt x="5724" y="9329"/>
                    <a:pt x="6085" y="9500"/>
                    <a:pt x="6393" y="10032"/>
                  </a:cubicBezTo>
                  <a:cubicBezTo>
                    <a:pt x="6393" y="10032"/>
                    <a:pt x="6164" y="9228"/>
                    <a:pt x="4836" y="8688"/>
                  </a:cubicBezTo>
                  <a:cubicBezTo>
                    <a:pt x="3131" y="7983"/>
                    <a:pt x="2050" y="6278"/>
                    <a:pt x="2132" y="4426"/>
                  </a:cubicBezTo>
                  <a:cubicBezTo>
                    <a:pt x="2230" y="2197"/>
                    <a:pt x="3508" y="672"/>
                    <a:pt x="11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9" name="Google Shape;9519;p22"/>
            <p:cNvSpPr/>
            <p:nvPr/>
          </p:nvSpPr>
          <p:spPr>
            <a:xfrm>
              <a:off x="9103060" y="3232899"/>
              <a:ext cx="33" cy="33"/>
            </a:xfrm>
            <a:custGeom>
              <a:avLst/>
              <a:gdLst/>
              <a:ahLst/>
              <a:cxnLst/>
              <a:rect l="l" t="t" r="r" b="b"/>
              <a:pathLst>
                <a:path w="1" h="1" fill="none" extrusionOk="0">
                  <a:moveTo>
                    <a:pt x="1" y="1"/>
                  </a:moveTo>
                  <a:lnTo>
                    <a:pt x="1"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0" name="Google Shape;9520;p22"/>
            <p:cNvSpPr/>
            <p:nvPr/>
          </p:nvSpPr>
          <p:spPr>
            <a:xfrm>
              <a:off x="9015853" y="2882241"/>
              <a:ext cx="89916" cy="350690"/>
            </a:xfrm>
            <a:custGeom>
              <a:avLst/>
              <a:gdLst/>
              <a:ahLst/>
              <a:cxnLst/>
              <a:rect l="l" t="t" r="r" b="b"/>
              <a:pathLst>
                <a:path w="2755" h="10745" extrusionOk="0">
                  <a:moveTo>
                    <a:pt x="1301" y="0"/>
                  </a:moveTo>
                  <a:cubicBezTo>
                    <a:pt x="721" y="0"/>
                    <a:pt x="172" y="379"/>
                    <a:pt x="99" y="910"/>
                  </a:cubicBezTo>
                  <a:cubicBezTo>
                    <a:pt x="1" y="1418"/>
                    <a:pt x="378" y="1910"/>
                    <a:pt x="902" y="1959"/>
                  </a:cubicBezTo>
                  <a:lnTo>
                    <a:pt x="1066" y="1959"/>
                  </a:lnTo>
                  <a:cubicBezTo>
                    <a:pt x="1591" y="1926"/>
                    <a:pt x="1853" y="1336"/>
                    <a:pt x="1656" y="1074"/>
                  </a:cubicBezTo>
                  <a:cubicBezTo>
                    <a:pt x="1574" y="956"/>
                    <a:pt x="1455" y="904"/>
                    <a:pt x="1337" y="904"/>
                  </a:cubicBezTo>
                  <a:cubicBezTo>
                    <a:pt x="1129" y="904"/>
                    <a:pt x="925" y="1068"/>
                    <a:pt x="935" y="1320"/>
                  </a:cubicBezTo>
                  <a:cubicBezTo>
                    <a:pt x="968" y="1648"/>
                    <a:pt x="1312" y="1615"/>
                    <a:pt x="1345" y="1664"/>
                  </a:cubicBezTo>
                  <a:cubicBezTo>
                    <a:pt x="1394" y="1697"/>
                    <a:pt x="1345" y="1762"/>
                    <a:pt x="1345" y="1762"/>
                  </a:cubicBezTo>
                  <a:cubicBezTo>
                    <a:pt x="1312" y="1828"/>
                    <a:pt x="1247" y="1877"/>
                    <a:pt x="1181" y="1894"/>
                  </a:cubicBezTo>
                  <a:cubicBezTo>
                    <a:pt x="1148" y="1910"/>
                    <a:pt x="1132" y="1910"/>
                    <a:pt x="1116" y="1910"/>
                  </a:cubicBezTo>
                  <a:lnTo>
                    <a:pt x="1099" y="1910"/>
                  </a:lnTo>
                  <a:cubicBezTo>
                    <a:pt x="1066" y="1914"/>
                    <a:pt x="1034" y="1916"/>
                    <a:pt x="1002" y="1916"/>
                  </a:cubicBezTo>
                  <a:cubicBezTo>
                    <a:pt x="488" y="1916"/>
                    <a:pt x="74" y="1435"/>
                    <a:pt x="198" y="910"/>
                  </a:cubicBezTo>
                  <a:cubicBezTo>
                    <a:pt x="269" y="438"/>
                    <a:pt x="765" y="114"/>
                    <a:pt x="1282" y="114"/>
                  </a:cubicBezTo>
                  <a:cubicBezTo>
                    <a:pt x="1591" y="114"/>
                    <a:pt x="1909" y="230"/>
                    <a:pt x="2148" y="500"/>
                  </a:cubicBezTo>
                  <a:cubicBezTo>
                    <a:pt x="2443" y="926"/>
                    <a:pt x="2591" y="1435"/>
                    <a:pt x="2558" y="1943"/>
                  </a:cubicBezTo>
                  <a:cubicBezTo>
                    <a:pt x="2525" y="2467"/>
                    <a:pt x="2427" y="2959"/>
                    <a:pt x="2247" y="3434"/>
                  </a:cubicBezTo>
                  <a:cubicBezTo>
                    <a:pt x="1427" y="5450"/>
                    <a:pt x="525" y="7499"/>
                    <a:pt x="1148" y="8975"/>
                  </a:cubicBezTo>
                  <a:cubicBezTo>
                    <a:pt x="1689" y="10286"/>
                    <a:pt x="2591" y="10696"/>
                    <a:pt x="2673" y="10745"/>
                  </a:cubicBezTo>
                  <a:cubicBezTo>
                    <a:pt x="2001" y="10335"/>
                    <a:pt x="1493" y="9696"/>
                    <a:pt x="1247" y="8942"/>
                  </a:cubicBezTo>
                  <a:cubicBezTo>
                    <a:pt x="673" y="7516"/>
                    <a:pt x="1574" y="5549"/>
                    <a:pt x="2410" y="3500"/>
                  </a:cubicBezTo>
                  <a:cubicBezTo>
                    <a:pt x="2591" y="3008"/>
                    <a:pt x="2705" y="2484"/>
                    <a:pt x="2722" y="1959"/>
                  </a:cubicBezTo>
                  <a:cubicBezTo>
                    <a:pt x="2755" y="1402"/>
                    <a:pt x="2591" y="844"/>
                    <a:pt x="2247" y="418"/>
                  </a:cubicBezTo>
                  <a:cubicBezTo>
                    <a:pt x="1977" y="125"/>
                    <a:pt x="1634" y="0"/>
                    <a:pt x="130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1" name="Google Shape;9521;p22"/>
            <p:cNvSpPr/>
            <p:nvPr/>
          </p:nvSpPr>
          <p:spPr>
            <a:xfrm>
              <a:off x="9127146" y="2984690"/>
              <a:ext cx="123598" cy="121999"/>
            </a:xfrm>
            <a:custGeom>
              <a:avLst/>
              <a:gdLst/>
              <a:ahLst/>
              <a:cxnLst/>
              <a:rect l="l" t="t" r="r" b="b"/>
              <a:pathLst>
                <a:path w="3787" h="3738" extrusionOk="0">
                  <a:moveTo>
                    <a:pt x="3279" y="0"/>
                  </a:moveTo>
                  <a:cubicBezTo>
                    <a:pt x="3279" y="0"/>
                    <a:pt x="3279" y="268"/>
                    <a:pt x="3109" y="268"/>
                  </a:cubicBezTo>
                  <a:cubicBezTo>
                    <a:pt x="3096" y="268"/>
                    <a:pt x="3081" y="266"/>
                    <a:pt x="3065" y="263"/>
                  </a:cubicBezTo>
                  <a:cubicBezTo>
                    <a:pt x="2959" y="232"/>
                    <a:pt x="2817" y="173"/>
                    <a:pt x="2684" y="173"/>
                  </a:cubicBezTo>
                  <a:cubicBezTo>
                    <a:pt x="2531" y="173"/>
                    <a:pt x="2389" y="251"/>
                    <a:pt x="2328" y="541"/>
                  </a:cubicBezTo>
                  <a:cubicBezTo>
                    <a:pt x="2200" y="1068"/>
                    <a:pt x="2150" y="1641"/>
                    <a:pt x="1936" y="1641"/>
                  </a:cubicBezTo>
                  <a:cubicBezTo>
                    <a:pt x="1930" y="1641"/>
                    <a:pt x="1924" y="1640"/>
                    <a:pt x="1918" y="1639"/>
                  </a:cubicBezTo>
                  <a:lnTo>
                    <a:pt x="1869" y="1639"/>
                  </a:lnTo>
                  <a:cubicBezTo>
                    <a:pt x="1863" y="1640"/>
                    <a:pt x="1857" y="1641"/>
                    <a:pt x="1851" y="1641"/>
                  </a:cubicBezTo>
                  <a:cubicBezTo>
                    <a:pt x="1637" y="1641"/>
                    <a:pt x="1587" y="1068"/>
                    <a:pt x="1459" y="541"/>
                  </a:cubicBezTo>
                  <a:cubicBezTo>
                    <a:pt x="1389" y="251"/>
                    <a:pt x="1248" y="173"/>
                    <a:pt x="1097" y="173"/>
                  </a:cubicBezTo>
                  <a:cubicBezTo>
                    <a:pt x="966" y="173"/>
                    <a:pt x="828" y="232"/>
                    <a:pt x="722" y="263"/>
                  </a:cubicBezTo>
                  <a:cubicBezTo>
                    <a:pt x="705" y="266"/>
                    <a:pt x="689" y="268"/>
                    <a:pt x="675" y="268"/>
                  </a:cubicBezTo>
                  <a:cubicBezTo>
                    <a:pt x="494" y="268"/>
                    <a:pt x="508" y="0"/>
                    <a:pt x="508" y="0"/>
                  </a:cubicBezTo>
                  <a:lnTo>
                    <a:pt x="508" y="0"/>
                  </a:lnTo>
                  <a:cubicBezTo>
                    <a:pt x="508" y="0"/>
                    <a:pt x="279" y="66"/>
                    <a:pt x="131" y="672"/>
                  </a:cubicBezTo>
                  <a:cubicBezTo>
                    <a:pt x="0" y="1262"/>
                    <a:pt x="263" y="1492"/>
                    <a:pt x="1049" y="1852"/>
                  </a:cubicBezTo>
                  <a:cubicBezTo>
                    <a:pt x="1836" y="2229"/>
                    <a:pt x="1869" y="3508"/>
                    <a:pt x="1869" y="3508"/>
                  </a:cubicBezTo>
                  <a:lnTo>
                    <a:pt x="1885" y="3737"/>
                  </a:lnTo>
                  <a:lnTo>
                    <a:pt x="1902" y="3508"/>
                  </a:lnTo>
                  <a:cubicBezTo>
                    <a:pt x="1902" y="3508"/>
                    <a:pt x="1934" y="2213"/>
                    <a:pt x="2721" y="1852"/>
                  </a:cubicBezTo>
                  <a:cubicBezTo>
                    <a:pt x="3508" y="1492"/>
                    <a:pt x="3787" y="1262"/>
                    <a:pt x="3639" y="672"/>
                  </a:cubicBezTo>
                  <a:cubicBezTo>
                    <a:pt x="3508" y="66"/>
                    <a:pt x="3279" y="0"/>
                    <a:pt x="32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2" name="Google Shape;9522;p22"/>
            <p:cNvSpPr/>
            <p:nvPr/>
          </p:nvSpPr>
          <p:spPr>
            <a:xfrm>
              <a:off x="9097707" y="2869121"/>
              <a:ext cx="90993" cy="266453"/>
            </a:xfrm>
            <a:custGeom>
              <a:avLst/>
              <a:gdLst/>
              <a:ahLst/>
              <a:cxnLst/>
              <a:rect l="l" t="t" r="r" b="b"/>
              <a:pathLst>
                <a:path w="2788" h="8164" extrusionOk="0">
                  <a:moveTo>
                    <a:pt x="2099" y="1"/>
                  </a:moveTo>
                  <a:lnTo>
                    <a:pt x="2099" y="1"/>
                  </a:lnTo>
                  <a:cubicBezTo>
                    <a:pt x="2394" y="968"/>
                    <a:pt x="1312" y="1230"/>
                    <a:pt x="689" y="2361"/>
                  </a:cubicBezTo>
                  <a:cubicBezTo>
                    <a:pt x="591" y="2541"/>
                    <a:pt x="509" y="2722"/>
                    <a:pt x="443" y="2918"/>
                  </a:cubicBezTo>
                  <a:cubicBezTo>
                    <a:pt x="1" y="4295"/>
                    <a:pt x="279" y="5230"/>
                    <a:pt x="1574" y="6147"/>
                  </a:cubicBezTo>
                  <a:cubicBezTo>
                    <a:pt x="2722" y="6934"/>
                    <a:pt x="2771" y="8000"/>
                    <a:pt x="2771" y="8164"/>
                  </a:cubicBezTo>
                  <a:cubicBezTo>
                    <a:pt x="2787" y="7655"/>
                    <a:pt x="2640" y="7164"/>
                    <a:pt x="2345" y="6754"/>
                  </a:cubicBezTo>
                  <a:cubicBezTo>
                    <a:pt x="2033" y="6328"/>
                    <a:pt x="1640" y="6082"/>
                    <a:pt x="1066" y="5574"/>
                  </a:cubicBezTo>
                  <a:cubicBezTo>
                    <a:pt x="886" y="5410"/>
                    <a:pt x="738" y="5213"/>
                    <a:pt x="656" y="4984"/>
                  </a:cubicBezTo>
                  <a:cubicBezTo>
                    <a:pt x="312" y="4148"/>
                    <a:pt x="968" y="3279"/>
                    <a:pt x="1312" y="2902"/>
                  </a:cubicBezTo>
                  <a:cubicBezTo>
                    <a:pt x="1476" y="2738"/>
                    <a:pt x="1673" y="2558"/>
                    <a:pt x="1853" y="2361"/>
                  </a:cubicBezTo>
                  <a:cubicBezTo>
                    <a:pt x="2230" y="2033"/>
                    <a:pt x="2492" y="1574"/>
                    <a:pt x="2591" y="1083"/>
                  </a:cubicBezTo>
                  <a:cubicBezTo>
                    <a:pt x="2722" y="181"/>
                    <a:pt x="2099" y="1"/>
                    <a:pt x="209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3" name="Google Shape;9523;p22"/>
            <p:cNvSpPr/>
            <p:nvPr/>
          </p:nvSpPr>
          <p:spPr>
            <a:xfrm>
              <a:off x="7507249" y="3291483"/>
              <a:ext cx="295859" cy="206334"/>
            </a:xfrm>
            <a:custGeom>
              <a:avLst/>
              <a:gdLst/>
              <a:ahLst/>
              <a:cxnLst/>
              <a:rect l="l" t="t" r="r" b="b"/>
              <a:pathLst>
                <a:path w="9065" h="6322" extrusionOk="0">
                  <a:moveTo>
                    <a:pt x="7066" y="1"/>
                  </a:moveTo>
                  <a:cubicBezTo>
                    <a:pt x="6612" y="1"/>
                    <a:pt x="6184" y="163"/>
                    <a:pt x="5918" y="501"/>
                  </a:cubicBezTo>
                  <a:cubicBezTo>
                    <a:pt x="5524" y="910"/>
                    <a:pt x="5475" y="1550"/>
                    <a:pt x="5803" y="2009"/>
                  </a:cubicBezTo>
                  <a:cubicBezTo>
                    <a:pt x="5901" y="2140"/>
                    <a:pt x="6032" y="2254"/>
                    <a:pt x="6180" y="2320"/>
                  </a:cubicBezTo>
                  <a:lnTo>
                    <a:pt x="6213" y="2336"/>
                  </a:lnTo>
                  <a:lnTo>
                    <a:pt x="6278" y="2353"/>
                  </a:lnTo>
                  <a:cubicBezTo>
                    <a:pt x="6311" y="2369"/>
                    <a:pt x="6344" y="2369"/>
                    <a:pt x="6377" y="2369"/>
                  </a:cubicBezTo>
                  <a:cubicBezTo>
                    <a:pt x="6449" y="2390"/>
                    <a:pt x="6524" y="2401"/>
                    <a:pt x="6598" y="2401"/>
                  </a:cubicBezTo>
                  <a:cubicBezTo>
                    <a:pt x="6810" y="2401"/>
                    <a:pt x="7018" y="2318"/>
                    <a:pt x="7163" y="2172"/>
                  </a:cubicBezTo>
                  <a:cubicBezTo>
                    <a:pt x="7558" y="1748"/>
                    <a:pt x="7278" y="1211"/>
                    <a:pt x="6936" y="1211"/>
                  </a:cubicBezTo>
                  <a:cubicBezTo>
                    <a:pt x="6908" y="1211"/>
                    <a:pt x="6880" y="1214"/>
                    <a:pt x="6852" y="1222"/>
                  </a:cubicBezTo>
                  <a:cubicBezTo>
                    <a:pt x="6541" y="1320"/>
                    <a:pt x="6475" y="1730"/>
                    <a:pt x="6704" y="1861"/>
                  </a:cubicBezTo>
                  <a:cubicBezTo>
                    <a:pt x="6755" y="1884"/>
                    <a:pt x="6810" y="1894"/>
                    <a:pt x="6864" y="1894"/>
                  </a:cubicBezTo>
                  <a:cubicBezTo>
                    <a:pt x="6968" y="1894"/>
                    <a:pt x="7072" y="1854"/>
                    <a:pt x="7147" y="1779"/>
                  </a:cubicBezTo>
                  <a:lnTo>
                    <a:pt x="7147" y="1779"/>
                  </a:lnTo>
                  <a:cubicBezTo>
                    <a:pt x="7180" y="1927"/>
                    <a:pt x="7131" y="2074"/>
                    <a:pt x="6999" y="2156"/>
                  </a:cubicBezTo>
                  <a:cubicBezTo>
                    <a:pt x="6854" y="2265"/>
                    <a:pt x="6683" y="2329"/>
                    <a:pt x="6504" y="2329"/>
                  </a:cubicBezTo>
                  <a:cubicBezTo>
                    <a:pt x="6440" y="2329"/>
                    <a:pt x="6376" y="2321"/>
                    <a:pt x="6311" y="2304"/>
                  </a:cubicBezTo>
                  <a:cubicBezTo>
                    <a:pt x="6213" y="2271"/>
                    <a:pt x="6131" y="2238"/>
                    <a:pt x="6049" y="2189"/>
                  </a:cubicBezTo>
                  <a:cubicBezTo>
                    <a:pt x="5541" y="1779"/>
                    <a:pt x="5508" y="1025"/>
                    <a:pt x="5967" y="566"/>
                  </a:cubicBezTo>
                  <a:cubicBezTo>
                    <a:pt x="6222" y="257"/>
                    <a:pt x="6616" y="111"/>
                    <a:pt x="7033" y="111"/>
                  </a:cubicBezTo>
                  <a:cubicBezTo>
                    <a:pt x="7899" y="111"/>
                    <a:pt x="8862" y="743"/>
                    <a:pt x="8884" y="1861"/>
                  </a:cubicBezTo>
                  <a:cubicBezTo>
                    <a:pt x="8917" y="2664"/>
                    <a:pt x="8475" y="3418"/>
                    <a:pt x="7753" y="3795"/>
                  </a:cubicBezTo>
                  <a:lnTo>
                    <a:pt x="7704" y="3828"/>
                  </a:lnTo>
                  <a:cubicBezTo>
                    <a:pt x="7606" y="3861"/>
                    <a:pt x="7524" y="3877"/>
                    <a:pt x="7426" y="3910"/>
                  </a:cubicBezTo>
                  <a:cubicBezTo>
                    <a:pt x="7203" y="3962"/>
                    <a:pt x="6980" y="3984"/>
                    <a:pt x="6758" y="3984"/>
                  </a:cubicBezTo>
                  <a:cubicBezTo>
                    <a:pt x="5184" y="3984"/>
                    <a:pt x="3644" y="2846"/>
                    <a:pt x="2313" y="2846"/>
                  </a:cubicBezTo>
                  <a:cubicBezTo>
                    <a:pt x="2163" y="2846"/>
                    <a:pt x="2014" y="2861"/>
                    <a:pt x="1869" y="2894"/>
                  </a:cubicBezTo>
                  <a:cubicBezTo>
                    <a:pt x="607" y="3172"/>
                    <a:pt x="246" y="4057"/>
                    <a:pt x="131" y="4582"/>
                  </a:cubicBezTo>
                  <a:cubicBezTo>
                    <a:pt x="0" y="5139"/>
                    <a:pt x="99" y="5746"/>
                    <a:pt x="541" y="6074"/>
                  </a:cubicBezTo>
                  <a:cubicBezTo>
                    <a:pt x="768" y="6244"/>
                    <a:pt x="1041" y="6322"/>
                    <a:pt x="1307" y="6322"/>
                  </a:cubicBezTo>
                  <a:cubicBezTo>
                    <a:pt x="1732" y="6322"/>
                    <a:pt x="2140" y="6122"/>
                    <a:pt x="2312" y="5779"/>
                  </a:cubicBezTo>
                  <a:cubicBezTo>
                    <a:pt x="2639" y="5238"/>
                    <a:pt x="2361" y="4533"/>
                    <a:pt x="1853" y="4402"/>
                  </a:cubicBezTo>
                  <a:cubicBezTo>
                    <a:pt x="1759" y="4363"/>
                    <a:pt x="1661" y="4344"/>
                    <a:pt x="1564" y="4344"/>
                  </a:cubicBezTo>
                  <a:cubicBezTo>
                    <a:pt x="1258" y="4344"/>
                    <a:pt x="965" y="4532"/>
                    <a:pt x="853" y="4844"/>
                  </a:cubicBezTo>
                  <a:cubicBezTo>
                    <a:pt x="804" y="4975"/>
                    <a:pt x="804" y="5107"/>
                    <a:pt x="820" y="5221"/>
                  </a:cubicBezTo>
                  <a:lnTo>
                    <a:pt x="820" y="5238"/>
                  </a:lnTo>
                  <a:cubicBezTo>
                    <a:pt x="836" y="5254"/>
                    <a:pt x="836" y="5270"/>
                    <a:pt x="836" y="5287"/>
                  </a:cubicBezTo>
                  <a:cubicBezTo>
                    <a:pt x="836" y="5287"/>
                    <a:pt x="836" y="5303"/>
                    <a:pt x="836" y="5303"/>
                  </a:cubicBezTo>
                  <a:cubicBezTo>
                    <a:pt x="910" y="5537"/>
                    <a:pt x="1123" y="5679"/>
                    <a:pt x="1343" y="5679"/>
                  </a:cubicBezTo>
                  <a:cubicBezTo>
                    <a:pt x="1415" y="5679"/>
                    <a:pt x="1488" y="5664"/>
                    <a:pt x="1558" y="5631"/>
                  </a:cubicBezTo>
                  <a:cubicBezTo>
                    <a:pt x="1904" y="5489"/>
                    <a:pt x="1796" y="4923"/>
                    <a:pt x="1453" y="4923"/>
                  </a:cubicBezTo>
                  <a:cubicBezTo>
                    <a:pt x="1439" y="4923"/>
                    <a:pt x="1425" y="4924"/>
                    <a:pt x="1410" y="4926"/>
                  </a:cubicBezTo>
                  <a:cubicBezTo>
                    <a:pt x="1049" y="4975"/>
                    <a:pt x="1099" y="5320"/>
                    <a:pt x="1049" y="5385"/>
                  </a:cubicBezTo>
                  <a:cubicBezTo>
                    <a:pt x="1040" y="5395"/>
                    <a:pt x="1029" y="5399"/>
                    <a:pt x="1017" y="5399"/>
                  </a:cubicBezTo>
                  <a:cubicBezTo>
                    <a:pt x="966" y="5399"/>
                    <a:pt x="899" y="5327"/>
                    <a:pt x="886" y="5287"/>
                  </a:cubicBezTo>
                  <a:cubicBezTo>
                    <a:pt x="820" y="5107"/>
                    <a:pt x="836" y="4893"/>
                    <a:pt x="935" y="4713"/>
                  </a:cubicBezTo>
                  <a:cubicBezTo>
                    <a:pt x="1076" y="4512"/>
                    <a:pt x="1312" y="4397"/>
                    <a:pt x="1555" y="4397"/>
                  </a:cubicBezTo>
                  <a:cubicBezTo>
                    <a:pt x="1649" y="4397"/>
                    <a:pt x="1745" y="4414"/>
                    <a:pt x="1836" y="4451"/>
                  </a:cubicBezTo>
                  <a:cubicBezTo>
                    <a:pt x="2295" y="4582"/>
                    <a:pt x="2541" y="5221"/>
                    <a:pt x="2230" y="5729"/>
                  </a:cubicBezTo>
                  <a:cubicBezTo>
                    <a:pt x="2070" y="6038"/>
                    <a:pt x="1700" y="6219"/>
                    <a:pt x="1316" y="6219"/>
                  </a:cubicBezTo>
                  <a:cubicBezTo>
                    <a:pt x="1068" y="6219"/>
                    <a:pt x="813" y="6143"/>
                    <a:pt x="607" y="5975"/>
                  </a:cubicBezTo>
                  <a:cubicBezTo>
                    <a:pt x="66" y="5565"/>
                    <a:pt x="115" y="4648"/>
                    <a:pt x="541" y="4057"/>
                  </a:cubicBezTo>
                  <a:cubicBezTo>
                    <a:pt x="903" y="3584"/>
                    <a:pt x="1491" y="3347"/>
                    <a:pt x="2105" y="3347"/>
                  </a:cubicBezTo>
                  <a:cubicBezTo>
                    <a:pt x="2299" y="3347"/>
                    <a:pt x="2496" y="3371"/>
                    <a:pt x="2689" y="3418"/>
                  </a:cubicBezTo>
                  <a:cubicBezTo>
                    <a:pt x="3508" y="3631"/>
                    <a:pt x="4328" y="3959"/>
                    <a:pt x="5213" y="4205"/>
                  </a:cubicBezTo>
                  <a:cubicBezTo>
                    <a:pt x="5539" y="4264"/>
                    <a:pt x="5870" y="4298"/>
                    <a:pt x="6196" y="4298"/>
                  </a:cubicBezTo>
                  <a:cubicBezTo>
                    <a:pt x="6772" y="4298"/>
                    <a:pt x="7333" y="4194"/>
                    <a:pt x="7835" y="3943"/>
                  </a:cubicBezTo>
                  <a:cubicBezTo>
                    <a:pt x="8606" y="3533"/>
                    <a:pt x="9065" y="2713"/>
                    <a:pt x="9032" y="1861"/>
                  </a:cubicBezTo>
                  <a:cubicBezTo>
                    <a:pt x="8999" y="657"/>
                    <a:pt x="7979" y="1"/>
                    <a:pt x="706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4" name="Google Shape;9524;p22"/>
            <p:cNvSpPr/>
            <p:nvPr/>
          </p:nvSpPr>
          <p:spPr>
            <a:xfrm>
              <a:off x="7542563" y="3408521"/>
              <a:ext cx="210806" cy="120791"/>
            </a:xfrm>
            <a:custGeom>
              <a:avLst/>
              <a:gdLst/>
              <a:ahLst/>
              <a:cxnLst/>
              <a:rect l="l" t="t" r="r" b="b"/>
              <a:pathLst>
                <a:path w="6459" h="3701" extrusionOk="0">
                  <a:moveTo>
                    <a:pt x="952" y="0"/>
                  </a:moveTo>
                  <a:cubicBezTo>
                    <a:pt x="333" y="0"/>
                    <a:pt x="0" y="258"/>
                    <a:pt x="0" y="258"/>
                  </a:cubicBezTo>
                  <a:cubicBezTo>
                    <a:pt x="225" y="186"/>
                    <a:pt x="434" y="140"/>
                    <a:pt x="643" y="140"/>
                  </a:cubicBezTo>
                  <a:cubicBezTo>
                    <a:pt x="952" y="140"/>
                    <a:pt x="1261" y="240"/>
                    <a:pt x="1623" y="504"/>
                  </a:cubicBezTo>
                  <a:cubicBezTo>
                    <a:pt x="2213" y="947"/>
                    <a:pt x="1852" y="1701"/>
                    <a:pt x="1754" y="2193"/>
                  </a:cubicBezTo>
                  <a:cubicBezTo>
                    <a:pt x="1656" y="2701"/>
                    <a:pt x="2361" y="2914"/>
                    <a:pt x="2721" y="3078"/>
                  </a:cubicBezTo>
                  <a:cubicBezTo>
                    <a:pt x="3082" y="3242"/>
                    <a:pt x="2901" y="3701"/>
                    <a:pt x="2901" y="3701"/>
                  </a:cubicBezTo>
                  <a:cubicBezTo>
                    <a:pt x="4229" y="2881"/>
                    <a:pt x="3377" y="1930"/>
                    <a:pt x="3147" y="1668"/>
                  </a:cubicBezTo>
                  <a:cubicBezTo>
                    <a:pt x="2956" y="1435"/>
                    <a:pt x="3073" y="1214"/>
                    <a:pt x="3269" y="1214"/>
                  </a:cubicBezTo>
                  <a:cubicBezTo>
                    <a:pt x="3308" y="1214"/>
                    <a:pt x="3350" y="1223"/>
                    <a:pt x="3393" y="1242"/>
                  </a:cubicBezTo>
                  <a:cubicBezTo>
                    <a:pt x="3639" y="1373"/>
                    <a:pt x="3262" y="1881"/>
                    <a:pt x="3934" y="2307"/>
                  </a:cubicBezTo>
                  <a:cubicBezTo>
                    <a:pt x="4104" y="2419"/>
                    <a:pt x="4264" y="2461"/>
                    <a:pt x="4409" y="2461"/>
                  </a:cubicBezTo>
                  <a:cubicBezTo>
                    <a:pt x="4837" y="2461"/>
                    <a:pt x="5131" y="2094"/>
                    <a:pt x="5131" y="2094"/>
                  </a:cubicBezTo>
                  <a:lnTo>
                    <a:pt x="5131" y="2094"/>
                  </a:lnTo>
                  <a:cubicBezTo>
                    <a:pt x="5125" y="2094"/>
                    <a:pt x="5119" y="2095"/>
                    <a:pt x="5113" y="2095"/>
                  </a:cubicBezTo>
                  <a:cubicBezTo>
                    <a:pt x="4744" y="2095"/>
                    <a:pt x="4948" y="1584"/>
                    <a:pt x="4770" y="1422"/>
                  </a:cubicBezTo>
                  <a:cubicBezTo>
                    <a:pt x="4696" y="1359"/>
                    <a:pt x="4601" y="1322"/>
                    <a:pt x="4508" y="1322"/>
                  </a:cubicBezTo>
                  <a:cubicBezTo>
                    <a:pt x="4457" y="1322"/>
                    <a:pt x="4407" y="1333"/>
                    <a:pt x="4360" y="1357"/>
                  </a:cubicBezTo>
                  <a:cubicBezTo>
                    <a:pt x="4313" y="1363"/>
                    <a:pt x="4269" y="1367"/>
                    <a:pt x="4228" y="1367"/>
                  </a:cubicBezTo>
                  <a:cubicBezTo>
                    <a:pt x="4068" y="1367"/>
                    <a:pt x="3967" y="1317"/>
                    <a:pt x="4032" y="1225"/>
                  </a:cubicBezTo>
                  <a:cubicBezTo>
                    <a:pt x="4063" y="1178"/>
                    <a:pt x="4098" y="1160"/>
                    <a:pt x="4145" y="1160"/>
                  </a:cubicBezTo>
                  <a:cubicBezTo>
                    <a:pt x="4279" y="1160"/>
                    <a:pt x="4513" y="1300"/>
                    <a:pt x="5032" y="1324"/>
                  </a:cubicBezTo>
                  <a:cubicBezTo>
                    <a:pt x="5069" y="1327"/>
                    <a:pt x="5105" y="1328"/>
                    <a:pt x="5140" y="1328"/>
                  </a:cubicBezTo>
                  <a:cubicBezTo>
                    <a:pt x="5905" y="1328"/>
                    <a:pt x="6458" y="685"/>
                    <a:pt x="6458" y="685"/>
                  </a:cubicBezTo>
                  <a:lnTo>
                    <a:pt x="6458" y="685"/>
                  </a:lnTo>
                  <a:cubicBezTo>
                    <a:pt x="6005" y="933"/>
                    <a:pt x="5526" y="1028"/>
                    <a:pt x="5044" y="1028"/>
                  </a:cubicBezTo>
                  <a:cubicBezTo>
                    <a:pt x="3870" y="1028"/>
                    <a:pt x="2684" y="462"/>
                    <a:pt x="1836" y="160"/>
                  </a:cubicBezTo>
                  <a:cubicBezTo>
                    <a:pt x="1497" y="42"/>
                    <a:pt x="1201" y="0"/>
                    <a:pt x="95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5" name="Google Shape;9525;p22"/>
            <p:cNvSpPr/>
            <p:nvPr/>
          </p:nvSpPr>
          <p:spPr>
            <a:xfrm>
              <a:off x="7596578" y="3288611"/>
              <a:ext cx="117723" cy="82899"/>
            </a:xfrm>
            <a:custGeom>
              <a:avLst/>
              <a:gdLst/>
              <a:ahLst/>
              <a:cxnLst/>
              <a:rect l="l" t="t" r="r" b="b"/>
              <a:pathLst>
                <a:path w="3607" h="2540" extrusionOk="0">
                  <a:moveTo>
                    <a:pt x="2506" y="1"/>
                  </a:moveTo>
                  <a:cubicBezTo>
                    <a:pt x="1920" y="1"/>
                    <a:pt x="1243" y="125"/>
                    <a:pt x="869" y="621"/>
                  </a:cubicBezTo>
                  <a:cubicBezTo>
                    <a:pt x="1" y="1769"/>
                    <a:pt x="525" y="2539"/>
                    <a:pt x="525" y="2539"/>
                  </a:cubicBezTo>
                  <a:cubicBezTo>
                    <a:pt x="525" y="2539"/>
                    <a:pt x="361" y="2179"/>
                    <a:pt x="1394" y="2162"/>
                  </a:cubicBezTo>
                  <a:cubicBezTo>
                    <a:pt x="2427" y="2146"/>
                    <a:pt x="2312" y="1506"/>
                    <a:pt x="2263" y="1277"/>
                  </a:cubicBezTo>
                  <a:cubicBezTo>
                    <a:pt x="2181" y="1015"/>
                    <a:pt x="2246" y="752"/>
                    <a:pt x="2410" y="556"/>
                  </a:cubicBezTo>
                  <a:cubicBezTo>
                    <a:pt x="2656" y="212"/>
                    <a:pt x="3607" y="130"/>
                    <a:pt x="3607" y="130"/>
                  </a:cubicBezTo>
                  <a:cubicBezTo>
                    <a:pt x="3607" y="130"/>
                    <a:pt x="3103" y="1"/>
                    <a:pt x="250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6" name="Google Shape;9526;p22"/>
            <p:cNvSpPr/>
            <p:nvPr/>
          </p:nvSpPr>
          <p:spPr>
            <a:xfrm>
              <a:off x="7686984" y="3201893"/>
              <a:ext cx="73336" cy="87762"/>
            </a:xfrm>
            <a:custGeom>
              <a:avLst/>
              <a:gdLst/>
              <a:ahLst/>
              <a:cxnLst/>
              <a:rect l="l" t="t" r="r" b="b"/>
              <a:pathLst>
                <a:path w="2247" h="2689" extrusionOk="0">
                  <a:moveTo>
                    <a:pt x="1132" y="0"/>
                  </a:moveTo>
                  <a:cubicBezTo>
                    <a:pt x="1132" y="0"/>
                    <a:pt x="1345" y="541"/>
                    <a:pt x="984" y="738"/>
                  </a:cubicBezTo>
                  <a:cubicBezTo>
                    <a:pt x="624" y="918"/>
                    <a:pt x="1" y="1344"/>
                    <a:pt x="247" y="2016"/>
                  </a:cubicBezTo>
                  <a:cubicBezTo>
                    <a:pt x="493" y="2688"/>
                    <a:pt x="1673" y="2426"/>
                    <a:pt x="2246" y="2606"/>
                  </a:cubicBezTo>
                  <a:cubicBezTo>
                    <a:pt x="2246" y="2606"/>
                    <a:pt x="1378" y="2147"/>
                    <a:pt x="1443" y="1426"/>
                  </a:cubicBezTo>
                  <a:cubicBezTo>
                    <a:pt x="1509" y="705"/>
                    <a:pt x="1427" y="164"/>
                    <a:pt x="11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7" name="Google Shape;9527;p22"/>
            <p:cNvSpPr/>
            <p:nvPr/>
          </p:nvSpPr>
          <p:spPr>
            <a:xfrm>
              <a:off x="7766163" y="3239850"/>
              <a:ext cx="104342" cy="140733"/>
            </a:xfrm>
            <a:custGeom>
              <a:avLst/>
              <a:gdLst/>
              <a:ahLst/>
              <a:cxnLst/>
              <a:rect l="l" t="t" r="r" b="b"/>
              <a:pathLst>
                <a:path w="3197" h="4312" extrusionOk="0">
                  <a:moveTo>
                    <a:pt x="394" y="1"/>
                  </a:moveTo>
                  <a:cubicBezTo>
                    <a:pt x="1" y="1345"/>
                    <a:pt x="542" y="1624"/>
                    <a:pt x="1099" y="2492"/>
                  </a:cubicBezTo>
                  <a:cubicBezTo>
                    <a:pt x="1656" y="3361"/>
                    <a:pt x="1066" y="4312"/>
                    <a:pt x="1066" y="4312"/>
                  </a:cubicBezTo>
                  <a:cubicBezTo>
                    <a:pt x="1460" y="4033"/>
                    <a:pt x="1804" y="3361"/>
                    <a:pt x="2509" y="2935"/>
                  </a:cubicBezTo>
                  <a:cubicBezTo>
                    <a:pt x="3197" y="2492"/>
                    <a:pt x="2918" y="1591"/>
                    <a:pt x="2918" y="1591"/>
                  </a:cubicBezTo>
                  <a:lnTo>
                    <a:pt x="2918" y="1591"/>
                  </a:lnTo>
                  <a:cubicBezTo>
                    <a:pt x="2868" y="1704"/>
                    <a:pt x="2769" y="1750"/>
                    <a:pt x="2614" y="1750"/>
                  </a:cubicBezTo>
                  <a:cubicBezTo>
                    <a:pt x="2567" y="1750"/>
                    <a:pt x="2516" y="1746"/>
                    <a:pt x="2459" y="1738"/>
                  </a:cubicBezTo>
                  <a:cubicBezTo>
                    <a:pt x="2432" y="1731"/>
                    <a:pt x="2404" y="1728"/>
                    <a:pt x="2377" y="1728"/>
                  </a:cubicBezTo>
                  <a:cubicBezTo>
                    <a:pt x="2149" y="1728"/>
                    <a:pt x="1962" y="1963"/>
                    <a:pt x="2050" y="2197"/>
                  </a:cubicBezTo>
                  <a:cubicBezTo>
                    <a:pt x="2102" y="2421"/>
                    <a:pt x="1955" y="2528"/>
                    <a:pt x="1818" y="2528"/>
                  </a:cubicBezTo>
                  <a:cubicBezTo>
                    <a:pt x="1784" y="2528"/>
                    <a:pt x="1751" y="2522"/>
                    <a:pt x="1722" y="2509"/>
                  </a:cubicBezTo>
                  <a:cubicBezTo>
                    <a:pt x="1574" y="2443"/>
                    <a:pt x="1574" y="2066"/>
                    <a:pt x="1787" y="1886"/>
                  </a:cubicBezTo>
                  <a:cubicBezTo>
                    <a:pt x="2001" y="1706"/>
                    <a:pt x="2148" y="1312"/>
                    <a:pt x="1951" y="689"/>
                  </a:cubicBezTo>
                  <a:cubicBezTo>
                    <a:pt x="1814" y="213"/>
                    <a:pt x="1360" y="111"/>
                    <a:pt x="1044" y="111"/>
                  </a:cubicBezTo>
                  <a:cubicBezTo>
                    <a:pt x="946" y="111"/>
                    <a:pt x="862" y="120"/>
                    <a:pt x="804" y="132"/>
                  </a:cubicBezTo>
                  <a:cubicBezTo>
                    <a:pt x="770" y="139"/>
                    <a:pt x="738" y="142"/>
                    <a:pt x="706" y="142"/>
                  </a:cubicBezTo>
                  <a:cubicBezTo>
                    <a:pt x="582" y="142"/>
                    <a:pt x="472" y="92"/>
                    <a:pt x="3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8" name="Google Shape;9528;p22"/>
            <p:cNvSpPr/>
            <p:nvPr/>
          </p:nvSpPr>
          <p:spPr>
            <a:xfrm>
              <a:off x="7743153" y="3032374"/>
              <a:ext cx="264853" cy="264755"/>
            </a:xfrm>
            <a:custGeom>
              <a:avLst/>
              <a:gdLst/>
              <a:ahLst/>
              <a:cxnLst/>
              <a:rect l="l" t="t" r="r" b="b"/>
              <a:pathLst>
                <a:path w="8115" h="8112" extrusionOk="0">
                  <a:moveTo>
                    <a:pt x="5777" y="1"/>
                  </a:moveTo>
                  <a:cubicBezTo>
                    <a:pt x="5253" y="1"/>
                    <a:pt x="4737" y="177"/>
                    <a:pt x="4427" y="572"/>
                  </a:cubicBezTo>
                  <a:cubicBezTo>
                    <a:pt x="4115" y="998"/>
                    <a:pt x="4082" y="1555"/>
                    <a:pt x="4312" y="2031"/>
                  </a:cubicBezTo>
                  <a:cubicBezTo>
                    <a:pt x="4521" y="2448"/>
                    <a:pt x="4859" y="2598"/>
                    <a:pt x="5189" y="2598"/>
                  </a:cubicBezTo>
                  <a:cubicBezTo>
                    <a:pt x="5532" y="2598"/>
                    <a:pt x="5866" y="2436"/>
                    <a:pt x="6033" y="2244"/>
                  </a:cubicBezTo>
                  <a:cubicBezTo>
                    <a:pt x="6230" y="2047"/>
                    <a:pt x="6295" y="1768"/>
                    <a:pt x="6246" y="1490"/>
                  </a:cubicBezTo>
                  <a:cubicBezTo>
                    <a:pt x="6188" y="1168"/>
                    <a:pt x="5955" y="1026"/>
                    <a:pt x="5745" y="1026"/>
                  </a:cubicBezTo>
                  <a:cubicBezTo>
                    <a:pt x="5602" y="1026"/>
                    <a:pt x="5470" y="1092"/>
                    <a:pt x="5410" y="1211"/>
                  </a:cubicBezTo>
                  <a:cubicBezTo>
                    <a:pt x="5279" y="1506"/>
                    <a:pt x="5345" y="1850"/>
                    <a:pt x="5754" y="1916"/>
                  </a:cubicBezTo>
                  <a:cubicBezTo>
                    <a:pt x="6099" y="1965"/>
                    <a:pt x="5918" y="2408"/>
                    <a:pt x="5476" y="2506"/>
                  </a:cubicBezTo>
                  <a:cubicBezTo>
                    <a:pt x="5391" y="2531"/>
                    <a:pt x="5306" y="2543"/>
                    <a:pt x="5222" y="2543"/>
                  </a:cubicBezTo>
                  <a:cubicBezTo>
                    <a:pt x="4868" y="2543"/>
                    <a:pt x="4540" y="2329"/>
                    <a:pt x="4394" y="1998"/>
                  </a:cubicBezTo>
                  <a:cubicBezTo>
                    <a:pt x="4181" y="1555"/>
                    <a:pt x="4230" y="1031"/>
                    <a:pt x="4525" y="637"/>
                  </a:cubicBezTo>
                  <a:cubicBezTo>
                    <a:pt x="4781" y="300"/>
                    <a:pt x="5238" y="140"/>
                    <a:pt x="5712" y="140"/>
                  </a:cubicBezTo>
                  <a:cubicBezTo>
                    <a:pt x="5813" y="140"/>
                    <a:pt x="5915" y="148"/>
                    <a:pt x="6017" y="162"/>
                  </a:cubicBezTo>
                  <a:cubicBezTo>
                    <a:pt x="7230" y="293"/>
                    <a:pt x="7918" y="1998"/>
                    <a:pt x="7197" y="3145"/>
                  </a:cubicBezTo>
                  <a:cubicBezTo>
                    <a:pt x="6967" y="3506"/>
                    <a:pt x="6623" y="3801"/>
                    <a:pt x="6230" y="3998"/>
                  </a:cubicBezTo>
                  <a:cubicBezTo>
                    <a:pt x="5842" y="4163"/>
                    <a:pt x="5393" y="4246"/>
                    <a:pt x="4870" y="4246"/>
                  </a:cubicBezTo>
                  <a:cubicBezTo>
                    <a:pt x="4462" y="4246"/>
                    <a:pt x="4011" y="4196"/>
                    <a:pt x="3509" y="4096"/>
                  </a:cubicBezTo>
                  <a:cubicBezTo>
                    <a:pt x="3209" y="4039"/>
                    <a:pt x="2914" y="4010"/>
                    <a:pt x="2633" y="4010"/>
                  </a:cubicBezTo>
                  <a:cubicBezTo>
                    <a:pt x="1298" y="4010"/>
                    <a:pt x="240" y="4655"/>
                    <a:pt x="132" y="5981"/>
                  </a:cubicBezTo>
                  <a:cubicBezTo>
                    <a:pt x="1" y="7571"/>
                    <a:pt x="1050" y="8112"/>
                    <a:pt x="1050" y="8112"/>
                  </a:cubicBezTo>
                  <a:cubicBezTo>
                    <a:pt x="1050" y="8112"/>
                    <a:pt x="1034" y="8079"/>
                    <a:pt x="1017" y="8079"/>
                  </a:cubicBezTo>
                  <a:cubicBezTo>
                    <a:pt x="444" y="7423"/>
                    <a:pt x="607" y="6227"/>
                    <a:pt x="607" y="6227"/>
                  </a:cubicBezTo>
                  <a:cubicBezTo>
                    <a:pt x="689" y="5719"/>
                    <a:pt x="952" y="5243"/>
                    <a:pt x="1345" y="4915"/>
                  </a:cubicBezTo>
                  <a:cubicBezTo>
                    <a:pt x="1943" y="4462"/>
                    <a:pt x="2709" y="4378"/>
                    <a:pt x="3195" y="4378"/>
                  </a:cubicBezTo>
                  <a:cubicBezTo>
                    <a:pt x="3483" y="4378"/>
                    <a:pt x="3673" y="4407"/>
                    <a:pt x="3673" y="4407"/>
                  </a:cubicBezTo>
                  <a:cubicBezTo>
                    <a:pt x="3918" y="4440"/>
                    <a:pt x="4148" y="4456"/>
                    <a:pt x="4361" y="4473"/>
                  </a:cubicBezTo>
                  <a:cubicBezTo>
                    <a:pt x="4451" y="4477"/>
                    <a:pt x="4542" y="4479"/>
                    <a:pt x="4634" y="4479"/>
                  </a:cubicBezTo>
                  <a:cubicBezTo>
                    <a:pt x="5622" y="4479"/>
                    <a:pt x="6730" y="4218"/>
                    <a:pt x="7344" y="3244"/>
                  </a:cubicBezTo>
                  <a:cubicBezTo>
                    <a:pt x="8115" y="1981"/>
                    <a:pt x="7361" y="178"/>
                    <a:pt x="6033" y="14"/>
                  </a:cubicBezTo>
                  <a:cubicBezTo>
                    <a:pt x="5948" y="5"/>
                    <a:pt x="5862" y="1"/>
                    <a:pt x="577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9" name="Google Shape;9529;p22"/>
            <p:cNvSpPr/>
            <p:nvPr/>
          </p:nvSpPr>
          <p:spPr>
            <a:xfrm>
              <a:off x="7813259" y="3184367"/>
              <a:ext cx="152482" cy="77449"/>
            </a:xfrm>
            <a:custGeom>
              <a:avLst/>
              <a:gdLst/>
              <a:ahLst/>
              <a:cxnLst/>
              <a:rect l="l" t="t" r="r" b="b"/>
              <a:pathLst>
                <a:path w="4672" h="2373" extrusionOk="0">
                  <a:moveTo>
                    <a:pt x="1085" y="1"/>
                  </a:moveTo>
                  <a:cubicBezTo>
                    <a:pt x="394" y="1"/>
                    <a:pt x="0" y="226"/>
                    <a:pt x="0" y="226"/>
                  </a:cubicBezTo>
                  <a:cubicBezTo>
                    <a:pt x="84" y="210"/>
                    <a:pt x="164" y="203"/>
                    <a:pt x="240" y="203"/>
                  </a:cubicBezTo>
                  <a:cubicBezTo>
                    <a:pt x="732" y="203"/>
                    <a:pt x="1048" y="511"/>
                    <a:pt x="935" y="980"/>
                  </a:cubicBezTo>
                  <a:cubicBezTo>
                    <a:pt x="803" y="1406"/>
                    <a:pt x="967" y="1865"/>
                    <a:pt x="1312" y="2111"/>
                  </a:cubicBezTo>
                  <a:cubicBezTo>
                    <a:pt x="1639" y="2373"/>
                    <a:pt x="2541" y="2373"/>
                    <a:pt x="2541" y="2373"/>
                  </a:cubicBezTo>
                  <a:cubicBezTo>
                    <a:pt x="2279" y="2242"/>
                    <a:pt x="2524" y="1881"/>
                    <a:pt x="2688" y="1439"/>
                  </a:cubicBezTo>
                  <a:cubicBezTo>
                    <a:pt x="2844" y="1033"/>
                    <a:pt x="2422" y="880"/>
                    <a:pt x="2225" y="880"/>
                  </a:cubicBezTo>
                  <a:cubicBezTo>
                    <a:pt x="2215" y="880"/>
                    <a:pt x="2206" y="881"/>
                    <a:pt x="2197" y="881"/>
                  </a:cubicBezTo>
                  <a:cubicBezTo>
                    <a:pt x="2103" y="891"/>
                    <a:pt x="2025" y="911"/>
                    <a:pt x="1951" y="911"/>
                  </a:cubicBezTo>
                  <a:cubicBezTo>
                    <a:pt x="1896" y="911"/>
                    <a:pt x="1843" y="900"/>
                    <a:pt x="1787" y="865"/>
                  </a:cubicBezTo>
                  <a:cubicBezTo>
                    <a:pt x="1694" y="786"/>
                    <a:pt x="1740" y="578"/>
                    <a:pt x="2011" y="578"/>
                  </a:cubicBezTo>
                  <a:cubicBezTo>
                    <a:pt x="2076" y="578"/>
                    <a:pt x="2154" y="590"/>
                    <a:pt x="2246" y="619"/>
                  </a:cubicBezTo>
                  <a:cubicBezTo>
                    <a:pt x="2721" y="767"/>
                    <a:pt x="2590" y="1226"/>
                    <a:pt x="3311" y="1373"/>
                  </a:cubicBezTo>
                  <a:cubicBezTo>
                    <a:pt x="3367" y="1385"/>
                    <a:pt x="3420" y="1390"/>
                    <a:pt x="3470" y="1390"/>
                  </a:cubicBezTo>
                  <a:cubicBezTo>
                    <a:pt x="4060" y="1390"/>
                    <a:pt x="4219" y="643"/>
                    <a:pt x="4295" y="537"/>
                  </a:cubicBezTo>
                  <a:cubicBezTo>
                    <a:pt x="4409" y="390"/>
                    <a:pt x="4524" y="258"/>
                    <a:pt x="4672" y="144"/>
                  </a:cubicBezTo>
                  <a:lnTo>
                    <a:pt x="4672" y="144"/>
                  </a:lnTo>
                  <a:cubicBezTo>
                    <a:pt x="4462" y="268"/>
                    <a:pt x="4086" y="386"/>
                    <a:pt x="3547" y="386"/>
                  </a:cubicBezTo>
                  <a:cubicBezTo>
                    <a:pt x="3159" y="386"/>
                    <a:pt x="2687" y="325"/>
                    <a:pt x="2131" y="160"/>
                  </a:cubicBezTo>
                  <a:cubicBezTo>
                    <a:pt x="1733" y="42"/>
                    <a:pt x="1382" y="1"/>
                    <a:pt x="108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0" name="Google Shape;9530;p22"/>
            <p:cNvSpPr/>
            <p:nvPr/>
          </p:nvSpPr>
          <p:spPr>
            <a:xfrm>
              <a:off x="7822332" y="3041937"/>
              <a:ext cx="104897" cy="109270"/>
            </a:xfrm>
            <a:custGeom>
              <a:avLst/>
              <a:gdLst/>
              <a:ahLst/>
              <a:cxnLst/>
              <a:rect l="l" t="t" r="r" b="b"/>
              <a:pathLst>
                <a:path w="3214" h="3348" extrusionOk="0">
                  <a:moveTo>
                    <a:pt x="1951" y="0"/>
                  </a:moveTo>
                  <a:lnTo>
                    <a:pt x="1951" y="0"/>
                  </a:lnTo>
                  <a:cubicBezTo>
                    <a:pt x="1492" y="279"/>
                    <a:pt x="1427" y="721"/>
                    <a:pt x="722" y="1344"/>
                  </a:cubicBezTo>
                  <a:cubicBezTo>
                    <a:pt x="1" y="1951"/>
                    <a:pt x="198" y="2410"/>
                    <a:pt x="361" y="2672"/>
                  </a:cubicBezTo>
                  <a:cubicBezTo>
                    <a:pt x="460" y="2803"/>
                    <a:pt x="427" y="3000"/>
                    <a:pt x="296" y="3082"/>
                  </a:cubicBezTo>
                  <a:cubicBezTo>
                    <a:pt x="1394" y="2983"/>
                    <a:pt x="1230" y="2328"/>
                    <a:pt x="1165" y="2147"/>
                  </a:cubicBezTo>
                  <a:cubicBezTo>
                    <a:pt x="1099" y="1951"/>
                    <a:pt x="1132" y="1836"/>
                    <a:pt x="1247" y="1836"/>
                  </a:cubicBezTo>
                  <a:cubicBezTo>
                    <a:pt x="1345" y="1836"/>
                    <a:pt x="1345" y="2065"/>
                    <a:pt x="1329" y="2344"/>
                  </a:cubicBezTo>
                  <a:cubicBezTo>
                    <a:pt x="1329" y="2623"/>
                    <a:pt x="1263" y="3278"/>
                    <a:pt x="2115" y="3344"/>
                  </a:cubicBezTo>
                  <a:cubicBezTo>
                    <a:pt x="2147" y="3346"/>
                    <a:pt x="2178" y="3348"/>
                    <a:pt x="2208" y="3348"/>
                  </a:cubicBezTo>
                  <a:cubicBezTo>
                    <a:pt x="2986" y="3348"/>
                    <a:pt x="3214" y="2557"/>
                    <a:pt x="3214" y="2557"/>
                  </a:cubicBezTo>
                  <a:lnTo>
                    <a:pt x="3214" y="2557"/>
                  </a:lnTo>
                  <a:cubicBezTo>
                    <a:pt x="3092" y="2591"/>
                    <a:pt x="2946" y="2615"/>
                    <a:pt x="2790" y="2615"/>
                  </a:cubicBezTo>
                  <a:cubicBezTo>
                    <a:pt x="2338" y="2615"/>
                    <a:pt x="1806" y="2412"/>
                    <a:pt x="1574" y="1656"/>
                  </a:cubicBezTo>
                  <a:cubicBezTo>
                    <a:pt x="1378" y="1066"/>
                    <a:pt x="1525" y="426"/>
                    <a:pt x="195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1" name="Google Shape;9531;p22"/>
            <p:cNvSpPr/>
            <p:nvPr/>
          </p:nvSpPr>
          <p:spPr>
            <a:xfrm>
              <a:off x="7986042" y="2885701"/>
              <a:ext cx="49250" cy="250395"/>
            </a:xfrm>
            <a:custGeom>
              <a:avLst/>
              <a:gdLst/>
              <a:ahLst/>
              <a:cxnLst/>
              <a:rect l="l" t="t" r="r" b="b"/>
              <a:pathLst>
                <a:path w="1509" h="7672" extrusionOk="0">
                  <a:moveTo>
                    <a:pt x="887" y="0"/>
                  </a:moveTo>
                  <a:cubicBezTo>
                    <a:pt x="569" y="0"/>
                    <a:pt x="328" y="378"/>
                    <a:pt x="328" y="378"/>
                  </a:cubicBezTo>
                  <a:cubicBezTo>
                    <a:pt x="50" y="788"/>
                    <a:pt x="1" y="1296"/>
                    <a:pt x="33" y="1853"/>
                  </a:cubicBezTo>
                  <a:cubicBezTo>
                    <a:pt x="99" y="2837"/>
                    <a:pt x="460" y="3984"/>
                    <a:pt x="558" y="5181"/>
                  </a:cubicBezTo>
                  <a:cubicBezTo>
                    <a:pt x="705" y="7065"/>
                    <a:pt x="50" y="7672"/>
                    <a:pt x="50" y="7672"/>
                  </a:cubicBezTo>
                  <a:cubicBezTo>
                    <a:pt x="738" y="7131"/>
                    <a:pt x="902" y="5361"/>
                    <a:pt x="771" y="4000"/>
                  </a:cubicBezTo>
                  <a:cubicBezTo>
                    <a:pt x="689" y="3296"/>
                    <a:pt x="673" y="2574"/>
                    <a:pt x="722" y="1853"/>
                  </a:cubicBezTo>
                  <a:cubicBezTo>
                    <a:pt x="755" y="1492"/>
                    <a:pt x="820" y="1214"/>
                    <a:pt x="919" y="1099"/>
                  </a:cubicBezTo>
                  <a:cubicBezTo>
                    <a:pt x="1181" y="837"/>
                    <a:pt x="1509" y="280"/>
                    <a:pt x="1082" y="50"/>
                  </a:cubicBezTo>
                  <a:cubicBezTo>
                    <a:pt x="1015" y="15"/>
                    <a:pt x="949" y="0"/>
                    <a:pt x="88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2" name="Google Shape;9532;p22"/>
            <p:cNvSpPr/>
            <p:nvPr/>
          </p:nvSpPr>
          <p:spPr>
            <a:xfrm>
              <a:off x="8049163" y="2903358"/>
              <a:ext cx="151438" cy="179245"/>
            </a:xfrm>
            <a:custGeom>
              <a:avLst/>
              <a:gdLst/>
              <a:ahLst/>
              <a:cxnLst/>
              <a:rect l="l" t="t" r="r" b="b"/>
              <a:pathLst>
                <a:path w="4640" h="5492" extrusionOk="0">
                  <a:moveTo>
                    <a:pt x="4344" y="1"/>
                  </a:moveTo>
                  <a:cubicBezTo>
                    <a:pt x="4443" y="460"/>
                    <a:pt x="4328" y="951"/>
                    <a:pt x="4017" y="1296"/>
                  </a:cubicBezTo>
                  <a:cubicBezTo>
                    <a:pt x="3951" y="1378"/>
                    <a:pt x="3886" y="1443"/>
                    <a:pt x="3804" y="1509"/>
                  </a:cubicBezTo>
                  <a:cubicBezTo>
                    <a:pt x="3017" y="2082"/>
                    <a:pt x="1902" y="1787"/>
                    <a:pt x="1001" y="2427"/>
                  </a:cubicBezTo>
                  <a:cubicBezTo>
                    <a:pt x="99" y="3050"/>
                    <a:pt x="197" y="3967"/>
                    <a:pt x="181" y="4476"/>
                  </a:cubicBezTo>
                  <a:cubicBezTo>
                    <a:pt x="197" y="4820"/>
                    <a:pt x="132" y="5164"/>
                    <a:pt x="1" y="5492"/>
                  </a:cubicBezTo>
                  <a:cubicBezTo>
                    <a:pt x="312" y="5295"/>
                    <a:pt x="476" y="4935"/>
                    <a:pt x="443" y="4574"/>
                  </a:cubicBezTo>
                  <a:cubicBezTo>
                    <a:pt x="443" y="3931"/>
                    <a:pt x="515" y="3202"/>
                    <a:pt x="711" y="3202"/>
                  </a:cubicBezTo>
                  <a:cubicBezTo>
                    <a:pt x="725" y="3202"/>
                    <a:pt x="740" y="3206"/>
                    <a:pt x="755" y="3213"/>
                  </a:cubicBezTo>
                  <a:cubicBezTo>
                    <a:pt x="984" y="3328"/>
                    <a:pt x="788" y="3574"/>
                    <a:pt x="706" y="3722"/>
                  </a:cubicBezTo>
                  <a:cubicBezTo>
                    <a:pt x="624" y="3886"/>
                    <a:pt x="460" y="4541"/>
                    <a:pt x="1165" y="4951"/>
                  </a:cubicBezTo>
                  <a:cubicBezTo>
                    <a:pt x="1165" y="4951"/>
                    <a:pt x="935" y="4426"/>
                    <a:pt x="1328" y="4148"/>
                  </a:cubicBezTo>
                  <a:cubicBezTo>
                    <a:pt x="1738" y="3869"/>
                    <a:pt x="2001" y="3705"/>
                    <a:pt x="1951" y="3132"/>
                  </a:cubicBezTo>
                  <a:cubicBezTo>
                    <a:pt x="1908" y="2608"/>
                    <a:pt x="2251" y="2175"/>
                    <a:pt x="2478" y="2175"/>
                  </a:cubicBezTo>
                  <a:cubicBezTo>
                    <a:pt x="2507" y="2175"/>
                    <a:pt x="2534" y="2182"/>
                    <a:pt x="2558" y="2197"/>
                  </a:cubicBezTo>
                  <a:cubicBezTo>
                    <a:pt x="2787" y="2345"/>
                    <a:pt x="2525" y="2558"/>
                    <a:pt x="2394" y="2607"/>
                  </a:cubicBezTo>
                  <a:cubicBezTo>
                    <a:pt x="2214" y="2722"/>
                    <a:pt x="2181" y="2984"/>
                    <a:pt x="2328" y="3148"/>
                  </a:cubicBezTo>
                  <a:cubicBezTo>
                    <a:pt x="2541" y="3394"/>
                    <a:pt x="2476" y="3705"/>
                    <a:pt x="2214" y="3804"/>
                  </a:cubicBezTo>
                  <a:cubicBezTo>
                    <a:pt x="2214" y="3804"/>
                    <a:pt x="2269" y="3810"/>
                    <a:pt x="2363" y="3810"/>
                  </a:cubicBezTo>
                  <a:cubicBezTo>
                    <a:pt x="2685" y="3810"/>
                    <a:pt x="3456" y="3732"/>
                    <a:pt x="3951" y="3033"/>
                  </a:cubicBezTo>
                  <a:cubicBezTo>
                    <a:pt x="4295" y="2525"/>
                    <a:pt x="4525" y="1919"/>
                    <a:pt x="4574" y="1296"/>
                  </a:cubicBezTo>
                  <a:cubicBezTo>
                    <a:pt x="4640" y="853"/>
                    <a:pt x="4541" y="394"/>
                    <a:pt x="43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3" name="Google Shape;9533;p22"/>
            <p:cNvSpPr/>
            <p:nvPr/>
          </p:nvSpPr>
          <p:spPr>
            <a:xfrm>
              <a:off x="8570220" y="4412614"/>
              <a:ext cx="75491" cy="68637"/>
            </a:xfrm>
            <a:custGeom>
              <a:avLst/>
              <a:gdLst/>
              <a:ahLst/>
              <a:cxnLst/>
              <a:rect l="l" t="t" r="r" b="b"/>
              <a:pathLst>
                <a:path w="2313" h="2103" extrusionOk="0">
                  <a:moveTo>
                    <a:pt x="1784" y="1"/>
                  </a:moveTo>
                  <a:cubicBezTo>
                    <a:pt x="1314" y="1"/>
                    <a:pt x="1020" y="401"/>
                    <a:pt x="935" y="1096"/>
                  </a:cubicBezTo>
                  <a:cubicBezTo>
                    <a:pt x="919" y="1210"/>
                    <a:pt x="870" y="1325"/>
                    <a:pt x="821" y="1440"/>
                  </a:cubicBezTo>
                  <a:cubicBezTo>
                    <a:pt x="622" y="1750"/>
                    <a:pt x="254" y="1788"/>
                    <a:pt x="87" y="1788"/>
                  </a:cubicBezTo>
                  <a:cubicBezTo>
                    <a:pt x="34" y="1788"/>
                    <a:pt x="1" y="1784"/>
                    <a:pt x="1" y="1784"/>
                  </a:cubicBezTo>
                  <a:lnTo>
                    <a:pt x="1" y="1784"/>
                  </a:lnTo>
                  <a:cubicBezTo>
                    <a:pt x="121" y="1849"/>
                    <a:pt x="695" y="2102"/>
                    <a:pt x="1231" y="2102"/>
                  </a:cubicBezTo>
                  <a:cubicBezTo>
                    <a:pt x="1502" y="2102"/>
                    <a:pt x="1764" y="2037"/>
                    <a:pt x="1952" y="1850"/>
                  </a:cubicBezTo>
                  <a:cubicBezTo>
                    <a:pt x="2066" y="1735"/>
                    <a:pt x="2148" y="1587"/>
                    <a:pt x="2197" y="1440"/>
                  </a:cubicBezTo>
                  <a:cubicBezTo>
                    <a:pt x="2312" y="997"/>
                    <a:pt x="2066" y="555"/>
                    <a:pt x="1952" y="374"/>
                  </a:cubicBezTo>
                  <a:cubicBezTo>
                    <a:pt x="1870" y="260"/>
                    <a:pt x="1886" y="96"/>
                    <a:pt x="2017" y="30"/>
                  </a:cubicBezTo>
                  <a:cubicBezTo>
                    <a:pt x="1935" y="10"/>
                    <a:pt x="1857" y="1"/>
                    <a:pt x="178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4" name="Google Shape;9534;p22"/>
            <p:cNvSpPr/>
            <p:nvPr/>
          </p:nvSpPr>
          <p:spPr>
            <a:xfrm>
              <a:off x="8438104" y="4366921"/>
              <a:ext cx="96868" cy="63708"/>
            </a:xfrm>
            <a:custGeom>
              <a:avLst/>
              <a:gdLst/>
              <a:ahLst/>
              <a:cxnLst/>
              <a:rect l="l" t="t" r="r" b="b"/>
              <a:pathLst>
                <a:path w="2968" h="1952" extrusionOk="0">
                  <a:moveTo>
                    <a:pt x="2040" y="0"/>
                  </a:moveTo>
                  <a:cubicBezTo>
                    <a:pt x="332" y="0"/>
                    <a:pt x="295" y="1081"/>
                    <a:pt x="295" y="1365"/>
                  </a:cubicBezTo>
                  <a:cubicBezTo>
                    <a:pt x="295" y="1561"/>
                    <a:pt x="181" y="1725"/>
                    <a:pt x="0" y="1791"/>
                  </a:cubicBezTo>
                  <a:cubicBezTo>
                    <a:pt x="271" y="1904"/>
                    <a:pt x="509" y="1952"/>
                    <a:pt x="716" y="1952"/>
                  </a:cubicBezTo>
                  <a:cubicBezTo>
                    <a:pt x="1475" y="1952"/>
                    <a:pt x="1840" y="1306"/>
                    <a:pt x="2033" y="791"/>
                  </a:cubicBezTo>
                  <a:cubicBezTo>
                    <a:pt x="2197" y="414"/>
                    <a:pt x="2557" y="135"/>
                    <a:pt x="2967" y="86"/>
                  </a:cubicBezTo>
                  <a:cubicBezTo>
                    <a:pt x="2613" y="26"/>
                    <a:pt x="2306" y="0"/>
                    <a:pt x="20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5" name="Google Shape;9535;p22"/>
            <p:cNvSpPr/>
            <p:nvPr/>
          </p:nvSpPr>
          <p:spPr>
            <a:xfrm>
              <a:off x="8400636" y="4366105"/>
              <a:ext cx="47651" cy="37207"/>
            </a:xfrm>
            <a:custGeom>
              <a:avLst/>
              <a:gdLst/>
              <a:ahLst/>
              <a:cxnLst/>
              <a:rect l="l" t="t" r="r" b="b"/>
              <a:pathLst>
                <a:path w="1460" h="1140" extrusionOk="0">
                  <a:moveTo>
                    <a:pt x="478" y="0"/>
                  </a:moveTo>
                  <a:cubicBezTo>
                    <a:pt x="434" y="0"/>
                    <a:pt x="388" y="9"/>
                    <a:pt x="345" y="29"/>
                  </a:cubicBezTo>
                  <a:cubicBezTo>
                    <a:pt x="99" y="144"/>
                    <a:pt x="1" y="423"/>
                    <a:pt x="99" y="669"/>
                  </a:cubicBezTo>
                  <a:cubicBezTo>
                    <a:pt x="198" y="865"/>
                    <a:pt x="362" y="1029"/>
                    <a:pt x="575" y="1095"/>
                  </a:cubicBezTo>
                  <a:cubicBezTo>
                    <a:pt x="659" y="1125"/>
                    <a:pt x="743" y="1139"/>
                    <a:pt x="825" y="1139"/>
                  </a:cubicBezTo>
                  <a:cubicBezTo>
                    <a:pt x="968" y="1139"/>
                    <a:pt x="1106" y="1096"/>
                    <a:pt x="1230" y="1013"/>
                  </a:cubicBezTo>
                  <a:cubicBezTo>
                    <a:pt x="1378" y="882"/>
                    <a:pt x="1460" y="701"/>
                    <a:pt x="1443" y="521"/>
                  </a:cubicBezTo>
                  <a:lnTo>
                    <a:pt x="1443" y="521"/>
                  </a:lnTo>
                  <a:cubicBezTo>
                    <a:pt x="1443" y="521"/>
                    <a:pt x="1150" y="902"/>
                    <a:pt x="786" y="902"/>
                  </a:cubicBezTo>
                  <a:cubicBezTo>
                    <a:pt x="765" y="902"/>
                    <a:pt x="744" y="901"/>
                    <a:pt x="722" y="898"/>
                  </a:cubicBezTo>
                  <a:cubicBezTo>
                    <a:pt x="148" y="849"/>
                    <a:pt x="66" y="275"/>
                    <a:pt x="345" y="111"/>
                  </a:cubicBezTo>
                  <a:cubicBezTo>
                    <a:pt x="390" y="84"/>
                    <a:pt x="437" y="72"/>
                    <a:pt x="482" y="72"/>
                  </a:cubicBezTo>
                  <a:cubicBezTo>
                    <a:pt x="603" y="72"/>
                    <a:pt x="710" y="160"/>
                    <a:pt x="722" y="292"/>
                  </a:cubicBezTo>
                  <a:cubicBezTo>
                    <a:pt x="744" y="399"/>
                    <a:pt x="660" y="464"/>
                    <a:pt x="608" y="464"/>
                  </a:cubicBezTo>
                  <a:cubicBezTo>
                    <a:pt x="581" y="464"/>
                    <a:pt x="563" y="446"/>
                    <a:pt x="575" y="406"/>
                  </a:cubicBezTo>
                  <a:cubicBezTo>
                    <a:pt x="587" y="332"/>
                    <a:pt x="553" y="268"/>
                    <a:pt x="480" y="268"/>
                  </a:cubicBezTo>
                  <a:cubicBezTo>
                    <a:pt x="456" y="268"/>
                    <a:pt x="427" y="275"/>
                    <a:pt x="394" y="292"/>
                  </a:cubicBezTo>
                  <a:cubicBezTo>
                    <a:pt x="280" y="357"/>
                    <a:pt x="394" y="537"/>
                    <a:pt x="394" y="537"/>
                  </a:cubicBezTo>
                  <a:cubicBezTo>
                    <a:pt x="446" y="575"/>
                    <a:pt x="504" y="593"/>
                    <a:pt x="559" y="593"/>
                  </a:cubicBezTo>
                  <a:cubicBezTo>
                    <a:pt x="696" y="593"/>
                    <a:pt x="820" y="487"/>
                    <a:pt x="820" y="324"/>
                  </a:cubicBezTo>
                  <a:cubicBezTo>
                    <a:pt x="820" y="141"/>
                    <a:pt x="654" y="0"/>
                    <a:pt x="4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6" name="Google Shape;9536;p22"/>
            <p:cNvSpPr/>
            <p:nvPr/>
          </p:nvSpPr>
          <p:spPr>
            <a:xfrm>
              <a:off x="8999599" y="4074032"/>
              <a:ext cx="79962" cy="178560"/>
            </a:xfrm>
            <a:custGeom>
              <a:avLst/>
              <a:gdLst/>
              <a:ahLst/>
              <a:cxnLst/>
              <a:rect l="l" t="t" r="r" b="b"/>
              <a:pathLst>
                <a:path w="2450" h="5471" extrusionOk="0">
                  <a:moveTo>
                    <a:pt x="1007" y="0"/>
                  </a:moveTo>
                  <a:cubicBezTo>
                    <a:pt x="659" y="0"/>
                    <a:pt x="0" y="565"/>
                    <a:pt x="302" y="2438"/>
                  </a:cubicBezTo>
                  <a:cubicBezTo>
                    <a:pt x="614" y="4471"/>
                    <a:pt x="2187" y="5421"/>
                    <a:pt x="2449" y="5471"/>
                  </a:cubicBezTo>
                  <a:cubicBezTo>
                    <a:pt x="2449" y="5471"/>
                    <a:pt x="925" y="4487"/>
                    <a:pt x="794" y="2815"/>
                  </a:cubicBezTo>
                  <a:cubicBezTo>
                    <a:pt x="663" y="1143"/>
                    <a:pt x="1171" y="1110"/>
                    <a:pt x="1335" y="750"/>
                  </a:cubicBezTo>
                  <a:cubicBezTo>
                    <a:pt x="1482" y="389"/>
                    <a:pt x="1417" y="111"/>
                    <a:pt x="1089" y="12"/>
                  </a:cubicBezTo>
                  <a:cubicBezTo>
                    <a:pt x="1065" y="5"/>
                    <a:pt x="1037" y="0"/>
                    <a:pt x="100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7" name="Google Shape;9537;p22"/>
            <p:cNvSpPr/>
            <p:nvPr/>
          </p:nvSpPr>
          <p:spPr>
            <a:xfrm>
              <a:off x="8965036" y="4025337"/>
              <a:ext cx="171771" cy="232085"/>
            </a:xfrm>
            <a:custGeom>
              <a:avLst/>
              <a:gdLst/>
              <a:ahLst/>
              <a:cxnLst/>
              <a:rect l="l" t="t" r="r" b="b"/>
              <a:pathLst>
                <a:path w="5263" h="7111" extrusionOk="0">
                  <a:moveTo>
                    <a:pt x="3582" y="1"/>
                  </a:moveTo>
                  <a:cubicBezTo>
                    <a:pt x="3371" y="1"/>
                    <a:pt x="3173" y="27"/>
                    <a:pt x="3000" y="62"/>
                  </a:cubicBezTo>
                  <a:cubicBezTo>
                    <a:pt x="2574" y="127"/>
                    <a:pt x="2164" y="308"/>
                    <a:pt x="1804" y="554"/>
                  </a:cubicBezTo>
                  <a:cubicBezTo>
                    <a:pt x="1" y="1930"/>
                    <a:pt x="312" y="4291"/>
                    <a:pt x="853" y="5438"/>
                  </a:cubicBezTo>
                  <a:cubicBezTo>
                    <a:pt x="1417" y="6596"/>
                    <a:pt x="2165" y="7046"/>
                    <a:pt x="2254" y="7104"/>
                  </a:cubicBezTo>
                  <a:lnTo>
                    <a:pt x="2254" y="7104"/>
                  </a:lnTo>
                  <a:cubicBezTo>
                    <a:pt x="1668" y="6662"/>
                    <a:pt x="1212" y="6074"/>
                    <a:pt x="935" y="5405"/>
                  </a:cubicBezTo>
                  <a:cubicBezTo>
                    <a:pt x="443" y="4242"/>
                    <a:pt x="197" y="1980"/>
                    <a:pt x="1902" y="685"/>
                  </a:cubicBezTo>
                  <a:cubicBezTo>
                    <a:pt x="2337" y="376"/>
                    <a:pt x="2898" y="184"/>
                    <a:pt x="3411" y="184"/>
                  </a:cubicBezTo>
                  <a:cubicBezTo>
                    <a:pt x="3827" y="184"/>
                    <a:pt x="4212" y="310"/>
                    <a:pt x="4476" y="603"/>
                  </a:cubicBezTo>
                  <a:cubicBezTo>
                    <a:pt x="5121" y="1248"/>
                    <a:pt x="4654" y="2292"/>
                    <a:pt x="3951" y="2292"/>
                  </a:cubicBezTo>
                  <a:cubicBezTo>
                    <a:pt x="3940" y="2292"/>
                    <a:pt x="3929" y="2292"/>
                    <a:pt x="3918" y="2291"/>
                  </a:cubicBezTo>
                  <a:cubicBezTo>
                    <a:pt x="3882" y="2297"/>
                    <a:pt x="3846" y="2300"/>
                    <a:pt x="3810" y="2300"/>
                  </a:cubicBezTo>
                  <a:cubicBezTo>
                    <a:pt x="3566" y="2300"/>
                    <a:pt x="3326" y="2161"/>
                    <a:pt x="3197" y="1947"/>
                  </a:cubicBezTo>
                  <a:cubicBezTo>
                    <a:pt x="3131" y="1832"/>
                    <a:pt x="3115" y="1717"/>
                    <a:pt x="3131" y="1586"/>
                  </a:cubicBezTo>
                  <a:cubicBezTo>
                    <a:pt x="3151" y="1329"/>
                    <a:pt x="3231" y="1251"/>
                    <a:pt x="3283" y="1251"/>
                  </a:cubicBezTo>
                  <a:cubicBezTo>
                    <a:pt x="3318" y="1251"/>
                    <a:pt x="3341" y="1285"/>
                    <a:pt x="3328" y="1324"/>
                  </a:cubicBezTo>
                  <a:cubicBezTo>
                    <a:pt x="3299" y="1575"/>
                    <a:pt x="3483" y="1774"/>
                    <a:pt x="3712" y="1774"/>
                  </a:cubicBezTo>
                  <a:cubicBezTo>
                    <a:pt x="3736" y="1774"/>
                    <a:pt x="3762" y="1771"/>
                    <a:pt x="3787" y="1766"/>
                  </a:cubicBezTo>
                  <a:cubicBezTo>
                    <a:pt x="4197" y="1701"/>
                    <a:pt x="4312" y="1160"/>
                    <a:pt x="3951" y="963"/>
                  </a:cubicBezTo>
                  <a:cubicBezTo>
                    <a:pt x="3851" y="911"/>
                    <a:pt x="3749" y="888"/>
                    <a:pt x="3649" y="888"/>
                  </a:cubicBezTo>
                  <a:cubicBezTo>
                    <a:pt x="3341" y="888"/>
                    <a:pt x="3066" y="1116"/>
                    <a:pt x="3017" y="1439"/>
                  </a:cubicBezTo>
                  <a:cubicBezTo>
                    <a:pt x="2951" y="1783"/>
                    <a:pt x="3115" y="2111"/>
                    <a:pt x="3410" y="2258"/>
                  </a:cubicBezTo>
                  <a:lnTo>
                    <a:pt x="3427" y="2275"/>
                  </a:lnTo>
                  <a:lnTo>
                    <a:pt x="3443" y="2275"/>
                  </a:lnTo>
                  <a:cubicBezTo>
                    <a:pt x="3541" y="2324"/>
                    <a:pt x="3640" y="2373"/>
                    <a:pt x="3754" y="2389"/>
                  </a:cubicBezTo>
                  <a:cubicBezTo>
                    <a:pt x="3852" y="2412"/>
                    <a:pt x="3949" y="2422"/>
                    <a:pt x="4043" y="2422"/>
                  </a:cubicBezTo>
                  <a:cubicBezTo>
                    <a:pt x="4647" y="2422"/>
                    <a:pt x="5159" y="1996"/>
                    <a:pt x="5230" y="1471"/>
                  </a:cubicBezTo>
                  <a:cubicBezTo>
                    <a:pt x="5262" y="1062"/>
                    <a:pt x="5098" y="652"/>
                    <a:pt x="4787" y="390"/>
                  </a:cubicBezTo>
                  <a:cubicBezTo>
                    <a:pt x="4404" y="92"/>
                    <a:pt x="3972" y="1"/>
                    <a:pt x="3582" y="1"/>
                  </a:cubicBezTo>
                  <a:close/>
                  <a:moveTo>
                    <a:pt x="2254" y="7104"/>
                  </a:moveTo>
                  <a:cubicBezTo>
                    <a:pt x="2257" y="7106"/>
                    <a:pt x="2260" y="7108"/>
                    <a:pt x="2263" y="7110"/>
                  </a:cubicBezTo>
                  <a:cubicBezTo>
                    <a:pt x="2264" y="7110"/>
                    <a:pt x="2261" y="7108"/>
                    <a:pt x="2254" y="710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8" name="Google Shape;9538;p22"/>
            <p:cNvSpPr/>
            <p:nvPr/>
          </p:nvSpPr>
          <p:spPr>
            <a:xfrm>
              <a:off x="9145326" y="3871647"/>
              <a:ext cx="87762" cy="145008"/>
            </a:xfrm>
            <a:custGeom>
              <a:avLst/>
              <a:gdLst/>
              <a:ahLst/>
              <a:cxnLst/>
              <a:rect l="l" t="t" r="r" b="b"/>
              <a:pathLst>
                <a:path w="2689" h="4443" extrusionOk="0">
                  <a:moveTo>
                    <a:pt x="1345" y="1"/>
                  </a:moveTo>
                  <a:cubicBezTo>
                    <a:pt x="1263" y="148"/>
                    <a:pt x="1148" y="296"/>
                    <a:pt x="1017" y="427"/>
                  </a:cubicBezTo>
                  <a:cubicBezTo>
                    <a:pt x="574" y="853"/>
                    <a:pt x="1" y="1722"/>
                    <a:pt x="738" y="2902"/>
                  </a:cubicBezTo>
                  <a:cubicBezTo>
                    <a:pt x="1017" y="3378"/>
                    <a:pt x="1230" y="3886"/>
                    <a:pt x="1345" y="4443"/>
                  </a:cubicBezTo>
                  <a:cubicBezTo>
                    <a:pt x="1459" y="3886"/>
                    <a:pt x="1673" y="3378"/>
                    <a:pt x="1968" y="2902"/>
                  </a:cubicBezTo>
                  <a:cubicBezTo>
                    <a:pt x="2689" y="1722"/>
                    <a:pt x="2115" y="853"/>
                    <a:pt x="1673" y="427"/>
                  </a:cubicBezTo>
                  <a:cubicBezTo>
                    <a:pt x="1541" y="296"/>
                    <a:pt x="1443" y="148"/>
                    <a:pt x="13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9" name="Google Shape;9539;p22"/>
            <p:cNvSpPr/>
            <p:nvPr/>
          </p:nvSpPr>
          <p:spPr>
            <a:xfrm>
              <a:off x="8928123" y="3845439"/>
              <a:ext cx="169617" cy="268052"/>
            </a:xfrm>
            <a:custGeom>
              <a:avLst/>
              <a:gdLst/>
              <a:ahLst/>
              <a:cxnLst/>
              <a:rect l="l" t="t" r="r" b="b"/>
              <a:pathLst>
                <a:path w="5197" h="8213" extrusionOk="0">
                  <a:moveTo>
                    <a:pt x="4115" y="1"/>
                  </a:moveTo>
                  <a:lnTo>
                    <a:pt x="4115" y="1"/>
                  </a:lnTo>
                  <a:cubicBezTo>
                    <a:pt x="4115" y="1"/>
                    <a:pt x="4180" y="624"/>
                    <a:pt x="3787" y="853"/>
                  </a:cubicBezTo>
                  <a:cubicBezTo>
                    <a:pt x="3394" y="1066"/>
                    <a:pt x="2836" y="1542"/>
                    <a:pt x="3427" y="2066"/>
                  </a:cubicBezTo>
                  <a:cubicBezTo>
                    <a:pt x="4033" y="2591"/>
                    <a:pt x="4197" y="3345"/>
                    <a:pt x="3672" y="4082"/>
                  </a:cubicBezTo>
                  <a:cubicBezTo>
                    <a:pt x="3672" y="4082"/>
                    <a:pt x="3984" y="2984"/>
                    <a:pt x="3246" y="2492"/>
                  </a:cubicBezTo>
                  <a:cubicBezTo>
                    <a:pt x="3047" y="2359"/>
                    <a:pt x="2888" y="2323"/>
                    <a:pt x="2773" y="2323"/>
                  </a:cubicBezTo>
                  <a:cubicBezTo>
                    <a:pt x="2632" y="2323"/>
                    <a:pt x="2558" y="2378"/>
                    <a:pt x="2558" y="2378"/>
                  </a:cubicBezTo>
                  <a:cubicBezTo>
                    <a:pt x="2623" y="2509"/>
                    <a:pt x="2656" y="2640"/>
                    <a:pt x="2673" y="2787"/>
                  </a:cubicBezTo>
                  <a:cubicBezTo>
                    <a:pt x="2689" y="3017"/>
                    <a:pt x="2197" y="3377"/>
                    <a:pt x="2558" y="3754"/>
                  </a:cubicBezTo>
                  <a:cubicBezTo>
                    <a:pt x="2902" y="4148"/>
                    <a:pt x="3131" y="4935"/>
                    <a:pt x="1935" y="5803"/>
                  </a:cubicBezTo>
                  <a:cubicBezTo>
                    <a:pt x="1935" y="5803"/>
                    <a:pt x="2558" y="4459"/>
                    <a:pt x="2197" y="3738"/>
                  </a:cubicBezTo>
                  <a:cubicBezTo>
                    <a:pt x="1837" y="3033"/>
                    <a:pt x="1378" y="3164"/>
                    <a:pt x="968" y="2574"/>
                  </a:cubicBezTo>
                  <a:cubicBezTo>
                    <a:pt x="968" y="2574"/>
                    <a:pt x="1" y="3099"/>
                    <a:pt x="738" y="4246"/>
                  </a:cubicBezTo>
                  <a:cubicBezTo>
                    <a:pt x="1607" y="5590"/>
                    <a:pt x="542" y="7295"/>
                    <a:pt x="1460" y="8213"/>
                  </a:cubicBezTo>
                  <a:cubicBezTo>
                    <a:pt x="1460" y="8213"/>
                    <a:pt x="1410" y="6852"/>
                    <a:pt x="2673" y="5623"/>
                  </a:cubicBezTo>
                  <a:cubicBezTo>
                    <a:pt x="3935" y="4394"/>
                    <a:pt x="5197" y="2869"/>
                    <a:pt x="41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0" name="Google Shape;9540;p22"/>
            <p:cNvSpPr/>
            <p:nvPr/>
          </p:nvSpPr>
          <p:spPr>
            <a:xfrm>
              <a:off x="9077374" y="3812802"/>
              <a:ext cx="98990" cy="147162"/>
            </a:xfrm>
            <a:custGeom>
              <a:avLst/>
              <a:gdLst/>
              <a:ahLst/>
              <a:cxnLst/>
              <a:rect l="l" t="t" r="r" b="b"/>
              <a:pathLst>
                <a:path w="3033" h="4509" extrusionOk="0">
                  <a:moveTo>
                    <a:pt x="2574" y="1"/>
                  </a:moveTo>
                  <a:lnTo>
                    <a:pt x="2574" y="1"/>
                  </a:lnTo>
                  <a:cubicBezTo>
                    <a:pt x="2542" y="263"/>
                    <a:pt x="2279" y="525"/>
                    <a:pt x="1624" y="820"/>
                  </a:cubicBezTo>
                  <a:cubicBezTo>
                    <a:pt x="968" y="1099"/>
                    <a:pt x="1214" y="1935"/>
                    <a:pt x="1279" y="2115"/>
                  </a:cubicBezTo>
                  <a:cubicBezTo>
                    <a:pt x="1342" y="2304"/>
                    <a:pt x="1390" y="2642"/>
                    <a:pt x="1207" y="2642"/>
                  </a:cubicBezTo>
                  <a:cubicBezTo>
                    <a:pt x="1199" y="2642"/>
                    <a:pt x="1190" y="2641"/>
                    <a:pt x="1181" y="2640"/>
                  </a:cubicBezTo>
                  <a:cubicBezTo>
                    <a:pt x="952" y="2607"/>
                    <a:pt x="1001" y="2492"/>
                    <a:pt x="1099" y="1820"/>
                  </a:cubicBezTo>
                  <a:cubicBezTo>
                    <a:pt x="1188" y="1300"/>
                    <a:pt x="845" y="1242"/>
                    <a:pt x="685" y="1242"/>
                  </a:cubicBezTo>
                  <a:cubicBezTo>
                    <a:pt x="638" y="1242"/>
                    <a:pt x="607" y="1247"/>
                    <a:pt x="607" y="1247"/>
                  </a:cubicBezTo>
                  <a:cubicBezTo>
                    <a:pt x="739" y="1427"/>
                    <a:pt x="739" y="1656"/>
                    <a:pt x="591" y="1820"/>
                  </a:cubicBezTo>
                  <a:cubicBezTo>
                    <a:pt x="345" y="2066"/>
                    <a:pt x="50" y="2345"/>
                    <a:pt x="312" y="3099"/>
                  </a:cubicBezTo>
                  <a:cubicBezTo>
                    <a:pt x="575" y="3853"/>
                    <a:pt x="1" y="4509"/>
                    <a:pt x="1" y="4509"/>
                  </a:cubicBezTo>
                  <a:cubicBezTo>
                    <a:pt x="3033" y="2001"/>
                    <a:pt x="2574" y="1"/>
                    <a:pt x="25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1" name="Google Shape;9541;p22"/>
            <p:cNvSpPr/>
            <p:nvPr/>
          </p:nvSpPr>
          <p:spPr>
            <a:xfrm>
              <a:off x="8881060" y="4092603"/>
              <a:ext cx="117169" cy="139134"/>
            </a:xfrm>
            <a:custGeom>
              <a:avLst/>
              <a:gdLst/>
              <a:ahLst/>
              <a:cxnLst/>
              <a:rect l="l" t="t" r="r" b="b"/>
              <a:pathLst>
                <a:path w="3590" h="4263" extrusionOk="0">
                  <a:moveTo>
                    <a:pt x="1869" y="1"/>
                  </a:moveTo>
                  <a:lnTo>
                    <a:pt x="1869" y="1"/>
                  </a:lnTo>
                  <a:cubicBezTo>
                    <a:pt x="1869" y="1"/>
                    <a:pt x="2000" y="279"/>
                    <a:pt x="1656" y="525"/>
                  </a:cubicBezTo>
                  <a:cubicBezTo>
                    <a:pt x="1312" y="771"/>
                    <a:pt x="0" y="2443"/>
                    <a:pt x="3590" y="4262"/>
                  </a:cubicBezTo>
                  <a:cubicBezTo>
                    <a:pt x="3590" y="4262"/>
                    <a:pt x="2738" y="3771"/>
                    <a:pt x="2639" y="2476"/>
                  </a:cubicBezTo>
                  <a:cubicBezTo>
                    <a:pt x="2541" y="1197"/>
                    <a:pt x="2820" y="509"/>
                    <a:pt x="18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2" name="Google Shape;9542;p22"/>
            <p:cNvSpPr/>
            <p:nvPr/>
          </p:nvSpPr>
          <p:spPr>
            <a:xfrm>
              <a:off x="8738760" y="4178211"/>
              <a:ext cx="256824" cy="189167"/>
            </a:xfrm>
            <a:custGeom>
              <a:avLst/>
              <a:gdLst/>
              <a:ahLst/>
              <a:cxnLst/>
              <a:rect l="l" t="t" r="r" b="b"/>
              <a:pathLst>
                <a:path w="7869" h="5796" extrusionOk="0">
                  <a:moveTo>
                    <a:pt x="4648" y="1"/>
                  </a:moveTo>
                  <a:cubicBezTo>
                    <a:pt x="4507" y="1"/>
                    <a:pt x="4372" y="44"/>
                    <a:pt x="4246" y="131"/>
                  </a:cubicBezTo>
                  <a:cubicBezTo>
                    <a:pt x="3883" y="394"/>
                    <a:pt x="3664" y="609"/>
                    <a:pt x="3478" y="609"/>
                  </a:cubicBezTo>
                  <a:cubicBezTo>
                    <a:pt x="3420" y="609"/>
                    <a:pt x="3366" y="588"/>
                    <a:pt x="3311" y="541"/>
                  </a:cubicBezTo>
                  <a:lnTo>
                    <a:pt x="3311" y="541"/>
                  </a:lnTo>
                  <a:cubicBezTo>
                    <a:pt x="3311" y="541"/>
                    <a:pt x="3000" y="1180"/>
                    <a:pt x="3688" y="1393"/>
                  </a:cubicBezTo>
                  <a:cubicBezTo>
                    <a:pt x="4360" y="1590"/>
                    <a:pt x="4836" y="1721"/>
                    <a:pt x="4737" y="2098"/>
                  </a:cubicBezTo>
                  <a:cubicBezTo>
                    <a:pt x="4639" y="2475"/>
                    <a:pt x="3688" y="2541"/>
                    <a:pt x="2574" y="2721"/>
                  </a:cubicBezTo>
                  <a:cubicBezTo>
                    <a:pt x="1459" y="2885"/>
                    <a:pt x="574" y="3164"/>
                    <a:pt x="607" y="4131"/>
                  </a:cubicBezTo>
                  <a:cubicBezTo>
                    <a:pt x="632" y="4885"/>
                    <a:pt x="488" y="5250"/>
                    <a:pt x="237" y="5250"/>
                  </a:cubicBezTo>
                  <a:cubicBezTo>
                    <a:pt x="166" y="5250"/>
                    <a:pt x="87" y="5221"/>
                    <a:pt x="0" y="5163"/>
                  </a:cubicBezTo>
                  <a:lnTo>
                    <a:pt x="0" y="5163"/>
                  </a:lnTo>
                  <a:cubicBezTo>
                    <a:pt x="0" y="5164"/>
                    <a:pt x="249" y="5795"/>
                    <a:pt x="1194" y="5795"/>
                  </a:cubicBezTo>
                  <a:cubicBezTo>
                    <a:pt x="1388" y="5795"/>
                    <a:pt x="1612" y="5769"/>
                    <a:pt x="1869" y="5704"/>
                  </a:cubicBezTo>
                  <a:cubicBezTo>
                    <a:pt x="3377" y="5327"/>
                    <a:pt x="3557" y="4114"/>
                    <a:pt x="4196" y="3360"/>
                  </a:cubicBezTo>
                  <a:cubicBezTo>
                    <a:pt x="4836" y="2606"/>
                    <a:pt x="5475" y="1983"/>
                    <a:pt x="7868" y="1934"/>
                  </a:cubicBezTo>
                  <a:cubicBezTo>
                    <a:pt x="7868" y="1934"/>
                    <a:pt x="6409" y="1820"/>
                    <a:pt x="5852" y="951"/>
                  </a:cubicBezTo>
                  <a:cubicBezTo>
                    <a:pt x="5455" y="326"/>
                    <a:pt x="5032" y="1"/>
                    <a:pt x="464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3" name="Google Shape;9543;p22"/>
            <p:cNvSpPr/>
            <p:nvPr/>
          </p:nvSpPr>
          <p:spPr>
            <a:xfrm>
              <a:off x="8869278" y="4256215"/>
              <a:ext cx="250950" cy="205551"/>
            </a:xfrm>
            <a:custGeom>
              <a:avLst/>
              <a:gdLst/>
              <a:ahLst/>
              <a:cxnLst/>
              <a:rect l="l" t="t" r="r" b="b"/>
              <a:pathLst>
                <a:path w="7689" h="6298" extrusionOk="0">
                  <a:moveTo>
                    <a:pt x="3368" y="1"/>
                  </a:moveTo>
                  <a:cubicBezTo>
                    <a:pt x="3322" y="1"/>
                    <a:pt x="3276" y="1"/>
                    <a:pt x="3230" y="3"/>
                  </a:cubicBezTo>
                  <a:cubicBezTo>
                    <a:pt x="2656" y="20"/>
                    <a:pt x="2099" y="167"/>
                    <a:pt x="1607" y="462"/>
                  </a:cubicBezTo>
                  <a:cubicBezTo>
                    <a:pt x="1443" y="561"/>
                    <a:pt x="1279" y="675"/>
                    <a:pt x="1132" y="806"/>
                  </a:cubicBezTo>
                  <a:cubicBezTo>
                    <a:pt x="1" y="1806"/>
                    <a:pt x="361" y="3888"/>
                    <a:pt x="1705" y="4199"/>
                  </a:cubicBezTo>
                  <a:cubicBezTo>
                    <a:pt x="1850" y="4242"/>
                    <a:pt x="1997" y="4263"/>
                    <a:pt x="2141" y="4263"/>
                  </a:cubicBezTo>
                  <a:cubicBezTo>
                    <a:pt x="2603" y="4263"/>
                    <a:pt x="3045" y="4053"/>
                    <a:pt x="3345" y="3691"/>
                  </a:cubicBezTo>
                  <a:cubicBezTo>
                    <a:pt x="3656" y="3232"/>
                    <a:pt x="3656" y="2659"/>
                    <a:pt x="3345" y="2200"/>
                  </a:cubicBezTo>
                  <a:cubicBezTo>
                    <a:pt x="3133" y="1914"/>
                    <a:pt x="2806" y="1758"/>
                    <a:pt x="2468" y="1758"/>
                  </a:cubicBezTo>
                  <a:cubicBezTo>
                    <a:pt x="2282" y="1758"/>
                    <a:pt x="2093" y="1806"/>
                    <a:pt x="1918" y="1905"/>
                  </a:cubicBezTo>
                  <a:cubicBezTo>
                    <a:pt x="1640" y="2069"/>
                    <a:pt x="1509" y="2413"/>
                    <a:pt x="1607" y="2724"/>
                  </a:cubicBezTo>
                  <a:cubicBezTo>
                    <a:pt x="1640" y="2823"/>
                    <a:pt x="1689" y="2905"/>
                    <a:pt x="1755" y="2970"/>
                  </a:cubicBezTo>
                  <a:cubicBezTo>
                    <a:pt x="1856" y="3071"/>
                    <a:pt x="1994" y="3114"/>
                    <a:pt x="2132" y="3114"/>
                  </a:cubicBezTo>
                  <a:cubicBezTo>
                    <a:pt x="2374" y="3114"/>
                    <a:pt x="2614" y="2983"/>
                    <a:pt x="2656" y="2806"/>
                  </a:cubicBezTo>
                  <a:cubicBezTo>
                    <a:pt x="2715" y="2555"/>
                    <a:pt x="2509" y="2305"/>
                    <a:pt x="2252" y="2305"/>
                  </a:cubicBezTo>
                  <a:cubicBezTo>
                    <a:pt x="2223" y="2305"/>
                    <a:pt x="2194" y="2308"/>
                    <a:pt x="2164" y="2314"/>
                  </a:cubicBezTo>
                  <a:cubicBezTo>
                    <a:pt x="1902" y="2380"/>
                    <a:pt x="1935" y="2528"/>
                    <a:pt x="1837" y="2528"/>
                  </a:cubicBezTo>
                  <a:cubicBezTo>
                    <a:pt x="1831" y="2528"/>
                    <a:pt x="1826" y="2529"/>
                    <a:pt x="1822" y="2529"/>
                  </a:cubicBezTo>
                  <a:cubicBezTo>
                    <a:pt x="1738" y="2529"/>
                    <a:pt x="1738" y="2396"/>
                    <a:pt x="1738" y="2396"/>
                  </a:cubicBezTo>
                  <a:cubicBezTo>
                    <a:pt x="1738" y="2200"/>
                    <a:pt x="1853" y="2019"/>
                    <a:pt x="2033" y="1937"/>
                  </a:cubicBezTo>
                  <a:cubicBezTo>
                    <a:pt x="2170" y="1864"/>
                    <a:pt x="2318" y="1829"/>
                    <a:pt x="2465" y="1829"/>
                  </a:cubicBezTo>
                  <a:cubicBezTo>
                    <a:pt x="2779" y="1829"/>
                    <a:pt x="3089" y="1987"/>
                    <a:pt x="3279" y="2265"/>
                  </a:cubicBezTo>
                  <a:cubicBezTo>
                    <a:pt x="3541" y="2675"/>
                    <a:pt x="3541" y="3216"/>
                    <a:pt x="3246" y="3626"/>
                  </a:cubicBezTo>
                  <a:cubicBezTo>
                    <a:pt x="3017" y="3944"/>
                    <a:pt x="2581" y="4133"/>
                    <a:pt x="2136" y="4133"/>
                  </a:cubicBezTo>
                  <a:cubicBezTo>
                    <a:pt x="2008" y="4133"/>
                    <a:pt x="1879" y="4118"/>
                    <a:pt x="1755" y="4085"/>
                  </a:cubicBezTo>
                  <a:cubicBezTo>
                    <a:pt x="542" y="3790"/>
                    <a:pt x="214" y="1855"/>
                    <a:pt x="1263" y="938"/>
                  </a:cubicBezTo>
                  <a:cubicBezTo>
                    <a:pt x="1740" y="491"/>
                    <a:pt x="2321" y="318"/>
                    <a:pt x="2910" y="318"/>
                  </a:cubicBezTo>
                  <a:cubicBezTo>
                    <a:pt x="3616" y="318"/>
                    <a:pt x="4331" y="567"/>
                    <a:pt x="4885" y="888"/>
                  </a:cubicBezTo>
                  <a:cubicBezTo>
                    <a:pt x="5820" y="1413"/>
                    <a:pt x="6557" y="2249"/>
                    <a:pt x="6951" y="3249"/>
                  </a:cubicBezTo>
                  <a:cubicBezTo>
                    <a:pt x="7278" y="4052"/>
                    <a:pt x="7442" y="4921"/>
                    <a:pt x="7459" y="5789"/>
                  </a:cubicBezTo>
                  <a:cubicBezTo>
                    <a:pt x="7459" y="5937"/>
                    <a:pt x="7442" y="6084"/>
                    <a:pt x="7426" y="6232"/>
                  </a:cubicBezTo>
                  <a:lnTo>
                    <a:pt x="7426" y="6297"/>
                  </a:lnTo>
                  <a:cubicBezTo>
                    <a:pt x="7426" y="6265"/>
                    <a:pt x="7426" y="6248"/>
                    <a:pt x="7442" y="6232"/>
                  </a:cubicBezTo>
                  <a:lnTo>
                    <a:pt x="7459" y="6084"/>
                  </a:lnTo>
                  <a:cubicBezTo>
                    <a:pt x="7459" y="6074"/>
                    <a:pt x="7459" y="6063"/>
                    <a:pt x="7459" y="6052"/>
                  </a:cubicBezTo>
                  <a:cubicBezTo>
                    <a:pt x="7688" y="4855"/>
                    <a:pt x="7541" y="3626"/>
                    <a:pt x="7016" y="2528"/>
                  </a:cubicBezTo>
                  <a:cubicBezTo>
                    <a:pt x="6331" y="1109"/>
                    <a:pt x="4979" y="1"/>
                    <a:pt x="336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4" name="Google Shape;9544;p22"/>
            <p:cNvSpPr/>
            <p:nvPr/>
          </p:nvSpPr>
          <p:spPr>
            <a:xfrm>
              <a:off x="9008281" y="4318552"/>
              <a:ext cx="99087" cy="106823"/>
            </a:xfrm>
            <a:custGeom>
              <a:avLst/>
              <a:gdLst/>
              <a:ahLst/>
              <a:cxnLst/>
              <a:rect l="l" t="t" r="r" b="b"/>
              <a:pathLst>
                <a:path w="3036" h="3273" extrusionOk="0">
                  <a:moveTo>
                    <a:pt x="729" y="1"/>
                  </a:moveTo>
                  <a:cubicBezTo>
                    <a:pt x="62" y="1"/>
                    <a:pt x="0" y="784"/>
                    <a:pt x="1102" y="962"/>
                  </a:cubicBezTo>
                  <a:cubicBezTo>
                    <a:pt x="2347" y="1175"/>
                    <a:pt x="3036" y="3273"/>
                    <a:pt x="3036" y="3273"/>
                  </a:cubicBezTo>
                  <a:cubicBezTo>
                    <a:pt x="3036" y="3273"/>
                    <a:pt x="2741" y="1011"/>
                    <a:pt x="1462" y="241"/>
                  </a:cubicBezTo>
                  <a:cubicBezTo>
                    <a:pt x="1175" y="69"/>
                    <a:pt x="926" y="1"/>
                    <a:pt x="72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5" name="Google Shape;9545;p22"/>
            <p:cNvSpPr/>
            <p:nvPr/>
          </p:nvSpPr>
          <p:spPr>
            <a:xfrm>
              <a:off x="8808833" y="4310328"/>
              <a:ext cx="170694" cy="147293"/>
            </a:xfrm>
            <a:custGeom>
              <a:avLst/>
              <a:gdLst/>
              <a:ahLst/>
              <a:cxnLst/>
              <a:rect l="l" t="t" r="r" b="b"/>
              <a:pathLst>
                <a:path w="5230" h="4513" extrusionOk="0">
                  <a:moveTo>
                    <a:pt x="2181" y="1"/>
                  </a:moveTo>
                  <a:cubicBezTo>
                    <a:pt x="2017" y="197"/>
                    <a:pt x="1902" y="427"/>
                    <a:pt x="1820" y="673"/>
                  </a:cubicBezTo>
                  <a:cubicBezTo>
                    <a:pt x="1689" y="1083"/>
                    <a:pt x="1131" y="1312"/>
                    <a:pt x="574" y="1689"/>
                  </a:cubicBezTo>
                  <a:cubicBezTo>
                    <a:pt x="0" y="2082"/>
                    <a:pt x="99" y="2689"/>
                    <a:pt x="214" y="3033"/>
                  </a:cubicBezTo>
                  <a:cubicBezTo>
                    <a:pt x="279" y="3263"/>
                    <a:pt x="246" y="3508"/>
                    <a:pt x="132" y="3722"/>
                  </a:cubicBezTo>
                  <a:cubicBezTo>
                    <a:pt x="394" y="3492"/>
                    <a:pt x="722" y="3312"/>
                    <a:pt x="1066" y="3230"/>
                  </a:cubicBezTo>
                  <a:cubicBezTo>
                    <a:pt x="1672" y="3050"/>
                    <a:pt x="1656" y="2754"/>
                    <a:pt x="1640" y="2279"/>
                  </a:cubicBezTo>
                  <a:cubicBezTo>
                    <a:pt x="1640" y="1878"/>
                    <a:pt x="1815" y="1852"/>
                    <a:pt x="1859" y="1852"/>
                  </a:cubicBezTo>
                  <a:cubicBezTo>
                    <a:pt x="1866" y="1852"/>
                    <a:pt x="1869" y="1853"/>
                    <a:pt x="1869" y="1853"/>
                  </a:cubicBezTo>
                  <a:cubicBezTo>
                    <a:pt x="1877" y="1852"/>
                    <a:pt x="1886" y="1852"/>
                    <a:pt x="1893" y="1852"/>
                  </a:cubicBezTo>
                  <a:cubicBezTo>
                    <a:pt x="2160" y="1852"/>
                    <a:pt x="2098" y="2386"/>
                    <a:pt x="2066" y="2673"/>
                  </a:cubicBezTo>
                  <a:cubicBezTo>
                    <a:pt x="1967" y="3197"/>
                    <a:pt x="2115" y="3754"/>
                    <a:pt x="2492" y="4164"/>
                  </a:cubicBezTo>
                  <a:cubicBezTo>
                    <a:pt x="2731" y="4425"/>
                    <a:pt x="3047" y="4513"/>
                    <a:pt x="3363" y="4513"/>
                  </a:cubicBezTo>
                  <a:cubicBezTo>
                    <a:pt x="3762" y="4513"/>
                    <a:pt x="4163" y="4372"/>
                    <a:pt x="4410" y="4262"/>
                  </a:cubicBezTo>
                  <a:cubicBezTo>
                    <a:pt x="4522" y="4214"/>
                    <a:pt x="4642" y="4189"/>
                    <a:pt x="4763" y="4189"/>
                  </a:cubicBezTo>
                  <a:cubicBezTo>
                    <a:pt x="4926" y="4189"/>
                    <a:pt x="5088" y="4234"/>
                    <a:pt x="5229" y="4328"/>
                  </a:cubicBezTo>
                  <a:cubicBezTo>
                    <a:pt x="5082" y="3459"/>
                    <a:pt x="4639" y="3197"/>
                    <a:pt x="4016" y="3131"/>
                  </a:cubicBezTo>
                  <a:cubicBezTo>
                    <a:pt x="3393" y="3066"/>
                    <a:pt x="2541" y="2853"/>
                    <a:pt x="2197" y="1771"/>
                  </a:cubicBezTo>
                  <a:cubicBezTo>
                    <a:pt x="1869" y="689"/>
                    <a:pt x="2180" y="1"/>
                    <a:pt x="218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6" name="Google Shape;9546;p22"/>
            <p:cNvSpPr/>
            <p:nvPr/>
          </p:nvSpPr>
          <p:spPr>
            <a:xfrm>
              <a:off x="8836118" y="4409317"/>
              <a:ext cx="41743" cy="65275"/>
            </a:xfrm>
            <a:custGeom>
              <a:avLst/>
              <a:gdLst/>
              <a:ahLst/>
              <a:cxnLst/>
              <a:rect l="l" t="t" r="r" b="b"/>
              <a:pathLst>
                <a:path w="1279" h="2000" extrusionOk="0">
                  <a:moveTo>
                    <a:pt x="951" y="0"/>
                  </a:moveTo>
                  <a:cubicBezTo>
                    <a:pt x="951" y="0"/>
                    <a:pt x="951" y="1"/>
                    <a:pt x="951" y="1"/>
                  </a:cubicBezTo>
                  <a:lnTo>
                    <a:pt x="951" y="1"/>
                  </a:lnTo>
                  <a:cubicBezTo>
                    <a:pt x="951" y="0"/>
                    <a:pt x="951" y="0"/>
                    <a:pt x="951" y="0"/>
                  </a:cubicBezTo>
                  <a:close/>
                  <a:moveTo>
                    <a:pt x="951" y="1"/>
                  </a:moveTo>
                  <a:cubicBezTo>
                    <a:pt x="950" y="12"/>
                    <a:pt x="926" y="113"/>
                    <a:pt x="509" y="361"/>
                  </a:cubicBezTo>
                  <a:cubicBezTo>
                    <a:pt x="164" y="541"/>
                    <a:pt x="0" y="934"/>
                    <a:pt x="115" y="1295"/>
                  </a:cubicBezTo>
                  <a:cubicBezTo>
                    <a:pt x="148" y="1377"/>
                    <a:pt x="164" y="1459"/>
                    <a:pt x="181" y="1541"/>
                  </a:cubicBezTo>
                  <a:cubicBezTo>
                    <a:pt x="230" y="1770"/>
                    <a:pt x="263" y="2000"/>
                    <a:pt x="263" y="2000"/>
                  </a:cubicBezTo>
                  <a:cubicBezTo>
                    <a:pt x="263" y="2000"/>
                    <a:pt x="263" y="1852"/>
                    <a:pt x="787" y="1557"/>
                  </a:cubicBezTo>
                  <a:cubicBezTo>
                    <a:pt x="804" y="1557"/>
                    <a:pt x="804" y="1541"/>
                    <a:pt x="820" y="1541"/>
                  </a:cubicBezTo>
                  <a:cubicBezTo>
                    <a:pt x="1279" y="1246"/>
                    <a:pt x="1099" y="836"/>
                    <a:pt x="1017" y="574"/>
                  </a:cubicBezTo>
                  <a:cubicBezTo>
                    <a:pt x="951" y="394"/>
                    <a:pt x="935" y="197"/>
                    <a:pt x="95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7" name="Google Shape;9547;p22"/>
            <p:cNvSpPr/>
            <p:nvPr/>
          </p:nvSpPr>
          <p:spPr>
            <a:xfrm>
              <a:off x="8650476" y="4128700"/>
              <a:ext cx="225786" cy="159271"/>
            </a:xfrm>
            <a:custGeom>
              <a:avLst/>
              <a:gdLst/>
              <a:ahLst/>
              <a:cxnLst/>
              <a:rect l="l" t="t" r="r" b="b"/>
              <a:pathLst>
                <a:path w="6918" h="4880" extrusionOk="0">
                  <a:moveTo>
                    <a:pt x="4972" y="0"/>
                  </a:moveTo>
                  <a:cubicBezTo>
                    <a:pt x="4750" y="0"/>
                    <a:pt x="4501" y="52"/>
                    <a:pt x="4230" y="173"/>
                  </a:cubicBezTo>
                  <a:cubicBezTo>
                    <a:pt x="2771" y="829"/>
                    <a:pt x="3033" y="3304"/>
                    <a:pt x="4771" y="3664"/>
                  </a:cubicBezTo>
                  <a:cubicBezTo>
                    <a:pt x="4984" y="3697"/>
                    <a:pt x="5180" y="3730"/>
                    <a:pt x="5344" y="3746"/>
                  </a:cubicBezTo>
                  <a:cubicBezTo>
                    <a:pt x="4885" y="3828"/>
                    <a:pt x="4459" y="3976"/>
                    <a:pt x="4033" y="4189"/>
                  </a:cubicBezTo>
                  <a:cubicBezTo>
                    <a:pt x="3885" y="4254"/>
                    <a:pt x="3656" y="4336"/>
                    <a:pt x="3607" y="4353"/>
                  </a:cubicBezTo>
                  <a:cubicBezTo>
                    <a:pt x="3152" y="4525"/>
                    <a:pt x="2723" y="4601"/>
                    <a:pt x="2336" y="4601"/>
                  </a:cubicBezTo>
                  <a:cubicBezTo>
                    <a:pt x="1507" y="4601"/>
                    <a:pt x="870" y="4254"/>
                    <a:pt x="591" y="3763"/>
                  </a:cubicBezTo>
                  <a:cubicBezTo>
                    <a:pt x="345" y="3353"/>
                    <a:pt x="328" y="2861"/>
                    <a:pt x="558" y="2435"/>
                  </a:cubicBezTo>
                  <a:cubicBezTo>
                    <a:pt x="558" y="2435"/>
                    <a:pt x="558" y="2419"/>
                    <a:pt x="558" y="2419"/>
                  </a:cubicBezTo>
                  <a:cubicBezTo>
                    <a:pt x="771" y="2104"/>
                    <a:pt x="1111" y="1957"/>
                    <a:pt x="1426" y="1957"/>
                  </a:cubicBezTo>
                  <a:cubicBezTo>
                    <a:pt x="1718" y="1957"/>
                    <a:pt x="1989" y="2084"/>
                    <a:pt x="2115" y="2320"/>
                  </a:cubicBezTo>
                  <a:cubicBezTo>
                    <a:pt x="2230" y="2451"/>
                    <a:pt x="2295" y="2615"/>
                    <a:pt x="2295" y="2796"/>
                  </a:cubicBezTo>
                  <a:cubicBezTo>
                    <a:pt x="2295" y="2943"/>
                    <a:pt x="2230" y="3091"/>
                    <a:pt x="2115" y="3205"/>
                  </a:cubicBezTo>
                  <a:cubicBezTo>
                    <a:pt x="2009" y="3302"/>
                    <a:pt x="1951" y="3333"/>
                    <a:pt x="1922" y="3333"/>
                  </a:cubicBezTo>
                  <a:cubicBezTo>
                    <a:pt x="1897" y="3333"/>
                    <a:pt x="1894" y="3310"/>
                    <a:pt x="1902" y="3287"/>
                  </a:cubicBezTo>
                  <a:cubicBezTo>
                    <a:pt x="2017" y="3028"/>
                    <a:pt x="1727" y="2859"/>
                    <a:pt x="1474" y="2859"/>
                  </a:cubicBezTo>
                  <a:cubicBezTo>
                    <a:pt x="1295" y="2859"/>
                    <a:pt x="1134" y="2943"/>
                    <a:pt x="1148" y="3140"/>
                  </a:cubicBezTo>
                  <a:cubicBezTo>
                    <a:pt x="1137" y="3414"/>
                    <a:pt x="1376" y="3542"/>
                    <a:pt x="1629" y="3542"/>
                  </a:cubicBezTo>
                  <a:cubicBezTo>
                    <a:pt x="1753" y="3542"/>
                    <a:pt x="1881" y="3511"/>
                    <a:pt x="1984" y="3451"/>
                  </a:cubicBezTo>
                  <a:cubicBezTo>
                    <a:pt x="2000" y="3451"/>
                    <a:pt x="2000" y="3435"/>
                    <a:pt x="2017" y="3435"/>
                  </a:cubicBezTo>
                  <a:cubicBezTo>
                    <a:pt x="2050" y="3419"/>
                    <a:pt x="2066" y="3402"/>
                    <a:pt x="2082" y="3386"/>
                  </a:cubicBezTo>
                  <a:lnTo>
                    <a:pt x="2099" y="3369"/>
                  </a:lnTo>
                  <a:cubicBezTo>
                    <a:pt x="2394" y="3074"/>
                    <a:pt x="2427" y="2615"/>
                    <a:pt x="2181" y="2288"/>
                  </a:cubicBezTo>
                  <a:cubicBezTo>
                    <a:pt x="2042" y="2011"/>
                    <a:pt x="1730" y="1859"/>
                    <a:pt x="1395" y="1859"/>
                  </a:cubicBezTo>
                  <a:cubicBezTo>
                    <a:pt x="1055" y="1859"/>
                    <a:pt x="691" y="2015"/>
                    <a:pt x="460" y="2353"/>
                  </a:cubicBezTo>
                  <a:cubicBezTo>
                    <a:pt x="1" y="2943"/>
                    <a:pt x="132" y="4123"/>
                    <a:pt x="935" y="4582"/>
                  </a:cubicBezTo>
                  <a:cubicBezTo>
                    <a:pt x="1300" y="4780"/>
                    <a:pt x="1722" y="4879"/>
                    <a:pt x="2135" y="4879"/>
                  </a:cubicBezTo>
                  <a:cubicBezTo>
                    <a:pt x="2167" y="4879"/>
                    <a:pt x="2198" y="4879"/>
                    <a:pt x="2230" y="4877"/>
                  </a:cubicBezTo>
                  <a:cubicBezTo>
                    <a:pt x="3131" y="4845"/>
                    <a:pt x="3853" y="4353"/>
                    <a:pt x="5033" y="3992"/>
                  </a:cubicBezTo>
                  <a:cubicBezTo>
                    <a:pt x="5459" y="3894"/>
                    <a:pt x="5902" y="3828"/>
                    <a:pt x="6344" y="3796"/>
                  </a:cubicBezTo>
                  <a:cubicBezTo>
                    <a:pt x="6541" y="3779"/>
                    <a:pt x="6737" y="3714"/>
                    <a:pt x="6918" y="3615"/>
                  </a:cubicBezTo>
                  <a:lnTo>
                    <a:pt x="6918" y="3615"/>
                  </a:lnTo>
                  <a:cubicBezTo>
                    <a:pt x="6918" y="3615"/>
                    <a:pt x="6795" y="3644"/>
                    <a:pt x="6639" y="3644"/>
                  </a:cubicBezTo>
                  <a:cubicBezTo>
                    <a:pt x="6483" y="3644"/>
                    <a:pt x="6295" y="3615"/>
                    <a:pt x="6164" y="3500"/>
                  </a:cubicBezTo>
                  <a:cubicBezTo>
                    <a:pt x="5902" y="3255"/>
                    <a:pt x="5918" y="3369"/>
                    <a:pt x="5623" y="3271"/>
                  </a:cubicBezTo>
                  <a:cubicBezTo>
                    <a:pt x="5459" y="3222"/>
                    <a:pt x="5361" y="3074"/>
                    <a:pt x="5361" y="2910"/>
                  </a:cubicBezTo>
                  <a:cubicBezTo>
                    <a:pt x="5164" y="3074"/>
                    <a:pt x="5131" y="3353"/>
                    <a:pt x="5279" y="3566"/>
                  </a:cubicBezTo>
                  <a:cubicBezTo>
                    <a:pt x="5279" y="3566"/>
                    <a:pt x="4557" y="3566"/>
                    <a:pt x="4377" y="3189"/>
                  </a:cubicBezTo>
                  <a:cubicBezTo>
                    <a:pt x="4213" y="2828"/>
                    <a:pt x="4410" y="2828"/>
                    <a:pt x="4557" y="2746"/>
                  </a:cubicBezTo>
                  <a:cubicBezTo>
                    <a:pt x="4689" y="2665"/>
                    <a:pt x="4738" y="2517"/>
                    <a:pt x="4590" y="2320"/>
                  </a:cubicBezTo>
                  <a:cubicBezTo>
                    <a:pt x="4443" y="2107"/>
                    <a:pt x="4459" y="1747"/>
                    <a:pt x="4738" y="1730"/>
                  </a:cubicBezTo>
                  <a:cubicBezTo>
                    <a:pt x="4660" y="1561"/>
                    <a:pt x="4489" y="1464"/>
                    <a:pt x="4315" y="1464"/>
                  </a:cubicBezTo>
                  <a:cubicBezTo>
                    <a:pt x="4270" y="1464"/>
                    <a:pt x="4224" y="1471"/>
                    <a:pt x="4180" y="1484"/>
                  </a:cubicBezTo>
                  <a:cubicBezTo>
                    <a:pt x="3738" y="1550"/>
                    <a:pt x="3738" y="2156"/>
                    <a:pt x="3738" y="2156"/>
                  </a:cubicBezTo>
                  <a:cubicBezTo>
                    <a:pt x="3738" y="2156"/>
                    <a:pt x="3443" y="1419"/>
                    <a:pt x="3918" y="1042"/>
                  </a:cubicBezTo>
                  <a:cubicBezTo>
                    <a:pt x="4109" y="895"/>
                    <a:pt x="4260" y="840"/>
                    <a:pt x="4378" y="840"/>
                  </a:cubicBezTo>
                  <a:cubicBezTo>
                    <a:pt x="4563" y="840"/>
                    <a:pt x="4665" y="977"/>
                    <a:pt x="4705" y="1107"/>
                  </a:cubicBezTo>
                  <a:cubicBezTo>
                    <a:pt x="4758" y="1293"/>
                    <a:pt x="4865" y="1446"/>
                    <a:pt x="5007" y="1446"/>
                  </a:cubicBezTo>
                  <a:cubicBezTo>
                    <a:pt x="5041" y="1446"/>
                    <a:pt x="5077" y="1438"/>
                    <a:pt x="5115" y="1419"/>
                  </a:cubicBezTo>
                  <a:cubicBezTo>
                    <a:pt x="5255" y="1354"/>
                    <a:pt x="5367" y="1261"/>
                    <a:pt x="5464" y="1261"/>
                  </a:cubicBezTo>
                  <a:cubicBezTo>
                    <a:pt x="5515" y="1261"/>
                    <a:pt x="5562" y="1286"/>
                    <a:pt x="5606" y="1353"/>
                  </a:cubicBezTo>
                  <a:cubicBezTo>
                    <a:pt x="5721" y="1599"/>
                    <a:pt x="5606" y="1911"/>
                    <a:pt x="5344" y="2009"/>
                  </a:cubicBezTo>
                  <a:cubicBezTo>
                    <a:pt x="5344" y="2009"/>
                    <a:pt x="5355" y="2010"/>
                    <a:pt x="5375" y="2010"/>
                  </a:cubicBezTo>
                  <a:cubicBezTo>
                    <a:pt x="5516" y="2010"/>
                    <a:pt x="6084" y="1972"/>
                    <a:pt x="6213" y="1370"/>
                  </a:cubicBezTo>
                  <a:cubicBezTo>
                    <a:pt x="6331" y="832"/>
                    <a:pt x="5861" y="0"/>
                    <a:pt x="49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8" name="Google Shape;9548;p22"/>
            <p:cNvSpPr/>
            <p:nvPr/>
          </p:nvSpPr>
          <p:spPr>
            <a:xfrm>
              <a:off x="8614118" y="4214047"/>
              <a:ext cx="151960" cy="107541"/>
            </a:xfrm>
            <a:custGeom>
              <a:avLst/>
              <a:gdLst/>
              <a:ahLst/>
              <a:cxnLst/>
              <a:rect l="l" t="t" r="r" b="b"/>
              <a:pathLst>
                <a:path w="4656" h="3295" extrusionOk="0">
                  <a:moveTo>
                    <a:pt x="852" y="0"/>
                  </a:moveTo>
                  <a:cubicBezTo>
                    <a:pt x="852" y="1"/>
                    <a:pt x="0" y="918"/>
                    <a:pt x="557" y="1721"/>
                  </a:cubicBezTo>
                  <a:cubicBezTo>
                    <a:pt x="885" y="2180"/>
                    <a:pt x="1393" y="2459"/>
                    <a:pt x="1951" y="2492"/>
                  </a:cubicBezTo>
                  <a:cubicBezTo>
                    <a:pt x="1885" y="2492"/>
                    <a:pt x="1475" y="2492"/>
                    <a:pt x="1311" y="2721"/>
                  </a:cubicBezTo>
                  <a:cubicBezTo>
                    <a:pt x="1180" y="2885"/>
                    <a:pt x="1131" y="3098"/>
                    <a:pt x="1164" y="3295"/>
                  </a:cubicBezTo>
                  <a:cubicBezTo>
                    <a:pt x="1218" y="3214"/>
                    <a:pt x="1316" y="3155"/>
                    <a:pt x="1422" y="3155"/>
                  </a:cubicBezTo>
                  <a:cubicBezTo>
                    <a:pt x="1445" y="3155"/>
                    <a:pt x="1468" y="3158"/>
                    <a:pt x="1492" y="3164"/>
                  </a:cubicBezTo>
                  <a:cubicBezTo>
                    <a:pt x="1600" y="3200"/>
                    <a:pt x="1762" y="3280"/>
                    <a:pt x="1949" y="3280"/>
                  </a:cubicBezTo>
                  <a:cubicBezTo>
                    <a:pt x="2103" y="3280"/>
                    <a:pt x="2273" y="3226"/>
                    <a:pt x="2442" y="3049"/>
                  </a:cubicBezTo>
                  <a:cubicBezTo>
                    <a:pt x="2836" y="2639"/>
                    <a:pt x="3327" y="2869"/>
                    <a:pt x="4655" y="2164"/>
                  </a:cubicBezTo>
                  <a:cubicBezTo>
                    <a:pt x="4655" y="2164"/>
                    <a:pt x="4655" y="2164"/>
                    <a:pt x="4655" y="2164"/>
                  </a:cubicBezTo>
                  <a:cubicBezTo>
                    <a:pt x="4631" y="2164"/>
                    <a:pt x="3922" y="2456"/>
                    <a:pt x="3121" y="2456"/>
                  </a:cubicBezTo>
                  <a:cubicBezTo>
                    <a:pt x="2658" y="2456"/>
                    <a:pt x="2164" y="2358"/>
                    <a:pt x="1754" y="2049"/>
                  </a:cubicBezTo>
                  <a:cubicBezTo>
                    <a:pt x="1115" y="1574"/>
                    <a:pt x="770" y="787"/>
                    <a:pt x="85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9" name="Google Shape;9549;p22"/>
            <p:cNvSpPr/>
            <p:nvPr/>
          </p:nvSpPr>
          <p:spPr>
            <a:xfrm>
              <a:off x="8815263" y="3971681"/>
              <a:ext cx="144454" cy="204931"/>
            </a:xfrm>
            <a:custGeom>
              <a:avLst/>
              <a:gdLst/>
              <a:ahLst/>
              <a:cxnLst/>
              <a:rect l="l" t="t" r="r" b="b"/>
              <a:pathLst>
                <a:path w="4426" h="6279" extrusionOk="0">
                  <a:moveTo>
                    <a:pt x="2630" y="0"/>
                  </a:moveTo>
                  <a:cubicBezTo>
                    <a:pt x="2138" y="0"/>
                    <a:pt x="1623" y="202"/>
                    <a:pt x="1279" y="608"/>
                  </a:cubicBezTo>
                  <a:cubicBezTo>
                    <a:pt x="0" y="2247"/>
                    <a:pt x="902" y="4263"/>
                    <a:pt x="1656" y="5115"/>
                  </a:cubicBezTo>
                  <a:cubicBezTo>
                    <a:pt x="2082" y="5640"/>
                    <a:pt x="2639" y="6033"/>
                    <a:pt x="3262" y="6279"/>
                  </a:cubicBezTo>
                  <a:cubicBezTo>
                    <a:pt x="2688" y="6017"/>
                    <a:pt x="2180" y="5623"/>
                    <a:pt x="1770" y="5132"/>
                  </a:cubicBezTo>
                  <a:cubicBezTo>
                    <a:pt x="1492" y="4738"/>
                    <a:pt x="1295" y="4312"/>
                    <a:pt x="1164" y="3853"/>
                  </a:cubicBezTo>
                  <a:cubicBezTo>
                    <a:pt x="1016" y="3312"/>
                    <a:pt x="951" y="2755"/>
                    <a:pt x="1000" y="2214"/>
                  </a:cubicBezTo>
                  <a:cubicBezTo>
                    <a:pt x="1131" y="739"/>
                    <a:pt x="1951" y="181"/>
                    <a:pt x="2705" y="165"/>
                  </a:cubicBezTo>
                  <a:cubicBezTo>
                    <a:pt x="3065" y="165"/>
                    <a:pt x="3393" y="313"/>
                    <a:pt x="3639" y="558"/>
                  </a:cubicBezTo>
                  <a:cubicBezTo>
                    <a:pt x="4278" y="1099"/>
                    <a:pt x="3918" y="2034"/>
                    <a:pt x="3377" y="2263"/>
                  </a:cubicBezTo>
                  <a:cubicBezTo>
                    <a:pt x="3258" y="2331"/>
                    <a:pt x="3131" y="2364"/>
                    <a:pt x="3002" y="2364"/>
                  </a:cubicBezTo>
                  <a:cubicBezTo>
                    <a:pt x="2881" y="2364"/>
                    <a:pt x="2758" y="2335"/>
                    <a:pt x="2639" y="2279"/>
                  </a:cubicBezTo>
                  <a:cubicBezTo>
                    <a:pt x="2475" y="2198"/>
                    <a:pt x="2344" y="2017"/>
                    <a:pt x="2328" y="1821"/>
                  </a:cubicBezTo>
                  <a:cubicBezTo>
                    <a:pt x="2322" y="1734"/>
                    <a:pt x="2343" y="1713"/>
                    <a:pt x="2389" y="1713"/>
                  </a:cubicBezTo>
                  <a:cubicBezTo>
                    <a:pt x="2433" y="1713"/>
                    <a:pt x="2499" y="1733"/>
                    <a:pt x="2584" y="1733"/>
                  </a:cubicBezTo>
                  <a:cubicBezTo>
                    <a:pt x="2643" y="1733"/>
                    <a:pt x="2711" y="1723"/>
                    <a:pt x="2787" y="1689"/>
                  </a:cubicBezTo>
                  <a:cubicBezTo>
                    <a:pt x="3000" y="1575"/>
                    <a:pt x="3033" y="1296"/>
                    <a:pt x="2869" y="1116"/>
                  </a:cubicBezTo>
                  <a:cubicBezTo>
                    <a:pt x="2801" y="1048"/>
                    <a:pt x="2702" y="1009"/>
                    <a:pt x="2599" y="1009"/>
                  </a:cubicBezTo>
                  <a:cubicBezTo>
                    <a:pt x="2404" y="1009"/>
                    <a:pt x="2196" y="1149"/>
                    <a:pt x="2164" y="1493"/>
                  </a:cubicBezTo>
                  <a:cubicBezTo>
                    <a:pt x="2131" y="1739"/>
                    <a:pt x="2197" y="1968"/>
                    <a:pt x="2361" y="2148"/>
                  </a:cubicBezTo>
                  <a:cubicBezTo>
                    <a:pt x="2377" y="2165"/>
                    <a:pt x="2410" y="2198"/>
                    <a:pt x="2426" y="2214"/>
                  </a:cubicBezTo>
                  <a:lnTo>
                    <a:pt x="2475" y="2263"/>
                  </a:lnTo>
                  <a:lnTo>
                    <a:pt x="2524" y="2296"/>
                  </a:lnTo>
                  <a:lnTo>
                    <a:pt x="2574" y="2312"/>
                  </a:lnTo>
                  <a:lnTo>
                    <a:pt x="2606" y="2345"/>
                  </a:lnTo>
                  <a:cubicBezTo>
                    <a:pt x="2729" y="2402"/>
                    <a:pt x="2865" y="2431"/>
                    <a:pt x="3002" y="2431"/>
                  </a:cubicBezTo>
                  <a:cubicBezTo>
                    <a:pt x="3139" y="2431"/>
                    <a:pt x="3278" y="2402"/>
                    <a:pt x="3410" y="2345"/>
                  </a:cubicBezTo>
                  <a:cubicBezTo>
                    <a:pt x="4000" y="2132"/>
                    <a:pt x="4426" y="1083"/>
                    <a:pt x="3721" y="444"/>
                  </a:cubicBezTo>
                  <a:cubicBezTo>
                    <a:pt x="3456" y="148"/>
                    <a:pt x="3051" y="0"/>
                    <a:pt x="263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0" name="Google Shape;9550;p22"/>
            <p:cNvSpPr/>
            <p:nvPr/>
          </p:nvSpPr>
          <p:spPr>
            <a:xfrm>
              <a:off x="7984965" y="4398906"/>
              <a:ext cx="50327" cy="250101"/>
            </a:xfrm>
            <a:custGeom>
              <a:avLst/>
              <a:gdLst/>
              <a:ahLst/>
              <a:cxnLst/>
              <a:rect l="l" t="t" r="r" b="b"/>
              <a:pathLst>
                <a:path w="1542" h="7663" extrusionOk="0">
                  <a:moveTo>
                    <a:pt x="908" y="0"/>
                  </a:moveTo>
                  <a:cubicBezTo>
                    <a:pt x="596" y="0"/>
                    <a:pt x="361" y="368"/>
                    <a:pt x="361" y="368"/>
                  </a:cubicBezTo>
                  <a:cubicBezTo>
                    <a:pt x="99" y="811"/>
                    <a:pt x="1" y="1335"/>
                    <a:pt x="66" y="1860"/>
                  </a:cubicBezTo>
                  <a:cubicBezTo>
                    <a:pt x="132" y="2827"/>
                    <a:pt x="493" y="3974"/>
                    <a:pt x="591" y="5171"/>
                  </a:cubicBezTo>
                  <a:cubicBezTo>
                    <a:pt x="738" y="7056"/>
                    <a:pt x="83" y="7662"/>
                    <a:pt x="83" y="7662"/>
                  </a:cubicBezTo>
                  <a:cubicBezTo>
                    <a:pt x="771" y="7122"/>
                    <a:pt x="935" y="5351"/>
                    <a:pt x="804" y="3991"/>
                  </a:cubicBezTo>
                  <a:cubicBezTo>
                    <a:pt x="722" y="3286"/>
                    <a:pt x="706" y="2565"/>
                    <a:pt x="755" y="1844"/>
                  </a:cubicBezTo>
                  <a:cubicBezTo>
                    <a:pt x="788" y="1483"/>
                    <a:pt x="853" y="1204"/>
                    <a:pt x="952" y="1090"/>
                  </a:cubicBezTo>
                  <a:cubicBezTo>
                    <a:pt x="1214" y="827"/>
                    <a:pt x="1542" y="270"/>
                    <a:pt x="1115" y="57"/>
                  </a:cubicBezTo>
                  <a:cubicBezTo>
                    <a:pt x="1044" y="17"/>
                    <a:pt x="974" y="0"/>
                    <a:pt x="90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1" name="Google Shape;9551;p22"/>
            <p:cNvSpPr/>
            <p:nvPr/>
          </p:nvSpPr>
          <p:spPr>
            <a:xfrm>
              <a:off x="7912738" y="4366007"/>
              <a:ext cx="277712" cy="332217"/>
            </a:xfrm>
            <a:custGeom>
              <a:avLst/>
              <a:gdLst/>
              <a:ahLst/>
              <a:cxnLst/>
              <a:rect l="l" t="t" r="r" b="b"/>
              <a:pathLst>
                <a:path w="8509" h="10179" extrusionOk="0">
                  <a:moveTo>
                    <a:pt x="6272" y="1"/>
                  </a:moveTo>
                  <a:cubicBezTo>
                    <a:pt x="6074" y="1"/>
                    <a:pt x="5873" y="21"/>
                    <a:pt x="5672" y="65"/>
                  </a:cubicBezTo>
                  <a:cubicBezTo>
                    <a:pt x="4492" y="327"/>
                    <a:pt x="3738" y="1573"/>
                    <a:pt x="3492" y="2835"/>
                  </a:cubicBezTo>
                  <a:lnTo>
                    <a:pt x="3492" y="2868"/>
                  </a:lnTo>
                  <a:cubicBezTo>
                    <a:pt x="3263" y="4163"/>
                    <a:pt x="3492" y="5376"/>
                    <a:pt x="3460" y="6474"/>
                  </a:cubicBezTo>
                  <a:cubicBezTo>
                    <a:pt x="3509" y="7474"/>
                    <a:pt x="3148" y="8441"/>
                    <a:pt x="2443" y="9129"/>
                  </a:cubicBezTo>
                  <a:cubicBezTo>
                    <a:pt x="1771" y="9752"/>
                    <a:pt x="919" y="10113"/>
                    <a:pt x="1" y="10178"/>
                  </a:cubicBezTo>
                  <a:cubicBezTo>
                    <a:pt x="919" y="10146"/>
                    <a:pt x="1804" y="9801"/>
                    <a:pt x="2509" y="9195"/>
                  </a:cubicBezTo>
                  <a:cubicBezTo>
                    <a:pt x="3246" y="8490"/>
                    <a:pt x="3640" y="7507"/>
                    <a:pt x="3591" y="6490"/>
                  </a:cubicBezTo>
                  <a:cubicBezTo>
                    <a:pt x="3656" y="5359"/>
                    <a:pt x="3427" y="4130"/>
                    <a:pt x="3673" y="2868"/>
                  </a:cubicBezTo>
                  <a:cubicBezTo>
                    <a:pt x="3902" y="1639"/>
                    <a:pt x="4607" y="475"/>
                    <a:pt x="5722" y="213"/>
                  </a:cubicBezTo>
                  <a:cubicBezTo>
                    <a:pt x="5836" y="180"/>
                    <a:pt x="5967" y="163"/>
                    <a:pt x="6099" y="147"/>
                  </a:cubicBezTo>
                  <a:cubicBezTo>
                    <a:pt x="6124" y="146"/>
                    <a:pt x="6150" y="146"/>
                    <a:pt x="6175" y="146"/>
                  </a:cubicBezTo>
                  <a:cubicBezTo>
                    <a:pt x="6605" y="146"/>
                    <a:pt x="7004" y="276"/>
                    <a:pt x="7344" y="524"/>
                  </a:cubicBezTo>
                  <a:cubicBezTo>
                    <a:pt x="8066" y="1098"/>
                    <a:pt x="7967" y="2327"/>
                    <a:pt x="7557" y="2720"/>
                  </a:cubicBezTo>
                  <a:cubicBezTo>
                    <a:pt x="7492" y="2770"/>
                    <a:pt x="7410" y="2835"/>
                    <a:pt x="7328" y="2868"/>
                  </a:cubicBezTo>
                  <a:cubicBezTo>
                    <a:pt x="7205" y="2933"/>
                    <a:pt x="7074" y="2966"/>
                    <a:pt x="6943" y="2966"/>
                  </a:cubicBezTo>
                  <a:cubicBezTo>
                    <a:pt x="6812" y="2966"/>
                    <a:pt x="6680" y="2933"/>
                    <a:pt x="6558" y="2868"/>
                  </a:cubicBezTo>
                  <a:cubicBezTo>
                    <a:pt x="6476" y="2819"/>
                    <a:pt x="6426" y="2753"/>
                    <a:pt x="6394" y="2671"/>
                  </a:cubicBezTo>
                  <a:lnTo>
                    <a:pt x="6394" y="2671"/>
                  </a:lnTo>
                  <a:cubicBezTo>
                    <a:pt x="6394" y="2671"/>
                    <a:pt x="6417" y="2674"/>
                    <a:pt x="6455" y="2674"/>
                  </a:cubicBezTo>
                  <a:cubicBezTo>
                    <a:pt x="6580" y="2674"/>
                    <a:pt x="6863" y="2645"/>
                    <a:pt x="6951" y="2393"/>
                  </a:cubicBezTo>
                  <a:cubicBezTo>
                    <a:pt x="7066" y="2081"/>
                    <a:pt x="6885" y="1737"/>
                    <a:pt x="6558" y="1671"/>
                  </a:cubicBezTo>
                  <a:cubicBezTo>
                    <a:pt x="6502" y="1655"/>
                    <a:pt x="6447" y="1648"/>
                    <a:pt x="6393" y="1648"/>
                  </a:cubicBezTo>
                  <a:cubicBezTo>
                    <a:pt x="6004" y="1648"/>
                    <a:pt x="5692" y="2039"/>
                    <a:pt x="5836" y="2442"/>
                  </a:cubicBezTo>
                  <a:cubicBezTo>
                    <a:pt x="5902" y="2606"/>
                    <a:pt x="6017" y="2770"/>
                    <a:pt x="6181" y="2868"/>
                  </a:cubicBezTo>
                  <a:cubicBezTo>
                    <a:pt x="6416" y="3028"/>
                    <a:pt x="6691" y="3106"/>
                    <a:pt x="6969" y="3106"/>
                  </a:cubicBezTo>
                  <a:cubicBezTo>
                    <a:pt x="7233" y="3106"/>
                    <a:pt x="7499" y="3036"/>
                    <a:pt x="7738" y="2901"/>
                  </a:cubicBezTo>
                  <a:cubicBezTo>
                    <a:pt x="7754" y="2884"/>
                    <a:pt x="7770" y="2884"/>
                    <a:pt x="7787" y="2868"/>
                  </a:cubicBezTo>
                  <a:cubicBezTo>
                    <a:pt x="8311" y="2475"/>
                    <a:pt x="8508" y="1786"/>
                    <a:pt x="8262" y="1180"/>
                  </a:cubicBezTo>
                  <a:cubicBezTo>
                    <a:pt x="8019" y="451"/>
                    <a:pt x="7189" y="1"/>
                    <a:pt x="62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2" name="Google Shape;9552;p22"/>
            <p:cNvSpPr/>
            <p:nvPr/>
          </p:nvSpPr>
          <p:spPr>
            <a:xfrm>
              <a:off x="8050762" y="4412614"/>
              <a:ext cx="76013" cy="68637"/>
            </a:xfrm>
            <a:custGeom>
              <a:avLst/>
              <a:gdLst/>
              <a:ahLst/>
              <a:cxnLst/>
              <a:rect l="l" t="t" r="r" b="b"/>
              <a:pathLst>
                <a:path w="2329" h="2103" extrusionOk="0">
                  <a:moveTo>
                    <a:pt x="540" y="1"/>
                  </a:moveTo>
                  <a:cubicBezTo>
                    <a:pt x="468" y="1"/>
                    <a:pt x="392" y="10"/>
                    <a:pt x="312" y="30"/>
                  </a:cubicBezTo>
                  <a:cubicBezTo>
                    <a:pt x="427" y="96"/>
                    <a:pt x="460" y="260"/>
                    <a:pt x="362" y="374"/>
                  </a:cubicBezTo>
                  <a:cubicBezTo>
                    <a:pt x="247" y="555"/>
                    <a:pt x="1" y="997"/>
                    <a:pt x="132" y="1440"/>
                  </a:cubicBezTo>
                  <a:cubicBezTo>
                    <a:pt x="165" y="1587"/>
                    <a:pt x="263" y="1735"/>
                    <a:pt x="378" y="1850"/>
                  </a:cubicBezTo>
                  <a:cubicBezTo>
                    <a:pt x="565" y="2037"/>
                    <a:pt x="825" y="2102"/>
                    <a:pt x="1095" y="2102"/>
                  </a:cubicBezTo>
                  <a:cubicBezTo>
                    <a:pt x="1627" y="2102"/>
                    <a:pt x="2198" y="1849"/>
                    <a:pt x="2329" y="1784"/>
                  </a:cubicBezTo>
                  <a:lnTo>
                    <a:pt x="2329" y="1784"/>
                  </a:lnTo>
                  <a:cubicBezTo>
                    <a:pt x="2328" y="1784"/>
                    <a:pt x="2296" y="1788"/>
                    <a:pt x="2242" y="1788"/>
                  </a:cubicBezTo>
                  <a:cubicBezTo>
                    <a:pt x="2076" y="1788"/>
                    <a:pt x="1708" y="1750"/>
                    <a:pt x="1509" y="1440"/>
                  </a:cubicBezTo>
                  <a:cubicBezTo>
                    <a:pt x="1443" y="1325"/>
                    <a:pt x="1411" y="1210"/>
                    <a:pt x="1394" y="1096"/>
                  </a:cubicBezTo>
                  <a:cubicBezTo>
                    <a:pt x="1309" y="401"/>
                    <a:pt x="1003" y="1"/>
                    <a:pt x="54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3" name="Google Shape;9553;p22"/>
            <p:cNvSpPr/>
            <p:nvPr/>
          </p:nvSpPr>
          <p:spPr>
            <a:xfrm>
              <a:off x="8162578" y="4366921"/>
              <a:ext cx="96346" cy="63708"/>
            </a:xfrm>
            <a:custGeom>
              <a:avLst/>
              <a:gdLst/>
              <a:ahLst/>
              <a:cxnLst/>
              <a:rect l="l" t="t" r="r" b="b"/>
              <a:pathLst>
                <a:path w="2952" h="1952" extrusionOk="0">
                  <a:moveTo>
                    <a:pt x="922" y="0"/>
                  </a:moveTo>
                  <a:cubicBezTo>
                    <a:pt x="657" y="0"/>
                    <a:pt x="352" y="26"/>
                    <a:pt x="1" y="86"/>
                  </a:cubicBezTo>
                  <a:cubicBezTo>
                    <a:pt x="411" y="135"/>
                    <a:pt x="771" y="414"/>
                    <a:pt x="919" y="791"/>
                  </a:cubicBezTo>
                  <a:cubicBezTo>
                    <a:pt x="1125" y="1306"/>
                    <a:pt x="1482" y="1952"/>
                    <a:pt x="2237" y="1952"/>
                  </a:cubicBezTo>
                  <a:cubicBezTo>
                    <a:pt x="2444" y="1952"/>
                    <a:pt x="2680" y="1904"/>
                    <a:pt x="2951" y="1791"/>
                  </a:cubicBezTo>
                  <a:cubicBezTo>
                    <a:pt x="2771" y="1725"/>
                    <a:pt x="2656" y="1561"/>
                    <a:pt x="2656" y="1365"/>
                  </a:cubicBezTo>
                  <a:cubicBezTo>
                    <a:pt x="2656" y="1081"/>
                    <a:pt x="2619" y="0"/>
                    <a:pt x="9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4" name="Google Shape;9554;p22"/>
            <p:cNvSpPr/>
            <p:nvPr/>
          </p:nvSpPr>
          <p:spPr>
            <a:xfrm>
              <a:off x="8249263" y="4366040"/>
              <a:ext cx="47096" cy="37272"/>
            </a:xfrm>
            <a:custGeom>
              <a:avLst/>
              <a:gdLst/>
              <a:ahLst/>
              <a:cxnLst/>
              <a:rect l="l" t="t" r="r" b="b"/>
              <a:pathLst>
                <a:path w="1443" h="1142" extrusionOk="0">
                  <a:moveTo>
                    <a:pt x="968" y="0"/>
                  </a:moveTo>
                  <a:cubicBezTo>
                    <a:pt x="791" y="0"/>
                    <a:pt x="636" y="133"/>
                    <a:pt x="623" y="326"/>
                  </a:cubicBezTo>
                  <a:cubicBezTo>
                    <a:pt x="623" y="489"/>
                    <a:pt x="756" y="595"/>
                    <a:pt x="897" y="595"/>
                  </a:cubicBezTo>
                  <a:cubicBezTo>
                    <a:pt x="955" y="595"/>
                    <a:pt x="1013" y="577"/>
                    <a:pt x="1066" y="539"/>
                  </a:cubicBezTo>
                  <a:cubicBezTo>
                    <a:pt x="1066" y="539"/>
                    <a:pt x="1164" y="359"/>
                    <a:pt x="1066" y="294"/>
                  </a:cubicBezTo>
                  <a:cubicBezTo>
                    <a:pt x="1037" y="277"/>
                    <a:pt x="1010" y="270"/>
                    <a:pt x="987" y="270"/>
                  </a:cubicBezTo>
                  <a:cubicBezTo>
                    <a:pt x="916" y="270"/>
                    <a:pt x="873" y="334"/>
                    <a:pt x="885" y="408"/>
                  </a:cubicBezTo>
                  <a:cubicBezTo>
                    <a:pt x="896" y="440"/>
                    <a:pt x="880" y="455"/>
                    <a:pt x="856" y="455"/>
                  </a:cubicBezTo>
                  <a:cubicBezTo>
                    <a:pt x="805" y="455"/>
                    <a:pt x="716" y="393"/>
                    <a:pt x="738" y="294"/>
                  </a:cubicBezTo>
                  <a:cubicBezTo>
                    <a:pt x="750" y="162"/>
                    <a:pt x="857" y="74"/>
                    <a:pt x="978" y="74"/>
                  </a:cubicBezTo>
                  <a:cubicBezTo>
                    <a:pt x="1023" y="74"/>
                    <a:pt x="1070" y="86"/>
                    <a:pt x="1115" y="113"/>
                  </a:cubicBezTo>
                  <a:cubicBezTo>
                    <a:pt x="1377" y="277"/>
                    <a:pt x="1295" y="851"/>
                    <a:pt x="721" y="900"/>
                  </a:cubicBezTo>
                  <a:cubicBezTo>
                    <a:pt x="707" y="901"/>
                    <a:pt x="693" y="902"/>
                    <a:pt x="680" y="902"/>
                  </a:cubicBezTo>
                  <a:cubicBezTo>
                    <a:pt x="319" y="902"/>
                    <a:pt x="0" y="507"/>
                    <a:pt x="0" y="507"/>
                  </a:cubicBezTo>
                  <a:lnTo>
                    <a:pt x="0" y="507"/>
                  </a:lnTo>
                  <a:cubicBezTo>
                    <a:pt x="0" y="703"/>
                    <a:pt x="82" y="884"/>
                    <a:pt x="213" y="1015"/>
                  </a:cubicBezTo>
                  <a:cubicBezTo>
                    <a:pt x="338" y="1098"/>
                    <a:pt x="482" y="1141"/>
                    <a:pt x="625" y="1141"/>
                  </a:cubicBezTo>
                  <a:cubicBezTo>
                    <a:pt x="708" y="1141"/>
                    <a:pt x="791" y="1127"/>
                    <a:pt x="869" y="1097"/>
                  </a:cubicBezTo>
                  <a:cubicBezTo>
                    <a:pt x="1082" y="1031"/>
                    <a:pt x="1262" y="867"/>
                    <a:pt x="1344" y="671"/>
                  </a:cubicBezTo>
                  <a:cubicBezTo>
                    <a:pt x="1443" y="425"/>
                    <a:pt x="1344" y="146"/>
                    <a:pt x="1115" y="31"/>
                  </a:cubicBezTo>
                  <a:cubicBezTo>
                    <a:pt x="1066" y="10"/>
                    <a:pt x="1016" y="0"/>
                    <a:pt x="9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5" name="Google Shape;9555;p22"/>
            <p:cNvSpPr/>
            <p:nvPr/>
          </p:nvSpPr>
          <p:spPr>
            <a:xfrm>
              <a:off x="8347698" y="5561356"/>
              <a:ext cx="295859" cy="206041"/>
            </a:xfrm>
            <a:custGeom>
              <a:avLst/>
              <a:gdLst/>
              <a:ahLst/>
              <a:cxnLst/>
              <a:rect l="l" t="t" r="r" b="b"/>
              <a:pathLst>
                <a:path w="9065" h="6313" extrusionOk="0">
                  <a:moveTo>
                    <a:pt x="7076" y="0"/>
                  </a:moveTo>
                  <a:cubicBezTo>
                    <a:pt x="6621" y="0"/>
                    <a:pt x="6190" y="163"/>
                    <a:pt x="5917" y="501"/>
                  </a:cubicBezTo>
                  <a:cubicBezTo>
                    <a:pt x="5524" y="910"/>
                    <a:pt x="5475" y="1533"/>
                    <a:pt x="5803" y="1992"/>
                  </a:cubicBezTo>
                  <a:cubicBezTo>
                    <a:pt x="5901" y="2140"/>
                    <a:pt x="6032" y="2238"/>
                    <a:pt x="6180" y="2304"/>
                  </a:cubicBezTo>
                  <a:lnTo>
                    <a:pt x="6212" y="2320"/>
                  </a:lnTo>
                  <a:lnTo>
                    <a:pt x="6294" y="2336"/>
                  </a:lnTo>
                  <a:cubicBezTo>
                    <a:pt x="6311" y="2353"/>
                    <a:pt x="6344" y="2353"/>
                    <a:pt x="6376" y="2369"/>
                  </a:cubicBezTo>
                  <a:cubicBezTo>
                    <a:pt x="6445" y="2385"/>
                    <a:pt x="6516" y="2394"/>
                    <a:pt x="6586" y="2394"/>
                  </a:cubicBezTo>
                  <a:cubicBezTo>
                    <a:pt x="6801" y="2394"/>
                    <a:pt x="7015" y="2317"/>
                    <a:pt x="7163" y="2156"/>
                  </a:cubicBezTo>
                  <a:cubicBezTo>
                    <a:pt x="7554" y="1751"/>
                    <a:pt x="7284" y="1208"/>
                    <a:pt x="6958" y="1208"/>
                  </a:cubicBezTo>
                  <a:cubicBezTo>
                    <a:pt x="6929" y="1208"/>
                    <a:pt x="6898" y="1212"/>
                    <a:pt x="6868" y="1222"/>
                  </a:cubicBezTo>
                  <a:cubicBezTo>
                    <a:pt x="6540" y="1304"/>
                    <a:pt x="6475" y="1714"/>
                    <a:pt x="6704" y="1845"/>
                  </a:cubicBezTo>
                  <a:cubicBezTo>
                    <a:pt x="6758" y="1875"/>
                    <a:pt x="6817" y="1889"/>
                    <a:pt x="6875" y="1889"/>
                  </a:cubicBezTo>
                  <a:cubicBezTo>
                    <a:pt x="6975" y="1889"/>
                    <a:pt x="7074" y="1846"/>
                    <a:pt x="7147" y="1763"/>
                  </a:cubicBezTo>
                  <a:lnTo>
                    <a:pt x="7147" y="1763"/>
                  </a:lnTo>
                  <a:cubicBezTo>
                    <a:pt x="7196" y="1910"/>
                    <a:pt x="7130" y="2058"/>
                    <a:pt x="7016" y="2140"/>
                  </a:cubicBezTo>
                  <a:cubicBezTo>
                    <a:pt x="6875" y="2257"/>
                    <a:pt x="6701" y="2315"/>
                    <a:pt x="6524" y="2315"/>
                  </a:cubicBezTo>
                  <a:cubicBezTo>
                    <a:pt x="6453" y="2315"/>
                    <a:pt x="6381" y="2306"/>
                    <a:pt x="6311" y="2287"/>
                  </a:cubicBezTo>
                  <a:cubicBezTo>
                    <a:pt x="6212" y="2271"/>
                    <a:pt x="6131" y="2222"/>
                    <a:pt x="6049" y="2173"/>
                  </a:cubicBezTo>
                  <a:cubicBezTo>
                    <a:pt x="5540" y="1763"/>
                    <a:pt x="5508" y="1009"/>
                    <a:pt x="5967" y="550"/>
                  </a:cubicBezTo>
                  <a:cubicBezTo>
                    <a:pt x="6222" y="246"/>
                    <a:pt x="6617" y="102"/>
                    <a:pt x="7036" y="102"/>
                  </a:cubicBezTo>
                  <a:cubicBezTo>
                    <a:pt x="7907" y="102"/>
                    <a:pt x="8879" y="727"/>
                    <a:pt x="8901" y="1845"/>
                  </a:cubicBezTo>
                  <a:cubicBezTo>
                    <a:pt x="8917" y="2664"/>
                    <a:pt x="8474" y="3402"/>
                    <a:pt x="7770" y="3795"/>
                  </a:cubicBezTo>
                  <a:lnTo>
                    <a:pt x="7704" y="3812"/>
                  </a:lnTo>
                  <a:cubicBezTo>
                    <a:pt x="7622" y="3844"/>
                    <a:pt x="7524" y="3877"/>
                    <a:pt x="7425" y="3894"/>
                  </a:cubicBezTo>
                  <a:cubicBezTo>
                    <a:pt x="7201" y="3946"/>
                    <a:pt x="6977" y="3968"/>
                    <a:pt x="6753" y="3968"/>
                  </a:cubicBezTo>
                  <a:cubicBezTo>
                    <a:pt x="5174" y="3968"/>
                    <a:pt x="3630" y="2834"/>
                    <a:pt x="2298" y="2834"/>
                  </a:cubicBezTo>
                  <a:cubicBezTo>
                    <a:pt x="2152" y="2834"/>
                    <a:pt x="2009" y="2847"/>
                    <a:pt x="1869" y="2877"/>
                  </a:cubicBezTo>
                  <a:cubicBezTo>
                    <a:pt x="607" y="3156"/>
                    <a:pt x="246" y="4041"/>
                    <a:pt x="148" y="4582"/>
                  </a:cubicBezTo>
                  <a:cubicBezTo>
                    <a:pt x="0" y="5123"/>
                    <a:pt x="115" y="5729"/>
                    <a:pt x="557" y="6057"/>
                  </a:cubicBezTo>
                  <a:cubicBezTo>
                    <a:pt x="777" y="6233"/>
                    <a:pt x="1045" y="6313"/>
                    <a:pt x="1307" y="6313"/>
                  </a:cubicBezTo>
                  <a:cubicBezTo>
                    <a:pt x="1730" y="6313"/>
                    <a:pt x="2139" y="6106"/>
                    <a:pt x="2311" y="5762"/>
                  </a:cubicBezTo>
                  <a:cubicBezTo>
                    <a:pt x="2639" y="5221"/>
                    <a:pt x="2361" y="4516"/>
                    <a:pt x="1869" y="4402"/>
                  </a:cubicBezTo>
                  <a:cubicBezTo>
                    <a:pt x="1766" y="4356"/>
                    <a:pt x="1658" y="4335"/>
                    <a:pt x="1553" y="4335"/>
                  </a:cubicBezTo>
                  <a:cubicBezTo>
                    <a:pt x="1241" y="4335"/>
                    <a:pt x="947" y="4525"/>
                    <a:pt x="836" y="4844"/>
                  </a:cubicBezTo>
                  <a:cubicBezTo>
                    <a:pt x="803" y="4959"/>
                    <a:pt x="803" y="5090"/>
                    <a:pt x="820" y="5221"/>
                  </a:cubicBezTo>
                  <a:lnTo>
                    <a:pt x="820" y="5238"/>
                  </a:lnTo>
                  <a:lnTo>
                    <a:pt x="836" y="5270"/>
                  </a:lnTo>
                  <a:cubicBezTo>
                    <a:pt x="836" y="5287"/>
                    <a:pt x="836" y="5287"/>
                    <a:pt x="836" y="5303"/>
                  </a:cubicBezTo>
                  <a:cubicBezTo>
                    <a:pt x="910" y="5525"/>
                    <a:pt x="1113" y="5663"/>
                    <a:pt x="1334" y="5663"/>
                  </a:cubicBezTo>
                  <a:cubicBezTo>
                    <a:pt x="1408" y="5663"/>
                    <a:pt x="1484" y="5647"/>
                    <a:pt x="1557" y="5615"/>
                  </a:cubicBezTo>
                  <a:cubicBezTo>
                    <a:pt x="1904" y="5473"/>
                    <a:pt x="1796" y="4923"/>
                    <a:pt x="1454" y="4923"/>
                  </a:cubicBezTo>
                  <a:cubicBezTo>
                    <a:pt x="1439" y="4923"/>
                    <a:pt x="1425" y="4924"/>
                    <a:pt x="1410" y="4926"/>
                  </a:cubicBezTo>
                  <a:cubicBezTo>
                    <a:pt x="1033" y="4959"/>
                    <a:pt x="1098" y="5320"/>
                    <a:pt x="1033" y="5369"/>
                  </a:cubicBezTo>
                  <a:cubicBezTo>
                    <a:pt x="1022" y="5383"/>
                    <a:pt x="1010" y="5389"/>
                    <a:pt x="997" y="5389"/>
                  </a:cubicBezTo>
                  <a:cubicBezTo>
                    <a:pt x="951" y="5389"/>
                    <a:pt x="898" y="5313"/>
                    <a:pt x="885" y="5287"/>
                  </a:cubicBezTo>
                  <a:cubicBezTo>
                    <a:pt x="820" y="5090"/>
                    <a:pt x="836" y="4877"/>
                    <a:pt x="918" y="4713"/>
                  </a:cubicBezTo>
                  <a:cubicBezTo>
                    <a:pt x="1069" y="4504"/>
                    <a:pt x="1302" y="4394"/>
                    <a:pt x="1536" y="4394"/>
                  </a:cubicBezTo>
                  <a:cubicBezTo>
                    <a:pt x="1632" y="4394"/>
                    <a:pt x="1729" y="4413"/>
                    <a:pt x="1820" y="4451"/>
                  </a:cubicBezTo>
                  <a:cubicBezTo>
                    <a:pt x="2295" y="4566"/>
                    <a:pt x="2541" y="5221"/>
                    <a:pt x="2229" y="5713"/>
                  </a:cubicBezTo>
                  <a:cubicBezTo>
                    <a:pt x="2069" y="6024"/>
                    <a:pt x="1686" y="6207"/>
                    <a:pt x="1297" y="6207"/>
                  </a:cubicBezTo>
                  <a:cubicBezTo>
                    <a:pt x="1052" y="6207"/>
                    <a:pt x="803" y="6134"/>
                    <a:pt x="607" y="5975"/>
                  </a:cubicBezTo>
                  <a:cubicBezTo>
                    <a:pt x="66" y="5566"/>
                    <a:pt x="98" y="4631"/>
                    <a:pt x="541" y="4058"/>
                  </a:cubicBezTo>
                  <a:cubicBezTo>
                    <a:pt x="890" y="3584"/>
                    <a:pt x="1475" y="3347"/>
                    <a:pt x="2089" y="3347"/>
                  </a:cubicBezTo>
                  <a:cubicBezTo>
                    <a:pt x="2283" y="3347"/>
                    <a:pt x="2479" y="3371"/>
                    <a:pt x="2672" y="3418"/>
                  </a:cubicBezTo>
                  <a:cubicBezTo>
                    <a:pt x="3492" y="3615"/>
                    <a:pt x="4311" y="3959"/>
                    <a:pt x="5196" y="4189"/>
                  </a:cubicBezTo>
                  <a:cubicBezTo>
                    <a:pt x="5523" y="4248"/>
                    <a:pt x="5855" y="4282"/>
                    <a:pt x="6185" y="4282"/>
                  </a:cubicBezTo>
                  <a:cubicBezTo>
                    <a:pt x="6765" y="4282"/>
                    <a:pt x="7333" y="4177"/>
                    <a:pt x="7835" y="3926"/>
                  </a:cubicBezTo>
                  <a:cubicBezTo>
                    <a:pt x="8589" y="3517"/>
                    <a:pt x="9065" y="2713"/>
                    <a:pt x="9032" y="1845"/>
                  </a:cubicBezTo>
                  <a:cubicBezTo>
                    <a:pt x="8999" y="653"/>
                    <a:pt x="7988" y="0"/>
                    <a:pt x="70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6" name="Google Shape;9556;p22"/>
            <p:cNvSpPr/>
            <p:nvPr/>
          </p:nvSpPr>
          <p:spPr>
            <a:xfrm>
              <a:off x="8382457" y="5678165"/>
              <a:ext cx="211360" cy="120498"/>
            </a:xfrm>
            <a:custGeom>
              <a:avLst/>
              <a:gdLst/>
              <a:ahLst/>
              <a:cxnLst/>
              <a:rect l="l" t="t" r="r" b="b"/>
              <a:pathLst>
                <a:path w="6476" h="3692" extrusionOk="0">
                  <a:moveTo>
                    <a:pt x="961" y="0"/>
                  </a:moveTo>
                  <a:cubicBezTo>
                    <a:pt x="340" y="0"/>
                    <a:pt x="1" y="265"/>
                    <a:pt x="1" y="265"/>
                  </a:cubicBezTo>
                  <a:cubicBezTo>
                    <a:pt x="232" y="193"/>
                    <a:pt x="445" y="147"/>
                    <a:pt x="655" y="147"/>
                  </a:cubicBezTo>
                  <a:cubicBezTo>
                    <a:pt x="966" y="147"/>
                    <a:pt x="1271" y="247"/>
                    <a:pt x="1623" y="511"/>
                  </a:cubicBezTo>
                  <a:cubicBezTo>
                    <a:pt x="2230" y="954"/>
                    <a:pt x="1853" y="1708"/>
                    <a:pt x="1754" y="2200"/>
                  </a:cubicBezTo>
                  <a:cubicBezTo>
                    <a:pt x="1656" y="2708"/>
                    <a:pt x="2377" y="2921"/>
                    <a:pt x="2738" y="3085"/>
                  </a:cubicBezTo>
                  <a:cubicBezTo>
                    <a:pt x="3099" y="3249"/>
                    <a:pt x="2918" y="3691"/>
                    <a:pt x="2918" y="3691"/>
                  </a:cubicBezTo>
                  <a:cubicBezTo>
                    <a:pt x="4246" y="2872"/>
                    <a:pt x="3394" y="1937"/>
                    <a:pt x="3164" y="1659"/>
                  </a:cubicBezTo>
                  <a:cubicBezTo>
                    <a:pt x="2973" y="1441"/>
                    <a:pt x="3100" y="1200"/>
                    <a:pt x="3279" y="1200"/>
                  </a:cubicBezTo>
                  <a:cubicBezTo>
                    <a:pt x="3316" y="1200"/>
                    <a:pt x="3355" y="1210"/>
                    <a:pt x="3394" y="1233"/>
                  </a:cubicBezTo>
                  <a:cubicBezTo>
                    <a:pt x="3639" y="1364"/>
                    <a:pt x="3279" y="1872"/>
                    <a:pt x="3951" y="2298"/>
                  </a:cubicBezTo>
                  <a:cubicBezTo>
                    <a:pt x="4120" y="2410"/>
                    <a:pt x="4281" y="2451"/>
                    <a:pt x="4425" y="2451"/>
                  </a:cubicBezTo>
                  <a:cubicBezTo>
                    <a:pt x="4854" y="2451"/>
                    <a:pt x="5147" y="2085"/>
                    <a:pt x="5147" y="2085"/>
                  </a:cubicBezTo>
                  <a:lnTo>
                    <a:pt x="5147" y="2085"/>
                  </a:lnTo>
                  <a:cubicBezTo>
                    <a:pt x="5141" y="2085"/>
                    <a:pt x="5136" y="2085"/>
                    <a:pt x="5130" y="2085"/>
                  </a:cubicBezTo>
                  <a:cubicBezTo>
                    <a:pt x="4761" y="2085"/>
                    <a:pt x="4964" y="1574"/>
                    <a:pt x="4787" y="1413"/>
                  </a:cubicBezTo>
                  <a:cubicBezTo>
                    <a:pt x="4713" y="1350"/>
                    <a:pt x="4620" y="1320"/>
                    <a:pt x="4523" y="1320"/>
                  </a:cubicBezTo>
                  <a:cubicBezTo>
                    <a:pt x="4469" y="1320"/>
                    <a:pt x="4414" y="1330"/>
                    <a:pt x="4361" y="1347"/>
                  </a:cubicBezTo>
                  <a:cubicBezTo>
                    <a:pt x="4312" y="1359"/>
                    <a:pt x="4264" y="1364"/>
                    <a:pt x="4220" y="1364"/>
                  </a:cubicBezTo>
                  <a:cubicBezTo>
                    <a:pt x="4073" y="1364"/>
                    <a:pt x="3973" y="1305"/>
                    <a:pt x="4049" y="1216"/>
                  </a:cubicBezTo>
                  <a:cubicBezTo>
                    <a:pt x="4079" y="1174"/>
                    <a:pt x="4112" y="1158"/>
                    <a:pt x="4158" y="1158"/>
                  </a:cubicBezTo>
                  <a:cubicBezTo>
                    <a:pt x="4291" y="1158"/>
                    <a:pt x="4525" y="1294"/>
                    <a:pt x="5049" y="1331"/>
                  </a:cubicBezTo>
                  <a:cubicBezTo>
                    <a:pt x="5077" y="1333"/>
                    <a:pt x="5104" y="1333"/>
                    <a:pt x="5131" y="1333"/>
                  </a:cubicBezTo>
                  <a:cubicBezTo>
                    <a:pt x="5909" y="1333"/>
                    <a:pt x="6475" y="675"/>
                    <a:pt x="6475" y="675"/>
                  </a:cubicBezTo>
                  <a:lnTo>
                    <a:pt x="6475" y="675"/>
                  </a:lnTo>
                  <a:cubicBezTo>
                    <a:pt x="6016" y="931"/>
                    <a:pt x="5529" y="1029"/>
                    <a:pt x="5040" y="1029"/>
                  </a:cubicBezTo>
                  <a:cubicBezTo>
                    <a:pt x="3868" y="1029"/>
                    <a:pt x="2685" y="468"/>
                    <a:pt x="1853" y="167"/>
                  </a:cubicBezTo>
                  <a:cubicBezTo>
                    <a:pt x="1512" y="44"/>
                    <a:pt x="1213" y="0"/>
                    <a:pt x="9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7" name="Google Shape;9557;p22"/>
            <p:cNvSpPr/>
            <p:nvPr/>
          </p:nvSpPr>
          <p:spPr>
            <a:xfrm>
              <a:off x="8437027" y="5558157"/>
              <a:ext cx="118246" cy="82671"/>
            </a:xfrm>
            <a:custGeom>
              <a:avLst/>
              <a:gdLst/>
              <a:ahLst/>
              <a:cxnLst/>
              <a:rect l="l" t="t" r="r" b="b"/>
              <a:pathLst>
                <a:path w="3623" h="2533" extrusionOk="0">
                  <a:moveTo>
                    <a:pt x="2529" y="0"/>
                  </a:moveTo>
                  <a:cubicBezTo>
                    <a:pt x="1935" y="0"/>
                    <a:pt x="1246" y="123"/>
                    <a:pt x="869" y="615"/>
                  </a:cubicBezTo>
                  <a:cubicBezTo>
                    <a:pt x="1" y="1762"/>
                    <a:pt x="525" y="2533"/>
                    <a:pt x="525" y="2533"/>
                  </a:cubicBezTo>
                  <a:cubicBezTo>
                    <a:pt x="525" y="2533"/>
                    <a:pt x="361" y="2172"/>
                    <a:pt x="1394" y="2156"/>
                  </a:cubicBezTo>
                  <a:cubicBezTo>
                    <a:pt x="2426" y="2139"/>
                    <a:pt x="2312" y="1500"/>
                    <a:pt x="2263" y="1271"/>
                  </a:cubicBezTo>
                  <a:cubicBezTo>
                    <a:pt x="2181" y="1008"/>
                    <a:pt x="2246" y="746"/>
                    <a:pt x="2426" y="549"/>
                  </a:cubicBezTo>
                  <a:cubicBezTo>
                    <a:pt x="2656" y="205"/>
                    <a:pt x="3623" y="123"/>
                    <a:pt x="3623" y="123"/>
                  </a:cubicBezTo>
                  <a:cubicBezTo>
                    <a:pt x="3623" y="123"/>
                    <a:pt x="3123" y="0"/>
                    <a:pt x="252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8" name="Google Shape;9558;p22"/>
            <p:cNvSpPr/>
            <p:nvPr/>
          </p:nvSpPr>
          <p:spPr>
            <a:xfrm>
              <a:off x="8527432" y="5470689"/>
              <a:ext cx="73859" cy="87762"/>
            </a:xfrm>
            <a:custGeom>
              <a:avLst/>
              <a:gdLst/>
              <a:ahLst/>
              <a:cxnLst/>
              <a:rect l="l" t="t" r="r" b="b"/>
              <a:pathLst>
                <a:path w="2263" h="2689" extrusionOk="0">
                  <a:moveTo>
                    <a:pt x="1132" y="0"/>
                  </a:moveTo>
                  <a:cubicBezTo>
                    <a:pt x="1132" y="1"/>
                    <a:pt x="1345" y="541"/>
                    <a:pt x="984" y="738"/>
                  </a:cubicBezTo>
                  <a:cubicBezTo>
                    <a:pt x="624" y="935"/>
                    <a:pt x="1" y="1344"/>
                    <a:pt x="247" y="2017"/>
                  </a:cubicBezTo>
                  <a:cubicBezTo>
                    <a:pt x="492" y="2689"/>
                    <a:pt x="1689" y="2426"/>
                    <a:pt x="2263" y="2623"/>
                  </a:cubicBezTo>
                  <a:cubicBezTo>
                    <a:pt x="2263" y="2623"/>
                    <a:pt x="1394" y="2164"/>
                    <a:pt x="1459" y="1443"/>
                  </a:cubicBezTo>
                  <a:cubicBezTo>
                    <a:pt x="1525" y="705"/>
                    <a:pt x="1427" y="181"/>
                    <a:pt x="11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9" name="Google Shape;9559;p22"/>
            <p:cNvSpPr/>
            <p:nvPr/>
          </p:nvSpPr>
          <p:spPr>
            <a:xfrm>
              <a:off x="8607133" y="5509201"/>
              <a:ext cx="103820" cy="140733"/>
            </a:xfrm>
            <a:custGeom>
              <a:avLst/>
              <a:gdLst/>
              <a:ahLst/>
              <a:cxnLst/>
              <a:rect l="l" t="t" r="r" b="b"/>
              <a:pathLst>
                <a:path w="3181" h="4312" extrusionOk="0">
                  <a:moveTo>
                    <a:pt x="378" y="1"/>
                  </a:moveTo>
                  <a:lnTo>
                    <a:pt x="378" y="1"/>
                  </a:lnTo>
                  <a:cubicBezTo>
                    <a:pt x="1" y="1345"/>
                    <a:pt x="542" y="1607"/>
                    <a:pt x="1099" y="2476"/>
                  </a:cubicBezTo>
                  <a:cubicBezTo>
                    <a:pt x="1640" y="3361"/>
                    <a:pt x="1050" y="4311"/>
                    <a:pt x="1050" y="4311"/>
                  </a:cubicBezTo>
                  <a:cubicBezTo>
                    <a:pt x="1443" y="4049"/>
                    <a:pt x="1788" y="3361"/>
                    <a:pt x="2492" y="2918"/>
                  </a:cubicBezTo>
                  <a:cubicBezTo>
                    <a:pt x="3181" y="2492"/>
                    <a:pt x="2902" y="1591"/>
                    <a:pt x="2902" y="1591"/>
                  </a:cubicBezTo>
                  <a:lnTo>
                    <a:pt x="2902" y="1591"/>
                  </a:lnTo>
                  <a:cubicBezTo>
                    <a:pt x="2863" y="1695"/>
                    <a:pt x="2761" y="1748"/>
                    <a:pt x="2587" y="1748"/>
                  </a:cubicBezTo>
                  <a:cubicBezTo>
                    <a:pt x="2544" y="1748"/>
                    <a:pt x="2496" y="1745"/>
                    <a:pt x="2443" y="1738"/>
                  </a:cubicBezTo>
                  <a:cubicBezTo>
                    <a:pt x="2414" y="1731"/>
                    <a:pt x="2385" y="1727"/>
                    <a:pt x="2357" y="1727"/>
                  </a:cubicBezTo>
                  <a:cubicBezTo>
                    <a:pt x="2134" y="1727"/>
                    <a:pt x="1961" y="1947"/>
                    <a:pt x="2033" y="2181"/>
                  </a:cubicBezTo>
                  <a:cubicBezTo>
                    <a:pt x="2098" y="2413"/>
                    <a:pt x="1949" y="2513"/>
                    <a:pt x="1811" y="2513"/>
                  </a:cubicBezTo>
                  <a:cubicBezTo>
                    <a:pt x="1773" y="2513"/>
                    <a:pt x="1737" y="2506"/>
                    <a:pt x="1706" y="2492"/>
                  </a:cubicBezTo>
                  <a:cubicBezTo>
                    <a:pt x="1558" y="2426"/>
                    <a:pt x="1558" y="2066"/>
                    <a:pt x="1771" y="1886"/>
                  </a:cubicBezTo>
                  <a:cubicBezTo>
                    <a:pt x="1984" y="1705"/>
                    <a:pt x="2132" y="1312"/>
                    <a:pt x="1952" y="689"/>
                  </a:cubicBezTo>
                  <a:cubicBezTo>
                    <a:pt x="1803" y="219"/>
                    <a:pt x="1355" y="104"/>
                    <a:pt x="1039" y="104"/>
                  </a:cubicBezTo>
                  <a:cubicBezTo>
                    <a:pt x="937" y="104"/>
                    <a:pt x="848" y="116"/>
                    <a:pt x="788" y="132"/>
                  </a:cubicBezTo>
                  <a:cubicBezTo>
                    <a:pt x="769" y="134"/>
                    <a:pt x="750" y="135"/>
                    <a:pt x="731" y="135"/>
                  </a:cubicBezTo>
                  <a:cubicBezTo>
                    <a:pt x="600" y="135"/>
                    <a:pt x="464" y="86"/>
                    <a:pt x="3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0" name="Google Shape;9560;p22"/>
            <p:cNvSpPr/>
            <p:nvPr/>
          </p:nvSpPr>
          <p:spPr>
            <a:xfrm>
              <a:off x="8616761" y="5565370"/>
              <a:ext cx="33" cy="33"/>
            </a:xfrm>
            <a:custGeom>
              <a:avLst/>
              <a:gdLst/>
              <a:ahLst/>
              <a:cxnLst/>
              <a:rect l="l" t="t" r="r" b="b"/>
              <a:pathLst>
                <a:path w="1" h="1" extrusionOk="0">
                  <a:moveTo>
                    <a:pt x="1" y="1"/>
                  </a:moveTo>
                  <a:lnTo>
                    <a:pt x="1" y="1"/>
                  </a:lnTo>
                  <a:lnTo>
                    <a:pt x="1"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1" name="Google Shape;9561;p22"/>
            <p:cNvSpPr/>
            <p:nvPr/>
          </p:nvSpPr>
          <p:spPr>
            <a:xfrm>
              <a:off x="8583602" y="5302247"/>
              <a:ext cx="264853" cy="264233"/>
            </a:xfrm>
            <a:custGeom>
              <a:avLst/>
              <a:gdLst/>
              <a:ahLst/>
              <a:cxnLst/>
              <a:rect l="l" t="t" r="r" b="b"/>
              <a:pathLst>
                <a:path w="8115" h="8096" extrusionOk="0">
                  <a:moveTo>
                    <a:pt x="5771" y="1"/>
                  </a:moveTo>
                  <a:cubicBezTo>
                    <a:pt x="5237" y="1"/>
                    <a:pt x="4722" y="177"/>
                    <a:pt x="4426" y="572"/>
                  </a:cubicBezTo>
                  <a:cubicBezTo>
                    <a:pt x="4115" y="998"/>
                    <a:pt x="4066" y="1555"/>
                    <a:pt x="4312" y="2031"/>
                  </a:cubicBezTo>
                  <a:cubicBezTo>
                    <a:pt x="4519" y="2445"/>
                    <a:pt x="4855" y="2592"/>
                    <a:pt x="5182" y="2592"/>
                  </a:cubicBezTo>
                  <a:cubicBezTo>
                    <a:pt x="5528" y="2592"/>
                    <a:pt x="5864" y="2429"/>
                    <a:pt x="6033" y="2244"/>
                  </a:cubicBezTo>
                  <a:cubicBezTo>
                    <a:pt x="6213" y="2031"/>
                    <a:pt x="6295" y="1752"/>
                    <a:pt x="6246" y="1490"/>
                  </a:cubicBezTo>
                  <a:cubicBezTo>
                    <a:pt x="6188" y="1162"/>
                    <a:pt x="5960" y="1021"/>
                    <a:pt x="5752" y="1021"/>
                  </a:cubicBezTo>
                  <a:cubicBezTo>
                    <a:pt x="5606" y="1021"/>
                    <a:pt x="5471" y="1090"/>
                    <a:pt x="5410" y="1211"/>
                  </a:cubicBezTo>
                  <a:cubicBezTo>
                    <a:pt x="5262" y="1490"/>
                    <a:pt x="5344" y="1850"/>
                    <a:pt x="5754" y="1916"/>
                  </a:cubicBezTo>
                  <a:cubicBezTo>
                    <a:pt x="6098" y="1965"/>
                    <a:pt x="5918" y="2391"/>
                    <a:pt x="5475" y="2506"/>
                  </a:cubicBezTo>
                  <a:cubicBezTo>
                    <a:pt x="5391" y="2531"/>
                    <a:pt x="5306" y="2543"/>
                    <a:pt x="5222" y="2543"/>
                  </a:cubicBezTo>
                  <a:cubicBezTo>
                    <a:pt x="4867" y="2543"/>
                    <a:pt x="4536" y="2329"/>
                    <a:pt x="4377" y="1998"/>
                  </a:cubicBezTo>
                  <a:cubicBezTo>
                    <a:pt x="4181" y="1555"/>
                    <a:pt x="4230" y="1031"/>
                    <a:pt x="4525" y="637"/>
                  </a:cubicBezTo>
                  <a:cubicBezTo>
                    <a:pt x="4781" y="300"/>
                    <a:pt x="5238" y="140"/>
                    <a:pt x="5712" y="140"/>
                  </a:cubicBezTo>
                  <a:cubicBezTo>
                    <a:pt x="5813" y="140"/>
                    <a:pt x="5915" y="148"/>
                    <a:pt x="6016" y="162"/>
                  </a:cubicBezTo>
                  <a:cubicBezTo>
                    <a:pt x="7213" y="293"/>
                    <a:pt x="7918" y="1998"/>
                    <a:pt x="7197" y="3145"/>
                  </a:cubicBezTo>
                  <a:cubicBezTo>
                    <a:pt x="6951" y="3506"/>
                    <a:pt x="6623" y="3801"/>
                    <a:pt x="6229" y="3998"/>
                  </a:cubicBezTo>
                  <a:cubicBezTo>
                    <a:pt x="5842" y="4164"/>
                    <a:pt x="5393" y="4247"/>
                    <a:pt x="4869" y="4247"/>
                  </a:cubicBezTo>
                  <a:cubicBezTo>
                    <a:pt x="4462" y="4247"/>
                    <a:pt x="4010" y="4196"/>
                    <a:pt x="3508" y="4096"/>
                  </a:cubicBezTo>
                  <a:cubicBezTo>
                    <a:pt x="3203" y="4035"/>
                    <a:pt x="2903" y="4004"/>
                    <a:pt x="2616" y="4004"/>
                  </a:cubicBezTo>
                  <a:cubicBezTo>
                    <a:pt x="1290" y="4004"/>
                    <a:pt x="240" y="4660"/>
                    <a:pt x="132" y="5981"/>
                  </a:cubicBezTo>
                  <a:cubicBezTo>
                    <a:pt x="1" y="7571"/>
                    <a:pt x="1050" y="8095"/>
                    <a:pt x="1050" y="8095"/>
                  </a:cubicBezTo>
                  <a:cubicBezTo>
                    <a:pt x="1050" y="8095"/>
                    <a:pt x="1033" y="8079"/>
                    <a:pt x="1017" y="8063"/>
                  </a:cubicBezTo>
                  <a:cubicBezTo>
                    <a:pt x="443" y="7423"/>
                    <a:pt x="607" y="6227"/>
                    <a:pt x="607" y="6227"/>
                  </a:cubicBezTo>
                  <a:cubicBezTo>
                    <a:pt x="689" y="5702"/>
                    <a:pt x="951" y="5243"/>
                    <a:pt x="1345" y="4899"/>
                  </a:cubicBezTo>
                  <a:cubicBezTo>
                    <a:pt x="1926" y="4458"/>
                    <a:pt x="2666" y="4373"/>
                    <a:pt x="3154" y="4373"/>
                  </a:cubicBezTo>
                  <a:cubicBezTo>
                    <a:pt x="3464" y="4373"/>
                    <a:pt x="3672" y="4407"/>
                    <a:pt x="3672" y="4407"/>
                  </a:cubicBezTo>
                  <a:cubicBezTo>
                    <a:pt x="3918" y="4440"/>
                    <a:pt x="4148" y="4457"/>
                    <a:pt x="4361" y="4457"/>
                  </a:cubicBezTo>
                  <a:cubicBezTo>
                    <a:pt x="4467" y="4463"/>
                    <a:pt x="4576" y="4467"/>
                    <a:pt x="4686" y="4467"/>
                  </a:cubicBezTo>
                  <a:cubicBezTo>
                    <a:pt x="5657" y="4467"/>
                    <a:pt x="6724" y="4184"/>
                    <a:pt x="7328" y="3227"/>
                  </a:cubicBezTo>
                  <a:cubicBezTo>
                    <a:pt x="8114" y="1981"/>
                    <a:pt x="7344" y="178"/>
                    <a:pt x="6033" y="15"/>
                  </a:cubicBezTo>
                  <a:cubicBezTo>
                    <a:pt x="5945" y="5"/>
                    <a:pt x="5858" y="1"/>
                    <a:pt x="577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2" name="Google Shape;9562;p22"/>
            <p:cNvSpPr/>
            <p:nvPr/>
          </p:nvSpPr>
          <p:spPr>
            <a:xfrm>
              <a:off x="8653674" y="5453717"/>
              <a:ext cx="152515" cy="77971"/>
            </a:xfrm>
            <a:custGeom>
              <a:avLst/>
              <a:gdLst/>
              <a:ahLst/>
              <a:cxnLst/>
              <a:rect l="l" t="t" r="r" b="b"/>
              <a:pathLst>
                <a:path w="4673" h="2389" extrusionOk="0">
                  <a:moveTo>
                    <a:pt x="1099" y="0"/>
                  </a:moveTo>
                  <a:cubicBezTo>
                    <a:pt x="403" y="0"/>
                    <a:pt x="1" y="225"/>
                    <a:pt x="1" y="225"/>
                  </a:cubicBezTo>
                  <a:cubicBezTo>
                    <a:pt x="84" y="210"/>
                    <a:pt x="165" y="203"/>
                    <a:pt x="241" y="203"/>
                  </a:cubicBezTo>
                  <a:cubicBezTo>
                    <a:pt x="732" y="203"/>
                    <a:pt x="1049" y="513"/>
                    <a:pt x="935" y="996"/>
                  </a:cubicBezTo>
                  <a:cubicBezTo>
                    <a:pt x="821" y="1406"/>
                    <a:pt x="968" y="1864"/>
                    <a:pt x="1329" y="2127"/>
                  </a:cubicBezTo>
                  <a:cubicBezTo>
                    <a:pt x="1640" y="2389"/>
                    <a:pt x="2558" y="2389"/>
                    <a:pt x="2558" y="2389"/>
                  </a:cubicBezTo>
                  <a:cubicBezTo>
                    <a:pt x="2296" y="2241"/>
                    <a:pt x="2542" y="1881"/>
                    <a:pt x="2706" y="1455"/>
                  </a:cubicBezTo>
                  <a:cubicBezTo>
                    <a:pt x="2861" y="1034"/>
                    <a:pt x="2439" y="880"/>
                    <a:pt x="2242" y="880"/>
                  </a:cubicBezTo>
                  <a:cubicBezTo>
                    <a:pt x="2232" y="880"/>
                    <a:pt x="2223" y="880"/>
                    <a:pt x="2214" y="881"/>
                  </a:cubicBezTo>
                  <a:cubicBezTo>
                    <a:pt x="2110" y="890"/>
                    <a:pt x="2034" y="911"/>
                    <a:pt x="1963" y="911"/>
                  </a:cubicBezTo>
                  <a:cubicBezTo>
                    <a:pt x="1910" y="911"/>
                    <a:pt x="1860" y="900"/>
                    <a:pt x="1804" y="865"/>
                  </a:cubicBezTo>
                  <a:cubicBezTo>
                    <a:pt x="1697" y="798"/>
                    <a:pt x="1743" y="580"/>
                    <a:pt x="2019" y="580"/>
                  </a:cubicBezTo>
                  <a:cubicBezTo>
                    <a:pt x="2082" y="580"/>
                    <a:pt x="2158" y="591"/>
                    <a:pt x="2247" y="619"/>
                  </a:cubicBezTo>
                  <a:cubicBezTo>
                    <a:pt x="2722" y="783"/>
                    <a:pt x="2591" y="1242"/>
                    <a:pt x="3312" y="1389"/>
                  </a:cubicBezTo>
                  <a:cubicBezTo>
                    <a:pt x="3368" y="1400"/>
                    <a:pt x="3422" y="1406"/>
                    <a:pt x="3472" y="1406"/>
                  </a:cubicBezTo>
                  <a:cubicBezTo>
                    <a:pt x="4074" y="1406"/>
                    <a:pt x="4220" y="643"/>
                    <a:pt x="4296" y="537"/>
                  </a:cubicBezTo>
                  <a:cubicBezTo>
                    <a:pt x="4410" y="389"/>
                    <a:pt x="4541" y="275"/>
                    <a:pt x="4673" y="160"/>
                  </a:cubicBezTo>
                  <a:lnTo>
                    <a:pt x="4673" y="160"/>
                  </a:lnTo>
                  <a:cubicBezTo>
                    <a:pt x="4463" y="274"/>
                    <a:pt x="4088" y="394"/>
                    <a:pt x="3553" y="394"/>
                  </a:cubicBezTo>
                  <a:cubicBezTo>
                    <a:pt x="3167" y="394"/>
                    <a:pt x="2698" y="332"/>
                    <a:pt x="2148" y="160"/>
                  </a:cubicBezTo>
                  <a:cubicBezTo>
                    <a:pt x="1750" y="42"/>
                    <a:pt x="1397" y="0"/>
                    <a:pt x="109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3" name="Google Shape;9563;p22"/>
            <p:cNvSpPr/>
            <p:nvPr/>
          </p:nvSpPr>
          <p:spPr>
            <a:xfrm>
              <a:off x="8662780" y="5311255"/>
              <a:ext cx="104897" cy="109825"/>
            </a:xfrm>
            <a:custGeom>
              <a:avLst/>
              <a:gdLst/>
              <a:ahLst/>
              <a:cxnLst/>
              <a:rect l="l" t="t" r="r" b="b"/>
              <a:pathLst>
                <a:path w="3214" h="3365" extrusionOk="0">
                  <a:moveTo>
                    <a:pt x="1951" y="1"/>
                  </a:moveTo>
                  <a:lnTo>
                    <a:pt x="1951" y="1"/>
                  </a:lnTo>
                  <a:cubicBezTo>
                    <a:pt x="1509" y="279"/>
                    <a:pt x="1443" y="722"/>
                    <a:pt x="722" y="1345"/>
                  </a:cubicBezTo>
                  <a:cubicBezTo>
                    <a:pt x="1" y="1968"/>
                    <a:pt x="214" y="2427"/>
                    <a:pt x="361" y="2689"/>
                  </a:cubicBezTo>
                  <a:cubicBezTo>
                    <a:pt x="460" y="2804"/>
                    <a:pt x="427" y="3000"/>
                    <a:pt x="296" y="3099"/>
                  </a:cubicBezTo>
                  <a:cubicBezTo>
                    <a:pt x="1394" y="2984"/>
                    <a:pt x="1246" y="2345"/>
                    <a:pt x="1181" y="2148"/>
                  </a:cubicBezTo>
                  <a:cubicBezTo>
                    <a:pt x="1115" y="1951"/>
                    <a:pt x="1148" y="1837"/>
                    <a:pt x="1246" y="1837"/>
                  </a:cubicBezTo>
                  <a:cubicBezTo>
                    <a:pt x="1361" y="1837"/>
                    <a:pt x="1345" y="2066"/>
                    <a:pt x="1345" y="2361"/>
                  </a:cubicBezTo>
                  <a:cubicBezTo>
                    <a:pt x="1328" y="2640"/>
                    <a:pt x="1279" y="3295"/>
                    <a:pt x="2115" y="3361"/>
                  </a:cubicBezTo>
                  <a:cubicBezTo>
                    <a:pt x="2146" y="3363"/>
                    <a:pt x="2176" y="3365"/>
                    <a:pt x="2206" y="3365"/>
                  </a:cubicBezTo>
                  <a:cubicBezTo>
                    <a:pt x="2985" y="3365"/>
                    <a:pt x="3213" y="2558"/>
                    <a:pt x="3213" y="2558"/>
                  </a:cubicBezTo>
                  <a:lnTo>
                    <a:pt x="3213" y="2558"/>
                  </a:lnTo>
                  <a:cubicBezTo>
                    <a:pt x="3088" y="2592"/>
                    <a:pt x="2938" y="2618"/>
                    <a:pt x="2777" y="2618"/>
                  </a:cubicBezTo>
                  <a:cubicBezTo>
                    <a:pt x="2327" y="2618"/>
                    <a:pt x="1804" y="2418"/>
                    <a:pt x="1574" y="1656"/>
                  </a:cubicBezTo>
                  <a:cubicBezTo>
                    <a:pt x="1378" y="1083"/>
                    <a:pt x="1525" y="443"/>
                    <a:pt x="195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4" name="Google Shape;9564;p22"/>
            <p:cNvSpPr/>
            <p:nvPr/>
          </p:nvSpPr>
          <p:spPr>
            <a:xfrm>
              <a:off x="8813108" y="5155345"/>
              <a:ext cx="63154" cy="250101"/>
            </a:xfrm>
            <a:custGeom>
              <a:avLst/>
              <a:gdLst/>
              <a:ahLst/>
              <a:cxnLst/>
              <a:rect l="l" t="t" r="r" b="b"/>
              <a:pathLst>
                <a:path w="1935" h="7663" extrusionOk="0">
                  <a:moveTo>
                    <a:pt x="1300" y="0"/>
                  </a:moveTo>
                  <a:cubicBezTo>
                    <a:pt x="984" y="0"/>
                    <a:pt x="738" y="369"/>
                    <a:pt x="738" y="369"/>
                  </a:cubicBezTo>
                  <a:cubicBezTo>
                    <a:pt x="1" y="1500"/>
                    <a:pt x="820" y="3286"/>
                    <a:pt x="968" y="5171"/>
                  </a:cubicBezTo>
                  <a:cubicBezTo>
                    <a:pt x="1115" y="7056"/>
                    <a:pt x="460" y="7663"/>
                    <a:pt x="460" y="7663"/>
                  </a:cubicBezTo>
                  <a:cubicBezTo>
                    <a:pt x="1164" y="7122"/>
                    <a:pt x="1312" y="5351"/>
                    <a:pt x="1181" y="3991"/>
                  </a:cubicBezTo>
                  <a:cubicBezTo>
                    <a:pt x="1050" y="2631"/>
                    <a:pt x="1066" y="1352"/>
                    <a:pt x="1328" y="1090"/>
                  </a:cubicBezTo>
                  <a:cubicBezTo>
                    <a:pt x="1591" y="828"/>
                    <a:pt x="1935" y="287"/>
                    <a:pt x="1509" y="57"/>
                  </a:cubicBezTo>
                  <a:cubicBezTo>
                    <a:pt x="1437" y="17"/>
                    <a:pt x="1367" y="0"/>
                    <a:pt x="130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5" name="Google Shape;9565;p22"/>
            <p:cNvSpPr/>
            <p:nvPr/>
          </p:nvSpPr>
          <p:spPr>
            <a:xfrm>
              <a:off x="8753741" y="5122447"/>
              <a:ext cx="278202" cy="332217"/>
            </a:xfrm>
            <a:custGeom>
              <a:avLst/>
              <a:gdLst/>
              <a:ahLst/>
              <a:cxnLst/>
              <a:rect l="l" t="t" r="r" b="b"/>
              <a:pathLst>
                <a:path w="8524" h="10179" extrusionOk="0">
                  <a:moveTo>
                    <a:pt x="6265" y="1"/>
                  </a:moveTo>
                  <a:cubicBezTo>
                    <a:pt x="6069" y="1"/>
                    <a:pt x="5869" y="22"/>
                    <a:pt x="5672" y="65"/>
                  </a:cubicBezTo>
                  <a:cubicBezTo>
                    <a:pt x="4491" y="328"/>
                    <a:pt x="3721" y="1573"/>
                    <a:pt x="3492" y="2835"/>
                  </a:cubicBezTo>
                  <a:cubicBezTo>
                    <a:pt x="3246" y="4147"/>
                    <a:pt x="3492" y="5376"/>
                    <a:pt x="3442" y="6474"/>
                  </a:cubicBezTo>
                  <a:cubicBezTo>
                    <a:pt x="3508" y="7474"/>
                    <a:pt x="3147" y="8441"/>
                    <a:pt x="2442" y="9130"/>
                  </a:cubicBezTo>
                  <a:cubicBezTo>
                    <a:pt x="1770" y="9752"/>
                    <a:pt x="902" y="10113"/>
                    <a:pt x="0" y="10179"/>
                  </a:cubicBezTo>
                  <a:cubicBezTo>
                    <a:pt x="918" y="10146"/>
                    <a:pt x="1803" y="9802"/>
                    <a:pt x="2492" y="9195"/>
                  </a:cubicBezTo>
                  <a:cubicBezTo>
                    <a:pt x="3246" y="8490"/>
                    <a:pt x="3639" y="7507"/>
                    <a:pt x="3590" y="6491"/>
                  </a:cubicBezTo>
                  <a:cubicBezTo>
                    <a:pt x="3655" y="5360"/>
                    <a:pt x="3426" y="4130"/>
                    <a:pt x="3655" y="2868"/>
                  </a:cubicBezTo>
                  <a:cubicBezTo>
                    <a:pt x="3901" y="1622"/>
                    <a:pt x="4590" y="475"/>
                    <a:pt x="5688" y="213"/>
                  </a:cubicBezTo>
                  <a:cubicBezTo>
                    <a:pt x="5819" y="180"/>
                    <a:pt x="5950" y="164"/>
                    <a:pt x="6081" y="147"/>
                  </a:cubicBezTo>
                  <a:cubicBezTo>
                    <a:pt x="6126" y="144"/>
                    <a:pt x="6171" y="142"/>
                    <a:pt x="6215" y="142"/>
                  </a:cubicBezTo>
                  <a:cubicBezTo>
                    <a:pt x="6612" y="142"/>
                    <a:pt x="7003" y="272"/>
                    <a:pt x="7327" y="508"/>
                  </a:cubicBezTo>
                  <a:cubicBezTo>
                    <a:pt x="8032" y="1082"/>
                    <a:pt x="7950" y="2327"/>
                    <a:pt x="7524" y="2704"/>
                  </a:cubicBezTo>
                  <a:cubicBezTo>
                    <a:pt x="7325" y="2882"/>
                    <a:pt x="7101" y="2955"/>
                    <a:pt x="6901" y="2955"/>
                  </a:cubicBezTo>
                  <a:cubicBezTo>
                    <a:pt x="6642" y="2955"/>
                    <a:pt x="6425" y="2831"/>
                    <a:pt x="6360" y="2655"/>
                  </a:cubicBezTo>
                  <a:lnTo>
                    <a:pt x="6360" y="2655"/>
                  </a:lnTo>
                  <a:cubicBezTo>
                    <a:pt x="6360" y="2655"/>
                    <a:pt x="6397" y="2660"/>
                    <a:pt x="6453" y="2660"/>
                  </a:cubicBezTo>
                  <a:cubicBezTo>
                    <a:pt x="6593" y="2660"/>
                    <a:pt x="6847" y="2627"/>
                    <a:pt x="6917" y="2393"/>
                  </a:cubicBezTo>
                  <a:cubicBezTo>
                    <a:pt x="7048" y="2081"/>
                    <a:pt x="6852" y="1737"/>
                    <a:pt x="6524" y="1672"/>
                  </a:cubicBezTo>
                  <a:cubicBezTo>
                    <a:pt x="6477" y="1658"/>
                    <a:pt x="6427" y="1651"/>
                    <a:pt x="6374" y="1651"/>
                  </a:cubicBezTo>
                  <a:cubicBezTo>
                    <a:pt x="6060" y="1651"/>
                    <a:pt x="5693" y="1905"/>
                    <a:pt x="5819" y="2426"/>
                  </a:cubicBezTo>
                  <a:cubicBezTo>
                    <a:pt x="5909" y="2809"/>
                    <a:pt x="6440" y="3106"/>
                    <a:pt x="6987" y="3106"/>
                  </a:cubicBezTo>
                  <a:cubicBezTo>
                    <a:pt x="7236" y="3106"/>
                    <a:pt x="7489" y="3045"/>
                    <a:pt x="7704" y="2901"/>
                  </a:cubicBezTo>
                  <a:cubicBezTo>
                    <a:pt x="8114" y="2671"/>
                    <a:pt x="8524" y="1967"/>
                    <a:pt x="8229" y="1180"/>
                  </a:cubicBezTo>
                  <a:cubicBezTo>
                    <a:pt x="8013" y="452"/>
                    <a:pt x="7176" y="1"/>
                    <a:pt x="626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6" name="Google Shape;9566;p22"/>
            <p:cNvSpPr/>
            <p:nvPr/>
          </p:nvSpPr>
          <p:spPr>
            <a:xfrm>
              <a:off x="8885857" y="5169053"/>
              <a:ext cx="81365" cy="68800"/>
            </a:xfrm>
            <a:custGeom>
              <a:avLst/>
              <a:gdLst/>
              <a:ahLst/>
              <a:cxnLst/>
              <a:rect l="l" t="t" r="r" b="b"/>
              <a:pathLst>
                <a:path w="2493" h="2108" extrusionOk="0">
                  <a:moveTo>
                    <a:pt x="704" y="1"/>
                  </a:moveTo>
                  <a:cubicBezTo>
                    <a:pt x="632" y="1"/>
                    <a:pt x="556" y="11"/>
                    <a:pt x="476" y="31"/>
                  </a:cubicBezTo>
                  <a:cubicBezTo>
                    <a:pt x="591" y="96"/>
                    <a:pt x="624" y="276"/>
                    <a:pt x="525" y="375"/>
                  </a:cubicBezTo>
                  <a:cubicBezTo>
                    <a:pt x="378" y="604"/>
                    <a:pt x="1" y="1309"/>
                    <a:pt x="542" y="1866"/>
                  </a:cubicBezTo>
                  <a:cubicBezTo>
                    <a:pt x="726" y="2045"/>
                    <a:pt x="981" y="2107"/>
                    <a:pt x="1247" y="2107"/>
                  </a:cubicBezTo>
                  <a:cubicBezTo>
                    <a:pt x="1787" y="2107"/>
                    <a:pt x="2372" y="1850"/>
                    <a:pt x="2492" y="1784"/>
                  </a:cubicBezTo>
                  <a:lnTo>
                    <a:pt x="2492" y="1784"/>
                  </a:lnTo>
                  <a:cubicBezTo>
                    <a:pt x="2492" y="1784"/>
                    <a:pt x="2459" y="1788"/>
                    <a:pt x="2405" y="1788"/>
                  </a:cubicBezTo>
                  <a:cubicBezTo>
                    <a:pt x="2187" y="1788"/>
                    <a:pt x="1637" y="1725"/>
                    <a:pt x="1558" y="1096"/>
                  </a:cubicBezTo>
                  <a:cubicBezTo>
                    <a:pt x="1473" y="401"/>
                    <a:pt x="1167" y="1"/>
                    <a:pt x="70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7" name="Google Shape;9567;p22"/>
            <p:cNvSpPr/>
            <p:nvPr/>
          </p:nvSpPr>
          <p:spPr>
            <a:xfrm>
              <a:off x="8889611" y="5173231"/>
              <a:ext cx="157313" cy="178723"/>
            </a:xfrm>
            <a:custGeom>
              <a:avLst/>
              <a:gdLst/>
              <a:ahLst/>
              <a:cxnLst/>
              <a:rect l="l" t="t" r="r" b="b"/>
              <a:pathLst>
                <a:path w="4820" h="5476" extrusionOk="0">
                  <a:moveTo>
                    <a:pt x="4344" y="1"/>
                  </a:moveTo>
                  <a:cubicBezTo>
                    <a:pt x="4475" y="558"/>
                    <a:pt x="4262" y="1148"/>
                    <a:pt x="3803" y="1492"/>
                  </a:cubicBezTo>
                  <a:cubicBezTo>
                    <a:pt x="3017" y="2066"/>
                    <a:pt x="1902" y="1771"/>
                    <a:pt x="1000" y="2410"/>
                  </a:cubicBezTo>
                  <a:cubicBezTo>
                    <a:pt x="99" y="3033"/>
                    <a:pt x="197" y="3951"/>
                    <a:pt x="181" y="4459"/>
                  </a:cubicBezTo>
                  <a:cubicBezTo>
                    <a:pt x="197" y="4803"/>
                    <a:pt x="132" y="5148"/>
                    <a:pt x="1" y="5476"/>
                  </a:cubicBezTo>
                  <a:cubicBezTo>
                    <a:pt x="296" y="5279"/>
                    <a:pt x="476" y="4918"/>
                    <a:pt x="443" y="4558"/>
                  </a:cubicBezTo>
                  <a:cubicBezTo>
                    <a:pt x="428" y="3915"/>
                    <a:pt x="498" y="3186"/>
                    <a:pt x="695" y="3186"/>
                  </a:cubicBezTo>
                  <a:cubicBezTo>
                    <a:pt x="709" y="3186"/>
                    <a:pt x="723" y="3190"/>
                    <a:pt x="738" y="3197"/>
                  </a:cubicBezTo>
                  <a:cubicBezTo>
                    <a:pt x="968" y="3312"/>
                    <a:pt x="787" y="3558"/>
                    <a:pt x="705" y="3705"/>
                  </a:cubicBezTo>
                  <a:cubicBezTo>
                    <a:pt x="607" y="3853"/>
                    <a:pt x="443" y="4525"/>
                    <a:pt x="1164" y="4935"/>
                  </a:cubicBezTo>
                  <a:cubicBezTo>
                    <a:pt x="1165" y="4935"/>
                    <a:pt x="1165" y="4935"/>
                    <a:pt x="1165" y="4935"/>
                  </a:cubicBezTo>
                  <a:cubicBezTo>
                    <a:pt x="1174" y="4935"/>
                    <a:pt x="957" y="4422"/>
                    <a:pt x="1345" y="4148"/>
                  </a:cubicBezTo>
                  <a:cubicBezTo>
                    <a:pt x="1754" y="3869"/>
                    <a:pt x="2017" y="3705"/>
                    <a:pt x="1968" y="3132"/>
                  </a:cubicBezTo>
                  <a:cubicBezTo>
                    <a:pt x="1924" y="2608"/>
                    <a:pt x="2267" y="2175"/>
                    <a:pt x="2494" y="2175"/>
                  </a:cubicBezTo>
                  <a:cubicBezTo>
                    <a:pt x="2523" y="2175"/>
                    <a:pt x="2550" y="2182"/>
                    <a:pt x="2574" y="2197"/>
                  </a:cubicBezTo>
                  <a:cubicBezTo>
                    <a:pt x="2803" y="2345"/>
                    <a:pt x="2541" y="2558"/>
                    <a:pt x="2410" y="2607"/>
                  </a:cubicBezTo>
                  <a:cubicBezTo>
                    <a:pt x="2230" y="2722"/>
                    <a:pt x="2197" y="2984"/>
                    <a:pt x="2345" y="3148"/>
                  </a:cubicBezTo>
                  <a:cubicBezTo>
                    <a:pt x="2558" y="3394"/>
                    <a:pt x="2492" y="3705"/>
                    <a:pt x="2213" y="3804"/>
                  </a:cubicBezTo>
                  <a:cubicBezTo>
                    <a:pt x="2213" y="3804"/>
                    <a:pt x="2270" y="3810"/>
                    <a:pt x="2365" y="3810"/>
                  </a:cubicBezTo>
                  <a:cubicBezTo>
                    <a:pt x="2691" y="3810"/>
                    <a:pt x="3468" y="3732"/>
                    <a:pt x="3951" y="3033"/>
                  </a:cubicBezTo>
                  <a:cubicBezTo>
                    <a:pt x="4590" y="2148"/>
                    <a:pt x="4820" y="820"/>
                    <a:pt x="43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8" name="Google Shape;9568;p22"/>
            <p:cNvSpPr/>
            <p:nvPr/>
          </p:nvSpPr>
          <p:spPr>
            <a:xfrm>
              <a:off x="9002504" y="5123393"/>
              <a:ext cx="97390" cy="63708"/>
            </a:xfrm>
            <a:custGeom>
              <a:avLst/>
              <a:gdLst/>
              <a:ahLst/>
              <a:cxnLst/>
              <a:rect l="l" t="t" r="r" b="b"/>
              <a:pathLst>
                <a:path w="2984" h="1952" extrusionOk="0">
                  <a:moveTo>
                    <a:pt x="920" y="0"/>
                  </a:moveTo>
                  <a:cubicBezTo>
                    <a:pt x="655" y="0"/>
                    <a:pt x="351" y="26"/>
                    <a:pt x="0" y="85"/>
                  </a:cubicBezTo>
                  <a:cubicBezTo>
                    <a:pt x="426" y="135"/>
                    <a:pt x="771" y="413"/>
                    <a:pt x="934" y="790"/>
                  </a:cubicBezTo>
                  <a:cubicBezTo>
                    <a:pt x="1140" y="1305"/>
                    <a:pt x="1508" y="1951"/>
                    <a:pt x="2267" y="1951"/>
                  </a:cubicBezTo>
                  <a:cubicBezTo>
                    <a:pt x="2475" y="1951"/>
                    <a:pt x="2712" y="1903"/>
                    <a:pt x="2983" y="1790"/>
                  </a:cubicBezTo>
                  <a:cubicBezTo>
                    <a:pt x="2803" y="1725"/>
                    <a:pt x="2688" y="1561"/>
                    <a:pt x="2688" y="1380"/>
                  </a:cubicBezTo>
                  <a:cubicBezTo>
                    <a:pt x="2688" y="1096"/>
                    <a:pt x="2639" y="0"/>
                    <a:pt x="9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9" name="Google Shape;9569;p22"/>
            <p:cNvSpPr/>
            <p:nvPr/>
          </p:nvSpPr>
          <p:spPr>
            <a:xfrm>
              <a:off x="9089679" y="5122545"/>
              <a:ext cx="47651" cy="37207"/>
            </a:xfrm>
            <a:custGeom>
              <a:avLst/>
              <a:gdLst/>
              <a:ahLst/>
              <a:cxnLst/>
              <a:rect l="l" t="t" r="r" b="b"/>
              <a:pathLst>
                <a:path w="1460" h="1140" extrusionOk="0">
                  <a:moveTo>
                    <a:pt x="976" y="0"/>
                  </a:moveTo>
                  <a:cubicBezTo>
                    <a:pt x="796" y="0"/>
                    <a:pt x="637" y="142"/>
                    <a:pt x="624" y="325"/>
                  </a:cubicBezTo>
                  <a:cubicBezTo>
                    <a:pt x="624" y="488"/>
                    <a:pt x="756" y="593"/>
                    <a:pt x="898" y="593"/>
                  </a:cubicBezTo>
                  <a:cubicBezTo>
                    <a:pt x="955" y="593"/>
                    <a:pt x="1014" y="575"/>
                    <a:pt x="1066" y="538"/>
                  </a:cubicBezTo>
                  <a:cubicBezTo>
                    <a:pt x="1066" y="538"/>
                    <a:pt x="1181" y="357"/>
                    <a:pt x="1066" y="292"/>
                  </a:cubicBezTo>
                  <a:cubicBezTo>
                    <a:pt x="1038" y="275"/>
                    <a:pt x="1011" y="268"/>
                    <a:pt x="988" y="268"/>
                  </a:cubicBezTo>
                  <a:cubicBezTo>
                    <a:pt x="918" y="268"/>
                    <a:pt x="878" y="333"/>
                    <a:pt x="902" y="406"/>
                  </a:cubicBezTo>
                  <a:cubicBezTo>
                    <a:pt x="908" y="439"/>
                    <a:pt x="890" y="453"/>
                    <a:pt x="865" y="453"/>
                  </a:cubicBezTo>
                  <a:cubicBezTo>
                    <a:pt x="813" y="453"/>
                    <a:pt x="727" y="391"/>
                    <a:pt x="739" y="292"/>
                  </a:cubicBezTo>
                  <a:cubicBezTo>
                    <a:pt x="750" y="160"/>
                    <a:pt x="867" y="73"/>
                    <a:pt x="986" y="73"/>
                  </a:cubicBezTo>
                  <a:cubicBezTo>
                    <a:pt x="1031" y="73"/>
                    <a:pt x="1075" y="85"/>
                    <a:pt x="1116" y="111"/>
                  </a:cubicBezTo>
                  <a:cubicBezTo>
                    <a:pt x="1394" y="275"/>
                    <a:pt x="1312" y="849"/>
                    <a:pt x="722" y="898"/>
                  </a:cubicBezTo>
                  <a:cubicBezTo>
                    <a:pt x="708" y="899"/>
                    <a:pt x="693" y="900"/>
                    <a:pt x="679" y="900"/>
                  </a:cubicBezTo>
                  <a:cubicBezTo>
                    <a:pt x="319" y="900"/>
                    <a:pt x="1" y="521"/>
                    <a:pt x="1" y="521"/>
                  </a:cubicBezTo>
                  <a:lnTo>
                    <a:pt x="1" y="521"/>
                  </a:lnTo>
                  <a:cubicBezTo>
                    <a:pt x="1" y="702"/>
                    <a:pt x="83" y="882"/>
                    <a:pt x="230" y="1013"/>
                  </a:cubicBezTo>
                  <a:cubicBezTo>
                    <a:pt x="345" y="1096"/>
                    <a:pt x="485" y="1140"/>
                    <a:pt x="627" y="1140"/>
                  </a:cubicBezTo>
                  <a:cubicBezTo>
                    <a:pt x="709" y="1140"/>
                    <a:pt x="792" y="1125"/>
                    <a:pt x="870" y="1095"/>
                  </a:cubicBezTo>
                  <a:cubicBezTo>
                    <a:pt x="1083" y="1029"/>
                    <a:pt x="1263" y="865"/>
                    <a:pt x="1345" y="669"/>
                  </a:cubicBezTo>
                  <a:cubicBezTo>
                    <a:pt x="1460" y="423"/>
                    <a:pt x="1345" y="144"/>
                    <a:pt x="1116" y="29"/>
                  </a:cubicBezTo>
                  <a:cubicBezTo>
                    <a:pt x="1069" y="10"/>
                    <a:pt x="1022" y="0"/>
                    <a:pt x="9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0" name="Google Shape;9570;p22"/>
            <p:cNvSpPr/>
            <p:nvPr/>
          </p:nvSpPr>
          <p:spPr>
            <a:xfrm>
              <a:off x="8348742" y="5359362"/>
              <a:ext cx="130028" cy="285284"/>
            </a:xfrm>
            <a:custGeom>
              <a:avLst/>
              <a:gdLst/>
              <a:ahLst/>
              <a:cxnLst/>
              <a:rect l="l" t="t" r="r" b="b"/>
              <a:pathLst>
                <a:path w="3984" h="8741" extrusionOk="0">
                  <a:moveTo>
                    <a:pt x="2072" y="0"/>
                  </a:moveTo>
                  <a:cubicBezTo>
                    <a:pt x="1547" y="0"/>
                    <a:pt x="1034" y="245"/>
                    <a:pt x="706" y="674"/>
                  </a:cubicBezTo>
                  <a:cubicBezTo>
                    <a:pt x="362" y="1166"/>
                    <a:pt x="312" y="1821"/>
                    <a:pt x="575" y="2362"/>
                  </a:cubicBezTo>
                  <a:cubicBezTo>
                    <a:pt x="809" y="2784"/>
                    <a:pt x="1252" y="3021"/>
                    <a:pt x="1707" y="3021"/>
                  </a:cubicBezTo>
                  <a:cubicBezTo>
                    <a:pt x="1889" y="3021"/>
                    <a:pt x="2073" y="2983"/>
                    <a:pt x="2247" y="2903"/>
                  </a:cubicBezTo>
                  <a:cubicBezTo>
                    <a:pt x="2951" y="2723"/>
                    <a:pt x="3099" y="1789"/>
                    <a:pt x="2476" y="1412"/>
                  </a:cubicBezTo>
                  <a:cubicBezTo>
                    <a:pt x="2392" y="1366"/>
                    <a:pt x="2305" y="1346"/>
                    <a:pt x="2222" y="1346"/>
                  </a:cubicBezTo>
                  <a:cubicBezTo>
                    <a:pt x="1886" y="1346"/>
                    <a:pt x="1604" y="1680"/>
                    <a:pt x="1722" y="2035"/>
                  </a:cubicBezTo>
                  <a:cubicBezTo>
                    <a:pt x="1860" y="2324"/>
                    <a:pt x="2182" y="2347"/>
                    <a:pt x="2311" y="2347"/>
                  </a:cubicBezTo>
                  <a:cubicBezTo>
                    <a:pt x="2336" y="2347"/>
                    <a:pt x="2353" y="2346"/>
                    <a:pt x="2361" y="2346"/>
                  </a:cubicBezTo>
                  <a:cubicBezTo>
                    <a:pt x="2427" y="2346"/>
                    <a:pt x="2427" y="2379"/>
                    <a:pt x="2427" y="2379"/>
                  </a:cubicBezTo>
                  <a:cubicBezTo>
                    <a:pt x="2485" y="2569"/>
                    <a:pt x="2230" y="2851"/>
                    <a:pt x="1767" y="2851"/>
                  </a:cubicBezTo>
                  <a:cubicBezTo>
                    <a:pt x="1711" y="2851"/>
                    <a:pt x="1652" y="2846"/>
                    <a:pt x="1591" y="2838"/>
                  </a:cubicBezTo>
                  <a:cubicBezTo>
                    <a:pt x="1394" y="2805"/>
                    <a:pt x="1230" y="2707"/>
                    <a:pt x="1083" y="2575"/>
                  </a:cubicBezTo>
                  <a:cubicBezTo>
                    <a:pt x="411" y="1920"/>
                    <a:pt x="739" y="543"/>
                    <a:pt x="1755" y="281"/>
                  </a:cubicBezTo>
                  <a:cubicBezTo>
                    <a:pt x="1902" y="240"/>
                    <a:pt x="2050" y="219"/>
                    <a:pt x="2197" y="219"/>
                  </a:cubicBezTo>
                  <a:cubicBezTo>
                    <a:pt x="2345" y="219"/>
                    <a:pt x="2492" y="240"/>
                    <a:pt x="2640" y="281"/>
                  </a:cubicBezTo>
                  <a:cubicBezTo>
                    <a:pt x="3279" y="461"/>
                    <a:pt x="3738" y="1035"/>
                    <a:pt x="3755" y="1707"/>
                  </a:cubicBezTo>
                  <a:cubicBezTo>
                    <a:pt x="3820" y="2428"/>
                    <a:pt x="3443" y="3182"/>
                    <a:pt x="2869" y="3706"/>
                  </a:cubicBezTo>
                  <a:cubicBezTo>
                    <a:pt x="2296" y="4231"/>
                    <a:pt x="1558" y="4559"/>
                    <a:pt x="984" y="5083"/>
                  </a:cubicBezTo>
                  <a:cubicBezTo>
                    <a:pt x="411" y="5591"/>
                    <a:pt x="66" y="6296"/>
                    <a:pt x="17" y="7050"/>
                  </a:cubicBezTo>
                  <a:cubicBezTo>
                    <a:pt x="1" y="7771"/>
                    <a:pt x="378" y="8493"/>
                    <a:pt x="1034" y="8673"/>
                  </a:cubicBezTo>
                  <a:cubicBezTo>
                    <a:pt x="1164" y="8719"/>
                    <a:pt x="1299" y="8740"/>
                    <a:pt x="1433" y="8740"/>
                  </a:cubicBezTo>
                  <a:cubicBezTo>
                    <a:pt x="1919" y="8740"/>
                    <a:pt x="2380" y="8455"/>
                    <a:pt x="2509" y="8017"/>
                  </a:cubicBezTo>
                  <a:cubicBezTo>
                    <a:pt x="2706" y="7542"/>
                    <a:pt x="2492" y="7001"/>
                    <a:pt x="2033" y="6788"/>
                  </a:cubicBezTo>
                  <a:cubicBezTo>
                    <a:pt x="1919" y="6722"/>
                    <a:pt x="1804" y="6690"/>
                    <a:pt x="1689" y="6690"/>
                  </a:cubicBezTo>
                  <a:cubicBezTo>
                    <a:pt x="1653" y="6685"/>
                    <a:pt x="1617" y="6683"/>
                    <a:pt x="1582" y="6683"/>
                  </a:cubicBezTo>
                  <a:cubicBezTo>
                    <a:pt x="1246" y="6683"/>
                    <a:pt x="941" y="6890"/>
                    <a:pt x="837" y="7231"/>
                  </a:cubicBezTo>
                  <a:cubicBezTo>
                    <a:pt x="706" y="7714"/>
                    <a:pt x="993" y="7990"/>
                    <a:pt x="1305" y="7990"/>
                  </a:cubicBezTo>
                  <a:cubicBezTo>
                    <a:pt x="1385" y="7990"/>
                    <a:pt x="1465" y="7972"/>
                    <a:pt x="1542" y="7935"/>
                  </a:cubicBezTo>
                  <a:cubicBezTo>
                    <a:pt x="1853" y="7771"/>
                    <a:pt x="1919" y="7345"/>
                    <a:pt x="1673" y="7116"/>
                  </a:cubicBezTo>
                  <a:cubicBezTo>
                    <a:pt x="1589" y="7041"/>
                    <a:pt x="1488" y="7003"/>
                    <a:pt x="1387" y="7003"/>
                  </a:cubicBezTo>
                  <a:cubicBezTo>
                    <a:pt x="1311" y="7003"/>
                    <a:pt x="1235" y="7024"/>
                    <a:pt x="1165" y="7067"/>
                  </a:cubicBezTo>
                  <a:cubicBezTo>
                    <a:pt x="1148" y="7073"/>
                    <a:pt x="1137" y="7076"/>
                    <a:pt x="1128" y="7076"/>
                  </a:cubicBezTo>
                  <a:cubicBezTo>
                    <a:pt x="1095" y="7076"/>
                    <a:pt x="1116" y="7034"/>
                    <a:pt x="1116" y="7034"/>
                  </a:cubicBezTo>
                  <a:cubicBezTo>
                    <a:pt x="1214" y="6813"/>
                    <a:pt x="1506" y="6785"/>
                    <a:pt x="1646" y="6785"/>
                  </a:cubicBezTo>
                  <a:cubicBezTo>
                    <a:pt x="1692" y="6785"/>
                    <a:pt x="1722" y="6788"/>
                    <a:pt x="1722" y="6788"/>
                  </a:cubicBezTo>
                  <a:cubicBezTo>
                    <a:pt x="1820" y="6788"/>
                    <a:pt x="1902" y="6804"/>
                    <a:pt x="2001" y="6837"/>
                  </a:cubicBezTo>
                  <a:cubicBezTo>
                    <a:pt x="2443" y="7034"/>
                    <a:pt x="2640" y="7558"/>
                    <a:pt x="2443" y="8001"/>
                  </a:cubicBezTo>
                  <a:cubicBezTo>
                    <a:pt x="2270" y="8398"/>
                    <a:pt x="1881" y="8635"/>
                    <a:pt x="1467" y="8635"/>
                  </a:cubicBezTo>
                  <a:cubicBezTo>
                    <a:pt x="1334" y="8635"/>
                    <a:pt x="1198" y="8610"/>
                    <a:pt x="1066" y="8558"/>
                  </a:cubicBezTo>
                  <a:cubicBezTo>
                    <a:pt x="493" y="8394"/>
                    <a:pt x="132" y="7722"/>
                    <a:pt x="165" y="7050"/>
                  </a:cubicBezTo>
                  <a:cubicBezTo>
                    <a:pt x="230" y="6345"/>
                    <a:pt x="558" y="5673"/>
                    <a:pt x="1083" y="5214"/>
                  </a:cubicBezTo>
                  <a:cubicBezTo>
                    <a:pt x="1640" y="4706"/>
                    <a:pt x="2394" y="4428"/>
                    <a:pt x="2984" y="3838"/>
                  </a:cubicBezTo>
                  <a:cubicBezTo>
                    <a:pt x="3574" y="3280"/>
                    <a:pt x="3984" y="2493"/>
                    <a:pt x="3918" y="1690"/>
                  </a:cubicBezTo>
                  <a:cubicBezTo>
                    <a:pt x="3853" y="904"/>
                    <a:pt x="3296" y="248"/>
                    <a:pt x="2542" y="68"/>
                  </a:cubicBezTo>
                  <a:cubicBezTo>
                    <a:pt x="2387" y="22"/>
                    <a:pt x="2229" y="0"/>
                    <a:pt x="20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1" name="Google Shape;9571;p22"/>
            <p:cNvSpPr/>
            <p:nvPr/>
          </p:nvSpPr>
          <p:spPr>
            <a:xfrm>
              <a:off x="8351418" y="5467490"/>
              <a:ext cx="55680" cy="78656"/>
            </a:xfrm>
            <a:custGeom>
              <a:avLst/>
              <a:gdLst/>
              <a:ahLst/>
              <a:cxnLst/>
              <a:rect l="l" t="t" r="r" b="b"/>
              <a:pathLst>
                <a:path w="1706" h="2410" extrusionOk="0">
                  <a:moveTo>
                    <a:pt x="1509" y="0"/>
                  </a:moveTo>
                  <a:cubicBezTo>
                    <a:pt x="1509" y="0"/>
                    <a:pt x="1361" y="66"/>
                    <a:pt x="1345" y="164"/>
                  </a:cubicBezTo>
                  <a:cubicBezTo>
                    <a:pt x="1330" y="240"/>
                    <a:pt x="1230" y="330"/>
                    <a:pt x="1060" y="330"/>
                  </a:cubicBezTo>
                  <a:cubicBezTo>
                    <a:pt x="1046" y="330"/>
                    <a:pt x="1032" y="329"/>
                    <a:pt x="1017" y="328"/>
                  </a:cubicBezTo>
                  <a:cubicBezTo>
                    <a:pt x="820" y="328"/>
                    <a:pt x="1" y="393"/>
                    <a:pt x="50" y="2410"/>
                  </a:cubicBezTo>
                  <a:cubicBezTo>
                    <a:pt x="99" y="1967"/>
                    <a:pt x="361" y="1590"/>
                    <a:pt x="755" y="1393"/>
                  </a:cubicBezTo>
                  <a:cubicBezTo>
                    <a:pt x="1378" y="1115"/>
                    <a:pt x="1706" y="852"/>
                    <a:pt x="1591" y="475"/>
                  </a:cubicBezTo>
                  <a:cubicBezTo>
                    <a:pt x="1476" y="82"/>
                    <a:pt x="1509" y="0"/>
                    <a:pt x="150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2" name="Google Shape;9572;p22"/>
            <p:cNvSpPr/>
            <p:nvPr/>
          </p:nvSpPr>
          <p:spPr>
            <a:xfrm>
              <a:off x="8373351" y="5235307"/>
              <a:ext cx="209206" cy="327419"/>
            </a:xfrm>
            <a:custGeom>
              <a:avLst/>
              <a:gdLst/>
              <a:ahLst/>
              <a:cxnLst/>
              <a:rect l="l" t="t" r="r" b="b"/>
              <a:pathLst>
                <a:path w="6410" h="10032" extrusionOk="0">
                  <a:moveTo>
                    <a:pt x="5263" y="0"/>
                  </a:moveTo>
                  <a:cubicBezTo>
                    <a:pt x="2886" y="656"/>
                    <a:pt x="4181" y="2180"/>
                    <a:pt x="4263" y="4409"/>
                  </a:cubicBezTo>
                  <a:cubicBezTo>
                    <a:pt x="4361" y="6262"/>
                    <a:pt x="3279" y="7966"/>
                    <a:pt x="1558" y="8688"/>
                  </a:cubicBezTo>
                  <a:cubicBezTo>
                    <a:pt x="247" y="9212"/>
                    <a:pt x="1" y="10032"/>
                    <a:pt x="1" y="10032"/>
                  </a:cubicBezTo>
                  <a:cubicBezTo>
                    <a:pt x="317" y="9493"/>
                    <a:pt x="670" y="9317"/>
                    <a:pt x="970" y="9317"/>
                  </a:cubicBezTo>
                  <a:cubicBezTo>
                    <a:pt x="1199" y="9317"/>
                    <a:pt x="1398" y="9419"/>
                    <a:pt x="1525" y="9540"/>
                  </a:cubicBezTo>
                  <a:cubicBezTo>
                    <a:pt x="1629" y="9632"/>
                    <a:pt x="1727" y="9662"/>
                    <a:pt x="1819" y="9662"/>
                  </a:cubicBezTo>
                  <a:cubicBezTo>
                    <a:pt x="1979" y="9662"/>
                    <a:pt x="2120" y="9572"/>
                    <a:pt x="2243" y="9572"/>
                  </a:cubicBezTo>
                  <a:cubicBezTo>
                    <a:pt x="2250" y="9572"/>
                    <a:pt x="2256" y="9572"/>
                    <a:pt x="2263" y="9573"/>
                  </a:cubicBezTo>
                  <a:cubicBezTo>
                    <a:pt x="2460" y="9589"/>
                    <a:pt x="2345" y="9802"/>
                    <a:pt x="2345" y="9802"/>
                  </a:cubicBezTo>
                  <a:cubicBezTo>
                    <a:pt x="2673" y="9638"/>
                    <a:pt x="2771" y="9229"/>
                    <a:pt x="2574" y="8917"/>
                  </a:cubicBezTo>
                  <a:cubicBezTo>
                    <a:pt x="2493" y="8782"/>
                    <a:pt x="2334" y="8691"/>
                    <a:pt x="2170" y="8691"/>
                  </a:cubicBezTo>
                  <a:cubicBezTo>
                    <a:pt x="2136" y="8691"/>
                    <a:pt x="2101" y="8695"/>
                    <a:pt x="2066" y="8704"/>
                  </a:cubicBezTo>
                  <a:cubicBezTo>
                    <a:pt x="2066" y="8704"/>
                    <a:pt x="2263" y="8655"/>
                    <a:pt x="3312" y="7786"/>
                  </a:cubicBezTo>
                  <a:cubicBezTo>
                    <a:pt x="4607" y="6737"/>
                    <a:pt x="4525" y="7098"/>
                    <a:pt x="5459" y="6606"/>
                  </a:cubicBezTo>
                  <a:cubicBezTo>
                    <a:pt x="6410" y="6114"/>
                    <a:pt x="6082" y="5131"/>
                    <a:pt x="6082" y="5131"/>
                  </a:cubicBezTo>
                  <a:lnTo>
                    <a:pt x="6082" y="5131"/>
                  </a:lnTo>
                  <a:cubicBezTo>
                    <a:pt x="6037" y="5252"/>
                    <a:pt x="5977" y="5429"/>
                    <a:pt x="5514" y="5429"/>
                  </a:cubicBezTo>
                  <a:cubicBezTo>
                    <a:pt x="5477" y="5429"/>
                    <a:pt x="5437" y="5428"/>
                    <a:pt x="5394" y="5426"/>
                  </a:cubicBezTo>
                  <a:cubicBezTo>
                    <a:pt x="5368" y="5424"/>
                    <a:pt x="5343" y="5422"/>
                    <a:pt x="5317" y="5422"/>
                  </a:cubicBezTo>
                  <a:cubicBezTo>
                    <a:pt x="4967" y="5422"/>
                    <a:pt x="4630" y="5629"/>
                    <a:pt x="4492" y="5950"/>
                  </a:cubicBezTo>
                  <a:cubicBezTo>
                    <a:pt x="4427" y="6065"/>
                    <a:pt x="4328" y="6163"/>
                    <a:pt x="4214" y="6245"/>
                  </a:cubicBezTo>
                  <a:cubicBezTo>
                    <a:pt x="4558" y="5917"/>
                    <a:pt x="4623" y="5131"/>
                    <a:pt x="4722" y="4491"/>
                  </a:cubicBezTo>
                  <a:cubicBezTo>
                    <a:pt x="4820" y="3852"/>
                    <a:pt x="5115" y="4065"/>
                    <a:pt x="5672" y="3672"/>
                  </a:cubicBezTo>
                  <a:cubicBezTo>
                    <a:pt x="6246" y="3295"/>
                    <a:pt x="5951" y="2787"/>
                    <a:pt x="5885" y="2656"/>
                  </a:cubicBezTo>
                  <a:cubicBezTo>
                    <a:pt x="5853" y="2508"/>
                    <a:pt x="5853" y="2361"/>
                    <a:pt x="5902" y="2213"/>
                  </a:cubicBezTo>
                  <a:lnTo>
                    <a:pt x="5902" y="2213"/>
                  </a:lnTo>
                  <a:cubicBezTo>
                    <a:pt x="5902" y="2213"/>
                    <a:pt x="5852" y="2328"/>
                    <a:pt x="5476" y="2377"/>
                  </a:cubicBezTo>
                  <a:cubicBezTo>
                    <a:pt x="5164" y="2426"/>
                    <a:pt x="4918" y="2656"/>
                    <a:pt x="4869" y="2967"/>
                  </a:cubicBezTo>
                  <a:cubicBezTo>
                    <a:pt x="4869" y="3114"/>
                    <a:pt x="4772" y="3293"/>
                    <a:pt x="4629" y="3293"/>
                  </a:cubicBezTo>
                  <a:cubicBezTo>
                    <a:pt x="4597" y="3293"/>
                    <a:pt x="4562" y="3284"/>
                    <a:pt x="4525" y="3262"/>
                  </a:cubicBezTo>
                  <a:cubicBezTo>
                    <a:pt x="4345" y="3164"/>
                    <a:pt x="4410" y="2869"/>
                    <a:pt x="4410" y="2869"/>
                  </a:cubicBezTo>
                  <a:cubicBezTo>
                    <a:pt x="4623" y="2295"/>
                    <a:pt x="5197" y="2508"/>
                    <a:pt x="5640" y="1820"/>
                  </a:cubicBezTo>
                  <a:cubicBezTo>
                    <a:pt x="6049" y="1213"/>
                    <a:pt x="5492" y="574"/>
                    <a:pt x="5279" y="410"/>
                  </a:cubicBezTo>
                  <a:cubicBezTo>
                    <a:pt x="5164" y="295"/>
                    <a:pt x="5148" y="115"/>
                    <a:pt x="52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3" name="Google Shape;9573;p22"/>
            <p:cNvSpPr/>
            <p:nvPr/>
          </p:nvSpPr>
          <p:spPr>
            <a:xfrm>
              <a:off x="8425799" y="5152082"/>
              <a:ext cx="95791" cy="350723"/>
            </a:xfrm>
            <a:custGeom>
              <a:avLst/>
              <a:gdLst/>
              <a:ahLst/>
              <a:cxnLst/>
              <a:rect l="l" t="t" r="r" b="b"/>
              <a:pathLst>
                <a:path w="2935" h="10746" extrusionOk="0">
                  <a:moveTo>
                    <a:pt x="1637" y="1"/>
                  </a:moveTo>
                  <a:cubicBezTo>
                    <a:pt x="1303" y="1"/>
                    <a:pt x="959" y="125"/>
                    <a:pt x="689" y="419"/>
                  </a:cubicBezTo>
                  <a:cubicBezTo>
                    <a:pt x="0" y="1239"/>
                    <a:pt x="148" y="2468"/>
                    <a:pt x="525" y="3501"/>
                  </a:cubicBezTo>
                  <a:cubicBezTo>
                    <a:pt x="1361" y="5550"/>
                    <a:pt x="2246" y="7500"/>
                    <a:pt x="1705" y="8959"/>
                  </a:cubicBezTo>
                  <a:cubicBezTo>
                    <a:pt x="1443" y="9697"/>
                    <a:pt x="935" y="10336"/>
                    <a:pt x="263" y="10746"/>
                  </a:cubicBezTo>
                  <a:cubicBezTo>
                    <a:pt x="951" y="10352"/>
                    <a:pt x="1492" y="9730"/>
                    <a:pt x="1787" y="8976"/>
                  </a:cubicBezTo>
                  <a:cubicBezTo>
                    <a:pt x="2393" y="7500"/>
                    <a:pt x="1525" y="5468"/>
                    <a:pt x="689" y="3435"/>
                  </a:cubicBezTo>
                  <a:cubicBezTo>
                    <a:pt x="312" y="2436"/>
                    <a:pt x="197" y="1239"/>
                    <a:pt x="803" y="501"/>
                  </a:cubicBezTo>
                  <a:cubicBezTo>
                    <a:pt x="1030" y="226"/>
                    <a:pt x="1341" y="108"/>
                    <a:pt x="1649" y="108"/>
                  </a:cubicBezTo>
                  <a:cubicBezTo>
                    <a:pt x="2165" y="108"/>
                    <a:pt x="2672" y="439"/>
                    <a:pt x="2754" y="911"/>
                  </a:cubicBezTo>
                  <a:cubicBezTo>
                    <a:pt x="2862" y="1436"/>
                    <a:pt x="2462" y="1917"/>
                    <a:pt x="1936" y="1917"/>
                  </a:cubicBezTo>
                  <a:cubicBezTo>
                    <a:pt x="1903" y="1917"/>
                    <a:pt x="1870" y="1915"/>
                    <a:pt x="1836" y="1911"/>
                  </a:cubicBezTo>
                  <a:lnTo>
                    <a:pt x="1820" y="1911"/>
                  </a:lnTo>
                  <a:lnTo>
                    <a:pt x="1771" y="1895"/>
                  </a:lnTo>
                  <a:cubicBezTo>
                    <a:pt x="1689" y="1862"/>
                    <a:pt x="1639" y="1813"/>
                    <a:pt x="1590" y="1747"/>
                  </a:cubicBezTo>
                  <a:cubicBezTo>
                    <a:pt x="1590" y="1747"/>
                    <a:pt x="1557" y="1698"/>
                    <a:pt x="1590" y="1649"/>
                  </a:cubicBezTo>
                  <a:cubicBezTo>
                    <a:pt x="1639" y="1616"/>
                    <a:pt x="1984" y="1632"/>
                    <a:pt x="2000" y="1321"/>
                  </a:cubicBezTo>
                  <a:cubicBezTo>
                    <a:pt x="2021" y="1069"/>
                    <a:pt x="1814" y="905"/>
                    <a:pt x="1602" y="905"/>
                  </a:cubicBezTo>
                  <a:cubicBezTo>
                    <a:pt x="1482" y="905"/>
                    <a:pt x="1361" y="957"/>
                    <a:pt x="1279" y="1075"/>
                  </a:cubicBezTo>
                  <a:cubicBezTo>
                    <a:pt x="1085" y="1334"/>
                    <a:pt x="1370" y="1960"/>
                    <a:pt x="1929" y="1960"/>
                  </a:cubicBezTo>
                  <a:cubicBezTo>
                    <a:pt x="1936" y="1960"/>
                    <a:pt x="1944" y="1960"/>
                    <a:pt x="1951" y="1960"/>
                  </a:cubicBezTo>
                  <a:cubicBezTo>
                    <a:pt x="2508" y="1960"/>
                    <a:pt x="2934" y="1452"/>
                    <a:pt x="2836" y="895"/>
                  </a:cubicBezTo>
                  <a:cubicBezTo>
                    <a:pt x="2763" y="375"/>
                    <a:pt x="2216" y="1"/>
                    <a:pt x="16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4" name="Google Shape;9574;p22"/>
            <p:cNvSpPr/>
            <p:nvPr/>
          </p:nvSpPr>
          <p:spPr>
            <a:xfrm>
              <a:off x="8348742" y="5138994"/>
              <a:ext cx="90993" cy="265930"/>
            </a:xfrm>
            <a:custGeom>
              <a:avLst/>
              <a:gdLst/>
              <a:ahLst/>
              <a:cxnLst/>
              <a:rect l="l" t="t" r="r" b="b"/>
              <a:pathLst>
                <a:path w="2788" h="8148" extrusionOk="0">
                  <a:moveTo>
                    <a:pt x="706" y="1"/>
                  </a:moveTo>
                  <a:cubicBezTo>
                    <a:pt x="706" y="1"/>
                    <a:pt x="67" y="181"/>
                    <a:pt x="214" y="1066"/>
                  </a:cubicBezTo>
                  <a:cubicBezTo>
                    <a:pt x="345" y="1968"/>
                    <a:pt x="1066" y="2443"/>
                    <a:pt x="1476" y="2902"/>
                  </a:cubicBezTo>
                  <a:cubicBezTo>
                    <a:pt x="1804" y="3263"/>
                    <a:pt x="2476" y="4131"/>
                    <a:pt x="2132" y="4967"/>
                  </a:cubicBezTo>
                  <a:cubicBezTo>
                    <a:pt x="2050" y="5197"/>
                    <a:pt x="1919" y="5394"/>
                    <a:pt x="1738" y="5557"/>
                  </a:cubicBezTo>
                  <a:cubicBezTo>
                    <a:pt x="1148" y="6066"/>
                    <a:pt x="755" y="6328"/>
                    <a:pt x="460" y="6754"/>
                  </a:cubicBezTo>
                  <a:cubicBezTo>
                    <a:pt x="165" y="7164"/>
                    <a:pt x="1" y="7639"/>
                    <a:pt x="17" y="8147"/>
                  </a:cubicBezTo>
                  <a:cubicBezTo>
                    <a:pt x="17" y="8000"/>
                    <a:pt x="66" y="6934"/>
                    <a:pt x="1214" y="6131"/>
                  </a:cubicBezTo>
                  <a:cubicBezTo>
                    <a:pt x="2509" y="5230"/>
                    <a:pt x="2787" y="4295"/>
                    <a:pt x="2345" y="2902"/>
                  </a:cubicBezTo>
                  <a:cubicBezTo>
                    <a:pt x="1820" y="1279"/>
                    <a:pt x="362" y="1099"/>
                    <a:pt x="70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5" name="Google Shape;9575;p22"/>
            <p:cNvSpPr/>
            <p:nvPr/>
          </p:nvSpPr>
          <p:spPr>
            <a:xfrm>
              <a:off x="8458437" y="4830896"/>
              <a:ext cx="79374" cy="178135"/>
            </a:xfrm>
            <a:custGeom>
              <a:avLst/>
              <a:gdLst/>
              <a:ahLst/>
              <a:cxnLst/>
              <a:rect l="l" t="t" r="r" b="b"/>
              <a:pathLst>
                <a:path w="2432" h="5458" extrusionOk="0">
                  <a:moveTo>
                    <a:pt x="1437" y="0"/>
                  </a:moveTo>
                  <a:cubicBezTo>
                    <a:pt x="1403" y="0"/>
                    <a:pt x="1372" y="6"/>
                    <a:pt x="1344" y="16"/>
                  </a:cubicBezTo>
                  <a:cubicBezTo>
                    <a:pt x="1016" y="114"/>
                    <a:pt x="951" y="376"/>
                    <a:pt x="1115" y="737"/>
                  </a:cubicBezTo>
                  <a:cubicBezTo>
                    <a:pt x="1262" y="1098"/>
                    <a:pt x="1770" y="1147"/>
                    <a:pt x="1639" y="2802"/>
                  </a:cubicBezTo>
                  <a:cubicBezTo>
                    <a:pt x="1508" y="4474"/>
                    <a:pt x="0" y="5458"/>
                    <a:pt x="0" y="5458"/>
                  </a:cubicBezTo>
                  <a:cubicBezTo>
                    <a:pt x="262" y="5409"/>
                    <a:pt x="1820" y="4458"/>
                    <a:pt x="2147" y="2425"/>
                  </a:cubicBezTo>
                  <a:cubicBezTo>
                    <a:pt x="2431" y="573"/>
                    <a:pt x="1789" y="0"/>
                    <a:pt x="14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6" name="Google Shape;9576;p22"/>
            <p:cNvSpPr/>
            <p:nvPr/>
          </p:nvSpPr>
          <p:spPr>
            <a:xfrm>
              <a:off x="8400636" y="4782299"/>
              <a:ext cx="172848" cy="231563"/>
            </a:xfrm>
            <a:custGeom>
              <a:avLst/>
              <a:gdLst/>
              <a:ahLst/>
              <a:cxnLst/>
              <a:rect l="l" t="t" r="r" b="b"/>
              <a:pathLst>
                <a:path w="5296" h="7095" extrusionOk="0">
                  <a:moveTo>
                    <a:pt x="1680" y="1"/>
                  </a:moveTo>
                  <a:cubicBezTo>
                    <a:pt x="1292" y="1"/>
                    <a:pt x="857" y="89"/>
                    <a:pt x="476" y="374"/>
                  </a:cubicBezTo>
                  <a:cubicBezTo>
                    <a:pt x="165" y="653"/>
                    <a:pt x="1" y="1062"/>
                    <a:pt x="50" y="1472"/>
                  </a:cubicBezTo>
                  <a:cubicBezTo>
                    <a:pt x="107" y="1984"/>
                    <a:pt x="633" y="2422"/>
                    <a:pt x="1231" y="2422"/>
                  </a:cubicBezTo>
                  <a:cubicBezTo>
                    <a:pt x="1322" y="2422"/>
                    <a:pt x="1416" y="2412"/>
                    <a:pt x="1509" y="2390"/>
                  </a:cubicBezTo>
                  <a:cubicBezTo>
                    <a:pt x="1624" y="2357"/>
                    <a:pt x="1722" y="2324"/>
                    <a:pt x="1820" y="2275"/>
                  </a:cubicBezTo>
                  <a:lnTo>
                    <a:pt x="1837" y="2275"/>
                  </a:lnTo>
                  <a:lnTo>
                    <a:pt x="1853" y="2259"/>
                  </a:lnTo>
                  <a:cubicBezTo>
                    <a:pt x="2148" y="2095"/>
                    <a:pt x="2312" y="1767"/>
                    <a:pt x="2263" y="1439"/>
                  </a:cubicBezTo>
                  <a:cubicBezTo>
                    <a:pt x="2213" y="1102"/>
                    <a:pt x="1925" y="879"/>
                    <a:pt x="1617" y="879"/>
                  </a:cubicBezTo>
                  <a:cubicBezTo>
                    <a:pt x="1520" y="879"/>
                    <a:pt x="1422" y="901"/>
                    <a:pt x="1329" y="948"/>
                  </a:cubicBezTo>
                  <a:cubicBezTo>
                    <a:pt x="968" y="1144"/>
                    <a:pt x="1066" y="1702"/>
                    <a:pt x="1476" y="1751"/>
                  </a:cubicBezTo>
                  <a:cubicBezTo>
                    <a:pt x="1507" y="1758"/>
                    <a:pt x="1537" y="1762"/>
                    <a:pt x="1567" y="1762"/>
                  </a:cubicBezTo>
                  <a:cubicBezTo>
                    <a:pt x="1792" y="1762"/>
                    <a:pt x="1978" y="1556"/>
                    <a:pt x="1935" y="1325"/>
                  </a:cubicBezTo>
                  <a:cubicBezTo>
                    <a:pt x="1929" y="1286"/>
                    <a:pt x="1956" y="1252"/>
                    <a:pt x="1993" y="1252"/>
                  </a:cubicBezTo>
                  <a:cubicBezTo>
                    <a:pt x="2049" y="1252"/>
                    <a:pt x="2128" y="1330"/>
                    <a:pt x="2148" y="1587"/>
                  </a:cubicBezTo>
                  <a:cubicBezTo>
                    <a:pt x="2165" y="1702"/>
                    <a:pt x="2132" y="1833"/>
                    <a:pt x="2083" y="1947"/>
                  </a:cubicBezTo>
                  <a:cubicBezTo>
                    <a:pt x="1935" y="2168"/>
                    <a:pt x="1695" y="2297"/>
                    <a:pt x="1434" y="2297"/>
                  </a:cubicBezTo>
                  <a:cubicBezTo>
                    <a:pt x="1405" y="2297"/>
                    <a:pt x="1375" y="2295"/>
                    <a:pt x="1345" y="2292"/>
                  </a:cubicBezTo>
                  <a:cubicBezTo>
                    <a:pt x="1335" y="2292"/>
                    <a:pt x="1324" y="2292"/>
                    <a:pt x="1314" y="2292"/>
                  </a:cubicBezTo>
                  <a:cubicBezTo>
                    <a:pt x="625" y="2292"/>
                    <a:pt x="142" y="1233"/>
                    <a:pt x="788" y="603"/>
                  </a:cubicBezTo>
                  <a:cubicBezTo>
                    <a:pt x="1061" y="308"/>
                    <a:pt x="1454" y="179"/>
                    <a:pt x="1875" y="179"/>
                  </a:cubicBezTo>
                  <a:cubicBezTo>
                    <a:pt x="2386" y="179"/>
                    <a:pt x="2938" y="370"/>
                    <a:pt x="3361" y="685"/>
                  </a:cubicBezTo>
                  <a:cubicBezTo>
                    <a:pt x="5099" y="1947"/>
                    <a:pt x="4836" y="4242"/>
                    <a:pt x="4328" y="5390"/>
                  </a:cubicBezTo>
                  <a:cubicBezTo>
                    <a:pt x="4066" y="6078"/>
                    <a:pt x="3607" y="6668"/>
                    <a:pt x="3017" y="7094"/>
                  </a:cubicBezTo>
                  <a:cubicBezTo>
                    <a:pt x="3623" y="6684"/>
                    <a:pt x="4115" y="6111"/>
                    <a:pt x="4410" y="5439"/>
                  </a:cubicBezTo>
                  <a:cubicBezTo>
                    <a:pt x="4951" y="4291"/>
                    <a:pt x="5295" y="1898"/>
                    <a:pt x="3459" y="554"/>
                  </a:cubicBezTo>
                  <a:cubicBezTo>
                    <a:pt x="3115" y="292"/>
                    <a:pt x="2705" y="128"/>
                    <a:pt x="2263" y="62"/>
                  </a:cubicBezTo>
                  <a:cubicBezTo>
                    <a:pt x="2094" y="27"/>
                    <a:pt x="1894" y="1"/>
                    <a:pt x="16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7" name="Google Shape;9577;p22"/>
            <p:cNvSpPr/>
            <p:nvPr/>
          </p:nvSpPr>
          <p:spPr>
            <a:xfrm>
              <a:off x="8439703" y="4601911"/>
              <a:ext cx="170139" cy="267497"/>
            </a:xfrm>
            <a:custGeom>
              <a:avLst/>
              <a:gdLst/>
              <a:ahLst/>
              <a:cxnLst/>
              <a:rect l="l" t="t" r="r" b="b"/>
              <a:pathLst>
                <a:path w="5213" h="8196" extrusionOk="0">
                  <a:moveTo>
                    <a:pt x="1082" y="0"/>
                  </a:moveTo>
                  <a:cubicBezTo>
                    <a:pt x="0" y="2852"/>
                    <a:pt x="1279" y="4376"/>
                    <a:pt x="2541" y="5606"/>
                  </a:cubicBezTo>
                  <a:cubicBezTo>
                    <a:pt x="3803" y="6852"/>
                    <a:pt x="3754" y="8196"/>
                    <a:pt x="3754" y="8196"/>
                  </a:cubicBezTo>
                  <a:cubicBezTo>
                    <a:pt x="4656" y="7294"/>
                    <a:pt x="3590" y="5589"/>
                    <a:pt x="4475" y="4245"/>
                  </a:cubicBezTo>
                  <a:cubicBezTo>
                    <a:pt x="5213" y="3082"/>
                    <a:pt x="4246" y="2573"/>
                    <a:pt x="4246" y="2573"/>
                  </a:cubicBezTo>
                  <a:cubicBezTo>
                    <a:pt x="3836" y="3147"/>
                    <a:pt x="3377" y="3000"/>
                    <a:pt x="3016" y="3737"/>
                  </a:cubicBezTo>
                  <a:cubicBezTo>
                    <a:pt x="2656" y="4442"/>
                    <a:pt x="3262" y="5803"/>
                    <a:pt x="3262" y="5803"/>
                  </a:cubicBezTo>
                  <a:cubicBezTo>
                    <a:pt x="2066" y="4934"/>
                    <a:pt x="2312" y="4147"/>
                    <a:pt x="2656" y="3754"/>
                  </a:cubicBezTo>
                  <a:cubicBezTo>
                    <a:pt x="3000" y="3360"/>
                    <a:pt x="2525" y="3000"/>
                    <a:pt x="2525" y="2787"/>
                  </a:cubicBezTo>
                  <a:cubicBezTo>
                    <a:pt x="2541" y="2639"/>
                    <a:pt x="2574" y="2491"/>
                    <a:pt x="2639" y="2360"/>
                  </a:cubicBezTo>
                  <a:cubicBezTo>
                    <a:pt x="2639" y="2360"/>
                    <a:pt x="2571" y="2315"/>
                    <a:pt x="2442" y="2315"/>
                  </a:cubicBezTo>
                  <a:cubicBezTo>
                    <a:pt x="2326" y="2315"/>
                    <a:pt x="2161" y="2352"/>
                    <a:pt x="1951" y="2491"/>
                  </a:cubicBezTo>
                  <a:cubicBezTo>
                    <a:pt x="1213" y="2967"/>
                    <a:pt x="1525" y="4081"/>
                    <a:pt x="1525" y="4081"/>
                  </a:cubicBezTo>
                  <a:cubicBezTo>
                    <a:pt x="1000" y="3344"/>
                    <a:pt x="1181" y="2590"/>
                    <a:pt x="1771" y="2065"/>
                  </a:cubicBezTo>
                  <a:cubicBezTo>
                    <a:pt x="2361" y="1541"/>
                    <a:pt x="1804" y="1065"/>
                    <a:pt x="1410" y="836"/>
                  </a:cubicBezTo>
                  <a:cubicBezTo>
                    <a:pt x="1017" y="623"/>
                    <a:pt x="1082" y="0"/>
                    <a:pt x="108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8" name="Google Shape;9578;p22"/>
            <p:cNvSpPr/>
            <p:nvPr/>
          </p:nvSpPr>
          <p:spPr>
            <a:xfrm>
              <a:off x="8361046" y="4568719"/>
              <a:ext cx="99022" cy="147685"/>
            </a:xfrm>
            <a:custGeom>
              <a:avLst/>
              <a:gdLst/>
              <a:ahLst/>
              <a:cxnLst/>
              <a:rect l="l" t="t" r="r" b="b"/>
              <a:pathLst>
                <a:path w="3034" h="4525" extrusionOk="0">
                  <a:moveTo>
                    <a:pt x="460" y="1"/>
                  </a:moveTo>
                  <a:cubicBezTo>
                    <a:pt x="460" y="17"/>
                    <a:pt x="1" y="2033"/>
                    <a:pt x="3033" y="4525"/>
                  </a:cubicBezTo>
                  <a:cubicBezTo>
                    <a:pt x="3033" y="4525"/>
                    <a:pt x="2476" y="3853"/>
                    <a:pt x="2738" y="3099"/>
                  </a:cubicBezTo>
                  <a:cubicBezTo>
                    <a:pt x="3001" y="2345"/>
                    <a:pt x="2689" y="2066"/>
                    <a:pt x="2443" y="1820"/>
                  </a:cubicBezTo>
                  <a:cubicBezTo>
                    <a:pt x="2312" y="1656"/>
                    <a:pt x="2296" y="1427"/>
                    <a:pt x="2427" y="1263"/>
                  </a:cubicBezTo>
                  <a:cubicBezTo>
                    <a:pt x="2427" y="1263"/>
                    <a:pt x="2382" y="1253"/>
                    <a:pt x="2319" y="1253"/>
                  </a:cubicBezTo>
                  <a:cubicBezTo>
                    <a:pt x="2154" y="1253"/>
                    <a:pt x="1864" y="1322"/>
                    <a:pt x="1935" y="1820"/>
                  </a:cubicBezTo>
                  <a:cubicBezTo>
                    <a:pt x="2033" y="2509"/>
                    <a:pt x="2083" y="2623"/>
                    <a:pt x="1870" y="2640"/>
                  </a:cubicBezTo>
                  <a:cubicBezTo>
                    <a:pt x="1860" y="2641"/>
                    <a:pt x="1850" y="2642"/>
                    <a:pt x="1842" y="2642"/>
                  </a:cubicBezTo>
                  <a:cubicBezTo>
                    <a:pt x="1646" y="2642"/>
                    <a:pt x="1708" y="2303"/>
                    <a:pt x="1755" y="2115"/>
                  </a:cubicBezTo>
                  <a:cubicBezTo>
                    <a:pt x="1820" y="1935"/>
                    <a:pt x="2066" y="1099"/>
                    <a:pt x="1411" y="820"/>
                  </a:cubicBezTo>
                  <a:cubicBezTo>
                    <a:pt x="755" y="542"/>
                    <a:pt x="493" y="279"/>
                    <a:pt x="4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9" name="Google Shape;9579;p22"/>
            <p:cNvSpPr/>
            <p:nvPr/>
          </p:nvSpPr>
          <p:spPr>
            <a:xfrm>
              <a:off x="8539215" y="4849042"/>
              <a:ext cx="117169" cy="139134"/>
            </a:xfrm>
            <a:custGeom>
              <a:avLst/>
              <a:gdLst/>
              <a:ahLst/>
              <a:cxnLst/>
              <a:rect l="l" t="t" r="r" b="b"/>
              <a:pathLst>
                <a:path w="3590" h="4263" extrusionOk="0">
                  <a:moveTo>
                    <a:pt x="1721" y="1"/>
                  </a:moveTo>
                  <a:lnTo>
                    <a:pt x="1721" y="1"/>
                  </a:lnTo>
                  <a:cubicBezTo>
                    <a:pt x="787" y="509"/>
                    <a:pt x="1049" y="1197"/>
                    <a:pt x="951" y="2476"/>
                  </a:cubicBezTo>
                  <a:cubicBezTo>
                    <a:pt x="853" y="3771"/>
                    <a:pt x="0" y="4262"/>
                    <a:pt x="0" y="4262"/>
                  </a:cubicBezTo>
                  <a:cubicBezTo>
                    <a:pt x="3590" y="2443"/>
                    <a:pt x="2295" y="788"/>
                    <a:pt x="1934" y="525"/>
                  </a:cubicBezTo>
                  <a:cubicBezTo>
                    <a:pt x="1590" y="263"/>
                    <a:pt x="1721" y="1"/>
                    <a:pt x="17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0" name="Google Shape;9580;p22"/>
            <p:cNvSpPr/>
            <p:nvPr/>
          </p:nvSpPr>
          <p:spPr>
            <a:xfrm>
              <a:off x="8541891" y="4934977"/>
              <a:ext cx="256824" cy="189330"/>
            </a:xfrm>
            <a:custGeom>
              <a:avLst/>
              <a:gdLst/>
              <a:ahLst/>
              <a:cxnLst/>
              <a:rect l="l" t="t" r="r" b="b"/>
              <a:pathLst>
                <a:path w="7869" h="5801" extrusionOk="0">
                  <a:moveTo>
                    <a:pt x="3218" y="0"/>
                  </a:moveTo>
                  <a:cubicBezTo>
                    <a:pt x="2834" y="0"/>
                    <a:pt x="2412" y="334"/>
                    <a:pt x="2016" y="957"/>
                  </a:cubicBezTo>
                  <a:cubicBezTo>
                    <a:pt x="1459" y="1810"/>
                    <a:pt x="0" y="1925"/>
                    <a:pt x="0" y="1925"/>
                  </a:cubicBezTo>
                  <a:cubicBezTo>
                    <a:pt x="2393" y="1990"/>
                    <a:pt x="3033" y="2613"/>
                    <a:pt x="3672" y="3367"/>
                  </a:cubicBezTo>
                  <a:cubicBezTo>
                    <a:pt x="4295" y="4121"/>
                    <a:pt x="4491" y="5334"/>
                    <a:pt x="5999" y="5711"/>
                  </a:cubicBezTo>
                  <a:cubicBezTo>
                    <a:pt x="6253" y="5774"/>
                    <a:pt x="6473" y="5801"/>
                    <a:pt x="6666" y="5801"/>
                  </a:cubicBezTo>
                  <a:cubicBezTo>
                    <a:pt x="7618" y="5801"/>
                    <a:pt x="7868" y="5154"/>
                    <a:pt x="7868" y="5154"/>
                  </a:cubicBezTo>
                  <a:lnTo>
                    <a:pt x="7868" y="5154"/>
                  </a:lnTo>
                  <a:cubicBezTo>
                    <a:pt x="7781" y="5212"/>
                    <a:pt x="7701" y="5241"/>
                    <a:pt x="7630" y="5241"/>
                  </a:cubicBezTo>
                  <a:cubicBezTo>
                    <a:pt x="7380" y="5241"/>
                    <a:pt x="7236" y="4878"/>
                    <a:pt x="7262" y="4137"/>
                  </a:cubicBezTo>
                  <a:cubicBezTo>
                    <a:pt x="7278" y="3170"/>
                    <a:pt x="6409" y="2892"/>
                    <a:pt x="5295" y="2711"/>
                  </a:cubicBezTo>
                  <a:cubicBezTo>
                    <a:pt x="4164" y="2531"/>
                    <a:pt x="3246" y="2465"/>
                    <a:pt x="3131" y="2088"/>
                  </a:cubicBezTo>
                  <a:cubicBezTo>
                    <a:pt x="3016" y="1728"/>
                    <a:pt x="3508" y="1580"/>
                    <a:pt x="4180" y="1384"/>
                  </a:cubicBezTo>
                  <a:cubicBezTo>
                    <a:pt x="4868" y="1187"/>
                    <a:pt x="4557" y="548"/>
                    <a:pt x="4557" y="548"/>
                  </a:cubicBezTo>
                  <a:lnTo>
                    <a:pt x="4557" y="548"/>
                  </a:lnTo>
                  <a:cubicBezTo>
                    <a:pt x="4505" y="588"/>
                    <a:pt x="4454" y="606"/>
                    <a:pt x="4399" y="606"/>
                  </a:cubicBezTo>
                  <a:cubicBezTo>
                    <a:pt x="4212" y="606"/>
                    <a:pt x="3991" y="392"/>
                    <a:pt x="3623" y="138"/>
                  </a:cubicBezTo>
                  <a:cubicBezTo>
                    <a:pt x="3495" y="45"/>
                    <a:pt x="3359" y="0"/>
                    <a:pt x="321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1" name="Google Shape;9581;p22"/>
            <p:cNvSpPr/>
            <p:nvPr/>
          </p:nvSpPr>
          <p:spPr>
            <a:xfrm>
              <a:off x="8417248" y="5012132"/>
              <a:ext cx="250917" cy="205551"/>
            </a:xfrm>
            <a:custGeom>
              <a:avLst/>
              <a:gdLst/>
              <a:ahLst/>
              <a:cxnLst/>
              <a:rect l="l" t="t" r="r" b="b"/>
              <a:pathLst>
                <a:path w="7688" h="6298" extrusionOk="0">
                  <a:moveTo>
                    <a:pt x="4322" y="0"/>
                  </a:moveTo>
                  <a:cubicBezTo>
                    <a:pt x="2725" y="0"/>
                    <a:pt x="1373" y="1109"/>
                    <a:pt x="672" y="2527"/>
                  </a:cubicBezTo>
                  <a:cubicBezTo>
                    <a:pt x="148" y="3626"/>
                    <a:pt x="0" y="4871"/>
                    <a:pt x="230" y="6068"/>
                  </a:cubicBezTo>
                  <a:lnTo>
                    <a:pt x="230" y="6084"/>
                  </a:lnTo>
                  <a:cubicBezTo>
                    <a:pt x="246" y="6150"/>
                    <a:pt x="262" y="6232"/>
                    <a:pt x="279" y="6297"/>
                  </a:cubicBezTo>
                  <a:cubicBezTo>
                    <a:pt x="246" y="6133"/>
                    <a:pt x="230" y="5970"/>
                    <a:pt x="230" y="5789"/>
                  </a:cubicBezTo>
                  <a:cubicBezTo>
                    <a:pt x="230" y="4920"/>
                    <a:pt x="410" y="4068"/>
                    <a:pt x="738" y="3249"/>
                  </a:cubicBezTo>
                  <a:cubicBezTo>
                    <a:pt x="1147" y="2249"/>
                    <a:pt x="1869" y="1429"/>
                    <a:pt x="2819" y="888"/>
                  </a:cubicBezTo>
                  <a:cubicBezTo>
                    <a:pt x="3365" y="575"/>
                    <a:pt x="4076" y="326"/>
                    <a:pt x="4780" y="326"/>
                  </a:cubicBezTo>
                  <a:cubicBezTo>
                    <a:pt x="5367" y="326"/>
                    <a:pt x="5949" y="499"/>
                    <a:pt x="6425" y="954"/>
                  </a:cubicBezTo>
                  <a:cubicBezTo>
                    <a:pt x="7474" y="1872"/>
                    <a:pt x="7147" y="3773"/>
                    <a:pt x="5934" y="4085"/>
                  </a:cubicBezTo>
                  <a:cubicBezTo>
                    <a:pt x="5804" y="4119"/>
                    <a:pt x="5669" y="4135"/>
                    <a:pt x="5536" y="4135"/>
                  </a:cubicBezTo>
                  <a:cubicBezTo>
                    <a:pt x="5097" y="4135"/>
                    <a:pt x="4668" y="3956"/>
                    <a:pt x="4442" y="3642"/>
                  </a:cubicBezTo>
                  <a:cubicBezTo>
                    <a:pt x="4147" y="3232"/>
                    <a:pt x="4147" y="2691"/>
                    <a:pt x="4409" y="2265"/>
                  </a:cubicBezTo>
                  <a:cubicBezTo>
                    <a:pt x="4601" y="1994"/>
                    <a:pt x="4918" y="1840"/>
                    <a:pt x="5241" y="1840"/>
                  </a:cubicBezTo>
                  <a:cubicBezTo>
                    <a:pt x="5387" y="1840"/>
                    <a:pt x="5534" y="1871"/>
                    <a:pt x="5671" y="1937"/>
                  </a:cubicBezTo>
                  <a:cubicBezTo>
                    <a:pt x="5835" y="2036"/>
                    <a:pt x="5950" y="2200"/>
                    <a:pt x="5950" y="2396"/>
                  </a:cubicBezTo>
                  <a:cubicBezTo>
                    <a:pt x="5950" y="2396"/>
                    <a:pt x="5950" y="2545"/>
                    <a:pt x="5865" y="2545"/>
                  </a:cubicBezTo>
                  <a:cubicBezTo>
                    <a:pt x="5861" y="2545"/>
                    <a:pt x="5856" y="2545"/>
                    <a:pt x="5852" y="2544"/>
                  </a:cubicBezTo>
                  <a:cubicBezTo>
                    <a:pt x="5753" y="2527"/>
                    <a:pt x="5786" y="2396"/>
                    <a:pt x="5524" y="2331"/>
                  </a:cubicBezTo>
                  <a:cubicBezTo>
                    <a:pt x="5493" y="2324"/>
                    <a:pt x="5462" y="2320"/>
                    <a:pt x="5432" y="2320"/>
                  </a:cubicBezTo>
                  <a:cubicBezTo>
                    <a:pt x="5177" y="2320"/>
                    <a:pt x="4973" y="2558"/>
                    <a:pt x="5032" y="2822"/>
                  </a:cubicBezTo>
                  <a:cubicBezTo>
                    <a:pt x="5074" y="3000"/>
                    <a:pt x="5315" y="3130"/>
                    <a:pt x="5556" y="3130"/>
                  </a:cubicBezTo>
                  <a:cubicBezTo>
                    <a:pt x="5694" y="3130"/>
                    <a:pt x="5832" y="3088"/>
                    <a:pt x="5934" y="2986"/>
                  </a:cubicBezTo>
                  <a:cubicBezTo>
                    <a:pt x="5999" y="2904"/>
                    <a:pt x="6048" y="2822"/>
                    <a:pt x="6081" y="2740"/>
                  </a:cubicBezTo>
                  <a:cubicBezTo>
                    <a:pt x="6180" y="2429"/>
                    <a:pt x="6048" y="2085"/>
                    <a:pt x="5770" y="1921"/>
                  </a:cubicBezTo>
                  <a:cubicBezTo>
                    <a:pt x="5592" y="1814"/>
                    <a:pt x="5400" y="1763"/>
                    <a:pt x="5211" y="1763"/>
                  </a:cubicBezTo>
                  <a:cubicBezTo>
                    <a:pt x="4876" y="1763"/>
                    <a:pt x="4553" y="1923"/>
                    <a:pt x="4344" y="2216"/>
                  </a:cubicBezTo>
                  <a:cubicBezTo>
                    <a:pt x="4032" y="2658"/>
                    <a:pt x="4032" y="3249"/>
                    <a:pt x="4344" y="3691"/>
                  </a:cubicBezTo>
                  <a:cubicBezTo>
                    <a:pt x="4613" y="4062"/>
                    <a:pt x="5092" y="4264"/>
                    <a:pt x="5577" y="4264"/>
                  </a:cubicBezTo>
                  <a:cubicBezTo>
                    <a:pt x="5713" y="4264"/>
                    <a:pt x="5850" y="4248"/>
                    <a:pt x="5983" y="4216"/>
                  </a:cubicBezTo>
                  <a:cubicBezTo>
                    <a:pt x="7327" y="3888"/>
                    <a:pt x="7688" y="1806"/>
                    <a:pt x="6557" y="806"/>
                  </a:cubicBezTo>
                  <a:cubicBezTo>
                    <a:pt x="6409" y="675"/>
                    <a:pt x="6245" y="560"/>
                    <a:pt x="6081" y="462"/>
                  </a:cubicBezTo>
                  <a:cubicBezTo>
                    <a:pt x="5589" y="183"/>
                    <a:pt x="5032" y="19"/>
                    <a:pt x="4458" y="3"/>
                  </a:cubicBezTo>
                  <a:cubicBezTo>
                    <a:pt x="4413" y="1"/>
                    <a:pt x="4367" y="0"/>
                    <a:pt x="43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2" name="Google Shape;9582;p22"/>
            <p:cNvSpPr/>
            <p:nvPr/>
          </p:nvSpPr>
          <p:spPr>
            <a:xfrm>
              <a:off x="8430075" y="5075024"/>
              <a:ext cx="99218" cy="106823"/>
            </a:xfrm>
            <a:custGeom>
              <a:avLst/>
              <a:gdLst/>
              <a:ahLst/>
              <a:cxnLst/>
              <a:rect l="l" t="t" r="r" b="b"/>
              <a:pathLst>
                <a:path w="3040" h="3273" extrusionOk="0">
                  <a:moveTo>
                    <a:pt x="2307" y="0"/>
                  </a:moveTo>
                  <a:cubicBezTo>
                    <a:pt x="2110" y="0"/>
                    <a:pt x="1861" y="68"/>
                    <a:pt x="1574" y="240"/>
                  </a:cubicBezTo>
                  <a:cubicBezTo>
                    <a:pt x="312" y="1010"/>
                    <a:pt x="0" y="3272"/>
                    <a:pt x="0" y="3272"/>
                  </a:cubicBezTo>
                  <a:cubicBezTo>
                    <a:pt x="0" y="3272"/>
                    <a:pt x="689" y="1174"/>
                    <a:pt x="1951" y="961"/>
                  </a:cubicBezTo>
                  <a:cubicBezTo>
                    <a:pt x="3040" y="784"/>
                    <a:pt x="2975" y="0"/>
                    <a:pt x="230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3" name="Google Shape;9583;p22"/>
            <p:cNvSpPr/>
            <p:nvPr/>
          </p:nvSpPr>
          <p:spPr>
            <a:xfrm>
              <a:off x="8557916" y="5067322"/>
              <a:ext cx="170172" cy="147065"/>
            </a:xfrm>
            <a:custGeom>
              <a:avLst/>
              <a:gdLst/>
              <a:ahLst/>
              <a:cxnLst/>
              <a:rect l="l" t="t" r="r" b="b"/>
              <a:pathLst>
                <a:path w="5214" h="4506" extrusionOk="0">
                  <a:moveTo>
                    <a:pt x="3050" y="0"/>
                  </a:moveTo>
                  <a:cubicBezTo>
                    <a:pt x="3050" y="1"/>
                    <a:pt x="3361" y="689"/>
                    <a:pt x="3017" y="1771"/>
                  </a:cubicBezTo>
                  <a:cubicBezTo>
                    <a:pt x="2689" y="2852"/>
                    <a:pt x="1837" y="3066"/>
                    <a:pt x="1198" y="3131"/>
                  </a:cubicBezTo>
                  <a:cubicBezTo>
                    <a:pt x="575" y="3197"/>
                    <a:pt x="132" y="3459"/>
                    <a:pt x="1" y="4328"/>
                  </a:cubicBezTo>
                  <a:cubicBezTo>
                    <a:pt x="142" y="4234"/>
                    <a:pt x="299" y="4188"/>
                    <a:pt x="460" y="4188"/>
                  </a:cubicBezTo>
                  <a:cubicBezTo>
                    <a:pt x="580" y="4188"/>
                    <a:pt x="702" y="4213"/>
                    <a:pt x="821" y="4262"/>
                  </a:cubicBezTo>
                  <a:cubicBezTo>
                    <a:pt x="1057" y="4371"/>
                    <a:pt x="1450" y="4506"/>
                    <a:pt x="1848" y="4506"/>
                  </a:cubicBezTo>
                  <a:cubicBezTo>
                    <a:pt x="2167" y="4506"/>
                    <a:pt x="2490" y="4419"/>
                    <a:pt x="2738" y="4164"/>
                  </a:cubicBezTo>
                  <a:cubicBezTo>
                    <a:pt x="3279" y="3574"/>
                    <a:pt x="3164" y="2967"/>
                    <a:pt x="3148" y="2672"/>
                  </a:cubicBezTo>
                  <a:cubicBezTo>
                    <a:pt x="3116" y="2385"/>
                    <a:pt x="3069" y="1851"/>
                    <a:pt x="3337" y="1851"/>
                  </a:cubicBezTo>
                  <a:cubicBezTo>
                    <a:pt x="3345" y="1851"/>
                    <a:pt x="3353" y="1852"/>
                    <a:pt x="3361" y="1853"/>
                  </a:cubicBezTo>
                  <a:cubicBezTo>
                    <a:pt x="3361" y="1853"/>
                    <a:pt x="3365" y="1852"/>
                    <a:pt x="3371" y="1852"/>
                  </a:cubicBezTo>
                  <a:cubicBezTo>
                    <a:pt x="3415" y="1852"/>
                    <a:pt x="3589" y="1877"/>
                    <a:pt x="3574" y="2279"/>
                  </a:cubicBezTo>
                  <a:cubicBezTo>
                    <a:pt x="3558" y="2754"/>
                    <a:pt x="3541" y="3049"/>
                    <a:pt x="4164" y="3229"/>
                  </a:cubicBezTo>
                  <a:cubicBezTo>
                    <a:pt x="4509" y="3311"/>
                    <a:pt x="4820" y="3475"/>
                    <a:pt x="5082" y="3721"/>
                  </a:cubicBezTo>
                  <a:cubicBezTo>
                    <a:pt x="4968" y="3508"/>
                    <a:pt x="4951" y="3262"/>
                    <a:pt x="5017" y="3033"/>
                  </a:cubicBezTo>
                  <a:cubicBezTo>
                    <a:pt x="5131" y="2689"/>
                    <a:pt x="5213" y="2082"/>
                    <a:pt x="4656" y="1689"/>
                  </a:cubicBezTo>
                  <a:cubicBezTo>
                    <a:pt x="4082" y="1295"/>
                    <a:pt x="3525" y="1066"/>
                    <a:pt x="3394" y="672"/>
                  </a:cubicBezTo>
                  <a:cubicBezTo>
                    <a:pt x="3328" y="427"/>
                    <a:pt x="3197" y="197"/>
                    <a:pt x="30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4" name="Google Shape;9584;p22"/>
            <p:cNvSpPr/>
            <p:nvPr/>
          </p:nvSpPr>
          <p:spPr>
            <a:xfrm>
              <a:off x="8659582" y="5166279"/>
              <a:ext cx="42298" cy="64785"/>
            </a:xfrm>
            <a:custGeom>
              <a:avLst/>
              <a:gdLst/>
              <a:ahLst/>
              <a:cxnLst/>
              <a:rect l="l" t="t" r="r" b="b"/>
              <a:pathLst>
                <a:path w="1296" h="1985" extrusionOk="0">
                  <a:moveTo>
                    <a:pt x="328" y="1"/>
                  </a:moveTo>
                  <a:lnTo>
                    <a:pt x="328" y="1"/>
                  </a:lnTo>
                  <a:cubicBezTo>
                    <a:pt x="345" y="181"/>
                    <a:pt x="328" y="378"/>
                    <a:pt x="279" y="558"/>
                  </a:cubicBezTo>
                  <a:cubicBezTo>
                    <a:pt x="181" y="837"/>
                    <a:pt x="0" y="1263"/>
                    <a:pt x="508" y="1542"/>
                  </a:cubicBezTo>
                  <a:cubicBezTo>
                    <a:pt x="1017" y="1837"/>
                    <a:pt x="1033" y="1984"/>
                    <a:pt x="1033" y="1984"/>
                  </a:cubicBezTo>
                  <a:cubicBezTo>
                    <a:pt x="1066" y="1755"/>
                    <a:pt x="1115" y="1509"/>
                    <a:pt x="1180" y="1296"/>
                  </a:cubicBezTo>
                  <a:cubicBezTo>
                    <a:pt x="1295" y="919"/>
                    <a:pt x="1115" y="525"/>
                    <a:pt x="787" y="345"/>
                  </a:cubicBezTo>
                  <a:cubicBezTo>
                    <a:pt x="345" y="83"/>
                    <a:pt x="328" y="1"/>
                    <a:pt x="32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5" name="Google Shape;9585;p22"/>
            <p:cNvSpPr/>
            <p:nvPr/>
          </p:nvSpPr>
          <p:spPr>
            <a:xfrm>
              <a:off x="8661181" y="4884323"/>
              <a:ext cx="226863" cy="159532"/>
            </a:xfrm>
            <a:custGeom>
              <a:avLst/>
              <a:gdLst/>
              <a:ahLst/>
              <a:cxnLst/>
              <a:rect l="l" t="t" r="r" b="b"/>
              <a:pathLst>
                <a:path w="6951" h="4888" extrusionOk="0">
                  <a:moveTo>
                    <a:pt x="1933" y="1"/>
                  </a:moveTo>
                  <a:cubicBezTo>
                    <a:pt x="1052" y="1"/>
                    <a:pt x="588" y="827"/>
                    <a:pt x="705" y="1362"/>
                  </a:cubicBezTo>
                  <a:cubicBezTo>
                    <a:pt x="825" y="1974"/>
                    <a:pt x="1434" y="2002"/>
                    <a:pt x="1541" y="2002"/>
                  </a:cubicBezTo>
                  <a:cubicBezTo>
                    <a:pt x="1552" y="2002"/>
                    <a:pt x="1558" y="2001"/>
                    <a:pt x="1558" y="2001"/>
                  </a:cubicBezTo>
                  <a:cubicBezTo>
                    <a:pt x="1295" y="1903"/>
                    <a:pt x="1181" y="1592"/>
                    <a:pt x="1312" y="1329"/>
                  </a:cubicBezTo>
                  <a:cubicBezTo>
                    <a:pt x="1349" y="1265"/>
                    <a:pt x="1392" y="1241"/>
                    <a:pt x="1439" y="1241"/>
                  </a:cubicBezTo>
                  <a:cubicBezTo>
                    <a:pt x="1537" y="1241"/>
                    <a:pt x="1654" y="1345"/>
                    <a:pt x="1787" y="1411"/>
                  </a:cubicBezTo>
                  <a:cubicBezTo>
                    <a:pt x="1825" y="1430"/>
                    <a:pt x="1861" y="1439"/>
                    <a:pt x="1895" y="1439"/>
                  </a:cubicBezTo>
                  <a:cubicBezTo>
                    <a:pt x="2037" y="1439"/>
                    <a:pt x="2144" y="1285"/>
                    <a:pt x="2197" y="1100"/>
                  </a:cubicBezTo>
                  <a:cubicBezTo>
                    <a:pt x="2237" y="959"/>
                    <a:pt x="2346" y="817"/>
                    <a:pt x="2534" y="817"/>
                  </a:cubicBezTo>
                  <a:cubicBezTo>
                    <a:pt x="2652" y="817"/>
                    <a:pt x="2801" y="873"/>
                    <a:pt x="2984" y="1018"/>
                  </a:cubicBezTo>
                  <a:cubicBezTo>
                    <a:pt x="3475" y="1395"/>
                    <a:pt x="3164" y="2149"/>
                    <a:pt x="3164" y="2149"/>
                  </a:cubicBezTo>
                  <a:cubicBezTo>
                    <a:pt x="3164" y="2149"/>
                    <a:pt x="3164" y="1526"/>
                    <a:pt x="2738" y="1477"/>
                  </a:cubicBezTo>
                  <a:cubicBezTo>
                    <a:pt x="2690" y="1463"/>
                    <a:pt x="2643" y="1457"/>
                    <a:pt x="2597" y="1457"/>
                  </a:cubicBezTo>
                  <a:cubicBezTo>
                    <a:pt x="2419" y="1457"/>
                    <a:pt x="2259" y="1554"/>
                    <a:pt x="2181" y="1723"/>
                  </a:cubicBezTo>
                  <a:cubicBezTo>
                    <a:pt x="2443" y="1723"/>
                    <a:pt x="2459" y="2100"/>
                    <a:pt x="2312" y="2296"/>
                  </a:cubicBezTo>
                  <a:cubicBezTo>
                    <a:pt x="2164" y="2509"/>
                    <a:pt x="2213" y="2641"/>
                    <a:pt x="2361" y="2739"/>
                  </a:cubicBezTo>
                  <a:cubicBezTo>
                    <a:pt x="2492" y="2821"/>
                    <a:pt x="2705" y="2804"/>
                    <a:pt x="2525" y="3181"/>
                  </a:cubicBezTo>
                  <a:cubicBezTo>
                    <a:pt x="2344" y="3558"/>
                    <a:pt x="1640" y="3558"/>
                    <a:pt x="1640" y="3558"/>
                  </a:cubicBezTo>
                  <a:cubicBezTo>
                    <a:pt x="1787" y="3345"/>
                    <a:pt x="1754" y="3050"/>
                    <a:pt x="1558" y="2886"/>
                  </a:cubicBezTo>
                  <a:lnTo>
                    <a:pt x="1558" y="2886"/>
                  </a:lnTo>
                  <a:cubicBezTo>
                    <a:pt x="1574" y="3067"/>
                    <a:pt x="1459" y="3231"/>
                    <a:pt x="1295" y="3280"/>
                  </a:cubicBezTo>
                  <a:cubicBezTo>
                    <a:pt x="1000" y="3378"/>
                    <a:pt x="1017" y="3280"/>
                    <a:pt x="754" y="3509"/>
                  </a:cubicBezTo>
                  <a:cubicBezTo>
                    <a:pt x="623" y="3624"/>
                    <a:pt x="435" y="3653"/>
                    <a:pt x="279" y="3653"/>
                  </a:cubicBezTo>
                  <a:cubicBezTo>
                    <a:pt x="123" y="3653"/>
                    <a:pt x="1" y="3624"/>
                    <a:pt x="0" y="3624"/>
                  </a:cubicBezTo>
                  <a:lnTo>
                    <a:pt x="0" y="3624"/>
                  </a:lnTo>
                  <a:cubicBezTo>
                    <a:pt x="181" y="3722"/>
                    <a:pt x="377" y="3788"/>
                    <a:pt x="574" y="3804"/>
                  </a:cubicBezTo>
                  <a:cubicBezTo>
                    <a:pt x="1017" y="3837"/>
                    <a:pt x="1459" y="3903"/>
                    <a:pt x="1885" y="4001"/>
                  </a:cubicBezTo>
                  <a:cubicBezTo>
                    <a:pt x="3066" y="4362"/>
                    <a:pt x="3787" y="4853"/>
                    <a:pt x="4688" y="4886"/>
                  </a:cubicBezTo>
                  <a:cubicBezTo>
                    <a:pt x="4721" y="4887"/>
                    <a:pt x="4754" y="4888"/>
                    <a:pt x="4786" y="4888"/>
                  </a:cubicBezTo>
                  <a:cubicBezTo>
                    <a:pt x="5210" y="4888"/>
                    <a:pt x="5619" y="4789"/>
                    <a:pt x="6000" y="4591"/>
                  </a:cubicBezTo>
                  <a:cubicBezTo>
                    <a:pt x="6737" y="4099"/>
                    <a:pt x="6950" y="3100"/>
                    <a:pt x="6459" y="2362"/>
                  </a:cubicBezTo>
                  <a:cubicBezTo>
                    <a:pt x="6236" y="2024"/>
                    <a:pt x="5876" y="1868"/>
                    <a:pt x="5536" y="1868"/>
                  </a:cubicBezTo>
                  <a:cubicBezTo>
                    <a:pt x="5200" y="1868"/>
                    <a:pt x="4884" y="2020"/>
                    <a:pt x="4738" y="2296"/>
                  </a:cubicBezTo>
                  <a:cubicBezTo>
                    <a:pt x="4492" y="2624"/>
                    <a:pt x="4541" y="3083"/>
                    <a:pt x="4836" y="3378"/>
                  </a:cubicBezTo>
                  <a:cubicBezTo>
                    <a:pt x="4852" y="3395"/>
                    <a:pt x="4869" y="3411"/>
                    <a:pt x="4901" y="3427"/>
                  </a:cubicBezTo>
                  <a:cubicBezTo>
                    <a:pt x="4901" y="3427"/>
                    <a:pt x="4918" y="3444"/>
                    <a:pt x="4934" y="3460"/>
                  </a:cubicBezTo>
                  <a:cubicBezTo>
                    <a:pt x="5036" y="3519"/>
                    <a:pt x="5163" y="3550"/>
                    <a:pt x="5286" y="3550"/>
                  </a:cubicBezTo>
                  <a:cubicBezTo>
                    <a:pt x="5540" y="3550"/>
                    <a:pt x="5781" y="3419"/>
                    <a:pt x="5770" y="3132"/>
                  </a:cubicBezTo>
                  <a:cubicBezTo>
                    <a:pt x="5784" y="2938"/>
                    <a:pt x="5627" y="2856"/>
                    <a:pt x="5451" y="2856"/>
                  </a:cubicBezTo>
                  <a:cubicBezTo>
                    <a:pt x="5196" y="2856"/>
                    <a:pt x="4900" y="3028"/>
                    <a:pt x="5016" y="3280"/>
                  </a:cubicBezTo>
                  <a:cubicBezTo>
                    <a:pt x="5016" y="3304"/>
                    <a:pt x="5016" y="3333"/>
                    <a:pt x="4990" y="3333"/>
                  </a:cubicBezTo>
                  <a:cubicBezTo>
                    <a:pt x="4963" y="3333"/>
                    <a:pt x="4910" y="3304"/>
                    <a:pt x="4803" y="3214"/>
                  </a:cubicBezTo>
                  <a:cubicBezTo>
                    <a:pt x="4688" y="3100"/>
                    <a:pt x="4623" y="2952"/>
                    <a:pt x="4623" y="2804"/>
                  </a:cubicBezTo>
                  <a:cubicBezTo>
                    <a:pt x="4623" y="2624"/>
                    <a:pt x="4688" y="2460"/>
                    <a:pt x="4803" y="2313"/>
                  </a:cubicBezTo>
                  <a:cubicBezTo>
                    <a:pt x="4928" y="2078"/>
                    <a:pt x="5195" y="1955"/>
                    <a:pt x="5483" y="1955"/>
                  </a:cubicBezTo>
                  <a:cubicBezTo>
                    <a:pt x="5798" y="1955"/>
                    <a:pt x="6138" y="2103"/>
                    <a:pt x="6344" y="2411"/>
                  </a:cubicBezTo>
                  <a:lnTo>
                    <a:pt x="6360" y="2444"/>
                  </a:lnTo>
                  <a:cubicBezTo>
                    <a:pt x="6573" y="2854"/>
                    <a:pt x="6557" y="3345"/>
                    <a:pt x="6328" y="3755"/>
                  </a:cubicBezTo>
                  <a:cubicBezTo>
                    <a:pt x="6048" y="4259"/>
                    <a:pt x="5409" y="4609"/>
                    <a:pt x="4579" y="4609"/>
                  </a:cubicBezTo>
                  <a:cubicBezTo>
                    <a:pt x="4192" y="4609"/>
                    <a:pt x="3764" y="4533"/>
                    <a:pt x="3312" y="4362"/>
                  </a:cubicBezTo>
                  <a:cubicBezTo>
                    <a:pt x="3262" y="4345"/>
                    <a:pt x="3033" y="4263"/>
                    <a:pt x="2885" y="4198"/>
                  </a:cubicBezTo>
                  <a:cubicBezTo>
                    <a:pt x="2459" y="3985"/>
                    <a:pt x="2017" y="3837"/>
                    <a:pt x="1558" y="3755"/>
                  </a:cubicBezTo>
                  <a:cubicBezTo>
                    <a:pt x="1738" y="3722"/>
                    <a:pt x="1935" y="3706"/>
                    <a:pt x="2148" y="3657"/>
                  </a:cubicBezTo>
                  <a:cubicBezTo>
                    <a:pt x="3885" y="3313"/>
                    <a:pt x="4147" y="838"/>
                    <a:pt x="2689" y="182"/>
                  </a:cubicBezTo>
                  <a:cubicBezTo>
                    <a:pt x="2411" y="55"/>
                    <a:pt x="2159" y="1"/>
                    <a:pt x="19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6" name="Google Shape;9586;p22"/>
            <p:cNvSpPr/>
            <p:nvPr/>
          </p:nvSpPr>
          <p:spPr>
            <a:xfrm>
              <a:off x="8771398" y="4970486"/>
              <a:ext cx="151960" cy="107573"/>
            </a:xfrm>
            <a:custGeom>
              <a:avLst/>
              <a:gdLst/>
              <a:ahLst/>
              <a:cxnLst/>
              <a:rect l="l" t="t" r="r" b="b"/>
              <a:pathLst>
                <a:path w="4656" h="3296" extrusionOk="0">
                  <a:moveTo>
                    <a:pt x="3803" y="1"/>
                  </a:moveTo>
                  <a:lnTo>
                    <a:pt x="3803" y="1"/>
                  </a:lnTo>
                  <a:cubicBezTo>
                    <a:pt x="3901" y="787"/>
                    <a:pt x="3557" y="1574"/>
                    <a:pt x="2901" y="2049"/>
                  </a:cubicBezTo>
                  <a:cubicBezTo>
                    <a:pt x="2499" y="2357"/>
                    <a:pt x="2009" y="2456"/>
                    <a:pt x="1547" y="2456"/>
                  </a:cubicBezTo>
                  <a:cubicBezTo>
                    <a:pt x="730" y="2456"/>
                    <a:pt x="0" y="2148"/>
                    <a:pt x="0" y="2148"/>
                  </a:cubicBezTo>
                  <a:lnTo>
                    <a:pt x="0" y="2148"/>
                  </a:lnTo>
                  <a:cubicBezTo>
                    <a:pt x="1344" y="2869"/>
                    <a:pt x="1836" y="2640"/>
                    <a:pt x="2213" y="3033"/>
                  </a:cubicBezTo>
                  <a:cubicBezTo>
                    <a:pt x="2379" y="3221"/>
                    <a:pt x="2551" y="3278"/>
                    <a:pt x="2710" y="3278"/>
                  </a:cubicBezTo>
                  <a:cubicBezTo>
                    <a:pt x="2897" y="3278"/>
                    <a:pt x="3065" y="3200"/>
                    <a:pt x="3180" y="3164"/>
                  </a:cubicBezTo>
                  <a:cubicBezTo>
                    <a:pt x="3203" y="3157"/>
                    <a:pt x="3228" y="3154"/>
                    <a:pt x="3252" y="3154"/>
                  </a:cubicBezTo>
                  <a:cubicBezTo>
                    <a:pt x="3346" y="3154"/>
                    <a:pt x="3439" y="3204"/>
                    <a:pt x="3491" y="3295"/>
                  </a:cubicBezTo>
                  <a:cubicBezTo>
                    <a:pt x="3524" y="3099"/>
                    <a:pt x="3475" y="2885"/>
                    <a:pt x="3360" y="2705"/>
                  </a:cubicBezTo>
                  <a:cubicBezTo>
                    <a:pt x="3180" y="2508"/>
                    <a:pt x="2787" y="2492"/>
                    <a:pt x="2721" y="2492"/>
                  </a:cubicBezTo>
                  <a:cubicBezTo>
                    <a:pt x="3278" y="2459"/>
                    <a:pt x="3786" y="2164"/>
                    <a:pt x="4098" y="1705"/>
                  </a:cubicBezTo>
                  <a:cubicBezTo>
                    <a:pt x="4655" y="919"/>
                    <a:pt x="3803" y="1"/>
                    <a:pt x="38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7" name="Google Shape;9587;p22"/>
            <p:cNvSpPr/>
            <p:nvPr/>
          </p:nvSpPr>
          <p:spPr>
            <a:xfrm>
              <a:off x="8577205" y="4728447"/>
              <a:ext cx="145531" cy="205159"/>
            </a:xfrm>
            <a:custGeom>
              <a:avLst/>
              <a:gdLst/>
              <a:ahLst/>
              <a:cxnLst/>
              <a:rect l="l" t="t" r="r" b="b"/>
              <a:pathLst>
                <a:path w="4459" h="6286" extrusionOk="0">
                  <a:moveTo>
                    <a:pt x="1804" y="0"/>
                  </a:moveTo>
                  <a:cubicBezTo>
                    <a:pt x="1382" y="0"/>
                    <a:pt x="976" y="149"/>
                    <a:pt x="705" y="450"/>
                  </a:cubicBezTo>
                  <a:cubicBezTo>
                    <a:pt x="0" y="1090"/>
                    <a:pt x="426" y="2139"/>
                    <a:pt x="1016" y="2352"/>
                  </a:cubicBezTo>
                  <a:cubicBezTo>
                    <a:pt x="1147" y="2417"/>
                    <a:pt x="1287" y="2450"/>
                    <a:pt x="1424" y="2450"/>
                  </a:cubicBezTo>
                  <a:cubicBezTo>
                    <a:pt x="1561" y="2450"/>
                    <a:pt x="1697" y="2417"/>
                    <a:pt x="1819" y="2352"/>
                  </a:cubicBezTo>
                  <a:lnTo>
                    <a:pt x="1852" y="2319"/>
                  </a:lnTo>
                  <a:lnTo>
                    <a:pt x="1901" y="2303"/>
                  </a:lnTo>
                  <a:lnTo>
                    <a:pt x="1951" y="2270"/>
                  </a:lnTo>
                  <a:lnTo>
                    <a:pt x="2000" y="2221"/>
                  </a:lnTo>
                  <a:cubicBezTo>
                    <a:pt x="2033" y="2204"/>
                    <a:pt x="2049" y="2171"/>
                    <a:pt x="2065" y="2155"/>
                  </a:cubicBezTo>
                  <a:cubicBezTo>
                    <a:pt x="2229" y="1975"/>
                    <a:pt x="2311" y="1745"/>
                    <a:pt x="2278" y="1499"/>
                  </a:cubicBezTo>
                  <a:cubicBezTo>
                    <a:pt x="2246" y="1167"/>
                    <a:pt x="2039" y="1024"/>
                    <a:pt x="1845" y="1024"/>
                  </a:cubicBezTo>
                  <a:cubicBezTo>
                    <a:pt x="1742" y="1024"/>
                    <a:pt x="1642" y="1065"/>
                    <a:pt x="1574" y="1139"/>
                  </a:cubicBezTo>
                  <a:cubicBezTo>
                    <a:pt x="1410" y="1303"/>
                    <a:pt x="1442" y="1581"/>
                    <a:pt x="1656" y="1696"/>
                  </a:cubicBezTo>
                  <a:cubicBezTo>
                    <a:pt x="1732" y="1730"/>
                    <a:pt x="1801" y="1740"/>
                    <a:pt x="1861" y="1740"/>
                  </a:cubicBezTo>
                  <a:cubicBezTo>
                    <a:pt x="1940" y="1740"/>
                    <a:pt x="2002" y="1723"/>
                    <a:pt x="2046" y="1723"/>
                  </a:cubicBezTo>
                  <a:cubicBezTo>
                    <a:pt x="2096" y="1723"/>
                    <a:pt x="2121" y="1746"/>
                    <a:pt x="2115" y="1844"/>
                  </a:cubicBezTo>
                  <a:cubicBezTo>
                    <a:pt x="2082" y="2024"/>
                    <a:pt x="1967" y="2204"/>
                    <a:pt x="1803" y="2303"/>
                  </a:cubicBezTo>
                  <a:cubicBezTo>
                    <a:pt x="1689" y="2348"/>
                    <a:pt x="1571" y="2373"/>
                    <a:pt x="1455" y="2373"/>
                  </a:cubicBezTo>
                  <a:cubicBezTo>
                    <a:pt x="1321" y="2373"/>
                    <a:pt x="1188" y="2340"/>
                    <a:pt x="1065" y="2270"/>
                  </a:cubicBezTo>
                  <a:cubicBezTo>
                    <a:pt x="525" y="2057"/>
                    <a:pt x="164" y="1106"/>
                    <a:pt x="803" y="565"/>
                  </a:cubicBezTo>
                  <a:cubicBezTo>
                    <a:pt x="1049" y="319"/>
                    <a:pt x="1377" y="172"/>
                    <a:pt x="1738" y="172"/>
                  </a:cubicBezTo>
                  <a:cubicBezTo>
                    <a:pt x="2492" y="204"/>
                    <a:pt x="3311" y="762"/>
                    <a:pt x="3442" y="2221"/>
                  </a:cubicBezTo>
                  <a:cubicBezTo>
                    <a:pt x="3491" y="2761"/>
                    <a:pt x="3426" y="3319"/>
                    <a:pt x="3278" y="3860"/>
                  </a:cubicBezTo>
                  <a:cubicBezTo>
                    <a:pt x="3147" y="4302"/>
                    <a:pt x="2950" y="4745"/>
                    <a:pt x="2688" y="5122"/>
                  </a:cubicBezTo>
                  <a:cubicBezTo>
                    <a:pt x="2278" y="5614"/>
                    <a:pt x="1770" y="6007"/>
                    <a:pt x="1197" y="6286"/>
                  </a:cubicBezTo>
                  <a:cubicBezTo>
                    <a:pt x="1819" y="6040"/>
                    <a:pt x="2360" y="5646"/>
                    <a:pt x="2787" y="5122"/>
                  </a:cubicBezTo>
                  <a:cubicBezTo>
                    <a:pt x="3541" y="4269"/>
                    <a:pt x="4458" y="2253"/>
                    <a:pt x="3164" y="614"/>
                  </a:cubicBezTo>
                  <a:cubicBezTo>
                    <a:pt x="2818" y="207"/>
                    <a:pt x="2300" y="0"/>
                    <a:pt x="180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8" name="Google Shape;9588;p22"/>
            <p:cNvSpPr/>
            <p:nvPr/>
          </p:nvSpPr>
          <p:spPr>
            <a:xfrm>
              <a:off x="8052916" y="5561193"/>
              <a:ext cx="295337" cy="205975"/>
            </a:xfrm>
            <a:custGeom>
              <a:avLst/>
              <a:gdLst/>
              <a:ahLst/>
              <a:cxnLst/>
              <a:rect l="l" t="t" r="r" b="b"/>
              <a:pathLst>
                <a:path w="9049" h="6311" extrusionOk="0">
                  <a:moveTo>
                    <a:pt x="2012" y="1"/>
                  </a:moveTo>
                  <a:cubicBezTo>
                    <a:pt x="1092" y="1"/>
                    <a:pt x="66" y="653"/>
                    <a:pt x="33" y="1850"/>
                  </a:cubicBezTo>
                  <a:cubicBezTo>
                    <a:pt x="1" y="2718"/>
                    <a:pt x="476" y="3522"/>
                    <a:pt x="1230" y="3931"/>
                  </a:cubicBezTo>
                  <a:cubicBezTo>
                    <a:pt x="1742" y="4182"/>
                    <a:pt x="2308" y="4287"/>
                    <a:pt x="2885" y="4287"/>
                  </a:cubicBezTo>
                  <a:cubicBezTo>
                    <a:pt x="3212" y="4287"/>
                    <a:pt x="3542" y="4253"/>
                    <a:pt x="3869" y="4194"/>
                  </a:cubicBezTo>
                  <a:cubicBezTo>
                    <a:pt x="4754" y="3948"/>
                    <a:pt x="5574" y="3620"/>
                    <a:pt x="6377" y="3423"/>
                  </a:cubicBezTo>
                  <a:cubicBezTo>
                    <a:pt x="6583" y="3370"/>
                    <a:pt x="6792" y="3343"/>
                    <a:pt x="6996" y="3343"/>
                  </a:cubicBezTo>
                  <a:cubicBezTo>
                    <a:pt x="7607" y="3343"/>
                    <a:pt x="8180" y="3580"/>
                    <a:pt x="8524" y="4046"/>
                  </a:cubicBezTo>
                  <a:cubicBezTo>
                    <a:pt x="8950" y="4636"/>
                    <a:pt x="8999" y="5571"/>
                    <a:pt x="8458" y="5964"/>
                  </a:cubicBezTo>
                  <a:cubicBezTo>
                    <a:pt x="8245" y="6126"/>
                    <a:pt x="7987" y="6201"/>
                    <a:pt x="7738" y="6201"/>
                  </a:cubicBezTo>
                  <a:cubicBezTo>
                    <a:pt x="7357" y="6201"/>
                    <a:pt x="6994" y="6025"/>
                    <a:pt x="6836" y="5718"/>
                  </a:cubicBezTo>
                  <a:cubicBezTo>
                    <a:pt x="6524" y="5226"/>
                    <a:pt x="6770" y="4571"/>
                    <a:pt x="7229" y="4440"/>
                  </a:cubicBezTo>
                  <a:cubicBezTo>
                    <a:pt x="7321" y="4403"/>
                    <a:pt x="7416" y="4385"/>
                    <a:pt x="7511" y="4385"/>
                  </a:cubicBezTo>
                  <a:cubicBezTo>
                    <a:pt x="7754" y="4385"/>
                    <a:pt x="7989" y="4501"/>
                    <a:pt x="8131" y="4702"/>
                  </a:cubicBezTo>
                  <a:cubicBezTo>
                    <a:pt x="8229" y="4882"/>
                    <a:pt x="8245" y="5095"/>
                    <a:pt x="8180" y="5275"/>
                  </a:cubicBezTo>
                  <a:cubicBezTo>
                    <a:pt x="8167" y="5314"/>
                    <a:pt x="8113" y="5394"/>
                    <a:pt x="8059" y="5394"/>
                  </a:cubicBezTo>
                  <a:cubicBezTo>
                    <a:pt x="8045" y="5394"/>
                    <a:pt x="8030" y="5388"/>
                    <a:pt x="8016" y="5374"/>
                  </a:cubicBezTo>
                  <a:cubicBezTo>
                    <a:pt x="7967" y="5325"/>
                    <a:pt x="8016" y="4964"/>
                    <a:pt x="7655" y="4915"/>
                  </a:cubicBezTo>
                  <a:cubicBezTo>
                    <a:pt x="7641" y="4913"/>
                    <a:pt x="7626" y="4912"/>
                    <a:pt x="7613" y="4912"/>
                  </a:cubicBezTo>
                  <a:cubicBezTo>
                    <a:pt x="7269" y="4912"/>
                    <a:pt x="7161" y="5478"/>
                    <a:pt x="7508" y="5620"/>
                  </a:cubicBezTo>
                  <a:cubicBezTo>
                    <a:pt x="7581" y="5652"/>
                    <a:pt x="7656" y="5668"/>
                    <a:pt x="7729" y="5668"/>
                  </a:cubicBezTo>
                  <a:cubicBezTo>
                    <a:pt x="7951" y="5668"/>
                    <a:pt x="8155" y="5526"/>
                    <a:pt x="8229" y="5292"/>
                  </a:cubicBezTo>
                  <a:cubicBezTo>
                    <a:pt x="8229" y="5292"/>
                    <a:pt x="8229" y="5275"/>
                    <a:pt x="8229" y="5275"/>
                  </a:cubicBezTo>
                  <a:lnTo>
                    <a:pt x="8245" y="5226"/>
                  </a:lnTo>
                  <a:lnTo>
                    <a:pt x="8245" y="5210"/>
                  </a:lnTo>
                  <a:cubicBezTo>
                    <a:pt x="8262" y="5095"/>
                    <a:pt x="8262" y="4964"/>
                    <a:pt x="8229" y="4833"/>
                  </a:cubicBezTo>
                  <a:cubicBezTo>
                    <a:pt x="8104" y="4521"/>
                    <a:pt x="7809" y="4333"/>
                    <a:pt x="7494" y="4333"/>
                  </a:cubicBezTo>
                  <a:cubicBezTo>
                    <a:pt x="7395" y="4333"/>
                    <a:pt x="7294" y="4351"/>
                    <a:pt x="7196" y="4390"/>
                  </a:cubicBezTo>
                  <a:cubicBezTo>
                    <a:pt x="6705" y="4521"/>
                    <a:pt x="6410" y="5210"/>
                    <a:pt x="6754" y="5767"/>
                  </a:cubicBezTo>
                  <a:cubicBezTo>
                    <a:pt x="6925" y="6110"/>
                    <a:pt x="7327" y="6310"/>
                    <a:pt x="7747" y="6310"/>
                  </a:cubicBezTo>
                  <a:cubicBezTo>
                    <a:pt x="8010" y="6310"/>
                    <a:pt x="8281" y="6232"/>
                    <a:pt x="8508" y="6062"/>
                  </a:cubicBezTo>
                  <a:cubicBezTo>
                    <a:pt x="8950" y="5734"/>
                    <a:pt x="9049" y="5128"/>
                    <a:pt x="8917" y="4571"/>
                  </a:cubicBezTo>
                  <a:cubicBezTo>
                    <a:pt x="8835" y="4046"/>
                    <a:pt x="8458" y="3161"/>
                    <a:pt x="7213" y="2882"/>
                  </a:cubicBezTo>
                  <a:cubicBezTo>
                    <a:pt x="7067" y="2850"/>
                    <a:pt x="6919" y="2835"/>
                    <a:pt x="6768" y="2835"/>
                  </a:cubicBezTo>
                  <a:cubicBezTo>
                    <a:pt x="5438" y="2835"/>
                    <a:pt x="3897" y="3973"/>
                    <a:pt x="2312" y="3973"/>
                  </a:cubicBezTo>
                  <a:cubicBezTo>
                    <a:pt x="2089" y="3973"/>
                    <a:pt x="1864" y="3950"/>
                    <a:pt x="1640" y="3899"/>
                  </a:cubicBezTo>
                  <a:cubicBezTo>
                    <a:pt x="1558" y="3866"/>
                    <a:pt x="1459" y="3849"/>
                    <a:pt x="1377" y="3817"/>
                  </a:cubicBezTo>
                  <a:lnTo>
                    <a:pt x="1312" y="3784"/>
                  </a:lnTo>
                  <a:cubicBezTo>
                    <a:pt x="607" y="3407"/>
                    <a:pt x="164" y="2669"/>
                    <a:pt x="181" y="1850"/>
                  </a:cubicBezTo>
                  <a:cubicBezTo>
                    <a:pt x="203" y="732"/>
                    <a:pt x="1174" y="107"/>
                    <a:pt x="2045" y="107"/>
                  </a:cubicBezTo>
                  <a:cubicBezTo>
                    <a:pt x="2464" y="107"/>
                    <a:pt x="2859" y="251"/>
                    <a:pt x="3115" y="555"/>
                  </a:cubicBezTo>
                  <a:cubicBezTo>
                    <a:pt x="3574" y="1014"/>
                    <a:pt x="3525" y="1768"/>
                    <a:pt x="3033" y="2178"/>
                  </a:cubicBezTo>
                  <a:cubicBezTo>
                    <a:pt x="2951" y="2227"/>
                    <a:pt x="2853" y="2276"/>
                    <a:pt x="2771" y="2292"/>
                  </a:cubicBezTo>
                  <a:cubicBezTo>
                    <a:pt x="2700" y="2311"/>
                    <a:pt x="2629" y="2320"/>
                    <a:pt x="2558" y="2320"/>
                  </a:cubicBezTo>
                  <a:cubicBezTo>
                    <a:pt x="2380" y="2320"/>
                    <a:pt x="2206" y="2262"/>
                    <a:pt x="2066" y="2145"/>
                  </a:cubicBezTo>
                  <a:cubicBezTo>
                    <a:pt x="1935" y="2063"/>
                    <a:pt x="1886" y="1915"/>
                    <a:pt x="1935" y="1768"/>
                  </a:cubicBezTo>
                  <a:lnTo>
                    <a:pt x="1935" y="1768"/>
                  </a:lnTo>
                  <a:cubicBezTo>
                    <a:pt x="2007" y="1851"/>
                    <a:pt x="2100" y="1894"/>
                    <a:pt x="2195" y="1894"/>
                  </a:cubicBezTo>
                  <a:cubicBezTo>
                    <a:pt x="2250" y="1894"/>
                    <a:pt x="2307" y="1880"/>
                    <a:pt x="2361" y="1850"/>
                  </a:cubicBezTo>
                  <a:cubicBezTo>
                    <a:pt x="2607" y="1719"/>
                    <a:pt x="2541" y="1309"/>
                    <a:pt x="2213" y="1227"/>
                  </a:cubicBezTo>
                  <a:cubicBezTo>
                    <a:pt x="2182" y="1217"/>
                    <a:pt x="2150" y="1213"/>
                    <a:pt x="2119" y="1213"/>
                  </a:cubicBezTo>
                  <a:cubicBezTo>
                    <a:pt x="1781" y="1213"/>
                    <a:pt x="1511" y="1756"/>
                    <a:pt x="1902" y="2161"/>
                  </a:cubicBezTo>
                  <a:cubicBezTo>
                    <a:pt x="2063" y="2322"/>
                    <a:pt x="2270" y="2399"/>
                    <a:pt x="2488" y="2399"/>
                  </a:cubicBezTo>
                  <a:cubicBezTo>
                    <a:pt x="2560" y="2399"/>
                    <a:pt x="2632" y="2390"/>
                    <a:pt x="2705" y="2374"/>
                  </a:cubicBezTo>
                  <a:cubicBezTo>
                    <a:pt x="2738" y="2358"/>
                    <a:pt x="2754" y="2358"/>
                    <a:pt x="2787" y="2341"/>
                  </a:cubicBezTo>
                  <a:lnTo>
                    <a:pt x="2869" y="2325"/>
                  </a:lnTo>
                  <a:lnTo>
                    <a:pt x="2902" y="2309"/>
                  </a:lnTo>
                  <a:cubicBezTo>
                    <a:pt x="3049" y="2243"/>
                    <a:pt x="3180" y="2145"/>
                    <a:pt x="3262" y="1997"/>
                  </a:cubicBezTo>
                  <a:cubicBezTo>
                    <a:pt x="3590" y="1538"/>
                    <a:pt x="3557" y="915"/>
                    <a:pt x="3164" y="489"/>
                  </a:cubicBezTo>
                  <a:cubicBezTo>
                    <a:pt x="2893" y="159"/>
                    <a:pt x="2466" y="1"/>
                    <a:pt x="201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9" name="Google Shape;9589;p22"/>
            <p:cNvSpPr/>
            <p:nvPr/>
          </p:nvSpPr>
          <p:spPr>
            <a:xfrm>
              <a:off x="8103210" y="5678165"/>
              <a:ext cx="210806" cy="121020"/>
            </a:xfrm>
            <a:custGeom>
              <a:avLst/>
              <a:gdLst/>
              <a:ahLst/>
              <a:cxnLst/>
              <a:rect l="l" t="t" r="r" b="b"/>
              <a:pathLst>
                <a:path w="6459" h="3708" extrusionOk="0">
                  <a:moveTo>
                    <a:pt x="5511" y="0"/>
                  </a:moveTo>
                  <a:cubicBezTo>
                    <a:pt x="5261" y="0"/>
                    <a:pt x="4964" y="44"/>
                    <a:pt x="4623" y="167"/>
                  </a:cubicBezTo>
                  <a:cubicBezTo>
                    <a:pt x="3779" y="468"/>
                    <a:pt x="2592" y="1029"/>
                    <a:pt x="1426" y="1029"/>
                  </a:cubicBezTo>
                  <a:cubicBezTo>
                    <a:pt x="938" y="1029"/>
                    <a:pt x="454" y="931"/>
                    <a:pt x="0" y="675"/>
                  </a:cubicBezTo>
                  <a:lnTo>
                    <a:pt x="0" y="675"/>
                  </a:lnTo>
                  <a:cubicBezTo>
                    <a:pt x="0" y="675"/>
                    <a:pt x="555" y="1335"/>
                    <a:pt x="1321" y="1335"/>
                  </a:cubicBezTo>
                  <a:cubicBezTo>
                    <a:pt x="1355" y="1335"/>
                    <a:pt x="1391" y="1334"/>
                    <a:pt x="1426" y="1331"/>
                  </a:cubicBezTo>
                  <a:cubicBezTo>
                    <a:pt x="1938" y="1295"/>
                    <a:pt x="2173" y="1164"/>
                    <a:pt x="2308" y="1164"/>
                  </a:cubicBezTo>
                  <a:cubicBezTo>
                    <a:pt x="2358" y="1164"/>
                    <a:pt x="2395" y="1183"/>
                    <a:pt x="2426" y="1233"/>
                  </a:cubicBezTo>
                  <a:cubicBezTo>
                    <a:pt x="2499" y="1317"/>
                    <a:pt x="2411" y="1366"/>
                    <a:pt x="2267" y="1366"/>
                  </a:cubicBezTo>
                  <a:cubicBezTo>
                    <a:pt x="2216" y="1366"/>
                    <a:pt x="2158" y="1360"/>
                    <a:pt x="2098" y="1347"/>
                  </a:cubicBezTo>
                  <a:cubicBezTo>
                    <a:pt x="2058" y="1332"/>
                    <a:pt x="2014" y="1325"/>
                    <a:pt x="1970" y="1325"/>
                  </a:cubicBezTo>
                  <a:cubicBezTo>
                    <a:pt x="1870" y="1325"/>
                    <a:pt x="1768" y="1361"/>
                    <a:pt x="1689" y="1429"/>
                  </a:cubicBezTo>
                  <a:cubicBezTo>
                    <a:pt x="1511" y="1575"/>
                    <a:pt x="1715" y="2102"/>
                    <a:pt x="1345" y="2102"/>
                  </a:cubicBezTo>
                  <a:cubicBezTo>
                    <a:pt x="1340" y="2102"/>
                    <a:pt x="1334" y="2102"/>
                    <a:pt x="1328" y="2101"/>
                  </a:cubicBezTo>
                  <a:lnTo>
                    <a:pt x="1328" y="2101"/>
                  </a:lnTo>
                  <a:cubicBezTo>
                    <a:pt x="1328" y="2101"/>
                    <a:pt x="1614" y="2461"/>
                    <a:pt x="2047" y="2461"/>
                  </a:cubicBezTo>
                  <a:cubicBezTo>
                    <a:pt x="2192" y="2461"/>
                    <a:pt x="2352" y="2421"/>
                    <a:pt x="2525" y="2314"/>
                  </a:cubicBezTo>
                  <a:cubicBezTo>
                    <a:pt x="3197" y="1872"/>
                    <a:pt x="2820" y="1380"/>
                    <a:pt x="3065" y="1249"/>
                  </a:cubicBezTo>
                  <a:cubicBezTo>
                    <a:pt x="3111" y="1226"/>
                    <a:pt x="3156" y="1216"/>
                    <a:pt x="3197" y="1216"/>
                  </a:cubicBezTo>
                  <a:cubicBezTo>
                    <a:pt x="3389" y="1216"/>
                    <a:pt x="3501" y="1445"/>
                    <a:pt x="3311" y="1675"/>
                  </a:cubicBezTo>
                  <a:cubicBezTo>
                    <a:pt x="3082" y="1937"/>
                    <a:pt x="2230" y="2888"/>
                    <a:pt x="3557" y="3708"/>
                  </a:cubicBezTo>
                  <a:cubicBezTo>
                    <a:pt x="3557" y="3708"/>
                    <a:pt x="3377" y="3249"/>
                    <a:pt x="3738" y="3085"/>
                  </a:cubicBezTo>
                  <a:cubicBezTo>
                    <a:pt x="4098" y="2937"/>
                    <a:pt x="4819" y="2708"/>
                    <a:pt x="4721" y="2216"/>
                  </a:cubicBezTo>
                  <a:cubicBezTo>
                    <a:pt x="4623" y="1708"/>
                    <a:pt x="4246" y="954"/>
                    <a:pt x="4852" y="511"/>
                  </a:cubicBezTo>
                  <a:cubicBezTo>
                    <a:pt x="5204" y="247"/>
                    <a:pt x="5509" y="147"/>
                    <a:pt x="5817" y="147"/>
                  </a:cubicBezTo>
                  <a:cubicBezTo>
                    <a:pt x="6025" y="147"/>
                    <a:pt x="6234" y="193"/>
                    <a:pt x="6458" y="265"/>
                  </a:cubicBezTo>
                  <a:cubicBezTo>
                    <a:pt x="6458" y="265"/>
                    <a:pt x="6127" y="0"/>
                    <a:pt x="551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0" name="Google Shape;9590;p22"/>
            <p:cNvSpPr/>
            <p:nvPr/>
          </p:nvSpPr>
          <p:spPr>
            <a:xfrm>
              <a:off x="8142245" y="5558157"/>
              <a:ext cx="117723" cy="82671"/>
            </a:xfrm>
            <a:custGeom>
              <a:avLst/>
              <a:gdLst/>
              <a:ahLst/>
              <a:cxnLst/>
              <a:rect l="l" t="t" r="r" b="b"/>
              <a:pathLst>
                <a:path w="3607" h="2533" extrusionOk="0">
                  <a:moveTo>
                    <a:pt x="1087" y="0"/>
                  </a:moveTo>
                  <a:cubicBezTo>
                    <a:pt x="497" y="0"/>
                    <a:pt x="1" y="123"/>
                    <a:pt x="1" y="123"/>
                  </a:cubicBezTo>
                  <a:cubicBezTo>
                    <a:pt x="1" y="123"/>
                    <a:pt x="952" y="205"/>
                    <a:pt x="1197" y="549"/>
                  </a:cubicBezTo>
                  <a:cubicBezTo>
                    <a:pt x="1361" y="746"/>
                    <a:pt x="1427" y="1025"/>
                    <a:pt x="1345" y="1271"/>
                  </a:cubicBezTo>
                  <a:cubicBezTo>
                    <a:pt x="1296" y="1500"/>
                    <a:pt x="1181" y="2156"/>
                    <a:pt x="2214" y="2156"/>
                  </a:cubicBezTo>
                  <a:cubicBezTo>
                    <a:pt x="3246" y="2172"/>
                    <a:pt x="3082" y="2533"/>
                    <a:pt x="3082" y="2533"/>
                  </a:cubicBezTo>
                  <a:cubicBezTo>
                    <a:pt x="3082" y="2533"/>
                    <a:pt x="3607" y="1762"/>
                    <a:pt x="2738" y="615"/>
                  </a:cubicBezTo>
                  <a:cubicBezTo>
                    <a:pt x="2361" y="123"/>
                    <a:pt x="1677" y="0"/>
                    <a:pt x="108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1" name="Google Shape;9591;p22"/>
            <p:cNvSpPr/>
            <p:nvPr/>
          </p:nvSpPr>
          <p:spPr>
            <a:xfrm>
              <a:off x="8095704" y="5471211"/>
              <a:ext cx="73859" cy="87240"/>
            </a:xfrm>
            <a:custGeom>
              <a:avLst/>
              <a:gdLst/>
              <a:ahLst/>
              <a:cxnLst/>
              <a:rect l="l" t="t" r="r" b="b"/>
              <a:pathLst>
                <a:path w="2263" h="2673" extrusionOk="0">
                  <a:moveTo>
                    <a:pt x="1115" y="1"/>
                  </a:moveTo>
                  <a:lnTo>
                    <a:pt x="1115" y="1"/>
                  </a:lnTo>
                  <a:cubicBezTo>
                    <a:pt x="820" y="165"/>
                    <a:pt x="738" y="689"/>
                    <a:pt x="804" y="1427"/>
                  </a:cubicBezTo>
                  <a:cubicBezTo>
                    <a:pt x="870" y="2164"/>
                    <a:pt x="1" y="2623"/>
                    <a:pt x="1" y="2623"/>
                  </a:cubicBezTo>
                  <a:cubicBezTo>
                    <a:pt x="591" y="2410"/>
                    <a:pt x="1771" y="2673"/>
                    <a:pt x="2017" y="2017"/>
                  </a:cubicBezTo>
                  <a:cubicBezTo>
                    <a:pt x="2263" y="1345"/>
                    <a:pt x="1624" y="919"/>
                    <a:pt x="1263" y="722"/>
                  </a:cubicBezTo>
                  <a:cubicBezTo>
                    <a:pt x="919" y="542"/>
                    <a:pt x="1115" y="1"/>
                    <a:pt x="11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2" name="Google Shape;9592;p22"/>
            <p:cNvSpPr/>
            <p:nvPr/>
          </p:nvSpPr>
          <p:spPr>
            <a:xfrm>
              <a:off x="7985519" y="5509201"/>
              <a:ext cx="103820" cy="140211"/>
            </a:xfrm>
            <a:custGeom>
              <a:avLst/>
              <a:gdLst/>
              <a:ahLst/>
              <a:cxnLst/>
              <a:rect l="l" t="t" r="r" b="b"/>
              <a:pathLst>
                <a:path w="3181" h="4296" extrusionOk="0">
                  <a:moveTo>
                    <a:pt x="2803" y="1"/>
                  </a:moveTo>
                  <a:lnTo>
                    <a:pt x="2803" y="1"/>
                  </a:lnTo>
                  <a:cubicBezTo>
                    <a:pt x="2725" y="78"/>
                    <a:pt x="2606" y="125"/>
                    <a:pt x="2487" y="125"/>
                  </a:cubicBezTo>
                  <a:cubicBezTo>
                    <a:pt x="2456" y="125"/>
                    <a:pt x="2424" y="122"/>
                    <a:pt x="2393" y="115"/>
                  </a:cubicBezTo>
                  <a:cubicBezTo>
                    <a:pt x="2343" y="109"/>
                    <a:pt x="2272" y="103"/>
                    <a:pt x="2190" y="103"/>
                  </a:cubicBezTo>
                  <a:cubicBezTo>
                    <a:pt x="1869" y="103"/>
                    <a:pt x="1373" y="194"/>
                    <a:pt x="1230" y="689"/>
                  </a:cubicBezTo>
                  <a:cubicBezTo>
                    <a:pt x="1049" y="1295"/>
                    <a:pt x="1197" y="1689"/>
                    <a:pt x="1410" y="1886"/>
                  </a:cubicBezTo>
                  <a:cubicBezTo>
                    <a:pt x="1623" y="2066"/>
                    <a:pt x="1623" y="2443"/>
                    <a:pt x="1475" y="2492"/>
                  </a:cubicBezTo>
                  <a:cubicBezTo>
                    <a:pt x="1437" y="2510"/>
                    <a:pt x="1398" y="2518"/>
                    <a:pt x="1361" y="2518"/>
                  </a:cubicBezTo>
                  <a:cubicBezTo>
                    <a:pt x="1195" y="2518"/>
                    <a:pt x="1067" y="2355"/>
                    <a:pt x="1148" y="2181"/>
                  </a:cubicBezTo>
                  <a:cubicBezTo>
                    <a:pt x="1220" y="1947"/>
                    <a:pt x="1047" y="1727"/>
                    <a:pt x="824" y="1727"/>
                  </a:cubicBezTo>
                  <a:cubicBezTo>
                    <a:pt x="796" y="1727"/>
                    <a:pt x="767" y="1731"/>
                    <a:pt x="738" y="1738"/>
                  </a:cubicBezTo>
                  <a:cubicBezTo>
                    <a:pt x="677" y="1746"/>
                    <a:pt x="623" y="1750"/>
                    <a:pt x="575" y="1750"/>
                  </a:cubicBezTo>
                  <a:cubicBezTo>
                    <a:pt x="413" y="1750"/>
                    <a:pt x="317" y="1704"/>
                    <a:pt x="279" y="1591"/>
                  </a:cubicBezTo>
                  <a:lnTo>
                    <a:pt x="279" y="1591"/>
                  </a:lnTo>
                  <a:cubicBezTo>
                    <a:pt x="279" y="1591"/>
                    <a:pt x="0" y="2492"/>
                    <a:pt x="689" y="2918"/>
                  </a:cubicBezTo>
                  <a:cubicBezTo>
                    <a:pt x="1393" y="3361"/>
                    <a:pt x="1738" y="4033"/>
                    <a:pt x="2115" y="4295"/>
                  </a:cubicBezTo>
                  <a:cubicBezTo>
                    <a:pt x="2115" y="4295"/>
                    <a:pt x="1508" y="3344"/>
                    <a:pt x="2066" y="2476"/>
                  </a:cubicBezTo>
                  <a:cubicBezTo>
                    <a:pt x="2623" y="1607"/>
                    <a:pt x="3180" y="1345"/>
                    <a:pt x="28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3" name="Google Shape;9593;p22"/>
            <p:cNvSpPr/>
            <p:nvPr/>
          </p:nvSpPr>
          <p:spPr>
            <a:xfrm>
              <a:off x="7848572" y="5302214"/>
              <a:ext cx="264821" cy="264266"/>
            </a:xfrm>
            <a:custGeom>
              <a:avLst/>
              <a:gdLst/>
              <a:ahLst/>
              <a:cxnLst/>
              <a:rect l="l" t="t" r="r" b="b"/>
              <a:pathLst>
                <a:path w="8114" h="8097" extrusionOk="0">
                  <a:moveTo>
                    <a:pt x="2354" y="1"/>
                  </a:moveTo>
                  <a:cubicBezTo>
                    <a:pt x="2263" y="1"/>
                    <a:pt x="2172" y="6"/>
                    <a:pt x="2082" y="16"/>
                  </a:cubicBezTo>
                  <a:cubicBezTo>
                    <a:pt x="754" y="179"/>
                    <a:pt x="0" y="1982"/>
                    <a:pt x="787" y="3228"/>
                  </a:cubicBezTo>
                  <a:cubicBezTo>
                    <a:pt x="1376" y="4185"/>
                    <a:pt x="2454" y="4468"/>
                    <a:pt x="3416" y="4468"/>
                  </a:cubicBezTo>
                  <a:cubicBezTo>
                    <a:pt x="3525" y="4468"/>
                    <a:pt x="3632" y="4464"/>
                    <a:pt x="3737" y="4458"/>
                  </a:cubicBezTo>
                  <a:cubicBezTo>
                    <a:pt x="3950" y="4458"/>
                    <a:pt x="4196" y="4441"/>
                    <a:pt x="4442" y="4408"/>
                  </a:cubicBezTo>
                  <a:cubicBezTo>
                    <a:pt x="4442" y="4408"/>
                    <a:pt x="4650" y="4374"/>
                    <a:pt x="4961" y="4374"/>
                  </a:cubicBezTo>
                  <a:cubicBezTo>
                    <a:pt x="5449" y="4374"/>
                    <a:pt x="6189" y="4459"/>
                    <a:pt x="6770" y="4900"/>
                  </a:cubicBezTo>
                  <a:cubicBezTo>
                    <a:pt x="7163" y="5228"/>
                    <a:pt x="7425" y="5703"/>
                    <a:pt x="7507" y="6211"/>
                  </a:cubicBezTo>
                  <a:cubicBezTo>
                    <a:pt x="7507" y="6211"/>
                    <a:pt x="7671" y="7408"/>
                    <a:pt x="7097" y="8064"/>
                  </a:cubicBezTo>
                  <a:lnTo>
                    <a:pt x="7065" y="8096"/>
                  </a:lnTo>
                  <a:cubicBezTo>
                    <a:pt x="7065" y="8096"/>
                    <a:pt x="8114" y="7572"/>
                    <a:pt x="7983" y="5966"/>
                  </a:cubicBezTo>
                  <a:cubicBezTo>
                    <a:pt x="7875" y="4659"/>
                    <a:pt x="6826" y="4005"/>
                    <a:pt x="5499" y="4005"/>
                  </a:cubicBezTo>
                  <a:cubicBezTo>
                    <a:pt x="5212" y="4005"/>
                    <a:pt x="4912" y="4036"/>
                    <a:pt x="4606" y="4097"/>
                  </a:cubicBezTo>
                  <a:cubicBezTo>
                    <a:pt x="4097" y="4191"/>
                    <a:pt x="3637" y="4241"/>
                    <a:pt x="3224" y="4241"/>
                  </a:cubicBezTo>
                  <a:cubicBezTo>
                    <a:pt x="2705" y="4241"/>
                    <a:pt x="2259" y="4163"/>
                    <a:pt x="1885" y="3999"/>
                  </a:cubicBezTo>
                  <a:cubicBezTo>
                    <a:pt x="1492" y="3802"/>
                    <a:pt x="1147" y="3507"/>
                    <a:pt x="918" y="3146"/>
                  </a:cubicBezTo>
                  <a:cubicBezTo>
                    <a:pt x="197" y="1982"/>
                    <a:pt x="885" y="294"/>
                    <a:pt x="2098" y="147"/>
                  </a:cubicBezTo>
                  <a:cubicBezTo>
                    <a:pt x="2199" y="132"/>
                    <a:pt x="2300" y="125"/>
                    <a:pt x="2401" y="125"/>
                  </a:cubicBezTo>
                  <a:cubicBezTo>
                    <a:pt x="2875" y="125"/>
                    <a:pt x="3333" y="287"/>
                    <a:pt x="3590" y="638"/>
                  </a:cubicBezTo>
                  <a:cubicBezTo>
                    <a:pt x="3885" y="1032"/>
                    <a:pt x="3934" y="1540"/>
                    <a:pt x="3721" y="1982"/>
                  </a:cubicBezTo>
                  <a:cubicBezTo>
                    <a:pt x="3573" y="2332"/>
                    <a:pt x="3238" y="2538"/>
                    <a:pt x="2879" y="2538"/>
                  </a:cubicBezTo>
                  <a:cubicBezTo>
                    <a:pt x="2800" y="2538"/>
                    <a:pt x="2719" y="2528"/>
                    <a:pt x="2639" y="2507"/>
                  </a:cubicBezTo>
                  <a:cubicBezTo>
                    <a:pt x="2196" y="2392"/>
                    <a:pt x="2016" y="1966"/>
                    <a:pt x="2360" y="1901"/>
                  </a:cubicBezTo>
                  <a:cubicBezTo>
                    <a:pt x="2770" y="1835"/>
                    <a:pt x="2852" y="1491"/>
                    <a:pt x="2705" y="1212"/>
                  </a:cubicBezTo>
                  <a:cubicBezTo>
                    <a:pt x="2644" y="1091"/>
                    <a:pt x="2508" y="1022"/>
                    <a:pt x="2363" y="1022"/>
                  </a:cubicBezTo>
                  <a:cubicBezTo>
                    <a:pt x="2155" y="1022"/>
                    <a:pt x="1927" y="1163"/>
                    <a:pt x="1869" y="1491"/>
                  </a:cubicBezTo>
                  <a:cubicBezTo>
                    <a:pt x="1819" y="1753"/>
                    <a:pt x="1885" y="2032"/>
                    <a:pt x="2082" y="2228"/>
                  </a:cubicBezTo>
                  <a:cubicBezTo>
                    <a:pt x="2250" y="2422"/>
                    <a:pt x="2587" y="2585"/>
                    <a:pt x="2932" y="2585"/>
                  </a:cubicBezTo>
                  <a:cubicBezTo>
                    <a:pt x="3260" y="2585"/>
                    <a:pt x="3595" y="2438"/>
                    <a:pt x="3803" y="2032"/>
                  </a:cubicBezTo>
                  <a:cubicBezTo>
                    <a:pt x="4032" y="1556"/>
                    <a:pt x="4000" y="999"/>
                    <a:pt x="3688" y="556"/>
                  </a:cubicBezTo>
                  <a:cubicBezTo>
                    <a:pt x="3395" y="166"/>
                    <a:pt x="2876" y="1"/>
                    <a:pt x="235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4" name="Google Shape;9594;p22"/>
            <p:cNvSpPr/>
            <p:nvPr/>
          </p:nvSpPr>
          <p:spPr>
            <a:xfrm>
              <a:off x="7890805" y="5453946"/>
              <a:ext cx="151993" cy="77743"/>
            </a:xfrm>
            <a:custGeom>
              <a:avLst/>
              <a:gdLst/>
              <a:ahLst/>
              <a:cxnLst/>
              <a:rect l="l" t="t" r="r" b="b"/>
              <a:pathLst>
                <a:path w="4657" h="2382" extrusionOk="0">
                  <a:moveTo>
                    <a:pt x="3567" y="1"/>
                  </a:moveTo>
                  <a:cubicBezTo>
                    <a:pt x="3272" y="1"/>
                    <a:pt x="2922" y="40"/>
                    <a:pt x="2525" y="153"/>
                  </a:cubicBezTo>
                  <a:cubicBezTo>
                    <a:pt x="1971" y="319"/>
                    <a:pt x="1499" y="380"/>
                    <a:pt x="1111" y="380"/>
                  </a:cubicBezTo>
                  <a:cubicBezTo>
                    <a:pt x="581" y="380"/>
                    <a:pt x="209" y="266"/>
                    <a:pt x="1" y="153"/>
                  </a:cubicBezTo>
                  <a:lnTo>
                    <a:pt x="1" y="153"/>
                  </a:lnTo>
                  <a:cubicBezTo>
                    <a:pt x="132" y="268"/>
                    <a:pt x="263" y="382"/>
                    <a:pt x="378" y="530"/>
                  </a:cubicBezTo>
                  <a:cubicBezTo>
                    <a:pt x="454" y="636"/>
                    <a:pt x="599" y="1399"/>
                    <a:pt x="1202" y="1399"/>
                  </a:cubicBezTo>
                  <a:cubicBezTo>
                    <a:pt x="1252" y="1399"/>
                    <a:pt x="1305" y="1393"/>
                    <a:pt x="1361" y="1382"/>
                  </a:cubicBezTo>
                  <a:cubicBezTo>
                    <a:pt x="2083" y="1218"/>
                    <a:pt x="1952" y="759"/>
                    <a:pt x="2427" y="612"/>
                  </a:cubicBezTo>
                  <a:cubicBezTo>
                    <a:pt x="2516" y="584"/>
                    <a:pt x="2591" y="573"/>
                    <a:pt x="2655" y="573"/>
                  </a:cubicBezTo>
                  <a:cubicBezTo>
                    <a:pt x="2931" y="573"/>
                    <a:pt x="2976" y="791"/>
                    <a:pt x="2869" y="858"/>
                  </a:cubicBezTo>
                  <a:cubicBezTo>
                    <a:pt x="2808" y="896"/>
                    <a:pt x="2751" y="909"/>
                    <a:pt x="2690" y="909"/>
                  </a:cubicBezTo>
                  <a:cubicBezTo>
                    <a:pt x="2621" y="909"/>
                    <a:pt x="2547" y="892"/>
                    <a:pt x="2460" y="874"/>
                  </a:cubicBezTo>
                  <a:cubicBezTo>
                    <a:pt x="2451" y="873"/>
                    <a:pt x="2441" y="873"/>
                    <a:pt x="2431" y="873"/>
                  </a:cubicBezTo>
                  <a:cubicBezTo>
                    <a:pt x="2234" y="873"/>
                    <a:pt x="1812" y="1027"/>
                    <a:pt x="1968" y="1448"/>
                  </a:cubicBezTo>
                  <a:cubicBezTo>
                    <a:pt x="2132" y="1874"/>
                    <a:pt x="2361" y="2234"/>
                    <a:pt x="2115" y="2382"/>
                  </a:cubicBezTo>
                  <a:cubicBezTo>
                    <a:pt x="2115" y="2382"/>
                    <a:pt x="3033" y="2382"/>
                    <a:pt x="3345" y="2120"/>
                  </a:cubicBezTo>
                  <a:cubicBezTo>
                    <a:pt x="3705" y="1857"/>
                    <a:pt x="3853" y="1399"/>
                    <a:pt x="3722" y="989"/>
                  </a:cubicBezTo>
                  <a:cubicBezTo>
                    <a:pt x="3623" y="494"/>
                    <a:pt x="3938" y="195"/>
                    <a:pt x="4415" y="195"/>
                  </a:cubicBezTo>
                  <a:cubicBezTo>
                    <a:pt x="4491" y="195"/>
                    <a:pt x="4572" y="202"/>
                    <a:pt x="4656" y="218"/>
                  </a:cubicBezTo>
                  <a:cubicBezTo>
                    <a:pt x="4656" y="218"/>
                    <a:pt x="4261" y="1"/>
                    <a:pt x="356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5" name="Google Shape;9595;p22"/>
            <p:cNvSpPr/>
            <p:nvPr/>
          </p:nvSpPr>
          <p:spPr>
            <a:xfrm>
              <a:off x="7929872" y="5310732"/>
              <a:ext cx="104897" cy="109825"/>
            </a:xfrm>
            <a:custGeom>
              <a:avLst/>
              <a:gdLst/>
              <a:ahLst/>
              <a:cxnLst/>
              <a:rect l="l" t="t" r="r" b="b"/>
              <a:pathLst>
                <a:path w="3214" h="3365" extrusionOk="0">
                  <a:moveTo>
                    <a:pt x="1263" y="0"/>
                  </a:moveTo>
                  <a:lnTo>
                    <a:pt x="1263" y="0"/>
                  </a:lnTo>
                  <a:cubicBezTo>
                    <a:pt x="1689" y="443"/>
                    <a:pt x="1836" y="1082"/>
                    <a:pt x="1640" y="1656"/>
                  </a:cubicBezTo>
                  <a:cubicBezTo>
                    <a:pt x="1410" y="2417"/>
                    <a:pt x="886" y="2617"/>
                    <a:pt x="437" y="2617"/>
                  </a:cubicBezTo>
                  <a:cubicBezTo>
                    <a:pt x="276" y="2617"/>
                    <a:pt x="125" y="2592"/>
                    <a:pt x="1" y="2557"/>
                  </a:cubicBezTo>
                  <a:lnTo>
                    <a:pt x="1" y="2557"/>
                  </a:lnTo>
                  <a:cubicBezTo>
                    <a:pt x="1" y="2558"/>
                    <a:pt x="229" y="3364"/>
                    <a:pt x="1008" y="3364"/>
                  </a:cubicBezTo>
                  <a:cubicBezTo>
                    <a:pt x="1038" y="3364"/>
                    <a:pt x="1068" y="3363"/>
                    <a:pt x="1099" y="3361"/>
                  </a:cubicBezTo>
                  <a:cubicBezTo>
                    <a:pt x="1951" y="3295"/>
                    <a:pt x="1886" y="2639"/>
                    <a:pt x="1886" y="2361"/>
                  </a:cubicBezTo>
                  <a:cubicBezTo>
                    <a:pt x="1869" y="2066"/>
                    <a:pt x="1853" y="1836"/>
                    <a:pt x="1967" y="1836"/>
                  </a:cubicBezTo>
                  <a:cubicBezTo>
                    <a:pt x="2082" y="1836"/>
                    <a:pt x="2115" y="1951"/>
                    <a:pt x="2049" y="2148"/>
                  </a:cubicBezTo>
                  <a:cubicBezTo>
                    <a:pt x="1984" y="2344"/>
                    <a:pt x="1820" y="2984"/>
                    <a:pt x="2918" y="3098"/>
                  </a:cubicBezTo>
                  <a:cubicBezTo>
                    <a:pt x="2787" y="3000"/>
                    <a:pt x="2754" y="2820"/>
                    <a:pt x="2853" y="2689"/>
                  </a:cubicBezTo>
                  <a:cubicBezTo>
                    <a:pt x="3000" y="2443"/>
                    <a:pt x="3213" y="1984"/>
                    <a:pt x="2492" y="1361"/>
                  </a:cubicBezTo>
                  <a:cubicBezTo>
                    <a:pt x="1754" y="738"/>
                    <a:pt x="1689" y="295"/>
                    <a:pt x="12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6" name="Google Shape;9596;p22"/>
            <p:cNvSpPr/>
            <p:nvPr/>
          </p:nvSpPr>
          <p:spPr>
            <a:xfrm>
              <a:off x="7821287" y="5155378"/>
              <a:ext cx="62599" cy="250069"/>
            </a:xfrm>
            <a:custGeom>
              <a:avLst/>
              <a:gdLst/>
              <a:ahLst/>
              <a:cxnLst/>
              <a:rect l="l" t="t" r="r" b="b"/>
              <a:pathLst>
                <a:path w="1918" h="7662" extrusionOk="0">
                  <a:moveTo>
                    <a:pt x="620" y="1"/>
                  </a:moveTo>
                  <a:cubicBezTo>
                    <a:pt x="553" y="1"/>
                    <a:pt x="483" y="17"/>
                    <a:pt x="410" y="56"/>
                  </a:cubicBezTo>
                  <a:cubicBezTo>
                    <a:pt x="0" y="286"/>
                    <a:pt x="328" y="843"/>
                    <a:pt x="590" y="1105"/>
                  </a:cubicBezTo>
                  <a:cubicBezTo>
                    <a:pt x="852" y="1367"/>
                    <a:pt x="869" y="2630"/>
                    <a:pt x="738" y="4006"/>
                  </a:cubicBezTo>
                  <a:cubicBezTo>
                    <a:pt x="607" y="5367"/>
                    <a:pt x="754" y="7137"/>
                    <a:pt x="1459" y="7662"/>
                  </a:cubicBezTo>
                  <a:cubicBezTo>
                    <a:pt x="1459" y="7662"/>
                    <a:pt x="803" y="7055"/>
                    <a:pt x="951" y="5170"/>
                  </a:cubicBezTo>
                  <a:cubicBezTo>
                    <a:pt x="1098" y="3302"/>
                    <a:pt x="1918" y="1499"/>
                    <a:pt x="1180" y="384"/>
                  </a:cubicBezTo>
                  <a:cubicBezTo>
                    <a:pt x="1180" y="384"/>
                    <a:pt x="944" y="1"/>
                    <a:pt x="6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7" name="Google Shape;9597;p22"/>
            <p:cNvSpPr/>
            <p:nvPr/>
          </p:nvSpPr>
          <p:spPr>
            <a:xfrm>
              <a:off x="7665052" y="5122447"/>
              <a:ext cx="278757" cy="332217"/>
            </a:xfrm>
            <a:custGeom>
              <a:avLst/>
              <a:gdLst/>
              <a:ahLst/>
              <a:cxnLst/>
              <a:rect l="l" t="t" r="r" b="b"/>
              <a:pathLst>
                <a:path w="8541" h="10179" extrusionOk="0">
                  <a:moveTo>
                    <a:pt x="2276" y="1"/>
                  </a:moveTo>
                  <a:cubicBezTo>
                    <a:pt x="1365" y="1"/>
                    <a:pt x="525" y="452"/>
                    <a:pt x="296" y="1180"/>
                  </a:cubicBezTo>
                  <a:cubicBezTo>
                    <a:pt x="1" y="1967"/>
                    <a:pt x="411" y="2671"/>
                    <a:pt x="820" y="2901"/>
                  </a:cubicBezTo>
                  <a:cubicBezTo>
                    <a:pt x="1041" y="3045"/>
                    <a:pt x="1295" y="3106"/>
                    <a:pt x="1545" y="3106"/>
                  </a:cubicBezTo>
                  <a:cubicBezTo>
                    <a:pt x="2093" y="3106"/>
                    <a:pt x="2620" y="2809"/>
                    <a:pt x="2722" y="2426"/>
                  </a:cubicBezTo>
                  <a:cubicBezTo>
                    <a:pt x="2866" y="2037"/>
                    <a:pt x="2554" y="1648"/>
                    <a:pt x="2166" y="1648"/>
                  </a:cubicBezTo>
                  <a:cubicBezTo>
                    <a:pt x="2112" y="1648"/>
                    <a:pt x="2056" y="1656"/>
                    <a:pt x="2001" y="1672"/>
                  </a:cubicBezTo>
                  <a:cubicBezTo>
                    <a:pt x="1673" y="1737"/>
                    <a:pt x="1492" y="2081"/>
                    <a:pt x="1607" y="2393"/>
                  </a:cubicBezTo>
                  <a:cubicBezTo>
                    <a:pt x="1689" y="2627"/>
                    <a:pt x="1938" y="2660"/>
                    <a:pt x="2074" y="2660"/>
                  </a:cubicBezTo>
                  <a:cubicBezTo>
                    <a:pt x="2128" y="2660"/>
                    <a:pt x="2164" y="2655"/>
                    <a:pt x="2164" y="2655"/>
                  </a:cubicBezTo>
                  <a:lnTo>
                    <a:pt x="2164" y="2655"/>
                  </a:lnTo>
                  <a:cubicBezTo>
                    <a:pt x="2099" y="2832"/>
                    <a:pt x="1885" y="2962"/>
                    <a:pt x="1625" y="2962"/>
                  </a:cubicBezTo>
                  <a:cubicBezTo>
                    <a:pt x="1428" y="2962"/>
                    <a:pt x="1205" y="2888"/>
                    <a:pt x="1001" y="2704"/>
                  </a:cubicBezTo>
                  <a:cubicBezTo>
                    <a:pt x="575" y="2327"/>
                    <a:pt x="493" y="1082"/>
                    <a:pt x="1214" y="508"/>
                  </a:cubicBezTo>
                  <a:cubicBezTo>
                    <a:pt x="1538" y="272"/>
                    <a:pt x="1915" y="142"/>
                    <a:pt x="2310" y="142"/>
                  </a:cubicBezTo>
                  <a:cubicBezTo>
                    <a:pt x="2354" y="142"/>
                    <a:pt x="2398" y="144"/>
                    <a:pt x="2443" y="147"/>
                  </a:cubicBezTo>
                  <a:cubicBezTo>
                    <a:pt x="2574" y="164"/>
                    <a:pt x="2705" y="180"/>
                    <a:pt x="2837" y="213"/>
                  </a:cubicBezTo>
                  <a:cubicBezTo>
                    <a:pt x="3935" y="475"/>
                    <a:pt x="4656" y="1639"/>
                    <a:pt x="4885" y="2868"/>
                  </a:cubicBezTo>
                  <a:cubicBezTo>
                    <a:pt x="5115" y="4098"/>
                    <a:pt x="4885" y="5376"/>
                    <a:pt x="4951" y="6491"/>
                  </a:cubicBezTo>
                  <a:cubicBezTo>
                    <a:pt x="4902" y="7507"/>
                    <a:pt x="5295" y="8490"/>
                    <a:pt x="6033" y="9195"/>
                  </a:cubicBezTo>
                  <a:cubicBezTo>
                    <a:pt x="6738" y="9802"/>
                    <a:pt x="7623" y="10146"/>
                    <a:pt x="8541" y="10179"/>
                  </a:cubicBezTo>
                  <a:cubicBezTo>
                    <a:pt x="7623" y="10113"/>
                    <a:pt x="6770" y="9752"/>
                    <a:pt x="6098" y="9130"/>
                  </a:cubicBezTo>
                  <a:cubicBezTo>
                    <a:pt x="5394" y="8441"/>
                    <a:pt x="5033" y="7474"/>
                    <a:pt x="5082" y="6474"/>
                  </a:cubicBezTo>
                  <a:cubicBezTo>
                    <a:pt x="5033" y="5376"/>
                    <a:pt x="5279" y="4147"/>
                    <a:pt x="5033" y="2835"/>
                  </a:cubicBezTo>
                  <a:cubicBezTo>
                    <a:pt x="4803" y="1573"/>
                    <a:pt x="4049" y="328"/>
                    <a:pt x="2869" y="65"/>
                  </a:cubicBezTo>
                  <a:cubicBezTo>
                    <a:pt x="2672" y="22"/>
                    <a:pt x="2472" y="1"/>
                    <a:pt x="22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8" name="Google Shape;9598;p22"/>
            <p:cNvSpPr/>
            <p:nvPr/>
          </p:nvSpPr>
          <p:spPr>
            <a:xfrm>
              <a:off x="7729805" y="5169053"/>
              <a:ext cx="81333" cy="68800"/>
            </a:xfrm>
            <a:custGeom>
              <a:avLst/>
              <a:gdLst/>
              <a:ahLst/>
              <a:cxnLst/>
              <a:rect l="l" t="t" r="r" b="b"/>
              <a:pathLst>
                <a:path w="2492" h="2108" extrusionOk="0">
                  <a:moveTo>
                    <a:pt x="1783" y="1"/>
                  </a:moveTo>
                  <a:cubicBezTo>
                    <a:pt x="1313" y="1"/>
                    <a:pt x="1020" y="401"/>
                    <a:pt x="934" y="1096"/>
                  </a:cubicBezTo>
                  <a:cubicBezTo>
                    <a:pt x="853" y="1747"/>
                    <a:pt x="266" y="1803"/>
                    <a:pt x="67" y="1803"/>
                  </a:cubicBezTo>
                  <a:cubicBezTo>
                    <a:pt x="25" y="1803"/>
                    <a:pt x="0" y="1801"/>
                    <a:pt x="0" y="1801"/>
                  </a:cubicBezTo>
                  <a:lnTo>
                    <a:pt x="0" y="1801"/>
                  </a:lnTo>
                  <a:cubicBezTo>
                    <a:pt x="121" y="1856"/>
                    <a:pt x="702" y="2108"/>
                    <a:pt x="1241" y="2108"/>
                  </a:cubicBezTo>
                  <a:cubicBezTo>
                    <a:pt x="1509" y="2108"/>
                    <a:pt x="1766" y="2046"/>
                    <a:pt x="1951" y="1866"/>
                  </a:cubicBezTo>
                  <a:cubicBezTo>
                    <a:pt x="2492" y="1309"/>
                    <a:pt x="2115" y="604"/>
                    <a:pt x="1967" y="375"/>
                  </a:cubicBezTo>
                  <a:cubicBezTo>
                    <a:pt x="1869" y="276"/>
                    <a:pt x="1902" y="96"/>
                    <a:pt x="2016" y="31"/>
                  </a:cubicBezTo>
                  <a:cubicBezTo>
                    <a:pt x="1934" y="11"/>
                    <a:pt x="1857" y="1"/>
                    <a:pt x="17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9" name="Google Shape;9599;p22"/>
            <p:cNvSpPr/>
            <p:nvPr/>
          </p:nvSpPr>
          <p:spPr>
            <a:xfrm>
              <a:off x="7649027" y="5173785"/>
              <a:ext cx="157835" cy="178690"/>
            </a:xfrm>
            <a:custGeom>
              <a:avLst/>
              <a:gdLst/>
              <a:ahLst/>
              <a:cxnLst/>
              <a:rect l="l" t="t" r="r" b="b"/>
              <a:pathLst>
                <a:path w="4836" h="5475" extrusionOk="0">
                  <a:moveTo>
                    <a:pt x="475" y="0"/>
                  </a:moveTo>
                  <a:lnTo>
                    <a:pt x="475" y="0"/>
                  </a:lnTo>
                  <a:cubicBezTo>
                    <a:pt x="0" y="820"/>
                    <a:pt x="246" y="2148"/>
                    <a:pt x="869" y="3033"/>
                  </a:cubicBezTo>
                  <a:cubicBezTo>
                    <a:pt x="1364" y="3731"/>
                    <a:pt x="2135" y="3810"/>
                    <a:pt x="2457" y="3810"/>
                  </a:cubicBezTo>
                  <a:cubicBezTo>
                    <a:pt x="2551" y="3810"/>
                    <a:pt x="2606" y="3803"/>
                    <a:pt x="2606" y="3803"/>
                  </a:cubicBezTo>
                  <a:cubicBezTo>
                    <a:pt x="2344" y="3705"/>
                    <a:pt x="2295" y="3393"/>
                    <a:pt x="2475" y="3147"/>
                  </a:cubicBezTo>
                  <a:cubicBezTo>
                    <a:pt x="2639" y="2983"/>
                    <a:pt x="2606" y="2721"/>
                    <a:pt x="2426" y="2606"/>
                  </a:cubicBezTo>
                  <a:cubicBezTo>
                    <a:pt x="2295" y="2557"/>
                    <a:pt x="2033" y="2344"/>
                    <a:pt x="2262" y="2197"/>
                  </a:cubicBezTo>
                  <a:cubicBezTo>
                    <a:pt x="2288" y="2182"/>
                    <a:pt x="2317" y="2175"/>
                    <a:pt x="2347" y="2175"/>
                  </a:cubicBezTo>
                  <a:cubicBezTo>
                    <a:pt x="2582" y="2175"/>
                    <a:pt x="2912" y="2608"/>
                    <a:pt x="2869" y="3131"/>
                  </a:cubicBezTo>
                  <a:cubicBezTo>
                    <a:pt x="2819" y="3705"/>
                    <a:pt x="3082" y="3869"/>
                    <a:pt x="3491" y="4147"/>
                  </a:cubicBezTo>
                  <a:cubicBezTo>
                    <a:pt x="3885" y="4442"/>
                    <a:pt x="3655" y="4950"/>
                    <a:pt x="3655" y="4950"/>
                  </a:cubicBezTo>
                  <a:cubicBezTo>
                    <a:pt x="4360" y="4541"/>
                    <a:pt x="4196" y="3885"/>
                    <a:pt x="4114" y="3721"/>
                  </a:cubicBezTo>
                  <a:cubicBezTo>
                    <a:pt x="4032" y="3574"/>
                    <a:pt x="3836" y="3311"/>
                    <a:pt x="4065" y="3213"/>
                  </a:cubicBezTo>
                  <a:cubicBezTo>
                    <a:pt x="4079" y="3207"/>
                    <a:pt x="4092" y="3204"/>
                    <a:pt x="4104" y="3204"/>
                  </a:cubicBezTo>
                  <a:cubicBezTo>
                    <a:pt x="4306" y="3204"/>
                    <a:pt x="4392" y="3925"/>
                    <a:pt x="4377" y="4573"/>
                  </a:cubicBezTo>
                  <a:cubicBezTo>
                    <a:pt x="4360" y="4934"/>
                    <a:pt x="4524" y="5278"/>
                    <a:pt x="4836" y="5475"/>
                  </a:cubicBezTo>
                  <a:cubicBezTo>
                    <a:pt x="4704" y="5163"/>
                    <a:pt x="4639" y="4803"/>
                    <a:pt x="4655" y="4459"/>
                  </a:cubicBezTo>
                  <a:cubicBezTo>
                    <a:pt x="4639" y="3951"/>
                    <a:pt x="4737" y="3016"/>
                    <a:pt x="3836" y="2410"/>
                  </a:cubicBezTo>
                  <a:cubicBezTo>
                    <a:pt x="2918" y="1787"/>
                    <a:pt x="1820" y="2066"/>
                    <a:pt x="1033" y="1492"/>
                  </a:cubicBezTo>
                  <a:cubicBezTo>
                    <a:pt x="557" y="1148"/>
                    <a:pt x="344" y="558"/>
                    <a:pt x="47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0" name="Google Shape;9600;p22"/>
            <p:cNvSpPr/>
            <p:nvPr/>
          </p:nvSpPr>
          <p:spPr>
            <a:xfrm>
              <a:off x="7597655" y="5123393"/>
              <a:ext cx="96868" cy="63708"/>
            </a:xfrm>
            <a:custGeom>
              <a:avLst/>
              <a:gdLst/>
              <a:ahLst/>
              <a:cxnLst/>
              <a:rect l="l" t="t" r="r" b="b"/>
              <a:pathLst>
                <a:path w="2968" h="1952" extrusionOk="0">
                  <a:moveTo>
                    <a:pt x="2047" y="0"/>
                  </a:moveTo>
                  <a:cubicBezTo>
                    <a:pt x="328" y="0"/>
                    <a:pt x="279" y="1096"/>
                    <a:pt x="279" y="1380"/>
                  </a:cubicBezTo>
                  <a:cubicBezTo>
                    <a:pt x="279" y="1561"/>
                    <a:pt x="164" y="1725"/>
                    <a:pt x="1" y="1790"/>
                  </a:cubicBezTo>
                  <a:cubicBezTo>
                    <a:pt x="268" y="1903"/>
                    <a:pt x="502" y="1951"/>
                    <a:pt x="708" y="1951"/>
                  </a:cubicBezTo>
                  <a:cubicBezTo>
                    <a:pt x="1460" y="1951"/>
                    <a:pt x="1827" y="1305"/>
                    <a:pt x="2033" y="790"/>
                  </a:cubicBezTo>
                  <a:cubicBezTo>
                    <a:pt x="2197" y="413"/>
                    <a:pt x="2541" y="135"/>
                    <a:pt x="2967" y="85"/>
                  </a:cubicBezTo>
                  <a:cubicBezTo>
                    <a:pt x="2617" y="26"/>
                    <a:pt x="2312" y="0"/>
                    <a:pt x="20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1" name="Google Shape;9601;p22"/>
            <p:cNvSpPr/>
            <p:nvPr/>
          </p:nvSpPr>
          <p:spPr>
            <a:xfrm>
              <a:off x="7560220" y="5122545"/>
              <a:ext cx="47096" cy="37207"/>
            </a:xfrm>
            <a:custGeom>
              <a:avLst/>
              <a:gdLst/>
              <a:ahLst/>
              <a:cxnLst/>
              <a:rect l="l" t="t" r="r" b="b"/>
              <a:pathLst>
                <a:path w="1443" h="1140" extrusionOk="0">
                  <a:moveTo>
                    <a:pt x="468" y="0"/>
                  </a:moveTo>
                  <a:cubicBezTo>
                    <a:pt x="422" y="0"/>
                    <a:pt x="375" y="10"/>
                    <a:pt x="328" y="29"/>
                  </a:cubicBezTo>
                  <a:cubicBezTo>
                    <a:pt x="98" y="144"/>
                    <a:pt x="0" y="423"/>
                    <a:pt x="98" y="669"/>
                  </a:cubicBezTo>
                  <a:cubicBezTo>
                    <a:pt x="180" y="882"/>
                    <a:pt x="361" y="1029"/>
                    <a:pt x="574" y="1095"/>
                  </a:cubicBezTo>
                  <a:cubicBezTo>
                    <a:pt x="652" y="1125"/>
                    <a:pt x="735" y="1140"/>
                    <a:pt x="817" y="1140"/>
                  </a:cubicBezTo>
                  <a:cubicBezTo>
                    <a:pt x="961" y="1140"/>
                    <a:pt x="1105" y="1096"/>
                    <a:pt x="1229" y="1013"/>
                  </a:cubicBezTo>
                  <a:cubicBezTo>
                    <a:pt x="1361" y="882"/>
                    <a:pt x="1443" y="702"/>
                    <a:pt x="1443" y="521"/>
                  </a:cubicBezTo>
                  <a:lnTo>
                    <a:pt x="1443" y="521"/>
                  </a:lnTo>
                  <a:cubicBezTo>
                    <a:pt x="1442" y="521"/>
                    <a:pt x="1135" y="902"/>
                    <a:pt x="783" y="902"/>
                  </a:cubicBezTo>
                  <a:cubicBezTo>
                    <a:pt x="762" y="902"/>
                    <a:pt x="742" y="901"/>
                    <a:pt x="721" y="898"/>
                  </a:cubicBezTo>
                  <a:cubicBezTo>
                    <a:pt x="148" y="849"/>
                    <a:pt x="66" y="275"/>
                    <a:pt x="344" y="111"/>
                  </a:cubicBezTo>
                  <a:cubicBezTo>
                    <a:pt x="384" y="85"/>
                    <a:pt x="428" y="73"/>
                    <a:pt x="471" y="73"/>
                  </a:cubicBezTo>
                  <a:cubicBezTo>
                    <a:pt x="587" y="73"/>
                    <a:pt x="697" y="160"/>
                    <a:pt x="721" y="292"/>
                  </a:cubicBezTo>
                  <a:cubicBezTo>
                    <a:pt x="732" y="403"/>
                    <a:pt x="645" y="469"/>
                    <a:pt x="593" y="469"/>
                  </a:cubicBezTo>
                  <a:cubicBezTo>
                    <a:pt x="569" y="469"/>
                    <a:pt x="552" y="454"/>
                    <a:pt x="557" y="423"/>
                  </a:cubicBezTo>
                  <a:cubicBezTo>
                    <a:pt x="582" y="336"/>
                    <a:pt x="542" y="268"/>
                    <a:pt x="471" y="268"/>
                  </a:cubicBezTo>
                  <a:cubicBezTo>
                    <a:pt x="448" y="268"/>
                    <a:pt x="422" y="276"/>
                    <a:pt x="394" y="292"/>
                  </a:cubicBezTo>
                  <a:cubicBezTo>
                    <a:pt x="262" y="357"/>
                    <a:pt x="394" y="538"/>
                    <a:pt x="394" y="538"/>
                  </a:cubicBezTo>
                  <a:cubicBezTo>
                    <a:pt x="441" y="581"/>
                    <a:pt x="498" y="600"/>
                    <a:pt x="553" y="600"/>
                  </a:cubicBezTo>
                  <a:cubicBezTo>
                    <a:pt x="688" y="600"/>
                    <a:pt x="820" y="487"/>
                    <a:pt x="820" y="325"/>
                  </a:cubicBezTo>
                  <a:cubicBezTo>
                    <a:pt x="807" y="142"/>
                    <a:pt x="648" y="0"/>
                    <a:pt x="4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2" name="Google Shape;9602;p22"/>
            <p:cNvSpPr/>
            <p:nvPr/>
          </p:nvSpPr>
          <p:spPr>
            <a:xfrm>
              <a:off x="8218225" y="5359362"/>
              <a:ext cx="130550" cy="285284"/>
            </a:xfrm>
            <a:custGeom>
              <a:avLst/>
              <a:gdLst/>
              <a:ahLst/>
              <a:cxnLst/>
              <a:rect l="l" t="t" r="r" b="b"/>
              <a:pathLst>
                <a:path w="4000" h="8741" extrusionOk="0">
                  <a:moveTo>
                    <a:pt x="1919" y="0"/>
                  </a:moveTo>
                  <a:cubicBezTo>
                    <a:pt x="1761" y="0"/>
                    <a:pt x="1601" y="22"/>
                    <a:pt x="1443" y="68"/>
                  </a:cubicBezTo>
                  <a:cubicBezTo>
                    <a:pt x="689" y="248"/>
                    <a:pt x="132" y="904"/>
                    <a:pt x="66" y="1690"/>
                  </a:cubicBezTo>
                  <a:cubicBezTo>
                    <a:pt x="0" y="2493"/>
                    <a:pt x="410" y="3280"/>
                    <a:pt x="1000" y="3838"/>
                  </a:cubicBezTo>
                  <a:cubicBezTo>
                    <a:pt x="1590" y="4428"/>
                    <a:pt x="2361" y="4706"/>
                    <a:pt x="2902" y="5214"/>
                  </a:cubicBezTo>
                  <a:cubicBezTo>
                    <a:pt x="3443" y="5673"/>
                    <a:pt x="3770" y="6345"/>
                    <a:pt x="3820" y="7050"/>
                  </a:cubicBezTo>
                  <a:cubicBezTo>
                    <a:pt x="3852" y="7722"/>
                    <a:pt x="3492" y="8394"/>
                    <a:pt x="2918" y="8558"/>
                  </a:cubicBezTo>
                  <a:cubicBezTo>
                    <a:pt x="2785" y="8608"/>
                    <a:pt x="2649" y="8631"/>
                    <a:pt x="2517" y="8631"/>
                  </a:cubicBezTo>
                  <a:cubicBezTo>
                    <a:pt x="2079" y="8631"/>
                    <a:pt x="1680" y="8379"/>
                    <a:pt x="1541" y="8001"/>
                  </a:cubicBezTo>
                  <a:cubicBezTo>
                    <a:pt x="1345" y="7558"/>
                    <a:pt x="1541" y="7034"/>
                    <a:pt x="2000" y="6837"/>
                  </a:cubicBezTo>
                  <a:cubicBezTo>
                    <a:pt x="2082" y="6804"/>
                    <a:pt x="2164" y="6788"/>
                    <a:pt x="2262" y="6788"/>
                  </a:cubicBezTo>
                  <a:cubicBezTo>
                    <a:pt x="2262" y="6788"/>
                    <a:pt x="2292" y="6785"/>
                    <a:pt x="2339" y="6785"/>
                  </a:cubicBezTo>
                  <a:cubicBezTo>
                    <a:pt x="2480" y="6785"/>
                    <a:pt x="2775" y="6813"/>
                    <a:pt x="2885" y="7034"/>
                  </a:cubicBezTo>
                  <a:cubicBezTo>
                    <a:pt x="2885" y="7034"/>
                    <a:pt x="2896" y="7076"/>
                    <a:pt x="2858" y="7076"/>
                  </a:cubicBezTo>
                  <a:cubicBezTo>
                    <a:pt x="2849" y="7076"/>
                    <a:pt x="2836" y="7073"/>
                    <a:pt x="2820" y="7067"/>
                  </a:cubicBezTo>
                  <a:cubicBezTo>
                    <a:pt x="2757" y="7024"/>
                    <a:pt x="2681" y="7003"/>
                    <a:pt x="2606" y="7003"/>
                  </a:cubicBezTo>
                  <a:cubicBezTo>
                    <a:pt x="2505" y="7003"/>
                    <a:pt x="2403" y="7041"/>
                    <a:pt x="2328" y="7116"/>
                  </a:cubicBezTo>
                  <a:cubicBezTo>
                    <a:pt x="2082" y="7345"/>
                    <a:pt x="2131" y="7771"/>
                    <a:pt x="2443" y="7935"/>
                  </a:cubicBezTo>
                  <a:cubicBezTo>
                    <a:pt x="2524" y="7973"/>
                    <a:pt x="2610" y="7991"/>
                    <a:pt x="2692" y="7991"/>
                  </a:cubicBezTo>
                  <a:cubicBezTo>
                    <a:pt x="3007" y="7991"/>
                    <a:pt x="3281" y="7724"/>
                    <a:pt x="3164" y="7231"/>
                  </a:cubicBezTo>
                  <a:cubicBezTo>
                    <a:pt x="3060" y="6890"/>
                    <a:pt x="2742" y="6683"/>
                    <a:pt x="2403" y="6683"/>
                  </a:cubicBezTo>
                  <a:cubicBezTo>
                    <a:pt x="2367" y="6683"/>
                    <a:pt x="2331" y="6685"/>
                    <a:pt x="2295" y="6690"/>
                  </a:cubicBezTo>
                  <a:cubicBezTo>
                    <a:pt x="2180" y="6690"/>
                    <a:pt x="2066" y="6722"/>
                    <a:pt x="1967" y="6788"/>
                  </a:cubicBezTo>
                  <a:cubicBezTo>
                    <a:pt x="1492" y="7001"/>
                    <a:pt x="1279" y="7542"/>
                    <a:pt x="1476" y="8017"/>
                  </a:cubicBezTo>
                  <a:cubicBezTo>
                    <a:pt x="1604" y="8455"/>
                    <a:pt x="2066" y="8740"/>
                    <a:pt x="2559" y="8740"/>
                  </a:cubicBezTo>
                  <a:cubicBezTo>
                    <a:pt x="2695" y="8740"/>
                    <a:pt x="2833" y="8719"/>
                    <a:pt x="2967" y="8673"/>
                  </a:cubicBezTo>
                  <a:cubicBezTo>
                    <a:pt x="3607" y="8493"/>
                    <a:pt x="4000" y="7755"/>
                    <a:pt x="3967" y="7050"/>
                  </a:cubicBezTo>
                  <a:cubicBezTo>
                    <a:pt x="3934" y="6296"/>
                    <a:pt x="3590" y="5575"/>
                    <a:pt x="3016" y="5083"/>
                  </a:cubicBezTo>
                  <a:cubicBezTo>
                    <a:pt x="2443" y="4559"/>
                    <a:pt x="1672" y="4264"/>
                    <a:pt x="1131" y="3706"/>
                  </a:cubicBezTo>
                  <a:cubicBezTo>
                    <a:pt x="558" y="3182"/>
                    <a:pt x="164" y="2428"/>
                    <a:pt x="230" y="1707"/>
                  </a:cubicBezTo>
                  <a:cubicBezTo>
                    <a:pt x="263" y="1248"/>
                    <a:pt x="476" y="838"/>
                    <a:pt x="820" y="543"/>
                  </a:cubicBezTo>
                  <a:cubicBezTo>
                    <a:pt x="984" y="428"/>
                    <a:pt x="1164" y="346"/>
                    <a:pt x="1345" y="281"/>
                  </a:cubicBezTo>
                  <a:cubicBezTo>
                    <a:pt x="1492" y="240"/>
                    <a:pt x="1644" y="219"/>
                    <a:pt x="1795" y="219"/>
                  </a:cubicBezTo>
                  <a:cubicBezTo>
                    <a:pt x="1947" y="219"/>
                    <a:pt x="2099" y="240"/>
                    <a:pt x="2246" y="281"/>
                  </a:cubicBezTo>
                  <a:cubicBezTo>
                    <a:pt x="3262" y="543"/>
                    <a:pt x="3590" y="1920"/>
                    <a:pt x="2902" y="2575"/>
                  </a:cubicBezTo>
                  <a:cubicBezTo>
                    <a:pt x="2771" y="2707"/>
                    <a:pt x="2590" y="2805"/>
                    <a:pt x="2394" y="2838"/>
                  </a:cubicBezTo>
                  <a:cubicBezTo>
                    <a:pt x="2332" y="2846"/>
                    <a:pt x="2273" y="2851"/>
                    <a:pt x="2218" y="2851"/>
                  </a:cubicBezTo>
                  <a:cubicBezTo>
                    <a:pt x="1757" y="2851"/>
                    <a:pt x="1514" y="2569"/>
                    <a:pt x="1558" y="2379"/>
                  </a:cubicBezTo>
                  <a:cubicBezTo>
                    <a:pt x="1558" y="2379"/>
                    <a:pt x="1558" y="2346"/>
                    <a:pt x="1623" y="2346"/>
                  </a:cubicBezTo>
                  <a:cubicBezTo>
                    <a:pt x="1634" y="2346"/>
                    <a:pt x="1653" y="2347"/>
                    <a:pt x="1679" y="2347"/>
                  </a:cubicBezTo>
                  <a:cubicBezTo>
                    <a:pt x="1814" y="2347"/>
                    <a:pt x="2125" y="2324"/>
                    <a:pt x="2262" y="2035"/>
                  </a:cubicBezTo>
                  <a:cubicBezTo>
                    <a:pt x="2381" y="1680"/>
                    <a:pt x="2099" y="1346"/>
                    <a:pt x="1771" y="1346"/>
                  </a:cubicBezTo>
                  <a:cubicBezTo>
                    <a:pt x="1690" y="1346"/>
                    <a:pt x="1606" y="1366"/>
                    <a:pt x="1525" y="1412"/>
                  </a:cubicBezTo>
                  <a:cubicBezTo>
                    <a:pt x="902" y="1789"/>
                    <a:pt x="1049" y="2723"/>
                    <a:pt x="1754" y="2903"/>
                  </a:cubicBezTo>
                  <a:cubicBezTo>
                    <a:pt x="1924" y="2981"/>
                    <a:pt x="2103" y="3018"/>
                    <a:pt x="2280" y="3018"/>
                  </a:cubicBezTo>
                  <a:cubicBezTo>
                    <a:pt x="2734" y="3018"/>
                    <a:pt x="3174" y="2775"/>
                    <a:pt x="3410" y="2362"/>
                  </a:cubicBezTo>
                  <a:cubicBezTo>
                    <a:pt x="3672" y="1821"/>
                    <a:pt x="3623" y="1166"/>
                    <a:pt x="3279" y="674"/>
                  </a:cubicBezTo>
                  <a:cubicBezTo>
                    <a:pt x="2951" y="245"/>
                    <a:pt x="2448" y="0"/>
                    <a:pt x="191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3" name="Google Shape;9603;p22"/>
            <p:cNvSpPr/>
            <p:nvPr/>
          </p:nvSpPr>
          <p:spPr>
            <a:xfrm>
              <a:off x="8289897" y="5467490"/>
              <a:ext cx="56202" cy="78656"/>
            </a:xfrm>
            <a:custGeom>
              <a:avLst/>
              <a:gdLst/>
              <a:ahLst/>
              <a:cxnLst/>
              <a:rect l="l" t="t" r="r" b="b"/>
              <a:pathLst>
                <a:path w="1722" h="2410" extrusionOk="0">
                  <a:moveTo>
                    <a:pt x="214" y="0"/>
                  </a:moveTo>
                  <a:cubicBezTo>
                    <a:pt x="214" y="0"/>
                    <a:pt x="247" y="82"/>
                    <a:pt x="116" y="475"/>
                  </a:cubicBezTo>
                  <a:cubicBezTo>
                    <a:pt x="1" y="852"/>
                    <a:pt x="329" y="1115"/>
                    <a:pt x="968" y="1393"/>
                  </a:cubicBezTo>
                  <a:cubicBezTo>
                    <a:pt x="1591" y="1672"/>
                    <a:pt x="1673" y="2410"/>
                    <a:pt x="1673" y="2410"/>
                  </a:cubicBezTo>
                  <a:cubicBezTo>
                    <a:pt x="1722" y="393"/>
                    <a:pt x="886" y="328"/>
                    <a:pt x="689" y="328"/>
                  </a:cubicBezTo>
                  <a:cubicBezTo>
                    <a:pt x="675" y="329"/>
                    <a:pt x="661" y="330"/>
                    <a:pt x="647" y="330"/>
                  </a:cubicBezTo>
                  <a:cubicBezTo>
                    <a:pt x="478" y="330"/>
                    <a:pt x="392" y="240"/>
                    <a:pt x="361" y="164"/>
                  </a:cubicBezTo>
                  <a:cubicBezTo>
                    <a:pt x="345" y="66"/>
                    <a:pt x="214" y="0"/>
                    <a:pt x="21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4" name="Google Shape;9604;p22"/>
            <p:cNvSpPr/>
            <p:nvPr/>
          </p:nvSpPr>
          <p:spPr>
            <a:xfrm>
              <a:off x="8114992" y="5235307"/>
              <a:ext cx="208652" cy="327419"/>
            </a:xfrm>
            <a:custGeom>
              <a:avLst/>
              <a:gdLst/>
              <a:ahLst/>
              <a:cxnLst/>
              <a:rect l="l" t="t" r="r" b="b"/>
              <a:pathLst>
                <a:path w="6393" h="10032" extrusionOk="0">
                  <a:moveTo>
                    <a:pt x="1147" y="0"/>
                  </a:moveTo>
                  <a:cubicBezTo>
                    <a:pt x="1246" y="115"/>
                    <a:pt x="1229" y="295"/>
                    <a:pt x="1115" y="410"/>
                  </a:cubicBezTo>
                  <a:cubicBezTo>
                    <a:pt x="901" y="574"/>
                    <a:pt x="361" y="1197"/>
                    <a:pt x="754" y="1820"/>
                  </a:cubicBezTo>
                  <a:cubicBezTo>
                    <a:pt x="1196" y="2508"/>
                    <a:pt x="1787" y="2295"/>
                    <a:pt x="1983" y="2869"/>
                  </a:cubicBezTo>
                  <a:cubicBezTo>
                    <a:pt x="1983" y="2869"/>
                    <a:pt x="2065" y="3164"/>
                    <a:pt x="1869" y="3262"/>
                  </a:cubicBezTo>
                  <a:cubicBezTo>
                    <a:pt x="1835" y="3284"/>
                    <a:pt x="1802" y="3293"/>
                    <a:pt x="1772" y="3293"/>
                  </a:cubicBezTo>
                  <a:cubicBezTo>
                    <a:pt x="1638" y="3293"/>
                    <a:pt x="1541" y="3114"/>
                    <a:pt x="1541" y="2967"/>
                  </a:cubicBezTo>
                  <a:cubicBezTo>
                    <a:pt x="1475" y="2656"/>
                    <a:pt x="1229" y="2426"/>
                    <a:pt x="918" y="2377"/>
                  </a:cubicBezTo>
                  <a:cubicBezTo>
                    <a:pt x="541" y="2328"/>
                    <a:pt x="492" y="2213"/>
                    <a:pt x="492" y="2213"/>
                  </a:cubicBezTo>
                  <a:lnTo>
                    <a:pt x="492" y="2213"/>
                  </a:lnTo>
                  <a:cubicBezTo>
                    <a:pt x="541" y="2361"/>
                    <a:pt x="541" y="2508"/>
                    <a:pt x="508" y="2656"/>
                  </a:cubicBezTo>
                  <a:cubicBezTo>
                    <a:pt x="459" y="2803"/>
                    <a:pt x="147" y="3295"/>
                    <a:pt x="721" y="3672"/>
                  </a:cubicBezTo>
                  <a:cubicBezTo>
                    <a:pt x="1295" y="4049"/>
                    <a:pt x="1573" y="3852"/>
                    <a:pt x="1672" y="4491"/>
                  </a:cubicBezTo>
                  <a:cubicBezTo>
                    <a:pt x="1787" y="5131"/>
                    <a:pt x="1836" y="5917"/>
                    <a:pt x="2180" y="6245"/>
                  </a:cubicBezTo>
                  <a:cubicBezTo>
                    <a:pt x="2065" y="6163"/>
                    <a:pt x="1967" y="6065"/>
                    <a:pt x="1918" y="5950"/>
                  </a:cubicBezTo>
                  <a:cubicBezTo>
                    <a:pt x="1765" y="5629"/>
                    <a:pt x="1441" y="5422"/>
                    <a:pt x="1079" y="5422"/>
                  </a:cubicBezTo>
                  <a:cubicBezTo>
                    <a:pt x="1053" y="5422"/>
                    <a:pt x="1026" y="5424"/>
                    <a:pt x="1000" y="5426"/>
                  </a:cubicBezTo>
                  <a:cubicBezTo>
                    <a:pt x="957" y="5428"/>
                    <a:pt x="917" y="5429"/>
                    <a:pt x="879" y="5429"/>
                  </a:cubicBezTo>
                  <a:cubicBezTo>
                    <a:pt x="416" y="5429"/>
                    <a:pt x="357" y="5252"/>
                    <a:pt x="311" y="5131"/>
                  </a:cubicBezTo>
                  <a:lnTo>
                    <a:pt x="311" y="5131"/>
                  </a:lnTo>
                  <a:cubicBezTo>
                    <a:pt x="311" y="5131"/>
                    <a:pt x="0" y="6114"/>
                    <a:pt x="934" y="6606"/>
                  </a:cubicBezTo>
                  <a:cubicBezTo>
                    <a:pt x="1869" y="7098"/>
                    <a:pt x="1787" y="6737"/>
                    <a:pt x="3081" y="7786"/>
                  </a:cubicBezTo>
                  <a:cubicBezTo>
                    <a:pt x="4131" y="8655"/>
                    <a:pt x="4327" y="8704"/>
                    <a:pt x="4327" y="8704"/>
                  </a:cubicBezTo>
                  <a:cubicBezTo>
                    <a:pt x="4293" y="8695"/>
                    <a:pt x="4258" y="8691"/>
                    <a:pt x="4224" y="8691"/>
                  </a:cubicBezTo>
                  <a:cubicBezTo>
                    <a:pt x="4064" y="8691"/>
                    <a:pt x="3914" y="8782"/>
                    <a:pt x="3819" y="8917"/>
                  </a:cubicBezTo>
                  <a:cubicBezTo>
                    <a:pt x="3622" y="9229"/>
                    <a:pt x="3721" y="9638"/>
                    <a:pt x="4049" y="9802"/>
                  </a:cubicBezTo>
                  <a:cubicBezTo>
                    <a:pt x="4049" y="9802"/>
                    <a:pt x="3934" y="9589"/>
                    <a:pt x="4131" y="9573"/>
                  </a:cubicBezTo>
                  <a:cubicBezTo>
                    <a:pt x="4137" y="9572"/>
                    <a:pt x="4144" y="9572"/>
                    <a:pt x="4150" y="9572"/>
                  </a:cubicBezTo>
                  <a:cubicBezTo>
                    <a:pt x="4274" y="9572"/>
                    <a:pt x="4422" y="9662"/>
                    <a:pt x="4582" y="9662"/>
                  </a:cubicBezTo>
                  <a:cubicBezTo>
                    <a:pt x="4674" y="9662"/>
                    <a:pt x="4770" y="9632"/>
                    <a:pt x="4868" y="9540"/>
                  </a:cubicBezTo>
                  <a:cubicBezTo>
                    <a:pt x="4987" y="9421"/>
                    <a:pt x="5182" y="9322"/>
                    <a:pt x="5409" y="9322"/>
                  </a:cubicBezTo>
                  <a:cubicBezTo>
                    <a:pt x="5712" y="9322"/>
                    <a:pt x="6074" y="9498"/>
                    <a:pt x="6393" y="10032"/>
                  </a:cubicBezTo>
                  <a:cubicBezTo>
                    <a:pt x="6393" y="10032"/>
                    <a:pt x="6147" y="9212"/>
                    <a:pt x="4835" y="8688"/>
                  </a:cubicBezTo>
                  <a:cubicBezTo>
                    <a:pt x="3114" y="7966"/>
                    <a:pt x="2032" y="6262"/>
                    <a:pt x="2131" y="4409"/>
                  </a:cubicBezTo>
                  <a:cubicBezTo>
                    <a:pt x="2213" y="2180"/>
                    <a:pt x="3508" y="656"/>
                    <a:pt x="11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5" name="Google Shape;9605;p22"/>
            <p:cNvSpPr/>
            <p:nvPr/>
          </p:nvSpPr>
          <p:spPr>
            <a:xfrm>
              <a:off x="8175437" y="5151853"/>
              <a:ext cx="95791" cy="350951"/>
            </a:xfrm>
            <a:custGeom>
              <a:avLst/>
              <a:gdLst/>
              <a:ahLst/>
              <a:cxnLst/>
              <a:rect l="l" t="t" r="r" b="b"/>
              <a:pathLst>
                <a:path w="2935" h="10753" extrusionOk="0">
                  <a:moveTo>
                    <a:pt x="1294" y="0"/>
                  </a:moveTo>
                  <a:cubicBezTo>
                    <a:pt x="712" y="0"/>
                    <a:pt x="161" y="382"/>
                    <a:pt x="98" y="902"/>
                  </a:cubicBezTo>
                  <a:cubicBezTo>
                    <a:pt x="0" y="1459"/>
                    <a:pt x="426" y="1967"/>
                    <a:pt x="984" y="1967"/>
                  </a:cubicBezTo>
                  <a:cubicBezTo>
                    <a:pt x="991" y="1967"/>
                    <a:pt x="998" y="1967"/>
                    <a:pt x="1005" y="1967"/>
                  </a:cubicBezTo>
                  <a:cubicBezTo>
                    <a:pt x="1565" y="1967"/>
                    <a:pt x="1850" y="1341"/>
                    <a:pt x="1639" y="1082"/>
                  </a:cubicBezTo>
                  <a:cubicBezTo>
                    <a:pt x="1561" y="962"/>
                    <a:pt x="1441" y="908"/>
                    <a:pt x="1322" y="908"/>
                  </a:cubicBezTo>
                  <a:cubicBezTo>
                    <a:pt x="1116" y="908"/>
                    <a:pt x="914" y="1069"/>
                    <a:pt x="934" y="1328"/>
                  </a:cubicBezTo>
                  <a:cubicBezTo>
                    <a:pt x="951" y="1639"/>
                    <a:pt x="1295" y="1607"/>
                    <a:pt x="1344" y="1656"/>
                  </a:cubicBezTo>
                  <a:cubicBezTo>
                    <a:pt x="1377" y="1689"/>
                    <a:pt x="1344" y="1754"/>
                    <a:pt x="1344" y="1754"/>
                  </a:cubicBezTo>
                  <a:cubicBezTo>
                    <a:pt x="1295" y="1820"/>
                    <a:pt x="1229" y="1869"/>
                    <a:pt x="1164" y="1902"/>
                  </a:cubicBezTo>
                  <a:cubicBezTo>
                    <a:pt x="1148" y="1902"/>
                    <a:pt x="1131" y="1918"/>
                    <a:pt x="1115" y="1918"/>
                  </a:cubicBezTo>
                  <a:lnTo>
                    <a:pt x="1098" y="1918"/>
                  </a:lnTo>
                  <a:cubicBezTo>
                    <a:pt x="1065" y="1922"/>
                    <a:pt x="1031" y="1924"/>
                    <a:pt x="999" y="1924"/>
                  </a:cubicBezTo>
                  <a:cubicBezTo>
                    <a:pt x="473" y="1924"/>
                    <a:pt x="72" y="1443"/>
                    <a:pt x="180" y="918"/>
                  </a:cubicBezTo>
                  <a:cubicBezTo>
                    <a:pt x="252" y="446"/>
                    <a:pt x="747" y="122"/>
                    <a:pt x="1265" y="122"/>
                  </a:cubicBezTo>
                  <a:cubicBezTo>
                    <a:pt x="1574" y="122"/>
                    <a:pt x="1892" y="238"/>
                    <a:pt x="2131" y="508"/>
                  </a:cubicBezTo>
                  <a:cubicBezTo>
                    <a:pt x="2754" y="1246"/>
                    <a:pt x="2623" y="2426"/>
                    <a:pt x="2246" y="3442"/>
                  </a:cubicBezTo>
                  <a:cubicBezTo>
                    <a:pt x="1426" y="5458"/>
                    <a:pt x="541" y="7491"/>
                    <a:pt x="1148" y="8966"/>
                  </a:cubicBezTo>
                  <a:cubicBezTo>
                    <a:pt x="1426" y="9720"/>
                    <a:pt x="1967" y="10359"/>
                    <a:pt x="2672" y="10753"/>
                  </a:cubicBezTo>
                  <a:cubicBezTo>
                    <a:pt x="2000" y="10327"/>
                    <a:pt x="1492" y="9687"/>
                    <a:pt x="1229" y="8950"/>
                  </a:cubicBezTo>
                  <a:cubicBezTo>
                    <a:pt x="689" y="7507"/>
                    <a:pt x="1557" y="5557"/>
                    <a:pt x="2410" y="3508"/>
                  </a:cubicBezTo>
                  <a:cubicBezTo>
                    <a:pt x="2787" y="2475"/>
                    <a:pt x="2934" y="1230"/>
                    <a:pt x="2246" y="426"/>
                  </a:cubicBezTo>
                  <a:cubicBezTo>
                    <a:pt x="1976" y="127"/>
                    <a:pt x="1630" y="0"/>
                    <a:pt x="12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6" name="Google Shape;9606;p22"/>
            <p:cNvSpPr/>
            <p:nvPr/>
          </p:nvSpPr>
          <p:spPr>
            <a:xfrm>
              <a:off x="8286176" y="5254008"/>
              <a:ext cx="124120" cy="122032"/>
            </a:xfrm>
            <a:custGeom>
              <a:avLst/>
              <a:gdLst/>
              <a:ahLst/>
              <a:cxnLst/>
              <a:rect l="l" t="t" r="r" b="b"/>
              <a:pathLst>
                <a:path w="3803" h="3739" extrusionOk="0">
                  <a:moveTo>
                    <a:pt x="508" y="1"/>
                  </a:moveTo>
                  <a:cubicBezTo>
                    <a:pt x="508" y="1"/>
                    <a:pt x="279" y="83"/>
                    <a:pt x="148" y="673"/>
                  </a:cubicBezTo>
                  <a:cubicBezTo>
                    <a:pt x="0" y="1279"/>
                    <a:pt x="279" y="1493"/>
                    <a:pt x="1066" y="1870"/>
                  </a:cubicBezTo>
                  <a:cubicBezTo>
                    <a:pt x="1836" y="2230"/>
                    <a:pt x="1885" y="3509"/>
                    <a:pt x="1885" y="3509"/>
                  </a:cubicBezTo>
                  <a:lnTo>
                    <a:pt x="1902" y="3738"/>
                  </a:lnTo>
                  <a:lnTo>
                    <a:pt x="1918" y="3509"/>
                  </a:lnTo>
                  <a:cubicBezTo>
                    <a:pt x="1918" y="3509"/>
                    <a:pt x="1967" y="2214"/>
                    <a:pt x="2754" y="1870"/>
                  </a:cubicBezTo>
                  <a:cubicBezTo>
                    <a:pt x="3524" y="1509"/>
                    <a:pt x="3803" y="1279"/>
                    <a:pt x="3655" y="673"/>
                  </a:cubicBezTo>
                  <a:cubicBezTo>
                    <a:pt x="3524" y="83"/>
                    <a:pt x="3295" y="1"/>
                    <a:pt x="3295" y="1"/>
                  </a:cubicBezTo>
                  <a:cubicBezTo>
                    <a:pt x="3295" y="1"/>
                    <a:pt x="3295" y="268"/>
                    <a:pt x="3112" y="268"/>
                  </a:cubicBezTo>
                  <a:cubicBezTo>
                    <a:pt x="3098" y="268"/>
                    <a:pt x="3082" y="267"/>
                    <a:pt x="3065" y="263"/>
                  </a:cubicBezTo>
                  <a:cubicBezTo>
                    <a:pt x="2957" y="240"/>
                    <a:pt x="2816" y="181"/>
                    <a:pt x="2684" y="181"/>
                  </a:cubicBezTo>
                  <a:cubicBezTo>
                    <a:pt x="2535" y="181"/>
                    <a:pt x="2397" y="256"/>
                    <a:pt x="2328" y="542"/>
                  </a:cubicBezTo>
                  <a:cubicBezTo>
                    <a:pt x="2217" y="1062"/>
                    <a:pt x="2168" y="1643"/>
                    <a:pt x="1945" y="1643"/>
                  </a:cubicBezTo>
                  <a:cubicBezTo>
                    <a:pt x="1936" y="1643"/>
                    <a:pt x="1927" y="1642"/>
                    <a:pt x="1918" y="1640"/>
                  </a:cubicBezTo>
                  <a:lnTo>
                    <a:pt x="1885" y="1640"/>
                  </a:lnTo>
                  <a:cubicBezTo>
                    <a:pt x="1876" y="1642"/>
                    <a:pt x="1868" y="1643"/>
                    <a:pt x="1859" y="1643"/>
                  </a:cubicBezTo>
                  <a:cubicBezTo>
                    <a:pt x="1651" y="1643"/>
                    <a:pt x="1586" y="1062"/>
                    <a:pt x="1475" y="542"/>
                  </a:cubicBezTo>
                  <a:cubicBezTo>
                    <a:pt x="1406" y="256"/>
                    <a:pt x="1268" y="181"/>
                    <a:pt x="1119" y="181"/>
                  </a:cubicBezTo>
                  <a:cubicBezTo>
                    <a:pt x="987" y="181"/>
                    <a:pt x="846" y="240"/>
                    <a:pt x="738" y="263"/>
                  </a:cubicBezTo>
                  <a:cubicBezTo>
                    <a:pt x="721" y="267"/>
                    <a:pt x="705" y="268"/>
                    <a:pt x="691" y="268"/>
                  </a:cubicBezTo>
                  <a:cubicBezTo>
                    <a:pt x="508" y="268"/>
                    <a:pt x="508" y="1"/>
                    <a:pt x="50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7" name="Google Shape;9607;p22"/>
            <p:cNvSpPr/>
            <p:nvPr/>
          </p:nvSpPr>
          <p:spPr>
            <a:xfrm>
              <a:off x="8326288" y="5169510"/>
              <a:ext cx="44420" cy="110772"/>
            </a:xfrm>
            <a:custGeom>
              <a:avLst/>
              <a:gdLst/>
              <a:ahLst/>
              <a:cxnLst/>
              <a:rect l="l" t="t" r="r" b="b"/>
              <a:pathLst>
                <a:path w="1361" h="3394" extrusionOk="0">
                  <a:moveTo>
                    <a:pt x="689" y="0"/>
                  </a:moveTo>
                  <a:lnTo>
                    <a:pt x="640" y="344"/>
                  </a:lnTo>
                  <a:cubicBezTo>
                    <a:pt x="607" y="607"/>
                    <a:pt x="509" y="869"/>
                    <a:pt x="361" y="1098"/>
                  </a:cubicBezTo>
                  <a:cubicBezTo>
                    <a:pt x="132" y="1443"/>
                    <a:pt x="0" y="1770"/>
                    <a:pt x="296" y="2164"/>
                  </a:cubicBezTo>
                  <a:cubicBezTo>
                    <a:pt x="492" y="2426"/>
                    <a:pt x="607" y="2737"/>
                    <a:pt x="656" y="3065"/>
                  </a:cubicBezTo>
                  <a:cubicBezTo>
                    <a:pt x="656" y="3147"/>
                    <a:pt x="673" y="3393"/>
                    <a:pt x="689" y="3393"/>
                  </a:cubicBezTo>
                  <a:cubicBezTo>
                    <a:pt x="689" y="3393"/>
                    <a:pt x="705" y="3131"/>
                    <a:pt x="722" y="3065"/>
                  </a:cubicBezTo>
                  <a:cubicBezTo>
                    <a:pt x="754" y="2737"/>
                    <a:pt x="869" y="2426"/>
                    <a:pt x="1066" y="2164"/>
                  </a:cubicBezTo>
                  <a:cubicBezTo>
                    <a:pt x="1361" y="1754"/>
                    <a:pt x="1230" y="1443"/>
                    <a:pt x="1000" y="1098"/>
                  </a:cubicBezTo>
                  <a:cubicBezTo>
                    <a:pt x="853" y="869"/>
                    <a:pt x="754" y="607"/>
                    <a:pt x="722" y="344"/>
                  </a:cubicBezTo>
                  <a:lnTo>
                    <a:pt x="68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8" name="Google Shape;9608;p22"/>
            <p:cNvSpPr/>
            <p:nvPr/>
          </p:nvSpPr>
          <p:spPr>
            <a:xfrm>
              <a:off x="8257292" y="5138994"/>
              <a:ext cx="90439" cy="265930"/>
            </a:xfrm>
            <a:custGeom>
              <a:avLst/>
              <a:gdLst/>
              <a:ahLst/>
              <a:cxnLst/>
              <a:rect l="l" t="t" r="r" b="b"/>
              <a:pathLst>
                <a:path w="2771" h="8148" extrusionOk="0">
                  <a:moveTo>
                    <a:pt x="2082" y="1"/>
                  </a:moveTo>
                  <a:lnTo>
                    <a:pt x="2082" y="1"/>
                  </a:lnTo>
                  <a:cubicBezTo>
                    <a:pt x="2410" y="1099"/>
                    <a:pt x="967" y="1279"/>
                    <a:pt x="443" y="2902"/>
                  </a:cubicBezTo>
                  <a:cubicBezTo>
                    <a:pt x="0" y="4279"/>
                    <a:pt x="262" y="5230"/>
                    <a:pt x="1574" y="6131"/>
                  </a:cubicBezTo>
                  <a:cubicBezTo>
                    <a:pt x="2705" y="6934"/>
                    <a:pt x="2754" y="8000"/>
                    <a:pt x="2770" y="8147"/>
                  </a:cubicBezTo>
                  <a:cubicBezTo>
                    <a:pt x="2770" y="7639"/>
                    <a:pt x="2623" y="7164"/>
                    <a:pt x="2328" y="6754"/>
                  </a:cubicBezTo>
                  <a:cubicBezTo>
                    <a:pt x="2033" y="6328"/>
                    <a:pt x="1639" y="6066"/>
                    <a:pt x="1049" y="5557"/>
                  </a:cubicBezTo>
                  <a:cubicBezTo>
                    <a:pt x="869" y="5394"/>
                    <a:pt x="738" y="5197"/>
                    <a:pt x="639" y="4967"/>
                  </a:cubicBezTo>
                  <a:cubicBezTo>
                    <a:pt x="311" y="4131"/>
                    <a:pt x="967" y="3263"/>
                    <a:pt x="1311" y="2902"/>
                  </a:cubicBezTo>
                  <a:cubicBezTo>
                    <a:pt x="1721" y="2443"/>
                    <a:pt x="2426" y="1968"/>
                    <a:pt x="2573" y="1066"/>
                  </a:cubicBezTo>
                  <a:cubicBezTo>
                    <a:pt x="2705" y="181"/>
                    <a:pt x="2082" y="1"/>
                    <a:pt x="20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9" name="Google Shape;9609;p22"/>
            <p:cNvSpPr/>
            <p:nvPr/>
          </p:nvSpPr>
          <p:spPr>
            <a:xfrm>
              <a:off x="8159216" y="4830896"/>
              <a:ext cx="79374" cy="178135"/>
            </a:xfrm>
            <a:custGeom>
              <a:avLst/>
              <a:gdLst/>
              <a:ahLst/>
              <a:cxnLst/>
              <a:rect l="l" t="t" r="r" b="b"/>
              <a:pathLst>
                <a:path w="2432" h="5458" extrusionOk="0">
                  <a:moveTo>
                    <a:pt x="994" y="0"/>
                  </a:moveTo>
                  <a:cubicBezTo>
                    <a:pt x="642" y="0"/>
                    <a:pt x="0" y="573"/>
                    <a:pt x="284" y="2425"/>
                  </a:cubicBezTo>
                  <a:cubicBezTo>
                    <a:pt x="612" y="4458"/>
                    <a:pt x="2169" y="5409"/>
                    <a:pt x="2431" y="5458"/>
                  </a:cubicBezTo>
                  <a:cubicBezTo>
                    <a:pt x="2431" y="5458"/>
                    <a:pt x="907" y="4474"/>
                    <a:pt x="776" y="2802"/>
                  </a:cubicBezTo>
                  <a:cubicBezTo>
                    <a:pt x="645" y="1130"/>
                    <a:pt x="1153" y="1098"/>
                    <a:pt x="1317" y="737"/>
                  </a:cubicBezTo>
                  <a:cubicBezTo>
                    <a:pt x="1481" y="376"/>
                    <a:pt x="1415" y="114"/>
                    <a:pt x="1087" y="16"/>
                  </a:cubicBezTo>
                  <a:cubicBezTo>
                    <a:pt x="1060" y="6"/>
                    <a:pt x="1028" y="0"/>
                    <a:pt x="9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0" name="Google Shape;9610;p22"/>
            <p:cNvSpPr/>
            <p:nvPr/>
          </p:nvSpPr>
          <p:spPr>
            <a:xfrm>
              <a:off x="8124066" y="4782038"/>
              <a:ext cx="172293" cy="231824"/>
            </a:xfrm>
            <a:custGeom>
              <a:avLst/>
              <a:gdLst/>
              <a:ahLst/>
              <a:cxnLst/>
              <a:rect l="l" t="t" r="r" b="b"/>
              <a:pathLst>
                <a:path w="5279" h="7103" extrusionOk="0">
                  <a:moveTo>
                    <a:pt x="3593" y="0"/>
                  </a:moveTo>
                  <a:cubicBezTo>
                    <a:pt x="3382" y="0"/>
                    <a:pt x="3184" y="25"/>
                    <a:pt x="3017" y="54"/>
                  </a:cubicBezTo>
                  <a:cubicBezTo>
                    <a:pt x="2590" y="120"/>
                    <a:pt x="2181" y="300"/>
                    <a:pt x="1820" y="546"/>
                  </a:cubicBezTo>
                  <a:cubicBezTo>
                    <a:pt x="1" y="1890"/>
                    <a:pt x="328" y="4283"/>
                    <a:pt x="869" y="5430"/>
                  </a:cubicBezTo>
                  <a:cubicBezTo>
                    <a:pt x="1164" y="6102"/>
                    <a:pt x="1656" y="6692"/>
                    <a:pt x="2263" y="7102"/>
                  </a:cubicBezTo>
                  <a:cubicBezTo>
                    <a:pt x="1672" y="6660"/>
                    <a:pt x="1230" y="6070"/>
                    <a:pt x="951" y="5398"/>
                  </a:cubicBezTo>
                  <a:cubicBezTo>
                    <a:pt x="443" y="4250"/>
                    <a:pt x="197" y="1955"/>
                    <a:pt x="1918" y="693"/>
                  </a:cubicBezTo>
                  <a:cubicBezTo>
                    <a:pt x="2344" y="376"/>
                    <a:pt x="2901" y="184"/>
                    <a:pt x="3416" y="184"/>
                  </a:cubicBezTo>
                  <a:cubicBezTo>
                    <a:pt x="3832" y="184"/>
                    <a:pt x="4221" y="309"/>
                    <a:pt x="4492" y="595"/>
                  </a:cubicBezTo>
                  <a:cubicBezTo>
                    <a:pt x="5142" y="1246"/>
                    <a:pt x="4663" y="2300"/>
                    <a:pt x="3951" y="2300"/>
                  </a:cubicBezTo>
                  <a:cubicBezTo>
                    <a:pt x="3945" y="2300"/>
                    <a:pt x="3940" y="2300"/>
                    <a:pt x="3934" y="2300"/>
                  </a:cubicBezTo>
                  <a:cubicBezTo>
                    <a:pt x="3907" y="2303"/>
                    <a:pt x="3880" y="2304"/>
                    <a:pt x="3853" y="2304"/>
                  </a:cubicBezTo>
                  <a:cubicBezTo>
                    <a:pt x="3589" y="2304"/>
                    <a:pt x="3346" y="2162"/>
                    <a:pt x="3197" y="1939"/>
                  </a:cubicBezTo>
                  <a:cubicBezTo>
                    <a:pt x="3148" y="1824"/>
                    <a:pt x="3131" y="1710"/>
                    <a:pt x="3131" y="1578"/>
                  </a:cubicBezTo>
                  <a:cubicBezTo>
                    <a:pt x="3160" y="1327"/>
                    <a:pt x="3241" y="1247"/>
                    <a:pt x="3295" y="1247"/>
                  </a:cubicBezTo>
                  <a:cubicBezTo>
                    <a:pt x="3333" y="1247"/>
                    <a:pt x="3358" y="1285"/>
                    <a:pt x="3344" y="1333"/>
                  </a:cubicBezTo>
                  <a:cubicBezTo>
                    <a:pt x="3315" y="1569"/>
                    <a:pt x="3499" y="1766"/>
                    <a:pt x="3728" y="1766"/>
                  </a:cubicBezTo>
                  <a:cubicBezTo>
                    <a:pt x="3752" y="1766"/>
                    <a:pt x="3778" y="1764"/>
                    <a:pt x="3803" y="1759"/>
                  </a:cubicBezTo>
                  <a:cubicBezTo>
                    <a:pt x="4213" y="1693"/>
                    <a:pt x="4328" y="1152"/>
                    <a:pt x="3951" y="956"/>
                  </a:cubicBezTo>
                  <a:cubicBezTo>
                    <a:pt x="3857" y="909"/>
                    <a:pt x="3759" y="887"/>
                    <a:pt x="3663" y="887"/>
                  </a:cubicBezTo>
                  <a:cubicBezTo>
                    <a:pt x="3354" y="887"/>
                    <a:pt x="3067" y="1110"/>
                    <a:pt x="3017" y="1447"/>
                  </a:cubicBezTo>
                  <a:cubicBezTo>
                    <a:pt x="2967" y="1775"/>
                    <a:pt x="3131" y="2103"/>
                    <a:pt x="3426" y="2267"/>
                  </a:cubicBezTo>
                  <a:lnTo>
                    <a:pt x="3459" y="2267"/>
                  </a:lnTo>
                  <a:cubicBezTo>
                    <a:pt x="3557" y="2316"/>
                    <a:pt x="3656" y="2365"/>
                    <a:pt x="3754" y="2382"/>
                  </a:cubicBezTo>
                  <a:cubicBezTo>
                    <a:pt x="3857" y="2407"/>
                    <a:pt x="3960" y="2419"/>
                    <a:pt x="4060" y="2419"/>
                  </a:cubicBezTo>
                  <a:cubicBezTo>
                    <a:pt x="4660" y="2419"/>
                    <a:pt x="5176" y="1986"/>
                    <a:pt x="5246" y="1480"/>
                  </a:cubicBezTo>
                  <a:cubicBezTo>
                    <a:pt x="5279" y="1054"/>
                    <a:pt x="5115" y="644"/>
                    <a:pt x="4803" y="382"/>
                  </a:cubicBezTo>
                  <a:cubicBezTo>
                    <a:pt x="4421" y="84"/>
                    <a:pt x="3983" y="0"/>
                    <a:pt x="35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1" name="Google Shape;9611;p22"/>
            <p:cNvSpPr/>
            <p:nvPr/>
          </p:nvSpPr>
          <p:spPr>
            <a:xfrm>
              <a:off x="8229452" y="4721169"/>
              <a:ext cx="238091" cy="167496"/>
            </a:xfrm>
            <a:custGeom>
              <a:avLst/>
              <a:gdLst/>
              <a:ahLst/>
              <a:cxnLst/>
              <a:rect l="l" t="t" r="r" b="b"/>
              <a:pathLst>
                <a:path w="7295" h="5132" extrusionOk="0">
                  <a:moveTo>
                    <a:pt x="1729" y="1"/>
                  </a:moveTo>
                  <a:cubicBezTo>
                    <a:pt x="1336" y="1"/>
                    <a:pt x="952" y="172"/>
                    <a:pt x="689" y="493"/>
                  </a:cubicBezTo>
                  <a:cubicBezTo>
                    <a:pt x="604" y="635"/>
                    <a:pt x="453" y="706"/>
                    <a:pt x="303" y="706"/>
                  </a:cubicBezTo>
                  <a:cubicBezTo>
                    <a:pt x="194" y="706"/>
                    <a:pt x="84" y="668"/>
                    <a:pt x="1" y="591"/>
                  </a:cubicBezTo>
                  <a:lnTo>
                    <a:pt x="1" y="591"/>
                  </a:lnTo>
                  <a:cubicBezTo>
                    <a:pt x="33" y="952"/>
                    <a:pt x="50" y="1018"/>
                    <a:pt x="1755" y="1739"/>
                  </a:cubicBezTo>
                  <a:cubicBezTo>
                    <a:pt x="3066" y="2296"/>
                    <a:pt x="3508" y="4247"/>
                    <a:pt x="3656" y="5132"/>
                  </a:cubicBezTo>
                  <a:cubicBezTo>
                    <a:pt x="3787" y="4263"/>
                    <a:pt x="4230" y="2296"/>
                    <a:pt x="5541" y="1739"/>
                  </a:cubicBezTo>
                  <a:cubicBezTo>
                    <a:pt x="7246" y="1018"/>
                    <a:pt x="7262" y="952"/>
                    <a:pt x="7295" y="591"/>
                  </a:cubicBezTo>
                  <a:lnTo>
                    <a:pt x="7295" y="591"/>
                  </a:lnTo>
                  <a:cubicBezTo>
                    <a:pt x="7212" y="668"/>
                    <a:pt x="7102" y="706"/>
                    <a:pt x="6992" y="706"/>
                  </a:cubicBezTo>
                  <a:cubicBezTo>
                    <a:pt x="6842" y="706"/>
                    <a:pt x="6691" y="635"/>
                    <a:pt x="6606" y="493"/>
                  </a:cubicBezTo>
                  <a:cubicBezTo>
                    <a:pt x="6344" y="172"/>
                    <a:pt x="5959" y="1"/>
                    <a:pt x="5567" y="1"/>
                  </a:cubicBezTo>
                  <a:cubicBezTo>
                    <a:pt x="5299" y="1"/>
                    <a:pt x="5027" y="81"/>
                    <a:pt x="4787" y="247"/>
                  </a:cubicBezTo>
                  <a:cubicBezTo>
                    <a:pt x="4213" y="657"/>
                    <a:pt x="3836" y="1476"/>
                    <a:pt x="3656" y="2657"/>
                  </a:cubicBezTo>
                  <a:cubicBezTo>
                    <a:pt x="3459" y="1460"/>
                    <a:pt x="3082" y="641"/>
                    <a:pt x="2509" y="247"/>
                  </a:cubicBezTo>
                  <a:cubicBezTo>
                    <a:pt x="2269" y="81"/>
                    <a:pt x="1997" y="1"/>
                    <a:pt x="172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2" name="Google Shape;9612;p22"/>
            <p:cNvSpPr/>
            <p:nvPr/>
          </p:nvSpPr>
          <p:spPr>
            <a:xfrm>
              <a:off x="8304877" y="4628119"/>
              <a:ext cx="87240" cy="145008"/>
            </a:xfrm>
            <a:custGeom>
              <a:avLst/>
              <a:gdLst/>
              <a:ahLst/>
              <a:cxnLst/>
              <a:rect l="l" t="t" r="r" b="b"/>
              <a:pathLst>
                <a:path w="2673" h="4443" extrusionOk="0">
                  <a:moveTo>
                    <a:pt x="1345" y="0"/>
                  </a:moveTo>
                  <a:cubicBezTo>
                    <a:pt x="1263" y="164"/>
                    <a:pt x="1148" y="312"/>
                    <a:pt x="1017" y="426"/>
                  </a:cubicBezTo>
                  <a:cubicBezTo>
                    <a:pt x="575" y="853"/>
                    <a:pt x="1" y="1721"/>
                    <a:pt x="738" y="2918"/>
                  </a:cubicBezTo>
                  <a:cubicBezTo>
                    <a:pt x="1017" y="3377"/>
                    <a:pt x="1230" y="3901"/>
                    <a:pt x="1345" y="4442"/>
                  </a:cubicBezTo>
                  <a:cubicBezTo>
                    <a:pt x="1460" y="3901"/>
                    <a:pt x="1656" y="3377"/>
                    <a:pt x="1951" y="2918"/>
                  </a:cubicBezTo>
                  <a:cubicBezTo>
                    <a:pt x="2673" y="1721"/>
                    <a:pt x="2115" y="869"/>
                    <a:pt x="1673" y="426"/>
                  </a:cubicBezTo>
                  <a:cubicBezTo>
                    <a:pt x="1542" y="312"/>
                    <a:pt x="1427" y="164"/>
                    <a:pt x="13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3" name="Google Shape;9613;p22"/>
            <p:cNvSpPr/>
            <p:nvPr/>
          </p:nvSpPr>
          <p:spPr>
            <a:xfrm>
              <a:off x="8248708" y="4491433"/>
              <a:ext cx="199578" cy="219096"/>
            </a:xfrm>
            <a:custGeom>
              <a:avLst/>
              <a:gdLst/>
              <a:ahLst/>
              <a:cxnLst/>
              <a:rect l="l" t="t" r="r" b="b"/>
              <a:pathLst>
                <a:path w="6115" h="6713" extrusionOk="0">
                  <a:moveTo>
                    <a:pt x="1601" y="0"/>
                  </a:moveTo>
                  <a:cubicBezTo>
                    <a:pt x="1200" y="0"/>
                    <a:pt x="807" y="159"/>
                    <a:pt x="574" y="451"/>
                  </a:cubicBezTo>
                  <a:cubicBezTo>
                    <a:pt x="1" y="1107"/>
                    <a:pt x="476" y="2074"/>
                    <a:pt x="1132" y="2106"/>
                  </a:cubicBezTo>
                  <a:cubicBezTo>
                    <a:pt x="1151" y="2107"/>
                    <a:pt x="1170" y="2108"/>
                    <a:pt x="1188" y="2108"/>
                  </a:cubicBezTo>
                  <a:cubicBezTo>
                    <a:pt x="1800" y="2108"/>
                    <a:pt x="2013" y="1589"/>
                    <a:pt x="1886" y="1287"/>
                  </a:cubicBezTo>
                  <a:cubicBezTo>
                    <a:pt x="1830" y="1118"/>
                    <a:pt x="1677" y="998"/>
                    <a:pt x="1500" y="998"/>
                  </a:cubicBezTo>
                  <a:cubicBezTo>
                    <a:pt x="1471" y="998"/>
                    <a:pt x="1441" y="1001"/>
                    <a:pt x="1410" y="1008"/>
                  </a:cubicBezTo>
                  <a:cubicBezTo>
                    <a:pt x="1263" y="1025"/>
                    <a:pt x="1148" y="1156"/>
                    <a:pt x="1165" y="1320"/>
                  </a:cubicBezTo>
                  <a:cubicBezTo>
                    <a:pt x="1154" y="1475"/>
                    <a:pt x="1282" y="1572"/>
                    <a:pt x="1410" y="1572"/>
                  </a:cubicBezTo>
                  <a:cubicBezTo>
                    <a:pt x="1484" y="1572"/>
                    <a:pt x="1559" y="1539"/>
                    <a:pt x="1607" y="1467"/>
                  </a:cubicBezTo>
                  <a:cubicBezTo>
                    <a:pt x="1649" y="1401"/>
                    <a:pt x="1693" y="1375"/>
                    <a:pt x="1731" y="1375"/>
                  </a:cubicBezTo>
                  <a:cubicBezTo>
                    <a:pt x="1798" y="1375"/>
                    <a:pt x="1847" y="1455"/>
                    <a:pt x="1837" y="1549"/>
                  </a:cubicBezTo>
                  <a:cubicBezTo>
                    <a:pt x="1747" y="1793"/>
                    <a:pt x="1516" y="1946"/>
                    <a:pt x="1271" y="1946"/>
                  </a:cubicBezTo>
                  <a:cubicBezTo>
                    <a:pt x="1203" y="1946"/>
                    <a:pt x="1134" y="1935"/>
                    <a:pt x="1066" y="1910"/>
                  </a:cubicBezTo>
                  <a:cubicBezTo>
                    <a:pt x="656" y="1779"/>
                    <a:pt x="460" y="1057"/>
                    <a:pt x="1017" y="648"/>
                  </a:cubicBezTo>
                  <a:cubicBezTo>
                    <a:pt x="1140" y="561"/>
                    <a:pt x="1319" y="515"/>
                    <a:pt x="1519" y="515"/>
                  </a:cubicBezTo>
                  <a:cubicBezTo>
                    <a:pt x="2117" y="515"/>
                    <a:pt x="2902" y="927"/>
                    <a:pt x="2951" y="1910"/>
                  </a:cubicBezTo>
                  <a:cubicBezTo>
                    <a:pt x="2951" y="3074"/>
                    <a:pt x="2033" y="4123"/>
                    <a:pt x="1771" y="4893"/>
                  </a:cubicBezTo>
                  <a:cubicBezTo>
                    <a:pt x="1417" y="5955"/>
                    <a:pt x="1853" y="6622"/>
                    <a:pt x="1900" y="6708"/>
                  </a:cubicBezTo>
                  <a:lnTo>
                    <a:pt x="1900" y="6708"/>
                  </a:lnTo>
                  <a:cubicBezTo>
                    <a:pt x="1607" y="6152"/>
                    <a:pt x="1591" y="5498"/>
                    <a:pt x="1853" y="4926"/>
                  </a:cubicBezTo>
                  <a:cubicBezTo>
                    <a:pt x="2050" y="4401"/>
                    <a:pt x="2492" y="3844"/>
                    <a:pt x="2804" y="3139"/>
                  </a:cubicBezTo>
                  <a:cubicBezTo>
                    <a:pt x="2918" y="2926"/>
                    <a:pt x="3000" y="2680"/>
                    <a:pt x="3066" y="2434"/>
                  </a:cubicBezTo>
                  <a:cubicBezTo>
                    <a:pt x="3115" y="2680"/>
                    <a:pt x="3197" y="2926"/>
                    <a:pt x="3312" y="3139"/>
                  </a:cubicBezTo>
                  <a:cubicBezTo>
                    <a:pt x="3623" y="3844"/>
                    <a:pt x="4066" y="4401"/>
                    <a:pt x="4263" y="4926"/>
                  </a:cubicBezTo>
                  <a:cubicBezTo>
                    <a:pt x="4524" y="5498"/>
                    <a:pt x="4508" y="6152"/>
                    <a:pt x="4216" y="6708"/>
                  </a:cubicBezTo>
                  <a:lnTo>
                    <a:pt x="4216" y="6708"/>
                  </a:lnTo>
                  <a:cubicBezTo>
                    <a:pt x="4263" y="6622"/>
                    <a:pt x="4698" y="5955"/>
                    <a:pt x="4344" y="4893"/>
                  </a:cubicBezTo>
                  <a:cubicBezTo>
                    <a:pt x="4082" y="4123"/>
                    <a:pt x="3164" y="3074"/>
                    <a:pt x="3164" y="1910"/>
                  </a:cubicBezTo>
                  <a:cubicBezTo>
                    <a:pt x="3213" y="927"/>
                    <a:pt x="3999" y="515"/>
                    <a:pt x="4596" y="515"/>
                  </a:cubicBezTo>
                  <a:cubicBezTo>
                    <a:pt x="4796" y="515"/>
                    <a:pt x="4975" y="561"/>
                    <a:pt x="5098" y="648"/>
                  </a:cubicBezTo>
                  <a:cubicBezTo>
                    <a:pt x="5656" y="1057"/>
                    <a:pt x="5459" y="1779"/>
                    <a:pt x="5049" y="1910"/>
                  </a:cubicBezTo>
                  <a:cubicBezTo>
                    <a:pt x="4982" y="1935"/>
                    <a:pt x="4913" y="1946"/>
                    <a:pt x="4845" y="1946"/>
                  </a:cubicBezTo>
                  <a:cubicBezTo>
                    <a:pt x="4599" y="1946"/>
                    <a:pt x="4369" y="1793"/>
                    <a:pt x="4279" y="1549"/>
                  </a:cubicBezTo>
                  <a:cubicBezTo>
                    <a:pt x="4258" y="1455"/>
                    <a:pt x="4310" y="1375"/>
                    <a:pt x="4380" y="1375"/>
                  </a:cubicBezTo>
                  <a:cubicBezTo>
                    <a:pt x="4420" y="1375"/>
                    <a:pt x="4467" y="1401"/>
                    <a:pt x="4508" y="1467"/>
                  </a:cubicBezTo>
                  <a:cubicBezTo>
                    <a:pt x="4556" y="1539"/>
                    <a:pt x="4631" y="1572"/>
                    <a:pt x="4705" y="1572"/>
                  </a:cubicBezTo>
                  <a:cubicBezTo>
                    <a:pt x="4834" y="1572"/>
                    <a:pt x="4961" y="1475"/>
                    <a:pt x="4951" y="1320"/>
                  </a:cubicBezTo>
                  <a:cubicBezTo>
                    <a:pt x="4967" y="1156"/>
                    <a:pt x="4853" y="1025"/>
                    <a:pt x="4705" y="1008"/>
                  </a:cubicBezTo>
                  <a:cubicBezTo>
                    <a:pt x="4675" y="1001"/>
                    <a:pt x="4645" y="998"/>
                    <a:pt x="4615" y="998"/>
                  </a:cubicBezTo>
                  <a:cubicBezTo>
                    <a:pt x="4438" y="998"/>
                    <a:pt x="4286" y="1118"/>
                    <a:pt x="4230" y="1287"/>
                  </a:cubicBezTo>
                  <a:cubicBezTo>
                    <a:pt x="4101" y="1594"/>
                    <a:pt x="4353" y="2107"/>
                    <a:pt x="4955" y="2107"/>
                  </a:cubicBezTo>
                  <a:cubicBezTo>
                    <a:pt x="4965" y="2107"/>
                    <a:pt x="4974" y="2107"/>
                    <a:pt x="4984" y="2106"/>
                  </a:cubicBezTo>
                  <a:cubicBezTo>
                    <a:pt x="5607" y="2074"/>
                    <a:pt x="6115" y="1107"/>
                    <a:pt x="5541" y="451"/>
                  </a:cubicBezTo>
                  <a:cubicBezTo>
                    <a:pt x="5309" y="159"/>
                    <a:pt x="4915" y="0"/>
                    <a:pt x="4515" y="0"/>
                  </a:cubicBezTo>
                  <a:cubicBezTo>
                    <a:pt x="4039" y="0"/>
                    <a:pt x="3552" y="224"/>
                    <a:pt x="3312" y="713"/>
                  </a:cubicBezTo>
                  <a:cubicBezTo>
                    <a:pt x="3197" y="877"/>
                    <a:pt x="3115" y="1074"/>
                    <a:pt x="3066" y="1271"/>
                  </a:cubicBezTo>
                  <a:cubicBezTo>
                    <a:pt x="3000" y="1074"/>
                    <a:pt x="2918" y="877"/>
                    <a:pt x="2804" y="713"/>
                  </a:cubicBezTo>
                  <a:cubicBezTo>
                    <a:pt x="2563" y="224"/>
                    <a:pt x="2077" y="0"/>
                    <a:pt x="1601" y="0"/>
                  </a:cubicBezTo>
                  <a:close/>
                  <a:moveTo>
                    <a:pt x="1900" y="6708"/>
                  </a:moveTo>
                  <a:lnTo>
                    <a:pt x="1900" y="6708"/>
                  </a:lnTo>
                  <a:cubicBezTo>
                    <a:pt x="1901" y="6710"/>
                    <a:pt x="1901" y="6711"/>
                    <a:pt x="1902" y="6712"/>
                  </a:cubicBezTo>
                  <a:cubicBezTo>
                    <a:pt x="1902" y="6711"/>
                    <a:pt x="1901" y="6710"/>
                    <a:pt x="1900" y="6708"/>
                  </a:cubicBezTo>
                  <a:close/>
                  <a:moveTo>
                    <a:pt x="4216" y="6708"/>
                  </a:moveTo>
                  <a:cubicBezTo>
                    <a:pt x="4215" y="6710"/>
                    <a:pt x="4214" y="6711"/>
                    <a:pt x="4213" y="6712"/>
                  </a:cubicBezTo>
                  <a:cubicBezTo>
                    <a:pt x="4214" y="6711"/>
                    <a:pt x="4215" y="6710"/>
                    <a:pt x="4216" y="6708"/>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4" name="Google Shape;9614;p22"/>
            <p:cNvSpPr/>
            <p:nvPr/>
          </p:nvSpPr>
          <p:spPr>
            <a:xfrm>
              <a:off x="8087153" y="4602433"/>
              <a:ext cx="170139" cy="267530"/>
            </a:xfrm>
            <a:custGeom>
              <a:avLst/>
              <a:gdLst/>
              <a:ahLst/>
              <a:cxnLst/>
              <a:rect l="l" t="t" r="r" b="b"/>
              <a:pathLst>
                <a:path w="5213" h="8197" extrusionOk="0">
                  <a:moveTo>
                    <a:pt x="4115" y="0"/>
                  </a:moveTo>
                  <a:lnTo>
                    <a:pt x="4115" y="0"/>
                  </a:lnTo>
                  <a:cubicBezTo>
                    <a:pt x="4115" y="1"/>
                    <a:pt x="4180" y="607"/>
                    <a:pt x="3803" y="836"/>
                  </a:cubicBezTo>
                  <a:cubicBezTo>
                    <a:pt x="3410" y="1066"/>
                    <a:pt x="2836" y="1525"/>
                    <a:pt x="3443" y="2049"/>
                  </a:cubicBezTo>
                  <a:cubicBezTo>
                    <a:pt x="4033" y="2574"/>
                    <a:pt x="4197" y="3328"/>
                    <a:pt x="3689" y="4065"/>
                  </a:cubicBezTo>
                  <a:cubicBezTo>
                    <a:pt x="3689" y="4065"/>
                    <a:pt x="3984" y="2967"/>
                    <a:pt x="3246" y="2475"/>
                  </a:cubicBezTo>
                  <a:cubicBezTo>
                    <a:pt x="3054" y="2343"/>
                    <a:pt x="2896" y="2306"/>
                    <a:pt x="2779" y="2306"/>
                  </a:cubicBezTo>
                  <a:cubicBezTo>
                    <a:pt x="2637" y="2306"/>
                    <a:pt x="2558" y="2361"/>
                    <a:pt x="2558" y="2361"/>
                  </a:cubicBezTo>
                  <a:cubicBezTo>
                    <a:pt x="2623" y="2492"/>
                    <a:pt x="2656" y="2623"/>
                    <a:pt x="2689" y="2771"/>
                  </a:cubicBezTo>
                  <a:cubicBezTo>
                    <a:pt x="2689" y="2984"/>
                    <a:pt x="2213" y="3344"/>
                    <a:pt x="2558" y="3738"/>
                  </a:cubicBezTo>
                  <a:cubicBezTo>
                    <a:pt x="2918" y="4131"/>
                    <a:pt x="3148" y="4918"/>
                    <a:pt x="1951" y="5787"/>
                  </a:cubicBezTo>
                  <a:cubicBezTo>
                    <a:pt x="1951" y="5787"/>
                    <a:pt x="2558" y="4426"/>
                    <a:pt x="2197" y="3721"/>
                  </a:cubicBezTo>
                  <a:cubicBezTo>
                    <a:pt x="1836" y="2984"/>
                    <a:pt x="1377" y="3131"/>
                    <a:pt x="968" y="2541"/>
                  </a:cubicBezTo>
                  <a:cubicBezTo>
                    <a:pt x="968" y="2541"/>
                    <a:pt x="1" y="3066"/>
                    <a:pt x="738" y="4229"/>
                  </a:cubicBezTo>
                  <a:cubicBezTo>
                    <a:pt x="1607" y="5573"/>
                    <a:pt x="541" y="7262"/>
                    <a:pt x="1459" y="8196"/>
                  </a:cubicBezTo>
                  <a:cubicBezTo>
                    <a:pt x="1459" y="8196"/>
                    <a:pt x="1410" y="6836"/>
                    <a:pt x="2672" y="5606"/>
                  </a:cubicBezTo>
                  <a:cubicBezTo>
                    <a:pt x="3934" y="4377"/>
                    <a:pt x="5213" y="2852"/>
                    <a:pt x="41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5" name="Google Shape;9615;p22"/>
            <p:cNvSpPr/>
            <p:nvPr/>
          </p:nvSpPr>
          <p:spPr>
            <a:xfrm>
              <a:off x="8236959" y="4569274"/>
              <a:ext cx="98990" cy="147130"/>
            </a:xfrm>
            <a:custGeom>
              <a:avLst/>
              <a:gdLst/>
              <a:ahLst/>
              <a:cxnLst/>
              <a:rect l="l" t="t" r="r" b="b"/>
              <a:pathLst>
                <a:path w="3033" h="4508" extrusionOk="0">
                  <a:moveTo>
                    <a:pt x="2574" y="0"/>
                  </a:moveTo>
                  <a:cubicBezTo>
                    <a:pt x="2541" y="262"/>
                    <a:pt x="2279" y="525"/>
                    <a:pt x="1623" y="820"/>
                  </a:cubicBezTo>
                  <a:cubicBezTo>
                    <a:pt x="967" y="1098"/>
                    <a:pt x="1213" y="1934"/>
                    <a:pt x="1279" y="2115"/>
                  </a:cubicBezTo>
                  <a:cubicBezTo>
                    <a:pt x="1326" y="2287"/>
                    <a:pt x="1388" y="2641"/>
                    <a:pt x="1191" y="2641"/>
                  </a:cubicBezTo>
                  <a:cubicBezTo>
                    <a:pt x="1182" y="2641"/>
                    <a:pt x="1173" y="2640"/>
                    <a:pt x="1164" y="2639"/>
                  </a:cubicBezTo>
                  <a:cubicBezTo>
                    <a:pt x="951" y="2606"/>
                    <a:pt x="1000" y="2492"/>
                    <a:pt x="1098" y="1820"/>
                  </a:cubicBezTo>
                  <a:cubicBezTo>
                    <a:pt x="1174" y="1300"/>
                    <a:pt x="839" y="1241"/>
                    <a:pt x="683" y="1241"/>
                  </a:cubicBezTo>
                  <a:cubicBezTo>
                    <a:pt x="637" y="1241"/>
                    <a:pt x="607" y="1246"/>
                    <a:pt x="607" y="1246"/>
                  </a:cubicBezTo>
                  <a:cubicBezTo>
                    <a:pt x="738" y="1426"/>
                    <a:pt x="721" y="1656"/>
                    <a:pt x="590" y="1820"/>
                  </a:cubicBezTo>
                  <a:cubicBezTo>
                    <a:pt x="344" y="2065"/>
                    <a:pt x="49" y="2344"/>
                    <a:pt x="295" y="3098"/>
                  </a:cubicBezTo>
                  <a:cubicBezTo>
                    <a:pt x="557" y="3852"/>
                    <a:pt x="0" y="4508"/>
                    <a:pt x="0" y="4508"/>
                  </a:cubicBezTo>
                  <a:cubicBezTo>
                    <a:pt x="3032" y="2017"/>
                    <a:pt x="2574" y="1"/>
                    <a:pt x="25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6" name="Google Shape;9616;p22"/>
            <p:cNvSpPr/>
            <p:nvPr/>
          </p:nvSpPr>
          <p:spPr>
            <a:xfrm>
              <a:off x="8040611" y="4849042"/>
              <a:ext cx="117201" cy="139134"/>
            </a:xfrm>
            <a:custGeom>
              <a:avLst/>
              <a:gdLst/>
              <a:ahLst/>
              <a:cxnLst/>
              <a:rect l="l" t="t" r="r" b="b"/>
              <a:pathLst>
                <a:path w="3591" h="4263" extrusionOk="0">
                  <a:moveTo>
                    <a:pt x="1869" y="1"/>
                  </a:moveTo>
                  <a:cubicBezTo>
                    <a:pt x="1869" y="1"/>
                    <a:pt x="2000" y="279"/>
                    <a:pt x="1656" y="525"/>
                  </a:cubicBezTo>
                  <a:cubicBezTo>
                    <a:pt x="1295" y="771"/>
                    <a:pt x="1" y="2443"/>
                    <a:pt x="3590" y="4262"/>
                  </a:cubicBezTo>
                  <a:cubicBezTo>
                    <a:pt x="3590" y="4262"/>
                    <a:pt x="2738" y="3771"/>
                    <a:pt x="2640" y="2476"/>
                  </a:cubicBezTo>
                  <a:cubicBezTo>
                    <a:pt x="2541" y="1197"/>
                    <a:pt x="2803" y="509"/>
                    <a:pt x="18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7" name="Google Shape;9617;p22"/>
            <p:cNvSpPr/>
            <p:nvPr/>
          </p:nvSpPr>
          <p:spPr>
            <a:xfrm>
              <a:off x="7897790" y="4934879"/>
              <a:ext cx="257347" cy="188938"/>
            </a:xfrm>
            <a:custGeom>
              <a:avLst/>
              <a:gdLst/>
              <a:ahLst/>
              <a:cxnLst/>
              <a:rect l="l" t="t" r="r" b="b"/>
              <a:pathLst>
                <a:path w="7885" h="5789" extrusionOk="0">
                  <a:moveTo>
                    <a:pt x="4671" y="1"/>
                  </a:moveTo>
                  <a:cubicBezTo>
                    <a:pt x="4529" y="1"/>
                    <a:pt x="4392" y="47"/>
                    <a:pt x="4262" y="141"/>
                  </a:cubicBezTo>
                  <a:cubicBezTo>
                    <a:pt x="3894" y="395"/>
                    <a:pt x="3663" y="609"/>
                    <a:pt x="3471" y="609"/>
                  </a:cubicBezTo>
                  <a:cubicBezTo>
                    <a:pt x="3415" y="609"/>
                    <a:pt x="3363" y="591"/>
                    <a:pt x="3311" y="551"/>
                  </a:cubicBezTo>
                  <a:lnTo>
                    <a:pt x="3311" y="551"/>
                  </a:lnTo>
                  <a:cubicBezTo>
                    <a:pt x="3311" y="551"/>
                    <a:pt x="3016" y="1174"/>
                    <a:pt x="3688" y="1387"/>
                  </a:cubicBezTo>
                  <a:cubicBezTo>
                    <a:pt x="4377" y="1583"/>
                    <a:pt x="4852" y="1714"/>
                    <a:pt x="4754" y="2091"/>
                  </a:cubicBezTo>
                  <a:cubicBezTo>
                    <a:pt x="4655" y="2468"/>
                    <a:pt x="3704" y="2550"/>
                    <a:pt x="2590" y="2714"/>
                  </a:cubicBezTo>
                  <a:cubicBezTo>
                    <a:pt x="1475" y="2878"/>
                    <a:pt x="590" y="3157"/>
                    <a:pt x="623" y="4124"/>
                  </a:cubicBezTo>
                  <a:cubicBezTo>
                    <a:pt x="648" y="4887"/>
                    <a:pt x="506" y="5245"/>
                    <a:pt x="250" y="5245"/>
                  </a:cubicBezTo>
                  <a:cubicBezTo>
                    <a:pt x="176" y="5245"/>
                    <a:pt x="92" y="5215"/>
                    <a:pt x="0" y="5157"/>
                  </a:cubicBezTo>
                  <a:lnTo>
                    <a:pt x="0" y="5157"/>
                  </a:lnTo>
                  <a:cubicBezTo>
                    <a:pt x="0" y="5157"/>
                    <a:pt x="248" y="5788"/>
                    <a:pt x="1194" y="5788"/>
                  </a:cubicBezTo>
                  <a:cubicBezTo>
                    <a:pt x="1388" y="5788"/>
                    <a:pt x="1612" y="5762"/>
                    <a:pt x="1869" y="5698"/>
                  </a:cubicBezTo>
                  <a:cubicBezTo>
                    <a:pt x="3377" y="5321"/>
                    <a:pt x="3573" y="4108"/>
                    <a:pt x="4213" y="3354"/>
                  </a:cubicBezTo>
                  <a:cubicBezTo>
                    <a:pt x="4852" y="2600"/>
                    <a:pt x="5491" y="1977"/>
                    <a:pt x="7884" y="1928"/>
                  </a:cubicBezTo>
                  <a:cubicBezTo>
                    <a:pt x="7884" y="1928"/>
                    <a:pt x="6409" y="1813"/>
                    <a:pt x="5868" y="960"/>
                  </a:cubicBezTo>
                  <a:cubicBezTo>
                    <a:pt x="5463" y="329"/>
                    <a:pt x="5049" y="1"/>
                    <a:pt x="467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8" name="Google Shape;9618;p22"/>
            <p:cNvSpPr/>
            <p:nvPr/>
          </p:nvSpPr>
          <p:spPr>
            <a:xfrm>
              <a:off x="8028829" y="5012654"/>
              <a:ext cx="250950" cy="205551"/>
            </a:xfrm>
            <a:custGeom>
              <a:avLst/>
              <a:gdLst/>
              <a:ahLst/>
              <a:cxnLst/>
              <a:rect l="l" t="t" r="r" b="b"/>
              <a:pathLst>
                <a:path w="7689" h="6298" extrusionOk="0">
                  <a:moveTo>
                    <a:pt x="3367" y="1"/>
                  </a:moveTo>
                  <a:cubicBezTo>
                    <a:pt x="3321" y="1"/>
                    <a:pt x="3276" y="2"/>
                    <a:pt x="3230" y="3"/>
                  </a:cubicBezTo>
                  <a:cubicBezTo>
                    <a:pt x="2656" y="20"/>
                    <a:pt x="2099" y="167"/>
                    <a:pt x="1607" y="462"/>
                  </a:cubicBezTo>
                  <a:cubicBezTo>
                    <a:pt x="1443" y="561"/>
                    <a:pt x="1279" y="676"/>
                    <a:pt x="1132" y="807"/>
                  </a:cubicBezTo>
                  <a:cubicBezTo>
                    <a:pt x="1" y="1807"/>
                    <a:pt x="362" y="3888"/>
                    <a:pt x="1706" y="4216"/>
                  </a:cubicBezTo>
                  <a:cubicBezTo>
                    <a:pt x="1838" y="4248"/>
                    <a:pt x="1975" y="4264"/>
                    <a:pt x="2111" y="4264"/>
                  </a:cubicBezTo>
                  <a:cubicBezTo>
                    <a:pt x="2597" y="4264"/>
                    <a:pt x="3076" y="4063"/>
                    <a:pt x="3345" y="3692"/>
                  </a:cubicBezTo>
                  <a:cubicBezTo>
                    <a:pt x="3656" y="3249"/>
                    <a:pt x="3656" y="2659"/>
                    <a:pt x="3345" y="2216"/>
                  </a:cubicBezTo>
                  <a:cubicBezTo>
                    <a:pt x="3132" y="1919"/>
                    <a:pt x="2796" y="1759"/>
                    <a:pt x="2457" y="1759"/>
                  </a:cubicBezTo>
                  <a:cubicBezTo>
                    <a:pt x="2272" y="1759"/>
                    <a:pt x="2086" y="1807"/>
                    <a:pt x="1919" y="1905"/>
                  </a:cubicBezTo>
                  <a:cubicBezTo>
                    <a:pt x="1640" y="2069"/>
                    <a:pt x="1509" y="2413"/>
                    <a:pt x="1607" y="2724"/>
                  </a:cubicBezTo>
                  <a:cubicBezTo>
                    <a:pt x="1624" y="2823"/>
                    <a:pt x="1673" y="2905"/>
                    <a:pt x="1738" y="2970"/>
                  </a:cubicBezTo>
                  <a:cubicBezTo>
                    <a:pt x="1846" y="3078"/>
                    <a:pt x="1989" y="3123"/>
                    <a:pt x="2130" y="3123"/>
                  </a:cubicBezTo>
                  <a:cubicBezTo>
                    <a:pt x="2373" y="3123"/>
                    <a:pt x="2609" y="2989"/>
                    <a:pt x="2640" y="2823"/>
                  </a:cubicBezTo>
                  <a:cubicBezTo>
                    <a:pt x="2714" y="2557"/>
                    <a:pt x="2509" y="2305"/>
                    <a:pt x="2252" y="2305"/>
                  </a:cubicBezTo>
                  <a:cubicBezTo>
                    <a:pt x="2223" y="2305"/>
                    <a:pt x="2194" y="2308"/>
                    <a:pt x="2165" y="2315"/>
                  </a:cubicBezTo>
                  <a:cubicBezTo>
                    <a:pt x="1902" y="2380"/>
                    <a:pt x="1919" y="2528"/>
                    <a:pt x="1837" y="2544"/>
                  </a:cubicBezTo>
                  <a:cubicBezTo>
                    <a:pt x="1738" y="2544"/>
                    <a:pt x="1738" y="2397"/>
                    <a:pt x="1738" y="2397"/>
                  </a:cubicBezTo>
                  <a:cubicBezTo>
                    <a:pt x="1738" y="2200"/>
                    <a:pt x="1837" y="2020"/>
                    <a:pt x="2017" y="1938"/>
                  </a:cubicBezTo>
                  <a:cubicBezTo>
                    <a:pt x="2159" y="1864"/>
                    <a:pt x="2310" y="1829"/>
                    <a:pt x="2460" y="1829"/>
                  </a:cubicBezTo>
                  <a:cubicBezTo>
                    <a:pt x="2779" y="1829"/>
                    <a:pt x="3090" y="1987"/>
                    <a:pt x="3279" y="2265"/>
                  </a:cubicBezTo>
                  <a:cubicBezTo>
                    <a:pt x="3541" y="2675"/>
                    <a:pt x="3541" y="3216"/>
                    <a:pt x="3246" y="3626"/>
                  </a:cubicBezTo>
                  <a:cubicBezTo>
                    <a:pt x="3015" y="3947"/>
                    <a:pt x="2573" y="4127"/>
                    <a:pt x="2124" y="4127"/>
                  </a:cubicBezTo>
                  <a:cubicBezTo>
                    <a:pt x="2000" y="4127"/>
                    <a:pt x="1876" y="4113"/>
                    <a:pt x="1755" y="4085"/>
                  </a:cubicBezTo>
                  <a:cubicBezTo>
                    <a:pt x="542" y="3773"/>
                    <a:pt x="198" y="1856"/>
                    <a:pt x="1263" y="938"/>
                  </a:cubicBezTo>
                  <a:cubicBezTo>
                    <a:pt x="1737" y="494"/>
                    <a:pt x="2314" y="324"/>
                    <a:pt x="2897" y="324"/>
                  </a:cubicBezTo>
                  <a:cubicBezTo>
                    <a:pt x="3605" y="324"/>
                    <a:pt x="4321" y="574"/>
                    <a:pt x="4869" y="889"/>
                  </a:cubicBezTo>
                  <a:cubicBezTo>
                    <a:pt x="5820" y="1413"/>
                    <a:pt x="6541" y="2249"/>
                    <a:pt x="6951" y="3249"/>
                  </a:cubicBezTo>
                  <a:cubicBezTo>
                    <a:pt x="7279" y="4052"/>
                    <a:pt x="7459" y="4921"/>
                    <a:pt x="7459" y="5790"/>
                  </a:cubicBezTo>
                  <a:cubicBezTo>
                    <a:pt x="7459" y="5954"/>
                    <a:pt x="7443" y="6117"/>
                    <a:pt x="7410" y="6298"/>
                  </a:cubicBezTo>
                  <a:cubicBezTo>
                    <a:pt x="7422" y="6248"/>
                    <a:pt x="7435" y="6197"/>
                    <a:pt x="7447" y="6140"/>
                  </a:cubicBezTo>
                  <a:lnTo>
                    <a:pt x="7447" y="6140"/>
                  </a:lnTo>
                  <a:cubicBezTo>
                    <a:pt x="7449" y="6152"/>
                    <a:pt x="7453" y="6160"/>
                    <a:pt x="7459" y="6167"/>
                  </a:cubicBezTo>
                  <a:cubicBezTo>
                    <a:pt x="7459" y="6134"/>
                    <a:pt x="7459" y="6117"/>
                    <a:pt x="7459" y="6085"/>
                  </a:cubicBezTo>
                  <a:cubicBezTo>
                    <a:pt x="7455" y="6104"/>
                    <a:pt x="7451" y="6122"/>
                    <a:pt x="7447" y="6140"/>
                  </a:cubicBezTo>
                  <a:lnTo>
                    <a:pt x="7447" y="6140"/>
                  </a:lnTo>
                  <a:cubicBezTo>
                    <a:pt x="7445" y="6121"/>
                    <a:pt x="7449" y="6093"/>
                    <a:pt x="7459" y="6052"/>
                  </a:cubicBezTo>
                  <a:cubicBezTo>
                    <a:pt x="7688" y="4872"/>
                    <a:pt x="7541" y="3626"/>
                    <a:pt x="7016" y="2528"/>
                  </a:cubicBezTo>
                  <a:cubicBezTo>
                    <a:pt x="6315" y="1109"/>
                    <a:pt x="4963" y="1"/>
                    <a:pt x="336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9" name="Google Shape;9619;p22"/>
            <p:cNvSpPr/>
            <p:nvPr/>
          </p:nvSpPr>
          <p:spPr>
            <a:xfrm>
              <a:off x="8167702" y="5075024"/>
              <a:ext cx="99251" cy="106823"/>
            </a:xfrm>
            <a:custGeom>
              <a:avLst/>
              <a:gdLst/>
              <a:ahLst/>
              <a:cxnLst/>
              <a:rect l="l" t="t" r="r" b="b"/>
              <a:pathLst>
                <a:path w="3041" h="3273" extrusionOk="0">
                  <a:moveTo>
                    <a:pt x="733" y="0"/>
                  </a:moveTo>
                  <a:cubicBezTo>
                    <a:pt x="66" y="0"/>
                    <a:pt x="1" y="784"/>
                    <a:pt x="1089" y="961"/>
                  </a:cubicBezTo>
                  <a:cubicBezTo>
                    <a:pt x="2352" y="1174"/>
                    <a:pt x="3040" y="3272"/>
                    <a:pt x="3040" y="3272"/>
                  </a:cubicBezTo>
                  <a:cubicBezTo>
                    <a:pt x="3040" y="3272"/>
                    <a:pt x="2729" y="1010"/>
                    <a:pt x="1466" y="240"/>
                  </a:cubicBezTo>
                  <a:cubicBezTo>
                    <a:pt x="1179" y="68"/>
                    <a:pt x="930" y="0"/>
                    <a:pt x="7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0" name="Google Shape;9620;p22"/>
            <p:cNvSpPr/>
            <p:nvPr/>
          </p:nvSpPr>
          <p:spPr>
            <a:xfrm>
              <a:off x="7968385" y="5066767"/>
              <a:ext cx="170694" cy="147489"/>
            </a:xfrm>
            <a:custGeom>
              <a:avLst/>
              <a:gdLst/>
              <a:ahLst/>
              <a:cxnLst/>
              <a:rect l="l" t="t" r="r" b="b"/>
              <a:pathLst>
                <a:path w="5230" h="4519" extrusionOk="0">
                  <a:moveTo>
                    <a:pt x="2181" y="1"/>
                  </a:moveTo>
                  <a:lnTo>
                    <a:pt x="2181" y="1"/>
                  </a:lnTo>
                  <a:cubicBezTo>
                    <a:pt x="2017" y="198"/>
                    <a:pt x="1902" y="427"/>
                    <a:pt x="1820" y="673"/>
                  </a:cubicBezTo>
                  <a:cubicBezTo>
                    <a:pt x="1689" y="1083"/>
                    <a:pt x="1132" y="1312"/>
                    <a:pt x="574" y="1706"/>
                  </a:cubicBezTo>
                  <a:cubicBezTo>
                    <a:pt x="1" y="2083"/>
                    <a:pt x="99" y="2706"/>
                    <a:pt x="214" y="3033"/>
                  </a:cubicBezTo>
                  <a:cubicBezTo>
                    <a:pt x="279" y="3263"/>
                    <a:pt x="247" y="3509"/>
                    <a:pt x="132" y="3722"/>
                  </a:cubicBezTo>
                  <a:cubicBezTo>
                    <a:pt x="410" y="3492"/>
                    <a:pt x="722" y="3312"/>
                    <a:pt x="1066" y="3230"/>
                  </a:cubicBezTo>
                  <a:cubicBezTo>
                    <a:pt x="1673" y="3050"/>
                    <a:pt x="1656" y="2755"/>
                    <a:pt x="1656" y="2279"/>
                  </a:cubicBezTo>
                  <a:cubicBezTo>
                    <a:pt x="1642" y="1878"/>
                    <a:pt x="1816" y="1853"/>
                    <a:pt x="1859" y="1853"/>
                  </a:cubicBezTo>
                  <a:cubicBezTo>
                    <a:pt x="1866" y="1853"/>
                    <a:pt x="1869" y="1853"/>
                    <a:pt x="1869" y="1853"/>
                  </a:cubicBezTo>
                  <a:cubicBezTo>
                    <a:pt x="1878" y="1852"/>
                    <a:pt x="1886" y="1852"/>
                    <a:pt x="1894" y="1852"/>
                  </a:cubicBezTo>
                  <a:cubicBezTo>
                    <a:pt x="2161" y="1852"/>
                    <a:pt x="2098" y="2386"/>
                    <a:pt x="2066" y="2673"/>
                  </a:cubicBezTo>
                  <a:cubicBezTo>
                    <a:pt x="1968" y="3197"/>
                    <a:pt x="2115" y="3755"/>
                    <a:pt x="2492" y="4164"/>
                  </a:cubicBezTo>
                  <a:cubicBezTo>
                    <a:pt x="2734" y="4428"/>
                    <a:pt x="3055" y="4518"/>
                    <a:pt x="3375" y="4518"/>
                  </a:cubicBezTo>
                  <a:cubicBezTo>
                    <a:pt x="3770" y="4518"/>
                    <a:pt x="4165" y="4381"/>
                    <a:pt x="4410" y="4263"/>
                  </a:cubicBezTo>
                  <a:cubicBezTo>
                    <a:pt x="4514" y="4217"/>
                    <a:pt x="4626" y="4195"/>
                    <a:pt x="4739" y="4195"/>
                  </a:cubicBezTo>
                  <a:cubicBezTo>
                    <a:pt x="4910" y="4195"/>
                    <a:pt x="5081" y="4246"/>
                    <a:pt x="5230" y="4345"/>
                  </a:cubicBezTo>
                  <a:cubicBezTo>
                    <a:pt x="5082" y="3460"/>
                    <a:pt x="4639" y="3197"/>
                    <a:pt x="4017" y="3132"/>
                  </a:cubicBezTo>
                  <a:cubicBezTo>
                    <a:pt x="3394" y="3066"/>
                    <a:pt x="2541" y="2853"/>
                    <a:pt x="2197" y="1771"/>
                  </a:cubicBezTo>
                  <a:cubicBezTo>
                    <a:pt x="1869" y="690"/>
                    <a:pt x="2181" y="1"/>
                    <a:pt x="218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1" name="Google Shape;9621;p22"/>
            <p:cNvSpPr/>
            <p:nvPr/>
          </p:nvSpPr>
          <p:spPr>
            <a:xfrm>
              <a:off x="7995670" y="5166279"/>
              <a:ext cx="42298" cy="64785"/>
            </a:xfrm>
            <a:custGeom>
              <a:avLst/>
              <a:gdLst/>
              <a:ahLst/>
              <a:cxnLst/>
              <a:rect l="l" t="t" r="r" b="b"/>
              <a:pathLst>
                <a:path w="1296" h="1985" extrusionOk="0">
                  <a:moveTo>
                    <a:pt x="951" y="1"/>
                  </a:moveTo>
                  <a:cubicBezTo>
                    <a:pt x="951" y="1"/>
                    <a:pt x="935" y="83"/>
                    <a:pt x="509" y="345"/>
                  </a:cubicBezTo>
                  <a:cubicBezTo>
                    <a:pt x="165" y="525"/>
                    <a:pt x="1" y="919"/>
                    <a:pt x="115" y="1296"/>
                  </a:cubicBezTo>
                  <a:cubicBezTo>
                    <a:pt x="181" y="1509"/>
                    <a:pt x="230" y="1755"/>
                    <a:pt x="263" y="1984"/>
                  </a:cubicBezTo>
                  <a:cubicBezTo>
                    <a:pt x="263" y="1984"/>
                    <a:pt x="263" y="1837"/>
                    <a:pt x="771" y="1542"/>
                  </a:cubicBezTo>
                  <a:cubicBezTo>
                    <a:pt x="1296" y="1263"/>
                    <a:pt x="1099" y="837"/>
                    <a:pt x="1001" y="558"/>
                  </a:cubicBezTo>
                  <a:cubicBezTo>
                    <a:pt x="951" y="378"/>
                    <a:pt x="935" y="181"/>
                    <a:pt x="95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2" name="Google Shape;9622;p22"/>
            <p:cNvSpPr/>
            <p:nvPr/>
          </p:nvSpPr>
          <p:spPr>
            <a:xfrm>
              <a:off x="7808983" y="4885074"/>
              <a:ext cx="226831" cy="158781"/>
            </a:xfrm>
            <a:custGeom>
              <a:avLst/>
              <a:gdLst/>
              <a:ahLst/>
              <a:cxnLst/>
              <a:rect l="l" t="t" r="r" b="b"/>
              <a:pathLst>
                <a:path w="6950" h="4865" extrusionOk="0">
                  <a:moveTo>
                    <a:pt x="5010" y="1"/>
                  </a:moveTo>
                  <a:cubicBezTo>
                    <a:pt x="4786" y="1"/>
                    <a:pt x="4536" y="53"/>
                    <a:pt x="4262" y="175"/>
                  </a:cubicBezTo>
                  <a:cubicBezTo>
                    <a:pt x="2787" y="831"/>
                    <a:pt x="3065" y="3306"/>
                    <a:pt x="4803" y="3667"/>
                  </a:cubicBezTo>
                  <a:cubicBezTo>
                    <a:pt x="4999" y="3699"/>
                    <a:pt x="5213" y="3732"/>
                    <a:pt x="5376" y="3749"/>
                  </a:cubicBezTo>
                  <a:cubicBezTo>
                    <a:pt x="4917" y="3831"/>
                    <a:pt x="4475" y="3978"/>
                    <a:pt x="4065" y="4191"/>
                  </a:cubicBezTo>
                  <a:cubicBezTo>
                    <a:pt x="3918" y="4273"/>
                    <a:pt x="3672" y="4339"/>
                    <a:pt x="3639" y="4355"/>
                  </a:cubicBezTo>
                  <a:cubicBezTo>
                    <a:pt x="3185" y="4527"/>
                    <a:pt x="2755" y="4603"/>
                    <a:pt x="2368" y="4603"/>
                  </a:cubicBezTo>
                  <a:cubicBezTo>
                    <a:pt x="1539" y="4603"/>
                    <a:pt x="902" y="4256"/>
                    <a:pt x="623" y="3765"/>
                  </a:cubicBezTo>
                  <a:cubicBezTo>
                    <a:pt x="377" y="3355"/>
                    <a:pt x="361" y="2863"/>
                    <a:pt x="574" y="2454"/>
                  </a:cubicBezTo>
                  <a:cubicBezTo>
                    <a:pt x="590" y="2437"/>
                    <a:pt x="590" y="2437"/>
                    <a:pt x="590" y="2421"/>
                  </a:cubicBezTo>
                  <a:cubicBezTo>
                    <a:pt x="803" y="2106"/>
                    <a:pt x="1139" y="1959"/>
                    <a:pt x="1452" y="1959"/>
                  </a:cubicBezTo>
                  <a:cubicBezTo>
                    <a:pt x="1742" y="1959"/>
                    <a:pt x="2013" y="2086"/>
                    <a:pt x="2147" y="2323"/>
                  </a:cubicBezTo>
                  <a:cubicBezTo>
                    <a:pt x="2262" y="2454"/>
                    <a:pt x="2311" y="2618"/>
                    <a:pt x="2311" y="2798"/>
                  </a:cubicBezTo>
                  <a:cubicBezTo>
                    <a:pt x="2311" y="2945"/>
                    <a:pt x="2262" y="3093"/>
                    <a:pt x="2147" y="3208"/>
                  </a:cubicBezTo>
                  <a:cubicBezTo>
                    <a:pt x="2033" y="3304"/>
                    <a:pt x="1975" y="3335"/>
                    <a:pt x="1946" y="3335"/>
                  </a:cubicBezTo>
                  <a:cubicBezTo>
                    <a:pt x="1921" y="3335"/>
                    <a:pt x="1918" y="3312"/>
                    <a:pt x="1918" y="3290"/>
                  </a:cubicBezTo>
                  <a:cubicBezTo>
                    <a:pt x="2035" y="3035"/>
                    <a:pt x="1743" y="2862"/>
                    <a:pt x="1489" y="2862"/>
                  </a:cubicBezTo>
                  <a:cubicBezTo>
                    <a:pt x="1318" y="2862"/>
                    <a:pt x="1164" y="2941"/>
                    <a:pt x="1164" y="3126"/>
                  </a:cubicBezTo>
                  <a:cubicBezTo>
                    <a:pt x="1153" y="3400"/>
                    <a:pt x="1392" y="3528"/>
                    <a:pt x="1645" y="3528"/>
                  </a:cubicBezTo>
                  <a:cubicBezTo>
                    <a:pt x="1769" y="3528"/>
                    <a:pt x="1897" y="3497"/>
                    <a:pt x="2000" y="3437"/>
                  </a:cubicBezTo>
                  <a:lnTo>
                    <a:pt x="2033" y="3421"/>
                  </a:lnTo>
                  <a:cubicBezTo>
                    <a:pt x="2065" y="3404"/>
                    <a:pt x="2082" y="3388"/>
                    <a:pt x="2098" y="3372"/>
                  </a:cubicBezTo>
                  <a:cubicBezTo>
                    <a:pt x="2410" y="3077"/>
                    <a:pt x="2442" y="2618"/>
                    <a:pt x="2197" y="2273"/>
                  </a:cubicBezTo>
                  <a:cubicBezTo>
                    <a:pt x="2058" y="2005"/>
                    <a:pt x="1742" y="1857"/>
                    <a:pt x="1404" y="1857"/>
                  </a:cubicBezTo>
                  <a:cubicBezTo>
                    <a:pt x="1062" y="1857"/>
                    <a:pt x="698" y="2009"/>
                    <a:pt x="475" y="2339"/>
                  </a:cubicBezTo>
                  <a:cubicBezTo>
                    <a:pt x="0" y="3093"/>
                    <a:pt x="213" y="4076"/>
                    <a:pt x="967" y="4568"/>
                  </a:cubicBezTo>
                  <a:cubicBezTo>
                    <a:pt x="1332" y="4766"/>
                    <a:pt x="1740" y="4865"/>
                    <a:pt x="2164" y="4865"/>
                  </a:cubicBezTo>
                  <a:cubicBezTo>
                    <a:pt x="2197" y="4865"/>
                    <a:pt x="2229" y="4864"/>
                    <a:pt x="2262" y="4863"/>
                  </a:cubicBezTo>
                  <a:cubicBezTo>
                    <a:pt x="3164" y="4830"/>
                    <a:pt x="3868" y="4339"/>
                    <a:pt x="5049" y="3978"/>
                  </a:cubicBezTo>
                  <a:cubicBezTo>
                    <a:pt x="5491" y="3880"/>
                    <a:pt x="5917" y="3814"/>
                    <a:pt x="6360" y="3781"/>
                  </a:cubicBezTo>
                  <a:cubicBezTo>
                    <a:pt x="6573" y="3765"/>
                    <a:pt x="6770" y="3699"/>
                    <a:pt x="6950" y="3601"/>
                  </a:cubicBezTo>
                  <a:lnTo>
                    <a:pt x="6950" y="3601"/>
                  </a:lnTo>
                  <a:cubicBezTo>
                    <a:pt x="6950" y="3601"/>
                    <a:pt x="6827" y="3630"/>
                    <a:pt x="6671" y="3630"/>
                  </a:cubicBezTo>
                  <a:cubicBezTo>
                    <a:pt x="6516" y="3630"/>
                    <a:pt x="6327" y="3601"/>
                    <a:pt x="6196" y="3486"/>
                  </a:cubicBezTo>
                  <a:cubicBezTo>
                    <a:pt x="5934" y="3257"/>
                    <a:pt x="5934" y="3339"/>
                    <a:pt x="5655" y="3257"/>
                  </a:cubicBezTo>
                  <a:cubicBezTo>
                    <a:pt x="5491" y="3208"/>
                    <a:pt x="5376" y="3060"/>
                    <a:pt x="5376" y="2896"/>
                  </a:cubicBezTo>
                  <a:cubicBezTo>
                    <a:pt x="5180" y="3060"/>
                    <a:pt x="5147" y="3339"/>
                    <a:pt x="5294" y="3552"/>
                  </a:cubicBezTo>
                  <a:cubicBezTo>
                    <a:pt x="5294" y="3552"/>
                    <a:pt x="4573" y="3552"/>
                    <a:pt x="4409" y="3175"/>
                  </a:cubicBezTo>
                  <a:cubicBezTo>
                    <a:pt x="4229" y="2814"/>
                    <a:pt x="4442" y="2814"/>
                    <a:pt x="4573" y="2732"/>
                  </a:cubicBezTo>
                  <a:cubicBezTo>
                    <a:pt x="4721" y="2650"/>
                    <a:pt x="4770" y="2503"/>
                    <a:pt x="4622" y="2306"/>
                  </a:cubicBezTo>
                  <a:cubicBezTo>
                    <a:pt x="4475" y="2093"/>
                    <a:pt x="4491" y="1732"/>
                    <a:pt x="4754" y="1716"/>
                  </a:cubicBezTo>
                  <a:cubicBezTo>
                    <a:pt x="4676" y="1547"/>
                    <a:pt x="4515" y="1450"/>
                    <a:pt x="4337" y="1450"/>
                  </a:cubicBezTo>
                  <a:cubicBezTo>
                    <a:pt x="4291" y="1450"/>
                    <a:pt x="4244" y="1457"/>
                    <a:pt x="4196" y="1470"/>
                  </a:cubicBezTo>
                  <a:cubicBezTo>
                    <a:pt x="3770" y="1536"/>
                    <a:pt x="3770" y="2142"/>
                    <a:pt x="3770" y="2142"/>
                  </a:cubicBezTo>
                  <a:cubicBezTo>
                    <a:pt x="3770" y="2142"/>
                    <a:pt x="3475" y="1405"/>
                    <a:pt x="3950" y="1028"/>
                  </a:cubicBezTo>
                  <a:cubicBezTo>
                    <a:pt x="4141" y="881"/>
                    <a:pt x="4293" y="826"/>
                    <a:pt x="4410" y="826"/>
                  </a:cubicBezTo>
                  <a:cubicBezTo>
                    <a:pt x="4596" y="826"/>
                    <a:pt x="4697" y="963"/>
                    <a:pt x="4737" y="1093"/>
                  </a:cubicBezTo>
                  <a:cubicBezTo>
                    <a:pt x="4790" y="1279"/>
                    <a:pt x="4886" y="1432"/>
                    <a:pt x="5033" y="1432"/>
                  </a:cubicBezTo>
                  <a:cubicBezTo>
                    <a:pt x="5068" y="1432"/>
                    <a:pt x="5106" y="1423"/>
                    <a:pt x="5147" y="1405"/>
                  </a:cubicBezTo>
                  <a:cubicBezTo>
                    <a:pt x="5276" y="1340"/>
                    <a:pt x="5392" y="1247"/>
                    <a:pt x="5488" y="1247"/>
                  </a:cubicBezTo>
                  <a:cubicBezTo>
                    <a:pt x="5538" y="1247"/>
                    <a:pt x="5583" y="1272"/>
                    <a:pt x="5622" y="1339"/>
                  </a:cubicBezTo>
                  <a:cubicBezTo>
                    <a:pt x="5753" y="1585"/>
                    <a:pt x="5639" y="1896"/>
                    <a:pt x="5376" y="2011"/>
                  </a:cubicBezTo>
                  <a:cubicBezTo>
                    <a:pt x="5376" y="2011"/>
                    <a:pt x="5382" y="2011"/>
                    <a:pt x="5393" y="2011"/>
                  </a:cubicBezTo>
                  <a:cubicBezTo>
                    <a:pt x="5500" y="2011"/>
                    <a:pt x="6111" y="1984"/>
                    <a:pt x="6245" y="1372"/>
                  </a:cubicBezTo>
                  <a:cubicBezTo>
                    <a:pt x="6363" y="822"/>
                    <a:pt x="5896" y="1"/>
                    <a:pt x="501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3" name="Google Shape;9623;p22"/>
            <p:cNvSpPr/>
            <p:nvPr/>
          </p:nvSpPr>
          <p:spPr>
            <a:xfrm>
              <a:off x="7773669" y="4970486"/>
              <a:ext cx="151960" cy="108095"/>
            </a:xfrm>
            <a:custGeom>
              <a:avLst/>
              <a:gdLst/>
              <a:ahLst/>
              <a:cxnLst/>
              <a:rect l="l" t="t" r="r" b="b"/>
              <a:pathLst>
                <a:path w="4656" h="3312" extrusionOk="0">
                  <a:moveTo>
                    <a:pt x="836" y="1"/>
                  </a:moveTo>
                  <a:cubicBezTo>
                    <a:pt x="836" y="1"/>
                    <a:pt x="0" y="919"/>
                    <a:pt x="558" y="1722"/>
                  </a:cubicBezTo>
                  <a:cubicBezTo>
                    <a:pt x="869" y="2181"/>
                    <a:pt x="1377" y="2459"/>
                    <a:pt x="1934" y="2492"/>
                  </a:cubicBezTo>
                  <a:cubicBezTo>
                    <a:pt x="1869" y="2492"/>
                    <a:pt x="1475" y="2492"/>
                    <a:pt x="1295" y="2722"/>
                  </a:cubicBezTo>
                  <a:cubicBezTo>
                    <a:pt x="1180" y="2885"/>
                    <a:pt x="1131" y="3099"/>
                    <a:pt x="1164" y="3312"/>
                  </a:cubicBezTo>
                  <a:cubicBezTo>
                    <a:pt x="1215" y="3223"/>
                    <a:pt x="1304" y="3164"/>
                    <a:pt x="1395" y="3164"/>
                  </a:cubicBezTo>
                  <a:cubicBezTo>
                    <a:pt x="1422" y="3164"/>
                    <a:pt x="1449" y="3169"/>
                    <a:pt x="1475" y="3180"/>
                  </a:cubicBezTo>
                  <a:cubicBezTo>
                    <a:pt x="1589" y="3215"/>
                    <a:pt x="1750" y="3288"/>
                    <a:pt x="1932" y="3288"/>
                  </a:cubicBezTo>
                  <a:cubicBezTo>
                    <a:pt x="2091" y="3288"/>
                    <a:pt x="2267" y="3233"/>
                    <a:pt x="2443" y="3049"/>
                  </a:cubicBezTo>
                  <a:cubicBezTo>
                    <a:pt x="2820" y="2640"/>
                    <a:pt x="3311" y="2869"/>
                    <a:pt x="4655" y="2164"/>
                  </a:cubicBezTo>
                  <a:cubicBezTo>
                    <a:pt x="4655" y="2164"/>
                    <a:pt x="4655" y="2164"/>
                    <a:pt x="4655" y="2164"/>
                  </a:cubicBezTo>
                  <a:cubicBezTo>
                    <a:pt x="4631" y="2164"/>
                    <a:pt x="3916" y="2456"/>
                    <a:pt x="3114" y="2456"/>
                  </a:cubicBezTo>
                  <a:cubicBezTo>
                    <a:pt x="2651" y="2456"/>
                    <a:pt x="2158" y="2358"/>
                    <a:pt x="1754" y="2049"/>
                  </a:cubicBezTo>
                  <a:cubicBezTo>
                    <a:pt x="1115" y="1574"/>
                    <a:pt x="771" y="787"/>
                    <a:pt x="83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4" name="Google Shape;9624;p22"/>
            <p:cNvSpPr/>
            <p:nvPr/>
          </p:nvSpPr>
          <p:spPr>
            <a:xfrm>
              <a:off x="7974259" y="4728186"/>
              <a:ext cx="145041" cy="205420"/>
            </a:xfrm>
            <a:custGeom>
              <a:avLst/>
              <a:gdLst/>
              <a:ahLst/>
              <a:cxnLst/>
              <a:rect l="l" t="t" r="r" b="b"/>
              <a:pathLst>
                <a:path w="4444" h="6294" extrusionOk="0">
                  <a:moveTo>
                    <a:pt x="2633" y="1"/>
                  </a:moveTo>
                  <a:cubicBezTo>
                    <a:pt x="2137" y="1"/>
                    <a:pt x="1621" y="203"/>
                    <a:pt x="1280" y="606"/>
                  </a:cubicBezTo>
                  <a:cubicBezTo>
                    <a:pt x="1" y="2245"/>
                    <a:pt x="903" y="4261"/>
                    <a:pt x="1657" y="5113"/>
                  </a:cubicBezTo>
                  <a:cubicBezTo>
                    <a:pt x="2083" y="5638"/>
                    <a:pt x="2640" y="6048"/>
                    <a:pt x="3279" y="6294"/>
                  </a:cubicBezTo>
                  <a:cubicBezTo>
                    <a:pt x="2689" y="6031"/>
                    <a:pt x="2181" y="5622"/>
                    <a:pt x="1788" y="5146"/>
                  </a:cubicBezTo>
                  <a:cubicBezTo>
                    <a:pt x="1509" y="4753"/>
                    <a:pt x="1296" y="4310"/>
                    <a:pt x="1165" y="3851"/>
                  </a:cubicBezTo>
                  <a:cubicBezTo>
                    <a:pt x="1017" y="3327"/>
                    <a:pt x="968" y="2769"/>
                    <a:pt x="1001" y="2212"/>
                  </a:cubicBezTo>
                  <a:cubicBezTo>
                    <a:pt x="1132" y="753"/>
                    <a:pt x="1968" y="196"/>
                    <a:pt x="2722" y="163"/>
                  </a:cubicBezTo>
                  <a:cubicBezTo>
                    <a:pt x="3066" y="180"/>
                    <a:pt x="3394" y="311"/>
                    <a:pt x="3640" y="557"/>
                  </a:cubicBezTo>
                  <a:cubicBezTo>
                    <a:pt x="4296" y="1114"/>
                    <a:pt x="3935" y="2048"/>
                    <a:pt x="3394" y="2278"/>
                  </a:cubicBezTo>
                  <a:cubicBezTo>
                    <a:pt x="3275" y="2345"/>
                    <a:pt x="3144" y="2378"/>
                    <a:pt x="3012" y="2378"/>
                  </a:cubicBezTo>
                  <a:cubicBezTo>
                    <a:pt x="2890" y="2378"/>
                    <a:pt x="2767" y="2350"/>
                    <a:pt x="2656" y="2294"/>
                  </a:cubicBezTo>
                  <a:cubicBezTo>
                    <a:pt x="2476" y="2212"/>
                    <a:pt x="2361" y="2032"/>
                    <a:pt x="2329" y="1835"/>
                  </a:cubicBezTo>
                  <a:cubicBezTo>
                    <a:pt x="2329" y="1737"/>
                    <a:pt x="2357" y="1715"/>
                    <a:pt x="2410" y="1715"/>
                  </a:cubicBezTo>
                  <a:cubicBezTo>
                    <a:pt x="2455" y="1715"/>
                    <a:pt x="2519" y="1731"/>
                    <a:pt x="2598" y="1731"/>
                  </a:cubicBezTo>
                  <a:cubicBezTo>
                    <a:pt x="2658" y="1731"/>
                    <a:pt x="2727" y="1722"/>
                    <a:pt x="2804" y="1688"/>
                  </a:cubicBezTo>
                  <a:cubicBezTo>
                    <a:pt x="3001" y="1573"/>
                    <a:pt x="3050" y="1294"/>
                    <a:pt x="2886" y="1130"/>
                  </a:cubicBezTo>
                  <a:cubicBezTo>
                    <a:pt x="2812" y="1056"/>
                    <a:pt x="2710" y="1016"/>
                    <a:pt x="2607" y="1016"/>
                  </a:cubicBezTo>
                  <a:cubicBezTo>
                    <a:pt x="2411" y="1016"/>
                    <a:pt x="2207" y="1159"/>
                    <a:pt x="2165" y="1491"/>
                  </a:cubicBezTo>
                  <a:cubicBezTo>
                    <a:pt x="2132" y="1737"/>
                    <a:pt x="2214" y="1983"/>
                    <a:pt x="2378" y="2147"/>
                  </a:cubicBezTo>
                  <a:cubicBezTo>
                    <a:pt x="2394" y="2179"/>
                    <a:pt x="2427" y="2196"/>
                    <a:pt x="2443" y="2212"/>
                  </a:cubicBezTo>
                  <a:lnTo>
                    <a:pt x="2509" y="2261"/>
                  </a:lnTo>
                  <a:lnTo>
                    <a:pt x="2558" y="2294"/>
                  </a:lnTo>
                  <a:lnTo>
                    <a:pt x="2591" y="2327"/>
                  </a:lnTo>
                  <a:lnTo>
                    <a:pt x="2624" y="2343"/>
                  </a:lnTo>
                  <a:cubicBezTo>
                    <a:pt x="2755" y="2409"/>
                    <a:pt x="2894" y="2442"/>
                    <a:pt x="3031" y="2442"/>
                  </a:cubicBezTo>
                  <a:cubicBezTo>
                    <a:pt x="3169" y="2442"/>
                    <a:pt x="3304" y="2409"/>
                    <a:pt x="3427" y="2343"/>
                  </a:cubicBezTo>
                  <a:cubicBezTo>
                    <a:pt x="4017" y="2130"/>
                    <a:pt x="4443" y="1081"/>
                    <a:pt x="3755" y="458"/>
                  </a:cubicBezTo>
                  <a:cubicBezTo>
                    <a:pt x="3480" y="153"/>
                    <a:pt x="3064" y="1"/>
                    <a:pt x="26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5" name="Google Shape;9625;p22"/>
            <p:cNvSpPr/>
            <p:nvPr/>
          </p:nvSpPr>
          <p:spPr>
            <a:xfrm>
              <a:off x="9191344" y="4711018"/>
              <a:ext cx="56202" cy="78689"/>
            </a:xfrm>
            <a:custGeom>
              <a:avLst/>
              <a:gdLst/>
              <a:ahLst/>
              <a:cxnLst/>
              <a:rect l="l" t="t" r="r" b="b"/>
              <a:pathLst>
                <a:path w="1722" h="2411" extrusionOk="0">
                  <a:moveTo>
                    <a:pt x="1525" y="1"/>
                  </a:moveTo>
                  <a:cubicBezTo>
                    <a:pt x="1525" y="1"/>
                    <a:pt x="1377" y="66"/>
                    <a:pt x="1361" y="165"/>
                  </a:cubicBezTo>
                  <a:cubicBezTo>
                    <a:pt x="1346" y="241"/>
                    <a:pt x="1246" y="330"/>
                    <a:pt x="1076" y="330"/>
                  </a:cubicBezTo>
                  <a:cubicBezTo>
                    <a:pt x="1062" y="330"/>
                    <a:pt x="1048" y="330"/>
                    <a:pt x="1033" y="329"/>
                  </a:cubicBezTo>
                  <a:cubicBezTo>
                    <a:pt x="836" y="329"/>
                    <a:pt x="0" y="394"/>
                    <a:pt x="66" y="2410"/>
                  </a:cubicBezTo>
                  <a:cubicBezTo>
                    <a:pt x="66" y="2410"/>
                    <a:pt x="131" y="1673"/>
                    <a:pt x="771" y="1394"/>
                  </a:cubicBezTo>
                  <a:cubicBezTo>
                    <a:pt x="1394" y="1115"/>
                    <a:pt x="1721" y="853"/>
                    <a:pt x="1607" y="476"/>
                  </a:cubicBezTo>
                  <a:cubicBezTo>
                    <a:pt x="1492" y="83"/>
                    <a:pt x="1525" y="1"/>
                    <a:pt x="15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6" name="Google Shape;9626;p22"/>
            <p:cNvSpPr/>
            <p:nvPr/>
          </p:nvSpPr>
          <p:spPr>
            <a:xfrm>
              <a:off x="8893364" y="4804623"/>
              <a:ext cx="296414" cy="206106"/>
            </a:xfrm>
            <a:custGeom>
              <a:avLst/>
              <a:gdLst/>
              <a:ahLst/>
              <a:cxnLst/>
              <a:rect l="l" t="t" r="r" b="b"/>
              <a:pathLst>
                <a:path w="9082" h="6315" extrusionOk="0">
                  <a:moveTo>
                    <a:pt x="2004" y="1"/>
                  </a:moveTo>
                  <a:cubicBezTo>
                    <a:pt x="1086" y="1"/>
                    <a:pt x="66" y="649"/>
                    <a:pt x="33" y="1853"/>
                  </a:cubicBezTo>
                  <a:cubicBezTo>
                    <a:pt x="0" y="2722"/>
                    <a:pt x="459" y="3525"/>
                    <a:pt x="1230" y="3935"/>
                  </a:cubicBezTo>
                  <a:cubicBezTo>
                    <a:pt x="1723" y="4192"/>
                    <a:pt x="2282" y="4295"/>
                    <a:pt x="2852" y="4295"/>
                  </a:cubicBezTo>
                  <a:cubicBezTo>
                    <a:pt x="3190" y="4295"/>
                    <a:pt x="3533" y="4259"/>
                    <a:pt x="3869" y="4197"/>
                  </a:cubicBezTo>
                  <a:cubicBezTo>
                    <a:pt x="4754" y="3952"/>
                    <a:pt x="5573" y="3624"/>
                    <a:pt x="6377" y="3427"/>
                  </a:cubicBezTo>
                  <a:cubicBezTo>
                    <a:pt x="6582" y="3374"/>
                    <a:pt x="6791" y="3347"/>
                    <a:pt x="6996" y="3347"/>
                  </a:cubicBezTo>
                  <a:cubicBezTo>
                    <a:pt x="7607" y="3347"/>
                    <a:pt x="8180" y="3584"/>
                    <a:pt x="8524" y="4050"/>
                  </a:cubicBezTo>
                  <a:cubicBezTo>
                    <a:pt x="8966" y="4624"/>
                    <a:pt x="8999" y="5574"/>
                    <a:pt x="8458" y="5968"/>
                  </a:cubicBezTo>
                  <a:cubicBezTo>
                    <a:pt x="8244" y="6130"/>
                    <a:pt x="7987" y="6205"/>
                    <a:pt x="7738" y="6205"/>
                  </a:cubicBezTo>
                  <a:cubicBezTo>
                    <a:pt x="7357" y="6205"/>
                    <a:pt x="6994" y="6029"/>
                    <a:pt x="6835" y="5722"/>
                  </a:cubicBezTo>
                  <a:cubicBezTo>
                    <a:pt x="6524" y="5230"/>
                    <a:pt x="6770" y="4574"/>
                    <a:pt x="7229" y="4443"/>
                  </a:cubicBezTo>
                  <a:cubicBezTo>
                    <a:pt x="7321" y="4407"/>
                    <a:pt x="7416" y="4389"/>
                    <a:pt x="7510" y="4389"/>
                  </a:cubicBezTo>
                  <a:cubicBezTo>
                    <a:pt x="7753" y="4389"/>
                    <a:pt x="7989" y="4505"/>
                    <a:pt x="8130" y="4706"/>
                  </a:cubicBezTo>
                  <a:cubicBezTo>
                    <a:pt x="8229" y="4886"/>
                    <a:pt x="8245" y="5099"/>
                    <a:pt x="8180" y="5279"/>
                  </a:cubicBezTo>
                  <a:cubicBezTo>
                    <a:pt x="8166" y="5319"/>
                    <a:pt x="8110" y="5391"/>
                    <a:pt x="8054" y="5391"/>
                  </a:cubicBezTo>
                  <a:cubicBezTo>
                    <a:pt x="8041" y="5391"/>
                    <a:pt x="8028" y="5387"/>
                    <a:pt x="8016" y="5378"/>
                  </a:cubicBezTo>
                  <a:cubicBezTo>
                    <a:pt x="7966" y="5328"/>
                    <a:pt x="8016" y="4968"/>
                    <a:pt x="7655" y="4919"/>
                  </a:cubicBezTo>
                  <a:cubicBezTo>
                    <a:pt x="7640" y="4917"/>
                    <a:pt x="7626" y="4916"/>
                    <a:pt x="7612" y="4916"/>
                  </a:cubicBezTo>
                  <a:cubicBezTo>
                    <a:pt x="7269" y="4916"/>
                    <a:pt x="7161" y="5482"/>
                    <a:pt x="7508" y="5623"/>
                  </a:cubicBezTo>
                  <a:cubicBezTo>
                    <a:pt x="7581" y="5656"/>
                    <a:pt x="7656" y="5671"/>
                    <a:pt x="7729" y="5671"/>
                  </a:cubicBezTo>
                  <a:cubicBezTo>
                    <a:pt x="7951" y="5671"/>
                    <a:pt x="8155" y="5530"/>
                    <a:pt x="8229" y="5296"/>
                  </a:cubicBezTo>
                  <a:lnTo>
                    <a:pt x="8229" y="5279"/>
                  </a:lnTo>
                  <a:cubicBezTo>
                    <a:pt x="8229" y="5263"/>
                    <a:pt x="8229" y="5246"/>
                    <a:pt x="8245" y="5230"/>
                  </a:cubicBezTo>
                  <a:lnTo>
                    <a:pt x="8245" y="5214"/>
                  </a:lnTo>
                  <a:cubicBezTo>
                    <a:pt x="8262" y="5099"/>
                    <a:pt x="8262" y="4968"/>
                    <a:pt x="8229" y="4837"/>
                  </a:cubicBezTo>
                  <a:cubicBezTo>
                    <a:pt x="8104" y="4525"/>
                    <a:pt x="7808" y="4336"/>
                    <a:pt x="7494" y="4336"/>
                  </a:cubicBezTo>
                  <a:cubicBezTo>
                    <a:pt x="7395" y="4336"/>
                    <a:pt x="7294" y="4355"/>
                    <a:pt x="7196" y="4394"/>
                  </a:cubicBezTo>
                  <a:cubicBezTo>
                    <a:pt x="6704" y="4509"/>
                    <a:pt x="6409" y="5214"/>
                    <a:pt x="6754" y="5771"/>
                  </a:cubicBezTo>
                  <a:cubicBezTo>
                    <a:pt x="6925" y="6114"/>
                    <a:pt x="7333" y="6314"/>
                    <a:pt x="7754" y="6314"/>
                  </a:cubicBezTo>
                  <a:cubicBezTo>
                    <a:pt x="8018" y="6314"/>
                    <a:pt x="8287" y="6236"/>
                    <a:pt x="8507" y="6066"/>
                  </a:cubicBezTo>
                  <a:cubicBezTo>
                    <a:pt x="8966" y="5738"/>
                    <a:pt x="9081" y="5132"/>
                    <a:pt x="8934" y="4591"/>
                  </a:cubicBezTo>
                  <a:cubicBezTo>
                    <a:pt x="8835" y="4050"/>
                    <a:pt x="8475" y="3165"/>
                    <a:pt x="7212" y="2886"/>
                  </a:cubicBezTo>
                  <a:cubicBezTo>
                    <a:pt x="7067" y="2854"/>
                    <a:pt x="6919" y="2839"/>
                    <a:pt x="6768" y="2839"/>
                  </a:cubicBezTo>
                  <a:cubicBezTo>
                    <a:pt x="5438" y="2839"/>
                    <a:pt x="3897" y="3977"/>
                    <a:pt x="2312" y="3977"/>
                  </a:cubicBezTo>
                  <a:cubicBezTo>
                    <a:pt x="2088" y="3977"/>
                    <a:pt x="1864" y="3954"/>
                    <a:pt x="1639" y="3902"/>
                  </a:cubicBezTo>
                  <a:cubicBezTo>
                    <a:pt x="1557" y="3870"/>
                    <a:pt x="1476" y="3853"/>
                    <a:pt x="1377" y="3820"/>
                  </a:cubicBezTo>
                  <a:lnTo>
                    <a:pt x="1312" y="3788"/>
                  </a:lnTo>
                  <a:cubicBezTo>
                    <a:pt x="607" y="3411"/>
                    <a:pt x="164" y="2657"/>
                    <a:pt x="181" y="1853"/>
                  </a:cubicBezTo>
                  <a:cubicBezTo>
                    <a:pt x="203" y="735"/>
                    <a:pt x="1174" y="111"/>
                    <a:pt x="2045" y="111"/>
                  </a:cubicBezTo>
                  <a:cubicBezTo>
                    <a:pt x="2464" y="111"/>
                    <a:pt x="2859" y="255"/>
                    <a:pt x="3115" y="559"/>
                  </a:cubicBezTo>
                  <a:cubicBezTo>
                    <a:pt x="3574" y="1018"/>
                    <a:pt x="3524" y="1772"/>
                    <a:pt x="3016" y="2181"/>
                  </a:cubicBezTo>
                  <a:cubicBezTo>
                    <a:pt x="2951" y="2230"/>
                    <a:pt x="2852" y="2280"/>
                    <a:pt x="2770" y="2296"/>
                  </a:cubicBezTo>
                  <a:cubicBezTo>
                    <a:pt x="2706" y="2313"/>
                    <a:pt x="2640" y="2321"/>
                    <a:pt x="2575" y="2321"/>
                  </a:cubicBezTo>
                  <a:cubicBezTo>
                    <a:pt x="2391" y="2321"/>
                    <a:pt x="2211" y="2257"/>
                    <a:pt x="2066" y="2149"/>
                  </a:cubicBezTo>
                  <a:cubicBezTo>
                    <a:pt x="1951" y="2067"/>
                    <a:pt x="1885" y="1919"/>
                    <a:pt x="1934" y="1772"/>
                  </a:cubicBezTo>
                  <a:lnTo>
                    <a:pt x="1934" y="1772"/>
                  </a:lnTo>
                  <a:cubicBezTo>
                    <a:pt x="2010" y="1847"/>
                    <a:pt x="2106" y="1887"/>
                    <a:pt x="2206" y="1887"/>
                  </a:cubicBezTo>
                  <a:cubicBezTo>
                    <a:pt x="2257" y="1887"/>
                    <a:pt x="2310" y="1876"/>
                    <a:pt x="2361" y="1853"/>
                  </a:cubicBezTo>
                  <a:cubicBezTo>
                    <a:pt x="2607" y="1722"/>
                    <a:pt x="2541" y="1313"/>
                    <a:pt x="2213" y="1231"/>
                  </a:cubicBezTo>
                  <a:cubicBezTo>
                    <a:pt x="2182" y="1221"/>
                    <a:pt x="2150" y="1216"/>
                    <a:pt x="2119" y="1216"/>
                  </a:cubicBezTo>
                  <a:cubicBezTo>
                    <a:pt x="1781" y="1216"/>
                    <a:pt x="1511" y="1759"/>
                    <a:pt x="1902" y="2165"/>
                  </a:cubicBezTo>
                  <a:cubicBezTo>
                    <a:pt x="2066" y="2317"/>
                    <a:pt x="2280" y="2400"/>
                    <a:pt x="2504" y="2400"/>
                  </a:cubicBezTo>
                  <a:cubicBezTo>
                    <a:pt x="2570" y="2400"/>
                    <a:pt x="2638" y="2393"/>
                    <a:pt x="2705" y="2378"/>
                  </a:cubicBezTo>
                  <a:cubicBezTo>
                    <a:pt x="2738" y="2362"/>
                    <a:pt x="2754" y="2362"/>
                    <a:pt x="2787" y="2345"/>
                  </a:cubicBezTo>
                  <a:lnTo>
                    <a:pt x="2869" y="2329"/>
                  </a:lnTo>
                  <a:lnTo>
                    <a:pt x="2902" y="2312"/>
                  </a:lnTo>
                  <a:cubicBezTo>
                    <a:pt x="3049" y="2247"/>
                    <a:pt x="3180" y="2132"/>
                    <a:pt x="3262" y="2001"/>
                  </a:cubicBezTo>
                  <a:cubicBezTo>
                    <a:pt x="3590" y="1542"/>
                    <a:pt x="3557" y="903"/>
                    <a:pt x="3164" y="493"/>
                  </a:cubicBezTo>
                  <a:cubicBezTo>
                    <a:pt x="2892" y="161"/>
                    <a:pt x="2460" y="1"/>
                    <a:pt x="200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7" name="Google Shape;9627;p22"/>
            <p:cNvSpPr/>
            <p:nvPr/>
          </p:nvSpPr>
          <p:spPr>
            <a:xfrm>
              <a:off x="8943658" y="4921693"/>
              <a:ext cx="210806" cy="121052"/>
            </a:xfrm>
            <a:custGeom>
              <a:avLst/>
              <a:gdLst/>
              <a:ahLst/>
              <a:cxnLst/>
              <a:rect l="l" t="t" r="r" b="b"/>
              <a:pathLst>
                <a:path w="6459" h="3709" extrusionOk="0">
                  <a:moveTo>
                    <a:pt x="5518" y="1"/>
                  </a:moveTo>
                  <a:cubicBezTo>
                    <a:pt x="5267" y="1"/>
                    <a:pt x="4968" y="45"/>
                    <a:pt x="4622" y="168"/>
                  </a:cubicBezTo>
                  <a:cubicBezTo>
                    <a:pt x="3778" y="468"/>
                    <a:pt x="2592" y="1030"/>
                    <a:pt x="1425" y="1030"/>
                  </a:cubicBezTo>
                  <a:cubicBezTo>
                    <a:pt x="938" y="1030"/>
                    <a:pt x="454" y="932"/>
                    <a:pt x="0" y="676"/>
                  </a:cubicBezTo>
                  <a:lnTo>
                    <a:pt x="0" y="676"/>
                  </a:lnTo>
                  <a:cubicBezTo>
                    <a:pt x="0" y="676"/>
                    <a:pt x="582" y="1334"/>
                    <a:pt x="1360" y="1334"/>
                  </a:cubicBezTo>
                  <a:cubicBezTo>
                    <a:pt x="1387" y="1334"/>
                    <a:pt x="1415" y="1333"/>
                    <a:pt x="1443" y="1332"/>
                  </a:cubicBezTo>
                  <a:cubicBezTo>
                    <a:pt x="1955" y="1295"/>
                    <a:pt x="2186" y="1159"/>
                    <a:pt x="2324" y="1159"/>
                  </a:cubicBezTo>
                  <a:cubicBezTo>
                    <a:pt x="2372" y="1159"/>
                    <a:pt x="2409" y="1175"/>
                    <a:pt x="2442" y="1217"/>
                  </a:cubicBezTo>
                  <a:cubicBezTo>
                    <a:pt x="2503" y="1315"/>
                    <a:pt x="2410" y="1367"/>
                    <a:pt x="2270" y="1367"/>
                  </a:cubicBezTo>
                  <a:cubicBezTo>
                    <a:pt x="2222" y="1367"/>
                    <a:pt x="2169" y="1361"/>
                    <a:pt x="2115" y="1348"/>
                  </a:cubicBezTo>
                  <a:cubicBezTo>
                    <a:pt x="2067" y="1332"/>
                    <a:pt x="2018" y="1325"/>
                    <a:pt x="1970" y="1325"/>
                  </a:cubicBezTo>
                  <a:cubicBezTo>
                    <a:pt x="1867" y="1325"/>
                    <a:pt x="1766" y="1358"/>
                    <a:pt x="1688" y="1414"/>
                  </a:cubicBezTo>
                  <a:cubicBezTo>
                    <a:pt x="1511" y="1575"/>
                    <a:pt x="1715" y="2102"/>
                    <a:pt x="1361" y="2102"/>
                  </a:cubicBezTo>
                  <a:cubicBezTo>
                    <a:pt x="1355" y="2102"/>
                    <a:pt x="1350" y="2102"/>
                    <a:pt x="1344" y="2102"/>
                  </a:cubicBezTo>
                  <a:lnTo>
                    <a:pt x="1344" y="2102"/>
                  </a:lnTo>
                  <a:cubicBezTo>
                    <a:pt x="1344" y="2102"/>
                    <a:pt x="1630" y="2462"/>
                    <a:pt x="2056" y="2462"/>
                  </a:cubicBezTo>
                  <a:cubicBezTo>
                    <a:pt x="2199" y="2462"/>
                    <a:pt x="2356" y="2422"/>
                    <a:pt x="2524" y="2315"/>
                  </a:cubicBezTo>
                  <a:cubicBezTo>
                    <a:pt x="3196" y="1873"/>
                    <a:pt x="2819" y="1381"/>
                    <a:pt x="3082" y="1250"/>
                  </a:cubicBezTo>
                  <a:cubicBezTo>
                    <a:pt x="3125" y="1227"/>
                    <a:pt x="3167" y="1216"/>
                    <a:pt x="3206" y="1216"/>
                  </a:cubicBezTo>
                  <a:cubicBezTo>
                    <a:pt x="3389" y="1216"/>
                    <a:pt x="3500" y="1446"/>
                    <a:pt x="3311" y="1676"/>
                  </a:cubicBezTo>
                  <a:cubicBezTo>
                    <a:pt x="3082" y="1938"/>
                    <a:pt x="2229" y="2889"/>
                    <a:pt x="3573" y="3708"/>
                  </a:cubicBezTo>
                  <a:cubicBezTo>
                    <a:pt x="3573" y="3708"/>
                    <a:pt x="3377" y="3249"/>
                    <a:pt x="3737" y="3086"/>
                  </a:cubicBezTo>
                  <a:cubicBezTo>
                    <a:pt x="4098" y="2922"/>
                    <a:pt x="4819" y="2709"/>
                    <a:pt x="4721" y="2200"/>
                  </a:cubicBezTo>
                  <a:cubicBezTo>
                    <a:pt x="4622" y="1709"/>
                    <a:pt x="4245" y="955"/>
                    <a:pt x="4852" y="512"/>
                  </a:cubicBezTo>
                  <a:cubicBezTo>
                    <a:pt x="5204" y="248"/>
                    <a:pt x="5509" y="147"/>
                    <a:pt x="5817" y="147"/>
                  </a:cubicBezTo>
                  <a:cubicBezTo>
                    <a:pt x="6025" y="147"/>
                    <a:pt x="6233" y="193"/>
                    <a:pt x="6458" y="266"/>
                  </a:cubicBezTo>
                  <a:cubicBezTo>
                    <a:pt x="6458" y="266"/>
                    <a:pt x="6135" y="1"/>
                    <a:pt x="551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8" name="Google Shape;9628;p22"/>
            <p:cNvSpPr/>
            <p:nvPr/>
          </p:nvSpPr>
          <p:spPr>
            <a:xfrm>
              <a:off x="8982693" y="4801718"/>
              <a:ext cx="117723" cy="82671"/>
            </a:xfrm>
            <a:custGeom>
              <a:avLst/>
              <a:gdLst/>
              <a:ahLst/>
              <a:cxnLst/>
              <a:rect l="l" t="t" r="r" b="b"/>
              <a:pathLst>
                <a:path w="3607" h="2533" extrusionOk="0">
                  <a:moveTo>
                    <a:pt x="1087" y="0"/>
                  </a:moveTo>
                  <a:cubicBezTo>
                    <a:pt x="496" y="0"/>
                    <a:pt x="1" y="123"/>
                    <a:pt x="1" y="123"/>
                  </a:cubicBezTo>
                  <a:cubicBezTo>
                    <a:pt x="1" y="123"/>
                    <a:pt x="951" y="205"/>
                    <a:pt x="1197" y="549"/>
                  </a:cubicBezTo>
                  <a:cubicBezTo>
                    <a:pt x="1361" y="746"/>
                    <a:pt x="1427" y="1025"/>
                    <a:pt x="1345" y="1270"/>
                  </a:cubicBezTo>
                  <a:cubicBezTo>
                    <a:pt x="1296" y="1500"/>
                    <a:pt x="1181" y="2156"/>
                    <a:pt x="2213" y="2156"/>
                  </a:cubicBezTo>
                  <a:cubicBezTo>
                    <a:pt x="3246" y="2172"/>
                    <a:pt x="3082" y="2533"/>
                    <a:pt x="3082" y="2533"/>
                  </a:cubicBezTo>
                  <a:cubicBezTo>
                    <a:pt x="3082" y="2533"/>
                    <a:pt x="3607" y="1762"/>
                    <a:pt x="2738" y="615"/>
                  </a:cubicBezTo>
                  <a:cubicBezTo>
                    <a:pt x="2361" y="123"/>
                    <a:pt x="1677" y="0"/>
                    <a:pt x="108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9" name="Google Shape;9629;p22"/>
            <p:cNvSpPr/>
            <p:nvPr/>
          </p:nvSpPr>
          <p:spPr>
            <a:xfrm>
              <a:off x="8936707" y="4714772"/>
              <a:ext cx="73826" cy="87240"/>
            </a:xfrm>
            <a:custGeom>
              <a:avLst/>
              <a:gdLst/>
              <a:ahLst/>
              <a:cxnLst/>
              <a:rect l="l" t="t" r="r" b="b"/>
              <a:pathLst>
                <a:path w="2262" h="2673" extrusionOk="0">
                  <a:moveTo>
                    <a:pt x="1115" y="1"/>
                  </a:moveTo>
                  <a:lnTo>
                    <a:pt x="1115" y="1"/>
                  </a:lnTo>
                  <a:cubicBezTo>
                    <a:pt x="820" y="164"/>
                    <a:pt x="738" y="689"/>
                    <a:pt x="803" y="1427"/>
                  </a:cubicBezTo>
                  <a:cubicBezTo>
                    <a:pt x="869" y="2164"/>
                    <a:pt x="0" y="2623"/>
                    <a:pt x="0" y="2623"/>
                  </a:cubicBezTo>
                  <a:cubicBezTo>
                    <a:pt x="574" y="2410"/>
                    <a:pt x="1754" y="2672"/>
                    <a:pt x="2000" y="2017"/>
                  </a:cubicBezTo>
                  <a:cubicBezTo>
                    <a:pt x="2262" y="1345"/>
                    <a:pt x="1623" y="918"/>
                    <a:pt x="1262" y="722"/>
                  </a:cubicBezTo>
                  <a:cubicBezTo>
                    <a:pt x="902" y="525"/>
                    <a:pt x="1115" y="1"/>
                    <a:pt x="11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0" name="Google Shape;9630;p22"/>
            <p:cNvSpPr/>
            <p:nvPr/>
          </p:nvSpPr>
          <p:spPr>
            <a:xfrm>
              <a:off x="8825968" y="4752762"/>
              <a:ext cx="104342" cy="140178"/>
            </a:xfrm>
            <a:custGeom>
              <a:avLst/>
              <a:gdLst/>
              <a:ahLst/>
              <a:cxnLst/>
              <a:rect l="l" t="t" r="r" b="b"/>
              <a:pathLst>
                <a:path w="3197" h="4295" extrusionOk="0">
                  <a:moveTo>
                    <a:pt x="2803" y="0"/>
                  </a:moveTo>
                  <a:lnTo>
                    <a:pt x="2803" y="0"/>
                  </a:lnTo>
                  <a:cubicBezTo>
                    <a:pt x="2725" y="78"/>
                    <a:pt x="2606" y="125"/>
                    <a:pt x="2487" y="125"/>
                  </a:cubicBezTo>
                  <a:cubicBezTo>
                    <a:pt x="2455" y="125"/>
                    <a:pt x="2424" y="122"/>
                    <a:pt x="2393" y="115"/>
                  </a:cubicBezTo>
                  <a:cubicBezTo>
                    <a:pt x="2339" y="104"/>
                    <a:pt x="2262" y="96"/>
                    <a:pt x="2173" y="96"/>
                  </a:cubicBezTo>
                  <a:cubicBezTo>
                    <a:pt x="1856" y="96"/>
                    <a:pt x="1383" y="203"/>
                    <a:pt x="1229" y="689"/>
                  </a:cubicBezTo>
                  <a:cubicBezTo>
                    <a:pt x="1049" y="1295"/>
                    <a:pt x="1197" y="1689"/>
                    <a:pt x="1410" y="1885"/>
                  </a:cubicBezTo>
                  <a:cubicBezTo>
                    <a:pt x="1623" y="2066"/>
                    <a:pt x="1623" y="2426"/>
                    <a:pt x="1475" y="2492"/>
                  </a:cubicBezTo>
                  <a:cubicBezTo>
                    <a:pt x="1441" y="2509"/>
                    <a:pt x="1406" y="2517"/>
                    <a:pt x="1372" y="2517"/>
                  </a:cubicBezTo>
                  <a:cubicBezTo>
                    <a:pt x="1209" y="2517"/>
                    <a:pt x="1066" y="2343"/>
                    <a:pt x="1147" y="2180"/>
                  </a:cubicBezTo>
                  <a:cubicBezTo>
                    <a:pt x="1235" y="1947"/>
                    <a:pt x="1050" y="1727"/>
                    <a:pt x="824" y="1727"/>
                  </a:cubicBezTo>
                  <a:cubicBezTo>
                    <a:pt x="796" y="1727"/>
                    <a:pt x="767" y="1731"/>
                    <a:pt x="738" y="1738"/>
                  </a:cubicBezTo>
                  <a:cubicBezTo>
                    <a:pt x="679" y="1745"/>
                    <a:pt x="626" y="1749"/>
                    <a:pt x="578" y="1749"/>
                  </a:cubicBezTo>
                  <a:cubicBezTo>
                    <a:pt x="414" y="1749"/>
                    <a:pt x="317" y="1701"/>
                    <a:pt x="279" y="1574"/>
                  </a:cubicBezTo>
                  <a:lnTo>
                    <a:pt x="279" y="1574"/>
                  </a:lnTo>
                  <a:cubicBezTo>
                    <a:pt x="279" y="1574"/>
                    <a:pt x="0" y="2475"/>
                    <a:pt x="688" y="2918"/>
                  </a:cubicBezTo>
                  <a:cubicBezTo>
                    <a:pt x="1377" y="3344"/>
                    <a:pt x="1737" y="4033"/>
                    <a:pt x="2131" y="4295"/>
                  </a:cubicBezTo>
                  <a:cubicBezTo>
                    <a:pt x="2131" y="4295"/>
                    <a:pt x="1524" y="3344"/>
                    <a:pt x="2082" y="2475"/>
                  </a:cubicBezTo>
                  <a:cubicBezTo>
                    <a:pt x="2639" y="1607"/>
                    <a:pt x="3196" y="1328"/>
                    <a:pt x="280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1" name="Google Shape;9631;p22"/>
            <p:cNvSpPr/>
            <p:nvPr/>
          </p:nvSpPr>
          <p:spPr>
            <a:xfrm>
              <a:off x="8688988" y="4545611"/>
              <a:ext cx="264853" cy="264429"/>
            </a:xfrm>
            <a:custGeom>
              <a:avLst/>
              <a:gdLst/>
              <a:ahLst/>
              <a:cxnLst/>
              <a:rect l="l" t="t" r="r" b="b"/>
              <a:pathLst>
                <a:path w="8115" h="8102" extrusionOk="0">
                  <a:moveTo>
                    <a:pt x="2389" y="0"/>
                  </a:moveTo>
                  <a:cubicBezTo>
                    <a:pt x="2287" y="0"/>
                    <a:pt x="2185" y="7"/>
                    <a:pt x="2083" y="20"/>
                  </a:cubicBezTo>
                  <a:cubicBezTo>
                    <a:pt x="755" y="168"/>
                    <a:pt x="1" y="1971"/>
                    <a:pt x="788" y="3233"/>
                  </a:cubicBezTo>
                  <a:cubicBezTo>
                    <a:pt x="1382" y="4176"/>
                    <a:pt x="2426" y="4477"/>
                    <a:pt x="3386" y="4477"/>
                  </a:cubicBezTo>
                  <a:cubicBezTo>
                    <a:pt x="3510" y="4477"/>
                    <a:pt x="3634" y="4472"/>
                    <a:pt x="3754" y="4462"/>
                  </a:cubicBezTo>
                  <a:cubicBezTo>
                    <a:pt x="3951" y="4462"/>
                    <a:pt x="4197" y="4430"/>
                    <a:pt x="4443" y="4397"/>
                  </a:cubicBezTo>
                  <a:cubicBezTo>
                    <a:pt x="4443" y="4397"/>
                    <a:pt x="4633" y="4367"/>
                    <a:pt x="4920" y="4367"/>
                  </a:cubicBezTo>
                  <a:cubicBezTo>
                    <a:pt x="5407" y="4367"/>
                    <a:pt x="6173" y="4452"/>
                    <a:pt x="6770" y="4905"/>
                  </a:cubicBezTo>
                  <a:cubicBezTo>
                    <a:pt x="7164" y="5233"/>
                    <a:pt x="7426" y="5708"/>
                    <a:pt x="7508" y="6216"/>
                  </a:cubicBezTo>
                  <a:cubicBezTo>
                    <a:pt x="7508" y="6216"/>
                    <a:pt x="7672" y="7413"/>
                    <a:pt x="7098" y="8068"/>
                  </a:cubicBezTo>
                  <a:lnTo>
                    <a:pt x="7082" y="8101"/>
                  </a:lnTo>
                  <a:cubicBezTo>
                    <a:pt x="7082" y="8101"/>
                    <a:pt x="8115" y="7577"/>
                    <a:pt x="7983" y="5970"/>
                  </a:cubicBezTo>
                  <a:cubicBezTo>
                    <a:pt x="7876" y="4663"/>
                    <a:pt x="6826" y="4010"/>
                    <a:pt x="5509" y="4010"/>
                  </a:cubicBezTo>
                  <a:cubicBezTo>
                    <a:pt x="5224" y="4010"/>
                    <a:pt x="4927" y="4040"/>
                    <a:pt x="4623" y="4102"/>
                  </a:cubicBezTo>
                  <a:cubicBezTo>
                    <a:pt x="4126" y="4193"/>
                    <a:pt x="3680" y="4239"/>
                    <a:pt x="3278" y="4239"/>
                  </a:cubicBezTo>
                  <a:cubicBezTo>
                    <a:pt x="2739" y="4239"/>
                    <a:pt x="2280" y="4156"/>
                    <a:pt x="1886" y="3987"/>
                  </a:cubicBezTo>
                  <a:cubicBezTo>
                    <a:pt x="1492" y="3807"/>
                    <a:pt x="1165" y="3512"/>
                    <a:pt x="919" y="3135"/>
                  </a:cubicBezTo>
                  <a:cubicBezTo>
                    <a:pt x="198" y="1987"/>
                    <a:pt x="902" y="299"/>
                    <a:pt x="2099" y="151"/>
                  </a:cubicBezTo>
                  <a:cubicBezTo>
                    <a:pt x="2199" y="137"/>
                    <a:pt x="2301" y="130"/>
                    <a:pt x="2402" y="130"/>
                  </a:cubicBezTo>
                  <a:cubicBezTo>
                    <a:pt x="2876" y="130"/>
                    <a:pt x="3334" y="292"/>
                    <a:pt x="3591" y="643"/>
                  </a:cubicBezTo>
                  <a:cubicBezTo>
                    <a:pt x="3886" y="1037"/>
                    <a:pt x="3935" y="1545"/>
                    <a:pt x="3738" y="1987"/>
                  </a:cubicBezTo>
                  <a:cubicBezTo>
                    <a:pt x="3577" y="2336"/>
                    <a:pt x="3240" y="2543"/>
                    <a:pt x="2880" y="2543"/>
                  </a:cubicBezTo>
                  <a:cubicBezTo>
                    <a:pt x="2800" y="2543"/>
                    <a:pt x="2720" y="2533"/>
                    <a:pt x="2640" y="2512"/>
                  </a:cubicBezTo>
                  <a:cubicBezTo>
                    <a:pt x="2214" y="2397"/>
                    <a:pt x="2033" y="1971"/>
                    <a:pt x="2361" y="1905"/>
                  </a:cubicBezTo>
                  <a:cubicBezTo>
                    <a:pt x="2771" y="1840"/>
                    <a:pt x="2853" y="1496"/>
                    <a:pt x="2705" y="1200"/>
                  </a:cubicBezTo>
                  <a:cubicBezTo>
                    <a:pt x="2652" y="1088"/>
                    <a:pt x="2522" y="1023"/>
                    <a:pt x="2378" y="1023"/>
                  </a:cubicBezTo>
                  <a:cubicBezTo>
                    <a:pt x="2167" y="1023"/>
                    <a:pt x="1928" y="1163"/>
                    <a:pt x="1869" y="1496"/>
                  </a:cubicBezTo>
                  <a:cubicBezTo>
                    <a:pt x="1820" y="1758"/>
                    <a:pt x="1902" y="2036"/>
                    <a:pt x="2083" y="2233"/>
                  </a:cubicBezTo>
                  <a:cubicBezTo>
                    <a:pt x="2251" y="2427"/>
                    <a:pt x="2588" y="2590"/>
                    <a:pt x="2935" y="2590"/>
                  </a:cubicBezTo>
                  <a:cubicBezTo>
                    <a:pt x="3265" y="2590"/>
                    <a:pt x="3605" y="2443"/>
                    <a:pt x="3820" y="2036"/>
                  </a:cubicBezTo>
                  <a:cubicBezTo>
                    <a:pt x="4049" y="1561"/>
                    <a:pt x="4000" y="987"/>
                    <a:pt x="3689" y="561"/>
                  </a:cubicBezTo>
                  <a:cubicBezTo>
                    <a:pt x="3401" y="178"/>
                    <a:pt x="2907" y="0"/>
                    <a:pt x="23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2" name="Google Shape;9632;p22"/>
            <p:cNvSpPr/>
            <p:nvPr/>
          </p:nvSpPr>
          <p:spPr>
            <a:xfrm>
              <a:off x="8731254" y="4697278"/>
              <a:ext cx="152515" cy="77449"/>
            </a:xfrm>
            <a:custGeom>
              <a:avLst/>
              <a:gdLst/>
              <a:ahLst/>
              <a:cxnLst/>
              <a:rect l="l" t="t" r="r" b="b"/>
              <a:pathLst>
                <a:path w="4673" h="2373" extrusionOk="0">
                  <a:moveTo>
                    <a:pt x="3580" y="0"/>
                  </a:moveTo>
                  <a:cubicBezTo>
                    <a:pt x="3284" y="0"/>
                    <a:pt x="2935" y="42"/>
                    <a:pt x="2541" y="160"/>
                  </a:cubicBezTo>
                  <a:cubicBezTo>
                    <a:pt x="1970" y="329"/>
                    <a:pt x="1487" y="392"/>
                    <a:pt x="1094" y="392"/>
                  </a:cubicBezTo>
                  <a:cubicBezTo>
                    <a:pt x="572" y="392"/>
                    <a:pt x="206" y="281"/>
                    <a:pt x="1" y="160"/>
                  </a:cubicBezTo>
                  <a:lnTo>
                    <a:pt x="1" y="160"/>
                  </a:lnTo>
                  <a:cubicBezTo>
                    <a:pt x="132" y="274"/>
                    <a:pt x="263" y="389"/>
                    <a:pt x="378" y="537"/>
                  </a:cubicBezTo>
                  <a:cubicBezTo>
                    <a:pt x="453" y="643"/>
                    <a:pt x="599" y="1405"/>
                    <a:pt x="1202" y="1405"/>
                  </a:cubicBezTo>
                  <a:cubicBezTo>
                    <a:pt x="1252" y="1405"/>
                    <a:pt x="1305" y="1400"/>
                    <a:pt x="1361" y="1389"/>
                  </a:cubicBezTo>
                  <a:cubicBezTo>
                    <a:pt x="2082" y="1225"/>
                    <a:pt x="1951" y="766"/>
                    <a:pt x="2427" y="619"/>
                  </a:cubicBezTo>
                  <a:cubicBezTo>
                    <a:pt x="2519" y="590"/>
                    <a:pt x="2597" y="578"/>
                    <a:pt x="2662" y="578"/>
                  </a:cubicBezTo>
                  <a:cubicBezTo>
                    <a:pt x="2931" y="578"/>
                    <a:pt x="2975" y="785"/>
                    <a:pt x="2869" y="864"/>
                  </a:cubicBezTo>
                  <a:cubicBezTo>
                    <a:pt x="2813" y="899"/>
                    <a:pt x="2763" y="910"/>
                    <a:pt x="2711" y="910"/>
                  </a:cubicBezTo>
                  <a:cubicBezTo>
                    <a:pt x="2639" y="910"/>
                    <a:pt x="2563" y="890"/>
                    <a:pt x="2459" y="881"/>
                  </a:cubicBezTo>
                  <a:cubicBezTo>
                    <a:pt x="2451" y="880"/>
                    <a:pt x="2443" y="880"/>
                    <a:pt x="2433" y="880"/>
                  </a:cubicBezTo>
                  <a:cubicBezTo>
                    <a:pt x="2249" y="880"/>
                    <a:pt x="1812" y="1033"/>
                    <a:pt x="1968" y="1438"/>
                  </a:cubicBezTo>
                  <a:cubicBezTo>
                    <a:pt x="2132" y="1881"/>
                    <a:pt x="2377" y="2241"/>
                    <a:pt x="2115" y="2372"/>
                  </a:cubicBezTo>
                  <a:cubicBezTo>
                    <a:pt x="2115" y="2372"/>
                    <a:pt x="3033" y="2372"/>
                    <a:pt x="3345" y="2127"/>
                  </a:cubicBezTo>
                  <a:cubicBezTo>
                    <a:pt x="3689" y="1864"/>
                    <a:pt x="3853" y="1405"/>
                    <a:pt x="3722" y="996"/>
                  </a:cubicBezTo>
                  <a:cubicBezTo>
                    <a:pt x="3623" y="501"/>
                    <a:pt x="3950" y="202"/>
                    <a:pt x="4430" y="202"/>
                  </a:cubicBezTo>
                  <a:cubicBezTo>
                    <a:pt x="4507" y="202"/>
                    <a:pt x="4588" y="209"/>
                    <a:pt x="4672" y="225"/>
                  </a:cubicBezTo>
                  <a:cubicBezTo>
                    <a:pt x="4672" y="225"/>
                    <a:pt x="4271" y="0"/>
                    <a:pt x="358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3" name="Google Shape;9633;p22"/>
            <p:cNvSpPr/>
            <p:nvPr/>
          </p:nvSpPr>
          <p:spPr>
            <a:xfrm>
              <a:off x="8770321" y="4554815"/>
              <a:ext cx="105419" cy="109270"/>
            </a:xfrm>
            <a:custGeom>
              <a:avLst/>
              <a:gdLst/>
              <a:ahLst/>
              <a:cxnLst/>
              <a:rect l="l" t="t" r="r" b="b"/>
              <a:pathLst>
                <a:path w="3230" h="3348" extrusionOk="0">
                  <a:moveTo>
                    <a:pt x="1262" y="1"/>
                  </a:moveTo>
                  <a:cubicBezTo>
                    <a:pt x="1689" y="427"/>
                    <a:pt x="1836" y="1066"/>
                    <a:pt x="1639" y="1640"/>
                  </a:cubicBezTo>
                  <a:cubicBezTo>
                    <a:pt x="1410" y="2401"/>
                    <a:pt x="886" y="2601"/>
                    <a:pt x="436" y="2601"/>
                  </a:cubicBezTo>
                  <a:cubicBezTo>
                    <a:pt x="276" y="2601"/>
                    <a:pt x="125" y="2576"/>
                    <a:pt x="0" y="2541"/>
                  </a:cubicBezTo>
                  <a:lnTo>
                    <a:pt x="0" y="2541"/>
                  </a:lnTo>
                  <a:cubicBezTo>
                    <a:pt x="0" y="2541"/>
                    <a:pt x="244" y="3348"/>
                    <a:pt x="1010" y="3348"/>
                  </a:cubicBezTo>
                  <a:cubicBezTo>
                    <a:pt x="1038" y="3348"/>
                    <a:pt x="1068" y="3347"/>
                    <a:pt x="1099" y="3344"/>
                  </a:cubicBezTo>
                  <a:cubicBezTo>
                    <a:pt x="1951" y="3279"/>
                    <a:pt x="1902" y="2623"/>
                    <a:pt x="1885" y="2345"/>
                  </a:cubicBezTo>
                  <a:cubicBezTo>
                    <a:pt x="1869" y="2066"/>
                    <a:pt x="1869" y="1836"/>
                    <a:pt x="1967" y="1836"/>
                  </a:cubicBezTo>
                  <a:cubicBezTo>
                    <a:pt x="2082" y="1836"/>
                    <a:pt x="2115" y="1935"/>
                    <a:pt x="2049" y="2131"/>
                  </a:cubicBezTo>
                  <a:cubicBezTo>
                    <a:pt x="1984" y="2328"/>
                    <a:pt x="1836" y="2967"/>
                    <a:pt x="2934" y="3082"/>
                  </a:cubicBezTo>
                  <a:cubicBezTo>
                    <a:pt x="2787" y="2984"/>
                    <a:pt x="2770" y="2803"/>
                    <a:pt x="2869" y="2672"/>
                  </a:cubicBezTo>
                  <a:cubicBezTo>
                    <a:pt x="3000" y="2426"/>
                    <a:pt x="3229" y="1968"/>
                    <a:pt x="2492" y="1345"/>
                  </a:cubicBezTo>
                  <a:cubicBezTo>
                    <a:pt x="1771" y="722"/>
                    <a:pt x="1705" y="279"/>
                    <a:pt x="12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4" name="Google Shape;9634;p22"/>
            <p:cNvSpPr/>
            <p:nvPr/>
          </p:nvSpPr>
          <p:spPr>
            <a:xfrm>
              <a:off x="8661181" y="4398906"/>
              <a:ext cx="50849" cy="250101"/>
            </a:xfrm>
            <a:custGeom>
              <a:avLst/>
              <a:gdLst/>
              <a:ahLst/>
              <a:cxnLst/>
              <a:rect l="l" t="t" r="r" b="b"/>
              <a:pathLst>
                <a:path w="1558" h="7663" extrusionOk="0">
                  <a:moveTo>
                    <a:pt x="636" y="0"/>
                  </a:moveTo>
                  <a:cubicBezTo>
                    <a:pt x="569" y="0"/>
                    <a:pt x="498" y="17"/>
                    <a:pt x="427" y="57"/>
                  </a:cubicBezTo>
                  <a:cubicBezTo>
                    <a:pt x="0" y="286"/>
                    <a:pt x="345" y="827"/>
                    <a:pt x="591" y="1090"/>
                  </a:cubicBezTo>
                  <a:cubicBezTo>
                    <a:pt x="705" y="1204"/>
                    <a:pt x="771" y="1483"/>
                    <a:pt x="804" y="1860"/>
                  </a:cubicBezTo>
                  <a:cubicBezTo>
                    <a:pt x="836" y="2565"/>
                    <a:pt x="820" y="3286"/>
                    <a:pt x="738" y="3991"/>
                  </a:cubicBezTo>
                  <a:cubicBezTo>
                    <a:pt x="607" y="5351"/>
                    <a:pt x="771" y="7122"/>
                    <a:pt x="1476" y="7662"/>
                  </a:cubicBezTo>
                  <a:cubicBezTo>
                    <a:pt x="1476" y="7662"/>
                    <a:pt x="820" y="7040"/>
                    <a:pt x="968" y="5171"/>
                  </a:cubicBezTo>
                  <a:cubicBezTo>
                    <a:pt x="1066" y="3974"/>
                    <a:pt x="1427" y="2827"/>
                    <a:pt x="1492" y="1860"/>
                  </a:cubicBezTo>
                  <a:cubicBezTo>
                    <a:pt x="1558" y="1335"/>
                    <a:pt x="1459" y="811"/>
                    <a:pt x="1197" y="368"/>
                  </a:cubicBezTo>
                  <a:cubicBezTo>
                    <a:pt x="1197" y="368"/>
                    <a:pt x="952" y="0"/>
                    <a:pt x="6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5" name="Google Shape;9635;p22"/>
            <p:cNvSpPr/>
            <p:nvPr/>
          </p:nvSpPr>
          <p:spPr>
            <a:xfrm>
              <a:off x="8507654" y="4365811"/>
              <a:ext cx="277125" cy="332413"/>
            </a:xfrm>
            <a:custGeom>
              <a:avLst/>
              <a:gdLst/>
              <a:ahLst/>
              <a:cxnLst/>
              <a:rect l="l" t="t" r="r" b="b"/>
              <a:pathLst>
                <a:path w="8491" h="10185" extrusionOk="0">
                  <a:moveTo>
                    <a:pt x="2200" y="1"/>
                  </a:moveTo>
                  <a:cubicBezTo>
                    <a:pt x="1301" y="1"/>
                    <a:pt x="461" y="461"/>
                    <a:pt x="246" y="1186"/>
                  </a:cubicBezTo>
                  <a:cubicBezTo>
                    <a:pt x="0" y="1776"/>
                    <a:pt x="197" y="2481"/>
                    <a:pt x="721" y="2874"/>
                  </a:cubicBezTo>
                  <a:cubicBezTo>
                    <a:pt x="738" y="2874"/>
                    <a:pt x="754" y="2890"/>
                    <a:pt x="771" y="2907"/>
                  </a:cubicBezTo>
                  <a:cubicBezTo>
                    <a:pt x="998" y="3040"/>
                    <a:pt x="1256" y="3106"/>
                    <a:pt x="1514" y="3106"/>
                  </a:cubicBezTo>
                  <a:cubicBezTo>
                    <a:pt x="1796" y="3106"/>
                    <a:pt x="2080" y="3028"/>
                    <a:pt x="2328" y="2874"/>
                  </a:cubicBezTo>
                  <a:cubicBezTo>
                    <a:pt x="2492" y="2776"/>
                    <a:pt x="2606" y="2612"/>
                    <a:pt x="2656" y="2431"/>
                  </a:cubicBezTo>
                  <a:cubicBezTo>
                    <a:pt x="2800" y="2043"/>
                    <a:pt x="2501" y="1654"/>
                    <a:pt x="2115" y="1654"/>
                  </a:cubicBezTo>
                  <a:cubicBezTo>
                    <a:pt x="2062" y="1654"/>
                    <a:pt x="2007" y="1661"/>
                    <a:pt x="1951" y="1677"/>
                  </a:cubicBezTo>
                  <a:cubicBezTo>
                    <a:pt x="1623" y="1743"/>
                    <a:pt x="1426" y="2087"/>
                    <a:pt x="1557" y="2399"/>
                  </a:cubicBezTo>
                  <a:cubicBezTo>
                    <a:pt x="1628" y="2633"/>
                    <a:pt x="1882" y="2666"/>
                    <a:pt x="2021" y="2666"/>
                  </a:cubicBezTo>
                  <a:cubicBezTo>
                    <a:pt x="2077" y="2666"/>
                    <a:pt x="2115" y="2661"/>
                    <a:pt x="2115" y="2661"/>
                  </a:cubicBezTo>
                  <a:lnTo>
                    <a:pt x="2115" y="2661"/>
                  </a:lnTo>
                  <a:cubicBezTo>
                    <a:pt x="2082" y="2759"/>
                    <a:pt x="2016" y="2825"/>
                    <a:pt x="1934" y="2874"/>
                  </a:cubicBezTo>
                  <a:cubicBezTo>
                    <a:pt x="1820" y="2939"/>
                    <a:pt x="1688" y="2972"/>
                    <a:pt x="1557" y="2972"/>
                  </a:cubicBezTo>
                  <a:cubicBezTo>
                    <a:pt x="1426" y="2972"/>
                    <a:pt x="1295" y="2939"/>
                    <a:pt x="1180" y="2874"/>
                  </a:cubicBezTo>
                  <a:cubicBezTo>
                    <a:pt x="1098" y="2825"/>
                    <a:pt x="1016" y="2776"/>
                    <a:pt x="951" y="2710"/>
                  </a:cubicBezTo>
                  <a:cubicBezTo>
                    <a:pt x="508" y="2333"/>
                    <a:pt x="426" y="1087"/>
                    <a:pt x="1131" y="514"/>
                  </a:cubicBezTo>
                  <a:cubicBezTo>
                    <a:pt x="1455" y="278"/>
                    <a:pt x="1846" y="148"/>
                    <a:pt x="2243" y="148"/>
                  </a:cubicBezTo>
                  <a:cubicBezTo>
                    <a:pt x="2287" y="148"/>
                    <a:pt x="2332" y="150"/>
                    <a:pt x="2377" y="153"/>
                  </a:cubicBezTo>
                  <a:cubicBezTo>
                    <a:pt x="2524" y="169"/>
                    <a:pt x="2656" y="186"/>
                    <a:pt x="2770" y="219"/>
                  </a:cubicBezTo>
                  <a:cubicBezTo>
                    <a:pt x="3869" y="464"/>
                    <a:pt x="4590" y="1661"/>
                    <a:pt x="4819" y="2874"/>
                  </a:cubicBezTo>
                  <a:cubicBezTo>
                    <a:pt x="5065" y="4120"/>
                    <a:pt x="4819" y="5365"/>
                    <a:pt x="4885" y="6480"/>
                  </a:cubicBezTo>
                  <a:cubicBezTo>
                    <a:pt x="4836" y="7513"/>
                    <a:pt x="5245" y="8496"/>
                    <a:pt x="5983" y="9201"/>
                  </a:cubicBezTo>
                  <a:cubicBezTo>
                    <a:pt x="6671" y="9807"/>
                    <a:pt x="7557" y="10152"/>
                    <a:pt x="8491" y="10184"/>
                  </a:cubicBezTo>
                  <a:cubicBezTo>
                    <a:pt x="7573" y="10119"/>
                    <a:pt x="6721" y="9758"/>
                    <a:pt x="6049" y="9135"/>
                  </a:cubicBezTo>
                  <a:cubicBezTo>
                    <a:pt x="5344" y="8447"/>
                    <a:pt x="4967" y="7480"/>
                    <a:pt x="5032" y="6480"/>
                  </a:cubicBezTo>
                  <a:cubicBezTo>
                    <a:pt x="4967" y="5382"/>
                    <a:pt x="5229" y="4152"/>
                    <a:pt x="4983" y="2874"/>
                  </a:cubicBezTo>
                  <a:lnTo>
                    <a:pt x="4983" y="2841"/>
                  </a:lnTo>
                  <a:cubicBezTo>
                    <a:pt x="4754" y="1579"/>
                    <a:pt x="4000" y="317"/>
                    <a:pt x="2803" y="71"/>
                  </a:cubicBezTo>
                  <a:cubicBezTo>
                    <a:pt x="2603" y="23"/>
                    <a:pt x="2400" y="1"/>
                    <a:pt x="22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6" name="Google Shape;9636;p22"/>
            <p:cNvSpPr/>
            <p:nvPr/>
          </p:nvSpPr>
          <p:spPr>
            <a:xfrm>
              <a:off x="8495872" y="4417868"/>
              <a:ext cx="151960" cy="178723"/>
            </a:xfrm>
            <a:custGeom>
              <a:avLst/>
              <a:gdLst/>
              <a:ahLst/>
              <a:cxnLst/>
              <a:rect l="l" t="t" r="r" b="b"/>
              <a:pathLst>
                <a:path w="4656" h="5476" extrusionOk="0">
                  <a:moveTo>
                    <a:pt x="296" y="0"/>
                  </a:moveTo>
                  <a:lnTo>
                    <a:pt x="296" y="0"/>
                  </a:lnTo>
                  <a:cubicBezTo>
                    <a:pt x="83" y="394"/>
                    <a:pt x="1" y="836"/>
                    <a:pt x="50" y="1295"/>
                  </a:cubicBezTo>
                  <a:cubicBezTo>
                    <a:pt x="115" y="1918"/>
                    <a:pt x="328" y="2508"/>
                    <a:pt x="689" y="3033"/>
                  </a:cubicBezTo>
                  <a:cubicBezTo>
                    <a:pt x="1169" y="3716"/>
                    <a:pt x="1943" y="3794"/>
                    <a:pt x="2271" y="3794"/>
                  </a:cubicBezTo>
                  <a:cubicBezTo>
                    <a:pt x="2368" y="3794"/>
                    <a:pt x="2426" y="3787"/>
                    <a:pt x="2426" y="3787"/>
                  </a:cubicBezTo>
                  <a:cubicBezTo>
                    <a:pt x="2164" y="3705"/>
                    <a:pt x="2099" y="3377"/>
                    <a:pt x="2295" y="3131"/>
                  </a:cubicBezTo>
                  <a:cubicBezTo>
                    <a:pt x="2459" y="2984"/>
                    <a:pt x="2426" y="2721"/>
                    <a:pt x="2230" y="2607"/>
                  </a:cubicBezTo>
                  <a:cubicBezTo>
                    <a:pt x="2115" y="2541"/>
                    <a:pt x="1836" y="2328"/>
                    <a:pt x="2066" y="2197"/>
                  </a:cubicBezTo>
                  <a:cubicBezTo>
                    <a:pt x="2094" y="2179"/>
                    <a:pt x="2125" y="2170"/>
                    <a:pt x="2158" y="2170"/>
                  </a:cubicBezTo>
                  <a:cubicBezTo>
                    <a:pt x="2396" y="2170"/>
                    <a:pt x="2732" y="2611"/>
                    <a:pt x="2689" y="3115"/>
                  </a:cubicBezTo>
                  <a:cubicBezTo>
                    <a:pt x="2640" y="3688"/>
                    <a:pt x="2918" y="3836"/>
                    <a:pt x="3312" y="4131"/>
                  </a:cubicBezTo>
                  <a:cubicBezTo>
                    <a:pt x="3721" y="4410"/>
                    <a:pt x="3476" y="4934"/>
                    <a:pt x="3476" y="4934"/>
                  </a:cubicBezTo>
                  <a:cubicBezTo>
                    <a:pt x="4197" y="4524"/>
                    <a:pt x="4033" y="3852"/>
                    <a:pt x="3951" y="3705"/>
                  </a:cubicBezTo>
                  <a:cubicBezTo>
                    <a:pt x="3853" y="3541"/>
                    <a:pt x="3672" y="3295"/>
                    <a:pt x="3902" y="3180"/>
                  </a:cubicBezTo>
                  <a:cubicBezTo>
                    <a:pt x="3915" y="3175"/>
                    <a:pt x="3928" y="3172"/>
                    <a:pt x="3940" y="3172"/>
                  </a:cubicBezTo>
                  <a:cubicBezTo>
                    <a:pt x="4140" y="3172"/>
                    <a:pt x="4213" y="3893"/>
                    <a:pt x="4213" y="4541"/>
                  </a:cubicBezTo>
                  <a:cubicBezTo>
                    <a:pt x="4164" y="4918"/>
                    <a:pt x="4344" y="5262"/>
                    <a:pt x="4656" y="5475"/>
                  </a:cubicBezTo>
                  <a:cubicBezTo>
                    <a:pt x="4508" y="5147"/>
                    <a:pt x="4459" y="4803"/>
                    <a:pt x="4459" y="4442"/>
                  </a:cubicBezTo>
                  <a:cubicBezTo>
                    <a:pt x="4459" y="3934"/>
                    <a:pt x="4557" y="3016"/>
                    <a:pt x="3639" y="2394"/>
                  </a:cubicBezTo>
                  <a:cubicBezTo>
                    <a:pt x="2738" y="1787"/>
                    <a:pt x="1640" y="2049"/>
                    <a:pt x="837" y="1476"/>
                  </a:cubicBezTo>
                  <a:cubicBezTo>
                    <a:pt x="755" y="1426"/>
                    <a:pt x="689" y="1361"/>
                    <a:pt x="623" y="1295"/>
                  </a:cubicBezTo>
                  <a:cubicBezTo>
                    <a:pt x="312" y="935"/>
                    <a:pt x="197" y="459"/>
                    <a:pt x="29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7" name="Google Shape;9637;p22"/>
            <p:cNvSpPr/>
            <p:nvPr/>
          </p:nvSpPr>
          <p:spPr>
            <a:xfrm>
              <a:off x="9058673" y="4602597"/>
              <a:ext cx="130550" cy="285611"/>
            </a:xfrm>
            <a:custGeom>
              <a:avLst/>
              <a:gdLst/>
              <a:ahLst/>
              <a:cxnLst/>
              <a:rect l="l" t="t" r="r" b="b"/>
              <a:pathLst>
                <a:path w="4000" h="8751" extrusionOk="0">
                  <a:moveTo>
                    <a:pt x="1916" y="1"/>
                  </a:moveTo>
                  <a:cubicBezTo>
                    <a:pt x="1763" y="1"/>
                    <a:pt x="1610" y="21"/>
                    <a:pt x="1459" y="61"/>
                  </a:cubicBezTo>
                  <a:cubicBezTo>
                    <a:pt x="689" y="258"/>
                    <a:pt x="148" y="913"/>
                    <a:pt x="82" y="1700"/>
                  </a:cubicBezTo>
                  <a:cubicBezTo>
                    <a:pt x="0" y="2503"/>
                    <a:pt x="410" y="3290"/>
                    <a:pt x="1016" y="3847"/>
                  </a:cubicBezTo>
                  <a:cubicBezTo>
                    <a:pt x="1590" y="4437"/>
                    <a:pt x="2361" y="4716"/>
                    <a:pt x="2901" y="5224"/>
                  </a:cubicBezTo>
                  <a:cubicBezTo>
                    <a:pt x="3442" y="5683"/>
                    <a:pt x="3770" y="6355"/>
                    <a:pt x="3819" y="7060"/>
                  </a:cubicBezTo>
                  <a:cubicBezTo>
                    <a:pt x="3852" y="7716"/>
                    <a:pt x="3508" y="8404"/>
                    <a:pt x="2918" y="8568"/>
                  </a:cubicBezTo>
                  <a:cubicBezTo>
                    <a:pt x="2791" y="8608"/>
                    <a:pt x="2661" y="8627"/>
                    <a:pt x="2534" y="8627"/>
                  </a:cubicBezTo>
                  <a:cubicBezTo>
                    <a:pt x="2090" y="8627"/>
                    <a:pt x="1685" y="8393"/>
                    <a:pt x="1557" y="8011"/>
                  </a:cubicBezTo>
                  <a:cubicBezTo>
                    <a:pt x="1344" y="7568"/>
                    <a:pt x="1541" y="7027"/>
                    <a:pt x="2000" y="6847"/>
                  </a:cubicBezTo>
                  <a:cubicBezTo>
                    <a:pt x="2082" y="6814"/>
                    <a:pt x="2180" y="6798"/>
                    <a:pt x="2262" y="6798"/>
                  </a:cubicBezTo>
                  <a:cubicBezTo>
                    <a:pt x="2262" y="6798"/>
                    <a:pt x="2292" y="6795"/>
                    <a:pt x="2339" y="6795"/>
                  </a:cubicBezTo>
                  <a:cubicBezTo>
                    <a:pt x="2479" y="6795"/>
                    <a:pt x="2774" y="6822"/>
                    <a:pt x="2885" y="7044"/>
                  </a:cubicBezTo>
                  <a:cubicBezTo>
                    <a:pt x="2885" y="7044"/>
                    <a:pt x="2902" y="7078"/>
                    <a:pt x="2880" y="7078"/>
                  </a:cubicBezTo>
                  <a:cubicBezTo>
                    <a:pt x="2872" y="7078"/>
                    <a:pt x="2858" y="7073"/>
                    <a:pt x="2836" y="7060"/>
                  </a:cubicBezTo>
                  <a:cubicBezTo>
                    <a:pt x="2770" y="7027"/>
                    <a:pt x="2698" y="7010"/>
                    <a:pt x="2627" y="7010"/>
                  </a:cubicBezTo>
                  <a:cubicBezTo>
                    <a:pt x="2521" y="7010"/>
                    <a:pt x="2416" y="7047"/>
                    <a:pt x="2328" y="7126"/>
                  </a:cubicBezTo>
                  <a:cubicBezTo>
                    <a:pt x="2082" y="7355"/>
                    <a:pt x="2147" y="7781"/>
                    <a:pt x="2443" y="7945"/>
                  </a:cubicBezTo>
                  <a:cubicBezTo>
                    <a:pt x="2524" y="7983"/>
                    <a:pt x="2610" y="8001"/>
                    <a:pt x="2694" y="8001"/>
                  </a:cubicBezTo>
                  <a:cubicBezTo>
                    <a:pt x="3012" y="8001"/>
                    <a:pt x="3294" y="7734"/>
                    <a:pt x="3164" y="7240"/>
                  </a:cubicBezTo>
                  <a:cubicBezTo>
                    <a:pt x="3019" y="6903"/>
                    <a:pt x="2689" y="6698"/>
                    <a:pt x="2341" y="6698"/>
                  </a:cubicBezTo>
                  <a:cubicBezTo>
                    <a:pt x="2216" y="6698"/>
                    <a:pt x="2089" y="6725"/>
                    <a:pt x="1967" y="6781"/>
                  </a:cubicBezTo>
                  <a:cubicBezTo>
                    <a:pt x="1508" y="7011"/>
                    <a:pt x="1295" y="7552"/>
                    <a:pt x="1492" y="8027"/>
                  </a:cubicBezTo>
                  <a:cubicBezTo>
                    <a:pt x="1620" y="8464"/>
                    <a:pt x="2072" y="8750"/>
                    <a:pt x="2561" y="8750"/>
                  </a:cubicBezTo>
                  <a:cubicBezTo>
                    <a:pt x="2696" y="8750"/>
                    <a:pt x="2833" y="8729"/>
                    <a:pt x="2967" y="8683"/>
                  </a:cubicBezTo>
                  <a:cubicBezTo>
                    <a:pt x="3623" y="8502"/>
                    <a:pt x="4000" y="7765"/>
                    <a:pt x="3983" y="7060"/>
                  </a:cubicBezTo>
                  <a:cubicBezTo>
                    <a:pt x="3934" y="6306"/>
                    <a:pt x="3590" y="5601"/>
                    <a:pt x="3016" y="5093"/>
                  </a:cubicBezTo>
                  <a:cubicBezTo>
                    <a:pt x="2443" y="4552"/>
                    <a:pt x="1689" y="4274"/>
                    <a:pt x="1131" y="3716"/>
                  </a:cubicBezTo>
                  <a:cubicBezTo>
                    <a:pt x="574" y="3159"/>
                    <a:pt x="181" y="2438"/>
                    <a:pt x="246" y="1716"/>
                  </a:cubicBezTo>
                  <a:cubicBezTo>
                    <a:pt x="262" y="1258"/>
                    <a:pt x="476" y="848"/>
                    <a:pt x="836" y="553"/>
                  </a:cubicBezTo>
                  <a:cubicBezTo>
                    <a:pt x="984" y="438"/>
                    <a:pt x="1164" y="340"/>
                    <a:pt x="1361" y="290"/>
                  </a:cubicBezTo>
                  <a:cubicBezTo>
                    <a:pt x="1500" y="249"/>
                    <a:pt x="1648" y="229"/>
                    <a:pt x="1797" y="229"/>
                  </a:cubicBezTo>
                  <a:cubicBezTo>
                    <a:pt x="1947" y="229"/>
                    <a:pt x="2098" y="249"/>
                    <a:pt x="2246" y="290"/>
                  </a:cubicBezTo>
                  <a:cubicBezTo>
                    <a:pt x="3262" y="553"/>
                    <a:pt x="3590" y="1930"/>
                    <a:pt x="2901" y="2585"/>
                  </a:cubicBezTo>
                  <a:cubicBezTo>
                    <a:pt x="2770" y="2716"/>
                    <a:pt x="2590" y="2815"/>
                    <a:pt x="2393" y="2847"/>
                  </a:cubicBezTo>
                  <a:cubicBezTo>
                    <a:pt x="2332" y="2856"/>
                    <a:pt x="2273" y="2860"/>
                    <a:pt x="2218" y="2860"/>
                  </a:cubicBezTo>
                  <a:cubicBezTo>
                    <a:pt x="1757" y="2860"/>
                    <a:pt x="1513" y="2577"/>
                    <a:pt x="1557" y="2372"/>
                  </a:cubicBezTo>
                  <a:cubicBezTo>
                    <a:pt x="1557" y="2372"/>
                    <a:pt x="1557" y="2356"/>
                    <a:pt x="1623" y="2356"/>
                  </a:cubicBezTo>
                  <a:cubicBezTo>
                    <a:pt x="1633" y="2356"/>
                    <a:pt x="1653" y="2357"/>
                    <a:pt x="1680" y="2357"/>
                  </a:cubicBezTo>
                  <a:cubicBezTo>
                    <a:pt x="1818" y="2357"/>
                    <a:pt x="2138" y="2333"/>
                    <a:pt x="2262" y="2044"/>
                  </a:cubicBezTo>
                  <a:cubicBezTo>
                    <a:pt x="2382" y="1685"/>
                    <a:pt x="2102" y="1347"/>
                    <a:pt x="1764" y="1347"/>
                  </a:cubicBezTo>
                  <a:cubicBezTo>
                    <a:pt x="1686" y="1347"/>
                    <a:pt x="1605" y="1365"/>
                    <a:pt x="1525" y="1405"/>
                  </a:cubicBezTo>
                  <a:cubicBezTo>
                    <a:pt x="918" y="1798"/>
                    <a:pt x="1066" y="2716"/>
                    <a:pt x="1754" y="2913"/>
                  </a:cubicBezTo>
                  <a:cubicBezTo>
                    <a:pt x="1924" y="2991"/>
                    <a:pt x="2103" y="3028"/>
                    <a:pt x="2280" y="3028"/>
                  </a:cubicBezTo>
                  <a:cubicBezTo>
                    <a:pt x="2735" y="3028"/>
                    <a:pt x="3178" y="2785"/>
                    <a:pt x="3426" y="2372"/>
                  </a:cubicBezTo>
                  <a:cubicBezTo>
                    <a:pt x="3688" y="1831"/>
                    <a:pt x="3623" y="1176"/>
                    <a:pt x="3278" y="684"/>
                  </a:cubicBezTo>
                  <a:cubicBezTo>
                    <a:pt x="2961" y="239"/>
                    <a:pt x="2445" y="1"/>
                    <a:pt x="19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8" name="Google Shape;9638;p22"/>
            <p:cNvSpPr/>
            <p:nvPr/>
          </p:nvSpPr>
          <p:spPr>
            <a:xfrm>
              <a:off x="9130900" y="4711018"/>
              <a:ext cx="55647" cy="78689"/>
            </a:xfrm>
            <a:custGeom>
              <a:avLst/>
              <a:gdLst/>
              <a:ahLst/>
              <a:cxnLst/>
              <a:rect l="l" t="t" r="r" b="b"/>
              <a:pathLst>
                <a:path w="1705" h="2411" extrusionOk="0">
                  <a:moveTo>
                    <a:pt x="197" y="1"/>
                  </a:moveTo>
                  <a:cubicBezTo>
                    <a:pt x="197" y="165"/>
                    <a:pt x="164" y="312"/>
                    <a:pt x="115" y="460"/>
                  </a:cubicBezTo>
                  <a:cubicBezTo>
                    <a:pt x="0" y="853"/>
                    <a:pt x="311" y="1115"/>
                    <a:pt x="951" y="1394"/>
                  </a:cubicBezTo>
                  <a:cubicBezTo>
                    <a:pt x="1328" y="1591"/>
                    <a:pt x="1590" y="1968"/>
                    <a:pt x="1656" y="2410"/>
                  </a:cubicBezTo>
                  <a:cubicBezTo>
                    <a:pt x="1705" y="394"/>
                    <a:pt x="885" y="329"/>
                    <a:pt x="688" y="329"/>
                  </a:cubicBezTo>
                  <a:cubicBezTo>
                    <a:pt x="492" y="329"/>
                    <a:pt x="377" y="247"/>
                    <a:pt x="361" y="148"/>
                  </a:cubicBezTo>
                  <a:cubicBezTo>
                    <a:pt x="328" y="66"/>
                    <a:pt x="197" y="1"/>
                    <a:pt x="19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9" name="Google Shape;9639;p22"/>
            <p:cNvSpPr/>
            <p:nvPr/>
          </p:nvSpPr>
          <p:spPr>
            <a:xfrm>
              <a:off x="8955408" y="4478868"/>
              <a:ext cx="208684" cy="327419"/>
            </a:xfrm>
            <a:custGeom>
              <a:avLst/>
              <a:gdLst/>
              <a:ahLst/>
              <a:cxnLst/>
              <a:rect l="l" t="t" r="r" b="b"/>
              <a:pathLst>
                <a:path w="6394" h="10032" extrusionOk="0">
                  <a:moveTo>
                    <a:pt x="1148" y="0"/>
                  </a:moveTo>
                  <a:lnTo>
                    <a:pt x="1148" y="0"/>
                  </a:lnTo>
                  <a:cubicBezTo>
                    <a:pt x="1246" y="115"/>
                    <a:pt x="1230" y="295"/>
                    <a:pt x="1115" y="410"/>
                  </a:cubicBezTo>
                  <a:cubicBezTo>
                    <a:pt x="919" y="574"/>
                    <a:pt x="361" y="1197"/>
                    <a:pt x="755" y="1819"/>
                  </a:cubicBezTo>
                  <a:cubicBezTo>
                    <a:pt x="1197" y="2508"/>
                    <a:pt x="1787" y="2295"/>
                    <a:pt x="1984" y="2868"/>
                  </a:cubicBezTo>
                  <a:cubicBezTo>
                    <a:pt x="1984" y="2868"/>
                    <a:pt x="2066" y="3164"/>
                    <a:pt x="1869" y="3262"/>
                  </a:cubicBezTo>
                  <a:cubicBezTo>
                    <a:pt x="1836" y="3283"/>
                    <a:pt x="1803" y="3293"/>
                    <a:pt x="1773" y="3293"/>
                  </a:cubicBezTo>
                  <a:cubicBezTo>
                    <a:pt x="1639" y="3293"/>
                    <a:pt x="1541" y="3113"/>
                    <a:pt x="1541" y="2967"/>
                  </a:cubicBezTo>
                  <a:cubicBezTo>
                    <a:pt x="1492" y="2655"/>
                    <a:pt x="1230" y="2426"/>
                    <a:pt x="935" y="2377"/>
                  </a:cubicBezTo>
                  <a:cubicBezTo>
                    <a:pt x="542" y="2328"/>
                    <a:pt x="493" y="2213"/>
                    <a:pt x="492" y="2213"/>
                  </a:cubicBezTo>
                  <a:lnTo>
                    <a:pt x="492" y="2213"/>
                  </a:lnTo>
                  <a:cubicBezTo>
                    <a:pt x="542" y="2360"/>
                    <a:pt x="558" y="2508"/>
                    <a:pt x="525" y="2655"/>
                  </a:cubicBezTo>
                  <a:cubicBezTo>
                    <a:pt x="460" y="2803"/>
                    <a:pt x="165" y="3295"/>
                    <a:pt x="722" y="3672"/>
                  </a:cubicBezTo>
                  <a:cubicBezTo>
                    <a:pt x="1296" y="4049"/>
                    <a:pt x="1574" y="3852"/>
                    <a:pt x="1689" y="4491"/>
                  </a:cubicBezTo>
                  <a:cubicBezTo>
                    <a:pt x="1787" y="5130"/>
                    <a:pt x="1837" y="5901"/>
                    <a:pt x="2181" y="6245"/>
                  </a:cubicBezTo>
                  <a:cubicBezTo>
                    <a:pt x="2066" y="6163"/>
                    <a:pt x="1984" y="6065"/>
                    <a:pt x="1918" y="5950"/>
                  </a:cubicBezTo>
                  <a:cubicBezTo>
                    <a:pt x="1766" y="5629"/>
                    <a:pt x="1442" y="5422"/>
                    <a:pt x="1093" y="5422"/>
                  </a:cubicBezTo>
                  <a:cubicBezTo>
                    <a:pt x="1068" y="5422"/>
                    <a:pt x="1042" y="5423"/>
                    <a:pt x="1017" y="5426"/>
                  </a:cubicBezTo>
                  <a:cubicBezTo>
                    <a:pt x="974" y="5428"/>
                    <a:pt x="934" y="5429"/>
                    <a:pt x="896" y="5429"/>
                  </a:cubicBezTo>
                  <a:cubicBezTo>
                    <a:pt x="434" y="5429"/>
                    <a:pt x="374" y="5252"/>
                    <a:pt x="329" y="5130"/>
                  </a:cubicBezTo>
                  <a:lnTo>
                    <a:pt x="329" y="5130"/>
                  </a:lnTo>
                  <a:cubicBezTo>
                    <a:pt x="328" y="5131"/>
                    <a:pt x="1" y="6114"/>
                    <a:pt x="935" y="6606"/>
                  </a:cubicBezTo>
                  <a:cubicBezTo>
                    <a:pt x="1869" y="7097"/>
                    <a:pt x="1804" y="6737"/>
                    <a:pt x="3082" y="7786"/>
                  </a:cubicBezTo>
                  <a:cubicBezTo>
                    <a:pt x="4131" y="8655"/>
                    <a:pt x="4344" y="8687"/>
                    <a:pt x="4344" y="8687"/>
                  </a:cubicBezTo>
                  <a:cubicBezTo>
                    <a:pt x="4317" y="8683"/>
                    <a:pt x="4290" y="8681"/>
                    <a:pt x="4263" y="8681"/>
                  </a:cubicBezTo>
                  <a:cubicBezTo>
                    <a:pt x="4082" y="8681"/>
                    <a:pt x="3920" y="8774"/>
                    <a:pt x="3820" y="8917"/>
                  </a:cubicBezTo>
                  <a:cubicBezTo>
                    <a:pt x="3623" y="9228"/>
                    <a:pt x="3722" y="9638"/>
                    <a:pt x="4049" y="9786"/>
                  </a:cubicBezTo>
                  <a:cubicBezTo>
                    <a:pt x="4049" y="9786"/>
                    <a:pt x="3951" y="9589"/>
                    <a:pt x="4131" y="9573"/>
                  </a:cubicBezTo>
                  <a:cubicBezTo>
                    <a:pt x="4138" y="9572"/>
                    <a:pt x="4144" y="9572"/>
                    <a:pt x="4151" y="9572"/>
                  </a:cubicBezTo>
                  <a:cubicBezTo>
                    <a:pt x="4272" y="9572"/>
                    <a:pt x="4416" y="9657"/>
                    <a:pt x="4572" y="9657"/>
                  </a:cubicBezTo>
                  <a:cubicBezTo>
                    <a:pt x="4667" y="9657"/>
                    <a:pt x="4767" y="9625"/>
                    <a:pt x="4869" y="9523"/>
                  </a:cubicBezTo>
                  <a:cubicBezTo>
                    <a:pt x="4988" y="9411"/>
                    <a:pt x="5182" y="9314"/>
                    <a:pt x="5409" y="9314"/>
                  </a:cubicBezTo>
                  <a:cubicBezTo>
                    <a:pt x="5713" y="9314"/>
                    <a:pt x="6075" y="9488"/>
                    <a:pt x="6393" y="10031"/>
                  </a:cubicBezTo>
                  <a:cubicBezTo>
                    <a:pt x="6393" y="10031"/>
                    <a:pt x="6164" y="9212"/>
                    <a:pt x="4836" y="8687"/>
                  </a:cubicBezTo>
                  <a:cubicBezTo>
                    <a:pt x="3131" y="7966"/>
                    <a:pt x="2050" y="6261"/>
                    <a:pt x="2132" y="4409"/>
                  </a:cubicBezTo>
                  <a:cubicBezTo>
                    <a:pt x="2214" y="2180"/>
                    <a:pt x="3508" y="656"/>
                    <a:pt x="11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0" name="Google Shape;9640;p22"/>
            <p:cNvSpPr/>
            <p:nvPr/>
          </p:nvSpPr>
          <p:spPr>
            <a:xfrm>
              <a:off x="9015853" y="4395251"/>
              <a:ext cx="89916" cy="350592"/>
            </a:xfrm>
            <a:custGeom>
              <a:avLst/>
              <a:gdLst/>
              <a:ahLst/>
              <a:cxnLst/>
              <a:rect l="l" t="t" r="r" b="b"/>
              <a:pathLst>
                <a:path w="2755" h="10742" extrusionOk="0">
                  <a:moveTo>
                    <a:pt x="1309" y="1"/>
                  </a:moveTo>
                  <a:cubicBezTo>
                    <a:pt x="726" y="1"/>
                    <a:pt x="172" y="384"/>
                    <a:pt x="99" y="906"/>
                  </a:cubicBezTo>
                  <a:cubicBezTo>
                    <a:pt x="1" y="1431"/>
                    <a:pt x="378" y="1923"/>
                    <a:pt x="902" y="1972"/>
                  </a:cubicBezTo>
                  <a:lnTo>
                    <a:pt x="1066" y="1972"/>
                  </a:lnTo>
                  <a:cubicBezTo>
                    <a:pt x="1591" y="1939"/>
                    <a:pt x="1853" y="1333"/>
                    <a:pt x="1656" y="1070"/>
                  </a:cubicBezTo>
                  <a:cubicBezTo>
                    <a:pt x="1574" y="958"/>
                    <a:pt x="1454" y="907"/>
                    <a:pt x="1336" y="907"/>
                  </a:cubicBezTo>
                  <a:cubicBezTo>
                    <a:pt x="1128" y="907"/>
                    <a:pt x="925" y="1065"/>
                    <a:pt x="935" y="1316"/>
                  </a:cubicBezTo>
                  <a:cubicBezTo>
                    <a:pt x="968" y="1644"/>
                    <a:pt x="1312" y="1611"/>
                    <a:pt x="1345" y="1660"/>
                  </a:cubicBezTo>
                  <a:cubicBezTo>
                    <a:pt x="1394" y="1693"/>
                    <a:pt x="1345" y="1759"/>
                    <a:pt x="1345" y="1759"/>
                  </a:cubicBezTo>
                  <a:cubicBezTo>
                    <a:pt x="1312" y="1824"/>
                    <a:pt x="1247" y="1874"/>
                    <a:pt x="1181" y="1906"/>
                  </a:cubicBezTo>
                  <a:cubicBezTo>
                    <a:pt x="1148" y="1906"/>
                    <a:pt x="1132" y="1906"/>
                    <a:pt x="1116" y="1923"/>
                  </a:cubicBezTo>
                  <a:lnTo>
                    <a:pt x="1099" y="1923"/>
                  </a:lnTo>
                  <a:cubicBezTo>
                    <a:pt x="1067" y="1926"/>
                    <a:pt x="1036" y="1928"/>
                    <a:pt x="1005" y="1928"/>
                  </a:cubicBezTo>
                  <a:cubicBezTo>
                    <a:pt x="490" y="1928"/>
                    <a:pt x="74" y="1432"/>
                    <a:pt x="198" y="906"/>
                  </a:cubicBezTo>
                  <a:cubicBezTo>
                    <a:pt x="269" y="435"/>
                    <a:pt x="763" y="118"/>
                    <a:pt x="1280" y="118"/>
                  </a:cubicBezTo>
                  <a:cubicBezTo>
                    <a:pt x="1590" y="118"/>
                    <a:pt x="1908" y="232"/>
                    <a:pt x="2148" y="497"/>
                  </a:cubicBezTo>
                  <a:cubicBezTo>
                    <a:pt x="2443" y="923"/>
                    <a:pt x="2591" y="1431"/>
                    <a:pt x="2558" y="1956"/>
                  </a:cubicBezTo>
                  <a:cubicBezTo>
                    <a:pt x="2525" y="2464"/>
                    <a:pt x="2427" y="2955"/>
                    <a:pt x="2247" y="3447"/>
                  </a:cubicBezTo>
                  <a:cubicBezTo>
                    <a:pt x="1427" y="5463"/>
                    <a:pt x="525" y="7496"/>
                    <a:pt x="1148" y="8971"/>
                  </a:cubicBezTo>
                  <a:cubicBezTo>
                    <a:pt x="1427" y="9725"/>
                    <a:pt x="1968" y="10348"/>
                    <a:pt x="2673" y="10741"/>
                  </a:cubicBezTo>
                  <a:cubicBezTo>
                    <a:pt x="2001" y="10331"/>
                    <a:pt x="1493" y="9692"/>
                    <a:pt x="1247" y="8938"/>
                  </a:cubicBezTo>
                  <a:cubicBezTo>
                    <a:pt x="673" y="7512"/>
                    <a:pt x="1574" y="5545"/>
                    <a:pt x="2410" y="3496"/>
                  </a:cubicBezTo>
                  <a:cubicBezTo>
                    <a:pt x="2591" y="3005"/>
                    <a:pt x="2705" y="2496"/>
                    <a:pt x="2722" y="1972"/>
                  </a:cubicBezTo>
                  <a:cubicBezTo>
                    <a:pt x="2755" y="1415"/>
                    <a:pt x="2591" y="857"/>
                    <a:pt x="2247" y="415"/>
                  </a:cubicBezTo>
                  <a:cubicBezTo>
                    <a:pt x="1980" y="124"/>
                    <a:pt x="1640" y="1"/>
                    <a:pt x="130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1" name="Google Shape;9641;p22"/>
            <p:cNvSpPr/>
            <p:nvPr/>
          </p:nvSpPr>
          <p:spPr>
            <a:xfrm>
              <a:off x="9103060" y="4746332"/>
              <a:ext cx="33" cy="33"/>
            </a:xfrm>
            <a:custGeom>
              <a:avLst/>
              <a:gdLst/>
              <a:ahLst/>
              <a:cxnLst/>
              <a:rect l="l" t="t" r="r" b="b"/>
              <a:pathLst>
                <a:path w="1" h="1" fill="none" extrusionOk="0">
                  <a:moveTo>
                    <a:pt x="1" y="1"/>
                  </a:moveTo>
                  <a:lnTo>
                    <a:pt x="1"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2" name="Google Shape;9642;p22"/>
            <p:cNvSpPr/>
            <p:nvPr/>
          </p:nvSpPr>
          <p:spPr>
            <a:xfrm>
              <a:off x="9127146" y="4497569"/>
              <a:ext cx="123598" cy="121999"/>
            </a:xfrm>
            <a:custGeom>
              <a:avLst/>
              <a:gdLst/>
              <a:ahLst/>
              <a:cxnLst/>
              <a:rect l="l" t="t" r="r" b="b"/>
              <a:pathLst>
                <a:path w="3787" h="3738" extrusionOk="0">
                  <a:moveTo>
                    <a:pt x="3279" y="1"/>
                  </a:moveTo>
                  <a:cubicBezTo>
                    <a:pt x="3279" y="1"/>
                    <a:pt x="3279" y="268"/>
                    <a:pt x="3109" y="268"/>
                  </a:cubicBezTo>
                  <a:cubicBezTo>
                    <a:pt x="3096" y="268"/>
                    <a:pt x="3081" y="267"/>
                    <a:pt x="3065" y="263"/>
                  </a:cubicBezTo>
                  <a:cubicBezTo>
                    <a:pt x="2957" y="240"/>
                    <a:pt x="2813" y="180"/>
                    <a:pt x="2678" y="180"/>
                  </a:cubicBezTo>
                  <a:cubicBezTo>
                    <a:pt x="2527" y="180"/>
                    <a:pt x="2389" y="255"/>
                    <a:pt x="2328" y="542"/>
                  </a:cubicBezTo>
                  <a:cubicBezTo>
                    <a:pt x="2202" y="1062"/>
                    <a:pt x="2151" y="1643"/>
                    <a:pt x="1944" y="1643"/>
                  </a:cubicBezTo>
                  <a:cubicBezTo>
                    <a:pt x="1935" y="1643"/>
                    <a:pt x="1927" y="1642"/>
                    <a:pt x="1918" y="1640"/>
                  </a:cubicBezTo>
                  <a:lnTo>
                    <a:pt x="1869" y="1640"/>
                  </a:lnTo>
                  <a:cubicBezTo>
                    <a:pt x="1860" y="1642"/>
                    <a:pt x="1852" y="1643"/>
                    <a:pt x="1843" y="1643"/>
                  </a:cubicBezTo>
                  <a:cubicBezTo>
                    <a:pt x="1636" y="1643"/>
                    <a:pt x="1585" y="1062"/>
                    <a:pt x="1459" y="542"/>
                  </a:cubicBezTo>
                  <a:cubicBezTo>
                    <a:pt x="1390" y="255"/>
                    <a:pt x="1252" y="180"/>
                    <a:pt x="1103" y="180"/>
                  </a:cubicBezTo>
                  <a:cubicBezTo>
                    <a:pt x="970" y="180"/>
                    <a:pt x="830" y="240"/>
                    <a:pt x="722" y="263"/>
                  </a:cubicBezTo>
                  <a:cubicBezTo>
                    <a:pt x="705" y="267"/>
                    <a:pt x="689" y="268"/>
                    <a:pt x="675" y="268"/>
                  </a:cubicBezTo>
                  <a:cubicBezTo>
                    <a:pt x="494" y="268"/>
                    <a:pt x="508" y="1"/>
                    <a:pt x="508" y="1"/>
                  </a:cubicBezTo>
                  <a:lnTo>
                    <a:pt x="508" y="1"/>
                  </a:lnTo>
                  <a:cubicBezTo>
                    <a:pt x="508" y="1"/>
                    <a:pt x="279" y="83"/>
                    <a:pt x="131" y="673"/>
                  </a:cubicBezTo>
                  <a:cubicBezTo>
                    <a:pt x="0" y="1263"/>
                    <a:pt x="263" y="1492"/>
                    <a:pt x="1049" y="1853"/>
                  </a:cubicBezTo>
                  <a:cubicBezTo>
                    <a:pt x="1836" y="2230"/>
                    <a:pt x="1869" y="3508"/>
                    <a:pt x="1869" y="3508"/>
                  </a:cubicBezTo>
                  <a:lnTo>
                    <a:pt x="1885" y="3738"/>
                  </a:lnTo>
                  <a:lnTo>
                    <a:pt x="1902" y="3508"/>
                  </a:lnTo>
                  <a:cubicBezTo>
                    <a:pt x="1902" y="3508"/>
                    <a:pt x="1934" y="2214"/>
                    <a:pt x="2721" y="1853"/>
                  </a:cubicBezTo>
                  <a:cubicBezTo>
                    <a:pt x="3508" y="1492"/>
                    <a:pt x="3787" y="1263"/>
                    <a:pt x="3639" y="673"/>
                  </a:cubicBezTo>
                  <a:cubicBezTo>
                    <a:pt x="3508" y="83"/>
                    <a:pt x="3279" y="1"/>
                    <a:pt x="327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3" name="Google Shape;9643;p22"/>
            <p:cNvSpPr/>
            <p:nvPr/>
          </p:nvSpPr>
          <p:spPr>
            <a:xfrm>
              <a:off x="9169412" y="4413038"/>
              <a:ext cx="39622" cy="110772"/>
            </a:xfrm>
            <a:custGeom>
              <a:avLst/>
              <a:gdLst/>
              <a:ahLst/>
              <a:cxnLst/>
              <a:rect l="l" t="t" r="r" b="b"/>
              <a:pathLst>
                <a:path w="1214" h="3394" extrusionOk="0">
                  <a:moveTo>
                    <a:pt x="607" y="1"/>
                  </a:moveTo>
                  <a:lnTo>
                    <a:pt x="558" y="345"/>
                  </a:lnTo>
                  <a:cubicBezTo>
                    <a:pt x="525" y="607"/>
                    <a:pt x="443" y="870"/>
                    <a:pt x="295" y="1099"/>
                  </a:cubicBezTo>
                  <a:cubicBezTo>
                    <a:pt x="213" y="1197"/>
                    <a:pt x="148" y="1312"/>
                    <a:pt x="99" y="1427"/>
                  </a:cubicBezTo>
                  <a:cubicBezTo>
                    <a:pt x="0" y="1673"/>
                    <a:pt x="33" y="1968"/>
                    <a:pt x="230" y="2165"/>
                  </a:cubicBezTo>
                  <a:cubicBezTo>
                    <a:pt x="410" y="2427"/>
                    <a:pt x="525" y="2738"/>
                    <a:pt x="574" y="3050"/>
                  </a:cubicBezTo>
                  <a:cubicBezTo>
                    <a:pt x="590" y="3132"/>
                    <a:pt x="590" y="3394"/>
                    <a:pt x="607" y="3394"/>
                  </a:cubicBezTo>
                  <a:cubicBezTo>
                    <a:pt x="607" y="3394"/>
                    <a:pt x="623" y="3132"/>
                    <a:pt x="639" y="3050"/>
                  </a:cubicBezTo>
                  <a:cubicBezTo>
                    <a:pt x="672" y="2738"/>
                    <a:pt x="787" y="2427"/>
                    <a:pt x="984" y="2165"/>
                  </a:cubicBezTo>
                  <a:cubicBezTo>
                    <a:pt x="1164" y="1968"/>
                    <a:pt x="1213" y="1673"/>
                    <a:pt x="1098" y="1427"/>
                  </a:cubicBezTo>
                  <a:cubicBezTo>
                    <a:pt x="1049" y="1312"/>
                    <a:pt x="984" y="1197"/>
                    <a:pt x="918" y="1099"/>
                  </a:cubicBezTo>
                  <a:cubicBezTo>
                    <a:pt x="771" y="870"/>
                    <a:pt x="672" y="607"/>
                    <a:pt x="639" y="345"/>
                  </a:cubicBezTo>
                  <a:lnTo>
                    <a:pt x="607"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4" name="Google Shape;9644;p22"/>
            <p:cNvSpPr/>
            <p:nvPr/>
          </p:nvSpPr>
          <p:spPr>
            <a:xfrm>
              <a:off x="9097707" y="4382032"/>
              <a:ext cx="90993" cy="266453"/>
            </a:xfrm>
            <a:custGeom>
              <a:avLst/>
              <a:gdLst/>
              <a:ahLst/>
              <a:cxnLst/>
              <a:rect l="l" t="t" r="r" b="b"/>
              <a:pathLst>
                <a:path w="2788" h="8164" extrusionOk="0">
                  <a:moveTo>
                    <a:pt x="2099" y="0"/>
                  </a:moveTo>
                  <a:cubicBezTo>
                    <a:pt x="2394" y="984"/>
                    <a:pt x="1312" y="1230"/>
                    <a:pt x="689" y="2377"/>
                  </a:cubicBezTo>
                  <a:cubicBezTo>
                    <a:pt x="591" y="2541"/>
                    <a:pt x="509" y="2721"/>
                    <a:pt x="443" y="2918"/>
                  </a:cubicBezTo>
                  <a:cubicBezTo>
                    <a:pt x="1" y="4295"/>
                    <a:pt x="279" y="5229"/>
                    <a:pt x="1574" y="6147"/>
                  </a:cubicBezTo>
                  <a:cubicBezTo>
                    <a:pt x="2722" y="6950"/>
                    <a:pt x="2771" y="8016"/>
                    <a:pt x="2771" y="8163"/>
                  </a:cubicBezTo>
                  <a:cubicBezTo>
                    <a:pt x="2787" y="7655"/>
                    <a:pt x="2640" y="7163"/>
                    <a:pt x="2345" y="6770"/>
                  </a:cubicBezTo>
                  <a:cubicBezTo>
                    <a:pt x="2033" y="6327"/>
                    <a:pt x="1640" y="6081"/>
                    <a:pt x="1066" y="5573"/>
                  </a:cubicBezTo>
                  <a:cubicBezTo>
                    <a:pt x="886" y="5409"/>
                    <a:pt x="738" y="5213"/>
                    <a:pt x="656" y="4983"/>
                  </a:cubicBezTo>
                  <a:cubicBezTo>
                    <a:pt x="312" y="4147"/>
                    <a:pt x="968" y="3278"/>
                    <a:pt x="1312" y="2918"/>
                  </a:cubicBezTo>
                  <a:cubicBezTo>
                    <a:pt x="1476" y="2738"/>
                    <a:pt x="1673" y="2557"/>
                    <a:pt x="1853" y="2377"/>
                  </a:cubicBezTo>
                  <a:cubicBezTo>
                    <a:pt x="2230" y="2033"/>
                    <a:pt x="2492" y="1574"/>
                    <a:pt x="2591" y="1082"/>
                  </a:cubicBezTo>
                  <a:cubicBezTo>
                    <a:pt x="2722" y="197"/>
                    <a:pt x="2099" y="0"/>
                    <a:pt x="209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5" name="Google Shape;9645;p22"/>
            <p:cNvSpPr/>
            <p:nvPr/>
          </p:nvSpPr>
          <p:spPr>
            <a:xfrm>
              <a:off x="7507249" y="4804753"/>
              <a:ext cx="295859" cy="205975"/>
            </a:xfrm>
            <a:custGeom>
              <a:avLst/>
              <a:gdLst/>
              <a:ahLst/>
              <a:cxnLst/>
              <a:rect l="l" t="t" r="r" b="b"/>
              <a:pathLst>
                <a:path w="9065" h="6311" extrusionOk="0">
                  <a:moveTo>
                    <a:pt x="7059" y="0"/>
                  </a:moveTo>
                  <a:cubicBezTo>
                    <a:pt x="6607" y="0"/>
                    <a:pt x="6183" y="159"/>
                    <a:pt x="5918" y="489"/>
                  </a:cubicBezTo>
                  <a:cubicBezTo>
                    <a:pt x="5524" y="915"/>
                    <a:pt x="5475" y="1538"/>
                    <a:pt x="5803" y="1997"/>
                  </a:cubicBezTo>
                  <a:cubicBezTo>
                    <a:pt x="5901" y="2145"/>
                    <a:pt x="6032" y="2243"/>
                    <a:pt x="6180" y="2308"/>
                  </a:cubicBezTo>
                  <a:lnTo>
                    <a:pt x="6213" y="2325"/>
                  </a:lnTo>
                  <a:lnTo>
                    <a:pt x="6278" y="2341"/>
                  </a:lnTo>
                  <a:cubicBezTo>
                    <a:pt x="6311" y="2358"/>
                    <a:pt x="6344" y="2358"/>
                    <a:pt x="6377" y="2374"/>
                  </a:cubicBezTo>
                  <a:cubicBezTo>
                    <a:pt x="6445" y="2390"/>
                    <a:pt x="6516" y="2398"/>
                    <a:pt x="6586" y="2398"/>
                  </a:cubicBezTo>
                  <a:cubicBezTo>
                    <a:pt x="6802" y="2398"/>
                    <a:pt x="7015" y="2322"/>
                    <a:pt x="7163" y="2161"/>
                  </a:cubicBezTo>
                  <a:cubicBezTo>
                    <a:pt x="7554" y="1755"/>
                    <a:pt x="7284" y="1212"/>
                    <a:pt x="6946" y="1212"/>
                  </a:cubicBezTo>
                  <a:cubicBezTo>
                    <a:pt x="6915" y="1212"/>
                    <a:pt x="6884" y="1217"/>
                    <a:pt x="6852" y="1227"/>
                  </a:cubicBezTo>
                  <a:cubicBezTo>
                    <a:pt x="6541" y="1309"/>
                    <a:pt x="6475" y="1718"/>
                    <a:pt x="6704" y="1849"/>
                  </a:cubicBezTo>
                  <a:cubicBezTo>
                    <a:pt x="6759" y="1880"/>
                    <a:pt x="6817" y="1894"/>
                    <a:pt x="6875" y="1894"/>
                  </a:cubicBezTo>
                  <a:cubicBezTo>
                    <a:pt x="6975" y="1894"/>
                    <a:pt x="7074" y="1851"/>
                    <a:pt x="7147" y="1768"/>
                  </a:cubicBezTo>
                  <a:lnTo>
                    <a:pt x="7147" y="1768"/>
                  </a:lnTo>
                  <a:cubicBezTo>
                    <a:pt x="7180" y="1915"/>
                    <a:pt x="7131" y="2063"/>
                    <a:pt x="6999" y="2145"/>
                  </a:cubicBezTo>
                  <a:cubicBezTo>
                    <a:pt x="6854" y="2253"/>
                    <a:pt x="6683" y="2317"/>
                    <a:pt x="6504" y="2317"/>
                  </a:cubicBezTo>
                  <a:cubicBezTo>
                    <a:pt x="6440" y="2317"/>
                    <a:pt x="6376" y="2309"/>
                    <a:pt x="6311" y="2292"/>
                  </a:cubicBezTo>
                  <a:cubicBezTo>
                    <a:pt x="6213" y="2276"/>
                    <a:pt x="6131" y="2226"/>
                    <a:pt x="6049" y="2177"/>
                  </a:cubicBezTo>
                  <a:cubicBezTo>
                    <a:pt x="5541" y="1768"/>
                    <a:pt x="5508" y="1014"/>
                    <a:pt x="5967" y="555"/>
                  </a:cubicBezTo>
                  <a:cubicBezTo>
                    <a:pt x="6222" y="251"/>
                    <a:pt x="6616" y="107"/>
                    <a:pt x="7032" y="107"/>
                  </a:cubicBezTo>
                  <a:cubicBezTo>
                    <a:pt x="7898" y="107"/>
                    <a:pt x="8862" y="731"/>
                    <a:pt x="8884" y="1849"/>
                  </a:cubicBezTo>
                  <a:cubicBezTo>
                    <a:pt x="8917" y="2669"/>
                    <a:pt x="8475" y="3407"/>
                    <a:pt x="7753" y="3784"/>
                  </a:cubicBezTo>
                  <a:lnTo>
                    <a:pt x="7704" y="3816"/>
                  </a:lnTo>
                  <a:cubicBezTo>
                    <a:pt x="7606" y="3849"/>
                    <a:pt x="7524" y="3882"/>
                    <a:pt x="7426" y="3898"/>
                  </a:cubicBezTo>
                  <a:cubicBezTo>
                    <a:pt x="7203" y="3950"/>
                    <a:pt x="6980" y="3973"/>
                    <a:pt x="6758" y="3973"/>
                  </a:cubicBezTo>
                  <a:cubicBezTo>
                    <a:pt x="5184" y="3973"/>
                    <a:pt x="3644" y="2835"/>
                    <a:pt x="2313" y="2835"/>
                  </a:cubicBezTo>
                  <a:cubicBezTo>
                    <a:pt x="2163" y="2835"/>
                    <a:pt x="2014" y="2850"/>
                    <a:pt x="1869" y="2882"/>
                  </a:cubicBezTo>
                  <a:cubicBezTo>
                    <a:pt x="607" y="3161"/>
                    <a:pt x="246" y="4046"/>
                    <a:pt x="131" y="4587"/>
                  </a:cubicBezTo>
                  <a:cubicBezTo>
                    <a:pt x="0" y="5128"/>
                    <a:pt x="99" y="5734"/>
                    <a:pt x="541" y="6062"/>
                  </a:cubicBezTo>
                  <a:cubicBezTo>
                    <a:pt x="768" y="6232"/>
                    <a:pt x="1041" y="6310"/>
                    <a:pt x="1307" y="6310"/>
                  </a:cubicBezTo>
                  <a:cubicBezTo>
                    <a:pt x="1732" y="6310"/>
                    <a:pt x="2140" y="6110"/>
                    <a:pt x="2312" y="5767"/>
                  </a:cubicBezTo>
                  <a:cubicBezTo>
                    <a:pt x="2639" y="5226"/>
                    <a:pt x="2361" y="4521"/>
                    <a:pt x="1853" y="4407"/>
                  </a:cubicBezTo>
                  <a:cubicBezTo>
                    <a:pt x="1757" y="4363"/>
                    <a:pt x="1657" y="4342"/>
                    <a:pt x="1558" y="4342"/>
                  </a:cubicBezTo>
                  <a:cubicBezTo>
                    <a:pt x="1254" y="4342"/>
                    <a:pt x="964" y="4539"/>
                    <a:pt x="853" y="4849"/>
                  </a:cubicBezTo>
                  <a:cubicBezTo>
                    <a:pt x="804" y="4964"/>
                    <a:pt x="804" y="5095"/>
                    <a:pt x="820" y="5226"/>
                  </a:cubicBezTo>
                  <a:cubicBezTo>
                    <a:pt x="836" y="5242"/>
                    <a:pt x="836" y="5259"/>
                    <a:pt x="836" y="5275"/>
                  </a:cubicBezTo>
                  <a:cubicBezTo>
                    <a:pt x="836" y="5275"/>
                    <a:pt x="836" y="5292"/>
                    <a:pt x="836" y="5292"/>
                  </a:cubicBezTo>
                  <a:cubicBezTo>
                    <a:pt x="910" y="5526"/>
                    <a:pt x="1123" y="5667"/>
                    <a:pt x="1343" y="5667"/>
                  </a:cubicBezTo>
                  <a:cubicBezTo>
                    <a:pt x="1415" y="5667"/>
                    <a:pt x="1488" y="5652"/>
                    <a:pt x="1558" y="5619"/>
                  </a:cubicBezTo>
                  <a:cubicBezTo>
                    <a:pt x="1908" y="5476"/>
                    <a:pt x="1794" y="4913"/>
                    <a:pt x="1440" y="4913"/>
                  </a:cubicBezTo>
                  <a:cubicBezTo>
                    <a:pt x="1430" y="4913"/>
                    <a:pt x="1420" y="4914"/>
                    <a:pt x="1410" y="4915"/>
                  </a:cubicBezTo>
                  <a:cubicBezTo>
                    <a:pt x="1049" y="4964"/>
                    <a:pt x="1099" y="5324"/>
                    <a:pt x="1049" y="5374"/>
                  </a:cubicBezTo>
                  <a:cubicBezTo>
                    <a:pt x="1040" y="5383"/>
                    <a:pt x="1029" y="5387"/>
                    <a:pt x="1016" y="5387"/>
                  </a:cubicBezTo>
                  <a:cubicBezTo>
                    <a:pt x="965" y="5387"/>
                    <a:pt x="899" y="5318"/>
                    <a:pt x="886" y="5292"/>
                  </a:cubicBezTo>
                  <a:cubicBezTo>
                    <a:pt x="820" y="5095"/>
                    <a:pt x="836" y="4882"/>
                    <a:pt x="935" y="4718"/>
                  </a:cubicBezTo>
                  <a:cubicBezTo>
                    <a:pt x="1073" y="4510"/>
                    <a:pt x="1302" y="4392"/>
                    <a:pt x="1539" y="4392"/>
                  </a:cubicBezTo>
                  <a:cubicBezTo>
                    <a:pt x="1639" y="4392"/>
                    <a:pt x="1740" y="4412"/>
                    <a:pt x="1836" y="4456"/>
                  </a:cubicBezTo>
                  <a:cubicBezTo>
                    <a:pt x="2295" y="4570"/>
                    <a:pt x="2541" y="5226"/>
                    <a:pt x="2230" y="5718"/>
                  </a:cubicBezTo>
                  <a:cubicBezTo>
                    <a:pt x="2069" y="6029"/>
                    <a:pt x="1693" y="6211"/>
                    <a:pt x="1305" y="6211"/>
                  </a:cubicBezTo>
                  <a:cubicBezTo>
                    <a:pt x="1060" y="6211"/>
                    <a:pt x="810" y="6139"/>
                    <a:pt x="607" y="5980"/>
                  </a:cubicBezTo>
                  <a:cubicBezTo>
                    <a:pt x="66" y="5570"/>
                    <a:pt x="115" y="4636"/>
                    <a:pt x="541" y="4062"/>
                  </a:cubicBezTo>
                  <a:cubicBezTo>
                    <a:pt x="890" y="3589"/>
                    <a:pt x="1485" y="3352"/>
                    <a:pt x="2103" y="3352"/>
                  </a:cubicBezTo>
                  <a:cubicBezTo>
                    <a:pt x="2298" y="3352"/>
                    <a:pt x="2496" y="3376"/>
                    <a:pt x="2689" y="3423"/>
                  </a:cubicBezTo>
                  <a:cubicBezTo>
                    <a:pt x="3492" y="3620"/>
                    <a:pt x="4328" y="3964"/>
                    <a:pt x="5196" y="4193"/>
                  </a:cubicBezTo>
                  <a:cubicBezTo>
                    <a:pt x="5523" y="4253"/>
                    <a:pt x="5856" y="4286"/>
                    <a:pt x="6185" y="4286"/>
                  </a:cubicBezTo>
                  <a:cubicBezTo>
                    <a:pt x="6765" y="4286"/>
                    <a:pt x="7333" y="4182"/>
                    <a:pt x="7835" y="3931"/>
                  </a:cubicBezTo>
                  <a:cubicBezTo>
                    <a:pt x="8606" y="3521"/>
                    <a:pt x="9065" y="2718"/>
                    <a:pt x="9048" y="1849"/>
                  </a:cubicBezTo>
                  <a:cubicBezTo>
                    <a:pt x="9004" y="653"/>
                    <a:pt x="7975" y="0"/>
                    <a:pt x="705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6" name="Google Shape;9646;p22"/>
            <p:cNvSpPr/>
            <p:nvPr/>
          </p:nvSpPr>
          <p:spPr>
            <a:xfrm>
              <a:off x="7542563" y="4921693"/>
              <a:ext cx="210806" cy="120498"/>
            </a:xfrm>
            <a:custGeom>
              <a:avLst/>
              <a:gdLst/>
              <a:ahLst/>
              <a:cxnLst/>
              <a:rect l="l" t="t" r="r" b="b"/>
              <a:pathLst>
                <a:path w="6459" h="3692" extrusionOk="0">
                  <a:moveTo>
                    <a:pt x="948" y="1"/>
                  </a:moveTo>
                  <a:cubicBezTo>
                    <a:pt x="332" y="1"/>
                    <a:pt x="0" y="266"/>
                    <a:pt x="0" y="266"/>
                  </a:cubicBezTo>
                  <a:cubicBezTo>
                    <a:pt x="225" y="193"/>
                    <a:pt x="434" y="147"/>
                    <a:pt x="642" y="147"/>
                  </a:cubicBezTo>
                  <a:cubicBezTo>
                    <a:pt x="949" y="147"/>
                    <a:pt x="1255" y="248"/>
                    <a:pt x="1607" y="512"/>
                  </a:cubicBezTo>
                  <a:cubicBezTo>
                    <a:pt x="2213" y="955"/>
                    <a:pt x="1836" y="1709"/>
                    <a:pt x="1738" y="2200"/>
                  </a:cubicBezTo>
                  <a:cubicBezTo>
                    <a:pt x="1639" y="2709"/>
                    <a:pt x="2361" y="2922"/>
                    <a:pt x="2721" y="3086"/>
                  </a:cubicBezTo>
                  <a:cubicBezTo>
                    <a:pt x="3082" y="3249"/>
                    <a:pt x="2901" y="3692"/>
                    <a:pt x="2901" y="3692"/>
                  </a:cubicBezTo>
                  <a:cubicBezTo>
                    <a:pt x="4229" y="2872"/>
                    <a:pt x="3377" y="1938"/>
                    <a:pt x="3147" y="1659"/>
                  </a:cubicBezTo>
                  <a:cubicBezTo>
                    <a:pt x="2957" y="1442"/>
                    <a:pt x="3083" y="1201"/>
                    <a:pt x="3272" y="1201"/>
                  </a:cubicBezTo>
                  <a:cubicBezTo>
                    <a:pt x="3310" y="1201"/>
                    <a:pt x="3352" y="1211"/>
                    <a:pt x="3393" y="1233"/>
                  </a:cubicBezTo>
                  <a:cubicBezTo>
                    <a:pt x="3623" y="1364"/>
                    <a:pt x="3262" y="1873"/>
                    <a:pt x="3934" y="2299"/>
                  </a:cubicBezTo>
                  <a:cubicBezTo>
                    <a:pt x="4104" y="2410"/>
                    <a:pt x="4264" y="2452"/>
                    <a:pt x="4409" y="2452"/>
                  </a:cubicBezTo>
                  <a:cubicBezTo>
                    <a:pt x="4837" y="2452"/>
                    <a:pt x="5131" y="2086"/>
                    <a:pt x="5131" y="2086"/>
                  </a:cubicBezTo>
                  <a:lnTo>
                    <a:pt x="5131" y="2086"/>
                  </a:lnTo>
                  <a:cubicBezTo>
                    <a:pt x="5125" y="2086"/>
                    <a:pt x="5119" y="2086"/>
                    <a:pt x="5113" y="2086"/>
                  </a:cubicBezTo>
                  <a:cubicBezTo>
                    <a:pt x="4744" y="2086"/>
                    <a:pt x="4948" y="1575"/>
                    <a:pt x="4770" y="1414"/>
                  </a:cubicBezTo>
                  <a:cubicBezTo>
                    <a:pt x="4697" y="1351"/>
                    <a:pt x="4603" y="1321"/>
                    <a:pt x="4510" y="1321"/>
                  </a:cubicBezTo>
                  <a:cubicBezTo>
                    <a:pt x="4459" y="1321"/>
                    <a:pt x="4407" y="1330"/>
                    <a:pt x="4360" y="1348"/>
                  </a:cubicBezTo>
                  <a:cubicBezTo>
                    <a:pt x="4308" y="1359"/>
                    <a:pt x="4258" y="1365"/>
                    <a:pt x="4213" y="1365"/>
                  </a:cubicBezTo>
                  <a:cubicBezTo>
                    <a:pt x="4062" y="1365"/>
                    <a:pt x="3969" y="1305"/>
                    <a:pt x="4032" y="1217"/>
                  </a:cubicBezTo>
                  <a:cubicBezTo>
                    <a:pt x="4062" y="1175"/>
                    <a:pt x="4096" y="1159"/>
                    <a:pt x="4141" y="1159"/>
                  </a:cubicBezTo>
                  <a:cubicBezTo>
                    <a:pt x="4274" y="1159"/>
                    <a:pt x="4508" y="1295"/>
                    <a:pt x="5032" y="1332"/>
                  </a:cubicBezTo>
                  <a:cubicBezTo>
                    <a:pt x="5060" y="1333"/>
                    <a:pt x="5087" y="1334"/>
                    <a:pt x="5114" y="1334"/>
                  </a:cubicBezTo>
                  <a:cubicBezTo>
                    <a:pt x="5892" y="1334"/>
                    <a:pt x="6458" y="676"/>
                    <a:pt x="6458" y="676"/>
                  </a:cubicBezTo>
                  <a:lnTo>
                    <a:pt x="6458" y="676"/>
                  </a:lnTo>
                  <a:cubicBezTo>
                    <a:pt x="6000" y="932"/>
                    <a:pt x="5512" y="1030"/>
                    <a:pt x="5023" y="1030"/>
                  </a:cubicBezTo>
                  <a:cubicBezTo>
                    <a:pt x="3851" y="1030"/>
                    <a:pt x="2668" y="468"/>
                    <a:pt x="1836" y="168"/>
                  </a:cubicBezTo>
                  <a:cubicBezTo>
                    <a:pt x="1495" y="45"/>
                    <a:pt x="1198" y="1"/>
                    <a:pt x="94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7" name="Google Shape;9647;p22"/>
            <p:cNvSpPr/>
            <p:nvPr/>
          </p:nvSpPr>
          <p:spPr>
            <a:xfrm>
              <a:off x="7596578" y="4801718"/>
              <a:ext cx="117723" cy="82671"/>
            </a:xfrm>
            <a:custGeom>
              <a:avLst/>
              <a:gdLst/>
              <a:ahLst/>
              <a:cxnLst/>
              <a:rect l="l" t="t" r="r" b="b"/>
              <a:pathLst>
                <a:path w="3607" h="2533" extrusionOk="0">
                  <a:moveTo>
                    <a:pt x="2521" y="0"/>
                  </a:moveTo>
                  <a:cubicBezTo>
                    <a:pt x="1931" y="0"/>
                    <a:pt x="1246" y="123"/>
                    <a:pt x="869" y="615"/>
                  </a:cubicBezTo>
                  <a:cubicBezTo>
                    <a:pt x="1" y="1762"/>
                    <a:pt x="525" y="2533"/>
                    <a:pt x="525" y="2533"/>
                  </a:cubicBezTo>
                  <a:cubicBezTo>
                    <a:pt x="525" y="2533"/>
                    <a:pt x="361" y="2172"/>
                    <a:pt x="1394" y="2156"/>
                  </a:cubicBezTo>
                  <a:cubicBezTo>
                    <a:pt x="2427" y="2156"/>
                    <a:pt x="2312" y="1500"/>
                    <a:pt x="2263" y="1270"/>
                  </a:cubicBezTo>
                  <a:cubicBezTo>
                    <a:pt x="2181" y="1025"/>
                    <a:pt x="2246" y="746"/>
                    <a:pt x="2410" y="549"/>
                  </a:cubicBezTo>
                  <a:cubicBezTo>
                    <a:pt x="2656" y="205"/>
                    <a:pt x="3607" y="123"/>
                    <a:pt x="3607" y="123"/>
                  </a:cubicBezTo>
                  <a:cubicBezTo>
                    <a:pt x="3607" y="123"/>
                    <a:pt x="3111" y="0"/>
                    <a:pt x="25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8" name="Google Shape;9648;p22"/>
            <p:cNvSpPr/>
            <p:nvPr/>
          </p:nvSpPr>
          <p:spPr>
            <a:xfrm>
              <a:off x="7686984" y="4714249"/>
              <a:ext cx="73336" cy="87566"/>
            </a:xfrm>
            <a:custGeom>
              <a:avLst/>
              <a:gdLst/>
              <a:ahLst/>
              <a:cxnLst/>
              <a:rect l="l" t="t" r="r" b="b"/>
              <a:pathLst>
                <a:path w="2247" h="2683" extrusionOk="0">
                  <a:moveTo>
                    <a:pt x="1132" y="0"/>
                  </a:moveTo>
                  <a:cubicBezTo>
                    <a:pt x="1132" y="0"/>
                    <a:pt x="1345" y="541"/>
                    <a:pt x="984" y="738"/>
                  </a:cubicBezTo>
                  <a:cubicBezTo>
                    <a:pt x="624" y="934"/>
                    <a:pt x="1" y="1344"/>
                    <a:pt x="247" y="2016"/>
                  </a:cubicBezTo>
                  <a:cubicBezTo>
                    <a:pt x="491" y="2683"/>
                    <a:pt x="1654" y="2430"/>
                    <a:pt x="2233" y="2602"/>
                  </a:cubicBezTo>
                  <a:lnTo>
                    <a:pt x="2233" y="2602"/>
                  </a:lnTo>
                  <a:cubicBezTo>
                    <a:pt x="2121" y="2552"/>
                    <a:pt x="1383" y="2110"/>
                    <a:pt x="1443" y="1443"/>
                  </a:cubicBezTo>
                  <a:cubicBezTo>
                    <a:pt x="1509" y="705"/>
                    <a:pt x="1427" y="180"/>
                    <a:pt x="1132" y="0"/>
                  </a:cubicBezTo>
                  <a:close/>
                  <a:moveTo>
                    <a:pt x="2233" y="2602"/>
                  </a:moveTo>
                  <a:cubicBezTo>
                    <a:pt x="2239" y="2605"/>
                    <a:pt x="2244" y="2607"/>
                    <a:pt x="2246" y="2607"/>
                  </a:cubicBezTo>
                  <a:cubicBezTo>
                    <a:pt x="2246" y="2607"/>
                    <a:pt x="2246" y="2607"/>
                    <a:pt x="2246" y="2606"/>
                  </a:cubicBezTo>
                  <a:cubicBezTo>
                    <a:pt x="2242" y="2605"/>
                    <a:pt x="2237" y="2604"/>
                    <a:pt x="2233" y="2602"/>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9" name="Google Shape;9649;p22"/>
            <p:cNvSpPr/>
            <p:nvPr/>
          </p:nvSpPr>
          <p:spPr>
            <a:xfrm>
              <a:off x="7766163" y="4752762"/>
              <a:ext cx="104342" cy="140733"/>
            </a:xfrm>
            <a:custGeom>
              <a:avLst/>
              <a:gdLst/>
              <a:ahLst/>
              <a:cxnLst/>
              <a:rect l="l" t="t" r="r" b="b"/>
              <a:pathLst>
                <a:path w="3197" h="4312" extrusionOk="0">
                  <a:moveTo>
                    <a:pt x="394" y="0"/>
                  </a:moveTo>
                  <a:lnTo>
                    <a:pt x="394" y="0"/>
                  </a:lnTo>
                  <a:cubicBezTo>
                    <a:pt x="1" y="1344"/>
                    <a:pt x="542" y="1607"/>
                    <a:pt x="1099" y="2475"/>
                  </a:cubicBezTo>
                  <a:cubicBezTo>
                    <a:pt x="1656" y="3344"/>
                    <a:pt x="1066" y="4311"/>
                    <a:pt x="1066" y="4311"/>
                  </a:cubicBezTo>
                  <a:cubicBezTo>
                    <a:pt x="1460" y="4049"/>
                    <a:pt x="1804" y="3361"/>
                    <a:pt x="2509" y="2918"/>
                  </a:cubicBezTo>
                  <a:cubicBezTo>
                    <a:pt x="3197" y="2492"/>
                    <a:pt x="2918" y="1590"/>
                    <a:pt x="2918" y="1590"/>
                  </a:cubicBezTo>
                  <a:lnTo>
                    <a:pt x="2918" y="1590"/>
                  </a:lnTo>
                  <a:cubicBezTo>
                    <a:pt x="2866" y="1695"/>
                    <a:pt x="2761" y="1748"/>
                    <a:pt x="2595" y="1748"/>
                  </a:cubicBezTo>
                  <a:cubicBezTo>
                    <a:pt x="2554" y="1748"/>
                    <a:pt x="2509" y="1744"/>
                    <a:pt x="2459" y="1738"/>
                  </a:cubicBezTo>
                  <a:cubicBezTo>
                    <a:pt x="2430" y="1731"/>
                    <a:pt x="2401" y="1727"/>
                    <a:pt x="2373" y="1727"/>
                  </a:cubicBezTo>
                  <a:cubicBezTo>
                    <a:pt x="2147" y="1727"/>
                    <a:pt x="1962" y="1947"/>
                    <a:pt x="2050" y="2180"/>
                  </a:cubicBezTo>
                  <a:cubicBezTo>
                    <a:pt x="2101" y="2413"/>
                    <a:pt x="1960" y="2513"/>
                    <a:pt x="1825" y="2513"/>
                  </a:cubicBezTo>
                  <a:cubicBezTo>
                    <a:pt x="1789" y="2513"/>
                    <a:pt x="1753" y="2506"/>
                    <a:pt x="1722" y="2492"/>
                  </a:cubicBezTo>
                  <a:cubicBezTo>
                    <a:pt x="1574" y="2426"/>
                    <a:pt x="1574" y="2066"/>
                    <a:pt x="1787" y="1885"/>
                  </a:cubicBezTo>
                  <a:cubicBezTo>
                    <a:pt x="2001" y="1705"/>
                    <a:pt x="2148" y="1312"/>
                    <a:pt x="1951" y="689"/>
                  </a:cubicBezTo>
                  <a:cubicBezTo>
                    <a:pt x="1811" y="203"/>
                    <a:pt x="1340" y="96"/>
                    <a:pt x="1024" y="96"/>
                  </a:cubicBezTo>
                  <a:cubicBezTo>
                    <a:pt x="935" y="96"/>
                    <a:pt x="858" y="104"/>
                    <a:pt x="804" y="115"/>
                  </a:cubicBezTo>
                  <a:cubicBezTo>
                    <a:pt x="770" y="122"/>
                    <a:pt x="736" y="125"/>
                    <a:pt x="704" y="125"/>
                  </a:cubicBezTo>
                  <a:cubicBezTo>
                    <a:pt x="581" y="125"/>
                    <a:pt x="472" y="78"/>
                    <a:pt x="3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0" name="Google Shape;9650;p22"/>
            <p:cNvSpPr/>
            <p:nvPr/>
          </p:nvSpPr>
          <p:spPr>
            <a:xfrm>
              <a:off x="7743153" y="4545775"/>
              <a:ext cx="264853" cy="264266"/>
            </a:xfrm>
            <a:custGeom>
              <a:avLst/>
              <a:gdLst/>
              <a:ahLst/>
              <a:cxnLst/>
              <a:rect l="l" t="t" r="r" b="b"/>
              <a:pathLst>
                <a:path w="8115" h="8097" extrusionOk="0">
                  <a:moveTo>
                    <a:pt x="5755" y="1"/>
                  </a:moveTo>
                  <a:cubicBezTo>
                    <a:pt x="5226" y="1"/>
                    <a:pt x="4720" y="166"/>
                    <a:pt x="4427" y="556"/>
                  </a:cubicBezTo>
                  <a:cubicBezTo>
                    <a:pt x="4115" y="999"/>
                    <a:pt x="4066" y="1556"/>
                    <a:pt x="4295" y="2031"/>
                  </a:cubicBezTo>
                  <a:cubicBezTo>
                    <a:pt x="4512" y="2441"/>
                    <a:pt x="4855" y="2587"/>
                    <a:pt x="5187" y="2587"/>
                  </a:cubicBezTo>
                  <a:cubicBezTo>
                    <a:pt x="5532" y="2587"/>
                    <a:pt x="5866" y="2428"/>
                    <a:pt x="6033" y="2245"/>
                  </a:cubicBezTo>
                  <a:cubicBezTo>
                    <a:pt x="6213" y="2031"/>
                    <a:pt x="6295" y="1753"/>
                    <a:pt x="6246" y="1491"/>
                  </a:cubicBezTo>
                  <a:cubicBezTo>
                    <a:pt x="6188" y="1162"/>
                    <a:pt x="5954" y="1022"/>
                    <a:pt x="5745" y="1022"/>
                  </a:cubicBezTo>
                  <a:cubicBezTo>
                    <a:pt x="5598" y="1022"/>
                    <a:pt x="5464" y="1091"/>
                    <a:pt x="5410" y="1212"/>
                  </a:cubicBezTo>
                  <a:cubicBezTo>
                    <a:pt x="5263" y="1491"/>
                    <a:pt x="5345" y="1851"/>
                    <a:pt x="5754" y="1900"/>
                  </a:cubicBezTo>
                  <a:cubicBezTo>
                    <a:pt x="6099" y="1966"/>
                    <a:pt x="5902" y="2392"/>
                    <a:pt x="5476" y="2507"/>
                  </a:cubicBezTo>
                  <a:cubicBezTo>
                    <a:pt x="5395" y="2528"/>
                    <a:pt x="5314" y="2538"/>
                    <a:pt x="5235" y="2538"/>
                  </a:cubicBezTo>
                  <a:cubicBezTo>
                    <a:pt x="4875" y="2538"/>
                    <a:pt x="4538" y="2334"/>
                    <a:pt x="4377" y="1999"/>
                  </a:cubicBezTo>
                  <a:cubicBezTo>
                    <a:pt x="4181" y="1556"/>
                    <a:pt x="4230" y="1032"/>
                    <a:pt x="4509" y="638"/>
                  </a:cubicBezTo>
                  <a:cubicBezTo>
                    <a:pt x="4775" y="306"/>
                    <a:pt x="5224" y="135"/>
                    <a:pt x="5691" y="135"/>
                  </a:cubicBezTo>
                  <a:cubicBezTo>
                    <a:pt x="5799" y="135"/>
                    <a:pt x="5908" y="144"/>
                    <a:pt x="6017" y="163"/>
                  </a:cubicBezTo>
                  <a:cubicBezTo>
                    <a:pt x="7213" y="294"/>
                    <a:pt x="7918" y="1999"/>
                    <a:pt x="7197" y="3146"/>
                  </a:cubicBezTo>
                  <a:cubicBezTo>
                    <a:pt x="6951" y="3507"/>
                    <a:pt x="6623" y="3802"/>
                    <a:pt x="6230" y="3998"/>
                  </a:cubicBezTo>
                  <a:cubicBezTo>
                    <a:pt x="5842" y="4164"/>
                    <a:pt x="5393" y="4247"/>
                    <a:pt x="4867" y="4247"/>
                  </a:cubicBezTo>
                  <a:cubicBezTo>
                    <a:pt x="4457" y="4247"/>
                    <a:pt x="4001" y="4197"/>
                    <a:pt x="3492" y="4097"/>
                  </a:cubicBezTo>
                  <a:cubicBezTo>
                    <a:pt x="3189" y="4036"/>
                    <a:pt x="2892" y="4005"/>
                    <a:pt x="2607" y="4005"/>
                  </a:cubicBezTo>
                  <a:cubicBezTo>
                    <a:pt x="1290" y="4005"/>
                    <a:pt x="240" y="4661"/>
                    <a:pt x="132" y="5982"/>
                  </a:cubicBezTo>
                  <a:cubicBezTo>
                    <a:pt x="1" y="7572"/>
                    <a:pt x="1034" y="8096"/>
                    <a:pt x="1034" y="8096"/>
                  </a:cubicBezTo>
                  <a:lnTo>
                    <a:pt x="1017" y="8063"/>
                  </a:lnTo>
                  <a:cubicBezTo>
                    <a:pt x="444" y="7408"/>
                    <a:pt x="607" y="6211"/>
                    <a:pt x="607" y="6211"/>
                  </a:cubicBezTo>
                  <a:cubicBezTo>
                    <a:pt x="689" y="5703"/>
                    <a:pt x="952" y="5244"/>
                    <a:pt x="1345" y="4900"/>
                  </a:cubicBezTo>
                  <a:cubicBezTo>
                    <a:pt x="1926" y="4459"/>
                    <a:pt x="2660" y="4373"/>
                    <a:pt x="3143" y="4373"/>
                  </a:cubicBezTo>
                  <a:cubicBezTo>
                    <a:pt x="3450" y="4373"/>
                    <a:pt x="3656" y="4408"/>
                    <a:pt x="3656" y="4408"/>
                  </a:cubicBezTo>
                  <a:cubicBezTo>
                    <a:pt x="3918" y="4441"/>
                    <a:pt x="4148" y="4457"/>
                    <a:pt x="4361" y="4457"/>
                  </a:cubicBezTo>
                  <a:cubicBezTo>
                    <a:pt x="4451" y="4462"/>
                    <a:pt x="4542" y="4464"/>
                    <a:pt x="4634" y="4464"/>
                  </a:cubicBezTo>
                  <a:cubicBezTo>
                    <a:pt x="5619" y="4464"/>
                    <a:pt x="6713" y="4202"/>
                    <a:pt x="7328" y="3228"/>
                  </a:cubicBezTo>
                  <a:cubicBezTo>
                    <a:pt x="8115" y="1982"/>
                    <a:pt x="7344" y="179"/>
                    <a:pt x="6033" y="15"/>
                  </a:cubicBezTo>
                  <a:cubicBezTo>
                    <a:pt x="5940" y="6"/>
                    <a:pt x="5847" y="1"/>
                    <a:pt x="575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1" name="Google Shape;9651;p22"/>
            <p:cNvSpPr/>
            <p:nvPr/>
          </p:nvSpPr>
          <p:spPr>
            <a:xfrm>
              <a:off x="7813259" y="4697278"/>
              <a:ext cx="152482" cy="77971"/>
            </a:xfrm>
            <a:custGeom>
              <a:avLst/>
              <a:gdLst/>
              <a:ahLst/>
              <a:cxnLst/>
              <a:rect l="l" t="t" r="r" b="b"/>
              <a:pathLst>
                <a:path w="4672" h="2389" extrusionOk="0">
                  <a:moveTo>
                    <a:pt x="1085" y="0"/>
                  </a:moveTo>
                  <a:cubicBezTo>
                    <a:pt x="394" y="0"/>
                    <a:pt x="0" y="225"/>
                    <a:pt x="0" y="225"/>
                  </a:cubicBezTo>
                  <a:cubicBezTo>
                    <a:pt x="84" y="210"/>
                    <a:pt x="164" y="202"/>
                    <a:pt x="240" y="202"/>
                  </a:cubicBezTo>
                  <a:cubicBezTo>
                    <a:pt x="731" y="202"/>
                    <a:pt x="1048" y="513"/>
                    <a:pt x="935" y="996"/>
                  </a:cubicBezTo>
                  <a:cubicBezTo>
                    <a:pt x="803" y="1405"/>
                    <a:pt x="967" y="1864"/>
                    <a:pt x="1312" y="2127"/>
                  </a:cubicBezTo>
                  <a:cubicBezTo>
                    <a:pt x="1639" y="2389"/>
                    <a:pt x="2541" y="2389"/>
                    <a:pt x="2541" y="2389"/>
                  </a:cubicBezTo>
                  <a:cubicBezTo>
                    <a:pt x="2279" y="2241"/>
                    <a:pt x="2524" y="1881"/>
                    <a:pt x="2688" y="1454"/>
                  </a:cubicBezTo>
                  <a:cubicBezTo>
                    <a:pt x="2844" y="1034"/>
                    <a:pt x="2422" y="880"/>
                    <a:pt x="2225" y="880"/>
                  </a:cubicBezTo>
                  <a:cubicBezTo>
                    <a:pt x="2215" y="880"/>
                    <a:pt x="2205" y="880"/>
                    <a:pt x="2197" y="881"/>
                  </a:cubicBezTo>
                  <a:cubicBezTo>
                    <a:pt x="2103" y="890"/>
                    <a:pt x="2025" y="910"/>
                    <a:pt x="1951" y="910"/>
                  </a:cubicBezTo>
                  <a:cubicBezTo>
                    <a:pt x="1896" y="910"/>
                    <a:pt x="1843" y="899"/>
                    <a:pt x="1787" y="864"/>
                  </a:cubicBezTo>
                  <a:cubicBezTo>
                    <a:pt x="1693" y="784"/>
                    <a:pt x="1741" y="584"/>
                    <a:pt x="2020" y="584"/>
                  </a:cubicBezTo>
                  <a:cubicBezTo>
                    <a:pt x="2083" y="584"/>
                    <a:pt x="2158" y="594"/>
                    <a:pt x="2246" y="619"/>
                  </a:cubicBezTo>
                  <a:cubicBezTo>
                    <a:pt x="2721" y="766"/>
                    <a:pt x="2590" y="1241"/>
                    <a:pt x="3311" y="1389"/>
                  </a:cubicBezTo>
                  <a:cubicBezTo>
                    <a:pt x="3362" y="1398"/>
                    <a:pt x="3409" y="1402"/>
                    <a:pt x="3455" y="1402"/>
                  </a:cubicBezTo>
                  <a:cubicBezTo>
                    <a:pt x="4057" y="1402"/>
                    <a:pt x="4219" y="643"/>
                    <a:pt x="4295" y="537"/>
                  </a:cubicBezTo>
                  <a:cubicBezTo>
                    <a:pt x="4409" y="389"/>
                    <a:pt x="4524" y="274"/>
                    <a:pt x="4672" y="160"/>
                  </a:cubicBezTo>
                  <a:lnTo>
                    <a:pt x="4672" y="160"/>
                  </a:lnTo>
                  <a:cubicBezTo>
                    <a:pt x="4462" y="274"/>
                    <a:pt x="4087" y="394"/>
                    <a:pt x="3549" y="394"/>
                  </a:cubicBezTo>
                  <a:cubicBezTo>
                    <a:pt x="3160" y="394"/>
                    <a:pt x="2687" y="331"/>
                    <a:pt x="2131" y="160"/>
                  </a:cubicBezTo>
                  <a:cubicBezTo>
                    <a:pt x="1733" y="42"/>
                    <a:pt x="1382" y="0"/>
                    <a:pt x="108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2" name="Google Shape;9652;p22"/>
            <p:cNvSpPr/>
            <p:nvPr/>
          </p:nvSpPr>
          <p:spPr>
            <a:xfrm>
              <a:off x="7822332" y="4554815"/>
              <a:ext cx="104897" cy="109270"/>
            </a:xfrm>
            <a:custGeom>
              <a:avLst/>
              <a:gdLst/>
              <a:ahLst/>
              <a:cxnLst/>
              <a:rect l="l" t="t" r="r" b="b"/>
              <a:pathLst>
                <a:path w="3214" h="3348" extrusionOk="0">
                  <a:moveTo>
                    <a:pt x="1951" y="1"/>
                  </a:moveTo>
                  <a:lnTo>
                    <a:pt x="1951" y="1"/>
                  </a:lnTo>
                  <a:cubicBezTo>
                    <a:pt x="1492" y="279"/>
                    <a:pt x="1427" y="722"/>
                    <a:pt x="722" y="1345"/>
                  </a:cubicBezTo>
                  <a:cubicBezTo>
                    <a:pt x="1" y="1968"/>
                    <a:pt x="198" y="2426"/>
                    <a:pt x="361" y="2689"/>
                  </a:cubicBezTo>
                  <a:cubicBezTo>
                    <a:pt x="460" y="2803"/>
                    <a:pt x="427" y="3000"/>
                    <a:pt x="296" y="3099"/>
                  </a:cubicBezTo>
                  <a:cubicBezTo>
                    <a:pt x="1394" y="2984"/>
                    <a:pt x="1230" y="2345"/>
                    <a:pt x="1165" y="2148"/>
                  </a:cubicBezTo>
                  <a:cubicBezTo>
                    <a:pt x="1099" y="1951"/>
                    <a:pt x="1132" y="1836"/>
                    <a:pt x="1247" y="1836"/>
                  </a:cubicBezTo>
                  <a:cubicBezTo>
                    <a:pt x="1345" y="1836"/>
                    <a:pt x="1345" y="2066"/>
                    <a:pt x="1329" y="2345"/>
                  </a:cubicBezTo>
                  <a:cubicBezTo>
                    <a:pt x="1329" y="2640"/>
                    <a:pt x="1263" y="3279"/>
                    <a:pt x="2115" y="3344"/>
                  </a:cubicBezTo>
                  <a:cubicBezTo>
                    <a:pt x="2147" y="3347"/>
                    <a:pt x="2178" y="3348"/>
                    <a:pt x="2208" y="3348"/>
                  </a:cubicBezTo>
                  <a:cubicBezTo>
                    <a:pt x="2986" y="3348"/>
                    <a:pt x="3214" y="2558"/>
                    <a:pt x="3214" y="2558"/>
                  </a:cubicBezTo>
                  <a:lnTo>
                    <a:pt x="3214" y="2558"/>
                  </a:lnTo>
                  <a:cubicBezTo>
                    <a:pt x="3092" y="2591"/>
                    <a:pt x="2946" y="2615"/>
                    <a:pt x="2790" y="2615"/>
                  </a:cubicBezTo>
                  <a:cubicBezTo>
                    <a:pt x="2338" y="2615"/>
                    <a:pt x="1806" y="2413"/>
                    <a:pt x="1574" y="1656"/>
                  </a:cubicBezTo>
                  <a:cubicBezTo>
                    <a:pt x="1378" y="1082"/>
                    <a:pt x="1525" y="443"/>
                    <a:pt x="195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3" name="Google Shape;9653;p22"/>
            <p:cNvSpPr/>
            <p:nvPr/>
          </p:nvSpPr>
          <p:spPr>
            <a:xfrm>
              <a:off x="8049163" y="4416269"/>
              <a:ext cx="151438" cy="179245"/>
            </a:xfrm>
            <a:custGeom>
              <a:avLst/>
              <a:gdLst/>
              <a:ahLst/>
              <a:cxnLst/>
              <a:rect l="l" t="t" r="r" b="b"/>
              <a:pathLst>
                <a:path w="4640" h="5492" extrusionOk="0">
                  <a:moveTo>
                    <a:pt x="4344" y="0"/>
                  </a:moveTo>
                  <a:lnTo>
                    <a:pt x="4344" y="0"/>
                  </a:lnTo>
                  <a:cubicBezTo>
                    <a:pt x="4443" y="459"/>
                    <a:pt x="4328" y="935"/>
                    <a:pt x="4017" y="1295"/>
                  </a:cubicBezTo>
                  <a:cubicBezTo>
                    <a:pt x="3951" y="1377"/>
                    <a:pt x="3886" y="1443"/>
                    <a:pt x="3804" y="1508"/>
                  </a:cubicBezTo>
                  <a:cubicBezTo>
                    <a:pt x="3017" y="2082"/>
                    <a:pt x="1902" y="1787"/>
                    <a:pt x="1001" y="2426"/>
                  </a:cubicBezTo>
                  <a:cubicBezTo>
                    <a:pt x="99" y="3049"/>
                    <a:pt x="197" y="3967"/>
                    <a:pt x="181" y="4475"/>
                  </a:cubicBezTo>
                  <a:cubicBezTo>
                    <a:pt x="197" y="4819"/>
                    <a:pt x="132" y="5163"/>
                    <a:pt x="1" y="5491"/>
                  </a:cubicBezTo>
                  <a:cubicBezTo>
                    <a:pt x="312" y="5295"/>
                    <a:pt x="476" y="4934"/>
                    <a:pt x="443" y="4573"/>
                  </a:cubicBezTo>
                  <a:cubicBezTo>
                    <a:pt x="443" y="3930"/>
                    <a:pt x="515" y="3202"/>
                    <a:pt x="711" y="3202"/>
                  </a:cubicBezTo>
                  <a:cubicBezTo>
                    <a:pt x="725" y="3202"/>
                    <a:pt x="740" y="3205"/>
                    <a:pt x="755" y="3213"/>
                  </a:cubicBezTo>
                  <a:cubicBezTo>
                    <a:pt x="984" y="3328"/>
                    <a:pt x="788" y="3574"/>
                    <a:pt x="706" y="3721"/>
                  </a:cubicBezTo>
                  <a:cubicBezTo>
                    <a:pt x="624" y="3885"/>
                    <a:pt x="460" y="4541"/>
                    <a:pt x="1165" y="4950"/>
                  </a:cubicBezTo>
                  <a:cubicBezTo>
                    <a:pt x="1165" y="4950"/>
                    <a:pt x="935" y="4426"/>
                    <a:pt x="1328" y="4147"/>
                  </a:cubicBezTo>
                  <a:cubicBezTo>
                    <a:pt x="1738" y="3869"/>
                    <a:pt x="2001" y="3705"/>
                    <a:pt x="1951" y="3131"/>
                  </a:cubicBezTo>
                  <a:cubicBezTo>
                    <a:pt x="1908" y="2608"/>
                    <a:pt x="2251" y="2175"/>
                    <a:pt x="2478" y="2175"/>
                  </a:cubicBezTo>
                  <a:cubicBezTo>
                    <a:pt x="2507" y="2175"/>
                    <a:pt x="2534" y="2182"/>
                    <a:pt x="2558" y="2197"/>
                  </a:cubicBezTo>
                  <a:cubicBezTo>
                    <a:pt x="2787" y="2344"/>
                    <a:pt x="2525" y="2557"/>
                    <a:pt x="2394" y="2606"/>
                  </a:cubicBezTo>
                  <a:cubicBezTo>
                    <a:pt x="2214" y="2721"/>
                    <a:pt x="2181" y="2983"/>
                    <a:pt x="2328" y="3147"/>
                  </a:cubicBezTo>
                  <a:cubicBezTo>
                    <a:pt x="2541" y="3393"/>
                    <a:pt x="2476" y="3705"/>
                    <a:pt x="2214" y="3803"/>
                  </a:cubicBezTo>
                  <a:cubicBezTo>
                    <a:pt x="2214" y="3803"/>
                    <a:pt x="2260" y="3808"/>
                    <a:pt x="2340" y="3808"/>
                  </a:cubicBezTo>
                  <a:cubicBezTo>
                    <a:pt x="2646" y="3808"/>
                    <a:pt x="3443" y="3736"/>
                    <a:pt x="3951" y="3033"/>
                  </a:cubicBezTo>
                  <a:cubicBezTo>
                    <a:pt x="4295" y="2524"/>
                    <a:pt x="4525" y="1918"/>
                    <a:pt x="4574" y="1295"/>
                  </a:cubicBezTo>
                  <a:cubicBezTo>
                    <a:pt x="4640" y="853"/>
                    <a:pt x="4541" y="394"/>
                    <a:pt x="43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4" name="Google Shape;9654;p22"/>
            <p:cNvSpPr/>
            <p:nvPr/>
          </p:nvSpPr>
          <p:spPr>
            <a:xfrm>
              <a:off x="7593380" y="4746332"/>
              <a:ext cx="33" cy="33"/>
            </a:xfrm>
            <a:custGeom>
              <a:avLst/>
              <a:gdLst/>
              <a:ahLst/>
              <a:cxnLst/>
              <a:rect l="l" t="t" r="r" b="b"/>
              <a:pathLst>
                <a:path w="1" h="1" fill="none" extrusionOk="0">
                  <a:moveTo>
                    <a:pt x="0" y="1"/>
                  </a:moveTo>
                  <a:lnTo>
                    <a:pt x="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5" name="Google Shape;9655;p22"/>
            <p:cNvSpPr/>
            <p:nvPr/>
          </p:nvSpPr>
          <p:spPr>
            <a:xfrm>
              <a:off x="8999664" y="5587335"/>
              <a:ext cx="79897" cy="178135"/>
            </a:xfrm>
            <a:custGeom>
              <a:avLst/>
              <a:gdLst/>
              <a:ahLst/>
              <a:cxnLst/>
              <a:rect l="l" t="t" r="r" b="b"/>
              <a:pathLst>
                <a:path w="2448" h="5458" extrusionOk="0">
                  <a:moveTo>
                    <a:pt x="996" y="1"/>
                  </a:moveTo>
                  <a:cubicBezTo>
                    <a:pt x="645" y="1"/>
                    <a:pt x="1" y="584"/>
                    <a:pt x="300" y="2426"/>
                  </a:cubicBezTo>
                  <a:cubicBezTo>
                    <a:pt x="612" y="4458"/>
                    <a:pt x="2185" y="5409"/>
                    <a:pt x="2447" y="5458"/>
                  </a:cubicBezTo>
                  <a:cubicBezTo>
                    <a:pt x="2447" y="5458"/>
                    <a:pt x="923" y="4474"/>
                    <a:pt x="792" y="2803"/>
                  </a:cubicBezTo>
                  <a:cubicBezTo>
                    <a:pt x="661" y="1147"/>
                    <a:pt x="1169" y="1098"/>
                    <a:pt x="1333" y="737"/>
                  </a:cubicBezTo>
                  <a:cubicBezTo>
                    <a:pt x="1480" y="377"/>
                    <a:pt x="1415" y="114"/>
                    <a:pt x="1087" y="16"/>
                  </a:cubicBezTo>
                  <a:cubicBezTo>
                    <a:pt x="1060" y="6"/>
                    <a:pt x="1029" y="1"/>
                    <a:pt x="99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6" name="Google Shape;9656;p22"/>
            <p:cNvSpPr/>
            <p:nvPr/>
          </p:nvSpPr>
          <p:spPr>
            <a:xfrm>
              <a:off x="8965036" y="5538248"/>
              <a:ext cx="171771" cy="232053"/>
            </a:xfrm>
            <a:custGeom>
              <a:avLst/>
              <a:gdLst/>
              <a:ahLst/>
              <a:cxnLst/>
              <a:rect l="l" t="t" r="r" b="b"/>
              <a:pathLst>
                <a:path w="5263" h="7110" extrusionOk="0">
                  <a:moveTo>
                    <a:pt x="3582" y="0"/>
                  </a:moveTo>
                  <a:cubicBezTo>
                    <a:pt x="3371" y="0"/>
                    <a:pt x="3173" y="27"/>
                    <a:pt x="3000" y="61"/>
                  </a:cubicBezTo>
                  <a:cubicBezTo>
                    <a:pt x="2574" y="143"/>
                    <a:pt x="2164" y="307"/>
                    <a:pt x="1804" y="553"/>
                  </a:cubicBezTo>
                  <a:cubicBezTo>
                    <a:pt x="1" y="1930"/>
                    <a:pt x="312" y="4290"/>
                    <a:pt x="853" y="5438"/>
                  </a:cubicBezTo>
                  <a:cubicBezTo>
                    <a:pt x="1421" y="6619"/>
                    <a:pt x="2175" y="7053"/>
                    <a:pt x="2256" y="7104"/>
                  </a:cubicBezTo>
                  <a:lnTo>
                    <a:pt x="2256" y="7104"/>
                  </a:lnTo>
                  <a:cubicBezTo>
                    <a:pt x="1669" y="6662"/>
                    <a:pt x="1213" y="6091"/>
                    <a:pt x="935" y="5405"/>
                  </a:cubicBezTo>
                  <a:cubicBezTo>
                    <a:pt x="443" y="4257"/>
                    <a:pt x="197" y="1979"/>
                    <a:pt x="1902" y="701"/>
                  </a:cubicBezTo>
                  <a:cubicBezTo>
                    <a:pt x="2340" y="390"/>
                    <a:pt x="2906" y="197"/>
                    <a:pt x="3423" y="197"/>
                  </a:cubicBezTo>
                  <a:cubicBezTo>
                    <a:pt x="3834" y="197"/>
                    <a:pt x="4214" y="319"/>
                    <a:pt x="4476" y="602"/>
                  </a:cubicBezTo>
                  <a:cubicBezTo>
                    <a:pt x="5121" y="1248"/>
                    <a:pt x="4654" y="2308"/>
                    <a:pt x="3950" y="2308"/>
                  </a:cubicBezTo>
                  <a:cubicBezTo>
                    <a:pt x="3940" y="2308"/>
                    <a:pt x="3929" y="2307"/>
                    <a:pt x="3918" y="2307"/>
                  </a:cubicBezTo>
                  <a:cubicBezTo>
                    <a:pt x="3890" y="2310"/>
                    <a:pt x="3862" y="2312"/>
                    <a:pt x="3833" y="2312"/>
                  </a:cubicBezTo>
                  <a:cubicBezTo>
                    <a:pt x="3582" y="2312"/>
                    <a:pt x="3330" y="2182"/>
                    <a:pt x="3197" y="1946"/>
                  </a:cubicBezTo>
                  <a:cubicBezTo>
                    <a:pt x="3131" y="1848"/>
                    <a:pt x="3115" y="1717"/>
                    <a:pt x="3131" y="1586"/>
                  </a:cubicBezTo>
                  <a:cubicBezTo>
                    <a:pt x="3151" y="1334"/>
                    <a:pt x="3227" y="1254"/>
                    <a:pt x="3280" y="1254"/>
                  </a:cubicBezTo>
                  <a:cubicBezTo>
                    <a:pt x="3316" y="1254"/>
                    <a:pt x="3342" y="1293"/>
                    <a:pt x="3328" y="1340"/>
                  </a:cubicBezTo>
                  <a:cubicBezTo>
                    <a:pt x="3299" y="1576"/>
                    <a:pt x="3483" y="1773"/>
                    <a:pt x="3711" y="1773"/>
                  </a:cubicBezTo>
                  <a:cubicBezTo>
                    <a:pt x="3736" y="1773"/>
                    <a:pt x="3762" y="1771"/>
                    <a:pt x="3787" y="1766"/>
                  </a:cubicBezTo>
                  <a:cubicBezTo>
                    <a:pt x="4197" y="1700"/>
                    <a:pt x="4312" y="1159"/>
                    <a:pt x="3951" y="963"/>
                  </a:cubicBezTo>
                  <a:cubicBezTo>
                    <a:pt x="3854" y="916"/>
                    <a:pt x="3753" y="894"/>
                    <a:pt x="3656" y="894"/>
                  </a:cubicBezTo>
                  <a:cubicBezTo>
                    <a:pt x="3345" y="894"/>
                    <a:pt x="3067" y="1117"/>
                    <a:pt x="3017" y="1455"/>
                  </a:cubicBezTo>
                  <a:cubicBezTo>
                    <a:pt x="2951" y="1782"/>
                    <a:pt x="3115" y="2110"/>
                    <a:pt x="3410" y="2274"/>
                  </a:cubicBezTo>
                  <a:lnTo>
                    <a:pt x="3443" y="2274"/>
                  </a:lnTo>
                  <a:cubicBezTo>
                    <a:pt x="3541" y="2323"/>
                    <a:pt x="3640" y="2372"/>
                    <a:pt x="3738" y="2389"/>
                  </a:cubicBezTo>
                  <a:cubicBezTo>
                    <a:pt x="3833" y="2411"/>
                    <a:pt x="3928" y="2421"/>
                    <a:pt x="4021" y="2421"/>
                  </a:cubicBezTo>
                  <a:cubicBezTo>
                    <a:pt x="4631" y="2421"/>
                    <a:pt x="5156" y="1983"/>
                    <a:pt x="5213" y="1471"/>
                  </a:cubicBezTo>
                  <a:cubicBezTo>
                    <a:pt x="5262" y="1061"/>
                    <a:pt x="5098" y="668"/>
                    <a:pt x="4787" y="389"/>
                  </a:cubicBezTo>
                  <a:cubicBezTo>
                    <a:pt x="4404" y="91"/>
                    <a:pt x="3972" y="0"/>
                    <a:pt x="3582" y="0"/>
                  </a:cubicBezTo>
                  <a:close/>
                  <a:moveTo>
                    <a:pt x="2256" y="7104"/>
                  </a:moveTo>
                  <a:cubicBezTo>
                    <a:pt x="2258" y="7106"/>
                    <a:pt x="2260" y="7108"/>
                    <a:pt x="2263" y="7109"/>
                  </a:cubicBezTo>
                  <a:cubicBezTo>
                    <a:pt x="2264" y="7109"/>
                    <a:pt x="2261" y="7108"/>
                    <a:pt x="2256" y="710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7" name="Google Shape;9657;p22"/>
            <p:cNvSpPr/>
            <p:nvPr/>
          </p:nvSpPr>
          <p:spPr>
            <a:xfrm>
              <a:off x="9145326" y="5384558"/>
              <a:ext cx="87762" cy="145008"/>
            </a:xfrm>
            <a:custGeom>
              <a:avLst/>
              <a:gdLst/>
              <a:ahLst/>
              <a:cxnLst/>
              <a:rect l="l" t="t" r="r" b="b"/>
              <a:pathLst>
                <a:path w="2689" h="4443" extrusionOk="0">
                  <a:moveTo>
                    <a:pt x="1345" y="0"/>
                  </a:moveTo>
                  <a:cubicBezTo>
                    <a:pt x="1246" y="164"/>
                    <a:pt x="1148" y="295"/>
                    <a:pt x="1017" y="427"/>
                  </a:cubicBezTo>
                  <a:cubicBezTo>
                    <a:pt x="574" y="853"/>
                    <a:pt x="1" y="1721"/>
                    <a:pt x="738" y="2902"/>
                  </a:cubicBezTo>
                  <a:cubicBezTo>
                    <a:pt x="1017" y="3377"/>
                    <a:pt x="1230" y="3902"/>
                    <a:pt x="1345" y="4442"/>
                  </a:cubicBezTo>
                  <a:cubicBezTo>
                    <a:pt x="1459" y="3902"/>
                    <a:pt x="1673" y="3377"/>
                    <a:pt x="1968" y="2902"/>
                  </a:cubicBezTo>
                  <a:cubicBezTo>
                    <a:pt x="2689" y="1721"/>
                    <a:pt x="2131" y="853"/>
                    <a:pt x="1673" y="427"/>
                  </a:cubicBezTo>
                  <a:cubicBezTo>
                    <a:pt x="1541" y="312"/>
                    <a:pt x="1427" y="164"/>
                    <a:pt x="13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8" name="Google Shape;9658;p22"/>
            <p:cNvSpPr/>
            <p:nvPr/>
          </p:nvSpPr>
          <p:spPr>
            <a:xfrm>
              <a:off x="8928123" y="5358873"/>
              <a:ext cx="169617" cy="267530"/>
            </a:xfrm>
            <a:custGeom>
              <a:avLst/>
              <a:gdLst/>
              <a:ahLst/>
              <a:cxnLst/>
              <a:rect l="l" t="t" r="r" b="b"/>
              <a:pathLst>
                <a:path w="5197" h="8197" extrusionOk="0">
                  <a:moveTo>
                    <a:pt x="4115" y="1"/>
                  </a:moveTo>
                  <a:lnTo>
                    <a:pt x="4115" y="1"/>
                  </a:lnTo>
                  <a:cubicBezTo>
                    <a:pt x="4115" y="1"/>
                    <a:pt x="4180" y="607"/>
                    <a:pt x="3787" y="837"/>
                  </a:cubicBezTo>
                  <a:cubicBezTo>
                    <a:pt x="3394" y="1066"/>
                    <a:pt x="2836" y="1525"/>
                    <a:pt x="3427" y="2050"/>
                  </a:cubicBezTo>
                  <a:cubicBezTo>
                    <a:pt x="4033" y="2574"/>
                    <a:pt x="4197" y="3328"/>
                    <a:pt x="3672" y="4066"/>
                  </a:cubicBezTo>
                  <a:cubicBezTo>
                    <a:pt x="3672" y="4066"/>
                    <a:pt x="3984" y="2967"/>
                    <a:pt x="3246" y="2476"/>
                  </a:cubicBezTo>
                  <a:cubicBezTo>
                    <a:pt x="3047" y="2343"/>
                    <a:pt x="2888" y="2306"/>
                    <a:pt x="2773" y="2306"/>
                  </a:cubicBezTo>
                  <a:cubicBezTo>
                    <a:pt x="2632" y="2306"/>
                    <a:pt x="2558" y="2361"/>
                    <a:pt x="2558" y="2361"/>
                  </a:cubicBezTo>
                  <a:cubicBezTo>
                    <a:pt x="2623" y="2492"/>
                    <a:pt x="2656" y="2640"/>
                    <a:pt x="2673" y="2787"/>
                  </a:cubicBezTo>
                  <a:cubicBezTo>
                    <a:pt x="2689" y="3000"/>
                    <a:pt x="2197" y="3361"/>
                    <a:pt x="2558" y="3754"/>
                  </a:cubicBezTo>
                  <a:cubicBezTo>
                    <a:pt x="2902" y="4148"/>
                    <a:pt x="3131" y="4918"/>
                    <a:pt x="1935" y="5803"/>
                  </a:cubicBezTo>
                  <a:cubicBezTo>
                    <a:pt x="1935" y="5803"/>
                    <a:pt x="2558" y="4443"/>
                    <a:pt x="2197" y="3738"/>
                  </a:cubicBezTo>
                  <a:cubicBezTo>
                    <a:pt x="1837" y="3033"/>
                    <a:pt x="1378" y="3148"/>
                    <a:pt x="968" y="2558"/>
                  </a:cubicBezTo>
                  <a:cubicBezTo>
                    <a:pt x="968" y="2558"/>
                    <a:pt x="1" y="3082"/>
                    <a:pt x="738" y="4230"/>
                  </a:cubicBezTo>
                  <a:cubicBezTo>
                    <a:pt x="1607" y="5574"/>
                    <a:pt x="542" y="7278"/>
                    <a:pt x="1460" y="8196"/>
                  </a:cubicBezTo>
                  <a:cubicBezTo>
                    <a:pt x="1460" y="8196"/>
                    <a:pt x="1410" y="6836"/>
                    <a:pt x="2673" y="5606"/>
                  </a:cubicBezTo>
                  <a:cubicBezTo>
                    <a:pt x="3935" y="4377"/>
                    <a:pt x="5197" y="2853"/>
                    <a:pt x="41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9" name="Google Shape;9659;p22"/>
            <p:cNvSpPr/>
            <p:nvPr/>
          </p:nvSpPr>
          <p:spPr>
            <a:xfrm>
              <a:off x="9077374" y="5325713"/>
              <a:ext cx="98990" cy="147685"/>
            </a:xfrm>
            <a:custGeom>
              <a:avLst/>
              <a:gdLst/>
              <a:ahLst/>
              <a:cxnLst/>
              <a:rect l="l" t="t" r="r" b="b"/>
              <a:pathLst>
                <a:path w="3033" h="4525" extrusionOk="0">
                  <a:moveTo>
                    <a:pt x="2574" y="0"/>
                  </a:moveTo>
                  <a:cubicBezTo>
                    <a:pt x="2542" y="279"/>
                    <a:pt x="2279" y="525"/>
                    <a:pt x="1624" y="820"/>
                  </a:cubicBezTo>
                  <a:cubicBezTo>
                    <a:pt x="968" y="1099"/>
                    <a:pt x="1214" y="1935"/>
                    <a:pt x="1279" y="2115"/>
                  </a:cubicBezTo>
                  <a:cubicBezTo>
                    <a:pt x="1342" y="2303"/>
                    <a:pt x="1390" y="2641"/>
                    <a:pt x="1207" y="2641"/>
                  </a:cubicBezTo>
                  <a:cubicBezTo>
                    <a:pt x="1199" y="2641"/>
                    <a:pt x="1190" y="2641"/>
                    <a:pt x="1181" y="2639"/>
                  </a:cubicBezTo>
                  <a:cubicBezTo>
                    <a:pt x="952" y="2607"/>
                    <a:pt x="1001" y="2492"/>
                    <a:pt x="1099" y="1820"/>
                  </a:cubicBezTo>
                  <a:cubicBezTo>
                    <a:pt x="1185" y="1319"/>
                    <a:pt x="869" y="1255"/>
                    <a:pt x="703" y="1255"/>
                  </a:cubicBezTo>
                  <a:cubicBezTo>
                    <a:pt x="647" y="1255"/>
                    <a:pt x="607" y="1262"/>
                    <a:pt x="607" y="1262"/>
                  </a:cubicBezTo>
                  <a:cubicBezTo>
                    <a:pt x="739" y="1426"/>
                    <a:pt x="739" y="1656"/>
                    <a:pt x="591" y="1820"/>
                  </a:cubicBezTo>
                  <a:cubicBezTo>
                    <a:pt x="345" y="2066"/>
                    <a:pt x="50" y="2344"/>
                    <a:pt x="312" y="3098"/>
                  </a:cubicBezTo>
                  <a:cubicBezTo>
                    <a:pt x="575" y="3852"/>
                    <a:pt x="1" y="4524"/>
                    <a:pt x="1" y="4524"/>
                  </a:cubicBezTo>
                  <a:cubicBezTo>
                    <a:pt x="3033" y="2017"/>
                    <a:pt x="2574" y="1"/>
                    <a:pt x="25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0" name="Google Shape;9660;p22"/>
            <p:cNvSpPr/>
            <p:nvPr/>
          </p:nvSpPr>
          <p:spPr>
            <a:xfrm>
              <a:off x="8881060" y="5605482"/>
              <a:ext cx="117169" cy="139134"/>
            </a:xfrm>
            <a:custGeom>
              <a:avLst/>
              <a:gdLst/>
              <a:ahLst/>
              <a:cxnLst/>
              <a:rect l="l" t="t" r="r" b="b"/>
              <a:pathLst>
                <a:path w="3590" h="4263" extrusionOk="0">
                  <a:moveTo>
                    <a:pt x="1869" y="1"/>
                  </a:moveTo>
                  <a:lnTo>
                    <a:pt x="1869" y="1"/>
                  </a:lnTo>
                  <a:cubicBezTo>
                    <a:pt x="1869" y="1"/>
                    <a:pt x="2000" y="280"/>
                    <a:pt x="1656" y="526"/>
                  </a:cubicBezTo>
                  <a:cubicBezTo>
                    <a:pt x="1312" y="771"/>
                    <a:pt x="0" y="2443"/>
                    <a:pt x="3590" y="4263"/>
                  </a:cubicBezTo>
                  <a:cubicBezTo>
                    <a:pt x="3590" y="4263"/>
                    <a:pt x="2738" y="3771"/>
                    <a:pt x="2639" y="2476"/>
                  </a:cubicBezTo>
                  <a:cubicBezTo>
                    <a:pt x="2541" y="1198"/>
                    <a:pt x="2820" y="509"/>
                    <a:pt x="18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1" name="Google Shape;9661;p22"/>
            <p:cNvSpPr/>
            <p:nvPr/>
          </p:nvSpPr>
          <p:spPr>
            <a:xfrm>
              <a:off x="8650476" y="5641513"/>
              <a:ext cx="225786" cy="159336"/>
            </a:xfrm>
            <a:custGeom>
              <a:avLst/>
              <a:gdLst/>
              <a:ahLst/>
              <a:cxnLst/>
              <a:rect l="l" t="t" r="r" b="b"/>
              <a:pathLst>
                <a:path w="6918" h="4882" extrusionOk="0">
                  <a:moveTo>
                    <a:pt x="4978" y="1"/>
                  </a:moveTo>
                  <a:cubicBezTo>
                    <a:pt x="4754" y="1"/>
                    <a:pt x="4504" y="53"/>
                    <a:pt x="4230" y="176"/>
                  </a:cubicBezTo>
                  <a:cubicBezTo>
                    <a:pt x="2754" y="831"/>
                    <a:pt x="3017" y="3306"/>
                    <a:pt x="4771" y="3667"/>
                  </a:cubicBezTo>
                  <a:cubicBezTo>
                    <a:pt x="4967" y="3700"/>
                    <a:pt x="5180" y="3732"/>
                    <a:pt x="5344" y="3749"/>
                  </a:cubicBezTo>
                  <a:cubicBezTo>
                    <a:pt x="4885" y="3831"/>
                    <a:pt x="4443" y="3995"/>
                    <a:pt x="4033" y="4191"/>
                  </a:cubicBezTo>
                  <a:cubicBezTo>
                    <a:pt x="3885" y="4273"/>
                    <a:pt x="3656" y="4339"/>
                    <a:pt x="3607" y="4355"/>
                  </a:cubicBezTo>
                  <a:cubicBezTo>
                    <a:pt x="3147" y="4528"/>
                    <a:pt x="2714" y="4603"/>
                    <a:pt x="2325" y="4603"/>
                  </a:cubicBezTo>
                  <a:cubicBezTo>
                    <a:pt x="1492" y="4603"/>
                    <a:pt x="859" y="4257"/>
                    <a:pt x="591" y="3765"/>
                  </a:cubicBezTo>
                  <a:cubicBezTo>
                    <a:pt x="345" y="3355"/>
                    <a:pt x="328" y="2864"/>
                    <a:pt x="542" y="2454"/>
                  </a:cubicBezTo>
                  <a:cubicBezTo>
                    <a:pt x="558" y="2437"/>
                    <a:pt x="558" y="2437"/>
                    <a:pt x="558" y="2421"/>
                  </a:cubicBezTo>
                  <a:cubicBezTo>
                    <a:pt x="771" y="2107"/>
                    <a:pt x="1107" y="1960"/>
                    <a:pt x="1420" y="1960"/>
                  </a:cubicBezTo>
                  <a:cubicBezTo>
                    <a:pt x="1710" y="1960"/>
                    <a:pt x="1981" y="2086"/>
                    <a:pt x="2115" y="2323"/>
                  </a:cubicBezTo>
                  <a:cubicBezTo>
                    <a:pt x="2230" y="2454"/>
                    <a:pt x="2279" y="2634"/>
                    <a:pt x="2279" y="2798"/>
                  </a:cubicBezTo>
                  <a:cubicBezTo>
                    <a:pt x="2279" y="2946"/>
                    <a:pt x="2230" y="3093"/>
                    <a:pt x="2115" y="3208"/>
                  </a:cubicBezTo>
                  <a:cubicBezTo>
                    <a:pt x="2001" y="3305"/>
                    <a:pt x="1943" y="3335"/>
                    <a:pt x="1914" y="3335"/>
                  </a:cubicBezTo>
                  <a:cubicBezTo>
                    <a:pt x="1889" y="3335"/>
                    <a:pt x="1886" y="3313"/>
                    <a:pt x="1886" y="3290"/>
                  </a:cubicBezTo>
                  <a:cubicBezTo>
                    <a:pt x="2011" y="3030"/>
                    <a:pt x="1724" y="2861"/>
                    <a:pt x="1469" y="2861"/>
                  </a:cubicBezTo>
                  <a:cubicBezTo>
                    <a:pt x="1289" y="2861"/>
                    <a:pt x="1125" y="2946"/>
                    <a:pt x="1132" y="3142"/>
                  </a:cubicBezTo>
                  <a:cubicBezTo>
                    <a:pt x="1132" y="3417"/>
                    <a:pt x="1374" y="3544"/>
                    <a:pt x="1628" y="3544"/>
                  </a:cubicBezTo>
                  <a:cubicBezTo>
                    <a:pt x="1753" y="3544"/>
                    <a:pt x="1881" y="3513"/>
                    <a:pt x="1984" y="3454"/>
                  </a:cubicBezTo>
                  <a:lnTo>
                    <a:pt x="2017" y="3437"/>
                  </a:lnTo>
                  <a:cubicBezTo>
                    <a:pt x="2033" y="3421"/>
                    <a:pt x="2066" y="3405"/>
                    <a:pt x="2082" y="3388"/>
                  </a:cubicBezTo>
                  <a:lnTo>
                    <a:pt x="2082" y="3372"/>
                  </a:lnTo>
                  <a:cubicBezTo>
                    <a:pt x="2394" y="3093"/>
                    <a:pt x="2427" y="2618"/>
                    <a:pt x="2181" y="2290"/>
                  </a:cubicBezTo>
                  <a:cubicBezTo>
                    <a:pt x="2042" y="2013"/>
                    <a:pt x="1726" y="1862"/>
                    <a:pt x="1388" y="1862"/>
                  </a:cubicBezTo>
                  <a:cubicBezTo>
                    <a:pt x="1046" y="1862"/>
                    <a:pt x="682" y="2017"/>
                    <a:pt x="460" y="2356"/>
                  </a:cubicBezTo>
                  <a:cubicBezTo>
                    <a:pt x="1" y="2946"/>
                    <a:pt x="132" y="4126"/>
                    <a:pt x="935" y="4585"/>
                  </a:cubicBezTo>
                  <a:cubicBezTo>
                    <a:pt x="1300" y="4783"/>
                    <a:pt x="1708" y="4882"/>
                    <a:pt x="2132" y="4882"/>
                  </a:cubicBezTo>
                  <a:cubicBezTo>
                    <a:pt x="2164" y="4882"/>
                    <a:pt x="2197" y="4881"/>
                    <a:pt x="2230" y="4880"/>
                  </a:cubicBezTo>
                  <a:cubicBezTo>
                    <a:pt x="3131" y="4847"/>
                    <a:pt x="3853" y="4355"/>
                    <a:pt x="5016" y="3995"/>
                  </a:cubicBezTo>
                  <a:cubicBezTo>
                    <a:pt x="5459" y="3896"/>
                    <a:pt x="5885" y="3831"/>
                    <a:pt x="6328" y="3798"/>
                  </a:cubicBezTo>
                  <a:cubicBezTo>
                    <a:pt x="6541" y="3782"/>
                    <a:pt x="6737" y="3716"/>
                    <a:pt x="6918" y="3618"/>
                  </a:cubicBezTo>
                  <a:lnTo>
                    <a:pt x="6918" y="3618"/>
                  </a:lnTo>
                  <a:cubicBezTo>
                    <a:pt x="6918" y="3618"/>
                    <a:pt x="6803" y="3644"/>
                    <a:pt x="6655" y="3644"/>
                  </a:cubicBezTo>
                  <a:cubicBezTo>
                    <a:pt x="6496" y="3644"/>
                    <a:pt x="6299" y="3614"/>
                    <a:pt x="6164" y="3487"/>
                  </a:cubicBezTo>
                  <a:cubicBezTo>
                    <a:pt x="5918" y="3257"/>
                    <a:pt x="5918" y="3355"/>
                    <a:pt x="5623" y="3257"/>
                  </a:cubicBezTo>
                  <a:cubicBezTo>
                    <a:pt x="5459" y="3224"/>
                    <a:pt x="5361" y="3060"/>
                    <a:pt x="5361" y="2896"/>
                  </a:cubicBezTo>
                  <a:cubicBezTo>
                    <a:pt x="5164" y="3060"/>
                    <a:pt x="5131" y="3355"/>
                    <a:pt x="5279" y="3552"/>
                  </a:cubicBezTo>
                  <a:cubicBezTo>
                    <a:pt x="5279" y="3552"/>
                    <a:pt x="4557" y="3552"/>
                    <a:pt x="4377" y="3191"/>
                  </a:cubicBezTo>
                  <a:cubicBezTo>
                    <a:pt x="4213" y="2814"/>
                    <a:pt x="4410" y="2814"/>
                    <a:pt x="4557" y="2733"/>
                  </a:cubicBezTo>
                  <a:cubicBezTo>
                    <a:pt x="4689" y="2651"/>
                    <a:pt x="4738" y="2519"/>
                    <a:pt x="4590" y="2306"/>
                  </a:cubicBezTo>
                  <a:cubicBezTo>
                    <a:pt x="4443" y="2093"/>
                    <a:pt x="4459" y="1733"/>
                    <a:pt x="4738" y="1733"/>
                  </a:cubicBezTo>
                  <a:cubicBezTo>
                    <a:pt x="4658" y="1560"/>
                    <a:pt x="4482" y="1452"/>
                    <a:pt x="4304" y="1452"/>
                  </a:cubicBezTo>
                  <a:cubicBezTo>
                    <a:pt x="4263" y="1452"/>
                    <a:pt x="4221" y="1458"/>
                    <a:pt x="4180" y="1470"/>
                  </a:cubicBezTo>
                  <a:cubicBezTo>
                    <a:pt x="3754" y="1552"/>
                    <a:pt x="3738" y="2159"/>
                    <a:pt x="3738" y="2159"/>
                  </a:cubicBezTo>
                  <a:cubicBezTo>
                    <a:pt x="3738" y="2159"/>
                    <a:pt x="3443" y="1405"/>
                    <a:pt x="3935" y="1028"/>
                  </a:cubicBezTo>
                  <a:cubicBezTo>
                    <a:pt x="4118" y="883"/>
                    <a:pt x="4264" y="827"/>
                    <a:pt x="4379" y="827"/>
                  </a:cubicBezTo>
                  <a:cubicBezTo>
                    <a:pt x="4562" y="827"/>
                    <a:pt x="4665" y="969"/>
                    <a:pt x="4705" y="1110"/>
                  </a:cubicBezTo>
                  <a:cubicBezTo>
                    <a:pt x="4758" y="1295"/>
                    <a:pt x="4865" y="1449"/>
                    <a:pt x="5007" y="1449"/>
                  </a:cubicBezTo>
                  <a:cubicBezTo>
                    <a:pt x="5041" y="1449"/>
                    <a:pt x="5077" y="1440"/>
                    <a:pt x="5115" y="1421"/>
                  </a:cubicBezTo>
                  <a:cubicBezTo>
                    <a:pt x="5256" y="1345"/>
                    <a:pt x="5368" y="1248"/>
                    <a:pt x="5466" y="1248"/>
                  </a:cubicBezTo>
                  <a:cubicBezTo>
                    <a:pt x="5516" y="1248"/>
                    <a:pt x="5562" y="1273"/>
                    <a:pt x="5606" y="1339"/>
                  </a:cubicBezTo>
                  <a:cubicBezTo>
                    <a:pt x="5721" y="1602"/>
                    <a:pt x="5606" y="1897"/>
                    <a:pt x="5344" y="2011"/>
                  </a:cubicBezTo>
                  <a:cubicBezTo>
                    <a:pt x="5344" y="2011"/>
                    <a:pt x="5350" y="2012"/>
                    <a:pt x="5360" y="2012"/>
                  </a:cubicBezTo>
                  <a:cubicBezTo>
                    <a:pt x="5468" y="2012"/>
                    <a:pt x="6079" y="1984"/>
                    <a:pt x="6213" y="1372"/>
                  </a:cubicBezTo>
                  <a:cubicBezTo>
                    <a:pt x="6331" y="822"/>
                    <a:pt x="5863" y="1"/>
                    <a:pt x="49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2" name="Google Shape;9662;p22"/>
            <p:cNvSpPr/>
            <p:nvPr/>
          </p:nvSpPr>
          <p:spPr>
            <a:xfrm>
              <a:off x="8614118" y="5726926"/>
              <a:ext cx="151960" cy="108095"/>
            </a:xfrm>
            <a:custGeom>
              <a:avLst/>
              <a:gdLst/>
              <a:ahLst/>
              <a:cxnLst/>
              <a:rect l="l" t="t" r="r" b="b"/>
              <a:pathLst>
                <a:path w="4656" h="3312" extrusionOk="0">
                  <a:moveTo>
                    <a:pt x="852" y="1"/>
                  </a:moveTo>
                  <a:cubicBezTo>
                    <a:pt x="852" y="1"/>
                    <a:pt x="0" y="919"/>
                    <a:pt x="557" y="1722"/>
                  </a:cubicBezTo>
                  <a:cubicBezTo>
                    <a:pt x="885" y="2181"/>
                    <a:pt x="1393" y="2459"/>
                    <a:pt x="1951" y="2492"/>
                  </a:cubicBezTo>
                  <a:cubicBezTo>
                    <a:pt x="1885" y="2492"/>
                    <a:pt x="1475" y="2492"/>
                    <a:pt x="1311" y="2722"/>
                  </a:cubicBezTo>
                  <a:cubicBezTo>
                    <a:pt x="1180" y="2886"/>
                    <a:pt x="1131" y="3099"/>
                    <a:pt x="1164" y="3312"/>
                  </a:cubicBezTo>
                  <a:cubicBezTo>
                    <a:pt x="1216" y="3221"/>
                    <a:pt x="1310" y="3171"/>
                    <a:pt x="1412" y="3171"/>
                  </a:cubicBezTo>
                  <a:cubicBezTo>
                    <a:pt x="1438" y="3171"/>
                    <a:pt x="1465" y="3174"/>
                    <a:pt x="1492" y="3181"/>
                  </a:cubicBezTo>
                  <a:cubicBezTo>
                    <a:pt x="1597" y="3216"/>
                    <a:pt x="1753" y="3288"/>
                    <a:pt x="1933" y="3288"/>
                  </a:cubicBezTo>
                  <a:cubicBezTo>
                    <a:pt x="2091" y="3288"/>
                    <a:pt x="2267" y="3233"/>
                    <a:pt x="2442" y="3050"/>
                  </a:cubicBezTo>
                  <a:cubicBezTo>
                    <a:pt x="2836" y="2640"/>
                    <a:pt x="3327" y="2869"/>
                    <a:pt x="4655" y="2164"/>
                  </a:cubicBezTo>
                  <a:cubicBezTo>
                    <a:pt x="4655" y="2164"/>
                    <a:pt x="4655" y="2164"/>
                    <a:pt x="4655" y="2164"/>
                  </a:cubicBezTo>
                  <a:cubicBezTo>
                    <a:pt x="4631" y="2164"/>
                    <a:pt x="3922" y="2457"/>
                    <a:pt x="3121" y="2457"/>
                  </a:cubicBezTo>
                  <a:cubicBezTo>
                    <a:pt x="2658" y="2457"/>
                    <a:pt x="2164" y="2359"/>
                    <a:pt x="1754" y="2050"/>
                  </a:cubicBezTo>
                  <a:cubicBezTo>
                    <a:pt x="1115" y="1574"/>
                    <a:pt x="770" y="804"/>
                    <a:pt x="85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3" name="Google Shape;9663;p22"/>
            <p:cNvSpPr/>
            <p:nvPr/>
          </p:nvSpPr>
          <p:spPr>
            <a:xfrm>
              <a:off x="8814186" y="5484658"/>
              <a:ext cx="145531" cy="204866"/>
            </a:xfrm>
            <a:custGeom>
              <a:avLst/>
              <a:gdLst/>
              <a:ahLst/>
              <a:cxnLst/>
              <a:rect l="l" t="t" r="r" b="b"/>
              <a:pathLst>
                <a:path w="4459" h="6277" extrusionOk="0">
                  <a:moveTo>
                    <a:pt x="2638" y="0"/>
                  </a:moveTo>
                  <a:cubicBezTo>
                    <a:pt x="2144" y="0"/>
                    <a:pt x="1630" y="202"/>
                    <a:pt x="1279" y="605"/>
                  </a:cubicBezTo>
                  <a:cubicBezTo>
                    <a:pt x="0" y="2244"/>
                    <a:pt x="918" y="4260"/>
                    <a:pt x="1656" y="5113"/>
                  </a:cubicBezTo>
                  <a:cubicBezTo>
                    <a:pt x="2098" y="5637"/>
                    <a:pt x="2639" y="6031"/>
                    <a:pt x="3262" y="6276"/>
                  </a:cubicBezTo>
                  <a:cubicBezTo>
                    <a:pt x="2705" y="6014"/>
                    <a:pt x="2197" y="5621"/>
                    <a:pt x="1803" y="5129"/>
                  </a:cubicBezTo>
                  <a:cubicBezTo>
                    <a:pt x="1525" y="4736"/>
                    <a:pt x="1312" y="4309"/>
                    <a:pt x="1197" y="3851"/>
                  </a:cubicBezTo>
                  <a:cubicBezTo>
                    <a:pt x="1033" y="3326"/>
                    <a:pt x="984" y="2769"/>
                    <a:pt x="1033" y="2211"/>
                  </a:cubicBezTo>
                  <a:cubicBezTo>
                    <a:pt x="1164" y="736"/>
                    <a:pt x="1984" y="195"/>
                    <a:pt x="2738" y="162"/>
                  </a:cubicBezTo>
                  <a:cubicBezTo>
                    <a:pt x="3082" y="162"/>
                    <a:pt x="3426" y="310"/>
                    <a:pt x="3672" y="556"/>
                  </a:cubicBezTo>
                  <a:cubicBezTo>
                    <a:pt x="4311" y="1097"/>
                    <a:pt x="3951" y="2047"/>
                    <a:pt x="3410" y="2277"/>
                  </a:cubicBezTo>
                  <a:cubicBezTo>
                    <a:pt x="3287" y="2338"/>
                    <a:pt x="3150" y="2372"/>
                    <a:pt x="3014" y="2372"/>
                  </a:cubicBezTo>
                  <a:cubicBezTo>
                    <a:pt x="2896" y="2372"/>
                    <a:pt x="2779" y="2347"/>
                    <a:pt x="2672" y="2293"/>
                  </a:cubicBezTo>
                  <a:cubicBezTo>
                    <a:pt x="2492" y="2195"/>
                    <a:pt x="2377" y="2031"/>
                    <a:pt x="2361" y="1834"/>
                  </a:cubicBezTo>
                  <a:cubicBezTo>
                    <a:pt x="2354" y="1737"/>
                    <a:pt x="2379" y="1714"/>
                    <a:pt x="2429" y="1714"/>
                  </a:cubicBezTo>
                  <a:cubicBezTo>
                    <a:pt x="2473" y="1714"/>
                    <a:pt x="2535" y="1731"/>
                    <a:pt x="2614" y="1731"/>
                  </a:cubicBezTo>
                  <a:cubicBezTo>
                    <a:pt x="2674" y="1731"/>
                    <a:pt x="2743" y="1721"/>
                    <a:pt x="2820" y="1687"/>
                  </a:cubicBezTo>
                  <a:cubicBezTo>
                    <a:pt x="3033" y="1572"/>
                    <a:pt x="3066" y="1293"/>
                    <a:pt x="2902" y="1130"/>
                  </a:cubicBezTo>
                  <a:cubicBezTo>
                    <a:pt x="2828" y="1056"/>
                    <a:pt x="2726" y="1015"/>
                    <a:pt x="2622" y="1015"/>
                  </a:cubicBezTo>
                  <a:cubicBezTo>
                    <a:pt x="2427" y="1015"/>
                    <a:pt x="2223" y="1158"/>
                    <a:pt x="2180" y="1490"/>
                  </a:cubicBezTo>
                  <a:cubicBezTo>
                    <a:pt x="2148" y="1736"/>
                    <a:pt x="2230" y="1982"/>
                    <a:pt x="2394" y="2146"/>
                  </a:cubicBezTo>
                  <a:cubicBezTo>
                    <a:pt x="2410" y="2179"/>
                    <a:pt x="2426" y="2195"/>
                    <a:pt x="2459" y="2211"/>
                  </a:cubicBezTo>
                  <a:lnTo>
                    <a:pt x="2508" y="2261"/>
                  </a:lnTo>
                  <a:lnTo>
                    <a:pt x="2557" y="2293"/>
                  </a:lnTo>
                  <a:lnTo>
                    <a:pt x="2607" y="2326"/>
                  </a:lnTo>
                  <a:lnTo>
                    <a:pt x="2639" y="2343"/>
                  </a:lnTo>
                  <a:cubicBezTo>
                    <a:pt x="2762" y="2408"/>
                    <a:pt x="2898" y="2441"/>
                    <a:pt x="3033" y="2441"/>
                  </a:cubicBezTo>
                  <a:cubicBezTo>
                    <a:pt x="3168" y="2441"/>
                    <a:pt x="3303" y="2408"/>
                    <a:pt x="3426" y="2343"/>
                  </a:cubicBezTo>
                  <a:cubicBezTo>
                    <a:pt x="4033" y="2129"/>
                    <a:pt x="4459" y="1080"/>
                    <a:pt x="3754" y="458"/>
                  </a:cubicBezTo>
                  <a:cubicBezTo>
                    <a:pt x="3480" y="153"/>
                    <a:pt x="3067" y="0"/>
                    <a:pt x="263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4" name="Google Shape;9664;p22"/>
            <p:cNvSpPr/>
            <p:nvPr/>
          </p:nvSpPr>
          <p:spPr>
            <a:xfrm>
              <a:off x="7617434" y="5587335"/>
              <a:ext cx="79897" cy="178135"/>
            </a:xfrm>
            <a:custGeom>
              <a:avLst/>
              <a:gdLst/>
              <a:ahLst/>
              <a:cxnLst/>
              <a:rect l="l" t="t" r="r" b="b"/>
              <a:pathLst>
                <a:path w="2448" h="5458" extrusionOk="0">
                  <a:moveTo>
                    <a:pt x="1455" y="1"/>
                  </a:moveTo>
                  <a:cubicBezTo>
                    <a:pt x="1420" y="1"/>
                    <a:pt x="1389" y="6"/>
                    <a:pt x="1361" y="16"/>
                  </a:cubicBezTo>
                  <a:cubicBezTo>
                    <a:pt x="1034" y="114"/>
                    <a:pt x="968" y="377"/>
                    <a:pt x="1116" y="737"/>
                  </a:cubicBezTo>
                  <a:cubicBezTo>
                    <a:pt x="1280" y="1098"/>
                    <a:pt x="1788" y="1147"/>
                    <a:pt x="1657" y="2803"/>
                  </a:cubicBezTo>
                  <a:cubicBezTo>
                    <a:pt x="1525" y="4474"/>
                    <a:pt x="1" y="5458"/>
                    <a:pt x="1" y="5458"/>
                  </a:cubicBezTo>
                  <a:cubicBezTo>
                    <a:pt x="263" y="5409"/>
                    <a:pt x="1837" y="4458"/>
                    <a:pt x="2148" y="2426"/>
                  </a:cubicBezTo>
                  <a:cubicBezTo>
                    <a:pt x="2447" y="573"/>
                    <a:pt x="1806" y="1"/>
                    <a:pt x="145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5" name="Google Shape;9665;p22"/>
            <p:cNvSpPr/>
            <p:nvPr/>
          </p:nvSpPr>
          <p:spPr>
            <a:xfrm>
              <a:off x="7560220" y="5538248"/>
              <a:ext cx="172293" cy="232053"/>
            </a:xfrm>
            <a:custGeom>
              <a:avLst/>
              <a:gdLst/>
              <a:ahLst/>
              <a:cxnLst/>
              <a:rect l="l" t="t" r="r" b="b"/>
              <a:pathLst>
                <a:path w="5279" h="7110" extrusionOk="0">
                  <a:moveTo>
                    <a:pt x="1688" y="0"/>
                  </a:moveTo>
                  <a:cubicBezTo>
                    <a:pt x="1297" y="0"/>
                    <a:pt x="859" y="91"/>
                    <a:pt x="475" y="389"/>
                  </a:cubicBezTo>
                  <a:cubicBezTo>
                    <a:pt x="164" y="668"/>
                    <a:pt x="0" y="1061"/>
                    <a:pt x="49" y="1487"/>
                  </a:cubicBezTo>
                  <a:cubicBezTo>
                    <a:pt x="106" y="1999"/>
                    <a:pt x="632" y="2437"/>
                    <a:pt x="1230" y="2437"/>
                  </a:cubicBezTo>
                  <a:cubicBezTo>
                    <a:pt x="1322" y="2437"/>
                    <a:pt x="1415" y="2427"/>
                    <a:pt x="1508" y="2405"/>
                  </a:cubicBezTo>
                  <a:cubicBezTo>
                    <a:pt x="1623" y="2372"/>
                    <a:pt x="1721" y="2340"/>
                    <a:pt x="1820" y="2290"/>
                  </a:cubicBezTo>
                  <a:lnTo>
                    <a:pt x="1836" y="2290"/>
                  </a:lnTo>
                  <a:lnTo>
                    <a:pt x="1852" y="2274"/>
                  </a:lnTo>
                  <a:cubicBezTo>
                    <a:pt x="2147" y="2110"/>
                    <a:pt x="2311" y="1782"/>
                    <a:pt x="2246" y="1455"/>
                  </a:cubicBezTo>
                  <a:cubicBezTo>
                    <a:pt x="2196" y="1117"/>
                    <a:pt x="1908" y="894"/>
                    <a:pt x="1600" y="894"/>
                  </a:cubicBezTo>
                  <a:cubicBezTo>
                    <a:pt x="1503" y="894"/>
                    <a:pt x="1405" y="916"/>
                    <a:pt x="1311" y="963"/>
                  </a:cubicBezTo>
                  <a:cubicBezTo>
                    <a:pt x="951" y="1176"/>
                    <a:pt x="1049" y="1717"/>
                    <a:pt x="1475" y="1766"/>
                  </a:cubicBezTo>
                  <a:cubicBezTo>
                    <a:pt x="1506" y="1774"/>
                    <a:pt x="1536" y="1777"/>
                    <a:pt x="1566" y="1777"/>
                  </a:cubicBezTo>
                  <a:cubicBezTo>
                    <a:pt x="1788" y="1777"/>
                    <a:pt x="1963" y="1571"/>
                    <a:pt x="1934" y="1340"/>
                  </a:cubicBezTo>
                  <a:cubicBezTo>
                    <a:pt x="1921" y="1301"/>
                    <a:pt x="1944" y="1267"/>
                    <a:pt x="1979" y="1267"/>
                  </a:cubicBezTo>
                  <a:cubicBezTo>
                    <a:pt x="2032" y="1267"/>
                    <a:pt x="2111" y="1345"/>
                    <a:pt x="2131" y="1602"/>
                  </a:cubicBezTo>
                  <a:cubicBezTo>
                    <a:pt x="2147" y="1717"/>
                    <a:pt x="2131" y="1848"/>
                    <a:pt x="2065" y="1963"/>
                  </a:cubicBezTo>
                  <a:cubicBezTo>
                    <a:pt x="1933" y="2184"/>
                    <a:pt x="1681" y="2312"/>
                    <a:pt x="1418" y="2312"/>
                  </a:cubicBezTo>
                  <a:cubicBezTo>
                    <a:pt x="1388" y="2312"/>
                    <a:pt x="1358" y="2310"/>
                    <a:pt x="1328" y="2307"/>
                  </a:cubicBezTo>
                  <a:cubicBezTo>
                    <a:pt x="1317" y="2307"/>
                    <a:pt x="1307" y="2308"/>
                    <a:pt x="1297" y="2308"/>
                  </a:cubicBezTo>
                  <a:cubicBezTo>
                    <a:pt x="609" y="2308"/>
                    <a:pt x="141" y="1248"/>
                    <a:pt x="771" y="619"/>
                  </a:cubicBezTo>
                  <a:cubicBezTo>
                    <a:pt x="1042" y="325"/>
                    <a:pt x="1431" y="199"/>
                    <a:pt x="1847" y="199"/>
                  </a:cubicBezTo>
                  <a:cubicBezTo>
                    <a:pt x="2362" y="199"/>
                    <a:pt x="2918" y="392"/>
                    <a:pt x="3344" y="701"/>
                  </a:cubicBezTo>
                  <a:cubicBezTo>
                    <a:pt x="5081" y="1979"/>
                    <a:pt x="4819" y="4257"/>
                    <a:pt x="4327" y="5421"/>
                  </a:cubicBezTo>
                  <a:cubicBezTo>
                    <a:pt x="4050" y="6090"/>
                    <a:pt x="3594" y="6677"/>
                    <a:pt x="3008" y="7103"/>
                  </a:cubicBezTo>
                  <a:lnTo>
                    <a:pt x="3008" y="7103"/>
                  </a:lnTo>
                  <a:cubicBezTo>
                    <a:pt x="3098" y="7047"/>
                    <a:pt x="3845" y="6611"/>
                    <a:pt x="4393" y="5454"/>
                  </a:cubicBezTo>
                  <a:cubicBezTo>
                    <a:pt x="4950" y="4290"/>
                    <a:pt x="5278" y="1913"/>
                    <a:pt x="3459" y="553"/>
                  </a:cubicBezTo>
                  <a:cubicBezTo>
                    <a:pt x="3098" y="307"/>
                    <a:pt x="2688" y="127"/>
                    <a:pt x="2262" y="61"/>
                  </a:cubicBezTo>
                  <a:cubicBezTo>
                    <a:pt x="2095" y="27"/>
                    <a:pt x="1899" y="0"/>
                    <a:pt x="1688" y="0"/>
                  </a:cubicBezTo>
                  <a:close/>
                  <a:moveTo>
                    <a:pt x="3008" y="7103"/>
                  </a:moveTo>
                  <a:cubicBezTo>
                    <a:pt x="3002" y="7107"/>
                    <a:pt x="2999" y="7109"/>
                    <a:pt x="3000" y="7109"/>
                  </a:cubicBezTo>
                  <a:cubicBezTo>
                    <a:pt x="3003" y="7107"/>
                    <a:pt x="3006" y="7105"/>
                    <a:pt x="3008" y="7103"/>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6" name="Google Shape;9666;p22"/>
            <p:cNvSpPr/>
            <p:nvPr/>
          </p:nvSpPr>
          <p:spPr>
            <a:xfrm>
              <a:off x="7599255" y="5358351"/>
              <a:ext cx="170172" cy="267497"/>
            </a:xfrm>
            <a:custGeom>
              <a:avLst/>
              <a:gdLst/>
              <a:ahLst/>
              <a:cxnLst/>
              <a:rect l="l" t="t" r="r" b="b"/>
              <a:pathLst>
                <a:path w="5214" h="8196" extrusionOk="0">
                  <a:moveTo>
                    <a:pt x="1099" y="0"/>
                  </a:moveTo>
                  <a:lnTo>
                    <a:pt x="1099" y="0"/>
                  </a:lnTo>
                  <a:cubicBezTo>
                    <a:pt x="1" y="2852"/>
                    <a:pt x="1279" y="4377"/>
                    <a:pt x="2541" y="5606"/>
                  </a:cubicBezTo>
                  <a:cubicBezTo>
                    <a:pt x="3803" y="6852"/>
                    <a:pt x="3754" y="8196"/>
                    <a:pt x="3754" y="8196"/>
                  </a:cubicBezTo>
                  <a:cubicBezTo>
                    <a:pt x="4672" y="7278"/>
                    <a:pt x="3607" y="5590"/>
                    <a:pt x="4476" y="4229"/>
                  </a:cubicBezTo>
                  <a:cubicBezTo>
                    <a:pt x="5213" y="3098"/>
                    <a:pt x="4246" y="2574"/>
                    <a:pt x="4246" y="2574"/>
                  </a:cubicBezTo>
                  <a:cubicBezTo>
                    <a:pt x="3836" y="3164"/>
                    <a:pt x="3377" y="3000"/>
                    <a:pt x="3017" y="3737"/>
                  </a:cubicBezTo>
                  <a:cubicBezTo>
                    <a:pt x="2656" y="4475"/>
                    <a:pt x="3279" y="5803"/>
                    <a:pt x="3279" y="5803"/>
                  </a:cubicBezTo>
                  <a:cubicBezTo>
                    <a:pt x="2066" y="4934"/>
                    <a:pt x="2312" y="4164"/>
                    <a:pt x="2656" y="3754"/>
                  </a:cubicBezTo>
                  <a:cubicBezTo>
                    <a:pt x="3000" y="3360"/>
                    <a:pt x="2525" y="3016"/>
                    <a:pt x="2541" y="2787"/>
                  </a:cubicBezTo>
                  <a:cubicBezTo>
                    <a:pt x="2558" y="2639"/>
                    <a:pt x="2591" y="2508"/>
                    <a:pt x="2640" y="2361"/>
                  </a:cubicBezTo>
                  <a:cubicBezTo>
                    <a:pt x="2640" y="2361"/>
                    <a:pt x="2572" y="2315"/>
                    <a:pt x="2445" y="2315"/>
                  </a:cubicBezTo>
                  <a:cubicBezTo>
                    <a:pt x="2331" y="2315"/>
                    <a:pt x="2170" y="2352"/>
                    <a:pt x="1968" y="2492"/>
                  </a:cubicBezTo>
                  <a:cubicBezTo>
                    <a:pt x="1230" y="2983"/>
                    <a:pt x="1525" y="4082"/>
                    <a:pt x="1525" y="4082"/>
                  </a:cubicBezTo>
                  <a:cubicBezTo>
                    <a:pt x="1001" y="3344"/>
                    <a:pt x="1181" y="2590"/>
                    <a:pt x="1771" y="2066"/>
                  </a:cubicBezTo>
                  <a:cubicBezTo>
                    <a:pt x="2377" y="1541"/>
                    <a:pt x="1804" y="1066"/>
                    <a:pt x="1410" y="836"/>
                  </a:cubicBezTo>
                  <a:cubicBezTo>
                    <a:pt x="1017" y="623"/>
                    <a:pt x="1099" y="1"/>
                    <a:pt x="109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7" name="Google Shape;9667;p22"/>
            <p:cNvSpPr/>
            <p:nvPr/>
          </p:nvSpPr>
          <p:spPr>
            <a:xfrm>
              <a:off x="7520631" y="5325158"/>
              <a:ext cx="98990" cy="147685"/>
            </a:xfrm>
            <a:custGeom>
              <a:avLst/>
              <a:gdLst/>
              <a:ahLst/>
              <a:cxnLst/>
              <a:rect l="l" t="t" r="r" b="b"/>
              <a:pathLst>
                <a:path w="3033" h="4525" extrusionOk="0">
                  <a:moveTo>
                    <a:pt x="459" y="1"/>
                  </a:moveTo>
                  <a:cubicBezTo>
                    <a:pt x="459" y="17"/>
                    <a:pt x="0" y="2033"/>
                    <a:pt x="3033" y="4525"/>
                  </a:cubicBezTo>
                  <a:cubicBezTo>
                    <a:pt x="3033" y="4525"/>
                    <a:pt x="2475" y="3853"/>
                    <a:pt x="2738" y="3099"/>
                  </a:cubicBezTo>
                  <a:cubicBezTo>
                    <a:pt x="3000" y="2345"/>
                    <a:pt x="2688" y="2083"/>
                    <a:pt x="2442" y="1820"/>
                  </a:cubicBezTo>
                  <a:cubicBezTo>
                    <a:pt x="2295" y="1656"/>
                    <a:pt x="2295" y="1427"/>
                    <a:pt x="2426" y="1263"/>
                  </a:cubicBezTo>
                  <a:cubicBezTo>
                    <a:pt x="2426" y="1263"/>
                    <a:pt x="2388" y="1256"/>
                    <a:pt x="2332" y="1256"/>
                  </a:cubicBezTo>
                  <a:cubicBezTo>
                    <a:pt x="2170" y="1256"/>
                    <a:pt x="1861" y="1319"/>
                    <a:pt x="1934" y="1820"/>
                  </a:cubicBezTo>
                  <a:cubicBezTo>
                    <a:pt x="2033" y="2509"/>
                    <a:pt x="2082" y="2624"/>
                    <a:pt x="1852" y="2640"/>
                  </a:cubicBezTo>
                  <a:cubicBezTo>
                    <a:pt x="1843" y="2641"/>
                    <a:pt x="1835" y="2642"/>
                    <a:pt x="1826" y="2642"/>
                  </a:cubicBezTo>
                  <a:cubicBezTo>
                    <a:pt x="1645" y="2642"/>
                    <a:pt x="1707" y="2304"/>
                    <a:pt x="1754" y="2115"/>
                  </a:cubicBezTo>
                  <a:cubicBezTo>
                    <a:pt x="1820" y="1935"/>
                    <a:pt x="2065" y="1099"/>
                    <a:pt x="1410" y="821"/>
                  </a:cubicBezTo>
                  <a:cubicBezTo>
                    <a:pt x="754" y="542"/>
                    <a:pt x="492" y="280"/>
                    <a:pt x="45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8" name="Google Shape;9668;p22"/>
            <p:cNvSpPr/>
            <p:nvPr/>
          </p:nvSpPr>
          <p:spPr>
            <a:xfrm>
              <a:off x="7698766" y="5605482"/>
              <a:ext cx="117201" cy="139134"/>
            </a:xfrm>
            <a:custGeom>
              <a:avLst/>
              <a:gdLst/>
              <a:ahLst/>
              <a:cxnLst/>
              <a:rect l="l" t="t" r="r" b="b"/>
              <a:pathLst>
                <a:path w="3591" h="4263" extrusionOk="0">
                  <a:moveTo>
                    <a:pt x="1722" y="1"/>
                  </a:moveTo>
                  <a:lnTo>
                    <a:pt x="1722" y="1"/>
                  </a:lnTo>
                  <a:cubicBezTo>
                    <a:pt x="771" y="509"/>
                    <a:pt x="1050" y="1181"/>
                    <a:pt x="951" y="2476"/>
                  </a:cubicBezTo>
                  <a:cubicBezTo>
                    <a:pt x="853" y="3771"/>
                    <a:pt x="0" y="4263"/>
                    <a:pt x="0" y="4263"/>
                  </a:cubicBezTo>
                  <a:cubicBezTo>
                    <a:pt x="3590" y="2443"/>
                    <a:pt x="2295" y="771"/>
                    <a:pt x="1935" y="526"/>
                  </a:cubicBezTo>
                  <a:cubicBezTo>
                    <a:pt x="1590" y="280"/>
                    <a:pt x="1722" y="1"/>
                    <a:pt x="172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9" name="Google Shape;9669;p22"/>
            <p:cNvSpPr/>
            <p:nvPr/>
          </p:nvSpPr>
          <p:spPr>
            <a:xfrm>
              <a:off x="7820210" y="5641318"/>
              <a:ext cx="226308" cy="158618"/>
            </a:xfrm>
            <a:custGeom>
              <a:avLst/>
              <a:gdLst/>
              <a:ahLst/>
              <a:cxnLst/>
              <a:rect l="l" t="t" r="r" b="b"/>
              <a:pathLst>
                <a:path w="6934" h="4860" extrusionOk="0">
                  <a:moveTo>
                    <a:pt x="1949" y="0"/>
                  </a:moveTo>
                  <a:cubicBezTo>
                    <a:pt x="1069" y="0"/>
                    <a:pt x="604" y="827"/>
                    <a:pt x="722" y="1362"/>
                  </a:cubicBezTo>
                  <a:cubicBezTo>
                    <a:pt x="836" y="1964"/>
                    <a:pt x="1403" y="2002"/>
                    <a:pt x="1543" y="2002"/>
                  </a:cubicBezTo>
                  <a:cubicBezTo>
                    <a:pt x="1563" y="2002"/>
                    <a:pt x="1574" y="2001"/>
                    <a:pt x="1574" y="2001"/>
                  </a:cubicBezTo>
                  <a:cubicBezTo>
                    <a:pt x="1312" y="1903"/>
                    <a:pt x="1197" y="1591"/>
                    <a:pt x="1328" y="1329"/>
                  </a:cubicBezTo>
                  <a:cubicBezTo>
                    <a:pt x="1371" y="1265"/>
                    <a:pt x="1415" y="1241"/>
                    <a:pt x="1462" y="1241"/>
                  </a:cubicBezTo>
                  <a:cubicBezTo>
                    <a:pt x="1560" y="1241"/>
                    <a:pt x="1671" y="1344"/>
                    <a:pt x="1803" y="1411"/>
                  </a:cubicBezTo>
                  <a:cubicBezTo>
                    <a:pt x="1844" y="1430"/>
                    <a:pt x="1883" y="1438"/>
                    <a:pt x="1918" y="1438"/>
                  </a:cubicBezTo>
                  <a:cubicBezTo>
                    <a:pt x="2069" y="1438"/>
                    <a:pt x="2173" y="1285"/>
                    <a:pt x="2213" y="1099"/>
                  </a:cubicBezTo>
                  <a:cubicBezTo>
                    <a:pt x="2253" y="958"/>
                    <a:pt x="2362" y="817"/>
                    <a:pt x="2550" y="817"/>
                  </a:cubicBezTo>
                  <a:cubicBezTo>
                    <a:pt x="2668" y="817"/>
                    <a:pt x="2817" y="872"/>
                    <a:pt x="3000" y="1017"/>
                  </a:cubicBezTo>
                  <a:cubicBezTo>
                    <a:pt x="3492" y="1394"/>
                    <a:pt x="3180" y="2148"/>
                    <a:pt x="3180" y="2148"/>
                  </a:cubicBezTo>
                  <a:cubicBezTo>
                    <a:pt x="3180" y="2148"/>
                    <a:pt x="3180" y="1526"/>
                    <a:pt x="2754" y="1476"/>
                  </a:cubicBezTo>
                  <a:cubicBezTo>
                    <a:pt x="2707" y="1463"/>
                    <a:pt x="2659" y="1456"/>
                    <a:pt x="2613" y="1456"/>
                  </a:cubicBezTo>
                  <a:cubicBezTo>
                    <a:pt x="2435" y="1456"/>
                    <a:pt x="2275" y="1553"/>
                    <a:pt x="2197" y="1722"/>
                  </a:cubicBezTo>
                  <a:cubicBezTo>
                    <a:pt x="2459" y="1722"/>
                    <a:pt x="2475" y="2099"/>
                    <a:pt x="2328" y="2296"/>
                  </a:cubicBezTo>
                  <a:cubicBezTo>
                    <a:pt x="2180" y="2509"/>
                    <a:pt x="2230" y="2657"/>
                    <a:pt x="2377" y="2739"/>
                  </a:cubicBezTo>
                  <a:cubicBezTo>
                    <a:pt x="2508" y="2820"/>
                    <a:pt x="2721" y="2804"/>
                    <a:pt x="2541" y="3181"/>
                  </a:cubicBezTo>
                  <a:cubicBezTo>
                    <a:pt x="2377" y="3558"/>
                    <a:pt x="1656" y="3558"/>
                    <a:pt x="1656" y="3558"/>
                  </a:cubicBezTo>
                  <a:cubicBezTo>
                    <a:pt x="1803" y="3345"/>
                    <a:pt x="1771" y="3050"/>
                    <a:pt x="1574" y="2886"/>
                  </a:cubicBezTo>
                  <a:cubicBezTo>
                    <a:pt x="1574" y="3066"/>
                    <a:pt x="1459" y="3214"/>
                    <a:pt x="1295" y="3263"/>
                  </a:cubicBezTo>
                  <a:cubicBezTo>
                    <a:pt x="1017" y="3345"/>
                    <a:pt x="1017" y="3263"/>
                    <a:pt x="754" y="3493"/>
                  </a:cubicBezTo>
                  <a:cubicBezTo>
                    <a:pt x="618" y="3603"/>
                    <a:pt x="419" y="3630"/>
                    <a:pt x="260" y="3630"/>
                  </a:cubicBezTo>
                  <a:cubicBezTo>
                    <a:pt x="114" y="3630"/>
                    <a:pt x="0" y="3607"/>
                    <a:pt x="0" y="3607"/>
                  </a:cubicBezTo>
                  <a:lnTo>
                    <a:pt x="0" y="3607"/>
                  </a:lnTo>
                  <a:cubicBezTo>
                    <a:pt x="181" y="3706"/>
                    <a:pt x="394" y="3755"/>
                    <a:pt x="590" y="3771"/>
                  </a:cubicBezTo>
                  <a:cubicBezTo>
                    <a:pt x="1033" y="3804"/>
                    <a:pt x="1476" y="3886"/>
                    <a:pt x="1902" y="3984"/>
                  </a:cubicBezTo>
                  <a:cubicBezTo>
                    <a:pt x="3082" y="4345"/>
                    <a:pt x="3803" y="4837"/>
                    <a:pt x="4688" y="4853"/>
                  </a:cubicBezTo>
                  <a:cubicBezTo>
                    <a:pt x="4746" y="4857"/>
                    <a:pt x="4804" y="4859"/>
                    <a:pt x="4862" y="4859"/>
                  </a:cubicBezTo>
                  <a:cubicBezTo>
                    <a:pt x="5262" y="4859"/>
                    <a:pt x="5656" y="4761"/>
                    <a:pt x="6000" y="4574"/>
                  </a:cubicBezTo>
                  <a:cubicBezTo>
                    <a:pt x="6786" y="4115"/>
                    <a:pt x="6934" y="2952"/>
                    <a:pt x="6475" y="2345"/>
                  </a:cubicBezTo>
                  <a:cubicBezTo>
                    <a:pt x="6244" y="2015"/>
                    <a:pt x="5880" y="1864"/>
                    <a:pt x="5540" y="1864"/>
                  </a:cubicBezTo>
                  <a:cubicBezTo>
                    <a:pt x="5204" y="1864"/>
                    <a:pt x="4892" y="2011"/>
                    <a:pt x="4754" y="2280"/>
                  </a:cubicBezTo>
                  <a:cubicBezTo>
                    <a:pt x="4508" y="2607"/>
                    <a:pt x="4541" y="3083"/>
                    <a:pt x="4836" y="3361"/>
                  </a:cubicBezTo>
                  <a:lnTo>
                    <a:pt x="4852" y="3378"/>
                  </a:lnTo>
                  <a:cubicBezTo>
                    <a:pt x="4869" y="3394"/>
                    <a:pt x="4885" y="3411"/>
                    <a:pt x="4918" y="3427"/>
                  </a:cubicBezTo>
                  <a:lnTo>
                    <a:pt x="4950" y="3460"/>
                  </a:lnTo>
                  <a:cubicBezTo>
                    <a:pt x="5052" y="3519"/>
                    <a:pt x="5179" y="3550"/>
                    <a:pt x="5302" y="3550"/>
                  </a:cubicBezTo>
                  <a:cubicBezTo>
                    <a:pt x="5556" y="3550"/>
                    <a:pt x="5797" y="3419"/>
                    <a:pt x="5786" y="3132"/>
                  </a:cubicBezTo>
                  <a:cubicBezTo>
                    <a:pt x="5800" y="2938"/>
                    <a:pt x="5644" y="2856"/>
                    <a:pt x="5467" y="2856"/>
                  </a:cubicBezTo>
                  <a:cubicBezTo>
                    <a:pt x="5213" y="2856"/>
                    <a:pt x="4916" y="3027"/>
                    <a:pt x="5032" y="3279"/>
                  </a:cubicBezTo>
                  <a:cubicBezTo>
                    <a:pt x="5040" y="3302"/>
                    <a:pt x="5041" y="3325"/>
                    <a:pt x="5018" y="3325"/>
                  </a:cubicBezTo>
                  <a:cubicBezTo>
                    <a:pt x="4991" y="3325"/>
                    <a:pt x="4934" y="3294"/>
                    <a:pt x="4819" y="3197"/>
                  </a:cubicBezTo>
                  <a:cubicBezTo>
                    <a:pt x="4705" y="3099"/>
                    <a:pt x="4639" y="2952"/>
                    <a:pt x="4639" y="2788"/>
                  </a:cubicBezTo>
                  <a:cubicBezTo>
                    <a:pt x="4639" y="2624"/>
                    <a:pt x="4705" y="2460"/>
                    <a:pt x="4819" y="2312"/>
                  </a:cubicBezTo>
                  <a:cubicBezTo>
                    <a:pt x="4945" y="2078"/>
                    <a:pt x="5212" y="1955"/>
                    <a:pt x="5499" y="1955"/>
                  </a:cubicBezTo>
                  <a:cubicBezTo>
                    <a:pt x="5814" y="1955"/>
                    <a:pt x="6154" y="2102"/>
                    <a:pt x="6360" y="2411"/>
                  </a:cubicBezTo>
                  <a:cubicBezTo>
                    <a:pt x="6360" y="2411"/>
                    <a:pt x="6360" y="2427"/>
                    <a:pt x="6377" y="2443"/>
                  </a:cubicBezTo>
                  <a:cubicBezTo>
                    <a:pt x="6590" y="2853"/>
                    <a:pt x="6590" y="3361"/>
                    <a:pt x="6344" y="3755"/>
                  </a:cubicBezTo>
                  <a:cubicBezTo>
                    <a:pt x="6064" y="4258"/>
                    <a:pt x="5426" y="4609"/>
                    <a:pt x="4595" y="4609"/>
                  </a:cubicBezTo>
                  <a:cubicBezTo>
                    <a:pt x="4209" y="4609"/>
                    <a:pt x="3781" y="4533"/>
                    <a:pt x="3328" y="4361"/>
                  </a:cubicBezTo>
                  <a:cubicBezTo>
                    <a:pt x="3279" y="4345"/>
                    <a:pt x="3049" y="4263"/>
                    <a:pt x="2902" y="4197"/>
                  </a:cubicBezTo>
                  <a:cubicBezTo>
                    <a:pt x="2475" y="3984"/>
                    <a:pt x="2033" y="3837"/>
                    <a:pt x="1590" y="3755"/>
                  </a:cubicBezTo>
                  <a:cubicBezTo>
                    <a:pt x="1754" y="3722"/>
                    <a:pt x="1951" y="3706"/>
                    <a:pt x="2164" y="3656"/>
                  </a:cubicBezTo>
                  <a:cubicBezTo>
                    <a:pt x="3901" y="3312"/>
                    <a:pt x="4164" y="837"/>
                    <a:pt x="2705" y="182"/>
                  </a:cubicBezTo>
                  <a:cubicBezTo>
                    <a:pt x="2428" y="55"/>
                    <a:pt x="2175" y="0"/>
                    <a:pt x="19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0" name="Google Shape;9670;p22"/>
            <p:cNvSpPr/>
            <p:nvPr/>
          </p:nvSpPr>
          <p:spPr>
            <a:xfrm>
              <a:off x="7930949" y="5726926"/>
              <a:ext cx="151960" cy="107573"/>
            </a:xfrm>
            <a:custGeom>
              <a:avLst/>
              <a:gdLst/>
              <a:ahLst/>
              <a:cxnLst/>
              <a:rect l="l" t="t" r="r" b="b"/>
              <a:pathLst>
                <a:path w="4656" h="3296" extrusionOk="0">
                  <a:moveTo>
                    <a:pt x="3803" y="1"/>
                  </a:moveTo>
                  <a:cubicBezTo>
                    <a:pt x="3885" y="788"/>
                    <a:pt x="3541" y="1574"/>
                    <a:pt x="2902" y="2050"/>
                  </a:cubicBezTo>
                  <a:cubicBezTo>
                    <a:pt x="2493" y="2357"/>
                    <a:pt x="2001" y="2456"/>
                    <a:pt x="1540" y="2456"/>
                  </a:cubicBezTo>
                  <a:cubicBezTo>
                    <a:pt x="723" y="2456"/>
                    <a:pt x="1" y="2148"/>
                    <a:pt x="0" y="2148"/>
                  </a:cubicBezTo>
                  <a:lnTo>
                    <a:pt x="0" y="2148"/>
                  </a:lnTo>
                  <a:cubicBezTo>
                    <a:pt x="1328" y="2869"/>
                    <a:pt x="1836" y="2640"/>
                    <a:pt x="2213" y="3033"/>
                  </a:cubicBezTo>
                  <a:cubicBezTo>
                    <a:pt x="2379" y="3221"/>
                    <a:pt x="2551" y="3278"/>
                    <a:pt x="2709" y="3278"/>
                  </a:cubicBezTo>
                  <a:cubicBezTo>
                    <a:pt x="2894" y="3278"/>
                    <a:pt x="3058" y="3200"/>
                    <a:pt x="3164" y="3164"/>
                  </a:cubicBezTo>
                  <a:cubicBezTo>
                    <a:pt x="3191" y="3158"/>
                    <a:pt x="3217" y="3154"/>
                    <a:pt x="3244" y="3154"/>
                  </a:cubicBezTo>
                  <a:cubicBezTo>
                    <a:pt x="3346" y="3154"/>
                    <a:pt x="3439" y="3204"/>
                    <a:pt x="3492" y="3295"/>
                  </a:cubicBezTo>
                  <a:cubicBezTo>
                    <a:pt x="3524" y="3099"/>
                    <a:pt x="3475" y="2886"/>
                    <a:pt x="3344" y="2722"/>
                  </a:cubicBezTo>
                  <a:cubicBezTo>
                    <a:pt x="3180" y="2509"/>
                    <a:pt x="2770" y="2492"/>
                    <a:pt x="2705" y="2492"/>
                  </a:cubicBezTo>
                  <a:cubicBezTo>
                    <a:pt x="3262" y="2459"/>
                    <a:pt x="3770" y="2164"/>
                    <a:pt x="4098" y="1705"/>
                  </a:cubicBezTo>
                  <a:cubicBezTo>
                    <a:pt x="4655" y="919"/>
                    <a:pt x="3803" y="1"/>
                    <a:pt x="38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1" name="Google Shape;9671;p22"/>
            <p:cNvSpPr/>
            <p:nvPr/>
          </p:nvSpPr>
          <p:spPr>
            <a:xfrm>
              <a:off x="7736756" y="5484886"/>
              <a:ext cx="145531" cy="205159"/>
            </a:xfrm>
            <a:custGeom>
              <a:avLst/>
              <a:gdLst/>
              <a:ahLst/>
              <a:cxnLst/>
              <a:rect l="l" t="t" r="r" b="b"/>
              <a:pathLst>
                <a:path w="4459" h="6286" extrusionOk="0">
                  <a:moveTo>
                    <a:pt x="1805" y="0"/>
                  </a:moveTo>
                  <a:cubicBezTo>
                    <a:pt x="1382" y="0"/>
                    <a:pt x="976" y="149"/>
                    <a:pt x="705" y="451"/>
                  </a:cubicBezTo>
                  <a:cubicBezTo>
                    <a:pt x="0" y="1090"/>
                    <a:pt x="443" y="2139"/>
                    <a:pt x="1033" y="2336"/>
                  </a:cubicBezTo>
                  <a:cubicBezTo>
                    <a:pt x="1156" y="2401"/>
                    <a:pt x="1291" y="2434"/>
                    <a:pt x="1426" y="2434"/>
                  </a:cubicBezTo>
                  <a:cubicBezTo>
                    <a:pt x="1562" y="2434"/>
                    <a:pt x="1697" y="2401"/>
                    <a:pt x="1820" y="2336"/>
                  </a:cubicBezTo>
                  <a:lnTo>
                    <a:pt x="1869" y="2319"/>
                  </a:lnTo>
                  <a:lnTo>
                    <a:pt x="1902" y="2303"/>
                  </a:lnTo>
                  <a:lnTo>
                    <a:pt x="1951" y="2254"/>
                  </a:lnTo>
                  <a:lnTo>
                    <a:pt x="2016" y="2204"/>
                  </a:lnTo>
                  <a:cubicBezTo>
                    <a:pt x="2033" y="2188"/>
                    <a:pt x="2049" y="2172"/>
                    <a:pt x="2066" y="2155"/>
                  </a:cubicBezTo>
                  <a:cubicBezTo>
                    <a:pt x="2229" y="1975"/>
                    <a:pt x="2311" y="1729"/>
                    <a:pt x="2279" y="1500"/>
                  </a:cubicBezTo>
                  <a:cubicBezTo>
                    <a:pt x="2236" y="1156"/>
                    <a:pt x="2024" y="1016"/>
                    <a:pt x="1827" y="1016"/>
                  </a:cubicBezTo>
                  <a:cubicBezTo>
                    <a:pt x="1724" y="1016"/>
                    <a:pt x="1625" y="1055"/>
                    <a:pt x="1557" y="1123"/>
                  </a:cubicBezTo>
                  <a:cubicBezTo>
                    <a:pt x="1394" y="1286"/>
                    <a:pt x="1443" y="1565"/>
                    <a:pt x="1639" y="1696"/>
                  </a:cubicBezTo>
                  <a:cubicBezTo>
                    <a:pt x="1710" y="1728"/>
                    <a:pt x="1775" y="1738"/>
                    <a:pt x="1832" y="1738"/>
                  </a:cubicBezTo>
                  <a:cubicBezTo>
                    <a:pt x="1923" y="1738"/>
                    <a:pt x="1995" y="1712"/>
                    <a:pt x="2043" y="1712"/>
                  </a:cubicBezTo>
                  <a:cubicBezTo>
                    <a:pt x="2090" y="1712"/>
                    <a:pt x="2115" y="1736"/>
                    <a:pt x="2115" y="1827"/>
                  </a:cubicBezTo>
                  <a:cubicBezTo>
                    <a:pt x="2082" y="2024"/>
                    <a:pt x="1967" y="2204"/>
                    <a:pt x="1787" y="2286"/>
                  </a:cubicBezTo>
                  <a:cubicBezTo>
                    <a:pt x="1680" y="2340"/>
                    <a:pt x="1563" y="2365"/>
                    <a:pt x="1445" y="2365"/>
                  </a:cubicBezTo>
                  <a:cubicBezTo>
                    <a:pt x="1309" y="2365"/>
                    <a:pt x="1172" y="2331"/>
                    <a:pt x="1049" y="2270"/>
                  </a:cubicBezTo>
                  <a:cubicBezTo>
                    <a:pt x="508" y="2040"/>
                    <a:pt x="148" y="1106"/>
                    <a:pt x="787" y="549"/>
                  </a:cubicBezTo>
                  <a:cubicBezTo>
                    <a:pt x="1033" y="303"/>
                    <a:pt x="1377" y="172"/>
                    <a:pt x="1721" y="155"/>
                  </a:cubicBezTo>
                  <a:cubicBezTo>
                    <a:pt x="2475" y="205"/>
                    <a:pt x="3295" y="746"/>
                    <a:pt x="3442" y="2204"/>
                  </a:cubicBezTo>
                  <a:cubicBezTo>
                    <a:pt x="3475" y="2762"/>
                    <a:pt x="3426" y="3319"/>
                    <a:pt x="3279" y="3844"/>
                  </a:cubicBezTo>
                  <a:cubicBezTo>
                    <a:pt x="3147" y="4302"/>
                    <a:pt x="2934" y="4745"/>
                    <a:pt x="2672" y="5138"/>
                  </a:cubicBezTo>
                  <a:cubicBezTo>
                    <a:pt x="2262" y="5614"/>
                    <a:pt x="1754" y="6024"/>
                    <a:pt x="1180" y="6286"/>
                  </a:cubicBezTo>
                  <a:cubicBezTo>
                    <a:pt x="1803" y="6040"/>
                    <a:pt x="2361" y="5630"/>
                    <a:pt x="2803" y="5122"/>
                  </a:cubicBezTo>
                  <a:cubicBezTo>
                    <a:pt x="3541" y="4270"/>
                    <a:pt x="4459" y="2254"/>
                    <a:pt x="3180" y="614"/>
                  </a:cubicBezTo>
                  <a:cubicBezTo>
                    <a:pt x="2826" y="207"/>
                    <a:pt x="2303" y="0"/>
                    <a:pt x="180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Blank slide" type="blank">
  <p:cSld name="BLANK">
    <p:spTree>
      <p:nvGrpSpPr>
        <p:cNvPr id="1" name="Shape 9675"/>
        <p:cNvGrpSpPr/>
        <p:nvPr/>
      </p:nvGrpSpPr>
      <p:grpSpPr>
        <a:xfrm>
          <a:off x="0" y="0"/>
          <a:ext cx="0" cy="0"/>
          <a:chOff x="0" y="0"/>
          <a:chExt cx="0" cy="0"/>
        </a:xfrm>
      </p:grpSpPr>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and body" type="tx">
  <p:cSld name="TITLE_AND_BODY">
    <p:spTree>
      <p:nvGrpSpPr>
        <p:cNvPr id="1" name="Shape 3668"/>
        <p:cNvGrpSpPr/>
        <p:nvPr/>
      </p:nvGrpSpPr>
      <p:grpSpPr>
        <a:xfrm>
          <a:off x="0" y="0"/>
          <a:ext cx="0" cy="0"/>
          <a:chOff x="0" y="0"/>
          <a:chExt cx="0" cy="0"/>
        </a:xfrm>
      </p:grpSpPr>
      <p:sp>
        <p:nvSpPr>
          <p:cNvPr id="3669" name="Google Shape;3669;p4"/>
          <p:cNvSpPr txBox="1">
            <a:spLocks noGrp="1"/>
          </p:cNvSpPr>
          <p:nvPr>
            <p:ph type="title"/>
          </p:nvPr>
        </p:nvSpPr>
        <p:spPr>
          <a:xfrm>
            <a:off x="1048350" y="720000"/>
            <a:ext cx="7047300" cy="6231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a:lvl1pPr>
            <a:lvl2pPr lvl="1" algn="ctr" rtl="0">
              <a:spcBef>
                <a:spcPts val="0"/>
              </a:spcBef>
              <a:spcAft>
                <a:spcPts val="0"/>
              </a:spcAft>
              <a:buClr>
                <a:schemeClr val="accent1"/>
              </a:buClr>
              <a:buSzPts val="2800"/>
              <a:buNone/>
              <a:defRPr>
                <a:solidFill>
                  <a:schemeClr val="accent1"/>
                </a:solidFill>
              </a:defRPr>
            </a:lvl2pPr>
            <a:lvl3pPr lvl="2" algn="ctr" rtl="0">
              <a:spcBef>
                <a:spcPts val="0"/>
              </a:spcBef>
              <a:spcAft>
                <a:spcPts val="0"/>
              </a:spcAft>
              <a:buClr>
                <a:schemeClr val="accent1"/>
              </a:buClr>
              <a:buSzPts val="2800"/>
              <a:buNone/>
              <a:defRPr>
                <a:solidFill>
                  <a:schemeClr val="accent1"/>
                </a:solidFill>
              </a:defRPr>
            </a:lvl3pPr>
            <a:lvl4pPr lvl="3" algn="ctr" rtl="0">
              <a:spcBef>
                <a:spcPts val="0"/>
              </a:spcBef>
              <a:spcAft>
                <a:spcPts val="0"/>
              </a:spcAft>
              <a:buClr>
                <a:schemeClr val="accent1"/>
              </a:buClr>
              <a:buSzPts val="2800"/>
              <a:buNone/>
              <a:defRPr>
                <a:solidFill>
                  <a:schemeClr val="accent1"/>
                </a:solidFill>
              </a:defRPr>
            </a:lvl4pPr>
            <a:lvl5pPr lvl="4" algn="ctr" rtl="0">
              <a:spcBef>
                <a:spcPts val="0"/>
              </a:spcBef>
              <a:spcAft>
                <a:spcPts val="0"/>
              </a:spcAft>
              <a:buClr>
                <a:schemeClr val="accent1"/>
              </a:buClr>
              <a:buSzPts val="2800"/>
              <a:buNone/>
              <a:defRPr>
                <a:solidFill>
                  <a:schemeClr val="accent1"/>
                </a:solidFill>
              </a:defRPr>
            </a:lvl5pPr>
            <a:lvl6pPr lvl="5" algn="ctr" rtl="0">
              <a:spcBef>
                <a:spcPts val="0"/>
              </a:spcBef>
              <a:spcAft>
                <a:spcPts val="0"/>
              </a:spcAft>
              <a:buClr>
                <a:schemeClr val="accent1"/>
              </a:buClr>
              <a:buSzPts val="2800"/>
              <a:buNone/>
              <a:defRPr>
                <a:solidFill>
                  <a:schemeClr val="accent1"/>
                </a:solidFill>
              </a:defRPr>
            </a:lvl6pPr>
            <a:lvl7pPr lvl="6" algn="ctr" rtl="0">
              <a:spcBef>
                <a:spcPts val="0"/>
              </a:spcBef>
              <a:spcAft>
                <a:spcPts val="0"/>
              </a:spcAft>
              <a:buClr>
                <a:schemeClr val="accent1"/>
              </a:buClr>
              <a:buSzPts val="2800"/>
              <a:buNone/>
              <a:defRPr>
                <a:solidFill>
                  <a:schemeClr val="accent1"/>
                </a:solidFill>
              </a:defRPr>
            </a:lvl7pPr>
            <a:lvl8pPr lvl="7" algn="ctr" rtl="0">
              <a:spcBef>
                <a:spcPts val="0"/>
              </a:spcBef>
              <a:spcAft>
                <a:spcPts val="0"/>
              </a:spcAft>
              <a:buClr>
                <a:schemeClr val="accent1"/>
              </a:buClr>
              <a:buSzPts val="2800"/>
              <a:buNone/>
              <a:defRPr>
                <a:solidFill>
                  <a:schemeClr val="accent1"/>
                </a:solidFill>
              </a:defRPr>
            </a:lvl8pPr>
            <a:lvl9pPr lvl="8" algn="ctr" rtl="0">
              <a:spcBef>
                <a:spcPts val="0"/>
              </a:spcBef>
              <a:spcAft>
                <a:spcPts val="0"/>
              </a:spcAft>
              <a:buClr>
                <a:schemeClr val="accent1"/>
              </a:buClr>
              <a:buSzPts val="2800"/>
              <a:buNone/>
              <a:defRPr>
                <a:solidFill>
                  <a:schemeClr val="accent1"/>
                </a:solidFill>
              </a:defRPr>
            </a:lvl9pPr>
          </a:lstStyle>
          <a:p>
            <a:endParaRPr/>
          </a:p>
        </p:txBody>
      </p:sp>
      <p:sp>
        <p:nvSpPr>
          <p:cNvPr id="3670" name="Google Shape;3670;p4"/>
          <p:cNvSpPr txBox="1">
            <a:spLocks noGrp="1"/>
          </p:cNvSpPr>
          <p:nvPr>
            <p:ph type="body" idx="1"/>
          </p:nvPr>
        </p:nvSpPr>
        <p:spPr>
          <a:xfrm>
            <a:off x="720000" y="1695450"/>
            <a:ext cx="7704000" cy="2729100"/>
          </a:xfrm>
          <a:prstGeom prst="rect">
            <a:avLst/>
          </a:prstGeom>
        </p:spPr>
        <p:txBody>
          <a:bodyPr spcFirstLastPara="1" wrap="square" lIns="91425" tIns="91425" rIns="91425" bIns="91425" anchor="t" anchorCtr="0">
            <a:noAutofit/>
          </a:bodyPr>
          <a:lstStyle>
            <a:lvl1pPr marL="457200" lvl="0" indent="-304800" rtl="0">
              <a:lnSpc>
                <a:spcPct val="100000"/>
              </a:lnSpc>
              <a:spcBef>
                <a:spcPts val="0"/>
              </a:spcBef>
              <a:spcAft>
                <a:spcPts val="0"/>
              </a:spcAft>
              <a:buClr>
                <a:srgbClr val="90A8C6"/>
              </a:buClr>
              <a:buSzPts val="1200"/>
              <a:buChar char="⏷"/>
              <a:defRPr sz="1200">
                <a:solidFill>
                  <a:srgbClr val="90A8C6"/>
                </a:solidFill>
              </a:defRPr>
            </a:lvl1pPr>
            <a:lvl2pPr marL="914400" lvl="1" indent="-304800" rtl="0">
              <a:lnSpc>
                <a:spcPct val="100000"/>
              </a:lnSpc>
              <a:spcBef>
                <a:spcPts val="0"/>
              </a:spcBef>
              <a:spcAft>
                <a:spcPts val="0"/>
              </a:spcAft>
              <a:buClr>
                <a:srgbClr val="90A8C6"/>
              </a:buClr>
              <a:buSzPts val="1200"/>
              <a:buChar char="⏷"/>
              <a:defRPr sz="1200">
                <a:solidFill>
                  <a:srgbClr val="90A8C6"/>
                </a:solidFill>
              </a:defRPr>
            </a:lvl2pPr>
            <a:lvl3pPr marL="1371600" lvl="2" indent="-304800" rtl="0">
              <a:lnSpc>
                <a:spcPct val="100000"/>
              </a:lnSpc>
              <a:spcBef>
                <a:spcPts val="0"/>
              </a:spcBef>
              <a:spcAft>
                <a:spcPts val="0"/>
              </a:spcAft>
              <a:buClr>
                <a:srgbClr val="90A8C6"/>
              </a:buClr>
              <a:buSzPts val="1200"/>
              <a:buChar char="⏷"/>
              <a:defRPr sz="1200">
                <a:solidFill>
                  <a:srgbClr val="90A8C6"/>
                </a:solidFill>
              </a:defRPr>
            </a:lvl3pPr>
            <a:lvl4pPr marL="1828800" lvl="3" indent="-304800" rtl="0">
              <a:lnSpc>
                <a:spcPct val="100000"/>
              </a:lnSpc>
              <a:spcBef>
                <a:spcPts val="0"/>
              </a:spcBef>
              <a:spcAft>
                <a:spcPts val="0"/>
              </a:spcAft>
              <a:buClr>
                <a:srgbClr val="90A8C6"/>
              </a:buClr>
              <a:buSzPts val="1200"/>
              <a:buChar char="⏷"/>
              <a:defRPr sz="1200">
                <a:solidFill>
                  <a:srgbClr val="90A8C6"/>
                </a:solidFill>
              </a:defRPr>
            </a:lvl4pPr>
            <a:lvl5pPr marL="2286000" lvl="4" indent="-304800" rtl="0">
              <a:lnSpc>
                <a:spcPct val="100000"/>
              </a:lnSpc>
              <a:spcBef>
                <a:spcPts val="0"/>
              </a:spcBef>
              <a:spcAft>
                <a:spcPts val="0"/>
              </a:spcAft>
              <a:buClr>
                <a:srgbClr val="90A8C6"/>
              </a:buClr>
              <a:buSzPts val="1200"/>
              <a:buChar char="⏷"/>
              <a:defRPr sz="1200">
                <a:solidFill>
                  <a:srgbClr val="90A8C6"/>
                </a:solidFill>
              </a:defRPr>
            </a:lvl5pPr>
            <a:lvl6pPr marL="2743200" lvl="5" indent="-304800" rtl="0">
              <a:lnSpc>
                <a:spcPct val="100000"/>
              </a:lnSpc>
              <a:spcBef>
                <a:spcPts val="0"/>
              </a:spcBef>
              <a:spcAft>
                <a:spcPts val="0"/>
              </a:spcAft>
              <a:buClr>
                <a:srgbClr val="90A8C6"/>
              </a:buClr>
              <a:buSzPts val="1200"/>
              <a:buChar char="⏷"/>
              <a:defRPr sz="1200">
                <a:solidFill>
                  <a:srgbClr val="90A8C6"/>
                </a:solidFill>
              </a:defRPr>
            </a:lvl6pPr>
            <a:lvl7pPr marL="3200400" lvl="6" indent="-304800" rtl="0">
              <a:lnSpc>
                <a:spcPct val="100000"/>
              </a:lnSpc>
              <a:spcBef>
                <a:spcPts val="0"/>
              </a:spcBef>
              <a:spcAft>
                <a:spcPts val="0"/>
              </a:spcAft>
              <a:buClr>
                <a:srgbClr val="90A8C6"/>
              </a:buClr>
              <a:buSzPts val="1200"/>
              <a:buChar char="⏷"/>
              <a:defRPr sz="1200">
                <a:solidFill>
                  <a:srgbClr val="90A8C6"/>
                </a:solidFill>
              </a:defRPr>
            </a:lvl7pPr>
            <a:lvl8pPr marL="3657600" lvl="7" indent="-304800" rtl="0">
              <a:lnSpc>
                <a:spcPct val="100000"/>
              </a:lnSpc>
              <a:spcBef>
                <a:spcPts val="0"/>
              </a:spcBef>
              <a:spcAft>
                <a:spcPts val="0"/>
              </a:spcAft>
              <a:buClr>
                <a:srgbClr val="90A8C6"/>
              </a:buClr>
              <a:buSzPts val="1200"/>
              <a:buChar char="⏷"/>
              <a:defRPr sz="1200">
                <a:solidFill>
                  <a:srgbClr val="90A8C6"/>
                </a:solidFill>
              </a:defRPr>
            </a:lvl8pPr>
            <a:lvl9pPr marL="4114800" lvl="8" indent="-304800" rtl="0">
              <a:lnSpc>
                <a:spcPct val="100000"/>
              </a:lnSpc>
              <a:spcBef>
                <a:spcPts val="0"/>
              </a:spcBef>
              <a:spcAft>
                <a:spcPts val="0"/>
              </a:spcAft>
              <a:buClr>
                <a:srgbClr val="90A8C6"/>
              </a:buClr>
              <a:buSzPts val="1200"/>
              <a:buChar char="⏷"/>
              <a:defRPr sz="1200">
                <a:solidFill>
                  <a:srgbClr val="90A8C6"/>
                </a:solidFill>
              </a:defRPr>
            </a:lvl9pPr>
          </a:lstStyle>
          <a:p>
            <a:endParaRPr/>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Title and two columns" type="twoColTx">
  <p:cSld name="TITLE_AND_TWO_COLUMNS">
    <p:spTree>
      <p:nvGrpSpPr>
        <p:cNvPr id="1" name="Shape 3671"/>
        <p:cNvGrpSpPr/>
        <p:nvPr/>
      </p:nvGrpSpPr>
      <p:grpSpPr>
        <a:xfrm>
          <a:off x="0" y="0"/>
          <a:ext cx="0" cy="0"/>
          <a:chOff x="0" y="0"/>
          <a:chExt cx="0" cy="0"/>
        </a:xfrm>
      </p:grpSpPr>
      <p:grpSp>
        <p:nvGrpSpPr>
          <p:cNvPr id="3672" name="Google Shape;3672;p5"/>
          <p:cNvGrpSpPr/>
          <p:nvPr/>
        </p:nvGrpSpPr>
        <p:grpSpPr>
          <a:xfrm>
            <a:off x="-57797" y="-228863"/>
            <a:ext cx="9308541" cy="5791590"/>
            <a:chOff x="-57797" y="-228863"/>
            <a:chExt cx="9308541" cy="5791590"/>
          </a:xfrm>
        </p:grpSpPr>
        <p:sp>
          <p:nvSpPr>
            <p:cNvPr id="3673" name="Google Shape;3673;p5"/>
            <p:cNvSpPr/>
            <p:nvPr/>
          </p:nvSpPr>
          <p:spPr>
            <a:xfrm>
              <a:off x="8616761" y="2539058"/>
              <a:ext cx="33" cy="555"/>
            </a:xfrm>
            <a:custGeom>
              <a:avLst/>
              <a:gdLst/>
              <a:ahLst/>
              <a:cxnLst/>
              <a:rect l="l" t="t" r="r" b="b"/>
              <a:pathLst>
                <a:path w="1" h="17" extrusionOk="0">
                  <a:moveTo>
                    <a:pt x="1" y="0"/>
                  </a:moveTo>
                  <a:lnTo>
                    <a:pt x="1" y="17"/>
                  </a:lnTo>
                  <a:lnTo>
                    <a:pt x="1" y="17"/>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 name="Google Shape;3674;p5"/>
            <p:cNvSpPr/>
            <p:nvPr/>
          </p:nvSpPr>
          <p:spPr>
            <a:xfrm>
              <a:off x="8570220" y="2899376"/>
              <a:ext cx="75491" cy="68963"/>
            </a:xfrm>
            <a:custGeom>
              <a:avLst/>
              <a:gdLst/>
              <a:ahLst/>
              <a:cxnLst/>
              <a:rect l="l" t="t" r="r" b="b"/>
              <a:pathLst>
                <a:path w="2313" h="2113" extrusionOk="0">
                  <a:moveTo>
                    <a:pt x="1803" y="0"/>
                  </a:moveTo>
                  <a:cubicBezTo>
                    <a:pt x="1322" y="0"/>
                    <a:pt x="1021" y="400"/>
                    <a:pt x="935" y="1090"/>
                  </a:cubicBezTo>
                  <a:cubicBezTo>
                    <a:pt x="919" y="1221"/>
                    <a:pt x="870" y="1336"/>
                    <a:pt x="821" y="1434"/>
                  </a:cubicBezTo>
                  <a:cubicBezTo>
                    <a:pt x="620" y="1760"/>
                    <a:pt x="247" y="1798"/>
                    <a:pt x="82" y="1798"/>
                  </a:cubicBezTo>
                  <a:cubicBezTo>
                    <a:pt x="32" y="1798"/>
                    <a:pt x="1" y="1795"/>
                    <a:pt x="1" y="1795"/>
                  </a:cubicBezTo>
                  <a:lnTo>
                    <a:pt x="1" y="1795"/>
                  </a:lnTo>
                  <a:cubicBezTo>
                    <a:pt x="121" y="1860"/>
                    <a:pt x="695" y="2113"/>
                    <a:pt x="1231" y="2113"/>
                  </a:cubicBezTo>
                  <a:cubicBezTo>
                    <a:pt x="1502" y="2113"/>
                    <a:pt x="1764" y="2048"/>
                    <a:pt x="1952" y="1860"/>
                  </a:cubicBezTo>
                  <a:cubicBezTo>
                    <a:pt x="2066" y="1746"/>
                    <a:pt x="2148" y="1598"/>
                    <a:pt x="2197" y="1434"/>
                  </a:cubicBezTo>
                  <a:cubicBezTo>
                    <a:pt x="2312" y="992"/>
                    <a:pt x="2066" y="565"/>
                    <a:pt x="1952" y="385"/>
                  </a:cubicBezTo>
                  <a:cubicBezTo>
                    <a:pt x="1870" y="270"/>
                    <a:pt x="1886" y="106"/>
                    <a:pt x="2017" y="24"/>
                  </a:cubicBezTo>
                  <a:cubicBezTo>
                    <a:pt x="1942" y="8"/>
                    <a:pt x="1871" y="0"/>
                    <a:pt x="180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 name="Google Shape;3675;p5"/>
            <p:cNvSpPr/>
            <p:nvPr/>
          </p:nvSpPr>
          <p:spPr>
            <a:xfrm>
              <a:off x="8438104" y="2854010"/>
              <a:ext cx="96868" cy="63741"/>
            </a:xfrm>
            <a:custGeom>
              <a:avLst/>
              <a:gdLst/>
              <a:ahLst/>
              <a:cxnLst/>
              <a:rect l="l" t="t" r="r" b="b"/>
              <a:pathLst>
                <a:path w="2968" h="1953" extrusionOk="0">
                  <a:moveTo>
                    <a:pt x="2040" y="1"/>
                  </a:moveTo>
                  <a:cubicBezTo>
                    <a:pt x="332" y="1"/>
                    <a:pt x="295" y="1082"/>
                    <a:pt x="295" y="1365"/>
                  </a:cubicBezTo>
                  <a:cubicBezTo>
                    <a:pt x="295" y="1562"/>
                    <a:pt x="181" y="1726"/>
                    <a:pt x="0" y="1791"/>
                  </a:cubicBezTo>
                  <a:cubicBezTo>
                    <a:pt x="271" y="1904"/>
                    <a:pt x="509" y="1952"/>
                    <a:pt x="716" y="1952"/>
                  </a:cubicBezTo>
                  <a:cubicBezTo>
                    <a:pt x="1476" y="1952"/>
                    <a:pt x="1843" y="1306"/>
                    <a:pt x="2049" y="792"/>
                  </a:cubicBezTo>
                  <a:cubicBezTo>
                    <a:pt x="2213" y="415"/>
                    <a:pt x="2557" y="136"/>
                    <a:pt x="2967" y="87"/>
                  </a:cubicBezTo>
                  <a:cubicBezTo>
                    <a:pt x="2613" y="27"/>
                    <a:pt x="2306" y="1"/>
                    <a:pt x="204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 name="Google Shape;3676;p5"/>
            <p:cNvSpPr/>
            <p:nvPr/>
          </p:nvSpPr>
          <p:spPr>
            <a:xfrm>
              <a:off x="8400636" y="2853129"/>
              <a:ext cx="47651" cy="37272"/>
            </a:xfrm>
            <a:custGeom>
              <a:avLst/>
              <a:gdLst/>
              <a:ahLst/>
              <a:cxnLst/>
              <a:rect l="l" t="t" r="r" b="b"/>
              <a:pathLst>
                <a:path w="1460" h="1142" extrusionOk="0">
                  <a:moveTo>
                    <a:pt x="485" y="1"/>
                  </a:moveTo>
                  <a:cubicBezTo>
                    <a:pt x="438" y="1"/>
                    <a:pt x="391" y="11"/>
                    <a:pt x="345" y="32"/>
                  </a:cubicBezTo>
                  <a:cubicBezTo>
                    <a:pt x="99" y="147"/>
                    <a:pt x="1" y="425"/>
                    <a:pt x="99" y="671"/>
                  </a:cubicBezTo>
                  <a:cubicBezTo>
                    <a:pt x="198" y="868"/>
                    <a:pt x="362" y="1032"/>
                    <a:pt x="575" y="1097"/>
                  </a:cubicBezTo>
                  <a:cubicBezTo>
                    <a:pt x="659" y="1127"/>
                    <a:pt x="743" y="1142"/>
                    <a:pt x="825" y="1142"/>
                  </a:cubicBezTo>
                  <a:cubicBezTo>
                    <a:pt x="968" y="1142"/>
                    <a:pt x="1106" y="1098"/>
                    <a:pt x="1230" y="1015"/>
                  </a:cubicBezTo>
                  <a:cubicBezTo>
                    <a:pt x="1378" y="884"/>
                    <a:pt x="1460" y="704"/>
                    <a:pt x="1443" y="507"/>
                  </a:cubicBezTo>
                  <a:lnTo>
                    <a:pt x="1443" y="507"/>
                  </a:lnTo>
                  <a:cubicBezTo>
                    <a:pt x="1443" y="507"/>
                    <a:pt x="1124" y="902"/>
                    <a:pt x="764" y="902"/>
                  </a:cubicBezTo>
                  <a:cubicBezTo>
                    <a:pt x="750" y="902"/>
                    <a:pt x="736" y="902"/>
                    <a:pt x="722" y="901"/>
                  </a:cubicBezTo>
                  <a:cubicBezTo>
                    <a:pt x="148" y="851"/>
                    <a:pt x="66" y="261"/>
                    <a:pt x="345" y="114"/>
                  </a:cubicBezTo>
                  <a:cubicBezTo>
                    <a:pt x="385" y="87"/>
                    <a:pt x="429" y="75"/>
                    <a:pt x="472" y="75"/>
                  </a:cubicBezTo>
                  <a:cubicBezTo>
                    <a:pt x="587" y="75"/>
                    <a:pt x="698" y="163"/>
                    <a:pt x="722" y="294"/>
                  </a:cubicBezTo>
                  <a:cubicBezTo>
                    <a:pt x="733" y="393"/>
                    <a:pt x="648" y="456"/>
                    <a:pt x="595" y="456"/>
                  </a:cubicBezTo>
                  <a:cubicBezTo>
                    <a:pt x="570" y="456"/>
                    <a:pt x="553" y="441"/>
                    <a:pt x="558" y="409"/>
                  </a:cubicBezTo>
                  <a:cubicBezTo>
                    <a:pt x="583" y="335"/>
                    <a:pt x="552" y="270"/>
                    <a:pt x="480" y="270"/>
                  </a:cubicBezTo>
                  <a:cubicBezTo>
                    <a:pt x="456" y="270"/>
                    <a:pt x="427" y="278"/>
                    <a:pt x="394" y="294"/>
                  </a:cubicBezTo>
                  <a:cubicBezTo>
                    <a:pt x="280" y="360"/>
                    <a:pt x="394" y="540"/>
                    <a:pt x="394" y="540"/>
                  </a:cubicBezTo>
                  <a:cubicBezTo>
                    <a:pt x="446" y="578"/>
                    <a:pt x="504" y="595"/>
                    <a:pt x="559" y="595"/>
                  </a:cubicBezTo>
                  <a:cubicBezTo>
                    <a:pt x="696" y="595"/>
                    <a:pt x="820" y="490"/>
                    <a:pt x="820" y="327"/>
                  </a:cubicBezTo>
                  <a:cubicBezTo>
                    <a:pt x="820" y="133"/>
                    <a:pt x="658" y="1"/>
                    <a:pt x="48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 name="Google Shape;3677;p5"/>
            <p:cNvSpPr/>
            <p:nvPr/>
          </p:nvSpPr>
          <p:spPr>
            <a:xfrm>
              <a:off x="9169412" y="2900159"/>
              <a:ext cx="39622" cy="110249"/>
            </a:xfrm>
            <a:custGeom>
              <a:avLst/>
              <a:gdLst/>
              <a:ahLst/>
              <a:cxnLst/>
              <a:rect l="l" t="t" r="r" b="b"/>
              <a:pathLst>
                <a:path w="1214" h="3378" extrusionOk="0">
                  <a:moveTo>
                    <a:pt x="607" y="0"/>
                  </a:moveTo>
                  <a:lnTo>
                    <a:pt x="558" y="328"/>
                  </a:lnTo>
                  <a:cubicBezTo>
                    <a:pt x="525" y="607"/>
                    <a:pt x="443" y="869"/>
                    <a:pt x="295" y="1099"/>
                  </a:cubicBezTo>
                  <a:cubicBezTo>
                    <a:pt x="213" y="1197"/>
                    <a:pt x="148" y="1295"/>
                    <a:pt x="99" y="1410"/>
                  </a:cubicBezTo>
                  <a:cubicBezTo>
                    <a:pt x="0" y="1656"/>
                    <a:pt x="33" y="1951"/>
                    <a:pt x="230" y="2164"/>
                  </a:cubicBezTo>
                  <a:cubicBezTo>
                    <a:pt x="410" y="2426"/>
                    <a:pt x="525" y="2738"/>
                    <a:pt x="574" y="3049"/>
                  </a:cubicBezTo>
                  <a:cubicBezTo>
                    <a:pt x="590" y="3131"/>
                    <a:pt x="590" y="3377"/>
                    <a:pt x="607" y="3377"/>
                  </a:cubicBezTo>
                  <a:cubicBezTo>
                    <a:pt x="607" y="3377"/>
                    <a:pt x="623" y="3131"/>
                    <a:pt x="639" y="3049"/>
                  </a:cubicBezTo>
                  <a:cubicBezTo>
                    <a:pt x="672" y="2738"/>
                    <a:pt x="787" y="2426"/>
                    <a:pt x="984" y="2164"/>
                  </a:cubicBezTo>
                  <a:cubicBezTo>
                    <a:pt x="1164" y="1951"/>
                    <a:pt x="1213" y="1656"/>
                    <a:pt x="1098" y="1410"/>
                  </a:cubicBezTo>
                  <a:cubicBezTo>
                    <a:pt x="1049" y="1295"/>
                    <a:pt x="984" y="1197"/>
                    <a:pt x="918" y="1099"/>
                  </a:cubicBezTo>
                  <a:cubicBezTo>
                    <a:pt x="771" y="869"/>
                    <a:pt x="672" y="607"/>
                    <a:pt x="639" y="328"/>
                  </a:cubicBezTo>
                  <a:lnTo>
                    <a:pt x="607"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 name="Google Shape;3678;p5"/>
            <p:cNvSpPr/>
            <p:nvPr/>
          </p:nvSpPr>
          <p:spPr>
            <a:xfrm>
              <a:off x="8999599" y="2561121"/>
              <a:ext cx="79962" cy="178592"/>
            </a:xfrm>
            <a:custGeom>
              <a:avLst/>
              <a:gdLst/>
              <a:ahLst/>
              <a:cxnLst/>
              <a:rect l="l" t="t" r="r" b="b"/>
              <a:pathLst>
                <a:path w="2450" h="5472" extrusionOk="0">
                  <a:moveTo>
                    <a:pt x="1007" y="1"/>
                  </a:moveTo>
                  <a:cubicBezTo>
                    <a:pt x="659" y="1"/>
                    <a:pt x="0" y="565"/>
                    <a:pt x="302" y="2439"/>
                  </a:cubicBezTo>
                  <a:cubicBezTo>
                    <a:pt x="614" y="4471"/>
                    <a:pt x="2187" y="5422"/>
                    <a:pt x="2449" y="5471"/>
                  </a:cubicBezTo>
                  <a:cubicBezTo>
                    <a:pt x="2449" y="5471"/>
                    <a:pt x="925" y="4488"/>
                    <a:pt x="794" y="2816"/>
                  </a:cubicBezTo>
                  <a:cubicBezTo>
                    <a:pt x="663" y="1144"/>
                    <a:pt x="1171" y="1095"/>
                    <a:pt x="1335" y="734"/>
                  </a:cubicBezTo>
                  <a:cubicBezTo>
                    <a:pt x="1482" y="373"/>
                    <a:pt x="1417" y="111"/>
                    <a:pt x="1089" y="13"/>
                  </a:cubicBezTo>
                  <a:cubicBezTo>
                    <a:pt x="1065" y="5"/>
                    <a:pt x="1037" y="1"/>
                    <a:pt x="100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 name="Google Shape;3679;p5"/>
            <p:cNvSpPr/>
            <p:nvPr/>
          </p:nvSpPr>
          <p:spPr>
            <a:xfrm>
              <a:off x="8965036" y="2512458"/>
              <a:ext cx="171771" cy="232053"/>
            </a:xfrm>
            <a:custGeom>
              <a:avLst/>
              <a:gdLst/>
              <a:ahLst/>
              <a:cxnLst/>
              <a:rect l="l" t="t" r="r" b="b"/>
              <a:pathLst>
                <a:path w="5263" h="7110" extrusionOk="0">
                  <a:moveTo>
                    <a:pt x="3582" y="0"/>
                  </a:moveTo>
                  <a:cubicBezTo>
                    <a:pt x="3371" y="0"/>
                    <a:pt x="3173" y="27"/>
                    <a:pt x="3000" y="61"/>
                  </a:cubicBezTo>
                  <a:cubicBezTo>
                    <a:pt x="2574" y="127"/>
                    <a:pt x="2164" y="291"/>
                    <a:pt x="1804" y="553"/>
                  </a:cubicBezTo>
                  <a:cubicBezTo>
                    <a:pt x="1" y="1930"/>
                    <a:pt x="312" y="4290"/>
                    <a:pt x="853" y="5438"/>
                  </a:cubicBezTo>
                  <a:cubicBezTo>
                    <a:pt x="1148" y="6110"/>
                    <a:pt x="1640" y="6683"/>
                    <a:pt x="2263" y="7110"/>
                  </a:cubicBezTo>
                  <a:cubicBezTo>
                    <a:pt x="1673" y="6667"/>
                    <a:pt x="1214" y="6077"/>
                    <a:pt x="935" y="5405"/>
                  </a:cubicBezTo>
                  <a:cubicBezTo>
                    <a:pt x="443" y="4241"/>
                    <a:pt x="197" y="1979"/>
                    <a:pt x="1902" y="684"/>
                  </a:cubicBezTo>
                  <a:cubicBezTo>
                    <a:pt x="2337" y="376"/>
                    <a:pt x="2898" y="183"/>
                    <a:pt x="3411" y="183"/>
                  </a:cubicBezTo>
                  <a:cubicBezTo>
                    <a:pt x="3827" y="183"/>
                    <a:pt x="4212" y="309"/>
                    <a:pt x="4476" y="602"/>
                  </a:cubicBezTo>
                  <a:cubicBezTo>
                    <a:pt x="5121" y="1232"/>
                    <a:pt x="4654" y="2291"/>
                    <a:pt x="3950" y="2291"/>
                  </a:cubicBezTo>
                  <a:cubicBezTo>
                    <a:pt x="3940" y="2291"/>
                    <a:pt x="3929" y="2291"/>
                    <a:pt x="3918" y="2291"/>
                  </a:cubicBezTo>
                  <a:cubicBezTo>
                    <a:pt x="3890" y="2294"/>
                    <a:pt x="3862" y="2296"/>
                    <a:pt x="3833" y="2296"/>
                  </a:cubicBezTo>
                  <a:cubicBezTo>
                    <a:pt x="3581" y="2296"/>
                    <a:pt x="3330" y="2167"/>
                    <a:pt x="3197" y="1946"/>
                  </a:cubicBezTo>
                  <a:cubicBezTo>
                    <a:pt x="3131" y="1832"/>
                    <a:pt x="3115" y="1700"/>
                    <a:pt x="3131" y="1586"/>
                  </a:cubicBezTo>
                  <a:cubicBezTo>
                    <a:pt x="3151" y="1329"/>
                    <a:pt x="3231" y="1251"/>
                    <a:pt x="3283" y="1251"/>
                  </a:cubicBezTo>
                  <a:cubicBezTo>
                    <a:pt x="3318" y="1251"/>
                    <a:pt x="3341" y="1284"/>
                    <a:pt x="3328" y="1323"/>
                  </a:cubicBezTo>
                  <a:cubicBezTo>
                    <a:pt x="3299" y="1555"/>
                    <a:pt x="3475" y="1761"/>
                    <a:pt x="3697" y="1761"/>
                  </a:cubicBezTo>
                  <a:cubicBezTo>
                    <a:pt x="3726" y="1761"/>
                    <a:pt x="3756" y="1757"/>
                    <a:pt x="3787" y="1750"/>
                  </a:cubicBezTo>
                  <a:cubicBezTo>
                    <a:pt x="4197" y="1700"/>
                    <a:pt x="4312" y="1160"/>
                    <a:pt x="3951" y="946"/>
                  </a:cubicBezTo>
                  <a:cubicBezTo>
                    <a:pt x="3854" y="900"/>
                    <a:pt x="3753" y="878"/>
                    <a:pt x="3656" y="878"/>
                  </a:cubicBezTo>
                  <a:cubicBezTo>
                    <a:pt x="3345" y="878"/>
                    <a:pt x="3067" y="1101"/>
                    <a:pt x="3017" y="1438"/>
                  </a:cubicBezTo>
                  <a:cubicBezTo>
                    <a:pt x="2951" y="1766"/>
                    <a:pt x="3115" y="2094"/>
                    <a:pt x="3410" y="2258"/>
                  </a:cubicBezTo>
                  <a:lnTo>
                    <a:pt x="3427" y="2274"/>
                  </a:lnTo>
                  <a:lnTo>
                    <a:pt x="3443" y="2274"/>
                  </a:lnTo>
                  <a:cubicBezTo>
                    <a:pt x="3541" y="2323"/>
                    <a:pt x="3640" y="2356"/>
                    <a:pt x="3754" y="2389"/>
                  </a:cubicBezTo>
                  <a:cubicBezTo>
                    <a:pt x="3850" y="2411"/>
                    <a:pt x="3945" y="2421"/>
                    <a:pt x="4037" y="2421"/>
                  </a:cubicBezTo>
                  <a:cubicBezTo>
                    <a:pt x="4643" y="2421"/>
                    <a:pt x="5158" y="1983"/>
                    <a:pt x="5230" y="1471"/>
                  </a:cubicBezTo>
                  <a:cubicBezTo>
                    <a:pt x="5262" y="1061"/>
                    <a:pt x="5098" y="651"/>
                    <a:pt x="4787" y="389"/>
                  </a:cubicBezTo>
                  <a:cubicBezTo>
                    <a:pt x="4404" y="91"/>
                    <a:pt x="3972" y="0"/>
                    <a:pt x="358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 name="Google Shape;3680;p5"/>
            <p:cNvSpPr/>
            <p:nvPr/>
          </p:nvSpPr>
          <p:spPr>
            <a:xfrm>
              <a:off x="9145326" y="2358246"/>
              <a:ext cx="87762" cy="145008"/>
            </a:xfrm>
            <a:custGeom>
              <a:avLst/>
              <a:gdLst/>
              <a:ahLst/>
              <a:cxnLst/>
              <a:rect l="l" t="t" r="r" b="b"/>
              <a:pathLst>
                <a:path w="2689" h="4443" extrusionOk="0">
                  <a:moveTo>
                    <a:pt x="1345" y="0"/>
                  </a:moveTo>
                  <a:cubicBezTo>
                    <a:pt x="1263" y="164"/>
                    <a:pt x="1148" y="312"/>
                    <a:pt x="1017" y="443"/>
                  </a:cubicBezTo>
                  <a:cubicBezTo>
                    <a:pt x="574" y="852"/>
                    <a:pt x="1" y="1721"/>
                    <a:pt x="738" y="2918"/>
                  </a:cubicBezTo>
                  <a:cubicBezTo>
                    <a:pt x="1017" y="3393"/>
                    <a:pt x="1230" y="3901"/>
                    <a:pt x="1345" y="4442"/>
                  </a:cubicBezTo>
                  <a:cubicBezTo>
                    <a:pt x="1459" y="3901"/>
                    <a:pt x="1673" y="3393"/>
                    <a:pt x="1968" y="2918"/>
                  </a:cubicBezTo>
                  <a:cubicBezTo>
                    <a:pt x="2689" y="1721"/>
                    <a:pt x="2115" y="869"/>
                    <a:pt x="1673" y="443"/>
                  </a:cubicBezTo>
                  <a:cubicBezTo>
                    <a:pt x="1541" y="312"/>
                    <a:pt x="1443" y="164"/>
                    <a:pt x="13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 name="Google Shape;3681;p5"/>
            <p:cNvSpPr/>
            <p:nvPr/>
          </p:nvSpPr>
          <p:spPr>
            <a:xfrm>
              <a:off x="8928123" y="2332561"/>
              <a:ext cx="169617" cy="268052"/>
            </a:xfrm>
            <a:custGeom>
              <a:avLst/>
              <a:gdLst/>
              <a:ahLst/>
              <a:cxnLst/>
              <a:rect l="l" t="t" r="r" b="b"/>
              <a:pathLst>
                <a:path w="5197" h="8213" extrusionOk="0">
                  <a:moveTo>
                    <a:pt x="4115" y="0"/>
                  </a:moveTo>
                  <a:cubicBezTo>
                    <a:pt x="4115" y="1"/>
                    <a:pt x="4180" y="623"/>
                    <a:pt x="3787" y="836"/>
                  </a:cubicBezTo>
                  <a:cubicBezTo>
                    <a:pt x="3394" y="1066"/>
                    <a:pt x="2836" y="1541"/>
                    <a:pt x="3427" y="2066"/>
                  </a:cubicBezTo>
                  <a:cubicBezTo>
                    <a:pt x="4033" y="2574"/>
                    <a:pt x="4197" y="3344"/>
                    <a:pt x="3672" y="4082"/>
                  </a:cubicBezTo>
                  <a:cubicBezTo>
                    <a:pt x="3672" y="4082"/>
                    <a:pt x="3984" y="2967"/>
                    <a:pt x="3246" y="2492"/>
                  </a:cubicBezTo>
                  <a:cubicBezTo>
                    <a:pt x="3037" y="2352"/>
                    <a:pt x="2871" y="2315"/>
                    <a:pt x="2755" y="2315"/>
                  </a:cubicBezTo>
                  <a:cubicBezTo>
                    <a:pt x="2626" y="2315"/>
                    <a:pt x="2558" y="2361"/>
                    <a:pt x="2558" y="2361"/>
                  </a:cubicBezTo>
                  <a:cubicBezTo>
                    <a:pt x="2623" y="2492"/>
                    <a:pt x="2656" y="2639"/>
                    <a:pt x="2673" y="2787"/>
                  </a:cubicBezTo>
                  <a:cubicBezTo>
                    <a:pt x="2689" y="3000"/>
                    <a:pt x="2197" y="3361"/>
                    <a:pt x="2558" y="3754"/>
                  </a:cubicBezTo>
                  <a:cubicBezTo>
                    <a:pt x="2902" y="4147"/>
                    <a:pt x="3131" y="4934"/>
                    <a:pt x="1935" y="5803"/>
                  </a:cubicBezTo>
                  <a:cubicBezTo>
                    <a:pt x="1935" y="5803"/>
                    <a:pt x="2558" y="4442"/>
                    <a:pt x="2197" y="3738"/>
                  </a:cubicBezTo>
                  <a:cubicBezTo>
                    <a:pt x="1837" y="3033"/>
                    <a:pt x="1378" y="3147"/>
                    <a:pt x="968" y="2574"/>
                  </a:cubicBezTo>
                  <a:cubicBezTo>
                    <a:pt x="968" y="2574"/>
                    <a:pt x="1" y="3082"/>
                    <a:pt x="738" y="4246"/>
                  </a:cubicBezTo>
                  <a:cubicBezTo>
                    <a:pt x="1607" y="5590"/>
                    <a:pt x="542" y="7278"/>
                    <a:pt x="1460" y="8212"/>
                  </a:cubicBezTo>
                  <a:cubicBezTo>
                    <a:pt x="1460" y="8212"/>
                    <a:pt x="1410" y="6852"/>
                    <a:pt x="2673" y="5623"/>
                  </a:cubicBezTo>
                  <a:cubicBezTo>
                    <a:pt x="3935" y="4393"/>
                    <a:pt x="5197" y="2869"/>
                    <a:pt x="41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 name="Google Shape;3682;p5"/>
            <p:cNvSpPr/>
            <p:nvPr/>
          </p:nvSpPr>
          <p:spPr>
            <a:xfrm>
              <a:off x="9077374" y="2299401"/>
              <a:ext cx="98990" cy="147685"/>
            </a:xfrm>
            <a:custGeom>
              <a:avLst/>
              <a:gdLst/>
              <a:ahLst/>
              <a:cxnLst/>
              <a:rect l="l" t="t" r="r" b="b"/>
              <a:pathLst>
                <a:path w="3033" h="4525" extrusionOk="0">
                  <a:moveTo>
                    <a:pt x="2574" y="0"/>
                  </a:moveTo>
                  <a:cubicBezTo>
                    <a:pt x="2542" y="279"/>
                    <a:pt x="2279" y="541"/>
                    <a:pt x="1624" y="820"/>
                  </a:cubicBezTo>
                  <a:cubicBezTo>
                    <a:pt x="968" y="1115"/>
                    <a:pt x="1214" y="1934"/>
                    <a:pt x="1279" y="2131"/>
                  </a:cubicBezTo>
                  <a:cubicBezTo>
                    <a:pt x="1344" y="2307"/>
                    <a:pt x="1392" y="2656"/>
                    <a:pt x="1195" y="2656"/>
                  </a:cubicBezTo>
                  <a:cubicBezTo>
                    <a:pt x="1190" y="2656"/>
                    <a:pt x="1186" y="2656"/>
                    <a:pt x="1181" y="2655"/>
                  </a:cubicBezTo>
                  <a:cubicBezTo>
                    <a:pt x="952" y="2623"/>
                    <a:pt x="1001" y="2508"/>
                    <a:pt x="1099" y="1836"/>
                  </a:cubicBezTo>
                  <a:cubicBezTo>
                    <a:pt x="1188" y="1316"/>
                    <a:pt x="845" y="1257"/>
                    <a:pt x="685" y="1257"/>
                  </a:cubicBezTo>
                  <a:cubicBezTo>
                    <a:pt x="638" y="1257"/>
                    <a:pt x="607" y="1262"/>
                    <a:pt x="607" y="1262"/>
                  </a:cubicBezTo>
                  <a:cubicBezTo>
                    <a:pt x="739" y="1426"/>
                    <a:pt x="739" y="1672"/>
                    <a:pt x="591" y="1836"/>
                  </a:cubicBezTo>
                  <a:cubicBezTo>
                    <a:pt x="345" y="2082"/>
                    <a:pt x="50" y="2360"/>
                    <a:pt x="312" y="3114"/>
                  </a:cubicBezTo>
                  <a:cubicBezTo>
                    <a:pt x="575" y="3868"/>
                    <a:pt x="1" y="4524"/>
                    <a:pt x="1" y="4524"/>
                  </a:cubicBezTo>
                  <a:cubicBezTo>
                    <a:pt x="3033" y="2016"/>
                    <a:pt x="2574" y="1"/>
                    <a:pt x="25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 name="Google Shape;3683;p5"/>
            <p:cNvSpPr/>
            <p:nvPr/>
          </p:nvSpPr>
          <p:spPr>
            <a:xfrm>
              <a:off x="8881060" y="2579724"/>
              <a:ext cx="117169" cy="139101"/>
            </a:xfrm>
            <a:custGeom>
              <a:avLst/>
              <a:gdLst/>
              <a:ahLst/>
              <a:cxnLst/>
              <a:rect l="l" t="t" r="r" b="b"/>
              <a:pathLst>
                <a:path w="3590" h="4262" extrusionOk="0">
                  <a:moveTo>
                    <a:pt x="1869" y="0"/>
                  </a:moveTo>
                  <a:lnTo>
                    <a:pt x="1869" y="0"/>
                  </a:lnTo>
                  <a:cubicBezTo>
                    <a:pt x="1869" y="0"/>
                    <a:pt x="2000" y="279"/>
                    <a:pt x="1656" y="525"/>
                  </a:cubicBezTo>
                  <a:cubicBezTo>
                    <a:pt x="1312" y="770"/>
                    <a:pt x="0" y="2426"/>
                    <a:pt x="3590" y="4262"/>
                  </a:cubicBezTo>
                  <a:cubicBezTo>
                    <a:pt x="3590" y="4262"/>
                    <a:pt x="2738" y="3770"/>
                    <a:pt x="2639" y="2475"/>
                  </a:cubicBezTo>
                  <a:cubicBezTo>
                    <a:pt x="2541" y="1180"/>
                    <a:pt x="2820" y="508"/>
                    <a:pt x="18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 name="Google Shape;3684;p5"/>
            <p:cNvSpPr/>
            <p:nvPr/>
          </p:nvSpPr>
          <p:spPr>
            <a:xfrm>
              <a:off x="8738760" y="2665104"/>
              <a:ext cx="256824" cy="189330"/>
            </a:xfrm>
            <a:custGeom>
              <a:avLst/>
              <a:gdLst/>
              <a:ahLst/>
              <a:cxnLst/>
              <a:rect l="l" t="t" r="r" b="b"/>
              <a:pathLst>
                <a:path w="7869" h="5801" extrusionOk="0">
                  <a:moveTo>
                    <a:pt x="4651" y="0"/>
                  </a:moveTo>
                  <a:cubicBezTo>
                    <a:pt x="4509" y="0"/>
                    <a:pt x="4373" y="45"/>
                    <a:pt x="4246" y="138"/>
                  </a:cubicBezTo>
                  <a:cubicBezTo>
                    <a:pt x="3881" y="402"/>
                    <a:pt x="3661" y="608"/>
                    <a:pt x="3474" y="608"/>
                  </a:cubicBezTo>
                  <a:cubicBezTo>
                    <a:pt x="3418" y="608"/>
                    <a:pt x="3365" y="589"/>
                    <a:pt x="3311" y="548"/>
                  </a:cubicBezTo>
                  <a:lnTo>
                    <a:pt x="3311" y="548"/>
                  </a:lnTo>
                  <a:cubicBezTo>
                    <a:pt x="3311" y="548"/>
                    <a:pt x="3000" y="1187"/>
                    <a:pt x="3688" y="1384"/>
                  </a:cubicBezTo>
                  <a:cubicBezTo>
                    <a:pt x="4360" y="1597"/>
                    <a:pt x="4836" y="1728"/>
                    <a:pt x="4737" y="2105"/>
                  </a:cubicBezTo>
                  <a:cubicBezTo>
                    <a:pt x="4639" y="2482"/>
                    <a:pt x="3688" y="2547"/>
                    <a:pt x="2574" y="2711"/>
                  </a:cubicBezTo>
                  <a:cubicBezTo>
                    <a:pt x="1459" y="2875"/>
                    <a:pt x="574" y="3170"/>
                    <a:pt x="607" y="4137"/>
                  </a:cubicBezTo>
                  <a:cubicBezTo>
                    <a:pt x="632" y="4884"/>
                    <a:pt x="491" y="5249"/>
                    <a:pt x="245" y="5249"/>
                  </a:cubicBezTo>
                  <a:cubicBezTo>
                    <a:pt x="172" y="5249"/>
                    <a:pt x="90" y="5217"/>
                    <a:pt x="0" y="5154"/>
                  </a:cubicBezTo>
                  <a:lnTo>
                    <a:pt x="0" y="5154"/>
                  </a:lnTo>
                  <a:cubicBezTo>
                    <a:pt x="0" y="5154"/>
                    <a:pt x="250" y="5800"/>
                    <a:pt x="1203" y="5800"/>
                  </a:cubicBezTo>
                  <a:cubicBezTo>
                    <a:pt x="1395" y="5800"/>
                    <a:pt x="1616" y="5774"/>
                    <a:pt x="1869" y="5711"/>
                  </a:cubicBezTo>
                  <a:cubicBezTo>
                    <a:pt x="3377" y="5334"/>
                    <a:pt x="3557" y="4121"/>
                    <a:pt x="4196" y="3367"/>
                  </a:cubicBezTo>
                  <a:cubicBezTo>
                    <a:pt x="4836" y="2613"/>
                    <a:pt x="5475" y="1990"/>
                    <a:pt x="7868" y="1924"/>
                  </a:cubicBezTo>
                  <a:cubicBezTo>
                    <a:pt x="7868" y="1924"/>
                    <a:pt x="6409" y="1810"/>
                    <a:pt x="5852" y="957"/>
                  </a:cubicBezTo>
                  <a:cubicBezTo>
                    <a:pt x="5456" y="334"/>
                    <a:pt x="5035" y="0"/>
                    <a:pt x="465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 name="Google Shape;3685;p5"/>
            <p:cNvSpPr/>
            <p:nvPr/>
          </p:nvSpPr>
          <p:spPr>
            <a:xfrm>
              <a:off x="8869278" y="2743271"/>
              <a:ext cx="250950" cy="205061"/>
            </a:xfrm>
            <a:custGeom>
              <a:avLst/>
              <a:gdLst/>
              <a:ahLst/>
              <a:cxnLst/>
              <a:rect l="l" t="t" r="r" b="b"/>
              <a:pathLst>
                <a:path w="7689" h="6283" extrusionOk="0">
                  <a:moveTo>
                    <a:pt x="3400" y="1"/>
                  </a:moveTo>
                  <a:cubicBezTo>
                    <a:pt x="3344" y="1"/>
                    <a:pt x="3287" y="2"/>
                    <a:pt x="3230" y="5"/>
                  </a:cubicBezTo>
                  <a:cubicBezTo>
                    <a:pt x="2656" y="5"/>
                    <a:pt x="2115" y="169"/>
                    <a:pt x="1607" y="464"/>
                  </a:cubicBezTo>
                  <a:cubicBezTo>
                    <a:pt x="1443" y="546"/>
                    <a:pt x="1279" y="677"/>
                    <a:pt x="1132" y="808"/>
                  </a:cubicBezTo>
                  <a:cubicBezTo>
                    <a:pt x="1" y="1808"/>
                    <a:pt x="361" y="3873"/>
                    <a:pt x="1705" y="4201"/>
                  </a:cubicBezTo>
                  <a:cubicBezTo>
                    <a:pt x="1847" y="4239"/>
                    <a:pt x="1990" y="4258"/>
                    <a:pt x="2132" y="4258"/>
                  </a:cubicBezTo>
                  <a:cubicBezTo>
                    <a:pt x="2597" y="4258"/>
                    <a:pt x="3043" y="4057"/>
                    <a:pt x="3345" y="3693"/>
                  </a:cubicBezTo>
                  <a:cubicBezTo>
                    <a:pt x="3656" y="3234"/>
                    <a:pt x="3656" y="2644"/>
                    <a:pt x="3345" y="2201"/>
                  </a:cubicBezTo>
                  <a:cubicBezTo>
                    <a:pt x="3133" y="1916"/>
                    <a:pt x="2806" y="1760"/>
                    <a:pt x="2468" y="1760"/>
                  </a:cubicBezTo>
                  <a:cubicBezTo>
                    <a:pt x="2282" y="1760"/>
                    <a:pt x="2093" y="1807"/>
                    <a:pt x="1918" y="1906"/>
                  </a:cubicBezTo>
                  <a:cubicBezTo>
                    <a:pt x="1640" y="2070"/>
                    <a:pt x="1509" y="2398"/>
                    <a:pt x="1607" y="2709"/>
                  </a:cubicBezTo>
                  <a:cubicBezTo>
                    <a:pt x="1640" y="2808"/>
                    <a:pt x="1689" y="2890"/>
                    <a:pt x="1755" y="2955"/>
                  </a:cubicBezTo>
                  <a:cubicBezTo>
                    <a:pt x="1857" y="3058"/>
                    <a:pt x="1997" y="3100"/>
                    <a:pt x="2136" y="3100"/>
                  </a:cubicBezTo>
                  <a:cubicBezTo>
                    <a:pt x="2376" y="3100"/>
                    <a:pt x="2615" y="2974"/>
                    <a:pt x="2656" y="2808"/>
                  </a:cubicBezTo>
                  <a:cubicBezTo>
                    <a:pt x="2715" y="2542"/>
                    <a:pt x="2509" y="2290"/>
                    <a:pt x="2252" y="2290"/>
                  </a:cubicBezTo>
                  <a:cubicBezTo>
                    <a:pt x="2223" y="2290"/>
                    <a:pt x="2194" y="2293"/>
                    <a:pt x="2164" y="2300"/>
                  </a:cubicBezTo>
                  <a:cubicBezTo>
                    <a:pt x="1902" y="2365"/>
                    <a:pt x="1935" y="2513"/>
                    <a:pt x="1837" y="2529"/>
                  </a:cubicBezTo>
                  <a:cubicBezTo>
                    <a:pt x="1738" y="2529"/>
                    <a:pt x="1738" y="2382"/>
                    <a:pt x="1738" y="2382"/>
                  </a:cubicBezTo>
                  <a:cubicBezTo>
                    <a:pt x="1738" y="2185"/>
                    <a:pt x="1853" y="2005"/>
                    <a:pt x="2033" y="1923"/>
                  </a:cubicBezTo>
                  <a:cubicBezTo>
                    <a:pt x="2169" y="1855"/>
                    <a:pt x="2317" y="1822"/>
                    <a:pt x="2464" y="1822"/>
                  </a:cubicBezTo>
                  <a:cubicBezTo>
                    <a:pt x="2778" y="1822"/>
                    <a:pt x="3089" y="1971"/>
                    <a:pt x="3279" y="2250"/>
                  </a:cubicBezTo>
                  <a:cubicBezTo>
                    <a:pt x="3541" y="2677"/>
                    <a:pt x="3541" y="3201"/>
                    <a:pt x="3246" y="3611"/>
                  </a:cubicBezTo>
                  <a:cubicBezTo>
                    <a:pt x="3017" y="3929"/>
                    <a:pt x="2581" y="4119"/>
                    <a:pt x="2136" y="4119"/>
                  </a:cubicBezTo>
                  <a:cubicBezTo>
                    <a:pt x="2008" y="4119"/>
                    <a:pt x="1879" y="4103"/>
                    <a:pt x="1755" y="4070"/>
                  </a:cubicBezTo>
                  <a:cubicBezTo>
                    <a:pt x="542" y="3775"/>
                    <a:pt x="214" y="1841"/>
                    <a:pt x="1263" y="923"/>
                  </a:cubicBezTo>
                  <a:cubicBezTo>
                    <a:pt x="1740" y="476"/>
                    <a:pt x="2321" y="303"/>
                    <a:pt x="2910" y="303"/>
                  </a:cubicBezTo>
                  <a:cubicBezTo>
                    <a:pt x="3616" y="303"/>
                    <a:pt x="4331" y="552"/>
                    <a:pt x="4885" y="874"/>
                  </a:cubicBezTo>
                  <a:cubicBezTo>
                    <a:pt x="5820" y="1398"/>
                    <a:pt x="6557" y="2234"/>
                    <a:pt x="6951" y="3234"/>
                  </a:cubicBezTo>
                  <a:cubicBezTo>
                    <a:pt x="7278" y="4053"/>
                    <a:pt x="7442" y="4906"/>
                    <a:pt x="7459" y="5775"/>
                  </a:cubicBezTo>
                  <a:cubicBezTo>
                    <a:pt x="7459" y="5922"/>
                    <a:pt x="7442" y="6070"/>
                    <a:pt x="7426" y="6217"/>
                  </a:cubicBezTo>
                  <a:lnTo>
                    <a:pt x="7426" y="6283"/>
                  </a:lnTo>
                  <a:cubicBezTo>
                    <a:pt x="7426" y="6250"/>
                    <a:pt x="7426" y="6233"/>
                    <a:pt x="7442" y="6217"/>
                  </a:cubicBezTo>
                  <a:lnTo>
                    <a:pt x="7459" y="6070"/>
                  </a:lnTo>
                  <a:cubicBezTo>
                    <a:pt x="7459" y="6064"/>
                    <a:pt x="7459" y="6059"/>
                    <a:pt x="7459" y="6053"/>
                  </a:cubicBezTo>
                  <a:cubicBezTo>
                    <a:pt x="7688" y="4857"/>
                    <a:pt x="7541" y="3627"/>
                    <a:pt x="7016" y="2529"/>
                  </a:cubicBezTo>
                  <a:cubicBezTo>
                    <a:pt x="6335" y="1104"/>
                    <a:pt x="4997" y="1"/>
                    <a:pt x="34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 name="Google Shape;3686;p5"/>
            <p:cNvSpPr/>
            <p:nvPr/>
          </p:nvSpPr>
          <p:spPr>
            <a:xfrm>
              <a:off x="9008444" y="2805902"/>
              <a:ext cx="98924" cy="106594"/>
            </a:xfrm>
            <a:custGeom>
              <a:avLst/>
              <a:gdLst/>
              <a:ahLst/>
              <a:cxnLst/>
              <a:rect l="l" t="t" r="r" b="b"/>
              <a:pathLst>
                <a:path w="3031" h="3266" extrusionOk="0">
                  <a:moveTo>
                    <a:pt x="715" y="1"/>
                  </a:moveTo>
                  <a:cubicBezTo>
                    <a:pt x="57" y="1"/>
                    <a:pt x="0" y="778"/>
                    <a:pt x="1097" y="954"/>
                  </a:cubicBezTo>
                  <a:cubicBezTo>
                    <a:pt x="2342" y="1167"/>
                    <a:pt x="3031" y="3265"/>
                    <a:pt x="3031" y="3265"/>
                  </a:cubicBezTo>
                  <a:cubicBezTo>
                    <a:pt x="3031" y="3265"/>
                    <a:pt x="2736" y="987"/>
                    <a:pt x="1457" y="249"/>
                  </a:cubicBezTo>
                  <a:cubicBezTo>
                    <a:pt x="1165" y="71"/>
                    <a:pt x="913" y="1"/>
                    <a:pt x="7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 name="Google Shape;3687;p5"/>
            <p:cNvSpPr/>
            <p:nvPr/>
          </p:nvSpPr>
          <p:spPr>
            <a:xfrm>
              <a:off x="8809355" y="2797449"/>
              <a:ext cx="170172" cy="146934"/>
            </a:xfrm>
            <a:custGeom>
              <a:avLst/>
              <a:gdLst/>
              <a:ahLst/>
              <a:cxnLst/>
              <a:rect l="l" t="t" r="r" b="b"/>
              <a:pathLst>
                <a:path w="5214" h="4502" extrusionOk="0">
                  <a:moveTo>
                    <a:pt x="2181" y="0"/>
                  </a:moveTo>
                  <a:lnTo>
                    <a:pt x="2181" y="0"/>
                  </a:lnTo>
                  <a:cubicBezTo>
                    <a:pt x="2017" y="197"/>
                    <a:pt x="1902" y="426"/>
                    <a:pt x="1820" y="672"/>
                  </a:cubicBezTo>
                  <a:cubicBezTo>
                    <a:pt x="1689" y="1082"/>
                    <a:pt x="1132" y="1312"/>
                    <a:pt x="575" y="1689"/>
                  </a:cubicBezTo>
                  <a:cubicBezTo>
                    <a:pt x="1" y="2082"/>
                    <a:pt x="83" y="2688"/>
                    <a:pt x="214" y="3033"/>
                  </a:cubicBezTo>
                  <a:cubicBezTo>
                    <a:pt x="280" y="3262"/>
                    <a:pt x="247" y="3508"/>
                    <a:pt x="132" y="3721"/>
                  </a:cubicBezTo>
                  <a:cubicBezTo>
                    <a:pt x="394" y="3475"/>
                    <a:pt x="722" y="3311"/>
                    <a:pt x="1066" y="3229"/>
                  </a:cubicBezTo>
                  <a:cubicBezTo>
                    <a:pt x="1673" y="3033"/>
                    <a:pt x="1656" y="2754"/>
                    <a:pt x="1640" y="2279"/>
                  </a:cubicBezTo>
                  <a:cubicBezTo>
                    <a:pt x="1640" y="1861"/>
                    <a:pt x="1817" y="1836"/>
                    <a:pt x="1860" y="1836"/>
                  </a:cubicBezTo>
                  <a:cubicBezTo>
                    <a:pt x="1866" y="1836"/>
                    <a:pt x="1869" y="1836"/>
                    <a:pt x="1869" y="1836"/>
                  </a:cubicBezTo>
                  <a:cubicBezTo>
                    <a:pt x="1874" y="1836"/>
                    <a:pt x="1878" y="1836"/>
                    <a:pt x="1882" y="1836"/>
                  </a:cubicBezTo>
                  <a:cubicBezTo>
                    <a:pt x="2163" y="1836"/>
                    <a:pt x="2098" y="2365"/>
                    <a:pt x="2066" y="2656"/>
                  </a:cubicBezTo>
                  <a:cubicBezTo>
                    <a:pt x="1968" y="3197"/>
                    <a:pt x="2115" y="3754"/>
                    <a:pt x="2476" y="4147"/>
                  </a:cubicBezTo>
                  <a:cubicBezTo>
                    <a:pt x="2718" y="4411"/>
                    <a:pt x="3038" y="4501"/>
                    <a:pt x="3358" y="4501"/>
                  </a:cubicBezTo>
                  <a:cubicBezTo>
                    <a:pt x="3754" y="4501"/>
                    <a:pt x="4149" y="4363"/>
                    <a:pt x="4394" y="4246"/>
                  </a:cubicBezTo>
                  <a:cubicBezTo>
                    <a:pt x="4498" y="4200"/>
                    <a:pt x="4610" y="4178"/>
                    <a:pt x="4723" y="4178"/>
                  </a:cubicBezTo>
                  <a:cubicBezTo>
                    <a:pt x="4893" y="4178"/>
                    <a:pt x="5065" y="4229"/>
                    <a:pt x="5213" y="4328"/>
                  </a:cubicBezTo>
                  <a:cubicBezTo>
                    <a:pt x="5082" y="3459"/>
                    <a:pt x="4640" y="3197"/>
                    <a:pt x="4017" y="3131"/>
                  </a:cubicBezTo>
                  <a:cubicBezTo>
                    <a:pt x="3377" y="3065"/>
                    <a:pt x="2542" y="2836"/>
                    <a:pt x="2197" y="1771"/>
                  </a:cubicBezTo>
                  <a:cubicBezTo>
                    <a:pt x="1870" y="689"/>
                    <a:pt x="2181" y="1"/>
                    <a:pt x="218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 name="Google Shape;3688;p5"/>
            <p:cNvSpPr/>
            <p:nvPr/>
          </p:nvSpPr>
          <p:spPr>
            <a:xfrm>
              <a:off x="8836118" y="2896406"/>
              <a:ext cx="41743" cy="65308"/>
            </a:xfrm>
            <a:custGeom>
              <a:avLst/>
              <a:gdLst/>
              <a:ahLst/>
              <a:cxnLst/>
              <a:rect l="l" t="t" r="r" b="b"/>
              <a:pathLst>
                <a:path w="1279" h="2001" extrusionOk="0">
                  <a:moveTo>
                    <a:pt x="951" y="1"/>
                  </a:moveTo>
                  <a:cubicBezTo>
                    <a:pt x="951" y="1"/>
                    <a:pt x="951" y="1"/>
                    <a:pt x="951" y="2"/>
                  </a:cubicBezTo>
                  <a:lnTo>
                    <a:pt x="951" y="2"/>
                  </a:lnTo>
                  <a:cubicBezTo>
                    <a:pt x="951" y="1"/>
                    <a:pt x="951" y="1"/>
                    <a:pt x="951" y="1"/>
                  </a:cubicBezTo>
                  <a:close/>
                  <a:moveTo>
                    <a:pt x="951" y="2"/>
                  </a:moveTo>
                  <a:lnTo>
                    <a:pt x="951" y="2"/>
                  </a:lnTo>
                  <a:cubicBezTo>
                    <a:pt x="950" y="12"/>
                    <a:pt x="926" y="113"/>
                    <a:pt x="509" y="345"/>
                  </a:cubicBezTo>
                  <a:cubicBezTo>
                    <a:pt x="164" y="525"/>
                    <a:pt x="0" y="935"/>
                    <a:pt x="115" y="1296"/>
                  </a:cubicBezTo>
                  <a:cubicBezTo>
                    <a:pt x="148" y="1378"/>
                    <a:pt x="164" y="1443"/>
                    <a:pt x="181" y="1525"/>
                  </a:cubicBezTo>
                  <a:cubicBezTo>
                    <a:pt x="230" y="1771"/>
                    <a:pt x="263" y="2000"/>
                    <a:pt x="263" y="2000"/>
                  </a:cubicBezTo>
                  <a:cubicBezTo>
                    <a:pt x="263" y="2000"/>
                    <a:pt x="263" y="1853"/>
                    <a:pt x="787" y="1558"/>
                  </a:cubicBezTo>
                  <a:cubicBezTo>
                    <a:pt x="804" y="1541"/>
                    <a:pt x="804" y="1541"/>
                    <a:pt x="820" y="1525"/>
                  </a:cubicBezTo>
                  <a:cubicBezTo>
                    <a:pt x="1279" y="1246"/>
                    <a:pt x="1099" y="837"/>
                    <a:pt x="1017" y="574"/>
                  </a:cubicBezTo>
                  <a:cubicBezTo>
                    <a:pt x="951" y="378"/>
                    <a:pt x="935" y="198"/>
                    <a:pt x="951" y="2"/>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 name="Google Shape;3689;p5"/>
            <p:cNvSpPr/>
            <p:nvPr/>
          </p:nvSpPr>
          <p:spPr>
            <a:xfrm>
              <a:off x="8650476" y="2615593"/>
              <a:ext cx="225786" cy="159467"/>
            </a:xfrm>
            <a:custGeom>
              <a:avLst/>
              <a:gdLst/>
              <a:ahLst/>
              <a:cxnLst/>
              <a:rect l="l" t="t" r="r" b="b"/>
              <a:pathLst>
                <a:path w="6918" h="4886" extrusionOk="0">
                  <a:moveTo>
                    <a:pt x="4977" y="0"/>
                  </a:moveTo>
                  <a:cubicBezTo>
                    <a:pt x="4754" y="0"/>
                    <a:pt x="4504" y="54"/>
                    <a:pt x="4230" y="180"/>
                  </a:cubicBezTo>
                  <a:cubicBezTo>
                    <a:pt x="2771" y="835"/>
                    <a:pt x="3033" y="3310"/>
                    <a:pt x="4771" y="3655"/>
                  </a:cubicBezTo>
                  <a:cubicBezTo>
                    <a:pt x="4984" y="3704"/>
                    <a:pt x="5180" y="3736"/>
                    <a:pt x="5344" y="3753"/>
                  </a:cubicBezTo>
                  <a:cubicBezTo>
                    <a:pt x="4885" y="3835"/>
                    <a:pt x="4459" y="3982"/>
                    <a:pt x="4033" y="4195"/>
                  </a:cubicBezTo>
                  <a:cubicBezTo>
                    <a:pt x="3885" y="4261"/>
                    <a:pt x="3656" y="4343"/>
                    <a:pt x="3607" y="4359"/>
                  </a:cubicBezTo>
                  <a:cubicBezTo>
                    <a:pt x="3154" y="4531"/>
                    <a:pt x="2726" y="4607"/>
                    <a:pt x="2340" y="4607"/>
                  </a:cubicBezTo>
                  <a:cubicBezTo>
                    <a:pt x="1509" y="4607"/>
                    <a:pt x="870" y="4256"/>
                    <a:pt x="591" y="3753"/>
                  </a:cubicBezTo>
                  <a:cubicBezTo>
                    <a:pt x="345" y="3359"/>
                    <a:pt x="328" y="2851"/>
                    <a:pt x="558" y="2442"/>
                  </a:cubicBezTo>
                  <a:cubicBezTo>
                    <a:pt x="558" y="2442"/>
                    <a:pt x="558" y="2425"/>
                    <a:pt x="558" y="2425"/>
                  </a:cubicBezTo>
                  <a:cubicBezTo>
                    <a:pt x="772" y="2109"/>
                    <a:pt x="1115" y="1957"/>
                    <a:pt x="1432" y="1957"/>
                  </a:cubicBezTo>
                  <a:cubicBezTo>
                    <a:pt x="1722" y="1957"/>
                    <a:pt x="1990" y="2084"/>
                    <a:pt x="2115" y="2327"/>
                  </a:cubicBezTo>
                  <a:cubicBezTo>
                    <a:pt x="2230" y="2458"/>
                    <a:pt x="2295" y="2622"/>
                    <a:pt x="2295" y="2802"/>
                  </a:cubicBezTo>
                  <a:cubicBezTo>
                    <a:pt x="2295" y="2950"/>
                    <a:pt x="2230" y="3097"/>
                    <a:pt x="2115" y="3212"/>
                  </a:cubicBezTo>
                  <a:cubicBezTo>
                    <a:pt x="2009" y="3309"/>
                    <a:pt x="1951" y="3339"/>
                    <a:pt x="1922" y="3339"/>
                  </a:cubicBezTo>
                  <a:cubicBezTo>
                    <a:pt x="1897" y="3339"/>
                    <a:pt x="1894" y="3317"/>
                    <a:pt x="1902" y="3294"/>
                  </a:cubicBezTo>
                  <a:cubicBezTo>
                    <a:pt x="2018" y="3034"/>
                    <a:pt x="1725" y="2858"/>
                    <a:pt x="1471" y="2858"/>
                  </a:cubicBezTo>
                  <a:cubicBezTo>
                    <a:pt x="1293" y="2858"/>
                    <a:pt x="1135" y="2944"/>
                    <a:pt x="1148" y="3146"/>
                  </a:cubicBezTo>
                  <a:cubicBezTo>
                    <a:pt x="1137" y="3421"/>
                    <a:pt x="1376" y="3548"/>
                    <a:pt x="1629" y="3548"/>
                  </a:cubicBezTo>
                  <a:cubicBezTo>
                    <a:pt x="1753" y="3548"/>
                    <a:pt x="1881" y="3517"/>
                    <a:pt x="1984" y="3458"/>
                  </a:cubicBezTo>
                  <a:lnTo>
                    <a:pt x="2017" y="3425"/>
                  </a:lnTo>
                  <a:cubicBezTo>
                    <a:pt x="2050" y="3409"/>
                    <a:pt x="2066" y="3392"/>
                    <a:pt x="2082" y="3376"/>
                  </a:cubicBezTo>
                  <a:lnTo>
                    <a:pt x="2099" y="3376"/>
                  </a:lnTo>
                  <a:cubicBezTo>
                    <a:pt x="2394" y="3097"/>
                    <a:pt x="2427" y="2622"/>
                    <a:pt x="2181" y="2294"/>
                  </a:cubicBezTo>
                  <a:cubicBezTo>
                    <a:pt x="2043" y="2019"/>
                    <a:pt x="1734" y="1872"/>
                    <a:pt x="1401" y="1872"/>
                  </a:cubicBezTo>
                  <a:cubicBezTo>
                    <a:pt x="1059" y="1872"/>
                    <a:pt x="692" y="2027"/>
                    <a:pt x="460" y="2360"/>
                  </a:cubicBezTo>
                  <a:cubicBezTo>
                    <a:pt x="1" y="2966"/>
                    <a:pt x="132" y="4130"/>
                    <a:pt x="935" y="4589"/>
                  </a:cubicBezTo>
                  <a:cubicBezTo>
                    <a:pt x="1300" y="4787"/>
                    <a:pt x="1722" y="4886"/>
                    <a:pt x="2135" y="4886"/>
                  </a:cubicBezTo>
                  <a:cubicBezTo>
                    <a:pt x="2167" y="4886"/>
                    <a:pt x="2198" y="4885"/>
                    <a:pt x="2230" y="4884"/>
                  </a:cubicBezTo>
                  <a:cubicBezTo>
                    <a:pt x="3131" y="4867"/>
                    <a:pt x="3853" y="4359"/>
                    <a:pt x="5033" y="3999"/>
                  </a:cubicBezTo>
                  <a:cubicBezTo>
                    <a:pt x="5459" y="3900"/>
                    <a:pt x="5902" y="3835"/>
                    <a:pt x="6344" y="3802"/>
                  </a:cubicBezTo>
                  <a:cubicBezTo>
                    <a:pt x="6541" y="3786"/>
                    <a:pt x="6737" y="3720"/>
                    <a:pt x="6918" y="3622"/>
                  </a:cubicBezTo>
                  <a:lnTo>
                    <a:pt x="6918" y="3622"/>
                  </a:lnTo>
                  <a:cubicBezTo>
                    <a:pt x="6918" y="3622"/>
                    <a:pt x="6787" y="3657"/>
                    <a:pt x="6624" y="3657"/>
                  </a:cubicBezTo>
                  <a:cubicBezTo>
                    <a:pt x="6471" y="3657"/>
                    <a:pt x="6291" y="3626"/>
                    <a:pt x="6164" y="3507"/>
                  </a:cubicBezTo>
                  <a:cubicBezTo>
                    <a:pt x="5902" y="3278"/>
                    <a:pt x="5918" y="3376"/>
                    <a:pt x="5623" y="3278"/>
                  </a:cubicBezTo>
                  <a:cubicBezTo>
                    <a:pt x="5459" y="3228"/>
                    <a:pt x="5361" y="3081"/>
                    <a:pt x="5361" y="2917"/>
                  </a:cubicBezTo>
                  <a:cubicBezTo>
                    <a:pt x="5164" y="3081"/>
                    <a:pt x="5131" y="3376"/>
                    <a:pt x="5279" y="3573"/>
                  </a:cubicBezTo>
                  <a:cubicBezTo>
                    <a:pt x="5279" y="3573"/>
                    <a:pt x="4557" y="3573"/>
                    <a:pt x="4377" y="3212"/>
                  </a:cubicBezTo>
                  <a:cubicBezTo>
                    <a:pt x="4213" y="2835"/>
                    <a:pt x="4410" y="2835"/>
                    <a:pt x="4557" y="2753"/>
                  </a:cubicBezTo>
                  <a:cubicBezTo>
                    <a:pt x="4689" y="2671"/>
                    <a:pt x="4738" y="2540"/>
                    <a:pt x="4590" y="2327"/>
                  </a:cubicBezTo>
                  <a:cubicBezTo>
                    <a:pt x="4443" y="2114"/>
                    <a:pt x="4459" y="1753"/>
                    <a:pt x="4738" y="1737"/>
                  </a:cubicBezTo>
                  <a:cubicBezTo>
                    <a:pt x="4658" y="1578"/>
                    <a:pt x="4482" y="1472"/>
                    <a:pt x="4305" y="1472"/>
                  </a:cubicBezTo>
                  <a:cubicBezTo>
                    <a:pt x="4263" y="1472"/>
                    <a:pt x="4221" y="1478"/>
                    <a:pt x="4180" y="1491"/>
                  </a:cubicBezTo>
                  <a:cubicBezTo>
                    <a:pt x="3738" y="1556"/>
                    <a:pt x="3738" y="2163"/>
                    <a:pt x="3738" y="2163"/>
                  </a:cubicBezTo>
                  <a:cubicBezTo>
                    <a:pt x="3738" y="2163"/>
                    <a:pt x="3443" y="1425"/>
                    <a:pt x="3918" y="1048"/>
                  </a:cubicBezTo>
                  <a:cubicBezTo>
                    <a:pt x="4107" y="903"/>
                    <a:pt x="4258" y="848"/>
                    <a:pt x="4375" y="848"/>
                  </a:cubicBezTo>
                  <a:cubicBezTo>
                    <a:pt x="4562" y="848"/>
                    <a:pt x="4665" y="989"/>
                    <a:pt x="4705" y="1130"/>
                  </a:cubicBezTo>
                  <a:cubicBezTo>
                    <a:pt x="4757" y="1300"/>
                    <a:pt x="4861" y="1459"/>
                    <a:pt x="5001" y="1459"/>
                  </a:cubicBezTo>
                  <a:cubicBezTo>
                    <a:pt x="5037" y="1459"/>
                    <a:pt x="5075" y="1449"/>
                    <a:pt x="5115" y="1425"/>
                  </a:cubicBezTo>
                  <a:cubicBezTo>
                    <a:pt x="5255" y="1361"/>
                    <a:pt x="5367" y="1267"/>
                    <a:pt x="5464" y="1267"/>
                  </a:cubicBezTo>
                  <a:cubicBezTo>
                    <a:pt x="5515" y="1267"/>
                    <a:pt x="5562" y="1293"/>
                    <a:pt x="5606" y="1360"/>
                  </a:cubicBezTo>
                  <a:cubicBezTo>
                    <a:pt x="5721" y="1606"/>
                    <a:pt x="5606" y="1917"/>
                    <a:pt x="5344" y="2032"/>
                  </a:cubicBezTo>
                  <a:cubicBezTo>
                    <a:pt x="5344" y="2032"/>
                    <a:pt x="5350" y="2032"/>
                    <a:pt x="5360" y="2032"/>
                  </a:cubicBezTo>
                  <a:cubicBezTo>
                    <a:pt x="5468" y="2032"/>
                    <a:pt x="6079" y="2005"/>
                    <a:pt x="6213" y="1393"/>
                  </a:cubicBezTo>
                  <a:cubicBezTo>
                    <a:pt x="6331" y="843"/>
                    <a:pt x="5863" y="0"/>
                    <a:pt x="49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 name="Google Shape;3690;p5"/>
            <p:cNvSpPr/>
            <p:nvPr/>
          </p:nvSpPr>
          <p:spPr>
            <a:xfrm>
              <a:off x="8614118" y="2701136"/>
              <a:ext cx="151960" cy="107573"/>
            </a:xfrm>
            <a:custGeom>
              <a:avLst/>
              <a:gdLst/>
              <a:ahLst/>
              <a:cxnLst/>
              <a:rect l="l" t="t" r="r" b="b"/>
              <a:pathLst>
                <a:path w="4656" h="3296" extrusionOk="0">
                  <a:moveTo>
                    <a:pt x="852" y="1"/>
                  </a:moveTo>
                  <a:cubicBezTo>
                    <a:pt x="852" y="1"/>
                    <a:pt x="0" y="919"/>
                    <a:pt x="557" y="1706"/>
                  </a:cubicBezTo>
                  <a:cubicBezTo>
                    <a:pt x="885" y="2165"/>
                    <a:pt x="1393" y="2460"/>
                    <a:pt x="1951" y="2492"/>
                  </a:cubicBezTo>
                  <a:cubicBezTo>
                    <a:pt x="1885" y="2492"/>
                    <a:pt x="1475" y="2492"/>
                    <a:pt x="1311" y="2705"/>
                  </a:cubicBezTo>
                  <a:cubicBezTo>
                    <a:pt x="1180" y="2886"/>
                    <a:pt x="1131" y="3099"/>
                    <a:pt x="1164" y="3296"/>
                  </a:cubicBezTo>
                  <a:cubicBezTo>
                    <a:pt x="1216" y="3204"/>
                    <a:pt x="1310" y="3154"/>
                    <a:pt x="1412" y="3154"/>
                  </a:cubicBezTo>
                  <a:cubicBezTo>
                    <a:pt x="1438" y="3154"/>
                    <a:pt x="1465" y="3158"/>
                    <a:pt x="1492" y="3164"/>
                  </a:cubicBezTo>
                  <a:cubicBezTo>
                    <a:pt x="1598" y="3200"/>
                    <a:pt x="1757" y="3278"/>
                    <a:pt x="1940" y="3278"/>
                  </a:cubicBezTo>
                  <a:cubicBezTo>
                    <a:pt x="2096" y="3278"/>
                    <a:pt x="2269" y="3222"/>
                    <a:pt x="2442" y="3033"/>
                  </a:cubicBezTo>
                  <a:cubicBezTo>
                    <a:pt x="2836" y="2640"/>
                    <a:pt x="3327" y="2869"/>
                    <a:pt x="4655" y="2148"/>
                  </a:cubicBezTo>
                  <a:lnTo>
                    <a:pt x="4655" y="2148"/>
                  </a:lnTo>
                  <a:cubicBezTo>
                    <a:pt x="4655" y="2148"/>
                    <a:pt x="3932" y="2456"/>
                    <a:pt x="3116" y="2456"/>
                  </a:cubicBezTo>
                  <a:cubicBezTo>
                    <a:pt x="2654" y="2456"/>
                    <a:pt x="2162" y="2358"/>
                    <a:pt x="1754" y="2050"/>
                  </a:cubicBezTo>
                  <a:cubicBezTo>
                    <a:pt x="1115" y="1574"/>
                    <a:pt x="770" y="788"/>
                    <a:pt x="85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 name="Google Shape;3691;p5"/>
            <p:cNvSpPr/>
            <p:nvPr/>
          </p:nvSpPr>
          <p:spPr>
            <a:xfrm>
              <a:off x="8815263" y="2458574"/>
              <a:ext cx="144454" cy="205159"/>
            </a:xfrm>
            <a:custGeom>
              <a:avLst/>
              <a:gdLst/>
              <a:ahLst/>
              <a:cxnLst/>
              <a:rect l="l" t="t" r="r" b="b"/>
              <a:pathLst>
                <a:path w="4426" h="6286" extrusionOk="0">
                  <a:moveTo>
                    <a:pt x="2636" y="0"/>
                  </a:moveTo>
                  <a:cubicBezTo>
                    <a:pt x="2142" y="0"/>
                    <a:pt x="1624" y="206"/>
                    <a:pt x="1279" y="614"/>
                  </a:cubicBezTo>
                  <a:cubicBezTo>
                    <a:pt x="0" y="2253"/>
                    <a:pt x="902" y="4269"/>
                    <a:pt x="1656" y="5122"/>
                  </a:cubicBezTo>
                  <a:cubicBezTo>
                    <a:pt x="2082" y="5630"/>
                    <a:pt x="2639" y="6040"/>
                    <a:pt x="3262" y="6285"/>
                  </a:cubicBezTo>
                  <a:cubicBezTo>
                    <a:pt x="2672" y="6023"/>
                    <a:pt x="2164" y="5630"/>
                    <a:pt x="1770" y="5138"/>
                  </a:cubicBezTo>
                  <a:cubicBezTo>
                    <a:pt x="1492" y="4745"/>
                    <a:pt x="1295" y="4302"/>
                    <a:pt x="1164" y="3860"/>
                  </a:cubicBezTo>
                  <a:cubicBezTo>
                    <a:pt x="1016" y="3319"/>
                    <a:pt x="951" y="2761"/>
                    <a:pt x="1000" y="2220"/>
                  </a:cubicBezTo>
                  <a:cubicBezTo>
                    <a:pt x="1131" y="745"/>
                    <a:pt x="1951" y="188"/>
                    <a:pt x="2705" y="172"/>
                  </a:cubicBezTo>
                  <a:cubicBezTo>
                    <a:pt x="3065" y="172"/>
                    <a:pt x="3393" y="303"/>
                    <a:pt x="3639" y="565"/>
                  </a:cubicBezTo>
                  <a:cubicBezTo>
                    <a:pt x="4278" y="1106"/>
                    <a:pt x="3918" y="2040"/>
                    <a:pt x="3377" y="2270"/>
                  </a:cubicBezTo>
                  <a:cubicBezTo>
                    <a:pt x="3258" y="2337"/>
                    <a:pt x="3131" y="2370"/>
                    <a:pt x="3002" y="2370"/>
                  </a:cubicBezTo>
                  <a:cubicBezTo>
                    <a:pt x="2881" y="2370"/>
                    <a:pt x="2758" y="2341"/>
                    <a:pt x="2639" y="2286"/>
                  </a:cubicBezTo>
                  <a:cubicBezTo>
                    <a:pt x="2475" y="2204"/>
                    <a:pt x="2344" y="2024"/>
                    <a:pt x="2328" y="1827"/>
                  </a:cubicBezTo>
                  <a:cubicBezTo>
                    <a:pt x="2322" y="1741"/>
                    <a:pt x="2343" y="1719"/>
                    <a:pt x="2389" y="1719"/>
                  </a:cubicBezTo>
                  <a:cubicBezTo>
                    <a:pt x="2433" y="1719"/>
                    <a:pt x="2499" y="1740"/>
                    <a:pt x="2584" y="1740"/>
                  </a:cubicBezTo>
                  <a:cubicBezTo>
                    <a:pt x="2643" y="1740"/>
                    <a:pt x="2711" y="1730"/>
                    <a:pt x="2787" y="1696"/>
                  </a:cubicBezTo>
                  <a:cubicBezTo>
                    <a:pt x="3000" y="1565"/>
                    <a:pt x="3033" y="1286"/>
                    <a:pt x="2869" y="1122"/>
                  </a:cubicBezTo>
                  <a:cubicBezTo>
                    <a:pt x="2801" y="1054"/>
                    <a:pt x="2702" y="1016"/>
                    <a:pt x="2599" y="1016"/>
                  </a:cubicBezTo>
                  <a:cubicBezTo>
                    <a:pt x="2404" y="1016"/>
                    <a:pt x="2196" y="1155"/>
                    <a:pt x="2164" y="1499"/>
                  </a:cubicBezTo>
                  <a:cubicBezTo>
                    <a:pt x="2131" y="1729"/>
                    <a:pt x="2197" y="1975"/>
                    <a:pt x="2361" y="2155"/>
                  </a:cubicBezTo>
                  <a:cubicBezTo>
                    <a:pt x="2377" y="2171"/>
                    <a:pt x="2410" y="2188"/>
                    <a:pt x="2426" y="2220"/>
                  </a:cubicBezTo>
                  <a:lnTo>
                    <a:pt x="2475" y="2270"/>
                  </a:lnTo>
                  <a:lnTo>
                    <a:pt x="2524" y="2302"/>
                  </a:lnTo>
                  <a:lnTo>
                    <a:pt x="2574" y="2319"/>
                  </a:lnTo>
                  <a:lnTo>
                    <a:pt x="2606" y="2352"/>
                  </a:lnTo>
                  <a:cubicBezTo>
                    <a:pt x="2729" y="2409"/>
                    <a:pt x="2865" y="2438"/>
                    <a:pt x="3002" y="2438"/>
                  </a:cubicBezTo>
                  <a:cubicBezTo>
                    <a:pt x="3139" y="2438"/>
                    <a:pt x="3278" y="2409"/>
                    <a:pt x="3410" y="2352"/>
                  </a:cubicBezTo>
                  <a:cubicBezTo>
                    <a:pt x="4000" y="2139"/>
                    <a:pt x="4426" y="1089"/>
                    <a:pt x="3721" y="450"/>
                  </a:cubicBezTo>
                  <a:cubicBezTo>
                    <a:pt x="3457" y="149"/>
                    <a:pt x="3056" y="0"/>
                    <a:pt x="26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 name="Google Shape;3692;p5"/>
            <p:cNvSpPr/>
            <p:nvPr/>
          </p:nvSpPr>
          <p:spPr>
            <a:xfrm>
              <a:off x="8249263" y="2853129"/>
              <a:ext cx="47096" cy="36913"/>
            </a:xfrm>
            <a:custGeom>
              <a:avLst/>
              <a:gdLst/>
              <a:ahLst/>
              <a:cxnLst/>
              <a:rect l="l" t="t" r="r" b="b"/>
              <a:pathLst>
                <a:path w="1443" h="1131" extrusionOk="0">
                  <a:moveTo>
                    <a:pt x="968" y="1"/>
                  </a:moveTo>
                  <a:cubicBezTo>
                    <a:pt x="791" y="1"/>
                    <a:pt x="636" y="133"/>
                    <a:pt x="623" y="327"/>
                  </a:cubicBezTo>
                  <a:cubicBezTo>
                    <a:pt x="623" y="486"/>
                    <a:pt x="749" y="590"/>
                    <a:pt x="886" y="590"/>
                  </a:cubicBezTo>
                  <a:cubicBezTo>
                    <a:pt x="947" y="590"/>
                    <a:pt x="1010" y="569"/>
                    <a:pt x="1066" y="524"/>
                  </a:cubicBezTo>
                  <a:cubicBezTo>
                    <a:pt x="1066" y="524"/>
                    <a:pt x="1164" y="360"/>
                    <a:pt x="1066" y="294"/>
                  </a:cubicBezTo>
                  <a:cubicBezTo>
                    <a:pt x="1037" y="278"/>
                    <a:pt x="1010" y="270"/>
                    <a:pt x="987" y="270"/>
                  </a:cubicBezTo>
                  <a:cubicBezTo>
                    <a:pt x="916" y="270"/>
                    <a:pt x="873" y="335"/>
                    <a:pt x="885" y="409"/>
                  </a:cubicBezTo>
                  <a:cubicBezTo>
                    <a:pt x="896" y="440"/>
                    <a:pt x="881" y="455"/>
                    <a:pt x="857" y="455"/>
                  </a:cubicBezTo>
                  <a:cubicBezTo>
                    <a:pt x="807" y="455"/>
                    <a:pt x="715" y="389"/>
                    <a:pt x="738" y="278"/>
                  </a:cubicBezTo>
                  <a:cubicBezTo>
                    <a:pt x="749" y="150"/>
                    <a:pt x="851" y="72"/>
                    <a:pt x="968" y="72"/>
                  </a:cubicBezTo>
                  <a:cubicBezTo>
                    <a:pt x="1016" y="72"/>
                    <a:pt x="1067" y="85"/>
                    <a:pt x="1115" y="114"/>
                  </a:cubicBezTo>
                  <a:cubicBezTo>
                    <a:pt x="1377" y="261"/>
                    <a:pt x="1295" y="851"/>
                    <a:pt x="721" y="901"/>
                  </a:cubicBezTo>
                  <a:cubicBezTo>
                    <a:pt x="707" y="902"/>
                    <a:pt x="693" y="902"/>
                    <a:pt x="680" y="902"/>
                  </a:cubicBezTo>
                  <a:cubicBezTo>
                    <a:pt x="319" y="902"/>
                    <a:pt x="0" y="507"/>
                    <a:pt x="0" y="507"/>
                  </a:cubicBezTo>
                  <a:lnTo>
                    <a:pt x="0" y="507"/>
                  </a:lnTo>
                  <a:cubicBezTo>
                    <a:pt x="0" y="704"/>
                    <a:pt x="82" y="884"/>
                    <a:pt x="213" y="1015"/>
                  </a:cubicBezTo>
                  <a:cubicBezTo>
                    <a:pt x="331" y="1094"/>
                    <a:pt x="466" y="1131"/>
                    <a:pt x="601" y="1131"/>
                  </a:cubicBezTo>
                  <a:cubicBezTo>
                    <a:pt x="692" y="1131"/>
                    <a:pt x="783" y="1114"/>
                    <a:pt x="869" y="1081"/>
                  </a:cubicBezTo>
                  <a:cubicBezTo>
                    <a:pt x="1082" y="1032"/>
                    <a:pt x="1262" y="868"/>
                    <a:pt x="1344" y="671"/>
                  </a:cubicBezTo>
                  <a:cubicBezTo>
                    <a:pt x="1443" y="425"/>
                    <a:pt x="1344" y="147"/>
                    <a:pt x="1115" y="32"/>
                  </a:cubicBezTo>
                  <a:cubicBezTo>
                    <a:pt x="1066" y="11"/>
                    <a:pt x="1016" y="1"/>
                    <a:pt x="96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 name="Google Shape;3693;p5"/>
            <p:cNvSpPr/>
            <p:nvPr/>
          </p:nvSpPr>
          <p:spPr>
            <a:xfrm>
              <a:off x="8347143" y="4048314"/>
              <a:ext cx="296414" cy="205975"/>
            </a:xfrm>
            <a:custGeom>
              <a:avLst/>
              <a:gdLst/>
              <a:ahLst/>
              <a:cxnLst/>
              <a:rect l="l" t="t" r="r" b="b"/>
              <a:pathLst>
                <a:path w="9082" h="6311" extrusionOk="0">
                  <a:moveTo>
                    <a:pt x="7070" y="0"/>
                  </a:moveTo>
                  <a:cubicBezTo>
                    <a:pt x="6617" y="0"/>
                    <a:pt x="6189" y="159"/>
                    <a:pt x="5918" y="489"/>
                  </a:cubicBezTo>
                  <a:cubicBezTo>
                    <a:pt x="5541" y="899"/>
                    <a:pt x="5492" y="1538"/>
                    <a:pt x="5820" y="1997"/>
                  </a:cubicBezTo>
                  <a:cubicBezTo>
                    <a:pt x="5902" y="2128"/>
                    <a:pt x="6033" y="2243"/>
                    <a:pt x="6197" y="2308"/>
                  </a:cubicBezTo>
                  <a:lnTo>
                    <a:pt x="6213" y="2325"/>
                  </a:lnTo>
                  <a:lnTo>
                    <a:pt x="6295" y="2341"/>
                  </a:lnTo>
                  <a:cubicBezTo>
                    <a:pt x="6328" y="2357"/>
                    <a:pt x="6361" y="2357"/>
                    <a:pt x="6393" y="2374"/>
                  </a:cubicBezTo>
                  <a:cubicBezTo>
                    <a:pt x="6457" y="2389"/>
                    <a:pt x="6521" y="2396"/>
                    <a:pt x="6585" y="2396"/>
                  </a:cubicBezTo>
                  <a:cubicBezTo>
                    <a:pt x="6802" y="2396"/>
                    <a:pt x="7016" y="2313"/>
                    <a:pt x="7180" y="2161"/>
                  </a:cubicBezTo>
                  <a:cubicBezTo>
                    <a:pt x="7575" y="1750"/>
                    <a:pt x="7294" y="1199"/>
                    <a:pt x="6951" y="1199"/>
                  </a:cubicBezTo>
                  <a:cubicBezTo>
                    <a:pt x="6924" y="1199"/>
                    <a:pt x="6896" y="1203"/>
                    <a:pt x="6869" y="1210"/>
                  </a:cubicBezTo>
                  <a:cubicBezTo>
                    <a:pt x="6557" y="1308"/>
                    <a:pt x="6492" y="1718"/>
                    <a:pt x="6721" y="1849"/>
                  </a:cubicBezTo>
                  <a:cubicBezTo>
                    <a:pt x="6772" y="1872"/>
                    <a:pt x="6826" y="1883"/>
                    <a:pt x="6881" y="1883"/>
                  </a:cubicBezTo>
                  <a:cubicBezTo>
                    <a:pt x="6985" y="1883"/>
                    <a:pt x="7088" y="1843"/>
                    <a:pt x="7164" y="1767"/>
                  </a:cubicBezTo>
                  <a:lnTo>
                    <a:pt x="7164" y="1767"/>
                  </a:lnTo>
                  <a:cubicBezTo>
                    <a:pt x="7197" y="1915"/>
                    <a:pt x="7147" y="2062"/>
                    <a:pt x="7016" y="2144"/>
                  </a:cubicBezTo>
                  <a:cubicBezTo>
                    <a:pt x="6871" y="2253"/>
                    <a:pt x="6691" y="2317"/>
                    <a:pt x="6507" y="2317"/>
                  </a:cubicBezTo>
                  <a:cubicBezTo>
                    <a:pt x="6442" y="2317"/>
                    <a:pt x="6376" y="2309"/>
                    <a:pt x="6311" y="2292"/>
                  </a:cubicBezTo>
                  <a:cubicBezTo>
                    <a:pt x="6229" y="2259"/>
                    <a:pt x="6148" y="2226"/>
                    <a:pt x="6066" y="2177"/>
                  </a:cubicBezTo>
                  <a:cubicBezTo>
                    <a:pt x="5557" y="1767"/>
                    <a:pt x="5525" y="1013"/>
                    <a:pt x="5984" y="554"/>
                  </a:cubicBezTo>
                  <a:cubicBezTo>
                    <a:pt x="6239" y="251"/>
                    <a:pt x="6633" y="107"/>
                    <a:pt x="7049" y="107"/>
                  </a:cubicBezTo>
                  <a:cubicBezTo>
                    <a:pt x="7915" y="107"/>
                    <a:pt x="8879" y="731"/>
                    <a:pt x="8901" y="1849"/>
                  </a:cubicBezTo>
                  <a:cubicBezTo>
                    <a:pt x="8918" y="2652"/>
                    <a:pt x="8491" y="3406"/>
                    <a:pt x="7770" y="3783"/>
                  </a:cubicBezTo>
                  <a:lnTo>
                    <a:pt x="7705" y="3816"/>
                  </a:lnTo>
                  <a:cubicBezTo>
                    <a:pt x="7623" y="3849"/>
                    <a:pt x="7524" y="3865"/>
                    <a:pt x="7442" y="3898"/>
                  </a:cubicBezTo>
                  <a:cubicBezTo>
                    <a:pt x="7218" y="3950"/>
                    <a:pt x="6994" y="3972"/>
                    <a:pt x="6771" y="3972"/>
                  </a:cubicBezTo>
                  <a:cubicBezTo>
                    <a:pt x="5188" y="3972"/>
                    <a:pt x="3657" y="2835"/>
                    <a:pt x="2318" y="2835"/>
                  </a:cubicBezTo>
                  <a:cubicBezTo>
                    <a:pt x="2166" y="2835"/>
                    <a:pt x="2016" y="2849"/>
                    <a:pt x="1869" y="2882"/>
                  </a:cubicBezTo>
                  <a:cubicBezTo>
                    <a:pt x="624" y="3161"/>
                    <a:pt x="247" y="4046"/>
                    <a:pt x="148" y="4587"/>
                  </a:cubicBezTo>
                  <a:cubicBezTo>
                    <a:pt x="1" y="5128"/>
                    <a:pt x="115" y="5734"/>
                    <a:pt x="558" y="6062"/>
                  </a:cubicBezTo>
                  <a:cubicBezTo>
                    <a:pt x="785" y="6232"/>
                    <a:pt x="1058" y="6310"/>
                    <a:pt x="1324" y="6310"/>
                  </a:cubicBezTo>
                  <a:cubicBezTo>
                    <a:pt x="1749" y="6310"/>
                    <a:pt x="2157" y="6110"/>
                    <a:pt x="2328" y="5767"/>
                  </a:cubicBezTo>
                  <a:cubicBezTo>
                    <a:pt x="2656" y="5226"/>
                    <a:pt x="2361" y="4521"/>
                    <a:pt x="1869" y="4390"/>
                  </a:cubicBezTo>
                  <a:cubicBezTo>
                    <a:pt x="1771" y="4351"/>
                    <a:pt x="1671" y="4332"/>
                    <a:pt x="1572" y="4332"/>
                  </a:cubicBezTo>
                  <a:cubicBezTo>
                    <a:pt x="1258" y="4332"/>
                    <a:pt x="965" y="4521"/>
                    <a:pt x="853" y="4832"/>
                  </a:cubicBezTo>
                  <a:cubicBezTo>
                    <a:pt x="804" y="4964"/>
                    <a:pt x="804" y="5095"/>
                    <a:pt x="820" y="5226"/>
                  </a:cubicBezTo>
                  <a:lnTo>
                    <a:pt x="837" y="5275"/>
                  </a:lnTo>
                  <a:cubicBezTo>
                    <a:pt x="837" y="5275"/>
                    <a:pt x="837" y="5291"/>
                    <a:pt x="837" y="5291"/>
                  </a:cubicBezTo>
                  <a:cubicBezTo>
                    <a:pt x="911" y="5526"/>
                    <a:pt x="1124" y="5667"/>
                    <a:pt x="1343" y="5667"/>
                  </a:cubicBezTo>
                  <a:cubicBezTo>
                    <a:pt x="1416" y="5667"/>
                    <a:pt x="1489" y="5652"/>
                    <a:pt x="1558" y="5619"/>
                  </a:cubicBezTo>
                  <a:cubicBezTo>
                    <a:pt x="1909" y="5476"/>
                    <a:pt x="1794" y="4913"/>
                    <a:pt x="1440" y="4913"/>
                  </a:cubicBezTo>
                  <a:cubicBezTo>
                    <a:pt x="1431" y="4913"/>
                    <a:pt x="1421" y="4914"/>
                    <a:pt x="1410" y="4914"/>
                  </a:cubicBezTo>
                  <a:cubicBezTo>
                    <a:pt x="1050" y="4964"/>
                    <a:pt x="1099" y="5324"/>
                    <a:pt x="1050" y="5373"/>
                  </a:cubicBezTo>
                  <a:cubicBezTo>
                    <a:pt x="1039" y="5387"/>
                    <a:pt x="1027" y="5393"/>
                    <a:pt x="1015" y="5393"/>
                  </a:cubicBezTo>
                  <a:cubicBezTo>
                    <a:pt x="969" y="5393"/>
                    <a:pt x="915" y="5314"/>
                    <a:pt x="902" y="5275"/>
                  </a:cubicBezTo>
                  <a:cubicBezTo>
                    <a:pt x="820" y="5095"/>
                    <a:pt x="837" y="4882"/>
                    <a:pt x="935" y="4701"/>
                  </a:cubicBezTo>
                  <a:cubicBezTo>
                    <a:pt x="1073" y="4506"/>
                    <a:pt x="1300" y="4391"/>
                    <a:pt x="1537" y="4391"/>
                  </a:cubicBezTo>
                  <a:cubicBezTo>
                    <a:pt x="1637" y="4391"/>
                    <a:pt x="1739" y="4412"/>
                    <a:pt x="1837" y="4455"/>
                  </a:cubicBezTo>
                  <a:cubicBezTo>
                    <a:pt x="2296" y="4570"/>
                    <a:pt x="2541" y="5226"/>
                    <a:pt x="2230" y="5718"/>
                  </a:cubicBezTo>
                  <a:cubicBezTo>
                    <a:pt x="2069" y="6029"/>
                    <a:pt x="1693" y="6211"/>
                    <a:pt x="1305" y="6211"/>
                  </a:cubicBezTo>
                  <a:cubicBezTo>
                    <a:pt x="1060" y="6211"/>
                    <a:pt x="810" y="6138"/>
                    <a:pt x="607" y="5980"/>
                  </a:cubicBezTo>
                  <a:cubicBezTo>
                    <a:pt x="66" y="5570"/>
                    <a:pt x="115" y="4636"/>
                    <a:pt x="542" y="4062"/>
                  </a:cubicBezTo>
                  <a:cubicBezTo>
                    <a:pt x="910" y="3583"/>
                    <a:pt x="1491" y="3343"/>
                    <a:pt x="2098" y="3343"/>
                  </a:cubicBezTo>
                  <a:cubicBezTo>
                    <a:pt x="2300" y="3343"/>
                    <a:pt x="2505" y="3370"/>
                    <a:pt x="2705" y="3423"/>
                  </a:cubicBezTo>
                  <a:cubicBezTo>
                    <a:pt x="3525" y="3620"/>
                    <a:pt x="4344" y="3947"/>
                    <a:pt x="5230" y="4193"/>
                  </a:cubicBezTo>
                  <a:cubicBezTo>
                    <a:pt x="5550" y="4253"/>
                    <a:pt x="5879" y="4286"/>
                    <a:pt x="6206" y="4286"/>
                  </a:cubicBezTo>
                  <a:cubicBezTo>
                    <a:pt x="6782" y="4286"/>
                    <a:pt x="7350" y="4182"/>
                    <a:pt x="7852" y="3931"/>
                  </a:cubicBezTo>
                  <a:cubicBezTo>
                    <a:pt x="8623" y="3521"/>
                    <a:pt x="9082" y="2718"/>
                    <a:pt x="9049" y="1849"/>
                  </a:cubicBezTo>
                  <a:cubicBezTo>
                    <a:pt x="9016" y="653"/>
                    <a:pt x="7990" y="0"/>
                    <a:pt x="707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 name="Google Shape;3694;p5"/>
            <p:cNvSpPr/>
            <p:nvPr/>
          </p:nvSpPr>
          <p:spPr>
            <a:xfrm>
              <a:off x="8248186" y="4225797"/>
              <a:ext cx="201178" cy="201732"/>
            </a:xfrm>
            <a:custGeom>
              <a:avLst/>
              <a:gdLst/>
              <a:ahLst/>
              <a:cxnLst/>
              <a:rect l="l" t="t" r="r" b="b"/>
              <a:pathLst>
                <a:path w="6164" h="6181" extrusionOk="0">
                  <a:moveTo>
                    <a:pt x="3082" y="1"/>
                  </a:moveTo>
                  <a:cubicBezTo>
                    <a:pt x="3033" y="116"/>
                    <a:pt x="3016" y="230"/>
                    <a:pt x="3000" y="362"/>
                  </a:cubicBezTo>
                  <a:cubicBezTo>
                    <a:pt x="3000" y="362"/>
                    <a:pt x="2918" y="1263"/>
                    <a:pt x="2033" y="1378"/>
                  </a:cubicBezTo>
                  <a:cubicBezTo>
                    <a:pt x="1164" y="1509"/>
                    <a:pt x="590" y="1624"/>
                    <a:pt x="558" y="2296"/>
                  </a:cubicBezTo>
                  <a:cubicBezTo>
                    <a:pt x="528" y="2896"/>
                    <a:pt x="333" y="3222"/>
                    <a:pt x="73" y="3222"/>
                  </a:cubicBezTo>
                  <a:cubicBezTo>
                    <a:pt x="49" y="3222"/>
                    <a:pt x="25" y="3219"/>
                    <a:pt x="0" y="3214"/>
                  </a:cubicBezTo>
                  <a:lnTo>
                    <a:pt x="0" y="3214"/>
                  </a:lnTo>
                  <a:cubicBezTo>
                    <a:pt x="0" y="3214"/>
                    <a:pt x="366" y="3762"/>
                    <a:pt x="973" y="3762"/>
                  </a:cubicBezTo>
                  <a:cubicBezTo>
                    <a:pt x="1093" y="3762"/>
                    <a:pt x="1223" y="3740"/>
                    <a:pt x="1361" y="3689"/>
                  </a:cubicBezTo>
                  <a:cubicBezTo>
                    <a:pt x="2180" y="3361"/>
                    <a:pt x="2115" y="2820"/>
                    <a:pt x="2131" y="2656"/>
                  </a:cubicBezTo>
                  <a:cubicBezTo>
                    <a:pt x="2147" y="2518"/>
                    <a:pt x="2205" y="2309"/>
                    <a:pt x="2346" y="2309"/>
                  </a:cubicBezTo>
                  <a:cubicBezTo>
                    <a:pt x="2356" y="2309"/>
                    <a:pt x="2366" y="2310"/>
                    <a:pt x="2377" y="2312"/>
                  </a:cubicBezTo>
                  <a:cubicBezTo>
                    <a:pt x="2541" y="2345"/>
                    <a:pt x="2607" y="2656"/>
                    <a:pt x="2377" y="2951"/>
                  </a:cubicBezTo>
                  <a:cubicBezTo>
                    <a:pt x="2033" y="3312"/>
                    <a:pt x="2000" y="3853"/>
                    <a:pt x="2279" y="4263"/>
                  </a:cubicBezTo>
                  <a:cubicBezTo>
                    <a:pt x="2639" y="4820"/>
                    <a:pt x="3082" y="6180"/>
                    <a:pt x="3082" y="6180"/>
                  </a:cubicBezTo>
                  <a:cubicBezTo>
                    <a:pt x="3082" y="6180"/>
                    <a:pt x="3524" y="4804"/>
                    <a:pt x="3885" y="4263"/>
                  </a:cubicBezTo>
                  <a:cubicBezTo>
                    <a:pt x="4180" y="3853"/>
                    <a:pt x="4131" y="3312"/>
                    <a:pt x="3787" y="2951"/>
                  </a:cubicBezTo>
                  <a:cubicBezTo>
                    <a:pt x="3557" y="2656"/>
                    <a:pt x="3623" y="2345"/>
                    <a:pt x="3787" y="2312"/>
                  </a:cubicBezTo>
                  <a:cubicBezTo>
                    <a:pt x="3797" y="2310"/>
                    <a:pt x="3807" y="2309"/>
                    <a:pt x="3817" y="2309"/>
                  </a:cubicBezTo>
                  <a:cubicBezTo>
                    <a:pt x="3945" y="2309"/>
                    <a:pt x="4017" y="2504"/>
                    <a:pt x="4033" y="2656"/>
                  </a:cubicBezTo>
                  <a:cubicBezTo>
                    <a:pt x="4033" y="2820"/>
                    <a:pt x="3983" y="3378"/>
                    <a:pt x="4803" y="3689"/>
                  </a:cubicBezTo>
                  <a:cubicBezTo>
                    <a:pt x="4935" y="3736"/>
                    <a:pt x="5059" y="3756"/>
                    <a:pt x="5175" y="3756"/>
                  </a:cubicBezTo>
                  <a:cubicBezTo>
                    <a:pt x="5782" y="3756"/>
                    <a:pt x="6163" y="3214"/>
                    <a:pt x="6164" y="3214"/>
                  </a:cubicBezTo>
                  <a:lnTo>
                    <a:pt x="6164" y="3214"/>
                  </a:lnTo>
                  <a:cubicBezTo>
                    <a:pt x="6137" y="3219"/>
                    <a:pt x="6112" y="3222"/>
                    <a:pt x="6087" y="3222"/>
                  </a:cubicBezTo>
                  <a:cubicBezTo>
                    <a:pt x="5815" y="3222"/>
                    <a:pt x="5620" y="2896"/>
                    <a:pt x="5590" y="2296"/>
                  </a:cubicBezTo>
                  <a:cubicBezTo>
                    <a:pt x="5557" y="1624"/>
                    <a:pt x="4983" y="1493"/>
                    <a:pt x="4115" y="1378"/>
                  </a:cubicBezTo>
                  <a:cubicBezTo>
                    <a:pt x="3229" y="1263"/>
                    <a:pt x="3147" y="362"/>
                    <a:pt x="3147" y="362"/>
                  </a:cubicBezTo>
                  <a:cubicBezTo>
                    <a:pt x="3131" y="230"/>
                    <a:pt x="3115" y="116"/>
                    <a:pt x="30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 name="Google Shape;3695;p5"/>
            <p:cNvSpPr/>
            <p:nvPr/>
          </p:nvSpPr>
          <p:spPr>
            <a:xfrm>
              <a:off x="8382979" y="4165254"/>
              <a:ext cx="210838" cy="120498"/>
            </a:xfrm>
            <a:custGeom>
              <a:avLst/>
              <a:gdLst/>
              <a:ahLst/>
              <a:cxnLst/>
              <a:rect l="l" t="t" r="r" b="b"/>
              <a:pathLst>
                <a:path w="6460" h="3692" extrusionOk="0">
                  <a:moveTo>
                    <a:pt x="954" y="1"/>
                  </a:moveTo>
                  <a:cubicBezTo>
                    <a:pt x="333" y="1"/>
                    <a:pt x="1" y="266"/>
                    <a:pt x="1" y="266"/>
                  </a:cubicBezTo>
                  <a:cubicBezTo>
                    <a:pt x="238" y="192"/>
                    <a:pt x="455" y="142"/>
                    <a:pt x="670" y="142"/>
                  </a:cubicBezTo>
                  <a:cubicBezTo>
                    <a:pt x="976" y="142"/>
                    <a:pt x="1277" y="242"/>
                    <a:pt x="1624" y="512"/>
                  </a:cubicBezTo>
                  <a:cubicBezTo>
                    <a:pt x="2214" y="954"/>
                    <a:pt x="1853" y="1708"/>
                    <a:pt x="1755" y="2200"/>
                  </a:cubicBezTo>
                  <a:cubicBezTo>
                    <a:pt x="1657" y="2708"/>
                    <a:pt x="2361" y="2921"/>
                    <a:pt x="2738" y="3085"/>
                  </a:cubicBezTo>
                  <a:cubicBezTo>
                    <a:pt x="3099" y="3249"/>
                    <a:pt x="2902" y="3692"/>
                    <a:pt x="2902" y="3692"/>
                  </a:cubicBezTo>
                  <a:cubicBezTo>
                    <a:pt x="4246" y="2872"/>
                    <a:pt x="3378" y="1938"/>
                    <a:pt x="3148" y="1659"/>
                  </a:cubicBezTo>
                  <a:cubicBezTo>
                    <a:pt x="2973" y="1443"/>
                    <a:pt x="3086" y="1216"/>
                    <a:pt x="3269" y="1216"/>
                  </a:cubicBezTo>
                  <a:cubicBezTo>
                    <a:pt x="3308" y="1216"/>
                    <a:pt x="3351" y="1226"/>
                    <a:pt x="3394" y="1249"/>
                  </a:cubicBezTo>
                  <a:cubicBezTo>
                    <a:pt x="3640" y="1381"/>
                    <a:pt x="3263" y="1872"/>
                    <a:pt x="3951" y="2315"/>
                  </a:cubicBezTo>
                  <a:cubicBezTo>
                    <a:pt x="4116" y="2419"/>
                    <a:pt x="4271" y="2459"/>
                    <a:pt x="4411" y="2459"/>
                  </a:cubicBezTo>
                  <a:cubicBezTo>
                    <a:pt x="4842" y="2459"/>
                    <a:pt x="5131" y="2085"/>
                    <a:pt x="5131" y="2085"/>
                  </a:cubicBezTo>
                  <a:lnTo>
                    <a:pt x="5131" y="2085"/>
                  </a:lnTo>
                  <a:cubicBezTo>
                    <a:pt x="5120" y="2086"/>
                    <a:pt x="5109" y="2087"/>
                    <a:pt x="5098" y="2087"/>
                  </a:cubicBezTo>
                  <a:cubicBezTo>
                    <a:pt x="4750" y="2087"/>
                    <a:pt x="4946" y="1573"/>
                    <a:pt x="4787" y="1413"/>
                  </a:cubicBezTo>
                  <a:cubicBezTo>
                    <a:pt x="4703" y="1350"/>
                    <a:pt x="4606" y="1321"/>
                    <a:pt x="4512" y="1321"/>
                  </a:cubicBezTo>
                  <a:cubicBezTo>
                    <a:pt x="4459" y="1321"/>
                    <a:pt x="4408" y="1330"/>
                    <a:pt x="4361" y="1348"/>
                  </a:cubicBezTo>
                  <a:cubicBezTo>
                    <a:pt x="4307" y="1360"/>
                    <a:pt x="4253" y="1367"/>
                    <a:pt x="4205" y="1367"/>
                  </a:cubicBezTo>
                  <a:cubicBezTo>
                    <a:pt x="4066" y="1367"/>
                    <a:pt x="3972" y="1314"/>
                    <a:pt x="4033" y="1217"/>
                  </a:cubicBezTo>
                  <a:cubicBezTo>
                    <a:pt x="4067" y="1175"/>
                    <a:pt x="4103" y="1159"/>
                    <a:pt x="4149" y="1159"/>
                  </a:cubicBezTo>
                  <a:cubicBezTo>
                    <a:pt x="4284" y="1159"/>
                    <a:pt x="4509" y="1295"/>
                    <a:pt x="5033" y="1331"/>
                  </a:cubicBezTo>
                  <a:cubicBezTo>
                    <a:pt x="5061" y="1333"/>
                    <a:pt x="5088" y="1334"/>
                    <a:pt x="5115" y="1334"/>
                  </a:cubicBezTo>
                  <a:cubicBezTo>
                    <a:pt x="5893" y="1334"/>
                    <a:pt x="6459" y="676"/>
                    <a:pt x="6459" y="676"/>
                  </a:cubicBezTo>
                  <a:lnTo>
                    <a:pt x="6459" y="676"/>
                  </a:lnTo>
                  <a:cubicBezTo>
                    <a:pt x="6005" y="932"/>
                    <a:pt x="5521" y="1030"/>
                    <a:pt x="5034" y="1030"/>
                  </a:cubicBezTo>
                  <a:cubicBezTo>
                    <a:pt x="3869" y="1030"/>
                    <a:pt x="2686" y="468"/>
                    <a:pt x="1853" y="168"/>
                  </a:cubicBezTo>
                  <a:cubicBezTo>
                    <a:pt x="1508" y="45"/>
                    <a:pt x="1207" y="1"/>
                    <a:pt x="95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 name="Google Shape;3696;p5"/>
            <p:cNvSpPr/>
            <p:nvPr/>
          </p:nvSpPr>
          <p:spPr>
            <a:xfrm>
              <a:off x="8437027" y="4045246"/>
              <a:ext cx="118246" cy="82703"/>
            </a:xfrm>
            <a:custGeom>
              <a:avLst/>
              <a:gdLst/>
              <a:ahLst/>
              <a:cxnLst/>
              <a:rect l="l" t="t" r="r" b="b"/>
              <a:pathLst>
                <a:path w="3623" h="2534" extrusionOk="0">
                  <a:moveTo>
                    <a:pt x="2529" y="1"/>
                  </a:moveTo>
                  <a:cubicBezTo>
                    <a:pt x="1935" y="1"/>
                    <a:pt x="1246" y="124"/>
                    <a:pt x="869" y="616"/>
                  </a:cubicBezTo>
                  <a:cubicBezTo>
                    <a:pt x="1" y="1763"/>
                    <a:pt x="525" y="2533"/>
                    <a:pt x="525" y="2533"/>
                  </a:cubicBezTo>
                  <a:cubicBezTo>
                    <a:pt x="525" y="2533"/>
                    <a:pt x="361" y="2173"/>
                    <a:pt x="1394" y="2156"/>
                  </a:cubicBezTo>
                  <a:cubicBezTo>
                    <a:pt x="2426" y="2156"/>
                    <a:pt x="2312" y="1501"/>
                    <a:pt x="2263" y="1271"/>
                  </a:cubicBezTo>
                  <a:cubicBezTo>
                    <a:pt x="2181" y="1025"/>
                    <a:pt x="2246" y="747"/>
                    <a:pt x="2426" y="550"/>
                  </a:cubicBezTo>
                  <a:cubicBezTo>
                    <a:pt x="2656" y="206"/>
                    <a:pt x="3623" y="124"/>
                    <a:pt x="3623" y="124"/>
                  </a:cubicBezTo>
                  <a:cubicBezTo>
                    <a:pt x="3623" y="124"/>
                    <a:pt x="3123" y="1"/>
                    <a:pt x="252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 name="Google Shape;3697;p5"/>
            <p:cNvSpPr/>
            <p:nvPr/>
          </p:nvSpPr>
          <p:spPr>
            <a:xfrm>
              <a:off x="8527432" y="3957777"/>
              <a:ext cx="73859" cy="87599"/>
            </a:xfrm>
            <a:custGeom>
              <a:avLst/>
              <a:gdLst/>
              <a:ahLst/>
              <a:cxnLst/>
              <a:rect l="l" t="t" r="r" b="b"/>
              <a:pathLst>
                <a:path w="2263" h="2684" extrusionOk="0">
                  <a:moveTo>
                    <a:pt x="1132" y="1"/>
                  </a:moveTo>
                  <a:cubicBezTo>
                    <a:pt x="1132" y="1"/>
                    <a:pt x="1345" y="542"/>
                    <a:pt x="984" y="739"/>
                  </a:cubicBezTo>
                  <a:cubicBezTo>
                    <a:pt x="624" y="919"/>
                    <a:pt x="1" y="1345"/>
                    <a:pt x="247" y="2017"/>
                  </a:cubicBezTo>
                  <a:cubicBezTo>
                    <a:pt x="490" y="2684"/>
                    <a:pt x="1670" y="2431"/>
                    <a:pt x="2249" y="2603"/>
                  </a:cubicBezTo>
                  <a:lnTo>
                    <a:pt x="2249" y="2603"/>
                  </a:lnTo>
                  <a:cubicBezTo>
                    <a:pt x="2138" y="2553"/>
                    <a:pt x="1399" y="2110"/>
                    <a:pt x="1459" y="1443"/>
                  </a:cubicBezTo>
                  <a:cubicBezTo>
                    <a:pt x="1525" y="706"/>
                    <a:pt x="1427" y="181"/>
                    <a:pt x="1132" y="1"/>
                  </a:cubicBezTo>
                  <a:close/>
                  <a:moveTo>
                    <a:pt x="2249" y="2603"/>
                  </a:moveTo>
                  <a:cubicBezTo>
                    <a:pt x="2256" y="2606"/>
                    <a:pt x="2260" y="2608"/>
                    <a:pt x="2262" y="2608"/>
                  </a:cubicBezTo>
                  <a:cubicBezTo>
                    <a:pt x="2262" y="2608"/>
                    <a:pt x="2263" y="2607"/>
                    <a:pt x="2263" y="2607"/>
                  </a:cubicBezTo>
                  <a:cubicBezTo>
                    <a:pt x="2258" y="2606"/>
                    <a:pt x="2253" y="2604"/>
                    <a:pt x="2249" y="2603"/>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 name="Google Shape;3698;p5"/>
            <p:cNvSpPr/>
            <p:nvPr/>
          </p:nvSpPr>
          <p:spPr>
            <a:xfrm>
              <a:off x="8607133" y="3996322"/>
              <a:ext cx="103820" cy="140700"/>
            </a:xfrm>
            <a:custGeom>
              <a:avLst/>
              <a:gdLst/>
              <a:ahLst/>
              <a:cxnLst/>
              <a:rect l="l" t="t" r="r" b="b"/>
              <a:pathLst>
                <a:path w="3181" h="4311" extrusionOk="0">
                  <a:moveTo>
                    <a:pt x="378" y="0"/>
                  </a:moveTo>
                  <a:lnTo>
                    <a:pt x="378" y="0"/>
                  </a:lnTo>
                  <a:cubicBezTo>
                    <a:pt x="1" y="1344"/>
                    <a:pt x="542" y="1606"/>
                    <a:pt x="1099" y="2475"/>
                  </a:cubicBezTo>
                  <a:cubicBezTo>
                    <a:pt x="1640" y="3344"/>
                    <a:pt x="1050" y="4311"/>
                    <a:pt x="1050" y="4311"/>
                  </a:cubicBezTo>
                  <a:cubicBezTo>
                    <a:pt x="1443" y="4032"/>
                    <a:pt x="1788" y="3360"/>
                    <a:pt x="2492" y="2918"/>
                  </a:cubicBezTo>
                  <a:cubicBezTo>
                    <a:pt x="3181" y="2492"/>
                    <a:pt x="2902" y="1590"/>
                    <a:pt x="2902" y="1590"/>
                  </a:cubicBezTo>
                  <a:lnTo>
                    <a:pt x="2902" y="1590"/>
                  </a:lnTo>
                  <a:cubicBezTo>
                    <a:pt x="2863" y="1695"/>
                    <a:pt x="2761" y="1747"/>
                    <a:pt x="2587" y="1747"/>
                  </a:cubicBezTo>
                  <a:cubicBezTo>
                    <a:pt x="2544" y="1747"/>
                    <a:pt x="2496" y="1744"/>
                    <a:pt x="2443" y="1738"/>
                  </a:cubicBezTo>
                  <a:cubicBezTo>
                    <a:pt x="2414" y="1730"/>
                    <a:pt x="2385" y="1727"/>
                    <a:pt x="2357" y="1727"/>
                  </a:cubicBezTo>
                  <a:cubicBezTo>
                    <a:pt x="2134" y="1727"/>
                    <a:pt x="1961" y="1947"/>
                    <a:pt x="2033" y="2180"/>
                  </a:cubicBezTo>
                  <a:cubicBezTo>
                    <a:pt x="2114" y="2354"/>
                    <a:pt x="1975" y="2518"/>
                    <a:pt x="1814" y="2518"/>
                  </a:cubicBezTo>
                  <a:cubicBezTo>
                    <a:pt x="1778" y="2518"/>
                    <a:pt x="1742" y="2510"/>
                    <a:pt x="1706" y="2492"/>
                  </a:cubicBezTo>
                  <a:cubicBezTo>
                    <a:pt x="1558" y="2426"/>
                    <a:pt x="1558" y="2065"/>
                    <a:pt x="1771" y="1885"/>
                  </a:cubicBezTo>
                  <a:cubicBezTo>
                    <a:pt x="1984" y="1705"/>
                    <a:pt x="2132" y="1311"/>
                    <a:pt x="1952" y="689"/>
                  </a:cubicBezTo>
                  <a:cubicBezTo>
                    <a:pt x="1798" y="202"/>
                    <a:pt x="1325" y="96"/>
                    <a:pt x="1008" y="96"/>
                  </a:cubicBezTo>
                  <a:cubicBezTo>
                    <a:pt x="918" y="96"/>
                    <a:pt x="842" y="104"/>
                    <a:pt x="788" y="115"/>
                  </a:cubicBezTo>
                  <a:cubicBezTo>
                    <a:pt x="757" y="122"/>
                    <a:pt x="725" y="125"/>
                    <a:pt x="694" y="125"/>
                  </a:cubicBezTo>
                  <a:cubicBezTo>
                    <a:pt x="575" y="125"/>
                    <a:pt x="456" y="78"/>
                    <a:pt x="3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 name="Google Shape;3699;p5"/>
            <p:cNvSpPr/>
            <p:nvPr/>
          </p:nvSpPr>
          <p:spPr>
            <a:xfrm>
              <a:off x="8616761" y="4052491"/>
              <a:ext cx="33" cy="33"/>
            </a:xfrm>
            <a:custGeom>
              <a:avLst/>
              <a:gdLst/>
              <a:ahLst/>
              <a:cxnLst/>
              <a:rect l="l" t="t" r="r" b="b"/>
              <a:pathLst>
                <a:path w="1" h="1" extrusionOk="0">
                  <a:moveTo>
                    <a:pt x="1" y="0"/>
                  </a:moveTo>
                  <a:lnTo>
                    <a:pt x="1" y="0"/>
                  </a:lnTo>
                  <a:lnTo>
                    <a:pt x="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 name="Google Shape;3700;p5"/>
            <p:cNvSpPr/>
            <p:nvPr/>
          </p:nvSpPr>
          <p:spPr>
            <a:xfrm>
              <a:off x="8583602" y="3788813"/>
              <a:ext cx="264853" cy="264755"/>
            </a:xfrm>
            <a:custGeom>
              <a:avLst/>
              <a:gdLst/>
              <a:ahLst/>
              <a:cxnLst/>
              <a:rect l="l" t="t" r="r" b="b"/>
              <a:pathLst>
                <a:path w="8115" h="8112" extrusionOk="0">
                  <a:moveTo>
                    <a:pt x="5777" y="1"/>
                  </a:moveTo>
                  <a:cubicBezTo>
                    <a:pt x="5253" y="1"/>
                    <a:pt x="4736" y="177"/>
                    <a:pt x="4426" y="572"/>
                  </a:cubicBezTo>
                  <a:cubicBezTo>
                    <a:pt x="4131" y="998"/>
                    <a:pt x="4082" y="1572"/>
                    <a:pt x="4312" y="2031"/>
                  </a:cubicBezTo>
                  <a:cubicBezTo>
                    <a:pt x="4521" y="2449"/>
                    <a:pt x="4859" y="2599"/>
                    <a:pt x="5191" y="2599"/>
                  </a:cubicBezTo>
                  <a:cubicBezTo>
                    <a:pt x="5536" y="2599"/>
                    <a:pt x="5874" y="2436"/>
                    <a:pt x="6049" y="2244"/>
                  </a:cubicBezTo>
                  <a:cubicBezTo>
                    <a:pt x="6229" y="2047"/>
                    <a:pt x="6295" y="1769"/>
                    <a:pt x="6246" y="1490"/>
                  </a:cubicBezTo>
                  <a:cubicBezTo>
                    <a:pt x="6197" y="1169"/>
                    <a:pt x="5965" y="1033"/>
                    <a:pt x="5752" y="1033"/>
                  </a:cubicBezTo>
                  <a:cubicBezTo>
                    <a:pt x="5606" y="1033"/>
                    <a:pt x="5470" y="1098"/>
                    <a:pt x="5410" y="1211"/>
                  </a:cubicBezTo>
                  <a:cubicBezTo>
                    <a:pt x="5279" y="1506"/>
                    <a:pt x="5344" y="1851"/>
                    <a:pt x="5754" y="1916"/>
                  </a:cubicBezTo>
                  <a:cubicBezTo>
                    <a:pt x="6098" y="1965"/>
                    <a:pt x="5918" y="2408"/>
                    <a:pt x="5475" y="2506"/>
                  </a:cubicBezTo>
                  <a:cubicBezTo>
                    <a:pt x="5391" y="2532"/>
                    <a:pt x="5305" y="2545"/>
                    <a:pt x="5219" y="2545"/>
                  </a:cubicBezTo>
                  <a:cubicBezTo>
                    <a:pt x="4873" y="2545"/>
                    <a:pt x="4538" y="2340"/>
                    <a:pt x="4394" y="1998"/>
                  </a:cubicBezTo>
                  <a:cubicBezTo>
                    <a:pt x="4197" y="1555"/>
                    <a:pt x="4246" y="1031"/>
                    <a:pt x="4525" y="638"/>
                  </a:cubicBezTo>
                  <a:cubicBezTo>
                    <a:pt x="4795" y="300"/>
                    <a:pt x="5254" y="140"/>
                    <a:pt x="5719" y="140"/>
                  </a:cubicBezTo>
                  <a:cubicBezTo>
                    <a:pt x="5818" y="140"/>
                    <a:pt x="5918" y="148"/>
                    <a:pt x="6016" y="162"/>
                  </a:cubicBezTo>
                  <a:cubicBezTo>
                    <a:pt x="7229" y="293"/>
                    <a:pt x="7934" y="1998"/>
                    <a:pt x="7197" y="3145"/>
                  </a:cubicBezTo>
                  <a:cubicBezTo>
                    <a:pt x="6967" y="3522"/>
                    <a:pt x="6639" y="3817"/>
                    <a:pt x="6246" y="3998"/>
                  </a:cubicBezTo>
                  <a:cubicBezTo>
                    <a:pt x="5849" y="4164"/>
                    <a:pt x="5396" y="4247"/>
                    <a:pt x="4871" y="4247"/>
                  </a:cubicBezTo>
                  <a:cubicBezTo>
                    <a:pt x="4462" y="4247"/>
                    <a:pt x="4010" y="4197"/>
                    <a:pt x="3508" y="4096"/>
                  </a:cubicBezTo>
                  <a:cubicBezTo>
                    <a:pt x="3208" y="4039"/>
                    <a:pt x="2914" y="4010"/>
                    <a:pt x="2632" y="4010"/>
                  </a:cubicBezTo>
                  <a:cubicBezTo>
                    <a:pt x="1298" y="4010"/>
                    <a:pt x="240" y="4655"/>
                    <a:pt x="132" y="5981"/>
                  </a:cubicBezTo>
                  <a:cubicBezTo>
                    <a:pt x="1" y="7571"/>
                    <a:pt x="1050" y="8112"/>
                    <a:pt x="1050" y="8112"/>
                  </a:cubicBezTo>
                  <a:cubicBezTo>
                    <a:pt x="1050" y="8112"/>
                    <a:pt x="1033" y="8079"/>
                    <a:pt x="1017" y="8079"/>
                  </a:cubicBezTo>
                  <a:cubicBezTo>
                    <a:pt x="443" y="7424"/>
                    <a:pt x="607" y="6227"/>
                    <a:pt x="607" y="6227"/>
                  </a:cubicBezTo>
                  <a:cubicBezTo>
                    <a:pt x="689" y="5719"/>
                    <a:pt x="951" y="5244"/>
                    <a:pt x="1345" y="4916"/>
                  </a:cubicBezTo>
                  <a:cubicBezTo>
                    <a:pt x="1926" y="4475"/>
                    <a:pt x="2666" y="4389"/>
                    <a:pt x="3154" y="4389"/>
                  </a:cubicBezTo>
                  <a:cubicBezTo>
                    <a:pt x="3464" y="4389"/>
                    <a:pt x="3672" y="4424"/>
                    <a:pt x="3672" y="4424"/>
                  </a:cubicBezTo>
                  <a:cubicBezTo>
                    <a:pt x="3918" y="4440"/>
                    <a:pt x="4164" y="4457"/>
                    <a:pt x="4377" y="4473"/>
                  </a:cubicBezTo>
                  <a:cubicBezTo>
                    <a:pt x="4466" y="4477"/>
                    <a:pt x="4556" y="4480"/>
                    <a:pt x="4647" y="4480"/>
                  </a:cubicBezTo>
                  <a:cubicBezTo>
                    <a:pt x="5621" y="4480"/>
                    <a:pt x="6729" y="4218"/>
                    <a:pt x="7344" y="3244"/>
                  </a:cubicBezTo>
                  <a:cubicBezTo>
                    <a:pt x="8114" y="1982"/>
                    <a:pt x="7360" y="179"/>
                    <a:pt x="6033" y="15"/>
                  </a:cubicBezTo>
                  <a:cubicBezTo>
                    <a:pt x="5948" y="6"/>
                    <a:pt x="5862" y="1"/>
                    <a:pt x="577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 name="Google Shape;3701;p5"/>
            <p:cNvSpPr/>
            <p:nvPr/>
          </p:nvSpPr>
          <p:spPr>
            <a:xfrm>
              <a:off x="8653674" y="3940839"/>
              <a:ext cx="152515" cy="77971"/>
            </a:xfrm>
            <a:custGeom>
              <a:avLst/>
              <a:gdLst/>
              <a:ahLst/>
              <a:cxnLst/>
              <a:rect l="l" t="t" r="r" b="b"/>
              <a:pathLst>
                <a:path w="4673" h="2389" extrusionOk="0">
                  <a:moveTo>
                    <a:pt x="1092" y="0"/>
                  </a:moveTo>
                  <a:cubicBezTo>
                    <a:pt x="395" y="0"/>
                    <a:pt x="1" y="225"/>
                    <a:pt x="1" y="225"/>
                  </a:cubicBezTo>
                  <a:cubicBezTo>
                    <a:pt x="84" y="210"/>
                    <a:pt x="165" y="202"/>
                    <a:pt x="241" y="202"/>
                  </a:cubicBezTo>
                  <a:cubicBezTo>
                    <a:pt x="732" y="202"/>
                    <a:pt x="1049" y="513"/>
                    <a:pt x="935" y="995"/>
                  </a:cubicBezTo>
                  <a:cubicBezTo>
                    <a:pt x="821" y="1405"/>
                    <a:pt x="968" y="1864"/>
                    <a:pt x="1329" y="2126"/>
                  </a:cubicBezTo>
                  <a:cubicBezTo>
                    <a:pt x="1640" y="2389"/>
                    <a:pt x="2558" y="2389"/>
                    <a:pt x="2558" y="2389"/>
                  </a:cubicBezTo>
                  <a:cubicBezTo>
                    <a:pt x="2296" y="2241"/>
                    <a:pt x="2542" y="1880"/>
                    <a:pt x="2706" y="1438"/>
                  </a:cubicBezTo>
                  <a:cubicBezTo>
                    <a:pt x="2861" y="1033"/>
                    <a:pt x="2439" y="879"/>
                    <a:pt x="2242" y="879"/>
                  </a:cubicBezTo>
                  <a:cubicBezTo>
                    <a:pt x="2232" y="879"/>
                    <a:pt x="2223" y="880"/>
                    <a:pt x="2214" y="881"/>
                  </a:cubicBezTo>
                  <a:cubicBezTo>
                    <a:pt x="2110" y="890"/>
                    <a:pt x="2034" y="910"/>
                    <a:pt x="1963" y="910"/>
                  </a:cubicBezTo>
                  <a:cubicBezTo>
                    <a:pt x="1910" y="910"/>
                    <a:pt x="1860" y="899"/>
                    <a:pt x="1804" y="864"/>
                  </a:cubicBezTo>
                  <a:cubicBezTo>
                    <a:pt x="1698" y="785"/>
                    <a:pt x="1742" y="578"/>
                    <a:pt x="2012" y="578"/>
                  </a:cubicBezTo>
                  <a:cubicBezTo>
                    <a:pt x="2077" y="578"/>
                    <a:pt x="2154" y="590"/>
                    <a:pt x="2247" y="618"/>
                  </a:cubicBezTo>
                  <a:cubicBezTo>
                    <a:pt x="2738" y="766"/>
                    <a:pt x="2591" y="1241"/>
                    <a:pt x="3312" y="1372"/>
                  </a:cubicBezTo>
                  <a:cubicBezTo>
                    <a:pt x="3369" y="1384"/>
                    <a:pt x="3423" y="1389"/>
                    <a:pt x="3474" y="1389"/>
                  </a:cubicBezTo>
                  <a:cubicBezTo>
                    <a:pt x="4075" y="1389"/>
                    <a:pt x="4220" y="642"/>
                    <a:pt x="4296" y="536"/>
                  </a:cubicBezTo>
                  <a:cubicBezTo>
                    <a:pt x="4410" y="389"/>
                    <a:pt x="4541" y="258"/>
                    <a:pt x="4673" y="159"/>
                  </a:cubicBezTo>
                  <a:lnTo>
                    <a:pt x="4673" y="159"/>
                  </a:lnTo>
                  <a:cubicBezTo>
                    <a:pt x="4464" y="273"/>
                    <a:pt x="4092" y="386"/>
                    <a:pt x="3562" y="386"/>
                  </a:cubicBezTo>
                  <a:cubicBezTo>
                    <a:pt x="3175" y="386"/>
                    <a:pt x="2702" y="326"/>
                    <a:pt x="2148" y="159"/>
                  </a:cubicBezTo>
                  <a:cubicBezTo>
                    <a:pt x="1745" y="41"/>
                    <a:pt x="1390" y="0"/>
                    <a:pt x="109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 name="Google Shape;3702;p5"/>
            <p:cNvSpPr/>
            <p:nvPr/>
          </p:nvSpPr>
          <p:spPr>
            <a:xfrm>
              <a:off x="8662780" y="3798376"/>
              <a:ext cx="104897" cy="109270"/>
            </a:xfrm>
            <a:custGeom>
              <a:avLst/>
              <a:gdLst/>
              <a:ahLst/>
              <a:cxnLst/>
              <a:rect l="l" t="t" r="r" b="b"/>
              <a:pathLst>
                <a:path w="3214" h="3348" extrusionOk="0">
                  <a:moveTo>
                    <a:pt x="1951" y="0"/>
                  </a:moveTo>
                  <a:cubicBezTo>
                    <a:pt x="1509" y="279"/>
                    <a:pt x="1443" y="722"/>
                    <a:pt x="722" y="1344"/>
                  </a:cubicBezTo>
                  <a:cubicBezTo>
                    <a:pt x="1" y="1967"/>
                    <a:pt x="214" y="2426"/>
                    <a:pt x="361" y="2672"/>
                  </a:cubicBezTo>
                  <a:cubicBezTo>
                    <a:pt x="460" y="2803"/>
                    <a:pt x="427" y="3000"/>
                    <a:pt x="296" y="3082"/>
                  </a:cubicBezTo>
                  <a:cubicBezTo>
                    <a:pt x="1394" y="2984"/>
                    <a:pt x="1246" y="2344"/>
                    <a:pt x="1181" y="2148"/>
                  </a:cubicBezTo>
                  <a:cubicBezTo>
                    <a:pt x="1115" y="1951"/>
                    <a:pt x="1148" y="1836"/>
                    <a:pt x="1246" y="1836"/>
                  </a:cubicBezTo>
                  <a:cubicBezTo>
                    <a:pt x="1361" y="1836"/>
                    <a:pt x="1345" y="2066"/>
                    <a:pt x="1345" y="2344"/>
                  </a:cubicBezTo>
                  <a:cubicBezTo>
                    <a:pt x="1328" y="2639"/>
                    <a:pt x="1279" y="3279"/>
                    <a:pt x="2115" y="3344"/>
                  </a:cubicBezTo>
                  <a:cubicBezTo>
                    <a:pt x="2147" y="3347"/>
                    <a:pt x="2177" y="3348"/>
                    <a:pt x="2207" y="3348"/>
                  </a:cubicBezTo>
                  <a:cubicBezTo>
                    <a:pt x="2985" y="3348"/>
                    <a:pt x="3213" y="2557"/>
                    <a:pt x="3213" y="2557"/>
                  </a:cubicBezTo>
                  <a:lnTo>
                    <a:pt x="3213" y="2557"/>
                  </a:lnTo>
                  <a:cubicBezTo>
                    <a:pt x="3092" y="2591"/>
                    <a:pt x="2946" y="2615"/>
                    <a:pt x="2790" y="2615"/>
                  </a:cubicBezTo>
                  <a:cubicBezTo>
                    <a:pt x="2338" y="2615"/>
                    <a:pt x="1806" y="2412"/>
                    <a:pt x="1574" y="1656"/>
                  </a:cubicBezTo>
                  <a:cubicBezTo>
                    <a:pt x="1378" y="1082"/>
                    <a:pt x="1525" y="427"/>
                    <a:pt x="195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 name="Google Shape;3703;p5"/>
            <p:cNvSpPr/>
            <p:nvPr/>
          </p:nvSpPr>
          <p:spPr>
            <a:xfrm>
              <a:off x="8813108" y="3642271"/>
              <a:ext cx="63154" cy="250297"/>
            </a:xfrm>
            <a:custGeom>
              <a:avLst/>
              <a:gdLst/>
              <a:ahLst/>
              <a:cxnLst/>
              <a:rect l="l" t="t" r="r" b="b"/>
              <a:pathLst>
                <a:path w="1935" h="7669" extrusionOk="0">
                  <a:moveTo>
                    <a:pt x="1293" y="0"/>
                  </a:moveTo>
                  <a:cubicBezTo>
                    <a:pt x="980" y="0"/>
                    <a:pt x="738" y="374"/>
                    <a:pt x="738" y="374"/>
                  </a:cubicBezTo>
                  <a:cubicBezTo>
                    <a:pt x="1" y="1505"/>
                    <a:pt x="820" y="3292"/>
                    <a:pt x="968" y="5177"/>
                  </a:cubicBezTo>
                  <a:cubicBezTo>
                    <a:pt x="1115" y="7045"/>
                    <a:pt x="460" y="7668"/>
                    <a:pt x="460" y="7668"/>
                  </a:cubicBezTo>
                  <a:cubicBezTo>
                    <a:pt x="1164" y="7127"/>
                    <a:pt x="1312" y="5357"/>
                    <a:pt x="1181" y="3997"/>
                  </a:cubicBezTo>
                  <a:cubicBezTo>
                    <a:pt x="1050" y="2636"/>
                    <a:pt x="1066" y="1358"/>
                    <a:pt x="1328" y="1095"/>
                  </a:cubicBezTo>
                  <a:cubicBezTo>
                    <a:pt x="1591" y="833"/>
                    <a:pt x="1935" y="292"/>
                    <a:pt x="1509" y="63"/>
                  </a:cubicBezTo>
                  <a:cubicBezTo>
                    <a:pt x="1435" y="18"/>
                    <a:pt x="1362" y="0"/>
                    <a:pt x="12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 name="Google Shape;3704;p5"/>
            <p:cNvSpPr/>
            <p:nvPr/>
          </p:nvSpPr>
          <p:spPr>
            <a:xfrm>
              <a:off x="8753186" y="3609568"/>
              <a:ext cx="279312" cy="332217"/>
            </a:xfrm>
            <a:custGeom>
              <a:avLst/>
              <a:gdLst/>
              <a:ahLst/>
              <a:cxnLst/>
              <a:rect l="l" t="t" r="r" b="b"/>
              <a:pathLst>
                <a:path w="8558" h="10179" extrusionOk="0">
                  <a:moveTo>
                    <a:pt x="6283" y="0"/>
                  </a:moveTo>
                  <a:cubicBezTo>
                    <a:pt x="6087" y="0"/>
                    <a:pt x="5887" y="21"/>
                    <a:pt x="5689" y="65"/>
                  </a:cubicBezTo>
                  <a:cubicBezTo>
                    <a:pt x="4492" y="327"/>
                    <a:pt x="3738" y="1573"/>
                    <a:pt x="3509" y="2835"/>
                  </a:cubicBezTo>
                  <a:cubicBezTo>
                    <a:pt x="3263" y="4146"/>
                    <a:pt x="3509" y="5376"/>
                    <a:pt x="3459" y="6474"/>
                  </a:cubicBezTo>
                  <a:cubicBezTo>
                    <a:pt x="3509" y="7457"/>
                    <a:pt x="3148" y="8424"/>
                    <a:pt x="2443" y="9129"/>
                  </a:cubicBezTo>
                  <a:cubicBezTo>
                    <a:pt x="1771" y="9752"/>
                    <a:pt x="919" y="10113"/>
                    <a:pt x="1" y="10178"/>
                  </a:cubicBezTo>
                  <a:cubicBezTo>
                    <a:pt x="919" y="10145"/>
                    <a:pt x="1804" y="9801"/>
                    <a:pt x="2509" y="9195"/>
                  </a:cubicBezTo>
                  <a:cubicBezTo>
                    <a:pt x="3246" y="8490"/>
                    <a:pt x="3640" y="7506"/>
                    <a:pt x="3590" y="6474"/>
                  </a:cubicBezTo>
                  <a:cubicBezTo>
                    <a:pt x="3656" y="5359"/>
                    <a:pt x="3427" y="4113"/>
                    <a:pt x="3672" y="2868"/>
                  </a:cubicBezTo>
                  <a:cubicBezTo>
                    <a:pt x="3902" y="1622"/>
                    <a:pt x="4607" y="475"/>
                    <a:pt x="5721" y="212"/>
                  </a:cubicBezTo>
                  <a:cubicBezTo>
                    <a:pt x="5836" y="180"/>
                    <a:pt x="5967" y="147"/>
                    <a:pt x="6098" y="147"/>
                  </a:cubicBezTo>
                  <a:cubicBezTo>
                    <a:pt x="6145" y="143"/>
                    <a:pt x="6191" y="142"/>
                    <a:pt x="6236" y="142"/>
                  </a:cubicBezTo>
                  <a:cubicBezTo>
                    <a:pt x="6643" y="142"/>
                    <a:pt x="7020" y="272"/>
                    <a:pt x="7344" y="507"/>
                  </a:cubicBezTo>
                  <a:cubicBezTo>
                    <a:pt x="8065" y="1081"/>
                    <a:pt x="7967" y="2310"/>
                    <a:pt x="7557" y="2704"/>
                  </a:cubicBezTo>
                  <a:cubicBezTo>
                    <a:pt x="7351" y="2882"/>
                    <a:pt x="7126" y="2955"/>
                    <a:pt x="6928" y="2955"/>
                  </a:cubicBezTo>
                  <a:cubicBezTo>
                    <a:pt x="6670" y="2955"/>
                    <a:pt x="6458" y="2831"/>
                    <a:pt x="6393" y="2655"/>
                  </a:cubicBezTo>
                  <a:lnTo>
                    <a:pt x="6393" y="2655"/>
                  </a:lnTo>
                  <a:cubicBezTo>
                    <a:pt x="6393" y="2655"/>
                    <a:pt x="6427" y="2660"/>
                    <a:pt x="6478" y="2660"/>
                  </a:cubicBezTo>
                  <a:cubicBezTo>
                    <a:pt x="6613" y="2660"/>
                    <a:pt x="6868" y="2625"/>
                    <a:pt x="6951" y="2376"/>
                  </a:cubicBezTo>
                  <a:cubicBezTo>
                    <a:pt x="7065" y="2065"/>
                    <a:pt x="6885" y="1720"/>
                    <a:pt x="6557" y="1671"/>
                  </a:cubicBezTo>
                  <a:cubicBezTo>
                    <a:pt x="6501" y="1655"/>
                    <a:pt x="6446" y="1648"/>
                    <a:pt x="6393" y="1648"/>
                  </a:cubicBezTo>
                  <a:cubicBezTo>
                    <a:pt x="6007" y="1648"/>
                    <a:pt x="5709" y="2036"/>
                    <a:pt x="5852" y="2425"/>
                  </a:cubicBezTo>
                  <a:cubicBezTo>
                    <a:pt x="5942" y="2805"/>
                    <a:pt x="6457" y="3093"/>
                    <a:pt x="7000" y="3093"/>
                  </a:cubicBezTo>
                  <a:cubicBezTo>
                    <a:pt x="7253" y="3093"/>
                    <a:pt x="7513" y="3030"/>
                    <a:pt x="7737" y="2884"/>
                  </a:cubicBezTo>
                  <a:cubicBezTo>
                    <a:pt x="8147" y="2671"/>
                    <a:pt x="8557" y="1966"/>
                    <a:pt x="8262" y="1163"/>
                  </a:cubicBezTo>
                  <a:cubicBezTo>
                    <a:pt x="8033" y="449"/>
                    <a:pt x="7194" y="0"/>
                    <a:pt x="62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 name="Google Shape;3705;p5"/>
            <p:cNvSpPr/>
            <p:nvPr/>
          </p:nvSpPr>
          <p:spPr>
            <a:xfrm>
              <a:off x="8885857" y="3655815"/>
              <a:ext cx="81365" cy="68865"/>
            </a:xfrm>
            <a:custGeom>
              <a:avLst/>
              <a:gdLst/>
              <a:ahLst/>
              <a:cxnLst/>
              <a:rect l="l" t="t" r="r" b="b"/>
              <a:pathLst>
                <a:path w="2493" h="2110" extrusionOk="0">
                  <a:moveTo>
                    <a:pt x="686" y="1"/>
                  </a:moveTo>
                  <a:cubicBezTo>
                    <a:pt x="619" y="1"/>
                    <a:pt x="549" y="8"/>
                    <a:pt x="476" y="25"/>
                  </a:cubicBezTo>
                  <a:cubicBezTo>
                    <a:pt x="591" y="107"/>
                    <a:pt x="624" y="271"/>
                    <a:pt x="525" y="385"/>
                  </a:cubicBezTo>
                  <a:cubicBezTo>
                    <a:pt x="378" y="615"/>
                    <a:pt x="1" y="1320"/>
                    <a:pt x="542" y="1860"/>
                  </a:cubicBezTo>
                  <a:cubicBezTo>
                    <a:pt x="727" y="2045"/>
                    <a:pt x="984" y="2109"/>
                    <a:pt x="1251" y="2109"/>
                  </a:cubicBezTo>
                  <a:cubicBezTo>
                    <a:pt x="1790" y="2109"/>
                    <a:pt x="2372" y="1850"/>
                    <a:pt x="2492" y="1795"/>
                  </a:cubicBezTo>
                  <a:lnTo>
                    <a:pt x="2492" y="1795"/>
                  </a:lnTo>
                  <a:cubicBezTo>
                    <a:pt x="2492" y="1795"/>
                    <a:pt x="2460" y="1799"/>
                    <a:pt x="2407" y="1799"/>
                  </a:cubicBezTo>
                  <a:cubicBezTo>
                    <a:pt x="2192" y="1799"/>
                    <a:pt x="1637" y="1735"/>
                    <a:pt x="1558" y="1090"/>
                  </a:cubicBezTo>
                  <a:cubicBezTo>
                    <a:pt x="1472" y="400"/>
                    <a:pt x="1159" y="1"/>
                    <a:pt x="68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 name="Google Shape;3706;p5"/>
            <p:cNvSpPr/>
            <p:nvPr/>
          </p:nvSpPr>
          <p:spPr>
            <a:xfrm>
              <a:off x="8889611" y="3660352"/>
              <a:ext cx="157313" cy="178723"/>
            </a:xfrm>
            <a:custGeom>
              <a:avLst/>
              <a:gdLst/>
              <a:ahLst/>
              <a:cxnLst/>
              <a:rect l="l" t="t" r="r" b="b"/>
              <a:pathLst>
                <a:path w="4820" h="5476" extrusionOk="0">
                  <a:moveTo>
                    <a:pt x="4344" y="0"/>
                  </a:moveTo>
                  <a:cubicBezTo>
                    <a:pt x="4475" y="558"/>
                    <a:pt x="4262" y="1148"/>
                    <a:pt x="3803" y="1492"/>
                  </a:cubicBezTo>
                  <a:cubicBezTo>
                    <a:pt x="3017" y="2049"/>
                    <a:pt x="1902" y="1771"/>
                    <a:pt x="1000" y="2410"/>
                  </a:cubicBezTo>
                  <a:cubicBezTo>
                    <a:pt x="99" y="3033"/>
                    <a:pt x="197" y="3951"/>
                    <a:pt x="181" y="4459"/>
                  </a:cubicBezTo>
                  <a:cubicBezTo>
                    <a:pt x="197" y="4803"/>
                    <a:pt x="132" y="5147"/>
                    <a:pt x="1" y="5475"/>
                  </a:cubicBezTo>
                  <a:cubicBezTo>
                    <a:pt x="296" y="5278"/>
                    <a:pt x="476" y="4934"/>
                    <a:pt x="460" y="4574"/>
                  </a:cubicBezTo>
                  <a:cubicBezTo>
                    <a:pt x="444" y="3931"/>
                    <a:pt x="515" y="3202"/>
                    <a:pt x="711" y="3202"/>
                  </a:cubicBezTo>
                  <a:cubicBezTo>
                    <a:pt x="725" y="3202"/>
                    <a:pt x="739" y="3206"/>
                    <a:pt x="755" y="3213"/>
                  </a:cubicBezTo>
                  <a:cubicBezTo>
                    <a:pt x="984" y="3311"/>
                    <a:pt x="804" y="3574"/>
                    <a:pt x="722" y="3721"/>
                  </a:cubicBezTo>
                  <a:cubicBezTo>
                    <a:pt x="623" y="3869"/>
                    <a:pt x="460" y="4541"/>
                    <a:pt x="1181" y="4951"/>
                  </a:cubicBezTo>
                  <a:cubicBezTo>
                    <a:pt x="1181" y="4951"/>
                    <a:pt x="951" y="4426"/>
                    <a:pt x="1345" y="4147"/>
                  </a:cubicBezTo>
                  <a:cubicBezTo>
                    <a:pt x="1754" y="3869"/>
                    <a:pt x="2017" y="3705"/>
                    <a:pt x="1968" y="3115"/>
                  </a:cubicBezTo>
                  <a:cubicBezTo>
                    <a:pt x="1924" y="2611"/>
                    <a:pt x="2260" y="2170"/>
                    <a:pt x="2487" y="2170"/>
                  </a:cubicBezTo>
                  <a:cubicBezTo>
                    <a:pt x="2519" y="2170"/>
                    <a:pt x="2548" y="2179"/>
                    <a:pt x="2574" y="2197"/>
                  </a:cubicBezTo>
                  <a:cubicBezTo>
                    <a:pt x="2803" y="2344"/>
                    <a:pt x="2541" y="2557"/>
                    <a:pt x="2410" y="2607"/>
                  </a:cubicBezTo>
                  <a:cubicBezTo>
                    <a:pt x="2230" y="2721"/>
                    <a:pt x="2197" y="2984"/>
                    <a:pt x="2345" y="3148"/>
                  </a:cubicBezTo>
                  <a:cubicBezTo>
                    <a:pt x="2558" y="3393"/>
                    <a:pt x="2492" y="3705"/>
                    <a:pt x="2213" y="3787"/>
                  </a:cubicBezTo>
                  <a:cubicBezTo>
                    <a:pt x="2213" y="3787"/>
                    <a:pt x="2272" y="3794"/>
                    <a:pt x="2369" y="3794"/>
                  </a:cubicBezTo>
                  <a:cubicBezTo>
                    <a:pt x="2697" y="3794"/>
                    <a:pt x="3470" y="3716"/>
                    <a:pt x="3951" y="3033"/>
                  </a:cubicBezTo>
                  <a:cubicBezTo>
                    <a:pt x="4590" y="2148"/>
                    <a:pt x="4820" y="820"/>
                    <a:pt x="43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 name="Google Shape;3707;p5"/>
            <p:cNvSpPr/>
            <p:nvPr/>
          </p:nvSpPr>
          <p:spPr>
            <a:xfrm>
              <a:off x="9002504" y="3610449"/>
              <a:ext cx="97390" cy="63741"/>
            </a:xfrm>
            <a:custGeom>
              <a:avLst/>
              <a:gdLst/>
              <a:ahLst/>
              <a:cxnLst/>
              <a:rect l="l" t="t" r="r" b="b"/>
              <a:pathLst>
                <a:path w="2984" h="1953" extrusionOk="0">
                  <a:moveTo>
                    <a:pt x="928" y="1"/>
                  </a:moveTo>
                  <a:cubicBezTo>
                    <a:pt x="661" y="1"/>
                    <a:pt x="354" y="27"/>
                    <a:pt x="0" y="87"/>
                  </a:cubicBezTo>
                  <a:cubicBezTo>
                    <a:pt x="426" y="136"/>
                    <a:pt x="771" y="415"/>
                    <a:pt x="934" y="792"/>
                  </a:cubicBezTo>
                  <a:cubicBezTo>
                    <a:pt x="1140" y="1307"/>
                    <a:pt x="1508" y="1953"/>
                    <a:pt x="2267" y="1953"/>
                  </a:cubicBezTo>
                  <a:cubicBezTo>
                    <a:pt x="2475" y="1953"/>
                    <a:pt x="2712" y="1904"/>
                    <a:pt x="2983" y="1792"/>
                  </a:cubicBezTo>
                  <a:cubicBezTo>
                    <a:pt x="2803" y="1726"/>
                    <a:pt x="2688" y="1562"/>
                    <a:pt x="2688" y="1365"/>
                  </a:cubicBezTo>
                  <a:cubicBezTo>
                    <a:pt x="2688" y="1082"/>
                    <a:pt x="2639" y="1"/>
                    <a:pt x="92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 name="Google Shape;3708;p5"/>
            <p:cNvSpPr/>
            <p:nvPr/>
          </p:nvSpPr>
          <p:spPr>
            <a:xfrm>
              <a:off x="9089679" y="3609601"/>
              <a:ext cx="47651" cy="37141"/>
            </a:xfrm>
            <a:custGeom>
              <a:avLst/>
              <a:gdLst/>
              <a:ahLst/>
              <a:cxnLst/>
              <a:rect l="l" t="t" r="r" b="b"/>
              <a:pathLst>
                <a:path w="1460" h="1138" extrusionOk="0">
                  <a:moveTo>
                    <a:pt x="969" y="0"/>
                  </a:moveTo>
                  <a:cubicBezTo>
                    <a:pt x="791" y="0"/>
                    <a:pt x="637" y="133"/>
                    <a:pt x="624" y="326"/>
                  </a:cubicBezTo>
                  <a:cubicBezTo>
                    <a:pt x="624" y="485"/>
                    <a:pt x="749" y="589"/>
                    <a:pt x="887" y="589"/>
                  </a:cubicBezTo>
                  <a:cubicBezTo>
                    <a:pt x="948" y="589"/>
                    <a:pt x="1011" y="568"/>
                    <a:pt x="1066" y="523"/>
                  </a:cubicBezTo>
                  <a:cubicBezTo>
                    <a:pt x="1066" y="523"/>
                    <a:pt x="1181" y="359"/>
                    <a:pt x="1066" y="293"/>
                  </a:cubicBezTo>
                  <a:cubicBezTo>
                    <a:pt x="1038" y="277"/>
                    <a:pt x="1011" y="270"/>
                    <a:pt x="988" y="270"/>
                  </a:cubicBezTo>
                  <a:cubicBezTo>
                    <a:pt x="918" y="270"/>
                    <a:pt x="878" y="334"/>
                    <a:pt x="902" y="408"/>
                  </a:cubicBezTo>
                  <a:cubicBezTo>
                    <a:pt x="908" y="440"/>
                    <a:pt x="891" y="454"/>
                    <a:pt x="867" y="454"/>
                  </a:cubicBezTo>
                  <a:cubicBezTo>
                    <a:pt x="815" y="454"/>
                    <a:pt x="727" y="388"/>
                    <a:pt x="739" y="277"/>
                  </a:cubicBezTo>
                  <a:cubicBezTo>
                    <a:pt x="750" y="149"/>
                    <a:pt x="860" y="71"/>
                    <a:pt x="976" y="71"/>
                  </a:cubicBezTo>
                  <a:cubicBezTo>
                    <a:pt x="1024" y="71"/>
                    <a:pt x="1072" y="84"/>
                    <a:pt x="1116" y="113"/>
                  </a:cubicBezTo>
                  <a:cubicBezTo>
                    <a:pt x="1394" y="260"/>
                    <a:pt x="1312" y="851"/>
                    <a:pt x="722" y="900"/>
                  </a:cubicBezTo>
                  <a:cubicBezTo>
                    <a:pt x="708" y="901"/>
                    <a:pt x="694" y="902"/>
                    <a:pt x="680" y="902"/>
                  </a:cubicBezTo>
                  <a:cubicBezTo>
                    <a:pt x="320" y="902"/>
                    <a:pt x="1" y="506"/>
                    <a:pt x="1" y="506"/>
                  </a:cubicBezTo>
                  <a:lnTo>
                    <a:pt x="1" y="506"/>
                  </a:lnTo>
                  <a:cubicBezTo>
                    <a:pt x="1" y="703"/>
                    <a:pt x="83" y="883"/>
                    <a:pt x="230" y="1014"/>
                  </a:cubicBezTo>
                  <a:cubicBezTo>
                    <a:pt x="340" y="1094"/>
                    <a:pt x="473" y="1137"/>
                    <a:pt x="608" y="1137"/>
                  </a:cubicBezTo>
                  <a:cubicBezTo>
                    <a:pt x="696" y="1137"/>
                    <a:pt x="786" y="1119"/>
                    <a:pt x="870" y="1080"/>
                  </a:cubicBezTo>
                  <a:cubicBezTo>
                    <a:pt x="1083" y="1031"/>
                    <a:pt x="1263" y="867"/>
                    <a:pt x="1345" y="670"/>
                  </a:cubicBezTo>
                  <a:cubicBezTo>
                    <a:pt x="1460" y="424"/>
                    <a:pt x="1345" y="146"/>
                    <a:pt x="1116" y="31"/>
                  </a:cubicBezTo>
                  <a:cubicBezTo>
                    <a:pt x="1066" y="10"/>
                    <a:pt x="1017" y="0"/>
                    <a:pt x="9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 name="Google Shape;3709;p5"/>
            <p:cNvSpPr/>
            <p:nvPr/>
          </p:nvSpPr>
          <p:spPr>
            <a:xfrm>
              <a:off x="8348742" y="3846484"/>
              <a:ext cx="130028" cy="285284"/>
            </a:xfrm>
            <a:custGeom>
              <a:avLst/>
              <a:gdLst/>
              <a:ahLst/>
              <a:cxnLst/>
              <a:rect l="l" t="t" r="r" b="b"/>
              <a:pathLst>
                <a:path w="3984" h="8741" extrusionOk="0">
                  <a:moveTo>
                    <a:pt x="2072" y="0"/>
                  </a:moveTo>
                  <a:cubicBezTo>
                    <a:pt x="1547" y="0"/>
                    <a:pt x="1034" y="245"/>
                    <a:pt x="706" y="674"/>
                  </a:cubicBezTo>
                  <a:cubicBezTo>
                    <a:pt x="362" y="1182"/>
                    <a:pt x="312" y="1821"/>
                    <a:pt x="575" y="2362"/>
                  </a:cubicBezTo>
                  <a:cubicBezTo>
                    <a:pt x="809" y="2783"/>
                    <a:pt x="1252" y="3021"/>
                    <a:pt x="1707" y="3021"/>
                  </a:cubicBezTo>
                  <a:cubicBezTo>
                    <a:pt x="1889" y="3021"/>
                    <a:pt x="2073" y="2983"/>
                    <a:pt x="2247" y="2903"/>
                  </a:cubicBezTo>
                  <a:cubicBezTo>
                    <a:pt x="2951" y="2723"/>
                    <a:pt x="3099" y="1788"/>
                    <a:pt x="2476" y="1411"/>
                  </a:cubicBezTo>
                  <a:cubicBezTo>
                    <a:pt x="2392" y="1366"/>
                    <a:pt x="2306" y="1345"/>
                    <a:pt x="2223" y="1345"/>
                  </a:cubicBezTo>
                  <a:cubicBezTo>
                    <a:pt x="1886" y="1345"/>
                    <a:pt x="1604" y="1682"/>
                    <a:pt x="1722" y="2050"/>
                  </a:cubicBezTo>
                  <a:cubicBezTo>
                    <a:pt x="1859" y="2324"/>
                    <a:pt x="2177" y="2346"/>
                    <a:pt x="2308" y="2346"/>
                  </a:cubicBezTo>
                  <a:cubicBezTo>
                    <a:pt x="2334" y="2346"/>
                    <a:pt x="2353" y="2346"/>
                    <a:pt x="2361" y="2346"/>
                  </a:cubicBezTo>
                  <a:cubicBezTo>
                    <a:pt x="2427" y="2346"/>
                    <a:pt x="2427" y="2378"/>
                    <a:pt x="2427" y="2378"/>
                  </a:cubicBezTo>
                  <a:cubicBezTo>
                    <a:pt x="2485" y="2566"/>
                    <a:pt x="2238" y="2855"/>
                    <a:pt x="1787" y="2855"/>
                  </a:cubicBezTo>
                  <a:cubicBezTo>
                    <a:pt x="1726" y="2855"/>
                    <a:pt x="1660" y="2849"/>
                    <a:pt x="1591" y="2837"/>
                  </a:cubicBezTo>
                  <a:cubicBezTo>
                    <a:pt x="1411" y="2804"/>
                    <a:pt x="1230" y="2723"/>
                    <a:pt x="1083" y="2575"/>
                  </a:cubicBezTo>
                  <a:cubicBezTo>
                    <a:pt x="411" y="1936"/>
                    <a:pt x="739" y="559"/>
                    <a:pt x="1755" y="297"/>
                  </a:cubicBezTo>
                  <a:cubicBezTo>
                    <a:pt x="1902" y="256"/>
                    <a:pt x="2050" y="235"/>
                    <a:pt x="2197" y="235"/>
                  </a:cubicBezTo>
                  <a:cubicBezTo>
                    <a:pt x="2345" y="235"/>
                    <a:pt x="2492" y="256"/>
                    <a:pt x="2640" y="297"/>
                  </a:cubicBezTo>
                  <a:cubicBezTo>
                    <a:pt x="3279" y="461"/>
                    <a:pt x="3738" y="1034"/>
                    <a:pt x="3755" y="1706"/>
                  </a:cubicBezTo>
                  <a:cubicBezTo>
                    <a:pt x="3820" y="2444"/>
                    <a:pt x="3443" y="3181"/>
                    <a:pt x="2869" y="3706"/>
                  </a:cubicBezTo>
                  <a:cubicBezTo>
                    <a:pt x="2296" y="4247"/>
                    <a:pt x="1558" y="4558"/>
                    <a:pt x="984" y="5083"/>
                  </a:cubicBezTo>
                  <a:cubicBezTo>
                    <a:pt x="411" y="5591"/>
                    <a:pt x="66" y="6296"/>
                    <a:pt x="17" y="7066"/>
                  </a:cubicBezTo>
                  <a:cubicBezTo>
                    <a:pt x="1" y="7755"/>
                    <a:pt x="378" y="8492"/>
                    <a:pt x="1034" y="8673"/>
                  </a:cubicBezTo>
                  <a:cubicBezTo>
                    <a:pt x="1165" y="8719"/>
                    <a:pt x="1301" y="8740"/>
                    <a:pt x="1434" y="8740"/>
                  </a:cubicBezTo>
                  <a:cubicBezTo>
                    <a:pt x="1920" y="8740"/>
                    <a:pt x="2380" y="8457"/>
                    <a:pt x="2509" y="8033"/>
                  </a:cubicBezTo>
                  <a:cubicBezTo>
                    <a:pt x="2706" y="7542"/>
                    <a:pt x="2492" y="7001"/>
                    <a:pt x="2033" y="6788"/>
                  </a:cubicBezTo>
                  <a:cubicBezTo>
                    <a:pt x="1919" y="6722"/>
                    <a:pt x="1804" y="6706"/>
                    <a:pt x="1689" y="6706"/>
                  </a:cubicBezTo>
                  <a:cubicBezTo>
                    <a:pt x="1646" y="6698"/>
                    <a:pt x="1603" y="6694"/>
                    <a:pt x="1560" y="6694"/>
                  </a:cubicBezTo>
                  <a:cubicBezTo>
                    <a:pt x="1233" y="6694"/>
                    <a:pt x="938" y="6911"/>
                    <a:pt x="837" y="7230"/>
                  </a:cubicBezTo>
                  <a:cubicBezTo>
                    <a:pt x="707" y="7724"/>
                    <a:pt x="989" y="7991"/>
                    <a:pt x="1299" y="7991"/>
                  </a:cubicBezTo>
                  <a:cubicBezTo>
                    <a:pt x="1380" y="7991"/>
                    <a:pt x="1463" y="7972"/>
                    <a:pt x="1542" y="7935"/>
                  </a:cubicBezTo>
                  <a:cubicBezTo>
                    <a:pt x="1853" y="7771"/>
                    <a:pt x="1919" y="7361"/>
                    <a:pt x="1673" y="7115"/>
                  </a:cubicBezTo>
                  <a:cubicBezTo>
                    <a:pt x="1587" y="7048"/>
                    <a:pt x="1484" y="7015"/>
                    <a:pt x="1381" y="7015"/>
                  </a:cubicBezTo>
                  <a:cubicBezTo>
                    <a:pt x="1307" y="7015"/>
                    <a:pt x="1233" y="7032"/>
                    <a:pt x="1165" y="7066"/>
                  </a:cubicBezTo>
                  <a:cubicBezTo>
                    <a:pt x="1146" y="7078"/>
                    <a:pt x="1133" y="7082"/>
                    <a:pt x="1124" y="7082"/>
                  </a:cubicBezTo>
                  <a:cubicBezTo>
                    <a:pt x="1096" y="7082"/>
                    <a:pt x="1116" y="7033"/>
                    <a:pt x="1116" y="7033"/>
                  </a:cubicBezTo>
                  <a:cubicBezTo>
                    <a:pt x="1214" y="6812"/>
                    <a:pt x="1506" y="6784"/>
                    <a:pt x="1646" y="6784"/>
                  </a:cubicBezTo>
                  <a:cubicBezTo>
                    <a:pt x="1692" y="6784"/>
                    <a:pt x="1722" y="6788"/>
                    <a:pt x="1722" y="6788"/>
                  </a:cubicBezTo>
                  <a:cubicBezTo>
                    <a:pt x="1820" y="6788"/>
                    <a:pt x="1919" y="6804"/>
                    <a:pt x="2001" y="6837"/>
                  </a:cubicBezTo>
                  <a:cubicBezTo>
                    <a:pt x="2443" y="7033"/>
                    <a:pt x="2640" y="7558"/>
                    <a:pt x="2443" y="8000"/>
                  </a:cubicBezTo>
                  <a:cubicBezTo>
                    <a:pt x="2267" y="8403"/>
                    <a:pt x="1869" y="8642"/>
                    <a:pt x="1448" y="8642"/>
                  </a:cubicBezTo>
                  <a:cubicBezTo>
                    <a:pt x="1321" y="8642"/>
                    <a:pt x="1192" y="8620"/>
                    <a:pt x="1066" y="8574"/>
                  </a:cubicBezTo>
                  <a:cubicBezTo>
                    <a:pt x="493" y="8394"/>
                    <a:pt x="132" y="7722"/>
                    <a:pt x="165" y="7050"/>
                  </a:cubicBezTo>
                  <a:cubicBezTo>
                    <a:pt x="230" y="6345"/>
                    <a:pt x="558" y="5689"/>
                    <a:pt x="1083" y="5214"/>
                  </a:cubicBezTo>
                  <a:cubicBezTo>
                    <a:pt x="1640" y="4706"/>
                    <a:pt x="2394" y="4427"/>
                    <a:pt x="2984" y="3837"/>
                  </a:cubicBezTo>
                  <a:cubicBezTo>
                    <a:pt x="3574" y="3280"/>
                    <a:pt x="3984" y="2493"/>
                    <a:pt x="3918" y="1690"/>
                  </a:cubicBezTo>
                  <a:cubicBezTo>
                    <a:pt x="3853" y="919"/>
                    <a:pt x="3296" y="264"/>
                    <a:pt x="2542" y="67"/>
                  </a:cubicBezTo>
                  <a:cubicBezTo>
                    <a:pt x="2387" y="22"/>
                    <a:pt x="2229" y="0"/>
                    <a:pt x="20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 name="Google Shape;3710;p5"/>
            <p:cNvSpPr/>
            <p:nvPr/>
          </p:nvSpPr>
          <p:spPr>
            <a:xfrm>
              <a:off x="8351418" y="3954579"/>
              <a:ext cx="55680" cy="78689"/>
            </a:xfrm>
            <a:custGeom>
              <a:avLst/>
              <a:gdLst/>
              <a:ahLst/>
              <a:cxnLst/>
              <a:rect l="l" t="t" r="r" b="b"/>
              <a:pathLst>
                <a:path w="1706" h="2411" extrusionOk="0">
                  <a:moveTo>
                    <a:pt x="1509" y="1"/>
                  </a:moveTo>
                  <a:cubicBezTo>
                    <a:pt x="1509" y="1"/>
                    <a:pt x="1361" y="66"/>
                    <a:pt x="1345" y="148"/>
                  </a:cubicBezTo>
                  <a:cubicBezTo>
                    <a:pt x="1329" y="246"/>
                    <a:pt x="1214" y="328"/>
                    <a:pt x="1017" y="328"/>
                  </a:cubicBezTo>
                  <a:cubicBezTo>
                    <a:pt x="820" y="328"/>
                    <a:pt x="1" y="394"/>
                    <a:pt x="50" y="2410"/>
                  </a:cubicBezTo>
                  <a:cubicBezTo>
                    <a:pt x="99" y="1968"/>
                    <a:pt x="361" y="1591"/>
                    <a:pt x="755" y="1394"/>
                  </a:cubicBezTo>
                  <a:cubicBezTo>
                    <a:pt x="1378" y="1115"/>
                    <a:pt x="1706" y="853"/>
                    <a:pt x="1591" y="460"/>
                  </a:cubicBezTo>
                  <a:cubicBezTo>
                    <a:pt x="1476" y="83"/>
                    <a:pt x="1509" y="1"/>
                    <a:pt x="150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 name="Google Shape;3711;p5"/>
            <p:cNvSpPr/>
            <p:nvPr/>
          </p:nvSpPr>
          <p:spPr>
            <a:xfrm>
              <a:off x="8373351" y="3721874"/>
              <a:ext cx="209206" cy="327419"/>
            </a:xfrm>
            <a:custGeom>
              <a:avLst/>
              <a:gdLst/>
              <a:ahLst/>
              <a:cxnLst/>
              <a:rect l="l" t="t" r="r" b="b"/>
              <a:pathLst>
                <a:path w="6410" h="10032" extrusionOk="0">
                  <a:moveTo>
                    <a:pt x="5263" y="0"/>
                  </a:moveTo>
                  <a:cubicBezTo>
                    <a:pt x="2886" y="672"/>
                    <a:pt x="4181" y="2197"/>
                    <a:pt x="4263" y="4426"/>
                  </a:cubicBezTo>
                  <a:cubicBezTo>
                    <a:pt x="4361" y="6278"/>
                    <a:pt x="3279" y="7983"/>
                    <a:pt x="1558" y="8704"/>
                  </a:cubicBezTo>
                  <a:cubicBezTo>
                    <a:pt x="247" y="9229"/>
                    <a:pt x="1" y="10032"/>
                    <a:pt x="1" y="10032"/>
                  </a:cubicBezTo>
                  <a:cubicBezTo>
                    <a:pt x="318" y="9500"/>
                    <a:pt x="673" y="9329"/>
                    <a:pt x="973" y="9329"/>
                  </a:cubicBezTo>
                  <a:cubicBezTo>
                    <a:pt x="1201" y="9329"/>
                    <a:pt x="1398" y="9427"/>
                    <a:pt x="1525" y="9540"/>
                  </a:cubicBezTo>
                  <a:cubicBezTo>
                    <a:pt x="1632" y="9641"/>
                    <a:pt x="1732" y="9673"/>
                    <a:pt x="1826" y="9673"/>
                  </a:cubicBezTo>
                  <a:cubicBezTo>
                    <a:pt x="1992" y="9673"/>
                    <a:pt x="2137" y="9573"/>
                    <a:pt x="2263" y="9573"/>
                  </a:cubicBezTo>
                  <a:cubicBezTo>
                    <a:pt x="2460" y="9589"/>
                    <a:pt x="2345" y="9802"/>
                    <a:pt x="2345" y="9802"/>
                  </a:cubicBezTo>
                  <a:cubicBezTo>
                    <a:pt x="2673" y="9638"/>
                    <a:pt x="2771" y="9229"/>
                    <a:pt x="2574" y="8934"/>
                  </a:cubicBezTo>
                  <a:cubicBezTo>
                    <a:pt x="2490" y="8779"/>
                    <a:pt x="2322" y="8697"/>
                    <a:pt x="2152" y="8697"/>
                  </a:cubicBezTo>
                  <a:cubicBezTo>
                    <a:pt x="2123" y="8697"/>
                    <a:pt x="2095" y="8699"/>
                    <a:pt x="2066" y="8704"/>
                  </a:cubicBezTo>
                  <a:cubicBezTo>
                    <a:pt x="2066" y="8704"/>
                    <a:pt x="2263" y="8655"/>
                    <a:pt x="3312" y="7803"/>
                  </a:cubicBezTo>
                  <a:cubicBezTo>
                    <a:pt x="4607" y="6754"/>
                    <a:pt x="4525" y="7114"/>
                    <a:pt x="5459" y="6622"/>
                  </a:cubicBezTo>
                  <a:cubicBezTo>
                    <a:pt x="6410" y="6131"/>
                    <a:pt x="6082" y="5147"/>
                    <a:pt x="6082" y="5147"/>
                  </a:cubicBezTo>
                  <a:lnTo>
                    <a:pt x="6082" y="5147"/>
                  </a:lnTo>
                  <a:cubicBezTo>
                    <a:pt x="6035" y="5257"/>
                    <a:pt x="5973" y="5443"/>
                    <a:pt x="5459" y="5443"/>
                  </a:cubicBezTo>
                  <a:cubicBezTo>
                    <a:pt x="5438" y="5443"/>
                    <a:pt x="5416" y="5443"/>
                    <a:pt x="5394" y="5442"/>
                  </a:cubicBezTo>
                  <a:cubicBezTo>
                    <a:pt x="5366" y="5440"/>
                    <a:pt x="5339" y="5439"/>
                    <a:pt x="5312" y="5439"/>
                  </a:cubicBezTo>
                  <a:cubicBezTo>
                    <a:pt x="4963" y="5439"/>
                    <a:pt x="4629" y="5632"/>
                    <a:pt x="4492" y="5967"/>
                  </a:cubicBezTo>
                  <a:cubicBezTo>
                    <a:pt x="4427" y="6082"/>
                    <a:pt x="4328" y="6180"/>
                    <a:pt x="4214" y="6262"/>
                  </a:cubicBezTo>
                  <a:cubicBezTo>
                    <a:pt x="4558" y="5918"/>
                    <a:pt x="4623" y="5147"/>
                    <a:pt x="4722" y="4508"/>
                  </a:cubicBezTo>
                  <a:cubicBezTo>
                    <a:pt x="4820" y="3869"/>
                    <a:pt x="5115" y="4082"/>
                    <a:pt x="5672" y="3688"/>
                  </a:cubicBezTo>
                  <a:cubicBezTo>
                    <a:pt x="6246" y="3311"/>
                    <a:pt x="5951" y="2803"/>
                    <a:pt x="5885" y="2672"/>
                  </a:cubicBezTo>
                  <a:cubicBezTo>
                    <a:pt x="5853" y="2525"/>
                    <a:pt x="5853" y="2377"/>
                    <a:pt x="5902" y="2230"/>
                  </a:cubicBezTo>
                  <a:lnTo>
                    <a:pt x="5902" y="2230"/>
                  </a:lnTo>
                  <a:cubicBezTo>
                    <a:pt x="5902" y="2230"/>
                    <a:pt x="5852" y="2344"/>
                    <a:pt x="5476" y="2394"/>
                  </a:cubicBezTo>
                  <a:cubicBezTo>
                    <a:pt x="5164" y="2426"/>
                    <a:pt x="4918" y="2672"/>
                    <a:pt x="4869" y="2984"/>
                  </a:cubicBezTo>
                  <a:cubicBezTo>
                    <a:pt x="4869" y="3130"/>
                    <a:pt x="4772" y="3309"/>
                    <a:pt x="4629" y="3309"/>
                  </a:cubicBezTo>
                  <a:cubicBezTo>
                    <a:pt x="4597" y="3309"/>
                    <a:pt x="4562" y="3300"/>
                    <a:pt x="4525" y="3279"/>
                  </a:cubicBezTo>
                  <a:cubicBezTo>
                    <a:pt x="4345" y="3180"/>
                    <a:pt x="4410" y="2885"/>
                    <a:pt x="4410" y="2885"/>
                  </a:cubicBezTo>
                  <a:cubicBezTo>
                    <a:pt x="4623" y="2295"/>
                    <a:pt x="5197" y="2525"/>
                    <a:pt x="5640" y="1836"/>
                  </a:cubicBezTo>
                  <a:cubicBezTo>
                    <a:pt x="6049" y="1230"/>
                    <a:pt x="5492" y="590"/>
                    <a:pt x="5279" y="410"/>
                  </a:cubicBezTo>
                  <a:cubicBezTo>
                    <a:pt x="5164" y="312"/>
                    <a:pt x="5148" y="132"/>
                    <a:pt x="52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 name="Google Shape;3712;p5"/>
            <p:cNvSpPr/>
            <p:nvPr/>
          </p:nvSpPr>
          <p:spPr>
            <a:xfrm>
              <a:off x="8425799" y="3639203"/>
              <a:ext cx="95791" cy="350723"/>
            </a:xfrm>
            <a:custGeom>
              <a:avLst/>
              <a:gdLst/>
              <a:ahLst/>
              <a:cxnLst/>
              <a:rect l="l" t="t" r="r" b="b"/>
              <a:pathLst>
                <a:path w="2935" h="10746" extrusionOk="0">
                  <a:moveTo>
                    <a:pt x="1637" y="0"/>
                  </a:moveTo>
                  <a:cubicBezTo>
                    <a:pt x="1303" y="0"/>
                    <a:pt x="959" y="125"/>
                    <a:pt x="689" y="419"/>
                  </a:cubicBezTo>
                  <a:cubicBezTo>
                    <a:pt x="0" y="1238"/>
                    <a:pt x="148" y="2468"/>
                    <a:pt x="525" y="3500"/>
                  </a:cubicBezTo>
                  <a:cubicBezTo>
                    <a:pt x="1361" y="5549"/>
                    <a:pt x="2246" y="7500"/>
                    <a:pt x="1705" y="8959"/>
                  </a:cubicBezTo>
                  <a:cubicBezTo>
                    <a:pt x="1443" y="9696"/>
                    <a:pt x="935" y="10336"/>
                    <a:pt x="263" y="10745"/>
                  </a:cubicBezTo>
                  <a:cubicBezTo>
                    <a:pt x="951" y="10352"/>
                    <a:pt x="1492" y="9729"/>
                    <a:pt x="1787" y="8975"/>
                  </a:cubicBezTo>
                  <a:cubicBezTo>
                    <a:pt x="2393" y="7500"/>
                    <a:pt x="1525" y="5451"/>
                    <a:pt x="689" y="3435"/>
                  </a:cubicBezTo>
                  <a:cubicBezTo>
                    <a:pt x="312" y="2435"/>
                    <a:pt x="197" y="1238"/>
                    <a:pt x="803" y="501"/>
                  </a:cubicBezTo>
                  <a:cubicBezTo>
                    <a:pt x="1030" y="225"/>
                    <a:pt x="1341" y="108"/>
                    <a:pt x="1649" y="108"/>
                  </a:cubicBezTo>
                  <a:cubicBezTo>
                    <a:pt x="2165" y="108"/>
                    <a:pt x="2672" y="438"/>
                    <a:pt x="2754" y="911"/>
                  </a:cubicBezTo>
                  <a:cubicBezTo>
                    <a:pt x="2862" y="1435"/>
                    <a:pt x="2462" y="1916"/>
                    <a:pt x="1936" y="1916"/>
                  </a:cubicBezTo>
                  <a:cubicBezTo>
                    <a:pt x="1903" y="1916"/>
                    <a:pt x="1870" y="1914"/>
                    <a:pt x="1836" y="1911"/>
                  </a:cubicBezTo>
                  <a:lnTo>
                    <a:pt x="1820" y="1911"/>
                  </a:lnTo>
                  <a:cubicBezTo>
                    <a:pt x="1803" y="1911"/>
                    <a:pt x="1787" y="1894"/>
                    <a:pt x="1771" y="1894"/>
                  </a:cubicBezTo>
                  <a:cubicBezTo>
                    <a:pt x="1689" y="1861"/>
                    <a:pt x="1639" y="1812"/>
                    <a:pt x="1590" y="1747"/>
                  </a:cubicBezTo>
                  <a:cubicBezTo>
                    <a:pt x="1590" y="1747"/>
                    <a:pt x="1557" y="1697"/>
                    <a:pt x="1590" y="1648"/>
                  </a:cubicBezTo>
                  <a:cubicBezTo>
                    <a:pt x="1639" y="1615"/>
                    <a:pt x="1984" y="1632"/>
                    <a:pt x="2000" y="1320"/>
                  </a:cubicBezTo>
                  <a:cubicBezTo>
                    <a:pt x="2021" y="1069"/>
                    <a:pt x="1814" y="904"/>
                    <a:pt x="1602" y="904"/>
                  </a:cubicBezTo>
                  <a:cubicBezTo>
                    <a:pt x="1482" y="904"/>
                    <a:pt x="1361" y="956"/>
                    <a:pt x="1279" y="1075"/>
                  </a:cubicBezTo>
                  <a:cubicBezTo>
                    <a:pt x="1085" y="1334"/>
                    <a:pt x="1370" y="1960"/>
                    <a:pt x="1929" y="1960"/>
                  </a:cubicBezTo>
                  <a:cubicBezTo>
                    <a:pt x="1936" y="1960"/>
                    <a:pt x="1944" y="1960"/>
                    <a:pt x="1951" y="1960"/>
                  </a:cubicBezTo>
                  <a:cubicBezTo>
                    <a:pt x="2508" y="1960"/>
                    <a:pt x="2934" y="1452"/>
                    <a:pt x="2836" y="894"/>
                  </a:cubicBezTo>
                  <a:cubicBezTo>
                    <a:pt x="2763" y="375"/>
                    <a:pt x="2216" y="0"/>
                    <a:pt x="16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 name="Google Shape;3713;p5"/>
            <p:cNvSpPr/>
            <p:nvPr/>
          </p:nvSpPr>
          <p:spPr>
            <a:xfrm>
              <a:off x="8348742" y="3625560"/>
              <a:ext cx="90993" cy="266453"/>
            </a:xfrm>
            <a:custGeom>
              <a:avLst/>
              <a:gdLst/>
              <a:ahLst/>
              <a:cxnLst/>
              <a:rect l="l" t="t" r="r" b="b"/>
              <a:pathLst>
                <a:path w="2788" h="8164" extrusionOk="0">
                  <a:moveTo>
                    <a:pt x="706" y="1"/>
                  </a:moveTo>
                  <a:cubicBezTo>
                    <a:pt x="706" y="1"/>
                    <a:pt x="67" y="181"/>
                    <a:pt x="214" y="1083"/>
                  </a:cubicBezTo>
                  <a:cubicBezTo>
                    <a:pt x="345" y="1968"/>
                    <a:pt x="1066" y="2460"/>
                    <a:pt x="1476" y="2902"/>
                  </a:cubicBezTo>
                  <a:cubicBezTo>
                    <a:pt x="1804" y="3279"/>
                    <a:pt x="2476" y="4132"/>
                    <a:pt x="2132" y="4984"/>
                  </a:cubicBezTo>
                  <a:cubicBezTo>
                    <a:pt x="2050" y="5213"/>
                    <a:pt x="1919" y="5410"/>
                    <a:pt x="1738" y="5574"/>
                  </a:cubicBezTo>
                  <a:cubicBezTo>
                    <a:pt x="1148" y="6082"/>
                    <a:pt x="755" y="6328"/>
                    <a:pt x="460" y="6754"/>
                  </a:cubicBezTo>
                  <a:cubicBezTo>
                    <a:pt x="165" y="7164"/>
                    <a:pt x="1" y="7656"/>
                    <a:pt x="17" y="8164"/>
                  </a:cubicBezTo>
                  <a:cubicBezTo>
                    <a:pt x="17" y="8016"/>
                    <a:pt x="66" y="6951"/>
                    <a:pt x="1214" y="6148"/>
                  </a:cubicBezTo>
                  <a:cubicBezTo>
                    <a:pt x="2509" y="5230"/>
                    <a:pt x="2787" y="4312"/>
                    <a:pt x="2345" y="2919"/>
                  </a:cubicBezTo>
                  <a:cubicBezTo>
                    <a:pt x="1820" y="1296"/>
                    <a:pt x="362" y="1116"/>
                    <a:pt x="70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 name="Google Shape;3714;p5"/>
            <p:cNvSpPr/>
            <p:nvPr/>
          </p:nvSpPr>
          <p:spPr>
            <a:xfrm>
              <a:off x="8458437" y="3317593"/>
              <a:ext cx="79472" cy="178560"/>
            </a:xfrm>
            <a:custGeom>
              <a:avLst/>
              <a:gdLst/>
              <a:ahLst/>
              <a:cxnLst/>
              <a:rect l="l" t="t" r="r" b="b"/>
              <a:pathLst>
                <a:path w="2435" h="5471" extrusionOk="0">
                  <a:moveTo>
                    <a:pt x="1426" y="0"/>
                  </a:moveTo>
                  <a:cubicBezTo>
                    <a:pt x="1396" y="0"/>
                    <a:pt x="1369" y="4"/>
                    <a:pt x="1344" y="12"/>
                  </a:cubicBezTo>
                  <a:cubicBezTo>
                    <a:pt x="1016" y="110"/>
                    <a:pt x="951" y="373"/>
                    <a:pt x="1115" y="733"/>
                  </a:cubicBezTo>
                  <a:cubicBezTo>
                    <a:pt x="1262" y="1094"/>
                    <a:pt x="1770" y="1143"/>
                    <a:pt x="1639" y="2815"/>
                  </a:cubicBezTo>
                  <a:cubicBezTo>
                    <a:pt x="1508" y="4470"/>
                    <a:pt x="0" y="5470"/>
                    <a:pt x="0" y="5470"/>
                  </a:cubicBezTo>
                  <a:cubicBezTo>
                    <a:pt x="262" y="5421"/>
                    <a:pt x="1820" y="4470"/>
                    <a:pt x="2147" y="2438"/>
                  </a:cubicBezTo>
                  <a:cubicBezTo>
                    <a:pt x="2434" y="565"/>
                    <a:pt x="1775" y="0"/>
                    <a:pt x="142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 name="Google Shape;3715;p5"/>
            <p:cNvSpPr/>
            <p:nvPr/>
          </p:nvSpPr>
          <p:spPr>
            <a:xfrm>
              <a:off x="8400636" y="3268898"/>
              <a:ext cx="172848" cy="232053"/>
            </a:xfrm>
            <a:custGeom>
              <a:avLst/>
              <a:gdLst/>
              <a:ahLst/>
              <a:cxnLst/>
              <a:rect l="l" t="t" r="r" b="b"/>
              <a:pathLst>
                <a:path w="5296" h="7110" extrusionOk="0">
                  <a:moveTo>
                    <a:pt x="1689" y="1"/>
                  </a:moveTo>
                  <a:cubicBezTo>
                    <a:pt x="1298" y="1"/>
                    <a:pt x="859" y="91"/>
                    <a:pt x="476" y="389"/>
                  </a:cubicBezTo>
                  <a:cubicBezTo>
                    <a:pt x="165" y="668"/>
                    <a:pt x="1" y="1078"/>
                    <a:pt x="50" y="1488"/>
                  </a:cubicBezTo>
                  <a:cubicBezTo>
                    <a:pt x="107" y="1985"/>
                    <a:pt x="632" y="2421"/>
                    <a:pt x="1231" y="2421"/>
                  </a:cubicBezTo>
                  <a:cubicBezTo>
                    <a:pt x="1322" y="2421"/>
                    <a:pt x="1415" y="2411"/>
                    <a:pt x="1509" y="2389"/>
                  </a:cubicBezTo>
                  <a:cubicBezTo>
                    <a:pt x="1624" y="2373"/>
                    <a:pt x="1722" y="2340"/>
                    <a:pt x="1820" y="2291"/>
                  </a:cubicBezTo>
                  <a:lnTo>
                    <a:pt x="1837" y="2291"/>
                  </a:lnTo>
                  <a:lnTo>
                    <a:pt x="1853" y="2274"/>
                  </a:lnTo>
                  <a:cubicBezTo>
                    <a:pt x="2148" y="2110"/>
                    <a:pt x="2312" y="1783"/>
                    <a:pt x="2263" y="1455"/>
                  </a:cubicBezTo>
                  <a:cubicBezTo>
                    <a:pt x="2213" y="1118"/>
                    <a:pt x="1925" y="895"/>
                    <a:pt x="1617" y="895"/>
                  </a:cubicBezTo>
                  <a:cubicBezTo>
                    <a:pt x="1520" y="895"/>
                    <a:pt x="1422" y="916"/>
                    <a:pt x="1329" y="963"/>
                  </a:cubicBezTo>
                  <a:cubicBezTo>
                    <a:pt x="968" y="1160"/>
                    <a:pt x="1066" y="1717"/>
                    <a:pt x="1476" y="1766"/>
                  </a:cubicBezTo>
                  <a:cubicBezTo>
                    <a:pt x="1507" y="1774"/>
                    <a:pt x="1537" y="1778"/>
                    <a:pt x="1567" y="1778"/>
                  </a:cubicBezTo>
                  <a:cubicBezTo>
                    <a:pt x="1792" y="1778"/>
                    <a:pt x="1978" y="1572"/>
                    <a:pt x="1935" y="1340"/>
                  </a:cubicBezTo>
                  <a:cubicBezTo>
                    <a:pt x="1928" y="1300"/>
                    <a:pt x="1956" y="1266"/>
                    <a:pt x="1994" y="1266"/>
                  </a:cubicBezTo>
                  <a:cubicBezTo>
                    <a:pt x="2051" y="1266"/>
                    <a:pt x="2129" y="1341"/>
                    <a:pt x="2148" y="1586"/>
                  </a:cubicBezTo>
                  <a:cubicBezTo>
                    <a:pt x="2165" y="1717"/>
                    <a:pt x="2132" y="1848"/>
                    <a:pt x="2083" y="1963"/>
                  </a:cubicBezTo>
                  <a:cubicBezTo>
                    <a:pt x="1935" y="2184"/>
                    <a:pt x="1695" y="2312"/>
                    <a:pt x="1434" y="2312"/>
                  </a:cubicBezTo>
                  <a:cubicBezTo>
                    <a:pt x="1405" y="2312"/>
                    <a:pt x="1375" y="2310"/>
                    <a:pt x="1345" y="2307"/>
                  </a:cubicBezTo>
                  <a:cubicBezTo>
                    <a:pt x="1335" y="2308"/>
                    <a:pt x="1324" y="2308"/>
                    <a:pt x="1314" y="2308"/>
                  </a:cubicBezTo>
                  <a:cubicBezTo>
                    <a:pt x="625" y="2308"/>
                    <a:pt x="142" y="1249"/>
                    <a:pt x="788" y="619"/>
                  </a:cubicBezTo>
                  <a:cubicBezTo>
                    <a:pt x="1061" y="323"/>
                    <a:pt x="1454" y="194"/>
                    <a:pt x="1875" y="194"/>
                  </a:cubicBezTo>
                  <a:cubicBezTo>
                    <a:pt x="2386" y="194"/>
                    <a:pt x="2938" y="386"/>
                    <a:pt x="3361" y="701"/>
                  </a:cubicBezTo>
                  <a:cubicBezTo>
                    <a:pt x="5099" y="1963"/>
                    <a:pt x="4836" y="4258"/>
                    <a:pt x="4328" y="5405"/>
                  </a:cubicBezTo>
                  <a:cubicBezTo>
                    <a:pt x="4066" y="6094"/>
                    <a:pt x="3607" y="6684"/>
                    <a:pt x="3017" y="7110"/>
                  </a:cubicBezTo>
                  <a:cubicBezTo>
                    <a:pt x="3623" y="6700"/>
                    <a:pt x="4115" y="6126"/>
                    <a:pt x="4410" y="5438"/>
                  </a:cubicBezTo>
                  <a:cubicBezTo>
                    <a:pt x="4951" y="4307"/>
                    <a:pt x="5295" y="1914"/>
                    <a:pt x="3459" y="553"/>
                  </a:cubicBezTo>
                  <a:cubicBezTo>
                    <a:pt x="3115" y="307"/>
                    <a:pt x="2705" y="144"/>
                    <a:pt x="2263" y="62"/>
                  </a:cubicBezTo>
                  <a:cubicBezTo>
                    <a:pt x="2096" y="27"/>
                    <a:pt x="1899" y="1"/>
                    <a:pt x="16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 name="Google Shape;3716;p5"/>
            <p:cNvSpPr/>
            <p:nvPr/>
          </p:nvSpPr>
          <p:spPr>
            <a:xfrm>
              <a:off x="8439703" y="3088478"/>
              <a:ext cx="170139" cy="268052"/>
            </a:xfrm>
            <a:custGeom>
              <a:avLst/>
              <a:gdLst/>
              <a:ahLst/>
              <a:cxnLst/>
              <a:rect l="l" t="t" r="r" b="b"/>
              <a:pathLst>
                <a:path w="5213" h="8213" extrusionOk="0">
                  <a:moveTo>
                    <a:pt x="1082" y="0"/>
                  </a:moveTo>
                  <a:cubicBezTo>
                    <a:pt x="0" y="2869"/>
                    <a:pt x="1279" y="4393"/>
                    <a:pt x="2541" y="5622"/>
                  </a:cubicBezTo>
                  <a:cubicBezTo>
                    <a:pt x="3803" y="6852"/>
                    <a:pt x="3738" y="8212"/>
                    <a:pt x="3738" y="8212"/>
                  </a:cubicBezTo>
                  <a:cubicBezTo>
                    <a:pt x="4656" y="7294"/>
                    <a:pt x="3590" y="5606"/>
                    <a:pt x="4459" y="4245"/>
                  </a:cubicBezTo>
                  <a:cubicBezTo>
                    <a:pt x="5213" y="3098"/>
                    <a:pt x="4246" y="2574"/>
                    <a:pt x="4246" y="2574"/>
                  </a:cubicBezTo>
                  <a:cubicBezTo>
                    <a:pt x="3836" y="3164"/>
                    <a:pt x="3377" y="3016"/>
                    <a:pt x="3000" y="3754"/>
                  </a:cubicBezTo>
                  <a:cubicBezTo>
                    <a:pt x="2656" y="4459"/>
                    <a:pt x="3262" y="5819"/>
                    <a:pt x="3262" y="5819"/>
                  </a:cubicBezTo>
                  <a:cubicBezTo>
                    <a:pt x="2066" y="4950"/>
                    <a:pt x="2295" y="4164"/>
                    <a:pt x="2639" y="3770"/>
                  </a:cubicBezTo>
                  <a:cubicBezTo>
                    <a:pt x="2984" y="3377"/>
                    <a:pt x="2508" y="3016"/>
                    <a:pt x="2525" y="2803"/>
                  </a:cubicBezTo>
                  <a:cubicBezTo>
                    <a:pt x="2541" y="2656"/>
                    <a:pt x="2574" y="2508"/>
                    <a:pt x="2639" y="2377"/>
                  </a:cubicBezTo>
                  <a:cubicBezTo>
                    <a:pt x="2639" y="2377"/>
                    <a:pt x="2563" y="2329"/>
                    <a:pt x="2425" y="2329"/>
                  </a:cubicBezTo>
                  <a:cubicBezTo>
                    <a:pt x="2308" y="2329"/>
                    <a:pt x="2147" y="2364"/>
                    <a:pt x="1951" y="2492"/>
                  </a:cubicBezTo>
                  <a:cubicBezTo>
                    <a:pt x="1213" y="2983"/>
                    <a:pt x="1525" y="4082"/>
                    <a:pt x="1525" y="4082"/>
                  </a:cubicBezTo>
                  <a:cubicBezTo>
                    <a:pt x="1000" y="3344"/>
                    <a:pt x="1164" y="2590"/>
                    <a:pt x="1771" y="2082"/>
                  </a:cubicBezTo>
                  <a:cubicBezTo>
                    <a:pt x="2361" y="1557"/>
                    <a:pt x="1787" y="1066"/>
                    <a:pt x="1394" y="852"/>
                  </a:cubicBezTo>
                  <a:cubicBezTo>
                    <a:pt x="1017" y="623"/>
                    <a:pt x="1082" y="0"/>
                    <a:pt x="108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 name="Google Shape;3717;p5"/>
            <p:cNvSpPr/>
            <p:nvPr/>
          </p:nvSpPr>
          <p:spPr>
            <a:xfrm>
              <a:off x="8361079" y="3055840"/>
              <a:ext cx="98990" cy="147130"/>
            </a:xfrm>
            <a:custGeom>
              <a:avLst/>
              <a:gdLst/>
              <a:ahLst/>
              <a:cxnLst/>
              <a:rect l="l" t="t" r="r" b="b"/>
              <a:pathLst>
                <a:path w="3033" h="4508" extrusionOk="0">
                  <a:moveTo>
                    <a:pt x="459" y="0"/>
                  </a:moveTo>
                  <a:lnTo>
                    <a:pt x="459" y="0"/>
                  </a:lnTo>
                  <a:cubicBezTo>
                    <a:pt x="459" y="1"/>
                    <a:pt x="0" y="2000"/>
                    <a:pt x="3032" y="4508"/>
                  </a:cubicBezTo>
                  <a:cubicBezTo>
                    <a:pt x="3032" y="4508"/>
                    <a:pt x="2475" y="3836"/>
                    <a:pt x="2737" y="3082"/>
                  </a:cubicBezTo>
                  <a:cubicBezTo>
                    <a:pt x="3000" y="2328"/>
                    <a:pt x="2688" y="2049"/>
                    <a:pt x="2442" y="1803"/>
                  </a:cubicBezTo>
                  <a:cubicBezTo>
                    <a:pt x="2311" y="1639"/>
                    <a:pt x="2295" y="1410"/>
                    <a:pt x="2426" y="1230"/>
                  </a:cubicBezTo>
                  <a:cubicBezTo>
                    <a:pt x="2426" y="1230"/>
                    <a:pt x="2397" y="1225"/>
                    <a:pt x="2352" y="1225"/>
                  </a:cubicBezTo>
                  <a:cubicBezTo>
                    <a:pt x="2198" y="1225"/>
                    <a:pt x="1858" y="1284"/>
                    <a:pt x="1934" y="1820"/>
                  </a:cubicBezTo>
                  <a:cubicBezTo>
                    <a:pt x="2032" y="2492"/>
                    <a:pt x="2082" y="2623"/>
                    <a:pt x="1869" y="2639"/>
                  </a:cubicBezTo>
                  <a:cubicBezTo>
                    <a:pt x="1863" y="2640"/>
                    <a:pt x="1858" y="2640"/>
                    <a:pt x="1853" y="2640"/>
                  </a:cubicBezTo>
                  <a:cubicBezTo>
                    <a:pt x="1642" y="2640"/>
                    <a:pt x="1706" y="2307"/>
                    <a:pt x="1754" y="2115"/>
                  </a:cubicBezTo>
                  <a:cubicBezTo>
                    <a:pt x="1819" y="1934"/>
                    <a:pt x="2065" y="1098"/>
                    <a:pt x="1410" y="820"/>
                  </a:cubicBezTo>
                  <a:cubicBezTo>
                    <a:pt x="754" y="525"/>
                    <a:pt x="492" y="279"/>
                    <a:pt x="45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 name="Google Shape;3718;p5"/>
            <p:cNvSpPr/>
            <p:nvPr/>
          </p:nvSpPr>
          <p:spPr>
            <a:xfrm>
              <a:off x="8539215" y="3336164"/>
              <a:ext cx="117169" cy="139134"/>
            </a:xfrm>
            <a:custGeom>
              <a:avLst/>
              <a:gdLst/>
              <a:ahLst/>
              <a:cxnLst/>
              <a:rect l="l" t="t" r="r" b="b"/>
              <a:pathLst>
                <a:path w="3590" h="4263" extrusionOk="0">
                  <a:moveTo>
                    <a:pt x="1721" y="0"/>
                  </a:moveTo>
                  <a:lnTo>
                    <a:pt x="1721" y="0"/>
                  </a:lnTo>
                  <a:cubicBezTo>
                    <a:pt x="787" y="508"/>
                    <a:pt x="1066" y="1180"/>
                    <a:pt x="951" y="2475"/>
                  </a:cubicBezTo>
                  <a:cubicBezTo>
                    <a:pt x="853" y="3770"/>
                    <a:pt x="0" y="4262"/>
                    <a:pt x="0" y="4262"/>
                  </a:cubicBezTo>
                  <a:cubicBezTo>
                    <a:pt x="3590" y="2443"/>
                    <a:pt x="2295" y="771"/>
                    <a:pt x="1951" y="525"/>
                  </a:cubicBezTo>
                  <a:cubicBezTo>
                    <a:pt x="1590" y="279"/>
                    <a:pt x="1721" y="0"/>
                    <a:pt x="17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 name="Google Shape;3719;p5"/>
            <p:cNvSpPr/>
            <p:nvPr/>
          </p:nvSpPr>
          <p:spPr>
            <a:xfrm>
              <a:off x="8541891" y="3421772"/>
              <a:ext cx="256824" cy="189134"/>
            </a:xfrm>
            <a:custGeom>
              <a:avLst/>
              <a:gdLst/>
              <a:ahLst/>
              <a:cxnLst/>
              <a:rect l="l" t="t" r="r" b="b"/>
              <a:pathLst>
                <a:path w="7869" h="5795" extrusionOk="0">
                  <a:moveTo>
                    <a:pt x="3223" y="0"/>
                  </a:moveTo>
                  <a:cubicBezTo>
                    <a:pt x="2842" y="0"/>
                    <a:pt x="2425" y="326"/>
                    <a:pt x="2016" y="951"/>
                  </a:cubicBezTo>
                  <a:cubicBezTo>
                    <a:pt x="1459" y="1803"/>
                    <a:pt x="0" y="1918"/>
                    <a:pt x="0" y="1918"/>
                  </a:cubicBezTo>
                  <a:cubicBezTo>
                    <a:pt x="2393" y="1983"/>
                    <a:pt x="3033" y="2606"/>
                    <a:pt x="3672" y="3360"/>
                  </a:cubicBezTo>
                  <a:cubicBezTo>
                    <a:pt x="4311" y="4114"/>
                    <a:pt x="4491" y="5327"/>
                    <a:pt x="5999" y="5704"/>
                  </a:cubicBezTo>
                  <a:cubicBezTo>
                    <a:pt x="6259" y="5768"/>
                    <a:pt x="6485" y="5795"/>
                    <a:pt x="6680" y="5795"/>
                  </a:cubicBezTo>
                  <a:cubicBezTo>
                    <a:pt x="7631" y="5795"/>
                    <a:pt x="7868" y="5163"/>
                    <a:pt x="7868" y="5163"/>
                  </a:cubicBezTo>
                  <a:lnTo>
                    <a:pt x="7868" y="5163"/>
                  </a:lnTo>
                  <a:cubicBezTo>
                    <a:pt x="7781" y="5221"/>
                    <a:pt x="7702" y="5250"/>
                    <a:pt x="7631" y="5250"/>
                  </a:cubicBezTo>
                  <a:cubicBezTo>
                    <a:pt x="7380" y="5250"/>
                    <a:pt x="7236" y="4885"/>
                    <a:pt x="7262" y="4130"/>
                  </a:cubicBezTo>
                  <a:cubicBezTo>
                    <a:pt x="7278" y="3163"/>
                    <a:pt x="6409" y="2885"/>
                    <a:pt x="5295" y="2704"/>
                  </a:cubicBezTo>
                  <a:cubicBezTo>
                    <a:pt x="4180" y="2541"/>
                    <a:pt x="3246" y="2459"/>
                    <a:pt x="3131" y="2098"/>
                  </a:cubicBezTo>
                  <a:cubicBezTo>
                    <a:pt x="3016" y="1721"/>
                    <a:pt x="3508" y="1590"/>
                    <a:pt x="4196" y="1377"/>
                  </a:cubicBezTo>
                  <a:cubicBezTo>
                    <a:pt x="4868" y="1180"/>
                    <a:pt x="4573" y="541"/>
                    <a:pt x="4573" y="541"/>
                  </a:cubicBezTo>
                  <a:lnTo>
                    <a:pt x="4573" y="541"/>
                  </a:lnTo>
                  <a:cubicBezTo>
                    <a:pt x="4519" y="588"/>
                    <a:pt x="4463" y="608"/>
                    <a:pt x="4404" y="608"/>
                  </a:cubicBezTo>
                  <a:cubicBezTo>
                    <a:pt x="4214" y="608"/>
                    <a:pt x="3985" y="394"/>
                    <a:pt x="3623" y="131"/>
                  </a:cubicBezTo>
                  <a:cubicBezTo>
                    <a:pt x="3496" y="44"/>
                    <a:pt x="3362" y="0"/>
                    <a:pt x="322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 name="Google Shape;3720;p5"/>
            <p:cNvSpPr/>
            <p:nvPr/>
          </p:nvSpPr>
          <p:spPr>
            <a:xfrm>
              <a:off x="8417248" y="3499710"/>
              <a:ext cx="251439" cy="205061"/>
            </a:xfrm>
            <a:custGeom>
              <a:avLst/>
              <a:gdLst/>
              <a:ahLst/>
              <a:cxnLst/>
              <a:rect l="l" t="t" r="r" b="b"/>
              <a:pathLst>
                <a:path w="7704" h="6283" extrusionOk="0">
                  <a:moveTo>
                    <a:pt x="4289" y="1"/>
                  </a:moveTo>
                  <a:cubicBezTo>
                    <a:pt x="2707" y="1"/>
                    <a:pt x="1369" y="1105"/>
                    <a:pt x="672" y="2529"/>
                  </a:cubicBezTo>
                  <a:cubicBezTo>
                    <a:pt x="148" y="3627"/>
                    <a:pt x="0" y="4857"/>
                    <a:pt x="230" y="6053"/>
                  </a:cubicBezTo>
                  <a:lnTo>
                    <a:pt x="230" y="6086"/>
                  </a:lnTo>
                  <a:cubicBezTo>
                    <a:pt x="246" y="6152"/>
                    <a:pt x="262" y="6217"/>
                    <a:pt x="279" y="6283"/>
                  </a:cubicBezTo>
                  <a:cubicBezTo>
                    <a:pt x="246" y="6119"/>
                    <a:pt x="230" y="5955"/>
                    <a:pt x="230" y="5791"/>
                  </a:cubicBezTo>
                  <a:cubicBezTo>
                    <a:pt x="246" y="4922"/>
                    <a:pt x="410" y="4054"/>
                    <a:pt x="738" y="3250"/>
                  </a:cubicBezTo>
                  <a:cubicBezTo>
                    <a:pt x="1147" y="2251"/>
                    <a:pt x="1869" y="1398"/>
                    <a:pt x="2819" y="874"/>
                  </a:cubicBezTo>
                  <a:cubicBezTo>
                    <a:pt x="3365" y="561"/>
                    <a:pt x="4076" y="311"/>
                    <a:pt x="4780" y="311"/>
                  </a:cubicBezTo>
                  <a:cubicBezTo>
                    <a:pt x="5367" y="311"/>
                    <a:pt x="5949" y="485"/>
                    <a:pt x="6425" y="939"/>
                  </a:cubicBezTo>
                  <a:cubicBezTo>
                    <a:pt x="7474" y="1841"/>
                    <a:pt x="7147" y="3759"/>
                    <a:pt x="5934" y="4070"/>
                  </a:cubicBezTo>
                  <a:cubicBezTo>
                    <a:pt x="5808" y="4100"/>
                    <a:pt x="5679" y="4114"/>
                    <a:pt x="5550" y="4114"/>
                  </a:cubicBezTo>
                  <a:cubicBezTo>
                    <a:pt x="5106" y="4114"/>
                    <a:pt x="4671" y="3941"/>
                    <a:pt x="4442" y="3611"/>
                  </a:cubicBezTo>
                  <a:cubicBezTo>
                    <a:pt x="4147" y="3218"/>
                    <a:pt x="4147" y="2677"/>
                    <a:pt x="4409" y="2251"/>
                  </a:cubicBezTo>
                  <a:cubicBezTo>
                    <a:pt x="4596" y="1976"/>
                    <a:pt x="4900" y="1820"/>
                    <a:pt x="5218" y="1820"/>
                  </a:cubicBezTo>
                  <a:cubicBezTo>
                    <a:pt x="5375" y="1820"/>
                    <a:pt x="5536" y="1858"/>
                    <a:pt x="5688" y="1939"/>
                  </a:cubicBezTo>
                  <a:cubicBezTo>
                    <a:pt x="5852" y="2021"/>
                    <a:pt x="5966" y="2201"/>
                    <a:pt x="5966" y="2398"/>
                  </a:cubicBezTo>
                  <a:cubicBezTo>
                    <a:pt x="5966" y="2398"/>
                    <a:pt x="5966" y="2531"/>
                    <a:pt x="5883" y="2531"/>
                  </a:cubicBezTo>
                  <a:cubicBezTo>
                    <a:pt x="5878" y="2531"/>
                    <a:pt x="5873" y="2530"/>
                    <a:pt x="5868" y="2529"/>
                  </a:cubicBezTo>
                  <a:cubicBezTo>
                    <a:pt x="5770" y="2513"/>
                    <a:pt x="5803" y="2382"/>
                    <a:pt x="5540" y="2316"/>
                  </a:cubicBezTo>
                  <a:cubicBezTo>
                    <a:pt x="5509" y="2309"/>
                    <a:pt x="5479" y="2306"/>
                    <a:pt x="5449" y="2306"/>
                  </a:cubicBezTo>
                  <a:cubicBezTo>
                    <a:pt x="5194" y="2306"/>
                    <a:pt x="4990" y="2544"/>
                    <a:pt x="5049" y="2808"/>
                  </a:cubicBezTo>
                  <a:cubicBezTo>
                    <a:pt x="5090" y="2985"/>
                    <a:pt x="5331" y="3116"/>
                    <a:pt x="5572" y="3116"/>
                  </a:cubicBezTo>
                  <a:cubicBezTo>
                    <a:pt x="5710" y="3116"/>
                    <a:pt x="5849" y="3073"/>
                    <a:pt x="5950" y="2972"/>
                  </a:cubicBezTo>
                  <a:cubicBezTo>
                    <a:pt x="6016" y="2906"/>
                    <a:pt x="6065" y="2824"/>
                    <a:pt x="6098" y="2726"/>
                  </a:cubicBezTo>
                  <a:cubicBezTo>
                    <a:pt x="6196" y="2415"/>
                    <a:pt x="6065" y="2070"/>
                    <a:pt x="5786" y="1906"/>
                  </a:cubicBezTo>
                  <a:cubicBezTo>
                    <a:pt x="5609" y="1800"/>
                    <a:pt x="5416" y="1749"/>
                    <a:pt x="5227" y="1749"/>
                  </a:cubicBezTo>
                  <a:cubicBezTo>
                    <a:pt x="4893" y="1749"/>
                    <a:pt x="4570" y="1908"/>
                    <a:pt x="4360" y="2201"/>
                  </a:cubicBezTo>
                  <a:cubicBezTo>
                    <a:pt x="4049" y="2644"/>
                    <a:pt x="4049" y="3234"/>
                    <a:pt x="4360" y="3677"/>
                  </a:cubicBezTo>
                  <a:cubicBezTo>
                    <a:pt x="4616" y="4048"/>
                    <a:pt x="5092" y="4249"/>
                    <a:pt x="5585" y="4249"/>
                  </a:cubicBezTo>
                  <a:cubicBezTo>
                    <a:pt x="5723" y="4249"/>
                    <a:pt x="5863" y="4233"/>
                    <a:pt x="5999" y="4201"/>
                  </a:cubicBezTo>
                  <a:cubicBezTo>
                    <a:pt x="7343" y="3873"/>
                    <a:pt x="7704" y="1792"/>
                    <a:pt x="6557" y="808"/>
                  </a:cubicBezTo>
                  <a:cubicBezTo>
                    <a:pt x="6409" y="677"/>
                    <a:pt x="6245" y="562"/>
                    <a:pt x="6081" y="464"/>
                  </a:cubicBezTo>
                  <a:cubicBezTo>
                    <a:pt x="5589" y="169"/>
                    <a:pt x="5032" y="21"/>
                    <a:pt x="4458" y="5"/>
                  </a:cubicBezTo>
                  <a:cubicBezTo>
                    <a:pt x="4402" y="2"/>
                    <a:pt x="4346" y="1"/>
                    <a:pt x="42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 name="Google Shape;3721;p5"/>
            <p:cNvSpPr/>
            <p:nvPr/>
          </p:nvSpPr>
          <p:spPr>
            <a:xfrm>
              <a:off x="8430075" y="3562113"/>
              <a:ext cx="99218" cy="106823"/>
            </a:xfrm>
            <a:custGeom>
              <a:avLst/>
              <a:gdLst/>
              <a:ahLst/>
              <a:cxnLst/>
              <a:rect l="l" t="t" r="r" b="b"/>
              <a:pathLst>
                <a:path w="3040" h="3273" extrusionOk="0">
                  <a:moveTo>
                    <a:pt x="2307" y="1"/>
                  </a:moveTo>
                  <a:cubicBezTo>
                    <a:pt x="2110" y="1"/>
                    <a:pt x="1861" y="69"/>
                    <a:pt x="1574" y="240"/>
                  </a:cubicBezTo>
                  <a:cubicBezTo>
                    <a:pt x="312" y="1011"/>
                    <a:pt x="0" y="3273"/>
                    <a:pt x="0" y="3273"/>
                  </a:cubicBezTo>
                  <a:cubicBezTo>
                    <a:pt x="0" y="3273"/>
                    <a:pt x="689" y="1175"/>
                    <a:pt x="1951" y="961"/>
                  </a:cubicBezTo>
                  <a:cubicBezTo>
                    <a:pt x="3040" y="784"/>
                    <a:pt x="2975" y="1"/>
                    <a:pt x="230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 name="Google Shape;3722;p5"/>
            <p:cNvSpPr/>
            <p:nvPr/>
          </p:nvSpPr>
          <p:spPr>
            <a:xfrm>
              <a:off x="8557916" y="3553888"/>
              <a:ext cx="169617" cy="147065"/>
            </a:xfrm>
            <a:custGeom>
              <a:avLst/>
              <a:gdLst/>
              <a:ahLst/>
              <a:cxnLst/>
              <a:rect l="l" t="t" r="r" b="b"/>
              <a:pathLst>
                <a:path w="5197" h="4506" extrusionOk="0">
                  <a:moveTo>
                    <a:pt x="3033" y="1"/>
                  </a:moveTo>
                  <a:cubicBezTo>
                    <a:pt x="3033" y="1"/>
                    <a:pt x="3345" y="689"/>
                    <a:pt x="3001" y="1771"/>
                  </a:cubicBezTo>
                  <a:cubicBezTo>
                    <a:pt x="2673" y="2853"/>
                    <a:pt x="1837" y="3066"/>
                    <a:pt x="1198" y="3131"/>
                  </a:cubicBezTo>
                  <a:cubicBezTo>
                    <a:pt x="575" y="3197"/>
                    <a:pt x="132" y="3459"/>
                    <a:pt x="1" y="4328"/>
                  </a:cubicBezTo>
                  <a:cubicBezTo>
                    <a:pt x="142" y="4234"/>
                    <a:pt x="299" y="4188"/>
                    <a:pt x="460" y="4188"/>
                  </a:cubicBezTo>
                  <a:cubicBezTo>
                    <a:pt x="580" y="4188"/>
                    <a:pt x="702" y="4213"/>
                    <a:pt x="821" y="4262"/>
                  </a:cubicBezTo>
                  <a:cubicBezTo>
                    <a:pt x="1057" y="4371"/>
                    <a:pt x="1450" y="4506"/>
                    <a:pt x="1845" y="4506"/>
                  </a:cubicBezTo>
                  <a:cubicBezTo>
                    <a:pt x="2162" y="4506"/>
                    <a:pt x="2481" y="4419"/>
                    <a:pt x="2722" y="4164"/>
                  </a:cubicBezTo>
                  <a:cubicBezTo>
                    <a:pt x="3279" y="3574"/>
                    <a:pt x="3164" y="2967"/>
                    <a:pt x="3132" y="2672"/>
                  </a:cubicBezTo>
                  <a:cubicBezTo>
                    <a:pt x="3116" y="2382"/>
                    <a:pt x="3052" y="1852"/>
                    <a:pt x="3332" y="1852"/>
                  </a:cubicBezTo>
                  <a:cubicBezTo>
                    <a:pt x="3336" y="1852"/>
                    <a:pt x="3340" y="1853"/>
                    <a:pt x="3345" y="1853"/>
                  </a:cubicBezTo>
                  <a:cubicBezTo>
                    <a:pt x="3345" y="1853"/>
                    <a:pt x="3348" y="1852"/>
                    <a:pt x="3355" y="1852"/>
                  </a:cubicBezTo>
                  <a:cubicBezTo>
                    <a:pt x="3398" y="1852"/>
                    <a:pt x="3572" y="1877"/>
                    <a:pt x="3558" y="2279"/>
                  </a:cubicBezTo>
                  <a:cubicBezTo>
                    <a:pt x="3558" y="2754"/>
                    <a:pt x="3525" y="3049"/>
                    <a:pt x="4148" y="3230"/>
                  </a:cubicBezTo>
                  <a:cubicBezTo>
                    <a:pt x="4492" y="3312"/>
                    <a:pt x="4804" y="3492"/>
                    <a:pt x="5066" y="3721"/>
                  </a:cubicBezTo>
                  <a:cubicBezTo>
                    <a:pt x="4968" y="3508"/>
                    <a:pt x="4935" y="3262"/>
                    <a:pt x="5000" y="3033"/>
                  </a:cubicBezTo>
                  <a:cubicBezTo>
                    <a:pt x="5115" y="2689"/>
                    <a:pt x="5197" y="2082"/>
                    <a:pt x="4640" y="1689"/>
                  </a:cubicBezTo>
                  <a:cubicBezTo>
                    <a:pt x="4066" y="1312"/>
                    <a:pt x="3509" y="1066"/>
                    <a:pt x="3394" y="673"/>
                  </a:cubicBezTo>
                  <a:cubicBezTo>
                    <a:pt x="3312" y="427"/>
                    <a:pt x="3181" y="197"/>
                    <a:pt x="30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 name="Google Shape;3723;p5"/>
            <p:cNvSpPr/>
            <p:nvPr/>
          </p:nvSpPr>
          <p:spPr>
            <a:xfrm>
              <a:off x="8659582" y="3652845"/>
              <a:ext cx="42298" cy="65308"/>
            </a:xfrm>
            <a:custGeom>
              <a:avLst/>
              <a:gdLst/>
              <a:ahLst/>
              <a:cxnLst/>
              <a:rect l="l" t="t" r="r" b="b"/>
              <a:pathLst>
                <a:path w="1296" h="2001" extrusionOk="0">
                  <a:moveTo>
                    <a:pt x="328" y="1"/>
                  </a:moveTo>
                  <a:cubicBezTo>
                    <a:pt x="345" y="198"/>
                    <a:pt x="328" y="394"/>
                    <a:pt x="279" y="575"/>
                  </a:cubicBezTo>
                  <a:cubicBezTo>
                    <a:pt x="181" y="837"/>
                    <a:pt x="0" y="1263"/>
                    <a:pt x="508" y="1558"/>
                  </a:cubicBezTo>
                  <a:cubicBezTo>
                    <a:pt x="1017" y="1853"/>
                    <a:pt x="1033" y="2001"/>
                    <a:pt x="1033" y="2001"/>
                  </a:cubicBezTo>
                  <a:cubicBezTo>
                    <a:pt x="1066" y="1755"/>
                    <a:pt x="1115" y="1525"/>
                    <a:pt x="1180" y="1296"/>
                  </a:cubicBezTo>
                  <a:cubicBezTo>
                    <a:pt x="1295" y="935"/>
                    <a:pt x="1115" y="525"/>
                    <a:pt x="787" y="362"/>
                  </a:cubicBezTo>
                  <a:cubicBezTo>
                    <a:pt x="345" y="100"/>
                    <a:pt x="328" y="1"/>
                    <a:pt x="32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 name="Google Shape;3724;p5"/>
            <p:cNvSpPr/>
            <p:nvPr/>
          </p:nvSpPr>
          <p:spPr>
            <a:xfrm>
              <a:off x="8660659" y="3371445"/>
              <a:ext cx="227385" cy="158618"/>
            </a:xfrm>
            <a:custGeom>
              <a:avLst/>
              <a:gdLst/>
              <a:ahLst/>
              <a:cxnLst/>
              <a:rect l="l" t="t" r="r" b="b"/>
              <a:pathLst>
                <a:path w="6967" h="4860" extrusionOk="0">
                  <a:moveTo>
                    <a:pt x="1949" y="0"/>
                  </a:moveTo>
                  <a:cubicBezTo>
                    <a:pt x="1068" y="0"/>
                    <a:pt x="604" y="826"/>
                    <a:pt x="721" y="1362"/>
                  </a:cubicBezTo>
                  <a:cubicBezTo>
                    <a:pt x="836" y="1964"/>
                    <a:pt x="1403" y="2002"/>
                    <a:pt x="1542" y="2002"/>
                  </a:cubicBezTo>
                  <a:cubicBezTo>
                    <a:pt x="1562" y="2002"/>
                    <a:pt x="1574" y="2001"/>
                    <a:pt x="1574" y="2001"/>
                  </a:cubicBezTo>
                  <a:cubicBezTo>
                    <a:pt x="1311" y="1903"/>
                    <a:pt x="1197" y="1591"/>
                    <a:pt x="1328" y="1329"/>
                  </a:cubicBezTo>
                  <a:cubicBezTo>
                    <a:pt x="1365" y="1265"/>
                    <a:pt x="1408" y="1241"/>
                    <a:pt x="1455" y="1241"/>
                  </a:cubicBezTo>
                  <a:cubicBezTo>
                    <a:pt x="1553" y="1241"/>
                    <a:pt x="1670" y="1344"/>
                    <a:pt x="1803" y="1411"/>
                  </a:cubicBezTo>
                  <a:cubicBezTo>
                    <a:pt x="1841" y="1430"/>
                    <a:pt x="1877" y="1438"/>
                    <a:pt x="1911" y="1438"/>
                  </a:cubicBezTo>
                  <a:cubicBezTo>
                    <a:pt x="2053" y="1438"/>
                    <a:pt x="2160" y="1285"/>
                    <a:pt x="2213" y="1099"/>
                  </a:cubicBezTo>
                  <a:cubicBezTo>
                    <a:pt x="2253" y="960"/>
                    <a:pt x="2359" y="821"/>
                    <a:pt x="2543" y="821"/>
                  </a:cubicBezTo>
                  <a:cubicBezTo>
                    <a:pt x="2661" y="821"/>
                    <a:pt x="2813" y="879"/>
                    <a:pt x="3000" y="1034"/>
                  </a:cubicBezTo>
                  <a:cubicBezTo>
                    <a:pt x="3491" y="1411"/>
                    <a:pt x="3180" y="2148"/>
                    <a:pt x="3180" y="2148"/>
                  </a:cubicBezTo>
                  <a:cubicBezTo>
                    <a:pt x="3180" y="2148"/>
                    <a:pt x="3180" y="1542"/>
                    <a:pt x="2754" y="1476"/>
                  </a:cubicBezTo>
                  <a:cubicBezTo>
                    <a:pt x="2706" y="1463"/>
                    <a:pt x="2659" y="1456"/>
                    <a:pt x="2613" y="1456"/>
                  </a:cubicBezTo>
                  <a:cubicBezTo>
                    <a:pt x="2435" y="1456"/>
                    <a:pt x="2275" y="1553"/>
                    <a:pt x="2197" y="1722"/>
                  </a:cubicBezTo>
                  <a:cubicBezTo>
                    <a:pt x="2459" y="1722"/>
                    <a:pt x="2475" y="2099"/>
                    <a:pt x="2328" y="2296"/>
                  </a:cubicBezTo>
                  <a:cubicBezTo>
                    <a:pt x="2180" y="2509"/>
                    <a:pt x="2229" y="2657"/>
                    <a:pt x="2377" y="2738"/>
                  </a:cubicBezTo>
                  <a:cubicBezTo>
                    <a:pt x="2508" y="2820"/>
                    <a:pt x="2721" y="2804"/>
                    <a:pt x="2541" y="3181"/>
                  </a:cubicBezTo>
                  <a:cubicBezTo>
                    <a:pt x="2360" y="3558"/>
                    <a:pt x="1656" y="3558"/>
                    <a:pt x="1656" y="3558"/>
                  </a:cubicBezTo>
                  <a:cubicBezTo>
                    <a:pt x="1803" y="3345"/>
                    <a:pt x="1770" y="3050"/>
                    <a:pt x="1574" y="2886"/>
                  </a:cubicBezTo>
                  <a:cubicBezTo>
                    <a:pt x="1574" y="3066"/>
                    <a:pt x="1459" y="3214"/>
                    <a:pt x="1295" y="3263"/>
                  </a:cubicBezTo>
                  <a:cubicBezTo>
                    <a:pt x="1016" y="3345"/>
                    <a:pt x="1016" y="3263"/>
                    <a:pt x="754" y="3492"/>
                  </a:cubicBezTo>
                  <a:cubicBezTo>
                    <a:pt x="623" y="3607"/>
                    <a:pt x="434" y="3636"/>
                    <a:pt x="279" y="3636"/>
                  </a:cubicBezTo>
                  <a:cubicBezTo>
                    <a:pt x="123" y="3636"/>
                    <a:pt x="0" y="3607"/>
                    <a:pt x="0" y="3607"/>
                  </a:cubicBezTo>
                  <a:lnTo>
                    <a:pt x="0" y="3607"/>
                  </a:lnTo>
                  <a:cubicBezTo>
                    <a:pt x="180" y="3706"/>
                    <a:pt x="377" y="3755"/>
                    <a:pt x="590" y="3771"/>
                  </a:cubicBezTo>
                  <a:cubicBezTo>
                    <a:pt x="1033" y="3804"/>
                    <a:pt x="1475" y="3886"/>
                    <a:pt x="1901" y="3984"/>
                  </a:cubicBezTo>
                  <a:cubicBezTo>
                    <a:pt x="3082" y="4345"/>
                    <a:pt x="3786" y="4837"/>
                    <a:pt x="4688" y="4853"/>
                  </a:cubicBezTo>
                  <a:cubicBezTo>
                    <a:pt x="4753" y="4858"/>
                    <a:pt x="4818" y="4860"/>
                    <a:pt x="4883" y="4860"/>
                  </a:cubicBezTo>
                  <a:cubicBezTo>
                    <a:pt x="5276" y="4860"/>
                    <a:pt x="5664" y="4774"/>
                    <a:pt x="6016" y="4591"/>
                  </a:cubicBezTo>
                  <a:cubicBezTo>
                    <a:pt x="6753" y="4099"/>
                    <a:pt x="6966" y="3099"/>
                    <a:pt x="6475" y="2361"/>
                  </a:cubicBezTo>
                  <a:cubicBezTo>
                    <a:pt x="6252" y="2023"/>
                    <a:pt x="5892" y="1868"/>
                    <a:pt x="5552" y="1868"/>
                  </a:cubicBezTo>
                  <a:cubicBezTo>
                    <a:pt x="5216" y="1868"/>
                    <a:pt x="4900" y="2019"/>
                    <a:pt x="4754" y="2296"/>
                  </a:cubicBezTo>
                  <a:cubicBezTo>
                    <a:pt x="4508" y="2624"/>
                    <a:pt x="4557" y="3099"/>
                    <a:pt x="4852" y="3378"/>
                  </a:cubicBezTo>
                  <a:cubicBezTo>
                    <a:pt x="4868" y="3394"/>
                    <a:pt x="4885" y="3411"/>
                    <a:pt x="4917" y="3427"/>
                  </a:cubicBezTo>
                  <a:cubicBezTo>
                    <a:pt x="4917" y="3427"/>
                    <a:pt x="4934" y="3443"/>
                    <a:pt x="4950" y="3460"/>
                  </a:cubicBezTo>
                  <a:cubicBezTo>
                    <a:pt x="5053" y="3519"/>
                    <a:pt x="5181" y="3550"/>
                    <a:pt x="5305" y="3550"/>
                  </a:cubicBezTo>
                  <a:cubicBezTo>
                    <a:pt x="5558" y="3550"/>
                    <a:pt x="5797" y="3423"/>
                    <a:pt x="5786" y="3148"/>
                  </a:cubicBezTo>
                  <a:cubicBezTo>
                    <a:pt x="5800" y="2944"/>
                    <a:pt x="5639" y="2859"/>
                    <a:pt x="5460" y="2859"/>
                  </a:cubicBezTo>
                  <a:cubicBezTo>
                    <a:pt x="5207" y="2859"/>
                    <a:pt x="4917" y="3030"/>
                    <a:pt x="5032" y="3279"/>
                  </a:cubicBezTo>
                  <a:cubicBezTo>
                    <a:pt x="5032" y="3304"/>
                    <a:pt x="5032" y="3333"/>
                    <a:pt x="5006" y="3333"/>
                  </a:cubicBezTo>
                  <a:cubicBezTo>
                    <a:pt x="4979" y="3333"/>
                    <a:pt x="4926" y="3304"/>
                    <a:pt x="4819" y="3214"/>
                  </a:cubicBezTo>
                  <a:cubicBezTo>
                    <a:pt x="4704" y="3099"/>
                    <a:pt x="4639" y="2952"/>
                    <a:pt x="4639" y="2804"/>
                  </a:cubicBezTo>
                  <a:cubicBezTo>
                    <a:pt x="4639" y="2624"/>
                    <a:pt x="4704" y="2460"/>
                    <a:pt x="4819" y="2329"/>
                  </a:cubicBezTo>
                  <a:cubicBezTo>
                    <a:pt x="4944" y="2086"/>
                    <a:pt x="5212" y="1959"/>
                    <a:pt x="5500" y="1959"/>
                  </a:cubicBezTo>
                  <a:cubicBezTo>
                    <a:pt x="5815" y="1959"/>
                    <a:pt x="6155" y="2110"/>
                    <a:pt x="6360" y="2427"/>
                  </a:cubicBezTo>
                  <a:cubicBezTo>
                    <a:pt x="6376" y="2427"/>
                    <a:pt x="6376" y="2427"/>
                    <a:pt x="6376" y="2443"/>
                  </a:cubicBezTo>
                  <a:cubicBezTo>
                    <a:pt x="6589" y="2853"/>
                    <a:pt x="6573" y="3361"/>
                    <a:pt x="6344" y="3755"/>
                  </a:cubicBezTo>
                  <a:cubicBezTo>
                    <a:pt x="6064" y="4258"/>
                    <a:pt x="5425" y="4609"/>
                    <a:pt x="4595" y="4609"/>
                  </a:cubicBezTo>
                  <a:cubicBezTo>
                    <a:pt x="4208" y="4609"/>
                    <a:pt x="3780" y="4533"/>
                    <a:pt x="3328" y="4361"/>
                  </a:cubicBezTo>
                  <a:cubicBezTo>
                    <a:pt x="3278" y="4345"/>
                    <a:pt x="3049" y="4263"/>
                    <a:pt x="2901" y="4197"/>
                  </a:cubicBezTo>
                  <a:cubicBezTo>
                    <a:pt x="2475" y="3984"/>
                    <a:pt x="2033" y="3837"/>
                    <a:pt x="1574" y="3755"/>
                  </a:cubicBezTo>
                  <a:cubicBezTo>
                    <a:pt x="1754" y="3722"/>
                    <a:pt x="1951" y="3706"/>
                    <a:pt x="2164" y="3656"/>
                  </a:cubicBezTo>
                  <a:cubicBezTo>
                    <a:pt x="3901" y="3312"/>
                    <a:pt x="4163" y="837"/>
                    <a:pt x="2705" y="181"/>
                  </a:cubicBezTo>
                  <a:cubicBezTo>
                    <a:pt x="2427" y="55"/>
                    <a:pt x="2175" y="0"/>
                    <a:pt x="19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 name="Google Shape;3725;p5"/>
            <p:cNvSpPr/>
            <p:nvPr/>
          </p:nvSpPr>
          <p:spPr>
            <a:xfrm>
              <a:off x="8771398" y="3457053"/>
              <a:ext cx="151960" cy="108095"/>
            </a:xfrm>
            <a:custGeom>
              <a:avLst/>
              <a:gdLst/>
              <a:ahLst/>
              <a:cxnLst/>
              <a:rect l="l" t="t" r="r" b="b"/>
              <a:pathLst>
                <a:path w="4656" h="3312" extrusionOk="0">
                  <a:moveTo>
                    <a:pt x="3803" y="1"/>
                  </a:moveTo>
                  <a:lnTo>
                    <a:pt x="3803" y="1"/>
                  </a:lnTo>
                  <a:cubicBezTo>
                    <a:pt x="3901" y="804"/>
                    <a:pt x="3557" y="1591"/>
                    <a:pt x="2901" y="2066"/>
                  </a:cubicBezTo>
                  <a:cubicBezTo>
                    <a:pt x="2499" y="2374"/>
                    <a:pt x="2009" y="2472"/>
                    <a:pt x="1547" y="2472"/>
                  </a:cubicBezTo>
                  <a:cubicBezTo>
                    <a:pt x="730" y="2472"/>
                    <a:pt x="0" y="2165"/>
                    <a:pt x="0" y="2164"/>
                  </a:cubicBezTo>
                  <a:lnTo>
                    <a:pt x="0" y="2164"/>
                  </a:lnTo>
                  <a:cubicBezTo>
                    <a:pt x="1344" y="2886"/>
                    <a:pt x="1836" y="2640"/>
                    <a:pt x="2213" y="3049"/>
                  </a:cubicBezTo>
                  <a:cubicBezTo>
                    <a:pt x="2379" y="3238"/>
                    <a:pt x="2551" y="3295"/>
                    <a:pt x="2710" y="3295"/>
                  </a:cubicBezTo>
                  <a:cubicBezTo>
                    <a:pt x="2897" y="3295"/>
                    <a:pt x="3065" y="3216"/>
                    <a:pt x="3180" y="3181"/>
                  </a:cubicBezTo>
                  <a:cubicBezTo>
                    <a:pt x="3203" y="3174"/>
                    <a:pt x="3228" y="3171"/>
                    <a:pt x="3252" y="3171"/>
                  </a:cubicBezTo>
                  <a:cubicBezTo>
                    <a:pt x="3346" y="3171"/>
                    <a:pt x="3439" y="3220"/>
                    <a:pt x="3491" y="3312"/>
                  </a:cubicBezTo>
                  <a:cubicBezTo>
                    <a:pt x="3524" y="3099"/>
                    <a:pt x="3475" y="2902"/>
                    <a:pt x="3360" y="2722"/>
                  </a:cubicBezTo>
                  <a:cubicBezTo>
                    <a:pt x="3180" y="2525"/>
                    <a:pt x="2787" y="2509"/>
                    <a:pt x="2721" y="2509"/>
                  </a:cubicBezTo>
                  <a:cubicBezTo>
                    <a:pt x="3278" y="2476"/>
                    <a:pt x="3786" y="2181"/>
                    <a:pt x="4098" y="1722"/>
                  </a:cubicBezTo>
                  <a:cubicBezTo>
                    <a:pt x="4655" y="935"/>
                    <a:pt x="3803" y="1"/>
                    <a:pt x="38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 name="Google Shape;3726;p5"/>
            <p:cNvSpPr/>
            <p:nvPr/>
          </p:nvSpPr>
          <p:spPr>
            <a:xfrm>
              <a:off x="8577205" y="3215013"/>
              <a:ext cx="145531" cy="205159"/>
            </a:xfrm>
            <a:custGeom>
              <a:avLst/>
              <a:gdLst/>
              <a:ahLst/>
              <a:cxnLst/>
              <a:rect l="l" t="t" r="r" b="b"/>
              <a:pathLst>
                <a:path w="4459" h="6286" extrusionOk="0">
                  <a:moveTo>
                    <a:pt x="1811" y="0"/>
                  </a:moveTo>
                  <a:cubicBezTo>
                    <a:pt x="1385" y="0"/>
                    <a:pt x="976" y="149"/>
                    <a:pt x="705" y="450"/>
                  </a:cubicBezTo>
                  <a:cubicBezTo>
                    <a:pt x="0" y="1090"/>
                    <a:pt x="443" y="2139"/>
                    <a:pt x="1033" y="2352"/>
                  </a:cubicBezTo>
                  <a:cubicBezTo>
                    <a:pt x="1156" y="2409"/>
                    <a:pt x="1291" y="2438"/>
                    <a:pt x="1428" y="2438"/>
                  </a:cubicBezTo>
                  <a:cubicBezTo>
                    <a:pt x="1565" y="2438"/>
                    <a:pt x="1705" y="2409"/>
                    <a:pt x="1836" y="2352"/>
                  </a:cubicBezTo>
                  <a:lnTo>
                    <a:pt x="1869" y="2319"/>
                  </a:lnTo>
                  <a:lnTo>
                    <a:pt x="1901" y="2303"/>
                  </a:lnTo>
                  <a:lnTo>
                    <a:pt x="1951" y="2270"/>
                  </a:lnTo>
                  <a:lnTo>
                    <a:pt x="2016" y="2221"/>
                  </a:lnTo>
                  <a:cubicBezTo>
                    <a:pt x="2033" y="2188"/>
                    <a:pt x="2049" y="2172"/>
                    <a:pt x="2082" y="2155"/>
                  </a:cubicBezTo>
                  <a:cubicBezTo>
                    <a:pt x="2246" y="1975"/>
                    <a:pt x="2328" y="1745"/>
                    <a:pt x="2295" y="1499"/>
                  </a:cubicBezTo>
                  <a:cubicBezTo>
                    <a:pt x="2251" y="1162"/>
                    <a:pt x="2034" y="1020"/>
                    <a:pt x="1836" y="1020"/>
                  </a:cubicBezTo>
                  <a:cubicBezTo>
                    <a:pt x="1735" y="1020"/>
                    <a:pt x="1640" y="1056"/>
                    <a:pt x="1574" y="1122"/>
                  </a:cubicBezTo>
                  <a:cubicBezTo>
                    <a:pt x="1410" y="1303"/>
                    <a:pt x="1459" y="1581"/>
                    <a:pt x="1656" y="1696"/>
                  </a:cubicBezTo>
                  <a:cubicBezTo>
                    <a:pt x="1732" y="1730"/>
                    <a:pt x="1801" y="1740"/>
                    <a:pt x="1861" y="1740"/>
                  </a:cubicBezTo>
                  <a:cubicBezTo>
                    <a:pt x="1940" y="1740"/>
                    <a:pt x="2002" y="1723"/>
                    <a:pt x="2046" y="1723"/>
                  </a:cubicBezTo>
                  <a:cubicBezTo>
                    <a:pt x="2096" y="1723"/>
                    <a:pt x="2121" y="1746"/>
                    <a:pt x="2115" y="1844"/>
                  </a:cubicBezTo>
                  <a:cubicBezTo>
                    <a:pt x="2098" y="2024"/>
                    <a:pt x="1983" y="2204"/>
                    <a:pt x="1803" y="2303"/>
                  </a:cubicBezTo>
                  <a:cubicBezTo>
                    <a:pt x="1697" y="2348"/>
                    <a:pt x="1579" y="2373"/>
                    <a:pt x="1462" y="2373"/>
                  </a:cubicBezTo>
                  <a:cubicBezTo>
                    <a:pt x="1326" y="2373"/>
                    <a:pt x="1188" y="2340"/>
                    <a:pt x="1065" y="2270"/>
                  </a:cubicBezTo>
                  <a:cubicBezTo>
                    <a:pt x="525" y="2040"/>
                    <a:pt x="164" y="1106"/>
                    <a:pt x="803" y="565"/>
                  </a:cubicBezTo>
                  <a:cubicBezTo>
                    <a:pt x="1049" y="319"/>
                    <a:pt x="1393" y="172"/>
                    <a:pt x="1738" y="172"/>
                  </a:cubicBezTo>
                  <a:cubicBezTo>
                    <a:pt x="2492" y="205"/>
                    <a:pt x="3311" y="745"/>
                    <a:pt x="3442" y="2221"/>
                  </a:cubicBezTo>
                  <a:cubicBezTo>
                    <a:pt x="3491" y="2762"/>
                    <a:pt x="3442" y="3319"/>
                    <a:pt x="3278" y="3843"/>
                  </a:cubicBezTo>
                  <a:cubicBezTo>
                    <a:pt x="3164" y="4302"/>
                    <a:pt x="2950" y="4745"/>
                    <a:pt x="2672" y="5122"/>
                  </a:cubicBezTo>
                  <a:cubicBezTo>
                    <a:pt x="2262" y="5614"/>
                    <a:pt x="1754" y="6007"/>
                    <a:pt x="1180" y="6286"/>
                  </a:cubicBezTo>
                  <a:cubicBezTo>
                    <a:pt x="1819" y="6040"/>
                    <a:pt x="2377" y="5630"/>
                    <a:pt x="2803" y="5122"/>
                  </a:cubicBezTo>
                  <a:cubicBezTo>
                    <a:pt x="3557" y="4270"/>
                    <a:pt x="4458" y="2253"/>
                    <a:pt x="3180" y="614"/>
                  </a:cubicBezTo>
                  <a:cubicBezTo>
                    <a:pt x="2834" y="207"/>
                    <a:pt x="2311" y="0"/>
                    <a:pt x="181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 name="Google Shape;3727;p5"/>
            <p:cNvSpPr/>
            <p:nvPr/>
          </p:nvSpPr>
          <p:spPr>
            <a:xfrm>
              <a:off x="8052916" y="4047922"/>
              <a:ext cx="295859" cy="206367"/>
            </a:xfrm>
            <a:custGeom>
              <a:avLst/>
              <a:gdLst/>
              <a:ahLst/>
              <a:cxnLst/>
              <a:rect l="l" t="t" r="r" b="b"/>
              <a:pathLst>
                <a:path w="9065" h="6323" extrusionOk="0">
                  <a:moveTo>
                    <a:pt x="2002" y="1"/>
                  </a:moveTo>
                  <a:cubicBezTo>
                    <a:pt x="1084" y="1"/>
                    <a:pt x="66" y="653"/>
                    <a:pt x="33" y="1845"/>
                  </a:cubicBezTo>
                  <a:cubicBezTo>
                    <a:pt x="1" y="2714"/>
                    <a:pt x="459" y="3533"/>
                    <a:pt x="1230" y="3943"/>
                  </a:cubicBezTo>
                  <a:cubicBezTo>
                    <a:pt x="1732" y="4194"/>
                    <a:pt x="2300" y="4298"/>
                    <a:pt x="2876" y="4298"/>
                  </a:cubicBezTo>
                  <a:cubicBezTo>
                    <a:pt x="3203" y="4298"/>
                    <a:pt x="3532" y="4265"/>
                    <a:pt x="3852" y="4205"/>
                  </a:cubicBezTo>
                  <a:cubicBezTo>
                    <a:pt x="4754" y="3959"/>
                    <a:pt x="5557" y="3615"/>
                    <a:pt x="6377" y="3418"/>
                  </a:cubicBezTo>
                  <a:cubicBezTo>
                    <a:pt x="6573" y="3371"/>
                    <a:pt x="6772" y="3348"/>
                    <a:pt x="6967" y="3348"/>
                  </a:cubicBezTo>
                  <a:cubicBezTo>
                    <a:pt x="7584" y="3348"/>
                    <a:pt x="8163" y="3584"/>
                    <a:pt x="8524" y="4058"/>
                  </a:cubicBezTo>
                  <a:cubicBezTo>
                    <a:pt x="8950" y="4648"/>
                    <a:pt x="8999" y="5582"/>
                    <a:pt x="8458" y="5975"/>
                  </a:cubicBezTo>
                  <a:cubicBezTo>
                    <a:pt x="8238" y="6137"/>
                    <a:pt x="7980" y="6212"/>
                    <a:pt x="7731" y="6212"/>
                  </a:cubicBezTo>
                  <a:cubicBezTo>
                    <a:pt x="7351" y="6212"/>
                    <a:pt x="6994" y="6037"/>
                    <a:pt x="6836" y="5730"/>
                  </a:cubicBezTo>
                  <a:cubicBezTo>
                    <a:pt x="6524" y="5238"/>
                    <a:pt x="6770" y="4582"/>
                    <a:pt x="7229" y="4451"/>
                  </a:cubicBezTo>
                  <a:cubicBezTo>
                    <a:pt x="7321" y="4414"/>
                    <a:pt x="7416" y="4397"/>
                    <a:pt x="7511" y="4397"/>
                  </a:cubicBezTo>
                  <a:cubicBezTo>
                    <a:pt x="7754" y="4397"/>
                    <a:pt x="7989" y="4513"/>
                    <a:pt x="8131" y="4713"/>
                  </a:cubicBezTo>
                  <a:cubicBezTo>
                    <a:pt x="8229" y="4894"/>
                    <a:pt x="8245" y="5107"/>
                    <a:pt x="8163" y="5287"/>
                  </a:cubicBezTo>
                  <a:cubicBezTo>
                    <a:pt x="8163" y="5326"/>
                    <a:pt x="8113" y="5405"/>
                    <a:pt x="8067" y="5405"/>
                  </a:cubicBezTo>
                  <a:cubicBezTo>
                    <a:pt x="8055" y="5405"/>
                    <a:pt x="8043" y="5399"/>
                    <a:pt x="8032" y="5385"/>
                  </a:cubicBezTo>
                  <a:cubicBezTo>
                    <a:pt x="7983" y="5336"/>
                    <a:pt x="8032" y="4976"/>
                    <a:pt x="7655" y="4926"/>
                  </a:cubicBezTo>
                  <a:cubicBezTo>
                    <a:pt x="7641" y="4925"/>
                    <a:pt x="7628" y="4924"/>
                    <a:pt x="7614" y="4924"/>
                  </a:cubicBezTo>
                  <a:cubicBezTo>
                    <a:pt x="7285" y="4924"/>
                    <a:pt x="7178" y="5489"/>
                    <a:pt x="7524" y="5631"/>
                  </a:cubicBezTo>
                  <a:cubicBezTo>
                    <a:pt x="7593" y="5664"/>
                    <a:pt x="7666" y="5679"/>
                    <a:pt x="7739" y="5679"/>
                  </a:cubicBezTo>
                  <a:cubicBezTo>
                    <a:pt x="7958" y="5679"/>
                    <a:pt x="8171" y="5538"/>
                    <a:pt x="8245" y="5303"/>
                  </a:cubicBezTo>
                  <a:cubicBezTo>
                    <a:pt x="8245" y="5303"/>
                    <a:pt x="8245" y="5287"/>
                    <a:pt x="8245" y="5287"/>
                  </a:cubicBezTo>
                  <a:lnTo>
                    <a:pt x="8245" y="5238"/>
                  </a:lnTo>
                  <a:lnTo>
                    <a:pt x="8245" y="5221"/>
                  </a:lnTo>
                  <a:cubicBezTo>
                    <a:pt x="8278" y="5107"/>
                    <a:pt x="8262" y="4976"/>
                    <a:pt x="8229" y="4844"/>
                  </a:cubicBezTo>
                  <a:cubicBezTo>
                    <a:pt x="8117" y="4533"/>
                    <a:pt x="7815" y="4344"/>
                    <a:pt x="7503" y="4344"/>
                  </a:cubicBezTo>
                  <a:cubicBezTo>
                    <a:pt x="7405" y="4344"/>
                    <a:pt x="7307" y="4363"/>
                    <a:pt x="7213" y="4402"/>
                  </a:cubicBezTo>
                  <a:cubicBezTo>
                    <a:pt x="6721" y="4533"/>
                    <a:pt x="6426" y="5221"/>
                    <a:pt x="6754" y="5779"/>
                  </a:cubicBezTo>
                  <a:cubicBezTo>
                    <a:pt x="6925" y="6122"/>
                    <a:pt x="7333" y="6322"/>
                    <a:pt x="7758" y="6322"/>
                  </a:cubicBezTo>
                  <a:cubicBezTo>
                    <a:pt x="8024" y="6322"/>
                    <a:pt x="8297" y="6244"/>
                    <a:pt x="8524" y="6074"/>
                  </a:cubicBezTo>
                  <a:cubicBezTo>
                    <a:pt x="8950" y="5746"/>
                    <a:pt x="9065" y="5140"/>
                    <a:pt x="8934" y="4582"/>
                  </a:cubicBezTo>
                  <a:cubicBezTo>
                    <a:pt x="8819" y="4058"/>
                    <a:pt x="8458" y="3173"/>
                    <a:pt x="7213" y="2894"/>
                  </a:cubicBezTo>
                  <a:cubicBezTo>
                    <a:pt x="7066" y="2861"/>
                    <a:pt x="6916" y="2847"/>
                    <a:pt x="6765" y="2847"/>
                  </a:cubicBezTo>
                  <a:cubicBezTo>
                    <a:pt x="5425" y="2847"/>
                    <a:pt x="3894" y="3984"/>
                    <a:pt x="2311" y="3984"/>
                  </a:cubicBezTo>
                  <a:cubicBezTo>
                    <a:pt x="2088" y="3984"/>
                    <a:pt x="1864" y="3962"/>
                    <a:pt x="1640" y="3910"/>
                  </a:cubicBezTo>
                  <a:cubicBezTo>
                    <a:pt x="1558" y="3877"/>
                    <a:pt x="1459" y="3861"/>
                    <a:pt x="1377" y="3828"/>
                  </a:cubicBezTo>
                  <a:lnTo>
                    <a:pt x="1312" y="3795"/>
                  </a:lnTo>
                  <a:cubicBezTo>
                    <a:pt x="591" y="3418"/>
                    <a:pt x="164" y="2664"/>
                    <a:pt x="181" y="1861"/>
                  </a:cubicBezTo>
                  <a:cubicBezTo>
                    <a:pt x="203" y="743"/>
                    <a:pt x="1167" y="111"/>
                    <a:pt x="2033" y="111"/>
                  </a:cubicBezTo>
                  <a:cubicBezTo>
                    <a:pt x="2449" y="111"/>
                    <a:pt x="2843" y="258"/>
                    <a:pt x="3098" y="566"/>
                  </a:cubicBezTo>
                  <a:cubicBezTo>
                    <a:pt x="3557" y="1025"/>
                    <a:pt x="3525" y="1779"/>
                    <a:pt x="3017" y="2173"/>
                  </a:cubicBezTo>
                  <a:cubicBezTo>
                    <a:pt x="2935" y="2238"/>
                    <a:pt x="2853" y="2271"/>
                    <a:pt x="2754" y="2304"/>
                  </a:cubicBezTo>
                  <a:cubicBezTo>
                    <a:pt x="2694" y="2321"/>
                    <a:pt x="2631" y="2329"/>
                    <a:pt x="2568" y="2329"/>
                  </a:cubicBezTo>
                  <a:cubicBezTo>
                    <a:pt x="2391" y="2329"/>
                    <a:pt x="2211" y="2265"/>
                    <a:pt x="2066" y="2156"/>
                  </a:cubicBezTo>
                  <a:cubicBezTo>
                    <a:pt x="1935" y="2074"/>
                    <a:pt x="1886" y="1927"/>
                    <a:pt x="1918" y="1779"/>
                  </a:cubicBezTo>
                  <a:lnTo>
                    <a:pt x="1918" y="1779"/>
                  </a:lnTo>
                  <a:cubicBezTo>
                    <a:pt x="1994" y="1855"/>
                    <a:pt x="2097" y="1895"/>
                    <a:pt x="2201" y="1895"/>
                  </a:cubicBezTo>
                  <a:cubicBezTo>
                    <a:pt x="2256" y="1895"/>
                    <a:pt x="2310" y="1884"/>
                    <a:pt x="2361" y="1861"/>
                  </a:cubicBezTo>
                  <a:cubicBezTo>
                    <a:pt x="2590" y="1730"/>
                    <a:pt x="2525" y="1320"/>
                    <a:pt x="2213" y="1222"/>
                  </a:cubicBezTo>
                  <a:cubicBezTo>
                    <a:pt x="2185" y="1215"/>
                    <a:pt x="2157" y="1211"/>
                    <a:pt x="2129" y="1211"/>
                  </a:cubicBezTo>
                  <a:cubicBezTo>
                    <a:pt x="1787" y="1211"/>
                    <a:pt x="1508" y="1748"/>
                    <a:pt x="1902" y="2173"/>
                  </a:cubicBezTo>
                  <a:cubicBezTo>
                    <a:pt x="2060" y="2318"/>
                    <a:pt x="2262" y="2401"/>
                    <a:pt x="2470" y="2401"/>
                  </a:cubicBezTo>
                  <a:cubicBezTo>
                    <a:pt x="2543" y="2401"/>
                    <a:pt x="2616" y="2391"/>
                    <a:pt x="2689" y="2369"/>
                  </a:cubicBezTo>
                  <a:cubicBezTo>
                    <a:pt x="2721" y="2369"/>
                    <a:pt x="2754" y="2369"/>
                    <a:pt x="2787" y="2353"/>
                  </a:cubicBezTo>
                  <a:lnTo>
                    <a:pt x="2869" y="2337"/>
                  </a:lnTo>
                  <a:lnTo>
                    <a:pt x="2885" y="2320"/>
                  </a:lnTo>
                  <a:cubicBezTo>
                    <a:pt x="3049" y="2255"/>
                    <a:pt x="3180" y="2140"/>
                    <a:pt x="3262" y="2009"/>
                  </a:cubicBezTo>
                  <a:cubicBezTo>
                    <a:pt x="3590" y="1550"/>
                    <a:pt x="3541" y="911"/>
                    <a:pt x="3164" y="501"/>
                  </a:cubicBezTo>
                  <a:cubicBezTo>
                    <a:pt x="2891" y="163"/>
                    <a:pt x="2459" y="1"/>
                    <a:pt x="200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 name="Google Shape;3728;p5"/>
            <p:cNvSpPr/>
            <p:nvPr/>
          </p:nvSpPr>
          <p:spPr>
            <a:xfrm>
              <a:off x="8103210" y="4165254"/>
              <a:ext cx="210806" cy="121052"/>
            </a:xfrm>
            <a:custGeom>
              <a:avLst/>
              <a:gdLst/>
              <a:ahLst/>
              <a:cxnLst/>
              <a:rect l="l" t="t" r="r" b="b"/>
              <a:pathLst>
                <a:path w="6459" h="3709" extrusionOk="0">
                  <a:moveTo>
                    <a:pt x="5511" y="1"/>
                  </a:moveTo>
                  <a:cubicBezTo>
                    <a:pt x="5261" y="1"/>
                    <a:pt x="4964" y="45"/>
                    <a:pt x="4623" y="168"/>
                  </a:cubicBezTo>
                  <a:cubicBezTo>
                    <a:pt x="3779" y="468"/>
                    <a:pt x="2592" y="1030"/>
                    <a:pt x="1426" y="1030"/>
                  </a:cubicBezTo>
                  <a:cubicBezTo>
                    <a:pt x="938" y="1030"/>
                    <a:pt x="454" y="932"/>
                    <a:pt x="0" y="676"/>
                  </a:cubicBezTo>
                  <a:lnTo>
                    <a:pt x="0" y="676"/>
                  </a:lnTo>
                  <a:cubicBezTo>
                    <a:pt x="0" y="676"/>
                    <a:pt x="567" y="1334"/>
                    <a:pt x="1344" y="1334"/>
                  </a:cubicBezTo>
                  <a:cubicBezTo>
                    <a:pt x="1371" y="1334"/>
                    <a:pt x="1399" y="1333"/>
                    <a:pt x="1426" y="1331"/>
                  </a:cubicBezTo>
                  <a:cubicBezTo>
                    <a:pt x="1951" y="1295"/>
                    <a:pt x="2185" y="1159"/>
                    <a:pt x="2317" y="1159"/>
                  </a:cubicBezTo>
                  <a:cubicBezTo>
                    <a:pt x="2363" y="1159"/>
                    <a:pt x="2397" y="1175"/>
                    <a:pt x="2426" y="1217"/>
                  </a:cubicBezTo>
                  <a:cubicBezTo>
                    <a:pt x="2499" y="1314"/>
                    <a:pt x="2409" y="1367"/>
                    <a:pt x="2263" y="1367"/>
                  </a:cubicBezTo>
                  <a:cubicBezTo>
                    <a:pt x="2213" y="1367"/>
                    <a:pt x="2157" y="1360"/>
                    <a:pt x="2098" y="1348"/>
                  </a:cubicBezTo>
                  <a:cubicBezTo>
                    <a:pt x="2051" y="1330"/>
                    <a:pt x="2000" y="1321"/>
                    <a:pt x="1948" y="1321"/>
                  </a:cubicBezTo>
                  <a:cubicBezTo>
                    <a:pt x="1856" y="1321"/>
                    <a:pt x="1762" y="1350"/>
                    <a:pt x="1689" y="1413"/>
                  </a:cubicBezTo>
                  <a:cubicBezTo>
                    <a:pt x="1514" y="1573"/>
                    <a:pt x="1709" y="2087"/>
                    <a:pt x="1361" y="2087"/>
                  </a:cubicBezTo>
                  <a:cubicBezTo>
                    <a:pt x="1351" y="2087"/>
                    <a:pt x="1340" y="2086"/>
                    <a:pt x="1328" y="2085"/>
                  </a:cubicBezTo>
                  <a:lnTo>
                    <a:pt x="1328" y="2085"/>
                  </a:lnTo>
                  <a:cubicBezTo>
                    <a:pt x="1328" y="2085"/>
                    <a:pt x="1617" y="2459"/>
                    <a:pt x="2055" y="2459"/>
                  </a:cubicBezTo>
                  <a:cubicBezTo>
                    <a:pt x="2198" y="2459"/>
                    <a:pt x="2356" y="2419"/>
                    <a:pt x="2525" y="2315"/>
                  </a:cubicBezTo>
                  <a:cubicBezTo>
                    <a:pt x="3197" y="1872"/>
                    <a:pt x="2820" y="1381"/>
                    <a:pt x="3065" y="1249"/>
                  </a:cubicBezTo>
                  <a:cubicBezTo>
                    <a:pt x="3111" y="1226"/>
                    <a:pt x="3156" y="1216"/>
                    <a:pt x="3197" y="1216"/>
                  </a:cubicBezTo>
                  <a:cubicBezTo>
                    <a:pt x="3389" y="1216"/>
                    <a:pt x="3501" y="1446"/>
                    <a:pt x="3311" y="1676"/>
                  </a:cubicBezTo>
                  <a:cubicBezTo>
                    <a:pt x="3082" y="1938"/>
                    <a:pt x="2230" y="2889"/>
                    <a:pt x="3557" y="3708"/>
                  </a:cubicBezTo>
                  <a:lnTo>
                    <a:pt x="3557" y="3708"/>
                  </a:lnTo>
                  <a:cubicBezTo>
                    <a:pt x="3557" y="3708"/>
                    <a:pt x="3377" y="3249"/>
                    <a:pt x="3738" y="3085"/>
                  </a:cubicBezTo>
                  <a:cubicBezTo>
                    <a:pt x="4098" y="2921"/>
                    <a:pt x="4803" y="2708"/>
                    <a:pt x="4705" y="2200"/>
                  </a:cubicBezTo>
                  <a:cubicBezTo>
                    <a:pt x="4606" y="1708"/>
                    <a:pt x="4246" y="954"/>
                    <a:pt x="4836" y="512"/>
                  </a:cubicBezTo>
                  <a:cubicBezTo>
                    <a:pt x="5192" y="242"/>
                    <a:pt x="5497" y="142"/>
                    <a:pt x="5802" y="142"/>
                  </a:cubicBezTo>
                  <a:cubicBezTo>
                    <a:pt x="6015" y="142"/>
                    <a:pt x="6229" y="192"/>
                    <a:pt x="6458" y="266"/>
                  </a:cubicBezTo>
                  <a:cubicBezTo>
                    <a:pt x="6458" y="266"/>
                    <a:pt x="6127" y="1"/>
                    <a:pt x="551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 name="Google Shape;3729;p5"/>
            <p:cNvSpPr/>
            <p:nvPr/>
          </p:nvSpPr>
          <p:spPr>
            <a:xfrm>
              <a:off x="8142245" y="4045246"/>
              <a:ext cx="117723" cy="82703"/>
            </a:xfrm>
            <a:custGeom>
              <a:avLst/>
              <a:gdLst/>
              <a:ahLst/>
              <a:cxnLst/>
              <a:rect l="l" t="t" r="r" b="b"/>
              <a:pathLst>
                <a:path w="3607" h="2534" extrusionOk="0">
                  <a:moveTo>
                    <a:pt x="1087" y="1"/>
                  </a:moveTo>
                  <a:cubicBezTo>
                    <a:pt x="497" y="1"/>
                    <a:pt x="1" y="124"/>
                    <a:pt x="1" y="124"/>
                  </a:cubicBezTo>
                  <a:cubicBezTo>
                    <a:pt x="1" y="124"/>
                    <a:pt x="952" y="206"/>
                    <a:pt x="1197" y="550"/>
                  </a:cubicBezTo>
                  <a:cubicBezTo>
                    <a:pt x="1361" y="747"/>
                    <a:pt x="1427" y="1025"/>
                    <a:pt x="1345" y="1271"/>
                  </a:cubicBezTo>
                  <a:cubicBezTo>
                    <a:pt x="1296" y="1501"/>
                    <a:pt x="1181" y="2156"/>
                    <a:pt x="2214" y="2156"/>
                  </a:cubicBezTo>
                  <a:cubicBezTo>
                    <a:pt x="3246" y="2173"/>
                    <a:pt x="3082" y="2533"/>
                    <a:pt x="3082" y="2533"/>
                  </a:cubicBezTo>
                  <a:cubicBezTo>
                    <a:pt x="3082" y="2533"/>
                    <a:pt x="3607" y="1763"/>
                    <a:pt x="2738" y="616"/>
                  </a:cubicBezTo>
                  <a:cubicBezTo>
                    <a:pt x="2361" y="124"/>
                    <a:pt x="1677" y="1"/>
                    <a:pt x="108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0" name="Google Shape;3730;p5"/>
            <p:cNvSpPr/>
            <p:nvPr/>
          </p:nvSpPr>
          <p:spPr>
            <a:xfrm>
              <a:off x="8095704" y="3958332"/>
              <a:ext cx="73859" cy="87240"/>
            </a:xfrm>
            <a:custGeom>
              <a:avLst/>
              <a:gdLst/>
              <a:ahLst/>
              <a:cxnLst/>
              <a:rect l="l" t="t" r="r" b="b"/>
              <a:pathLst>
                <a:path w="2263" h="2673" extrusionOk="0">
                  <a:moveTo>
                    <a:pt x="1115" y="0"/>
                  </a:moveTo>
                  <a:lnTo>
                    <a:pt x="1115" y="0"/>
                  </a:lnTo>
                  <a:cubicBezTo>
                    <a:pt x="820" y="164"/>
                    <a:pt x="738" y="705"/>
                    <a:pt x="804" y="1443"/>
                  </a:cubicBezTo>
                  <a:cubicBezTo>
                    <a:pt x="870" y="2180"/>
                    <a:pt x="1" y="2623"/>
                    <a:pt x="1" y="2623"/>
                  </a:cubicBezTo>
                  <a:cubicBezTo>
                    <a:pt x="591" y="2410"/>
                    <a:pt x="1771" y="2672"/>
                    <a:pt x="2017" y="2016"/>
                  </a:cubicBezTo>
                  <a:cubicBezTo>
                    <a:pt x="2263" y="1361"/>
                    <a:pt x="1624" y="935"/>
                    <a:pt x="1263" y="738"/>
                  </a:cubicBezTo>
                  <a:cubicBezTo>
                    <a:pt x="919" y="541"/>
                    <a:pt x="1115" y="0"/>
                    <a:pt x="11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1" name="Google Shape;3731;p5"/>
            <p:cNvSpPr/>
            <p:nvPr/>
          </p:nvSpPr>
          <p:spPr>
            <a:xfrm>
              <a:off x="7985519" y="3996322"/>
              <a:ext cx="103820" cy="140178"/>
            </a:xfrm>
            <a:custGeom>
              <a:avLst/>
              <a:gdLst/>
              <a:ahLst/>
              <a:cxnLst/>
              <a:rect l="l" t="t" r="r" b="b"/>
              <a:pathLst>
                <a:path w="3181" h="4295" extrusionOk="0">
                  <a:moveTo>
                    <a:pt x="2803" y="0"/>
                  </a:moveTo>
                  <a:lnTo>
                    <a:pt x="2803" y="0"/>
                  </a:lnTo>
                  <a:cubicBezTo>
                    <a:pt x="2725" y="78"/>
                    <a:pt x="2606" y="125"/>
                    <a:pt x="2487" y="125"/>
                  </a:cubicBezTo>
                  <a:cubicBezTo>
                    <a:pt x="2456" y="125"/>
                    <a:pt x="2424" y="122"/>
                    <a:pt x="2393" y="115"/>
                  </a:cubicBezTo>
                  <a:cubicBezTo>
                    <a:pt x="2339" y="104"/>
                    <a:pt x="2262" y="96"/>
                    <a:pt x="2172" y="96"/>
                  </a:cubicBezTo>
                  <a:cubicBezTo>
                    <a:pt x="1851" y="96"/>
                    <a:pt x="1370" y="202"/>
                    <a:pt x="1230" y="689"/>
                  </a:cubicBezTo>
                  <a:cubicBezTo>
                    <a:pt x="1049" y="1295"/>
                    <a:pt x="1197" y="1688"/>
                    <a:pt x="1410" y="1869"/>
                  </a:cubicBezTo>
                  <a:cubicBezTo>
                    <a:pt x="1623" y="2065"/>
                    <a:pt x="1623" y="2426"/>
                    <a:pt x="1475" y="2492"/>
                  </a:cubicBezTo>
                  <a:cubicBezTo>
                    <a:pt x="1438" y="2509"/>
                    <a:pt x="1401" y="2516"/>
                    <a:pt x="1366" y="2516"/>
                  </a:cubicBezTo>
                  <a:cubicBezTo>
                    <a:pt x="1198" y="2516"/>
                    <a:pt x="1066" y="2343"/>
                    <a:pt x="1148" y="2180"/>
                  </a:cubicBezTo>
                  <a:cubicBezTo>
                    <a:pt x="1221" y="1946"/>
                    <a:pt x="1045" y="1711"/>
                    <a:pt x="819" y="1711"/>
                  </a:cubicBezTo>
                  <a:cubicBezTo>
                    <a:pt x="793" y="1711"/>
                    <a:pt x="766" y="1714"/>
                    <a:pt x="738" y="1721"/>
                  </a:cubicBezTo>
                  <a:cubicBezTo>
                    <a:pt x="677" y="1729"/>
                    <a:pt x="623" y="1733"/>
                    <a:pt x="575" y="1733"/>
                  </a:cubicBezTo>
                  <a:cubicBezTo>
                    <a:pt x="413" y="1733"/>
                    <a:pt x="317" y="1687"/>
                    <a:pt x="279" y="1574"/>
                  </a:cubicBezTo>
                  <a:lnTo>
                    <a:pt x="279" y="1574"/>
                  </a:lnTo>
                  <a:cubicBezTo>
                    <a:pt x="279" y="1574"/>
                    <a:pt x="0" y="2475"/>
                    <a:pt x="689" y="2918"/>
                  </a:cubicBezTo>
                  <a:cubicBezTo>
                    <a:pt x="1393" y="3344"/>
                    <a:pt x="1738" y="4032"/>
                    <a:pt x="2115" y="4295"/>
                  </a:cubicBezTo>
                  <a:cubicBezTo>
                    <a:pt x="2115" y="4295"/>
                    <a:pt x="1508" y="3344"/>
                    <a:pt x="2066" y="2475"/>
                  </a:cubicBezTo>
                  <a:cubicBezTo>
                    <a:pt x="2623" y="1606"/>
                    <a:pt x="3180" y="1328"/>
                    <a:pt x="280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2" name="Google Shape;3732;p5"/>
            <p:cNvSpPr/>
            <p:nvPr/>
          </p:nvSpPr>
          <p:spPr>
            <a:xfrm>
              <a:off x="7848572" y="3789140"/>
              <a:ext cx="264821" cy="263907"/>
            </a:xfrm>
            <a:custGeom>
              <a:avLst/>
              <a:gdLst/>
              <a:ahLst/>
              <a:cxnLst/>
              <a:rect l="l" t="t" r="r" b="b"/>
              <a:pathLst>
                <a:path w="8114" h="8086" extrusionOk="0">
                  <a:moveTo>
                    <a:pt x="2382" y="1"/>
                  </a:moveTo>
                  <a:cubicBezTo>
                    <a:pt x="2282" y="1"/>
                    <a:pt x="2181" y="8"/>
                    <a:pt x="2082" y="21"/>
                  </a:cubicBezTo>
                  <a:cubicBezTo>
                    <a:pt x="754" y="169"/>
                    <a:pt x="0" y="1972"/>
                    <a:pt x="787" y="3234"/>
                  </a:cubicBezTo>
                  <a:cubicBezTo>
                    <a:pt x="1376" y="4191"/>
                    <a:pt x="2454" y="4473"/>
                    <a:pt x="3416" y="4473"/>
                  </a:cubicBezTo>
                  <a:cubicBezTo>
                    <a:pt x="3525" y="4473"/>
                    <a:pt x="3632" y="4470"/>
                    <a:pt x="3737" y="4463"/>
                  </a:cubicBezTo>
                  <a:cubicBezTo>
                    <a:pt x="3950" y="4463"/>
                    <a:pt x="4196" y="4430"/>
                    <a:pt x="4442" y="4398"/>
                  </a:cubicBezTo>
                  <a:cubicBezTo>
                    <a:pt x="4442" y="4398"/>
                    <a:pt x="4638" y="4367"/>
                    <a:pt x="4932" y="4367"/>
                  </a:cubicBezTo>
                  <a:cubicBezTo>
                    <a:pt x="5419" y="4367"/>
                    <a:pt x="6177" y="4450"/>
                    <a:pt x="6770" y="4889"/>
                  </a:cubicBezTo>
                  <a:cubicBezTo>
                    <a:pt x="7163" y="5234"/>
                    <a:pt x="7425" y="5692"/>
                    <a:pt x="7507" y="6217"/>
                  </a:cubicBezTo>
                  <a:cubicBezTo>
                    <a:pt x="7507" y="6217"/>
                    <a:pt x="7671" y="7414"/>
                    <a:pt x="7097" y="8053"/>
                  </a:cubicBezTo>
                  <a:lnTo>
                    <a:pt x="7065" y="8086"/>
                  </a:lnTo>
                  <a:cubicBezTo>
                    <a:pt x="7065" y="8086"/>
                    <a:pt x="8114" y="7577"/>
                    <a:pt x="7983" y="5971"/>
                  </a:cubicBezTo>
                  <a:cubicBezTo>
                    <a:pt x="7874" y="4655"/>
                    <a:pt x="6811" y="4001"/>
                    <a:pt x="5471" y="4001"/>
                  </a:cubicBezTo>
                  <a:cubicBezTo>
                    <a:pt x="5193" y="4001"/>
                    <a:pt x="4902" y="4030"/>
                    <a:pt x="4606" y="4086"/>
                  </a:cubicBezTo>
                  <a:cubicBezTo>
                    <a:pt x="4104" y="4187"/>
                    <a:pt x="3649" y="4237"/>
                    <a:pt x="3240" y="4237"/>
                  </a:cubicBezTo>
                  <a:cubicBezTo>
                    <a:pt x="2714" y="4237"/>
                    <a:pt x="2263" y="4154"/>
                    <a:pt x="1885" y="3988"/>
                  </a:cubicBezTo>
                  <a:cubicBezTo>
                    <a:pt x="1492" y="3807"/>
                    <a:pt x="1147" y="3512"/>
                    <a:pt x="918" y="3135"/>
                  </a:cubicBezTo>
                  <a:cubicBezTo>
                    <a:pt x="197" y="1988"/>
                    <a:pt x="885" y="300"/>
                    <a:pt x="2098" y="152"/>
                  </a:cubicBezTo>
                  <a:cubicBezTo>
                    <a:pt x="2199" y="138"/>
                    <a:pt x="2301" y="130"/>
                    <a:pt x="2403" y="130"/>
                  </a:cubicBezTo>
                  <a:cubicBezTo>
                    <a:pt x="2877" y="130"/>
                    <a:pt x="3333" y="290"/>
                    <a:pt x="3590" y="628"/>
                  </a:cubicBezTo>
                  <a:cubicBezTo>
                    <a:pt x="3885" y="1021"/>
                    <a:pt x="3934" y="1545"/>
                    <a:pt x="3721" y="1988"/>
                  </a:cubicBezTo>
                  <a:cubicBezTo>
                    <a:pt x="3576" y="2330"/>
                    <a:pt x="3252" y="2535"/>
                    <a:pt x="2901" y="2535"/>
                  </a:cubicBezTo>
                  <a:cubicBezTo>
                    <a:pt x="2815" y="2535"/>
                    <a:pt x="2727" y="2522"/>
                    <a:pt x="2639" y="2496"/>
                  </a:cubicBezTo>
                  <a:cubicBezTo>
                    <a:pt x="2196" y="2398"/>
                    <a:pt x="2016" y="1955"/>
                    <a:pt x="2360" y="1906"/>
                  </a:cubicBezTo>
                  <a:cubicBezTo>
                    <a:pt x="2770" y="1841"/>
                    <a:pt x="2852" y="1496"/>
                    <a:pt x="2705" y="1201"/>
                  </a:cubicBezTo>
                  <a:cubicBezTo>
                    <a:pt x="2645" y="1082"/>
                    <a:pt x="2513" y="1016"/>
                    <a:pt x="2370" y="1016"/>
                  </a:cubicBezTo>
                  <a:cubicBezTo>
                    <a:pt x="2160" y="1016"/>
                    <a:pt x="1927" y="1158"/>
                    <a:pt x="1869" y="1480"/>
                  </a:cubicBezTo>
                  <a:cubicBezTo>
                    <a:pt x="1819" y="1759"/>
                    <a:pt x="1885" y="2037"/>
                    <a:pt x="2082" y="2234"/>
                  </a:cubicBezTo>
                  <a:cubicBezTo>
                    <a:pt x="2250" y="2427"/>
                    <a:pt x="2587" y="2591"/>
                    <a:pt x="2932" y="2591"/>
                  </a:cubicBezTo>
                  <a:cubicBezTo>
                    <a:pt x="3260" y="2591"/>
                    <a:pt x="3595" y="2444"/>
                    <a:pt x="3803" y="2037"/>
                  </a:cubicBezTo>
                  <a:cubicBezTo>
                    <a:pt x="4032" y="1562"/>
                    <a:pt x="4000" y="988"/>
                    <a:pt x="3688" y="562"/>
                  </a:cubicBezTo>
                  <a:cubicBezTo>
                    <a:pt x="3400" y="178"/>
                    <a:pt x="2895" y="1"/>
                    <a:pt x="23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3" name="Google Shape;3733;p5"/>
            <p:cNvSpPr/>
            <p:nvPr/>
          </p:nvSpPr>
          <p:spPr>
            <a:xfrm>
              <a:off x="7890805" y="3940839"/>
              <a:ext cx="152515" cy="77971"/>
            </a:xfrm>
            <a:custGeom>
              <a:avLst/>
              <a:gdLst/>
              <a:ahLst/>
              <a:cxnLst/>
              <a:rect l="l" t="t" r="r" b="b"/>
              <a:pathLst>
                <a:path w="4673" h="2389" extrusionOk="0">
                  <a:moveTo>
                    <a:pt x="3575" y="0"/>
                  </a:moveTo>
                  <a:cubicBezTo>
                    <a:pt x="3276" y="0"/>
                    <a:pt x="2924" y="41"/>
                    <a:pt x="2525" y="159"/>
                  </a:cubicBezTo>
                  <a:cubicBezTo>
                    <a:pt x="1971" y="326"/>
                    <a:pt x="1499" y="386"/>
                    <a:pt x="1111" y="386"/>
                  </a:cubicBezTo>
                  <a:cubicBezTo>
                    <a:pt x="581" y="386"/>
                    <a:pt x="209" y="273"/>
                    <a:pt x="1" y="159"/>
                  </a:cubicBezTo>
                  <a:lnTo>
                    <a:pt x="1" y="159"/>
                  </a:lnTo>
                  <a:cubicBezTo>
                    <a:pt x="132" y="274"/>
                    <a:pt x="263" y="389"/>
                    <a:pt x="378" y="536"/>
                  </a:cubicBezTo>
                  <a:cubicBezTo>
                    <a:pt x="453" y="641"/>
                    <a:pt x="597" y="1392"/>
                    <a:pt x="1187" y="1392"/>
                  </a:cubicBezTo>
                  <a:cubicBezTo>
                    <a:pt x="1241" y="1392"/>
                    <a:pt x="1299" y="1386"/>
                    <a:pt x="1361" y="1372"/>
                  </a:cubicBezTo>
                  <a:cubicBezTo>
                    <a:pt x="2083" y="1225"/>
                    <a:pt x="1952" y="766"/>
                    <a:pt x="2427" y="618"/>
                  </a:cubicBezTo>
                  <a:cubicBezTo>
                    <a:pt x="2519" y="590"/>
                    <a:pt x="2597" y="578"/>
                    <a:pt x="2662" y="578"/>
                  </a:cubicBezTo>
                  <a:cubicBezTo>
                    <a:pt x="2932" y="578"/>
                    <a:pt x="2975" y="785"/>
                    <a:pt x="2869" y="864"/>
                  </a:cubicBezTo>
                  <a:cubicBezTo>
                    <a:pt x="2814" y="899"/>
                    <a:pt x="2761" y="910"/>
                    <a:pt x="2706" y="910"/>
                  </a:cubicBezTo>
                  <a:cubicBezTo>
                    <a:pt x="2632" y="910"/>
                    <a:pt x="2554" y="890"/>
                    <a:pt x="2460" y="881"/>
                  </a:cubicBezTo>
                  <a:cubicBezTo>
                    <a:pt x="2446" y="878"/>
                    <a:pt x="2430" y="876"/>
                    <a:pt x="2413" y="876"/>
                  </a:cubicBezTo>
                  <a:cubicBezTo>
                    <a:pt x="2219" y="876"/>
                    <a:pt x="1817" y="1047"/>
                    <a:pt x="1968" y="1438"/>
                  </a:cubicBezTo>
                  <a:cubicBezTo>
                    <a:pt x="2132" y="1880"/>
                    <a:pt x="2378" y="2241"/>
                    <a:pt x="2115" y="2389"/>
                  </a:cubicBezTo>
                  <a:cubicBezTo>
                    <a:pt x="2115" y="2389"/>
                    <a:pt x="3033" y="2389"/>
                    <a:pt x="3345" y="2126"/>
                  </a:cubicBezTo>
                  <a:cubicBezTo>
                    <a:pt x="3705" y="1864"/>
                    <a:pt x="3853" y="1405"/>
                    <a:pt x="3722" y="995"/>
                  </a:cubicBezTo>
                  <a:cubicBezTo>
                    <a:pt x="3623" y="501"/>
                    <a:pt x="3938" y="201"/>
                    <a:pt x="4425" y="201"/>
                  </a:cubicBezTo>
                  <a:cubicBezTo>
                    <a:pt x="4504" y="201"/>
                    <a:pt x="4586" y="209"/>
                    <a:pt x="4672" y="225"/>
                  </a:cubicBezTo>
                  <a:cubicBezTo>
                    <a:pt x="4672" y="225"/>
                    <a:pt x="4271" y="0"/>
                    <a:pt x="357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4" name="Google Shape;3734;p5"/>
            <p:cNvSpPr/>
            <p:nvPr/>
          </p:nvSpPr>
          <p:spPr>
            <a:xfrm>
              <a:off x="7929872" y="3797821"/>
              <a:ext cx="104897" cy="109825"/>
            </a:xfrm>
            <a:custGeom>
              <a:avLst/>
              <a:gdLst/>
              <a:ahLst/>
              <a:cxnLst/>
              <a:rect l="l" t="t" r="r" b="b"/>
              <a:pathLst>
                <a:path w="3214" h="3365" extrusionOk="0">
                  <a:moveTo>
                    <a:pt x="1263" y="1"/>
                  </a:moveTo>
                  <a:lnTo>
                    <a:pt x="1263" y="1"/>
                  </a:lnTo>
                  <a:cubicBezTo>
                    <a:pt x="1689" y="444"/>
                    <a:pt x="1836" y="1083"/>
                    <a:pt x="1640" y="1656"/>
                  </a:cubicBezTo>
                  <a:cubicBezTo>
                    <a:pt x="1410" y="2418"/>
                    <a:pt x="886" y="2618"/>
                    <a:pt x="437" y="2618"/>
                  </a:cubicBezTo>
                  <a:cubicBezTo>
                    <a:pt x="276" y="2618"/>
                    <a:pt x="125" y="2592"/>
                    <a:pt x="1" y="2558"/>
                  </a:cubicBezTo>
                  <a:lnTo>
                    <a:pt x="1" y="2558"/>
                  </a:lnTo>
                  <a:cubicBezTo>
                    <a:pt x="1" y="2558"/>
                    <a:pt x="229" y="3365"/>
                    <a:pt x="1008" y="3365"/>
                  </a:cubicBezTo>
                  <a:cubicBezTo>
                    <a:pt x="1038" y="3365"/>
                    <a:pt x="1068" y="3364"/>
                    <a:pt x="1099" y="3361"/>
                  </a:cubicBezTo>
                  <a:cubicBezTo>
                    <a:pt x="1951" y="3296"/>
                    <a:pt x="1886" y="2640"/>
                    <a:pt x="1886" y="2361"/>
                  </a:cubicBezTo>
                  <a:cubicBezTo>
                    <a:pt x="1869" y="2083"/>
                    <a:pt x="1853" y="1853"/>
                    <a:pt x="1967" y="1853"/>
                  </a:cubicBezTo>
                  <a:cubicBezTo>
                    <a:pt x="2082" y="1853"/>
                    <a:pt x="2115" y="1952"/>
                    <a:pt x="2049" y="2148"/>
                  </a:cubicBezTo>
                  <a:cubicBezTo>
                    <a:pt x="1984" y="2345"/>
                    <a:pt x="1820" y="2984"/>
                    <a:pt x="2918" y="3099"/>
                  </a:cubicBezTo>
                  <a:cubicBezTo>
                    <a:pt x="2787" y="3001"/>
                    <a:pt x="2754" y="2820"/>
                    <a:pt x="2853" y="2689"/>
                  </a:cubicBezTo>
                  <a:cubicBezTo>
                    <a:pt x="3000" y="2427"/>
                    <a:pt x="3213" y="1984"/>
                    <a:pt x="2492" y="1361"/>
                  </a:cubicBezTo>
                  <a:cubicBezTo>
                    <a:pt x="1754" y="739"/>
                    <a:pt x="1689" y="296"/>
                    <a:pt x="12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5" name="Google Shape;3735;p5"/>
            <p:cNvSpPr/>
            <p:nvPr/>
          </p:nvSpPr>
          <p:spPr>
            <a:xfrm>
              <a:off x="7821287" y="3642271"/>
              <a:ext cx="62599" cy="250297"/>
            </a:xfrm>
            <a:custGeom>
              <a:avLst/>
              <a:gdLst/>
              <a:ahLst/>
              <a:cxnLst/>
              <a:rect l="l" t="t" r="r" b="b"/>
              <a:pathLst>
                <a:path w="1918" h="7669" extrusionOk="0">
                  <a:moveTo>
                    <a:pt x="631" y="0"/>
                  </a:moveTo>
                  <a:cubicBezTo>
                    <a:pt x="561" y="0"/>
                    <a:pt x="487" y="18"/>
                    <a:pt x="410" y="63"/>
                  </a:cubicBezTo>
                  <a:cubicBezTo>
                    <a:pt x="0" y="292"/>
                    <a:pt x="328" y="833"/>
                    <a:pt x="590" y="1095"/>
                  </a:cubicBezTo>
                  <a:cubicBezTo>
                    <a:pt x="852" y="1358"/>
                    <a:pt x="869" y="2636"/>
                    <a:pt x="738" y="3997"/>
                  </a:cubicBezTo>
                  <a:cubicBezTo>
                    <a:pt x="607" y="5357"/>
                    <a:pt x="754" y="7127"/>
                    <a:pt x="1459" y="7668"/>
                  </a:cubicBezTo>
                  <a:cubicBezTo>
                    <a:pt x="1459" y="7668"/>
                    <a:pt x="803" y="7045"/>
                    <a:pt x="951" y="5177"/>
                  </a:cubicBezTo>
                  <a:cubicBezTo>
                    <a:pt x="1098" y="3292"/>
                    <a:pt x="1918" y="1505"/>
                    <a:pt x="1180" y="374"/>
                  </a:cubicBezTo>
                  <a:cubicBezTo>
                    <a:pt x="1180" y="374"/>
                    <a:pt x="949" y="0"/>
                    <a:pt x="63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6" name="Google Shape;3736;p5"/>
            <p:cNvSpPr/>
            <p:nvPr/>
          </p:nvSpPr>
          <p:spPr>
            <a:xfrm>
              <a:off x="7665052" y="3609568"/>
              <a:ext cx="279312" cy="332217"/>
            </a:xfrm>
            <a:custGeom>
              <a:avLst/>
              <a:gdLst/>
              <a:ahLst/>
              <a:cxnLst/>
              <a:rect l="l" t="t" r="r" b="b"/>
              <a:pathLst>
                <a:path w="8558" h="10179" extrusionOk="0">
                  <a:moveTo>
                    <a:pt x="2275" y="0"/>
                  </a:moveTo>
                  <a:cubicBezTo>
                    <a:pt x="1364" y="0"/>
                    <a:pt x="525" y="449"/>
                    <a:pt x="296" y="1163"/>
                  </a:cubicBezTo>
                  <a:cubicBezTo>
                    <a:pt x="1" y="1966"/>
                    <a:pt x="411" y="2671"/>
                    <a:pt x="820" y="2884"/>
                  </a:cubicBezTo>
                  <a:cubicBezTo>
                    <a:pt x="1045" y="3036"/>
                    <a:pt x="1305" y="3101"/>
                    <a:pt x="1559" y="3101"/>
                  </a:cubicBezTo>
                  <a:cubicBezTo>
                    <a:pt x="2103" y="3101"/>
                    <a:pt x="2621" y="2805"/>
                    <a:pt x="2722" y="2425"/>
                  </a:cubicBezTo>
                  <a:cubicBezTo>
                    <a:pt x="2851" y="2036"/>
                    <a:pt x="2551" y="1648"/>
                    <a:pt x="2165" y="1648"/>
                  </a:cubicBezTo>
                  <a:cubicBezTo>
                    <a:pt x="2112" y="1648"/>
                    <a:pt x="2056" y="1655"/>
                    <a:pt x="2001" y="1671"/>
                  </a:cubicBezTo>
                  <a:cubicBezTo>
                    <a:pt x="1673" y="1737"/>
                    <a:pt x="1492" y="2081"/>
                    <a:pt x="1607" y="2376"/>
                  </a:cubicBezTo>
                  <a:cubicBezTo>
                    <a:pt x="1690" y="2625"/>
                    <a:pt x="1945" y="2660"/>
                    <a:pt x="2080" y="2660"/>
                  </a:cubicBezTo>
                  <a:cubicBezTo>
                    <a:pt x="2131" y="2660"/>
                    <a:pt x="2164" y="2655"/>
                    <a:pt x="2164" y="2655"/>
                  </a:cubicBezTo>
                  <a:lnTo>
                    <a:pt x="2164" y="2655"/>
                  </a:lnTo>
                  <a:cubicBezTo>
                    <a:pt x="2099" y="2832"/>
                    <a:pt x="1885" y="2961"/>
                    <a:pt x="1625" y="2961"/>
                  </a:cubicBezTo>
                  <a:cubicBezTo>
                    <a:pt x="1428" y="2961"/>
                    <a:pt x="1205" y="2887"/>
                    <a:pt x="1001" y="2704"/>
                  </a:cubicBezTo>
                  <a:cubicBezTo>
                    <a:pt x="575" y="2327"/>
                    <a:pt x="493" y="1081"/>
                    <a:pt x="1214" y="507"/>
                  </a:cubicBezTo>
                  <a:cubicBezTo>
                    <a:pt x="1538" y="272"/>
                    <a:pt x="1915" y="142"/>
                    <a:pt x="2310" y="142"/>
                  </a:cubicBezTo>
                  <a:cubicBezTo>
                    <a:pt x="2354" y="142"/>
                    <a:pt x="2398" y="143"/>
                    <a:pt x="2443" y="147"/>
                  </a:cubicBezTo>
                  <a:cubicBezTo>
                    <a:pt x="2574" y="147"/>
                    <a:pt x="2705" y="180"/>
                    <a:pt x="2837" y="212"/>
                  </a:cubicBezTo>
                  <a:cubicBezTo>
                    <a:pt x="3935" y="475"/>
                    <a:pt x="4656" y="1638"/>
                    <a:pt x="4885" y="2868"/>
                  </a:cubicBezTo>
                  <a:cubicBezTo>
                    <a:pt x="5115" y="4097"/>
                    <a:pt x="4885" y="5359"/>
                    <a:pt x="4951" y="6490"/>
                  </a:cubicBezTo>
                  <a:cubicBezTo>
                    <a:pt x="4902" y="7506"/>
                    <a:pt x="5295" y="8490"/>
                    <a:pt x="6049" y="9195"/>
                  </a:cubicBezTo>
                  <a:cubicBezTo>
                    <a:pt x="6738" y="9801"/>
                    <a:pt x="7623" y="10145"/>
                    <a:pt x="8557" y="10178"/>
                  </a:cubicBezTo>
                  <a:cubicBezTo>
                    <a:pt x="7639" y="10113"/>
                    <a:pt x="6770" y="9752"/>
                    <a:pt x="6098" y="9129"/>
                  </a:cubicBezTo>
                  <a:cubicBezTo>
                    <a:pt x="5394" y="8441"/>
                    <a:pt x="5033" y="7474"/>
                    <a:pt x="5082" y="6474"/>
                  </a:cubicBezTo>
                  <a:cubicBezTo>
                    <a:pt x="5033" y="5376"/>
                    <a:pt x="5279" y="4146"/>
                    <a:pt x="5049" y="2835"/>
                  </a:cubicBezTo>
                  <a:cubicBezTo>
                    <a:pt x="4803" y="1573"/>
                    <a:pt x="4049" y="327"/>
                    <a:pt x="2869" y="65"/>
                  </a:cubicBezTo>
                  <a:cubicBezTo>
                    <a:pt x="2671" y="21"/>
                    <a:pt x="2471" y="0"/>
                    <a:pt x="227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7" name="Google Shape;3737;p5"/>
            <p:cNvSpPr/>
            <p:nvPr/>
          </p:nvSpPr>
          <p:spPr>
            <a:xfrm>
              <a:off x="7729805" y="3655815"/>
              <a:ext cx="81333" cy="68996"/>
            </a:xfrm>
            <a:custGeom>
              <a:avLst/>
              <a:gdLst/>
              <a:ahLst/>
              <a:cxnLst/>
              <a:rect l="l" t="t" r="r" b="b"/>
              <a:pathLst>
                <a:path w="2492" h="2114" extrusionOk="0">
                  <a:moveTo>
                    <a:pt x="1802" y="1"/>
                  </a:moveTo>
                  <a:cubicBezTo>
                    <a:pt x="1321" y="1"/>
                    <a:pt x="1021" y="400"/>
                    <a:pt x="934" y="1090"/>
                  </a:cubicBezTo>
                  <a:cubicBezTo>
                    <a:pt x="855" y="1735"/>
                    <a:pt x="301" y="1799"/>
                    <a:pt x="85" y="1799"/>
                  </a:cubicBezTo>
                  <a:cubicBezTo>
                    <a:pt x="33" y="1799"/>
                    <a:pt x="0" y="1795"/>
                    <a:pt x="0" y="1795"/>
                  </a:cubicBezTo>
                  <a:lnTo>
                    <a:pt x="0" y="1795"/>
                  </a:lnTo>
                  <a:cubicBezTo>
                    <a:pt x="120" y="1860"/>
                    <a:pt x="694" y="2113"/>
                    <a:pt x="1230" y="2113"/>
                  </a:cubicBezTo>
                  <a:cubicBezTo>
                    <a:pt x="1501" y="2113"/>
                    <a:pt x="1763" y="2048"/>
                    <a:pt x="1951" y="1860"/>
                  </a:cubicBezTo>
                  <a:cubicBezTo>
                    <a:pt x="2492" y="1320"/>
                    <a:pt x="2115" y="615"/>
                    <a:pt x="1967" y="385"/>
                  </a:cubicBezTo>
                  <a:cubicBezTo>
                    <a:pt x="1869" y="271"/>
                    <a:pt x="1902" y="107"/>
                    <a:pt x="2016" y="25"/>
                  </a:cubicBezTo>
                  <a:cubicBezTo>
                    <a:pt x="1941" y="8"/>
                    <a:pt x="1870" y="1"/>
                    <a:pt x="180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8" name="Google Shape;3738;p5"/>
            <p:cNvSpPr/>
            <p:nvPr/>
          </p:nvSpPr>
          <p:spPr>
            <a:xfrm>
              <a:off x="7649027" y="3660874"/>
              <a:ext cx="157835" cy="178723"/>
            </a:xfrm>
            <a:custGeom>
              <a:avLst/>
              <a:gdLst/>
              <a:ahLst/>
              <a:cxnLst/>
              <a:rect l="l" t="t" r="r" b="b"/>
              <a:pathLst>
                <a:path w="4836" h="5476" extrusionOk="0">
                  <a:moveTo>
                    <a:pt x="475" y="1"/>
                  </a:moveTo>
                  <a:lnTo>
                    <a:pt x="475" y="1"/>
                  </a:lnTo>
                  <a:cubicBezTo>
                    <a:pt x="0" y="820"/>
                    <a:pt x="246" y="2148"/>
                    <a:pt x="869" y="3033"/>
                  </a:cubicBezTo>
                  <a:cubicBezTo>
                    <a:pt x="1362" y="3716"/>
                    <a:pt x="2128" y="3794"/>
                    <a:pt x="2453" y="3794"/>
                  </a:cubicBezTo>
                  <a:cubicBezTo>
                    <a:pt x="2549" y="3794"/>
                    <a:pt x="2606" y="3787"/>
                    <a:pt x="2606" y="3787"/>
                  </a:cubicBezTo>
                  <a:cubicBezTo>
                    <a:pt x="2344" y="3705"/>
                    <a:pt x="2295" y="3377"/>
                    <a:pt x="2475" y="3148"/>
                  </a:cubicBezTo>
                  <a:cubicBezTo>
                    <a:pt x="2639" y="2984"/>
                    <a:pt x="2606" y="2722"/>
                    <a:pt x="2426" y="2607"/>
                  </a:cubicBezTo>
                  <a:cubicBezTo>
                    <a:pt x="2295" y="2558"/>
                    <a:pt x="2033" y="2345"/>
                    <a:pt x="2262" y="2197"/>
                  </a:cubicBezTo>
                  <a:cubicBezTo>
                    <a:pt x="2288" y="2182"/>
                    <a:pt x="2317" y="2175"/>
                    <a:pt x="2347" y="2175"/>
                  </a:cubicBezTo>
                  <a:cubicBezTo>
                    <a:pt x="2582" y="2175"/>
                    <a:pt x="2912" y="2607"/>
                    <a:pt x="2869" y="3115"/>
                  </a:cubicBezTo>
                  <a:cubicBezTo>
                    <a:pt x="2819" y="3705"/>
                    <a:pt x="3082" y="3869"/>
                    <a:pt x="3491" y="4148"/>
                  </a:cubicBezTo>
                  <a:cubicBezTo>
                    <a:pt x="3885" y="4426"/>
                    <a:pt x="3655" y="4951"/>
                    <a:pt x="3655" y="4951"/>
                  </a:cubicBezTo>
                  <a:cubicBezTo>
                    <a:pt x="4360" y="4541"/>
                    <a:pt x="4196" y="3869"/>
                    <a:pt x="4114" y="3722"/>
                  </a:cubicBezTo>
                  <a:cubicBezTo>
                    <a:pt x="4032" y="3574"/>
                    <a:pt x="3836" y="3312"/>
                    <a:pt x="4065" y="3213"/>
                  </a:cubicBezTo>
                  <a:cubicBezTo>
                    <a:pt x="4079" y="3208"/>
                    <a:pt x="4092" y="3205"/>
                    <a:pt x="4104" y="3205"/>
                  </a:cubicBezTo>
                  <a:cubicBezTo>
                    <a:pt x="4306" y="3205"/>
                    <a:pt x="4392" y="3926"/>
                    <a:pt x="4377" y="4574"/>
                  </a:cubicBezTo>
                  <a:cubicBezTo>
                    <a:pt x="4360" y="4935"/>
                    <a:pt x="4524" y="5279"/>
                    <a:pt x="4836" y="5475"/>
                  </a:cubicBezTo>
                  <a:cubicBezTo>
                    <a:pt x="4704" y="5148"/>
                    <a:pt x="4639" y="4803"/>
                    <a:pt x="4655" y="4459"/>
                  </a:cubicBezTo>
                  <a:cubicBezTo>
                    <a:pt x="4639" y="3935"/>
                    <a:pt x="4737" y="3017"/>
                    <a:pt x="3836" y="2410"/>
                  </a:cubicBezTo>
                  <a:cubicBezTo>
                    <a:pt x="2918" y="1787"/>
                    <a:pt x="1820" y="2050"/>
                    <a:pt x="1033" y="1492"/>
                  </a:cubicBezTo>
                  <a:cubicBezTo>
                    <a:pt x="557" y="1148"/>
                    <a:pt x="344" y="558"/>
                    <a:pt x="47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9" name="Google Shape;3739;p5"/>
            <p:cNvSpPr/>
            <p:nvPr/>
          </p:nvSpPr>
          <p:spPr>
            <a:xfrm>
              <a:off x="7597655" y="3610449"/>
              <a:ext cx="96868" cy="63741"/>
            </a:xfrm>
            <a:custGeom>
              <a:avLst/>
              <a:gdLst/>
              <a:ahLst/>
              <a:cxnLst/>
              <a:rect l="l" t="t" r="r" b="b"/>
              <a:pathLst>
                <a:path w="2968" h="1953" extrusionOk="0">
                  <a:moveTo>
                    <a:pt x="2039" y="1"/>
                  </a:moveTo>
                  <a:cubicBezTo>
                    <a:pt x="328" y="1"/>
                    <a:pt x="279" y="1082"/>
                    <a:pt x="279" y="1365"/>
                  </a:cubicBezTo>
                  <a:cubicBezTo>
                    <a:pt x="279" y="1562"/>
                    <a:pt x="164" y="1726"/>
                    <a:pt x="1" y="1792"/>
                  </a:cubicBezTo>
                  <a:cubicBezTo>
                    <a:pt x="268" y="1904"/>
                    <a:pt x="502" y="1953"/>
                    <a:pt x="708" y="1953"/>
                  </a:cubicBezTo>
                  <a:cubicBezTo>
                    <a:pt x="1460" y="1953"/>
                    <a:pt x="1827" y="1307"/>
                    <a:pt x="2033" y="792"/>
                  </a:cubicBezTo>
                  <a:cubicBezTo>
                    <a:pt x="2197" y="415"/>
                    <a:pt x="2541" y="136"/>
                    <a:pt x="2967" y="87"/>
                  </a:cubicBezTo>
                  <a:cubicBezTo>
                    <a:pt x="2613" y="27"/>
                    <a:pt x="2306" y="1"/>
                    <a:pt x="203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0" name="Google Shape;3740;p5"/>
            <p:cNvSpPr/>
            <p:nvPr/>
          </p:nvSpPr>
          <p:spPr>
            <a:xfrm>
              <a:off x="7560220" y="3609601"/>
              <a:ext cx="47096" cy="37272"/>
            </a:xfrm>
            <a:custGeom>
              <a:avLst/>
              <a:gdLst/>
              <a:ahLst/>
              <a:cxnLst/>
              <a:rect l="l" t="t" r="r" b="b"/>
              <a:pathLst>
                <a:path w="1443" h="1142" extrusionOk="0">
                  <a:moveTo>
                    <a:pt x="475" y="0"/>
                  </a:moveTo>
                  <a:cubicBezTo>
                    <a:pt x="427" y="0"/>
                    <a:pt x="377" y="10"/>
                    <a:pt x="328" y="31"/>
                  </a:cubicBezTo>
                  <a:cubicBezTo>
                    <a:pt x="98" y="146"/>
                    <a:pt x="0" y="424"/>
                    <a:pt x="98" y="670"/>
                  </a:cubicBezTo>
                  <a:cubicBezTo>
                    <a:pt x="180" y="867"/>
                    <a:pt x="361" y="1031"/>
                    <a:pt x="574" y="1096"/>
                  </a:cubicBezTo>
                  <a:cubicBezTo>
                    <a:pt x="652" y="1127"/>
                    <a:pt x="735" y="1141"/>
                    <a:pt x="817" y="1141"/>
                  </a:cubicBezTo>
                  <a:cubicBezTo>
                    <a:pt x="961" y="1141"/>
                    <a:pt x="1105" y="1098"/>
                    <a:pt x="1229" y="1014"/>
                  </a:cubicBezTo>
                  <a:cubicBezTo>
                    <a:pt x="1361" y="883"/>
                    <a:pt x="1443" y="703"/>
                    <a:pt x="1443" y="506"/>
                  </a:cubicBezTo>
                  <a:lnTo>
                    <a:pt x="1443" y="506"/>
                  </a:lnTo>
                  <a:cubicBezTo>
                    <a:pt x="1442" y="506"/>
                    <a:pt x="1123" y="902"/>
                    <a:pt x="763" y="902"/>
                  </a:cubicBezTo>
                  <a:cubicBezTo>
                    <a:pt x="749" y="902"/>
                    <a:pt x="735" y="901"/>
                    <a:pt x="721" y="900"/>
                  </a:cubicBezTo>
                  <a:cubicBezTo>
                    <a:pt x="148" y="851"/>
                    <a:pt x="66" y="260"/>
                    <a:pt x="344" y="113"/>
                  </a:cubicBezTo>
                  <a:cubicBezTo>
                    <a:pt x="384" y="86"/>
                    <a:pt x="428" y="74"/>
                    <a:pt x="471" y="74"/>
                  </a:cubicBezTo>
                  <a:cubicBezTo>
                    <a:pt x="587" y="74"/>
                    <a:pt x="697" y="162"/>
                    <a:pt x="721" y="293"/>
                  </a:cubicBezTo>
                  <a:cubicBezTo>
                    <a:pt x="732" y="401"/>
                    <a:pt x="651" y="466"/>
                    <a:pt x="599" y="466"/>
                  </a:cubicBezTo>
                  <a:cubicBezTo>
                    <a:pt x="571" y="466"/>
                    <a:pt x="552" y="448"/>
                    <a:pt x="557" y="408"/>
                  </a:cubicBezTo>
                  <a:cubicBezTo>
                    <a:pt x="582" y="334"/>
                    <a:pt x="542" y="270"/>
                    <a:pt x="472" y="270"/>
                  </a:cubicBezTo>
                  <a:cubicBezTo>
                    <a:pt x="449" y="270"/>
                    <a:pt x="422" y="277"/>
                    <a:pt x="394" y="293"/>
                  </a:cubicBezTo>
                  <a:cubicBezTo>
                    <a:pt x="262" y="359"/>
                    <a:pt x="394" y="539"/>
                    <a:pt x="394" y="539"/>
                  </a:cubicBezTo>
                  <a:cubicBezTo>
                    <a:pt x="441" y="577"/>
                    <a:pt x="496" y="594"/>
                    <a:pt x="552" y="594"/>
                  </a:cubicBezTo>
                  <a:cubicBezTo>
                    <a:pt x="687" y="594"/>
                    <a:pt x="820" y="489"/>
                    <a:pt x="820" y="326"/>
                  </a:cubicBezTo>
                  <a:cubicBezTo>
                    <a:pt x="807" y="133"/>
                    <a:pt x="652" y="0"/>
                    <a:pt x="47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1" name="Google Shape;3741;p5"/>
            <p:cNvSpPr/>
            <p:nvPr/>
          </p:nvSpPr>
          <p:spPr>
            <a:xfrm>
              <a:off x="8218225" y="3846222"/>
              <a:ext cx="130550" cy="285480"/>
            </a:xfrm>
            <a:custGeom>
              <a:avLst/>
              <a:gdLst/>
              <a:ahLst/>
              <a:cxnLst/>
              <a:rect l="l" t="t" r="r" b="b"/>
              <a:pathLst>
                <a:path w="4000" h="8747" extrusionOk="0">
                  <a:moveTo>
                    <a:pt x="1894" y="0"/>
                  </a:moveTo>
                  <a:cubicBezTo>
                    <a:pt x="1745" y="0"/>
                    <a:pt x="1593" y="19"/>
                    <a:pt x="1443" y="59"/>
                  </a:cubicBezTo>
                  <a:cubicBezTo>
                    <a:pt x="689" y="255"/>
                    <a:pt x="132" y="911"/>
                    <a:pt x="66" y="1698"/>
                  </a:cubicBezTo>
                  <a:cubicBezTo>
                    <a:pt x="0" y="2485"/>
                    <a:pt x="410" y="3288"/>
                    <a:pt x="1000" y="3845"/>
                  </a:cubicBezTo>
                  <a:cubicBezTo>
                    <a:pt x="1590" y="4435"/>
                    <a:pt x="2361" y="4714"/>
                    <a:pt x="2902" y="5206"/>
                  </a:cubicBezTo>
                  <a:cubicBezTo>
                    <a:pt x="3443" y="5681"/>
                    <a:pt x="3770" y="6353"/>
                    <a:pt x="3820" y="7058"/>
                  </a:cubicBezTo>
                  <a:cubicBezTo>
                    <a:pt x="3852" y="7713"/>
                    <a:pt x="3492" y="8402"/>
                    <a:pt x="2918" y="8566"/>
                  </a:cubicBezTo>
                  <a:cubicBezTo>
                    <a:pt x="2786" y="8615"/>
                    <a:pt x="2651" y="8638"/>
                    <a:pt x="2519" y="8638"/>
                  </a:cubicBezTo>
                  <a:cubicBezTo>
                    <a:pt x="2081" y="8638"/>
                    <a:pt x="1684" y="8383"/>
                    <a:pt x="1558" y="7992"/>
                  </a:cubicBezTo>
                  <a:cubicBezTo>
                    <a:pt x="1345" y="7550"/>
                    <a:pt x="1541" y="7025"/>
                    <a:pt x="2000" y="6845"/>
                  </a:cubicBezTo>
                  <a:cubicBezTo>
                    <a:pt x="2082" y="6812"/>
                    <a:pt x="2180" y="6796"/>
                    <a:pt x="2262" y="6796"/>
                  </a:cubicBezTo>
                  <a:cubicBezTo>
                    <a:pt x="2262" y="6796"/>
                    <a:pt x="2292" y="6792"/>
                    <a:pt x="2339" y="6792"/>
                  </a:cubicBezTo>
                  <a:cubicBezTo>
                    <a:pt x="2480" y="6792"/>
                    <a:pt x="2775" y="6820"/>
                    <a:pt x="2885" y="7041"/>
                  </a:cubicBezTo>
                  <a:cubicBezTo>
                    <a:pt x="2885" y="7041"/>
                    <a:pt x="2894" y="7076"/>
                    <a:pt x="2867" y="7076"/>
                  </a:cubicBezTo>
                  <a:cubicBezTo>
                    <a:pt x="2857" y="7076"/>
                    <a:pt x="2842" y="7071"/>
                    <a:pt x="2820" y="7058"/>
                  </a:cubicBezTo>
                  <a:cubicBezTo>
                    <a:pt x="2758" y="7024"/>
                    <a:pt x="2688" y="7007"/>
                    <a:pt x="2617" y="7007"/>
                  </a:cubicBezTo>
                  <a:cubicBezTo>
                    <a:pt x="2517" y="7007"/>
                    <a:pt x="2414" y="7040"/>
                    <a:pt x="2328" y="7107"/>
                  </a:cubicBezTo>
                  <a:cubicBezTo>
                    <a:pt x="2082" y="7353"/>
                    <a:pt x="2131" y="7779"/>
                    <a:pt x="2443" y="7927"/>
                  </a:cubicBezTo>
                  <a:cubicBezTo>
                    <a:pt x="2529" y="7970"/>
                    <a:pt x="2619" y="7991"/>
                    <a:pt x="2706" y="7991"/>
                  </a:cubicBezTo>
                  <a:cubicBezTo>
                    <a:pt x="3015" y="7991"/>
                    <a:pt x="3279" y="7724"/>
                    <a:pt x="3164" y="7238"/>
                  </a:cubicBezTo>
                  <a:cubicBezTo>
                    <a:pt x="3062" y="6904"/>
                    <a:pt x="2755" y="6686"/>
                    <a:pt x="2424" y="6686"/>
                  </a:cubicBezTo>
                  <a:cubicBezTo>
                    <a:pt x="2381" y="6686"/>
                    <a:pt x="2338" y="6690"/>
                    <a:pt x="2295" y="6697"/>
                  </a:cubicBezTo>
                  <a:cubicBezTo>
                    <a:pt x="2180" y="6697"/>
                    <a:pt x="2066" y="6730"/>
                    <a:pt x="1967" y="6779"/>
                  </a:cubicBezTo>
                  <a:cubicBezTo>
                    <a:pt x="1492" y="7009"/>
                    <a:pt x="1295" y="7550"/>
                    <a:pt x="1476" y="8025"/>
                  </a:cubicBezTo>
                  <a:cubicBezTo>
                    <a:pt x="1618" y="8452"/>
                    <a:pt x="2077" y="8746"/>
                    <a:pt x="2571" y="8746"/>
                  </a:cubicBezTo>
                  <a:cubicBezTo>
                    <a:pt x="2702" y="8746"/>
                    <a:pt x="2836" y="8725"/>
                    <a:pt x="2967" y="8681"/>
                  </a:cubicBezTo>
                  <a:cubicBezTo>
                    <a:pt x="3623" y="8500"/>
                    <a:pt x="4000" y="7763"/>
                    <a:pt x="3984" y="7041"/>
                  </a:cubicBezTo>
                  <a:cubicBezTo>
                    <a:pt x="3934" y="6287"/>
                    <a:pt x="3574" y="5583"/>
                    <a:pt x="3016" y="5091"/>
                  </a:cubicBezTo>
                  <a:cubicBezTo>
                    <a:pt x="2443" y="4550"/>
                    <a:pt x="1672" y="4271"/>
                    <a:pt x="1131" y="3714"/>
                  </a:cubicBezTo>
                  <a:cubicBezTo>
                    <a:pt x="574" y="3157"/>
                    <a:pt x="181" y="2435"/>
                    <a:pt x="230" y="1714"/>
                  </a:cubicBezTo>
                  <a:cubicBezTo>
                    <a:pt x="263" y="1255"/>
                    <a:pt x="476" y="829"/>
                    <a:pt x="820" y="550"/>
                  </a:cubicBezTo>
                  <a:cubicBezTo>
                    <a:pt x="984" y="436"/>
                    <a:pt x="1164" y="337"/>
                    <a:pt x="1345" y="288"/>
                  </a:cubicBezTo>
                  <a:cubicBezTo>
                    <a:pt x="1492" y="247"/>
                    <a:pt x="1644" y="227"/>
                    <a:pt x="1795" y="227"/>
                  </a:cubicBezTo>
                  <a:cubicBezTo>
                    <a:pt x="1947" y="227"/>
                    <a:pt x="2099" y="247"/>
                    <a:pt x="2246" y="288"/>
                  </a:cubicBezTo>
                  <a:cubicBezTo>
                    <a:pt x="3262" y="550"/>
                    <a:pt x="3590" y="1927"/>
                    <a:pt x="2902" y="2583"/>
                  </a:cubicBezTo>
                  <a:cubicBezTo>
                    <a:pt x="2771" y="2714"/>
                    <a:pt x="2590" y="2812"/>
                    <a:pt x="2394" y="2845"/>
                  </a:cubicBezTo>
                  <a:cubicBezTo>
                    <a:pt x="2332" y="2854"/>
                    <a:pt x="2274" y="2858"/>
                    <a:pt x="2218" y="2858"/>
                  </a:cubicBezTo>
                  <a:cubicBezTo>
                    <a:pt x="1757" y="2858"/>
                    <a:pt x="1514" y="2575"/>
                    <a:pt x="1558" y="2370"/>
                  </a:cubicBezTo>
                  <a:cubicBezTo>
                    <a:pt x="1558" y="2370"/>
                    <a:pt x="1558" y="2354"/>
                    <a:pt x="1623" y="2354"/>
                  </a:cubicBezTo>
                  <a:cubicBezTo>
                    <a:pt x="1634" y="2354"/>
                    <a:pt x="1653" y="2354"/>
                    <a:pt x="1680" y="2354"/>
                  </a:cubicBezTo>
                  <a:cubicBezTo>
                    <a:pt x="1818" y="2354"/>
                    <a:pt x="2139" y="2331"/>
                    <a:pt x="2262" y="2042"/>
                  </a:cubicBezTo>
                  <a:cubicBezTo>
                    <a:pt x="2382" y="1683"/>
                    <a:pt x="2091" y="1345"/>
                    <a:pt x="1758" y="1345"/>
                  </a:cubicBezTo>
                  <a:cubicBezTo>
                    <a:pt x="1681" y="1345"/>
                    <a:pt x="1602" y="1363"/>
                    <a:pt x="1525" y="1403"/>
                  </a:cubicBezTo>
                  <a:cubicBezTo>
                    <a:pt x="902" y="1780"/>
                    <a:pt x="1049" y="2731"/>
                    <a:pt x="1754" y="2894"/>
                  </a:cubicBezTo>
                  <a:cubicBezTo>
                    <a:pt x="1929" y="2975"/>
                    <a:pt x="2113" y="3013"/>
                    <a:pt x="2294" y="3013"/>
                  </a:cubicBezTo>
                  <a:cubicBezTo>
                    <a:pt x="2743" y="3013"/>
                    <a:pt x="3176" y="2779"/>
                    <a:pt x="3410" y="2370"/>
                  </a:cubicBezTo>
                  <a:cubicBezTo>
                    <a:pt x="3672" y="1813"/>
                    <a:pt x="3623" y="1173"/>
                    <a:pt x="3279" y="682"/>
                  </a:cubicBezTo>
                  <a:cubicBezTo>
                    <a:pt x="2945" y="246"/>
                    <a:pt x="2432" y="0"/>
                    <a:pt x="18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2" name="Google Shape;3742;p5"/>
            <p:cNvSpPr/>
            <p:nvPr/>
          </p:nvSpPr>
          <p:spPr>
            <a:xfrm>
              <a:off x="8289897" y="3954579"/>
              <a:ext cx="56202" cy="78689"/>
            </a:xfrm>
            <a:custGeom>
              <a:avLst/>
              <a:gdLst/>
              <a:ahLst/>
              <a:cxnLst/>
              <a:rect l="l" t="t" r="r" b="b"/>
              <a:pathLst>
                <a:path w="1722" h="2411" extrusionOk="0">
                  <a:moveTo>
                    <a:pt x="214" y="1"/>
                  </a:moveTo>
                  <a:cubicBezTo>
                    <a:pt x="214" y="1"/>
                    <a:pt x="247" y="83"/>
                    <a:pt x="116" y="460"/>
                  </a:cubicBezTo>
                  <a:cubicBezTo>
                    <a:pt x="1" y="853"/>
                    <a:pt x="329" y="1115"/>
                    <a:pt x="968" y="1394"/>
                  </a:cubicBezTo>
                  <a:cubicBezTo>
                    <a:pt x="1591" y="1672"/>
                    <a:pt x="1673" y="2410"/>
                    <a:pt x="1673" y="2410"/>
                  </a:cubicBezTo>
                  <a:cubicBezTo>
                    <a:pt x="1722" y="394"/>
                    <a:pt x="886" y="328"/>
                    <a:pt x="689" y="328"/>
                  </a:cubicBezTo>
                  <a:cubicBezTo>
                    <a:pt x="675" y="330"/>
                    <a:pt x="661" y="330"/>
                    <a:pt x="647" y="330"/>
                  </a:cubicBezTo>
                  <a:cubicBezTo>
                    <a:pt x="478" y="330"/>
                    <a:pt x="392" y="239"/>
                    <a:pt x="361" y="148"/>
                  </a:cubicBezTo>
                  <a:cubicBezTo>
                    <a:pt x="345" y="66"/>
                    <a:pt x="214" y="1"/>
                    <a:pt x="21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3" name="Google Shape;3743;p5"/>
            <p:cNvSpPr/>
            <p:nvPr/>
          </p:nvSpPr>
          <p:spPr>
            <a:xfrm>
              <a:off x="8114992" y="3721874"/>
              <a:ext cx="208652" cy="327419"/>
            </a:xfrm>
            <a:custGeom>
              <a:avLst/>
              <a:gdLst/>
              <a:ahLst/>
              <a:cxnLst/>
              <a:rect l="l" t="t" r="r" b="b"/>
              <a:pathLst>
                <a:path w="6393" h="10032" extrusionOk="0">
                  <a:moveTo>
                    <a:pt x="1147" y="0"/>
                  </a:moveTo>
                  <a:cubicBezTo>
                    <a:pt x="1246" y="132"/>
                    <a:pt x="1229" y="312"/>
                    <a:pt x="1115" y="410"/>
                  </a:cubicBezTo>
                  <a:cubicBezTo>
                    <a:pt x="901" y="590"/>
                    <a:pt x="361" y="1213"/>
                    <a:pt x="754" y="1836"/>
                  </a:cubicBezTo>
                  <a:cubicBezTo>
                    <a:pt x="1196" y="2525"/>
                    <a:pt x="1787" y="2295"/>
                    <a:pt x="1983" y="2885"/>
                  </a:cubicBezTo>
                  <a:cubicBezTo>
                    <a:pt x="1983" y="2885"/>
                    <a:pt x="2065" y="3180"/>
                    <a:pt x="1869" y="3279"/>
                  </a:cubicBezTo>
                  <a:cubicBezTo>
                    <a:pt x="1837" y="3296"/>
                    <a:pt x="1807" y="3303"/>
                    <a:pt x="1778" y="3303"/>
                  </a:cubicBezTo>
                  <a:cubicBezTo>
                    <a:pt x="1641" y="3303"/>
                    <a:pt x="1541" y="3130"/>
                    <a:pt x="1541" y="2967"/>
                  </a:cubicBezTo>
                  <a:cubicBezTo>
                    <a:pt x="1475" y="2672"/>
                    <a:pt x="1229" y="2443"/>
                    <a:pt x="918" y="2394"/>
                  </a:cubicBezTo>
                  <a:cubicBezTo>
                    <a:pt x="541" y="2344"/>
                    <a:pt x="492" y="2230"/>
                    <a:pt x="492" y="2230"/>
                  </a:cubicBezTo>
                  <a:lnTo>
                    <a:pt x="492" y="2230"/>
                  </a:lnTo>
                  <a:cubicBezTo>
                    <a:pt x="541" y="2377"/>
                    <a:pt x="541" y="2525"/>
                    <a:pt x="508" y="2656"/>
                  </a:cubicBezTo>
                  <a:cubicBezTo>
                    <a:pt x="459" y="2803"/>
                    <a:pt x="147" y="3311"/>
                    <a:pt x="721" y="3688"/>
                  </a:cubicBezTo>
                  <a:cubicBezTo>
                    <a:pt x="1295" y="4065"/>
                    <a:pt x="1573" y="3869"/>
                    <a:pt x="1672" y="4508"/>
                  </a:cubicBezTo>
                  <a:cubicBezTo>
                    <a:pt x="1787" y="5147"/>
                    <a:pt x="1836" y="5918"/>
                    <a:pt x="2180" y="6245"/>
                  </a:cubicBezTo>
                  <a:cubicBezTo>
                    <a:pt x="2065" y="6180"/>
                    <a:pt x="1967" y="6082"/>
                    <a:pt x="1918" y="5967"/>
                  </a:cubicBezTo>
                  <a:cubicBezTo>
                    <a:pt x="1766" y="5632"/>
                    <a:pt x="1444" y="5439"/>
                    <a:pt x="1084" y="5439"/>
                  </a:cubicBezTo>
                  <a:cubicBezTo>
                    <a:pt x="1056" y="5439"/>
                    <a:pt x="1028" y="5440"/>
                    <a:pt x="1000" y="5442"/>
                  </a:cubicBezTo>
                  <a:cubicBezTo>
                    <a:pt x="977" y="5443"/>
                    <a:pt x="955" y="5443"/>
                    <a:pt x="934" y="5443"/>
                  </a:cubicBezTo>
                  <a:cubicBezTo>
                    <a:pt x="421" y="5443"/>
                    <a:pt x="359" y="5257"/>
                    <a:pt x="311" y="5131"/>
                  </a:cubicBezTo>
                  <a:lnTo>
                    <a:pt x="311" y="5131"/>
                  </a:lnTo>
                  <a:cubicBezTo>
                    <a:pt x="311" y="5131"/>
                    <a:pt x="0" y="6131"/>
                    <a:pt x="934" y="6622"/>
                  </a:cubicBezTo>
                  <a:cubicBezTo>
                    <a:pt x="1869" y="7114"/>
                    <a:pt x="1787" y="6737"/>
                    <a:pt x="3081" y="7803"/>
                  </a:cubicBezTo>
                  <a:cubicBezTo>
                    <a:pt x="4131" y="8655"/>
                    <a:pt x="4327" y="8704"/>
                    <a:pt x="4327" y="8704"/>
                  </a:cubicBezTo>
                  <a:cubicBezTo>
                    <a:pt x="4299" y="8699"/>
                    <a:pt x="4270" y="8697"/>
                    <a:pt x="4242" y="8697"/>
                  </a:cubicBezTo>
                  <a:cubicBezTo>
                    <a:pt x="4075" y="8697"/>
                    <a:pt x="3917" y="8779"/>
                    <a:pt x="3819" y="8934"/>
                  </a:cubicBezTo>
                  <a:cubicBezTo>
                    <a:pt x="3622" y="9229"/>
                    <a:pt x="3721" y="9655"/>
                    <a:pt x="4049" y="9802"/>
                  </a:cubicBezTo>
                  <a:cubicBezTo>
                    <a:pt x="4049" y="9802"/>
                    <a:pt x="3934" y="9589"/>
                    <a:pt x="4131" y="9573"/>
                  </a:cubicBezTo>
                  <a:cubicBezTo>
                    <a:pt x="4256" y="9573"/>
                    <a:pt x="4408" y="9673"/>
                    <a:pt x="4575" y="9673"/>
                  </a:cubicBezTo>
                  <a:cubicBezTo>
                    <a:pt x="4669" y="9673"/>
                    <a:pt x="4767" y="9641"/>
                    <a:pt x="4868" y="9540"/>
                  </a:cubicBezTo>
                  <a:cubicBezTo>
                    <a:pt x="4988" y="9427"/>
                    <a:pt x="5184" y="9329"/>
                    <a:pt x="5413" y="9329"/>
                  </a:cubicBezTo>
                  <a:cubicBezTo>
                    <a:pt x="5716" y="9329"/>
                    <a:pt x="6075" y="9500"/>
                    <a:pt x="6393" y="10032"/>
                  </a:cubicBezTo>
                  <a:cubicBezTo>
                    <a:pt x="6393" y="10032"/>
                    <a:pt x="6147" y="9229"/>
                    <a:pt x="4835" y="8704"/>
                  </a:cubicBezTo>
                  <a:cubicBezTo>
                    <a:pt x="3114" y="7983"/>
                    <a:pt x="2032" y="6278"/>
                    <a:pt x="2131" y="4426"/>
                  </a:cubicBezTo>
                  <a:cubicBezTo>
                    <a:pt x="2213" y="2197"/>
                    <a:pt x="3508" y="672"/>
                    <a:pt x="11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4" name="Google Shape;3744;p5"/>
            <p:cNvSpPr/>
            <p:nvPr/>
          </p:nvSpPr>
          <p:spPr>
            <a:xfrm>
              <a:off x="8175470" y="3638681"/>
              <a:ext cx="95758" cy="350723"/>
            </a:xfrm>
            <a:custGeom>
              <a:avLst/>
              <a:gdLst/>
              <a:ahLst/>
              <a:cxnLst/>
              <a:rect l="l" t="t" r="r" b="b"/>
              <a:pathLst>
                <a:path w="2934" h="10746" extrusionOk="0">
                  <a:moveTo>
                    <a:pt x="1295" y="0"/>
                  </a:moveTo>
                  <a:cubicBezTo>
                    <a:pt x="712" y="0"/>
                    <a:pt x="160" y="379"/>
                    <a:pt x="97" y="910"/>
                  </a:cubicBezTo>
                  <a:cubicBezTo>
                    <a:pt x="1" y="1443"/>
                    <a:pt x="412" y="1960"/>
                    <a:pt x="957" y="1960"/>
                  </a:cubicBezTo>
                  <a:cubicBezTo>
                    <a:pt x="966" y="1960"/>
                    <a:pt x="974" y="1960"/>
                    <a:pt x="983" y="1959"/>
                  </a:cubicBezTo>
                  <a:cubicBezTo>
                    <a:pt x="997" y="1960"/>
                    <a:pt x="1011" y="1961"/>
                    <a:pt x="1025" y="1961"/>
                  </a:cubicBezTo>
                  <a:cubicBezTo>
                    <a:pt x="1571" y="1961"/>
                    <a:pt x="1846" y="1346"/>
                    <a:pt x="1638" y="1074"/>
                  </a:cubicBezTo>
                  <a:cubicBezTo>
                    <a:pt x="1562" y="956"/>
                    <a:pt x="1444" y="904"/>
                    <a:pt x="1327" y="904"/>
                  </a:cubicBezTo>
                  <a:cubicBezTo>
                    <a:pt x="1120" y="904"/>
                    <a:pt x="912" y="1068"/>
                    <a:pt x="933" y="1320"/>
                  </a:cubicBezTo>
                  <a:cubicBezTo>
                    <a:pt x="950" y="1648"/>
                    <a:pt x="1294" y="1615"/>
                    <a:pt x="1343" y="1664"/>
                  </a:cubicBezTo>
                  <a:cubicBezTo>
                    <a:pt x="1376" y="1697"/>
                    <a:pt x="1343" y="1763"/>
                    <a:pt x="1343" y="1763"/>
                  </a:cubicBezTo>
                  <a:cubicBezTo>
                    <a:pt x="1294" y="1828"/>
                    <a:pt x="1228" y="1877"/>
                    <a:pt x="1163" y="1894"/>
                  </a:cubicBezTo>
                  <a:cubicBezTo>
                    <a:pt x="1147" y="1910"/>
                    <a:pt x="1130" y="1910"/>
                    <a:pt x="1114" y="1927"/>
                  </a:cubicBezTo>
                  <a:lnTo>
                    <a:pt x="1097" y="1927"/>
                  </a:lnTo>
                  <a:cubicBezTo>
                    <a:pt x="1065" y="1930"/>
                    <a:pt x="1032" y="1932"/>
                    <a:pt x="1000" y="1932"/>
                  </a:cubicBezTo>
                  <a:cubicBezTo>
                    <a:pt x="473" y="1932"/>
                    <a:pt x="71" y="1436"/>
                    <a:pt x="179" y="910"/>
                  </a:cubicBezTo>
                  <a:cubicBezTo>
                    <a:pt x="251" y="439"/>
                    <a:pt x="745" y="122"/>
                    <a:pt x="1262" y="122"/>
                  </a:cubicBezTo>
                  <a:cubicBezTo>
                    <a:pt x="1572" y="122"/>
                    <a:pt x="1890" y="236"/>
                    <a:pt x="2130" y="500"/>
                  </a:cubicBezTo>
                  <a:cubicBezTo>
                    <a:pt x="2753" y="1254"/>
                    <a:pt x="2622" y="2435"/>
                    <a:pt x="2245" y="3451"/>
                  </a:cubicBezTo>
                  <a:cubicBezTo>
                    <a:pt x="1425" y="5467"/>
                    <a:pt x="540" y="7500"/>
                    <a:pt x="1147" y="8975"/>
                  </a:cubicBezTo>
                  <a:cubicBezTo>
                    <a:pt x="1425" y="9729"/>
                    <a:pt x="1966" y="10352"/>
                    <a:pt x="2671" y="10745"/>
                  </a:cubicBezTo>
                  <a:cubicBezTo>
                    <a:pt x="1999" y="10335"/>
                    <a:pt x="1491" y="9696"/>
                    <a:pt x="1228" y="8942"/>
                  </a:cubicBezTo>
                  <a:cubicBezTo>
                    <a:pt x="688" y="7500"/>
                    <a:pt x="1556" y="5549"/>
                    <a:pt x="2409" y="3500"/>
                  </a:cubicBezTo>
                  <a:cubicBezTo>
                    <a:pt x="2786" y="2484"/>
                    <a:pt x="2933" y="1238"/>
                    <a:pt x="2245" y="419"/>
                  </a:cubicBezTo>
                  <a:cubicBezTo>
                    <a:pt x="1976" y="125"/>
                    <a:pt x="1630" y="0"/>
                    <a:pt x="12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5" name="Google Shape;3745;p5"/>
            <p:cNvSpPr/>
            <p:nvPr/>
          </p:nvSpPr>
          <p:spPr>
            <a:xfrm>
              <a:off x="8286176" y="3741130"/>
              <a:ext cx="124120" cy="121999"/>
            </a:xfrm>
            <a:custGeom>
              <a:avLst/>
              <a:gdLst/>
              <a:ahLst/>
              <a:cxnLst/>
              <a:rect l="l" t="t" r="r" b="b"/>
              <a:pathLst>
                <a:path w="3803" h="3738" extrusionOk="0">
                  <a:moveTo>
                    <a:pt x="3295" y="0"/>
                  </a:moveTo>
                  <a:lnTo>
                    <a:pt x="3295" y="0"/>
                  </a:lnTo>
                  <a:cubicBezTo>
                    <a:pt x="3295" y="1"/>
                    <a:pt x="3309" y="268"/>
                    <a:pt x="3128" y="268"/>
                  </a:cubicBezTo>
                  <a:cubicBezTo>
                    <a:pt x="3114" y="268"/>
                    <a:pt x="3099" y="266"/>
                    <a:pt x="3082" y="263"/>
                  </a:cubicBezTo>
                  <a:cubicBezTo>
                    <a:pt x="2974" y="240"/>
                    <a:pt x="2829" y="180"/>
                    <a:pt x="2695" y="180"/>
                  </a:cubicBezTo>
                  <a:cubicBezTo>
                    <a:pt x="2544" y="180"/>
                    <a:pt x="2405" y="255"/>
                    <a:pt x="2344" y="541"/>
                  </a:cubicBezTo>
                  <a:cubicBezTo>
                    <a:pt x="2218" y="1062"/>
                    <a:pt x="2168" y="1642"/>
                    <a:pt x="1960" y="1642"/>
                  </a:cubicBezTo>
                  <a:cubicBezTo>
                    <a:pt x="1952" y="1642"/>
                    <a:pt x="1943" y="1641"/>
                    <a:pt x="1934" y="1640"/>
                  </a:cubicBezTo>
                  <a:lnTo>
                    <a:pt x="1885" y="1640"/>
                  </a:lnTo>
                  <a:cubicBezTo>
                    <a:pt x="1876" y="1641"/>
                    <a:pt x="1868" y="1642"/>
                    <a:pt x="1860" y="1642"/>
                  </a:cubicBezTo>
                  <a:cubicBezTo>
                    <a:pt x="1652" y="1642"/>
                    <a:pt x="1601" y="1062"/>
                    <a:pt x="1475" y="541"/>
                  </a:cubicBezTo>
                  <a:cubicBezTo>
                    <a:pt x="1405" y="252"/>
                    <a:pt x="1264" y="174"/>
                    <a:pt x="1114" y="174"/>
                  </a:cubicBezTo>
                  <a:cubicBezTo>
                    <a:pt x="983" y="174"/>
                    <a:pt x="844" y="232"/>
                    <a:pt x="738" y="263"/>
                  </a:cubicBezTo>
                  <a:cubicBezTo>
                    <a:pt x="721" y="266"/>
                    <a:pt x="705" y="268"/>
                    <a:pt x="691" y="268"/>
                  </a:cubicBezTo>
                  <a:cubicBezTo>
                    <a:pt x="511" y="268"/>
                    <a:pt x="525" y="1"/>
                    <a:pt x="525" y="0"/>
                  </a:cubicBezTo>
                  <a:lnTo>
                    <a:pt x="525" y="0"/>
                  </a:lnTo>
                  <a:cubicBezTo>
                    <a:pt x="525" y="1"/>
                    <a:pt x="295" y="83"/>
                    <a:pt x="148" y="673"/>
                  </a:cubicBezTo>
                  <a:cubicBezTo>
                    <a:pt x="0" y="1263"/>
                    <a:pt x="279" y="1492"/>
                    <a:pt x="1066" y="1853"/>
                  </a:cubicBezTo>
                  <a:cubicBezTo>
                    <a:pt x="1852" y="2230"/>
                    <a:pt x="1885" y="3508"/>
                    <a:pt x="1885" y="3508"/>
                  </a:cubicBezTo>
                  <a:lnTo>
                    <a:pt x="1918" y="3738"/>
                  </a:lnTo>
                  <a:lnTo>
                    <a:pt x="1934" y="3508"/>
                  </a:lnTo>
                  <a:cubicBezTo>
                    <a:pt x="1934" y="3508"/>
                    <a:pt x="1967" y="2213"/>
                    <a:pt x="2754" y="1853"/>
                  </a:cubicBezTo>
                  <a:cubicBezTo>
                    <a:pt x="3541" y="1492"/>
                    <a:pt x="3803" y="1263"/>
                    <a:pt x="3672" y="673"/>
                  </a:cubicBezTo>
                  <a:cubicBezTo>
                    <a:pt x="3524" y="66"/>
                    <a:pt x="3295" y="1"/>
                    <a:pt x="32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6" name="Google Shape;3746;p5"/>
            <p:cNvSpPr/>
            <p:nvPr/>
          </p:nvSpPr>
          <p:spPr>
            <a:xfrm>
              <a:off x="8326288" y="3656599"/>
              <a:ext cx="44420" cy="110249"/>
            </a:xfrm>
            <a:custGeom>
              <a:avLst/>
              <a:gdLst/>
              <a:ahLst/>
              <a:cxnLst/>
              <a:rect l="l" t="t" r="r" b="b"/>
              <a:pathLst>
                <a:path w="1361" h="3378" extrusionOk="0">
                  <a:moveTo>
                    <a:pt x="689" y="1"/>
                  </a:moveTo>
                  <a:lnTo>
                    <a:pt x="640" y="328"/>
                  </a:lnTo>
                  <a:cubicBezTo>
                    <a:pt x="607" y="607"/>
                    <a:pt x="509" y="869"/>
                    <a:pt x="361" y="1099"/>
                  </a:cubicBezTo>
                  <a:cubicBezTo>
                    <a:pt x="132" y="1443"/>
                    <a:pt x="0" y="1755"/>
                    <a:pt x="296" y="2164"/>
                  </a:cubicBezTo>
                  <a:cubicBezTo>
                    <a:pt x="492" y="2427"/>
                    <a:pt x="607" y="2738"/>
                    <a:pt x="656" y="3049"/>
                  </a:cubicBezTo>
                  <a:cubicBezTo>
                    <a:pt x="656" y="3131"/>
                    <a:pt x="673" y="3377"/>
                    <a:pt x="689" y="3377"/>
                  </a:cubicBezTo>
                  <a:cubicBezTo>
                    <a:pt x="689" y="3377"/>
                    <a:pt x="705" y="3131"/>
                    <a:pt x="722" y="3049"/>
                  </a:cubicBezTo>
                  <a:cubicBezTo>
                    <a:pt x="754" y="2738"/>
                    <a:pt x="869" y="2427"/>
                    <a:pt x="1066" y="2164"/>
                  </a:cubicBezTo>
                  <a:cubicBezTo>
                    <a:pt x="1361" y="1755"/>
                    <a:pt x="1230" y="1443"/>
                    <a:pt x="1000" y="1099"/>
                  </a:cubicBezTo>
                  <a:cubicBezTo>
                    <a:pt x="853" y="869"/>
                    <a:pt x="754" y="607"/>
                    <a:pt x="722" y="328"/>
                  </a:cubicBezTo>
                  <a:lnTo>
                    <a:pt x="689"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7" name="Google Shape;3747;p5"/>
            <p:cNvSpPr/>
            <p:nvPr/>
          </p:nvSpPr>
          <p:spPr>
            <a:xfrm>
              <a:off x="8257292" y="3625560"/>
              <a:ext cx="90439" cy="266453"/>
            </a:xfrm>
            <a:custGeom>
              <a:avLst/>
              <a:gdLst/>
              <a:ahLst/>
              <a:cxnLst/>
              <a:rect l="l" t="t" r="r" b="b"/>
              <a:pathLst>
                <a:path w="2771" h="8164" extrusionOk="0">
                  <a:moveTo>
                    <a:pt x="2082" y="1"/>
                  </a:moveTo>
                  <a:lnTo>
                    <a:pt x="2082" y="1"/>
                  </a:lnTo>
                  <a:cubicBezTo>
                    <a:pt x="2410" y="1116"/>
                    <a:pt x="967" y="1296"/>
                    <a:pt x="443" y="2919"/>
                  </a:cubicBezTo>
                  <a:cubicBezTo>
                    <a:pt x="0" y="4295"/>
                    <a:pt x="262" y="5230"/>
                    <a:pt x="1574" y="6148"/>
                  </a:cubicBezTo>
                  <a:cubicBezTo>
                    <a:pt x="2705" y="6951"/>
                    <a:pt x="2754" y="8016"/>
                    <a:pt x="2770" y="8164"/>
                  </a:cubicBezTo>
                  <a:cubicBezTo>
                    <a:pt x="2770" y="7656"/>
                    <a:pt x="2623" y="7164"/>
                    <a:pt x="2344" y="6771"/>
                  </a:cubicBezTo>
                  <a:cubicBezTo>
                    <a:pt x="2033" y="6328"/>
                    <a:pt x="1639" y="6082"/>
                    <a:pt x="1049" y="5574"/>
                  </a:cubicBezTo>
                  <a:cubicBezTo>
                    <a:pt x="869" y="5410"/>
                    <a:pt x="738" y="5213"/>
                    <a:pt x="639" y="4984"/>
                  </a:cubicBezTo>
                  <a:cubicBezTo>
                    <a:pt x="311" y="4148"/>
                    <a:pt x="967" y="3279"/>
                    <a:pt x="1311" y="2902"/>
                  </a:cubicBezTo>
                  <a:cubicBezTo>
                    <a:pt x="1721" y="2460"/>
                    <a:pt x="2426" y="1968"/>
                    <a:pt x="2573" y="1083"/>
                  </a:cubicBezTo>
                  <a:cubicBezTo>
                    <a:pt x="2705" y="198"/>
                    <a:pt x="2082" y="1"/>
                    <a:pt x="20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8" name="Google Shape;3748;p5"/>
            <p:cNvSpPr/>
            <p:nvPr/>
          </p:nvSpPr>
          <p:spPr>
            <a:xfrm>
              <a:off x="8159118" y="3317593"/>
              <a:ext cx="79472" cy="178560"/>
            </a:xfrm>
            <a:custGeom>
              <a:avLst/>
              <a:gdLst/>
              <a:ahLst/>
              <a:cxnLst/>
              <a:rect l="l" t="t" r="r" b="b"/>
              <a:pathLst>
                <a:path w="2435" h="5471" extrusionOk="0">
                  <a:moveTo>
                    <a:pt x="1009" y="0"/>
                  </a:moveTo>
                  <a:cubicBezTo>
                    <a:pt x="660" y="0"/>
                    <a:pt x="0" y="565"/>
                    <a:pt x="287" y="2438"/>
                  </a:cubicBezTo>
                  <a:cubicBezTo>
                    <a:pt x="615" y="4470"/>
                    <a:pt x="2172" y="5421"/>
                    <a:pt x="2434" y="5470"/>
                  </a:cubicBezTo>
                  <a:cubicBezTo>
                    <a:pt x="2434" y="5470"/>
                    <a:pt x="910" y="4487"/>
                    <a:pt x="779" y="2815"/>
                  </a:cubicBezTo>
                  <a:cubicBezTo>
                    <a:pt x="648" y="1143"/>
                    <a:pt x="1156" y="1094"/>
                    <a:pt x="1320" y="733"/>
                  </a:cubicBezTo>
                  <a:cubicBezTo>
                    <a:pt x="1484" y="373"/>
                    <a:pt x="1418" y="110"/>
                    <a:pt x="1090" y="12"/>
                  </a:cubicBezTo>
                  <a:cubicBezTo>
                    <a:pt x="1066" y="4"/>
                    <a:pt x="1038" y="0"/>
                    <a:pt x="100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9" name="Google Shape;3749;p5"/>
            <p:cNvSpPr/>
            <p:nvPr/>
          </p:nvSpPr>
          <p:spPr>
            <a:xfrm>
              <a:off x="8124066" y="3268898"/>
              <a:ext cx="172293" cy="232053"/>
            </a:xfrm>
            <a:custGeom>
              <a:avLst/>
              <a:gdLst/>
              <a:ahLst/>
              <a:cxnLst/>
              <a:rect l="l" t="t" r="r" b="b"/>
              <a:pathLst>
                <a:path w="5279" h="7110" extrusionOk="0">
                  <a:moveTo>
                    <a:pt x="3591" y="1"/>
                  </a:moveTo>
                  <a:cubicBezTo>
                    <a:pt x="3380" y="1"/>
                    <a:pt x="3183" y="27"/>
                    <a:pt x="3017" y="62"/>
                  </a:cubicBezTo>
                  <a:cubicBezTo>
                    <a:pt x="2590" y="127"/>
                    <a:pt x="2181" y="291"/>
                    <a:pt x="1820" y="553"/>
                  </a:cubicBezTo>
                  <a:cubicBezTo>
                    <a:pt x="1" y="1897"/>
                    <a:pt x="328" y="4291"/>
                    <a:pt x="869" y="5438"/>
                  </a:cubicBezTo>
                  <a:cubicBezTo>
                    <a:pt x="1164" y="6110"/>
                    <a:pt x="1656" y="6700"/>
                    <a:pt x="2263" y="7110"/>
                  </a:cubicBezTo>
                  <a:cubicBezTo>
                    <a:pt x="1672" y="6667"/>
                    <a:pt x="1230" y="6077"/>
                    <a:pt x="951" y="5405"/>
                  </a:cubicBezTo>
                  <a:cubicBezTo>
                    <a:pt x="443" y="4241"/>
                    <a:pt x="197" y="1963"/>
                    <a:pt x="1918" y="684"/>
                  </a:cubicBezTo>
                  <a:cubicBezTo>
                    <a:pt x="2344" y="376"/>
                    <a:pt x="2901" y="183"/>
                    <a:pt x="3416" y="183"/>
                  </a:cubicBezTo>
                  <a:cubicBezTo>
                    <a:pt x="3832" y="183"/>
                    <a:pt x="4221" y="309"/>
                    <a:pt x="4492" y="602"/>
                  </a:cubicBezTo>
                  <a:cubicBezTo>
                    <a:pt x="5138" y="1248"/>
                    <a:pt x="4670" y="2292"/>
                    <a:pt x="3967" y="2292"/>
                  </a:cubicBezTo>
                  <a:cubicBezTo>
                    <a:pt x="3956" y="2292"/>
                    <a:pt x="3945" y="2291"/>
                    <a:pt x="3934" y="2291"/>
                  </a:cubicBezTo>
                  <a:cubicBezTo>
                    <a:pt x="3905" y="2294"/>
                    <a:pt x="3875" y="2296"/>
                    <a:pt x="3845" y="2296"/>
                  </a:cubicBezTo>
                  <a:cubicBezTo>
                    <a:pt x="3584" y="2296"/>
                    <a:pt x="3344" y="2167"/>
                    <a:pt x="3197" y="1947"/>
                  </a:cubicBezTo>
                  <a:cubicBezTo>
                    <a:pt x="3148" y="1832"/>
                    <a:pt x="3131" y="1701"/>
                    <a:pt x="3131" y="1586"/>
                  </a:cubicBezTo>
                  <a:cubicBezTo>
                    <a:pt x="3161" y="1329"/>
                    <a:pt x="3244" y="1251"/>
                    <a:pt x="3299" y="1251"/>
                  </a:cubicBezTo>
                  <a:cubicBezTo>
                    <a:pt x="3334" y="1251"/>
                    <a:pt x="3357" y="1285"/>
                    <a:pt x="3344" y="1324"/>
                  </a:cubicBezTo>
                  <a:cubicBezTo>
                    <a:pt x="3315" y="1562"/>
                    <a:pt x="3501" y="1773"/>
                    <a:pt x="3732" y="1773"/>
                  </a:cubicBezTo>
                  <a:cubicBezTo>
                    <a:pt x="3755" y="1773"/>
                    <a:pt x="3779" y="1771"/>
                    <a:pt x="3803" y="1766"/>
                  </a:cubicBezTo>
                  <a:cubicBezTo>
                    <a:pt x="4213" y="1701"/>
                    <a:pt x="4328" y="1160"/>
                    <a:pt x="3951" y="947"/>
                  </a:cubicBezTo>
                  <a:cubicBezTo>
                    <a:pt x="3860" y="901"/>
                    <a:pt x="3764" y="880"/>
                    <a:pt x="3671" y="880"/>
                  </a:cubicBezTo>
                  <a:cubicBezTo>
                    <a:pt x="3359" y="880"/>
                    <a:pt x="3067" y="1111"/>
                    <a:pt x="3017" y="1438"/>
                  </a:cubicBezTo>
                  <a:cubicBezTo>
                    <a:pt x="2967" y="1766"/>
                    <a:pt x="3131" y="2110"/>
                    <a:pt x="3426" y="2258"/>
                  </a:cubicBezTo>
                  <a:lnTo>
                    <a:pt x="3443" y="2274"/>
                  </a:lnTo>
                  <a:lnTo>
                    <a:pt x="3459" y="2274"/>
                  </a:lnTo>
                  <a:cubicBezTo>
                    <a:pt x="3557" y="2324"/>
                    <a:pt x="3656" y="2356"/>
                    <a:pt x="3754" y="2389"/>
                  </a:cubicBezTo>
                  <a:cubicBezTo>
                    <a:pt x="3850" y="2411"/>
                    <a:pt x="3945" y="2421"/>
                    <a:pt x="4038" y="2421"/>
                  </a:cubicBezTo>
                  <a:cubicBezTo>
                    <a:pt x="4647" y="2421"/>
                    <a:pt x="5175" y="1983"/>
                    <a:pt x="5246" y="1471"/>
                  </a:cubicBezTo>
                  <a:cubicBezTo>
                    <a:pt x="5279" y="1061"/>
                    <a:pt x="5115" y="652"/>
                    <a:pt x="4803" y="389"/>
                  </a:cubicBezTo>
                  <a:cubicBezTo>
                    <a:pt x="4420" y="91"/>
                    <a:pt x="3981" y="1"/>
                    <a:pt x="359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0" name="Google Shape;3750;p5"/>
            <p:cNvSpPr/>
            <p:nvPr/>
          </p:nvSpPr>
          <p:spPr>
            <a:xfrm>
              <a:off x="8229452" y="3208159"/>
              <a:ext cx="238091" cy="167626"/>
            </a:xfrm>
            <a:custGeom>
              <a:avLst/>
              <a:gdLst/>
              <a:ahLst/>
              <a:cxnLst/>
              <a:rect l="l" t="t" r="r" b="b"/>
              <a:pathLst>
                <a:path w="7295" h="5136" extrusionOk="0">
                  <a:moveTo>
                    <a:pt x="1741" y="1"/>
                  </a:moveTo>
                  <a:cubicBezTo>
                    <a:pt x="1344" y="1"/>
                    <a:pt x="955" y="172"/>
                    <a:pt x="689" y="497"/>
                  </a:cubicBezTo>
                  <a:cubicBezTo>
                    <a:pt x="602" y="632"/>
                    <a:pt x="447" y="704"/>
                    <a:pt x="294" y="704"/>
                  </a:cubicBezTo>
                  <a:cubicBezTo>
                    <a:pt x="187" y="704"/>
                    <a:pt x="82" y="669"/>
                    <a:pt x="1" y="595"/>
                  </a:cubicBezTo>
                  <a:lnTo>
                    <a:pt x="1" y="595"/>
                  </a:lnTo>
                  <a:cubicBezTo>
                    <a:pt x="33" y="955"/>
                    <a:pt x="50" y="1021"/>
                    <a:pt x="1755" y="1742"/>
                  </a:cubicBezTo>
                  <a:cubicBezTo>
                    <a:pt x="3066" y="2283"/>
                    <a:pt x="3508" y="4250"/>
                    <a:pt x="3656" y="5135"/>
                  </a:cubicBezTo>
                  <a:cubicBezTo>
                    <a:pt x="3787" y="4250"/>
                    <a:pt x="4230" y="2283"/>
                    <a:pt x="5541" y="1742"/>
                  </a:cubicBezTo>
                  <a:cubicBezTo>
                    <a:pt x="7246" y="1021"/>
                    <a:pt x="7262" y="955"/>
                    <a:pt x="7295" y="595"/>
                  </a:cubicBezTo>
                  <a:lnTo>
                    <a:pt x="7295" y="595"/>
                  </a:lnTo>
                  <a:cubicBezTo>
                    <a:pt x="7214" y="669"/>
                    <a:pt x="7108" y="704"/>
                    <a:pt x="7001" y="704"/>
                  </a:cubicBezTo>
                  <a:cubicBezTo>
                    <a:pt x="6848" y="704"/>
                    <a:pt x="6693" y="632"/>
                    <a:pt x="6606" y="497"/>
                  </a:cubicBezTo>
                  <a:cubicBezTo>
                    <a:pt x="6341" y="172"/>
                    <a:pt x="5951" y="1"/>
                    <a:pt x="5555" y="1"/>
                  </a:cubicBezTo>
                  <a:cubicBezTo>
                    <a:pt x="5290" y="1"/>
                    <a:pt x="5023" y="77"/>
                    <a:pt x="4787" y="234"/>
                  </a:cubicBezTo>
                  <a:cubicBezTo>
                    <a:pt x="4213" y="644"/>
                    <a:pt x="3836" y="1464"/>
                    <a:pt x="3656" y="2660"/>
                  </a:cubicBezTo>
                  <a:cubicBezTo>
                    <a:pt x="3459" y="1464"/>
                    <a:pt x="3082" y="644"/>
                    <a:pt x="2509" y="234"/>
                  </a:cubicBezTo>
                  <a:cubicBezTo>
                    <a:pt x="2273" y="77"/>
                    <a:pt x="2005" y="1"/>
                    <a:pt x="174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1" name="Google Shape;3751;p5"/>
            <p:cNvSpPr/>
            <p:nvPr/>
          </p:nvSpPr>
          <p:spPr>
            <a:xfrm>
              <a:off x="8304877" y="3115208"/>
              <a:ext cx="87240" cy="145008"/>
            </a:xfrm>
            <a:custGeom>
              <a:avLst/>
              <a:gdLst/>
              <a:ahLst/>
              <a:cxnLst/>
              <a:rect l="l" t="t" r="r" b="b"/>
              <a:pathLst>
                <a:path w="2673" h="4443" extrusionOk="0">
                  <a:moveTo>
                    <a:pt x="1345" y="1"/>
                  </a:moveTo>
                  <a:cubicBezTo>
                    <a:pt x="1263" y="148"/>
                    <a:pt x="1148" y="296"/>
                    <a:pt x="1017" y="427"/>
                  </a:cubicBezTo>
                  <a:cubicBezTo>
                    <a:pt x="575" y="853"/>
                    <a:pt x="1" y="1722"/>
                    <a:pt x="738" y="2902"/>
                  </a:cubicBezTo>
                  <a:cubicBezTo>
                    <a:pt x="1017" y="3377"/>
                    <a:pt x="1230" y="3902"/>
                    <a:pt x="1345" y="4443"/>
                  </a:cubicBezTo>
                  <a:cubicBezTo>
                    <a:pt x="1460" y="3902"/>
                    <a:pt x="1656" y="3377"/>
                    <a:pt x="1951" y="2902"/>
                  </a:cubicBezTo>
                  <a:cubicBezTo>
                    <a:pt x="2673" y="1722"/>
                    <a:pt x="2115" y="853"/>
                    <a:pt x="1673" y="427"/>
                  </a:cubicBezTo>
                  <a:cubicBezTo>
                    <a:pt x="1542" y="296"/>
                    <a:pt x="1427" y="148"/>
                    <a:pt x="13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2" name="Google Shape;3752;p5"/>
            <p:cNvSpPr/>
            <p:nvPr/>
          </p:nvSpPr>
          <p:spPr>
            <a:xfrm>
              <a:off x="8248708" y="2978163"/>
              <a:ext cx="199578" cy="218932"/>
            </a:xfrm>
            <a:custGeom>
              <a:avLst/>
              <a:gdLst/>
              <a:ahLst/>
              <a:cxnLst/>
              <a:rect l="l" t="t" r="r" b="b"/>
              <a:pathLst>
                <a:path w="6115" h="6708" extrusionOk="0">
                  <a:moveTo>
                    <a:pt x="1593" y="1"/>
                  </a:moveTo>
                  <a:cubicBezTo>
                    <a:pt x="1195" y="1"/>
                    <a:pt x="805" y="156"/>
                    <a:pt x="574" y="446"/>
                  </a:cubicBezTo>
                  <a:cubicBezTo>
                    <a:pt x="1" y="1102"/>
                    <a:pt x="476" y="2069"/>
                    <a:pt x="1132" y="2102"/>
                  </a:cubicBezTo>
                  <a:cubicBezTo>
                    <a:pt x="1151" y="2103"/>
                    <a:pt x="1171" y="2103"/>
                    <a:pt x="1190" y="2103"/>
                  </a:cubicBezTo>
                  <a:cubicBezTo>
                    <a:pt x="1801" y="2103"/>
                    <a:pt x="2013" y="1600"/>
                    <a:pt x="1886" y="1282"/>
                  </a:cubicBezTo>
                  <a:cubicBezTo>
                    <a:pt x="1828" y="1108"/>
                    <a:pt x="1667" y="998"/>
                    <a:pt x="1482" y="998"/>
                  </a:cubicBezTo>
                  <a:cubicBezTo>
                    <a:pt x="1459" y="998"/>
                    <a:pt x="1435" y="1000"/>
                    <a:pt x="1410" y="1003"/>
                  </a:cubicBezTo>
                  <a:cubicBezTo>
                    <a:pt x="1263" y="1020"/>
                    <a:pt x="1148" y="1167"/>
                    <a:pt x="1165" y="1315"/>
                  </a:cubicBezTo>
                  <a:cubicBezTo>
                    <a:pt x="1154" y="1470"/>
                    <a:pt x="1282" y="1567"/>
                    <a:pt x="1410" y="1567"/>
                  </a:cubicBezTo>
                  <a:cubicBezTo>
                    <a:pt x="1484" y="1567"/>
                    <a:pt x="1559" y="1535"/>
                    <a:pt x="1607" y="1462"/>
                  </a:cubicBezTo>
                  <a:cubicBezTo>
                    <a:pt x="1647" y="1400"/>
                    <a:pt x="1689" y="1375"/>
                    <a:pt x="1725" y="1375"/>
                  </a:cubicBezTo>
                  <a:cubicBezTo>
                    <a:pt x="1795" y="1375"/>
                    <a:pt x="1847" y="1464"/>
                    <a:pt x="1837" y="1561"/>
                  </a:cubicBezTo>
                  <a:cubicBezTo>
                    <a:pt x="1746" y="1808"/>
                    <a:pt x="1510" y="1952"/>
                    <a:pt x="1262" y="1952"/>
                  </a:cubicBezTo>
                  <a:cubicBezTo>
                    <a:pt x="1197" y="1952"/>
                    <a:pt x="1131" y="1942"/>
                    <a:pt x="1066" y="1921"/>
                  </a:cubicBezTo>
                  <a:cubicBezTo>
                    <a:pt x="656" y="1790"/>
                    <a:pt x="460" y="1053"/>
                    <a:pt x="1017" y="659"/>
                  </a:cubicBezTo>
                  <a:cubicBezTo>
                    <a:pt x="1141" y="573"/>
                    <a:pt x="1320" y="527"/>
                    <a:pt x="1521" y="527"/>
                  </a:cubicBezTo>
                  <a:cubicBezTo>
                    <a:pt x="2118" y="527"/>
                    <a:pt x="2902" y="936"/>
                    <a:pt x="2951" y="1905"/>
                  </a:cubicBezTo>
                  <a:cubicBezTo>
                    <a:pt x="2951" y="3085"/>
                    <a:pt x="2033" y="4118"/>
                    <a:pt x="1771" y="4888"/>
                  </a:cubicBezTo>
                  <a:cubicBezTo>
                    <a:pt x="1410" y="5970"/>
                    <a:pt x="1869" y="6658"/>
                    <a:pt x="1902" y="6708"/>
                  </a:cubicBezTo>
                  <a:cubicBezTo>
                    <a:pt x="1607" y="6150"/>
                    <a:pt x="1591" y="5495"/>
                    <a:pt x="1853" y="4921"/>
                  </a:cubicBezTo>
                  <a:cubicBezTo>
                    <a:pt x="2050" y="4396"/>
                    <a:pt x="2492" y="3855"/>
                    <a:pt x="2804" y="3151"/>
                  </a:cubicBezTo>
                  <a:cubicBezTo>
                    <a:pt x="2918" y="2921"/>
                    <a:pt x="3000" y="2692"/>
                    <a:pt x="3066" y="2446"/>
                  </a:cubicBezTo>
                  <a:cubicBezTo>
                    <a:pt x="3115" y="2692"/>
                    <a:pt x="3197" y="2921"/>
                    <a:pt x="3312" y="3151"/>
                  </a:cubicBezTo>
                  <a:cubicBezTo>
                    <a:pt x="3623" y="3855"/>
                    <a:pt x="4066" y="4396"/>
                    <a:pt x="4263" y="4921"/>
                  </a:cubicBezTo>
                  <a:cubicBezTo>
                    <a:pt x="4525" y="5495"/>
                    <a:pt x="4508" y="6150"/>
                    <a:pt x="4213" y="6708"/>
                  </a:cubicBezTo>
                  <a:cubicBezTo>
                    <a:pt x="4246" y="6658"/>
                    <a:pt x="4705" y="5970"/>
                    <a:pt x="4344" y="4888"/>
                  </a:cubicBezTo>
                  <a:cubicBezTo>
                    <a:pt x="4082" y="4118"/>
                    <a:pt x="3164" y="3085"/>
                    <a:pt x="3164" y="1905"/>
                  </a:cubicBezTo>
                  <a:cubicBezTo>
                    <a:pt x="3213" y="936"/>
                    <a:pt x="3997" y="527"/>
                    <a:pt x="4595" y="527"/>
                  </a:cubicBezTo>
                  <a:cubicBezTo>
                    <a:pt x="4795" y="527"/>
                    <a:pt x="4975" y="573"/>
                    <a:pt x="5098" y="659"/>
                  </a:cubicBezTo>
                  <a:cubicBezTo>
                    <a:pt x="5656" y="1053"/>
                    <a:pt x="5459" y="1790"/>
                    <a:pt x="5049" y="1921"/>
                  </a:cubicBezTo>
                  <a:cubicBezTo>
                    <a:pt x="4985" y="1942"/>
                    <a:pt x="4919" y="1952"/>
                    <a:pt x="4854" y="1952"/>
                  </a:cubicBezTo>
                  <a:cubicBezTo>
                    <a:pt x="4605" y="1952"/>
                    <a:pt x="4370" y="1808"/>
                    <a:pt x="4279" y="1561"/>
                  </a:cubicBezTo>
                  <a:cubicBezTo>
                    <a:pt x="4268" y="1464"/>
                    <a:pt x="4321" y="1375"/>
                    <a:pt x="4390" y="1375"/>
                  </a:cubicBezTo>
                  <a:cubicBezTo>
                    <a:pt x="4427" y="1375"/>
                    <a:pt x="4469" y="1400"/>
                    <a:pt x="4508" y="1462"/>
                  </a:cubicBezTo>
                  <a:cubicBezTo>
                    <a:pt x="4556" y="1535"/>
                    <a:pt x="4631" y="1567"/>
                    <a:pt x="4705" y="1567"/>
                  </a:cubicBezTo>
                  <a:cubicBezTo>
                    <a:pt x="4834" y="1567"/>
                    <a:pt x="4961" y="1470"/>
                    <a:pt x="4951" y="1315"/>
                  </a:cubicBezTo>
                  <a:cubicBezTo>
                    <a:pt x="4967" y="1167"/>
                    <a:pt x="4853" y="1020"/>
                    <a:pt x="4705" y="1003"/>
                  </a:cubicBezTo>
                  <a:cubicBezTo>
                    <a:pt x="4681" y="1000"/>
                    <a:pt x="4657" y="998"/>
                    <a:pt x="4633" y="998"/>
                  </a:cubicBezTo>
                  <a:cubicBezTo>
                    <a:pt x="4449" y="998"/>
                    <a:pt x="4288" y="1108"/>
                    <a:pt x="4230" y="1282"/>
                  </a:cubicBezTo>
                  <a:cubicBezTo>
                    <a:pt x="4118" y="1584"/>
                    <a:pt x="4347" y="2103"/>
                    <a:pt x="4930" y="2103"/>
                  </a:cubicBezTo>
                  <a:cubicBezTo>
                    <a:pt x="4948" y="2103"/>
                    <a:pt x="4966" y="2103"/>
                    <a:pt x="4984" y="2102"/>
                  </a:cubicBezTo>
                  <a:cubicBezTo>
                    <a:pt x="5607" y="2085"/>
                    <a:pt x="6115" y="1102"/>
                    <a:pt x="5541" y="446"/>
                  </a:cubicBezTo>
                  <a:cubicBezTo>
                    <a:pt x="5310" y="156"/>
                    <a:pt x="4921" y="1"/>
                    <a:pt x="4523" y="1"/>
                  </a:cubicBezTo>
                  <a:cubicBezTo>
                    <a:pt x="4044" y="1"/>
                    <a:pt x="3553" y="225"/>
                    <a:pt x="3312" y="708"/>
                  </a:cubicBezTo>
                  <a:cubicBezTo>
                    <a:pt x="3197" y="889"/>
                    <a:pt x="3115" y="1069"/>
                    <a:pt x="3066" y="1282"/>
                  </a:cubicBezTo>
                  <a:cubicBezTo>
                    <a:pt x="3000" y="1069"/>
                    <a:pt x="2918" y="889"/>
                    <a:pt x="2804" y="708"/>
                  </a:cubicBezTo>
                  <a:cubicBezTo>
                    <a:pt x="2562" y="225"/>
                    <a:pt x="2071" y="1"/>
                    <a:pt x="15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3" name="Google Shape;3753;p5"/>
            <p:cNvSpPr/>
            <p:nvPr/>
          </p:nvSpPr>
          <p:spPr>
            <a:xfrm>
              <a:off x="8087153" y="3089000"/>
              <a:ext cx="170139" cy="268052"/>
            </a:xfrm>
            <a:custGeom>
              <a:avLst/>
              <a:gdLst/>
              <a:ahLst/>
              <a:cxnLst/>
              <a:rect l="l" t="t" r="r" b="b"/>
              <a:pathLst>
                <a:path w="5213" h="8213" extrusionOk="0">
                  <a:moveTo>
                    <a:pt x="4115" y="1"/>
                  </a:moveTo>
                  <a:cubicBezTo>
                    <a:pt x="4115" y="1"/>
                    <a:pt x="4180" y="623"/>
                    <a:pt x="3803" y="853"/>
                  </a:cubicBezTo>
                  <a:cubicBezTo>
                    <a:pt x="3410" y="1066"/>
                    <a:pt x="2836" y="1541"/>
                    <a:pt x="3443" y="2082"/>
                  </a:cubicBezTo>
                  <a:cubicBezTo>
                    <a:pt x="4033" y="2607"/>
                    <a:pt x="4197" y="3344"/>
                    <a:pt x="3689" y="4082"/>
                  </a:cubicBezTo>
                  <a:cubicBezTo>
                    <a:pt x="3689" y="4082"/>
                    <a:pt x="3984" y="2984"/>
                    <a:pt x="3246" y="2492"/>
                  </a:cubicBezTo>
                  <a:cubicBezTo>
                    <a:pt x="3050" y="2364"/>
                    <a:pt x="2889" y="2329"/>
                    <a:pt x="2772" y="2329"/>
                  </a:cubicBezTo>
                  <a:cubicBezTo>
                    <a:pt x="2634" y="2329"/>
                    <a:pt x="2558" y="2377"/>
                    <a:pt x="2558" y="2377"/>
                  </a:cubicBezTo>
                  <a:cubicBezTo>
                    <a:pt x="2623" y="2508"/>
                    <a:pt x="2656" y="2656"/>
                    <a:pt x="2672" y="2803"/>
                  </a:cubicBezTo>
                  <a:cubicBezTo>
                    <a:pt x="2689" y="3017"/>
                    <a:pt x="2213" y="3377"/>
                    <a:pt x="2558" y="3771"/>
                  </a:cubicBezTo>
                  <a:cubicBezTo>
                    <a:pt x="2902" y="4164"/>
                    <a:pt x="3148" y="4951"/>
                    <a:pt x="1935" y="5819"/>
                  </a:cubicBezTo>
                  <a:cubicBezTo>
                    <a:pt x="1935" y="5819"/>
                    <a:pt x="2558" y="4459"/>
                    <a:pt x="2197" y="3754"/>
                  </a:cubicBezTo>
                  <a:cubicBezTo>
                    <a:pt x="1820" y="3017"/>
                    <a:pt x="1377" y="3164"/>
                    <a:pt x="951" y="2574"/>
                  </a:cubicBezTo>
                  <a:cubicBezTo>
                    <a:pt x="951" y="2574"/>
                    <a:pt x="1" y="3098"/>
                    <a:pt x="738" y="4246"/>
                  </a:cubicBezTo>
                  <a:cubicBezTo>
                    <a:pt x="1607" y="5606"/>
                    <a:pt x="525" y="7295"/>
                    <a:pt x="1459" y="8213"/>
                  </a:cubicBezTo>
                  <a:cubicBezTo>
                    <a:pt x="1459" y="8213"/>
                    <a:pt x="1410" y="6868"/>
                    <a:pt x="2672" y="5623"/>
                  </a:cubicBezTo>
                  <a:cubicBezTo>
                    <a:pt x="3934" y="4393"/>
                    <a:pt x="5213" y="2853"/>
                    <a:pt x="41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4" name="Google Shape;3754;p5"/>
            <p:cNvSpPr/>
            <p:nvPr/>
          </p:nvSpPr>
          <p:spPr>
            <a:xfrm>
              <a:off x="8236959" y="3055840"/>
              <a:ext cx="98990" cy="147685"/>
            </a:xfrm>
            <a:custGeom>
              <a:avLst/>
              <a:gdLst/>
              <a:ahLst/>
              <a:cxnLst/>
              <a:rect l="l" t="t" r="r" b="b"/>
              <a:pathLst>
                <a:path w="3033" h="4525" extrusionOk="0">
                  <a:moveTo>
                    <a:pt x="2574" y="0"/>
                  </a:moveTo>
                  <a:cubicBezTo>
                    <a:pt x="2541" y="279"/>
                    <a:pt x="2279" y="541"/>
                    <a:pt x="1623" y="820"/>
                  </a:cubicBezTo>
                  <a:cubicBezTo>
                    <a:pt x="967" y="1115"/>
                    <a:pt x="1213" y="1951"/>
                    <a:pt x="1279" y="2131"/>
                  </a:cubicBezTo>
                  <a:cubicBezTo>
                    <a:pt x="1326" y="2319"/>
                    <a:pt x="1388" y="2658"/>
                    <a:pt x="1192" y="2658"/>
                  </a:cubicBezTo>
                  <a:cubicBezTo>
                    <a:pt x="1183" y="2658"/>
                    <a:pt x="1174" y="2657"/>
                    <a:pt x="1164" y="2656"/>
                  </a:cubicBezTo>
                  <a:cubicBezTo>
                    <a:pt x="951" y="2623"/>
                    <a:pt x="1000" y="2508"/>
                    <a:pt x="1098" y="1836"/>
                  </a:cubicBezTo>
                  <a:cubicBezTo>
                    <a:pt x="1174" y="1316"/>
                    <a:pt x="839" y="1257"/>
                    <a:pt x="683" y="1257"/>
                  </a:cubicBezTo>
                  <a:cubicBezTo>
                    <a:pt x="637" y="1257"/>
                    <a:pt x="607" y="1262"/>
                    <a:pt x="607" y="1262"/>
                  </a:cubicBezTo>
                  <a:cubicBezTo>
                    <a:pt x="738" y="1426"/>
                    <a:pt x="721" y="1672"/>
                    <a:pt x="590" y="1836"/>
                  </a:cubicBezTo>
                  <a:cubicBezTo>
                    <a:pt x="344" y="2082"/>
                    <a:pt x="49" y="2361"/>
                    <a:pt x="295" y="3115"/>
                  </a:cubicBezTo>
                  <a:cubicBezTo>
                    <a:pt x="557" y="3852"/>
                    <a:pt x="0" y="4524"/>
                    <a:pt x="0" y="4524"/>
                  </a:cubicBezTo>
                  <a:cubicBezTo>
                    <a:pt x="3032" y="2017"/>
                    <a:pt x="2574" y="1"/>
                    <a:pt x="25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5" name="Google Shape;3755;p5"/>
            <p:cNvSpPr/>
            <p:nvPr/>
          </p:nvSpPr>
          <p:spPr>
            <a:xfrm>
              <a:off x="8040611" y="3336164"/>
              <a:ext cx="117201" cy="139134"/>
            </a:xfrm>
            <a:custGeom>
              <a:avLst/>
              <a:gdLst/>
              <a:ahLst/>
              <a:cxnLst/>
              <a:rect l="l" t="t" r="r" b="b"/>
              <a:pathLst>
                <a:path w="3591" h="4263" extrusionOk="0">
                  <a:moveTo>
                    <a:pt x="1869" y="0"/>
                  </a:moveTo>
                  <a:cubicBezTo>
                    <a:pt x="1869" y="0"/>
                    <a:pt x="2000" y="279"/>
                    <a:pt x="1656" y="525"/>
                  </a:cubicBezTo>
                  <a:cubicBezTo>
                    <a:pt x="1295" y="771"/>
                    <a:pt x="1" y="2426"/>
                    <a:pt x="3590" y="4262"/>
                  </a:cubicBezTo>
                  <a:cubicBezTo>
                    <a:pt x="3590" y="4262"/>
                    <a:pt x="2738" y="3770"/>
                    <a:pt x="2640" y="2475"/>
                  </a:cubicBezTo>
                  <a:cubicBezTo>
                    <a:pt x="2541" y="1180"/>
                    <a:pt x="2803" y="508"/>
                    <a:pt x="18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6" name="Google Shape;3756;p5"/>
            <p:cNvSpPr/>
            <p:nvPr/>
          </p:nvSpPr>
          <p:spPr>
            <a:xfrm>
              <a:off x="7897790" y="3421772"/>
              <a:ext cx="257347" cy="189134"/>
            </a:xfrm>
            <a:custGeom>
              <a:avLst/>
              <a:gdLst/>
              <a:ahLst/>
              <a:cxnLst/>
              <a:rect l="l" t="t" r="r" b="b"/>
              <a:pathLst>
                <a:path w="7885" h="5795" extrusionOk="0">
                  <a:moveTo>
                    <a:pt x="4661" y="0"/>
                  </a:moveTo>
                  <a:cubicBezTo>
                    <a:pt x="4523" y="0"/>
                    <a:pt x="4389" y="44"/>
                    <a:pt x="4262" y="131"/>
                  </a:cubicBezTo>
                  <a:cubicBezTo>
                    <a:pt x="3899" y="394"/>
                    <a:pt x="3670" y="608"/>
                    <a:pt x="3480" y="608"/>
                  </a:cubicBezTo>
                  <a:cubicBezTo>
                    <a:pt x="3421" y="608"/>
                    <a:pt x="3366" y="588"/>
                    <a:pt x="3311" y="541"/>
                  </a:cubicBezTo>
                  <a:lnTo>
                    <a:pt x="3311" y="541"/>
                  </a:lnTo>
                  <a:cubicBezTo>
                    <a:pt x="3311" y="541"/>
                    <a:pt x="3016" y="1180"/>
                    <a:pt x="3688" y="1393"/>
                  </a:cubicBezTo>
                  <a:cubicBezTo>
                    <a:pt x="4377" y="1590"/>
                    <a:pt x="4852" y="1721"/>
                    <a:pt x="4754" y="2098"/>
                  </a:cubicBezTo>
                  <a:cubicBezTo>
                    <a:pt x="4655" y="2475"/>
                    <a:pt x="3704" y="2541"/>
                    <a:pt x="2590" y="2704"/>
                  </a:cubicBezTo>
                  <a:cubicBezTo>
                    <a:pt x="1475" y="2885"/>
                    <a:pt x="590" y="3163"/>
                    <a:pt x="623" y="4130"/>
                  </a:cubicBezTo>
                  <a:cubicBezTo>
                    <a:pt x="648" y="4885"/>
                    <a:pt x="505" y="5250"/>
                    <a:pt x="246" y="5250"/>
                  </a:cubicBezTo>
                  <a:cubicBezTo>
                    <a:pt x="173" y="5250"/>
                    <a:pt x="90" y="5221"/>
                    <a:pt x="0" y="5163"/>
                  </a:cubicBezTo>
                  <a:lnTo>
                    <a:pt x="0" y="5163"/>
                  </a:lnTo>
                  <a:cubicBezTo>
                    <a:pt x="0" y="5163"/>
                    <a:pt x="248" y="5795"/>
                    <a:pt x="1194" y="5795"/>
                  </a:cubicBezTo>
                  <a:cubicBezTo>
                    <a:pt x="1388" y="5795"/>
                    <a:pt x="1612" y="5768"/>
                    <a:pt x="1869" y="5704"/>
                  </a:cubicBezTo>
                  <a:cubicBezTo>
                    <a:pt x="3377" y="5327"/>
                    <a:pt x="3573" y="4114"/>
                    <a:pt x="4213" y="3360"/>
                  </a:cubicBezTo>
                  <a:cubicBezTo>
                    <a:pt x="4852" y="2606"/>
                    <a:pt x="5491" y="1983"/>
                    <a:pt x="7884" y="1934"/>
                  </a:cubicBezTo>
                  <a:cubicBezTo>
                    <a:pt x="7884" y="1934"/>
                    <a:pt x="6409" y="1803"/>
                    <a:pt x="5868" y="951"/>
                  </a:cubicBezTo>
                  <a:cubicBezTo>
                    <a:pt x="5460" y="326"/>
                    <a:pt x="5042" y="0"/>
                    <a:pt x="46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7" name="Google Shape;3757;p5"/>
            <p:cNvSpPr/>
            <p:nvPr/>
          </p:nvSpPr>
          <p:spPr>
            <a:xfrm>
              <a:off x="8028829" y="3499710"/>
              <a:ext cx="250950" cy="205061"/>
            </a:xfrm>
            <a:custGeom>
              <a:avLst/>
              <a:gdLst/>
              <a:ahLst/>
              <a:cxnLst/>
              <a:rect l="l" t="t" r="r" b="b"/>
              <a:pathLst>
                <a:path w="7689" h="6283" extrusionOk="0">
                  <a:moveTo>
                    <a:pt x="3399" y="1"/>
                  </a:moveTo>
                  <a:cubicBezTo>
                    <a:pt x="3343" y="1"/>
                    <a:pt x="3287" y="2"/>
                    <a:pt x="3230" y="5"/>
                  </a:cubicBezTo>
                  <a:cubicBezTo>
                    <a:pt x="2656" y="21"/>
                    <a:pt x="2099" y="169"/>
                    <a:pt x="1607" y="464"/>
                  </a:cubicBezTo>
                  <a:cubicBezTo>
                    <a:pt x="1443" y="562"/>
                    <a:pt x="1279" y="677"/>
                    <a:pt x="1132" y="808"/>
                  </a:cubicBezTo>
                  <a:cubicBezTo>
                    <a:pt x="1" y="1808"/>
                    <a:pt x="362" y="3890"/>
                    <a:pt x="1706" y="4201"/>
                  </a:cubicBezTo>
                  <a:cubicBezTo>
                    <a:pt x="1844" y="4235"/>
                    <a:pt x="1986" y="4251"/>
                    <a:pt x="2127" y="4251"/>
                  </a:cubicBezTo>
                  <a:cubicBezTo>
                    <a:pt x="2608" y="4251"/>
                    <a:pt x="3079" y="4060"/>
                    <a:pt x="3345" y="3693"/>
                  </a:cubicBezTo>
                  <a:cubicBezTo>
                    <a:pt x="3656" y="3234"/>
                    <a:pt x="3656" y="2660"/>
                    <a:pt x="3345" y="2201"/>
                  </a:cubicBezTo>
                  <a:cubicBezTo>
                    <a:pt x="3133" y="1916"/>
                    <a:pt x="2799" y="1760"/>
                    <a:pt x="2461" y="1760"/>
                  </a:cubicBezTo>
                  <a:cubicBezTo>
                    <a:pt x="2275" y="1760"/>
                    <a:pt x="2088" y="1807"/>
                    <a:pt x="1919" y="1906"/>
                  </a:cubicBezTo>
                  <a:cubicBezTo>
                    <a:pt x="1640" y="2070"/>
                    <a:pt x="1509" y="2415"/>
                    <a:pt x="1607" y="2726"/>
                  </a:cubicBezTo>
                  <a:cubicBezTo>
                    <a:pt x="1624" y="2824"/>
                    <a:pt x="1673" y="2906"/>
                    <a:pt x="1738" y="2972"/>
                  </a:cubicBezTo>
                  <a:cubicBezTo>
                    <a:pt x="1846" y="3073"/>
                    <a:pt x="1988" y="3116"/>
                    <a:pt x="2127" y="3116"/>
                  </a:cubicBezTo>
                  <a:cubicBezTo>
                    <a:pt x="2372" y="3116"/>
                    <a:pt x="2609" y="2985"/>
                    <a:pt x="2640" y="2808"/>
                  </a:cubicBezTo>
                  <a:cubicBezTo>
                    <a:pt x="2713" y="2544"/>
                    <a:pt x="2511" y="2306"/>
                    <a:pt x="2256" y="2306"/>
                  </a:cubicBezTo>
                  <a:cubicBezTo>
                    <a:pt x="2226" y="2306"/>
                    <a:pt x="2196" y="2309"/>
                    <a:pt x="2165" y="2316"/>
                  </a:cubicBezTo>
                  <a:cubicBezTo>
                    <a:pt x="1902" y="2382"/>
                    <a:pt x="1919" y="2529"/>
                    <a:pt x="1837" y="2529"/>
                  </a:cubicBezTo>
                  <a:cubicBezTo>
                    <a:pt x="1832" y="2530"/>
                    <a:pt x="1827" y="2531"/>
                    <a:pt x="1822" y="2531"/>
                  </a:cubicBezTo>
                  <a:cubicBezTo>
                    <a:pt x="1738" y="2531"/>
                    <a:pt x="1738" y="2398"/>
                    <a:pt x="1738" y="2398"/>
                  </a:cubicBezTo>
                  <a:cubicBezTo>
                    <a:pt x="1722" y="2201"/>
                    <a:pt x="1837" y="2021"/>
                    <a:pt x="2017" y="1939"/>
                  </a:cubicBezTo>
                  <a:cubicBezTo>
                    <a:pt x="2153" y="1866"/>
                    <a:pt x="2301" y="1831"/>
                    <a:pt x="2449" y="1831"/>
                  </a:cubicBezTo>
                  <a:cubicBezTo>
                    <a:pt x="2762" y="1831"/>
                    <a:pt x="3073" y="1988"/>
                    <a:pt x="3263" y="2267"/>
                  </a:cubicBezTo>
                  <a:cubicBezTo>
                    <a:pt x="3525" y="2677"/>
                    <a:pt x="3525" y="3218"/>
                    <a:pt x="3230" y="3627"/>
                  </a:cubicBezTo>
                  <a:cubicBezTo>
                    <a:pt x="3004" y="3942"/>
                    <a:pt x="2575" y="4121"/>
                    <a:pt x="2136" y="4121"/>
                  </a:cubicBezTo>
                  <a:cubicBezTo>
                    <a:pt x="2003" y="4121"/>
                    <a:pt x="1868" y="4104"/>
                    <a:pt x="1738" y="4070"/>
                  </a:cubicBezTo>
                  <a:cubicBezTo>
                    <a:pt x="525" y="3775"/>
                    <a:pt x="198" y="1857"/>
                    <a:pt x="1247" y="939"/>
                  </a:cubicBezTo>
                  <a:cubicBezTo>
                    <a:pt x="1726" y="490"/>
                    <a:pt x="2311" y="318"/>
                    <a:pt x="2902" y="318"/>
                  </a:cubicBezTo>
                  <a:cubicBezTo>
                    <a:pt x="3605" y="318"/>
                    <a:pt x="4317" y="562"/>
                    <a:pt x="4869" y="874"/>
                  </a:cubicBezTo>
                  <a:cubicBezTo>
                    <a:pt x="5803" y="1415"/>
                    <a:pt x="6541" y="2251"/>
                    <a:pt x="6934" y="3250"/>
                  </a:cubicBezTo>
                  <a:cubicBezTo>
                    <a:pt x="7262" y="4054"/>
                    <a:pt x="7443" y="4922"/>
                    <a:pt x="7443" y="5791"/>
                  </a:cubicBezTo>
                  <a:cubicBezTo>
                    <a:pt x="7443" y="5955"/>
                    <a:pt x="7426" y="6119"/>
                    <a:pt x="7393" y="6283"/>
                  </a:cubicBezTo>
                  <a:cubicBezTo>
                    <a:pt x="7410" y="6217"/>
                    <a:pt x="7426" y="6152"/>
                    <a:pt x="7443" y="6086"/>
                  </a:cubicBezTo>
                  <a:cubicBezTo>
                    <a:pt x="7443" y="6103"/>
                    <a:pt x="7443" y="6135"/>
                    <a:pt x="7443" y="6152"/>
                  </a:cubicBezTo>
                  <a:cubicBezTo>
                    <a:pt x="7443" y="6135"/>
                    <a:pt x="7443" y="6103"/>
                    <a:pt x="7459" y="6053"/>
                  </a:cubicBezTo>
                  <a:cubicBezTo>
                    <a:pt x="7688" y="4857"/>
                    <a:pt x="7541" y="3627"/>
                    <a:pt x="7016" y="2529"/>
                  </a:cubicBezTo>
                  <a:cubicBezTo>
                    <a:pt x="6320" y="1105"/>
                    <a:pt x="4981" y="1"/>
                    <a:pt x="339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8" name="Google Shape;3758;p5"/>
            <p:cNvSpPr/>
            <p:nvPr/>
          </p:nvSpPr>
          <p:spPr>
            <a:xfrm>
              <a:off x="8167702" y="3562113"/>
              <a:ext cx="99251" cy="106823"/>
            </a:xfrm>
            <a:custGeom>
              <a:avLst/>
              <a:gdLst/>
              <a:ahLst/>
              <a:cxnLst/>
              <a:rect l="l" t="t" r="r" b="b"/>
              <a:pathLst>
                <a:path w="3041" h="3273" extrusionOk="0">
                  <a:moveTo>
                    <a:pt x="733" y="1"/>
                  </a:moveTo>
                  <a:cubicBezTo>
                    <a:pt x="66" y="1"/>
                    <a:pt x="1" y="784"/>
                    <a:pt x="1089" y="961"/>
                  </a:cubicBezTo>
                  <a:cubicBezTo>
                    <a:pt x="2352" y="1158"/>
                    <a:pt x="3040" y="3273"/>
                    <a:pt x="3040" y="3273"/>
                  </a:cubicBezTo>
                  <a:cubicBezTo>
                    <a:pt x="3040" y="3273"/>
                    <a:pt x="2729" y="994"/>
                    <a:pt x="1466" y="240"/>
                  </a:cubicBezTo>
                  <a:cubicBezTo>
                    <a:pt x="1179" y="69"/>
                    <a:pt x="930" y="1"/>
                    <a:pt x="7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9" name="Google Shape;3759;p5"/>
            <p:cNvSpPr/>
            <p:nvPr/>
          </p:nvSpPr>
          <p:spPr>
            <a:xfrm>
              <a:off x="7968385" y="3553888"/>
              <a:ext cx="170694" cy="147456"/>
            </a:xfrm>
            <a:custGeom>
              <a:avLst/>
              <a:gdLst/>
              <a:ahLst/>
              <a:cxnLst/>
              <a:rect l="l" t="t" r="r" b="b"/>
              <a:pathLst>
                <a:path w="5230" h="4518" extrusionOk="0">
                  <a:moveTo>
                    <a:pt x="2181" y="1"/>
                  </a:moveTo>
                  <a:cubicBezTo>
                    <a:pt x="2017" y="197"/>
                    <a:pt x="1902" y="427"/>
                    <a:pt x="1820" y="673"/>
                  </a:cubicBezTo>
                  <a:cubicBezTo>
                    <a:pt x="1689" y="1082"/>
                    <a:pt x="1132" y="1312"/>
                    <a:pt x="574" y="1705"/>
                  </a:cubicBezTo>
                  <a:cubicBezTo>
                    <a:pt x="1" y="2082"/>
                    <a:pt x="99" y="2705"/>
                    <a:pt x="214" y="3033"/>
                  </a:cubicBezTo>
                  <a:cubicBezTo>
                    <a:pt x="279" y="3262"/>
                    <a:pt x="247" y="3508"/>
                    <a:pt x="132" y="3721"/>
                  </a:cubicBezTo>
                  <a:cubicBezTo>
                    <a:pt x="410" y="3492"/>
                    <a:pt x="722" y="3328"/>
                    <a:pt x="1066" y="3230"/>
                  </a:cubicBezTo>
                  <a:cubicBezTo>
                    <a:pt x="1673" y="3049"/>
                    <a:pt x="1656" y="2754"/>
                    <a:pt x="1656" y="2279"/>
                  </a:cubicBezTo>
                  <a:cubicBezTo>
                    <a:pt x="1642" y="1877"/>
                    <a:pt x="1816" y="1852"/>
                    <a:pt x="1859" y="1852"/>
                  </a:cubicBezTo>
                  <a:cubicBezTo>
                    <a:pt x="1866" y="1852"/>
                    <a:pt x="1869" y="1853"/>
                    <a:pt x="1869" y="1853"/>
                  </a:cubicBezTo>
                  <a:cubicBezTo>
                    <a:pt x="1874" y="1853"/>
                    <a:pt x="1878" y="1852"/>
                    <a:pt x="1882" y="1852"/>
                  </a:cubicBezTo>
                  <a:cubicBezTo>
                    <a:pt x="2162" y="1852"/>
                    <a:pt x="2098" y="2382"/>
                    <a:pt x="2066" y="2672"/>
                  </a:cubicBezTo>
                  <a:cubicBezTo>
                    <a:pt x="2050" y="2967"/>
                    <a:pt x="1951" y="3574"/>
                    <a:pt x="2492" y="4164"/>
                  </a:cubicBezTo>
                  <a:cubicBezTo>
                    <a:pt x="2734" y="4428"/>
                    <a:pt x="3055" y="4518"/>
                    <a:pt x="3375" y="4518"/>
                  </a:cubicBezTo>
                  <a:cubicBezTo>
                    <a:pt x="3770" y="4518"/>
                    <a:pt x="4165" y="4380"/>
                    <a:pt x="4410" y="4262"/>
                  </a:cubicBezTo>
                  <a:cubicBezTo>
                    <a:pt x="4514" y="4217"/>
                    <a:pt x="4626" y="4194"/>
                    <a:pt x="4739" y="4194"/>
                  </a:cubicBezTo>
                  <a:cubicBezTo>
                    <a:pt x="4910" y="4194"/>
                    <a:pt x="5081" y="4245"/>
                    <a:pt x="5230" y="4344"/>
                  </a:cubicBezTo>
                  <a:cubicBezTo>
                    <a:pt x="5082" y="3475"/>
                    <a:pt x="4639" y="3197"/>
                    <a:pt x="4017" y="3131"/>
                  </a:cubicBezTo>
                  <a:cubicBezTo>
                    <a:pt x="3394" y="3066"/>
                    <a:pt x="2541" y="2853"/>
                    <a:pt x="2197" y="1771"/>
                  </a:cubicBezTo>
                  <a:cubicBezTo>
                    <a:pt x="1869" y="706"/>
                    <a:pt x="2181" y="1"/>
                    <a:pt x="218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0" name="Google Shape;3760;p5"/>
            <p:cNvSpPr/>
            <p:nvPr/>
          </p:nvSpPr>
          <p:spPr>
            <a:xfrm>
              <a:off x="7995670" y="3652845"/>
              <a:ext cx="42298" cy="65308"/>
            </a:xfrm>
            <a:custGeom>
              <a:avLst/>
              <a:gdLst/>
              <a:ahLst/>
              <a:cxnLst/>
              <a:rect l="l" t="t" r="r" b="b"/>
              <a:pathLst>
                <a:path w="1296" h="2001" extrusionOk="0">
                  <a:moveTo>
                    <a:pt x="951" y="1"/>
                  </a:moveTo>
                  <a:cubicBezTo>
                    <a:pt x="951" y="1"/>
                    <a:pt x="935" y="100"/>
                    <a:pt x="509" y="362"/>
                  </a:cubicBezTo>
                  <a:cubicBezTo>
                    <a:pt x="165" y="525"/>
                    <a:pt x="1" y="935"/>
                    <a:pt x="115" y="1296"/>
                  </a:cubicBezTo>
                  <a:cubicBezTo>
                    <a:pt x="181" y="1525"/>
                    <a:pt x="230" y="1755"/>
                    <a:pt x="263" y="2001"/>
                  </a:cubicBezTo>
                  <a:cubicBezTo>
                    <a:pt x="263" y="2001"/>
                    <a:pt x="263" y="1853"/>
                    <a:pt x="771" y="1558"/>
                  </a:cubicBezTo>
                  <a:cubicBezTo>
                    <a:pt x="1296" y="1263"/>
                    <a:pt x="1099" y="837"/>
                    <a:pt x="1001" y="575"/>
                  </a:cubicBezTo>
                  <a:cubicBezTo>
                    <a:pt x="951" y="394"/>
                    <a:pt x="935" y="198"/>
                    <a:pt x="95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1" name="Google Shape;3761;p5"/>
            <p:cNvSpPr/>
            <p:nvPr/>
          </p:nvSpPr>
          <p:spPr>
            <a:xfrm>
              <a:off x="7808983" y="3372195"/>
              <a:ext cx="226308" cy="159304"/>
            </a:xfrm>
            <a:custGeom>
              <a:avLst/>
              <a:gdLst/>
              <a:ahLst/>
              <a:cxnLst/>
              <a:rect l="l" t="t" r="r" b="b"/>
              <a:pathLst>
                <a:path w="6934" h="4881" extrusionOk="0">
                  <a:moveTo>
                    <a:pt x="5011" y="0"/>
                  </a:moveTo>
                  <a:cubicBezTo>
                    <a:pt x="4787" y="0"/>
                    <a:pt x="4536" y="52"/>
                    <a:pt x="4262" y="175"/>
                  </a:cubicBezTo>
                  <a:cubicBezTo>
                    <a:pt x="2787" y="830"/>
                    <a:pt x="3065" y="3306"/>
                    <a:pt x="4803" y="3650"/>
                  </a:cubicBezTo>
                  <a:cubicBezTo>
                    <a:pt x="4999" y="3699"/>
                    <a:pt x="5213" y="3732"/>
                    <a:pt x="5376" y="3748"/>
                  </a:cubicBezTo>
                  <a:cubicBezTo>
                    <a:pt x="4917" y="3830"/>
                    <a:pt x="4475" y="3978"/>
                    <a:pt x="4065" y="4191"/>
                  </a:cubicBezTo>
                  <a:cubicBezTo>
                    <a:pt x="3918" y="4256"/>
                    <a:pt x="3672" y="4338"/>
                    <a:pt x="3639" y="4355"/>
                  </a:cubicBezTo>
                  <a:cubicBezTo>
                    <a:pt x="3186" y="4526"/>
                    <a:pt x="2758" y="4602"/>
                    <a:pt x="2372" y="4602"/>
                  </a:cubicBezTo>
                  <a:cubicBezTo>
                    <a:pt x="1541" y="4602"/>
                    <a:pt x="903" y="4252"/>
                    <a:pt x="623" y="3748"/>
                  </a:cubicBezTo>
                  <a:cubicBezTo>
                    <a:pt x="377" y="3355"/>
                    <a:pt x="361" y="2847"/>
                    <a:pt x="574" y="2437"/>
                  </a:cubicBezTo>
                  <a:cubicBezTo>
                    <a:pt x="590" y="2437"/>
                    <a:pt x="590" y="2420"/>
                    <a:pt x="590" y="2420"/>
                  </a:cubicBezTo>
                  <a:cubicBezTo>
                    <a:pt x="803" y="2106"/>
                    <a:pt x="1139" y="1959"/>
                    <a:pt x="1452" y="1959"/>
                  </a:cubicBezTo>
                  <a:cubicBezTo>
                    <a:pt x="1742" y="1959"/>
                    <a:pt x="2013" y="2085"/>
                    <a:pt x="2147" y="2322"/>
                  </a:cubicBezTo>
                  <a:cubicBezTo>
                    <a:pt x="2262" y="2453"/>
                    <a:pt x="2311" y="2617"/>
                    <a:pt x="2311" y="2797"/>
                  </a:cubicBezTo>
                  <a:cubicBezTo>
                    <a:pt x="2311" y="2945"/>
                    <a:pt x="2262" y="3092"/>
                    <a:pt x="2147" y="3207"/>
                  </a:cubicBezTo>
                  <a:cubicBezTo>
                    <a:pt x="2033" y="3304"/>
                    <a:pt x="1975" y="3335"/>
                    <a:pt x="1946" y="3335"/>
                  </a:cubicBezTo>
                  <a:cubicBezTo>
                    <a:pt x="1921" y="3335"/>
                    <a:pt x="1918" y="3312"/>
                    <a:pt x="1918" y="3289"/>
                  </a:cubicBezTo>
                  <a:cubicBezTo>
                    <a:pt x="2043" y="3029"/>
                    <a:pt x="1749" y="2853"/>
                    <a:pt x="1492" y="2853"/>
                  </a:cubicBezTo>
                  <a:cubicBezTo>
                    <a:pt x="1312" y="2853"/>
                    <a:pt x="1150" y="2939"/>
                    <a:pt x="1164" y="3142"/>
                  </a:cubicBezTo>
                  <a:cubicBezTo>
                    <a:pt x="1164" y="3416"/>
                    <a:pt x="1407" y="3544"/>
                    <a:pt x="1660" y="3544"/>
                  </a:cubicBezTo>
                  <a:cubicBezTo>
                    <a:pt x="1786" y="3544"/>
                    <a:pt x="1913" y="3513"/>
                    <a:pt x="2016" y="3453"/>
                  </a:cubicBezTo>
                  <a:lnTo>
                    <a:pt x="2049" y="3437"/>
                  </a:lnTo>
                  <a:cubicBezTo>
                    <a:pt x="2065" y="3420"/>
                    <a:pt x="2098" y="3404"/>
                    <a:pt x="2115" y="3388"/>
                  </a:cubicBezTo>
                  <a:cubicBezTo>
                    <a:pt x="2410" y="3092"/>
                    <a:pt x="2459" y="2617"/>
                    <a:pt x="2197" y="2289"/>
                  </a:cubicBezTo>
                  <a:cubicBezTo>
                    <a:pt x="2058" y="2021"/>
                    <a:pt x="1746" y="1873"/>
                    <a:pt x="1411" y="1873"/>
                  </a:cubicBezTo>
                  <a:cubicBezTo>
                    <a:pt x="1070" y="1873"/>
                    <a:pt x="706" y="2025"/>
                    <a:pt x="475" y="2355"/>
                  </a:cubicBezTo>
                  <a:cubicBezTo>
                    <a:pt x="0" y="3092"/>
                    <a:pt x="213" y="4092"/>
                    <a:pt x="951" y="4584"/>
                  </a:cubicBezTo>
                  <a:cubicBezTo>
                    <a:pt x="1316" y="4782"/>
                    <a:pt x="1738" y="4881"/>
                    <a:pt x="2151" y="4881"/>
                  </a:cubicBezTo>
                  <a:cubicBezTo>
                    <a:pt x="2182" y="4881"/>
                    <a:pt x="2214" y="4880"/>
                    <a:pt x="2246" y="4879"/>
                  </a:cubicBezTo>
                  <a:cubicBezTo>
                    <a:pt x="3147" y="4863"/>
                    <a:pt x="3868" y="4355"/>
                    <a:pt x="5049" y="3994"/>
                  </a:cubicBezTo>
                  <a:cubicBezTo>
                    <a:pt x="5475" y="3896"/>
                    <a:pt x="5917" y="3830"/>
                    <a:pt x="6360" y="3797"/>
                  </a:cubicBezTo>
                  <a:cubicBezTo>
                    <a:pt x="6557" y="3781"/>
                    <a:pt x="6753" y="3715"/>
                    <a:pt x="6934" y="3617"/>
                  </a:cubicBezTo>
                  <a:lnTo>
                    <a:pt x="6934" y="3617"/>
                  </a:lnTo>
                  <a:cubicBezTo>
                    <a:pt x="6934" y="3617"/>
                    <a:pt x="6803" y="3652"/>
                    <a:pt x="6640" y="3652"/>
                  </a:cubicBezTo>
                  <a:cubicBezTo>
                    <a:pt x="6487" y="3652"/>
                    <a:pt x="6307" y="3621"/>
                    <a:pt x="6180" y="3502"/>
                  </a:cubicBezTo>
                  <a:cubicBezTo>
                    <a:pt x="5917" y="3273"/>
                    <a:pt x="5934" y="3371"/>
                    <a:pt x="5639" y="3273"/>
                  </a:cubicBezTo>
                  <a:cubicBezTo>
                    <a:pt x="5475" y="3240"/>
                    <a:pt x="5376" y="3076"/>
                    <a:pt x="5376" y="2912"/>
                  </a:cubicBezTo>
                  <a:cubicBezTo>
                    <a:pt x="5180" y="3076"/>
                    <a:pt x="5147" y="3371"/>
                    <a:pt x="5294" y="3568"/>
                  </a:cubicBezTo>
                  <a:cubicBezTo>
                    <a:pt x="5294" y="3568"/>
                    <a:pt x="4573" y="3568"/>
                    <a:pt x="4393" y="3207"/>
                  </a:cubicBezTo>
                  <a:cubicBezTo>
                    <a:pt x="4229" y="2830"/>
                    <a:pt x="4426" y="2830"/>
                    <a:pt x="4573" y="2748"/>
                  </a:cubicBezTo>
                  <a:cubicBezTo>
                    <a:pt x="4721" y="2666"/>
                    <a:pt x="4754" y="2535"/>
                    <a:pt x="4606" y="2322"/>
                  </a:cubicBezTo>
                  <a:cubicBezTo>
                    <a:pt x="4459" y="2109"/>
                    <a:pt x="4475" y="1748"/>
                    <a:pt x="4754" y="1748"/>
                  </a:cubicBezTo>
                  <a:cubicBezTo>
                    <a:pt x="4674" y="1576"/>
                    <a:pt x="4497" y="1468"/>
                    <a:pt x="4320" y="1468"/>
                  </a:cubicBezTo>
                  <a:cubicBezTo>
                    <a:pt x="4278" y="1468"/>
                    <a:pt x="4237" y="1474"/>
                    <a:pt x="4196" y="1486"/>
                  </a:cubicBezTo>
                  <a:cubicBezTo>
                    <a:pt x="3770" y="1568"/>
                    <a:pt x="3754" y="2175"/>
                    <a:pt x="3754" y="2175"/>
                  </a:cubicBezTo>
                  <a:cubicBezTo>
                    <a:pt x="3754" y="2175"/>
                    <a:pt x="3459" y="1421"/>
                    <a:pt x="3950" y="1044"/>
                  </a:cubicBezTo>
                  <a:cubicBezTo>
                    <a:pt x="4133" y="898"/>
                    <a:pt x="4280" y="843"/>
                    <a:pt x="4395" y="843"/>
                  </a:cubicBezTo>
                  <a:cubicBezTo>
                    <a:pt x="4578" y="843"/>
                    <a:pt x="4680" y="984"/>
                    <a:pt x="4721" y="1126"/>
                  </a:cubicBezTo>
                  <a:cubicBezTo>
                    <a:pt x="4774" y="1311"/>
                    <a:pt x="4880" y="1464"/>
                    <a:pt x="5023" y="1464"/>
                  </a:cubicBezTo>
                  <a:cubicBezTo>
                    <a:pt x="5057" y="1464"/>
                    <a:pt x="5093" y="1456"/>
                    <a:pt x="5131" y="1437"/>
                  </a:cubicBezTo>
                  <a:cubicBezTo>
                    <a:pt x="5274" y="1371"/>
                    <a:pt x="5388" y="1267"/>
                    <a:pt x="5487" y="1267"/>
                  </a:cubicBezTo>
                  <a:cubicBezTo>
                    <a:pt x="5535" y="1267"/>
                    <a:pt x="5580" y="1291"/>
                    <a:pt x="5622" y="1355"/>
                  </a:cubicBezTo>
                  <a:cubicBezTo>
                    <a:pt x="5737" y="1601"/>
                    <a:pt x="5622" y="1896"/>
                    <a:pt x="5376" y="1994"/>
                  </a:cubicBezTo>
                  <a:cubicBezTo>
                    <a:pt x="5376" y="1994"/>
                    <a:pt x="5388" y="1995"/>
                    <a:pt x="5408" y="1995"/>
                  </a:cubicBezTo>
                  <a:cubicBezTo>
                    <a:pt x="5548" y="1995"/>
                    <a:pt x="6116" y="1957"/>
                    <a:pt x="6245" y="1355"/>
                  </a:cubicBezTo>
                  <a:cubicBezTo>
                    <a:pt x="6363" y="819"/>
                    <a:pt x="5896" y="0"/>
                    <a:pt x="501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2" name="Google Shape;3762;p5"/>
            <p:cNvSpPr/>
            <p:nvPr/>
          </p:nvSpPr>
          <p:spPr>
            <a:xfrm>
              <a:off x="7773669" y="3457608"/>
              <a:ext cx="151960" cy="107541"/>
            </a:xfrm>
            <a:custGeom>
              <a:avLst/>
              <a:gdLst/>
              <a:ahLst/>
              <a:cxnLst/>
              <a:rect l="l" t="t" r="r" b="b"/>
              <a:pathLst>
                <a:path w="4656" h="3295" extrusionOk="0">
                  <a:moveTo>
                    <a:pt x="836" y="0"/>
                  </a:moveTo>
                  <a:cubicBezTo>
                    <a:pt x="836" y="0"/>
                    <a:pt x="0" y="918"/>
                    <a:pt x="558" y="1705"/>
                  </a:cubicBezTo>
                  <a:cubicBezTo>
                    <a:pt x="869" y="2164"/>
                    <a:pt x="1377" y="2459"/>
                    <a:pt x="1934" y="2492"/>
                  </a:cubicBezTo>
                  <a:cubicBezTo>
                    <a:pt x="1869" y="2492"/>
                    <a:pt x="1475" y="2492"/>
                    <a:pt x="1295" y="2721"/>
                  </a:cubicBezTo>
                  <a:cubicBezTo>
                    <a:pt x="1180" y="2885"/>
                    <a:pt x="1131" y="3098"/>
                    <a:pt x="1164" y="3295"/>
                  </a:cubicBezTo>
                  <a:cubicBezTo>
                    <a:pt x="1216" y="3203"/>
                    <a:pt x="1310" y="3154"/>
                    <a:pt x="1404" y="3154"/>
                  </a:cubicBezTo>
                  <a:cubicBezTo>
                    <a:pt x="1428" y="3154"/>
                    <a:pt x="1452" y="3157"/>
                    <a:pt x="1475" y="3164"/>
                  </a:cubicBezTo>
                  <a:cubicBezTo>
                    <a:pt x="1591" y="3199"/>
                    <a:pt x="1754" y="3278"/>
                    <a:pt x="1939" y="3278"/>
                  </a:cubicBezTo>
                  <a:cubicBezTo>
                    <a:pt x="2096" y="3278"/>
                    <a:pt x="2269" y="3221"/>
                    <a:pt x="2443" y="3032"/>
                  </a:cubicBezTo>
                  <a:cubicBezTo>
                    <a:pt x="2820" y="2639"/>
                    <a:pt x="3311" y="2869"/>
                    <a:pt x="4655" y="2147"/>
                  </a:cubicBezTo>
                  <a:lnTo>
                    <a:pt x="4655" y="2147"/>
                  </a:lnTo>
                  <a:cubicBezTo>
                    <a:pt x="4655" y="2148"/>
                    <a:pt x="3926" y="2455"/>
                    <a:pt x="3109" y="2455"/>
                  </a:cubicBezTo>
                  <a:cubicBezTo>
                    <a:pt x="2647" y="2455"/>
                    <a:pt x="2157" y="2357"/>
                    <a:pt x="1754" y="2049"/>
                  </a:cubicBezTo>
                  <a:cubicBezTo>
                    <a:pt x="1115" y="1574"/>
                    <a:pt x="771" y="787"/>
                    <a:pt x="8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3" name="Google Shape;3763;p5"/>
            <p:cNvSpPr/>
            <p:nvPr/>
          </p:nvSpPr>
          <p:spPr>
            <a:xfrm>
              <a:off x="7974259" y="3215013"/>
              <a:ext cx="145041" cy="205159"/>
            </a:xfrm>
            <a:custGeom>
              <a:avLst/>
              <a:gdLst/>
              <a:ahLst/>
              <a:cxnLst/>
              <a:rect l="l" t="t" r="r" b="b"/>
              <a:pathLst>
                <a:path w="4444" h="6286" extrusionOk="0">
                  <a:moveTo>
                    <a:pt x="2649" y="0"/>
                  </a:moveTo>
                  <a:cubicBezTo>
                    <a:pt x="2148" y="0"/>
                    <a:pt x="1625" y="207"/>
                    <a:pt x="1280" y="614"/>
                  </a:cubicBezTo>
                  <a:cubicBezTo>
                    <a:pt x="1" y="2253"/>
                    <a:pt x="903" y="4270"/>
                    <a:pt x="1657" y="5122"/>
                  </a:cubicBezTo>
                  <a:cubicBezTo>
                    <a:pt x="2083" y="5646"/>
                    <a:pt x="2640" y="6040"/>
                    <a:pt x="3263" y="6286"/>
                  </a:cubicBezTo>
                  <a:cubicBezTo>
                    <a:pt x="2689" y="6023"/>
                    <a:pt x="2181" y="5630"/>
                    <a:pt x="1771" y="5138"/>
                  </a:cubicBezTo>
                  <a:cubicBezTo>
                    <a:pt x="1493" y="4745"/>
                    <a:pt x="1280" y="4319"/>
                    <a:pt x="1165" y="3843"/>
                  </a:cubicBezTo>
                  <a:cubicBezTo>
                    <a:pt x="1001" y="3319"/>
                    <a:pt x="952" y="2778"/>
                    <a:pt x="1001" y="2221"/>
                  </a:cubicBezTo>
                  <a:cubicBezTo>
                    <a:pt x="1132" y="745"/>
                    <a:pt x="1952" y="205"/>
                    <a:pt x="2706" y="172"/>
                  </a:cubicBezTo>
                  <a:cubicBezTo>
                    <a:pt x="3050" y="172"/>
                    <a:pt x="3394" y="319"/>
                    <a:pt x="3640" y="565"/>
                  </a:cubicBezTo>
                  <a:cubicBezTo>
                    <a:pt x="4279" y="1106"/>
                    <a:pt x="3919" y="2057"/>
                    <a:pt x="3378" y="2286"/>
                  </a:cubicBezTo>
                  <a:cubicBezTo>
                    <a:pt x="3255" y="2348"/>
                    <a:pt x="3118" y="2381"/>
                    <a:pt x="2982" y="2381"/>
                  </a:cubicBezTo>
                  <a:cubicBezTo>
                    <a:pt x="2864" y="2381"/>
                    <a:pt x="2747" y="2356"/>
                    <a:pt x="2640" y="2303"/>
                  </a:cubicBezTo>
                  <a:cubicBezTo>
                    <a:pt x="2460" y="2204"/>
                    <a:pt x="2345" y="2040"/>
                    <a:pt x="2329" y="1844"/>
                  </a:cubicBezTo>
                  <a:cubicBezTo>
                    <a:pt x="2329" y="1746"/>
                    <a:pt x="2357" y="1723"/>
                    <a:pt x="2410" y="1723"/>
                  </a:cubicBezTo>
                  <a:cubicBezTo>
                    <a:pt x="2455" y="1723"/>
                    <a:pt x="2519" y="1740"/>
                    <a:pt x="2598" y="1740"/>
                  </a:cubicBezTo>
                  <a:cubicBezTo>
                    <a:pt x="2658" y="1740"/>
                    <a:pt x="2727" y="1730"/>
                    <a:pt x="2804" y="1696"/>
                  </a:cubicBezTo>
                  <a:cubicBezTo>
                    <a:pt x="3001" y="1581"/>
                    <a:pt x="3050" y="1303"/>
                    <a:pt x="2886" y="1139"/>
                  </a:cubicBezTo>
                  <a:cubicBezTo>
                    <a:pt x="2812" y="1065"/>
                    <a:pt x="2710" y="1025"/>
                    <a:pt x="2607" y="1025"/>
                  </a:cubicBezTo>
                  <a:cubicBezTo>
                    <a:pt x="2411" y="1025"/>
                    <a:pt x="2207" y="1168"/>
                    <a:pt x="2165" y="1499"/>
                  </a:cubicBezTo>
                  <a:cubicBezTo>
                    <a:pt x="2132" y="1745"/>
                    <a:pt x="2214" y="1975"/>
                    <a:pt x="2378" y="2155"/>
                  </a:cubicBezTo>
                  <a:cubicBezTo>
                    <a:pt x="2394" y="2172"/>
                    <a:pt x="2427" y="2204"/>
                    <a:pt x="2443" y="2221"/>
                  </a:cubicBezTo>
                  <a:lnTo>
                    <a:pt x="2509" y="2270"/>
                  </a:lnTo>
                  <a:lnTo>
                    <a:pt x="2558" y="2303"/>
                  </a:lnTo>
                  <a:lnTo>
                    <a:pt x="2591" y="2319"/>
                  </a:lnTo>
                  <a:lnTo>
                    <a:pt x="2624" y="2352"/>
                  </a:lnTo>
                  <a:cubicBezTo>
                    <a:pt x="2755" y="2417"/>
                    <a:pt x="2894" y="2450"/>
                    <a:pt x="3031" y="2450"/>
                  </a:cubicBezTo>
                  <a:cubicBezTo>
                    <a:pt x="3169" y="2450"/>
                    <a:pt x="3304" y="2417"/>
                    <a:pt x="3427" y="2352"/>
                  </a:cubicBezTo>
                  <a:cubicBezTo>
                    <a:pt x="4017" y="2139"/>
                    <a:pt x="4443" y="1090"/>
                    <a:pt x="3755" y="450"/>
                  </a:cubicBezTo>
                  <a:cubicBezTo>
                    <a:pt x="3484" y="149"/>
                    <a:pt x="3074" y="0"/>
                    <a:pt x="26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4" name="Google Shape;3764;p5"/>
            <p:cNvSpPr/>
            <p:nvPr/>
          </p:nvSpPr>
          <p:spPr>
            <a:xfrm>
              <a:off x="6935375" y="4052491"/>
              <a:ext cx="33" cy="33"/>
            </a:xfrm>
            <a:custGeom>
              <a:avLst/>
              <a:gdLst/>
              <a:ahLst/>
              <a:cxnLst/>
              <a:rect l="l" t="t" r="r" b="b"/>
              <a:pathLst>
                <a:path w="1" h="1" extrusionOk="0">
                  <a:moveTo>
                    <a:pt x="0" y="0"/>
                  </a:moveTo>
                  <a:lnTo>
                    <a:pt x="0" y="0"/>
                  </a:lnTo>
                  <a:lnTo>
                    <a:pt x="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5" name="Google Shape;3765;p5"/>
            <p:cNvSpPr/>
            <p:nvPr/>
          </p:nvSpPr>
          <p:spPr>
            <a:xfrm>
              <a:off x="9191344" y="3198140"/>
              <a:ext cx="56202" cy="78656"/>
            </a:xfrm>
            <a:custGeom>
              <a:avLst/>
              <a:gdLst/>
              <a:ahLst/>
              <a:cxnLst/>
              <a:rect l="l" t="t" r="r" b="b"/>
              <a:pathLst>
                <a:path w="1722" h="2410" extrusionOk="0">
                  <a:moveTo>
                    <a:pt x="1525" y="0"/>
                  </a:moveTo>
                  <a:cubicBezTo>
                    <a:pt x="1525" y="0"/>
                    <a:pt x="1377" y="66"/>
                    <a:pt x="1361" y="148"/>
                  </a:cubicBezTo>
                  <a:cubicBezTo>
                    <a:pt x="1344" y="246"/>
                    <a:pt x="1230" y="328"/>
                    <a:pt x="1033" y="328"/>
                  </a:cubicBezTo>
                  <a:cubicBezTo>
                    <a:pt x="836" y="328"/>
                    <a:pt x="0" y="394"/>
                    <a:pt x="66" y="2410"/>
                  </a:cubicBezTo>
                  <a:cubicBezTo>
                    <a:pt x="66" y="2410"/>
                    <a:pt x="131" y="1672"/>
                    <a:pt x="771" y="1394"/>
                  </a:cubicBezTo>
                  <a:cubicBezTo>
                    <a:pt x="1394" y="1115"/>
                    <a:pt x="1721" y="853"/>
                    <a:pt x="1607" y="459"/>
                  </a:cubicBezTo>
                  <a:cubicBezTo>
                    <a:pt x="1492" y="82"/>
                    <a:pt x="1525" y="0"/>
                    <a:pt x="15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6" name="Google Shape;3766;p5"/>
            <p:cNvSpPr/>
            <p:nvPr/>
          </p:nvSpPr>
          <p:spPr>
            <a:xfrm>
              <a:off x="8893364" y="3291483"/>
              <a:ext cx="296414" cy="206171"/>
            </a:xfrm>
            <a:custGeom>
              <a:avLst/>
              <a:gdLst/>
              <a:ahLst/>
              <a:cxnLst/>
              <a:rect l="l" t="t" r="r" b="b"/>
              <a:pathLst>
                <a:path w="9082" h="6317" extrusionOk="0">
                  <a:moveTo>
                    <a:pt x="2001" y="0"/>
                  </a:moveTo>
                  <a:cubicBezTo>
                    <a:pt x="1084" y="0"/>
                    <a:pt x="66" y="652"/>
                    <a:pt x="33" y="1845"/>
                  </a:cubicBezTo>
                  <a:cubicBezTo>
                    <a:pt x="0" y="2713"/>
                    <a:pt x="459" y="3533"/>
                    <a:pt x="1230" y="3943"/>
                  </a:cubicBezTo>
                  <a:cubicBezTo>
                    <a:pt x="1723" y="4200"/>
                    <a:pt x="2282" y="4302"/>
                    <a:pt x="2852" y="4302"/>
                  </a:cubicBezTo>
                  <a:cubicBezTo>
                    <a:pt x="3190" y="4302"/>
                    <a:pt x="3533" y="4266"/>
                    <a:pt x="3869" y="4205"/>
                  </a:cubicBezTo>
                  <a:cubicBezTo>
                    <a:pt x="4754" y="3959"/>
                    <a:pt x="5573" y="3631"/>
                    <a:pt x="6377" y="3418"/>
                  </a:cubicBezTo>
                  <a:cubicBezTo>
                    <a:pt x="6578" y="3370"/>
                    <a:pt x="6783" y="3345"/>
                    <a:pt x="6984" y="3345"/>
                  </a:cubicBezTo>
                  <a:cubicBezTo>
                    <a:pt x="7599" y="3345"/>
                    <a:pt x="8178" y="3576"/>
                    <a:pt x="8524" y="4057"/>
                  </a:cubicBezTo>
                  <a:cubicBezTo>
                    <a:pt x="8966" y="4631"/>
                    <a:pt x="8999" y="5582"/>
                    <a:pt x="8458" y="5975"/>
                  </a:cubicBezTo>
                  <a:cubicBezTo>
                    <a:pt x="8244" y="6137"/>
                    <a:pt x="7987" y="6212"/>
                    <a:pt x="7738" y="6212"/>
                  </a:cubicBezTo>
                  <a:cubicBezTo>
                    <a:pt x="7357" y="6212"/>
                    <a:pt x="6994" y="6037"/>
                    <a:pt x="6835" y="5729"/>
                  </a:cubicBezTo>
                  <a:cubicBezTo>
                    <a:pt x="6524" y="5221"/>
                    <a:pt x="6770" y="4582"/>
                    <a:pt x="7229" y="4451"/>
                  </a:cubicBezTo>
                  <a:cubicBezTo>
                    <a:pt x="7325" y="4413"/>
                    <a:pt x="7424" y="4394"/>
                    <a:pt x="7523" y="4394"/>
                  </a:cubicBezTo>
                  <a:cubicBezTo>
                    <a:pt x="7761" y="4394"/>
                    <a:pt x="7991" y="4504"/>
                    <a:pt x="8130" y="4713"/>
                  </a:cubicBezTo>
                  <a:cubicBezTo>
                    <a:pt x="8229" y="4893"/>
                    <a:pt x="8245" y="5107"/>
                    <a:pt x="8180" y="5287"/>
                  </a:cubicBezTo>
                  <a:cubicBezTo>
                    <a:pt x="8166" y="5314"/>
                    <a:pt x="8108" y="5397"/>
                    <a:pt x="8051" y="5397"/>
                  </a:cubicBezTo>
                  <a:cubicBezTo>
                    <a:pt x="8039" y="5397"/>
                    <a:pt x="8027" y="5394"/>
                    <a:pt x="8016" y="5385"/>
                  </a:cubicBezTo>
                  <a:cubicBezTo>
                    <a:pt x="7966" y="5320"/>
                    <a:pt x="8016" y="4975"/>
                    <a:pt x="7655" y="4926"/>
                  </a:cubicBezTo>
                  <a:cubicBezTo>
                    <a:pt x="7640" y="4924"/>
                    <a:pt x="7625" y="4923"/>
                    <a:pt x="7611" y="4923"/>
                  </a:cubicBezTo>
                  <a:cubicBezTo>
                    <a:pt x="7268" y="4923"/>
                    <a:pt x="7161" y="5473"/>
                    <a:pt x="7508" y="5615"/>
                  </a:cubicBezTo>
                  <a:cubicBezTo>
                    <a:pt x="7583" y="5652"/>
                    <a:pt x="7661" y="5670"/>
                    <a:pt x="7736" y="5670"/>
                  </a:cubicBezTo>
                  <a:cubicBezTo>
                    <a:pt x="7955" y="5670"/>
                    <a:pt x="8156" y="5523"/>
                    <a:pt x="8229" y="5303"/>
                  </a:cubicBezTo>
                  <a:lnTo>
                    <a:pt x="8229" y="5270"/>
                  </a:lnTo>
                  <a:lnTo>
                    <a:pt x="8245" y="5238"/>
                  </a:lnTo>
                  <a:lnTo>
                    <a:pt x="8245" y="5221"/>
                  </a:lnTo>
                  <a:cubicBezTo>
                    <a:pt x="8262" y="5090"/>
                    <a:pt x="8262" y="4975"/>
                    <a:pt x="8229" y="4844"/>
                  </a:cubicBezTo>
                  <a:cubicBezTo>
                    <a:pt x="8105" y="4534"/>
                    <a:pt x="7812" y="4337"/>
                    <a:pt x="7500" y="4337"/>
                  </a:cubicBezTo>
                  <a:cubicBezTo>
                    <a:pt x="7399" y="4337"/>
                    <a:pt x="7296" y="4358"/>
                    <a:pt x="7196" y="4402"/>
                  </a:cubicBezTo>
                  <a:cubicBezTo>
                    <a:pt x="6704" y="4516"/>
                    <a:pt x="6409" y="5221"/>
                    <a:pt x="6754" y="5762"/>
                  </a:cubicBezTo>
                  <a:cubicBezTo>
                    <a:pt x="6927" y="6109"/>
                    <a:pt x="7342" y="6316"/>
                    <a:pt x="7769" y="6316"/>
                  </a:cubicBezTo>
                  <a:cubicBezTo>
                    <a:pt x="8028" y="6316"/>
                    <a:pt x="8291" y="6241"/>
                    <a:pt x="8507" y="6074"/>
                  </a:cubicBezTo>
                  <a:cubicBezTo>
                    <a:pt x="8966" y="5746"/>
                    <a:pt x="9081" y="5139"/>
                    <a:pt x="8934" y="4582"/>
                  </a:cubicBezTo>
                  <a:cubicBezTo>
                    <a:pt x="8835" y="4041"/>
                    <a:pt x="8475" y="3172"/>
                    <a:pt x="7212" y="2894"/>
                  </a:cubicBezTo>
                  <a:cubicBezTo>
                    <a:pt x="7067" y="2861"/>
                    <a:pt x="6919" y="2846"/>
                    <a:pt x="6768" y="2846"/>
                  </a:cubicBezTo>
                  <a:cubicBezTo>
                    <a:pt x="5438" y="2846"/>
                    <a:pt x="3897" y="3984"/>
                    <a:pt x="2312" y="3984"/>
                  </a:cubicBezTo>
                  <a:cubicBezTo>
                    <a:pt x="2088" y="3984"/>
                    <a:pt x="1864" y="3962"/>
                    <a:pt x="1639" y="3910"/>
                  </a:cubicBezTo>
                  <a:cubicBezTo>
                    <a:pt x="1557" y="3877"/>
                    <a:pt x="1476" y="3861"/>
                    <a:pt x="1377" y="3828"/>
                  </a:cubicBezTo>
                  <a:lnTo>
                    <a:pt x="1312" y="3795"/>
                  </a:lnTo>
                  <a:cubicBezTo>
                    <a:pt x="607" y="3418"/>
                    <a:pt x="164" y="2664"/>
                    <a:pt x="181" y="1861"/>
                  </a:cubicBezTo>
                  <a:cubicBezTo>
                    <a:pt x="203" y="743"/>
                    <a:pt x="1174" y="111"/>
                    <a:pt x="2045" y="111"/>
                  </a:cubicBezTo>
                  <a:cubicBezTo>
                    <a:pt x="2464" y="111"/>
                    <a:pt x="2859" y="257"/>
                    <a:pt x="3115" y="566"/>
                  </a:cubicBezTo>
                  <a:cubicBezTo>
                    <a:pt x="3574" y="1009"/>
                    <a:pt x="3524" y="1779"/>
                    <a:pt x="3016" y="2172"/>
                  </a:cubicBezTo>
                  <a:cubicBezTo>
                    <a:pt x="2951" y="2238"/>
                    <a:pt x="2852" y="2271"/>
                    <a:pt x="2770" y="2304"/>
                  </a:cubicBezTo>
                  <a:cubicBezTo>
                    <a:pt x="2709" y="2316"/>
                    <a:pt x="2646" y="2322"/>
                    <a:pt x="2584" y="2322"/>
                  </a:cubicBezTo>
                  <a:cubicBezTo>
                    <a:pt x="2398" y="2322"/>
                    <a:pt x="2213" y="2267"/>
                    <a:pt x="2066" y="2156"/>
                  </a:cubicBezTo>
                  <a:cubicBezTo>
                    <a:pt x="1951" y="2074"/>
                    <a:pt x="1885" y="1910"/>
                    <a:pt x="1934" y="1779"/>
                  </a:cubicBezTo>
                  <a:lnTo>
                    <a:pt x="1934" y="1779"/>
                  </a:lnTo>
                  <a:cubicBezTo>
                    <a:pt x="2010" y="1854"/>
                    <a:pt x="2106" y="1894"/>
                    <a:pt x="2206" y="1894"/>
                  </a:cubicBezTo>
                  <a:cubicBezTo>
                    <a:pt x="2257" y="1894"/>
                    <a:pt x="2310" y="1884"/>
                    <a:pt x="2361" y="1861"/>
                  </a:cubicBezTo>
                  <a:cubicBezTo>
                    <a:pt x="2607" y="1730"/>
                    <a:pt x="2541" y="1320"/>
                    <a:pt x="2213" y="1222"/>
                  </a:cubicBezTo>
                  <a:cubicBezTo>
                    <a:pt x="2185" y="1214"/>
                    <a:pt x="2157" y="1211"/>
                    <a:pt x="2129" y="1211"/>
                  </a:cubicBezTo>
                  <a:cubicBezTo>
                    <a:pt x="1787" y="1211"/>
                    <a:pt x="1507" y="1748"/>
                    <a:pt x="1902" y="2172"/>
                  </a:cubicBezTo>
                  <a:cubicBezTo>
                    <a:pt x="2059" y="2318"/>
                    <a:pt x="2262" y="2401"/>
                    <a:pt x="2476" y="2401"/>
                  </a:cubicBezTo>
                  <a:cubicBezTo>
                    <a:pt x="2551" y="2401"/>
                    <a:pt x="2628" y="2390"/>
                    <a:pt x="2705" y="2369"/>
                  </a:cubicBezTo>
                  <a:cubicBezTo>
                    <a:pt x="2738" y="2369"/>
                    <a:pt x="2754" y="2353"/>
                    <a:pt x="2787" y="2353"/>
                  </a:cubicBezTo>
                  <a:lnTo>
                    <a:pt x="2869" y="2320"/>
                  </a:lnTo>
                  <a:lnTo>
                    <a:pt x="2902" y="2320"/>
                  </a:lnTo>
                  <a:cubicBezTo>
                    <a:pt x="3049" y="2254"/>
                    <a:pt x="3180" y="2140"/>
                    <a:pt x="3262" y="2009"/>
                  </a:cubicBezTo>
                  <a:cubicBezTo>
                    <a:pt x="3590" y="1550"/>
                    <a:pt x="3557" y="910"/>
                    <a:pt x="3164" y="501"/>
                  </a:cubicBezTo>
                  <a:cubicBezTo>
                    <a:pt x="2891" y="162"/>
                    <a:pt x="2459" y="0"/>
                    <a:pt x="200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7" name="Google Shape;3767;p5"/>
            <p:cNvSpPr/>
            <p:nvPr/>
          </p:nvSpPr>
          <p:spPr>
            <a:xfrm>
              <a:off x="8943658" y="3408815"/>
              <a:ext cx="210806" cy="120498"/>
            </a:xfrm>
            <a:custGeom>
              <a:avLst/>
              <a:gdLst/>
              <a:ahLst/>
              <a:cxnLst/>
              <a:rect l="l" t="t" r="r" b="b"/>
              <a:pathLst>
                <a:path w="6459" h="3692" extrusionOk="0">
                  <a:moveTo>
                    <a:pt x="5518" y="1"/>
                  </a:moveTo>
                  <a:cubicBezTo>
                    <a:pt x="5267" y="1"/>
                    <a:pt x="4968" y="44"/>
                    <a:pt x="4622" y="167"/>
                  </a:cubicBezTo>
                  <a:cubicBezTo>
                    <a:pt x="3778" y="468"/>
                    <a:pt x="2590" y="1022"/>
                    <a:pt x="1422" y="1022"/>
                  </a:cubicBezTo>
                  <a:cubicBezTo>
                    <a:pt x="936" y="1022"/>
                    <a:pt x="453" y="926"/>
                    <a:pt x="0" y="676"/>
                  </a:cubicBezTo>
                  <a:lnTo>
                    <a:pt x="0" y="676"/>
                  </a:lnTo>
                  <a:cubicBezTo>
                    <a:pt x="0" y="676"/>
                    <a:pt x="582" y="1334"/>
                    <a:pt x="1360" y="1334"/>
                  </a:cubicBezTo>
                  <a:cubicBezTo>
                    <a:pt x="1387" y="1334"/>
                    <a:pt x="1415" y="1333"/>
                    <a:pt x="1443" y="1331"/>
                  </a:cubicBezTo>
                  <a:cubicBezTo>
                    <a:pt x="1955" y="1295"/>
                    <a:pt x="2186" y="1158"/>
                    <a:pt x="2324" y="1158"/>
                  </a:cubicBezTo>
                  <a:cubicBezTo>
                    <a:pt x="2372" y="1158"/>
                    <a:pt x="2409" y="1174"/>
                    <a:pt x="2442" y="1216"/>
                  </a:cubicBezTo>
                  <a:cubicBezTo>
                    <a:pt x="2506" y="1305"/>
                    <a:pt x="2403" y="1364"/>
                    <a:pt x="2255" y="1364"/>
                  </a:cubicBezTo>
                  <a:cubicBezTo>
                    <a:pt x="2211" y="1364"/>
                    <a:pt x="2163" y="1359"/>
                    <a:pt x="2115" y="1348"/>
                  </a:cubicBezTo>
                  <a:cubicBezTo>
                    <a:pt x="2062" y="1330"/>
                    <a:pt x="2007" y="1321"/>
                    <a:pt x="1952" y="1321"/>
                  </a:cubicBezTo>
                  <a:cubicBezTo>
                    <a:pt x="1856" y="1321"/>
                    <a:pt x="1762" y="1350"/>
                    <a:pt x="1688" y="1413"/>
                  </a:cubicBezTo>
                  <a:cubicBezTo>
                    <a:pt x="1513" y="1572"/>
                    <a:pt x="1709" y="2087"/>
                    <a:pt x="1376" y="2087"/>
                  </a:cubicBezTo>
                  <a:cubicBezTo>
                    <a:pt x="1366" y="2087"/>
                    <a:pt x="1355" y="2086"/>
                    <a:pt x="1344" y="2085"/>
                  </a:cubicBezTo>
                  <a:lnTo>
                    <a:pt x="1344" y="2085"/>
                  </a:lnTo>
                  <a:cubicBezTo>
                    <a:pt x="1344" y="2085"/>
                    <a:pt x="1628" y="2452"/>
                    <a:pt x="2052" y="2452"/>
                  </a:cubicBezTo>
                  <a:cubicBezTo>
                    <a:pt x="2196" y="2452"/>
                    <a:pt x="2355" y="2410"/>
                    <a:pt x="2524" y="2298"/>
                  </a:cubicBezTo>
                  <a:cubicBezTo>
                    <a:pt x="3196" y="1872"/>
                    <a:pt x="2819" y="1364"/>
                    <a:pt x="3082" y="1233"/>
                  </a:cubicBezTo>
                  <a:cubicBezTo>
                    <a:pt x="3123" y="1211"/>
                    <a:pt x="3164" y="1201"/>
                    <a:pt x="3202" y="1201"/>
                  </a:cubicBezTo>
                  <a:cubicBezTo>
                    <a:pt x="3387" y="1201"/>
                    <a:pt x="3502" y="1441"/>
                    <a:pt x="3311" y="1659"/>
                  </a:cubicBezTo>
                  <a:cubicBezTo>
                    <a:pt x="3082" y="1938"/>
                    <a:pt x="2229" y="2888"/>
                    <a:pt x="3573" y="3692"/>
                  </a:cubicBezTo>
                  <a:cubicBezTo>
                    <a:pt x="3573" y="3692"/>
                    <a:pt x="3377" y="3233"/>
                    <a:pt x="3737" y="3085"/>
                  </a:cubicBezTo>
                  <a:cubicBezTo>
                    <a:pt x="4098" y="2921"/>
                    <a:pt x="4819" y="2708"/>
                    <a:pt x="4721" y="2200"/>
                  </a:cubicBezTo>
                  <a:cubicBezTo>
                    <a:pt x="4622" y="1708"/>
                    <a:pt x="4245" y="954"/>
                    <a:pt x="4852" y="512"/>
                  </a:cubicBezTo>
                  <a:cubicBezTo>
                    <a:pt x="5199" y="242"/>
                    <a:pt x="5500" y="142"/>
                    <a:pt x="5803" y="142"/>
                  </a:cubicBezTo>
                  <a:cubicBezTo>
                    <a:pt x="6015" y="142"/>
                    <a:pt x="6228" y="191"/>
                    <a:pt x="6458" y="266"/>
                  </a:cubicBezTo>
                  <a:cubicBezTo>
                    <a:pt x="6458" y="266"/>
                    <a:pt x="6135" y="1"/>
                    <a:pt x="551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8" name="Google Shape;3768;p5"/>
            <p:cNvSpPr/>
            <p:nvPr/>
          </p:nvSpPr>
          <p:spPr>
            <a:xfrm>
              <a:off x="8982693" y="3288611"/>
              <a:ext cx="117723" cy="82344"/>
            </a:xfrm>
            <a:custGeom>
              <a:avLst/>
              <a:gdLst/>
              <a:ahLst/>
              <a:cxnLst/>
              <a:rect l="l" t="t" r="r" b="b"/>
              <a:pathLst>
                <a:path w="3607" h="2523" extrusionOk="0">
                  <a:moveTo>
                    <a:pt x="1101" y="1"/>
                  </a:moveTo>
                  <a:cubicBezTo>
                    <a:pt x="505" y="1"/>
                    <a:pt x="1" y="130"/>
                    <a:pt x="1" y="130"/>
                  </a:cubicBezTo>
                  <a:cubicBezTo>
                    <a:pt x="1" y="130"/>
                    <a:pt x="951" y="195"/>
                    <a:pt x="1197" y="556"/>
                  </a:cubicBezTo>
                  <a:cubicBezTo>
                    <a:pt x="1361" y="736"/>
                    <a:pt x="1427" y="1015"/>
                    <a:pt x="1345" y="1261"/>
                  </a:cubicBezTo>
                  <a:cubicBezTo>
                    <a:pt x="1296" y="1490"/>
                    <a:pt x="1181" y="2146"/>
                    <a:pt x="2213" y="2162"/>
                  </a:cubicBezTo>
                  <a:cubicBezTo>
                    <a:pt x="3246" y="2162"/>
                    <a:pt x="3082" y="2523"/>
                    <a:pt x="3082" y="2523"/>
                  </a:cubicBezTo>
                  <a:cubicBezTo>
                    <a:pt x="3082" y="2523"/>
                    <a:pt x="3607" y="1769"/>
                    <a:pt x="2738" y="621"/>
                  </a:cubicBezTo>
                  <a:cubicBezTo>
                    <a:pt x="2364" y="125"/>
                    <a:pt x="1688" y="1"/>
                    <a:pt x="110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9" name="Google Shape;3769;p5"/>
            <p:cNvSpPr/>
            <p:nvPr/>
          </p:nvSpPr>
          <p:spPr>
            <a:xfrm>
              <a:off x="8936707" y="3201893"/>
              <a:ext cx="73826" cy="87207"/>
            </a:xfrm>
            <a:custGeom>
              <a:avLst/>
              <a:gdLst/>
              <a:ahLst/>
              <a:cxnLst/>
              <a:rect l="l" t="t" r="r" b="b"/>
              <a:pathLst>
                <a:path w="2262" h="2672" extrusionOk="0">
                  <a:moveTo>
                    <a:pt x="1115" y="0"/>
                  </a:moveTo>
                  <a:cubicBezTo>
                    <a:pt x="820" y="164"/>
                    <a:pt x="738" y="689"/>
                    <a:pt x="803" y="1410"/>
                  </a:cubicBezTo>
                  <a:cubicBezTo>
                    <a:pt x="869" y="2147"/>
                    <a:pt x="0" y="2606"/>
                    <a:pt x="0" y="2606"/>
                  </a:cubicBezTo>
                  <a:cubicBezTo>
                    <a:pt x="574" y="2410"/>
                    <a:pt x="1754" y="2672"/>
                    <a:pt x="2000" y="2000"/>
                  </a:cubicBezTo>
                  <a:cubicBezTo>
                    <a:pt x="2262" y="1344"/>
                    <a:pt x="1623" y="918"/>
                    <a:pt x="1262" y="721"/>
                  </a:cubicBezTo>
                  <a:cubicBezTo>
                    <a:pt x="902" y="525"/>
                    <a:pt x="1115" y="0"/>
                    <a:pt x="11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0" name="Google Shape;3770;p5"/>
            <p:cNvSpPr/>
            <p:nvPr/>
          </p:nvSpPr>
          <p:spPr>
            <a:xfrm>
              <a:off x="8825968" y="3239328"/>
              <a:ext cx="104342" cy="140733"/>
            </a:xfrm>
            <a:custGeom>
              <a:avLst/>
              <a:gdLst/>
              <a:ahLst/>
              <a:cxnLst/>
              <a:rect l="l" t="t" r="r" b="b"/>
              <a:pathLst>
                <a:path w="3197" h="4312" extrusionOk="0">
                  <a:moveTo>
                    <a:pt x="2803" y="0"/>
                  </a:moveTo>
                  <a:lnTo>
                    <a:pt x="2803" y="0"/>
                  </a:lnTo>
                  <a:cubicBezTo>
                    <a:pt x="2725" y="92"/>
                    <a:pt x="2605" y="142"/>
                    <a:pt x="2485" y="142"/>
                  </a:cubicBezTo>
                  <a:cubicBezTo>
                    <a:pt x="2454" y="142"/>
                    <a:pt x="2423" y="138"/>
                    <a:pt x="2393" y="132"/>
                  </a:cubicBezTo>
                  <a:cubicBezTo>
                    <a:pt x="2339" y="121"/>
                    <a:pt x="2261" y="112"/>
                    <a:pt x="2170" y="112"/>
                  </a:cubicBezTo>
                  <a:cubicBezTo>
                    <a:pt x="1853" y="112"/>
                    <a:pt x="1382" y="217"/>
                    <a:pt x="1229" y="689"/>
                  </a:cubicBezTo>
                  <a:cubicBezTo>
                    <a:pt x="1049" y="1312"/>
                    <a:pt x="1197" y="1705"/>
                    <a:pt x="1410" y="1885"/>
                  </a:cubicBezTo>
                  <a:cubicBezTo>
                    <a:pt x="1623" y="2082"/>
                    <a:pt x="1623" y="2443"/>
                    <a:pt x="1475" y="2508"/>
                  </a:cubicBezTo>
                  <a:cubicBezTo>
                    <a:pt x="1441" y="2525"/>
                    <a:pt x="1406" y="2533"/>
                    <a:pt x="1372" y="2533"/>
                  </a:cubicBezTo>
                  <a:cubicBezTo>
                    <a:pt x="1209" y="2533"/>
                    <a:pt x="1066" y="2359"/>
                    <a:pt x="1147" y="2197"/>
                  </a:cubicBezTo>
                  <a:cubicBezTo>
                    <a:pt x="1235" y="1962"/>
                    <a:pt x="1048" y="1728"/>
                    <a:pt x="820" y="1728"/>
                  </a:cubicBezTo>
                  <a:cubicBezTo>
                    <a:pt x="793" y="1728"/>
                    <a:pt x="765" y="1731"/>
                    <a:pt x="738" y="1738"/>
                  </a:cubicBezTo>
                  <a:cubicBezTo>
                    <a:pt x="677" y="1745"/>
                    <a:pt x="623" y="1750"/>
                    <a:pt x="575" y="1750"/>
                  </a:cubicBezTo>
                  <a:cubicBezTo>
                    <a:pt x="413" y="1750"/>
                    <a:pt x="317" y="1704"/>
                    <a:pt x="279" y="1590"/>
                  </a:cubicBezTo>
                  <a:lnTo>
                    <a:pt x="279" y="1590"/>
                  </a:lnTo>
                  <a:cubicBezTo>
                    <a:pt x="279" y="1591"/>
                    <a:pt x="0" y="2492"/>
                    <a:pt x="688" y="2935"/>
                  </a:cubicBezTo>
                  <a:cubicBezTo>
                    <a:pt x="1377" y="3361"/>
                    <a:pt x="1737" y="4049"/>
                    <a:pt x="2131" y="4311"/>
                  </a:cubicBezTo>
                  <a:cubicBezTo>
                    <a:pt x="2131" y="4311"/>
                    <a:pt x="1524" y="3361"/>
                    <a:pt x="2082" y="2492"/>
                  </a:cubicBezTo>
                  <a:cubicBezTo>
                    <a:pt x="2639" y="1623"/>
                    <a:pt x="3196" y="1345"/>
                    <a:pt x="280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1" name="Google Shape;3771;p5"/>
            <p:cNvSpPr/>
            <p:nvPr/>
          </p:nvSpPr>
          <p:spPr>
            <a:xfrm>
              <a:off x="8688988" y="3032211"/>
              <a:ext cx="264853" cy="264396"/>
            </a:xfrm>
            <a:custGeom>
              <a:avLst/>
              <a:gdLst/>
              <a:ahLst/>
              <a:cxnLst/>
              <a:rect l="l" t="t" r="r" b="b"/>
              <a:pathLst>
                <a:path w="8115" h="8101" extrusionOk="0">
                  <a:moveTo>
                    <a:pt x="2373" y="0"/>
                  </a:moveTo>
                  <a:cubicBezTo>
                    <a:pt x="2277" y="0"/>
                    <a:pt x="2179" y="7"/>
                    <a:pt x="2083" y="19"/>
                  </a:cubicBezTo>
                  <a:cubicBezTo>
                    <a:pt x="755" y="167"/>
                    <a:pt x="1" y="1986"/>
                    <a:pt x="788" y="3249"/>
                  </a:cubicBezTo>
                  <a:cubicBezTo>
                    <a:pt x="1391" y="4206"/>
                    <a:pt x="2458" y="4488"/>
                    <a:pt x="3429" y="4488"/>
                  </a:cubicBezTo>
                  <a:cubicBezTo>
                    <a:pt x="3539" y="4488"/>
                    <a:pt x="3648" y="4485"/>
                    <a:pt x="3754" y="4478"/>
                  </a:cubicBezTo>
                  <a:cubicBezTo>
                    <a:pt x="3951" y="4478"/>
                    <a:pt x="4197" y="4445"/>
                    <a:pt x="4443" y="4412"/>
                  </a:cubicBezTo>
                  <a:cubicBezTo>
                    <a:pt x="4443" y="4412"/>
                    <a:pt x="4651" y="4378"/>
                    <a:pt x="4962" y="4378"/>
                  </a:cubicBezTo>
                  <a:cubicBezTo>
                    <a:pt x="5449" y="4378"/>
                    <a:pt x="6189" y="4463"/>
                    <a:pt x="6770" y="4904"/>
                  </a:cubicBezTo>
                  <a:cubicBezTo>
                    <a:pt x="7164" y="5248"/>
                    <a:pt x="7426" y="5707"/>
                    <a:pt x="7508" y="6232"/>
                  </a:cubicBezTo>
                  <a:cubicBezTo>
                    <a:pt x="7508" y="6232"/>
                    <a:pt x="7672" y="7428"/>
                    <a:pt x="7098" y="8068"/>
                  </a:cubicBezTo>
                  <a:cubicBezTo>
                    <a:pt x="7098" y="8084"/>
                    <a:pt x="7082" y="8100"/>
                    <a:pt x="7082" y="8100"/>
                  </a:cubicBezTo>
                  <a:cubicBezTo>
                    <a:pt x="7082" y="8100"/>
                    <a:pt x="8115" y="7576"/>
                    <a:pt x="7983" y="5986"/>
                  </a:cubicBezTo>
                  <a:cubicBezTo>
                    <a:pt x="7875" y="4670"/>
                    <a:pt x="6811" y="4016"/>
                    <a:pt x="5481" y="4016"/>
                  </a:cubicBezTo>
                  <a:cubicBezTo>
                    <a:pt x="5205" y="4016"/>
                    <a:pt x="4917" y="4044"/>
                    <a:pt x="4623" y="4101"/>
                  </a:cubicBezTo>
                  <a:cubicBezTo>
                    <a:pt x="4114" y="4201"/>
                    <a:pt x="3658" y="4251"/>
                    <a:pt x="3249" y="4251"/>
                  </a:cubicBezTo>
                  <a:cubicBezTo>
                    <a:pt x="2723" y="4251"/>
                    <a:pt x="2273" y="4168"/>
                    <a:pt x="1886" y="4003"/>
                  </a:cubicBezTo>
                  <a:cubicBezTo>
                    <a:pt x="1492" y="3822"/>
                    <a:pt x="1165" y="3527"/>
                    <a:pt x="919" y="3150"/>
                  </a:cubicBezTo>
                  <a:cubicBezTo>
                    <a:pt x="198" y="2003"/>
                    <a:pt x="902" y="315"/>
                    <a:pt x="2099" y="167"/>
                  </a:cubicBezTo>
                  <a:cubicBezTo>
                    <a:pt x="2200" y="153"/>
                    <a:pt x="2302" y="145"/>
                    <a:pt x="2404" y="145"/>
                  </a:cubicBezTo>
                  <a:cubicBezTo>
                    <a:pt x="2877" y="145"/>
                    <a:pt x="3334" y="305"/>
                    <a:pt x="3591" y="642"/>
                  </a:cubicBezTo>
                  <a:cubicBezTo>
                    <a:pt x="3886" y="1036"/>
                    <a:pt x="3935" y="1560"/>
                    <a:pt x="3738" y="2003"/>
                  </a:cubicBezTo>
                  <a:cubicBezTo>
                    <a:pt x="3580" y="2345"/>
                    <a:pt x="3254" y="2549"/>
                    <a:pt x="2902" y="2549"/>
                  </a:cubicBezTo>
                  <a:cubicBezTo>
                    <a:pt x="2816" y="2549"/>
                    <a:pt x="2727" y="2537"/>
                    <a:pt x="2640" y="2511"/>
                  </a:cubicBezTo>
                  <a:cubicBezTo>
                    <a:pt x="2214" y="2413"/>
                    <a:pt x="2033" y="1970"/>
                    <a:pt x="2361" y="1921"/>
                  </a:cubicBezTo>
                  <a:cubicBezTo>
                    <a:pt x="2771" y="1855"/>
                    <a:pt x="2853" y="1511"/>
                    <a:pt x="2705" y="1216"/>
                  </a:cubicBezTo>
                  <a:cubicBezTo>
                    <a:pt x="2652" y="1097"/>
                    <a:pt x="2521" y="1031"/>
                    <a:pt x="2378" y="1031"/>
                  </a:cubicBezTo>
                  <a:cubicBezTo>
                    <a:pt x="2166" y="1031"/>
                    <a:pt x="1928" y="1173"/>
                    <a:pt x="1869" y="1495"/>
                  </a:cubicBezTo>
                  <a:cubicBezTo>
                    <a:pt x="1820" y="1773"/>
                    <a:pt x="1902" y="2052"/>
                    <a:pt x="2083" y="2249"/>
                  </a:cubicBezTo>
                  <a:cubicBezTo>
                    <a:pt x="2250" y="2441"/>
                    <a:pt x="2583" y="2603"/>
                    <a:pt x="2928" y="2603"/>
                  </a:cubicBezTo>
                  <a:cubicBezTo>
                    <a:pt x="3260" y="2603"/>
                    <a:pt x="3603" y="2453"/>
                    <a:pt x="3820" y="2036"/>
                  </a:cubicBezTo>
                  <a:cubicBezTo>
                    <a:pt x="4049" y="1577"/>
                    <a:pt x="4000" y="1003"/>
                    <a:pt x="3689" y="577"/>
                  </a:cubicBezTo>
                  <a:cubicBezTo>
                    <a:pt x="3398" y="189"/>
                    <a:pt x="2897" y="0"/>
                    <a:pt x="23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2" name="Google Shape;3772;p5"/>
            <p:cNvSpPr/>
            <p:nvPr/>
          </p:nvSpPr>
          <p:spPr>
            <a:xfrm>
              <a:off x="8731254" y="3184367"/>
              <a:ext cx="152515" cy="77449"/>
            </a:xfrm>
            <a:custGeom>
              <a:avLst/>
              <a:gdLst/>
              <a:ahLst/>
              <a:cxnLst/>
              <a:rect l="l" t="t" r="r" b="b"/>
              <a:pathLst>
                <a:path w="4673" h="2373" extrusionOk="0">
                  <a:moveTo>
                    <a:pt x="3580" y="1"/>
                  </a:moveTo>
                  <a:cubicBezTo>
                    <a:pt x="3284" y="1"/>
                    <a:pt x="2935" y="42"/>
                    <a:pt x="2541" y="160"/>
                  </a:cubicBezTo>
                  <a:cubicBezTo>
                    <a:pt x="1976" y="328"/>
                    <a:pt x="1497" y="391"/>
                    <a:pt x="1105" y="391"/>
                  </a:cubicBezTo>
                  <a:cubicBezTo>
                    <a:pt x="577" y="391"/>
                    <a:pt x="208" y="275"/>
                    <a:pt x="1" y="144"/>
                  </a:cubicBezTo>
                  <a:lnTo>
                    <a:pt x="1" y="144"/>
                  </a:lnTo>
                  <a:cubicBezTo>
                    <a:pt x="132" y="258"/>
                    <a:pt x="263" y="390"/>
                    <a:pt x="378" y="537"/>
                  </a:cubicBezTo>
                  <a:cubicBezTo>
                    <a:pt x="453" y="642"/>
                    <a:pt x="597" y="1393"/>
                    <a:pt x="1187" y="1393"/>
                  </a:cubicBezTo>
                  <a:cubicBezTo>
                    <a:pt x="1241" y="1393"/>
                    <a:pt x="1299" y="1387"/>
                    <a:pt x="1361" y="1373"/>
                  </a:cubicBezTo>
                  <a:cubicBezTo>
                    <a:pt x="2082" y="1226"/>
                    <a:pt x="1951" y="767"/>
                    <a:pt x="2427" y="619"/>
                  </a:cubicBezTo>
                  <a:cubicBezTo>
                    <a:pt x="2519" y="590"/>
                    <a:pt x="2598" y="578"/>
                    <a:pt x="2663" y="578"/>
                  </a:cubicBezTo>
                  <a:cubicBezTo>
                    <a:pt x="2932" y="578"/>
                    <a:pt x="2975" y="783"/>
                    <a:pt x="2869" y="849"/>
                  </a:cubicBezTo>
                  <a:cubicBezTo>
                    <a:pt x="2808" y="894"/>
                    <a:pt x="2754" y="908"/>
                    <a:pt x="2696" y="908"/>
                  </a:cubicBezTo>
                  <a:cubicBezTo>
                    <a:pt x="2629" y="908"/>
                    <a:pt x="2556" y="890"/>
                    <a:pt x="2459" y="881"/>
                  </a:cubicBezTo>
                  <a:cubicBezTo>
                    <a:pt x="2446" y="879"/>
                    <a:pt x="2430" y="877"/>
                    <a:pt x="2413" y="877"/>
                  </a:cubicBezTo>
                  <a:cubicBezTo>
                    <a:pt x="2219" y="877"/>
                    <a:pt x="1817" y="1047"/>
                    <a:pt x="1968" y="1439"/>
                  </a:cubicBezTo>
                  <a:cubicBezTo>
                    <a:pt x="2132" y="1881"/>
                    <a:pt x="2377" y="2242"/>
                    <a:pt x="2115" y="2373"/>
                  </a:cubicBezTo>
                  <a:cubicBezTo>
                    <a:pt x="2115" y="2373"/>
                    <a:pt x="3033" y="2373"/>
                    <a:pt x="3345" y="2111"/>
                  </a:cubicBezTo>
                  <a:cubicBezTo>
                    <a:pt x="3689" y="1865"/>
                    <a:pt x="3853" y="1406"/>
                    <a:pt x="3722" y="980"/>
                  </a:cubicBezTo>
                  <a:cubicBezTo>
                    <a:pt x="3623" y="500"/>
                    <a:pt x="3950" y="202"/>
                    <a:pt x="4430" y="202"/>
                  </a:cubicBezTo>
                  <a:cubicBezTo>
                    <a:pt x="4507" y="202"/>
                    <a:pt x="4588" y="210"/>
                    <a:pt x="4672" y="226"/>
                  </a:cubicBezTo>
                  <a:cubicBezTo>
                    <a:pt x="4672" y="226"/>
                    <a:pt x="4271" y="1"/>
                    <a:pt x="35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3" name="Google Shape;3773;p5"/>
            <p:cNvSpPr/>
            <p:nvPr/>
          </p:nvSpPr>
          <p:spPr>
            <a:xfrm>
              <a:off x="8770321" y="3041937"/>
              <a:ext cx="105419" cy="109270"/>
            </a:xfrm>
            <a:custGeom>
              <a:avLst/>
              <a:gdLst/>
              <a:ahLst/>
              <a:cxnLst/>
              <a:rect l="l" t="t" r="r" b="b"/>
              <a:pathLst>
                <a:path w="3230" h="3348" extrusionOk="0">
                  <a:moveTo>
                    <a:pt x="1246" y="0"/>
                  </a:moveTo>
                  <a:lnTo>
                    <a:pt x="1246" y="0"/>
                  </a:lnTo>
                  <a:cubicBezTo>
                    <a:pt x="1672" y="426"/>
                    <a:pt x="1820" y="1066"/>
                    <a:pt x="1639" y="1639"/>
                  </a:cubicBezTo>
                  <a:cubicBezTo>
                    <a:pt x="1398" y="2401"/>
                    <a:pt x="880" y="2601"/>
                    <a:pt x="434" y="2601"/>
                  </a:cubicBezTo>
                  <a:cubicBezTo>
                    <a:pt x="275" y="2601"/>
                    <a:pt x="125" y="2575"/>
                    <a:pt x="0" y="2541"/>
                  </a:cubicBezTo>
                  <a:lnTo>
                    <a:pt x="0" y="2541"/>
                  </a:lnTo>
                  <a:cubicBezTo>
                    <a:pt x="0" y="2541"/>
                    <a:pt x="229" y="3347"/>
                    <a:pt x="1008" y="3347"/>
                  </a:cubicBezTo>
                  <a:cubicBezTo>
                    <a:pt x="1037" y="3347"/>
                    <a:pt x="1068" y="3346"/>
                    <a:pt x="1099" y="3344"/>
                  </a:cubicBezTo>
                  <a:cubicBezTo>
                    <a:pt x="1934" y="3278"/>
                    <a:pt x="1885" y="2623"/>
                    <a:pt x="1869" y="2344"/>
                  </a:cubicBezTo>
                  <a:cubicBezTo>
                    <a:pt x="1869" y="2065"/>
                    <a:pt x="1853" y="1836"/>
                    <a:pt x="1967" y="1836"/>
                  </a:cubicBezTo>
                  <a:cubicBezTo>
                    <a:pt x="2066" y="1836"/>
                    <a:pt x="2098" y="1934"/>
                    <a:pt x="2033" y="2131"/>
                  </a:cubicBezTo>
                  <a:cubicBezTo>
                    <a:pt x="1967" y="2328"/>
                    <a:pt x="1820" y="2967"/>
                    <a:pt x="2918" y="3082"/>
                  </a:cubicBezTo>
                  <a:cubicBezTo>
                    <a:pt x="2787" y="2983"/>
                    <a:pt x="2754" y="2803"/>
                    <a:pt x="2852" y="2672"/>
                  </a:cubicBezTo>
                  <a:cubicBezTo>
                    <a:pt x="3000" y="2410"/>
                    <a:pt x="3229" y="1951"/>
                    <a:pt x="2492" y="1328"/>
                  </a:cubicBezTo>
                  <a:cubicBezTo>
                    <a:pt x="1771" y="705"/>
                    <a:pt x="1705" y="279"/>
                    <a:pt x="124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4" name="Google Shape;3774;p5"/>
            <p:cNvSpPr/>
            <p:nvPr/>
          </p:nvSpPr>
          <p:spPr>
            <a:xfrm>
              <a:off x="8661181" y="2885505"/>
              <a:ext cx="49772" cy="250591"/>
            </a:xfrm>
            <a:custGeom>
              <a:avLst/>
              <a:gdLst/>
              <a:ahLst/>
              <a:cxnLst/>
              <a:rect l="l" t="t" r="r" b="b"/>
              <a:pathLst>
                <a:path w="1525" h="7678" extrusionOk="0">
                  <a:moveTo>
                    <a:pt x="631" y="1"/>
                  </a:moveTo>
                  <a:cubicBezTo>
                    <a:pt x="565" y="1"/>
                    <a:pt x="497" y="17"/>
                    <a:pt x="427" y="56"/>
                  </a:cubicBezTo>
                  <a:cubicBezTo>
                    <a:pt x="0" y="302"/>
                    <a:pt x="345" y="843"/>
                    <a:pt x="591" y="1105"/>
                  </a:cubicBezTo>
                  <a:cubicBezTo>
                    <a:pt x="705" y="1203"/>
                    <a:pt x="771" y="1482"/>
                    <a:pt x="804" y="1859"/>
                  </a:cubicBezTo>
                  <a:cubicBezTo>
                    <a:pt x="836" y="2580"/>
                    <a:pt x="820" y="3302"/>
                    <a:pt x="738" y="4006"/>
                  </a:cubicBezTo>
                  <a:cubicBezTo>
                    <a:pt x="607" y="5367"/>
                    <a:pt x="771" y="7137"/>
                    <a:pt x="1476" y="7678"/>
                  </a:cubicBezTo>
                  <a:cubicBezTo>
                    <a:pt x="1476" y="7678"/>
                    <a:pt x="820" y="7055"/>
                    <a:pt x="968" y="5170"/>
                  </a:cubicBezTo>
                  <a:cubicBezTo>
                    <a:pt x="1066" y="3990"/>
                    <a:pt x="1427" y="2843"/>
                    <a:pt x="1492" y="1859"/>
                  </a:cubicBezTo>
                  <a:cubicBezTo>
                    <a:pt x="1525" y="1302"/>
                    <a:pt x="1459" y="794"/>
                    <a:pt x="1197" y="384"/>
                  </a:cubicBezTo>
                  <a:cubicBezTo>
                    <a:pt x="1197" y="384"/>
                    <a:pt x="949" y="1"/>
                    <a:pt x="63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5" name="Google Shape;3775;p5"/>
            <p:cNvSpPr/>
            <p:nvPr/>
          </p:nvSpPr>
          <p:spPr>
            <a:xfrm>
              <a:off x="8507654" y="2852933"/>
              <a:ext cx="276603" cy="332380"/>
            </a:xfrm>
            <a:custGeom>
              <a:avLst/>
              <a:gdLst/>
              <a:ahLst/>
              <a:cxnLst/>
              <a:rect l="l" t="t" r="r" b="b"/>
              <a:pathLst>
                <a:path w="8475" h="10184" extrusionOk="0">
                  <a:moveTo>
                    <a:pt x="2199" y="0"/>
                  </a:moveTo>
                  <a:cubicBezTo>
                    <a:pt x="1300" y="0"/>
                    <a:pt x="461" y="458"/>
                    <a:pt x="246" y="1169"/>
                  </a:cubicBezTo>
                  <a:cubicBezTo>
                    <a:pt x="0" y="1775"/>
                    <a:pt x="197" y="2464"/>
                    <a:pt x="721" y="2857"/>
                  </a:cubicBezTo>
                  <a:cubicBezTo>
                    <a:pt x="738" y="2873"/>
                    <a:pt x="754" y="2890"/>
                    <a:pt x="771" y="2890"/>
                  </a:cubicBezTo>
                  <a:cubicBezTo>
                    <a:pt x="999" y="3031"/>
                    <a:pt x="1257" y="3101"/>
                    <a:pt x="1516" y="3101"/>
                  </a:cubicBezTo>
                  <a:cubicBezTo>
                    <a:pt x="1798" y="3101"/>
                    <a:pt x="2080" y="3019"/>
                    <a:pt x="2328" y="2857"/>
                  </a:cubicBezTo>
                  <a:cubicBezTo>
                    <a:pt x="2492" y="2759"/>
                    <a:pt x="2606" y="2611"/>
                    <a:pt x="2656" y="2431"/>
                  </a:cubicBezTo>
                  <a:cubicBezTo>
                    <a:pt x="2800" y="2041"/>
                    <a:pt x="2499" y="1638"/>
                    <a:pt x="2111" y="1638"/>
                  </a:cubicBezTo>
                  <a:cubicBezTo>
                    <a:pt x="2059" y="1638"/>
                    <a:pt x="2005" y="1645"/>
                    <a:pt x="1951" y="1661"/>
                  </a:cubicBezTo>
                  <a:cubicBezTo>
                    <a:pt x="1623" y="1726"/>
                    <a:pt x="1426" y="2070"/>
                    <a:pt x="1557" y="2382"/>
                  </a:cubicBezTo>
                  <a:cubicBezTo>
                    <a:pt x="1629" y="2631"/>
                    <a:pt x="1889" y="2665"/>
                    <a:pt x="2027" y="2665"/>
                  </a:cubicBezTo>
                  <a:cubicBezTo>
                    <a:pt x="2080" y="2665"/>
                    <a:pt x="2115" y="2660"/>
                    <a:pt x="2115" y="2660"/>
                  </a:cubicBezTo>
                  <a:lnTo>
                    <a:pt x="2115" y="2660"/>
                  </a:lnTo>
                  <a:cubicBezTo>
                    <a:pt x="2082" y="2742"/>
                    <a:pt x="2016" y="2824"/>
                    <a:pt x="1934" y="2873"/>
                  </a:cubicBezTo>
                  <a:cubicBezTo>
                    <a:pt x="1820" y="2939"/>
                    <a:pt x="1688" y="2972"/>
                    <a:pt x="1557" y="2972"/>
                  </a:cubicBezTo>
                  <a:cubicBezTo>
                    <a:pt x="1426" y="2972"/>
                    <a:pt x="1295" y="2939"/>
                    <a:pt x="1180" y="2873"/>
                  </a:cubicBezTo>
                  <a:cubicBezTo>
                    <a:pt x="1098" y="2824"/>
                    <a:pt x="1016" y="2775"/>
                    <a:pt x="951" y="2710"/>
                  </a:cubicBezTo>
                  <a:cubicBezTo>
                    <a:pt x="508" y="2333"/>
                    <a:pt x="426" y="1087"/>
                    <a:pt x="1131" y="513"/>
                  </a:cubicBezTo>
                  <a:cubicBezTo>
                    <a:pt x="1455" y="277"/>
                    <a:pt x="1846" y="148"/>
                    <a:pt x="2243" y="148"/>
                  </a:cubicBezTo>
                  <a:cubicBezTo>
                    <a:pt x="2287" y="148"/>
                    <a:pt x="2332" y="149"/>
                    <a:pt x="2377" y="153"/>
                  </a:cubicBezTo>
                  <a:cubicBezTo>
                    <a:pt x="2524" y="169"/>
                    <a:pt x="2656" y="185"/>
                    <a:pt x="2770" y="218"/>
                  </a:cubicBezTo>
                  <a:cubicBezTo>
                    <a:pt x="3869" y="464"/>
                    <a:pt x="4590" y="1644"/>
                    <a:pt x="4819" y="2873"/>
                  </a:cubicBezTo>
                  <a:cubicBezTo>
                    <a:pt x="5065" y="4136"/>
                    <a:pt x="4819" y="5365"/>
                    <a:pt x="4885" y="6496"/>
                  </a:cubicBezTo>
                  <a:cubicBezTo>
                    <a:pt x="4836" y="7512"/>
                    <a:pt x="5229" y="8496"/>
                    <a:pt x="5967" y="9200"/>
                  </a:cubicBezTo>
                  <a:cubicBezTo>
                    <a:pt x="6671" y="9807"/>
                    <a:pt x="7557" y="10151"/>
                    <a:pt x="8474" y="10184"/>
                  </a:cubicBezTo>
                  <a:cubicBezTo>
                    <a:pt x="7573" y="10118"/>
                    <a:pt x="6704" y="9758"/>
                    <a:pt x="6032" y="9135"/>
                  </a:cubicBezTo>
                  <a:cubicBezTo>
                    <a:pt x="5327" y="8446"/>
                    <a:pt x="4967" y="7479"/>
                    <a:pt x="5032" y="6480"/>
                  </a:cubicBezTo>
                  <a:cubicBezTo>
                    <a:pt x="4967" y="5381"/>
                    <a:pt x="5229" y="4152"/>
                    <a:pt x="4983" y="2857"/>
                  </a:cubicBezTo>
                  <a:lnTo>
                    <a:pt x="4983" y="2841"/>
                  </a:lnTo>
                  <a:cubicBezTo>
                    <a:pt x="4754" y="1579"/>
                    <a:pt x="4000" y="316"/>
                    <a:pt x="2803" y="71"/>
                  </a:cubicBezTo>
                  <a:cubicBezTo>
                    <a:pt x="2603" y="23"/>
                    <a:pt x="2400" y="0"/>
                    <a:pt x="219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6" name="Google Shape;3776;p5"/>
            <p:cNvSpPr/>
            <p:nvPr/>
          </p:nvSpPr>
          <p:spPr>
            <a:xfrm>
              <a:off x="8495872" y="2904435"/>
              <a:ext cx="151438" cy="178723"/>
            </a:xfrm>
            <a:custGeom>
              <a:avLst/>
              <a:gdLst/>
              <a:ahLst/>
              <a:cxnLst/>
              <a:rect l="l" t="t" r="r" b="b"/>
              <a:pathLst>
                <a:path w="4640" h="5476" extrusionOk="0">
                  <a:moveTo>
                    <a:pt x="279" y="1"/>
                  </a:moveTo>
                  <a:lnTo>
                    <a:pt x="279" y="1"/>
                  </a:lnTo>
                  <a:cubicBezTo>
                    <a:pt x="83" y="394"/>
                    <a:pt x="1" y="837"/>
                    <a:pt x="66" y="1279"/>
                  </a:cubicBezTo>
                  <a:cubicBezTo>
                    <a:pt x="115" y="1902"/>
                    <a:pt x="328" y="2508"/>
                    <a:pt x="689" y="3017"/>
                  </a:cubicBezTo>
                  <a:cubicBezTo>
                    <a:pt x="1184" y="3715"/>
                    <a:pt x="1955" y="3794"/>
                    <a:pt x="2277" y="3794"/>
                  </a:cubicBezTo>
                  <a:cubicBezTo>
                    <a:pt x="2371" y="3794"/>
                    <a:pt x="2426" y="3787"/>
                    <a:pt x="2426" y="3787"/>
                  </a:cubicBezTo>
                  <a:cubicBezTo>
                    <a:pt x="2164" y="3689"/>
                    <a:pt x="2115" y="3377"/>
                    <a:pt x="2295" y="3131"/>
                  </a:cubicBezTo>
                  <a:cubicBezTo>
                    <a:pt x="2459" y="2967"/>
                    <a:pt x="2426" y="2705"/>
                    <a:pt x="2230" y="2590"/>
                  </a:cubicBezTo>
                  <a:cubicBezTo>
                    <a:pt x="2115" y="2541"/>
                    <a:pt x="1836" y="2328"/>
                    <a:pt x="2066" y="2181"/>
                  </a:cubicBezTo>
                  <a:cubicBezTo>
                    <a:pt x="2094" y="2166"/>
                    <a:pt x="2124" y="2159"/>
                    <a:pt x="2155" y="2159"/>
                  </a:cubicBezTo>
                  <a:cubicBezTo>
                    <a:pt x="2402" y="2159"/>
                    <a:pt x="2732" y="2592"/>
                    <a:pt x="2689" y="3115"/>
                  </a:cubicBezTo>
                  <a:cubicBezTo>
                    <a:pt x="2640" y="3689"/>
                    <a:pt x="2902" y="3853"/>
                    <a:pt x="3295" y="4131"/>
                  </a:cubicBezTo>
                  <a:cubicBezTo>
                    <a:pt x="3705" y="4426"/>
                    <a:pt x="3459" y="4934"/>
                    <a:pt x="3459" y="4934"/>
                  </a:cubicBezTo>
                  <a:cubicBezTo>
                    <a:pt x="4180" y="4525"/>
                    <a:pt x="4016" y="3869"/>
                    <a:pt x="3934" y="3705"/>
                  </a:cubicBezTo>
                  <a:cubicBezTo>
                    <a:pt x="3836" y="3557"/>
                    <a:pt x="3656" y="3295"/>
                    <a:pt x="3885" y="3197"/>
                  </a:cubicBezTo>
                  <a:cubicBezTo>
                    <a:pt x="3899" y="3191"/>
                    <a:pt x="3912" y="3188"/>
                    <a:pt x="3924" y="3188"/>
                  </a:cubicBezTo>
                  <a:cubicBezTo>
                    <a:pt x="4124" y="3188"/>
                    <a:pt x="4197" y="3909"/>
                    <a:pt x="4197" y="4557"/>
                  </a:cubicBezTo>
                  <a:cubicBezTo>
                    <a:pt x="4164" y="4918"/>
                    <a:pt x="4328" y="5279"/>
                    <a:pt x="4639" y="5475"/>
                  </a:cubicBezTo>
                  <a:cubicBezTo>
                    <a:pt x="4508" y="5147"/>
                    <a:pt x="4443" y="4803"/>
                    <a:pt x="4459" y="4459"/>
                  </a:cubicBezTo>
                  <a:cubicBezTo>
                    <a:pt x="4459" y="3951"/>
                    <a:pt x="4541" y="3033"/>
                    <a:pt x="3639" y="2410"/>
                  </a:cubicBezTo>
                  <a:cubicBezTo>
                    <a:pt x="2722" y="1787"/>
                    <a:pt x="1623" y="2066"/>
                    <a:pt x="837" y="1492"/>
                  </a:cubicBezTo>
                  <a:cubicBezTo>
                    <a:pt x="755" y="1443"/>
                    <a:pt x="673" y="1377"/>
                    <a:pt x="607" y="1295"/>
                  </a:cubicBezTo>
                  <a:cubicBezTo>
                    <a:pt x="296" y="951"/>
                    <a:pt x="181" y="460"/>
                    <a:pt x="27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7" name="Google Shape;3777;p5"/>
            <p:cNvSpPr/>
            <p:nvPr/>
          </p:nvSpPr>
          <p:spPr>
            <a:xfrm>
              <a:off x="9058673" y="3089424"/>
              <a:ext cx="130550" cy="285611"/>
            </a:xfrm>
            <a:custGeom>
              <a:avLst/>
              <a:gdLst/>
              <a:ahLst/>
              <a:cxnLst/>
              <a:rect l="l" t="t" r="r" b="b"/>
              <a:pathLst>
                <a:path w="4000" h="8751" extrusionOk="0">
                  <a:moveTo>
                    <a:pt x="1941" y="0"/>
                  </a:moveTo>
                  <a:cubicBezTo>
                    <a:pt x="1780" y="0"/>
                    <a:pt x="1618" y="23"/>
                    <a:pt x="1459" y="69"/>
                  </a:cubicBezTo>
                  <a:cubicBezTo>
                    <a:pt x="689" y="266"/>
                    <a:pt x="148" y="922"/>
                    <a:pt x="82" y="1709"/>
                  </a:cubicBezTo>
                  <a:cubicBezTo>
                    <a:pt x="0" y="2495"/>
                    <a:pt x="410" y="3299"/>
                    <a:pt x="1016" y="3839"/>
                  </a:cubicBezTo>
                  <a:cubicBezTo>
                    <a:pt x="1590" y="4430"/>
                    <a:pt x="2377" y="4708"/>
                    <a:pt x="2901" y="5216"/>
                  </a:cubicBezTo>
                  <a:cubicBezTo>
                    <a:pt x="3442" y="5692"/>
                    <a:pt x="3770" y="6347"/>
                    <a:pt x="3836" y="7069"/>
                  </a:cubicBezTo>
                  <a:cubicBezTo>
                    <a:pt x="3852" y="7724"/>
                    <a:pt x="3508" y="8413"/>
                    <a:pt x="2918" y="8577"/>
                  </a:cubicBezTo>
                  <a:cubicBezTo>
                    <a:pt x="2788" y="8621"/>
                    <a:pt x="2656" y="8642"/>
                    <a:pt x="2527" y="8642"/>
                  </a:cubicBezTo>
                  <a:cubicBezTo>
                    <a:pt x="2086" y="8642"/>
                    <a:pt x="1684" y="8396"/>
                    <a:pt x="1557" y="8003"/>
                  </a:cubicBezTo>
                  <a:cubicBezTo>
                    <a:pt x="1344" y="7560"/>
                    <a:pt x="1541" y="7036"/>
                    <a:pt x="2000" y="6855"/>
                  </a:cubicBezTo>
                  <a:cubicBezTo>
                    <a:pt x="2082" y="6806"/>
                    <a:pt x="2180" y="6790"/>
                    <a:pt x="2262" y="6790"/>
                  </a:cubicBezTo>
                  <a:cubicBezTo>
                    <a:pt x="2262" y="6790"/>
                    <a:pt x="2292" y="6787"/>
                    <a:pt x="2339" y="6787"/>
                  </a:cubicBezTo>
                  <a:cubicBezTo>
                    <a:pt x="2479" y="6787"/>
                    <a:pt x="2774" y="6814"/>
                    <a:pt x="2885" y="7036"/>
                  </a:cubicBezTo>
                  <a:cubicBezTo>
                    <a:pt x="2885" y="7036"/>
                    <a:pt x="2904" y="7084"/>
                    <a:pt x="2876" y="7084"/>
                  </a:cubicBezTo>
                  <a:cubicBezTo>
                    <a:pt x="2868" y="7084"/>
                    <a:pt x="2855" y="7080"/>
                    <a:pt x="2836" y="7069"/>
                  </a:cubicBezTo>
                  <a:cubicBezTo>
                    <a:pt x="2768" y="7034"/>
                    <a:pt x="2694" y="7017"/>
                    <a:pt x="2620" y="7017"/>
                  </a:cubicBezTo>
                  <a:cubicBezTo>
                    <a:pt x="2517" y="7017"/>
                    <a:pt x="2414" y="7051"/>
                    <a:pt x="2328" y="7118"/>
                  </a:cubicBezTo>
                  <a:cubicBezTo>
                    <a:pt x="2082" y="7364"/>
                    <a:pt x="2147" y="7773"/>
                    <a:pt x="2443" y="7937"/>
                  </a:cubicBezTo>
                  <a:cubicBezTo>
                    <a:pt x="2529" y="7980"/>
                    <a:pt x="2619" y="8001"/>
                    <a:pt x="2707" y="8001"/>
                  </a:cubicBezTo>
                  <a:cubicBezTo>
                    <a:pt x="3020" y="8001"/>
                    <a:pt x="3292" y="7732"/>
                    <a:pt x="3164" y="7232"/>
                  </a:cubicBezTo>
                  <a:cubicBezTo>
                    <a:pt x="3062" y="6913"/>
                    <a:pt x="2768" y="6697"/>
                    <a:pt x="2440" y="6697"/>
                  </a:cubicBezTo>
                  <a:cubicBezTo>
                    <a:pt x="2398" y="6697"/>
                    <a:pt x="2355" y="6700"/>
                    <a:pt x="2311" y="6708"/>
                  </a:cubicBezTo>
                  <a:cubicBezTo>
                    <a:pt x="2180" y="6708"/>
                    <a:pt x="2066" y="6741"/>
                    <a:pt x="1967" y="6790"/>
                  </a:cubicBezTo>
                  <a:cubicBezTo>
                    <a:pt x="1508" y="7003"/>
                    <a:pt x="1295" y="7560"/>
                    <a:pt x="1492" y="8036"/>
                  </a:cubicBezTo>
                  <a:cubicBezTo>
                    <a:pt x="1622" y="8466"/>
                    <a:pt x="2084" y="8751"/>
                    <a:pt x="2581" y="8751"/>
                  </a:cubicBezTo>
                  <a:cubicBezTo>
                    <a:pt x="2709" y="8751"/>
                    <a:pt x="2839" y="8732"/>
                    <a:pt x="2967" y="8691"/>
                  </a:cubicBezTo>
                  <a:cubicBezTo>
                    <a:pt x="3623" y="8495"/>
                    <a:pt x="4000" y="7773"/>
                    <a:pt x="3983" y="7052"/>
                  </a:cubicBezTo>
                  <a:cubicBezTo>
                    <a:pt x="3934" y="6298"/>
                    <a:pt x="3590" y="5593"/>
                    <a:pt x="3033" y="5085"/>
                  </a:cubicBezTo>
                  <a:cubicBezTo>
                    <a:pt x="2459" y="4544"/>
                    <a:pt x="1689" y="4266"/>
                    <a:pt x="1131" y="3708"/>
                  </a:cubicBezTo>
                  <a:cubicBezTo>
                    <a:pt x="574" y="3184"/>
                    <a:pt x="181" y="2430"/>
                    <a:pt x="246" y="1709"/>
                  </a:cubicBezTo>
                  <a:cubicBezTo>
                    <a:pt x="279" y="1250"/>
                    <a:pt x="492" y="840"/>
                    <a:pt x="836" y="545"/>
                  </a:cubicBezTo>
                  <a:cubicBezTo>
                    <a:pt x="1000" y="430"/>
                    <a:pt x="1180" y="348"/>
                    <a:pt x="1361" y="283"/>
                  </a:cubicBezTo>
                  <a:cubicBezTo>
                    <a:pt x="1508" y="242"/>
                    <a:pt x="1660" y="221"/>
                    <a:pt x="1811" y="221"/>
                  </a:cubicBezTo>
                  <a:cubicBezTo>
                    <a:pt x="1963" y="221"/>
                    <a:pt x="2115" y="242"/>
                    <a:pt x="2262" y="283"/>
                  </a:cubicBezTo>
                  <a:cubicBezTo>
                    <a:pt x="3262" y="545"/>
                    <a:pt x="3590" y="1922"/>
                    <a:pt x="2918" y="2561"/>
                  </a:cubicBezTo>
                  <a:cubicBezTo>
                    <a:pt x="2787" y="2708"/>
                    <a:pt x="2606" y="2790"/>
                    <a:pt x="2410" y="2840"/>
                  </a:cubicBezTo>
                  <a:cubicBezTo>
                    <a:pt x="2351" y="2848"/>
                    <a:pt x="2294" y="2852"/>
                    <a:pt x="2240" y="2852"/>
                  </a:cubicBezTo>
                  <a:cubicBezTo>
                    <a:pt x="1773" y="2852"/>
                    <a:pt x="1515" y="2555"/>
                    <a:pt x="1574" y="2364"/>
                  </a:cubicBezTo>
                  <a:cubicBezTo>
                    <a:pt x="1574" y="2364"/>
                    <a:pt x="1574" y="2331"/>
                    <a:pt x="1639" y="2331"/>
                  </a:cubicBezTo>
                  <a:cubicBezTo>
                    <a:pt x="1650" y="2331"/>
                    <a:pt x="1671" y="2332"/>
                    <a:pt x="1698" y="2332"/>
                  </a:cubicBezTo>
                  <a:cubicBezTo>
                    <a:pt x="1835" y="2332"/>
                    <a:pt x="2142" y="2310"/>
                    <a:pt x="2279" y="2036"/>
                  </a:cubicBezTo>
                  <a:cubicBezTo>
                    <a:pt x="2398" y="1666"/>
                    <a:pt x="2110" y="1338"/>
                    <a:pt x="1771" y="1338"/>
                  </a:cubicBezTo>
                  <a:cubicBezTo>
                    <a:pt x="1690" y="1338"/>
                    <a:pt x="1607" y="1356"/>
                    <a:pt x="1525" y="1397"/>
                  </a:cubicBezTo>
                  <a:cubicBezTo>
                    <a:pt x="935" y="1791"/>
                    <a:pt x="1082" y="2692"/>
                    <a:pt x="1754" y="2889"/>
                  </a:cubicBezTo>
                  <a:cubicBezTo>
                    <a:pt x="1932" y="2969"/>
                    <a:pt x="2119" y="3007"/>
                    <a:pt x="2301" y="3007"/>
                  </a:cubicBezTo>
                  <a:cubicBezTo>
                    <a:pt x="2757" y="3007"/>
                    <a:pt x="3192" y="2769"/>
                    <a:pt x="3426" y="2348"/>
                  </a:cubicBezTo>
                  <a:cubicBezTo>
                    <a:pt x="3688" y="1807"/>
                    <a:pt x="3639" y="1168"/>
                    <a:pt x="3295" y="676"/>
                  </a:cubicBezTo>
                  <a:cubicBezTo>
                    <a:pt x="2969" y="238"/>
                    <a:pt x="2462" y="0"/>
                    <a:pt x="194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8" name="Google Shape;3778;p5"/>
            <p:cNvSpPr/>
            <p:nvPr/>
          </p:nvSpPr>
          <p:spPr>
            <a:xfrm>
              <a:off x="9130900" y="3197585"/>
              <a:ext cx="55582" cy="78689"/>
            </a:xfrm>
            <a:custGeom>
              <a:avLst/>
              <a:gdLst/>
              <a:ahLst/>
              <a:cxnLst/>
              <a:rect l="l" t="t" r="r" b="b"/>
              <a:pathLst>
                <a:path w="1703" h="2411" extrusionOk="0">
                  <a:moveTo>
                    <a:pt x="197" y="1"/>
                  </a:moveTo>
                  <a:cubicBezTo>
                    <a:pt x="197" y="165"/>
                    <a:pt x="164" y="329"/>
                    <a:pt x="115" y="476"/>
                  </a:cubicBezTo>
                  <a:cubicBezTo>
                    <a:pt x="0" y="870"/>
                    <a:pt x="311" y="1132"/>
                    <a:pt x="951" y="1411"/>
                  </a:cubicBezTo>
                  <a:cubicBezTo>
                    <a:pt x="1328" y="1607"/>
                    <a:pt x="1590" y="1984"/>
                    <a:pt x="1656" y="2410"/>
                  </a:cubicBezTo>
                  <a:cubicBezTo>
                    <a:pt x="1702" y="521"/>
                    <a:pt x="973" y="344"/>
                    <a:pt x="726" y="344"/>
                  </a:cubicBezTo>
                  <a:cubicBezTo>
                    <a:pt x="712" y="344"/>
                    <a:pt x="699" y="344"/>
                    <a:pt x="688" y="345"/>
                  </a:cubicBezTo>
                  <a:cubicBezTo>
                    <a:pt x="492" y="345"/>
                    <a:pt x="377" y="263"/>
                    <a:pt x="361" y="165"/>
                  </a:cubicBezTo>
                  <a:cubicBezTo>
                    <a:pt x="328" y="67"/>
                    <a:pt x="197" y="1"/>
                    <a:pt x="19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9" name="Google Shape;3779;p5"/>
            <p:cNvSpPr/>
            <p:nvPr/>
          </p:nvSpPr>
          <p:spPr>
            <a:xfrm>
              <a:off x="8955408" y="2965434"/>
              <a:ext cx="208684" cy="327419"/>
            </a:xfrm>
            <a:custGeom>
              <a:avLst/>
              <a:gdLst/>
              <a:ahLst/>
              <a:cxnLst/>
              <a:rect l="l" t="t" r="r" b="b"/>
              <a:pathLst>
                <a:path w="6394" h="10032" extrusionOk="0">
                  <a:moveTo>
                    <a:pt x="1148" y="0"/>
                  </a:moveTo>
                  <a:lnTo>
                    <a:pt x="1148" y="0"/>
                  </a:lnTo>
                  <a:cubicBezTo>
                    <a:pt x="1246" y="131"/>
                    <a:pt x="1230" y="312"/>
                    <a:pt x="1115" y="410"/>
                  </a:cubicBezTo>
                  <a:cubicBezTo>
                    <a:pt x="919" y="590"/>
                    <a:pt x="361" y="1213"/>
                    <a:pt x="755" y="1836"/>
                  </a:cubicBezTo>
                  <a:cubicBezTo>
                    <a:pt x="1197" y="2524"/>
                    <a:pt x="1787" y="2295"/>
                    <a:pt x="1984" y="2885"/>
                  </a:cubicBezTo>
                  <a:cubicBezTo>
                    <a:pt x="1984" y="2885"/>
                    <a:pt x="2066" y="3180"/>
                    <a:pt x="1869" y="3278"/>
                  </a:cubicBezTo>
                  <a:cubicBezTo>
                    <a:pt x="1839" y="3295"/>
                    <a:pt x="1810" y="3302"/>
                    <a:pt x="1783" y="3302"/>
                  </a:cubicBezTo>
                  <a:cubicBezTo>
                    <a:pt x="1644" y="3302"/>
                    <a:pt x="1541" y="3117"/>
                    <a:pt x="1541" y="2967"/>
                  </a:cubicBezTo>
                  <a:cubicBezTo>
                    <a:pt x="1476" y="2656"/>
                    <a:pt x="1230" y="2426"/>
                    <a:pt x="935" y="2393"/>
                  </a:cubicBezTo>
                  <a:cubicBezTo>
                    <a:pt x="542" y="2328"/>
                    <a:pt x="493" y="2230"/>
                    <a:pt x="492" y="2229"/>
                  </a:cubicBezTo>
                  <a:lnTo>
                    <a:pt x="492" y="2229"/>
                  </a:lnTo>
                  <a:cubicBezTo>
                    <a:pt x="542" y="2361"/>
                    <a:pt x="558" y="2508"/>
                    <a:pt x="525" y="2656"/>
                  </a:cubicBezTo>
                  <a:cubicBezTo>
                    <a:pt x="460" y="2803"/>
                    <a:pt x="165" y="3311"/>
                    <a:pt x="722" y="3688"/>
                  </a:cubicBezTo>
                  <a:cubicBezTo>
                    <a:pt x="1296" y="4065"/>
                    <a:pt x="1574" y="3868"/>
                    <a:pt x="1689" y="4508"/>
                  </a:cubicBezTo>
                  <a:cubicBezTo>
                    <a:pt x="1787" y="5147"/>
                    <a:pt x="1837" y="5917"/>
                    <a:pt x="2181" y="6245"/>
                  </a:cubicBezTo>
                  <a:cubicBezTo>
                    <a:pt x="2066" y="6180"/>
                    <a:pt x="1984" y="6081"/>
                    <a:pt x="1918" y="5967"/>
                  </a:cubicBezTo>
                  <a:cubicBezTo>
                    <a:pt x="1766" y="5630"/>
                    <a:pt x="1442" y="5422"/>
                    <a:pt x="1093" y="5422"/>
                  </a:cubicBezTo>
                  <a:cubicBezTo>
                    <a:pt x="1068" y="5422"/>
                    <a:pt x="1042" y="5423"/>
                    <a:pt x="1017" y="5426"/>
                  </a:cubicBezTo>
                  <a:cubicBezTo>
                    <a:pt x="974" y="5428"/>
                    <a:pt x="934" y="5429"/>
                    <a:pt x="896" y="5429"/>
                  </a:cubicBezTo>
                  <a:cubicBezTo>
                    <a:pt x="434" y="5429"/>
                    <a:pt x="374" y="5252"/>
                    <a:pt x="329" y="5131"/>
                  </a:cubicBezTo>
                  <a:lnTo>
                    <a:pt x="329" y="5131"/>
                  </a:lnTo>
                  <a:cubicBezTo>
                    <a:pt x="328" y="5131"/>
                    <a:pt x="1" y="6131"/>
                    <a:pt x="935" y="6622"/>
                  </a:cubicBezTo>
                  <a:cubicBezTo>
                    <a:pt x="1869" y="7098"/>
                    <a:pt x="1804" y="6737"/>
                    <a:pt x="3082" y="7802"/>
                  </a:cubicBezTo>
                  <a:cubicBezTo>
                    <a:pt x="4131" y="8655"/>
                    <a:pt x="4344" y="8704"/>
                    <a:pt x="4344" y="8704"/>
                  </a:cubicBezTo>
                  <a:cubicBezTo>
                    <a:pt x="4314" y="8699"/>
                    <a:pt x="4283" y="8697"/>
                    <a:pt x="4253" y="8697"/>
                  </a:cubicBezTo>
                  <a:cubicBezTo>
                    <a:pt x="4076" y="8697"/>
                    <a:pt x="3918" y="8779"/>
                    <a:pt x="3820" y="8933"/>
                  </a:cubicBezTo>
                  <a:cubicBezTo>
                    <a:pt x="3623" y="9228"/>
                    <a:pt x="3722" y="9638"/>
                    <a:pt x="4049" y="9802"/>
                  </a:cubicBezTo>
                  <a:cubicBezTo>
                    <a:pt x="4049" y="9802"/>
                    <a:pt x="3935" y="9589"/>
                    <a:pt x="4131" y="9573"/>
                  </a:cubicBezTo>
                  <a:cubicBezTo>
                    <a:pt x="4138" y="9572"/>
                    <a:pt x="4144" y="9572"/>
                    <a:pt x="4151" y="9572"/>
                  </a:cubicBezTo>
                  <a:cubicBezTo>
                    <a:pt x="4275" y="9572"/>
                    <a:pt x="4422" y="9662"/>
                    <a:pt x="4583" y="9662"/>
                  </a:cubicBezTo>
                  <a:cubicBezTo>
                    <a:pt x="4675" y="9662"/>
                    <a:pt x="4771" y="9632"/>
                    <a:pt x="4869" y="9540"/>
                  </a:cubicBezTo>
                  <a:cubicBezTo>
                    <a:pt x="4989" y="9427"/>
                    <a:pt x="5188" y="9329"/>
                    <a:pt x="5419" y="9329"/>
                  </a:cubicBezTo>
                  <a:cubicBezTo>
                    <a:pt x="5724" y="9329"/>
                    <a:pt x="6085" y="9500"/>
                    <a:pt x="6393" y="10032"/>
                  </a:cubicBezTo>
                  <a:cubicBezTo>
                    <a:pt x="6393" y="10032"/>
                    <a:pt x="6164" y="9228"/>
                    <a:pt x="4836" y="8688"/>
                  </a:cubicBezTo>
                  <a:cubicBezTo>
                    <a:pt x="3131" y="7983"/>
                    <a:pt x="2050" y="6278"/>
                    <a:pt x="2132" y="4426"/>
                  </a:cubicBezTo>
                  <a:cubicBezTo>
                    <a:pt x="2230" y="2197"/>
                    <a:pt x="3508" y="672"/>
                    <a:pt x="11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0" name="Google Shape;3780;p5"/>
            <p:cNvSpPr/>
            <p:nvPr/>
          </p:nvSpPr>
          <p:spPr>
            <a:xfrm>
              <a:off x="9103060" y="3232899"/>
              <a:ext cx="33" cy="33"/>
            </a:xfrm>
            <a:custGeom>
              <a:avLst/>
              <a:gdLst/>
              <a:ahLst/>
              <a:cxnLst/>
              <a:rect l="l" t="t" r="r" b="b"/>
              <a:pathLst>
                <a:path w="1" h="1" fill="none" extrusionOk="0">
                  <a:moveTo>
                    <a:pt x="1" y="1"/>
                  </a:moveTo>
                  <a:lnTo>
                    <a:pt x="1"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1" name="Google Shape;3781;p5"/>
            <p:cNvSpPr/>
            <p:nvPr/>
          </p:nvSpPr>
          <p:spPr>
            <a:xfrm>
              <a:off x="9015853" y="2882241"/>
              <a:ext cx="89916" cy="350690"/>
            </a:xfrm>
            <a:custGeom>
              <a:avLst/>
              <a:gdLst/>
              <a:ahLst/>
              <a:cxnLst/>
              <a:rect l="l" t="t" r="r" b="b"/>
              <a:pathLst>
                <a:path w="2755" h="10745" extrusionOk="0">
                  <a:moveTo>
                    <a:pt x="1301" y="0"/>
                  </a:moveTo>
                  <a:cubicBezTo>
                    <a:pt x="721" y="0"/>
                    <a:pt x="172" y="379"/>
                    <a:pt x="99" y="910"/>
                  </a:cubicBezTo>
                  <a:cubicBezTo>
                    <a:pt x="1" y="1418"/>
                    <a:pt x="378" y="1910"/>
                    <a:pt x="902" y="1959"/>
                  </a:cubicBezTo>
                  <a:lnTo>
                    <a:pt x="1066" y="1959"/>
                  </a:lnTo>
                  <a:cubicBezTo>
                    <a:pt x="1591" y="1926"/>
                    <a:pt x="1853" y="1336"/>
                    <a:pt x="1656" y="1074"/>
                  </a:cubicBezTo>
                  <a:cubicBezTo>
                    <a:pt x="1574" y="956"/>
                    <a:pt x="1455" y="904"/>
                    <a:pt x="1337" y="904"/>
                  </a:cubicBezTo>
                  <a:cubicBezTo>
                    <a:pt x="1129" y="904"/>
                    <a:pt x="925" y="1068"/>
                    <a:pt x="935" y="1320"/>
                  </a:cubicBezTo>
                  <a:cubicBezTo>
                    <a:pt x="968" y="1648"/>
                    <a:pt x="1312" y="1615"/>
                    <a:pt x="1345" y="1664"/>
                  </a:cubicBezTo>
                  <a:cubicBezTo>
                    <a:pt x="1394" y="1697"/>
                    <a:pt x="1345" y="1762"/>
                    <a:pt x="1345" y="1762"/>
                  </a:cubicBezTo>
                  <a:cubicBezTo>
                    <a:pt x="1312" y="1828"/>
                    <a:pt x="1247" y="1877"/>
                    <a:pt x="1181" y="1894"/>
                  </a:cubicBezTo>
                  <a:cubicBezTo>
                    <a:pt x="1148" y="1910"/>
                    <a:pt x="1132" y="1910"/>
                    <a:pt x="1116" y="1910"/>
                  </a:cubicBezTo>
                  <a:lnTo>
                    <a:pt x="1099" y="1910"/>
                  </a:lnTo>
                  <a:cubicBezTo>
                    <a:pt x="1066" y="1914"/>
                    <a:pt x="1034" y="1916"/>
                    <a:pt x="1002" y="1916"/>
                  </a:cubicBezTo>
                  <a:cubicBezTo>
                    <a:pt x="488" y="1916"/>
                    <a:pt x="74" y="1435"/>
                    <a:pt x="198" y="910"/>
                  </a:cubicBezTo>
                  <a:cubicBezTo>
                    <a:pt x="269" y="438"/>
                    <a:pt x="765" y="114"/>
                    <a:pt x="1282" y="114"/>
                  </a:cubicBezTo>
                  <a:cubicBezTo>
                    <a:pt x="1591" y="114"/>
                    <a:pt x="1909" y="230"/>
                    <a:pt x="2148" y="500"/>
                  </a:cubicBezTo>
                  <a:cubicBezTo>
                    <a:pt x="2443" y="926"/>
                    <a:pt x="2591" y="1435"/>
                    <a:pt x="2558" y="1943"/>
                  </a:cubicBezTo>
                  <a:cubicBezTo>
                    <a:pt x="2525" y="2467"/>
                    <a:pt x="2427" y="2959"/>
                    <a:pt x="2247" y="3434"/>
                  </a:cubicBezTo>
                  <a:cubicBezTo>
                    <a:pt x="1427" y="5450"/>
                    <a:pt x="525" y="7499"/>
                    <a:pt x="1148" y="8975"/>
                  </a:cubicBezTo>
                  <a:cubicBezTo>
                    <a:pt x="1689" y="10286"/>
                    <a:pt x="2591" y="10696"/>
                    <a:pt x="2673" y="10745"/>
                  </a:cubicBezTo>
                  <a:cubicBezTo>
                    <a:pt x="2001" y="10335"/>
                    <a:pt x="1493" y="9696"/>
                    <a:pt x="1247" y="8942"/>
                  </a:cubicBezTo>
                  <a:cubicBezTo>
                    <a:pt x="673" y="7516"/>
                    <a:pt x="1574" y="5549"/>
                    <a:pt x="2410" y="3500"/>
                  </a:cubicBezTo>
                  <a:cubicBezTo>
                    <a:pt x="2591" y="3008"/>
                    <a:pt x="2705" y="2484"/>
                    <a:pt x="2722" y="1959"/>
                  </a:cubicBezTo>
                  <a:cubicBezTo>
                    <a:pt x="2755" y="1402"/>
                    <a:pt x="2591" y="844"/>
                    <a:pt x="2247" y="418"/>
                  </a:cubicBezTo>
                  <a:cubicBezTo>
                    <a:pt x="1977" y="125"/>
                    <a:pt x="1634" y="0"/>
                    <a:pt x="130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2" name="Google Shape;3782;p5"/>
            <p:cNvSpPr/>
            <p:nvPr/>
          </p:nvSpPr>
          <p:spPr>
            <a:xfrm>
              <a:off x="9127146" y="2984690"/>
              <a:ext cx="123598" cy="121999"/>
            </a:xfrm>
            <a:custGeom>
              <a:avLst/>
              <a:gdLst/>
              <a:ahLst/>
              <a:cxnLst/>
              <a:rect l="l" t="t" r="r" b="b"/>
              <a:pathLst>
                <a:path w="3787" h="3738" extrusionOk="0">
                  <a:moveTo>
                    <a:pt x="3279" y="0"/>
                  </a:moveTo>
                  <a:cubicBezTo>
                    <a:pt x="3279" y="0"/>
                    <a:pt x="3279" y="268"/>
                    <a:pt x="3109" y="268"/>
                  </a:cubicBezTo>
                  <a:cubicBezTo>
                    <a:pt x="3096" y="268"/>
                    <a:pt x="3081" y="266"/>
                    <a:pt x="3065" y="263"/>
                  </a:cubicBezTo>
                  <a:cubicBezTo>
                    <a:pt x="2959" y="232"/>
                    <a:pt x="2817" y="173"/>
                    <a:pt x="2684" y="173"/>
                  </a:cubicBezTo>
                  <a:cubicBezTo>
                    <a:pt x="2531" y="173"/>
                    <a:pt x="2389" y="251"/>
                    <a:pt x="2328" y="541"/>
                  </a:cubicBezTo>
                  <a:cubicBezTo>
                    <a:pt x="2200" y="1068"/>
                    <a:pt x="2150" y="1641"/>
                    <a:pt x="1936" y="1641"/>
                  </a:cubicBezTo>
                  <a:cubicBezTo>
                    <a:pt x="1930" y="1641"/>
                    <a:pt x="1924" y="1640"/>
                    <a:pt x="1918" y="1639"/>
                  </a:cubicBezTo>
                  <a:lnTo>
                    <a:pt x="1869" y="1639"/>
                  </a:lnTo>
                  <a:cubicBezTo>
                    <a:pt x="1863" y="1640"/>
                    <a:pt x="1857" y="1641"/>
                    <a:pt x="1851" y="1641"/>
                  </a:cubicBezTo>
                  <a:cubicBezTo>
                    <a:pt x="1637" y="1641"/>
                    <a:pt x="1587" y="1068"/>
                    <a:pt x="1459" y="541"/>
                  </a:cubicBezTo>
                  <a:cubicBezTo>
                    <a:pt x="1389" y="251"/>
                    <a:pt x="1248" y="173"/>
                    <a:pt x="1097" y="173"/>
                  </a:cubicBezTo>
                  <a:cubicBezTo>
                    <a:pt x="966" y="173"/>
                    <a:pt x="828" y="232"/>
                    <a:pt x="722" y="263"/>
                  </a:cubicBezTo>
                  <a:cubicBezTo>
                    <a:pt x="705" y="266"/>
                    <a:pt x="689" y="268"/>
                    <a:pt x="675" y="268"/>
                  </a:cubicBezTo>
                  <a:cubicBezTo>
                    <a:pt x="494" y="268"/>
                    <a:pt x="508" y="0"/>
                    <a:pt x="508" y="0"/>
                  </a:cubicBezTo>
                  <a:lnTo>
                    <a:pt x="508" y="0"/>
                  </a:lnTo>
                  <a:cubicBezTo>
                    <a:pt x="508" y="0"/>
                    <a:pt x="279" y="66"/>
                    <a:pt x="131" y="672"/>
                  </a:cubicBezTo>
                  <a:cubicBezTo>
                    <a:pt x="0" y="1262"/>
                    <a:pt x="263" y="1492"/>
                    <a:pt x="1049" y="1852"/>
                  </a:cubicBezTo>
                  <a:cubicBezTo>
                    <a:pt x="1836" y="2229"/>
                    <a:pt x="1869" y="3508"/>
                    <a:pt x="1869" y="3508"/>
                  </a:cubicBezTo>
                  <a:lnTo>
                    <a:pt x="1885" y="3737"/>
                  </a:lnTo>
                  <a:lnTo>
                    <a:pt x="1902" y="3508"/>
                  </a:lnTo>
                  <a:cubicBezTo>
                    <a:pt x="1902" y="3508"/>
                    <a:pt x="1934" y="2213"/>
                    <a:pt x="2721" y="1852"/>
                  </a:cubicBezTo>
                  <a:cubicBezTo>
                    <a:pt x="3508" y="1492"/>
                    <a:pt x="3787" y="1262"/>
                    <a:pt x="3639" y="672"/>
                  </a:cubicBezTo>
                  <a:cubicBezTo>
                    <a:pt x="3508" y="66"/>
                    <a:pt x="3279" y="0"/>
                    <a:pt x="32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3" name="Google Shape;3783;p5"/>
            <p:cNvSpPr/>
            <p:nvPr/>
          </p:nvSpPr>
          <p:spPr>
            <a:xfrm>
              <a:off x="9097707" y="2869121"/>
              <a:ext cx="90993" cy="266453"/>
            </a:xfrm>
            <a:custGeom>
              <a:avLst/>
              <a:gdLst/>
              <a:ahLst/>
              <a:cxnLst/>
              <a:rect l="l" t="t" r="r" b="b"/>
              <a:pathLst>
                <a:path w="2788" h="8164" extrusionOk="0">
                  <a:moveTo>
                    <a:pt x="2099" y="1"/>
                  </a:moveTo>
                  <a:lnTo>
                    <a:pt x="2099" y="1"/>
                  </a:lnTo>
                  <a:cubicBezTo>
                    <a:pt x="2394" y="968"/>
                    <a:pt x="1312" y="1230"/>
                    <a:pt x="689" y="2361"/>
                  </a:cubicBezTo>
                  <a:cubicBezTo>
                    <a:pt x="591" y="2541"/>
                    <a:pt x="509" y="2722"/>
                    <a:pt x="443" y="2918"/>
                  </a:cubicBezTo>
                  <a:cubicBezTo>
                    <a:pt x="1" y="4295"/>
                    <a:pt x="279" y="5230"/>
                    <a:pt x="1574" y="6147"/>
                  </a:cubicBezTo>
                  <a:cubicBezTo>
                    <a:pt x="2722" y="6934"/>
                    <a:pt x="2771" y="8000"/>
                    <a:pt x="2771" y="8164"/>
                  </a:cubicBezTo>
                  <a:cubicBezTo>
                    <a:pt x="2787" y="7655"/>
                    <a:pt x="2640" y="7164"/>
                    <a:pt x="2345" y="6754"/>
                  </a:cubicBezTo>
                  <a:cubicBezTo>
                    <a:pt x="2033" y="6328"/>
                    <a:pt x="1640" y="6082"/>
                    <a:pt x="1066" y="5574"/>
                  </a:cubicBezTo>
                  <a:cubicBezTo>
                    <a:pt x="886" y="5410"/>
                    <a:pt x="738" y="5213"/>
                    <a:pt x="656" y="4984"/>
                  </a:cubicBezTo>
                  <a:cubicBezTo>
                    <a:pt x="312" y="4148"/>
                    <a:pt x="968" y="3279"/>
                    <a:pt x="1312" y="2902"/>
                  </a:cubicBezTo>
                  <a:cubicBezTo>
                    <a:pt x="1476" y="2738"/>
                    <a:pt x="1673" y="2558"/>
                    <a:pt x="1853" y="2361"/>
                  </a:cubicBezTo>
                  <a:cubicBezTo>
                    <a:pt x="2230" y="2033"/>
                    <a:pt x="2492" y="1574"/>
                    <a:pt x="2591" y="1083"/>
                  </a:cubicBezTo>
                  <a:cubicBezTo>
                    <a:pt x="2722" y="181"/>
                    <a:pt x="2099" y="1"/>
                    <a:pt x="209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4" name="Google Shape;3784;p5"/>
            <p:cNvSpPr/>
            <p:nvPr/>
          </p:nvSpPr>
          <p:spPr>
            <a:xfrm>
              <a:off x="8570220" y="4412614"/>
              <a:ext cx="75491" cy="68637"/>
            </a:xfrm>
            <a:custGeom>
              <a:avLst/>
              <a:gdLst/>
              <a:ahLst/>
              <a:cxnLst/>
              <a:rect l="l" t="t" r="r" b="b"/>
              <a:pathLst>
                <a:path w="2313" h="2103" extrusionOk="0">
                  <a:moveTo>
                    <a:pt x="1784" y="1"/>
                  </a:moveTo>
                  <a:cubicBezTo>
                    <a:pt x="1314" y="1"/>
                    <a:pt x="1020" y="401"/>
                    <a:pt x="935" y="1096"/>
                  </a:cubicBezTo>
                  <a:cubicBezTo>
                    <a:pt x="919" y="1210"/>
                    <a:pt x="870" y="1325"/>
                    <a:pt x="821" y="1440"/>
                  </a:cubicBezTo>
                  <a:cubicBezTo>
                    <a:pt x="622" y="1750"/>
                    <a:pt x="254" y="1788"/>
                    <a:pt x="87" y="1788"/>
                  </a:cubicBezTo>
                  <a:cubicBezTo>
                    <a:pt x="34" y="1788"/>
                    <a:pt x="1" y="1784"/>
                    <a:pt x="1" y="1784"/>
                  </a:cubicBezTo>
                  <a:lnTo>
                    <a:pt x="1" y="1784"/>
                  </a:lnTo>
                  <a:cubicBezTo>
                    <a:pt x="121" y="1849"/>
                    <a:pt x="695" y="2102"/>
                    <a:pt x="1231" y="2102"/>
                  </a:cubicBezTo>
                  <a:cubicBezTo>
                    <a:pt x="1502" y="2102"/>
                    <a:pt x="1764" y="2037"/>
                    <a:pt x="1952" y="1850"/>
                  </a:cubicBezTo>
                  <a:cubicBezTo>
                    <a:pt x="2066" y="1735"/>
                    <a:pt x="2148" y="1587"/>
                    <a:pt x="2197" y="1440"/>
                  </a:cubicBezTo>
                  <a:cubicBezTo>
                    <a:pt x="2312" y="997"/>
                    <a:pt x="2066" y="555"/>
                    <a:pt x="1952" y="374"/>
                  </a:cubicBezTo>
                  <a:cubicBezTo>
                    <a:pt x="1870" y="260"/>
                    <a:pt x="1886" y="96"/>
                    <a:pt x="2017" y="30"/>
                  </a:cubicBezTo>
                  <a:cubicBezTo>
                    <a:pt x="1935" y="10"/>
                    <a:pt x="1857" y="1"/>
                    <a:pt x="178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5" name="Google Shape;3785;p5"/>
            <p:cNvSpPr/>
            <p:nvPr/>
          </p:nvSpPr>
          <p:spPr>
            <a:xfrm>
              <a:off x="8438104" y="4366921"/>
              <a:ext cx="96868" cy="63708"/>
            </a:xfrm>
            <a:custGeom>
              <a:avLst/>
              <a:gdLst/>
              <a:ahLst/>
              <a:cxnLst/>
              <a:rect l="l" t="t" r="r" b="b"/>
              <a:pathLst>
                <a:path w="2968" h="1952" extrusionOk="0">
                  <a:moveTo>
                    <a:pt x="2040" y="0"/>
                  </a:moveTo>
                  <a:cubicBezTo>
                    <a:pt x="332" y="0"/>
                    <a:pt x="295" y="1081"/>
                    <a:pt x="295" y="1365"/>
                  </a:cubicBezTo>
                  <a:cubicBezTo>
                    <a:pt x="295" y="1561"/>
                    <a:pt x="181" y="1725"/>
                    <a:pt x="0" y="1791"/>
                  </a:cubicBezTo>
                  <a:cubicBezTo>
                    <a:pt x="271" y="1904"/>
                    <a:pt x="509" y="1952"/>
                    <a:pt x="716" y="1952"/>
                  </a:cubicBezTo>
                  <a:cubicBezTo>
                    <a:pt x="1475" y="1952"/>
                    <a:pt x="1840" y="1306"/>
                    <a:pt x="2033" y="791"/>
                  </a:cubicBezTo>
                  <a:cubicBezTo>
                    <a:pt x="2197" y="414"/>
                    <a:pt x="2557" y="135"/>
                    <a:pt x="2967" y="86"/>
                  </a:cubicBezTo>
                  <a:cubicBezTo>
                    <a:pt x="2613" y="26"/>
                    <a:pt x="2306" y="0"/>
                    <a:pt x="20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6" name="Google Shape;3786;p5"/>
            <p:cNvSpPr/>
            <p:nvPr/>
          </p:nvSpPr>
          <p:spPr>
            <a:xfrm>
              <a:off x="8400636" y="4366105"/>
              <a:ext cx="47651" cy="37207"/>
            </a:xfrm>
            <a:custGeom>
              <a:avLst/>
              <a:gdLst/>
              <a:ahLst/>
              <a:cxnLst/>
              <a:rect l="l" t="t" r="r" b="b"/>
              <a:pathLst>
                <a:path w="1460" h="1140" extrusionOk="0">
                  <a:moveTo>
                    <a:pt x="478" y="0"/>
                  </a:moveTo>
                  <a:cubicBezTo>
                    <a:pt x="434" y="0"/>
                    <a:pt x="388" y="9"/>
                    <a:pt x="345" y="29"/>
                  </a:cubicBezTo>
                  <a:cubicBezTo>
                    <a:pt x="99" y="144"/>
                    <a:pt x="1" y="423"/>
                    <a:pt x="99" y="669"/>
                  </a:cubicBezTo>
                  <a:cubicBezTo>
                    <a:pt x="198" y="865"/>
                    <a:pt x="362" y="1029"/>
                    <a:pt x="575" y="1095"/>
                  </a:cubicBezTo>
                  <a:cubicBezTo>
                    <a:pt x="659" y="1125"/>
                    <a:pt x="743" y="1139"/>
                    <a:pt x="825" y="1139"/>
                  </a:cubicBezTo>
                  <a:cubicBezTo>
                    <a:pt x="968" y="1139"/>
                    <a:pt x="1106" y="1096"/>
                    <a:pt x="1230" y="1013"/>
                  </a:cubicBezTo>
                  <a:cubicBezTo>
                    <a:pt x="1378" y="882"/>
                    <a:pt x="1460" y="701"/>
                    <a:pt x="1443" y="521"/>
                  </a:cubicBezTo>
                  <a:lnTo>
                    <a:pt x="1443" y="521"/>
                  </a:lnTo>
                  <a:cubicBezTo>
                    <a:pt x="1443" y="521"/>
                    <a:pt x="1150" y="902"/>
                    <a:pt x="786" y="902"/>
                  </a:cubicBezTo>
                  <a:cubicBezTo>
                    <a:pt x="765" y="902"/>
                    <a:pt x="744" y="901"/>
                    <a:pt x="722" y="898"/>
                  </a:cubicBezTo>
                  <a:cubicBezTo>
                    <a:pt x="148" y="849"/>
                    <a:pt x="66" y="275"/>
                    <a:pt x="345" y="111"/>
                  </a:cubicBezTo>
                  <a:cubicBezTo>
                    <a:pt x="390" y="84"/>
                    <a:pt x="437" y="72"/>
                    <a:pt x="482" y="72"/>
                  </a:cubicBezTo>
                  <a:cubicBezTo>
                    <a:pt x="603" y="72"/>
                    <a:pt x="710" y="160"/>
                    <a:pt x="722" y="292"/>
                  </a:cubicBezTo>
                  <a:cubicBezTo>
                    <a:pt x="744" y="399"/>
                    <a:pt x="660" y="464"/>
                    <a:pt x="608" y="464"/>
                  </a:cubicBezTo>
                  <a:cubicBezTo>
                    <a:pt x="581" y="464"/>
                    <a:pt x="563" y="446"/>
                    <a:pt x="575" y="406"/>
                  </a:cubicBezTo>
                  <a:cubicBezTo>
                    <a:pt x="587" y="332"/>
                    <a:pt x="553" y="268"/>
                    <a:pt x="480" y="268"/>
                  </a:cubicBezTo>
                  <a:cubicBezTo>
                    <a:pt x="456" y="268"/>
                    <a:pt x="427" y="275"/>
                    <a:pt x="394" y="292"/>
                  </a:cubicBezTo>
                  <a:cubicBezTo>
                    <a:pt x="280" y="357"/>
                    <a:pt x="394" y="537"/>
                    <a:pt x="394" y="537"/>
                  </a:cubicBezTo>
                  <a:cubicBezTo>
                    <a:pt x="446" y="575"/>
                    <a:pt x="504" y="593"/>
                    <a:pt x="559" y="593"/>
                  </a:cubicBezTo>
                  <a:cubicBezTo>
                    <a:pt x="696" y="593"/>
                    <a:pt x="820" y="487"/>
                    <a:pt x="820" y="324"/>
                  </a:cubicBezTo>
                  <a:cubicBezTo>
                    <a:pt x="820" y="141"/>
                    <a:pt x="654" y="0"/>
                    <a:pt x="4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7" name="Google Shape;3787;p5"/>
            <p:cNvSpPr/>
            <p:nvPr/>
          </p:nvSpPr>
          <p:spPr>
            <a:xfrm>
              <a:off x="8999599" y="4074032"/>
              <a:ext cx="79962" cy="178560"/>
            </a:xfrm>
            <a:custGeom>
              <a:avLst/>
              <a:gdLst/>
              <a:ahLst/>
              <a:cxnLst/>
              <a:rect l="l" t="t" r="r" b="b"/>
              <a:pathLst>
                <a:path w="2450" h="5471" extrusionOk="0">
                  <a:moveTo>
                    <a:pt x="1007" y="0"/>
                  </a:moveTo>
                  <a:cubicBezTo>
                    <a:pt x="659" y="0"/>
                    <a:pt x="0" y="565"/>
                    <a:pt x="302" y="2438"/>
                  </a:cubicBezTo>
                  <a:cubicBezTo>
                    <a:pt x="614" y="4471"/>
                    <a:pt x="2187" y="5421"/>
                    <a:pt x="2449" y="5471"/>
                  </a:cubicBezTo>
                  <a:cubicBezTo>
                    <a:pt x="2449" y="5471"/>
                    <a:pt x="925" y="4487"/>
                    <a:pt x="794" y="2815"/>
                  </a:cubicBezTo>
                  <a:cubicBezTo>
                    <a:pt x="663" y="1143"/>
                    <a:pt x="1171" y="1110"/>
                    <a:pt x="1335" y="750"/>
                  </a:cubicBezTo>
                  <a:cubicBezTo>
                    <a:pt x="1482" y="389"/>
                    <a:pt x="1417" y="111"/>
                    <a:pt x="1089" y="12"/>
                  </a:cubicBezTo>
                  <a:cubicBezTo>
                    <a:pt x="1065" y="5"/>
                    <a:pt x="1037" y="0"/>
                    <a:pt x="100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8" name="Google Shape;3788;p5"/>
            <p:cNvSpPr/>
            <p:nvPr/>
          </p:nvSpPr>
          <p:spPr>
            <a:xfrm>
              <a:off x="8965036" y="4025337"/>
              <a:ext cx="171771" cy="232085"/>
            </a:xfrm>
            <a:custGeom>
              <a:avLst/>
              <a:gdLst/>
              <a:ahLst/>
              <a:cxnLst/>
              <a:rect l="l" t="t" r="r" b="b"/>
              <a:pathLst>
                <a:path w="5263" h="7111" extrusionOk="0">
                  <a:moveTo>
                    <a:pt x="3582" y="1"/>
                  </a:moveTo>
                  <a:cubicBezTo>
                    <a:pt x="3371" y="1"/>
                    <a:pt x="3173" y="27"/>
                    <a:pt x="3000" y="62"/>
                  </a:cubicBezTo>
                  <a:cubicBezTo>
                    <a:pt x="2574" y="127"/>
                    <a:pt x="2164" y="308"/>
                    <a:pt x="1804" y="554"/>
                  </a:cubicBezTo>
                  <a:cubicBezTo>
                    <a:pt x="1" y="1930"/>
                    <a:pt x="312" y="4291"/>
                    <a:pt x="853" y="5438"/>
                  </a:cubicBezTo>
                  <a:cubicBezTo>
                    <a:pt x="1417" y="6596"/>
                    <a:pt x="2165" y="7046"/>
                    <a:pt x="2254" y="7104"/>
                  </a:cubicBezTo>
                  <a:lnTo>
                    <a:pt x="2254" y="7104"/>
                  </a:lnTo>
                  <a:cubicBezTo>
                    <a:pt x="1668" y="6662"/>
                    <a:pt x="1212" y="6074"/>
                    <a:pt x="935" y="5405"/>
                  </a:cubicBezTo>
                  <a:cubicBezTo>
                    <a:pt x="443" y="4242"/>
                    <a:pt x="197" y="1980"/>
                    <a:pt x="1902" y="685"/>
                  </a:cubicBezTo>
                  <a:cubicBezTo>
                    <a:pt x="2337" y="376"/>
                    <a:pt x="2898" y="184"/>
                    <a:pt x="3411" y="184"/>
                  </a:cubicBezTo>
                  <a:cubicBezTo>
                    <a:pt x="3827" y="184"/>
                    <a:pt x="4212" y="310"/>
                    <a:pt x="4476" y="603"/>
                  </a:cubicBezTo>
                  <a:cubicBezTo>
                    <a:pt x="5121" y="1248"/>
                    <a:pt x="4654" y="2292"/>
                    <a:pt x="3951" y="2292"/>
                  </a:cubicBezTo>
                  <a:cubicBezTo>
                    <a:pt x="3940" y="2292"/>
                    <a:pt x="3929" y="2292"/>
                    <a:pt x="3918" y="2291"/>
                  </a:cubicBezTo>
                  <a:cubicBezTo>
                    <a:pt x="3882" y="2297"/>
                    <a:pt x="3846" y="2300"/>
                    <a:pt x="3810" y="2300"/>
                  </a:cubicBezTo>
                  <a:cubicBezTo>
                    <a:pt x="3566" y="2300"/>
                    <a:pt x="3326" y="2161"/>
                    <a:pt x="3197" y="1947"/>
                  </a:cubicBezTo>
                  <a:cubicBezTo>
                    <a:pt x="3131" y="1832"/>
                    <a:pt x="3115" y="1717"/>
                    <a:pt x="3131" y="1586"/>
                  </a:cubicBezTo>
                  <a:cubicBezTo>
                    <a:pt x="3151" y="1329"/>
                    <a:pt x="3231" y="1251"/>
                    <a:pt x="3283" y="1251"/>
                  </a:cubicBezTo>
                  <a:cubicBezTo>
                    <a:pt x="3318" y="1251"/>
                    <a:pt x="3341" y="1285"/>
                    <a:pt x="3328" y="1324"/>
                  </a:cubicBezTo>
                  <a:cubicBezTo>
                    <a:pt x="3299" y="1575"/>
                    <a:pt x="3483" y="1774"/>
                    <a:pt x="3712" y="1774"/>
                  </a:cubicBezTo>
                  <a:cubicBezTo>
                    <a:pt x="3736" y="1774"/>
                    <a:pt x="3762" y="1771"/>
                    <a:pt x="3787" y="1766"/>
                  </a:cubicBezTo>
                  <a:cubicBezTo>
                    <a:pt x="4197" y="1701"/>
                    <a:pt x="4312" y="1160"/>
                    <a:pt x="3951" y="963"/>
                  </a:cubicBezTo>
                  <a:cubicBezTo>
                    <a:pt x="3851" y="911"/>
                    <a:pt x="3749" y="888"/>
                    <a:pt x="3649" y="888"/>
                  </a:cubicBezTo>
                  <a:cubicBezTo>
                    <a:pt x="3341" y="888"/>
                    <a:pt x="3066" y="1116"/>
                    <a:pt x="3017" y="1439"/>
                  </a:cubicBezTo>
                  <a:cubicBezTo>
                    <a:pt x="2951" y="1783"/>
                    <a:pt x="3115" y="2111"/>
                    <a:pt x="3410" y="2258"/>
                  </a:cubicBezTo>
                  <a:lnTo>
                    <a:pt x="3427" y="2275"/>
                  </a:lnTo>
                  <a:lnTo>
                    <a:pt x="3443" y="2275"/>
                  </a:lnTo>
                  <a:cubicBezTo>
                    <a:pt x="3541" y="2324"/>
                    <a:pt x="3640" y="2373"/>
                    <a:pt x="3754" y="2389"/>
                  </a:cubicBezTo>
                  <a:cubicBezTo>
                    <a:pt x="3852" y="2412"/>
                    <a:pt x="3949" y="2422"/>
                    <a:pt x="4043" y="2422"/>
                  </a:cubicBezTo>
                  <a:cubicBezTo>
                    <a:pt x="4647" y="2422"/>
                    <a:pt x="5159" y="1996"/>
                    <a:pt x="5230" y="1471"/>
                  </a:cubicBezTo>
                  <a:cubicBezTo>
                    <a:pt x="5262" y="1062"/>
                    <a:pt x="5098" y="652"/>
                    <a:pt x="4787" y="390"/>
                  </a:cubicBezTo>
                  <a:cubicBezTo>
                    <a:pt x="4404" y="92"/>
                    <a:pt x="3972" y="1"/>
                    <a:pt x="3582" y="1"/>
                  </a:cubicBezTo>
                  <a:close/>
                  <a:moveTo>
                    <a:pt x="2254" y="7104"/>
                  </a:moveTo>
                  <a:cubicBezTo>
                    <a:pt x="2257" y="7106"/>
                    <a:pt x="2260" y="7108"/>
                    <a:pt x="2263" y="7110"/>
                  </a:cubicBezTo>
                  <a:cubicBezTo>
                    <a:pt x="2264" y="7110"/>
                    <a:pt x="2261" y="7108"/>
                    <a:pt x="2254" y="710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9" name="Google Shape;3789;p5"/>
            <p:cNvSpPr/>
            <p:nvPr/>
          </p:nvSpPr>
          <p:spPr>
            <a:xfrm>
              <a:off x="9145326" y="3871647"/>
              <a:ext cx="87762" cy="145008"/>
            </a:xfrm>
            <a:custGeom>
              <a:avLst/>
              <a:gdLst/>
              <a:ahLst/>
              <a:cxnLst/>
              <a:rect l="l" t="t" r="r" b="b"/>
              <a:pathLst>
                <a:path w="2689" h="4443" extrusionOk="0">
                  <a:moveTo>
                    <a:pt x="1345" y="1"/>
                  </a:moveTo>
                  <a:cubicBezTo>
                    <a:pt x="1263" y="148"/>
                    <a:pt x="1148" y="296"/>
                    <a:pt x="1017" y="427"/>
                  </a:cubicBezTo>
                  <a:cubicBezTo>
                    <a:pt x="574" y="853"/>
                    <a:pt x="1" y="1722"/>
                    <a:pt x="738" y="2902"/>
                  </a:cubicBezTo>
                  <a:cubicBezTo>
                    <a:pt x="1017" y="3378"/>
                    <a:pt x="1230" y="3886"/>
                    <a:pt x="1345" y="4443"/>
                  </a:cubicBezTo>
                  <a:cubicBezTo>
                    <a:pt x="1459" y="3886"/>
                    <a:pt x="1673" y="3378"/>
                    <a:pt x="1968" y="2902"/>
                  </a:cubicBezTo>
                  <a:cubicBezTo>
                    <a:pt x="2689" y="1722"/>
                    <a:pt x="2115" y="853"/>
                    <a:pt x="1673" y="427"/>
                  </a:cubicBezTo>
                  <a:cubicBezTo>
                    <a:pt x="1541" y="296"/>
                    <a:pt x="1443" y="148"/>
                    <a:pt x="13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0" name="Google Shape;3790;p5"/>
            <p:cNvSpPr/>
            <p:nvPr/>
          </p:nvSpPr>
          <p:spPr>
            <a:xfrm>
              <a:off x="8928123" y="3845439"/>
              <a:ext cx="169617" cy="268052"/>
            </a:xfrm>
            <a:custGeom>
              <a:avLst/>
              <a:gdLst/>
              <a:ahLst/>
              <a:cxnLst/>
              <a:rect l="l" t="t" r="r" b="b"/>
              <a:pathLst>
                <a:path w="5197" h="8213" extrusionOk="0">
                  <a:moveTo>
                    <a:pt x="4115" y="1"/>
                  </a:moveTo>
                  <a:lnTo>
                    <a:pt x="4115" y="1"/>
                  </a:lnTo>
                  <a:cubicBezTo>
                    <a:pt x="4115" y="1"/>
                    <a:pt x="4180" y="624"/>
                    <a:pt x="3787" y="853"/>
                  </a:cubicBezTo>
                  <a:cubicBezTo>
                    <a:pt x="3394" y="1066"/>
                    <a:pt x="2836" y="1542"/>
                    <a:pt x="3427" y="2066"/>
                  </a:cubicBezTo>
                  <a:cubicBezTo>
                    <a:pt x="4033" y="2591"/>
                    <a:pt x="4197" y="3345"/>
                    <a:pt x="3672" y="4082"/>
                  </a:cubicBezTo>
                  <a:cubicBezTo>
                    <a:pt x="3672" y="4082"/>
                    <a:pt x="3984" y="2984"/>
                    <a:pt x="3246" y="2492"/>
                  </a:cubicBezTo>
                  <a:cubicBezTo>
                    <a:pt x="3047" y="2359"/>
                    <a:pt x="2888" y="2323"/>
                    <a:pt x="2773" y="2323"/>
                  </a:cubicBezTo>
                  <a:cubicBezTo>
                    <a:pt x="2632" y="2323"/>
                    <a:pt x="2558" y="2378"/>
                    <a:pt x="2558" y="2378"/>
                  </a:cubicBezTo>
                  <a:cubicBezTo>
                    <a:pt x="2623" y="2509"/>
                    <a:pt x="2656" y="2640"/>
                    <a:pt x="2673" y="2787"/>
                  </a:cubicBezTo>
                  <a:cubicBezTo>
                    <a:pt x="2689" y="3017"/>
                    <a:pt x="2197" y="3377"/>
                    <a:pt x="2558" y="3754"/>
                  </a:cubicBezTo>
                  <a:cubicBezTo>
                    <a:pt x="2902" y="4148"/>
                    <a:pt x="3131" y="4935"/>
                    <a:pt x="1935" y="5803"/>
                  </a:cubicBezTo>
                  <a:cubicBezTo>
                    <a:pt x="1935" y="5803"/>
                    <a:pt x="2558" y="4459"/>
                    <a:pt x="2197" y="3738"/>
                  </a:cubicBezTo>
                  <a:cubicBezTo>
                    <a:pt x="1837" y="3033"/>
                    <a:pt x="1378" y="3164"/>
                    <a:pt x="968" y="2574"/>
                  </a:cubicBezTo>
                  <a:cubicBezTo>
                    <a:pt x="968" y="2574"/>
                    <a:pt x="1" y="3099"/>
                    <a:pt x="738" y="4246"/>
                  </a:cubicBezTo>
                  <a:cubicBezTo>
                    <a:pt x="1607" y="5590"/>
                    <a:pt x="542" y="7295"/>
                    <a:pt x="1460" y="8213"/>
                  </a:cubicBezTo>
                  <a:cubicBezTo>
                    <a:pt x="1460" y="8213"/>
                    <a:pt x="1410" y="6852"/>
                    <a:pt x="2673" y="5623"/>
                  </a:cubicBezTo>
                  <a:cubicBezTo>
                    <a:pt x="3935" y="4394"/>
                    <a:pt x="5197" y="2869"/>
                    <a:pt x="41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1" name="Google Shape;3791;p5"/>
            <p:cNvSpPr/>
            <p:nvPr/>
          </p:nvSpPr>
          <p:spPr>
            <a:xfrm>
              <a:off x="9077374" y="3812802"/>
              <a:ext cx="98990" cy="147162"/>
            </a:xfrm>
            <a:custGeom>
              <a:avLst/>
              <a:gdLst/>
              <a:ahLst/>
              <a:cxnLst/>
              <a:rect l="l" t="t" r="r" b="b"/>
              <a:pathLst>
                <a:path w="3033" h="4509" extrusionOk="0">
                  <a:moveTo>
                    <a:pt x="2574" y="1"/>
                  </a:moveTo>
                  <a:lnTo>
                    <a:pt x="2574" y="1"/>
                  </a:lnTo>
                  <a:cubicBezTo>
                    <a:pt x="2542" y="263"/>
                    <a:pt x="2279" y="525"/>
                    <a:pt x="1624" y="820"/>
                  </a:cubicBezTo>
                  <a:cubicBezTo>
                    <a:pt x="968" y="1099"/>
                    <a:pt x="1214" y="1935"/>
                    <a:pt x="1279" y="2115"/>
                  </a:cubicBezTo>
                  <a:cubicBezTo>
                    <a:pt x="1342" y="2304"/>
                    <a:pt x="1390" y="2642"/>
                    <a:pt x="1207" y="2642"/>
                  </a:cubicBezTo>
                  <a:cubicBezTo>
                    <a:pt x="1199" y="2642"/>
                    <a:pt x="1190" y="2641"/>
                    <a:pt x="1181" y="2640"/>
                  </a:cubicBezTo>
                  <a:cubicBezTo>
                    <a:pt x="952" y="2607"/>
                    <a:pt x="1001" y="2492"/>
                    <a:pt x="1099" y="1820"/>
                  </a:cubicBezTo>
                  <a:cubicBezTo>
                    <a:pt x="1188" y="1300"/>
                    <a:pt x="845" y="1242"/>
                    <a:pt x="685" y="1242"/>
                  </a:cubicBezTo>
                  <a:cubicBezTo>
                    <a:pt x="638" y="1242"/>
                    <a:pt x="607" y="1247"/>
                    <a:pt x="607" y="1247"/>
                  </a:cubicBezTo>
                  <a:cubicBezTo>
                    <a:pt x="739" y="1427"/>
                    <a:pt x="739" y="1656"/>
                    <a:pt x="591" y="1820"/>
                  </a:cubicBezTo>
                  <a:cubicBezTo>
                    <a:pt x="345" y="2066"/>
                    <a:pt x="50" y="2345"/>
                    <a:pt x="312" y="3099"/>
                  </a:cubicBezTo>
                  <a:cubicBezTo>
                    <a:pt x="575" y="3853"/>
                    <a:pt x="1" y="4509"/>
                    <a:pt x="1" y="4509"/>
                  </a:cubicBezTo>
                  <a:cubicBezTo>
                    <a:pt x="3033" y="2001"/>
                    <a:pt x="2574" y="1"/>
                    <a:pt x="25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2" name="Google Shape;3792;p5"/>
            <p:cNvSpPr/>
            <p:nvPr/>
          </p:nvSpPr>
          <p:spPr>
            <a:xfrm>
              <a:off x="8881060" y="4092603"/>
              <a:ext cx="117169" cy="139134"/>
            </a:xfrm>
            <a:custGeom>
              <a:avLst/>
              <a:gdLst/>
              <a:ahLst/>
              <a:cxnLst/>
              <a:rect l="l" t="t" r="r" b="b"/>
              <a:pathLst>
                <a:path w="3590" h="4263" extrusionOk="0">
                  <a:moveTo>
                    <a:pt x="1869" y="1"/>
                  </a:moveTo>
                  <a:lnTo>
                    <a:pt x="1869" y="1"/>
                  </a:lnTo>
                  <a:cubicBezTo>
                    <a:pt x="1869" y="1"/>
                    <a:pt x="2000" y="279"/>
                    <a:pt x="1656" y="525"/>
                  </a:cubicBezTo>
                  <a:cubicBezTo>
                    <a:pt x="1312" y="771"/>
                    <a:pt x="0" y="2443"/>
                    <a:pt x="3590" y="4262"/>
                  </a:cubicBezTo>
                  <a:cubicBezTo>
                    <a:pt x="3590" y="4262"/>
                    <a:pt x="2738" y="3771"/>
                    <a:pt x="2639" y="2476"/>
                  </a:cubicBezTo>
                  <a:cubicBezTo>
                    <a:pt x="2541" y="1197"/>
                    <a:pt x="2820" y="509"/>
                    <a:pt x="18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3" name="Google Shape;3793;p5"/>
            <p:cNvSpPr/>
            <p:nvPr/>
          </p:nvSpPr>
          <p:spPr>
            <a:xfrm>
              <a:off x="8738760" y="4178211"/>
              <a:ext cx="256824" cy="189167"/>
            </a:xfrm>
            <a:custGeom>
              <a:avLst/>
              <a:gdLst/>
              <a:ahLst/>
              <a:cxnLst/>
              <a:rect l="l" t="t" r="r" b="b"/>
              <a:pathLst>
                <a:path w="7869" h="5796" extrusionOk="0">
                  <a:moveTo>
                    <a:pt x="4648" y="1"/>
                  </a:moveTo>
                  <a:cubicBezTo>
                    <a:pt x="4507" y="1"/>
                    <a:pt x="4372" y="44"/>
                    <a:pt x="4246" y="131"/>
                  </a:cubicBezTo>
                  <a:cubicBezTo>
                    <a:pt x="3883" y="394"/>
                    <a:pt x="3664" y="609"/>
                    <a:pt x="3478" y="609"/>
                  </a:cubicBezTo>
                  <a:cubicBezTo>
                    <a:pt x="3420" y="609"/>
                    <a:pt x="3366" y="588"/>
                    <a:pt x="3311" y="541"/>
                  </a:cubicBezTo>
                  <a:lnTo>
                    <a:pt x="3311" y="541"/>
                  </a:lnTo>
                  <a:cubicBezTo>
                    <a:pt x="3311" y="541"/>
                    <a:pt x="3000" y="1180"/>
                    <a:pt x="3688" y="1393"/>
                  </a:cubicBezTo>
                  <a:cubicBezTo>
                    <a:pt x="4360" y="1590"/>
                    <a:pt x="4836" y="1721"/>
                    <a:pt x="4737" y="2098"/>
                  </a:cubicBezTo>
                  <a:cubicBezTo>
                    <a:pt x="4639" y="2475"/>
                    <a:pt x="3688" y="2541"/>
                    <a:pt x="2574" y="2721"/>
                  </a:cubicBezTo>
                  <a:cubicBezTo>
                    <a:pt x="1459" y="2885"/>
                    <a:pt x="574" y="3164"/>
                    <a:pt x="607" y="4131"/>
                  </a:cubicBezTo>
                  <a:cubicBezTo>
                    <a:pt x="632" y="4885"/>
                    <a:pt x="488" y="5250"/>
                    <a:pt x="237" y="5250"/>
                  </a:cubicBezTo>
                  <a:cubicBezTo>
                    <a:pt x="166" y="5250"/>
                    <a:pt x="87" y="5221"/>
                    <a:pt x="0" y="5163"/>
                  </a:cubicBezTo>
                  <a:lnTo>
                    <a:pt x="0" y="5163"/>
                  </a:lnTo>
                  <a:cubicBezTo>
                    <a:pt x="0" y="5164"/>
                    <a:pt x="249" y="5795"/>
                    <a:pt x="1194" y="5795"/>
                  </a:cubicBezTo>
                  <a:cubicBezTo>
                    <a:pt x="1388" y="5795"/>
                    <a:pt x="1612" y="5769"/>
                    <a:pt x="1869" y="5704"/>
                  </a:cubicBezTo>
                  <a:cubicBezTo>
                    <a:pt x="3377" y="5327"/>
                    <a:pt x="3557" y="4114"/>
                    <a:pt x="4196" y="3360"/>
                  </a:cubicBezTo>
                  <a:cubicBezTo>
                    <a:pt x="4836" y="2606"/>
                    <a:pt x="5475" y="1983"/>
                    <a:pt x="7868" y="1934"/>
                  </a:cubicBezTo>
                  <a:cubicBezTo>
                    <a:pt x="7868" y="1934"/>
                    <a:pt x="6409" y="1820"/>
                    <a:pt x="5852" y="951"/>
                  </a:cubicBezTo>
                  <a:cubicBezTo>
                    <a:pt x="5455" y="326"/>
                    <a:pt x="5032" y="1"/>
                    <a:pt x="464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4" name="Google Shape;3794;p5"/>
            <p:cNvSpPr/>
            <p:nvPr/>
          </p:nvSpPr>
          <p:spPr>
            <a:xfrm>
              <a:off x="8869278" y="4256215"/>
              <a:ext cx="250950" cy="205551"/>
            </a:xfrm>
            <a:custGeom>
              <a:avLst/>
              <a:gdLst/>
              <a:ahLst/>
              <a:cxnLst/>
              <a:rect l="l" t="t" r="r" b="b"/>
              <a:pathLst>
                <a:path w="7689" h="6298" extrusionOk="0">
                  <a:moveTo>
                    <a:pt x="3368" y="1"/>
                  </a:moveTo>
                  <a:cubicBezTo>
                    <a:pt x="3322" y="1"/>
                    <a:pt x="3276" y="1"/>
                    <a:pt x="3230" y="3"/>
                  </a:cubicBezTo>
                  <a:cubicBezTo>
                    <a:pt x="2656" y="20"/>
                    <a:pt x="2099" y="167"/>
                    <a:pt x="1607" y="462"/>
                  </a:cubicBezTo>
                  <a:cubicBezTo>
                    <a:pt x="1443" y="561"/>
                    <a:pt x="1279" y="675"/>
                    <a:pt x="1132" y="806"/>
                  </a:cubicBezTo>
                  <a:cubicBezTo>
                    <a:pt x="1" y="1806"/>
                    <a:pt x="361" y="3888"/>
                    <a:pt x="1705" y="4199"/>
                  </a:cubicBezTo>
                  <a:cubicBezTo>
                    <a:pt x="1850" y="4242"/>
                    <a:pt x="1997" y="4263"/>
                    <a:pt x="2141" y="4263"/>
                  </a:cubicBezTo>
                  <a:cubicBezTo>
                    <a:pt x="2603" y="4263"/>
                    <a:pt x="3045" y="4053"/>
                    <a:pt x="3345" y="3691"/>
                  </a:cubicBezTo>
                  <a:cubicBezTo>
                    <a:pt x="3656" y="3232"/>
                    <a:pt x="3656" y="2659"/>
                    <a:pt x="3345" y="2200"/>
                  </a:cubicBezTo>
                  <a:cubicBezTo>
                    <a:pt x="3133" y="1914"/>
                    <a:pt x="2806" y="1758"/>
                    <a:pt x="2468" y="1758"/>
                  </a:cubicBezTo>
                  <a:cubicBezTo>
                    <a:pt x="2282" y="1758"/>
                    <a:pt x="2093" y="1806"/>
                    <a:pt x="1918" y="1905"/>
                  </a:cubicBezTo>
                  <a:cubicBezTo>
                    <a:pt x="1640" y="2069"/>
                    <a:pt x="1509" y="2413"/>
                    <a:pt x="1607" y="2724"/>
                  </a:cubicBezTo>
                  <a:cubicBezTo>
                    <a:pt x="1640" y="2823"/>
                    <a:pt x="1689" y="2905"/>
                    <a:pt x="1755" y="2970"/>
                  </a:cubicBezTo>
                  <a:cubicBezTo>
                    <a:pt x="1856" y="3071"/>
                    <a:pt x="1994" y="3114"/>
                    <a:pt x="2132" y="3114"/>
                  </a:cubicBezTo>
                  <a:cubicBezTo>
                    <a:pt x="2374" y="3114"/>
                    <a:pt x="2614" y="2983"/>
                    <a:pt x="2656" y="2806"/>
                  </a:cubicBezTo>
                  <a:cubicBezTo>
                    <a:pt x="2715" y="2555"/>
                    <a:pt x="2509" y="2305"/>
                    <a:pt x="2252" y="2305"/>
                  </a:cubicBezTo>
                  <a:cubicBezTo>
                    <a:pt x="2223" y="2305"/>
                    <a:pt x="2194" y="2308"/>
                    <a:pt x="2164" y="2314"/>
                  </a:cubicBezTo>
                  <a:cubicBezTo>
                    <a:pt x="1902" y="2380"/>
                    <a:pt x="1935" y="2528"/>
                    <a:pt x="1837" y="2528"/>
                  </a:cubicBezTo>
                  <a:cubicBezTo>
                    <a:pt x="1831" y="2528"/>
                    <a:pt x="1826" y="2529"/>
                    <a:pt x="1822" y="2529"/>
                  </a:cubicBezTo>
                  <a:cubicBezTo>
                    <a:pt x="1738" y="2529"/>
                    <a:pt x="1738" y="2396"/>
                    <a:pt x="1738" y="2396"/>
                  </a:cubicBezTo>
                  <a:cubicBezTo>
                    <a:pt x="1738" y="2200"/>
                    <a:pt x="1853" y="2019"/>
                    <a:pt x="2033" y="1937"/>
                  </a:cubicBezTo>
                  <a:cubicBezTo>
                    <a:pt x="2170" y="1864"/>
                    <a:pt x="2318" y="1829"/>
                    <a:pt x="2465" y="1829"/>
                  </a:cubicBezTo>
                  <a:cubicBezTo>
                    <a:pt x="2779" y="1829"/>
                    <a:pt x="3089" y="1987"/>
                    <a:pt x="3279" y="2265"/>
                  </a:cubicBezTo>
                  <a:cubicBezTo>
                    <a:pt x="3541" y="2675"/>
                    <a:pt x="3541" y="3216"/>
                    <a:pt x="3246" y="3626"/>
                  </a:cubicBezTo>
                  <a:cubicBezTo>
                    <a:pt x="3017" y="3944"/>
                    <a:pt x="2581" y="4133"/>
                    <a:pt x="2136" y="4133"/>
                  </a:cubicBezTo>
                  <a:cubicBezTo>
                    <a:pt x="2008" y="4133"/>
                    <a:pt x="1879" y="4118"/>
                    <a:pt x="1755" y="4085"/>
                  </a:cubicBezTo>
                  <a:cubicBezTo>
                    <a:pt x="542" y="3790"/>
                    <a:pt x="214" y="1855"/>
                    <a:pt x="1263" y="938"/>
                  </a:cubicBezTo>
                  <a:cubicBezTo>
                    <a:pt x="1740" y="491"/>
                    <a:pt x="2321" y="318"/>
                    <a:pt x="2910" y="318"/>
                  </a:cubicBezTo>
                  <a:cubicBezTo>
                    <a:pt x="3616" y="318"/>
                    <a:pt x="4331" y="567"/>
                    <a:pt x="4885" y="888"/>
                  </a:cubicBezTo>
                  <a:cubicBezTo>
                    <a:pt x="5820" y="1413"/>
                    <a:pt x="6557" y="2249"/>
                    <a:pt x="6951" y="3249"/>
                  </a:cubicBezTo>
                  <a:cubicBezTo>
                    <a:pt x="7278" y="4052"/>
                    <a:pt x="7442" y="4921"/>
                    <a:pt x="7459" y="5789"/>
                  </a:cubicBezTo>
                  <a:cubicBezTo>
                    <a:pt x="7459" y="5937"/>
                    <a:pt x="7442" y="6084"/>
                    <a:pt x="7426" y="6232"/>
                  </a:cubicBezTo>
                  <a:lnTo>
                    <a:pt x="7426" y="6297"/>
                  </a:lnTo>
                  <a:cubicBezTo>
                    <a:pt x="7426" y="6265"/>
                    <a:pt x="7426" y="6248"/>
                    <a:pt x="7442" y="6232"/>
                  </a:cubicBezTo>
                  <a:lnTo>
                    <a:pt x="7459" y="6084"/>
                  </a:lnTo>
                  <a:cubicBezTo>
                    <a:pt x="7459" y="6074"/>
                    <a:pt x="7459" y="6063"/>
                    <a:pt x="7459" y="6052"/>
                  </a:cubicBezTo>
                  <a:cubicBezTo>
                    <a:pt x="7688" y="4855"/>
                    <a:pt x="7541" y="3626"/>
                    <a:pt x="7016" y="2528"/>
                  </a:cubicBezTo>
                  <a:cubicBezTo>
                    <a:pt x="6331" y="1109"/>
                    <a:pt x="4979" y="1"/>
                    <a:pt x="336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5" name="Google Shape;3795;p5"/>
            <p:cNvSpPr/>
            <p:nvPr/>
          </p:nvSpPr>
          <p:spPr>
            <a:xfrm>
              <a:off x="9008281" y="4318552"/>
              <a:ext cx="99087" cy="106823"/>
            </a:xfrm>
            <a:custGeom>
              <a:avLst/>
              <a:gdLst/>
              <a:ahLst/>
              <a:cxnLst/>
              <a:rect l="l" t="t" r="r" b="b"/>
              <a:pathLst>
                <a:path w="3036" h="3273" extrusionOk="0">
                  <a:moveTo>
                    <a:pt x="729" y="1"/>
                  </a:moveTo>
                  <a:cubicBezTo>
                    <a:pt x="62" y="1"/>
                    <a:pt x="0" y="784"/>
                    <a:pt x="1102" y="962"/>
                  </a:cubicBezTo>
                  <a:cubicBezTo>
                    <a:pt x="2347" y="1175"/>
                    <a:pt x="3036" y="3273"/>
                    <a:pt x="3036" y="3273"/>
                  </a:cubicBezTo>
                  <a:cubicBezTo>
                    <a:pt x="3036" y="3273"/>
                    <a:pt x="2741" y="1011"/>
                    <a:pt x="1462" y="241"/>
                  </a:cubicBezTo>
                  <a:cubicBezTo>
                    <a:pt x="1175" y="69"/>
                    <a:pt x="926" y="1"/>
                    <a:pt x="72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6" name="Google Shape;3796;p5"/>
            <p:cNvSpPr/>
            <p:nvPr/>
          </p:nvSpPr>
          <p:spPr>
            <a:xfrm>
              <a:off x="8808833" y="4310328"/>
              <a:ext cx="170694" cy="147293"/>
            </a:xfrm>
            <a:custGeom>
              <a:avLst/>
              <a:gdLst/>
              <a:ahLst/>
              <a:cxnLst/>
              <a:rect l="l" t="t" r="r" b="b"/>
              <a:pathLst>
                <a:path w="5230" h="4513" extrusionOk="0">
                  <a:moveTo>
                    <a:pt x="2181" y="1"/>
                  </a:moveTo>
                  <a:cubicBezTo>
                    <a:pt x="2017" y="197"/>
                    <a:pt x="1902" y="427"/>
                    <a:pt x="1820" y="673"/>
                  </a:cubicBezTo>
                  <a:cubicBezTo>
                    <a:pt x="1689" y="1083"/>
                    <a:pt x="1131" y="1312"/>
                    <a:pt x="574" y="1689"/>
                  </a:cubicBezTo>
                  <a:cubicBezTo>
                    <a:pt x="0" y="2082"/>
                    <a:pt x="99" y="2689"/>
                    <a:pt x="214" y="3033"/>
                  </a:cubicBezTo>
                  <a:cubicBezTo>
                    <a:pt x="279" y="3263"/>
                    <a:pt x="246" y="3508"/>
                    <a:pt x="132" y="3722"/>
                  </a:cubicBezTo>
                  <a:cubicBezTo>
                    <a:pt x="394" y="3492"/>
                    <a:pt x="722" y="3312"/>
                    <a:pt x="1066" y="3230"/>
                  </a:cubicBezTo>
                  <a:cubicBezTo>
                    <a:pt x="1672" y="3050"/>
                    <a:pt x="1656" y="2754"/>
                    <a:pt x="1640" y="2279"/>
                  </a:cubicBezTo>
                  <a:cubicBezTo>
                    <a:pt x="1640" y="1878"/>
                    <a:pt x="1815" y="1852"/>
                    <a:pt x="1859" y="1852"/>
                  </a:cubicBezTo>
                  <a:cubicBezTo>
                    <a:pt x="1866" y="1852"/>
                    <a:pt x="1869" y="1853"/>
                    <a:pt x="1869" y="1853"/>
                  </a:cubicBezTo>
                  <a:cubicBezTo>
                    <a:pt x="1877" y="1852"/>
                    <a:pt x="1886" y="1852"/>
                    <a:pt x="1893" y="1852"/>
                  </a:cubicBezTo>
                  <a:cubicBezTo>
                    <a:pt x="2160" y="1852"/>
                    <a:pt x="2098" y="2386"/>
                    <a:pt x="2066" y="2673"/>
                  </a:cubicBezTo>
                  <a:cubicBezTo>
                    <a:pt x="1967" y="3197"/>
                    <a:pt x="2115" y="3754"/>
                    <a:pt x="2492" y="4164"/>
                  </a:cubicBezTo>
                  <a:cubicBezTo>
                    <a:pt x="2731" y="4425"/>
                    <a:pt x="3047" y="4513"/>
                    <a:pt x="3363" y="4513"/>
                  </a:cubicBezTo>
                  <a:cubicBezTo>
                    <a:pt x="3762" y="4513"/>
                    <a:pt x="4163" y="4372"/>
                    <a:pt x="4410" y="4262"/>
                  </a:cubicBezTo>
                  <a:cubicBezTo>
                    <a:pt x="4522" y="4214"/>
                    <a:pt x="4642" y="4189"/>
                    <a:pt x="4763" y="4189"/>
                  </a:cubicBezTo>
                  <a:cubicBezTo>
                    <a:pt x="4926" y="4189"/>
                    <a:pt x="5088" y="4234"/>
                    <a:pt x="5229" y="4328"/>
                  </a:cubicBezTo>
                  <a:cubicBezTo>
                    <a:pt x="5082" y="3459"/>
                    <a:pt x="4639" y="3197"/>
                    <a:pt x="4016" y="3131"/>
                  </a:cubicBezTo>
                  <a:cubicBezTo>
                    <a:pt x="3393" y="3066"/>
                    <a:pt x="2541" y="2853"/>
                    <a:pt x="2197" y="1771"/>
                  </a:cubicBezTo>
                  <a:cubicBezTo>
                    <a:pt x="1869" y="689"/>
                    <a:pt x="2180" y="1"/>
                    <a:pt x="218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7" name="Google Shape;3797;p5"/>
            <p:cNvSpPr/>
            <p:nvPr/>
          </p:nvSpPr>
          <p:spPr>
            <a:xfrm>
              <a:off x="8836118" y="4409317"/>
              <a:ext cx="41743" cy="65275"/>
            </a:xfrm>
            <a:custGeom>
              <a:avLst/>
              <a:gdLst/>
              <a:ahLst/>
              <a:cxnLst/>
              <a:rect l="l" t="t" r="r" b="b"/>
              <a:pathLst>
                <a:path w="1279" h="2000" extrusionOk="0">
                  <a:moveTo>
                    <a:pt x="951" y="0"/>
                  </a:moveTo>
                  <a:cubicBezTo>
                    <a:pt x="951" y="0"/>
                    <a:pt x="951" y="1"/>
                    <a:pt x="951" y="1"/>
                  </a:cubicBezTo>
                  <a:lnTo>
                    <a:pt x="951" y="1"/>
                  </a:lnTo>
                  <a:cubicBezTo>
                    <a:pt x="951" y="0"/>
                    <a:pt x="951" y="0"/>
                    <a:pt x="951" y="0"/>
                  </a:cubicBezTo>
                  <a:close/>
                  <a:moveTo>
                    <a:pt x="951" y="1"/>
                  </a:moveTo>
                  <a:cubicBezTo>
                    <a:pt x="950" y="12"/>
                    <a:pt x="926" y="113"/>
                    <a:pt x="509" y="361"/>
                  </a:cubicBezTo>
                  <a:cubicBezTo>
                    <a:pt x="164" y="541"/>
                    <a:pt x="0" y="934"/>
                    <a:pt x="115" y="1295"/>
                  </a:cubicBezTo>
                  <a:cubicBezTo>
                    <a:pt x="148" y="1377"/>
                    <a:pt x="164" y="1459"/>
                    <a:pt x="181" y="1541"/>
                  </a:cubicBezTo>
                  <a:cubicBezTo>
                    <a:pt x="230" y="1770"/>
                    <a:pt x="263" y="2000"/>
                    <a:pt x="263" y="2000"/>
                  </a:cubicBezTo>
                  <a:cubicBezTo>
                    <a:pt x="263" y="2000"/>
                    <a:pt x="263" y="1852"/>
                    <a:pt x="787" y="1557"/>
                  </a:cubicBezTo>
                  <a:cubicBezTo>
                    <a:pt x="804" y="1557"/>
                    <a:pt x="804" y="1541"/>
                    <a:pt x="820" y="1541"/>
                  </a:cubicBezTo>
                  <a:cubicBezTo>
                    <a:pt x="1279" y="1246"/>
                    <a:pt x="1099" y="836"/>
                    <a:pt x="1017" y="574"/>
                  </a:cubicBezTo>
                  <a:cubicBezTo>
                    <a:pt x="951" y="394"/>
                    <a:pt x="935" y="197"/>
                    <a:pt x="95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8" name="Google Shape;3798;p5"/>
            <p:cNvSpPr/>
            <p:nvPr/>
          </p:nvSpPr>
          <p:spPr>
            <a:xfrm>
              <a:off x="8650476" y="4128700"/>
              <a:ext cx="225786" cy="159271"/>
            </a:xfrm>
            <a:custGeom>
              <a:avLst/>
              <a:gdLst/>
              <a:ahLst/>
              <a:cxnLst/>
              <a:rect l="l" t="t" r="r" b="b"/>
              <a:pathLst>
                <a:path w="6918" h="4880" extrusionOk="0">
                  <a:moveTo>
                    <a:pt x="4972" y="0"/>
                  </a:moveTo>
                  <a:cubicBezTo>
                    <a:pt x="4750" y="0"/>
                    <a:pt x="4501" y="52"/>
                    <a:pt x="4230" y="173"/>
                  </a:cubicBezTo>
                  <a:cubicBezTo>
                    <a:pt x="2771" y="829"/>
                    <a:pt x="3033" y="3304"/>
                    <a:pt x="4771" y="3664"/>
                  </a:cubicBezTo>
                  <a:cubicBezTo>
                    <a:pt x="4984" y="3697"/>
                    <a:pt x="5180" y="3730"/>
                    <a:pt x="5344" y="3746"/>
                  </a:cubicBezTo>
                  <a:cubicBezTo>
                    <a:pt x="4885" y="3828"/>
                    <a:pt x="4459" y="3976"/>
                    <a:pt x="4033" y="4189"/>
                  </a:cubicBezTo>
                  <a:cubicBezTo>
                    <a:pt x="3885" y="4254"/>
                    <a:pt x="3656" y="4336"/>
                    <a:pt x="3607" y="4353"/>
                  </a:cubicBezTo>
                  <a:cubicBezTo>
                    <a:pt x="3152" y="4525"/>
                    <a:pt x="2723" y="4601"/>
                    <a:pt x="2336" y="4601"/>
                  </a:cubicBezTo>
                  <a:cubicBezTo>
                    <a:pt x="1507" y="4601"/>
                    <a:pt x="870" y="4254"/>
                    <a:pt x="591" y="3763"/>
                  </a:cubicBezTo>
                  <a:cubicBezTo>
                    <a:pt x="345" y="3353"/>
                    <a:pt x="328" y="2861"/>
                    <a:pt x="558" y="2435"/>
                  </a:cubicBezTo>
                  <a:cubicBezTo>
                    <a:pt x="558" y="2435"/>
                    <a:pt x="558" y="2419"/>
                    <a:pt x="558" y="2419"/>
                  </a:cubicBezTo>
                  <a:cubicBezTo>
                    <a:pt x="771" y="2104"/>
                    <a:pt x="1111" y="1957"/>
                    <a:pt x="1426" y="1957"/>
                  </a:cubicBezTo>
                  <a:cubicBezTo>
                    <a:pt x="1718" y="1957"/>
                    <a:pt x="1989" y="2084"/>
                    <a:pt x="2115" y="2320"/>
                  </a:cubicBezTo>
                  <a:cubicBezTo>
                    <a:pt x="2230" y="2451"/>
                    <a:pt x="2295" y="2615"/>
                    <a:pt x="2295" y="2796"/>
                  </a:cubicBezTo>
                  <a:cubicBezTo>
                    <a:pt x="2295" y="2943"/>
                    <a:pt x="2230" y="3091"/>
                    <a:pt x="2115" y="3205"/>
                  </a:cubicBezTo>
                  <a:cubicBezTo>
                    <a:pt x="2009" y="3302"/>
                    <a:pt x="1951" y="3333"/>
                    <a:pt x="1922" y="3333"/>
                  </a:cubicBezTo>
                  <a:cubicBezTo>
                    <a:pt x="1897" y="3333"/>
                    <a:pt x="1894" y="3310"/>
                    <a:pt x="1902" y="3287"/>
                  </a:cubicBezTo>
                  <a:cubicBezTo>
                    <a:pt x="2017" y="3028"/>
                    <a:pt x="1727" y="2859"/>
                    <a:pt x="1474" y="2859"/>
                  </a:cubicBezTo>
                  <a:cubicBezTo>
                    <a:pt x="1295" y="2859"/>
                    <a:pt x="1134" y="2943"/>
                    <a:pt x="1148" y="3140"/>
                  </a:cubicBezTo>
                  <a:cubicBezTo>
                    <a:pt x="1137" y="3414"/>
                    <a:pt x="1376" y="3542"/>
                    <a:pt x="1629" y="3542"/>
                  </a:cubicBezTo>
                  <a:cubicBezTo>
                    <a:pt x="1753" y="3542"/>
                    <a:pt x="1881" y="3511"/>
                    <a:pt x="1984" y="3451"/>
                  </a:cubicBezTo>
                  <a:cubicBezTo>
                    <a:pt x="2000" y="3451"/>
                    <a:pt x="2000" y="3435"/>
                    <a:pt x="2017" y="3435"/>
                  </a:cubicBezTo>
                  <a:cubicBezTo>
                    <a:pt x="2050" y="3419"/>
                    <a:pt x="2066" y="3402"/>
                    <a:pt x="2082" y="3386"/>
                  </a:cubicBezTo>
                  <a:lnTo>
                    <a:pt x="2099" y="3369"/>
                  </a:lnTo>
                  <a:cubicBezTo>
                    <a:pt x="2394" y="3074"/>
                    <a:pt x="2427" y="2615"/>
                    <a:pt x="2181" y="2288"/>
                  </a:cubicBezTo>
                  <a:cubicBezTo>
                    <a:pt x="2042" y="2011"/>
                    <a:pt x="1730" y="1859"/>
                    <a:pt x="1395" y="1859"/>
                  </a:cubicBezTo>
                  <a:cubicBezTo>
                    <a:pt x="1055" y="1859"/>
                    <a:pt x="691" y="2015"/>
                    <a:pt x="460" y="2353"/>
                  </a:cubicBezTo>
                  <a:cubicBezTo>
                    <a:pt x="1" y="2943"/>
                    <a:pt x="132" y="4123"/>
                    <a:pt x="935" y="4582"/>
                  </a:cubicBezTo>
                  <a:cubicBezTo>
                    <a:pt x="1300" y="4780"/>
                    <a:pt x="1722" y="4879"/>
                    <a:pt x="2135" y="4879"/>
                  </a:cubicBezTo>
                  <a:cubicBezTo>
                    <a:pt x="2167" y="4879"/>
                    <a:pt x="2198" y="4879"/>
                    <a:pt x="2230" y="4877"/>
                  </a:cubicBezTo>
                  <a:cubicBezTo>
                    <a:pt x="3131" y="4845"/>
                    <a:pt x="3853" y="4353"/>
                    <a:pt x="5033" y="3992"/>
                  </a:cubicBezTo>
                  <a:cubicBezTo>
                    <a:pt x="5459" y="3894"/>
                    <a:pt x="5902" y="3828"/>
                    <a:pt x="6344" y="3796"/>
                  </a:cubicBezTo>
                  <a:cubicBezTo>
                    <a:pt x="6541" y="3779"/>
                    <a:pt x="6737" y="3714"/>
                    <a:pt x="6918" y="3615"/>
                  </a:cubicBezTo>
                  <a:lnTo>
                    <a:pt x="6918" y="3615"/>
                  </a:lnTo>
                  <a:cubicBezTo>
                    <a:pt x="6918" y="3615"/>
                    <a:pt x="6795" y="3644"/>
                    <a:pt x="6639" y="3644"/>
                  </a:cubicBezTo>
                  <a:cubicBezTo>
                    <a:pt x="6483" y="3644"/>
                    <a:pt x="6295" y="3615"/>
                    <a:pt x="6164" y="3500"/>
                  </a:cubicBezTo>
                  <a:cubicBezTo>
                    <a:pt x="5902" y="3255"/>
                    <a:pt x="5918" y="3369"/>
                    <a:pt x="5623" y="3271"/>
                  </a:cubicBezTo>
                  <a:cubicBezTo>
                    <a:pt x="5459" y="3222"/>
                    <a:pt x="5361" y="3074"/>
                    <a:pt x="5361" y="2910"/>
                  </a:cubicBezTo>
                  <a:cubicBezTo>
                    <a:pt x="5164" y="3074"/>
                    <a:pt x="5131" y="3353"/>
                    <a:pt x="5279" y="3566"/>
                  </a:cubicBezTo>
                  <a:cubicBezTo>
                    <a:pt x="5279" y="3566"/>
                    <a:pt x="4557" y="3566"/>
                    <a:pt x="4377" y="3189"/>
                  </a:cubicBezTo>
                  <a:cubicBezTo>
                    <a:pt x="4213" y="2828"/>
                    <a:pt x="4410" y="2828"/>
                    <a:pt x="4557" y="2746"/>
                  </a:cubicBezTo>
                  <a:cubicBezTo>
                    <a:pt x="4689" y="2665"/>
                    <a:pt x="4738" y="2517"/>
                    <a:pt x="4590" y="2320"/>
                  </a:cubicBezTo>
                  <a:cubicBezTo>
                    <a:pt x="4443" y="2107"/>
                    <a:pt x="4459" y="1747"/>
                    <a:pt x="4738" y="1730"/>
                  </a:cubicBezTo>
                  <a:cubicBezTo>
                    <a:pt x="4660" y="1561"/>
                    <a:pt x="4489" y="1464"/>
                    <a:pt x="4315" y="1464"/>
                  </a:cubicBezTo>
                  <a:cubicBezTo>
                    <a:pt x="4270" y="1464"/>
                    <a:pt x="4224" y="1471"/>
                    <a:pt x="4180" y="1484"/>
                  </a:cubicBezTo>
                  <a:cubicBezTo>
                    <a:pt x="3738" y="1550"/>
                    <a:pt x="3738" y="2156"/>
                    <a:pt x="3738" y="2156"/>
                  </a:cubicBezTo>
                  <a:cubicBezTo>
                    <a:pt x="3738" y="2156"/>
                    <a:pt x="3443" y="1419"/>
                    <a:pt x="3918" y="1042"/>
                  </a:cubicBezTo>
                  <a:cubicBezTo>
                    <a:pt x="4109" y="895"/>
                    <a:pt x="4260" y="840"/>
                    <a:pt x="4378" y="840"/>
                  </a:cubicBezTo>
                  <a:cubicBezTo>
                    <a:pt x="4563" y="840"/>
                    <a:pt x="4665" y="977"/>
                    <a:pt x="4705" y="1107"/>
                  </a:cubicBezTo>
                  <a:cubicBezTo>
                    <a:pt x="4758" y="1293"/>
                    <a:pt x="4865" y="1446"/>
                    <a:pt x="5007" y="1446"/>
                  </a:cubicBezTo>
                  <a:cubicBezTo>
                    <a:pt x="5041" y="1446"/>
                    <a:pt x="5077" y="1438"/>
                    <a:pt x="5115" y="1419"/>
                  </a:cubicBezTo>
                  <a:cubicBezTo>
                    <a:pt x="5255" y="1354"/>
                    <a:pt x="5367" y="1261"/>
                    <a:pt x="5464" y="1261"/>
                  </a:cubicBezTo>
                  <a:cubicBezTo>
                    <a:pt x="5515" y="1261"/>
                    <a:pt x="5562" y="1286"/>
                    <a:pt x="5606" y="1353"/>
                  </a:cubicBezTo>
                  <a:cubicBezTo>
                    <a:pt x="5721" y="1599"/>
                    <a:pt x="5606" y="1911"/>
                    <a:pt x="5344" y="2009"/>
                  </a:cubicBezTo>
                  <a:cubicBezTo>
                    <a:pt x="5344" y="2009"/>
                    <a:pt x="5355" y="2010"/>
                    <a:pt x="5375" y="2010"/>
                  </a:cubicBezTo>
                  <a:cubicBezTo>
                    <a:pt x="5516" y="2010"/>
                    <a:pt x="6084" y="1972"/>
                    <a:pt x="6213" y="1370"/>
                  </a:cubicBezTo>
                  <a:cubicBezTo>
                    <a:pt x="6331" y="832"/>
                    <a:pt x="5861" y="0"/>
                    <a:pt x="49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9" name="Google Shape;3799;p5"/>
            <p:cNvSpPr/>
            <p:nvPr/>
          </p:nvSpPr>
          <p:spPr>
            <a:xfrm>
              <a:off x="8614118" y="4214047"/>
              <a:ext cx="151960" cy="107541"/>
            </a:xfrm>
            <a:custGeom>
              <a:avLst/>
              <a:gdLst/>
              <a:ahLst/>
              <a:cxnLst/>
              <a:rect l="l" t="t" r="r" b="b"/>
              <a:pathLst>
                <a:path w="4656" h="3295" extrusionOk="0">
                  <a:moveTo>
                    <a:pt x="852" y="0"/>
                  </a:moveTo>
                  <a:cubicBezTo>
                    <a:pt x="852" y="1"/>
                    <a:pt x="0" y="918"/>
                    <a:pt x="557" y="1721"/>
                  </a:cubicBezTo>
                  <a:cubicBezTo>
                    <a:pt x="885" y="2180"/>
                    <a:pt x="1393" y="2459"/>
                    <a:pt x="1951" y="2492"/>
                  </a:cubicBezTo>
                  <a:cubicBezTo>
                    <a:pt x="1885" y="2492"/>
                    <a:pt x="1475" y="2492"/>
                    <a:pt x="1311" y="2721"/>
                  </a:cubicBezTo>
                  <a:cubicBezTo>
                    <a:pt x="1180" y="2885"/>
                    <a:pt x="1131" y="3098"/>
                    <a:pt x="1164" y="3295"/>
                  </a:cubicBezTo>
                  <a:cubicBezTo>
                    <a:pt x="1218" y="3214"/>
                    <a:pt x="1316" y="3155"/>
                    <a:pt x="1422" y="3155"/>
                  </a:cubicBezTo>
                  <a:cubicBezTo>
                    <a:pt x="1445" y="3155"/>
                    <a:pt x="1468" y="3158"/>
                    <a:pt x="1492" y="3164"/>
                  </a:cubicBezTo>
                  <a:cubicBezTo>
                    <a:pt x="1600" y="3200"/>
                    <a:pt x="1762" y="3280"/>
                    <a:pt x="1949" y="3280"/>
                  </a:cubicBezTo>
                  <a:cubicBezTo>
                    <a:pt x="2103" y="3280"/>
                    <a:pt x="2273" y="3226"/>
                    <a:pt x="2442" y="3049"/>
                  </a:cubicBezTo>
                  <a:cubicBezTo>
                    <a:pt x="2836" y="2639"/>
                    <a:pt x="3327" y="2869"/>
                    <a:pt x="4655" y="2164"/>
                  </a:cubicBezTo>
                  <a:cubicBezTo>
                    <a:pt x="4655" y="2164"/>
                    <a:pt x="4655" y="2164"/>
                    <a:pt x="4655" y="2164"/>
                  </a:cubicBezTo>
                  <a:cubicBezTo>
                    <a:pt x="4631" y="2164"/>
                    <a:pt x="3922" y="2456"/>
                    <a:pt x="3121" y="2456"/>
                  </a:cubicBezTo>
                  <a:cubicBezTo>
                    <a:pt x="2658" y="2456"/>
                    <a:pt x="2164" y="2358"/>
                    <a:pt x="1754" y="2049"/>
                  </a:cubicBezTo>
                  <a:cubicBezTo>
                    <a:pt x="1115" y="1574"/>
                    <a:pt x="770" y="787"/>
                    <a:pt x="85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0" name="Google Shape;3800;p5"/>
            <p:cNvSpPr/>
            <p:nvPr/>
          </p:nvSpPr>
          <p:spPr>
            <a:xfrm>
              <a:off x="8815263" y="3971681"/>
              <a:ext cx="144454" cy="204931"/>
            </a:xfrm>
            <a:custGeom>
              <a:avLst/>
              <a:gdLst/>
              <a:ahLst/>
              <a:cxnLst/>
              <a:rect l="l" t="t" r="r" b="b"/>
              <a:pathLst>
                <a:path w="4426" h="6279" extrusionOk="0">
                  <a:moveTo>
                    <a:pt x="2630" y="0"/>
                  </a:moveTo>
                  <a:cubicBezTo>
                    <a:pt x="2138" y="0"/>
                    <a:pt x="1623" y="202"/>
                    <a:pt x="1279" y="608"/>
                  </a:cubicBezTo>
                  <a:cubicBezTo>
                    <a:pt x="0" y="2247"/>
                    <a:pt x="902" y="4263"/>
                    <a:pt x="1656" y="5115"/>
                  </a:cubicBezTo>
                  <a:cubicBezTo>
                    <a:pt x="2082" y="5640"/>
                    <a:pt x="2639" y="6033"/>
                    <a:pt x="3262" y="6279"/>
                  </a:cubicBezTo>
                  <a:cubicBezTo>
                    <a:pt x="2688" y="6017"/>
                    <a:pt x="2180" y="5623"/>
                    <a:pt x="1770" y="5132"/>
                  </a:cubicBezTo>
                  <a:cubicBezTo>
                    <a:pt x="1492" y="4738"/>
                    <a:pt x="1295" y="4312"/>
                    <a:pt x="1164" y="3853"/>
                  </a:cubicBezTo>
                  <a:cubicBezTo>
                    <a:pt x="1016" y="3312"/>
                    <a:pt x="951" y="2755"/>
                    <a:pt x="1000" y="2214"/>
                  </a:cubicBezTo>
                  <a:cubicBezTo>
                    <a:pt x="1131" y="739"/>
                    <a:pt x="1951" y="181"/>
                    <a:pt x="2705" y="165"/>
                  </a:cubicBezTo>
                  <a:cubicBezTo>
                    <a:pt x="3065" y="165"/>
                    <a:pt x="3393" y="313"/>
                    <a:pt x="3639" y="558"/>
                  </a:cubicBezTo>
                  <a:cubicBezTo>
                    <a:pt x="4278" y="1099"/>
                    <a:pt x="3918" y="2034"/>
                    <a:pt x="3377" y="2263"/>
                  </a:cubicBezTo>
                  <a:cubicBezTo>
                    <a:pt x="3258" y="2331"/>
                    <a:pt x="3131" y="2364"/>
                    <a:pt x="3002" y="2364"/>
                  </a:cubicBezTo>
                  <a:cubicBezTo>
                    <a:pt x="2881" y="2364"/>
                    <a:pt x="2758" y="2335"/>
                    <a:pt x="2639" y="2279"/>
                  </a:cubicBezTo>
                  <a:cubicBezTo>
                    <a:pt x="2475" y="2198"/>
                    <a:pt x="2344" y="2017"/>
                    <a:pt x="2328" y="1821"/>
                  </a:cubicBezTo>
                  <a:cubicBezTo>
                    <a:pt x="2322" y="1734"/>
                    <a:pt x="2343" y="1713"/>
                    <a:pt x="2389" y="1713"/>
                  </a:cubicBezTo>
                  <a:cubicBezTo>
                    <a:pt x="2433" y="1713"/>
                    <a:pt x="2499" y="1733"/>
                    <a:pt x="2584" y="1733"/>
                  </a:cubicBezTo>
                  <a:cubicBezTo>
                    <a:pt x="2643" y="1733"/>
                    <a:pt x="2711" y="1723"/>
                    <a:pt x="2787" y="1689"/>
                  </a:cubicBezTo>
                  <a:cubicBezTo>
                    <a:pt x="3000" y="1575"/>
                    <a:pt x="3033" y="1296"/>
                    <a:pt x="2869" y="1116"/>
                  </a:cubicBezTo>
                  <a:cubicBezTo>
                    <a:pt x="2801" y="1048"/>
                    <a:pt x="2702" y="1009"/>
                    <a:pt x="2599" y="1009"/>
                  </a:cubicBezTo>
                  <a:cubicBezTo>
                    <a:pt x="2404" y="1009"/>
                    <a:pt x="2196" y="1149"/>
                    <a:pt x="2164" y="1493"/>
                  </a:cubicBezTo>
                  <a:cubicBezTo>
                    <a:pt x="2131" y="1739"/>
                    <a:pt x="2197" y="1968"/>
                    <a:pt x="2361" y="2148"/>
                  </a:cubicBezTo>
                  <a:cubicBezTo>
                    <a:pt x="2377" y="2165"/>
                    <a:pt x="2410" y="2198"/>
                    <a:pt x="2426" y="2214"/>
                  </a:cubicBezTo>
                  <a:lnTo>
                    <a:pt x="2475" y="2263"/>
                  </a:lnTo>
                  <a:lnTo>
                    <a:pt x="2524" y="2296"/>
                  </a:lnTo>
                  <a:lnTo>
                    <a:pt x="2574" y="2312"/>
                  </a:lnTo>
                  <a:lnTo>
                    <a:pt x="2606" y="2345"/>
                  </a:lnTo>
                  <a:cubicBezTo>
                    <a:pt x="2729" y="2402"/>
                    <a:pt x="2865" y="2431"/>
                    <a:pt x="3002" y="2431"/>
                  </a:cubicBezTo>
                  <a:cubicBezTo>
                    <a:pt x="3139" y="2431"/>
                    <a:pt x="3278" y="2402"/>
                    <a:pt x="3410" y="2345"/>
                  </a:cubicBezTo>
                  <a:cubicBezTo>
                    <a:pt x="4000" y="2132"/>
                    <a:pt x="4426" y="1083"/>
                    <a:pt x="3721" y="444"/>
                  </a:cubicBezTo>
                  <a:cubicBezTo>
                    <a:pt x="3456" y="148"/>
                    <a:pt x="3051" y="0"/>
                    <a:pt x="263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1" name="Google Shape;3801;p5"/>
            <p:cNvSpPr/>
            <p:nvPr/>
          </p:nvSpPr>
          <p:spPr>
            <a:xfrm>
              <a:off x="7984965" y="4398906"/>
              <a:ext cx="50327" cy="250101"/>
            </a:xfrm>
            <a:custGeom>
              <a:avLst/>
              <a:gdLst/>
              <a:ahLst/>
              <a:cxnLst/>
              <a:rect l="l" t="t" r="r" b="b"/>
              <a:pathLst>
                <a:path w="1542" h="7663" extrusionOk="0">
                  <a:moveTo>
                    <a:pt x="908" y="0"/>
                  </a:moveTo>
                  <a:cubicBezTo>
                    <a:pt x="596" y="0"/>
                    <a:pt x="361" y="368"/>
                    <a:pt x="361" y="368"/>
                  </a:cubicBezTo>
                  <a:cubicBezTo>
                    <a:pt x="99" y="811"/>
                    <a:pt x="1" y="1335"/>
                    <a:pt x="66" y="1860"/>
                  </a:cubicBezTo>
                  <a:cubicBezTo>
                    <a:pt x="132" y="2827"/>
                    <a:pt x="493" y="3974"/>
                    <a:pt x="591" y="5171"/>
                  </a:cubicBezTo>
                  <a:cubicBezTo>
                    <a:pt x="738" y="7056"/>
                    <a:pt x="83" y="7662"/>
                    <a:pt x="83" y="7662"/>
                  </a:cubicBezTo>
                  <a:cubicBezTo>
                    <a:pt x="771" y="7122"/>
                    <a:pt x="935" y="5351"/>
                    <a:pt x="804" y="3991"/>
                  </a:cubicBezTo>
                  <a:cubicBezTo>
                    <a:pt x="722" y="3286"/>
                    <a:pt x="706" y="2565"/>
                    <a:pt x="755" y="1844"/>
                  </a:cubicBezTo>
                  <a:cubicBezTo>
                    <a:pt x="788" y="1483"/>
                    <a:pt x="853" y="1204"/>
                    <a:pt x="952" y="1090"/>
                  </a:cubicBezTo>
                  <a:cubicBezTo>
                    <a:pt x="1214" y="827"/>
                    <a:pt x="1542" y="270"/>
                    <a:pt x="1115" y="57"/>
                  </a:cubicBezTo>
                  <a:cubicBezTo>
                    <a:pt x="1044" y="17"/>
                    <a:pt x="974" y="0"/>
                    <a:pt x="90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2" name="Google Shape;3802;p5"/>
            <p:cNvSpPr/>
            <p:nvPr/>
          </p:nvSpPr>
          <p:spPr>
            <a:xfrm>
              <a:off x="7912738" y="4366007"/>
              <a:ext cx="277712" cy="332217"/>
            </a:xfrm>
            <a:custGeom>
              <a:avLst/>
              <a:gdLst/>
              <a:ahLst/>
              <a:cxnLst/>
              <a:rect l="l" t="t" r="r" b="b"/>
              <a:pathLst>
                <a:path w="8509" h="10179" extrusionOk="0">
                  <a:moveTo>
                    <a:pt x="6272" y="1"/>
                  </a:moveTo>
                  <a:cubicBezTo>
                    <a:pt x="6074" y="1"/>
                    <a:pt x="5873" y="21"/>
                    <a:pt x="5672" y="65"/>
                  </a:cubicBezTo>
                  <a:cubicBezTo>
                    <a:pt x="4492" y="327"/>
                    <a:pt x="3738" y="1573"/>
                    <a:pt x="3492" y="2835"/>
                  </a:cubicBezTo>
                  <a:lnTo>
                    <a:pt x="3492" y="2868"/>
                  </a:lnTo>
                  <a:cubicBezTo>
                    <a:pt x="3263" y="4163"/>
                    <a:pt x="3492" y="5376"/>
                    <a:pt x="3460" y="6474"/>
                  </a:cubicBezTo>
                  <a:cubicBezTo>
                    <a:pt x="3509" y="7474"/>
                    <a:pt x="3148" y="8441"/>
                    <a:pt x="2443" y="9129"/>
                  </a:cubicBezTo>
                  <a:cubicBezTo>
                    <a:pt x="1771" y="9752"/>
                    <a:pt x="919" y="10113"/>
                    <a:pt x="1" y="10178"/>
                  </a:cubicBezTo>
                  <a:cubicBezTo>
                    <a:pt x="919" y="10146"/>
                    <a:pt x="1804" y="9801"/>
                    <a:pt x="2509" y="9195"/>
                  </a:cubicBezTo>
                  <a:cubicBezTo>
                    <a:pt x="3246" y="8490"/>
                    <a:pt x="3640" y="7507"/>
                    <a:pt x="3591" y="6490"/>
                  </a:cubicBezTo>
                  <a:cubicBezTo>
                    <a:pt x="3656" y="5359"/>
                    <a:pt x="3427" y="4130"/>
                    <a:pt x="3673" y="2868"/>
                  </a:cubicBezTo>
                  <a:cubicBezTo>
                    <a:pt x="3902" y="1639"/>
                    <a:pt x="4607" y="475"/>
                    <a:pt x="5722" y="213"/>
                  </a:cubicBezTo>
                  <a:cubicBezTo>
                    <a:pt x="5836" y="180"/>
                    <a:pt x="5967" y="163"/>
                    <a:pt x="6099" y="147"/>
                  </a:cubicBezTo>
                  <a:cubicBezTo>
                    <a:pt x="6124" y="146"/>
                    <a:pt x="6150" y="146"/>
                    <a:pt x="6175" y="146"/>
                  </a:cubicBezTo>
                  <a:cubicBezTo>
                    <a:pt x="6605" y="146"/>
                    <a:pt x="7004" y="276"/>
                    <a:pt x="7344" y="524"/>
                  </a:cubicBezTo>
                  <a:cubicBezTo>
                    <a:pt x="8066" y="1098"/>
                    <a:pt x="7967" y="2327"/>
                    <a:pt x="7557" y="2720"/>
                  </a:cubicBezTo>
                  <a:cubicBezTo>
                    <a:pt x="7492" y="2770"/>
                    <a:pt x="7410" y="2835"/>
                    <a:pt x="7328" y="2868"/>
                  </a:cubicBezTo>
                  <a:cubicBezTo>
                    <a:pt x="7205" y="2933"/>
                    <a:pt x="7074" y="2966"/>
                    <a:pt x="6943" y="2966"/>
                  </a:cubicBezTo>
                  <a:cubicBezTo>
                    <a:pt x="6812" y="2966"/>
                    <a:pt x="6680" y="2933"/>
                    <a:pt x="6558" y="2868"/>
                  </a:cubicBezTo>
                  <a:cubicBezTo>
                    <a:pt x="6476" y="2819"/>
                    <a:pt x="6426" y="2753"/>
                    <a:pt x="6394" y="2671"/>
                  </a:cubicBezTo>
                  <a:lnTo>
                    <a:pt x="6394" y="2671"/>
                  </a:lnTo>
                  <a:cubicBezTo>
                    <a:pt x="6394" y="2671"/>
                    <a:pt x="6417" y="2674"/>
                    <a:pt x="6455" y="2674"/>
                  </a:cubicBezTo>
                  <a:cubicBezTo>
                    <a:pt x="6580" y="2674"/>
                    <a:pt x="6863" y="2645"/>
                    <a:pt x="6951" y="2393"/>
                  </a:cubicBezTo>
                  <a:cubicBezTo>
                    <a:pt x="7066" y="2081"/>
                    <a:pt x="6885" y="1737"/>
                    <a:pt x="6558" y="1671"/>
                  </a:cubicBezTo>
                  <a:cubicBezTo>
                    <a:pt x="6502" y="1655"/>
                    <a:pt x="6447" y="1648"/>
                    <a:pt x="6393" y="1648"/>
                  </a:cubicBezTo>
                  <a:cubicBezTo>
                    <a:pt x="6004" y="1648"/>
                    <a:pt x="5692" y="2039"/>
                    <a:pt x="5836" y="2442"/>
                  </a:cubicBezTo>
                  <a:cubicBezTo>
                    <a:pt x="5902" y="2606"/>
                    <a:pt x="6017" y="2770"/>
                    <a:pt x="6181" y="2868"/>
                  </a:cubicBezTo>
                  <a:cubicBezTo>
                    <a:pt x="6416" y="3028"/>
                    <a:pt x="6691" y="3106"/>
                    <a:pt x="6969" y="3106"/>
                  </a:cubicBezTo>
                  <a:cubicBezTo>
                    <a:pt x="7233" y="3106"/>
                    <a:pt x="7499" y="3036"/>
                    <a:pt x="7738" y="2901"/>
                  </a:cubicBezTo>
                  <a:cubicBezTo>
                    <a:pt x="7754" y="2884"/>
                    <a:pt x="7770" y="2884"/>
                    <a:pt x="7787" y="2868"/>
                  </a:cubicBezTo>
                  <a:cubicBezTo>
                    <a:pt x="8311" y="2475"/>
                    <a:pt x="8508" y="1786"/>
                    <a:pt x="8262" y="1180"/>
                  </a:cubicBezTo>
                  <a:cubicBezTo>
                    <a:pt x="8019" y="451"/>
                    <a:pt x="7189" y="1"/>
                    <a:pt x="62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3" name="Google Shape;3803;p5"/>
            <p:cNvSpPr/>
            <p:nvPr/>
          </p:nvSpPr>
          <p:spPr>
            <a:xfrm>
              <a:off x="8050762" y="4412614"/>
              <a:ext cx="76013" cy="68637"/>
            </a:xfrm>
            <a:custGeom>
              <a:avLst/>
              <a:gdLst/>
              <a:ahLst/>
              <a:cxnLst/>
              <a:rect l="l" t="t" r="r" b="b"/>
              <a:pathLst>
                <a:path w="2329" h="2103" extrusionOk="0">
                  <a:moveTo>
                    <a:pt x="540" y="1"/>
                  </a:moveTo>
                  <a:cubicBezTo>
                    <a:pt x="468" y="1"/>
                    <a:pt x="392" y="10"/>
                    <a:pt x="312" y="30"/>
                  </a:cubicBezTo>
                  <a:cubicBezTo>
                    <a:pt x="427" y="96"/>
                    <a:pt x="460" y="260"/>
                    <a:pt x="362" y="374"/>
                  </a:cubicBezTo>
                  <a:cubicBezTo>
                    <a:pt x="247" y="555"/>
                    <a:pt x="1" y="997"/>
                    <a:pt x="132" y="1440"/>
                  </a:cubicBezTo>
                  <a:cubicBezTo>
                    <a:pt x="165" y="1587"/>
                    <a:pt x="263" y="1735"/>
                    <a:pt x="378" y="1850"/>
                  </a:cubicBezTo>
                  <a:cubicBezTo>
                    <a:pt x="565" y="2037"/>
                    <a:pt x="825" y="2102"/>
                    <a:pt x="1095" y="2102"/>
                  </a:cubicBezTo>
                  <a:cubicBezTo>
                    <a:pt x="1627" y="2102"/>
                    <a:pt x="2198" y="1849"/>
                    <a:pt x="2329" y="1784"/>
                  </a:cubicBezTo>
                  <a:lnTo>
                    <a:pt x="2329" y="1784"/>
                  </a:lnTo>
                  <a:cubicBezTo>
                    <a:pt x="2328" y="1784"/>
                    <a:pt x="2296" y="1788"/>
                    <a:pt x="2242" y="1788"/>
                  </a:cubicBezTo>
                  <a:cubicBezTo>
                    <a:pt x="2076" y="1788"/>
                    <a:pt x="1708" y="1750"/>
                    <a:pt x="1509" y="1440"/>
                  </a:cubicBezTo>
                  <a:cubicBezTo>
                    <a:pt x="1443" y="1325"/>
                    <a:pt x="1411" y="1210"/>
                    <a:pt x="1394" y="1096"/>
                  </a:cubicBezTo>
                  <a:cubicBezTo>
                    <a:pt x="1309" y="401"/>
                    <a:pt x="1003" y="1"/>
                    <a:pt x="54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4" name="Google Shape;3804;p5"/>
            <p:cNvSpPr/>
            <p:nvPr/>
          </p:nvSpPr>
          <p:spPr>
            <a:xfrm>
              <a:off x="8162578" y="4366921"/>
              <a:ext cx="96346" cy="63708"/>
            </a:xfrm>
            <a:custGeom>
              <a:avLst/>
              <a:gdLst/>
              <a:ahLst/>
              <a:cxnLst/>
              <a:rect l="l" t="t" r="r" b="b"/>
              <a:pathLst>
                <a:path w="2952" h="1952" extrusionOk="0">
                  <a:moveTo>
                    <a:pt x="922" y="0"/>
                  </a:moveTo>
                  <a:cubicBezTo>
                    <a:pt x="657" y="0"/>
                    <a:pt x="352" y="26"/>
                    <a:pt x="1" y="86"/>
                  </a:cubicBezTo>
                  <a:cubicBezTo>
                    <a:pt x="411" y="135"/>
                    <a:pt x="771" y="414"/>
                    <a:pt x="919" y="791"/>
                  </a:cubicBezTo>
                  <a:cubicBezTo>
                    <a:pt x="1125" y="1306"/>
                    <a:pt x="1482" y="1952"/>
                    <a:pt x="2237" y="1952"/>
                  </a:cubicBezTo>
                  <a:cubicBezTo>
                    <a:pt x="2444" y="1952"/>
                    <a:pt x="2680" y="1904"/>
                    <a:pt x="2951" y="1791"/>
                  </a:cubicBezTo>
                  <a:cubicBezTo>
                    <a:pt x="2771" y="1725"/>
                    <a:pt x="2656" y="1561"/>
                    <a:pt x="2656" y="1365"/>
                  </a:cubicBezTo>
                  <a:cubicBezTo>
                    <a:pt x="2656" y="1081"/>
                    <a:pt x="2619" y="0"/>
                    <a:pt x="9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5" name="Google Shape;3805;p5"/>
            <p:cNvSpPr/>
            <p:nvPr/>
          </p:nvSpPr>
          <p:spPr>
            <a:xfrm>
              <a:off x="8249263" y="4366040"/>
              <a:ext cx="47096" cy="37272"/>
            </a:xfrm>
            <a:custGeom>
              <a:avLst/>
              <a:gdLst/>
              <a:ahLst/>
              <a:cxnLst/>
              <a:rect l="l" t="t" r="r" b="b"/>
              <a:pathLst>
                <a:path w="1443" h="1142" extrusionOk="0">
                  <a:moveTo>
                    <a:pt x="968" y="0"/>
                  </a:moveTo>
                  <a:cubicBezTo>
                    <a:pt x="791" y="0"/>
                    <a:pt x="636" y="133"/>
                    <a:pt x="623" y="326"/>
                  </a:cubicBezTo>
                  <a:cubicBezTo>
                    <a:pt x="623" y="489"/>
                    <a:pt x="756" y="595"/>
                    <a:pt x="897" y="595"/>
                  </a:cubicBezTo>
                  <a:cubicBezTo>
                    <a:pt x="955" y="595"/>
                    <a:pt x="1013" y="577"/>
                    <a:pt x="1066" y="539"/>
                  </a:cubicBezTo>
                  <a:cubicBezTo>
                    <a:pt x="1066" y="539"/>
                    <a:pt x="1164" y="359"/>
                    <a:pt x="1066" y="294"/>
                  </a:cubicBezTo>
                  <a:cubicBezTo>
                    <a:pt x="1037" y="277"/>
                    <a:pt x="1010" y="270"/>
                    <a:pt x="987" y="270"/>
                  </a:cubicBezTo>
                  <a:cubicBezTo>
                    <a:pt x="916" y="270"/>
                    <a:pt x="873" y="334"/>
                    <a:pt x="885" y="408"/>
                  </a:cubicBezTo>
                  <a:cubicBezTo>
                    <a:pt x="896" y="440"/>
                    <a:pt x="880" y="455"/>
                    <a:pt x="856" y="455"/>
                  </a:cubicBezTo>
                  <a:cubicBezTo>
                    <a:pt x="805" y="455"/>
                    <a:pt x="716" y="393"/>
                    <a:pt x="738" y="294"/>
                  </a:cubicBezTo>
                  <a:cubicBezTo>
                    <a:pt x="750" y="162"/>
                    <a:pt x="857" y="74"/>
                    <a:pt x="978" y="74"/>
                  </a:cubicBezTo>
                  <a:cubicBezTo>
                    <a:pt x="1023" y="74"/>
                    <a:pt x="1070" y="86"/>
                    <a:pt x="1115" y="113"/>
                  </a:cubicBezTo>
                  <a:cubicBezTo>
                    <a:pt x="1377" y="277"/>
                    <a:pt x="1295" y="851"/>
                    <a:pt x="721" y="900"/>
                  </a:cubicBezTo>
                  <a:cubicBezTo>
                    <a:pt x="707" y="901"/>
                    <a:pt x="693" y="902"/>
                    <a:pt x="680" y="902"/>
                  </a:cubicBezTo>
                  <a:cubicBezTo>
                    <a:pt x="319" y="902"/>
                    <a:pt x="0" y="507"/>
                    <a:pt x="0" y="507"/>
                  </a:cubicBezTo>
                  <a:lnTo>
                    <a:pt x="0" y="507"/>
                  </a:lnTo>
                  <a:cubicBezTo>
                    <a:pt x="0" y="703"/>
                    <a:pt x="82" y="884"/>
                    <a:pt x="213" y="1015"/>
                  </a:cubicBezTo>
                  <a:cubicBezTo>
                    <a:pt x="338" y="1098"/>
                    <a:pt x="482" y="1141"/>
                    <a:pt x="625" y="1141"/>
                  </a:cubicBezTo>
                  <a:cubicBezTo>
                    <a:pt x="708" y="1141"/>
                    <a:pt x="791" y="1127"/>
                    <a:pt x="869" y="1097"/>
                  </a:cubicBezTo>
                  <a:cubicBezTo>
                    <a:pt x="1082" y="1031"/>
                    <a:pt x="1262" y="867"/>
                    <a:pt x="1344" y="671"/>
                  </a:cubicBezTo>
                  <a:cubicBezTo>
                    <a:pt x="1443" y="425"/>
                    <a:pt x="1344" y="146"/>
                    <a:pt x="1115" y="31"/>
                  </a:cubicBezTo>
                  <a:cubicBezTo>
                    <a:pt x="1066" y="10"/>
                    <a:pt x="1016" y="0"/>
                    <a:pt x="9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6" name="Google Shape;3806;p5"/>
            <p:cNvSpPr/>
            <p:nvPr/>
          </p:nvSpPr>
          <p:spPr>
            <a:xfrm>
              <a:off x="7591226" y="4395251"/>
              <a:ext cx="89916" cy="351114"/>
            </a:xfrm>
            <a:custGeom>
              <a:avLst/>
              <a:gdLst/>
              <a:ahLst/>
              <a:cxnLst/>
              <a:rect l="l" t="t" r="r" b="b"/>
              <a:pathLst>
                <a:path w="2755" h="10758" extrusionOk="0">
                  <a:moveTo>
                    <a:pt x="1447" y="1"/>
                  </a:moveTo>
                  <a:cubicBezTo>
                    <a:pt x="1116" y="1"/>
                    <a:pt x="776" y="124"/>
                    <a:pt x="509" y="415"/>
                  </a:cubicBezTo>
                  <a:cubicBezTo>
                    <a:pt x="165" y="857"/>
                    <a:pt x="1" y="1415"/>
                    <a:pt x="34" y="1972"/>
                  </a:cubicBezTo>
                  <a:cubicBezTo>
                    <a:pt x="50" y="2496"/>
                    <a:pt x="148" y="3021"/>
                    <a:pt x="345" y="3513"/>
                  </a:cubicBezTo>
                  <a:cubicBezTo>
                    <a:pt x="1181" y="5562"/>
                    <a:pt x="2066" y="7512"/>
                    <a:pt x="1525" y="8955"/>
                  </a:cubicBezTo>
                  <a:cubicBezTo>
                    <a:pt x="1267" y="9696"/>
                    <a:pt x="772" y="10310"/>
                    <a:pt x="117" y="10735"/>
                  </a:cubicBezTo>
                  <a:lnTo>
                    <a:pt x="117" y="10735"/>
                  </a:lnTo>
                  <a:cubicBezTo>
                    <a:pt x="306" y="10623"/>
                    <a:pt x="1109" y="10194"/>
                    <a:pt x="1607" y="8987"/>
                  </a:cubicBezTo>
                  <a:cubicBezTo>
                    <a:pt x="2214" y="7512"/>
                    <a:pt x="1345" y="5463"/>
                    <a:pt x="509" y="3447"/>
                  </a:cubicBezTo>
                  <a:cubicBezTo>
                    <a:pt x="329" y="2972"/>
                    <a:pt x="230" y="2464"/>
                    <a:pt x="198" y="1956"/>
                  </a:cubicBezTo>
                  <a:cubicBezTo>
                    <a:pt x="165" y="1447"/>
                    <a:pt x="312" y="939"/>
                    <a:pt x="607" y="513"/>
                  </a:cubicBezTo>
                  <a:cubicBezTo>
                    <a:pt x="847" y="243"/>
                    <a:pt x="1164" y="127"/>
                    <a:pt x="1474" y="127"/>
                  </a:cubicBezTo>
                  <a:cubicBezTo>
                    <a:pt x="1993" y="127"/>
                    <a:pt x="2492" y="451"/>
                    <a:pt x="2574" y="923"/>
                  </a:cubicBezTo>
                  <a:cubicBezTo>
                    <a:pt x="2682" y="1447"/>
                    <a:pt x="2267" y="1928"/>
                    <a:pt x="1754" y="1928"/>
                  </a:cubicBezTo>
                  <a:cubicBezTo>
                    <a:pt x="1721" y="1928"/>
                    <a:pt x="1689" y="1927"/>
                    <a:pt x="1656" y="1923"/>
                  </a:cubicBezTo>
                  <a:lnTo>
                    <a:pt x="1640" y="1923"/>
                  </a:lnTo>
                  <a:cubicBezTo>
                    <a:pt x="1624" y="1923"/>
                    <a:pt x="1607" y="1923"/>
                    <a:pt x="1591" y="1906"/>
                  </a:cubicBezTo>
                  <a:cubicBezTo>
                    <a:pt x="1509" y="1890"/>
                    <a:pt x="1443" y="1841"/>
                    <a:pt x="1410" y="1775"/>
                  </a:cubicBezTo>
                  <a:cubicBezTo>
                    <a:pt x="1410" y="1775"/>
                    <a:pt x="1378" y="1710"/>
                    <a:pt x="1410" y="1660"/>
                  </a:cubicBezTo>
                  <a:cubicBezTo>
                    <a:pt x="1443" y="1628"/>
                    <a:pt x="1804" y="1660"/>
                    <a:pt x="1820" y="1333"/>
                  </a:cubicBezTo>
                  <a:cubicBezTo>
                    <a:pt x="1831" y="1081"/>
                    <a:pt x="1627" y="917"/>
                    <a:pt x="1418" y="917"/>
                  </a:cubicBezTo>
                  <a:cubicBezTo>
                    <a:pt x="1301" y="917"/>
                    <a:pt x="1182" y="969"/>
                    <a:pt x="1099" y="1087"/>
                  </a:cubicBezTo>
                  <a:cubicBezTo>
                    <a:pt x="902" y="1349"/>
                    <a:pt x="1165" y="1939"/>
                    <a:pt x="1689" y="1972"/>
                  </a:cubicBezTo>
                  <a:lnTo>
                    <a:pt x="1853" y="1972"/>
                  </a:lnTo>
                  <a:cubicBezTo>
                    <a:pt x="2378" y="1923"/>
                    <a:pt x="2755" y="1431"/>
                    <a:pt x="2656" y="906"/>
                  </a:cubicBezTo>
                  <a:cubicBezTo>
                    <a:pt x="2583" y="384"/>
                    <a:pt x="2029" y="1"/>
                    <a:pt x="1447" y="1"/>
                  </a:cubicBezTo>
                  <a:close/>
                  <a:moveTo>
                    <a:pt x="117" y="10735"/>
                  </a:moveTo>
                  <a:lnTo>
                    <a:pt x="117" y="10735"/>
                  </a:lnTo>
                  <a:cubicBezTo>
                    <a:pt x="101" y="10745"/>
                    <a:pt x="89" y="10752"/>
                    <a:pt x="83" y="10758"/>
                  </a:cubicBezTo>
                  <a:cubicBezTo>
                    <a:pt x="94" y="10750"/>
                    <a:pt x="106" y="10743"/>
                    <a:pt x="117" y="10735"/>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7" name="Google Shape;3807;p5"/>
            <p:cNvSpPr/>
            <p:nvPr/>
          </p:nvSpPr>
          <p:spPr>
            <a:xfrm>
              <a:off x="7617434" y="4074032"/>
              <a:ext cx="79995" cy="178560"/>
            </a:xfrm>
            <a:custGeom>
              <a:avLst/>
              <a:gdLst/>
              <a:ahLst/>
              <a:cxnLst/>
              <a:rect l="l" t="t" r="r" b="b"/>
              <a:pathLst>
                <a:path w="2451" h="5471" extrusionOk="0">
                  <a:moveTo>
                    <a:pt x="1443" y="0"/>
                  </a:moveTo>
                  <a:cubicBezTo>
                    <a:pt x="1413" y="0"/>
                    <a:pt x="1386" y="5"/>
                    <a:pt x="1361" y="12"/>
                  </a:cubicBezTo>
                  <a:cubicBezTo>
                    <a:pt x="1034" y="127"/>
                    <a:pt x="968" y="389"/>
                    <a:pt x="1116" y="750"/>
                  </a:cubicBezTo>
                  <a:cubicBezTo>
                    <a:pt x="1280" y="1110"/>
                    <a:pt x="1788" y="1160"/>
                    <a:pt x="1657" y="2815"/>
                  </a:cubicBezTo>
                  <a:cubicBezTo>
                    <a:pt x="1525" y="4471"/>
                    <a:pt x="1" y="5471"/>
                    <a:pt x="1" y="5471"/>
                  </a:cubicBezTo>
                  <a:cubicBezTo>
                    <a:pt x="263" y="5421"/>
                    <a:pt x="1837" y="4471"/>
                    <a:pt x="2148" y="2438"/>
                  </a:cubicBezTo>
                  <a:cubicBezTo>
                    <a:pt x="2450" y="565"/>
                    <a:pt x="1792" y="0"/>
                    <a:pt x="144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8" name="Google Shape;3808;p5"/>
            <p:cNvSpPr/>
            <p:nvPr/>
          </p:nvSpPr>
          <p:spPr>
            <a:xfrm>
              <a:off x="7559665" y="4025859"/>
              <a:ext cx="172848" cy="231563"/>
            </a:xfrm>
            <a:custGeom>
              <a:avLst/>
              <a:gdLst/>
              <a:ahLst/>
              <a:cxnLst/>
              <a:rect l="l" t="t" r="r" b="b"/>
              <a:pathLst>
                <a:path w="5296" h="7095" extrusionOk="0">
                  <a:moveTo>
                    <a:pt x="1680" y="1"/>
                  </a:moveTo>
                  <a:cubicBezTo>
                    <a:pt x="1291" y="1"/>
                    <a:pt x="856" y="88"/>
                    <a:pt x="476" y="374"/>
                  </a:cubicBezTo>
                  <a:cubicBezTo>
                    <a:pt x="165" y="652"/>
                    <a:pt x="1" y="1062"/>
                    <a:pt x="50" y="1472"/>
                  </a:cubicBezTo>
                  <a:cubicBezTo>
                    <a:pt x="122" y="1988"/>
                    <a:pt x="658" y="2417"/>
                    <a:pt x="1263" y="2417"/>
                  </a:cubicBezTo>
                  <a:cubicBezTo>
                    <a:pt x="1349" y="2417"/>
                    <a:pt x="1437" y="2408"/>
                    <a:pt x="1525" y="2390"/>
                  </a:cubicBezTo>
                  <a:cubicBezTo>
                    <a:pt x="1623" y="2357"/>
                    <a:pt x="1738" y="2324"/>
                    <a:pt x="1820" y="2275"/>
                  </a:cubicBezTo>
                  <a:lnTo>
                    <a:pt x="1837" y="2275"/>
                  </a:lnTo>
                  <a:lnTo>
                    <a:pt x="1869" y="2259"/>
                  </a:lnTo>
                  <a:cubicBezTo>
                    <a:pt x="2164" y="2095"/>
                    <a:pt x="2328" y="1767"/>
                    <a:pt x="2263" y="1439"/>
                  </a:cubicBezTo>
                  <a:cubicBezTo>
                    <a:pt x="2213" y="1102"/>
                    <a:pt x="1925" y="879"/>
                    <a:pt x="1617" y="879"/>
                  </a:cubicBezTo>
                  <a:cubicBezTo>
                    <a:pt x="1520" y="879"/>
                    <a:pt x="1422" y="901"/>
                    <a:pt x="1328" y="947"/>
                  </a:cubicBezTo>
                  <a:cubicBezTo>
                    <a:pt x="968" y="1144"/>
                    <a:pt x="1066" y="1701"/>
                    <a:pt x="1476" y="1750"/>
                  </a:cubicBezTo>
                  <a:cubicBezTo>
                    <a:pt x="1507" y="1758"/>
                    <a:pt x="1537" y="1762"/>
                    <a:pt x="1567" y="1762"/>
                  </a:cubicBezTo>
                  <a:cubicBezTo>
                    <a:pt x="1792" y="1762"/>
                    <a:pt x="1978" y="1556"/>
                    <a:pt x="1935" y="1324"/>
                  </a:cubicBezTo>
                  <a:cubicBezTo>
                    <a:pt x="1928" y="1285"/>
                    <a:pt x="1955" y="1251"/>
                    <a:pt x="1993" y="1251"/>
                  </a:cubicBezTo>
                  <a:cubicBezTo>
                    <a:pt x="2049" y="1251"/>
                    <a:pt x="2128" y="1330"/>
                    <a:pt x="2148" y="1587"/>
                  </a:cubicBezTo>
                  <a:cubicBezTo>
                    <a:pt x="2164" y="1701"/>
                    <a:pt x="2132" y="1832"/>
                    <a:pt x="2082" y="1947"/>
                  </a:cubicBezTo>
                  <a:cubicBezTo>
                    <a:pt x="1935" y="2168"/>
                    <a:pt x="1695" y="2296"/>
                    <a:pt x="1434" y="2296"/>
                  </a:cubicBezTo>
                  <a:cubicBezTo>
                    <a:pt x="1405" y="2296"/>
                    <a:pt x="1375" y="2295"/>
                    <a:pt x="1345" y="2291"/>
                  </a:cubicBezTo>
                  <a:cubicBezTo>
                    <a:pt x="1334" y="2292"/>
                    <a:pt x="1324" y="2292"/>
                    <a:pt x="1314" y="2292"/>
                  </a:cubicBezTo>
                  <a:cubicBezTo>
                    <a:pt x="625" y="2292"/>
                    <a:pt x="142" y="1233"/>
                    <a:pt x="788" y="603"/>
                  </a:cubicBezTo>
                  <a:cubicBezTo>
                    <a:pt x="1061" y="308"/>
                    <a:pt x="1454" y="179"/>
                    <a:pt x="1874" y="179"/>
                  </a:cubicBezTo>
                  <a:cubicBezTo>
                    <a:pt x="2386" y="179"/>
                    <a:pt x="2938" y="370"/>
                    <a:pt x="3361" y="685"/>
                  </a:cubicBezTo>
                  <a:cubicBezTo>
                    <a:pt x="5098" y="1947"/>
                    <a:pt x="4836" y="4242"/>
                    <a:pt x="4328" y="5389"/>
                  </a:cubicBezTo>
                  <a:cubicBezTo>
                    <a:pt x="4067" y="6074"/>
                    <a:pt x="3611" y="6662"/>
                    <a:pt x="3025" y="7088"/>
                  </a:cubicBezTo>
                  <a:lnTo>
                    <a:pt x="3025" y="7088"/>
                  </a:lnTo>
                  <a:cubicBezTo>
                    <a:pt x="3115" y="7032"/>
                    <a:pt x="3862" y="6596"/>
                    <a:pt x="4410" y="5439"/>
                  </a:cubicBezTo>
                  <a:cubicBezTo>
                    <a:pt x="4951" y="4291"/>
                    <a:pt x="5295" y="1898"/>
                    <a:pt x="3459" y="538"/>
                  </a:cubicBezTo>
                  <a:cubicBezTo>
                    <a:pt x="3115" y="292"/>
                    <a:pt x="2705" y="128"/>
                    <a:pt x="2263" y="62"/>
                  </a:cubicBezTo>
                  <a:cubicBezTo>
                    <a:pt x="2094" y="27"/>
                    <a:pt x="1894" y="1"/>
                    <a:pt x="1680" y="1"/>
                  </a:cubicBezTo>
                  <a:close/>
                  <a:moveTo>
                    <a:pt x="3025" y="7088"/>
                  </a:moveTo>
                  <a:cubicBezTo>
                    <a:pt x="3019" y="7092"/>
                    <a:pt x="3016" y="7094"/>
                    <a:pt x="3017" y="7094"/>
                  </a:cubicBezTo>
                  <a:cubicBezTo>
                    <a:pt x="3020" y="7092"/>
                    <a:pt x="3023" y="7090"/>
                    <a:pt x="3025" y="7088"/>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9" name="Google Shape;3809;p5"/>
            <p:cNvSpPr/>
            <p:nvPr/>
          </p:nvSpPr>
          <p:spPr>
            <a:xfrm>
              <a:off x="7599255" y="3845439"/>
              <a:ext cx="170172" cy="268052"/>
            </a:xfrm>
            <a:custGeom>
              <a:avLst/>
              <a:gdLst/>
              <a:ahLst/>
              <a:cxnLst/>
              <a:rect l="l" t="t" r="r" b="b"/>
              <a:pathLst>
                <a:path w="5214" h="8213" extrusionOk="0">
                  <a:moveTo>
                    <a:pt x="1099" y="1"/>
                  </a:moveTo>
                  <a:cubicBezTo>
                    <a:pt x="1" y="2853"/>
                    <a:pt x="1279" y="4377"/>
                    <a:pt x="2541" y="5623"/>
                  </a:cubicBezTo>
                  <a:cubicBezTo>
                    <a:pt x="3803" y="6852"/>
                    <a:pt x="3754" y="8213"/>
                    <a:pt x="3754" y="8213"/>
                  </a:cubicBezTo>
                  <a:cubicBezTo>
                    <a:pt x="4656" y="7278"/>
                    <a:pt x="3590" y="5590"/>
                    <a:pt x="4459" y="4246"/>
                  </a:cubicBezTo>
                  <a:cubicBezTo>
                    <a:pt x="5213" y="3099"/>
                    <a:pt x="4246" y="2574"/>
                    <a:pt x="4246" y="2574"/>
                  </a:cubicBezTo>
                  <a:cubicBezTo>
                    <a:pt x="3836" y="3164"/>
                    <a:pt x="3377" y="3000"/>
                    <a:pt x="3017" y="3738"/>
                  </a:cubicBezTo>
                  <a:cubicBezTo>
                    <a:pt x="2656" y="4476"/>
                    <a:pt x="3279" y="5803"/>
                    <a:pt x="3279" y="5803"/>
                  </a:cubicBezTo>
                  <a:cubicBezTo>
                    <a:pt x="2066" y="4935"/>
                    <a:pt x="2312" y="4164"/>
                    <a:pt x="2656" y="3754"/>
                  </a:cubicBezTo>
                  <a:cubicBezTo>
                    <a:pt x="3000" y="3361"/>
                    <a:pt x="2525" y="3017"/>
                    <a:pt x="2541" y="2787"/>
                  </a:cubicBezTo>
                  <a:cubicBezTo>
                    <a:pt x="2558" y="2640"/>
                    <a:pt x="2591" y="2509"/>
                    <a:pt x="2640" y="2378"/>
                  </a:cubicBezTo>
                  <a:cubicBezTo>
                    <a:pt x="2640" y="2378"/>
                    <a:pt x="2565" y="2323"/>
                    <a:pt x="2427" y="2323"/>
                  </a:cubicBezTo>
                  <a:cubicBezTo>
                    <a:pt x="2315" y="2323"/>
                    <a:pt x="2159" y="2359"/>
                    <a:pt x="1968" y="2492"/>
                  </a:cubicBezTo>
                  <a:cubicBezTo>
                    <a:pt x="1230" y="2984"/>
                    <a:pt x="1525" y="4082"/>
                    <a:pt x="1525" y="4082"/>
                  </a:cubicBezTo>
                  <a:cubicBezTo>
                    <a:pt x="1001" y="3345"/>
                    <a:pt x="1181" y="2591"/>
                    <a:pt x="1771" y="2066"/>
                  </a:cubicBezTo>
                  <a:cubicBezTo>
                    <a:pt x="2377" y="1542"/>
                    <a:pt x="1804" y="1066"/>
                    <a:pt x="1410" y="853"/>
                  </a:cubicBezTo>
                  <a:cubicBezTo>
                    <a:pt x="1017" y="624"/>
                    <a:pt x="1099" y="1"/>
                    <a:pt x="109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0" name="Google Shape;3810;p5"/>
            <p:cNvSpPr/>
            <p:nvPr/>
          </p:nvSpPr>
          <p:spPr>
            <a:xfrm>
              <a:off x="7520631" y="3812279"/>
              <a:ext cx="98990" cy="147685"/>
            </a:xfrm>
            <a:custGeom>
              <a:avLst/>
              <a:gdLst/>
              <a:ahLst/>
              <a:cxnLst/>
              <a:rect l="l" t="t" r="r" b="b"/>
              <a:pathLst>
                <a:path w="3033" h="4525" extrusionOk="0">
                  <a:moveTo>
                    <a:pt x="459" y="1"/>
                  </a:moveTo>
                  <a:cubicBezTo>
                    <a:pt x="459" y="17"/>
                    <a:pt x="0" y="2017"/>
                    <a:pt x="3033" y="4525"/>
                  </a:cubicBezTo>
                  <a:cubicBezTo>
                    <a:pt x="3033" y="4525"/>
                    <a:pt x="2475" y="3852"/>
                    <a:pt x="2738" y="3098"/>
                  </a:cubicBezTo>
                  <a:cubicBezTo>
                    <a:pt x="3000" y="2344"/>
                    <a:pt x="2688" y="2066"/>
                    <a:pt x="2442" y="1820"/>
                  </a:cubicBezTo>
                  <a:cubicBezTo>
                    <a:pt x="2295" y="1656"/>
                    <a:pt x="2295" y="1427"/>
                    <a:pt x="2426" y="1263"/>
                  </a:cubicBezTo>
                  <a:cubicBezTo>
                    <a:pt x="2426" y="1263"/>
                    <a:pt x="2381" y="1253"/>
                    <a:pt x="2318" y="1253"/>
                  </a:cubicBezTo>
                  <a:cubicBezTo>
                    <a:pt x="2153" y="1253"/>
                    <a:pt x="1863" y="1321"/>
                    <a:pt x="1934" y="1820"/>
                  </a:cubicBezTo>
                  <a:cubicBezTo>
                    <a:pt x="2033" y="2508"/>
                    <a:pt x="2082" y="2623"/>
                    <a:pt x="1852" y="2640"/>
                  </a:cubicBezTo>
                  <a:cubicBezTo>
                    <a:pt x="1847" y="2640"/>
                    <a:pt x="1843" y="2640"/>
                    <a:pt x="1838" y="2640"/>
                  </a:cubicBezTo>
                  <a:cubicBezTo>
                    <a:pt x="1642" y="2640"/>
                    <a:pt x="1706" y="2307"/>
                    <a:pt x="1754" y="2115"/>
                  </a:cubicBezTo>
                  <a:cubicBezTo>
                    <a:pt x="1820" y="1935"/>
                    <a:pt x="2065" y="1099"/>
                    <a:pt x="1410" y="820"/>
                  </a:cubicBezTo>
                  <a:cubicBezTo>
                    <a:pt x="754" y="541"/>
                    <a:pt x="492" y="279"/>
                    <a:pt x="45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1" name="Google Shape;3811;p5"/>
            <p:cNvSpPr/>
            <p:nvPr/>
          </p:nvSpPr>
          <p:spPr>
            <a:xfrm>
              <a:off x="7698766" y="4092603"/>
              <a:ext cx="117201" cy="139134"/>
            </a:xfrm>
            <a:custGeom>
              <a:avLst/>
              <a:gdLst/>
              <a:ahLst/>
              <a:cxnLst/>
              <a:rect l="l" t="t" r="r" b="b"/>
              <a:pathLst>
                <a:path w="3591" h="4263" extrusionOk="0">
                  <a:moveTo>
                    <a:pt x="1722" y="1"/>
                  </a:moveTo>
                  <a:lnTo>
                    <a:pt x="1722" y="1"/>
                  </a:lnTo>
                  <a:cubicBezTo>
                    <a:pt x="771" y="492"/>
                    <a:pt x="1050" y="1181"/>
                    <a:pt x="951" y="2476"/>
                  </a:cubicBezTo>
                  <a:cubicBezTo>
                    <a:pt x="853" y="3754"/>
                    <a:pt x="0" y="4262"/>
                    <a:pt x="0" y="4262"/>
                  </a:cubicBezTo>
                  <a:cubicBezTo>
                    <a:pt x="3590" y="2426"/>
                    <a:pt x="2279" y="755"/>
                    <a:pt x="1935" y="509"/>
                  </a:cubicBezTo>
                  <a:cubicBezTo>
                    <a:pt x="1590" y="263"/>
                    <a:pt x="1722" y="1"/>
                    <a:pt x="172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2" name="Google Shape;3812;p5"/>
            <p:cNvSpPr/>
            <p:nvPr/>
          </p:nvSpPr>
          <p:spPr>
            <a:xfrm>
              <a:off x="7701443" y="4178505"/>
              <a:ext cx="256824" cy="189363"/>
            </a:xfrm>
            <a:custGeom>
              <a:avLst/>
              <a:gdLst/>
              <a:ahLst/>
              <a:cxnLst/>
              <a:rect l="l" t="t" r="r" b="b"/>
              <a:pathLst>
                <a:path w="7869" h="5802" extrusionOk="0">
                  <a:moveTo>
                    <a:pt x="3218" y="1"/>
                  </a:moveTo>
                  <a:cubicBezTo>
                    <a:pt x="2833" y="1"/>
                    <a:pt x="2408" y="335"/>
                    <a:pt x="2000" y="958"/>
                  </a:cubicBezTo>
                  <a:cubicBezTo>
                    <a:pt x="1459" y="1794"/>
                    <a:pt x="0" y="1925"/>
                    <a:pt x="0" y="1925"/>
                  </a:cubicBezTo>
                  <a:cubicBezTo>
                    <a:pt x="2377" y="1974"/>
                    <a:pt x="3016" y="2597"/>
                    <a:pt x="3656" y="3351"/>
                  </a:cubicBezTo>
                  <a:cubicBezTo>
                    <a:pt x="4295" y="4105"/>
                    <a:pt x="4475" y="5335"/>
                    <a:pt x="6000" y="5712"/>
                  </a:cubicBezTo>
                  <a:cubicBezTo>
                    <a:pt x="6253" y="5775"/>
                    <a:pt x="6474" y="5801"/>
                    <a:pt x="6666" y="5801"/>
                  </a:cubicBezTo>
                  <a:cubicBezTo>
                    <a:pt x="7618" y="5801"/>
                    <a:pt x="7868" y="5155"/>
                    <a:pt x="7868" y="5154"/>
                  </a:cubicBezTo>
                  <a:lnTo>
                    <a:pt x="7868" y="5154"/>
                  </a:lnTo>
                  <a:cubicBezTo>
                    <a:pt x="7782" y="5212"/>
                    <a:pt x="7702" y="5241"/>
                    <a:pt x="7631" y="5241"/>
                  </a:cubicBezTo>
                  <a:cubicBezTo>
                    <a:pt x="7380" y="5241"/>
                    <a:pt x="7236" y="4876"/>
                    <a:pt x="7262" y="4122"/>
                  </a:cubicBezTo>
                  <a:cubicBezTo>
                    <a:pt x="7278" y="3155"/>
                    <a:pt x="6393" y="2876"/>
                    <a:pt x="5278" y="2712"/>
                  </a:cubicBezTo>
                  <a:cubicBezTo>
                    <a:pt x="4164" y="2532"/>
                    <a:pt x="3230" y="2466"/>
                    <a:pt x="3131" y="2089"/>
                  </a:cubicBezTo>
                  <a:cubicBezTo>
                    <a:pt x="3016" y="1729"/>
                    <a:pt x="3508" y="1581"/>
                    <a:pt x="4180" y="1384"/>
                  </a:cubicBezTo>
                  <a:cubicBezTo>
                    <a:pt x="4869" y="1171"/>
                    <a:pt x="4557" y="549"/>
                    <a:pt x="4557" y="548"/>
                  </a:cubicBezTo>
                  <a:lnTo>
                    <a:pt x="4557" y="548"/>
                  </a:lnTo>
                  <a:cubicBezTo>
                    <a:pt x="4506" y="589"/>
                    <a:pt x="4454" y="607"/>
                    <a:pt x="4399" y="607"/>
                  </a:cubicBezTo>
                  <a:cubicBezTo>
                    <a:pt x="4212" y="607"/>
                    <a:pt x="3991" y="393"/>
                    <a:pt x="3623" y="139"/>
                  </a:cubicBezTo>
                  <a:cubicBezTo>
                    <a:pt x="3495" y="46"/>
                    <a:pt x="3359" y="1"/>
                    <a:pt x="321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3" name="Google Shape;3813;p5"/>
            <p:cNvSpPr/>
            <p:nvPr/>
          </p:nvSpPr>
          <p:spPr>
            <a:xfrm>
              <a:off x="7576800" y="4255693"/>
              <a:ext cx="250917" cy="203397"/>
            </a:xfrm>
            <a:custGeom>
              <a:avLst/>
              <a:gdLst/>
              <a:ahLst/>
              <a:cxnLst/>
              <a:rect l="l" t="t" r="r" b="b"/>
              <a:pathLst>
                <a:path w="7688" h="6232" extrusionOk="0">
                  <a:moveTo>
                    <a:pt x="4322" y="0"/>
                  </a:moveTo>
                  <a:cubicBezTo>
                    <a:pt x="2726" y="0"/>
                    <a:pt x="1374" y="1109"/>
                    <a:pt x="672" y="2527"/>
                  </a:cubicBezTo>
                  <a:cubicBezTo>
                    <a:pt x="164" y="3625"/>
                    <a:pt x="0" y="4871"/>
                    <a:pt x="246" y="6051"/>
                  </a:cubicBezTo>
                  <a:lnTo>
                    <a:pt x="246" y="6084"/>
                  </a:lnTo>
                  <a:lnTo>
                    <a:pt x="279" y="6232"/>
                  </a:lnTo>
                  <a:cubicBezTo>
                    <a:pt x="263" y="6084"/>
                    <a:pt x="246" y="5936"/>
                    <a:pt x="246" y="5773"/>
                  </a:cubicBezTo>
                  <a:cubicBezTo>
                    <a:pt x="246" y="4904"/>
                    <a:pt x="426" y="4052"/>
                    <a:pt x="754" y="3248"/>
                  </a:cubicBezTo>
                  <a:cubicBezTo>
                    <a:pt x="1148" y="2248"/>
                    <a:pt x="1885" y="1429"/>
                    <a:pt x="2820" y="904"/>
                  </a:cubicBezTo>
                  <a:cubicBezTo>
                    <a:pt x="3368" y="590"/>
                    <a:pt x="4084" y="339"/>
                    <a:pt x="4791" y="339"/>
                  </a:cubicBezTo>
                  <a:cubicBezTo>
                    <a:pt x="5374" y="339"/>
                    <a:pt x="5952" y="509"/>
                    <a:pt x="6426" y="954"/>
                  </a:cubicBezTo>
                  <a:cubicBezTo>
                    <a:pt x="7491" y="1871"/>
                    <a:pt x="7147" y="3789"/>
                    <a:pt x="5950" y="4084"/>
                  </a:cubicBezTo>
                  <a:cubicBezTo>
                    <a:pt x="5816" y="4120"/>
                    <a:pt x="5676" y="4137"/>
                    <a:pt x="5538" y="4137"/>
                  </a:cubicBezTo>
                  <a:cubicBezTo>
                    <a:pt x="5103" y="4137"/>
                    <a:pt x="4679" y="3965"/>
                    <a:pt x="4442" y="3642"/>
                  </a:cubicBezTo>
                  <a:cubicBezTo>
                    <a:pt x="4164" y="3232"/>
                    <a:pt x="4147" y="2691"/>
                    <a:pt x="4426" y="2281"/>
                  </a:cubicBezTo>
                  <a:cubicBezTo>
                    <a:pt x="4604" y="2003"/>
                    <a:pt x="4911" y="1845"/>
                    <a:pt x="5229" y="1845"/>
                  </a:cubicBezTo>
                  <a:cubicBezTo>
                    <a:pt x="5378" y="1845"/>
                    <a:pt x="5530" y="1880"/>
                    <a:pt x="5672" y="1953"/>
                  </a:cubicBezTo>
                  <a:cubicBezTo>
                    <a:pt x="5852" y="2035"/>
                    <a:pt x="5967" y="2216"/>
                    <a:pt x="5967" y="2412"/>
                  </a:cubicBezTo>
                  <a:cubicBezTo>
                    <a:pt x="5967" y="2412"/>
                    <a:pt x="5952" y="2545"/>
                    <a:pt x="5867" y="2545"/>
                  </a:cubicBezTo>
                  <a:cubicBezTo>
                    <a:pt x="5862" y="2545"/>
                    <a:pt x="5857" y="2544"/>
                    <a:pt x="5852" y="2544"/>
                  </a:cubicBezTo>
                  <a:cubicBezTo>
                    <a:pt x="5770" y="2544"/>
                    <a:pt x="5786" y="2380"/>
                    <a:pt x="5524" y="2314"/>
                  </a:cubicBezTo>
                  <a:cubicBezTo>
                    <a:pt x="5495" y="2307"/>
                    <a:pt x="5465" y="2304"/>
                    <a:pt x="5437" y="2304"/>
                  </a:cubicBezTo>
                  <a:cubicBezTo>
                    <a:pt x="5180" y="2304"/>
                    <a:pt x="4975" y="2557"/>
                    <a:pt x="5049" y="2822"/>
                  </a:cubicBezTo>
                  <a:cubicBezTo>
                    <a:pt x="5080" y="2989"/>
                    <a:pt x="5316" y="3122"/>
                    <a:pt x="5559" y="3122"/>
                  </a:cubicBezTo>
                  <a:cubicBezTo>
                    <a:pt x="5699" y="3122"/>
                    <a:pt x="5842" y="3078"/>
                    <a:pt x="5950" y="2970"/>
                  </a:cubicBezTo>
                  <a:cubicBezTo>
                    <a:pt x="6016" y="2904"/>
                    <a:pt x="6065" y="2822"/>
                    <a:pt x="6081" y="2724"/>
                  </a:cubicBezTo>
                  <a:cubicBezTo>
                    <a:pt x="6180" y="2412"/>
                    <a:pt x="6049" y="2068"/>
                    <a:pt x="5770" y="1904"/>
                  </a:cubicBezTo>
                  <a:cubicBezTo>
                    <a:pt x="5602" y="1806"/>
                    <a:pt x="5417" y="1759"/>
                    <a:pt x="5232" y="1759"/>
                  </a:cubicBezTo>
                  <a:cubicBezTo>
                    <a:pt x="4892" y="1759"/>
                    <a:pt x="4556" y="1918"/>
                    <a:pt x="4344" y="2216"/>
                  </a:cubicBezTo>
                  <a:cubicBezTo>
                    <a:pt x="4033" y="2658"/>
                    <a:pt x="4033" y="3248"/>
                    <a:pt x="4344" y="3691"/>
                  </a:cubicBezTo>
                  <a:cubicBezTo>
                    <a:pt x="4613" y="4062"/>
                    <a:pt x="5092" y="4263"/>
                    <a:pt x="5578" y="4263"/>
                  </a:cubicBezTo>
                  <a:cubicBezTo>
                    <a:pt x="5714" y="4263"/>
                    <a:pt x="5850" y="4248"/>
                    <a:pt x="5983" y="4215"/>
                  </a:cubicBezTo>
                  <a:cubicBezTo>
                    <a:pt x="7344" y="3888"/>
                    <a:pt x="7688" y="1806"/>
                    <a:pt x="6557" y="806"/>
                  </a:cubicBezTo>
                  <a:cubicBezTo>
                    <a:pt x="6409" y="675"/>
                    <a:pt x="6245" y="560"/>
                    <a:pt x="6081" y="462"/>
                  </a:cubicBezTo>
                  <a:cubicBezTo>
                    <a:pt x="5590" y="167"/>
                    <a:pt x="5032" y="19"/>
                    <a:pt x="4459" y="3"/>
                  </a:cubicBezTo>
                  <a:cubicBezTo>
                    <a:pt x="4413" y="1"/>
                    <a:pt x="4367" y="0"/>
                    <a:pt x="43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4" name="Google Shape;3814;p5"/>
            <p:cNvSpPr/>
            <p:nvPr/>
          </p:nvSpPr>
          <p:spPr>
            <a:xfrm>
              <a:off x="7589627" y="4318552"/>
              <a:ext cx="99251" cy="106823"/>
            </a:xfrm>
            <a:custGeom>
              <a:avLst/>
              <a:gdLst/>
              <a:ahLst/>
              <a:cxnLst/>
              <a:rect l="l" t="t" r="r" b="b"/>
              <a:pathLst>
                <a:path w="3041" h="3273" extrusionOk="0">
                  <a:moveTo>
                    <a:pt x="2307" y="1"/>
                  </a:moveTo>
                  <a:cubicBezTo>
                    <a:pt x="2110" y="1"/>
                    <a:pt x="1861" y="69"/>
                    <a:pt x="1574" y="241"/>
                  </a:cubicBezTo>
                  <a:cubicBezTo>
                    <a:pt x="312" y="1011"/>
                    <a:pt x="1" y="3273"/>
                    <a:pt x="1" y="3273"/>
                  </a:cubicBezTo>
                  <a:cubicBezTo>
                    <a:pt x="1" y="3273"/>
                    <a:pt x="689" y="1175"/>
                    <a:pt x="1951" y="962"/>
                  </a:cubicBezTo>
                  <a:cubicBezTo>
                    <a:pt x="3040" y="784"/>
                    <a:pt x="2975" y="1"/>
                    <a:pt x="230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5" name="Google Shape;3815;p5"/>
            <p:cNvSpPr/>
            <p:nvPr/>
          </p:nvSpPr>
          <p:spPr>
            <a:xfrm>
              <a:off x="7717500" y="4310328"/>
              <a:ext cx="170139" cy="147489"/>
            </a:xfrm>
            <a:custGeom>
              <a:avLst/>
              <a:gdLst/>
              <a:ahLst/>
              <a:cxnLst/>
              <a:rect l="l" t="t" r="r" b="b"/>
              <a:pathLst>
                <a:path w="5213" h="4519" extrusionOk="0">
                  <a:moveTo>
                    <a:pt x="3033" y="1"/>
                  </a:moveTo>
                  <a:cubicBezTo>
                    <a:pt x="3033" y="1"/>
                    <a:pt x="3360" y="706"/>
                    <a:pt x="3016" y="1771"/>
                  </a:cubicBezTo>
                  <a:cubicBezTo>
                    <a:pt x="2688" y="2853"/>
                    <a:pt x="1836" y="3066"/>
                    <a:pt x="1197" y="3131"/>
                  </a:cubicBezTo>
                  <a:cubicBezTo>
                    <a:pt x="574" y="3197"/>
                    <a:pt x="131" y="3476"/>
                    <a:pt x="0" y="4344"/>
                  </a:cubicBezTo>
                  <a:cubicBezTo>
                    <a:pt x="138" y="4246"/>
                    <a:pt x="306" y="4195"/>
                    <a:pt x="479" y="4195"/>
                  </a:cubicBezTo>
                  <a:cubicBezTo>
                    <a:pt x="593" y="4195"/>
                    <a:pt x="709" y="4217"/>
                    <a:pt x="820" y="4262"/>
                  </a:cubicBezTo>
                  <a:cubicBezTo>
                    <a:pt x="1055" y="4380"/>
                    <a:pt x="1446" y="4518"/>
                    <a:pt x="1840" y="4518"/>
                  </a:cubicBezTo>
                  <a:cubicBezTo>
                    <a:pt x="2159" y="4518"/>
                    <a:pt x="2479" y="4428"/>
                    <a:pt x="2721" y="4164"/>
                  </a:cubicBezTo>
                  <a:cubicBezTo>
                    <a:pt x="3262" y="3574"/>
                    <a:pt x="3164" y="2968"/>
                    <a:pt x="3131" y="2673"/>
                  </a:cubicBezTo>
                  <a:cubicBezTo>
                    <a:pt x="3115" y="2398"/>
                    <a:pt x="3067" y="1853"/>
                    <a:pt x="3348" y="1853"/>
                  </a:cubicBezTo>
                  <a:cubicBezTo>
                    <a:pt x="3352" y="1853"/>
                    <a:pt x="3356" y="1853"/>
                    <a:pt x="3360" y="1853"/>
                  </a:cubicBezTo>
                  <a:cubicBezTo>
                    <a:pt x="3360" y="1853"/>
                    <a:pt x="3364" y="1852"/>
                    <a:pt x="3369" y="1852"/>
                  </a:cubicBezTo>
                  <a:cubicBezTo>
                    <a:pt x="3409" y="1852"/>
                    <a:pt x="3573" y="1878"/>
                    <a:pt x="3573" y="2296"/>
                  </a:cubicBezTo>
                  <a:cubicBezTo>
                    <a:pt x="3557" y="2754"/>
                    <a:pt x="3541" y="3050"/>
                    <a:pt x="4164" y="3230"/>
                  </a:cubicBezTo>
                  <a:cubicBezTo>
                    <a:pt x="4491" y="3328"/>
                    <a:pt x="4819" y="3492"/>
                    <a:pt x="5081" y="3722"/>
                  </a:cubicBezTo>
                  <a:cubicBezTo>
                    <a:pt x="4967" y="3508"/>
                    <a:pt x="4950" y="3263"/>
                    <a:pt x="5000" y="3033"/>
                  </a:cubicBezTo>
                  <a:cubicBezTo>
                    <a:pt x="5131" y="2705"/>
                    <a:pt x="5213" y="2099"/>
                    <a:pt x="4655" y="1705"/>
                  </a:cubicBezTo>
                  <a:cubicBezTo>
                    <a:pt x="4082" y="1312"/>
                    <a:pt x="3524" y="1066"/>
                    <a:pt x="3393" y="673"/>
                  </a:cubicBezTo>
                  <a:cubicBezTo>
                    <a:pt x="3311" y="443"/>
                    <a:pt x="3196" y="214"/>
                    <a:pt x="30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6" name="Google Shape;3816;p5"/>
            <p:cNvSpPr/>
            <p:nvPr/>
          </p:nvSpPr>
          <p:spPr>
            <a:xfrm>
              <a:off x="7819133" y="4409317"/>
              <a:ext cx="41776" cy="65275"/>
            </a:xfrm>
            <a:custGeom>
              <a:avLst/>
              <a:gdLst/>
              <a:ahLst/>
              <a:cxnLst/>
              <a:rect l="l" t="t" r="r" b="b"/>
              <a:pathLst>
                <a:path w="1280" h="2000" extrusionOk="0">
                  <a:moveTo>
                    <a:pt x="328" y="0"/>
                  </a:moveTo>
                  <a:cubicBezTo>
                    <a:pt x="328" y="0"/>
                    <a:pt x="328" y="0"/>
                    <a:pt x="328" y="1"/>
                  </a:cubicBezTo>
                  <a:lnTo>
                    <a:pt x="328" y="1"/>
                  </a:lnTo>
                  <a:cubicBezTo>
                    <a:pt x="328" y="1"/>
                    <a:pt x="328" y="0"/>
                    <a:pt x="328" y="0"/>
                  </a:cubicBezTo>
                  <a:close/>
                  <a:moveTo>
                    <a:pt x="328" y="1"/>
                  </a:moveTo>
                  <a:lnTo>
                    <a:pt x="328" y="1"/>
                  </a:lnTo>
                  <a:cubicBezTo>
                    <a:pt x="345" y="197"/>
                    <a:pt x="328" y="394"/>
                    <a:pt x="263" y="574"/>
                  </a:cubicBezTo>
                  <a:cubicBezTo>
                    <a:pt x="181" y="836"/>
                    <a:pt x="1" y="1246"/>
                    <a:pt x="459" y="1541"/>
                  </a:cubicBezTo>
                  <a:cubicBezTo>
                    <a:pt x="476" y="1541"/>
                    <a:pt x="476" y="1557"/>
                    <a:pt x="492" y="1557"/>
                  </a:cubicBezTo>
                  <a:cubicBezTo>
                    <a:pt x="1017" y="1852"/>
                    <a:pt x="1017" y="2000"/>
                    <a:pt x="1017" y="2000"/>
                  </a:cubicBezTo>
                  <a:cubicBezTo>
                    <a:pt x="1017" y="2000"/>
                    <a:pt x="1050" y="1770"/>
                    <a:pt x="1099" y="1541"/>
                  </a:cubicBezTo>
                  <a:cubicBezTo>
                    <a:pt x="1115" y="1459"/>
                    <a:pt x="1148" y="1377"/>
                    <a:pt x="1164" y="1295"/>
                  </a:cubicBezTo>
                  <a:cubicBezTo>
                    <a:pt x="1279" y="934"/>
                    <a:pt x="1115" y="525"/>
                    <a:pt x="771" y="361"/>
                  </a:cubicBezTo>
                  <a:cubicBezTo>
                    <a:pt x="353" y="113"/>
                    <a:pt x="330" y="12"/>
                    <a:pt x="32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7" name="Google Shape;3817;p5"/>
            <p:cNvSpPr/>
            <p:nvPr/>
          </p:nvSpPr>
          <p:spPr>
            <a:xfrm>
              <a:off x="7820733" y="4128113"/>
              <a:ext cx="225786" cy="159304"/>
            </a:xfrm>
            <a:custGeom>
              <a:avLst/>
              <a:gdLst/>
              <a:ahLst/>
              <a:cxnLst/>
              <a:rect l="l" t="t" r="r" b="b"/>
              <a:pathLst>
                <a:path w="6918" h="4881" extrusionOk="0">
                  <a:moveTo>
                    <a:pt x="1941" y="0"/>
                  </a:moveTo>
                  <a:cubicBezTo>
                    <a:pt x="1055" y="0"/>
                    <a:pt x="588" y="822"/>
                    <a:pt x="706" y="1371"/>
                  </a:cubicBezTo>
                  <a:cubicBezTo>
                    <a:pt x="825" y="1984"/>
                    <a:pt x="1434" y="2011"/>
                    <a:pt x="1542" y="2011"/>
                  </a:cubicBezTo>
                  <a:cubicBezTo>
                    <a:pt x="1552" y="2011"/>
                    <a:pt x="1558" y="2010"/>
                    <a:pt x="1558" y="2010"/>
                  </a:cubicBezTo>
                  <a:cubicBezTo>
                    <a:pt x="1296" y="1896"/>
                    <a:pt x="1181" y="1584"/>
                    <a:pt x="1312" y="1338"/>
                  </a:cubicBezTo>
                  <a:cubicBezTo>
                    <a:pt x="1357" y="1266"/>
                    <a:pt x="1403" y="1239"/>
                    <a:pt x="1453" y="1239"/>
                  </a:cubicBezTo>
                  <a:cubicBezTo>
                    <a:pt x="1549" y="1239"/>
                    <a:pt x="1658" y="1339"/>
                    <a:pt x="1787" y="1404"/>
                  </a:cubicBezTo>
                  <a:cubicBezTo>
                    <a:pt x="1831" y="1427"/>
                    <a:pt x="1872" y="1438"/>
                    <a:pt x="1909" y="1438"/>
                  </a:cubicBezTo>
                  <a:cubicBezTo>
                    <a:pt x="2056" y="1438"/>
                    <a:pt x="2158" y="1279"/>
                    <a:pt x="2197" y="1109"/>
                  </a:cubicBezTo>
                  <a:cubicBezTo>
                    <a:pt x="2237" y="968"/>
                    <a:pt x="2346" y="827"/>
                    <a:pt x="2534" y="827"/>
                  </a:cubicBezTo>
                  <a:cubicBezTo>
                    <a:pt x="2652" y="827"/>
                    <a:pt x="2801" y="882"/>
                    <a:pt x="2984" y="1027"/>
                  </a:cubicBezTo>
                  <a:cubicBezTo>
                    <a:pt x="3476" y="1404"/>
                    <a:pt x="3164" y="2142"/>
                    <a:pt x="3164" y="2142"/>
                  </a:cubicBezTo>
                  <a:cubicBezTo>
                    <a:pt x="3164" y="2142"/>
                    <a:pt x="3164" y="1535"/>
                    <a:pt x="2738" y="1470"/>
                  </a:cubicBezTo>
                  <a:cubicBezTo>
                    <a:pt x="2694" y="1457"/>
                    <a:pt x="2650" y="1451"/>
                    <a:pt x="2607" y="1451"/>
                  </a:cubicBezTo>
                  <a:cubicBezTo>
                    <a:pt x="2425" y="1451"/>
                    <a:pt x="2260" y="1556"/>
                    <a:pt x="2181" y="1715"/>
                  </a:cubicBezTo>
                  <a:cubicBezTo>
                    <a:pt x="2443" y="1715"/>
                    <a:pt x="2459" y="2092"/>
                    <a:pt x="2312" y="2306"/>
                  </a:cubicBezTo>
                  <a:cubicBezTo>
                    <a:pt x="2164" y="2502"/>
                    <a:pt x="2214" y="2650"/>
                    <a:pt x="2361" y="2732"/>
                  </a:cubicBezTo>
                  <a:cubicBezTo>
                    <a:pt x="2492" y="2814"/>
                    <a:pt x="2705" y="2814"/>
                    <a:pt x="2525" y="3191"/>
                  </a:cubicBezTo>
                  <a:cubicBezTo>
                    <a:pt x="2374" y="3537"/>
                    <a:pt x="1752" y="3551"/>
                    <a:pt x="1653" y="3551"/>
                  </a:cubicBezTo>
                  <a:cubicBezTo>
                    <a:pt x="1644" y="3551"/>
                    <a:pt x="1640" y="3551"/>
                    <a:pt x="1640" y="3551"/>
                  </a:cubicBezTo>
                  <a:cubicBezTo>
                    <a:pt x="1787" y="3355"/>
                    <a:pt x="1755" y="3060"/>
                    <a:pt x="1558" y="2896"/>
                  </a:cubicBezTo>
                  <a:lnTo>
                    <a:pt x="1558" y="2896"/>
                  </a:lnTo>
                  <a:cubicBezTo>
                    <a:pt x="1574" y="3060"/>
                    <a:pt x="1460" y="3223"/>
                    <a:pt x="1279" y="3273"/>
                  </a:cubicBezTo>
                  <a:cubicBezTo>
                    <a:pt x="1001" y="3371"/>
                    <a:pt x="1017" y="3273"/>
                    <a:pt x="738" y="3502"/>
                  </a:cubicBezTo>
                  <a:cubicBezTo>
                    <a:pt x="607" y="3617"/>
                    <a:pt x="423" y="3646"/>
                    <a:pt x="271" y="3646"/>
                  </a:cubicBezTo>
                  <a:cubicBezTo>
                    <a:pt x="120" y="3646"/>
                    <a:pt x="1" y="3617"/>
                    <a:pt x="1" y="3617"/>
                  </a:cubicBezTo>
                  <a:lnTo>
                    <a:pt x="1" y="3617"/>
                  </a:lnTo>
                  <a:cubicBezTo>
                    <a:pt x="181" y="3715"/>
                    <a:pt x="378" y="3781"/>
                    <a:pt x="574" y="3797"/>
                  </a:cubicBezTo>
                  <a:cubicBezTo>
                    <a:pt x="1017" y="3830"/>
                    <a:pt x="1460" y="3895"/>
                    <a:pt x="1886" y="3994"/>
                  </a:cubicBezTo>
                  <a:cubicBezTo>
                    <a:pt x="3066" y="4354"/>
                    <a:pt x="3787" y="4846"/>
                    <a:pt x="4689" y="4879"/>
                  </a:cubicBezTo>
                  <a:cubicBezTo>
                    <a:pt x="4720" y="4880"/>
                    <a:pt x="4752" y="4881"/>
                    <a:pt x="4784" y="4881"/>
                  </a:cubicBezTo>
                  <a:cubicBezTo>
                    <a:pt x="5196" y="4881"/>
                    <a:pt x="5618" y="4782"/>
                    <a:pt x="5984" y="4584"/>
                  </a:cubicBezTo>
                  <a:cubicBezTo>
                    <a:pt x="6770" y="4109"/>
                    <a:pt x="6918" y="2945"/>
                    <a:pt x="6459" y="2355"/>
                  </a:cubicBezTo>
                  <a:cubicBezTo>
                    <a:pt x="6228" y="2016"/>
                    <a:pt x="5864" y="1861"/>
                    <a:pt x="5524" y="1861"/>
                  </a:cubicBezTo>
                  <a:cubicBezTo>
                    <a:pt x="5188" y="1861"/>
                    <a:pt x="4876" y="2012"/>
                    <a:pt x="4738" y="2289"/>
                  </a:cubicBezTo>
                  <a:cubicBezTo>
                    <a:pt x="4492" y="2617"/>
                    <a:pt x="4525" y="3092"/>
                    <a:pt x="4820" y="3371"/>
                  </a:cubicBezTo>
                  <a:lnTo>
                    <a:pt x="4836" y="3387"/>
                  </a:lnTo>
                  <a:cubicBezTo>
                    <a:pt x="4853" y="3404"/>
                    <a:pt x="4869" y="3420"/>
                    <a:pt x="4902" y="3437"/>
                  </a:cubicBezTo>
                  <a:cubicBezTo>
                    <a:pt x="4918" y="3437"/>
                    <a:pt x="4918" y="3453"/>
                    <a:pt x="4934" y="3453"/>
                  </a:cubicBezTo>
                  <a:cubicBezTo>
                    <a:pt x="5037" y="3512"/>
                    <a:pt x="5165" y="3543"/>
                    <a:pt x="5290" y="3543"/>
                  </a:cubicBezTo>
                  <a:cubicBezTo>
                    <a:pt x="5542" y="3543"/>
                    <a:pt x="5781" y="3416"/>
                    <a:pt x="5770" y="3141"/>
                  </a:cubicBezTo>
                  <a:cubicBezTo>
                    <a:pt x="5784" y="2945"/>
                    <a:pt x="5623" y="2860"/>
                    <a:pt x="5445" y="2860"/>
                  </a:cubicBezTo>
                  <a:cubicBezTo>
                    <a:pt x="5191" y="2860"/>
                    <a:pt x="4901" y="3030"/>
                    <a:pt x="5016" y="3289"/>
                  </a:cubicBezTo>
                  <a:cubicBezTo>
                    <a:pt x="5024" y="3312"/>
                    <a:pt x="5025" y="3335"/>
                    <a:pt x="5002" y="3335"/>
                  </a:cubicBezTo>
                  <a:cubicBezTo>
                    <a:pt x="4975" y="3335"/>
                    <a:pt x="4918" y="3304"/>
                    <a:pt x="4803" y="3207"/>
                  </a:cubicBezTo>
                  <a:cubicBezTo>
                    <a:pt x="4689" y="3109"/>
                    <a:pt x="4623" y="2961"/>
                    <a:pt x="4623" y="2797"/>
                  </a:cubicBezTo>
                  <a:cubicBezTo>
                    <a:pt x="4623" y="2617"/>
                    <a:pt x="4689" y="2453"/>
                    <a:pt x="4803" y="2322"/>
                  </a:cubicBezTo>
                  <a:cubicBezTo>
                    <a:pt x="4930" y="2085"/>
                    <a:pt x="5200" y="1959"/>
                    <a:pt x="5491" y="1959"/>
                  </a:cubicBezTo>
                  <a:cubicBezTo>
                    <a:pt x="5804" y="1959"/>
                    <a:pt x="6140" y="2106"/>
                    <a:pt x="6344" y="2420"/>
                  </a:cubicBezTo>
                  <a:cubicBezTo>
                    <a:pt x="6344" y="2420"/>
                    <a:pt x="6344" y="2437"/>
                    <a:pt x="6361" y="2437"/>
                  </a:cubicBezTo>
                  <a:cubicBezTo>
                    <a:pt x="6574" y="2863"/>
                    <a:pt x="6574" y="3355"/>
                    <a:pt x="6328" y="3764"/>
                  </a:cubicBezTo>
                  <a:cubicBezTo>
                    <a:pt x="6049" y="4256"/>
                    <a:pt x="5412" y="4603"/>
                    <a:pt x="4583" y="4603"/>
                  </a:cubicBezTo>
                  <a:cubicBezTo>
                    <a:pt x="4195" y="4603"/>
                    <a:pt x="3766" y="4527"/>
                    <a:pt x="3312" y="4354"/>
                  </a:cubicBezTo>
                  <a:cubicBezTo>
                    <a:pt x="3263" y="4338"/>
                    <a:pt x="3033" y="4256"/>
                    <a:pt x="2886" y="4191"/>
                  </a:cubicBezTo>
                  <a:cubicBezTo>
                    <a:pt x="2459" y="3977"/>
                    <a:pt x="2017" y="3830"/>
                    <a:pt x="1574" y="3748"/>
                  </a:cubicBezTo>
                  <a:cubicBezTo>
                    <a:pt x="1738" y="3732"/>
                    <a:pt x="1935" y="3699"/>
                    <a:pt x="2148" y="3666"/>
                  </a:cubicBezTo>
                  <a:cubicBezTo>
                    <a:pt x="3885" y="3322"/>
                    <a:pt x="4148" y="830"/>
                    <a:pt x="2689" y="175"/>
                  </a:cubicBezTo>
                  <a:cubicBezTo>
                    <a:pt x="2415" y="52"/>
                    <a:pt x="2164" y="0"/>
                    <a:pt x="194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8" name="Google Shape;3818;p5"/>
            <p:cNvSpPr/>
            <p:nvPr/>
          </p:nvSpPr>
          <p:spPr>
            <a:xfrm>
              <a:off x="7930395" y="4213492"/>
              <a:ext cx="152515" cy="108095"/>
            </a:xfrm>
            <a:custGeom>
              <a:avLst/>
              <a:gdLst/>
              <a:ahLst/>
              <a:cxnLst/>
              <a:rect l="l" t="t" r="r" b="b"/>
              <a:pathLst>
                <a:path w="4673" h="3312" extrusionOk="0">
                  <a:moveTo>
                    <a:pt x="3820" y="1"/>
                  </a:moveTo>
                  <a:lnTo>
                    <a:pt x="3820" y="1"/>
                  </a:lnTo>
                  <a:cubicBezTo>
                    <a:pt x="3902" y="804"/>
                    <a:pt x="3558" y="1591"/>
                    <a:pt x="2919" y="2050"/>
                  </a:cubicBezTo>
                  <a:cubicBezTo>
                    <a:pt x="2505" y="2367"/>
                    <a:pt x="2004" y="2468"/>
                    <a:pt x="1535" y="2468"/>
                  </a:cubicBezTo>
                  <a:cubicBezTo>
                    <a:pt x="720" y="2468"/>
                    <a:pt x="1" y="2165"/>
                    <a:pt x="1" y="2165"/>
                  </a:cubicBezTo>
                  <a:lnTo>
                    <a:pt x="1" y="2165"/>
                  </a:lnTo>
                  <a:cubicBezTo>
                    <a:pt x="1345" y="2869"/>
                    <a:pt x="1853" y="2640"/>
                    <a:pt x="2214" y="3050"/>
                  </a:cubicBezTo>
                  <a:cubicBezTo>
                    <a:pt x="2389" y="3233"/>
                    <a:pt x="2565" y="3288"/>
                    <a:pt x="2724" y="3288"/>
                  </a:cubicBezTo>
                  <a:cubicBezTo>
                    <a:pt x="2907" y="3288"/>
                    <a:pt x="3067" y="3216"/>
                    <a:pt x="3181" y="3181"/>
                  </a:cubicBezTo>
                  <a:cubicBezTo>
                    <a:pt x="3208" y="3174"/>
                    <a:pt x="3234" y="3171"/>
                    <a:pt x="3261" y="3171"/>
                  </a:cubicBezTo>
                  <a:cubicBezTo>
                    <a:pt x="3363" y="3171"/>
                    <a:pt x="3456" y="3221"/>
                    <a:pt x="3509" y="3312"/>
                  </a:cubicBezTo>
                  <a:cubicBezTo>
                    <a:pt x="3541" y="3099"/>
                    <a:pt x="3492" y="2886"/>
                    <a:pt x="3361" y="2722"/>
                  </a:cubicBezTo>
                  <a:cubicBezTo>
                    <a:pt x="3181" y="2509"/>
                    <a:pt x="2787" y="2492"/>
                    <a:pt x="2722" y="2492"/>
                  </a:cubicBezTo>
                  <a:cubicBezTo>
                    <a:pt x="3279" y="2460"/>
                    <a:pt x="3787" y="2181"/>
                    <a:pt x="4115" y="1722"/>
                  </a:cubicBezTo>
                  <a:cubicBezTo>
                    <a:pt x="4672" y="935"/>
                    <a:pt x="3820" y="1"/>
                    <a:pt x="38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9" name="Google Shape;3819;p5"/>
            <p:cNvSpPr/>
            <p:nvPr/>
          </p:nvSpPr>
          <p:spPr>
            <a:xfrm>
              <a:off x="7736756" y="3971550"/>
              <a:ext cx="145531" cy="205616"/>
            </a:xfrm>
            <a:custGeom>
              <a:avLst/>
              <a:gdLst/>
              <a:ahLst/>
              <a:cxnLst/>
              <a:rect l="l" t="t" r="r" b="b"/>
              <a:pathLst>
                <a:path w="4459" h="6300" extrusionOk="0">
                  <a:moveTo>
                    <a:pt x="1815" y="0"/>
                  </a:moveTo>
                  <a:cubicBezTo>
                    <a:pt x="1388" y="0"/>
                    <a:pt x="978" y="153"/>
                    <a:pt x="705" y="464"/>
                  </a:cubicBezTo>
                  <a:cubicBezTo>
                    <a:pt x="0" y="1103"/>
                    <a:pt x="443" y="2136"/>
                    <a:pt x="1033" y="2349"/>
                  </a:cubicBezTo>
                  <a:cubicBezTo>
                    <a:pt x="1156" y="2415"/>
                    <a:pt x="1291" y="2447"/>
                    <a:pt x="1426" y="2447"/>
                  </a:cubicBezTo>
                  <a:cubicBezTo>
                    <a:pt x="1562" y="2447"/>
                    <a:pt x="1697" y="2415"/>
                    <a:pt x="1820" y="2349"/>
                  </a:cubicBezTo>
                  <a:lnTo>
                    <a:pt x="1869" y="2333"/>
                  </a:lnTo>
                  <a:lnTo>
                    <a:pt x="1902" y="2300"/>
                  </a:lnTo>
                  <a:lnTo>
                    <a:pt x="1951" y="2267"/>
                  </a:lnTo>
                  <a:lnTo>
                    <a:pt x="2016" y="2218"/>
                  </a:lnTo>
                  <a:cubicBezTo>
                    <a:pt x="2033" y="2202"/>
                    <a:pt x="2049" y="2185"/>
                    <a:pt x="2066" y="2152"/>
                  </a:cubicBezTo>
                  <a:cubicBezTo>
                    <a:pt x="2229" y="1988"/>
                    <a:pt x="2311" y="1743"/>
                    <a:pt x="2279" y="1513"/>
                  </a:cubicBezTo>
                  <a:cubicBezTo>
                    <a:pt x="2236" y="1169"/>
                    <a:pt x="2023" y="1022"/>
                    <a:pt x="1827" y="1022"/>
                  </a:cubicBezTo>
                  <a:cubicBezTo>
                    <a:pt x="1724" y="1022"/>
                    <a:pt x="1625" y="1063"/>
                    <a:pt x="1557" y="1136"/>
                  </a:cubicBezTo>
                  <a:cubicBezTo>
                    <a:pt x="1394" y="1300"/>
                    <a:pt x="1443" y="1579"/>
                    <a:pt x="1639" y="1693"/>
                  </a:cubicBezTo>
                  <a:cubicBezTo>
                    <a:pt x="1716" y="1728"/>
                    <a:pt x="1785" y="1737"/>
                    <a:pt x="1845" y="1737"/>
                  </a:cubicBezTo>
                  <a:cubicBezTo>
                    <a:pt x="1924" y="1737"/>
                    <a:pt x="1988" y="1721"/>
                    <a:pt x="2033" y="1721"/>
                  </a:cubicBezTo>
                  <a:cubicBezTo>
                    <a:pt x="2086" y="1721"/>
                    <a:pt x="2115" y="1743"/>
                    <a:pt x="2115" y="1841"/>
                  </a:cubicBezTo>
                  <a:cubicBezTo>
                    <a:pt x="2082" y="2038"/>
                    <a:pt x="1967" y="2202"/>
                    <a:pt x="1787" y="2300"/>
                  </a:cubicBezTo>
                  <a:cubicBezTo>
                    <a:pt x="1680" y="2353"/>
                    <a:pt x="1563" y="2378"/>
                    <a:pt x="1445" y="2378"/>
                  </a:cubicBezTo>
                  <a:cubicBezTo>
                    <a:pt x="1309" y="2378"/>
                    <a:pt x="1172" y="2345"/>
                    <a:pt x="1049" y="2283"/>
                  </a:cubicBezTo>
                  <a:cubicBezTo>
                    <a:pt x="508" y="2054"/>
                    <a:pt x="148" y="1120"/>
                    <a:pt x="787" y="562"/>
                  </a:cubicBezTo>
                  <a:cubicBezTo>
                    <a:pt x="1036" y="329"/>
                    <a:pt x="1344" y="184"/>
                    <a:pt x="1683" y="184"/>
                  </a:cubicBezTo>
                  <a:cubicBezTo>
                    <a:pt x="1701" y="184"/>
                    <a:pt x="1720" y="185"/>
                    <a:pt x="1738" y="185"/>
                  </a:cubicBezTo>
                  <a:cubicBezTo>
                    <a:pt x="2492" y="218"/>
                    <a:pt x="3311" y="759"/>
                    <a:pt x="3442" y="2234"/>
                  </a:cubicBezTo>
                  <a:cubicBezTo>
                    <a:pt x="3492" y="2775"/>
                    <a:pt x="3442" y="3333"/>
                    <a:pt x="3279" y="3873"/>
                  </a:cubicBezTo>
                  <a:cubicBezTo>
                    <a:pt x="3164" y="4316"/>
                    <a:pt x="2951" y="4759"/>
                    <a:pt x="2672" y="5152"/>
                  </a:cubicBezTo>
                  <a:cubicBezTo>
                    <a:pt x="2279" y="5644"/>
                    <a:pt x="1771" y="6037"/>
                    <a:pt x="1197" y="6299"/>
                  </a:cubicBezTo>
                  <a:cubicBezTo>
                    <a:pt x="1820" y="6053"/>
                    <a:pt x="2377" y="5644"/>
                    <a:pt x="2803" y="5119"/>
                  </a:cubicBezTo>
                  <a:cubicBezTo>
                    <a:pt x="3541" y="4283"/>
                    <a:pt x="4459" y="2251"/>
                    <a:pt x="3180" y="612"/>
                  </a:cubicBezTo>
                  <a:cubicBezTo>
                    <a:pt x="2828" y="206"/>
                    <a:pt x="2310" y="0"/>
                    <a:pt x="18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0" name="Google Shape;3820;p5"/>
            <p:cNvSpPr/>
            <p:nvPr/>
          </p:nvSpPr>
          <p:spPr>
            <a:xfrm>
              <a:off x="6826235" y="4366007"/>
              <a:ext cx="277125" cy="332217"/>
            </a:xfrm>
            <a:custGeom>
              <a:avLst/>
              <a:gdLst/>
              <a:ahLst/>
              <a:cxnLst/>
              <a:rect l="l" t="t" r="r" b="b"/>
              <a:pathLst>
                <a:path w="8491" h="10179" extrusionOk="0">
                  <a:moveTo>
                    <a:pt x="2225" y="1"/>
                  </a:moveTo>
                  <a:cubicBezTo>
                    <a:pt x="1310" y="1"/>
                    <a:pt x="462" y="451"/>
                    <a:pt x="246" y="1180"/>
                  </a:cubicBezTo>
                  <a:cubicBezTo>
                    <a:pt x="0" y="1770"/>
                    <a:pt x="197" y="2475"/>
                    <a:pt x="721" y="2868"/>
                  </a:cubicBezTo>
                  <a:cubicBezTo>
                    <a:pt x="738" y="2868"/>
                    <a:pt x="754" y="2884"/>
                    <a:pt x="771" y="2901"/>
                  </a:cubicBezTo>
                  <a:cubicBezTo>
                    <a:pt x="998" y="3034"/>
                    <a:pt x="1256" y="3100"/>
                    <a:pt x="1514" y="3100"/>
                  </a:cubicBezTo>
                  <a:cubicBezTo>
                    <a:pt x="1796" y="3100"/>
                    <a:pt x="2080" y="3022"/>
                    <a:pt x="2328" y="2868"/>
                  </a:cubicBezTo>
                  <a:cubicBezTo>
                    <a:pt x="2492" y="2770"/>
                    <a:pt x="2606" y="2606"/>
                    <a:pt x="2656" y="2425"/>
                  </a:cubicBezTo>
                  <a:cubicBezTo>
                    <a:pt x="2800" y="2037"/>
                    <a:pt x="2501" y="1648"/>
                    <a:pt x="2115" y="1648"/>
                  </a:cubicBezTo>
                  <a:cubicBezTo>
                    <a:pt x="2062" y="1648"/>
                    <a:pt x="2007" y="1655"/>
                    <a:pt x="1951" y="1671"/>
                  </a:cubicBezTo>
                  <a:cubicBezTo>
                    <a:pt x="1623" y="1737"/>
                    <a:pt x="1443" y="2081"/>
                    <a:pt x="1557" y="2393"/>
                  </a:cubicBezTo>
                  <a:cubicBezTo>
                    <a:pt x="1639" y="2627"/>
                    <a:pt x="1889" y="2660"/>
                    <a:pt x="2024" y="2660"/>
                  </a:cubicBezTo>
                  <a:cubicBezTo>
                    <a:pt x="2079" y="2660"/>
                    <a:pt x="2115" y="2655"/>
                    <a:pt x="2115" y="2655"/>
                  </a:cubicBezTo>
                  <a:lnTo>
                    <a:pt x="2115" y="2655"/>
                  </a:lnTo>
                  <a:cubicBezTo>
                    <a:pt x="2082" y="2753"/>
                    <a:pt x="2016" y="2819"/>
                    <a:pt x="1934" y="2868"/>
                  </a:cubicBezTo>
                  <a:cubicBezTo>
                    <a:pt x="1820" y="2933"/>
                    <a:pt x="1689" y="2966"/>
                    <a:pt x="1557" y="2966"/>
                  </a:cubicBezTo>
                  <a:cubicBezTo>
                    <a:pt x="1426" y="2966"/>
                    <a:pt x="1295" y="2933"/>
                    <a:pt x="1180" y="2868"/>
                  </a:cubicBezTo>
                  <a:cubicBezTo>
                    <a:pt x="1098" y="2819"/>
                    <a:pt x="1016" y="2770"/>
                    <a:pt x="951" y="2704"/>
                  </a:cubicBezTo>
                  <a:cubicBezTo>
                    <a:pt x="525" y="2327"/>
                    <a:pt x="426" y="1081"/>
                    <a:pt x="1148" y="508"/>
                  </a:cubicBezTo>
                  <a:cubicBezTo>
                    <a:pt x="1472" y="272"/>
                    <a:pt x="1862" y="142"/>
                    <a:pt x="2259" y="142"/>
                  </a:cubicBezTo>
                  <a:cubicBezTo>
                    <a:pt x="2304" y="142"/>
                    <a:pt x="2349" y="144"/>
                    <a:pt x="2393" y="147"/>
                  </a:cubicBezTo>
                  <a:cubicBezTo>
                    <a:pt x="2524" y="163"/>
                    <a:pt x="2656" y="180"/>
                    <a:pt x="2787" y="213"/>
                  </a:cubicBezTo>
                  <a:cubicBezTo>
                    <a:pt x="3885" y="475"/>
                    <a:pt x="4590" y="1655"/>
                    <a:pt x="4819" y="2868"/>
                  </a:cubicBezTo>
                  <a:cubicBezTo>
                    <a:pt x="5065" y="4114"/>
                    <a:pt x="4819" y="5359"/>
                    <a:pt x="4901" y="6474"/>
                  </a:cubicBezTo>
                  <a:cubicBezTo>
                    <a:pt x="4852" y="7490"/>
                    <a:pt x="5245" y="8490"/>
                    <a:pt x="5983" y="9195"/>
                  </a:cubicBezTo>
                  <a:cubicBezTo>
                    <a:pt x="6688" y="9801"/>
                    <a:pt x="7573" y="10146"/>
                    <a:pt x="8491" y="10178"/>
                  </a:cubicBezTo>
                  <a:cubicBezTo>
                    <a:pt x="7589" y="10113"/>
                    <a:pt x="6721" y="9736"/>
                    <a:pt x="6049" y="9129"/>
                  </a:cubicBezTo>
                  <a:cubicBezTo>
                    <a:pt x="5344" y="8425"/>
                    <a:pt x="4983" y="7457"/>
                    <a:pt x="5032" y="6474"/>
                  </a:cubicBezTo>
                  <a:cubicBezTo>
                    <a:pt x="4983" y="5376"/>
                    <a:pt x="5229" y="4146"/>
                    <a:pt x="5000" y="2852"/>
                  </a:cubicBezTo>
                  <a:lnTo>
                    <a:pt x="5000" y="2835"/>
                  </a:lnTo>
                  <a:cubicBezTo>
                    <a:pt x="4770" y="1573"/>
                    <a:pt x="4000" y="327"/>
                    <a:pt x="2820" y="65"/>
                  </a:cubicBezTo>
                  <a:cubicBezTo>
                    <a:pt x="2622" y="21"/>
                    <a:pt x="2422" y="1"/>
                    <a:pt x="22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1" name="Google Shape;3821;p5"/>
            <p:cNvSpPr/>
            <p:nvPr/>
          </p:nvSpPr>
          <p:spPr>
            <a:xfrm>
              <a:off x="6889356" y="4412614"/>
              <a:ext cx="75458" cy="68637"/>
            </a:xfrm>
            <a:custGeom>
              <a:avLst/>
              <a:gdLst/>
              <a:ahLst/>
              <a:cxnLst/>
              <a:rect l="l" t="t" r="r" b="b"/>
              <a:pathLst>
                <a:path w="2312" h="2103" extrusionOk="0">
                  <a:moveTo>
                    <a:pt x="1784" y="1"/>
                  </a:moveTo>
                  <a:cubicBezTo>
                    <a:pt x="1313" y="1"/>
                    <a:pt x="1020" y="401"/>
                    <a:pt x="935" y="1096"/>
                  </a:cubicBezTo>
                  <a:cubicBezTo>
                    <a:pt x="918" y="1210"/>
                    <a:pt x="869" y="1325"/>
                    <a:pt x="820" y="1440"/>
                  </a:cubicBezTo>
                  <a:cubicBezTo>
                    <a:pt x="621" y="1750"/>
                    <a:pt x="253" y="1788"/>
                    <a:pt x="87" y="1788"/>
                  </a:cubicBezTo>
                  <a:cubicBezTo>
                    <a:pt x="33" y="1788"/>
                    <a:pt x="0" y="1784"/>
                    <a:pt x="0" y="1784"/>
                  </a:cubicBezTo>
                  <a:lnTo>
                    <a:pt x="0" y="1784"/>
                  </a:lnTo>
                  <a:cubicBezTo>
                    <a:pt x="120" y="1849"/>
                    <a:pt x="694" y="2102"/>
                    <a:pt x="1230" y="2102"/>
                  </a:cubicBezTo>
                  <a:cubicBezTo>
                    <a:pt x="1502" y="2102"/>
                    <a:pt x="1763" y="2037"/>
                    <a:pt x="1951" y="1850"/>
                  </a:cubicBezTo>
                  <a:cubicBezTo>
                    <a:pt x="2066" y="1735"/>
                    <a:pt x="2148" y="1587"/>
                    <a:pt x="2197" y="1440"/>
                  </a:cubicBezTo>
                  <a:cubicBezTo>
                    <a:pt x="2312" y="997"/>
                    <a:pt x="2066" y="555"/>
                    <a:pt x="1951" y="374"/>
                  </a:cubicBezTo>
                  <a:cubicBezTo>
                    <a:pt x="1869" y="260"/>
                    <a:pt x="1885" y="96"/>
                    <a:pt x="2017" y="30"/>
                  </a:cubicBezTo>
                  <a:cubicBezTo>
                    <a:pt x="1935" y="10"/>
                    <a:pt x="1857" y="1"/>
                    <a:pt x="178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2" name="Google Shape;3822;p5"/>
            <p:cNvSpPr/>
            <p:nvPr/>
          </p:nvSpPr>
          <p:spPr>
            <a:xfrm>
              <a:off x="6757207" y="4366921"/>
              <a:ext cx="96868" cy="63708"/>
            </a:xfrm>
            <a:custGeom>
              <a:avLst/>
              <a:gdLst/>
              <a:ahLst/>
              <a:cxnLst/>
              <a:rect l="l" t="t" r="r" b="b"/>
              <a:pathLst>
                <a:path w="2968" h="1952" extrusionOk="0">
                  <a:moveTo>
                    <a:pt x="2040" y="0"/>
                  </a:moveTo>
                  <a:cubicBezTo>
                    <a:pt x="333" y="0"/>
                    <a:pt x="296" y="1081"/>
                    <a:pt x="296" y="1365"/>
                  </a:cubicBezTo>
                  <a:cubicBezTo>
                    <a:pt x="296" y="1561"/>
                    <a:pt x="165" y="1725"/>
                    <a:pt x="1" y="1791"/>
                  </a:cubicBezTo>
                  <a:cubicBezTo>
                    <a:pt x="268" y="1904"/>
                    <a:pt x="503" y="1952"/>
                    <a:pt x="708" y="1952"/>
                  </a:cubicBezTo>
                  <a:cubicBezTo>
                    <a:pt x="1461" y="1952"/>
                    <a:pt x="1831" y="1306"/>
                    <a:pt x="2050" y="791"/>
                  </a:cubicBezTo>
                  <a:cubicBezTo>
                    <a:pt x="2197" y="414"/>
                    <a:pt x="2558" y="135"/>
                    <a:pt x="2968" y="86"/>
                  </a:cubicBezTo>
                  <a:cubicBezTo>
                    <a:pt x="2614" y="26"/>
                    <a:pt x="2307" y="0"/>
                    <a:pt x="20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3" name="Google Shape;3823;p5"/>
            <p:cNvSpPr/>
            <p:nvPr/>
          </p:nvSpPr>
          <p:spPr>
            <a:xfrm>
              <a:off x="6719772" y="4366105"/>
              <a:ext cx="47096" cy="37207"/>
            </a:xfrm>
            <a:custGeom>
              <a:avLst/>
              <a:gdLst/>
              <a:ahLst/>
              <a:cxnLst/>
              <a:rect l="l" t="t" r="r" b="b"/>
              <a:pathLst>
                <a:path w="1443" h="1140" extrusionOk="0">
                  <a:moveTo>
                    <a:pt x="468" y="0"/>
                  </a:moveTo>
                  <a:cubicBezTo>
                    <a:pt x="422" y="0"/>
                    <a:pt x="375" y="9"/>
                    <a:pt x="328" y="29"/>
                  </a:cubicBezTo>
                  <a:cubicBezTo>
                    <a:pt x="99" y="144"/>
                    <a:pt x="0" y="423"/>
                    <a:pt x="99" y="669"/>
                  </a:cubicBezTo>
                  <a:cubicBezTo>
                    <a:pt x="181" y="865"/>
                    <a:pt x="361" y="1029"/>
                    <a:pt x="574" y="1095"/>
                  </a:cubicBezTo>
                  <a:cubicBezTo>
                    <a:pt x="652" y="1125"/>
                    <a:pt x="735" y="1139"/>
                    <a:pt x="818" y="1139"/>
                  </a:cubicBezTo>
                  <a:cubicBezTo>
                    <a:pt x="961" y="1139"/>
                    <a:pt x="1105" y="1096"/>
                    <a:pt x="1230" y="1013"/>
                  </a:cubicBezTo>
                  <a:cubicBezTo>
                    <a:pt x="1361" y="882"/>
                    <a:pt x="1443" y="701"/>
                    <a:pt x="1443" y="521"/>
                  </a:cubicBezTo>
                  <a:lnTo>
                    <a:pt x="1443" y="521"/>
                  </a:lnTo>
                  <a:cubicBezTo>
                    <a:pt x="1443" y="521"/>
                    <a:pt x="1135" y="902"/>
                    <a:pt x="783" y="902"/>
                  </a:cubicBezTo>
                  <a:cubicBezTo>
                    <a:pt x="763" y="902"/>
                    <a:pt x="742" y="901"/>
                    <a:pt x="722" y="898"/>
                  </a:cubicBezTo>
                  <a:cubicBezTo>
                    <a:pt x="148" y="849"/>
                    <a:pt x="66" y="275"/>
                    <a:pt x="345" y="111"/>
                  </a:cubicBezTo>
                  <a:cubicBezTo>
                    <a:pt x="385" y="84"/>
                    <a:pt x="428" y="72"/>
                    <a:pt x="471" y="72"/>
                  </a:cubicBezTo>
                  <a:cubicBezTo>
                    <a:pt x="587" y="72"/>
                    <a:pt x="698" y="160"/>
                    <a:pt x="722" y="292"/>
                  </a:cubicBezTo>
                  <a:cubicBezTo>
                    <a:pt x="732" y="399"/>
                    <a:pt x="652" y="464"/>
                    <a:pt x="599" y="464"/>
                  </a:cubicBezTo>
                  <a:cubicBezTo>
                    <a:pt x="572" y="464"/>
                    <a:pt x="552" y="446"/>
                    <a:pt x="558" y="406"/>
                  </a:cubicBezTo>
                  <a:cubicBezTo>
                    <a:pt x="582" y="332"/>
                    <a:pt x="542" y="268"/>
                    <a:pt x="472" y="268"/>
                  </a:cubicBezTo>
                  <a:cubicBezTo>
                    <a:pt x="449" y="268"/>
                    <a:pt x="422" y="275"/>
                    <a:pt x="394" y="292"/>
                  </a:cubicBezTo>
                  <a:cubicBezTo>
                    <a:pt x="263" y="357"/>
                    <a:pt x="394" y="537"/>
                    <a:pt x="394" y="537"/>
                  </a:cubicBezTo>
                  <a:cubicBezTo>
                    <a:pt x="441" y="575"/>
                    <a:pt x="497" y="593"/>
                    <a:pt x="552" y="593"/>
                  </a:cubicBezTo>
                  <a:cubicBezTo>
                    <a:pt x="687" y="593"/>
                    <a:pt x="820" y="487"/>
                    <a:pt x="820" y="324"/>
                  </a:cubicBezTo>
                  <a:cubicBezTo>
                    <a:pt x="807" y="141"/>
                    <a:pt x="648" y="0"/>
                    <a:pt x="4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4" name="Google Shape;3824;p5"/>
            <p:cNvSpPr/>
            <p:nvPr/>
          </p:nvSpPr>
          <p:spPr>
            <a:xfrm>
              <a:off x="7487993" y="4413038"/>
              <a:ext cx="39622" cy="110772"/>
            </a:xfrm>
            <a:custGeom>
              <a:avLst/>
              <a:gdLst/>
              <a:ahLst/>
              <a:cxnLst/>
              <a:rect l="l" t="t" r="r" b="b"/>
              <a:pathLst>
                <a:path w="1214" h="3394" extrusionOk="0">
                  <a:moveTo>
                    <a:pt x="607" y="1"/>
                  </a:moveTo>
                  <a:lnTo>
                    <a:pt x="574" y="345"/>
                  </a:lnTo>
                  <a:cubicBezTo>
                    <a:pt x="541" y="607"/>
                    <a:pt x="443" y="870"/>
                    <a:pt x="295" y="1099"/>
                  </a:cubicBezTo>
                  <a:cubicBezTo>
                    <a:pt x="230" y="1197"/>
                    <a:pt x="164" y="1312"/>
                    <a:pt x="115" y="1427"/>
                  </a:cubicBezTo>
                  <a:cubicBezTo>
                    <a:pt x="0" y="1673"/>
                    <a:pt x="49" y="1968"/>
                    <a:pt x="230" y="2165"/>
                  </a:cubicBezTo>
                  <a:cubicBezTo>
                    <a:pt x="426" y="2427"/>
                    <a:pt x="541" y="2738"/>
                    <a:pt x="574" y="3050"/>
                  </a:cubicBezTo>
                  <a:cubicBezTo>
                    <a:pt x="590" y="3132"/>
                    <a:pt x="607" y="3394"/>
                    <a:pt x="607" y="3394"/>
                  </a:cubicBezTo>
                  <a:cubicBezTo>
                    <a:pt x="623" y="3394"/>
                    <a:pt x="623" y="3132"/>
                    <a:pt x="640" y="3050"/>
                  </a:cubicBezTo>
                  <a:cubicBezTo>
                    <a:pt x="689" y="2738"/>
                    <a:pt x="803" y="2427"/>
                    <a:pt x="1000" y="2165"/>
                  </a:cubicBezTo>
                  <a:cubicBezTo>
                    <a:pt x="1180" y="1968"/>
                    <a:pt x="1213" y="1673"/>
                    <a:pt x="1115" y="1427"/>
                  </a:cubicBezTo>
                  <a:cubicBezTo>
                    <a:pt x="1066" y="1312"/>
                    <a:pt x="1000" y="1197"/>
                    <a:pt x="918" y="1099"/>
                  </a:cubicBezTo>
                  <a:cubicBezTo>
                    <a:pt x="771" y="870"/>
                    <a:pt x="689" y="607"/>
                    <a:pt x="656" y="345"/>
                  </a:cubicBezTo>
                  <a:lnTo>
                    <a:pt x="607"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5" name="Google Shape;3825;p5"/>
            <p:cNvSpPr/>
            <p:nvPr/>
          </p:nvSpPr>
          <p:spPr>
            <a:xfrm>
              <a:off x="7318670" y="4074032"/>
              <a:ext cx="79472" cy="178560"/>
            </a:xfrm>
            <a:custGeom>
              <a:avLst/>
              <a:gdLst/>
              <a:ahLst/>
              <a:cxnLst/>
              <a:rect l="l" t="t" r="r" b="b"/>
              <a:pathLst>
                <a:path w="2435" h="5471" extrusionOk="0">
                  <a:moveTo>
                    <a:pt x="1006" y="0"/>
                  </a:moveTo>
                  <a:cubicBezTo>
                    <a:pt x="646" y="0"/>
                    <a:pt x="0" y="565"/>
                    <a:pt x="287" y="2438"/>
                  </a:cubicBezTo>
                  <a:cubicBezTo>
                    <a:pt x="615" y="4471"/>
                    <a:pt x="2172" y="5421"/>
                    <a:pt x="2435" y="5471"/>
                  </a:cubicBezTo>
                  <a:cubicBezTo>
                    <a:pt x="2435" y="5471"/>
                    <a:pt x="910" y="4487"/>
                    <a:pt x="779" y="2815"/>
                  </a:cubicBezTo>
                  <a:cubicBezTo>
                    <a:pt x="648" y="1143"/>
                    <a:pt x="1156" y="1110"/>
                    <a:pt x="1320" y="750"/>
                  </a:cubicBezTo>
                  <a:cubicBezTo>
                    <a:pt x="1484" y="389"/>
                    <a:pt x="1402" y="111"/>
                    <a:pt x="1090" y="12"/>
                  </a:cubicBezTo>
                  <a:cubicBezTo>
                    <a:pt x="1065" y="5"/>
                    <a:pt x="1036" y="0"/>
                    <a:pt x="100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6" name="Google Shape;3826;p5"/>
            <p:cNvSpPr/>
            <p:nvPr/>
          </p:nvSpPr>
          <p:spPr>
            <a:xfrm>
              <a:off x="7283095" y="4025337"/>
              <a:ext cx="172816" cy="232085"/>
            </a:xfrm>
            <a:custGeom>
              <a:avLst/>
              <a:gdLst/>
              <a:ahLst/>
              <a:cxnLst/>
              <a:rect l="l" t="t" r="r" b="b"/>
              <a:pathLst>
                <a:path w="5295" h="7111" extrusionOk="0">
                  <a:moveTo>
                    <a:pt x="3607" y="1"/>
                  </a:moveTo>
                  <a:cubicBezTo>
                    <a:pt x="3396" y="1"/>
                    <a:pt x="3199" y="27"/>
                    <a:pt x="3033" y="62"/>
                  </a:cubicBezTo>
                  <a:cubicBezTo>
                    <a:pt x="2590" y="127"/>
                    <a:pt x="2180" y="308"/>
                    <a:pt x="1836" y="554"/>
                  </a:cubicBezTo>
                  <a:cubicBezTo>
                    <a:pt x="0" y="1898"/>
                    <a:pt x="345" y="4291"/>
                    <a:pt x="886" y="5438"/>
                  </a:cubicBezTo>
                  <a:cubicBezTo>
                    <a:pt x="1181" y="6110"/>
                    <a:pt x="1656" y="6700"/>
                    <a:pt x="2279" y="7110"/>
                  </a:cubicBezTo>
                  <a:cubicBezTo>
                    <a:pt x="1689" y="6667"/>
                    <a:pt x="1230" y="6077"/>
                    <a:pt x="967" y="5405"/>
                  </a:cubicBezTo>
                  <a:cubicBezTo>
                    <a:pt x="459" y="4242"/>
                    <a:pt x="197" y="1963"/>
                    <a:pt x="1935" y="685"/>
                  </a:cubicBezTo>
                  <a:cubicBezTo>
                    <a:pt x="2361" y="376"/>
                    <a:pt x="2917" y="184"/>
                    <a:pt x="3432" y="184"/>
                  </a:cubicBezTo>
                  <a:cubicBezTo>
                    <a:pt x="3848" y="184"/>
                    <a:pt x="4237" y="310"/>
                    <a:pt x="4508" y="603"/>
                  </a:cubicBezTo>
                  <a:cubicBezTo>
                    <a:pt x="5154" y="1248"/>
                    <a:pt x="4671" y="2292"/>
                    <a:pt x="3982" y="2292"/>
                  </a:cubicBezTo>
                  <a:cubicBezTo>
                    <a:pt x="3972" y="2292"/>
                    <a:pt x="3961" y="2292"/>
                    <a:pt x="3951" y="2291"/>
                  </a:cubicBezTo>
                  <a:cubicBezTo>
                    <a:pt x="3913" y="2297"/>
                    <a:pt x="3875" y="2300"/>
                    <a:pt x="3837" y="2300"/>
                  </a:cubicBezTo>
                  <a:cubicBezTo>
                    <a:pt x="3586" y="2300"/>
                    <a:pt x="3356" y="2161"/>
                    <a:pt x="3213" y="1947"/>
                  </a:cubicBezTo>
                  <a:cubicBezTo>
                    <a:pt x="3164" y="1832"/>
                    <a:pt x="3131" y="1717"/>
                    <a:pt x="3148" y="1586"/>
                  </a:cubicBezTo>
                  <a:cubicBezTo>
                    <a:pt x="3167" y="1329"/>
                    <a:pt x="3247" y="1251"/>
                    <a:pt x="3303" y="1251"/>
                  </a:cubicBezTo>
                  <a:cubicBezTo>
                    <a:pt x="3340" y="1251"/>
                    <a:pt x="3367" y="1285"/>
                    <a:pt x="3361" y="1324"/>
                  </a:cubicBezTo>
                  <a:cubicBezTo>
                    <a:pt x="3316" y="1575"/>
                    <a:pt x="3512" y="1774"/>
                    <a:pt x="3744" y="1774"/>
                  </a:cubicBezTo>
                  <a:cubicBezTo>
                    <a:pt x="3769" y="1774"/>
                    <a:pt x="3794" y="1771"/>
                    <a:pt x="3820" y="1766"/>
                  </a:cubicBezTo>
                  <a:cubicBezTo>
                    <a:pt x="4229" y="1701"/>
                    <a:pt x="4328" y="1160"/>
                    <a:pt x="3967" y="963"/>
                  </a:cubicBezTo>
                  <a:cubicBezTo>
                    <a:pt x="3871" y="911"/>
                    <a:pt x="3771" y="888"/>
                    <a:pt x="3672" y="888"/>
                  </a:cubicBezTo>
                  <a:cubicBezTo>
                    <a:pt x="3366" y="888"/>
                    <a:pt x="3082" y="1116"/>
                    <a:pt x="3033" y="1439"/>
                  </a:cubicBezTo>
                  <a:cubicBezTo>
                    <a:pt x="2984" y="1783"/>
                    <a:pt x="3148" y="2111"/>
                    <a:pt x="3443" y="2258"/>
                  </a:cubicBezTo>
                  <a:lnTo>
                    <a:pt x="3459" y="2275"/>
                  </a:lnTo>
                  <a:lnTo>
                    <a:pt x="3475" y="2275"/>
                  </a:lnTo>
                  <a:cubicBezTo>
                    <a:pt x="3574" y="2324"/>
                    <a:pt x="3672" y="2373"/>
                    <a:pt x="3787" y="2389"/>
                  </a:cubicBezTo>
                  <a:cubicBezTo>
                    <a:pt x="3882" y="2412"/>
                    <a:pt x="3978" y="2422"/>
                    <a:pt x="4072" y="2422"/>
                  </a:cubicBezTo>
                  <a:cubicBezTo>
                    <a:pt x="4671" y="2422"/>
                    <a:pt x="5203" y="1996"/>
                    <a:pt x="5246" y="1471"/>
                  </a:cubicBezTo>
                  <a:cubicBezTo>
                    <a:pt x="5295" y="1062"/>
                    <a:pt x="5131" y="652"/>
                    <a:pt x="4819" y="390"/>
                  </a:cubicBezTo>
                  <a:cubicBezTo>
                    <a:pt x="4436" y="92"/>
                    <a:pt x="3998" y="1"/>
                    <a:pt x="360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7" name="Google Shape;3827;p5"/>
            <p:cNvSpPr/>
            <p:nvPr/>
          </p:nvSpPr>
          <p:spPr>
            <a:xfrm>
              <a:off x="7388482" y="3964631"/>
              <a:ext cx="238645" cy="167594"/>
            </a:xfrm>
            <a:custGeom>
              <a:avLst/>
              <a:gdLst/>
              <a:ahLst/>
              <a:cxnLst/>
              <a:rect l="l" t="t" r="r" b="b"/>
              <a:pathLst>
                <a:path w="7312" h="5135" extrusionOk="0">
                  <a:moveTo>
                    <a:pt x="1757" y="0"/>
                  </a:moveTo>
                  <a:cubicBezTo>
                    <a:pt x="1360" y="0"/>
                    <a:pt x="971" y="171"/>
                    <a:pt x="705" y="496"/>
                  </a:cubicBezTo>
                  <a:cubicBezTo>
                    <a:pt x="611" y="638"/>
                    <a:pt x="462" y="709"/>
                    <a:pt x="311" y="709"/>
                  </a:cubicBezTo>
                  <a:cubicBezTo>
                    <a:pt x="201" y="709"/>
                    <a:pt x="91" y="670"/>
                    <a:pt x="0" y="594"/>
                  </a:cubicBezTo>
                  <a:lnTo>
                    <a:pt x="0" y="594"/>
                  </a:lnTo>
                  <a:cubicBezTo>
                    <a:pt x="33" y="955"/>
                    <a:pt x="66" y="1020"/>
                    <a:pt x="1771" y="1741"/>
                  </a:cubicBezTo>
                  <a:cubicBezTo>
                    <a:pt x="3082" y="2299"/>
                    <a:pt x="3525" y="4249"/>
                    <a:pt x="3656" y="5134"/>
                  </a:cubicBezTo>
                  <a:cubicBezTo>
                    <a:pt x="3803" y="4249"/>
                    <a:pt x="4246" y="2299"/>
                    <a:pt x="5557" y="1741"/>
                  </a:cubicBezTo>
                  <a:cubicBezTo>
                    <a:pt x="7262" y="1020"/>
                    <a:pt x="7278" y="955"/>
                    <a:pt x="7311" y="594"/>
                  </a:cubicBezTo>
                  <a:lnTo>
                    <a:pt x="7311" y="594"/>
                  </a:lnTo>
                  <a:cubicBezTo>
                    <a:pt x="7221" y="670"/>
                    <a:pt x="7110" y="709"/>
                    <a:pt x="7001" y="709"/>
                  </a:cubicBezTo>
                  <a:cubicBezTo>
                    <a:pt x="6853" y="709"/>
                    <a:pt x="6708" y="638"/>
                    <a:pt x="6623" y="496"/>
                  </a:cubicBezTo>
                  <a:cubicBezTo>
                    <a:pt x="6347" y="171"/>
                    <a:pt x="5954" y="0"/>
                    <a:pt x="5559" y="0"/>
                  </a:cubicBezTo>
                  <a:cubicBezTo>
                    <a:pt x="5296" y="0"/>
                    <a:pt x="5033" y="76"/>
                    <a:pt x="4803" y="233"/>
                  </a:cubicBezTo>
                  <a:cubicBezTo>
                    <a:pt x="4229" y="643"/>
                    <a:pt x="3852" y="1463"/>
                    <a:pt x="3656" y="2659"/>
                  </a:cubicBezTo>
                  <a:cubicBezTo>
                    <a:pt x="3475" y="1463"/>
                    <a:pt x="3098" y="643"/>
                    <a:pt x="2525" y="233"/>
                  </a:cubicBezTo>
                  <a:cubicBezTo>
                    <a:pt x="2289" y="76"/>
                    <a:pt x="2021" y="0"/>
                    <a:pt x="175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8" name="Google Shape;3828;p5"/>
            <p:cNvSpPr/>
            <p:nvPr/>
          </p:nvSpPr>
          <p:spPr>
            <a:xfrm>
              <a:off x="7464462" y="3871647"/>
              <a:ext cx="87207" cy="145008"/>
            </a:xfrm>
            <a:custGeom>
              <a:avLst/>
              <a:gdLst/>
              <a:ahLst/>
              <a:cxnLst/>
              <a:rect l="l" t="t" r="r" b="b"/>
              <a:pathLst>
                <a:path w="2672" h="4443" extrusionOk="0">
                  <a:moveTo>
                    <a:pt x="1344" y="1"/>
                  </a:moveTo>
                  <a:cubicBezTo>
                    <a:pt x="1262" y="148"/>
                    <a:pt x="1147" y="296"/>
                    <a:pt x="1000" y="427"/>
                  </a:cubicBezTo>
                  <a:cubicBezTo>
                    <a:pt x="557" y="853"/>
                    <a:pt x="0" y="1722"/>
                    <a:pt x="721" y="2902"/>
                  </a:cubicBezTo>
                  <a:cubicBezTo>
                    <a:pt x="1016" y="3378"/>
                    <a:pt x="1213" y="3886"/>
                    <a:pt x="1344" y="4443"/>
                  </a:cubicBezTo>
                  <a:cubicBezTo>
                    <a:pt x="1459" y="3886"/>
                    <a:pt x="1672" y="3378"/>
                    <a:pt x="1951" y="2902"/>
                  </a:cubicBezTo>
                  <a:cubicBezTo>
                    <a:pt x="2672" y="1722"/>
                    <a:pt x="2115" y="853"/>
                    <a:pt x="1672" y="427"/>
                  </a:cubicBezTo>
                  <a:cubicBezTo>
                    <a:pt x="1541" y="296"/>
                    <a:pt x="1426" y="148"/>
                    <a:pt x="13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9" name="Google Shape;3829;p5"/>
            <p:cNvSpPr/>
            <p:nvPr/>
          </p:nvSpPr>
          <p:spPr>
            <a:xfrm>
              <a:off x="7408260" y="3734700"/>
              <a:ext cx="199578" cy="219389"/>
            </a:xfrm>
            <a:custGeom>
              <a:avLst/>
              <a:gdLst/>
              <a:ahLst/>
              <a:cxnLst/>
              <a:rect l="l" t="t" r="r" b="b"/>
              <a:pathLst>
                <a:path w="6115" h="6722" extrusionOk="0">
                  <a:moveTo>
                    <a:pt x="1900" y="6717"/>
                  </a:moveTo>
                  <a:cubicBezTo>
                    <a:pt x="1901" y="6718"/>
                    <a:pt x="1902" y="6720"/>
                    <a:pt x="1902" y="6721"/>
                  </a:cubicBezTo>
                  <a:cubicBezTo>
                    <a:pt x="1902" y="6720"/>
                    <a:pt x="1901" y="6719"/>
                    <a:pt x="1900" y="6717"/>
                  </a:cubicBezTo>
                  <a:close/>
                  <a:moveTo>
                    <a:pt x="1601" y="1"/>
                  </a:moveTo>
                  <a:cubicBezTo>
                    <a:pt x="1200" y="1"/>
                    <a:pt x="807" y="160"/>
                    <a:pt x="575" y="460"/>
                  </a:cubicBezTo>
                  <a:cubicBezTo>
                    <a:pt x="1" y="1115"/>
                    <a:pt x="476" y="2066"/>
                    <a:pt x="1132" y="2115"/>
                  </a:cubicBezTo>
                  <a:cubicBezTo>
                    <a:pt x="1151" y="2116"/>
                    <a:pt x="1169" y="2117"/>
                    <a:pt x="1187" y="2117"/>
                  </a:cubicBezTo>
                  <a:cubicBezTo>
                    <a:pt x="1784" y="2117"/>
                    <a:pt x="1997" y="1598"/>
                    <a:pt x="1870" y="1296"/>
                  </a:cubicBezTo>
                  <a:cubicBezTo>
                    <a:pt x="1828" y="1116"/>
                    <a:pt x="1669" y="1006"/>
                    <a:pt x="1502" y="1006"/>
                  </a:cubicBezTo>
                  <a:cubicBezTo>
                    <a:pt x="1472" y="1006"/>
                    <a:pt x="1441" y="1009"/>
                    <a:pt x="1411" y="1017"/>
                  </a:cubicBezTo>
                  <a:cubicBezTo>
                    <a:pt x="1263" y="1033"/>
                    <a:pt x="1148" y="1165"/>
                    <a:pt x="1165" y="1328"/>
                  </a:cubicBezTo>
                  <a:cubicBezTo>
                    <a:pt x="1154" y="1473"/>
                    <a:pt x="1274" y="1572"/>
                    <a:pt x="1402" y="1572"/>
                  </a:cubicBezTo>
                  <a:cubicBezTo>
                    <a:pt x="1476" y="1572"/>
                    <a:pt x="1553" y="1538"/>
                    <a:pt x="1607" y="1460"/>
                  </a:cubicBezTo>
                  <a:cubicBezTo>
                    <a:pt x="1647" y="1403"/>
                    <a:pt x="1689" y="1379"/>
                    <a:pt x="1726" y="1379"/>
                  </a:cubicBezTo>
                  <a:cubicBezTo>
                    <a:pt x="1795" y="1379"/>
                    <a:pt x="1847" y="1462"/>
                    <a:pt x="1837" y="1558"/>
                  </a:cubicBezTo>
                  <a:cubicBezTo>
                    <a:pt x="1747" y="1802"/>
                    <a:pt x="1516" y="1955"/>
                    <a:pt x="1271" y="1955"/>
                  </a:cubicBezTo>
                  <a:cubicBezTo>
                    <a:pt x="1203" y="1955"/>
                    <a:pt x="1134" y="1943"/>
                    <a:pt x="1066" y="1919"/>
                  </a:cubicBezTo>
                  <a:cubicBezTo>
                    <a:pt x="657" y="1787"/>
                    <a:pt x="460" y="1050"/>
                    <a:pt x="1017" y="656"/>
                  </a:cubicBezTo>
                  <a:cubicBezTo>
                    <a:pt x="1141" y="570"/>
                    <a:pt x="1319" y="524"/>
                    <a:pt x="1519" y="524"/>
                  </a:cubicBezTo>
                  <a:cubicBezTo>
                    <a:pt x="2117" y="524"/>
                    <a:pt x="2902" y="936"/>
                    <a:pt x="2951" y="1919"/>
                  </a:cubicBezTo>
                  <a:cubicBezTo>
                    <a:pt x="2951" y="3082"/>
                    <a:pt x="2017" y="4115"/>
                    <a:pt x="1771" y="4902"/>
                  </a:cubicBezTo>
                  <a:cubicBezTo>
                    <a:pt x="1417" y="5964"/>
                    <a:pt x="1853" y="6631"/>
                    <a:pt x="1900" y="6717"/>
                  </a:cubicBezTo>
                  <a:lnTo>
                    <a:pt x="1900" y="6717"/>
                  </a:lnTo>
                  <a:cubicBezTo>
                    <a:pt x="1607" y="6161"/>
                    <a:pt x="1592" y="5507"/>
                    <a:pt x="1853" y="4935"/>
                  </a:cubicBezTo>
                  <a:cubicBezTo>
                    <a:pt x="2050" y="4394"/>
                    <a:pt x="2476" y="3853"/>
                    <a:pt x="2804" y="3148"/>
                  </a:cubicBezTo>
                  <a:cubicBezTo>
                    <a:pt x="2919" y="2918"/>
                    <a:pt x="3001" y="2689"/>
                    <a:pt x="3050" y="2443"/>
                  </a:cubicBezTo>
                  <a:cubicBezTo>
                    <a:pt x="3115" y="2689"/>
                    <a:pt x="3197" y="2918"/>
                    <a:pt x="3312" y="3148"/>
                  </a:cubicBezTo>
                  <a:cubicBezTo>
                    <a:pt x="3623" y="3853"/>
                    <a:pt x="4066" y="4410"/>
                    <a:pt x="4263" y="4935"/>
                  </a:cubicBezTo>
                  <a:cubicBezTo>
                    <a:pt x="4509" y="5508"/>
                    <a:pt x="4492" y="6164"/>
                    <a:pt x="4214" y="6721"/>
                  </a:cubicBezTo>
                  <a:cubicBezTo>
                    <a:pt x="4246" y="6656"/>
                    <a:pt x="4705" y="5984"/>
                    <a:pt x="4345" y="4902"/>
                  </a:cubicBezTo>
                  <a:cubicBezTo>
                    <a:pt x="4082" y="4131"/>
                    <a:pt x="3164" y="3082"/>
                    <a:pt x="3164" y="1919"/>
                  </a:cubicBezTo>
                  <a:cubicBezTo>
                    <a:pt x="3214" y="936"/>
                    <a:pt x="3999" y="524"/>
                    <a:pt x="4597" y="524"/>
                  </a:cubicBezTo>
                  <a:cubicBezTo>
                    <a:pt x="4796" y="524"/>
                    <a:pt x="4975" y="570"/>
                    <a:pt x="5099" y="656"/>
                  </a:cubicBezTo>
                  <a:cubicBezTo>
                    <a:pt x="5656" y="1066"/>
                    <a:pt x="5459" y="1787"/>
                    <a:pt x="5033" y="1919"/>
                  </a:cubicBezTo>
                  <a:cubicBezTo>
                    <a:pt x="4969" y="1943"/>
                    <a:pt x="4903" y="1955"/>
                    <a:pt x="4837" y="1955"/>
                  </a:cubicBezTo>
                  <a:cubicBezTo>
                    <a:pt x="4600" y="1955"/>
                    <a:pt x="4369" y="1802"/>
                    <a:pt x="4279" y="1558"/>
                  </a:cubicBezTo>
                  <a:cubicBezTo>
                    <a:pt x="4258" y="1462"/>
                    <a:pt x="4313" y="1379"/>
                    <a:pt x="4386" y="1379"/>
                  </a:cubicBezTo>
                  <a:cubicBezTo>
                    <a:pt x="4425" y="1379"/>
                    <a:pt x="4469" y="1403"/>
                    <a:pt x="4509" y="1460"/>
                  </a:cubicBezTo>
                  <a:cubicBezTo>
                    <a:pt x="4557" y="1538"/>
                    <a:pt x="4630" y="1572"/>
                    <a:pt x="4703" y="1572"/>
                  </a:cubicBezTo>
                  <a:cubicBezTo>
                    <a:pt x="4827" y="1572"/>
                    <a:pt x="4951" y="1473"/>
                    <a:pt x="4951" y="1328"/>
                  </a:cubicBezTo>
                  <a:cubicBezTo>
                    <a:pt x="4968" y="1165"/>
                    <a:pt x="4853" y="1033"/>
                    <a:pt x="4705" y="1017"/>
                  </a:cubicBezTo>
                  <a:cubicBezTo>
                    <a:pt x="4672" y="1009"/>
                    <a:pt x="4640" y="1006"/>
                    <a:pt x="4608" y="1006"/>
                  </a:cubicBezTo>
                  <a:cubicBezTo>
                    <a:pt x="4434" y="1006"/>
                    <a:pt x="4285" y="1116"/>
                    <a:pt x="4230" y="1296"/>
                  </a:cubicBezTo>
                  <a:cubicBezTo>
                    <a:pt x="4101" y="1586"/>
                    <a:pt x="4353" y="2116"/>
                    <a:pt x="4956" y="2116"/>
                  </a:cubicBezTo>
                  <a:cubicBezTo>
                    <a:pt x="4965" y="2116"/>
                    <a:pt x="4975" y="2115"/>
                    <a:pt x="4984" y="2115"/>
                  </a:cubicBezTo>
                  <a:cubicBezTo>
                    <a:pt x="5607" y="2082"/>
                    <a:pt x="6115" y="1115"/>
                    <a:pt x="5525" y="460"/>
                  </a:cubicBezTo>
                  <a:cubicBezTo>
                    <a:pt x="5300" y="160"/>
                    <a:pt x="4911" y="1"/>
                    <a:pt x="4512" y="1"/>
                  </a:cubicBezTo>
                  <a:cubicBezTo>
                    <a:pt x="4039" y="1"/>
                    <a:pt x="3552" y="225"/>
                    <a:pt x="3312" y="706"/>
                  </a:cubicBezTo>
                  <a:cubicBezTo>
                    <a:pt x="3197" y="886"/>
                    <a:pt x="3099" y="1083"/>
                    <a:pt x="3050" y="1279"/>
                  </a:cubicBezTo>
                  <a:cubicBezTo>
                    <a:pt x="3001" y="1083"/>
                    <a:pt x="2919" y="886"/>
                    <a:pt x="2804" y="706"/>
                  </a:cubicBezTo>
                  <a:cubicBezTo>
                    <a:pt x="2564" y="225"/>
                    <a:pt x="2077" y="1"/>
                    <a:pt x="160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0" name="Google Shape;3830;p5"/>
            <p:cNvSpPr/>
            <p:nvPr/>
          </p:nvSpPr>
          <p:spPr>
            <a:xfrm>
              <a:off x="7246704" y="3845439"/>
              <a:ext cx="170172" cy="268052"/>
            </a:xfrm>
            <a:custGeom>
              <a:avLst/>
              <a:gdLst/>
              <a:ahLst/>
              <a:cxnLst/>
              <a:rect l="l" t="t" r="r" b="b"/>
              <a:pathLst>
                <a:path w="5214" h="8213" extrusionOk="0">
                  <a:moveTo>
                    <a:pt x="4115" y="1"/>
                  </a:moveTo>
                  <a:cubicBezTo>
                    <a:pt x="4115" y="1"/>
                    <a:pt x="4197" y="624"/>
                    <a:pt x="3804" y="853"/>
                  </a:cubicBezTo>
                  <a:cubicBezTo>
                    <a:pt x="3410" y="1066"/>
                    <a:pt x="2836" y="1542"/>
                    <a:pt x="3443" y="2066"/>
                  </a:cubicBezTo>
                  <a:cubicBezTo>
                    <a:pt x="4033" y="2591"/>
                    <a:pt x="4213" y="3345"/>
                    <a:pt x="3689" y="4082"/>
                  </a:cubicBezTo>
                  <a:cubicBezTo>
                    <a:pt x="3689" y="4082"/>
                    <a:pt x="3984" y="2984"/>
                    <a:pt x="3246" y="2492"/>
                  </a:cubicBezTo>
                  <a:cubicBezTo>
                    <a:pt x="3054" y="2359"/>
                    <a:pt x="2899" y="2323"/>
                    <a:pt x="2786" y="2323"/>
                  </a:cubicBezTo>
                  <a:cubicBezTo>
                    <a:pt x="2649" y="2323"/>
                    <a:pt x="2574" y="2378"/>
                    <a:pt x="2574" y="2378"/>
                  </a:cubicBezTo>
                  <a:cubicBezTo>
                    <a:pt x="2623" y="2509"/>
                    <a:pt x="2656" y="2640"/>
                    <a:pt x="2673" y="2787"/>
                  </a:cubicBezTo>
                  <a:cubicBezTo>
                    <a:pt x="2689" y="3017"/>
                    <a:pt x="2214" y="3377"/>
                    <a:pt x="2558" y="3754"/>
                  </a:cubicBezTo>
                  <a:cubicBezTo>
                    <a:pt x="2902" y="4148"/>
                    <a:pt x="3148" y="4935"/>
                    <a:pt x="1951" y="5803"/>
                  </a:cubicBezTo>
                  <a:cubicBezTo>
                    <a:pt x="1951" y="5803"/>
                    <a:pt x="2558" y="4459"/>
                    <a:pt x="2197" y="3738"/>
                  </a:cubicBezTo>
                  <a:cubicBezTo>
                    <a:pt x="1837" y="3033"/>
                    <a:pt x="1378" y="3164"/>
                    <a:pt x="968" y="2574"/>
                  </a:cubicBezTo>
                  <a:cubicBezTo>
                    <a:pt x="968" y="2574"/>
                    <a:pt x="1" y="3099"/>
                    <a:pt x="755" y="4246"/>
                  </a:cubicBezTo>
                  <a:cubicBezTo>
                    <a:pt x="1624" y="5590"/>
                    <a:pt x="542" y="7295"/>
                    <a:pt x="1476" y="8213"/>
                  </a:cubicBezTo>
                  <a:cubicBezTo>
                    <a:pt x="1476" y="8213"/>
                    <a:pt x="1410" y="6852"/>
                    <a:pt x="2673" y="5623"/>
                  </a:cubicBezTo>
                  <a:cubicBezTo>
                    <a:pt x="3935" y="4394"/>
                    <a:pt x="5213" y="2869"/>
                    <a:pt x="41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1" name="Google Shape;3831;p5"/>
            <p:cNvSpPr/>
            <p:nvPr/>
          </p:nvSpPr>
          <p:spPr>
            <a:xfrm>
              <a:off x="7395956" y="3812802"/>
              <a:ext cx="99022" cy="147162"/>
            </a:xfrm>
            <a:custGeom>
              <a:avLst/>
              <a:gdLst/>
              <a:ahLst/>
              <a:cxnLst/>
              <a:rect l="l" t="t" r="r" b="b"/>
              <a:pathLst>
                <a:path w="3034" h="4509" extrusionOk="0">
                  <a:moveTo>
                    <a:pt x="2591" y="1"/>
                  </a:moveTo>
                  <a:cubicBezTo>
                    <a:pt x="2542" y="263"/>
                    <a:pt x="2279" y="525"/>
                    <a:pt x="1640" y="820"/>
                  </a:cubicBezTo>
                  <a:cubicBezTo>
                    <a:pt x="984" y="1099"/>
                    <a:pt x="1230" y="1935"/>
                    <a:pt x="1279" y="2115"/>
                  </a:cubicBezTo>
                  <a:cubicBezTo>
                    <a:pt x="1342" y="2304"/>
                    <a:pt x="1390" y="2642"/>
                    <a:pt x="1207" y="2642"/>
                  </a:cubicBezTo>
                  <a:cubicBezTo>
                    <a:pt x="1199" y="2642"/>
                    <a:pt x="1190" y="2641"/>
                    <a:pt x="1181" y="2640"/>
                  </a:cubicBezTo>
                  <a:cubicBezTo>
                    <a:pt x="968" y="2607"/>
                    <a:pt x="1017" y="2492"/>
                    <a:pt x="1116" y="1820"/>
                  </a:cubicBezTo>
                  <a:cubicBezTo>
                    <a:pt x="1192" y="1300"/>
                    <a:pt x="856" y="1242"/>
                    <a:pt x="700" y="1242"/>
                  </a:cubicBezTo>
                  <a:cubicBezTo>
                    <a:pt x="654" y="1242"/>
                    <a:pt x="624" y="1247"/>
                    <a:pt x="624" y="1247"/>
                  </a:cubicBezTo>
                  <a:cubicBezTo>
                    <a:pt x="755" y="1427"/>
                    <a:pt x="739" y="1656"/>
                    <a:pt x="607" y="1820"/>
                  </a:cubicBezTo>
                  <a:cubicBezTo>
                    <a:pt x="362" y="2066"/>
                    <a:pt x="50" y="2345"/>
                    <a:pt x="312" y="3099"/>
                  </a:cubicBezTo>
                  <a:cubicBezTo>
                    <a:pt x="575" y="3853"/>
                    <a:pt x="1" y="4509"/>
                    <a:pt x="1" y="4509"/>
                  </a:cubicBezTo>
                  <a:cubicBezTo>
                    <a:pt x="3033" y="2001"/>
                    <a:pt x="2591" y="1"/>
                    <a:pt x="259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2" name="Google Shape;3832;p5"/>
            <p:cNvSpPr/>
            <p:nvPr/>
          </p:nvSpPr>
          <p:spPr>
            <a:xfrm>
              <a:off x="7200163" y="4092081"/>
              <a:ext cx="117201" cy="139656"/>
            </a:xfrm>
            <a:custGeom>
              <a:avLst/>
              <a:gdLst/>
              <a:ahLst/>
              <a:cxnLst/>
              <a:rect l="l" t="t" r="r" b="b"/>
              <a:pathLst>
                <a:path w="3591" h="4279" extrusionOk="0">
                  <a:moveTo>
                    <a:pt x="1869" y="0"/>
                  </a:moveTo>
                  <a:cubicBezTo>
                    <a:pt x="1869" y="0"/>
                    <a:pt x="2000" y="279"/>
                    <a:pt x="1640" y="525"/>
                  </a:cubicBezTo>
                  <a:cubicBezTo>
                    <a:pt x="1296" y="771"/>
                    <a:pt x="1" y="2459"/>
                    <a:pt x="3590" y="4278"/>
                  </a:cubicBezTo>
                  <a:cubicBezTo>
                    <a:pt x="3590" y="4278"/>
                    <a:pt x="2738" y="3770"/>
                    <a:pt x="2623" y="2492"/>
                  </a:cubicBezTo>
                  <a:cubicBezTo>
                    <a:pt x="2525" y="1197"/>
                    <a:pt x="2804" y="508"/>
                    <a:pt x="18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3" name="Google Shape;3833;p5"/>
            <p:cNvSpPr/>
            <p:nvPr/>
          </p:nvSpPr>
          <p:spPr>
            <a:xfrm>
              <a:off x="7057342" y="4178211"/>
              <a:ext cx="257347" cy="189167"/>
            </a:xfrm>
            <a:custGeom>
              <a:avLst/>
              <a:gdLst/>
              <a:ahLst/>
              <a:cxnLst/>
              <a:rect l="l" t="t" r="r" b="b"/>
              <a:pathLst>
                <a:path w="7885" h="5796" extrusionOk="0">
                  <a:moveTo>
                    <a:pt x="0" y="5163"/>
                  </a:moveTo>
                  <a:cubicBezTo>
                    <a:pt x="1" y="5164"/>
                    <a:pt x="1" y="5164"/>
                    <a:pt x="1" y="5164"/>
                  </a:cubicBezTo>
                  <a:lnTo>
                    <a:pt x="1" y="5164"/>
                  </a:lnTo>
                  <a:cubicBezTo>
                    <a:pt x="1" y="5164"/>
                    <a:pt x="1" y="5163"/>
                    <a:pt x="0" y="5163"/>
                  </a:cubicBezTo>
                  <a:close/>
                  <a:moveTo>
                    <a:pt x="4661" y="1"/>
                  </a:moveTo>
                  <a:cubicBezTo>
                    <a:pt x="4523" y="1"/>
                    <a:pt x="4389" y="44"/>
                    <a:pt x="4262" y="131"/>
                  </a:cubicBezTo>
                  <a:cubicBezTo>
                    <a:pt x="3887" y="394"/>
                    <a:pt x="3665" y="609"/>
                    <a:pt x="3478" y="609"/>
                  </a:cubicBezTo>
                  <a:cubicBezTo>
                    <a:pt x="3420" y="609"/>
                    <a:pt x="3366" y="588"/>
                    <a:pt x="3311" y="541"/>
                  </a:cubicBezTo>
                  <a:lnTo>
                    <a:pt x="3311" y="541"/>
                  </a:lnTo>
                  <a:cubicBezTo>
                    <a:pt x="3311" y="541"/>
                    <a:pt x="3016" y="1180"/>
                    <a:pt x="3688" y="1393"/>
                  </a:cubicBezTo>
                  <a:cubicBezTo>
                    <a:pt x="4377" y="1590"/>
                    <a:pt x="4852" y="1721"/>
                    <a:pt x="4754" y="2098"/>
                  </a:cubicBezTo>
                  <a:cubicBezTo>
                    <a:pt x="4655" y="2475"/>
                    <a:pt x="3705" y="2541"/>
                    <a:pt x="2590" y="2721"/>
                  </a:cubicBezTo>
                  <a:cubicBezTo>
                    <a:pt x="1475" y="2885"/>
                    <a:pt x="590" y="3164"/>
                    <a:pt x="623" y="4131"/>
                  </a:cubicBezTo>
                  <a:cubicBezTo>
                    <a:pt x="649" y="4885"/>
                    <a:pt x="495" y="5250"/>
                    <a:pt x="239" y="5250"/>
                  </a:cubicBezTo>
                  <a:cubicBezTo>
                    <a:pt x="167" y="5250"/>
                    <a:pt x="88" y="5221"/>
                    <a:pt x="1" y="5164"/>
                  </a:cubicBezTo>
                  <a:lnTo>
                    <a:pt x="1" y="5164"/>
                  </a:lnTo>
                  <a:cubicBezTo>
                    <a:pt x="24" y="5188"/>
                    <a:pt x="283" y="5795"/>
                    <a:pt x="1210" y="5795"/>
                  </a:cubicBezTo>
                  <a:cubicBezTo>
                    <a:pt x="1405" y="5795"/>
                    <a:pt x="1628" y="5769"/>
                    <a:pt x="1885" y="5704"/>
                  </a:cubicBezTo>
                  <a:cubicBezTo>
                    <a:pt x="3377" y="5327"/>
                    <a:pt x="3574" y="4114"/>
                    <a:pt x="4213" y="3360"/>
                  </a:cubicBezTo>
                  <a:cubicBezTo>
                    <a:pt x="4852" y="2606"/>
                    <a:pt x="5491" y="1983"/>
                    <a:pt x="7884" y="1934"/>
                  </a:cubicBezTo>
                  <a:cubicBezTo>
                    <a:pt x="7884" y="1934"/>
                    <a:pt x="6409" y="1803"/>
                    <a:pt x="5868" y="951"/>
                  </a:cubicBezTo>
                  <a:cubicBezTo>
                    <a:pt x="5460" y="326"/>
                    <a:pt x="5042" y="1"/>
                    <a:pt x="46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4" name="Google Shape;3834;p5"/>
            <p:cNvSpPr/>
            <p:nvPr/>
          </p:nvSpPr>
          <p:spPr>
            <a:xfrm>
              <a:off x="7188414" y="4256215"/>
              <a:ext cx="250917" cy="203397"/>
            </a:xfrm>
            <a:custGeom>
              <a:avLst/>
              <a:gdLst/>
              <a:ahLst/>
              <a:cxnLst/>
              <a:rect l="l" t="t" r="r" b="b"/>
              <a:pathLst>
                <a:path w="7688" h="6232" extrusionOk="0">
                  <a:moveTo>
                    <a:pt x="3366" y="1"/>
                  </a:moveTo>
                  <a:cubicBezTo>
                    <a:pt x="3321" y="1"/>
                    <a:pt x="3275" y="1"/>
                    <a:pt x="3229" y="3"/>
                  </a:cubicBezTo>
                  <a:cubicBezTo>
                    <a:pt x="2656" y="20"/>
                    <a:pt x="2098" y="167"/>
                    <a:pt x="1606" y="462"/>
                  </a:cubicBezTo>
                  <a:cubicBezTo>
                    <a:pt x="1426" y="561"/>
                    <a:pt x="1279" y="675"/>
                    <a:pt x="1131" y="806"/>
                  </a:cubicBezTo>
                  <a:cubicBezTo>
                    <a:pt x="0" y="1806"/>
                    <a:pt x="344" y="3888"/>
                    <a:pt x="1705" y="4199"/>
                  </a:cubicBezTo>
                  <a:cubicBezTo>
                    <a:pt x="1843" y="4233"/>
                    <a:pt x="1985" y="4250"/>
                    <a:pt x="2127" y="4250"/>
                  </a:cubicBezTo>
                  <a:cubicBezTo>
                    <a:pt x="2607" y="4250"/>
                    <a:pt x="3078" y="4058"/>
                    <a:pt x="3344" y="3691"/>
                  </a:cubicBezTo>
                  <a:cubicBezTo>
                    <a:pt x="3639" y="3249"/>
                    <a:pt x="3639" y="2659"/>
                    <a:pt x="3344" y="2200"/>
                  </a:cubicBezTo>
                  <a:cubicBezTo>
                    <a:pt x="3133" y="1914"/>
                    <a:pt x="2798" y="1758"/>
                    <a:pt x="2460" y="1758"/>
                  </a:cubicBezTo>
                  <a:cubicBezTo>
                    <a:pt x="2274" y="1758"/>
                    <a:pt x="2087" y="1806"/>
                    <a:pt x="1918" y="1905"/>
                  </a:cubicBezTo>
                  <a:cubicBezTo>
                    <a:pt x="1639" y="2069"/>
                    <a:pt x="1492" y="2413"/>
                    <a:pt x="1606" y="2724"/>
                  </a:cubicBezTo>
                  <a:cubicBezTo>
                    <a:pt x="1623" y="2823"/>
                    <a:pt x="1672" y="2905"/>
                    <a:pt x="1738" y="2970"/>
                  </a:cubicBezTo>
                  <a:cubicBezTo>
                    <a:pt x="1845" y="3071"/>
                    <a:pt x="1987" y="3114"/>
                    <a:pt x="2127" y="3114"/>
                  </a:cubicBezTo>
                  <a:cubicBezTo>
                    <a:pt x="2371" y="3114"/>
                    <a:pt x="2608" y="2983"/>
                    <a:pt x="2639" y="2806"/>
                  </a:cubicBezTo>
                  <a:cubicBezTo>
                    <a:pt x="2711" y="2547"/>
                    <a:pt x="2504" y="2300"/>
                    <a:pt x="2253" y="2300"/>
                  </a:cubicBezTo>
                  <a:cubicBezTo>
                    <a:pt x="2218" y="2300"/>
                    <a:pt x="2183" y="2305"/>
                    <a:pt x="2147" y="2314"/>
                  </a:cubicBezTo>
                  <a:cubicBezTo>
                    <a:pt x="1885" y="2380"/>
                    <a:pt x="1902" y="2528"/>
                    <a:pt x="1820" y="2528"/>
                  </a:cubicBezTo>
                  <a:cubicBezTo>
                    <a:pt x="1814" y="2528"/>
                    <a:pt x="1809" y="2529"/>
                    <a:pt x="1805" y="2529"/>
                  </a:cubicBezTo>
                  <a:cubicBezTo>
                    <a:pt x="1721" y="2529"/>
                    <a:pt x="1721" y="2396"/>
                    <a:pt x="1721" y="2396"/>
                  </a:cubicBezTo>
                  <a:cubicBezTo>
                    <a:pt x="1721" y="2200"/>
                    <a:pt x="1820" y="2019"/>
                    <a:pt x="2000" y="1937"/>
                  </a:cubicBezTo>
                  <a:cubicBezTo>
                    <a:pt x="2141" y="1864"/>
                    <a:pt x="2293" y="1829"/>
                    <a:pt x="2443" y="1829"/>
                  </a:cubicBezTo>
                  <a:cubicBezTo>
                    <a:pt x="2762" y="1829"/>
                    <a:pt x="3073" y="1987"/>
                    <a:pt x="3262" y="2265"/>
                  </a:cubicBezTo>
                  <a:cubicBezTo>
                    <a:pt x="3524" y="2675"/>
                    <a:pt x="3524" y="3216"/>
                    <a:pt x="3229" y="3626"/>
                  </a:cubicBezTo>
                  <a:cubicBezTo>
                    <a:pt x="3003" y="3940"/>
                    <a:pt x="2574" y="4119"/>
                    <a:pt x="2135" y="4119"/>
                  </a:cubicBezTo>
                  <a:cubicBezTo>
                    <a:pt x="2002" y="4119"/>
                    <a:pt x="1868" y="4103"/>
                    <a:pt x="1738" y="4068"/>
                  </a:cubicBezTo>
                  <a:cubicBezTo>
                    <a:pt x="525" y="3773"/>
                    <a:pt x="180" y="1855"/>
                    <a:pt x="1246" y="938"/>
                  </a:cubicBezTo>
                  <a:cubicBezTo>
                    <a:pt x="1722" y="491"/>
                    <a:pt x="2302" y="322"/>
                    <a:pt x="2888" y="322"/>
                  </a:cubicBezTo>
                  <a:cubicBezTo>
                    <a:pt x="3593" y="322"/>
                    <a:pt x="4306" y="568"/>
                    <a:pt x="4852" y="872"/>
                  </a:cubicBezTo>
                  <a:cubicBezTo>
                    <a:pt x="5803" y="1413"/>
                    <a:pt x="6524" y="2249"/>
                    <a:pt x="6934" y="3249"/>
                  </a:cubicBezTo>
                  <a:cubicBezTo>
                    <a:pt x="7261" y="4052"/>
                    <a:pt x="7442" y="4921"/>
                    <a:pt x="7442" y="5789"/>
                  </a:cubicBezTo>
                  <a:cubicBezTo>
                    <a:pt x="7442" y="5937"/>
                    <a:pt x="7425" y="6084"/>
                    <a:pt x="7409" y="6232"/>
                  </a:cubicBezTo>
                  <a:lnTo>
                    <a:pt x="7442" y="6084"/>
                  </a:lnTo>
                  <a:cubicBezTo>
                    <a:pt x="7442" y="6073"/>
                    <a:pt x="7442" y="6061"/>
                    <a:pt x="7442" y="6052"/>
                  </a:cubicBezTo>
                  <a:cubicBezTo>
                    <a:pt x="7688" y="4855"/>
                    <a:pt x="7524" y="3626"/>
                    <a:pt x="6999" y="2528"/>
                  </a:cubicBezTo>
                  <a:cubicBezTo>
                    <a:pt x="6314" y="1109"/>
                    <a:pt x="4962" y="1"/>
                    <a:pt x="336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5" name="Google Shape;3835;p5"/>
            <p:cNvSpPr/>
            <p:nvPr/>
          </p:nvSpPr>
          <p:spPr>
            <a:xfrm>
              <a:off x="7327254" y="4318552"/>
              <a:ext cx="99251" cy="106823"/>
            </a:xfrm>
            <a:custGeom>
              <a:avLst/>
              <a:gdLst/>
              <a:ahLst/>
              <a:cxnLst/>
              <a:rect l="l" t="t" r="r" b="b"/>
              <a:pathLst>
                <a:path w="3041" h="3273" extrusionOk="0">
                  <a:moveTo>
                    <a:pt x="734" y="1"/>
                  </a:moveTo>
                  <a:cubicBezTo>
                    <a:pt x="66" y="1"/>
                    <a:pt x="1" y="784"/>
                    <a:pt x="1090" y="962"/>
                  </a:cubicBezTo>
                  <a:cubicBezTo>
                    <a:pt x="2352" y="1175"/>
                    <a:pt x="3040" y="3273"/>
                    <a:pt x="3040" y="3273"/>
                  </a:cubicBezTo>
                  <a:cubicBezTo>
                    <a:pt x="3040" y="3273"/>
                    <a:pt x="2729" y="1011"/>
                    <a:pt x="1467" y="241"/>
                  </a:cubicBezTo>
                  <a:cubicBezTo>
                    <a:pt x="1179" y="69"/>
                    <a:pt x="930" y="1"/>
                    <a:pt x="7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6" name="Google Shape;3836;p5"/>
            <p:cNvSpPr/>
            <p:nvPr/>
          </p:nvSpPr>
          <p:spPr>
            <a:xfrm>
              <a:off x="7127936" y="4310328"/>
              <a:ext cx="170694" cy="147293"/>
            </a:xfrm>
            <a:custGeom>
              <a:avLst/>
              <a:gdLst/>
              <a:ahLst/>
              <a:cxnLst/>
              <a:rect l="l" t="t" r="r" b="b"/>
              <a:pathLst>
                <a:path w="5230" h="4513" extrusionOk="0">
                  <a:moveTo>
                    <a:pt x="2181" y="1"/>
                  </a:moveTo>
                  <a:lnTo>
                    <a:pt x="2181" y="1"/>
                  </a:lnTo>
                  <a:cubicBezTo>
                    <a:pt x="2017" y="197"/>
                    <a:pt x="1902" y="427"/>
                    <a:pt x="1820" y="673"/>
                  </a:cubicBezTo>
                  <a:cubicBezTo>
                    <a:pt x="1689" y="1083"/>
                    <a:pt x="1132" y="1312"/>
                    <a:pt x="575" y="1689"/>
                  </a:cubicBezTo>
                  <a:cubicBezTo>
                    <a:pt x="1" y="2082"/>
                    <a:pt x="99" y="2689"/>
                    <a:pt x="214" y="3033"/>
                  </a:cubicBezTo>
                  <a:cubicBezTo>
                    <a:pt x="280" y="3263"/>
                    <a:pt x="247" y="3508"/>
                    <a:pt x="132" y="3722"/>
                  </a:cubicBezTo>
                  <a:cubicBezTo>
                    <a:pt x="394" y="3492"/>
                    <a:pt x="722" y="3312"/>
                    <a:pt x="1066" y="3230"/>
                  </a:cubicBezTo>
                  <a:cubicBezTo>
                    <a:pt x="1673" y="3050"/>
                    <a:pt x="1656" y="2754"/>
                    <a:pt x="1640" y="2279"/>
                  </a:cubicBezTo>
                  <a:cubicBezTo>
                    <a:pt x="1640" y="1878"/>
                    <a:pt x="1816" y="1852"/>
                    <a:pt x="1860" y="1852"/>
                  </a:cubicBezTo>
                  <a:cubicBezTo>
                    <a:pt x="1866" y="1852"/>
                    <a:pt x="1870" y="1853"/>
                    <a:pt x="1870" y="1853"/>
                  </a:cubicBezTo>
                  <a:cubicBezTo>
                    <a:pt x="1878" y="1852"/>
                    <a:pt x="1886" y="1852"/>
                    <a:pt x="1894" y="1852"/>
                  </a:cubicBezTo>
                  <a:cubicBezTo>
                    <a:pt x="2161" y="1852"/>
                    <a:pt x="2098" y="2386"/>
                    <a:pt x="2066" y="2673"/>
                  </a:cubicBezTo>
                  <a:cubicBezTo>
                    <a:pt x="1968" y="3197"/>
                    <a:pt x="2115" y="3754"/>
                    <a:pt x="2492" y="4164"/>
                  </a:cubicBezTo>
                  <a:cubicBezTo>
                    <a:pt x="2731" y="4425"/>
                    <a:pt x="3047" y="4513"/>
                    <a:pt x="3363" y="4513"/>
                  </a:cubicBezTo>
                  <a:cubicBezTo>
                    <a:pt x="3763" y="4513"/>
                    <a:pt x="4163" y="4372"/>
                    <a:pt x="4410" y="4262"/>
                  </a:cubicBezTo>
                  <a:cubicBezTo>
                    <a:pt x="4522" y="4214"/>
                    <a:pt x="4643" y="4189"/>
                    <a:pt x="4763" y="4189"/>
                  </a:cubicBezTo>
                  <a:cubicBezTo>
                    <a:pt x="4926" y="4189"/>
                    <a:pt x="5089" y="4234"/>
                    <a:pt x="5230" y="4328"/>
                  </a:cubicBezTo>
                  <a:cubicBezTo>
                    <a:pt x="5082" y="3459"/>
                    <a:pt x="4640" y="3197"/>
                    <a:pt x="4017" y="3131"/>
                  </a:cubicBezTo>
                  <a:cubicBezTo>
                    <a:pt x="3394" y="3066"/>
                    <a:pt x="2542" y="2853"/>
                    <a:pt x="2197" y="1771"/>
                  </a:cubicBezTo>
                  <a:cubicBezTo>
                    <a:pt x="1870" y="689"/>
                    <a:pt x="2181" y="1"/>
                    <a:pt x="218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7" name="Google Shape;3837;p5"/>
            <p:cNvSpPr/>
            <p:nvPr/>
          </p:nvSpPr>
          <p:spPr>
            <a:xfrm>
              <a:off x="7155221" y="4409317"/>
              <a:ext cx="41221" cy="65275"/>
            </a:xfrm>
            <a:custGeom>
              <a:avLst/>
              <a:gdLst/>
              <a:ahLst/>
              <a:cxnLst/>
              <a:rect l="l" t="t" r="r" b="b"/>
              <a:pathLst>
                <a:path w="1263" h="2000" extrusionOk="0">
                  <a:moveTo>
                    <a:pt x="952" y="0"/>
                  </a:moveTo>
                  <a:cubicBezTo>
                    <a:pt x="952" y="0"/>
                    <a:pt x="935" y="99"/>
                    <a:pt x="509" y="361"/>
                  </a:cubicBezTo>
                  <a:cubicBezTo>
                    <a:pt x="165" y="541"/>
                    <a:pt x="1" y="934"/>
                    <a:pt x="116" y="1295"/>
                  </a:cubicBezTo>
                  <a:cubicBezTo>
                    <a:pt x="132" y="1377"/>
                    <a:pt x="148" y="1459"/>
                    <a:pt x="165" y="1541"/>
                  </a:cubicBezTo>
                  <a:cubicBezTo>
                    <a:pt x="214" y="1770"/>
                    <a:pt x="247" y="2000"/>
                    <a:pt x="247" y="2000"/>
                  </a:cubicBezTo>
                  <a:cubicBezTo>
                    <a:pt x="247" y="2000"/>
                    <a:pt x="247" y="1852"/>
                    <a:pt x="771" y="1557"/>
                  </a:cubicBezTo>
                  <a:cubicBezTo>
                    <a:pt x="788" y="1557"/>
                    <a:pt x="804" y="1541"/>
                    <a:pt x="820" y="1541"/>
                  </a:cubicBezTo>
                  <a:cubicBezTo>
                    <a:pt x="1263" y="1246"/>
                    <a:pt x="1083" y="836"/>
                    <a:pt x="1001" y="574"/>
                  </a:cubicBezTo>
                  <a:cubicBezTo>
                    <a:pt x="952" y="394"/>
                    <a:pt x="935" y="197"/>
                    <a:pt x="95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8" name="Google Shape;3838;p5"/>
            <p:cNvSpPr/>
            <p:nvPr/>
          </p:nvSpPr>
          <p:spPr>
            <a:xfrm>
              <a:off x="6969057" y="4128635"/>
              <a:ext cx="225786" cy="159336"/>
            </a:xfrm>
            <a:custGeom>
              <a:avLst/>
              <a:gdLst/>
              <a:ahLst/>
              <a:cxnLst/>
              <a:rect l="l" t="t" r="r" b="b"/>
              <a:pathLst>
                <a:path w="6918" h="4882" extrusionOk="0">
                  <a:moveTo>
                    <a:pt x="4979" y="1"/>
                  </a:moveTo>
                  <a:cubicBezTo>
                    <a:pt x="4755" y="1"/>
                    <a:pt x="4504" y="53"/>
                    <a:pt x="4230" y="175"/>
                  </a:cubicBezTo>
                  <a:cubicBezTo>
                    <a:pt x="2771" y="831"/>
                    <a:pt x="3033" y="3306"/>
                    <a:pt x="4787" y="3666"/>
                  </a:cubicBezTo>
                  <a:cubicBezTo>
                    <a:pt x="4984" y="3699"/>
                    <a:pt x="5197" y="3732"/>
                    <a:pt x="5361" y="3748"/>
                  </a:cubicBezTo>
                  <a:cubicBezTo>
                    <a:pt x="4902" y="3830"/>
                    <a:pt x="4459" y="3978"/>
                    <a:pt x="4049" y="4191"/>
                  </a:cubicBezTo>
                  <a:cubicBezTo>
                    <a:pt x="3902" y="4256"/>
                    <a:pt x="3656" y="4338"/>
                    <a:pt x="3623" y="4355"/>
                  </a:cubicBezTo>
                  <a:cubicBezTo>
                    <a:pt x="3164" y="4527"/>
                    <a:pt x="2731" y="4603"/>
                    <a:pt x="2341" y="4603"/>
                  </a:cubicBezTo>
                  <a:cubicBezTo>
                    <a:pt x="1507" y="4603"/>
                    <a:pt x="870" y="4256"/>
                    <a:pt x="591" y="3765"/>
                  </a:cubicBezTo>
                  <a:cubicBezTo>
                    <a:pt x="361" y="3355"/>
                    <a:pt x="345" y="2863"/>
                    <a:pt x="558" y="2437"/>
                  </a:cubicBezTo>
                  <a:cubicBezTo>
                    <a:pt x="558" y="2437"/>
                    <a:pt x="574" y="2421"/>
                    <a:pt x="574" y="2421"/>
                  </a:cubicBezTo>
                  <a:cubicBezTo>
                    <a:pt x="787" y="2106"/>
                    <a:pt x="1123" y="1959"/>
                    <a:pt x="1436" y="1959"/>
                  </a:cubicBezTo>
                  <a:cubicBezTo>
                    <a:pt x="1727" y="1959"/>
                    <a:pt x="1997" y="2086"/>
                    <a:pt x="2132" y="2322"/>
                  </a:cubicBezTo>
                  <a:cubicBezTo>
                    <a:pt x="2230" y="2453"/>
                    <a:pt x="2295" y="2617"/>
                    <a:pt x="2295" y="2798"/>
                  </a:cubicBezTo>
                  <a:cubicBezTo>
                    <a:pt x="2295" y="2945"/>
                    <a:pt x="2230" y="3093"/>
                    <a:pt x="2132" y="3207"/>
                  </a:cubicBezTo>
                  <a:cubicBezTo>
                    <a:pt x="2017" y="3304"/>
                    <a:pt x="1955" y="3335"/>
                    <a:pt x="1924" y="3335"/>
                  </a:cubicBezTo>
                  <a:cubicBezTo>
                    <a:pt x="1897" y="3335"/>
                    <a:pt x="1895" y="3312"/>
                    <a:pt x="1902" y="3289"/>
                  </a:cubicBezTo>
                  <a:cubicBezTo>
                    <a:pt x="2027" y="3030"/>
                    <a:pt x="1735" y="2861"/>
                    <a:pt x="1479" y="2861"/>
                  </a:cubicBezTo>
                  <a:cubicBezTo>
                    <a:pt x="1298" y="2861"/>
                    <a:pt x="1135" y="2945"/>
                    <a:pt x="1148" y="3142"/>
                  </a:cubicBezTo>
                  <a:cubicBezTo>
                    <a:pt x="1137" y="3416"/>
                    <a:pt x="1384" y="3544"/>
                    <a:pt x="1636" y="3544"/>
                  </a:cubicBezTo>
                  <a:cubicBezTo>
                    <a:pt x="1761" y="3544"/>
                    <a:pt x="1887" y="3513"/>
                    <a:pt x="1984" y="3453"/>
                  </a:cubicBezTo>
                  <a:cubicBezTo>
                    <a:pt x="2000" y="3453"/>
                    <a:pt x="2017" y="3437"/>
                    <a:pt x="2033" y="3437"/>
                  </a:cubicBezTo>
                  <a:cubicBezTo>
                    <a:pt x="2050" y="3421"/>
                    <a:pt x="2066" y="3404"/>
                    <a:pt x="2099" y="3388"/>
                  </a:cubicBezTo>
                  <a:lnTo>
                    <a:pt x="2099" y="3371"/>
                  </a:lnTo>
                  <a:cubicBezTo>
                    <a:pt x="2394" y="3076"/>
                    <a:pt x="2427" y="2617"/>
                    <a:pt x="2181" y="2290"/>
                  </a:cubicBezTo>
                  <a:cubicBezTo>
                    <a:pt x="2042" y="2013"/>
                    <a:pt x="1726" y="1861"/>
                    <a:pt x="1388" y="1861"/>
                  </a:cubicBezTo>
                  <a:cubicBezTo>
                    <a:pt x="1046" y="1861"/>
                    <a:pt x="682" y="2017"/>
                    <a:pt x="460" y="2355"/>
                  </a:cubicBezTo>
                  <a:cubicBezTo>
                    <a:pt x="1" y="2945"/>
                    <a:pt x="132" y="4109"/>
                    <a:pt x="935" y="4584"/>
                  </a:cubicBezTo>
                  <a:cubicBezTo>
                    <a:pt x="1300" y="4782"/>
                    <a:pt x="1708" y="4881"/>
                    <a:pt x="2132" y="4881"/>
                  </a:cubicBezTo>
                  <a:cubicBezTo>
                    <a:pt x="2164" y="4881"/>
                    <a:pt x="2197" y="4881"/>
                    <a:pt x="2230" y="4879"/>
                  </a:cubicBezTo>
                  <a:cubicBezTo>
                    <a:pt x="3131" y="4847"/>
                    <a:pt x="3853" y="4355"/>
                    <a:pt x="5033" y="3994"/>
                  </a:cubicBezTo>
                  <a:cubicBezTo>
                    <a:pt x="5459" y="3896"/>
                    <a:pt x="5902" y="3830"/>
                    <a:pt x="6328" y="3798"/>
                  </a:cubicBezTo>
                  <a:cubicBezTo>
                    <a:pt x="6541" y="3781"/>
                    <a:pt x="6738" y="3716"/>
                    <a:pt x="6918" y="3617"/>
                  </a:cubicBezTo>
                  <a:lnTo>
                    <a:pt x="6918" y="3617"/>
                  </a:lnTo>
                  <a:cubicBezTo>
                    <a:pt x="6918" y="3617"/>
                    <a:pt x="6795" y="3646"/>
                    <a:pt x="6639" y="3646"/>
                  </a:cubicBezTo>
                  <a:cubicBezTo>
                    <a:pt x="6483" y="3646"/>
                    <a:pt x="6295" y="3617"/>
                    <a:pt x="6164" y="3502"/>
                  </a:cubicBezTo>
                  <a:cubicBezTo>
                    <a:pt x="5902" y="3257"/>
                    <a:pt x="5918" y="3371"/>
                    <a:pt x="5623" y="3273"/>
                  </a:cubicBezTo>
                  <a:cubicBezTo>
                    <a:pt x="5459" y="3224"/>
                    <a:pt x="5344" y="3076"/>
                    <a:pt x="5361" y="2912"/>
                  </a:cubicBezTo>
                  <a:lnTo>
                    <a:pt x="5361" y="2912"/>
                  </a:lnTo>
                  <a:cubicBezTo>
                    <a:pt x="5164" y="3076"/>
                    <a:pt x="5115" y="3355"/>
                    <a:pt x="5279" y="3568"/>
                  </a:cubicBezTo>
                  <a:cubicBezTo>
                    <a:pt x="5279" y="3568"/>
                    <a:pt x="4557" y="3568"/>
                    <a:pt x="4377" y="3191"/>
                  </a:cubicBezTo>
                  <a:cubicBezTo>
                    <a:pt x="4197" y="2830"/>
                    <a:pt x="4410" y="2830"/>
                    <a:pt x="4557" y="2748"/>
                  </a:cubicBezTo>
                  <a:cubicBezTo>
                    <a:pt x="4689" y="2667"/>
                    <a:pt x="4738" y="2519"/>
                    <a:pt x="4590" y="2322"/>
                  </a:cubicBezTo>
                  <a:cubicBezTo>
                    <a:pt x="4443" y="2109"/>
                    <a:pt x="4459" y="1749"/>
                    <a:pt x="4738" y="1732"/>
                  </a:cubicBezTo>
                  <a:cubicBezTo>
                    <a:pt x="4660" y="1563"/>
                    <a:pt x="4489" y="1466"/>
                    <a:pt x="4315" y="1466"/>
                  </a:cubicBezTo>
                  <a:cubicBezTo>
                    <a:pt x="4270" y="1466"/>
                    <a:pt x="4224" y="1473"/>
                    <a:pt x="4180" y="1486"/>
                  </a:cubicBezTo>
                  <a:cubicBezTo>
                    <a:pt x="3738" y="1552"/>
                    <a:pt x="3738" y="2158"/>
                    <a:pt x="3738" y="2158"/>
                  </a:cubicBezTo>
                  <a:cubicBezTo>
                    <a:pt x="3738" y="2158"/>
                    <a:pt x="3443" y="1421"/>
                    <a:pt x="3918" y="1044"/>
                  </a:cubicBezTo>
                  <a:cubicBezTo>
                    <a:pt x="4109" y="897"/>
                    <a:pt x="4260" y="842"/>
                    <a:pt x="4378" y="842"/>
                  </a:cubicBezTo>
                  <a:cubicBezTo>
                    <a:pt x="4563" y="842"/>
                    <a:pt x="4665" y="979"/>
                    <a:pt x="4705" y="1109"/>
                  </a:cubicBezTo>
                  <a:cubicBezTo>
                    <a:pt x="4758" y="1295"/>
                    <a:pt x="4865" y="1448"/>
                    <a:pt x="5007" y="1448"/>
                  </a:cubicBezTo>
                  <a:cubicBezTo>
                    <a:pt x="5041" y="1448"/>
                    <a:pt x="5077" y="1440"/>
                    <a:pt x="5115" y="1421"/>
                  </a:cubicBezTo>
                  <a:cubicBezTo>
                    <a:pt x="5255" y="1356"/>
                    <a:pt x="5367" y="1263"/>
                    <a:pt x="5464" y="1263"/>
                  </a:cubicBezTo>
                  <a:cubicBezTo>
                    <a:pt x="5515" y="1263"/>
                    <a:pt x="5562" y="1288"/>
                    <a:pt x="5607" y="1355"/>
                  </a:cubicBezTo>
                  <a:cubicBezTo>
                    <a:pt x="5721" y="1601"/>
                    <a:pt x="5607" y="1896"/>
                    <a:pt x="5361" y="2011"/>
                  </a:cubicBezTo>
                  <a:cubicBezTo>
                    <a:pt x="5361" y="2011"/>
                    <a:pt x="5366" y="2011"/>
                    <a:pt x="5377" y="2011"/>
                  </a:cubicBezTo>
                  <a:cubicBezTo>
                    <a:pt x="5484" y="2011"/>
                    <a:pt x="6095" y="1984"/>
                    <a:pt x="6229" y="1372"/>
                  </a:cubicBezTo>
                  <a:cubicBezTo>
                    <a:pt x="6347" y="822"/>
                    <a:pt x="5869" y="1"/>
                    <a:pt x="497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9" name="Google Shape;3839;p5"/>
            <p:cNvSpPr/>
            <p:nvPr/>
          </p:nvSpPr>
          <p:spPr>
            <a:xfrm>
              <a:off x="6933221" y="4214047"/>
              <a:ext cx="151960" cy="107541"/>
            </a:xfrm>
            <a:custGeom>
              <a:avLst/>
              <a:gdLst/>
              <a:ahLst/>
              <a:cxnLst/>
              <a:rect l="l" t="t" r="r" b="b"/>
              <a:pathLst>
                <a:path w="4656" h="3295" extrusionOk="0">
                  <a:moveTo>
                    <a:pt x="836" y="0"/>
                  </a:moveTo>
                  <a:lnTo>
                    <a:pt x="836" y="0"/>
                  </a:lnTo>
                  <a:cubicBezTo>
                    <a:pt x="836" y="1"/>
                    <a:pt x="1" y="918"/>
                    <a:pt x="558" y="1721"/>
                  </a:cubicBezTo>
                  <a:cubicBezTo>
                    <a:pt x="869" y="2180"/>
                    <a:pt x="1377" y="2459"/>
                    <a:pt x="1935" y="2492"/>
                  </a:cubicBezTo>
                  <a:cubicBezTo>
                    <a:pt x="1869" y="2492"/>
                    <a:pt x="1476" y="2492"/>
                    <a:pt x="1295" y="2721"/>
                  </a:cubicBezTo>
                  <a:cubicBezTo>
                    <a:pt x="1181" y="2885"/>
                    <a:pt x="1131" y="3098"/>
                    <a:pt x="1148" y="3295"/>
                  </a:cubicBezTo>
                  <a:cubicBezTo>
                    <a:pt x="1202" y="3214"/>
                    <a:pt x="1311" y="3155"/>
                    <a:pt x="1412" y="3155"/>
                  </a:cubicBezTo>
                  <a:cubicBezTo>
                    <a:pt x="1434" y="3155"/>
                    <a:pt x="1455" y="3158"/>
                    <a:pt x="1476" y="3164"/>
                  </a:cubicBezTo>
                  <a:cubicBezTo>
                    <a:pt x="1593" y="3200"/>
                    <a:pt x="1759" y="3280"/>
                    <a:pt x="1948" y="3280"/>
                  </a:cubicBezTo>
                  <a:cubicBezTo>
                    <a:pt x="2103" y="3280"/>
                    <a:pt x="2273" y="3226"/>
                    <a:pt x="2443" y="3049"/>
                  </a:cubicBezTo>
                  <a:cubicBezTo>
                    <a:pt x="2820" y="2639"/>
                    <a:pt x="3312" y="2869"/>
                    <a:pt x="4656" y="2164"/>
                  </a:cubicBezTo>
                  <a:cubicBezTo>
                    <a:pt x="4656" y="2164"/>
                    <a:pt x="4655" y="2164"/>
                    <a:pt x="4655" y="2164"/>
                  </a:cubicBezTo>
                  <a:cubicBezTo>
                    <a:pt x="4631" y="2164"/>
                    <a:pt x="3916" y="2456"/>
                    <a:pt x="3114" y="2456"/>
                  </a:cubicBezTo>
                  <a:cubicBezTo>
                    <a:pt x="2651" y="2456"/>
                    <a:pt x="2158" y="2358"/>
                    <a:pt x="1754" y="2049"/>
                  </a:cubicBezTo>
                  <a:cubicBezTo>
                    <a:pt x="1099" y="1574"/>
                    <a:pt x="754" y="787"/>
                    <a:pt x="8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0" name="Google Shape;3840;p5"/>
            <p:cNvSpPr/>
            <p:nvPr/>
          </p:nvSpPr>
          <p:spPr>
            <a:xfrm>
              <a:off x="7133289" y="3971453"/>
              <a:ext cx="145008" cy="205159"/>
            </a:xfrm>
            <a:custGeom>
              <a:avLst/>
              <a:gdLst/>
              <a:ahLst/>
              <a:cxnLst/>
              <a:rect l="l" t="t" r="r" b="b"/>
              <a:pathLst>
                <a:path w="4443" h="6286" extrusionOk="0">
                  <a:moveTo>
                    <a:pt x="2649" y="1"/>
                  </a:moveTo>
                  <a:cubicBezTo>
                    <a:pt x="2148" y="1"/>
                    <a:pt x="1625" y="207"/>
                    <a:pt x="1279" y="615"/>
                  </a:cubicBezTo>
                  <a:cubicBezTo>
                    <a:pt x="1" y="2254"/>
                    <a:pt x="902" y="4270"/>
                    <a:pt x="1656" y="5122"/>
                  </a:cubicBezTo>
                  <a:cubicBezTo>
                    <a:pt x="2083" y="5647"/>
                    <a:pt x="2640" y="6040"/>
                    <a:pt x="3279" y="6286"/>
                  </a:cubicBezTo>
                  <a:cubicBezTo>
                    <a:pt x="2705" y="6024"/>
                    <a:pt x="2197" y="5630"/>
                    <a:pt x="1787" y="5139"/>
                  </a:cubicBezTo>
                  <a:cubicBezTo>
                    <a:pt x="1509" y="4745"/>
                    <a:pt x="1312" y="4319"/>
                    <a:pt x="1181" y="3860"/>
                  </a:cubicBezTo>
                  <a:cubicBezTo>
                    <a:pt x="1033" y="3319"/>
                    <a:pt x="984" y="2762"/>
                    <a:pt x="1017" y="2221"/>
                  </a:cubicBezTo>
                  <a:cubicBezTo>
                    <a:pt x="1148" y="746"/>
                    <a:pt x="1984" y="205"/>
                    <a:pt x="2722" y="172"/>
                  </a:cubicBezTo>
                  <a:cubicBezTo>
                    <a:pt x="3082" y="172"/>
                    <a:pt x="3410" y="320"/>
                    <a:pt x="3656" y="565"/>
                  </a:cubicBezTo>
                  <a:cubicBezTo>
                    <a:pt x="4295" y="1106"/>
                    <a:pt x="3935" y="2057"/>
                    <a:pt x="3394" y="2270"/>
                  </a:cubicBezTo>
                  <a:cubicBezTo>
                    <a:pt x="3271" y="2340"/>
                    <a:pt x="3138" y="2373"/>
                    <a:pt x="3004" y="2373"/>
                  </a:cubicBezTo>
                  <a:cubicBezTo>
                    <a:pt x="2888" y="2373"/>
                    <a:pt x="2770" y="2349"/>
                    <a:pt x="2656" y="2303"/>
                  </a:cubicBezTo>
                  <a:cubicBezTo>
                    <a:pt x="2492" y="2205"/>
                    <a:pt x="2378" y="2041"/>
                    <a:pt x="2345" y="1844"/>
                  </a:cubicBezTo>
                  <a:cubicBezTo>
                    <a:pt x="2345" y="1746"/>
                    <a:pt x="2371" y="1724"/>
                    <a:pt x="2422" y="1724"/>
                  </a:cubicBezTo>
                  <a:cubicBezTo>
                    <a:pt x="2465" y="1724"/>
                    <a:pt x="2527" y="1740"/>
                    <a:pt x="2607" y="1740"/>
                  </a:cubicBezTo>
                  <a:cubicBezTo>
                    <a:pt x="2668" y="1740"/>
                    <a:pt x="2739" y="1731"/>
                    <a:pt x="2820" y="1696"/>
                  </a:cubicBezTo>
                  <a:cubicBezTo>
                    <a:pt x="3017" y="1582"/>
                    <a:pt x="3050" y="1303"/>
                    <a:pt x="2886" y="1139"/>
                  </a:cubicBezTo>
                  <a:cubicBezTo>
                    <a:pt x="2817" y="1065"/>
                    <a:pt x="2718" y="1025"/>
                    <a:pt x="2614" y="1025"/>
                  </a:cubicBezTo>
                  <a:cubicBezTo>
                    <a:pt x="2420" y="1025"/>
                    <a:pt x="2213" y="1168"/>
                    <a:pt x="2181" y="1500"/>
                  </a:cubicBezTo>
                  <a:cubicBezTo>
                    <a:pt x="2148" y="1746"/>
                    <a:pt x="2214" y="1975"/>
                    <a:pt x="2378" y="2155"/>
                  </a:cubicBezTo>
                  <a:cubicBezTo>
                    <a:pt x="2410" y="2172"/>
                    <a:pt x="2427" y="2205"/>
                    <a:pt x="2443" y="2221"/>
                  </a:cubicBezTo>
                  <a:cubicBezTo>
                    <a:pt x="2460" y="2237"/>
                    <a:pt x="2476" y="2254"/>
                    <a:pt x="2509" y="2270"/>
                  </a:cubicBezTo>
                  <a:lnTo>
                    <a:pt x="2558" y="2303"/>
                  </a:lnTo>
                  <a:lnTo>
                    <a:pt x="2591" y="2319"/>
                  </a:lnTo>
                  <a:lnTo>
                    <a:pt x="2623" y="2352"/>
                  </a:lnTo>
                  <a:cubicBezTo>
                    <a:pt x="2755" y="2418"/>
                    <a:pt x="2894" y="2450"/>
                    <a:pt x="3031" y="2450"/>
                  </a:cubicBezTo>
                  <a:cubicBezTo>
                    <a:pt x="3168" y="2450"/>
                    <a:pt x="3304" y="2418"/>
                    <a:pt x="3427" y="2352"/>
                  </a:cubicBezTo>
                  <a:cubicBezTo>
                    <a:pt x="4017" y="2139"/>
                    <a:pt x="4443" y="1090"/>
                    <a:pt x="3754" y="451"/>
                  </a:cubicBezTo>
                  <a:cubicBezTo>
                    <a:pt x="3483" y="150"/>
                    <a:pt x="3074" y="1"/>
                    <a:pt x="26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1" name="Google Shape;3841;p5"/>
            <p:cNvSpPr/>
            <p:nvPr/>
          </p:nvSpPr>
          <p:spPr>
            <a:xfrm>
              <a:off x="8813108" y="5155345"/>
              <a:ext cx="63154" cy="250101"/>
            </a:xfrm>
            <a:custGeom>
              <a:avLst/>
              <a:gdLst/>
              <a:ahLst/>
              <a:cxnLst/>
              <a:rect l="l" t="t" r="r" b="b"/>
              <a:pathLst>
                <a:path w="1935" h="7663" extrusionOk="0">
                  <a:moveTo>
                    <a:pt x="1300" y="0"/>
                  </a:moveTo>
                  <a:cubicBezTo>
                    <a:pt x="984" y="0"/>
                    <a:pt x="738" y="369"/>
                    <a:pt x="738" y="369"/>
                  </a:cubicBezTo>
                  <a:cubicBezTo>
                    <a:pt x="1" y="1500"/>
                    <a:pt x="820" y="3286"/>
                    <a:pt x="968" y="5171"/>
                  </a:cubicBezTo>
                  <a:cubicBezTo>
                    <a:pt x="1115" y="7056"/>
                    <a:pt x="460" y="7663"/>
                    <a:pt x="460" y="7663"/>
                  </a:cubicBezTo>
                  <a:cubicBezTo>
                    <a:pt x="1164" y="7122"/>
                    <a:pt x="1312" y="5351"/>
                    <a:pt x="1181" y="3991"/>
                  </a:cubicBezTo>
                  <a:cubicBezTo>
                    <a:pt x="1050" y="2631"/>
                    <a:pt x="1066" y="1352"/>
                    <a:pt x="1328" y="1090"/>
                  </a:cubicBezTo>
                  <a:cubicBezTo>
                    <a:pt x="1591" y="828"/>
                    <a:pt x="1935" y="287"/>
                    <a:pt x="1509" y="57"/>
                  </a:cubicBezTo>
                  <a:cubicBezTo>
                    <a:pt x="1437" y="17"/>
                    <a:pt x="1367" y="0"/>
                    <a:pt x="130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2" name="Google Shape;3842;p5"/>
            <p:cNvSpPr/>
            <p:nvPr/>
          </p:nvSpPr>
          <p:spPr>
            <a:xfrm>
              <a:off x="8753741" y="5122447"/>
              <a:ext cx="278202" cy="332217"/>
            </a:xfrm>
            <a:custGeom>
              <a:avLst/>
              <a:gdLst/>
              <a:ahLst/>
              <a:cxnLst/>
              <a:rect l="l" t="t" r="r" b="b"/>
              <a:pathLst>
                <a:path w="8524" h="10179" extrusionOk="0">
                  <a:moveTo>
                    <a:pt x="6265" y="1"/>
                  </a:moveTo>
                  <a:cubicBezTo>
                    <a:pt x="6069" y="1"/>
                    <a:pt x="5869" y="22"/>
                    <a:pt x="5672" y="65"/>
                  </a:cubicBezTo>
                  <a:cubicBezTo>
                    <a:pt x="4491" y="328"/>
                    <a:pt x="3721" y="1573"/>
                    <a:pt x="3492" y="2835"/>
                  </a:cubicBezTo>
                  <a:cubicBezTo>
                    <a:pt x="3246" y="4147"/>
                    <a:pt x="3492" y="5376"/>
                    <a:pt x="3442" y="6474"/>
                  </a:cubicBezTo>
                  <a:cubicBezTo>
                    <a:pt x="3508" y="7474"/>
                    <a:pt x="3147" y="8441"/>
                    <a:pt x="2442" y="9130"/>
                  </a:cubicBezTo>
                  <a:cubicBezTo>
                    <a:pt x="1770" y="9752"/>
                    <a:pt x="902" y="10113"/>
                    <a:pt x="0" y="10179"/>
                  </a:cubicBezTo>
                  <a:cubicBezTo>
                    <a:pt x="918" y="10146"/>
                    <a:pt x="1803" y="9802"/>
                    <a:pt x="2492" y="9195"/>
                  </a:cubicBezTo>
                  <a:cubicBezTo>
                    <a:pt x="3246" y="8490"/>
                    <a:pt x="3639" y="7507"/>
                    <a:pt x="3590" y="6491"/>
                  </a:cubicBezTo>
                  <a:cubicBezTo>
                    <a:pt x="3655" y="5360"/>
                    <a:pt x="3426" y="4130"/>
                    <a:pt x="3655" y="2868"/>
                  </a:cubicBezTo>
                  <a:cubicBezTo>
                    <a:pt x="3901" y="1622"/>
                    <a:pt x="4590" y="475"/>
                    <a:pt x="5688" y="213"/>
                  </a:cubicBezTo>
                  <a:cubicBezTo>
                    <a:pt x="5819" y="180"/>
                    <a:pt x="5950" y="164"/>
                    <a:pt x="6081" y="147"/>
                  </a:cubicBezTo>
                  <a:cubicBezTo>
                    <a:pt x="6126" y="144"/>
                    <a:pt x="6171" y="142"/>
                    <a:pt x="6215" y="142"/>
                  </a:cubicBezTo>
                  <a:cubicBezTo>
                    <a:pt x="6612" y="142"/>
                    <a:pt x="7003" y="272"/>
                    <a:pt x="7327" y="508"/>
                  </a:cubicBezTo>
                  <a:cubicBezTo>
                    <a:pt x="8032" y="1082"/>
                    <a:pt x="7950" y="2327"/>
                    <a:pt x="7524" y="2704"/>
                  </a:cubicBezTo>
                  <a:cubicBezTo>
                    <a:pt x="7325" y="2882"/>
                    <a:pt x="7101" y="2955"/>
                    <a:pt x="6901" y="2955"/>
                  </a:cubicBezTo>
                  <a:cubicBezTo>
                    <a:pt x="6642" y="2955"/>
                    <a:pt x="6425" y="2831"/>
                    <a:pt x="6360" y="2655"/>
                  </a:cubicBezTo>
                  <a:lnTo>
                    <a:pt x="6360" y="2655"/>
                  </a:lnTo>
                  <a:cubicBezTo>
                    <a:pt x="6360" y="2655"/>
                    <a:pt x="6397" y="2660"/>
                    <a:pt x="6453" y="2660"/>
                  </a:cubicBezTo>
                  <a:cubicBezTo>
                    <a:pt x="6593" y="2660"/>
                    <a:pt x="6847" y="2627"/>
                    <a:pt x="6917" y="2393"/>
                  </a:cubicBezTo>
                  <a:cubicBezTo>
                    <a:pt x="7048" y="2081"/>
                    <a:pt x="6852" y="1737"/>
                    <a:pt x="6524" y="1672"/>
                  </a:cubicBezTo>
                  <a:cubicBezTo>
                    <a:pt x="6477" y="1658"/>
                    <a:pt x="6427" y="1651"/>
                    <a:pt x="6374" y="1651"/>
                  </a:cubicBezTo>
                  <a:cubicBezTo>
                    <a:pt x="6060" y="1651"/>
                    <a:pt x="5693" y="1905"/>
                    <a:pt x="5819" y="2426"/>
                  </a:cubicBezTo>
                  <a:cubicBezTo>
                    <a:pt x="5909" y="2809"/>
                    <a:pt x="6440" y="3106"/>
                    <a:pt x="6987" y="3106"/>
                  </a:cubicBezTo>
                  <a:cubicBezTo>
                    <a:pt x="7236" y="3106"/>
                    <a:pt x="7489" y="3045"/>
                    <a:pt x="7704" y="2901"/>
                  </a:cubicBezTo>
                  <a:cubicBezTo>
                    <a:pt x="8114" y="2671"/>
                    <a:pt x="8524" y="1967"/>
                    <a:pt x="8229" y="1180"/>
                  </a:cubicBezTo>
                  <a:cubicBezTo>
                    <a:pt x="8013" y="452"/>
                    <a:pt x="7176" y="1"/>
                    <a:pt x="626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3" name="Google Shape;3843;p5"/>
            <p:cNvSpPr/>
            <p:nvPr/>
          </p:nvSpPr>
          <p:spPr>
            <a:xfrm>
              <a:off x="8885857" y="5169053"/>
              <a:ext cx="81365" cy="68800"/>
            </a:xfrm>
            <a:custGeom>
              <a:avLst/>
              <a:gdLst/>
              <a:ahLst/>
              <a:cxnLst/>
              <a:rect l="l" t="t" r="r" b="b"/>
              <a:pathLst>
                <a:path w="2493" h="2108" extrusionOk="0">
                  <a:moveTo>
                    <a:pt x="704" y="1"/>
                  </a:moveTo>
                  <a:cubicBezTo>
                    <a:pt x="632" y="1"/>
                    <a:pt x="556" y="11"/>
                    <a:pt x="476" y="31"/>
                  </a:cubicBezTo>
                  <a:cubicBezTo>
                    <a:pt x="591" y="96"/>
                    <a:pt x="624" y="276"/>
                    <a:pt x="525" y="375"/>
                  </a:cubicBezTo>
                  <a:cubicBezTo>
                    <a:pt x="378" y="604"/>
                    <a:pt x="1" y="1309"/>
                    <a:pt x="542" y="1866"/>
                  </a:cubicBezTo>
                  <a:cubicBezTo>
                    <a:pt x="726" y="2045"/>
                    <a:pt x="981" y="2107"/>
                    <a:pt x="1247" y="2107"/>
                  </a:cubicBezTo>
                  <a:cubicBezTo>
                    <a:pt x="1787" y="2107"/>
                    <a:pt x="2372" y="1850"/>
                    <a:pt x="2492" y="1784"/>
                  </a:cubicBezTo>
                  <a:lnTo>
                    <a:pt x="2492" y="1784"/>
                  </a:lnTo>
                  <a:cubicBezTo>
                    <a:pt x="2492" y="1784"/>
                    <a:pt x="2459" y="1788"/>
                    <a:pt x="2405" y="1788"/>
                  </a:cubicBezTo>
                  <a:cubicBezTo>
                    <a:pt x="2187" y="1788"/>
                    <a:pt x="1637" y="1725"/>
                    <a:pt x="1558" y="1096"/>
                  </a:cubicBezTo>
                  <a:cubicBezTo>
                    <a:pt x="1473" y="401"/>
                    <a:pt x="1167" y="1"/>
                    <a:pt x="70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4" name="Google Shape;3844;p5"/>
            <p:cNvSpPr/>
            <p:nvPr/>
          </p:nvSpPr>
          <p:spPr>
            <a:xfrm>
              <a:off x="8889611" y="5173231"/>
              <a:ext cx="157313" cy="178723"/>
            </a:xfrm>
            <a:custGeom>
              <a:avLst/>
              <a:gdLst/>
              <a:ahLst/>
              <a:cxnLst/>
              <a:rect l="l" t="t" r="r" b="b"/>
              <a:pathLst>
                <a:path w="4820" h="5476" extrusionOk="0">
                  <a:moveTo>
                    <a:pt x="4344" y="1"/>
                  </a:moveTo>
                  <a:cubicBezTo>
                    <a:pt x="4475" y="558"/>
                    <a:pt x="4262" y="1148"/>
                    <a:pt x="3803" y="1492"/>
                  </a:cubicBezTo>
                  <a:cubicBezTo>
                    <a:pt x="3017" y="2066"/>
                    <a:pt x="1902" y="1771"/>
                    <a:pt x="1000" y="2410"/>
                  </a:cubicBezTo>
                  <a:cubicBezTo>
                    <a:pt x="99" y="3033"/>
                    <a:pt x="197" y="3951"/>
                    <a:pt x="181" y="4459"/>
                  </a:cubicBezTo>
                  <a:cubicBezTo>
                    <a:pt x="197" y="4803"/>
                    <a:pt x="132" y="5148"/>
                    <a:pt x="1" y="5476"/>
                  </a:cubicBezTo>
                  <a:cubicBezTo>
                    <a:pt x="296" y="5279"/>
                    <a:pt x="476" y="4918"/>
                    <a:pt x="443" y="4558"/>
                  </a:cubicBezTo>
                  <a:cubicBezTo>
                    <a:pt x="428" y="3915"/>
                    <a:pt x="498" y="3186"/>
                    <a:pt x="695" y="3186"/>
                  </a:cubicBezTo>
                  <a:cubicBezTo>
                    <a:pt x="709" y="3186"/>
                    <a:pt x="723" y="3190"/>
                    <a:pt x="738" y="3197"/>
                  </a:cubicBezTo>
                  <a:cubicBezTo>
                    <a:pt x="968" y="3312"/>
                    <a:pt x="787" y="3558"/>
                    <a:pt x="705" y="3705"/>
                  </a:cubicBezTo>
                  <a:cubicBezTo>
                    <a:pt x="607" y="3853"/>
                    <a:pt x="443" y="4525"/>
                    <a:pt x="1164" y="4935"/>
                  </a:cubicBezTo>
                  <a:cubicBezTo>
                    <a:pt x="1165" y="4935"/>
                    <a:pt x="1165" y="4935"/>
                    <a:pt x="1165" y="4935"/>
                  </a:cubicBezTo>
                  <a:cubicBezTo>
                    <a:pt x="1174" y="4935"/>
                    <a:pt x="957" y="4422"/>
                    <a:pt x="1345" y="4148"/>
                  </a:cubicBezTo>
                  <a:cubicBezTo>
                    <a:pt x="1754" y="3869"/>
                    <a:pt x="2017" y="3705"/>
                    <a:pt x="1968" y="3132"/>
                  </a:cubicBezTo>
                  <a:cubicBezTo>
                    <a:pt x="1924" y="2608"/>
                    <a:pt x="2267" y="2175"/>
                    <a:pt x="2494" y="2175"/>
                  </a:cubicBezTo>
                  <a:cubicBezTo>
                    <a:pt x="2523" y="2175"/>
                    <a:pt x="2550" y="2182"/>
                    <a:pt x="2574" y="2197"/>
                  </a:cubicBezTo>
                  <a:cubicBezTo>
                    <a:pt x="2803" y="2345"/>
                    <a:pt x="2541" y="2558"/>
                    <a:pt x="2410" y="2607"/>
                  </a:cubicBezTo>
                  <a:cubicBezTo>
                    <a:pt x="2230" y="2722"/>
                    <a:pt x="2197" y="2984"/>
                    <a:pt x="2345" y="3148"/>
                  </a:cubicBezTo>
                  <a:cubicBezTo>
                    <a:pt x="2558" y="3394"/>
                    <a:pt x="2492" y="3705"/>
                    <a:pt x="2213" y="3804"/>
                  </a:cubicBezTo>
                  <a:cubicBezTo>
                    <a:pt x="2213" y="3804"/>
                    <a:pt x="2270" y="3810"/>
                    <a:pt x="2365" y="3810"/>
                  </a:cubicBezTo>
                  <a:cubicBezTo>
                    <a:pt x="2691" y="3810"/>
                    <a:pt x="3468" y="3732"/>
                    <a:pt x="3951" y="3033"/>
                  </a:cubicBezTo>
                  <a:cubicBezTo>
                    <a:pt x="4590" y="2148"/>
                    <a:pt x="4820" y="820"/>
                    <a:pt x="43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5" name="Google Shape;3845;p5"/>
            <p:cNvSpPr/>
            <p:nvPr/>
          </p:nvSpPr>
          <p:spPr>
            <a:xfrm>
              <a:off x="9002504" y="5123393"/>
              <a:ext cx="97390" cy="63708"/>
            </a:xfrm>
            <a:custGeom>
              <a:avLst/>
              <a:gdLst/>
              <a:ahLst/>
              <a:cxnLst/>
              <a:rect l="l" t="t" r="r" b="b"/>
              <a:pathLst>
                <a:path w="2984" h="1952" extrusionOk="0">
                  <a:moveTo>
                    <a:pt x="920" y="0"/>
                  </a:moveTo>
                  <a:cubicBezTo>
                    <a:pt x="655" y="0"/>
                    <a:pt x="351" y="26"/>
                    <a:pt x="0" y="85"/>
                  </a:cubicBezTo>
                  <a:cubicBezTo>
                    <a:pt x="426" y="135"/>
                    <a:pt x="771" y="413"/>
                    <a:pt x="934" y="790"/>
                  </a:cubicBezTo>
                  <a:cubicBezTo>
                    <a:pt x="1140" y="1305"/>
                    <a:pt x="1508" y="1951"/>
                    <a:pt x="2267" y="1951"/>
                  </a:cubicBezTo>
                  <a:cubicBezTo>
                    <a:pt x="2475" y="1951"/>
                    <a:pt x="2712" y="1903"/>
                    <a:pt x="2983" y="1790"/>
                  </a:cubicBezTo>
                  <a:cubicBezTo>
                    <a:pt x="2803" y="1725"/>
                    <a:pt x="2688" y="1561"/>
                    <a:pt x="2688" y="1380"/>
                  </a:cubicBezTo>
                  <a:cubicBezTo>
                    <a:pt x="2688" y="1096"/>
                    <a:pt x="2639" y="0"/>
                    <a:pt x="9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6" name="Google Shape;3846;p5"/>
            <p:cNvSpPr/>
            <p:nvPr/>
          </p:nvSpPr>
          <p:spPr>
            <a:xfrm>
              <a:off x="9089679" y="5122545"/>
              <a:ext cx="47651" cy="37207"/>
            </a:xfrm>
            <a:custGeom>
              <a:avLst/>
              <a:gdLst/>
              <a:ahLst/>
              <a:cxnLst/>
              <a:rect l="l" t="t" r="r" b="b"/>
              <a:pathLst>
                <a:path w="1460" h="1140" extrusionOk="0">
                  <a:moveTo>
                    <a:pt x="976" y="0"/>
                  </a:moveTo>
                  <a:cubicBezTo>
                    <a:pt x="796" y="0"/>
                    <a:pt x="637" y="142"/>
                    <a:pt x="624" y="325"/>
                  </a:cubicBezTo>
                  <a:cubicBezTo>
                    <a:pt x="624" y="488"/>
                    <a:pt x="756" y="593"/>
                    <a:pt x="898" y="593"/>
                  </a:cubicBezTo>
                  <a:cubicBezTo>
                    <a:pt x="955" y="593"/>
                    <a:pt x="1014" y="575"/>
                    <a:pt x="1066" y="538"/>
                  </a:cubicBezTo>
                  <a:cubicBezTo>
                    <a:pt x="1066" y="538"/>
                    <a:pt x="1181" y="357"/>
                    <a:pt x="1066" y="292"/>
                  </a:cubicBezTo>
                  <a:cubicBezTo>
                    <a:pt x="1038" y="275"/>
                    <a:pt x="1011" y="268"/>
                    <a:pt x="988" y="268"/>
                  </a:cubicBezTo>
                  <a:cubicBezTo>
                    <a:pt x="918" y="268"/>
                    <a:pt x="878" y="333"/>
                    <a:pt x="902" y="406"/>
                  </a:cubicBezTo>
                  <a:cubicBezTo>
                    <a:pt x="908" y="439"/>
                    <a:pt x="890" y="453"/>
                    <a:pt x="865" y="453"/>
                  </a:cubicBezTo>
                  <a:cubicBezTo>
                    <a:pt x="813" y="453"/>
                    <a:pt x="727" y="391"/>
                    <a:pt x="739" y="292"/>
                  </a:cubicBezTo>
                  <a:cubicBezTo>
                    <a:pt x="750" y="160"/>
                    <a:pt x="867" y="73"/>
                    <a:pt x="986" y="73"/>
                  </a:cubicBezTo>
                  <a:cubicBezTo>
                    <a:pt x="1031" y="73"/>
                    <a:pt x="1075" y="85"/>
                    <a:pt x="1116" y="111"/>
                  </a:cubicBezTo>
                  <a:cubicBezTo>
                    <a:pt x="1394" y="275"/>
                    <a:pt x="1312" y="849"/>
                    <a:pt x="722" y="898"/>
                  </a:cubicBezTo>
                  <a:cubicBezTo>
                    <a:pt x="708" y="899"/>
                    <a:pt x="693" y="900"/>
                    <a:pt x="679" y="900"/>
                  </a:cubicBezTo>
                  <a:cubicBezTo>
                    <a:pt x="319" y="900"/>
                    <a:pt x="1" y="521"/>
                    <a:pt x="1" y="521"/>
                  </a:cubicBezTo>
                  <a:lnTo>
                    <a:pt x="1" y="521"/>
                  </a:lnTo>
                  <a:cubicBezTo>
                    <a:pt x="1" y="702"/>
                    <a:pt x="83" y="882"/>
                    <a:pt x="230" y="1013"/>
                  </a:cubicBezTo>
                  <a:cubicBezTo>
                    <a:pt x="345" y="1096"/>
                    <a:pt x="485" y="1140"/>
                    <a:pt x="627" y="1140"/>
                  </a:cubicBezTo>
                  <a:cubicBezTo>
                    <a:pt x="709" y="1140"/>
                    <a:pt x="792" y="1125"/>
                    <a:pt x="870" y="1095"/>
                  </a:cubicBezTo>
                  <a:cubicBezTo>
                    <a:pt x="1083" y="1029"/>
                    <a:pt x="1263" y="865"/>
                    <a:pt x="1345" y="669"/>
                  </a:cubicBezTo>
                  <a:cubicBezTo>
                    <a:pt x="1460" y="423"/>
                    <a:pt x="1345" y="144"/>
                    <a:pt x="1116" y="29"/>
                  </a:cubicBezTo>
                  <a:cubicBezTo>
                    <a:pt x="1069" y="10"/>
                    <a:pt x="1022" y="0"/>
                    <a:pt x="9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7" name="Google Shape;3847;p5"/>
            <p:cNvSpPr/>
            <p:nvPr/>
          </p:nvSpPr>
          <p:spPr>
            <a:xfrm>
              <a:off x="8373351" y="5235307"/>
              <a:ext cx="209206" cy="327419"/>
            </a:xfrm>
            <a:custGeom>
              <a:avLst/>
              <a:gdLst/>
              <a:ahLst/>
              <a:cxnLst/>
              <a:rect l="l" t="t" r="r" b="b"/>
              <a:pathLst>
                <a:path w="6410" h="10032" extrusionOk="0">
                  <a:moveTo>
                    <a:pt x="5263" y="0"/>
                  </a:moveTo>
                  <a:cubicBezTo>
                    <a:pt x="2886" y="656"/>
                    <a:pt x="4181" y="2180"/>
                    <a:pt x="4263" y="4409"/>
                  </a:cubicBezTo>
                  <a:cubicBezTo>
                    <a:pt x="4361" y="6262"/>
                    <a:pt x="3279" y="7966"/>
                    <a:pt x="1558" y="8688"/>
                  </a:cubicBezTo>
                  <a:cubicBezTo>
                    <a:pt x="247" y="9212"/>
                    <a:pt x="1" y="10032"/>
                    <a:pt x="1" y="10032"/>
                  </a:cubicBezTo>
                  <a:cubicBezTo>
                    <a:pt x="317" y="9493"/>
                    <a:pt x="670" y="9317"/>
                    <a:pt x="970" y="9317"/>
                  </a:cubicBezTo>
                  <a:cubicBezTo>
                    <a:pt x="1199" y="9317"/>
                    <a:pt x="1398" y="9419"/>
                    <a:pt x="1525" y="9540"/>
                  </a:cubicBezTo>
                  <a:cubicBezTo>
                    <a:pt x="1629" y="9632"/>
                    <a:pt x="1727" y="9662"/>
                    <a:pt x="1819" y="9662"/>
                  </a:cubicBezTo>
                  <a:cubicBezTo>
                    <a:pt x="1979" y="9662"/>
                    <a:pt x="2120" y="9572"/>
                    <a:pt x="2243" y="9572"/>
                  </a:cubicBezTo>
                  <a:cubicBezTo>
                    <a:pt x="2250" y="9572"/>
                    <a:pt x="2256" y="9572"/>
                    <a:pt x="2263" y="9573"/>
                  </a:cubicBezTo>
                  <a:cubicBezTo>
                    <a:pt x="2460" y="9589"/>
                    <a:pt x="2345" y="9802"/>
                    <a:pt x="2345" y="9802"/>
                  </a:cubicBezTo>
                  <a:cubicBezTo>
                    <a:pt x="2673" y="9638"/>
                    <a:pt x="2771" y="9229"/>
                    <a:pt x="2574" y="8917"/>
                  </a:cubicBezTo>
                  <a:cubicBezTo>
                    <a:pt x="2493" y="8782"/>
                    <a:pt x="2334" y="8691"/>
                    <a:pt x="2170" y="8691"/>
                  </a:cubicBezTo>
                  <a:cubicBezTo>
                    <a:pt x="2136" y="8691"/>
                    <a:pt x="2101" y="8695"/>
                    <a:pt x="2066" y="8704"/>
                  </a:cubicBezTo>
                  <a:cubicBezTo>
                    <a:pt x="2066" y="8704"/>
                    <a:pt x="2263" y="8655"/>
                    <a:pt x="3312" y="7786"/>
                  </a:cubicBezTo>
                  <a:cubicBezTo>
                    <a:pt x="4607" y="6737"/>
                    <a:pt x="4525" y="7098"/>
                    <a:pt x="5459" y="6606"/>
                  </a:cubicBezTo>
                  <a:cubicBezTo>
                    <a:pt x="6410" y="6114"/>
                    <a:pt x="6082" y="5131"/>
                    <a:pt x="6082" y="5131"/>
                  </a:cubicBezTo>
                  <a:lnTo>
                    <a:pt x="6082" y="5131"/>
                  </a:lnTo>
                  <a:cubicBezTo>
                    <a:pt x="6037" y="5252"/>
                    <a:pt x="5977" y="5429"/>
                    <a:pt x="5514" y="5429"/>
                  </a:cubicBezTo>
                  <a:cubicBezTo>
                    <a:pt x="5477" y="5429"/>
                    <a:pt x="5437" y="5428"/>
                    <a:pt x="5394" y="5426"/>
                  </a:cubicBezTo>
                  <a:cubicBezTo>
                    <a:pt x="5368" y="5424"/>
                    <a:pt x="5343" y="5422"/>
                    <a:pt x="5317" y="5422"/>
                  </a:cubicBezTo>
                  <a:cubicBezTo>
                    <a:pt x="4967" y="5422"/>
                    <a:pt x="4630" y="5629"/>
                    <a:pt x="4492" y="5950"/>
                  </a:cubicBezTo>
                  <a:cubicBezTo>
                    <a:pt x="4427" y="6065"/>
                    <a:pt x="4328" y="6163"/>
                    <a:pt x="4214" y="6245"/>
                  </a:cubicBezTo>
                  <a:cubicBezTo>
                    <a:pt x="4558" y="5917"/>
                    <a:pt x="4623" y="5131"/>
                    <a:pt x="4722" y="4491"/>
                  </a:cubicBezTo>
                  <a:cubicBezTo>
                    <a:pt x="4820" y="3852"/>
                    <a:pt x="5115" y="4065"/>
                    <a:pt x="5672" y="3672"/>
                  </a:cubicBezTo>
                  <a:cubicBezTo>
                    <a:pt x="6246" y="3295"/>
                    <a:pt x="5951" y="2787"/>
                    <a:pt x="5885" y="2656"/>
                  </a:cubicBezTo>
                  <a:cubicBezTo>
                    <a:pt x="5853" y="2508"/>
                    <a:pt x="5853" y="2361"/>
                    <a:pt x="5902" y="2213"/>
                  </a:cubicBezTo>
                  <a:lnTo>
                    <a:pt x="5902" y="2213"/>
                  </a:lnTo>
                  <a:cubicBezTo>
                    <a:pt x="5902" y="2213"/>
                    <a:pt x="5852" y="2328"/>
                    <a:pt x="5476" y="2377"/>
                  </a:cubicBezTo>
                  <a:cubicBezTo>
                    <a:pt x="5164" y="2426"/>
                    <a:pt x="4918" y="2656"/>
                    <a:pt x="4869" y="2967"/>
                  </a:cubicBezTo>
                  <a:cubicBezTo>
                    <a:pt x="4869" y="3114"/>
                    <a:pt x="4772" y="3293"/>
                    <a:pt x="4629" y="3293"/>
                  </a:cubicBezTo>
                  <a:cubicBezTo>
                    <a:pt x="4597" y="3293"/>
                    <a:pt x="4562" y="3284"/>
                    <a:pt x="4525" y="3262"/>
                  </a:cubicBezTo>
                  <a:cubicBezTo>
                    <a:pt x="4345" y="3164"/>
                    <a:pt x="4410" y="2869"/>
                    <a:pt x="4410" y="2869"/>
                  </a:cubicBezTo>
                  <a:cubicBezTo>
                    <a:pt x="4623" y="2295"/>
                    <a:pt x="5197" y="2508"/>
                    <a:pt x="5640" y="1820"/>
                  </a:cubicBezTo>
                  <a:cubicBezTo>
                    <a:pt x="6049" y="1213"/>
                    <a:pt x="5492" y="574"/>
                    <a:pt x="5279" y="410"/>
                  </a:cubicBezTo>
                  <a:cubicBezTo>
                    <a:pt x="5164" y="295"/>
                    <a:pt x="5148" y="115"/>
                    <a:pt x="52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8" name="Google Shape;3848;p5"/>
            <p:cNvSpPr/>
            <p:nvPr/>
          </p:nvSpPr>
          <p:spPr>
            <a:xfrm>
              <a:off x="8425799" y="5152082"/>
              <a:ext cx="95791" cy="350723"/>
            </a:xfrm>
            <a:custGeom>
              <a:avLst/>
              <a:gdLst/>
              <a:ahLst/>
              <a:cxnLst/>
              <a:rect l="l" t="t" r="r" b="b"/>
              <a:pathLst>
                <a:path w="2935" h="10746" extrusionOk="0">
                  <a:moveTo>
                    <a:pt x="1637" y="1"/>
                  </a:moveTo>
                  <a:cubicBezTo>
                    <a:pt x="1303" y="1"/>
                    <a:pt x="959" y="125"/>
                    <a:pt x="689" y="419"/>
                  </a:cubicBezTo>
                  <a:cubicBezTo>
                    <a:pt x="0" y="1239"/>
                    <a:pt x="148" y="2468"/>
                    <a:pt x="525" y="3501"/>
                  </a:cubicBezTo>
                  <a:cubicBezTo>
                    <a:pt x="1361" y="5550"/>
                    <a:pt x="2246" y="7500"/>
                    <a:pt x="1705" y="8959"/>
                  </a:cubicBezTo>
                  <a:cubicBezTo>
                    <a:pt x="1443" y="9697"/>
                    <a:pt x="935" y="10336"/>
                    <a:pt x="263" y="10746"/>
                  </a:cubicBezTo>
                  <a:cubicBezTo>
                    <a:pt x="951" y="10352"/>
                    <a:pt x="1492" y="9730"/>
                    <a:pt x="1787" y="8976"/>
                  </a:cubicBezTo>
                  <a:cubicBezTo>
                    <a:pt x="2393" y="7500"/>
                    <a:pt x="1525" y="5468"/>
                    <a:pt x="689" y="3435"/>
                  </a:cubicBezTo>
                  <a:cubicBezTo>
                    <a:pt x="312" y="2436"/>
                    <a:pt x="197" y="1239"/>
                    <a:pt x="803" y="501"/>
                  </a:cubicBezTo>
                  <a:cubicBezTo>
                    <a:pt x="1030" y="226"/>
                    <a:pt x="1341" y="108"/>
                    <a:pt x="1649" y="108"/>
                  </a:cubicBezTo>
                  <a:cubicBezTo>
                    <a:pt x="2165" y="108"/>
                    <a:pt x="2672" y="439"/>
                    <a:pt x="2754" y="911"/>
                  </a:cubicBezTo>
                  <a:cubicBezTo>
                    <a:pt x="2862" y="1436"/>
                    <a:pt x="2462" y="1917"/>
                    <a:pt x="1936" y="1917"/>
                  </a:cubicBezTo>
                  <a:cubicBezTo>
                    <a:pt x="1903" y="1917"/>
                    <a:pt x="1870" y="1915"/>
                    <a:pt x="1836" y="1911"/>
                  </a:cubicBezTo>
                  <a:lnTo>
                    <a:pt x="1820" y="1911"/>
                  </a:lnTo>
                  <a:lnTo>
                    <a:pt x="1771" y="1895"/>
                  </a:lnTo>
                  <a:cubicBezTo>
                    <a:pt x="1689" y="1862"/>
                    <a:pt x="1639" y="1813"/>
                    <a:pt x="1590" y="1747"/>
                  </a:cubicBezTo>
                  <a:cubicBezTo>
                    <a:pt x="1590" y="1747"/>
                    <a:pt x="1557" y="1698"/>
                    <a:pt x="1590" y="1649"/>
                  </a:cubicBezTo>
                  <a:cubicBezTo>
                    <a:pt x="1639" y="1616"/>
                    <a:pt x="1984" y="1632"/>
                    <a:pt x="2000" y="1321"/>
                  </a:cubicBezTo>
                  <a:cubicBezTo>
                    <a:pt x="2021" y="1069"/>
                    <a:pt x="1814" y="905"/>
                    <a:pt x="1602" y="905"/>
                  </a:cubicBezTo>
                  <a:cubicBezTo>
                    <a:pt x="1482" y="905"/>
                    <a:pt x="1361" y="957"/>
                    <a:pt x="1279" y="1075"/>
                  </a:cubicBezTo>
                  <a:cubicBezTo>
                    <a:pt x="1085" y="1334"/>
                    <a:pt x="1370" y="1960"/>
                    <a:pt x="1929" y="1960"/>
                  </a:cubicBezTo>
                  <a:cubicBezTo>
                    <a:pt x="1936" y="1960"/>
                    <a:pt x="1944" y="1960"/>
                    <a:pt x="1951" y="1960"/>
                  </a:cubicBezTo>
                  <a:cubicBezTo>
                    <a:pt x="2508" y="1960"/>
                    <a:pt x="2934" y="1452"/>
                    <a:pt x="2836" y="895"/>
                  </a:cubicBezTo>
                  <a:cubicBezTo>
                    <a:pt x="2763" y="375"/>
                    <a:pt x="2216" y="1"/>
                    <a:pt x="16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9" name="Google Shape;3849;p5"/>
            <p:cNvSpPr/>
            <p:nvPr/>
          </p:nvSpPr>
          <p:spPr>
            <a:xfrm>
              <a:off x="8348742" y="5138994"/>
              <a:ext cx="90993" cy="265930"/>
            </a:xfrm>
            <a:custGeom>
              <a:avLst/>
              <a:gdLst/>
              <a:ahLst/>
              <a:cxnLst/>
              <a:rect l="l" t="t" r="r" b="b"/>
              <a:pathLst>
                <a:path w="2788" h="8148" extrusionOk="0">
                  <a:moveTo>
                    <a:pt x="706" y="1"/>
                  </a:moveTo>
                  <a:cubicBezTo>
                    <a:pt x="706" y="1"/>
                    <a:pt x="67" y="181"/>
                    <a:pt x="214" y="1066"/>
                  </a:cubicBezTo>
                  <a:cubicBezTo>
                    <a:pt x="345" y="1968"/>
                    <a:pt x="1066" y="2443"/>
                    <a:pt x="1476" y="2902"/>
                  </a:cubicBezTo>
                  <a:cubicBezTo>
                    <a:pt x="1804" y="3263"/>
                    <a:pt x="2476" y="4131"/>
                    <a:pt x="2132" y="4967"/>
                  </a:cubicBezTo>
                  <a:cubicBezTo>
                    <a:pt x="2050" y="5197"/>
                    <a:pt x="1919" y="5394"/>
                    <a:pt x="1738" y="5557"/>
                  </a:cubicBezTo>
                  <a:cubicBezTo>
                    <a:pt x="1148" y="6066"/>
                    <a:pt x="755" y="6328"/>
                    <a:pt x="460" y="6754"/>
                  </a:cubicBezTo>
                  <a:cubicBezTo>
                    <a:pt x="165" y="7164"/>
                    <a:pt x="1" y="7639"/>
                    <a:pt x="17" y="8147"/>
                  </a:cubicBezTo>
                  <a:cubicBezTo>
                    <a:pt x="17" y="8000"/>
                    <a:pt x="66" y="6934"/>
                    <a:pt x="1214" y="6131"/>
                  </a:cubicBezTo>
                  <a:cubicBezTo>
                    <a:pt x="2509" y="5230"/>
                    <a:pt x="2787" y="4295"/>
                    <a:pt x="2345" y="2902"/>
                  </a:cubicBezTo>
                  <a:cubicBezTo>
                    <a:pt x="1820" y="1279"/>
                    <a:pt x="362" y="1099"/>
                    <a:pt x="70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0" name="Google Shape;3850;p5"/>
            <p:cNvSpPr/>
            <p:nvPr/>
          </p:nvSpPr>
          <p:spPr>
            <a:xfrm>
              <a:off x="8458437" y="4830896"/>
              <a:ext cx="79374" cy="178135"/>
            </a:xfrm>
            <a:custGeom>
              <a:avLst/>
              <a:gdLst/>
              <a:ahLst/>
              <a:cxnLst/>
              <a:rect l="l" t="t" r="r" b="b"/>
              <a:pathLst>
                <a:path w="2432" h="5458" extrusionOk="0">
                  <a:moveTo>
                    <a:pt x="1437" y="0"/>
                  </a:moveTo>
                  <a:cubicBezTo>
                    <a:pt x="1403" y="0"/>
                    <a:pt x="1372" y="6"/>
                    <a:pt x="1344" y="16"/>
                  </a:cubicBezTo>
                  <a:cubicBezTo>
                    <a:pt x="1016" y="114"/>
                    <a:pt x="951" y="376"/>
                    <a:pt x="1115" y="737"/>
                  </a:cubicBezTo>
                  <a:cubicBezTo>
                    <a:pt x="1262" y="1098"/>
                    <a:pt x="1770" y="1147"/>
                    <a:pt x="1639" y="2802"/>
                  </a:cubicBezTo>
                  <a:cubicBezTo>
                    <a:pt x="1508" y="4474"/>
                    <a:pt x="0" y="5458"/>
                    <a:pt x="0" y="5458"/>
                  </a:cubicBezTo>
                  <a:cubicBezTo>
                    <a:pt x="262" y="5409"/>
                    <a:pt x="1820" y="4458"/>
                    <a:pt x="2147" y="2425"/>
                  </a:cubicBezTo>
                  <a:cubicBezTo>
                    <a:pt x="2431" y="573"/>
                    <a:pt x="1789" y="0"/>
                    <a:pt x="14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1" name="Google Shape;3851;p5"/>
            <p:cNvSpPr/>
            <p:nvPr/>
          </p:nvSpPr>
          <p:spPr>
            <a:xfrm>
              <a:off x="8400636" y="4782299"/>
              <a:ext cx="172848" cy="231563"/>
            </a:xfrm>
            <a:custGeom>
              <a:avLst/>
              <a:gdLst/>
              <a:ahLst/>
              <a:cxnLst/>
              <a:rect l="l" t="t" r="r" b="b"/>
              <a:pathLst>
                <a:path w="5296" h="7095" extrusionOk="0">
                  <a:moveTo>
                    <a:pt x="1680" y="1"/>
                  </a:moveTo>
                  <a:cubicBezTo>
                    <a:pt x="1292" y="1"/>
                    <a:pt x="857" y="89"/>
                    <a:pt x="476" y="374"/>
                  </a:cubicBezTo>
                  <a:cubicBezTo>
                    <a:pt x="165" y="653"/>
                    <a:pt x="1" y="1062"/>
                    <a:pt x="50" y="1472"/>
                  </a:cubicBezTo>
                  <a:cubicBezTo>
                    <a:pt x="107" y="1984"/>
                    <a:pt x="633" y="2422"/>
                    <a:pt x="1231" y="2422"/>
                  </a:cubicBezTo>
                  <a:cubicBezTo>
                    <a:pt x="1322" y="2422"/>
                    <a:pt x="1416" y="2412"/>
                    <a:pt x="1509" y="2390"/>
                  </a:cubicBezTo>
                  <a:cubicBezTo>
                    <a:pt x="1624" y="2357"/>
                    <a:pt x="1722" y="2324"/>
                    <a:pt x="1820" y="2275"/>
                  </a:cubicBezTo>
                  <a:lnTo>
                    <a:pt x="1837" y="2275"/>
                  </a:lnTo>
                  <a:lnTo>
                    <a:pt x="1853" y="2259"/>
                  </a:lnTo>
                  <a:cubicBezTo>
                    <a:pt x="2148" y="2095"/>
                    <a:pt x="2312" y="1767"/>
                    <a:pt x="2263" y="1439"/>
                  </a:cubicBezTo>
                  <a:cubicBezTo>
                    <a:pt x="2213" y="1102"/>
                    <a:pt x="1925" y="879"/>
                    <a:pt x="1617" y="879"/>
                  </a:cubicBezTo>
                  <a:cubicBezTo>
                    <a:pt x="1520" y="879"/>
                    <a:pt x="1422" y="901"/>
                    <a:pt x="1329" y="948"/>
                  </a:cubicBezTo>
                  <a:cubicBezTo>
                    <a:pt x="968" y="1144"/>
                    <a:pt x="1066" y="1702"/>
                    <a:pt x="1476" y="1751"/>
                  </a:cubicBezTo>
                  <a:cubicBezTo>
                    <a:pt x="1507" y="1758"/>
                    <a:pt x="1537" y="1762"/>
                    <a:pt x="1567" y="1762"/>
                  </a:cubicBezTo>
                  <a:cubicBezTo>
                    <a:pt x="1792" y="1762"/>
                    <a:pt x="1978" y="1556"/>
                    <a:pt x="1935" y="1325"/>
                  </a:cubicBezTo>
                  <a:cubicBezTo>
                    <a:pt x="1929" y="1286"/>
                    <a:pt x="1956" y="1252"/>
                    <a:pt x="1993" y="1252"/>
                  </a:cubicBezTo>
                  <a:cubicBezTo>
                    <a:pt x="2049" y="1252"/>
                    <a:pt x="2128" y="1330"/>
                    <a:pt x="2148" y="1587"/>
                  </a:cubicBezTo>
                  <a:cubicBezTo>
                    <a:pt x="2165" y="1702"/>
                    <a:pt x="2132" y="1833"/>
                    <a:pt x="2083" y="1947"/>
                  </a:cubicBezTo>
                  <a:cubicBezTo>
                    <a:pt x="1935" y="2168"/>
                    <a:pt x="1695" y="2297"/>
                    <a:pt x="1434" y="2297"/>
                  </a:cubicBezTo>
                  <a:cubicBezTo>
                    <a:pt x="1405" y="2297"/>
                    <a:pt x="1375" y="2295"/>
                    <a:pt x="1345" y="2292"/>
                  </a:cubicBezTo>
                  <a:cubicBezTo>
                    <a:pt x="1335" y="2292"/>
                    <a:pt x="1324" y="2292"/>
                    <a:pt x="1314" y="2292"/>
                  </a:cubicBezTo>
                  <a:cubicBezTo>
                    <a:pt x="625" y="2292"/>
                    <a:pt x="142" y="1233"/>
                    <a:pt x="788" y="603"/>
                  </a:cubicBezTo>
                  <a:cubicBezTo>
                    <a:pt x="1061" y="308"/>
                    <a:pt x="1454" y="179"/>
                    <a:pt x="1875" y="179"/>
                  </a:cubicBezTo>
                  <a:cubicBezTo>
                    <a:pt x="2386" y="179"/>
                    <a:pt x="2938" y="370"/>
                    <a:pt x="3361" y="685"/>
                  </a:cubicBezTo>
                  <a:cubicBezTo>
                    <a:pt x="5099" y="1947"/>
                    <a:pt x="4836" y="4242"/>
                    <a:pt x="4328" y="5390"/>
                  </a:cubicBezTo>
                  <a:cubicBezTo>
                    <a:pt x="4066" y="6078"/>
                    <a:pt x="3607" y="6668"/>
                    <a:pt x="3017" y="7094"/>
                  </a:cubicBezTo>
                  <a:cubicBezTo>
                    <a:pt x="3623" y="6684"/>
                    <a:pt x="4115" y="6111"/>
                    <a:pt x="4410" y="5439"/>
                  </a:cubicBezTo>
                  <a:cubicBezTo>
                    <a:pt x="4951" y="4291"/>
                    <a:pt x="5295" y="1898"/>
                    <a:pt x="3459" y="554"/>
                  </a:cubicBezTo>
                  <a:cubicBezTo>
                    <a:pt x="3115" y="292"/>
                    <a:pt x="2705" y="128"/>
                    <a:pt x="2263" y="62"/>
                  </a:cubicBezTo>
                  <a:cubicBezTo>
                    <a:pt x="2094" y="27"/>
                    <a:pt x="1894" y="1"/>
                    <a:pt x="16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2" name="Google Shape;3852;p5"/>
            <p:cNvSpPr/>
            <p:nvPr/>
          </p:nvSpPr>
          <p:spPr>
            <a:xfrm>
              <a:off x="8439703" y="4601911"/>
              <a:ext cx="170139" cy="267497"/>
            </a:xfrm>
            <a:custGeom>
              <a:avLst/>
              <a:gdLst/>
              <a:ahLst/>
              <a:cxnLst/>
              <a:rect l="l" t="t" r="r" b="b"/>
              <a:pathLst>
                <a:path w="5213" h="8196" extrusionOk="0">
                  <a:moveTo>
                    <a:pt x="1082" y="0"/>
                  </a:moveTo>
                  <a:cubicBezTo>
                    <a:pt x="0" y="2852"/>
                    <a:pt x="1279" y="4376"/>
                    <a:pt x="2541" y="5606"/>
                  </a:cubicBezTo>
                  <a:cubicBezTo>
                    <a:pt x="3803" y="6852"/>
                    <a:pt x="3754" y="8196"/>
                    <a:pt x="3754" y="8196"/>
                  </a:cubicBezTo>
                  <a:cubicBezTo>
                    <a:pt x="4656" y="7294"/>
                    <a:pt x="3590" y="5589"/>
                    <a:pt x="4475" y="4245"/>
                  </a:cubicBezTo>
                  <a:cubicBezTo>
                    <a:pt x="5213" y="3082"/>
                    <a:pt x="4246" y="2573"/>
                    <a:pt x="4246" y="2573"/>
                  </a:cubicBezTo>
                  <a:cubicBezTo>
                    <a:pt x="3836" y="3147"/>
                    <a:pt x="3377" y="3000"/>
                    <a:pt x="3016" y="3737"/>
                  </a:cubicBezTo>
                  <a:cubicBezTo>
                    <a:pt x="2656" y="4442"/>
                    <a:pt x="3262" y="5803"/>
                    <a:pt x="3262" y="5803"/>
                  </a:cubicBezTo>
                  <a:cubicBezTo>
                    <a:pt x="2066" y="4934"/>
                    <a:pt x="2312" y="4147"/>
                    <a:pt x="2656" y="3754"/>
                  </a:cubicBezTo>
                  <a:cubicBezTo>
                    <a:pt x="3000" y="3360"/>
                    <a:pt x="2525" y="3000"/>
                    <a:pt x="2525" y="2787"/>
                  </a:cubicBezTo>
                  <a:cubicBezTo>
                    <a:pt x="2541" y="2639"/>
                    <a:pt x="2574" y="2491"/>
                    <a:pt x="2639" y="2360"/>
                  </a:cubicBezTo>
                  <a:cubicBezTo>
                    <a:pt x="2639" y="2360"/>
                    <a:pt x="2571" y="2315"/>
                    <a:pt x="2442" y="2315"/>
                  </a:cubicBezTo>
                  <a:cubicBezTo>
                    <a:pt x="2326" y="2315"/>
                    <a:pt x="2161" y="2352"/>
                    <a:pt x="1951" y="2491"/>
                  </a:cubicBezTo>
                  <a:cubicBezTo>
                    <a:pt x="1213" y="2967"/>
                    <a:pt x="1525" y="4081"/>
                    <a:pt x="1525" y="4081"/>
                  </a:cubicBezTo>
                  <a:cubicBezTo>
                    <a:pt x="1000" y="3344"/>
                    <a:pt x="1181" y="2590"/>
                    <a:pt x="1771" y="2065"/>
                  </a:cubicBezTo>
                  <a:cubicBezTo>
                    <a:pt x="2361" y="1541"/>
                    <a:pt x="1804" y="1065"/>
                    <a:pt x="1410" y="836"/>
                  </a:cubicBezTo>
                  <a:cubicBezTo>
                    <a:pt x="1017" y="623"/>
                    <a:pt x="1082" y="0"/>
                    <a:pt x="108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3" name="Google Shape;3853;p5"/>
            <p:cNvSpPr/>
            <p:nvPr/>
          </p:nvSpPr>
          <p:spPr>
            <a:xfrm>
              <a:off x="8361046" y="4568719"/>
              <a:ext cx="99022" cy="147685"/>
            </a:xfrm>
            <a:custGeom>
              <a:avLst/>
              <a:gdLst/>
              <a:ahLst/>
              <a:cxnLst/>
              <a:rect l="l" t="t" r="r" b="b"/>
              <a:pathLst>
                <a:path w="3034" h="4525" extrusionOk="0">
                  <a:moveTo>
                    <a:pt x="460" y="1"/>
                  </a:moveTo>
                  <a:cubicBezTo>
                    <a:pt x="460" y="17"/>
                    <a:pt x="1" y="2033"/>
                    <a:pt x="3033" y="4525"/>
                  </a:cubicBezTo>
                  <a:cubicBezTo>
                    <a:pt x="3033" y="4525"/>
                    <a:pt x="2476" y="3853"/>
                    <a:pt x="2738" y="3099"/>
                  </a:cubicBezTo>
                  <a:cubicBezTo>
                    <a:pt x="3001" y="2345"/>
                    <a:pt x="2689" y="2066"/>
                    <a:pt x="2443" y="1820"/>
                  </a:cubicBezTo>
                  <a:cubicBezTo>
                    <a:pt x="2312" y="1656"/>
                    <a:pt x="2296" y="1427"/>
                    <a:pt x="2427" y="1263"/>
                  </a:cubicBezTo>
                  <a:cubicBezTo>
                    <a:pt x="2427" y="1263"/>
                    <a:pt x="2382" y="1253"/>
                    <a:pt x="2319" y="1253"/>
                  </a:cubicBezTo>
                  <a:cubicBezTo>
                    <a:pt x="2154" y="1253"/>
                    <a:pt x="1864" y="1322"/>
                    <a:pt x="1935" y="1820"/>
                  </a:cubicBezTo>
                  <a:cubicBezTo>
                    <a:pt x="2033" y="2509"/>
                    <a:pt x="2083" y="2623"/>
                    <a:pt x="1870" y="2640"/>
                  </a:cubicBezTo>
                  <a:cubicBezTo>
                    <a:pt x="1860" y="2641"/>
                    <a:pt x="1850" y="2642"/>
                    <a:pt x="1842" y="2642"/>
                  </a:cubicBezTo>
                  <a:cubicBezTo>
                    <a:pt x="1646" y="2642"/>
                    <a:pt x="1708" y="2303"/>
                    <a:pt x="1755" y="2115"/>
                  </a:cubicBezTo>
                  <a:cubicBezTo>
                    <a:pt x="1820" y="1935"/>
                    <a:pt x="2066" y="1099"/>
                    <a:pt x="1411" y="820"/>
                  </a:cubicBezTo>
                  <a:cubicBezTo>
                    <a:pt x="755" y="542"/>
                    <a:pt x="493" y="279"/>
                    <a:pt x="4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4" name="Google Shape;3854;p5"/>
            <p:cNvSpPr/>
            <p:nvPr/>
          </p:nvSpPr>
          <p:spPr>
            <a:xfrm>
              <a:off x="8539215" y="4849042"/>
              <a:ext cx="117169" cy="139134"/>
            </a:xfrm>
            <a:custGeom>
              <a:avLst/>
              <a:gdLst/>
              <a:ahLst/>
              <a:cxnLst/>
              <a:rect l="l" t="t" r="r" b="b"/>
              <a:pathLst>
                <a:path w="3590" h="4263" extrusionOk="0">
                  <a:moveTo>
                    <a:pt x="1721" y="1"/>
                  </a:moveTo>
                  <a:lnTo>
                    <a:pt x="1721" y="1"/>
                  </a:lnTo>
                  <a:cubicBezTo>
                    <a:pt x="787" y="509"/>
                    <a:pt x="1049" y="1197"/>
                    <a:pt x="951" y="2476"/>
                  </a:cubicBezTo>
                  <a:cubicBezTo>
                    <a:pt x="853" y="3771"/>
                    <a:pt x="0" y="4262"/>
                    <a:pt x="0" y="4262"/>
                  </a:cubicBezTo>
                  <a:cubicBezTo>
                    <a:pt x="3590" y="2443"/>
                    <a:pt x="2295" y="788"/>
                    <a:pt x="1934" y="525"/>
                  </a:cubicBezTo>
                  <a:cubicBezTo>
                    <a:pt x="1590" y="263"/>
                    <a:pt x="1721" y="1"/>
                    <a:pt x="17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5" name="Google Shape;3855;p5"/>
            <p:cNvSpPr/>
            <p:nvPr/>
          </p:nvSpPr>
          <p:spPr>
            <a:xfrm>
              <a:off x="8541891" y="4934977"/>
              <a:ext cx="256824" cy="189330"/>
            </a:xfrm>
            <a:custGeom>
              <a:avLst/>
              <a:gdLst/>
              <a:ahLst/>
              <a:cxnLst/>
              <a:rect l="l" t="t" r="r" b="b"/>
              <a:pathLst>
                <a:path w="7869" h="5801" extrusionOk="0">
                  <a:moveTo>
                    <a:pt x="3218" y="0"/>
                  </a:moveTo>
                  <a:cubicBezTo>
                    <a:pt x="2834" y="0"/>
                    <a:pt x="2412" y="334"/>
                    <a:pt x="2016" y="957"/>
                  </a:cubicBezTo>
                  <a:cubicBezTo>
                    <a:pt x="1459" y="1810"/>
                    <a:pt x="0" y="1925"/>
                    <a:pt x="0" y="1925"/>
                  </a:cubicBezTo>
                  <a:cubicBezTo>
                    <a:pt x="2393" y="1990"/>
                    <a:pt x="3033" y="2613"/>
                    <a:pt x="3672" y="3367"/>
                  </a:cubicBezTo>
                  <a:cubicBezTo>
                    <a:pt x="4295" y="4121"/>
                    <a:pt x="4491" y="5334"/>
                    <a:pt x="5999" y="5711"/>
                  </a:cubicBezTo>
                  <a:cubicBezTo>
                    <a:pt x="6253" y="5774"/>
                    <a:pt x="6473" y="5801"/>
                    <a:pt x="6666" y="5801"/>
                  </a:cubicBezTo>
                  <a:cubicBezTo>
                    <a:pt x="7618" y="5801"/>
                    <a:pt x="7868" y="5154"/>
                    <a:pt x="7868" y="5154"/>
                  </a:cubicBezTo>
                  <a:lnTo>
                    <a:pt x="7868" y="5154"/>
                  </a:lnTo>
                  <a:cubicBezTo>
                    <a:pt x="7781" y="5212"/>
                    <a:pt x="7701" y="5241"/>
                    <a:pt x="7630" y="5241"/>
                  </a:cubicBezTo>
                  <a:cubicBezTo>
                    <a:pt x="7380" y="5241"/>
                    <a:pt x="7236" y="4878"/>
                    <a:pt x="7262" y="4137"/>
                  </a:cubicBezTo>
                  <a:cubicBezTo>
                    <a:pt x="7278" y="3170"/>
                    <a:pt x="6409" y="2892"/>
                    <a:pt x="5295" y="2711"/>
                  </a:cubicBezTo>
                  <a:cubicBezTo>
                    <a:pt x="4164" y="2531"/>
                    <a:pt x="3246" y="2465"/>
                    <a:pt x="3131" y="2088"/>
                  </a:cubicBezTo>
                  <a:cubicBezTo>
                    <a:pt x="3016" y="1728"/>
                    <a:pt x="3508" y="1580"/>
                    <a:pt x="4180" y="1384"/>
                  </a:cubicBezTo>
                  <a:cubicBezTo>
                    <a:pt x="4868" y="1187"/>
                    <a:pt x="4557" y="548"/>
                    <a:pt x="4557" y="548"/>
                  </a:cubicBezTo>
                  <a:lnTo>
                    <a:pt x="4557" y="548"/>
                  </a:lnTo>
                  <a:cubicBezTo>
                    <a:pt x="4505" y="588"/>
                    <a:pt x="4454" y="606"/>
                    <a:pt x="4399" y="606"/>
                  </a:cubicBezTo>
                  <a:cubicBezTo>
                    <a:pt x="4212" y="606"/>
                    <a:pt x="3991" y="392"/>
                    <a:pt x="3623" y="138"/>
                  </a:cubicBezTo>
                  <a:cubicBezTo>
                    <a:pt x="3495" y="45"/>
                    <a:pt x="3359" y="0"/>
                    <a:pt x="321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6" name="Google Shape;3856;p5"/>
            <p:cNvSpPr/>
            <p:nvPr/>
          </p:nvSpPr>
          <p:spPr>
            <a:xfrm>
              <a:off x="8417248" y="5012132"/>
              <a:ext cx="250917" cy="205551"/>
            </a:xfrm>
            <a:custGeom>
              <a:avLst/>
              <a:gdLst/>
              <a:ahLst/>
              <a:cxnLst/>
              <a:rect l="l" t="t" r="r" b="b"/>
              <a:pathLst>
                <a:path w="7688" h="6298" extrusionOk="0">
                  <a:moveTo>
                    <a:pt x="4322" y="0"/>
                  </a:moveTo>
                  <a:cubicBezTo>
                    <a:pt x="2725" y="0"/>
                    <a:pt x="1373" y="1109"/>
                    <a:pt x="672" y="2527"/>
                  </a:cubicBezTo>
                  <a:cubicBezTo>
                    <a:pt x="148" y="3626"/>
                    <a:pt x="0" y="4871"/>
                    <a:pt x="230" y="6068"/>
                  </a:cubicBezTo>
                  <a:lnTo>
                    <a:pt x="230" y="6084"/>
                  </a:lnTo>
                  <a:cubicBezTo>
                    <a:pt x="246" y="6150"/>
                    <a:pt x="262" y="6232"/>
                    <a:pt x="279" y="6297"/>
                  </a:cubicBezTo>
                  <a:cubicBezTo>
                    <a:pt x="246" y="6133"/>
                    <a:pt x="230" y="5970"/>
                    <a:pt x="230" y="5789"/>
                  </a:cubicBezTo>
                  <a:cubicBezTo>
                    <a:pt x="230" y="4920"/>
                    <a:pt x="410" y="4068"/>
                    <a:pt x="738" y="3249"/>
                  </a:cubicBezTo>
                  <a:cubicBezTo>
                    <a:pt x="1147" y="2249"/>
                    <a:pt x="1869" y="1429"/>
                    <a:pt x="2819" y="888"/>
                  </a:cubicBezTo>
                  <a:cubicBezTo>
                    <a:pt x="3365" y="575"/>
                    <a:pt x="4076" y="326"/>
                    <a:pt x="4780" y="326"/>
                  </a:cubicBezTo>
                  <a:cubicBezTo>
                    <a:pt x="5367" y="326"/>
                    <a:pt x="5949" y="499"/>
                    <a:pt x="6425" y="954"/>
                  </a:cubicBezTo>
                  <a:cubicBezTo>
                    <a:pt x="7474" y="1872"/>
                    <a:pt x="7147" y="3773"/>
                    <a:pt x="5934" y="4085"/>
                  </a:cubicBezTo>
                  <a:cubicBezTo>
                    <a:pt x="5804" y="4119"/>
                    <a:pt x="5669" y="4135"/>
                    <a:pt x="5536" y="4135"/>
                  </a:cubicBezTo>
                  <a:cubicBezTo>
                    <a:pt x="5097" y="4135"/>
                    <a:pt x="4668" y="3956"/>
                    <a:pt x="4442" y="3642"/>
                  </a:cubicBezTo>
                  <a:cubicBezTo>
                    <a:pt x="4147" y="3232"/>
                    <a:pt x="4147" y="2691"/>
                    <a:pt x="4409" y="2265"/>
                  </a:cubicBezTo>
                  <a:cubicBezTo>
                    <a:pt x="4601" y="1994"/>
                    <a:pt x="4918" y="1840"/>
                    <a:pt x="5241" y="1840"/>
                  </a:cubicBezTo>
                  <a:cubicBezTo>
                    <a:pt x="5387" y="1840"/>
                    <a:pt x="5534" y="1871"/>
                    <a:pt x="5671" y="1937"/>
                  </a:cubicBezTo>
                  <a:cubicBezTo>
                    <a:pt x="5835" y="2036"/>
                    <a:pt x="5950" y="2200"/>
                    <a:pt x="5950" y="2396"/>
                  </a:cubicBezTo>
                  <a:cubicBezTo>
                    <a:pt x="5950" y="2396"/>
                    <a:pt x="5950" y="2545"/>
                    <a:pt x="5865" y="2545"/>
                  </a:cubicBezTo>
                  <a:cubicBezTo>
                    <a:pt x="5861" y="2545"/>
                    <a:pt x="5856" y="2545"/>
                    <a:pt x="5852" y="2544"/>
                  </a:cubicBezTo>
                  <a:cubicBezTo>
                    <a:pt x="5753" y="2527"/>
                    <a:pt x="5786" y="2396"/>
                    <a:pt x="5524" y="2331"/>
                  </a:cubicBezTo>
                  <a:cubicBezTo>
                    <a:pt x="5493" y="2324"/>
                    <a:pt x="5462" y="2320"/>
                    <a:pt x="5432" y="2320"/>
                  </a:cubicBezTo>
                  <a:cubicBezTo>
                    <a:pt x="5177" y="2320"/>
                    <a:pt x="4973" y="2558"/>
                    <a:pt x="5032" y="2822"/>
                  </a:cubicBezTo>
                  <a:cubicBezTo>
                    <a:pt x="5074" y="3000"/>
                    <a:pt x="5315" y="3130"/>
                    <a:pt x="5556" y="3130"/>
                  </a:cubicBezTo>
                  <a:cubicBezTo>
                    <a:pt x="5694" y="3130"/>
                    <a:pt x="5832" y="3088"/>
                    <a:pt x="5934" y="2986"/>
                  </a:cubicBezTo>
                  <a:cubicBezTo>
                    <a:pt x="5999" y="2904"/>
                    <a:pt x="6048" y="2822"/>
                    <a:pt x="6081" y="2740"/>
                  </a:cubicBezTo>
                  <a:cubicBezTo>
                    <a:pt x="6180" y="2429"/>
                    <a:pt x="6048" y="2085"/>
                    <a:pt x="5770" y="1921"/>
                  </a:cubicBezTo>
                  <a:cubicBezTo>
                    <a:pt x="5592" y="1814"/>
                    <a:pt x="5400" y="1763"/>
                    <a:pt x="5211" y="1763"/>
                  </a:cubicBezTo>
                  <a:cubicBezTo>
                    <a:pt x="4876" y="1763"/>
                    <a:pt x="4553" y="1923"/>
                    <a:pt x="4344" y="2216"/>
                  </a:cubicBezTo>
                  <a:cubicBezTo>
                    <a:pt x="4032" y="2658"/>
                    <a:pt x="4032" y="3249"/>
                    <a:pt x="4344" y="3691"/>
                  </a:cubicBezTo>
                  <a:cubicBezTo>
                    <a:pt x="4613" y="4062"/>
                    <a:pt x="5092" y="4264"/>
                    <a:pt x="5577" y="4264"/>
                  </a:cubicBezTo>
                  <a:cubicBezTo>
                    <a:pt x="5713" y="4264"/>
                    <a:pt x="5850" y="4248"/>
                    <a:pt x="5983" y="4216"/>
                  </a:cubicBezTo>
                  <a:cubicBezTo>
                    <a:pt x="7327" y="3888"/>
                    <a:pt x="7688" y="1806"/>
                    <a:pt x="6557" y="806"/>
                  </a:cubicBezTo>
                  <a:cubicBezTo>
                    <a:pt x="6409" y="675"/>
                    <a:pt x="6245" y="560"/>
                    <a:pt x="6081" y="462"/>
                  </a:cubicBezTo>
                  <a:cubicBezTo>
                    <a:pt x="5589" y="183"/>
                    <a:pt x="5032" y="19"/>
                    <a:pt x="4458" y="3"/>
                  </a:cubicBezTo>
                  <a:cubicBezTo>
                    <a:pt x="4413" y="1"/>
                    <a:pt x="4367" y="0"/>
                    <a:pt x="43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7" name="Google Shape;3857;p5"/>
            <p:cNvSpPr/>
            <p:nvPr/>
          </p:nvSpPr>
          <p:spPr>
            <a:xfrm>
              <a:off x="8430075" y="5075024"/>
              <a:ext cx="99218" cy="106823"/>
            </a:xfrm>
            <a:custGeom>
              <a:avLst/>
              <a:gdLst/>
              <a:ahLst/>
              <a:cxnLst/>
              <a:rect l="l" t="t" r="r" b="b"/>
              <a:pathLst>
                <a:path w="3040" h="3273" extrusionOk="0">
                  <a:moveTo>
                    <a:pt x="2307" y="0"/>
                  </a:moveTo>
                  <a:cubicBezTo>
                    <a:pt x="2110" y="0"/>
                    <a:pt x="1861" y="68"/>
                    <a:pt x="1574" y="240"/>
                  </a:cubicBezTo>
                  <a:cubicBezTo>
                    <a:pt x="312" y="1010"/>
                    <a:pt x="0" y="3272"/>
                    <a:pt x="0" y="3272"/>
                  </a:cubicBezTo>
                  <a:cubicBezTo>
                    <a:pt x="0" y="3272"/>
                    <a:pt x="689" y="1174"/>
                    <a:pt x="1951" y="961"/>
                  </a:cubicBezTo>
                  <a:cubicBezTo>
                    <a:pt x="3040" y="784"/>
                    <a:pt x="2975" y="0"/>
                    <a:pt x="230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8" name="Google Shape;3858;p5"/>
            <p:cNvSpPr/>
            <p:nvPr/>
          </p:nvSpPr>
          <p:spPr>
            <a:xfrm>
              <a:off x="8557916" y="5067322"/>
              <a:ext cx="170172" cy="147065"/>
            </a:xfrm>
            <a:custGeom>
              <a:avLst/>
              <a:gdLst/>
              <a:ahLst/>
              <a:cxnLst/>
              <a:rect l="l" t="t" r="r" b="b"/>
              <a:pathLst>
                <a:path w="5214" h="4506" extrusionOk="0">
                  <a:moveTo>
                    <a:pt x="3050" y="0"/>
                  </a:moveTo>
                  <a:cubicBezTo>
                    <a:pt x="3050" y="1"/>
                    <a:pt x="3361" y="689"/>
                    <a:pt x="3017" y="1771"/>
                  </a:cubicBezTo>
                  <a:cubicBezTo>
                    <a:pt x="2689" y="2852"/>
                    <a:pt x="1837" y="3066"/>
                    <a:pt x="1198" y="3131"/>
                  </a:cubicBezTo>
                  <a:cubicBezTo>
                    <a:pt x="575" y="3197"/>
                    <a:pt x="132" y="3459"/>
                    <a:pt x="1" y="4328"/>
                  </a:cubicBezTo>
                  <a:cubicBezTo>
                    <a:pt x="142" y="4234"/>
                    <a:pt x="299" y="4188"/>
                    <a:pt x="460" y="4188"/>
                  </a:cubicBezTo>
                  <a:cubicBezTo>
                    <a:pt x="580" y="4188"/>
                    <a:pt x="702" y="4213"/>
                    <a:pt x="821" y="4262"/>
                  </a:cubicBezTo>
                  <a:cubicBezTo>
                    <a:pt x="1057" y="4371"/>
                    <a:pt x="1450" y="4506"/>
                    <a:pt x="1848" y="4506"/>
                  </a:cubicBezTo>
                  <a:cubicBezTo>
                    <a:pt x="2167" y="4506"/>
                    <a:pt x="2490" y="4419"/>
                    <a:pt x="2738" y="4164"/>
                  </a:cubicBezTo>
                  <a:cubicBezTo>
                    <a:pt x="3279" y="3574"/>
                    <a:pt x="3164" y="2967"/>
                    <a:pt x="3148" y="2672"/>
                  </a:cubicBezTo>
                  <a:cubicBezTo>
                    <a:pt x="3116" y="2385"/>
                    <a:pt x="3069" y="1851"/>
                    <a:pt x="3337" y="1851"/>
                  </a:cubicBezTo>
                  <a:cubicBezTo>
                    <a:pt x="3345" y="1851"/>
                    <a:pt x="3353" y="1852"/>
                    <a:pt x="3361" y="1853"/>
                  </a:cubicBezTo>
                  <a:cubicBezTo>
                    <a:pt x="3361" y="1853"/>
                    <a:pt x="3365" y="1852"/>
                    <a:pt x="3371" y="1852"/>
                  </a:cubicBezTo>
                  <a:cubicBezTo>
                    <a:pt x="3415" y="1852"/>
                    <a:pt x="3589" y="1877"/>
                    <a:pt x="3574" y="2279"/>
                  </a:cubicBezTo>
                  <a:cubicBezTo>
                    <a:pt x="3558" y="2754"/>
                    <a:pt x="3541" y="3049"/>
                    <a:pt x="4164" y="3229"/>
                  </a:cubicBezTo>
                  <a:cubicBezTo>
                    <a:pt x="4509" y="3311"/>
                    <a:pt x="4820" y="3475"/>
                    <a:pt x="5082" y="3721"/>
                  </a:cubicBezTo>
                  <a:cubicBezTo>
                    <a:pt x="4968" y="3508"/>
                    <a:pt x="4951" y="3262"/>
                    <a:pt x="5017" y="3033"/>
                  </a:cubicBezTo>
                  <a:cubicBezTo>
                    <a:pt x="5131" y="2689"/>
                    <a:pt x="5213" y="2082"/>
                    <a:pt x="4656" y="1689"/>
                  </a:cubicBezTo>
                  <a:cubicBezTo>
                    <a:pt x="4082" y="1295"/>
                    <a:pt x="3525" y="1066"/>
                    <a:pt x="3394" y="672"/>
                  </a:cubicBezTo>
                  <a:cubicBezTo>
                    <a:pt x="3328" y="427"/>
                    <a:pt x="3197" y="197"/>
                    <a:pt x="30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9" name="Google Shape;3859;p5"/>
            <p:cNvSpPr/>
            <p:nvPr/>
          </p:nvSpPr>
          <p:spPr>
            <a:xfrm>
              <a:off x="8659582" y="5166279"/>
              <a:ext cx="42298" cy="64785"/>
            </a:xfrm>
            <a:custGeom>
              <a:avLst/>
              <a:gdLst/>
              <a:ahLst/>
              <a:cxnLst/>
              <a:rect l="l" t="t" r="r" b="b"/>
              <a:pathLst>
                <a:path w="1296" h="1985" extrusionOk="0">
                  <a:moveTo>
                    <a:pt x="328" y="1"/>
                  </a:moveTo>
                  <a:lnTo>
                    <a:pt x="328" y="1"/>
                  </a:lnTo>
                  <a:cubicBezTo>
                    <a:pt x="345" y="181"/>
                    <a:pt x="328" y="378"/>
                    <a:pt x="279" y="558"/>
                  </a:cubicBezTo>
                  <a:cubicBezTo>
                    <a:pt x="181" y="837"/>
                    <a:pt x="0" y="1263"/>
                    <a:pt x="508" y="1542"/>
                  </a:cubicBezTo>
                  <a:cubicBezTo>
                    <a:pt x="1017" y="1837"/>
                    <a:pt x="1033" y="1984"/>
                    <a:pt x="1033" y="1984"/>
                  </a:cubicBezTo>
                  <a:cubicBezTo>
                    <a:pt x="1066" y="1755"/>
                    <a:pt x="1115" y="1509"/>
                    <a:pt x="1180" y="1296"/>
                  </a:cubicBezTo>
                  <a:cubicBezTo>
                    <a:pt x="1295" y="919"/>
                    <a:pt x="1115" y="525"/>
                    <a:pt x="787" y="345"/>
                  </a:cubicBezTo>
                  <a:cubicBezTo>
                    <a:pt x="345" y="83"/>
                    <a:pt x="328" y="1"/>
                    <a:pt x="32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0" name="Google Shape;3860;p5"/>
            <p:cNvSpPr/>
            <p:nvPr/>
          </p:nvSpPr>
          <p:spPr>
            <a:xfrm>
              <a:off x="8661181" y="4884323"/>
              <a:ext cx="226863" cy="159532"/>
            </a:xfrm>
            <a:custGeom>
              <a:avLst/>
              <a:gdLst/>
              <a:ahLst/>
              <a:cxnLst/>
              <a:rect l="l" t="t" r="r" b="b"/>
              <a:pathLst>
                <a:path w="6951" h="4888" extrusionOk="0">
                  <a:moveTo>
                    <a:pt x="1933" y="1"/>
                  </a:moveTo>
                  <a:cubicBezTo>
                    <a:pt x="1052" y="1"/>
                    <a:pt x="588" y="827"/>
                    <a:pt x="705" y="1362"/>
                  </a:cubicBezTo>
                  <a:cubicBezTo>
                    <a:pt x="825" y="1974"/>
                    <a:pt x="1434" y="2002"/>
                    <a:pt x="1541" y="2002"/>
                  </a:cubicBezTo>
                  <a:cubicBezTo>
                    <a:pt x="1552" y="2002"/>
                    <a:pt x="1558" y="2001"/>
                    <a:pt x="1558" y="2001"/>
                  </a:cubicBezTo>
                  <a:cubicBezTo>
                    <a:pt x="1295" y="1903"/>
                    <a:pt x="1181" y="1592"/>
                    <a:pt x="1312" y="1329"/>
                  </a:cubicBezTo>
                  <a:cubicBezTo>
                    <a:pt x="1349" y="1265"/>
                    <a:pt x="1392" y="1241"/>
                    <a:pt x="1439" y="1241"/>
                  </a:cubicBezTo>
                  <a:cubicBezTo>
                    <a:pt x="1537" y="1241"/>
                    <a:pt x="1654" y="1345"/>
                    <a:pt x="1787" y="1411"/>
                  </a:cubicBezTo>
                  <a:cubicBezTo>
                    <a:pt x="1825" y="1430"/>
                    <a:pt x="1861" y="1439"/>
                    <a:pt x="1895" y="1439"/>
                  </a:cubicBezTo>
                  <a:cubicBezTo>
                    <a:pt x="2037" y="1439"/>
                    <a:pt x="2144" y="1285"/>
                    <a:pt x="2197" y="1100"/>
                  </a:cubicBezTo>
                  <a:cubicBezTo>
                    <a:pt x="2237" y="959"/>
                    <a:pt x="2346" y="817"/>
                    <a:pt x="2534" y="817"/>
                  </a:cubicBezTo>
                  <a:cubicBezTo>
                    <a:pt x="2652" y="817"/>
                    <a:pt x="2801" y="873"/>
                    <a:pt x="2984" y="1018"/>
                  </a:cubicBezTo>
                  <a:cubicBezTo>
                    <a:pt x="3475" y="1395"/>
                    <a:pt x="3164" y="2149"/>
                    <a:pt x="3164" y="2149"/>
                  </a:cubicBezTo>
                  <a:cubicBezTo>
                    <a:pt x="3164" y="2149"/>
                    <a:pt x="3164" y="1526"/>
                    <a:pt x="2738" y="1477"/>
                  </a:cubicBezTo>
                  <a:cubicBezTo>
                    <a:pt x="2690" y="1463"/>
                    <a:pt x="2643" y="1457"/>
                    <a:pt x="2597" y="1457"/>
                  </a:cubicBezTo>
                  <a:cubicBezTo>
                    <a:pt x="2419" y="1457"/>
                    <a:pt x="2259" y="1554"/>
                    <a:pt x="2181" y="1723"/>
                  </a:cubicBezTo>
                  <a:cubicBezTo>
                    <a:pt x="2443" y="1723"/>
                    <a:pt x="2459" y="2100"/>
                    <a:pt x="2312" y="2296"/>
                  </a:cubicBezTo>
                  <a:cubicBezTo>
                    <a:pt x="2164" y="2509"/>
                    <a:pt x="2213" y="2641"/>
                    <a:pt x="2361" y="2739"/>
                  </a:cubicBezTo>
                  <a:cubicBezTo>
                    <a:pt x="2492" y="2821"/>
                    <a:pt x="2705" y="2804"/>
                    <a:pt x="2525" y="3181"/>
                  </a:cubicBezTo>
                  <a:cubicBezTo>
                    <a:pt x="2344" y="3558"/>
                    <a:pt x="1640" y="3558"/>
                    <a:pt x="1640" y="3558"/>
                  </a:cubicBezTo>
                  <a:cubicBezTo>
                    <a:pt x="1787" y="3345"/>
                    <a:pt x="1754" y="3050"/>
                    <a:pt x="1558" y="2886"/>
                  </a:cubicBezTo>
                  <a:lnTo>
                    <a:pt x="1558" y="2886"/>
                  </a:lnTo>
                  <a:cubicBezTo>
                    <a:pt x="1574" y="3067"/>
                    <a:pt x="1459" y="3231"/>
                    <a:pt x="1295" y="3280"/>
                  </a:cubicBezTo>
                  <a:cubicBezTo>
                    <a:pt x="1000" y="3378"/>
                    <a:pt x="1017" y="3280"/>
                    <a:pt x="754" y="3509"/>
                  </a:cubicBezTo>
                  <a:cubicBezTo>
                    <a:pt x="623" y="3624"/>
                    <a:pt x="435" y="3653"/>
                    <a:pt x="279" y="3653"/>
                  </a:cubicBezTo>
                  <a:cubicBezTo>
                    <a:pt x="123" y="3653"/>
                    <a:pt x="1" y="3624"/>
                    <a:pt x="0" y="3624"/>
                  </a:cubicBezTo>
                  <a:lnTo>
                    <a:pt x="0" y="3624"/>
                  </a:lnTo>
                  <a:cubicBezTo>
                    <a:pt x="181" y="3722"/>
                    <a:pt x="377" y="3788"/>
                    <a:pt x="574" y="3804"/>
                  </a:cubicBezTo>
                  <a:cubicBezTo>
                    <a:pt x="1017" y="3837"/>
                    <a:pt x="1459" y="3903"/>
                    <a:pt x="1885" y="4001"/>
                  </a:cubicBezTo>
                  <a:cubicBezTo>
                    <a:pt x="3066" y="4362"/>
                    <a:pt x="3787" y="4853"/>
                    <a:pt x="4688" y="4886"/>
                  </a:cubicBezTo>
                  <a:cubicBezTo>
                    <a:pt x="4721" y="4887"/>
                    <a:pt x="4754" y="4888"/>
                    <a:pt x="4786" y="4888"/>
                  </a:cubicBezTo>
                  <a:cubicBezTo>
                    <a:pt x="5210" y="4888"/>
                    <a:pt x="5619" y="4789"/>
                    <a:pt x="6000" y="4591"/>
                  </a:cubicBezTo>
                  <a:cubicBezTo>
                    <a:pt x="6737" y="4099"/>
                    <a:pt x="6950" y="3100"/>
                    <a:pt x="6459" y="2362"/>
                  </a:cubicBezTo>
                  <a:cubicBezTo>
                    <a:pt x="6236" y="2024"/>
                    <a:pt x="5876" y="1868"/>
                    <a:pt x="5536" y="1868"/>
                  </a:cubicBezTo>
                  <a:cubicBezTo>
                    <a:pt x="5200" y="1868"/>
                    <a:pt x="4884" y="2020"/>
                    <a:pt x="4738" y="2296"/>
                  </a:cubicBezTo>
                  <a:cubicBezTo>
                    <a:pt x="4492" y="2624"/>
                    <a:pt x="4541" y="3083"/>
                    <a:pt x="4836" y="3378"/>
                  </a:cubicBezTo>
                  <a:cubicBezTo>
                    <a:pt x="4852" y="3395"/>
                    <a:pt x="4869" y="3411"/>
                    <a:pt x="4901" y="3427"/>
                  </a:cubicBezTo>
                  <a:cubicBezTo>
                    <a:pt x="4901" y="3427"/>
                    <a:pt x="4918" y="3444"/>
                    <a:pt x="4934" y="3460"/>
                  </a:cubicBezTo>
                  <a:cubicBezTo>
                    <a:pt x="5036" y="3519"/>
                    <a:pt x="5163" y="3550"/>
                    <a:pt x="5286" y="3550"/>
                  </a:cubicBezTo>
                  <a:cubicBezTo>
                    <a:pt x="5540" y="3550"/>
                    <a:pt x="5781" y="3419"/>
                    <a:pt x="5770" y="3132"/>
                  </a:cubicBezTo>
                  <a:cubicBezTo>
                    <a:pt x="5784" y="2938"/>
                    <a:pt x="5627" y="2856"/>
                    <a:pt x="5451" y="2856"/>
                  </a:cubicBezTo>
                  <a:cubicBezTo>
                    <a:pt x="5196" y="2856"/>
                    <a:pt x="4900" y="3028"/>
                    <a:pt x="5016" y="3280"/>
                  </a:cubicBezTo>
                  <a:cubicBezTo>
                    <a:pt x="5016" y="3304"/>
                    <a:pt x="5016" y="3333"/>
                    <a:pt x="4990" y="3333"/>
                  </a:cubicBezTo>
                  <a:cubicBezTo>
                    <a:pt x="4963" y="3333"/>
                    <a:pt x="4910" y="3304"/>
                    <a:pt x="4803" y="3214"/>
                  </a:cubicBezTo>
                  <a:cubicBezTo>
                    <a:pt x="4688" y="3100"/>
                    <a:pt x="4623" y="2952"/>
                    <a:pt x="4623" y="2804"/>
                  </a:cubicBezTo>
                  <a:cubicBezTo>
                    <a:pt x="4623" y="2624"/>
                    <a:pt x="4688" y="2460"/>
                    <a:pt x="4803" y="2313"/>
                  </a:cubicBezTo>
                  <a:cubicBezTo>
                    <a:pt x="4928" y="2078"/>
                    <a:pt x="5195" y="1955"/>
                    <a:pt x="5483" y="1955"/>
                  </a:cubicBezTo>
                  <a:cubicBezTo>
                    <a:pt x="5798" y="1955"/>
                    <a:pt x="6138" y="2103"/>
                    <a:pt x="6344" y="2411"/>
                  </a:cubicBezTo>
                  <a:lnTo>
                    <a:pt x="6360" y="2444"/>
                  </a:lnTo>
                  <a:cubicBezTo>
                    <a:pt x="6573" y="2854"/>
                    <a:pt x="6557" y="3345"/>
                    <a:pt x="6328" y="3755"/>
                  </a:cubicBezTo>
                  <a:cubicBezTo>
                    <a:pt x="6048" y="4259"/>
                    <a:pt x="5409" y="4609"/>
                    <a:pt x="4579" y="4609"/>
                  </a:cubicBezTo>
                  <a:cubicBezTo>
                    <a:pt x="4192" y="4609"/>
                    <a:pt x="3764" y="4533"/>
                    <a:pt x="3312" y="4362"/>
                  </a:cubicBezTo>
                  <a:cubicBezTo>
                    <a:pt x="3262" y="4345"/>
                    <a:pt x="3033" y="4263"/>
                    <a:pt x="2885" y="4198"/>
                  </a:cubicBezTo>
                  <a:cubicBezTo>
                    <a:pt x="2459" y="3985"/>
                    <a:pt x="2017" y="3837"/>
                    <a:pt x="1558" y="3755"/>
                  </a:cubicBezTo>
                  <a:cubicBezTo>
                    <a:pt x="1738" y="3722"/>
                    <a:pt x="1935" y="3706"/>
                    <a:pt x="2148" y="3657"/>
                  </a:cubicBezTo>
                  <a:cubicBezTo>
                    <a:pt x="3885" y="3313"/>
                    <a:pt x="4147" y="838"/>
                    <a:pt x="2689" y="182"/>
                  </a:cubicBezTo>
                  <a:cubicBezTo>
                    <a:pt x="2411" y="55"/>
                    <a:pt x="2159" y="1"/>
                    <a:pt x="19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1" name="Google Shape;3861;p5"/>
            <p:cNvSpPr/>
            <p:nvPr/>
          </p:nvSpPr>
          <p:spPr>
            <a:xfrm>
              <a:off x="8771398" y="4970486"/>
              <a:ext cx="151960" cy="107573"/>
            </a:xfrm>
            <a:custGeom>
              <a:avLst/>
              <a:gdLst/>
              <a:ahLst/>
              <a:cxnLst/>
              <a:rect l="l" t="t" r="r" b="b"/>
              <a:pathLst>
                <a:path w="4656" h="3296" extrusionOk="0">
                  <a:moveTo>
                    <a:pt x="3803" y="1"/>
                  </a:moveTo>
                  <a:lnTo>
                    <a:pt x="3803" y="1"/>
                  </a:lnTo>
                  <a:cubicBezTo>
                    <a:pt x="3901" y="787"/>
                    <a:pt x="3557" y="1574"/>
                    <a:pt x="2901" y="2049"/>
                  </a:cubicBezTo>
                  <a:cubicBezTo>
                    <a:pt x="2499" y="2357"/>
                    <a:pt x="2009" y="2456"/>
                    <a:pt x="1547" y="2456"/>
                  </a:cubicBezTo>
                  <a:cubicBezTo>
                    <a:pt x="730" y="2456"/>
                    <a:pt x="0" y="2148"/>
                    <a:pt x="0" y="2148"/>
                  </a:cubicBezTo>
                  <a:lnTo>
                    <a:pt x="0" y="2148"/>
                  </a:lnTo>
                  <a:cubicBezTo>
                    <a:pt x="1344" y="2869"/>
                    <a:pt x="1836" y="2640"/>
                    <a:pt x="2213" y="3033"/>
                  </a:cubicBezTo>
                  <a:cubicBezTo>
                    <a:pt x="2379" y="3221"/>
                    <a:pt x="2551" y="3278"/>
                    <a:pt x="2710" y="3278"/>
                  </a:cubicBezTo>
                  <a:cubicBezTo>
                    <a:pt x="2897" y="3278"/>
                    <a:pt x="3065" y="3200"/>
                    <a:pt x="3180" y="3164"/>
                  </a:cubicBezTo>
                  <a:cubicBezTo>
                    <a:pt x="3203" y="3157"/>
                    <a:pt x="3228" y="3154"/>
                    <a:pt x="3252" y="3154"/>
                  </a:cubicBezTo>
                  <a:cubicBezTo>
                    <a:pt x="3346" y="3154"/>
                    <a:pt x="3439" y="3204"/>
                    <a:pt x="3491" y="3295"/>
                  </a:cubicBezTo>
                  <a:cubicBezTo>
                    <a:pt x="3524" y="3099"/>
                    <a:pt x="3475" y="2885"/>
                    <a:pt x="3360" y="2705"/>
                  </a:cubicBezTo>
                  <a:cubicBezTo>
                    <a:pt x="3180" y="2508"/>
                    <a:pt x="2787" y="2492"/>
                    <a:pt x="2721" y="2492"/>
                  </a:cubicBezTo>
                  <a:cubicBezTo>
                    <a:pt x="3278" y="2459"/>
                    <a:pt x="3786" y="2164"/>
                    <a:pt x="4098" y="1705"/>
                  </a:cubicBezTo>
                  <a:cubicBezTo>
                    <a:pt x="4655" y="919"/>
                    <a:pt x="3803" y="1"/>
                    <a:pt x="38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2" name="Google Shape;3862;p5"/>
            <p:cNvSpPr/>
            <p:nvPr/>
          </p:nvSpPr>
          <p:spPr>
            <a:xfrm>
              <a:off x="8577205" y="4728447"/>
              <a:ext cx="145531" cy="205159"/>
            </a:xfrm>
            <a:custGeom>
              <a:avLst/>
              <a:gdLst/>
              <a:ahLst/>
              <a:cxnLst/>
              <a:rect l="l" t="t" r="r" b="b"/>
              <a:pathLst>
                <a:path w="4459" h="6286" extrusionOk="0">
                  <a:moveTo>
                    <a:pt x="1804" y="0"/>
                  </a:moveTo>
                  <a:cubicBezTo>
                    <a:pt x="1382" y="0"/>
                    <a:pt x="976" y="149"/>
                    <a:pt x="705" y="450"/>
                  </a:cubicBezTo>
                  <a:cubicBezTo>
                    <a:pt x="0" y="1090"/>
                    <a:pt x="426" y="2139"/>
                    <a:pt x="1016" y="2352"/>
                  </a:cubicBezTo>
                  <a:cubicBezTo>
                    <a:pt x="1147" y="2417"/>
                    <a:pt x="1287" y="2450"/>
                    <a:pt x="1424" y="2450"/>
                  </a:cubicBezTo>
                  <a:cubicBezTo>
                    <a:pt x="1561" y="2450"/>
                    <a:pt x="1697" y="2417"/>
                    <a:pt x="1819" y="2352"/>
                  </a:cubicBezTo>
                  <a:lnTo>
                    <a:pt x="1852" y="2319"/>
                  </a:lnTo>
                  <a:lnTo>
                    <a:pt x="1901" y="2303"/>
                  </a:lnTo>
                  <a:lnTo>
                    <a:pt x="1951" y="2270"/>
                  </a:lnTo>
                  <a:lnTo>
                    <a:pt x="2000" y="2221"/>
                  </a:lnTo>
                  <a:cubicBezTo>
                    <a:pt x="2033" y="2204"/>
                    <a:pt x="2049" y="2171"/>
                    <a:pt x="2065" y="2155"/>
                  </a:cubicBezTo>
                  <a:cubicBezTo>
                    <a:pt x="2229" y="1975"/>
                    <a:pt x="2311" y="1745"/>
                    <a:pt x="2278" y="1499"/>
                  </a:cubicBezTo>
                  <a:cubicBezTo>
                    <a:pt x="2246" y="1167"/>
                    <a:pt x="2039" y="1024"/>
                    <a:pt x="1845" y="1024"/>
                  </a:cubicBezTo>
                  <a:cubicBezTo>
                    <a:pt x="1742" y="1024"/>
                    <a:pt x="1642" y="1065"/>
                    <a:pt x="1574" y="1139"/>
                  </a:cubicBezTo>
                  <a:cubicBezTo>
                    <a:pt x="1410" y="1303"/>
                    <a:pt x="1442" y="1581"/>
                    <a:pt x="1656" y="1696"/>
                  </a:cubicBezTo>
                  <a:cubicBezTo>
                    <a:pt x="1732" y="1730"/>
                    <a:pt x="1801" y="1740"/>
                    <a:pt x="1861" y="1740"/>
                  </a:cubicBezTo>
                  <a:cubicBezTo>
                    <a:pt x="1940" y="1740"/>
                    <a:pt x="2002" y="1723"/>
                    <a:pt x="2046" y="1723"/>
                  </a:cubicBezTo>
                  <a:cubicBezTo>
                    <a:pt x="2096" y="1723"/>
                    <a:pt x="2121" y="1746"/>
                    <a:pt x="2115" y="1844"/>
                  </a:cubicBezTo>
                  <a:cubicBezTo>
                    <a:pt x="2082" y="2024"/>
                    <a:pt x="1967" y="2204"/>
                    <a:pt x="1803" y="2303"/>
                  </a:cubicBezTo>
                  <a:cubicBezTo>
                    <a:pt x="1689" y="2348"/>
                    <a:pt x="1571" y="2373"/>
                    <a:pt x="1455" y="2373"/>
                  </a:cubicBezTo>
                  <a:cubicBezTo>
                    <a:pt x="1321" y="2373"/>
                    <a:pt x="1188" y="2340"/>
                    <a:pt x="1065" y="2270"/>
                  </a:cubicBezTo>
                  <a:cubicBezTo>
                    <a:pt x="525" y="2057"/>
                    <a:pt x="164" y="1106"/>
                    <a:pt x="803" y="565"/>
                  </a:cubicBezTo>
                  <a:cubicBezTo>
                    <a:pt x="1049" y="319"/>
                    <a:pt x="1377" y="172"/>
                    <a:pt x="1738" y="172"/>
                  </a:cubicBezTo>
                  <a:cubicBezTo>
                    <a:pt x="2492" y="204"/>
                    <a:pt x="3311" y="762"/>
                    <a:pt x="3442" y="2221"/>
                  </a:cubicBezTo>
                  <a:cubicBezTo>
                    <a:pt x="3491" y="2761"/>
                    <a:pt x="3426" y="3319"/>
                    <a:pt x="3278" y="3860"/>
                  </a:cubicBezTo>
                  <a:cubicBezTo>
                    <a:pt x="3147" y="4302"/>
                    <a:pt x="2950" y="4745"/>
                    <a:pt x="2688" y="5122"/>
                  </a:cubicBezTo>
                  <a:cubicBezTo>
                    <a:pt x="2278" y="5614"/>
                    <a:pt x="1770" y="6007"/>
                    <a:pt x="1197" y="6286"/>
                  </a:cubicBezTo>
                  <a:cubicBezTo>
                    <a:pt x="1819" y="6040"/>
                    <a:pt x="2360" y="5646"/>
                    <a:pt x="2787" y="5122"/>
                  </a:cubicBezTo>
                  <a:cubicBezTo>
                    <a:pt x="3541" y="4269"/>
                    <a:pt x="4458" y="2253"/>
                    <a:pt x="3164" y="614"/>
                  </a:cubicBezTo>
                  <a:cubicBezTo>
                    <a:pt x="2818" y="207"/>
                    <a:pt x="2300" y="0"/>
                    <a:pt x="180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3" name="Google Shape;3863;p5"/>
            <p:cNvSpPr/>
            <p:nvPr/>
          </p:nvSpPr>
          <p:spPr>
            <a:xfrm>
              <a:off x="7821287" y="5155378"/>
              <a:ext cx="62599" cy="250069"/>
            </a:xfrm>
            <a:custGeom>
              <a:avLst/>
              <a:gdLst/>
              <a:ahLst/>
              <a:cxnLst/>
              <a:rect l="l" t="t" r="r" b="b"/>
              <a:pathLst>
                <a:path w="1918" h="7662" extrusionOk="0">
                  <a:moveTo>
                    <a:pt x="620" y="1"/>
                  </a:moveTo>
                  <a:cubicBezTo>
                    <a:pt x="553" y="1"/>
                    <a:pt x="483" y="17"/>
                    <a:pt x="410" y="56"/>
                  </a:cubicBezTo>
                  <a:cubicBezTo>
                    <a:pt x="0" y="286"/>
                    <a:pt x="328" y="843"/>
                    <a:pt x="590" y="1105"/>
                  </a:cubicBezTo>
                  <a:cubicBezTo>
                    <a:pt x="852" y="1367"/>
                    <a:pt x="869" y="2630"/>
                    <a:pt x="738" y="4006"/>
                  </a:cubicBezTo>
                  <a:cubicBezTo>
                    <a:pt x="607" y="5367"/>
                    <a:pt x="754" y="7137"/>
                    <a:pt x="1459" y="7662"/>
                  </a:cubicBezTo>
                  <a:cubicBezTo>
                    <a:pt x="1459" y="7662"/>
                    <a:pt x="803" y="7055"/>
                    <a:pt x="951" y="5170"/>
                  </a:cubicBezTo>
                  <a:cubicBezTo>
                    <a:pt x="1098" y="3302"/>
                    <a:pt x="1918" y="1499"/>
                    <a:pt x="1180" y="384"/>
                  </a:cubicBezTo>
                  <a:cubicBezTo>
                    <a:pt x="1180" y="384"/>
                    <a:pt x="944" y="1"/>
                    <a:pt x="6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4" name="Google Shape;3864;p5"/>
            <p:cNvSpPr/>
            <p:nvPr/>
          </p:nvSpPr>
          <p:spPr>
            <a:xfrm>
              <a:off x="7665052" y="5122447"/>
              <a:ext cx="278757" cy="332217"/>
            </a:xfrm>
            <a:custGeom>
              <a:avLst/>
              <a:gdLst/>
              <a:ahLst/>
              <a:cxnLst/>
              <a:rect l="l" t="t" r="r" b="b"/>
              <a:pathLst>
                <a:path w="8541" h="10179" extrusionOk="0">
                  <a:moveTo>
                    <a:pt x="2276" y="1"/>
                  </a:moveTo>
                  <a:cubicBezTo>
                    <a:pt x="1365" y="1"/>
                    <a:pt x="525" y="452"/>
                    <a:pt x="296" y="1180"/>
                  </a:cubicBezTo>
                  <a:cubicBezTo>
                    <a:pt x="1" y="1967"/>
                    <a:pt x="411" y="2671"/>
                    <a:pt x="820" y="2901"/>
                  </a:cubicBezTo>
                  <a:cubicBezTo>
                    <a:pt x="1041" y="3045"/>
                    <a:pt x="1295" y="3106"/>
                    <a:pt x="1545" y="3106"/>
                  </a:cubicBezTo>
                  <a:cubicBezTo>
                    <a:pt x="2093" y="3106"/>
                    <a:pt x="2620" y="2809"/>
                    <a:pt x="2722" y="2426"/>
                  </a:cubicBezTo>
                  <a:cubicBezTo>
                    <a:pt x="2866" y="2037"/>
                    <a:pt x="2554" y="1648"/>
                    <a:pt x="2166" y="1648"/>
                  </a:cubicBezTo>
                  <a:cubicBezTo>
                    <a:pt x="2112" y="1648"/>
                    <a:pt x="2056" y="1656"/>
                    <a:pt x="2001" y="1672"/>
                  </a:cubicBezTo>
                  <a:cubicBezTo>
                    <a:pt x="1673" y="1737"/>
                    <a:pt x="1492" y="2081"/>
                    <a:pt x="1607" y="2393"/>
                  </a:cubicBezTo>
                  <a:cubicBezTo>
                    <a:pt x="1689" y="2627"/>
                    <a:pt x="1938" y="2660"/>
                    <a:pt x="2074" y="2660"/>
                  </a:cubicBezTo>
                  <a:cubicBezTo>
                    <a:pt x="2128" y="2660"/>
                    <a:pt x="2164" y="2655"/>
                    <a:pt x="2164" y="2655"/>
                  </a:cubicBezTo>
                  <a:lnTo>
                    <a:pt x="2164" y="2655"/>
                  </a:lnTo>
                  <a:cubicBezTo>
                    <a:pt x="2099" y="2832"/>
                    <a:pt x="1885" y="2962"/>
                    <a:pt x="1625" y="2962"/>
                  </a:cubicBezTo>
                  <a:cubicBezTo>
                    <a:pt x="1428" y="2962"/>
                    <a:pt x="1205" y="2888"/>
                    <a:pt x="1001" y="2704"/>
                  </a:cubicBezTo>
                  <a:cubicBezTo>
                    <a:pt x="575" y="2327"/>
                    <a:pt x="493" y="1082"/>
                    <a:pt x="1214" y="508"/>
                  </a:cubicBezTo>
                  <a:cubicBezTo>
                    <a:pt x="1538" y="272"/>
                    <a:pt x="1915" y="142"/>
                    <a:pt x="2310" y="142"/>
                  </a:cubicBezTo>
                  <a:cubicBezTo>
                    <a:pt x="2354" y="142"/>
                    <a:pt x="2398" y="144"/>
                    <a:pt x="2443" y="147"/>
                  </a:cubicBezTo>
                  <a:cubicBezTo>
                    <a:pt x="2574" y="164"/>
                    <a:pt x="2705" y="180"/>
                    <a:pt x="2837" y="213"/>
                  </a:cubicBezTo>
                  <a:cubicBezTo>
                    <a:pt x="3935" y="475"/>
                    <a:pt x="4656" y="1639"/>
                    <a:pt x="4885" y="2868"/>
                  </a:cubicBezTo>
                  <a:cubicBezTo>
                    <a:pt x="5115" y="4098"/>
                    <a:pt x="4885" y="5376"/>
                    <a:pt x="4951" y="6491"/>
                  </a:cubicBezTo>
                  <a:cubicBezTo>
                    <a:pt x="4902" y="7507"/>
                    <a:pt x="5295" y="8490"/>
                    <a:pt x="6033" y="9195"/>
                  </a:cubicBezTo>
                  <a:cubicBezTo>
                    <a:pt x="6738" y="9802"/>
                    <a:pt x="7623" y="10146"/>
                    <a:pt x="8541" y="10179"/>
                  </a:cubicBezTo>
                  <a:cubicBezTo>
                    <a:pt x="7623" y="10113"/>
                    <a:pt x="6770" y="9752"/>
                    <a:pt x="6098" y="9130"/>
                  </a:cubicBezTo>
                  <a:cubicBezTo>
                    <a:pt x="5394" y="8441"/>
                    <a:pt x="5033" y="7474"/>
                    <a:pt x="5082" y="6474"/>
                  </a:cubicBezTo>
                  <a:cubicBezTo>
                    <a:pt x="5033" y="5376"/>
                    <a:pt x="5279" y="4147"/>
                    <a:pt x="5033" y="2835"/>
                  </a:cubicBezTo>
                  <a:cubicBezTo>
                    <a:pt x="4803" y="1573"/>
                    <a:pt x="4049" y="328"/>
                    <a:pt x="2869" y="65"/>
                  </a:cubicBezTo>
                  <a:cubicBezTo>
                    <a:pt x="2672" y="22"/>
                    <a:pt x="2472" y="1"/>
                    <a:pt x="22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5" name="Google Shape;3865;p5"/>
            <p:cNvSpPr/>
            <p:nvPr/>
          </p:nvSpPr>
          <p:spPr>
            <a:xfrm>
              <a:off x="7729805" y="5169053"/>
              <a:ext cx="81333" cy="68800"/>
            </a:xfrm>
            <a:custGeom>
              <a:avLst/>
              <a:gdLst/>
              <a:ahLst/>
              <a:cxnLst/>
              <a:rect l="l" t="t" r="r" b="b"/>
              <a:pathLst>
                <a:path w="2492" h="2108" extrusionOk="0">
                  <a:moveTo>
                    <a:pt x="1783" y="1"/>
                  </a:moveTo>
                  <a:cubicBezTo>
                    <a:pt x="1313" y="1"/>
                    <a:pt x="1020" y="401"/>
                    <a:pt x="934" y="1096"/>
                  </a:cubicBezTo>
                  <a:cubicBezTo>
                    <a:pt x="853" y="1747"/>
                    <a:pt x="266" y="1803"/>
                    <a:pt x="67" y="1803"/>
                  </a:cubicBezTo>
                  <a:cubicBezTo>
                    <a:pt x="25" y="1803"/>
                    <a:pt x="0" y="1801"/>
                    <a:pt x="0" y="1801"/>
                  </a:cubicBezTo>
                  <a:lnTo>
                    <a:pt x="0" y="1801"/>
                  </a:lnTo>
                  <a:cubicBezTo>
                    <a:pt x="121" y="1856"/>
                    <a:pt x="702" y="2108"/>
                    <a:pt x="1241" y="2108"/>
                  </a:cubicBezTo>
                  <a:cubicBezTo>
                    <a:pt x="1509" y="2108"/>
                    <a:pt x="1766" y="2046"/>
                    <a:pt x="1951" y="1866"/>
                  </a:cubicBezTo>
                  <a:cubicBezTo>
                    <a:pt x="2492" y="1309"/>
                    <a:pt x="2115" y="604"/>
                    <a:pt x="1967" y="375"/>
                  </a:cubicBezTo>
                  <a:cubicBezTo>
                    <a:pt x="1869" y="276"/>
                    <a:pt x="1902" y="96"/>
                    <a:pt x="2016" y="31"/>
                  </a:cubicBezTo>
                  <a:cubicBezTo>
                    <a:pt x="1934" y="11"/>
                    <a:pt x="1857" y="1"/>
                    <a:pt x="17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6" name="Google Shape;3866;p5"/>
            <p:cNvSpPr/>
            <p:nvPr/>
          </p:nvSpPr>
          <p:spPr>
            <a:xfrm>
              <a:off x="7649027" y="5173785"/>
              <a:ext cx="157835" cy="178690"/>
            </a:xfrm>
            <a:custGeom>
              <a:avLst/>
              <a:gdLst/>
              <a:ahLst/>
              <a:cxnLst/>
              <a:rect l="l" t="t" r="r" b="b"/>
              <a:pathLst>
                <a:path w="4836" h="5475" extrusionOk="0">
                  <a:moveTo>
                    <a:pt x="475" y="0"/>
                  </a:moveTo>
                  <a:lnTo>
                    <a:pt x="475" y="0"/>
                  </a:lnTo>
                  <a:cubicBezTo>
                    <a:pt x="0" y="820"/>
                    <a:pt x="246" y="2148"/>
                    <a:pt x="869" y="3033"/>
                  </a:cubicBezTo>
                  <a:cubicBezTo>
                    <a:pt x="1364" y="3731"/>
                    <a:pt x="2135" y="3810"/>
                    <a:pt x="2457" y="3810"/>
                  </a:cubicBezTo>
                  <a:cubicBezTo>
                    <a:pt x="2551" y="3810"/>
                    <a:pt x="2606" y="3803"/>
                    <a:pt x="2606" y="3803"/>
                  </a:cubicBezTo>
                  <a:cubicBezTo>
                    <a:pt x="2344" y="3705"/>
                    <a:pt x="2295" y="3393"/>
                    <a:pt x="2475" y="3147"/>
                  </a:cubicBezTo>
                  <a:cubicBezTo>
                    <a:pt x="2639" y="2983"/>
                    <a:pt x="2606" y="2721"/>
                    <a:pt x="2426" y="2606"/>
                  </a:cubicBezTo>
                  <a:cubicBezTo>
                    <a:pt x="2295" y="2557"/>
                    <a:pt x="2033" y="2344"/>
                    <a:pt x="2262" y="2197"/>
                  </a:cubicBezTo>
                  <a:cubicBezTo>
                    <a:pt x="2288" y="2182"/>
                    <a:pt x="2317" y="2175"/>
                    <a:pt x="2347" y="2175"/>
                  </a:cubicBezTo>
                  <a:cubicBezTo>
                    <a:pt x="2582" y="2175"/>
                    <a:pt x="2912" y="2608"/>
                    <a:pt x="2869" y="3131"/>
                  </a:cubicBezTo>
                  <a:cubicBezTo>
                    <a:pt x="2819" y="3705"/>
                    <a:pt x="3082" y="3869"/>
                    <a:pt x="3491" y="4147"/>
                  </a:cubicBezTo>
                  <a:cubicBezTo>
                    <a:pt x="3885" y="4442"/>
                    <a:pt x="3655" y="4950"/>
                    <a:pt x="3655" y="4950"/>
                  </a:cubicBezTo>
                  <a:cubicBezTo>
                    <a:pt x="4360" y="4541"/>
                    <a:pt x="4196" y="3885"/>
                    <a:pt x="4114" y="3721"/>
                  </a:cubicBezTo>
                  <a:cubicBezTo>
                    <a:pt x="4032" y="3574"/>
                    <a:pt x="3836" y="3311"/>
                    <a:pt x="4065" y="3213"/>
                  </a:cubicBezTo>
                  <a:cubicBezTo>
                    <a:pt x="4079" y="3207"/>
                    <a:pt x="4092" y="3204"/>
                    <a:pt x="4104" y="3204"/>
                  </a:cubicBezTo>
                  <a:cubicBezTo>
                    <a:pt x="4306" y="3204"/>
                    <a:pt x="4392" y="3925"/>
                    <a:pt x="4377" y="4573"/>
                  </a:cubicBezTo>
                  <a:cubicBezTo>
                    <a:pt x="4360" y="4934"/>
                    <a:pt x="4524" y="5278"/>
                    <a:pt x="4836" y="5475"/>
                  </a:cubicBezTo>
                  <a:cubicBezTo>
                    <a:pt x="4704" y="5163"/>
                    <a:pt x="4639" y="4803"/>
                    <a:pt x="4655" y="4459"/>
                  </a:cubicBezTo>
                  <a:cubicBezTo>
                    <a:pt x="4639" y="3951"/>
                    <a:pt x="4737" y="3016"/>
                    <a:pt x="3836" y="2410"/>
                  </a:cubicBezTo>
                  <a:cubicBezTo>
                    <a:pt x="2918" y="1787"/>
                    <a:pt x="1820" y="2066"/>
                    <a:pt x="1033" y="1492"/>
                  </a:cubicBezTo>
                  <a:cubicBezTo>
                    <a:pt x="557" y="1148"/>
                    <a:pt x="344" y="558"/>
                    <a:pt x="47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7" name="Google Shape;3867;p5"/>
            <p:cNvSpPr/>
            <p:nvPr/>
          </p:nvSpPr>
          <p:spPr>
            <a:xfrm>
              <a:off x="7597655" y="5123393"/>
              <a:ext cx="96868" cy="63708"/>
            </a:xfrm>
            <a:custGeom>
              <a:avLst/>
              <a:gdLst/>
              <a:ahLst/>
              <a:cxnLst/>
              <a:rect l="l" t="t" r="r" b="b"/>
              <a:pathLst>
                <a:path w="2968" h="1952" extrusionOk="0">
                  <a:moveTo>
                    <a:pt x="2047" y="0"/>
                  </a:moveTo>
                  <a:cubicBezTo>
                    <a:pt x="328" y="0"/>
                    <a:pt x="279" y="1096"/>
                    <a:pt x="279" y="1380"/>
                  </a:cubicBezTo>
                  <a:cubicBezTo>
                    <a:pt x="279" y="1561"/>
                    <a:pt x="164" y="1725"/>
                    <a:pt x="1" y="1790"/>
                  </a:cubicBezTo>
                  <a:cubicBezTo>
                    <a:pt x="268" y="1903"/>
                    <a:pt x="502" y="1951"/>
                    <a:pt x="708" y="1951"/>
                  </a:cubicBezTo>
                  <a:cubicBezTo>
                    <a:pt x="1460" y="1951"/>
                    <a:pt x="1827" y="1305"/>
                    <a:pt x="2033" y="790"/>
                  </a:cubicBezTo>
                  <a:cubicBezTo>
                    <a:pt x="2197" y="413"/>
                    <a:pt x="2541" y="135"/>
                    <a:pt x="2967" y="85"/>
                  </a:cubicBezTo>
                  <a:cubicBezTo>
                    <a:pt x="2617" y="26"/>
                    <a:pt x="2312" y="0"/>
                    <a:pt x="20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8" name="Google Shape;3868;p5"/>
            <p:cNvSpPr/>
            <p:nvPr/>
          </p:nvSpPr>
          <p:spPr>
            <a:xfrm>
              <a:off x="7560220" y="5122545"/>
              <a:ext cx="47096" cy="37207"/>
            </a:xfrm>
            <a:custGeom>
              <a:avLst/>
              <a:gdLst/>
              <a:ahLst/>
              <a:cxnLst/>
              <a:rect l="l" t="t" r="r" b="b"/>
              <a:pathLst>
                <a:path w="1443" h="1140" extrusionOk="0">
                  <a:moveTo>
                    <a:pt x="468" y="0"/>
                  </a:moveTo>
                  <a:cubicBezTo>
                    <a:pt x="422" y="0"/>
                    <a:pt x="375" y="10"/>
                    <a:pt x="328" y="29"/>
                  </a:cubicBezTo>
                  <a:cubicBezTo>
                    <a:pt x="98" y="144"/>
                    <a:pt x="0" y="423"/>
                    <a:pt x="98" y="669"/>
                  </a:cubicBezTo>
                  <a:cubicBezTo>
                    <a:pt x="180" y="882"/>
                    <a:pt x="361" y="1029"/>
                    <a:pt x="574" y="1095"/>
                  </a:cubicBezTo>
                  <a:cubicBezTo>
                    <a:pt x="652" y="1125"/>
                    <a:pt x="735" y="1140"/>
                    <a:pt x="817" y="1140"/>
                  </a:cubicBezTo>
                  <a:cubicBezTo>
                    <a:pt x="961" y="1140"/>
                    <a:pt x="1105" y="1096"/>
                    <a:pt x="1229" y="1013"/>
                  </a:cubicBezTo>
                  <a:cubicBezTo>
                    <a:pt x="1361" y="882"/>
                    <a:pt x="1443" y="702"/>
                    <a:pt x="1443" y="521"/>
                  </a:cubicBezTo>
                  <a:lnTo>
                    <a:pt x="1443" y="521"/>
                  </a:lnTo>
                  <a:cubicBezTo>
                    <a:pt x="1442" y="521"/>
                    <a:pt x="1135" y="902"/>
                    <a:pt x="783" y="902"/>
                  </a:cubicBezTo>
                  <a:cubicBezTo>
                    <a:pt x="762" y="902"/>
                    <a:pt x="742" y="901"/>
                    <a:pt x="721" y="898"/>
                  </a:cubicBezTo>
                  <a:cubicBezTo>
                    <a:pt x="148" y="849"/>
                    <a:pt x="66" y="275"/>
                    <a:pt x="344" y="111"/>
                  </a:cubicBezTo>
                  <a:cubicBezTo>
                    <a:pt x="384" y="85"/>
                    <a:pt x="428" y="73"/>
                    <a:pt x="471" y="73"/>
                  </a:cubicBezTo>
                  <a:cubicBezTo>
                    <a:pt x="587" y="73"/>
                    <a:pt x="697" y="160"/>
                    <a:pt x="721" y="292"/>
                  </a:cubicBezTo>
                  <a:cubicBezTo>
                    <a:pt x="732" y="403"/>
                    <a:pt x="645" y="469"/>
                    <a:pt x="593" y="469"/>
                  </a:cubicBezTo>
                  <a:cubicBezTo>
                    <a:pt x="569" y="469"/>
                    <a:pt x="552" y="454"/>
                    <a:pt x="557" y="423"/>
                  </a:cubicBezTo>
                  <a:cubicBezTo>
                    <a:pt x="582" y="336"/>
                    <a:pt x="542" y="268"/>
                    <a:pt x="471" y="268"/>
                  </a:cubicBezTo>
                  <a:cubicBezTo>
                    <a:pt x="448" y="268"/>
                    <a:pt x="422" y="276"/>
                    <a:pt x="394" y="292"/>
                  </a:cubicBezTo>
                  <a:cubicBezTo>
                    <a:pt x="262" y="357"/>
                    <a:pt x="394" y="538"/>
                    <a:pt x="394" y="538"/>
                  </a:cubicBezTo>
                  <a:cubicBezTo>
                    <a:pt x="441" y="581"/>
                    <a:pt x="498" y="600"/>
                    <a:pt x="553" y="600"/>
                  </a:cubicBezTo>
                  <a:cubicBezTo>
                    <a:pt x="688" y="600"/>
                    <a:pt x="820" y="487"/>
                    <a:pt x="820" y="325"/>
                  </a:cubicBezTo>
                  <a:cubicBezTo>
                    <a:pt x="807" y="142"/>
                    <a:pt x="648" y="0"/>
                    <a:pt x="4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9" name="Google Shape;3869;p5"/>
            <p:cNvSpPr/>
            <p:nvPr/>
          </p:nvSpPr>
          <p:spPr>
            <a:xfrm>
              <a:off x="8114992" y="5235307"/>
              <a:ext cx="208652" cy="327419"/>
            </a:xfrm>
            <a:custGeom>
              <a:avLst/>
              <a:gdLst/>
              <a:ahLst/>
              <a:cxnLst/>
              <a:rect l="l" t="t" r="r" b="b"/>
              <a:pathLst>
                <a:path w="6393" h="10032" extrusionOk="0">
                  <a:moveTo>
                    <a:pt x="1147" y="0"/>
                  </a:moveTo>
                  <a:cubicBezTo>
                    <a:pt x="1246" y="115"/>
                    <a:pt x="1229" y="295"/>
                    <a:pt x="1115" y="410"/>
                  </a:cubicBezTo>
                  <a:cubicBezTo>
                    <a:pt x="901" y="574"/>
                    <a:pt x="361" y="1197"/>
                    <a:pt x="754" y="1820"/>
                  </a:cubicBezTo>
                  <a:cubicBezTo>
                    <a:pt x="1196" y="2508"/>
                    <a:pt x="1787" y="2295"/>
                    <a:pt x="1983" y="2869"/>
                  </a:cubicBezTo>
                  <a:cubicBezTo>
                    <a:pt x="1983" y="2869"/>
                    <a:pt x="2065" y="3164"/>
                    <a:pt x="1869" y="3262"/>
                  </a:cubicBezTo>
                  <a:cubicBezTo>
                    <a:pt x="1835" y="3284"/>
                    <a:pt x="1802" y="3293"/>
                    <a:pt x="1772" y="3293"/>
                  </a:cubicBezTo>
                  <a:cubicBezTo>
                    <a:pt x="1638" y="3293"/>
                    <a:pt x="1541" y="3114"/>
                    <a:pt x="1541" y="2967"/>
                  </a:cubicBezTo>
                  <a:cubicBezTo>
                    <a:pt x="1475" y="2656"/>
                    <a:pt x="1229" y="2426"/>
                    <a:pt x="918" y="2377"/>
                  </a:cubicBezTo>
                  <a:cubicBezTo>
                    <a:pt x="541" y="2328"/>
                    <a:pt x="492" y="2213"/>
                    <a:pt x="492" y="2213"/>
                  </a:cubicBezTo>
                  <a:lnTo>
                    <a:pt x="492" y="2213"/>
                  </a:lnTo>
                  <a:cubicBezTo>
                    <a:pt x="541" y="2361"/>
                    <a:pt x="541" y="2508"/>
                    <a:pt x="508" y="2656"/>
                  </a:cubicBezTo>
                  <a:cubicBezTo>
                    <a:pt x="459" y="2803"/>
                    <a:pt x="147" y="3295"/>
                    <a:pt x="721" y="3672"/>
                  </a:cubicBezTo>
                  <a:cubicBezTo>
                    <a:pt x="1295" y="4049"/>
                    <a:pt x="1573" y="3852"/>
                    <a:pt x="1672" y="4491"/>
                  </a:cubicBezTo>
                  <a:cubicBezTo>
                    <a:pt x="1787" y="5131"/>
                    <a:pt x="1836" y="5917"/>
                    <a:pt x="2180" y="6245"/>
                  </a:cubicBezTo>
                  <a:cubicBezTo>
                    <a:pt x="2065" y="6163"/>
                    <a:pt x="1967" y="6065"/>
                    <a:pt x="1918" y="5950"/>
                  </a:cubicBezTo>
                  <a:cubicBezTo>
                    <a:pt x="1765" y="5629"/>
                    <a:pt x="1441" y="5422"/>
                    <a:pt x="1079" y="5422"/>
                  </a:cubicBezTo>
                  <a:cubicBezTo>
                    <a:pt x="1053" y="5422"/>
                    <a:pt x="1026" y="5424"/>
                    <a:pt x="1000" y="5426"/>
                  </a:cubicBezTo>
                  <a:cubicBezTo>
                    <a:pt x="957" y="5428"/>
                    <a:pt x="917" y="5429"/>
                    <a:pt x="879" y="5429"/>
                  </a:cubicBezTo>
                  <a:cubicBezTo>
                    <a:pt x="416" y="5429"/>
                    <a:pt x="357" y="5252"/>
                    <a:pt x="311" y="5131"/>
                  </a:cubicBezTo>
                  <a:lnTo>
                    <a:pt x="311" y="5131"/>
                  </a:lnTo>
                  <a:cubicBezTo>
                    <a:pt x="311" y="5131"/>
                    <a:pt x="0" y="6114"/>
                    <a:pt x="934" y="6606"/>
                  </a:cubicBezTo>
                  <a:cubicBezTo>
                    <a:pt x="1869" y="7098"/>
                    <a:pt x="1787" y="6737"/>
                    <a:pt x="3081" y="7786"/>
                  </a:cubicBezTo>
                  <a:cubicBezTo>
                    <a:pt x="4131" y="8655"/>
                    <a:pt x="4327" y="8704"/>
                    <a:pt x="4327" y="8704"/>
                  </a:cubicBezTo>
                  <a:cubicBezTo>
                    <a:pt x="4293" y="8695"/>
                    <a:pt x="4258" y="8691"/>
                    <a:pt x="4224" y="8691"/>
                  </a:cubicBezTo>
                  <a:cubicBezTo>
                    <a:pt x="4064" y="8691"/>
                    <a:pt x="3914" y="8782"/>
                    <a:pt x="3819" y="8917"/>
                  </a:cubicBezTo>
                  <a:cubicBezTo>
                    <a:pt x="3622" y="9229"/>
                    <a:pt x="3721" y="9638"/>
                    <a:pt x="4049" y="9802"/>
                  </a:cubicBezTo>
                  <a:cubicBezTo>
                    <a:pt x="4049" y="9802"/>
                    <a:pt x="3934" y="9589"/>
                    <a:pt x="4131" y="9573"/>
                  </a:cubicBezTo>
                  <a:cubicBezTo>
                    <a:pt x="4137" y="9572"/>
                    <a:pt x="4144" y="9572"/>
                    <a:pt x="4150" y="9572"/>
                  </a:cubicBezTo>
                  <a:cubicBezTo>
                    <a:pt x="4274" y="9572"/>
                    <a:pt x="4422" y="9662"/>
                    <a:pt x="4582" y="9662"/>
                  </a:cubicBezTo>
                  <a:cubicBezTo>
                    <a:pt x="4674" y="9662"/>
                    <a:pt x="4770" y="9632"/>
                    <a:pt x="4868" y="9540"/>
                  </a:cubicBezTo>
                  <a:cubicBezTo>
                    <a:pt x="4987" y="9421"/>
                    <a:pt x="5182" y="9322"/>
                    <a:pt x="5409" y="9322"/>
                  </a:cubicBezTo>
                  <a:cubicBezTo>
                    <a:pt x="5712" y="9322"/>
                    <a:pt x="6074" y="9498"/>
                    <a:pt x="6393" y="10032"/>
                  </a:cubicBezTo>
                  <a:cubicBezTo>
                    <a:pt x="6393" y="10032"/>
                    <a:pt x="6147" y="9212"/>
                    <a:pt x="4835" y="8688"/>
                  </a:cubicBezTo>
                  <a:cubicBezTo>
                    <a:pt x="3114" y="7966"/>
                    <a:pt x="2032" y="6262"/>
                    <a:pt x="2131" y="4409"/>
                  </a:cubicBezTo>
                  <a:cubicBezTo>
                    <a:pt x="2213" y="2180"/>
                    <a:pt x="3508" y="656"/>
                    <a:pt x="11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0" name="Google Shape;3870;p5"/>
            <p:cNvSpPr/>
            <p:nvPr/>
          </p:nvSpPr>
          <p:spPr>
            <a:xfrm>
              <a:off x="8175437" y="5151853"/>
              <a:ext cx="95791" cy="350951"/>
            </a:xfrm>
            <a:custGeom>
              <a:avLst/>
              <a:gdLst/>
              <a:ahLst/>
              <a:cxnLst/>
              <a:rect l="l" t="t" r="r" b="b"/>
              <a:pathLst>
                <a:path w="2935" h="10753" extrusionOk="0">
                  <a:moveTo>
                    <a:pt x="1294" y="0"/>
                  </a:moveTo>
                  <a:cubicBezTo>
                    <a:pt x="712" y="0"/>
                    <a:pt x="161" y="382"/>
                    <a:pt x="98" y="902"/>
                  </a:cubicBezTo>
                  <a:cubicBezTo>
                    <a:pt x="0" y="1459"/>
                    <a:pt x="426" y="1967"/>
                    <a:pt x="984" y="1967"/>
                  </a:cubicBezTo>
                  <a:cubicBezTo>
                    <a:pt x="991" y="1967"/>
                    <a:pt x="998" y="1967"/>
                    <a:pt x="1005" y="1967"/>
                  </a:cubicBezTo>
                  <a:cubicBezTo>
                    <a:pt x="1565" y="1967"/>
                    <a:pt x="1850" y="1341"/>
                    <a:pt x="1639" y="1082"/>
                  </a:cubicBezTo>
                  <a:cubicBezTo>
                    <a:pt x="1561" y="962"/>
                    <a:pt x="1441" y="908"/>
                    <a:pt x="1322" y="908"/>
                  </a:cubicBezTo>
                  <a:cubicBezTo>
                    <a:pt x="1116" y="908"/>
                    <a:pt x="914" y="1069"/>
                    <a:pt x="934" y="1328"/>
                  </a:cubicBezTo>
                  <a:cubicBezTo>
                    <a:pt x="951" y="1639"/>
                    <a:pt x="1295" y="1607"/>
                    <a:pt x="1344" y="1656"/>
                  </a:cubicBezTo>
                  <a:cubicBezTo>
                    <a:pt x="1377" y="1689"/>
                    <a:pt x="1344" y="1754"/>
                    <a:pt x="1344" y="1754"/>
                  </a:cubicBezTo>
                  <a:cubicBezTo>
                    <a:pt x="1295" y="1820"/>
                    <a:pt x="1229" y="1869"/>
                    <a:pt x="1164" y="1902"/>
                  </a:cubicBezTo>
                  <a:cubicBezTo>
                    <a:pt x="1148" y="1902"/>
                    <a:pt x="1131" y="1918"/>
                    <a:pt x="1115" y="1918"/>
                  </a:cubicBezTo>
                  <a:lnTo>
                    <a:pt x="1098" y="1918"/>
                  </a:lnTo>
                  <a:cubicBezTo>
                    <a:pt x="1065" y="1922"/>
                    <a:pt x="1031" y="1924"/>
                    <a:pt x="999" y="1924"/>
                  </a:cubicBezTo>
                  <a:cubicBezTo>
                    <a:pt x="473" y="1924"/>
                    <a:pt x="72" y="1443"/>
                    <a:pt x="180" y="918"/>
                  </a:cubicBezTo>
                  <a:cubicBezTo>
                    <a:pt x="252" y="446"/>
                    <a:pt x="747" y="122"/>
                    <a:pt x="1265" y="122"/>
                  </a:cubicBezTo>
                  <a:cubicBezTo>
                    <a:pt x="1574" y="122"/>
                    <a:pt x="1892" y="238"/>
                    <a:pt x="2131" y="508"/>
                  </a:cubicBezTo>
                  <a:cubicBezTo>
                    <a:pt x="2754" y="1246"/>
                    <a:pt x="2623" y="2426"/>
                    <a:pt x="2246" y="3442"/>
                  </a:cubicBezTo>
                  <a:cubicBezTo>
                    <a:pt x="1426" y="5458"/>
                    <a:pt x="541" y="7491"/>
                    <a:pt x="1148" y="8966"/>
                  </a:cubicBezTo>
                  <a:cubicBezTo>
                    <a:pt x="1426" y="9720"/>
                    <a:pt x="1967" y="10359"/>
                    <a:pt x="2672" y="10753"/>
                  </a:cubicBezTo>
                  <a:cubicBezTo>
                    <a:pt x="2000" y="10327"/>
                    <a:pt x="1492" y="9687"/>
                    <a:pt x="1229" y="8950"/>
                  </a:cubicBezTo>
                  <a:cubicBezTo>
                    <a:pt x="689" y="7507"/>
                    <a:pt x="1557" y="5557"/>
                    <a:pt x="2410" y="3508"/>
                  </a:cubicBezTo>
                  <a:cubicBezTo>
                    <a:pt x="2787" y="2475"/>
                    <a:pt x="2934" y="1230"/>
                    <a:pt x="2246" y="426"/>
                  </a:cubicBezTo>
                  <a:cubicBezTo>
                    <a:pt x="1976" y="127"/>
                    <a:pt x="1630" y="0"/>
                    <a:pt x="12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1" name="Google Shape;3871;p5"/>
            <p:cNvSpPr/>
            <p:nvPr/>
          </p:nvSpPr>
          <p:spPr>
            <a:xfrm>
              <a:off x="8326288" y="5169510"/>
              <a:ext cx="44420" cy="110772"/>
            </a:xfrm>
            <a:custGeom>
              <a:avLst/>
              <a:gdLst/>
              <a:ahLst/>
              <a:cxnLst/>
              <a:rect l="l" t="t" r="r" b="b"/>
              <a:pathLst>
                <a:path w="1361" h="3394" extrusionOk="0">
                  <a:moveTo>
                    <a:pt x="689" y="0"/>
                  </a:moveTo>
                  <a:lnTo>
                    <a:pt x="640" y="344"/>
                  </a:lnTo>
                  <a:cubicBezTo>
                    <a:pt x="607" y="607"/>
                    <a:pt x="509" y="869"/>
                    <a:pt x="361" y="1098"/>
                  </a:cubicBezTo>
                  <a:cubicBezTo>
                    <a:pt x="132" y="1443"/>
                    <a:pt x="0" y="1770"/>
                    <a:pt x="296" y="2164"/>
                  </a:cubicBezTo>
                  <a:cubicBezTo>
                    <a:pt x="492" y="2426"/>
                    <a:pt x="607" y="2737"/>
                    <a:pt x="656" y="3065"/>
                  </a:cubicBezTo>
                  <a:cubicBezTo>
                    <a:pt x="656" y="3147"/>
                    <a:pt x="673" y="3393"/>
                    <a:pt x="689" y="3393"/>
                  </a:cubicBezTo>
                  <a:cubicBezTo>
                    <a:pt x="689" y="3393"/>
                    <a:pt x="705" y="3131"/>
                    <a:pt x="722" y="3065"/>
                  </a:cubicBezTo>
                  <a:cubicBezTo>
                    <a:pt x="754" y="2737"/>
                    <a:pt x="869" y="2426"/>
                    <a:pt x="1066" y="2164"/>
                  </a:cubicBezTo>
                  <a:cubicBezTo>
                    <a:pt x="1361" y="1754"/>
                    <a:pt x="1230" y="1443"/>
                    <a:pt x="1000" y="1098"/>
                  </a:cubicBezTo>
                  <a:cubicBezTo>
                    <a:pt x="853" y="869"/>
                    <a:pt x="754" y="607"/>
                    <a:pt x="722" y="344"/>
                  </a:cubicBezTo>
                  <a:lnTo>
                    <a:pt x="68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2" name="Google Shape;3872;p5"/>
            <p:cNvSpPr/>
            <p:nvPr/>
          </p:nvSpPr>
          <p:spPr>
            <a:xfrm>
              <a:off x="8257292" y="5138994"/>
              <a:ext cx="90439" cy="265930"/>
            </a:xfrm>
            <a:custGeom>
              <a:avLst/>
              <a:gdLst/>
              <a:ahLst/>
              <a:cxnLst/>
              <a:rect l="l" t="t" r="r" b="b"/>
              <a:pathLst>
                <a:path w="2771" h="8148" extrusionOk="0">
                  <a:moveTo>
                    <a:pt x="2082" y="1"/>
                  </a:moveTo>
                  <a:lnTo>
                    <a:pt x="2082" y="1"/>
                  </a:lnTo>
                  <a:cubicBezTo>
                    <a:pt x="2410" y="1099"/>
                    <a:pt x="967" y="1279"/>
                    <a:pt x="443" y="2902"/>
                  </a:cubicBezTo>
                  <a:cubicBezTo>
                    <a:pt x="0" y="4279"/>
                    <a:pt x="262" y="5230"/>
                    <a:pt x="1574" y="6131"/>
                  </a:cubicBezTo>
                  <a:cubicBezTo>
                    <a:pt x="2705" y="6934"/>
                    <a:pt x="2754" y="8000"/>
                    <a:pt x="2770" y="8147"/>
                  </a:cubicBezTo>
                  <a:cubicBezTo>
                    <a:pt x="2770" y="7639"/>
                    <a:pt x="2623" y="7164"/>
                    <a:pt x="2328" y="6754"/>
                  </a:cubicBezTo>
                  <a:cubicBezTo>
                    <a:pt x="2033" y="6328"/>
                    <a:pt x="1639" y="6066"/>
                    <a:pt x="1049" y="5557"/>
                  </a:cubicBezTo>
                  <a:cubicBezTo>
                    <a:pt x="869" y="5394"/>
                    <a:pt x="738" y="5197"/>
                    <a:pt x="639" y="4967"/>
                  </a:cubicBezTo>
                  <a:cubicBezTo>
                    <a:pt x="311" y="4131"/>
                    <a:pt x="967" y="3263"/>
                    <a:pt x="1311" y="2902"/>
                  </a:cubicBezTo>
                  <a:cubicBezTo>
                    <a:pt x="1721" y="2443"/>
                    <a:pt x="2426" y="1968"/>
                    <a:pt x="2573" y="1066"/>
                  </a:cubicBezTo>
                  <a:cubicBezTo>
                    <a:pt x="2705" y="181"/>
                    <a:pt x="2082" y="1"/>
                    <a:pt x="20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3" name="Google Shape;3873;p5"/>
            <p:cNvSpPr/>
            <p:nvPr/>
          </p:nvSpPr>
          <p:spPr>
            <a:xfrm>
              <a:off x="8159216" y="4830896"/>
              <a:ext cx="79374" cy="178135"/>
            </a:xfrm>
            <a:custGeom>
              <a:avLst/>
              <a:gdLst/>
              <a:ahLst/>
              <a:cxnLst/>
              <a:rect l="l" t="t" r="r" b="b"/>
              <a:pathLst>
                <a:path w="2432" h="5458" extrusionOk="0">
                  <a:moveTo>
                    <a:pt x="994" y="0"/>
                  </a:moveTo>
                  <a:cubicBezTo>
                    <a:pt x="642" y="0"/>
                    <a:pt x="0" y="573"/>
                    <a:pt x="284" y="2425"/>
                  </a:cubicBezTo>
                  <a:cubicBezTo>
                    <a:pt x="612" y="4458"/>
                    <a:pt x="2169" y="5409"/>
                    <a:pt x="2431" y="5458"/>
                  </a:cubicBezTo>
                  <a:cubicBezTo>
                    <a:pt x="2431" y="5458"/>
                    <a:pt x="907" y="4474"/>
                    <a:pt x="776" y="2802"/>
                  </a:cubicBezTo>
                  <a:cubicBezTo>
                    <a:pt x="645" y="1130"/>
                    <a:pt x="1153" y="1098"/>
                    <a:pt x="1317" y="737"/>
                  </a:cubicBezTo>
                  <a:cubicBezTo>
                    <a:pt x="1481" y="376"/>
                    <a:pt x="1415" y="114"/>
                    <a:pt x="1087" y="16"/>
                  </a:cubicBezTo>
                  <a:cubicBezTo>
                    <a:pt x="1060" y="6"/>
                    <a:pt x="1028" y="0"/>
                    <a:pt x="9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4" name="Google Shape;3874;p5"/>
            <p:cNvSpPr/>
            <p:nvPr/>
          </p:nvSpPr>
          <p:spPr>
            <a:xfrm>
              <a:off x="8124066" y="4782038"/>
              <a:ext cx="172293" cy="231824"/>
            </a:xfrm>
            <a:custGeom>
              <a:avLst/>
              <a:gdLst/>
              <a:ahLst/>
              <a:cxnLst/>
              <a:rect l="l" t="t" r="r" b="b"/>
              <a:pathLst>
                <a:path w="5279" h="7103" extrusionOk="0">
                  <a:moveTo>
                    <a:pt x="3593" y="0"/>
                  </a:moveTo>
                  <a:cubicBezTo>
                    <a:pt x="3382" y="0"/>
                    <a:pt x="3184" y="25"/>
                    <a:pt x="3017" y="54"/>
                  </a:cubicBezTo>
                  <a:cubicBezTo>
                    <a:pt x="2590" y="120"/>
                    <a:pt x="2181" y="300"/>
                    <a:pt x="1820" y="546"/>
                  </a:cubicBezTo>
                  <a:cubicBezTo>
                    <a:pt x="1" y="1890"/>
                    <a:pt x="328" y="4283"/>
                    <a:pt x="869" y="5430"/>
                  </a:cubicBezTo>
                  <a:cubicBezTo>
                    <a:pt x="1164" y="6102"/>
                    <a:pt x="1656" y="6692"/>
                    <a:pt x="2263" y="7102"/>
                  </a:cubicBezTo>
                  <a:cubicBezTo>
                    <a:pt x="1672" y="6660"/>
                    <a:pt x="1230" y="6070"/>
                    <a:pt x="951" y="5398"/>
                  </a:cubicBezTo>
                  <a:cubicBezTo>
                    <a:pt x="443" y="4250"/>
                    <a:pt x="197" y="1955"/>
                    <a:pt x="1918" y="693"/>
                  </a:cubicBezTo>
                  <a:cubicBezTo>
                    <a:pt x="2344" y="376"/>
                    <a:pt x="2901" y="184"/>
                    <a:pt x="3416" y="184"/>
                  </a:cubicBezTo>
                  <a:cubicBezTo>
                    <a:pt x="3832" y="184"/>
                    <a:pt x="4221" y="309"/>
                    <a:pt x="4492" y="595"/>
                  </a:cubicBezTo>
                  <a:cubicBezTo>
                    <a:pt x="5142" y="1246"/>
                    <a:pt x="4663" y="2300"/>
                    <a:pt x="3951" y="2300"/>
                  </a:cubicBezTo>
                  <a:cubicBezTo>
                    <a:pt x="3945" y="2300"/>
                    <a:pt x="3940" y="2300"/>
                    <a:pt x="3934" y="2300"/>
                  </a:cubicBezTo>
                  <a:cubicBezTo>
                    <a:pt x="3907" y="2303"/>
                    <a:pt x="3880" y="2304"/>
                    <a:pt x="3853" y="2304"/>
                  </a:cubicBezTo>
                  <a:cubicBezTo>
                    <a:pt x="3589" y="2304"/>
                    <a:pt x="3346" y="2162"/>
                    <a:pt x="3197" y="1939"/>
                  </a:cubicBezTo>
                  <a:cubicBezTo>
                    <a:pt x="3148" y="1824"/>
                    <a:pt x="3131" y="1710"/>
                    <a:pt x="3131" y="1578"/>
                  </a:cubicBezTo>
                  <a:cubicBezTo>
                    <a:pt x="3160" y="1327"/>
                    <a:pt x="3241" y="1247"/>
                    <a:pt x="3295" y="1247"/>
                  </a:cubicBezTo>
                  <a:cubicBezTo>
                    <a:pt x="3333" y="1247"/>
                    <a:pt x="3358" y="1285"/>
                    <a:pt x="3344" y="1333"/>
                  </a:cubicBezTo>
                  <a:cubicBezTo>
                    <a:pt x="3315" y="1569"/>
                    <a:pt x="3499" y="1766"/>
                    <a:pt x="3728" y="1766"/>
                  </a:cubicBezTo>
                  <a:cubicBezTo>
                    <a:pt x="3752" y="1766"/>
                    <a:pt x="3778" y="1764"/>
                    <a:pt x="3803" y="1759"/>
                  </a:cubicBezTo>
                  <a:cubicBezTo>
                    <a:pt x="4213" y="1693"/>
                    <a:pt x="4328" y="1152"/>
                    <a:pt x="3951" y="956"/>
                  </a:cubicBezTo>
                  <a:cubicBezTo>
                    <a:pt x="3857" y="909"/>
                    <a:pt x="3759" y="887"/>
                    <a:pt x="3663" y="887"/>
                  </a:cubicBezTo>
                  <a:cubicBezTo>
                    <a:pt x="3354" y="887"/>
                    <a:pt x="3067" y="1110"/>
                    <a:pt x="3017" y="1447"/>
                  </a:cubicBezTo>
                  <a:cubicBezTo>
                    <a:pt x="2967" y="1775"/>
                    <a:pt x="3131" y="2103"/>
                    <a:pt x="3426" y="2267"/>
                  </a:cubicBezTo>
                  <a:lnTo>
                    <a:pt x="3459" y="2267"/>
                  </a:lnTo>
                  <a:cubicBezTo>
                    <a:pt x="3557" y="2316"/>
                    <a:pt x="3656" y="2365"/>
                    <a:pt x="3754" y="2382"/>
                  </a:cubicBezTo>
                  <a:cubicBezTo>
                    <a:pt x="3857" y="2407"/>
                    <a:pt x="3960" y="2419"/>
                    <a:pt x="4060" y="2419"/>
                  </a:cubicBezTo>
                  <a:cubicBezTo>
                    <a:pt x="4660" y="2419"/>
                    <a:pt x="5176" y="1986"/>
                    <a:pt x="5246" y="1480"/>
                  </a:cubicBezTo>
                  <a:cubicBezTo>
                    <a:pt x="5279" y="1054"/>
                    <a:pt x="5115" y="644"/>
                    <a:pt x="4803" y="382"/>
                  </a:cubicBezTo>
                  <a:cubicBezTo>
                    <a:pt x="4421" y="84"/>
                    <a:pt x="3983" y="0"/>
                    <a:pt x="35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5" name="Google Shape;3875;p5"/>
            <p:cNvSpPr/>
            <p:nvPr/>
          </p:nvSpPr>
          <p:spPr>
            <a:xfrm>
              <a:off x="8229452" y="4721169"/>
              <a:ext cx="238091" cy="167496"/>
            </a:xfrm>
            <a:custGeom>
              <a:avLst/>
              <a:gdLst/>
              <a:ahLst/>
              <a:cxnLst/>
              <a:rect l="l" t="t" r="r" b="b"/>
              <a:pathLst>
                <a:path w="7295" h="5132" extrusionOk="0">
                  <a:moveTo>
                    <a:pt x="1729" y="1"/>
                  </a:moveTo>
                  <a:cubicBezTo>
                    <a:pt x="1336" y="1"/>
                    <a:pt x="952" y="172"/>
                    <a:pt x="689" y="493"/>
                  </a:cubicBezTo>
                  <a:cubicBezTo>
                    <a:pt x="604" y="635"/>
                    <a:pt x="453" y="706"/>
                    <a:pt x="303" y="706"/>
                  </a:cubicBezTo>
                  <a:cubicBezTo>
                    <a:pt x="194" y="706"/>
                    <a:pt x="84" y="668"/>
                    <a:pt x="1" y="591"/>
                  </a:cubicBezTo>
                  <a:lnTo>
                    <a:pt x="1" y="591"/>
                  </a:lnTo>
                  <a:cubicBezTo>
                    <a:pt x="33" y="952"/>
                    <a:pt x="50" y="1018"/>
                    <a:pt x="1755" y="1739"/>
                  </a:cubicBezTo>
                  <a:cubicBezTo>
                    <a:pt x="3066" y="2296"/>
                    <a:pt x="3508" y="4247"/>
                    <a:pt x="3656" y="5132"/>
                  </a:cubicBezTo>
                  <a:cubicBezTo>
                    <a:pt x="3787" y="4263"/>
                    <a:pt x="4230" y="2296"/>
                    <a:pt x="5541" y="1739"/>
                  </a:cubicBezTo>
                  <a:cubicBezTo>
                    <a:pt x="7246" y="1018"/>
                    <a:pt x="7262" y="952"/>
                    <a:pt x="7295" y="591"/>
                  </a:cubicBezTo>
                  <a:lnTo>
                    <a:pt x="7295" y="591"/>
                  </a:lnTo>
                  <a:cubicBezTo>
                    <a:pt x="7212" y="668"/>
                    <a:pt x="7102" y="706"/>
                    <a:pt x="6992" y="706"/>
                  </a:cubicBezTo>
                  <a:cubicBezTo>
                    <a:pt x="6842" y="706"/>
                    <a:pt x="6691" y="635"/>
                    <a:pt x="6606" y="493"/>
                  </a:cubicBezTo>
                  <a:cubicBezTo>
                    <a:pt x="6344" y="172"/>
                    <a:pt x="5959" y="1"/>
                    <a:pt x="5567" y="1"/>
                  </a:cubicBezTo>
                  <a:cubicBezTo>
                    <a:pt x="5299" y="1"/>
                    <a:pt x="5027" y="81"/>
                    <a:pt x="4787" y="247"/>
                  </a:cubicBezTo>
                  <a:cubicBezTo>
                    <a:pt x="4213" y="657"/>
                    <a:pt x="3836" y="1476"/>
                    <a:pt x="3656" y="2657"/>
                  </a:cubicBezTo>
                  <a:cubicBezTo>
                    <a:pt x="3459" y="1460"/>
                    <a:pt x="3082" y="641"/>
                    <a:pt x="2509" y="247"/>
                  </a:cubicBezTo>
                  <a:cubicBezTo>
                    <a:pt x="2269" y="81"/>
                    <a:pt x="1997" y="1"/>
                    <a:pt x="172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6" name="Google Shape;3876;p5"/>
            <p:cNvSpPr/>
            <p:nvPr/>
          </p:nvSpPr>
          <p:spPr>
            <a:xfrm>
              <a:off x="8304877" y="4628119"/>
              <a:ext cx="87240" cy="145008"/>
            </a:xfrm>
            <a:custGeom>
              <a:avLst/>
              <a:gdLst/>
              <a:ahLst/>
              <a:cxnLst/>
              <a:rect l="l" t="t" r="r" b="b"/>
              <a:pathLst>
                <a:path w="2673" h="4443" extrusionOk="0">
                  <a:moveTo>
                    <a:pt x="1345" y="0"/>
                  </a:moveTo>
                  <a:cubicBezTo>
                    <a:pt x="1263" y="164"/>
                    <a:pt x="1148" y="312"/>
                    <a:pt x="1017" y="426"/>
                  </a:cubicBezTo>
                  <a:cubicBezTo>
                    <a:pt x="575" y="853"/>
                    <a:pt x="1" y="1721"/>
                    <a:pt x="738" y="2918"/>
                  </a:cubicBezTo>
                  <a:cubicBezTo>
                    <a:pt x="1017" y="3377"/>
                    <a:pt x="1230" y="3901"/>
                    <a:pt x="1345" y="4442"/>
                  </a:cubicBezTo>
                  <a:cubicBezTo>
                    <a:pt x="1460" y="3901"/>
                    <a:pt x="1656" y="3377"/>
                    <a:pt x="1951" y="2918"/>
                  </a:cubicBezTo>
                  <a:cubicBezTo>
                    <a:pt x="2673" y="1721"/>
                    <a:pt x="2115" y="869"/>
                    <a:pt x="1673" y="426"/>
                  </a:cubicBezTo>
                  <a:cubicBezTo>
                    <a:pt x="1542" y="312"/>
                    <a:pt x="1427" y="164"/>
                    <a:pt x="13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7" name="Google Shape;3877;p5"/>
            <p:cNvSpPr/>
            <p:nvPr/>
          </p:nvSpPr>
          <p:spPr>
            <a:xfrm>
              <a:off x="8248708" y="4491433"/>
              <a:ext cx="199578" cy="219096"/>
            </a:xfrm>
            <a:custGeom>
              <a:avLst/>
              <a:gdLst/>
              <a:ahLst/>
              <a:cxnLst/>
              <a:rect l="l" t="t" r="r" b="b"/>
              <a:pathLst>
                <a:path w="6115" h="6713" extrusionOk="0">
                  <a:moveTo>
                    <a:pt x="1601" y="0"/>
                  </a:moveTo>
                  <a:cubicBezTo>
                    <a:pt x="1200" y="0"/>
                    <a:pt x="807" y="159"/>
                    <a:pt x="574" y="451"/>
                  </a:cubicBezTo>
                  <a:cubicBezTo>
                    <a:pt x="1" y="1107"/>
                    <a:pt x="476" y="2074"/>
                    <a:pt x="1132" y="2106"/>
                  </a:cubicBezTo>
                  <a:cubicBezTo>
                    <a:pt x="1151" y="2107"/>
                    <a:pt x="1170" y="2108"/>
                    <a:pt x="1188" y="2108"/>
                  </a:cubicBezTo>
                  <a:cubicBezTo>
                    <a:pt x="1800" y="2108"/>
                    <a:pt x="2013" y="1589"/>
                    <a:pt x="1886" y="1287"/>
                  </a:cubicBezTo>
                  <a:cubicBezTo>
                    <a:pt x="1830" y="1118"/>
                    <a:pt x="1677" y="998"/>
                    <a:pt x="1500" y="998"/>
                  </a:cubicBezTo>
                  <a:cubicBezTo>
                    <a:pt x="1471" y="998"/>
                    <a:pt x="1441" y="1001"/>
                    <a:pt x="1410" y="1008"/>
                  </a:cubicBezTo>
                  <a:cubicBezTo>
                    <a:pt x="1263" y="1025"/>
                    <a:pt x="1148" y="1156"/>
                    <a:pt x="1165" y="1320"/>
                  </a:cubicBezTo>
                  <a:cubicBezTo>
                    <a:pt x="1154" y="1475"/>
                    <a:pt x="1282" y="1572"/>
                    <a:pt x="1410" y="1572"/>
                  </a:cubicBezTo>
                  <a:cubicBezTo>
                    <a:pt x="1484" y="1572"/>
                    <a:pt x="1559" y="1539"/>
                    <a:pt x="1607" y="1467"/>
                  </a:cubicBezTo>
                  <a:cubicBezTo>
                    <a:pt x="1649" y="1401"/>
                    <a:pt x="1693" y="1375"/>
                    <a:pt x="1731" y="1375"/>
                  </a:cubicBezTo>
                  <a:cubicBezTo>
                    <a:pt x="1798" y="1375"/>
                    <a:pt x="1847" y="1455"/>
                    <a:pt x="1837" y="1549"/>
                  </a:cubicBezTo>
                  <a:cubicBezTo>
                    <a:pt x="1747" y="1793"/>
                    <a:pt x="1516" y="1946"/>
                    <a:pt x="1271" y="1946"/>
                  </a:cubicBezTo>
                  <a:cubicBezTo>
                    <a:pt x="1203" y="1946"/>
                    <a:pt x="1134" y="1935"/>
                    <a:pt x="1066" y="1910"/>
                  </a:cubicBezTo>
                  <a:cubicBezTo>
                    <a:pt x="656" y="1779"/>
                    <a:pt x="460" y="1057"/>
                    <a:pt x="1017" y="648"/>
                  </a:cubicBezTo>
                  <a:cubicBezTo>
                    <a:pt x="1140" y="561"/>
                    <a:pt x="1319" y="515"/>
                    <a:pt x="1519" y="515"/>
                  </a:cubicBezTo>
                  <a:cubicBezTo>
                    <a:pt x="2117" y="515"/>
                    <a:pt x="2902" y="927"/>
                    <a:pt x="2951" y="1910"/>
                  </a:cubicBezTo>
                  <a:cubicBezTo>
                    <a:pt x="2951" y="3074"/>
                    <a:pt x="2033" y="4123"/>
                    <a:pt x="1771" y="4893"/>
                  </a:cubicBezTo>
                  <a:cubicBezTo>
                    <a:pt x="1417" y="5955"/>
                    <a:pt x="1853" y="6622"/>
                    <a:pt x="1900" y="6708"/>
                  </a:cubicBezTo>
                  <a:lnTo>
                    <a:pt x="1900" y="6708"/>
                  </a:lnTo>
                  <a:cubicBezTo>
                    <a:pt x="1607" y="6152"/>
                    <a:pt x="1591" y="5498"/>
                    <a:pt x="1853" y="4926"/>
                  </a:cubicBezTo>
                  <a:cubicBezTo>
                    <a:pt x="2050" y="4401"/>
                    <a:pt x="2492" y="3844"/>
                    <a:pt x="2804" y="3139"/>
                  </a:cubicBezTo>
                  <a:cubicBezTo>
                    <a:pt x="2918" y="2926"/>
                    <a:pt x="3000" y="2680"/>
                    <a:pt x="3066" y="2434"/>
                  </a:cubicBezTo>
                  <a:cubicBezTo>
                    <a:pt x="3115" y="2680"/>
                    <a:pt x="3197" y="2926"/>
                    <a:pt x="3312" y="3139"/>
                  </a:cubicBezTo>
                  <a:cubicBezTo>
                    <a:pt x="3623" y="3844"/>
                    <a:pt x="4066" y="4401"/>
                    <a:pt x="4263" y="4926"/>
                  </a:cubicBezTo>
                  <a:cubicBezTo>
                    <a:pt x="4524" y="5498"/>
                    <a:pt x="4508" y="6152"/>
                    <a:pt x="4216" y="6708"/>
                  </a:cubicBezTo>
                  <a:lnTo>
                    <a:pt x="4216" y="6708"/>
                  </a:lnTo>
                  <a:cubicBezTo>
                    <a:pt x="4263" y="6622"/>
                    <a:pt x="4698" y="5955"/>
                    <a:pt x="4344" y="4893"/>
                  </a:cubicBezTo>
                  <a:cubicBezTo>
                    <a:pt x="4082" y="4123"/>
                    <a:pt x="3164" y="3074"/>
                    <a:pt x="3164" y="1910"/>
                  </a:cubicBezTo>
                  <a:cubicBezTo>
                    <a:pt x="3213" y="927"/>
                    <a:pt x="3999" y="515"/>
                    <a:pt x="4596" y="515"/>
                  </a:cubicBezTo>
                  <a:cubicBezTo>
                    <a:pt x="4796" y="515"/>
                    <a:pt x="4975" y="561"/>
                    <a:pt x="5098" y="648"/>
                  </a:cubicBezTo>
                  <a:cubicBezTo>
                    <a:pt x="5656" y="1057"/>
                    <a:pt x="5459" y="1779"/>
                    <a:pt x="5049" y="1910"/>
                  </a:cubicBezTo>
                  <a:cubicBezTo>
                    <a:pt x="4982" y="1935"/>
                    <a:pt x="4913" y="1946"/>
                    <a:pt x="4845" y="1946"/>
                  </a:cubicBezTo>
                  <a:cubicBezTo>
                    <a:pt x="4599" y="1946"/>
                    <a:pt x="4369" y="1793"/>
                    <a:pt x="4279" y="1549"/>
                  </a:cubicBezTo>
                  <a:cubicBezTo>
                    <a:pt x="4258" y="1455"/>
                    <a:pt x="4310" y="1375"/>
                    <a:pt x="4380" y="1375"/>
                  </a:cubicBezTo>
                  <a:cubicBezTo>
                    <a:pt x="4420" y="1375"/>
                    <a:pt x="4467" y="1401"/>
                    <a:pt x="4508" y="1467"/>
                  </a:cubicBezTo>
                  <a:cubicBezTo>
                    <a:pt x="4556" y="1539"/>
                    <a:pt x="4631" y="1572"/>
                    <a:pt x="4705" y="1572"/>
                  </a:cubicBezTo>
                  <a:cubicBezTo>
                    <a:pt x="4834" y="1572"/>
                    <a:pt x="4961" y="1475"/>
                    <a:pt x="4951" y="1320"/>
                  </a:cubicBezTo>
                  <a:cubicBezTo>
                    <a:pt x="4967" y="1156"/>
                    <a:pt x="4853" y="1025"/>
                    <a:pt x="4705" y="1008"/>
                  </a:cubicBezTo>
                  <a:cubicBezTo>
                    <a:pt x="4675" y="1001"/>
                    <a:pt x="4645" y="998"/>
                    <a:pt x="4615" y="998"/>
                  </a:cubicBezTo>
                  <a:cubicBezTo>
                    <a:pt x="4438" y="998"/>
                    <a:pt x="4286" y="1118"/>
                    <a:pt x="4230" y="1287"/>
                  </a:cubicBezTo>
                  <a:cubicBezTo>
                    <a:pt x="4101" y="1594"/>
                    <a:pt x="4353" y="2107"/>
                    <a:pt x="4955" y="2107"/>
                  </a:cubicBezTo>
                  <a:cubicBezTo>
                    <a:pt x="4965" y="2107"/>
                    <a:pt x="4974" y="2107"/>
                    <a:pt x="4984" y="2106"/>
                  </a:cubicBezTo>
                  <a:cubicBezTo>
                    <a:pt x="5607" y="2074"/>
                    <a:pt x="6115" y="1107"/>
                    <a:pt x="5541" y="451"/>
                  </a:cubicBezTo>
                  <a:cubicBezTo>
                    <a:pt x="5309" y="159"/>
                    <a:pt x="4915" y="0"/>
                    <a:pt x="4515" y="0"/>
                  </a:cubicBezTo>
                  <a:cubicBezTo>
                    <a:pt x="4039" y="0"/>
                    <a:pt x="3552" y="224"/>
                    <a:pt x="3312" y="713"/>
                  </a:cubicBezTo>
                  <a:cubicBezTo>
                    <a:pt x="3197" y="877"/>
                    <a:pt x="3115" y="1074"/>
                    <a:pt x="3066" y="1271"/>
                  </a:cubicBezTo>
                  <a:cubicBezTo>
                    <a:pt x="3000" y="1074"/>
                    <a:pt x="2918" y="877"/>
                    <a:pt x="2804" y="713"/>
                  </a:cubicBezTo>
                  <a:cubicBezTo>
                    <a:pt x="2563" y="224"/>
                    <a:pt x="2077" y="0"/>
                    <a:pt x="1601" y="0"/>
                  </a:cubicBezTo>
                  <a:close/>
                  <a:moveTo>
                    <a:pt x="1900" y="6708"/>
                  </a:moveTo>
                  <a:lnTo>
                    <a:pt x="1900" y="6708"/>
                  </a:lnTo>
                  <a:cubicBezTo>
                    <a:pt x="1901" y="6710"/>
                    <a:pt x="1901" y="6711"/>
                    <a:pt x="1902" y="6712"/>
                  </a:cubicBezTo>
                  <a:cubicBezTo>
                    <a:pt x="1902" y="6711"/>
                    <a:pt x="1901" y="6710"/>
                    <a:pt x="1900" y="6708"/>
                  </a:cubicBezTo>
                  <a:close/>
                  <a:moveTo>
                    <a:pt x="4216" y="6708"/>
                  </a:moveTo>
                  <a:cubicBezTo>
                    <a:pt x="4215" y="6710"/>
                    <a:pt x="4214" y="6711"/>
                    <a:pt x="4213" y="6712"/>
                  </a:cubicBezTo>
                  <a:cubicBezTo>
                    <a:pt x="4214" y="6711"/>
                    <a:pt x="4215" y="6710"/>
                    <a:pt x="4216" y="6708"/>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8" name="Google Shape;3878;p5"/>
            <p:cNvSpPr/>
            <p:nvPr/>
          </p:nvSpPr>
          <p:spPr>
            <a:xfrm>
              <a:off x="8087153" y="4602433"/>
              <a:ext cx="170139" cy="267530"/>
            </a:xfrm>
            <a:custGeom>
              <a:avLst/>
              <a:gdLst/>
              <a:ahLst/>
              <a:cxnLst/>
              <a:rect l="l" t="t" r="r" b="b"/>
              <a:pathLst>
                <a:path w="5213" h="8197" extrusionOk="0">
                  <a:moveTo>
                    <a:pt x="4115" y="0"/>
                  </a:moveTo>
                  <a:lnTo>
                    <a:pt x="4115" y="0"/>
                  </a:lnTo>
                  <a:cubicBezTo>
                    <a:pt x="4115" y="1"/>
                    <a:pt x="4180" y="607"/>
                    <a:pt x="3803" y="836"/>
                  </a:cubicBezTo>
                  <a:cubicBezTo>
                    <a:pt x="3410" y="1066"/>
                    <a:pt x="2836" y="1525"/>
                    <a:pt x="3443" y="2049"/>
                  </a:cubicBezTo>
                  <a:cubicBezTo>
                    <a:pt x="4033" y="2574"/>
                    <a:pt x="4197" y="3328"/>
                    <a:pt x="3689" y="4065"/>
                  </a:cubicBezTo>
                  <a:cubicBezTo>
                    <a:pt x="3689" y="4065"/>
                    <a:pt x="3984" y="2967"/>
                    <a:pt x="3246" y="2475"/>
                  </a:cubicBezTo>
                  <a:cubicBezTo>
                    <a:pt x="3054" y="2343"/>
                    <a:pt x="2896" y="2306"/>
                    <a:pt x="2779" y="2306"/>
                  </a:cubicBezTo>
                  <a:cubicBezTo>
                    <a:pt x="2637" y="2306"/>
                    <a:pt x="2558" y="2361"/>
                    <a:pt x="2558" y="2361"/>
                  </a:cubicBezTo>
                  <a:cubicBezTo>
                    <a:pt x="2623" y="2492"/>
                    <a:pt x="2656" y="2623"/>
                    <a:pt x="2689" y="2771"/>
                  </a:cubicBezTo>
                  <a:cubicBezTo>
                    <a:pt x="2689" y="2984"/>
                    <a:pt x="2213" y="3344"/>
                    <a:pt x="2558" y="3738"/>
                  </a:cubicBezTo>
                  <a:cubicBezTo>
                    <a:pt x="2918" y="4131"/>
                    <a:pt x="3148" y="4918"/>
                    <a:pt x="1951" y="5787"/>
                  </a:cubicBezTo>
                  <a:cubicBezTo>
                    <a:pt x="1951" y="5787"/>
                    <a:pt x="2558" y="4426"/>
                    <a:pt x="2197" y="3721"/>
                  </a:cubicBezTo>
                  <a:cubicBezTo>
                    <a:pt x="1836" y="2984"/>
                    <a:pt x="1377" y="3131"/>
                    <a:pt x="968" y="2541"/>
                  </a:cubicBezTo>
                  <a:cubicBezTo>
                    <a:pt x="968" y="2541"/>
                    <a:pt x="1" y="3066"/>
                    <a:pt x="738" y="4229"/>
                  </a:cubicBezTo>
                  <a:cubicBezTo>
                    <a:pt x="1607" y="5573"/>
                    <a:pt x="541" y="7262"/>
                    <a:pt x="1459" y="8196"/>
                  </a:cubicBezTo>
                  <a:cubicBezTo>
                    <a:pt x="1459" y="8196"/>
                    <a:pt x="1410" y="6836"/>
                    <a:pt x="2672" y="5606"/>
                  </a:cubicBezTo>
                  <a:cubicBezTo>
                    <a:pt x="3934" y="4377"/>
                    <a:pt x="5213" y="2852"/>
                    <a:pt x="41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9" name="Google Shape;3879;p5"/>
            <p:cNvSpPr/>
            <p:nvPr/>
          </p:nvSpPr>
          <p:spPr>
            <a:xfrm>
              <a:off x="8236959" y="4569274"/>
              <a:ext cx="98990" cy="147130"/>
            </a:xfrm>
            <a:custGeom>
              <a:avLst/>
              <a:gdLst/>
              <a:ahLst/>
              <a:cxnLst/>
              <a:rect l="l" t="t" r="r" b="b"/>
              <a:pathLst>
                <a:path w="3033" h="4508" extrusionOk="0">
                  <a:moveTo>
                    <a:pt x="2574" y="0"/>
                  </a:moveTo>
                  <a:cubicBezTo>
                    <a:pt x="2541" y="262"/>
                    <a:pt x="2279" y="525"/>
                    <a:pt x="1623" y="820"/>
                  </a:cubicBezTo>
                  <a:cubicBezTo>
                    <a:pt x="967" y="1098"/>
                    <a:pt x="1213" y="1934"/>
                    <a:pt x="1279" y="2115"/>
                  </a:cubicBezTo>
                  <a:cubicBezTo>
                    <a:pt x="1326" y="2287"/>
                    <a:pt x="1388" y="2641"/>
                    <a:pt x="1191" y="2641"/>
                  </a:cubicBezTo>
                  <a:cubicBezTo>
                    <a:pt x="1182" y="2641"/>
                    <a:pt x="1173" y="2640"/>
                    <a:pt x="1164" y="2639"/>
                  </a:cubicBezTo>
                  <a:cubicBezTo>
                    <a:pt x="951" y="2606"/>
                    <a:pt x="1000" y="2492"/>
                    <a:pt x="1098" y="1820"/>
                  </a:cubicBezTo>
                  <a:cubicBezTo>
                    <a:pt x="1174" y="1300"/>
                    <a:pt x="839" y="1241"/>
                    <a:pt x="683" y="1241"/>
                  </a:cubicBezTo>
                  <a:cubicBezTo>
                    <a:pt x="637" y="1241"/>
                    <a:pt x="607" y="1246"/>
                    <a:pt x="607" y="1246"/>
                  </a:cubicBezTo>
                  <a:cubicBezTo>
                    <a:pt x="738" y="1426"/>
                    <a:pt x="721" y="1656"/>
                    <a:pt x="590" y="1820"/>
                  </a:cubicBezTo>
                  <a:cubicBezTo>
                    <a:pt x="344" y="2065"/>
                    <a:pt x="49" y="2344"/>
                    <a:pt x="295" y="3098"/>
                  </a:cubicBezTo>
                  <a:cubicBezTo>
                    <a:pt x="557" y="3852"/>
                    <a:pt x="0" y="4508"/>
                    <a:pt x="0" y="4508"/>
                  </a:cubicBezTo>
                  <a:cubicBezTo>
                    <a:pt x="3032" y="2017"/>
                    <a:pt x="2574" y="1"/>
                    <a:pt x="25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0" name="Google Shape;3880;p5"/>
            <p:cNvSpPr/>
            <p:nvPr/>
          </p:nvSpPr>
          <p:spPr>
            <a:xfrm>
              <a:off x="8040611" y="4849042"/>
              <a:ext cx="117201" cy="139134"/>
            </a:xfrm>
            <a:custGeom>
              <a:avLst/>
              <a:gdLst/>
              <a:ahLst/>
              <a:cxnLst/>
              <a:rect l="l" t="t" r="r" b="b"/>
              <a:pathLst>
                <a:path w="3591" h="4263" extrusionOk="0">
                  <a:moveTo>
                    <a:pt x="1869" y="1"/>
                  </a:moveTo>
                  <a:cubicBezTo>
                    <a:pt x="1869" y="1"/>
                    <a:pt x="2000" y="279"/>
                    <a:pt x="1656" y="525"/>
                  </a:cubicBezTo>
                  <a:cubicBezTo>
                    <a:pt x="1295" y="771"/>
                    <a:pt x="1" y="2443"/>
                    <a:pt x="3590" y="4262"/>
                  </a:cubicBezTo>
                  <a:cubicBezTo>
                    <a:pt x="3590" y="4262"/>
                    <a:pt x="2738" y="3771"/>
                    <a:pt x="2640" y="2476"/>
                  </a:cubicBezTo>
                  <a:cubicBezTo>
                    <a:pt x="2541" y="1197"/>
                    <a:pt x="2803" y="509"/>
                    <a:pt x="18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1" name="Google Shape;3881;p5"/>
            <p:cNvSpPr/>
            <p:nvPr/>
          </p:nvSpPr>
          <p:spPr>
            <a:xfrm>
              <a:off x="7897790" y="4934879"/>
              <a:ext cx="257347" cy="188938"/>
            </a:xfrm>
            <a:custGeom>
              <a:avLst/>
              <a:gdLst/>
              <a:ahLst/>
              <a:cxnLst/>
              <a:rect l="l" t="t" r="r" b="b"/>
              <a:pathLst>
                <a:path w="7885" h="5789" extrusionOk="0">
                  <a:moveTo>
                    <a:pt x="4671" y="1"/>
                  </a:moveTo>
                  <a:cubicBezTo>
                    <a:pt x="4529" y="1"/>
                    <a:pt x="4392" y="47"/>
                    <a:pt x="4262" y="141"/>
                  </a:cubicBezTo>
                  <a:cubicBezTo>
                    <a:pt x="3894" y="395"/>
                    <a:pt x="3663" y="609"/>
                    <a:pt x="3471" y="609"/>
                  </a:cubicBezTo>
                  <a:cubicBezTo>
                    <a:pt x="3415" y="609"/>
                    <a:pt x="3363" y="591"/>
                    <a:pt x="3311" y="551"/>
                  </a:cubicBezTo>
                  <a:lnTo>
                    <a:pt x="3311" y="551"/>
                  </a:lnTo>
                  <a:cubicBezTo>
                    <a:pt x="3311" y="551"/>
                    <a:pt x="3016" y="1174"/>
                    <a:pt x="3688" y="1387"/>
                  </a:cubicBezTo>
                  <a:cubicBezTo>
                    <a:pt x="4377" y="1583"/>
                    <a:pt x="4852" y="1714"/>
                    <a:pt x="4754" y="2091"/>
                  </a:cubicBezTo>
                  <a:cubicBezTo>
                    <a:pt x="4655" y="2468"/>
                    <a:pt x="3704" y="2550"/>
                    <a:pt x="2590" y="2714"/>
                  </a:cubicBezTo>
                  <a:cubicBezTo>
                    <a:pt x="1475" y="2878"/>
                    <a:pt x="590" y="3157"/>
                    <a:pt x="623" y="4124"/>
                  </a:cubicBezTo>
                  <a:cubicBezTo>
                    <a:pt x="648" y="4887"/>
                    <a:pt x="506" y="5245"/>
                    <a:pt x="250" y="5245"/>
                  </a:cubicBezTo>
                  <a:cubicBezTo>
                    <a:pt x="176" y="5245"/>
                    <a:pt x="92" y="5215"/>
                    <a:pt x="0" y="5157"/>
                  </a:cubicBezTo>
                  <a:lnTo>
                    <a:pt x="0" y="5157"/>
                  </a:lnTo>
                  <a:cubicBezTo>
                    <a:pt x="0" y="5157"/>
                    <a:pt x="248" y="5788"/>
                    <a:pt x="1194" y="5788"/>
                  </a:cubicBezTo>
                  <a:cubicBezTo>
                    <a:pt x="1388" y="5788"/>
                    <a:pt x="1612" y="5762"/>
                    <a:pt x="1869" y="5698"/>
                  </a:cubicBezTo>
                  <a:cubicBezTo>
                    <a:pt x="3377" y="5321"/>
                    <a:pt x="3573" y="4108"/>
                    <a:pt x="4213" y="3354"/>
                  </a:cubicBezTo>
                  <a:cubicBezTo>
                    <a:pt x="4852" y="2600"/>
                    <a:pt x="5491" y="1977"/>
                    <a:pt x="7884" y="1928"/>
                  </a:cubicBezTo>
                  <a:cubicBezTo>
                    <a:pt x="7884" y="1928"/>
                    <a:pt x="6409" y="1813"/>
                    <a:pt x="5868" y="960"/>
                  </a:cubicBezTo>
                  <a:cubicBezTo>
                    <a:pt x="5463" y="329"/>
                    <a:pt x="5049" y="1"/>
                    <a:pt x="467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2" name="Google Shape;3882;p5"/>
            <p:cNvSpPr/>
            <p:nvPr/>
          </p:nvSpPr>
          <p:spPr>
            <a:xfrm>
              <a:off x="8028829" y="5012654"/>
              <a:ext cx="250950" cy="205551"/>
            </a:xfrm>
            <a:custGeom>
              <a:avLst/>
              <a:gdLst/>
              <a:ahLst/>
              <a:cxnLst/>
              <a:rect l="l" t="t" r="r" b="b"/>
              <a:pathLst>
                <a:path w="7689" h="6298" extrusionOk="0">
                  <a:moveTo>
                    <a:pt x="3367" y="1"/>
                  </a:moveTo>
                  <a:cubicBezTo>
                    <a:pt x="3321" y="1"/>
                    <a:pt x="3276" y="2"/>
                    <a:pt x="3230" y="3"/>
                  </a:cubicBezTo>
                  <a:cubicBezTo>
                    <a:pt x="2656" y="20"/>
                    <a:pt x="2099" y="167"/>
                    <a:pt x="1607" y="462"/>
                  </a:cubicBezTo>
                  <a:cubicBezTo>
                    <a:pt x="1443" y="561"/>
                    <a:pt x="1279" y="676"/>
                    <a:pt x="1132" y="807"/>
                  </a:cubicBezTo>
                  <a:cubicBezTo>
                    <a:pt x="1" y="1807"/>
                    <a:pt x="362" y="3888"/>
                    <a:pt x="1706" y="4216"/>
                  </a:cubicBezTo>
                  <a:cubicBezTo>
                    <a:pt x="1838" y="4248"/>
                    <a:pt x="1975" y="4264"/>
                    <a:pt x="2111" y="4264"/>
                  </a:cubicBezTo>
                  <a:cubicBezTo>
                    <a:pt x="2597" y="4264"/>
                    <a:pt x="3076" y="4063"/>
                    <a:pt x="3345" y="3692"/>
                  </a:cubicBezTo>
                  <a:cubicBezTo>
                    <a:pt x="3656" y="3249"/>
                    <a:pt x="3656" y="2659"/>
                    <a:pt x="3345" y="2216"/>
                  </a:cubicBezTo>
                  <a:cubicBezTo>
                    <a:pt x="3132" y="1919"/>
                    <a:pt x="2796" y="1759"/>
                    <a:pt x="2457" y="1759"/>
                  </a:cubicBezTo>
                  <a:cubicBezTo>
                    <a:pt x="2272" y="1759"/>
                    <a:pt x="2086" y="1807"/>
                    <a:pt x="1919" y="1905"/>
                  </a:cubicBezTo>
                  <a:cubicBezTo>
                    <a:pt x="1640" y="2069"/>
                    <a:pt x="1509" y="2413"/>
                    <a:pt x="1607" y="2724"/>
                  </a:cubicBezTo>
                  <a:cubicBezTo>
                    <a:pt x="1624" y="2823"/>
                    <a:pt x="1673" y="2905"/>
                    <a:pt x="1738" y="2970"/>
                  </a:cubicBezTo>
                  <a:cubicBezTo>
                    <a:pt x="1846" y="3078"/>
                    <a:pt x="1989" y="3123"/>
                    <a:pt x="2130" y="3123"/>
                  </a:cubicBezTo>
                  <a:cubicBezTo>
                    <a:pt x="2373" y="3123"/>
                    <a:pt x="2609" y="2989"/>
                    <a:pt x="2640" y="2823"/>
                  </a:cubicBezTo>
                  <a:cubicBezTo>
                    <a:pt x="2714" y="2557"/>
                    <a:pt x="2509" y="2305"/>
                    <a:pt x="2252" y="2305"/>
                  </a:cubicBezTo>
                  <a:cubicBezTo>
                    <a:pt x="2223" y="2305"/>
                    <a:pt x="2194" y="2308"/>
                    <a:pt x="2165" y="2315"/>
                  </a:cubicBezTo>
                  <a:cubicBezTo>
                    <a:pt x="1902" y="2380"/>
                    <a:pt x="1919" y="2528"/>
                    <a:pt x="1837" y="2544"/>
                  </a:cubicBezTo>
                  <a:cubicBezTo>
                    <a:pt x="1738" y="2544"/>
                    <a:pt x="1738" y="2397"/>
                    <a:pt x="1738" y="2397"/>
                  </a:cubicBezTo>
                  <a:cubicBezTo>
                    <a:pt x="1738" y="2200"/>
                    <a:pt x="1837" y="2020"/>
                    <a:pt x="2017" y="1938"/>
                  </a:cubicBezTo>
                  <a:cubicBezTo>
                    <a:pt x="2159" y="1864"/>
                    <a:pt x="2310" y="1829"/>
                    <a:pt x="2460" y="1829"/>
                  </a:cubicBezTo>
                  <a:cubicBezTo>
                    <a:pt x="2779" y="1829"/>
                    <a:pt x="3090" y="1987"/>
                    <a:pt x="3279" y="2265"/>
                  </a:cubicBezTo>
                  <a:cubicBezTo>
                    <a:pt x="3541" y="2675"/>
                    <a:pt x="3541" y="3216"/>
                    <a:pt x="3246" y="3626"/>
                  </a:cubicBezTo>
                  <a:cubicBezTo>
                    <a:pt x="3015" y="3947"/>
                    <a:pt x="2573" y="4127"/>
                    <a:pt x="2124" y="4127"/>
                  </a:cubicBezTo>
                  <a:cubicBezTo>
                    <a:pt x="2000" y="4127"/>
                    <a:pt x="1876" y="4113"/>
                    <a:pt x="1755" y="4085"/>
                  </a:cubicBezTo>
                  <a:cubicBezTo>
                    <a:pt x="542" y="3773"/>
                    <a:pt x="198" y="1856"/>
                    <a:pt x="1263" y="938"/>
                  </a:cubicBezTo>
                  <a:cubicBezTo>
                    <a:pt x="1737" y="494"/>
                    <a:pt x="2314" y="324"/>
                    <a:pt x="2897" y="324"/>
                  </a:cubicBezTo>
                  <a:cubicBezTo>
                    <a:pt x="3605" y="324"/>
                    <a:pt x="4321" y="574"/>
                    <a:pt x="4869" y="889"/>
                  </a:cubicBezTo>
                  <a:cubicBezTo>
                    <a:pt x="5820" y="1413"/>
                    <a:pt x="6541" y="2249"/>
                    <a:pt x="6951" y="3249"/>
                  </a:cubicBezTo>
                  <a:cubicBezTo>
                    <a:pt x="7279" y="4052"/>
                    <a:pt x="7459" y="4921"/>
                    <a:pt x="7459" y="5790"/>
                  </a:cubicBezTo>
                  <a:cubicBezTo>
                    <a:pt x="7459" y="5954"/>
                    <a:pt x="7443" y="6117"/>
                    <a:pt x="7410" y="6298"/>
                  </a:cubicBezTo>
                  <a:cubicBezTo>
                    <a:pt x="7422" y="6248"/>
                    <a:pt x="7435" y="6197"/>
                    <a:pt x="7447" y="6140"/>
                  </a:cubicBezTo>
                  <a:lnTo>
                    <a:pt x="7447" y="6140"/>
                  </a:lnTo>
                  <a:cubicBezTo>
                    <a:pt x="7449" y="6152"/>
                    <a:pt x="7453" y="6160"/>
                    <a:pt x="7459" y="6167"/>
                  </a:cubicBezTo>
                  <a:cubicBezTo>
                    <a:pt x="7459" y="6134"/>
                    <a:pt x="7459" y="6117"/>
                    <a:pt x="7459" y="6085"/>
                  </a:cubicBezTo>
                  <a:cubicBezTo>
                    <a:pt x="7455" y="6104"/>
                    <a:pt x="7451" y="6122"/>
                    <a:pt x="7447" y="6140"/>
                  </a:cubicBezTo>
                  <a:lnTo>
                    <a:pt x="7447" y="6140"/>
                  </a:lnTo>
                  <a:cubicBezTo>
                    <a:pt x="7445" y="6121"/>
                    <a:pt x="7449" y="6093"/>
                    <a:pt x="7459" y="6052"/>
                  </a:cubicBezTo>
                  <a:cubicBezTo>
                    <a:pt x="7688" y="4872"/>
                    <a:pt x="7541" y="3626"/>
                    <a:pt x="7016" y="2528"/>
                  </a:cubicBezTo>
                  <a:cubicBezTo>
                    <a:pt x="6315" y="1109"/>
                    <a:pt x="4963" y="1"/>
                    <a:pt x="336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3" name="Google Shape;3883;p5"/>
            <p:cNvSpPr/>
            <p:nvPr/>
          </p:nvSpPr>
          <p:spPr>
            <a:xfrm>
              <a:off x="8167702" y="5075024"/>
              <a:ext cx="99251" cy="106823"/>
            </a:xfrm>
            <a:custGeom>
              <a:avLst/>
              <a:gdLst/>
              <a:ahLst/>
              <a:cxnLst/>
              <a:rect l="l" t="t" r="r" b="b"/>
              <a:pathLst>
                <a:path w="3041" h="3273" extrusionOk="0">
                  <a:moveTo>
                    <a:pt x="733" y="0"/>
                  </a:moveTo>
                  <a:cubicBezTo>
                    <a:pt x="66" y="0"/>
                    <a:pt x="1" y="784"/>
                    <a:pt x="1089" y="961"/>
                  </a:cubicBezTo>
                  <a:cubicBezTo>
                    <a:pt x="2352" y="1174"/>
                    <a:pt x="3040" y="3272"/>
                    <a:pt x="3040" y="3272"/>
                  </a:cubicBezTo>
                  <a:cubicBezTo>
                    <a:pt x="3040" y="3272"/>
                    <a:pt x="2729" y="1010"/>
                    <a:pt x="1466" y="240"/>
                  </a:cubicBezTo>
                  <a:cubicBezTo>
                    <a:pt x="1179" y="68"/>
                    <a:pt x="930" y="0"/>
                    <a:pt x="7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4" name="Google Shape;3884;p5"/>
            <p:cNvSpPr/>
            <p:nvPr/>
          </p:nvSpPr>
          <p:spPr>
            <a:xfrm>
              <a:off x="7968385" y="5066767"/>
              <a:ext cx="170694" cy="147489"/>
            </a:xfrm>
            <a:custGeom>
              <a:avLst/>
              <a:gdLst/>
              <a:ahLst/>
              <a:cxnLst/>
              <a:rect l="l" t="t" r="r" b="b"/>
              <a:pathLst>
                <a:path w="5230" h="4519" extrusionOk="0">
                  <a:moveTo>
                    <a:pt x="2181" y="1"/>
                  </a:moveTo>
                  <a:lnTo>
                    <a:pt x="2181" y="1"/>
                  </a:lnTo>
                  <a:cubicBezTo>
                    <a:pt x="2017" y="198"/>
                    <a:pt x="1902" y="427"/>
                    <a:pt x="1820" y="673"/>
                  </a:cubicBezTo>
                  <a:cubicBezTo>
                    <a:pt x="1689" y="1083"/>
                    <a:pt x="1132" y="1312"/>
                    <a:pt x="574" y="1706"/>
                  </a:cubicBezTo>
                  <a:cubicBezTo>
                    <a:pt x="1" y="2083"/>
                    <a:pt x="99" y="2706"/>
                    <a:pt x="214" y="3033"/>
                  </a:cubicBezTo>
                  <a:cubicBezTo>
                    <a:pt x="279" y="3263"/>
                    <a:pt x="247" y="3509"/>
                    <a:pt x="132" y="3722"/>
                  </a:cubicBezTo>
                  <a:cubicBezTo>
                    <a:pt x="410" y="3492"/>
                    <a:pt x="722" y="3312"/>
                    <a:pt x="1066" y="3230"/>
                  </a:cubicBezTo>
                  <a:cubicBezTo>
                    <a:pt x="1673" y="3050"/>
                    <a:pt x="1656" y="2755"/>
                    <a:pt x="1656" y="2279"/>
                  </a:cubicBezTo>
                  <a:cubicBezTo>
                    <a:pt x="1642" y="1878"/>
                    <a:pt x="1816" y="1853"/>
                    <a:pt x="1859" y="1853"/>
                  </a:cubicBezTo>
                  <a:cubicBezTo>
                    <a:pt x="1866" y="1853"/>
                    <a:pt x="1869" y="1853"/>
                    <a:pt x="1869" y="1853"/>
                  </a:cubicBezTo>
                  <a:cubicBezTo>
                    <a:pt x="1878" y="1852"/>
                    <a:pt x="1886" y="1852"/>
                    <a:pt x="1894" y="1852"/>
                  </a:cubicBezTo>
                  <a:cubicBezTo>
                    <a:pt x="2161" y="1852"/>
                    <a:pt x="2098" y="2386"/>
                    <a:pt x="2066" y="2673"/>
                  </a:cubicBezTo>
                  <a:cubicBezTo>
                    <a:pt x="1968" y="3197"/>
                    <a:pt x="2115" y="3755"/>
                    <a:pt x="2492" y="4164"/>
                  </a:cubicBezTo>
                  <a:cubicBezTo>
                    <a:pt x="2734" y="4428"/>
                    <a:pt x="3055" y="4518"/>
                    <a:pt x="3375" y="4518"/>
                  </a:cubicBezTo>
                  <a:cubicBezTo>
                    <a:pt x="3770" y="4518"/>
                    <a:pt x="4165" y="4381"/>
                    <a:pt x="4410" y="4263"/>
                  </a:cubicBezTo>
                  <a:cubicBezTo>
                    <a:pt x="4514" y="4217"/>
                    <a:pt x="4626" y="4195"/>
                    <a:pt x="4739" y="4195"/>
                  </a:cubicBezTo>
                  <a:cubicBezTo>
                    <a:pt x="4910" y="4195"/>
                    <a:pt x="5081" y="4246"/>
                    <a:pt x="5230" y="4345"/>
                  </a:cubicBezTo>
                  <a:cubicBezTo>
                    <a:pt x="5082" y="3460"/>
                    <a:pt x="4639" y="3197"/>
                    <a:pt x="4017" y="3132"/>
                  </a:cubicBezTo>
                  <a:cubicBezTo>
                    <a:pt x="3394" y="3066"/>
                    <a:pt x="2541" y="2853"/>
                    <a:pt x="2197" y="1771"/>
                  </a:cubicBezTo>
                  <a:cubicBezTo>
                    <a:pt x="1869" y="690"/>
                    <a:pt x="2181" y="1"/>
                    <a:pt x="218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5" name="Google Shape;3885;p5"/>
            <p:cNvSpPr/>
            <p:nvPr/>
          </p:nvSpPr>
          <p:spPr>
            <a:xfrm>
              <a:off x="7995670" y="5166279"/>
              <a:ext cx="42298" cy="64785"/>
            </a:xfrm>
            <a:custGeom>
              <a:avLst/>
              <a:gdLst/>
              <a:ahLst/>
              <a:cxnLst/>
              <a:rect l="l" t="t" r="r" b="b"/>
              <a:pathLst>
                <a:path w="1296" h="1985" extrusionOk="0">
                  <a:moveTo>
                    <a:pt x="951" y="1"/>
                  </a:moveTo>
                  <a:cubicBezTo>
                    <a:pt x="951" y="1"/>
                    <a:pt x="935" y="83"/>
                    <a:pt x="509" y="345"/>
                  </a:cubicBezTo>
                  <a:cubicBezTo>
                    <a:pt x="165" y="525"/>
                    <a:pt x="1" y="919"/>
                    <a:pt x="115" y="1296"/>
                  </a:cubicBezTo>
                  <a:cubicBezTo>
                    <a:pt x="181" y="1509"/>
                    <a:pt x="230" y="1755"/>
                    <a:pt x="263" y="1984"/>
                  </a:cubicBezTo>
                  <a:cubicBezTo>
                    <a:pt x="263" y="1984"/>
                    <a:pt x="263" y="1837"/>
                    <a:pt x="771" y="1542"/>
                  </a:cubicBezTo>
                  <a:cubicBezTo>
                    <a:pt x="1296" y="1263"/>
                    <a:pt x="1099" y="837"/>
                    <a:pt x="1001" y="558"/>
                  </a:cubicBezTo>
                  <a:cubicBezTo>
                    <a:pt x="951" y="378"/>
                    <a:pt x="935" y="181"/>
                    <a:pt x="95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6" name="Google Shape;3886;p5"/>
            <p:cNvSpPr/>
            <p:nvPr/>
          </p:nvSpPr>
          <p:spPr>
            <a:xfrm>
              <a:off x="7808983" y="4885074"/>
              <a:ext cx="226831" cy="158781"/>
            </a:xfrm>
            <a:custGeom>
              <a:avLst/>
              <a:gdLst/>
              <a:ahLst/>
              <a:cxnLst/>
              <a:rect l="l" t="t" r="r" b="b"/>
              <a:pathLst>
                <a:path w="6950" h="4865" extrusionOk="0">
                  <a:moveTo>
                    <a:pt x="5010" y="1"/>
                  </a:moveTo>
                  <a:cubicBezTo>
                    <a:pt x="4786" y="1"/>
                    <a:pt x="4536" y="53"/>
                    <a:pt x="4262" y="175"/>
                  </a:cubicBezTo>
                  <a:cubicBezTo>
                    <a:pt x="2787" y="831"/>
                    <a:pt x="3065" y="3306"/>
                    <a:pt x="4803" y="3667"/>
                  </a:cubicBezTo>
                  <a:cubicBezTo>
                    <a:pt x="4999" y="3699"/>
                    <a:pt x="5213" y="3732"/>
                    <a:pt x="5376" y="3749"/>
                  </a:cubicBezTo>
                  <a:cubicBezTo>
                    <a:pt x="4917" y="3831"/>
                    <a:pt x="4475" y="3978"/>
                    <a:pt x="4065" y="4191"/>
                  </a:cubicBezTo>
                  <a:cubicBezTo>
                    <a:pt x="3918" y="4273"/>
                    <a:pt x="3672" y="4339"/>
                    <a:pt x="3639" y="4355"/>
                  </a:cubicBezTo>
                  <a:cubicBezTo>
                    <a:pt x="3185" y="4527"/>
                    <a:pt x="2755" y="4603"/>
                    <a:pt x="2368" y="4603"/>
                  </a:cubicBezTo>
                  <a:cubicBezTo>
                    <a:pt x="1539" y="4603"/>
                    <a:pt x="902" y="4256"/>
                    <a:pt x="623" y="3765"/>
                  </a:cubicBezTo>
                  <a:cubicBezTo>
                    <a:pt x="377" y="3355"/>
                    <a:pt x="361" y="2863"/>
                    <a:pt x="574" y="2454"/>
                  </a:cubicBezTo>
                  <a:cubicBezTo>
                    <a:pt x="590" y="2437"/>
                    <a:pt x="590" y="2437"/>
                    <a:pt x="590" y="2421"/>
                  </a:cubicBezTo>
                  <a:cubicBezTo>
                    <a:pt x="803" y="2106"/>
                    <a:pt x="1139" y="1959"/>
                    <a:pt x="1452" y="1959"/>
                  </a:cubicBezTo>
                  <a:cubicBezTo>
                    <a:pt x="1742" y="1959"/>
                    <a:pt x="2013" y="2086"/>
                    <a:pt x="2147" y="2323"/>
                  </a:cubicBezTo>
                  <a:cubicBezTo>
                    <a:pt x="2262" y="2454"/>
                    <a:pt x="2311" y="2618"/>
                    <a:pt x="2311" y="2798"/>
                  </a:cubicBezTo>
                  <a:cubicBezTo>
                    <a:pt x="2311" y="2945"/>
                    <a:pt x="2262" y="3093"/>
                    <a:pt x="2147" y="3208"/>
                  </a:cubicBezTo>
                  <a:cubicBezTo>
                    <a:pt x="2033" y="3304"/>
                    <a:pt x="1975" y="3335"/>
                    <a:pt x="1946" y="3335"/>
                  </a:cubicBezTo>
                  <a:cubicBezTo>
                    <a:pt x="1921" y="3335"/>
                    <a:pt x="1918" y="3312"/>
                    <a:pt x="1918" y="3290"/>
                  </a:cubicBezTo>
                  <a:cubicBezTo>
                    <a:pt x="2035" y="3035"/>
                    <a:pt x="1743" y="2862"/>
                    <a:pt x="1489" y="2862"/>
                  </a:cubicBezTo>
                  <a:cubicBezTo>
                    <a:pt x="1318" y="2862"/>
                    <a:pt x="1164" y="2941"/>
                    <a:pt x="1164" y="3126"/>
                  </a:cubicBezTo>
                  <a:cubicBezTo>
                    <a:pt x="1153" y="3400"/>
                    <a:pt x="1392" y="3528"/>
                    <a:pt x="1645" y="3528"/>
                  </a:cubicBezTo>
                  <a:cubicBezTo>
                    <a:pt x="1769" y="3528"/>
                    <a:pt x="1897" y="3497"/>
                    <a:pt x="2000" y="3437"/>
                  </a:cubicBezTo>
                  <a:lnTo>
                    <a:pt x="2033" y="3421"/>
                  </a:lnTo>
                  <a:cubicBezTo>
                    <a:pt x="2065" y="3404"/>
                    <a:pt x="2082" y="3388"/>
                    <a:pt x="2098" y="3372"/>
                  </a:cubicBezTo>
                  <a:cubicBezTo>
                    <a:pt x="2410" y="3077"/>
                    <a:pt x="2442" y="2618"/>
                    <a:pt x="2197" y="2273"/>
                  </a:cubicBezTo>
                  <a:cubicBezTo>
                    <a:pt x="2058" y="2005"/>
                    <a:pt x="1742" y="1857"/>
                    <a:pt x="1404" y="1857"/>
                  </a:cubicBezTo>
                  <a:cubicBezTo>
                    <a:pt x="1062" y="1857"/>
                    <a:pt x="698" y="2009"/>
                    <a:pt x="475" y="2339"/>
                  </a:cubicBezTo>
                  <a:cubicBezTo>
                    <a:pt x="0" y="3093"/>
                    <a:pt x="213" y="4076"/>
                    <a:pt x="967" y="4568"/>
                  </a:cubicBezTo>
                  <a:cubicBezTo>
                    <a:pt x="1332" y="4766"/>
                    <a:pt x="1740" y="4865"/>
                    <a:pt x="2164" y="4865"/>
                  </a:cubicBezTo>
                  <a:cubicBezTo>
                    <a:pt x="2197" y="4865"/>
                    <a:pt x="2229" y="4864"/>
                    <a:pt x="2262" y="4863"/>
                  </a:cubicBezTo>
                  <a:cubicBezTo>
                    <a:pt x="3164" y="4830"/>
                    <a:pt x="3868" y="4339"/>
                    <a:pt x="5049" y="3978"/>
                  </a:cubicBezTo>
                  <a:cubicBezTo>
                    <a:pt x="5491" y="3880"/>
                    <a:pt x="5917" y="3814"/>
                    <a:pt x="6360" y="3781"/>
                  </a:cubicBezTo>
                  <a:cubicBezTo>
                    <a:pt x="6573" y="3765"/>
                    <a:pt x="6770" y="3699"/>
                    <a:pt x="6950" y="3601"/>
                  </a:cubicBezTo>
                  <a:lnTo>
                    <a:pt x="6950" y="3601"/>
                  </a:lnTo>
                  <a:cubicBezTo>
                    <a:pt x="6950" y="3601"/>
                    <a:pt x="6827" y="3630"/>
                    <a:pt x="6671" y="3630"/>
                  </a:cubicBezTo>
                  <a:cubicBezTo>
                    <a:pt x="6516" y="3630"/>
                    <a:pt x="6327" y="3601"/>
                    <a:pt x="6196" y="3486"/>
                  </a:cubicBezTo>
                  <a:cubicBezTo>
                    <a:pt x="5934" y="3257"/>
                    <a:pt x="5934" y="3339"/>
                    <a:pt x="5655" y="3257"/>
                  </a:cubicBezTo>
                  <a:cubicBezTo>
                    <a:pt x="5491" y="3208"/>
                    <a:pt x="5376" y="3060"/>
                    <a:pt x="5376" y="2896"/>
                  </a:cubicBezTo>
                  <a:cubicBezTo>
                    <a:pt x="5180" y="3060"/>
                    <a:pt x="5147" y="3339"/>
                    <a:pt x="5294" y="3552"/>
                  </a:cubicBezTo>
                  <a:cubicBezTo>
                    <a:pt x="5294" y="3552"/>
                    <a:pt x="4573" y="3552"/>
                    <a:pt x="4409" y="3175"/>
                  </a:cubicBezTo>
                  <a:cubicBezTo>
                    <a:pt x="4229" y="2814"/>
                    <a:pt x="4442" y="2814"/>
                    <a:pt x="4573" y="2732"/>
                  </a:cubicBezTo>
                  <a:cubicBezTo>
                    <a:pt x="4721" y="2650"/>
                    <a:pt x="4770" y="2503"/>
                    <a:pt x="4622" y="2306"/>
                  </a:cubicBezTo>
                  <a:cubicBezTo>
                    <a:pt x="4475" y="2093"/>
                    <a:pt x="4491" y="1732"/>
                    <a:pt x="4754" y="1716"/>
                  </a:cubicBezTo>
                  <a:cubicBezTo>
                    <a:pt x="4676" y="1547"/>
                    <a:pt x="4515" y="1450"/>
                    <a:pt x="4337" y="1450"/>
                  </a:cubicBezTo>
                  <a:cubicBezTo>
                    <a:pt x="4291" y="1450"/>
                    <a:pt x="4244" y="1457"/>
                    <a:pt x="4196" y="1470"/>
                  </a:cubicBezTo>
                  <a:cubicBezTo>
                    <a:pt x="3770" y="1536"/>
                    <a:pt x="3770" y="2142"/>
                    <a:pt x="3770" y="2142"/>
                  </a:cubicBezTo>
                  <a:cubicBezTo>
                    <a:pt x="3770" y="2142"/>
                    <a:pt x="3475" y="1405"/>
                    <a:pt x="3950" y="1028"/>
                  </a:cubicBezTo>
                  <a:cubicBezTo>
                    <a:pt x="4141" y="881"/>
                    <a:pt x="4293" y="826"/>
                    <a:pt x="4410" y="826"/>
                  </a:cubicBezTo>
                  <a:cubicBezTo>
                    <a:pt x="4596" y="826"/>
                    <a:pt x="4697" y="963"/>
                    <a:pt x="4737" y="1093"/>
                  </a:cubicBezTo>
                  <a:cubicBezTo>
                    <a:pt x="4790" y="1279"/>
                    <a:pt x="4886" y="1432"/>
                    <a:pt x="5033" y="1432"/>
                  </a:cubicBezTo>
                  <a:cubicBezTo>
                    <a:pt x="5068" y="1432"/>
                    <a:pt x="5106" y="1423"/>
                    <a:pt x="5147" y="1405"/>
                  </a:cubicBezTo>
                  <a:cubicBezTo>
                    <a:pt x="5276" y="1340"/>
                    <a:pt x="5392" y="1247"/>
                    <a:pt x="5488" y="1247"/>
                  </a:cubicBezTo>
                  <a:cubicBezTo>
                    <a:pt x="5538" y="1247"/>
                    <a:pt x="5583" y="1272"/>
                    <a:pt x="5622" y="1339"/>
                  </a:cubicBezTo>
                  <a:cubicBezTo>
                    <a:pt x="5753" y="1585"/>
                    <a:pt x="5639" y="1896"/>
                    <a:pt x="5376" y="2011"/>
                  </a:cubicBezTo>
                  <a:cubicBezTo>
                    <a:pt x="5376" y="2011"/>
                    <a:pt x="5382" y="2011"/>
                    <a:pt x="5393" y="2011"/>
                  </a:cubicBezTo>
                  <a:cubicBezTo>
                    <a:pt x="5500" y="2011"/>
                    <a:pt x="6111" y="1984"/>
                    <a:pt x="6245" y="1372"/>
                  </a:cubicBezTo>
                  <a:cubicBezTo>
                    <a:pt x="6363" y="822"/>
                    <a:pt x="5896" y="1"/>
                    <a:pt x="501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7" name="Google Shape;3887;p5"/>
            <p:cNvSpPr/>
            <p:nvPr/>
          </p:nvSpPr>
          <p:spPr>
            <a:xfrm>
              <a:off x="7773669" y="4970486"/>
              <a:ext cx="151960" cy="108095"/>
            </a:xfrm>
            <a:custGeom>
              <a:avLst/>
              <a:gdLst/>
              <a:ahLst/>
              <a:cxnLst/>
              <a:rect l="l" t="t" r="r" b="b"/>
              <a:pathLst>
                <a:path w="4656" h="3312" extrusionOk="0">
                  <a:moveTo>
                    <a:pt x="836" y="1"/>
                  </a:moveTo>
                  <a:cubicBezTo>
                    <a:pt x="836" y="1"/>
                    <a:pt x="0" y="919"/>
                    <a:pt x="558" y="1722"/>
                  </a:cubicBezTo>
                  <a:cubicBezTo>
                    <a:pt x="869" y="2181"/>
                    <a:pt x="1377" y="2459"/>
                    <a:pt x="1934" y="2492"/>
                  </a:cubicBezTo>
                  <a:cubicBezTo>
                    <a:pt x="1869" y="2492"/>
                    <a:pt x="1475" y="2492"/>
                    <a:pt x="1295" y="2722"/>
                  </a:cubicBezTo>
                  <a:cubicBezTo>
                    <a:pt x="1180" y="2885"/>
                    <a:pt x="1131" y="3099"/>
                    <a:pt x="1164" y="3312"/>
                  </a:cubicBezTo>
                  <a:cubicBezTo>
                    <a:pt x="1215" y="3223"/>
                    <a:pt x="1304" y="3164"/>
                    <a:pt x="1395" y="3164"/>
                  </a:cubicBezTo>
                  <a:cubicBezTo>
                    <a:pt x="1422" y="3164"/>
                    <a:pt x="1449" y="3169"/>
                    <a:pt x="1475" y="3180"/>
                  </a:cubicBezTo>
                  <a:cubicBezTo>
                    <a:pt x="1589" y="3215"/>
                    <a:pt x="1750" y="3288"/>
                    <a:pt x="1932" y="3288"/>
                  </a:cubicBezTo>
                  <a:cubicBezTo>
                    <a:pt x="2091" y="3288"/>
                    <a:pt x="2267" y="3233"/>
                    <a:pt x="2443" y="3049"/>
                  </a:cubicBezTo>
                  <a:cubicBezTo>
                    <a:pt x="2820" y="2640"/>
                    <a:pt x="3311" y="2869"/>
                    <a:pt x="4655" y="2164"/>
                  </a:cubicBezTo>
                  <a:cubicBezTo>
                    <a:pt x="4655" y="2164"/>
                    <a:pt x="4655" y="2164"/>
                    <a:pt x="4655" y="2164"/>
                  </a:cubicBezTo>
                  <a:cubicBezTo>
                    <a:pt x="4631" y="2164"/>
                    <a:pt x="3916" y="2456"/>
                    <a:pt x="3114" y="2456"/>
                  </a:cubicBezTo>
                  <a:cubicBezTo>
                    <a:pt x="2651" y="2456"/>
                    <a:pt x="2158" y="2358"/>
                    <a:pt x="1754" y="2049"/>
                  </a:cubicBezTo>
                  <a:cubicBezTo>
                    <a:pt x="1115" y="1574"/>
                    <a:pt x="771" y="787"/>
                    <a:pt x="83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8" name="Google Shape;3888;p5"/>
            <p:cNvSpPr/>
            <p:nvPr/>
          </p:nvSpPr>
          <p:spPr>
            <a:xfrm>
              <a:off x="7974259" y="4728186"/>
              <a:ext cx="145041" cy="205420"/>
            </a:xfrm>
            <a:custGeom>
              <a:avLst/>
              <a:gdLst/>
              <a:ahLst/>
              <a:cxnLst/>
              <a:rect l="l" t="t" r="r" b="b"/>
              <a:pathLst>
                <a:path w="4444" h="6294" extrusionOk="0">
                  <a:moveTo>
                    <a:pt x="2633" y="1"/>
                  </a:moveTo>
                  <a:cubicBezTo>
                    <a:pt x="2137" y="1"/>
                    <a:pt x="1621" y="203"/>
                    <a:pt x="1280" y="606"/>
                  </a:cubicBezTo>
                  <a:cubicBezTo>
                    <a:pt x="1" y="2245"/>
                    <a:pt x="903" y="4261"/>
                    <a:pt x="1657" y="5113"/>
                  </a:cubicBezTo>
                  <a:cubicBezTo>
                    <a:pt x="2083" y="5638"/>
                    <a:pt x="2640" y="6048"/>
                    <a:pt x="3279" y="6294"/>
                  </a:cubicBezTo>
                  <a:cubicBezTo>
                    <a:pt x="2689" y="6031"/>
                    <a:pt x="2181" y="5622"/>
                    <a:pt x="1788" y="5146"/>
                  </a:cubicBezTo>
                  <a:cubicBezTo>
                    <a:pt x="1509" y="4753"/>
                    <a:pt x="1296" y="4310"/>
                    <a:pt x="1165" y="3851"/>
                  </a:cubicBezTo>
                  <a:cubicBezTo>
                    <a:pt x="1017" y="3327"/>
                    <a:pt x="968" y="2769"/>
                    <a:pt x="1001" y="2212"/>
                  </a:cubicBezTo>
                  <a:cubicBezTo>
                    <a:pt x="1132" y="753"/>
                    <a:pt x="1968" y="196"/>
                    <a:pt x="2722" y="163"/>
                  </a:cubicBezTo>
                  <a:cubicBezTo>
                    <a:pt x="3066" y="180"/>
                    <a:pt x="3394" y="311"/>
                    <a:pt x="3640" y="557"/>
                  </a:cubicBezTo>
                  <a:cubicBezTo>
                    <a:pt x="4296" y="1114"/>
                    <a:pt x="3935" y="2048"/>
                    <a:pt x="3394" y="2278"/>
                  </a:cubicBezTo>
                  <a:cubicBezTo>
                    <a:pt x="3275" y="2345"/>
                    <a:pt x="3144" y="2378"/>
                    <a:pt x="3012" y="2378"/>
                  </a:cubicBezTo>
                  <a:cubicBezTo>
                    <a:pt x="2890" y="2378"/>
                    <a:pt x="2767" y="2350"/>
                    <a:pt x="2656" y="2294"/>
                  </a:cubicBezTo>
                  <a:cubicBezTo>
                    <a:pt x="2476" y="2212"/>
                    <a:pt x="2361" y="2032"/>
                    <a:pt x="2329" y="1835"/>
                  </a:cubicBezTo>
                  <a:cubicBezTo>
                    <a:pt x="2329" y="1737"/>
                    <a:pt x="2357" y="1715"/>
                    <a:pt x="2410" y="1715"/>
                  </a:cubicBezTo>
                  <a:cubicBezTo>
                    <a:pt x="2455" y="1715"/>
                    <a:pt x="2519" y="1731"/>
                    <a:pt x="2598" y="1731"/>
                  </a:cubicBezTo>
                  <a:cubicBezTo>
                    <a:pt x="2658" y="1731"/>
                    <a:pt x="2727" y="1722"/>
                    <a:pt x="2804" y="1688"/>
                  </a:cubicBezTo>
                  <a:cubicBezTo>
                    <a:pt x="3001" y="1573"/>
                    <a:pt x="3050" y="1294"/>
                    <a:pt x="2886" y="1130"/>
                  </a:cubicBezTo>
                  <a:cubicBezTo>
                    <a:pt x="2812" y="1056"/>
                    <a:pt x="2710" y="1016"/>
                    <a:pt x="2607" y="1016"/>
                  </a:cubicBezTo>
                  <a:cubicBezTo>
                    <a:pt x="2411" y="1016"/>
                    <a:pt x="2207" y="1159"/>
                    <a:pt x="2165" y="1491"/>
                  </a:cubicBezTo>
                  <a:cubicBezTo>
                    <a:pt x="2132" y="1737"/>
                    <a:pt x="2214" y="1983"/>
                    <a:pt x="2378" y="2147"/>
                  </a:cubicBezTo>
                  <a:cubicBezTo>
                    <a:pt x="2394" y="2179"/>
                    <a:pt x="2427" y="2196"/>
                    <a:pt x="2443" y="2212"/>
                  </a:cubicBezTo>
                  <a:lnTo>
                    <a:pt x="2509" y="2261"/>
                  </a:lnTo>
                  <a:lnTo>
                    <a:pt x="2558" y="2294"/>
                  </a:lnTo>
                  <a:lnTo>
                    <a:pt x="2591" y="2327"/>
                  </a:lnTo>
                  <a:lnTo>
                    <a:pt x="2624" y="2343"/>
                  </a:lnTo>
                  <a:cubicBezTo>
                    <a:pt x="2755" y="2409"/>
                    <a:pt x="2894" y="2442"/>
                    <a:pt x="3031" y="2442"/>
                  </a:cubicBezTo>
                  <a:cubicBezTo>
                    <a:pt x="3169" y="2442"/>
                    <a:pt x="3304" y="2409"/>
                    <a:pt x="3427" y="2343"/>
                  </a:cubicBezTo>
                  <a:cubicBezTo>
                    <a:pt x="4017" y="2130"/>
                    <a:pt x="4443" y="1081"/>
                    <a:pt x="3755" y="458"/>
                  </a:cubicBezTo>
                  <a:cubicBezTo>
                    <a:pt x="3480" y="153"/>
                    <a:pt x="3064" y="1"/>
                    <a:pt x="26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9" name="Google Shape;3889;p5"/>
            <p:cNvSpPr/>
            <p:nvPr/>
          </p:nvSpPr>
          <p:spPr>
            <a:xfrm>
              <a:off x="7131690" y="5155345"/>
              <a:ext cx="63154" cy="250101"/>
            </a:xfrm>
            <a:custGeom>
              <a:avLst/>
              <a:gdLst/>
              <a:ahLst/>
              <a:cxnLst/>
              <a:rect l="l" t="t" r="r" b="b"/>
              <a:pathLst>
                <a:path w="1935" h="7663" extrusionOk="0">
                  <a:moveTo>
                    <a:pt x="1300" y="0"/>
                  </a:moveTo>
                  <a:cubicBezTo>
                    <a:pt x="984" y="0"/>
                    <a:pt x="738" y="369"/>
                    <a:pt x="738" y="369"/>
                  </a:cubicBezTo>
                  <a:cubicBezTo>
                    <a:pt x="1" y="1500"/>
                    <a:pt x="837" y="3286"/>
                    <a:pt x="984" y="5171"/>
                  </a:cubicBezTo>
                  <a:cubicBezTo>
                    <a:pt x="1132" y="7056"/>
                    <a:pt x="476" y="7663"/>
                    <a:pt x="476" y="7663"/>
                  </a:cubicBezTo>
                  <a:cubicBezTo>
                    <a:pt x="1164" y="7122"/>
                    <a:pt x="1328" y="5351"/>
                    <a:pt x="1197" y="3991"/>
                  </a:cubicBezTo>
                  <a:cubicBezTo>
                    <a:pt x="1066" y="2631"/>
                    <a:pt x="1082" y="1352"/>
                    <a:pt x="1345" y="1090"/>
                  </a:cubicBezTo>
                  <a:cubicBezTo>
                    <a:pt x="1607" y="828"/>
                    <a:pt x="1935" y="287"/>
                    <a:pt x="1509" y="57"/>
                  </a:cubicBezTo>
                  <a:cubicBezTo>
                    <a:pt x="1437" y="17"/>
                    <a:pt x="1367" y="0"/>
                    <a:pt x="130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0" name="Google Shape;3890;p5"/>
            <p:cNvSpPr/>
            <p:nvPr/>
          </p:nvSpPr>
          <p:spPr>
            <a:xfrm>
              <a:off x="7072322" y="5122251"/>
              <a:ext cx="278757" cy="332413"/>
            </a:xfrm>
            <a:custGeom>
              <a:avLst/>
              <a:gdLst/>
              <a:ahLst/>
              <a:cxnLst/>
              <a:rect l="l" t="t" r="r" b="b"/>
              <a:pathLst>
                <a:path w="8541" h="10185" extrusionOk="0">
                  <a:moveTo>
                    <a:pt x="6282" y="1"/>
                  </a:moveTo>
                  <a:cubicBezTo>
                    <a:pt x="6080" y="1"/>
                    <a:pt x="5874" y="24"/>
                    <a:pt x="5672" y="71"/>
                  </a:cubicBezTo>
                  <a:cubicBezTo>
                    <a:pt x="4491" y="334"/>
                    <a:pt x="3721" y="1579"/>
                    <a:pt x="3508" y="2841"/>
                  </a:cubicBezTo>
                  <a:cubicBezTo>
                    <a:pt x="3262" y="4153"/>
                    <a:pt x="3508" y="5382"/>
                    <a:pt x="3459" y="6480"/>
                  </a:cubicBezTo>
                  <a:cubicBezTo>
                    <a:pt x="3524" y="7480"/>
                    <a:pt x="3147" y="8447"/>
                    <a:pt x="2459" y="9136"/>
                  </a:cubicBezTo>
                  <a:cubicBezTo>
                    <a:pt x="1787" y="9758"/>
                    <a:pt x="918" y="10119"/>
                    <a:pt x="0" y="10185"/>
                  </a:cubicBezTo>
                  <a:cubicBezTo>
                    <a:pt x="935" y="10152"/>
                    <a:pt x="1820" y="9808"/>
                    <a:pt x="2508" y="9201"/>
                  </a:cubicBezTo>
                  <a:cubicBezTo>
                    <a:pt x="3246" y="8496"/>
                    <a:pt x="3655" y="7513"/>
                    <a:pt x="3606" y="6497"/>
                  </a:cubicBezTo>
                  <a:cubicBezTo>
                    <a:pt x="3672" y="5366"/>
                    <a:pt x="3426" y="4136"/>
                    <a:pt x="3672" y="2874"/>
                  </a:cubicBezTo>
                  <a:cubicBezTo>
                    <a:pt x="3918" y="1628"/>
                    <a:pt x="4590" y="465"/>
                    <a:pt x="5704" y="219"/>
                  </a:cubicBezTo>
                  <a:cubicBezTo>
                    <a:pt x="5836" y="186"/>
                    <a:pt x="5967" y="170"/>
                    <a:pt x="6098" y="153"/>
                  </a:cubicBezTo>
                  <a:cubicBezTo>
                    <a:pt x="6143" y="150"/>
                    <a:pt x="6187" y="148"/>
                    <a:pt x="6232" y="148"/>
                  </a:cubicBezTo>
                  <a:cubicBezTo>
                    <a:pt x="6629" y="148"/>
                    <a:pt x="7019" y="278"/>
                    <a:pt x="7344" y="514"/>
                  </a:cubicBezTo>
                  <a:cubicBezTo>
                    <a:pt x="8048" y="1088"/>
                    <a:pt x="7950" y="2333"/>
                    <a:pt x="7540" y="2710"/>
                  </a:cubicBezTo>
                  <a:cubicBezTo>
                    <a:pt x="7341" y="2888"/>
                    <a:pt x="7117" y="2961"/>
                    <a:pt x="6918" y="2961"/>
                  </a:cubicBezTo>
                  <a:cubicBezTo>
                    <a:pt x="6658" y="2961"/>
                    <a:pt x="6441" y="2837"/>
                    <a:pt x="6376" y="2661"/>
                  </a:cubicBezTo>
                  <a:lnTo>
                    <a:pt x="6376" y="2661"/>
                  </a:lnTo>
                  <a:cubicBezTo>
                    <a:pt x="6376" y="2661"/>
                    <a:pt x="6413" y="2666"/>
                    <a:pt x="6467" y="2666"/>
                  </a:cubicBezTo>
                  <a:cubicBezTo>
                    <a:pt x="6603" y="2666"/>
                    <a:pt x="6852" y="2633"/>
                    <a:pt x="6934" y="2399"/>
                  </a:cubicBezTo>
                  <a:cubicBezTo>
                    <a:pt x="7065" y="2087"/>
                    <a:pt x="6868" y="1743"/>
                    <a:pt x="6540" y="1678"/>
                  </a:cubicBezTo>
                  <a:cubicBezTo>
                    <a:pt x="6491" y="1664"/>
                    <a:pt x="6439" y="1657"/>
                    <a:pt x="6386" y="1657"/>
                  </a:cubicBezTo>
                  <a:cubicBezTo>
                    <a:pt x="6065" y="1657"/>
                    <a:pt x="5709" y="1911"/>
                    <a:pt x="5836" y="2432"/>
                  </a:cubicBezTo>
                  <a:cubicBezTo>
                    <a:pt x="5926" y="2815"/>
                    <a:pt x="6449" y="3112"/>
                    <a:pt x="6996" y="3112"/>
                  </a:cubicBezTo>
                  <a:cubicBezTo>
                    <a:pt x="7246" y="3112"/>
                    <a:pt x="7500" y="3051"/>
                    <a:pt x="7721" y="2907"/>
                  </a:cubicBezTo>
                  <a:cubicBezTo>
                    <a:pt x="8130" y="2677"/>
                    <a:pt x="8540" y="1973"/>
                    <a:pt x="8245" y="1186"/>
                  </a:cubicBezTo>
                  <a:cubicBezTo>
                    <a:pt x="8030" y="462"/>
                    <a:pt x="7190" y="1"/>
                    <a:pt x="62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1" name="Google Shape;3891;p5"/>
            <p:cNvSpPr/>
            <p:nvPr/>
          </p:nvSpPr>
          <p:spPr>
            <a:xfrm>
              <a:off x="7204439" y="5169053"/>
              <a:ext cx="81887" cy="68800"/>
            </a:xfrm>
            <a:custGeom>
              <a:avLst/>
              <a:gdLst/>
              <a:ahLst/>
              <a:cxnLst/>
              <a:rect l="l" t="t" r="r" b="b"/>
              <a:pathLst>
                <a:path w="2509" h="2108" extrusionOk="0">
                  <a:moveTo>
                    <a:pt x="710" y="1"/>
                  </a:moveTo>
                  <a:cubicBezTo>
                    <a:pt x="636" y="1"/>
                    <a:pt x="558" y="11"/>
                    <a:pt x="476" y="31"/>
                  </a:cubicBezTo>
                  <a:cubicBezTo>
                    <a:pt x="607" y="96"/>
                    <a:pt x="640" y="276"/>
                    <a:pt x="542" y="375"/>
                  </a:cubicBezTo>
                  <a:cubicBezTo>
                    <a:pt x="394" y="604"/>
                    <a:pt x="1" y="1309"/>
                    <a:pt x="558" y="1866"/>
                  </a:cubicBezTo>
                  <a:cubicBezTo>
                    <a:pt x="737" y="2045"/>
                    <a:pt x="989" y="2107"/>
                    <a:pt x="1253" y="2107"/>
                  </a:cubicBezTo>
                  <a:cubicBezTo>
                    <a:pt x="1789" y="2107"/>
                    <a:pt x="2377" y="1850"/>
                    <a:pt x="2509" y="1784"/>
                  </a:cubicBezTo>
                  <a:lnTo>
                    <a:pt x="2509" y="1784"/>
                  </a:lnTo>
                  <a:cubicBezTo>
                    <a:pt x="2509" y="1784"/>
                    <a:pt x="2475" y="1788"/>
                    <a:pt x="2421" y="1788"/>
                  </a:cubicBezTo>
                  <a:cubicBezTo>
                    <a:pt x="2204" y="1788"/>
                    <a:pt x="1653" y="1725"/>
                    <a:pt x="1574" y="1096"/>
                  </a:cubicBezTo>
                  <a:cubicBezTo>
                    <a:pt x="1489" y="401"/>
                    <a:pt x="1184" y="1"/>
                    <a:pt x="71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2" name="Google Shape;3892;p5"/>
            <p:cNvSpPr/>
            <p:nvPr/>
          </p:nvSpPr>
          <p:spPr>
            <a:xfrm>
              <a:off x="7208192" y="5173231"/>
              <a:ext cx="157868" cy="178723"/>
            </a:xfrm>
            <a:custGeom>
              <a:avLst/>
              <a:gdLst/>
              <a:ahLst/>
              <a:cxnLst/>
              <a:rect l="l" t="t" r="r" b="b"/>
              <a:pathLst>
                <a:path w="4837" h="5476" extrusionOk="0">
                  <a:moveTo>
                    <a:pt x="4361" y="1"/>
                  </a:moveTo>
                  <a:lnTo>
                    <a:pt x="4361" y="1"/>
                  </a:lnTo>
                  <a:cubicBezTo>
                    <a:pt x="4492" y="558"/>
                    <a:pt x="4279" y="1148"/>
                    <a:pt x="3820" y="1492"/>
                  </a:cubicBezTo>
                  <a:cubicBezTo>
                    <a:pt x="3017" y="2066"/>
                    <a:pt x="1918" y="1771"/>
                    <a:pt x="1000" y="2410"/>
                  </a:cubicBezTo>
                  <a:cubicBezTo>
                    <a:pt x="99" y="3033"/>
                    <a:pt x="197" y="3951"/>
                    <a:pt x="181" y="4459"/>
                  </a:cubicBezTo>
                  <a:cubicBezTo>
                    <a:pt x="197" y="4803"/>
                    <a:pt x="132" y="5148"/>
                    <a:pt x="1" y="5476"/>
                  </a:cubicBezTo>
                  <a:cubicBezTo>
                    <a:pt x="312" y="5279"/>
                    <a:pt x="476" y="4918"/>
                    <a:pt x="443" y="4558"/>
                  </a:cubicBezTo>
                  <a:cubicBezTo>
                    <a:pt x="443" y="3915"/>
                    <a:pt x="515" y="3186"/>
                    <a:pt x="711" y="3186"/>
                  </a:cubicBezTo>
                  <a:cubicBezTo>
                    <a:pt x="725" y="3186"/>
                    <a:pt x="739" y="3190"/>
                    <a:pt x="755" y="3197"/>
                  </a:cubicBezTo>
                  <a:cubicBezTo>
                    <a:pt x="984" y="3312"/>
                    <a:pt x="787" y="3558"/>
                    <a:pt x="705" y="3705"/>
                  </a:cubicBezTo>
                  <a:cubicBezTo>
                    <a:pt x="623" y="3853"/>
                    <a:pt x="460" y="4525"/>
                    <a:pt x="1181" y="4935"/>
                  </a:cubicBezTo>
                  <a:cubicBezTo>
                    <a:pt x="1181" y="4935"/>
                    <a:pt x="1181" y="4935"/>
                    <a:pt x="1181" y="4935"/>
                  </a:cubicBezTo>
                  <a:cubicBezTo>
                    <a:pt x="1190" y="4935"/>
                    <a:pt x="958" y="4422"/>
                    <a:pt x="1361" y="4148"/>
                  </a:cubicBezTo>
                  <a:cubicBezTo>
                    <a:pt x="1771" y="3869"/>
                    <a:pt x="2017" y="3705"/>
                    <a:pt x="1968" y="3132"/>
                  </a:cubicBezTo>
                  <a:cubicBezTo>
                    <a:pt x="1924" y="2608"/>
                    <a:pt x="2267" y="2175"/>
                    <a:pt x="2505" y="2175"/>
                  </a:cubicBezTo>
                  <a:cubicBezTo>
                    <a:pt x="2536" y="2175"/>
                    <a:pt x="2564" y="2182"/>
                    <a:pt x="2590" y="2197"/>
                  </a:cubicBezTo>
                  <a:cubicBezTo>
                    <a:pt x="2804" y="2345"/>
                    <a:pt x="2541" y="2558"/>
                    <a:pt x="2427" y="2607"/>
                  </a:cubicBezTo>
                  <a:cubicBezTo>
                    <a:pt x="2230" y="2722"/>
                    <a:pt x="2197" y="2984"/>
                    <a:pt x="2361" y="3148"/>
                  </a:cubicBezTo>
                  <a:cubicBezTo>
                    <a:pt x="2558" y="3394"/>
                    <a:pt x="2492" y="3705"/>
                    <a:pt x="2230" y="3804"/>
                  </a:cubicBezTo>
                  <a:cubicBezTo>
                    <a:pt x="2230" y="3804"/>
                    <a:pt x="2286" y="3810"/>
                    <a:pt x="2379" y="3810"/>
                  </a:cubicBezTo>
                  <a:cubicBezTo>
                    <a:pt x="2702" y="3810"/>
                    <a:pt x="3472" y="3732"/>
                    <a:pt x="3967" y="3033"/>
                  </a:cubicBezTo>
                  <a:cubicBezTo>
                    <a:pt x="4590" y="2148"/>
                    <a:pt x="4836" y="820"/>
                    <a:pt x="43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3" name="Google Shape;3893;p5"/>
            <p:cNvSpPr/>
            <p:nvPr/>
          </p:nvSpPr>
          <p:spPr>
            <a:xfrm>
              <a:off x="7322130" y="5123393"/>
              <a:ext cx="96346" cy="63708"/>
            </a:xfrm>
            <a:custGeom>
              <a:avLst/>
              <a:gdLst/>
              <a:ahLst/>
              <a:cxnLst/>
              <a:rect l="l" t="t" r="r" b="b"/>
              <a:pathLst>
                <a:path w="2952" h="1952" extrusionOk="0">
                  <a:moveTo>
                    <a:pt x="915" y="0"/>
                  </a:moveTo>
                  <a:cubicBezTo>
                    <a:pt x="652" y="0"/>
                    <a:pt x="349" y="26"/>
                    <a:pt x="1" y="85"/>
                  </a:cubicBezTo>
                  <a:cubicBezTo>
                    <a:pt x="411" y="135"/>
                    <a:pt x="755" y="413"/>
                    <a:pt x="919" y="790"/>
                  </a:cubicBezTo>
                  <a:cubicBezTo>
                    <a:pt x="1112" y="1305"/>
                    <a:pt x="1477" y="1951"/>
                    <a:pt x="2236" y="1951"/>
                  </a:cubicBezTo>
                  <a:cubicBezTo>
                    <a:pt x="2443" y="1951"/>
                    <a:pt x="2680" y="1903"/>
                    <a:pt x="2951" y="1790"/>
                  </a:cubicBezTo>
                  <a:cubicBezTo>
                    <a:pt x="2771" y="1725"/>
                    <a:pt x="2656" y="1561"/>
                    <a:pt x="2656" y="1380"/>
                  </a:cubicBezTo>
                  <a:cubicBezTo>
                    <a:pt x="2656" y="1096"/>
                    <a:pt x="2619" y="0"/>
                    <a:pt x="9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4" name="Google Shape;3894;p5"/>
            <p:cNvSpPr/>
            <p:nvPr/>
          </p:nvSpPr>
          <p:spPr>
            <a:xfrm>
              <a:off x="7408260" y="5122545"/>
              <a:ext cx="47651" cy="37207"/>
            </a:xfrm>
            <a:custGeom>
              <a:avLst/>
              <a:gdLst/>
              <a:ahLst/>
              <a:cxnLst/>
              <a:rect l="l" t="t" r="r" b="b"/>
              <a:pathLst>
                <a:path w="1460" h="1140" extrusionOk="0">
                  <a:moveTo>
                    <a:pt x="984" y="0"/>
                  </a:moveTo>
                  <a:cubicBezTo>
                    <a:pt x="812" y="0"/>
                    <a:pt x="653" y="142"/>
                    <a:pt x="640" y="325"/>
                  </a:cubicBezTo>
                  <a:cubicBezTo>
                    <a:pt x="640" y="488"/>
                    <a:pt x="773" y="593"/>
                    <a:pt x="908" y="593"/>
                  </a:cubicBezTo>
                  <a:cubicBezTo>
                    <a:pt x="963" y="593"/>
                    <a:pt x="1019" y="575"/>
                    <a:pt x="1066" y="538"/>
                  </a:cubicBezTo>
                  <a:cubicBezTo>
                    <a:pt x="1066" y="538"/>
                    <a:pt x="1181" y="357"/>
                    <a:pt x="1066" y="292"/>
                  </a:cubicBezTo>
                  <a:cubicBezTo>
                    <a:pt x="1038" y="275"/>
                    <a:pt x="1012" y="268"/>
                    <a:pt x="990" y="268"/>
                  </a:cubicBezTo>
                  <a:cubicBezTo>
                    <a:pt x="924" y="268"/>
                    <a:pt x="890" y="333"/>
                    <a:pt x="902" y="406"/>
                  </a:cubicBezTo>
                  <a:cubicBezTo>
                    <a:pt x="913" y="439"/>
                    <a:pt x="898" y="453"/>
                    <a:pt x="873" y="453"/>
                  </a:cubicBezTo>
                  <a:cubicBezTo>
                    <a:pt x="822" y="453"/>
                    <a:pt x="733" y="391"/>
                    <a:pt x="755" y="292"/>
                  </a:cubicBezTo>
                  <a:cubicBezTo>
                    <a:pt x="767" y="160"/>
                    <a:pt x="875" y="73"/>
                    <a:pt x="995" y="73"/>
                  </a:cubicBezTo>
                  <a:cubicBezTo>
                    <a:pt x="1041" y="73"/>
                    <a:pt x="1087" y="85"/>
                    <a:pt x="1132" y="111"/>
                  </a:cubicBezTo>
                  <a:cubicBezTo>
                    <a:pt x="1394" y="275"/>
                    <a:pt x="1312" y="849"/>
                    <a:pt x="739" y="898"/>
                  </a:cubicBezTo>
                  <a:cubicBezTo>
                    <a:pt x="724" y="899"/>
                    <a:pt x="710" y="900"/>
                    <a:pt x="695" y="900"/>
                  </a:cubicBezTo>
                  <a:cubicBezTo>
                    <a:pt x="336" y="900"/>
                    <a:pt x="17" y="521"/>
                    <a:pt x="17" y="521"/>
                  </a:cubicBezTo>
                  <a:lnTo>
                    <a:pt x="17" y="521"/>
                  </a:lnTo>
                  <a:cubicBezTo>
                    <a:pt x="1" y="702"/>
                    <a:pt x="83" y="882"/>
                    <a:pt x="230" y="1013"/>
                  </a:cubicBezTo>
                  <a:cubicBezTo>
                    <a:pt x="355" y="1096"/>
                    <a:pt x="499" y="1140"/>
                    <a:pt x="642" y="1140"/>
                  </a:cubicBezTo>
                  <a:cubicBezTo>
                    <a:pt x="725" y="1140"/>
                    <a:pt x="808" y="1125"/>
                    <a:pt x="886" y="1095"/>
                  </a:cubicBezTo>
                  <a:cubicBezTo>
                    <a:pt x="1099" y="1029"/>
                    <a:pt x="1279" y="865"/>
                    <a:pt x="1361" y="669"/>
                  </a:cubicBezTo>
                  <a:cubicBezTo>
                    <a:pt x="1460" y="423"/>
                    <a:pt x="1361" y="144"/>
                    <a:pt x="1116" y="29"/>
                  </a:cubicBezTo>
                  <a:cubicBezTo>
                    <a:pt x="1072" y="10"/>
                    <a:pt x="1028" y="0"/>
                    <a:pt x="98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5" name="Google Shape;3895;p5"/>
            <p:cNvSpPr/>
            <p:nvPr/>
          </p:nvSpPr>
          <p:spPr>
            <a:xfrm>
              <a:off x="6692487" y="5235307"/>
              <a:ext cx="208129" cy="327419"/>
            </a:xfrm>
            <a:custGeom>
              <a:avLst/>
              <a:gdLst/>
              <a:ahLst/>
              <a:cxnLst/>
              <a:rect l="l" t="t" r="r" b="b"/>
              <a:pathLst>
                <a:path w="6377" h="10032" extrusionOk="0">
                  <a:moveTo>
                    <a:pt x="5246" y="0"/>
                  </a:moveTo>
                  <a:lnTo>
                    <a:pt x="5246" y="0"/>
                  </a:lnTo>
                  <a:cubicBezTo>
                    <a:pt x="2885" y="656"/>
                    <a:pt x="4180" y="2180"/>
                    <a:pt x="4262" y="4409"/>
                  </a:cubicBezTo>
                  <a:cubicBezTo>
                    <a:pt x="4344" y="6262"/>
                    <a:pt x="3279" y="7966"/>
                    <a:pt x="1574" y="8688"/>
                  </a:cubicBezTo>
                  <a:cubicBezTo>
                    <a:pt x="230" y="9212"/>
                    <a:pt x="0" y="10032"/>
                    <a:pt x="0" y="10032"/>
                  </a:cubicBezTo>
                  <a:cubicBezTo>
                    <a:pt x="307" y="9493"/>
                    <a:pt x="661" y="9317"/>
                    <a:pt x="964" y="9317"/>
                  </a:cubicBezTo>
                  <a:cubicBezTo>
                    <a:pt x="1196" y="9317"/>
                    <a:pt x="1397" y="9419"/>
                    <a:pt x="1525" y="9540"/>
                  </a:cubicBezTo>
                  <a:cubicBezTo>
                    <a:pt x="1629" y="9632"/>
                    <a:pt x="1726" y="9662"/>
                    <a:pt x="1818" y="9662"/>
                  </a:cubicBezTo>
                  <a:cubicBezTo>
                    <a:pt x="1978" y="9662"/>
                    <a:pt x="2120" y="9572"/>
                    <a:pt x="2243" y="9572"/>
                  </a:cubicBezTo>
                  <a:cubicBezTo>
                    <a:pt x="2249" y="9572"/>
                    <a:pt x="2256" y="9572"/>
                    <a:pt x="2262" y="9573"/>
                  </a:cubicBezTo>
                  <a:cubicBezTo>
                    <a:pt x="2459" y="9589"/>
                    <a:pt x="2344" y="9802"/>
                    <a:pt x="2344" y="9802"/>
                  </a:cubicBezTo>
                  <a:cubicBezTo>
                    <a:pt x="2656" y="9638"/>
                    <a:pt x="2771" y="9229"/>
                    <a:pt x="2574" y="8917"/>
                  </a:cubicBezTo>
                  <a:cubicBezTo>
                    <a:pt x="2479" y="8782"/>
                    <a:pt x="2329" y="8691"/>
                    <a:pt x="2159" y="8691"/>
                  </a:cubicBezTo>
                  <a:cubicBezTo>
                    <a:pt x="2123" y="8691"/>
                    <a:pt x="2087" y="8695"/>
                    <a:pt x="2049" y="8704"/>
                  </a:cubicBezTo>
                  <a:cubicBezTo>
                    <a:pt x="2049" y="8704"/>
                    <a:pt x="2262" y="8655"/>
                    <a:pt x="3311" y="7786"/>
                  </a:cubicBezTo>
                  <a:cubicBezTo>
                    <a:pt x="4590" y="6737"/>
                    <a:pt x="4541" y="7098"/>
                    <a:pt x="5459" y="6606"/>
                  </a:cubicBezTo>
                  <a:cubicBezTo>
                    <a:pt x="6377" y="6114"/>
                    <a:pt x="6082" y="5131"/>
                    <a:pt x="6082" y="5131"/>
                  </a:cubicBezTo>
                  <a:lnTo>
                    <a:pt x="6082" y="5131"/>
                  </a:lnTo>
                  <a:cubicBezTo>
                    <a:pt x="6021" y="5252"/>
                    <a:pt x="5960" y="5429"/>
                    <a:pt x="5510" y="5429"/>
                  </a:cubicBezTo>
                  <a:cubicBezTo>
                    <a:pt x="5474" y="5429"/>
                    <a:pt x="5435" y="5428"/>
                    <a:pt x="5393" y="5426"/>
                  </a:cubicBezTo>
                  <a:cubicBezTo>
                    <a:pt x="5366" y="5424"/>
                    <a:pt x="5340" y="5422"/>
                    <a:pt x="5314" y="5422"/>
                  </a:cubicBezTo>
                  <a:cubicBezTo>
                    <a:pt x="4952" y="5422"/>
                    <a:pt x="4628" y="5629"/>
                    <a:pt x="4475" y="5950"/>
                  </a:cubicBezTo>
                  <a:cubicBezTo>
                    <a:pt x="4410" y="6065"/>
                    <a:pt x="4328" y="6163"/>
                    <a:pt x="4213" y="6245"/>
                  </a:cubicBezTo>
                  <a:cubicBezTo>
                    <a:pt x="4557" y="5917"/>
                    <a:pt x="4606" y="5131"/>
                    <a:pt x="4705" y="4491"/>
                  </a:cubicBezTo>
                  <a:cubicBezTo>
                    <a:pt x="4819" y="3852"/>
                    <a:pt x="5098" y="4065"/>
                    <a:pt x="5672" y="3672"/>
                  </a:cubicBezTo>
                  <a:cubicBezTo>
                    <a:pt x="6229" y="3295"/>
                    <a:pt x="5934" y="2787"/>
                    <a:pt x="5868" y="2656"/>
                  </a:cubicBezTo>
                  <a:cubicBezTo>
                    <a:pt x="5836" y="2508"/>
                    <a:pt x="5852" y="2361"/>
                    <a:pt x="5901" y="2213"/>
                  </a:cubicBezTo>
                  <a:lnTo>
                    <a:pt x="5901" y="2213"/>
                  </a:lnTo>
                  <a:cubicBezTo>
                    <a:pt x="5901" y="2213"/>
                    <a:pt x="5852" y="2328"/>
                    <a:pt x="5475" y="2377"/>
                  </a:cubicBezTo>
                  <a:cubicBezTo>
                    <a:pt x="5164" y="2426"/>
                    <a:pt x="4901" y="2656"/>
                    <a:pt x="4852" y="2967"/>
                  </a:cubicBezTo>
                  <a:cubicBezTo>
                    <a:pt x="4852" y="3114"/>
                    <a:pt x="4755" y="3293"/>
                    <a:pt x="4621" y="3293"/>
                  </a:cubicBezTo>
                  <a:cubicBezTo>
                    <a:pt x="4591" y="3293"/>
                    <a:pt x="4558" y="3284"/>
                    <a:pt x="4524" y="3262"/>
                  </a:cubicBezTo>
                  <a:cubicBezTo>
                    <a:pt x="4328" y="3164"/>
                    <a:pt x="4410" y="2869"/>
                    <a:pt x="4410" y="2869"/>
                  </a:cubicBezTo>
                  <a:cubicBezTo>
                    <a:pt x="4606" y="2295"/>
                    <a:pt x="5180" y="2508"/>
                    <a:pt x="5639" y="1820"/>
                  </a:cubicBezTo>
                  <a:cubicBezTo>
                    <a:pt x="6049" y="1213"/>
                    <a:pt x="5475" y="574"/>
                    <a:pt x="5278" y="410"/>
                  </a:cubicBezTo>
                  <a:cubicBezTo>
                    <a:pt x="5164" y="295"/>
                    <a:pt x="5147" y="115"/>
                    <a:pt x="524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6" name="Google Shape;3896;p5"/>
            <p:cNvSpPr/>
            <p:nvPr/>
          </p:nvSpPr>
          <p:spPr>
            <a:xfrm>
              <a:off x="6744903" y="5151722"/>
              <a:ext cx="96281" cy="351082"/>
            </a:xfrm>
            <a:custGeom>
              <a:avLst/>
              <a:gdLst/>
              <a:ahLst/>
              <a:cxnLst/>
              <a:rect l="l" t="t" r="r" b="b"/>
              <a:pathLst>
                <a:path w="2950" h="10757" extrusionOk="0">
                  <a:moveTo>
                    <a:pt x="1620" y="0"/>
                  </a:moveTo>
                  <a:cubicBezTo>
                    <a:pt x="1289" y="0"/>
                    <a:pt x="950" y="123"/>
                    <a:pt x="689" y="414"/>
                  </a:cubicBezTo>
                  <a:cubicBezTo>
                    <a:pt x="1" y="1234"/>
                    <a:pt x="148" y="2463"/>
                    <a:pt x="525" y="3512"/>
                  </a:cubicBezTo>
                  <a:cubicBezTo>
                    <a:pt x="1361" y="5561"/>
                    <a:pt x="2263" y="7511"/>
                    <a:pt x="1689" y="8954"/>
                  </a:cubicBezTo>
                  <a:cubicBezTo>
                    <a:pt x="1443" y="9708"/>
                    <a:pt x="935" y="10347"/>
                    <a:pt x="247" y="10757"/>
                  </a:cubicBezTo>
                  <a:cubicBezTo>
                    <a:pt x="951" y="10380"/>
                    <a:pt x="1492" y="9741"/>
                    <a:pt x="1771" y="8987"/>
                  </a:cubicBezTo>
                  <a:cubicBezTo>
                    <a:pt x="2394" y="7511"/>
                    <a:pt x="1509" y="5479"/>
                    <a:pt x="689" y="3446"/>
                  </a:cubicBezTo>
                  <a:cubicBezTo>
                    <a:pt x="312" y="2447"/>
                    <a:pt x="181" y="1250"/>
                    <a:pt x="788" y="512"/>
                  </a:cubicBezTo>
                  <a:cubicBezTo>
                    <a:pt x="1027" y="242"/>
                    <a:pt x="1344" y="126"/>
                    <a:pt x="1654" y="126"/>
                  </a:cubicBezTo>
                  <a:cubicBezTo>
                    <a:pt x="2171" y="126"/>
                    <a:pt x="2666" y="450"/>
                    <a:pt x="2738" y="922"/>
                  </a:cubicBezTo>
                  <a:cubicBezTo>
                    <a:pt x="2846" y="1447"/>
                    <a:pt x="2446" y="1928"/>
                    <a:pt x="1934" y="1928"/>
                  </a:cubicBezTo>
                  <a:cubicBezTo>
                    <a:pt x="1902" y="1928"/>
                    <a:pt x="1869" y="1926"/>
                    <a:pt x="1837" y="1922"/>
                  </a:cubicBezTo>
                  <a:lnTo>
                    <a:pt x="1820" y="1922"/>
                  </a:lnTo>
                  <a:lnTo>
                    <a:pt x="1755" y="1906"/>
                  </a:lnTo>
                  <a:cubicBezTo>
                    <a:pt x="1689" y="1873"/>
                    <a:pt x="1623" y="1824"/>
                    <a:pt x="1591" y="1758"/>
                  </a:cubicBezTo>
                  <a:cubicBezTo>
                    <a:pt x="1591" y="1758"/>
                    <a:pt x="1542" y="1709"/>
                    <a:pt x="1591" y="1660"/>
                  </a:cubicBezTo>
                  <a:cubicBezTo>
                    <a:pt x="1623" y="1627"/>
                    <a:pt x="1984" y="1643"/>
                    <a:pt x="2000" y="1332"/>
                  </a:cubicBezTo>
                  <a:cubicBezTo>
                    <a:pt x="2011" y="1080"/>
                    <a:pt x="1807" y="916"/>
                    <a:pt x="1598" y="916"/>
                  </a:cubicBezTo>
                  <a:cubicBezTo>
                    <a:pt x="1481" y="916"/>
                    <a:pt x="1362" y="968"/>
                    <a:pt x="1279" y="1086"/>
                  </a:cubicBezTo>
                  <a:cubicBezTo>
                    <a:pt x="1069" y="1345"/>
                    <a:pt x="1370" y="1971"/>
                    <a:pt x="1914" y="1971"/>
                  </a:cubicBezTo>
                  <a:cubicBezTo>
                    <a:pt x="1921" y="1971"/>
                    <a:pt x="1928" y="1971"/>
                    <a:pt x="1935" y="1971"/>
                  </a:cubicBezTo>
                  <a:cubicBezTo>
                    <a:pt x="1944" y="1971"/>
                    <a:pt x="1952" y="1972"/>
                    <a:pt x="1961" y="1972"/>
                  </a:cubicBezTo>
                  <a:cubicBezTo>
                    <a:pt x="2522" y="1972"/>
                    <a:pt x="2949" y="1455"/>
                    <a:pt x="2836" y="906"/>
                  </a:cubicBezTo>
                  <a:cubicBezTo>
                    <a:pt x="2763" y="383"/>
                    <a:pt x="2203" y="0"/>
                    <a:pt x="16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7" name="Google Shape;3897;p5"/>
            <p:cNvSpPr/>
            <p:nvPr/>
          </p:nvSpPr>
          <p:spPr>
            <a:xfrm>
              <a:off x="6667878" y="5138994"/>
              <a:ext cx="90439" cy="265930"/>
            </a:xfrm>
            <a:custGeom>
              <a:avLst/>
              <a:gdLst/>
              <a:ahLst/>
              <a:cxnLst/>
              <a:rect l="l" t="t" r="r" b="b"/>
              <a:pathLst>
                <a:path w="2771" h="8148" extrusionOk="0">
                  <a:moveTo>
                    <a:pt x="689" y="1"/>
                  </a:moveTo>
                  <a:lnTo>
                    <a:pt x="689" y="1"/>
                  </a:lnTo>
                  <a:cubicBezTo>
                    <a:pt x="689" y="1"/>
                    <a:pt x="66" y="181"/>
                    <a:pt x="197" y="1066"/>
                  </a:cubicBezTo>
                  <a:cubicBezTo>
                    <a:pt x="345" y="1968"/>
                    <a:pt x="1049" y="2443"/>
                    <a:pt x="1459" y="2902"/>
                  </a:cubicBezTo>
                  <a:cubicBezTo>
                    <a:pt x="1803" y="3263"/>
                    <a:pt x="2459" y="4131"/>
                    <a:pt x="2131" y="4967"/>
                  </a:cubicBezTo>
                  <a:cubicBezTo>
                    <a:pt x="2033" y="5197"/>
                    <a:pt x="1902" y="5394"/>
                    <a:pt x="1721" y="5557"/>
                  </a:cubicBezTo>
                  <a:cubicBezTo>
                    <a:pt x="1148" y="6066"/>
                    <a:pt x="754" y="6328"/>
                    <a:pt x="443" y="6754"/>
                  </a:cubicBezTo>
                  <a:cubicBezTo>
                    <a:pt x="148" y="7164"/>
                    <a:pt x="0" y="7639"/>
                    <a:pt x="0" y="8147"/>
                  </a:cubicBezTo>
                  <a:cubicBezTo>
                    <a:pt x="0" y="8000"/>
                    <a:pt x="66" y="6934"/>
                    <a:pt x="1197" y="6131"/>
                  </a:cubicBezTo>
                  <a:cubicBezTo>
                    <a:pt x="2508" y="5230"/>
                    <a:pt x="2771" y="4295"/>
                    <a:pt x="2328" y="2902"/>
                  </a:cubicBezTo>
                  <a:cubicBezTo>
                    <a:pt x="1803" y="1279"/>
                    <a:pt x="361" y="1099"/>
                    <a:pt x="6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8" name="Google Shape;3898;p5"/>
            <p:cNvSpPr/>
            <p:nvPr/>
          </p:nvSpPr>
          <p:spPr>
            <a:xfrm>
              <a:off x="6777018" y="4830896"/>
              <a:ext cx="79374" cy="178135"/>
            </a:xfrm>
            <a:custGeom>
              <a:avLst/>
              <a:gdLst/>
              <a:ahLst/>
              <a:cxnLst/>
              <a:rect l="l" t="t" r="r" b="b"/>
              <a:pathLst>
                <a:path w="2432" h="5458" extrusionOk="0">
                  <a:moveTo>
                    <a:pt x="1441" y="0"/>
                  </a:moveTo>
                  <a:cubicBezTo>
                    <a:pt x="1406" y="0"/>
                    <a:pt x="1373" y="6"/>
                    <a:pt x="1344" y="16"/>
                  </a:cubicBezTo>
                  <a:cubicBezTo>
                    <a:pt x="1033" y="114"/>
                    <a:pt x="951" y="376"/>
                    <a:pt x="1115" y="737"/>
                  </a:cubicBezTo>
                  <a:cubicBezTo>
                    <a:pt x="1279" y="1098"/>
                    <a:pt x="1787" y="1147"/>
                    <a:pt x="1656" y="2802"/>
                  </a:cubicBezTo>
                  <a:cubicBezTo>
                    <a:pt x="1525" y="4474"/>
                    <a:pt x="0" y="5458"/>
                    <a:pt x="0" y="5458"/>
                  </a:cubicBezTo>
                  <a:cubicBezTo>
                    <a:pt x="262" y="5409"/>
                    <a:pt x="1820" y="4458"/>
                    <a:pt x="2147" y="2425"/>
                  </a:cubicBezTo>
                  <a:cubicBezTo>
                    <a:pt x="2431" y="573"/>
                    <a:pt x="1803" y="0"/>
                    <a:pt x="144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9" name="Google Shape;3899;p5"/>
            <p:cNvSpPr/>
            <p:nvPr/>
          </p:nvSpPr>
          <p:spPr>
            <a:xfrm>
              <a:off x="6719772" y="4782299"/>
              <a:ext cx="171739" cy="231563"/>
            </a:xfrm>
            <a:custGeom>
              <a:avLst/>
              <a:gdLst/>
              <a:ahLst/>
              <a:cxnLst/>
              <a:rect l="l" t="t" r="r" b="b"/>
              <a:pathLst>
                <a:path w="5262" h="7095" extrusionOk="0">
                  <a:moveTo>
                    <a:pt x="1672" y="1"/>
                  </a:moveTo>
                  <a:cubicBezTo>
                    <a:pt x="1284" y="1"/>
                    <a:pt x="856" y="89"/>
                    <a:pt x="476" y="374"/>
                  </a:cubicBezTo>
                  <a:cubicBezTo>
                    <a:pt x="164" y="653"/>
                    <a:pt x="0" y="1062"/>
                    <a:pt x="33" y="1472"/>
                  </a:cubicBezTo>
                  <a:cubicBezTo>
                    <a:pt x="104" y="1984"/>
                    <a:pt x="619" y="2422"/>
                    <a:pt x="1226" y="2422"/>
                  </a:cubicBezTo>
                  <a:cubicBezTo>
                    <a:pt x="1318" y="2422"/>
                    <a:pt x="1413" y="2412"/>
                    <a:pt x="1508" y="2390"/>
                  </a:cubicBezTo>
                  <a:cubicBezTo>
                    <a:pt x="1607" y="2357"/>
                    <a:pt x="1705" y="2324"/>
                    <a:pt x="1803" y="2275"/>
                  </a:cubicBezTo>
                  <a:lnTo>
                    <a:pt x="1820" y="2275"/>
                  </a:lnTo>
                  <a:lnTo>
                    <a:pt x="1836" y="2259"/>
                  </a:lnTo>
                  <a:cubicBezTo>
                    <a:pt x="2148" y="2095"/>
                    <a:pt x="2312" y="1767"/>
                    <a:pt x="2246" y="1439"/>
                  </a:cubicBezTo>
                  <a:cubicBezTo>
                    <a:pt x="2196" y="1102"/>
                    <a:pt x="1918" y="879"/>
                    <a:pt x="1607" y="879"/>
                  </a:cubicBezTo>
                  <a:cubicBezTo>
                    <a:pt x="1509" y="879"/>
                    <a:pt x="1409" y="901"/>
                    <a:pt x="1312" y="948"/>
                  </a:cubicBezTo>
                  <a:cubicBezTo>
                    <a:pt x="951" y="1144"/>
                    <a:pt x="1066" y="1702"/>
                    <a:pt x="1476" y="1751"/>
                  </a:cubicBezTo>
                  <a:cubicBezTo>
                    <a:pt x="1506" y="1758"/>
                    <a:pt x="1537" y="1762"/>
                    <a:pt x="1566" y="1762"/>
                  </a:cubicBezTo>
                  <a:cubicBezTo>
                    <a:pt x="1788" y="1762"/>
                    <a:pt x="1963" y="1556"/>
                    <a:pt x="1935" y="1325"/>
                  </a:cubicBezTo>
                  <a:cubicBezTo>
                    <a:pt x="1928" y="1286"/>
                    <a:pt x="1952" y="1252"/>
                    <a:pt x="1986" y="1252"/>
                  </a:cubicBezTo>
                  <a:cubicBezTo>
                    <a:pt x="2038" y="1252"/>
                    <a:pt x="2111" y="1330"/>
                    <a:pt x="2131" y="1587"/>
                  </a:cubicBezTo>
                  <a:cubicBezTo>
                    <a:pt x="2148" y="1702"/>
                    <a:pt x="2131" y="1833"/>
                    <a:pt x="2066" y="1947"/>
                  </a:cubicBezTo>
                  <a:cubicBezTo>
                    <a:pt x="1933" y="2168"/>
                    <a:pt x="1681" y="2297"/>
                    <a:pt x="1430" y="2297"/>
                  </a:cubicBezTo>
                  <a:cubicBezTo>
                    <a:pt x="1401" y="2297"/>
                    <a:pt x="1373" y="2295"/>
                    <a:pt x="1344" y="2292"/>
                  </a:cubicBezTo>
                  <a:cubicBezTo>
                    <a:pt x="1334" y="2292"/>
                    <a:pt x="1323" y="2292"/>
                    <a:pt x="1312" y="2292"/>
                  </a:cubicBezTo>
                  <a:cubicBezTo>
                    <a:pt x="609" y="2292"/>
                    <a:pt x="141" y="1233"/>
                    <a:pt x="787" y="603"/>
                  </a:cubicBezTo>
                  <a:cubicBezTo>
                    <a:pt x="1051" y="310"/>
                    <a:pt x="1436" y="184"/>
                    <a:pt x="1851" y="184"/>
                  </a:cubicBezTo>
                  <a:cubicBezTo>
                    <a:pt x="2365" y="184"/>
                    <a:pt x="2925" y="377"/>
                    <a:pt x="3361" y="685"/>
                  </a:cubicBezTo>
                  <a:cubicBezTo>
                    <a:pt x="5065" y="1980"/>
                    <a:pt x="4819" y="4242"/>
                    <a:pt x="4328" y="5390"/>
                  </a:cubicBezTo>
                  <a:cubicBezTo>
                    <a:pt x="4049" y="6078"/>
                    <a:pt x="3590" y="6668"/>
                    <a:pt x="3000" y="7094"/>
                  </a:cubicBezTo>
                  <a:cubicBezTo>
                    <a:pt x="3623" y="6684"/>
                    <a:pt x="4098" y="6111"/>
                    <a:pt x="4410" y="5439"/>
                  </a:cubicBezTo>
                  <a:cubicBezTo>
                    <a:pt x="4951" y="4291"/>
                    <a:pt x="5262" y="1915"/>
                    <a:pt x="3459" y="554"/>
                  </a:cubicBezTo>
                  <a:cubicBezTo>
                    <a:pt x="3098" y="292"/>
                    <a:pt x="2689" y="128"/>
                    <a:pt x="2262" y="62"/>
                  </a:cubicBezTo>
                  <a:cubicBezTo>
                    <a:pt x="2088" y="27"/>
                    <a:pt x="1886" y="1"/>
                    <a:pt x="16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0" name="Google Shape;3900;p5"/>
            <p:cNvSpPr/>
            <p:nvPr/>
          </p:nvSpPr>
          <p:spPr>
            <a:xfrm>
              <a:off x="6758806" y="4601911"/>
              <a:ext cx="169617" cy="267497"/>
            </a:xfrm>
            <a:custGeom>
              <a:avLst/>
              <a:gdLst/>
              <a:ahLst/>
              <a:cxnLst/>
              <a:rect l="l" t="t" r="r" b="b"/>
              <a:pathLst>
                <a:path w="5197" h="8196" extrusionOk="0">
                  <a:moveTo>
                    <a:pt x="1083" y="0"/>
                  </a:moveTo>
                  <a:lnTo>
                    <a:pt x="1083" y="0"/>
                  </a:lnTo>
                  <a:cubicBezTo>
                    <a:pt x="1" y="2852"/>
                    <a:pt x="1279" y="4376"/>
                    <a:pt x="2525" y="5606"/>
                  </a:cubicBezTo>
                  <a:cubicBezTo>
                    <a:pt x="3787" y="6852"/>
                    <a:pt x="3738" y="8196"/>
                    <a:pt x="3738" y="8196"/>
                  </a:cubicBezTo>
                  <a:cubicBezTo>
                    <a:pt x="4656" y="7294"/>
                    <a:pt x="3591" y="5589"/>
                    <a:pt x="4459" y="4245"/>
                  </a:cubicBezTo>
                  <a:cubicBezTo>
                    <a:pt x="5197" y="3082"/>
                    <a:pt x="4230" y="2573"/>
                    <a:pt x="4230" y="2573"/>
                  </a:cubicBezTo>
                  <a:cubicBezTo>
                    <a:pt x="3820" y="3147"/>
                    <a:pt x="3361" y="3000"/>
                    <a:pt x="3001" y="3737"/>
                  </a:cubicBezTo>
                  <a:cubicBezTo>
                    <a:pt x="2656" y="4442"/>
                    <a:pt x="3263" y="5803"/>
                    <a:pt x="3263" y="5803"/>
                  </a:cubicBezTo>
                  <a:cubicBezTo>
                    <a:pt x="2066" y="4934"/>
                    <a:pt x="2296" y="4147"/>
                    <a:pt x="2640" y="3754"/>
                  </a:cubicBezTo>
                  <a:cubicBezTo>
                    <a:pt x="2984" y="3360"/>
                    <a:pt x="2509" y="3000"/>
                    <a:pt x="2525" y="2787"/>
                  </a:cubicBezTo>
                  <a:cubicBezTo>
                    <a:pt x="2542" y="2639"/>
                    <a:pt x="2574" y="2491"/>
                    <a:pt x="2640" y="2360"/>
                  </a:cubicBezTo>
                  <a:cubicBezTo>
                    <a:pt x="2640" y="2360"/>
                    <a:pt x="2567" y="2315"/>
                    <a:pt x="2436" y="2315"/>
                  </a:cubicBezTo>
                  <a:cubicBezTo>
                    <a:pt x="2318" y="2315"/>
                    <a:pt x="2153" y="2352"/>
                    <a:pt x="1951" y="2491"/>
                  </a:cubicBezTo>
                  <a:cubicBezTo>
                    <a:pt x="1214" y="2967"/>
                    <a:pt x="1525" y="4081"/>
                    <a:pt x="1525" y="4081"/>
                  </a:cubicBezTo>
                  <a:cubicBezTo>
                    <a:pt x="1001" y="3344"/>
                    <a:pt x="1165" y="2590"/>
                    <a:pt x="1771" y="2065"/>
                  </a:cubicBezTo>
                  <a:cubicBezTo>
                    <a:pt x="2361" y="1541"/>
                    <a:pt x="1788" y="1065"/>
                    <a:pt x="1394" y="836"/>
                  </a:cubicBezTo>
                  <a:cubicBezTo>
                    <a:pt x="1001" y="623"/>
                    <a:pt x="1083" y="0"/>
                    <a:pt x="10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1" name="Google Shape;3901;p5"/>
            <p:cNvSpPr/>
            <p:nvPr/>
          </p:nvSpPr>
          <p:spPr>
            <a:xfrm>
              <a:off x="6680183" y="4568719"/>
              <a:ext cx="98990" cy="147685"/>
            </a:xfrm>
            <a:custGeom>
              <a:avLst/>
              <a:gdLst/>
              <a:ahLst/>
              <a:cxnLst/>
              <a:rect l="l" t="t" r="r" b="b"/>
              <a:pathLst>
                <a:path w="3033" h="4525" extrusionOk="0">
                  <a:moveTo>
                    <a:pt x="443" y="1"/>
                  </a:moveTo>
                  <a:cubicBezTo>
                    <a:pt x="443" y="17"/>
                    <a:pt x="0" y="2033"/>
                    <a:pt x="3033" y="4525"/>
                  </a:cubicBezTo>
                  <a:cubicBezTo>
                    <a:pt x="3033" y="4525"/>
                    <a:pt x="2459" y="3853"/>
                    <a:pt x="2721" y="3099"/>
                  </a:cubicBezTo>
                  <a:cubicBezTo>
                    <a:pt x="2984" y="2345"/>
                    <a:pt x="2672" y="2066"/>
                    <a:pt x="2426" y="1820"/>
                  </a:cubicBezTo>
                  <a:cubicBezTo>
                    <a:pt x="2295" y="1656"/>
                    <a:pt x="2295" y="1427"/>
                    <a:pt x="2426" y="1263"/>
                  </a:cubicBezTo>
                  <a:cubicBezTo>
                    <a:pt x="2426" y="1263"/>
                    <a:pt x="2380" y="1253"/>
                    <a:pt x="2316" y="1253"/>
                  </a:cubicBezTo>
                  <a:cubicBezTo>
                    <a:pt x="2147" y="1253"/>
                    <a:pt x="1851" y="1322"/>
                    <a:pt x="1935" y="1820"/>
                  </a:cubicBezTo>
                  <a:cubicBezTo>
                    <a:pt x="2033" y="2509"/>
                    <a:pt x="2066" y="2623"/>
                    <a:pt x="1853" y="2640"/>
                  </a:cubicBezTo>
                  <a:cubicBezTo>
                    <a:pt x="1843" y="2641"/>
                    <a:pt x="1835" y="2642"/>
                    <a:pt x="1827" y="2642"/>
                  </a:cubicBezTo>
                  <a:cubicBezTo>
                    <a:pt x="1644" y="2642"/>
                    <a:pt x="1692" y="2303"/>
                    <a:pt x="1754" y="2115"/>
                  </a:cubicBezTo>
                  <a:cubicBezTo>
                    <a:pt x="1803" y="1935"/>
                    <a:pt x="2049" y="1099"/>
                    <a:pt x="1410" y="820"/>
                  </a:cubicBezTo>
                  <a:cubicBezTo>
                    <a:pt x="754" y="542"/>
                    <a:pt x="492" y="279"/>
                    <a:pt x="44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2" name="Google Shape;3902;p5"/>
            <p:cNvSpPr/>
            <p:nvPr/>
          </p:nvSpPr>
          <p:spPr>
            <a:xfrm>
              <a:off x="6857796" y="4849042"/>
              <a:ext cx="117723" cy="139134"/>
            </a:xfrm>
            <a:custGeom>
              <a:avLst/>
              <a:gdLst/>
              <a:ahLst/>
              <a:cxnLst/>
              <a:rect l="l" t="t" r="r" b="b"/>
              <a:pathLst>
                <a:path w="3607" h="4263" extrusionOk="0">
                  <a:moveTo>
                    <a:pt x="1738" y="1"/>
                  </a:moveTo>
                  <a:lnTo>
                    <a:pt x="1738" y="1"/>
                  </a:lnTo>
                  <a:cubicBezTo>
                    <a:pt x="787" y="509"/>
                    <a:pt x="1066" y="1197"/>
                    <a:pt x="967" y="2476"/>
                  </a:cubicBezTo>
                  <a:cubicBezTo>
                    <a:pt x="869" y="3771"/>
                    <a:pt x="0" y="4262"/>
                    <a:pt x="0" y="4262"/>
                  </a:cubicBezTo>
                  <a:cubicBezTo>
                    <a:pt x="3606" y="2443"/>
                    <a:pt x="2295" y="788"/>
                    <a:pt x="1951" y="525"/>
                  </a:cubicBezTo>
                  <a:cubicBezTo>
                    <a:pt x="1607" y="263"/>
                    <a:pt x="1738" y="1"/>
                    <a:pt x="17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3" name="Google Shape;3903;p5"/>
            <p:cNvSpPr/>
            <p:nvPr/>
          </p:nvSpPr>
          <p:spPr>
            <a:xfrm>
              <a:off x="6860994" y="4934977"/>
              <a:ext cx="257347" cy="189330"/>
            </a:xfrm>
            <a:custGeom>
              <a:avLst/>
              <a:gdLst/>
              <a:ahLst/>
              <a:cxnLst/>
              <a:rect l="l" t="t" r="r" b="b"/>
              <a:pathLst>
                <a:path w="7885" h="5801" extrusionOk="0">
                  <a:moveTo>
                    <a:pt x="3221" y="0"/>
                  </a:moveTo>
                  <a:cubicBezTo>
                    <a:pt x="2841" y="0"/>
                    <a:pt x="2424" y="334"/>
                    <a:pt x="2017" y="957"/>
                  </a:cubicBezTo>
                  <a:cubicBezTo>
                    <a:pt x="1476" y="1810"/>
                    <a:pt x="1" y="1925"/>
                    <a:pt x="1" y="1925"/>
                  </a:cubicBezTo>
                  <a:cubicBezTo>
                    <a:pt x="2394" y="1990"/>
                    <a:pt x="3033" y="2613"/>
                    <a:pt x="3672" y="3367"/>
                  </a:cubicBezTo>
                  <a:cubicBezTo>
                    <a:pt x="4312" y="4121"/>
                    <a:pt x="4492" y="5334"/>
                    <a:pt x="6000" y="5711"/>
                  </a:cubicBezTo>
                  <a:cubicBezTo>
                    <a:pt x="6256" y="5774"/>
                    <a:pt x="6479" y="5801"/>
                    <a:pt x="6673" y="5801"/>
                  </a:cubicBezTo>
                  <a:cubicBezTo>
                    <a:pt x="7635" y="5801"/>
                    <a:pt x="7885" y="5154"/>
                    <a:pt x="7885" y="5154"/>
                  </a:cubicBezTo>
                  <a:lnTo>
                    <a:pt x="7885" y="5154"/>
                  </a:lnTo>
                  <a:cubicBezTo>
                    <a:pt x="7798" y="5212"/>
                    <a:pt x="7718" y="5241"/>
                    <a:pt x="7647" y="5241"/>
                  </a:cubicBezTo>
                  <a:cubicBezTo>
                    <a:pt x="7396" y="5241"/>
                    <a:pt x="7249" y="4878"/>
                    <a:pt x="7262" y="4137"/>
                  </a:cubicBezTo>
                  <a:cubicBezTo>
                    <a:pt x="7278" y="3170"/>
                    <a:pt x="6410" y="2892"/>
                    <a:pt x="5295" y="2711"/>
                  </a:cubicBezTo>
                  <a:cubicBezTo>
                    <a:pt x="4180" y="2531"/>
                    <a:pt x="3246" y="2465"/>
                    <a:pt x="3131" y="2088"/>
                  </a:cubicBezTo>
                  <a:cubicBezTo>
                    <a:pt x="3017" y="1728"/>
                    <a:pt x="3508" y="1580"/>
                    <a:pt x="4197" y="1384"/>
                  </a:cubicBezTo>
                  <a:cubicBezTo>
                    <a:pt x="4869" y="1187"/>
                    <a:pt x="4574" y="548"/>
                    <a:pt x="4574" y="548"/>
                  </a:cubicBezTo>
                  <a:lnTo>
                    <a:pt x="4574" y="548"/>
                  </a:lnTo>
                  <a:cubicBezTo>
                    <a:pt x="4518" y="588"/>
                    <a:pt x="4464" y="606"/>
                    <a:pt x="4407" y="606"/>
                  </a:cubicBezTo>
                  <a:cubicBezTo>
                    <a:pt x="4212" y="606"/>
                    <a:pt x="3991" y="392"/>
                    <a:pt x="3623" y="138"/>
                  </a:cubicBezTo>
                  <a:cubicBezTo>
                    <a:pt x="3495" y="45"/>
                    <a:pt x="3360" y="0"/>
                    <a:pt x="32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4" name="Google Shape;3904;p5"/>
            <p:cNvSpPr/>
            <p:nvPr/>
          </p:nvSpPr>
          <p:spPr>
            <a:xfrm>
              <a:off x="6736352" y="5012132"/>
              <a:ext cx="250917" cy="205551"/>
            </a:xfrm>
            <a:custGeom>
              <a:avLst/>
              <a:gdLst/>
              <a:ahLst/>
              <a:cxnLst/>
              <a:rect l="l" t="t" r="r" b="b"/>
              <a:pathLst>
                <a:path w="7688" h="6298" extrusionOk="0">
                  <a:moveTo>
                    <a:pt x="4322" y="0"/>
                  </a:moveTo>
                  <a:cubicBezTo>
                    <a:pt x="2726" y="0"/>
                    <a:pt x="1374" y="1109"/>
                    <a:pt x="673" y="2527"/>
                  </a:cubicBezTo>
                  <a:cubicBezTo>
                    <a:pt x="148" y="3626"/>
                    <a:pt x="0" y="4871"/>
                    <a:pt x="230" y="6068"/>
                  </a:cubicBezTo>
                  <a:lnTo>
                    <a:pt x="230" y="6084"/>
                  </a:lnTo>
                  <a:cubicBezTo>
                    <a:pt x="246" y="6150"/>
                    <a:pt x="263" y="6232"/>
                    <a:pt x="279" y="6297"/>
                  </a:cubicBezTo>
                  <a:cubicBezTo>
                    <a:pt x="246" y="6133"/>
                    <a:pt x="230" y="5953"/>
                    <a:pt x="230" y="5789"/>
                  </a:cubicBezTo>
                  <a:cubicBezTo>
                    <a:pt x="230" y="4920"/>
                    <a:pt x="410" y="4052"/>
                    <a:pt x="722" y="3249"/>
                  </a:cubicBezTo>
                  <a:cubicBezTo>
                    <a:pt x="1131" y="2249"/>
                    <a:pt x="1869" y="1413"/>
                    <a:pt x="2820" y="888"/>
                  </a:cubicBezTo>
                  <a:cubicBezTo>
                    <a:pt x="3362" y="568"/>
                    <a:pt x="4069" y="320"/>
                    <a:pt x="4769" y="320"/>
                  </a:cubicBezTo>
                  <a:cubicBezTo>
                    <a:pt x="5360" y="320"/>
                    <a:pt x="5946" y="496"/>
                    <a:pt x="6426" y="954"/>
                  </a:cubicBezTo>
                  <a:cubicBezTo>
                    <a:pt x="7491" y="1872"/>
                    <a:pt x="7147" y="3789"/>
                    <a:pt x="5934" y="4085"/>
                  </a:cubicBezTo>
                  <a:cubicBezTo>
                    <a:pt x="5804" y="4119"/>
                    <a:pt x="5670" y="4135"/>
                    <a:pt x="5536" y="4135"/>
                  </a:cubicBezTo>
                  <a:cubicBezTo>
                    <a:pt x="5097" y="4135"/>
                    <a:pt x="4669" y="3956"/>
                    <a:pt x="4443" y="3642"/>
                  </a:cubicBezTo>
                  <a:cubicBezTo>
                    <a:pt x="4147" y="3232"/>
                    <a:pt x="4147" y="2691"/>
                    <a:pt x="4410" y="2265"/>
                  </a:cubicBezTo>
                  <a:cubicBezTo>
                    <a:pt x="4602" y="1994"/>
                    <a:pt x="4918" y="1840"/>
                    <a:pt x="5242" y="1840"/>
                  </a:cubicBezTo>
                  <a:cubicBezTo>
                    <a:pt x="5387" y="1840"/>
                    <a:pt x="5534" y="1871"/>
                    <a:pt x="5672" y="1937"/>
                  </a:cubicBezTo>
                  <a:cubicBezTo>
                    <a:pt x="5836" y="2036"/>
                    <a:pt x="5951" y="2200"/>
                    <a:pt x="5951" y="2396"/>
                  </a:cubicBezTo>
                  <a:cubicBezTo>
                    <a:pt x="5951" y="2396"/>
                    <a:pt x="5951" y="2545"/>
                    <a:pt x="5866" y="2545"/>
                  </a:cubicBezTo>
                  <a:cubicBezTo>
                    <a:pt x="5861" y="2545"/>
                    <a:pt x="5857" y="2545"/>
                    <a:pt x="5852" y="2544"/>
                  </a:cubicBezTo>
                  <a:cubicBezTo>
                    <a:pt x="5754" y="2527"/>
                    <a:pt x="5787" y="2396"/>
                    <a:pt x="5524" y="2331"/>
                  </a:cubicBezTo>
                  <a:cubicBezTo>
                    <a:pt x="5493" y="2324"/>
                    <a:pt x="5463" y="2320"/>
                    <a:pt x="5433" y="2320"/>
                  </a:cubicBezTo>
                  <a:cubicBezTo>
                    <a:pt x="5178" y="2320"/>
                    <a:pt x="4974" y="2558"/>
                    <a:pt x="5033" y="2822"/>
                  </a:cubicBezTo>
                  <a:cubicBezTo>
                    <a:pt x="5074" y="3000"/>
                    <a:pt x="5315" y="3130"/>
                    <a:pt x="5556" y="3130"/>
                  </a:cubicBezTo>
                  <a:cubicBezTo>
                    <a:pt x="5694" y="3130"/>
                    <a:pt x="5833" y="3088"/>
                    <a:pt x="5934" y="2986"/>
                  </a:cubicBezTo>
                  <a:cubicBezTo>
                    <a:pt x="6000" y="2904"/>
                    <a:pt x="6049" y="2822"/>
                    <a:pt x="6082" y="2740"/>
                  </a:cubicBezTo>
                  <a:cubicBezTo>
                    <a:pt x="6180" y="2429"/>
                    <a:pt x="6049" y="2085"/>
                    <a:pt x="5770" y="1921"/>
                  </a:cubicBezTo>
                  <a:cubicBezTo>
                    <a:pt x="5593" y="1814"/>
                    <a:pt x="5400" y="1763"/>
                    <a:pt x="5211" y="1763"/>
                  </a:cubicBezTo>
                  <a:cubicBezTo>
                    <a:pt x="4877" y="1763"/>
                    <a:pt x="4554" y="1923"/>
                    <a:pt x="4344" y="2216"/>
                  </a:cubicBezTo>
                  <a:cubicBezTo>
                    <a:pt x="4033" y="2658"/>
                    <a:pt x="4033" y="3249"/>
                    <a:pt x="4344" y="3691"/>
                  </a:cubicBezTo>
                  <a:cubicBezTo>
                    <a:pt x="4646" y="4069"/>
                    <a:pt x="5093" y="4272"/>
                    <a:pt x="5559" y="4272"/>
                  </a:cubicBezTo>
                  <a:cubicBezTo>
                    <a:pt x="5700" y="4272"/>
                    <a:pt x="5842" y="4254"/>
                    <a:pt x="5983" y="4216"/>
                  </a:cubicBezTo>
                  <a:cubicBezTo>
                    <a:pt x="7327" y="3888"/>
                    <a:pt x="7688" y="1806"/>
                    <a:pt x="6557" y="806"/>
                  </a:cubicBezTo>
                  <a:cubicBezTo>
                    <a:pt x="6409" y="675"/>
                    <a:pt x="6246" y="560"/>
                    <a:pt x="6082" y="462"/>
                  </a:cubicBezTo>
                  <a:cubicBezTo>
                    <a:pt x="5590" y="183"/>
                    <a:pt x="5033" y="19"/>
                    <a:pt x="4459" y="3"/>
                  </a:cubicBezTo>
                  <a:cubicBezTo>
                    <a:pt x="4413" y="1"/>
                    <a:pt x="4367" y="0"/>
                    <a:pt x="43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5" name="Google Shape;3905;p5"/>
            <p:cNvSpPr/>
            <p:nvPr/>
          </p:nvSpPr>
          <p:spPr>
            <a:xfrm>
              <a:off x="6749178" y="5075024"/>
              <a:ext cx="99120" cy="106823"/>
            </a:xfrm>
            <a:custGeom>
              <a:avLst/>
              <a:gdLst/>
              <a:ahLst/>
              <a:cxnLst/>
              <a:rect l="l" t="t" r="r" b="b"/>
              <a:pathLst>
                <a:path w="3037" h="3273" extrusionOk="0">
                  <a:moveTo>
                    <a:pt x="2307" y="0"/>
                  </a:moveTo>
                  <a:cubicBezTo>
                    <a:pt x="2111" y="0"/>
                    <a:pt x="1862" y="68"/>
                    <a:pt x="1574" y="240"/>
                  </a:cubicBezTo>
                  <a:cubicBezTo>
                    <a:pt x="312" y="1010"/>
                    <a:pt x="1" y="3272"/>
                    <a:pt x="1" y="3272"/>
                  </a:cubicBezTo>
                  <a:cubicBezTo>
                    <a:pt x="1" y="3272"/>
                    <a:pt x="673" y="1174"/>
                    <a:pt x="1935" y="961"/>
                  </a:cubicBezTo>
                  <a:cubicBezTo>
                    <a:pt x="3037" y="784"/>
                    <a:pt x="2974" y="0"/>
                    <a:pt x="230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6" name="Google Shape;3906;p5"/>
            <p:cNvSpPr/>
            <p:nvPr/>
          </p:nvSpPr>
          <p:spPr>
            <a:xfrm>
              <a:off x="6876497" y="5067322"/>
              <a:ext cx="170172" cy="147065"/>
            </a:xfrm>
            <a:custGeom>
              <a:avLst/>
              <a:gdLst/>
              <a:ahLst/>
              <a:cxnLst/>
              <a:rect l="l" t="t" r="r" b="b"/>
              <a:pathLst>
                <a:path w="5214" h="4506" extrusionOk="0">
                  <a:moveTo>
                    <a:pt x="3050" y="0"/>
                  </a:moveTo>
                  <a:cubicBezTo>
                    <a:pt x="3050" y="1"/>
                    <a:pt x="3361" y="689"/>
                    <a:pt x="3033" y="1771"/>
                  </a:cubicBezTo>
                  <a:cubicBezTo>
                    <a:pt x="2689" y="2852"/>
                    <a:pt x="1837" y="3066"/>
                    <a:pt x="1214" y="3131"/>
                  </a:cubicBezTo>
                  <a:cubicBezTo>
                    <a:pt x="575" y="3197"/>
                    <a:pt x="149" y="3459"/>
                    <a:pt x="1" y="4328"/>
                  </a:cubicBezTo>
                  <a:cubicBezTo>
                    <a:pt x="142" y="4234"/>
                    <a:pt x="305" y="4188"/>
                    <a:pt x="467" y="4188"/>
                  </a:cubicBezTo>
                  <a:cubicBezTo>
                    <a:pt x="588" y="4188"/>
                    <a:pt x="709" y="4213"/>
                    <a:pt x="821" y="4262"/>
                  </a:cubicBezTo>
                  <a:cubicBezTo>
                    <a:pt x="1066" y="4371"/>
                    <a:pt x="1463" y="4506"/>
                    <a:pt x="1860" y="4506"/>
                  </a:cubicBezTo>
                  <a:cubicBezTo>
                    <a:pt x="2179" y="4506"/>
                    <a:pt x="2498" y="4419"/>
                    <a:pt x="2738" y="4164"/>
                  </a:cubicBezTo>
                  <a:cubicBezTo>
                    <a:pt x="3099" y="3754"/>
                    <a:pt x="3246" y="3197"/>
                    <a:pt x="3148" y="2672"/>
                  </a:cubicBezTo>
                  <a:cubicBezTo>
                    <a:pt x="3132" y="2370"/>
                    <a:pt x="3070" y="1851"/>
                    <a:pt x="3336" y="1851"/>
                  </a:cubicBezTo>
                  <a:cubicBezTo>
                    <a:pt x="3344" y="1851"/>
                    <a:pt x="3353" y="1852"/>
                    <a:pt x="3361" y="1853"/>
                  </a:cubicBezTo>
                  <a:cubicBezTo>
                    <a:pt x="3361" y="1853"/>
                    <a:pt x="3365" y="1852"/>
                    <a:pt x="3371" y="1852"/>
                  </a:cubicBezTo>
                  <a:cubicBezTo>
                    <a:pt x="3415" y="1852"/>
                    <a:pt x="3589" y="1877"/>
                    <a:pt x="3574" y="2279"/>
                  </a:cubicBezTo>
                  <a:cubicBezTo>
                    <a:pt x="3574" y="2754"/>
                    <a:pt x="3542" y="3049"/>
                    <a:pt x="4164" y="3229"/>
                  </a:cubicBezTo>
                  <a:cubicBezTo>
                    <a:pt x="4509" y="3311"/>
                    <a:pt x="4820" y="3475"/>
                    <a:pt x="5099" y="3721"/>
                  </a:cubicBezTo>
                  <a:cubicBezTo>
                    <a:pt x="4984" y="3508"/>
                    <a:pt x="4951" y="3262"/>
                    <a:pt x="5017" y="3033"/>
                  </a:cubicBezTo>
                  <a:cubicBezTo>
                    <a:pt x="5131" y="2689"/>
                    <a:pt x="5213" y="2082"/>
                    <a:pt x="4656" y="1689"/>
                  </a:cubicBezTo>
                  <a:cubicBezTo>
                    <a:pt x="4099" y="1295"/>
                    <a:pt x="3542" y="1066"/>
                    <a:pt x="3410" y="672"/>
                  </a:cubicBezTo>
                  <a:cubicBezTo>
                    <a:pt x="3328" y="427"/>
                    <a:pt x="3214" y="197"/>
                    <a:pt x="30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7" name="Google Shape;3907;p5"/>
            <p:cNvSpPr/>
            <p:nvPr/>
          </p:nvSpPr>
          <p:spPr>
            <a:xfrm>
              <a:off x="6978163" y="5166279"/>
              <a:ext cx="42298" cy="64785"/>
            </a:xfrm>
            <a:custGeom>
              <a:avLst/>
              <a:gdLst/>
              <a:ahLst/>
              <a:cxnLst/>
              <a:rect l="l" t="t" r="r" b="b"/>
              <a:pathLst>
                <a:path w="1296" h="1985" extrusionOk="0">
                  <a:moveTo>
                    <a:pt x="328" y="1"/>
                  </a:moveTo>
                  <a:cubicBezTo>
                    <a:pt x="361" y="181"/>
                    <a:pt x="328" y="378"/>
                    <a:pt x="279" y="558"/>
                  </a:cubicBezTo>
                  <a:cubicBezTo>
                    <a:pt x="197" y="837"/>
                    <a:pt x="0" y="1263"/>
                    <a:pt x="508" y="1542"/>
                  </a:cubicBezTo>
                  <a:cubicBezTo>
                    <a:pt x="1017" y="1837"/>
                    <a:pt x="1033" y="1984"/>
                    <a:pt x="1033" y="1984"/>
                  </a:cubicBezTo>
                  <a:cubicBezTo>
                    <a:pt x="1066" y="1755"/>
                    <a:pt x="1115" y="1509"/>
                    <a:pt x="1181" y="1296"/>
                  </a:cubicBezTo>
                  <a:cubicBezTo>
                    <a:pt x="1295" y="919"/>
                    <a:pt x="1131" y="525"/>
                    <a:pt x="787" y="345"/>
                  </a:cubicBezTo>
                  <a:cubicBezTo>
                    <a:pt x="345" y="83"/>
                    <a:pt x="328" y="1"/>
                    <a:pt x="32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8" name="Google Shape;3908;p5"/>
            <p:cNvSpPr/>
            <p:nvPr/>
          </p:nvSpPr>
          <p:spPr>
            <a:xfrm>
              <a:off x="6979762" y="4884878"/>
              <a:ext cx="225786" cy="158977"/>
            </a:xfrm>
            <a:custGeom>
              <a:avLst/>
              <a:gdLst/>
              <a:ahLst/>
              <a:cxnLst/>
              <a:rect l="l" t="t" r="r" b="b"/>
              <a:pathLst>
                <a:path w="6918" h="4871" extrusionOk="0">
                  <a:moveTo>
                    <a:pt x="1948" y="0"/>
                  </a:moveTo>
                  <a:cubicBezTo>
                    <a:pt x="1063" y="0"/>
                    <a:pt x="588" y="826"/>
                    <a:pt x="705" y="1361"/>
                  </a:cubicBezTo>
                  <a:cubicBezTo>
                    <a:pt x="840" y="1974"/>
                    <a:pt x="1450" y="2001"/>
                    <a:pt x="1558" y="2001"/>
                  </a:cubicBezTo>
                  <a:cubicBezTo>
                    <a:pt x="1568" y="2001"/>
                    <a:pt x="1574" y="2001"/>
                    <a:pt x="1574" y="2001"/>
                  </a:cubicBezTo>
                  <a:cubicBezTo>
                    <a:pt x="1312" y="1902"/>
                    <a:pt x="1197" y="1591"/>
                    <a:pt x="1312" y="1329"/>
                  </a:cubicBezTo>
                  <a:cubicBezTo>
                    <a:pt x="1354" y="1265"/>
                    <a:pt x="1401" y="1241"/>
                    <a:pt x="1450" y="1241"/>
                  </a:cubicBezTo>
                  <a:cubicBezTo>
                    <a:pt x="1553" y="1241"/>
                    <a:pt x="1671" y="1344"/>
                    <a:pt x="1804" y="1411"/>
                  </a:cubicBezTo>
                  <a:cubicBezTo>
                    <a:pt x="1841" y="1429"/>
                    <a:pt x="1877" y="1438"/>
                    <a:pt x="1911" y="1438"/>
                  </a:cubicBezTo>
                  <a:cubicBezTo>
                    <a:pt x="2054" y="1438"/>
                    <a:pt x="2160" y="1285"/>
                    <a:pt x="2213" y="1099"/>
                  </a:cubicBezTo>
                  <a:cubicBezTo>
                    <a:pt x="2244" y="958"/>
                    <a:pt x="2348" y="817"/>
                    <a:pt x="2539" y="817"/>
                  </a:cubicBezTo>
                  <a:cubicBezTo>
                    <a:pt x="2658" y="817"/>
                    <a:pt x="2811" y="872"/>
                    <a:pt x="3000" y="1017"/>
                  </a:cubicBezTo>
                  <a:cubicBezTo>
                    <a:pt x="3475" y="1394"/>
                    <a:pt x="3180" y="2148"/>
                    <a:pt x="3180" y="2148"/>
                  </a:cubicBezTo>
                  <a:cubicBezTo>
                    <a:pt x="3180" y="2148"/>
                    <a:pt x="3180" y="1525"/>
                    <a:pt x="2738" y="1476"/>
                  </a:cubicBezTo>
                  <a:cubicBezTo>
                    <a:pt x="2694" y="1463"/>
                    <a:pt x="2649" y="1456"/>
                    <a:pt x="2603" y="1456"/>
                  </a:cubicBezTo>
                  <a:cubicBezTo>
                    <a:pt x="2430" y="1456"/>
                    <a:pt x="2259" y="1553"/>
                    <a:pt x="2181" y="1722"/>
                  </a:cubicBezTo>
                  <a:cubicBezTo>
                    <a:pt x="2459" y="1722"/>
                    <a:pt x="2476" y="2099"/>
                    <a:pt x="2328" y="2296"/>
                  </a:cubicBezTo>
                  <a:cubicBezTo>
                    <a:pt x="2181" y="2509"/>
                    <a:pt x="2230" y="2640"/>
                    <a:pt x="2361" y="2738"/>
                  </a:cubicBezTo>
                  <a:cubicBezTo>
                    <a:pt x="2508" y="2820"/>
                    <a:pt x="2721" y="2804"/>
                    <a:pt x="2541" y="3181"/>
                  </a:cubicBezTo>
                  <a:cubicBezTo>
                    <a:pt x="2361" y="3558"/>
                    <a:pt x="1640" y="3558"/>
                    <a:pt x="1640" y="3558"/>
                  </a:cubicBezTo>
                  <a:cubicBezTo>
                    <a:pt x="1804" y="3345"/>
                    <a:pt x="1754" y="3050"/>
                    <a:pt x="1558" y="2886"/>
                  </a:cubicBezTo>
                  <a:lnTo>
                    <a:pt x="1558" y="2886"/>
                  </a:lnTo>
                  <a:cubicBezTo>
                    <a:pt x="1574" y="3066"/>
                    <a:pt x="1459" y="3214"/>
                    <a:pt x="1295" y="3263"/>
                  </a:cubicBezTo>
                  <a:cubicBezTo>
                    <a:pt x="1017" y="3361"/>
                    <a:pt x="1017" y="3263"/>
                    <a:pt x="755" y="3492"/>
                  </a:cubicBezTo>
                  <a:cubicBezTo>
                    <a:pt x="623" y="3607"/>
                    <a:pt x="435" y="3636"/>
                    <a:pt x="279" y="3636"/>
                  </a:cubicBezTo>
                  <a:cubicBezTo>
                    <a:pt x="124" y="3636"/>
                    <a:pt x="1" y="3607"/>
                    <a:pt x="1" y="3607"/>
                  </a:cubicBezTo>
                  <a:lnTo>
                    <a:pt x="1" y="3607"/>
                  </a:lnTo>
                  <a:cubicBezTo>
                    <a:pt x="181" y="3705"/>
                    <a:pt x="394" y="3771"/>
                    <a:pt x="591" y="3787"/>
                  </a:cubicBezTo>
                  <a:cubicBezTo>
                    <a:pt x="1033" y="3820"/>
                    <a:pt x="1476" y="3886"/>
                    <a:pt x="1902" y="3984"/>
                  </a:cubicBezTo>
                  <a:cubicBezTo>
                    <a:pt x="3082" y="4345"/>
                    <a:pt x="3803" y="4836"/>
                    <a:pt x="4705" y="4869"/>
                  </a:cubicBezTo>
                  <a:cubicBezTo>
                    <a:pt x="4736" y="4870"/>
                    <a:pt x="4768" y="4871"/>
                    <a:pt x="4800" y="4871"/>
                  </a:cubicBezTo>
                  <a:cubicBezTo>
                    <a:pt x="5213" y="4871"/>
                    <a:pt x="5634" y="4772"/>
                    <a:pt x="6000" y="4574"/>
                  </a:cubicBezTo>
                  <a:cubicBezTo>
                    <a:pt x="6787" y="4115"/>
                    <a:pt x="6918" y="2935"/>
                    <a:pt x="6459" y="2345"/>
                  </a:cubicBezTo>
                  <a:cubicBezTo>
                    <a:pt x="6234" y="2013"/>
                    <a:pt x="5871" y="1857"/>
                    <a:pt x="5531" y="1857"/>
                  </a:cubicBezTo>
                  <a:cubicBezTo>
                    <a:pt x="5200" y="1857"/>
                    <a:pt x="4891" y="2004"/>
                    <a:pt x="4754" y="2279"/>
                  </a:cubicBezTo>
                  <a:cubicBezTo>
                    <a:pt x="4492" y="2607"/>
                    <a:pt x="4541" y="3083"/>
                    <a:pt x="4836" y="3361"/>
                  </a:cubicBezTo>
                  <a:cubicBezTo>
                    <a:pt x="4852" y="3378"/>
                    <a:pt x="4885" y="3394"/>
                    <a:pt x="4902" y="3410"/>
                  </a:cubicBezTo>
                  <a:lnTo>
                    <a:pt x="4934" y="3443"/>
                  </a:lnTo>
                  <a:cubicBezTo>
                    <a:pt x="5037" y="3503"/>
                    <a:pt x="5165" y="3534"/>
                    <a:pt x="5289" y="3534"/>
                  </a:cubicBezTo>
                  <a:cubicBezTo>
                    <a:pt x="5542" y="3534"/>
                    <a:pt x="5781" y="3406"/>
                    <a:pt x="5770" y="3132"/>
                  </a:cubicBezTo>
                  <a:cubicBezTo>
                    <a:pt x="5784" y="2929"/>
                    <a:pt x="5625" y="2844"/>
                    <a:pt x="5447" y="2844"/>
                  </a:cubicBezTo>
                  <a:cubicBezTo>
                    <a:pt x="5193" y="2844"/>
                    <a:pt x="4901" y="3019"/>
                    <a:pt x="5016" y="3279"/>
                  </a:cubicBezTo>
                  <a:cubicBezTo>
                    <a:pt x="5016" y="3302"/>
                    <a:pt x="5016" y="3325"/>
                    <a:pt x="4995" y="3325"/>
                  </a:cubicBezTo>
                  <a:cubicBezTo>
                    <a:pt x="4971" y="3325"/>
                    <a:pt x="4918" y="3294"/>
                    <a:pt x="4803" y="3197"/>
                  </a:cubicBezTo>
                  <a:cubicBezTo>
                    <a:pt x="4688" y="3083"/>
                    <a:pt x="4623" y="2935"/>
                    <a:pt x="4623" y="2787"/>
                  </a:cubicBezTo>
                  <a:cubicBezTo>
                    <a:pt x="4623" y="2607"/>
                    <a:pt x="4688" y="2443"/>
                    <a:pt x="4803" y="2296"/>
                  </a:cubicBezTo>
                  <a:cubicBezTo>
                    <a:pt x="4927" y="2063"/>
                    <a:pt x="5192" y="1940"/>
                    <a:pt x="5477" y="1940"/>
                  </a:cubicBezTo>
                  <a:cubicBezTo>
                    <a:pt x="5794" y="1940"/>
                    <a:pt x="6137" y="2091"/>
                    <a:pt x="6344" y="2410"/>
                  </a:cubicBezTo>
                  <a:lnTo>
                    <a:pt x="6360" y="2427"/>
                  </a:lnTo>
                  <a:cubicBezTo>
                    <a:pt x="6590" y="2837"/>
                    <a:pt x="6573" y="3345"/>
                    <a:pt x="6328" y="3738"/>
                  </a:cubicBezTo>
                  <a:cubicBezTo>
                    <a:pt x="6048" y="4242"/>
                    <a:pt x="5409" y="4592"/>
                    <a:pt x="4579" y="4592"/>
                  </a:cubicBezTo>
                  <a:cubicBezTo>
                    <a:pt x="4192" y="4592"/>
                    <a:pt x="3764" y="4516"/>
                    <a:pt x="3312" y="4345"/>
                  </a:cubicBezTo>
                  <a:cubicBezTo>
                    <a:pt x="3262" y="4328"/>
                    <a:pt x="3033" y="4246"/>
                    <a:pt x="2885" y="4181"/>
                  </a:cubicBezTo>
                  <a:cubicBezTo>
                    <a:pt x="2476" y="3968"/>
                    <a:pt x="2033" y="3820"/>
                    <a:pt x="1574" y="3755"/>
                  </a:cubicBezTo>
                  <a:cubicBezTo>
                    <a:pt x="1754" y="3722"/>
                    <a:pt x="1951" y="3705"/>
                    <a:pt x="2148" y="3656"/>
                  </a:cubicBezTo>
                  <a:cubicBezTo>
                    <a:pt x="3902" y="3312"/>
                    <a:pt x="4164" y="837"/>
                    <a:pt x="2705" y="181"/>
                  </a:cubicBezTo>
                  <a:cubicBezTo>
                    <a:pt x="2428" y="54"/>
                    <a:pt x="2174" y="0"/>
                    <a:pt x="19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9" name="Google Shape;3909;p5"/>
            <p:cNvSpPr/>
            <p:nvPr/>
          </p:nvSpPr>
          <p:spPr>
            <a:xfrm>
              <a:off x="7089979" y="4970486"/>
              <a:ext cx="152482" cy="107573"/>
            </a:xfrm>
            <a:custGeom>
              <a:avLst/>
              <a:gdLst/>
              <a:ahLst/>
              <a:cxnLst/>
              <a:rect l="l" t="t" r="r" b="b"/>
              <a:pathLst>
                <a:path w="4672" h="3296" extrusionOk="0">
                  <a:moveTo>
                    <a:pt x="3819" y="1"/>
                  </a:moveTo>
                  <a:lnTo>
                    <a:pt x="3819" y="1"/>
                  </a:lnTo>
                  <a:cubicBezTo>
                    <a:pt x="3901" y="787"/>
                    <a:pt x="3557" y="1574"/>
                    <a:pt x="2901" y="2049"/>
                  </a:cubicBezTo>
                  <a:cubicBezTo>
                    <a:pt x="2499" y="2357"/>
                    <a:pt x="2009" y="2456"/>
                    <a:pt x="1547" y="2456"/>
                  </a:cubicBezTo>
                  <a:cubicBezTo>
                    <a:pt x="730" y="2456"/>
                    <a:pt x="0" y="2148"/>
                    <a:pt x="0" y="2148"/>
                  </a:cubicBezTo>
                  <a:lnTo>
                    <a:pt x="0" y="2148"/>
                  </a:lnTo>
                  <a:cubicBezTo>
                    <a:pt x="1344" y="2869"/>
                    <a:pt x="1852" y="2623"/>
                    <a:pt x="2213" y="3033"/>
                  </a:cubicBezTo>
                  <a:cubicBezTo>
                    <a:pt x="2386" y="3221"/>
                    <a:pt x="2559" y="3278"/>
                    <a:pt x="2717" y="3278"/>
                  </a:cubicBezTo>
                  <a:cubicBezTo>
                    <a:pt x="2902" y="3278"/>
                    <a:pt x="3065" y="3200"/>
                    <a:pt x="3180" y="3164"/>
                  </a:cubicBezTo>
                  <a:cubicBezTo>
                    <a:pt x="3207" y="3157"/>
                    <a:pt x="3234" y="3154"/>
                    <a:pt x="3260" y="3154"/>
                  </a:cubicBezTo>
                  <a:cubicBezTo>
                    <a:pt x="3362" y="3154"/>
                    <a:pt x="3456" y="3204"/>
                    <a:pt x="3508" y="3295"/>
                  </a:cubicBezTo>
                  <a:cubicBezTo>
                    <a:pt x="3541" y="3082"/>
                    <a:pt x="3475" y="2869"/>
                    <a:pt x="3360" y="2705"/>
                  </a:cubicBezTo>
                  <a:cubicBezTo>
                    <a:pt x="3180" y="2508"/>
                    <a:pt x="2787" y="2492"/>
                    <a:pt x="2721" y="2492"/>
                  </a:cubicBezTo>
                  <a:cubicBezTo>
                    <a:pt x="3278" y="2459"/>
                    <a:pt x="3787" y="2164"/>
                    <a:pt x="4098" y="1705"/>
                  </a:cubicBezTo>
                  <a:cubicBezTo>
                    <a:pt x="4672" y="919"/>
                    <a:pt x="3819" y="1"/>
                    <a:pt x="381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0" name="Google Shape;3910;p5"/>
            <p:cNvSpPr/>
            <p:nvPr/>
          </p:nvSpPr>
          <p:spPr>
            <a:xfrm>
              <a:off x="6896308" y="4728447"/>
              <a:ext cx="145531" cy="205159"/>
            </a:xfrm>
            <a:custGeom>
              <a:avLst/>
              <a:gdLst/>
              <a:ahLst/>
              <a:cxnLst/>
              <a:rect l="l" t="t" r="r" b="b"/>
              <a:pathLst>
                <a:path w="4459" h="6286" extrusionOk="0">
                  <a:moveTo>
                    <a:pt x="1806" y="0"/>
                  </a:moveTo>
                  <a:cubicBezTo>
                    <a:pt x="1382" y="0"/>
                    <a:pt x="976" y="149"/>
                    <a:pt x="705" y="450"/>
                  </a:cubicBezTo>
                  <a:cubicBezTo>
                    <a:pt x="0" y="1090"/>
                    <a:pt x="427" y="2139"/>
                    <a:pt x="1017" y="2335"/>
                  </a:cubicBezTo>
                  <a:cubicBezTo>
                    <a:pt x="1148" y="2401"/>
                    <a:pt x="1287" y="2434"/>
                    <a:pt x="1424" y="2434"/>
                  </a:cubicBezTo>
                  <a:cubicBezTo>
                    <a:pt x="1562" y="2434"/>
                    <a:pt x="1697" y="2401"/>
                    <a:pt x="1820" y="2335"/>
                  </a:cubicBezTo>
                  <a:lnTo>
                    <a:pt x="1853" y="2319"/>
                  </a:lnTo>
                  <a:lnTo>
                    <a:pt x="1902" y="2286"/>
                  </a:lnTo>
                  <a:lnTo>
                    <a:pt x="1951" y="2253"/>
                  </a:lnTo>
                  <a:lnTo>
                    <a:pt x="2000" y="2204"/>
                  </a:lnTo>
                  <a:cubicBezTo>
                    <a:pt x="2033" y="2188"/>
                    <a:pt x="2049" y="2171"/>
                    <a:pt x="2066" y="2155"/>
                  </a:cubicBezTo>
                  <a:cubicBezTo>
                    <a:pt x="2230" y="1975"/>
                    <a:pt x="2312" y="1729"/>
                    <a:pt x="2279" y="1499"/>
                  </a:cubicBezTo>
                  <a:cubicBezTo>
                    <a:pt x="2236" y="1155"/>
                    <a:pt x="2024" y="1009"/>
                    <a:pt x="1827" y="1009"/>
                  </a:cubicBezTo>
                  <a:cubicBezTo>
                    <a:pt x="1724" y="1009"/>
                    <a:pt x="1625" y="1049"/>
                    <a:pt x="1558" y="1122"/>
                  </a:cubicBezTo>
                  <a:cubicBezTo>
                    <a:pt x="1394" y="1286"/>
                    <a:pt x="1427" y="1565"/>
                    <a:pt x="1640" y="1680"/>
                  </a:cubicBezTo>
                  <a:cubicBezTo>
                    <a:pt x="1716" y="1714"/>
                    <a:pt x="1786" y="1723"/>
                    <a:pt x="1845" y="1723"/>
                  </a:cubicBezTo>
                  <a:cubicBezTo>
                    <a:pt x="1924" y="1723"/>
                    <a:pt x="1986" y="1707"/>
                    <a:pt x="2030" y="1707"/>
                  </a:cubicBezTo>
                  <a:cubicBezTo>
                    <a:pt x="2080" y="1707"/>
                    <a:pt x="2105" y="1729"/>
                    <a:pt x="2099" y="1827"/>
                  </a:cubicBezTo>
                  <a:cubicBezTo>
                    <a:pt x="2082" y="2024"/>
                    <a:pt x="1967" y="2188"/>
                    <a:pt x="1787" y="2286"/>
                  </a:cubicBezTo>
                  <a:cubicBezTo>
                    <a:pt x="1681" y="2339"/>
                    <a:pt x="1563" y="2364"/>
                    <a:pt x="1445" y="2364"/>
                  </a:cubicBezTo>
                  <a:cubicBezTo>
                    <a:pt x="1309" y="2364"/>
                    <a:pt x="1172" y="2331"/>
                    <a:pt x="1050" y="2270"/>
                  </a:cubicBezTo>
                  <a:cubicBezTo>
                    <a:pt x="509" y="2040"/>
                    <a:pt x="148" y="1106"/>
                    <a:pt x="787" y="549"/>
                  </a:cubicBezTo>
                  <a:cubicBezTo>
                    <a:pt x="1033" y="303"/>
                    <a:pt x="1377" y="155"/>
                    <a:pt x="1722" y="155"/>
                  </a:cubicBezTo>
                  <a:cubicBezTo>
                    <a:pt x="2476" y="204"/>
                    <a:pt x="3295" y="745"/>
                    <a:pt x="3426" y="2204"/>
                  </a:cubicBezTo>
                  <a:cubicBezTo>
                    <a:pt x="3475" y="2761"/>
                    <a:pt x="3426" y="3319"/>
                    <a:pt x="3262" y="3843"/>
                  </a:cubicBezTo>
                  <a:cubicBezTo>
                    <a:pt x="3148" y="4302"/>
                    <a:pt x="2951" y="4728"/>
                    <a:pt x="2672" y="5122"/>
                  </a:cubicBezTo>
                  <a:cubicBezTo>
                    <a:pt x="2279" y="5614"/>
                    <a:pt x="1771" y="6007"/>
                    <a:pt x="1197" y="6286"/>
                  </a:cubicBezTo>
                  <a:cubicBezTo>
                    <a:pt x="1804" y="6023"/>
                    <a:pt x="2361" y="5630"/>
                    <a:pt x="2787" y="5122"/>
                  </a:cubicBezTo>
                  <a:cubicBezTo>
                    <a:pt x="3541" y="4253"/>
                    <a:pt x="4459" y="2253"/>
                    <a:pt x="3180" y="614"/>
                  </a:cubicBezTo>
                  <a:cubicBezTo>
                    <a:pt x="2826" y="207"/>
                    <a:pt x="2304" y="0"/>
                    <a:pt x="180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1" name="Google Shape;3911;p5"/>
            <p:cNvSpPr/>
            <p:nvPr/>
          </p:nvSpPr>
          <p:spPr>
            <a:xfrm>
              <a:off x="6644869" y="5169510"/>
              <a:ext cx="44974" cy="110772"/>
            </a:xfrm>
            <a:custGeom>
              <a:avLst/>
              <a:gdLst/>
              <a:ahLst/>
              <a:cxnLst/>
              <a:rect l="l" t="t" r="r" b="b"/>
              <a:pathLst>
                <a:path w="1378" h="3394" extrusionOk="0">
                  <a:moveTo>
                    <a:pt x="689" y="0"/>
                  </a:moveTo>
                  <a:lnTo>
                    <a:pt x="640" y="344"/>
                  </a:lnTo>
                  <a:cubicBezTo>
                    <a:pt x="623" y="607"/>
                    <a:pt x="525" y="869"/>
                    <a:pt x="378" y="1098"/>
                  </a:cubicBezTo>
                  <a:cubicBezTo>
                    <a:pt x="132" y="1459"/>
                    <a:pt x="1" y="1770"/>
                    <a:pt x="312" y="2164"/>
                  </a:cubicBezTo>
                  <a:cubicBezTo>
                    <a:pt x="492" y="2426"/>
                    <a:pt x="623" y="2737"/>
                    <a:pt x="656" y="3065"/>
                  </a:cubicBezTo>
                  <a:cubicBezTo>
                    <a:pt x="673" y="3147"/>
                    <a:pt x="673" y="3393"/>
                    <a:pt x="689" y="3393"/>
                  </a:cubicBezTo>
                  <a:cubicBezTo>
                    <a:pt x="689" y="3393"/>
                    <a:pt x="705" y="3131"/>
                    <a:pt x="722" y="3065"/>
                  </a:cubicBezTo>
                  <a:cubicBezTo>
                    <a:pt x="755" y="2737"/>
                    <a:pt x="886" y="2426"/>
                    <a:pt x="1066" y="2164"/>
                  </a:cubicBezTo>
                  <a:cubicBezTo>
                    <a:pt x="1377" y="1754"/>
                    <a:pt x="1246" y="1443"/>
                    <a:pt x="1000" y="1098"/>
                  </a:cubicBezTo>
                  <a:cubicBezTo>
                    <a:pt x="853" y="869"/>
                    <a:pt x="755" y="607"/>
                    <a:pt x="738" y="344"/>
                  </a:cubicBezTo>
                  <a:lnTo>
                    <a:pt x="68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2" name="Google Shape;3912;p5"/>
            <p:cNvSpPr/>
            <p:nvPr/>
          </p:nvSpPr>
          <p:spPr>
            <a:xfrm>
              <a:off x="6548033" y="4721169"/>
              <a:ext cx="238645" cy="167496"/>
            </a:xfrm>
            <a:custGeom>
              <a:avLst/>
              <a:gdLst/>
              <a:ahLst/>
              <a:cxnLst/>
              <a:rect l="l" t="t" r="r" b="b"/>
              <a:pathLst>
                <a:path w="7312" h="5132" extrusionOk="0">
                  <a:moveTo>
                    <a:pt x="1742" y="1"/>
                  </a:moveTo>
                  <a:cubicBezTo>
                    <a:pt x="1353" y="1"/>
                    <a:pt x="968" y="172"/>
                    <a:pt x="706" y="493"/>
                  </a:cubicBezTo>
                  <a:cubicBezTo>
                    <a:pt x="611" y="635"/>
                    <a:pt x="462" y="706"/>
                    <a:pt x="312" y="706"/>
                  </a:cubicBezTo>
                  <a:cubicBezTo>
                    <a:pt x="202" y="706"/>
                    <a:pt x="91" y="668"/>
                    <a:pt x="1" y="591"/>
                  </a:cubicBezTo>
                  <a:lnTo>
                    <a:pt x="1" y="591"/>
                  </a:lnTo>
                  <a:cubicBezTo>
                    <a:pt x="34" y="952"/>
                    <a:pt x="66" y="1018"/>
                    <a:pt x="1771" y="1739"/>
                  </a:cubicBezTo>
                  <a:cubicBezTo>
                    <a:pt x="3082" y="2296"/>
                    <a:pt x="3525" y="4247"/>
                    <a:pt x="3656" y="5132"/>
                  </a:cubicBezTo>
                  <a:cubicBezTo>
                    <a:pt x="3787" y="4263"/>
                    <a:pt x="4246" y="2296"/>
                    <a:pt x="5541" y="1739"/>
                  </a:cubicBezTo>
                  <a:cubicBezTo>
                    <a:pt x="7262" y="1018"/>
                    <a:pt x="7278" y="952"/>
                    <a:pt x="7311" y="591"/>
                  </a:cubicBezTo>
                  <a:lnTo>
                    <a:pt x="7311" y="591"/>
                  </a:lnTo>
                  <a:cubicBezTo>
                    <a:pt x="7221" y="668"/>
                    <a:pt x="7110" y="706"/>
                    <a:pt x="7000" y="706"/>
                  </a:cubicBezTo>
                  <a:cubicBezTo>
                    <a:pt x="6850" y="706"/>
                    <a:pt x="6701" y="635"/>
                    <a:pt x="6606" y="493"/>
                  </a:cubicBezTo>
                  <a:cubicBezTo>
                    <a:pt x="6344" y="172"/>
                    <a:pt x="5959" y="1"/>
                    <a:pt x="5570" y="1"/>
                  </a:cubicBezTo>
                  <a:cubicBezTo>
                    <a:pt x="5304" y="1"/>
                    <a:pt x="5036" y="81"/>
                    <a:pt x="4803" y="247"/>
                  </a:cubicBezTo>
                  <a:cubicBezTo>
                    <a:pt x="4230" y="657"/>
                    <a:pt x="3853" y="1476"/>
                    <a:pt x="3656" y="2657"/>
                  </a:cubicBezTo>
                  <a:cubicBezTo>
                    <a:pt x="3459" y="1460"/>
                    <a:pt x="3082" y="641"/>
                    <a:pt x="2509" y="247"/>
                  </a:cubicBezTo>
                  <a:cubicBezTo>
                    <a:pt x="2276" y="81"/>
                    <a:pt x="2008" y="1"/>
                    <a:pt x="174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3" name="Google Shape;3913;p5"/>
            <p:cNvSpPr/>
            <p:nvPr/>
          </p:nvSpPr>
          <p:spPr>
            <a:xfrm>
              <a:off x="6624013" y="4628119"/>
              <a:ext cx="87240" cy="145008"/>
            </a:xfrm>
            <a:custGeom>
              <a:avLst/>
              <a:gdLst/>
              <a:ahLst/>
              <a:cxnLst/>
              <a:rect l="l" t="t" r="r" b="b"/>
              <a:pathLst>
                <a:path w="2673" h="4443" extrusionOk="0">
                  <a:moveTo>
                    <a:pt x="1328" y="0"/>
                  </a:moveTo>
                  <a:cubicBezTo>
                    <a:pt x="1246" y="164"/>
                    <a:pt x="1131" y="312"/>
                    <a:pt x="1017" y="426"/>
                  </a:cubicBezTo>
                  <a:cubicBezTo>
                    <a:pt x="558" y="853"/>
                    <a:pt x="0" y="1721"/>
                    <a:pt x="722" y="2918"/>
                  </a:cubicBezTo>
                  <a:cubicBezTo>
                    <a:pt x="1010" y="3367"/>
                    <a:pt x="1205" y="3878"/>
                    <a:pt x="1336" y="4407"/>
                  </a:cubicBezTo>
                  <a:lnTo>
                    <a:pt x="1336" y="4407"/>
                  </a:lnTo>
                  <a:cubicBezTo>
                    <a:pt x="1452" y="3878"/>
                    <a:pt x="1662" y="3367"/>
                    <a:pt x="1951" y="2918"/>
                  </a:cubicBezTo>
                  <a:cubicBezTo>
                    <a:pt x="2672" y="1721"/>
                    <a:pt x="2115" y="869"/>
                    <a:pt x="1656" y="426"/>
                  </a:cubicBezTo>
                  <a:cubicBezTo>
                    <a:pt x="1525" y="312"/>
                    <a:pt x="1426" y="164"/>
                    <a:pt x="1328" y="0"/>
                  </a:cubicBezTo>
                  <a:close/>
                  <a:moveTo>
                    <a:pt x="1336" y="4407"/>
                  </a:moveTo>
                  <a:cubicBezTo>
                    <a:pt x="1333" y="4419"/>
                    <a:pt x="1330" y="4430"/>
                    <a:pt x="1328" y="4442"/>
                  </a:cubicBezTo>
                  <a:lnTo>
                    <a:pt x="1344" y="4442"/>
                  </a:lnTo>
                  <a:cubicBezTo>
                    <a:pt x="1342" y="4430"/>
                    <a:pt x="1339" y="4419"/>
                    <a:pt x="1336" y="4407"/>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4" name="Google Shape;3914;p5"/>
            <p:cNvSpPr/>
            <p:nvPr/>
          </p:nvSpPr>
          <p:spPr>
            <a:xfrm>
              <a:off x="6567289" y="4491433"/>
              <a:ext cx="200133" cy="219096"/>
            </a:xfrm>
            <a:custGeom>
              <a:avLst/>
              <a:gdLst/>
              <a:ahLst/>
              <a:cxnLst/>
              <a:rect l="l" t="t" r="r" b="b"/>
              <a:pathLst>
                <a:path w="6132" h="6713" extrusionOk="0">
                  <a:moveTo>
                    <a:pt x="1617" y="0"/>
                  </a:moveTo>
                  <a:cubicBezTo>
                    <a:pt x="1216" y="0"/>
                    <a:pt x="823" y="159"/>
                    <a:pt x="591" y="451"/>
                  </a:cubicBezTo>
                  <a:cubicBezTo>
                    <a:pt x="1" y="1107"/>
                    <a:pt x="493" y="2074"/>
                    <a:pt x="1132" y="2106"/>
                  </a:cubicBezTo>
                  <a:cubicBezTo>
                    <a:pt x="1151" y="2107"/>
                    <a:pt x="1170" y="2108"/>
                    <a:pt x="1188" y="2108"/>
                  </a:cubicBezTo>
                  <a:cubicBezTo>
                    <a:pt x="1801" y="2108"/>
                    <a:pt x="2013" y="1589"/>
                    <a:pt x="1886" y="1287"/>
                  </a:cubicBezTo>
                  <a:cubicBezTo>
                    <a:pt x="1830" y="1118"/>
                    <a:pt x="1677" y="998"/>
                    <a:pt x="1511" y="998"/>
                  </a:cubicBezTo>
                  <a:cubicBezTo>
                    <a:pt x="1483" y="998"/>
                    <a:pt x="1455" y="1001"/>
                    <a:pt x="1427" y="1008"/>
                  </a:cubicBezTo>
                  <a:cubicBezTo>
                    <a:pt x="1263" y="1025"/>
                    <a:pt x="1165" y="1156"/>
                    <a:pt x="1181" y="1320"/>
                  </a:cubicBezTo>
                  <a:cubicBezTo>
                    <a:pt x="1171" y="1475"/>
                    <a:pt x="1292" y="1572"/>
                    <a:pt x="1415" y="1572"/>
                  </a:cubicBezTo>
                  <a:cubicBezTo>
                    <a:pt x="1487" y="1572"/>
                    <a:pt x="1559" y="1539"/>
                    <a:pt x="1607" y="1467"/>
                  </a:cubicBezTo>
                  <a:cubicBezTo>
                    <a:pt x="1649" y="1401"/>
                    <a:pt x="1695" y="1375"/>
                    <a:pt x="1735" y="1375"/>
                  </a:cubicBezTo>
                  <a:cubicBezTo>
                    <a:pt x="1806" y="1375"/>
                    <a:pt x="1857" y="1455"/>
                    <a:pt x="1837" y="1549"/>
                  </a:cubicBezTo>
                  <a:cubicBezTo>
                    <a:pt x="1747" y="1793"/>
                    <a:pt x="1526" y="1946"/>
                    <a:pt x="1285" y="1946"/>
                  </a:cubicBezTo>
                  <a:cubicBezTo>
                    <a:pt x="1219" y="1946"/>
                    <a:pt x="1150" y="1935"/>
                    <a:pt x="1083" y="1910"/>
                  </a:cubicBezTo>
                  <a:cubicBezTo>
                    <a:pt x="673" y="1779"/>
                    <a:pt x="460" y="1057"/>
                    <a:pt x="1017" y="648"/>
                  </a:cubicBezTo>
                  <a:cubicBezTo>
                    <a:pt x="1140" y="561"/>
                    <a:pt x="1319" y="515"/>
                    <a:pt x="1519" y="515"/>
                  </a:cubicBezTo>
                  <a:cubicBezTo>
                    <a:pt x="2118" y="515"/>
                    <a:pt x="2906" y="927"/>
                    <a:pt x="2968" y="1910"/>
                  </a:cubicBezTo>
                  <a:cubicBezTo>
                    <a:pt x="2968" y="3074"/>
                    <a:pt x="2033" y="4123"/>
                    <a:pt x="1771" y="4893"/>
                  </a:cubicBezTo>
                  <a:cubicBezTo>
                    <a:pt x="1427" y="5975"/>
                    <a:pt x="1869" y="6647"/>
                    <a:pt x="1902" y="6712"/>
                  </a:cubicBezTo>
                  <a:cubicBezTo>
                    <a:pt x="1624" y="6155"/>
                    <a:pt x="1607" y="5499"/>
                    <a:pt x="1853" y="4926"/>
                  </a:cubicBezTo>
                  <a:cubicBezTo>
                    <a:pt x="2066" y="4401"/>
                    <a:pt x="2492" y="3844"/>
                    <a:pt x="2804" y="3139"/>
                  </a:cubicBezTo>
                  <a:cubicBezTo>
                    <a:pt x="2918" y="2926"/>
                    <a:pt x="3017" y="2680"/>
                    <a:pt x="3066" y="2434"/>
                  </a:cubicBezTo>
                  <a:cubicBezTo>
                    <a:pt x="3115" y="2680"/>
                    <a:pt x="3214" y="2926"/>
                    <a:pt x="3312" y="3139"/>
                  </a:cubicBezTo>
                  <a:cubicBezTo>
                    <a:pt x="3640" y="3844"/>
                    <a:pt x="4066" y="4401"/>
                    <a:pt x="4279" y="4926"/>
                  </a:cubicBezTo>
                  <a:cubicBezTo>
                    <a:pt x="4525" y="5499"/>
                    <a:pt x="4508" y="6155"/>
                    <a:pt x="4230" y="6712"/>
                  </a:cubicBezTo>
                  <a:cubicBezTo>
                    <a:pt x="4263" y="6647"/>
                    <a:pt x="4705" y="5975"/>
                    <a:pt x="4361" y="4893"/>
                  </a:cubicBezTo>
                  <a:cubicBezTo>
                    <a:pt x="4099" y="4123"/>
                    <a:pt x="3181" y="3074"/>
                    <a:pt x="3164" y="1910"/>
                  </a:cubicBezTo>
                  <a:cubicBezTo>
                    <a:pt x="3226" y="927"/>
                    <a:pt x="4014" y="515"/>
                    <a:pt x="4613" y="515"/>
                  </a:cubicBezTo>
                  <a:cubicBezTo>
                    <a:pt x="4813" y="515"/>
                    <a:pt x="4992" y="561"/>
                    <a:pt x="5115" y="648"/>
                  </a:cubicBezTo>
                  <a:cubicBezTo>
                    <a:pt x="5672" y="1057"/>
                    <a:pt x="5459" y="1779"/>
                    <a:pt x="5049" y="1910"/>
                  </a:cubicBezTo>
                  <a:cubicBezTo>
                    <a:pt x="4982" y="1935"/>
                    <a:pt x="4913" y="1946"/>
                    <a:pt x="4847" y="1946"/>
                  </a:cubicBezTo>
                  <a:cubicBezTo>
                    <a:pt x="4606" y="1946"/>
                    <a:pt x="4385" y="1793"/>
                    <a:pt x="4295" y="1549"/>
                  </a:cubicBezTo>
                  <a:cubicBezTo>
                    <a:pt x="4275" y="1455"/>
                    <a:pt x="4326" y="1375"/>
                    <a:pt x="4397" y="1375"/>
                  </a:cubicBezTo>
                  <a:cubicBezTo>
                    <a:pt x="4437" y="1375"/>
                    <a:pt x="4483" y="1401"/>
                    <a:pt x="4525" y="1467"/>
                  </a:cubicBezTo>
                  <a:cubicBezTo>
                    <a:pt x="4573" y="1539"/>
                    <a:pt x="4645" y="1572"/>
                    <a:pt x="4717" y="1572"/>
                  </a:cubicBezTo>
                  <a:cubicBezTo>
                    <a:pt x="4840" y="1572"/>
                    <a:pt x="4961" y="1475"/>
                    <a:pt x="4951" y="1320"/>
                  </a:cubicBezTo>
                  <a:cubicBezTo>
                    <a:pt x="4967" y="1156"/>
                    <a:pt x="4869" y="1025"/>
                    <a:pt x="4705" y="1008"/>
                  </a:cubicBezTo>
                  <a:cubicBezTo>
                    <a:pt x="4677" y="1001"/>
                    <a:pt x="4649" y="998"/>
                    <a:pt x="4621" y="998"/>
                  </a:cubicBezTo>
                  <a:cubicBezTo>
                    <a:pt x="4455" y="998"/>
                    <a:pt x="4302" y="1118"/>
                    <a:pt x="4246" y="1287"/>
                  </a:cubicBezTo>
                  <a:cubicBezTo>
                    <a:pt x="4117" y="1594"/>
                    <a:pt x="4353" y="2107"/>
                    <a:pt x="4971" y="2107"/>
                  </a:cubicBezTo>
                  <a:cubicBezTo>
                    <a:pt x="4981" y="2107"/>
                    <a:pt x="4990" y="2107"/>
                    <a:pt x="5000" y="2106"/>
                  </a:cubicBezTo>
                  <a:cubicBezTo>
                    <a:pt x="5623" y="2074"/>
                    <a:pt x="6131" y="1107"/>
                    <a:pt x="5541" y="451"/>
                  </a:cubicBezTo>
                  <a:cubicBezTo>
                    <a:pt x="5309" y="159"/>
                    <a:pt x="4916" y="0"/>
                    <a:pt x="4515" y="0"/>
                  </a:cubicBezTo>
                  <a:cubicBezTo>
                    <a:pt x="4039" y="0"/>
                    <a:pt x="3552" y="224"/>
                    <a:pt x="3312" y="713"/>
                  </a:cubicBezTo>
                  <a:cubicBezTo>
                    <a:pt x="3197" y="877"/>
                    <a:pt x="3115" y="1074"/>
                    <a:pt x="3066" y="1271"/>
                  </a:cubicBezTo>
                  <a:cubicBezTo>
                    <a:pt x="3017" y="1074"/>
                    <a:pt x="2935" y="877"/>
                    <a:pt x="2820" y="713"/>
                  </a:cubicBezTo>
                  <a:cubicBezTo>
                    <a:pt x="2580" y="224"/>
                    <a:pt x="2093" y="0"/>
                    <a:pt x="16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5" name="Google Shape;3915;p5"/>
            <p:cNvSpPr/>
            <p:nvPr/>
          </p:nvSpPr>
          <p:spPr>
            <a:xfrm>
              <a:off x="9191344" y="4711018"/>
              <a:ext cx="56202" cy="78689"/>
            </a:xfrm>
            <a:custGeom>
              <a:avLst/>
              <a:gdLst/>
              <a:ahLst/>
              <a:cxnLst/>
              <a:rect l="l" t="t" r="r" b="b"/>
              <a:pathLst>
                <a:path w="1722" h="2411" extrusionOk="0">
                  <a:moveTo>
                    <a:pt x="1525" y="1"/>
                  </a:moveTo>
                  <a:cubicBezTo>
                    <a:pt x="1525" y="1"/>
                    <a:pt x="1377" y="66"/>
                    <a:pt x="1361" y="165"/>
                  </a:cubicBezTo>
                  <a:cubicBezTo>
                    <a:pt x="1346" y="241"/>
                    <a:pt x="1246" y="330"/>
                    <a:pt x="1076" y="330"/>
                  </a:cubicBezTo>
                  <a:cubicBezTo>
                    <a:pt x="1062" y="330"/>
                    <a:pt x="1048" y="330"/>
                    <a:pt x="1033" y="329"/>
                  </a:cubicBezTo>
                  <a:cubicBezTo>
                    <a:pt x="836" y="329"/>
                    <a:pt x="0" y="394"/>
                    <a:pt x="66" y="2410"/>
                  </a:cubicBezTo>
                  <a:cubicBezTo>
                    <a:pt x="66" y="2410"/>
                    <a:pt x="131" y="1673"/>
                    <a:pt x="771" y="1394"/>
                  </a:cubicBezTo>
                  <a:cubicBezTo>
                    <a:pt x="1394" y="1115"/>
                    <a:pt x="1721" y="853"/>
                    <a:pt x="1607" y="476"/>
                  </a:cubicBezTo>
                  <a:cubicBezTo>
                    <a:pt x="1492" y="83"/>
                    <a:pt x="1525" y="1"/>
                    <a:pt x="15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6" name="Google Shape;3916;p5"/>
            <p:cNvSpPr/>
            <p:nvPr/>
          </p:nvSpPr>
          <p:spPr>
            <a:xfrm>
              <a:off x="8893364" y="4804623"/>
              <a:ext cx="296414" cy="206106"/>
            </a:xfrm>
            <a:custGeom>
              <a:avLst/>
              <a:gdLst/>
              <a:ahLst/>
              <a:cxnLst/>
              <a:rect l="l" t="t" r="r" b="b"/>
              <a:pathLst>
                <a:path w="9082" h="6315" extrusionOk="0">
                  <a:moveTo>
                    <a:pt x="2004" y="1"/>
                  </a:moveTo>
                  <a:cubicBezTo>
                    <a:pt x="1086" y="1"/>
                    <a:pt x="66" y="649"/>
                    <a:pt x="33" y="1853"/>
                  </a:cubicBezTo>
                  <a:cubicBezTo>
                    <a:pt x="0" y="2722"/>
                    <a:pt x="459" y="3525"/>
                    <a:pt x="1230" y="3935"/>
                  </a:cubicBezTo>
                  <a:cubicBezTo>
                    <a:pt x="1723" y="4192"/>
                    <a:pt x="2282" y="4295"/>
                    <a:pt x="2852" y="4295"/>
                  </a:cubicBezTo>
                  <a:cubicBezTo>
                    <a:pt x="3190" y="4295"/>
                    <a:pt x="3533" y="4259"/>
                    <a:pt x="3869" y="4197"/>
                  </a:cubicBezTo>
                  <a:cubicBezTo>
                    <a:pt x="4754" y="3952"/>
                    <a:pt x="5573" y="3624"/>
                    <a:pt x="6377" y="3427"/>
                  </a:cubicBezTo>
                  <a:cubicBezTo>
                    <a:pt x="6582" y="3374"/>
                    <a:pt x="6791" y="3347"/>
                    <a:pt x="6996" y="3347"/>
                  </a:cubicBezTo>
                  <a:cubicBezTo>
                    <a:pt x="7607" y="3347"/>
                    <a:pt x="8180" y="3584"/>
                    <a:pt x="8524" y="4050"/>
                  </a:cubicBezTo>
                  <a:cubicBezTo>
                    <a:pt x="8966" y="4624"/>
                    <a:pt x="8999" y="5574"/>
                    <a:pt x="8458" y="5968"/>
                  </a:cubicBezTo>
                  <a:cubicBezTo>
                    <a:pt x="8244" y="6130"/>
                    <a:pt x="7987" y="6205"/>
                    <a:pt x="7738" y="6205"/>
                  </a:cubicBezTo>
                  <a:cubicBezTo>
                    <a:pt x="7357" y="6205"/>
                    <a:pt x="6994" y="6029"/>
                    <a:pt x="6835" y="5722"/>
                  </a:cubicBezTo>
                  <a:cubicBezTo>
                    <a:pt x="6524" y="5230"/>
                    <a:pt x="6770" y="4574"/>
                    <a:pt x="7229" y="4443"/>
                  </a:cubicBezTo>
                  <a:cubicBezTo>
                    <a:pt x="7321" y="4407"/>
                    <a:pt x="7416" y="4389"/>
                    <a:pt x="7510" y="4389"/>
                  </a:cubicBezTo>
                  <a:cubicBezTo>
                    <a:pt x="7753" y="4389"/>
                    <a:pt x="7989" y="4505"/>
                    <a:pt x="8130" y="4706"/>
                  </a:cubicBezTo>
                  <a:cubicBezTo>
                    <a:pt x="8229" y="4886"/>
                    <a:pt x="8245" y="5099"/>
                    <a:pt x="8180" y="5279"/>
                  </a:cubicBezTo>
                  <a:cubicBezTo>
                    <a:pt x="8166" y="5319"/>
                    <a:pt x="8110" y="5391"/>
                    <a:pt x="8054" y="5391"/>
                  </a:cubicBezTo>
                  <a:cubicBezTo>
                    <a:pt x="8041" y="5391"/>
                    <a:pt x="8028" y="5387"/>
                    <a:pt x="8016" y="5378"/>
                  </a:cubicBezTo>
                  <a:cubicBezTo>
                    <a:pt x="7966" y="5328"/>
                    <a:pt x="8016" y="4968"/>
                    <a:pt x="7655" y="4919"/>
                  </a:cubicBezTo>
                  <a:cubicBezTo>
                    <a:pt x="7640" y="4917"/>
                    <a:pt x="7626" y="4916"/>
                    <a:pt x="7612" y="4916"/>
                  </a:cubicBezTo>
                  <a:cubicBezTo>
                    <a:pt x="7269" y="4916"/>
                    <a:pt x="7161" y="5482"/>
                    <a:pt x="7508" y="5623"/>
                  </a:cubicBezTo>
                  <a:cubicBezTo>
                    <a:pt x="7581" y="5656"/>
                    <a:pt x="7656" y="5671"/>
                    <a:pt x="7729" y="5671"/>
                  </a:cubicBezTo>
                  <a:cubicBezTo>
                    <a:pt x="7951" y="5671"/>
                    <a:pt x="8155" y="5530"/>
                    <a:pt x="8229" y="5296"/>
                  </a:cubicBezTo>
                  <a:lnTo>
                    <a:pt x="8229" y="5279"/>
                  </a:lnTo>
                  <a:cubicBezTo>
                    <a:pt x="8229" y="5263"/>
                    <a:pt x="8229" y="5246"/>
                    <a:pt x="8245" y="5230"/>
                  </a:cubicBezTo>
                  <a:lnTo>
                    <a:pt x="8245" y="5214"/>
                  </a:lnTo>
                  <a:cubicBezTo>
                    <a:pt x="8262" y="5099"/>
                    <a:pt x="8262" y="4968"/>
                    <a:pt x="8229" y="4837"/>
                  </a:cubicBezTo>
                  <a:cubicBezTo>
                    <a:pt x="8104" y="4525"/>
                    <a:pt x="7808" y="4336"/>
                    <a:pt x="7494" y="4336"/>
                  </a:cubicBezTo>
                  <a:cubicBezTo>
                    <a:pt x="7395" y="4336"/>
                    <a:pt x="7294" y="4355"/>
                    <a:pt x="7196" y="4394"/>
                  </a:cubicBezTo>
                  <a:cubicBezTo>
                    <a:pt x="6704" y="4509"/>
                    <a:pt x="6409" y="5214"/>
                    <a:pt x="6754" y="5771"/>
                  </a:cubicBezTo>
                  <a:cubicBezTo>
                    <a:pt x="6925" y="6114"/>
                    <a:pt x="7333" y="6314"/>
                    <a:pt x="7754" y="6314"/>
                  </a:cubicBezTo>
                  <a:cubicBezTo>
                    <a:pt x="8018" y="6314"/>
                    <a:pt x="8287" y="6236"/>
                    <a:pt x="8507" y="6066"/>
                  </a:cubicBezTo>
                  <a:cubicBezTo>
                    <a:pt x="8966" y="5738"/>
                    <a:pt x="9081" y="5132"/>
                    <a:pt x="8934" y="4591"/>
                  </a:cubicBezTo>
                  <a:cubicBezTo>
                    <a:pt x="8835" y="4050"/>
                    <a:pt x="8475" y="3165"/>
                    <a:pt x="7212" y="2886"/>
                  </a:cubicBezTo>
                  <a:cubicBezTo>
                    <a:pt x="7067" y="2854"/>
                    <a:pt x="6919" y="2839"/>
                    <a:pt x="6768" y="2839"/>
                  </a:cubicBezTo>
                  <a:cubicBezTo>
                    <a:pt x="5438" y="2839"/>
                    <a:pt x="3897" y="3977"/>
                    <a:pt x="2312" y="3977"/>
                  </a:cubicBezTo>
                  <a:cubicBezTo>
                    <a:pt x="2088" y="3977"/>
                    <a:pt x="1864" y="3954"/>
                    <a:pt x="1639" y="3902"/>
                  </a:cubicBezTo>
                  <a:cubicBezTo>
                    <a:pt x="1557" y="3870"/>
                    <a:pt x="1476" y="3853"/>
                    <a:pt x="1377" y="3820"/>
                  </a:cubicBezTo>
                  <a:lnTo>
                    <a:pt x="1312" y="3788"/>
                  </a:lnTo>
                  <a:cubicBezTo>
                    <a:pt x="607" y="3411"/>
                    <a:pt x="164" y="2657"/>
                    <a:pt x="181" y="1853"/>
                  </a:cubicBezTo>
                  <a:cubicBezTo>
                    <a:pt x="203" y="735"/>
                    <a:pt x="1174" y="111"/>
                    <a:pt x="2045" y="111"/>
                  </a:cubicBezTo>
                  <a:cubicBezTo>
                    <a:pt x="2464" y="111"/>
                    <a:pt x="2859" y="255"/>
                    <a:pt x="3115" y="559"/>
                  </a:cubicBezTo>
                  <a:cubicBezTo>
                    <a:pt x="3574" y="1018"/>
                    <a:pt x="3524" y="1772"/>
                    <a:pt x="3016" y="2181"/>
                  </a:cubicBezTo>
                  <a:cubicBezTo>
                    <a:pt x="2951" y="2230"/>
                    <a:pt x="2852" y="2280"/>
                    <a:pt x="2770" y="2296"/>
                  </a:cubicBezTo>
                  <a:cubicBezTo>
                    <a:pt x="2706" y="2313"/>
                    <a:pt x="2640" y="2321"/>
                    <a:pt x="2575" y="2321"/>
                  </a:cubicBezTo>
                  <a:cubicBezTo>
                    <a:pt x="2391" y="2321"/>
                    <a:pt x="2211" y="2257"/>
                    <a:pt x="2066" y="2149"/>
                  </a:cubicBezTo>
                  <a:cubicBezTo>
                    <a:pt x="1951" y="2067"/>
                    <a:pt x="1885" y="1919"/>
                    <a:pt x="1934" y="1772"/>
                  </a:cubicBezTo>
                  <a:lnTo>
                    <a:pt x="1934" y="1772"/>
                  </a:lnTo>
                  <a:cubicBezTo>
                    <a:pt x="2010" y="1847"/>
                    <a:pt x="2106" y="1887"/>
                    <a:pt x="2206" y="1887"/>
                  </a:cubicBezTo>
                  <a:cubicBezTo>
                    <a:pt x="2257" y="1887"/>
                    <a:pt x="2310" y="1876"/>
                    <a:pt x="2361" y="1853"/>
                  </a:cubicBezTo>
                  <a:cubicBezTo>
                    <a:pt x="2607" y="1722"/>
                    <a:pt x="2541" y="1313"/>
                    <a:pt x="2213" y="1231"/>
                  </a:cubicBezTo>
                  <a:cubicBezTo>
                    <a:pt x="2182" y="1221"/>
                    <a:pt x="2150" y="1216"/>
                    <a:pt x="2119" y="1216"/>
                  </a:cubicBezTo>
                  <a:cubicBezTo>
                    <a:pt x="1781" y="1216"/>
                    <a:pt x="1511" y="1759"/>
                    <a:pt x="1902" y="2165"/>
                  </a:cubicBezTo>
                  <a:cubicBezTo>
                    <a:pt x="2066" y="2317"/>
                    <a:pt x="2280" y="2400"/>
                    <a:pt x="2504" y="2400"/>
                  </a:cubicBezTo>
                  <a:cubicBezTo>
                    <a:pt x="2570" y="2400"/>
                    <a:pt x="2638" y="2393"/>
                    <a:pt x="2705" y="2378"/>
                  </a:cubicBezTo>
                  <a:cubicBezTo>
                    <a:pt x="2738" y="2362"/>
                    <a:pt x="2754" y="2362"/>
                    <a:pt x="2787" y="2345"/>
                  </a:cubicBezTo>
                  <a:lnTo>
                    <a:pt x="2869" y="2329"/>
                  </a:lnTo>
                  <a:lnTo>
                    <a:pt x="2902" y="2312"/>
                  </a:lnTo>
                  <a:cubicBezTo>
                    <a:pt x="3049" y="2247"/>
                    <a:pt x="3180" y="2132"/>
                    <a:pt x="3262" y="2001"/>
                  </a:cubicBezTo>
                  <a:cubicBezTo>
                    <a:pt x="3590" y="1542"/>
                    <a:pt x="3557" y="903"/>
                    <a:pt x="3164" y="493"/>
                  </a:cubicBezTo>
                  <a:cubicBezTo>
                    <a:pt x="2892" y="161"/>
                    <a:pt x="2460" y="1"/>
                    <a:pt x="200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7" name="Google Shape;3917;p5"/>
            <p:cNvSpPr/>
            <p:nvPr/>
          </p:nvSpPr>
          <p:spPr>
            <a:xfrm>
              <a:off x="8943658" y="4921693"/>
              <a:ext cx="210806" cy="121052"/>
            </a:xfrm>
            <a:custGeom>
              <a:avLst/>
              <a:gdLst/>
              <a:ahLst/>
              <a:cxnLst/>
              <a:rect l="l" t="t" r="r" b="b"/>
              <a:pathLst>
                <a:path w="6459" h="3709" extrusionOk="0">
                  <a:moveTo>
                    <a:pt x="5518" y="1"/>
                  </a:moveTo>
                  <a:cubicBezTo>
                    <a:pt x="5267" y="1"/>
                    <a:pt x="4968" y="45"/>
                    <a:pt x="4622" y="168"/>
                  </a:cubicBezTo>
                  <a:cubicBezTo>
                    <a:pt x="3778" y="468"/>
                    <a:pt x="2592" y="1030"/>
                    <a:pt x="1425" y="1030"/>
                  </a:cubicBezTo>
                  <a:cubicBezTo>
                    <a:pt x="938" y="1030"/>
                    <a:pt x="454" y="932"/>
                    <a:pt x="0" y="676"/>
                  </a:cubicBezTo>
                  <a:lnTo>
                    <a:pt x="0" y="676"/>
                  </a:lnTo>
                  <a:cubicBezTo>
                    <a:pt x="0" y="676"/>
                    <a:pt x="582" y="1334"/>
                    <a:pt x="1360" y="1334"/>
                  </a:cubicBezTo>
                  <a:cubicBezTo>
                    <a:pt x="1387" y="1334"/>
                    <a:pt x="1415" y="1333"/>
                    <a:pt x="1443" y="1332"/>
                  </a:cubicBezTo>
                  <a:cubicBezTo>
                    <a:pt x="1955" y="1295"/>
                    <a:pt x="2186" y="1159"/>
                    <a:pt x="2324" y="1159"/>
                  </a:cubicBezTo>
                  <a:cubicBezTo>
                    <a:pt x="2372" y="1159"/>
                    <a:pt x="2409" y="1175"/>
                    <a:pt x="2442" y="1217"/>
                  </a:cubicBezTo>
                  <a:cubicBezTo>
                    <a:pt x="2503" y="1315"/>
                    <a:pt x="2410" y="1367"/>
                    <a:pt x="2270" y="1367"/>
                  </a:cubicBezTo>
                  <a:cubicBezTo>
                    <a:pt x="2222" y="1367"/>
                    <a:pt x="2169" y="1361"/>
                    <a:pt x="2115" y="1348"/>
                  </a:cubicBezTo>
                  <a:cubicBezTo>
                    <a:pt x="2067" y="1332"/>
                    <a:pt x="2018" y="1325"/>
                    <a:pt x="1970" y="1325"/>
                  </a:cubicBezTo>
                  <a:cubicBezTo>
                    <a:pt x="1867" y="1325"/>
                    <a:pt x="1766" y="1358"/>
                    <a:pt x="1688" y="1414"/>
                  </a:cubicBezTo>
                  <a:cubicBezTo>
                    <a:pt x="1511" y="1575"/>
                    <a:pt x="1715" y="2102"/>
                    <a:pt x="1361" y="2102"/>
                  </a:cubicBezTo>
                  <a:cubicBezTo>
                    <a:pt x="1355" y="2102"/>
                    <a:pt x="1350" y="2102"/>
                    <a:pt x="1344" y="2102"/>
                  </a:cubicBezTo>
                  <a:lnTo>
                    <a:pt x="1344" y="2102"/>
                  </a:lnTo>
                  <a:cubicBezTo>
                    <a:pt x="1344" y="2102"/>
                    <a:pt x="1630" y="2462"/>
                    <a:pt x="2056" y="2462"/>
                  </a:cubicBezTo>
                  <a:cubicBezTo>
                    <a:pt x="2199" y="2462"/>
                    <a:pt x="2356" y="2422"/>
                    <a:pt x="2524" y="2315"/>
                  </a:cubicBezTo>
                  <a:cubicBezTo>
                    <a:pt x="3196" y="1873"/>
                    <a:pt x="2819" y="1381"/>
                    <a:pt x="3082" y="1250"/>
                  </a:cubicBezTo>
                  <a:cubicBezTo>
                    <a:pt x="3125" y="1227"/>
                    <a:pt x="3167" y="1216"/>
                    <a:pt x="3206" y="1216"/>
                  </a:cubicBezTo>
                  <a:cubicBezTo>
                    <a:pt x="3389" y="1216"/>
                    <a:pt x="3500" y="1446"/>
                    <a:pt x="3311" y="1676"/>
                  </a:cubicBezTo>
                  <a:cubicBezTo>
                    <a:pt x="3082" y="1938"/>
                    <a:pt x="2229" y="2889"/>
                    <a:pt x="3573" y="3708"/>
                  </a:cubicBezTo>
                  <a:cubicBezTo>
                    <a:pt x="3573" y="3708"/>
                    <a:pt x="3377" y="3249"/>
                    <a:pt x="3737" y="3086"/>
                  </a:cubicBezTo>
                  <a:cubicBezTo>
                    <a:pt x="4098" y="2922"/>
                    <a:pt x="4819" y="2709"/>
                    <a:pt x="4721" y="2200"/>
                  </a:cubicBezTo>
                  <a:cubicBezTo>
                    <a:pt x="4622" y="1709"/>
                    <a:pt x="4245" y="955"/>
                    <a:pt x="4852" y="512"/>
                  </a:cubicBezTo>
                  <a:cubicBezTo>
                    <a:pt x="5204" y="248"/>
                    <a:pt x="5509" y="147"/>
                    <a:pt x="5817" y="147"/>
                  </a:cubicBezTo>
                  <a:cubicBezTo>
                    <a:pt x="6025" y="147"/>
                    <a:pt x="6233" y="193"/>
                    <a:pt x="6458" y="266"/>
                  </a:cubicBezTo>
                  <a:cubicBezTo>
                    <a:pt x="6458" y="266"/>
                    <a:pt x="6135" y="1"/>
                    <a:pt x="551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8" name="Google Shape;3918;p5"/>
            <p:cNvSpPr/>
            <p:nvPr/>
          </p:nvSpPr>
          <p:spPr>
            <a:xfrm>
              <a:off x="8982693" y="4801718"/>
              <a:ext cx="117723" cy="82671"/>
            </a:xfrm>
            <a:custGeom>
              <a:avLst/>
              <a:gdLst/>
              <a:ahLst/>
              <a:cxnLst/>
              <a:rect l="l" t="t" r="r" b="b"/>
              <a:pathLst>
                <a:path w="3607" h="2533" extrusionOk="0">
                  <a:moveTo>
                    <a:pt x="1087" y="0"/>
                  </a:moveTo>
                  <a:cubicBezTo>
                    <a:pt x="496" y="0"/>
                    <a:pt x="1" y="123"/>
                    <a:pt x="1" y="123"/>
                  </a:cubicBezTo>
                  <a:cubicBezTo>
                    <a:pt x="1" y="123"/>
                    <a:pt x="951" y="205"/>
                    <a:pt x="1197" y="549"/>
                  </a:cubicBezTo>
                  <a:cubicBezTo>
                    <a:pt x="1361" y="746"/>
                    <a:pt x="1427" y="1025"/>
                    <a:pt x="1345" y="1270"/>
                  </a:cubicBezTo>
                  <a:cubicBezTo>
                    <a:pt x="1296" y="1500"/>
                    <a:pt x="1181" y="2156"/>
                    <a:pt x="2213" y="2156"/>
                  </a:cubicBezTo>
                  <a:cubicBezTo>
                    <a:pt x="3246" y="2172"/>
                    <a:pt x="3082" y="2533"/>
                    <a:pt x="3082" y="2533"/>
                  </a:cubicBezTo>
                  <a:cubicBezTo>
                    <a:pt x="3082" y="2533"/>
                    <a:pt x="3607" y="1762"/>
                    <a:pt x="2738" y="615"/>
                  </a:cubicBezTo>
                  <a:cubicBezTo>
                    <a:pt x="2361" y="123"/>
                    <a:pt x="1677" y="0"/>
                    <a:pt x="108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9" name="Google Shape;3919;p5"/>
            <p:cNvSpPr/>
            <p:nvPr/>
          </p:nvSpPr>
          <p:spPr>
            <a:xfrm>
              <a:off x="8936707" y="4714772"/>
              <a:ext cx="73826" cy="87240"/>
            </a:xfrm>
            <a:custGeom>
              <a:avLst/>
              <a:gdLst/>
              <a:ahLst/>
              <a:cxnLst/>
              <a:rect l="l" t="t" r="r" b="b"/>
              <a:pathLst>
                <a:path w="2262" h="2673" extrusionOk="0">
                  <a:moveTo>
                    <a:pt x="1115" y="1"/>
                  </a:moveTo>
                  <a:lnTo>
                    <a:pt x="1115" y="1"/>
                  </a:lnTo>
                  <a:cubicBezTo>
                    <a:pt x="820" y="164"/>
                    <a:pt x="738" y="689"/>
                    <a:pt x="803" y="1427"/>
                  </a:cubicBezTo>
                  <a:cubicBezTo>
                    <a:pt x="869" y="2164"/>
                    <a:pt x="0" y="2623"/>
                    <a:pt x="0" y="2623"/>
                  </a:cubicBezTo>
                  <a:cubicBezTo>
                    <a:pt x="574" y="2410"/>
                    <a:pt x="1754" y="2672"/>
                    <a:pt x="2000" y="2017"/>
                  </a:cubicBezTo>
                  <a:cubicBezTo>
                    <a:pt x="2262" y="1345"/>
                    <a:pt x="1623" y="918"/>
                    <a:pt x="1262" y="722"/>
                  </a:cubicBezTo>
                  <a:cubicBezTo>
                    <a:pt x="902" y="525"/>
                    <a:pt x="1115" y="1"/>
                    <a:pt x="11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0" name="Google Shape;3920;p5"/>
            <p:cNvSpPr/>
            <p:nvPr/>
          </p:nvSpPr>
          <p:spPr>
            <a:xfrm>
              <a:off x="8825968" y="4752762"/>
              <a:ext cx="104342" cy="140178"/>
            </a:xfrm>
            <a:custGeom>
              <a:avLst/>
              <a:gdLst/>
              <a:ahLst/>
              <a:cxnLst/>
              <a:rect l="l" t="t" r="r" b="b"/>
              <a:pathLst>
                <a:path w="3197" h="4295" extrusionOk="0">
                  <a:moveTo>
                    <a:pt x="2803" y="0"/>
                  </a:moveTo>
                  <a:lnTo>
                    <a:pt x="2803" y="0"/>
                  </a:lnTo>
                  <a:cubicBezTo>
                    <a:pt x="2725" y="78"/>
                    <a:pt x="2606" y="125"/>
                    <a:pt x="2487" y="125"/>
                  </a:cubicBezTo>
                  <a:cubicBezTo>
                    <a:pt x="2455" y="125"/>
                    <a:pt x="2424" y="122"/>
                    <a:pt x="2393" y="115"/>
                  </a:cubicBezTo>
                  <a:cubicBezTo>
                    <a:pt x="2339" y="104"/>
                    <a:pt x="2262" y="96"/>
                    <a:pt x="2173" y="96"/>
                  </a:cubicBezTo>
                  <a:cubicBezTo>
                    <a:pt x="1856" y="96"/>
                    <a:pt x="1383" y="203"/>
                    <a:pt x="1229" y="689"/>
                  </a:cubicBezTo>
                  <a:cubicBezTo>
                    <a:pt x="1049" y="1295"/>
                    <a:pt x="1197" y="1689"/>
                    <a:pt x="1410" y="1885"/>
                  </a:cubicBezTo>
                  <a:cubicBezTo>
                    <a:pt x="1623" y="2066"/>
                    <a:pt x="1623" y="2426"/>
                    <a:pt x="1475" y="2492"/>
                  </a:cubicBezTo>
                  <a:cubicBezTo>
                    <a:pt x="1441" y="2509"/>
                    <a:pt x="1406" y="2517"/>
                    <a:pt x="1372" y="2517"/>
                  </a:cubicBezTo>
                  <a:cubicBezTo>
                    <a:pt x="1209" y="2517"/>
                    <a:pt x="1066" y="2343"/>
                    <a:pt x="1147" y="2180"/>
                  </a:cubicBezTo>
                  <a:cubicBezTo>
                    <a:pt x="1235" y="1947"/>
                    <a:pt x="1050" y="1727"/>
                    <a:pt x="824" y="1727"/>
                  </a:cubicBezTo>
                  <a:cubicBezTo>
                    <a:pt x="796" y="1727"/>
                    <a:pt x="767" y="1731"/>
                    <a:pt x="738" y="1738"/>
                  </a:cubicBezTo>
                  <a:cubicBezTo>
                    <a:pt x="679" y="1745"/>
                    <a:pt x="626" y="1749"/>
                    <a:pt x="578" y="1749"/>
                  </a:cubicBezTo>
                  <a:cubicBezTo>
                    <a:pt x="414" y="1749"/>
                    <a:pt x="317" y="1701"/>
                    <a:pt x="279" y="1574"/>
                  </a:cubicBezTo>
                  <a:lnTo>
                    <a:pt x="279" y="1574"/>
                  </a:lnTo>
                  <a:cubicBezTo>
                    <a:pt x="279" y="1574"/>
                    <a:pt x="0" y="2475"/>
                    <a:pt x="688" y="2918"/>
                  </a:cubicBezTo>
                  <a:cubicBezTo>
                    <a:pt x="1377" y="3344"/>
                    <a:pt x="1737" y="4033"/>
                    <a:pt x="2131" y="4295"/>
                  </a:cubicBezTo>
                  <a:cubicBezTo>
                    <a:pt x="2131" y="4295"/>
                    <a:pt x="1524" y="3344"/>
                    <a:pt x="2082" y="2475"/>
                  </a:cubicBezTo>
                  <a:cubicBezTo>
                    <a:pt x="2639" y="1607"/>
                    <a:pt x="3196" y="1328"/>
                    <a:pt x="280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1" name="Google Shape;3921;p5"/>
            <p:cNvSpPr/>
            <p:nvPr/>
          </p:nvSpPr>
          <p:spPr>
            <a:xfrm>
              <a:off x="8688988" y="4545611"/>
              <a:ext cx="264853" cy="264429"/>
            </a:xfrm>
            <a:custGeom>
              <a:avLst/>
              <a:gdLst/>
              <a:ahLst/>
              <a:cxnLst/>
              <a:rect l="l" t="t" r="r" b="b"/>
              <a:pathLst>
                <a:path w="8115" h="8102" extrusionOk="0">
                  <a:moveTo>
                    <a:pt x="2389" y="0"/>
                  </a:moveTo>
                  <a:cubicBezTo>
                    <a:pt x="2287" y="0"/>
                    <a:pt x="2185" y="7"/>
                    <a:pt x="2083" y="20"/>
                  </a:cubicBezTo>
                  <a:cubicBezTo>
                    <a:pt x="755" y="168"/>
                    <a:pt x="1" y="1971"/>
                    <a:pt x="788" y="3233"/>
                  </a:cubicBezTo>
                  <a:cubicBezTo>
                    <a:pt x="1382" y="4176"/>
                    <a:pt x="2426" y="4477"/>
                    <a:pt x="3386" y="4477"/>
                  </a:cubicBezTo>
                  <a:cubicBezTo>
                    <a:pt x="3510" y="4477"/>
                    <a:pt x="3634" y="4472"/>
                    <a:pt x="3754" y="4462"/>
                  </a:cubicBezTo>
                  <a:cubicBezTo>
                    <a:pt x="3951" y="4462"/>
                    <a:pt x="4197" y="4430"/>
                    <a:pt x="4443" y="4397"/>
                  </a:cubicBezTo>
                  <a:cubicBezTo>
                    <a:pt x="4443" y="4397"/>
                    <a:pt x="4633" y="4367"/>
                    <a:pt x="4920" y="4367"/>
                  </a:cubicBezTo>
                  <a:cubicBezTo>
                    <a:pt x="5407" y="4367"/>
                    <a:pt x="6173" y="4452"/>
                    <a:pt x="6770" y="4905"/>
                  </a:cubicBezTo>
                  <a:cubicBezTo>
                    <a:pt x="7164" y="5233"/>
                    <a:pt x="7426" y="5708"/>
                    <a:pt x="7508" y="6216"/>
                  </a:cubicBezTo>
                  <a:cubicBezTo>
                    <a:pt x="7508" y="6216"/>
                    <a:pt x="7672" y="7413"/>
                    <a:pt x="7098" y="8068"/>
                  </a:cubicBezTo>
                  <a:lnTo>
                    <a:pt x="7082" y="8101"/>
                  </a:lnTo>
                  <a:cubicBezTo>
                    <a:pt x="7082" y="8101"/>
                    <a:pt x="8115" y="7577"/>
                    <a:pt x="7983" y="5970"/>
                  </a:cubicBezTo>
                  <a:cubicBezTo>
                    <a:pt x="7876" y="4663"/>
                    <a:pt x="6826" y="4010"/>
                    <a:pt x="5509" y="4010"/>
                  </a:cubicBezTo>
                  <a:cubicBezTo>
                    <a:pt x="5224" y="4010"/>
                    <a:pt x="4927" y="4040"/>
                    <a:pt x="4623" y="4102"/>
                  </a:cubicBezTo>
                  <a:cubicBezTo>
                    <a:pt x="4126" y="4193"/>
                    <a:pt x="3680" y="4239"/>
                    <a:pt x="3278" y="4239"/>
                  </a:cubicBezTo>
                  <a:cubicBezTo>
                    <a:pt x="2739" y="4239"/>
                    <a:pt x="2280" y="4156"/>
                    <a:pt x="1886" y="3987"/>
                  </a:cubicBezTo>
                  <a:cubicBezTo>
                    <a:pt x="1492" y="3807"/>
                    <a:pt x="1165" y="3512"/>
                    <a:pt x="919" y="3135"/>
                  </a:cubicBezTo>
                  <a:cubicBezTo>
                    <a:pt x="198" y="1987"/>
                    <a:pt x="902" y="299"/>
                    <a:pt x="2099" y="151"/>
                  </a:cubicBezTo>
                  <a:cubicBezTo>
                    <a:pt x="2199" y="137"/>
                    <a:pt x="2301" y="130"/>
                    <a:pt x="2402" y="130"/>
                  </a:cubicBezTo>
                  <a:cubicBezTo>
                    <a:pt x="2876" y="130"/>
                    <a:pt x="3334" y="292"/>
                    <a:pt x="3591" y="643"/>
                  </a:cubicBezTo>
                  <a:cubicBezTo>
                    <a:pt x="3886" y="1037"/>
                    <a:pt x="3935" y="1545"/>
                    <a:pt x="3738" y="1987"/>
                  </a:cubicBezTo>
                  <a:cubicBezTo>
                    <a:pt x="3577" y="2336"/>
                    <a:pt x="3240" y="2543"/>
                    <a:pt x="2880" y="2543"/>
                  </a:cubicBezTo>
                  <a:cubicBezTo>
                    <a:pt x="2800" y="2543"/>
                    <a:pt x="2720" y="2533"/>
                    <a:pt x="2640" y="2512"/>
                  </a:cubicBezTo>
                  <a:cubicBezTo>
                    <a:pt x="2214" y="2397"/>
                    <a:pt x="2033" y="1971"/>
                    <a:pt x="2361" y="1905"/>
                  </a:cubicBezTo>
                  <a:cubicBezTo>
                    <a:pt x="2771" y="1840"/>
                    <a:pt x="2853" y="1496"/>
                    <a:pt x="2705" y="1200"/>
                  </a:cubicBezTo>
                  <a:cubicBezTo>
                    <a:pt x="2652" y="1088"/>
                    <a:pt x="2522" y="1023"/>
                    <a:pt x="2378" y="1023"/>
                  </a:cubicBezTo>
                  <a:cubicBezTo>
                    <a:pt x="2167" y="1023"/>
                    <a:pt x="1928" y="1163"/>
                    <a:pt x="1869" y="1496"/>
                  </a:cubicBezTo>
                  <a:cubicBezTo>
                    <a:pt x="1820" y="1758"/>
                    <a:pt x="1902" y="2036"/>
                    <a:pt x="2083" y="2233"/>
                  </a:cubicBezTo>
                  <a:cubicBezTo>
                    <a:pt x="2251" y="2427"/>
                    <a:pt x="2588" y="2590"/>
                    <a:pt x="2935" y="2590"/>
                  </a:cubicBezTo>
                  <a:cubicBezTo>
                    <a:pt x="3265" y="2590"/>
                    <a:pt x="3605" y="2443"/>
                    <a:pt x="3820" y="2036"/>
                  </a:cubicBezTo>
                  <a:cubicBezTo>
                    <a:pt x="4049" y="1561"/>
                    <a:pt x="4000" y="987"/>
                    <a:pt x="3689" y="561"/>
                  </a:cubicBezTo>
                  <a:cubicBezTo>
                    <a:pt x="3401" y="178"/>
                    <a:pt x="2907" y="0"/>
                    <a:pt x="23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2" name="Google Shape;3922;p5"/>
            <p:cNvSpPr/>
            <p:nvPr/>
          </p:nvSpPr>
          <p:spPr>
            <a:xfrm>
              <a:off x="8731254" y="4697278"/>
              <a:ext cx="152515" cy="77449"/>
            </a:xfrm>
            <a:custGeom>
              <a:avLst/>
              <a:gdLst/>
              <a:ahLst/>
              <a:cxnLst/>
              <a:rect l="l" t="t" r="r" b="b"/>
              <a:pathLst>
                <a:path w="4673" h="2373" extrusionOk="0">
                  <a:moveTo>
                    <a:pt x="3580" y="0"/>
                  </a:moveTo>
                  <a:cubicBezTo>
                    <a:pt x="3284" y="0"/>
                    <a:pt x="2935" y="42"/>
                    <a:pt x="2541" y="160"/>
                  </a:cubicBezTo>
                  <a:cubicBezTo>
                    <a:pt x="1970" y="329"/>
                    <a:pt x="1487" y="392"/>
                    <a:pt x="1094" y="392"/>
                  </a:cubicBezTo>
                  <a:cubicBezTo>
                    <a:pt x="572" y="392"/>
                    <a:pt x="206" y="281"/>
                    <a:pt x="1" y="160"/>
                  </a:cubicBezTo>
                  <a:lnTo>
                    <a:pt x="1" y="160"/>
                  </a:lnTo>
                  <a:cubicBezTo>
                    <a:pt x="132" y="274"/>
                    <a:pt x="263" y="389"/>
                    <a:pt x="378" y="537"/>
                  </a:cubicBezTo>
                  <a:cubicBezTo>
                    <a:pt x="453" y="643"/>
                    <a:pt x="599" y="1405"/>
                    <a:pt x="1202" y="1405"/>
                  </a:cubicBezTo>
                  <a:cubicBezTo>
                    <a:pt x="1252" y="1405"/>
                    <a:pt x="1305" y="1400"/>
                    <a:pt x="1361" y="1389"/>
                  </a:cubicBezTo>
                  <a:cubicBezTo>
                    <a:pt x="2082" y="1225"/>
                    <a:pt x="1951" y="766"/>
                    <a:pt x="2427" y="619"/>
                  </a:cubicBezTo>
                  <a:cubicBezTo>
                    <a:pt x="2519" y="590"/>
                    <a:pt x="2597" y="578"/>
                    <a:pt x="2662" y="578"/>
                  </a:cubicBezTo>
                  <a:cubicBezTo>
                    <a:pt x="2931" y="578"/>
                    <a:pt x="2975" y="785"/>
                    <a:pt x="2869" y="864"/>
                  </a:cubicBezTo>
                  <a:cubicBezTo>
                    <a:pt x="2813" y="899"/>
                    <a:pt x="2763" y="910"/>
                    <a:pt x="2711" y="910"/>
                  </a:cubicBezTo>
                  <a:cubicBezTo>
                    <a:pt x="2639" y="910"/>
                    <a:pt x="2563" y="890"/>
                    <a:pt x="2459" y="881"/>
                  </a:cubicBezTo>
                  <a:cubicBezTo>
                    <a:pt x="2451" y="880"/>
                    <a:pt x="2443" y="880"/>
                    <a:pt x="2433" y="880"/>
                  </a:cubicBezTo>
                  <a:cubicBezTo>
                    <a:pt x="2249" y="880"/>
                    <a:pt x="1812" y="1033"/>
                    <a:pt x="1968" y="1438"/>
                  </a:cubicBezTo>
                  <a:cubicBezTo>
                    <a:pt x="2132" y="1881"/>
                    <a:pt x="2377" y="2241"/>
                    <a:pt x="2115" y="2372"/>
                  </a:cubicBezTo>
                  <a:cubicBezTo>
                    <a:pt x="2115" y="2372"/>
                    <a:pt x="3033" y="2372"/>
                    <a:pt x="3345" y="2127"/>
                  </a:cubicBezTo>
                  <a:cubicBezTo>
                    <a:pt x="3689" y="1864"/>
                    <a:pt x="3853" y="1405"/>
                    <a:pt x="3722" y="996"/>
                  </a:cubicBezTo>
                  <a:cubicBezTo>
                    <a:pt x="3623" y="501"/>
                    <a:pt x="3950" y="202"/>
                    <a:pt x="4430" y="202"/>
                  </a:cubicBezTo>
                  <a:cubicBezTo>
                    <a:pt x="4507" y="202"/>
                    <a:pt x="4588" y="209"/>
                    <a:pt x="4672" y="225"/>
                  </a:cubicBezTo>
                  <a:cubicBezTo>
                    <a:pt x="4672" y="225"/>
                    <a:pt x="4271" y="0"/>
                    <a:pt x="358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3" name="Google Shape;3923;p5"/>
            <p:cNvSpPr/>
            <p:nvPr/>
          </p:nvSpPr>
          <p:spPr>
            <a:xfrm>
              <a:off x="8770321" y="4554815"/>
              <a:ext cx="105419" cy="109270"/>
            </a:xfrm>
            <a:custGeom>
              <a:avLst/>
              <a:gdLst/>
              <a:ahLst/>
              <a:cxnLst/>
              <a:rect l="l" t="t" r="r" b="b"/>
              <a:pathLst>
                <a:path w="3230" h="3348" extrusionOk="0">
                  <a:moveTo>
                    <a:pt x="1262" y="1"/>
                  </a:moveTo>
                  <a:cubicBezTo>
                    <a:pt x="1689" y="427"/>
                    <a:pt x="1836" y="1066"/>
                    <a:pt x="1639" y="1640"/>
                  </a:cubicBezTo>
                  <a:cubicBezTo>
                    <a:pt x="1410" y="2401"/>
                    <a:pt x="886" y="2601"/>
                    <a:pt x="436" y="2601"/>
                  </a:cubicBezTo>
                  <a:cubicBezTo>
                    <a:pt x="276" y="2601"/>
                    <a:pt x="125" y="2576"/>
                    <a:pt x="0" y="2541"/>
                  </a:cubicBezTo>
                  <a:lnTo>
                    <a:pt x="0" y="2541"/>
                  </a:lnTo>
                  <a:cubicBezTo>
                    <a:pt x="0" y="2541"/>
                    <a:pt x="244" y="3348"/>
                    <a:pt x="1010" y="3348"/>
                  </a:cubicBezTo>
                  <a:cubicBezTo>
                    <a:pt x="1038" y="3348"/>
                    <a:pt x="1068" y="3347"/>
                    <a:pt x="1099" y="3344"/>
                  </a:cubicBezTo>
                  <a:cubicBezTo>
                    <a:pt x="1951" y="3279"/>
                    <a:pt x="1902" y="2623"/>
                    <a:pt x="1885" y="2345"/>
                  </a:cubicBezTo>
                  <a:cubicBezTo>
                    <a:pt x="1869" y="2066"/>
                    <a:pt x="1869" y="1836"/>
                    <a:pt x="1967" y="1836"/>
                  </a:cubicBezTo>
                  <a:cubicBezTo>
                    <a:pt x="2082" y="1836"/>
                    <a:pt x="2115" y="1935"/>
                    <a:pt x="2049" y="2131"/>
                  </a:cubicBezTo>
                  <a:cubicBezTo>
                    <a:pt x="1984" y="2328"/>
                    <a:pt x="1836" y="2967"/>
                    <a:pt x="2934" y="3082"/>
                  </a:cubicBezTo>
                  <a:cubicBezTo>
                    <a:pt x="2787" y="2984"/>
                    <a:pt x="2770" y="2803"/>
                    <a:pt x="2869" y="2672"/>
                  </a:cubicBezTo>
                  <a:cubicBezTo>
                    <a:pt x="3000" y="2426"/>
                    <a:pt x="3229" y="1968"/>
                    <a:pt x="2492" y="1345"/>
                  </a:cubicBezTo>
                  <a:cubicBezTo>
                    <a:pt x="1771" y="722"/>
                    <a:pt x="1705" y="279"/>
                    <a:pt x="12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4" name="Google Shape;3924;p5"/>
            <p:cNvSpPr/>
            <p:nvPr/>
          </p:nvSpPr>
          <p:spPr>
            <a:xfrm>
              <a:off x="8661181" y="4398906"/>
              <a:ext cx="50849" cy="250101"/>
            </a:xfrm>
            <a:custGeom>
              <a:avLst/>
              <a:gdLst/>
              <a:ahLst/>
              <a:cxnLst/>
              <a:rect l="l" t="t" r="r" b="b"/>
              <a:pathLst>
                <a:path w="1558" h="7663" extrusionOk="0">
                  <a:moveTo>
                    <a:pt x="636" y="0"/>
                  </a:moveTo>
                  <a:cubicBezTo>
                    <a:pt x="569" y="0"/>
                    <a:pt x="498" y="17"/>
                    <a:pt x="427" y="57"/>
                  </a:cubicBezTo>
                  <a:cubicBezTo>
                    <a:pt x="0" y="286"/>
                    <a:pt x="345" y="827"/>
                    <a:pt x="591" y="1090"/>
                  </a:cubicBezTo>
                  <a:cubicBezTo>
                    <a:pt x="705" y="1204"/>
                    <a:pt x="771" y="1483"/>
                    <a:pt x="804" y="1860"/>
                  </a:cubicBezTo>
                  <a:cubicBezTo>
                    <a:pt x="836" y="2565"/>
                    <a:pt x="820" y="3286"/>
                    <a:pt x="738" y="3991"/>
                  </a:cubicBezTo>
                  <a:cubicBezTo>
                    <a:pt x="607" y="5351"/>
                    <a:pt x="771" y="7122"/>
                    <a:pt x="1476" y="7662"/>
                  </a:cubicBezTo>
                  <a:cubicBezTo>
                    <a:pt x="1476" y="7662"/>
                    <a:pt x="820" y="7040"/>
                    <a:pt x="968" y="5171"/>
                  </a:cubicBezTo>
                  <a:cubicBezTo>
                    <a:pt x="1066" y="3974"/>
                    <a:pt x="1427" y="2827"/>
                    <a:pt x="1492" y="1860"/>
                  </a:cubicBezTo>
                  <a:cubicBezTo>
                    <a:pt x="1558" y="1335"/>
                    <a:pt x="1459" y="811"/>
                    <a:pt x="1197" y="368"/>
                  </a:cubicBezTo>
                  <a:cubicBezTo>
                    <a:pt x="1197" y="368"/>
                    <a:pt x="952" y="0"/>
                    <a:pt x="6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5" name="Google Shape;3925;p5"/>
            <p:cNvSpPr/>
            <p:nvPr/>
          </p:nvSpPr>
          <p:spPr>
            <a:xfrm>
              <a:off x="8507654" y="4365811"/>
              <a:ext cx="277125" cy="332413"/>
            </a:xfrm>
            <a:custGeom>
              <a:avLst/>
              <a:gdLst/>
              <a:ahLst/>
              <a:cxnLst/>
              <a:rect l="l" t="t" r="r" b="b"/>
              <a:pathLst>
                <a:path w="8491" h="10185" extrusionOk="0">
                  <a:moveTo>
                    <a:pt x="2200" y="1"/>
                  </a:moveTo>
                  <a:cubicBezTo>
                    <a:pt x="1301" y="1"/>
                    <a:pt x="461" y="461"/>
                    <a:pt x="246" y="1186"/>
                  </a:cubicBezTo>
                  <a:cubicBezTo>
                    <a:pt x="0" y="1776"/>
                    <a:pt x="197" y="2481"/>
                    <a:pt x="721" y="2874"/>
                  </a:cubicBezTo>
                  <a:cubicBezTo>
                    <a:pt x="738" y="2874"/>
                    <a:pt x="754" y="2890"/>
                    <a:pt x="771" y="2907"/>
                  </a:cubicBezTo>
                  <a:cubicBezTo>
                    <a:pt x="998" y="3040"/>
                    <a:pt x="1256" y="3106"/>
                    <a:pt x="1514" y="3106"/>
                  </a:cubicBezTo>
                  <a:cubicBezTo>
                    <a:pt x="1796" y="3106"/>
                    <a:pt x="2080" y="3028"/>
                    <a:pt x="2328" y="2874"/>
                  </a:cubicBezTo>
                  <a:cubicBezTo>
                    <a:pt x="2492" y="2776"/>
                    <a:pt x="2606" y="2612"/>
                    <a:pt x="2656" y="2431"/>
                  </a:cubicBezTo>
                  <a:cubicBezTo>
                    <a:pt x="2800" y="2043"/>
                    <a:pt x="2501" y="1654"/>
                    <a:pt x="2115" y="1654"/>
                  </a:cubicBezTo>
                  <a:cubicBezTo>
                    <a:pt x="2062" y="1654"/>
                    <a:pt x="2007" y="1661"/>
                    <a:pt x="1951" y="1677"/>
                  </a:cubicBezTo>
                  <a:cubicBezTo>
                    <a:pt x="1623" y="1743"/>
                    <a:pt x="1426" y="2087"/>
                    <a:pt x="1557" y="2399"/>
                  </a:cubicBezTo>
                  <a:cubicBezTo>
                    <a:pt x="1628" y="2633"/>
                    <a:pt x="1882" y="2666"/>
                    <a:pt x="2021" y="2666"/>
                  </a:cubicBezTo>
                  <a:cubicBezTo>
                    <a:pt x="2077" y="2666"/>
                    <a:pt x="2115" y="2661"/>
                    <a:pt x="2115" y="2661"/>
                  </a:cubicBezTo>
                  <a:lnTo>
                    <a:pt x="2115" y="2661"/>
                  </a:lnTo>
                  <a:cubicBezTo>
                    <a:pt x="2082" y="2759"/>
                    <a:pt x="2016" y="2825"/>
                    <a:pt x="1934" y="2874"/>
                  </a:cubicBezTo>
                  <a:cubicBezTo>
                    <a:pt x="1820" y="2939"/>
                    <a:pt x="1688" y="2972"/>
                    <a:pt x="1557" y="2972"/>
                  </a:cubicBezTo>
                  <a:cubicBezTo>
                    <a:pt x="1426" y="2972"/>
                    <a:pt x="1295" y="2939"/>
                    <a:pt x="1180" y="2874"/>
                  </a:cubicBezTo>
                  <a:cubicBezTo>
                    <a:pt x="1098" y="2825"/>
                    <a:pt x="1016" y="2776"/>
                    <a:pt x="951" y="2710"/>
                  </a:cubicBezTo>
                  <a:cubicBezTo>
                    <a:pt x="508" y="2333"/>
                    <a:pt x="426" y="1087"/>
                    <a:pt x="1131" y="514"/>
                  </a:cubicBezTo>
                  <a:cubicBezTo>
                    <a:pt x="1455" y="278"/>
                    <a:pt x="1846" y="148"/>
                    <a:pt x="2243" y="148"/>
                  </a:cubicBezTo>
                  <a:cubicBezTo>
                    <a:pt x="2287" y="148"/>
                    <a:pt x="2332" y="150"/>
                    <a:pt x="2377" y="153"/>
                  </a:cubicBezTo>
                  <a:cubicBezTo>
                    <a:pt x="2524" y="169"/>
                    <a:pt x="2656" y="186"/>
                    <a:pt x="2770" y="219"/>
                  </a:cubicBezTo>
                  <a:cubicBezTo>
                    <a:pt x="3869" y="464"/>
                    <a:pt x="4590" y="1661"/>
                    <a:pt x="4819" y="2874"/>
                  </a:cubicBezTo>
                  <a:cubicBezTo>
                    <a:pt x="5065" y="4120"/>
                    <a:pt x="4819" y="5365"/>
                    <a:pt x="4885" y="6480"/>
                  </a:cubicBezTo>
                  <a:cubicBezTo>
                    <a:pt x="4836" y="7513"/>
                    <a:pt x="5245" y="8496"/>
                    <a:pt x="5983" y="9201"/>
                  </a:cubicBezTo>
                  <a:cubicBezTo>
                    <a:pt x="6671" y="9807"/>
                    <a:pt x="7557" y="10152"/>
                    <a:pt x="8491" y="10184"/>
                  </a:cubicBezTo>
                  <a:cubicBezTo>
                    <a:pt x="7573" y="10119"/>
                    <a:pt x="6721" y="9758"/>
                    <a:pt x="6049" y="9135"/>
                  </a:cubicBezTo>
                  <a:cubicBezTo>
                    <a:pt x="5344" y="8447"/>
                    <a:pt x="4967" y="7480"/>
                    <a:pt x="5032" y="6480"/>
                  </a:cubicBezTo>
                  <a:cubicBezTo>
                    <a:pt x="4967" y="5382"/>
                    <a:pt x="5229" y="4152"/>
                    <a:pt x="4983" y="2874"/>
                  </a:cubicBezTo>
                  <a:lnTo>
                    <a:pt x="4983" y="2841"/>
                  </a:lnTo>
                  <a:cubicBezTo>
                    <a:pt x="4754" y="1579"/>
                    <a:pt x="4000" y="317"/>
                    <a:pt x="2803" y="71"/>
                  </a:cubicBezTo>
                  <a:cubicBezTo>
                    <a:pt x="2603" y="23"/>
                    <a:pt x="2400" y="1"/>
                    <a:pt x="22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6" name="Google Shape;3926;p5"/>
            <p:cNvSpPr/>
            <p:nvPr/>
          </p:nvSpPr>
          <p:spPr>
            <a:xfrm>
              <a:off x="8495872" y="4417868"/>
              <a:ext cx="151960" cy="178723"/>
            </a:xfrm>
            <a:custGeom>
              <a:avLst/>
              <a:gdLst/>
              <a:ahLst/>
              <a:cxnLst/>
              <a:rect l="l" t="t" r="r" b="b"/>
              <a:pathLst>
                <a:path w="4656" h="5476" extrusionOk="0">
                  <a:moveTo>
                    <a:pt x="296" y="0"/>
                  </a:moveTo>
                  <a:lnTo>
                    <a:pt x="296" y="0"/>
                  </a:lnTo>
                  <a:cubicBezTo>
                    <a:pt x="83" y="394"/>
                    <a:pt x="1" y="836"/>
                    <a:pt x="50" y="1295"/>
                  </a:cubicBezTo>
                  <a:cubicBezTo>
                    <a:pt x="115" y="1918"/>
                    <a:pt x="328" y="2508"/>
                    <a:pt x="689" y="3033"/>
                  </a:cubicBezTo>
                  <a:cubicBezTo>
                    <a:pt x="1169" y="3716"/>
                    <a:pt x="1943" y="3794"/>
                    <a:pt x="2271" y="3794"/>
                  </a:cubicBezTo>
                  <a:cubicBezTo>
                    <a:pt x="2368" y="3794"/>
                    <a:pt x="2426" y="3787"/>
                    <a:pt x="2426" y="3787"/>
                  </a:cubicBezTo>
                  <a:cubicBezTo>
                    <a:pt x="2164" y="3705"/>
                    <a:pt x="2099" y="3377"/>
                    <a:pt x="2295" y="3131"/>
                  </a:cubicBezTo>
                  <a:cubicBezTo>
                    <a:pt x="2459" y="2984"/>
                    <a:pt x="2426" y="2721"/>
                    <a:pt x="2230" y="2607"/>
                  </a:cubicBezTo>
                  <a:cubicBezTo>
                    <a:pt x="2115" y="2541"/>
                    <a:pt x="1836" y="2328"/>
                    <a:pt x="2066" y="2197"/>
                  </a:cubicBezTo>
                  <a:cubicBezTo>
                    <a:pt x="2094" y="2179"/>
                    <a:pt x="2125" y="2170"/>
                    <a:pt x="2158" y="2170"/>
                  </a:cubicBezTo>
                  <a:cubicBezTo>
                    <a:pt x="2396" y="2170"/>
                    <a:pt x="2732" y="2611"/>
                    <a:pt x="2689" y="3115"/>
                  </a:cubicBezTo>
                  <a:cubicBezTo>
                    <a:pt x="2640" y="3688"/>
                    <a:pt x="2918" y="3836"/>
                    <a:pt x="3312" y="4131"/>
                  </a:cubicBezTo>
                  <a:cubicBezTo>
                    <a:pt x="3721" y="4410"/>
                    <a:pt x="3476" y="4934"/>
                    <a:pt x="3476" y="4934"/>
                  </a:cubicBezTo>
                  <a:cubicBezTo>
                    <a:pt x="4197" y="4524"/>
                    <a:pt x="4033" y="3852"/>
                    <a:pt x="3951" y="3705"/>
                  </a:cubicBezTo>
                  <a:cubicBezTo>
                    <a:pt x="3853" y="3541"/>
                    <a:pt x="3672" y="3295"/>
                    <a:pt x="3902" y="3180"/>
                  </a:cubicBezTo>
                  <a:cubicBezTo>
                    <a:pt x="3915" y="3175"/>
                    <a:pt x="3928" y="3172"/>
                    <a:pt x="3940" y="3172"/>
                  </a:cubicBezTo>
                  <a:cubicBezTo>
                    <a:pt x="4140" y="3172"/>
                    <a:pt x="4213" y="3893"/>
                    <a:pt x="4213" y="4541"/>
                  </a:cubicBezTo>
                  <a:cubicBezTo>
                    <a:pt x="4164" y="4918"/>
                    <a:pt x="4344" y="5262"/>
                    <a:pt x="4656" y="5475"/>
                  </a:cubicBezTo>
                  <a:cubicBezTo>
                    <a:pt x="4508" y="5147"/>
                    <a:pt x="4459" y="4803"/>
                    <a:pt x="4459" y="4442"/>
                  </a:cubicBezTo>
                  <a:cubicBezTo>
                    <a:pt x="4459" y="3934"/>
                    <a:pt x="4557" y="3016"/>
                    <a:pt x="3639" y="2394"/>
                  </a:cubicBezTo>
                  <a:cubicBezTo>
                    <a:pt x="2738" y="1787"/>
                    <a:pt x="1640" y="2049"/>
                    <a:pt x="837" y="1476"/>
                  </a:cubicBezTo>
                  <a:cubicBezTo>
                    <a:pt x="755" y="1426"/>
                    <a:pt x="689" y="1361"/>
                    <a:pt x="623" y="1295"/>
                  </a:cubicBezTo>
                  <a:cubicBezTo>
                    <a:pt x="312" y="935"/>
                    <a:pt x="197" y="459"/>
                    <a:pt x="29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7" name="Google Shape;3927;p5"/>
            <p:cNvSpPr/>
            <p:nvPr/>
          </p:nvSpPr>
          <p:spPr>
            <a:xfrm>
              <a:off x="9058673" y="4602597"/>
              <a:ext cx="130550" cy="285611"/>
            </a:xfrm>
            <a:custGeom>
              <a:avLst/>
              <a:gdLst/>
              <a:ahLst/>
              <a:cxnLst/>
              <a:rect l="l" t="t" r="r" b="b"/>
              <a:pathLst>
                <a:path w="4000" h="8751" extrusionOk="0">
                  <a:moveTo>
                    <a:pt x="1916" y="1"/>
                  </a:moveTo>
                  <a:cubicBezTo>
                    <a:pt x="1763" y="1"/>
                    <a:pt x="1610" y="21"/>
                    <a:pt x="1459" y="61"/>
                  </a:cubicBezTo>
                  <a:cubicBezTo>
                    <a:pt x="689" y="258"/>
                    <a:pt x="148" y="913"/>
                    <a:pt x="82" y="1700"/>
                  </a:cubicBezTo>
                  <a:cubicBezTo>
                    <a:pt x="0" y="2503"/>
                    <a:pt x="410" y="3290"/>
                    <a:pt x="1016" y="3847"/>
                  </a:cubicBezTo>
                  <a:cubicBezTo>
                    <a:pt x="1590" y="4437"/>
                    <a:pt x="2361" y="4716"/>
                    <a:pt x="2901" y="5224"/>
                  </a:cubicBezTo>
                  <a:cubicBezTo>
                    <a:pt x="3442" y="5683"/>
                    <a:pt x="3770" y="6355"/>
                    <a:pt x="3819" y="7060"/>
                  </a:cubicBezTo>
                  <a:cubicBezTo>
                    <a:pt x="3852" y="7716"/>
                    <a:pt x="3508" y="8404"/>
                    <a:pt x="2918" y="8568"/>
                  </a:cubicBezTo>
                  <a:cubicBezTo>
                    <a:pt x="2791" y="8608"/>
                    <a:pt x="2661" y="8627"/>
                    <a:pt x="2534" y="8627"/>
                  </a:cubicBezTo>
                  <a:cubicBezTo>
                    <a:pt x="2090" y="8627"/>
                    <a:pt x="1685" y="8393"/>
                    <a:pt x="1557" y="8011"/>
                  </a:cubicBezTo>
                  <a:cubicBezTo>
                    <a:pt x="1344" y="7568"/>
                    <a:pt x="1541" y="7027"/>
                    <a:pt x="2000" y="6847"/>
                  </a:cubicBezTo>
                  <a:cubicBezTo>
                    <a:pt x="2082" y="6814"/>
                    <a:pt x="2180" y="6798"/>
                    <a:pt x="2262" y="6798"/>
                  </a:cubicBezTo>
                  <a:cubicBezTo>
                    <a:pt x="2262" y="6798"/>
                    <a:pt x="2292" y="6795"/>
                    <a:pt x="2339" y="6795"/>
                  </a:cubicBezTo>
                  <a:cubicBezTo>
                    <a:pt x="2479" y="6795"/>
                    <a:pt x="2774" y="6822"/>
                    <a:pt x="2885" y="7044"/>
                  </a:cubicBezTo>
                  <a:cubicBezTo>
                    <a:pt x="2885" y="7044"/>
                    <a:pt x="2902" y="7078"/>
                    <a:pt x="2880" y="7078"/>
                  </a:cubicBezTo>
                  <a:cubicBezTo>
                    <a:pt x="2872" y="7078"/>
                    <a:pt x="2858" y="7073"/>
                    <a:pt x="2836" y="7060"/>
                  </a:cubicBezTo>
                  <a:cubicBezTo>
                    <a:pt x="2770" y="7027"/>
                    <a:pt x="2698" y="7010"/>
                    <a:pt x="2627" y="7010"/>
                  </a:cubicBezTo>
                  <a:cubicBezTo>
                    <a:pt x="2521" y="7010"/>
                    <a:pt x="2416" y="7047"/>
                    <a:pt x="2328" y="7126"/>
                  </a:cubicBezTo>
                  <a:cubicBezTo>
                    <a:pt x="2082" y="7355"/>
                    <a:pt x="2147" y="7781"/>
                    <a:pt x="2443" y="7945"/>
                  </a:cubicBezTo>
                  <a:cubicBezTo>
                    <a:pt x="2524" y="7983"/>
                    <a:pt x="2610" y="8001"/>
                    <a:pt x="2694" y="8001"/>
                  </a:cubicBezTo>
                  <a:cubicBezTo>
                    <a:pt x="3012" y="8001"/>
                    <a:pt x="3294" y="7734"/>
                    <a:pt x="3164" y="7240"/>
                  </a:cubicBezTo>
                  <a:cubicBezTo>
                    <a:pt x="3019" y="6903"/>
                    <a:pt x="2689" y="6698"/>
                    <a:pt x="2341" y="6698"/>
                  </a:cubicBezTo>
                  <a:cubicBezTo>
                    <a:pt x="2216" y="6698"/>
                    <a:pt x="2089" y="6725"/>
                    <a:pt x="1967" y="6781"/>
                  </a:cubicBezTo>
                  <a:cubicBezTo>
                    <a:pt x="1508" y="7011"/>
                    <a:pt x="1295" y="7552"/>
                    <a:pt x="1492" y="8027"/>
                  </a:cubicBezTo>
                  <a:cubicBezTo>
                    <a:pt x="1620" y="8464"/>
                    <a:pt x="2072" y="8750"/>
                    <a:pt x="2561" y="8750"/>
                  </a:cubicBezTo>
                  <a:cubicBezTo>
                    <a:pt x="2696" y="8750"/>
                    <a:pt x="2833" y="8729"/>
                    <a:pt x="2967" y="8683"/>
                  </a:cubicBezTo>
                  <a:cubicBezTo>
                    <a:pt x="3623" y="8502"/>
                    <a:pt x="4000" y="7765"/>
                    <a:pt x="3983" y="7060"/>
                  </a:cubicBezTo>
                  <a:cubicBezTo>
                    <a:pt x="3934" y="6306"/>
                    <a:pt x="3590" y="5601"/>
                    <a:pt x="3016" y="5093"/>
                  </a:cubicBezTo>
                  <a:cubicBezTo>
                    <a:pt x="2443" y="4552"/>
                    <a:pt x="1689" y="4274"/>
                    <a:pt x="1131" y="3716"/>
                  </a:cubicBezTo>
                  <a:cubicBezTo>
                    <a:pt x="574" y="3159"/>
                    <a:pt x="181" y="2438"/>
                    <a:pt x="246" y="1716"/>
                  </a:cubicBezTo>
                  <a:cubicBezTo>
                    <a:pt x="262" y="1258"/>
                    <a:pt x="476" y="848"/>
                    <a:pt x="836" y="553"/>
                  </a:cubicBezTo>
                  <a:cubicBezTo>
                    <a:pt x="984" y="438"/>
                    <a:pt x="1164" y="340"/>
                    <a:pt x="1361" y="290"/>
                  </a:cubicBezTo>
                  <a:cubicBezTo>
                    <a:pt x="1500" y="249"/>
                    <a:pt x="1648" y="229"/>
                    <a:pt x="1797" y="229"/>
                  </a:cubicBezTo>
                  <a:cubicBezTo>
                    <a:pt x="1947" y="229"/>
                    <a:pt x="2098" y="249"/>
                    <a:pt x="2246" y="290"/>
                  </a:cubicBezTo>
                  <a:cubicBezTo>
                    <a:pt x="3262" y="553"/>
                    <a:pt x="3590" y="1930"/>
                    <a:pt x="2901" y="2585"/>
                  </a:cubicBezTo>
                  <a:cubicBezTo>
                    <a:pt x="2770" y="2716"/>
                    <a:pt x="2590" y="2815"/>
                    <a:pt x="2393" y="2847"/>
                  </a:cubicBezTo>
                  <a:cubicBezTo>
                    <a:pt x="2332" y="2856"/>
                    <a:pt x="2273" y="2860"/>
                    <a:pt x="2218" y="2860"/>
                  </a:cubicBezTo>
                  <a:cubicBezTo>
                    <a:pt x="1757" y="2860"/>
                    <a:pt x="1513" y="2577"/>
                    <a:pt x="1557" y="2372"/>
                  </a:cubicBezTo>
                  <a:cubicBezTo>
                    <a:pt x="1557" y="2372"/>
                    <a:pt x="1557" y="2356"/>
                    <a:pt x="1623" y="2356"/>
                  </a:cubicBezTo>
                  <a:cubicBezTo>
                    <a:pt x="1633" y="2356"/>
                    <a:pt x="1653" y="2357"/>
                    <a:pt x="1680" y="2357"/>
                  </a:cubicBezTo>
                  <a:cubicBezTo>
                    <a:pt x="1818" y="2357"/>
                    <a:pt x="2138" y="2333"/>
                    <a:pt x="2262" y="2044"/>
                  </a:cubicBezTo>
                  <a:cubicBezTo>
                    <a:pt x="2382" y="1685"/>
                    <a:pt x="2102" y="1347"/>
                    <a:pt x="1764" y="1347"/>
                  </a:cubicBezTo>
                  <a:cubicBezTo>
                    <a:pt x="1686" y="1347"/>
                    <a:pt x="1605" y="1365"/>
                    <a:pt x="1525" y="1405"/>
                  </a:cubicBezTo>
                  <a:cubicBezTo>
                    <a:pt x="918" y="1798"/>
                    <a:pt x="1066" y="2716"/>
                    <a:pt x="1754" y="2913"/>
                  </a:cubicBezTo>
                  <a:cubicBezTo>
                    <a:pt x="1924" y="2991"/>
                    <a:pt x="2103" y="3028"/>
                    <a:pt x="2280" y="3028"/>
                  </a:cubicBezTo>
                  <a:cubicBezTo>
                    <a:pt x="2735" y="3028"/>
                    <a:pt x="3178" y="2785"/>
                    <a:pt x="3426" y="2372"/>
                  </a:cubicBezTo>
                  <a:cubicBezTo>
                    <a:pt x="3688" y="1831"/>
                    <a:pt x="3623" y="1176"/>
                    <a:pt x="3278" y="684"/>
                  </a:cubicBezTo>
                  <a:cubicBezTo>
                    <a:pt x="2961" y="239"/>
                    <a:pt x="2445" y="1"/>
                    <a:pt x="19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8" name="Google Shape;3928;p5"/>
            <p:cNvSpPr/>
            <p:nvPr/>
          </p:nvSpPr>
          <p:spPr>
            <a:xfrm>
              <a:off x="9130900" y="4711018"/>
              <a:ext cx="55647" cy="78689"/>
            </a:xfrm>
            <a:custGeom>
              <a:avLst/>
              <a:gdLst/>
              <a:ahLst/>
              <a:cxnLst/>
              <a:rect l="l" t="t" r="r" b="b"/>
              <a:pathLst>
                <a:path w="1705" h="2411" extrusionOk="0">
                  <a:moveTo>
                    <a:pt x="197" y="1"/>
                  </a:moveTo>
                  <a:cubicBezTo>
                    <a:pt x="197" y="165"/>
                    <a:pt x="164" y="312"/>
                    <a:pt x="115" y="460"/>
                  </a:cubicBezTo>
                  <a:cubicBezTo>
                    <a:pt x="0" y="853"/>
                    <a:pt x="311" y="1115"/>
                    <a:pt x="951" y="1394"/>
                  </a:cubicBezTo>
                  <a:cubicBezTo>
                    <a:pt x="1328" y="1591"/>
                    <a:pt x="1590" y="1968"/>
                    <a:pt x="1656" y="2410"/>
                  </a:cubicBezTo>
                  <a:cubicBezTo>
                    <a:pt x="1705" y="394"/>
                    <a:pt x="885" y="329"/>
                    <a:pt x="688" y="329"/>
                  </a:cubicBezTo>
                  <a:cubicBezTo>
                    <a:pt x="492" y="329"/>
                    <a:pt x="377" y="247"/>
                    <a:pt x="361" y="148"/>
                  </a:cubicBezTo>
                  <a:cubicBezTo>
                    <a:pt x="328" y="66"/>
                    <a:pt x="197" y="1"/>
                    <a:pt x="19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9" name="Google Shape;3929;p5"/>
            <p:cNvSpPr/>
            <p:nvPr/>
          </p:nvSpPr>
          <p:spPr>
            <a:xfrm>
              <a:off x="8955408" y="4478868"/>
              <a:ext cx="208684" cy="327419"/>
            </a:xfrm>
            <a:custGeom>
              <a:avLst/>
              <a:gdLst/>
              <a:ahLst/>
              <a:cxnLst/>
              <a:rect l="l" t="t" r="r" b="b"/>
              <a:pathLst>
                <a:path w="6394" h="10032" extrusionOk="0">
                  <a:moveTo>
                    <a:pt x="1148" y="0"/>
                  </a:moveTo>
                  <a:lnTo>
                    <a:pt x="1148" y="0"/>
                  </a:lnTo>
                  <a:cubicBezTo>
                    <a:pt x="1246" y="115"/>
                    <a:pt x="1230" y="295"/>
                    <a:pt x="1115" y="410"/>
                  </a:cubicBezTo>
                  <a:cubicBezTo>
                    <a:pt x="919" y="574"/>
                    <a:pt x="361" y="1197"/>
                    <a:pt x="755" y="1819"/>
                  </a:cubicBezTo>
                  <a:cubicBezTo>
                    <a:pt x="1197" y="2508"/>
                    <a:pt x="1787" y="2295"/>
                    <a:pt x="1984" y="2868"/>
                  </a:cubicBezTo>
                  <a:cubicBezTo>
                    <a:pt x="1984" y="2868"/>
                    <a:pt x="2066" y="3164"/>
                    <a:pt x="1869" y="3262"/>
                  </a:cubicBezTo>
                  <a:cubicBezTo>
                    <a:pt x="1836" y="3283"/>
                    <a:pt x="1803" y="3293"/>
                    <a:pt x="1773" y="3293"/>
                  </a:cubicBezTo>
                  <a:cubicBezTo>
                    <a:pt x="1639" y="3293"/>
                    <a:pt x="1541" y="3113"/>
                    <a:pt x="1541" y="2967"/>
                  </a:cubicBezTo>
                  <a:cubicBezTo>
                    <a:pt x="1492" y="2655"/>
                    <a:pt x="1230" y="2426"/>
                    <a:pt x="935" y="2377"/>
                  </a:cubicBezTo>
                  <a:cubicBezTo>
                    <a:pt x="542" y="2328"/>
                    <a:pt x="493" y="2213"/>
                    <a:pt x="492" y="2213"/>
                  </a:cubicBezTo>
                  <a:lnTo>
                    <a:pt x="492" y="2213"/>
                  </a:lnTo>
                  <a:cubicBezTo>
                    <a:pt x="542" y="2360"/>
                    <a:pt x="558" y="2508"/>
                    <a:pt x="525" y="2655"/>
                  </a:cubicBezTo>
                  <a:cubicBezTo>
                    <a:pt x="460" y="2803"/>
                    <a:pt x="165" y="3295"/>
                    <a:pt x="722" y="3672"/>
                  </a:cubicBezTo>
                  <a:cubicBezTo>
                    <a:pt x="1296" y="4049"/>
                    <a:pt x="1574" y="3852"/>
                    <a:pt x="1689" y="4491"/>
                  </a:cubicBezTo>
                  <a:cubicBezTo>
                    <a:pt x="1787" y="5130"/>
                    <a:pt x="1837" y="5901"/>
                    <a:pt x="2181" y="6245"/>
                  </a:cubicBezTo>
                  <a:cubicBezTo>
                    <a:pt x="2066" y="6163"/>
                    <a:pt x="1984" y="6065"/>
                    <a:pt x="1918" y="5950"/>
                  </a:cubicBezTo>
                  <a:cubicBezTo>
                    <a:pt x="1766" y="5629"/>
                    <a:pt x="1442" y="5422"/>
                    <a:pt x="1093" y="5422"/>
                  </a:cubicBezTo>
                  <a:cubicBezTo>
                    <a:pt x="1068" y="5422"/>
                    <a:pt x="1042" y="5423"/>
                    <a:pt x="1017" y="5426"/>
                  </a:cubicBezTo>
                  <a:cubicBezTo>
                    <a:pt x="974" y="5428"/>
                    <a:pt x="934" y="5429"/>
                    <a:pt x="896" y="5429"/>
                  </a:cubicBezTo>
                  <a:cubicBezTo>
                    <a:pt x="434" y="5429"/>
                    <a:pt x="374" y="5252"/>
                    <a:pt x="329" y="5130"/>
                  </a:cubicBezTo>
                  <a:lnTo>
                    <a:pt x="329" y="5130"/>
                  </a:lnTo>
                  <a:cubicBezTo>
                    <a:pt x="328" y="5131"/>
                    <a:pt x="1" y="6114"/>
                    <a:pt x="935" y="6606"/>
                  </a:cubicBezTo>
                  <a:cubicBezTo>
                    <a:pt x="1869" y="7097"/>
                    <a:pt x="1804" y="6737"/>
                    <a:pt x="3082" y="7786"/>
                  </a:cubicBezTo>
                  <a:cubicBezTo>
                    <a:pt x="4131" y="8655"/>
                    <a:pt x="4344" y="8687"/>
                    <a:pt x="4344" y="8687"/>
                  </a:cubicBezTo>
                  <a:cubicBezTo>
                    <a:pt x="4317" y="8683"/>
                    <a:pt x="4290" y="8681"/>
                    <a:pt x="4263" y="8681"/>
                  </a:cubicBezTo>
                  <a:cubicBezTo>
                    <a:pt x="4082" y="8681"/>
                    <a:pt x="3920" y="8774"/>
                    <a:pt x="3820" y="8917"/>
                  </a:cubicBezTo>
                  <a:cubicBezTo>
                    <a:pt x="3623" y="9228"/>
                    <a:pt x="3722" y="9638"/>
                    <a:pt x="4049" y="9786"/>
                  </a:cubicBezTo>
                  <a:cubicBezTo>
                    <a:pt x="4049" y="9786"/>
                    <a:pt x="3951" y="9589"/>
                    <a:pt x="4131" y="9573"/>
                  </a:cubicBezTo>
                  <a:cubicBezTo>
                    <a:pt x="4138" y="9572"/>
                    <a:pt x="4144" y="9572"/>
                    <a:pt x="4151" y="9572"/>
                  </a:cubicBezTo>
                  <a:cubicBezTo>
                    <a:pt x="4272" y="9572"/>
                    <a:pt x="4416" y="9657"/>
                    <a:pt x="4572" y="9657"/>
                  </a:cubicBezTo>
                  <a:cubicBezTo>
                    <a:pt x="4667" y="9657"/>
                    <a:pt x="4767" y="9625"/>
                    <a:pt x="4869" y="9523"/>
                  </a:cubicBezTo>
                  <a:cubicBezTo>
                    <a:pt x="4988" y="9411"/>
                    <a:pt x="5182" y="9314"/>
                    <a:pt x="5409" y="9314"/>
                  </a:cubicBezTo>
                  <a:cubicBezTo>
                    <a:pt x="5713" y="9314"/>
                    <a:pt x="6075" y="9488"/>
                    <a:pt x="6393" y="10031"/>
                  </a:cubicBezTo>
                  <a:cubicBezTo>
                    <a:pt x="6393" y="10031"/>
                    <a:pt x="6164" y="9212"/>
                    <a:pt x="4836" y="8687"/>
                  </a:cubicBezTo>
                  <a:cubicBezTo>
                    <a:pt x="3131" y="7966"/>
                    <a:pt x="2050" y="6261"/>
                    <a:pt x="2132" y="4409"/>
                  </a:cubicBezTo>
                  <a:cubicBezTo>
                    <a:pt x="2214" y="2180"/>
                    <a:pt x="3508" y="656"/>
                    <a:pt x="11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0" name="Google Shape;3930;p5"/>
            <p:cNvSpPr/>
            <p:nvPr/>
          </p:nvSpPr>
          <p:spPr>
            <a:xfrm>
              <a:off x="9015853" y="4395251"/>
              <a:ext cx="89916" cy="350592"/>
            </a:xfrm>
            <a:custGeom>
              <a:avLst/>
              <a:gdLst/>
              <a:ahLst/>
              <a:cxnLst/>
              <a:rect l="l" t="t" r="r" b="b"/>
              <a:pathLst>
                <a:path w="2755" h="10742" extrusionOk="0">
                  <a:moveTo>
                    <a:pt x="1309" y="1"/>
                  </a:moveTo>
                  <a:cubicBezTo>
                    <a:pt x="726" y="1"/>
                    <a:pt x="172" y="384"/>
                    <a:pt x="99" y="906"/>
                  </a:cubicBezTo>
                  <a:cubicBezTo>
                    <a:pt x="1" y="1431"/>
                    <a:pt x="378" y="1923"/>
                    <a:pt x="902" y="1972"/>
                  </a:cubicBezTo>
                  <a:lnTo>
                    <a:pt x="1066" y="1972"/>
                  </a:lnTo>
                  <a:cubicBezTo>
                    <a:pt x="1591" y="1939"/>
                    <a:pt x="1853" y="1333"/>
                    <a:pt x="1656" y="1070"/>
                  </a:cubicBezTo>
                  <a:cubicBezTo>
                    <a:pt x="1574" y="958"/>
                    <a:pt x="1454" y="907"/>
                    <a:pt x="1336" y="907"/>
                  </a:cubicBezTo>
                  <a:cubicBezTo>
                    <a:pt x="1128" y="907"/>
                    <a:pt x="925" y="1065"/>
                    <a:pt x="935" y="1316"/>
                  </a:cubicBezTo>
                  <a:cubicBezTo>
                    <a:pt x="968" y="1644"/>
                    <a:pt x="1312" y="1611"/>
                    <a:pt x="1345" y="1660"/>
                  </a:cubicBezTo>
                  <a:cubicBezTo>
                    <a:pt x="1394" y="1693"/>
                    <a:pt x="1345" y="1759"/>
                    <a:pt x="1345" y="1759"/>
                  </a:cubicBezTo>
                  <a:cubicBezTo>
                    <a:pt x="1312" y="1824"/>
                    <a:pt x="1247" y="1874"/>
                    <a:pt x="1181" y="1906"/>
                  </a:cubicBezTo>
                  <a:cubicBezTo>
                    <a:pt x="1148" y="1906"/>
                    <a:pt x="1132" y="1906"/>
                    <a:pt x="1116" y="1923"/>
                  </a:cubicBezTo>
                  <a:lnTo>
                    <a:pt x="1099" y="1923"/>
                  </a:lnTo>
                  <a:cubicBezTo>
                    <a:pt x="1067" y="1926"/>
                    <a:pt x="1036" y="1928"/>
                    <a:pt x="1005" y="1928"/>
                  </a:cubicBezTo>
                  <a:cubicBezTo>
                    <a:pt x="490" y="1928"/>
                    <a:pt x="74" y="1432"/>
                    <a:pt x="198" y="906"/>
                  </a:cubicBezTo>
                  <a:cubicBezTo>
                    <a:pt x="269" y="435"/>
                    <a:pt x="763" y="118"/>
                    <a:pt x="1280" y="118"/>
                  </a:cubicBezTo>
                  <a:cubicBezTo>
                    <a:pt x="1590" y="118"/>
                    <a:pt x="1908" y="232"/>
                    <a:pt x="2148" y="497"/>
                  </a:cubicBezTo>
                  <a:cubicBezTo>
                    <a:pt x="2443" y="923"/>
                    <a:pt x="2591" y="1431"/>
                    <a:pt x="2558" y="1956"/>
                  </a:cubicBezTo>
                  <a:cubicBezTo>
                    <a:pt x="2525" y="2464"/>
                    <a:pt x="2427" y="2955"/>
                    <a:pt x="2247" y="3447"/>
                  </a:cubicBezTo>
                  <a:cubicBezTo>
                    <a:pt x="1427" y="5463"/>
                    <a:pt x="525" y="7496"/>
                    <a:pt x="1148" y="8971"/>
                  </a:cubicBezTo>
                  <a:cubicBezTo>
                    <a:pt x="1427" y="9725"/>
                    <a:pt x="1968" y="10348"/>
                    <a:pt x="2673" y="10741"/>
                  </a:cubicBezTo>
                  <a:cubicBezTo>
                    <a:pt x="2001" y="10331"/>
                    <a:pt x="1493" y="9692"/>
                    <a:pt x="1247" y="8938"/>
                  </a:cubicBezTo>
                  <a:cubicBezTo>
                    <a:pt x="673" y="7512"/>
                    <a:pt x="1574" y="5545"/>
                    <a:pt x="2410" y="3496"/>
                  </a:cubicBezTo>
                  <a:cubicBezTo>
                    <a:pt x="2591" y="3005"/>
                    <a:pt x="2705" y="2496"/>
                    <a:pt x="2722" y="1972"/>
                  </a:cubicBezTo>
                  <a:cubicBezTo>
                    <a:pt x="2755" y="1415"/>
                    <a:pt x="2591" y="857"/>
                    <a:pt x="2247" y="415"/>
                  </a:cubicBezTo>
                  <a:cubicBezTo>
                    <a:pt x="1980" y="124"/>
                    <a:pt x="1640" y="1"/>
                    <a:pt x="130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1" name="Google Shape;3931;p5"/>
            <p:cNvSpPr/>
            <p:nvPr/>
          </p:nvSpPr>
          <p:spPr>
            <a:xfrm>
              <a:off x="9103060" y="4746332"/>
              <a:ext cx="33" cy="33"/>
            </a:xfrm>
            <a:custGeom>
              <a:avLst/>
              <a:gdLst/>
              <a:ahLst/>
              <a:cxnLst/>
              <a:rect l="l" t="t" r="r" b="b"/>
              <a:pathLst>
                <a:path w="1" h="1" fill="none" extrusionOk="0">
                  <a:moveTo>
                    <a:pt x="1" y="1"/>
                  </a:moveTo>
                  <a:lnTo>
                    <a:pt x="1"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2" name="Google Shape;3932;p5"/>
            <p:cNvSpPr/>
            <p:nvPr/>
          </p:nvSpPr>
          <p:spPr>
            <a:xfrm>
              <a:off x="9127146" y="4497569"/>
              <a:ext cx="123598" cy="121999"/>
            </a:xfrm>
            <a:custGeom>
              <a:avLst/>
              <a:gdLst/>
              <a:ahLst/>
              <a:cxnLst/>
              <a:rect l="l" t="t" r="r" b="b"/>
              <a:pathLst>
                <a:path w="3787" h="3738" extrusionOk="0">
                  <a:moveTo>
                    <a:pt x="3279" y="1"/>
                  </a:moveTo>
                  <a:cubicBezTo>
                    <a:pt x="3279" y="1"/>
                    <a:pt x="3279" y="268"/>
                    <a:pt x="3109" y="268"/>
                  </a:cubicBezTo>
                  <a:cubicBezTo>
                    <a:pt x="3096" y="268"/>
                    <a:pt x="3081" y="267"/>
                    <a:pt x="3065" y="263"/>
                  </a:cubicBezTo>
                  <a:cubicBezTo>
                    <a:pt x="2957" y="240"/>
                    <a:pt x="2813" y="180"/>
                    <a:pt x="2678" y="180"/>
                  </a:cubicBezTo>
                  <a:cubicBezTo>
                    <a:pt x="2527" y="180"/>
                    <a:pt x="2389" y="255"/>
                    <a:pt x="2328" y="542"/>
                  </a:cubicBezTo>
                  <a:cubicBezTo>
                    <a:pt x="2202" y="1062"/>
                    <a:pt x="2151" y="1643"/>
                    <a:pt x="1944" y="1643"/>
                  </a:cubicBezTo>
                  <a:cubicBezTo>
                    <a:pt x="1935" y="1643"/>
                    <a:pt x="1927" y="1642"/>
                    <a:pt x="1918" y="1640"/>
                  </a:cubicBezTo>
                  <a:lnTo>
                    <a:pt x="1869" y="1640"/>
                  </a:lnTo>
                  <a:cubicBezTo>
                    <a:pt x="1860" y="1642"/>
                    <a:pt x="1852" y="1643"/>
                    <a:pt x="1843" y="1643"/>
                  </a:cubicBezTo>
                  <a:cubicBezTo>
                    <a:pt x="1636" y="1643"/>
                    <a:pt x="1585" y="1062"/>
                    <a:pt x="1459" y="542"/>
                  </a:cubicBezTo>
                  <a:cubicBezTo>
                    <a:pt x="1390" y="255"/>
                    <a:pt x="1252" y="180"/>
                    <a:pt x="1103" y="180"/>
                  </a:cubicBezTo>
                  <a:cubicBezTo>
                    <a:pt x="970" y="180"/>
                    <a:pt x="830" y="240"/>
                    <a:pt x="722" y="263"/>
                  </a:cubicBezTo>
                  <a:cubicBezTo>
                    <a:pt x="705" y="267"/>
                    <a:pt x="689" y="268"/>
                    <a:pt x="675" y="268"/>
                  </a:cubicBezTo>
                  <a:cubicBezTo>
                    <a:pt x="494" y="268"/>
                    <a:pt x="508" y="1"/>
                    <a:pt x="508" y="1"/>
                  </a:cubicBezTo>
                  <a:lnTo>
                    <a:pt x="508" y="1"/>
                  </a:lnTo>
                  <a:cubicBezTo>
                    <a:pt x="508" y="1"/>
                    <a:pt x="279" y="83"/>
                    <a:pt x="131" y="673"/>
                  </a:cubicBezTo>
                  <a:cubicBezTo>
                    <a:pt x="0" y="1263"/>
                    <a:pt x="263" y="1492"/>
                    <a:pt x="1049" y="1853"/>
                  </a:cubicBezTo>
                  <a:cubicBezTo>
                    <a:pt x="1836" y="2230"/>
                    <a:pt x="1869" y="3508"/>
                    <a:pt x="1869" y="3508"/>
                  </a:cubicBezTo>
                  <a:lnTo>
                    <a:pt x="1885" y="3738"/>
                  </a:lnTo>
                  <a:lnTo>
                    <a:pt x="1902" y="3508"/>
                  </a:lnTo>
                  <a:cubicBezTo>
                    <a:pt x="1902" y="3508"/>
                    <a:pt x="1934" y="2214"/>
                    <a:pt x="2721" y="1853"/>
                  </a:cubicBezTo>
                  <a:cubicBezTo>
                    <a:pt x="3508" y="1492"/>
                    <a:pt x="3787" y="1263"/>
                    <a:pt x="3639" y="673"/>
                  </a:cubicBezTo>
                  <a:cubicBezTo>
                    <a:pt x="3508" y="83"/>
                    <a:pt x="3279" y="1"/>
                    <a:pt x="327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3" name="Google Shape;3933;p5"/>
            <p:cNvSpPr/>
            <p:nvPr/>
          </p:nvSpPr>
          <p:spPr>
            <a:xfrm>
              <a:off x="9169412" y="4413038"/>
              <a:ext cx="39622" cy="110772"/>
            </a:xfrm>
            <a:custGeom>
              <a:avLst/>
              <a:gdLst/>
              <a:ahLst/>
              <a:cxnLst/>
              <a:rect l="l" t="t" r="r" b="b"/>
              <a:pathLst>
                <a:path w="1214" h="3394" extrusionOk="0">
                  <a:moveTo>
                    <a:pt x="607" y="1"/>
                  </a:moveTo>
                  <a:lnTo>
                    <a:pt x="558" y="345"/>
                  </a:lnTo>
                  <a:cubicBezTo>
                    <a:pt x="525" y="607"/>
                    <a:pt x="443" y="870"/>
                    <a:pt x="295" y="1099"/>
                  </a:cubicBezTo>
                  <a:cubicBezTo>
                    <a:pt x="213" y="1197"/>
                    <a:pt x="148" y="1312"/>
                    <a:pt x="99" y="1427"/>
                  </a:cubicBezTo>
                  <a:cubicBezTo>
                    <a:pt x="0" y="1673"/>
                    <a:pt x="33" y="1968"/>
                    <a:pt x="230" y="2165"/>
                  </a:cubicBezTo>
                  <a:cubicBezTo>
                    <a:pt x="410" y="2427"/>
                    <a:pt x="525" y="2738"/>
                    <a:pt x="574" y="3050"/>
                  </a:cubicBezTo>
                  <a:cubicBezTo>
                    <a:pt x="590" y="3132"/>
                    <a:pt x="590" y="3394"/>
                    <a:pt x="607" y="3394"/>
                  </a:cubicBezTo>
                  <a:cubicBezTo>
                    <a:pt x="607" y="3394"/>
                    <a:pt x="623" y="3132"/>
                    <a:pt x="639" y="3050"/>
                  </a:cubicBezTo>
                  <a:cubicBezTo>
                    <a:pt x="672" y="2738"/>
                    <a:pt x="787" y="2427"/>
                    <a:pt x="984" y="2165"/>
                  </a:cubicBezTo>
                  <a:cubicBezTo>
                    <a:pt x="1164" y="1968"/>
                    <a:pt x="1213" y="1673"/>
                    <a:pt x="1098" y="1427"/>
                  </a:cubicBezTo>
                  <a:cubicBezTo>
                    <a:pt x="1049" y="1312"/>
                    <a:pt x="984" y="1197"/>
                    <a:pt x="918" y="1099"/>
                  </a:cubicBezTo>
                  <a:cubicBezTo>
                    <a:pt x="771" y="870"/>
                    <a:pt x="672" y="607"/>
                    <a:pt x="639" y="345"/>
                  </a:cubicBezTo>
                  <a:lnTo>
                    <a:pt x="607"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4" name="Google Shape;3934;p5"/>
            <p:cNvSpPr/>
            <p:nvPr/>
          </p:nvSpPr>
          <p:spPr>
            <a:xfrm>
              <a:off x="9097707" y="4382032"/>
              <a:ext cx="90993" cy="266453"/>
            </a:xfrm>
            <a:custGeom>
              <a:avLst/>
              <a:gdLst/>
              <a:ahLst/>
              <a:cxnLst/>
              <a:rect l="l" t="t" r="r" b="b"/>
              <a:pathLst>
                <a:path w="2788" h="8164" extrusionOk="0">
                  <a:moveTo>
                    <a:pt x="2099" y="0"/>
                  </a:moveTo>
                  <a:cubicBezTo>
                    <a:pt x="2394" y="984"/>
                    <a:pt x="1312" y="1230"/>
                    <a:pt x="689" y="2377"/>
                  </a:cubicBezTo>
                  <a:cubicBezTo>
                    <a:pt x="591" y="2541"/>
                    <a:pt x="509" y="2721"/>
                    <a:pt x="443" y="2918"/>
                  </a:cubicBezTo>
                  <a:cubicBezTo>
                    <a:pt x="1" y="4295"/>
                    <a:pt x="279" y="5229"/>
                    <a:pt x="1574" y="6147"/>
                  </a:cubicBezTo>
                  <a:cubicBezTo>
                    <a:pt x="2722" y="6950"/>
                    <a:pt x="2771" y="8016"/>
                    <a:pt x="2771" y="8163"/>
                  </a:cubicBezTo>
                  <a:cubicBezTo>
                    <a:pt x="2787" y="7655"/>
                    <a:pt x="2640" y="7163"/>
                    <a:pt x="2345" y="6770"/>
                  </a:cubicBezTo>
                  <a:cubicBezTo>
                    <a:pt x="2033" y="6327"/>
                    <a:pt x="1640" y="6081"/>
                    <a:pt x="1066" y="5573"/>
                  </a:cubicBezTo>
                  <a:cubicBezTo>
                    <a:pt x="886" y="5409"/>
                    <a:pt x="738" y="5213"/>
                    <a:pt x="656" y="4983"/>
                  </a:cubicBezTo>
                  <a:cubicBezTo>
                    <a:pt x="312" y="4147"/>
                    <a:pt x="968" y="3278"/>
                    <a:pt x="1312" y="2918"/>
                  </a:cubicBezTo>
                  <a:cubicBezTo>
                    <a:pt x="1476" y="2738"/>
                    <a:pt x="1673" y="2557"/>
                    <a:pt x="1853" y="2377"/>
                  </a:cubicBezTo>
                  <a:cubicBezTo>
                    <a:pt x="2230" y="2033"/>
                    <a:pt x="2492" y="1574"/>
                    <a:pt x="2591" y="1082"/>
                  </a:cubicBezTo>
                  <a:cubicBezTo>
                    <a:pt x="2722" y="197"/>
                    <a:pt x="2099" y="0"/>
                    <a:pt x="209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5" name="Google Shape;3935;p5"/>
            <p:cNvSpPr/>
            <p:nvPr/>
          </p:nvSpPr>
          <p:spPr>
            <a:xfrm>
              <a:off x="7507249" y="4804753"/>
              <a:ext cx="295859" cy="205975"/>
            </a:xfrm>
            <a:custGeom>
              <a:avLst/>
              <a:gdLst/>
              <a:ahLst/>
              <a:cxnLst/>
              <a:rect l="l" t="t" r="r" b="b"/>
              <a:pathLst>
                <a:path w="9065" h="6311" extrusionOk="0">
                  <a:moveTo>
                    <a:pt x="7059" y="0"/>
                  </a:moveTo>
                  <a:cubicBezTo>
                    <a:pt x="6607" y="0"/>
                    <a:pt x="6183" y="159"/>
                    <a:pt x="5918" y="489"/>
                  </a:cubicBezTo>
                  <a:cubicBezTo>
                    <a:pt x="5524" y="915"/>
                    <a:pt x="5475" y="1538"/>
                    <a:pt x="5803" y="1997"/>
                  </a:cubicBezTo>
                  <a:cubicBezTo>
                    <a:pt x="5901" y="2145"/>
                    <a:pt x="6032" y="2243"/>
                    <a:pt x="6180" y="2308"/>
                  </a:cubicBezTo>
                  <a:lnTo>
                    <a:pt x="6213" y="2325"/>
                  </a:lnTo>
                  <a:lnTo>
                    <a:pt x="6278" y="2341"/>
                  </a:lnTo>
                  <a:cubicBezTo>
                    <a:pt x="6311" y="2358"/>
                    <a:pt x="6344" y="2358"/>
                    <a:pt x="6377" y="2374"/>
                  </a:cubicBezTo>
                  <a:cubicBezTo>
                    <a:pt x="6445" y="2390"/>
                    <a:pt x="6516" y="2398"/>
                    <a:pt x="6586" y="2398"/>
                  </a:cubicBezTo>
                  <a:cubicBezTo>
                    <a:pt x="6802" y="2398"/>
                    <a:pt x="7015" y="2322"/>
                    <a:pt x="7163" y="2161"/>
                  </a:cubicBezTo>
                  <a:cubicBezTo>
                    <a:pt x="7554" y="1755"/>
                    <a:pt x="7284" y="1212"/>
                    <a:pt x="6946" y="1212"/>
                  </a:cubicBezTo>
                  <a:cubicBezTo>
                    <a:pt x="6915" y="1212"/>
                    <a:pt x="6884" y="1217"/>
                    <a:pt x="6852" y="1227"/>
                  </a:cubicBezTo>
                  <a:cubicBezTo>
                    <a:pt x="6541" y="1309"/>
                    <a:pt x="6475" y="1718"/>
                    <a:pt x="6704" y="1849"/>
                  </a:cubicBezTo>
                  <a:cubicBezTo>
                    <a:pt x="6759" y="1880"/>
                    <a:pt x="6817" y="1894"/>
                    <a:pt x="6875" y="1894"/>
                  </a:cubicBezTo>
                  <a:cubicBezTo>
                    <a:pt x="6975" y="1894"/>
                    <a:pt x="7074" y="1851"/>
                    <a:pt x="7147" y="1768"/>
                  </a:cubicBezTo>
                  <a:lnTo>
                    <a:pt x="7147" y="1768"/>
                  </a:lnTo>
                  <a:cubicBezTo>
                    <a:pt x="7180" y="1915"/>
                    <a:pt x="7131" y="2063"/>
                    <a:pt x="6999" y="2145"/>
                  </a:cubicBezTo>
                  <a:cubicBezTo>
                    <a:pt x="6854" y="2253"/>
                    <a:pt x="6683" y="2317"/>
                    <a:pt x="6504" y="2317"/>
                  </a:cubicBezTo>
                  <a:cubicBezTo>
                    <a:pt x="6440" y="2317"/>
                    <a:pt x="6376" y="2309"/>
                    <a:pt x="6311" y="2292"/>
                  </a:cubicBezTo>
                  <a:cubicBezTo>
                    <a:pt x="6213" y="2276"/>
                    <a:pt x="6131" y="2226"/>
                    <a:pt x="6049" y="2177"/>
                  </a:cubicBezTo>
                  <a:cubicBezTo>
                    <a:pt x="5541" y="1768"/>
                    <a:pt x="5508" y="1014"/>
                    <a:pt x="5967" y="555"/>
                  </a:cubicBezTo>
                  <a:cubicBezTo>
                    <a:pt x="6222" y="251"/>
                    <a:pt x="6616" y="107"/>
                    <a:pt x="7032" y="107"/>
                  </a:cubicBezTo>
                  <a:cubicBezTo>
                    <a:pt x="7898" y="107"/>
                    <a:pt x="8862" y="731"/>
                    <a:pt x="8884" y="1849"/>
                  </a:cubicBezTo>
                  <a:cubicBezTo>
                    <a:pt x="8917" y="2669"/>
                    <a:pt x="8475" y="3407"/>
                    <a:pt x="7753" y="3784"/>
                  </a:cubicBezTo>
                  <a:lnTo>
                    <a:pt x="7704" y="3816"/>
                  </a:lnTo>
                  <a:cubicBezTo>
                    <a:pt x="7606" y="3849"/>
                    <a:pt x="7524" y="3882"/>
                    <a:pt x="7426" y="3898"/>
                  </a:cubicBezTo>
                  <a:cubicBezTo>
                    <a:pt x="7203" y="3950"/>
                    <a:pt x="6980" y="3973"/>
                    <a:pt x="6758" y="3973"/>
                  </a:cubicBezTo>
                  <a:cubicBezTo>
                    <a:pt x="5184" y="3973"/>
                    <a:pt x="3644" y="2835"/>
                    <a:pt x="2313" y="2835"/>
                  </a:cubicBezTo>
                  <a:cubicBezTo>
                    <a:pt x="2163" y="2835"/>
                    <a:pt x="2014" y="2850"/>
                    <a:pt x="1869" y="2882"/>
                  </a:cubicBezTo>
                  <a:cubicBezTo>
                    <a:pt x="607" y="3161"/>
                    <a:pt x="246" y="4046"/>
                    <a:pt x="131" y="4587"/>
                  </a:cubicBezTo>
                  <a:cubicBezTo>
                    <a:pt x="0" y="5128"/>
                    <a:pt x="99" y="5734"/>
                    <a:pt x="541" y="6062"/>
                  </a:cubicBezTo>
                  <a:cubicBezTo>
                    <a:pt x="768" y="6232"/>
                    <a:pt x="1041" y="6310"/>
                    <a:pt x="1307" y="6310"/>
                  </a:cubicBezTo>
                  <a:cubicBezTo>
                    <a:pt x="1732" y="6310"/>
                    <a:pt x="2140" y="6110"/>
                    <a:pt x="2312" y="5767"/>
                  </a:cubicBezTo>
                  <a:cubicBezTo>
                    <a:pt x="2639" y="5226"/>
                    <a:pt x="2361" y="4521"/>
                    <a:pt x="1853" y="4407"/>
                  </a:cubicBezTo>
                  <a:cubicBezTo>
                    <a:pt x="1757" y="4363"/>
                    <a:pt x="1657" y="4342"/>
                    <a:pt x="1558" y="4342"/>
                  </a:cubicBezTo>
                  <a:cubicBezTo>
                    <a:pt x="1254" y="4342"/>
                    <a:pt x="964" y="4539"/>
                    <a:pt x="853" y="4849"/>
                  </a:cubicBezTo>
                  <a:cubicBezTo>
                    <a:pt x="804" y="4964"/>
                    <a:pt x="804" y="5095"/>
                    <a:pt x="820" y="5226"/>
                  </a:cubicBezTo>
                  <a:cubicBezTo>
                    <a:pt x="836" y="5242"/>
                    <a:pt x="836" y="5259"/>
                    <a:pt x="836" y="5275"/>
                  </a:cubicBezTo>
                  <a:cubicBezTo>
                    <a:pt x="836" y="5275"/>
                    <a:pt x="836" y="5292"/>
                    <a:pt x="836" y="5292"/>
                  </a:cubicBezTo>
                  <a:cubicBezTo>
                    <a:pt x="910" y="5526"/>
                    <a:pt x="1123" y="5667"/>
                    <a:pt x="1343" y="5667"/>
                  </a:cubicBezTo>
                  <a:cubicBezTo>
                    <a:pt x="1415" y="5667"/>
                    <a:pt x="1488" y="5652"/>
                    <a:pt x="1558" y="5619"/>
                  </a:cubicBezTo>
                  <a:cubicBezTo>
                    <a:pt x="1908" y="5476"/>
                    <a:pt x="1794" y="4913"/>
                    <a:pt x="1440" y="4913"/>
                  </a:cubicBezTo>
                  <a:cubicBezTo>
                    <a:pt x="1430" y="4913"/>
                    <a:pt x="1420" y="4914"/>
                    <a:pt x="1410" y="4915"/>
                  </a:cubicBezTo>
                  <a:cubicBezTo>
                    <a:pt x="1049" y="4964"/>
                    <a:pt x="1099" y="5324"/>
                    <a:pt x="1049" y="5374"/>
                  </a:cubicBezTo>
                  <a:cubicBezTo>
                    <a:pt x="1040" y="5383"/>
                    <a:pt x="1029" y="5387"/>
                    <a:pt x="1016" y="5387"/>
                  </a:cubicBezTo>
                  <a:cubicBezTo>
                    <a:pt x="965" y="5387"/>
                    <a:pt x="899" y="5318"/>
                    <a:pt x="886" y="5292"/>
                  </a:cubicBezTo>
                  <a:cubicBezTo>
                    <a:pt x="820" y="5095"/>
                    <a:pt x="836" y="4882"/>
                    <a:pt x="935" y="4718"/>
                  </a:cubicBezTo>
                  <a:cubicBezTo>
                    <a:pt x="1073" y="4510"/>
                    <a:pt x="1302" y="4392"/>
                    <a:pt x="1539" y="4392"/>
                  </a:cubicBezTo>
                  <a:cubicBezTo>
                    <a:pt x="1639" y="4392"/>
                    <a:pt x="1740" y="4412"/>
                    <a:pt x="1836" y="4456"/>
                  </a:cubicBezTo>
                  <a:cubicBezTo>
                    <a:pt x="2295" y="4570"/>
                    <a:pt x="2541" y="5226"/>
                    <a:pt x="2230" y="5718"/>
                  </a:cubicBezTo>
                  <a:cubicBezTo>
                    <a:pt x="2069" y="6029"/>
                    <a:pt x="1693" y="6211"/>
                    <a:pt x="1305" y="6211"/>
                  </a:cubicBezTo>
                  <a:cubicBezTo>
                    <a:pt x="1060" y="6211"/>
                    <a:pt x="810" y="6139"/>
                    <a:pt x="607" y="5980"/>
                  </a:cubicBezTo>
                  <a:cubicBezTo>
                    <a:pt x="66" y="5570"/>
                    <a:pt x="115" y="4636"/>
                    <a:pt x="541" y="4062"/>
                  </a:cubicBezTo>
                  <a:cubicBezTo>
                    <a:pt x="890" y="3589"/>
                    <a:pt x="1485" y="3352"/>
                    <a:pt x="2103" y="3352"/>
                  </a:cubicBezTo>
                  <a:cubicBezTo>
                    <a:pt x="2298" y="3352"/>
                    <a:pt x="2496" y="3376"/>
                    <a:pt x="2689" y="3423"/>
                  </a:cubicBezTo>
                  <a:cubicBezTo>
                    <a:pt x="3492" y="3620"/>
                    <a:pt x="4328" y="3964"/>
                    <a:pt x="5196" y="4193"/>
                  </a:cubicBezTo>
                  <a:cubicBezTo>
                    <a:pt x="5523" y="4253"/>
                    <a:pt x="5856" y="4286"/>
                    <a:pt x="6185" y="4286"/>
                  </a:cubicBezTo>
                  <a:cubicBezTo>
                    <a:pt x="6765" y="4286"/>
                    <a:pt x="7333" y="4182"/>
                    <a:pt x="7835" y="3931"/>
                  </a:cubicBezTo>
                  <a:cubicBezTo>
                    <a:pt x="8606" y="3521"/>
                    <a:pt x="9065" y="2718"/>
                    <a:pt x="9048" y="1849"/>
                  </a:cubicBezTo>
                  <a:cubicBezTo>
                    <a:pt x="9004" y="653"/>
                    <a:pt x="7975" y="0"/>
                    <a:pt x="705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6" name="Google Shape;3936;p5"/>
            <p:cNvSpPr/>
            <p:nvPr/>
          </p:nvSpPr>
          <p:spPr>
            <a:xfrm>
              <a:off x="7407738" y="4982269"/>
              <a:ext cx="200655" cy="201700"/>
            </a:xfrm>
            <a:custGeom>
              <a:avLst/>
              <a:gdLst/>
              <a:ahLst/>
              <a:cxnLst/>
              <a:rect l="l" t="t" r="r" b="b"/>
              <a:pathLst>
                <a:path w="6148" h="6180" extrusionOk="0">
                  <a:moveTo>
                    <a:pt x="3066" y="0"/>
                  </a:moveTo>
                  <a:cubicBezTo>
                    <a:pt x="3033" y="115"/>
                    <a:pt x="3017" y="230"/>
                    <a:pt x="3000" y="361"/>
                  </a:cubicBezTo>
                  <a:cubicBezTo>
                    <a:pt x="3000" y="361"/>
                    <a:pt x="2918" y="1262"/>
                    <a:pt x="2033" y="1377"/>
                  </a:cubicBezTo>
                  <a:cubicBezTo>
                    <a:pt x="1148" y="1508"/>
                    <a:pt x="574" y="1623"/>
                    <a:pt x="541" y="2295"/>
                  </a:cubicBezTo>
                  <a:cubicBezTo>
                    <a:pt x="511" y="2896"/>
                    <a:pt x="330" y="3221"/>
                    <a:pt x="73" y="3221"/>
                  </a:cubicBezTo>
                  <a:cubicBezTo>
                    <a:pt x="50" y="3221"/>
                    <a:pt x="25" y="3218"/>
                    <a:pt x="1" y="3213"/>
                  </a:cubicBezTo>
                  <a:lnTo>
                    <a:pt x="1" y="3213"/>
                  </a:lnTo>
                  <a:cubicBezTo>
                    <a:pt x="1" y="3213"/>
                    <a:pt x="366" y="3761"/>
                    <a:pt x="964" y="3761"/>
                  </a:cubicBezTo>
                  <a:cubicBezTo>
                    <a:pt x="1082" y="3761"/>
                    <a:pt x="1209" y="3740"/>
                    <a:pt x="1345" y="3688"/>
                  </a:cubicBezTo>
                  <a:cubicBezTo>
                    <a:pt x="2181" y="3360"/>
                    <a:pt x="2115" y="2819"/>
                    <a:pt x="2115" y="2656"/>
                  </a:cubicBezTo>
                  <a:cubicBezTo>
                    <a:pt x="2130" y="2518"/>
                    <a:pt x="2203" y="2308"/>
                    <a:pt x="2346" y="2308"/>
                  </a:cubicBezTo>
                  <a:cubicBezTo>
                    <a:pt x="2356" y="2308"/>
                    <a:pt x="2367" y="2309"/>
                    <a:pt x="2377" y="2311"/>
                  </a:cubicBezTo>
                  <a:cubicBezTo>
                    <a:pt x="2541" y="2344"/>
                    <a:pt x="2607" y="2656"/>
                    <a:pt x="2361" y="2951"/>
                  </a:cubicBezTo>
                  <a:cubicBezTo>
                    <a:pt x="2017" y="3311"/>
                    <a:pt x="1984" y="3852"/>
                    <a:pt x="2263" y="4262"/>
                  </a:cubicBezTo>
                  <a:cubicBezTo>
                    <a:pt x="2623" y="4819"/>
                    <a:pt x="3066" y="6180"/>
                    <a:pt x="3066" y="6180"/>
                  </a:cubicBezTo>
                  <a:cubicBezTo>
                    <a:pt x="3066" y="6180"/>
                    <a:pt x="3508" y="4803"/>
                    <a:pt x="3869" y="4262"/>
                  </a:cubicBezTo>
                  <a:cubicBezTo>
                    <a:pt x="4164" y="3852"/>
                    <a:pt x="4115" y="3311"/>
                    <a:pt x="3771" y="2951"/>
                  </a:cubicBezTo>
                  <a:cubicBezTo>
                    <a:pt x="3541" y="2656"/>
                    <a:pt x="3607" y="2344"/>
                    <a:pt x="3771" y="2311"/>
                  </a:cubicBezTo>
                  <a:cubicBezTo>
                    <a:pt x="3782" y="2309"/>
                    <a:pt x="3793" y="2308"/>
                    <a:pt x="3803" y="2308"/>
                  </a:cubicBezTo>
                  <a:cubicBezTo>
                    <a:pt x="3943" y="2308"/>
                    <a:pt x="4001" y="2503"/>
                    <a:pt x="4016" y="2656"/>
                  </a:cubicBezTo>
                  <a:cubicBezTo>
                    <a:pt x="4033" y="2819"/>
                    <a:pt x="3967" y="3377"/>
                    <a:pt x="4787" y="3688"/>
                  </a:cubicBezTo>
                  <a:cubicBezTo>
                    <a:pt x="4922" y="3740"/>
                    <a:pt x="5050" y="3761"/>
                    <a:pt x="5169" y="3761"/>
                  </a:cubicBezTo>
                  <a:cubicBezTo>
                    <a:pt x="5770" y="3761"/>
                    <a:pt x="6147" y="3213"/>
                    <a:pt x="6147" y="3213"/>
                  </a:cubicBezTo>
                  <a:lnTo>
                    <a:pt x="6147" y="3213"/>
                  </a:lnTo>
                  <a:cubicBezTo>
                    <a:pt x="6121" y="3218"/>
                    <a:pt x="6096" y="3221"/>
                    <a:pt x="6071" y="3221"/>
                  </a:cubicBezTo>
                  <a:cubicBezTo>
                    <a:pt x="5801" y="3221"/>
                    <a:pt x="5620" y="2896"/>
                    <a:pt x="5590" y="2295"/>
                  </a:cubicBezTo>
                  <a:cubicBezTo>
                    <a:pt x="5557" y="1623"/>
                    <a:pt x="4984" y="1492"/>
                    <a:pt x="4098" y="1377"/>
                  </a:cubicBezTo>
                  <a:cubicBezTo>
                    <a:pt x="3230" y="1262"/>
                    <a:pt x="3148" y="361"/>
                    <a:pt x="3148" y="361"/>
                  </a:cubicBezTo>
                  <a:cubicBezTo>
                    <a:pt x="3131" y="230"/>
                    <a:pt x="3099" y="115"/>
                    <a:pt x="30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7" name="Google Shape;3937;p5"/>
            <p:cNvSpPr/>
            <p:nvPr/>
          </p:nvSpPr>
          <p:spPr>
            <a:xfrm>
              <a:off x="7542563" y="4921693"/>
              <a:ext cx="210806" cy="120498"/>
            </a:xfrm>
            <a:custGeom>
              <a:avLst/>
              <a:gdLst/>
              <a:ahLst/>
              <a:cxnLst/>
              <a:rect l="l" t="t" r="r" b="b"/>
              <a:pathLst>
                <a:path w="6459" h="3692" extrusionOk="0">
                  <a:moveTo>
                    <a:pt x="948" y="1"/>
                  </a:moveTo>
                  <a:cubicBezTo>
                    <a:pt x="332" y="1"/>
                    <a:pt x="0" y="266"/>
                    <a:pt x="0" y="266"/>
                  </a:cubicBezTo>
                  <a:cubicBezTo>
                    <a:pt x="225" y="193"/>
                    <a:pt x="434" y="147"/>
                    <a:pt x="642" y="147"/>
                  </a:cubicBezTo>
                  <a:cubicBezTo>
                    <a:pt x="949" y="147"/>
                    <a:pt x="1255" y="248"/>
                    <a:pt x="1607" y="512"/>
                  </a:cubicBezTo>
                  <a:cubicBezTo>
                    <a:pt x="2213" y="955"/>
                    <a:pt x="1836" y="1709"/>
                    <a:pt x="1738" y="2200"/>
                  </a:cubicBezTo>
                  <a:cubicBezTo>
                    <a:pt x="1639" y="2709"/>
                    <a:pt x="2361" y="2922"/>
                    <a:pt x="2721" y="3086"/>
                  </a:cubicBezTo>
                  <a:cubicBezTo>
                    <a:pt x="3082" y="3249"/>
                    <a:pt x="2901" y="3692"/>
                    <a:pt x="2901" y="3692"/>
                  </a:cubicBezTo>
                  <a:cubicBezTo>
                    <a:pt x="4229" y="2872"/>
                    <a:pt x="3377" y="1938"/>
                    <a:pt x="3147" y="1659"/>
                  </a:cubicBezTo>
                  <a:cubicBezTo>
                    <a:pt x="2957" y="1442"/>
                    <a:pt x="3083" y="1201"/>
                    <a:pt x="3272" y="1201"/>
                  </a:cubicBezTo>
                  <a:cubicBezTo>
                    <a:pt x="3310" y="1201"/>
                    <a:pt x="3352" y="1211"/>
                    <a:pt x="3393" y="1233"/>
                  </a:cubicBezTo>
                  <a:cubicBezTo>
                    <a:pt x="3623" y="1364"/>
                    <a:pt x="3262" y="1873"/>
                    <a:pt x="3934" y="2299"/>
                  </a:cubicBezTo>
                  <a:cubicBezTo>
                    <a:pt x="4104" y="2410"/>
                    <a:pt x="4264" y="2452"/>
                    <a:pt x="4409" y="2452"/>
                  </a:cubicBezTo>
                  <a:cubicBezTo>
                    <a:pt x="4837" y="2452"/>
                    <a:pt x="5131" y="2086"/>
                    <a:pt x="5131" y="2086"/>
                  </a:cubicBezTo>
                  <a:lnTo>
                    <a:pt x="5131" y="2086"/>
                  </a:lnTo>
                  <a:cubicBezTo>
                    <a:pt x="5125" y="2086"/>
                    <a:pt x="5119" y="2086"/>
                    <a:pt x="5113" y="2086"/>
                  </a:cubicBezTo>
                  <a:cubicBezTo>
                    <a:pt x="4744" y="2086"/>
                    <a:pt x="4948" y="1575"/>
                    <a:pt x="4770" y="1414"/>
                  </a:cubicBezTo>
                  <a:cubicBezTo>
                    <a:pt x="4697" y="1351"/>
                    <a:pt x="4603" y="1321"/>
                    <a:pt x="4510" y="1321"/>
                  </a:cubicBezTo>
                  <a:cubicBezTo>
                    <a:pt x="4459" y="1321"/>
                    <a:pt x="4407" y="1330"/>
                    <a:pt x="4360" y="1348"/>
                  </a:cubicBezTo>
                  <a:cubicBezTo>
                    <a:pt x="4308" y="1359"/>
                    <a:pt x="4258" y="1365"/>
                    <a:pt x="4213" y="1365"/>
                  </a:cubicBezTo>
                  <a:cubicBezTo>
                    <a:pt x="4062" y="1365"/>
                    <a:pt x="3969" y="1305"/>
                    <a:pt x="4032" y="1217"/>
                  </a:cubicBezTo>
                  <a:cubicBezTo>
                    <a:pt x="4062" y="1175"/>
                    <a:pt x="4096" y="1159"/>
                    <a:pt x="4141" y="1159"/>
                  </a:cubicBezTo>
                  <a:cubicBezTo>
                    <a:pt x="4274" y="1159"/>
                    <a:pt x="4508" y="1295"/>
                    <a:pt x="5032" y="1332"/>
                  </a:cubicBezTo>
                  <a:cubicBezTo>
                    <a:pt x="5060" y="1333"/>
                    <a:pt x="5087" y="1334"/>
                    <a:pt x="5114" y="1334"/>
                  </a:cubicBezTo>
                  <a:cubicBezTo>
                    <a:pt x="5892" y="1334"/>
                    <a:pt x="6458" y="676"/>
                    <a:pt x="6458" y="676"/>
                  </a:cubicBezTo>
                  <a:lnTo>
                    <a:pt x="6458" y="676"/>
                  </a:lnTo>
                  <a:cubicBezTo>
                    <a:pt x="6000" y="932"/>
                    <a:pt x="5512" y="1030"/>
                    <a:pt x="5023" y="1030"/>
                  </a:cubicBezTo>
                  <a:cubicBezTo>
                    <a:pt x="3851" y="1030"/>
                    <a:pt x="2668" y="468"/>
                    <a:pt x="1836" y="168"/>
                  </a:cubicBezTo>
                  <a:cubicBezTo>
                    <a:pt x="1495" y="45"/>
                    <a:pt x="1198" y="1"/>
                    <a:pt x="94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8" name="Google Shape;3938;p5"/>
            <p:cNvSpPr/>
            <p:nvPr/>
          </p:nvSpPr>
          <p:spPr>
            <a:xfrm>
              <a:off x="7596578" y="4801718"/>
              <a:ext cx="117723" cy="82671"/>
            </a:xfrm>
            <a:custGeom>
              <a:avLst/>
              <a:gdLst/>
              <a:ahLst/>
              <a:cxnLst/>
              <a:rect l="l" t="t" r="r" b="b"/>
              <a:pathLst>
                <a:path w="3607" h="2533" extrusionOk="0">
                  <a:moveTo>
                    <a:pt x="2521" y="0"/>
                  </a:moveTo>
                  <a:cubicBezTo>
                    <a:pt x="1931" y="0"/>
                    <a:pt x="1246" y="123"/>
                    <a:pt x="869" y="615"/>
                  </a:cubicBezTo>
                  <a:cubicBezTo>
                    <a:pt x="1" y="1762"/>
                    <a:pt x="525" y="2533"/>
                    <a:pt x="525" y="2533"/>
                  </a:cubicBezTo>
                  <a:cubicBezTo>
                    <a:pt x="525" y="2533"/>
                    <a:pt x="361" y="2172"/>
                    <a:pt x="1394" y="2156"/>
                  </a:cubicBezTo>
                  <a:cubicBezTo>
                    <a:pt x="2427" y="2156"/>
                    <a:pt x="2312" y="1500"/>
                    <a:pt x="2263" y="1270"/>
                  </a:cubicBezTo>
                  <a:cubicBezTo>
                    <a:pt x="2181" y="1025"/>
                    <a:pt x="2246" y="746"/>
                    <a:pt x="2410" y="549"/>
                  </a:cubicBezTo>
                  <a:cubicBezTo>
                    <a:pt x="2656" y="205"/>
                    <a:pt x="3607" y="123"/>
                    <a:pt x="3607" y="123"/>
                  </a:cubicBezTo>
                  <a:cubicBezTo>
                    <a:pt x="3607" y="123"/>
                    <a:pt x="3111" y="0"/>
                    <a:pt x="25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9" name="Google Shape;3939;p5"/>
            <p:cNvSpPr/>
            <p:nvPr/>
          </p:nvSpPr>
          <p:spPr>
            <a:xfrm>
              <a:off x="7686984" y="4714249"/>
              <a:ext cx="73336" cy="87566"/>
            </a:xfrm>
            <a:custGeom>
              <a:avLst/>
              <a:gdLst/>
              <a:ahLst/>
              <a:cxnLst/>
              <a:rect l="l" t="t" r="r" b="b"/>
              <a:pathLst>
                <a:path w="2247" h="2683" extrusionOk="0">
                  <a:moveTo>
                    <a:pt x="1132" y="0"/>
                  </a:moveTo>
                  <a:cubicBezTo>
                    <a:pt x="1132" y="0"/>
                    <a:pt x="1345" y="541"/>
                    <a:pt x="984" y="738"/>
                  </a:cubicBezTo>
                  <a:cubicBezTo>
                    <a:pt x="624" y="934"/>
                    <a:pt x="1" y="1344"/>
                    <a:pt x="247" y="2016"/>
                  </a:cubicBezTo>
                  <a:cubicBezTo>
                    <a:pt x="491" y="2683"/>
                    <a:pt x="1654" y="2430"/>
                    <a:pt x="2233" y="2602"/>
                  </a:cubicBezTo>
                  <a:lnTo>
                    <a:pt x="2233" y="2602"/>
                  </a:lnTo>
                  <a:cubicBezTo>
                    <a:pt x="2121" y="2552"/>
                    <a:pt x="1383" y="2110"/>
                    <a:pt x="1443" y="1443"/>
                  </a:cubicBezTo>
                  <a:cubicBezTo>
                    <a:pt x="1509" y="705"/>
                    <a:pt x="1427" y="180"/>
                    <a:pt x="1132" y="0"/>
                  </a:cubicBezTo>
                  <a:close/>
                  <a:moveTo>
                    <a:pt x="2233" y="2602"/>
                  </a:moveTo>
                  <a:cubicBezTo>
                    <a:pt x="2239" y="2605"/>
                    <a:pt x="2244" y="2607"/>
                    <a:pt x="2246" y="2607"/>
                  </a:cubicBezTo>
                  <a:cubicBezTo>
                    <a:pt x="2246" y="2607"/>
                    <a:pt x="2246" y="2607"/>
                    <a:pt x="2246" y="2606"/>
                  </a:cubicBezTo>
                  <a:cubicBezTo>
                    <a:pt x="2242" y="2605"/>
                    <a:pt x="2237" y="2604"/>
                    <a:pt x="2233" y="2602"/>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0" name="Google Shape;3940;p5"/>
            <p:cNvSpPr/>
            <p:nvPr/>
          </p:nvSpPr>
          <p:spPr>
            <a:xfrm>
              <a:off x="7766163" y="4752762"/>
              <a:ext cx="104342" cy="140733"/>
            </a:xfrm>
            <a:custGeom>
              <a:avLst/>
              <a:gdLst/>
              <a:ahLst/>
              <a:cxnLst/>
              <a:rect l="l" t="t" r="r" b="b"/>
              <a:pathLst>
                <a:path w="3197" h="4312" extrusionOk="0">
                  <a:moveTo>
                    <a:pt x="394" y="0"/>
                  </a:moveTo>
                  <a:lnTo>
                    <a:pt x="394" y="0"/>
                  </a:lnTo>
                  <a:cubicBezTo>
                    <a:pt x="1" y="1344"/>
                    <a:pt x="542" y="1607"/>
                    <a:pt x="1099" y="2475"/>
                  </a:cubicBezTo>
                  <a:cubicBezTo>
                    <a:pt x="1656" y="3344"/>
                    <a:pt x="1066" y="4311"/>
                    <a:pt x="1066" y="4311"/>
                  </a:cubicBezTo>
                  <a:cubicBezTo>
                    <a:pt x="1460" y="4049"/>
                    <a:pt x="1804" y="3361"/>
                    <a:pt x="2509" y="2918"/>
                  </a:cubicBezTo>
                  <a:cubicBezTo>
                    <a:pt x="3197" y="2492"/>
                    <a:pt x="2918" y="1590"/>
                    <a:pt x="2918" y="1590"/>
                  </a:cubicBezTo>
                  <a:lnTo>
                    <a:pt x="2918" y="1590"/>
                  </a:lnTo>
                  <a:cubicBezTo>
                    <a:pt x="2866" y="1695"/>
                    <a:pt x="2761" y="1748"/>
                    <a:pt x="2595" y="1748"/>
                  </a:cubicBezTo>
                  <a:cubicBezTo>
                    <a:pt x="2554" y="1748"/>
                    <a:pt x="2509" y="1744"/>
                    <a:pt x="2459" y="1738"/>
                  </a:cubicBezTo>
                  <a:cubicBezTo>
                    <a:pt x="2430" y="1731"/>
                    <a:pt x="2401" y="1727"/>
                    <a:pt x="2373" y="1727"/>
                  </a:cubicBezTo>
                  <a:cubicBezTo>
                    <a:pt x="2147" y="1727"/>
                    <a:pt x="1962" y="1947"/>
                    <a:pt x="2050" y="2180"/>
                  </a:cubicBezTo>
                  <a:cubicBezTo>
                    <a:pt x="2101" y="2413"/>
                    <a:pt x="1960" y="2513"/>
                    <a:pt x="1825" y="2513"/>
                  </a:cubicBezTo>
                  <a:cubicBezTo>
                    <a:pt x="1789" y="2513"/>
                    <a:pt x="1753" y="2506"/>
                    <a:pt x="1722" y="2492"/>
                  </a:cubicBezTo>
                  <a:cubicBezTo>
                    <a:pt x="1574" y="2426"/>
                    <a:pt x="1574" y="2066"/>
                    <a:pt x="1787" y="1885"/>
                  </a:cubicBezTo>
                  <a:cubicBezTo>
                    <a:pt x="2001" y="1705"/>
                    <a:pt x="2148" y="1312"/>
                    <a:pt x="1951" y="689"/>
                  </a:cubicBezTo>
                  <a:cubicBezTo>
                    <a:pt x="1811" y="203"/>
                    <a:pt x="1340" y="96"/>
                    <a:pt x="1024" y="96"/>
                  </a:cubicBezTo>
                  <a:cubicBezTo>
                    <a:pt x="935" y="96"/>
                    <a:pt x="858" y="104"/>
                    <a:pt x="804" y="115"/>
                  </a:cubicBezTo>
                  <a:cubicBezTo>
                    <a:pt x="770" y="122"/>
                    <a:pt x="736" y="125"/>
                    <a:pt x="704" y="125"/>
                  </a:cubicBezTo>
                  <a:cubicBezTo>
                    <a:pt x="581" y="125"/>
                    <a:pt x="472" y="78"/>
                    <a:pt x="3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1" name="Google Shape;3941;p5"/>
            <p:cNvSpPr/>
            <p:nvPr/>
          </p:nvSpPr>
          <p:spPr>
            <a:xfrm>
              <a:off x="7743153" y="4545775"/>
              <a:ext cx="264853" cy="264266"/>
            </a:xfrm>
            <a:custGeom>
              <a:avLst/>
              <a:gdLst/>
              <a:ahLst/>
              <a:cxnLst/>
              <a:rect l="l" t="t" r="r" b="b"/>
              <a:pathLst>
                <a:path w="8115" h="8097" extrusionOk="0">
                  <a:moveTo>
                    <a:pt x="5755" y="1"/>
                  </a:moveTo>
                  <a:cubicBezTo>
                    <a:pt x="5226" y="1"/>
                    <a:pt x="4720" y="166"/>
                    <a:pt x="4427" y="556"/>
                  </a:cubicBezTo>
                  <a:cubicBezTo>
                    <a:pt x="4115" y="999"/>
                    <a:pt x="4066" y="1556"/>
                    <a:pt x="4295" y="2031"/>
                  </a:cubicBezTo>
                  <a:cubicBezTo>
                    <a:pt x="4512" y="2441"/>
                    <a:pt x="4855" y="2587"/>
                    <a:pt x="5187" y="2587"/>
                  </a:cubicBezTo>
                  <a:cubicBezTo>
                    <a:pt x="5532" y="2587"/>
                    <a:pt x="5866" y="2428"/>
                    <a:pt x="6033" y="2245"/>
                  </a:cubicBezTo>
                  <a:cubicBezTo>
                    <a:pt x="6213" y="2031"/>
                    <a:pt x="6295" y="1753"/>
                    <a:pt x="6246" y="1491"/>
                  </a:cubicBezTo>
                  <a:cubicBezTo>
                    <a:pt x="6188" y="1162"/>
                    <a:pt x="5954" y="1022"/>
                    <a:pt x="5745" y="1022"/>
                  </a:cubicBezTo>
                  <a:cubicBezTo>
                    <a:pt x="5598" y="1022"/>
                    <a:pt x="5464" y="1091"/>
                    <a:pt x="5410" y="1212"/>
                  </a:cubicBezTo>
                  <a:cubicBezTo>
                    <a:pt x="5263" y="1491"/>
                    <a:pt x="5345" y="1851"/>
                    <a:pt x="5754" y="1900"/>
                  </a:cubicBezTo>
                  <a:cubicBezTo>
                    <a:pt x="6099" y="1966"/>
                    <a:pt x="5902" y="2392"/>
                    <a:pt x="5476" y="2507"/>
                  </a:cubicBezTo>
                  <a:cubicBezTo>
                    <a:pt x="5395" y="2528"/>
                    <a:pt x="5314" y="2538"/>
                    <a:pt x="5235" y="2538"/>
                  </a:cubicBezTo>
                  <a:cubicBezTo>
                    <a:pt x="4875" y="2538"/>
                    <a:pt x="4538" y="2334"/>
                    <a:pt x="4377" y="1999"/>
                  </a:cubicBezTo>
                  <a:cubicBezTo>
                    <a:pt x="4181" y="1556"/>
                    <a:pt x="4230" y="1032"/>
                    <a:pt x="4509" y="638"/>
                  </a:cubicBezTo>
                  <a:cubicBezTo>
                    <a:pt x="4775" y="306"/>
                    <a:pt x="5224" y="135"/>
                    <a:pt x="5691" y="135"/>
                  </a:cubicBezTo>
                  <a:cubicBezTo>
                    <a:pt x="5799" y="135"/>
                    <a:pt x="5908" y="144"/>
                    <a:pt x="6017" y="163"/>
                  </a:cubicBezTo>
                  <a:cubicBezTo>
                    <a:pt x="7213" y="294"/>
                    <a:pt x="7918" y="1999"/>
                    <a:pt x="7197" y="3146"/>
                  </a:cubicBezTo>
                  <a:cubicBezTo>
                    <a:pt x="6951" y="3507"/>
                    <a:pt x="6623" y="3802"/>
                    <a:pt x="6230" y="3998"/>
                  </a:cubicBezTo>
                  <a:cubicBezTo>
                    <a:pt x="5842" y="4164"/>
                    <a:pt x="5393" y="4247"/>
                    <a:pt x="4867" y="4247"/>
                  </a:cubicBezTo>
                  <a:cubicBezTo>
                    <a:pt x="4457" y="4247"/>
                    <a:pt x="4001" y="4197"/>
                    <a:pt x="3492" y="4097"/>
                  </a:cubicBezTo>
                  <a:cubicBezTo>
                    <a:pt x="3189" y="4036"/>
                    <a:pt x="2892" y="4005"/>
                    <a:pt x="2607" y="4005"/>
                  </a:cubicBezTo>
                  <a:cubicBezTo>
                    <a:pt x="1290" y="4005"/>
                    <a:pt x="240" y="4661"/>
                    <a:pt x="132" y="5982"/>
                  </a:cubicBezTo>
                  <a:cubicBezTo>
                    <a:pt x="1" y="7572"/>
                    <a:pt x="1034" y="8096"/>
                    <a:pt x="1034" y="8096"/>
                  </a:cubicBezTo>
                  <a:lnTo>
                    <a:pt x="1017" y="8063"/>
                  </a:lnTo>
                  <a:cubicBezTo>
                    <a:pt x="444" y="7408"/>
                    <a:pt x="607" y="6211"/>
                    <a:pt x="607" y="6211"/>
                  </a:cubicBezTo>
                  <a:cubicBezTo>
                    <a:pt x="689" y="5703"/>
                    <a:pt x="952" y="5244"/>
                    <a:pt x="1345" y="4900"/>
                  </a:cubicBezTo>
                  <a:cubicBezTo>
                    <a:pt x="1926" y="4459"/>
                    <a:pt x="2660" y="4373"/>
                    <a:pt x="3143" y="4373"/>
                  </a:cubicBezTo>
                  <a:cubicBezTo>
                    <a:pt x="3450" y="4373"/>
                    <a:pt x="3656" y="4408"/>
                    <a:pt x="3656" y="4408"/>
                  </a:cubicBezTo>
                  <a:cubicBezTo>
                    <a:pt x="3918" y="4441"/>
                    <a:pt x="4148" y="4457"/>
                    <a:pt x="4361" y="4457"/>
                  </a:cubicBezTo>
                  <a:cubicBezTo>
                    <a:pt x="4451" y="4462"/>
                    <a:pt x="4542" y="4464"/>
                    <a:pt x="4634" y="4464"/>
                  </a:cubicBezTo>
                  <a:cubicBezTo>
                    <a:pt x="5619" y="4464"/>
                    <a:pt x="6713" y="4202"/>
                    <a:pt x="7328" y="3228"/>
                  </a:cubicBezTo>
                  <a:cubicBezTo>
                    <a:pt x="8115" y="1982"/>
                    <a:pt x="7344" y="179"/>
                    <a:pt x="6033" y="15"/>
                  </a:cubicBezTo>
                  <a:cubicBezTo>
                    <a:pt x="5940" y="6"/>
                    <a:pt x="5847" y="1"/>
                    <a:pt x="575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2" name="Google Shape;3942;p5"/>
            <p:cNvSpPr/>
            <p:nvPr/>
          </p:nvSpPr>
          <p:spPr>
            <a:xfrm>
              <a:off x="7813259" y="4697278"/>
              <a:ext cx="152482" cy="77971"/>
            </a:xfrm>
            <a:custGeom>
              <a:avLst/>
              <a:gdLst/>
              <a:ahLst/>
              <a:cxnLst/>
              <a:rect l="l" t="t" r="r" b="b"/>
              <a:pathLst>
                <a:path w="4672" h="2389" extrusionOk="0">
                  <a:moveTo>
                    <a:pt x="1085" y="0"/>
                  </a:moveTo>
                  <a:cubicBezTo>
                    <a:pt x="394" y="0"/>
                    <a:pt x="0" y="225"/>
                    <a:pt x="0" y="225"/>
                  </a:cubicBezTo>
                  <a:cubicBezTo>
                    <a:pt x="84" y="210"/>
                    <a:pt x="164" y="202"/>
                    <a:pt x="240" y="202"/>
                  </a:cubicBezTo>
                  <a:cubicBezTo>
                    <a:pt x="731" y="202"/>
                    <a:pt x="1048" y="513"/>
                    <a:pt x="935" y="996"/>
                  </a:cubicBezTo>
                  <a:cubicBezTo>
                    <a:pt x="803" y="1405"/>
                    <a:pt x="967" y="1864"/>
                    <a:pt x="1312" y="2127"/>
                  </a:cubicBezTo>
                  <a:cubicBezTo>
                    <a:pt x="1639" y="2389"/>
                    <a:pt x="2541" y="2389"/>
                    <a:pt x="2541" y="2389"/>
                  </a:cubicBezTo>
                  <a:cubicBezTo>
                    <a:pt x="2279" y="2241"/>
                    <a:pt x="2524" y="1881"/>
                    <a:pt x="2688" y="1454"/>
                  </a:cubicBezTo>
                  <a:cubicBezTo>
                    <a:pt x="2844" y="1034"/>
                    <a:pt x="2422" y="880"/>
                    <a:pt x="2225" y="880"/>
                  </a:cubicBezTo>
                  <a:cubicBezTo>
                    <a:pt x="2215" y="880"/>
                    <a:pt x="2205" y="880"/>
                    <a:pt x="2197" y="881"/>
                  </a:cubicBezTo>
                  <a:cubicBezTo>
                    <a:pt x="2103" y="890"/>
                    <a:pt x="2025" y="910"/>
                    <a:pt x="1951" y="910"/>
                  </a:cubicBezTo>
                  <a:cubicBezTo>
                    <a:pt x="1896" y="910"/>
                    <a:pt x="1843" y="899"/>
                    <a:pt x="1787" y="864"/>
                  </a:cubicBezTo>
                  <a:cubicBezTo>
                    <a:pt x="1693" y="784"/>
                    <a:pt x="1741" y="584"/>
                    <a:pt x="2020" y="584"/>
                  </a:cubicBezTo>
                  <a:cubicBezTo>
                    <a:pt x="2083" y="584"/>
                    <a:pt x="2158" y="594"/>
                    <a:pt x="2246" y="619"/>
                  </a:cubicBezTo>
                  <a:cubicBezTo>
                    <a:pt x="2721" y="766"/>
                    <a:pt x="2590" y="1241"/>
                    <a:pt x="3311" y="1389"/>
                  </a:cubicBezTo>
                  <a:cubicBezTo>
                    <a:pt x="3362" y="1398"/>
                    <a:pt x="3409" y="1402"/>
                    <a:pt x="3455" y="1402"/>
                  </a:cubicBezTo>
                  <a:cubicBezTo>
                    <a:pt x="4057" y="1402"/>
                    <a:pt x="4219" y="643"/>
                    <a:pt x="4295" y="537"/>
                  </a:cubicBezTo>
                  <a:cubicBezTo>
                    <a:pt x="4409" y="389"/>
                    <a:pt x="4524" y="274"/>
                    <a:pt x="4672" y="160"/>
                  </a:cubicBezTo>
                  <a:lnTo>
                    <a:pt x="4672" y="160"/>
                  </a:lnTo>
                  <a:cubicBezTo>
                    <a:pt x="4462" y="274"/>
                    <a:pt x="4087" y="394"/>
                    <a:pt x="3549" y="394"/>
                  </a:cubicBezTo>
                  <a:cubicBezTo>
                    <a:pt x="3160" y="394"/>
                    <a:pt x="2687" y="331"/>
                    <a:pt x="2131" y="160"/>
                  </a:cubicBezTo>
                  <a:cubicBezTo>
                    <a:pt x="1733" y="42"/>
                    <a:pt x="1382" y="0"/>
                    <a:pt x="108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3" name="Google Shape;3943;p5"/>
            <p:cNvSpPr/>
            <p:nvPr/>
          </p:nvSpPr>
          <p:spPr>
            <a:xfrm>
              <a:off x="7822332" y="4554815"/>
              <a:ext cx="104897" cy="109270"/>
            </a:xfrm>
            <a:custGeom>
              <a:avLst/>
              <a:gdLst/>
              <a:ahLst/>
              <a:cxnLst/>
              <a:rect l="l" t="t" r="r" b="b"/>
              <a:pathLst>
                <a:path w="3214" h="3348" extrusionOk="0">
                  <a:moveTo>
                    <a:pt x="1951" y="1"/>
                  </a:moveTo>
                  <a:lnTo>
                    <a:pt x="1951" y="1"/>
                  </a:lnTo>
                  <a:cubicBezTo>
                    <a:pt x="1492" y="279"/>
                    <a:pt x="1427" y="722"/>
                    <a:pt x="722" y="1345"/>
                  </a:cubicBezTo>
                  <a:cubicBezTo>
                    <a:pt x="1" y="1968"/>
                    <a:pt x="198" y="2426"/>
                    <a:pt x="361" y="2689"/>
                  </a:cubicBezTo>
                  <a:cubicBezTo>
                    <a:pt x="460" y="2803"/>
                    <a:pt x="427" y="3000"/>
                    <a:pt x="296" y="3099"/>
                  </a:cubicBezTo>
                  <a:cubicBezTo>
                    <a:pt x="1394" y="2984"/>
                    <a:pt x="1230" y="2345"/>
                    <a:pt x="1165" y="2148"/>
                  </a:cubicBezTo>
                  <a:cubicBezTo>
                    <a:pt x="1099" y="1951"/>
                    <a:pt x="1132" y="1836"/>
                    <a:pt x="1247" y="1836"/>
                  </a:cubicBezTo>
                  <a:cubicBezTo>
                    <a:pt x="1345" y="1836"/>
                    <a:pt x="1345" y="2066"/>
                    <a:pt x="1329" y="2345"/>
                  </a:cubicBezTo>
                  <a:cubicBezTo>
                    <a:pt x="1329" y="2640"/>
                    <a:pt x="1263" y="3279"/>
                    <a:pt x="2115" y="3344"/>
                  </a:cubicBezTo>
                  <a:cubicBezTo>
                    <a:pt x="2147" y="3347"/>
                    <a:pt x="2178" y="3348"/>
                    <a:pt x="2208" y="3348"/>
                  </a:cubicBezTo>
                  <a:cubicBezTo>
                    <a:pt x="2986" y="3348"/>
                    <a:pt x="3214" y="2558"/>
                    <a:pt x="3214" y="2558"/>
                  </a:cubicBezTo>
                  <a:lnTo>
                    <a:pt x="3214" y="2558"/>
                  </a:lnTo>
                  <a:cubicBezTo>
                    <a:pt x="3092" y="2591"/>
                    <a:pt x="2946" y="2615"/>
                    <a:pt x="2790" y="2615"/>
                  </a:cubicBezTo>
                  <a:cubicBezTo>
                    <a:pt x="2338" y="2615"/>
                    <a:pt x="1806" y="2413"/>
                    <a:pt x="1574" y="1656"/>
                  </a:cubicBezTo>
                  <a:cubicBezTo>
                    <a:pt x="1378" y="1082"/>
                    <a:pt x="1525" y="443"/>
                    <a:pt x="195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4" name="Google Shape;3944;p5"/>
            <p:cNvSpPr/>
            <p:nvPr/>
          </p:nvSpPr>
          <p:spPr>
            <a:xfrm>
              <a:off x="8049163" y="4416269"/>
              <a:ext cx="151438" cy="179245"/>
            </a:xfrm>
            <a:custGeom>
              <a:avLst/>
              <a:gdLst/>
              <a:ahLst/>
              <a:cxnLst/>
              <a:rect l="l" t="t" r="r" b="b"/>
              <a:pathLst>
                <a:path w="4640" h="5492" extrusionOk="0">
                  <a:moveTo>
                    <a:pt x="4344" y="0"/>
                  </a:moveTo>
                  <a:lnTo>
                    <a:pt x="4344" y="0"/>
                  </a:lnTo>
                  <a:cubicBezTo>
                    <a:pt x="4443" y="459"/>
                    <a:pt x="4328" y="935"/>
                    <a:pt x="4017" y="1295"/>
                  </a:cubicBezTo>
                  <a:cubicBezTo>
                    <a:pt x="3951" y="1377"/>
                    <a:pt x="3886" y="1443"/>
                    <a:pt x="3804" y="1508"/>
                  </a:cubicBezTo>
                  <a:cubicBezTo>
                    <a:pt x="3017" y="2082"/>
                    <a:pt x="1902" y="1787"/>
                    <a:pt x="1001" y="2426"/>
                  </a:cubicBezTo>
                  <a:cubicBezTo>
                    <a:pt x="99" y="3049"/>
                    <a:pt x="197" y="3967"/>
                    <a:pt x="181" y="4475"/>
                  </a:cubicBezTo>
                  <a:cubicBezTo>
                    <a:pt x="197" y="4819"/>
                    <a:pt x="132" y="5163"/>
                    <a:pt x="1" y="5491"/>
                  </a:cubicBezTo>
                  <a:cubicBezTo>
                    <a:pt x="312" y="5295"/>
                    <a:pt x="476" y="4934"/>
                    <a:pt x="443" y="4573"/>
                  </a:cubicBezTo>
                  <a:cubicBezTo>
                    <a:pt x="443" y="3930"/>
                    <a:pt x="515" y="3202"/>
                    <a:pt x="711" y="3202"/>
                  </a:cubicBezTo>
                  <a:cubicBezTo>
                    <a:pt x="725" y="3202"/>
                    <a:pt x="740" y="3205"/>
                    <a:pt x="755" y="3213"/>
                  </a:cubicBezTo>
                  <a:cubicBezTo>
                    <a:pt x="984" y="3328"/>
                    <a:pt x="788" y="3574"/>
                    <a:pt x="706" y="3721"/>
                  </a:cubicBezTo>
                  <a:cubicBezTo>
                    <a:pt x="624" y="3885"/>
                    <a:pt x="460" y="4541"/>
                    <a:pt x="1165" y="4950"/>
                  </a:cubicBezTo>
                  <a:cubicBezTo>
                    <a:pt x="1165" y="4950"/>
                    <a:pt x="935" y="4426"/>
                    <a:pt x="1328" y="4147"/>
                  </a:cubicBezTo>
                  <a:cubicBezTo>
                    <a:pt x="1738" y="3869"/>
                    <a:pt x="2001" y="3705"/>
                    <a:pt x="1951" y="3131"/>
                  </a:cubicBezTo>
                  <a:cubicBezTo>
                    <a:pt x="1908" y="2608"/>
                    <a:pt x="2251" y="2175"/>
                    <a:pt x="2478" y="2175"/>
                  </a:cubicBezTo>
                  <a:cubicBezTo>
                    <a:pt x="2507" y="2175"/>
                    <a:pt x="2534" y="2182"/>
                    <a:pt x="2558" y="2197"/>
                  </a:cubicBezTo>
                  <a:cubicBezTo>
                    <a:pt x="2787" y="2344"/>
                    <a:pt x="2525" y="2557"/>
                    <a:pt x="2394" y="2606"/>
                  </a:cubicBezTo>
                  <a:cubicBezTo>
                    <a:pt x="2214" y="2721"/>
                    <a:pt x="2181" y="2983"/>
                    <a:pt x="2328" y="3147"/>
                  </a:cubicBezTo>
                  <a:cubicBezTo>
                    <a:pt x="2541" y="3393"/>
                    <a:pt x="2476" y="3705"/>
                    <a:pt x="2214" y="3803"/>
                  </a:cubicBezTo>
                  <a:cubicBezTo>
                    <a:pt x="2214" y="3803"/>
                    <a:pt x="2260" y="3808"/>
                    <a:pt x="2340" y="3808"/>
                  </a:cubicBezTo>
                  <a:cubicBezTo>
                    <a:pt x="2646" y="3808"/>
                    <a:pt x="3443" y="3736"/>
                    <a:pt x="3951" y="3033"/>
                  </a:cubicBezTo>
                  <a:cubicBezTo>
                    <a:pt x="4295" y="2524"/>
                    <a:pt x="4525" y="1918"/>
                    <a:pt x="4574" y="1295"/>
                  </a:cubicBezTo>
                  <a:cubicBezTo>
                    <a:pt x="4640" y="853"/>
                    <a:pt x="4541" y="394"/>
                    <a:pt x="43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5" name="Google Shape;3945;p5"/>
            <p:cNvSpPr/>
            <p:nvPr/>
          </p:nvSpPr>
          <p:spPr>
            <a:xfrm>
              <a:off x="7507772" y="4602923"/>
              <a:ext cx="130583" cy="285284"/>
            </a:xfrm>
            <a:custGeom>
              <a:avLst/>
              <a:gdLst/>
              <a:ahLst/>
              <a:cxnLst/>
              <a:rect l="l" t="t" r="r" b="b"/>
              <a:pathLst>
                <a:path w="4001" h="8741" extrusionOk="0">
                  <a:moveTo>
                    <a:pt x="2074" y="0"/>
                  </a:moveTo>
                  <a:cubicBezTo>
                    <a:pt x="1553" y="0"/>
                    <a:pt x="1050" y="245"/>
                    <a:pt x="722" y="674"/>
                  </a:cubicBezTo>
                  <a:cubicBezTo>
                    <a:pt x="378" y="1166"/>
                    <a:pt x="329" y="1821"/>
                    <a:pt x="591" y="2362"/>
                  </a:cubicBezTo>
                  <a:cubicBezTo>
                    <a:pt x="827" y="2775"/>
                    <a:pt x="1266" y="3018"/>
                    <a:pt x="1720" y="3018"/>
                  </a:cubicBezTo>
                  <a:cubicBezTo>
                    <a:pt x="1897" y="3018"/>
                    <a:pt x="2076" y="2981"/>
                    <a:pt x="2246" y="2903"/>
                  </a:cubicBezTo>
                  <a:cubicBezTo>
                    <a:pt x="2951" y="2723"/>
                    <a:pt x="3099" y="1788"/>
                    <a:pt x="2476" y="1395"/>
                  </a:cubicBezTo>
                  <a:cubicBezTo>
                    <a:pt x="2396" y="1355"/>
                    <a:pt x="2314" y="1337"/>
                    <a:pt x="2235" y="1337"/>
                  </a:cubicBezTo>
                  <a:cubicBezTo>
                    <a:pt x="1894" y="1337"/>
                    <a:pt x="1605" y="1675"/>
                    <a:pt x="1738" y="2034"/>
                  </a:cubicBezTo>
                  <a:cubicBezTo>
                    <a:pt x="1862" y="2323"/>
                    <a:pt x="2183" y="2347"/>
                    <a:pt x="2321" y="2347"/>
                  </a:cubicBezTo>
                  <a:cubicBezTo>
                    <a:pt x="2347" y="2347"/>
                    <a:pt x="2367" y="2346"/>
                    <a:pt x="2378" y="2346"/>
                  </a:cubicBezTo>
                  <a:cubicBezTo>
                    <a:pt x="2427" y="2346"/>
                    <a:pt x="2443" y="2362"/>
                    <a:pt x="2443" y="2362"/>
                  </a:cubicBezTo>
                  <a:cubicBezTo>
                    <a:pt x="2487" y="2567"/>
                    <a:pt x="2243" y="2850"/>
                    <a:pt x="1782" y="2850"/>
                  </a:cubicBezTo>
                  <a:cubicBezTo>
                    <a:pt x="1727" y="2850"/>
                    <a:pt x="1669" y="2846"/>
                    <a:pt x="1607" y="2837"/>
                  </a:cubicBezTo>
                  <a:cubicBezTo>
                    <a:pt x="1410" y="2805"/>
                    <a:pt x="1230" y="2706"/>
                    <a:pt x="1099" y="2575"/>
                  </a:cubicBezTo>
                  <a:cubicBezTo>
                    <a:pt x="411" y="1920"/>
                    <a:pt x="738" y="543"/>
                    <a:pt x="1755" y="280"/>
                  </a:cubicBezTo>
                  <a:cubicBezTo>
                    <a:pt x="1902" y="239"/>
                    <a:pt x="2054" y="219"/>
                    <a:pt x="2203" y="219"/>
                  </a:cubicBezTo>
                  <a:cubicBezTo>
                    <a:pt x="2353" y="219"/>
                    <a:pt x="2500" y="239"/>
                    <a:pt x="2640" y="280"/>
                  </a:cubicBezTo>
                  <a:cubicBezTo>
                    <a:pt x="2836" y="346"/>
                    <a:pt x="3017" y="428"/>
                    <a:pt x="3164" y="543"/>
                  </a:cubicBezTo>
                  <a:cubicBezTo>
                    <a:pt x="3525" y="838"/>
                    <a:pt x="3738" y="1248"/>
                    <a:pt x="3754" y="1706"/>
                  </a:cubicBezTo>
                  <a:cubicBezTo>
                    <a:pt x="3820" y="2428"/>
                    <a:pt x="3443" y="3182"/>
                    <a:pt x="2869" y="3706"/>
                  </a:cubicBezTo>
                  <a:cubicBezTo>
                    <a:pt x="2296" y="4231"/>
                    <a:pt x="1558" y="4559"/>
                    <a:pt x="984" y="5083"/>
                  </a:cubicBezTo>
                  <a:cubicBezTo>
                    <a:pt x="427" y="5591"/>
                    <a:pt x="83" y="6296"/>
                    <a:pt x="34" y="7050"/>
                  </a:cubicBezTo>
                  <a:cubicBezTo>
                    <a:pt x="1" y="7755"/>
                    <a:pt x="394" y="8492"/>
                    <a:pt x="1033" y="8673"/>
                  </a:cubicBezTo>
                  <a:cubicBezTo>
                    <a:pt x="1168" y="8719"/>
                    <a:pt x="1307" y="8740"/>
                    <a:pt x="1443" y="8740"/>
                  </a:cubicBezTo>
                  <a:cubicBezTo>
                    <a:pt x="1936" y="8740"/>
                    <a:pt x="2397" y="8457"/>
                    <a:pt x="2525" y="8033"/>
                  </a:cubicBezTo>
                  <a:cubicBezTo>
                    <a:pt x="2722" y="7558"/>
                    <a:pt x="2509" y="7001"/>
                    <a:pt x="2050" y="6788"/>
                  </a:cubicBezTo>
                  <a:cubicBezTo>
                    <a:pt x="1924" y="6729"/>
                    <a:pt x="1793" y="6702"/>
                    <a:pt x="1663" y="6702"/>
                  </a:cubicBezTo>
                  <a:cubicBezTo>
                    <a:pt x="1321" y="6702"/>
                    <a:pt x="996" y="6897"/>
                    <a:pt x="853" y="7230"/>
                  </a:cubicBezTo>
                  <a:cubicBezTo>
                    <a:pt x="723" y="7724"/>
                    <a:pt x="1005" y="7991"/>
                    <a:pt x="1315" y="7991"/>
                  </a:cubicBezTo>
                  <a:cubicBezTo>
                    <a:pt x="1396" y="7991"/>
                    <a:pt x="1480" y="7973"/>
                    <a:pt x="1558" y="7935"/>
                  </a:cubicBezTo>
                  <a:cubicBezTo>
                    <a:pt x="1869" y="7771"/>
                    <a:pt x="1935" y="7361"/>
                    <a:pt x="1673" y="7116"/>
                  </a:cubicBezTo>
                  <a:cubicBezTo>
                    <a:pt x="1595" y="7047"/>
                    <a:pt x="1494" y="7008"/>
                    <a:pt x="1390" y="7008"/>
                  </a:cubicBezTo>
                  <a:cubicBezTo>
                    <a:pt x="1319" y="7008"/>
                    <a:pt x="1247" y="7026"/>
                    <a:pt x="1181" y="7066"/>
                  </a:cubicBezTo>
                  <a:cubicBezTo>
                    <a:pt x="1161" y="7073"/>
                    <a:pt x="1147" y="7076"/>
                    <a:pt x="1136" y="7076"/>
                  </a:cubicBezTo>
                  <a:cubicBezTo>
                    <a:pt x="1094" y="7076"/>
                    <a:pt x="1115" y="7034"/>
                    <a:pt x="1115" y="7034"/>
                  </a:cubicBezTo>
                  <a:cubicBezTo>
                    <a:pt x="1226" y="6812"/>
                    <a:pt x="1521" y="6785"/>
                    <a:pt x="1662" y="6785"/>
                  </a:cubicBezTo>
                  <a:cubicBezTo>
                    <a:pt x="1709" y="6785"/>
                    <a:pt x="1738" y="6788"/>
                    <a:pt x="1738" y="6788"/>
                  </a:cubicBezTo>
                  <a:cubicBezTo>
                    <a:pt x="1820" y="6788"/>
                    <a:pt x="1919" y="6804"/>
                    <a:pt x="2001" y="6837"/>
                  </a:cubicBezTo>
                  <a:cubicBezTo>
                    <a:pt x="2459" y="7034"/>
                    <a:pt x="2656" y="7558"/>
                    <a:pt x="2443" y="8001"/>
                  </a:cubicBezTo>
                  <a:cubicBezTo>
                    <a:pt x="2317" y="8378"/>
                    <a:pt x="1920" y="8630"/>
                    <a:pt x="1483" y="8630"/>
                  </a:cubicBezTo>
                  <a:cubicBezTo>
                    <a:pt x="1351" y="8630"/>
                    <a:pt x="1216" y="8607"/>
                    <a:pt x="1083" y="8558"/>
                  </a:cubicBezTo>
                  <a:cubicBezTo>
                    <a:pt x="509" y="8361"/>
                    <a:pt x="148" y="7722"/>
                    <a:pt x="181" y="7050"/>
                  </a:cubicBezTo>
                  <a:cubicBezTo>
                    <a:pt x="230" y="6345"/>
                    <a:pt x="558" y="5673"/>
                    <a:pt x="1099" y="5214"/>
                  </a:cubicBezTo>
                  <a:cubicBezTo>
                    <a:pt x="1640" y="4706"/>
                    <a:pt x="2410" y="4427"/>
                    <a:pt x="2984" y="3837"/>
                  </a:cubicBezTo>
                  <a:cubicBezTo>
                    <a:pt x="3590" y="3280"/>
                    <a:pt x="4000" y="2493"/>
                    <a:pt x="3918" y="1690"/>
                  </a:cubicBezTo>
                  <a:cubicBezTo>
                    <a:pt x="3869" y="903"/>
                    <a:pt x="3312" y="248"/>
                    <a:pt x="2541" y="67"/>
                  </a:cubicBezTo>
                  <a:cubicBezTo>
                    <a:pt x="2387" y="22"/>
                    <a:pt x="2230" y="0"/>
                    <a:pt x="20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6" name="Google Shape;3946;p5"/>
            <p:cNvSpPr/>
            <p:nvPr/>
          </p:nvSpPr>
          <p:spPr>
            <a:xfrm>
              <a:off x="7510448" y="4711018"/>
              <a:ext cx="55680" cy="78689"/>
            </a:xfrm>
            <a:custGeom>
              <a:avLst/>
              <a:gdLst/>
              <a:ahLst/>
              <a:cxnLst/>
              <a:rect l="l" t="t" r="r" b="b"/>
              <a:pathLst>
                <a:path w="1706" h="2411" extrusionOk="0">
                  <a:moveTo>
                    <a:pt x="1509" y="1"/>
                  </a:moveTo>
                  <a:cubicBezTo>
                    <a:pt x="1509" y="1"/>
                    <a:pt x="1378" y="66"/>
                    <a:pt x="1345" y="165"/>
                  </a:cubicBezTo>
                  <a:cubicBezTo>
                    <a:pt x="1330" y="241"/>
                    <a:pt x="1230" y="330"/>
                    <a:pt x="1060" y="330"/>
                  </a:cubicBezTo>
                  <a:cubicBezTo>
                    <a:pt x="1046" y="330"/>
                    <a:pt x="1032" y="330"/>
                    <a:pt x="1017" y="329"/>
                  </a:cubicBezTo>
                  <a:cubicBezTo>
                    <a:pt x="820" y="329"/>
                    <a:pt x="1" y="394"/>
                    <a:pt x="50" y="2410"/>
                  </a:cubicBezTo>
                  <a:cubicBezTo>
                    <a:pt x="50" y="2410"/>
                    <a:pt x="132" y="1673"/>
                    <a:pt x="755" y="1394"/>
                  </a:cubicBezTo>
                  <a:cubicBezTo>
                    <a:pt x="1394" y="1115"/>
                    <a:pt x="1705" y="853"/>
                    <a:pt x="1591" y="476"/>
                  </a:cubicBezTo>
                  <a:cubicBezTo>
                    <a:pt x="1476" y="83"/>
                    <a:pt x="1509" y="1"/>
                    <a:pt x="150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7" name="Google Shape;3947;p5"/>
            <p:cNvSpPr/>
            <p:nvPr/>
          </p:nvSpPr>
          <p:spPr>
            <a:xfrm>
              <a:off x="7532935" y="4478868"/>
              <a:ext cx="208652" cy="327419"/>
            </a:xfrm>
            <a:custGeom>
              <a:avLst/>
              <a:gdLst/>
              <a:ahLst/>
              <a:cxnLst/>
              <a:rect l="l" t="t" r="r" b="b"/>
              <a:pathLst>
                <a:path w="6393" h="10032" extrusionOk="0">
                  <a:moveTo>
                    <a:pt x="5245" y="0"/>
                  </a:moveTo>
                  <a:lnTo>
                    <a:pt x="5245" y="0"/>
                  </a:lnTo>
                  <a:cubicBezTo>
                    <a:pt x="2885" y="656"/>
                    <a:pt x="4180" y="2180"/>
                    <a:pt x="4262" y="4409"/>
                  </a:cubicBezTo>
                  <a:cubicBezTo>
                    <a:pt x="4344" y="6261"/>
                    <a:pt x="3262" y="7966"/>
                    <a:pt x="1557" y="8687"/>
                  </a:cubicBezTo>
                  <a:cubicBezTo>
                    <a:pt x="230" y="9212"/>
                    <a:pt x="0" y="10031"/>
                    <a:pt x="0" y="10031"/>
                  </a:cubicBezTo>
                  <a:cubicBezTo>
                    <a:pt x="319" y="9488"/>
                    <a:pt x="675" y="9314"/>
                    <a:pt x="977" y="9314"/>
                  </a:cubicBezTo>
                  <a:cubicBezTo>
                    <a:pt x="1203" y="9314"/>
                    <a:pt x="1398" y="9411"/>
                    <a:pt x="1525" y="9523"/>
                  </a:cubicBezTo>
                  <a:cubicBezTo>
                    <a:pt x="1633" y="9625"/>
                    <a:pt x="1734" y="9657"/>
                    <a:pt x="1829" y="9657"/>
                  </a:cubicBezTo>
                  <a:cubicBezTo>
                    <a:pt x="1985" y="9657"/>
                    <a:pt x="2122" y="9572"/>
                    <a:pt x="2243" y="9572"/>
                  </a:cubicBezTo>
                  <a:cubicBezTo>
                    <a:pt x="2249" y="9572"/>
                    <a:pt x="2256" y="9572"/>
                    <a:pt x="2262" y="9573"/>
                  </a:cubicBezTo>
                  <a:cubicBezTo>
                    <a:pt x="2475" y="9589"/>
                    <a:pt x="2344" y="9786"/>
                    <a:pt x="2344" y="9786"/>
                  </a:cubicBezTo>
                  <a:cubicBezTo>
                    <a:pt x="2672" y="9638"/>
                    <a:pt x="2770" y="9228"/>
                    <a:pt x="2574" y="8917"/>
                  </a:cubicBezTo>
                  <a:cubicBezTo>
                    <a:pt x="2474" y="8774"/>
                    <a:pt x="2312" y="8681"/>
                    <a:pt x="2142" y="8681"/>
                  </a:cubicBezTo>
                  <a:cubicBezTo>
                    <a:pt x="2116" y="8681"/>
                    <a:pt x="2091" y="8683"/>
                    <a:pt x="2065" y="8687"/>
                  </a:cubicBezTo>
                  <a:cubicBezTo>
                    <a:pt x="2065" y="8687"/>
                    <a:pt x="2262" y="8655"/>
                    <a:pt x="3311" y="7786"/>
                  </a:cubicBezTo>
                  <a:cubicBezTo>
                    <a:pt x="4606" y="6737"/>
                    <a:pt x="4524" y="7097"/>
                    <a:pt x="5458" y="6606"/>
                  </a:cubicBezTo>
                  <a:cubicBezTo>
                    <a:pt x="6393" y="6114"/>
                    <a:pt x="6081" y="5131"/>
                    <a:pt x="6081" y="5130"/>
                  </a:cubicBezTo>
                  <a:lnTo>
                    <a:pt x="6081" y="5130"/>
                  </a:lnTo>
                  <a:cubicBezTo>
                    <a:pt x="6036" y="5252"/>
                    <a:pt x="5976" y="5429"/>
                    <a:pt x="5514" y="5429"/>
                  </a:cubicBezTo>
                  <a:cubicBezTo>
                    <a:pt x="5476" y="5429"/>
                    <a:pt x="5436" y="5428"/>
                    <a:pt x="5393" y="5426"/>
                  </a:cubicBezTo>
                  <a:cubicBezTo>
                    <a:pt x="5366" y="5423"/>
                    <a:pt x="5340" y="5422"/>
                    <a:pt x="5313" y="5422"/>
                  </a:cubicBezTo>
                  <a:cubicBezTo>
                    <a:pt x="4952" y="5422"/>
                    <a:pt x="4628" y="5629"/>
                    <a:pt x="4475" y="5950"/>
                  </a:cubicBezTo>
                  <a:cubicBezTo>
                    <a:pt x="4409" y="6065"/>
                    <a:pt x="4327" y="6163"/>
                    <a:pt x="4213" y="6245"/>
                  </a:cubicBezTo>
                  <a:cubicBezTo>
                    <a:pt x="4557" y="5901"/>
                    <a:pt x="4606" y="5130"/>
                    <a:pt x="4721" y="4491"/>
                  </a:cubicBezTo>
                  <a:cubicBezTo>
                    <a:pt x="4819" y="3852"/>
                    <a:pt x="5114" y="4065"/>
                    <a:pt x="5672" y="3672"/>
                  </a:cubicBezTo>
                  <a:cubicBezTo>
                    <a:pt x="6245" y="3295"/>
                    <a:pt x="5934" y="2787"/>
                    <a:pt x="5885" y="2655"/>
                  </a:cubicBezTo>
                  <a:cubicBezTo>
                    <a:pt x="5852" y="2508"/>
                    <a:pt x="5852" y="2360"/>
                    <a:pt x="5901" y="2213"/>
                  </a:cubicBezTo>
                  <a:lnTo>
                    <a:pt x="5901" y="2213"/>
                  </a:lnTo>
                  <a:cubicBezTo>
                    <a:pt x="5901" y="2213"/>
                    <a:pt x="5852" y="2328"/>
                    <a:pt x="5475" y="2377"/>
                  </a:cubicBezTo>
                  <a:cubicBezTo>
                    <a:pt x="5163" y="2426"/>
                    <a:pt x="4918" y="2655"/>
                    <a:pt x="4852" y="2967"/>
                  </a:cubicBezTo>
                  <a:cubicBezTo>
                    <a:pt x="4852" y="3113"/>
                    <a:pt x="4754" y="3293"/>
                    <a:pt x="4621" y="3293"/>
                  </a:cubicBezTo>
                  <a:cubicBezTo>
                    <a:pt x="4590" y="3293"/>
                    <a:pt x="4558" y="3283"/>
                    <a:pt x="4524" y="3262"/>
                  </a:cubicBezTo>
                  <a:cubicBezTo>
                    <a:pt x="4327" y="3164"/>
                    <a:pt x="4409" y="2868"/>
                    <a:pt x="4409" y="2868"/>
                  </a:cubicBezTo>
                  <a:cubicBezTo>
                    <a:pt x="4606" y="2295"/>
                    <a:pt x="5196" y="2508"/>
                    <a:pt x="5639" y="1819"/>
                  </a:cubicBezTo>
                  <a:cubicBezTo>
                    <a:pt x="6049" y="1213"/>
                    <a:pt x="5491" y="574"/>
                    <a:pt x="5278" y="410"/>
                  </a:cubicBezTo>
                  <a:cubicBezTo>
                    <a:pt x="5163" y="295"/>
                    <a:pt x="5147" y="115"/>
                    <a:pt x="52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8" name="Google Shape;3948;p5"/>
            <p:cNvSpPr/>
            <p:nvPr/>
          </p:nvSpPr>
          <p:spPr>
            <a:xfrm>
              <a:off x="7593380" y="4746332"/>
              <a:ext cx="33" cy="33"/>
            </a:xfrm>
            <a:custGeom>
              <a:avLst/>
              <a:gdLst/>
              <a:ahLst/>
              <a:cxnLst/>
              <a:rect l="l" t="t" r="r" b="b"/>
              <a:pathLst>
                <a:path w="1" h="1" fill="none" extrusionOk="0">
                  <a:moveTo>
                    <a:pt x="0" y="1"/>
                  </a:moveTo>
                  <a:lnTo>
                    <a:pt x="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9" name="Google Shape;3949;p5"/>
            <p:cNvSpPr/>
            <p:nvPr/>
          </p:nvSpPr>
          <p:spPr>
            <a:xfrm>
              <a:off x="7508326" y="4382032"/>
              <a:ext cx="90961" cy="266453"/>
            </a:xfrm>
            <a:custGeom>
              <a:avLst/>
              <a:gdLst/>
              <a:ahLst/>
              <a:cxnLst/>
              <a:rect l="l" t="t" r="r" b="b"/>
              <a:pathLst>
                <a:path w="2787" h="8164" extrusionOk="0">
                  <a:moveTo>
                    <a:pt x="689" y="0"/>
                  </a:moveTo>
                  <a:cubicBezTo>
                    <a:pt x="688" y="0"/>
                    <a:pt x="66" y="197"/>
                    <a:pt x="197" y="1082"/>
                  </a:cubicBezTo>
                  <a:cubicBezTo>
                    <a:pt x="295" y="1574"/>
                    <a:pt x="557" y="2033"/>
                    <a:pt x="918" y="2377"/>
                  </a:cubicBezTo>
                  <a:cubicBezTo>
                    <a:pt x="1115" y="2574"/>
                    <a:pt x="1311" y="2738"/>
                    <a:pt x="1459" y="2901"/>
                  </a:cubicBezTo>
                  <a:cubicBezTo>
                    <a:pt x="1803" y="3278"/>
                    <a:pt x="2459" y="4131"/>
                    <a:pt x="2131" y="4983"/>
                  </a:cubicBezTo>
                  <a:cubicBezTo>
                    <a:pt x="2049" y="5213"/>
                    <a:pt x="1902" y="5409"/>
                    <a:pt x="1721" y="5573"/>
                  </a:cubicBezTo>
                  <a:cubicBezTo>
                    <a:pt x="1148" y="6081"/>
                    <a:pt x="754" y="6327"/>
                    <a:pt x="443" y="6770"/>
                  </a:cubicBezTo>
                  <a:cubicBezTo>
                    <a:pt x="148" y="7163"/>
                    <a:pt x="0" y="7655"/>
                    <a:pt x="17" y="8163"/>
                  </a:cubicBezTo>
                  <a:cubicBezTo>
                    <a:pt x="17" y="8016"/>
                    <a:pt x="66" y="6950"/>
                    <a:pt x="1213" y="6147"/>
                  </a:cubicBezTo>
                  <a:cubicBezTo>
                    <a:pt x="2508" y="5229"/>
                    <a:pt x="2787" y="4311"/>
                    <a:pt x="2344" y="2918"/>
                  </a:cubicBezTo>
                  <a:cubicBezTo>
                    <a:pt x="2279" y="2721"/>
                    <a:pt x="2197" y="2541"/>
                    <a:pt x="2098" y="2377"/>
                  </a:cubicBezTo>
                  <a:cubicBezTo>
                    <a:pt x="1475" y="1246"/>
                    <a:pt x="394" y="984"/>
                    <a:pt x="6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0" name="Google Shape;3950;p5"/>
            <p:cNvSpPr/>
            <p:nvPr/>
          </p:nvSpPr>
          <p:spPr>
            <a:xfrm>
              <a:off x="7211945" y="4804394"/>
              <a:ext cx="295859" cy="206334"/>
            </a:xfrm>
            <a:custGeom>
              <a:avLst/>
              <a:gdLst/>
              <a:ahLst/>
              <a:cxnLst/>
              <a:rect l="l" t="t" r="r" b="b"/>
              <a:pathLst>
                <a:path w="9065" h="6322" extrusionOk="0">
                  <a:moveTo>
                    <a:pt x="2004" y="0"/>
                  </a:moveTo>
                  <a:cubicBezTo>
                    <a:pt x="1086" y="0"/>
                    <a:pt x="66" y="656"/>
                    <a:pt x="33" y="1860"/>
                  </a:cubicBezTo>
                  <a:cubicBezTo>
                    <a:pt x="0" y="2729"/>
                    <a:pt x="476" y="3532"/>
                    <a:pt x="1246" y="3942"/>
                  </a:cubicBezTo>
                  <a:cubicBezTo>
                    <a:pt x="1758" y="4193"/>
                    <a:pt x="2324" y="4297"/>
                    <a:pt x="2901" y="4297"/>
                  </a:cubicBezTo>
                  <a:cubicBezTo>
                    <a:pt x="3228" y="4297"/>
                    <a:pt x="3559" y="4264"/>
                    <a:pt x="3885" y="4204"/>
                  </a:cubicBezTo>
                  <a:cubicBezTo>
                    <a:pt x="4770" y="3975"/>
                    <a:pt x="5590" y="3631"/>
                    <a:pt x="6393" y="3434"/>
                  </a:cubicBezTo>
                  <a:cubicBezTo>
                    <a:pt x="6593" y="3382"/>
                    <a:pt x="6796" y="3356"/>
                    <a:pt x="6995" y="3356"/>
                  </a:cubicBezTo>
                  <a:cubicBezTo>
                    <a:pt x="7612" y="3356"/>
                    <a:pt x="8193" y="3602"/>
                    <a:pt x="8540" y="4073"/>
                  </a:cubicBezTo>
                  <a:cubicBezTo>
                    <a:pt x="8966" y="4647"/>
                    <a:pt x="9016" y="5581"/>
                    <a:pt x="8475" y="5991"/>
                  </a:cubicBezTo>
                  <a:cubicBezTo>
                    <a:pt x="8264" y="6144"/>
                    <a:pt x="8012" y="6215"/>
                    <a:pt x="7766" y="6215"/>
                  </a:cubicBezTo>
                  <a:cubicBezTo>
                    <a:pt x="7381" y="6215"/>
                    <a:pt x="7012" y="6039"/>
                    <a:pt x="6852" y="5729"/>
                  </a:cubicBezTo>
                  <a:cubicBezTo>
                    <a:pt x="6540" y="5237"/>
                    <a:pt x="6786" y="4581"/>
                    <a:pt x="7245" y="4467"/>
                  </a:cubicBezTo>
                  <a:cubicBezTo>
                    <a:pt x="7343" y="4423"/>
                    <a:pt x="7445" y="4402"/>
                    <a:pt x="7545" y="4402"/>
                  </a:cubicBezTo>
                  <a:cubicBezTo>
                    <a:pt x="7782" y="4402"/>
                    <a:pt x="8009" y="4517"/>
                    <a:pt x="8147" y="4713"/>
                  </a:cubicBezTo>
                  <a:cubicBezTo>
                    <a:pt x="8245" y="4893"/>
                    <a:pt x="8262" y="5106"/>
                    <a:pt x="8196" y="5286"/>
                  </a:cubicBezTo>
                  <a:cubicBezTo>
                    <a:pt x="8183" y="5325"/>
                    <a:pt x="8130" y="5404"/>
                    <a:pt x="8075" y="5404"/>
                  </a:cubicBezTo>
                  <a:cubicBezTo>
                    <a:pt x="8061" y="5404"/>
                    <a:pt x="8046" y="5399"/>
                    <a:pt x="8032" y="5385"/>
                  </a:cubicBezTo>
                  <a:cubicBezTo>
                    <a:pt x="7983" y="5335"/>
                    <a:pt x="8032" y="4975"/>
                    <a:pt x="7671" y="4926"/>
                  </a:cubicBezTo>
                  <a:cubicBezTo>
                    <a:pt x="7657" y="4924"/>
                    <a:pt x="7643" y="4923"/>
                    <a:pt x="7629" y="4923"/>
                  </a:cubicBezTo>
                  <a:cubicBezTo>
                    <a:pt x="7285" y="4923"/>
                    <a:pt x="7177" y="5489"/>
                    <a:pt x="7524" y="5630"/>
                  </a:cubicBezTo>
                  <a:cubicBezTo>
                    <a:pt x="7593" y="5663"/>
                    <a:pt x="7666" y="5678"/>
                    <a:pt x="7739" y="5678"/>
                  </a:cubicBezTo>
                  <a:cubicBezTo>
                    <a:pt x="7958" y="5678"/>
                    <a:pt x="8171" y="5537"/>
                    <a:pt x="8245" y="5303"/>
                  </a:cubicBezTo>
                  <a:cubicBezTo>
                    <a:pt x="8245" y="5303"/>
                    <a:pt x="8245" y="5286"/>
                    <a:pt x="8245" y="5286"/>
                  </a:cubicBezTo>
                  <a:cubicBezTo>
                    <a:pt x="8245" y="5270"/>
                    <a:pt x="8245" y="5253"/>
                    <a:pt x="8262" y="5237"/>
                  </a:cubicBezTo>
                  <a:lnTo>
                    <a:pt x="8262" y="5221"/>
                  </a:lnTo>
                  <a:cubicBezTo>
                    <a:pt x="8278" y="5106"/>
                    <a:pt x="8278" y="4975"/>
                    <a:pt x="8245" y="4844"/>
                  </a:cubicBezTo>
                  <a:cubicBezTo>
                    <a:pt x="8120" y="4532"/>
                    <a:pt x="7825" y="4343"/>
                    <a:pt x="7510" y="4343"/>
                  </a:cubicBezTo>
                  <a:cubicBezTo>
                    <a:pt x="7411" y="4343"/>
                    <a:pt x="7310" y="4362"/>
                    <a:pt x="7213" y="4401"/>
                  </a:cubicBezTo>
                  <a:cubicBezTo>
                    <a:pt x="6721" y="4532"/>
                    <a:pt x="6426" y="5221"/>
                    <a:pt x="6770" y="5778"/>
                  </a:cubicBezTo>
                  <a:cubicBezTo>
                    <a:pt x="6942" y="6121"/>
                    <a:pt x="7343" y="6321"/>
                    <a:pt x="7764" y="6321"/>
                  </a:cubicBezTo>
                  <a:cubicBezTo>
                    <a:pt x="8027" y="6321"/>
                    <a:pt x="8297" y="6243"/>
                    <a:pt x="8524" y="6073"/>
                  </a:cubicBezTo>
                  <a:cubicBezTo>
                    <a:pt x="8966" y="5745"/>
                    <a:pt x="9065" y="5139"/>
                    <a:pt x="8934" y="4581"/>
                  </a:cubicBezTo>
                  <a:cubicBezTo>
                    <a:pt x="8835" y="4057"/>
                    <a:pt x="8475" y="3172"/>
                    <a:pt x="7213" y="2893"/>
                  </a:cubicBezTo>
                  <a:cubicBezTo>
                    <a:pt x="7067" y="2861"/>
                    <a:pt x="6919" y="2846"/>
                    <a:pt x="6768" y="2846"/>
                  </a:cubicBezTo>
                  <a:cubicBezTo>
                    <a:pt x="5438" y="2846"/>
                    <a:pt x="3897" y="3984"/>
                    <a:pt x="2312" y="3984"/>
                  </a:cubicBezTo>
                  <a:cubicBezTo>
                    <a:pt x="2088" y="3984"/>
                    <a:pt x="1864" y="3961"/>
                    <a:pt x="1639" y="3909"/>
                  </a:cubicBezTo>
                  <a:cubicBezTo>
                    <a:pt x="1558" y="3877"/>
                    <a:pt x="1459" y="3860"/>
                    <a:pt x="1377" y="3827"/>
                  </a:cubicBezTo>
                  <a:lnTo>
                    <a:pt x="1312" y="3795"/>
                  </a:lnTo>
                  <a:cubicBezTo>
                    <a:pt x="607" y="3418"/>
                    <a:pt x="164" y="2664"/>
                    <a:pt x="181" y="1860"/>
                  </a:cubicBezTo>
                  <a:cubicBezTo>
                    <a:pt x="203" y="743"/>
                    <a:pt x="1174" y="111"/>
                    <a:pt x="2040" y="111"/>
                  </a:cubicBezTo>
                  <a:cubicBezTo>
                    <a:pt x="2456" y="111"/>
                    <a:pt x="2848" y="257"/>
                    <a:pt x="3098" y="566"/>
                  </a:cubicBezTo>
                  <a:cubicBezTo>
                    <a:pt x="3574" y="1025"/>
                    <a:pt x="3524" y="1779"/>
                    <a:pt x="3016" y="2188"/>
                  </a:cubicBezTo>
                  <a:cubicBezTo>
                    <a:pt x="2951" y="2237"/>
                    <a:pt x="2852" y="2287"/>
                    <a:pt x="2770" y="2303"/>
                  </a:cubicBezTo>
                  <a:cubicBezTo>
                    <a:pt x="2706" y="2320"/>
                    <a:pt x="2640" y="2328"/>
                    <a:pt x="2575" y="2328"/>
                  </a:cubicBezTo>
                  <a:cubicBezTo>
                    <a:pt x="2391" y="2328"/>
                    <a:pt x="2211" y="2264"/>
                    <a:pt x="2066" y="2156"/>
                  </a:cubicBezTo>
                  <a:cubicBezTo>
                    <a:pt x="1935" y="2074"/>
                    <a:pt x="1885" y="1926"/>
                    <a:pt x="1935" y="1779"/>
                  </a:cubicBezTo>
                  <a:lnTo>
                    <a:pt x="1935" y="1779"/>
                  </a:lnTo>
                  <a:cubicBezTo>
                    <a:pt x="1999" y="1854"/>
                    <a:pt x="2099" y="1894"/>
                    <a:pt x="2202" y="1894"/>
                  </a:cubicBezTo>
                  <a:cubicBezTo>
                    <a:pt x="2256" y="1894"/>
                    <a:pt x="2310" y="1883"/>
                    <a:pt x="2361" y="1860"/>
                  </a:cubicBezTo>
                  <a:cubicBezTo>
                    <a:pt x="2607" y="1729"/>
                    <a:pt x="2525" y="1320"/>
                    <a:pt x="2213" y="1221"/>
                  </a:cubicBezTo>
                  <a:cubicBezTo>
                    <a:pt x="2186" y="1214"/>
                    <a:pt x="2158" y="1211"/>
                    <a:pt x="2131" y="1211"/>
                  </a:cubicBezTo>
                  <a:cubicBezTo>
                    <a:pt x="1788" y="1211"/>
                    <a:pt x="1507" y="1762"/>
                    <a:pt x="1902" y="2172"/>
                  </a:cubicBezTo>
                  <a:cubicBezTo>
                    <a:pt x="2059" y="2317"/>
                    <a:pt x="2262" y="2400"/>
                    <a:pt x="2469" y="2400"/>
                  </a:cubicBezTo>
                  <a:cubicBezTo>
                    <a:pt x="2542" y="2400"/>
                    <a:pt x="2616" y="2390"/>
                    <a:pt x="2689" y="2369"/>
                  </a:cubicBezTo>
                  <a:cubicBezTo>
                    <a:pt x="2721" y="2369"/>
                    <a:pt x="2754" y="2369"/>
                    <a:pt x="2787" y="2352"/>
                  </a:cubicBezTo>
                  <a:lnTo>
                    <a:pt x="2869" y="2336"/>
                  </a:lnTo>
                  <a:lnTo>
                    <a:pt x="2902" y="2319"/>
                  </a:lnTo>
                  <a:cubicBezTo>
                    <a:pt x="3049" y="2254"/>
                    <a:pt x="3180" y="2139"/>
                    <a:pt x="3262" y="2008"/>
                  </a:cubicBezTo>
                  <a:cubicBezTo>
                    <a:pt x="3590" y="1549"/>
                    <a:pt x="3557" y="910"/>
                    <a:pt x="3164" y="500"/>
                  </a:cubicBezTo>
                  <a:cubicBezTo>
                    <a:pt x="2892" y="163"/>
                    <a:pt x="2460" y="0"/>
                    <a:pt x="200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1" name="Google Shape;3951;p5"/>
            <p:cNvSpPr/>
            <p:nvPr/>
          </p:nvSpPr>
          <p:spPr>
            <a:xfrm>
              <a:off x="7262762" y="4921693"/>
              <a:ext cx="210806" cy="121052"/>
            </a:xfrm>
            <a:custGeom>
              <a:avLst/>
              <a:gdLst/>
              <a:ahLst/>
              <a:cxnLst/>
              <a:rect l="l" t="t" r="r" b="b"/>
              <a:pathLst>
                <a:path w="6459" h="3709" extrusionOk="0">
                  <a:moveTo>
                    <a:pt x="5505" y="1"/>
                  </a:moveTo>
                  <a:cubicBezTo>
                    <a:pt x="5253" y="1"/>
                    <a:pt x="4952" y="45"/>
                    <a:pt x="4606" y="168"/>
                  </a:cubicBezTo>
                  <a:cubicBezTo>
                    <a:pt x="3774" y="468"/>
                    <a:pt x="2591" y="1030"/>
                    <a:pt x="1425" y="1030"/>
                  </a:cubicBezTo>
                  <a:cubicBezTo>
                    <a:pt x="938" y="1030"/>
                    <a:pt x="455" y="932"/>
                    <a:pt x="1" y="676"/>
                  </a:cubicBezTo>
                  <a:lnTo>
                    <a:pt x="1" y="676"/>
                  </a:lnTo>
                  <a:cubicBezTo>
                    <a:pt x="1" y="676"/>
                    <a:pt x="567" y="1334"/>
                    <a:pt x="1330" y="1334"/>
                  </a:cubicBezTo>
                  <a:cubicBezTo>
                    <a:pt x="1356" y="1334"/>
                    <a:pt x="1383" y="1333"/>
                    <a:pt x="1410" y="1332"/>
                  </a:cubicBezTo>
                  <a:cubicBezTo>
                    <a:pt x="1934" y="1295"/>
                    <a:pt x="2169" y="1159"/>
                    <a:pt x="2301" y="1159"/>
                  </a:cubicBezTo>
                  <a:cubicBezTo>
                    <a:pt x="2347" y="1159"/>
                    <a:pt x="2381" y="1175"/>
                    <a:pt x="2410" y="1217"/>
                  </a:cubicBezTo>
                  <a:cubicBezTo>
                    <a:pt x="2483" y="1315"/>
                    <a:pt x="2393" y="1367"/>
                    <a:pt x="2254" y="1367"/>
                  </a:cubicBezTo>
                  <a:cubicBezTo>
                    <a:pt x="2206" y="1367"/>
                    <a:pt x="2153" y="1361"/>
                    <a:pt x="2099" y="1348"/>
                  </a:cubicBezTo>
                  <a:cubicBezTo>
                    <a:pt x="2051" y="1332"/>
                    <a:pt x="2002" y="1325"/>
                    <a:pt x="1954" y="1325"/>
                  </a:cubicBezTo>
                  <a:cubicBezTo>
                    <a:pt x="1851" y="1325"/>
                    <a:pt x="1750" y="1358"/>
                    <a:pt x="1672" y="1414"/>
                  </a:cubicBezTo>
                  <a:cubicBezTo>
                    <a:pt x="1495" y="1575"/>
                    <a:pt x="1699" y="2102"/>
                    <a:pt x="1329" y="2102"/>
                  </a:cubicBezTo>
                  <a:cubicBezTo>
                    <a:pt x="1323" y="2102"/>
                    <a:pt x="1318" y="2102"/>
                    <a:pt x="1312" y="2102"/>
                  </a:cubicBezTo>
                  <a:lnTo>
                    <a:pt x="1312" y="2102"/>
                  </a:lnTo>
                  <a:cubicBezTo>
                    <a:pt x="1312" y="2102"/>
                    <a:pt x="1607" y="2462"/>
                    <a:pt x="2038" y="2462"/>
                  </a:cubicBezTo>
                  <a:cubicBezTo>
                    <a:pt x="2182" y="2462"/>
                    <a:pt x="2340" y="2422"/>
                    <a:pt x="2508" y="2315"/>
                  </a:cubicBezTo>
                  <a:cubicBezTo>
                    <a:pt x="3180" y="1873"/>
                    <a:pt x="2803" y="1381"/>
                    <a:pt x="3066" y="1250"/>
                  </a:cubicBezTo>
                  <a:cubicBezTo>
                    <a:pt x="3109" y="1227"/>
                    <a:pt x="3151" y="1216"/>
                    <a:pt x="3190" y="1216"/>
                  </a:cubicBezTo>
                  <a:cubicBezTo>
                    <a:pt x="3373" y="1216"/>
                    <a:pt x="3484" y="1446"/>
                    <a:pt x="3295" y="1676"/>
                  </a:cubicBezTo>
                  <a:cubicBezTo>
                    <a:pt x="3066" y="1938"/>
                    <a:pt x="2213" y="2889"/>
                    <a:pt x="3541" y="3708"/>
                  </a:cubicBezTo>
                  <a:cubicBezTo>
                    <a:pt x="3557" y="3708"/>
                    <a:pt x="3377" y="3249"/>
                    <a:pt x="3721" y="3086"/>
                  </a:cubicBezTo>
                  <a:cubicBezTo>
                    <a:pt x="4082" y="2922"/>
                    <a:pt x="4803" y="2709"/>
                    <a:pt x="4705" y="2200"/>
                  </a:cubicBezTo>
                  <a:cubicBezTo>
                    <a:pt x="4606" y="1709"/>
                    <a:pt x="4246" y="955"/>
                    <a:pt x="4836" y="512"/>
                  </a:cubicBezTo>
                  <a:cubicBezTo>
                    <a:pt x="5198" y="248"/>
                    <a:pt x="5501" y="147"/>
                    <a:pt x="5809" y="147"/>
                  </a:cubicBezTo>
                  <a:cubicBezTo>
                    <a:pt x="6017" y="147"/>
                    <a:pt x="6227" y="193"/>
                    <a:pt x="6459" y="266"/>
                  </a:cubicBezTo>
                  <a:cubicBezTo>
                    <a:pt x="6459" y="266"/>
                    <a:pt x="6127" y="1"/>
                    <a:pt x="550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2" name="Google Shape;3952;p5"/>
            <p:cNvSpPr/>
            <p:nvPr/>
          </p:nvSpPr>
          <p:spPr>
            <a:xfrm>
              <a:off x="7301274" y="4801718"/>
              <a:ext cx="118278" cy="82671"/>
            </a:xfrm>
            <a:custGeom>
              <a:avLst/>
              <a:gdLst/>
              <a:ahLst/>
              <a:cxnLst/>
              <a:rect l="l" t="t" r="r" b="b"/>
              <a:pathLst>
                <a:path w="3624" h="2533" extrusionOk="0">
                  <a:moveTo>
                    <a:pt x="1093" y="0"/>
                  </a:moveTo>
                  <a:cubicBezTo>
                    <a:pt x="501" y="0"/>
                    <a:pt x="1" y="123"/>
                    <a:pt x="1" y="123"/>
                  </a:cubicBezTo>
                  <a:cubicBezTo>
                    <a:pt x="1" y="123"/>
                    <a:pt x="968" y="205"/>
                    <a:pt x="1197" y="549"/>
                  </a:cubicBezTo>
                  <a:cubicBezTo>
                    <a:pt x="1378" y="746"/>
                    <a:pt x="1427" y="1025"/>
                    <a:pt x="1361" y="1270"/>
                  </a:cubicBezTo>
                  <a:cubicBezTo>
                    <a:pt x="1312" y="1500"/>
                    <a:pt x="1197" y="2156"/>
                    <a:pt x="2230" y="2156"/>
                  </a:cubicBezTo>
                  <a:cubicBezTo>
                    <a:pt x="3263" y="2172"/>
                    <a:pt x="3099" y="2533"/>
                    <a:pt x="3099" y="2533"/>
                  </a:cubicBezTo>
                  <a:cubicBezTo>
                    <a:pt x="3099" y="2533"/>
                    <a:pt x="3623" y="1762"/>
                    <a:pt x="2738" y="615"/>
                  </a:cubicBezTo>
                  <a:cubicBezTo>
                    <a:pt x="2369" y="123"/>
                    <a:pt x="1685" y="0"/>
                    <a:pt x="10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3" name="Google Shape;3953;p5"/>
            <p:cNvSpPr/>
            <p:nvPr/>
          </p:nvSpPr>
          <p:spPr>
            <a:xfrm>
              <a:off x="7255288" y="4714772"/>
              <a:ext cx="73859" cy="87240"/>
            </a:xfrm>
            <a:custGeom>
              <a:avLst/>
              <a:gdLst/>
              <a:ahLst/>
              <a:cxnLst/>
              <a:rect l="l" t="t" r="r" b="b"/>
              <a:pathLst>
                <a:path w="2263" h="2673" extrusionOk="0">
                  <a:moveTo>
                    <a:pt x="1115" y="1"/>
                  </a:moveTo>
                  <a:lnTo>
                    <a:pt x="1115" y="1"/>
                  </a:lnTo>
                  <a:cubicBezTo>
                    <a:pt x="836" y="164"/>
                    <a:pt x="738" y="689"/>
                    <a:pt x="803" y="1427"/>
                  </a:cubicBezTo>
                  <a:cubicBezTo>
                    <a:pt x="869" y="2164"/>
                    <a:pt x="0" y="2623"/>
                    <a:pt x="0" y="2623"/>
                  </a:cubicBezTo>
                  <a:cubicBezTo>
                    <a:pt x="590" y="2410"/>
                    <a:pt x="1754" y="2672"/>
                    <a:pt x="2016" y="2017"/>
                  </a:cubicBezTo>
                  <a:cubicBezTo>
                    <a:pt x="2262" y="1345"/>
                    <a:pt x="1639" y="918"/>
                    <a:pt x="1279" y="722"/>
                  </a:cubicBezTo>
                  <a:cubicBezTo>
                    <a:pt x="918" y="525"/>
                    <a:pt x="1115" y="1"/>
                    <a:pt x="11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4" name="Google Shape;3954;p5"/>
            <p:cNvSpPr/>
            <p:nvPr/>
          </p:nvSpPr>
          <p:spPr>
            <a:xfrm>
              <a:off x="7145071" y="4752762"/>
              <a:ext cx="103820" cy="140178"/>
            </a:xfrm>
            <a:custGeom>
              <a:avLst/>
              <a:gdLst/>
              <a:ahLst/>
              <a:cxnLst/>
              <a:rect l="l" t="t" r="r" b="b"/>
              <a:pathLst>
                <a:path w="3181" h="4295" extrusionOk="0">
                  <a:moveTo>
                    <a:pt x="2803" y="0"/>
                  </a:moveTo>
                  <a:lnTo>
                    <a:pt x="2803" y="0"/>
                  </a:lnTo>
                  <a:cubicBezTo>
                    <a:pt x="2713" y="78"/>
                    <a:pt x="2601" y="125"/>
                    <a:pt x="2486" y="125"/>
                  </a:cubicBezTo>
                  <a:cubicBezTo>
                    <a:pt x="2455" y="125"/>
                    <a:pt x="2424" y="122"/>
                    <a:pt x="2394" y="115"/>
                  </a:cubicBezTo>
                  <a:cubicBezTo>
                    <a:pt x="2340" y="104"/>
                    <a:pt x="2262" y="96"/>
                    <a:pt x="2172" y="96"/>
                  </a:cubicBezTo>
                  <a:cubicBezTo>
                    <a:pt x="1851" y="96"/>
                    <a:pt x="1371" y="203"/>
                    <a:pt x="1230" y="689"/>
                  </a:cubicBezTo>
                  <a:cubicBezTo>
                    <a:pt x="1049" y="1295"/>
                    <a:pt x="1181" y="1689"/>
                    <a:pt x="1394" y="1885"/>
                  </a:cubicBezTo>
                  <a:cubicBezTo>
                    <a:pt x="1623" y="2066"/>
                    <a:pt x="1623" y="2426"/>
                    <a:pt x="1459" y="2492"/>
                  </a:cubicBezTo>
                  <a:cubicBezTo>
                    <a:pt x="1428" y="2506"/>
                    <a:pt x="1391" y="2513"/>
                    <a:pt x="1354" y="2513"/>
                  </a:cubicBezTo>
                  <a:cubicBezTo>
                    <a:pt x="1217" y="2513"/>
                    <a:pt x="1070" y="2413"/>
                    <a:pt x="1148" y="2180"/>
                  </a:cubicBezTo>
                  <a:cubicBezTo>
                    <a:pt x="1221" y="1947"/>
                    <a:pt x="1047" y="1727"/>
                    <a:pt x="824" y="1727"/>
                  </a:cubicBezTo>
                  <a:cubicBezTo>
                    <a:pt x="796" y="1727"/>
                    <a:pt x="767" y="1731"/>
                    <a:pt x="738" y="1738"/>
                  </a:cubicBezTo>
                  <a:cubicBezTo>
                    <a:pt x="679" y="1745"/>
                    <a:pt x="626" y="1749"/>
                    <a:pt x="578" y="1749"/>
                  </a:cubicBezTo>
                  <a:cubicBezTo>
                    <a:pt x="414" y="1749"/>
                    <a:pt x="317" y="1701"/>
                    <a:pt x="279" y="1574"/>
                  </a:cubicBezTo>
                  <a:lnTo>
                    <a:pt x="279" y="1574"/>
                  </a:lnTo>
                  <a:cubicBezTo>
                    <a:pt x="279" y="1574"/>
                    <a:pt x="1" y="2475"/>
                    <a:pt x="689" y="2918"/>
                  </a:cubicBezTo>
                  <a:cubicBezTo>
                    <a:pt x="1377" y="3344"/>
                    <a:pt x="1722" y="4033"/>
                    <a:pt x="2115" y="4295"/>
                  </a:cubicBezTo>
                  <a:cubicBezTo>
                    <a:pt x="2115" y="4295"/>
                    <a:pt x="1525" y="3344"/>
                    <a:pt x="2082" y="2475"/>
                  </a:cubicBezTo>
                  <a:cubicBezTo>
                    <a:pt x="2623" y="1607"/>
                    <a:pt x="3180" y="1328"/>
                    <a:pt x="280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5" name="Google Shape;3955;p5"/>
            <p:cNvSpPr/>
            <p:nvPr/>
          </p:nvSpPr>
          <p:spPr>
            <a:xfrm>
              <a:off x="7008124" y="4545775"/>
              <a:ext cx="264298" cy="264266"/>
            </a:xfrm>
            <a:custGeom>
              <a:avLst/>
              <a:gdLst/>
              <a:ahLst/>
              <a:cxnLst/>
              <a:rect l="l" t="t" r="r" b="b"/>
              <a:pathLst>
                <a:path w="8098" h="8097" extrusionOk="0">
                  <a:moveTo>
                    <a:pt x="2354" y="1"/>
                  </a:moveTo>
                  <a:cubicBezTo>
                    <a:pt x="2263" y="1"/>
                    <a:pt x="2172" y="6"/>
                    <a:pt x="2082" y="15"/>
                  </a:cubicBezTo>
                  <a:cubicBezTo>
                    <a:pt x="754" y="179"/>
                    <a:pt x="0" y="1966"/>
                    <a:pt x="771" y="3228"/>
                  </a:cubicBezTo>
                  <a:cubicBezTo>
                    <a:pt x="1374" y="4185"/>
                    <a:pt x="2454" y="4468"/>
                    <a:pt x="3416" y="4468"/>
                  </a:cubicBezTo>
                  <a:cubicBezTo>
                    <a:pt x="3525" y="4468"/>
                    <a:pt x="3633" y="4464"/>
                    <a:pt x="3737" y="4457"/>
                  </a:cubicBezTo>
                  <a:cubicBezTo>
                    <a:pt x="3951" y="4457"/>
                    <a:pt x="4196" y="4425"/>
                    <a:pt x="4442" y="4392"/>
                  </a:cubicBezTo>
                  <a:cubicBezTo>
                    <a:pt x="4442" y="4392"/>
                    <a:pt x="4630" y="4362"/>
                    <a:pt x="4915" y="4362"/>
                  </a:cubicBezTo>
                  <a:cubicBezTo>
                    <a:pt x="5396" y="4362"/>
                    <a:pt x="6156" y="4447"/>
                    <a:pt x="6753" y="4900"/>
                  </a:cubicBezTo>
                  <a:cubicBezTo>
                    <a:pt x="7147" y="5228"/>
                    <a:pt x="7409" y="5703"/>
                    <a:pt x="7507" y="6211"/>
                  </a:cubicBezTo>
                  <a:cubicBezTo>
                    <a:pt x="7507" y="6211"/>
                    <a:pt x="7671" y="7408"/>
                    <a:pt x="7098" y="8063"/>
                  </a:cubicBezTo>
                  <a:lnTo>
                    <a:pt x="7065" y="8096"/>
                  </a:lnTo>
                  <a:cubicBezTo>
                    <a:pt x="7065" y="8096"/>
                    <a:pt x="8098" y="7572"/>
                    <a:pt x="7983" y="5965"/>
                  </a:cubicBezTo>
                  <a:cubicBezTo>
                    <a:pt x="7875" y="4658"/>
                    <a:pt x="6826" y="4005"/>
                    <a:pt x="5500" y="4005"/>
                  </a:cubicBezTo>
                  <a:cubicBezTo>
                    <a:pt x="5213" y="4005"/>
                    <a:pt x="4913" y="4035"/>
                    <a:pt x="4606" y="4097"/>
                  </a:cubicBezTo>
                  <a:cubicBezTo>
                    <a:pt x="4109" y="4188"/>
                    <a:pt x="3666" y="4234"/>
                    <a:pt x="3267" y="4234"/>
                  </a:cubicBezTo>
                  <a:cubicBezTo>
                    <a:pt x="2733" y="4234"/>
                    <a:pt x="2280" y="4151"/>
                    <a:pt x="1885" y="3982"/>
                  </a:cubicBezTo>
                  <a:cubicBezTo>
                    <a:pt x="1492" y="3802"/>
                    <a:pt x="1148" y="3507"/>
                    <a:pt x="918" y="3130"/>
                  </a:cubicBezTo>
                  <a:cubicBezTo>
                    <a:pt x="197" y="1982"/>
                    <a:pt x="885" y="294"/>
                    <a:pt x="2098" y="146"/>
                  </a:cubicBezTo>
                  <a:cubicBezTo>
                    <a:pt x="2196" y="132"/>
                    <a:pt x="2295" y="125"/>
                    <a:pt x="2394" y="125"/>
                  </a:cubicBezTo>
                  <a:cubicBezTo>
                    <a:pt x="2860" y="125"/>
                    <a:pt x="3320" y="287"/>
                    <a:pt x="3590" y="638"/>
                  </a:cubicBezTo>
                  <a:cubicBezTo>
                    <a:pt x="3869" y="1032"/>
                    <a:pt x="3934" y="1540"/>
                    <a:pt x="3721" y="1982"/>
                  </a:cubicBezTo>
                  <a:cubicBezTo>
                    <a:pt x="3573" y="2331"/>
                    <a:pt x="3228" y="2538"/>
                    <a:pt x="2873" y="2538"/>
                  </a:cubicBezTo>
                  <a:cubicBezTo>
                    <a:pt x="2795" y="2538"/>
                    <a:pt x="2716" y="2528"/>
                    <a:pt x="2639" y="2507"/>
                  </a:cubicBezTo>
                  <a:cubicBezTo>
                    <a:pt x="2197" y="2392"/>
                    <a:pt x="2016" y="1966"/>
                    <a:pt x="2361" y="1900"/>
                  </a:cubicBezTo>
                  <a:cubicBezTo>
                    <a:pt x="2770" y="1835"/>
                    <a:pt x="2836" y="1491"/>
                    <a:pt x="2705" y="1195"/>
                  </a:cubicBezTo>
                  <a:cubicBezTo>
                    <a:pt x="2645" y="1083"/>
                    <a:pt x="2513" y="1018"/>
                    <a:pt x="2371" y="1018"/>
                  </a:cubicBezTo>
                  <a:cubicBezTo>
                    <a:pt x="2161" y="1018"/>
                    <a:pt x="1927" y="1158"/>
                    <a:pt x="1869" y="1491"/>
                  </a:cubicBezTo>
                  <a:cubicBezTo>
                    <a:pt x="1803" y="1753"/>
                    <a:pt x="1885" y="2031"/>
                    <a:pt x="2066" y="2228"/>
                  </a:cubicBezTo>
                  <a:cubicBezTo>
                    <a:pt x="2242" y="2422"/>
                    <a:pt x="2583" y="2585"/>
                    <a:pt x="2931" y="2585"/>
                  </a:cubicBezTo>
                  <a:cubicBezTo>
                    <a:pt x="3260" y="2585"/>
                    <a:pt x="3596" y="2438"/>
                    <a:pt x="3803" y="2031"/>
                  </a:cubicBezTo>
                  <a:cubicBezTo>
                    <a:pt x="4033" y="1556"/>
                    <a:pt x="3983" y="982"/>
                    <a:pt x="3688" y="556"/>
                  </a:cubicBezTo>
                  <a:cubicBezTo>
                    <a:pt x="3381" y="166"/>
                    <a:pt x="2872" y="1"/>
                    <a:pt x="235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6" name="Google Shape;3956;p5"/>
            <p:cNvSpPr/>
            <p:nvPr/>
          </p:nvSpPr>
          <p:spPr>
            <a:xfrm>
              <a:off x="7050390" y="4697278"/>
              <a:ext cx="151960" cy="77449"/>
            </a:xfrm>
            <a:custGeom>
              <a:avLst/>
              <a:gdLst/>
              <a:ahLst/>
              <a:cxnLst/>
              <a:rect l="l" t="t" r="r" b="b"/>
              <a:pathLst>
                <a:path w="4656" h="2373" extrusionOk="0">
                  <a:moveTo>
                    <a:pt x="3570" y="0"/>
                  </a:moveTo>
                  <a:cubicBezTo>
                    <a:pt x="3274" y="0"/>
                    <a:pt x="2923" y="42"/>
                    <a:pt x="2524" y="160"/>
                  </a:cubicBezTo>
                  <a:cubicBezTo>
                    <a:pt x="1953" y="329"/>
                    <a:pt x="1473" y="392"/>
                    <a:pt x="1083" y="392"/>
                  </a:cubicBezTo>
                  <a:cubicBezTo>
                    <a:pt x="566" y="392"/>
                    <a:pt x="206" y="281"/>
                    <a:pt x="0" y="160"/>
                  </a:cubicBezTo>
                  <a:lnTo>
                    <a:pt x="0" y="160"/>
                  </a:lnTo>
                  <a:cubicBezTo>
                    <a:pt x="131" y="274"/>
                    <a:pt x="262" y="389"/>
                    <a:pt x="377" y="537"/>
                  </a:cubicBezTo>
                  <a:cubicBezTo>
                    <a:pt x="438" y="643"/>
                    <a:pt x="596" y="1405"/>
                    <a:pt x="1201" y="1405"/>
                  </a:cubicBezTo>
                  <a:cubicBezTo>
                    <a:pt x="1251" y="1405"/>
                    <a:pt x="1304" y="1400"/>
                    <a:pt x="1361" y="1389"/>
                  </a:cubicBezTo>
                  <a:cubicBezTo>
                    <a:pt x="2082" y="1225"/>
                    <a:pt x="1934" y="766"/>
                    <a:pt x="2426" y="619"/>
                  </a:cubicBezTo>
                  <a:cubicBezTo>
                    <a:pt x="2518" y="590"/>
                    <a:pt x="2596" y="578"/>
                    <a:pt x="2661" y="578"/>
                  </a:cubicBezTo>
                  <a:cubicBezTo>
                    <a:pt x="2931" y="578"/>
                    <a:pt x="2974" y="785"/>
                    <a:pt x="2869" y="864"/>
                  </a:cubicBezTo>
                  <a:cubicBezTo>
                    <a:pt x="2813" y="899"/>
                    <a:pt x="2760" y="910"/>
                    <a:pt x="2705" y="910"/>
                  </a:cubicBezTo>
                  <a:cubicBezTo>
                    <a:pt x="2631" y="910"/>
                    <a:pt x="2553" y="890"/>
                    <a:pt x="2459" y="881"/>
                  </a:cubicBezTo>
                  <a:cubicBezTo>
                    <a:pt x="2450" y="880"/>
                    <a:pt x="2440" y="880"/>
                    <a:pt x="2430" y="880"/>
                  </a:cubicBezTo>
                  <a:cubicBezTo>
                    <a:pt x="2233" y="880"/>
                    <a:pt x="1811" y="1033"/>
                    <a:pt x="1967" y="1438"/>
                  </a:cubicBezTo>
                  <a:cubicBezTo>
                    <a:pt x="2131" y="1881"/>
                    <a:pt x="2377" y="2241"/>
                    <a:pt x="2098" y="2372"/>
                  </a:cubicBezTo>
                  <a:cubicBezTo>
                    <a:pt x="2098" y="2372"/>
                    <a:pt x="3033" y="2372"/>
                    <a:pt x="3328" y="2127"/>
                  </a:cubicBezTo>
                  <a:cubicBezTo>
                    <a:pt x="3688" y="1864"/>
                    <a:pt x="3852" y="1405"/>
                    <a:pt x="3721" y="996"/>
                  </a:cubicBezTo>
                  <a:cubicBezTo>
                    <a:pt x="3622" y="501"/>
                    <a:pt x="3937" y="202"/>
                    <a:pt x="4414" y="202"/>
                  </a:cubicBezTo>
                  <a:cubicBezTo>
                    <a:pt x="4491" y="202"/>
                    <a:pt x="4571" y="209"/>
                    <a:pt x="4655" y="225"/>
                  </a:cubicBezTo>
                  <a:cubicBezTo>
                    <a:pt x="4655" y="225"/>
                    <a:pt x="4262" y="0"/>
                    <a:pt x="357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7" name="Google Shape;3957;p5"/>
            <p:cNvSpPr/>
            <p:nvPr/>
          </p:nvSpPr>
          <p:spPr>
            <a:xfrm>
              <a:off x="7089424" y="4554815"/>
              <a:ext cx="104897" cy="109270"/>
            </a:xfrm>
            <a:custGeom>
              <a:avLst/>
              <a:gdLst/>
              <a:ahLst/>
              <a:cxnLst/>
              <a:rect l="l" t="t" r="r" b="b"/>
              <a:pathLst>
                <a:path w="3214" h="3348" extrusionOk="0">
                  <a:moveTo>
                    <a:pt x="1246" y="1"/>
                  </a:moveTo>
                  <a:lnTo>
                    <a:pt x="1246" y="1"/>
                  </a:lnTo>
                  <a:cubicBezTo>
                    <a:pt x="1689" y="427"/>
                    <a:pt x="1837" y="1066"/>
                    <a:pt x="1640" y="1640"/>
                  </a:cubicBezTo>
                  <a:cubicBezTo>
                    <a:pt x="1398" y="2401"/>
                    <a:pt x="880" y="2601"/>
                    <a:pt x="434" y="2601"/>
                  </a:cubicBezTo>
                  <a:cubicBezTo>
                    <a:pt x="275" y="2601"/>
                    <a:pt x="126" y="2576"/>
                    <a:pt x="1" y="2541"/>
                  </a:cubicBezTo>
                  <a:lnTo>
                    <a:pt x="1" y="2541"/>
                  </a:lnTo>
                  <a:cubicBezTo>
                    <a:pt x="1" y="2541"/>
                    <a:pt x="229" y="3348"/>
                    <a:pt x="1008" y="3348"/>
                  </a:cubicBezTo>
                  <a:cubicBezTo>
                    <a:pt x="1038" y="3348"/>
                    <a:pt x="1068" y="3347"/>
                    <a:pt x="1099" y="3344"/>
                  </a:cubicBezTo>
                  <a:cubicBezTo>
                    <a:pt x="1935" y="3279"/>
                    <a:pt x="1886" y="2623"/>
                    <a:pt x="1869" y="2345"/>
                  </a:cubicBezTo>
                  <a:cubicBezTo>
                    <a:pt x="1869" y="2066"/>
                    <a:pt x="1853" y="1836"/>
                    <a:pt x="1968" y="1836"/>
                  </a:cubicBezTo>
                  <a:cubicBezTo>
                    <a:pt x="2066" y="1836"/>
                    <a:pt x="2099" y="1935"/>
                    <a:pt x="2033" y="2131"/>
                  </a:cubicBezTo>
                  <a:cubicBezTo>
                    <a:pt x="1968" y="2328"/>
                    <a:pt x="1820" y="2967"/>
                    <a:pt x="2918" y="3082"/>
                  </a:cubicBezTo>
                  <a:cubicBezTo>
                    <a:pt x="2787" y="2984"/>
                    <a:pt x="2754" y="2803"/>
                    <a:pt x="2853" y="2672"/>
                  </a:cubicBezTo>
                  <a:cubicBezTo>
                    <a:pt x="3000" y="2426"/>
                    <a:pt x="3213" y="1968"/>
                    <a:pt x="2476" y="1345"/>
                  </a:cubicBezTo>
                  <a:cubicBezTo>
                    <a:pt x="1755" y="722"/>
                    <a:pt x="1689" y="279"/>
                    <a:pt x="124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8" name="Google Shape;3958;p5"/>
            <p:cNvSpPr/>
            <p:nvPr/>
          </p:nvSpPr>
          <p:spPr>
            <a:xfrm>
              <a:off x="6980284" y="4398906"/>
              <a:ext cx="50882" cy="250101"/>
            </a:xfrm>
            <a:custGeom>
              <a:avLst/>
              <a:gdLst/>
              <a:ahLst/>
              <a:cxnLst/>
              <a:rect l="l" t="t" r="r" b="b"/>
              <a:pathLst>
                <a:path w="1559" h="7663" extrusionOk="0">
                  <a:moveTo>
                    <a:pt x="642" y="0"/>
                  </a:moveTo>
                  <a:cubicBezTo>
                    <a:pt x="574" y="0"/>
                    <a:pt x="502" y="17"/>
                    <a:pt x="427" y="57"/>
                  </a:cubicBezTo>
                  <a:cubicBezTo>
                    <a:pt x="1" y="286"/>
                    <a:pt x="345" y="827"/>
                    <a:pt x="607" y="1090"/>
                  </a:cubicBezTo>
                  <a:cubicBezTo>
                    <a:pt x="706" y="1204"/>
                    <a:pt x="771" y="1483"/>
                    <a:pt x="804" y="1860"/>
                  </a:cubicBezTo>
                  <a:cubicBezTo>
                    <a:pt x="837" y="2565"/>
                    <a:pt x="820" y="3286"/>
                    <a:pt x="755" y="3991"/>
                  </a:cubicBezTo>
                  <a:cubicBezTo>
                    <a:pt x="607" y="5351"/>
                    <a:pt x="771" y="7122"/>
                    <a:pt x="1476" y="7662"/>
                  </a:cubicBezTo>
                  <a:cubicBezTo>
                    <a:pt x="1476" y="7662"/>
                    <a:pt x="820" y="7040"/>
                    <a:pt x="968" y="5171"/>
                  </a:cubicBezTo>
                  <a:cubicBezTo>
                    <a:pt x="1050" y="3974"/>
                    <a:pt x="1411" y="2827"/>
                    <a:pt x="1493" y="1860"/>
                  </a:cubicBezTo>
                  <a:cubicBezTo>
                    <a:pt x="1558" y="1335"/>
                    <a:pt x="1460" y="811"/>
                    <a:pt x="1197" y="368"/>
                  </a:cubicBezTo>
                  <a:cubicBezTo>
                    <a:pt x="1197" y="368"/>
                    <a:pt x="963" y="0"/>
                    <a:pt x="64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9" name="Google Shape;3959;p5"/>
            <p:cNvSpPr/>
            <p:nvPr/>
          </p:nvSpPr>
          <p:spPr>
            <a:xfrm>
              <a:off x="6814975" y="4417868"/>
              <a:ext cx="151438" cy="178723"/>
            </a:xfrm>
            <a:custGeom>
              <a:avLst/>
              <a:gdLst/>
              <a:ahLst/>
              <a:cxnLst/>
              <a:rect l="l" t="t" r="r" b="b"/>
              <a:pathLst>
                <a:path w="4640" h="5476" extrusionOk="0">
                  <a:moveTo>
                    <a:pt x="296" y="0"/>
                  </a:moveTo>
                  <a:lnTo>
                    <a:pt x="296" y="0"/>
                  </a:lnTo>
                  <a:cubicBezTo>
                    <a:pt x="83" y="394"/>
                    <a:pt x="1" y="836"/>
                    <a:pt x="50" y="1295"/>
                  </a:cubicBezTo>
                  <a:cubicBezTo>
                    <a:pt x="99" y="1918"/>
                    <a:pt x="329" y="2508"/>
                    <a:pt x="673" y="3033"/>
                  </a:cubicBezTo>
                  <a:cubicBezTo>
                    <a:pt x="1166" y="3716"/>
                    <a:pt x="1942" y="3794"/>
                    <a:pt x="2271" y="3794"/>
                  </a:cubicBezTo>
                  <a:cubicBezTo>
                    <a:pt x="2369" y="3794"/>
                    <a:pt x="2427" y="3787"/>
                    <a:pt x="2427" y="3787"/>
                  </a:cubicBezTo>
                  <a:cubicBezTo>
                    <a:pt x="2148" y="3705"/>
                    <a:pt x="2099" y="3377"/>
                    <a:pt x="2296" y="3131"/>
                  </a:cubicBezTo>
                  <a:cubicBezTo>
                    <a:pt x="2443" y="2984"/>
                    <a:pt x="2411" y="2721"/>
                    <a:pt x="2230" y="2607"/>
                  </a:cubicBezTo>
                  <a:cubicBezTo>
                    <a:pt x="2099" y="2541"/>
                    <a:pt x="1837" y="2328"/>
                    <a:pt x="2066" y="2197"/>
                  </a:cubicBezTo>
                  <a:cubicBezTo>
                    <a:pt x="2094" y="2179"/>
                    <a:pt x="2125" y="2170"/>
                    <a:pt x="2158" y="2170"/>
                  </a:cubicBezTo>
                  <a:cubicBezTo>
                    <a:pt x="2393" y="2170"/>
                    <a:pt x="2716" y="2611"/>
                    <a:pt x="2673" y="3115"/>
                  </a:cubicBezTo>
                  <a:cubicBezTo>
                    <a:pt x="2624" y="3688"/>
                    <a:pt x="2902" y="3836"/>
                    <a:pt x="3312" y="4131"/>
                  </a:cubicBezTo>
                  <a:cubicBezTo>
                    <a:pt x="3722" y="4410"/>
                    <a:pt x="3460" y="4934"/>
                    <a:pt x="3460" y="4934"/>
                  </a:cubicBezTo>
                  <a:cubicBezTo>
                    <a:pt x="4181" y="4524"/>
                    <a:pt x="4017" y="3852"/>
                    <a:pt x="3935" y="3705"/>
                  </a:cubicBezTo>
                  <a:cubicBezTo>
                    <a:pt x="3853" y="3541"/>
                    <a:pt x="3673" y="3295"/>
                    <a:pt x="3886" y="3180"/>
                  </a:cubicBezTo>
                  <a:cubicBezTo>
                    <a:pt x="3899" y="3175"/>
                    <a:pt x="3912" y="3172"/>
                    <a:pt x="3925" y="3172"/>
                  </a:cubicBezTo>
                  <a:cubicBezTo>
                    <a:pt x="4126" y="3172"/>
                    <a:pt x="4213" y="3893"/>
                    <a:pt x="4197" y="4541"/>
                  </a:cubicBezTo>
                  <a:cubicBezTo>
                    <a:pt x="4164" y="4918"/>
                    <a:pt x="4328" y="5262"/>
                    <a:pt x="4640" y="5475"/>
                  </a:cubicBezTo>
                  <a:cubicBezTo>
                    <a:pt x="4509" y="5147"/>
                    <a:pt x="4443" y="4803"/>
                    <a:pt x="4459" y="4442"/>
                  </a:cubicBezTo>
                  <a:cubicBezTo>
                    <a:pt x="4459" y="3934"/>
                    <a:pt x="4541" y="3016"/>
                    <a:pt x="3640" y="2394"/>
                  </a:cubicBezTo>
                  <a:cubicBezTo>
                    <a:pt x="2722" y="1787"/>
                    <a:pt x="1624" y="2049"/>
                    <a:pt x="837" y="1476"/>
                  </a:cubicBezTo>
                  <a:cubicBezTo>
                    <a:pt x="755" y="1426"/>
                    <a:pt x="689" y="1361"/>
                    <a:pt x="607" y="1295"/>
                  </a:cubicBezTo>
                  <a:cubicBezTo>
                    <a:pt x="312" y="935"/>
                    <a:pt x="181" y="459"/>
                    <a:pt x="29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0" name="Google Shape;3960;p5"/>
            <p:cNvSpPr/>
            <p:nvPr/>
          </p:nvSpPr>
          <p:spPr>
            <a:xfrm>
              <a:off x="7377776" y="4602662"/>
              <a:ext cx="130028" cy="285545"/>
            </a:xfrm>
            <a:custGeom>
              <a:avLst/>
              <a:gdLst/>
              <a:ahLst/>
              <a:cxnLst/>
              <a:rect l="l" t="t" r="r" b="b"/>
              <a:pathLst>
                <a:path w="3984" h="8749" extrusionOk="0">
                  <a:moveTo>
                    <a:pt x="1894" y="1"/>
                  </a:moveTo>
                  <a:cubicBezTo>
                    <a:pt x="1745" y="1"/>
                    <a:pt x="1593" y="20"/>
                    <a:pt x="1443" y="59"/>
                  </a:cubicBezTo>
                  <a:cubicBezTo>
                    <a:pt x="689" y="256"/>
                    <a:pt x="132" y="911"/>
                    <a:pt x="66" y="1698"/>
                  </a:cubicBezTo>
                  <a:cubicBezTo>
                    <a:pt x="1" y="2485"/>
                    <a:pt x="410" y="3288"/>
                    <a:pt x="1001" y="3845"/>
                  </a:cubicBezTo>
                  <a:cubicBezTo>
                    <a:pt x="1591" y="4435"/>
                    <a:pt x="2345" y="4714"/>
                    <a:pt x="2902" y="5206"/>
                  </a:cubicBezTo>
                  <a:cubicBezTo>
                    <a:pt x="3426" y="5681"/>
                    <a:pt x="3771" y="6353"/>
                    <a:pt x="3820" y="7058"/>
                  </a:cubicBezTo>
                  <a:cubicBezTo>
                    <a:pt x="3853" y="7714"/>
                    <a:pt x="3492" y="8402"/>
                    <a:pt x="2918" y="8566"/>
                  </a:cubicBezTo>
                  <a:cubicBezTo>
                    <a:pt x="2791" y="8606"/>
                    <a:pt x="2661" y="8625"/>
                    <a:pt x="2534" y="8625"/>
                  </a:cubicBezTo>
                  <a:cubicBezTo>
                    <a:pt x="2090" y="8625"/>
                    <a:pt x="1682" y="8391"/>
                    <a:pt x="1541" y="8009"/>
                  </a:cubicBezTo>
                  <a:cubicBezTo>
                    <a:pt x="1345" y="7566"/>
                    <a:pt x="1541" y="7042"/>
                    <a:pt x="1984" y="6845"/>
                  </a:cubicBezTo>
                  <a:cubicBezTo>
                    <a:pt x="2082" y="6812"/>
                    <a:pt x="2164" y="6796"/>
                    <a:pt x="2263" y="6796"/>
                  </a:cubicBezTo>
                  <a:cubicBezTo>
                    <a:pt x="2263" y="6796"/>
                    <a:pt x="2291" y="6793"/>
                    <a:pt x="2337" y="6793"/>
                  </a:cubicBezTo>
                  <a:cubicBezTo>
                    <a:pt x="2473" y="6793"/>
                    <a:pt x="2759" y="6820"/>
                    <a:pt x="2869" y="7042"/>
                  </a:cubicBezTo>
                  <a:cubicBezTo>
                    <a:pt x="2869" y="7042"/>
                    <a:pt x="2886" y="7076"/>
                    <a:pt x="2864" y="7076"/>
                  </a:cubicBezTo>
                  <a:cubicBezTo>
                    <a:pt x="2856" y="7076"/>
                    <a:pt x="2842" y="7071"/>
                    <a:pt x="2820" y="7058"/>
                  </a:cubicBezTo>
                  <a:cubicBezTo>
                    <a:pt x="2754" y="7025"/>
                    <a:pt x="2682" y="7008"/>
                    <a:pt x="2612" y="7008"/>
                  </a:cubicBezTo>
                  <a:cubicBezTo>
                    <a:pt x="2508" y="7008"/>
                    <a:pt x="2407" y="7045"/>
                    <a:pt x="2328" y="7124"/>
                  </a:cubicBezTo>
                  <a:cubicBezTo>
                    <a:pt x="2066" y="7353"/>
                    <a:pt x="2132" y="7779"/>
                    <a:pt x="2443" y="7943"/>
                  </a:cubicBezTo>
                  <a:cubicBezTo>
                    <a:pt x="2521" y="7981"/>
                    <a:pt x="2605" y="7999"/>
                    <a:pt x="2686" y="7999"/>
                  </a:cubicBezTo>
                  <a:cubicBezTo>
                    <a:pt x="2996" y="7999"/>
                    <a:pt x="3278" y="7732"/>
                    <a:pt x="3148" y="7238"/>
                  </a:cubicBezTo>
                  <a:cubicBezTo>
                    <a:pt x="3003" y="6901"/>
                    <a:pt x="2673" y="6696"/>
                    <a:pt x="2325" y="6696"/>
                  </a:cubicBezTo>
                  <a:cubicBezTo>
                    <a:pt x="2200" y="6696"/>
                    <a:pt x="2073" y="6723"/>
                    <a:pt x="1951" y="6779"/>
                  </a:cubicBezTo>
                  <a:cubicBezTo>
                    <a:pt x="1492" y="7009"/>
                    <a:pt x="1279" y="7550"/>
                    <a:pt x="1476" y="8025"/>
                  </a:cubicBezTo>
                  <a:cubicBezTo>
                    <a:pt x="1604" y="8462"/>
                    <a:pt x="2056" y="8748"/>
                    <a:pt x="2545" y="8748"/>
                  </a:cubicBezTo>
                  <a:cubicBezTo>
                    <a:pt x="2680" y="8748"/>
                    <a:pt x="2817" y="8727"/>
                    <a:pt x="2951" y="8681"/>
                  </a:cubicBezTo>
                  <a:cubicBezTo>
                    <a:pt x="3607" y="8500"/>
                    <a:pt x="3984" y="7763"/>
                    <a:pt x="3967" y="7058"/>
                  </a:cubicBezTo>
                  <a:cubicBezTo>
                    <a:pt x="3918" y="6304"/>
                    <a:pt x="3574" y="5599"/>
                    <a:pt x="3017" y="5091"/>
                  </a:cubicBezTo>
                  <a:cubicBezTo>
                    <a:pt x="2443" y="4550"/>
                    <a:pt x="1673" y="4272"/>
                    <a:pt x="1115" y="3714"/>
                  </a:cubicBezTo>
                  <a:cubicBezTo>
                    <a:pt x="574" y="3157"/>
                    <a:pt x="165" y="2436"/>
                    <a:pt x="230" y="1698"/>
                  </a:cubicBezTo>
                  <a:cubicBezTo>
                    <a:pt x="263" y="1256"/>
                    <a:pt x="476" y="846"/>
                    <a:pt x="820" y="551"/>
                  </a:cubicBezTo>
                  <a:cubicBezTo>
                    <a:pt x="984" y="436"/>
                    <a:pt x="1164" y="354"/>
                    <a:pt x="1345" y="288"/>
                  </a:cubicBezTo>
                  <a:cubicBezTo>
                    <a:pt x="1492" y="247"/>
                    <a:pt x="1644" y="227"/>
                    <a:pt x="1793" y="227"/>
                  </a:cubicBezTo>
                  <a:cubicBezTo>
                    <a:pt x="1943" y="227"/>
                    <a:pt x="2091" y="247"/>
                    <a:pt x="2230" y="288"/>
                  </a:cubicBezTo>
                  <a:cubicBezTo>
                    <a:pt x="3263" y="551"/>
                    <a:pt x="3574" y="1928"/>
                    <a:pt x="2902" y="2583"/>
                  </a:cubicBezTo>
                  <a:cubicBezTo>
                    <a:pt x="2771" y="2714"/>
                    <a:pt x="2590" y="2813"/>
                    <a:pt x="2394" y="2845"/>
                  </a:cubicBezTo>
                  <a:cubicBezTo>
                    <a:pt x="2332" y="2854"/>
                    <a:pt x="2274" y="2858"/>
                    <a:pt x="2218" y="2858"/>
                  </a:cubicBezTo>
                  <a:cubicBezTo>
                    <a:pt x="1754" y="2858"/>
                    <a:pt x="1499" y="2575"/>
                    <a:pt x="1558" y="2370"/>
                  </a:cubicBezTo>
                  <a:cubicBezTo>
                    <a:pt x="1558" y="2370"/>
                    <a:pt x="1558" y="2354"/>
                    <a:pt x="1623" y="2354"/>
                  </a:cubicBezTo>
                  <a:cubicBezTo>
                    <a:pt x="1631" y="2354"/>
                    <a:pt x="1649" y="2355"/>
                    <a:pt x="1673" y="2355"/>
                  </a:cubicBezTo>
                  <a:cubicBezTo>
                    <a:pt x="1802" y="2355"/>
                    <a:pt x="2125" y="2331"/>
                    <a:pt x="2263" y="2042"/>
                  </a:cubicBezTo>
                  <a:cubicBezTo>
                    <a:pt x="2382" y="1683"/>
                    <a:pt x="2091" y="1345"/>
                    <a:pt x="1749" y="1345"/>
                  </a:cubicBezTo>
                  <a:cubicBezTo>
                    <a:pt x="1670" y="1345"/>
                    <a:pt x="1589" y="1363"/>
                    <a:pt x="1509" y="1403"/>
                  </a:cubicBezTo>
                  <a:cubicBezTo>
                    <a:pt x="919" y="1796"/>
                    <a:pt x="1050" y="2714"/>
                    <a:pt x="1738" y="2895"/>
                  </a:cubicBezTo>
                  <a:cubicBezTo>
                    <a:pt x="1918" y="2980"/>
                    <a:pt x="2107" y="3020"/>
                    <a:pt x="2291" y="3020"/>
                  </a:cubicBezTo>
                  <a:cubicBezTo>
                    <a:pt x="2745" y="3020"/>
                    <a:pt x="3177" y="2778"/>
                    <a:pt x="3410" y="2370"/>
                  </a:cubicBezTo>
                  <a:cubicBezTo>
                    <a:pt x="3672" y="1829"/>
                    <a:pt x="3623" y="1174"/>
                    <a:pt x="3279" y="682"/>
                  </a:cubicBezTo>
                  <a:cubicBezTo>
                    <a:pt x="2946" y="246"/>
                    <a:pt x="2432" y="1"/>
                    <a:pt x="18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1" name="Google Shape;3961;p5"/>
            <p:cNvSpPr/>
            <p:nvPr/>
          </p:nvSpPr>
          <p:spPr>
            <a:xfrm>
              <a:off x="7449481" y="4711018"/>
              <a:ext cx="56202" cy="78689"/>
            </a:xfrm>
            <a:custGeom>
              <a:avLst/>
              <a:gdLst/>
              <a:ahLst/>
              <a:cxnLst/>
              <a:rect l="l" t="t" r="r" b="b"/>
              <a:pathLst>
                <a:path w="1722" h="2411" extrusionOk="0">
                  <a:moveTo>
                    <a:pt x="197" y="1"/>
                  </a:moveTo>
                  <a:lnTo>
                    <a:pt x="197" y="1"/>
                  </a:lnTo>
                  <a:cubicBezTo>
                    <a:pt x="213" y="165"/>
                    <a:pt x="180" y="312"/>
                    <a:pt x="115" y="460"/>
                  </a:cubicBezTo>
                  <a:cubicBezTo>
                    <a:pt x="0" y="853"/>
                    <a:pt x="328" y="1115"/>
                    <a:pt x="951" y="1394"/>
                  </a:cubicBezTo>
                  <a:cubicBezTo>
                    <a:pt x="1590" y="1673"/>
                    <a:pt x="1656" y="2410"/>
                    <a:pt x="1656" y="2410"/>
                  </a:cubicBezTo>
                  <a:cubicBezTo>
                    <a:pt x="1721" y="394"/>
                    <a:pt x="885" y="329"/>
                    <a:pt x="689" y="329"/>
                  </a:cubicBezTo>
                  <a:cubicBezTo>
                    <a:pt x="492" y="329"/>
                    <a:pt x="393" y="247"/>
                    <a:pt x="361" y="148"/>
                  </a:cubicBezTo>
                  <a:cubicBezTo>
                    <a:pt x="344" y="66"/>
                    <a:pt x="197" y="1"/>
                    <a:pt x="19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2" name="Google Shape;3962;p5"/>
            <p:cNvSpPr/>
            <p:nvPr/>
          </p:nvSpPr>
          <p:spPr>
            <a:xfrm>
              <a:off x="7273989" y="4478868"/>
              <a:ext cx="208684" cy="327419"/>
            </a:xfrm>
            <a:custGeom>
              <a:avLst/>
              <a:gdLst/>
              <a:ahLst/>
              <a:cxnLst/>
              <a:rect l="l" t="t" r="r" b="b"/>
              <a:pathLst>
                <a:path w="6394" h="10032" extrusionOk="0">
                  <a:moveTo>
                    <a:pt x="509" y="2213"/>
                  </a:moveTo>
                  <a:cubicBezTo>
                    <a:pt x="509" y="2213"/>
                    <a:pt x="509" y="2213"/>
                    <a:pt x="509" y="2213"/>
                  </a:cubicBezTo>
                  <a:lnTo>
                    <a:pt x="509" y="2213"/>
                  </a:lnTo>
                  <a:cubicBezTo>
                    <a:pt x="509" y="2213"/>
                    <a:pt x="509" y="2213"/>
                    <a:pt x="509" y="2213"/>
                  </a:cubicBezTo>
                  <a:close/>
                  <a:moveTo>
                    <a:pt x="1148" y="0"/>
                  </a:moveTo>
                  <a:cubicBezTo>
                    <a:pt x="1246" y="115"/>
                    <a:pt x="1246" y="295"/>
                    <a:pt x="1132" y="410"/>
                  </a:cubicBezTo>
                  <a:cubicBezTo>
                    <a:pt x="919" y="574"/>
                    <a:pt x="361" y="1197"/>
                    <a:pt x="771" y="1819"/>
                  </a:cubicBezTo>
                  <a:cubicBezTo>
                    <a:pt x="1214" y="2508"/>
                    <a:pt x="1787" y="2295"/>
                    <a:pt x="2000" y="2868"/>
                  </a:cubicBezTo>
                  <a:cubicBezTo>
                    <a:pt x="2000" y="2868"/>
                    <a:pt x="2066" y="3164"/>
                    <a:pt x="1886" y="3262"/>
                  </a:cubicBezTo>
                  <a:cubicBezTo>
                    <a:pt x="1849" y="3283"/>
                    <a:pt x="1814" y="3293"/>
                    <a:pt x="1781" y="3293"/>
                  </a:cubicBezTo>
                  <a:cubicBezTo>
                    <a:pt x="1639" y="3293"/>
                    <a:pt x="1542" y="3113"/>
                    <a:pt x="1542" y="2967"/>
                  </a:cubicBezTo>
                  <a:cubicBezTo>
                    <a:pt x="1492" y="2655"/>
                    <a:pt x="1246" y="2426"/>
                    <a:pt x="935" y="2377"/>
                  </a:cubicBezTo>
                  <a:cubicBezTo>
                    <a:pt x="558" y="2330"/>
                    <a:pt x="512" y="2222"/>
                    <a:pt x="509" y="2213"/>
                  </a:cubicBezTo>
                  <a:lnTo>
                    <a:pt x="509" y="2213"/>
                  </a:lnTo>
                  <a:cubicBezTo>
                    <a:pt x="558" y="2361"/>
                    <a:pt x="558" y="2508"/>
                    <a:pt x="525" y="2655"/>
                  </a:cubicBezTo>
                  <a:cubicBezTo>
                    <a:pt x="460" y="2803"/>
                    <a:pt x="165" y="3295"/>
                    <a:pt x="738" y="3672"/>
                  </a:cubicBezTo>
                  <a:cubicBezTo>
                    <a:pt x="1296" y="4049"/>
                    <a:pt x="1591" y="3852"/>
                    <a:pt x="1689" y="4491"/>
                  </a:cubicBezTo>
                  <a:cubicBezTo>
                    <a:pt x="1787" y="5130"/>
                    <a:pt x="1853" y="5901"/>
                    <a:pt x="2197" y="6245"/>
                  </a:cubicBezTo>
                  <a:cubicBezTo>
                    <a:pt x="2082" y="6163"/>
                    <a:pt x="1984" y="6065"/>
                    <a:pt x="1919" y="5950"/>
                  </a:cubicBezTo>
                  <a:cubicBezTo>
                    <a:pt x="1766" y="5629"/>
                    <a:pt x="1442" y="5422"/>
                    <a:pt x="1093" y="5422"/>
                  </a:cubicBezTo>
                  <a:cubicBezTo>
                    <a:pt x="1068" y="5422"/>
                    <a:pt x="1043" y="5423"/>
                    <a:pt x="1017" y="5426"/>
                  </a:cubicBezTo>
                  <a:cubicBezTo>
                    <a:pt x="974" y="5428"/>
                    <a:pt x="934" y="5429"/>
                    <a:pt x="896" y="5429"/>
                  </a:cubicBezTo>
                  <a:cubicBezTo>
                    <a:pt x="434" y="5429"/>
                    <a:pt x="374" y="5252"/>
                    <a:pt x="329" y="5130"/>
                  </a:cubicBezTo>
                  <a:lnTo>
                    <a:pt x="329" y="5130"/>
                  </a:lnTo>
                  <a:cubicBezTo>
                    <a:pt x="329" y="5131"/>
                    <a:pt x="1" y="6114"/>
                    <a:pt x="935" y="6606"/>
                  </a:cubicBezTo>
                  <a:cubicBezTo>
                    <a:pt x="1886" y="7097"/>
                    <a:pt x="1804" y="6737"/>
                    <a:pt x="3099" y="7786"/>
                  </a:cubicBezTo>
                  <a:cubicBezTo>
                    <a:pt x="4119" y="8645"/>
                    <a:pt x="4339" y="8687"/>
                    <a:pt x="4344" y="8687"/>
                  </a:cubicBezTo>
                  <a:lnTo>
                    <a:pt x="4344" y="8687"/>
                  </a:lnTo>
                  <a:cubicBezTo>
                    <a:pt x="4319" y="8683"/>
                    <a:pt x="4293" y="8681"/>
                    <a:pt x="4268" y="8681"/>
                  </a:cubicBezTo>
                  <a:cubicBezTo>
                    <a:pt x="4095" y="8681"/>
                    <a:pt x="3922" y="8774"/>
                    <a:pt x="3836" y="8917"/>
                  </a:cubicBezTo>
                  <a:cubicBezTo>
                    <a:pt x="3623" y="9228"/>
                    <a:pt x="3738" y="9638"/>
                    <a:pt x="4066" y="9786"/>
                  </a:cubicBezTo>
                  <a:cubicBezTo>
                    <a:pt x="4066" y="9786"/>
                    <a:pt x="3951" y="9589"/>
                    <a:pt x="4131" y="9573"/>
                  </a:cubicBezTo>
                  <a:cubicBezTo>
                    <a:pt x="4138" y="9572"/>
                    <a:pt x="4145" y="9572"/>
                    <a:pt x="4152" y="9572"/>
                  </a:cubicBezTo>
                  <a:cubicBezTo>
                    <a:pt x="4282" y="9572"/>
                    <a:pt x="4423" y="9657"/>
                    <a:pt x="4576" y="9657"/>
                  </a:cubicBezTo>
                  <a:cubicBezTo>
                    <a:pt x="4669" y="9657"/>
                    <a:pt x="4767" y="9625"/>
                    <a:pt x="4869" y="9523"/>
                  </a:cubicBezTo>
                  <a:cubicBezTo>
                    <a:pt x="4995" y="9411"/>
                    <a:pt x="5194" y="9314"/>
                    <a:pt x="5421" y="9314"/>
                  </a:cubicBezTo>
                  <a:cubicBezTo>
                    <a:pt x="5726" y="9314"/>
                    <a:pt x="6084" y="9488"/>
                    <a:pt x="6393" y="10031"/>
                  </a:cubicBezTo>
                  <a:cubicBezTo>
                    <a:pt x="6393" y="10031"/>
                    <a:pt x="6164" y="9212"/>
                    <a:pt x="4836" y="8687"/>
                  </a:cubicBezTo>
                  <a:cubicBezTo>
                    <a:pt x="3131" y="7966"/>
                    <a:pt x="2050" y="6261"/>
                    <a:pt x="2132" y="4409"/>
                  </a:cubicBezTo>
                  <a:cubicBezTo>
                    <a:pt x="2230" y="2180"/>
                    <a:pt x="3508" y="656"/>
                    <a:pt x="11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3" name="Google Shape;3963;p5"/>
            <p:cNvSpPr/>
            <p:nvPr/>
          </p:nvSpPr>
          <p:spPr>
            <a:xfrm>
              <a:off x="7334989" y="4395251"/>
              <a:ext cx="89916" cy="350592"/>
            </a:xfrm>
            <a:custGeom>
              <a:avLst/>
              <a:gdLst/>
              <a:ahLst/>
              <a:cxnLst/>
              <a:rect l="l" t="t" r="r" b="b"/>
              <a:pathLst>
                <a:path w="2755" h="10742" extrusionOk="0">
                  <a:moveTo>
                    <a:pt x="1304" y="1"/>
                  </a:moveTo>
                  <a:cubicBezTo>
                    <a:pt x="718" y="1"/>
                    <a:pt x="161" y="384"/>
                    <a:pt x="99" y="906"/>
                  </a:cubicBezTo>
                  <a:cubicBezTo>
                    <a:pt x="0" y="1431"/>
                    <a:pt x="377" y="1923"/>
                    <a:pt x="902" y="1972"/>
                  </a:cubicBezTo>
                  <a:lnTo>
                    <a:pt x="1049" y="1972"/>
                  </a:lnTo>
                  <a:cubicBezTo>
                    <a:pt x="1574" y="1939"/>
                    <a:pt x="1836" y="1333"/>
                    <a:pt x="1639" y="1070"/>
                  </a:cubicBezTo>
                  <a:cubicBezTo>
                    <a:pt x="1563" y="952"/>
                    <a:pt x="1446" y="900"/>
                    <a:pt x="1329" y="900"/>
                  </a:cubicBezTo>
                  <a:cubicBezTo>
                    <a:pt x="1121" y="900"/>
                    <a:pt x="914" y="1065"/>
                    <a:pt x="935" y="1316"/>
                  </a:cubicBezTo>
                  <a:cubicBezTo>
                    <a:pt x="951" y="1644"/>
                    <a:pt x="1295" y="1611"/>
                    <a:pt x="1344" y="1660"/>
                  </a:cubicBezTo>
                  <a:cubicBezTo>
                    <a:pt x="1377" y="1693"/>
                    <a:pt x="1344" y="1759"/>
                    <a:pt x="1344" y="1759"/>
                  </a:cubicBezTo>
                  <a:cubicBezTo>
                    <a:pt x="1295" y="1824"/>
                    <a:pt x="1230" y="1874"/>
                    <a:pt x="1164" y="1906"/>
                  </a:cubicBezTo>
                  <a:cubicBezTo>
                    <a:pt x="1148" y="1906"/>
                    <a:pt x="1131" y="1906"/>
                    <a:pt x="1115" y="1923"/>
                  </a:cubicBezTo>
                  <a:lnTo>
                    <a:pt x="1099" y="1923"/>
                  </a:lnTo>
                  <a:cubicBezTo>
                    <a:pt x="1073" y="1925"/>
                    <a:pt x="1047" y="1926"/>
                    <a:pt x="1022" y="1926"/>
                  </a:cubicBezTo>
                  <a:cubicBezTo>
                    <a:pt x="485" y="1926"/>
                    <a:pt x="71" y="1439"/>
                    <a:pt x="181" y="906"/>
                  </a:cubicBezTo>
                  <a:cubicBezTo>
                    <a:pt x="263" y="435"/>
                    <a:pt x="754" y="118"/>
                    <a:pt x="1267" y="118"/>
                  </a:cubicBezTo>
                  <a:cubicBezTo>
                    <a:pt x="1575" y="118"/>
                    <a:pt x="1891" y="232"/>
                    <a:pt x="2131" y="497"/>
                  </a:cubicBezTo>
                  <a:cubicBezTo>
                    <a:pt x="2443" y="923"/>
                    <a:pt x="2590" y="1431"/>
                    <a:pt x="2541" y="1956"/>
                  </a:cubicBezTo>
                  <a:cubicBezTo>
                    <a:pt x="2525" y="2464"/>
                    <a:pt x="2410" y="2955"/>
                    <a:pt x="2230" y="3447"/>
                  </a:cubicBezTo>
                  <a:cubicBezTo>
                    <a:pt x="1410" y="5463"/>
                    <a:pt x="525" y="7496"/>
                    <a:pt x="1148" y="8971"/>
                  </a:cubicBezTo>
                  <a:cubicBezTo>
                    <a:pt x="1426" y="9725"/>
                    <a:pt x="1967" y="10348"/>
                    <a:pt x="2672" y="10741"/>
                  </a:cubicBezTo>
                  <a:cubicBezTo>
                    <a:pt x="2000" y="10331"/>
                    <a:pt x="1492" y="9692"/>
                    <a:pt x="1230" y="8938"/>
                  </a:cubicBezTo>
                  <a:cubicBezTo>
                    <a:pt x="689" y="7496"/>
                    <a:pt x="1558" y="5545"/>
                    <a:pt x="2410" y="3496"/>
                  </a:cubicBezTo>
                  <a:cubicBezTo>
                    <a:pt x="2590" y="3005"/>
                    <a:pt x="2689" y="2496"/>
                    <a:pt x="2721" y="1972"/>
                  </a:cubicBezTo>
                  <a:cubicBezTo>
                    <a:pt x="2754" y="1415"/>
                    <a:pt x="2574" y="857"/>
                    <a:pt x="2246" y="415"/>
                  </a:cubicBezTo>
                  <a:cubicBezTo>
                    <a:pt x="1979" y="124"/>
                    <a:pt x="1637" y="1"/>
                    <a:pt x="130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4" name="Google Shape;3964;p5"/>
            <p:cNvSpPr/>
            <p:nvPr/>
          </p:nvSpPr>
          <p:spPr>
            <a:xfrm>
              <a:off x="7445728" y="4497569"/>
              <a:ext cx="124153" cy="121999"/>
            </a:xfrm>
            <a:custGeom>
              <a:avLst/>
              <a:gdLst/>
              <a:ahLst/>
              <a:cxnLst/>
              <a:rect l="l" t="t" r="r" b="b"/>
              <a:pathLst>
                <a:path w="3804" h="3738" extrusionOk="0">
                  <a:moveTo>
                    <a:pt x="508" y="1"/>
                  </a:moveTo>
                  <a:cubicBezTo>
                    <a:pt x="508" y="1"/>
                    <a:pt x="295" y="83"/>
                    <a:pt x="148" y="673"/>
                  </a:cubicBezTo>
                  <a:cubicBezTo>
                    <a:pt x="0" y="1279"/>
                    <a:pt x="279" y="1492"/>
                    <a:pt x="1066" y="1853"/>
                  </a:cubicBezTo>
                  <a:cubicBezTo>
                    <a:pt x="1853" y="2230"/>
                    <a:pt x="1885" y="3508"/>
                    <a:pt x="1885" y="3508"/>
                  </a:cubicBezTo>
                  <a:lnTo>
                    <a:pt x="1902" y="3738"/>
                  </a:lnTo>
                  <a:lnTo>
                    <a:pt x="1918" y="3508"/>
                  </a:lnTo>
                  <a:cubicBezTo>
                    <a:pt x="1918" y="3508"/>
                    <a:pt x="1967" y="2214"/>
                    <a:pt x="2738" y="1853"/>
                  </a:cubicBezTo>
                  <a:cubicBezTo>
                    <a:pt x="3525" y="1509"/>
                    <a:pt x="3803" y="1279"/>
                    <a:pt x="3656" y="673"/>
                  </a:cubicBezTo>
                  <a:cubicBezTo>
                    <a:pt x="3525" y="83"/>
                    <a:pt x="3295" y="1"/>
                    <a:pt x="3295" y="1"/>
                  </a:cubicBezTo>
                  <a:cubicBezTo>
                    <a:pt x="3295" y="1"/>
                    <a:pt x="3295" y="268"/>
                    <a:pt x="3112" y="268"/>
                  </a:cubicBezTo>
                  <a:cubicBezTo>
                    <a:pt x="3098" y="268"/>
                    <a:pt x="3082" y="267"/>
                    <a:pt x="3066" y="263"/>
                  </a:cubicBezTo>
                  <a:cubicBezTo>
                    <a:pt x="2965" y="240"/>
                    <a:pt x="2825" y="180"/>
                    <a:pt x="2691" y="180"/>
                  </a:cubicBezTo>
                  <a:cubicBezTo>
                    <a:pt x="2540" y="180"/>
                    <a:pt x="2397" y="255"/>
                    <a:pt x="2328" y="542"/>
                  </a:cubicBezTo>
                  <a:cubicBezTo>
                    <a:pt x="2218" y="1062"/>
                    <a:pt x="2168" y="1643"/>
                    <a:pt x="1946" y="1643"/>
                  </a:cubicBezTo>
                  <a:cubicBezTo>
                    <a:pt x="1937" y="1643"/>
                    <a:pt x="1928" y="1642"/>
                    <a:pt x="1918" y="1640"/>
                  </a:cubicBezTo>
                  <a:lnTo>
                    <a:pt x="1885" y="1640"/>
                  </a:lnTo>
                  <a:cubicBezTo>
                    <a:pt x="1877" y="1642"/>
                    <a:pt x="1868" y="1643"/>
                    <a:pt x="1860" y="1643"/>
                  </a:cubicBezTo>
                  <a:cubicBezTo>
                    <a:pt x="1652" y="1643"/>
                    <a:pt x="1602" y="1062"/>
                    <a:pt x="1476" y="542"/>
                  </a:cubicBezTo>
                  <a:cubicBezTo>
                    <a:pt x="1406" y="255"/>
                    <a:pt x="1268" y="180"/>
                    <a:pt x="1119" y="180"/>
                  </a:cubicBezTo>
                  <a:cubicBezTo>
                    <a:pt x="987" y="180"/>
                    <a:pt x="846" y="240"/>
                    <a:pt x="738" y="263"/>
                  </a:cubicBezTo>
                  <a:cubicBezTo>
                    <a:pt x="721" y="267"/>
                    <a:pt x="706" y="268"/>
                    <a:pt x="691" y="268"/>
                  </a:cubicBezTo>
                  <a:cubicBezTo>
                    <a:pt x="508" y="268"/>
                    <a:pt x="508" y="1"/>
                    <a:pt x="50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5" name="Google Shape;3965;p5"/>
            <p:cNvSpPr/>
            <p:nvPr/>
          </p:nvSpPr>
          <p:spPr>
            <a:xfrm>
              <a:off x="7416844" y="4382032"/>
              <a:ext cx="90961" cy="266453"/>
            </a:xfrm>
            <a:custGeom>
              <a:avLst/>
              <a:gdLst/>
              <a:ahLst/>
              <a:cxnLst/>
              <a:rect l="l" t="t" r="r" b="b"/>
              <a:pathLst>
                <a:path w="2787" h="8164" extrusionOk="0">
                  <a:moveTo>
                    <a:pt x="2082" y="0"/>
                  </a:moveTo>
                  <a:lnTo>
                    <a:pt x="2082" y="0"/>
                  </a:lnTo>
                  <a:cubicBezTo>
                    <a:pt x="2377" y="984"/>
                    <a:pt x="1312" y="1230"/>
                    <a:pt x="689" y="2377"/>
                  </a:cubicBezTo>
                  <a:cubicBezTo>
                    <a:pt x="590" y="2541"/>
                    <a:pt x="508" y="2721"/>
                    <a:pt x="443" y="2918"/>
                  </a:cubicBezTo>
                  <a:cubicBezTo>
                    <a:pt x="0" y="4295"/>
                    <a:pt x="262" y="5229"/>
                    <a:pt x="1574" y="6147"/>
                  </a:cubicBezTo>
                  <a:cubicBezTo>
                    <a:pt x="2705" y="6950"/>
                    <a:pt x="2770" y="8016"/>
                    <a:pt x="2770" y="8163"/>
                  </a:cubicBezTo>
                  <a:cubicBezTo>
                    <a:pt x="2787" y="7655"/>
                    <a:pt x="2623" y="7163"/>
                    <a:pt x="2328" y="6770"/>
                  </a:cubicBezTo>
                  <a:cubicBezTo>
                    <a:pt x="2033" y="6327"/>
                    <a:pt x="1623" y="6081"/>
                    <a:pt x="1049" y="5573"/>
                  </a:cubicBezTo>
                  <a:cubicBezTo>
                    <a:pt x="869" y="5409"/>
                    <a:pt x="738" y="5213"/>
                    <a:pt x="656" y="4983"/>
                  </a:cubicBezTo>
                  <a:cubicBezTo>
                    <a:pt x="312" y="4147"/>
                    <a:pt x="984" y="3278"/>
                    <a:pt x="1312" y="2918"/>
                  </a:cubicBezTo>
                  <a:cubicBezTo>
                    <a:pt x="1459" y="2738"/>
                    <a:pt x="1656" y="2574"/>
                    <a:pt x="1852" y="2377"/>
                  </a:cubicBezTo>
                  <a:cubicBezTo>
                    <a:pt x="2229" y="2033"/>
                    <a:pt x="2475" y="1574"/>
                    <a:pt x="2574" y="1082"/>
                  </a:cubicBezTo>
                  <a:cubicBezTo>
                    <a:pt x="2721" y="197"/>
                    <a:pt x="2082" y="0"/>
                    <a:pt x="208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6" name="Google Shape;3966;p5"/>
            <p:cNvSpPr/>
            <p:nvPr/>
          </p:nvSpPr>
          <p:spPr>
            <a:xfrm>
              <a:off x="7408260" y="5248036"/>
              <a:ext cx="199578" cy="218932"/>
            </a:xfrm>
            <a:custGeom>
              <a:avLst/>
              <a:gdLst/>
              <a:ahLst/>
              <a:cxnLst/>
              <a:rect l="l" t="t" r="r" b="b"/>
              <a:pathLst>
                <a:path w="6115" h="6708" extrusionOk="0">
                  <a:moveTo>
                    <a:pt x="1900" y="6703"/>
                  </a:moveTo>
                  <a:cubicBezTo>
                    <a:pt x="1901" y="6705"/>
                    <a:pt x="1902" y="6706"/>
                    <a:pt x="1902" y="6708"/>
                  </a:cubicBezTo>
                  <a:cubicBezTo>
                    <a:pt x="1902" y="6706"/>
                    <a:pt x="1901" y="6705"/>
                    <a:pt x="1900" y="6703"/>
                  </a:cubicBezTo>
                  <a:close/>
                  <a:moveTo>
                    <a:pt x="1593" y="1"/>
                  </a:moveTo>
                  <a:cubicBezTo>
                    <a:pt x="1195" y="1"/>
                    <a:pt x="805" y="156"/>
                    <a:pt x="575" y="446"/>
                  </a:cubicBezTo>
                  <a:cubicBezTo>
                    <a:pt x="1" y="1102"/>
                    <a:pt x="476" y="2069"/>
                    <a:pt x="1132" y="2102"/>
                  </a:cubicBezTo>
                  <a:cubicBezTo>
                    <a:pt x="1151" y="2103"/>
                    <a:pt x="1169" y="2103"/>
                    <a:pt x="1187" y="2103"/>
                  </a:cubicBezTo>
                  <a:cubicBezTo>
                    <a:pt x="1784" y="2103"/>
                    <a:pt x="1997" y="1584"/>
                    <a:pt x="1870" y="1282"/>
                  </a:cubicBezTo>
                  <a:cubicBezTo>
                    <a:pt x="1827" y="1114"/>
                    <a:pt x="1665" y="993"/>
                    <a:pt x="1495" y="993"/>
                  </a:cubicBezTo>
                  <a:cubicBezTo>
                    <a:pt x="1467" y="993"/>
                    <a:pt x="1439" y="996"/>
                    <a:pt x="1411" y="1003"/>
                  </a:cubicBezTo>
                  <a:cubicBezTo>
                    <a:pt x="1263" y="1020"/>
                    <a:pt x="1148" y="1167"/>
                    <a:pt x="1165" y="1315"/>
                  </a:cubicBezTo>
                  <a:cubicBezTo>
                    <a:pt x="1154" y="1471"/>
                    <a:pt x="1275" y="1567"/>
                    <a:pt x="1403" y="1567"/>
                  </a:cubicBezTo>
                  <a:cubicBezTo>
                    <a:pt x="1477" y="1567"/>
                    <a:pt x="1553" y="1535"/>
                    <a:pt x="1607" y="1462"/>
                  </a:cubicBezTo>
                  <a:cubicBezTo>
                    <a:pt x="1648" y="1399"/>
                    <a:pt x="1690" y="1374"/>
                    <a:pt x="1727" y="1374"/>
                  </a:cubicBezTo>
                  <a:cubicBezTo>
                    <a:pt x="1796" y="1374"/>
                    <a:pt x="1847" y="1459"/>
                    <a:pt x="1837" y="1544"/>
                  </a:cubicBezTo>
                  <a:cubicBezTo>
                    <a:pt x="1747" y="1788"/>
                    <a:pt x="1516" y="1942"/>
                    <a:pt x="1271" y="1942"/>
                  </a:cubicBezTo>
                  <a:cubicBezTo>
                    <a:pt x="1203" y="1942"/>
                    <a:pt x="1134" y="1930"/>
                    <a:pt x="1066" y="1905"/>
                  </a:cubicBezTo>
                  <a:cubicBezTo>
                    <a:pt x="657" y="1790"/>
                    <a:pt x="460" y="1053"/>
                    <a:pt x="1017" y="659"/>
                  </a:cubicBezTo>
                  <a:cubicBezTo>
                    <a:pt x="1144" y="567"/>
                    <a:pt x="1328" y="517"/>
                    <a:pt x="1534" y="517"/>
                  </a:cubicBezTo>
                  <a:cubicBezTo>
                    <a:pt x="2130" y="517"/>
                    <a:pt x="2903" y="931"/>
                    <a:pt x="2951" y="1905"/>
                  </a:cubicBezTo>
                  <a:cubicBezTo>
                    <a:pt x="2951" y="3069"/>
                    <a:pt x="2017" y="4118"/>
                    <a:pt x="1771" y="4888"/>
                  </a:cubicBezTo>
                  <a:cubicBezTo>
                    <a:pt x="1417" y="5950"/>
                    <a:pt x="1853" y="6617"/>
                    <a:pt x="1900" y="6703"/>
                  </a:cubicBezTo>
                  <a:lnTo>
                    <a:pt x="1900" y="6703"/>
                  </a:lnTo>
                  <a:cubicBezTo>
                    <a:pt x="1607" y="6147"/>
                    <a:pt x="1592" y="5493"/>
                    <a:pt x="1853" y="4921"/>
                  </a:cubicBezTo>
                  <a:cubicBezTo>
                    <a:pt x="2050" y="4396"/>
                    <a:pt x="2476" y="3839"/>
                    <a:pt x="2804" y="3134"/>
                  </a:cubicBezTo>
                  <a:cubicBezTo>
                    <a:pt x="2919" y="2921"/>
                    <a:pt x="3001" y="2675"/>
                    <a:pt x="3050" y="2430"/>
                  </a:cubicBezTo>
                  <a:cubicBezTo>
                    <a:pt x="3115" y="2675"/>
                    <a:pt x="3197" y="2921"/>
                    <a:pt x="3312" y="3134"/>
                  </a:cubicBezTo>
                  <a:cubicBezTo>
                    <a:pt x="3623" y="3839"/>
                    <a:pt x="4066" y="4396"/>
                    <a:pt x="4263" y="4921"/>
                  </a:cubicBezTo>
                  <a:cubicBezTo>
                    <a:pt x="4509" y="5495"/>
                    <a:pt x="4492" y="6150"/>
                    <a:pt x="4214" y="6708"/>
                  </a:cubicBezTo>
                  <a:cubicBezTo>
                    <a:pt x="4246" y="6642"/>
                    <a:pt x="4705" y="5970"/>
                    <a:pt x="4345" y="4888"/>
                  </a:cubicBezTo>
                  <a:cubicBezTo>
                    <a:pt x="4082" y="4118"/>
                    <a:pt x="3164" y="3069"/>
                    <a:pt x="3164" y="1905"/>
                  </a:cubicBezTo>
                  <a:cubicBezTo>
                    <a:pt x="3213" y="931"/>
                    <a:pt x="3986" y="517"/>
                    <a:pt x="4582" y="517"/>
                  </a:cubicBezTo>
                  <a:cubicBezTo>
                    <a:pt x="4788" y="517"/>
                    <a:pt x="4972" y="567"/>
                    <a:pt x="5099" y="659"/>
                  </a:cubicBezTo>
                  <a:cubicBezTo>
                    <a:pt x="5656" y="1053"/>
                    <a:pt x="5459" y="1790"/>
                    <a:pt x="5033" y="1905"/>
                  </a:cubicBezTo>
                  <a:cubicBezTo>
                    <a:pt x="4969" y="1930"/>
                    <a:pt x="4903" y="1942"/>
                    <a:pt x="4837" y="1942"/>
                  </a:cubicBezTo>
                  <a:cubicBezTo>
                    <a:pt x="4600" y="1942"/>
                    <a:pt x="4369" y="1788"/>
                    <a:pt x="4279" y="1544"/>
                  </a:cubicBezTo>
                  <a:cubicBezTo>
                    <a:pt x="4258" y="1459"/>
                    <a:pt x="4312" y="1374"/>
                    <a:pt x="4385" y="1374"/>
                  </a:cubicBezTo>
                  <a:cubicBezTo>
                    <a:pt x="4424" y="1374"/>
                    <a:pt x="4468" y="1399"/>
                    <a:pt x="4509" y="1462"/>
                  </a:cubicBezTo>
                  <a:cubicBezTo>
                    <a:pt x="4557" y="1535"/>
                    <a:pt x="4629" y="1567"/>
                    <a:pt x="4702" y="1567"/>
                  </a:cubicBezTo>
                  <a:cubicBezTo>
                    <a:pt x="4826" y="1567"/>
                    <a:pt x="4951" y="1471"/>
                    <a:pt x="4951" y="1315"/>
                  </a:cubicBezTo>
                  <a:cubicBezTo>
                    <a:pt x="4968" y="1167"/>
                    <a:pt x="4853" y="1020"/>
                    <a:pt x="4705" y="1003"/>
                  </a:cubicBezTo>
                  <a:cubicBezTo>
                    <a:pt x="4675" y="996"/>
                    <a:pt x="4645" y="993"/>
                    <a:pt x="4615" y="993"/>
                  </a:cubicBezTo>
                  <a:cubicBezTo>
                    <a:pt x="4439" y="993"/>
                    <a:pt x="4286" y="1114"/>
                    <a:pt x="4230" y="1282"/>
                  </a:cubicBezTo>
                  <a:cubicBezTo>
                    <a:pt x="4103" y="1584"/>
                    <a:pt x="4346" y="2103"/>
                    <a:pt x="4930" y="2103"/>
                  </a:cubicBezTo>
                  <a:cubicBezTo>
                    <a:pt x="4948" y="2103"/>
                    <a:pt x="4966" y="2103"/>
                    <a:pt x="4984" y="2102"/>
                  </a:cubicBezTo>
                  <a:cubicBezTo>
                    <a:pt x="5607" y="2069"/>
                    <a:pt x="6115" y="1102"/>
                    <a:pt x="5525" y="446"/>
                  </a:cubicBezTo>
                  <a:cubicBezTo>
                    <a:pt x="5302" y="156"/>
                    <a:pt x="4916" y="1"/>
                    <a:pt x="4520" y="1"/>
                  </a:cubicBezTo>
                  <a:cubicBezTo>
                    <a:pt x="4045" y="1"/>
                    <a:pt x="3554" y="225"/>
                    <a:pt x="3312" y="708"/>
                  </a:cubicBezTo>
                  <a:cubicBezTo>
                    <a:pt x="3197" y="872"/>
                    <a:pt x="3099" y="1069"/>
                    <a:pt x="3050" y="1266"/>
                  </a:cubicBezTo>
                  <a:cubicBezTo>
                    <a:pt x="3001" y="1069"/>
                    <a:pt x="2919" y="872"/>
                    <a:pt x="2804" y="708"/>
                  </a:cubicBezTo>
                  <a:cubicBezTo>
                    <a:pt x="2562" y="225"/>
                    <a:pt x="2071" y="1"/>
                    <a:pt x="15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7" name="Google Shape;3967;p5"/>
            <p:cNvSpPr/>
            <p:nvPr/>
          </p:nvSpPr>
          <p:spPr>
            <a:xfrm>
              <a:off x="6139869" y="5155378"/>
              <a:ext cx="63154" cy="250069"/>
            </a:xfrm>
            <a:custGeom>
              <a:avLst/>
              <a:gdLst/>
              <a:ahLst/>
              <a:cxnLst/>
              <a:rect l="l" t="t" r="r" b="b"/>
              <a:pathLst>
                <a:path w="1935" h="7662" extrusionOk="0">
                  <a:moveTo>
                    <a:pt x="630" y="1"/>
                  </a:moveTo>
                  <a:cubicBezTo>
                    <a:pt x="565" y="1"/>
                    <a:pt x="496" y="17"/>
                    <a:pt x="426" y="56"/>
                  </a:cubicBezTo>
                  <a:cubicBezTo>
                    <a:pt x="0" y="286"/>
                    <a:pt x="328" y="843"/>
                    <a:pt x="590" y="1105"/>
                  </a:cubicBezTo>
                  <a:cubicBezTo>
                    <a:pt x="852" y="1367"/>
                    <a:pt x="869" y="2630"/>
                    <a:pt x="738" y="4006"/>
                  </a:cubicBezTo>
                  <a:cubicBezTo>
                    <a:pt x="607" y="5367"/>
                    <a:pt x="771" y="7137"/>
                    <a:pt x="1459" y="7662"/>
                  </a:cubicBezTo>
                  <a:cubicBezTo>
                    <a:pt x="1459" y="7662"/>
                    <a:pt x="820" y="7055"/>
                    <a:pt x="951" y="5170"/>
                  </a:cubicBezTo>
                  <a:cubicBezTo>
                    <a:pt x="1098" y="3302"/>
                    <a:pt x="1934" y="1499"/>
                    <a:pt x="1197" y="384"/>
                  </a:cubicBezTo>
                  <a:cubicBezTo>
                    <a:pt x="1197" y="384"/>
                    <a:pt x="949" y="1"/>
                    <a:pt x="63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8" name="Google Shape;3968;p5"/>
            <p:cNvSpPr/>
            <p:nvPr/>
          </p:nvSpPr>
          <p:spPr>
            <a:xfrm>
              <a:off x="5984188" y="5122251"/>
              <a:ext cx="278757" cy="332413"/>
            </a:xfrm>
            <a:custGeom>
              <a:avLst/>
              <a:gdLst/>
              <a:ahLst/>
              <a:cxnLst/>
              <a:rect l="l" t="t" r="r" b="b"/>
              <a:pathLst>
                <a:path w="8541" h="10185" extrusionOk="0">
                  <a:moveTo>
                    <a:pt x="2250" y="1"/>
                  </a:moveTo>
                  <a:cubicBezTo>
                    <a:pt x="1350" y="1"/>
                    <a:pt x="510" y="462"/>
                    <a:pt x="295" y="1186"/>
                  </a:cubicBezTo>
                  <a:cubicBezTo>
                    <a:pt x="0" y="1973"/>
                    <a:pt x="410" y="2677"/>
                    <a:pt x="820" y="2907"/>
                  </a:cubicBezTo>
                  <a:cubicBezTo>
                    <a:pt x="1035" y="3051"/>
                    <a:pt x="1288" y="3112"/>
                    <a:pt x="1537" y="3112"/>
                  </a:cubicBezTo>
                  <a:cubicBezTo>
                    <a:pt x="2084" y="3112"/>
                    <a:pt x="2615" y="2815"/>
                    <a:pt x="2705" y="2432"/>
                  </a:cubicBezTo>
                  <a:cubicBezTo>
                    <a:pt x="2849" y="2043"/>
                    <a:pt x="2550" y="1654"/>
                    <a:pt x="2164" y="1654"/>
                  </a:cubicBezTo>
                  <a:cubicBezTo>
                    <a:pt x="2111" y="1654"/>
                    <a:pt x="2056" y="1662"/>
                    <a:pt x="2000" y="1678"/>
                  </a:cubicBezTo>
                  <a:cubicBezTo>
                    <a:pt x="1672" y="1743"/>
                    <a:pt x="1475" y="2087"/>
                    <a:pt x="1607" y="2399"/>
                  </a:cubicBezTo>
                  <a:cubicBezTo>
                    <a:pt x="1677" y="2633"/>
                    <a:pt x="1931" y="2666"/>
                    <a:pt x="2071" y="2666"/>
                  </a:cubicBezTo>
                  <a:cubicBezTo>
                    <a:pt x="2126" y="2666"/>
                    <a:pt x="2164" y="2661"/>
                    <a:pt x="2164" y="2661"/>
                  </a:cubicBezTo>
                  <a:lnTo>
                    <a:pt x="2164" y="2661"/>
                  </a:lnTo>
                  <a:cubicBezTo>
                    <a:pt x="2099" y="2838"/>
                    <a:pt x="1879" y="2968"/>
                    <a:pt x="1618" y="2968"/>
                  </a:cubicBezTo>
                  <a:cubicBezTo>
                    <a:pt x="1420" y="2968"/>
                    <a:pt x="1198" y="2894"/>
                    <a:pt x="1000" y="2710"/>
                  </a:cubicBezTo>
                  <a:cubicBezTo>
                    <a:pt x="574" y="2333"/>
                    <a:pt x="476" y="1088"/>
                    <a:pt x="1197" y="514"/>
                  </a:cubicBezTo>
                  <a:cubicBezTo>
                    <a:pt x="1521" y="278"/>
                    <a:pt x="1911" y="148"/>
                    <a:pt x="2309" y="148"/>
                  </a:cubicBezTo>
                  <a:cubicBezTo>
                    <a:pt x="2353" y="148"/>
                    <a:pt x="2398" y="150"/>
                    <a:pt x="2443" y="153"/>
                  </a:cubicBezTo>
                  <a:cubicBezTo>
                    <a:pt x="2574" y="170"/>
                    <a:pt x="2705" y="186"/>
                    <a:pt x="2836" y="219"/>
                  </a:cubicBezTo>
                  <a:cubicBezTo>
                    <a:pt x="3934" y="465"/>
                    <a:pt x="4655" y="1645"/>
                    <a:pt x="4868" y="2874"/>
                  </a:cubicBezTo>
                  <a:cubicBezTo>
                    <a:pt x="5098" y="4104"/>
                    <a:pt x="4868" y="5382"/>
                    <a:pt x="4950" y="6497"/>
                  </a:cubicBezTo>
                  <a:cubicBezTo>
                    <a:pt x="4901" y="7513"/>
                    <a:pt x="5295" y="8496"/>
                    <a:pt x="6032" y="9201"/>
                  </a:cubicBezTo>
                  <a:cubicBezTo>
                    <a:pt x="6721" y="9808"/>
                    <a:pt x="7606" y="10152"/>
                    <a:pt x="8540" y="10185"/>
                  </a:cubicBezTo>
                  <a:cubicBezTo>
                    <a:pt x="7622" y="10119"/>
                    <a:pt x="6753" y="9758"/>
                    <a:pt x="6081" y="9136"/>
                  </a:cubicBezTo>
                  <a:cubicBezTo>
                    <a:pt x="5377" y="8447"/>
                    <a:pt x="5016" y="7480"/>
                    <a:pt x="5082" y="6480"/>
                  </a:cubicBezTo>
                  <a:cubicBezTo>
                    <a:pt x="5032" y="5382"/>
                    <a:pt x="5278" y="4153"/>
                    <a:pt x="5032" y="2841"/>
                  </a:cubicBezTo>
                  <a:cubicBezTo>
                    <a:pt x="4803" y="1579"/>
                    <a:pt x="4049" y="334"/>
                    <a:pt x="2852" y="71"/>
                  </a:cubicBezTo>
                  <a:cubicBezTo>
                    <a:pt x="2653" y="24"/>
                    <a:pt x="2450" y="1"/>
                    <a:pt x="225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9" name="Google Shape;3969;p5"/>
            <p:cNvSpPr/>
            <p:nvPr/>
          </p:nvSpPr>
          <p:spPr>
            <a:xfrm>
              <a:off x="6048386" y="5169053"/>
              <a:ext cx="81887" cy="68800"/>
            </a:xfrm>
            <a:custGeom>
              <a:avLst/>
              <a:gdLst/>
              <a:ahLst/>
              <a:cxnLst/>
              <a:rect l="l" t="t" r="r" b="b"/>
              <a:pathLst>
                <a:path w="2509" h="2108" extrusionOk="0">
                  <a:moveTo>
                    <a:pt x="1800" y="1"/>
                  </a:moveTo>
                  <a:cubicBezTo>
                    <a:pt x="1329" y="1"/>
                    <a:pt x="1034" y="401"/>
                    <a:pt x="935" y="1096"/>
                  </a:cubicBezTo>
                  <a:cubicBezTo>
                    <a:pt x="853" y="1747"/>
                    <a:pt x="267" y="1803"/>
                    <a:pt x="67" y="1803"/>
                  </a:cubicBezTo>
                  <a:cubicBezTo>
                    <a:pt x="25" y="1803"/>
                    <a:pt x="0" y="1801"/>
                    <a:pt x="0" y="1801"/>
                  </a:cubicBezTo>
                  <a:lnTo>
                    <a:pt x="0" y="1801"/>
                  </a:lnTo>
                  <a:cubicBezTo>
                    <a:pt x="132" y="1856"/>
                    <a:pt x="717" y="2108"/>
                    <a:pt x="1252" y="2108"/>
                  </a:cubicBezTo>
                  <a:cubicBezTo>
                    <a:pt x="1518" y="2108"/>
                    <a:pt x="1771" y="2046"/>
                    <a:pt x="1951" y="1866"/>
                  </a:cubicBezTo>
                  <a:cubicBezTo>
                    <a:pt x="2508" y="1309"/>
                    <a:pt x="2131" y="604"/>
                    <a:pt x="1967" y="375"/>
                  </a:cubicBezTo>
                  <a:cubicBezTo>
                    <a:pt x="1869" y="260"/>
                    <a:pt x="1902" y="96"/>
                    <a:pt x="2033" y="31"/>
                  </a:cubicBezTo>
                  <a:cubicBezTo>
                    <a:pt x="1951" y="11"/>
                    <a:pt x="1873" y="1"/>
                    <a:pt x="18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0" name="Google Shape;3970;p5"/>
            <p:cNvSpPr/>
            <p:nvPr/>
          </p:nvSpPr>
          <p:spPr>
            <a:xfrm>
              <a:off x="5968130" y="5173785"/>
              <a:ext cx="157835" cy="178690"/>
            </a:xfrm>
            <a:custGeom>
              <a:avLst/>
              <a:gdLst/>
              <a:ahLst/>
              <a:cxnLst/>
              <a:rect l="l" t="t" r="r" b="b"/>
              <a:pathLst>
                <a:path w="4836" h="5475" extrusionOk="0">
                  <a:moveTo>
                    <a:pt x="476" y="0"/>
                  </a:moveTo>
                  <a:lnTo>
                    <a:pt x="476" y="0"/>
                  </a:lnTo>
                  <a:cubicBezTo>
                    <a:pt x="1" y="820"/>
                    <a:pt x="246" y="2148"/>
                    <a:pt x="869" y="3033"/>
                  </a:cubicBezTo>
                  <a:cubicBezTo>
                    <a:pt x="1364" y="3731"/>
                    <a:pt x="2135" y="3810"/>
                    <a:pt x="2457" y="3810"/>
                  </a:cubicBezTo>
                  <a:cubicBezTo>
                    <a:pt x="2551" y="3810"/>
                    <a:pt x="2607" y="3803"/>
                    <a:pt x="2607" y="3803"/>
                  </a:cubicBezTo>
                  <a:cubicBezTo>
                    <a:pt x="2344" y="3705"/>
                    <a:pt x="2295" y="3393"/>
                    <a:pt x="2476" y="3147"/>
                  </a:cubicBezTo>
                  <a:cubicBezTo>
                    <a:pt x="2640" y="2983"/>
                    <a:pt x="2607" y="2721"/>
                    <a:pt x="2426" y="2606"/>
                  </a:cubicBezTo>
                  <a:cubicBezTo>
                    <a:pt x="2295" y="2557"/>
                    <a:pt x="2033" y="2344"/>
                    <a:pt x="2263" y="2197"/>
                  </a:cubicBezTo>
                  <a:cubicBezTo>
                    <a:pt x="2289" y="2182"/>
                    <a:pt x="2317" y="2175"/>
                    <a:pt x="2347" y="2175"/>
                  </a:cubicBezTo>
                  <a:cubicBezTo>
                    <a:pt x="2582" y="2175"/>
                    <a:pt x="2913" y="2608"/>
                    <a:pt x="2869" y="3131"/>
                  </a:cubicBezTo>
                  <a:cubicBezTo>
                    <a:pt x="2820" y="3705"/>
                    <a:pt x="3082" y="3869"/>
                    <a:pt x="3492" y="4147"/>
                  </a:cubicBezTo>
                  <a:cubicBezTo>
                    <a:pt x="3885" y="4442"/>
                    <a:pt x="3639" y="4950"/>
                    <a:pt x="3639" y="4950"/>
                  </a:cubicBezTo>
                  <a:cubicBezTo>
                    <a:pt x="4361" y="4541"/>
                    <a:pt x="4197" y="3885"/>
                    <a:pt x="4115" y="3721"/>
                  </a:cubicBezTo>
                  <a:cubicBezTo>
                    <a:pt x="4033" y="3574"/>
                    <a:pt x="3836" y="3311"/>
                    <a:pt x="4066" y="3213"/>
                  </a:cubicBezTo>
                  <a:cubicBezTo>
                    <a:pt x="4079" y="3207"/>
                    <a:pt x="4092" y="3204"/>
                    <a:pt x="4104" y="3204"/>
                  </a:cubicBezTo>
                  <a:cubicBezTo>
                    <a:pt x="4306" y="3204"/>
                    <a:pt x="4392" y="3925"/>
                    <a:pt x="4377" y="4573"/>
                  </a:cubicBezTo>
                  <a:cubicBezTo>
                    <a:pt x="4344" y="4934"/>
                    <a:pt x="4525" y="5278"/>
                    <a:pt x="4836" y="5475"/>
                  </a:cubicBezTo>
                  <a:cubicBezTo>
                    <a:pt x="4705" y="5163"/>
                    <a:pt x="4639" y="4803"/>
                    <a:pt x="4656" y="4459"/>
                  </a:cubicBezTo>
                  <a:cubicBezTo>
                    <a:pt x="4639" y="3951"/>
                    <a:pt x="4738" y="3016"/>
                    <a:pt x="3836" y="2410"/>
                  </a:cubicBezTo>
                  <a:cubicBezTo>
                    <a:pt x="2918" y="1787"/>
                    <a:pt x="1820" y="2066"/>
                    <a:pt x="1033" y="1492"/>
                  </a:cubicBezTo>
                  <a:cubicBezTo>
                    <a:pt x="558" y="1148"/>
                    <a:pt x="345" y="558"/>
                    <a:pt x="4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1" name="Google Shape;3971;p5"/>
            <p:cNvSpPr/>
            <p:nvPr/>
          </p:nvSpPr>
          <p:spPr>
            <a:xfrm>
              <a:off x="5916759" y="5123393"/>
              <a:ext cx="96346" cy="63708"/>
            </a:xfrm>
            <a:custGeom>
              <a:avLst/>
              <a:gdLst/>
              <a:ahLst/>
              <a:cxnLst/>
              <a:rect l="l" t="t" r="r" b="b"/>
              <a:pathLst>
                <a:path w="2952" h="1952" extrusionOk="0">
                  <a:moveTo>
                    <a:pt x="2033" y="0"/>
                  </a:moveTo>
                  <a:cubicBezTo>
                    <a:pt x="321" y="0"/>
                    <a:pt x="296" y="1096"/>
                    <a:pt x="296" y="1380"/>
                  </a:cubicBezTo>
                  <a:cubicBezTo>
                    <a:pt x="296" y="1561"/>
                    <a:pt x="165" y="1725"/>
                    <a:pt x="1" y="1790"/>
                  </a:cubicBezTo>
                  <a:cubicBezTo>
                    <a:pt x="269" y="1903"/>
                    <a:pt x="503" y="1951"/>
                    <a:pt x="709" y="1951"/>
                  </a:cubicBezTo>
                  <a:cubicBezTo>
                    <a:pt x="1460" y="1951"/>
                    <a:pt x="1828" y="1305"/>
                    <a:pt x="2033" y="790"/>
                  </a:cubicBezTo>
                  <a:cubicBezTo>
                    <a:pt x="2181" y="413"/>
                    <a:pt x="2542" y="135"/>
                    <a:pt x="2951" y="85"/>
                  </a:cubicBezTo>
                  <a:cubicBezTo>
                    <a:pt x="2601" y="26"/>
                    <a:pt x="2297" y="0"/>
                    <a:pt x="20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2" name="Google Shape;3972;p5"/>
            <p:cNvSpPr/>
            <p:nvPr/>
          </p:nvSpPr>
          <p:spPr>
            <a:xfrm>
              <a:off x="5878801" y="5122545"/>
              <a:ext cx="47618" cy="37207"/>
            </a:xfrm>
            <a:custGeom>
              <a:avLst/>
              <a:gdLst/>
              <a:ahLst/>
              <a:cxnLst/>
              <a:rect l="l" t="t" r="r" b="b"/>
              <a:pathLst>
                <a:path w="1459" h="1140" extrusionOk="0">
                  <a:moveTo>
                    <a:pt x="478" y="0"/>
                  </a:moveTo>
                  <a:cubicBezTo>
                    <a:pt x="433" y="0"/>
                    <a:pt x="388" y="10"/>
                    <a:pt x="344" y="29"/>
                  </a:cubicBezTo>
                  <a:cubicBezTo>
                    <a:pt x="115" y="144"/>
                    <a:pt x="0" y="423"/>
                    <a:pt x="99" y="669"/>
                  </a:cubicBezTo>
                  <a:cubicBezTo>
                    <a:pt x="197" y="882"/>
                    <a:pt x="361" y="1029"/>
                    <a:pt x="574" y="1095"/>
                  </a:cubicBezTo>
                  <a:cubicBezTo>
                    <a:pt x="658" y="1125"/>
                    <a:pt x="744" y="1140"/>
                    <a:pt x="829" y="1140"/>
                  </a:cubicBezTo>
                  <a:cubicBezTo>
                    <a:pt x="975" y="1140"/>
                    <a:pt x="1115" y="1096"/>
                    <a:pt x="1230" y="1013"/>
                  </a:cubicBezTo>
                  <a:cubicBezTo>
                    <a:pt x="1377" y="882"/>
                    <a:pt x="1459" y="702"/>
                    <a:pt x="1459" y="521"/>
                  </a:cubicBezTo>
                  <a:lnTo>
                    <a:pt x="1459" y="521"/>
                  </a:lnTo>
                  <a:cubicBezTo>
                    <a:pt x="1459" y="521"/>
                    <a:pt x="1151" y="902"/>
                    <a:pt x="799" y="902"/>
                  </a:cubicBezTo>
                  <a:cubicBezTo>
                    <a:pt x="779" y="902"/>
                    <a:pt x="758" y="901"/>
                    <a:pt x="738" y="898"/>
                  </a:cubicBezTo>
                  <a:cubicBezTo>
                    <a:pt x="148" y="849"/>
                    <a:pt x="66" y="275"/>
                    <a:pt x="344" y="111"/>
                  </a:cubicBezTo>
                  <a:cubicBezTo>
                    <a:pt x="389" y="85"/>
                    <a:pt x="436" y="73"/>
                    <a:pt x="481" y="73"/>
                  </a:cubicBezTo>
                  <a:cubicBezTo>
                    <a:pt x="603" y="73"/>
                    <a:pt x="714" y="160"/>
                    <a:pt x="738" y="292"/>
                  </a:cubicBezTo>
                  <a:cubicBezTo>
                    <a:pt x="749" y="403"/>
                    <a:pt x="654" y="469"/>
                    <a:pt x="602" y="469"/>
                  </a:cubicBezTo>
                  <a:cubicBezTo>
                    <a:pt x="578" y="469"/>
                    <a:pt x="563" y="454"/>
                    <a:pt x="574" y="423"/>
                  </a:cubicBezTo>
                  <a:cubicBezTo>
                    <a:pt x="586" y="336"/>
                    <a:pt x="552" y="268"/>
                    <a:pt x="478" y="268"/>
                  </a:cubicBezTo>
                  <a:cubicBezTo>
                    <a:pt x="454" y="268"/>
                    <a:pt x="426" y="276"/>
                    <a:pt x="394" y="292"/>
                  </a:cubicBezTo>
                  <a:cubicBezTo>
                    <a:pt x="279" y="357"/>
                    <a:pt x="394" y="538"/>
                    <a:pt x="394" y="538"/>
                  </a:cubicBezTo>
                  <a:cubicBezTo>
                    <a:pt x="446" y="581"/>
                    <a:pt x="506" y="600"/>
                    <a:pt x="564" y="600"/>
                  </a:cubicBezTo>
                  <a:cubicBezTo>
                    <a:pt x="703" y="600"/>
                    <a:pt x="831" y="487"/>
                    <a:pt x="820" y="325"/>
                  </a:cubicBezTo>
                  <a:cubicBezTo>
                    <a:pt x="820" y="142"/>
                    <a:pt x="653" y="0"/>
                    <a:pt x="4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3" name="Google Shape;3973;p5"/>
            <p:cNvSpPr/>
            <p:nvPr/>
          </p:nvSpPr>
          <p:spPr>
            <a:xfrm>
              <a:off x="6433574" y="5235307"/>
              <a:ext cx="208652" cy="327419"/>
            </a:xfrm>
            <a:custGeom>
              <a:avLst/>
              <a:gdLst/>
              <a:ahLst/>
              <a:cxnLst/>
              <a:rect l="l" t="t" r="r" b="b"/>
              <a:pathLst>
                <a:path w="6393" h="10032" extrusionOk="0">
                  <a:moveTo>
                    <a:pt x="1147" y="0"/>
                  </a:moveTo>
                  <a:cubicBezTo>
                    <a:pt x="1246" y="115"/>
                    <a:pt x="1229" y="295"/>
                    <a:pt x="1115" y="410"/>
                  </a:cubicBezTo>
                  <a:cubicBezTo>
                    <a:pt x="918" y="574"/>
                    <a:pt x="361" y="1197"/>
                    <a:pt x="754" y="1820"/>
                  </a:cubicBezTo>
                  <a:cubicBezTo>
                    <a:pt x="1213" y="2508"/>
                    <a:pt x="1787" y="2295"/>
                    <a:pt x="1983" y="2869"/>
                  </a:cubicBezTo>
                  <a:cubicBezTo>
                    <a:pt x="1983" y="2869"/>
                    <a:pt x="2065" y="3164"/>
                    <a:pt x="1885" y="3262"/>
                  </a:cubicBezTo>
                  <a:cubicBezTo>
                    <a:pt x="1848" y="3284"/>
                    <a:pt x="1813" y="3293"/>
                    <a:pt x="1781" y="3293"/>
                  </a:cubicBezTo>
                  <a:cubicBezTo>
                    <a:pt x="1638" y="3293"/>
                    <a:pt x="1541" y="3114"/>
                    <a:pt x="1541" y="2967"/>
                  </a:cubicBezTo>
                  <a:cubicBezTo>
                    <a:pt x="1492" y="2656"/>
                    <a:pt x="1229" y="2426"/>
                    <a:pt x="934" y="2377"/>
                  </a:cubicBezTo>
                  <a:cubicBezTo>
                    <a:pt x="541" y="2328"/>
                    <a:pt x="508" y="2213"/>
                    <a:pt x="508" y="2213"/>
                  </a:cubicBezTo>
                  <a:lnTo>
                    <a:pt x="508" y="2213"/>
                  </a:lnTo>
                  <a:cubicBezTo>
                    <a:pt x="541" y="2361"/>
                    <a:pt x="557" y="2508"/>
                    <a:pt x="524" y="2656"/>
                  </a:cubicBezTo>
                  <a:cubicBezTo>
                    <a:pt x="459" y="2803"/>
                    <a:pt x="164" y="3295"/>
                    <a:pt x="721" y="3672"/>
                  </a:cubicBezTo>
                  <a:cubicBezTo>
                    <a:pt x="1295" y="4049"/>
                    <a:pt x="1574" y="3852"/>
                    <a:pt x="1688" y="4491"/>
                  </a:cubicBezTo>
                  <a:cubicBezTo>
                    <a:pt x="1787" y="5131"/>
                    <a:pt x="1836" y="5917"/>
                    <a:pt x="2180" y="6245"/>
                  </a:cubicBezTo>
                  <a:cubicBezTo>
                    <a:pt x="2065" y="6163"/>
                    <a:pt x="1983" y="6065"/>
                    <a:pt x="1918" y="5950"/>
                  </a:cubicBezTo>
                  <a:cubicBezTo>
                    <a:pt x="1765" y="5629"/>
                    <a:pt x="1441" y="5422"/>
                    <a:pt x="1093" y="5422"/>
                  </a:cubicBezTo>
                  <a:cubicBezTo>
                    <a:pt x="1067" y="5422"/>
                    <a:pt x="1042" y="5424"/>
                    <a:pt x="1016" y="5426"/>
                  </a:cubicBezTo>
                  <a:cubicBezTo>
                    <a:pt x="973" y="5428"/>
                    <a:pt x="933" y="5429"/>
                    <a:pt x="895" y="5429"/>
                  </a:cubicBezTo>
                  <a:cubicBezTo>
                    <a:pt x="433" y="5429"/>
                    <a:pt x="373" y="5252"/>
                    <a:pt x="328" y="5131"/>
                  </a:cubicBezTo>
                  <a:lnTo>
                    <a:pt x="328" y="5131"/>
                  </a:lnTo>
                  <a:cubicBezTo>
                    <a:pt x="328" y="5131"/>
                    <a:pt x="0" y="6114"/>
                    <a:pt x="934" y="6606"/>
                  </a:cubicBezTo>
                  <a:cubicBezTo>
                    <a:pt x="1869" y="7098"/>
                    <a:pt x="1803" y="6737"/>
                    <a:pt x="3082" y="7786"/>
                  </a:cubicBezTo>
                  <a:cubicBezTo>
                    <a:pt x="4131" y="8655"/>
                    <a:pt x="4344" y="8704"/>
                    <a:pt x="4344" y="8704"/>
                  </a:cubicBezTo>
                  <a:cubicBezTo>
                    <a:pt x="4306" y="8695"/>
                    <a:pt x="4270" y="8691"/>
                    <a:pt x="4234" y="8691"/>
                  </a:cubicBezTo>
                  <a:cubicBezTo>
                    <a:pt x="4065" y="8691"/>
                    <a:pt x="3917" y="8782"/>
                    <a:pt x="3836" y="8917"/>
                  </a:cubicBezTo>
                  <a:cubicBezTo>
                    <a:pt x="3622" y="9229"/>
                    <a:pt x="3737" y="9638"/>
                    <a:pt x="4065" y="9802"/>
                  </a:cubicBezTo>
                  <a:cubicBezTo>
                    <a:pt x="4065" y="9802"/>
                    <a:pt x="3934" y="9589"/>
                    <a:pt x="4131" y="9573"/>
                  </a:cubicBezTo>
                  <a:cubicBezTo>
                    <a:pt x="4138" y="9572"/>
                    <a:pt x="4145" y="9572"/>
                    <a:pt x="4152" y="9572"/>
                  </a:cubicBezTo>
                  <a:cubicBezTo>
                    <a:pt x="4284" y="9572"/>
                    <a:pt x="4429" y="9662"/>
                    <a:pt x="4586" y="9662"/>
                  </a:cubicBezTo>
                  <a:cubicBezTo>
                    <a:pt x="4676" y="9662"/>
                    <a:pt x="4770" y="9632"/>
                    <a:pt x="4868" y="9540"/>
                  </a:cubicBezTo>
                  <a:cubicBezTo>
                    <a:pt x="4995" y="9421"/>
                    <a:pt x="5193" y="9322"/>
                    <a:pt x="5421" y="9322"/>
                  </a:cubicBezTo>
                  <a:cubicBezTo>
                    <a:pt x="5726" y="9322"/>
                    <a:pt x="6083" y="9498"/>
                    <a:pt x="6393" y="10032"/>
                  </a:cubicBezTo>
                  <a:cubicBezTo>
                    <a:pt x="6393" y="10032"/>
                    <a:pt x="6163" y="9212"/>
                    <a:pt x="4835" y="8688"/>
                  </a:cubicBezTo>
                  <a:cubicBezTo>
                    <a:pt x="3131" y="7966"/>
                    <a:pt x="2049" y="6262"/>
                    <a:pt x="2131" y="4409"/>
                  </a:cubicBezTo>
                  <a:cubicBezTo>
                    <a:pt x="2213" y="2180"/>
                    <a:pt x="3508" y="656"/>
                    <a:pt x="11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4" name="Google Shape;3974;p5"/>
            <p:cNvSpPr/>
            <p:nvPr/>
          </p:nvSpPr>
          <p:spPr>
            <a:xfrm>
              <a:off x="6494018" y="5151853"/>
              <a:ext cx="95791" cy="350951"/>
            </a:xfrm>
            <a:custGeom>
              <a:avLst/>
              <a:gdLst/>
              <a:ahLst/>
              <a:cxnLst/>
              <a:rect l="l" t="t" r="r" b="b"/>
              <a:pathLst>
                <a:path w="2935" h="10753" extrusionOk="0">
                  <a:moveTo>
                    <a:pt x="1307" y="0"/>
                  </a:moveTo>
                  <a:cubicBezTo>
                    <a:pt x="728" y="0"/>
                    <a:pt x="177" y="382"/>
                    <a:pt x="115" y="902"/>
                  </a:cubicBezTo>
                  <a:cubicBezTo>
                    <a:pt x="0" y="1459"/>
                    <a:pt x="426" y="1967"/>
                    <a:pt x="1000" y="1967"/>
                  </a:cubicBezTo>
                  <a:cubicBezTo>
                    <a:pt x="1007" y="1967"/>
                    <a:pt x="1014" y="1967"/>
                    <a:pt x="1021" y="1967"/>
                  </a:cubicBezTo>
                  <a:cubicBezTo>
                    <a:pt x="1565" y="1967"/>
                    <a:pt x="1850" y="1341"/>
                    <a:pt x="1656" y="1082"/>
                  </a:cubicBezTo>
                  <a:cubicBezTo>
                    <a:pt x="1572" y="956"/>
                    <a:pt x="1451" y="900"/>
                    <a:pt x="1331" y="900"/>
                  </a:cubicBezTo>
                  <a:cubicBezTo>
                    <a:pt x="1125" y="900"/>
                    <a:pt x="924" y="1068"/>
                    <a:pt x="935" y="1328"/>
                  </a:cubicBezTo>
                  <a:cubicBezTo>
                    <a:pt x="967" y="1639"/>
                    <a:pt x="1312" y="1607"/>
                    <a:pt x="1344" y="1656"/>
                  </a:cubicBezTo>
                  <a:cubicBezTo>
                    <a:pt x="1393" y="1689"/>
                    <a:pt x="1344" y="1754"/>
                    <a:pt x="1344" y="1754"/>
                  </a:cubicBezTo>
                  <a:cubicBezTo>
                    <a:pt x="1312" y="1820"/>
                    <a:pt x="1246" y="1869"/>
                    <a:pt x="1180" y="1902"/>
                  </a:cubicBezTo>
                  <a:lnTo>
                    <a:pt x="1115" y="1918"/>
                  </a:lnTo>
                  <a:lnTo>
                    <a:pt x="1098" y="1918"/>
                  </a:lnTo>
                  <a:cubicBezTo>
                    <a:pt x="1066" y="1922"/>
                    <a:pt x="1033" y="1924"/>
                    <a:pt x="1001" y="1924"/>
                  </a:cubicBezTo>
                  <a:cubicBezTo>
                    <a:pt x="487" y="1924"/>
                    <a:pt x="73" y="1443"/>
                    <a:pt x="197" y="918"/>
                  </a:cubicBezTo>
                  <a:cubicBezTo>
                    <a:pt x="269" y="446"/>
                    <a:pt x="764" y="122"/>
                    <a:pt x="1281" y="122"/>
                  </a:cubicBezTo>
                  <a:cubicBezTo>
                    <a:pt x="1591" y="122"/>
                    <a:pt x="1908" y="238"/>
                    <a:pt x="2147" y="508"/>
                  </a:cubicBezTo>
                  <a:cubicBezTo>
                    <a:pt x="2770" y="1230"/>
                    <a:pt x="2623" y="2426"/>
                    <a:pt x="2246" y="3442"/>
                  </a:cubicBezTo>
                  <a:cubicBezTo>
                    <a:pt x="1426" y="5458"/>
                    <a:pt x="541" y="7507"/>
                    <a:pt x="1164" y="8966"/>
                  </a:cubicBezTo>
                  <a:cubicBezTo>
                    <a:pt x="1443" y="9737"/>
                    <a:pt x="1984" y="10359"/>
                    <a:pt x="2688" y="10753"/>
                  </a:cubicBezTo>
                  <a:cubicBezTo>
                    <a:pt x="2016" y="10327"/>
                    <a:pt x="1508" y="9687"/>
                    <a:pt x="1246" y="8950"/>
                  </a:cubicBezTo>
                  <a:cubicBezTo>
                    <a:pt x="689" y="7507"/>
                    <a:pt x="1574" y="5557"/>
                    <a:pt x="2426" y="3508"/>
                  </a:cubicBezTo>
                  <a:cubicBezTo>
                    <a:pt x="2787" y="2475"/>
                    <a:pt x="2934" y="1230"/>
                    <a:pt x="2246" y="426"/>
                  </a:cubicBezTo>
                  <a:cubicBezTo>
                    <a:pt x="1982" y="127"/>
                    <a:pt x="1640" y="0"/>
                    <a:pt x="130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5" name="Google Shape;3975;p5"/>
            <p:cNvSpPr/>
            <p:nvPr/>
          </p:nvSpPr>
          <p:spPr>
            <a:xfrm>
              <a:off x="6575873" y="5138994"/>
              <a:ext cx="90961" cy="265930"/>
            </a:xfrm>
            <a:custGeom>
              <a:avLst/>
              <a:gdLst/>
              <a:ahLst/>
              <a:cxnLst/>
              <a:rect l="l" t="t" r="r" b="b"/>
              <a:pathLst>
                <a:path w="2787" h="8148" extrusionOk="0">
                  <a:moveTo>
                    <a:pt x="2082" y="1"/>
                  </a:moveTo>
                  <a:lnTo>
                    <a:pt x="2082" y="1"/>
                  </a:lnTo>
                  <a:cubicBezTo>
                    <a:pt x="2426" y="1099"/>
                    <a:pt x="967" y="1279"/>
                    <a:pt x="443" y="2902"/>
                  </a:cubicBezTo>
                  <a:cubicBezTo>
                    <a:pt x="0" y="4279"/>
                    <a:pt x="279" y="5230"/>
                    <a:pt x="1574" y="6131"/>
                  </a:cubicBezTo>
                  <a:cubicBezTo>
                    <a:pt x="2721" y="6934"/>
                    <a:pt x="2770" y="8000"/>
                    <a:pt x="2770" y="8147"/>
                  </a:cubicBezTo>
                  <a:cubicBezTo>
                    <a:pt x="2787" y="7639"/>
                    <a:pt x="2623" y="7164"/>
                    <a:pt x="2344" y="6754"/>
                  </a:cubicBezTo>
                  <a:cubicBezTo>
                    <a:pt x="2033" y="6328"/>
                    <a:pt x="1639" y="6066"/>
                    <a:pt x="1066" y="5557"/>
                  </a:cubicBezTo>
                  <a:cubicBezTo>
                    <a:pt x="885" y="5394"/>
                    <a:pt x="738" y="5197"/>
                    <a:pt x="656" y="4967"/>
                  </a:cubicBezTo>
                  <a:cubicBezTo>
                    <a:pt x="312" y="4131"/>
                    <a:pt x="984" y="3263"/>
                    <a:pt x="1311" y="2902"/>
                  </a:cubicBezTo>
                  <a:cubicBezTo>
                    <a:pt x="1721" y="2443"/>
                    <a:pt x="2442" y="1968"/>
                    <a:pt x="2574" y="1066"/>
                  </a:cubicBezTo>
                  <a:cubicBezTo>
                    <a:pt x="2721" y="181"/>
                    <a:pt x="2082" y="1"/>
                    <a:pt x="20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6" name="Google Shape;3976;p5"/>
            <p:cNvSpPr/>
            <p:nvPr/>
          </p:nvSpPr>
          <p:spPr>
            <a:xfrm>
              <a:off x="6478320" y="4830896"/>
              <a:ext cx="79374" cy="178135"/>
            </a:xfrm>
            <a:custGeom>
              <a:avLst/>
              <a:gdLst/>
              <a:ahLst/>
              <a:cxnLst/>
              <a:rect l="l" t="t" r="r" b="b"/>
              <a:pathLst>
                <a:path w="2432" h="5458" extrusionOk="0">
                  <a:moveTo>
                    <a:pt x="991" y="0"/>
                  </a:moveTo>
                  <a:cubicBezTo>
                    <a:pt x="629" y="0"/>
                    <a:pt x="1" y="573"/>
                    <a:pt x="284" y="2425"/>
                  </a:cubicBezTo>
                  <a:cubicBezTo>
                    <a:pt x="612" y="4458"/>
                    <a:pt x="2170" y="5409"/>
                    <a:pt x="2432" y="5458"/>
                  </a:cubicBezTo>
                  <a:cubicBezTo>
                    <a:pt x="2432" y="5458"/>
                    <a:pt x="907" y="4474"/>
                    <a:pt x="776" y="2802"/>
                  </a:cubicBezTo>
                  <a:cubicBezTo>
                    <a:pt x="645" y="1130"/>
                    <a:pt x="1153" y="1098"/>
                    <a:pt x="1317" y="737"/>
                  </a:cubicBezTo>
                  <a:cubicBezTo>
                    <a:pt x="1481" y="376"/>
                    <a:pt x="1399" y="114"/>
                    <a:pt x="1088" y="16"/>
                  </a:cubicBezTo>
                  <a:cubicBezTo>
                    <a:pt x="1059" y="6"/>
                    <a:pt x="1026" y="0"/>
                    <a:pt x="99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7" name="Google Shape;3977;p5"/>
            <p:cNvSpPr/>
            <p:nvPr/>
          </p:nvSpPr>
          <p:spPr>
            <a:xfrm>
              <a:off x="6443202" y="4782038"/>
              <a:ext cx="171739" cy="231824"/>
            </a:xfrm>
            <a:custGeom>
              <a:avLst/>
              <a:gdLst/>
              <a:ahLst/>
              <a:cxnLst/>
              <a:rect l="l" t="t" r="r" b="b"/>
              <a:pathLst>
                <a:path w="5262" h="7103" extrusionOk="0">
                  <a:moveTo>
                    <a:pt x="3588" y="0"/>
                  </a:moveTo>
                  <a:cubicBezTo>
                    <a:pt x="3374" y="0"/>
                    <a:pt x="3173" y="25"/>
                    <a:pt x="3000" y="54"/>
                  </a:cubicBezTo>
                  <a:cubicBezTo>
                    <a:pt x="2573" y="120"/>
                    <a:pt x="2164" y="300"/>
                    <a:pt x="1819" y="546"/>
                  </a:cubicBezTo>
                  <a:cubicBezTo>
                    <a:pt x="0" y="1923"/>
                    <a:pt x="328" y="4283"/>
                    <a:pt x="869" y="5430"/>
                  </a:cubicBezTo>
                  <a:cubicBezTo>
                    <a:pt x="1164" y="6102"/>
                    <a:pt x="1639" y="6692"/>
                    <a:pt x="2262" y="7102"/>
                  </a:cubicBezTo>
                  <a:cubicBezTo>
                    <a:pt x="1672" y="6660"/>
                    <a:pt x="1213" y="6070"/>
                    <a:pt x="934" y="5398"/>
                  </a:cubicBezTo>
                  <a:cubicBezTo>
                    <a:pt x="443" y="4250"/>
                    <a:pt x="197" y="1972"/>
                    <a:pt x="1918" y="693"/>
                  </a:cubicBezTo>
                  <a:cubicBezTo>
                    <a:pt x="2347" y="383"/>
                    <a:pt x="2908" y="189"/>
                    <a:pt x="3426" y="189"/>
                  </a:cubicBezTo>
                  <a:cubicBezTo>
                    <a:pt x="3838" y="189"/>
                    <a:pt x="4223" y="312"/>
                    <a:pt x="4491" y="595"/>
                  </a:cubicBezTo>
                  <a:cubicBezTo>
                    <a:pt x="5137" y="1241"/>
                    <a:pt x="4654" y="2300"/>
                    <a:pt x="3965" y="2300"/>
                  </a:cubicBezTo>
                  <a:cubicBezTo>
                    <a:pt x="3955" y="2300"/>
                    <a:pt x="3944" y="2300"/>
                    <a:pt x="3934" y="2300"/>
                  </a:cubicBezTo>
                  <a:cubicBezTo>
                    <a:pt x="3904" y="2303"/>
                    <a:pt x="3874" y="2305"/>
                    <a:pt x="3845" y="2305"/>
                  </a:cubicBezTo>
                  <a:cubicBezTo>
                    <a:pt x="3581" y="2305"/>
                    <a:pt x="3329" y="2175"/>
                    <a:pt x="3196" y="1939"/>
                  </a:cubicBezTo>
                  <a:cubicBezTo>
                    <a:pt x="3131" y="1841"/>
                    <a:pt x="3114" y="1710"/>
                    <a:pt x="3131" y="1578"/>
                  </a:cubicBezTo>
                  <a:cubicBezTo>
                    <a:pt x="3150" y="1327"/>
                    <a:pt x="3226" y="1247"/>
                    <a:pt x="3279" y="1247"/>
                  </a:cubicBezTo>
                  <a:cubicBezTo>
                    <a:pt x="3316" y="1247"/>
                    <a:pt x="3341" y="1285"/>
                    <a:pt x="3327" y="1333"/>
                  </a:cubicBezTo>
                  <a:cubicBezTo>
                    <a:pt x="3299" y="1564"/>
                    <a:pt x="3487" y="1770"/>
                    <a:pt x="3712" y="1770"/>
                  </a:cubicBezTo>
                  <a:cubicBezTo>
                    <a:pt x="3742" y="1770"/>
                    <a:pt x="3772" y="1766"/>
                    <a:pt x="3803" y="1759"/>
                  </a:cubicBezTo>
                  <a:cubicBezTo>
                    <a:pt x="4213" y="1693"/>
                    <a:pt x="4311" y="1152"/>
                    <a:pt x="3950" y="956"/>
                  </a:cubicBezTo>
                  <a:cubicBezTo>
                    <a:pt x="3857" y="909"/>
                    <a:pt x="3758" y="887"/>
                    <a:pt x="3662" y="887"/>
                  </a:cubicBezTo>
                  <a:cubicBezTo>
                    <a:pt x="3354" y="887"/>
                    <a:pt x="3066" y="1110"/>
                    <a:pt x="3016" y="1447"/>
                  </a:cubicBezTo>
                  <a:cubicBezTo>
                    <a:pt x="2950" y="1775"/>
                    <a:pt x="3114" y="2103"/>
                    <a:pt x="3409" y="2267"/>
                  </a:cubicBezTo>
                  <a:lnTo>
                    <a:pt x="3442" y="2267"/>
                  </a:lnTo>
                  <a:cubicBezTo>
                    <a:pt x="3541" y="2316"/>
                    <a:pt x="3639" y="2365"/>
                    <a:pt x="3754" y="2382"/>
                  </a:cubicBezTo>
                  <a:cubicBezTo>
                    <a:pt x="3857" y="2407"/>
                    <a:pt x="3959" y="2419"/>
                    <a:pt x="4059" y="2419"/>
                  </a:cubicBezTo>
                  <a:cubicBezTo>
                    <a:pt x="4659" y="2419"/>
                    <a:pt x="5173" y="1986"/>
                    <a:pt x="5229" y="1480"/>
                  </a:cubicBezTo>
                  <a:cubicBezTo>
                    <a:pt x="5262" y="1054"/>
                    <a:pt x="5114" y="644"/>
                    <a:pt x="4786" y="382"/>
                  </a:cubicBezTo>
                  <a:cubicBezTo>
                    <a:pt x="4415" y="84"/>
                    <a:pt x="3981" y="0"/>
                    <a:pt x="35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8" name="Google Shape;3978;p5"/>
            <p:cNvSpPr/>
            <p:nvPr/>
          </p:nvSpPr>
          <p:spPr>
            <a:xfrm>
              <a:off x="6406289" y="4602433"/>
              <a:ext cx="170139" cy="267530"/>
            </a:xfrm>
            <a:custGeom>
              <a:avLst/>
              <a:gdLst/>
              <a:ahLst/>
              <a:cxnLst/>
              <a:rect l="l" t="t" r="r" b="b"/>
              <a:pathLst>
                <a:path w="5213" h="8197" extrusionOk="0">
                  <a:moveTo>
                    <a:pt x="4114" y="0"/>
                  </a:moveTo>
                  <a:cubicBezTo>
                    <a:pt x="4114" y="1"/>
                    <a:pt x="4180" y="607"/>
                    <a:pt x="3803" y="836"/>
                  </a:cubicBezTo>
                  <a:cubicBezTo>
                    <a:pt x="3409" y="1066"/>
                    <a:pt x="2836" y="1525"/>
                    <a:pt x="3426" y="2049"/>
                  </a:cubicBezTo>
                  <a:cubicBezTo>
                    <a:pt x="4032" y="2574"/>
                    <a:pt x="4196" y="3328"/>
                    <a:pt x="3688" y="4065"/>
                  </a:cubicBezTo>
                  <a:cubicBezTo>
                    <a:pt x="3688" y="4065"/>
                    <a:pt x="3983" y="2967"/>
                    <a:pt x="3246" y="2475"/>
                  </a:cubicBezTo>
                  <a:cubicBezTo>
                    <a:pt x="3054" y="2343"/>
                    <a:pt x="2895" y="2306"/>
                    <a:pt x="2779" y="2306"/>
                  </a:cubicBezTo>
                  <a:cubicBezTo>
                    <a:pt x="2636" y="2306"/>
                    <a:pt x="2557" y="2361"/>
                    <a:pt x="2557" y="2361"/>
                  </a:cubicBezTo>
                  <a:cubicBezTo>
                    <a:pt x="2623" y="2492"/>
                    <a:pt x="2655" y="2639"/>
                    <a:pt x="2672" y="2787"/>
                  </a:cubicBezTo>
                  <a:cubicBezTo>
                    <a:pt x="2688" y="3000"/>
                    <a:pt x="2213" y="3361"/>
                    <a:pt x="2557" y="3754"/>
                  </a:cubicBezTo>
                  <a:cubicBezTo>
                    <a:pt x="2901" y="4131"/>
                    <a:pt x="3147" y="4918"/>
                    <a:pt x="1934" y="5803"/>
                  </a:cubicBezTo>
                  <a:cubicBezTo>
                    <a:pt x="1934" y="5803"/>
                    <a:pt x="2557" y="4442"/>
                    <a:pt x="2196" y="3738"/>
                  </a:cubicBezTo>
                  <a:cubicBezTo>
                    <a:pt x="1819" y="3000"/>
                    <a:pt x="1377" y="3148"/>
                    <a:pt x="967" y="2557"/>
                  </a:cubicBezTo>
                  <a:cubicBezTo>
                    <a:pt x="967" y="2557"/>
                    <a:pt x="0" y="3082"/>
                    <a:pt x="754" y="4229"/>
                  </a:cubicBezTo>
                  <a:cubicBezTo>
                    <a:pt x="1623" y="5573"/>
                    <a:pt x="541" y="7278"/>
                    <a:pt x="1459" y="8196"/>
                  </a:cubicBezTo>
                  <a:cubicBezTo>
                    <a:pt x="1459" y="8196"/>
                    <a:pt x="1410" y="6836"/>
                    <a:pt x="2672" y="5606"/>
                  </a:cubicBezTo>
                  <a:cubicBezTo>
                    <a:pt x="3934" y="4377"/>
                    <a:pt x="5212" y="2852"/>
                    <a:pt x="411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9" name="Google Shape;3979;p5"/>
            <p:cNvSpPr/>
            <p:nvPr/>
          </p:nvSpPr>
          <p:spPr>
            <a:xfrm>
              <a:off x="6555540" y="4569274"/>
              <a:ext cx="98990" cy="147130"/>
            </a:xfrm>
            <a:custGeom>
              <a:avLst/>
              <a:gdLst/>
              <a:ahLst/>
              <a:cxnLst/>
              <a:rect l="l" t="t" r="r" b="b"/>
              <a:pathLst>
                <a:path w="3033" h="4508" extrusionOk="0">
                  <a:moveTo>
                    <a:pt x="2590" y="0"/>
                  </a:moveTo>
                  <a:cubicBezTo>
                    <a:pt x="2541" y="262"/>
                    <a:pt x="2279" y="525"/>
                    <a:pt x="1623" y="820"/>
                  </a:cubicBezTo>
                  <a:cubicBezTo>
                    <a:pt x="984" y="1098"/>
                    <a:pt x="1213" y="1934"/>
                    <a:pt x="1279" y="2115"/>
                  </a:cubicBezTo>
                  <a:cubicBezTo>
                    <a:pt x="1342" y="2287"/>
                    <a:pt x="1389" y="2641"/>
                    <a:pt x="1205" y="2641"/>
                  </a:cubicBezTo>
                  <a:cubicBezTo>
                    <a:pt x="1198" y="2641"/>
                    <a:pt x="1189" y="2640"/>
                    <a:pt x="1180" y="2639"/>
                  </a:cubicBezTo>
                  <a:cubicBezTo>
                    <a:pt x="967" y="2606"/>
                    <a:pt x="1000" y="2492"/>
                    <a:pt x="1115" y="1820"/>
                  </a:cubicBezTo>
                  <a:cubicBezTo>
                    <a:pt x="1191" y="1300"/>
                    <a:pt x="845" y="1241"/>
                    <a:pt x="685" y="1241"/>
                  </a:cubicBezTo>
                  <a:cubicBezTo>
                    <a:pt x="638" y="1241"/>
                    <a:pt x="607" y="1246"/>
                    <a:pt x="607" y="1246"/>
                  </a:cubicBezTo>
                  <a:cubicBezTo>
                    <a:pt x="738" y="1426"/>
                    <a:pt x="738" y="1656"/>
                    <a:pt x="607" y="1820"/>
                  </a:cubicBezTo>
                  <a:cubicBezTo>
                    <a:pt x="344" y="2065"/>
                    <a:pt x="49" y="2344"/>
                    <a:pt x="312" y="3098"/>
                  </a:cubicBezTo>
                  <a:cubicBezTo>
                    <a:pt x="574" y="3852"/>
                    <a:pt x="0" y="4508"/>
                    <a:pt x="0" y="4508"/>
                  </a:cubicBezTo>
                  <a:cubicBezTo>
                    <a:pt x="3032" y="2016"/>
                    <a:pt x="2590" y="1"/>
                    <a:pt x="259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0" name="Google Shape;3980;p5"/>
            <p:cNvSpPr/>
            <p:nvPr/>
          </p:nvSpPr>
          <p:spPr>
            <a:xfrm>
              <a:off x="6359193" y="4849042"/>
              <a:ext cx="117723" cy="139134"/>
            </a:xfrm>
            <a:custGeom>
              <a:avLst/>
              <a:gdLst/>
              <a:ahLst/>
              <a:cxnLst/>
              <a:rect l="l" t="t" r="r" b="b"/>
              <a:pathLst>
                <a:path w="3607" h="4263" extrusionOk="0">
                  <a:moveTo>
                    <a:pt x="1869" y="1"/>
                  </a:moveTo>
                  <a:cubicBezTo>
                    <a:pt x="1869" y="1"/>
                    <a:pt x="2000" y="279"/>
                    <a:pt x="1656" y="525"/>
                  </a:cubicBezTo>
                  <a:cubicBezTo>
                    <a:pt x="1312" y="771"/>
                    <a:pt x="1" y="2443"/>
                    <a:pt x="3607" y="4262"/>
                  </a:cubicBezTo>
                  <a:cubicBezTo>
                    <a:pt x="3607" y="4262"/>
                    <a:pt x="2754" y="3771"/>
                    <a:pt x="2640" y="2476"/>
                  </a:cubicBezTo>
                  <a:cubicBezTo>
                    <a:pt x="2541" y="1197"/>
                    <a:pt x="2820" y="509"/>
                    <a:pt x="18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1" name="Google Shape;3981;p5"/>
            <p:cNvSpPr/>
            <p:nvPr/>
          </p:nvSpPr>
          <p:spPr>
            <a:xfrm>
              <a:off x="6216893" y="4934879"/>
              <a:ext cx="256824" cy="188938"/>
            </a:xfrm>
            <a:custGeom>
              <a:avLst/>
              <a:gdLst/>
              <a:ahLst/>
              <a:cxnLst/>
              <a:rect l="l" t="t" r="r" b="b"/>
              <a:pathLst>
                <a:path w="7869" h="5789" extrusionOk="0">
                  <a:moveTo>
                    <a:pt x="4658" y="1"/>
                  </a:moveTo>
                  <a:cubicBezTo>
                    <a:pt x="4514" y="1"/>
                    <a:pt x="4376" y="47"/>
                    <a:pt x="4246" y="141"/>
                  </a:cubicBezTo>
                  <a:cubicBezTo>
                    <a:pt x="3878" y="395"/>
                    <a:pt x="3657" y="609"/>
                    <a:pt x="3469" y="609"/>
                  </a:cubicBezTo>
                  <a:cubicBezTo>
                    <a:pt x="3415" y="609"/>
                    <a:pt x="3363" y="591"/>
                    <a:pt x="3312" y="551"/>
                  </a:cubicBezTo>
                  <a:lnTo>
                    <a:pt x="3312" y="551"/>
                  </a:lnTo>
                  <a:cubicBezTo>
                    <a:pt x="3311" y="551"/>
                    <a:pt x="3000" y="1174"/>
                    <a:pt x="3689" y="1387"/>
                  </a:cubicBezTo>
                  <a:cubicBezTo>
                    <a:pt x="4361" y="1583"/>
                    <a:pt x="4836" y="1714"/>
                    <a:pt x="4738" y="2091"/>
                  </a:cubicBezTo>
                  <a:cubicBezTo>
                    <a:pt x="4639" y="2468"/>
                    <a:pt x="3705" y="2550"/>
                    <a:pt x="2574" y="2714"/>
                  </a:cubicBezTo>
                  <a:cubicBezTo>
                    <a:pt x="1459" y="2878"/>
                    <a:pt x="591" y="3157"/>
                    <a:pt x="607" y="4124"/>
                  </a:cubicBezTo>
                  <a:cubicBezTo>
                    <a:pt x="632" y="4887"/>
                    <a:pt x="490" y="5245"/>
                    <a:pt x="241" y="5245"/>
                  </a:cubicBezTo>
                  <a:cubicBezTo>
                    <a:pt x="170" y="5245"/>
                    <a:pt x="89" y="5215"/>
                    <a:pt x="0" y="5157"/>
                  </a:cubicBezTo>
                  <a:lnTo>
                    <a:pt x="0" y="5157"/>
                  </a:lnTo>
                  <a:cubicBezTo>
                    <a:pt x="1" y="5157"/>
                    <a:pt x="249" y="5788"/>
                    <a:pt x="1194" y="5788"/>
                  </a:cubicBezTo>
                  <a:cubicBezTo>
                    <a:pt x="1389" y="5788"/>
                    <a:pt x="1612" y="5762"/>
                    <a:pt x="1869" y="5698"/>
                  </a:cubicBezTo>
                  <a:cubicBezTo>
                    <a:pt x="3377" y="5321"/>
                    <a:pt x="3557" y="4108"/>
                    <a:pt x="4197" y="3354"/>
                  </a:cubicBezTo>
                  <a:cubicBezTo>
                    <a:pt x="4836" y="2600"/>
                    <a:pt x="5492" y="1977"/>
                    <a:pt x="7868" y="1928"/>
                  </a:cubicBezTo>
                  <a:cubicBezTo>
                    <a:pt x="7868" y="1928"/>
                    <a:pt x="6409" y="1813"/>
                    <a:pt x="5852" y="960"/>
                  </a:cubicBezTo>
                  <a:cubicBezTo>
                    <a:pt x="5459" y="329"/>
                    <a:pt x="5040" y="1"/>
                    <a:pt x="465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2" name="Google Shape;3982;p5"/>
            <p:cNvSpPr/>
            <p:nvPr/>
          </p:nvSpPr>
          <p:spPr>
            <a:xfrm>
              <a:off x="6347411" y="5012654"/>
              <a:ext cx="250950" cy="204474"/>
            </a:xfrm>
            <a:custGeom>
              <a:avLst/>
              <a:gdLst/>
              <a:ahLst/>
              <a:cxnLst/>
              <a:rect l="l" t="t" r="r" b="b"/>
              <a:pathLst>
                <a:path w="7689" h="6265" extrusionOk="0">
                  <a:moveTo>
                    <a:pt x="3368" y="1"/>
                  </a:moveTo>
                  <a:cubicBezTo>
                    <a:pt x="3322" y="1"/>
                    <a:pt x="3276" y="2"/>
                    <a:pt x="3230" y="3"/>
                  </a:cubicBezTo>
                  <a:cubicBezTo>
                    <a:pt x="2656" y="20"/>
                    <a:pt x="2099" y="167"/>
                    <a:pt x="1624" y="462"/>
                  </a:cubicBezTo>
                  <a:cubicBezTo>
                    <a:pt x="1443" y="561"/>
                    <a:pt x="1279" y="676"/>
                    <a:pt x="1148" y="807"/>
                  </a:cubicBezTo>
                  <a:cubicBezTo>
                    <a:pt x="1" y="1807"/>
                    <a:pt x="362" y="3888"/>
                    <a:pt x="1706" y="4216"/>
                  </a:cubicBezTo>
                  <a:cubicBezTo>
                    <a:pt x="1842" y="4253"/>
                    <a:pt x="1980" y="4271"/>
                    <a:pt x="2117" y="4271"/>
                  </a:cubicBezTo>
                  <a:cubicBezTo>
                    <a:pt x="2587" y="4271"/>
                    <a:pt x="3040" y="4060"/>
                    <a:pt x="3345" y="3692"/>
                  </a:cubicBezTo>
                  <a:cubicBezTo>
                    <a:pt x="3656" y="3249"/>
                    <a:pt x="3656" y="2659"/>
                    <a:pt x="3345" y="2216"/>
                  </a:cubicBezTo>
                  <a:cubicBezTo>
                    <a:pt x="3133" y="1919"/>
                    <a:pt x="2803" y="1759"/>
                    <a:pt x="2469" y="1759"/>
                  </a:cubicBezTo>
                  <a:cubicBezTo>
                    <a:pt x="2286" y="1759"/>
                    <a:pt x="2103" y="1807"/>
                    <a:pt x="1935" y="1905"/>
                  </a:cubicBezTo>
                  <a:cubicBezTo>
                    <a:pt x="1640" y="2069"/>
                    <a:pt x="1509" y="2413"/>
                    <a:pt x="1607" y="2724"/>
                  </a:cubicBezTo>
                  <a:cubicBezTo>
                    <a:pt x="1640" y="2823"/>
                    <a:pt x="1689" y="2905"/>
                    <a:pt x="1755" y="2970"/>
                  </a:cubicBezTo>
                  <a:cubicBezTo>
                    <a:pt x="1857" y="3073"/>
                    <a:pt x="1997" y="3115"/>
                    <a:pt x="2136" y="3115"/>
                  </a:cubicBezTo>
                  <a:cubicBezTo>
                    <a:pt x="2377" y="3115"/>
                    <a:pt x="2615" y="2989"/>
                    <a:pt x="2656" y="2823"/>
                  </a:cubicBezTo>
                  <a:cubicBezTo>
                    <a:pt x="2715" y="2557"/>
                    <a:pt x="2509" y="2305"/>
                    <a:pt x="2252" y="2305"/>
                  </a:cubicBezTo>
                  <a:cubicBezTo>
                    <a:pt x="2223" y="2305"/>
                    <a:pt x="2194" y="2308"/>
                    <a:pt x="2165" y="2315"/>
                  </a:cubicBezTo>
                  <a:cubicBezTo>
                    <a:pt x="1902" y="2380"/>
                    <a:pt x="1935" y="2528"/>
                    <a:pt x="1837" y="2544"/>
                  </a:cubicBezTo>
                  <a:cubicBezTo>
                    <a:pt x="1738" y="2544"/>
                    <a:pt x="1738" y="2397"/>
                    <a:pt x="1738" y="2397"/>
                  </a:cubicBezTo>
                  <a:cubicBezTo>
                    <a:pt x="1738" y="2200"/>
                    <a:pt x="1853" y="2020"/>
                    <a:pt x="2017" y="1938"/>
                  </a:cubicBezTo>
                  <a:cubicBezTo>
                    <a:pt x="2158" y="1870"/>
                    <a:pt x="2310" y="1837"/>
                    <a:pt x="2459" y="1837"/>
                  </a:cubicBezTo>
                  <a:cubicBezTo>
                    <a:pt x="2778" y="1837"/>
                    <a:pt x="3090" y="1987"/>
                    <a:pt x="3279" y="2265"/>
                  </a:cubicBezTo>
                  <a:cubicBezTo>
                    <a:pt x="3541" y="2692"/>
                    <a:pt x="3541" y="3216"/>
                    <a:pt x="3246" y="3626"/>
                  </a:cubicBezTo>
                  <a:cubicBezTo>
                    <a:pt x="3017" y="3944"/>
                    <a:pt x="2581" y="4134"/>
                    <a:pt x="2137" y="4134"/>
                  </a:cubicBezTo>
                  <a:cubicBezTo>
                    <a:pt x="2008" y="4134"/>
                    <a:pt x="1880" y="4118"/>
                    <a:pt x="1755" y="4085"/>
                  </a:cubicBezTo>
                  <a:cubicBezTo>
                    <a:pt x="542" y="3790"/>
                    <a:pt x="214" y="1856"/>
                    <a:pt x="1263" y="938"/>
                  </a:cubicBezTo>
                  <a:cubicBezTo>
                    <a:pt x="1740" y="491"/>
                    <a:pt x="2322" y="318"/>
                    <a:pt x="2910" y="318"/>
                  </a:cubicBezTo>
                  <a:cubicBezTo>
                    <a:pt x="3616" y="318"/>
                    <a:pt x="4331" y="567"/>
                    <a:pt x="4886" y="889"/>
                  </a:cubicBezTo>
                  <a:cubicBezTo>
                    <a:pt x="5820" y="1413"/>
                    <a:pt x="6558" y="2249"/>
                    <a:pt x="6951" y="3249"/>
                  </a:cubicBezTo>
                  <a:cubicBezTo>
                    <a:pt x="7279" y="4052"/>
                    <a:pt x="7443" y="4904"/>
                    <a:pt x="7459" y="5773"/>
                  </a:cubicBezTo>
                  <a:cubicBezTo>
                    <a:pt x="7459" y="5937"/>
                    <a:pt x="7443" y="6101"/>
                    <a:pt x="7410" y="6265"/>
                  </a:cubicBezTo>
                  <a:cubicBezTo>
                    <a:pt x="7426" y="6216"/>
                    <a:pt x="7443" y="6134"/>
                    <a:pt x="7459" y="6068"/>
                  </a:cubicBezTo>
                  <a:cubicBezTo>
                    <a:pt x="7459" y="6063"/>
                    <a:pt x="7459" y="6057"/>
                    <a:pt x="7459" y="6052"/>
                  </a:cubicBezTo>
                  <a:cubicBezTo>
                    <a:pt x="7689" y="4872"/>
                    <a:pt x="7541" y="3626"/>
                    <a:pt x="7016" y="2528"/>
                  </a:cubicBezTo>
                  <a:cubicBezTo>
                    <a:pt x="6331" y="1109"/>
                    <a:pt x="4979" y="1"/>
                    <a:pt x="336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3" name="Google Shape;3983;p5"/>
            <p:cNvSpPr/>
            <p:nvPr/>
          </p:nvSpPr>
          <p:spPr>
            <a:xfrm>
              <a:off x="6486414" y="5075024"/>
              <a:ext cx="99642" cy="106823"/>
            </a:xfrm>
            <a:custGeom>
              <a:avLst/>
              <a:gdLst/>
              <a:ahLst/>
              <a:cxnLst/>
              <a:rect l="l" t="t" r="r" b="b"/>
              <a:pathLst>
                <a:path w="3053" h="3273" extrusionOk="0">
                  <a:moveTo>
                    <a:pt x="730" y="0"/>
                  </a:moveTo>
                  <a:cubicBezTo>
                    <a:pt x="63" y="0"/>
                    <a:pt x="0" y="784"/>
                    <a:pt x="1102" y="961"/>
                  </a:cubicBezTo>
                  <a:cubicBezTo>
                    <a:pt x="2364" y="1174"/>
                    <a:pt x="3053" y="3272"/>
                    <a:pt x="3053" y="3272"/>
                  </a:cubicBezTo>
                  <a:cubicBezTo>
                    <a:pt x="3053" y="3272"/>
                    <a:pt x="2725" y="1010"/>
                    <a:pt x="1463" y="240"/>
                  </a:cubicBezTo>
                  <a:cubicBezTo>
                    <a:pt x="1175" y="68"/>
                    <a:pt x="926" y="0"/>
                    <a:pt x="73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4" name="Google Shape;3984;p5"/>
            <p:cNvSpPr/>
            <p:nvPr/>
          </p:nvSpPr>
          <p:spPr>
            <a:xfrm>
              <a:off x="6287521" y="5066767"/>
              <a:ext cx="170139" cy="147489"/>
            </a:xfrm>
            <a:custGeom>
              <a:avLst/>
              <a:gdLst/>
              <a:ahLst/>
              <a:cxnLst/>
              <a:rect l="l" t="t" r="r" b="b"/>
              <a:pathLst>
                <a:path w="5213" h="4519" extrusionOk="0">
                  <a:moveTo>
                    <a:pt x="2180" y="1"/>
                  </a:moveTo>
                  <a:cubicBezTo>
                    <a:pt x="2016" y="198"/>
                    <a:pt x="1885" y="427"/>
                    <a:pt x="1820" y="673"/>
                  </a:cubicBezTo>
                  <a:cubicBezTo>
                    <a:pt x="1688" y="1083"/>
                    <a:pt x="1131" y="1312"/>
                    <a:pt x="557" y="1706"/>
                  </a:cubicBezTo>
                  <a:cubicBezTo>
                    <a:pt x="0" y="2083"/>
                    <a:pt x="82" y="2706"/>
                    <a:pt x="213" y="3033"/>
                  </a:cubicBezTo>
                  <a:cubicBezTo>
                    <a:pt x="262" y="3263"/>
                    <a:pt x="246" y="3509"/>
                    <a:pt x="131" y="3722"/>
                  </a:cubicBezTo>
                  <a:cubicBezTo>
                    <a:pt x="394" y="3492"/>
                    <a:pt x="705" y="3328"/>
                    <a:pt x="1049" y="3230"/>
                  </a:cubicBezTo>
                  <a:cubicBezTo>
                    <a:pt x="1672" y="3050"/>
                    <a:pt x="1656" y="2755"/>
                    <a:pt x="1639" y="2279"/>
                  </a:cubicBezTo>
                  <a:cubicBezTo>
                    <a:pt x="1626" y="1901"/>
                    <a:pt x="1790" y="1868"/>
                    <a:pt x="1849" y="1868"/>
                  </a:cubicBezTo>
                  <a:cubicBezTo>
                    <a:pt x="1861" y="1868"/>
                    <a:pt x="1869" y="1870"/>
                    <a:pt x="1869" y="1870"/>
                  </a:cubicBezTo>
                  <a:cubicBezTo>
                    <a:pt x="1877" y="1869"/>
                    <a:pt x="1886" y="1868"/>
                    <a:pt x="1894" y="1868"/>
                  </a:cubicBezTo>
                  <a:cubicBezTo>
                    <a:pt x="2160" y="1868"/>
                    <a:pt x="2097" y="2387"/>
                    <a:pt x="2065" y="2689"/>
                  </a:cubicBezTo>
                  <a:cubicBezTo>
                    <a:pt x="1967" y="3214"/>
                    <a:pt x="2115" y="3755"/>
                    <a:pt x="2492" y="4164"/>
                  </a:cubicBezTo>
                  <a:cubicBezTo>
                    <a:pt x="2733" y="4428"/>
                    <a:pt x="3054" y="4518"/>
                    <a:pt x="3373" y="4518"/>
                  </a:cubicBezTo>
                  <a:cubicBezTo>
                    <a:pt x="3766" y="4518"/>
                    <a:pt x="4157" y="4381"/>
                    <a:pt x="4393" y="4263"/>
                  </a:cubicBezTo>
                  <a:cubicBezTo>
                    <a:pt x="4504" y="4217"/>
                    <a:pt x="4617" y="4195"/>
                    <a:pt x="4729" y="4195"/>
                  </a:cubicBezTo>
                  <a:cubicBezTo>
                    <a:pt x="4899" y="4195"/>
                    <a:pt x="5064" y="4246"/>
                    <a:pt x="5213" y="4345"/>
                  </a:cubicBezTo>
                  <a:cubicBezTo>
                    <a:pt x="5081" y="3460"/>
                    <a:pt x="4639" y="3197"/>
                    <a:pt x="4016" y="3132"/>
                  </a:cubicBezTo>
                  <a:cubicBezTo>
                    <a:pt x="3377" y="3066"/>
                    <a:pt x="2524" y="2853"/>
                    <a:pt x="2197" y="1771"/>
                  </a:cubicBezTo>
                  <a:cubicBezTo>
                    <a:pt x="1852" y="690"/>
                    <a:pt x="2180" y="1"/>
                    <a:pt x="21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5" name="Google Shape;3985;p5"/>
            <p:cNvSpPr/>
            <p:nvPr/>
          </p:nvSpPr>
          <p:spPr>
            <a:xfrm>
              <a:off x="6314251" y="5166279"/>
              <a:ext cx="42853" cy="64785"/>
            </a:xfrm>
            <a:custGeom>
              <a:avLst/>
              <a:gdLst/>
              <a:ahLst/>
              <a:cxnLst/>
              <a:rect l="l" t="t" r="r" b="b"/>
              <a:pathLst>
                <a:path w="1313" h="1985" extrusionOk="0">
                  <a:moveTo>
                    <a:pt x="968" y="1"/>
                  </a:moveTo>
                  <a:cubicBezTo>
                    <a:pt x="968" y="1"/>
                    <a:pt x="951" y="83"/>
                    <a:pt x="509" y="345"/>
                  </a:cubicBezTo>
                  <a:cubicBezTo>
                    <a:pt x="165" y="525"/>
                    <a:pt x="1" y="919"/>
                    <a:pt x="115" y="1296"/>
                  </a:cubicBezTo>
                  <a:cubicBezTo>
                    <a:pt x="181" y="1509"/>
                    <a:pt x="230" y="1755"/>
                    <a:pt x="263" y="1984"/>
                  </a:cubicBezTo>
                  <a:cubicBezTo>
                    <a:pt x="263" y="1984"/>
                    <a:pt x="263" y="1837"/>
                    <a:pt x="787" y="1542"/>
                  </a:cubicBezTo>
                  <a:cubicBezTo>
                    <a:pt x="1312" y="1263"/>
                    <a:pt x="1099" y="837"/>
                    <a:pt x="1017" y="558"/>
                  </a:cubicBezTo>
                  <a:cubicBezTo>
                    <a:pt x="968" y="378"/>
                    <a:pt x="935" y="181"/>
                    <a:pt x="96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6" name="Google Shape;3986;p5"/>
            <p:cNvSpPr/>
            <p:nvPr/>
          </p:nvSpPr>
          <p:spPr>
            <a:xfrm>
              <a:off x="6128609" y="4885074"/>
              <a:ext cx="225819" cy="159467"/>
            </a:xfrm>
            <a:custGeom>
              <a:avLst/>
              <a:gdLst/>
              <a:ahLst/>
              <a:cxnLst/>
              <a:rect l="l" t="t" r="r" b="b"/>
              <a:pathLst>
                <a:path w="6919" h="4886" extrusionOk="0">
                  <a:moveTo>
                    <a:pt x="4978" y="1"/>
                  </a:moveTo>
                  <a:cubicBezTo>
                    <a:pt x="4754" y="1"/>
                    <a:pt x="4504" y="53"/>
                    <a:pt x="4230" y="175"/>
                  </a:cubicBezTo>
                  <a:cubicBezTo>
                    <a:pt x="2771" y="831"/>
                    <a:pt x="3033" y="3306"/>
                    <a:pt x="4771" y="3667"/>
                  </a:cubicBezTo>
                  <a:cubicBezTo>
                    <a:pt x="4984" y="3699"/>
                    <a:pt x="5181" y="3732"/>
                    <a:pt x="5361" y="3749"/>
                  </a:cubicBezTo>
                  <a:cubicBezTo>
                    <a:pt x="4902" y="3831"/>
                    <a:pt x="4459" y="3978"/>
                    <a:pt x="4050" y="4191"/>
                  </a:cubicBezTo>
                  <a:cubicBezTo>
                    <a:pt x="3886" y="4273"/>
                    <a:pt x="3656" y="4339"/>
                    <a:pt x="3607" y="4355"/>
                  </a:cubicBezTo>
                  <a:cubicBezTo>
                    <a:pt x="3153" y="4527"/>
                    <a:pt x="2723" y="4603"/>
                    <a:pt x="2336" y="4603"/>
                  </a:cubicBezTo>
                  <a:cubicBezTo>
                    <a:pt x="1507" y="4603"/>
                    <a:pt x="870" y="4256"/>
                    <a:pt x="591" y="3765"/>
                  </a:cubicBezTo>
                  <a:cubicBezTo>
                    <a:pt x="362" y="3355"/>
                    <a:pt x="345" y="2863"/>
                    <a:pt x="558" y="2454"/>
                  </a:cubicBezTo>
                  <a:cubicBezTo>
                    <a:pt x="558" y="2437"/>
                    <a:pt x="575" y="2437"/>
                    <a:pt x="575" y="2421"/>
                  </a:cubicBezTo>
                  <a:cubicBezTo>
                    <a:pt x="779" y="2106"/>
                    <a:pt x="1115" y="1959"/>
                    <a:pt x="1430" y="1959"/>
                  </a:cubicBezTo>
                  <a:cubicBezTo>
                    <a:pt x="1723" y="1959"/>
                    <a:pt x="1998" y="2086"/>
                    <a:pt x="2132" y="2323"/>
                  </a:cubicBezTo>
                  <a:cubicBezTo>
                    <a:pt x="2230" y="2454"/>
                    <a:pt x="2296" y="2618"/>
                    <a:pt x="2296" y="2798"/>
                  </a:cubicBezTo>
                  <a:cubicBezTo>
                    <a:pt x="2296" y="2945"/>
                    <a:pt x="2230" y="3093"/>
                    <a:pt x="2132" y="3208"/>
                  </a:cubicBezTo>
                  <a:cubicBezTo>
                    <a:pt x="2017" y="3304"/>
                    <a:pt x="1955" y="3335"/>
                    <a:pt x="1924" y="3335"/>
                  </a:cubicBezTo>
                  <a:cubicBezTo>
                    <a:pt x="1898" y="3335"/>
                    <a:pt x="1895" y="3312"/>
                    <a:pt x="1902" y="3290"/>
                  </a:cubicBezTo>
                  <a:cubicBezTo>
                    <a:pt x="2018" y="3030"/>
                    <a:pt x="1727" y="2861"/>
                    <a:pt x="1474" y="2861"/>
                  </a:cubicBezTo>
                  <a:cubicBezTo>
                    <a:pt x="1295" y="2861"/>
                    <a:pt x="1135" y="2945"/>
                    <a:pt x="1148" y="3142"/>
                  </a:cubicBezTo>
                  <a:cubicBezTo>
                    <a:pt x="1137" y="3417"/>
                    <a:pt x="1376" y="3544"/>
                    <a:pt x="1629" y="3544"/>
                  </a:cubicBezTo>
                  <a:cubicBezTo>
                    <a:pt x="1754" y="3544"/>
                    <a:pt x="1881" y="3513"/>
                    <a:pt x="1984" y="3454"/>
                  </a:cubicBezTo>
                  <a:lnTo>
                    <a:pt x="2017" y="3437"/>
                  </a:lnTo>
                  <a:cubicBezTo>
                    <a:pt x="2050" y="3421"/>
                    <a:pt x="2066" y="3404"/>
                    <a:pt x="2083" y="3388"/>
                  </a:cubicBezTo>
                  <a:cubicBezTo>
                    <a:pt x="2394" y="3093"/>
                    <a:pt x="2427" y="2634"/>
                    <a:pt x="2181" y="2290"/>
                  </a:cubicBezTo>
                  <a:cubicBezTo>
                    <a:pt x="2043" y="2021"/>
                    <a:pt x="1726" y="1874"/>
                    <a:pt x="1389" y="1874"/>
                  </a:cubicBezTo>
                  <a:cubicBezTo>
                    <a:pt x="1047" y="1874"/>
                    <a:pt x="683" y="2025"/>
                    <a:pt x="460" y="2355"/>
                  </a:cubicBezTo>
                  <a:cubicBezTo>
                    <a:pt x="1" y="2962"/>
                    <a:pt x="132" y="4126"/>
                    <a:pt x="935" y="4585"/>
                  </a:cubicBezTo>
                  <a:cubicBezTo>
                    <a:pt x="1279" y="4785"/>
                    <a:pt x="1661" y="4886"/>
                    <a:pt x="2059" y="4886"/>
                  </a:cubicBezTo>
                  <a:cubicBezTo>
                    <a:pt x="2116" y="4886"/>
                    <a:pt x="2173" y="4884"/>
                    <a:pt x="2230" y="4880"/>
                  </a:cubicBezTo>
                  <a:cubicBezTo>
                    <a:pt x="3132" y="4863"/>
                    <a:pt x="3853" y="4371"/>
                    <a:pt x="5017" y="4011"/>
                  </a:cubicBezTo>
                  <a:cubicBezTo>
                    <a:pt x="5459" y="3896"/>
                    <a:pt x="5885" y="3831"/>
                    <a:pt x="6328" y="3798"/>
                  </a:cubicBezTo>
                  <a:cubicBezTo>
                    <a:pt x="6541" y="3781"/>
                    <a:pt x="6738" y="3732"/>
                    <a:pt x="6918" y="3634"/>
                  </a:cubicBezTo>
                  <a:lnTo>
                    <a:pt x="6918" y="3634"/>
                  </a:lnTo>
                  <a:cubicBezTo>
                    <a:pt x="6918" y="3634"/>
                    <a:pt x="6795" y="3663"/>
                    <a:pt x="6639" y="3663"/>
                  </a:cubicBezTo>
                  <a:cubicBezTo>
                    <a:pt x="6484" y="3663"/>
                    <a:pt x="6295" y="3634"/>
                    <a:pt x="6164" y="3519"/>
                  </a:cubicBezTo>
                  <a:cubicBezTo>
                    <a:pt x="5902" y="3273"/>
                    <a:pt x="5918" y="3372"/>
                    <a:pt x="5623" y="3290"/>
                  </a:cubicBezTo>
                  <a:cubicBezTo>
                    <a:pt x="5459" y="3240"/>
                    <a:pt x="5344" y="3093"/>
                    <a:pt x="5361" y="2913"/>
                  </a:cubicBezTo>
                  <a:lnTo>
                    <a:pt x="5361" y="2913"/>
                  </a:lnTo>
                  <a:cubicBezTo>
                    <a:pt x="5148" y="3077"/>
                    <a:pt x="5115" y="3372"/>
                    <a:pt x="5263" y="3585"/>
                  </a:cubicBezTo>
                  <a:cubicBezTo>
                    <a:pt x="5263" y="3585"/>
                    <a:pt x="4558" y="3585"/>
                    <a:pt x="4377" y="3208"/>
                  </a:cubicBezTo>
                  <a:cubicBezTo>
                    <a:pt x="4197" y="2831"/>
                    <a:pt x="4410" y="2847"/>
                    <a:pt x="4558" y="2765"/>
                  </a:cubicBezTo>
                  <a:cubicBezTo>
                    <a:pt x="4689" y="2667"/>
                    <a:pt x="4738" y="2536"/>
                    <a:pt x="4590" y="2323"/>
                  </a:cubicBezTo>
                  <a:cubicBezTo>
                    <a:pt x="4443" y="2126"/>
                    <a:pt x="4459" y="1749"/>
                    <a:pt x="4722" y="1749"/>
                  </a:cubicBezTo>
                  <a:cubicBezTo>
                    <a:pt x="4644" y="1580"/>
                    <a:pt x="4483" y="1483"/>
                    <a:pt x="4313" y="1483"/>
                  </a:cubicBezTo>
                  <a:cubicBezTo>
                    <a:pt x="4269" y="1483"/>
                    <a:pt x="4225" y="1489"/>
                    <a:pt x="4181" y="1503"/>
                  </a:cubicBezTo>
                  <a:cubicBezTo>
                    <a:pt x="3738" y="1569"/>
                    <a:pt x="3738" y="2175"/>
                    <a:pt x="3738" y="2175"/>
                  </a:cubicBezTo>
                  <a:cubicBezTo>
                    <a:pt x="3738" y="2175"/>
                    <a:pt x="3443" y="1421"/>
                    <a:pt x="3918" y="1044"/>
                  </a:cubicBezTo>
                  <a:cubicBezTo>
                    <a:pt x="4108" y="899"/>
                    <a:pt x="4258" y="844"/>
                    <a:pt x="4375" y="844"/>
                  </a:cubicBezTo>
                  <a:cubicBezTo>
                    <a:pt x="4563" y="844"/>
                    <a:pt x="4665" y="985"/>
                    <a:pt x="4705" y="1126"/>
                  </a:cubicBezTo>
                  <a:cubicBezTo>
                    <a:pt x="4758" y="1311"/>
                    <a:pt x="4865" y="1465"/>
                    <a:pt x="5008" y="1465"/>
                  </a:cubicBezTo>
                  <a:cubicBezTo>
                    <a:pt x="5041" y="1465"/>
                    <a:pt x="5077" y="1456"/>
                    <a:pt x="5115" y="1437"/>
                  </a:cubicBezTo>
                  <a:cubicBezTo>
                    <a:pt x="5259" y="1371"/>
                    <a:pt x="5373" y="1267"/>
                    <a:pt x="5467" y="1267"/>
                  </a:cubicBezTo>
                  <a:cubicBezTo>
                    <a:pt x="5512" y="1267"/>
                    <a:pt x="5553" y="1291"/>
                    <a:pt x="5590" y="1355"/>
                  </a:cubicBezTo>
                  <a:cubicBezTo>
                    <a:pt x="5705" y="1601"/>
                    <a:pt x="5607" y="1896"/>
                    <a:pt x="5361" y="2011"/>
                  </a:cubicBezTo>
                  <a:cubicBezTo>
                    <a:pt x="5361" y="2011"/>
                    <a:pt x="5367" y="2011"/>
                    <a:pt x="5377" y="2011"/>
                  </a:cubicBezTo>
                  <a:cubicBezTo>
                    <a:pt x="5485" y="2011"/>
                    <a:pt x="6095" y="1984"/>
                    <a:pt x="6230" y="1372"/>
                  </a:cubicBezTo>
                  <a:cubicBezTo>
                    <a:pt x="6334" y="822"/>
                    <a:pt x="5864" y="1"/>
                    <a:pt x="49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7" name="Google Shape;3987;p5"/>
            <p:cNvSpPr/>
            <p:nvPr/>
          </p:nvSpPr>
          <p:spPr>
            <a:xfrm>
              <a:off x="6092773" y="4970486"/>
              <a:ext cx="151960" cy="108095"/>
            </a:xfrm>
            <a:custGeom>
              <a:avLst/>
              <a:gdLst/>
              <a:ahLst/>
              <a:cxnLst/>
              <a:rect l="l" t="t" r="r" b="b"/>
              <a:pathLst>
                <a:path w="4656" h="3312" extrusionOk="0">
                  <a:moveTo>
                    <a:pt x="837" y="1"/>
                  </a:moveTo>
                  <a:cubicBezTo>
                    <a:pt x="837" y="1"/>
                    <a:pt x="1" y="919"/>
                    <a:pt x="558" y="1722"/>
                  </a:cubicBezTo>
                  <a:cubicBezTo>
                    <a:pt x="869" y="2181"/>
                    <a:pt x="1378" y="2459"/>
                    <a:pt x="1935" y="2492"/>
                  </a:cubicBezTo>
                  <a:cubicBezTo>
                    <a:pt x="1869" y="2492"/>
                    <a:pt x="1476" y="2492"/>
                    <a:pt x="1296" y="2722"/>
                  </a:cubicBezTo>
                  <a:cubicBezTo>
                    <a:pt x="1181" y="2885"/>
                    <a:pt x="1115" y="3099"/>
                    <a:pt x="1148" y="3312"/>
                  </a:cubicBezTo>
                  <a:cubicBezTo>
                    <a:pt x="1199" y="3223"/>
                    <a:pt x="1288" y="3164"/>
                    <a:pt x="1387" y="3164"/>
                  </a:cubicBezTo>
                  <a:cubicBezTo>
                    <a:pt x="1416" y="3164"/>
                    <a:pt x="1446" y="3169"/>
                    <a:pt x="1476" y="3180"/>
                  </a:cubicBezTo>
                  <a:cubicBezTo>
                    <a:pt x="1590" y="3215"/>
                    <a:pt x="1750" y="3288"/>
                    <a:pt x="1932" y="3288"/>
                  </a:cubicBezTo>
                  <a:cubicBezTo>
                    <a:pt x="2092" y="3288"/>
                    <a:pt x="2267" y="3233"/>
                    <a:pt x="2443" y="3049"/>
                  </a:cubicBezTo>
                  <a:cubicBezTo>
                    <a:pt x="2820" y="2640"/>
                    <a:pt x="3312" y="2869"/>
                    <a:pt x="4656" y="2164"/>
                  </a:cubicBezTo>
                  <a:cubicBezTo>
                    <a:pt x="4656" y="2164"/>
                    <a:pt x="4656" y="2164"/>
                    <a:pt x="4655" y="2164"/>
                  </a:cubicBezTo>
                  <a:cubicBezTo>
                    <a:pt x="4631" y="2164"/>
                    <a:pt x="3916" y="2456"/>
                    <a:pt x="3115" y="2456"/>
                  </a:cubicBezTo>
                  <a:cubicBezTo>
                    <a:pt x="2651" y="2456"/>
                    <a:pt x="2159" y="2358"/>
                    <a:pt x="1755" y="2049"/>
                  </a:cubicBezTo>
                  <a:cubicBezTo>
                    <a:pt x="1099" y="1574"/>
                    <a:pt x="755" y="787"/>
                    <a:pt x="8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8" name="Google Shape;3988;p5"/>
            <p:cNvSpPr/>
            <p:nvPr/>
          </p:nvSpPr>
          <p:spPr>
            <a:xfrm>
              <a:off x="6292873" y="4728186"/>
              <a:ext cx="145008" cy="204898"/>
            </a:xfrm>
            <a:custGeom>
              <a:avLst/>
              <a:gdLst/>
              <a:ahLst/>
              <a:cxnLst/>
              <a:rect l="l" t="t" r="r" b="b"/>
              <a:pathLst>
                <a:path w="4443" h="6278" extrusionOk="0">
                  <a:moveTo>
                    <a:pt x="2632" y="1"/>
                  </a:moveTo>
                  <a:cubicBezTo>
                    <a:pt x="2136" y="1"/>
                    <a:pt x="1621" y="203"/>
                    <a:pt x="1279" y="606"/>
                  </a:cubicBezTo>
                  <a:cubicBezTo>
                    <a:pt x="0" y="2245"/>
                    <a:pt x="902" y="4261"/>
                    <a:pt x="1656" y="5113"/>
                  </a:cubicBezTo>
                  <a:cubicBezTo>
                    <a:pt x="2082" y="5638"/>
                    <a:pt x="2639" y="6031"/>
                    <a:pt x="3262" y="6277"/>
                  </a:cubicBezTo>
                  <a:cubicBezTo>
                    <a:pt x="2688" y="6015"/>
                    <a:pt x="2180" y="5622"/>
                    <a:pt x="1770" y="5130"/>
                  </a:cubicBezTo>
                  <a:cubicBezTo>
                    <a:pt x="1492" y="4736"/>
                    <a:pt x="1295" y="4310"/>
                    <a:pt x="1164" y="3851"/>
                  </a:cubicBezTo>
                  <a:cubicBezTo>
                    <a:pt x="1016" y="3310"/>
                    <a:pt x="951" y="2753"/>
                    <a:pt x="1000" y="2212"/>
                  </a:cubicBezTo>
                  <a:cubicBezTo>
                    <a:pt x="1131" y="737"/>
                    <a:pt x="1967" y="180"/>
                    <a:pt x="2721" y="163"/>
                  </a:cubicBezTo>
                  <a:cubicBezTo>
                    <a:pt x="3065" y="163"/>
                    <a:pt x="3393" y="294"/>
                    <a:pt x="3639" y="557"/>
                  </a:cubicBezTo>
                  <a:cubicBezTo>
                    <a:pt x="4278" y="1098"/>
                    <a:pt x="3934" y="2032"/>
                    <a:pt x="3393" y="2261"/>
                  </a:cubicBezTo>
                  <a:cubicBezTo>
                    <a:pt x="3274" y="2329"/>
                    <a:pt x="3143" y="2362"/>
                    <a:pt x="3009" y="2362"/>
                  </a:cubicBezTo>
                  <a:cubicBezTo>
                    <a:pt x="2884" y="2362"/>
                    <a:pt x="2758" y="2333"/>
                    <a:pt x="2639" y="2278"/>
                  </a:cubicBezTo>
                  <a:cubicBezTo>
                    <a:pt x="2475" y="2196"/>
                    <a:pt x="2360" y="2015"/>
                    <a:pt x="2328" y="1819"/>
                  </a:cubicBezTo>
                  <a:cubicBezTo>
                    <a:pt x="2334" y="1732"/>
                    <a:pt x="2361" y="1711"/>
                    <a:pt x="2408" y="1711"/>
                  </a:cubicBezTo>
                  <a:cubicBezTo>
                    <a:pt x="2454" y="1711"/>
                    <a:pt x="2519" y="1731"/>
                    <a:pt x="2602" y="1731"/>
                  </a:cubicBezTo>
                  <a:cubicBezTo>
                    <a:pt x="2660" y="1731"/>
                    <a:pt x="2727" y="1721"/>
                    <a:pt x="2803" y="1688"/>
                  </a:cubicBezTo>
                  <a:cubicBezTo>
                    <a:pt x="3016" y="1573"/>
                    <a:pt x="3049" y="1294"/>
                    <a:pt x="2885" y="1130"/>
                  </a:cubicBezTo>
                  <a:cubicBezTo>
                    <a:pt x="2817" y="1056"/>
                    <a:pt x="2717" y="1016"/>
                    <a:pt x="2614" y="1016"/>
                  </a:cubicBezTo>
                  <a:cubicBezTo>
                    <a:pt x="2419" y="1016"/>
                    <a:pt x="2212" y="1159"/>
                    <a:pt x="2180" y="1491"/>
                  </a:cubicBezTo>
                  <a:cubicBezTo>
                    <a:pt x="2147" y="1737"/>
                    <a:pt x="2213" y="1983"/>
                    <a:pt x="2377" y="2147"/>
                  </a:cubicBezTo>
                  <a:lnTo>
                    <a:pt x="2442" y="2212"/>
                  </a:lnTo>
                  <a:cubicBezTo>
                    <a:pt x="2459" y="2229"/>
                    <a:pt x="2475" y="2245"/>
                    <a:pt x="2508" y="2261"/>
                  </a:cubicBezTo>
                  <a:lnTo>
                    <a:pt x="2541" y="2294"/>
                  </a:lnTo>
                  <a:lnTo>
                    <a:pt x="2590" y="2327"/>
                  </a:lnTo>
                  <a:lnTo>
                    <a:pt x="2623" y="2343"/>
                  </a:lnTo>
                  <a:cubicBezTo>
                    <a:pt x="2746" y="2409"/>
                    <a:pt x="2881" y="2442"/>
                    <a:pt x="3018" y="2442"/>
                  </a:cubicBezTo>
                  <a:cubicBezTo>
                    <a:pt x="3155" y="2442"/>
                    <a:pt x="3295" y="2409"/>
                    <a:pt x="3426" y="2343"/>
                  </a:cubicBezTo>
                  <a:cubicBezTo>
                    <a:pt x="4016" y="2130"/>
                    <a:pt x="4442" y="1081"/>
                    <a:pt x="3754" y="458"/>
                  </a:cubicBezTo>
                  <a:cubicBezTo>
                    <a:pt x="3479" y="153"/>
                    <a:pt x="3063" y="1"/>
                    <a:pt x="26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9" name="Google Shape;3989;p5"/>
            <p:cNvSpPr/>
            <p:nvPr/>
          </p:nvSpPr>
          <p:spPr>
            <a:xfrm>
              <a:off x="1188173" y="-173412"/>
              <a:ext cx="277125" cy="332413"/>
            </a:xfrm>
            <a:custGeom>
              <a:avLst/>
              <a:gdLst/>
              <a:ahLst/>
              <a:cxnLst/>
              <a:rect l="l" t="t" r="r" b="b"/>
              <a:pathLst>
                <a:path w="8491" h="10185" extrusionOk="0">
                  <a:moveTo>
                    <a:pt x="6298" y="1"/>
                  </a:moveTo>
                  <a:cubicBezTo>
                    <a:pt x="6096" y="1"/>
                    <a:pt x="5891" y="23"/>
                    <a:pt x="5688" y="71"/>
                  </a:cubicBezTo>
                  <a:cubicBezTo>
                    <a:pt x="4491" y="334"/>
                    <a:pt x="3737" y="1579"/>
                    <a:pt x="3508" y="2841"/>
                  </a:cubicBezTo>
                  <a:cubicBezTo>
                    <a:pt x="3491" y="2858"/>
                    <a:pt x="3491" y="2858"/>
                    <a:pt x="3491" y="2874"/>
                  </a:cubicBezTo>
                  <a:cubicBezTo>
                    <a:pt x="3262" y="4169"/>
                    <a:pt x="3508" y="5382"/>
                    <a:pt x="3442" y="6497"/>
                  </a:cubicBezTo>
                  <a:cubicBezTo>
                    <a:pt x="3508" y="7480"/>
                    <a:pt x="3147" y="8447"/>
                    <a:pt x="2442" y="9136"/>
                  </a:cubicBezTo>
                  <a:cubicBezTo>
                    <a:pt x="1770" y="9758"/>
                    <a:pt x="902" y="10119"/>
                    <a:pt x="0" y="10185"/>
                  </a:cubicBezTo>
                  <a:cubicBezTo>
                    <a:pt x="918" y="10152"/>
                    <a:pt x="1803" y="9808"/>
                    <a:pt x="2508" y="9201"/>
                  </a:cubicBezTo>
                  <a:cubicBezTo>
                    <a:pt x="3245" y="8496"/>
                    <a:pt x="3639" y="7513"/>
                    <a:pt x="3590" y="6497"/>
                  </a:cubicBezTo>
                  <a:cubicBezTo>
                    <a:pt x="3655" y="5382"/>
                    <a:pt x="3426" y="4136"/>
                    <a:pt x="3655" y="2891"/>
                  </a:cubicBezTo>
                  <a:cubicBezTo>
                    <a:pt x="3655" y="2874"/>
                    <a:pt x="3655" y="2874"/>
                    <a:pt x="3655" y="2874"/>
                  </a:cubicBezTo>
                  <a:cubicBezTo>
                    <a:pt x="3901" y="1645"/>
                    <a:pt x="4606" y="481"/>
                    <a:pt x="5704" y="219"/>
                  </a:cubicBezTo>
                  <a:cubicBezTo>
                    <a:pt x="5835" y="186"/>
                    <a:pt x="5966" y="170"/>
                    <a:pt x="6098" y="153"/>
                  </a:cubicBezTo>
                  <a:cubicBezTo>
                    <a:pt x="6142" y="150"/>
                    <a:pt x="6187" y="148"/>
                    <a:pt x="6232" y="148"/>
                  </a:cubicBezTo>
                  <a:cubicBezTo>
                    <a:pt x="6629" y="148"/>
                    <a:pt x="7019" y="278"/>
                    <a:pt x="7343" y="514"/>
                  </a:cubicBezTo>
                  <a:cubicBezTo>
                    <a:pt x="8048" y="1088"/>
                    <a:pt x="7950" y="2317"/>
                    <a:pt x="7540" y="2710"/>
                  </a:cubicBezTo>
                  <a:cubicBezTo>
                    <a:pt x="7474" y="2759"/>
                    <a:pt x="7392" y="2825"/>
                    <a:pt x="7311" y="2858"/>
                  </a:cubicBezTo>
                  <a:cubicBezTo>
                    <a:pt x="7196" y="2923"/>
                    <a:pt x="7065" y="2956"/>
                    <a:pt x="6934" y="2956"/>
                  </a:cubicBezTo>
                  <a:cubicBezTo>
                    <a:pt x="6802" y="2956"/>
                    <a:pt x="6671" y="2923"/>
                    <a:pt x="6557" y="2858"/>
                  </a:cubicBezTo>
                  <a:cubicBezTo>
                    <a:pt x="6475" y="2809"/>
                    <a:pt x="6409" y="2743"/>
                    <a:pt x="6376" y="2661"/>
                  </a:cubicBezTo>
                  <a:lnTo>
                    <a:pt x="6376" y="2661"/>
                  </a:lnTo>
                  <a:cubicBezTo>
                    <a:pt x="6376" y="2661"/>
                    <a:pt x="6401" y="2664"/>
                    <a:pt x="6439" y="2664"/>
                  </a:cubicBezTo>
                  <a:cubicBezTo>
                    <a:pt x="6569" y="2664"/>
                    <a:pt x="6858" y="2635"/>
                    <a:pt x="6934" y="2382"/>
                  </a:cubicBezTo>
                  <a:cubicBezTo>
                    <a:pt x="7065" y="2071"/>
                    <a:pt x="6868" y="1727"/>
                    <a:pt x="6540" y="1661"/>
                  </a:cubicBezTo>
                  <a:cubicBezTo>
                    <a:pt x="6484" y="1645"/>
                    <a:pt x="6429" y="1638"/>
                    <a:pt x="6376" y="1638"/>
                  </a:cubicBezTo>
                  <a:cubicBezTo>
                    <a:pt x="5990" y="1638"/>
                    <a:pt x="5691" y="2028"/>
                    <a:pt x="5835" y="2432"/>
                  </a:cubicBezTo>
                  <a:cubicBezTo>
                    <a:pt x="5884" y="2612"/>
                    <a:pt x="5999" y="2759"/>
                    <a:pt x="6163" y="2858"/>
                  </a:cubicBezTo>
                  <a:cubicBezTo>
                    <a:pt x="6410" y="3020"/>
                    <a:pt x="6693" y="3102"/>
                    <a:pt x="6975" y="3102"/>
                  </a:cubicBezTo>
                  <a:cubicBezTo>
                    <a:pt x="7234" y="3102"/>
                    <a:pt x="7492" y="3032"/>
                    <a:pt x="7720" y="2891"/>
                  </a:cubicBezTo>
                  <a:lnTo>
                    <a:pt x="7769" y="2858"/>
                  </a:lnTo>
                  <a:cubicBezTo>
                    <a:pt x="8294" y="2464"/>
                    <a:pt x="8491" y="1776"/>
                    <a:pt x="8245" y="1169"/>
                  </a:cubicBezTo>
                  <a:cubicBezTo>
                    <a:pt x="8030" y="459"/>
                    <a:pt x="7202" y="1"/>
                    <a:pt x="629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0" name="Google Shape;3990;p5"/>
            <p:cNvSpPr/>
            <p:nvPr/>
          </p:nvSpPr>
          <p:spPr>
            <a:xfrm>
              <a:off x="1326164" y="-126610"/>
              <a:ext cx="76013" cy="68800"/>
            </a:xfrm>
            <a:custGeom>
              <a:avLst/>
              <a:gdLst/>
              <a:ahLst/>
              <a:cxnLst/>
              <a:rect l="l" t="t" r="r" b="b"/>
              <a:pathLst>
                <a:path w="2329" h="2108" extrusionOk="0">
                  <a:moveTo>
                    <a:pt x="540" y="1"/>
                  </a:moveTo>
                  <a:cubicBezTo>
                    <a:pt x="468" y="1"/>
                    <a:pt x="392" y="11"/>
                    <a:pt x="312" y="31"/>
                  </a:cubicBezTo>
                  <a:cubicBezTo>
                    <a:pt x="427" y="96"/>
                    <a:pt x="460" y="276"/>
                    <a:pt x="362" y="391"/>
                  </a:cubicBezTo>
                  <a:cubicBezTo>
                    <a:pt x="247" y="555"/>
                    <a:pt x="1" y="998"/>
                    <a:pt x="132" y="1440"/>
                  </a:cubicBezTo>
                  <a:cubicBezTo>
                    <a:pt x="165" y="1604"/>
                    <a:pt x="263" y="1752"/>
                    <a:pt x="378" y="1866"/>
                  </a:cubicBezTo>
                  <a:cubicBezTo>
                    <a:pt x="563" y="2046"/>
                    <a:pt x="818" y="2108"/>
                    <a:pt x="1084" y="2108"/>
                  </a:cubicBezTo>
                  <a:cubicBezTo>
                    <a:pt x="1619" y="2108"/>
                    <a:pt x="2197" y="1856"/>
                    <a:pt x="2329" y="1801"/>
                  </a:cubicBezTo>
                  <a:lnTo>
                    <a:pt x="2329" y="1801"/>
                  </a:lnTo>
                  <a:cubicBezTo>
                    <a:pt x="2329" y="1801"/>
                    <a:pt x="2298" y="1804"/>
                    <a:pt x="2247" y="1804"/>
                  </a:cubicBezTo>
                  <a:cubicBezTo>
                    <a:pt x="2083" y="1804"/>
                    <a:pt x="1710" y="1766"/>
                    <a:pt x="1509" y="1440"/>
                  </a:cubicBezTo>
                  <a:cubicBezTo>
                    <a:pt x="1443" y="1325"/>
                    <a:pt x="1411" y="1211"/>
                    <a:pt x="1394" y="1096"/>
                  </a:cubicBezTo>
                  <a:cubicBezTo>
                    <a:pt x="1309" y="401"/>
                    <a:pt x="1003" y="1"/>
                    <a:pt x="54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1" name="Google Shape;3991;p5"/>
            <p:cNvSpPr/>
            <p:nvPr/>
          </p:nvSpPr>
          <p:spPr>
            <a:xfrm>
              <a:off x="1437980" y="-172270"/>
              <a:ext cx="96868" cy="63708"/>
            </a:xfrm>
            <a:custGeom>
              <a:avLst/>
              <a:gdLst/>
              <a:ahLst/>
              <a:cxnLst/>
              <a:rect l="l" t="t" r="r" b="b"/>
              <a:pathLst>
                <a:path w="2968" h="1952" extrusionOk="0">
                  <a:moveTo>
                    <a:pt x="915" y="0"/>
                  </a:moveTo>
                  <a:cubicBezTo>
                    <a:pt x="652" y="0"/>
                    <a:pt x="349" y="26"/>
                    <a:pt x="1" y="85"/>
                  </a:cubicBezTo>
                  <a:cubicBezTo>
                    <a:pt x="411" y="151"/>
                    <a:pt x="755" y="413"/>
                    <a:pt x="919" y="807"/>
                  </a:cubicBezTo>
                  <a:cubicBezTo>
                    <a:pt x="1124" y="1308"/>
                    <a:pt x="1482" y="1951"/>
                    <a:pt x="2244" y="1951"/>
                  </a:cubicBezTo>
                  <a:cubicBezTo>
                    <a:pt x="2453" y="1951"/>
                    <a:pt x="2692" y="1903"/>
                    <a:pt x="2968" y="1790"/>
                  </a:cubicBezTo>
                  <a:cubicBezTo>
                    <a:pt x="2787" y="1725"/>
                    <a:pt x="2673" y="1561"/>
                    <a:pt x="2673" y="1380"/>
                  </a:cubicBezTo>
                  <a:cubicBezTo>
                    <a:pt x="2673" y="1096"/>
                    <a:pt x="2623" y="0"/>
                    <a:pt x="9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2" name="Google Shape;3992;p5"/>
            <p:cNvSpPr/>
            <p:nvPr/>
          </p:nvSpPr>
          <p:spPr>
            <a:xfrm>
              <a:off x="1524665" y="-172857"/>
              <a:ext cx="47096" cy="36946"/>
            </a:xfrm>
            <a:custGeom>
              <a:avLst/>
              <a:gdLst/>
              <a:ahLst/>
              <a:cxnLst/>
              <a:rect l="l" t="t" r="r" b="b"/>
              <a:pathLst>
                <a:path w="1443" h="1132" extrusionOk="0">
                  <a:moveTo>
                    <a:pt x="959" y="0"/>
                  </a:moveTo>
                  <a:cubicBezTo>
                    <a:pt x="781" y="0"/>
                    <a:pt x="623" y="142"/>
                    <a:pt x="623" y="333"/>
                  </a:cubicBezTo>
                  <a:cubicBezTo>
                    <a:pt x="623" y="496"/>
                    <a:pt x="756" y="601"/>
                    <a:pt x="897" y="601"/>
                  </a:cubicBezTo>
                  <a:cubicBezTo>
                    <a:pt x="955" y="601"/>
                    <a:pt x="1013" y="584"/>
                    <a:pt x="1066" y="546"/>
                  </a:cubicBezTo>
                  <a:cubicBezTo>
                    <a:pt x="1066" y="546"/>
                    <a:pt x="1180" y="366"/>
                    <a:pt x="1066" y="300"/>
                  </a:cubicBezTo>
                  <a:cubicBezTo>
                    <a:pt x="1037" y="284"/>
                    <a:pt x="1010" y="277"/>
                    <a:pt x="987" y="277"/>
                  </a:cubicBezTo>
                  <a:cubicBezTo>
                    <a:pt x="916" y="277"/>
                    <a:pt x="873" y="341"/>
                    <a:pt x="885" y="415"/>
                  </a:cubicBezTo>
                  <a:cubicBezTo>
                    <a:pt x="896" y="447"/>
                    <a:pt x="880" y="462"/>
                    <a:pt x="856" y="462"/>
                  </a:cubicBezTo>
                  <a:cubicBezTo>
                    <a:pt x="805" y="462"/>
                    <a:pt x="716" y="399"/>
                    <a:pt x="738" y="300"/>
                  </a:cubicBezTo>
                  <a:cubicBezTo>
                    <a:pt x="750" y="156"/>
                    <a:pt x="858" y="65"/>
                    <a:pt x="980" y="65"/>
                  </a:cubicBezTo>
                  <a:cubicBezTo>
                    <a:pt x="1025" y="65"/>
                    <a:pt x="1071" y="77"/>
                    <a:pt x="1115" y="103"/>
                  </a:cubicBezTo>
                  <a:cubicBezTo>
                    <a:pt x="1393" y="267"/>
                    <a:pt x="1328" y="841"/>
                    <a:pt x="738" y="890"/>
                  </a:cubicBezTo>
                  <a:cubicBezTo>
                    <a:pt x="716" y="893"/>
                    <a:pt x="695" y="894"/>
                    <a:pt x="674" y="894"/>
                  </a:cubicBezTo>
                  <a:cubicBezTo>
                    <a:pt x="310" y="894"/>
                    <a:pt x="17" y="513"/>
                    <a:pt x="17" y="513"/>
                  </a:cubicBezTo>
                  <a:lnTo>
                    <a:pt x="17" y="513"/>
                  </a:lnTo>
                  <a:cubicBezTo>
                    <a:pt x="0" y="694"/>
                    <a:pt x="82" y="874"/>
                    <a:pt x="213" y="1005"/>
                  </a:cubicBezTo>
                  <a:cubicBezTo>
                    <a:pt x="338" y="1088"/>
                    <a:pt x="482" y="1132"/>
                    <a:pt x="625" y="1132"/>
                  </a:cubicBezTo>
                  <a:cubicBezTo>
                    <a:pt x="708" y="1132"/>
                    <a:pt x="791" y="1117"/>
                    <a:pt x="869" y="1087"/>
                  </a:cubicBezTo>
                  <a:cubicBezTo>
                    <a:pt x="1082" y="1021"/>
                    <a:pt x="1262" y="874"/>
                    <a:pt x="1344" y="661"/>
                  </a:cubicBezTo>
                  <a:cubicBezTo>
                    <a:pt x="1443" y="415"/>
                    <a:pt x="1344" y="153"/>
                    <a:pt x="1115" y="38"/>
                  </a:cubicBezTo>
                  <a:cubicBezTo>
                    <a:pt x="1063" y="12"/>
                    <a:pt x="1011" y="0"/>
                    <a:pt x="95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3" name="Google Shape;3993;p5"/>
            <p:cNvSpPr/>
            <p:nvPr/>
          </p:nvSpPr>
          <p:spPr>
            <a:xfrm>
              <a:off x="866628" y="-143581"/>
              <a:ext cx="89916" cy="350723"/>
            </a:xfrm>
            <a:custGeom>
              <a:avLst/>
              <a:gdLst/>
              <a:ahLst/>
              <a:cxnLst/>
              <a:rect l="l" t="t" r="r" b="b"/>
              <a:pathLst>
                <a:path w="2755" h="10746" extrusionOk="0">
                  <a:moveTo>
                    <a:pt x="1458" y="1"/>
                  </a:moveTo>
                  <a:cubicBezTo>
                    <a:pt x="1124" y="1"/>
                    <a:pt x="779" y="125"/>
                    <a:pt x="509" y="419"/>
                  </a:cubicBezTo>
                  <a:cubicBezTo>
                    <a:pt x="165" y="846"/>
                    <a:pt x="1" y="1403"/>
                    <a:pt x="34" y="1960"/>
                  </a:cubicBezTo>
                  <a:cubicBezTo>
                    <a:pt x="50" y="2485"/>
                    <a:pt x="148" y="3009"/>
                    <a:pt x="345" y="3501"/>
                  </a:cubicBezTo>
                  <a:cubicBezTo>
                    <a:pt x="1181" y="5550"/>
                    <a:pt x="2066" y="7500"/>
                    <a:pt x="1525" y="8943"/>
                  </a:cubicBezTo>
                  <a:cubicBezTo>
                    <a:pt x="1263" y="9697"/>
                    <a:pt x="755" y="10336"/>
                    <a:pt x="83" y="10746"/>
                  </a:cubicBezTo>
                  <a:cubicBezTo>
                    <a:pt x="165" y="10697"/>
                    <a:pt x="1066" y="10287"/>
                    <a:pt x="1607" y="8976"/>
                  </a:cubicBezTo>
                  <a:cubicBezTo>
                    <a:pt x="2214" y="7500"/>
                    <a:pt x="1345" y="5468"/>
                    <a:pt x="509" y="3435"/>
                  </a:cubicBezTo>
                  <a:cubicBezTo>
                    <a:pt x="329" y="2960"/>
                    <a:pt x="230" y="2468"/>
                    <a:pt x="198" y="1944"/>
                  </a:cubicBezTo>
                  <a:cubicBezTo>
                    <a:pt x="165" y="1436"/>
                    <a:pt x="312" y="928"/>
                    <a:pt x="607" y="501"/>
                  </a:cubicBezTo>
                  <a:cubicBezTo>
                    <a:pt x="847" y="231"/>
                    <a:pt x="1164" y="115"/>
                    <a:pt x="1474" y="115"/>
                  </a:cubicBezTo>
                  <a:cubicBezTo>
                    <a:pt x="1993" y="115"/>
                    <a:pt x="2492" y="439"/>
                    <a:pt x="2574" y="911"/>
                  </a:cubicBezTo>
                  <a:cubicBezTo>
                    <a:pt x="2682" y="1436"/>
                    <a:pt x="2267" y="1917"/>
                    <a:pt x="1754" y="1917"/>
                  </a:cubicBezTo>
                  <a:cubicBezTo>
                    <a:pt x="1722" y="1917"/>
                    <a:pt x="1689" y="1915"/>
                    <a:pt x="1656" y="1911"/>
                  </a:cubicBezTo>
                  <a:lnTo>
                    <a:pt x="1640" y="1911"/>
                  </a:lnTo>
                  <a:cubicBezTo>
                    <a:pt x="1624" y="1911"/>
                    <a:pt x="1607" y="1911"/>
                    <a:pt x="1591" y="1895"/>
                  </a:cubicBezTo>
                  <a:cubicBezTo>
                    <a:pt x="1509" y="1878"/>
                    <a:pt x="1443" y="1829"/>
                    <a:pt x="1410" y="1763"/>
                  </a:cubicBezTo>
                  <a:cubicBezTo>
                    <a:pt x="1410" y="1763"/>
                    <a:pt x="1378" y="1698"/>
                    <a:pt x="1410" y="1649"/>
                  </a:cubicBezTo>
                  <a:cubicBezTo>
                    <a:pt x="1443" y="1616"/>
                    <a:pt x="1804" y="1649"/>
                    <a:pt x="1820" y="1321"/>
                  </a:cubicBezTo>
                  <a:cubicBezTo>
                    <a:pt x="1831" y="1069"/>
                    <a:pt x="1627" y="905"/>
                    <a:pt x="1418" y="905"/>
                  </a:cubicBezTo>
                  <a:cubicBezTo>
                    <a:pt x="1301" y="905"/>
                    <a:pt x="1182" y="957"/>
                    <a:pt x="1099" y="1075"/>
                  </a:cubicBezTo>
                  <a:cubicBezTo>
                    <a:pt x="902" y="1337"/>
                    <a:pt x="1165" y="1927"/>
                    <a:pt x="1689" y="1960"/>
                  </a:cubicBezTo>
                  <a:lnTo>
                    <a:pt x="1853" y="1960"/>
                  </a:lnTo>
                  <a:cubicBezTo>
                    <a:pt x="2378" y="1911"/>
                    <a:pt x="2755" y="1419"/>
                    <a:pt x="2656" y="895"/>
                  </a:cubicBezTo>
                  <a:cubicBezTo>
                    <a:pt x="2583" y="375"/>
                    <a:pt x="2036" y="1"/>
                    <a:pt x="145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4" name="Google Shape;3994;p5"/>
            <p:cNvSpPr/>
            <p:nvPr/>
          </p:nvSpPr>
          <p:spPr>
            <a:xfrm>
              <a:off x="869304" y="207109"/>
              <a:ext cx="33" cy="33"/>
            </a:xfrm>
            <a:custGeom>
              <a:avLst/>
              <a:gdLst/>
              <a:ahLst/>
              <a:cxnLst/>
              <a:rect l="l" t="t" r="r" b="b"/>
              <a:pathLst>
                <a:path w="1" h="1" fill="none" extrusionOk="0">
                  <a:moveTo>
                    <a:pt x="1" y="1"/>
                  </a:moveTo>
                  <a:lnTo>
                    <a:pt x="1"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5" name="Google Shape;3995;p5"/>
            <p:cNvSpPr/>
            <p:nvPr/>
          </p:nvSpPr>
          <p:spPr>
            <a:xfrm>
              <a:off x="865029" y="-220410"/>
              <a:ext cx="99055" cy="106594"/>
            </a:xfrm>
            <a:custGeom>
              <a:avLst/>
              <a:gdLst/>
              <a:ahLst/>
              <a:cxnLst/>
              <a:rect l="l" t="t" r="r" b="b"/>
              <a:pathLst>
                <a:path w="3035" h="3266" extrusionOk="0">
                  <a:moveTo>
                    <a:pt x="2317" y="1"/>
                  </a:moveTo>
                  <a:cubicBezTo>
                    <a:pt x="2119" y="1"/>
                    <a:pt x="1866" y="71"/>
                    <a:pt x="1574" y="249"/>
                  </a:cubicBezTo>
                  <a:cubicBezTo>
                    <a:pt x="312" y="1003"/>
                    <a:pt x="1" y="3265"/>
                    <a:pt x="1" y="3265"/>
                  </a:cubicBezTo>
                  <a:cubicBezTo>
                    <a:pt x="1" y="3265"/>
                    <a:pt x="689" y="1183"/>
                    <a:pt x="1951" y="954"/>
                  </a:cubicBezTo>
                  <a:cubicBezTo>
                    <a:pt x="3035" y="778"/>
                    <a:pt x="2976" y="1"/>
                    <a:pt x="231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6" name="Google Shape;3996;p5"/>
            <p:cNvSpPr/>
            <p:nvPr/>
          </p:nvSpPr>
          <p:spPr>
            <a:xfrm>
              <a:off x="992902" y="-228863"/>
              <a:ext cx="169617" cy="147456"/>
            </a:xfrm>
            <a:custGeom>
              <a:avLst/>
              <a:gdLst/>
              <a:ahLst/>
              <a:cxnLst/>
              <a:rect l="l" t="t" r="r" b="b"/>
              <a:pathLst>
                <a:path w="5197" h="4518" extrusionOk="0">
                  <a:moveTo>
                    <a:pt x="3033" y="0"/>
                  </a:moveTo>
                  <a:lnTo>
                    <a:pt x="3033" y="0"/>
                  </a:lnTo>
                  <a:cubicBezTo>
                    <a:pt x="3033" y="0"/>
                    <a:pt x="3344" y="705"/>
                    <a:pt x="3016" y="1770"/>
                  </a:cubicBezTo>
                  <a:cubicBezTo>
                    <a:pt x="2672" y="2852"/>
                    <a:pt x="1836" y="3082"/>
                    <a:pt x="1197" y="3131"/>
                  </a:cubicBezTo>
                  <a:cubicBezTo>
                    <a:pt x="557" y="3180"/>
                    <a:pt x="131" y="3475"/>
                    <a:pt x="0" y="4344"/>
                  </a:cubicBezTo>
                  <a:cubicBezTo>
                    <a:pt x="138" y="4245"/>
                    <a:pt x="306" y="4194"/>
                    <a:pt x="479" y="4194"/>
                  </a:cubicBezTo>
                  <a:cubicBezTo>
                    <a:pt x="593" y="4194"/>
                    <a:pt x="709" y="4216"/>
                    <a:pt x="820" y="4262"/>
                  </a:cubicBezTo>
                  <a:cubicBezTo>
                    <a:pt x="1055" y="4380"/>
                    <a:pt x="1446" y="4517"/>
                    <a:pt x="1840" y="4517"/>
                  </a:cubicBezTo>
                  <a:cubicBezTo>
                    <a:pt x="2159" y="4517"/>
                    <a:pt x="2479" y="4427"/>
                    <a:pt x="2721" y="4163"/>
                  </a:cubicBezTo>
                  <a:cubicBezTo>
                    <a:pt x="3262" y="3573"/>
                    <a:pt x="3164" y="2967"/>
                    <a:pt x="3131" y="2672"/>
                  </a:cubicBezTo>
                  <a:cubicBezTo>
                    <a:pt x="3115" y="2381"/>
                    <a:pt x="3051" y="1852"/>
                    <a:pt x="3331" y="1852"/>
                  </a:cubicBezTo>
                  <a:cubicBezTo>
                    <a:pt x="3335" y="1852"/>
                    <a:pt x="3340" y="1852"/>
                    <a:pt x="3344" y="1852"/>
                  </a:cubicBezTo>
                  <a:cubicBezTo>
                    <a:pt x="3344" y="1852"/>
                    <a:pt x="3347" y="1852"/>
                    <a:pt x="3353" y="1852"/>
                  </a:cubicBezTo>
                  <a:cubicBezTo>
                    <a:pt x="3396" y="1852"/>
                    <a:pt x="3571" y="1877"/>
                    <a:pt x="3557" y="2295"/>
                  </a:cubicBezTo>
                  <a:cubicBezTo>
                    <a:pt x="3557" y="2754"/>
                    <a:pt x="3524" y="3049"/>
                    <a:pt x="4147" y="3229"/>
                  </a:cubicBezTo>
                  <a:cubicBezTo>
                    <a:pt x="4491" y="3327"/>
                    <a:pt x="4803" y="3491"/>
                    <a:pt x="5065" y="3721"/>
                  </a:cubicBezTo>
                  <a:cubicBezTo>
                    <a:pt x="4950" y="3508"/>
                    <a:pt x="4934" y="3262"/>
                    <a:pt x="5000" y="3049"/>
                  </a:cubicBezTo>
                  <a:cubicBezTo>
                    <a:pt x="5114" y="2705"/>
                    <a:pt x="5196" y="2098"/>
                    <a:pt x="4639" y="1705"/>
                  </a:cubicBezTo>
                  <a:cubicBezTo>
                    <a:pt x="4065" y="1311"/>
                    <a:pt x="3524" y="1065"/>
                    <a:pt x="3393" y="672"/>
                  </a:cubicBezTo>
                  <a:cubicBezTo>
                    <a:pt x="3311" y="426"/>
                    <a:pt x="3196" y="197"/>
                    <a:pt x="30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7" name="Google Shape;3997;p5"/>
            <p:cNvSpPr/>
            <p:nvPr/>
          </p:nvSpPr>
          <p:spPr>
            <a:xfrm>
              <a:off x="1094536" y="-129384"/>
              <a:ext cx="41776" cy="64785"/>
            </a:xfrm>
            <a:custGeom>
              <a:avLst/>
              <a:gdLst/>
              <a:ahLst/>
              <a:cxnLst/>
              <a:rect l="l" t="t" r="r" b="b"/>
              <a:pathLst>
                <a:path w="1280" h="1985" extrusionOk="0">
                  <a:moveTo>
                    <a:pt x="328" y="1"/>
                  </a:moveTo>
                  <a:cubicBezTo>
                    <a:pt x="328" y="1"/>
                    <a:pt x="328" y="1"/>
                    <a:pt x="328" y="1"/>
                  </a:cubicBezTo>
                  <a:lnTo>
                    <a:pt x="328" y="1"/>
                  </a:lnTo>
                  <a:cubicBezTo>
                    <a:pt x="328" y="1"/>
                    <a:pt x="328" y="1"/>
                    <a:pt x="328" y="1"/>
                  </a:cubicBezTo>
                  <a:close/>
                  <a:moveTo>
                    <a:pt x="328" y="1"/>
                  </a:moveTo>
                  <a:lnTo>
                    <a:pt x="328" y="1"/>
                  </a:lnTo>
                  <a:cubicBezTo>
                    <a:pt x="345" y="182"/>
                    <a:pt x="328" y="378"/>
                    <a:pt x="279" y="558"/>
                  </a:cubicBezTo>
                  <a:cubicBezTo>
                    <a:pt x="181" y="820"/>
                    <a:pt x="1" y="1230"/>
                    <a:pt x="459" y="1525"/>
                  </a:cubicBezTo>
                  <a:cubicBezTo>
                    <a:pt x="476" y="1525"/>
                    <a:pt x="476" y="1542"/>
                    <a:pt x="492" y="1558"/>
                  </a:cubicBezTo>
                  <a:cubicBezTo>
                    <a:pt x="1017" y="1853"/>
                    <a:pt x="1017" y="1984"/>
                    <a:pt x="1017" y="1984"/>
                  </a:cubicBezTo>
                  <a:cubicBezTo>
                    <a:pt x="1017" y="1984"/>
                    <a:pt x="1050" y="1755"/>
                    <a:pt x="1099" y="1525"/>
                  </a:cubicBezTo>
                  <a:cubicBezTo>
                    <a:pt x="1115" y="1443"/>
                    <a:pt x="1148" y="1361"/>
                    <a:pt x="1164" y="1296"/>
                  </a:cubicBezTo>
                  <a:cubicBezTo>
                    <a:pt x="1279" y="919"/>
                    <a:pt x="1115" y="525"/>
                    <a:pt x="771" y="345"/>
                  </a:cubicBezTo>
                  <a:cubicBezTo>
                    <a:pt x="351" y="96"/>
                    <a:pt x="330" y="10"/>
                    <a:pt x="32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8" name="Google Shape;3998;p5"/>
            <p:cNvSpPr/>
            <p:nvPr/>
          </p:nvSpPr>
          <p:spPr>
            <a:xfrm>
              <a:off x="102160" y="-172857"/>
              <a:ext cx="276603" cy="331858"/>
            </a:xfrm>
            <a:custGeom>
              <a:avLst/>
              <a:gdLst/>
              <a:ahLst/>
              <a:cxnLst/>
              <a:rect l="l" t="t" r="r" b="b"/>
              <a:pathLst>
                <a:path w="8475" h="10168" extrusionOk="0">
                  <a:moveTo>
                    <a:pt x="2192" y="0"/>
                  </a:moveTo>
                  <a:cubicBezTo>
                    <a:pt x="1284" y="0"/>
                    <a:pt x="448" y="458"/>
                    <a:pt x="246" y="1169"/>
                  </a:cubicBezTo>
                  <a:cubicBezTo>
                    <a:pt x="1" y="1775"/>
                    <a:pt x="181" y="2464"/>
                    <a:pt x="705" y="2857"/>
                  </a:cubicBezTo>
                  <a:lnTo>
                    <a:pt x="771" y="2890"/>
                  </a:lnTo>
                  <a:cubicBezTo>
                    <a:pt x="1002" y="3025"/>
                    <a:pt x="1264" y="3095"/>
                    <a:pt x="1527" y="3095"/>
                  </a:cubicBezTo>
                  <a:cubicBezTo>
                    <a:pt x="1805" y="3095"/>
                    <a:pt x="2084" y="3017"/>
                    <a:pt x="2328" y="2857"/>
                  </a:cubicBezTo>
                  <a:cubicBezTo>
                    <a:pt x="2476" y="2759"/>
                    <a:pt x="2607" y="2595"/>
                    <a:pt x="2656" y="2431"/>
                  </a:cubicBezTo>
                  <a:cubicBezTo>
                    <a:pt x="2800" y="2028"/>
                    <a:pt x="2501" y="1637"/>
                    <a:pt x="2115" y="1637"/>
                  </a:cubicBezTo>
                  <a:cubicBezTo>
                    <a:pt x="2062" y="1637"/>
                    <a:pt x="2007" y="1645"/>
                    <a:pt x="1951" y="1661"/>
                  </a:cubicBezTo>
                  <a:cubicBezTo>
                    <a:pt x="1607" y="1726"/>
                    <a:pt x="1427" y="2070"/>
                    <a:pt x="1541" y="2382"/>
                  </a:cubicBezTo>
                  <a:cubicBezTo>
                    <a:pt x="1630" y="2634"/>
                    <a:pt x="1912" y="2663"/>
                    <a:pt x="2037" y="2663"/>
                  </a:cubicBezTo>
                  <a:cubicBezTo>
                    <a:pt x="2075" y="2663"/>
                    <a:pt x="2099" y="2660"/>
                    <a:pt x="2099" y="2660"/>
                  </a:cubicBezTo>
                  <a:lnTo>
                    <a:pt x="2099" y="2660"/>
                  </a:lnTo>
                  <a:cubicBezTo>
                    <a:pt x="2066" y="2742"/>
                    <a:pt x="2000" y="2808"/>
                    <a:pt x="1918" y="2857"/>
                  </a:cubicBezTo>
                  <a:cubicBezTo>
                    <a:pt x="1804" y="2923"/>
                    <a:pt x="1673" y="2956"/>
                    <a:pt x="1541" y="2956"/>
                  </a:cubicBezTo>
                  <a:cubicBezTo>
                    <a:pt x="1410" y="2956"/>
                    <a:pt x="1279" y="2923"/>
                    <a:pt x="1164" y="2857"/>
                  </a:cubicBezTo>
                  <a:cubicBezTo>
                    <a:pt x="1082" y="2824"/>
                    <a:pt x="1000" y="2759"/>
                    <a:pt x="935" y="2710"/>
                  </a:cubicBezTo>
                  <a:cubicBezTo>
                    <a:pt x="509" y="2316"/>
                    <a:pt x="410" y="1087"/>
                    <a:pt x="1132" y="513"/>
                  </a:cubicBezTo>
                  <a:cubicBezTo>
                    <a:pt x="1456" y="263"/>
                    <a:pt x="1847" y="131"/>
                    <a:pt x="2244" y="131"/>
                  </a:cubicBezTo>
                  <a:cubicBezTo>
                    <a:pt x="2288" y="131"/>
                    <a:pt x="2333" y="133"/>
                    <a:pt x="2377" y="136"/>
                  </a:cubicBezTo>
                  <a:cubicBezTo>
                    <a:pt x="2508" y="136"/>
                    <a:pt x="2640" y="169"/>
                    <a:pt x="2771" y="202"/>
                  </a:cubicBezTo>
                  <a:cubicBezTo>
                    <a:pt x="3853" y="448"/>
                    <a:pt x="4574" y="1628"/>
                    <a:pt x="4820" y="2841"/>
                  </a:cubicBezTo>
                  <a:cubicBezTo>
                    <a:pt x="4820" y="2841"/>
                    <a:pt x="4820" y="2857"/>
                    <a:pt x="4820" y="2857"/>
                  </a:cubicBezTo>
                  <a:cubicBezTo>
                    <a:pt x="5049" y="4103"/>
                    <a:pt x="4820" y="5349"/>
                    <a:pt x="4885" y="6463"/>
                  </a:cubicBezTo>
                  <a:cubicBezTo>
                    <a:pt x="4836" y="7496"/>
                    <a:pt x="5229" y="8479"/>
                    <a:pt x="5983" y="9184"/>
                  </a:cubicBezTo>
                  <a:cubicBezTo>
                    <a:pt x="6672" y="9791"/>
                    <a:pt x="7557" y="10135"/>
                    <a:pt x="8475" y="10168"/>
                  </a:cubicBezTo>
                  <a:cubicBezTo>
                    <a:pt x="7557" y="10102"/>
                    <a:pt x="6705" y="9741"/>
                    <a:pt x="6033" y="9119"/>
                  </a:cubicBezTo>
                  <a:cubicBezTo>
                    <a:pt x="5328" y="8430"/>
                    <a:pt x="4967" y="7463"/>
                    <a:pt x="5016" y="6480"/>
                  </a:cubicBezTo>
                  <a:cubicBezTo>
                    <a:pt x="4967" y="5381"/>
                    <a:pt x="5213" y="4152"/>
                    <a:pt x="4984" y="2857"/>
                  </a:cubicBezTo>
                  <a:lnTo>
                    <a:pt x="4984" y="2841"/>
                  </a:lnTo>
                  <a:cubicBezTo>
                    <a:pt x="4754" y="1579"/>
                    <a:pt x="3984" y="333"/>
                    <a:pt x="2804" y="71"/>
                  </a:cubicBezTo>
                  <a:cubicBezTo>
                    <a:pt x="2600" y="23"/>
                    <a:pt x="2395" y="0"/>
                    <a:pt x="219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9" name="Google Shape;3999;p5"/>
            <p:cNvSpPr/>
            <p:nvPr/>
          </p:nvSpPr>
          <p:spPr>
            <a:xfrm>
              <a:off x="164236" y="-126610"/>
              <a:ext cx="75980" cy="68800"/>
            </a:xfrm>
            <a:custGeom>
              <a:avLst/>
              <a:gdLst/>
              <a:ahLst/>
              <a:cxnLst/>
              <a:rect l="l" t="t" r="r" b="b"/>
              <a:pathLst>
                <a:path w="2328" h="2108" extrusionOk="0">
                  <a:moveTo>
                    <a:pt x="1799" y="1"/>
                  </a:moveTo>
                  <a:cubicBezTo>
                    <a:pt x="1325" y="1"/>
                    <a:pt x="1019" y="401"/>
                    <a:pt x="934" y="1096"/>
                  </a:cubicBezTo>
                  <a:cubicBezTo>
                    <a:pt x="918" y="1211"/>
                    <a:pt x="885" y="1325"/>
                    <a:pt x="820" y="1440"/>
                  </a:cubicBezTo>
                  <a:cubicBezTo>
                    <a:pt x="619" y="1766"/>
                    <a:pt x="246" y="1804"/>
                    <a:pt x="81" y="1804"/>
                  </a:cubicBezTo>
                  <a:cubicBezTo>
                    <a:pt x="31" y="1804"/>
                    <a:pt x="0" y="1801"/>
                    <a:pt x="0" y="1801"/>
                  </a:cubicBezTo>
                  <a:lnTo>
                    <a:pt x="0" y="1801"/>
                  </a:lnTo>
                  <a:cubicBezTo>
                    <a:pt x="131" y="1856"/>
                    <a:pt x="709" y="2108"/>
                    <a:pt x="1245" y="2108"/>
                  </a:cubicBezTo>
                  <a:cubicBezTo>
                    <a:pt x="1510" y="2108"/>
                    <a:pt x="1766" y="2046"/>
                    <a:pt x="1951" y="1866"/>
                  </a:cubicBezTo>
                  <a:cubicBezTo>
                    <a:pt x="2065" y="1752"/>
                    <a:pt x="2164" y="1604"/>
                    <a:pt x="2213" y="1440"/>
                  </a:cubicBezTo>
                  <a:cubicBezTo>
                    <a:pt x="2328" y="998"/>
                    <a:pt x="2082" y="555"/>
                    <a:pt x="1967" y="391"/>
                  </a:cubicBezTo>
                  <a:cubicBezTo>
                    <a:pt x="1869" y="276"/>
                    <a:pt x="1901" y="96"/>
                    <a:pt x="2033" y="31"/>
                  </a:cubicBezTo>
                  <a:cubicBezTo>
                    <a:pt x="1951" y="11"/>
                    <a:pt x="1873" y="1"/>
                    <a:pt x="179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0" name="Google Shape;4000;p5"/>
            <p:cNvSpPr/>
            <p:nvPr/>
          </p:nvSpPr>
          <p:spPr>
            <a:xfrm>
              <a:off x="32087" y="-172270"/>
              <a:ext cx="97390" cy="63708"/>
            </a:xfrm>
            <a:custGeom>
              <a:avLst/>
              <a:gdLst/>
              <a:ahLst/>
              <a:cxnLst/>
              <a:rect l="l" t="t" r="r" b="b"/>
              <a:pathLst>
                <a:path w="2984" h="1952" extrusionOk="0">
                  <a:moveTo>
                    <a:pt x="2064" y="0"/>
                  </a:moveTo>
                  <a:cubicBezTo>
                    <a:pt x="349" y="0"/>
                    <a:pt x="312" y="1096"/>
                    <a:pt x="312" y="1380"/>
                  </a:cubicBezTo>
                  <a:cubicBezTo>
                    <a:pt x="312" y="1561"/>
                    <a:pt x="181" y="1741"/>
                    <a:pt x="0" y="1790"/>
                  </a:cubicBezTo>
                  <a:cubicBezTo>
                    <a:pt x="272" y="1903"/>
                    <a:pt x="509" y="1951"/>
                    <a:pt x="717" y="1951"/>
                  </a:cubicBezTo>
                  <a:cubicBezTo>
                    <a:pt x="1476" y="1951"/>
                    <a:pt x="1843" y="1308"/>
                    <a:pt x="2049" y="807"/>
                  </a:cubicBezTo>
                  <a:cubicBezTo>
                    <a:pt x="2213" y="413"/>
                    <a:pt x="2557" y="151"/>
                    <a:pt x="2984" y="85"/>
                  </a:cubicBezTo>
                  <a:cubicBezTo>
                    <a:pt x="2633" y="26"/>
                    <a:pt x="2329" y="0"/>
                    <a:pt x="206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1" name="Google Shape;4001;p5"/>
            <p:cNvSpPr/>
            <p:nvPr/>
          </p:nvSpPr>
          <p:spPr>
            <a:xfrm>
              <a:off x="-5381" y="-172922"/>
              <a:ext cx="47651" cy="37011"/>
            </a:xfrm>
            <a:custGeom>
              <a:avLst/>
              <a:gdLst/>
              <a:ahLst/>
              <a:cxnLst/>
              <a:rect l="l" t="t" r="r" b="b"/>
              <a:pathLst>
                <a:path w="1460" h="1134" extrusionOk="0">
                  <a:moveTo>
                    <a:pt x="501" y="0"/>
                  </a:moveTo>
                  <a:cubicBezTo>
                    <a:pt x="449" y="0"/>
                    <a:pt x="396" y="13"/>
                    <a:pt x="345" y="40"/>
                  </a:cubicBezTo>
                  <a:cubicBezTo>
                    <a:pt x="116" y="138"/>
                    <a:pt x="1" y="417"/>
                    <a:pt x="99" y="663"/>
                  </a:cubicBezTo>
                  <a:cubicBezTo>
                    <a:pt x="198" y="876"/>
                    <a:pt x="362" y="1023"/>
                    <a:pt x="575" y="1089"/>
                  </a:cubicBezTo>
                  <a:cubicBezTo>
                    <a:pt x="659" y="1119"/>
                    <a:pt x="743" y="1134"/>
                    <a:pt x="826" y="1134"/>
                  </a:cubicBezTo>
                  <a:cubicBezTo>
                    <a:pt x="968" y="1134"/>
                    <a:pt x="1106" y="1090"/>
                    <a:pt x="1230" y="1007"/>
                  </a:cubicBezTo>
                  <a:cubicBezTo>
                    <a:pt x="1378" y="876"/>
                    <a:pt x="1460" y="696"/>
                    <a:pt x="1460" y="515"/>
                  </a:cubicBezTo>
                  <a:lnTo>
                    <a:pt x="1460" y="515"/>
                  </a:lnTo>
                  <a:cubicBezTo>
                    <a:pt x="1460" y="515"/>
                    <a:pt x="1152" y="896"/>
                    <a:pt x="786" y="896"/>
                  </a:cubicBezTo>
                  <a:cubicBezTo>
                    <a:pt x="765" y="896"/>
                    <a:pt x="744" y="895"/>
                    <a:pt x="722" y="892"/>
                  </a:cubicBezTo>
                  <a:cubicBezTo>
                    <a:pt x="148" y="843"/>
                    <a:pt x="67" y="269"/>
                    <a:pt x="345" y="105"/>
                  </a:cubicBezTo>
                  <a:cubicBezTo>
                    <a:pt x="390" y="79"/>
                    <a:pt x="437" y="67"/>
                    <a:pt x="482" y="67"/>
                  </a:cubicBezTo>
                  <a:cubicBezTo>
                    <a:pt x="603" y="67"/>
                    <a:pt x="710" y="154"/>
                    <a:pt x="722" y="286"/>
                  </a:cubicBezTo>
                  <a:cubicBezTo>
                    <a:pt x="744" y="397"/>
                    <a:pt x="653" y="463"/>
                    <a:pt x="603" y="463"/>
                  </a:cubicBezTo>
                  <a:cubicBezTo>
                    <a:pt x="579" y="463"/>
                    <a:pt x="564" y="448"/>
                    <a:pt x="575" y="417"/>
                  </a:cubicBezTo>
                  <a:cubicBezTo>
                    <a:pt x="587" y="330"/>
                    <a:pt x="553" y="262"/>
                    <a:pt x="479" y="262"/>
                  </a:cubicBezTo>
                  <a:cubicBezTo>
                    <a:pt x="455" y="262"/>
                    <a:pt x="427" y="270"/>
                    <a:pt x="394" y="286"/>
                  </a:cubicBezTo>
                  <a:cubicBezTo>
                    <a:pt x="280" y="351"/>
                    <a:pt x="394" y="532"/>
                    <a:pt x="394" y="532"/>
                  </a:cubicBezTo>
                  <a:cubicBezTo>
                    <a:pt x="447" y="575"/>
                    <a:pt x="507" y="594"/>
                    <a:pt x="565" y="594"/>
                  </a:cubicBezTo>
                  <a:cubicBezTo>
                    <a:pt x="706" y="594"/>
                    <a:pt x="837" y="481"/>
                    <a:pt x="837" y="319"/>
                  </a:cubicBezTo>
                  <a:cubicBezTo>
                    <a:pt x="824" y="131"/>
                    <a:pt x="668" y="0"/>
                    <a:pt x="50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2" name="Google Shape;4002;p5"/>
            <p:cNvSpPr/>
            <p:nvPr/>
          </p:nvSpPr>
          <p:spPr>
            <a:xfrm>
              <a:off x="763395" y="-126153"/>
              <a:ext cx="39622" cy="110772"/>
            </a:xfrm>
            <a:custGeom>
              <a:avLst/>
              <a:gdLst/>
              <a:ahLst/>
              <a:cxnLst/>
              <a:rect l="l" t="t" r="r" b="b"/>
              <a:pathLst>
                <a:path w="1214" h="3394" extrusionOk="0">
                  <a:moveTo>
                    <a:pt x="607" y="0"/>
                  </a:moveTo>
                  <a:lnTo>
                    <a:pt x="574" y="344"/>
                  </a:lnTo>
                  <a:cubicBezTo>
                    <a:pt x="541" y="607"/>
                    <a:pt x="443" y="869"/>
                    <a:pt x="295" y="1098"/>
                  </a:cubicBezTo>
                  <a:cubicBezTo>
                    <a:pt x="230" y="1197"/>
                    <a:pt x="164" y="1311"/>
                    <a:pt x="115" y="1426"/>
                  </a:cubicBezTo>
                  <a:cubicBezTo>
                    <a:pt x="0" y="1672"/>
                    <a:pt x="49" y="1967"/>
                    <a:pt x="230" y="2164"/>
                  </a:cubicBezTo>
                  <a:cubicBezTo>
                    <a:pt x="426" y="2426"/>
                    <a:pt x="541" y="2737"/>
                    <a:pt x="574" y="3065"/>
                  </a:cubicBezTo>
                  <a:cubicBezTo>
                    <a:pt x="590" y="3147"/>
                    <a:pt x="607" y="3393"/>
                    <a:pt x="607" y="3393"/>
                  </a:cubicBezTo>
                  <a:cubicBezTo>
                    <a:pt x="623" y="3393"/>
                    <a:pt x="623" y="3131"/>
                    <a:pt x="640" y="3065"/>
                  </a:cubicBezTo>
                  <a:cubicBezTo>
                    <a:pt x="689" y="2737"/>
                    <a:pt x="803" y="2426"/>
                    <a:pt x="984" y="2164"/>
                  </a:cubicBezTo>
                  <a:cubicBezTo>
                    <a:pt x="1180" y="1967"/>
                    <a:pt x="1213" y="1672"/>
                    <a:pt x="1115" y="1426"/>
                  </a:cubicBezTo>
                  <a:cubicBezTo>
                    <a:pt x="1066" y="1311"/>
                    <a:pt x="1000" y="1197"/>
                    <a:pt x="935" y="1098"/>
                  </a:cubicBezTo>
                  <a:cubicBezTo>
                    <a:pt x="771" y="869"/>
                    <a:pt x="689" y="607"/>
                    <a:pt x="656" y="344"/>
                  </a:cubicBezTo>
                  <a:lnTo>
                    <a:pt x="607"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3" name="Google Shape;4003;p5"/>
            <p:cNvSpPr/>
            <p:nvPr/>
          </p:nvSpPr>
          <p:spPr>
            <a:xfrm>
              <a:off x="602852" y="-220410"/>
              <a:ext cx="99055" cy="106594"/>
            </a:xfrm>
            <a:custGeom>
              <a:avLst/>
              <a:gdLst/>
              <a:ahLst/>
              <a:cxnLst/>
              <a:rect l="l" t="t" r="r" b="b"/>
              <a:pathLst>
                <a:path w="3035" h="3266" extrusionOk="0">
                  <a:moveTo>
                    <a:pt x="718" y="1"/>
                  </a:moveTo>
                  <a:cubicBezTo>
                    <a:pt x="59" y="1"/>
                    <a:pt x="0" y="778"/>
                    <a:pt x="1084" y="954"/>
                  </a:cubicBezTo>
                  <a:cubicBezTo>
                    <a:pt x="2346" y="1167"/>
                    <a:pt x="3034" y="3265"/>
                    <a:pt x="3034" y="3265"/>
                  </a:cubicBezTo>
                  <a:cubicBezTo>
                    <a:pt x="3034" y="3265"/>
                    <a:pt x="2723" y="1003"/>
                    <a:pt x="1461" y="249"/>
                  </a:cubicBezTo>
                  <a:cubicBezTo>
                    <a:pt x="1169" y="71"/>
                    <a:pt x="916" y="1"/>
                    <a:pt x="71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4" name="Google Shape;4004;p5"/>
            <p:cNvSpPr/>
            <p:nvPr/>
          </p:nvSpPr>
          <p:spPr>
            <a:xfrm>
              <a:off x="403893" y="-228863"/>
              <a:ext cx="169617" cy="147456"/>
            </a:xfrm>
            <a:custGeom>
              <a:avLst/>
              <a:gdLst/>
              <a:ahLst/>
              <a:cxnLst/>
              <a:rect l="l" t="t" r="r" b="b"/>
              <a:pathLst>
                <a:path w="5197" h="4518" extrusionOk="0">
                  <a:moveTo>
                    <a:pt x="2164" y="0"/>
                  </a:moveTo>
                  <a:lnTo>
                    <a:pt x="2164" y="0"/>
                  </a:lnTo>
                  <a:cubicBezTo>
                    <a:pt x="2016" y="197"/>
                    <a:pt x="1885" y="426"/>
                    <a:pt x="1803" y="672"/>
                  </a:cubicBezTo>
                  <a:cubicBezTo>
                    <a:pt x="1672" y="1082"/>
                    <a:pt x="1131" y="1311"/>
                    <a:pt x="558" y="1705"/>
                  </a:cubicBezTo>
                  <a:cubicBezTo>
                    <a:pt x="0" y="2082"/>
                    <a:pt x="82" y="2705"/>
                    <a:pt x="197" y="3032"/>
                  </a:cubicBezTo>
                  <a:cubicBezTo>
                    <a:pt x="263" y="3262"/>
                    <a:pt x="246" y="3524"/>
                    <a:pt x="131" y="3737"/>
                  </a:cubicBezTo>
                  <a:cubicBezTo>
                    <a:pt x="394" y="3491"/>
                    <a:pt x="705" y="3327"/>
                    <a:pt x="1049" y="3245"/>
                  </a:cubicBezTo>
                  <a:cubicBezTo>
                    <a:pt x="1672" y="3049"/>
                    <a:pt x="1639" y="2754"/>
                    <a:pt x="1639" y="2295"/>
                  </a:cubicBezTo>
                  <a:cubicBezTo>
                    <a:pt x="1625" y="1877"/>
                    <a:pt x="1801" y="1852"/>
                    <a:pt x="1843" y="1852"/>
                  </a:cubicBezTo>
                  <a:cubicBezTo>
                    <a:pt x="1849" y="1852"/>
                    <a:pt x="1853" y="1852"/>
                    <a:pt x="1853" y="1852"/>
                  </a:cubicBezTo>
                  <a:cubicBezTo>
                    <a:pt x="1857" y="1852"/>
                    <a:pt x="1861" y="1852"/>
                    <a:pt x="1865" y="1852"/>
                  </a:cubicBezTo>
                  <a:cubicBezTo>
                    <a:pt x="2146" y="1852"/>
                    <a:pt x="2082" y="2381"/>
                    <a:pt x="2066" y="2672"/>
                  </a:cubicBezTo>
                  <a:cubicBezTo>
                    <a:pt x="2033" y="2983"/>
                    <a:pt x="1935" y="3590"/>
                    <a:pt x="2475" y="4163"/>
                  </a:cubicBezTo>
                  <a:cubicBezTo>
                    <a:pt x="2717" y="4427"/>
                    <a:pt x="3038" y="4517"/>
                    <a:pt x="3356" y="4517"/>
                  </a:cubicBezTo>
                  <a:cubicBezTo>
                    <a:pt x="3750" y="4517"/>
                    <a:pt x="4141" y="4380"/>
                    <a:pt x="4377" y="4262"/>
                  </a:cubicBezTo>
                  <a:cubicBezTo>
                    <a:pt x="4488" y="4216"/>
                    <a:pt x="4601" y="4194"/>
                    <a:pt x="4713" y="4194"/>
                  </a:cubicBezTo>
                  <a:cubicBezTo>
                    <a:pt x="4882" y="4194"/>
                    <a:pt x="5048" y="4245"/>
                    <a:pt x="5196" y="4344"/>
                  </a:cubicBezTo>
                  <a:cubicBezTo>
                    <a:pt x="5065" y="3475"/>
                    <a:pt x="4623" y="3196"/>
                    <a:pt x="4000" y="3131"/>
                  </a:cubicBezTo>
                  <a:cubicBezTo>
                    <a:pt x="3361" y="3065"/>
                    <a:pt x="2508" y="2852"/>
                    <a:pt x="2180" y="1770"/>
                  </a:cubicBezTo>
                  <a:cubicBezTo>
                    <a:pt x="1836" y="705"/>
                    <a:pt x="2164" y="0"/>
                    <a:pt x="216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5" name="Google Shape;4005;p5"/>
            <p:cNvSpPr/>
            <p:nvPr/>
          </p:nvSpPr>
          <p:spPr>
            <a:xfrm>
              <a:off x="430624" y="-129384"/>
              <a:ext cx="41254" cy="64785"/>
            </a:xfrm>
            <a:custGeom>
              <a:avLst/>
              <a:gdLst/>
              <a:ahLst/>
              <a:cxnLst/>
              <a:rect l="l" t="t" r="r" b="b"/>
              <a:pathLst>
                <a:path w="1264" h="1985" extrusionOk="0">
                  <a:moveTo>
                    <a:pt x="952" y="1"/>
                  </a:moveTo>
                  <a:cubicBezTo>
                    <a:pt x="952" y="1"/>
                    <a:pt x="935" y="83"/>
                    <a:pt x="509" y="345"/>
                  </a:cubicBezTo>
                  <a:cubicBezTo>
                    <a:pt x="165" y="525"/>
                    <a:pt x="1" y="919"/>
                    <a:pt x="116" y="1296"/>
                  </a:cubicBezTo>
                  <a:cubicBezTo>
                    <a:pt x="132" y="1361"/>
                    <a:pt x="148" y="1443"/>
                    <a:pt x="165" y="1525"/>
                  </a:cubicBezTo>
                  <a:cubicBezTo>
                    <a:pt x="214" y="1755"/>
                    <a:pt x="247" y="1984"/>
                    <a:pt x="247" y="1984"/>
                  </a:cubicBezTo>
                  <a:cubicBezTo>
                    <a:pt x="247" y="1984"/>
                    <a:pt x="247" y="1853"/>
                    <a:pt x="771" y="1558"/>
                  </a:cubicBezTo>
                  <a:cubicBezTo>
                    <a:pt x="788" y="1558"/>
                    <a:pt x="804" y="1525"/>
                    <a:pt x="820" y="1525"/>
                  </a:cubicBezTo>
                  <a:cubicBezTo>
                    <a:pt x="1263" y="1230"/>
                    <a:pt x="1083" y="820"/>
                    <a:pt x="1001" y="558"/>
                  </a:cubicBezTo>
                  <a:cubicBezTo>
                    <a:pt x="952" y="378"/>
                    <a:pt x="935" y="181"/>
                    <a:pt x="95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6" name="Google Shape;4006;p5"/>
            <p:cNvSpPr/>
            <p:nvPr/>
          </p:nvSpPr>
          <p:spPr>
            <a:xfrm>
              <a:off x="835622" y="583811"/>
              <a:ext cx="47618" cy="36880"/>
            </a:xfrm>
            <a:custGeom>
              <a:avLst/>
              <a:gdLst/>
              <a:ahLst/>
              <a:cxnLst/>
              <a:rect l="l" t="t" r="r" b="b"/>
              <a:pathLst>
                <a:path w="1459" h="1130" extrusionOk="0">
                  <a:moveTo>
                    <a:pt x="483" y="0"/>
                  </a:moveTo>
                  <a:cubicBezTo>
                    <a:pt x="437" y="0"/>
                    <a:pt x="390" y="10"/>
                    <a:pt x="344" y="31"/>
                  </a:cubicBezTo>
                  <a:cubicBezTo>
                    <a:pt x="98" y="146"/>
                    <a:pt x="0" y="424"/>
                    <a:pt x="98" y="654"/>
                  </a:cubicBezTo>
                  <a:cubicBezTo>
                    <a:pt x="180" y="867"/>
                    <a:pt x="361" y="1015"/>
                    <a:pt x="574" y="1080"/>
                  </a:cubicBezTo>
                  <a:cubicBezTo>
                    <a:pt x="657" y="1112"/>
                    <a:pt x="746" y="1129"/>
                    <a:pt x="834" y="1129"/>
                  </a:cubicBezTo>
                  <a:cubicBezTo>
                    <a:pt x="972" y="1129"/>
                    <a:pt x="1110" y="1088"/>
                    <a:pt x="1229" y="998"/>
                  </a:cubicBezTo>
                  <a:cubicBezTo>
                    <a:pt x="1377" y="883"/>
                    <a:pt x="1459" y="703"/>
                    <a:pt x="1443" y="506"/>
                  </a:cubicBezTo>
                  <a:lnTo>
                    <a:pt x="1443" y="506"/>
                  </a:lnTo>
                  <a:cubicBezTo>
                    <a:pt x="1443" y="506"/>
                    <a:pt x="1123" y="902"/>
                    <a:pt x="763" y="902"/>
                  </a:cubicBezTo>
                  <a:cubicBezTo>
                    <a:pt x="749" y="902"/>
                    <a:pt x="735" y="901"/>
                    <a:pt x="721" y="900"/>
                  </a:cubicBezTo>
                  <a:cubicBezTo>
                    <a:pt x="148" y="851"/>
                    <a:pt x="66" y="261"/>
                    <a:pt x="344" y="113"/>
                  </a:cubicBezTo>
                  <a:cubicBezTo>
                    <a:pt x="387" y="84"/>
                    <a:pt x="436" y="71"/>
                    <a:pt x="484" y="71"/>
                  </a:cubicBezTo>
                  <a:cubicBezTo>
                    <a:pt x="600" y="71"/>
                    <a:pt x="710" y="149"/>
                    <a:pt x="721" y="277"/>
                  </a:cubicBezTo>
                  <a:cubicBezTo>
                    <a:pt x="732" y="388"/>
                    <a:pt x="645" y="454"/>
                    <a:pt x="593" y="454"/>
                  </a:cubicBezTo>
                  <a:cubicBezTo>
                    <a:pt x="569" y="454"/>
                    <a:pt x="552" y="440"/>
                    <a:pt x="557" y="408"/>
                  </a:cubicBezTo>
                  <a:cubicBezTo>
                    <a:pt x="582" y="334"/>
                    <a:pt x="542" y="270"/>
                    <a:pt x="472" y="270"/>
                  </a:cubicBezTo>
                  <a:cubicBezTo>
                    <a:pt x="449" y="270"/>
                    <a:pt x="422" y="277"/>
                    <a:pt x="394" y="293"/>
                  </a:cubicBezTo>
                  <a:cubicBezTo>
                    <a:pt x="262" y="359"/>
                    <a:pt x="394" y="523"/>
                    <a:pt x="394" y="523"/>
                  </a:cubicBezTo>
                  <a:cubicBezTo>
                    <a:pt x="442" y="566"/>
                    <a:pt x="499" y="586"/>
                    <a:pt x="555" y="586"/>
                  </a:cubicBezTo>
                  <a:cubicBezTo>
                    <a:pt x="690" y="586"/>
                    <a:pt x="820" y="476"/>
                    <a:pt x="820" y="326"/>
                  </a:cubicBezTo>
                  <a:cubicBezTo>
                    <a:pt x="807" y="133"/>
                    <a:pt x="652" y="0"/>
                    <a:pt x="4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7" name="Google Shape;4007;p5"/>
            <p:cNvSpPr/>
            <p:nvPr/>
          </p:nvSpPr>
          <p:spPr>
            <a:xfrm>
              <a:off x="-57797" y="1022132"/>
              <a:ext cx="295892" cy="206171"/>
            </a:xfrm>
            <a:custGeom>
              <a:avLst/>
              <a:gdLst/>
              <a:ahLst/>
              <a:cxnLst/>
              <a:rect l="l" t="t" r="r" b="b"/>
              <a:pathLst>
                <a:path w="9066" h="6317" extrusionOk="0">
                  <a:moveTo>
                    <a:pt x="7060" y="1"/>
                  </a:moveTo>
                  <a:cubicBezTo>
                    <a:pt x="6605" y="1"/>
                    <a:pt x="6174" y="163"/>
                    <a:pt x="5901" y="501"/>
                  </a:cubicBezTo>
                  <a:cubicBezTo>
                    <a:pt x="5508" y="911"/>
                    <a:pt x="5475" y="1534"/>
                    <a:pt x="5803" y="2009"/>
                  </a:cubicBezTo>
                  <a:cubicBezTo>
                    <a:pt x="5885" y="2140"/>
                    <a:pt x="6016" y="2255"/>
                    <a:pt x="6164" y="2320"/>
                  </a:cubicBezTo>
                  <a:lnTo>
                    <a:pt x="6197" y="2320"/>
                  </a:lnTo>
                  <a:lnTo>
                    <a:pt x="6278" y="2353"/>
                  </a:lnTo>
                  <a:lnTo>
                    <a:pt x="6377" y="2369"/>
                  </a:lnTo>
                  <a:cubicBezTo>
                    <a:pt x="6449" y="2391"/>
                    <a:pt x="6523" y="2401"/>
                    <a:pt x="6596" y="2401"/>
                  </a:cubicBezTo>
                  <a:cubicBezTo>
                    <a:pt x="6803" y="2401"/>
                    <a:pt x="7006" y="2318"/>
                    <a:pt x="7164" y="2173"/>
                  </a:cubicBezTo>
                  <a:cubicBezTo>
                    <a:pt x="7554" y="1752"/>
                    <a:pt x="7284" y="1208"/>
                    <a:pt x="6946" y="1208"/>
                  </a:cubicBezTo>
                  <a:cubicBezTo>
                    <a:pt x="6915" y="1208"/>
                    <a:pt x="6884" y="1212"/>
                    <a:pt x="6852" y="1222"/>
                  </a:cubicBezTo>
                  <a:cubicBezTo>
                    <a:pt x="6541" y="1320"/>
                    <a:pt x="6459" y="1714"/>
                    <a:pt x="6705" y="1845"/>
                  </a:cubicBezTo>
                  <a:cubicBezTo>
                    <a:pt x="6759" y="1875"/>
                    <a:pt x="6817" y="1890"/>
                    <a:pt x="6875" y="1890"/>
                  </a:cubicBezTo>
                  <a:cubicBezTo>
                    <a:pt x="6976" y="1890"/>
                    <a:pt x="7075" y="1846"/>
                    <a:pt x="7147" y="1763"/>
                  </a:cubicBezTo>
                  <a:lnTo>
                    <a:pt x="7147" y="1763"/>
                  </a:lnTo>
                  <a:cubicBezTo>
                    <a:pt x="7180" y="1911"/>
                    <a:pt x="7131" y="2074"/>
                    <a:pt x="7000" y="2156"/>
                  </a:cubicBezTo>
                  <a:cubicBezTo>
                    <a:pt x="6860" y="2261"/>
                    <a:pt x="6688" y="2316"/>
                    <a:pt x="6512" y="2316"/>
                  </a:cubicBezTo>
                  <a:cubicBezTo>
                    <a:pt x="6440" y="2316"/>
                    <a:pt x="6367" y="2307"/>
                    <a:pt x="6295" y="2288"/>
                  </a:cubicBezTo>
                  <a:cubicBezTo>
                    <a:pt x="6213" y="2271"/>
                    <a:pt x="6115" y="2222"/>
                    <a:pt x="6049" y="2173"/>
                  </a:cubicBezTo>
                  <a:cubicBezTo>
                    <a:pt x="5541" y="1763"/>
                    <a:pt x="5492" y="1009"/>
                    <a:pt x="5951" y="550"/>
                  </a:cubicBezTo>
                  <a:cubicBezTo>
                    <a:pt x="6204" y="249"/>
                    <a:pt x="6595" y="106"/>
                    <a:pt x="7010" y="106"/>
                  </a:cubicBezTo>
                  <a:cubicBezTo>
                    <a:pt x="7884" y="106"/>
                    <a:pt x="8862" y="739"/>
                    <a:pt x="8885" y="1861"/>
                  </a:cubicBezTo>
                  <a:cubicBezTo>
                    <a:pt x="8901" y="2665"/>
                    <a:pt x="8459" y="3419"/>
                    <a:pt x="7754" y="3796"/>
                  </a:cubicBezTo>
                  <a:lnTo>
                    <a:pt x="7688" y="3812"/>
                  </a:lnTo>
                  <a:cubicBezTo>
                    <a:pt x="7606" y="3845"/>
                    <a:pt x="7508" y="3877"/>
                    <a:pt x="7426" y="3894"/>
                  </a:cubicBezTo>
                  <a:cubicBezTo>
                    <a:pt x="7194" y="3949"/>
                    <a:pt x="6963" y="3973"/>
                    <a:pt x="6733" y="3973"/>
                  </a:cubicBezTo>
                  <a:cubicBezTo>
                    <a:pt x="5150" y="3973"/>
                    <a:pt x="3620" y="2834"/>
                    <a:pt x="2282" y="2834"/>
                  </a:cubicBezTo>
                  <a:cubicBezTo>
                    <a:pt x="2137" y="2834"/>
                    <a:pt x="1994" y="2848"/>
                    <a:pt x="1853" y="2878"/>
                  </a:cubicBezTo>
                  <a:cubicBezTo>
                    <a:pt x="591" y="3156"/>
                    <a:pt x="230" y="4041"/>
                    <a:pt x="132" y="4582"/>
                  </a:cubicBezTo>
                  <a:cubicBezTo>
                    <a:pt x="1" y="5140"/>
                    <a:pt x="99" y="5730"/>
                    <a:pt x="542" y="6074"/>
                  </a:cubicBezTo>
                  <a:cubicBezTo>
                    <a:pt x="764" y="6241"/>
                    <a:pt x="1031" y="6317"/>
                    <a:pt x="1292" y="6317"/>
                  </a:cubicBezTo>
                  <a:cubicBezTo>
                    <a:pt x="1723" y="6317"/>
                    <a:pt x="2138" y="6110"/>
                    <a:pt x="2312" y="5762"/>
                  </a:cubicBezTo>
                  <a:cubicBezTo>
                    <a:pt x="2640" y="5222"/>
                    <a:pt x="2345" y="4517"/>
                    <a:pt x="1853" y="4402"/>
                  </a:cubicBezTo>
                  <a:cubicBezTo>
                    <a:pt x="1753" y="4358"/>
                    <a:pt x="1650" y="4337"/>
                    <a:pt x="1549" y="4337"/>
                  </a:cubicBezTo>
                  <a:cubicBezTo>
                    <a:pt x="1238" y="4337"/>
                    <a:pt x="948" y="4535"/>
                    <a:pt x="837" y="4845"/>
                  </a:cubicBezTo>
                  <a:cubicBezTo>
                    <a:pt x="787" y="4959"/>
                    <a:pt x="787" y="5090"/>
                    <a:pt x="804" y="5222"/>
                  </a:cubicBezTo>
                  <a:lnTo>
                    <a:pt x="804" y="5238"/>
                  </a:lnTo>
                  <a:cubicBezTo>
                    <a:pt x="820" y="5254"/>
                    <a:pt x="820" y="5254"/>
                    <a:pt x="820" y="5271"/>
                  </a:cubicBezTo>
                  <a:cubicBezTo>
                    <a:pt x="820" y="5287"/>
                    <a:pt x="820" y="5287"/>
                    <a:pt x="820" y="5304"/>
                  </a:cubicBezTo>
                  <a:cubicBezTo>
                    <a:pt x="894" y="5525"/>
                    <a:pt x="1106" y="5663"/>
                    <a:pt x="1325" y="5663"/>
                  </a:cubicBezTo>
                  <a:cubicBezTo>
                    <a:pt x="1398" y="5663"/>
                    <a:pt x="1472" y="5648"/>
                    <a:pt x="1541" y="5615"/>
                  </a:cubicBezTo>
                  <a:cubicBezTo>
                    <a:pt x="1888" y="5473"/>
                    <a:pt x="1781" y="4924"/>
                    <a:pt x="1438" y="4924"/>
                  </a:cubicBezTo>
                  <a:cubicBezTo>
                    <a:pt x="1423" y="4924"/>
                    <a:pt x="1409" y="4925"/>
                    <a:pt x="1394" y="4927"/>
                  </a:cubicBezTo>
                  <a:cubicBezTo>
                    <a:pt x="1033" y="4959"/>
                    <a:pt x="1099" y="5320"/>
                    <a:pt x="1050" y="5385"/>
                  </a:cubicBezTo>
                  <a:cubicBezTo>
                    <a:pt x="1037" y="5398"/>
                    <a:pt x="1023" y="5404"/>
                    <a:pt x="1010" y="5404"/>
                  </a:cubicBezTo>
                  <a:cubicBezTo>
                    <a:pt x="955" y="5404"/>
                    <a:pt x="899" y="5314"/>
                    <a:pt x="886" y="5287"/>
                  </a:cubicBezTo>
                  <a:cubicBezTo>
                    <a:pt x="820" y="5090"/>
                    <a:pt x="837" y="4894"/>
                    <a:pt x="919" y="4713"/>
                  </a:cubicBezTo>
                  <a:cubicBezTo>
                    <a:pt x="1069" y="4504"/>
                    <a:pt x="1303" y="4394"/>
                    <a:pt x="1542" y="4394"/>
                  </a:cubicBezTo>
                  <a:cubicBezTo>
                    <a:pt x="1641" y="4394"/>
                    <a:pt x="1741" y="4413"/>
                    <a:pt x="1836" y="4451"/>
                  </a:cubicBezTo>
                  <a:cubicBezTo>
                    <a:pt x="2295" y="4566"/>
                    <a:pt x="2541" y="5222"/>
                    <a:pt x="2230" y="5713"/>
                  </a:cubicBezTo>
                  <a:cubicBezTo>
                    <a:pt x="2069" y="6025"/>
                    <a:pt x="1687" y="6207"/>
                    <a:pt x="1298" y="6207"/>
                  </a:cubicBezTo>
                  <a:cubicBezTo>
                    <a:pt x="1052" y="6207"/>
                    <a:pt x="804" y="6134"/>
                    <a:pt x="607" y="5976"/>
                  </a:cubicBezTo>
                  <a:cubicBezTo>
                    <a:pt x="99" y="5549"/>
                    <a:pt x="99" y="4631"/>
                    <a:pt x="542" y="4058"/>
                  </a:cubicBezTo>
                  <a:cubicBezTo>
                    <a:pt x="887" y="3576"/>
                    <a:pt x="1466" y="3346"/>
                    <a:pt x="2081" y="3346"/>
                  </a:cubicBezTo>
                  <a:cubicBezTo>
                    <a:pt x="2282" y="3346"/>
                    <a:pt x="2487" y="3370"/>
                    <a:pt x="2689" y="3419"/>
                  </a:cubicBezTo>
                  <a:cubicBezTo>
                    <a:pt x="3492" y="3615"/>
                    <a:pt x="4328" y="3959"/>
                    <a:pt x="5197" y="4189"/>
                  </a:cubicBezTo>
                  <a:cubicBezTo>
                    <a:pt x="5531" y="4256"/>
                    <a:pt x="5871" y="4293"/>
                    <a:pt x="6208" y="4293"/>
                  </a:cubicBezTo>
                  <a:cubicBezTo>
                    <a:pt x="6780" y="4293"/>
                    <a:pt x="7340" y="4185"/>
                    <a:pt x="7836" y="3927"/>
                  </a:cubicBezTo>
                  <a:cubicBezTo>
                    <a:pt x="8606" y="3533"/>
                    <a:pt x="9065" y="2714"/>
                    <a:pt x="9032" y="1845"/>
                  </a:cubicBezTo>
                  <a:cubicBezTo>
                    <a:pt x="8988" y="653"/>
                    <a:pt x="7974" y="1"/>
                    <a:pt x="70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8" name="Google Shape;4008;p5"/>
            <p:cNvSpPr/>
            <p:nvPr/>
          </p:nvSpPr>
          <p:spPr>
            <a:xfrm>
              <a:off x="-57242" y="1199484"/>
              <a:ext cx="100589" cy="201732"/>
            </a:xfrm>
            <a:custGeom>
              <a:avLst/>
              <a:gdLst/>
              <a:ahLst/>
              <a:cxnLst/>
              <a:rect l="l" t="t" r="r" b="b"/>
              <a:pathLst>
                <a:path w="3082" h="6181" extrusionOk="0">
                  <a:moveTo>
                    <a:pt x="0" y="1"/>
                  </a:moveTo>
                  <a:lnTo>
                    <a:pt x="0" y="6180"/>
                  </a:lnTo>
                  <a:cubicBezTo>
                    <a:pt x="0" y="6180"/>
                    <a:pt x="443" y="4803"/>
                    <a:pt x="803" y="4262"/>
                  </a:cubicBezTo>
                  <a:cubicBezTo>
                    <a:pt x="1082" y="3853"/>
                    <a:pt x="1049" y="3312"/>
                    <a:pt x="705" y="2951"/>
                  </a:cubicBezTo>
                  <a:cubicBezTo>
                    <a:pt x="475" y="2656"/>
                    <a:pt x="541" y="2345"/>
                    <a:pt x="705" y="2312"/>
                  </a:cubicBezTo>
                  <a:cubicBezTo>
                    <a:pt x="716" y="2310"/>
                    <a:pt x="727" y="2308"/>
                    <a:pt x="738" y="2308"/>
                  </a:cubicBezTo>
                  <a:cubicBezTo>
                    <a:pt x="878" y="2308"/>
                    <a:pt x="935" y="2504"/>
                    <a:pt x="951" y="2656"/>
                  </a:cubicBezTo>
                  <a:cubicBezTo>
                    <a:pt x="967" y="2820"/>
                    <a:pt x="885" y="3377"/>
                    <a:pt x="1721" y="3689"/>
                  </a:cubicBezTo>
                  <a:cubicBezTo>
                    <a:pt x="1855" y="3737"/>
                    <a:pt x="1982" y="3757"/>
                    <a:pt x="2100" y="3757"/>
                  </a:cubicBezTo>
                  <a:cubicBezTo>
                    <a:pt x="2703" y="3757"/>
                    <a:pt x="3082" y="3230"/>
                    <a:pt x="3082" y="3230"/>
                  </a:cubicBezTo>
                  <a:lnTo>
                    <a:pt x="3082" y="3230"/>
                  </a:lnTo>
                  <a:cubicBezTo>
                    <a:pt x="3055" y="3235"/>
                    <a:pt x="3030" y="3238"/>
                    <a:pt x="3005" y="3238"/>
                  </a:cubicBezTo>
                  <a:cubicBezTo>
                    <a:pt x="2736" y="3238"/>
                    <a:pt x="2554" y="2911"/>
                    <a:pt x="2524" y="2295"/>
                  </a:cubicBezTo>
                  <a:cubicBezTo>
                    <a:pt x="2491" y="1640"/>
                    <a:pt x="1901" y="1509"/>
                    <a:pt x="1033" y="1394"/>
                  </a:cubicBezTo>
                  <a:cubicBezTo>
                    <a:pt x="164" y="1263"/>
                    <a:pt x="82" y="361"/>
                    <a:pt x="82" y="361"/>
                  </a:cubicBezTo>
                  <a:cubicBezTo>
                    <a:pt x="66" y="247"/>
                    <a:pt x="33" y="115"/>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9" name="Google Shape;4009;p5"/>
            <p:cNvSpPr/>
            <p:nvPr/>
          </p:nvSpPr>
          <p:spPr>
            <a:xfrm>
              <a:off x="-23005" y="1138942"/>
              <a:ext cx="210806" cy="121020"/>
            </a:xfrm>
            <a:custGeom>
              <a:avLst/>
              <a:gdLst/>
              <a:ahLst/>
              <a:cxnLst/>
              <a:rect l="l" t="t" r="r" b="b"/>
              <a:pathLst>
                <a:path w="6459" h="3708" extrusionOk="0">
                  <a:moveTo>
                    <a:pt x="948" y="0"/>
                  </a:moveTo>
                  <a:cubicBezTo>
                    <a:pt x="332" y="0"/>
                    <a:pt x="0" y="266"/>
                    <a:pt x="0" y="266"/>
                  </a:cubicBezTo>
                  <a:cubicBezTo>
                    <a:pt x="225" y="193"/>
                    <a:pt x="434" y="147"/>
                    <a:pt x="643" y="147"/>
                  </a:cubicBezTo>
                  <a:cubicBezTo>
                    <a:pt x="952" y="147"/>
                    <a:pt x="1261" y="248"/>
                    <a:pt x="1623" y="512"/>
                  </a:cubicBezTo>
                  <a:cubicBezTo>
                    <a:pt x="2213" y="954"/>
                    <a:pt x="1852" y="1708"/>
                    <a:pt x="1754" y="2200"/>
                  </a:cubicBezTo>
                  <a:cubicBezTo>
                    <a:pt x="1656" y="2708"/>
                    <a:pt x="2377" y="2921"/>
                    <a:pt x="2737" y="3085"/>
                  </a:cubicBezTo>
                  <a:cubicBezTo>
                    <a:pt x="3098" y="3249"/>
                    <a:pt x="2901" y="3708"/>
                    <a:pt x="2901" y="3708"/>
                  </a:cubicBezTo>
                  <a:cubicBezTo>
                    <a:pt x="4245" y="2888"/>
                    <a:pt x="3393" y="1938"/>
                    <a:pt x="3164" y="1675"/>
                  </a:cubicBezTo>
                  <a:cubicBezTo>
                    <a:pt x="2974" y="1446"/>
                    <a:pt x="3086" y="1216"/>
                    <a:pt x="3269" y="1216"/>
                  </a:cubicBezTo>
                  <a:cubicBezTo>
                    <a:pt x="3308" y="1216"/>
                    <a:pt x="3350" y="1226"/>
                    <a:pt x="3393" y="1249"/>
                  </a:cubicBezTo>
                  <a:cubicBezTo>
                    <a:pt x="3655" y="1380"/>
                    <a:pt x="3278" y="1872"/>
                    <a:pt x="3950" y="2315"/>
                  </a:cubicBezTo>
                  <a:cubicBezTo>
                    <a:pt x="4118" y="2421"/>
                    <a:pt x="4276" y="2461"/>
                    <a:pt x="4418" y="2461"/>
                  </a:cubicBezTo>
                  <a:cubicBezTo>
                    <a:pt x="4845" y="2461"/>
                    <a:pt x="5131" y="2102"/>
                    <a:pt x="5131" y="2102"/>
                  </a:cubicBezTo>
                  <a:lnTo>
                    <a:pt x="5131" y="2102"/>
                  </a:lnTo>
                  <a:cubicBezTo>
                    <a:pt x="5125" y="2102"/>
                    <a:pt x="5119" y="2102"/>
                    <a:pt x="5114" y="2102"/>
                  </a:cubicBezTo>
                  <a:cubicBezTo>
                    <a:pt x="4760" y="2102"/>
                    <a:pt x="4964" y="1575"/>
                    <a:pt x="4786" y="1429"/>
                  </a:cubicBezTo>
                  <a:cubicBezTo>
                    <a:pt x="4712" y="1366"/>
                    <a:pt x="4618" y="1330"/>
                    <a:pt x="4520" y="1330"/>
                  </a:cubicBezTo>
                  <a:cubicBezTo>
                    <a:pt x="4467" y="1330"/>
                    <a:pt x="4412" y="1341"/>
                    <a:pt x="4360" y="1364"/>
                  </a:cubicBezTo>
                  <a:cubicBezTo>
                    <a:pt x="4317" y="1371"/>
                    <a:pt x="4274" y="1374"/>
                    <a:pt x="4234" y="1374"/>
                  </a:cubicBezTo>
                  <a:cubicBezTo>
                    <a:pt x="4078" y="1374"/>
                    <a:pt x="3967" y="1324"/>
                    <a:pt x="4032" y="1233"/>
                  </a:cubicBezTo>
                  <a:cubicBezTo>
                    <a:pt x="4068" y="1183"/>
                    <a:pt x="4108" y="1165"/>
                    <a:pt x="4161" y="1165"/>
                  </a:cubicBezTo>
                  <a:cubicBezTo>
                    <a:pt x="4300" y="1165"/>
                    <a:pt x="4532" y="1295"/>
                    <a:pt x="5032" y="1331"/>
                  </a:cubicBezTo>
                  <a:cubicBezTo>
                    <a:pt x="5068" y="1334"/>
                    <a:pt x="5103" y="1335"/>
                    <a:pt x="5138" y="1335"/>
                  </a:cubicBezTo>
                  <a:cubicBezTo>
                    <a:pt x="5903" y="1335"/>
                    <a:pt x="6458" y="676"/>
                    <a:pt x="6458" y="675"/>
                  </a:cubicBezTo>
                  <a:lnTo>
                    <a:pt x="6458" y="675"/>
                  </a:lnTo>
                  <a:cubicBezTo>
                    <a:pt x="5999" y="931"/>
                    <a:pt x="5513" y="1029"/>
                    <a:pt x="5026" y="1029"/>
                  </a:cubicBezTo>
                  <a:cubicBezTo>
                    <a:pt x="3858" y="1029"/>
                    <a:pt x="2680" y="468"/>
                    <a:pt x="1836" y="167"/>
                  </a:cubicBezTo>
                  <a:cubicBezTo>
                    <a:pt x="1495" y="44"/>
                    <a:pt x="1198" y="0"/>
                    <a:pt x="9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0" name="Google Shape;4010;p5"/>
            <p:cNvSpPr/>
            <p:nvPr/>
          </p:nvSpPr>
          <p:spPr>
            <a:xfrm>
              <a:off x="31532" y="1019260"/>
              <a:ext cx="117756" cy="82377"/>
            </a:xfrm>
            <a:custGeom>
              <a:avLst/>
              <a:gdLst/>
              <a:ahLst/>
              <a:cxnLst/>
              <a:rect l="l" t="t" r="r" b="b"/>
              <a:pathLst>
                <a:path w="3608" h="2524" extrusionOk="0">
                  <a:moveTo>
                    <a:pt x="2507" y="1"/>
                  </a:moveTo>
                  <a:cubicBezTo>
                    <a:pt x="1920" y="1"/>
                    <a:pt x="1244" y="126"/>
                    <a:pt x="870" y="622"/>
                  </a:cubicBezTo>
                  <a:cubicBezTo>
                    <a:pt x="1" y="1769"/>
                    <a:pt x="525" y="2523"/>
                    <a:pt x="525" y="2523"/>
                  </a:cubicBezTo>
                  <a:cubicBezTo>
                    <a:pt x="525" y="2523"/>
                    <a:pt x="362" y="2162"/>
                    <a:pt x="1394" y="2162"/>
                  </a:cubicBezTo>
                  <a:cubicBezTo>
                    <a:pt x="2427" y="2146"/>
                    <a:pt x="2296" y="1490"/>
                    <a:pt x="2263" y="1261"/>
                  </a:cubicBezTo>
                  <a:cubicBezTo>
                    <a:pt x="2181" y="1015"/>
                    <a:pt x="2230" y="736"/>
                    <a:pt x="2410" y="556"/>
                  </a:cubicBezTo>
                  <a:cubicBezTo>
                    <a:pt x="2656" y="195"/>
                    <a:pt x="3607" y="130"/>
                    <a:pt x="3607" y="130"/>
                  </a:cubicBezTo>
                  <a:cubicBezTo>
                    <a:pt x="3607" y="130"/>
                    <a:pt x="3103" y="1"/>
                    <a:pt x="250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1" name="Google Shape;4011;p5"/>
            <p:cNvSpPr/>
            <p:nvPr/>
          </p:nvSpPr>
          <p:spPr>
            <a:xfrm>
              <a:off x="121416" y="932020"/>
              <a:ext cx="73859" cy="87762"/>
            </a:xfrm>
            <a:custGeom>
              <a:avLst/>
              <a:gdLst/>
              <a:ahLst/>
              <a:cxnLst/>
              <a:rect l="l" t="t" r="r" b="b"/>
              <a:pathLst>
                <a:path w="2263" h="2689" extrusionOk="0">
                  <a:moveTo>
                    <a:pt x="1148" y="0"/>
                  </a:moveTo>
                  <a:cubicBezTo>
                    <a:pt x="1148" y="0"/>
                    <a:pt x="1345" y="541"/>
                    <a:pt x="1001" y="738"/>
                  </a:cubicBezTo>
                  <a:cubicBezTo>
                    <a:pt x="640" y="934"/>
                    <a:pt x="1" y="1344"/>
                    <a:pt x="263" y="2016"/>
                  </a:cubicBezTo>
                  <a:cubicBezTo>
                    <a:pt x="509" y="2688"/>
                    <a:pt x="1673" y="2426"/>
                    <a:pt x="2263" y="2606"/>
                  </a:cubicBezTo>
                  <a:cubicBezTo>
                    <a:pt x="2263" y="2606"/>
                    <a:pt x="1394" y="2164"/>
                    <a:pt x="1460" y="1426"/>
                  </a:cubicBezTo>
                  <a:cubicBezTo>
                    <a:pt x="1525" y="705"/>
                    <a:pt x="1443" y="164"/>
                    <a:pt x="11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2" name="Google Shape;4012;p5"/>
            <p:cNvSpPr/>
            <p:nvPr/>
          </p:nvSpPr>
          <p:spPr>
            <a:xfrm>
              <a:off x="201149" y="970532"/>
              <a:ext cx="104342" cy="140178"/>
            </a:xfrm>
            <a:custGeom>
              <a:avLst/>
              <a:gdLst/>
              <a:ahLst/>
              <a:cxnLst/>
              <a:rect l="l" t="t" r="r" b="b"/>
              <a:pathLst>
                <a:path w="3197" h="4295" extrusionOk="0">
                  <a:moveTo>
                    <a:pt x="377" y="0"/>
                  </a:moveTo>
                  <a:lnTo>
                    <a:pt x="377" y="0"/>
                  </a:lnTo>
                  <a:cubicBezTo>
                    <a:pt x="0" y="1328"/>
                    <a:pt x="541" y="1607"/>
                    <a:pt x="1098" y="2475"/>
                  </a:cubicBezTo>
                  <a:cubicBezTo>
                    <a:pt x="1656" y="3344"/>
                    <a:pt x="1049" y="4295"/>
                    <a:pt x="1049" y="4295"/>
                  </a:cubicBezTo>
                  <a:cubicBezTo>
                    <a:pt x="1459" y="4032"/>
                    <a:pt x="1803" y="3344"/>
                    <a:pt x="2491" y="2918"/>
                  </a:cubicBezTo>
                  <a:cubicBezTo>
                    <a:pt x="3196" y="2475"/>
                    <a:pt x="2901" y="1574"/>
                    <a:pt x="2901" y="1574"/>
                  </a:cubicBezTo>
                  <a:lnTo>
                    <a:pt x="2901" y="1574"/>
                  </a:lnTo>
                  <a:cubicBezTo>
                    <a:pt x="2863" y="1687"/>
                    <a:pt x="2767" y="1733"/>
                    <a:pt x="2613" y="1733"/>
                  </a:cubicBezTo>
                  <a:cubicBezTo>
                    <a:pt x="2567" y="1733"/>
                    <a:pt x="2515" y="1729"/>
                    <a:pt x="2459" y="1721"/>
                  </a:cubicBezTo>
                  <a:cubicBezTo>
                    <a:pt x="2429" y="1714"/>
                    <a:pt x="2400" y="1711"/>
                    <a:pt x="2372" y="1711"/>
                  </a:cubicBezTo>
                  <a:cubicBezTo>
                    <a:pt x="2135" y="1711"/>
                    <a:pt x="1961" y="1946"/>
                    <a:pt x="2049" y="2180"/>
                  </a:cubicBezTo>
                  <a:cubicBezTo>
                    <a:pt x="2117" y="2343"/>
                    <a:pt x="1983" y="2516"/>
                    <a:pt x="1824" y="2516"/>
                  </a:cubicBezTo>
                  <a:cubicBezTo>
                    <a:pt x="1790" y="2516"/>
                    <a:pt x="1755" y="2509"/>
                    <a:pt x="1721" y="2492"/>
                  </a:cubicBezTo>
                  <a:cubicBezTo>
                    <a:pt x="1557" y="2426"/>
                    <a:pt x="1557" y="2049"/>
                    <a:pt x="1787" y="1869"/>
                  </a:cubicBezTo>
                  <a:cubicBezTo>
                    <a:pt x="2000" y="1688"/>
                    <a:pt x="2147" y="1295"/>
                    <a:pt x="1951" y="672"/>
                  </a:cubicBezTo>
                  <a:cubicBezTo>
                    <a:pt x="1810" y="200"/>
                    <a:pt x="1342" y="96"/>
                    <a:pt x="1018" y="96"/>
                  </a:cubicBezTo>
                  <a:cubicBezTo>
                    <a:pt x="926" y="96"/>
                    <a:pt x="845" y="104"/>
                    <a:pt x="787" y="115"/>
                  </a:cubicBezTo>
                  <a:cubicBezTo>
                    <a:pt x="756" y="122"/>
                    <a:pt x="725" y="125"/>
                    <a:pt x="695" y="125"/>
                  </a:cubicBezTo>
                  <a:cubicBezTo>
                    <a:pt x="579" y="125"/>
                    <a:pt x="468" y="78"/>
                    <a:pt x="3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3" name="Google Shape;4013;p5"/>
            <p:cNvSpPr/>
            <p:nvPr/>
          </p:nvSpPr>
          <p:spPr>
            <a:xfrm>
              <a:off x="210777" y="1026147"/>
              <a:ext cx="33" cy="33"/>
            </a:xfrm>
            <a:custGeom>
              <a:avLst/>
              <a:gdLst/>
              <a:ahLst/>
              <a:cxnLst/>
              <a:rect l="l" t="t" r="r" b="b"/>
              <a:pathLst>
                <a:path w="1" h="1" extrusionOk="0">
                  <a:moveTo>
                    <a:pt x="0" y="1"/>
                  </a:moveTo>
                  <a:lnTo>
                    <a:pt x="0" y="1"/>
                  </a:lnTo>
                  <a:lnTo>
                    <a:pt x="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4" name="Google Shape;4014;p5"/>
            <p:cNvSpPr/>
            <p:nvPr/>
          </p:nvSpPr>
          <p:spPr>
            <a:xfrm>
              <a:off x="178140" y="763350"/>
              <a:ext cx="264298" cy="263907"/>
            </a:xfrm>
            <a:custGeom>
              <a:avLst/>
              <a:gdLst/>
              <a:ahLst/>
              <a:cxnLst/>
              <a:rect l="l" t="t" r="r" b="b"/>
              <a:pathLst>
                <a:path w="8098" h="8086" extrusionOk="0">
                  <a:moveTo>
                    <a:pt x="5716" y="1"/>
                  </a:moveTo>
                  <a:cubicBezTo>
                    <a:pt x="5207" y="1"/>
                    <a:pt x="4711" y="178"/>
                    <a:pt x="4409" y="562"/>
                  </a:cubicBezTo>
                  <a:cubicBezTo>
                    <a:pt x="4114" y="988"/>
                    <a:pt x="4065" y="1562"/>
                    <a:pt x="4295" y="2037"/>
                  </a:cubicBezTo>
                  <a:cubicBezTo>
                    <a:pt x="4502" y="2444"/>
                    <a:pt x="4838" y="2591"/>
                    <a:pt x="5167" y="2591"/>
                  </a:cubicBezTo>
                  <a:cubicBezTo>
                    <a:pt x="5515" y="2591"/>
                    <a:pt x="5855" y="2428"/>
                    <a:pt x="6032" y="2234"/>
                  </a:cubicBezTo>
                  <a:cubicBezTo>
                    <a:pt x="6212" y="2037"/>
                    <a:pt x="6294" y="1759"/>
                    <a:pt x="6229" y="1496"/>
                  </a:cubicBezTo>
                  <a:cubicBezTo>
                    <a:pt x="6180" y="1164"/>
                    <a:pt x="5945" y="1024"/>
                    <a:pt x="5735" y="1024"/>
                  </a:cubicBezTo>
                  <a:cubicBezTo>
                    <a:pt x="5593" y="1024"/>
                    <a:pt x="5462" y="1089"/>
                    <a:pt x="5409" y="1201"/>
                  </a:cubicBezTo>
                  <a:cubicBezTo>
                    <a:pt x="5262" y="1496"/>
                    <a:pt x="5327" y="1841"/>
                    <a:pt x="5737" y="1906"/>
                  </a:cubicBezTo>
                  <a:cubicBezTo>
                    <a:pt x="6098" y="1972"/>
                    <a:pt x="5901" y="2398"/>
                    <a:pt x="5475" y="2513"/>
                  </a:cubicBezTo>
                  <a:cubicBezTo>
                    <a:pt x="5395" y="2533"/>
                    <a:pt x="5314" y="2543"/>
                    <a:pt x="5234" y="2543"/>
                  </a:cubicBezTo>
                  <a:cubicBezTo>
                    <a:pt x="4870" y="2543"/>
                    <a:pt x="4524" y="2337"/>
                    <a:pt x="4377" y="1988"/>
                  </a:cubicBezTo>
                  <a:cubicBezTo>
                    <a:pt x="4180" y="1546"/>
                    <a:pt x="4229" y="1037"/>
                    <a:pt x="4508" y="644"/>
                  </a:cubicBezTo>
                  <a:cubicBezTo>
                    <a:pt x="4781" y="303"/>
                    <a:pt x="5248" y="132"/>
                    <a:pt x="5718" y="132"/>
                  </a:cubicBezTo>
                  <a:cubicBezTo>
                    <a:pt x="5812" y="132"/>
                    <a:pt x="5907" y="139"/>
                    <a:pt x="5999" y="152"/>
                  </a:cubicBezTo>
                  <a:cubicBezTo>
                    <a:pt x="7212" y="300"/>
                    <a:pt x="7901" y="1988"/>
                    <a:pt x="7180" y="3136"/>
                  </a:cubicBezTo>
                  <a:cubicBezTo>
                    <a:pt x="6950" y="3512"/>
                    <a:pt x="6622" y="3808"/>
                    <a:pt x="6229" y="3988"/>
                  </a:cubicBezTo>
                  <a:cubicBezTo>
                    <a:pt x="5825" y="4157"/>
                    <a:pt x="5368" y="4240"/>
                    <a:pt x="4832" y="4240"/>
                  </a:cubicBezTo>
                  <a:cubicBezTo>
                    <a:pt x="4432" y="4240"/>
                    <a:pt x="3989" y="4194"/>
                    <a:pt x="3492" y="4103"/>
                  </a:cubicBezTo>
                  <a:cubicBezTo>
                    <a:pt x="3185" y="4041"/>
                    <a:pt x="2886" y="4011"/>
                    <a:pt x="2599" y="4011"/>
                  </a:cubicBezTo>
                  <a:cubicBezTo>
                    <a:pt x="1277" y="4011"/>
                    <a:pt x="239" y="4664"/>
                    <a:pt x="131" y="5971"/>
                  </a:cubicBezTo>
                  <a:cubicBezTo>
                    <a:pt x="0" y="7578"/>
                    <a:pt x="1033" y="8086"/>
                    <a:pt x="1033" y="8086"/>
                  </a:cubicBezTo>
                  <a:lnTo>
                    <a:pt x="1000" y="8053"/>
                  </a:lnTo>
                  <a:cubicBezTo>
                    <a:pt x="443" y="7414"/>
                    <a:pt x="590" y="6217"/>
                    <a:pt x="590" y="6217"/>
                  </a:cubicBezTo>
                  <a:cubicBezTo>
                    <a:pt x="689" y="5709"/>
                    <a:pt x="951" y="5234"/>
                    <a:pt x="1344" y="4889"/>
                  </a:cubicBezTo>
                  <a:cubicBezTo>
                    <a:pt x="1937" y="4450"/>
                    <a:pt x="2688" y="4367"/>
                    <a:pt x="3171" y="4367"/>
                  </a:cubicBezTo>
                  <a:cubicBezTo>
                    <a:pt x="3462" y="4367"/>
                    <a:pt x="3655" y="4398"/>
                    <a:pt x="3655" y="4398"/>
                  </a:cubicBezTo>
                  <a:cubicBezTo>
                    <a:pt x="3901" y="4430"/>
                    <a:pt x="4147" y="4447"/>
                    <a:pt x="4360" y="4463"/>
                  </a:cubicBezTo>
                  <a:cubicBezTo>
                    <a:pt x="4461" y="4470"/>
                    <a:pt x="4564" y="4473"/>
                    <a:pt x="4669" y="4473"/>
                  </a:cubicBezTo>
                  <a:cubicBezTo>
                    <a:pt x="5634" y="4473"/>
                    <a:pt x="6721" y="4180"/>
                    <a:pt x="7327" y="3234"/>
                  </a:cubicBezTo>
                  <a:cubicBezTo>
                    <a:pt x="8098" y="1972"/>
                    <a:pt x="7343" y="152"/>
                    <a:pt x="6016" y="21"/>
                  </a:cubicBezTo>
                  <a:cubicBezTo>
                    <a:pt x="5916" y="8"/>
                    <a:pt x="5816" y="1"/>
                    <a:pt x="57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5" name="Google Shape;4015;p5"/>
            <p:cNvSpPr/>
            <p:nvPr/>
          </p:nvSpPr>
          <p:spPr>
            <a:xfrm>
              <a:off x="247690" y="914788"/>
              <a:ext cx="152482" cy="77710"/>
            </a:xfrm>
            <a:custGeom>
              <a:avLst/>
              <a:gdLst/>
              <a:ahLst/>
              <a:cxnLst/>
              <a:rect l="l" t="t" r="r" b="b"/>
              <a:pathLst>
                <a:path w="4672" h="2381" extrusionOk="0">
                  <a:moveTo>
                    <a:pt x="1089" y="1"/>
                  </a:moveTo>
                  <a:cubicBezTo>
                    <a:pt x="400" y="1"/>
                    <a:pt x="0" y="233"/>
                    <a:pt x="0" y="233"/>
                  </a:cubicBezTo>
                  <a:cubicBezTo>
                    <a:pt x="92" y="214"/>
                    <a:pt x="181" y="204"/>
                    <a:pt x="264" y="204"/>
                  </a:cubicBezTo>
                  <a:cubicBezTo>
                    <a:pt x="742" y="204"/>
                    <a:pt x="1048" y="512"/>
                    <a:pt x="951" y="987"/>
                  </a:cubicBezTo>
                  <a:cubicBezTo>
                    <a:pt x="820" y="1413"/>
                    <a:pt x="967" y="1856"/>
                    <a:pt x="1328" y="2118"/>
                  </a:cubicBezTo>
                  <a:cubicBezTo>
                    <a:pt x="1656" y="2380"/>
                    <a:pt x="2557" y="2380"/>
                    <a:pt x="2557" y="2380"/>
                  </a:cubicBezTo>
                  <a:cubicBezTo>
                    <a:pt x="2295" y="2233"/>
                    <a:pt x="2541" y="1872"/>
                    <a:pt x="2705" y="1446"/>
                  </a:cubicBezTo>
                  <a:cubicBezTo>
                    <a:pt x="2861" y="1025"/>
                    <a:pt x="2438" y="871"/>
                    <a:pt x="2241" y="871"/>
                  </a:cubicBezTo>
                  <a:cubicBezTo>
                    <a:pt x="2231" y="871"/>
                    <a:pt x="2222" y="871"/>
                    <a:pt x="2213" y="872"/>
                  </a:cubicBezTo>
                  <a:cubicBezTo>
                    <a:pt x="2117" y="890"/>
                    <a:pt x="2044" y="907"/>
                    <a:pt x="1976" y="907"/>
                  </a:cubicBezTo>
                  <a:cubicBezTo>
                    <a:pt x="1918" y="907"/>
                    <a:pt x="1864" y="894"/>
                    <a:pt x="1803" y="856"/>
                  </a:cubicBezTo>
                  <a:cubicBezTo>
                    <a:pt x="1699" y="791"/>
                    <a:pt x="1740" y="579"/>
                    <a:pt x="2002" y="579"/>
                  </a:cubicBezTo>
                  <a:cubicBezTo>
                    <a:pt x="2068" y="579"/>
                    <a:pt x="2149" y="593"/>
                    <a:pt x="2246" y="626"/>
                  </a:cubicBezTo>
                  <a:cubicBezTo>
                    <a:pt x="2721" y="774"/>
                    <a:pt x="2590" y="1233"/>
                    <a:pt x="3311" y="1380"/>
                  </a:cubicBezTo>
                  <a:cubicBezTo>
                    <a:pt x="3368" y="1392"/>
                    <a:pt x="3422" y="1397"/>
                    <a:pt x="3473" y="1397"/>
                  </a:cubicBezTo>
                  <a:cubicBezTo>
                    <a:pt x="4074" y="1397"/>
                    <a:pt x="4219" y="649"/>
                    <a:pt x="4295" y="528"/>
                  </a:cubicBezTo>
                  <a:cubicBezTo>
                    <a:pt x="4409" y="397"/>
                    <a:pt x="4540" y="266"/>
                    <a:pt x="4672" y="151"/>
                  </a:cubicBezTo>
                  <a:lnTo>
                    <a:pt x="4672" y="151"/>
                  </a:lnTo>
                  <a:cubicBezTo>
                    <a:pt x="4462" y="275"/>
                    <a:pt x="4086" y="393"/>
                    <a:pt x="3547" y="393"/>
                  </a:cubicBezTo>
                  <a:cubicBezTo>
                    <a:pt x="3159" y="393"/>
                    <a:pt x="2687" y="332"/>
                    <a:pt x="2131" y="167"/>
                  </a:cubicBezTo>
                  <a:cubicBezTo>
                    <a:pt x="1736" y="44"/>
                    <a:pt x="1386" y="1"/>
                    <a:pt x="10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6" name="Google Shape;4016;p5"/>
            <p:cNvSpPr/>
            <p:nvPr/>
          </p:nvSpPr>
          <p:spPr>
            <a:xfrm>
              <a:off x="257318" y="772064"/>
              <a:ext cx="104864" cy="109793"/>
            </a:xfrm>
            <a:custGeom>
              <a:avLst/>
              <a:gdLst/>
              <a:ahLst/>
              <a:cxnLst/>
              <a:rect l="l" t="t" r="r" b="b"/>
              <a:pathLst>
                <a:path w="3213" h="3364" extrusionOk="0">
                  <a:moveTo>
                    <a:pt x="1934" y="0"/>
                  </a:moveTo>
                  <a:lnTo>
                    <a:pt x="1934" y="0"/>
                  </a:lnTo>
                  <a:cubicBezTo>
                    <a:pt x="1492" y="279"/>
                    <a:pt x="1426" y="738"/>
                    <a:pt x="705" y="1344"/>
                  </a:cubicBezTo>
                  <a:cubicBezTo>
                    <a:pt x="0" y="1967"/>
                    <a:pt x="197" y="2426"/>
                    <a:pt x="344" y="2688"/>
                  </a:cubicBezTo>
                  <a:cubicBezTo>
                    <a:pt x="459" y="2819"/>
                    <a:pt x="426" y="3000"/>
                    <a:pt x="295" y="3098"/>
                  </a:cubicBezTo>
                  <a:cubicBezTo>
                    <a:pt x="1393" y="2983"/>
                    <a:pt x="1229" y="2344"/>
                    <a:pt x="1164" y="2147"/>
                  </a:cubicBezTo>
                  <a:cubicBezTo>
                    <a:pt x="1098" y="1951"/>
                    <a:pt x="1131" y="1852"/>
                    <a:pt x="1246" y="1852"/>
                  </a:cubicBezTo>
                  <a:cubicBezTo>
                    <a:pt x="1344" y="1852"/>
                    <a:pt x="1344" y="2082"/>
                    <a:pt x="1328" y="2360"/>
                  </a:cubicBezTo>
                  <a:cubicBezTo>
                    <a:pt x="1328" y="2639"/>
                    <a:pt x="1262" y="3295"/>
                    <a:pt x="2115" y="3360"/>
                  </a:cubicBezTo>
                  <a:cubicBezTo>
                    <a:pt x="2146" y="3363"/>
                    <a:pt x="2176" y="3364"/>
                    <a:pt x="2205" y="3364"/>
                  </a:cubicBezTo>
                  <a:cubicBezTo>
                    <a:pt x="2984" y="3364"/>
                    <a:pt x="3213" y="2557"/>
                    <a:pt x="3213" y="2557"/>
                  </a:cubicBezTo>
                  <a:lnTo>
                    <a:pt x="3213" y="2557"/>
                  </a:lnTo>
                  <a:cubicBezTo>
                    <a:pt x="3088" y="2592"/>
                    <a:pt x="2937" y="2617"/>
                    <a:pt x="2777" y="2617"/>
                  </a:cubicBezTo>
                  <a:cubicBezTo>
                    <a:pt x="2327" y="2617"/>
                    <a:pt x="1803" y="2417"/>
                    <a:pt x="1574" y="1656"/>
                  </a:cubicBezTo>
                  <a:cubicBezTo>
                    <a:pt x="1377" y="1082"/>
                    <a:pt x="1508" y="443"/>
                    <a:pt x="193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7" name="Google Shape;4017;p5"/>
            <p:cNvSpPr/>
            <p:nvPr/>
          </p:nvSpPr>
          <p:spPr>
            <a:xfrm>
              <a:off x="407092" y="616122"/>
              <a:ext cx="63154" cy="250101"/>
            </a:xfrm>
            <a:custGeom>
              <a:avLst/>
              <a:gdLst/>
              <a:ahLst/>
              <a:cxnLst/>
              <a:rect l="l" t="t" r="r" b="b"/>
              <a:pathLst>
                <a:path w="1935" h="7663" extrusionOk="0">
                  <a:moveTo>
                    <a:pt x="1300" y="1"/>
                  </a:moveTo>
                  <a:cubicBezTo>
                    <a:pt x="984" y="1"/>
                    <a:pt x="738" y="369"/>
                    <a:pt x="738" y="369"/>
                  </a:cubicBezTo>
                  <a:cubicBezTo>
                    <a:pt x="1" y="1516"/>
                    <a:pt x="837" y="3286"/>
                    <a:pt x="984" y="5171"/>
                  </a:cubicBezTo>
                  <a:cubicBezTo>
                    <a:pt x="1115" y="7056"/>
                    <a:pt x="476" y="7663"/>
                    <a:pt x="476" y="7663"/>
                  </a:cubicBezTo>
                  <a:cubicBezTo>
                    <a:pt x="1164" y="7138"/>
                    <a:pt x="1328" y="5368"/>
                    <a:pt x="1197" y="4008"/>
                  </a:cubicBezTo>
                  <a:cubicBezTo>
                    <a:pt x="1066" y="2631"/>
                    <a:pt x="1083" y="1369"/>
                    <a:pt x="1345" y="1106"/>
                  </a:cubicBezTo>
                  <a:cubicBezTo>
                    <a:pt x="1607" y="844"/>
                    <a:pt x="1935" y="287"/>
                    <a:pt x="1509" y="57"/>
                  </a:cubicBezTo>
                  <a:cubicBezTo>
                    <a:pt x="1437" y="17"/>
                    <a:pt x="1367" y="1"/>
                    <a:pt x="13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8" name="Google Shape;4018;p5"/>
            <p:cNvSpPr/>
            <p:nvPr/>
          </p:nvSpPr>
          <p:spPr>
            <a:xfrm>
              <a:off x="347724" y="583386"/>
              <a:ext cx="278757" cy="332054"/>
            </a:xfrm>
            <a:custGeom>
              <a:avLst/>
              <a:gdLst/>
              <a:ahLst/>
              <a:cxnLst/>
              <a:rect l="l" t="t" r="r" b="b"/>
              <a:pathLst>
                <a:path w="8541" h="10174" extrusionOk="0">
                  <a:moveTo>
                    <a:pt x="6296" y="0"/>
                  </a:moveTo>
                  <a:cubicBezTo>
                    <a:pt x="6090" y="0"/>
                    <a:pt x="5880" y="25"/>
                    <a:pt x="5672" y="77"/>
                  </a:cubicBezTo>
                  <a:cubicBezTo>
                    <a:pt x="4475" y="323"/>
                    <a:pt x="3721" y="1585"/>
                    <a:pt x="3492" y="2847"/>
                  </a:cubicBezTo>
                  <a:cubicBezTo>
                    <a:pt x="3246" y="4142"/>
                    <a:pt x="3492" y="5371"/>
                    <a:pt x="3442" y="6486"/>
                  </a:cubicBezTo>
                  <a:cubicBezTo>
                    <a:pt x="3508" y="7469"/>
                    <a:pt x="3131" y="8436"/>
                    <a:pt x="2443" y="9125"/>
                  </a:cubicBezTo>
                  <a:cubicBezTo>
                    <a:pt x="1770" y="9748"/>
                    <a:pt x="902" y="10108"/>
                    <a:pt x="0" y="10174"/>
                  </a:cubicBezTo>
                  <a:cubicBezTo>
                    <a:pt x="918" y="10141"/>
                    <a:pt x="1803" y="9797"/>
                    <a:pt x="2492" y="9190"/>
                  </a:cubicBezTo>
                  <a:cubicBezTo>
                    <a:pt x="3229" y="8486"/>
                    <a:pt x="3639" y="7502"/>
                    <a:pt x="3590" y="6469"/>
                  </a:cubicBezTo>
                  <a:cubicBezTo>
                    <a:pt x="3656" y="5355"/>
                    <a:pt x="3410" y="4109"/>
                    <a:pt x="3656" y="2863"/>
                  </a:cubicBezTo>
                  <a:cubicBezTo>
                    <a:pt x="3901" y="1618"/>
                    <a:pt x="4606" y="454"/>
                    <a:pt x="5704" y="208"/>
                  </a:cubicBezTo>
                  <a:cubicBezTo>
                    <a:pt x="5836" y="175"/>
                    <a:pt x="5967" y="142"/>
                    <a:pt x="6098" y="142"/>
                  </a:cubicBezTo>
                  <a:cubicBezTo>
                    <a:pt x="6139" y="139"/>
                    <a:pt x="6180" y="138"/>
                    <a:pt x="6220" y="138"/>
                  </a:cubicBezTo>
                  <a:cubicBezTo>
                    <a:pt x="6621" y="138"/>
                    <a:pt x="7015" y="281"/>
                    <a:pt x="7327" y="519"/>
                  </a:cubicBezTo>
                  <a:cubicBezTo>
                    <a:pt x="8048" y="1093"/>
                    <a:pt x="7966" y="2339"/>
                    <a:pt x="7540" y="2716"/>
                  </a:cubicBezTo>
                  <a:cubicBezTo>
                    <a:pt x="7336" y="2899"/>
                    <a:pt x="7113" y="2973"/>
                    <a:pt x="6916" y="2973"/>
                  </a:cubicBezTo>
                  <a:cubicBezTo>
                    <a:pt x="6656" y="2973"/>
                    <a:pt x="6442" y="2844"/>
                    <a:pt x="6376" y="2667"/>
                  </a:cubicBezTo>
                  <a:lnTo>
                    <a:pt x="6376" y="2667"/>
                  </a:lnTo>
                  <a:cubicBezTo>
                    <a:pt x="6376" y="2667"/>
                    <a:pt x="6413" y="2672"/>
                    <a:pt x="6467" y="2672"/>
                  </a:cubicBezTo>
                  <a:cubicBezTo>
                    <a:pt x="6603" y="2672"/>
                    <a:pt x="6852" y="2639"/>
                    <a:pt x="6934" y="2404"/>
                  </a:cubicBezTo>
                  <a:cubicBezTo>
                    <a:pt x="7049" y="2093"/>
                    <a:pt x="6868" y="1749"/>
                    <a:pt x="6540" y="1683"/>
                  </a:cubicBezTo>
                  <a:cubicBezTo>
                    <a:pt x="6483" y="1667"/>
                    <a:pt x="6426" y="1659"/>
                    <a:pt x="6372" y="1659"/>
                  </a:cubicBezTo>
                  <a:cubicBezTo>
                    <a:pt x="5988" y="1659"/>
                    <a:pt x="5692" y="2036"/>
                    <a:pt x="5836" y="2437"/>
                  </a:cubicBezTo>
                  <a:cubicBezTo>
                    <a:pt x="5925" y="2817"/>
                    <a:pt x="6441" y="3105"/>
                    <a:pt x="6983" y="3105"/>
                  </a:cubicBezTo>
                  <a:cubicBezTo>
                    <a:pt x="7237" y="3105"/>
                    <a:pt x="7496" y="3042"/>
                    <a:pt x="7721" y="2896"/>
                  </a:cubicBezTo>
                  <a:cubicBezTo>
                    <a:pt x="8130" y="2667"/>
                    <a:pt x="8540" y="1962"/>
                    <a:pt x="8245" y="1175"/>
                  </a:cubicBezTo>
                  <a:cubicBezTo>
                    <a:pt x="8018" y="468"/>
                    <a:pt x="7195" y="0"/>
                    <a:pt x="629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9" name="Google Shape;4019;p5"/>
            <p:cNvSpPr/>
            <p:nvPr/>
          </p:nvSpPr>
          <p:spPr>
            <a:xfrm>
              <a:off x="479841" y="629993"/>
              <a:ext cx="81887" cy="68669"/>
            </a:xfrm>
            <a:custGeom>
              <a:avLst/>
              <a:gdLst/>
              <a:ahLst/>
              <a:cxnLst/>
              <a:rect l="l" t="t" r="r" b="b"/>
              <a:pathLst>
                <a:path w="2509" h="2104" extrusionOk="0">
                  <a:moveTo>
                    <a:pt x="696" y="1"/>
                  </a:moveTo>
                  <a:cubicBezTo>
                    <a:pt x="626" y="1"/>
                    <a:pt x="553" y="9"/>
                    <a:pt x="476" y="26"/>
                  </a:cubicBezTo>
                  <a:cubicBezTo>
                    <a:pt x="607" y="91"/>
                    <a:pt x="624" y="272"/>
                    <a:pt x="542" y="386"/>
                  </a:cubicBezTo>
                  <a:cubicBezTo>
                    <a:pt x="394" y="616"/>
                    <a:pt x="1" y="1304"/>
                    <a:pt x="558" y="1862"/>
                  </a:cubicBezTo>
                  <a:cubicBezTo>
                    <a:pt x="738" y="2041"/>
                    <a:pt x="991" y="2103"/>
                    <a:pt x="1257" y="2103"/>
                  </a:cubicBezTo>
                  <a:cubicBezTo>
                    <a:pt x="1792" y="2103"/>
                    <a:pt x="2377" y="1851"/>
                    <a:pt x="2509" y="1796"/>
                  </a:cubicBezTo>
                  <a:lnTo>
                    <a:pt x="2509" y="1796"/>
                  </a:lnTo>
                  <a:cubicBezTo>
                    <a:pt x="2509" y="1796"/>
                    <a:pt x="2476" y="1800"/>
                    <a:pt x="2424" y="1800"/>
                  </a:cubicBezTo>
                  <a:cubicBezTo>
                    <a:pt x="2208" y="1800"/>
                    <a:pt x="1653" y="1736"/>
                    <a:pt x="1574" y="1091"/>
                  </a:cubicBezTo>
                  <a:cubicBezTo>
                    <a:pt x="1474" y="390"/>
                    <a:pt x="1174" y="1"/>
                    <a:pt x="69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0" name="Google Shape;4020;p5"/>
            <p:cNvSpPr/>
            <p:nvPr/>
          </p:nvSpPr>
          <p:spPr>
            <a:xfrm>
              <a:off x="483594" y="634562"/>
              <a:ext cx="157868" cy="178723"/>
            </a:xfrm>
            <a:custGeom>
              <a:avLst/>
              <a:gdLst/>
              <a:ahLst/>
              <a:cxnLst/>
              <a:rect l="l" t="t" r="r" b="b"/>
              <a:pathLst>
                <a:path w="4837" h="5476" extrusionOk="0">
                  <a:moveTo>
                    <a:pt x="4361" y="0"/>
                  </a:moveTo>
                  <a:lnTo>
                    <a:pt x="4361" y="0"/>
                  </a:lnTo>
                  <a:cubicBezTo>
                    <a:pt x="4492" y="558"/>
                    <a:pt x="4279" y="1148"/>
                    <a:pt x="3803" y="1492"/>
                  </a:cubicBezTo>
                  <a:cubicBezTo>
                    <a:pt x="3017" y="2049"/>
                    <a:pt x="1902" y="1771"/>
                    <a:pt x="1001" y="2394"/>
                  </a:cubicBezTo>
                  <a:cubicBezTo>
                    <a:pt x="99" y="3033"/>
                    <a:pt x="197" y="3934"/>
                    <a:pt x="181" y="4443"/>
                  </a:cubicBezTo>
                  <a:cubicBezTo>
                    <a:pt x="197" y="4803"/>
                    <a:pt x="132" y="5147"/>
                    <a:pt x="1" y="5475"/>
                  </a:cubicBezTo>
                  <a:cubicBezTo>
                    <a:pt x="312" y="5278"/>
                    <a:pt x="492" y="4934"/>
                    <a:pt x="460" y="4557"/>
                  </a:cubicBezTo>
                  <a:cubicBezTo>
                    <a:pt x="460" y="3924"/>
                    <a:pt x="532" y="3188"/>
                    <a:pt x="733" y="3188"/>
                  </a:cubicBezTo>
                  <a:cubicBezTo>
                    <a:pt x="745" y="3188"/>
                    <a:pt x="758" y="3191"/>
                    <a:pt x="771" y="3197"/>
                  </a:cubicBezTo>
                  <a:cubicBezTo>
                    <a:pt x="1001" y="3312"/>
                    <a:pt x="804" y="3557"/>
                    <a:pt x="722" y="3721"/>
                  </a:cubicBezTo>
                  <a:cubicBezTo>
                    <a:pt x="640" y="3869"/>
                    <a:pt x="476" y="4541"/>
                    <a:pt x="1197" y="4951"/>
                  </a:cubicBezTo>
                  <a:cubicBezTo>
                    <a:pt x="1197" y="4951"/>
                    <a:pt x="951" y="4426"/>
                    <a:pt x="1361" y="4147"/>
                  </a:cubicBezTo>
                  <a:cubicBezTo>
                    <a:pt x="1755" y="3852"/>
                    <a:pt x="2017" y="3689"/>
                    <a:pt x="1968" y="3115"/>
                  </a:cubicBezTo>
                  <a:cubicBezTo>
                    <a:pt x="1924" y="2611"/>
                    <a:pt x="2260" y="2170"/>
                    <a:pt x="2498" y="2170"/>
                  </a:cubicBezTo>
                  <a:cubicBezTo>
                    <a:pt x="2531" y="2170"/>
                    <a:pt x="2562" y="2179"/>
                    <a:pt x="2590" y="2197"/>
                  </a:cubicBezTo>
                  <a:cubicBezTo>
                    <a:pt x="2804" y="2328"/>
                    <a:pt x="2541" y="2558"/>
                    <a:pt x="2427" y="2607"/>
                  </a:cubicBezTo>
                  <a:cubicBezTo>
                    <a:pt x="2230" y="2721"/>
                    <a:pt x="2197" y="2984"/>
                    <a:pt x="2361" y="3131"/>
                  </a:cubicBezTo>
                  <a:cubicBezTo>
                    <a:pt x="2558" y="3393"/>
                    <a:pt x="2492" y="3705"/>
                    <a:pt x="2230" y="3787"/>
                  </a:cubicBezTo>
                  <a:cubicBezTo>
                    <a:pt x="2230" y="3787"/>
                    <a:pt x="2287" y="3794"/>
                    <a:pt x="2383" y="3794"/>
                  </a:cubicBezTo>
                  <a:cubicBezTo>
                    <a:pt x="2708" y="3794"/>
                    <a:pt x="3474" y="3716"/>
                    <a:pt x="3967" y="3033"/>
                  </a:cubicBezTo>
                  <a:cubicBezTo>
                    <a:pt x="4590" y="2131"/>
                    <a:pt x="4836" y="804"/>
                    <a:pt x="43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1" name="Google Shape;4021;p5"/>
            <p:cNvSpPr/>
            <p:nvPr/>
          </p:nvSpPr>
          <p:spPr>
            <a:xfrm>
              <a:off x="597009" y="584170"/>
              <a:ext cx="96868" cy="63708"/>
            </a:xfrm>
            <a:custGeom>
              <a:avLst/>
              <a:gdLst/>
              <a:ahLst/>
              <a:cxnLst/>
              <a:rect l="l" t="t" r="r" b="b"/>
              <a:pathLst>
                <a:path w="2968" h="1952" extrusionOk="0">
                  <a:moveTo>
                    <a:pt x="921" y="0"/>
                  </a:moveTo>
                  <a:cubicBezTo>
                    <a:pt x="656" y="0"/>
                    <a:pt x="351" y="26"/>
                    <a:pt x="1" y="86"/>
                  </a:cubicBezTo>
                  <a:cubicBezTo>
                    <a:pt x="410" y="135"/>
                    <a:pt x="771" y="413"/>
                    <a:pt x="919" y="790"/>
                  </a:cubicBezTo>
                  <a:cubicBezTo>
                    <a:pt x="1124" y="1305"/>
                    <a:pt x="1492" y="1951"/>
                    <a:pt x="2251" y="1951"/>
                  </a:cubicBezTo>
                  <a:cubicBezTo>
                    <a:pt x="2459" y="1951"/>
                    <a:pt x="2696" y="1903"/>
                    <a:pt x="2967" y="1790"/>
                  </a:cubicBezTo>
                  <a:cubicBezTo>
                    <a:pt x="2804" y="1725"/>
                    <a:pt x="2672" y="1561"/>
                    <a:pt x="2689" y="1364"/>
                  </a:cubicBezTo>
                  <a:cubicBezTo>
                    <a:pt x="2675" y="1094"/>
                    <a:pt x="2636" y="0"/>
                    <a:pt x="9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2" name="Google Shape;4022;p5"/>
            <p:cNvSpPr/>
            <p:nvPr/>
          </p:nvSpPr>
          <p:spPr>
            <a:xfrm>
              <a:off x="683662" y="583582"/>
              <a:ext cx="47651" cy="36946"/>
            </a:xfrm>
            <a:custGeom>
              <a:avLst/>
              <a:gdLst/>
              <a:ahLst/>
              <a:cxnLst/>
              <a:rect l="l" t="t" r="r" b="b"/>
              <a:pathLst>
                <a:path w="1460" h="1132" extrusionOk="0">
                  <a:moveTo>
                    <a:pt x="971" y="1"/>
                  </a:moveTo>
                  <a:cubicBezTo>
                    <a:pt x="804" y="1"/>
                    <a:pt x="653" y="142"/>
                    <a:pt x="640" y="333"/>
                  </a:cubicBezTo>
                  <a:cubicBezTo>
                    <a:pt x="640" y="483"/>
                    <a:pt x="770" y="593"/>
                    <a:pt x="905" y="593"/>
                  </a:cubicBezTo>
                  <a:cubicBezTo>
                    <a:pt x="961" y="593"/>
                    <a:pt x="1018" y="573"/>
                    <a:pt x="1066" y="530"/>
                  </a:cubicBezTo>
                  <a:cubicBezTo>
                    <a:pt x="1066" y="530"/>
                    <a:pt x="1181" y="350"/>
                    <a:pt x="1066" y="284"/>
                  </a:cubicBezTo>
                  <a:cubicBezTo>
                    <a:pt x="1038" y="268"/>
                    <a:pt x="1012" y="260"/>
                    <a:pt x="990" y="260"/>
                  </a:cubicBezTo>
                  <a:cubicBezTo>
                    <a:pt x="924" y="260"/>
                    <a:pt x="890" y="325"/>
                    <a:pt x="903" y="399"/>
                  </a:cubicBezTo>
                  <a:cubicBezTo>
                    <a:pt x="908" y="438"/>
                    <a:pt x="888" y="456"/>
                    <a:pt x="861" y="456"/>
                  </a:cubicBezTo>
                  <a:cubicBezTo>
                    <a:pt x="808" y="456"/>
                    <a:pt x="728" y="391"/>
                    <a:pt x="739" y="284"/>
                  </a:cubicBezTo>
                  <a:cubicBezTo>
                    <a:pt x="762" y="153"/>
                    <a:pt x="873" y="65"/>
                    <a:pt x="995" y="65"/>
                  </a:cubicBezTo>
                  <a:cubicBezTo>
                    <a:pt x="1041" y="65"/>
                    <a:pt x="1087" y="77"/>
                    <a:pt x="1132" y="104"/>
                  </a:cubicBezTo>
                  <a:cubicBezTo>
                    <a:pt x="1394" y="268"/>
                    <a:pt x="1312" y="841"/>
                    <a:pt x="739" y="907"/>
                  </a:cubicBezTo>
                  <a:cubicBezTo>
                    <a:pt x="725" y="908"/>
                    <a:pt x="711" y="909"/>
                    <a:pt x="697" y="909"/>
                  </a:cubicBezTo>
                  <a:cubicBezTo>
                    <a:pt x="337" y="909"/>
                    <a:pt x="17" y="513"/>
                    <a:pt x="17" y="513"/>
                  </a:cubicBezTo>
                  <a:lnTo>
                    <a:pt x="17" y="513"/>
                  </a:lnTo>
                  <a:cubicBezTo>
                    <a:pt x="1" y="694"/>
                    <a:pt x="83" y="890"/>
                    <a:pt x="230" y="1005"/>
                  </a:cubicBezTo>
                  <a:cubicBezTo>
                    <a:pt x="355" y="1088"/>
                    <a:pt x="499" y="1132"/>
                    <a:pt x="642" y="1132"/>
                  </a:cubicBezTo>
                  <a:cubicBezTo>
                    <a:pt x="725" y="1132"/>
                    <a:pt x="808" y="1117"/>
                    <a:pt x="886" y="1087"/>
                  </a:cubicBezTo>
                  <a:cubicBezTo>
                    <a:pt x="1099" y="1022"/>
                    <a:pt x="1280" y="874"/>
                    <a:pt x="1361" y="661"/>
                  </a:cubicBezTo>
                  <a:cubicBezTo>
                    <a:pt x="1460" y="415"/>
                    <a:pt x="1361" y="136"/>
                    <a:pt x="1116" y="38"/>
                  </a:cubicBezTo>
                  <a:cubicBezTo>
                    <a:pt x="1068" y="12"/>
                    <a:pt x="1019" y="1"/>
                    <a:pt x="97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3" name="Google Shape;4023;p5"/>
            <p:cNvSpPr/>
            <p:nvPr/>
          </p:nvSpPr>
          <p:spPr>
            <a:xfrm>
              <a:off x="-57242" y="820139"/>
              <a:ext cx="130028" cy="285545"/>
            </a:xfrm>
            <a:custGeom>
              <a:avLst/>
              <a:gdLst/>
              <a:ahLst/>
              <a:cxnLst/>
              <a:rect l="l" t="t" r="r" b="b"/>
              <a:pathLst>
                <a:path w="3984" h="8749" extrusionOk="0">
                  <a:moveTo>
                    <a:pt x="2073" y="1"/>
                  </a:moveTo>
                  <a:cubicBezTo>
                    <a:pt x="1547" y="1"/>
                    <a:pt x="1033" y="248"/>
                    <a:pt x="705" y="691"/>
                  </a:cubicBezTo>
                  <a:cubicBezTo>
                    <a:pt x="361" y="1182"/>
                    <a:pt x="311" y="1822"/>
                    <a:pt x="574" y="2379"/>
                  </a:cubicBezTo>
                  <a:cubicBezTo>
                    <a:pt x="819" y="2788"/>
                    <a:pt x="1256" y="3022"/>
                    <a:pt x="1712" y="3022"/>
                  </a:cubicBezTo>
                  <a:cubicBezTo>
                    <a:pt x="1896" y="3022"/>
                    <a:pt x="2083" y="2984"/>
                    <a:pt x="2262" y="2903"/>
                  </a:cubicBezTo>
                  <a:cubicBezTo>
                    <a:pt x="2950" y="2723"/>
                    <a:pt x="3098" y="1789"/>
                    <a:pt x="2491" y="1396"/>
                  </a:cubicBezTo>
                  <a:cubicBezTo>
                    <a:pt x="2411" y="1355"/>
                    <a:pt x="2330" y="1337"/>
                    <a:pt x="2251" y="1337"/>
                  </a:cubicBezTo>
                  <a:cubicBezTo>
                    <a:pt x="1909" y="1337"/>
                    <a:pt x="1618" y="1675"/>
                    <a:pt x="1737" y="2035"/>
                  </a:cubicBezTo>
                  <a:cubicBezTo>
                    <a:pt x="1875" y="2324"/>
                    <a:pt x="2198" y="2347"/>
                    <a:pt x="2327" y="2347"/>
                  </a:cubicBezTo>
                  <a:cubicBezTo>
                    <a:pt x="2351" y="2347"/>
                    <a:pt x="2369" y="2346"/>
                    <a:pt x="2377" y="2346"/>
                  </a:cubicBezTo>
                  <a:cubicBezTo>
                    <a:pt x="2442" y="2346"/>
                    <a:pt x="2442" y="2379"/>
                    <a:pt x="2442" y="2379"/>
                  </a:cubicBezTo>
                  <a:cubicBezTo>
                    <a:pt x="2501" y="2569"/>
                    <a:pt x="2246" y="2851"/>
                    <a:pt x="1782" y="2851"/>
                  </a:cubicBezTo>
                  <a:cubicBezTo>
                    <a:pt x="1727" y="2851"/>
                    <a:pt x="1668" y="2847"/>
                    <a:pt x="1606" y="2838"/>
                  </a:cubicBezTo>
                  <a:cubicBezTo>
                    <a:pt x="1410" y="2805"/>
                    <a:pt x="1229" y="2707"/>
                    <a:pt x="1098" y="2576"/>
                  </a:cubicBezTo>
                  <a:cubicBezTo>
                    <a:pt x="426" y="1920"/>
                    <a:pt x="754" y="543"/>
                    <a:pt x="1754" y="281"/>
                  </a:cubicBezTo>
                  <a:cubicBezTo>
                    <a:pt x="1887" y="244"/>
                    <a:pt x="2023" y="227"/>
                    <a:pt x="2160" y="227"/>
                  </a:cubicBezTo>
                  <a:cubicBezTo>
                    <a:pt x="2326" y="227"/>
                    <a:pt x="2493" y="252"/>
                    <a:pt x="2655" y="297"/>
                  </a:cubicBezTo>
                  <a:cubicBezTo>
                    <a:pt x="2836" y="346"/>
                    <a:pt x="3016" y="445"/>
                    <a:pt x="3180" y="560"/>
                  </a:cubicBezTo>
                  <a:cubicBezTo>
                    <a:pt x="3524" y="838"/>
                    <a:pt x="3737" y="1264"/>
                    <a:pt x="3770" y="1707"/>
                  </a:cubicBezTo>
                  <a:cubicBezTo>
                    <a:pt x="3836" y="2445"/>
                    <a:pt x="3442" y="3182"/>
                    <a:pt x="2885" y="3723"/>
                  </a:cubicBezTo>
                  <a:cubicBezTo>
                    <a:pt x="2311" y="4248"/>
                    <a:pt x="1557" y="4559"/>
                    <a:pt x="983" y="5100"/>
                  </a:cubicBezTo>
                  <a:cubicBezTo>
                    <a:pt x="426" y="5592"/>
                    <a:pt x="82" y="6313"/>
                    <a:pt x="33" y="7067"/>
                  </a:cubicBezTo>
                  <a:cubicBezTo>
                    <a:pt x="0" y="7772"/>
                    <a:pt x="393" y="8509"/>
                    <a:pt x="1033" y="8690"/>
                  </a:cubicBezTo>
                  <a:cubicBezTo>
                    <a:pt x="1160" y="8730"/>
                    <a:pt x="1292" y="8749"/>
                    <a:pt x="1421" y="8749"/>
                  </a:cubicBezTo>
                  <a:cubicBezTo>
                    <a:pt x="1922" y="8749"/>
                    <a:pt x="2394" y="8464"/>
                    <a:pt x="2524" y="8034"/>
                  </a:cubicBezTo>
                  <a:cubicBezTo>
                    <a:pt x="2721" y="7559"/>
                    <a:pt x="2508" y="7018"/>
                    <a:pt x="2049" y="6788"/>
                  </a:cubicBezTo>
                  <a:cubicBezTo>
                    <a:pt x="1951" y="6739"/>
                    <a:pt x="1836" y="6706"/>
                    <a:pt x="1705" y="6706"/>
                  </a:cubicBezTo>
                  <a:cubicBezTo>
                    <a:pt x="1661" y="6699"/>
                    <a:pt x="1618" y="6695"/>
                    <a:pt x="1576" y="6695"/>
                  </a:cubicBezTo>
                  <a:cubicBezTo>
                    <a:pt x="1248" y="6695"/>
                    <a:pt x="954" y="6912"/>
                    <a:pt x="852" y="7231"/>
                  </a:cubicBezTo>
                  <a:cubicBezTo>
                    <a:pt x="723" y="7721"/>
                    <a:pt x="1000" y="7998"/>
                    <a:pt x="1308" y="7998"/>
                  </a:cubicBezTo>
                  <a:cubicBezTo>
                    <a:pt x="1391" y="7998"/>
                    <a:pt x="1477" y="7978"/>
                    <a:pt x="1557" y="7936"/>
                  </a:cubicBezTo>
                  <a:cubicBezTo>
                    <a:pt x="1869" y="7772"/>
                    <a:pt x="1934" y="7362"/>
                    <a:pt x="1688" y="7116"/>
                  </a:cubicBezTo>
                  <a:cubicBezTo>
                    <a:pt x="1602" y="7049"/>
                    <a:pt x="1499" y="7016"/>
                    <a:pt x="1396" y="7016"/>
                  </a:cubicBezTo>
                  <a:cubicBezTo>
                    <a:pt x="1322" y="7016"/>
                    <a:pt x="1248" y="7033"/>
                    <a:pt x="1180" y="7067"/>
                  </a:cubicBezTo>
                  <a:cubicBezTo>
                    <a:pt x="1161" y="7078"/>
                    <a:pt x="1148" y="7083"/>
                    <a:pt x="1140" y="7083"/>
                  </a:cubicBezTo>
                  <a:cubicBezTo>
                    <a:pt x="1112" y="7083"/>
                    <a:pt x="1131" y="7034"/>
                    <a:pt x="1131" y="7034"/>
                  </a:cubicBezTo>
                  <a:cubicBezTo>
                    <a:pt x="1229" y="6813"/>
                    <a:pt x="1521" y="6785"/>
                    <a:pt x="1661" y="6785"/>
                  </a:cubicBezTo>
                  <a:cubicBezTo>
                    <a:pt x="1708" y="6785"/>
                    <a:pt x="1737" y="6788"/>
                    <a:pt x="1737" y="6788"/>
                  </a:cubicBezTo>
                  <a:cubicBezTo>
                    <a:pt x="1836" y="6788"/>
                    <a:pt x="1934" y="6805"/>
                    <a:pt x="2016" y="6854"/>
                  </a:cubicBezTo>
                  <a:cubicBezTo>
                    <a:pt x="2459" y="7034"/>
                    <a:pt x="2672" y="7559"/>
                    <a:pt x="2459" y="8001"/>
                  </a:cubicBezTo>
                  <a:cubicBezTo>
                    <a:pt x="2332" y="8394"/>
                    <a:pt x="1930" y="8640"/>
                    <a:pt x="1482" y="8640"/>
                  </a:cubicBezTo>
                  <a:cubicBezTo>
                    <a:pt x="1350" y="8640"/>
                    <a:pt x="1215" y="8619"/>
                    <a:pt x="1082" y="8575"/>
                  </a:cubicBezTo>
                  <a:cubicBezTo>
                    <a:pt x="492" y="8411"/>
                    <a:pt x="148" y="7723"/>
                    <a:pt x="164" y="7067"/>
                  </a:cubicBezTo>
                  <a:cubicBezTo>
                    <a:pt x="229" y="6346"/>
                    <a:pt x="557" y="5690"/>
                    <a:pt x="1082" y="5215"/>
                  </a:cubicBezTo>
                  <a:cubicBezTo>
                    <a:pt x="1623" y="4707"/>
                    <a:pt x="2393" y="4428"/>
                    <a:pt x="2983" y="3838"/>
                  </a:cubicBezTo>
                  <a:cubicBezTo>
                    <a:pt x="3573" y="3297"/>
                    <a:pt x="3983" y="2494"/>
                    <a:pt x="3918" y="1707"/>
                  </a:cubicBezTo>
                  <a:cubicBezTo>
                    <a:pt x="3852" y="920"/>
                    <a:pt x="3295" y="265"/>
                    <a:pt x="2541" y="68"/>
                  </a:cubicBezTo>
                  <a:cubicBezTo>
                    <a:pt x="2387" y="23"/>
                    <a:pt x="2229" y="1"/>
                    <a:pt x="20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4" name="Google Shape;4024;p5"/>
            <p:cNvSpPr/>
            <p:nvPr/>
          </p:nvSpPr>
          <p:spPr>
            <a:xfrm>
              <a:off x="-54500" y="928267"/>
              <a:ext cx="56137" cy="78656"/>
            </a:xfrm>
            <a:custGeom>
              <a:avLst/>
              <a:gdLst/>
              <a:ahLst/>
              <a:cxnLst/>
              <a:rect l="l" t="t" r="r" b="b"/>
              <a:pathLst>
                <a:path w="1720" h="2410" extrusionOk="0">
                  <a:moveTo>
                    <a:pt x="1506" y="0"/>
                  </a:moveTo>
                  <a:cubicBezTo>
                    <a:pt x="1506" y="0"/>
                    <a:pt x="1375" y="66"/>
                    <a:pt x="1358" y="164"/>
                  </a:cubicBezTo>
                  <a:cubicBezTo>
                    <a:pt x="1326" y="263"/>
                    <a:pt x="1227" y="344"/>
                    <a:pt x="1031" y="344"/>
                  </a:cubicBezTo>
                  <a:cubicBezTo>
                    <a:pt x="1019" y="344"/>
                    <a:pt x="1005" y="343"/>
                    <a:pt x="989" y="343"/>
                  </a:cubicBezTo>
                  <a:cubicBezTo>
                    <a:pt x="737" y="343"/>
                    <a:pt x="1" y="514"/>
                    <a:pt x="47" y="2410"/>
                  </a:cubicBezTo>
                  <a:cubicBezTo>
                    <a:pt x="113" y="1984"/>
                    <a:pt x="375" y="1607"/>
                    <a:pt x="752" y="1410"/>
                  </a:cubicBezTo>
                  <a:cubicBezTo>
                    <a:pt x="1391" y="1115"/>
                    <a:pt x="1719" y="853"/>
                    <a:pt x="1588" y="476"/>
                  </a:cubicBezTo>
                  <a:cubicBezTo>
                    <a:pt x="1473" y="99"/>
                    <a:pt x="1506" y="0"/>
                    <a:pt x="150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5" name="Google Shape;4025;p5"/>
            <p:cNvSpPr/>
            <p:nvPr/>
          </p:nvSpPr>
          <p:spPr>
            <a:xfrm>
              <a:off x="-32111" y="696084"/>
              <a:ext cx="208652" cy="327419"/>
            </a:xfrm>
            <a:custGeom>
              <a:avLst/>
              <a:gdLst/>
              <a:ahLst/>
              <a:cxnLst/>
              <a:rect l="l" t="t" r="r" b="b"/>
              <a:pathLst>
                <a:path w="6393" h="10032" extrusionOk="0">
                  <a:moveTo>
                    <a:pt x="5246" y="0"/>
                  </a:moveTo>
                  <a:lnTo>
                    <a:pt x="5246" y="0"/>
                  </a:lnTo>
                  <a:cubicBezTo>
                    <a:pt x="2885" y="673"/>
                    <a:pt x="4180" y="2197"/>
                    <a:pt x="4262" y="4426"/>
                  </a:cubicBezTo>
                  <a:cubicBezTo>
                    <a:pt x="4344" y="6262"/>
                    <a:pt x="3262" y="7983"/>
                    <a:pt x="1558" y="8688"/>
                  </a:cubicBezTo>
                  <a:cubicBezTo>
                    <a:pt x="230" y="9229"/>
                    <a:pt x="0" y="10032"/>
                    <a:pt x="0" y="10032"/>
                  </a:cubicBezTo>
                  <a:cubicBezTo>
                    <a:pt x="318" y="9500"/>
                    <a:pt x="677" y="9329"/>
                    <a:pt x="980" y="9329"/>
                  </a:cubicBezTo>
                  <a:cubicBezTo>
                    <a:pt x="1209" y="9329"/>
                    <a:pt x="1405" y="9427"/>
                    <a:pt x="1525" y="9540"/>
                  </a:cubicBezTo>
                  <a:cubicBezTo>
                    <a:pt x="1623" y="9632"/>
                    <a:pt x="1719" y="9662"/>
                    <a:pt x="1811" y="9662"/>
                  </a:cubicBezTo>
                  <a:cubicBezTo>
                    <a:pt x="1971" y="9662"/>
                    <a:pt x="2119" y="9572"/>
                    <a:pt x="2243" y="9572"/>
                  </a:cubicBezTo>
                  <a:cubicBezTo>
                    <a:pt x="2249" y="9572"/>
                    <a:pt x="2256" y="9572"/>
                    <a:pt x="2262" y="9573"/>
                  </a:cubicBezTo>
                  <a:cubicBezTo>
                    <a:pt x="2459" y="9589"/>
                    <a:pt x="2344" y="9802"/>
                    <a:pt x="2344" y="9802"/>
                  </a:cubicBezTo>
                  <a:cubicBezTo>
                    <a:pt x="2672" y="9639"/>
                    <a:pt x="2771" y="9229"/>
                    <a:pt x="2574" y="8934"/>
                  </a:cubicBezTo>
                  <a:cubicBezTo>
                    <a:pt x="2476" y="8779"/>
                    <a:pt x="2317" y="8697"/>
                    <a:pt x="2140" y="8697"/>
                  </a:cubicBezTo>
                  <a:cubicBezTo>
                    <a:pt x="2110" y="8697"/>
                    <a:pt x="2080" y="8699"/>
                    <a:pt x="2049" y="8704"/>
                  </a:cubicBezTo>
                  <a:cubicBezTo>
                    <a:pt x="2049" y="8704"/>
                    <a:pt x="2262" y="8655"/>
                    <a:pt x="3311" y="7803"/>
                  </a:cubicBezTo>
                  <a:cubicBezTo>
                    <a:pt x="4590" y="6737"/>
                    <a:pt x="4524" y="7098"/>
                    <a:pt x="5459" y="6606"/>
                  </a:cubicBezTo>
                  <a:cubicBezTo>
                    <a:pt x="6393" y="6131"/>
                    <a:pt x="6082" y="5131"/>
                    <a:pt x="6082" y="5131"/>
                  </a:cubicBezTo>
                  <a:lnTo>
                    <a:pt x="6082" y="5131"/>
                  </a:lnTo>
                  <a:cubicBezTo>
                    <a:pt x="6021" y="5252"/>
                    <a:pt x="5960" y="5430"/>
                    <a:pt x="5511" y="5430"/>
                  </a:cubicBezTo>
                  <a:cubicBezTo>
                    <a:pt x="5474" y="5430"/>
                    <a:pt x="5435" y="5428"/>
                    <a:pt x="5393" y="5426"/>
                  </a:cubicBezTo>
                  <a:cubicBezTo>
                    <a:pt x="5366" y="5424"/>
                    <a:pt x="5340" y="5423"/>
                    <a:pt x="5314" y="5423"/>
                  </a:cubicBezTo>
                  <a:cubicBezTo>
                    <a:pt x="4952" y="5423"/>
                    <a:pt x="4628" y="5630"/>
                    <a:pt x="4475" y="5950"/>
                  </a:cubicBezTo>
                  <a:cubicBezTo>
                    <a:pt x="4410" y="6082"/>
                    <a:pt x="4328" y="6180"/>
                    <a:pt x="4213" y="6246"/>
                  </a:cubicBezTo>
                  <a:cubicBezTo>
                    <a:pt x="4557" y="5918"/>
                    <a:pt x="4606" y="5131"/>
                    <a:pt x="4705" y="4508"/>
                  </a:cubicBezTo>
                  <a:cubicBezTo>
                    <a:pt x="4819" y="3869"/>
                    <a:pt x="5098" y="4066"/>
                    <a:pt x="5672" y="3689"/>
                  </a:cubicBezTo>
                  <a:cubicBezTo>
                    <a:pt x="6229" y="3295"/>
                    <a:pt x="5934" y="2803"/>
                    <a:pt x="5868" y="2656"/>
                  </a:cubicBezTo>
                  <a:cubicBezTo>
                    <a:pt x="5836" y="2508"/>
                    <a:pt x="5852" y="2361"/>
                    <a:pt x="5901" y="2230"/>
                  </a:cubicBezTo>
                  <a:lnTo>
                    <a:pt x="5901" y="2230"/>
                  </a:lnTo>
                  <a:cubicBezTo>
                    <a:pt x="5901" y="2230"/>
                    <a:pt x="5852" y="2328"/>
                    <a:pt x="5475" y="2394"/>
                  </a:cubicBezTo>
                  <a:cubicBezTo>
                    <a:pt x="5164" y="2426"/>
                    <a:pt x="4901" y="2656"/>
                    <a:pt x="4852" y="2967"/>
                  </a:cubicBezTo>
                  <a:cubicBezTo>
                    <a:pt x="4852" y="3118"/>
                    <a:pt x="4750" y="3302"/>
                    <a:pt x="4611" y="3302"/>
                  </a:cubicBezTo>
                  <a:cubicBezTo>
                    <a:pt x="4583" y="3302"/>
                    <a:pt x="4554" y="3295"/>
                    <a:pt x="4524" y="3279"/>
                  </a:cubicBezTo>
                  <a:cubicBezTo>
                    <a:pt x="4328" y="3164"/>
                    <a:pt x="4410" y="2885"/>
                    <a:pt x="4410" y="2885"/>
                  </a:cubicBezTo>
                  <a:cubicBezTo>
                    <a:pt x="4606" y="2295"/>
                    <a:pt x="5180" y="2525"/>
                    <a:pt x="5639" y="1836"/>
                  </a:cubicBezTo>
                  <a:cubicBezTo>
                    <a:pt x="6032" y="1213"/>
                    <a:pt x="5475" y="591"/>
                    <a:pt x="5278" y="410"/>
                  </a:cubicBezTo>
                  <a:cubicBezTo>
                    <a:pt x="5164" y="296"/>
                    <a:pt x="5147" y="115"/>
                    <a:pt x="524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6" name="Google Shape;4026;p5"/>
            <p:cNvSpPr/>
            <p:nvPr/>
          </p:nvSpPr>
          <p:spPr>
            <a:xfrm>
              <a:off x="20305" y="613021"/>
              <a:ext cx="95269" cy="350592"/>
            </a:xfrm>
            <a:custGeom>
              <a:avLst/>
              <a:gdLst/>
              <a:ahLst/>
              <a:cxnLst/>
              <a:rect l="l" t="t" r="r" b="b"/>
              <a:pathLst>
                <a:path w="2919" h="10742" extrusionOk="0">
                  <a:moveTo>
                    <a:pt x="1615" y="1"/>
                  </a:moveTo>
                  <a:cubicBezTo>
                    <a:pt x="1282" y="1"/>
                    <a:pt x="940" y="124"/>
                    <a:pt x="673" y="415"/>
                  </a:cubicBezTo>
                  <a:cubicBezTo>
                    <a:pt x="1" y="1234"/>
                    <a:pt x="132" y="2464"/>
                    <a:pt x="509" y="3513"/>
                  </a:cubicBezTo>
                  <a:cubicBezTo>
                    <a:pt x="1361" y="5561"/>
                    <a:pt x="2246" y="7512"/>
                    <a:pt x="1689" y="8954"/>
                  </a:cubicBezTo>
                  <a:cubicBezTo>
                    <a:pt x="1443" y="9708"/>
                    <a:pt x="919" y="10331"/>
                    <a:pt x="247" y="10741"/>
                  </a:cubicBezTo>
                  <a:cubicBezTo>
                    <a:pt x="329" y="10692"/>
                    <a:pt x="1230" y="10299"/>
                    <a:pt x="1771" y="8971"/>
                  </a:cubicBezTo>
                  <a:cubicBezTo>
                    <a:pt x="2394" y="7512"/>
                    <a:pt x="1509" y="5463"/>
                    <a:pt x="689" y="3447"/>
                  </a:cubicBezTo>
                  <a:cubicBezTo>
                    <a:pt x="312" y="2431"/>
                    <a:pt x="181" y="1251"/>
                    <a:pt x="788" y="497"/>
                  </a:cubicBezTo>
                  <a:cubicBezTo>
                    <a:pt x="1014" y="221"/>
                    <a:pt x="1328" y="103"/>
                    <a:pt x="1638" y="103"/>
                  </a:cubicBezTo>
                  <a:cubicBezTo>
                    <a:pt x="2157" y="103"/>
                    <a:pt x="2666" y="434"/>
                    <a:pt x="2738" y="906"/>
                  </a:cubicBezTo>
                  <a:cubicBezTo>
                    <a:pt x="2846" y="1432"/>
                    <a:pt x="2444" y="1928"/>
                    <a:pt x="1931" y="1928"/>
                  </a:cubicBezTo>
                  <a:cubicBezTo>
                    <a:pt x="1900" y="1928"/>
                    <a:pt x="1868" y="1926"/>
                    <a:pt x="1837" y="1923"/>
                  </a:cubicBezTo>
                  <a:lnTo>
                    <a:pt x="1820" y="1923"/>
                  </a:lnTo>
                  <a:cubicBezTo>
                    <a:pt x="1804" y="1906"/>
                    <a:pt x="1771" y="1906"/>
                    <a:pt x="1755" y="1906"/>
                  </a:cubicBezTo>
                  <a:cubicBezTo>
                    <a:pt x="1689" y="1873"/>
                    <a:pt x="1623" y="1824"/>
                    <a:pt x="1591" y="1759"/>
                  </a:cubicBezTo>
                  <a:cubicBezTo>
                    <a:pt x="1591" y="1759"/>
                    <a:pt x="1542" y="1693"/>
                    <a:pt x="1591" y="1660"/>
                  </a:cubicBezTo>
                  <a:cubicBezTo>
                    <a:pt x="1623" y="1611"/>
                    <a:pt x="1984" y="1644"/>
                    <a:pt x="2000" y="1316"/>
                  </a:cubicBezTo>
                  <a:cubicBezTo>
                    <a:pt x="2011" y="1064"/>
                    <a:pt x="1807" y="900"/>
                    <a:pt x="1598" y="900"/>
                  </a:cubicBezTo>
                  <a:cubicBezTo>
                    <a:pt x="1481" y="900"/>
                    <a:pt x="1362" y="952"/>
                    <a:pt x="1279" y="1070"/>
                  </a:cubicBezTo>
                  <a:cubicBezTo>
                    <a:pt x="1069" y="1345"/>
                    <a:pt x="1354" y="1972"/>
                    <a:pt x="1913" y="1972"/>
                  </a:cubicBezTo>
                  <a:cubicBezTo>
                    <a:pt x="1920" y="1972"/>
                    <a:pt x="1928" y="1972"/>
                    <a:pt x="1935" y="1972"/>
                  </a:cubicBezTo>
                  <a:cubicBezTo>
                    <a:pt x="2492" y="1972"/>
                    <a:pt x="2918" y="1464"/>
                    <a:pt x="2820" y="906"/>
                  </a:cubicBezTo>
                  <a:cubicBezTo>
                    <a:pt x="2757" y="383"/>
                    <a:pt x="2201" y="1"/>
                    <a:pt x="16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7" name="Google Shape;4027;p5"/>
            <p:cNvSpPr/>
            <p:nvPr/>
          </p:nvSpPr>
          <p:spPr>
            <a:xfrm>
              <a:off x="28334" y="963581"/>
              <a:ext cx="33" cy="33"/>
            </a:xfrm>
            <a:custGeom>
              <a:avLst/>
              <a:gdLst/>
              <a:ahLst/>
              <a:cxnLst/>
              <a:rect l="l" t="t" r="r" b="b"/>
              <a:pathLst>
                <a:path w="1" h="1" fill="none" extrusionOk="0">
                  <a:moveTo>
                    <a:pt x="1" y="0"/>
                  </a:moveTo>
                  <a:lnTo>
                    <a:pt x="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8" name="Google Shape;4028;p5"/>
            <p:cNvSpPr/>
            <p:nvPr/>
          </p:nvSpPr>
          <p:spPr>
            <a:xfrm>
              <a:off x="-56720" y="599803"/>
              <a:ext cx="90439" cy="265898"/>
            </a:xfrm>
            <a:custGeom>
              <a:avLst/>
              <a:gdLst/>
              <a:ahLst/>
              <a:cxnLst/>
              <a:rect l="l" t="t" r="r" b="b"/>
              <a:pathLst>
                <a:path w="2771" h="8147" extrusionOk="0">
                  <a:moveTo>
                    <a:pt x="689" y="0"/>
                  </a:moveTo>
                  <a:lnTo>
                    <a:pt x="689" y="0"/>
                  </a:lnTo>
                  <a:cubicBezTo>
                    <a:pt x="689" y="0"/>
                    <a:pt x="66" y="180"/>
                    <a:pt x="197" y="1065"/>
                  </a:cubicBezTo>
                  <a:cubicBezTo>
                    <a:pt x="345" y="1967"/>
                    <a:pt x="1049" y="2442"/>
                    <a:pt x="1459" y="2901"/>
                  </a:cubicBezTo>
                  <a:cubicBezTo>
                    <a:pt x="1803" y="3278"/>
                    <a:pt x="2459" y="4131"/>
                    <a:pt x="2131" y="4967"/>
                  </a:cubicBezTo>
                  <a:cubicBezTo>
                    <a:pt x="2033" y="5196"/>
                    <a:pt x="1902" y="5409"/>
                    <a:pt x="1721" y="5573"/>
                  </a:cubicBezTo>
                  <a:cubicBezTo>
                    <a:pt x="1148" y="6081"/>
                    <a:pt x="754" y="6327"/>
                    <a:pt x="443" y="6753"/>
                  </a:cubicBezTo>
                  <a:cubicBezTo>
                    <a:pt x="148" y="7163"/>
                    <a:pt x="0" y="7655"/>
                    <a:pt x="0" y="8147"/>
                  </a:cubicBezTo>
                  <a:cubicBezTo>
                    <a:pt x="0" y="7999"/>
                    <a:pt x="66" y="6934"/>
                    <a:pt x="1197" y="6147"/>
                  </a:cubicBezTo>
                  <a:cubicBezTo>
                    <a:pt x="2508" y="5229"/>
                    <a:pt x="2771" y="4295"/>
                    <a:pt x="2328" y="2918"/>
                  </a:cubicBezTo>
                  <a:cubicBezTo>
                    <a:pt x="1803" y="1295"/>
                    <a:pt x="345" y="1098"/>
                    <a:pt x="6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9" name="Google Shape;4029;p5"/>
            <p:cNvSpPr/>
            <p:nvPr/>
          </p:nvSpPr>
          <p:spPr>
            <a:xfrm>
              <a:off x="52420" y="291803"/>
              <a:ext cx="79962" cy="178005"/>
            </a:xfrm>
            <a:custGeom>
              <a:avLst/>
              <a:gdLst/>
              <a:ahLst/>
              <a:cxnLst/>
              <a:rect l="l" t="t" r="r" b="b"/>
              <a:pathLst>
                <a:path w="2450" h="5454" extrusionOk="0">
                  <a:moveTo>
                    <a:pt x="1442" y="0"/>
                  </a:moveTo>
                  <a:cubicBezTo>
                    <a:pt x="1413" y="0"/>
                    <a:pt x="1385" y="4"/>
                    <a:pt x="1361" y="12"/>
                  </a:cubicBezTo>
                  <a:cubicBezTo>
                    <a:pt x="1033" y="110"/>
                    <a:pt x="967" y="373"/>
                    <a:pt x="1115" y="733"/>
                  </a:cubicBezTo>
                  <a:cubicBezTo>
                    <a:pt x="1279" y="1094"/>
                    <a:pt x="1787" y="1143"/>
                    <a:pt x="1656" y="2799"/>
                  </a:cubicBezTo>
                  <a:cubicBezTo>
                    <a:pt x="1525" y="4471"/>
                    <a:pt x="0" y="5454"/>
                    <a:pt x="0" y="5454"/>
                  </a:cubicBezTo>
                  <a:cubicBezTo>
                    <a:pt x="262" y="5421"/>
                    <a:pt x="1836" y="4454"/>
                    <a:pt x="2147" y="2422"/>
                  </a:cubicBezTo>
                  <a:cubicBezTo>
                    <a:pt x="2450" y="564"/>
                    <a:pt x="1791" y="0"/>
                    <a:pt x="144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0" name="Google Shape;4030;p5"/>
            <p:cNvSpPr/>
            <p:nvPr/>
          </p:nvSpPr>
          <p:spPr>
            <a:xfrm>
              <a:off x="-5381" y="242716"/>
              <a:ext cx="172293" cy="231922"/>
            </a:xfrm>
            <a:custGeom>
              <a:avLst/>
              <a:gdLst/>
              <a:ahLst/>
              <a:cxnLst/>
              <a:rect l="l" t="t" r="r" b="b"/>
              <a:pathLst>
                <a:path w="5279" h="7106" extrusionOk="0">
                  <a:moveTo>
                    <a:pt x="1721" y="0"/>
                  </a:moveTo>
                  <a:cubicBezTo>
                    <a:pt x="1325" y="0"/>
                    <a:pt x="884" y="92"/>
                    <a:pt x="493" y="385"/>
                  </a:cubicBezTo>
                  <a:cubicBezTo>
                    <a:pt x="165" y="664"/>
                    <a:pt x="1" y="1074"/>
                    <a:pt x="50" y="1483"/>
                  </a:cubicBezTo>
                  <a:cubicBezTo>
                    <a:pt x="107" y="1995"/>
                    <a:pt x="633" y="2433"/>
                    <a:pt x="1242" y="2433"/>
                  </a:cubicBezTo>
                  <a:cubicBezTo>
                    <a:pt x="1335" y="2433"/>
                    <a:pt x="1430" y="2423"/>
                    <a:pt x="1525" y="2401"/>
                  </a:cubicBezTo>
                  <a:cubicBezTo>
                    <a:pt x="1624" y="2368"/>
                    <a:pt x="1722" y="2336"/>
                    <a:pt x="1820" y="2286"/>
                  </a:cubicBezTo>
                  <a:lnTo>
                    <a:pt x="1837" y="2286"/>
                  </a:lnTo>
                  <a:lnTo>
                    <a:pt x="1853" y="2270"/>
                  </a:lnTo>
                  <a:cubicBezTo>
                    <a:pt x="2165" y="2123"/>
                    <a:pt x="2329" y="1778"/>
                    <a:pt x="2263" y="1451"/>
                  </a:cubicBezTo>
                  <a:cubicBezTo>
                    <a:pt x="2213" y="1113"/>
                    <a:pt x="1925" y="890"/>
                    <a:pt x="1617" y="890"/>
                  </a:cubicBezTo>
                  <a:cubicBezTo>
                    <a:pt x="1521" y="890"/>
                    <a:pt x="1422" y="912"/>
                    <a:pt x="1329" y="959"/>
                  </a:cubicBezTo>
                  <a:cubicBezTo>
                    <a:pt x="984" y="1172"/>
                    <a:pt x="1083" y="1696"/>
                    <a:pt x="1493" y="1762"/>
                  </a:cubicBezTo>
                  <a:cubicBezTo>
                    <a:pt x="1517" y="1767"/>
                    <a:pt x="1541" y="1769"/>
                    <a:pt x="1564" y="1769"/>
                  </a:cubicBezTo>
                  <a:cubicBezTo>
                    <a:pt x="1784" y="1769"/>
                    <a:pt x="1980" y="1572"/>
                    <a:pt x="1935" y="1336"/>
                  </a:cubicBezTo>
                  <a:cubicBezTo>
                    <a:pt x="1928" y="1289"/>
                    <a:pt x="1958" y="1250"/>
                    <a:pt x="1996" y="1250"/>
                  </a:cubicBezTo>
                  <a:cubicBezTo>
                    <a:pt x="2052" y="1250"/>
                    <a:pt x="2129" y="1330"/>
                    <a:pt x="2148" y="1582"/>
                  </a:cubicBezTo>
                  <a:cubicBezTo>
                    <a:pt x="2165" y="1713"/>
                    <a:pt x="2132" y="1828"/>
                    <a:pt x="2083" y="1942"/>
                  </a:cubicBezTo>
                  <a:cubicBezTo>
                    <a:pt x="1950" y="2163"/>
                    <a:pt x="1698" y="2291"/>
                    <a:pt x="1435" y="2291"/>
                  </a:cubicBezTo>
                  <a:cubicBezTo>
                    <a:pt x="1405" y="2291"/>
                    <a:pt x="1375" y="2290"/>
                    <a:pt x="1345" y="2286"/>
                  </a:cubicBezTo>
                  <a:cubicBezTo>
                    <a:pt x="1334" y="2287"/>
                    <a:pt x="1324" y="2287"/>
                    <a:pt x="1313" y="2287"/>
                  </a:cubicBezTo>
                  <a:cubicBezTo>
                    <a:pt x="626" y="2287"/>
                    <a:pt x="158" y="1244"/>
                    <a:pt x="788" y="598"/>
                  </a:cubicBezTo>
                  <a:cubicBezTo>
                    <a:pt x="1059" y="305"/>
                    <a:pt x="1448" y="179"/>
                    <a:pt x="1864" y="179"/>
                  </a:cubicBezTo>
                  <a:cubicBezTo>
                    <a:pt x="2379" y="179"/>
                    <a:pt x="2935" y="372"/>
                    <a:pt x="3361" y="680"/>
                  </a:cubicBezTo>
                  <a:cubicBezTo>
                    <a:pt x="5082" y="1975"/>
                    <a:pt x="4836" y="4237"/>
                    <a:pt x="4345" y="5401"/>
                  </a:cubicBezTo>
                  <a:cubicBezTo>
                    <a:pt x="4066" y="6073"/>
                    <a:pt x="3607" y="6663"/>
                    <a:pt x="3017" y="7105"/>
                  </a:cubicBezTo>
                  <a:cubicBezTo>
                    <a:pt x="3640" y="6679"/>
                    <a:pt x="4115" y="6106"/>
                    <a:pt x="4410" y="5434"/>
                  </a:cubicBezTo>
                  <a:cubicBezTo>
                    <a:pt x="4968" y="4303"/>
                    <a:pt x="5279" y="1926"/>
                    <a:pt x="3476" y="549"/>
                  </a:cubicBezTo>
                  <a:cubicBezTo>
                    <a:pt x="3115" y="303"/>
                    <a:pt x="2706" y="139"/>
                    <a:pt x="2279" y="57"/>
                  </a:cubicBezTo>
                  <a:cubicBezTo>
                    <a:pt x="2113" y="24"/>
                    <a:pt x="1923" y="0"/>
                    <a:pt x="17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1" name="Google Shape;4031;p5"/>
            <p:cNvSpPr/>
            <p:nvPr/>
          </p:nvSpPr>
          <p:spPr>
            <a:xfrm>
              <a:off x="34208" y="63210"/>
              <a:ext cx="169617" cy="267530"/>
            </a:xfrm>
            <a:custGeom>
              <a:avLst/>
              <a:gdLst/>
              <a:ahLst/>
              <a:cxnLst/>
              <a:rect l="l" t="t" r="r" b="b"/>
              <a:pathLst>
                <a:path w="5197" h="8197" extrusionOk="0">
                  <a:moveTo>
                    <a:pt x="1099" y="1"/>
                  </a:moveTo>
                  <a:lnTo>
                    <a:pt x="1099" y="1"/>
                  </a:lnTo>
                  <a:cubicBezTo>
                    <a:pt x="1" y="2853"/>
                    <a:pt x="1279" y="4377"/>
                    <a:pt x="2525" y="5606"/>
                  </a:cubicBezTo>
                  <a:cubicBezTo>
                    <a:pt x="3787" y="6836"/>
                    <a:pt x="3738" y="8196"/>
                    <a:pt x="3738" y="8196"/>
                  </a:cubicBezTo>
                  <a:cubicBezTo>
                    <a:pt x="4656" y="7262"/>
                    <a:pt x="3591" y="5574"/>
                    <a:pt x="4459" y="4230"/>
                  </a:cubicBezTo>
                  <a:cubicBezTo>
                    <a:pt x="5197" y="3066"/>
                    <a:pt x="4230" y="2541"/>
                    <a:pt x="4230" y="2541"/>
                  </a:cubicBezTo>
                  <a:cubicBezTo>
                    <a:pt x="3820" y="3131"/>
                    <a:pt x="3361" y="2984"/>
                    <a:pt x="3001" y="3721"/>
                  </a:cubicBezTo>
                  <a:cubicBezTo>
                    <a:pt x="2656" y="4426"/>
                    <a:pt x="3263" y="5803"/>
                    <a:pt x="3263" y="5803"/>
                  </a:cubicBezTo>
                  <a:cubicBezTo>
                    <a:pt x="2066" y="4934"/>
                    <a:pt x="2296" y="4148"/>
                    <a:pt x="2640" y="3754"/>
                  </a:cubicBezTo>
                  <a:cubicBezTo>
                    <a:pt x="2984" y="3361"/>
                    <a:pt x="2509" y="3000"/>
                    <a:pt x="2525" y="2787"/>
                  </a:cubicBezTo>
                  <a:cubicBezTo>
                    <a:pt x="2542" y="2640"/>
                    <a:pt x="2574" y="2492"/>
                    <a:pt x="2640" y="2361"/>
                  </a:cubicBezTo>
                  <a:cubicBezTo>
                    <a:pt x="2640" y="2361"/>
                    <a:pt x="2563" y="2313"/>
                    <a:pt x="2426" y="2313"/>
                  </a:cubicBezTo>
                  <a:cubicBezTo>
                    <a:pt x="2309" y="2313"/>
                    <a:pt x="2147" y="2348"/>
                    <a:pt x="1951" y="2476"/>
                  </a:cubicBezTo>
                  <a:cubicBezTo>
                    <a:pt x="1214" y="2967"/>
                    <a:pt x="1509" y="4082"/>
                    <a:pt x="1509" y="4082"/>
                  </a:cubicBezTo>
                  <a:cubicBezTo>
                    <a:pt x="1001" y="3328"/>
                    <a:pt x="1165" y="2574"/>
                    <a:pt x="1755" y="2066"/>
                  </a:cubicBezTo>
                  <a:cubicBezTo>
                    <a:pt x="2361" y="1541"/>
                    <a:pt x="1788" y="1066"/>
                    <a:pt x="1394" y="837"/>
                  </a:cubicBezTo>
                  <a:cubicBezTo>
                    <a:pt x="1001" y="607"/>
                    <a:pt x="1099" y="1"/>
                    <a:pt x="109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2" name="Google Shape;4032;p5"/>
            <p:cNvSpPr/>
            <p:nvPr/>
          </p:nvSpPr>
          <p:spPr>
            <a:xfrm>
              <a:off x="-44415" y="29495"/>
              <a:ext cx="98990" cy="147162"/>
            </a:xfrm>
            <a:custGeom>
              <a:avLst/>
              <a:gdLst/>
              <a:ahLst/>
              <a:cxnLst/>
              <a:rect l="l" t="t" r="r" b="b"/>
              <a:pathLst>
                <a:path w="3033" h="4509" extrusionOk="0">
                  <a:moveTo>
                    <a:pt x="443" y="1"/>
                  </a:moveTo>
                  <a:cubicBezTo>
                    <a:pt x="443" y="1"/>
                    <a:pt x="0" y="2017"/>
                    <a:pt x="3033" y="4509"/>
                  </a:cubicBezTo>
                  <a:cubicBezTo>
                    <a:pt x="3033" y="4509"/>
                    <a:pt x="2459" y="3853"/>
                    <a:pt x="2721" y="3099"/>
                  </a:cubicBezTo>
                  <a:cubicBezTo>
                    <a:pt x="2984" y="2345"/>
                    <a:pt x="2672" y="2066"/>
                    <a:pt x="2426" y="1820"/>
                  </a:cubicBezTo>
                  <a:cubicBezTo>
                    <a:pt x="2295" y="1656"/>
                    <a:pt x="2295" y="1427"/>
                    <a:pt x="2410" y="1247"/>
                  </a:cubicBezTo>
                  <a:cubicBezTo>
                    <a:pt x="2410" y="1247"/>
                    <a:pt x="2373" y="1240"/>
                    <a:pt x="2319" y="1240"/>
                  </a:cubicBezTo>
                  <a:cubicBezTo>
                    <a:pt x="2158" y="1240"/>
                    <a:pt x="1844" y="1304"/>
                    <a:pt x="1918" y="1820"/>
                  </a:cubicBezTo>
                  <a:cubicBezTo>
                    <a:pt x="2033" y="2492"/>
                    <a:pt x="2066" y="2624"/>
                    <a:pt x="1853" y="2640"/>
                  </a:cubicBezTo>
                  <a:cubicBezTo>
                    <a:pt x="1847" y="2640"/>
                    <a:pt x="1842" y="2641"/>
                    <a:pt x="1838" y="2641"/>
                  </a:cubicBezTo>
                  <a:cubicBezTo>
                    <a:pt x="1642" y="2641"/>
                    <a:pt x="1690" y="2324"/>
                    <a:pt x="1754" y="2132"/>
                  </a:cubicBezTo>
                  <a:cubicBezTo>
                    <a:pt x="1803" y="1919"/>
                    <a:pt x="2066" y="1099"/>
                    <a:pt x="1410" y="821"/>
                  </a:cubicBezTo>
                  <a:cubicBezTo>
                    <a:pt x="754" y="558"/>
                    <a:pt x="492" y="296"/>
                    <a:pt x="44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3" name="Google Shape;4033;p5"/>
            <p:cNvSpPr/>
            <p:nvPr/>
          </p:nvSpPr>
          <p:spPr>
            <a:xfrm>
              <a:off x="133198" y="309819"/>
              <a:ext cx="117723" cy="139134"/>
            </a:xfrm>
            <a:custGeom>
              <a:avLst/>
              <a:gdLst/>
              <a:ahLst/>
              <a:cxnLst/>
              <a:rect l="l" t="t" r="r" b="b"/>
              <a:pathLst>
                <a:path w="3607" h="4263" extrusionOk="0">
                  <a:moveTo>
                    <a:pt x="1738" y="1"/>
                  </a:moveTo>
                  <a:lnTo>
                    <a:pt x="1738" y="1"/>
                  </a:lnTo>
                  <a:cubicBezTo>
                    <a:pt x="787" y="509"/>
                    <a:pt x="1066" y="1198"/>
                    <a:pt x="967" y="2492"/>
                  </a:cubicBezTo>
                  <a:cubicBezTo>
                    <a:pt x="869" y="3771"/>
                    <a:pt x="0" y="4263"/>
                    <a:pt x="0" y="4263"/>
                  </a:cubicBezTo>
                  <a:lnTo>
                    <a:pt x="0" y="4263"/>
                  </a:lnTo>
                  <a:cubicBezTo>
                    <a:pt x="3606" y="2443"/>
                    <a:pt x="2295" y="788"/>
                    <a:pt x="1951" y="526"/>
                  </a:cubicBezTo>
                  <a:cubicBezTo>
                    <a:pt x="1607" y="263"/>
                    <a:pt x="1738" y="1"/>
                    <a:pt x="17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4" name="Google Shape;4034;p5"/>
            <p:cNvSpPr/>
            <p:nvPr/>
          </p:nvSpPr>
          <p:spPr>
            <a:xfrm>
              <a:off x="136396" y="395460"/>
              <a:ext cx="256824" cy="189134"/>
            </a:xfrm>
            <a:custGeom>
              <a:avLst/>
              <a:gdLst/>
              <a:ahLst/>
              <a:cxnLst/>
              <a:rect l="l" t="t" r="r" b="b"/>
              <a:pathLst>
                <a:path w="7869" h="5795" extrusionOk="0">
                  <a:moveTo>
                    <a:pt x="3221" y="0"/>
                  </a:moveTo>
                  <a:cubicBezTo>
                    <a:pt x="2836" y="0"/>
                    <a:pt x="2413" y="325"/>
                    <a:pt x="2017" y="950"/>
                  </a:cubicBezTo>
                  <a:cubicBezTo>
                    <a:pt x="1459" y="1803"/>
                    <a:pt x="1" y="1917"/>
                    <a:pt x="1" y="1917"/>
                  </a:cubicBezTo>
                  <a:cubicBezTo>
                    <a:pt x="2394" y="1983"/>
                    <a:pt x="3033" y="2606"/>
                    <a:pt x="3656" y="3360"/>
                  </a:cubicBezTo>
                  <a:cubicBezTo>
                    <a:pt x="4295" y="4114"/>
                    <a:pt x="4475" y="5327"/>
                    <a:pt x="6000" y="5704"/>
                  </a:cubicBezTo>
                  <a:cubicBezTo>
                    <a:pt x="6257" y="5768"/>
                    <a:pt x="6480" y="5795"/>
                    <a:pt x="6675" y="5795"/>
                  </a:cubicBezTo>
                  <a:cubicBezTo>
                    <a:pt x="7620" y="5795"/>
                    <a:pt x="7868" y="5163"/>
                    <a:pt x="7868" y="5163"/>
                  </a:cubicBezTo>
                  <a:lnTo>
                    <a:pt x="7868" y="5163"/>
                  </a:lnTo>
                  <a:cubicBezTo>
                    <a:pt x="7782" y="5221"/>
                    <a:pt x="7702" y="5250"/>
                    <a:pt x="7631" y="5250"/>
                  </a:cubicBezTo>
                  <a:cubicBezTo>
                    <a:pt x="7380" y="5250"/>
                    <a:pt x="7233" y="4884"/>
                    <a:pt x="7246" y="4130"/>
                  </a:cubicBezTo>
                  <a:cubicBezTo>
                    <a:pt x="7278" y="3163"/>
                    <a:pt x="6393" y="2884"/>
                    <a:pt x="5279" y="2704"/>
                  </a:cubicBezTo>
                  <a:cubicBezTo>
                    <a:pt x="4164" y="2540"/>
                    <a:pt x="3230" y="2458"/>
                    <a:pt x="3115" y="2098"/>
                  </a:cubicBezTo>
                  <a:cubicBezTo>
                    <a:pt x="3017" y="1721"/>
                    <a:pt x="3508" y="1590"/>
                    <a:pt x="4180" y="1376"/>
                  </a:cubicBezTo>
                  <a:cubicBezTo>
                    <a:pt x="4869" y="1180"/>
                    <a:pt x="4557" y="541"/>
                    <a:pt x="4557" y="541"/>
                  </a:cubicBezTo>
                  <a:lnTo>
                    <a:pt x="4557" y="541"/>
                  </a:lnTo>
                  <a:cubicBezTo>
                    <a:pt x="4503" y="587"/>
                    <a:pt x="4448" y="608"/>
                    <a:pt x="4391" y="608"/>
                  </a:cubicBezTo>
                  <a:cubicBezTo>
                    <a:pt x="4205" y="608"/>
                    <a:pt x="3986" y="393"/>
                    <a:pt x="3623" y="131"/>
                  </a:cubicBezTo>
                  <a:cubicBezTo>
                    <a:pt x="3496" y="43"/>
                    <a:pt x="3361" y="0"/>
                    <a:pt x="32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5" name="Google Shape;4035;p5"/>
            <p:cNvSpPr/>
            <p:nvPr/>
          </p:nvSpPr>
          <p:spPr>
            <a:xfrm>
              <a:off x="11754" y="473463"/>
              <a:ext cx="250950" cy="205518"/>
            </a:xfrm>
            <a:custGeom>
              <a:avLst/>
              <a:gdLst/>
              <a:ahLst/>
              <a:cxnLst/>
              <a:rect l="l" t="t" r="r" b="b"/>
              <a:pathLst>
                <a:path w="7689" h="6297" extrusionOk="0">
                  <a:moveTo>
                    <a:pt x="4322" y="0"/>
                  </a:moveTo>
                  <a:cubicBezTo>
                    <a:pt x="2726" y="0"/>
                    <a:pt x="1374" y="1109"/>
                    <a:pt x="689" y="2527"/>
                  </a:cubicBezTo>
                  <a:cubicBezTo>
                    <a:pt x="164" y="3625"/>
                    <a:pt x="0" y="4871"/>
                    <a:pt x="246" y="6067"/>
                  </a:cubicBezTo>
                  <a:lnTo>
                    <a:pt x="246" y="6084"/>
                  </a:lnTo>
                  <a:cubicBezTo>
                    <a:pt x="254" y="6114"/>
                    <a:pt x="261" y="6143"/>
                    <a:pt x="267" y="6175"/>
                  </a:cubicBezTo>
                  <a:lnTo>
                    <a:pt x="267" y="6175"/>
                  </a:lnTo>
                  <a:cubicBezTo>
                    <a:pt x="255" y="6046"/>
                    <a:pt x="242" y="5913"/>
                    <a:pt x="230" y="5789"/>
                  </a:cubicBezTo>
                  <a:cubicBezTo>
                    <a:pt x="246" y="4920"/>
                    <a:pt x="427" y="4068"/>
                    <a:pt x="738" y="3248"/>
                  </a:cubicBezTo>
                  <a:cubicBezTo>
                    <a:pt x="1148" y="2248"/>
                    <a:pt x="1869" y="1412"/>
                    <a:pt x="2803" y="871"/>
                  </a:cubicBezTo>
                  <a:cubicBezTo>
                    <a:pt x="3347" y="560"/>
                    <a:pt x="4059" y="316"/>
                    <a:pt x="4765" y="316"/>
                  </a:cubicBezTo>
                  <a:cubicBezTo>
                    <a:pt x="5359" y="316"/>
                    <a:pt x="5947" y="488"/>
                    <a:pt x="6426" y="937"/>
                  </a:cubicBezTo>
                  <a:cubicBezTo>
                    <a:pt x="7475" y="1855"/>
                    <a:pt x="7147" y="3773"/>
                    <a:pt x="5934" y="4068"/>
                  </a:cubicBezTo>
                  <a:cubicBezTo>
                    <a:pt x="5804" y="4102"/>
                    <a:pt x="5670" y="4119"/>
                    <a:pt x="5536" y="4119"/>
                  </a:cubicBezTo>
                  <a:cubicBezTo>
                    <a:pt x="5097" y="4119"/>
                    <a:pt x="4665" y="3939"/>
                    <a:pt x="4426" y="3625"/>
                  </a:cubicBezTo>
                  <a:cubicBezTo>
                    <a:pt x="4147" y="3215"/>
                    <a:pt x="4131" y="2674"/>
                    <a:pt x="4410" y="2265"/>
                  </a:cubicBezTo>
                  <a:cubicBezTo>
                    <a:pt x="4597" y="1978"/>
                    <a:pt x="4903" y="1825"/>
                    <a:pt x="5217" y="1825"/>
                  </a:cubicBezTo>
                  <a:cubicBezTo>
                    <a:pt x="5371" y="1825"/>
                    <a:pt x="5527" y="1862"/>
                    <a:pt x="5672" y="1937"/>
                  </a:cubicBezTo>
                  <a:cubicBezTo>
                    <a:pt x="5852" y="2019"/>
                    <a:pt x="5967" y="2199"/>
                    <a:pt x="5967" y="2396"/>
                  </a:cubicBezTo>
                  <a:cubicBezTo>
                    <a:pt x="5967" y="2396"/>
                    <a:pt x="5967" y="2528"/>
                    <a:pt x="5869" y="2528"/>
                  </a:cubicBezTo>
                  <a:cubicBezTo>
                    <a:pt x="5864" y="2528"/>
                    <a:pt x="5858" y="2528"/>
                    <a:pt x="5852" y="2527"/>
                  </a:cubicBezTo>
                  <a:cubicBezTo>
                    <a:pt x="5754" y="2527"/>
                    <a:pt x="5787" y="2379"/>
                    <a:pt x="5524" y="2314"/>
                  </a:cubicBezTo>
                  <a:cubicBezTo>
                    <a:pt x="5493" y="2307"/>
                    <a:pt x="5463" y="2304"/>
                    <a:pt x="5433" y="2304"/>
                  </a:cubicBezTo>
                  <a:cubicBezTo>
                    <a:pt x="5178" y="2304"/>
                    <a:pt x="4976" y="2542"/>
                    <a:pt x="5049" y="2806"/>
                  </a:cubicBezTo>
                  <a:cubicBezTo>
                    <a:pt x="5080" y="2983"/>
                    <a:pt x="5317" y="3114"/>
                    <a:pt x="5561" y="3114"/>
                  </a:cubicBezTo>
                  <a:cubicBezTo>
                    <a:pt x="5701" y="3114"/>
                    <a:pt x="5843" y="3071"/>
                    <a:pt x="5951" y="2970"/>
                  </a:cubicBezTo>
                  <a:cubicBezTo>
                    <a:pt x="6016" y="2904"/>
                    <a:pt x="6065" y="2822"/>
                    <a:pt x="6082" y="2724"/>
                  </a:cubicBezTo>
                  <a:cubicBezTo>
                    <a:pt x="6180" y="2412"/>
                    <a:pt x="6049" y="2084"/>
                    <a:pt x="5770" y="1920"/>
                  </a:cubicBezTo>
                  <a:cubicBezTo>
                    <a:pt x="5599" y="1814"/>
                    <a:pt x="5408" y="1763"/>
                    <a:pt x="5218" y="1763"/>
                  </a:cubicBezTo>
                  <a:cubicBezTo>
                    <a:pt x="4883" y="1763"/>
                    <a:pt x="4554" y="1922"/>
                    <a:pt x="4344" y="2216"/>
                  </a:cubicBezTo>
                  <a:cubicBezTo>
                    <a:pt x="4049" y="2658"/>
                    <a:pt x="4049" y="3248"/>
                    <a:pt x="4344" y="3691"/>
                  </a:cubicBezTo>
                  <a:cubicBezTo>
                    <a:pt x="4646" y="4068"/>
                    <a:pt x="5103" y="4272"/>
                    <a:pt x="5566" y="4272"/>
                  </a:cubicBezTo>
                  <a:cubicBezTo>
                    <a:pt x="5706" y="4272"/>
                    <a:pt x="5846" y="4253"/>
                    <a:pt x="5983" y="4215"/>
                  </a:cubicBezTo>
                  <a:cubicBezTo>
                    <a:pt x="7344" y="3887"/>
                    <a:pt x="7688" y="1806"/>
                    <a:pt x="6557" y="822"/>
                  </a:cubicBezTo>
                  <a:cubicBezTo>
                    <a:pt x="6409" y="675"/>
                    <a:pt x="6246" y="560"/>
                    <a:pt x="6082" y="462"/>
                  </a:cubicBezTo>
                  <a:cubicBezTo>
                    <a:pt x="5590" y="183"/>
                    <a:pt x="5033" y="19"/>
                    <a:pt x="4459" y="3"/>
                  </a:cubicBezTo>
                  <a:cubicBezTo>
                    <a:pt x="4413" y="1"/>
                    <a:pt x="4367" y="0"/>
                    <a:pt x="4322" y="0"/>
                  </a:cubicBezTo>
                  <a:close/>
                  <a:moveTo>
                    <a:pt x="267" y="6175"/>
                  </a:moveTo>
                  <a:lnTo>
                    <a:pt x="267" y="6175"/>
                  </a:lnTo>
                  <a:cubicBezTo>
                    <a:pt x="271" y="6216"/>
                    <a:pt x="275" y="6257"/>
                    <a:pt x="279" y="6297"/>
                  </a:cubicBezTo>
                  <a:cubicBezTo>
                    <a:pt x="279" y="6252"/>
                    <a:pt x="274" y="6212"/>
                    <a:pt x="267" y="6175"/>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6" name="Google Shape;4036;p5"/>
            <p:cNvSpPr/>
            <p:nvPr/>
          </p:nvSpPr>
          <p:spPr>
            <a:xfrm>
              <a:off x="24580" y="536029"/>
              <a:ext cx="98957" cy="106594"/>
            </a:xfrm>
            <a:custGeom>
              <a:avLst/>
              <a:gdLst/>
              <a:ahLst/>
              <a:cxnLst/>
              <a:rect l="l" t="t" r="r" b="b"/>
              <a:pathLst>
                <a:path w="3032" h="3266" extrusionOk="0">
                  <a:moveTo>
                    <a:pt x="2317" y="1"/>
                  </a:moveTo>
                  <a:cubicBezTo>
                    <a:pt x="2119" y="1"/>
                    <a:pt x="1866" y="71"/>
                    <a:pt x="1574" y="249"/>
                  </a:cubicBezTo>
                  <a:cubicBezTo>
                    <a:pt x="312" y="1003"/>
                    <a:pt x="1" y="3265"/>
                    <a:pt x="1" y="3265"/>
                  </a:cubicBezTo>
                  <a:cubicBezTo>
                    <a:pt x="1" y="3265"/>
                    <a:pt x="673" y="1167"/>
                    <a:pt x="1935" y="954"/>
                  </a:cubicBezTo>
                  <a:cubicBezTo>
                    <a:pt x="3031" y="778"/>
                    <a:pt x="2975" y="1"/>
                    <a:pt x="231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7" name="Google Shape;4037;p5"/>
            <p:cNvSpPr/>
            <p:nvPr/>
          </p:nvSpPr>
          <p:spPr>
            <a:xfrm>
              <a:off x="151932" y="528098"/>
              <a:ext cx="170661" cy="147065"/>
            </a:xfrm>
            <a:custGeom>
              <a:avLst/>
              <a:gdLst/>
              <a:ahLst/>
              <a:cxnLst/>
              <a:rect l="l" t="t" r="r" b="b"/>
              <a:pathLst>
                <a:path w="5229" h="4506" extrusionOk="0">
                  <a:moveTo>
                    <a:pt x="3049" y="1"/>
                  </a:moveTo>
                  <a:lnTo>
                    <a:pt x="3049" y="1"/>
                  </a:lnTo>
                  <a:cubicBezTo>
                    <a:pt x="3049" y="1"/>
                    <a:pt x="3360" y="689"/>
                    <a:pt x="3032" y="1771"/>
                  </a:cubicBezTo>
                  <a:cubicBezTo>
                    <a:pt x="2688" y="2836"/>
                    <a:pt x="1836" y="3066"/>
                    <a:pt x="1213" y="3131"/>
                  </a:cubicBezTo>
                  <a:cubicBezTo>
                    <a:pt x="574" y="3197"/>
                    <a:pt x="148" y="3459"/>
                    <a:pt x="0" y="4328"/>
                  </a:cubicBezTo>
                  <a:cubicBezTo>
                    <a:pt x="141" y="4234"/>
                    <a:pt x="304" y="4188"/>
                    <a:pt x="466" y="4188"/>
                  </a:cubicBezTo>
                  <a:cubicBezTo>
                    <a:pt x="587" y="4188"/>
                    <a:pt x="708" y="4213"/>
                    <a:pt x="820" y="4262"/>
                  </a:cubicBezTo>
                  <a:cubicBezTo>
                    <a:pt x="1065" y="4371"/>
                    <a:pt x="1462" y="4506"/>
                    <a:pt x="1859" y="4506"/>
                  </a:cubicBezTo>
                  <a:cubicBezTo>
                    <a:pt x="2178" y="4506"/>
                    <a:pt x="2497" y="4419"/>
                    <a:pt x="2737" y="4164"/>
                  </a:cubicBezTo>
                  <a:cubicBezTo>
                    <a:pt x="3278" y="3574"/>
                    <a:pt x="3180" y="2967"/>
                    <a:pt x="3147" y="2672"/>
                  </a:cubicBezTo>
                  <a:cubicBezTo>
                    <a:pt x="3115" y="2386"/>
                    <a:pt x="3068" y="1851"/>
                    <a:pt x="3336" y="1851"/>
                  </a:cubicBezTo>
                  <a:cubicBezTo>
                    <a:pt x="3344" y="1851"/>
                    <a:pt x="3352" y="1852"/>
                    <a:pt x="3360" y="1853"/>
                  </a:cubicBezTo>
                  <a:cubicBezTo>
                    <a:pt x="3360" y="1853"/>
                    <a:pt x="3364" y="1852"/>
                    <a:pt x="3370" y="1852"/>
                  </a:cubicBezTo>
                  <a:cubicBezTo>
                    <a:pt x="3414" y="1852"/>
                    <a:pt x="3590" y="1877"/>
                    <a:pt x="3590" y="2279"/>
                  </a:cubicBezTo>
                  <a:cubicBezTo>
                    <a:pt x="3573" y="2754"/>
                    <a:pt x="3557" y="3049"/>
                    <a:pt x="4163" y="3230"/>
                  </a:cubicBezTo>
                  <a:cubicBezTo>
                    <a:pt x="4508" y="3312"/>
                    <a:pt x="4819" y="3492"/>
                    <a:pt x="5098" y="3721"/>
                  </a:cubicBezTo>
                  <a:cubicBezTo>
                    <a:pt x="4983" y="3508"/>
                    <a:pt x="4950" y="3262"/>
                    <a:pt x="5016" y="3033"/>
                  </a:cubicBezTo>
                  <a:cubicBezTo>
                    <a:pt x="5130" y="2689"/>
                    <a:pt x="5229" y="2082"/>
                    <a:pt x="4655" y="1689"/>
                  </a:cubicBezTo>
                  <a:cubicBezTo>
                    <a:pt x="4098" y="1296"/>
                    <a:pt x="3541" y="1066"/>
                    <a:pt x="3409" y="673"/>
                  </a:cubicBezTo>
                  <a:cubicBezTo>
                    <a:pt x="3327" y="427"/>
                    <a:pt x="3213" y="197"/>
                    <a:pt x="30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8" name="Google Shape;4038;p5"/>
            <p:cNvSpPr/>
            <p:nvPr/>
          </p:nvSpPr>
          <p:spPr>
            <a:xfrm>
              <a:off x="253565" y="627088"/>
              <a:ext cx="42298" cy="64753"/>
            </a:xfrm>
            <a:custGeom>
              <a:avLst/>
              <a:gdLst/>
              <a:ahLst/>
              <a:cxnLst/>
              <a:rect l="l" t="t" r="r" b="b"/>
              <a:pathLst>
                <a:path w="1296" h="1984" extrusionOk="0">
                  <a:moveTo>
                    <a:pt x="345" y="0"/>
                  </a:moveTo>
                  <a:lnTo>
                    <a:pt x="345" y="0"/>
                  </a:lnTo>
                  <a:cubicBezTo>
                    <a:pt x="361" y="180"/>
                    <a:pt x="345" y="377"/>
                    <a:pt x="295" y="557"/>
                  </a:cubicBezTo>
                  <a:cubicBezTo>
                    <a:pt x="197" y="836"/>
                    <a:pt x="0" y="1262"/>
                    <a:pt x="525" y="1557"/>
                  </a:cubicBezTo>
                  <a:cubicBezTo>
                    <a:pt x="1033" y="1852"/>
                    <a:pt x="1033" y="1983"/>
                    <a:pt x="1033" y="1983"/>
                  </a:cubicBezTo>
                  <a:cubicBezTo>
                    <a:pt x="1066" y="1754"/>
                    <a:pt x="1115" y="1524"/>
                    <a:pt x="1181" y="1295"/>
                  </a:cubicBezTo>
                  <a:cubicBezTo>
                    <a:pt x="1295" y="918"/>
                    <a:pt x="1131" y="525"/>
                    <a:pt x="787" y="344"/>
                  </a:cubicBezTo>
                  <a:cubicBezTo>
                    <a:pt x="361" y="82"/>
                    <a:pt x="345" y="0"/>
                    <a:pt x="3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9" name="Google Shape;4039;p5"/>
            <p:cNvSpPr/>
            <p:nvPr/>
          </p:nvSpPr>
          <p:spPr>
            <a:xfrm>
              <a:off x="255687" y="345590"/>
              <a:ext cx="225819" cy="159206"/>
            </a:xfrm>
            <a:custGeom>
              <a:avLst/>
              <a:gdLst/>
              <a:ahLst/>
              <a:cxnLst/>
              <a:rect l="l" t="t" r="r" b="b"/>
              <a:pathLst>
                <a:path w="6919" h="4878" extrusionOk="0">
                  <a:moveTo>
                    <a:pt x="1955" y="1"/>
                  </a:moveTo>
                  <a:cubicBezTo>
                    <a:pt x="1060" y="1"/>
                    <a:pt x="587" y="828"/>
                    <a:pt x="706" y="1380"/>
                  </a:cubicBezTo>
                  <a:cubicBezTo>
                    <a:pt x="820" y="1982"/>
                    <a:pt x="1387" y="2020"/>
                    <a:pt x="1527" y="2020"/>
                  </a:cubicBezTo>
                  <a:cubicBezTo>
                    <a:pt x="1547" y="2020"/>
                    <a:pt x="1558" y="2019"/>
                    <a:pt x="1558" y="2019"/>
                  </a:cubicBezTo>
                  <a:cubicBezTo>
                    <a:pt x="1296" y="1905"/>
                    <a:pt x="1181" y="1610"/>
                    <a:pt x="1312" y="1347"/>
                  </a:cubicBezTo>
                  <a:cubicBezTo>
                    <a:pt x="1350" y="1283"/>
                    <a:pt x="1392" y="1259"/>
                    <a:pt x="1439" y="1259"/>
                  </a:cubicBezTo>
                  <a:cubicBezTo>
                    <a:pt x="1537" y="1259"/>
                    <a:pt x="1655" y="1363"/>
                    <a:pt x="1788" y="1429"/>
                  </a:cubicBezTo>
                  <a:cubicBezTo>
                    <a:pt x="1825" y="1448"/>
                    <a:pt x="1861" y="1457"/>
                    <a:pt x="1895" y="1457"/>
                  </a:cubicBezTo>
                  <a:cubicBezTo>
                    <a:pt x="2038" y="1457"/>
                    <a:pt x="2144" y="1303"/>
                    <a:pt x="2197" y="1118"/>
                  </a:cubicBezTo>
                  <a:cubicBezTo>
                    <a:pt x="2237" y="979"/>
                    <a:pt x="2343" y="839"/>
                    <a:pt x="2527" y="839"/>
                  </a:cubicBezTo>
                  <a:cubicBezTo>
                    <a:pt x="2646" y="839"/>
                    <a:pt x="2797" y="898"/>
                    <a:pt x="2984" y="1052"/>
                  </a:cubicBezTo>
                  <a:cubicBezTo>
                    <a:pt x="3476" y="1429"/>
                    <a:pt x="3181" y="2167"/>
                    <a:pt x="3181" y="2167"/>
                  </a:cubicBezTo>
                  <a:cubicBezTo>
                    <a:pt x="3181" y="2167"/>
                    <a:pt x="3181" y="1560"/>
                    <a:pt x="2738" y="1495"/>
                  </a:cubicBezTo>
                  <a:cubicBezTo>
                    <a:pt x="2691" y="1481"/>
                    <a:pt x="2644" y="1475"/>
                    <a:pt x="2597" y="1475"/>
                  </a:cubicBezTo>
                  <a:cubicBezTo>
                    <a:pt x="2420" y="1475"/>
                    <a:pt x="2259" y="1572"/>
                    <a:pt x="2181" y="1741"/>
                  </a:cubicBezTo>
                  <a:cubicBezTo>
                    <a:pt x="2443" y="1741"/>
                    <a:pt x="2476" y="2118"/>
                    <a:pt x="2312" y="2314"/>
                  </a:cubicBezTo>
                  <a:cubicBezTo>
                    <a:pt x="2165" y="2527"/>
                    <a:pt x="2214" y="2675"/>
                    <a:pt x="2361" y="2757"/>
                  </a:cubicBezTo>
                  <a:cubicBezTo>
                    <a:pt x="2509" y="2839"/>
                    <a:pt x="2705" y="2823"/>
                    <a:pt x="2542" y="3199"/>
                  </a:cubicBezTo>
                  <a:cubicBezTo>
                    <a:pt x="2361" y="3576"/>
                    <a:pt x="1640" y="3576"/>
                    <a:pt x="1640" y="3576"/>
                  </a:cubicBezTo>
                  <a:cubicBezTo>
                    <a:pt x="1788" y="3363"/>
                    <a:pt x="1755" y="3068"/>
                    <a:pt x="1558" y="2904"/>
                  </a:cubicBezTo>
                  <a:cubicBezTo>
                    <a:pt x="1558" y="3085"/>
                    <a:pt x="1443" y="3232"/>
                    <a:pt x="1279" y="3281"/>
                  </a:cubicBezTo>
                  <a:cubicBezTo>
                    <a:pt x="1001" y="3363"/>
                    <a:pt x="1001" y="3281"/>
                    <a:pt x="739" y="3511"/>
                  </a:cubicBezTo>
                  <a:cubicBezTo>
                    <a:pt x="611" y="3622"/>
                    <a:pt x="416" y="3648"/>
                    <a:pt x="259" y="3648"/>
                  </a:cubicBezTo>
                  <a:cubicBezTo>
                    <a:pt x="114" y="3648"/>
                    <a:pt x="1" y="3626"/>
                    <a:pt x="1" y="3626"/>
                  </a:cubicBezTo>
                  <a:lnTo>
                    <a:pt x="1" y="3626"/>
                  </a:lnTo>
                  <a:cubicBezTo>
                    <a:pt x="165" y="3724"/>
                    <a:pt x="378" y="3773"/>
                    <a:pt x="575" y="3790"/>
                  </a:cubicBezTo>
                  <a:cubicBezTo>
                    <a:pt x="1017" y="3822"/>
                    <a:pt x="1460" y="3904"/>
                    <a:pt x="1886" y="4003"/>
                  </a:cubicBezTo>
                  <a:cubicBezTo>
                    <a:pt x="3066" y="4363"/>
                    <a:pt x="3787" y="4855"/>
                    <a:pt x="4689" y="4871"/>
                  </a:cubicBezTo>
                  <a:cubicBezTo>
                    <a:pt x="4744" y="4876"/>
                    <a:pt x="4800" y="4878"/>
                    <a:pt x="4855" y="4878"/>
                  </a:cubicBezTo>
                  <a:cubicBezTo>
                    <a:pt x="5245" y="4878"/>
                    <a:pt x="5640" y="4777"/>
                    <a:pt x="5984" y="4576"/>
                  </a:cubicBezTo>
                  <a:cubicBezTo>
                    <a:pt x="6787" y="4117"/>
                    <a:pt x="6918" y="2954"/>
                    <a:pt x="6459" y="2347"/>
                  </a:cubicBezTo>
                  <a:cubicBezTo>
                    <a:pt x="6228" y="2017"/>
                    <a:pt x="5864" y="1866"/>
                    <a:pt x="5524" y="1866"/>
                  </a:cubicBezTo>
                  <a:cubicBezTo>
                    <a:pt x="5189" y="1866"/>
                    <a:pt x="4876" y="2013"/>
                    <a:pt x="4738" y="2282"/>
                  </a:cubicBezTo>
                  <a:cubicBezTo>
                    <a:pt x="4476" y="2626"/>
                    <a:pt x="4525" y="3085"/>
                    <a:pt x="4820" y="3380"/>
                  </a:cubicBezTo>
                  <a:lnTo>
                    <a:pt x="4836" y="3380"/>
                  </a:lnTo>
                  <a:cubicBezTo>
                    <a:pt x="4853" y="3396"/>
                    <a:pt x="4869" y="3413"/>
                    <a:pt x="4902" y="3429"/>
                  </a:cubicBezTo>
                  <a:lnTo>
                    <a:pt x="4935" y="3445"/>
                  </a:lnTo>
                  <a:cubicBezTo>
                    <a:pt x="5038" y="3505"/>
                    <a:pt x="5165" y="3536"/>
                    <a:pt x="5290" y="3536"/>
                  </a:cubicBezTo>
                  <a:cubicBezTo>
                    <a:pt x="5543" y="3536"/>
                    <a:pt x="5782" y="3408"/>
                    <a:pt x="5771" y="3134"/>
                  </a:cubicBezTo>
                  <a:cubicBezTo>
                    <a:pt x="5784" y="2937"/>
                    <a:pt x="5624" y="2853"/>
                    <a:pt x="5445" y="2853"/>
                  </a:cubicBezTo>
                  <a:cubicBezTo>
                    <a:pt x="5192" y="2853"/>
                    <a:pt x="4901" y="3022"/>
                    <a:pt x="5017" y="3281"/>
                  </a:cubicBezTo>
                  <a:cubicBezTo>
                    <a:pt x="5017" y="3304"/>
                    <a:pt x="5017" y="3327"/>
                    <a:pt x="4996" y="3327"/>
                  </a:cubicBezTo>
                  <a:cubicBezTo>
                    <a:pt x="4971" y="3327"/>
                    <a:pt x="4918" y="3296"/>
                    <a:pt x="4804" y="3199"/>
                  </a:cubicBezTo>
                  <a:cubicBezTo>
                    <a:pt x="4689" y="3085"/>
                    <a:pt x="4623" y="2937"/>
                    <a:pt x="4623" y="2790"/>
                  </a:cubicBezTo>
                  <a:cubicBezTo>
                    <a:pt x="4623" y="2626"/>
                    <a:pt x="4689" y="2446"/>
                    <a:pt x="4804" y="2314"/>
                  </a:cubicBezTo>
                  <a:cubicBezTo>
                    <a:pt x="4930" y="2078"/>
                    <a:pt x="5200" y="1951"/>
                    <a:pt x="5491" y="1951"/>
                  </a:cubicBezTo>
                  <a:cubicBezTo>
                    <a:pt x="5804" y="1951"/>
                    <a:pt x="6140" y="2098"/>
                    <a:pt x="6344" y="2413"/>
                  </a:cubicBezTo>
                  <a:lnTo>
                    <a:pt x="6361" y="2446"/>
                  </a:lnTo>
                  <a:cubicBezTo>
                    <a:pt x="6590" y="2855"/>
                    <a:pt x="6574" y="3347"/>
                    <a:pt x="6328" y="3757"/>
                  </a:cubicBezTo>
                  <a:cubicBezTo>
                    <a:pt x="6049" y="4248"/>
                    <a:pt x="5412" y="4595"/>
                    <a:pt x="4583" y="4595"/>
                  </a:cubicBezTo>
                  <a:cubicBezTo>
                    <a:pt x="4196" y="4595"/>
                    <a:pt x="3766" y="4519"/>
                    <a:pt x="3312" y="4347"/>
                  </a:cubicBezTo>
                  <a:cubicBezTo>
                    <a:pt x="3263" y="4330"/>
                    <a:pt x="3033" y="4265"/>
                    <a:pt x="2886" y="4183"/>
                  </a:cubicBezTo>
                  <a:cubicBezTo>
                    <a:pt x="2460" y="3970"/>
                    <a:pt x="2033" y="3822"/>
                    <a:pt x="1574" y="3740"/>
                  </a:cubicBezTo>
                  <a:cubicBezTo>
                    <a:pt x="1738" y="3724"/>
                    <a:pt x="1935" y="3691"/>
                    <a:pt x="2148" y="3658"/>
                  </a:cubicBezTo>
                  <a:cubicBezTo>
                    <a:pt x="3886" y="3314"/>
                    <a:pt x="4148" y="839"/>
                    <a:pt x="2689" y="167"/>
                  </a:cubicBezTo>
                  <a:cubicBezTo>
                    <a:pt x="2420" y="51"/>
                    <a:pt x="2175" y="1"/>
                    <a:pt x="195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0" name="Google Shape;4040;p5"/>
            <p:cNvSpPr/>
            <p:nvPr/>
          </p:nvSpPr>
          <p:spPr>
            <a:xfrm>
              <a:off x="365381" y="431263"/>
              <a:ext cx="152482" cy="107573"/>
            </a:xfrm>
            <a:custGeom>
              <a:avLst/>
              <a:gdLst/>
              <a:ahLst/>
              <a:cxnLst/>
              <a:rect l="l" t="t" r="r" b="b"/>
              <a:pathLst>
                <a:path w="4672" h="3296" extrusionOk="0">
                  <a:moveTo>
                    <a:pt x="3819" y="1"/>
                  </a:moveTo>
                  <a:cubicBezTo>
                    <a:pt x="3901" y="788"/>
                    <a:pt x="3557" y="1574"/>
                    <a:pt x="2901" y="2050"/>
                  </a:cubicBezTo>
                  <a:cubicBezTo>
                    <a:pt x="2494" y="2367"/>
                    <a:pt x="1997" y="2468"/>
                    <a:pt x="1530" y="2468"/>
                  </a:cubicBezTo>
                  <a:cubicBezTo>
                    <a:pt x="719" y="2468"/>
                    <a:pt x="0" y="2164"/>
                    <a:pt x="0" y="2164"/>
                  </a:cubicBezTo>
                  <a:lnTo>
                    <a:pt x="0" y="2164"/>
                  </a:lnTo>
                  <a:cubicBezTo>
                    <a:pt x="1344" y="2869"/>
                    <a:pt x="1852" y="2640"/>
                    <a:pt x="2213" y="3050"/>
                  </a:cubicBezTo>
                  <a:cubicBezTo>
                    <a:pt x="2386" y="3230"/>
                    <a:pt x="2559" y="3286"/>
                    <a:pt x="2717" y="3286"/>
                  </a:cubicBezTo>
                  <a:cubicBezTo>
                    <a:pt x="2902" y="3286"/>
                    <a:pt x="3065" y="3209"/>
                    <a:pt x="3180" y="3164"/>
                  </a:cubicBezTo>
                  <a:cubicBezTo>
                    <a:pt x="3203" y="3159"/>
                    <a:pt x="3227" y="3156"/>
                    <a:pt x="3249" y="3156"/>
                  </a:cubicBezTo>
                  <a:cubicBezTo>
                    <a:pt x="3356" y="3156"/>
                    <a:pt x="3454" y="3215"/>
                    <a:pt x="3508" y="3295"/>
                  </a:cubicBezTo>
                  <a:cubicBezTo>
                    <a:pt x="3541" y="3099"/>
                    <a:pt x="3475" y="2886"/>
                    <a:pt x="3360" y="2722"/>
                  </a:cubicBezTo>
                  <a:cubicBezTo>
                    <a:pt x="3180" y="2509"/>
                    <a:pt x="2787" y="2492"/>
                    <a:pt x="2721" y="2492"/>
                  </a:cubicBezTo>
                  <a:cubicBezTo>
                    <a:pt x="3278" y="2459"/>
                    <a:pt x="3787" y="2181"/>
                    <a:pt x="4098" y="1722"/>
                  </a:cubicBezTo>
                  <a:cubicBezTo>
                    <a:pt x="4672" y="919"/>
                    <a:pt x="3819" y="1"/>
                    <a:pt x="381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1" name="Google Shape;4041;p5"/>
            <p:cNvSpPr/>
            <p:nvPr/>
          </p:nvSpPr>
          <p:spPr>
            <a:xfrm>
              <a:off x="171710" y="189223"/>
              <a:ext cx="145008" cy="205159"/>
            </a:xfrm>
            <a:custGeom>
              <a:avLst/>
              <a:gdLst/>
              <a:ahLst/>
              <a:cxnLst/>
              <a:rect l="l" t="t" r="r" b="b"/>
              <a:pathLst>
                <a:path w="4443" h="6286" extrusionOk="0">
                  <a:moveTo>
                    <a:pt x="1804" y="0"/>
                  </a:moveTo>
                  <a:cubicBezTo>
                    <a:pt x="1382" y="0"/>
                    <a:pt x="976" y="149"/>
                    <a:pt x="705" y="451"/>
                  </a:cubicBezTo>
                  <a:cubicBezTo>
                    <a:pt x="0" y="1090"/>
                    <a:pt x="427" y="2139"/>
                    <a:pt x="1017" y="2336"/>
                  </a:cubicBezTo>
                  <a:cubicBezTo>
                    <a:pt x="1148" y="2401"/>
                    <a:pt x="1287" y="2434"/>
                    <a:pt x="1424" y="2434"/>
                  </a:cubicBezTo>
                  <a:cubicBezTo>
                    <a:pt x="1562" y="2434"/>
                    <a:pt x="1697" y="2401"/>
                    <a:pt x="1820" y="2336"/>
                  </a:cubicBezTo>
                  <a:lnTo>
                    <a:pt x="1853" y="2319"/>
                  </a:lnTo>
                  <a:lnTo>
                    <a:pt x="1902" y="2303"/>
                  </a:lnTo>
                  <a:lnTo>
                    <a:pt x="1951" y="2254"/>
                  </a:lnTo>
                  <a:lnTo>
                    <a:pt x="2000" y="2204"/>
                  </a:lnTo>
                  <a:cubicBezTo>
                    <a:pt x="2017" y="2188"/>
                    <a:pt x="2049" y="2172"/>
                    <a:pt x="2066" y="2155"/>
                  </a:cubicBezTo>
                  <a:cubicBezTo>
                    <a:pt x="2230" y="1975"/>
                    <a:pt x="2295" y="1729"/>
                    <a:pt x="2262" y="1500"/>
                  </a:cubicBezTo>
                  <a:cubicBezTo>
                    <a:pt x="2241" y="1156"/>
                    <a:pt x="2036" y="1016"/>
                    <a:pt x="1843" y="1016"/>
                  </a:cubicBezTo>
                  <a:cubicBezTo>
                    <a:pt x="1741" y="1016"/>
                    <a:pt x="1642" y="1055"/>
                    <a:pt x="1574" y="1123"/>
                  </a:cubicBezTo>
                  <a:cubicBezTo>
                    <a:pt x="1410" y="1286"/>
                    <a:pt x="1443" y="1565"/>
                    <a:pt x="1656" y="1680"/>
                  </a:cubicBezTo>
                  <a:cubicBezTo>
                    <a:pt x="1733" y="1714"/>
                    <a:pt x="1802" y="1724"/>
                    <a:pt x="1862" y="1724"/>
                  </a:cubicBezTo>
                  <a:cubicBezTo>
                    <a:pt x="1940" y="1724"/>
                    <a:pt x="2003" y="1707"/>
                    <a:pt x="2046" y="1707"/>
                  </a:cubicBezTo>
                  <a:cubicBezTo>
                    <a:pt x="2097" y="1707"/>
                    <a:pt x="2121" y="1730"/>
                    <a:pt x="2115" y="1827"/>
                  </a:cubicBezTo>
                  <a:cubicBezTo>
                    <a:pt x="2099" y="2024"/>
                    <a:pt x="1967" y="2204"/>
                    <a:pt x="1804" y="2286"/>
                  </a:cubicBezTo>
                  <a:cubicBezTo>
                    <a:pt x="1689" y="2340"/>
                    <a:pt x="1568" y="2365"/>
                    <a:pt x="1448" y="2365"/>
                  </a:cubicBezTo>
                  <a:cubicBezTo>
                    <a:pt x="1309" y="2365"/>
                    <a:pt x="1172" y="2331"/>
                    <a:pt x="1050" y="2270"/>
                  </a:cubicBezTo>
                  <a:cubicBezTo>
                    <a:pt x="509" y="2040"/>
                    <a:pt x="148" y="1106"/>
                    <a:pt x="787" y="549"/>
                  </a:cubicBezTo>
                  <a:cubicBezTo>
                    <a:pt x="1033" y="303"/>
                    <a:pt x="1377" y="172"/>
                    <a:pt x="1722" y="155"/>
                  </a:cubicBezTo>
                  <a:cubicBezTo>
                    <a:pt x="2476" y="205"/>
                    <a:pt x="3312" y="746"/>
                    <a:pt x="3443" y="2204"/>
                  </a:cubicBezTo>
                  <a:cubicBezTo>
                    <a:pt x="3475" y="2762"/>
                    <a:pt x="3426" y="3319"/>
                    <a:pt x="3279" y="3844"/>
                  </a:cubicBezTo>
                  <a:cubicBezTo>
                    <a:pt x="3148" y="4302"/>
                    <a:pt x="2935" y="4745"/>
                    <a:pt x="2656" y="5138"/>
                  </a:cubicBezTo>
                  <a:cubicBezTo>
                    <a:pt x="2262" y="5614"/>
                    <a:pt x="1754" y="6007"/>
                    <a:pt x="1181" y="6286"/>
                  </a:cubicBezTo>
                  <a:cubicBezTo>
                    <a:pt x="1804" y="6024"/>
                    <a:pt x="2361" y="5630"/>
                    <a:pt x="2787" y="5122"/>
                  </a:cubicBezTo>
                  <a:cubicBezTo>
                    <a:pt x="3525" y="4270"/>
                    <a:pt x="4443" y="2254"/>
                    <a:pt x="3164" y="614"/>
                  </a:cubicBezTo>
                  <a:cubicBezTo>
                    <a:pt x="2818" y="207"/>
                    <a:pt x="2300" y="0"/>
                    <a:pt x="180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2" name="Google Shape;4042;p5"/>
            <p:cNvSpPr/>
            <p:nvPr/>
          </p:nvSpPr>
          <p:spPr>
            <a:xfrm>
              <a:off x="-57242" y="714818"/>
              <a:ext cx="61554" cy="122521"/>
            </a:xfrm>
            <a:custGeom>
              <a:avLst/>
              <a:gdLst/>
              <a:ahLst/>
              <a:cxnLst/>
              <a:rect l="l" t="t" r="r" b="b"/>
              <a:pathLst>
                <a:path w="1886" h="3754" extrusionOk="0">
                  <a:moveTo>
                    <a:pt x="1377" y="0"/>
                  </a:moveTo>
                  <a:cubicBezTo>
                    <a:pt x="1377" y="0"/>
                    <a:pt x="1377" y="271"/>
                    <a:pt x="1217" y="271"/>
                  </a:cubicBezTo>
                  <a:cubicBezTo>
                    <a:pt x="1201" y="271"/>
                    <a:pt x="1183" y="268"/>
                    <a:pt x="1164" y="262"/>
                  </a:cubicBezTo>
                  <a:cubicBezTo>
                    <a:pt x="1065" y="240"/>
                    <a:pt x="927" y="181"/>
                    <a:pt x="795" y="181"/>
                  </a:cubicBezTo>
                  <a:cubicBezTo>
                    <a:pt x="642" y="181"/>
                    <a:pt x="496" y="259"/>
                    <a:pt x="426" y="557"/>
                  </a:cubicBezTo>
                  <a:cubicBezTo>
                    <a:pt x="299" y="1084"/>
                    <a:pt x="249" y="1657"/>
                    <a:pt x="34" y="1657"/>
                  </a:cubicBezTo>
                  <a:cubicBezTo>
                    <a:pt x="29" y="1657"/>
                    <a:pt x="23" y="1657"/>
                    <a:pt x="16" y="1656"/>
                  </a:cubicBezTo>
                  <a:cubicBezTo>
                    <a:pt x="8" y="1647"/>
                    <a:pt x="4" y="1643"/>
                    <a:pt x="2" y="1643"/>
                  </a:cubicBezTo>
                  <a:cubicBezTo>
                    <a:pt x="0" y="1643"/>
                    <a:pt x="0" y="1647"/>
                    <a:pt x="0" y="1656"/>
                  </a:cubicBezTo>
                  <a:lnTo>
                    <a:pt x="0" y="3754"/>
                  </a:lnTo>
                  <a:lnTo>
                    <a:pt x="16" y="3524"/>
                  </a:lnTo>
                  <a:cubicBezTo>
                    <a:pt x="16" y="3524"/>
                    <a:pt x="49" y="2229"/>
                    <a:pt x="836" y="1869"/>
                  </a:cubicBezTo>
                  <a:cubicBezTo>
                    <a:pt x="1623" y="1508"/>
                    <a:pt x="1885" y="1279"/>
                    <a:pt x="1754" y="672"/>
                  </a:cubicBezTo>
                  <a:cubicBezTo>
                    <a:pt x="1606" y="82"/>
                    <a:pt x="1377" y="0"/>
                    <a:pt x="13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3" name="Google Shape;4043;p5"/>
            <p:cNvSpPr/>
            <p:nvPr/>
          </p:nvSpPr>
          <p:spPr>
            <a:xfrm>
              <a:off x="-57242" y="630809"/>
              <a:ext cx="22487" cy="110249"/>
            </a:xfrm>
            <a:custGeom>
              <a:avLst/>
              <a:gdLst/>
              <a:ahLst/>
              <a:cxnLst/>
              <a:rect l="l" t="t" r="r" b="b"/>
              <a:pathLst>
                <a:path w="689" h="3378" extrusionOk="0">
                  <a:moveTo>
                    <a:pt x="0" y="1"/>
                  </a:moveTo>
                  <a:lnTo>
                    <a:pt x="0" y="3377"/>
                  </a:lnTo>
                  <a:cubicBezTo>
                    <a:pt x="16" y="3377"/>
                    <a:pt x="16" y="3115"/>
                    <a:pt x="33" y="3050"/>
                  </a:cubicBezTo>
                  <a:cubicBezTo>
                    <a:pt x="66" y="2722"/>
                    <a:pt x="197" y="2410"/>
                    <a:pt x="377" y="2164"/>
                  </a:cubicBezTo>
                  <a:cubicBezTo>
                    <a:pt x="688" y="1755"/>
                    <a:pt x="557" y="1443"/>
                    <a:pt x="311" y="1099"/>
                  </a:cubicBezTo>
                  <a:cubicBezTo>
                    <a:pt x="164" y="869"/>
                    <a:pt x="66" y="607"/>
                    <a:pt x="49" y="329"/>
                  </a:cubicBezTo>
                  <a:lnTo>
                    <a:pt x="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4" name="Google Shape;4044;p5"/>
            <p:cNvSpPr/>
            <p:nvPr/>
          </p:nvSpPr>
          <p:spPr>
            <a:xfrm>
              <a:off x="-57242" y="182010"/>
              <a:ext cx="119323" cy="167985"/>
            </a:xfrm>
            <a:custGeom>
              <a:avLst/>
              <a:gdLst/>
              <a:ahLst/>
              <a:cxnLst/>
              <a:rect l="l" t="t" r="r" b="b"/>
              <a:pathLst>
                <a:path w="3656" h="5147" extrusionOk="0">
                  <a:moveTo>
                    <a:pt x="1909" y="0"/>
                  </a:moveTo>
                  <a:cubicBezTo>
                    <a:pt x="1645" y="0"/>
                    <a:pt x="1379" y="80"/>
                    <a:pt x="1147" y="245"/>
                  </a:cubicBezTo>
                  <a:cubicBezTo>
                    <a:pt x="574" y="655"/>
                    <a:pt x="197" y="1475"/>
                    <a:pt x="0" y="2655"/>
                  </a:cubicBezTo>
                  <a:lnTo>
                    <a:pt x="0" y="5146"/>
                  </a:lnTo>
                  <a:cubicBezTo>
                    <a:pt x="131" y="4261"/>
                    <a:pt x="590" y="2294"/>
                    <a:pt x="1885" y="1737"/>
                  </a:cubicBezTo>
                  <a:cubicBezTo>
                    <a:pt x="3606" y="1032"/>
                    <a:pt x="3622" y="967"/>
                    <a:pt x="3655" y="590"/>
                  </a:cubicBezTo>
                  <a:lnTo>
                    <a:pt x="3655" y="590"/>
                  </a:lnTo>
                  <a:cubicBezTo>
                    <a:pt x="3564" y="667"/>
                    <a:pt x="3451" y="705"/>
                    <a:pt x="3339" y="705"/>
                  </a:cubicBezTo>
                  <a:cubicBezTo>
                    <a:pt x="3190" y="705"/>
                    <a:pt x="3044" y="638"/>
                    <a:pt x="2950" y="508"/>
                  </a:cubicBezTo>
                  <a:cubicBezTo>
                    <a:pt x="2686" y="175"/>
                    <a:pt x="2300" y="0"/>
                    <a:pt x="190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5" name="Google Shape;4045;p5"/>
            <p:cNvSpPr/>
            <p:nvPr/>
          </p:nvSpPr>
          <p:spPr>
            <a:xfrm>
              <a:off x="-57242" y="88896"/>
              <a:ext cx="43897" cy="145008"/>
            </a:xfrm>
            <a:custGeom>
              <a:avLst/>
              <a:gdLst/>
              <a:ahLst/>
              <a:cxnLst/>
              <a:rect l="l" t="t" r="r" b="b"/>
              <a:pathLst>
                <a:path w="1345" h="4443" extrusionOk="0">
                  <a:moveTo>
                    <a:pt x="0" y="0"/>
                  </a:moveTo>
                  <a:lnTo>
                    <a:pt x="0" y="4442"/>
                  </a:lnTo>
                  <a:cubicBezTo>
                    <a:pt x="115" y="3902"/>
                    <a:pt x="328" y="3377"/>
                    <a:pt x="623" y="2918"/>
                  </a:cubicBezTo>
                  <a:cubicBezTo>
                    <a:pt x="1344" y="1721"/>
                    <a:pt x="770" y="853"/>
                    <a:pt x="328" y="427"/>
                  </a:cubicBezTo>
                  <a:cubicBezTo>
                    <a:pt x="197" y="312"/>
                    <a:pt x="82" y="164"/>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6" name="Google Shape;4046;p5"/>
            <p:cNvSpPr/>
            <p:nvPr/>
          </p:nvSpPr>
          <p:spPr>
            <a:xfrm>
              <a:off x="-57242" y="-47627"/>
              <a:ext cx="99512" cy="218932"/>
            </a:xfrm>
            <a:custGeom>
              <a:avLst/>
              <a:gdLst/>
              <a:ahLst/>
              <a:cxnLst/>
              <a:rect l="l" t="t" r="r" b="b"/>
              <a:pathLst>
                <a:path w="3049" h="6708" extrusionOk="0">
                  <a:moveTo>
                    <a:pt x="1457" y="1"/>
                  </a:moveTo>
                  <a:cubicBezTo>
                    <a:pt x="978" y="1"/>
                    <a:pt x="488" y="225"/>
                    <a:pt x="246" y="708"/>
                  </a:cubicBezTo>
                  <a:cubicBezTo>
                    <a:pt x="131" y="872"/>
                    <a:pt x="49" y="1069"/>
                    <a:pt x="0" y="1266"/>
                  </a:cubicBezTo>
                  <a:lnTo>
                    <a:pt x="0" y="2446"/>
                  </a:lnTo>
                  <a:cubicBezTo>
                    <a:pt x="49" y="2675"/>
                    <a:pt x="148" y="2921"/>
                    <a:pt x="262" y="3151"/>
                  </a:cubicBezTo>
                  <a:cubicBezTo>
                    <a:pt x="574" y="3839"/>
                    <a:pt x="1000" y="4396"/>
                    <a:pt x="1213" y="4921"/>
                  </a:cubicBezTo>
                  <a:cubicBezTo>
                    <a:pt x="1459" y="5495"/>
                    <a:pt x="1442" y="6150"/>
                    <a:pt x="1164" y="6708"/>
                  </a:cubicBezTo>
                  <a:cubicBezTo>
                    <a:pt x="1197" y="6642"/>
                    <a:pt x="1639" y="5970"/>
                    <a:pt x="1295" y="4888"/>
                  </a:cubicBezTo>
                  <a:cubicBezTo>
                    <a:pt x="1033" y="4118"/>
                    <a:pt x="115" y="3085"/>
                    <a:pt x="98" y="1905"/>
                  </a:cubicBezTo>
                  <a:cubicBezTo>
                    <a:pt x="159" y="931"/>
                    <a:pt x="935" y="517"/>
                    <a:pt x="1532" y="517"/>
                  </a:cubicBezTo>
                  <a:cubicBezTo>
                    <a:pt x="1738" y="517"/>
                    <a:pt x="1923" y="567"/>
                    <a:pt x="2049" y="659"/>
                  </a:cubicBezTo>
                  <a:cubicBezTo>
                    <a:pt x="2606" y="1053"/>
                    <a:pt x="2410" y="1790"/>
                    <a:pt x="2000" y="1905"/>
                  </a:cubicBezTo>
                  <a:cubicBezTo>
                    <a:pt x="1932" y="1930"/>
                    <a:pt x="1862" y="1942"/>
                    <a:pt x="1794" y="1942"/>
                  </a:cubicBezTo>
                  <a:cubicBezTo>
                    <a:pt x="1549" y="1942"/>
                    <a:pt x="1319" y="1791"/>
                    <a:pt x="1229" y="1561"/>
                  </a:cubicBezTo>
                  <a:cubicBezTo>
                    <a:pt x="1208" y="1464"/>
                    <a:pt x="1264" y="1375"/>
                    <a:pt x="1337" y="1375"/>
                  </a:cubicBezTo>
                  <a:cubicBezTo>
                    <a:pt x="1375" y="1375"/>
                    <a:pt x="1419" y="1400"/>
                    <a:pt x="1459" y="1462"/>
                  </a:cubicBezTo>
                  <a:cubicBezTo>
                    <a:pt x="1507" y="1535"/>
                    <a:pt x="1579" y="1567"/>
                    <a:pt x="1652" y="1567"/>
                  </a:cubicBezTo>
                  <a:cubicBezTo>
                    <a:pt x="1777" y="1567"/>
                    <a:pt x="1901" y="1471"/>
                    <a:pt x="1901" y="1315"/>
                  </a:cubicBezTo>
                  <a:cubicBezTo>
                    <a:pt x="1918" y="1151"/>
                    <a:pt x="1803" y="1020"/>
                    <a:pt x="1639" y="1004"/>
                  </a:cubicBezTo>
                  <a:cubicBezTo>
                    <a:pt x="1611" y="996"/>
                    <a:pt x="1583" y="993"/>
                    <a:pt x="1554" y="993"/>
                  </a:cubicBezTo>
                  <a:cubicBezTo>
                    <a:pt x="1385" y="993"/>
                    <a:pt x="1222" y="1114"/>
                    <a:pt x="1180" y="1282"/>
                  </a:cubicBezTo>
                  <a:cubicBezTo>
                    <a:pt x="1053" y="1585"/>
                    <a:pt x="1281" y="2103"/>
                    <a:pt x="1864" y="2103"/>
                  </a:cubicBezTo>
                  <a:cubicBezTo>
                    <a:pt x="1882" y="2103"/>
                    <a:pt x="1900" y="2103"/>
                    <a:pt x="1918" y="2102"/>
                  </a:cubicBezTo>
                  <a:cubicBezTo>
                    <a:pt x="2557" y="2069"/>
                    <a:pt x="3049" y="1102"/>
                    <a:pt x="2475" y="446"/>
                  </a:cubicBezTo>
                  <a:cubicBezTo>
                    <a:pt x="2244" y="156"/>
                    <a:pt x="1855" y="1"/>
                    <a:pt x="145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7" name="Google Shape;4047;p5"/>
            <p:cNvSpPr/>
            <p:nvPr/>
          </p:nvSpPr>
          <p:spPr>
            <a:xfrm>
              <a:off x="782652" y="265726"/>
              <a:ext cx="295859" cy="205779"/>
            </a:xfrm>
            <a:custGeom>
              <a:avLst/>
              <a:gdLst/>
              <a:ahLst/>
              <a:cxnLst/>
              <a:rect l="l" t="t" r="r" b="b"/>
              <a:pathLst>
                <a:path w="9065" h="6305" extrusionOk="0">
                  <a:moveTo>
                    <a:pt x="7067" y="0"/>
                  </a:moveTo>
                  <a:cubicBezTo>
                    <a:pt x="6612" y="0"/>
                    <a:pt x="6184" y="162"/>
                    <a:pt x="5918" y="500"/>
                  </a:cubicBezTo>
                  <a:cubicBezTo>
                    <a:pt x="5524" y="909"/>
                    <a:pt x="5475" y="1549"/>
                    <a:pt x="5803" y="2008"/>
                  </a:cubicBezTo>
                  <a:cubicBezTo>
                    <a:pt x="5901" y="2139"/>
                    <a:pt x="6032" y="2254"/>
                    <a:pt x="6180" y="2319"/>
                  </a:cubicBezTo>
                  <a:lnTo>
                    <a:pt x="6213" y="2335"/>
                  </a:lnTo>
                  <a:lnTo>
                    <a:pt x="6278" y="2352"/>
                  </a:lnTo>
                  <a:cubicBezTo>
                    <a:pt x="6311" y="2368"/>
                    <a:pt x="6344" y="2368"/>
                    <a:pt x="6377" y="2368"/>
                  </a:cubicBezTo>
                  <a:cubicBezTo>
                    <a:pt x="6449" y="2390"/>
                    <a:pt x="6524" y="2400"/>
                    <a:pt x="6598" y="2400"/>
                  </a:cubicBezTo>
                  <a:cubicBezTo>
                    <a:pt x="6810" y="2400"/>
                    <a:pt x="7018" y="2317"/>
                    <a:pt x="7163" y="2172"/>
                  </a:cubicBezTo>
                  <a:cubicBezTo>
                    <a:pt x="7558" y="1761"/>
                    <a:pt x="7277" y="1210"/>
                    <a:pt x="6934" y="1210"/>
                  </a:cubicBezTo>
                  <a:cubicBezTo>
                    <a:pt x="6907" y="1210"/>
                    <a:pt x="6880" y="1214"/>
                    <a:pt x="6852" y="1221"/>
                  </a:cubicBezTo>
                  <a:cubicBezTo>
                    <a:pt x="6541" y="1319"/>
                    <a:pt x="6475" y="1729"/>
                    <a:pt x="6704" y="1860"/>
                  </a:cubicBezTo>
                  <a:cubicBezTo>
                    <a:pt x="6755" y="1883"/>
                    <a:pt x="6810" y="1894"/>
                    <a:pt x="6864" y="1894"/>
                  </a:cubicBezTo>
                  <a:cubicBezTo>
                    <a:pt x="6968" y="1894"/>
                    <a:pt x="7072" y="1854"/>
                    <a:pt x="7147" y="1778"/>
                  </a:cubicBezTo>
                  <a:lnTo>
                    <a:pt x="7147" y="1778"/>
                  </a:lnTo>
                  <a:cubicBezTo>
                    <a:pt x="7180" y="1926"/>
                    <a:pt x="7131" y="2073"/>
                    <a:pt x="6999" y="2155"/>
                  </a:cubicBezTo>
                  <a:cubicBezTo>
                    <a:pt x="6852" y="2266"/>
                    <a:pt x="6677" y="2321"/>
                    <a:pt x="6495" y="2321"/>
                  </a:cubicBezTo>
                  <a:cubicBezTo>
                    <a:pt x="6434" y="2321"/>
                    <a:pt x="6373" y="2315"/>
                    <a:pt x="6311" y="2303"/>
                  </a:cubicBezTo>
                  <a:cubicBezTo>
                    <a:pt x="6213" y="2270"/>
                    <a:pt x="6131" y="2237"/>
                    <a:pt x="6049" y="2188"/>
                  </a:cubicBezTo>
                  <a:cubicBezTo>
                    <a:pt x="5541" y="1778"/>
                    <a:pt x="5508" y="1024"/>
                    <a:pt x="5967" y="565"/>
                  </a:cubicBezTo>
                  <a:cubicBezTo>
                    <a:pt x="6222" y="256"/>
                    <a:pt x="6616" y="110"/>
                    <a:pt x="7033" y="110"/>
                  </a:cubicBezTo>
                  <a:cubicBezTo>
                    <a:pt x="7899" y="110"/>
                    <a:pt x="8862" y="742"/>
                    <a:pt x="8884" y="1860"/>
                  </a:cubicBezTo>
                  <a:cubicBezTo>
                    <a:pt x="8917" y="2663"/>
                    <a:pt x="8475" y="3417"/>
                    <a:pt x="7753" y="3794"/>
                  </a:cubicBezTo>
                  <a:cubicBezTo>
                    <a:pt x="7737" y="3794"/>
                    <a:pt x="7721" y="3811"/>
                    <a:pt x="7704" y="3827"/>
                  </a:cubicBezTo>
                  <a:cubicBezTo>
                    <a:pt x="7606" y="3860"/>
                    <a:pt x="7524" y="3876"/>
                    <a:pt x="7426" y="3909"/>
                  </a:cubicBezTo>
                  <a:cubicBezTo>
                    <a:pt x="7208" y="3958"/>
                    <a:pt x="6991" y="3979"/>
                    <a:pt x="6775" y="3979"/>
                  </a:cubicBezTo>
                  <a:cubicBezTo>
                    <a:pt x="5188" y="3979"/>
                    <a:pt x="3636" y="2833"/>
                    <a:pt x="2298" y="2833"/>
                  </a:cubicBezTo>
                  <a:cubicBezTo>
                    <a:pt x="2152" y="2833"/>
                    <a:pt x="2009" y="2846"/>
                    <a:pt x="1869" y="2876"/>
                  </a:cubicBezTo>
                  <a:cubicBezTo>
                    <a:pt x="607" y="3155"/>
                    <a:pt x="246" y="4040"/>
                    <a:pt x="148" y="4581"/>
                  </a:cubicBezTo>
                  <a:cubicBezTo>
                    <a:pt x="0" y="5122"/>
                    <a:pt x="115" y="5728"/>
                    <a:pt x="558" y="6056"/>
                  </a:cubicBezTo>
                  <a:cubicBezTo>
                    <a:pt x="785" y="6226"/>
                    <a:pt x="1055" y="6304"/>
                    <a:pt x="1318" y="6304"/>
                  </a:cubicBezTo>
                  <a:cubicBezTo>
                    <a:pt x="1739" y="6304"/>
                    <a:pt x="2140" y="6104"/>
                    <a:pt x="2312" y="5761"/>
                  </a:cubicBezTo>
                  <a:cubicBezTo>
                    <a:pt x="2656" y="5220"/>
                    <a:pt x="2361" y="4516"/>
                    <a:pt x="1869" y="4384"/>
                  </a:cubicBezTo>
                  <a:cubicBezTo>
                    <a:pt x="1775" y="4347"/>
                    <a:pt x="1678" y="4329"/>
                    <a:pt x="1583" y="4329"/>
                  </a:cubicBezTo>
                  <a:cubicBezTo>
                    <a:pt x="1265" y="4329"/>
                    <a:pt x="966" y="4528"/>
                    <a:pt x="853" y="4843"/>
                  </a:cubicBezTo>
                  <a:cubicBezTo>
                    <a:pt x="820" y="4958"/>
                    <a:pt x="804" y="5089"/>
                    <a:pt x="836" y="5220"/>
                  </a:cubicBezTo>
                  <a:cubicBezTo>
                    <a:pt x="836" y="5237"/>
                    <a:pt x="836" y="5253"/>
                    <a:pt x="853" y="5270"/>
                  </a:cubicBezTo>
                  <a:cubicBezTo>
                    <a:pt x="853" y="5270"/>
                    <a:pt x="853" y="5286"/>
                    <a:pt x="853" y="5286"/>
                  </a:cubicBezTo>
                  <a:cubicBezTo>
                    <a:pt x="914" y="5520"/>
                    <a:pt x="1124" y="5662"/>
                    <a:pt x="1350" y="5662"/>
                  </a:cubicBezTo>
                  <a:cubicBezTo>
                    <a:pt x="1425" y="5662"/>
                    <a:pt x="1501" y="5646"/>
                    <a:pt x="1574" y="5614"/>
                  </a:cubicBezTo>
                  <a:cubicBezTo>
                    <a:pt x="1909" y="5470"/>
                    <a:pt x="1794" y="4908"/>
                    <a:pt x="1455" y="4908"/>
                  </a:cubicBezTo>
                  <a:cubicBezTo>
                    <a:pt x="1446" y="4908"/>
                    <a:pt x="1436" y="4908"/>
                    <a:pt x="1426" y="4909"/>
                  </a:cubicBezTo>
                  <a:cubicBezTo>
                    <a:pt x="1049" y="4958"/>
                    <a:pt x="1115" y="5319"/>
                    <a:pt x="1049" y="5368"/>
                  </a:cubicBezTo>
                  <a:cubicBezTo>
                    <a:pt x="1040" y="5377"/>
                    <a:pt x="1029" y="5381"/>
                    <a:pt x="1018" y="5381"/>
                  </a:cubicBezTo>
                  <a:cubicBezTo>
                    <a:pt x="971" y="5381"/>
                    <a:pt x="915" y="5309"/>
                    <a:pt x="902" y="5270"/>
                  </a:cubicBezTo>
                  <a:cubicBezTo>
                    <a:pt x="836" y="5089"/>
                    <a:pt x="836" y="4876"/>
                    <a:pt x="935" y="4696"/>
                  </a:cubicBezTo>
                  <a:cubicBezTo>
                    <a:pt x="1084" y="4500"/>
                    <a:pt x="1307" y="4385"/>
                    <a:pt x="1539" y="4385"/>
                  </a:cubicBezTo>
                  <a:cubicBezTo>
                    <a:pt x="1638" y="4385"/>
                    <a:pt x="1739" y="4406"/>
                    <a:pt x="1836" y="4450"/>
                  </a:cubicBezTo>
                  <a:cubicBezTo>
                    <a:pt x="2295" y="4565"/>
                    <a:pt x="2541" y="5220"/>
                    <a:pt x="2230" y="5712"/>
                  </a:cubicBezTo>
                  <a:cubicBezTo>
                    <a:pt x="2079" y="6023"/>
                    <a:pt x="1700" y="6206"/>
                    <a:pt x="1313" y="6206"/>
                  </a:cubicBezTo>
                  <a:cubicBezTo>
                    <a:pt x="1068" y="6206"/>
                    <a:pt x="820" y="6133"/>
                    <a:pt x="623" y="5974"/>
                  </a:cubicBezTo>
                  <a:cubicBezTo>
                    <a:pt x="82" y="5565"/>
                    <a:pt x="115" y="4630"/>
                    <a:pt x="541" y="4057"/>
                  </a:cubicBezTo>
                  <a:cubicBezTo>
                    <a:pt x="903" y="3583"/>
                    <a:pt x="1491" y="3346"/>
                    <a:pt x="2105" y="3346"/>
                  </a:cubicBezTo>
                  <a:cubicBezTo>
                    <a:pt x="2299" y="3346"/>
                    <a:pt x="2496" y="3370"/>
                    <a:pt x="2689" y="3417"/>
                  </a:cubicBezTo>
                  <a:cubicBezTo>
                    <a:pt x="3492" y="3614"/>
                    <a:pt x="4328" y="3958"/>
                    <a:pt x="5213" y="4188"/>
                  </a:cubicBezTo>
                  <a:cubicBezTo>
                    <a:pt x="5539" y="4247"/>
                    <a:pt x="5870" y="4281"/>
                    <a:pt x="6196" y="4281"/>
                  </a:cubicBezTo>
                  <a:cubicBezTo>
                    <a:pt x="6772" y="4281"/>
                    <a:pt x="7334" y="4176"/>
                    <a:pt x="7835" y="3925"/>
                  </a:cubicBezTo>
                  <a:cubicBezTo>
                    <a:pt x="8606" y="3516"/>
                    <a:pt x="9065" y="2712"/>
                    <a:pt x="9048" y="1860"/>
                  </a:cubicBezTo>
                  <a:cubicBezTo>
                    <a:pt x="9005" y="656"/>
                    <a:pt x="7981" y="0"/>
                    <a:pt x="70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8" name="Google Shape;4048;p5"/>
            <p:cNvSpPr/>
            <p:nvPr/>
          </p:nvSpPr>
          <p:spPr>
            <a:xfrm>
              <a:off x="683140" y="443045"/>
              <a:ext cx="200655" cy="202255"/>
            </a:xfrm>
            <a:custGeom>
              <a:avLst/>
              <a:gdLst/>
              <a:ahLst/>
              <a:cxnLst/>
              <a:rect l="l" t="t" r="r" b="b"/>
              <a:pathLst>
                <a:path w="6148" h="6197" extrusionOk="0">
                  <a:moveTo>
                    <a:pt x="3066" y="0"/>
                  </a:moveTo>
                  <a:cubicBezTo>
                    <a:pt x="3033" y="115"/>
                    <a:pt x="3017" y="246"/>
                    <a:pt x="3000" y="361"/>
                  </a:cubicBezTo>
                  <a:cubicBezTo>
                    <a:pt x="3000" y="361"/>
                    <a:pt x="2935" y="1263"/>
                    <a:pt x="2033" y="1377"/>
                  </a:cubicBezTo>
                  <a:cubicBezTo>
                    <a:pt x="1164" y="1508"/>
                    <a:pt x="574" y="1640"/>
                    <a:pt x="542" y="2295"/>
                  </a:cubicBezTo>
                  <a:cubicBezTo>
                    <a:pt x="511" y="2921"/>
                    <a:pt x="324" y="3235"/>
                    <a:pt x="60" y="3235"/>
                  </a:cubicBezTo>
                  <a:cubicBezTo>
                    <a:pt x="40" y="3235"/>
                    <a:pt x="21" y="3233"/>
                    <a:pt x="1" y="3229"/>
                  </a:cubicBezTo>
                  <a:lnTo>
                    <a:pt x="1" y="3229"/>
                  </a:lnTo>
                  <a:cubicBezTo>
                    <a:pt x="1" y="3230"/>
                    <a:pt x="364" y="3763"/>
                    <a:pt x="967" y="3763"/>
                  </a:cubicBezTo>
                  <a:cubicBezTo>
                    <a:pt x="1089" y="3763"/>
                    <a:pt x="1221" y="3741"/>
                    <a:pt x="1361" y="3688"/>
                  </a:cubicBezTo>
                  <a:cubicBezTo>
                    <a:pt x="2181" y="3377"/>
                    <a:pt x="2115" y="2820"/>
                    <a:pt x="2131" y="2672"/>
                  </a:cubicBezTo>
                  <a:cubicBezTo>
                    <a:pt x="2131" y="2519"/>
                    <a:pt x="2203" y="2308"/>
                    <a:pt x="2346" y="2308"/>
                  </a:cubicBezTo>
                  <a:cubicBezTo>
                    <a:pt x="2356" y="2308"/>
                    <a:pt x="2367" y="2309"/>
                    <a:pt x="2377" y="2312"/>
                  </a:cubicBezTo>
                  <a:cubicBezTo>
                    <a:pt x="2541" y="2344"/>
                    <a:pt x="2607" y="2672"/>
                    <a:pt x="2361" y="2951"/>
                  </a:cubicBezTo>
                  <a:cubicBezTo>
                    <a:pt x="2017" y="3311"/>
                    <a:pt x="1984" y="3852"/>
                    <a:pt x="2263" y="4262"/>
                  </a:cubicBezTo>
                  <a:cubicBezTo>
                    <a:pt x="2623" y="4819"/>
                    <a:pt x="3066" y="6196"/>
                    <a:pt x="3066" y="6196"/>
                  </a:cubicBezTo>
                  <a:cubicBezTo>
                    <a:pt x="3066" y="6196"/>
                    <a:pt x="3508" y="4819"/>
                    <a:pt x="3869" y="4262"/>
                  </a:cubicBezTo>
                  <a:cubicBezTo>
                    <a:pt x="4164" y="3852"/>
                    <a:pt x="4115" y="3311"/>
                    <a:pt x="3771" y="2951"/>
                  </a:cubicBezTo>
                  <a:cubicBezTo>
                    <a:pt x="3541" y="2656"/>
                    <a:pt x="3607" y="2344"/>
                    <a:pt x="3771" y="2312"/>
                  </a:cubicBezTo>
                  <a:cubicBezTo>
                    <a:pt x="3777" y="2311"/>
                    <a:pt x="3782" y="2311"/>
                    <a:pt x="3788" y="2311"/>
                  </a:cubicBezTo>
                  <a:cubicBezTo>
                    <a:pt x="3939" y="2311"/>
                    <a:pt x="4001" y="2514"/>
                    <a:pt x="4016" y="2656"/>
                  </a:cubicBezTo>
                  <a:cubicBezTo>
                    <a:pt x="4033" y="2820"/>
                    <a:pt x="3967" y="3377"/>
                    <a:pt x="4787" y="3688"/>
                  </a:cubicBezTo>
                  <a:cubicBezTo>
                    <a:pt x="4922" y="3740"/>
                    <a:pt x="5050" y="3761"/>
                    <a:pt x="5169" y="3761"/>
                  </a:cubicBezTo>
                  <a:cubicBezTo>
                    <a:pt x="5770" y="3761"/>
                    <a:pt x="6147" y="3213"/>
                    <a:pt x="6147" y="3213"/>
                  </a:cubicBezTo>
                  <a:lnTo>
                    <a:pt x="6147" y="3213"/>
                  </a:lnTo>
                  <a:cubicBezTo>
                    <a:pt x="6121" y="3219"/>
                    <a:pt x="6096" y="3221"/>
                    <a:pt x="6071" y="3221"/>
                  </a:cubicBezTo>
                  <a:cubicBezTo>
                    <a:pt x="5801" y="3221"/>
                    <a:pt x="5620" y="2896"/>
                    <a:pt x="5590" y="2295"/>
                  </a:cubicBezTo>
                  <a:cubicBezTo>
                    <a:pt x="5557" y="1640"/>
                    <a:pt x="4984" y="1508"/>
                    <a:pt x="4098" y="1377"/>
                  </a:cubicBezTo>
                  <a:cubicBezTo>
                    <a:pt x="3230" y="1263"/>
                    <a:pt x="3148" y="361"/>
                    <a:pt x="3148" y="361"/>
                  </a:cubicBezTo>
                  <a:cubicBezTo>
                    <a:pt x="3131" y="246"/>
                    <a:pt x="3099" y="115"/>
                    <a:pt x="30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9" name="Google Shape;4049;p5"/>
            <p:cNvSpPr/>
            <p:nvPr/>
          </p:nvSpPr>
          <p:spPr>
            <a:xfrm>
              <a:off x="817965" y="382503"/>
              <a:ext cx="210806" cy="121020"/>
            </a:xfrm>
            <a:custGeom>
              <a:avLst/>
              <a:gdLst/>
              <a:ahLst/>
              <a:cxnLst/>
              <a:rect l="l" t="t" r="r" b="b"/>
              <a:pathLst>
                <a:path w="6459" h="3708" extrusionOk="0">
                  <a:moveTo>
                    <a:pt x="948" y="0"/>
                  </a:moveTo>
                  <a:cubicBezTo>
                    <a:pt x="332" y="0"/>
                    <a:pt x="0" y="265"/>
                    <a:pt x="0" y="265"/>
                  </a:cubicBezTo>
                  <a:cubicBezTo>
                    <a:pt x="225" y="193"/>
                    <a:pt x="434" y="147"/>
                    <a:pt x="642" y="147"/>
                  </a:cubicBezTo>
                  <a:cubicBezTo>
                    <a:pt x="949" y="147"/>
                    <a:pt x="1255" y="247"/>
                    <a:pt x="1607" y="511"/>
                  </a:cubicBezTo>
                  <a:cubicBezTo>
                    <a:pt x="2213" y="954"/>
                    <a:pt x="1836" y="1708"/>
                    <a:pt x="1738" y="2200"/>
                  </a:cubicBezTo>
                  <a:cubicBezTo>
                    <a:pt x="1639" y="2708"/>
                    <a:pt x="2361" y="2921"/>
                    <a:pt x="2721" y="3085"/>
                  </a:cubicBezTo>
                  <a:cubicBezTo>
                    <a:pt x="3082" y="3249"/>
                    <a:pt x="2901" y="3708"/>
                    <a:pt x="2901" y="3708"/>
                  </a:cubicBezTo>
                  <a:cubicBezTo>
                    <a:pt x="4229" y="2888"/>
                    <a:pt x="3377" y="1937"/>
                    <a:pt x="3147" y="1675"/>
                  </a:cubicBezTo>
                  <a:cubicBezTo>
                    <a:pt x="2958" y="1445"/>
                    <a:pt x="3081" y="1216"/>
                    <a:pt x="3259" y="1216"/>
                  </a:cubicBezTo>
                  <a:cubicBezTo>
                    <a:pt x="3296" y="1216"/>
                    <a:pt x="3337" y="1226"/>
                    <a:pt x="3377" y="1249"/>
                  </a:cubicBezTo>
                  <a:cubicBezTo>
                    <a:pt x="3623" y="1380"/>
                    <a:pt x="3262" y="1872"/>
                    <a:pt x="3934" y="2314"/>
                  </a:cubicBezTo>
                  <a:cubicBezTo>
                    <a:pt x="4102" y="2421"/>
                    <a:pt x="4261" y="2461"/>
                    <a:pt x="4405" y="2461"/>
                  </a:cubicBezTo>
                  <a:cubicBezTo>
                    <a:pt x="4836" y="2461"/>
                    <a:pt x="5131" y="2101"/>
                    <a:pt x="5131" y="2101"/>
                  </a:cubicBezTo>
                  <a:lnTo>
                    <a:pt x="5131" y="2101"/>
                  </a:lnTo>
                  <a:cubicBezTo>
                    <a:pt x="5125" y="2102"/>
                    <a:pt x="5119" y="2102"/>
                    <a:pt x="5114" y="2102"/>
                  </a:cubicBezTo>
                  <a:cubicBezTo>
                    <a:pt x="4744" y="2102"/>
                    <a:pt x="4948" y="1574"/>
                    <a:pt x="4770" y="1413"/>
                  </a:cubicBezTo>
                  <a:cubicBezTo>
                    <a:pt x="4692" y="1357"/>
                    <a:pt x="4591" y="1324"/>
                    <a:pt x="4489" y="1324"/>
                  </a:cubicBezTo>
                  <a:cubicBezTo>
                    <a:pt x="4440" y="1324"/>
                    <a:pt x="4391" y="1332"/>
                    <a:pt x="4344" y="1347"/>
                  </a:cubicBezTo>
                  <a:cubicBezTo>
                    <a:pt x="4289" y="1360"/>
                    <a:pt x="4236" y="1366"/>
                    <a:pt x="4188" y="1366"/>
                  </a:cubicBezTo>
                  <a:cubicBezTo>
                    <a:pt x="4050" y="1366"/>
                    <a:pt x="3959" y="1314"/>
                    <a:pt x="4032" y="1216"/>
                  </a:cubicBezTo>
                  <a:cubicBezTo>
                    <a:pt x="4062" y="1174"/>
                    <a:pt x="4096" y="1158"/>
                    <a:pt x="4141" y="1158"/>
                  </a:cubicBezTo>
                  <a:cubicBezTo>
                    <a:pt x="4274" y="1158"/>
                    <a:pt x="4508" y="1294"/>
                    <a:pt x="5032" y="1331"/>
                  </a:cubicBezTo>
                  <a:cubicBezTo>
                    <a:pt x="5060" y="1333"/>
                    <a:pt x="5087" y="1333"/>
                    <a:pt x="5114" y="1333"/>
                  </a:cubicBezTo>
                  <a:cubicBezTo>
                    <a:pt x="5892" y="1333"/>
                    <a:pt x="6458" y="675"/>
                    <a:pt x="6458" y="675"/>
                  </a:cubicBezTo>
                  <a:lnTo>
                    <a:pt x="6458" y="675"/>
                  </a:lnTo>
                  <a:cubicBezTo>
                    <a:pt x="6000" y="931"/>
                    <a:pt x="5512" y="1029"/>
                    <a:pt x="5023" y="1029"/>
                  </a:cubicBezTo>
                  <a:cubicBezTo>
                    <a:pt x="3852" y="1029"/>
                    <a:pt x="2668" y="468"/>
                    <a:pt x="1836" y="167"/>
                  </a:cubicBezTo>
                  <a:cubicBezTo>
                    <a:pt x="1495" y="44"/>
                    <a:pt x="1198" y="0"/>
                    <a:pt x="9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0" name="Google Shape;4050;p5"/>
            <p:cNvSpPr/>
            <p:nvPr/>
          </p:nvSpPr>
          <p:spPr>
            <a:xfrm>
              <a:off x="871980" y="262756"/>
              <a:ext cx="117723" cy="82410"/>
            </a:xfrm>
            <a:custGeom>
              <a:avLst/>
              <a:gdLst/>
              <a:ahLst/>
              <a:cxnLst/>
              <a:rect l="l" t="t" r="r" b="b"/>
              <a:pathLst>
                <a:path w="3607" h="2525" extrusionOk="0">
                  <a:moveTo>
                    <a:pt x="2492" y="0"/>
                  </a:moveTo>
                  <a:cubicBezTo>
                    <a:pt x="1908" y="0"/>
                    <a:pt x="1240" y="123"/>
                    <a:pt x="869" y="607"/>
                  </a:cubicBezTo>
                  <a:cubicBezTo>
                    <a:pt x="1" y="1771"/>
                    <a:pt x="525" y="2525"/>
                    <a:pt x="525" y="2525"/>
                  </a:cubicBezTo>
                  <a:cubicBezTo>
                    <a:pt x="525" y="2525"/>
                    <a:pt x="361" y="2164"/>
                    <a:pt x="1394" y="2164"/>
                  </a:cubicBezTo>
                  <a:cubicBezTo>
                    <a:pt x="2427" y="2148"/>
                    <a:pt x="2312" y="1492"/>
                    <a:pt x="2263" y="1263"/>
                  </a:cubicBezTo>
                  <a:cubicBezTo>
                    <a:pt x="2181" y="1017"/>
                    <a:pt x="2246" y="738"/>
                    <a:pt x="2410" y="541"/>
                  </a:cubicBezTo>
                  <a:cubicBezTo>
                    <a:pt x="2656" y="197"/>
                    <a:pt x="3607" y="132"/>
                    <a:pt x="3607" y="132"/>
                  </a:cubicBezTo>
                  <a:cubicBezTo>
                    <a:pt x="3607" y="132"/>
                    <a:pt x="3095" y="0"/>
                    <a:pt x="249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1" name="Google Shape;4051;p5"/>
            <p:cNvSpPr/>
            <p:nvPr/>
          </p:nvSpPr>
          <p:spPr>
            <a:xfrm>
              <a:off x="962386" y="175548"/>
              <a:ext cx="73336" cy="87240"/>
            </a:xfrm>
            <a:custGeom>
              <a:avLst/>
              <a:gdLst/>
              <a:ahLst/>
              <a:cxnLst/>
              <a:rect l="l" t="t" r="r" b="b"/>
              <a:pathLst>
                <a:path w="2247" h="2673" extrusionOk="0">
                  <a:moveTo>
                    <a:pt x="1132" y="1"/>
                  </a:moveTo>
                  <a:cubicBezTo>
                    <a:pt x="1132" y="1"/>
                    <a:pt x="1345" y="542"/>
                    <a:pt x="984" y="722"/>
                  </a:cubicBezTo>
                  <a:cubicBezTo>
                    <a:pt x="624" y="935"/>
                    <a:pt x="1" y="1345"/>
                    <a:pt x="247" y="2001"/>
                  </a:cubicBezTo>
                  <a:cubicBezTo>
                    <a:pt x="493" y="2673"/>
                    <a:pt x="1673" y="2410"/>
                    <a:pt x="2246" y="2607"/>
                  </a:cubicBezTo>
                  <a:cubicBezTo>
                    <a:pt x="2246" y="2607"/>
                    <a:pt x="1378" y="2148"/>
                    <a:pt x="1443" y="1427"/>
                  </a:cubicBezTo>
                  <a:cubicBezTo>
                    <a:pt x="1509" y="689"/>
                    <a:pt x="1427" y="165"/>
                    <a:pt x="11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2" name="Google Shape;4052;p5"/>
            <p:cNvSpPr/>
            <p:nvPr/>
          </p:nvSpPr>
          <p:spPr>
            <a:xfrm>
              <a:off x="1042120" y="213538"/>
              <a:ext cx="103820" cy="140733"/>
            </a:xfrm>
            <a:custGeom>
              <a:avLst/>
              <a:gdLst/>
              <a:ahLst/>
              <a:cxnLst/>
              <a:rect l="l" t="t" r="r" b="b"/>
              <a:pathLst>
                <a:path w="3181" h="4312" extrusionOk="0">
                  <a:moveTo>
                    <a:pt x="377" y="1"/>
                  </a:moveTo>
                  <a:cubicBezTo>
                    <a:pt x="0" y="1345"/>
                    <a:pt x="541" y="1607"/>
                    <a:pt x="1098" y="2476"/>
                  </a:cubicBezTo>
                  <a:cubicBezTo>
                    <a:pt x="1656" y="3344"/>
                    <a:pt x="1049" y="4311"/>
                    <a:pt x="1049" y="4311"/>
                  </a:cubicBezTo>
                  <a:cubicBezTo>
                    <a:pt x="1426" y="4049"/>
                    <a:pt x="1787" y="3361"/>
                    <a:pt x="2475" y="2918"/>
                  </a:cubicBezTo>
                  <a:cubicBezTo>
                    <a:pt x="3180" y="2492"/>
                    <a:pt x="2885" y="1591"/>
                    <a:pt x="2885" y="1591"/>
                  </a:cubicBezTo>
                  <a:lnTo>
                    <a:pt x="2885" y="1591"/>
                  </a:lnTo>
                  <a:cubicBezTo>
                    <a:pt x="2846" y="1695"/>
                    <a:pt x="2743" y="1748"/>
                    <a:pt x="2570" y="1748"/>
                  </a:cubicBezTo>
                  <a:cubicBezTo>
                    <a:pt x="2526" y="1748"/>
                    <a:pt x="2479" y="1745"/>
                    <a:pt x="2426" y="1738"/>
                  </a:cubicBezTo>
                  <a:cubicBezTo>
                    <a:pt x="2398" y="1731"/>
                    <a:pt x="2371" y="1728"/>
                    <a:pt x="2344" y="1728"/>
                  </a:cubicBezTo>
                  <a:cubicBezTo>
                    <a:pt x="2119" y="1728"/>
                    <a:pt x="1943" y="1961"/>
                    <a:pt x="2016" y="2181"/>
                  </a:cubicBezTo>
                  <a:cubicBezTo>
                    <a:pt x="2082" y="2418"/>
                    <a:pt x="1936" y="2528"/>
                    <a:pt x="1791" y="2528"/>
                  </a:cubicBezTo>
                  <a:cubicBezTo>
                    <a:pt x="1756" y="2528"/>
                    <a:pt x="1721" y="2521"/>
                    <a:pt x="1688" y="2508"/>
                  </a:cubicBezTo>
                  <a:cubicBezTo>
                    <a:pt x="1541" y="2443"/>
                    <a:pt x="1541" y="2066"/>
                    <a:pt x="1754" y="1886"/>
                  </a:cubicBezTo>
                  <a:cubicBezTo>
                    <a:pt x="1984" y="1705"/>
                    <a:pt x="2115" y="1312"/>
                    <a:pt x="1934" y="689"/>
                  </a:cubicBezTo>
                  <a:cubicBezTo>
                    <a:pt x="1791" y="194"/>
                    <a:pt x="1305" y="103"/>
                    <a:pt x="989" y="103"/>
                  </a:cubicBezTo>
                  <a:cubicBezTo>
                    <a:pt x="907" y="103"/>
                    <a:pt x="837" y="109"/>
                    <a:pt x="787" y="115"/>
                  </a:cubicBezTo>
                  <a:cubicBezTo>
                    <a:pt x="756" y="122"/>
                    <a:pt x="725" y="125"/>
                    <a:pt x="695" y="125"/>
                  </a:cubicBezTo>
                  <a:cubicBezTo>
                    <a:pt x="579" y="125"/>
                    <a:pt x="468" y="78"/>
                    <a:pt x="37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3" name="Google Shape;4053;p5"/>
            <p:cNvSpPr/>
            <p:nvPr/>
          </p:nvSpPr>
          <p:spPr>
            <a:xfrm>
              <a:off x="1018555" y="6584"/>
              <a:ext cx="264853" cy="264233"/>
            </a:xfrm>
            <a:custGeom>
              <a:avLst/>
              <a:gdLst/>
              <a:ahLst/>
              <a:cxnLst/>
              <a:rect l="l" t="t" r="r" b="b"/>
              <a:pathLst>
                <a:path w="8115" h="8096" extrusionOk="0">
                  <a:moveTo>
                    <a:pt x="5777" y="1"/>
                  </a:moveTo>
                  <a:cubicBezTo>
                    <a:pt x="5253" y="1"/>
                    <a:pt x="4737" y="177"/>
                    <a:pt x="4427" y="572"/>
                  </a:cubicBezTo>
                  <a:cubicBezTo>
                    <a:pt x="4132" y="998"/>
                    <a:pt x="4082" y="1555"/>
                    <a:pt x="4312" y="2031"/>
                  </a:cubicBezTo>
                  <a:cubicBezTo>
                    <a:pt x="4521" y="2440"/>
                    <a:pt x="4859" y="2586"/>
                    <a:pt x="5189" y="2586"/>
                  </a:cubicBezTo>
                  <a:cubicBezTo>
                    <a:pt x="5532" y="2586"/>
                    <a:pt x="5866" y="2428"/>
                    <a:pt x="6033" y="2244"/>
                  </a:cubicBezTo>
                  <a:cubicBezTo>
                    <a:pt x="6230" y="2031"/>
                    <a:pt x="6295" y="1752"/>
                    <a:pt x="6246" y="1490"/>
                  </a:cubicBezTo>
                  <a:cubicBezTo>
                    <a:pt x="6188" y="1162"/>
                    <a:pt x="5960" y="1021"/>
                    <a:pt x="5752" y="1021"/>
                  </a:cubicBezTo>
                  <a:cubicBezTo>
                    <a:pt x="5606" y="1021"/>
                    <a:pt x="5471" y="1090"/>
                    <a:pt x="5410" y="1211"/>
                  </a:cubicBezTo>
                  <a:cubicBezTo>
                    <a:pt x="5279" y="1490"/>
                    <a:pt x="5345" y="1850"/>
                    <a:pt x="5754" y="1916"/>
                  </a:cubicBezTo>
                  <a:cubicBezTo>
                    <a:pt x="6099" y="1965"/>
                    <a:pt x="5918" y="2391"/>
                    <a:pt x="5476" y="2506"/>
                  </a:cubicBezTo>
                  <a:cubicBezTo>
                    <a:pt x="5395" y="2527"/>
                    <a:pt x="5314" y="2537"/>
                    <a:pt x="5235" y="2537"/>
                  </a:cubicBezTo>
                  <a:cubicBezTo>
                    <a:pt x="4876" y="2537"/>
                    <a:pt x="4541" y="2333"/>
                    <a:pt x="4394" y="1998"/>
                  </a:cubicBezTo>
                  <a:cubicBezTo>
                    <a:pt x="4181" y="1555"/>
                    <a:pt x="4230" y="1031"/>
                    <a:pt x="4525" y="637"/>
                  </a:cubicBezTo>
                  <a:cubicBezTo>
                    <a:pt x="4784" y="296"/>
                    <a:pt x="5249" y="125"/>
                    <a:pt x="5729" y="125"/>
                  </a:cubicBezTo>
                  <a:cubicBezTo>
                    <a:pt x="5824" y="125"/>
                    <a:pt x="5921" y="132"/>
                    <a:pt x="6017" y="146"/>
                  </a:cubicBezTo>
                  <a:cubicBezTo>
                    <a:pt x="7230" y="293"/>
                    <a:pt x="7918" y="1998"/>
                    <a:pt x="7197" y="3145"/>
                  </a:cubicBezTo>
                  <a:cubicBezTo>
                    <a:pt x="6967" y="3506"/>
                    <a:pt x="6623" y="3801"/>
                    <a:pt x="6230" y="3998"/>
                  </a:cubicBezTo>
                  <a:cubicBezTo>
                    <a:pt x="5842" y="4164"/>
                    <a:pt x="5393" y="4247"/>
                    <a:pt x="4870" y="4247"/>
                  </a:cubicBezTo>
                  <a:cubicBezTo>
                    <a:pt x="4462" y="4247"/>
                    <a:pt x="4011" y="4196"/>
                    <a:pt x="3509" y="4096"/>
                  </a:cubicBezTo>
                  <a:cubicBezTo>
                    <a:pt x="3203" y="4035"/>
                    <a:pt x="2903" y="4004"/>
                    <a:pt x="2617" y="4004"/>
                  </a:cubicBezTo>
                  <a:cubicBezTo>
                    <a:pt x="1290" y="4004"/>
                    <a:pt x="240" y="4660"/>
                    <a:pt x="132" y="5981"/>
                  </a:cubicBezTo>
                  <a:cubicBezTo>
                    <a:pt x="1" y="7571"/>
                    <a:pt x="1050" y="8095"/>
                    <a:pt x="1050" y="8095"/>
                  </a:cubicBezTo>
                  <a:cubicBezTo>
                    <a:pt x="1050" y="8095"/>
                    <a:pt x="1034" y="8079"/>
                    <a:pt x="1017" y="8063"/>
                  </a:cubicBezTo>
                  <a:cubicBezTo>
                    <a:pt x="460" y="7423"/>
                    <a:pt x="607" y="6227"/>
                    <a:pt x="607" y="6227"/>
                  </a:cubicBezTo>
                  <a:cubicBezTo>
                    <a:pt x="706" y="5702"/>
                    <a:pt x="968" y="5243"/>
                    <a:pt x="1361" y="4899"/>
                  </a:cubicBezTo>
                  <a:cubicBezTo>
                    <a:pt x="1942" y="4458"/>
                    <a:pt x="2676" y="4373"/>
                    <a:pt x="3159" y="4373"/>
                  </a:cubicBezTo>
                  <a:cubicBezTo>
                    <a:pt x="3467" y="4373"/>
                    <a:pt x="3673" y="4407"/>
                    <a:pt x="3673" y="4407"/>
                  </a:cubicBezTo>
                  <a:cubicBezTo>
                    <a:pt x="3935" y="4440"/>
                    <a:pt x="4164" y="4457"/>
                    <a:pt x="4377" y="4473"/>
                  </a:cubicBezTo>
                  <a:cubicBezTo>
                    <a:pt x="4463" y="4477"/>
                    <a:pt x="4550" y="4479"/>
                    <a:pt x="4638" y="4479"/>
                  </a:cubicBezTo>
                  <a:cubicBezTo>
                    <a:pt x="5626" y="4479"/>
                    <a:pt x="6727" y="4207"/>
                    <a:pt x="7344" y="3244"/>
                  </a:cubicBezTo>
                  <a:cubicBezTo>
                    <a:pt x="8115" y="1981"/>
                    <a:pt x="7361" y="178"/>
                    <a:pt x="6033" y="15"/>
                  </a:cubicBezTo>
                  <a:cubicBezTo>
                    <a:pt x="5948" y="5"/>
                    <a:pt x="5862" y="1"/>
                    <a:pt x="577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4" name="Google Shape;4054;p5"/>
            <p:cNvSpPr/>
            <p:nvPr/>
          </p:nvSpPr>
          <p:spPr>
            <a:xfrm>
              <a:off x="1088661" y="158577"/>
              <a:ext cx="151960" cy="77449"/>
            </a:xfrm>
            <a:custGeom>
              <a:avLst/>
              <a:gdLst/>
              <a:ahLst/>
              <a:cxnLst/>
              <a:rect l="l" t="t" r="r" b="b"/>
              <a:pathLst>
                <a:path w="4656" h="2373" extrusionOk="0">
                  <a:moveTo>
                    <a:pt x="1085" y="1"/>
                  </a:moveTo>
                  <a:cubicBezTo>
                    <a:pt x="394" y="1"/>
                    <a:pt x="0" y="226"/>
                    <a:pt x="0" y="226"/>
                  </a:cubicBezTo>
                  <a:cubicBezTo>
                    <a:pt x="93" y="206"/>
                    <a:pt x="181" y="197"/>
                    <a:pt x="264" y="197"/>
                  </a:cubicBezTo>
                  <a:cubicBezTo>
                    <a:pt x="742" y="197"/>
                    <a:pt x="1046" y="505"/>
                    <a:pt x="935" y="980"/>
                  </a:cubicBezTo>
                  <a:cubicBezTo>
                    <a:pt x="803" y="1390"/>
                    <a:pt x="967" y="1848"/>
                    <a:pt x="1328" y="2111"/>
                  </a:cubicBezTo>
                  <a:cubicBezTo>
                    <a:pt x="1639" y="2373"/>
                    <a:pt x="2557" y="2373"/>
                    <a:pt x="2557" y="2373"/>
                  </a:cubicBezTo>
                  <a:cubicBezTo>
                    <a:pt x="2295" y="2225"/>
                    <a:pt x="2524" y="1865"/>
                    <a:pt x="2688" y="1439"/>
                  </a:cubicBezTo>
                  <a:cubicBezTo>
                    <a:pt x="2844" y="1018"/>
                    <a:pt x="2422" y="864"/>
                    <a:pt x="2225" y="864"/>
                  </a:cubicBezTo>
                  <a:cubicBezTo>
                    <a:pt x="2215" y="864"/>
                    <a:pt x="2206" y="864"/>
                    <a:pt x="2197" y="865"/>
                  </a:cubicBezTo>
                  <a:cubicBezTo>
                    <a:pt x="2109" y="883"/>
                    <a:pt x="2035" y="900"/>
                    <a:pt x="1966" y="900"/>
                  </a:cubicBezTo>
                  <a:cubicBezTo>
                    <a:pt x="1905" y="900"/>
                    <a:pt x="1848" y="887"/>
                    <a:pt x="1787" y="849"/>
                  </a:cubicBezTo>
                  <a:cubicBezTo>
                    <a:pt x="1694" y="782"/>
                    <a:pt x="1730" y="564"/>
                    <a:pt x="2003" y="564"/>
                  </a:cubicBezTo>
                  <a:cubicBezTo>
                    <a:pt x="2065" y="564"/>
                    <a:pt x="2141" y="575"/>
                    <a:pt x="2229" y="603"/>
                  </a:cubicBezTo>
                  <a:cubicBezTo>
                    <a:pt x="2721" y="767"/>
                    <a:pt x="2574" y="1226"/>
                    <a:pt x="3295" y="1373"/>
                  </a:cubicBezTo>
                  <a:cubicBezTo>
                    <a:pt x="3351" y="1384"/>
                    <a:pt x="3404" y="1390"/>
                    <a:pt x="3454" y="1390"/>
                  </a:cubicBezTo>
                  <a:cubicBezTo>
                    <a:pt x="4057" y="1390"/>
                    <a:pt x="4203" y="627"/>
                    <a:pt x="4278" y="521"/>
                  </a:cubicBezTo>
                  <a:cubicBezTo>
                    <a:pt x="4393" y="390"/>
                    <a:pt x="4524" y="259"/>
                    <a:pt x="4655" y="144"/>
                  </a:cubicBezTo>
                  <a:lnTo>
                    <a:pt x="4655" y="144"/>
                  </a:lnTo>
                  <a:cubicBezTo>
                    <a:pt x="4456" y="267"/>
                    <a:pt x="4088" y="379"/>
                    <a:pt x="3556" y="379"/>
                  </a:cubicBezTo>
                  <a:cubicBezTo>
                    <a:pt x="3167" y="379"/>
                    <a:pt x="2691" y="319"/>
                    <a:pt x="2131" y="160"/>
                  </a:cubicBezTo>
                  <a:cubicBezTo>
                    <a:pt x="1733" y="42"/>
                    <a:pt x="1382" y="1"/>
                    <a:pt x="108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5" name="Google Shape;4055;p5"/>
            <p:cNvSpPr/>
            <p:nvPr/>
          </p:nvSpPr>
          <p:spPr>
            <a:xfrm>
              <a:off x="1097212" y="15592"/>
              <a:ext cx="105419" cy="109825"/>
            </a:xfrm>
            <a:custGeom>
              <a:avLst/>
              <a:gdLst/>
              <a:ahLst/>
              <a:cxnLst/>
              <a:rect l="l" t="t" r="r" b="b"/>
              <a:pathLst>
                <a:path w="3230" h="3365" extrusionOk="0">
                  <a:moveTo>
                    <a:pt x="1967" y="1"/>
                  </a:moveTo>
                  <a:lnTo>
                    <a:pt x="1967" y="1"/>
                  </a:lnTo>
                  <a:cubicBezTo>
                    <a:pt x="1508" y="279"/>
                    <a:pt x="1443" y="722"/>
                    <a:pt x="722" y="1345"/>
                  </a:cubicBezTo>
                  <a:cubicBezTo>
                    <a:pt x="0" y="1968"/>
                    <a:pt x="214" y="2427"/>
                    <a:pt x="361" y="2689"/>
                  </a:cubicBezTo>
                  <a:cubicBezTo>
                    <a:pt x="459" y="2820"/>
                    <a:pt x="427" y="3000"/>
                    <a:pt x="296" y="3099"/>
                  </a:cubicBezTo>
                  <a:cubicBezTo>
                    <a:pt x="1394" y="2984"/>
                    <a:pt x="1246" y="2345"/>
                    <a:pt x="1181" y="2148"/>
                  </a:cubicBezTo>
                  <a:cubicBezTo>
                    <a:pt x="1115" y="1951"/>
                    <a:pt x="1148" y="1837"/>
                    <a:pt x="1246" y="1837"/>
                  </a:cubicBezTo>
                  <a:cubicBezTo>
                    <a:pt x="1361" y="1837"/>
                    <a:pt x="1345" y="2066"/>
                    <a:pt x="1345" y="2361"/>
                  </a:cubicBezTo>
                  <a:cubicBezTo>
                    <a:pt x="1328" y="2640"/>
                    <a:pt x="1279" y="3295"/>
                    <a:pt x="2131" y="3361"/>
                  </a:cubicBezTo>
                  <a:cubicBezTo>
                    <a:pt x="2162" y="3363"/>
                    <a:pt x="2191" y="3365"/>
                    <a:pt x="2220" y="3365"/>
                  </a:cubicBezTo>
                  <a:cubicBezTo>
                    <a:pt x="2986" y="3365"/>
                    <a:pt x="3230" y="2558"/>
                    <a:pt x="3230" y="2558"/>
                  </a:cubicBezTo>
                  <a:lnTo>
                    <a:pt x="3230" y="2558"/>
                  </a:lnTo>
                  <a:cubicBezTo>
                    <a:pt x="3104" y="2591"/>
                    <a:pt x="2956" y="2615"/>
                    <a:pt x="2799" y="2615"/>
                  </a:cubicBezTo>
                  <a:cubicBezTo>
                    <a:pt x="2345" y="2615"/>
                    <a:pt x="1822" y="2413"/>
                    <a:pt x="1590" y="1656"/>
                  </a:cubicBezTo>
                  <a:cubicBezTo>
                    <a:pt x="1394" y="1066"/>
                    <a:pt x="1541" y="427"/>
                    <a:pt x="196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6" name="Google Shape;4056;p5"/>
            <p:cNvSpPr/>
            <p:nvPr/>
          </p:nvSpPr>
          <p:spPr>
            <a:xfrm>
              <a:off x="1261444" y="-140318"/>
              <a:ext cx="49250" cy="250101"/>
            </a:xfrm>
            <a:custGeom>
              <a:avLst/>
              <a:gdLst/>
              <a:ahLst/>
              <a:cxnLst/>
              <a:rect l="l" t="t" r="r" b="b"/>
              <a:pathLst>
                <a:path w="1509" h="7663" extrusionOk="0">
                  <a:moveTo>
                    <a:pt x="884" y="0"/>
                  </a:moveTo>
                  <a:cubicBezTo>
                    <a:pt x="563" y="0"/>
                    <a:pt x="328" y="369"/>
                    <a:pt x="328" y="369"/>
                  </a:cubicBezTo>
                  <a:cubicBezTo>
                    <a:pt x="50" y="778"/>
                    <a:pt x="1" y="1286"/>
                    <a:pt x="33" y="1860"/>
                  </a:cubicBezTo>
                  <a:cubicBezTo>
                    <a:pt x="99" y="2827"/>
                    <a:pt x="460" y="3975"/>
                    <a:pt x="558" y="5171"/>
                  </a:cubicBezTo>
                  <a:cubicBezTo>
                    <a:pt x="705" y="7056"/>
                    <a:pt x="50" y="7663"/>
                    <a:pt x="50" y="7663"/>
                  </a:cubicBezTo>
                  <a:cubicBezTo>
                    <a:pt x="738" y="7122"/>
                    <a:pt x="902" y="5368"/>
                    <a:pt x="771" y="3991"/>
                  </a:cubicBezTo>
                  <a:cubicBezTo>
                    <a:pt x="689" y="3286"/>
                    <a:pt x="673" y="2565"/>
                    <a:pt x="722" y="1860"/>
                  </a:cubicBezTo>
                  <a:cubicBezTo>
                    <a:pt x="755" y="1483"/>
                    <a:pt x="820" y="1205"/>
                    <a:pt x="919" y="1106"/>
                  </a:cubicBezTo>
                  <a:cubicBezTo>
                    <a:pt x="1181" y="844"/>
                    <a:pt x="1509" y="287"/>
                    <a:pt x="1099" y="57"/>
                  </a:cubicBezTo>
                  <a:cubicBezTo>
                    <a:pt x="1024" y="17"/>
                    <a:pt x="952" y="0"/>
                    <a:pt x="88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7" name="Google Shape;4057;p5"/>
            <p:cNvSpPr/>
            <p:nvPr/>
          </p:nvSpPr>
          <p:spPr>
            <a:xfrm>
              <a:off x="1324565" y="-121877"/>
              <a:ext cx="151438" cy="178690"/>
            </a:xfrm>
            <a:custGeom>
              <a:avLst/>
              <a:gdLst/>
              <a:ahLst/>
              <a:cxnLst/>
              <a:rect l="l" t="t" r="r" b="b"/>
              <a:pathLst>
                <a:path w="4640" h="5475" extrusionOk="0">
                  <a:moveTo>
                    <a:pt x="4361" y="0"/>
                  </a:moveTo>
                  <a:cubicBezTo>
                    <a:pt x="4459" y="459"/>
                    <a:pt x="4345" y="935"/>
                    <a:pt x="4033" y="1295"/>
                  </a:cubicBezTo>
                  <a:cubicBezTo>
                    <a:pt x="3968" y="1361"/>
                    <a:pt x="3886" y="1426"/>
                    <a:pt x="3804" y="1492"/>
                  </a:cubicBezTo>
                  <a:cubicBezTo>
                    <a:pt x="3017" y="2049"/>
                    <a:pt x="1919" y="1771"/>
                    <a:pt x="1001" y="2393"/>
                  </a:cubicBezTo>
                  <a:cubicBezTo>
                    <a:pt x="99" y="3033"/>
                    <a:pt x="197" y="3934"/>
                    <a:pt x="181" y="4442"/>
                  </a:cubicBezTo>
                  <a:cubicBezTo>
                    <a:pt x="197" y="4803"/>
                    <a:pt x="132" y="5147"/>
                    <a:pt x="1" y="5475"/>
                  </a:cubicBezTo>
                  <a:cubicBezTo>
                    <a:pt x="312" y="5278"/>
                    <a:pt x="476" y="4934"/>
                    <a:pt x="460" y="4557"/>
                  </a:cubicBezTo>
                  <a:cubicBezTo>
                    <a:pt x="444" y="3909"/>
                    <a:pt x="516" y="3188"/>
                    <a:pt x="716" y="3188"/>
                  </a:cubicBezTo>
                  <a:cubicBezTo>
                    <a:pt x="728" y="3188"/>
                    <a:pt x="741" y="3191"/>
                    <a:pt x="755" y="3197"/>
                  </a:cubicBezTo>
                  <a:cubicBezTo>
                    <a:pt x="984" y="3311"/>
                    <a:pt x="804" y="3557"/>
                    <a:pt x="706" y="3721"/>
                  </a:cubicBezTo>
                  <a:cubicBezTo>
                    <a:pt x="624" y="3869"/>
                    <a:pt x="460" y="4541"/>
                    <a:pt x="1181" y="4950"/>
                  </a:cubicBezTo>
                  <a:cubicBezTo>
                    <a:pt x="1181" y="4950"/>
                    <a:pt x="935" y="4426"/>
                    <a:pt x="1345" y="4131"/>
                  </a:cubicBezTo>
                  <a:cubicBezTo>
                    <a:pt x="1738" y="3852"/>
                    <a:pt x="2001" y="3688"/>
                    <a:pt x="1951" y="3115"/>
                  </a:cubicBezTo>
                  <a:cubicBezTo>
                    <a:pt x="1908" y="2611"/>
                    <a:pt x="2244" y="2170"/>
                    <a:pt x="2482" y="2170"/>
                  </a:cubicBezTo>
                  <a:cubicBezTo>
                    <a:pt x="2515" y="2170"/>
                    <a:pt x="2546" y="2179"/>
                    <a:pt x="2574" y="2197"/>
                  </a:cubicBezTo>
                  <a:cubicBezTo>
                    <a:pt x="2787" y="2328"/>
                    <a:pt x="2525" y="2541"/>
                    <a:pt x="2410" y="2606"/>
                  </a:cubicBezTo>
                  <a:cubicBezTo>
                    <a:pt x="2214" y="2705"/>
                    <a:pt x="2181" y="2967"/>
                    <a:pt x="2345" y="3131"/>
                  </a:cubicBezTo>
                  <a:cubicBezTo>
                    <a:pt x="2541" y="3377"/>
                    <a:pt x="2476" y="3705"/>
                    <a:pt x="2214" y="3787"/>
                  </a:cubicBezTo>
                  <a:cubicBezTo>
                    <a:pt x="2214" y="3787"/>
                    <a:pt x="2270" y="3793"/>
                    <a:pt x="2365" y="3793"/>
                  </a:cubicBezTo>
                  <a:cubicBezTo>
                    <a:pt x="2691" y="3793"/>
                    <a:pt x="3469" y="3715"/>
                    <a:pt x="3951" y="3016"/>
                  </a:cubicBezTo>
                  <a:cubicBezTo>
                    <a:pt x="4312" y="2508"/>
                    <a:pt x="4525" y="1918"/>
                    <a:pt x="4590" y="1295"/>
                  </a:cubicBezTo>
                  <a:cubicBezTo>
                    <a:pt x="4640" y="853"/>
                    <a:pt x="4558" y="394"/>
                    <a:pt x="43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8" name="Google Shape;4058;p5"/>
            <p:cNvSpPr/>
            <p:nvPr/>
          </p:nvSpPr>
          <p:spPr>
            <a:xfrm>
              <a:off x="783174" y="63699"/>
              <a:ext cx="130583" cy="285545"/>
            </a:xfrm>
            <a:custGeom>
              <a:avLst/>
              <a:gdLst/>
              <a:ahLst/>
              <a:cxnLst/>
              <a:rect l="l" t="t" r="r" b="b"/>
              <a:pathLst>
                <a:path w="4001" h="8749" extrusionOk="0">
                  <a:moveTo>
                    <a:pt x="2081" y="0"/>
                  </a:moveTo>
                  <a:cubicBezTo>
                    <a:pt x="1553" y="0"/>
                    <a:pt x="1050" y="245"/>
                    <a:pt x="722" y="674"/>
                  </a:cubicBezTo>
                  <a:cubicBezTo>
                    <a:pt x="378" y="1166"/>
                    <a:pt x="329" y="1821"/>
                    <a:pt x="591" y="2362"/>
                  </a:cubicBezTo>
                  <a:cubicBezTo>
                    <a:pt x="827" y="2775"/>
                    <a:pt x="1266" y="3018"/>
                    <a:pt x="1727" y="3018"/>
                  </a:cubicBezTo>
                  <a:cubicBezTo>
                    <a:pt x="1906" y="3018"/>
                    <a:pt x="2088" y="2981"/>
                    <a:pt x="2263" y="2903"/>
                  </a:cubicBezTo>
                  <a:cubicBezTo>
                    <a:pt x="2968" y="2723"/>
                    <a:pt x="3099" y="1789"/>
                    <a:pt x="2492" y="1395"/>
                  </a:cubicBezTo>
                  <a:cubicBezTo>
                    <a:pt x="2412" y="1355"/>
                    <a:pt x="2330" y="1337"/>
                    <a:pt x="2251" y="1337"/>
                  </a:cubicBezTo>
                  <a:cubicBezTo>
                    <a:pt x="1910" y="1337"/>
                    <a:pt x="1618" y="1675"/>
                    <a:pt x="1738" y="2035"/>
                  </a:cubicBezTo>
                  <a:cubicBezTo>
                    <a:pt x="1876" y="2324"/>
                    <a:pt x="2199" y="2347"/>
                    <a:pt x="2328" y="2347"/>
                  </a:cubicBezTo>
                  <a:cubicBezTo>
                    <a:pt x="2352" y="2347"/>
                    <a:pt x="2370" y="2346"/>
                    <a:pt x="2378" y="2346"/>
                  </a:cubicBezTo>
                  <a:cubicBezTo>
                    <a:pt x="2443" y="2346"/>
                    <a:pt x="2443" y="2379"/>
                    <a:pt x="2443" y="2379"/>
                  </a:cubicBezTo>
                  <a:cubicBezTo>
                    <a:pt x="2487" y="2569"/>
                    <a:pt x="2244" y="2851"/>
                    <a:pt x="1783" y="2851"/>
                  </a:cubicBezTo>
                  <a:cubicBezTo>
                    <a:pt x="1727" y="2851"/>
                    <a:pt x="1669" y="2847"/>
                    <a:pt x="1607" y="2838"/>
                  </a:cubicBezTo>
                  <a:cubicBezTo>
                    <a:pt x="1410" y="2805"/>
                    <a:pt x="1230" y="2707"/>
                    <a:pt x="1099" y="2575"/>
                  </a:cubicBezTo>
                  <a:cubicBezTo>
                    <a:pt x="411" y="1920"/>
                    <a:pt x="755" y="543"/>
                    <a:pt x="1755" y="281"/>
                  </a:cubicBezTo>
                  <a:cubicBezTo>
                    <a:pt x="1902" y="240"/>
                    <a:pt x="2054" y="219"/>
                    <a:pt x="2205" y="219"/>
                  </a:cubicBezTo>
                  <a:cubicBezTo>
                    <a:pt x="2357" y="219"/>
                    <a:pt x="2509" y="240"/>
                    <a:pt x="2656" y="281"/>
                  </a:cubicBezTo>
                  <a:cubicBezTo>
                    <a:pt x="2836" y="346"/>
                    <a:pt x="3017" y="428"/>
                    <a:pt x="3181" y="543"/>
                  </a:cubicBezTo>
                  <a:cubicBezTo>
                    <a:pt x="3525" y="838"/>
                    <a:pt x="3738" y="1248"/>
                    <a:pt x="3754" y="1707"/>
                  </a:cubicBezTo>
                  <a:cubicBezTo>
                    <a:pt x="3820" y="2444"/>
                    <a:pt x="3443" y="3182"/>
                    <a:pt x="2869" y="3706"/>
                  </a:cubicBezTo>
                  <a:cubicBezTo>
                    <a:pt x="2312" y="4264"/>
                    <a:pt x="1558" y="4559"/>
                    <a:pt x="984" y="5083"/>
                  </a:cubicBezTo>
                  <a:cubicBezTo>
                    <a:pt x="411" y="5591"/>
                    <a:pt x="66" y="6296"/>
                    <a:pt x="17" y="7050"/>
                  </a:cubicBezTo>
                  <a:cubicBezTo>
                    <a:pt x="1" y="7771"/>
                    <a:pt x="394" y="8509"/>
                    <a:pt x="1050" y="8689"/>
                  </a:cubicBezTo>
                  <a:cubicBezTo>
                    <a:pt x="1174" y="8730"/>
                    <a:pt x="1303" y="8749"/>
                    <a:pt x="1430" y="8749"/>
                  </a:cubicBezTo>
                  <a:cubicBezTo>
                    <a:pt x="1923" y="8749"/>
                    <a:pt x="2395" y="8464"/>
                    <a:pt x="2525" y="8034"/>
                  </a:cubicBezTo>
                  <a:cubicBezTo>
                    <a:pt x="2722" y="7558"/>
                    <a:pt x="2509" y="7017"/>
                    <a:pt x="2033" y="6788"/>
                  </a:cubicBezTo>
                  <a:cubicBezTo>
                    <a:pt x="1935" y="6739"/>
                    <a:pt x="1820" y="6706"/>
                    <a:pt x="1705" y="6706"/>
                  </a:cubicBezTo>
                  <a:cubicBezTo>
                    <a:pt x="1662" y="6699"/>
                    <a:pt x="1619" y="6695"/>
                    <a:pt x="1577" y="6695"/>
                  </a:cubicBezTo>
                  <a:cubicBezTo>
                    <a:pt x="1249" y="6695"/>
                    <a:pt x="955" y="6913"/>
                    <a:pt x="853" y="7247"/>
                  </a:cubicBezTo>
                  <a:cubicBezTo>
                    <a:pt x="724" y="7724"/>
                    <a:pt x="1001" y="7998"/>
                    <a:pt x="1308" y="7998"/>
                  </a:cubicBezTo>
                  <a:cubicBezTo>
                    <a:pt x="1391" y="7998"/>
                    <a:pt x="1477" y="7977"/>
                    <a:pt x="1558" y="7935"/>
                  </a:cubicBezTo>
                  <a:cubicBezTo>
                    <a:pt x="1869" y="7788"/>
                    <a:pt x="1935" y="7362"/>
                    <a:pt x="1673" y="7116"/>
                  </a:cubicBezTo>
                  <a:cubicBezTo>
                    <a:pt x="1596" y="7049"/>
                    <a:pt x="1497" y="7015"/>
                    <a:pt x="1396" y="7015"/>
                  </a:cubicBezTo>
                  <a:cubicBezTo>
                    <a:pt x="1323" y="7015"/>
                    <a:pt x="1249" y="7032"/>
                    <a:pt x="1181" y="7067"/>
                  </a:cubicBezTo>
                  <a:cubicBezTo>
                    <a:pt x="1162" y="7078"/>
                    <a:pt x="1149" y="7082"/>
                    <a:pt x="1141" y="7082"/>
                  </a:cubicBezTo>
                  <a:cubicBezTo>
                    <a:pt x="1112" y="7082"/>
                    <a:pt x="1132" y="7034"/>
                    <a:pt x="1132" y="7034"/>
                  </a:cubicBezTo>
                  <a:cubicBezTo>
                    <a:pt x="1230" y="6813"/>
                    <a:pt x="1522" y="6785"/>
                    <a:pt x="1662" y="6785"/>
                  </a:cubicBezTo>
                  <a:cubicBezTo>
                    <a:pt x="1709" y="6785"/>
                    <a:pt x="1738" y="6788"/>
                    <a:pt x="1738" y="6788"/>
                  </a:cubicBezTo>
                  <a:cubicBezTo>
                    <a:pt x="1837" y="6788"/>
                    <a:pt x="1919" y="6821"/>
                    <a:pt x="2001" y="6854"/>
                  </a:cubicBezTo>
                  <a:cubicBezTo>
                    <a:pt x="2459" y="7034"/>
                    <a:pt x="2656" y="7558"/>
                    <a:pt x="2459" y="8001"/>
                  </a:cubicBezTo>
                  <a:cubicBezTo>
                    <a:pt x="2320" y="8394"/>
                    <a:pt x="1915" y="8640"/>
                    <a:pt x="1474" y="8640"/>
                  </a:cubicBezTo>
                  <a:cubicBezTo>
                    <a:pt x="1345" y="8640"/>
                    <a:pt x="1212" y="8619"/>
                    <a:pt x="1083" y="8575"/>
                  </a:cubicBezTo>
                  <a:cubicBezTo>
                    <a:pt x="509" y="8411"/>
                    <a:pt x="148" y="7722"/>
                    <a:pt x="181" y="7067"/>
                  </a:cubicBezTo>
                  <a:cubicBezTo>
                    <a:pt x="230" y="6345"/>
                    <a:pt x="574" y="5690"/>
                    <a:pt x="1099" y="5214"/>
                  </a:cubicBezTo>
                  <a:cubicBezTo>
                    <a:pt x="1640" y="4723"/>
                    <a:pt x="2410" y="4428"/>
                    <a:pt x="3000" y="3838"/>
                  </a:cubicBezTo>
                  <a:cubicBezTo>
                    <a:pt x="3590" y="3297"/>
                    <a:pt x="4000" y="2493"/>
                    <a:pt x="3935" y="1707"/>
                  </a:cubicBezTo>
                  <a:cubicBezTo>
                    <a:pt x="3869" y="920"/>
                    <a:pt x="3312" y="248"/>
                    <a:pt x="2558" y="68"/>
                  </a:cubicBezTo>
                  <a:cubicBezTo>
                    <a:pt x="2399" y="22"/>
                    <a:pt x="2239" y="0"/>
                    <a:pt x="208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9" name="Google Shape;4059;p5"/>
            <p:cNvSpPr/>
            <p:nvPr/>
          </p:nvSpPr>
          <p:spPr>
            <a:xfrm>
              <a:off x="785850" y="171827"/>
              <a:ext cx="55680" cy="78656"/>
            </a:xfrm>
            <a:custGeom>
              <a:avLst/>
              <a:gdLst/>
              <a:ahLst/>
              <a:cxnLst/>
              <a:rect l="l" t="t" r="r" b="b"/>
              <a:pathLst>
                <a:path w="1706" h="2410" extrusionOk="0">
                  <a:moveTo>
                    <a:pt x="1509" y="0"/>
                  </a:moveTo>
                  <a:cubicBezTo>
                    <a:pt x="1509" y="0"/>
                    <a:pt x="1378" y="66"/>
                    <a:pt x="1345" y="164"/>
                  </a:cubicBezTo>
                  <a:cubicBezTo>
                    <a:pt x="1330" y="254"/>
                    <a:pt x="1233" y="330"/>
                    <a:pt x="1066" y="330"/>
                  </a:cubicBezTo>
                  <a:cubicBezTo>
                    <a:pt x="1050" y="330"/>
                    <a:pt x="1034" y="329"/>
                    <a:pt x="1017" y="328"/>
                  </a:cubicBezTo>
                  <a:cubicBezTo>
                    <a:pt x="837" y="328"/>
                    <a:pt x="1" y="393"/>
                    <a:pt x="50" y="2410"/>
                  </a:cubicBezTo>
                  <a:cubicBezTo>
                    <a:pt x="115" y="1983"/>
                    <a:pt x="378" y="1606"/>
                    <a:pt x="755" y="1393"/>
                  </a:cubicBezTo>
                  <a:cubicBezTo>
                    <a:pt x="1394" y="1115"/>
                    <a:pt x="1705" y="852"/>
                    <a:pt x="1591" y="475"/>
                  </a:cubicBezTo>
                  <a:cubicBezTo>
                    <a:pt x="1476" y="82"/>
                    <a:pt x="1509" y="0"/>
                    <a:pt x="150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0" name="Google Shape;4060;p5"/>
            <p:cNvSpPr/>
            <p:nvPr/>
          </p:nvSpPr>
          <p:spPr>
            <a:xfrm>
              <a:off x="808337" y="-60356"/>
              <a:ext cx="208652" cy="327419"/>
            </a:xfrm>
            <a:custGeom>
              <a:avLst/>
              <a:gdLst/>
              <a:ahLst/>
              <a:cxnLst/>
              <a:rect l="l" t="t" r="r" b="b"/>
              <a:pathLst>
                <a:path w="6393" h="10032" extrusionOk="0">
                  <a:moveTo>
                    <a:pt x="5245" y="0"/>
                  </a:moveTo>
                  <a:cubicBezTo>
                    <a:pt x="2885" y="672"/>
                    <a:pt x="4180" y="2180"/>
                    <a:pt x="4262" y="4426"/>
                  </a:cubicBezTo>
                  <a:cubicBezTo>
                    <a:pt x="4344" y="6262"/>
                    <a:pt x="3262" y="7966"/>
                    <a:pt x="1557" y="8688"/>
                  </a:cubicBezTo>
                  <a:cubicBezTo>
                    <a:pt x="230" y="9212"/>
                    <a:pt x="0" y="10032"/>
                    <a:pt x="0" y="10032"/>
                  </a:cubicBezTo>
                  <a:cubicBezTo>
                    <a:pt x="319" y="9498"/>
                    <a:pt x="680" y="9322"/>
                    <a:pt x="984" y="9322"/>
                  </a:cubicBezTo>
                  <a:cubicBezTo>
                    <a:pt x="1211" y="9322"/>
                    <a:pt x="1405" y="9421"/>
                    <a:pt x="1525" y="9540"/>
                  </a:cubicBezTo>
                  <a:cubicBezTo>
                    <a:pt x="1623" y="9632"/>
                    <a:pt x="1719" y="9662"/>
                    <a:pt x="1811" y="9662"/>
                  </a:cubicBezTo>
                  <a:cubicBezTo>
                    <a:pt x="1971" y="9662"/>
                    <a:pt x="2119" y="9572"/>
                    <a:pt x="2243" y="9572"/>
                  </a:cubicBezTo>
                  <a:cubicBezTo>
                    <a:pt x="2249" y="9572"/>
                    <a:pt x="2256" y="9572"/>
                    <a:pt x="2262" y="9573"/>
                  </a:cubicBezTo>
                  <a:cubicBezTo>
                    <a:pt x="2459" y="9589"/>
                    <a:pt x="2344" y="9802"/>
                    <a:pt x="2344" y="9802"/>
                  </a:cubicBezTo>
                  <a:cubicBezTo>
                    <a:pt x="2672" y="9638"/>
                    <a:pt x="2770" y="9229"/>
                    <a:pt x="2574" y="8933"/>
                  </a:cubicBezTo>
                  <a:cubicBezTo>
                    <a:pt x="2479" y="8784"/>
                    <a:pt x="2328" y="8691"/>
                    <a:pt x="2167" y="8691"/>
                  </a:cubicBezTo>
                  <a:cubicBezTo>
                    <a:pt x="2134" y="8691"/>
                    <a:pt x="2100" y="8695"/>
                    <a:pt x="2065" y="8704"/>
                  </a:cubicBezTo>
                  <a:cubicBezTo>
                    <a:pt x="2065" y="8704"/>
                    <a:pt x="2262" y="8655"/>
                    <a:pt x="3311" y="7802"/>
                  </a:cubicBezTo>
                  <a:cubicBezTo>
                    <a:pt x="4606" y="6737"/>
                    <a:pt x="4524" y="7098"/>
                    <a:pt x="5458" y="6606"/>
                  </a:cubicBezTo>
                  <a:cubicBezTo>
                    <a:pt x="6393" y="6114"/>
                    <a:pt x="6081" y="5131"/>
                    <a:pt x="6081" y="5131"/>
                  </a:cubicBezTo>
                  <a:lnTo>
                    <a:pt x="6081" y="5131"/>
                  </a:lnTo>
                  <a:cubicBezTo>
                    <a:pt x="6036" y="5252"/>
                    <a:pt x="5976" y="5429"/>
                    <a:pt x="5514" y="5429"/>
                  </a:cubicBezTo>
                  <a:cubicBezTo>
                    <a:pt x="5476" y="5429"/>
                    <a:pt x="5436" y="5428"/>
                    <a:pt x="5393" y="5426"/>
                  </a:cubicBezTo>
                  <a:cubicBezTo>
                    <a:pt x="5366" y="5424"/>
                    <a:pt x="5340" y="5422"/>
                    <a:pt x="5313" y="5422"/>
                  </a:cubicBezTo>
                  <a:cubicBezTo>
                    <a:pt x="4952" y="5422"/>
                    <a:pt x="4629" y="5629"/>
                    <a:pt x="4491" y="5950"/>
                  </a:cubicBezTo>
                  <a:cubicBezTo>
                    <a:pt x="4426" y="6065"/>
                    <a:pt x="4327" y="6180"/>
                    <a:pt x="4213" y="6245"/>
                  </a:cubicBezTo>
                  <a:cubicBezTo>
                    <a:pt x="4557" y="5917"/>
                    <a:pt x="4606" y="5131"/>
                    <a:pt x="4721" y="4491"/>
                  </a:cubicBezTo>
                  <a:cubicBezTo>
                    <a:pt x="4819" y="3869"/>
                    <a:pt x="5098" y="4065"/>
                    <a:pt x="5672" y="3672"/>
                  </a:cubicBezTo>
                  <a:cubicBezTo>
                    <a:pt x="6229" y="3295"/>
                    <a:pt x="5934" y="2787"/>
                    <a:pt x="5868" y="2656"/>
                  </a:cubicBezTo>
                  <a:cubicBezTo>
                    <a:pt x="5835" y="2508"/>
                    <a:pt x="5852" y="2361"/>
                    <a:pt x="5901" y="2213"/>
                  </a:cubicBezTo>
                  <a:lnTo>
                    <a:pt x="5901" y="2213"/>
                  </a:lnTo>
                  <a:cubicBezTo>
                    <a:pt x="5901" y="2213"/>
                    <a:pt x="5852" y="2328"/>
                    <a:pt x="5475" y="2393"/>
                  </a:cubicBezTo>
                  <a:cubicBezTo>
                    <a:pt x="5163" y="2426"/>
                    <a:pt x="4918" y="2656"/>
                    <a:pt x="4852" y="2967"/>
                  </a:cubicBezTo>
                  <a:cubicBezTo>
                    <a:pt x="4852" y="3117"/>
                    <a:pt x="4749" y="3302"/>
                    <a:pt x="4611" y="3302"/>
                  </a:cubicBezTo>
                  <a:cubicBezTo>
                    <a:pt x="4583" y="3302"/>
                    <a:pt x="4554" y="3295"/>
                    <a:pt x="4524" y="3278"/>
                  </a:cubicBezTo>
                  <a:cubicBezTo>
                    <a:pt x="4327" y="3164"/>
                    <a:pt x="4409" y="2885"/>
                    <a:pt x="4409" y="2885"/>
                  </a:cubicBezTo>
                  <a:cubicBezTo>
                    <a:pt x="4606" y="2295"/>
                    <a:pt x="5196" y="2524"/>
                    <a:pt x="5639" y="1836"/>
                  </a:cubicBezTo>
                  <a:cubicBezTo>
                    <a:pt x="6032" y="1213"/>
                    <a:pt x="5475" y="590"/>
                    <a:pt x="5278" y="410"/>
                  </a:cubicBezTo>
                  <a:cubicBezTo>
                    <a:pt x="5163" y="295"/>
                    <a:pt x="5147" y="115"/>
                    <a:pt x="52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1" name="Google Shape;4061;p5"/>
            <p:cNvSpPr/>
            <p:nvPr/>
          </p:nvSpPr>
          <p:spPr>
            <a:xfrm>
              <a:off x="783729" y="-156669"/>
              <a:ext cx="90961" cy="265930"/>
            </a:xfrm>
            <a:custGeom>
              <a:avLst/>
              <a:gdLst/>
              <a:ahLst/>
              <a:cxnLst/>
              <a:rect l="l" t="t" r="r" b="b"/>
              <a:pathLst>
                <a:path w="2787" h="8148" extrusionOk="0">
                  <a:moveTo>
                    <a:pt x="689" y="1"/>
                  </a:moveTo>
                  <a:cubicBezTo>
                    <a:pt x="689" y="1"/>
                    <a:pt x="66" y="181"/>
                    <a:pt x="213" y="1066"/>
                  </a:cubicBezTo>
                  <a:cubicBezTo>
                    <a:pt x="295" y="1558"/>
                    <a:pt x="557" y="2017"/>
                    <a:pt x="934" y="2361"/>
                  </a:cubicBezTo>
                  <a:cubicBezTo>
                    <a:pt x="1115" y="2558"/>
                    <a:pt x="1311" y="2722"/>
                    <a:pt x="1459" y="2902"/>
                  </a:cubicBezTo>
                  <a:cubicBezTo>
                    <a:pt x="1803" y="3263"/>
                    <a:pt x="2459" y="4131"/>
                    <a:pt x="2131" y="4967"/>
                  </a:cubicBezTo>
                  <a:cubicBezTo>
                    <a:pt x="2049" y="5197"/>
                    <a:pt x="1902" y="5394"/>
                    <a:pt x="1721" y="5557"/>
                  </a:cubicBezTo>
                  <a:cubicBezTo>
                    <a:pt x="1148" y="6066"/>
                    <a:pt x="754" y="6328"/>
                    <a:pt x="443" y="6754"/>
                  </a:cubicBezTo>
                  <a:cubicBezTo>
                    <a:pt x="148" y="7164"/>
                    <a:pt x="0" y="7656"/>
                    <a:pt x="17" y="8147"/>
                  </a:cubicBezTo>
                  <a:cubicBezTo>
                    <a:pt x="17" y="8000"/>
                    <a:pt x="66" y="6934"/>
                    <a:pt x="1197" y="6131"/>
                  </a:cubicBezTo>
                  <a:cubicBezTo>
                    <a:pt x="2508" y="5230"/>
                    <a:pt x="2787" y="4295"/>
                    <a:pt x="2344" y="2902"/>
                  </a:cubicBezTo>
                  <a:cubicBezTo>
                    <a:pt x="2279" y="2722"/>
                    <a:pt x="2197" y="2525"/>
                    <a:pt x="2098" y="2361"/>
                  </a:cubicBezTo>
                  <a:cubicBezTo>
                    <a:pt x="1475" y="1230"/>
                    <a:pt x="394" y="968"/>
                    <a:pt x="6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2" name="Google Shape;4062;p5"/>
            <p:cNvSpPr/>
            <p:nvPr/>
          </p:nvSpPr>
          <p:spPr>
            <a:xfrm>
              <a:off x="487870" y="265726"/>
              <a:ext cx="295892" cy="206302"/>
            </a:xfrm>
            <a:custGeom>
              <a:avLst/>
              <a:gdLst/>
              <a:ahLst/>
              <a:cxnLst/>
              <a:rect l="l" t="t" r="r" b="b"/>
              <a:pathLst>
                <a:path w="9066" h="6321" extrusionOk="0">
                  <a:moveTo>
                    <a:pt x="2010" y="0"/>
                  </a:moveTo>
                  <a:cubicBezTo>
                    <a:pt x="1101" y="0"/>
                    <a:pt x="77" y="656"/>
                    <a:pt x="34" y="1860"/>
                  </a:cubicBezTo>
                  <a:cubicBezTo>
                    <a:pt x="1" y="2712"/>
                    <a:pt x="460" y="3532"/>
                    <a:pt x="1230" y="3942"/>
                  </a:cubicBezTo>
                  <a:cubicBezTo>
                    <a:pt x="1742" y="4193"/>
                    <a:pt x="2308" y="4297"/>
                    <a:pt x="2885" y="4297"/>
                  </a:cubicBezTo>
                  <a:cubicBezTo>
                    <a:pt x="3212" y="4297"/>
                    <a:pt x="3543" y="4263"/>
                    <a:pt x="3869" y="4204"/>
                  </a:cubicBezTo>
                  <a:cubicBezTo>
                    <a:pt x="4754" y="3958"/>
                    <a:pt x="5574" y="3630"/>
                    <a:pt x="6377" y="3417"/>
                  </a:cubicBezTo>
                  <a:cubicBezTo>
                    <a:pt x="6574" y="3370"/>
                    <a:pt x="6773" y="3346"/>
                    <a:pt x="6969" y="3346"/>
                  </a:cubicBezTo>
                  <a:cubicBezTo>
                    <a:pt x="7590" y="3346"/>
                    <a:pt x="8175" y="3583"/>
                    <a:pt x="8524" y="4057"/>
                  </a:cubicBezTo>
                  <a:cubicBezTo>
                    <a:pt x="8950" y="4647"/>
                    <a:pt x="9000" y="5581"/>
                    <a:pt x="8459" y="5974"/>
                  </a:cubicBezTo>
                  <a:cubicBezTo>
                    <a:pt x="8258" y="6136"/>
                    <a:pt x="8003" y="6211"/>
                    <a:pt x="7753" y="6211"/>
                  </a:cubicBezTo>
                  <a:cubicBezTo>
                    <a:pt x="7369" y="6211"/>
                    <a:pt x="6995" y="6036"/>
                    <a:pt x="6836" y="5728"/>
                  </a:cubicBezTo>
                  <a:cubicBezTo>
                    <a:pt x="6525" y="5237"/>
                    <a:pt x="6770" y="4581"/>
                    <a:pt x="7229" y="4450"/>
                  </a:cubicBezTo>
                  <a:cubicBezTo>
                    <a:pt x="7321" y="4413"/>
                    <a:pt x="7417" y="4396"/>
                    <a:pt x="7511" y="4396"/>
                  </a:cubicBezTo>
                  <a:cubicBezTo>
                    <a:pt x="7754" y="4396"/>
                    <a:pt x="7989" y="4511"/>
                    <a:pt x="8131" y="4712"/>
                  </a:cubicBezTo>
                  <a:cubicBezTo>
                    <a:pt x="8229" y="4893"/>
                    <a:pt x="8246" y="5106"/>
                    <a:pt x="8180" y="5286"/>
                  </a:cubicBezTo>
                  <a:cubicBezTo>
                    <a:pt x="8167" y="5326"/>
                    <a:pt x="8111" y="5398"/>
                    <a:pt x="8055" y="5398"/>
                  </a:cubicBezTo>
                  <a:cubicBezTo>
                    <a:pt x="8042" y="5398"/>
                    <a:pt x="8029" y="5394"/>
                    <a:pt x="8016" y="5384"/>
                  </a:cubicBezTo>
                  <a:cubicBezTo>
                    <a:pt x="7967" y="5319"/>
                    <a:pt x="8016" y="4974"/>
                    <a:pt x="7656" y="4925"/>
                  </a:cubicBezTo>
                  <a:cubicBezTo>
                    <a:pt x="7641" y="4923"/>
                    <a:pt x="7627" y="4922"/>
                    <a:pt x="7613" y="4922"/>
                  </a:cubicBezTo>
                  <a:cubicBezTo>
                    <a:pt x="7269" y="4922"/>
                    <a:pt x="7161" y="5488"/>
                    <a:pt x="7508" y="5630"/>
                  </a:cubicBezTo>
                  <a:cubicBezTo>
                    <a:pt x="7574" y="5661"/>
                    <a:pt x="7644" y="5676"/>
                    <a:pt x="7714" y="5676"/>
                  </a:cubicBezTo>
                  <a:cubicBezTo>
                    <a:pt x="7937" y="5676"/>
                    <a:pt x="8154" y="5527"/>
                    <a:pt x="8229" y="5302"/>
                  </a:cubicBezTo>
                  <a:cubicBezTo>
                    <a:pt x="8229" y="5302"/>
                    <a:pt x="8229" y="5286"/>
                    <a:pt x="8229" y="5286"/>
                  </a:cubicBezTo>
                  <a:cubicBezTo>
                    <a:pt x="8229" y="5270"/>
                    <a:pt x="8229" y="5253"/>
                    <a:pt x="8246" y="5237"/>
                  </a:cubicBezTo>
                  <a:lnTo>
                    <a:pt x="8246" y="5220"/>
                  </a:lnTo>
                  <a:cubicBezTo>
                    <a:pt x="8262" y="5106"/>
                    <a:pt x="8262" y="4974"/>
                    <a:pt x="8229" y="4843"/>
                  </a:cubicBezTo>
                  <a:cubicBezTo>
                    <a:pt x="8104" y="4531"/>
                    <a:pt x="7809" y="4343"/>
                    <a:pt x="7501" y="4343"/>
                  </a:cubicBezTo>
                  <a:cubicBezTo>
                    <a:pt x="7405" y="4343"/>
                    <a:pt x="7307" y="4362"/>
                    <a:pt x="7213" y="4401"/>
                  </a:cubicBezTo>
                  <a:cubicBezTo>
                    <a:pt x="6721" y="4516"/>
                    <a:pt x="6426" y="5220"/>
                    <a:pt x="6754" y="5778"/>
                  </a:cubicBezTo>
                  <a:cubicBezTo>
                    <a:pt x="6926" y="6121"/>
                    <a:pt x="7333" y="6321"/>
                    <a:pt x="7759" y="6321"/>
                  </a:cubicBezTo>
                  <a:cubicBezTo>
                    <a:pt x="8025" y="6321"/>
                    <a:pt x="8297" y="6243"/>
                    <a:pt x="8524" y="6073"/>
                  </a:cubicBezTo>
                  <a:cubicBezTo>
                    <a:pt x="8950" y="5745"/>
                    <a:pt x="9065" y="5138"/>
                    <a:pt x="8934" y="4581"/>
                  </a:cubicBezTo>
                  <a:cubicBezTo>
                    <a:pt x="8819" y="4040"/>
                    <a:pt x="8459" y="3171"/>
                    <a:pt x="7213" y="2893"/>
                  </a:cubicBezTo>
                  <a:cubicBezTo>
                    <a:pt x="7066" y="2860"/>
                    <a:pt x="6917" y="2846"/>
                    <a:pt x="6765" y="2846"/>
                  </a:cubicBezTo>
                  <a:cubicBezTo>
                    <a:pt x="5426" y="2846"/>
                    <a:pt x="3894" y="3983"/>
                    <a:pt x="2312" y="3983"/>
                  </a:cubicBezTo>
                  <a:cubicBezTo>
                    <a:pt x="2089" y="3983"/>
                    <a:pt x="1865" y="3961"/>
                    <a:pt x="1640" y="3909"/>
                  </a:cubicBezTo>
                  <a:cubicBezTo>
                    <a:pt x="1558" y="3876"/>
                    <a:pt x="1460" y="3860"/>
                    <a:pt x="1361" y="3827"/>
                  </a:cubicBezTo>
                  <a:lnTo>
                    <a:pt x="1312" y="3794"/>
                  </a:lnTo>
                  <a:cubicBezTo>
                    <a:pt x="591" y="3417"/>
                    <a:pt x="148" y="2663"/>
                    <a:pt x="181" y="1860"/>
                  </a:cubicBezTo>
                  <a:cubicBezTo>
                    <a:pt x="203" y="738"/>
                    <a:pt x="1175" y="105"/>
                    <a:pt x="2043" y="105"/>
                  </a:cubicBezTo>
                  <a:cubicBezTo>
                    <a:pt x="2456" y="105"/>
                    <a:pt x="2845" y="248"/>
                    <a:pt x="3099" y="549"/>
                  </a:cubicBezTo>
                  <a:cubicBezTo>
                    <a:pt x="3558" y="1008"/>
                    <a:pt x="3525" y="1762"/>
                    <a:pt x="3017" y="2172"/>
                  </a:cubicBezTo>
                  <a:cubicBezTo>
                    <a:pt x="2935" y="2221"/>
                    <a:pt x="2853" y="2270"/>
                    <a:pt x="2755" y="2286"/>
                  </a:cubicBezTo>
                  <a:cubicBezTo>
                    <a:pt x="2688" y="2305"/>
                    <a:pt x="2618" y="2315"/>
                    <a:pt x="2548" y="2315"/>
                  </a:cubicBezTo>
                  <a:cubicBezTo>
                    <a:pt x="2378" y="2315"/>
                    <a:pt x="2205" y="2260"/>
                    <a:pt x="2066" y="2155"/>
                  </a:cubicBezTo>
                  <a:cubicBezTo>
                    <a:pt x="1935" y="2073"/>
                    <a:pt x="1886" y="1909"/>
                    <a:pt x="1919" y="1762"/>
                  </a:cubicBezTo>
                  <a:lnTo>
                    <a:pt x="1919" y="1762"/>
                  </a:lnTo>
                  <a:cubicBezTo>
                    <a:pt x="1991" y="1845"/>
                    <a:pt x="2090" y="1888"/>
                    <a:pt x="2190" y="1888"/>
                  </a:cubicBezTo>
                  <a:cubicBezTo>
                    <a:pt x="2248" y="1888"/>
                    <a:pt x="2307" y="1874"/>
                    <a:pt x="2361" y="1844"/>
                  </a:cubicBezTo>
                  <a:cubicBezTo>
                    <a:pt x="2591" y="1713"/>
                    <a:pt x="2525" y="1319"/>
                    <a:pt x="2214" y="1221"/>
                  </a:cubicBezTo>
                  <a:cubicBezTo>
                    <a:pt x="2182" y="1211"/>
                    <a:pt x="2150" y="1207"/>
                    <a:pt x="2120" y="1207"/>
                  </a:cubicBezTo>
                  <a:cubicBezTo>
                    <a:pt x="1782" y="1207"/>
                    <a:pt x="1512" y="1750"/>
                    <a:pt x="1902" y="2155"/>
                  </a:cubicBezTo>
                  <a:cubicBezTo>
                    <a:pt x="2061" y="2314"/>
                    <a:pt x="2264" y="2400"/>
                    <a:pt x="2473" y="2400"/>
                  </a:cubicBezTo>
                  <a:cubicBezTo>
                    <a:pt x="2545" y="2400"/>
                    <a:pt x="2617" y="2389"/>
                    <a:pt x="2689" y="2368"/>
                  </a:cubicBezTo>
                  <a:cubicBezTo>
                    <a:pt x="2722" y="2368"/>
                    <a:pt x="2755" y="2352"/>
                    <a:pt x="2787" y="2352"/>
                  </a:cubicBezTo>
                  <a:lnTo>
                    <a:pt x="2853" y="2319"/>
                  </a:lnTo>
                  <a:lnTo>
                    <a:pt x="2886" y="2303"/>
                  </a:lnTo>
                  <a:cubicBezTo>
                    <a:pt x="3050" y="2237"/>
                    <a:pt x="3164" y="2139"/>
                    <a:pt x="3263" y="2008"/>
                  </a:cubicBezTo>
                  <a:cubicBezTo>
                    <a:pt x="3590" y="1532"/>
                    <a:pt x="3541" y="909"/>
                    <a:pt x="3148" y="500"/>
                  </a:cubicBezTo>
                  <a:cubicBezTo>
                    <a:pt x="2887" y="162"/>
                    <a:pt x="2463" y="0"/>
                    <a:pt x="201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3" name="Google Shape;4063;p5"/>
            <p:cNvSpPr/>
            <p:nvPr/>
          </p:nvSpPr>
          <p:spPr>
            <a:xfrm>
              <a:off x="538164" y="382503"/>
              <a:ext cx="210806" cy="121020"/>
            </a:xfrm>
            <a:custGeom>
              <a:avLst/>
              <a:gdLst/>
              <a:ahLst/>
              <a:cxnLst/>
              <a:rect l="l" t="t" r="r" b="b"/>
              <a:pathLst>
                <a:path w="6459" h="3708" extrusionOk="0">
                  <a:moveTo>
                    <a:pt x="5505" y="0"/>
                  </a:moveTo>
                  <a:cubicBezTo>
                    <a:pt x="5253" y="0"/>
                    <a:pt x="4952" y="44"/>
                    <a:pt x="4607" y="167"/>
                  </a:cubicBezTo>
                  <a:cubicBezTo>
                    <a:pt x="3771" y="469"/>
                    <a:pt x="2589" y="1042"/>
                    <a:pt x="1418" y="1042"/>
                  </a:cubicBezTo>
                  <a:cubicBezTo>
                    <a:pt x="935" y="1042"/>
                    <a:pt x="455" y="945"/>
                    <a:pt x="1" y="692"/>
                  </a:cubicBezTo>
                  <a:lnTo>
                    <a:pt x="1" y="692"/>
                  </a:lnTo>
                  <a:cubicBezTo>
                    <a:pt x="1" y="692"/>
                    <a:pt x="554" y="1335"/>
                    <a:pt x="1304" y="1335"/>
                  </a:cubicBezTo>
                  <a:cubicBezTo>
                    <a:pt x="1339" y="1335"/>
                    <a:pt x="1375" y="1334"/>
                    <a:pt x="1410" y="1331"/>
                  </a:cubicBezTo>
                  <a:cubicBezTo>
                    <a:pt x="1929" y="1307"/>
                    <a:pt x="2164" y="1167"/>
                    <a:pt x="2297" y="1167"/>
                  </a:cubicBezTo>
                  <a:cubicBezTo>
                    <a:pt x="2345" y="1167"/>
                    <a:pt x="2380" y="1185"/>
                    <a:pt x="2410" y="1233"/>
                  </a:cubicBezTo>
                  <a:cubicBezTo>
                    <a:pt x="2488" y="1324"/>
                    <a:pt x="2380" y="1374"/>
                    <a:pt x="2225" y="1374"/>
                  </a:cubicBezTo>
                  <a:cubicBezTo>
                    <a:pt x="2185" y="1374"/>
                    <a:pt x="2142" y="1370"/>
                    <a:pt x="2099" y="1364"/>
                  </a:cubicBezTo>
                  <a:cubicBezTo>
                    <a:pt x="2046" y="1340"/>
                    <a:pt x="1992" y="1330"/>
                    <a:pt x="1939" y="1330"/>
                  </a:cubicBezTo>
                  <a:cubicBezTo>
                    <a:pt x="1841" y="1330"/>
                    <a:pt x="1747" y="1366"/>
                    <a:pt x="1672" y="1429"/>
                  </a:cubicBezTo>
                  <a:cubicBezTo>
                    <a:pt x="1495" y="1591"/>
                    <a:pt x="1699" y="2102"/>
                    <a:pt x="1330" y="2102"/>
                  </a:cubicBezTo>
                  <a:cubicBezTo>
                    <a:pt x="1324" y="2102"/>
                    <a:pt x="1318" y="2102"/>
                    <a:pt x="1312" y="2101"/>
                  </a:cubicBezTo>
                  <a:lnTo>
                    <a:pt x="1312" y="2101"/>
                  </a:lnTo>
                  <a:cubicBezTo>
                    <a:pt x="1312" y="2101"/>
                    <a:pt x="1605" y="2468"/>
                    <a:pt x="2034" y="2468"/>
                  </a:cubicBezTo>
                  <a:cubicBezTo>
                    <a:pt x="2179" y="2468"/>
                    <a:pt x="2339" y="2426"/>
                    <a:pt x="2508" y="2314"/>
                  </a:cubicBezTo>
                  <a:cubicBezTo>
                    <a:pt x="3180" y="1888"/>
                    <a:pt x="2803" y="1380"/>
                    <a:pt x="3066" y="1249"/>
                  </a:cubicBezTo>
                  <a:cubicBezTo>
                    <a:pt x="3109" y="1226"/>
                    <a:pt x="3151" y="1216"/>
                    <a:pt x="3190" y="1216"/>
                  </a:cubicBezTo>
                  <a:cubicBezTo>
                    <a:pt x="3373" y="1216"/>
                    <a:pt x="3484" y="1445"/>
                    <a:pt x="3295" y="1675"/>
                  </a:cubicBezTo>
                  <a:cubicBezTo>
                    <a:pt x="3066" y="1954"/>
                    <a:pt x="2213" y="2888"/>
                    <a:pt x="3541" y="3708"/>
                  </a:cubicBezTo>
                  <a:cubicBezTo>
                    <a:pt x="3541" y="3708"/>
                    <a:pt x="3361" y="3249"/>
                    <a:pt x="3721" y="3085"/>
                  </a:cubicBezTo>
                  <a:cubicBezTo>
                    <a:pt x="4082" y="2937"/>
                    <a:pt x="4803" y="2708"/>
                    <a:pt x="4705" y="2216"/>
                  </a:cubicBezTo>
                  <a:cubicBezTo>
                    <a:pt x="4607" y="1708"/>
                    <a:pt x="4246" y="954"/>
                    <a:pt x="4836" y="511"/>
                  </a:cubicBezTo>
                  <a:cubicBezTo>
                    <a:pt x="5198" y="247"/>
                    <a:pt x="5507" y="147"/>
                    <a:pt x="5816" y="147"/>
                  </a:cubicBezTo>
                  <a:cubicBezTo>
                    <a:pt x="6025" y="147"/>
                    <a:pt x="6234" y="193"/>
                    <a:pt x="6459" y="265"/>
                  </a:cubicBezTo>
                  <a:cubicBezTo>
                    <a:pt x="6459" y="265"/>
                    <a:pt x="6127" y="0"/>
                    <a:pt x="550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4" name="Google Shape;4064;p5"/>
            <p:cNvSpPr/>
            <p:nvPr/>
          </p:nvSpPr>
          <p:spPr>
            <a:xfrm>
              <a:off x="576676" y="262756"/>
              <a:ext cx="118278" cy="82410"/>
            </a:xfrm>
            <a:custGeom>
              <a:avLst/>
              <a:gdLst/>
              <a:ahLst/>
              <a:cxnLst/>
              <a:rect l="l" t="t" r="r" b="b"/>
              <a:pathLst>
                <a:path w="3624" h="2525" extrusionOk="0">
                  <a:moveTo>
                    <a:pt x="1122" y="0"/>
                  </a:moveTo>
                  <a:cubicBezTo>
                    <a:pt x="517" y="0"/>
                    <a:pt x="1" y="132"/>
                    <a:pt x="1" y="132"/>
                  </a:cubicBezTo>
                  <a:cubicBezTo>
                    <a:pt x="1" y="132"/>
                    <a:pt x="968" y="197"/>
                    <a:pt x="1197" y="541"/>
                  </a:cubicBezTo>
                  <a:cubicBezTo>
                    <a:pt x="1378" y="738"/>
                    <a:pt x="1427" y="1017"/>
                    <a:pt x="1361" y="1263"/>
                  </a:cubicBezTo>
                  <a:cubicBezTo>
                    <a:pt x="1312" y="1492"/>
                    <a:pt x="1197" y="2148"/>
                    <a:pt x="2230" y="2164"/>
                  </a:cubicBezTo>
                  <a:cubicBezTo>
                    <a:pt x="3263" y="2164"/>
                    <a:pt x="3099" y="2525"/>
                    <a:pt x="3099" y="2525"/>
                  </a:cubicBezTo>
                  <a:cubicBezTo>
                    <a:pt x="3099" y="2525"/>
                    <a:pt x="3623" y="1771"/>
                    <a:pt x="2738" y="607"/>
                  </a:cubicBezTo>
                  <a:cubicBezTo>
                    <a:pt x="2375" y="123"/>
                    <a:pt x="1707" y="0"/>
                    <a:pt x="11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5" name="Google Shape;4065;p5"/>
            <p:cNvSpPr/>
            <p:nvPr/>
          </p:nvSpPr>
          <p:spPr>
            <a:xfrm>
              <a:off x="530690" y="175548"/>
              <a:ext cx="73859" cy="87240"/>
            </a:xfrm>
            <a:custGeom>
              <a:avLst/>
              <a:gdLst/>
              <a:ahLst/>
              <a:cxnLst/>
              <a:rect l="l" t="t" r="r" b="b"/>
              <a:pathLst>
                <a:path w="2263" h="2673" extrusionOk="0">
                  <a:moveTo>
                    <a:pt x="1115" y="1"/>
                  </a:moveTo>
                  <a:cubicBezTo>
                    <a:pt x="836" y="165"/>
                    <a:pt x="738" y="689"/>
                    <a:pt x="803" y="1427"/>
                  </a:cubicBezTo>
                  <a:cubicBezTo>
                    <a:pt x="869" y="2148"/>
                    <a:pt x="0" y="2607"/>
                    <a:pt x="0" y="2607"/>
                  </a:cubicBezTo>
                  <a:cubicBezTo>
                    <a:pt x="590" y="2410"/>
                    <a:pt x="1770" y="2673"/>
                    <a:pt x="2016" y="2017"/>
                  </a:cubicBezTo>
                  <a:cubicBezTo>
                    <a:pt x="2262" y="1345"/>
                    <a:pt x="1639" y="935"/>
                    <a:pt x="1279" y="722"/>
                  </a:cubicBezTo>
                  <a:cubicBezTo>
                    <a:pt x="918" y="525"/>
                    <a:pt x="1115" y="1"/>
                    <a:pt x="11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6" name="Google Shape;4066;p5"/>
            <p:cNvSpPr/>
            <p:nvPr/>
          </p:nvSpPr>
          <p:spPr>
            <a:xfrm>
              <a:off x="419951" y="213538"/>
              <a:ext cx="104864" cy="140211"/>
            </a:xfrm>
            <a:custGeom>
              <a:avLst/>
              <a:gdLst/>
              <a:ahLst/>
              <a:cxnLst/>
              <a:rect l="l" t="t" r="r" b="b"/>
              <a:pathLst>
                <a:path w="3213" h="4296" extrusionOk="0">
                  <a:moveTo>
                    <a:pt x="2819" y="1"/>
                  </a:moveTo>
                  <a:cubicBezTo>
                    <a:pt x="2729" y="78"/>
                    <a:pt x="2617" y="125"/>
                    <a:pt x="2502" y="125"/>
                  </a:cubicBezTo>
                  <a:cubicBezTo>
                    <a:pt x="2471" y="125"/>
                    <a:pt x="2440" y="122"/>
                    <a:pt x="2410" y="115"/>
                  </a:cubicBezTo>
                  <a:cubicBezTo>
                    <a:pt x="2359" y="109"/>
                    <a:pt x="2288" y="103"/>
                    <a:pt x="2206" y="103"/>
                  </a:cubicBezTo>
                  <a:cubicBezTo>
                    <a:pt x="1885" y="103"/>
                    <a:pt x="1389" y="194"/>
                    <a:pt x="1246" y="689"/>
                  </a:cubicBezTo>
                  <a:cubicBezTo>
                    <a:pt x="1066" y="1312"/>
                    <a:pt x="1197" y="1705"/>
                    <a:pt x="1426" y="1886"/>
                  </a:cubicBezTo>
                  <a:cubicBezTo>
                    <a:pt x="1639" y="2066"/>
                    <a:pt x="1639" y="2443"/>
                    <a:pt x="1475" y="2492"/>
                  </a:cubicBezTo>
                  <a:cubicBezTo>
                    <a:pt x="1444" y="2506"/>
                    <a:pt x="1408" y="2513"/>
                    <a:pt x="1370" y="2513"/>
                  </a:cubicBezTo>
                  <a:cubicBezTo>
                    <a:pt x="1233" y="2513"/>
                    <a:pt x="1086" y="2413"/>
                    <a:pt x="1164" y="2181"/>
                  </a:cubicBezTo>
                  <a:cubicBezTo>
                    <a:pt x="1237" y="1947"/>
                    <a:pt x="1063" y="1727"/>
                    <a:pt x="840" y="1727"/>
                  </a:cubicBezTo>
                  <a:cubicBezTo>
                    <a:pt x="812" y="1727"/>
                    <a:pt x="783" y="1731"/>
                    <a:pt x="754" y="1738"/>
                  </a:cubicBezTo>
                  <a:cubicBezTo>
                    <a:pt x="702" y="1745"/>
                    <a:pt x="654" y="1748"/>
                    <a:pt x="610" y="1748"/>
                  </a:cubicBezTo>
                  <a:cubicBezTo>
                    <a:pt x="437" y="1748"/>
                    <a:pt x="334" y="1695"/>
                    <a:pt x="295" y="1591"/>
                  </a:cubicBezTo>
                  <a:lnTo>
                    <a:pt x="295" y="1591"/>
                  </a:lnTo>
                  <a:cubicBezTo>
                    <a:pt x="295" y="1591"/>
                    <a:pt x="0" y="2492"/>
                    <a:pt x="705" y="2918"/>
                  </a:cubicBezTo>
                  <a:cubicBezTo>
                    <a:pt x="1393" y="3344"/>
                    <a:pt x="1738" y="4033"/>
                    <a:pt x="2131" y="4295"/>
                  </a:cubicBezTo>
                  <a:cubicBezTo>
                    <a:pt x="2131" y="4295"/>
                    <a:pt x="1524" y="3344"/>
                    <a:pt x="2082" y="2476"/>
                  </a:cubicBezTo>
                  <a:cubicBezTo>
                    <a:pt x="2639" y="1607"/>
                    <a:pt x="3213" y="1345"/>
                    <a:pt x="281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7" name="Google Shape;4067;p5"/>
            <p:cNvSpPr/>
            <p:nvPr/>
          </p:nvSpPr>
          <p:spPr>
            <a:xfrm>
              <a:off x="282971" y="7106"/>
              <a:ext cx="264788" cy="263711"/>
            </a:xfrm>
            <a:custGeom>
              <a:avLst/>
              <a:gdLst/>
              <a:ahLst/>
              <a:cxnLst/>
              <a:rect l="l" t="t" r="r" b="b"/>
              <a:pathLst>
                <a:path w="8113" h="8080" extrusionOk="0">
                  <a:moveTo>
                    <a:pt x="2361" y="0"/>
                  </a:moveTo>
                  <a:cubicBezTo>
                    <a:pt x="2268" y="0"/>
                    <a:pt x="2175" y="5"/>
                    <a:pt x="2083" y="15"/>
                  </a:cubicBezTo>
                  <a:cubicBezTo>
                    <a:pt x="771" y="162"/>
                    <a:pt x="1" y="1965"/>
                    <a:pt x="788" y="3228"/>
                  </a:cubicBezTo>
                  <a:cubicBezTo>
                    <a:pt x="1405" y="4191"/>
                    <a:pt x="2506" y="4463"/>
                    <a:pt x="3494" y="4463"/>
                  </a:cubicBezTo>
                  <a:cubicBezTo>
                    <a:pt x="3582" y="4463"/>
                    <a:pt x="3669" y="4461"/>
                    <a:pt x="3754" y="4457"/>
                  </a:cubicBezTo>
                  <a:cubicBezTo>
                    <a:pt x="3968" y="4457"/>
                    <a:pt x="4197" y="4424"/>
                    <a:pt x="4459" y="4391"/>
                  </a:cubicBezTo>
                  <a:cubicBezTo>
                    <a:pt x="4459" y="4391"/>
                    <a:pt x="4665" y="4357"/>
                    <a:pt x="4972" y="4357"/>
                  </a:cubicBezTo>
                  <a:cubicBezTo>
                    <a:pt x="5456" y="4357"/>
                    <a:pt x="6190" y="4442"/>
                    <a:pt x="6771" y="4883"/>
                  </a:cubicBezTo>
                  <a:cubicBezTo>
                    <a:pt x="7164" y="5227"/>
                    <a:pt x="7426" y="5686"/>
                    <a:pt x="7508" y="6211"/>
                  </a:cubicBezTo>
                  <a:cubicBezTo>
                    <a:pt x="7508" y="6211"/>
                    <a:pt x="7688" y="7407"/>
                    <a:pt x="7098" y="8047"/>
                  </a:cubicBezTo>
                  <a:cubicBezTo>
                    <a:pt x="7098" y="8063"/>
                    <a:pt x="7082" y="8079"/>
                    <a:pt x="7082" y="8079"/>
                  </a:cubicBezTo>
                  <a:cubicBezTo>
                    <a:pt x="7082" y="8080"/>
                    <a:pt x="7082" y="8080"/>
                    <a:pt x="7082" y="8080"/>
                  </a:cubicBezTo>
                  <a:cubicBezTo>
                    <a:pt x="7096" y="8080"/>
                    <a:pt x="8113" y="7532"/>
                    <a:pt x="7983" y="5965"/>
                  </a:cubicBezTo>
                  <a:cubicBezTo>
                    <a:pt x="7876" y="4644"/>
                    <a:pt x="6826" y="3988"/>
                    <a:pt x="5508" y="3988"/>
                  </a:cubicBezTo>
                  <a:cubicBezTo>
                    <a:pt x="5223" y="3988"/>
                    <a:pt x="4926" y="4019"/>
                    <a:pt x="4623" y="4080"/>
                  </a:cubicBezTo>
                  <a:cubicBezTo>
                    <a:pt x="4114" y="4180"/>
                    <a:pt x="3658" y="4231"/>
                    <a:pt x="3249" y="4231"/>
                  </a:cubicBezTo>
                  <a:cubicBezTo>
                    <a:pt x="2723" y="4231"/>
                    <a:pt x="2273" y="4148"/>
                    <a:pt x="1886" y="3982"/>
                  </a:cubicBezTo>
                  <a:cubicBezTo>
                    <a:pt x="1492" y="3785"/>
                    <a:pt x="1165" y="3490"/>
                    <a:pt x="919" y="3129"/>
                  </a:cubicBezTo>
                  <a:cubicBezTo>
                    <a:pt x="198" y="1982"/>
                    <a:pt x="902" y="277"/>
                    <a:pt x="2099" y="146"/>
                  </a:cubicBezTo>
                  <a:cubicBezTo>
                    <a:pt x="2212" y="127"/>
                    <a:pt x="2327" y="117"/>
                    <a:pt x="2440" y="117"/>
                  </a:cubicBezTo>
                  <a:cubicBezTo>
                    <a:pt x="2901" y="117"/>
                    <a:pt x="3344" y="279"/>
                    <a:pt x="3607" y="621"/>
                  </a:cubicBezTo>
                  <a:cubicBezTo>
                    <a:pt x="3886" y="1015"/>
                    <a:pt x="3935" y="1539"/>
                    <a:pt x="3738" y="1982"/>
                  </a:cubicBezTo>
                  <a:cubicBezTo>
                    <a:pt x="3577" y="2317"/>
                    <a:pt x="3240" y="2521"/>
                    <a:pt x="2881" y="2521"/>
                  </a:cubicBezTo>
                  <a:cubicBezTo>
                    <a:pt x="2801" y="2521"/>
                    <a:pt x="2720" y="2511"/>
                    <a:pt x="2640" y="2490"/>
                  </a:cubicBezTo>
                  <a:cubicBezTo>
                    <a:pt x="2214" y="2375"/>
                    <a:pt x="2033" y="1949"/>
                    <a:pt x="2361" y="1900"/>
                  </a:cubicBezTo>
                  <a:cubicBezTo>
                    <a:pt x="2771" y="1834"/>
                    <a:pt x="2853" y="1490"/>
                    <a:pt x="2705" y="1195"/>
                  </a:cubicBezTo>
                  <a:cubicBezTo>
                    <a:pt x="2652" y="1074"/>
                    <a:pt x="2517" y="1005"/>
                    <a:pt x="2371" y="1005"/>
                  </a:cubicBezTo>
                  <a:cubicBezTo>
                    <a:pt x="2161" y="1005"/>
                    <a:pt x="1927" y="1146"/>
                    <a:pt x="1869" y="1474"/>
                  </a:cubicBezTo>
                  <a:cubicBezTo>
                    <a:pt x="1820" y="1736"/>
                    <a:pt x="1902" y="2015"/>
                    <a:pt x="2083" y="2228"/>
                  </a:cubicBezTo>
                  <a:cubicBezTo>
                    <a:pt x="2250" y="2412"/>
                    <a:pt x="2583" y="2570"/>
                    <a:pt x="2929" y="2570"/>
                  </a:cubicBezTo>
                  <a:cubicBezTo>
                    <a:pt x="3261" y="2570"/>
                    <a:pt x="3603" y="2424"/>
                    <a:pt x="3820" y="2015"/>
                  </a:cubicBezTo>
                  <a:cubicBezTo>
                    <a:pt x="4033" y="1539"/>
                    <a:pt x="4000" y="982"/>
                    <a:pt x="3705" y="556"/>
                  </a:cubicBezTo>
                  <a:cubicBezTo>
                    <a:pt x="3398" y="165"/>
                    <a:pt x="2889" y="0"/>
                    <a:pt x="23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8" name="Google Shape;4068;p5"/>
            <p:cNvSpPr/>
            <p:nvPr/>
          </p:nvSpPr>
          <p:spPr>
            <a:xfrm>
              <a:off x="325792" y="158577"/>
              <a:ext cx="151960" cy="77449"/>
            </a:xfrm>
            <a:custGeom>
              <a:avLst/>
              <a:gdLst/>
              <a:ahLst/>
              <a:cxnLst/>
              <a:rect l="l" t="t" r="r" b="b"/>
              <a:pathLst>
                <a:path w="4656" h="2373" extrusionOk="0">
                  <a:moveTo>
                    <a:pt x="3570" y="1"/>
                  </a:moveTo>
                  <a:cubicBezTo>
                    <a:pt x="3274" y="1"/>
                    <a:pt x="2923" y="42"/>
                    <a:pt x="2524" y="160"/>
                  </a:cubicBezTo>
                  <a:cubicBezTo>
                    <a:pt x="1958" y="321"/>
                    <a:pt x="1481" y="380"/>
                    <a:pt x="1093" y="380"/>
                  </a:cubicBezTo>
                  <a:cubicBezTo>
                    <a:pt x="570" y="380"/>
                    <a:pt x="207" y="273"/>
                    <a:pt x="0" y="160"/>
                  </a:cubicBezTo>
                  <a:lnTo>
                    <a:pt x="0" y="160"/>
                  </a:lnTo>
                  <a:cubicBezTo>
                    <a:pt x="131" y="275"/>
                    <a:pt x="262" y="390"/>
                    <a:pt x="377" y="537"/>
                  </a:cubicBezTo>
                  <a:cubicBezTo>
                    <a:pt x="452" y="642"/>
                    <a:pt x="596" y="1393"/>
                    <a:pt x="1186" y="1393"/>
                  </a:cubicBezTo>
                  <a:cubicBezTo>
                    <a:pt x="1240" y="1393"/>
                    <a:pt x="1299" y="1387"/>
                    <a:pt x="1361" y="1373"/>
                  </a:cubicBezTo>
                  <a:cubicBezTo>
                    <a:pt x="2082" y="1226"/>
                    <a:pt x="1934" y="767"/>
                    <a:pt x="2426" y="619"/>
                  </a:cubicBezTo>
                  <a:cubicBezTo>
                    <a:pt x="2518" y="591"/>
                    <a:pt x="2596" y="579"/>
                    <a:pt x="2661" y="579"/>
                  </a:cubicBezTo>
                  <a:cubicBezTo>
                    <a:pt x="2931" y="579"/>
                    <a:pt x="2974" y="786"/>
                    <a:pt x="2869" y="865"/>
                  </a:cubicBezTo>
                  <a:cubicBezTo>
                    <a:pt x="2813" y="900"/>
                    <a:pt x="2760" y="911"/>
                    <a:pt x="2705" y="911"/>
                  </a:cubicBezTo>
                  <a:cubicBezTo>
                    <a:pt x="2631" y="911"/>
                    <a:pt x="2553" y="891"/>
                    <a:pt x="2459" y="881"/>
                  </a:cubicBezTo>
                  <a:cubicBezTo>
                    <a:pt x="2450" y="881"/>
                    <a:pt x="2440" y="880"/>
                    <a:pt x="2430" y="880"/>
                  </a:cubicBezTo>
                  <a:cubicBezTo>
                    <a:pt x="2233" y="880"/>
                    <a:pt x="1811" y="1033"/>
                    <a:pt x="1967" y="1439"/>
                  </a:cubicBezTo>
                  <a:cubicBezTo>
                    <a:pt x="2131" y="1881"/>
                    <a:pt x="2377" y="2242"/>
                    <a:pt x="2115" y="2373"/>
                  </a:cubicBezTo>
                  <a:cubicBezTo>
                    <a:pt x="2115" y="2373"/>
                    <a:pt x="3033" y="2373"/>
                    <a:pt x="3344" y="2127"/>
                  </a:cubicBezTo>
                  <a:cubicBezTo>
                    <a:pt x="3688" y="1865"/>
                    <a:pt x="3852" y="1406"/>
                    <a:pt x="3721" y="996"/>
                  </a:cubicBezTo>
                  <a:cubicBezTo>
                    <a:pt x="3623" y="507"/>
                    <a:pt x="3930" y="197"/>
                    <a:pt x="4398" y="197"/>
                  </a:cubicBezTo>
                  <a:cubicBezTo>
                    <a:pt x="4479" y="197"/>
                    <a:pt x="4566" y="206"/>
                    <a:pt x="4655" y="226"/>
                  </a:cubicBezTo>
                  <a:cubicBezTo>
                    <a:pt x="4655" y="226"/>
                    <a:pt x="4262" y="1"/>
                    <a:pt x="35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9" name="Google Shape;4069;p5"/>
            <p:cNvSpPr/>
            <p:nvPr/>
          </p:nvSpPr>
          <p:spPr>
            <a:xfrm>
              <a:off x="364304" y="15592"/>
              <a:ext cx="105419" cy="109303"/>
            </a:xfrm>
            <a:custGeom>
              <a:avLst/>
              <a:gdLst/>
              <a:ahLst/>
              <a:cxnLst/>
              <a:rect l="l" t="t" r="r" b="b"/>
              <a:pathLst>
                <a:path w="3230" h="3349" extrusionOk="0">
                  <a:moveTo>
                    <a:pt x="1279" y="1"/>
                  </a:moveTo>
                  <a:lnTo>
                    <a:pt x="1279" y="1"/>
                  </a:lnTo>
                  <a:cubicBezTo>
                    <a:pt x="1705" y="427"/>
                    <a:pt x="1836" y="1066"/>
                    <a:pt x="1639" y="1656"/>
                  </a:cubicBezTo>
                  <a:cubicBezTo>
                    <a:pt x="1406" y="2417"/>
                    <a:pt x="870" y="2608"/>
                    <a:pt x="416" y="2608"/>
                  </a:cubicBezTo>
                  <a:cubicBezTo>
                    <a:pt x="263" y="2608"/>
                    <a:pt x="120" y="2587"/>
                    <a:pt x="0" y="2558"/>
                  </a:cubicBezTo>
                  <a:lnTo>
                    <a:pt x="0" y="2558"/>
                  </a:lnTo>
                  <a:cubicBezTo>
                    <a:pt x="0" y="2558"/>
                    <a:pt x="228" y="3348"/>
                    <a:pt x="1006" y="3348"/>
                  </a:cubicBezTo>
                  <a:cubicBezTo>
                    <a:pt x="1036" y="3348"/>
                    <a:pt x="1067" y="3347"/>
                    <a:pt x="1099" y="3345"/>
                  </a:cubicBezTo>
                  <a:cubicBezTo>
                    <a:pt x="1951" y="3279"/>
                    <a:pt x="1902" y="2640"/>
                    <a:pt x="1885" y="2345"/>
                  </a:cubicBezTo>
                  <a:cubicBezTo>
                    <a:pt x="1869" y="2066"/>
                    <a:pt x="1853" y="1837"/>
                    <a:pt x="1967" y="1837"/>
                  </a:cubicBezTo>
                  <a:cubicBezTo>
                    <a:pt x="2082" y="1837"/>
                    <a:pt x="2115" y="1951"/>
                    <a:pt x="2049" y="2148"/>
                  </a:cubicBezTo>
                  <a:cubicBezTo>
                    <a:pt x="1984" y="2345"/>
                    <a:pt x="1820" y="2984"/>
                    <a:pt x="2918" y="3082"/>
                  </a:cubicBezTo>
                  <a:cubicBezTo>
                    <a:pt x="2787" y="3000"/>
                    <a:pt x="2754" y="2804"/>
                    <a:pt x="2869" y="2673"/>
                  </a:cubicBezTo>
                  <a:cubicBezTo>
                    <a:pt x="3016" y="2410"/>
                    <a:pt x="3229" y="1968"/>
                    <a:pt x="2508" y="1345"/>
                  </a:cubicBezTo>
                  <a:cubicBezTo>
                    <a:pt x="1771" y="722"/>
                    <a:pt x="1705" y="279"/>
                    <a:pt x="127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0" name="Google Shape;4070;p5"/>
            <p:cNvSpPr/>
            <p:nvPr/>
          </p:nvSpPr>
          <p:spPr>
            <a:xfrm>
              <a:off x="256241" y="-140318"/>
              <a:ext cx="49250" cy="250101"/>
            </a:xfrm>
            <a:custGeom>
              <a:avLst/>
              <a:gdLst/>
              <a:ahLst/>
              <a:cxnLst/>
              <a:rect l="l" t="t" r="r" b="b"/>
              <a:pathLst>
                <a:path w="1509" h="7663" extrusionOk="0">
                  <a:moveTo>
                    <a:pt x="625" y="0"/>
                  </a:moveTo>
                  <a:cubicBezTo>
                    <a:pt x="557" y="0"/>
                    <a:pt x="485" y="17"/>
                    <a:pt x="410" y="57"/>
                  </a:cubicBezTo>
                  <a:cubicBezTo>
                    <a:pt x="0" y="287"/>
                    <a:pt x="328" y="844"/>
                    <a:pt x="590" y="1106"/>
                  </a:cubicBezTo>
                  <a:cubicBezTo>
                    <a:pt x="689" y="1205"/>
                    <a:pt x="754" y="1483"/>
                    <a:pt x="787" y="1860"/>
                  </a:cubicBezTo>
                  <a:cubicBezTo>
                    <a:pt x="820" y="2565"/>
                    <a:pt x="803" y="3286"/>
                    <a:pt x="722" y="3991"/>
                  </a:cubicBezTo>
                  <a:cubicBezTo>
                    <a:pt x="590" y="5368"/>
                    <a:pt x="754" y="7122"/>
                    <a:pt x="1459" y="7663"/>
                  </a:cubicBezTo>
                  <a:cubicBezTo>
                    <a:pt x="1459" y="7663"/>
                    <a:pt x="803" y="7056"/>
                    <a:pt x="951" y="5171"/>
                  </a:cubicBezTo>
                  <a:cubicBezTo>
                    <a:pt x="1049" y="3975"/>
                    <a:pt x="1410" y="2827"/>
                    <a:pt x="1476" y="1860"/>
                  </a:cubicBezTo>
                  <a:cubicBezTo>
                    <a:pt x="1508" y="1286"/>
                    <a:pt x="1459" y="795"/>
                    <a:pt x="1180" y="369"/>
                  </a:cubicBezTo>
                  <a:cubicBezTo>
                    <a:pt x="1180" y="369"/>
                    <a:pt x="946" y="0"/>
                    <a:pt x="6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1" name="Google Shape;4071;p5"/>
            <p:cNvSpPr/>
            <p:nvPr/>
          </p:nvSpPr>
          <p:spPr>
            <a:xfrm>
              <a:off x="90410" y="-121877"/>
              <a:ext cx="151405" cy="179245"/>
            </a:xfrm>
            <a:custGeom>
              <a:avLst/>
              <a:gdLst/>
              <a:ahLst/>
              <a:cxnLst/>
              <a:rect l="l" t="t" r="r" b="b"/>
              <a:pathLst>
                <a:path w="4639" h="5492" extrusionOk="0">
                  <a:moveTo>
                    <a:pt x="295" y="0"/>
                  </a:moveTo>
                  <a:lnTo>
                    <a:pt x="295" y="0"/>
                  </a:lnTo>
                  <a:cubicBezTo>
                    <a:pt x="82" y="394"/>
                    <a:pt x="0" y="853"/>
                    <a:pt x="49" y="1295"/>
                  </a:cubicBezTo>
                  <a:cubicBezTo>
                    <a:pt x="115" y="1918"/>
                    <a:pt x="328" y="2508"/>
                    <a:pt x="688" y="3033"/>
                  </a:cubicBezTo>
                  <a:cubicBezTo>
                    <a:pt x="1169" y="3715"/>
                    <a:pt x="1942" y="3793"/>
                    <a:pt x="2270" y="3793"/>
                  </a:cubicBezTo>
                  <a:cubicBezTo>
                    <a:pt x="2368" y="3793"/>
                    <a:pt x="2426" y="3787"/>
                    <a:pt x="2426" y="3787"/>
                  </a:cubicBezTo>
                  <a:cubicBezTo>
                    <a:pt x="2147" y="3705"/>
                    <a:pt x="2098" y="3377"/>
                    <a:pt x="2295" y="3131"/>
                  </a:cubicBezTo>
                  <a:cubicBezTo>
                    <a:pt x="2459" y="2983"/>
                    <a:pt x="2426" y="2721"/>
                    <a:pt x="2246" y="2606"/>
                  </a:cubicBezTo>
                  <a:cubicBezTo>
                    <a:pt x="2114" y="2557"/>
                    <a:pt x="1852" y="2328"/>
                    <a:pt x="2082" y="2197"/>
                  </a:cubicBezTo>
                  <a:cubicBezTo>
                    <a:pt x="2108" y="2179"/>
                    <a:pt x="2137" y="2170"/>
                    <a:pt x="2169" y="2170"/>
                  </a:cubicBezTo>
                  <a:cubicBezTo>
                    <a:pt x="2395" y="2170"/>
                    <a:pt x="2731" y="2611"/>
                    <a:pt x="2688" y="3115"/>
                  </a:cubicBezTo>
                  <a:cubicBezTo>
                    <a:pt x="2639" y="3688"/>
                    <a:pt x="2901" y="3852"/>
                    <a:pt x="3311" y="4147"/>
                  </a:cubicBezTo>
                  <a:cubicBezTo>
                    <a:pt x="3704" y="4426"/>
                    <a:pt x="3459" y="4950"/>
                    <a:pt x="3459" y="4950"/>
                  </a:cubicBezTo>
                  <a:cubicBezTo>
                    <a:pt x="4180" y="4541"/>
                    <a:pt x="4016" y="3869"/>
                    <a:pt x="3934" y="3721"/>
                  </a:cubicBezTo>
                  <a:cubicBezTo>
                    <a:pt x="3852" y="3557"/>
                    <a:pt x="3655" y="3311"/>
                    <a:pt x="3885" y="3213"/>
                  </a:cubicBezTo>
                  <a:cubicBezTo>
                    <a:pt x="3900" y="3205"/>
                    <a:pt x="3915" y="3202"/>
                    <a:pt x="3929" y="3202"/>
                  </a:cubicBezTo>
                  <a:cubicBezTo>
                    <a:pt x="4127" y="3202"/>
                    <a:pt x="4211" y="3929"/>
                    <a:pt x="4196" y="4557"/>
                  </a:cubicBezTo>
                  <a:cubicBezTo>
                    <a:pt x="4163" y="4934"/>
                    <a:pt x="4327" y="5278"/>
                    <a:pt x="4639" y="5491"/>
                  </a:cubicBezTo>
                  <a:cubicBezTo>
                    <a:pt x="4508" y="5163"/>
                    <a:pt x="4442" y="4803"/>
                    <a:pt x="4458" y="4459"/>
                  </a:cubicBezTo>
                  <a:cubicBezTo>
                    <a:pt x="4458" y="3951"/>
                    <a:pt x="4540" y="3033"/>
                    <a:pt x="3639" y="2410"/>
                  </a:cubicBezTo>
                  <a:cubicBezTo>
                    <a:pt x="2721" y="1787"/>
                    <a:pt x="1623" y="2049"/>
                    <a:pt x="836" y="1492"/>
                  </a:cubicBezTo>
                  <a:cubicBezTo>
                    <a:pt x="754" y="1426"/>
                    <a:pt x="688" y="1361"/>
                    <a:pt x="623" y="1295"/>
                  </a:cubicBezTo>
                  <a:cubicBezTo>
                    <a:pt x="311" y="935"/>
                    <a:pt x="197" y="459"/>
                    <a:pt x="2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2" name="Google Shape;4072;p5"/>
            <p:cNvSpPr/>
            <p:nvPr/>
          </p:nvSpPr>
          <p:spPr>
            <a:xfrm>
              <a:off x="653179" y="63699"/>
              <a:ext cx="130028" cy="285839"/>
            </a:xfrm>
            <a:custGeom>
              <a:avLst/>
              <a:gdLst/>
              <a:ahLst/>
              <a:cxnLst/>
              <a:rect l="l" t="t" r="r" b="b"/>
              <a:pathLst>
                <a:path w="3984" h="8758" extrusionOk="0">
                  <a:moveTo>
                    <a:pt x="1919" y="0"/>
                  </a:moveTo>
                  <a:cubicBezTo>
                    <a:pt x="1762" y="0"/>
                    <a:pt x="1602" y="22"/>
                    <a:pt x="1443" y="68"/>
                  </a:cubicBezTo>
                  <a:cubicBezTo>
                    <a:pt x="689" y="264"/>
                    <a:pt x="132" y="920"/>
                    <a:pt x="66" y="1707"/>
                  </a:cubicBezTo>
                  <a:cubicBezTo>
                    <a:pt x="1" y="2510"/>
                    <a:pt x="410" y="3297"/>
                    <a:pt x="1001" y="3854"/>
                  </a:cubicBezTo>
                  <a:cubicBezTo>
                    <a:pt x="1591" y="4444"/>
                    <a:pt x="2361" y="4723"/>
                    <a:pt x="2902" y="5214"/>
                  </a:cubicBezTo>
                  <a:cubicBezTo>
                    <a:pt x="3426" y="5690"/>
                    <a:pt x="3771" y="6362"/>
                    <a:pt x="3820" y="7067"/>
                  </a:cubicBezTo>
                  <a:cubicBezTo>
                    <a:pt x="3853" y="7722"/>
                    <a:pt x="3492" y="8411"/>
                    <a:pt x="2918" y="8575"/>
                  </a:cubicBezTo>
                  <a:cubicBezTo>
                    <a:pt x="2787" y="8626"/>
                    <a:pt x="2652" y="8651"/>
                    <a:pt x="2519" y="8651"/>
                  </a:cubicBezTo>
                  <a:cubicBezTo>
                    <a:pt x="2105" y="8651"/>
                    <a:pt x="1715" y="8411"/>
                    <a:pt x="1541" y="8001"/>
                  </a:cubicBezTo>
                  <a:cubicBezTo>
                    <a:pt x="1345" y="7558"/>
                    <a:pt x="1541" y="7034"/>
                    <a:pt x="2000" y="6854"/>
                  </a:cubicBezTo>
                  <a:cubicBezTo>
                    <a:pt x="2082" y="6804"/>
                    <a:pt x="2181" y="6788"/>
                    <a:pt x="2279" y="6788"/>
                  </a:cubicBezTo>
                  <a:cubicBezTo>
                    <a:pt x="2279" y="6788"/>
                    <a:pt x="2308" y="6785"/>
                    <a:pt x="2353" y="6785"/>
                  </a:cubicBezTo>
                  <a:cubicBezTo>
                    <a:pt x="2489" y="6785"/>
                    <a:pt x="2775" y="6813"/>
                    <a:pt x="2886" y="7034"/>
                  </a:cubicBezTo>
                  <a:cubicBezTo>
                    <a:pt x="2873" y="7034"/>
                    <a:pt x="2889" y="7082"/>
                    <a:pt x="2860" y="7082"/>
                  </a:cubicBezTo>
                  <a:cubicBezTo>
                    <a:pt x="2852" y="7082"/>
                    <a:pt x="2839" y="7078"/>
                    <a:pt x="2820" y="7067"/>
                  </a:cubicBezTo>
                  <a:cubicBezTo>
                    <a:pt x="2752" y="7032"/>
                    <a:pt x="2678" y="7015"/>
                    <a:pt x="2605" y="7015"/>
                  </a:cubicBezTo>
                  <a:cubicBezTo>
                    <a:pt x="2504" y="7015"/>
                    <a:pt x="2405" y="7049"/>
                    <a:pt x="2328" y="7116"/>
                  </a:cubicBezTo>
                  <a:cubicBezTo>
                    <a:pt x="2066" y="7362"/>
                    <a:pt x="2132" y="7771"/>
                    <a:pt x="2443" y="7935"/>
                  </a:cubicBezTo>
                  <a:cubicBezTo>
                    <a:pt x="2523" y="7977"/>
                    <a:pt x="2609" y="7998"/>
                    <a:pt x="2692" y="7998"/>
                  </a:cubicBezTo>
                  <a:cubicBezTo>
                    <a:pt x="3000" y="7998"/>
                    <a:pt x="3277" y="7721"/>
                    <a:pt x="3148" y="7231"/>
                  </a:cubicBezTo>
                  <a:cubicBezTo>
                    <a:pt x="3046" y="6911"/>
                    <a:pt x="2752" y="6695"/>
                    <a:pt x="2424" y="6695"/>
                  </a:cubicBezTo>
                  <a:cubicBezTo>
                    <a:pt x="2382" y="6695"/>
                    <a:pt x="2339" y="6699"/>
                    <a:pt x="2295" y="6706"/>
                  </a:cubicBezTo>
                  <a:cubicBezTo>
                    <a:pt x="2181" y="6706"/>
                    <a:pt x="2066" y="6739"/>
                    <a:pt x="1951" y="6788"/>
                  </a:cubicBezTo>
                  <a:cubicBezTo>
                    <a:pt x="1476" y="7001"/>
                    <a:pt x="1263" y="7558"/>
                    <a:pt x="1476" y="8050"/>
                  </a:cubicBezTo>
                  <a:cubicBezTo>
                    <a:pt x="1604" y="8474"/>
                    <a:pt x="2055" y="8757"/>
                    <a:pt x="2544" y="8757"/>
                  </a:cubicBezTo>
                  <a:cubicBezTo>
                    <a:pt x="2679" y="8757"/>
                    <a:pt x="2816" y="8735"/>
                    <a:pt x="2951" y="8689"/>
                  </a:cubicBezTo>
                  <a:cubicBezTo>
                    <a:pt x="3607" y="8509"/>
                    <a:pt x="3984" y="7771"/>
                    <a:pt x="3967" y="7050"/>
                  </a:cubicBezTo>
                  <a:cubicBezTo>
                    <a:pt x="3918" y="6296"/>
                    <a:pt x="3574" y="5591"/>
                    <a:pt x="3017" y="5083"/>
                  </a:cubicBezTo>
                  <a:cubicBezTo>
                    <a:pt x="2427" y="4559"/>
                    <a:pt x="1673" y="4264"/>
                    <a:pt x="1115" y="3706"/>
                  </a:cubicBezTo>
                  <a:cubicBezTo>
                    <a:pt x="574" y="3149"/>
                    <a:pt x="165" y="2444"/>
                    <a:pt x="230" y="1707"/>
                  </a:cubicBezTo>
                  <a:cubicBezTo>
                    <a:pt x="263" y="1248"/>
                    <a:pt x="476" y="838"/>
                    <a:pt x="820" y="543"/>
                  </a:cubicBezTo>
                  <a:cubicBezTo>
                    <a:pt x="984" y="428"/>
                    <a:pt x="1164" y="346"/>
                    <a:pt x="1345" y="281"/>
                  </a:cubicBezTo>
                  <a:cubicBezTo>
                    <a:pt x="1492" y="240"/>
                    <a:pt x="1644" y="219"/>
                    <a:pt x="1793" y="219"/>
                  </a:cubicBezTo>
                  <a:cubicBezTo>
                    <a:pt x="1943" y="219"/>
                    <a:pt x="2091" y="240"/>
                    <a:pt x="2230" y="281"/>
                  </a:cubicBezTo>
                  <a:cubicBezTo>
                    <a:pt x="3263" y="559"/>
                    <a:pt x="3574" y="1920"/>
                    <a:pt x="2902" y="2575"/>
                  </a:cubicBezTo>
                  <a:cubicBezTo>
                    <a:pt x="2771" y="2723"/>
                    <a:pt x="2591" y="2805"/>
                    <a:pt x="2394" y="2838"/>
                  </a:cubicBezTo>
                  <a:cubicBezTo>
                    <a:pt x="2332" y="2847"/>
                    <a:pt x="2273" y="2851"/>
                    <a:pt x="2218" y="2851"/>
                  </a:cubicBezTo>
                  <a:cubicBezTo>
                    <a:pt x="1754" y="2851"/>
                    <a:pt x="1499" y="2569"/>
                    <a:pt x="1558" y="2379"/>
                  </a:cubicBezTo>
                  <a:cubicBezTo>
                    <a:pt x="1558" y="2379"/>
                    <a:pt x="1558" y="2346"/>
                    <a:pt x="1623" y="2346"/>
                  </a:cubicBezTo>
                  <a:cubicBezTo>
                    <a:pt x="1632" y="2346"/>
                    <a:pt x="1650" y="2347"/>
                    <a:pt x="1676" y="2347"/>
                  </a:cubicBezTo>
                  <a:cubicBezTo>
                    <a:pt x="1807" y="2347"/>
                    <a:pt x="2126" y="2324"/>
                    <a:pt x="2263" y="2051"/>
                  </a:cubicBezTo>
                  <a:cubicBezTo>
                    <a:pt x="2381" y="1683"/>
                    <a:pt x="2098" y="1346"/>
                    <a:pt x="1762" y="1346"/>
                  </a:cubicBezTo>
                  <a:cubicBezTo>
                    <a:pt x="1679" y="1346"/>
                    <a:pt x="1593" y="1366"/>
                    <a:pt x="1509" y="1412"/>
                  </a:cubicBezTo>
                  <a:cubicBezTo>
                    <a:pt x="919" y="1789"/>
                    <a:pt x="1050" y="2707"/>
                    <a:pt x="1738" y="2903"/>
                  </a:cubicBezTo>
                  <a:cubicBezTo>
                    <a:pt x="1912" y="2983"/>
                    <a:pt x="2096" y="3021"/>
                    <a:pt x="2278" y="3021"/>
                  </a:cubicBezTo>
                  <a:cubicBezTo>
                    <a:pt x="2733" y="3021"/>
                    <a:pt x="3176" y="2784"/>
                    <a:pt x="3410" y="2362"/>
                  </a:cubicBezTo>
                  <a:cubicBezTo>
                    <a:pt x="3672" y="1821"/>
                    <a:pt x="3623" y="1182"/>
                    <a:pt x="3279" y="674"/>
                  </a:cubicBezTo>
                  <a:cubicBezTo>
                    <a:pt x="2951" y="245"/>
                    <a:pt x="2448" y="0"/>
                    <a:pt x="191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3" name="Google Shape;4073;p5"/>
            <p:cNvSpPr/>
            <p:nvPr/>
          </p:nvSpPr>
          <p:spPr>
            <a:xfrm>
              <a:off x="725405" y="171827"/>
              <a:ext cx="55680" cy="78656"/>
            </a:xfrm>
            <a:custGeom>
              <a:avLst/>
              <a:gdLst/>
              <a:ahLst/>
              <a:cxnLst/>
              <a:rect l="l" t="t" r="r" b="b"/>
              <a:pathLst>
                <a:path w="1706" h="2410" extrusionOk="0">
                  <a:moveTo>
                    <a:pt x="197" y="0"/>
                  </a:moveTo>
                  <a:cubicBezTo>
                    <a:pt x="197" y="164"/>
                    <a:pt x="164" y="328"/>
                    <a:pt x="99" y="475"/>
                  </a:cubicBezTo>
                  <a:cubicBezTo>
                    <a:pt x="1" y="852"/>
                    <a:pt x="312" y="1115"/>
                    <a:pt x="935" y="1393"/>
                  </a:cubicBezTo>
                  <a:cubicBezTo>
                    <a:pt x="1328" y="1606"/>
                    <a:pt x="1590" y="1983"/>
                    <a:pt x="1640" y="2410"/>
                  </a:cubicBezTo>
                  <a:cubicBezTo>
                    <a:pt x="1705" y="393"/>
                    <a:pt x="869" y="328"/>
                    <a:pt x="673" y="328"/>
                  </a:cubicBezTo>
                  <a:cubicBezTo>
                    <a:pt x="656" y="329"/>
                    <a:pt x="639" y="330"/>
                    <a:pt x="624" y="330"/>
                  </a:cubicBezTo>
                  <a:cubicBezTo>
                    <a:pt x="459" y="330"/>
                    <a:pt x="375" y="254"/>
                    <a:pt x="345" y="164"/>
                  </a:cubicBezTo>
                  <a:cubicBezTo>
                    <a:pt x="328" y="66"/>
                    <a:pt x="197" y="0"/>
                    <a:pt x="19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4" name="Google Shape;4074;p5"/>
            <p:cNvSpPr/>
            <p:nvPr/>
          </p:nvSpPr>
          <p:spPr>
            <a:xfrm>
              <a:off x="549391" y="-60356"/>
              <a:ext cx="208684" cy="327419"/>
            </a:xfrm>
            <a:custGeom>
              <a:avLst/>
              <a:gdLst/>
              <a:ahLst/>
              <a:cxnLst/>
              <a:rect l="l" t="t" r="r" b="b"/>
              <a:pathLst>
                <a:path w="6394" h="10032" extrusionOk="0">
                  <a:moveTo>
                    <a:pt x="509" y="2213"/>
                  </a:moveTo>
                  <a:cubicBezTo>
                    <a:pt x="509" y="2213"/>
                    <a:pt x="509" y="2213"/>
                    <a:pt x="509" y="2214"/>
                  </a:cubicBezTo>
                  <a:lnTo>
                    <a:pt x="509" y="2214"/>
                  </a:lnTo>
                  <a:cubicBezTo>
                    <a:pt x="509" y="2213"/>
                    <a:pt x="509" y="2213"/>
                    <a:pt x="509" y="2213"/>
                  </a:cubicBezTo>
                  <a:close/>
                  <a:moveTo>
                    <a:pt x="1148" y="0"/>
                  </a:moveTo>
                  <a:cubicBezTo>
                    <a:pt x="1247" y="115"/>
                    <a:pt x="1247" y="295"/>
                    <a:pt x="1115" y="410"/>
                  </a:cubicBezTo>
                  <a:cubicBezTo>
                    <a:pt x="919" y="574"/>
                    <a:pt x="378" y="1197"/>
                    <a:pt x="771" y="1820"/>
                  </a:cubicBezTo>
                  <a:cubicBezTo>
                    <a:pt x="1214" y="2508"/>
                    <a:pt x="1787" y="2295"/>
                    <a:pt x="2001" y="2869"/>
                  </a:cubicBezTo>
                  <a:cubicBezTo>
                    <a:pt x="2001" y="2869"/>
                    <a:pt x="2066" y="3164"/>
                    <a:pt x="1886" y="3262"/>
                  </a:cubicBezTo>
                  <a:cubicBezTo>
                    <a:pt x="1849" y="3284"/>
                    <a:pt x="1814" y="3293"/>
                    <a:pt x="1781" y="3293"/>
                  </a:cubicBezTo>
                  <a:cubicBezTo>
                    <a:pt x="1639" y="3293"/>
                    <a:pt x="1542" y="3114"/>
                    <a:pt x="1542" y="2967"/>
                  </a:cubicBezTo>
                  <a:cubicBezTo>
                    <a:pt x="1492" y="2656"/>
                    <a:pt x="1247" y="2426"/>
                    <a:pt x="935" y="2377"/>
                  </a:cubicBezTo>
                  <a:cubicBezTo>
                    <a:pt x="558" y="2330"/>
                    <a:pt x="512" y="2223"/>
                    <a:pt x="509" y="2214"/>
                  </a:cubicBezTo>
                  <a:lnTo>
                    <a:pt x="509" y="2214"/>
                  </a:lnTo>
                  <a:cubicBezTo>
                    <a:pt x="558" y="2361"/>
                    <a:pt x="558" y="2508"/>
                    <a:pt x="525" y="2656"/>
                  </a:cubicBezTo>
                  <a:cubicBezTo>
                    <a:pt x="460" y="2787"/>
                    <a:pt x="165" y="3295"/>
                    <a:pt x="738" y="3672"/>
                  </a:cubicBezTo>
                  <a:cubicBezTo>
                    <a:pt x="1296" y="4049"/>
                    <a:pt x="1591" y="3852"/>
                    <a:pt x="1689" y="4491"/>
                  </a:cubicBezTo>
                  <a:cubicBezTo>
                    <a:pt x="1787" y="5131"/>
                    <a:pt x="1853" y="5901"/>
                    <a:pt x="2197" y="6245"/>
                  </a:cubicBezTo>
                  <a:cubicBezTo>
                    <a:pt x="2082" y="6163"/>
                    <a:pt x="1984" y="6065"/>
                    <a:pt x="1919" y="5950"/>
                  </a:cubicBezTo>
                  <a:cubicBezTo>
                    <a:pt x="1766" y="5629"/>
                    <a:pt x="1442" y="5422"/>
                    <a:pt x="1093" y="5422"/>
                  </a:cubicBezTo>
                  <a:cubicBezTo>
                    <a:pt x="1068" y="5422"/>
                    <a:pt x="1043" y="5424"/>
                    <a:pt x="1017" y="5426"/>
                  </a:cubicBezTo>
                  <a:cubicBezTo>
                    <a:pt x="974" y="5428"/>
                    <a:pt x="934" y="5429"/>
                    <a:pt x="896" y="5429"/>
                  </a:cubicBezTo>
                  <a:cubicBezTo>
                    <a:pt x="434" y="5429"/>
                    <a:pt x="374" y="5252"/>
                    <a:pt x="329" y="5131"/>
                  </a:cubicBezTo>
                  <a:lnTo>
                    <a:pt x="329" y="5131"/>
                  </a:lnTo>
                  <a:cubicBezTo>
                    <a:pt x="329" y="5131"/>
                    <a:pt x="1" y="6114"/>
                    <a:pt x="935" y="6606"/>
                  </a:cubicBezTo>
                  <a:cubicBezTo>
                    <a:pt x="1886" y="7098"/>
                    <a:pt x="1804" y="6737"/>
                    <a:pt x="3099" y="7786"/>
                  </a:cubicBezTo>
                  <a:cubicBezTo>
                    <a:pt x="4119" y="8645"/>
                    <a:pt x="4339" y="8687"/>
                    <a:pt x="4344" y="8688"/>
                  </a:cubicBezTo>
                  <a:lnTo>
                    <a:pt x="4344" y="8688"/>
                  </a:lnTo>
                  <a:cubicBezTo>
                    <a:pt x="4319" y="8683"/>
                    <a:pt x="4293" y="8681"/>
                    <a:pt x="4268" y="8681"/>
                  </a:cubicBezTo>
                  <a:cubicBezTo>
                    <a:pt x="4095" y="8681"/>
                    <a:pt x="3922" y="8774"/>
                    <a:pt x="3836" y="8917"/>
                  </a:cubicBezTo>
                  <a:cubicBezTo>
                    <a:pt x="3623" y="9229"/>
                    <a:pt x="3738" y="9638"/>
                    <a:pt x="4066" y="9802"/>
                  </a:cubicBezTo>
                  <a:cubicBezTo>
                    <a:pt x="4066" y="9802"/>
                    <a:pt x="3951" y="9589"/>
                    <a:pt x="4148" y="9573"/>
                  </a:cubicBezTo>
                  <a:cubicBezTo>
                    <a:pt x="4154" y="9572"/>
                    <a:pt x="4161" y="9572"/>
                    <a:pt x="4167" y="9572"/>
                  </a:cubicBezTo>
                  <a:cubicBezTo>
                    <a:pt x="4290" y="9572"/>
                    <a:pt x="4432" y="9662"/>
                    <a:pt x="4592" y="9662"/>
                  </a:cubicBezTo>
                  <a:cubicBezTo>
                    <a:pt x="4684" y="9662"/>
                    <a:pt x="4782" y="9632"/>
                    <a:pt x="4885" y="9540"/>
                  </a:cubicBezTo>
                  <a:cubicBezTo>
                    <a:pt x="5005" y="9421"/>
                    <a:pt x="5199" y="9322"/>
                    <a:pt x="5425" y="9322"/>
                  </a:cubicBezTo>
                  <a:cubicBezTo>
                    <a:pt x="5727" y="9322"/>
                    <a:pt x="6084" y="9498"/>
                    <a:pt x="6393" y="10032"/>
                  </a:cubicBezTo>
                  <a:cubicBezTo>
                    <a:pt x="6393" y="10032"/>
                    <a:pt x="6164" y="9212"/>
                    <a:pt x="4836" y="8688"/>
                  </a:cubicBezTo>
                  <a:cubicBezTo>
                    <a:pt x="3132" y="7966"/>
                    <a:pt x="2050" y="6262"/>
                    <a:pt x="2132" y="4409"/>
                  </a:cubicBezTo>
                  <a:cubicBezTo>
                    <a:pt x="2230" y="2180"/>
                    <a:pt x="3525" y="656"/>
                    <a:pt x="11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5" name="Google Shape;4075;p5"/>
            <p:cNvSpPr/>
            <p:nvPr/>
          </p:nvSpPr>
          <p:spPr>
            <a:xfrm>
              <a:off x="610391" y="-143581"/>
              <a:ext cx="89916" cy="350723"/>
            </a:xfrm>
            <a:custGeom>
              <a:avLst/>
              <a:gdLst/>
              <a:ahLst/>
              <a:cxnLst/>
              <a:rect l="l" t="t" r="r" b="b"/>
              <a:pathLst>
                <a:path w="2755" h="10746" extrusionOk="0">
                  <a:moveTo>
                    <a:pt x="1293" y="1"/>
                  </a:moveTo>
                  <a:cubicBezTo>
                    <a:pt x="711" y="1"/>
                    <a:pt x="161" y="375"/>
                    <a:pt x="99" y="895"/>
                  </a:cubicBezTo>
                  <a:cubicBezTo>
                    <a:pt x="0" y="1419"/>
                    <a:pt x="377" y="1911"/>
                    <a:pt x="902" y="1960"/>
                  </a:cubicBezTo>
                  <a:lnTo>
                    <a:pt x="1049" y="1960"/>
                  </a:lnTo>
                  <a:cubicBezTo>
                    <a:pt x="1574" y="1927"/>
                    <a:pt x="1836" y="1321"/>
                    <a:pt x="1640" y="1075"/>
                  </a:cubicBezTo>
                  <a:cubicBezTo>
                    <a:pt x="1561" y="955"/>
                    <a:pt x="1441" y="901"/>
                    <a:pt x="1322" y="901"/>
                  </a:cubicBezTo>
                  <a:cubicBezTo>
                    <a:pt x="1116" y="901"/>
                    <a:pt x="914" y="1062"/>
                    <a:pt x="935" y="1321"/>
                  </a:cubicBezTo>
                  <a:cubicBezTo>
                    <a:pt x="951" y="1632"/>
                    <a:pt x="1295" y="1616"/>
                    <a:pt x="1344" y="1649"/>
                  </a:cubicBezTo>
                  <a:cubicBezTo>
                    <a:pt x="1377" y="1682"/>
                    <a:pt x="1344" y="1747"/>
                    <a:pt x="1344" y="1747"/>
                  </a:cubicBezTo>
                  <a:cubicBezTo>
                    <a:pt x="1295" y="1813"/>
                    <a:pt x="1230" y="1862"/>
                    <a:pt x="1164" y="1895"/>
                  </a:cubicBezTo>
                  <a:cubicBezTo>
                    <a:pt x="1148" y="1895"/>
                    <a:pt x="1131" y="1911"/>
                    <a:pt x="1099" y="1911"/>
                  </a:cubicBezTo>
                  <a:cubicBezTo>
                    <a:pt x="1065" y="1915"/>
                    <a:pt x="1032" y="1917"/>
                    <a:pt x="999" y="1917"/>
                  </a:cubicBezTo>
                  <a:cubicBezTo>
                    <a:pt x="473" y="1917"/>
                    <a:pt x="73" y="1436"/>
                    <a:pt x="181" y="911"/>
                  </a:cubicBezTo>
                  <a:cubicBezTo>
                    <a:pt x="252" y="439"/>
                    <a:pt x="748" y="115"/>
                    <a:pt x="1265" y="115"/>
                  </a:cubicBezTo>
                  <a:cubicBezTo>
                    <a:pt x="1574" y="115"/>
                    <a:pt x="1892" y="231"/>
                    <a:pt x="2131" y="501"/>
                  </a:cubicBezTo>
                  <a:cubicBezTo>
                    <a:pt x="2443" y="911"/>
                    <a:pt x="2590" y="1436"/>
                    <a:pt x="2541" y="1944"/>
                  </a:cubicBezTo>
                  <a:cubicBezTo>
                    <a:pt x="2525" y="2452"/>
                    <a:pt x="2410" y="2960"/>
                    <a:pt x="2230" y="3435"/>
                  </a:cubicBezTo>
                  <a:cubicBezTo>
                    <a:pt x="1410" y="5468"/>
                    <a:pt x="541" y="7500"/>
                    <a:pt x="1148" y="8976"/>
                  </a:cubicBezTo>
                  <a:cubicBezTo>
                    <a:pt x="1426" y="9730"/>
                    <a:pt x="1967" y="10352"/>
                    <a:pt x="2672" y="10746"/>
                  </a:cubicBezTo>
                  <a:cubicBezTo>
                    <a:pt x="2000" y="10336"/>
                    <a:pt x="1492" y="9697"/>
                    <a:pt x="1230" y="8943"/>
                  </a:cubicBezTo>
                  <a:cubicBezTo>
                    <a:pt x="689" y="7500"/>
                    <a:pt x="1558" y="5550"/>
                    <a:pt x="2410" y="3501"/>
                  </a:cubicBezTo>
                  <a:cubicBezTo>
                    <a:pt x="2590" y="3009"/>
                    <a:pt x="2689" y="2485"/>
                    <a:pt x="2721" y="1960"/>
                  </a:cubicBezTo>
                  <a:cubicBezTo>
                    <a:pt x="2754" y="1403"/>
                    <a:pt x="2574" y="846"/>
                    <a:pt x="2246" y="419"/>
                  </a:cubicBezTo>
                  <a:cubicBezTo>
                    <a:pt x="1976" y="125"/>
                    <a:pt x="1629" y="1"/>
                    <a:pt x="12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6" name="Google Shape;4076;p5"/>
            <p:cNvSpPr/>
            <p:nvPr/>
          </p:nvSpPr>
          <p:spPr>
            <a:xfrm>
              <a:off x="721652" y="-41654"/>
              <a:ext cx="123631" cy="122554"/>
            </a:xfrm>
            <a:custGeom>
              <a:avLst/>
              <a:gdLst/>
              <a:ahLst/>
              <a:cxnLst/>
              <a:rect l="l" t="t" r="r" b="b"/>
              <a:pathLst>
                <a:path w="3788" h="3755" extrusionOk="0">
                  <a:moveTo>
                    <a:pt x="525" y="1"/>
                  </a:moveTo>
                  <a:lnTo>
                    <a:pt x="525" y="1"/>
                  </a:lnTo>
                  <a:cubicBezTo>
                    <a:pt x="525" y="1"/>
                    <a:pt x="279" y="83"/>
                    <a:pt x="148" y="673"/>
                  </a:cubicBezTo>
                  <a:cubicBezTo>
                    <a:pt x="1" y="1279"/>
                    <a:pt x="279" y="1493"/>
                    <a:pt x="1050" y="1870"/>
                  </a:cubicBezTo>
                  <a:cubicBezTo>
                    <a:pt x="1837" y="2230"/>
                    <a:pt x="1869" y="3509"/>
                    <a:pt x="1869" y="3509"/>
                  </a:cubicBezTo>
                  <a:lnTo>
                    <a:pt x="1902" y="3755"/>
                  </a:lnTo>
                  <a:lnTo>
                    <a:pt x="1919" y="3509"/>
                  </a:lnTo>
                  <a:cubicBezTo>
                    <a:pt x="1919" y="3509"/>
                    <a:pt x="1951" y="2230"/>
                    <a:pt x="2738" y="1870"/>
                  </a:cubicBezTo>
                  <a:cubicBezTo>
                    <a:pt x="3525" y="1509"/>
                    <a:pt x="3787" y="1279"/>
                    <a:pt x="3656" y="673"/>
                  </a:cubicBezTo>
                  <a:cubicBezTo>
                    <a:pt x="3509" y="83"/>
                    <a:pt x="3279" y="1"/>
                    <a:pt x="3279" y="1"/>
                  </a:cubicBezTo>
                  <a:lnTo>
                    <a:pt x="3279" y="1"/>
                  </a:lnTo>
                  <a:cubicBezTo>
                    <a:pt x="3279" y="1"/>
                    <a:pt x="3293" y="268"/>
                    <a:pt x="3112" y="268"/>
                  </a:cubicBezTo>
                  <a:cubicBezTo>
                    <a:pt x="3098" y="268"/>
                    <a:pt x="3083" y="267"/>
                    <a:pt x="3066" y="263"/>
                  </a:cubicBezTo>
                  <a:cubicBezTo>
                    <a:pt x="2958" y="240"/>
                    <a:pt x="2813" y="181"/>
                    <a:pt x="2679" y="181"/>
                  </a:cubicBezTo>
                  <a:cubicBezTo>
                    <a:pt x="2528" y="181"/>
                    <a:pt x="2389" y="256"/>
                    <a:pt x="2328" y="542"/>
                  </a:cubicBezTo>
                  <a:cubicBezTo>
                    <a:pt x="2202" y="1077"/>
                    <a:pt x="2152" y="1643"/>
                    <a:pt x="1945" y="1643"/>
                  </a:cubicBezTo>
                  <a:cubicBezTo>
                    <a:pt x="1936" y="1643"/>
                    <a:pt x="1928" y="1642"/>
                    <a:pt x="1919" y="1640"/>
                  </a:cubicBezTo>
                  <a:lnTo>
                    <a:pt x="1869" y="1640"/>
                  </a:lnTo>
                  <a:cubicBezTo>
                    <a:pt x="1860" y="1642"/>
                    <a:pt x="1852" y="1643"/>
                    <a:pt x="1843" y="1643"/>
                  </a:cubicBezTo>
                  <a:cubicBezTo>
                    <a:pt x="1636" y="1643"/>
                    <a:pt x="1586" y="1077"/>
                    <a:pt x="1460" y="542"/>
                  </a:cubicBezTo>
                  <a:cubicBezTo>
                    <a:pt x="1390" y="256"/>
                    <a:pt x="1252" y="181"/>
                    <a:pt x="1103" y="181"/>
                  </a:cubicBezTo>
                  <a:cubicBezTo>
                    <a:pt x="971" y="181"/>
                    <a:pt x="830" y="240"/>
                    <a:pt x="722" y="263"/>
                  </a:cubicBezTo>
                  <a:cubicBezTo>
                    <a:pt x="701" y="269"/>
                    <a:pt x="682" y="272"/>
                    <a:pt x="666" y="272"/>
                  </a:cubicBezTo>
                  <a:cubicBezTo>
                    <a:pt x="498" y="272"/>
                    <a:pt x="525" y="1"/>
                    <a:pt x="5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7" name="Google Shape;4077;p5"/>
            <p:cNvSpPr/>
            <p:nvPr/>
          </p:nvSpPr>
          <p:spPr>
            <a:xfrm>
              <a:off x="692246" y="-157191"/>
              <a:ext cx="90961" cy="266453"/>
            </a:xfrm>
            <a:custGeom>
              <a:avLst/>
              <a:gdLst/>
              <a:ahLst/>
              <a:cxnLst/>
              <a:rect l="l" t="t" r="r" b="b"/>
              <a:pathLst>
                <a:path w="2787" h="8164" extrusionOk="0">
                  <a:moveTo>
                    <a:pt x="2082" y="0"/>
                  </a:moveTo>
                  <a:lnTo>
                    <a:pt x="2082" y="0"/>
                  </a:lnTo>
                  <a:cubicBezTo>
                    <a:pt x="2377" y="984"/>
                    <a:pt x="1312" y="1230"/>
                    <a:pt x="689" y="2377"/>
                  </a:cubicBezTo>
                  <a:cubicBezTo>
                    <a:pt x="590" y="2541"/>
                    <a:pt x="508" y="2738"/>
                    <a:pt x="443" y="2934"/>
                  </a:cubicBezTo>
                  <a:cubicBezTo>
                    <a:pt x="0" y="4295"/>
                    <a:pt x="263" y="5246"/>
                    <a:pt x="1574" y="6147"/>
                  </a:cubicBezTo>
                  <a:cubicBezTo>
                    <a:pt x="2705" y="6950"/>
                    <a:pt x="2770" y="8016"/>
                    <a:pt x="2770" y="8163"/>
                  </a:cubicBezTo>
                  <a:cubicBezTo>
                    <a:pt x="2787" y="7672"/>
                    <a:pt x="2623" y="7180"/>
                    <a:pt x="2328" y="6770"/>
                  </a:cubicBezTo>
                  <a:cubicBezTo>
                    <a:pt x="2033" y="6344"/>
                    <a:pt x="1623" y="6082"/>
                    <a:pt x="1049" y="5590"/>
                  </a:cubicBezTo>
                  <a:cubicBezTo>
                    <a:pt x="869" y="5426"/>
                    <a:pt x="738" y="5229"/>
                    <a:pt x="656" y="5000"/>
                  </a:cubicBezTo>
                  <a:cubicBezTo>
                    <a:pt x="312" y="4164"/>
                    <a:pt x="984" y="3295"/>
                    <a:pt x="1312" y="2918"/>
                  </a:cubicBezTo>
                  <a:cubicBezTo>
                    <a:pt x="1459" y="2754"/>
                    <a:pt x="1656" y="2574"/>
                    <a:pt x="1852" y="2377"/>
                  </a:cubicBezTo>
                  <a:cubicBezTo>
                    <a:pt x="2229" y="2033"/>
                    <a:pt x="2475" y="1590"/>
                    <a:pt x="2574" y="1082"/>
                  </a:cubicBezTo>
                  <a:cubicBezTo>
                    <a:pt x="2721" y="197"/>
                    <a:pt x="2082" y="0"/>
                    <a:pt x="208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8" name="Google Shape;4078;p5"/>
            <p:cNvSpPr/>
            <p:nvPr/>
          </p:nvSpPr>
          <p:spPr>
            <a:xfrm>
              <a:off x="-4826" y="1340250"/>
              <a:ext cx="47096" cy="36750"/>
            </a:xfrm>
            <a:custGeom>
              <a:avLst/>
              <a:gdLst/>
              <a:ahLst/>
              <a:cxnLst/>
              <a:rect l="l" t="t" r="r" b="b"/>
              <a:pathLst>
                <a:path w="1443" h="1126" extrusionOk="0">
                  <a:moveTo>
                    <a:pt x="475" y="1"/>
                  </a:moveTo>
                  <a:cubicBezTo>
                    <a:pt x="427" y="1"/>
                    <a:pt x="377" y="10"/>
                    <a:pt x="328" y="31"/>
                  </a:cubicBezTo>
                  <a:cubicBezTo>
                    <a:pt x="99" y="146"/>
                    <a:pt x="0" y="425"/>
                    <a:pt x="99" y="654"/>
                  </a:cubicBezTo>
                  <a:cubicBezTo>
                    <a:pt x="181" y="867"/>
                    <a:pt x="361" y="1015"/>
                    <a:pt x="574" y="1080"/>
                  </a:cubicBezTo>
                  <a:cubicBezTo>
                    <a:pt x="652" y="1110"/>
                    <a:pt x="735" y="1125"/>
                    <a:pt x="818" y="1125"/>
                  </a:cubicBezTo>
                  <a:cubicBezTo>
                    <a:pt x="961" y="1125"/>
                    <a:pt x="1105" y="1081"/>
                    <a:pt x="1230" y="998"/>
                  </a:cubicBezTo>
                  <a:cubicBezTo>
                    <a:pt x="1361" y="884"/>
                    <a:pt x="1443" y="703"/>
                    <a:pt x="1443" y="507"/>
                  </a:cubicBezTo>
                  <a:lnTo>
                    <a:pt x="1443" y="507"/>
                  </a:lnTo>
                  <a:cubicBezTo>
                    <a:pt x="1443" y="507"/>
                    <a:pt x="1124" y="902"/>
                    <a:pt x="763" y="902"/>
                  </a:cubicBezTo>
                  <a:cubicBezTo>
                    <a:pt x="749" y="902"/>
                    <a:pt x="736" y="901"/>
                    <a:pt x="722" y="900"/>
                  </a:cubicBezTo>
                  <a:cubicBezTo>
                    <a:pt x="148" y="834"/>
                    <a:pt x="66" y="261"/>
                    <a:pt x="345" y="113"/>
                  </a:cubicBezTo>
                  <a:cubicBezTo>
                    <a:pt x="388" y="85"/>
                    <a:pt x="435" y="71"/>
                    <a:pt x="481" y="71"/>
                  </a:cubicBezTo>
                  <a:cubicBezTo>
                    <a:pt x="593" y="71"/>
                    <a:pt x="698" y="150"/>
                    <a:pt x="722" y="277"/>
                  </a:cubicBezTo>
                  <a:cubicBezTo>
                    <a:pt x="733" y="389"/>
                    <a:pt x="645" y="455"/>
                    <a:pt x="594" y="455"/>
                  </a:cubicBezTo>
                  <a:cubicBezTo>
                    <a:pt x="569" y="455"/>
                    <a:pt x="552" y="440"/>
                    <a:pt x="558" y="408"/>
                  </a:cubicBezTo>
                  <a:cubicBezTo>
                    <a:pt x="582" y="335"/>
                    <a:pt x="542" y="270"/>
                    <a:pt x="472" y="270"/>
                  </a:cubicBezTo>
                  <a:cubicBezTo>
                    <a:pt x="449" y="270"/>
                    <a:pt x="422" y="277"/>
                    <a:pt x="394" y="294"/>
                  </a:cubicBezTo>
                  <a:cubicBezTo>
                    <a:pt x="263" y="359"/>
                    <a:pt x="394" y="523"/>
                    <a:pt x="394" y="523"/>
                  </a:cubicBezTo>
                  <a:cubicBezTo>
                    <a:pt x="442" y="567"/>
                    <a:pt x="499" y="586"/>
                    <a:pt x="556" y="586"/>
                  </a:cubicBezTo>
                  <a:cubicBezTo>
                    <a:pt x="690" y="586"/>
                    <a:pt x="820" y="476"/>
                    <a:pt x="820" y="326"/>
                  </a:cubicBezTo>
                  <a:cubicBezTo>
                    <a:pt x="807" y="133"/>
                    <a:pt x="652" y="1"/>
                    <a:pt x="47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079" name="Google Shape;4079;p5"/>
          <p:cNvSpPr txBox="1">
            <a:spLocks noGrp="1"/>
          </p:cNvSpPr>
          <p:nvPr>
            <p:ph type="title"/>
          </p:nvPr>
        </p:nvSpPr>
        <p:spPr>
          <a:xfrm>
            <a:off x="1068100" y="1210043"/>
            <a:ext cx="7047300" cy="482400"/>
          </a:xfrm>
          <a:prstGeom prst="rect">
            <a:avLst/>
          </a:prstGeom>
        </p:spPr>
        <p:txBody>
          <a:bodyPr spcFirstLastPara="1" wrap="square" lIns="91425" tIns="91425" rIns="91425" bIns="91425" anchor="b" anchorCtr="0">
            <a:noAutofit/>
          </a:bodyPr>
          <a:lstStyle>
            <a:lvl1pPr lvl="0" rtl="0">
              <a:spcBef>
                <a:spcPts val="0"/>
              </a:spcBef>
              <a:spcAft>
                <a:spcPts val="0"/>
              </a:spcAft>
              <a:buSzPts val="2800"/>
              <a:buNone/>
              <a:defRPr/>
            </a:lvl1pPr>
            <a:lvl2pPr lvl="1" rtl="0">
              <a:spcBef>
                <a:spcPts val="0"/>
              </a:spcBef>
              <a:spcAft>
                <a:spcPts val="0"/>
              </a:spcAft>
              <a:buClr>
                <a:schemeClr val="accent1"/>
              </a:buClr>
              <a:buSzPts val="2800"/>
              <a:buNone/>
              <a:defRPr>
                <a:solidFill>
                  <a:schemeClr val="accent1"/>
                </a:solidFill>
              </a:defRPr>
            </a:lvl2pPr>
            <a:lvl3pPr lvl="2" rtl="0">
              <a:spcBef>
                <a:spcPts val="0"/>
              </a:spcBef>
              <a:spcAft>
                <a:spcPts val="0"/>
              </a:spcAft>
              <a:buClr>
                <a:schemeClr val="accent1"/>
              </a:buClr>
              <a:buSzPts val="2800"/>
              <a:buNone/>
              <a:defRPr>
                <a:solidFill>
                  <a:schemeClr val="accent1"/>
                </a:solidFill>
              </a:defRPr>
            </a:lvl3pPr>
            <a:lvl4pPr lvl="3" rtl="0">
              <a:spcBef>
                <a:spcPts val="0"/>
              </a:spcBef>
              <a:spcAft>
                <a:spcPts val="0"/>
              </a:spcAft>
              <a:buClr>
                <a:schemeClr val="accent1"/>
              </a:buClr>
              <a:buSzPts val="2800"/>
              <a:buNone/>
              <a:defRPr>
                <a:solidFill>
                  <a:schemeClr val="accent1"/>
                </a:solidFill>
              </a:defRPr>
            </a:lvl4pPr>
            <a:lvl5pPr lvl="4" rtl="0">
              <a:spcBef>
                <a:spcPts val="0"/>
              </a:spcBef>
              <a:spcAft>
                <a:spcPts val="0"/>
              </a:spcAft>
              <a:buClr>
                <a:schemeClr val="accent1"/>
              </a:buClr>
              <a:buSzPts val="2800"/>
              <a:buNone/>
              <a:defRPr>
                <a:solidFill>
                  <a:schemeClr val="accent1"/>
                </a:solidFill>
              </a:defRPr>
            </a:lvl5pPr>
            <a:lvl6pPr lvl="5" rtl="0">
              <a:spcBef>
                <a:spcPts val="0"/>
              </a:spcBef>
              <a:spcAft>
                <a:spcPts val="0"/>
              </a:spcAft>
              <a:buClr>
                <a:schemeClr val="accent1"/>
              </a:buClr>
              <a:buSzPts val="2800"/>
              <a:buNone/>
              <a:defRPr>
                <a:solidFill>
                  <a:schemeClr val="accent1"/>
                </a:solidFill>
              </a:defRPr>
            </a:lvl6pPr>
            <a:lvl7pPr lvl="6" rtl="0">
              <a:spcBef>
                <a:spcPts val="0"/>
              </a:spcBef>
              <a:spcAft>
                <a:spcPts val="0"/>
              </a:spcAft>
              <a:buClr>
                <a:schemeClr val="accent1"/>
              </a:buClr>
              <a:buSzPts val="2800"/>
              <a:buNone/>
              <a:defRPr>
                <a:solidFill>
                  <a:schemeClr val="accent1"/>
                </a:solidFill>
              </a:defRPr>
            </a:lvl7pPr>
            <a:lvl8pPr lvl="7" rtl="0">
              <a:spcBef>
                <a:spcPts val="0"/>
              </a:spcBef>
              <a:spcAft>
                <a:spcPts val="0"/>
              </a:spcAft>
              <a:buClr>
                <a:schemeClr val="accent1"/>
              </a:buClr>
              <a:buSzPts val="2800"/>
              <a:buNone/>
              <a:defRPr>
                <a:solidFill>
                  <a:schemeClr val="accent1"/>
                </a:solidFill>
              </a:defRPr>
            </a:lvl8pPr>
            <a:lvl9pPr lvl="8" rtl="0">
              <a:spcBef>
                <a:spcPts val="0"/>
              </a:spcBef>
              <a:spcAft>
                <a:spcPts val="0"/>
              </a:spcAft>
              <a:buClr>
                <a:schemeClr val="accent1"/>
              </a:buClr>
              <a:buSzPts val="2800"/>
              <a:buNone/>
              <a:defRPr>
                <a:solidFill>
                  <a:schemeClr val="accent1"/>
                </a:solidFill>
              </a:defRPr>
            </a:lvl9pPr>
          </a:lstStyle>
          <a:p>
            <a:endParaRPr/>
          </a:p>
        </p:txBody>
      </p:sp>
      <p:sp>
        <p:nvSpPr>
          <p:cNvPr id="4080" name="Google Shape;4080;p5"/>
          <p:cNvSpPr txBox="1">
            <a:spLocks noGrp="1"/>
          </p:cNvSpPr>
          <p:nvPr>
            <p:ph type="subTitle" idx="1"/>
          </p:nvPr>
        </p:nvSpPr>
        <p:spPr>
          <a:xfrm>
            <a:off x="1066800" y="1847825"/>
            <a:ext cx="3398400" cy="647100"/>
          </a:xfrm>
          <a:prstGeom prst="rect">
            <a:avLst/>
          </a:prstGeom>
        </p:spPr>
        <p:txBody>
          <a:bodyPr spcFirstLastPara="1" wrap="square" lIns="91425" tIns="91425" rIns="91425" bIns="91425" anchor="b" anchorCtr="0">
            <a:noAutofit/>
          </a:bodyPr>
          <a:lstStyle>
            <a:lvl1pPr lvl="0" rtl="0">
              <a:spcBef>
                <a:spcPts val="0"/>
              </a:spcBef>
              <a:spcAft>
                <a:spcPts val="0"/>
              </a:spcAft>
              <a:buNone/>
              <a:defRPr sz="1800"/>
            </a:lvl1pPr>
            <a:lvl2pPr lvl="1" rtl="0">
              <a:spcBef>
                <a:spcPts val="1600"/>
              </a:spcBef>
              <a:spcAft>
                <a:spcPts val="0"/>
              </a:spcAft>
              <a:buNone/>
              <a:defRPr/>
            </a:lvl2pPr>
            <a:lvl3pPr lvl="2" rtl="0">
              <a:spcBef>
                <a:spcPts val="1600"/>
              </a:spcBef>
              <a:spcAft>
                <a:spcPts val="0"/>
              </a:spcAft>
              <a:buNone/>
              <a:defRPr/>
            </a:lvl3pPr>
            <a:lvl4pPr lvl="3" rtl="0">
              <a:spcBef>
                <a:spcPts val="1600"/>
              </a:spcBef>
              <a:spcAft>
                <a:spcPts val="0"/>
              </a:spcAft>
              <a:buNone/>
              <a:defRPr/>
            </a:lvl4pPr>
            <a:lvl5pPr lvl="4" rtl="0">
              <a:spcBef>
                <a:spcPts val="1600"/>
              </a:spcBef>
              <a:spcAft>
                <a:spcPts val="0"/>
              </a:spcAft>
              <a:buNone/>
              <a:defRPr/>
            </a:lvl5pPr>
            <a:lvl6pPr lvl="5" rtl="0">
              <a:spcBef>
                <a:spcPts val="1600"/>
              </a:spcBef>
              <a:spcAft>
                <a:spcPts val="0"/>
              </a:spcAft>
              <a:buNone/>
              <a:defRPr/>
            </a:lvl6pPr>
            <a:lvl7pPr lvl="6" rtl="0">
              <a:spcBef>
                <a:spcPts val="1600"/>
              </a:spcBef>
              <a:spcAft>
                <a:spcPts val="0"/>
              </a:spcAft>
              <a:buNone/>
              <a:defRPr/>
            </a:lvl7pPr>
            <a:lvl8pPr lvl="7" rtl="0">
              <a:spcBef>
                <a:spcPts val="1600"/>
              </a:spcBef>
              <a:spcAft>
                <a:spcPts val="0"/>
              </a:spcAft>
              <a:buNone/>
              <a:defRPr/>
            </a:lvl8pPr>
            <a:lvl9pPr lvl="8" rtl="0">
              <a:spcBef>
                <a:spcPts val="1600"/>
              </a:spcBef>
              <a:spcAft>
                <a:spcPts val="1600"/>
              </a:spcAft>
              <a:buNone/>
              <a:defRPr/>
            </a:lvl9pPr>
          </a:lstStyle>
          <a:p>
            <a:endParaRPr/>
          </a:p>
        </p:txBody>
      </p:sp>
      <p:sp>
        <p:nvSpPr>
          <p:cNvPr id="4081" name="Google Shape;4081;p5"/>
          <p:cNvSpPr txBox="1">
            <a:spLocks noGrp="1"/>
          </p:cNvSpPr>
          <p:nvPr>
            <p:ph type="subTitle" idx="2"/>
          </p:nvPr>
        </p:nvSpPr>
        <p:spPr>
          <a:xfrm>
            <a:off x="4811275" y="1847825"/>
            <a:ext cx="3398400" cy="647100"/>
          </a:xfrm>
          <a:prstGeom prst="rect">
            <a:avLst/>
          </a:prstGeom>
        </p:spPr>
        <p:txBody>
          <a:bodyPr spcFirstLastPara="1" wrap="square" lIns="91425" tIns="91425" rIns="91425" bIns="91425" anchor="b" anchorCtr="0">
            <a:noAutofit/>
          </a:bodyPr>
          <a:lstStyle>
            <a:lvl1pPr lvl="0" rtl="0">
              <a:spcBef>
                <a:spcPts val="0"/>
              </a:spcBef>
              <a:spcAft>
                <a:spcPts val="0"/>
              </a:spcAft>
              <a:buNone/>
              <a:defRPr sz="1800"/>
            </a:lvl1pPr>
            <a:lvl2pPr lvl="1" rtl="0">
              <a:spcBef>
                <a:spcPts val="1600"/>
              </a:spcBef>
              <a:spcAft>
                <a:spcPts val="0"/>
              </a:spcAft>
              <a:buNone/>
              <a:defRPr/>
            </a:lvl2pPr>
            <a:lvl3pPr lvl="2" rtl="0">
              <a:spcBef>
                <a:spcPts val="1600"/>
              </a:spcBef>
              <a:spcAft>
                <a:spcPts val="0"/>
              </a:spcAft>
              <a:buNone/>
              <a:defRPr/>
            </a:lvl3pPr>
            <a:lvl4pPr lvl="3" rtl="0">
              <a:spcBef>
                <a:spcPts val="1600"/>
              </a:spcBef>
              <a:spcAft>
                <a:spcPts val="0"/>
              </a:spcAft>
              <a:buNone/>
              <a:defRPr/>
            </a:lvl4pPr>
            <a:lvl5pPr lvl="4" rtl="0">
              <a:spcBef>
                <a:spcPts val="1600"/>
              </a:spcBef>
              <a:spcAft>
                <a:spcPts val="0"/>
              </a:spcAft>
              <a:buNone/>
              <a:defRPr/>
            </a:lvl5pPr>
            <a:lvl6pPr lvl="5" rtl="0">
              <a:spcBef>
                <a:spcPts val="1600"/>
              </a:spcBef>
              <a:spcAft>
                <a:spcPts val="0"/>
              </a:spcAft>
              <a:buNone/>
              <a:defRPr/>
            </a:lvl6pPr>
            <a:lvl7pPr lvl="6" rtl="0">
              <a:spcBef>
                <a:spcPts val="1600"/>
              </a:spcBef>
              <a:spcAft>
                <a:spcPts val="0"/>
              </a:spcAft>
              <a:buNone/>
              <a:defRPr/>
            </a:lvl7pPr>
            <a:lvl8pPr lvl="7" rtl="0">
              <a:spcBef>
                <a:spcPts val="1600"/>
              </a:spcBef>
              <a:spcAft>
                <a:spcPts val="0"/>
              </a:spcAft>
              <a:buNone/>
              <a:defRPr/>
            </a:lvl8pPr>
            <a:lvl9pPr lvl="8" rtl="0">
              <a:spcBef>
                <a:spcPts val="1600"/>
              </a:spcBef>
              <a:spcAft>
                <a:spcPts val="1600"/>
              </a:spcAft>
              <a:buNone/>
              <a:defRPr/>
            </a:lvl9pPr>
          </a:lstStyle>
          <a:p>
            <a:endParaRPr/>
          </a:p>
        </p:txBody>
      </p:sp>
      <p:sp>
        <p:nvSpPr>
          <p:cNvPr id="4082" name="Google Shape;4082;p5"/>
          <p:cNvSpPr txBox="1">
            <a:spLocks noGrp="1"/>
          </p:cNvSpPr>
          <p:nvPr>
            <p:ph type="subTitle" idx="3"/>
          </p:nvPr>
        </p:nvSpPr>
        <p:spPr>
          <a:xfrm>
            <a:off x="1066800" y="2489423"/>
            <a:ext cx="2818800" cy="989700"/>
          </a:xfrm>
          <a:prstGeom prst="rect">
            <a:avLst/>
          </a:prstGeom>
        </p:spPr>
        <p:txBody>
          <a:bodyPr spcFirstLastPara="1" wrap="square" lIns="91425" tIns="91425" rIns="91425" bIns="91425" anchor="t" anchorCtr="0">
            <a:noAutofit/>
          </a:bodyPr>
          <a:lstStyle>
            <a:lvl1pPr lvl="0" rtl="0">
              <a:spcBef>
                <a:spcPts val="0"/>
              </a:spcBef>
              <a:spcAft>
                <a:spcPts val="0"/>
              </a:spcAft>
              <a:buNone/>
              <a:defRPr sz="1400"/>
            </a:lvl1pPr>
            <a:lvl2pPr lvl="1" rtl="0">
              <a:spcBef>
                <a:spcPts val="1600"/>
              </a:spcBef>
              <a:spcAft>
                <a:spcPts val="0"/>
              </a:spcAft>
              <a:buNone/>
              <a:defRPr sz="1400"/>
            </a:lvl2pPr>
            <a:lvl3pPr lvl="2" rtl="0">
              <a:spcBef>
                <a:spcPts val="1600"/>
              </a:spcBef>
              <a:spcAft>
                <a:spcPts val="0"/>
              </a:spcAft>
              <a:buNone/>
              <a:defRPr sz="1400"/>
            </a:lvl3pPr>
            <a:lvl4pPr lvl="3" rtl="0">
              <a:spcBef>
                <a:spcPts val="1600"/>
              </a:spcBef>
              <a:spcAft>
                <a:spcPts val="0"/>
              </a:spcAft>
              <a:buNone/>
              <a:defRPr sz="1400"/>
            </a:lvl4pPr>
            <a:lvl5pPr lvl="4" rtl="0">
              <a:spcBef>
                <a:spcPts val="1600"/>
              </a:spcBef>
              <a:spcAft>
                <a:spcPts val="0"/>
              </a:spcAft>
              <a:buNone/>
              <a:defRPr sz="1400"/>
            </a:lvl5pPr>
            <a:lvl6pPr lvl="5" rtl="0">
              <a:spcBef>
                <a:spcPts val="1600"/>
              </a:spcBef>
              <a:spcAft>
                <a:spcPts val="0"/>
              </a:spcAft>
              <a:buNone/>
              <a:defRPr sz="1400"/>
            </a:lvl6pPr>
            <a:lvl7pPr lvl="6" rtl="0">
              <a:spcBef>
                <a:spcPts val="1600"/>
              </a:spcBef>
              <a:spcAft>
                <a:spcPts val="0"/>
              </a:spcAft>
              <a:buNone/>
              <a:defRPr sz="1400"/>
            </a:lvl7pPr>
            <a:lvl8pPr lvl="7" rtl="0">
              <a:spcBef>
                <a:spcPts val="1600"/>
              </a:spcBef>
              <a:spcAft>
                <a:spcPts val="0"/>
              </a:spcAft>
              <a:buNone/>
              <a:defRPr sz="1400"/>
            </a:lvl8pPr>
            <a:lvl9pPr lvl="8" rtl="0">
              <a:spcBef>
                <a:spcPts val="1600"/>
              </a:spcBef>
              <a:spcAft>
                <a:spcPts val="1600"/>
              </a:spcAft>
              <a:buNone/>
              <a:defRPr sz="1400"/>
            </a:lvl9pPr>
          </a:lstStyle>
          <a:p>
            <a:endParaRPr/>
          </a:p>
        </p:txBody>
      </p:sp>
      <p:sp>
        <p:nvSpPr>
          <p:cNvPr id="4083" name="Google Shape;4083;p5"/>
          <p:cNvSpPr txBox="1">
            <a:spLocks noGrp="1"/>
          </p:cNvSpPr>
          <p:nvPr>
            <p:ph type="subTitle" idx="4"/>
          </p:nvPr>
        </p:nvSpPr>
        <p:spPr>
          <a:xfrm>
            <a:off x="4811274" y="2489423"/>
            <a:ext cx="2818800" cy="989700"/>
          </a:xfrm>
          <a:prstGeom prst="rect">
            <a:avLst/>
          </a:prstGeom>
        </p:spPr>
        <p:txBody>
          <a:bodyPr spcFirstLastPara="1" wrap="square" lIns="91425" tIns="91425" rIns="91425" bIns="91425" anchor="t" anchorCtr="0">
            <a:noAutofit/>
          </a:bodyPr>
          <a:lstStyle>
            <a:lvl1pPr lvl="0" rtl="0">
              <a:spcBef>
                <a:spcPts val="0"/>
              </a:spcBef>
              <a:spcAft>
                <a:spcPts val="0"/>
              </a:spcAft>
              <a:buNone/>
              <a:defRPr sz="1400"/>
            </a:lvl1pPr>
            <a:lvl2pPr lvl="1" rtl="0">
              <a:spcBef>
                <a:spcPts val="1600"/>
              </a:spcBef>
              <a:spcAft>
                <a:spcPts val="0"/>
              </a:spcAft>
              <a:buNone/>
              <a:defRPr sz="1400"/>
            </a:lvl2pPr>
            <a:lvl3pPr lvl="2" rtl="0">
              <a:spcBef>
                <a:spcPts val="1600"/>
              </a:spcBef>
              <a:spcAft>
                <a:spcPts val="0"/>
              </a:spcAft>
              <a:buNone/>
              <a:defRPr sz="1400"/>
            </a:lvl3pPr>
            <a:lvl4pPr lvl="3" rtl="0">
              <a:spcBef>
                <a:spcPts val="1600"/>
              </a:spcBef>
              <a:spcAft>
                <a:spcPts val="0"/>
              </a:spcAft>
              <a:buNone/>
              <a:defRPr sz="1400"/>
            </a:lvl4pPr>
            <a:lvl5pPr lvl="4" rtl="0">
              <a:spcBef>
                <a:spcPts val="1600"/>
              </a:spcBef>
              <a:spcAft>
                <a:spcPts val="0"/>
              </a:spcAft>
              <a:buNone/>
              <a:defRPr sz="1400"/>
            </a:lvl5pPr>
            <a:lvl6pPr lvl="5" rtl="0">
              <a:spcBef>
                <a:spcPts val="1600"/>
              </a:spcBef>
              <a:spcAft>
                <a:spcPts val="0"/>
              </a:spcAft>
              <a:buNone/>
              <a:defRPr sz="1400"/>
            </a:lvl6pPr>
            <a:lvl7pPr lvl="6" rtl="0">
              <a:spcBef>
                <a:spcPts val="1600"/>
              </a:spcBef>
              <a:spcAft>
                <a:spcPts val="0"/>
              </a:spcAft>
              <a:buNone/>
              <a:defRPr sz="1400"/>
            </a:lvl7pPr>
            <a:lvl8pPr lvl="7" rtl="0">
              <a:spcBef>
                <a:spcPts val="1600"/>
              </a:spcBef>
              <a:spcAft>
                <a:spcPts val="0"/>
              </a:spcAft>
              <a:buNone/>
              <a:defRPr sz="1400"/>
            </a:lvl8pPr>
            <a:lvl9pPr lvl="8" rtl="0">
              <a:spcBef>
                <a:spcPts val="1600"/>
              </a:spcBef>
              <a:spcAft>
                <a:spcPts val="1600"/>
              </a:spcAft>
              <a:buNone/>
              <a:defRPr sz="1400"/>
            </a:lvl9pPr>
          </a:lstStyle>
          <a:p>
            <a:endParaRPr/>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4084"/>
        <p:cNvGrpSpPr/>
        <p:nvPr/>
      </p:nvGrpSpPr>
      <p:grpSpPr>
        <a:xfrm>
          <a:off x="0" y="0"/>
          <a:ext cx="0" cy="0"/>
          <a:chOff x="0" y="0"/>
          <a:chExt cx="0" cy="0"/>
        </a:xfrm>
      </p:grpSpPr>
      <p:sp>
        <p:nvSpPr>
          <p:cNvPr id="4085" name="Google Shape;4085;p6"/>
          <p:cNvSpPr txBox="1">
            <a:spLocks noGrp="1"/>
          </p:cNvSpPr>
          <p:nvPr>
            <p:ph type="title"/>
          </p:nvPr>
        </p:nvSpPr>
        <p:spPr>
          <a:xfrm>
            <a:off x="1048350" y="933450"/>
            <a:ext cx="7047300" cy="482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a:lvl1pPr>
            <a:lvl2pPr lvl="1" algn="ctr" rtl="0">
              <a:spcBef>
                <a:spcPts val="0"/>
              </a:spcBef>
              <a:spcAft>
                <a:spcPts val="0"/>
              </a:spcAft>
              <a:buClr>
                <a:schemeClr val="accent1"/>
              </a:buClr>
              <a:buSzPts val="2800"/>
              <a:buNone/>
              <a:defRPr>
                <a:solidFill>
                  <a:schemeClr val="accent1"/>
                </a:solidFill>
              </a:defRPr>
            </a:lvl2pPr>
            <a:lvl3pPr lvl="2" algn="ctr" rtl="0">
              <a:spcBef>
                <a:spcPts val="0"/>
              </a:spcBef>
              <a:spcAft>
                <a:spcPts val="0"/>
              </a:spcAft>
              <a:buClr>
                <a:schemeClr val="accent1"/>
              </a:buClr>
              <a:buSzPts val="2800"/>
              <a:buNone/>
              <a:defRPr>
                <a:solidFill>
                  <a:schemeClr val="accent1"/>
                </a:solidFill>
              </a:defRPr>
            </a:lvl3pPr>
            <a:lvl4pPr lvl="3" algn="ctr" rtl="0">
              <a:spcBef>
                <a:spcPts val="0"/>
              </a:spcBef>
              <a:spcAft>
                <a:spcPts val="0"/>
              </a:spcAft>
              <a:buClr>
                <a:schemeClr val="accent1"/>
              </a:buClr>
              <a:buSzPts val="2800"/>
              <a:buNone/>
              <a:defRPr>
                <a:solidFill>
                  <a:schemeClr val="accent1"/>
                </a:solidFill>
              </a:defRPr>
            </a:lvl4pPr>
            <a:lvl5pPr lvl="4" algn="ctr" rtl="0">
              <a:spcBef>
                <a:spcPts val="0"/>
              </a:spcBef>
              <a:spcAft>
                <a:spcPts val="0"/>
              </a:spcAft>
              <a:buClr>
                <a:schemeClr val="accent1"/>
              </a:buClr>
              <a:buSzPts val="2800"/>
              <a:buNone/>
              <a:defRPr>
                <a:solidFill>
                  <a:schemeClr val="accent1"/>
                </a:solidFill>
              </a:defRPr>
            </a:lvl5pPr>
            <a:lvl6pPr lvl="5" algn="ctr" rtl="0">
              <a:spcBef>
                <a:spcPts val="0"/>
              </a:spcBef>
              <a:spcAft>
                <a:spcPts val="0"/>
              </a:spcAft>
              <a:buClr>
                <a:schemeClr val="accent1"/>
              </a:buClr>
              <a:buSzPts val="2800"/>
              <a:buNone/>
              <a:defRPr>
                <a:solidFill>
                  <a:schemeClr val="accent1"/>
                </a:solidFill>
              </a:defRPr>
            </a:lvl6pPr>
            <a:lvl7pPr lvl="6" algn="ctr" rtl="0">
              <a:spcBef>
                <a:spcPts val="0"/>
              </a:spcBef>
              <a:spcAft>
                <a:spcPts val="0"/>
              </a:spcAft>
              <a:buClr>
                <a:schemeClr val="accent1"/>
              </a:buClr>
              <a:buSzPts val="2800"/>
              <a:buNone/>
              <a:defRPr>
                <a:solidFill>
                  <a:schemeClr val="accent1"/>
                </a:solidFill>
              </a:defRPr>
            </a:lvl7pPr>
            <a:lvl8pPr lvl="7" algn="ctr" rtl="0">
              <a:spcBef>
                <a:spcPts val="0"/>
              </a:spcBef>
              <a:spcAft>
                <a:spcPts val="0"/>
              </a:spcAft>
              <a:buClr>
                <a:schemeClr val="accent1"/>
              </a:buClr>
              <a:buSzPts val="2800"/>
              <a:buNone/>
              <a:defRPr>
                <a:solidFill>
                  <a:schemeClr val="accent1"/>
                </a:solidFill>
              </a:defRPr>
            </a:lvl8pPr>
            <a:lvl9pPr lvl="8" algn="ctr" rtl="0">
              <a:spcBef>
                <a:spcPts val="0"/>
              </a:spcBef>
              <a:spcAft>
                <a:spcPts val="0"/>
              </a:spcAft>
              <a:buClr>
                <a:schemeClr val="accent1"/>
              </a:buClr>
              <a:buSzPts val="2800"/>
              <a:buNone/>
              <a:defRPr>
                <a:solidFill>
                  <a:schemeClr val="accent1"/>
                </a:solidFill>
              </a:defRPr>
            </a:lvl9pPr>
          </a:lstStyle>
          <a:p>
            <a:endParaRPr/>
          </a:p>
        </p:txBody>
      </p:sp>
      <p:grpSp>
        <p:nvGrpSpPr>
          <p:cNvPr id="4086" name="Google Shape;4086;p6"/>
          <p:cNvGrpSpPr/>
          <p:nvPr/>
        </p:nvGrpSpPr>
        <p:grpSpPr>
          <a:xfrm>
            <a:off x="-94772" y="-162188"/>
            <a:ext cx="1629558" cy="1630080"/>
            <a:chOff x="-57797" y="-228863"/>
            <a:chExt cx="1629558" cy="1630080"/>
          </a:xfrm>
        </p:grpSpPr>
        <p:sp>
          <p:nvSpPr>
            <p:cNvPr id="4087" name="Google Shape;4087;p6"/>
            <p:cNvSpPr/>
            <p:nvPr/>
          </p:nvSpPr>
          <p:spPr>
            <a:xfrm>
              <a:off x="1188173" y="-173412"/>
              <a:ext cx="277125" cy="332413"/>
            </a:xfrm>
            <a:custGeom>
              <a:avLst/>
              <a:gdLst/>
              <a:ahLst/>
              <a:cxnLst/>
              <a:rect l="l" t="t" r="r" b="b"/>
              <a:pathLst>
                <a:path w="8491" h="10185" extrusionOk="0">
                  <a:moveTo>
                    <a:pt x="6298" y="1"/>
                  </a:moveTo>
                  <a:cubicBezTo>
                    <a:pt x="6096" y="1"/>
                    <a:pt x="5891" y="23"/>
                    <a:pt x="5688" y="71"/>
                  </a:cubicBezTo>
                  <a:cubicBezTo>
                    <a:pt x="4491" y="334"/>
                    <a:pt x="3737" y="1579"/>
                    <a:pt x="3508" y="2841"/>
                  </a:cubicBezTo>
                  <a:cubicBezTo>
                    <a:pt x="3491" y="2858"/>
                    <a:pt x="3491" y="2858"/>
                    <a:pt x="3491" y="2874"/>
                  </a:cubicBezTo>
                  <a:cubicBezTo>
                    <a:pt x="3262" y="4169"/>
                    <a:pt x="3508" y="5382"/>
                    <a:pt x="3442" y="6497"/>
                  </a:cubicBezTo>
                  <a:cubicBezTo>
                    <a:pt x="3508" y="7480"/>
                    <a:pt x="3147" y="8447"/>
                    <a:pt x="2442" y="9136"/>
                  </a:cubicBezTo>
                  <a:cubicBezTo>
                    <a:pt x="1770" y="9758"/>
                    <a:pt x="902" y="10119"/>
                    <a:pt x="0" y="10185"/>
                  </a:cubicBezTo>
                  <a:cubicBezTo>
                    <a:pt x="918" y="10152"/>
                    <a:pt x="1803" y="9808"/>
                    <a:pt x="2508" y="9201"/>
                  </a:cubicBezTo>
                  <a:cubicBezTo>
                    <a:pt x="3245" y="8496"/>
                    <a:pt x="3639" y="7513"/>
                    <a:pt x="3590" y="6497"/>
                  </a:cubicBezTo>
                  <a:cubicBezTo>
                    <a:pt x="3655" y="5382"/>
                    <a:pt x="3426" y="4136"/>
                    <a:pt x="3655" y="2891"/>
                  </a:cubicBezTo>
                  <a:cubicBezTo>
                    <a:pt x="3655" y="2874"/>
                    <a:pt x="3655" y="2874"/>
                    <a:pt x="3655" y="2874"/>
                  </a:cubicBezTo>
                  <a:cubicBezTo>
                    <a:pt x="3901" y="1645"/>
                    <a:pt x="4606" y="481"/>
                    <a:pt x="5704" y="219"/>
                  </a:cubicBezTo>
                  <a:cubicBezTo>
                    <a:pt x="5835" y="186"/>
                    <a:pt x="5966" y="170"/>
                    <a:pt x="6098" y="153"/>
                  </a:cubicBezTo>
                  <a:cubicBezTo>
                    <a:pt x="6142" y="150"/>
                    <a:pt x="6187" y="148"/>
                    <a:pt x="6232" y="148"/>
                  </a:cubicBezTo>
                  <a:cubicBezTo>
                    <a:pt x="6629" y="148"/>
                    <a:pt x="7019" y="278"/>
                    <a:pt x="7343" y="514"/>
                  </a:cubicBezTo>
                  <a:cubicBezTo>
                    <a:pt x="8048" y="1088"/>
                    <a:pt x="7950" y="2317"/>
                    <a:pt x="7540" y="2710"/>
                  </a:cubicBezTo>
                  <a:cubicBezTo>
                    <a:pt x="7474" y="2759"/>
                    <a:pt x="7392" y="2825"/>
                    <a:pt x="7311" y="2858"/>
                  </a:cubicBezTo>
                  <a:cubicBezTo>
                    <a:pt x="7196" y="2923"/>
                    <a:pt x="7065" y="2956"/>
                    <a:pt x="6934" y="2956"/>
                  </a:cubicBezTo>
                  <a:cubicBezTo>
                    <a:pt x="6802" y="2956"/>
                    <a:pt x="6671" y="2923"/>
                    <a:pt x="6557" y="2858"/>
                  </a:cubicBezTo>
                  <a:cubicBezTo>
                    <a:pt x="6475" y="2809"/>
                    <a:pt x="6409" y="2743"/>
                    <a:pt x="6376" y="2661"/>
                  </a:cubicBezTo>
                  <a:lnTo>
                    <a:pt x="6376" y="2661"/>
                  </a:lnTo>
                  <a:cubicBezTo>
                    <a:pt x="6376" y="2661"/>
                    <a:pt x="6401" y="2664"/>
                    <a:pt x="6439" y="2664"/>
                  </a:cubicBezTo>
                  <a:cubicBezTo>
                    <a:pt x="6569" y="2664"/>
                    <a:pt x="6858" y="2635"/>
                    <a:pt x="6934" y="2382"/>
                  </a:cubicBezTo>
                  <a:cubicBezTo>
                    <a:pt x="7065" y="2071"/>
                    <a:pt x="6868" y="1727"/>
                    <a:pt x="6540" y="1661"/>
                  </a:cubicBezTo>
                  <a:cubicBezTo>
                    <a:pt x="6484" y="1645"/>
                    <a:pt x="6429" y="1638"/>
                    <a:pt x="6376" y="1638"/>
                  </a:cubicBezTo>
                  <a:cubicBezTo>
                    <a:pt x="5990" y="1638"/>
                    <a:pt x="5691" y="2028"/>
                    <a:pt x="5835" y="2432"/>
                  </a:cubicBezTo>
                  <a:cubicBezTo>
                    <a:pt x="5884" y="2612"/>
                    <a:pt x="5999" y="2759"/>
                    <a:pt x="6163" y="2858"/>
                  </a:cubicBezTo>
                  <a:cubicBezTo>
                    <a:pt x="6410" y="3020"/>
                    <a:pt x="6693" y="3102"/>
                    <a:pt x="6975" y="3102"/>
                  </a:cubicBezTo>
                  <a:cubicBezTo>
                    <a:pt x="7234" y="3102"/>
                    <a:pt x="7492" y="3032"/>
                    <a:pt x="7720" y="2891"/>
                  </a:cubicBezTo>
                  <a:lnTo>
                    <a:pt x="7769" y="2858"/>
                  </a:lnTo>
                  <a:cubicBezTo>
                    <a:pt x="8294" y="2464"/>
                    <a:pt x="8491" y="1776"/>
                    <a:pt x="8245" y="1169"/>
                  </a:cubicBezTo>
                  <a:cubicBezTo>
                    <a:pt x="8030" y="459"/>
                    <a:pt x="7202" y="1"/>
                    <a:pt x="629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8" name="Google Shape;4088;p6"/>
            <p:cNvSpPr/>
            <p:nvPr/>
          </p:nvSpPr>
          <p:spPr>
            <a:xfrm>
              <a:off x="1326164" y="-126610"/>
              <a:ext cx="76013" cy="68800"/>
            </a:xfrm>
            <a:custGeom>
              <a:avLst/>
              <a:gdLst/>
              <a:ahLst/>
              <a:cxnLst/>
              <a:rect l="l" t="t" r="r" b="b"/>
              <a:pathLst>
                <a:path w="2329" h="2108" extrusionOk="0">
                  <a:moveTo>
                    <a:pt x="540" y="1"/>
                  </a:moveTo>
                  <a:cubicBezTo>
                    <a:pt x="468" y="1"/>
                    <a:pt x="392" y="11"/>
                    <a:pt x="312" y="31"/>
                  </a:cubicBezTo>
                  <a:cubicBezTo>
                    <a:pt x="427" y="96"/>
                    <a:pt x="460" y="276"/>
                    <a:pt x="362" y="391"/>
                  </a:cubicBezTo>
                  <a:cubicBezTo>
                    <a:pt x="247" y="555"/>
                    <a:pt x="1" y="998"/>
                    <a:pt x="132" y="1440"/>
                  </a:cubicBezTo>
                  <a:cubicBezTo>
                    <a:pt x="165" y="1604"/>
                    <a:pt x="263" y="1752"/>
                    <a:pt x="378" y="1866"/>
                  </a:cubicBezTo>
                  <a:cubicBezTo>
                    <a:pt x="563" y="2046"/>
                    <a:pt x="818" y="2108"/>
                    <a:pt x="1084" y="2108"/>
                  </a:cubicBezTo>
                  <a:cubicBezTo>
                    <a:pt x="1619" y="2108"/>
                    <a:pt x="2197" y="1856"/>
                    <a:pt x="2329" y="1801"/>
                  </a:cubicBezTo>
                  <a:lnTo>
                    <a:pt x="2329" y="1801"/>
                  </a:lnTo>
                  <a:cubicBezTo>
                    <a:pt x="2329" y="1801"/>
                    <a:pt x="2298" y="1804"/>
                    <a:pt x="2247" y="1804"/>
                  </a:cubicBezTo>
                  <a:cubicBezTo>
                    <a:pt x="2083" y="1804"/>
                    <a:pt x="1710" y="1766"/>
                    <a:pt x="1509" y="1440"/>
                  </a:cubicBezTo>
                  <a:cubicBezTo>
                    <a:pt x="1443" y="1325"/>
                    <a:pt x="1411" y="1211"/>
                    <a:pt x="1394" y="1096"/>
                  </a:cubicBezTo>
                  <a:cubicBezTo>
                    <a:pt x="1309" y="401"/>
                    <a:pt x="1003" y="1"/>
                    <a:pt x="54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9" name="Google Shape;4089;p6"/>
            <p:cNvSpPr/>
            <p:nvPr/>
          </p:nvSpPr>
          <p:spPr>
            <a:xfrm>
              <a:off x="1437980" y="-172270"/>
              <a:ext cx="96868" cy="63708"/>
            </a:xfrm>
            <a:custGeom>
              <a:avLst/>
              <a:gdLst/>
              <a:ahLst/>
              <a:cxnLst/>
              <a:rect l="l" t="t" r="r" b="b"/>
              <a:pathLst>
                <a:path w="2968" h="1952" extrusionOk="0">
                  <a:moveTo>
                    <a:pt x="915" y="0"/>
                  </a:moveTo>
                  <a:cubicBezTo>
                    <a:pt x="652" y="0"/>
                    <a:pt x="349" y="26"/>
                    <a:pt x="1" y="85"/>
                  </a:cubicBezTo>
                  <a:cubicBezTo>
                    <a:pt x="411" y="151"/>
                    <a:pt x="755" y="413"/>
                    <a:pt x="919" y="807"/>
                  </a:cubicBezTo>
                  <a:cubicBezTo>
                    <a:pt x="1124" y="1308"/>
                    <a:pt x="1482" y="1951"/>
                    <a:pt x="2244" y="1951"/>
                  </a:cubicBezTo>
                  <a:cubicBezTo>
                    <a:pt x="2453" y="1951"/>
                    <a:pt x="2692" y="1903"/>
                    <a:pt x="2968" y="1790"/>
                  </a:cubicBezTo>
                  <a:cubicBezTo>
                    <a:pt x="2787" y="1725"/>
                    <a:pt x="2673" y="1561"/>
                    <a:pt x="2673" y="1380"/>
                  </a:cubicBezTo>
                  <a:cubicBezTo>
                    <a:pt x="2673" y="1096"/>
                    <a:pt x="2623" y="0"/>
                    <a:pt x="9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0" name="Google Shape;4090;p6"/>
            <p:cNvSpPr/>
            <p:nvPr/>
          </p:nvSpPr>
          <p:spPr>
            <a:xfrm>
              <a:off x="1524665" y="-172857"/>
              <a:ext cx="47096" cy="36946"/>
            </a:xfrm>
            <a:custGeom>
              <a:avLst/>
              <a:gdLst/>
              <a:ahLst/>
              <a:cxnLst/>
              <a:rect l="l" t="t" r="r" b="b"/>
              <a:pathLst>
                <a:path w="1443" h="1132" extrusionOk="0">
                  <a:moveTo>
                    <a:pt x="959" y="0"/>
                  </a:moveTo>
                  <a:cubicBezTo>
                    <a:pt x="781" y="0"/>
                    <a:pt x="623" y="142"/>
                    <a:pt x="623" y="333"/>
                  </a:cubicBezTo>
                  <a:cubicBezTo>
                    <a:pt x="623" y="496"/>
                    <a:pt x="756" y="601"/>
                    <a:pt x="897" y="601"/>
                  </a:cubicBezTo>
                  <a:cubicBezTo>
                    <a:pt x="955" y="601"/>
                    <a:pt x="1013" y="584"/>
                    <a:pt x="1066" y="546"/>
                  </a:cubicBezTo>
                  <a:cubicBezTo>
                    <a:pt x="1066" y="546"/>
                    <a:pt x="1180" y="366"/>
                    <a:pt x="1066" y="300"/>
                  </a:cubicBezTo>
                  <a:cubicBezTo>
                    <a:pt x="1037" y="284"/>
                    <a:pt x="1010" y="277"/>
                    <a:pt x="987" y="277"/>
                  </a:cubicBezTo>
                  <a:cubicBezTo>
                    <a:pt x="916" y="277"/>
                    <a:pt x="873" y="341"/>
                    <a:pt x="885" y="415"/>
                  </a:cubicBezTo>
                  <a:cubicBezTo>
                    <a:pt x="896" y="447"/>
                    <a:pt x="880" y="462"/>
                    <a:pt x="856" y="462"/>
                  </a:cubicBezTo>
                  <a:cubicBezTo>
                    <a:pt x="805" y="462"/>
                    <a:pt x="716" y="399"/>
                    <a:pt x="738" y="300"/>
                  </a:cubicBezTo>
                  <a:cubicBezTo>
                    <a:pt x="750" y="156"/>
                    <a:pt x="858" y="65"/>
                    <a:pt x="980" y="65"/>
                  </a:cubicBezTo>
                  <a:cubicBezTo>
                    <a:pt x="1025" y="65"/>
                    <a:pt x="1071" y="77"/>
                    <a:pt x="1115" y="103"/>
                  </a:cubicBezTo>
                  <a:cubicBezTo>
                    <a:pt x="1393" y="267"/>
                    <a:pt x="1328" y="841"/>
                    <a:pt x="738" y="890"/>
                  </a:cubicBezTo>
                  <a:cubicBezTo>
                    <a:pt x="716" y="893"/>
                    <a:pt x="695" y="894"/>
                    <a:pt x="674" y="894"/>
                  </a:cubicBezTo>
                  <a:cubicBezTo>
                    <a:pt x="310" y="894"/>
                    <a:pt x="17" y="513"/>
                    <a:pt x="17" y="513"/>
                  </a:cubicBezTo>
                  <a:lnTo>
                    <a:pt x="17" y="513"/>
                  </a:lnTo>
                  <a:cubicBezTo>
                    <a:pt x="0" y="694"/>
                    <a:pt x="82" y="874"/>
                    <a:pt x="213" y="1005"/>
                  </a:cubicBezTo>
                  <a:cubicBezTo>
                    <a:pt x="338" y="1088"/>
                    <a:pt x="482" y="1132"/>
                    <a:pt x="625" y="1132"/>
                  </a:cubicBezTo>
                  <a:cubicBezTo>
                    <a:pt x="708" y="1132"/>
                    <a:pt x="791" y="1117"/>
                    <a:pt x="869" y="1087"/>
                  </a:cubicBezTo>
                  <a:cubicBezTo>
                    <a:pt x="1082" y="1021"/>
                    <a:pt x="1262" y="874"/>
                    <a:pt x="1344" y="661"/>
                  </a:cubicBezTo>
                  <a:cubicBezTo>
                    <a:pt x="1443" y="415"/>
                    <a:pt x="1344" y="153"/>
                    <a:pt x="1115" y="38"/>
                  </a:cubicBezTo>
                  <a:cubicBezTo>
                    <a:pt x="1063" y="12"/>
                    <a:pt x="1011" y="0"/>
                    <a:pt x="95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1" name="Google Shape;4091;p6"/>
            <p:cNvSpPr/>
            <p:nvPr/>
          </p:nvSpPr>
          <p:spPr>
            <a:xfrm>
              <a:off x="866628" y="-143581"/>
              <a:ext cx="89916" cy="350723"/>
            </a:xfrm>
            <a:custGeom>
              <a:avLst/>
              <a:gdLst/>
              <a:ahLst/>
              <a:cxnLst/>
              <a:rect l="l" t="t" r="r" b="b"/>
              <a:pathLst>
                <a:path w="2755" h="10746" extrusionOk="0">
                  <a:moveTo>
                    <a:pt x="1458" y="1"/>
                  </a:moveTo>
                  <a:cubicBezTo>
                    <a:pt x="1124" y="1"/>
                    <a:pt x="779" y="125"/>
                    <a:pt x="509" y="419"/>
                  </a:cubicBezTo>
                  <a:cubicBezTo>
                    <a:pt x="165" y="846"/>
                    <a:pt x="1" y="1403"/>
                    <a:pt x="34" y="1960"/>
                  </a:cubicBezTo>
                  <a:cubicBezTo>
                    <a:pt x="50" y="2485"/>
                    <a:pt x="148" y="3009"/>
                    <a:pt x="345" y="3501"/>
                  </a:cubicBezTo>
                  <a:cubicBezTo>
                    <a:pt x="1181" y="5550"/>
                    <a:pt x="2066" y="7500"/>
                    <a:pt x="1525" y="8943"/>
                  </a:cubicBezTo>
                  <a:cubicBezTo>
                    <a:pt x="1263" y="9697"/>
                    <a:pt x="755" y="10336"/>
                    <a:pt x="83" y="10746"/>
                  </a:cubicBezTo>
                  <a:cubicBezTo>
                    <a:pt x="165" y="10697"/>
                    <a:pt x="1066" y="10287"/>
                    <a:pt x="1607" y="8976"/>
                  </a:cubicBezTo>
                  <a:cubicBezTo>
                    <a:pt x="2214" y="7500"/>
                    <a:pt x="1345" y="5468"/>
                    <a:pt x="509" y="3435"/>
                  </a:cubicBezTo>
                  <a:cubicBezTo>
                    <a:pt x="329" y="2960"/>
                    <a:pt x="230" y="2468"/>
                    <a:pt x="198" y="1944"/>
                  </a:cubicBezTo>
                  <a:cubicBezTo>
                    <a:pt x="165" y="1436"/>
                    <a:pt x="312" y="928"/>
                    <a:pt x="607" y="501"/>
                  </a:cubicBezTo>
                  <a:cubicBezTo>
                    <a:pt x="847" y="231"/>
                    <a:pt x="1164" y="115"/>
                    <a:pt x="1474" y="115"/>
                  </a:cubicBezTo>
                  <a:cubicBezTo>
                    <a:pt x="1993" y="115"/>
                    <a:pt x="2492" y="439"/>
                    <a:pt x="2574" y="911"/>
                  </a:cubicBezTo>
                  <a:cubicBezTo>
                    <a:pt x="2682" y="1436"/>
                    <a:pt x="2267" y="1917"/>
                    <a:pt x="1754" y="1917"/>
                  </a:cubicBezTo>
                  <a:cubicBezTo>
                    <a:pt x="1722" y="1917"/>
                    <a:pt x="1689" y="1915"/>
                    <a:pt x="1656" y="1911"/>
                  </a:cubicBezTo>
                  <a:lnTo>
                    <a:pt x="1640" y="1911"/>
                  </a:lnTo>
                  <a:cubicBezTo>
                    <a:pt x="1624" y="1911"/>
                    <a:pt x="1607" y="1911"/>
                    <a:pt x="1591" y="1895"/>
                  </a:cubicBezTo>
                  <a:cubicBezTo>
                    <a:pt x="1509" y="1878"/>
                    <a:pt x="1443" y="1829"/>
                    <a:pt x="1410" y="1763"/>
                  </a:cubicBezTo>
                  <a:cubicBezTo>
                    <a:pt x="1410" y="1763"/>
                    <a:pt x="1378" y="1698"/>
                    <a:pt x="1410" y="1649"/>
                  </a:cubicBezTo>
                  <a:cubicBezTo>
                    <a:pt x="1443" y="1616"/>
                    <a:pt x="1804" y="1649"/>
                    <a:pt x="1820" y="1321"/>
                  </a:cubicBezTo>
                  <a:cubicBezTo>
                    <a:pt x="1831" y="1069"/>
                    <a:pt x="1627" y="905"/>
                    <a:pt x="1418" y="905"/>
                  </a:cubicBezTo>
                  <a:cubicBezTo>
                    <a:pt x="1301" y="905"/>
                    <a:pt x="1182" y="957"/>
                    <a:pt x="1099" y="1075"/>
                  </a:cubicBezTo>
                  <a:cubicBezTo>
                    <a:pt x="902" y="1337"/>
                    <a:pt x="1165" y="1927"/>
                    <a:pt x="1689" y="1960"/>
                  </a:cubicBezTo>
                  <a:lnTo>
                    <a:pt x="1853" y="1960"/>
                  </a:lnTo>
                  <a:cubicBezTo>
                    <a:pt x="2378" y="1911"/>
                    <a:pt x="2755" y="1419"/>
                    <a:pt x="2656" y="895"/>
                  </a:cubicBezTo>
                  <a:cubicBezTo>
                    <a:pt x="2583" y="375"/>
                    <a:pt x="2036" y="1"/>
                    <a:pt x="145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2" name="Google Shape;4092;p6"/>
            <p:cNvSpPr/>
            <p:nvPr/>
          </p:nvSpPr>
          <p:spPr>
            <a:xfrm>
              <a:off x="869304" y="207109"/>
              <a:ext cx="33" cy="33"/>
            </a:xfrm>
            <a:custGeom>
              <a:avLst/>
              <a:gdLst/>
              <a:ahLst/>
              <a:cxnLst/>
              <a:rect l="l" t="t" r="r" b="b"/>
              <a:pathLst>
                <a:path w="1" h="1" fill="none" extrusionOk="0">
                  <a:moveTo>
                    <a:pt x="1" y="1"/>
                  </a:moveTo>
                  <a:lnTo>
                    <a:pt x="1"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3" name="Google Shape;4093;p6"/>
            <p:cNvSpPr/>
            <p:nvPr/>
          </p:nvSpPr>
          <p:spPr>
            <a:xfrm>
              <a:off x="865029" y="-220410"/>
              <a:ext cx="99055" cy="106594"/>
            </a:xfrm>
            <a:custGeom>
              <a:avLst/>
              <a:gdLst/>
              <a:ahLst/>
              <a:cxnLst/>
              <a:rect l="l" t="t" r="r" b="b"/>
              <a:pathLst>
                <a:path w="3035" h="3266" extrusionOk="0">
                  <a:moveTo>
                    <a:pt x="2317" y="1"/>
                  </a:moveTo>
                  <a:cubicBezTo>
                    <a:pt x="2119" y="1"/>
                    <a:pt x="1866" y="71"/>
                    <a:pt x="1574" y="249"/>
                  </a:cubicBezTo>
                  <a:cubicBezTo>
                    <a:pt x="312" y="1003"/>
                    <a:pt x="1" y="3265"/>
                    <a:pt x="1" y="3265"/>
                  </a:cubicBezTo>
                  <a:cubicBezTo>
                    <a:pt x="1" y="3265"/>
                    <a:pt x="689" y="1183"/>
                    <a:pt x="1951" y="954"/>
                  </a:cubicBezTo>
                  <a:cubicBezTo>
                    <a:pt x="3035" y="778"/>
                    <a:pt x="2976" y="1"/>
                    <a:pt x="231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4" name="Google Shape;4094;p6"/>
            <p:cNvSpPr/>
            <p:nvPr/>
          </p:nvSpPr>
          <p:spPr>
            <a:xfrm>
              <a:off x="992902" y="-228863"/>
              <a:ext cx="169617" cy="147456"/>
            </a:xfrm>
            <a:custGeom>
              <a:avLst/>
              <a:gdLst/>
              <a:ahLst/>
              <a:cxnLst/>
              <a:rect l="l" t="t" r="r" b="b"/>
              <a:pathLst>
                <a:path w="5197" h="4518" extrusionOk="0">
                  <a:moveTo>
                    <a:pt x="3033" y="0"/>
                  </a:moveTo>
                  <a:lnTo>
                    <a:pt x="3033" y="0"/>
                  </a:lnTo>
                  <a:cubicBezTo>
                    <a:pt x="3033" y="0"/>
                    <a:pt x="3344" y="705"/>
                    <a:pt x="3016" y="1770"/>
                  </a:cubicBezTo>
                  <a:cubicBezTo>
                    <a:pt x="2672" y="2852"/>
                    <a:pt x="1836" y="3082"/>
                    <a:pt x="1197" y="3131"/>
                  </a:cubicBezTo>
                  <a:cubicBezTo>
                    <a:pt x="557" y="3180"/>
                    <a:pt x="131" y="3475"/>
                    <a:pt x="0" y="4344"/>
                  </a:cubicBezTo>
                  <a:cubicBezTo>
                    <a:pt x="138" y="4245"/>
                    <a:pt x="306" y="4194"/>
                    <a:pt x="479" y="4194"/>
                  </a:cubicBezTo>
                  <a:cubicBezTo>
                    <a:pt x="593" y="4194"/>
                    <a:pt x="709" y="4216"/>
                    <a:pt x="820" y="4262"/>
                  </a:cubicBezTo>
                  <a:cubicBezTo>
                    <a:pt x="1055" y="4380"/>
                    <a:pt x="1446" y="4517"/>
                    <a:pt x="1840" y="4517"/>
                  </a:cubicBezTo>
                  <a:cubicBezTo>
                    <a:pt x="2159" y="4517"/>
                    <a:pt x="2479" y="4427"/>
                    <a:pt x="2721" y="4163"/>
                  </a:cubicBezTo>
                  <a:cubicBezTo>
                    <a:pt x="3262" y="3573"/>
                    <a:pt x="3164" y="2967"/>
                    <a:pt x="3131" y="2672"/>
                  </a:cubicBezTo>
                  <a:cubicBezTo>
                    <a:pt x="3115" y="2381"/>
                    <a:pt x="3051" y="1852"/>
                    <a:pt x="3331" y="1852"/>
                  </a:cubicBezTo>
                  <a:cubicBezTo>
                    <a:pt x="3335" y="1852"/>
                    <a:pt x="3340" y="1852"/>
                    <a:pt x="3344" y="1852"/>
                  </a:cubicBezTo>
                  <a:cubicBezTo>
                    <a:pt x="3344" y="1852"/>
                    <a:pt x="3347" y="1852"/>
                    <a:pt x="3353" y="1852"/>
                  </a:cubicBezTo>
                  <a:cubicBezTo>
                    <a:pt x="3396" y="1852"/>
                    <a:pt x="3571" y="1877"/>
                    <a:pt x="3557" y="2295"/>
                  </a:cubicBezTo>
                  <a:cubicBezTo>
                    <a:pt x="3557" y="2754"/>
                    <a:pt x="3524" y="3049"/>
                    <a:pt x="4147" y="3229"/>
                  </a:cubicBezTo>
                  <a:cubicBezTo>
                    <a:pt x="4491" y="3327"/>
                    <a:pt x="4803" y="3491"/>
                    <a:pt x="5065" y="3721"/>
                  </a:cubicBezTo>
                  <a:cubicBezTo>
                    <a:pt x="4950" y="3508"/>
                    <a:pt x="4934" y="3262"/>
                    <a:pt x="5000" y="3049"/>
                  </a:cubicBezTo>
                  <a:cubicBezTo>
                    <a:pt x="5114" y="2705"/>
                    <a:pt x="5196" y="2098"/>
                    <a:pt x="4639" y="1705"/>
                  </a:cubicBezTo>
                  <a:cubicBezTo>
                    <a:pt x="4065" y="1311"/>
                    <a:pt x="3524" y="1065"/>
                    <a:pt x="3393" y="672"/>
                  </a:cubicBezTo>
                  <a:cubicBezTo>
                    <a:pt x="3311" y="426"/>
                    <a:pt x="3196" y="197"/>
                    <a:pt x="30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5" name="Google Shape;4095;p6"/>
            <p:cNvSpPr/>
            <p:nvPr/>
          </p:nvSpPr>
          <p:spPr>
            <a:xfrm>
              <a:off x="1094536" y="-129384"/>
              <a:ext cx="41776" cy="64785"/>
            </a:xfrm>
            <a:custGeom>
              <a:avLst/>
              <a:gdLst/>
              <a:ahLst/>
              <a:cxnLst/>
              <a:rect l="l" t="t" r="r" b="b"/>
              <a:pathLst>
                <a:path w="1280" h="1985" extrusionOk="0">
                  <a:moveTo>
                    <a:pt x="328" y="1"/>
                  </a:moveTo>
                  <a:cubicBezTo>
                    <a:pt x="328" y="1"/>
                    <a:pt x="328" y="1"/>
                    <a:pt x="328" y="1"/>
                  </a:cubicBezTo>
                  <a:lnTo>
                    <a:pt x="328" y="1"/>
                  </a:lnTo>
                  <a:cubicBezTo>
                    <a:pt x="328" y="1"/>
                    <a:pt x="328" y="1"/>
                    <a:pt x="328" y="1"/>
                  </a:cubicBezTo>
                  <a:close/>
                  <a:moveTo>
                    <a:pt x="328" y="1"/>
                  </a:moveTo>
                  <a:lnTo>
                    <a:pt x="328" y="1"/>
                  </a:lnTo>
                  <a:cubicBezTo>
                    <a:pt x="345" y="182"/>
                    <a:pt x="328" y="378"/>
                    <a:pt x="279" y="558"/>
                  </a:cubicBezTo>
                  <a:cubicBezTo>
                    <a:pt x="181" y="820"/>
                    <a:pt x="1" y="1230"/>
                    <a:pt x="459" y="1525"/>
                  </a:cubicBezTo>
                  <a:cubicBezTo>
                    <a:pt x="476" y="1525"/>
                    <a:pt x="476" y="1542"/>
                    <a:pt x="492" y="1558"/>
                  </a:cubicBezTo>
                  <a:cubicBezTo>
                    <a:pt x="1017" y="1853"/>
                    <a:pt x="1017" y="1984"/>
                    <a:pt x="1017" y="1984"/>
                  </a:cubicBezTo>
                  <a:cubicBezTo>
                    <a:pt x="1017" y="1984"/>
                    <a:pt x="1050" y="1755"/>
                    <a:pt x="1099" y="1525"/>
                  </a:cubicBezTo>
                  <a:cubicBezTo>
                    <a:pt x="1115" y="1443"/>
                    <a:pt x="1148" y="1361"/>
                    <a:pt x="1164" y="1296"/>
                  </a:cubicBezTo>
                  <a:cubicBezTo>
                    <a:pt x="1279" y="919"/>
                    <a:pt x="1115" y="525"/>
                    <a:pt x="771" y="345"/>
                  </a:cubicBezTo>
                  <a:cubicBezTo>
                    <a:pt x="351" y="96"/>
                    <a:pt x="330" y="10"/>
                    <a:pt x="32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6" name="Google Shape;4096;p6"/>
            <p:cNvSpPr/>
            <p:nvPr/>
          </p:nvSpPr>
          <p:spPr>
            <a:xfrm>
              <a:off x="102160" y="-172857"/>
              <a:ext cx="276603" cy="331858"/>
            </a:xfrm>
            <a:custGeom>
              <a:avLst/>
              <a:gdLst/>
              <a:ahLst/>
              <a:cxnLst/>
              <a:rect l="l" t="t" r="r" b="b"/>
              <a:pathLst>
                <a:path w="8475" h="10168" extrusionOk="0">
                  <a:moveTo>
                    <a:pt x="2192" y="0"/>
                  </a:moveTo>
                  <a:cubicBezTo>
                    <a:pt x="1284" y="0"/>
                    <a:pt x="448" y="458"/>
                    <a:pt x="246" y="1169"/>
                  </a:cubicBezTo>
                  <a:cubicBezTo>
                    <a:pt x="1" y="1775"/>
                    <a:pt x="181" y="2464"/>
                    <a:pt x="705" y="2857"/>
                  </a:cubicBezTo>
                  <a:lnTo>
                    <a:pt x="771" y="2890"/>
                  </a:lnTo>
                  <a:cubicBezTo>
                    <a:pt x="1002" y="3025"/>
                    <a:pt x="1264" y="3095"/>
                    <a:pt x="1527" y="3095"/>
                  </a:cubicBezTo>
                  <a:cubicBezTo>
                    <a:pt x="1805" y="3095"/>
                    <a:pt x="2084" y="3017"/>
                    <a:pt x="2328" y="2857"/>
                  </a:cubicBezTo>
                  <a:cubicBezTo>
                    <a:pt x="2476" y="2759"/>
                    <a:pt x="2607" y="2595"/>
                    <a:pt x="2656" y="2431"/>
                  </a:cubicBezTo>
                  <a:cubicBezTo>
                    <a:pt x="2800" y="2028"/>
                    <a:pt x="2501" y="1637"/>
                    <a:pt x="2115" y="1637"/>
                  </a:cubicBezTo>
                  <a:cubicBezTo>
                    <a:pt x="2062" y="1637"/>
                    <a:pt x="2007" y="1645"/>
                    <a:pt x="1951" y="1661"/>
                  </a:cubicBezTo>
                  <a:cubicBezTo>
                    <a:pt x="1607" y="1726"/>
                    <a:pt x="1427" y="2070"/>
                    <a:pt x="1541" y="2382"/>
                  </a:cubicBezTo>
                  <a:cubicBezTo>
                    <a:pt x="1630" y="2634"/>
                    <a:pt x="1912" y="2663"/>
                    <a:pt x="2037" y="2663"/>
                  </a:cubicBezTo>
                  <a:cubicBezTo>
                    <a:pt x="2075" y="2663"/>
                    <a:pt x="2099" y="2660"/>
                    <a:pt x="2099" y="2660"/>
                  </a:cubicBezTo>
                  <a:lnTo>
                    <a:pt x="2099" y="2660"/>
                  </a:lnTo>
                  <a:cubicBezTo>
                    <a:pt x="2066" y="2742"/>
                    <a:pt x="2000" y="2808"/>
                    <a:pt x="1918" y="2857"/>
                  </a:cubicBezTo>
                  <a:cubicBezTo>
                    <a:pt x="1804" y="2923"/>
                    <a:pt x="1673" y="2956"/>
                    <a:pt x="1541" y="2956"/>
                  </a:cubicBezTo>
                  <a:cubicBezTo>
                    <a:pt x="1410" y="2956"/>
                    <a:pt x="1279" y="2923"/>
                    <a:pt x="1164" y="2857"/>
                  </a:cubicBezTo>
                  <a:cubicBezTo>
                    <a:pt x="1082" y="2824"/>
                    <a:pt x="1000" y="2759"/>
                    <a:pt x="935" y="2710"/>
                  </a:cubicBezTo>
                  <a:cubicBezTo>
                    <a:pt x="509" y="2316"/>
                    <a:pt x="410" y="1087"/>
                    <a:pt x="1132" y="513"/>
                  </a:cubicBezTo>
                  <a:cubicBezTo>
                    <a:pt x="1456" y="263"/>
                    <a:pt x="1847" y="131"/>
                    <a:pt x="2244" y="131"/>
                  </a:cubicBezTo>
                  <a:cubicBezTo>
                    <a:pt x="2288" y="131"/>
                    <a:pt x="2333" y="133"/>
                    <a:pt x="2377" y="136"/>
                  </a:cubicBezTo>
                  <a:cubicBezTo>
                    <a:pt x="2508" y="136"/>
                    <a:pt x="2640" y="169"/>
                    <a:pt x="2771" y="202"/>
                  </a:cubicBezTo>
                  <a:cubicBezTo>
                    <a:pt x="3853" y="448"/>
                    <a:pt x="4574" y="1628"/>
                    <a:pt x="4820" y="2841"/>
                  </a:cubicBezTo>
                  <a:cubicBezTo>
                    <a:pt x="4820" y="2841"/>
                    <a:pt x="4820" y="2857"/>
                    <a:pt x="4820" y="2857"/>
                  </a:cubicBezTo>
                  <a:cubicBezTo>
                    <a:pt x="5049" y="4103"/>
                    <a:pt x="4820" y="5349"/>
                    <a:pt x="4885" y="6463"/>
                  </a:cubicBezTo>
                  <a:cubicBezTo>
                    <a:pt x="4836" y="7496"/>
                    <a:pt x="5229" y="8479"/>
                    <a:pt x="5983" y="9184"/>
                  </a:cubicBezTo>
                  <a:cubicBezTo>
                    <a:pt x="6672" y="9791"/>
                    <a:pt x="7557" y="10135"/>
                    <a:pt x="8475" y="10168"/>
                  </a:cubicBezTo>
                  <a:cubicBezTo>
                    <a:pt x="7557" y="10102"/>
                    <a:pt x="6705" y="9741"/>
                    <a:pt x="6033" y="9119"/>
                  </a:cubicBezTo>
                  <a:cubicBezTo>
                    <a:pt x="5328" y="8430"/>
                    <a:pt x="4967" y="7463"/>
                    <a:pt x="5016" y="6480"/>
                  </a:cubicBezTo>
                  <a:cubicBezTo>
                    <a:pt x="4967" y="5381"/>
                    <a:pt x="5213" y="4152"/>
                    <a:pt x="4984" y="2857"/>
                  </a:cubicBezTo>
                  <a:lnTo>
                    <a:pt x="4984" y="2841"/>
                  </a:lnTo>
                  <a:cubicBezTo>
                    <a:pt x="4754" y="1579"/>
                    <a:pt x="3984" y="333"/>
                    <a:pt x="2804" y="71"/>
                  </a:cubicBezTo>
                  <a:cubicBezTo>
                    <a:pt x="2600" y="23"/>
                    <a:pt x="2395" y="0"/>
                    <a:pt x="219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7" name="Google Shape;4097;p6"/>
            <p:cNvSpPr/>
            <p:nvPr/>
          </p:nvSpPr>
          <p:spPr>
            <a:xfrm>
              <a:off x="164236" y="-126610"/>
              <a:ext cx="75980" cy="68800"/>
            </a:xfrm>
            <a:custGeom>
              <a:avLst/>
              <a:gdLst/>
              <a:ahLst/>
              <a:cxnLst/>
              <a:rect l="l" t="t" r="r" b="b"/>
              <a:pathLst>
                <a:path w="2328" h="2108" extrusionOk="0">
                  <a:moveTo>
                    <a:pt x="1799" y="1"/>
                  </a:moveTo>
                  <a:cubicBezTo>
                    <a:pt x="1325" y="1"/>
                    <a:pt x="1019" y="401"/>
                    <a:pt x="934" y="1096"/>
                  </a:cubicBezTo>
                  <a:cubicBezTo>
                    <a:pt x="918" y="1211"/>
                    <a:pt x="885" y="1325"/>
                    <a:pt x="820" y="1440"/>
                  </a:cubicBezTo>
                  <a:cubicBezTo>
                    <a:pt x="619" y="1766"/>
                    <a:pt x="246" y="1804"/>
                    <a:pt x="81" y="1804"/>
                  </a:cubicBezTo>
                  <a:cubicBezTo>
                    <a:pt x="31" y="1804"/>
                    <a:pt x="0" y="1801"/>
                    <a:pt x="0" y="1801"/>
                  </a:cubicBezTo>
                  <a:lnTo>
                    <a:pt x="0" y="1801"/>
                  </a:lnTo>
                  <a:cubicBezTo>
                    <a:pt x="131" y="1856"/>
                    <a:pt x="709" y="2108"/>
                    <a:pt x="1245" y="2108"/>
                  </a:cubicBezTo>
                  <a:cubicBezTo>
                    <a:pt x="1510" y="2108"/>
                    <a:pt x="1766" y="2046"/>
                    <a:pt x="1951" y="1866"/>
                  </a:cubicBezTo>
                  <a:cubicBezTo>
                    <a:pt x="2065" y="1752"/>
                    <a:pt x="2164" y="1604"/>
                    <a:pt x="2213" y="1440"/>
                  </a:cubicBezTo>
                  <a:cubicBezTo>
                    <a:pt x="2328" y="998"/>
                    <a:pt x="2082" y="555"/>
                    <a:pt x="1967" y="391"/>
                  </a:cubicBezTo>
                  <a:cubicBezTo>
                    <a:pt x="1869" y="276"/>
                    <a:pt x="1901" y="96"/>
                    <a:pt x="2033" y="31"/>
                  </a:cubicBezTo>
                  <a:cubicBezTo>
                    <a:pt x="1951" y="11"/>
                    <a:pt x="1873" y="1"/>
                    <a:pt x="179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8" name="Google Shape;4098;p6"/>
            <p:cNvSpPr/>
            <p:nvPr/>
          </p:nvSpPr>
          <p:spPr>
            <a:xfrm>
              <a:off x="32087" y="-172270"/>
              <a:ext cx="97390" cy="63708"/>
            </a:xfrm>
            <a:custGeom>
              <a:avLst/>
              <a:gdLst/>
              <a:ahLst/>
              <a:cxnLst/>
              <a:rect l="l" t="t" r="r" b="b"/>
              <a:pathLst>
                <a:path w="2984" h="1952" extrusionOk="0">
                  <a:moveTo>
                    <a:pt x="2064" y="0"/>
                  </a:moveTo>
                  <a:cubicBezTo>
                    <a:pt x="349" y="0"/>
                    <a:pt x="312" y="1096"/>
                    <a:pt x="312" y="1380"/>
                  </a:cubicBezTo>
                  <a:cubicBezTo>
                    <a:pt x="312" y="1561"/>
                    <a:pt x="181" y="1741"/>
                    <a:pt x="0" y="1790"/>
                  </a:cubicBezTo>
                  <a:cubicBezTo>
                    <a:pt x="272" y="1903"/>
                    <a:pt x="509" y="1951"/>
                    <a:pt x="717" y="1951"/>
                  </a:cubicBezTo>
                  <a:cubicBezTo>
                    <a:pt x="1476" y="1951"/>
                    <a:pt x="1843" y="1308"/>
                    <a:pt x="2049" y="807"/>
                  </a:cubicBezTo>
                  <a:cubicBezTo>
                    <a:pt x="2213" y="413"/>
                    <a:pt x="2557" y="151"/>
                    <a:pt x="2984" y="85"/>
                  </a:cubicBezTo>
                  <a:cubicBezTo>
                    <a:pt x="2633" y="26"/>
                    <a:pt x="2329" y="0"/>
                    <a:pt x="206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9" name="Google Shape;4099;p6"/>
            <p:cNvSpPr/>
            <p:nvPr/>
          </p:nvSpPr>
          <p:spPr>
            <a:xfrm>
              <a:off x="-5381" y="-172922"/>
              <a:ext cx="47651" cy="37011"/>
            </a:xfrm>
            <a:custGeom>
              <a:avLst/>
              <a:gdLst/>
              <a:ahLst/>
              <a:cxnLst/>
              <a:rect l="l" t="t" r="r" b="b"/>
              <a:pathLst>
                <a:path w="1460" h="1134" extrusionOk="0">
                  <a:moveTo>
                    <a:pt x="501" y="0"/>
                  </a:moveTo>
                  <a:cubicBezTo>
                    <a:pt x="449" y="0"/>
                    <a:pt x="396" y="13"/>
                    <a:pt x="345" y="40"/>
                  </a:cubicBezTo>
                  <a:cubicBezTo>
                    <a:pt x="116" y="138"/>
                    <a:pt x="1" y="417"/>
                    <a:pt x="99" y="663"/>
                  </a:cubicBezTo>
                  <a:cubicBezTo>
                    <a:pt x="198" y="876"/>
                    <a:pt x="362" y="1023"/>
                    <a:pt x="575" y="1089"/>
                  </a:cubicBezTo>
                  <a:cubicBezTo>
                    <a:pt x="659" y="1119"/>
                    <a:pt x="743" y="1134"/>
                    <a:pt x="826" y="1134"/>
                  </a:cubicBezTo>
                  <a:cubicBezTo>
                    <a:pt x="968" y="1134"/>
                    <a:pt x="1106" y="1090"/>
                    <a:pt x="1230" y="1007"/>
                  </a:cubicBezTo>
                  <a:cubicBezTo>
                    <a:pt x="1378" y="876"/>
                    <a:pt x="1460" y="696"/>
                    <a:pt x="1460" y="515"/>
                  </a:cubicBezTo>
                  <a:lnTo>
                    <a:pt x="1460" y="515"/>
                  </a:lnTo>
                  <a:cubicBezTo>
                    <a:pt x="1460" y="515"/>
                    <a:pt x="1152" y="896"/>
                    <a:pt x="786" y="896"/>
                  </a:cubicBezTo>
                  <a:cubicBezTo>
                    <a:pt x="765" y="896"/>
                    <a:pt x="744" y="895"/>
                    <a:pt x="722" y="892"/>
                  </a:cubicBezTo>
                  <a:cubicBezTo>
                    <a:pt x="148" y="843"/>
                    <a:pt x="67" y="269"/>
                    <a:pt x="345" y="105"/>
                  </a:cubicBezTo>
                  <a:cubicBezTo>
                    <a:pt x="390" y="79"/>
                    <a:pt x="437" y="67"/>
                    <a:pt x="482" y="67"/>
                  </a:cubicBezTo>
                  <a:cubicBezTo>
                    <a:pt x="603" y="67"/>
                    <a:pt x="710" y="154"/>
                    <a:pt x="722" y="286"/>
                  </a:cubicBezTo>
                  <a:cubicBezTo>
                    <a:pt x="744" y="397"/>
                    <a:pt x="653" y="463"/>
                    <a:pt x="603" y="463"/>
                  </a:cubicBezTo>
                  <a:cubicBezTo>
                    <a:pt x="579" y="463"/>
                    <a:pt x="564" y="448"/>
                    <a:pt x="575" y="417"/>
                  </a:cubicBezTo>
                  <a:cubicBezTo>
                    <a:pt x="587" y="330"/>
                    <a:pt x="553" y="262"/>
                    <a:pt x="479" y="262"/>
                  </a:cubicBezTo>
                  <a:cubicBezTo>
                    <a:pt x="455" y="262"/>
                    <a:pt x="427" y="270"/>
                    <a:pt x="394" y="286"/>
                  </a:cubicBezTo>
                  <a:cubicBezTo>
                    <a:pt x="280" y="351"/>
                    <a:pt x="394" y="532"/>
                    <a:pt x="394" y="532"/>
                  </a:cubicBezTo>
                  <a:cubicBezTo>
                    <a:pt x="447" y="575"/>
                    <a:pt x="507" y="594"/>
                    <a:pt x="565" y="594"/>
                  </a:cubicBezTo>
                  <a:cubicBezTo>
                    <a:pt x="706" y="594"/>
                    <a:pt x="837" y="481"/>
                    <a:pt x="837" y="319"/>
                  </a:cubicBezTo>
                  <a:cubicBezTo>
                    <a:pt x="824" y="131"/>
                    <a:pt x="668" y="0"/>
                    <a:pt x="50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0" name="Google Shape;4100;p6"/>
            <p:cNvSpPr/>
            <p:nvPr/>
          </p:nvSpPr>
          <p:spPr>
            <a:xfrm>
              <a:off x="763395" y="-126153"/>
              <a:ext cx="39622" cy="110772"/>
            </a:xfrm>
            <a:custGeom>
              <a:avLst/>
              <a:gdLst/>
              <a:ahLst/>
              <a:cxnLst/>
              <a:rect l="l" t="t" r="r" b="b"/>
              <a:pathLst>
                <a:path w="1214" h="3394" extrusionOk="0">
                  <a:moveTo>
                    <a:pt x="607" y="0"/>
                  </a:moveTo>
                  <a:lnTo>
                    <a:pt x="574" y="344"/>
                  </a:lnTo>
                  <a:cubicBezTo>
                    <a:pt x="541" y="607"/>
                    <a:pt x="443" y="869"/>
                    <a:pt x="295" y="1098"/>
                  </a:cubicBezTo>
                  <a:cubicBezTo>
                    <a:pt x="230" y="1197"/>
                    <a:pt x="164" y="1311"/>
                    <a:pt x="115" y="1426"/>
                  </a:cubicBezTo>
                  <a:cubicBezTo>
                    <a:pt x="0" y="1672"/>
                    <a:pt x="49" y="1967"/>
                    <a:pt x="230" y="2164"/>
                  </a:cubicBezTo>
                  <a:cubicBezTo>
                    <a:pt x="426" y="2426"/>
                    <a:pt x="541" y="2737"/>
                    <a:pt x="574" y="3065"/>
                  </a:cubicBezTo>
                  <a:cubicBezTo>
                    <a:pt x="590" y="3147"/>
                    <a:pt x="607" y="3393"/>
                    <a:pt x="607" y="3393"/>
                  </a:cubicBezTo>
                  <a:cubicBezTo>
                    <a:pt x="623" y="3393"/>
                    <a:pt x="623" y="3131"/>
                    <a:pt x="640" y="3065"/>
                  </a:cubicBezTo>
                  <a:cubicBezTo>
                    <a:pt x="689" y="2737"/>
                    <a:pt x="803" y="2426"/>
                    <a:pt x="984" y="2164"/>
                  </a:cubicBezTo>
                  <a:cubicBezTo>
                    <a:pt x="1180" y="1967"/>
                    <a:pt x="1213" y="1672"/>
                    <a:pt x="1115" y="1426"/>
                  </a:cubicBezTo>
                  <a:cubicBezTo>
                    <a:pt x="1066" y="1311"/>
                    <a:pt x="1000" y="1197"/>
                    <a:pt x="935" y="1098"/>
                  </a:cubicBezTo>
                  <a:cubicBezTo>
                    <a:pt x="771" y="869"/>
                    <a:pt x="689" y="607"/>
                    <a:pt x="656" y="344"/>
                  </a:cubicBezTo>
                  <a:lnTo>
                    <a:pt x="607"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1" name="Google Shape;4101;p6"/>
            <p:cNvSpPr/>
            <p:nvPr/>
          </p:nvSpPr>
          <p:spPr>
            <a:xfrm>
              <a:off x="602852" y="-220410"/>
              <a:ext cx="99055" cy="106594"/>
            </a:xfrm>
            <a:custGeom>
              <a:avLst/>
              <a:gdLst/>
              <a:ahLst/>
              <a:cxnLst/>
              <a:rect l="l" t="t" r="r" b="b"/>
              <a:pathLst>
                <a:path w="3035" h="3266" extrusionOk="0">
                  <a:moveTo>
                    <a:pt x="718" y="1"/>
                  </a:moveTo>
                  <a:cubicBezTo>
                    <a:pt x="59" y="1"/>
                    <a:pt x="0" y="778"/>
                    <a:pt x="1084" y="954"/>
                  </a:cubicBezTo>
                  <a:cubicBezTo>
                    <a:pt x="2346" y="1167"/>
                    <a:pt x="3034" y="3265"/>
                    <a:pt x="3034" y="3265"/>
                  </a:cubicBezTo>
                  <a:cubicBezTo>
                    <a:pt x="3034" y="3265"/>
                    <a:pt x="2723" y="1003"/>
                    <a:pt x="1461" y="249"/>
                  </a:cubicBezTo>
                  <a:cubicBezTo>
                    <a:pt x="1169" y="71"/>
                    <a:pt x="916" y="1"/>
                    <a:pt x="71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2" name="Google Shape;4102;p6"/>
            <p:cNvSpPr/>
            <p:nvPr/>
          </p:nvSpPr>
          <p:spPr>
            <a:xfrm>
              <a:off x="403893" y="-228863"/>
              <a:ext cx="169617" cy="147456"/>
            </a:xfrm>
            <a:custGeom>
              <a:avLst/>
              <a:gdLst/>
              <a:ahLst/>
              <a:cxnLst/>
              <a:rect l="l" t="t" r="r" b="b"/>
              <a:pathLst>
                <a:path w="5197" h="4518" extrusionOk="0">
                  <a:moveTo>
                    <a:pt x="2164" y="0"/>
                  </a:moveTo>
                  <a:lnTo>
                    <a:pt x="2164" y="0"/>
                  </a:lnTo>
                  <a:cubicBezTo>
                    <a:pt x="2016" y="197"/>
                    <a:pt x="1885" y="426"/>
                    <a:pt x="1803" y="672"/>
                  </a:cubicBezTo>
                  <a:cubicBezTo>
                    <a:pt x="1672" y="1082"/>
                    <a:pt x="1131" y="1311"/>
                    <a:pt x="558" y="1705"/>
                  </a:cubicBezTo>
                  <a:cubicBezTo>
                    <a:pt x="0" y="2082"/>
                    <a:pt x="82" y="2705"/>
                    <a:pt x="197" y="3032"/>
                  </a:cubicBezTo>
                  <a:cubicBezTo>
                    <a:pt x="263" y="3262"/>
                    <a:pt x="246" y="3524"/>
                    <a:pt x="131" y="3737"/>
                  </a:cubicBezTo>
                  <a:cubicBezTo>
                    <a:pt x="394" y="3491"/>
                    <a:pt x="705" y="3327"/>
                    <a:pt x="1049" y="3245"/>
                  </a:cubicBezTo>
                  <a:cubicBezTo>
                    <a:pt x="1672" y="3049"/>
                    <a:pt x="1639" y="2754"/>
                    <a:pt x="1639" y="2295"/>
                  </a:cubicBezTo>
                  <a:cubicBezTo>
                    <a:pt x="1625" y="1877"/>
                    <a:pt x="1801" y="1852"/>
                    <a:pt x="1843" y="1852"/>
                  </a:cubicBezTo>
                  <a:cubicBezTo>
                    <a:pt x="1849" y="1852"/>
                    <a:pt x="1853" y="1852"/>
                    <a:pt x="1853" y="1852"/>
                  </a:cubicBezTo>
                  <a:cubicBezTo>
                    <a:pt x="1857" y="1852"/>
                    <a:pt x="1861" y="1852"/>
                    <a:pt x="1865" y="1852"/>
                  </a:cubicBezTo>
                  <a:cubicBezTo>
                    <a:pt x="2146" y="1852"/>
                    <a:pt x="2082" y="2381"/>
                    <a:pt x="2066" y="2672"/>
                  </a:cubicBezTo>
                  <a:cubicBezTo>
                    <a:pt x="2033" y="2983"/>
                    <a:pt x="1935" y="3590"/>
                    <a:pt x="2475" y="4163"/>
                  </a:cubicBezTo>
                  <a:cubicBezTo>
                    <a:pt x="2717" y="4427"/>
                    <a:pt x="3038" y="4517"/>
                    <a:pt x="3356" y="4517"/>
                  </a:cubicBezTo>
                  <a:cubicBezTo>
                    <a:pt x="3750" y="4517"/>
                    <a:pt x="4141" y="4380"/>
                    <a:pt x="4377" y="4262"/>
                  </a:cubicBezTo>
                  <a:cubicBezTo>
                    <a:pt x="4488" y="4216"/>
                    <a:pt x="4601" y="4194"/>
                    <a:pt x="4713" y="4194"/>
                  </a:cubicBezTo>
                  <a:cubicBezTo>
                    <a:pt x="4882" y="4194"/>
                    <a:pt x="5048" y="4245"/>
                    <a:pt x="5196" y="4344"/>
                  </a:cubicBezTo>
                  <a:cubicBezTo>
                    <a:pt x="5065" y="3475"/>
                    <a:pt x="4623" y="3196"/>
                    <a:pt x="4000" y="3131"/>
                  </a:cubicBezTo>
                  <a:cubicBezTo>
                    <a:pt x="3361" y="3065"/>
                    <a:pt x="2508" y="2852"/>
                    <a:pt x="2180" y="1770"/>
                  </a:cubicBezTo>
                  <a:cubicBezTo>
                    <a:pt x="1836" y="705"/>
                    <a:pt x="2164" y="0"/>
                    <a:pt x="216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3" name="Google Shape;4103;p6"/>
            <p:cNvSpPr/>
            <p:nvPr/>
          </p:nvSpPr>
          <p:spPr>
            <a:xfrm>
              <a:off x="430624" y="-129384"/>
              <a:ext cx="41254" cy="64785"/>
            </a:xfrm>
            <a:custGeom>
              <a:avLst/>
              <a:gdLst/>
              <a:ahLst/>
              <a:cxnLst/>
              <a:rect l="l" t="t" r="r" b="b"/>
              <a:pathLst>
                <a:path w="1264" h="1985" extrusionOk="0">
                  <a:moveTo>
                    <a:pt x="952" y="1"/>
                  </a:moveTo>
                  <a:cubicBezTo>
                    <a:pt x="952" y="1"/>
                    <a:pt x="935" y="83"/>
                    <a:pt x="509" y="345"/>
                  </a:cubicBezTo>
                  <a:cubicBezTo>
                    <a:pt x="165" y="525"/>
                    <a:pt x="1" y="919"/>
                    <a:pt x="116" y="1296"/>
                  </a:cubicBezTo>
                  <a:cubicBezTo>
                    <a:pt x="132" y="1361"/>
                    <a:pt x="148" y="1443"/>
                    <a:pt x="165" y="1525"/>
                  </a:cubicBezTo>
                  <a:cubicBezTo>
                    <a:pt x="214" y="1755"/>
                    <a:pt x="247" y="1984"/>
                    <a:pt x="247" y="1984"/>
                  </a:cubicBezTo>
                  <a:cubicBezTo>
                    <a:pt x="247" y="1984"/>
                    <a:pt x="247" y="1853"/>
                    <a:pt x="771" y="1558"/>
                  </a:cubicBezTo>
                  <a:cubicBezTo>
                    <a:pt x="788" y="1558"/>
                    <a:pt x="804" y="1525"/>
                    <a:pt x="820" y="1525"/>
                  </a:cubicBezTo>
                  <a:cubicBezTo>
                    <a:pt x="1263" y="1230"/>
                    <a:pt x="1083" y="820"/>
                    <a:pt x="1001" y="558"/>
                  </a:cubicBezTo>
                  <a:cubicBezTo>
                    <a:pt x="952" y="378"/>
                    <a:pt x="935" y="181"/>
                    <a:pt x="95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4" name="Google Shape;4104;p6"/>
            <p:cNvSpPr/>
            <p:nvPr/>
          </p:nvSpPr>
          <p:spPr>
            <a:xfrm>
              <a:off x="835622" y="583811"/>
              <a:ext cx="47618" cy="36880"/>
            </a:xfrm>
            <a:custGeom>
              <a:avLst/>
              <a:gdLst/>
              <a:ahLst/>
              <a:cxnLst/>
              <a:rect l="l" t="t" r="r" b="b"/>
              <a:pathLst>
                <a:path w="1459" h="1130" extrusionOk="0">
                  <a:moveTo>
                    <a:pt x="483" y="0"/>
                  </a:moveTo>
                  <a:cubicBezTo>
                    <a:pt x="437" y="0"/>
                    <a:pt x="390" y="10"/>
                    <a:pt x="344" y="31"/>
                  </a:cubicBezTo>
                  <a:cubicBezTo>
                    <a:pt x="98" y="146"/>
                    <a:pt x="0" y="424"/>
                    <a:pt x="98" y="654"/>
                  </a:cubicBezTo>
                  <a:cubicBezTo>
                    <a:pt x="180" y="867"/>
                    <a:pt x="361" y="1015"/>
                    <a:pt x="574" y="1080"/>
                  </a:cubicBezTo>
                  <a:cubicBezTo>
                    <a:pt x="657" y="1112"/>
                    <a:pt x="746" y="1129"/>
                    <a:pt x="834" y="1129"/>
                  </a:cubicBezTo>
                  <a:cubicBezTo>
                    <a:pt x="972" y="1129"/>
                    <a:pt x="1110" y="1088"/>
                    <a:pt x="1229" y="998"/>
                  </a:cubicBezTo>
                  <a:cubicBezTo>
                    <a:pt x="1377" y="883"/>
                    <a:pt x="1459" y="703"/>
                    <a:pt x="1443" y="506"/>
                  </a:cubicBezTo>
                  <a:lnTo>
                    <a:pt x="1443" y="506"/>
                  </a:lnTo>
                  <a:cubicBezTo>
                    <a:pt x="1443" y="506"/>
                    <a:pt x="1123" y="902"/>
                    <a:pt x="763" y="902"/>
                  </a:cubicBezTo>
                  <a:cubicBezTo>
                    <a:pt x="749" y="902"/>
                    <a:pt x="735" y="901"/>
                    <a:pt x="721" y="900"/>
                  </a:cubicBezTo>
                  <a:cubicBezTo>
                    <a:pt x="148" y="851"/>
                    <a:pt x="66" y="261"/>
                    <a:pt x="344" y="113"/>
                  </a:cubicBezTo>
                  <a:cubicBezTo>
                    <a:pt x="387" y="84"/>
                    <a:pt x="436" y="71"/>
                    <a:pt x="484" y="71"/>
                  </a:cubicBezTo>
                  <a:cubicBezTo>
                    <a:pt x="600" y="71"/>
                    <a:pt x="710" y="149"/>
                    <a:pt x="721" y="277"/>
                  </a:cubicBezTo>
                  <a:cubicBezTo>
                    <a:pt x="732" y="388"/>
                    <a:pt x="645" y="454"/>
                    <a:pt x="593" y="454"/>
                  </a:cubicBezTo>
                  <a:cubicBezTo>
                    <a:pt x="569" y="454"/>
                    <a:pt x="552" y="440"/>
                    <a:pt x="557" y="408"/>
                  </a:cubicBezTo>
                  <a:cubicBezTo>
                    <a:pt x="582" y="334"/>
                    <a:pt x="542" y="270"/>
                    <a:pt x="472" y="270"/>
                  </a:cubicBezTo>
                  <a:cubicBezTo>
                    <a:pt x="449" y="270"/>
                    <a:pt x="422" y="277"/>
                    <a:pt x="394" y="293"/>
                  </a:cubicBezTo>
                  <a:cubicBezTo>
                    <a:pt x="262" y="359"/>
                    <a:pt x="394" y="523"/>
                    <a:pt x="394" y="523"/>
                  </a:cubicBezTo>
                  <a:cubicBezTo>
                    <a:pt x="442" y="566"/>
                    <a:pt x="499" y="586"/>
                    <a:pt x="555" y="586"/>
                  </a:cubicBezTo>
                  <a:cubicBezTo>
                    <a:pt x="690" y="586"/>
                    <a:pt x="820" y="476"/>
                    <a:pt x="820" y="326"/>
                  </a:cubicBezTo>
                  <a:cubicBezTo>
                    <a:pt x="807" y="133"/>
                    <a:pt x="652" y="0"/>
                    <a:pt x="4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5" name="Google Shape;4105;p6"/>
            <p:cNvSpPr/>
            <p:nvPr/>
          </p:nvSpPr>
          <p:spPr>
            <a:xfrm>
              <a:off x="-57797" y="1022132"/>
              <a:ext cx="295892" cy="206171"/>
            </a:xfrm>
            <a:custGeom>
              <a:avLst/>
              <a:gdLst/>
              <a:ahLst/>
              <a:cxnLst/>
              <a:rect l="l" t="t" r="r" b="b"/>
              <a:pathLst>
                <a:path w="9066" h="6317" extrusionOk="0">
                  <a:moveTo>
                    <a:pt x="7060" y="1"/>
                  </a:moveTo>
                  <a:cubicBezTo>
                    <a:pt x="6605" y="1"/>
                    <a:pt x="6174" y="163"/>
                    <a:pt x="5901" y="501"/>
                  </a:cubicBezTo>
                  <a:cubicBezTo>
                    <a:pt x="5508" y="911"/>
                    <a:pt x="5475" y="1534"/>
                    <a:pt x="5803" y="2009"/>
                  </a:cubicBezTo>
                  <a:cubicBezTo>
                    <a:pt x="5885" y="2140"/>
                    <a:pt x="6016" y="2255"/>
                    <a:pt x="6164" y="2320"/>
                  </a:cubicBezTo>
                  <a:lnTo>
                    <a:pt x="6197" y="2320"/>
                  </a:lnTo>
                  <a:lnTo>
                    <a:pt x="6278" y="2353"/>
                  </a:lnTo>
                  <a:lnTo>
                    <a:pt x="6377" y="2369"/>
                  </a:lnTo>
                  <a:cubicBezTo>
                    <a:pt x="6449" y="2391"/>
                    <a:pt x="6523" y="2401"/>
                    <a:pt x="6596" y="2401"/>
                  </a:cubicBezTo>
                  <a:cubicBezTo>
                    <a:pt x="6803" y="2401"/>
                    <a:pt x="7006" y="2318"/>
                    <a:pt x="7164" y="2173"/>
                  </a:cubicBezTo>
                  <a:cubicBezTo>
                    <a:pt x="7554" y="1752"/>
                    <a:pt x="7284" y="1208"/>
                    <a:pt x="6946" y="1208"/>
                  </a:cubicBezTo>
                  <a:cubicBezTo>
                    <a:pt x="6915" y="1208"/>
                    <a:pt x="6884" y="1212"/>
                    <a:pt x="6852" y="1222"/>
                  </a:cubicBezTo>
                  <a:cubicBezTo>
                    <a:pt x="6541" y="1320"/>
                    <a:pt x="6459" y="1714"/>
                    <a:pt x="6705" y="1845"/>
                  </a:cubicBezTo>
                  <a:cubicBezTo>
                    <a:pt x="6759" y="1875"/>
                    <a:pt x="6817" y="1890"/>
                    <a:pt x="6875" y="1890"/>
                  </a:cubicBezTo>
                  <a:cubicBezTo>
                    <a:pt x="6976" y="1890"/>
                    <a:pt x="7075" y="1846"/>
                    <a:pt x="7147" y="1763"/>
                  </a:cubicBezTo>
                  <a:lnTo>
                    <a:pt x="7147" y="1763"/>
                  </a:lnTo>
                  <a:cubicBezTo>
                    <a:pt x="7180" y="1911"/>
                    <a:pt x="7131" y="2074"/>
                    <a:pt x="7000" y="2156"/>
                  </a:cubicBezTo>
                  <a:cubicBezTo>
                    <a:pt x="6860" y="2261"/>
                    <a:pt x="6688" y="2316"/>
                    <a:pt x="6512" y="2316"/>
                  </a:cubicBezTo>
                  <a:cubicBezTo>
                    <a:pt x="6440" y="2316"/>
                    <a:pt x="6367" y="2307"/>
                    <a:pt x="6295" y="2288"/>
                  </a:cubicBezTo>
                  <a:cubicBezTo>
                    <a:pt x="6213" y="2271"/>
                    <a:pt x="6115" y="2222"/>
                    <a:pt x="6049" y="2173"/>
                  </a:cubicBezTo>
                  <a:cubicBezTo>
                    <a:pt x="5541" y="1763"/>
                    <a:pt x="5492" y="1009"/>
                    <a:pt x="5951" y="550"/>
                  </a:cubicBezTo>
                  <a:cubicBezTo>
                    <a:pt x="6204" y="249"/>
                    <a:pt x="6595" y="106"/>
                    <a:pt x="7010" y="106"/>
                  </a:cubicBezTo>
                  <a:cubicBezTo>
                    <a:pt x="7884" y="106"/>
                    <a:pt x="8862" y="739"/>
                    <a:pt x="8885" y="1861"/>
                  </a:cubicBezTo>
                  <a:cubicBezTo>
                    <a:pt x="8901" y="2665"/>
                    <a:pt x="8459" y="3419"/>
                    <a:pt x="7754" y="3796"/>
                  </a:cubicBezTo>
                  <a:lnTo>
                    <a:pt x="7688" y="3812"/>
                  </a:lnTo>
                  <a:cubicBezTo>
                    <a:pt x="7606" y="3845"/>
                    <a:pt x="7508" y="3877"/>
                    <a:pt x="7426" y="3894"/>
                  </a:cubicBezTo>
                  <a:cubicBezTo>
                    <a:pt x="7194" y="3949"/>
                    <a:pt x="6963" y="3973"/>
                    <a:pt x="6733" y="3973"/>
                  </a:cubicBezTo>
                  <a:cubicBezTo>
                    <a:pt x="5150" y="3973"/>
                    <a:pt x="3620" y="2834"/>
                    <a:pt x="2282" y="2834"/>
                  </a:cubicBezTo>
                  <a:cubicBezTo>
                    <a:pt x="2137" y="2834"/>
                    <a:pt x="1994" y="2848"/>
                    <a:pt x="1853" y="2878"/>
                  </a:cubicBezTo>
                  <a:cubicBezTo>
                    <a:pt x="591" y="3156"/>
                    <a:pt x="230" y="4041"/>
                    <a:pt x="132" y="4582"/>
                  </a:cubicBezTo>
                  <a:cubicBezTo>
                    <a:pt x="1" y="5140"/>
                    <a:pt x="99" y="5730"/>
                    <a:pt x="542" y="6074"/>
                  </a:cubicBezTo>
                  <a:cubicBezTo>
                    <a:pt x="764" y="6241"/>
                    <a:pt x="1031" y="6317"/>
                    <a:pt x="1292" y="6317"/>
                  </a:cubicBezTo>
                  <a:cubicBezTo>
                    <a:pt x="1723" y="6317"/>
                    <a:pt x="2138" y="6110"/>
                    <a:pt x="2312" y="5762"/>
                  </a:cubicBezTo>
                  <a:cubicBezTo>
                    <a:pt x="2640" y="5222"/>
                    <a:pt x="2345" y="4517"/>
                    <a:pt x="1853" y="4402"/>
                  </a:cubicBezTo>
                  <a:cubicBezTo>
                    <a:pt x="1753" y="4358"/>
                    <a:pt x="1650" y="4337"/>
                    <a:pt x="1549" y="4337"/>
                  </a:cubicBezTo>
                  <a:cubicBezTo>
                    <a:pt x="1238" y="4337"/>
                    <a:pt x="948" y="4535"/>
                    <a:pt x="837" y="4845"/>
                  </a:cubicBezTo>
                  <a:cubicBezTo>
                    <a:pt x="787" y="4959"/>
                    <a:pt x="787" y="5090"/>
                    <a:pt x="804" y="5222"/>
                  </a:cubicBezTo>
                  <a:lnTo>
                    <a:pt x="804" y="5238"/>
                  </a:lnTo>
                  <a:cubicBezTo>
                    <a:pt x="820" y="5254"/>
                    <a:pt x="820" y="5254"/>
                    <a:pt x="820" y="5271"/>
                  </a:cubicBezTo>
                  <a:cubicBezTo>
                    <a:pt x="820" y="5287"/>
                    <a:pt x="820" y="5287"/>
                    <a:pt x="820" y="5304"/>
                  </a:cubicBezTo>
                  <a:cubicBezTo>
                    <a:pt x="894" y="5525"/>
                    <a:pt x="1106" y="5663"/>
                    <a:pt x="1325" y="5663"/>
                  </a:cubicBezTo>
                  <a:cubicBezTo>
                    <a:pt x="1398" y="5663"/>
                    <a:pt x="1472" y="5648"/>
                    <a:pt x="1541" y="5615"/>
                  </a:cubicBezTo>
                  <a:cubicBezTo>
                    <a:pt x="1888" y="5473"/>
                    <a:pt x="1781" y="4924"/>
                    <a:pt x="1438" y="4924"/>
                  </a:cubicBezTo>
                  <a:cubicBezTo>
                    <a:pt x="1423" y="4924"/>
                    <a:pt x="1409" y="4925"/>
                    <a:pt x="1394" y="4927"/>
                  </a:cubicBezTo>
                  <a:cubicBezTo>
                    <a:pt x="1033" y="4959"/>
                    <a:pt x="1099" y="5320"/>
                    <a:pt x="1050" y="5385"/>
                  </a:cubicBezTo>
                  <a:cubicBezTo>
                    <a:pt x="1037" y="5398"/>
                    <a:pt x="1023" y="5404"/>
                    <a:pt x="1010" y="5404"/>
                  </a:cubicBezTo>
                  <a:cubicBezTo>
                    <a:pt x="955" y="5404"/>
                    <a:pt x="899" y="5314"/>
                    <a:pt x="886" y="5287"/>
                  </a:cubicBezTo>
                  <a:cubicBezTo>
                    <a:pt x="820" y="5090"/>
                    <a:pt x="837" y="4894"/>
                    <a:pt x="919" y="4713"/>
                  </a:cubicBezTo>
                  <a:cubicBezTo>
                    <a:pt x="1069" y="4504"/>
                    <a:pt x="1303" y="4394"/>
                    <a:pt x="1542" y="4394"/>
                  </a:cubicBezTo>
                  <a:cubicBezTo>
                    <a:pt x="1641" y="4394"/>
                    <a:pt x="1741" y="4413"/>
                    <a:pt x="1836" y="4451"/>
                  </a:cubicBezTo>
                  <a:cubicBezTo>
                    <a:pt x="2295" y="4566"/>
                    <a:pt x="2541" y="5222"/>
                    <a:pt x="2230" y="5713"/>
                  </a:cubicBezTo>
                  <a:cubicBezTo>
                    <a:pt x="2069" y="6025"/>
                    <a:pt x="1687" y="6207"/>
                    <a:pt x="1298" y="6207"/>
                  </a:cubicBezTo>
                  <a:cubicBezTo>
                    <a:pt x="1052" y="6207"/>
                    <a:pt x="804" y="6134"/>
                    <a:pt x="607" y="5976"/>
                  </a:cubicBezTo>
                  <a:cubicBezTo>
                    <a:pt x="99" y="5549"/>
                    <a:pt x="99" y="4631"/>
                    <a:pt x="542" y="4058"/>
                  </a:cubicBezTo>
                  <a:cubicBezTo>
                    <a:pt x="887" y="3576"/>
                    <a:pt x="1466" y="3346"/>
                    <a:pt x="2081" y="3346"/>
                  </a:cubicBezTo>
                  <a:cubicBezTo>
                    <a:pt x="2282" y="3346"/>
                    <a:pt x="2487" y="3370"/>
                    <a:pt x="2689" y="3419"/>
                  </a:cubicBezTo>
                  <a:cubicBezTo>
                    <a:pt x="3492" y="3615"/>
                    <a:pt x="4328" y="3959"/>
                    <a:pt x="5197" y="4189"/>
                  </a:cubicBezTo>
                  <a:cubicBezTo>
                    <a:pt x="5531" y="4256"/>
                    <a:pt x="5871" y="4293"/>
                    <a:pt x="6208" y="4293"/>
                  </a:cubicBezTo>
                  <a:cubicBezTo>
                    <a:pt x="6780" y="4293"/>
                    <a:pt x="7340" y="4185"/>
                    <a:pt x="7836" y="3927"/>
                  </a:cubicBezTo>
                  <a:cubicBezTo>
                    <a:pt x="8606" y="3533"/>
                    <a:pt x="9065" y="2714"/>
                    <a:pt x="9032" y="1845"/>
                  </a:cubicBezTo>
                  <a:cubicBezTo>
                    <a:pt x="8988" y="653"/>
                    <a:pt x="7974" y="1"/>
                    <a:pt x="70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6" name="Google Shape;4106;p6"/>
            <p:cNvSpPr/>
            <p:nvPr/>
          </p:nvSpPr>
          <p:spPr>
            <a:xfrm>
              <a:off x="-57242" y="1199484"/>
              <a:ext cx="100589" cy="201732"/>
            </a:xfrm>
            <a:custGeom>
              <a:avLst/>
              <a:gdLst/>
              <a:ahLst/>
              <a:cxnLst/>
              <a:rect l="l" t="t" r="r" b="b"/>
              <a:pathLst>
                <a:path w="3082" h="6181" extrusionOk="0">
                  <a:moveTo>
                    <a:pt x="0" y="1"/>
                  </a:moveTo>
                  <a:lnTo>
                    <a:pt x="0" y="6180"/>
                  </a:lnTo>
                  <a:cubicBezTo>
                    <a:pt x="0" y="6180"/>
                    <a:pt x="443" y="4803"/>
                    <a:pt x="803" y="4262"/>
                  </a:cubicBezTo>
                  <a:cubicBezTo>
                    <a:pt x="1082" y="3853"/>
                    <a:pt x="1049" y="3312"/>
                    <a:pt x="705" y="2951"/>
                  </a:cubicBezTo>
                  <a:cubicBezTo>
                    <a:pt x="475" y="2656"/>
                    <a:pt x="541" y="2345"/>
                    <a:pt x="705" y="2312"/>
                  </a:cubicBezTo>
                  <a:cubicBezTo>
                    <a:pt x="716" y="2310"/>
                    <a:pt x="727" y="2308"/>
                    <a:pt x="738" y="2308"/>
                  </a:cubicBezTo>
                  <a:cubicBezTo>
                    <a:pt x="878" y="2308"/>
                    <a:pt x="935" y="2504"/>
                    <a:pt x="951" y="2656"/>
                  </a:cubicBezTo>
                  <a:cubicBezTo>
                    <a:pt x="967" y="2820"/>
                    <a:pt x="885" y="3377"/>
                    <a:pt x="1721" y="3689"/>
                  </a:cubicBezTo>
                  <a:cubicBezTo>
                    <a:pt x="1855" y="3737"/>
                    <a:pt x="1982" y="3757"/>
                    <a:pt x="2100" y="3757"/>
                  </a:cubicBezTo>
                  <a:cubicBezTo>
                    <a:pt x="2703" y="3757"/>
                    <a:pt x="3082" y="3230"/>
                    <a:pt x="3082" y="3230"/>
                  </a:cubicBezTo>
                  <a:lnTo>
                    <a:pt x="3082" y="3230"/>
                  </a:lnTo>
                  <a:cubicBezTo>
                    <a:pt x="3055" y="3235"/>
                    <a:pt x="3030" y="3238"/>
                    <a:pt x="3005" y="3238"/>
                  </a:cubicBezTo>
                  <a:cubicBezTo>
                    <a:pt x="2736" y="3238"/>
                    <a:pt x="2554" y="2911"/>
                    <a:pt x="2524" y="2295"/>
                  </a:cubicBezTo>
                  <a:cubicBezTo>
                    <a:pt x="2491" y="1640"/>
                    <a:pt x="1901" y="1509"/>
                    <a:pt x="1033" y="1394"/>
                  </a:cubicBezTo>
                  <a:cubicBezTo>
                    <a:pt x="164" y="1263"/>
                    <a:pt x="82" y="361"/>
                    <a:pt x="82" y="361"/>
                  </a:cubicBezTo>
                  <a:cubicBezTo>
                    <a:pt x="66" y="247"/>
                    <a:pt x="33" y="115"/>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7" name="Google Shape;4107;p6"/>
            <p:cNvSpPr/>
            <p:nvPr/>
          </p:nvSpPr>
          <p:spPr>
            <a:xfrm>
              <a:off x="-23005" y="1138942"/>
              <a:ext cx="210806" cy="121020"/>
            </a:xfrm>
            <a:custGeom>
              <a:avLst/>
              <a:gdLst/>
              <a:ahLst/>
              <a:cxnLst/>
              <a:rect l="l" t="t" r="r" b="b"/>
              <a:pathLst>
                <a:path w="6459" h="3708" extrusionOk="0">
                  <a:moveTo>
                    <a:pt x="948" y="0"/>
                  </a:moveTo>
                  <a:cubicBezTo>
                    <a:pt x="332" y="0"/>
                    <a:pt x="0" y="266"/>
                    <a:pt x="0" y="266"/>
                  </a:cubicBezTo>
                  <a:cubicBezTo>
                    <a:pt x="225" y="193"/>
                    <a:pt x="434" y="147"/>
                    <a:pt x="643" y="147"/>
                  </a:cubicBezTo>
                  <a:cubicBezTo>
                    <a:pt x="952" y="147"/>
                    <a:pt x="1261" y="248"/>
                    <a:pt x="1623" y="512"/>
                  </a:cubicBezTo>
                  <a:cubicBezTo>
                    <a:pt x="2213" y="954"/>
                    <a:pt x="1852" y="1708"/>
                    <a:pt x="1754" y="2200"/>
                  </a:cubicBezTo>
                  <a:cubicBezTo>
                    <a:pt x="1656" y="2708"/>
                    <a:pt x="2377" y="2921"/>
                    <a:pt x="2737" y="3085"/>
                  </a:cubicBezTo>
                  <a:cubicBezTo>
                    <a:pt x="3098" y="3249"/>
                    <a:pt x="2901" y="3708"/>
                    <a:pt x="2901" y="3708"/>
                  </a:cubicBezTo>
                  <a:cubicBezTo>
                    <a:pt x="4245" y="2888"/>
                    <a:pt x="3393" y="1938"/>
                    <a:pt x="3164" y="1675"/>
                  </a:cubicBezTo>
                  <a:cubicBezTo>
                    <a:pt x="2974" y="1446"/>
                    <a:pt x="3086" y="1216"/>
                    <a:pt x="3269" y="1216"/>
                  </a:cubicBezTo>
                  <a:cubicBezTo>
                    <a:pt x="3308" y="1216"/>
                    <a:pt x="3350" y="1226"/>
                    <a:pt x="3393" y="1249"/>
                  </a:cubicBezTo>
                  <a:cubicBezTo>
                    <a:pt x="3655" y="1380"/>
                    <a:pt x="3278" y="1872"/>
                    <a:pt x="3950" y="2315"/>
                  </a:cubicBezTo>
                  <a:cubicBezTo>
                    <a:pt x="4118" y="2421"/>
                    <a:pt x="4276" y="2461"/>
                    <a:pt x="4418" y="2461"/>
                  </a:cubicBezTo>
                  <a:cubicBezTo>
                    <a:pt x="4845" y="2461"/>
                    <a:pt x="5131" y="2102"/>
                    <a:pt x="5131" y="2102"/>
                  </a:cubicBezTo>
                  <a:lnTo>
                    <a:pt x="5131" y="2102"/>
                  </a:lnTo>
                  <a:cubicBezTo>
                    <a:pt x="5125" y="2102"/>
                    <a:pt x="5119" y="2102"/>
                    <a:pt x="5114" y="2102"/>
                  </a:cubicBezTo>
                  <a:cubicBezTo>
                    <a:pt x="4760" y="2102"/>
                    <a:pt x="4964" y="1575"/>
                    <a:pt x="4786" y="1429"/>
                  </a:cubicBezTo>
                  <a:cubicBezTo>
                    <a:pt x="4712" y="1366"/>
                    <a:pt x="4618" y="1330"/>
                    <a:pt x="4520" y="1330"/>
                  </a:cubicBezTo>
                  <a:cubicBezTo>
                    <a:pt x="4467" y="1330"/>
                    <a:pt x="4412" y="1341"/>
                    <a:pt x="4360" y="1364"/>
                  </a:cubicBezTo>
                  <a:cubicBezTo>
                    <a:pt x="4317" y="1371"/>
                    <a:pt x="4274" y="1374"/>
                    <a:pt x="4234" y="1374"/>
                  </a:cubicBezTo>
                  <a:cubicBezTo>
                    <a:pt x="4078" y="1374"/>
                    <a:pt x="3967" y="1324"/>
                    <a:pt x="4032" y="1233"/>
                  </a:cubicBezTo>
                  <a:cubicBezTo>
                    <a:pt x="4068" y="1183"/>
                    <a:pt x="4108" y="1165"/>
                    <a:pt x="4161" y="1165"/>
                  </a:cubicBezTo>
                  <a:cubicBezTo>
                    <a:pt x="4300" y="1165"/>
                    <a:pt x="4532" y="1295"/>
                    <a:pt x="5032" y="1331"/>
                  </a:cubicBezTo>
                  <a:cubicBezTo>
                    <a:pt x="5068" y="1334"/>
                    <a:pt x="5103" y="1335"/>
                    <a:pt x="5138" y="1335"/>
                  </a:cubicBezTo>
                  <a:cubicBezTo>
                    <a:pt x="5903" y="1335"/>
                    <a:pt x="6458" y="676"/>
                    <a:pt x="6458" y="675"/>
                  </a:cubicBezTo>
                  <a:lnTo>
                    <a:pt x="6458" y="675"/>
                  </a:lnTo>
                  <a:cubicBezTo>
                    <a:pt x="5999" y="931"/>
                    <a:pt x="5513" y="1029"/>
                    <a:pt x="5026" y="1029"/>
                  </a:cubicBezTo>
                  <a:cubicBezTo>
                    <a:pt x="3858" y="1029"/>
                    <a:pt x="2680" y="468"/>
                    <a:pt x="1836" y="167"/>
                  </a:cubicBezTo>
                  <a:cubicBezTo>
                    <a:pt x="1495" y="44"/>
                    <a:pt x="1198" y="0"/>
                    <a:pt x="9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8" name="Google Shape;4108;p6"/>
            <p:cNvSpPr/>
            <p:nvPr/>
          </p:nvSpPr>
          <p:spPr>
            <a:xfrm>
              <a:off x="31532" y="1019260"/>
              <a:ext cx="117756" cy="82377"/>
            </a:xfrm>
            <a:custGeom>
              <a:avLst/>
              <a:gdLst/>
              <a:ahLst/>
              <a:cxnLst/>
              <a:rect l="l" t="t" r="r" b="b"/>
              <a:pathLst>
                <a:path w="3608" h="2524" extrusionOk="0">
                  <a:moveTo>
                    <a:pt x="2507" y="1"/>
                  </a:moveTo>
                  <a:cubicBezTo>
                    <a:pt x="1920" y="1"/>
                    <a:pt x="1244" y="126"/>
                    <a:pt x="870" y="622"/>
                  </a:cubicBezTo>
                  <a:cubicBezTo>
                    <a:pt x="1" y="1769"/>
                    <a:pt x="525" y="2523"/>
                    <a:pt x="525" y="2523"/>
                  </a:cubicBezTo>
                  <a:cubicBezTo>
                    <a:pt x="525" y="2523"/>
                    <a:pt x="362" y="2162"/>
                    <a:pt x="1394" y="2162"/>
                  </a:cubicBezTo>
                  <a:cubicBezTo>
                    <a:pt x="2427" y="2146"/>
                    <a:pt x="2296" y="1490"/>
                    <a:pt x="2263" y="1261"/>
                  </a:cubicBezTo>
                  <a:cubicBezTo>
                    <a:pt x="2181" y="1015"/>
                    <a:pt x="2230" y="736"/>
                    <a:pt x="2410" y="556"/>
                  </a:cubicBezTo>
                  <a:cubicBezTo>
                    <a:pt x="2656" y="195"/>
                    <a:pt x="3607" y="130"/>
                    <a:pt x="3607" y="130"/>
                  </a:cubicBezTo>
                  <a:cubicBezTo>
                    <a:pt x="3607" y="130"/>
                    <a:pt x="3103" y="1"/>
                    <a:pt x="250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9" name="Google Shape;4109;p6"/>
            <p:cNvSpPr/>
            <p:nvPr/>
          </p:nvSpPr>
          <p:spPr>
            <a:xfrm>
              <a:off x="121416" y="932020"/>
              <a:ext cx="73859" cy="87762"/>
            </a:xfrm>
            <a:custGeom>
              <a:avLst/>
              <a:gdLst/>
              <a:ahLst/>
              <a:cxnLst/>
              <a:rect l="l" t="t" r="r" b="b"/>
              <a:pathLst>
                <a:path w="2263" h="2689" extrusionOk="0">
                  <a:moveTo>
                    <a:pt x="1148" y="0"/>
                  </a:moveTo>
                  <a:cubicBezTo>
                    <a:pt x="1148" y="0"/>
                    <a:pt x="1345" y="541"/>
                    <a:pt x="1001" y="738"/>
                  </a:cubicBezTo>
                  <a:cubicBezTo>
                    <a:pt x="640" y="934"/>
                    <a:pt x="1" y="1344"/>
                    <a:pt x="263" y="2016"/>
                  </a:cubicBezTo>
                  <a:cubicBezTo>
                    <a:pt x="509" y="2688"/>
                    <a:pt x="1673" y="2426"/>
                    <a:pt x="2263" y="2606"/>
                  </a:cubicBezTo>
                  <a:cubicBezTo>
                    <a:pt x="2263" y="2606"/>
                    <a:pt x="1394" y="2164"/>
                    <a:pt x="1460" y="1426"/>
                  </a:cubicBezTo>
                  <a:cubicBezTo>
                    <a:pt x="1525" y="705"/>
                    <a:pt x="1443" y="164"/>
                    <a:pt x="11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0" name="Google Shape;4110;p6"/>
            <p:cNvSpPr/>
            <p:nvPr/>
          </p:nvSpPr>
          <p:spPr>
            <a:xfrm>
              <a:off x="201149" y="970532"/>
              <a:ext cx="104342" cy="140178"/>
            </a:xfrm>
            <a:custGeom>
              <a:avLst/>
              <a:gdLst/>
              <a:ahLst/>
              <a:cxnLst/>
              <a:rect l="l" t="t" r="r" b="b"/>
              <a:pathLst>
                <a:path w="3197" h="4295" extrusionOk="0">
                  <a:moveTo>
                    <a:pt x="377" y="0"/>
                  </a:moveTo>
                  <a:lnTo>
                    <a:pt x="377" y="0"/>
                  </a:lnTo>
                  <a:cubicBezTo>
                    <a:pt x="0" y="1328"/>
                    <a:pt x="541" y="1607"/>
                    <a:pt x="1098" y="2475"/>
                  </a:cubicBezTo>
                  <a:cubicBezTo>
                    <a:pt x="1656" y="3344"/>
                    <a:pt x="1049" y="4295"/>
                    <a:pt x="1049" y="4295"/>
                  </a:cubicBezTo>
                  <a:cubicBezTo>
                    <a:pt x="1459" y="4032"/>
                    <a:pt x="1803" y="3344"/>
                    <a:pt x="2491" y="2918"/>
                  </a:cubicBezTo>
                  <a:cubicBezTo>
                    <a:pt x="3196" y="2475"/>
                    <a:pt x="2901" y="1574"/>
                    <a:pt x="2901" y="1574"/>
                  </a:cubicBezTo>
                  <a:lnTo>
                    <a:pt x="2901" y="1574"/>
                  </a:lnTo>
                  <a:cubicBezTo>
                    <a:pt x="2863" y="1687"/>
                    <a:pt x="2767" y="1733"/>
                    <a:pt x="2613" y="1733"/>
                  </a:cubicBezTo>
                  <a:cubicBezTo>
                    <a:pt x="2567" y="1733"/>
                    <a:pt x="2515" y="1729"/>
                    <a:pt x="2459" y="1721"/>
                  </a:cubicBezTo>
                  <a:cubicBezTo>
                    <a:pt x="2429" y="1714"/>
                    <a:pt x="2400" y="1711"/>
                    <a:pt x="2372" y="1711"/>
                  </a:cubicBezTo>
                  <a:cubicBezTo>
                    <a:pt x="2135" y="1711"/>
                    <a:pt x="1961" y="1946"/>
                    <a:pt x="2049" y="2180"/>
                  </a:cubicBezTo>
                  <a:cubicBezTo>
                    <a:pt x="2117" y="2343"/>
                    <a:pt x="1983" y="2516"/>
                    <a:pt x="1824" y="2516"/>
                  </a:cubicBezTo>
                  <a:cubicBezTo>
                    <a:pt x="1790" y="2516"/>
                    <a:pt x="1755" y="2509"/>
                    <a:pt x="1721" y="2492"/>
                  </a:cubicBezTo>
                  <a:cubicBezTo>
                    <a:pt x="1557" y="2426"/>
                    <a:pt x="1557" y="2049"/>
                    <a:pt x="1787" y="1869"/>
                  </a:cubicBezTo>
                  <a:cubicBezTo>
                    <a:pt x="2000" y="1688"/>
                    <a:pt x="2147" y="1295"/>
                    <a:pt x="1951" y="672"/>
                  </a:cubicBezTo>
                  <a:cubicBezTo>
                    <a:pt x="1810" y="200"/>
                    <a:pt x="1342" y="96"/>
                    <a:pt x="1018" y="96"/>
                  </a:cubicBezTo>
                  <a:cubicBezTo>
                    <a:pt x="926" y="96"/>
                    <a:pt x="845" y="104"/>
                    <a:pt x="787" y="115"/>
                  </a:cubicBezTo>
                  <a:cubicBezTo>
                    <a:pt x="756" y="122"/>
                    <a:pt x="725" y="125"/>
                    <a:pt x="695" y="125"/>
                  </a:cubicBezTo>
                  <a:cubicBezTo>
                    <a:pt x="579" y="125"/>
                    <a:pt x="468" y="78"/>
                    <a:pt x="3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1" name="Google Shape;4111;p6"/>
            <p:cNvSpPr/>
            <p:nvPr/>
          </p:nvSpPr>
          <p:spPr>
            <a:xfrm>
              <a:off x="210777" y="1026147"/>
              <a:ext cx="33" cy="33"/>
            </a:xfrm>
            <a:custGeom>
              <a:avLst/>
              <a:gdLst/>
              <a:ahLst/>
              <a:cxnLst/>
              <a:rect l="l" t="t" r="r" b="b"/>
              <a:pathLst>
                <a:path w="1" h="1" extrusionOk="0">
                  <a:moveTo>
                    <a:pt x="0" y="1"/>
                  </a:moveTo>
                  <a:lnTo>
                    <a:pt x="0" y="1"/>
                  </a:lnTo>
                  <a:lnTo>
                    <a:pt x="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2" name="Google Shape;4112;p6"/>
            <p:cNvSpPr/>
            <p:nvPr/>
          </p:nvSpPr>
          <p:spPr>
            <a:xfrm>
              <a:off x="178140" y="763350"/>
              <a:ext cx="264298" cy="263907"/>
            </a:xfrm>
            <a:custGeom>
              <a:avLst/>
              <a:gdLst/>
              <a:ahLst/>
              <a:cxnLst/>
              <a:rect l="l" t="t" r="r" b="b"/>
              <a:pathLst>
                <a:path w="8098" h="8086" extrusionOk="0">
                  <a:moveTo>
                    <a:pt x="5716" y="1"/>
                  </a:moveTo>
                  <a:cubicBezTo>
                    <a:pt x="5207" y="1"/>
                    <a:pt x="4711" y="178"/>
                    <a:pt x="4409" y="562"/>
                  </a:cubicBezTo>
                  <a:cubicBezTo>
                    <a:pt x="4114" y="988"/>
                    <a:pt x="4065" y="1562"/>
                    <a:pt x="4295" y="2037"/>
                  </a:cubicBezTo>
                  <a:cubicBezTo>
                    <a:pt x="4502" y="2444"/>
                    <a:pt x="4838" y="2591"/>
                    <a:pt x="5167" y="2591"/>
                  </a:cubicBezTo>
                  <a:cubicBezTo>
                    <a:pt x="5515" y="2591"/>
                    <a:pt x="5855" y="2428"/>
                    <a:pt x="6032" y="2234"/>
                  </a:cubicBezTo>
                  <a:cubicBezTo>
                    <a:pt x="6212" y="2037"/>
                    <a:pt x="6294" y="1759"/>
                    <a:pt x="6229" y="1496"/>
                  </a:cubicBezTo>
                  <a:cubicBezTo>
                    <a:pt x="6180" y="1164"/>
                    <a:pt x="5945" y="1024"/>
                    <a:pt x="5735" y="1024"/>
                  </a:cubicBezTo>
                  <a:cubicBezTo>
                    <a:pt x="5593" y="1024"/>
                    <a:pt x="5462" y="1089"/>
                    <a:pt x="5409" y="1201"/>
                  </a:cubicBezTo>
                  <a:cubicBezTo>
                    <a:pt x="5262" y="1496"/>
                    <a:pt x="5327" y="1841"/>
                    <a:pt x="5737" y="1906"/>
                  </a:cubicBezTo>
                  <a:cubicBezTo>
                    <a:pt x="6098" y="1972"/>
                    <a:pt x="5901" y="2398"/>
                    <a:pt x="5475" y="2513"/>
                  </a:cubicBezTo>
                  <a:cubicBezTo>
                    <a:pt x="5395" y="2533"/>
                    <a:pt x="5314" y="2543"/>
                    <a:pt x="5234" y="2543"/>
                  </a:cubicBezTo>
                  <a:cubicBezTo>
                    <a:pt x="4870" y="2543"/>
                    <a:pt x="4524" y="2337"/>
                    <a:pt x="4377" y="1988"/>
                  </a:cubicBezTo>
                  <a:cubicBezTo>
                    <a:pt x="4180" y="1546"/>
                    <a:pt x="4229" y="1037"/>
                    <a:pt x="4508" y="644"/>
                  </a:cubicBezTo>
                  <a:cubicBezTo>
                    <a:pt x="4781" y="303"/>
                    <a:pt x="5248" y="132"/>
                    <a:pt x="5718" y="132"/>
                  </a:cubicBezTo>
                  <a:cubicBezTo>
                    <a:pt x="5812" y="132"/>
                    <a:pt x="5907" y="139"/>
                    <a:pt x="5999" y="152"/>
                  </a:cubicBezTo>
                  <a:cubicBezTo>
                    <a:pt x="7212" y="300"/>
                    <a:pt x="7901" y="1988"/>
                    <a:pt x="7180" y="3136"/>
                  </a:cubicBezTo>
                  <a:cubicBezTo>
                    <a:pt x="6950" y="3512"/>
                    <a:pt x="6622" y="3808"/>
                    <a:pt x="6229" y="3988"/>
                  </a:cubicBezTo>
                  <a:cubicBezTo>
                    <a:pt x="5825" y="4157"/>
                    <a:pt x="5368" y="4240"/>
                    <a:pt x="4832" y="4240"/>
                  </a:cubicBezTo>
                  <a:cubicBezTo>
                    <a:pt x="4432" y="4240"/>
                    <a:pt x="3989" y="4194"/>
                    <a:pt x="3492" y="4103"/>
                  </a:cubicBezTo>
                  <a:cubicBezTo>
                    <a:pt x="3185" y="4041"/>
                    <a:pt x="2886" y="4011"/>
                    <a:pt x="2599" y="4011"/>
                  </a:cubicBezTo>
                  <a:cubicBezTo>
                    <a:pt x="1277" y="4011"/>
                    <a:pt x="239" y="4664"/>
                    <a:pt x="131" y="5971"/>
                  </a:cubicBezTo>
                  <a:cubicBezTo>
                    <a:pt x="0" y="7578"/>
                    <a:pt x="1033" y="8086"/>
                    <a:pt x="1033" y="8086"/>
                  </a:cubicBezTo>
                  <a:lnTo>
                    <a:pt x="1000" y="8053"/>
                  </a:lnTo>
                  <a:cubicBezTo>
                    <a:pt x="443" y="7414"/>
                    <a:pt x="590" y="6217"/>
                    <a:pt x="590" y="6217"/>
                  </a:cubicBezTo>
                  <a:cubicBezTo>
                    <a:pt x="689" y="5709"/>
                    <a:pt x="951" y="5234"/>
                    <a:pt x="1344" y="4889"/>
                  </a:cubicBezTo>
                  <a:cubicBezTo>
                    <a:pt x="1937" y="4450"/>
                    <a:pt x="2688" y="4367"/>
                    <a:pt x="3171" y="4367"/>
                  </a:cubicBezTo>
                  <a:cubicBezTo>
                    <a:pt x="3462" y="4367"/>
                    <a:pt x="3655" y="4398"/>
                    <a:pt x="3655" y="4398"/>
                  </a:cubicBezTo>
                  <a:cubicBezTo>
                    <a:pt x="3901" y="4430"/>
                    <a:pt x="4147" y="4447"/>
                    <a:pt x="4360" y="4463"/>
                  </a:cubicBezTo>
                  <a:cubicBezTo>
                    <a:pt x="4461" y="4470"/>
                    <a:pt x="4564" y="4473"/>
                    <a:pt x="4669" y="4473"/>
                  </a:cubicBezTo>
                  <a:cubicBezTo>
                    <a:pt x="5634" y="4473"/>
                    <a:pt x="6721" y="4180"/>
                    <a:pt x="7327" y="3234"/>
                  </a:cubicBezTo>
                  <a:cubicBezTo>
                    <a:pt x="8098" y="1972"/>
                    <a:pt x="7343" y="152"/>
                    <a:pt x="6016" y="21"/>
                  </a:cubicBezTo>
                  <a:cubicBezTo>
                    <a:pt x="5916" y="8"/>
                    <a:pt x="5816" y="1"/>
                    <a:pt x="57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3" name="Google Shape;4113;p6"/>
            <p:cNvSpPr/>
            <p:nvPr/>
          </p:nvSpPr>
          <p:spPr>
            <a:xfrm>
              <a:off x="247690" y="914788"/>
              <a:ext cx="152482" cy="77710"/>
            </a:xfrm>
            <a:custGeom>
              <a:avLst/>
              <a:gdLst/>
              <a:ahLst/>
              <a:cxnLst/>
              <a:rect l="l" t="t" r="r" b="b"/>
              <a:pathLst>
                <a:path w="4672" h="2381" extrusionOk="0">
                  <a:moveTo>
                    <a:pt x="1089" y="1"/>
                  </a:moveTo>
                  <a:cubicBezTo>
                    <a:pt x="400" y="1"/>
                    <a:pt x="0" y="233"/>
                    <a:pt x="0" y="233"/>
                  </a:cubicBezTo>
                  <a:cubicBezTo>
                    <a:pt x="92" y="214"/>
                    <a:pt x="181" y="204"/>
                    <a:pt x="264" y="204"/>
                  </a:cubicBezTo>
                  <a:cubicBezTo>
                    <a:pt x="742" y="204"/>
                    <a:pt x="1048" y="512"/>
                    <a:pt x="951" y="987"/>
                  </a:cubicBezTo>
                  <a:cubicBezTo>
                    <a:pt x="820" y="1413"/>
                    <a:pt x="967" y="1856"/>
                    <a:pt x="1328" y="2118"/>
                  </a:cubicBezTo>
                  <a:cubicBezTo>
                    <a:pt x="1656" y="2380"/>
                    <a:pt x="2557" y="2380"/>
                    <a:pt x="2557" y="2380"/>
                  </a:cubicBezTo>
                  <a:cubicBezTo>
                    <a:pt x="2295" y="2233"/>
                    <a:pt x="2541" y="1872"/>
                    <a:pt x="2705" y="1446"/>
                  </a:cubicBezTo>
                  <a:cubicBezTo>
                    <a:pt x="2861" y="1025"/>
                    <a:pt x="2438" y="871"/>
                    <a:pt x="2241" y="871"/>
                  </a:cubicBezTo>
                  <a:cubicBezTo>
                    <a:pt x="2231" y="871"/>
                    <a:pt x="2222" y="871"/>
                    <a:pt x="2213" y="872"/>
                  </a:cubicBezTo>
                  <a:cubicBezTo>
                    <a:pt x="2117" y="890"/>
                    <a:pt x="2044" y="907"/>
                    <a:pt x="1976" y="907"/>
                  </a:cubicBezTo>
                  <a:cubicBezTo>
                    <a:pt x="1918" y="907"/>
                    <a:pt x="1864" y="894"/>
                    <a:pt x="1803" y="856"/>
                  </a:cubicBezTo>
                  <a:cubicBezTo>
                    <a:pt x="1699" y="791"/>
                    <a:pt x="1740" y="579"/>
                    <a:pt x="2002" y="579"/>
                  </a:cubicBezTo>
                  <a:cubicBezTo>
                    <a:pt x="2068" y="579"/>
                    <a:pt x="2149" y="593"/>
                    <a:pt x="2246" y="626"/>
                  </a:cubicBezTo>
                  <a:cubicBezTo>
                    <a:pt x="2721" y="774"/>
                    <a:pt x="2590" y="1233"/>
                    <a:pt x="3311" y="1380"/>
                  </a:cubicBezTo>
                  <a:cubicBezTo>
                    <a:pt x="3368" y="1392"/>
                    <a:pt x="3422" y="1397"/>
                    <a:pt x="3473" y="1397"/>
                  </a:cubicBezTo>
                  <a:cubicBezTo>
                    <a:pt x="4074" y="1397"/>
                    <a:pt x="4219" y="649"/>
                    <a:pt x="4295" y="528"/>
                  </a:cubicBezTo>
                  <a:cubicBezTo>
                    <a:pt x="4409" y="397"/>
                    <a:pt x="4540" y="266"/>
                    <a:pt x="4672" y="151"/>
                  </a:cubicBezTo>
                  <a:lnTo>
                    <a:pt x="4672" y="151"/>
                  </a:lnTo>
                  <a:cubicBezTo>
                    <a:pt x="4462" y="275"/>
                    <a:pt x="4086" y="393"/>
                    <a:pt x="3547" y="393"/>
                  </a:cubicBezTo>
                  <a:cubicBezTo>
                    <a:pt x="3159" y="393"/>
                    <a:pt x="2687" y="332"/>
                    <a:pt x="2131" y="167"/>
                  </a:cubicBezTo>
                  <a:cubicBezTo>
                    <a:pt x="1736" y="44"/>
                    <a:pt x="1386" y="1"/>
                    <a:pt x="10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4" name="Google Shape;4114;p6"/>
            <p:cNvSpPr/>
            <p:nvPr/>
          </p:nvSpPr>
          <p:spPr>
            <a:xfrm>
              <a:off x="257318" y="772064"/>
              <a:ext cx="104864" cy="109793"/>
            </a:xfrm>
            <a:custGeom>
              <a:avLst/>
              <a:gdLst/>
              <a:ahLst/>
              <a:cxnLst/>
              <a:rect l="l" t="t" r="r" b="b"/>
              <a:pathLst>
                <a:path w="3213" h="3364" extrusionOk="0">
                  <a:moveTo>
                    <a:pt x="1934" y="0"/>
                  </a:moveTo>
                  <a:lnTo>
                    <a:pt x="1934" y="0"/>
                  </a:lnTo>
                  <a:cubicBezTo>
                    <a:pt x="1492" y="279"/>
                    <a:pt x="1426" y="738"/>
                    <a:pt x="705" y="1344"/>
                  </a:cubicBezTo>
                  <a:cubicBezTo>
                    <a:pt x="0" y="1967"/>
                    <a:pt x="197" y="2426"/>
                    <a:pt x="344" y="2688"/>
                  </a:cubicBezTo>
                  <a:cubicBezTo>
                    <a:pt x="459" y="2819"/>
                    <a:pt x="426" y="3000"/>
                    <a:pt x="295" y="3098"/>
                  </a:cubicBezTo>
                  <a:cubicBezTo>
                    <a:pt x="1393" y="2983"/>
                    <a:pt x="1229" y="2344"/>
                    <a:pt x="1164" y="2147"/>
                  </a:cubicBezTo>
                  <a:cubicBezTo>
                    <a:pt x="1098" y="1951"/>
                    <a:pt x="1131" y="1852"/>
                    <a:pt x="1246" y="1852"/>
                  </a:cubicBezTo>
                  <a:cubicBezTo>
                    <a:pt x="1344" y="1852"/>
                    <a:pt x="1344" y="2082"/>
                    <a:pt x="1328" y="2360"/>
                  </a:cubicBezTo>
                  <a:cubicBezTo>
                    <a:pt x="1328" y="2639"/>
                    <a:pt x="1262" y="3295"/>
                    <a:pt x="2115" y="3360"/>
                  </a:cubicBezTo>
                  <a:cubicBezTo>
                    <a:pt x="2146" y="3363"/>
                    <a:pt x="2176" y="3364"/>
                    <a:pt x="2205" y="3364"/>
                  </a:cubicBezTo>
                  <a:cubicBezTo>
                    <a:pt x="2984" y="3364"/>
                    <a:pt x="3213" y="2557"/>
                    <a:pt x="3213" y="2557"/>
                  </a:cubicBezTo>
                  <a:lnTo>
                    <a:pt x="3213" y="2557"/>
                  </a:lnTo>
                  <a:cubicBezTo>
                    <a:pt x="3088" y="2592"/>
                    <a:pt x="2937" y="2617"/>
                    <a:pt x="2777" y="2617"/>
                  </a:cubicBezTo>
                  <a:cubicBezTo>
                    <a:pt x="2327" y="2617"/>
                    <a:pt x="1803" y="2417"/>
                    <a:pt x="1574" y="1656"/>
                  </a:cubicBezTo>
                  <a:cubicBezTo>
                    <a:pt x="1377" y="1082"/>
                    <a:pt x="1508" y="443"/>
                    <a:pt x="193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5" name="Google Shape;4115;p6"/>
            <p:cNvSpPr/>
            <p:nvPr/>
          </p:nvSpPr>
          <p:spPr>
            <a:xfrm>
              <a:off x="407092" y="616122"/>
              <a:ext cx="63154" cy="250101"/>
            </a:xfrm>
            <a:custGeom>
              <a:avLst/>
              <a:gdLst/>
              <a:ahLst/>
              <a:cxnLst/>
              <a:rect l="l" t="t" r="r" b="b"/>
              <a:pathLst>
                <a:path w="1935" h="7663" extrusionOk="0">
                  <a:moveTo>
                    <a:pt x="1300" y="1"/>
                  </a:moveTo>
                  <a:cubicBezTo>
                    <a:pt x="984" y="1"/>
                    <a:pt x="738" y="369"/>
                    <a:pt x="738" y="369"/>
                  </a:cubicBezTo>
                  <a:cubicBezTo>
                    <a:pt x="1" y="1516"/>
                    <a:pt x="837" y="3286"/>
                    <a:pt x="984" y="5171"/>
                  </a:cubicBezTo>
                  <a:cubicBezTo>
                    <a:pt x="1115" y="7056"/>
                    <a:pt x="476" y="7663"/>
                    <a:pt x="476" y="7663"/>
                  </a:cubicBezTo>
                  <a:cubicBezTo>
                    <a:pt x="1164" y="7138"/>
                    <a:pt x="1328" y="5368"/>
                    <a:pt x="1197" y="4008"/>
                  </a:cubicBezTo>
                  <a:cubicBezTo>
                    <a:pt x="1066" y="2631"/>
                    <a:pt x="1083" y="1369"/>
                    <a:pt x="1345" y="1106"/>
                  </a:cubicBezTo>
                  <a:cubicBezTo>
                    <a:pt x="1607" y="844"/>
                    <a:pt x="1935" y="287"/>
                    <a:pt x="1509" y="57"/>
                  </a:cubicBezTo>
                  <a:cubicBezTo>
                    <a:pt x="1437" y="17"/>
                    <a:pt x="1367" y="1"/>
                    <a:pt x="13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6" name="Google Shape;4116;p6"/>
            <p:cNvSpPr/>
            <p:nvPr/>
          </p:nvSpPr>
          <p:spPr>
            <a:xfrm>
              <a:off x="347724" y="583386"/>
              <a:ext cx="278757" cy="332054"/>
            </a:xfrm>
            <a:custGeom>
              <a:avLst/>
              <a:gdLst/>
              <a:ahLst/>
              <a:cxnLst/>
              <a:rect l="l" t="t" r="r" b="b"/>
              <a:pathLst>
                <a:path w="8541" h="10174" extrusionOk="0">
                  <a:moveTo>
                    <a:pt x="6296" y="0"/>
                  </a:moveTo>
                  <a:cubicBezTo>
                    <a:pt x="6090" y="0"/>
                    <a:pt x="5880" y="25"/>
                    <a:pt x="5672" y="77"/>
                  </a:cubicBezTo>
                  <a:cubicBezTo>
                    <a:pt x="4475" y="323"/>
                    <a:pt x="3721" y="1585"/>
                    <a:pt x="3492" y="2847"/>
                  </a:cubicBezTo>
                  <a:cubicBezTo>
                    <a:pt x="3246" y="4142"/>
                    <a:pt x="3492" y="5371"/>
                    <a:pt x="3442" y="6486"/>
                  </a:cubicBezTo>
                  <a:cubicBezTo>
                    <a:pt x="3508" y="7469"/>
                    <a:pt x="3131" y="8436"/>
                    <a:pt x="2443" y="9125"/>
                  </a:cubicBezTo>
                  <a:cubicBezTo>
                    <a:pt x="1770" y="9748"/>
                    <a:pt x="902" y="10108"/>
                    <a:pt x="0" y="10174"/>
                  </a:cubicBezTo>
                  <a:cubicBezTo>
                    <a:pt x="918" y="10141"/>
                    <a:pt x="1803" y="9797"/>
                    <a:pt x="2492" y="9190"/>
                  </a:cubicBezTo>
                  <a:cubicBezTo>
                    <a:pt x="3229" y="8486"/>
                    <a:pt x="3639" y="7502"/>
                    <a:pt x="3590" y="6469"/>
                  </a:cubicBezTo>
                  <a:cubicBezTo>
                    <a:pt x="3656" y="5355"/>
                    <a:pt x="3410" y="4109"/>
                    <a:pt x="3656" y="2863"/>
                  </a:cubicBezTo>
                  <a:cubicBezTo>
                    <a:pt x="3901" y="1618"/>
                    <a:pt x="4606" y="454"/>
                    <a:pt x="5704" y="208"/>
                  </a:cubicBezTo>
                  <a:cubicBezTo>
                    <a:pt x="5836" y="175"/>
                    <a:pt x="5967" y="142"/>
                    <a:pt x="6098" y="142"/>
                  </a:cubicBezTo>
                  <a:cubicBezTo>
                    <a:pt x="6139" y="139"/>
                    <a:pt x="6180" y="138"/>
                    <a:pt x="6220" y="138"/>
                  </a:cubicBezTo>
                  <a:cubicBezTo>
                    <a:pt x="6621" y="138"/>
                    <a:pt x="7015" y="281"/>
                    <a:pt x="7327" y="519"/>
                  </a:cubicBezTo>
                  <a:cubicBezTo>
                    <a:pt x="8048" y="1093"/>
                    <a:pt x="7966" y="2339"/>
                    <a:pt x="7540" y="2716"/>
                  </a:cubicBezTo>
                  <a:cubicBezTo>
                    <a:pt x="7336" y="2899"/>
                    <a:pt x="7113" y="2973"/>
                    <a:pt x="6916" y="2973"/>
                  </a:cubicBezTo>
                  <a:cubicBezTo>
                    <a:pt x="6656" y="2973"/>
                    <a:pt x="6442" y="2844"/>
                    <a:pt x="6376" y="2667"/>
                  </a:cubicBezTo>
                  <a:lnTo>
                    <a:pt x="6376" y="2667"/>
                  </a:lnTo>
                  <a:cubicBezTo>
                    <a:pt x="6376" y="2667"/>
                    <a:pt x="6413" y="2672"/>
                    <a:pt x="6467" y="2672"/>
                  </a:cubicBezTo>
                  <a:cubicBezTo>
                    <a:pt x="6603" y="2672"/>
                    <a:pt x="6852" y="2639"/>
                    <a:pt x="6934" y="2404"/>
                  </a:cubicBezTo>
                  <a:cubicBezTo>
                    <a:pt x="7049" y="2093"/>
                    <a:pt x="6868" y="1749"/>
                    <a:pt x="6540" y="1683"/>
                  </a:cubicBezTo>
                  <a:cubicBezTo>
                    <a:pt x="6483" y="1667"/>
                    <a:pt x="6426" y="1659"/>
                    <a:pt x="6372" y="1659"/>
                  </a:cubicBezTo>
                  <a:cubicBezTo>
                    <a:pt x="5988" y="1659"/>
                    <a:pt x="5692" y="2036"/>
                    <a:pt x="5836" y="2437"/>
                  </a:cubicBezTo>
                  <a:cubicBezTo>
                    <a:pt x="5925" y="2817"/>
                    <a:pt x="6441" y="3105"/>
                    <a:pt x="6983" y="3105"/>
                  </a:cubicBezTo>
                  <a:cubicBezTo>
                    <a:pt x="7237" y="3105"/>
                    <a:pt x="7496" y="3042"/>
                    <a:pt x="7721" y="2896"/>
                  </a:cubicBezTo>
                  <a:cubicBezTo>
                    <a:pt x="8130" y="2667"/>
                    <a:pt x="8540" y="1962"/>
                    <a:pt x="8245" y="1175"/>
                  </a:cubicBezTo>
                  <a:cubicBezTo>
                    <a:pt x="8018" y="468"/>
                    <a:pt x="7195" y="0"/>
                    <a:pt x="629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7" name="Google Shape;4117;p6"/>
            <p:cNvSpPr/>
            <p:nvPr/>
          </p:nvSpPr>
          <p:spPr>
            <a:xfrm>
              <a:off x="479841" y="629993"/>
              <a:ext cx="81887" cy="68669"/>
            </a:xfrm>
            <a:custGeom>
              <a:avLst/>
              <a:gdLst/>
              <a:ahLst/>
              <a:cxnLst/>
              <a:rect l="l" t="t" r="r" b="b"/>
              <a:pathLst>
                <a:path w="2509" h="2104" extrusionOk="0">
                  <a:moveTo>
                    <a:pt x="696" y="1"/>
                  </a:moveTo>
                  <a:cubicBezTo>
                    <a:pt x="626" y="1"/>
                    <a:pt x="553" y="9"/>
                    <a:pt x="476" y="26"/>
                  </a:cubicBezTo>
                  <a:cubicBezTo>
                    <a:pt x="607" y="91"/>
                    <a:pt x="624" y="272"/>
                    <a:pt x="542" y="386"/>
                  </a:cubicBezTo>
                  <a:cubicBezTo>
                    <a:pt x="394" y="616"/>
                    <a:pt x="1" y="1304"/>
                    <a:pt x="558" y="1862"/>
                  </a:cubicBezTo>
                  <a:cubicBezTo>
                    <a:pt x="738" y="2041"/>
                    <a:pt x="991" y="2103"/>
                    <a:pt x="1257" y="2103"/>
                  </a:cubicBezTo>
                  <a:cubicBezTo>
                    <a:pt x="1792" y="2103"/>
                    <a:pt x="2377" y="1851"/>
                    <a:pt x="2509" y="1796"/>
                  </a:cubicBezTo>
                  <a:lnTo>
                    <a:pt x="2509" y="1796"/>
                  </a:lnTo>
                  <a:cubicBezTo>
                    <a:pt x="2509" y="1796"/>
                    <a:pt x="2476" y="1800"/>
                    <a:pt x="2424" y="1800"/>
                  </a:cubicBezTo>
                  <a:cubicBezTo>
                    <a:pt x="2208" y="1800"/>
                    <a:pt x="1653" y="1736"/>
                    <a:pt x="1574" y="1091"/>
                  </a:cubicBezTo>
                  <a:cubicBezTo>
                    <a:pt x="1474" y="390"/>
                    <a:pt x="1174" y="1"/>
                    <a:pt x="69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8" name="Google Shape;4118;p6"/>
            <p:cNvSpPr/>
            <p:nvPr/>
          </p:nvSpPr>
          <p:spPr>
            <a:xfrm>
              <a:off x="483594" y="634562"/>
              <a:ext cx="157868" cy="178723"/>
            </a:xfrm>
            <a:custGeom>
              <a:avLst/>
              <a:gdLst/>
              <a:ahLst/>
              <a:cxnLst/>
              <a:rect l="l" t="t" r="r" b="b"/>
              <a:pathLst>
                <a:path w="4837" h="5476" extrusionOk="0">
                  <a:moveTo>
                    <a:pt x="4361" y="0"/>
                  </a:moveTo>
                  <a:lnTo>
                    <a:pt x="4361" y="0"/>
                  </a:lnTo>
                  <a:cubicBezTo>
                    <a:pt x="4492" y="558"/>
                    <a:pt x="4279" y="1148"/>
                    <a:pt x="3803" y="1492"/>
                  </a:cubicBezTo>
                  <a:cubicBezTo>
                    <a:pt x="3017" y="2049"/>
                    <a:pt x="1902" y="1771"/>
                    <a:pt x="1001" y="2394"/>
                  </a:cubicBezTo>
                  <a:cubicBezTo>
                    <a:pt x="99" y="3033"/>
                    <a:pt x="197" y="3934"/>
                    <a:pt x="181" y="4443"/>
                  </a:cubicBezTo>
                  <a:cubicBezTo>
                    <a:pt x="197" y="4803"/>
                    <a:pt x="132" y="5147"/>
                    <a:pt x="1" y="5475"/>
                  </a:cubicBezTo>
                  <a:cubicBezTo>
                    <a:pt x="312" y="5278"/>
                    <a:pt x="492" y="4934"/>
                    <a:pt x="460" y="4557"/>
                  </a:cubicBezTo>
                  <a:cubicBezTo>
                    <a:pt x="460" y="3924"/>
                    <a:pt x="532" y="3188"/>
                    <a:pt x="733" y="3188"/>
                  </a:cubicBezTo>
                  <a:cubicBezTo>
                    <a:pt x="745" y="3188"/>
                    <a:pt x="758" y="3191"/>
                    <a:pt x="771" y="3197"/>
                  </a:cubicBezTo>
                  <a:cubicBezTo>
                    <a:pt x="1001" y="3312"/>
                    <a:pt x="804" y="3557"/>
                    <a:pt x="722" y="3721"/>
                  </a:cubicBezTo>
                  <a:cubicBezTo>
                    <a:pt x="640" y="3869"/>
                    <a:pt x="476" y="4541"/>
                    <a:pt x="1197" y="4951"/>
                  </a:cubicBezTo>
                  <a:cubicBezTo>
                    <a:pt x="1197" y="4951"/>
                    <a:pt x="951" y="4426"/>
                    <a:pt x="1361" y="4147"/>
                  </a:cubicBezTo>
                  <a:cubicBezTo>
                    <a:pt x="1755" y="3852"/>
                    <a:pt x="2017" y="3689"/>
                    <a:pt x="1968" y="3115"/>
                  </a:cubicBezTo>
                  <a:cubicBezTo>
                    <a:pt x="1924" y="2611"/>
                    <a:pt x="2260" y="2170"/>
                    <a:pt x="2498" y="2170"/>
                  </a:cubicBezTo>
                  <a:cubicBezTo>
                    <a:pt x="2531" y="2170"/>
                    <a:pt x="2562" y="2179"/>
                    <a:pt x="2590" y="2197"/>
                  </a:cubicBezTo>
                  <a:cubicBezTo>
                    <a:pt x="2804" y="2328"/>
                    <a:pt x="2541" y="2558"/>
                    <a:pt x="2427" y="2607"/>
                  </a:cubicBezTo>
                  <a:cubicBezTo>
                    <a:pt x="2230" y="2721"/>
                    <a:pt x="2197" y="2984"/>
                    <a:pt x="2361" y="3131"/>
                  </a:cubicBezTo>
                  <a:cubicBezTo>
                    <a:pt x="2558" y="3393"/>
                    <a:pt x="2492" y="3705"/>
                    <a:pt x="2230" y="3787"/>
                  </a:cubicBezTo>
                  <a:cubicBezTo>
                    <a:pt x="2230" y="3787"/>
                    <a:pt x="2287" y="3794"/>
                    <a:pt x="2383" y="3794"/>
                  </a:cubicBezTo>
                  <a:cubicBezTo>
                    <a:pt x="2708" y="3794"/>
                    <a:pt x="3474" y="3716"/>
                    <a:pt x="3967" y="3033"/>
                  </a:cubicBezTo>
                  <a:cubicBezTo>
                    <a:pt x="4590" y="2131"/>
                    <a:pt x="4836" y="804"/>
                    <a:pt x="43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9" name="Google Shape;4119;p6"/>
            <p:cNvSpPr/>
            <p:nvPr/>
          </p:nvSpPr>
          <p:spPr>
            <a:xfrm>
              <a:off x="597009" y="584170"/>
              <a:ext cx="96868" cy="63708"/>
            </a:xfrm>
            <a:custGeom>
              <a:avLst/>
              <a:gdLst/>
              <a:ahLst/>
              <a:cxnLst/>
              <a:rect l="l" t="t" r="r" b="b"/>
              <a:pathLst>
                <a:path w="2968" h="1952" extrusionOk="0">
                  <a:moveTo>
                    <a:pt x="921" y="0"/>
                  </a:moveTo>
                  <a:cubicBezTo>
                    <a:pt x="656" y="0"/>
                    <a:pt x="351" y="26"/>
                    <a:pt x="1" y="86"/>
                  </a:cubicBezTo>
                  <a:cubicBezTo>
                    <a:pt x="410" y="135"/>
                    <a:pt x="771" y="413"/>
                    <a:pt x="919" y="790"/>
                  </a:cubicBezTo>
                  <a:cubicBezTo>
                    <a:pt x="1124" y="1305"/>
                    <a:pt x="1492" y="1951"/>
                    <a:pt x="2251" y="1951"/>
                  </a:cubicBezTo>
                  <a:cubicBezTo>
                    <a:pt x="2459" y="1951"/>
                    <a:pt x="2696" y="1903"/>
                    <a:pt x="2967" y="1790"/>
                  </a:cubicBezTo>
                  <a:cubicBezTo>
                    <a:pt x="2804" y="1725"/>
                    <a:pt x="2672" y="1561"/>
                    <a:pt x="2689" y="1364"/>
                  </a:cubicBezTo>
                  <a:cubicBezTo>
                    <a:pt x="2675" y="1094"/>
                    <a:pt x="2636" y="0"/>
                    <a:pt x="9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0" name="Google Shape;4120;p6"/>
            <p:cNvSpPr/>
            <p:nvPr/>
          </p:nvSpPr>
          <p:spPr>
            <a:xfrm>
              <a:off x="683662" y="583582"/>
              <a:ext cx="47651" cy="36946"/>
            </a:xfrm>
            <a:custGeom>
              <a:avLst/>
              <a:gdLst/>
              <a:ahLst/>
              <a:cxnLst/>
              <a:rect l="l" t="t" r="r" b="b"/>
              <a:pathLst>
                <a:path w="1460" h="1132" extrusionOk="0">
                  <a:moveTo>
                    <a:pt x="971" y="1"/>
                  </a:moveTo>
                  <a:cubicBezTo>
                    <a:pt x="804" y="1"/>
                    <a:pt x="653" y="142"/>
                    <a:pt x="640" y="333"/>
                  </a:cubicBezTo>
                  <a:cubicBezTo>
                    <a:pt x="640" y="483"/>
                    <a:pt x="770" y="593"/>
                    <a:pt x="905" y="593"/>
                  </a:cubicBezTo>
                  <a:cubicBezTo>
                    <a:pt x="961" y="593"/>
                    <a:pt x="1018" y="573"/>
                    <a:pt x="1066" y="530"/>
                  </a:cubicBezTo>
                  <a:cubicBezTo>
                    <a:pt x="1066" y="530"/>
                    <a:pt x="1181" y="350"/>
                    <a:pt x="1066" y="284"/>
                  </a:cubicBezTo>
                  <a:cubicBezTo>
                    <a:pt x="1038" y="268"/>
                    <a:pt x="1012" y="260"/>
                    <a:pt x="990" y="260"/>
                  </a:cubicBezTo>
                  <a:cubicBezTo>
                    <a:pt x="924" y="260"/>
                    <a:pt x="890" y="325"/>
                    <a:pt x="903" y="399"/>
                  </a:cubicBezTo>
                  <a:cubicBezTo>
                    <a:pt x="908" y="438"/>
                    <a:pt x="888" y="456"/>
                    <a:pt x="861" y="456"/>
                  </a:cubicBezTo>
                  <a:cubicBezTo>
                    <a:pt x="808" y="456"/>
                    <a:pt x="728" y="391"/>
                    <a:pt x="739" y="284"/>
                  </a:cubicBezTo>
                  <a:cubicBezTo>
                    <a:pt x="762" y="153"/>
                    <a:pt x="873" y="65"/>
                    <a:pt x="995" y="65"/>
                  </a:cubicBezTo>
                  <a:cubicBezTo>
                    <a:pt x="1041" y="65"/>
                    <a:pt x="1087" y="77"/>
                    <a:pt x="1132" y="104"/>
                  </a:cubicBezTo>
                  <a:cubicBezTo>
                    <a:pt x="1394" y="268"/>
                    <a:pt x="1312" y="841"/>
                    <a:pt x="739" y="907"/>
                  </a:cubicBezTo>
                  <a:cubicBezTo>
                    <a:pt x="725" y="908"/>
                    <a:pt x="711" y="909"/>
                    <a:pt x="697" y="909"/>
                  </a:cubicBezTo>
                  <a:cubicBezTo>
                    <a:pt x="337" y="909"/>
                    <a:pt x="17" y="513"/>
                    <a:pt x="17" y="513"/>
                  </a:cubicBezTo>
                  <a:lnTo>
                    <a:pt x="17" y="513"/>
                  </a:lnTo>
                  <a:cubicBezTo>
                    <a:pt x="1" y="694"/>
                    <a:pt x="83" y="890"/>
                    <a:pt x="230" y="1005"/>
                  </a:cubicBezTo>
                  <a:cubicBezTo>
                    <a:pt x="355" y="1088"/>
                    <a:pt x="499" y="1132"/>
                    <a:pt x="642" y="1132"/>
                  </a:cubicBezTo>
                  <a:cubicBezTo>
                    <a:pt x="725" y="1132"/>
                    <a:pt x="808" y="1117"/>
                    <a:pt x="886" y="1087"/>
                  </a:cubicBezTo>
                  <a:cubicBezTo>
                    <a:pt x="1099" y="1022"/>
                    <a:pt x="1280" y="874"/>
                    <a:pt x="1361" y="661"/>
                  </a:cubicBezTo>
                  <a:cubicBezTo>
                    <a:pt x="1460" y="415"/>
                    <a:pt x="1361" y="136"/>
                    <a:pt x="1116" y="38"/>
                  </a:cubicBezTo>
                  <a:cubicBezTo>
                    <a:pt x="1068" y="12"/>
                    <a:pt x="1019" y="1"/>
                    <a:pt x="97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1" name="Google Shape;4121;p6"/>
            <p:cNvSpPr/>
            <p:nvPr/>
          </p:nvSpPr>
          <p:spPr>
            <a:xfrm>
              <a:off x="-57242" y="820139"/>
              <a:ext cx="130028" cy="285545"/>
            </a:xfrm>
            <a:custGeom>
              <a:avLst/>
              <a:gdLst/>
              <a:ahLst/>
              <a:cxnLst/>
              <a:rect l="l" t="t" r="r" b="b"/>
              <a:pathLst>
                <a:path w="3984" h="8749" extrusionOk="0">
                  <a:moveTo>
                    <a:pt x="2073" y="1"/>
                  </a:moveTo>
                  <a:cubicBezTo>
                    <a:pt x="1547" y="1"/>
                    <a:pt x="1033" y="248"/>
                    <a:pt x="705" y="691"/>
                  </a:cubicBezTo>
                  <a:cubicBezTo>
                    <a:pt x="361" y="1182"/>
                    <a:pt x="311" y="1822"/>
                    <a:pt x="574" y="2379"/>
                  </a:cubicBezTo>
                  <a:cubicBezTo>
                    <a:pt x="819" y="2788"/>
                    <a:pt x="1256" y="3022"/>
                    <a:pt x="1712" y="3022"/>
                  </a:cubicBezTo>
                  <a:cubicBezTo>
                    <a:pt x="1896" y="3022"/>
                    <a:pt x="2083" y="2984"/>
                    <a:pt x="2262" y="2903"/>
                  </a:cubicBezTo>
                  <a:cubicBezTo>
                    <a:pt x="2950" y="2723"/>
                    <a:pt x="3098" y="1789"/>
                    <a:pt x="2491" y="1396"/>
                  </a:cubicBezTo>
                  <a:cubicBezTo>
                    <a:pt x="2411" y="1355"/>
                    <a:pt x="2330" y="1337"/>
                    <a:pt x="2251" y="1337"/>
                  </a:cubicBezTo>
                  <a:cubicBezTo>
                    <a:pt x="1909" y="1337"/>
                    <a:pt x="1618" y="1675"/>
                    <a:pt x="1737" y="2035"/>
                  </a:cubicBezTo>
                  <a:cubicBezTo>
                    <a:pt x="1875" y="2324"/>
                    <a:pt x="2198" y="2347"/>
                    <a:pt x="2327" y="2347"/>
                  </a:cubicBezTo>
                  <a:cubicBezTo>
                    <a:pt x="2351" y="2347"/>
                    <a:pt x="2369" y="2346"/>
                    <a:pt x="2377" y="2346"/>
                  </a:cubicBezTo>
                  <a:cubicBezTo>
                    <a:pt x="2442" y="2346"/>
                    <a:pt x="2442" y="2379"/>
                    <a:pt x="2442" y="2379"/>
                  </a:cubicBezTo>
                  <a:cubicBezTo>
                    <a:pt x="2501" y="2569"/>
                    <a:pt x="2246" y="2851"/>
                    <a:pt x="1782" y="2851"/>
                  </a:cubicBezTo>
                  <a:cubicBezTo>
                    <a:pt x="1727" y="2851"/>
                    <a:pt x="1668" y="2847"/>
                    <a:pt x="1606" y="2838"/>
                  </a:cubicBezTo>
                  <a:cubicBezTo>
                    <a:pt x="1410" y="2805"/>
                    <a:pt x="1229" y="2707"/>
                    <a:pt x="1098" y="2576"/>
                  </a:cubicBezTo>
                  <a:cubicBezTo>
                    <a:pt x="426" y="1920"/>
                    <a:pt x="754" y="543"/>
                    <a:pt x="1754" y="281"/>
                  </a:cubicBezTo>
                  <a:cubicBezTo>
                    <a:pt x="1887" y="244"/>
                    <a:pt x="2023" y="227"/>
                    <a:pt x="2160" y="227"/>
                  </a:cubicBezTo>
                  <a:cubicBezTo>
                    <a:pt x="2326" y="227"/>
                    <a:pt x="2493" y="252"/>
                    <a:pt x="2655" y="297"/>
                  </a:cubicBezTo>
                  <a:cubicBezTo>
                    <a:pt x="2836" y="346"/>
                    <a:pt x="3016" y="445"/>
                    <a:pt x="3180" y="560"/>
                  </a:cubicBezTo>
                  <a:cubicBezTo>
                    <a:pt x="3524" y="838"/>
                    <a:pt x="3737" y="1264"/>
                    <a:pt x="3770" y="1707"/>
                  </a:cubicBezTo>
                  <a:cubicBezTo>
                    <a:pt x="3836" y="2445"/>
                    <a:pt x="3442" y="3182"/>
                    <a:pt x="2885" y="3723"/>
                  </a:cubicBezTo>
                  <a:cubicBezTo>
                    <a:pt x="2311" y="4248"/>
                    <a:pt x="1557" y="4559"/>
                    <a:pt x="983" y="5100"/>
                  </a:cubicBezTo>
                  <a:cubicBezTo>
                    <a:pt x="426" y="5592"/>
                    <a:pt x="82" y="6313"/>
                    <a:pt x="33" y="7067"/>
                  </a:cubicBezTo>
                  <a:cubicBezTo>
                    <a:pt x="0" y="7772"/>
                    <a:pt x="393" y="8509"/>
                    <a:pt x="1033" y="8690"/>
                  </a:cubicBezTo>
                  <a:cubicBezTo>
                    <a:pt x="1160" y="8730"/>
                    <a:pt x="1292" y="8749"/>
                    <a:pt x="1421" y="8749"/>
                  </a:cubicBezTo>
                  <a:cubicBezTo>
                    <a:pt x="1922" y="8749"/>
                    <a:pt x="2394" y="8464"/>
                    <a:pt x="2524" y="8034"/>
                  </a:cubicBezTo>
                  <a:cubicBezTo>
                    <a:pt x="2721" y="7559"/>
                    <a:pt x="2508" y="7018"/>
                    <a:pt x="2049" y="6788"/>
                  </a:cubicBezTo>
                  <a:cubicBezTo>
                    <a:pt x="1951" y="6739"/>
                    <a:pt x="1836" y="6706"/>
                    <a:pt x="1705" y="6706"/>
                  </a:cubicBezTo>
                  <a:cubicBezTo>
                    <a:pt x="1661" y="6699"/>
                    <a:pt x="1618" y="6695"/>
                    <a:pt x="1576" y="6695"/>
                  </a:cubicBezTo>
                  <a:cubicBezTo>
                    <a:pt x="1248" y="6695"/>
                    <a:pt x="954" y="6912"/>
                    <a:pt x="852" y="7231"/>
                  </a:cubicBezTo>
                  <a:cubicBezTo>
                    <a:pt x="723" y="7721"/>
                    <a:pt x="1000" y="7998"/>
                    <a:pt x="1308" y="7998"/>
                  </a:cubicBezTo>
                  <a:cubicBezTo>
                    <a:pt x="1391" y="7998"/>
                    <a:pt x="1477" y="7978"/>
                    <a:pt x="1557" y="7936"/>
                  </a:cubicBezTo>
                  <a:cubicBezTo>
                    <a:pt x="1869" y="7772"/>
                    <a:pt x="1934" y="7362"/>
                    <a:pt x="1688" y="7116"/>
                  </a:cubicBezTo>
                  <a:cubicBezTo>
                    <a:pt x="1602" y="7049"/>
                    <a:pt x="1499" y="7016"/>
                    <a:pt x="1396" y="7016"/>
                  </a:cubicBezTo>
                  <a:cubicBezTo>
                    <a:pt x="1322" y="7016"/>
                    <a:pt x="1248" y="7033"/>
                    <a:pt x="1180" y="7067"/>
                  </a:cubicBezTo>
                  <a:cubicBezTo>
                    <a:pt x="1161" y="7078"/>
                    <a:pt x="1148" y="7083"/>
                    <a:pt x="1140" y="7083"/>
                  </a:cubicBezTo>
                  <a:cubicBezTo>
                    <a:pt x="1112" y="7083"/>
                    <a:pt x="1131" y="7034"/>
                    <a:pt x="1131" y="7034"/>
                  </a:cubicBezTo>
                  <a:cubicBezTo>
                    <a:pt x="1229" y="6813"/>
                    <a:pt x="1521" y="6785"/>
                    <a:pt x="1661" y="6785"/>
                  </a:cubicBezTo>
                  <a:cubicBezTo>
                    <a:pt x="1708" y="6785"/>
                    <a:pt x="1737" y="6788"/>
                    <a:pt x="1737" y="6788"/>
                  </a:cubicBezTo>
                  <a:cubicBezTo>
                    <a:pt x="1836" y="6788"/>
                    <a:pt x="1934" y="6805"/>
                    <a:pt x="2016" y="6854"/>
                  </a:cubicBezTo>
                  <a:cubicBezTo>
                    <a:pt x="2459" y="7034"/>
                    <a:pt x="2672" y="7559"/>
                    <a:pt x="2459" y="8001"/>
                  </a:cubicBezTo>
                  <a:cubicBezTo>
                    <a:pt x="2332" y="8394"/>
                    <a:pt x="1930" y="8640"/>
                    <a:pt x="1482" y="8640"/>
                  </a:cubicBezTo>
                  <a:cubicBezTo>
                    <a:pt x="1350" y="8640"/>
                    <a:pt x="1215" y="8619"/>
                    <a:pt x="1082" y="8575"/>
                  </a:cubicBezTo>
                  <a:cubicBezTo>
                    <a:pt x="492" y="8411"/>
                    <a:pt x="148" y="7723"/>
                    <a:pt x="164" y="7067"/>
                  </a:cubicBezTo>
                  <a:cubicBezTo>
                    <a:pt x="229" y="6346"/>
                    <a:pt x="557" y="5690"/>
                    <a:pt x="1082" y="5215"/>
                  </a:cubicBezTo>
                  <a:cubicBezTo>
                    <a:pt x="1623" y="4707"/>
                    <a:pt x="2393" y="4428"/>
                    <a:pt x="2983" y="3838"/>
                  </a:cubicBezTo>
                  <a:cubicBezTo>
                    <a:pt x="3573" y="3297"/>
                    <a:pt x="3983" y="2494"/>
                    <a:pt x="3918" y="1707"/>
                  </a:cubicBezTo>
                  <a:cubicBezTo>
                    <a:pt x="3852" y="920"/>
                    <a:pt x="3295" y="265"/>
                    <a:pt x="2541" y="68"/>
                  </a:cubicBezTo>
                  <a:cubicBezTo>
                    <a:pt x="2387" y="23"/>
                    <a:pt x="2229" y="1"/>
                    <a:pt x="20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2" name="Google Shape;4122;p6"/>
            <p:cNvSpPr/>
            <p:nvPr/>
          </p:nvSpPr>
          <p:spPr>
            <a:xfrm>
              <a:off x="-54500" y="928267"/>
              <a:ext cx="56137" cy="78656"/>
            </a:xfrm>
            <a:custGeom>
              <a:avLst/>
              <a:gdLst/>
              <a:ahLst/>
              <a:cxnLst/>
              <a:rect l="l" t="t" r="r" b="b"/>
              <a:pathLst>
                <a:path w="1720" h="2410" extrusionOk="0">
                  <a:moveTo>
                    <a:pt x="1506" y="0"/>
                  </a:moveTo>
                  <a:cubicBezTo>
                    <a:pt x="1506" y="0"/>
                    <a:pt x="1375" y="66"/>
                    <a:pt x="1358" y="164"/>
                  </a:cubicBezTo>
                  <a:cubicBezTo>
                    <a:pt x="1326" y="263"/>
                    <a:pt x="1227" y="344"/>
                    <a:pt x="1031" y="344"/>
                  </a:cubicBezTo>
                  <a:cubicBezTo>
                    <a:pt x="1019" y="344"/>
                    <a:pt x="1005" y="343"/>
                    <a:pt x="989" y="343"/>
                  </a:cubicBezTo>
                  <a:cubicBezTo>
                    <a:pt x="737" y="343"/>
                    <a:pt x="1" y="514"/>
                    <a:pt x="47" y="2410"/>
                  </a:cubicBezTo>
                  <a:cubicBezTo>
                    <a:pt x="113" y="1984"/>
                    <a:pt x="375" y="1607"/>
                    <a:pt x="752" y="1410"/>
                  </a:cubicBezTo>
                  <a:cubicBezTo>
                    <a:pt x="1391" y="1115"/>
                    <a:pt x="1719" y="853"/>
                    <a:pt x="1588" y="476"/>
                  </a:cubicBezTo>
                  <a:cubicBezTo>
                    <a:pt x="1473" y="99"/>
                    <a:pt x="1506" y="0"/>
                    <a:pt x="150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3" name="Google Shape;4123;p6"/>
            <p:cNvSpPr/>
            <p:nvPr/>
          </p:nvSpPr>
          <p:spPr>
            <a:xfrm>
              <a:off x="-32111" y="696084"/>
              <a:ext cx="208652" cy="327419"/>
            </a:xfrm>
            <a:custGeom>
              <a:avLst/>
              <a:gdLst/>
              <a:ahLst/>
              <a:cxnLst/>
              <a:rect l="l" t="t" r="r" b="b"/>
              <a:pathLst>
                <a:path w="6393" h="10032" extrusionOk="0">
                  <a:moveTo>
                    <a:pt x="5246" y="0"/>
                  </a:moveTo>
                  <a:lnTo>
                    <a:pt x="5246" y="0"/>
                  </a:lnTo>
                  <a:cubicBezTo>
                    <a:pt x="2885" y="673"/>
                    <a:pt x="4180" y="2197"/>
                    <a:pt x="4262" y="4426"/>
                  </a:cubicBezTo>
                  <a:cubicBezTo>
                    <a:pt x="4344" y="6262"/>
                    <a:pt x="3262" y="7983"/>
                    <a:pt x="1558" y="8688"/>
                  </a:cubicBezTo>
                  <a:cubicBezTo>
                    <a:pt x="230" y="9229"/>
                    <a:pt x="0" y="10032"/>
                    <a:pt x="0" y="10032"/>
                  </a:cubicBezTo>
                  <a:cubicBezTo>
                    <a:pt x="318" y="9500"/>
                    <a:pt x="677" y="9329"/>
                    <a:pt x="980" y="9329"/>
                  </a:cubicBezTo>
                  <a:cubicBezTo>
                    <a:pt x="1209" y="9329"/>
                    <a:pt x="1405" y="9427"/>
                    <a:pt x="1525" y="9540"/>
                  </a:cubicBezTo>
                  <a:cubicBezTo>
                    <a:pt x="1623" y="9632"/>
                    <a:pt x="1719" y="9662"/>
                    <a:pt x="1811" y="9662"/>
                  </a:cubicBezTo>
                  <a:cubicBezTo>
                    <a:pt x="1971" y="9662"/>
                    <a:pt x="2119" y="9572"/>
                    <a:pt x="2243" y="9572"/>
                  </a:cubicBezTo>
                  <a:cubicBezTo>
                    <a:pt x="2249" y="9572"/>
                    <a:pt x="2256" y="9572"/>
                    <a:pt x="2262" y="9573"/>
                  </a:cubicBezTo>
                  <a:cubicBezTo>
                    <a:pt x="2459" y="9589"/>
                    <a:pt x="2344" y="9802"/>
                    <a:pt x="2344" y="9802"/>
                  </a:cubicBezTo>
                  <a:cubicBezTo>
                    <a:pt x="2672" y="9639"/>
                    <a:pt x="2771" y="9229"/>
                    <a:pt x="2574" y="8934"/>
                  </a:cubicBezTo>
                  <a:cubicBezTo>
                    <a:pt x="2476" y="8779"/>
                    <a:pt x="2317" y="8697"/>
                    <a:pt x="2140" y="8697"/>
                  </a:cubicBezTo>
                  <a:cubicBezTo>
                    <a:pt x="2110" y="8697"/>
                    <a:pt x="2080" y="8699"/>
                    <a:pt x="2049" y="8704"/>
                  </a:cubicBezTo>
                  <a:cubicBezTo>
                    <a:pt x="2049" y="8704"/>
                    <a:pt x="2262" y="8655"/>
                    <a:pt x="3311" y="7803"/>
                  </a:cubicBezTo>
                  <a:cubicBezTo>
                    <a:pt x="4590" y="6737"/>
                    <a:pt x="4524" y="7098"/>
                    <a:pt x="5459" y="6606"/>
                  </a:cubicBezTo>
                  <a:cubicBezTo>
                    <a:pt x="6393" y="6131"/>
                    <a:pt x="6082" y="5131"/>
                    <a:pt x="6082" y="5131"/>
                  </a:cubicBezTo>
                  <a:lnTo>
                    <a:pt x="6082" y="5131"/>
                  </a:lnTo>
                  <a:cubicBezTo>
                    <a:pt x="6021" y="5252"/>
                    <a:pt x="5960" y="5430"/>
                    <a:pt x="5511" y="5430"/>
                  </a:cubicBezTo>
                  <a:cubicBezTo>
                    <a:pt x="5474" y="5430"/>
                    <a:pt x="5435" y="5428"/>
                    <a:pt x="5393" y="5426"/>
                  </a:cubicBezTo>
                  <a:cubicBezTo>
                    <a:pt x="5366" y="5424"/>
                    <a:pt x="5340" y="5423"/>
                    <a:pt x="5314" y="5423"/>
                  </a:cubicBezTo>
                  <a:cubicBezTo>
                    <a:pt x="4952" y="5423"/>
                    <a:pt x="4628" y="5630"/>
                    <a:pt x="4475" y="5950"/>
                  </a:cubicBezTo>
                  <a:cubicBezTo>
                    <a:pt x="4410" y="6082"/>
                    <a:pt x="4328" y="6180"/>
                    <a:pt x="4213" y="6246"/>
                  </a:cubicBezTo>
                  <a:cubicBezTo>
                    <a:pt x="4557" y="5918"/>
                    <a:pt x="4606" y="5131"/>
                    <a:pt x="4705" y="4508"/>
                  </a:cubicBezTo>
                  <a:cubicBezTo>
                    <a:pt x="4819" y="3869"/>
                    <a:pt x="5098" y="4066"/>
                    <a:pt x="5672" y="3689"/>
                  </a:cubicBezTo>
                  <a:cubicBezTo>
                    <a:pt x="6229" y="3295"/>
                    <a:pt x="5934" y="2803"/>
                    <a:pt x="5868" y="2656"/>
                  </a:cubicBezTo>
                  <a:cubicBezTo>
                    <a:pt x="5836" y="2508"/>
                    <a:pt x="5852" y="2361"/>
                    <a:pt x="5901" y="2230"/>
                  </a:cubicBezTo>
                  <a:lnTo>
                    <a:pt x="5901" y="2230"/>
                  </a:lnTo>
                  <a:cubicBezTo>
                    <a:pt x="5901" y="2230"/>
                    <a:pt x="5852" y="2328"/>
                    <a:pt x="5475" y="2394"/>
                  </a:cubicBezTo>
                  <a:cubicBezTo>
                    <a:pt x="5164" y="2426"/>
                    <a:pt x="4901" y="2656"/>
                    <a:pt x="4852" y="2967"/>
                  </a:cubicBezTo>
                  <a:cubicBezTo>
                    <a:pt x="4852" y="3118"/>
                    <a:pt x="4750" y="3302"/>
                    <a:pt x="4611" y="3302"/>
                  </a:cubicBezTo>
                  <a:cubicBezTo>
                    <a:pt x="4583" y="3302"/>
                    <a:pt x="4554" y="3295"/>
                    <a:pt x="4524" y="3279"/>
                  </a:cubicBezTo>
                  <a:cubicBezTo>
                    <a:pt x="4328" y="3164"/>
                    <a:pt x="4410" y="2885"/>
                    <a:pt x="4410" y="2885"/>
                  </a:cubicBezTo>
                  <a:cubicBezTo>
                    <a:pt x="4606" y="2295"/>
                    <a:pt x="5180" y="2525"/>
                    <a:pt x="5639" y="1836"/>
                  </a:cubicBezTo>
                  <a:cubicBezTo>
                    <a:pt x="6032" y="1213"/>
                    <a:pt x="5475" y="591"/>
                    <a:pt x="5278" y="410"/>
                  </a:cubicBezTo>
                  <a:cubicBezTo>
                    <a:pt x="5164" y="296"/>
                    <a:pt x="5147" y="115"/>
                    <a:pt x="524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4" name="Google Shape;4124;p6"/>
            <p:cNvSpPr/>
            <p:nvPr/>
          </p:nvSpPr>
          <p:spPr>
            <a:xfrm>
              <a:off x="20305" y="613021"/>
              <a:ext cx="95269" cy="350592"/>
            </a:xfrm>
            <a:custGeom>
              <a:avLst/>
              <a:gdLst/>
              <a:ahLst/>
              <a:cxnLst/>
              <a:rect l="l" t="t" r="r" b="b"/>
              <a:pathLst>
                <a:path w="2919" h="10742" extrusionOk="0">
                  <a:moveTo>
                    <a:pt x="1615" y="1"/>
                  </a:moveTo>
                  <a:cubicBezTo>
                    <a:pt x="1282" y="1"/>
                    <a:pt x="940" y="124"/>
                    <a:pt x="673" y="415"/>
                  </a:cubicBezTo>
                  <a:cubicBezTo>
                    <a:pt x="1" y="1234"/>
                    <a:pt x="132" y="2464"/>
                    <a:pt x="509" y="3513"/>
                  </a:cubicBezTo>
                  <a:cubicBezTo>
                    <a:pt x="1361" y="5561"/>
                    <a:pt x="2246" y="7512"/>
                    <a:pt x="1689" y="8954"/>
                  </a:cubicBezTo>
                  <a:cubicBezTo>
                    <a:pt x="1443" y="9708"/>
                    <a:pt x="919" y="10331"/>
                    <a:pt x="247" y="10741"/>
                  </a:cubicBezTo>
                  <a:cubicBezTo>
                    <a:pt x="329" y="10692"/>
                    <a:pt x="1230" y="10299"/>
                    <a:pt x="1771" y="8971"/>
                  </a:cubicBezTo>
                  <a:cubicBezTo>
                    <a:pt x="2394" y="7512"/>
                    <a:pt x="1509" y="5463"/>
                    <a:pt x="689" y="3447"/>
                  </a:cubicBezTo>
                  <a:cubicBezTo>
                    <a:pt x="312" y="2431"/>
                    <a:pt x="181" y="1251"/>
                    <a:pt x="788" y="497"/>
                  </a:cubicBezTo>
                  <a:cubicBezTo>
                    <a:pt x="1014" y="221"/>
                    <a:pt x="1328" y="103"/>
                    <a:pt x="1638" y="103"/>
                  </a:cubicBezTo>
                  <a:cubicBezTo>
                    <a:pt x="2157" y="103"/>
                    <a:pt x="2666" y="434"/>
                    <a:pt x="2738" y="906"/>
                  </a:cubicBezTo>
                  <a:cubicBezTo>
                    <a:pt x="2846" y="1432"/>
                    <a:pt x="2444" y="1928"/>
                    <a:pt x="1931" y="1928"/>
                  </a:cubicBezTo>
                  <a:cubicBezTo>
                    <a:pt x="1900" y="1928"/>
                    <a:pt x="1868" y="1926"/>
                    <a:pt x="1837" y="1923"/>
                  </a:cubicBezTo>
                  <a:lnTo>
                    <a:pt x="1820" y="1923"/>
                  </a:lnTo>
                  <a:cubicBezTo>
                    <a:pt x="1804" y="1906"/>
                    <a:pt x="1771" y="1906"/>
                    <a:pt x="1755" y="1906"/>
                  </a:cubicBezTo>
                  <a:cubicBezTo>
                    <a:pt x="1689" y="1873"/>
                    <a:pt x="1623" y="1824"/>
                    <a:pt x="1591" y="1759"/>
                  </a:cubicBezTo>
                  <a:cubicBezTo>
                    <a:pt x="1591" y="1759"/>
                    <a:pt x="1542" y="1693"/>
                    <a:pt x="1591" y="1660"/>
                  </a:cubicBezTo>
                  <a:cubicBezTo>
                    <a:pt x="1623" y="1611"/>
                    <a:pt x="1984" y="1644"/>
                    <a:pt x="2000" y="1316"/>
                  </a:cubicBezTo>
                  <a:cubicBezTo>
                    <a:pt x="2011" y="1064"/>
                    <a:pt x="1807" y="900"/>
                    <a:pt x="1598" y="900"/>
                  </a:cubicBezTo>
                  <a:cubicBezTo>
                    <a:pt x="1481" y="900"/>
                    <a:pt x="1362" y="952"/>
                    <a:pt x="1279" y="1070"/>
                  </a:cubicBezTo>
                  <a:cubicBezTo>
                    <a:pt x="1069" y="1345"/>
                    <a:pt x="1354" y="1972"/>
                    <a:pt x="1913" y="1972"/>
                  </a:cubicBezTo>
                  <a:cubicBezTo>
                    <a:pt x="1920" y="1972"/>
                    <a:pt x="1928" y="1972"/>
                    <a:pt x="1935" y="1972"/>
                  </a:cubicBezTo>
                  <a:cubicBezTo>
                    <a:pt x="2492" y="1972"/>
                    <a:pt x="2918" y="1464"/>
                    <a:pt x="2820" y="906"/>
                  </a:cubicBezTo>
                  <a:cubicBezTo>
                    <a:pt x="2757" y="383"/>
                    <a:pt x="2201" y="1"/>
                    <a:pt x="16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5" name="Google Shape;4125;p6"/>
            <p:cNvSpPr/>
            <p:nvPr/>
          </p:nvSpPr>
          <p:spPr>
            <a:xfrm>
              <a:off x="28334" y="963581"/>
              <a:ext cx="33" cy="33"/>
            </a:xfrm>
            <a:custGeom>
              <a:avLst/>
              <a:gdLst/>
              <a:ahLst/>
              <a:cxnLst/>
              <a:rect l="l" t="t" r="r" b="b"/>
              <a:pathLst>
                <a:path w="1" h="1" fill="none" extrusionOk="0">
                  <a:moveTo>
                    <a:pt x="1" y="0"/>
                  </a:moveTo>
                  <a:lnTo>
                    <a:pt x="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6" name="Google Shape;4126;p6"/>
            <p:cNvSpPr/>
            <p:nvPr/>
          </p:nvSpPr>
          <p:spPr>
            <a:xfrm>
              <a:off x="-56720" y="599803"/>
              <a:ext cx="90439" cy="265898"/>
            </a:xfrm>
            <a:custGeom>
              <a:avLst/>
              <a:gdLst/>
              <a:ahLst/>
              <a:cxnLst/>
              <a:rect l="l" t="t" r="r" b="b"/>
              <a:pathLst>
                <a:path w="2771" h="8147" extrusionOk="0">
                  <a:moveTo>
                    <a:pt x="689" y="0"/>
                  </a:moveTo>
                  <a:lnTo>
                    <a:pt x="689" y="0"/>
                  </a:lnTo>
                  <a:cubicBezTo>
                    <a:pt x="689" y="0"/>
                    <a:pt x="66" y="180"/>
                    <a:pt x="197" y="1065"/>
                  </a:cubicBezTo>
                  <a:cubicBezTo>
                    <a:pt x="345" y="1967"/>
                    <a:pt x="1049" y="2442"/>
                    <a:pt x="1459" y="2901"/>
                  </a:cubicBezTo>
                  <a:cubicBezTo>
                    <a:pt x="1803" y="3278"/>
                    <a:pt x="2459" y="4131"/>
                    <a:pt x="2131" y="4967"/>
                  </a:cubicBezTo>
                  <a:cubicBezTo>
                    <a:pt x="2033" y="5196"/>
                    <a:pt x="1902" y="5409"/>
                    <a:pt x="1721" y="5573"/>
                  </a:cubicBezTo>
                  <a:cubicBezTo>
                    <a:pt x="1148" y="6081"/>
                    <a:pt x="754" y="6327"/>
                    <a:pt x="443" y="6753"/>
                  </a:cubicBezTo>
                  <a:cubicBezTo>
                    <a:pt x="148" y="7163"/>
                    <a:pt x="0" y="7655"/>
                    <a:pt x="0" y="8147"/>
                  </a:cubicBezTo>
                  <a:cubicBezTo>
                    <a:pt x="0" y="7999"/>
                    <a:pt x="66" y="6934"/>
                    <a:pt x="1197" y="6147"/>
                  </a:cubicBezTo>
                  <a:cubicBezTo>
                    <a:pt x="2508" y="5229"/>
                    <a:pt x="2771" y="4295"/>
                    <a:pt x="2328" y="2918"/>
                  </a:cubicBezTo>
                  <a:cubicBezTo>
                    <a:pt x="1803" y="1295"/>
                    <a:pt x="345" y="1098"/>
                    <a:pt x="6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7" name="Google Shape;4127;p6"/>
            <p:cNvSpPr/>
            <p:nvPr/>
          </p:nvSpPr>
          <p:spPr>
            <a:xfrm>
              <a:off x="52420" y="291803"/>
              <a:ext cx="79962" cy="178005"/>
            </a:xfrm>
            <a:custGeom>
              <a:avLst/>
              <a:gdLst/>
              <a:ahLst/>
              <a:cxnLst/>
              <a:rect l="l" t="t" r="r" b="b"/>
              <a:pathLst>
                <a:path w="2450" h="5454" extrusionOk="0">
                  <a:moveTo>
                    <a:pt x="1442" y="0"/>
                  </a:moveTo>
                  <a:cubicBezTo>
                    <a:pt x="1413" y="0"/>
                    <a:pt x="1385" y="4"/>
                    <a:pt x="1361" y="12"/>
                  </a:cubicBezTo>
                  <a:cubicBezTo>
                    <a:pt x="1033" y="110"/>
                    <a:pt x="967" y="373"/>
                    <a:pt x="1115" y="733"/>
                  </a:cubicBezTo>
                  <a:cubicBezTo>
                    <a:pt x="1279" y="1094"/>
                    <a:pt x="1787" y="1143"/>
                    <a:pt x="1656" y="2799"/>
                  </a:cubicBezTo>
                  <a:cubicBezTo>
                    <a:pt x="1525" y="4471"/>
                    <a:pt x="0" y="5454"/>
                    <a:pt x="0" y="5454"/>
                  </a:cubicBezTo>
                  <a:cubicBezTo>
                    <a:pt x="262" y="5421"/>
                    <a:pt x="1836" y="4454"/>
                    <a:pt x="2147" y="2422"/>
                  </a:cubicBezTo>
                  <a:cubicBezTo>
                    <a:pt x="2450" y="564"/>
                    <a:pt x="1791" y="0"/>
                    <a:pt x="144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8" name="Google Shape;4128;p6"/>
            <p:cNvSpPr/>
            <p:nvPr/>
          </p:nvSpPr>
          <p:spPr>
            <a:xfrm>
              <a:off x="-5381" y="242716"/>
              <a:ext cx="172293" cy="231922"/>
            </a:xfrm>
            <a:custGeom>
              <a:avLst/>
              <a:gdLst/>
              <a:ahLst/>
              <a:cxnLst/>
              <a:rect l="l" t="t" r="r" b="b"/>
              <a:pathLst>
                <a:path w="5279" h="7106" extrusionOk="0">
                  <a:moveTo>
                    <a:pt x="1721" y="0"/>
                  </a:moveTo>
                  <a:cubicBezTo>
                    <a:pt x="1325" y="0"/>
                    <a:pt x="884" y="92"/>
                    <a:pt x="493" y="385"/>
                  </a:cubicBezTo>
                  <a:cubicBezTo>
                    <a:pt x="165" y="664"/>
                    <a:pt x="1" y="1074"/>
                    <a:pt x="50" y="1483"/>
                  </a:cubicBezTo>
                  <a:cubicBezTo>
                    <a:pt x="107" y="1995"/>
                    <a:pt x="633" y="2433"/>
                    <a:pt x="1242" y="2433"/>
                  </a:cubicBezTo>
                  <a:cubicBezTo>
                    <a:pt x="1335" y="2433"/>
                    <a:pt x="1430" y="2423"/>
                    <a:pt x="1525" y="2401"/>
                  </a:cubicBezTo>
                  <a:cubicBezTo>
                    <a:pt x="1624" y="2368"/>
                    <a:pt x="1722" y="2336"/>
                    <a:pt x="1820" y="2286"/>
                  </a:cubicBezTo>
                  <a:lnTo>
                    <a:pt x="1837" y="2286"/>
                  </a:lnTo>
                  <a:lnTo>
                    <a:pt x="1853" y="2270"/>
                  </a:lnTo>
                  <a:cubicBezTo>
                    <a:pt x="2165" y="2123"/>
                    <a:pt x="2329" y="1778"/>
                    <a:pt x="2263" y="1451"/>
                  </a:cubicBezTo>
                  <a:cubicBezTo>
                    <a:pt x="2213" y="1113"/>
                    <a:pt x="1925" y="890"/>
                    <a:pt x="1617" y="890"/>
                  </a:cubicBezTo>
                  <a:cubicBezTo>
                    <a:pt x="1521" y="890"/>
                    <a:pt x="1422" y="912"/>
                    <a:pt x="1329" y="959"/>
                  </a:cubicBezTo>
                  <a:cubicBezTo>
                    <a:pt x="984" y="1172"/>
                    <a:pt x="1083" y="1696"/>
                    <a:pt x="1493" y="1762"/>
                  </a:cubicBezTo>
                  <a:cubicBezTo>
                    <a:pt x="1517" y="1767"/>
                    <a:pt x="1541" y="1769"/>
                    <a:pt x="1564" y="1769"/>
                  </a:cubicBezTo>
                  <a:cubicBezTo>
                    <a:pt x="1784" y="1769"/>
                    <a:pt x="1980" y="1572"/>
                    <a:pt x="1935" y="1336"/>
                  </a:cubicBezTo>
                  <a:cubicBezTo>
                    <a:pt x="1928" y="1289"/>
                    <a:pt x="1958" y="1250"/>
                    <a:pt x="1996" y="1250"/>
                  </a:cubicBezTo>
                  <a:cubicBezTo>
                    <a:pt x="2052" y="1250"/>
                    <a:pt x="2129" y="1330"/>
                    <a:pt x="2148" y="1582"/>
                  </a:cubicBezTo>
                  <a:cubicBezTo>
                    <a:pt x="2165" y="1713"/>
                    <a:pt x="2132" y="1828"/>
                    <a:pt x="2083" y="1942"/>
                  </a:cubicBezTo>
                  <a:cubicBezTo>
                    <a:pt x="1950" y="2163"/>
                    <a:pt x="1698" y="2291"/>
                    <a:pt x="1435" y="2291"/>
                  </a:cubicBezTo>
                  <a:cubicBezTo>
                    <a:pt x="1405" y="2291"/>
                    <a:pt x="1375" y="2290"/>
                    <a:pt x="1345" y="2286"/>
                  </a:cubicBezTo>
                  <a:cubicBezTo>
                    <a:pt x="1334" y="2287"/>
                    <a:pt x="1324" y="2287"/>
                    <a:pt x="1313" y="2287"/>
                  </a:cubicBezTo>
                  <a:cubicBezTo>
                    <a:pt x="626" y="2287"/>
                    <a:pt x="158" y="1244"/>
                    <a:pt x="788" y="598"/>
                  </a:cubicBezTo>
                  <a:cubicBezTo>
                    <a:pt x="1059" y="305"/>
                    <a:pt x="1448" y="179"/>
                    <a:pt x="1864" y="179"/>
                  </a:cubicBezTo>
                  <a:cubicBezTo>
                    <a:pt x="2379" y="179"/>
                    <a:pt x="2935" y="372"/>
                    <a:pt x="3361" y="680"/>
                  </a:cubicBezTo>
                  <a:cubicBezTo>
                    <a:pt x="5082" y="1975"/>
                    <a:pt x="4836" y="4237"/>
                    <a:pt x="4345" y="5401"/>
                  </a:cubicBezTo>
                  <a:cubicBezTo>
                    <a:pt x="4066" y="6073"/>
                    <a:pt x="3607" y="6663"/>
                    <a:pt x="3017" y="7105"/>
                  </a:cubicBezTo>
                  <a:cubicBezTo>
                    <a:pt x="3640" y="6679"/>
                    <a:pt x="4115" y="6106"/>
                    <a:pt x="4410" y="5434"/>
                  </a:cubicBezTo>
                  <a:cubicBezTo>
                    <a:pt x="4968" y="4303"/>
                    <a:pt x="5279" y="1926"/>
                    <a:pt x="3476" y="549"/>
                  </a:cubicBezTo>
                  <a:cubicBezTo>
                    <a:pt x="3115" y="303"/>
                    <a:pt x="2706" y="139"/>
                    <a:pt x="2279" y="57"/>
                  </a:cubicBezTo>
                  <a:cubicBezTo>
                    <a:pt x="2113" y="24"/>
                    <a:pt x="1923" y="0"/>
                    <a:pt x="17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9" name="Google Shape;4129;p6"/>
            <p:cNvSpPr/>
            <p:nvPr/>
          </p:nvSpPr>
          <p:spPr>
            <a:xfrm>
              <a:off x="34208" y="63210"/>
              <a:ext cx="169617" cy="267530"/>
            </a:xfrm>
            <a:custGeom>
              <a:avLst/>
              <a:gdLst/>
              <a:ahLst/>
              <a:cxnLst/>
              <a:rect l="l" t="t" r="r" b="b"/>
              <a:pathLst>
                <a:path w="5197" h="8197" extrusionOk="0">
                  <a:moveTo>
                    <a:pt x="1099" y="1"/>
                  </a:moveTo>
                  <a:lnTo>
                    <a:pt x="1099" y="1"/>
                  </a:lnTo>
                  <a:cubicBezTo>
                    <a:pt x="1" y="2853"/>
                    <a:pt x="1279" y="4377"/>
                    <a:pt x="2525" y="5606"/>
                  </a:cubicBezTo>
                  <a:cubicBezTo>
                    <a:pt x="3787" y="6836"/>
                    <a:pt x="3738" y="8196"/>
                    <a:pt x="3738" y="8196"/>
                  </a:cubicBezTo>
                  <a:cubicBezTo>
                    <a:pt x="4656" y="7262"/>
                    <a:pt x="3591" y="5574"/>
                    <a:pt x="4459" y="4230"/>
                  </a:cubicBezTo>
                  <a:cubicBezTo>
                    <a:pt x="5197" y="3066"/>
                    <a:pt x="4230" y="2541"/>
                    <a:pt x="4230" y="2541"/>
                  </a:cubicBezTo>
                  <a:cubicBezTo>
                    <a:pt x="3820" y="3131"/>
                    <a:pt x="3361" y="2984"/>
                    <a:pt x="3001" y="3721"/>
                  </a:cubicBezTo>
                  <a:cubicBezTo>
                    <a:pt x="2656" y="4426"/>
                    <a:pt x="3263" y="5803"/>
                    <a:pt x="3263" y="5803"/>
                  </a:cubicBezTo>
                  <a:cubicBezTo>
                    <a:pt x="2066" y="4934"/>
                    <a:pt x="2296" y="4148"/>
                    <a:pt x="2640" y="3754"/>
                  </a:cubicBezTo>
                  <a:cubicBezTo>
                    <a:pt x="2984" y="3361"/>
                    <a:pt x="2509" y="3000"/>
                    <a:pt x="2525" y="2787"/>
                  </a:cubicBezTo>
                  <a:cubicBezTo>
                    <a:pt x="2542" y="2640"/>
                    <a:pt x="2574" y="2492"/>
                    <a:pt x="2640" y="2361"/>
                  </a:cubicBezTo>
                  <a:cubicBezTo>
                    <a:pt x="2640" y="2361"/>
                    <a:pt x="2563" y="2313"/>
                    <a:pt x="2426" y="2313"/>
                  </a:cubicBezTo>
                  <a:cubicBezTo>
                    <a:pt x="2309" y="2313"/>
                    <a:pt x="2147" y="2348"/>
                    <a:pt x="1951" y="2476"/>
                  </a:cubicBezTo>
                  <a:cubicBezTo>
                    <a:pt x="1214" y="2967"/>
                    <a:pt x="1509" y="4082"/>
                    <a:pt x="1509" y="4082"/>
                  </a:cubicBezTo>
                  <a:cubicBezTo>
                    <a:pt x="1001" y="3328"/>
                    <a:pt x="1165" y="2574"/>
                    <a:pt x="1755" y="2066"/>
                  </a:cubicBezTo>
                  <a:cubicBezTo>
                    <a:pt x="2361" y="1541"/>
                    <a:pt x="1788" y="1066"/>
                    <a:pt x="1394" y="837"/>
                  </a:cubicBezTo>
                  <a:cubicBezTo>
                    <a:pt x="1001" y="607"/>
                    <a:pt x="1099" y="1"/>
                    <a:pt x="109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0" name="Google Shape;4130;p6"/>
            <p:cNvSpPr/>
            <p:nvPr/>
          </p:nvSpPr>
          <p:spPr>
            <a:xfrm>
              <a:off x="-44415" y="29495"/>
              <a:ext cx="98990" cy="147162"/>
            </a:xfrm>
            <a:custGeom>
              <a:avLst/>
              <a:gdLst/>
              <a:ahLst/>
              <a:cxnLst/>
              <a:rect l="l" t="t" r="r" b="b"/>
              <a:pathLst>
                <a:path w="3033" h="4509" extrusionOk="0">
                  <a:moveTo>
                    <a:pt x="443" y="1"/>
                  </a:moveTo>
                  <a:cubicBezTo>
                    <a:pt x="443" y="1"/>
                    <a:pt x="0" y="2017"/>
                    <a:pt x="3033" y="4509"/>
                  </a:cubicBezTo>
                  <a:cubicBezTo>
                    <a:pt x="3033" y="4509"/>
                    <a:pt x="2459" y="3853"/>
                    <a:pt x="2721" y="3099"/>
                  </a:cubicBezTo>
                  <a:cubicBezTo>
                    <a:pt x="2984" y="2345"/>
                    <a:pt x="2672" y="2066"/>
                    <a:pt x="2426" y="1820"/>
                  </a:cubicBezTo>
                  <a:cubicBezTo>
                    <a:pt x="2295" y="1656"/>
                    <a:pt x="2295" y="1427"/>
                    <a:pt x="2410" y="1247"/>
                  </a:cubicBezTo>
                  <a:cubicBezTo>
                    <a:pt x="2410" y="1247"/>
                    <a:pt x="2373" y="1240"/>
                    <a:pt x="2319" y="1240"/>
                  </a:cubicBezTo>
                  <a:cubicBezTo>
                    <a:pt x="2158" y="1240"/>
                    <a:pt x="1844" y="1304"/>
                    <a:pt x="1918" y="1820"/>
                  </a:cubicBezTo>
                  <a:cubicBezTo>
                    <a:pt x="2033" y="2492"/>
                    <a:pt x="2066" y="2624"/>
                    <a:pt x="1853" y="2640"/>
                  </a:cubicBezTo>
                  <a:cubicBezTo>
                    <a:pt x="1847" y="2640"/>
                    <a:pt x="1842" y="2641"/>
                    <a:pt x="1838" y="2641"/>
                  </a:cubicBezTo>
                  <a:cubicBezTo>
                    <a:pt x="1642" y="2641"/>
                    <a:pt x="1690" y="2324"/>
                    <a:pt x="1754" y="2132"/>
                  </a:cubicBezTo>
                  <a:cubicBezTo>
                    <a:pt x="1803" y="1919"/>
                    <a:pt x="2066" y="1099"/>
                    <a:pt x="1410" y="821"/>
                  </a:cubicBezTo>
                  <a:cubicBezTo>
                    <a:pt x="754" y="558"/>
                    <a:pt x="492" y="296"/>
                    <a:pt x="44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1" name="Google Shape;4131;p6"/>
            <p:cNvSpPr/>
            <p:nvPr/>
          </p:nvSpPr>
          <p:spPr>
            <a:xfrm>
              <a:off x="133198" y="309819"/>
              <a:ext cx="117723" cy="139134"/>
            </a:xfrm>
            <a:custGeom>
              <a:avLst/>
              <a:gdLst/>
              <a:ahLst/>
              <a:cxnLst/>
              <a:rect l="l" t="t" r="r" b="b"/>
              <a:pathLst>
                <a:path w="3607" h="4263" extrusionOk="0">
                  <a:moveTo>
                    <a:pt x="1738" y="1"/>
                  </a:moveTo>
                  <a:lnTo>
                    <a:pt x="1738" y="1"/>
                  </a:lnTo>
                  <a:cubicBezTo>
                    <a:pt x="787" y="509"/>
                    <a:pt x="1066" y="1198"/>
                    <a:pt x="967" y="2492"/>
                  </a:cubicBezTo>
                  <a:cubicBezTo>
                    <a:pt x="869" y="3771"/>
                    <a:pt x="0" y="4263"/>
                    <a:pt x="0" y="4263"/>
                  </a:cubicBezTo>
                  <a:lnTo>
                    <a:pt x="0" y="4263"/>
                  </a:lnTo>
                  <a:cubicBezTo>
                    <a:pt x="3606" y="2443"/>
                    <a:pt x="2295" y="788"/>
                    <a:pt x="1951" y="526"/>
                  </a:cubicBezTo>
                  <a:cubicBezTo>
                    <a:pt x="1607" y="263"/>
                    <a:pt x="1738" y="1"/>
                    <a:pt x="17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2" name="Google Shape;4132;p6"/>
            <p:cNvSpPr/>
            <p:nvPr/>
          </p:nvSpPr>
          <p:spPr>
            <a:xfrm>
              <a:off x="136396" y="395460"/>
              <a:ext cx="256824" cy="189134"/>
            </a:xfrm>
            <a:custGeom>
              <a:avLst/>
              <a:gdLst/>
              <a:ahLst/>
              <a:cxnLst/>
              <a:rect l="l" t="t" r="r" b="b"/>
              <a:pathLst>
                <a:path w="7869" h="5795" extrusionOk="0">
                  <a:moveTo>
                    <a:pt x="3221" y="0"/>
                  </a:moveTo>
                  <a:cubicBezTo>
                    <a:pt x="2836" y="0"/>
                    <a:pt x="2413" y="325"/>
                    <a:pt x="2017" y="950"/>
                  </a:cubicBezTo>
                  <a:cubicBezTo>
                    <a:pt x="1459" y="1803"/>
                    <a:pt x="1" y="1917"/>
                    <a:pt x="1" y="1917"/>
                  </a:cubicBezTo>
                  <a:cubicBezTo>
                    <a:pt x="2394" y="1983"/>
                    <a:pt x="3033" y="2606"/>
                    <a:pt x="3656" y="3360"/>
                  </a:cubicBezTo>
                  <a:cubicBezTo>
                    <a:pt x="4295" y="4114"/>
                    <a:pt x="4475" y="5327"/>
                    <a:pt x="6000" y="5704"/>
                  </a:cubicBezTo>
                  <a:cubicBezTo>
                    <a:pt x="6257" y="5768"/>
                    <a:pt x="6480" y="5795"/>
                    <a:pt x="6675" y="5795"/>
                  </a:cubicBezTo>
                  <a:cubicBezTo>
                    <a:pt x="7620" y="5795"/>
                    <a:pt x="7868" y="5163"/>
                    <a:pt x="7868" y="5163"/>
                  </a:cubicBezTo>
                  <a:lnTo>
                    <a:pt x="7868" y="5163"/>
                  </a:lnTo>
                  <a:cubicBezTo>
                    <a:pt x="7782" y="5221"/>
                    <a:pt x="7702" y="5250"/>
                    <a:pt x="7631" y="5250"/>
                  </a:cubicBezTo>
                  <a:cubicBezTo>
                    <a:pt x="7380" y="5250"/>
                    <a:pt x="7233" y="4884"/>
                    <a:pt x="7246" y="4130"/>
                  </a:cubicBezTo>
                  <a:cubicBezTo>
                    <a:pt x="7278" y="3163"/>
                    <a:pt x="6393" y="2884"/>
                    <a:pt x="5279" y="2704"/>
                  </a:cubicBezTo>
                  <a:cubicBezTo>
                    <a:pt x="4164" y="2540"/>
                    <a:pt x="3230" y="2458"/>
                    <a:pt x="3115" y="2098"/>
                  </a:cubicBezTo>
                  <a:cubicBezTo>
                    <a:pt x="3017" y="1721"/>
                    <a:pt x="3508" y="1590"/>
                    <a:pt x="4180" y="1376"/>
                  </a:cubicBezTo>
                  <a:cubicBezTo>
                    <a:pt x="4869" y="1180"/>
                    <a:pt x="4557" y="541"/>
                    <a:pt x="4557" y="541"/>
                  </a:cubicBezTo>
                  <a:lnTo>
                    <a:pt x="4557" y="541"/>
                  </a:lnTo>
                  <a:cubicBezTo>
                    <a:pt x="4503" y="587"/>
                    <a:pt x="4448" y="608"/>
                    <a:pt x="4391" y="608"/>
                  </a:cubicBezTo>
                  <a:cubicBezTo>
                    <a:pt x="4205" y="608"/>
                    <a:pt x="3986" y="393"/>
                    <a:pt x="3623" y="131"/>
                  </a:cubicBezTo>
                  <a:cubicBezTo>
                    <a:pt x="3496" y="43"/>
                    <a:pt x="3361" y="0"/>
                    <a:pt x="32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3" name="Google Shape;4133;p6"/>
            <p:cNvSpPr/>
            <p:nvPr/>
          </p:nvSpPr>
          <p:spPr>
            <a:xfrm>
              <a:off x="11754" y="473463"/>
              <a:ext cx="250950" cy="205518"/>
            </a:xfrm>
            <a:custGeom>
              <a:avLst/>
              <a:gdLst/>
              <a:ahLst/>
              <a:cxnLst/>
              <a:rect l="l" t="t" r="r" b="b"/>
              <a:pathLst>
                <a:path w="7689" h="6297" extrusionOk="0">
                  <a:moveTo>
                    <a:pt x="4322" y="0"/>
                  </a:moveTo>
                  <a:cubicBezTo>
                    <a:pt x="2726" y="0"/>
                    <a:pt x="1374" y="1109"/>
                    <a:pt x="689" y="2527"/>
                  </a:cubicBezTo>
                  <a:cubicBezTo>
                    <a:pt x="164" y="3625"/>
                    <a:pt x="0" y="4871"/>
                    <a:pt x="246" y="6067"/>
                  </a:cubicBezTo>
                  <a:lnTo>
                    <a:pt x="246" y="6084"/>
                  </a:lnTo>
                  <a:cubicBezTo>
                    <a:pt x="254" y="6114"/>
                    <a:pt x="261" y="6143"/>
                    <a:pt x="267" y="6175"/>
                  </a:cubicBezTo>
                  <a:lnTo>
                    <a:pt x="267" y="6175"/>
                  </a:lnTo>
                  <a:cubicBezTo>
                    <a:pt x="255" y="6046"/>
                    <a:pt x="242" y="5913"/>
                    <a:pt x="230" y="5789"/>
                  </a:cubicBezTo>
                  <a:cubicBezTo>
                    <a:pt x="246" y="4920"/>
                    <a:pt x="427" y="4068"/>
                    <a:pt x="738" y="3248"/>
                  </a:cubicBezTo>
                  <a:cubicBezTo>
                    <a:pt x="1148" y="2248"/>
                    <a:pt x="1869" y="1412"/>
                    <a:pt x="2803" y="871"/>
                  </a:cubicBezTo>
                  <a:cubicBezTo>
                    <a:pt x="3347" y="560"/>
                    <a:pt x="4059" y="316"/>
                    <a:pt x="4765" y="316"/>
                  </a:cubicBezTo>
                  <a:cubicBezTo>
                    <a:pt x="5359" y="316"/>
                    <a:pt x="5947" y="488"/>
                    <a:pt x="6426" y="937"/>
                  </a:cubicBezTo>
                  <a:cubicBezTo>
                    <a:pt x="7475" y="1855"/>
                    <a:pt x="7147" y="3773"/>
                    <a:pt x="5934" y="4068"/>
                  </a:cubicBezTo>
                  <a:cubicBezTo>
                    <a:pt x="5804" y="4102"/>
                    <a:pt x="5670" y="4119"/>
                    <a:pt x="5536" y="4119"/>
                  </a:cubicBezTo>
                  <a:cubicBezTo>
                    <a:pt x="5097" y="4119"/>
                    <a:pt x="4665" y="3939"/>
                    <a:pt x="4426" y="3625"/>
                  </a:cubicBezTo>
                  <a:cubicBezTo>
                    <a:pt x="4147" y="3215"/>
                    <a:pt x="4131" y="2674"/>
                    <a:pt x="4410" y="2265"/>
                  </a:cubicBezTo>
                  <a:cubicBezTo>
                    <a:pt x="4597" y="1978"/>
                    <a:pt x="4903" y="1825"/>
                    <a:pt x="5217" y="1825"/>
                  </a:cubicBezTo>
                  <a:cubicBezTo>
                    <a:pt x="5371" y="1825"/>
                    <a:pt x="5527" y="1862"/>
                    <a:pt x="5672" y="1937"/>
                  </a:cubicBezTo>
                  <a:cubicBezTo>
                    <a:pt x="5852" y="2019"/>
                    <a:pt x="5967" y="2199"/>
                    <a:pt x="5967" y="2396"/>
                  </a:cubicBezTo>
                  <a:cubicBezTo>
                    <a:pt x="5967" y="2396"/>
                    <a:pt x="5967" y="2528"/>
                    <a:pt x="5869" y="2528"/>
                  </a:cubicBezTo>
                  <a:cubicBezTo>
                    <a:pt x="5864" y="2528"/>
                    <a:pt x="5858" y="2528"/>
                    <a:pt x="5852" y="2527"/>
                  </a:cubicBezTo>
                  <a:cubicBezTo>
                    <a:pt x="5754" y="2527"/>
                    <a:pt x="5787" y="2379"/>
                    <a:pt x="5524" y="2314"/>
                  </a:cubicBezTo>
                  <a:cubicBezTo>
                    <a:pt x="5493" y="2307"/>
                    <a:pt x="5463" y="2304"/>
                    <a:pt x="5433" y="2304"/>
                  </a:cubicBezTo>
                  <a:cubicBezTo>
                    <a:pt x="5178" y="2304"/>
                    <a:pt x="4976" y="2542"/>
                    <a:pt x="5049" y="2806"/>
                  </a:cubicBezTo>
                  <a:cubicBezTo>
                    <a:pt x="5080" y="2983"/>
                    <a:pt x="5317" y="3114"/>
                    <a:pt x="5561" y="3114"/>
                  </a:cubicBezTo>
                  <a:cubicBezTo>
                    <a:pt x="5701" y="3114"/>
                    <a:pt x="5843" y="3071"/>
                    <a:pt x="5951" y="2970"/>
                  </a:cubicBezTo>
                  <a:cubicBezTo>
                    <a:pt x="6016" y="2904"/>
                    <a:pt x="6065" y="2822"/>
                    <a:pt x="6082" y="2724"/>
                  </a:cubicBezTo>
                  <a:cubicBezTo>
                    <a:pt x="6180" y="2412"/>
                    <a:pt x="6049" y="2084"/>
                    <a:pt x="5770" y="1920"/>
                  </a:cubicBezTo>
                  <a:cubicBezTo>
                    <a:pt x="5599" y="1814"/>
                    <a:pt x="5408" y="1763"/>
                    <a:pt x="5218" y="1763"/>
                  </a:cubicBezTo>
                  <a:cubicBezTo>
                    <a:pt x="4883" y="1763"/>
                    <a:pt x="4554" y="1922"/>
                    <a:pt x="4344" y="2216"/>
                  </a:cubicBezTo>
                  <a:cubicBezTo>
                    <a:pt x="4049" y="2658"/>
                    <a:pt x="4049" y="3248"/>
                    <a:pt x="4344" y="3691"/>
                  </a:cubicBezTo>
                  <a:cubicBezTo>
                    <a:pt x="4646" y="4068"/>
                    <a:pt x="5103" y="4272"/>
                    <a:pt x="5566" y="4272"/>
                  </a:cubicBezTo>
                  <a:cubicBezTo>
                    <a:pt x="5706" y="4272"/>
                    <a:pt x="5846" y="4253"/>
                    <a:pt x="5983" y="4215"/>
                  </a:cubicBezTo>
                  <a:cubicBezTo>
                    <a:pt x="7344" y="3887"/>
                    <a:pt x="7688" y="1806"/>
                    <a:pt x="6557" y="822"/>
                  </a:cubicBezTo>
                  <a:cubicBezTo>
                    <a:pt x="6409" y="675"/>
                    <a:pt x="6246" y="560"/>
                    <a:pt x="6082" y="462"/>
                  </a:cubicBezTo>
                  <a:cubicBezTo>
                    <a:pt x="5590" y="183"/>
                    <a:pt x="5033" y="19"/>
                    <a:pt x="4459" y="3"/>
                  </a:cubicBezTo>
                  <a:cubicBezTo>
                    <a:pt x="4413" y="1"/>
                    <a:pt x="4367" y="0"/>
                    <a:pt x="4322" y="0"/>
                  </a:cubicBezTo>
                  <a:close/>
                  <a:moveTo>
                    <a:pt x="267" y="6175"/>
                  </a:moveTo>
                  <a:lnTo>
                    <a:pt x="267" y="6175"/>
                  </a:lnTo>
                  <a:cubicBezTo>
                    <a:pt x="271" y="6216"/>
                    <a:pt x="275" y="6257"/>
                    <a:pt x="279" y="6297"/>
                  </a:cubicBezTo>
                  <a:cubicBezTo>
                    <a:pt x="279" y="6252"/>
                    <a:pt x="274" y="6212"/>
                    <a:pt x="267" y="6175"/>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4" name="Google Shape;4134;p6"/>
            <p:cNvSpPr/>
            <p:nvPr/>
          </p:nvSpPr>
          <p:spPr>
            <a:xfrm>
              <a:off x="24580" y="536029"/>
              <a:ext cx="98957" cy="106594"/>
            </a:xfrm>
            <a:custGeom>
              <a:avLst/>
              <a:gdLst/>
              <a:ahLst/>
              <a:cxnLst/>
              <a:rect l="l" t="t" r="r" b="b"/>
              <a:pathLst>
                <a:path w="3032" h="3266" extrusionOk="0">
                  <a:moveTo>
                    <a:pt x="2317" y="1"/>
                  </a:moveTo>
                  <a:cubicBezTo>
                    <a:pt x="2119" y="1"/>
                    <a:pt x="1866" y="71"/>
                    <a:pt x="1574" y="249"/>
                  </a:cubicBezTo>
                  <a:cubicBezTo>
                    <a:pt x="312" y="1003"/>
                    <a:pt x="1" y="3265"/>
                    <a:pt x="1" y="3265"/>
                  </a:cubicBezTo>
                  <a:cubicBezTo>
                    <a:pt x="1" y="3265"/>
                    <a:pt x="673" y="1167"/>
                    <a:pt x="1935" y="954"/>
                  </a:cubicBezTo>
                  <a:cubicBezTo>
                    <a:pt x="3031" y="778"/>
                    <a:pt x="2975" y="1"/>
                    <a:pt x="231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5" name="Google Shape;4135;p6"/>
            <p:cNvSpPr/>
            <p:nvPr/>
          </p:nvSpPr>
          <p:spPr>
            <a:xfrm>
              <a:off x="151932" y="528098"/>
              <a:ext cx="170661" cy="147065"/>
            </a:xfrm>
            <a:custGeom>
              <a:avLst/>
              <a:gdLst/>
              <a:ahLst/>
              <a:cxnLst/>
              <a:rect l="l" t="t" r="r" b="b"/>
              <a:pathLst>
                <a:path w="5229" h="4506" extrusionOk="0">
                  <a:moveTo>
                    <a:pt x="3049" y="1"/>
                  </a:moveTo>
                  <a:lnTo>
                    <a:pt x="3049" y="1"/>
                  </a:lnTo>
                  <a:cubicBezTo>
                    <a:pt x="3049" y="1"/>
                    <a:pt x="3360" y="689"/>
                    <a:pt x="3032" y="1771"/>
                  </a:cubicBezTo>
                  <a:cubicBezTo>
                    <a:pt x="2688" y="2836"/>
                    <a:pt x="1836" y="3066"/>
                    <a:pt x="1213" y="3131"/>
                  </a:cubicBezTo>
                  <a:cubicBezTo>
                    <a:pt x="574" y="3197"/>
                    <a:pt x="148" y="3459"/>
                    <a:pt x="0" y="4328"/>
                  </a:cubicBezTo>
                  <a:cubicBezTo>
                    <a:pt x="141" y="4234"/>
                    <a:pt x="304" y="4188"/>
                    <a:pt x="466" y="4188"/>
                  </a:cubicBezTo>
                  <a:cubicBezTo>
                    <a:pt x="587" y="4188"/>
                    <a:pt x="708" y="4213"/>
                    <a:pt x="820" y="4262"/>
                  </a:cubicBezTo>
                  <a:cubicBezTo>
                    <a:pt x="1065" y="4371"/>
                    <a:pt x="1462" y="4506"/>
                    <a:pt x="1859" y="4506"/>
                  </a:cubicBezTo>
                  <a:cubicBezTo>
                    <a:pt x="2178" y="4506"/>
                    <a:pt x="2497" y="4419"/>
                    <a:pt x="2737" y="4164"/>
                  </a:cubicBezTo>
                  <a:cubicBezTo>
                    <a:pt x="3278" y="3574"/>
                    <a:pt x="3180" y="2967"/>
                    <a:pt x="3147" y="2672"/>
                  </a:cubicBezTo>
                  <a:cubicBezTo>
                    <a:pt x="3115" y="2386"/>
                    <a:pt x="3068" y="1851"/>
                    <a:pt x="3336" y="1851"/>
                  </a:cubicBezTo>
                  <a:cubicBezTo>
                    <a:pt x="3344" y="1851"/>
                    <a:pt x="3352" y="1852"/>
                    <a:pt x="3360" y="1853"/>
                  </a:cubicBezTo>
                  <a:cubicBezTo>
                    <a:pt x="3360" y="1853"/>
                    <a:pt x="3364" y="1852"/>
                    <a:pt x="3370" y="1852"/>
                  </a:cubicBezTo>
                  <a:cubicBezTo>
                    <a:pt x="3414" y="1852"/>
                    <a:pt x="3590" y="1877"/>
                    <a:pt x="3590" y="2279"/>
                  </a:cubicBezTo>
                  <a:cubicBezTo>
                    <a:pt x="3573" y="2754"/>
                    <a:pt x="3557" y="3049"/>
                    <a:pt x="4163" y="3230"/>
                  </a:cubicBezTo>
                  <a:cubicBezTo>
                    <a:pt x="4508" y="3312"/>
                    <a:pt x="4819" y="3492"/>
                    <a:pt x="5098" y="3721"/>
                  </a:cubicBezTo>
                  <a:cubicBezTo>
                    <a:pt x="4983" y="3508"/>
                    <a:pt x="4950" y="3262"/>
                    <a:pt x="5016" y="3033"/>
                  </a:cubicBezTo>
                  <a:cubicBezTo>
                    <a:pt x="5130" y="2689"/>
                    <a:pt x="5229" y="2082"/>
                    <a:pt x="4655" y="1689"/>
                  </a:cubicBezTo>
                  <a:cubicBezTo>
                    <a:pt x="4098" y="1296"/>
                    <a:pt x="3541" y="1066"/>
                    <a:pt x="3409" y="673"/>
                  </a:cubicBezTo>
                  <a:cubicBezTo>
                    <a:pt x="3327" y="427"/>
                    <a:pt x="3213" y="197"/>
                    <a:pt x="30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6" name="Google Shape;4136;p6"/>
            <p:cNvSpPr/>
            <p:nvPr/>
          </p:nvSpPr>
          <p:spPr>
            <a:xfrm>
              <a:off x="253565" y="627088"/>
              <a:ext cx="42298" cy="64753"/>
            </a:xfrm>
            <a:custGeom>
              <a:avLst/>
              <a:gdLst/>
              <a:ahLst/>
              <a:cxnLst/>
              <a:rect l="l" t="t" r="r" b="b"/>
              <a:pathLst>
                <a:path w="1296" h="1984" extrusionOk="0">
                  <a:moveTo>
                    <a:pt x="345" y="0"/>
                  </a:moveTo>
                  <a:lnTo>
                    <a:pt x="345" y="0"/>
                  </a:lnTo>
                  <a:cubicBezTo>
                    <a:pt x="361" y="180"/>
                    <a:pt x="345" y="377"/>
                    <a:pt x="295" y="557"/>
                  </a:cubicBezTo>
                  <a:cubicBezTo>
                    <a:pt x="197" y="836"/>
                    <a:pt x="0" y="1262"/>
                    <a:pt x="525" y="1557"/>
                  </a:cubicBezTo>
                  <a:cubicBezTo>
                    <a:pt x="1033" y="1852"/>
                    <a:pt x="1033" y="1983"/>
                    <a:pt x="1033" y="1983"/>
                  </a:cubicBezTo>
                  <a:cubicBezTo>
                    <a:pt x="1066" y="1754"/>
                    <a:pt x="1115" y="1524"/>
                    <a:pt x="1181" y="1295"/>
                  </a:cubicBezTo>
                  <a:cubicBezTo>
                    <a:pt x="1295" y="918"/>
                    <a:pt x="1131" y="525"/>
                    <a:pt x="787" y="344"/>
                  </a:cubicBezTo>
                  <a:cubicBezTo>
                    <a:pt x="361" y="82"/>
                    <a:pt x="345" y="0"/>
                    <a:pt x="3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7" name="Google Shape;4137;p6"/>
            <p:cNvSpPr/>
            <p:nvPr/>
          </p:nvSpPr>
          <p:spPr>
            <a:xfrm>
              <a:off x="255687" y="345590"/>
              <a:ext cx="225819" cy="159206"/>
            </a:xfrm>
            <a:custGeom>
              <a:avLst/>
              <a:gdLst/>
              <a:ahLst/>
              <a:cxnLst/>
              <a:rect l="l" t="t" r="r" b="b"/>
              <a:pathLst>
                <a:path w="6919" h="4878" extrusionOk="0">
                  <a:moveTo>
                    <a:pt x="1955" y="1"/>
                  </a:moveTo>
                  <a:cubicBezTo>
                    <a:pt x="1060" y="1"/>
                    <a:pt x="587" y="828"/>
                    <a:pt x="706" y="1380"/>
                  </a:cubicBezTo>
                  <a:cubicBezTo>
                    <a:pt x="820" y="1982"/>
                    <a:pt x="1387" y="2020"/>
                    <a:pt x="1527" y="2020"/>
                  </a:cubicBezTo>
                  <a:cubicBezTo>
                    <a:pt x="1547" y="2020"/>
                    <a:pt x="1558" y="2019"/>
                    <a:pt x="1558" y="2019"/>
                  </a:cubicBezTo>
                  <a:cubicBezTo>
                    <a:pt x="1296" y="1905"/>
                    <a:pt x="1181" y="1610"/>
                    <a:pt x="1312" y="1347"/>
                  </a:cubicBezTo>
                  <a:cubicBezTo>
                    <a:pt x="1350" y="1283"/>
                    <a:pt x="1392" y="1259"/>
                    <a:pt x="1439" y="1259"/>
                  </a:cubicBezTo>
                  <a:cubicBezTo>
                    <a:pt x="1537" y="1259"/>
                    <a:pt x="1655" y="1363"/>
                    <a:pt x="1788" y="1429"/>
                  </a:cubicBezTo>
                  <a:cubicBezTo>
                    <a:pt x="1825" y="1448"/>
                    <a:pt x="1861" y="1457"/>
                    <a:pt x="1895" y="1457"/>
                  </a:cubicBezTo>
                  <a:cubicBezTo>
                    <a:pt x="2038" y="1457"/>
                    <a:pt x="2144" y="1303"/>
                    <a:pt x="2197" y="1118"/>
                  </a:cubicBezTo>
                  <a:cubicBezTo>
                    <a:pt x="2237" y="979"/>
                    <a:pt x="2343" y="839"/>
                    <a:pt x="2527" y="839"/>
                  </a:cubicBezTo>
                  <a:cubicBezTo>
                    <a:pt x="2646" y="839"/>
                    <a:pt x="2797" y="898"/>
                    <a:pt x="2984" y="1052"/>
                  </a:cubicBezTo>
                  <a:cubicBezTo>
                    <a:pt x="3476" y="1429"/>
                    <a:pt x="3181" y="2167"/>
                    <a:pt x="3181" y="2167"/>
                  </a:cubicBezTo>
                  <a:cubicBezTo>
                    <a:pt x="3181" y="2167"/>
                    <a:pt x="3181" y="1560"/>
                    <a:pt x="2738" y="1495"/>
                  </a:cubicBezTo>
                  <a:cubicBezTo>
                    <a:pt x="2691" y="1481"/>
                    <a:pt x="2644" y="1475"/>
                    <a:pt x="2597" y="1475"/>
                  </a:cubicBezTo>
                  <a:cubicBezTo>
                    <a:pt x="2420" y="1475"/>
                    <a:pt x="2259" y="1572"/>
                    <a:pt x="2181" y="1741"/>
                  </a:cubicBezTo>
                  <a:cubicBezTo>
                    <a:pt x="2443" y="1741"/>
                    <a:pt x="2476" y="2118"/>
                    <a:pt x="2312" y="2314"/>
                  </a:cubicBezTo>
                  <a:cubicBezTo>
                    <a:pt x="2165" y="2527"/>
                    <a:pt x="2214" y="2675"/>
                    <a:pt x="2361" y="2757"/>
                  </a:cubicBezTo>
                  <a:cubicBezTo>
                    <a:pt x="2509" y="2839"/>
                    <a:pt x="2705" y="2823"/>
                    <a:pt x="2542" y="3199"/>
                  </a:cubicBezTo>
                  <a:cubicBezTo>
                    <a:pt x="2361" y="3576"/>
                    <a:pt x="1640" y="3576"/>
                    <a:pt x="1640" y="3576"/>
                  </a:cubicBezTo>
                  <a:cubicBezTo>
                    <a:pt x="1788" y="3363"/>
                    <a:pt x="1755" y="3068"/>
                    <a:pt x="1558" y="2904"/>
                  </a:cubicBezTo>
                  <a:cubicBezTo>
                    <a:pt x="1558" y="3085"/>
                    <a:pt x="1443" y="3232"/>
                    <a:pt x="1279" y="3281"/>
                  </a:cubicBezTo>
                  <a:cubicBezTo>
                    <a:pt x="1001" y="3363"/>
                    <a:pt x="1001" y="3281"/>
                    <a:pt x="739" y="3511"/>
                  </a:cubicBezTo>
                  <a:cubicBezTo>
                    <a:pt x="611" y="3622"/>
                    <a:pt x="416" y="3648"/>
                    <a:pt x="259" y="3648"/>
                  </a:cubicBezTo>
                  <a:cubicBezTo>
                    <a:pt x="114" y="3648"/>
                    <a:pt x="1" y="3626"/>
                    <a:pt x="1" y="3626"/>
                  </a:cubicBezTo>
                  <a:lnTo>
                    <a:pt x="1" y="3626"/>
                  </a:lnTo>
                  <a:cubicBezTo>
                    <a:pt x="165" y="3724"/>
                    <a:pt x="378" y="3773"/>
                    <a:pt x="575" y="3790"/>
                  </a:cubicBezTo>
                  <a:cubicBezTo>
                    <a:pt x="1017" y="3822"/>
                    <a:pt x="1460" y="3904"/>
                    <a:pt x="1886" y="4003"/>
                  </a:cubicBezTo>
                  <a:cubicBezTo>
                    <a:pt x="3066" y="4363"/>
                    <a:pt x="3787" y="4855"/>
                    <a:pt x="4689" y="4871"/>
                  </a:cubicBezTo>
                  <a:cubicBezTo>
                    <a:pt x="4744" y="4876"/>
                    <a:pt x="4800" y="4878"/>
                    <a:pt x="4855" y="4878"/>
                  </a:cubicBezTo>
                  <a:cubicBezTo>
                    <a:pt x="5245" y="4878"/>
                    <a:pt x="5640" y="4777"/>
                    <a:pt x="5984" y="4576"/>
                  </a:cubicBezTo>
                  <a:cubicBezTo>
                    <a:pt x="6787" y="4117"/>
                    <a:pt x="6918" y="2954"/>
                    <a:pt x="6459" y="2347"/>
                  </a:cubicBezTo>
                  <a:cubicBezTo>
                    <a:pt x="6228" y="2017"/>
                    <a:pt x="5864" y="1866"/>
                    <a:pt x="5524" y="1866"/>
                  </a:cubicBezTo>
                  <a:cubicBezTo>
                    <a:pt x="5189" y="1866"/>
                    <a:pt x="4876" y="2013"/>
                    <a:pt x="4738" y="2282"/>
                  </a:cubicBezTo>
                  <a:cubicBezTo>
                    <a:pt x="4476" y="2626"/>
                    <a:pt x="4525" y="3085"/>
                    <a:pt x="4820" y="3380"/>
                  </a:cubicBezTo>
                  <a:lnTo>
                    <a:pt x="4836" y="3380"/>
                  </a:lnTo>
                  <a:cubicBezTo>
                    <a:pt x="4853" y="3396"/>
                    <a:pt x="4869" y="3413"/>
                    <a:pt x="4902" y="3429"/>
                  </a:cubicBezTo>
                  <a:lnTo>
                    <a:pt x="4935" y="3445"/>
                  </a:lnTo>
                  <a:cubicBezTo>
                    <a:pt x="5038" y="3505"/>
                    <a:pt x="5165" y="3536"/>
                    <a:pt x="5290" y="3536"/>
                  </a:cubicBezTo>
                  <a:cubicBezTo>
                    <a:pt x="5543" y="3536"/>
                    <a:pt x="5782" y="3408"/>
                    <a:pt x="5771" y="3134"/>
                  </a:cubicBezTo>
                  <a:cubicBezTo>
                    <a:pt x="5784" y="2937"/>
                    <a:pt x="5624" y="2853"/>
                    <a:pt x="5445" y="2853"/>
                  </a:cubicBezTo>
                  <a:cubicBezTo>
                    <a:pt x="5192" y="2853"/>
                    <a:pt x="4901" y="3022"/>
                    <a:pt x="5017" y="3281"/>
                  </a:cubicBezTo>
                  <a:cubicBezTo>
                    <a:pt x="5017" y="3304"/>
                    <a:pt x="5017" y="3327"/>
                    <a:pt x="4996" y="3327"/>
                  </a:cubicBezTo>
                  <a:cubicBezTo>
                    <a:pt x="4971" y="3327"/>
                    <a:pt x="4918" y="3296"/>
                    <a:pt x="4804" y="3199"/>
                  </a:cubicBezTo>
                  <a:cubicBezTo>
                    <a:pt x="4689" y="3085"/>
                    <a:pt x="4623" y="2937"/>
                    <a:pt x="4623" y="2790"/>
                  </a:cubicBezTo>
                  <a:cubicBezTo>
                    <a:pt x="4623" y="2626"/>
                    <a:pt x="4689" y="2446"/>
                    <a:pt x="4804" y="2314"/>
                  </a:cubicBezTo>
                  <a:cubicBezTo>
                    <a:pt x="4930" y="2078"/>
                    <a:pt x="5200" y="1951"/>
                    <a:pt x="5491" y="1951"/>
                  </a:cubicBezTo>
                  <a:cubicBezTo>
                    <a:pt x="5804" y="1951"/>
                    <a:pt x="6140" y="2098"/>
                    <a:pt x="6344" y="2413"/>
                  </a:cubicBezTo>
                  <a:lnTo>
                    <a:pt x="6361" y="2446"/>
                  </a:lnTo>
                  <a:cubicBezTo>
                    <a:pt x="6590" y="2855"/>
                    <a:pt x="6574" y="3347"/>
                    <a:pt x="6328" y="3757"/>
                  </a:cubicBezTo>
                  <a:cubicBezTo>
                    <a:pt x="6049" y="4248"/>
                    <a:pt x="5412" y="4595"/>
                    <a:pt x="4583" y="4595"/>
                  </a:cubicBezTo>
                  <a:cubicBezTo>
                    <a:pt x="4196" y="4595"/>
                    <a:pt x="3766" y="4519"/>
                    <a:pt x="3312" y="4347"/>
                  </a:cubicBezTo>
                  <a:cubicBezTo>
                    <a:pt x="3263" y="4330"/>
                    <a:pt x="3033" y="4265"/>
                    <a:pt x="2886" y="4183"/>
                  </a:cubicBezTo>
                  <a:cubicBezTo>
                    <a:pt x="2460" y="3970"/>
                    <a:pt x="2033" y="3822"/>
                    <a:pt x="1574" y="3740"/>
                  </a:cubicBezTo>
                  <a:cubicBezTo>
                    <a:pt x="1738" y="3724"/>
                    <a:pt x="1935" y="3691"/>
                    <a:pt x="2148" y="3658"/>
                  </a:cubicBezTo>
                  <a:cubicBezTo>
                    <a:pt x="3886" y="3314"/>
                    <a:pt x="4148" y="839"/>
                    <a:pt x="2689" y="167"/>
                  </a:cubicBezTo>
                  <a:cubicBezTo>
                    <a:pt x="2420" y="51"/>
                    <a:pt x="2175" y="1"/>
                    <a:pt x="195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8" name="Google Shape;4138;p6"/>
            <p:cNvSpPr/>
            <p:nvPr/>
          </p:nvSpPr>
          <p:spPr>
            <a:xfrm>
              <a:off x="365381" y="431263"/>
              <a:ext cx="152482" cy="107573"/>
            </a:xfrm>
            <a:custGeom>
              <a:avLst/>
              <a:gdLst/>
              <a:ahLst/>
              <a:cxnLst/>
              <a:rect l="l" t="t" r="r" b="b"/>
              <a:pathLst>
                <a:path w="4672" h="3296" extrusionOk="0">
                  <a:moveTo>
                    <a:pt x="3819" y="1"/>
                  </a:moveTo>
                  <a:cubicBezTo>
                    <a:pt x="3901" y="788"/>
                    <a:pt x="3557" y="1574"/>
                    <a:pt x="2901" y="2050"/>
                  </a:cubicBezTo>
                  <a:cubicBezTo>
                    <a:pt x="2494" y="2367"/>
                    <a:pt x="1997" y="2468"/>
                    <a:pt x="1530" y="2468"/>
                  </a:cubicBezTo>
                  <a:cubicBezTo>
                    <a:pt x="719" y="2468"/>
                    <a:pt x="0" y="2164"/>
                    <a:pt x="0" y="2164"/>
                  </a:cubicBezTo>
                  <a:lnTo>
                    <a:pt x="0" y="2164"/>
                  </a:lnTo>
                  <a:cubicBezTo>
                    <a:pt x="1344" y="2869"/>
                    <a:pt x="1852" y="2640"/>
                    <a:pt x="2213" y="3050"/>
                  </a:cubicBezTo>
                  <a:cubicBezTo>
                    <a:pt x="2386" y="3230"/>
                    <a:pt x="2559" y="3286"/>
                    <a:pt x="2717" y="3286"/>
                  </a:cubicBezTo>
                  <a:cubicBezTo>
                    <a:pt x="2902" y="3286"/>
                    <a:pt x="3065" y="3209"/>
                    <a:pt x="3180" y="3164"/>
                  </a:cubicBezTo>
                  <a:cubicBezTo>
                    <a:pt x="3203" y="3159"/>
                    <a:pt x="3227" y="3156"/>
                    <a:pt x="3249" y="3156"/>
                  </a:cubicBezTo>
                  <a:cubicBezTo>
                    <a:pt x="3356" y="3156"/>
                    <a:pt x="3454" y="3215"/>
                    <a:pt x="3508" y="3295"/>
                  </a:cubicBezTo>
                  <a:cubicBezTo>
                    <a:pt x="3541" y="3099"/>
                    <a:pt x="3475" y="2886"/>
                    <a:pt x="3360" y="2722"/>
                  </a:cubicBezTo>
                  <a:cubicBezTo>
                    <a:pt x="3180" y="2509"/>
                    <a:pt x="2787" y="2492"/>
                    <a:pt x="2721" y="2492"/>
                  </a:cubicBezTo>
                  <a:cubicBezTo>
                    <a:pt x="3278" y="2459"/>
                    <a:pt x="3787" y="2181"/>
                    <a:pt x="4098" y="1722"/>
                  </a:cubicBezTo>
                  <a:cubicBezTo>
                    <a:pt x="4672" y="919"/>
                    <a:pt x="3819" y="1"/>
                    <a:pt x="381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9" name="Google Shape;4139;p6"/>
            <p:cNvSpPr/>
            <p:nvPr/>
          </p:nvSpPr>
          <p:spPr>
            <a:xfrm>
              <a:off x="171710" y="189223"/>
              <a:ext cx="145008" cy="205159"/>
            </a:xfrm>
            <a:custGeom>
              <a:avLst/>
              <a:gdLst/>
              <a:ahLst/>
              <a:cxnLst/>
              <a:rect l="l" t="t" r="r" b="b"/>
              <a:pathLst>
                <a:path w="4443" h="6286" extrusionOk="0">
                  <a:moveTo>
                    <a:pt x="1804" y="0"/>
                  </a:moveTo>
                  <a:cubicBezTo>
                    <a:pt x="1382" y="0"/>
                    <a:pt x="976" y="149"/>
                    <a:pt x="705" y="451"/>
                  </a:cubicBezTo>
                  <a:cubicBezTo>
                    <a:pt x="0" y="1090"/>
                    <a:pt x="427" y="2139"/>
                    <a:pt x="1017" y="2336"/>
                  </a:cubicBezTo>
                  <a:cubicBezTo>
                    <a:pt x="1148" y="2401"/>
                    <a:pt x="1287" y="2434"/>
                    <a:pt x="1424" y="2434"/>
                  </a:cubicBezTo>
                  <a:cubicBezTo>
                    <a:pt x="1562" y="2434"/>
                    <a:pt x="1697" y="2401"/>
                    <a:pt x="1820" y="2336"/>
                  </a:cubicBezTo>
                  <a:lnTo>
                    <a:pt x="1853" y="2319"/>
                  </a:lnTo>
                  <a:lnTo>
                    <a:pt x="1902" y="2303"/>
                  </a:lnTo>
                  <a:lnTo>
                    <a:pt x="1951" y="2254"/>
                  </a:lnTo>
                  <a:lnTo>
                    <a:pt x="2000" y="2204"/>
                  </a:lnTo>
                  <a:cubicBezTo>
                    <a:pt x="2017" y="2188"/>
                    <a:pt x="2049" y="2172"/>
                    <a:pt x="2066" y="2155"/>
                  </a:cubicBezTo>
                  <a:cubicBezTo>
                    <a:pt x="2230" y="1975"/>
                    <a:pt x="2295" y="1729"/>
                    <a:pt x="2262" y="1500"/>
                  </a:cubicBezTo>
                  <a:cubicBezTo>
                    <a:pt x="2241" y="1156"/>
                    <a:pt x="2036" y="1016"/>
                    <a:pt x="1843" y="1016"/>
                  </a:cubicBezTo>
                  <a:cubicBezTo>
                    <a:pt x="1741" y="1016"/>
                    <a:pt x="1642" y="1055"/>
                    <a:pt x="1574" y="1123"/>
                  </a:cubicBezTo>
                  <a:cubicBezTo>
                    <a:pt x="1410" y="1286"/>
                    <a:pt x="1443" y="1565"/>
                    <a:pt x="1656" y="1680"/>
                  </a:cubicBezTo>
                  <a:cubicBezTo>
                    <a:pt x="1733" y="1714"/>
                    <a:pt x="1802" y="1724"/>
                    <a:pt x="1862" y="1724"/>
                  </a:cubicBezTo>
                  <a:cubicBezTo>
                    <a:pt x="1940" y="1724"/>
                    <a:pt x="2003" y="1707"/>
                    <a:pt x="2046" y="1707"/>
                  </a:cubicBezTo>
                  <a:cubicBezTo>
                    <a:pt x="2097" y="1707"/>
                    <a:pt x="2121" y="1730"/>
                    <a:pt x="2115" y="1827"/>
                  </a:cubicBezTo>
                  <a:cubicBezTo>
                    <a:pt x="2099" y="2024"/>
                    <a:pt x="1967" y="2204"/>
                    <a:pt x="1804" y="2286"/>
                  </a:cubicBezTo>
                  <a:cubicBezTo>
                    <a:pt x="1689" y="2340"/>
                    <a:pt x="1568" y="2365"/>
                    <a:pt x="1448" y="2365"/>
                  </a:cubicBezTo>
                  <a:cubicBezTo>
                    <a:pt x="1309" y="2365"/>
                    <a:pt x="1172" y="2331"/>
                    <a:pt x="1050" y="2270"/>
                  </a:cubicBezTo>
                  <a:cubicBezTo>
                    <a:pt x="509" y="2040"/>
                    <a:pt x="148" y="1106"/>
                    <a:pt x="787" y="549"/>
                  </a:cubicBezTo>
                  <a:cubicBezTo>
                    <a:pt x="1033" y="303"/>
                    <a:pt x="1377" y="172"/>
                    <a:pt x="1722" y="155"/>
                  </a:cubicBezTo>
                  <a:cubicBezTo>
                    <a:pt x="2476" y="205"/>
                    <a:pt x="3312" y="746"/>
                    <a:pt x="3443" y="2204"/>
                  </a:cubicBezTo>
                  <a:cubicBezTo>
                    <a:pt x="3475" y="2762"/>
                    <a:pt x="3426" y="3319"/>
                    <a:pt x="3279" y="3844"/>
                  </a:cubicBezTo>
                  <a:cubicBezTo>
                    <a:pt x="3148" y="4302"/>
                    <a:pt x="2935" y="4745"/>
                    <a:pt x="2656" y="5138"/>
                  </a:cubicBezTo>
                  <a:cubicBezTo>
                    <a:pt x="2262" y="5614"/>
                    <a:pt x="1754" y="6007"/>
                    <a:pt x="1181" y="6286"/>
                  </a:cubicBezTo>
                  <a:cubicBezTo>
                    <a:pt x="1804" y="6024"/>
                    <a:pt x="2361" y="5630"/>
                    <a:pt x="2787" y="5122"/>
                  </a:cubicBezTo>
                  <a:cubicBezTo>
                    <a:pt x="3525" y="4270"/>
                    <a:pt x="4443" y="2254"/>
                    <a:pt x="3164" y="614"/>
                  </a:cubicBezTo>
                  <a:cubicBezTo>
                    <a:pt x="2818" y="207"/>
                    <a:pt x="2300" y="0"/>
                    <a:pt x="180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0" name="Google Shape;4140;p6"/>
            <p:cNvSpPr/>
            <p:nvPr/>
          </p:nvSpPr>
          <p:spPr>
            <a:xfrm>
              <a:off x="-57242" y="714818"/>
              <a:ext cx="61554" cy="122521"/>
            </a:xfrm>
            <a:custGeom>
              <a:avLst/>
              <a:gdLst/>
              <a:ahLst/>
              <a:cxnLst/>
              <a:rect l="l" t="t" r="r" b="b"/>
              <a:pathLst>
                <a:path w="1886" h="3754" extrusionOk="0">
                  <a:moveTo>
                    <a:pt x="1377" y="0"/>
                  </a:moveTo>
                  <a:cubicBezTo>
                    <a:pt x="1377" y="0"/>
                    <a:pt x="1377" y="271"/>
                    <a:pt x="1217" y="271"/>
                  </a:cubicBezTo>
                  <a:cubicBezTo>
                    <a:pt x="1201" y="271"/>
                    <a:pt x="1183" y="268"/>
                    <a:pt x="1164" y="262"/>
                  </a:cubicBezTo>
                  <a:cubicBezTo>
                    <a:pt x="1065" y="240"/>
                    <a:pt x="927" y="181"/>
                    <a:pt x="795" y="181"/>
                  </a:cubicBezTo>
                  <a:cubicBezTo>
                    <a:pt x="642" y="181"/>
                    <a:pt x="496" y="259"/>
                    <a:pt x="426" y="557"/>
                  </a:cubicBezTo>
                  <a:cubicBezTo>
                    <a:pt x="299" y="1084"/>
                    <a:pt x="249" y="1657"/>
                    <a:pt x="34" y="1657"/>
                  </a:cubicBezTo>
                  <a:cubicBezTo>
                    <a:pt x="29" y="1657"/>
                    <a:pt x="23" y="1657"/>
                    <a:pt x="16" y="1656"/>
                  </a:cubicBezTo>
                  <a:cubicBezTo>
                    <a:pt x="8" y="1647"/>
                    <a:pt x="4" y="1643"/>
                    <a:pt x="2" y="1643"/>
                  </a:cubicBezTo>
                  <a:cubicBezTo>
                    <a:pt x="0" y="1643"/>
                    <a:pt x="0" y="1647"/>
                    <a:pt x="0" y="1656"/>
                  </a:cubicBezTo>
                  <a:lnTo>
                    <a:pt x="0" y="3754"/>
                  </a:lnTo>
                  <a:lnTo>
                    <a:pt x="16" y="3524"/>
                  </a:lnTo>
                  <a:cubicBezTo>
                    <a:pt x="16" y="3524"/>
                    <a:pt x="49" y="2229"/>
                    <a:pt x="836" y="1869"/>
                  </a:cubicBezTo>
                  <a:cubicBezTo>
                    <a:pt x="1623" y="1508"/>
                    <a:pt x="1885" y="1279"/>
                    <a:pt x="1754" y="672"/>
                  </a:cubicBezTo>
                  <a:cubicBezTo>
                    <a:pt x="1606" y="82"/>
                    <a:pt x="1377" y="0"/>
                    <a:pt x="13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1" name="Google Shape;4141;p6"/>
            <p:cNvSpPr/>
            <p:nvPr/>
          </p:nvSpPr>
          <p:spPr>
            <a:xfrm>
              <a:off x="-57242" y="630809"/>
              <a:ext cx="22487" cy="110249"/>
            </a:xfrm>
            <a:custGeom>
              <a:avLst/>
              <a:gdLst/>
              <a:ahLst/>
              <a:cxnLst/>
              <a:rect l="l" t="t" r="r" b="b"/>
              <a:pathLst>
                <a:path w="689" h="3378" extrusionOk="0">
                  <a:moveTo>
                    <a:pt x="0" y="1"/>
                  </a:moveTo>
                  <a:lnTo>
                    <a:pt x="0" y="3377"/>
                  </a:lnTo>
                  <a:cubicBezTo>
                    <a:pt x="16" y="3377"/>
                    <a:pt x="16" y="3115"/>
                    <a:pt x="33" y="3050"/>
                  </a:cubicBezTo>
                  <a:cubicBezTo>
                    <a:pt x="66" y="2722"/>
                    <a:pt x="197" y="2410"/>
                    <a:pt x="377" y="2164"/>
                  </a:cubicBezTo>
                  <a:cubicBezTo>
                    <a:pt x="688" y="1755"/>
                    <a:pt x="557" y="1443"/>
                    <a:pt x="311" y="1099"/>
                  </a:cubicBezTo>
                  <a:cubicBezTo>
                    <a:pt x="164" y="869"/>
                    <a:pt x="66" y="607"/>
                    <a:pt x="49" y="329"/>
                  </a:cubicBezTo>
                  <a:lnTo>
                    <a:pt x="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2" name="Google Shape;4142;p6"/>
            <p:cNvSpPr/>
            <p:nvPr/>
          </p:nvSpPr>
          <p:spPr>
            <a:xfrm>
              <a:off x="-57242" y="182010"/>
              <a:ext cx="119323" cy="167985"/>
            </a:xfrm>
            <a:custGeom>
              <a:avLst/>
              <a:gdLst/>
              <a:ahLst/>
              <a:cxnLst/>
              <a:rect l="l" t="t" r="r" b="b"/>
              <a:pathLst>
                <a:path w="3656" h="5147" extrusionOk="0">
                  <a:moveTo>
                    <a:pt x="1909" y="0"/>
                  </a:moveTo>
                  <a:cubicBezTo>
                    <a:pt x="1645" y="0"/>
                    <a:pt x="1379" y="80"/>
                    <a:pt x="1147" y="245"/>
                  </a:cubicBezTo>
                  <a:cubicBezTo>
                    <a:pt x="574" y="655"/>
                    <a:pt x="197" y="1475"/>
                    <a:pt x="0" y="2655"/>
                  </a:cubicBezTo>
                  <a:lnTo>
                    <a:pt x="0" y="5146"/>
                  </a:lnTo>
                  <a:cubicBezTo>
                    <a:pt x="131" y="4261"/>
                    <a:pt x="590" y="2294"/>
                    <a:pt x="1885" y="1737"/>
                  </a:cubicBezTo>
                  <a:cubicBezTo>
                    <a:pt x="3606" y="1032"/>
                    <a:pt x="3622" y="967"/>
                    <a:pt x="3655" y="590"/>
                  </a:cubicBezTo>
                  <a:lnTo>
                    <a:pt x="3655" y="590"/>
                  </a:lnTo>
                  <a:cubicBezTo>
                    <a:pt x="3564" y="667"/>
                    <a:pt x="3451" y="705"/>
                    <a:pt x="3339" y="705"/>
                  </a:cubicBezTo>
                  <a:cubicBezTo>
                    <a:pt x="3190" y="705"/>
                    <a:pt x="3044" y="638"/>
                    <a:pt x="2950" y="508"/>
                  </a:cubicBezTo>
                  <a:cubicBezTo>
                    <a:pt x="2686" y="175"/>
                    <a:pt x="2300" y="0"/>
                    <a:pt x="190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3" name="Google Shape;4143;p6"/>
            <p:cNvSpPr/>
            <p:nvPr/>
          </p:nvSpPr>
          <p:spPr>
            <a:xfrm>
              <a:off x="-57242" y="88896"/>
              <a:ext cx="43897" cy="145008"/>
            </a:xfrm>
            <a:custGeom>
              <a:avLst/>
              <a:gdLst/>
              <a:ahLst/>
              <a:cxnLst/>
              <a:rect l="l" t="t" r="r" b="b"/>
              <a:pathLst>
                <a:path w="1345" h="4443" extrusionOk="0">
                  <a:moveTo>
                    <a:pt x="0" y="0"/>
                  </a:moveTo>
                  <a:lnTo>
                    <a:pt x="0" y="4442"/>
                  </a:lnTo>
                  <a:cubicBezTo>
                    <a:pt x="115" y="3902"/>
                    <a:pt x="328" y="3377"/>
                    <a:pt x="623" y="2918"/>
                  </a:cubicBezTo>
                  <a:cubicBezTo>
                    <a:pt x="1344" y="1721"/>
                    <a:pt x="770" y="853"/>
                    <a:pt x="328" y="427"/>
                  </a:cubicBezTo>
                  <a:cubicBezTo>
                    <a:pt x="197" y="312"/>
                    <a:pt x="82" y="164"/>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4" name="Google Shape;4144;p6"/>
            <p:cNvSpPr/>
            <p:nvPr/>
          </p:nvSpPr>
          <p:spPr>
            <a:xfrm>
              <a:off x="-57242" y="-47627"/>
              <a:ext cx="99512" cy="218932"/>
            </a:xfrm>
            <a:custGeom>
              <a:avLst/>
              <a:gdLst/>
              <a:ahLst/>
              <a:cxnLst/>
              <a:rect l="l" t="t" r="r" b="b"/>
              <a:pathLst>
                <a:path w="3049" h="6708" extrusionOk="0">
                  <a:moveTo>
                    <a:pt x="1457" y="1"/>
                  </a:moveTo>
                  <a:cubicBezTo>
                    <a:pt x="978" y="1"/>
                    <a:pt x="488" y="225"/>
                    <a:pt x="246" y="708"/>
                  </a:cubicBezTo>
                  <a:cubicBezTo>
                    <a:pt x="131" y="872"/>
                    <a:pt x="49" y="1069"/>
                    <a:pt x="0" y="1266"/>
                  </a:cubicBezTo>
                  <a:lnTo>
                    <a:pt x="0" y="2446"/>
                  </a:lnTo>
                  <a:cubicBezTo>
                    <a:pt x="49" y="2675"/>
                    <a:pt x="148" y="2921"/>
                    <a:pt x="262" y="3151"/>
                  </a:cubicBezTo>
                  <a:cubicBezTo>
                    <a:pt x="574" y="3839"/>
                    <a:pt x="1000" y="4396"/>
                    <a:pt x="1213" y="4921"/>
                  </a:cubicBezTo>
                  <a:cubicBezTo>
                    <a:pt x="1459" y="5495"/>
                    <a:pt x="1442" y="6150"/>
                    <a:pt x="1164" y="6708"/>
                  </a:cubicBezTo>
                  <a:cubicBezTo>
                    <a:pt x="1197" y="6642"/>
                    <a:pt x="1639" y="5970"/>
                    <a:pt x="1295" y="4888"/>
                  </a:cubicBezTo>
                  <a:cubicBezTo>
                    <a:pt x="1033" y="4118"/>
                    <a:pt x="115" y="3085"/>
                    <a:pt x="98" y="1905"/>
                  </a:cubicBezTo>
                  <a:cubicBezTo>
                    <a:pt x="159" y="931"/>
                    <a:pt x="935" y="517"/>
                    <a:pt x="1532" y="517"/>
                  </a:cubicBezTo>
                  <a:cubicBezTo>
                    <a:pt x="1738" y="517"/>
                    <a:pt x="1923" y="567"/>
                    <a:pt x="2049" y="659"/>
                  </a:cubicBezTo>
                  <a:cubicBezTo>
                    <a:pt x="2606" y="1053"/>
                    <a:pt x="2410" y="1790"/>
                    <a:pt x="2000" y="1905"/>
                  </a:cubicBezTo>
                  <a:cubicBezTo>
                    <a:pt x="1932" y="1930"/>
                    <a:pt x="1862" y="1942"/>
                    <a:pt x="1794" y="1942"/>
                  </a:cubicBezTo>
                  <a:cubicBezTo>
                    <a:pt x="1549" y="1942"/>
                    <a:pt x="1319" y="1791"/>
                    <a:pt x="1229" y="1561"/>
                  </a:cubicBezTo>
                  <a:cubicBezTo>
                    <a:pt x="1208" y="1464"/>
                    <a:pt x="1264" y="1375"/>
                    <a:pt x="1337" y="1375"/>
                  </a:cubicBezTo>
                  <a:cubicBezTo>
                    <a:pt x="1375" y="1375"/>
                    <a:pt x="1419" y="1400"/>
                    <a:pt x="1459" y="1462"/>
                  </a:cubicBezTo>
                  <a:cubicBezTo>
                    <a:pt x="1507" y="1535"/>
                    <a:pt x="1579" y="1567"/>
                    <a:pt x="1652" y="1567"/>
                  </a:cubicBezTo>
                  <a:cubicBezTo>
                    <a:pt x="1777" y="1567"/>
                    <a:pt x="1901" y="1471"/>
                    <a:pt x="1901" y="1315"/>
                  </a:cubicBezTo>
                  <a:cubicBezTo>
                    <a:pt x="1918" y="1151"/>
                    <a:pt x="1803" y="1020"/>
                    <a:pt x="1639" y="1004"/>
                  </a:cubicBezTo>
                  <a:cubicBezTo>
                    <a:pt x="1611" y="996"/>
                    <a:pt x="1583" y="993"/>
                    <a:pt x="1554" y="993"/>
                  </a:cubicBezTo>
                  <a:cubicBezTo>
                    <a:pt x="1385" y="993"/>
                    <a:pt x="1222" y="1114"/>
                    <a:pt x="1180" y="1282"/>
                  </a:cubicBezTo>
                  <a:cubicBezTo>
                    <a:pt x="1053" y="1585"/>
                    <a:pt x="1281" y="2103"/>
                    <a:pt x="1864" y="2103"/>
                  </a:cubicBezTo>
                  <a:cubicBezTo>
                    <a:pt x="1882" y="2103"/>
                    <a:pt x="1900" y="2103"/>
                    <a:pt x="1918" y="2102"/>
                  </a:cubicBezTo>
                  <a:cubicBezTo>
                    <a:pt x="2557" y="2069"/>
                    <a:pt x="3049" y="1102"/>
                    <a:pt x="2475" y="446"/>
                  </a:cubicBezTo>
                  <a:cubicBezTo>
                    <a:pt x="2244" y="156"/>
                    <a:pt x="1855" y="1"/>
                    <a:pt x="145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5" name="Google Shape;4145;p6"/>
            <p:cNvSpPr/>
            <p:nvPr/>
          </p:nvSpPr>
          <p:spPr>
            <a:xfrm>
              <a:off x="782652" y="265726"/>
              <a:ext cx="295859" cy="205779"/>
            </a:xfrm>
            <a:custGeom>
              <a:avLst/>
              <a:gdLst/>
              <a:ahLst/>
              <a:cxnLst/>
              <a:rect l="l" t="t" r="r" b="b"/>
              <a:pathLst>
                <a:path w="9065" h="6305" extrusionOk="0">
                  <a:moveTo>
                    <a:pt x="7067" y="0"/>
                  </a:moveTo>
                  <a:cubicBezTo>
                    <a:pt x="6612" y="0"/>
                    <a:pt x="6184" y="162"/>
                    <a:pt x="5918" y="500"/>
                  </a:cubicBezTo>
                  <a:cubicBezTo>
                    <a:pt x="5524" y="909"/>
                    <a:pt x="5475" y="1549"/>
                    <a:pt x="5803" y="2008"/>
                  </a:cubicBezTo>
                  <a:cubicBezTo>
                    <a:pt x="5901" y="2139"/>
                    <a:pt x="6032" y="2254"/>
                    <a:pt x="6180" y="2319"/>
                  </a:cubicBezTo>
                  <a:lnTo>
                    <a:pt x="6213" y="2335"/>
                  </a:lnTo>
                  <a:lnTo>
                    <a:pt x="6278" y="2352"/>
                  </a:lnTo>
                  <a:cubicBezTo>
                    <a:pt x="6311" y="2368"/>
                    <a:pt x="6344" y="2368"/>
                    <a:pt x="6377" y="2368"/>
                  </a:cubicBezTo>
                  <a:cubicBezTo>
                    <a:pt x="6449" y="2390"/>
                    <a:pt x="6524" y="2400"/>
                    <a:pt x="6598" y="2400"/>
                  </a:cubicBezTo>
                  <a:cubicBezTo>
                    <a:pt x="6810" y="2400"/>
                    <a:pt x="7018" y="2317"/>
                    <a:pt x="7163" y="2172"/>
                  </a:cubicBezTo>
                  <a:cubicBezTo>
                    <a:pt x="7558" y="1761"/>
                    <a:pt x="7277" y="1210"/>
                    <a:pt x="6934" y="1210"/>
                  </a:cubicBezTo>
                  <a:cubicBezTo>
                    <a:pt x="6907" y="1210"/>
                    <a:pt x="6880" y="1214"/>
                    <a:pt x="6852" y="1221"/>
                  </a:cubicBezTo>
                  <a:cubicBezTo>
                    <a:pt x="6541" y="1319"/>
                    <a:pt x="6475" y="1729"/>
                    <a:pt x="6704" y="1860"/>
                  </a:cubicBezTo>
                  <a:cubicBezTo>
                    <a:pt x="6755" y="1883"/>
                    <a:pt x="6810" y="1894"/>
                    <a:pt x="6864" y="1894"/>
                  </a:cubicBezTo>
                  <a:cubicBezTo>
                    <a:pt x="6968" y="1894"/>
                    <a:pt x="7072" y="1854"/>
                    <a:pt x="7147" y="1778"/>
                  </a:cubicBezTo>
                  <a:lnTo>
                    <a:pt x="7147" y="1778"/>
                  </a:lnTo>
                  <a:cubicBezTo>
                    <a:pt x="7180" y="1926"/>
                    <a:pt x="7131" y="2073"/>
                    <a:pt x="6999" y="2155"/>
                  </a:cubicBezTo>
                  <a:cubicBezTo>
                    <a:pt x="6852" y="2266"/>
                    <a:pt x="6677" y="2321"/>
                    <a:pt x="6495" y="2321"/>
                  </a:cubicBezTo>
                  <a:cubicBezTo>
                    <a:pt x="6434" y="2321"/>
                    <a:pt x="6373" y="2315"/>
                    <a:pt x="6311" y="2303"/>
                  </a:cubicBezTo>
                  <a:cubicBezTo>
                    <a:pt x="6213" y="2270"/>
                    <a:pt x="6131" y="2237"/>
                    <a:pt x="6049" y="2188"/>
                  </a:cubicBezTo>
                  <a:cubicBezTo>
                    <a:pt x="5541" y="1778"/>
                    <a:pt x="5508" y="1024"/>
                    <a:pt x="5967" y="565"/>
                  </a:cubicBezTo>
                  <a:cubicBezTo>
                    <a:pt x="6222" y="256"/>
                    <a:pt x="6616" y="110"/>
                    <a:pt x="7033" y="110"/>
                  </a:cubicBezTo>
                  <a:cubicBezTo>
                    <a:pt x="7899" y="110"/>
                    <a:pt x="8862" y="742"/>
                    <a:pt x="8884" y="1860"/>
                  </a:cubicBezTo>
                  <a:cubicBezTo>
                    <a:pt x="8917" y="2663"/>
                    <a:pt x="8475" y="3417"/>
                    <a:pt x="7753" y="3794"/>
                  </a:cubicBezTo>
                  <a:cubicBezTo>
                    <a:pt x="7737" y="3794"/>
                    <a:pt x="7721" y="3811"/>
                    <a:pt x="7704" y="3827"/>
                  </a:cubicBezTo>
                  <a:cubicBezTo>
                    <a:pt x="7606" y="3860"/>
                    <a:pt x="7524" y="3876"/>
                    <a:pt x="7426" y="3909"/>
                  </a:cubicBezTo>
                  <a:cubicBezTo>
                    <a:pt x="7208" y="3958"/>
                    <a:pt x="6991" y="3979"/>
                    <a:pt x="6775" y="3979"/>
                  </a:cubicBezTo>
                  <a:cubicBezTo>
                    <a:pt x="5188" y="3979"/>
                    <a:pt x="3636" y="2833"/>
                    <a:pt x="2298" y="2833"/>
                  </a:cubicBezTo>
                  <a:cubicBezTo>
                    <a:pt x="2152" y="2833"/>
                    <a:pt x="2009" y="2846"/>
                    <a:pt x="1869" y="2876"/>
                  </a:cubicBezTo>
                  <a:cubicBezTo>
                    <a:pt x="607" y="3155"/>
                    <a:pt x="246" y="4040"/>
                    <a:pt x="148" y="4581"/>
                  </a:cubicBezTo>
                  <a:cubicBezTo>
                    <a:pt x="0" y="5122"/>
                    <a:pt x="115" y="5728"/>
                    <a:pt x="558" y="6056"/>
                  </a:cubicBezTo>
                  <a:cubicBezTo>
                    <a:pt x="785" y="6226"/>
                    <a:pt x="1055" y="6304"/>
                    <a:pt x="1318" y="6304"/>
                  </a:cubicBezTo>
                  <a:cubicBezTo>
                    <a:pt x="1739" y="6304"/>
                    <a:pt x="2140" y="6104"/>
                    <a:pt x="2312" y="5761"/>
                  </a:cubicBezTo>
                  <a:cubicBezTo>
                    <a:pt x="2656" y="5220"/>
                    <a:pt x="2361" y="4516"/>
                    <a:pt x="1869" y="4384"/>
                  </a:cubicBezTo>
                  <a:cubicBezTo>
                    <a:pt x="1775" y="4347"/>
                    <a:pt x="1678" y="4329"/>
                    <a:pt x="1583" y="4329"/>
                  </a:cubicBezTo>
                  <a:cubicBezTo>
                    <a:pt x="1265" y="4329"/>
                    <a:pt x="966" y="4528"/>
                    <a:pt x="853" y="4843"/>
                  </a:cubicBezTo>
                  <a:cubicBezTo>
                    <a:pt x="820" y="4958"/>
                    <a:pt x="804" y="5089"/>
                    <a:pt x="836" y="5220"/>
                  </a:cubicBezTo>
                  <a:cubicBezTo>
                    <a:pt x="836" y="5237"/>
                    <a:pt x="836" y="5253"/>
                    <a:pt x="853" y="5270"/>
                  </a:cubicBezTo>
                  <a:cubicBezTo>
                    <a:pt x="853" y="5270"/>
                    <a:pt x="853" y="5286"/>
                    <a:pt x="853" y="5286"/>
                  </a:cubicBezTo>
                  <a:cubicBezTo>
                    <a:pt x="914" y="5520"/>
                    <a:pt x="1124" y="5662"/>
                    <a:pt x="1350" y="5662"/>
                  </a:cubicBezTo>
                  <a:cubicBezTo>
                    <a:pt x="1425" y="5662"/>
                    <a:pt x="1501" y="5646"/>
                    <a:pt x="1574" y="5614"/>
                  </a:cubicBezTo>
                  <a:cubicBezTo>
                    <a:pt x="1909" y="5470"/>
                    <a:pt x="1794" y="4908"/>
                    <a:pt x="1455" y="4908"/>
                  </a:cubicBezTo>
                  <a:cubicBezTo>
                    <a:pt x="1446" y="4908"/>
                    <a:pt x="1436" y="4908"/>
                    <a:pt x="1426" y="4909"/>
                  </a:cubicBezTo>
                  <a:cubicBezTo>
                    <a:pt x="1049" y="4958"/>
                    <a:pt x="1115" y="5319"/>
                    <a:pt x="1049" y="5368"/>
                  </a:cubicBezTo>
                  <a:cubicBezTo>
                    <a:pt x="1040" y="5377"/>
                    <a:pt x="1029" y="5381"/>
                    <a:pt x="1018" y="5381"/>
                  </a:cubicBezTo>
                  <a:cubicBezTo>
                    <a:pt x="971" y="5381"/>
                    <a:pt x="915" y="5309"/>
                    <a:pt x="902" y="5270"/>
                  </a:cubicBezTo>
                  <a:cubicBezTo>
                    <a:pt x="836" y="5089"/>
                    <a:pt x="836" y="4876"/>
                    <a:pt x="935" y="4696"/>
                  </a:cubicBezTo>
                  <a:cubicBezTo>
                    <a:pt x="1084" y="4500"/>
                    <a:pt x="1307" y="4385"/>
                    <a:pt x="1539" y="4385"/>
                  </a:cubicBezTo>
                  <a:cubicBezTo>
                    <a:pt x="1638" y="4385"/>
                    <a:pt x="1739" y="4406"/>
                    <a:pt x="1836" y="4450"/>
                  </a:cubicBezTo>
                  <a:cubicBezTo>
                    <a:pt x="2295" y="4565"/>
                    <a:pt x="2541" y="5220"/>
                    <a:pt x="2230" y="5712"/>
                  </a:cubicBezTo>
                  <a:cubicBezTo>
                    <a:pt x="2079" y="6023"/>
                    <a:pt x="1700" y="6206"/>
                    <a:pt x="1313" y="6206"/>
                  </a:cubicBezTo>
                  <a:cubicBezTo>
                    <a:pt x="1068" y="6206"/>
                    <a:pt x="820" y="6133"/>
                    <a:pt x="623" y="5974"/>
                  </a:cubicBezTo>
                  <a:cubicBezTo>
                    <a:pt x="82" y="5565"/>
                    <a:pt x="115" y="4630"/>
                    <a:pt x="541" y="4057"/>
                  </a:cubicBezTo>
                  <a:cubicBezTo>
                    <a:pt x="903" y="3583"/>
                    <a:pt x="1491" y="3346"/>
                    <a:pt x="2105" y="3346"/>
                  </a:cubicBezTo>
                  <a:cubicBezTo>
                    <a:pt x="2299" y="3346"/>
                    <a:pt x="2496" y="3370"/>
                    <a:pt x="2689" y="3417"/>
                  </a:cubicBezTo>
                  <a:cubicBezTo>
                    <a:pt x="3492" y="3614"/>
                    <a:pt x="4328" y="3958"/>
                    <a:pt x="5213" y="4188"/>
                  </a:cubicBezTo>
                  <a:cubicBezTo>
                    <a:pt x="5539" y="4247"/>
                    <a:pt x="5870" y="4281"/>
                    <a:pt x="6196" y="4281"/>
                  </a:cubicBezTo>
                  <a:cubicBezTo>
                    <a:pt x="6772" y="4281"/>
                    <a:pt x="7334" y="4176"/>
                    <a:pt x="7835" y="3925"/>
                  </a:cubicBezTo>
                  <a:cubicBezTo>
                    <a:pt x="8606" y="3516"/>
                    <a:pt x="9065" y="2712"/>
                    <a:pt x="9048" y="1860"/>
                  </a:cubicBezTo>
                  <a:cubicBezTo>
                    <a:pt x="9005" y="656"/>
                    <a:pt x="7981" y="0"/>
                    <a:pt x="70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6" name="Google Shape;4146;p6"/>
            <p:cNvSpPr/>
            <p:nvPr/>
          </p:nvSpPr>
          <p:spPr>
            <a:xfrm>
              <a:off x="683140" y="443045"/>
              <a:ext cx="200655" cy="202255"/>
            </a:xfrm>
            <a:custGeom>
              <a:avLst/>
              <a:gdLst/>
              <a:ahLst/>
              <a:cxnLst/>
              <a:rect l="l" t="t" r="r" b="b"/>
              <a:pathLst>
                <a:path w="6148" h="6197" extrusionOk="0">
                  <a:moveTo>
                    <a:pt x="3066" y="0"/>
                  </a:moveTo>
                  <a:cubicBezTo>
                    <a:pt x="3033" y="115"/>
                    <a:pt x="3017" y="246"/>
                    <a:pt x="3000" y="361"/>
                  </a:cubicBezTo>
                  <a:cubicBezTo>
                    <a:pt x="3000" y="361"/>
                    <a:pt x="2935" y="1263"/>
                    <a:pt x="2033" y="1377"/>
                  </a:cubicBezTo>
                  <a:cubicBezTo>
                    <a:pt x="1164" y="1508"/>
                    <a:pt x="574" y="1640"/>
                    <a:pt x="542" y="2295"/>
                  </a:cubicBezTo>
                  <a:cubicBezTo>
                    <a:pt x="511" y="2921"/>
                    <a:pt x="324" y="3235"/>
                    <a:pt x="60" y="3235"/>
                  </a:cubicBezTo>
                  <a:cubicBezTo>
                    <a:pt x="40" y="3235"/>
                    <a:pt x="21" y="3233"/>
                    <a:pt x="1" y="3229"/>
                  </a:cubicBezTo>
                  <a:lnTo>
                    <a:pt x="1" y="3229"/>
                  </a:lnTo>
                  <a:cubicBezTo>
                    <a:pt x="1" y="3230"/>
                    <a:pt x="364" y="3763"/>
                    <a:pt x="967" y="3763"/>
                  </a:cubicBezTo>
                  <a:cubicBezTo>
                    <a:pt x="1089" y="3763"/>
                    <a:pt x="1221" y="3741"/>
                    <a:pt x="1361" y="3688"/>
                  </a:cubicBezTo>
                  <a:cubicBezTo>
                    <a:pt x="2181" y="3377"/>
                    <a:pt x="2115" y="2820"/>
                    <a:pt x="2131" y="2672"/>
                  </a:cubicBezTo>
                  <a:cubicBezTo>
                    <a:pt x="2131" y="2519"/>
                    <a:pt x="2203" y="2308"/>
                    <a:pt x="2346" y="2308"/>
                  </a:cubicBezTo>
                  <a:cubicBezTo>
                    <a:pt x="2356" y="2308"/>
                    <a:pt x="2367" y="2309"/>
                    <a:pt x="2377" y="2312"/>
                  </a:cubicBezTo>
                  <a:cubicBezTo>
                    <a:pt x="2541" y="2344"/>
                    <a:pt x="2607" y="2672"/>
                    <a:pt x="2361" y="2951"/>
                  </a:cubicBezTo>
                  <a:cubicBezTo>
                    <a:pt x="2017" y="3311"/>
                    <a:pt x="1984" y="3852"/>
                    <a:pt x="2263" y="4262"/>
                  </a:cubicBezTo>
                  <a:cubicBezTo>
                    <a:pt x="2623" y="4819"/>
                    <a:pt x="3066" y="6196"/>
                    <a:pt x="3066" y="6196"/>
                  </a:cubicBezTo>
                  <a:cubicBezTo>
                    <a:pt x="3066" y="6196"/>
                    <a:pt x="3508" y="4819"/>
                    <a:pt x="3869" y="4262"/>
                  </a:cubicBezTo>
                  <a:cubicBezTo>
                    <a:pt x="4164" y="3852"/>
                    <a:pt x="4115" y="3311"/>
                    <a:pt x="3771" y="2951"/>
                  </a:cubicBezTo>
                  <a:cubicBezTo>
                    <a:pt x="3541" y="2656"/>
                    <a:pt x="3607" y="2344"/>
                    <a:pt x="3771" y="2312"/>
                  </a:cubicBezTo>
                  <a:cubicBezTo>
                    <a:pt x="3777" y="2311"/>
                    <a:pt x="3782" y="2311"/>
                    <a:pt x="3788" y="2311"/>
                  </a:cubicBezTo>
                  <a:cubicBezTo>
                    <a:pt x="3939" y="2311"/>
                    <a:pt x="4001" y="2514"/>
                    <a:pt x="4016" y="2656"/>
                  </a:cubicBezTo>
                  <a:cubicBezTo>
                    <a:pt x="4033" y="2820"/>
                    <a:pt x="3967" y="3377"/>
                    <a:pt x="4787" y="3688"/>
                  </a:cubicBezTo>
                  <a:cubicBezTo>
                    <a:pt x="4922" y="3740"/>
                    <a:pt x="5050" y="3761"/>
                    <a:pt x="5169" y="3761"/>
                  </a:cubicBezTo>
                  <a:cubicBezTo>
                    <a:pt x="5770" y="3761"/>
                    <a:pt x="6147" y="3213"/>
                    <a:pt x="6147" y="3213"/>
                  </a:cubicBezTo>
                  <a:lnTo>
                    <a:pt x="6147" y="3213"/>
                  </a:lnTo>
                  <a:cubicBezTo>
                    <a:pt x="6121" y="3219"/>
                    <a:pt x="6096" y="3221"/>
                    <a:pt x="6071" y="3221"/>
                  </a:cubicBezTo>
                  <a:cubicBezTo>
                    <a:pt x="5801" y="3221"/>
                    <a:pt x="5620" y="2896"/>
                    <a:pt x="5590" y="2295"/>
                  </a:cubicBezTo>
                  <a:cubicBezTo>
                    <a:pt x="5557" y="1640"/>
                    <a:pt x="4984" y="1508"/>
                    <a:pt x="4098" y="1377"/>
                  </a:cubicBezTo>
                  <a:cubicBezTo>
                    <a:pt x="3230" y="1263"/>
                    <a:pt x="3148" y="361"/>
                    <a:pt x="3148" y="361"/>
                  </a:cubicBezTo>
                  <a:cubicBezTo>
                    <a:pt x="3131" y="246"/>
                    <a:pt x="3099" y="115"/>
                    <a:pt x="30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7" name="Google Shape;4147;p6"/>
            <p:cNvSpPr/>
            <p:nvPr/>
          </p:nvSpPr>
          <p:spPr>
            <a:xfrm>
              <a:off x="817965" y="382503"/>
              <a:ext cx="210806" cy="121020"/>
            </a:xfrm>
            <a:custGeom>
              <a:avLst/>
              <a:gdLst/>
              <a:ahLst/>
              <a:cxnLst/>
              <a:rect l="l" t="t" r="r" b="b"/>
              <a:pathLst>
                <a:path w="6459" h="3708" extrusionOk="0">
                  <a:moveTo>
                    <a:pt x="948" y="0"/>
                  </a:moveTo>
                  <a:cubicBezTo>
                    <a:pt x="332" y="0"/>
                    <a:pt x="0" y="265"/>
                    <a:pt x="0" y="265"/>
                  </a:cubicBezTo>
                  <a:cubicBezTo>
                    <a:pt x="225" y="193"/>
                    <a:pt x="434" y="147"/>
                    <a:pt x="642" y="147"/>
                  </a:cubicBezTo>
                  <a:cubicBezTo>
                    <a:pt x="949" y="147"/>
                    <a:pt x="1255" y="247"/>
                    <a:pt x="1607" y="511"/>
                  </a:cubicBezTo>
                  <a:cubicBezTo>
                    <a:pt x="2213" y="954"/>
                    <a:pt x="1836" y="1708"/>
                    <a:pt x="1738" y="2200"/>
                  </a:cubicBezTo>
                  <a:cubicBezTo>
                    <a:pt x="1639" y="2708"/>
                    <a:pt x="2361" y="2921"/>
                    <a:pt x="2721" y="3085"/>
                  </a:cubicBezTo>
                  <a:cubicBezTo>
                    <a:pt x="3082" y="3249"/>
                    <a:pt x="2901" y="3708"/>
                    <a:pt x="2901" y="3708"/>
                  </a:cubicBezTo>
                  <a:cubicBezTo>
                    <a:pt x="4229" y="2888"/>
                    <a:pt x="3377" y="1937"/>
                    <a:pt x="3147" y="1675"/>
                  </a:cubicBezTo>
                  <a:cubicBezTo>
                    <a:pt x="2958" y="1445"/>
                    <a:pt x="3081" y="1216"/>
                    <a:pt x="3259" y="1216"/>
                  </a:cubicBezTo>
                  <a:cubicBezTo>
                    <a:pt x="3296" y="1216"/>
                    <a:pt x="3337" y="1226"/>
                    <a:pt x="3377" y="1249"/>
                  </a:cubicBezTo>
                  <a:cubicBezTo>
                    <a:pt x="3623" y="1380"/>
                    <a:pt x="3262" y="1872"/>
                    <a:pt x="3934" y="2314"/>
                  </a:cubicBezTo>
                  <a:cubicBezTo>
                    <a:pt x="4102" y="2421"/>
                    <a:pt x="4261" y="2461"/>
                    <a:pt x="4405" y="2461"/>
                  </a:cubicBezTo>
                  <a:cubicBezTo>
                    <a:pt x="4836" y="2461"/>
                    <a:pt x="5131" y="2101"/>
                    <a:pt x="5131" y="2101"/>
                  </a:cubicBezTo>
                  <a:lnTo>
                    <a:pt x="5131" y="2101"/>
                  </a:lnTo>
                  <a:cubicBezTo>
                    <a:pt x="5125" y="2102"/>
                    <a:pt x="5119" y="2102"/>
                    <a:pt x="5114" y="2102"/>
                  </a:cubicBezTo>
                  <a:cubicBezTo>
                    <a:pt x="4744" y="2102"/>
                    <a:pt x="4948" y="1574"/>
                    <a:pt x="4770" y="1413"/>
                  </a:cubicBezTo>
                  <a:cubicBezTo>
                    <a:pt x="4692" y="1357"/>
                    <a:pt x="4591" y="1324"/>
                    <a:pt x="4489" y="1324"/>
                  </a:cubicBezTo>
                  <a:cubicBezTo>
                    <a:pt x="4440" y="1324"/>
                    <a:pt x="4391" y="1332"/>
                    <a:pt x="4344" y="1347"/>
                  </a:cubicBezTo>
                  <a:cubicBezTo>
                    <a:pt x="4289" y="1360"/>
                    <a:pt x="4236" y="1366"/>
                    <a:pt x="4188" y="1366"/>
                  </a:cubicBezTo>
                  <a:cubicBezTo>
                    <a:pt x="4050" y="1366"/>
                    <a:pt x="3959" y="1314"/>
                    <a:pt x="4032" y="1216"/>
                  </a:cubicBezTo>
                  <a:cubicBezTo>
                    <a:pt x="4062" y="1174"/>
                    <a:pt x="4096" y="1158"/>
                    <a:pt x="4141" y="1158"/>
                  </a:cubicBezTo>
                  <a:cubicBezTo>
                    <a:pt x="4274" y="1158"/>
                    <a:pt x="4508" y="1294"/>
                    <a:pt x="5032" y="1331"/>
                  </a:cubicBezTo>
                  <a:cubicBezTo>
                    <a:pt x="5060" y="1333"/>
                    <a:pt x="5087" y="1333"/>
                    <a:pt x="5114" y="1333"/>
                  </a:cubicBezTo>
                  <a:cubicBezTo>
                    <a:pt x="5892" y="1333"/>
                    <a:pt x="6458" y="675"/>
                    <a:pt x="6458" y="675"/>
                  </a:cubicBezTo>
                  <a:lnTo>
                    <a:pt x="6458" y="675"/>
                  </a:lnTo>
                  <a:cubicBezTo>
                    <a:pt x="6000" y="931"/>
                    <a:pt x="5512" y="1029"/>
                    <a:pt x="5023" y="1029"/>
                  </a:cubicBezTo>
                  <a:cubicBezTo>
                    <a:pt x="3852" y="1029"/>
                    <a:pt x="2668" y="468"/>
                    <a:pt x="1836" y="167"/>
                  </a:cubicBezTo>
                  <a:cubicBezTo>
                    <a:pt x="1495" y="44"/>
                    <a:pt x="1198" y="0"/>
                    <a:pt x="9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8" name="Google Shape;4148;p6"/>
            <p:cNvSpPr/>
            <p:nvPr/>
          </p:nvSpPr>
          <p:spPr>
            <a:xfrm>
              <a:off x="871980" y="262756"/>
              <a:ext cx="117723" cy="82410"/>
            </a:xfrm>
            <a:custGeom>
              <a:avLst/>
              <a:gdLst/>
              <a:ahLst/>
              <a:cxnLst/>
              <a:rect l="l" t="t" r="r" b="b"/>
              <a:pathLst>
                <a:path w="3607" h="2525" extrusionOk="0">
                  <a:moveTo>
                    <a:pt x="2492" y="0"/>
                  </a:moveTo>
                  <a:cubicBezTo>
                    <a:pt x="1908" y="0"/>
                    <a:pt x="1240" y="123"/>
                    <a:pt x="869" y="607"/>
                  </a:cubicBezTo>
                  <a:cubicBezTo>
                    <a:pt x="1" y="1771"/>
                    <a:pt x="525" y="2525"/>
                    <a:pt x="525" y="2525"/>
                  </a:cubicBezTo>
                  <a:cubicBezTo>
                    <a:pt x="525" y="2525"/>
                    <a:pt x="361" y="2164"/>
                    <a:pt x="1394" y="2164"/>
                  </a:cubicBezTo>
                  <a:cubicBezTo>
                    <a:pt x="2427" y="2148"/>
                    <a:pt x="2312" y="1492"/>
                    <a:pt x="2263" y="1263"/>
                  </a:cubicBezTo>
                  <a:cubicBezTo>
                    <a:pt x="2181" y="1017"/>
                    <a:pt x="2246" y="738"/>
                    <a:pt x="2410" y="541"/>
                  </a:cubicBezTo>
                  <a:cubicBezTo>
                    <a:pt x="2656" y="197"/>
                    <a:pt x="3607" y="132"/>
                    <a:pt x="3607" y="132"/>
                  </a:cubicBezTo>
                  <a:cubicBezTo>
                    <a:pt x="3607" y="132"/>
                    <a:pt x="3095" y="0"/>
                    <a:pt x="249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9" name="Google Shape;4149;p6"/>
            <p:cNvSpPr/>
            <p:nvPr/>
          </p:nvSpPr>
          <p:spPr>
            <a:xfrm>
              <a:off x="962386" y="175548"/>
              <a:ext cx="73336" cy="87240"/>
            </a:xfrm>
            <a:custGeom>
              <a:avLst/>
              <a:gdLst/>
              <a:ahLst/>
              <a:cxnLst/>
              <a:rect l="l" t="t" r="r" b="b"/>
              <a:pathLst>
                <a:path w="2247" h="2673" extrusionOk="0">
                  <a:moveTo>
                    <a:pt x="1132" y="1"/>
                  </a:moveTo>
                  <a:cubicBezTo>
                    <a:pt x="1132" y="1"/>
                    <a:pt x="1345" y="542"/>
                    <a:pt x="984" y="722"/>
                  </a:cubicBezTo>
                  <a:cubicBezTo>
                    <a:pt x="624" y="935"/>
                    <a:pt x="1" y="1345"/>
                    <a:pt x="247" y="2001"/>
                  </a:cubicBezTo>
                  <a:cubicBezTo>
                    <a:pt x="493" y="2673"/>
                    <a:pt x="1673" y="2410"/>
                    <a:pt x="2246" y="2607"/>
                  </a:cubicBezTo>
                  <a:cubicBezTo>
                    <a:pt x="2246" y="2607"/>
                    <a:pt x="1378" y="2148"/>
                    <a:pt x="1443" y="1427"/>
                  </a:cubicBezTo>
                  <a:cubicBezTo>
                    <a:pt x="1509" y="689"/>
                    <a:pt x="1427" y="165"/>
                    <a:pt x="11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0" name="Google Shape;4150;p6"/>
            <p:cNvSpPr/>
            <p:nvPr/>
          </p:nvSpPr>
          <p:spPr>
            <a:xfrm>
              <a:off x="1042120" y="213538"/>
              <a:ext cx="103820" cy="140733"/>
            </a:xfrm>
            <a:custGeom>
              <a:avLst/>
              <a:gdLst/>
              <a:ahLst/>
              <a:cxnLst/>
              <a:rect l="l" t="t" r="r" b="b"/>
              <a:pathLst>
                <a:path w="3181" h="4312" extrusionOk="0">
                  <a:moveTo>
                    <a:pt x="377" y="1"/>
                  </a:moveTo>
                  <a:cubicBezTo>
                    <a:pt x="0" y="1345"/>
                    <a:pt x="541" y="1607"/>
                    <a:pt x="1098" y="2476"/>
                  </a:cubicBezTo>
                  <a:cubicBezTo>
                    <a:pt x="1656" y="3344"/>
                    <a:pt x="1049" y="4311"/>
                    <a:pt x="1049" y="4311"/>
                  </a:cubicBezTo>
                  <a:cubicBezTo>
                    <a:pt x="1426" y="4049"/>
                    <a:pt x="1787" y="3361"/>
                    <a:pt x="2475" y="2918"/>
                  </a:cubicBezTo>
                  <a:cubicBezTo>
                    <a:pt x="3180" y="2492"/>
                    <a:pt x="2885" y="1591"/>
                    <a:pt x="2885" y="1591"/>
                  </a:cubicBezTo>
                  <a:lnTo>
                    <a:pt x="2885" y="1591"/>
                  </a:lnTo>
                  <a:cubicBezTo>
                    <a:pt x="2846" y="1695"/>
                    <a:pt x="2743" y="1748"/>
                    <a:pt x="2570" y="1748"/>
                  </a:cubicBezTo>
                  <a:cubicBezTo>
                    <a:pt x="2526" y="1748"/>
                    <a:pt x="2479" y="1745"/>
                    <a:pt x="2426" y="1738"/>
                  </a:cubicBezTo>
                  <a:cubicBezTo>
                    <a:pt x="2398" y="1731"/>
                    <a:pt x="2371" y="1728"/>
                    <a:pt x="2344" y="1728"/>
                  </a:cubicBezTo>
                  <a:cubicBezTo>
                    <a:pt x="2119" y="1728"/>
                    <a:pt x="1943" y="1961"/>
                    <a:pt x="2016" y="2181"/>
                  </a:cubicBezTo>
                  <a:cubicBezTo>
                    <a:pt x="2082" y="2418"/>
                    <a:pt x="1936" y="2528"/>
                    <a:pt x="1791" y="2528"/>
                  </a:cubicBezTo>
                  <a:cubicBezTo>
                    <a:pt x="1756" y="2528"/>
                    <a:pt x="1721" y="2521"/>
                    <a:pt x="1688" y="2508"/>
                  </a:cubicBezTo>
                  <a:cubicBezTo>
                    <a:pt x="1541" y="2443"/>
                    <a:pt x="1541" y="2066"/>
                    <a:pt x="1754" y="1886"/>
                  </a:cubicBezTo>
                  <a:cubicBezTo>
                    <a:pt x="1984" y="1705"/>
                    <a:pt x="2115" y="1312"/>
                    <a:pt x="1934" y="689"/>
                  </a:cubicBezTo>
                  <a:cubicBezTo>
                    <a:pt x="1791" y="194"/>
                    <a:pt x="1305" y="103"/>
                    <a:pt x="989" y="103"/>
                  </a:cubicBezTo>
                  <a:cubicBezTo>
                    <a:pt x="907" y="103"/>
                    <a:pt x="837" y="109"/>
                    <a:pt x="787" y="115"/>
                  </a:cubicBezTo>
                  <a:cubicBezTo>
                    <a:pt x="756" y="122"/>
                    <a:pt x="725" y="125"/>
                    <a:pt x="695" y="125"/>
                  </a:cubicBezTo>
                  <a:cubicBezTo>
                    <a:pt x="579" y="125"/>
                    <a:pt x="468" y="78"/>
                    <a:pt x="37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1" name="Google Shape;4151;p6"/>
            <p:cNvSpPr/>
            <p:nvPr/>
          </p:nvSpPr>
          <p:spPr>
            <a:xfrm>
              <a:off x="1018555" y="6584"/>
              <a:ext cx="264853" cy="264233"/>
            </a:xfrm>
            <a:custGeom>
              <a:avLst/>
              <a:gdLst/>
              <a:ahLst/>
              <a:cxnLst/>
              <a:rect l="l" t="t" r="r" b="b"/>
              <a:pathLst>
                <a:path w="8115" h="8096" extrusionOk="0">
                  <a:moveTo>
                    <a:pt x="5777" y="1"/>
                  </a:moveTo>
                  <a:cubicBezTo>
                    <a:pt x="5253" y="1"/>
                    <a:pt x="4737" y="177"/>
                    <a:pt x="4427" y="572"/>
                  </a:cubicBezTo>
                  <a:cubicBezTo>
                    <a:pt x="4132" y="998"/>
                    <a:pt x="4082" y="1555"/>
                    <a:pt x="4312" y="2031"/>
                  </a:cubicBezTo>
                  <a:cubicBezTo>
                    <a:pt x="4521" y="2440"/>
                    <a:pt x="4859" y="2586"/>
                    <a:pt x="5189" y="2586"/>
                  </a:cubicBezTo>
                  <a:cubicBezTo>
                    <a:pt x="5532" y="2586"/>
                    <a:pt x="5866" y="2428"/>
                    <a:pt x="6033" y="2244"/>
                  </a:cubicBezTo>
                  <a:cubicBezTo>
                    <a:pt x="6230" y="2031"/>
                    <a:pt x="6295" y="1752"/>
                    <a:pt x="6246" y="1490"/>
                  </a:cubicBezTo>
                  <a:cubicBezTo>
                    <a:pt x="6188" y="1162"/>
                    <a:pt x="5960" y="1021"/>
                    <a:pt x="5752" y="1021"/>
                  </a:cubicBezTo>
                  <a:cubicBezTo>
                    <a:pt x="5606" y="1021"/>
                    <a:pt x="5471" y="1090"/>
                    <a:pt x="5410" y="1211"/>
                  </a:cubicBezTo>
                  <a:cubicBezTo>
                    <a:pt x="5279" y="1490"/>
                    <a:pt x="5345" y="1850"/>
                    <a:pt x="5754" y="1916"/>
                  </a:cubicBezTo>
                  <a:cubicBezTo>
                    <a:pt x="6099" y="1965"/>
                    <a:pt x="5918" y="2391"/>
                    <a:pt x="5476" y="2506"/>
                  </a:cubicBezTo>
                  <a:cubicBezTo>
                    <a:pt x="5395" y="2527"/>
                    <a:pt x="5314" y="2537"/>
                    <a:pt x="5235" y="2537"/>
                  </a:cubicBezTo>
                  <a:cubicBezTo>
                    <a:pt x="4876" y="2537"/>
                    <a:pt x="4541" y="2333"/>
                    <a:pt x="4394" y="1998"/>
                  </a:cubicBezTo>
                  <a:cubicBezTo>
                    <a:pt x="4181" y="1555"/>
                    <a:pt x="4230" y="1031"/>
                    <a:pt x="4525" y="637"/>
                  </a:cubicBezTo>
                  <a:cubicBezTo>
                    <a:pt x="4784" y="296"/>
                    <a:pt x="5249" y="125"/>
                    <a:pt x="5729" y="125"/>
                  </a:cubicBezTo>
                  <a:cubicBezTo>
                    <a:pt x="5824" y="125"/>
                    <a:pt x="5921" y="132"/>
                    <a:pt x="6017" y="146"/>
                  </a:cubicBezTo>
                  <a:cubicBezTo>
                    <a:pt x="7230" y="293"/>
                    <a:pt x="7918" y="1998"/>
                    <a:pt x="7197" y="3145"/>
                  </a:cubicBezTo>
                  <a:cubicBezTo>
                    <a:pt x="6967" y="3506"/>
                    <a:pt x="6623" y="3801"/>
                    <a:pt x="6230" y="3998"/>
                  </a:cubicBezTo>
                  <a:cubicBezTo>
                    <a:pt x="5842" y="4164"/>
                    <a:pt x="5393" y="4247"/>
                    <a:pt x="4870" y="4247"/>
                  </a:cubicBezTo>
                  <a:cubicBezTo>
                    <a:pt x="4462" y="4247"/>
                    <a:pt x="4011" y="4196"/>
                    <a:pt x="3509" y="4096"/>
                  </a:cubicBezTo>
                  <a:cubicBezTo>
                    <a:pt x="3203" y="4035"/>
                    <a:pt x="2903" y="4004"/>
                    <a:pt x="2617" y="4004"/>
                  </a:cubicBezTo>
                  <a:cubicBezTo>
                    <a:pt x="1290" y="4004"/>
                    <a:pt x="240" y="4660"/>
                    <a:pt x="132" y="5981"/>
                  </a:cubicBezTo>
                  <a:cubicBezTo>
                    <a:pt x="1" y="7571"/>
                    <a:pt x="1050" y="8095"/>
                    <a:pt x="1050" y="8095"/>
                  </a:cubicBezTo>
                  <a:cubicBezTo>
                    <a:pt x="1050" y="8095"/>
                    <a:pt x="1034" y="8079"/>
                    <a:pt x="1017" y="8063"/>
                  </a:cubicBezTo>
                  <a:cubicBezTo>
                    <a:pt x="460" y="7423"/>
                    <a:pt x="607" y="6227"/>
                    <a:pt x="607" y="6227"/>
                  </a:cubicBezTo>
                  <a:cubicBezTo>
                    <a:pt x="706" y="5702"/>
                    <a:pt x="968" y="5243"/>
                    <a:pt x="1361" y="4899"/>
                  </a:cubicBezTo>
                  <a:cubicBezTo>
                    <a:pt x="1942" y="4458"/>
                    <a:pt x="2676" y="4373"/>
                    <a:pt x="3159" y="4373"/>
                  </a:cubicBezTo>
                  <a:cubicBezTo>
                    <a:pt x="3467" y="4373"/>
                    <a:pt x="3673" y="4407"/>
                    <a:pt x="3673" y="4407"/>
                  </a:cubicBezTo>
                  <a:cubicBezTo>
                    <a:pt x="3935" y="4440"/>
                    <a:pt x="4164" y="4457"/>
                    <a:pt x="4377" y="4473"/>
                  </a:cubicBezTo>
                  <a:cubicBezTo>
                    <a:pt x="4463" y="4477"/>
                    <a:pt x="4550" y="4479"/>
                    <a:pt x="4638" y="4479"/>
                  </a:cubicBezTo>
                  <a:cubicBezTo>
                    <a:pt x="5626" y="4479"/>
                    <a:pt x="6727" y="4207"/>
                    <a:pt x="7344" y="3244"/>
                  </a:cubicBezTo>
                  <a:cubicBezTo>
                    <a:pt x="8115" y="1981"/>
                    <a:pt x="7361" y="178"/>
                    <a:pt x="6033" y="15"/>
                  </a:cubicBezTo>
                  <a:cubicBezTo>
                    <a:pt x="5948" y="5"/>
                    <a:pt x="5862" y="1"/>
                    <a:pt x="577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2" name="Google Shape;4152;p6"/>
            <p:cNvSpPr/>
            <p:nvPr/>
          </p:nvSpPr>
          <p:spPr>
            <a:xfrm>
              <a:off x="1088661" y="158577"/>
              <a:ext cx="151960" cy="77449"/>
            </a:xfrm>
            <a:custGeom>
              <a:avLst/>
              <a:gdLst/>
              <a:ahLst/>
              <a:cxnLst/>
              <a:rect l="l" t="t" r="r" b="b"/>
              <a:pathLst>
                <a:path w="4656" h="2373" extrusionOk="0">
                  <a:moveTo>
                    <a:pt x="1085" y="1"/>
                  </a:moveTo>
                  <a:cubicBezTo>
                    <a:pt x="394" y="1"/>
                    <a:pt x="0" y="226"/>
                    <a:pt x="0" y="226"/>
                  </a:cubicBezTo>
                  <a:cubicBezTo>
                    <a:pt x="93" y="206"/>
                    <a:pt x="181" y="197"/>
                    <a:pt x="264" y="197"/>
                  </a:cubicBezTo>
                  <a:cubicBezTo>
                    <a:pt x="742" y="197"/>
                    <a:pt x="1046" y="505"/>
                    <a:pt x="935" y="980"/>
                  </a:cubicBezTo>
                  <a:cubicBezTo>
                    <a:pt x="803" y="1390"/>
                    <a:pt x="967" y="1848"/>
                    <a:pt x="1328" y="2111"/>
                  </a:cubicBezTo>
                  <a:cubicBezTo>
                    <a:pt x="1639" y="2373"/>
                    <a:pt x="2557" y="2373"/>
                    <a:pt x="2557" y="2373"/>
                  </a:cubicBezTo>
                  <a:cubicBezTo>
                    <a:pt x="2295" y="2225"/>
                    <a:pt x="2524" y="1865"/>
                    <a:pt x="2688" y="1439"/>
                  </a:cubicBezTo>
                  <a:cubicBezTo>
                    <a:pt x="2844" y="1018"/>
                    <a:pt x="2422" y="864"/>
                    <a:pt x="2225" y="864"/>
                  </a:cubicBezTo>
                  <a:cubicBezTo>
                    <a:pt x="2215" y="864"/>
                    <a:pt x="2206" y="864"/>
                    <a:pt x="2197" y="865"/>
                  </a:cubicBezTo>
                  <a:cubicBezTo>
                    <a:pt x="2109" y="883"/>
                    <a:pt x="2035" y="900"/>
                    <a:pt x="1966" y="900"/>
                  </a:cubicBezTo>
                  <a:cubicBezTo>
                    <a:pt x="1905" y="900"/>
                    <a:pt x="1848" y="887"/>
                    <a:pt x="1787" y="849"/>
                  </a:cubicBezTo>
                  <a:cubicBezTo>
                    <a:pt x="1694" y="782"/>
                    <a:pt x="1730" y="564"/>
                    <a:pt x="2003" y="564"/>
                  </a:cubicBezTo>
                  <a:cubicBezTo>
                    <a:pt x="2065" y="564"/>
                    <a:pt x="2141" y="575"/>
                    <a:pt x="2229" y="603"/>
                  </a:cubicBezTo>
                  <a:cubicBezTo>
                    <a:pt x="2721" y="767"/>
                    <a:pt x="2574" y="1226"/>
                    <a:pt x="3295" y="1373"/>
                  </a:cubicBezTo>
                  <a:cubicBezTo>
                    <a:pt x="3351" y="1384"/>
                    <a:pt x="3404" y="1390"/>
                    <a:pt x="3454" y="1390"/>
                  </a:cubicBezTo>
                  <a:cubicBezTo>
                    <a:pt x="4057" y="1390"/>
                    <a:pt x="4203" y="627"/>
                    <a:pt x="4278" y="521"/>
                  </a:cubicBezTo>
                  <a:cubicBezTo>
                    <a:pt x="4393" y="390"/>
                    <a:pt x="4524" y="259"/>
                    <a:pt x="4655" y="144"/>
                  </a:cubicBezTo>
                  <a:lnTo>
                    <a:pt x="4655" y="144"/>
                  </a:lnTo>
                  <a:cubicBezTo>
                    <a:pt x="4456" y="267"/>
                    <a:pt x="4088" y="379"/>
                    <a:pt x="3556" y="379"/>
                  </a:cubicBezTo>
                  <a:cubicBezTo>
                    <a:pt x="3167" y="379"/>
                    <a:pt x="2691" y="319"/>
                    <a:pt x="2131" y="160"/>
                  </a:cubicBezTo>
                  <a:cubicBezTo>
                    <a:pt x="1733" y="42"/>
                    <a:pt x="1382" y="1"/>
                    <a:pt x="108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3" name="Google Shape;4153;p6"/>
            <p:cNvSpPr/>
            <p:nvPr/>
          </p:nvSpPr>
          <p:spPr>
            <a:xfrm>
              <a:off x="1097212" y="15592"/>
              <a:ext cx="105419" cy="109825"/>
            </a:xfrm>
            <a:custGeom>
              <a:avLst/>
              <a:gdLst/>
              <a:ahLst/>
              <a:cxnLst/>
              <a:rect l="l" t="t" r="r" b="b"/>
              <a:pathLst>
                <a:path w="3230" h="3365" extrusionOk="0">
                  <a:moveTo>
                    <a:pt x="1967" y="1"/>
                  </a:moveTo>
                  <a:lnTo>
                    <a:pt x="1967" y="1"/>
                  </a:lnTo>
                  <a:cubicBezTo>
                    <a:pt x="1508" y="279"/>
                    <a:pt x="1443" y="722"/>
                    <a:pt x="722" y="1345"/>
                  </a:cubicBezTo>
                  <a:cubicBezTo>
                    <a:pt x="0" y="1968"/>
                    <a:pt x="214" y="2427"/>
                    <a:pt x="361" y="2689"/>
                  </a:cubicBezTo>
                  <a:cubicBezTo>
                    <a:pt x="459" y="2820"/>
                    <a:pt x="427" y="3000"/>
                    <a:pt x="296" y="3099"/>
                  </a:cubicBezTo>
                  <a:cubicBezTo>
                    <a:pt x="1394" y="2984"/>
                    <a:pt x="1246" y="2345"/>
                    <a:pt x="1181" y="2148"/>
                  </a:cubicBezTo>
                  <a:cubicBezTo>
                    <a:pt x="1115" y="1951"/>
                    <a:pt x="1148" y="1837"/>
                    <a:pt x="1246" y="1837"/>
                  </a:cubicBezTo>
                  <a:cubicBezTo>
                    <a:pt x="1361" y="1837"/>
                    <a:pt x="1345" y="2066"/>
                    <a:pt x="1345" y="2361"/>
                  </a:cubicBezTo>
                  <a:cubicBezTo>
                    <a:pt x="1328" y="2640"/>
                    <a:pt x="1279" y="3295"/>
                    <a:pt x="2131" y="3361"/>
                  </a:cubicBezTo>
                  <a:cubicBezTo>
                    <a:pt x="2162" y="3363"/>
                    <a:pt x="2191" y="3365"/>
                    <a:pt x="2220" y="3365"/>
                  </a:cubicBezTo>
                  <a:cubicBezTo>
                    <a:pt x="2986" y="3365"/>
                    <a:pt x="3230" y="2558"/>
                    <a:pt x="3230" y="2558"/>
                  </a:cubicBezTo>
                  <a:lnTo>
                    <a:pt x="3230" y="2558"/>
                  </a:lnTo>
                  <a:cubicBezTo>
                    <a:pt x="3104" y="2591"/>
                    <a:pt x="2956" y="2615"/>
                    <a:pt x="2799" y="2615"/>
                  </a:cubicBezTo>
                  <a:cubicBezTo>
                    <a:pt x="2345" y="2615"/>
                    <a:pt x="1822" y="2413"/>
                    <a:pt x="1590" y="1656"/>
                  </a:cubicBezTo>
                  <a:cubicBezTo>
                    <a:pt x="1394" y="1066"/>
                    <a:pt x="1541" y="427"/>
                    <a:pt x="196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4" name="Google Shape;4154;p6"/>
            <p:cNvSpPr/>
            <p:nvPr/>
          </p:nvSpPr>
          <p:spPr>
            <a:xfrm>
              <a:off x="1261444" y="-140318"/>
              <a:ext cx="49250" cy="250101"/>
            </a:xfrm>
            <a:custGeom>
              <a:avLst/>
              <a:gdLst/>
              <a:ahLst/>
              <a:cxnLst/>
              <a:rect l="l" t="t" r="r" b="b"/>
              <a:pathLst>
                <a:path w="1509" h="7663" extrusionOk="0">
                  <a:moveTo>
                    <a:pt x="884" y="0"/>
                  </a:moveTo>
                  <a:cubicBezTo>
                    <a:pt x="563" y="0"/>
                    <a:pt x="328" y="369"/>
                    <a:pt x="328" y="369"/>
                  </a:cubicBezTo>
                  <a:cubicBezTo>
                    <a:pt x="50" y="778"/>
                    <a:pt x="1" y="1286"/>
                    <a:pt x="33" y="1860"/>
                  </a:cubicBezTo>
                  <a:cubicBezTo>
                    <a:pt x="99" y="2827"/>
                    <a:pt x="460" y="3975"/>
                    <a:pt x="558" y="5171"/>
                  </a:cubicBezTo>
                  <a:cubicBezTo>
                    <a:pt x="705" y="7056"/>
                    <a:pt x="50" y="7663"/>
                    <a:pt x="50" y="7663"/>
                  </a:cubicBezTo>
                  <a:cubicBezTo>
                    <a:pt x="738" y="7122"/>
                    <a:pt x="902" y="5368"/>
                    <a:pt x="771" y="3991"/>
                  </a:cubicBezTo>
                  <a:cubicBezTo>
                    <a:pt x="689" y="3286"/>
                    <a:pt x="673" y="2565"/>
                    <a:pt x="722" y="1860"/>
                  </a:cubicBezTo>
                  <a:cubicBezTo>
                    <a:pt x="755" y="1483"/>
                    <a:pt x="820" y="1205"/>
                    <a:pt x="919" y="1106"/>
                  </a:cubicBezTo>
                  <a:cubicBezTo>
                    <a:pt x="1181" y="844"/>
                    <a:pt x="1509" y="287"/>
                    <a:pt x="1099" y="57"/>
                  </a:cubicBezTo>
                  <a:cubicBezTo>
                    <a:pt x="1024" y="17"/>
                    <a:pt x="952" y="0"/>
                    <a:pt x="88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5" name="Google Shape;4155;p6"/>
            <p:cNvSpPr/>
            <p:nvPr/>
          </p:nvSpPr>
          <p:spPr>
            <a:xfrm>
              <a:off x="1324565" y="-121877"/>
              <a:ext cx="151438" cy="178690"/>
            </a:xfrm>
            <a:custGeom>
              <a:avLst/>
              <a:gdLst/>
              <a:ahLst/>
              <a:cxnLst/>
              <a:rect l="l" t="t" r="r" b="b"/>
              <a:pathLst>
                <a:path w="4640" h="5475" extrusionOk="0">
                  <a:moveTo>
                    <a:pt x="4361" y="0"/>
                  </a:moveTo>
                  <a:cubicBezTo>
                    <a:pt x="4459" y="459"/>
                    <a:pt x="4345" y="935"/>
                    <a:pt x="4033" y="1295"/>
                  </a:cubicBezTo>
                  <a:cubicBezTo>
                    <a:pt x="3968" y="1361"/>
                    <a:pt x="3886" y="1426"/>
                    <a:pt x="3804" y="1492"/>
                  </a:cubicBezTo>
                  <a:cubicBezTo>
                    <a:pt x="3017" y="2049"/>
                    <a:pt x="1919" y="1771"/>
                    <a:pt x="1001" y="2393"/>
                  </a:cubicBezTo>
                  <a:cubicBezTo>
                    <a:pt x="99" y="3033"/>
                    <a:pt x="197" y="3934"/>
                    <a:pt x="181" y="4442"/>
                  </a:cubicBezTo>
                  <a:cubicBezTo>
                    <a:pt x="197" y="4803"/>
                    <a:pt x="132" y="5147"/>
                    <a:pt x="1" y="5475"/>
                  </a:cubicBezTo>
                  <a:cubicBezTo>
                    <a:pt x="312" y="5278"/>
                    <a:pt x="476" y="4934"/>
                    <a:pt x="460" y="4557"/>
                  </a:cubicBezTo>
                  <a:cubicBezTo>
                    <a:pt x="444" y="3909"/>
                    <a:pt x="516" y="3188"/>
                    <a:pt x="716" y="3188"/>
                  </a:cubicBezTo>
                  <a:cubicBezTo>
                    <a:pt x="728" y="3188"/>
                    <a:pt x="741" y="3191"/>
                    <a:pt x="755" y="3197"/>
                  </a:cubicBezTo>
                  <a:cubicBezTo>
                    <a:pt x="984" y="3311"/>
                    <a:pt x="804" y="3557"/>
                    <a:pt x="706" y="3721"/>
                  </a:cubicBezTo>
                  <a:cubicBezTo>
                    <a:pt x="624" y="3869"/>
                    <a:pt x="460" y="4541"/>
                    <a:pt x="1181" y="4950"/>
                  </a:cubicBezTo>
                  <a:cubicBezTo>
                    <a:pt x="1181" y="4950"/>
                    <a:pt x="935" y="4426"/>
                    <a:pt x="1345" y="4131"/>
                  </a:cubicBezTo>
                  <a:cubicBezTo>
                    <a:pt x="1738" y="3852"/>
                    <a:pt x="2001" y="3688"/>
                    <a:pt x="1951" y="3115"/>
                  </a:cubicBezTo>
                  <a:cubicBezTo>
                    <a:pt x="1908" y="2611"/>
                    <a:pt x="2244" y="2170"/>
                    <a:pt x="2482" y="2170"/>
                  </a:cubicBezTo>
                  <a:cubicBezTo>
                    <a:pt x="2515" y="2170"/>
                    <a:pt x="2546" y="2179"/>
                    <a:pt x="2574" y="2197"/>
                  </a:cubicBezTo>
                  <a:cubicBezTo>
                    <a:pt x="2787" y="2328"/>
                    <a:pt x="2525" y="2541"/>
                    <a:pt x="2410" y="2606"/>
                  </a:cubicBezTo>
                  <a:cubicBezTo>
                    <a:pt x="2214" y="2705"/>
                    <a:pt x="2181" y="2967"/>
                    <a:pt x="2345" y="3131"/>
                  </a:cubicBezTo>
                  <a:cubicBezTo>
                    <a:pt x="2541" y="3377"/>
                    <a:pt x="2476" y="3705"/>
                    <a:pt x="2214" y="3787"/>
                  </a:cubicBezTo>
                  <a:cubicBezTo>
                    <a:pt x="2214" y="3787"/>
                    <a:pt x="2270" y="3793"/>
                    <a:pt x="2365" y="3793"/>
                  </a:cubicBezTo>
                  <a:cubicBezTo>
                    <a:pt x="2691" y="3793"/>
                    <a:pt x="3469" y="3715"/>
                    <a:pt x="3951" y="3016"/>
                  </a:cubicBezTo>
                  <a:cubicBezTo>
                    <a:pt x="4312" y="2508"/>
                    <a:pt x="4525" y="1918"/>
                    <a:pt x="4590" y="1295"/>
                  </a:cubicBezTo>
                  <a:cubicBezTo>
                    <a:pt x="4640" y="853"/>
                    <a:pt x="4558" y="394"/>
                    <a:pt x="43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6" name="Google Shape;4156;p6"/>
            <p:cNvSpPr/>
            <p:nvPr/>
          </p:nvSpPr>
          <p:spPr>
            <a:xfrm>
              <a:off x="783174" y="63699"/>
              <a:ext cx="130583" cy="285545"/>
            </a:xfrm>
            <a:custGeom>
              <a:avLst/>
              <a:gdLst/>
              <a:ahLst/>
              <a:cxnLst/>
              <a:rect l="l" t="t" r="r" b="b"/>
              <a:pathLst>
                <a:path w="4001" h="8749" extrusionOk="0">
                  <a:moveTo>
                    <a:pt x="2081" y="0"/>
                  </a:moveTo>
                  <a:cubicBezTo>
                    <a:pt x="1553" y="0"/>
                    <a:pt x="1050" y="245"/>
                    <a:pt x="722" y="674"/>
                  </a:cubicBezTo>
                  <a:cubicBezTo>
                    <a:pt x="378" y="1166"/>
                    <a:pt x="329" y="1821"/>
                    <a:pt x="591" y="2362"/>
                  </a:cubicBezTo>
                  <a:cubicBezTo>
                    <a:pt x="827" y="2775"/>
                    <a:pt x="1266" y="3018"/>
                    <a:pt x="1727" y="3018"/>
                  </a:cubicBezTo>
                  <a:cubicBezTo>
                    <a:pt x="1906" y="3018"/>
                    <a:pt x="2088" y="2981"/>
                    <a:pt x="2263" y="2903"/>
                  </a:cubicBezTo>
                  <a:cubicBezTo>
                    <a:pt x="2968" y="2723"/>
                    <a:pt x="3099" y="1789"/>
                    <a:pt x="2492" y="1395"/>
                  </a:cubicBezTo>
                  <a:cubicBezTo>
                    <a:pt x="2412" y="1355"/>
                    <a:pt x="2330" y="1337"/>
                    <a:pt x="2251" y="1337"/>
                  </a:cubicBezTo>
                  <a:cubicBezTo>
                    <a:pt x="1910" y="1337"/>
                    <a:pt x="1618" y="1675"/>
                    <a:pt x="1738" y="2035"/>
                  </a:cubicBezTo>
                  <a:cubicBezTo>
                    <a:pt x="1876" y="2324"/>
                    <a:pt x="2199" y="2347"/>
                    <a:pt x="2328" y="2347"/>
                  </a:cubicBezTo>
                  <a:cubicBezTo>
                    <a:pt x="2352" y="2347"/>
                    <a:pt x="2370" y="2346"/>
                    <a:pt x="2378" y="2346"/>
                  </a:cubicBezTo>
                  <a:cubicBezTo>
                    <a:pt x="2443" y="2346"/>
                    <a:pt x="2443" y="2379"/>
                    <a:pt x="2443" y="2379"/>
                  </a:cubicBezTo>
                  <a:cubicBezTo>
                    <a:pt x="2487" y="2569"/>
                    <a:pt x="2244" y="2851"/>
                    <a:pt x="1783" y="2851"/>
                  </a:cubicBezTo>
                  <a:cubicBezTo>
                    <a:pt x="1727" y="2851"/>
                    <a:pt x="1669" y="2847"/>
                    <a:pt x="1607" y="2838"/>
                  </a:cubicBezTo>
                  <a:cubicBezTo>
                    <a:pt x="1410" y="2805"/>
                    <a:pt x="1230" y="2707"/>
                    <a:pt x="1099" y="2575"/>
                  </a:cubicBezTo>
                  <a:cubicBezTo>
                    <a:pt x="411" y="1920"/>
                    <a:pt x="755" y="543"/>
                    <a:pt x="1755" y="281"/>
                  </a:cubicBezTo>
                  <a:cubicBezTo>
                    <a:pt x="1902" y="240"/>
                    <a:pt x="2054" y="219"/>
                    <a:pt x="2205" y="219"/>
                  </a:cubicBezTo>
                  <a:cubicBezTo>
                    <a:pt x="2357" y="219"/>
                    <a:pt x="2509" y="240"/>
                    <a:pt x="2656" y="281"/>
                  </a:cubicBezTo>
                  <a:cubicBezTo>
                    <a:pt x="2836" y="346"/>
                    <a:pt x="3017" y="428"/>
                    <a:pt x="3181" y="543"/>
                  </a:cubicBezTo>
                  <a:cubicBezTo>
                    <a:pt x="3525" y="838"/>
                    <a:pt x="3738" y="1248"/>
                    <a:pt x="3754" y="1707"/>
                  </a:cubicBezTo>
                  <a:cubicBezTo>
                    <a:pt x="3820" y="2444"/>
                    <a:pt x="3443" y="3182"/>
                    <a:pt x="2869" y="3706"/>
                  </a:cubicBezTo>
                  <a:cubicBezTo>
                    <a:pt x="2312" y="4264"/>
                    <a:pt x="1558" y="4559"/>
                    <a:pt x="984" y="5083"/>
                  </a:cubicBezTo>
                  <a:cubicBezTo>
                    <a:pt x="411" y="5591"/>
                    <a:pt x="66" y="6296"/>
                    <a:pt x="17" y="7050"/>
                  </a:cubicBezTo>
                  <a:cubicBezTo>
                    <a:pt x="1" y="7771"/>
                    <a:pt x="394" y="8509"/>
                    <a:pt x="1050" y="8689"/>
                  </a:cubicBezTo>
                  <a:cubicBezTo>
                    <a:pt x="1174" y="8730"/>
                    <a:pt x="1303" y="8749"/>
                    <a:pt x="1430" y="8749"/>
                  </a:cubicBezTo>
                  <a:cubicBezTo>
                    <a:pt x="1923" y="8749"/>
                    <a:pt x="2395" y="8464"/>
                    <a:pt x="2525" y="8034"/>
                  </a:cubicBezTo>
                  <a:cubicBezTo>
                    <a:pt x="2722" y="7558"/>
                    <a:pt x="2509" y="7017"/>
                    <a:pt x="2033" y="6788"/>
                  </a:cubicBezTo>
                  <a:cubicBezTo>
                    <a:pt x="1935" y="6739"/>
                    <a:pt x="1820" y="6706"/>
                    <a:pt x="1705" y="6706"/>
                  </a:cubicBezTo>
                  <a:cubicBezTo>
                    <a:pt x="1662" y="6699"/>
                    <a:pt x="1619" y="6695"/>
                    <a:pt x="1577" y="6695"/>
                  </a:cubicBezTo>
                  <a:cubicBezTo>
                    <a:pt x="1249" y="6695"/>
                    <a:pt x="955" y="6913"/>
                    <a:pt x="853" y="7247"/>
                  </a:cubicBezTo>
                  <a:cubicBezTo>
                    <a:pt x="724" y="7724"/>
                    <a:pt x="1001" y="7998"/>
                    <a:pt x="1308" y="7998"/>
                  </a:cubicBezTo>
                  <a:cubicBezTo>
                    <a:pt x="1391" y="7998"/>
                    <a:pt x="1477" y="7977"/>
                    <a:pt x="1558" y="7935"/>
                  </a:cubicBezTo>
                  <a:cubicBezTo>
                    <a:pt x="1869" y="7788"/>
                    <a:pt x="1935" y="7362"/>
                    <a:pt x="1673" y="7116"/>
                  </a:cubicBezTo>
                  <a:cubicBezTo>
                    <a:pt x="1596" y="7049"/>
                    <a:pt x="1497" y="7015"/>
                    <a:pt x="1396" y="7015"/>
                  </a:cubicBezTo>
                  <a:cubicBezTo>
                    <a:pt x="1323" y="7015"/>
                    <a:pt x="1249" y="7032"/>
                    <a:pt x="1181" y="7067"/>
                  </a:cubicBezTo>
                  <a:cubicBezTo>
                    <a:pt x="1162" y="7078"/>
                    <a:pt x="1149" y="7082"/>
                    <a:pt x="1141" y="7082"/>
                  </a:cubicBezTo>
                  <a:cubicBezTo>
                    <a:pt x="1112" y="7082"/>
                    <a:pt x="1132" y="7034"/>
                    <a:pt x="1132" y="7034"/>
                  </a:cubicBezTo>
                  <a:cubicBezTo>
                    <a:pt x="1230" y="6813"/>
                    <a:pt x="1522" y="6785"/>
                    <a:pt x="1662" y="6785"/>
                  </a:cubicBezTo>
                  <a:cubicBezTo>
                    <a:pt x="1709" y="6785"/>
                    <a:pt x="1738" y="6788"/>
                    <a:pt x="1738" y="6788"/>
                  </a:cubicBezTo>
                  <a:cubicBezTo>
                    <a:pt x="1837" y="6788"/>
                    <a:pt x="1919" y="6821"/>
                    <a:pt x="2001" y="6854"/>
                  </a:cubicBezTo>
                  <a:cubicBezTo>
                    <a:pt x="2459" y="7034"/>
                    <a:pt x="2656" y="7558"/>
                    <a:pt x="2459" y="8001"/>
                  </a:cubicBezTo>
                  <a:cubicBezTo>
                    <a:pt x="2320" y="8394"/>
                    <a:pt x="1915" y="8640"/>
                    <a:pt x="1474" y="8640"/>
                  </a:cubicBezTo>
                  <a:cubicBezTo>
                    <a:pt x="1345" y="8640"/>
                    <a:pt x="1212" y="8619"/>
                    <a:pt x="1083" y="8575"/>
                  </a:cubicBezTo>
                  <a:cubicBezTo>
                    <a:pt x="509" y="8411"/>
                    <a:pt x="148" y="7722"/>
                    <a:pt x="181" y="7067"/>
                  </a:cubicBezTo>
                  <a:cubicBezTo>
                    <a:pt x="230" y="6345"/>
                    <a:pt x="574" y="5690"/>
                    <a:pt x="1099" y="5214"/>
                  </a:cubicBezTo>
                  <a:cubicBezTo>
                    <a:pt x="1640" y="4723"/>
                    <a:pt x="2410" y="4428"/>
                    <a:pt x="3000" y="3838"/>
                  </a:cubicBezTo>
                  <a:cubicBezTo>
                    <a:pt x="3590" y="3297"/>
                    <a:pt x="4000" y="2493"/>
                    <a:pt x="3935" y="1707"/>
                  </a:cubicBezTo>
                  <a:cubicBezTo>
                    <a:pt x="3869" y="920"/>
                    <a:pt x="3312" y="248"/>
                    <a:pt x="2558" y="68"/>
                  </a:cubicBezTo>
                  <a:cubicBezTo>
                    <a:pt x="2399" y="22"/>
                    <a:pt x="2239" y="0"/>
                    <a:pt x="208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7" name="Google Shape;4157;p6"/>
            <p:cNvSpPr/>
            <p:nvPr/>
          </p:nvSpPr>
          <p:spPr>
            <a:xfrm>
              <a:off x="785850" y="171827"/>
              <a:ext cx="55680" cy="78656"/>
            </a:xfrm>
            <a:custGeom>
              <a:avLst/>
              <a:gdLst/>
              <a:ahLst/>
              <a:cxnLst/>
              <a:rect l="l" t="t" r="r" b="b"/>
              <a:pathLst>
                <a:path w="1706" h="2410" extrusionOk="0">
                  <a:moveTo>
                    <a:pt x="1509" y="0"/>
                  </a:moveTo>
                  <a:cubicBezTo>
                    <a:pt x="1509" y="0"/>
                    <a:pt x="1378" y="66"/>
                    <a:pt x="1345" y="164"/>
                  </a:cubicBezTo>
                  <a:cubicBezTo>
                    <a:pt x="1330" y="254"/>
                    <a:pt x="1233" y="330"/>
                    <a:pt x="1066" y="330"/>
                  </a:cubicBezTo>
                  <a:cubicBezTo>
                    <a:pt x="1050" y="330"/>
                    <a:pt x="1034" y="329"/>
                    <a:pt x="1017" y="328"/>
                  </a:cubicBezTo>
                  <a:cubicBezTo>
                    <a:pt x="837" y="328"/>
                    <a:pt x="1" y="393"/>
                    <a:pt x="50" y="2410"/>
                  </a:cubicBezTo>
                  <a:cubicBezTo>
                    <a:pt x="115" y="1983"/>
                    <a:pt x="378" y="1606"/>
                    <a:pt x="755" y="1393"/>
                  </a:cubicBezTo>
                  <a:cubicBezTo>
                    <a:pt x="1394" y="1115"/>
                    <a:pt x="1705" y="852"/>
                    <a:pt x="1591" y="475"/>
                  </a:cubicBezTo>
                  <a:cubicBezTo>
                    <a:pt x="1476" y="82"/>
                    <a:pt x="1509" y="0"/>
                    <a:pt x="150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8" name="Google Shape;4158;p6"/>
            <p:cNvSpPr/>
            <p:nvPr/>
          </p:nvSpPr>
          <p:spPr>
            <a:xfrm>
              <a:off x="808337" y="-60356"/>
              <a:ext cx="208652" cy="327419"/>
            </a:xfrm>
            <a:custGeom>
              <a:avLst/>
              <a:gdLst/>
              <a:ahLst/>
              <a:cxnLst/>
              <a:rect l="l" t="t" r="r" b="b"/>
              <a:pathLst>
                <a:path w="6393" h="10032" extrusionOk="0">
                  <a:moveTo>
                    <a:pt x="5245" y="0"/>
                  </a:moveTo>
                  <a:cubicBezTo>
                    <a:pt x="2885" y="672"/>
                    <a:pt x="4180" y="2180"/>
                    <a:pt x="4262" y="4426"/>
                  </a:cubicBezTo>
                  <a:cubicBezTo>
                    <a:pt x="4344" y="6262"/>
                    <a:pt x="3262" y="7966"/>
                    <a:pt x="1557" y="8688"/>
                  </a:cubicBezTo>
                  <a:cubicBezTo>
                    <a:pt x="230" y="9212"/>
                    <a:pt x="0" y="10032"/>
                    <a:pt x="0" y="10032"/>
                  </a:cubicBezTo>
                  <a:cubicBezTo>
                    <a:pt x="319" y="9498"/>
                    <a:pt x="680" y="9322"/>
                    <a:pt x="984" y="9322"/>
                  </a:cubicBezTo>
                  <a:cubicBezTo>
                    <a:pt x="1211" y="9322"/>
                    <a:pt x="1405" y="9421"/>
                    <a:pt x="1525" y="9540"/>
                  </a:cubicBezTo>
                  <a:cubicBezTo>
                    <a:pt x="1623" y="9632"/>
                    <a:pt x="1719" y="9662"/>
                    <a:pt x="1811" y="9662"/>
                  </a:cubicBezTo>
                  <a:cubicBezTo>
                    <a:pt x="1971" y="9662"/>
                    <a:pt x="2119" y="9572"/>
                    <a:pt x="2243" y="9572"/>
                  </a:cubicBezTo>
                  <a:cubicBezTo>
                    <a:pt x="2249" y="9572"/>
                    <a:pt x="2256" y="9572"/>
                    <a:pt x="2262" y="9573"/>
                  </a:cubicBezTo>
                  <a:cubicBezTo>
                    <a:pt x="2459" y="9589"/>
                    <a:pt x="2344" y="9802"/>
                    <a:pt x="2344" y="9802"/>
                  </a:cubicBezTo>
                  <a:cubicBezTo>
                    <a:pt x="2672" y="9638"/>
                    <a:pt x="2770" y="9229"/>
                    <a:pt x="2574" y="8933"/>
                  </a:cubicBezTo>
                  <a:cubicBezTo>
                    <a:pt x="2479" y="8784"/>
                    <a:pt x="2328" y="8691"/>
                    <a:pt x="2167" y="8691"/>
                  </a:cubicBezTo>
                  <a:cubicBezTo>
                    <a:pt x="2134" y="8691"/>
                    <a:pt x="2100" y="8695"/>
                    <a:pt x="2065" y="8704"/>
                  </a:cubicBezTo>
                  <a:cubicBezTo>
                    <a:pt x="2065" y="8704"/>
                    <a:pt x="2262" y="8655"/>
                    <a:pt x="3311" y="7802"/>
                  </a:cubicBezTo>
                  <a:cubicBezTo>
                    <a:pt x="4606" y="6737"/>
                    <a:pt x="4524" y="7098"/>
                    <a:pt x="5458" y="6606"/>
                  </a:cubicBezTo>
                  <a:cubicBezTo>
                    <a:pt x="6393" y="6114"/>
                    <a:pt x="6081" y="5131"/>
                    <a:pt x="6081" y="5131"/>
                  </a:cubicBezTo>
                  <a:lnTo>
                    <a:pt x="6081" y="5131"/>
                  </a:lnTo>
                  <a:cubicBezTo>
                    <a:pt x="6036" y="5252"/>
                    <a:pt x="5976" y="5429"/>
                    <a:pt x="5514" y="5429"/>
                  </a:cubicBezTo>
                  <a:cubicBezTo>
                    <a:pt x="5476" y="5429"/>
                    <a:pt x="5436" y="5428"/>
                    <a:pt x="5393" y="5426"/>
                  </a:cubicBezTo>
                  <a:cubicBezTo>
                    <a:pt x="5366" y="5424"/>
                    <a:pt x="5340" y="5422"/>
                    <a:pt x="5313" y="5422"/>
                  </a:cubicBezTo>
                  <a:cubicBezTo>
                    <a:pt x="4952" y="5422"/>
                    <a:pt x="4629" y="5629"/>
                    <a:pt x="4491" y="5950"/>
                  </a:cubicBezTo>
                  <a:cubicBezTo>
                    <a:pt x="4426" y="6065"/>
                    <a:pt x="4327" y="6180"/>
                    <a:pt x="4213" y="6245"/>
                  </a:cubicBezTo>
                  <a:cubicBezTo>
                    <a:pt x="4557" y="5917"/>
                    <a:pt x="4606" y="5131"/>
                    <a:pt x="4721" y="4491"/>
                  </a:cubicBezTo>
                  <a:cubicBezTo>
                    <a:pt x="4819" y="3869"/>
                    <a:pt x="5098" y="4065"/>
                    <a:pt x="5672" y="3672"/>
                  </a:cubicBezTo>
                  <a:cubicBezTo>
                    <a:pt x="6229" y="3295"/>
                    <a:pt x="5934" y="2787"/>
                    <a:pt x="5868" y="2656"/>
                  </a:cubicBezTo>
                  <a:cubicBezTo>
                    <a:pt x="5835" y="2508"/>
                    <a:pt x="5852" y="2361"/>
                    <a:pt x="5901" y="2213"/>
                  </a:cubicBezTo>
                  <a:lnTo>
                    <a:pt x="5901" y="2213"/>
                  </a:lnTo>
                  <a:cubicBezTo>
                    <a:pt x="5901" y="2213"/>
                    <a:pt x="5852" y="2328"/>
                    <a:pt x="5475" y="2393"/>
                  </a:cubicBezTo>
                  <a:cubicBezTo>
                    <a:pt x="5163" y="2426"/>
                    <a:pt x="4918" y="2656"/>
                    <a:pt x="4852" y="2967"/>
                  </a:cubicBezTo>
                  <a:cubicBezTo>
                    <a:pt x="4852" y="3117"/>
                    <a:pt x="4749" y="3302"/>
                    <a:pt x="4611" y="3302"/>
                  </a:cubicBezTo>
                  <a:cubicBezTo>
                    <a:pt x="4583" y="3302"/>
                    <a:pt x="4554" y="3295"/>
                    <a:pt x="4524" y="3278"/>
                  </a:cubicBezTo>
                  <a:cubicBezTo>
                    <a:pt x="4327" y="3164"/>
                    <a:pt x="4409" y="2885"/>
                    <a:pt x="4409" y="2885"/>
                  </a:cubicBezTo>
                  <a:cubicBezTo>
                    <a:pt x="4606" y="2295"/>
                    <a:pt x="5196" y="2524"/>
                    <a:pt x="5639" y="1836"/>
                  </a:cubicBezTo>
                  <a:cubicBezTo>
                    <a:pt x="6032" y="1213"/>
                    <a:pt x="5475" y="590"/>
                    <a:pt x="5278" y="410"/>
                  </a:cubicBezTo>
                  <a:cubicBezTo>
                    <a:pt x="5163" y="295"/>
                    <a:pt x="5147" y="115"/>
                    <a:pt x="52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9" name="Google Shape;4159;p6"/>
            <p:cNvSpPr/>
            <p:nvPr/>
          </p:nvSpPr>
          <p:spPr>
            <a:xfrm>
              <a:off x="783729" y="-156669"/>
              <a:ext cx="90961" cy="265930"/>
            </a:xfrm>
            <a:custGeom>
              <a:avLst/>
              <a:gdLst/>
              <a:ahLst/>
              <a:cxnLst/>
              <a:rect l="l" t="t" r="r" b="b"/>
              <a:pathLst>
                <a:path w="2787" h="8148" extrusionOk="0">
                  <a:moveTo>
                    <a:pt x="689" y="1"/>
                  </a:moveTo>
                  <a:cubicBezTo>
                    <a:pt x="689" y="1"/>
                    <a:pt x="66" y="181"/>
                    <a:pt x="213" y="1066"/>
                  </a:cubicBezTo>
                  <a:cubicBezTo>
                    <a:pt x="295" y="1558"/>
                    <a:pt x="557" y="2017"/>
                    <a:pt x="934" y="2361"/>
                  </a:cubicBezTo>
                  <a:cubicBezTo>
                    <a:pt x="1115" y="2558"/>
                    <a:pt x="1311" y="2722"/>
                    <a:pt x="1459" y="2902"/>
                  </a:cubicBezTo>
                  <a:cubicBezTo>
                    <a:pt x="1803" y="3263"/>
                    <a:pt x="2459" y="4131"/>
                    <a:pt x="2131" y="4967"/>
                  </a:cubicBezTo>
                  <a:cubicBezTo>
                    <a:pt x="2049" y="5197"/>
                    <a:pt x="1902" y="5394"/>
                    <a:pt x="1721" y="5557"/>
                  </a:cubicBezTo>
                  <a:cubicBezTo>
                    <a:pt x="1148" y="6066"/>
                    <a:pt x="754" y="6328"/>
                    <a:pt x="443" y="6754"/>
                  </a:cubicBezTo>
                  <a:cubicBezTo>
                    <a:pt x="148" y="7164"/>
                    <a:pt x="0" y="7656"/>
                    <a:pt x="17" y="8147"/>
                  </a:cubicBezTo>
                  <a:cubicBezTo>
                    <a:pt x="17" y="8000"/>
                    <a:pt x="66" y="6934"/>
                    <a:pt x="1197" y="6131"/>
                  </a:cubicBezTo>
                  <a:cubicBezTo>
                    <a:pt x="2508" y="5230"/>
                    <a:pt x="2787" y="4295"/>
                    <a:pt x="2344" y="2902"/>
                  </a:cubicBezTo>
                  <a:cubicBezTo>
                    <a:pt x="2279" y="2722"/>
                    <a:pt x="2197" y="2525"/>
                    <a:pt x="2098" y="2361"/>
                  </a:cubicBezTo>
                  <a:cubicBezTo>
                    <a:pt x="1475" y="1230"/>
                    <a:pt x="394" y="968"/>
                    <a:pt x="6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0" name="Google Shape;4160;p6"/>
            <p:cNvSpPr/>
            <p:nvPr/>
          </p:nvSpPr>
          <p:spPr>
            <a:xfrm>
              <a:off x="487870" y="265726"/>
              <a:ext cx="295892" cy="206302"/>
            </a:xfrm>
            <a:custGeom>
              <a:avLst/>
              <a:gdLst/>
              <a:ahLst/>
              <a:cxnLst/>
              <a:rect l="l" t="t" r="r" b="b"/>
              <a:pathLst>
                <a:path w="9066" h="6321" extrusionOk="0">
                  <a:moveTo>
                    <a:pt x="2010" y="0"/>
                  </a:moveTo>
                  <a:cubicBezTo>
                    <a:pt x="1101" y="0"/>
                    <a:pt x="77" y="656"/>
                    <a:pt x="34" y="1860"/>
                  </a:cubicBezTo>
                  <a:cubicBezTo>
                    <a:pt x="1" y="2712"/>
                    <a:pt x="460" y="3532"/>
                    <a:pt x="1230" y="3942"/>
                  </a:cubicBezTo>
                  <a:cubicBezTo>
                    <a:pt x="1742" y="4193"/>
                    <a:pt x="2308" y="4297"/>
                    <a:pt x="2885" y="4297"/>
                  </a:cubicBezTo>
                  <a:cubicBezTo>
                    <a:pt x="3212" y="4297"/>
                    <a:pt x="3543" y="4263"/>
                    <a:pt x="3869" y="4204"/>
                  </a:cubicBezTo>
                  <a:cubicBezTo>
                    <a:pt x="4754" y="3958"/>
                    <a:pt x="5574" y="3630"/>
                    <a:pt x="6377" y="3417"/>
                  </a:cubicBezTo>
                  <a:cubicBezTo>
                    <a:pt x="6574" y="3370"/>
                    <a:pt x="6773" y="3346"/>
                    <a:pt x="6969" y="3346"/>
                  </a:cubicBezTo>
                  <a:cubicBezTo>
                    <a:pt x="7590" y="3346"/>
                    <a:pt x="8175" y="3583"/>
                    <a:pt x="8524" y="4057"/>
                  </a:cubicBezTo>
                  <a:cubicBezTo>
                    <a:pt x="8950" y="4647"/>
                    <a:pt x="9000" y="5581"/>
                    <a:pt x="8459" y="5974"/>
                  </a:cubicBezTo>
                  <a:cubicBezTo>
                    <a:pt x="8258" y="6136"/>
                    <a:pt x="8003" y="6211"/>
                    <a:pt x="7753" y="6211"/>
                  </a:cubicBezTo>
                  <a:cubicBezTo>
                    <a:pt x="7369" y="6211"/>
                    <a:pt x="6995" y="6036"/>
                    <a:pt x="6836" y="5728"/>
                  </a:cubicBezTo>
                  <a:cubicBezTo>
                    <a:pt x="6525" y="5237"/>
                    <a:pt x="6770" y="4581"/>
                    <a:pt x="7229" y="4450"/>
                  </a:cubicBezTo>
                  <a:cubicBezTo>
                    <a:pt x="7321" y="4413"/>
                    <a:pt x="7417" y="4396"/>
                    <a:pt x="7511" y="4396"/>
                  </a:cubicBezTo>
                  <a:cubicBezTo>
                    <a:pt x="7754" y="4396"/>
                    <a:pt x="7989" y="4511"/>
                    <a:pt x="8131" y="4712"/>
                  </a:cubicBezTo>
                  <a:cubicBezTo>
                    <a:pt x="8229" y="4893"/>
                    <a:pt x="8246" y="5106"/>
                    <a:pt x="8180" y="5286"/>
                  </a:cubicBezTo>
                  <a:cubicBezTo>
                    <a:pt x="8167" y="5326"/>
                    <a:pt x="8111" y="5398"/>
                    <a:pt x="8055" y="5398"/>
                  </a:cubicBezTo>
                  <a:cubicBezTo>
                    <a:pt x="8042" y="5398"/>
                    <a:pt x="8029" y="5394"/>
                    <a:pt x="8016" y="5384"/>
                  </a:cubicBezTo>
                  <a:cubicBezTo>
                    <a:pt x="7967" y="5319"/>
                    <a:pt x="8016" y="4974"/>
                    <a:pt x="7656" y="4925"/>
                  </a:cubicBezTo>
                  <a:cubicBezTo>
                    <a:pt x="7641" y="4923"/>
                    <a:pt x="7627" y="4922"/>
                    <a:pt x="7613" y="4922"/>
                  </a:cubicBezTo>
                  <a:cubicBezTo>
                    <a:pt x="7269" y="4922"/>
                    <a:pt x="7161" y="5488"/>
                    <a:pt x="7508" y="5630"/>
                  </a:cubicBezTo>
                  <a:cubicBezTo>
                    <a:pt x="7574" y="5661"/>
                    <a:pt x="7644" y="5676"/>
                    <a:pt x="7714" y="5676"/>
                  </a:cubicBezTo>
                  <a:cubicBezTo>
                    <a:pt x="7937" y="5676"/>
                    <a:pt x="8154" y="5527"/>
                    <a:pt x="8229" y="5302"/>
                  </a:cubicBezTo>
                  <a:cubicBezTo>
                    <a:pt x="8229" y="5302"/>
                    <a:pt x="8229" y="5286"/>
                    <a:pt x="8229" y="5286"/>
                  </a:cubicBezTo>
                  <a:cubicBezTo>
                    <a:pt x="8229" y="5270"/>
                    <a:pt x="8229" y="5253"/>
                    <a:pt x="8246" y="5237"/>
                  </a:cubicBezTo>
                  <a:lnTo>
                    <a:pt x="8246" y="5220"/>
                  </a:lnTo>
                  <a:cubicBezTo>
                    <a:pt x="8262" y="5106"/>
                    <a:pt x="8262" y="4974"/>
                    <a:pt x="8229" y="4843"/>
                  </a:cubicBezTo>
                  <a:cubicBezTo>
                    <a:pt x="8104" y="4531"/>
                    <a:pt x="7809" y="4343"/>
                    <a:pt x="7501" y="4343"/>
                  </a:cubicBezTo>
                  <a:cubicBezTo>
                    <a:pt x="7405" y="4343"/>
                    <a:pt x="7307" y="4362"/>
                    <a:pt x="7213" y="4401"/>
                  </a:cubicBezTo>
                  <a:cubicBezTo>
                    <a:pt x="6721" y="4516"/>
                    <a:pt x="6426" y="5220"/>
                    <a:pt x="6754" y="5778"/>
                  </a:cubicBezTo>
                  <a:cubicBezTo>
                    <a:pt x="6926" y="6121"/>
                    <a:pt x="7333" y="6321"/>
                    <a:pt x="7759" y="6321"/>
                  </a:cubicBezTo>
                  <a:cubicBezTo>
                    <a:pt x="8025" y="6321"/>
                    <a:pt x="8297" y="6243"/>
                    <a:pt x="8524" y="6073"/>
                  </a:cubicBezTo>
                  <a:cubicBezTo>
                    <a:pt x="8950" y="5745"/>
                    <a:pt x="9065" y="5138"/>
                    <a:pt x="8934" y="4581"/>
                  </a:cubicBezTo>
                  <a:cubicBezTo>
                    <a:pt x="8819" y="4040"/>
                    <a:pt x="8459" y="3171"/>
                    <a:pt x="7213" y="2893"/>
                  </a:cubicBezTo>
                  <a:cubicBezTo>
                    <a:pt x="7066" y="2860"/>
                    <a:pt x="6917" y="2846"/>
                    <a:pt x="6765" y="2846"/>
                  </a:cubicBezTo>
                  <a:cubicBezTo>
                    <a:pt x="5426" y="2846"/>
                    <a:pt x="3894" y="3983"/>
                    <a:pt x="2312" y="3983"/>
                  </a:cubicBezTo>
                  <a:cubicBezTo>
                    <a:pt x="2089" y="3983"/>
                    <a:pt x="1865" y="3961"/>
                    <a:pt x="1640" y="3909"/>
                  </a:cubicBezTo>
                  <a:cubicBezTo>
                    <a:pt x="1558" y="3876"/>
                    <a:pt x="1460" y="3860"/>
                    <a:pt x="1361" y="3827"/>
                  </a:cubicBezTo>
                  <a:lnTo>
                    <a:pt x="1312" y="3794"/>
                  </a:lnTo>
                  <a:cubicBezTo>
                    <a:pt x="591" y="3417"/>
                    <a:pt x="148" y="2663"/>
                    <a:pt x="181" y="1860"/>
                  </a:cubicBezTo>
                  <a:cubicBezTo>
                    <a:pt x="203" y="738"/>
                    <a:pt x="1175" y="105"/>
                    <a:pt x="2043" y="105"/>
                  </a:cubicBezTo>
                  <a:cubicBezTo>
                    <a:pt x="2456" y="105"/>
                    <a:pt x="2845" y="248"/>
                    <a:pt x="3099" y="549"/>
                  </a:cubicBezTo>
                  <a:cubicBezTo>
                    <a:pt x="3558" y="1008"/>
                    <a:pt x="3525" y="1762"/>
                    <a:pt x="3017" y="2172"/>
                  </a:cubicBezTo>
                  <a:cubicBezTo>
                    <a:pt x="2935" y="2221"/>
                    <a:pt x="2853" y="2270"/>
                    <a:pt x="2755" y="2286"/>
                  </a:cubicBezTo>
                  <a:cubicBezTo>
                    <a:pt x="2688" y="2305"/>
                    <a:pt x="2618" y="2315"/>
                    <a:pt x="2548" y="2315"/>
                  </a:cubicBezTo>
                  <a:cubicBezTo>
                    <a:pt x="2378" y="2315"/>
                    <a:pt x="2205" y="2260"/>
                    <a:pt x="2066" y="2155"/>
                  </a:cubicBezTo>
                  <a:cubicBezTo>
                    <a:pt x="1935" y="2073"/>
                    <a:pt x="1886" y="1909"/>
                    <a:pt x="1919" y="1762"/>
                  </a:cubicBezTo>
                  <a:lnTo>
                    <a:pt x="1919" y="1762"/>
                  </a:lnTo>
                  <a:cubicBezTo>
                    <a:pt x="1991" y="1845"/>
                    <a:pt x="2090" y="1888"/>
                    <a:pt x="2190" y="1888"/>
                  </a:cubicBezTo>
                  <a:cubicBezTo>
                    <a:pt x="2248" y="1888"/>
                    <a:pt x="2307" y="1874"/>
                    <a:pt x="2361" y="1844"/>
                  </a:cubicBezTo>
                  <a:cubicBezTo>
                    <a:pt x="2591" y="1713"/>
                    <a:pt x="2525" y="1319"/>
                    <a:pt x="2214" y="1221"/>
                  </a:cubicBezTo>
                  <a:cubicBezTo>
                    <a:pt x="2182" y="1211"/>
                    <a:pt x="2150" y="1207"/>
                    <a:pt x="2120" y="1207"/>
                  </a:cubicBezTo>
                  <a:cubicBezTo>
                    <a:pt x="1782" y="1207"/>
                    <a:pt x="1512" y="1750"/>
                    <a:pt x="1902" y="2155"/>
                  </a:cubicBezTo>
                  <a:cubicBezTo>
                    <a:pt x="2061" y="2314"/>
                    <a:pt x="2264" y="2400"/>
                    <a:pt x="2473" y="2400"/>
                  </a:cubicBezTo>
                  <a:cubicBezTo>
                    <a:pt x="2545" y="2400"/>
                    <a:pt x="2617" y="2389"/>
                    <a:pt x="2689" y="2368"/>
                  </a:cubicBezTo>
                  <a:cubicBezTo>
                    <a:pt x="2722" y="2368"/>
                    <a:pt x="2755" y="2352"/>
                    <a:pt x="2787" y="2352"/>
                  </a:cubicBezTo>
                  <a:lnTo>
                    <a:pt x="2853" y="2319"/>
                  </a:lnTo>
                  <a:lnTo>
                    <a:pt x="2886" y="2303"/>
                  </a:lnTo>
                  <a:cubicBezTo>
                    <a:pt x="3050" y="2237"/>
                    <a:pt x="3164" y="2139"/>
                    <a:pt x="3263" y="2008"/>
                  </a:cubicBezTo>
                  <a:cubicBezTo>
                    <a:pt x="3590" y="1532"/>
                    <a:pt x="3541" y="909"/>
                    <a:pt x="3148" y="500"/>
                  </a:cubicBezTo>
                  <a:cubicBezTo>
                    <a:pt x="2887" y="162"/>
                    <a:pt x="2463" y="0"/>
                    <a:pt x="201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1" name="Google Shape;4161;p6"/>
            <p:cNvSpPr/>
            <p:nvPr/>
          </p:nvSpPr>
          <p:spPr>
            <a:xfrm>
              <a:off x="538164" y="382503"/>
              <a:ext cx="210806" cy="121020"/>
            </a:xfrm>
            <a:custGeom>
              <a:avLst/>
              <a:gdLst/>
              <a:ahLst/>
              <a:cxnLst/>
              <a:rect l="l" t="t" r="r" b="b"/>
              <a:pathLst>
                <a:path w="6459" h="3708" extrusionOk="0">
                  <a:moveTo>
                    <a:pt x="5505" y="0"/>
                  </a:moveTo>
                  <a:cubicBezTo>
                    <a:pt x="5253" y="0"/>
                    <a:pt x="4952" y="44"/>
                    <a:pt x="4607" y="167"/>
                  </a:cubicBezTo>
                  <a:cubicBezTo>
                    <a:pt x="3771" y="469"/>
                    <a:pt x="2589" y="1042"/>
                    <a:pt x="1418" y="1042"/>
                  </a:cubicBezTo>
                  <a:cubicBezTo>
                    <a:pt x="935" y="1042"/>
                    <a:pt x="455" y="945"/>
                    <a:pt x="1" y="692"/>
                  </a:cubicBezTo>
                  <a:lnTo>
                    <a:pt x="1" y="692"/>
                  </a:lnTo>
                  <a:cubicBezTo>
                    <a:pt x="1" y="692"/>
                    <a:pt x="554" y="1335"/>
                    <a:pt x="1304" y="1335"/>
                  </a:cubicBezTo>
                  <a:cubicBezTo>
                    <a:pt x="1339" y="1335"/>
                    <a:pt x="1375" y="1334"/>
                    <a:pt x="1410" y="1331"/>
                  </a:cubicBezTo>
                  <a:cubicBezTo>
                    <a:pt x="1929" y="1307"/>
                    <a:pt x="2164" y="1167"/>
                    <a:pt x="2297" y="1167"/>
                  </a:cubicBezTo>
                  <a:cubicBezTo>
                    <a:pt x="2345" y="1167"/>
                    <a:pt x="2380" y="1185"/>
                    <a:pt x="2410" y="1233"/>
                  </a:cubicBezTo>
                  <a:cubicBezTo>
                    <a:pt x="2488" y="1324"/>
                    <a:pt x="2380" y="1374"/>
                    <a:pt x="2225" y="1374"/>
                  </a:cubicBezTo>
                  <a:cubicBezTo>
                    <a:pt x="2185" y="1374"/>
                    <a:pt x="2142" y="1370"/>
                    <a:pt x="2099" y="1364"/>
                  </a:cubicBezTo>
                  <a:cubicBezTo>
                    <a:pt x="2046" y="1340"/>
                    <a:pt x="1992" y="1330"/>
                    <a:pt x="1939" y="1330"/>
                  </a:cubicBezTo>
                  <a:cubicBezTo>
                    <a:pt x="1841" y="1330"/>
                    <a:pt x="1747" y="1366"/>
                    <a:pt x="1672" y="1429"/>
                  </a:cubicBezTo>
                  <a:cubicBezTo>
                    <a:pt x="1495" y="1591"/>
                    <a:pt x="1699" y="2102"/>
                    <a:pt x="1330" y="2102"/>
                  </a:cubicBezTo>
                  <a:cubicBezTo>
                    <a:pt x="1324" y="2102"/>
                    <a:pt x="1318" y="2102"/>
                    <a:pt x="1312" y="2101"/>
                  </a:cubicBezTo>
                  <a:lnTo>
                    <a:pt x="1312" y="2101"/>
                  </a:lnTo>
                  <a:cubicBezTo>
                    <a:pt x="1312" y="2101"/>
                    <a:pt x="1605" y="2468"/>
                    <a:pt x="2034" y="2468"/>
                  </a:cubicBezTo>
                  <a:cubicBezTo>
                    <a:pt x="2179" y="2468"/>
                    <a:pt x="2339" y="2426"/>
                    <a:pt x="2508" y="2314"/>
                  </a:cubicBezTo>
                  <a:cubicBezTo>
                    <a:pt x="3180" y="1888"/>
                    <a:pt x="2803" y="1380"/>
                    <a:pt x="3066" y="1249"/>
                  </a:cubicBezTo>
                  <a:cubicBezTo>
                    <a:pt x="3109" y="1226"/>
                    <a:pt x="3151" y="1216"/>
                    <a:pt x="3190" y="1216"/>
                  </a:cubicBezTo>
                  <a:cubicBezTo>
                    <a:pt x="3373" y="1216"/>
                    <a:pt x="3484" y="1445"/>
                    <a:pt x="3295" y="1675"/>
                  </a:cubicBezTo>
                  <a:cubicBezTo>
                    <a:pt x="3066" y="1954"/>
                    <a:pt x="2213" y="2888"/>
                    <a:pt x="3541" y="3708"/>
                  </a:cubicBezTo>
                  <a:cubicBezTo>
                    <a:pt x="3541" y="3708"/>
                    <a:pt x="3361" y="3249"/>
                    <a:pt x="3721" y="3085"/>
                  </a:cubicBezTo>
                  <a:cubicBezTo>
                    <a:pt x="4082" y="2937"/>
                    <a:pt x="4803" y="2708"/>
                    <a:pt x="4705" y="2216"/>
                  </a:cubicBezTo>
                  <a:cubicBezTo>
                    <a:pt x="4607" y="1708"/>
                    <a:pt x="4246" y="954"/>
                    <a:pt x="4836" y="511"/>
                  </a:cubicBezTo>
                  <a:cubicBezTo>
                    <a:pt x="5198" y="247"/>
                    <a:pt x="5507" y="147"/>
                    <a:pt x="5816" y="147"/>
                  </a:cubicBezTo>
                  <a:cubicBezTo>
                    <a:pt x="6025" y="147"/>
                    <a:pt x="6234" y="193"/>
                    <a:pt x="6459" y="265"/>
                  </a:cubicBezTo>
                  <a:cubicBezTo>
                    <a:pt x="6459" y="265"/>
                    <a:pt x="6127" y="0"/>
                    <a:pt x="550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2" name="Google Shape;4162;p6"/>
            <p:cNvSpPr/>
            <p:nvPr/>
          </p:nvSpPr>
          <p:spPr>
            <a:xfrm>
              <a:off x="576676" y="262756"/>
              <a:ext cx="118278" cy="82410"/>
            </a:xfrm>
            <a:custGeom>
              <a:avLst/>
              <a:gdLst/>
              <a:ahLst/>
              <a:cxnLst/>
              <a:rect l="l" t="t" r="r" b="b"/>
              <a:pathLst>
                <a:path w="3624" h="2525" extrusionOk="0">
                  <a:moveTo>
                    <a:pt x="1122" y="0"/>
                  </a:moveTo>
                  <a:cubicBezTo>
                    <a:pt x="517" y="0"/>
                    <a:pt x="1" y="132"/>
                    <a:pt x="1" y="132"/>
                  </a:cubicBezTo>
                  <a:cubicBezTo>
                    <a:pt x="1" y="132"/>
                    <a:pt x="968" y="197"/>
                    <a:pt x="1197" y="541"/>
                  </a:cubicBezTo>
                  <a:cubicBezTo>
                    <a:pt x="1378" y="738"/>
                    <a:pt x="1427" y="1017"/>
                    <a:pt x="1361" y="1263"/>
                  </a:cubicBezTo>
                  <a:cubicBezTo>
                    <a:pt x="1312" y="1492"/>
                    <a:pt x="1197" y="2148"/>
                    <a:pt x="2230" y="2164"/>
                  </a:cubicBezTo>
                  <a:cubicBezTo>
                    <a:pt x="3263" y="2164"/>
                    <a:pt x="3099" y="2525"/>
                    <a:pt x="3099" y="2525"/>
                  </a:cubicBezTo>
                  <a:cubicBezTo>
                    <a:pt x="3099" y="2525"/>
                    <a:pt x="3623" y="1771"/>
                    <a:pt x="2738" y="607"/>
                  </a:cubicBezTo>
                  <a:cubicBezTo>
                    <a:pt x="2375" y="123"/>
                    <a:pt x="1707" y="0"/>
                    <a:pt x="11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3" name="Google Shape;4163;p6"/>
            <p:cNvSpPr/>
            <p:nvPr/>
          </p:nvSpPr>
          <p:spPr>
            <a:xfrm>
              <a:off x="530690" y="175548"/>
              <a:ext cx="73859" cy="87240"/>
            </a:xfrm>
            <a:custGeom>
              <a:avLst/>
              <a:gdLst/>
              <a:ahLst/>
              <a:cxnLst/>
              <a:rect l="l" t="t" r="r" b="b"/>
              <a:pathLst>
                <a:path w="2263" h="2673" extrusionOk="0">
                  <a:moveTo>
                    <a:pt x="1115" y="1"/>
                  </a:moveTo>
                  <a:cubicBezTo>
                    <a:pt x="836" y="165"/>
                    <a:pt x="738" y="689"/>
                    <a:pt x="803" y="1427"/>
                  </a:cubicBezTo>
                  <a:cubicBezTo>
                    <a:pt x="869" y="2148"/>
                    <a:pt x="0" y="2607"/>
                    <a:pt x="0" y="2607"/>
                  </a:cubicBezTo>
                  <a:cubicBezTo>
                    <a:pt x="590" y="2410"/>
                    <a:pt x="1770" y="2673"/>
                    <a:pt x="2016" y="2017"/>
                  </a:cubicBezTo>
                  <a:cubicBezTo>
                    <a:pt x="2262" y="1345"/>
                    <a:pt x="1639" y="935"/>
                    <a:pt x="1279" y="722"/>
                  </a:cubicBezTo>
                  <a:cubicBezTo>
                    <a:pt x="918" y="525"/>
                    <a:pt x="1115" y="1"/>
                    <a:pt x="11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4" name="Google Shape;4164;p6"/>
            <p:cNvSpPr/>
            <p:nvPr/>
          </p:nvSpPr>
          <p:spPr>
            <a:xfrm>
              <a:off x="419951" y="213538"/>
              <a:ext cx="104864" cy="140211"/>
            </a:xfrm>
            <a:custGeom>
              <a:avLst/>
              <a:gdLst/>
              <a:ahLst/>
              <a:cxnLst/>
              <a:rect l="l" t="t" r="r" b="b"/>
              <a:pathLst>
                <a:path w="3213" h="4296" extrusionOk="0">
                  <a:moveTo>
                    <a:pt x="2819" y="1"/>
                  </a:moveTo>
                  <a:cubicBezTo>
                    <a:pt x="2729" y="78"/>
                    <a:pt x="2617" y="125"/>
                    <a:pt x="2502" y="125"/>
                  </a:cubicBezTo>
                  <a:cubicBezTo>
                    <a:pt x="2471" y="125"/>
                    <a:pt x="2440" y="122"/>
                    <a:pt x="2410" y="115"/>
                  </a:cubicBezTo>
                  <a:cubicBezTo>
                    <a:pt x="2359" y="109"/>
                    <a:pt x="2288" y="103"/>
                    <a:pt x="2206" y="103"/>
                  </a:cubicBezTo>
                  <a:cubicBezTo>
                    <a:pt x="1885" y="103"/>
                    <a:pt x="1389" y="194"/>
                    <a:pt x="1246" y="689"/>
                  </a:cubicBezTo>
                  <a:cubicBezTo>
                    <a:pt x="1066" y="1312"/>
                    <a:pt x="1197" y="1705"/>
                    <a:pt x="1426" y="1886"/>
                  </a:cubicBezTo>
                  <a:cubicBezTo>
                    <a:pt x="1639" y="2066"/>
                    <a:pt x="1639" y="2443"/>
                    <a:pt x="1475" y="2492"/>
                  </a:cubicBezTo>
                  <a:cubicBezTo>
                    <a:pt x="1444" y="2506"/>
                    <a:pt x="1408" y="2513"/>
                    <a:pt x="1370" y="2513"/>
                  </a:cubicBezTo>
                  <a:cubicBezTo>
                    <a:pt x="1233" y="2513"/>
                    <a:pt x="1086" y="2413"/>
                    <a:pt x="1164" y="2181"/>
                  </a:cubicBezTo>
                  <a:cubicBezTo>
                    <a:pt x="1237" y="1947"/>
                    <a:pt x="1063" y="1727"/>
                    <a:pt x="840" y="1727"/>
                  </a:cubicBezTo>
                  <a:cubicBezTo>
                    <a:pt x="812" y="1727"/>
                    <a:pt x="783" y="1731"/>
                    <a:pt x="754" y="1738"/>
                  </a:cubicBezTo>
                  <a:cubicBezTo>
                    <a:pt x="702" y="1745"/>
                    <a:pt x="654" y="1748"/>
                    <a:pt x="610" y="1748"/>
                  </a:cubicBezTo>
                  <a:cubicBezTo>
                    <a:pt x="437" y="1748"/>
                    <a:pt x="334" y="1695"/>
                    <a:pt x="295" y="1591"/>
                  </a:cubicBezTo>
                  <a:lnTo>
                    <a:pt x="295" y="1591"/>
                  </a:lnTo>
                  <a:cubicBezTo>
                    <a:pt x="295" y="1591"/>
                    <a:pt x="0" y="2492"/>
                    <a:pt x="705" y="2918"/>
                  </a:cubicBezTo>
                  <a:cubicBezTo>
                    <a:pt x="1393" y="3344"/>
                    <a:pt x="1738" y="4033"/>
                    <a:pt x="2131" y="4295"/>
                  </a:cubicBezTo>
                  <a:cubicBezTo>
                    <a:pt x="2131" y="4295"/>
                    <a:pt x="1524" y="3344"/>
                    <a:pt x="2082" y="2476"/>
                  </a:cubicBezTo>
                  <a:cubicBezTo>
                    <a:pt x="2639" y="1607"/>
                    <a:pt x="3213" y="1345"/>
                    <a:pt x="281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5" name="Google Shape;4165;p6"/>
            <p:cNvSpPr/>
            <p:nvPr/>
          </p:nvSpPr>
          <p:spPr>
            <a:xfrm>
              <a:off x="282971" y="7106"/>
              <a:ext cx="264788" cy="263711"/>
            </a:xfrm>
            <a:custGeom>
              <a:avLst/>
              <a:gdLst/>
              <a:ahLst/>
              <a:cxnLst/>
              <a:rect l="l" t="t" r="r" b="b"/>
              <a:pathLst>
                <a:path w="8113" h="8080" extrusionOk="0">
                  <a:moveTo>
                    <a:pt x="2361" y="0"/>
                  </a:moveTo>
                  <a:cubicBezTo>
                    <a:pt x="2268" y="0"/>
                    <a:pt x="2175" y="5"/>
                    <a:pt x="2083" y="15"/>
                  </a:cubicBezTo>
                  <a:cubicBezTo>
                    <a:pt x="771" y="162"/>
                    <a:pt x="1" y="1965"/>
                    <a:pt x="788" y="3228"/>
                  </a:cubicBezTo>
                  <a:cubicBezTo>
                    <a:pt x="1405" y="4191"/>
                    <a:pt x="2506" y="4463"/>
                    <a:pt x="3494" y="4463"/>
                  </a:cubicBezTo>
                  <a:cubicBezTo>
                    <a:pt x="3582" y="4463"/>
                    <a:pt x="3669" y="4461"/>
                    <a:pt x="3754" y="4457"/>
                  </a:cubicBezTo>
                  <a:cubicBezTo>
                    <a:pt x="3968" y="4457"/>
                    <a:pt x="4197" y="4424"/>
                    <a:pt x="4459" y="4391"/>
                  </a:cubicBezTo>
                  <a:cubicBezTo>
                    <a:pt x="4459" y="4391"/>
                    <a:pt x="4665" y="4357"/>
                    <a:pt x="4972" y="4357"/>
                  </a:cubicBezTo>
                  <a:cubicBezTo>
                    <a:pt x="5456" y="4357"/>
                    <a:pt x="6190" y="4442"/>
                    <a:pt x="6771" y="4883"/>
                  </a:cubicBezTo>
                  <a:cubicBezTo>
                    <a:pt x="7164" y="5227"/>
                    <a:pt x="7426" y="5686"/>
                    <a:pt x="7508" y="6211"/>
                  </a:cubicBezTo>
                  <a:cubicBezTo>
                    <a:pt x="7508" y="6211"/>
                    <a:pt x="7688" y="7407"/>
                    <a:pt x="7098" y="8047"/>
                  </a:cubicBezTo>
                  <a:cubicBezTo>
                    <a:pt x="7098" y="8063"/>
                    <a:pt x="7082" y="8079"/>
                    <a:pt x="7082" y="8079"/>
                  </a:cubicBezTo>
                  <a:cubicBezTo>
                    <a:pt x="7082" y="8080"/>
                    <a:pt x="7082" y="8080"/>
                    <a:pt x="7082" y="8080"/>
                  </a:cubicBezTo>
                  <a:cubicBezTo>
                    <a:pt x="7096" y="8080"/>
                    <a:pt x="8113" y="7532"/>
                    <a:pt x="7983" y="5965"/>
                  </a:cubicBezTo>
                  <a:cubicBezTo>
                    <a:pt x="7876" y="4644"/>
                    <a:pt x="6826" y="3988"/>
                    <a:pt x="5508" y="3988"/>
                  </a:cubicBezTo>
                  <a:cubicBezTo>
                    <a:pt x="5223" y="3988"/>
                    <a:pt x="4926" y="4019"/>
                    <a:pt x="4623" y="4080"/>
                  </a:cubicBezTo>
                  <a:cubicBezTo>
                    <a:pt x="4114" y="4180"/>
                    <a:pt x="3658" y="4231"/>
                    <a:pt x="3249" y="4231"/>
                  </a:cubicBezTo>
                  <a:cubicBezTo>
                    <a:pt x="2723" y="4231"/>
                    <a:pt x="2273" y="4148"/>
                    <a:pt x="1886" y="3982"/>
                  </a:cubicBezTo>
                  <a:cubicBezTo>
                    <a:pt x="1492" y="3785"/>
                    <a:pt x="1165" y="3490"/>
                    <a:pt x="919" y="3129"/>
                  </a:cubicBezTo>
                  <a:cubicBezTo>
                    <a:pt x="198" y="1982"/>
                    <a:pt x="902" y="277"/>
                    <a:pt x="2099" y="146"/>
                  </a:cubicBezTo>
                  <a:cubicBezTo>
                    <a:pt x="2212" y="127"/>
                    <a:pt x="2327" y="117"/>
                    <a:pt x="2440" y="117"/>
                  </a:cubicBezTo>
                  <a:cubicBezTo>
                    <a:pt x="2901" y="117"/>
                    <a:pt x="3344" y="279"/>
                    <a:pt x="3607" y="621"/>
                  </a:cubicBezTo>
                  <a:cubicBezTo>
                    <a:pt x="3886" y="1015"/>
                    <a:pt x="3935" y="1539"/>
                    <a:pt x="3738" y="1982"/>
                  </a:cubicBezTo>
                  <a:cubicBezTo>
                    <a:pt x="3577" y="2317"/>
                    <a:pt x="3240" y="2521"/>
                    <a:pt x="2881" y="2521"/>
                  </a:cubicBezTo>
                  <a:cubicBezTo>
                    <a:pt x="2801" y="2521"/>
                    <a:pt x="2720" y="2511"/>
                    <a:pt x="2640" y="2490"/>
                  </a:cubicBezTo>
                  <a:cubicBezTo>
                    <a:pt x="2214" y="2375"/>
                    <a:pt x="2033" y="1949"/>
                    <a:pt x="2361" y="1900"/>
                  </a:cubicBezTo>
                  <a:cubicBezTo>
                    <a:pt x="2771" y="1834"/>
                    <a:pt x="2853" y="1490"/>
                    <a:pt x="2705" y="1195"/>
                  </a:cubicBezTo>
                  <a:cubicBezTo>
                    <a:pt x="2652" y="1074"/>
                    <a:pt x="2517" y="1005"/>
                    <a:pt x="2371" y="1005"/>
                  </a:cubicBezTo>
                  <a:cubicBezTo>
                    <a:pt x="2161" y="1005"/>
                    <a:pt x="1927" y="1146"/>
                    <a:pt x="1869" y="1474"/>
                  </a:cubicBezTo>
                  <a:cubicBezTo>
                    <a:pt x="1820" y="1736"/>
                    <a:pt x="1902" y="2015"/>
                    <a:pt x="2083" y="2228"/>
                  </a:cubicBezTo>
                  <a:cubicBezTo>
                    <a:pt x="2250" y="2412"/>
                    <a:pt x="2583" y="2570"/>
                    <a:pt x="2929" y="2570"/>
                  </a:cubicBezTo>
                  <a:cubicBezTo>
                    <a:pt x="3261" y="2570"/>
                    <a:pt x="3603" y="2424"/>
                    <a:pt x="3820" y="2015"/>
                  </a:cubicBezTo>
                  <a:cubicBezTo>
                    <a:pt x="4033" y="1539"/>
                    <a:pt x="4000" y="982"/>
                    <a:pt x="3705" y="556"/>
                  </a:cubicBezTo>
                  <a:cubicBezTo>
                    <a:pt x="3398" y="165"/>
                    <a:pt x="2889" y="0"/>
                    <a:pt x="23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6" name="Google Shape;4166;p6"/>
            <p:cNvSpPr/>
            <p:nvPr/>
          </p:nvSpPr>
          <p:spPr>
            <a:xfrm>
              <a:off x="325792" y="158577"/>
              <a:ext cx="151960" cy="77449"/>
            </a:xfrm>
            <a:custGeom>
              <a:avLst/>
              <a:gdLst/>
              <a:ahLst/>
              <a:cxnLst/>
              <a:rect l="l" t="t" r="r" b="b"/>
              <a:pathLst>
                <a:path w="4656" h="2373" extrusionOk="0">
                  <a:moveTo>
                    <a:pt x="3570" y="1"/>
                  </a:moveTo>
                  <a:cubicBezTo>
                    <a:pt x="3274" y="1"/>
                    <a:pt x="2923" y="42"/>
                    <a:pt x="2524" y="160"/>
                  </a:cubicBezTo>
                  <a:cubicBezTo>
                    <a:pt x="1958" y="321"/>
                    <a:pt x="1481" y="380"/>
                    <a:pt x="1093" y="380"/>
                  </a:cubicBezTo>
                  <a:cubicBezTo>
                    <a:pt x="570" y="380"/>
                    <a:pt x="207" y="273"/>
                    <a:pt x="0" y="160"/>
                  </a:cubicBezTo>
                  <a:lnTo>
                    <a:pt x="0" y="160"/>
                  </a:lnTo>
                  <a:cubicBezTo>
                    <a:pt x="131" y="275"/>
                    <a:pt x="262" y="390"/>
                    <a:pt x="377" y="537"/>
                  </a:cubicBezTo>
                  <a:cubicBezTo>
                    <a:pt x="452" y="642"/>
                    <a:pt x="596" y="1393"/>
                    <a:pt x="1186" y="1393"/>
                  </a:cubicBezTo>
                  <a:cubicBezTo>
                    <a:pt x="1240" y="1393"/>
                    <a:pt x="1299" y="1387"/>
                    <a:pt x="1361" y="1373"/>
                  </a:cubicBezTo>
                  <a:cubicBezTo>
                    <a:pt x="2082" y="1226"/>
                    <a:pt x="1934" y="767"/>
                    <a:pt x="2426" y="619"/>
                  </a:cubicBezTo>
                  <a:cubicBezTo>
                    <a:pt x="2518" y="591"/>
                    <a:pt x="2596" y="579"/>
                    <a:pt x="2661" y="579"/>
                  </a:cubicBezTo>
                  <a:cubicBezTo>
                    <a:pt x="2931" y="579"/>
                    <a:pt x="2974" y="786"/>
                    <a:pt x="2869" y="865"/>
                  </a:cubicBezTo>
                  <a:cubicBezTo>
                    <a:pt x="2813" y="900"/>
                    <a:pt x="2760" y="911"/>
                    <a:pt x="2705" y="911"/>
                  </a:cubicBezTo>
                  <a:cubicBezTo>
                    <a:pt x="2631" y="911"/>
                    <a:pt x="2553" y="891"/>
                    <a:pt x="2459" y="881"/>
                  </a:cubicBezTo>
                  <a:cubicBezTo>
                    <a:pt x="2450" y="881"/>
                    <a:pt x="2440" y="880"/>
                    <a:pt x="2430" y="880"/>
                  </a:cubicBezTo>
                  <a:cubicBezTo>
                    <a:pt x="2233" y="880"/>
                    <a:pt x="1811" y="1033"/>
                    <a:pt x="1967" y="1439"/>
                  </a:cubicBezTo>
                  <a:cubicBezTo>
                    <a:pt x="2131" y="1881"/>
                    <a:pt x="2377" y="2242"/>
                    <a:pt x="2115" y="2373"/>
                  </a:cubicBezTo>
                  <a:cubicBezTo>
                    <a:pt x="2115" y="2373"/>
                    <a:pt x="3033" y="2373"/>
                    <a:pt x="3344" y="2127"/>
                  </a:cubicBezTo>
                  <a:cubicBezTo>
                    <a:pt x="3688" y="1865"/>
                    <a:pt x="3852" y="1406"/>
                    <a:pt x="3721" y="996"/>
                  </a:cubicBezTo>
                  <a:cubicBezTo>
                    <a:pt x="3623" y="507"/>
                    <a:pt x="3930" y="197"/>
                    <a:pt x="4398" y="197"/>
                  </a:cubicBezTo>
                  <a:cubicBezTo>
                    <a:pt x="4479" y="197"/>
                    <a:pt x="4566" y="206"/>
                    <a:pt x="4655" y="226"/>
                  </a:cubicBezTo>
                  <a:cubicBezTo>
                    <a:pt x="4655" y="226"/>
                    <a:pt x="4262" y="1"/>
                    <a:pt x="35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7" name="Google Shape;4167;p6"/>
            <p:cNvSpPr/>
            <p:nvPr/>
          </p:nvSpPr>
          <p:spPr>
            <a:xfrm>
              <a:off x="364304" y="15592"/>
              <a:ext cx="105419" cy="109303"/>
            </a:xfrm>
            <a:custGeom>
              <a:avLst/>
              <a:gdLst/>
              <a:ahLst/>
              <a:cxnLst/>
              <a:rect l="l" t="t" r="r" b="b"/>
              <a:pathLst>
                <a:path w="3230" h="3349" extrusionOk="0">
                  <a:moveTo>
                    <a:pt x="1279" y="1"/>
                  </a:moveTo>
                  <a:lnTo>
                    <a:pt x="1279" y="1"/>
                  </a:lnTo>
                  <a:cubicBezTo>
                    <a:pt x="1705" y="427"/>
                    <a:pt x="1836" y="1066"/>
                    <a:pt x="1639" y="1656"/>
                  </a:cubicBezTo>
                  <a:cubicBezTo>
                    <a:pt x="1406" y="2417"/>
                    <a:pt x="870" y="2608"/>
                    <a:pt x="416" y="2608"/>
                  </a:cubicBezTo>
                  <a:cubicBezTo>
                    <a:pt x="263" y="2608"/>
                    <a:pt x="120" y="2587"/>
                    <a:pt x="0" y="2558"/>
                  </a:cubicBezTo>
                  <a:lnTo>
                    <a:pt x="0" y="2558"/>
                  </a:lnTo>
                  <a:cubicBezTo>
                    <a:pt x="0" y="2558"/>
                    <a:pt x="228" y="3348"/>
                    <a:pt x="1006" y="3348"/>
                  </a:cubicBezTo>
                  <a:cubicBezTo>
                    <a:pt x="1036" y="3348"/>
                    <a:pt x="1067" y="3347"/>
                    <a:pt x="1099" y="3345"/>
                  </a:cubicBezTo>
                  <a:cubicBezTo>
                    <a:pt x="1951" y="3279"/>
                    <a:pt x="1902" y="2640"/>
                    <a:pt x="1885" y="2345"/>
                  </a:cubicBezTo>
                  <a:cubicBezTo>
                    <a:pt x="1869" y="2066"/>
                    <a:pt x="1853" y="1837"/>
                    <a:pt x="1967" y="1837"/>
                  </a:cubicBezTo>
                  <a:cubicBezTo>
                    <a:pt x="2082" y="1837"/>
                    <a:pt x="2115" y="1951"/>
                    <a:pt x="2049" y="2148"/>
                  </a:cubicBezTo>
                  <a:cubicBezTo>
                    <a:pt x="1984" y="2345"/>
                    <a:pt x="1820" y="2984"/>
                    <a:pt x="2918" y="3082"/>
                  </a:cubicBezTo>
                  <a:cubicBezTo>
                    <a:pt x="2787" y="3000"/>
                    <a:pt x="2754" y="2804"/>
                    <a:pt x="2869" y="2673"/>
                  </a:cubicBezTo>
                  <a:cubicBezTo>
                    <a:pt x="3016" y="2410"/>
                    <a:pt x="3229" y="1968"/>
                    <a:pt x="2508" y="1345"/>
                  </a:cubicBezTo>
                  <a:cubicBezTo>
                    <a:pt x="1771" y="722"/>
                    <a:pt x="1705" y="279"/>
                    <a:pt x="127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8" name="Google Shape;4168;p6"/>
            <p:cNvSpPr/>
            <p:nvPr/>
          </p:nvSpPr>
          <p:spPr>
            <a:xfrm>
              <a:off x="256241" y="-140318"/>
              <a:ext cx="49250" cy="250101"/>
            </a:xfrm>
            <a:custGeom>
              <a:avLst/>
              <a:gdLst/>
              <a:ahLst/>
              <a:cxnLst/>
              <a:rect l="l" t="t" r="r" b="b"/>
              <a:pathLst>
                <a:path w="1509" h="7663" extrusionOk="0">
                  <a:moveTo>
                    <a:pt x="625" y="0"/>
                  </a:moveTo>
                  <a:cubicBezTo>
                    <a:pt x="557" y="0"/>
                    <a:pt x="485" y="17"/>
                    <a:pt x="410" y="57"/>
                  </a:cubicBezTo>
                  <a:cubicBezTo>
                    <a:pt x="0" y="287"/>
                    <a:pt x="328" y="844"/>
                    <a:pt x="590" y="1106"/>
                  </a:cubicBezTo>
                  <a:cubicBezTo>
                    <a:pt x="689" y="1205"/>
                    <a:pt x="754" y="1483"/>
                    <a:pt x="787" y="1860"/>
                  </a:cubicBezTo>
                  <a:cubicBezTo>
                    <a:pt x="820" y="2565"/>
                    <a:pt x="803" y="3286"/>
                    <a:pt x="722" y="3991"/>
                  </a:cubicBezTo>
                  <a:cubicBezTo>
                    <a:pt x="590" y="5368"/>
                    <a:pt x="754" y="7122"/>
                    <a:pt x="1459" y="7663"/>
                  </a:cubicBezTo>
                  <a:cubicBezTo>
                    <a:pt x="1459" y="7663"/>
                    <a:pt x="803" y="7056"/>
                    <a:pt x="951" y="5171"/>
                  </a:cubicBezTo>
                  <a:cubicBezTo>
                    <a:pt x="1049" y="3975"/>
                    <a:pt x="1410" y="2827"/>
                    <a:pt x="1476" y="1860"/>
                  </a:cubicBezTo>
                  <a:cubicBezTo>
                    <a:pt x="1508" y="1286"/>
                    <a:pt x="1459" y="795"/>
                    <a:pt x="1180" y="369"/>
                  </a:cubicBezTo>
                  <a:cubicBezTo>
                    <a:pt x="1180" y="369"/>
                    <a:pt x="946" y="0"/>
                    <a:pt x="6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9" name="Google Shape;4169;p6"/>
            <p:cNvSpPr/>
            <p:nvPr/>
          </p:nvSpPr>
          <p:spPr>
            <a:xfrm>
              <a:off x="90410" y="-121877"/>
              <a:ext cx="151405" cy="179245"/>
            </a:xfrm>
            <a:custGeom>
              <a:avLst/>
              <a:gdLst/>
              <a:ahLst/>
              <a:cxnLst/>
              <a:rect l="l" t="t" r="r" b="b"/>
              <a:pathLst>
                <a:path w="4639" h="5492" extrusionOk="0">
                  <a:moveTo>
                    <a:pt x="295" y="0"/>
                  </a:moveTo>
                  <a:lnTo>
                    <a:pt x="295" y="0"/>
                  </a:lnTo>
                  <a:cubicBezTo>
                    <a:pt x="82" y="394"/>
                    <a:pt x="0" y="853"/>
                    <a:pt x="49" y="1295"/>
                  </a:cubicBezTo>
                  <a:cubicBezTo>
                    <a:pt x="115" y="1918"/>
                    <a:pt x="328" y="2508"/>
                    <a:pt x="688" y="3033"/>
                  </a:cubicBezTo>
                  <a:cubicBezTo>
                    <a:pt x="1169" y="3715"/>
                    <a:pt x="1942" y="3793"/>
                    <a:pt x="2270" y="3793"/>
                  </a:cubicBezTo>
                  <a:cubicBezTo>
                    <a:pt x="2368" y="3793"/>
                    <a:pt x="2426" y="3787"/>
                    <a:pt x="2426" y="3787"/>
                  </a:cubicBezTo>
                  <a:cubicBezTo>
                    <a:pt x="2147" y="3705"/>
                    <a:pt x="2098" y="3377"/>
                    <a:pt x="2295" y="3131"/>
                  </a:cubicBezTo>
                  <a:cubicBezTo>
                    <a:pt x="2459" y="2983"/>
                    <a:pt x="2426" y="2721"/>
                    <a:pt x="2246" y="2606"/>
                  </a:cubicBezTo>
                  <a:cubicBezTo>
                    <a:pt x="2114" y="2557"/>
                    <a:pt x="1852" y="2328"/>
                    <a:pt x="2082" y="2197"/>
                  </a:cubicBezTo>
                  <a:cubicBezTo>
                    <a:pt x="2108" y="2179"/>
                    <a:pt x="2137" y="2170"/>
                    <a:pt x="2169" y="2170"/>
                  </a:cubicBezTo>
                  <a:cubicBezTo>
                    <a:pt x="2395" y="2170"/>
                    <a:pt x="2731" y="2611"/>
                    <a:pt x="2688" y="3115"/>
                  </a:cubicBezTo>
                  <a:cubicBezTo>
                    <a:pt x="2639" y="3688"/>
                    <a:pt x="2901" y="3852"/>
                    <a:pt x="3311" y="4147"/>
                  </a:cubicBezTo>
                  <a:cubicBezTo>
                    <a:pt x="3704" y="4426"/>
                    <a:pt x="3459" y="4950"/>
                    <a:pt x="3459" y="4950"/>
                  </a:cubicBezTo>
                  <a:cubicBezTo>
                    <a:pt x="4180" y="4541"/>
                    <a:pt x="4016" y="3869"/>
                    <a:pt x="3934" y="3721"/>
                  </a:cubicBezTo>
                  <a:cubicBezTo>
                    <a:pt x="3852" y="3557"/>
                    <a:pt x="3655" y="3311"/>
                    <a:pt x="3885" y="3213"/>
                  </a:cubicBezTo>
                  <a:cubicBezTo>
                    <a:pt x="3900" y="3205"/>
                    <a:pt x="3915" y="3202"/>
                    <a:pt x="3929" y="3202"/>
                  </a:cubicBezTo>
                  <a:cubicBezTo>
                    <a:pt x="4127" y="3202"/>
                    <a:pt x="4211" y="3929"/>
                    <a:pt x="4196" y="4557"/>
                  </a:cubicBezTo>
                  <a:cubicBezTo>
                    <a:pt x="4163" y="4934"/>
                    <a:pt x="4327" y="5278"/>
                    <a:pt x="4639" y="5491"/>
                  </a:cubicBezTo>
                  <a:cubicBezTo>
                    <a:pt x="4508" y="5163"/>
                    <a:pt x="4442" y="4803"/>
                    <a:pt x="4458" y="4459"/>
                  </a:cubicBezTo>
                  <a:cubicBezTo>
                    <a:pt x="4458" y="3951"/>
                    <a:pt x="4540" y="3033"/>
                    <a:pt x="3639" y="2410"/>
                  </a:cubicBezTo>
                  <a:cubicBezTo>
                    <a:pt x="2721" y="1787"/>
                    <a:pt x="1623" y="2049"/>
                    <a:pt x="836" y="1492"/>
                  </a:cubicBezTo>
                  <a:cubicBezTo>
                    <a:pt x="754" y="1426"/>
                    <a:pt x="688" y="1361"/>
                    <a:pt x="623" y="1295"/>
                  </a:cubicBezTo>
                  <a:cubicBezTo>
                    <a:pt x="311" y="935"/>
                    <a:pt x="197" y="459"/>
                    <a:pt x="2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0" name="Google Shape;4170;p6"/>
            <p:cNvSpPr/>
            <p:nvPr/>
          </p:nvSpPr>
          <p:spPr>
            <a:xfrm>
              <a:off x="653179" y="63699"/>
              <a:ext cx="130028" cy="285839"/>
            </a:xfrm>
            <a:custGeom>
              <a:avLst/>
              <a:gdLst/>
              <a:ahLst/>
              <a:cxnLst/>
              <a:rect l="l" t="t" r="r" b="b"/>
              <a:pathLst>
                <a:path w="3984" h="8758" extrusionOk="0">
                  <a:moveTo>
                    <a:pt x="1919" y="0"/>
                  </a:moveTo>
                  <a:cubicBezTo>
                    <a:pt x="1762" y="0"/>
                    <a:pt x="1602" y="22"/>
                    <a:pt x="1443" y="68"/>
                  </a:cubicBezTo>
                  <a:cubicBezTo>
                    <a:pt x="689" y="264"/>
                    <a:pt x="132" y="920"/>
                    <a:pt x="66" y="1707"/>
                  </a:cubicBezTo>
                  <a:cubicBezTo>
                    <a:pt x="1" y="2510"/>
                    <a:pt x="410" y="3297"/>
                    <a:pt x="1001" y="3854"/>
                  </a:cubicBezTo>
                  <a:cubicBezTo>
                    <a:pt x="1591" y="4444"/>
                    <a:pt x="2361" y="4723"/>
                    <a:pt x="2902" y="5214"/>
                  </a:cubicBezTo>
                  <a:cubicBezTo>
                    <a:pt x="3426" y="5690"/>
                    <a:pt x="3771" y="6362"/>
                    <a:pt x="3820" y="7067"/>
                  </a:cubicBezTo>
                  <a:cubicBezTo>
                    <a:pt x="3853" y="7722"/>
                    <a:pt x="3492" y="8411"/>
                    <a:pt x="2918" y="8575"/>
                  </a:cubicBezTo>
                  <a:cubicBezTo>
                    <a:pt x="2787" y="8626"/>
                    <a:pt x="2652" y="8651"/>
                    <a:pt x="2519" y="8651"/>
                  </a:cubicBezTo>
                  <a:cubicBezTo>
                    <a:pt x="2105" y="8651"/>
                    <a:pt x="1715" y="8411"/>
                    <a:pt x="1541" y="8001"/>
                  </a:cubicBezTo>
                  <a:cubicBezTo>
                    <a:pt x="1345" y="7558"/>
                    <a:pt x="1541" y="7034"/>
                    <a:pt x="2000" y="6854"/>
                  </a:cubicBezTo>
                  <a:cubicBezTo>
                    <a:pt x="2082" y="6804"/>
                    <a:pt x="2181" y="6788"/>
                    <a:pt x="2279" y="6788"/>
                  </a:cubicBezTo>
                  <a:cubicBezTo>
                    <a:pt x="2279" y="6788"/>
                    <a:pt x="2308" y="6785"/>
                    <a:pt x="2353" y="6785"/>
                  </a:cubicBezTo>
                  <a:cubicBezTo>
                    <a:pt x="2489" y="6785"/>
                    <a:pt x="2775" y="6813"/>
                    <a:pt x="2886" y="7034"/>
                  </a:cubicBezTo>
                  <a:cubicBezTo>
                    <a:pt x="2873" y="7034"/>
                    <a:pt x="2889" y="7082"/>
                    <a:pt x="2860" y="7082"/>
                  </a:cubicBezTo>
                  <a:cubicBezTo>
                    <a:pt x="2852" y="7082"/>
                    <a:pt x="2839" y="7078"/>
                    <a:pt x="2820" y="7067"/>
                  </a:cubicBezTo>
                  <a:cubicBezTo>
                    <a:pt x="2752" y="7032"/>
                    <a:pt x="2678" y="7015"/>
                    <a:pt x="2605" y="7015"/>
                  </a:cubicBezTo>
                  <a:cubicBezTo>
                    <a:pt x="2504" y="7015"/>
                    <a:pt x="2405" y="7049"/>
                    <a:pt x="2328" y="7116"/>
                  </a:cubicBezTo>
                  <a:cubicBezTo>
                    <a:pt x="2066" y="7362"/>
                    <a:pt x="2132" y="7771"/>
                    <a:pt x="2443" y="7935"/>
                  </a:cubicBezTo>
                  <a:cubicBezTo>
                    <a:pt x="2523" y="7977"/>
                    <a:pt x="2609" y="7998"/>
                    <a:pt x="2692" y="7998"/>
                  </a:cubicBezTo>
                  <a:cubicBezTo>
                    <a:pt x="3000" y="7998"/>
                    <a:pt x="3277" y="7721"/>
                    <a:pt x="3148" y="7231"/>
                  </a:cubicBezTo>
                  <a:cubicBezTo>
                    <a:pt x="3046" y="6911"/>
                    <a:pt x="2752" y="6695"/>
                    <a:pt x="2424" y="6695"/>
                  </a:cubicBezTo>
                  <a:cubicBezTo>
                    <a:pt x="2382" y="6695"/>
                    <a:pt x="2339" y="6699"/>
                    <a:pt x="2295" y="6706"/>
                  </a:cubicBezTo>
                  <a:cubicBezTo>
                    <a:pt x="2181" y="6706"/>
                    <a:pt x="2066" y="6739"/>
                    <a:pt x="1951" y="6788"/>
                  </a:cubicBezTo>
                  <a:cubicBezTo>
                    <a:pt x="1476" y="7001"/>
                    <a:pt x="1263" y="7558"/>
                    <a:pt x="1476" y="8050"/>
                  </a:cubicBezTo>
                  <a:cubicBezTo>
                    <a:pt x="1604" y="8474"/>
                    <a:pt x="2055" y="8757"/>
                    <a:pt x="2544" y="8757"/>
                  </a:cubicBezTo>
                  <a:cubicBezTo>
                    <a:pt x="2679" y="8757"/>
                    <a:pt x="2816" y="8735"/>
                    <a:pt x="2951" y="8689"/>
                  </a:cubicBezTo>
                  <a:cubicBezTo>
                    <a:pt x="3607" y="8509"/>
                    <a:pt x="3984" y="7771"/>
                    <a:pt x="3967" y="7050"/>
                  </a:cubicBezTo>
                  <a:cubicBezTo>
                    <a:pt x="3918" y="6296"/>
                    <a:pt x="3574" y="5591"/>
                    <a:pt x="3017" y="5083"/>
                  </a:cubicBezTo>
                  <a:cubicBezTo>
                    <a:pt x="2427" y="4559"/>
                    <a:pt x="1673" y="4264"/>
                    <a:pt x="1115" y="3706"/>
                  </a:cubicBezTo>
                  <a:cubicBezTo>
                    <a:pt x="574" y="3149"/>
                    <a:pt x="165" y="2444"/>
                    <a:pt x="230" y="1707"/>
                  </a:cubicBezTo>
                  <a:cubicBezTo>
                    <a:pt x="263" y="1248"/>
                    <a:pt x="476" y="838"/>
                    <a:pt x="820" y="543"/>
                  </a:cubicBezTo>
                  <a:cubicBezTo>
                    <a:pt x="984" y="428"/>
                    <a:pt x="1164" y="346"/>
                    <a:pt x="1345" y="281"/>
                  </a:cubicBezTo>
                  <a:cubicBezTo>
                    <a:pt x="1492" y="240"/>
                    <a:pt x="1644" y="219"/>
                    <a:pt x="1793" y="219"/>
                  </a:cubicBezTo>
                  <a:cubicBezTo>
                    <a:pt x="1943" y="219"/>
                    <a:pt x="2091" y="240"/>
                    <a:pt x="2230" y="281"/>
                  </a:cubicBezTo>
                  <a:cubicBezTo>
                    <a:pt x="3263" y="559"/>
                    <a:pt x="3574" y="1920"/>
                    <a:pt x="2902" y="2575"/>
                  </a:cubicBezTo>
                  <a:cubicBezTo>
                    <a:pt x="2771" y="2723"/>
                    <a:pt x="2591" y="2805"/>
                    <a:pt x="2394" y="2838"/>
                  </a:cubicBezTo>
                  <a:cubicBezTo>
                    <a:pt x="2332" y="2847"/>
                    <a:pt x="2273" y="2851"/>
                    <a:pt x="2218" y="2851"/>
                  </a:cubicBezTo>
                  <a:cubicBezTo>
                    <a:pt x="1754" y="2851"/>
                    <a:pt x="1499" y="2569"/>
                    <a:pt x="1558" y="2379"/>
                  </a:cubicBezTo>
                  <a:cubicBezTo>
                    <a:pt x="1558" y="2379"/>
                    <a:pt x="1558" y="2346"/>
                    <a:pt x="1623" y="2346"/>
                  </a:cubicBezTo>
                  <a:cubicBezTo>
                    <a:pt x="1632" y="2346"/>
                    <a:pt x="1650" y="2347"/>
                    <a:pt x="1676" y="2347"/>
                  </a:cubicBezTo>
                  <a:cubicBezTo>
                    <a:pt x="1807" y="2347"/>
                    <a:pt x="2126" y="2324"/>
                    <a:pt x="2263" y="2051"/>
                  </a:cubicBezTo>
                  <a:cubicBezTo>
                    <a:pt x="2381" y="1683"/>
                    <a:pt x="2098" y="1346"/>
                    <a:pt x="1762" y="1346"/>
                  </a:cubicBezTo>
                  <a:cubicBezTo>
                    <a:pt x="1679" y="1346"/>
                    <a:pt x="1593" y="1366"/>
                    <a:pt x="1509" y="1412"/>
                  </a:cubicBezTo>
                  <a:cubicBezTo>
                    <a:pt x="919" y="1789"/>
                    <a:pt x="1050" y="2707"/>
                    <a:pt x="1738" y="2903"/>
                  </a:cubicBezTo>
                  <a:cubicBezTo>
                    <a:pt x="1912" y="2983"/>
                    <a:pt x="2096" y="3021"/>
                    <a:pt x="2278" y="3021"/>
                  </a:cubicBezTo>
                  <a:cubicBezTo>
                    <a:pt x="2733" y="3021"/>
                    <a:pt x="3176" y="2784"/>
                    <a:pt x="3410" y="2362"/>
                  </a:cubicBezTo>
                  <a:cubicBezTo>
                    <a:pt x="3672" y="1821"/>
                    <a:pt x="3623" y="1182"/>
                    <a:pt x="3279" y="674"/>
                  </a:cubicBezTo>
                  <a:cubicBezTo>
                    <a:pt x="2951" y="245"/>
                    <a:pt x="2448" y="0"/>
                    <a:pt x="191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1" name="Google Shape;4171;p6"/>
            <p:cNvSpPr/>
            <p:nvPr/>
          </p:nvSpPr>
          <p:spPr>
            <a:xfrm>
              <a:off x="725405" y="171827"/>
              <a:ext cx="55680" cy="78656"/>
            </a:xfrm>
            <a:custGeom>
              <a:avLst/>
              <a:gdLst/>
              <a:ahLst/>
              <a:cxnLst/>
              <a:rect l="l" t="t" r="r" b="b"/>
              <a:pathLst>
                <a:path w="1706" h="2410" extrusionOk="0">
                  <a:moveTo>
                    <a:pt x="197" y="0"/>
                  </a:moveTo>
                  <a:cubicBezTo>
                    <a:pt x="197" y="164"/>
                    <a:pt x="164" y="328"/>
                    <a:pt x="99" y="475"/>
                  </a:cubicBezTo>
                  <a:cubicBezTo>
                    <a:pt x="1" y="852"/>
                    <a:pt x="312" y="1115"/>
                    <a:pt x="935" y="1393"/>
                  </a:cubicBezTo>
                  <a:cubicBezTo>
                    <a:pt x="1328" y="1606"/>
                    <a:pt x="1590" y="1983"/>
                    <a:pt x="1640" y="2410"/>
                  </a:cubicBezTo>
                  <a:cubicBezTo>
                    <a:pt x="1705" y="393"/>
                    <a:pt x="869" y="328"/>
                    <a:pt x="673" y="328"/>
                  </a:cubicBezTo>
                  <a:cubicBezTo>
                    <a:pt x="656" y="329"/>
                    <a:pt x="639" y="330"/>
                    <a:pt x="624" y="330"/>
                  </a:cubicBezTo>
                  <a:cubicBezTo>
                    <a:pt x="459" y="330"/>
                    <a:pt x="375" y="254"/>
                    <a:pt x="345" y="164"/>
                  </a:cubicBezTo>
                  <a:cubicBezTo>
                    <a:pt x="328" y="66"/>
                    <a:pt x="197" y="0"/>
                    <a:pt x="19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2" name="Google Shape;4172;p6"/>
            <p:cNvSpPr/>
            <p:nvPr/>
          </p:nvSpPr>
          <p:spPr>
            <a:xfrm>
              <a:off x="549391" y="-60356"/>
              <a:ext cx="208684" cy="327419"/>
            </a:xfrm>
            <a:custGeom>
              <a:avLst/>
              <a:gdLst/>
              <a:ahLst/>
              <a:cxnLst/>
              <a:rect l="l" t="t" r="r" b="b"/>
              <a:pathLst>
                <a:path w="6394" h="10032" extrusionOk="0">
                  <a:moveTo>
                    <a:pt x="509" y="2213"/>
                  </a:moveTo>
                  <a:cubicBezTo>
                    <a:pt x="509" y="2213"/>
                    <a:pt x="509" y="2213"/>
                    <a:pt x="509" y="2214"/>
                  </a:cubicBezTo>
                  <a:lnTo>
                    <a:pt x="509" y="2214"/>
                  </a:lnTo>
                  <a:cubicBezTo>
                    <a:pt x="509" y="2213"/>
                    <a:pt x="509" y="2213"/>
                    <a:pt x="509" y="2213"/>
                  </a:cubicBezTo>
                  <a:close/>
                  <a:moveTo>
                    <a:pt x="1148" y="0"/>
                  </a:moveTo>
                  <a:cubicBezTo>
                    <a:pt x="1247" y="115"/>
                    <a:pt x="1247" y="295"/>
                    <a:pt x="1115" y="410"/>
                  </a:cubicBezTo>
                  <a:cubicBezTo>
                    <a:pt x="919" y="574"/>
                    <a:pt x="378" y="1197"/>
                    <a:pt x="771" y="1820"/>
                  </a:cubicBezTo>
                  <a:cubicBezTo>
                    <a:pt x="1214" y="2508"/>
                    <a:pt x="1787" y="2295"/>
                    <a:pt x="2001" y="2869"/>
                  </a:cubicBezTo>
                  <a:cubicBezTo>
                    <a:pt x="2001" y="2869"/>
                    <a:pt x="2066" y="3164"/>
                    <a:pt x="1886" y="3262"/>
                  </a:cubicBezTo>
                  <a:cubicBezTo>
                    <a:pt x="1849" y="3284"/>
                    <a:pt x="1814" y="3293"/>
                    <a:pt x="1781" y="3293"/>
                  </a:cubicBezTo>
                  <a:cubicBezTo>
                    <a:pt x="1639" y="3293"/>
                    <a:pt x="1542" y="3114"/>
                    <a:pt x="1542" y="2967"/>
                  </a:cubicBezTo>
                  <a:cubicBezTo>
                    <a:pt x="1492" y="2656"/>
                    <a:pt x="1247" y="2426"/>
                    <a:pt x="935" y="2377"/>
                  </a:cubicBezTo>
                  <a:cubicBezTo>
                    <a:pt x="558" y="2330"/>
                    <a:pt x="512" y="2223"/>
                    <a:pt x="509" y="2214"/>
                  </a:cubicBezTo>
                  <a:lnTo>
                    <a:pt x="509" y="2214"/>
                  </a:lnTo>
                  <a:cubicBezTo>
                    <a:pt x="558" y="2361"/>
                    <a:pt x="558" y="2508"/>
                    <a:pt x="525" y="2656"/>
                  </a:cubicBezTo>
                  <a:cubicBezTo>
                    <a:pt x="460" y="2787"/>
                    <a:pt x="165" y="3295"/>
                    <a:pt x="738" y="3672"/>
                  </a:cubicBezTo>
                  <a:cubicBezTo>
                    <a:pt x="1296" y="4049"/>
                    <a:pt x="1591" y="3852"/>
                    <a:pt x="1689" y="4491"/>
                  </a:cubicBezTo>
                  <a:cubicBezTo>
                    <a:pt x="1787" y="5131"/>
                    <a:pt x="1853" y="5901"/>
                    <a:pt x="2197" y="6245"/>
                  </a:cubicBezTo>
                  <a:cubicBezTo>
                    <a:pt x="2082" y="6163"/>
                    <a:pt x="1984" y="6065"/>
                    <a:pt x="1919" y="5950"/>
                  </a:cubicBezTo>
                  <a:cubicBezTo>
                    <a:pt x="1766" y="5629"/>
                    <a:pt x="1442" y="5422"/>
                    <a:pt x="1093" y="5422"/>
                  </a:cubicBezTo>
                  <a:cubicBezTo>
                    <a:pt x="1068" y="5422"/>
                    <a:pt x="1043" y="5424"/>
                    <a:pt x="1017" y="5426"/>
                  </a:cubicBezTo>
                  <a:cubicBezTo>
                    <a:pt x="974" y="5428"/>
                    <a:pt x="934" y="5429"/>
                    <a:pt x="896" y="5429"/>
                  </a:cubicBezTo>
                  <a:cubicBezTo>
                    <a:pt x="434" y="5429"/>
                    <a:pt x="374" y="5252"/>
                    <a:pt x="329" y="5131"/>
                  </a:cubicBezTo>
                  <a:lnTo>
                    <a:pt x="329" y="5131"/>
                  </a:lnTo>
                  <a:cubicBezTo>
                    <a:pt x="329" y="5131"/>
                    <a:pt x="1" y="6114"/>
                    <a:pt x="935" y="6606"/>
                  </a:cubicBezTo>
                  <a:cubicBezTo>
                    <a:pt x="1886" y="7098"/>
                    <a:pt x="1804" y="6737"/>
                    <a:pt x="3099" y="7786"/>
                  </a:cubicBezTo>
                  <a:cubicBezTo>
                    <a:pt x="4119" y="8645"/>
                    <a:pt x="4339" y="8687"/>
                    <a:pt x="4344" y="8688"/>
                  </a:cubicBezTo>
                  <a:lnTo>
                    <a:pt x="4344" y="8688"/>
                  </a:lnTo>
                  <a:cubicBezTo>
                    <a:pt x="4319" y="8683"/>
                    <a:pt x="4293" y="8681"/>
                    <a:pt x="4268" y="8681"/>
                  </a:cubicBezTo>
                  <a:cubicBezTo>
                    <a:pt x="4095" y="8681"/>
                    <a:pt x="3922" y="8774"/>
                    <a:pt x="3836" y="8917"/>
                  </a:cubicBezTo>
                  <a:cubicBezTo>
                    <a:pt x="3623" y="9229"/>
                    <a:pt x="3738" y="9638"/>
                    <a:pt x="4066" y="9802"/>
                  </a:cubicBezTo>
                  <a:cubicBezTo>
                    <a:pt x="4066" y="9802"/>
                    <a:pt x="3951" y="9589"/>
                    <a:pt x="4148" y="9573"/>
                  </a:cubicBezTo>
                  <a:cubicBezTo>
                    <a:pt x="4154" y="9572"/>
                    <a:pt x="4161" y="9572"/>
                    <a:pt x="4167" y="9572"/>
                  </a:cubicBezTo>
                  <a:cubicBezTo>
                    <a:pt x="4290" y="9572"/>
                    <a:pt x="4432" y="9662"/>
                    <a:pt x="4592" y="9662"/>
                  </a:cubicBezTo>
                  <a:cubicBezTo>
                    <a:pt x="4684" y="9662"/>
                    <a:pt x="4782" y="9632"/>
                    <a:pt x="4885" y="9540"/>
                  </a:cubicBezTo>
                  <a:cubicBezTo>
                    <a:pt x="5005" y="9421"/>
                    <a:pt x="5199" y="9322"/>
                    <a:pt x="5425" y="9322"/>
                  </a:cubicBezTo>
                  <a:cubicBezTo>
                    <a:pt x="5727" y="9322"/>
                    <a:pt x="6084" y="9498"/>
                    <a:pt x="6393" y="10032"/>
                  </a:cubicBezTo>
                  <a:cubicBezTo>
                    <a:pt x="6393" y="10032"/>
                    <a:pt x="6164" y="9212"/>
                    <a:pt x="4836" y="8688"/>
                  </a:cubicBezTo>
                  <a:cubicBezTo>
                    <a:pt x="3132" y="7966"/>
                    <a:pt x="2050" y="6262"/>
                    <a:pt x="2132" y="4409"/>
                  </a:cubicBezTo>
                  <a:cubicBezTo>
                    <a:pt x="2230" y="2180"/>
                    <a:pt x="3525" y="656"/>
                    <a:pt x="11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3" name="Google Shape;4173;p6"/>
            <p:cNvSpPr/>
            <p:nvPr/>
          </p:nvSpPr>
          <p:spPr>
            <a:xfrm>
              <a:off x="610391" y="-143581"/>
              <a:ext cx="89916" cy="350723"/>
            </a:xfrm>
            <a:custGeom>
              <a:avLst/>
              <a:gdLst/>
              <a:ahLst/>
              <a:cxnLst/>
              <a:rect l="l" t="t" r="r" b="b"/>
              <a:pathLst>
                <a:path w="2755" h="10746" extrusionOk="0">
                  <a:moveTo>
                    <a:pt x="1293" y="1"/>
                  </a:moveTo>
                  <a:cubicBezTo>
                    <a:pt x="711" y="1"/>
                    <a:pt x="161" y="375"/>
                    <a:pt x="99" y="895"/>
                  </a:cubicBezTo>
                  <a:cubicBezTo>
                    <a:pt x="0" y="1419"/>
                    <a:pt x="377" y="1911"/>
                    <a:pt x="902" y="1960"/>
                  </a:cubicBezTo>
                  <a:lnTo>
                    <a:pt x="1049" y="1960"/>
                  </a:lnTo>
                  <a:cubicBezTo>
                    <a:pt x="1574" y="1927"/>
                    <a:pt x="1836" y="1321"/>
                    <a:pt x="1640" y="1075"/>
                  </a:cubicBezTo>
                  <a:cubicBezTo>
                    <a:pt x="1561" y="955"/>
                    <a:pt x="1441" y="901"/>
                    <a:pt x="1322" y="901"/>
                  </a:cubicBezTo>
                  <a:cubicBezTo>
                    <a:pt x="1116" y="901"/>
                    <a:pt x="914" y="1062"/>
                    <a:pt x="935" y="1321"/>
                  </a:cubicBezTo>
                  <a:cubicBezTo>
                    <a:pt x="951" y="1632"/>
                    <a:pt x="1295" y="1616"/>
                    <a:pt x="1344" y="1649"/>
                  </a:cubicBezTo>
                  <a:cubicBezTo>
                    <a:pt x="1377" y="1682"/>
                    <a:pt x="1344" y="1747"/>
                    <a:pt x="1344" y="1747"/>
                  </a:cubicBezTo>
                  <a:cubicBezTo>
                    <a:pt x="1295" y="1813"/>
                    <a:pt x="1230" y="1862"/>
                    <a:pt x="1164" y="1895"/>
                  </a:cubicBezTo>
                  <a:cubicBezTo>
                    <a:pt x="1148" y="1895"/>
                    <a:pt x="1131" y="1911"/>
                    <a:pt x="1099" y="1911"/>
                  </a:cubicBezTo>
                  <a:cubicBezTo>
                    <a:pt x="1065" y="1915"/>
                    <a:pt x="1032" y="1917"/>
                    <a:pt x="999" y="1917"/>
                  </a:cubicBezTo>
                  <a:cubicBezTo>
                    <a:pt x="473" y="1917"/>
                    <a:pt x="73" y="1436"/>
                    <a:pt x="181" y="911"/>
                  </a:cubicBezTo>
                  <a:cubicBezTo>
                    <a:pt x="252" y="439"/>
                    <a:pt x="748" y="115"/>
                    <a:pt x="1265" y="115"/>
                  </a:cubicBezTo>
                  <a:cubicBezTo>
                    <a:pt x="1574" y="115"/>
                    <a:pt x="1892" y="231"/>
                    <a:pt x="2131" y="501"/>
                  </a:cubicBezTo>
                  <a:cubicBezTo>
                    <a:pt x="2443" y="911"/>
                    <a:pt x="2590" y="1436"/>
                    <a:pt x="2541" y="1944"/>
                  </a:cubicBezTo>
                  <a:cubicBezTo>
                    <a:pt x="2525" y="2452"/>
                    <a:pt x="2410" y="2960"/>
                    <a:pt x="2230" y="3435"/>
                  </a:cubicBezTo>
                  <a:cubicBezTo>
                    <a:pt x="1410" y="5468"/>
                    <a:pt x="541" y="7500"/>
                    <a:pt x="1148" y="8976"/>
                  </a:cubicBezTo>
                  <a:cubicBezTo>
                    <a:pt x="1426" y="9730"/>
                    <a:pt x="1967" y="10352"/>
                    <a:pt x="2672" y="10746"/>
                  </a:cubicBezTo>
                  <a:cubicBezTo>
                    <a:pt x="2000" y="10336"/>
                    <a:pt x="1492" y="9697"/>
                    <a:pt x="1230" y="8943"/>
                  </a:cubicBezTo>
                  <a:cubicBezTo>
                    <a:pt x="689" y="7500"/>
                    <a:pt x="1558" y="5550"/>
                    <a:pt x="2410" y="3501"/>
                  </a:cubicBezTo>
                  <a:cubicBezTo>
                    <a:pt x="2590" y="3009"/>
                    <a:pt x="2689" y="2485"/>
                    <a:pt x="2721" y="1960"/>
                  </a:cubicBezTo>
                  <a:cubicBezTo>
                    <a:pt x="2754" y="1403"/>
                    <a:pt x="2574" y="846"/>
                    <a:pt x="2246" y="419"/>
                  </a:cubicBezTo>
                  <a:cubicBezTo>
                    <a:pt x="1976" y="125"/>
                    <a:pt x="1629" y="1"/>
                    <a:pt x="12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4" name="Google Shape;4174;p6"/>
            <p:cNvSpPr/>
            <p:nvPr/>
          </p:nvSpPr>
          <p:spPr>
            <a:xfrm>
              <a:off x="721652" y="-41654"/>
              <a:ext cx="123631" cy="122554"/>
            </a:xfrm>
            <a:custGeom>
              <a:avLst/>
              <a:gdLst/>
              <a:ahLst/>
              <a:cxnLst/>
              <a:rect l="l" t="t" r="r" b="b"/>
              <a:pathLst>
                <a:path w="3788" h="3755" extrusionOk="0">
                  <a:moveTo>
                    <a:pt x="525" y="1"/>
                  </a:moveTo>
                  <a:lnTo>
                    <a:pt x="525" y="1"/>
                  </a:lnTo>
                  <a:cubicBezTo>
                    <a:pt x="525" y="1"/>
                    <a:pt x="279" y="83"/>
                    <a:pt x="148" y="673"/>
                  </a:cubicBezTo>
                  <a:cubicBezTo>
                    <a:pt x="1" y="1279"/>
                    <a:pt x="279" y="1493"/>
                    <a:pt x="1050" y="1870"/>
                  </a:cubicBezTo>
                  <a:cubicBezTo>
                    <a:pt x="1837" y="2230"/>
                    <a:pt x="1869" y="3509"/>
                    <a:pt x="1869" y="3509"/>
                  </a:cubicBezTo>
                  <a:lnTo>
                    <a:pt x="1902" y="3755"/>
                  </a:lnTo>
                  <a:lnTo>
                    <a:pt x="1919" y="3509"/>
                  </a:lnTo>
                  <a:cubicBezTo>
                    <a:pt x="1919" y="3509"/>
                    <a:pt x="1951" y="2230"/>
                    <a:pt x="2738" y="1870"/>
                  </a:cubicBezTo>
                  <a:cubicBezTo>
                    <a:pt x="3525" y="1509"/>
                    <a:pt x="3787" y="1279"/>
                    <a:pt x="3656" y="673"/>
                  </a:cubicBezTo>
                  <a:cubicBezTo>
                    <a:pt x="3509" y="83"/>
                    <a:pt x="3279" y="1"/>
                    <a:pt x="3279" y="1"/>
                  </a:cubicBezTo>
                  <a:lnTo>
                    <a:pt x="3279" y="1"/>
                  </a:lnTo>
                  <a:cubicBezTo>
                    <a:pt x="3279" y="1"/>
                    <a:pt x="3293" y="268"/>
                    <a:pt x="3112" y="268"/>
                  </a:cubicBezTo>
                  <a:cubicBezTo>
                    <a:pt x="3098" y="268"/>
                    <a:pt x="3083" y="267"/>
                    <a:pt x="3066" y="263"/>
                  </a:cubicBezTo>
                  <a:cubicBezTo>
                    <a:pt x="2958" y="240"/>
                    <a:pt x="2813" y="181"/>
                    <a:pt x="2679" y="181"/>
                  </a:cubicBezTo>
                  <a:cubicBezTo>
                    <a:pt x="2528" y="181"/>
                    <a:pt x="2389" y="256"/>
                    <a:pt x="2328" y="542"/>
                  </a:cubicBezTo>
                  <a:cubicBezTo>
                    <a:pt x="2202" y="1077"/>
                    <a:pt x="2152" y="1643"/>
                    <a:pt x="1945" y="1643"/>
                  </a:cubicBezTo>
                  <a:cubicBezTo>
                    <a:pt x="1936" y="1643"/>
                    <a:pt x="1928" y="1642"/>
                    <a:pt x="1919" y="1640"/>
                  </a:cubicBezTo>
                  <a:lnTo>
                    <a:pt x="1869" y="1640"/>
                  </a:lnTo>
                  <a:cubicBezTo>
                    <a:pt x="1860" y="1642"/>
                    <a:pt x="1852" y="1643"/>
                    <a:pt x="1843" y="1643"/>
                  </a:cubicBezTo>
                  <a:cubicBezTo>
                    <a:pt x="1636" y="1643"/>
                    <a:pt x="1586" y="1077"/>
                    <a:pt x="1460" y="542"/>
                  </a:cubicBezTo>
                  <a:cubicBezTo>
                    <a:pt x="1390" y="256"/>
                    <a:pt x="1252" y="181"/>
                    <a:pt x="1103" y="181"/>
                  </a:cubicBezTo>
                  <a:cubicBezTo>
                    <a:pt x="971" y="181"/>
                    <a:pt x="830" y="240"/>
                    <a:pt x="722" y="263"/>
                  </a:cubicBezTo>
                  <a:cubicBezTo>
                    <a:pt x="701" y="269"/>
                    <a:pt x="682" y="272"/>
                    <a:pt x="666" y="272"/>
                  </a:cubicBezTo>
                  <a:cubicBezTo>
                    <a:pt x="498" y="272"/>
                    <a:pt x="525" y="1"/>
                    <a:pt x="5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5" name="Google Shape;4175;p6"/>
            <p:cNvSpPr/>
            <p:nvPr/>
          </p:nvSpPr>
          <p:spPr>
            <a:xfrm>
              <a:off x="692246" y="-157191"/>
              <a:ext cx="90961" cy="266453"/>
            </a:xfrm>
            <a:custGeom>
              <a:avLst/>
              <a:gdLst/>
              <a:ahLst/>
              <a:cxnLst/>
              <a:rect l="l" t="t" r="r" b="b"/>
              <a:pathLst>
                <a:path w="2787" h="8164" extrusionOk="0">
                  <a:moveTo>
                    <a:pt x="2082" y="0"/>
                  </a:moveTo>
                  <a:lnTo>
                    <a:pt x="2082" y="0"/>
                  </a:lnTo>
                  <a:cubicBezTo>
                    <a:pt x="2377" y="984"/>
                    <a:pt x="1312" y="1230"/>
                    <a:pt x="689" y="2377"/>
                  </a:cubicBezTo>
                  <a:cubicBezTo>
                    <a:pt x="590" y="2541"/>
                    <a:pt x="508" y="2738"/>
                    <a:pt x="443" y="2934"/>
                  </a:cubicBezTo>
                  <a:cubicBezTo>
                    <a:pt x="0" y="4295"/>
                    <a:pt x="263" y="5246"/>
                    <a:pt x="1574" y="6147"/>
                  </a:cubicBezTo>
                  <a:cubicBezTo>
                    <a:pt x="2705" y="6950"/>
                    <a:pt x="2770" y="8016"/>
                    <a:pt x="2770" y="8163"/>
                  </a:cubicBezTo>
                  <a:cubicBezTo>
                    <a:pt x="2787" y="7672"/>
                    <a:pt x="2623" y="7180"/>
                    <a:pt x="2328" y="6770"/>
                  </a:cubicBezTo>
                  <a:cubicBezTo>
                    <a:pt x="2033" y="6344"/>
                    <a:pt x="1623" y="6082"/>
                    <a:pt x="1049" y="5590"/>
                  </a:cubicBezTo>
                  <a:cubicBezTo>
                    <a:pt x="869" y="5426"/>
                    <a:pt x="738" y="5229"/>
                    <a:pt x="656" y="5000"/>
                  </a:cubicBezTo>
                  <a:cubicBezTo>
                    <a:pt x="312" y="4164"/>
                    <a:pt x="984" y="3295"/>
                    <a:pt x="1312" y="2918"/>
                  </a:cubicBezTo>
                  <a:cubicBezTo>
                    <a:pt x="1459" y="2754"/>
                    <a:pt x="1656" y="2574"/>
                    <a:pt x="1852" y="2377"/>
                  </a:cubicBezTo>
                  <a:cubicBezTo>
                    <a:pt x="2229" y="2033"/>
                    <a:pt x="2475" y="1590"/>
                    <a:pt x="2574" y="1082"/>
                  </a:cubicBezTo>
                  <a:cubicBezTo>
                    <a:pt x="2721" y="197"/>
                    <a:pt x="2082" y="0"/>
                    <a:pt x="208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76" name="Google Shape;4176;p6"/>
          <p:cNvGrpSpPr/>
          <p:nvPr/>
        </p:nvGrpSpPr>
        <p:grpSpPr>
          <a:xfrm flipH="1">
            <a:off x="7609228" y="-162188"/>
            <a:ext cx="1629558" cy="1630080"/>
            <a:chOff x="-57797" y="-228863"/>
            <a:chExt cx="1629558" cy="1630080"/>
          </a:xfrm>
        </p:grpSpPr>
        <p:sp>
          <p:nvSpPr>
            <p:cNvPr id="4177" name="Google Shape;4177;p6"/>
            <p:cNvSpPr/>
            <p:nvPr/>
          </p:nvSpPr>
          <p:spPr>
            <a:xfrm>
              <a:off x="1188173" y="-173412"/>
              <a:ext cx="277125" cy="332413"/>
            </a:xfrm>
            <a:custGeom>
              <a:avLst/>
              <a:gdLst/>
              <a:ahLst/>
              <a:cxnLst/>
              <a:rect l="l" t="t" r="r" b="b"/>
              <a:pathLst>
                <a:path w="8491" h="10185" extrusionOk="0">
                  <a:moveTo>
                    <a:pt x="6298" y="1"/>
                  </a:moveTo>
                  <a:cubicBezTo>
                    <a:pt x="6096" y="1"/>
                    <a:pt x="5891" y="23"/>
                    <a:pt x="5688" y="71"/>
                  </a:cubicBezTo>
                  <a:cubicBezTo>
                    <a:pt x="4491" y="334"/>
                    <a:pt x="3737" y="1579"/>
                    <a:pt x="3508" y="2841"/>
                  </a:cubicBezTo>
                  <a:cubicBezTo>
                    <a:pt x="3491" y="2858"/>
                    <a:pt x="3491" y="2858"/>
                    <a:pt x="3491" y="2874"/>
                  </a:cubicBezTo>
                  <a:cubicBezTo>
                    <a:pt x="3262" y="4169"/>
                    <a:pt x="3508" y="5382"/>
                    <a:pt x="3442" y="6497"/>
                  </a:cubicBezTo>
                  <a:cubicBezTo>
                    <a:pt x="3508" y="7480"/>
                    <a:pt x="3147" y="8447"/>
                    <a:pt x="2442" y="9136"/>
                  </a:cubicBezTo>
                  <a:cubicBezTo>
                    <a:pt x="1770" y="9758"/>
                    <a:pt x="902" y="10119"/>
                    <a:pt x="0" y="10185"/>
                  </a:cubicBezTo>
                  <a:cubicBezTo>
                    <a:pt x="918" y="10152"/>
                    <a:pt x="1803" y="9808"/>
                    <a:pt x="2508" y="9201"/>
                  </a:cubicBezTo>
                  <a:cubicBezTo>
                    <a:pt x="3245" y="8496"/>
                    <a:pt x="3639" y="7513"/>
                    <a:pt x="3590" y="6497"/>
                  </a:cubicBezTo>
                  <a:cubicBezTo>
                    <a:pt x="3655" y="5382"/>
                    <a:pt x="3426" y="4136"/>
                    <a:pt x="3655" y="2891"/>
                  </a:cubicBezTo>
                  <a:cubicBezTo>
                    <a:pt x="3655" y="2874"/>
                    <a:pt x="3655" y="2874"/>
                    <a:pt x="3655" y="2874"/>
                  </a:cubicBezTo>
                  <a:cubicBezTo>
                    <a:pt x="3901" y="1645"/>
                    <a:pt x="4606" y="481"/>
                    <a:pt x="5704" y="219"/>
                  </a:cubicBezTo>
                  <a:cubicBezTo>
                    <a:pt x="5835" y="186"/>
                    <a:pt x="5966" y="170"/>
                    <a:pt x="6098" y="153"/>
                  </a:cubicBezTo>
                  <a:cubicBezTo>
                    <a:pt x="6142" y="150"/>
                    <a:pt x="6187" y="148"/>
                    <a:pt x="6232" y="148"/>
                  </a:cubicBezTo>
                  <a:cubicBezTo>
                    <a:pt x="6629" y="148"/>
                    <a:pt x="7019" y="278"/>
                    <a:pt x="7343" y="514"/>
                  </a:cubicBezTo>
                  <a:cubicBezTo>
                    <a:pt x="8048" y="1088"/>
                    <a:pt x="7950" y="2317"/>
                    <a:pt x="7540" y="2710"/>
                  </a:cubicBezTo>
                  <a:cubicBezTo>
                    <a:pt x="7474" y="2759"/>
                    <a:pt x="7392" y="2825"/>
                    <a:pt x="7311" y="2858"/>
                  </a:cubicBezTo>
                  <a:cubicBezTo>
                    <a:pt x="7196" y="2923"/>
                    <a:pt x="7065" y="2956"/>
                    <a:pt x="6934" y="2956"/>
                  </a:cubicBezTo>
                  <a:cubicBezTo>
                    <a:pt x="6802" y="2956"/>
                    <a:pt x="6671" y="2923"/>
                    <a:pt x="6557" y="2858"/>
                  </a:cubicBezTo>
                  <a:cubicBezTo>
                    <a:pt x="6475" y="2809"/>
                    <a:pt x="6409" y="2743"/>
                    <a:pt x="6376" y="2661"/>
                  </a:cubicBezTo>
                  <a:lnTo>
                    <a:pt x="6376" y="2661"/>
                  </a:lnTo>
                  <a:cubicBezTo>
                    <a:pt x="6376" y="2661"/>
                    <a:pt x="6401" y="2664"/>
                    <a:pt x="6439" y="2664"/>
                  </a:cubicBezTo>
                  <a:cubicBezTo>
                    <a:pt x="6569" y="2664"/>
                    <a:pt x="6858" y="2635"/>
                    <a:pt x="6934" y="2382"/>
                  </a:cubicBezTo>
                  <a:cubicBezTo>
                    <a:pt x="7065" y="2071"/>
                    <a:pt x="6868" y="1727"/>
                    <a:pt x="6540" y="1661"/>
                  </a:cubicBezTo>
                  <a:cubicBezTo>
                    <a:pt x="6484" y="1645"/>
                    <a:pt x="6429" y="1638"/>
                    <a:pt x="6376" y="1638"/>
                  </a:cubicBezTo>
                  <a:cubicBezTo>
                    <a:pt x="5990" y="1638"/>
                    <a:pt x="5691" y="2028"/>
                    <a:pt x="5835" y="2432"/>
                  </a:cubicBezTo>
                  <a:cubicBezTo>
                    <a:pt x="5884" y="2612"/>
                    <a:pt x="5999" y="2759"/>
                    <a:pt x="6163" y="2858"/>
                  </a:cubicBezTo>
                  <a:cubicBezTo>
                    <a:pt x="6410" y="3020"/>
                    <a:pt x="6693" y="3102"/>
                    <a:pt x="6975" y="3102"/>
                  </a:cubicBezTo>
                  <a:cubicBezTo>
                    <a:pt x="7234" y="3102"/>
                    <a:pt x="7492" y="3032"/>
                    <a:pt x="7720" y="2891"/>
                  </a:cubicBezTo>
                  <a:lnTo>
                    <a:pt x="7769" y="2858"/>
                  </a:lnTo>
                  <a:cubicBezTo>
                    <a:pt x="8294" y="2464"/>
                    <a:pt x="8491" y="1776"/>
                    <a:pt x="8245" y="1169"/>
                  </a:cubicBezTo>
                  <a:cubicBezTo>
                    <a:pt x="8030" y="459"/>
                    <a:pt x="7202" y="1"/>
                    <a:pt x="629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8" name="Google Shape;4178;p6"/>
            <p:cNvSpPr/>
            <p:nvPr/>
          </p:nvSpPr>
          <p:spPr>
            <a:xfrm>
              <a:off x="1326164" y="-126610"/>
              <a:ext cx="76013" cy="68800"/>
            </a:xfrm>
            <a:custGeom>
              <a:avLst/>
              <a:gdLst/>
              <a:ahLst/>
              <a:cxnLst/>
              <a:rect l="l" t="t" r="r" b="b"/>
              <a:pathLst>
                <a:path w="2329" h="2108" extrusionOk="0">
                  <a:moveTo>
                    <a:pt x="540" y="1"/>
                  </a:moveTo>
                  <a:cubicBezTo>
                    <a:pt x="468" y="1"/>
                    <a:pt x="392" y="11"/>
                    <a:pt x="312" y="31"/>
                  </a:cubicBezTo>
                  <a:cubicBezTo>
                    <a:pt x="427" y="96"/>
                    <a:pt x="460" y="276"/>
                    <a:pt x="362" y="391"/>
                  </a:cubicBezTo>
                  <a:cubicBezTo>
                    <a:pt x="247" y="555"/>
                    <a:pt x="1" y="998"/>
                    <a:pt x="132" y="1440"/>
                  </a:cubicBezTo>
                  <a:cubicBezTo>
                    <a:pt x="165" y="1604"/>
                    <a:pt x="263" y="1752"/>
                    <a:pt x="378" y="1866"/>
                  </a:cubicBezTo>
                  <a:cubicBezTo>
                    <a:pt x="563" y="2046"/>
                    <a:pt x="818" y="2108"/>
                    <a:pt x="1084" y="2108"/>
                  </a:cubicBezTo>
                  <a:cubicBezTo>
                    <a:pt x="1619" y="2108"/>
                    <a:pt x="2197" y="1856"/>
                    <a:pt x="2329" y="1801"/>
                  </a:cubicBezTo>
                  <a:lnTo>
                    <a:pt x="2329" y="1801"/>
                  </a:lnTo>
                  <a:cubicBezTo>
                    <a:pt x="2329" y="1801"/>
                    <a:pt x="2298" y="1804"/>
                    <a:pt x="2247" y="1804"/>
                  </a:cubicBezTo>
                  <a:cubicBezTo>
                    <a:pt x="2083" y="1804"/>
                    <a:pt x="1710" y="1766"/>
                    <a:pt x="1509" y="1440"/>
                  </a:cubicBezTo>
                  <a:cubicBezTo>
                    <a:pt x="1443" y="1325"/>
                    <a:pt x="1411" y="1211"/>
                    <a:pt x="1394" y="1096"/>
                  </a:cubicBezTo>
                  <a:cubicBezTo>
                    <a:pt x="1309" y="401"/>
                    <a:pt x="1003" y="1"/>
                    <a:pt x="54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9" name="Google Shape;4179;p6"/>
            <p:cNvSpPr/>
            <p:nvPr/>
          </p:nvSpPr>
          <p:spPr>
            <a:xfrm>
              <a:off x="1437980" y="-172270"/>
              <a:ext cx="96868" cy="63708"/>
            </a:xfrm>
            <a:custGeom>
              <a:avLst/>
              <a:gdLst/>
              <a:ahLst/>
              <a:cxnLst/>
              <a:rect l="l" t="t" r="r" b="b"/>
              <a:pathLst>
                <a:path w="2968" h="1952" extrusionOk="0">
                  <a:moveTo>
                    <a:pt x="915" y="0"/>
                  </a:moveTo>
                  <a:cubicBezTo>
                    <a:pt x="652" y="0"/>
                    <a:pt x="349" y="26"/>
                    <a:pt x="1" y="85"/>
                  </a:cubicBezTo>
                  <a:cubicBezTo>
                    <a:pt x="411" y="151"/>
                    <a:pt x="755" y="413"/>
                    <a:pt x="919" y="807"/>
                  </a:cubicBezTo>
                  <a:cubicBezTo>
                    <a:pt x="1124" y="1308"/>
                    <a:pt x="1482" y="1951"/>
                    <a:pt x="2244" y="1951"/>
                  </a:cubicBezTo>
                  <a:cubicBezTo>
                    <a:pt x="2453" y="1951"/>
                    <a:pt x="2692" y="1903"/>
                    <a:pt x="2968" y="1790"/>
                  </a:cubicBezTo>
                  <a:cubicBezTo>
                    <a:pt x="2787" y="1725"/>
                    <a:pt x="2673" y="1561"/>
                    <a:pt x="2673" y="1380"/>
                  </a:cubicBezTo>
                  <a:cubicBezTo>
                    <a:pt x="2673" y="1096"/>
                    <a:pt x="2623" y="0"/>
                    <a:pt x="9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0" name="Google Shape;4180;p6"/>
            <p:cNvSpPr/>
            <p:nvPr/>
          </p:nvSpPr>
          <p:spPr>
            <a:xfrm>
              <a:off x="1524665" y="-172857"/>
              <a:ext cx="47096" cy="36946"/>
            </a:xfrm>
            <a:custGeom>
              <a:avLst/>
              <a:gdLst/>
              <a:ahLst/>
              <a:cxnLst/>
              <a:rect l="l" t="t" r="r" b="b"/>
              <a:pathLst>
                <a:path w="1443" h="1132" extrusionOk="0">
                  <a:moveTo>
                    <a:pt x="959" y="0"/>
                  </a:moveTo>
                  <a:cubicBezTo>
                    <a:pt x="781" y="0"/>
                    <a:pt x="623" y="142"/>
                    <a:pt x="623" y="333"/>
                  </a:cubicBezTo>
                  <a:cubicBezTo>
                    <a:pt x="623" y="496"/>
                    <a:pt x="756" y="601"/>
                    <a:pt x="897" y="601"/>
                  </a:cubicBezTo>
                  <a:cubicBezTo>
                    <a:pt x="955" y="601"/>
                    <a:pt x="1013" y="584"/>
                    <a:pt x="1066" y="546"/>
                  </a:cubicBezTo>
                  <a:cubicBezTo>
                    <a:pt x="1066" y="546"/>
                    <a:pt x="1180" y="366"/>
                    <a:pt x="1066" y="300"/>
                  </a:cubicBezTo>
                  <a:cubicBezTo>
                    <a:pt x="1037" y="284"/>
                    <a:pt x="1010" y="277"/>
                    <a:pt x="987" y="277"/>
                  </a:cubicBezTo>
                  <a:cubicBezTo>
                    <a:pt x="916" y="277"/>
                    <a:pt x="873" y="341"/>
                    <a:pt x="885" y="415"/>
                  </a:cubicBezTo>
                  <a:cubicBezTo>
                    <a:pt x="896" y="447"/>
                    <a:pt x="880" y="462"/>
                    <a:pt x="856" y="462"/>
                  </a:cubicBezTo>
                  <a:cubicBezTo>
                    <a:pt x="805" y="462"/>
                    <a:pt x="716" y="399"/>
                    <a:pt x="738" y="300"/>
                  </a:cubicBezTo>
                  <a:cubicBezTo>
                    <a:pt x="750" y="156"/>
                    <a:pt x="858" y="65"/>
                    <a:pt x="980" y="65"/>
                  </a:cubicBezTo>
                  <a:cubicBezTo>
                    <a:pt x="1025" y="65"/>
                    <a:pt x="1071" y="77"/>
                    <a:pt x="1115" y="103"/>
                  </a:cubicBezTo>
                  <a:cubicBezTo>
                    <a:pt x="1393" y="267"/>
                    <a:pt x="1328" y="841"/>
                    <a:pt x="738" y="890"/>
                  </a:cubicBezTo>
                  <a:cubicBezTo>
                    <a:pt x="716" y="893"/>
                    <a:pt x="695" y="894"/>
                    <a:pt x="674" y="894"/>
                  </a:cubicBezTo>
                  <a:cubicBezTo>
                    <a:pt x="310" y="894"/>
                    <a:pt x="17" y="513"/>
                    <a:pt x="17" y="513"/>
                  </a:cubicBezTo>
                  <a:lnTo>
                    <a:pt x="17" y="513"/>
                  </a:lnTo>
                  <a:cubicBezTo>
                    <a:pt x="0" y="694"/>
                    <a:pt x="82" y="874"/>
                    <a:pt x="213" y="1005"/>
                  </a:cubicBezTo>
                  <a:cubicBezTo>
                    <a:pt x="338" y="1088"/>
                    <a:pt x="482" y="1132"/>
                    <a:pt x="625" y="1132"/>
                  </a:cubicBezTo>
                  <a:cubicBezTo>
                    <a:pt x="708" y="1132"/>
                    <a:pt x="791" y="1117"/>
                    <a:pt x="869" y="1087"/>
                  </a:cubicBezTo>
                  <a:cubicBezTo>
                    <a:pt x="1082" y="1021"/>
                    <a:pt x="1262" y="874"/>
                    <a:pt x="1344" y="661"/>
                  </a:cubicBezTo>
                  <a:cubicBezTo>
                    <a:pt x="1443" y="415"/>
                    <a:pt x="1344" y="153"/>
                    <a:pt x="1115" y="38"/>
                  </a:cubicBezTo>
                  <a:cubicBezTo>
                    <a:pt x="1063" y="12"/>
                    <a:pt x="1011" y="0"/>
                    <a:pt x="95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1" name="Google Shape;4181;p6"/>
            <p:cNvSpPr/>
            <p:nvPr/>
          </p:nvSpPr>
          <p:spPr>
            <a:xfrm>
              <a:off x="866628" y="-143581"/>
              <a:ext cx="89916" cy="350723"/>
            </a:xfrm>
            <a:custGeom>
              <a:avLst/>
              <a:gdLst/>
              <a:ahLst/>
              <a:cxnLst/>
              <a:rect l="l" t="t" r="r" b="b"/>
              <a:pathLst>
                <a:path w="2755" h="10746" extrusionOk="0">
                  <a:moveTo>
                    <a:pt x="1458" y="1"/>
                  </a:moveTo>
                  <a:cubicBezTo>
                    <a:pt x="1124" y="1"/>
                    <a:pt x="779" y="125"/>
                    <a:pt x="509" y="419"/>
                  </a:cubicBezTo>
                  <a:cubicBezTo>
                    <a:pt x="165" y="846"/>
                    <a:pt x="1" y="1403"/>
                    <a:pt x="34" y="1960"/>
                  </a:cubicBezTo>
                  <a:cubicBezTo>
                    <a:pt x="50" y="2485"/>
                    <a:pt x="148" y="3009"/>
                    <a:pt x="345" y="3501"/>
                  </a:cubicBezTo>
                  <a:cubicBezTo>
                    <a:pt x="1181" y="5550"/>
                    <a:pt x="2066" y="7500"/>
                    <a:pt x="1525" y="8943"/>
                  </a:cubicBezTo>
                  <a:cubicBezTo>
                    <a:pt x="1263" y="9697"/>
                    <a:pt x="755" y="10336"/>
                    <a:pt x="83" y="10746"/>
                  </a:cubicBezTo>
                  <a:cubicBezTo>
                    <a:pt x="165" y="10697"/>
                    <a:pt x="1066" y="10287"/>
                    <a:pt x="1607" y="8976"/>
                  </a:cubicBezTo>
                  <a:cubicBezTo>
                    <a:pt x="2214" y="7500"/>
                    <a:pt x="1345" y="5468"/>
                    <a:pt x="509" y="3435"/>
                  </a:cubicBezTo>
                  <a:cubicBezTo>
                    <a:pt x="329" y="2960"/>
                    <a:pt x="230" y="2468"/>
                    <a:pt x="198" y="1944"/>
                  </a:cubicBezTo>
                  <a:cubicBezTo>
                    <a:pt x="165" y="1436"/>
                    <a:pt x="312" y="928"/>
                    <a:pt x="607" y="501"/>
                  </a:cubicBezTo>
                  <a:cubicBezTo>
                    <a:pt x="847" y="231"/>
                    <a:pt x="1164" y="115"/>
                    <a:pt x="1474" y="115"/>
                  </a:cubicBezTo>
                  <a:cubicBezTo>
                    <a:pt x="1993" y="115"/>
                    <a:pt x="2492" y="439"/>
                    <a:pt x="2574" y="911"/>
                  </a:cubicBezTo>
                  <a:cubicBezTo>
                    <a:pt x="2682" y="1436"/>
                    <a:pt x="2267" y="1917"/>
                    <a:pt x="1754" y="1917"/>
                  </a:cubicBezTo>
                  <a:cubicBezTo>
                    <a:pt x="1722" y="1917"/>
                    <a:pt x="1689" y="1915"/>
                    <a:pt x="1656" y="1911"/>
                  </a:cubicBezTo>
                  <a:lnTo>
                    <a:pt x="1640" y="1911"/>
                  </a:lnTo>
                  <a:cubicBezTo>
                    <a:pt x="1624" y="1911"/>
                    <a:pt x="1607" y="1911"/>
                    <a:pt x="1591" y="1895"/>
                  </a:cubicBezTo>
                  <a:cubicBezTo>
                    <a:pt x="1509" y="1878"/>
                    <a:pt x="1443" y="1829"/>
                    <a:pt x="1410" y="1763"/>
                  </a:cubicBezTo>
                  <a:cubicBezTo>
                    <a:pt x="1410" y="1763"/>
                    <a:pt x="1378" y="1698"/>
                    <a:pt x="1410" y="1649"/>
                  </a:cubicBezTo>
                  <a:cubicBezTo>
                    <a:pt x="1443" y="1616"/>
                    <a:pt x="1804" y="1649"/>
                    <a:pt x="1820" y="1321"/>
                  </a:cubicBezTo>
                  <a:cubicBezTo>
                    <a:pt x="1831" y="1069"/>
                    <a:pt x="1627" y="905"/>
                    <a:pt x="1418" y="905"/>
                  </a:cubicBezTo>
                  <a:cubicBezTo>
                    <a:pt x="1301" y="905"/>
                    <a:pt x="1182" y="957"/>
                    <a:pt x="1099" y="1075"/>
                  </a:cubicBezTo>
                  <a:cubicBezTo>
                    <a:pt x="902" y="1337"/>
                    <a:pt x="1165" y="1927"/>
                    <a:pt x="1689" y="1960"/>
                  </a:cubicBezTo>
                  <a:lnTo>
                    <a:pt x="1853" y="1960"/>
                  </a:lnTo>
                  <a:cubicBezTo>
                    <a:pt x="2378" y="1911"/>
                    <a:pt x="2755" y="1419"/>
                    <a:pt x="2656" y="895"/>
                  </a:cubicBezTo>
                  <a:cubicBezTo>
                    <a:pt x="2583" y="375"/>
                    <a:pt x="2036" y="1"/>
                    <a:pt x="145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2" name="Google Shape;4182;p6"/>
            <p:cNvSpPr/>
            <p:nvPr/>
          </p:nvSpPr>
          <p:spPr>
            <a:xfrm>
              <a:off x="869304" y="207109"/>
              <a:ext cx="33" cy="33"/>
            </a:xfrm>
            <a:custGeom>
              <a:avLst/>
              <a:gdLst/>
              <a:ahLst/>
              <a:cxnLst/>
              <a:rect l="l" t="t" r="r" b="b"/>
              <a:pathLst>
                <a:path w="1" h="1" fill="none" extrusionOk="0">
                  <a:moveTo>
                    <a:pt x="1" y="1"/>
                  </a:moveTo>
                  <a:lnTo>
                    <a:pt x="1"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3" name="Google Shape;4183;p6"/>
            <p:cNvSpPr/>
            <p:nvPr/>
          </p:nvSpPr>
          <p:spPr>
            <a:xfrm>
              <a:off x="865029" y="-220410"/>
              <a:ext cx="99055" cy="106594"/>
            </a:xfrm>
            <a:custGeom>
              <a:avLst/>
              <a:gdLst/>
              <a:ahLst/>
              <a:cxnLst/>
              <a:rect l="l" t="t" r="r" b="b"/>
              <a:pathLst>
                <a:path w="3035" h="3266" extrusionOk="0">
                  <a:moveTo>
                    <a:pt x="2317" y="1"/>
                  </a:moveTo>
                  <a:cubicBezTo>
                    <a:pt x="2119" y="1"/>
                    <a:pt x="1866" y="71"/>
                    <a:pt x="1574" y="249"/>
                  </a:cubicBezTo>
                  <a:cubicBezTo>
                    <a:pt x="312" y="1003"/>
                    <a:pt x="1" y="3265"/>
                    <a:pt x="1" y="3265"/>
                  </a:cubicBezTo>
                  <a:cubicBezTo>
                    <a:pt x="1" y="3265"/>
                    <a:pt x="689" y="1183"/>
                    <a:pt x="1951" y="954"/>
                  </a:cubicBezTo>
                  <a:cubicBezTo>
                    <a:pt x="3035" y="778"/>
                    <a:pt x="2976" y="1"/>
                    <a:pt x="231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4" name="Google Shape;4184;p6"/>
            <p:cNvSpPr/>
            <p:nvPr/>
          </p:nvSpPr>
          <p:spPr>
            <a:xfrm>
              <a:off x="992902" y="-228863"/>
              <a:ext cx="169617" cy="147456"/>
            </a:xfrm>
            <a:custGeom>
              <a:avLst/>
              <a:gdLst/>
              <a:ahLst/>
              <a:cxnLst/>
              <a:rect l="l" t="t" r="r" b="b"/>
              <a:pathLst>
                <a:path w="5197" h="4518" extrusionOk="0">
                  <a:moveTo>
                    <a:pt x="3033" y="0"/>
                  </a:moveTo>
                  <a:lnTo>
                    <a:pt x="3033" y="0"/>
                  </a:lnTo>
                  <a:cubicBezTo>
                    <a:pt x="3033" y="0"/>
                    <a:pt x="3344" y="705"/>
                    <a:pt x="3016" y="1770"/>
                  </a:cubicBezTo>
                  <a:cubicBezTo>
                    <a:pt x="2672" y="2852"/>
                    <a:pt x="1836" y="3082"/>
                    <a:pt x="1197" y="3131"/>
                  </a:cubicBezTo>
                  <a:cubicBezTo>
                    <a:pt x="557" y="3180"/>
                    <a:pt x="131" y="3475"/>
                    <a:pt x="0" y="4344"/>
                  </a:cubicBezTo>
                  <a:cubicBezTo>
                    <a:pt x="138" y="4245"/>
                    <a:pt x="306" y="4194"/>
                    <a:pt x="479" y="4194"/>
                  </a:cubicBezTo>
                  <a:cubicBezTo>
                    <a:pt x="593" y="4194"/>
                    <a:pt x="709" y="4216"/>
                    <a:pt x="820" y="4262"/>
                  </a:cubicBezTo>
                  <a:cubicBezTo>
                    <a:pt x="1055" y="4380"/>
                    <a:pt x="1446" y="4517"/>
                    <a:pt x="1840" y="4517"/>
                  </a:cubicBezTo>
                  <a:cubicBezTo>
                    <a:pt x="2159" y="4517"/>
                    <a:pt x="2479" y="4427"/>
                    <a:pt x="2721" y="4163"/>
                  </a:cubicBezTo>
                  <a:cubicBezTo>
                    <a:pt x="3262" y="3573"/>
                    <a:pt x="3164" y="2967"/>
                    <a:pt x="3131" y="2672"/>
                  </a:cubicBezTo>
                  <a:cubicBezTo>
                    <a:pt x="3115" y="2381"/>
                    <a:pt x="3051" y="1852"/>
                    <a:pt x="3331" y="1852"/>
                  </a:cubicBezTo>
                  <a:cubicBezTo>
                    <a:pt x="3335" y="1852"/>
                    <a:pt x="3340" y="1852"/>
                    <a:pt x="3344" y="1852"/>
                  </a:cubicBezTo>
                  <a:cubicBezTo>
                    <a:pt x="3344" y="1852"/>
                    <a:pt x="3347" y="1852"/>
                    <a:pt x="3353" y="1852"/>
                  </a:cubicBezTo>
                  <a:cubicBezTo>
                    <a:pt x="3396" y="1852"/>
                    <a:pt x="3571" y="1877"/>
                    <a:pt x="3557" y="2295"/>
                  </a:cubicBezTo>
                  <a:cubicBezTo>
                    <a:pt x="3557" y="2754"/>
                    <a:pt x="3524" y="3049"/>
                    <a:pt x="4147" y="3229"/>
                  </a:cubicBezTo>
                  <a:cubicBezTo>
                    <a:pt x="4491" y="3327"/>
                    <a:pt x="4803" y="3491"/>
                    <a:pt x="5065" y="3721"/>
                  </a:cubicBezTo>
                  <a:cubicBezTo>
                    <a:pt x="4950" y="3508"/>
                    <a:pt x="4934" y="3262"/>
                    <a:pt x="5000" y="3049"/>
                  </a:cubicBezTo>
                  <a:cubicBezTo>
                    <a:pt x="5114" y="2705"/>
                    <a:pt x="5196" y="2098"/>
                    <a:pt x="4639" y="1705"/>
                  </a:cubicBezTo>
                  <a:cubicBezTo>
                    <a:pt x="4065" y="1311"/>
                    <a:pt x="3524" y="1065"/>
                    <a:pt x="3393" y="672"/>
                  </a:cubicBezTo>
                  <a:cubicBezTo>
                    <a:pt x="3311" y="426"/>
                    <a:pt x="3196" y="197"/>
                    <a:pt x="30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5" name="Google Shape;4185;p6"/>
            <p:cNvSpPr/>
            <p:nvPr/>
          </p:nvSpPr>
          <p:spPr>
            <a:xfrm>
              <a:off x="1094536" y="-129384"/>
              <a:ext cx="41776" cy="64785"/>
            </a:xfrm>
            <a:custGeom>
              <a:avLst/>
              <a:gdLst/>
              <a:ahLst/>
              <a:cxnLst/>
              <a:rect l="l" t="t" r="r" b="b"/>
              <a:pathLst>
                <a:path w="1280" h="1985" extrusionOk="0">
                  <a:moveTo>
                    <a:pt x="328" y="1"/>
                  </a:moveTo>
                  <a:cubicBezTo>
                    <a:pt x="328" y="1"/>
                    <a:pt x="328" y="1"/>
                    <a:pt x="328" y="1"/>
                  </a:cubicBezTo>
                  <a:lnTo>
                    <a:pt x="328" y="1"/>
                  </a:lnTo>
                  <a:cubicBezTo>
                    <a:pt x="328" y="1"/>
                    <a:pt x="328" y="1"/>
                    <a:pt x="328" y="1"/>
                  </a:cubicBezTo>
                  <a:close/>
                  <a:moveTo>
                    <a:pt x="328" y="1"/>
                  </a:moveTo>
                  <a:lnTo>
                    <a:pt x="328" y="1"/>
                  </a:lnTo>
                  <a:cubicBezTo>
                    <a:pt x="345" y="182"/>
                    <a:pt x="328" y="378"/>
                    <a:pt x="279" y="558"/>
                  </a:cubicBezTo>
                  <a:cubicBezTo>
                    <a:pt x="181" y="820"/>
                    <a:pt x="1" y="1230"/>
                    <a:pt x="459" y="1525"/>
                  </a:cubicBezTo>
                  <a:cubicBezTo>
                    <a:pt x="476" y="1525"/>
                    <a:pt x="476" y="1542"/>
                    <a:pt x="492" y="1558"/>
                  </a:cubicBezTo>
                  <a:cubicBezTo>
                    <a:pt x="1017" y="1853"/>
                    <a:pt x="1017" y="1984"/>
                    <a:pt x="1017" y="1984"/>
                  </a:cubicBezTo>
                  <a:cubicBezTo>
                    <a:pt x="1017" y="1984"/>
                    <a:pt x="1050" y="1755"/>
                    <a:pt x="1099" y="1525"/>
                  </a:cubicBezTo>
                  <a:cubicBezTo>
                    <a:pt x="1115" y="1443"/>
                    <a:pt x="1148" y="1361"/>
                    <a:pt x="1164" y="1296"/>
                  </a:cubicBezTo>
                  <a:cubicBezTo>
                    <a:pt x="1279" y="919"/>
                    <a:pt x="1115" y="525"/>
                    <a:pt x="771" y="345"/>
                  </a:cubicBezTo>
                  <a:cubicBezTo>
                    <a:pt x="351" y="96"/>
                    <a:pt x="330" y="10"/>
                    <a:pt x="32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6" name="Google Shape;4186;p6"/>
            <p:cNvSpPr/>
            <p:nvPr/>
          </p:nvSpPr>
          <p:spPr>
            <a:xfrm>
              <a:off x="102160" y="-172857"/>
              <a:ext cx="276603" cy="331858"/>
            </a:xfrm>
            <a:custGeom>
              <a:avLst/>
              <a:gdLst/>
              <a:ahLst/>
              <a:cxnLst/>
              <a:rect l="l" t="t" r="r" b="b"/>
              <a:pathLst>
                <a:path w="8475" h="10168" extrusionOk="0">
                  <a:moveTo>
                    <a:pt x="2192" y="0"/>
                  </a:moveTo>
                  <a:cubicBezTo>
                    <a:pt x="1284" y="0"/>
                    <a:pt x="448" y="458"/>
                    <a:pt x="246" y="1169"/>
                  </a:cubicBezTo>
                  <a:cubicBezTo>
                    <a:pt x="1" y="1775"/>
                    <a:pt x="181" y="2464"/>
                    <a:pt x="705" y="2857"/>
                  </a:cubicBezTo>
                  <a:lnTo>
                    <a:pt x="771" y="2890"/>
                  </a:lnTo>
                  <a:cubicBezTo>
                    <a:pt x="1002" y="3025"/>
                    <a:pt x="1264" y="3095"/>
                    <a:pt x="1527" y="3095"/>
                  </a:cubicBezTo>
                  <a:cubicBezTo>
                    <a:pt x="1805" y="3095"/>
                    <a:pt x="2084" y="3017"/>
                    <a:pt x="2328" y="2857"/>
                  </a:cubicBezTo>
                  <a:cubicBezTo>
                    <a:pt x="2476" y="2759"/>
                    <a:pt x="2607" y="2595"/>
                    <a:pt x="2656" y="2431"/>
                  </a:cubicBezTo>
                  <a:cubicBezTo>
                    <a:pt x="2800" y="2028"/>
                    <a:pt x="2501" y="1637"/>
                    <a:pt x="2115" y="1637"/>
                  </a:cubicBezTo>
                  <a:cubicBezTo>
                    <a:pt x="2062" y="1637"/>
                    <a:pt x="2007" y="1645"/>
                    <a:pt x="1951" y="1661"/>
                  </a:cubicBezTo>
                  <a:cubicBezTo>
                    <a:pt x="1607" y="1726"/>
                    <a:pt x="1427" y="2070"/>
                    <a:pt x="1541" y="2382"/>
                  </a:cubicBezTo>
                  <a:cubicBezTo>
                    <a:pt x="1630" y="2634"/>
                    <a:pt x="1912" y="2663"/>
                    <a:pt x="2037" y="2663"/>
                  </a:cubicBezTo>
                  <a:cubicBezTo>
                    <a:pt x="2075" y="2663"/>
                    <a:pt x="2099" y="2660"/>
                    <a:pt x="2099" y="2660"/>
                  </a:cubicBezTo>
                  <a:lnTo>
                    <a:pt x="2099" y="2660"/>
                  </a:lnTo>
                  <a:cubicBezTo>
                    <a:pt x="2066" y="2742"/>
                    <a:pt x="2000" y="2808"/>
                    <a:pt x="1918" y="2857"/>
                  </a:cubicBezTo>
                  <a:cubicBezTo>
                    <a:pt x="1804" y="2923"/>
                    <a:pt x="1673" y="2956"/>
                    <a:pt x="1541" y="2956"/>
                  </a:cubicBezTo>
                  <a:cubicBezTo>
                    <a:pt x="1410" y="2956"/>
                    <a:pt x="1279" y="2923"/>
                    <a:pt x="1164" y="2857"/>
                  </a:cubicBezTo>
                  <a:cubicBezTo>
                    <a:pt x="1082" y="2824"/>
                    <a:pt x="1000" y="2759"/>
                    <a:pt x="935" y="2710"/>
                  </a:cubicBezTo>
                  <a:cubicBezTo>
                    <a:pt x="509" y="2316"/>
                    <a:pt x="410" y="1087"/>
                    <a:pt x="1132" y="513"/>
                  </a:cubicBezTo>
                  <a:cubicBezTo>
                    <a:pt x="1456" y="263"/>
                    <a:pt x="1847" y="131"/>
                    <a:pt x="2244" y="131"/>
                  </a:cubicBezTo>
                  <a:cubicBezTo>
                    <a:pt x="2288" y="131"/>
                    <a:pt x="2333" y="133"/>
                    <a:pt x="2377" y="136"/>
                  </a:cubicBezTo>
                  <a:cubicBezTo>
                    <a:pt x="2508" y="136"/>
                    <a:pt x="2640" y="169"/>
                    <a:pt x="2771" y="202"/>
                  </a:cubicBezTo>
                  <a:cubicBezTo>
                    <a:pt x="3853" y="448"/>
                    <a:pt x="4574" y="1628"/>
                    <a:pt x="4820" y="2841"/>
                  </a:cubicBezTo>
                  <a:cubicBezTo>
                    <a:pt x="4820" y="2841"/>
                    <a:pt x="4820" y="2857"/>
                    <a:pt x="4820" y="2857"/>
                  </a:cubicBezTo>
                  <a:cubicBezTo>
                    <a:pt x="5049" y="4103"/>
                    <a:pt x="4820" y="5349"/>
                    <a:pt x="4885" y="6463"/>
                  </a:cubicBezTo>
                  <a:cubicBezTo>
                    <a:pt x="4836" y="7496"/>
                    <a:pt x="5229" y="8479"/>
                    <a:pt x="5983" y="9184"/>
                  </a:cubicBezTo>
                  <a:cubicBezTo>
                    <a:pt x="6672" y="9791"/>
                    <a:pt x="7557" y="10135"/>
                    <a:pt x="8475" y="10168"/>
                  </a:cubicBezTo>
                  <a:cubicBezTo>
                    <a:pt x="7557" y="10102"/>
                    <a:pt x="6705" y="9741"/>
                    <a:pt x="6033" y="9119"/>
                  </a:cubicBezTo>
                  <a:cubicBezTo>
                    <a:pt x="5328" y="8430"/>
                    <a:pt x="4967" y="7463"/>
                    <a:pt x="5016" y="6480"/>
                  </a:cubicBezTo>
                  <a:cubicBezTo>
                    <a:pt x="4967" y="5381"/>
                    <a:pt x="5213" y="4152"/>
                    <a:pt x="4984" y="2857"/>
                  </a:cubicBezTo>
                  <a:lnTo>
                    <a:pt x="4984" y="2841"/>
                  </a:lnTo>
                  <a:cubicBezTo>
                    <a:pt x="4754" y="1579"/>
                    <a:pt x="3984" y="333"/>
                    <a:pt x="2804" y="71"/>
                  </a:cubicBezTo>
                  <a:cubicBezTo>
                    <a:pt x="2600" y="23"/>
                    <a:pt x="2395" y="0"/>
                    <a:pt x="219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7" name="Google Shape;4187;p6"/>
            <p:cNvSpPr/>
            <p:nvPr/>
          </p:nvSpPr>
          <p:spPr>
            <a:xfrm>
              <a:off x="164236" y="-126610"/>
              <a:ext cx="75980" cy="68800"/>
            </a:xfrm>
            <a:custGeom>
              <a:avLst/>
              <a:gdLst/>
              <a:ahLst/>
              <a:cxnLst/>
              <a:rect l="l" t="t" r="r" b="b"/>
              <a:pathLst>
                <a:path w="2328" h="2108" extrusionOk="0">
                  <a:moveTo>
                    <a:pt x="1799" y="1"/>
                  </a:moveTo>
                  <a:cubicBezTo>
                    <a:pt x="1325" y="1"/>
                    <a:pt x="1019" y="401"/>
                    <a:pt x="934" y="1096"/>
                  </a:cubicBezTo>
                  <a:cubicBezTo>
                    <a:pt x="918" y="1211"/>
                    <a:pt x="885" y="1325"/>
                    <a:pt x="820" y="1440"/>
                  </a:cubicBezTo>
                  <a:cubicBezTo>
                    <a:pt x="619" y="1766"/>
                    <a:pt x="246" y="1804"/>
                    <a:pt x="81" y="1804"/>
                  </a:cubicBezTo>
                  <a:cubicBezTo>
                    <a:pt x="31" y="1804"/>
                    <a:pt x="0" y="1801"/>
                    <a:pt x="0" y="1801"/>
                  </a:cubicBezTo>
                  <a:lnTo>
                    <a:pt x="0" y="1801"/>
                  </a:lnTo>
                  <a:cubicBezTo>
                    <a:pt x="131" y="1856"/>
                    <a:pt x="709" y="2108"/>
                    <a:pt x="1245" y="2108"/>
                  </a:cubicBezTo>
                  <a:cubicBezTo>
                    <a:pt x="1510" y="2108"/>
                    <a:pt x="1766" y="2046"/>
                    <a:pt x="1951" y="1866"/>
                  </a:cubicBezTo>
                  <a:cubicBezTo>
                    <a:pt x="2065" y="1752"/>
                    <a:pt x="2164" y="1604"/>
                    <a:pt x="2213" y="1440"/>
                  </a:cubicBezTo>
                  <a:cubicBezTo>
                    <a:pt x="2328" y="998"/>
                    <a:pt x="2082" y="555"/>
                    <a:pt x="1967" y="391"/>
                  </a:cubicBezTo>
                  <a:cubicBezTo>
                    <a:pt x="1869" y="276"/>
                    <a:pt x="1901" y="96"/>
                    <a:pt x="2033" y="31"/>
                  </a:cubicBezTo>
                  <a:cubicBezTo>
                    <a:pt x="1951" y="11"/>
                    <a:pt x="1873" y="1"/>
                    <a:pt x="179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8" name="Google Shape;4188;p6"/>
            <p:cNvSpPr/>
            <p:nvPr/>
          </p:nvSpPr>
          <p:spPr>
            <a:xfrm>
              <a:off x="32087" y="-172270"/>
              <a:ext cx="97390" cy="63708"/>
            </a:xfrm>
            <a:custGeom>
              <a:avLst/>
              <a:gdLst/>
              <a:ahLst/>
              <a:cxnLst/>
              <a:rect l="l" t="t" r="r" b="b"/>
              <a:pathLst>
                <a:path w="2984" h="1952" extrusionOk="0">
                  <a:moveTo>
                    <a:pt x="2064" y="0"/>
                  </a:moveTo>
                  <a:cubicBezTo>
                    <a:pt x="349" y="0"/>
                    <a:pt x="312" y="1096"/>
                    <a:pt x="312" y="1380"/>
                  </a:cubicBezTo>
                  <a:cubicBezTo>
                    <a:pt x="312" y="1561"/>
                    <a:pt x="181" y="1741"/>
                    <a:pt x="0" y="1790"/>
                  </a:cubicBezTo>
                  <a:cubicBezTo>
                    <a:pt x="272" y="1903"/>
                    <a:pt x="509" y="1951"/>
                    <a:pt x="717" y="1951"/>
                  </a:cubicBezTo>
                  <a:cubicBezTo>
                    <a:pt x="1476" y="1951"/>
                    <a:pt x="1843" y="1308"/>
                    <a:pt x="2049" y="807"/>
                  </a:cubicBezTo>
                  <a:cubicBezTo>
                    <a:pt x="2213" y="413"/>
                    <a:pt x="2557" y="151"/>
                    <a:pt x="2984" y="85"/>
                  </a:cubicBezTo>
                  <a:cubicBezTo>
                    <a:pt x="2633" y="26"/>
                    <a:pt x="2329" y="0"/>
                    <a:pt x="206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9" name="Google Shape;4189;p6"/>
            <p:cNvSpPr/>
            <p:nvPr/>
          </p:nvSpPr>
          <p:spPr>
            <a:xfrm>
              <a:off x="-5381" y="-172922"/>
              <a:ext cx="47651" cy="37011"/>
            </a:xfrm>
            <a:custGeom>
              <a:avLst/>
              <a:gdLst/>
              <a:ahLst/>
              <a:cxnLst/>
              <a:rect l="l" t="t" r="r" b="b"/>
              <a:pathLst>
                <a:path w="1460" h="1134" extrusionOk="0">
                  <a:moveTo>
                    <a:pt x="501" y="0"/>
                  </a:moveTo>
                  <a:cubicBezTo>
                    <a:pt x="449" y="0"/>
                    <a:pt x="396" y="13"/>
                    <a:pt x="345" y="40"/>
                  </a:cubicBezTo>
                  <a:cubicBezTo>
                    <a:pt x="116" y="138"/>
                    <a:pt x="1" y="417"/>
                    <a:pt x="99" y="663"/>
                  </a:cubicBezTo>
                  <a:cubicBezTo>
                    <a:pt x="198" y="876"/>
                    <a:pt x="362" y="1023"/>
                    <a:pt x="575" y="1089"/>
                  </a:cubicBezTo>
                  <a:cubicBezTo>
                    <a:pt x="659" y="1119"/>
                    <a:pt x="743" y="1134"/>
                    <a:pt x="826" y="1134"/>
                  </a:cubicBezTo>
                  <a:cubicBezTo>
                    <a:pt x="968" y="1134"/>
                    <a:pt x="1106" y="1090"/>
                    <a:pt x="1230" y="1007"/>
                  </a:cubicBezTo>
                  <a:cubicBezTo>
                    <a:pt x="1378" y="876"/>
                    <a:pt x="1460" y="696"/>
                    <a:pt x="1460" y="515"/>
                  </a:cubicBezTo>
                  <a:lnTo>
                    <a:pt x="1460" y="515"/>
                  </a:lnTo>
                  <a:cubicBezTo>
                    <a:pt x="1460" y="515"/>
                    <a:pt x="1152" y="896"/>
                    <a:pt x="786" y="896"/>
                  </a:cubicBezTo>
                  <a:cubicBezTo>
                    <a:pt x="765" y="896"/>
                    <a:pt x="744" y="895"/>
                    <a:pt x="722" y="892"/>
                  </a:cubicBezTo>
                  <a:cubicBezTo>
                    <a:pt x="148" y="843"/>
                    <a:pt x="67" y="269"/>
                    <a:pt x="345" y="105"/>
                  </a:cubicBezTo>
                  <a:cubicBezTo>
                    <a:pt x="390" y="79"/>
                    <a:pt x="437" y="67"/>
                    <a:pt x="482" y="67"/>
                  </a:cubicBezTo>
                  <a:cubicBezTo>
                    <a:pt x="603" y="67"/>
                    <a:pt x="710" y="154"/>
                    <a:pt x="722" y="286"/>
                  </a:cubicBezTo>
                  <a:cubicBezTo>
                    <a:pt x="744" y="397"/>
                    <a:pt x="653" y="463"/>
                    <a:pt x="603" y="463"/>
                  </a:cubicBezTo>
                  <a:cubicBezTo>
                    <a:pt x="579" y="463"/>
                    <a:pt x="564" y="448"/>
                    <a:pt x="575" y="417"/>
                  </a:cubicBezTo>
                  <a:cubicBezTo>
                    <a:pt x="587" y="330"/>
                    <a:pt x="553" y="262"/>
                    <a:pt x="479" y="262"/>
                  </a:cubicBezTo>
                  <a:cubicBezTo>
                    <a:pt x="455" y="262"/>
                    <a:pt x="427" y="270"/>
                    <a:pt x="394" y="286"/>
                  </a:cubicBezTo>
                  <a:cubicBezTo>
                    <a:pt x="280" y="351"/>
                    <a:pt x="394" y="532"/>
                    <a:pt x="394" y="532"/>
                  </a:cubicBezTo>
                  <a:cubicBezTo>
                    <a:pt x="447" y="575"/>
                    <a:pt x="507" y="594"/>
                    <a:pt x="565" y="594"/>
                  </a:cubicBezTo>
                  <a:cubicBezTo>
                    <a:pt x="706" y="594"/>
                    <a:pt x="837" y="481"/>
                    <a:pt x="837" y="319"/>
                  </a:cubicBezTo>
                  <a:cubicBezTo>
                    <a:pt x="824" y="131"/>
                    <a:pt x="668" y="0"/>
                    <a:pt x="50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0" name="Google Shape;4190;p6"/>
            <p:cNvSpPr/>
            <p:nvPr/>
          </p:nvSpPr>
          <p:spPr>
            <a:xfrm>
              <a:off x="763395" y="-126153"/>
              <a:ext cx="39622" cy="110772"/>
            </a:xfrm>
            <a:custGeom>
              <a:avLst/>
              <a:gdLst/>
              <a:ahLst/>
              <a:cxnLst/>
              <a:rect l="l" t="t" r="r" b="b"/>
              <a:pathLst>
                <a:path w="1214" h="3394" extrusionOk="0">
                  <a:moveTo>
                    <a:pt x="607" y="0"/>
                  </a:moveTo>
                  <a:lnTo>
                    <a:pt x="574" y="344"/>
                  </a:lnTo>
                  <a:cubicBezTo>
                    <a:pt x="541" y="607"/>
                    <a:pt x="443" y="869"/>
                    <a:pt x="295" y="1098"/>
                  </a:cubicBezTo>
                  <a:cubicBezTo>
                    <a:pt x="230" y="1197"/>
                    <a:pt x="164" y="1311"/>
                    <a:pt x="115" y="1426"/>
                  </a:cubicBezTo>
                  <a:cubicBezTo>
                    <a:pt x="0" y="1672"/>
                    <a:pt x="49" y="1967"/>
                    <a:pt x="230" y="2164"/>
                  </a:cubicBezTo>
                  <a:cubicBezTo>
                    <a:pt x="426" y="2426"/>
                    <a:pt x="541" y="2737"/>
                    <a:pt x="574" y="3065"/>
                  </a:cubicBezTo>
                  <a:cubicBezTo>
                    <a:pt x="590" y="3147"/>
                    <a:pt x="607" y="3393"/>
                    <a:pt x="607" y="3393"/>
                  </a:cubicBezTo>
                  <a:cubicBezTo>
                    <a:pt x="623" y="3393"/>
                    <a:pt x="623" y="3131"/>
                    <a:pt x="640" y="3065"/>
                  </a:cubicBezTo>
                  <a:cubicBezTo>
                    <a:pt x="689" y="2737"/>
                    <a:pt x="803" y="2426"/>
                    <a:pt x="984" y="2164"/>
                  </a:cubicBezTo>
                  <a:cubicBezTo>
                    <a:pt x="1180" y="1967"/>
                    <a:pt x="1213" y="1672"/>
                    <a:pt x="1115" y="1426"/>
                  </a:cubicBezTo>
                  <a:cubicBezTo>
                    <a:pt x="1066" y="1311"/>
                    <a:pt x="1000" y="1197"/>
                    <a:pt x="935" y="1098"/>
                  </a:cubicBezTo>
                  <a:cubicBezTo>
                    <a:pt x="771" y="869"/>
                    <a:pt x="689" y="607"/>
                    <a:pt x="656" y="344"/>
                  </a:cubicBezTo>
                  <a:lnTo>
                    <a:pt x="607"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1" name="Google Shape;4191;p6"/>
            <p:cNvSpPr/>
            <p:nvPr/>
          </p:nvSpPr>
          <p:spPr>
            <a:xfrm>
              <a:off x="602852" y="-220410"/>
              <a:ext cx="99055" cy="106594"/>
            </a:xfrm>
            <a:custGeom>
              <a:avLst/>
              <a:gdLst/>
              <a:ahLst/>
              <a:cxnLst/>
              <a:rect l="l" t="t" r="r" b="b"/>
              <a:pathLst>
                <a:path w="3035" h="3266" extrusionOk="0">
                  <a:moveTo>
                    <a:pt x="718" y="1"/>
                  </a:moveTo>
                  <a:cubicBezTo>
                    <a:pt x="59" y="1"/>
                    <a:pt x="0" y="778"/>
                    <a:pt x="1084" y="954"/>
                  </a:cubicBezTo>
                  <a:cubicBezTo>
                    <a:pt x="2346" y="1167"/>
                    <a:pt x="3034" y="3265"/>
                    <a:pt x="3034" y="3265"/>
                  </a:cubicBezTo>
                  <a:cubicBezTo>
                    <a:pt x="3034" y="3265"/>
                    <a:pt x="2723" y="1003"/>
                    <a:pt x="1461" y="249"/>
                  </a:cubicBezTo>
                  <a:cubicBezTo>
                    <a:pt x="1169" y="71"/>
                    <a:pt x="916" y="1"/>
                    <a:pt x="71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2" name="Google Shape;4192;p6"/>
            <p:cNvSpPr/>
            <p:nvPr/>
          </p:nvSpPr>
          <p:spPr>
            <a:xfrm>
              <a:off x="403893" y="-228863"/>
              <a:ext cx="169617" cy="147456"/>
            </a:xfrm>
            <a:custGeom>
              <a:avLst/>
              <a:gdLst/>
              <a:ahLst/>
              <a:cxnLst/>
              <a:rect l="l" t="t" r="r" b="b"/>
              <a:pathLst>
                <a:path w="5197" h="4518" extrusionOk="0">
                  <a:moveTo>
                    <a:pt x="2164" y="0"/>
                  </a:moveTo>
                  <a:lnTo>
                    <a:pt x="2164" y="0"/>
                  </a:lnTo>
                  <a:cubicBezTo>
                    <a:pt x="2016" y="197"/>
                    <a:pt x="1885" y="426"/>
                    <a:pt x="1803" y="672"/>
                  </a:cubicBezTo>
                  <a:cubicBezTo>
                    <a:pt x="1672" y="1082"/>
                    <a:pt x="1131" y="1311"/>
                    <a:pt x="558" y="1705"/>
                  </a:cubicBezTo>
                  <a:cubicBezTo>
                    <a:pt x="0" y="2082"/>
                    <a:pt x="82" y="2705"/>
                    <a:pt x="197" y="3032"/>
                  </a:cubicBezTo>
                  <a:cubicBezTo>
                    <a:pt x="263" y="3262"/>
                    <a:pt x="246" y="3524"/>
                    <a:pt x="131" y="3737"/>
                  </a:cubicBezTo>
                  <a:cubicBezTo>
                    <a:pt x="394" y="3491"/>
                    <a:pt x="705" y="3327"/>
                    <a:pt x="1049" y="3245"/>
                  </a:cubicBezTo>
                  <a:cubicBezTo>
                    <a:pt x="1672" y="3049"/>
                    <a:pt x="1639" y="2754"/>
                    <a:pt x="1639" y="2295"/>
                  </a:cubicBezTo>
                  <a:cubicBezTo>
                    <a:pt x="1625" y="1877"/>
                    <a:pt x="1801" y="1852"/>
                    <a:pt x="1843" y="1852"/>
                  </a:cubicBezTo>
                  <a:cubicBezTo>
                    <a:pt x="1849" y="1852"/>
                    <a:pt x="1853" y="1852"/>
                    <a:pt x="1853" y="1852"/>
                  </a:cubicBezTo>
                  <a:cubicBezTo>
                    <a:pt x="1857" y="1852"/>
                    <a:pt x="1861" y="1852"/>
                    <a:pt x="1865" y="1852"/>
                  </a:cubicBezTo>
                  <a:cubicBezTo>
                    <a:pt x="2146" y="1852"/>
                    <a:pt x="2082" y="2381"/>
                    <a:pt x="2066" y="2672"/>
                  </a:cubicBezTo>
                  <a:cubicBezTo>
                    <a:pt x="2033" y="2983"/>
                    <a:pt x="1935" y="3590"/>
                    <a:pt x="2475" y="4163"/>
                  </a:cubicBezTo>
                  <a:cubicBezTo>
                    <a:pt x="2717" y="4427"/>
                    <a:pt x="3038" y="4517"/>
                    <a:pt x="3356" y="4517"/>
                  </a:cubicBezTo>
                  <a:cubicBezTo>
                    <a:pt x="3750" y="4517"/>
                    <a:pt x="4141" y="4380"/>
                    <a:pt x="4377" y="4262"/>
                  </a:cubicBezTo>
                  <a:cubicBezTo>
                    <a:pt x="4488" y="4216"/>
                    <a:pt x="4601" y="4194"/>
                    <a:pt x="4713" y="4194"/>
                  </a:cubicBezTo>
                  <a:cubicBezTo>
                    <a:pt x="4882" y="4194"/>
                    <a:pt x="5048" y="4245"/>
                    <a:pt x="5196" y="4344"/>
                  </a:cubicBezTo>
                  <a:cubicBezTo>
                    <a:pt x="5065" y="3475"/>
                    <a:pt x="4623" y="3196"/>
                    <a:pt x="4000" y="3131"/>
                  </a:cubicBezTo>
                  <a:cubicBezTo>
                    <a:pt x="3361" y="3065"/>
                    <a:pt x="2508" y="2852"/>
                    <a:pt x="2180" y="1770"/>
                  </a:cubicBezTo>
                  <a:cubicBezTo>
                    <a:pt x="1836" y="705"/>
                    <a:pt x="2164" y="0"/>
                    <a:pt x="216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3" name="Google Shape;4193;p6"/>
            <p:cNvSpPr/>
            <p:nvPr/>
          </p:nvSpPr>
          <p:spPr>
            <a:xfrm>
              <a:off x="430624" y="-129384"/>
              <a:ext cx="41254" cy="64785"/>
            </a:xfrm>
            <a:custGeom>
              <a:avLst/>
              <a:gdLst/>
              <a:ahLst/>
              <a:cxnLst/>
              <a:rect l="l" t="t" r="r" b="b"/>
              <a:pathLst>
                <a:path w="1264" h="1985" extrusionOk="0">
                  <a:moveTo>
                    <a:pt x="952" y="1"/>
                  </a:moveTo>
                  <a:cubicBezTo>
                    <a:pt x="952" y="1"/>
                    <a:pt x="935" y="83"/>
                    <a:pt x="509" y="345"/>
                  </a:cubicBezTo>
                  <a:cubicBezTo>
                    <a:pt x="165" y="525"/>
                    <a:pt x="1" y="919"/>
                    <a:pt x="116" y="1296"/>
                  </a:cubicBezTo>
                  <a:cubicBezTo>
                    <a:pt x="132" y="1361"/>
                    <a:pt x="148" y="1443"/>
                    <a:pt x="165" y="1525"/>
                  </a:cubicBezTo>
                  <a:cubicBezTo>
                    <a:pt x="214" y="1755"/>
                    <a:pt x="247" y="1984"/>
                    <a:pt x="247" y="1984"/>
                  </a:cubicBezTo>
                  <a:cubicBezTo>
                    <a:pt x="247" y="1984"/>
                    <a:pt x="247" y="1853"/>
                    <a:pt x="771" y="1558"/>
                  </a:cubicBezTo>
                  <a:cubicBezTo>
                    <a:pt x="788" y="1558"/>
                    <a:pt x="804" y="1525"/>
                    <a:pt x="820" y="1525"/>
                  </a:cubicBezTo>
                  <a:cubicBezTo>
                    <a:pt x="1263" y="1230"/>
                    <a:pt x="1083" y="820"/>
                    <a:pt x="1001" y="558"/>
                  </a:cubicBezTo>
                  <a:cubicBezTo>
                    <a:pt x="952" y="378"/>
                    <a:pt x="935" y="181"/>
                    <a:pt x="95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4" name="Google Shape;4194;p6"/>
            <p:cNvSpPr/>
            <p:nvPr/>
          </p:nvSpPr>
          <p:spPr>
            <a:xfrm>
              <a:off x="835622" y="583811"/>
              <a:ext cx="47618" cy="36880"/>
            </a:xfrm>
            <a:custGeom>
              <a:avLst/>
              <a:gdLst/>
              <a:ahLst/>
              <a:cxnLst/>
              <a:rect l="l" t="t" r="r" b="b"/>
              <a:pathLst>
                <a:path w="1459" h="1130" extrusionOk="0">
                  <a:moveTo>
                    <a:pt x="483" y="0"/>
                  </a:moveTo>
                  <a:cubicBezTo>
                    <a:pt x="437" y="0"/>
                    <a:pt x="390" y="10"/>
                    <a:pt x="344" y="31"/>
                  </a:cubicBezTo>
                  <a:cubicBezTo>
                    <a:pt x="98" y="146"/>
                    <a:pt x="0" y="424"/>
                    <a:pt x="98" y="654"/>
                  </a:cubicBezTo>
                  <a:cubicBezTo>
                    <a:pt x="180" y="867"/>
                    <a:pt x="361" y="1015"/>
                    <a:pt x="574" y="1080"/>
                  </a:cubicBezTo>
                  <a:cubicBezTo>
                    <a:pt x="657" y="1112"/>
                    <a:pt x="746" y="1129"/>
                    <a:pt x="834" y="1129"/>
                  </a:cubicBezTo>
                  <a:cubicBezTo>
                    <a:pt x="972" y="1129"/>
                    <a:pt x="1110" y="1088"/>
                    <a:pt x="1229" y="998"/>
                  </a:cubicBezTo>
                  <a:cubicBezTo>
                    <a:pt x="1377" y="883"/>
                    <a:pt x="1459" y="703"/>
                    <a:pt x="1443" y="506"/>
                  </a:cubicBezTo>
                  <a:lnTo>
                    <a:pt x="1443" y="506"/>
                  </a:lnTo>
                  <a:cubicBezTo>
                    <a:pt x="1443" y="506"/>
                    <a:pt x="1123" y="902"/>
                    <a:pt x="763" y="902"/>
                  </a:cubicBezTo>
                  <a:cubicBezTo>
                    <a:pt x="749" y="902"/>
                    <a:pt x="735" y="901"/>
                    <a:pt x="721" y="900"/>
                  </a:cubicBezTo>
                  <a:cubicBezTo>
                    <a:pt x="148" y="851"/>
                    <a:pt x="66" y="261"/>
                    <a:pt x="344" y="113"/>
                  </a:cubicBezTo>
                  <a:cubicBezTo>
                    <a:pt x="387" y="84"/>
                    <a:pt x="436" y="71"/>
                    <a:pt x="484" y="71"/>
                  </a:cubicBezTo>
                  <a:cubicBezTo>
                    <a:pt x="600" y="71"/>
                    <a:pt x="710" y="149"/>
                    <a:pt x="721" y="277"/>
                  </a:cubicBezTo>
                  <a:cubicBezTo>
                    <a:pt x="732" y="388"/>
                    <a:pt x="645" y="454"/>
                    <a:pt x="593" y="454"/>
                  </a:cubicBezTo>
                  <a:cubicBezTo>
                    <a:pt x="569" y="454"/>
                    <a:pt x="552" y="440"/>
                    <a:pt x="557" y="408"/>
                  </a:cubicBezTo>
                  <a:cubicBezTo>
                    <a:pt x="582" y="334"/>
                    <a:pt x="542" y="270"/>
                    <a:pt x="472" y="270"/>
                  </a:cubicBezTo>
                  <a:cubicBezTo>
                    <a:pt x="449" y="270"/>
                    <a:pt x="422" y="277"/>
                    <a:pt x="394" y="293"/>
                  </a:cubicBezTo>
                  <a:cubicBezTo>
                    <a:pt x="262" y="359"/>
                    <a:pt x="394" y="523"/>
                    <a:pt x="394" y="523"/>
                  </a:cubicBezTo>
                  <a:cubicBezTo>
                    <a:pt x="442" y="566"/>
                    <a:pt x="499" y="586"/>
                    <a:pt x="555" y="586"/>
                  </a:cubicBezTo>
                  <a:cubicBezTo>
                    <a:pt x="690" y="586"/>
                    <a:pt x="820" y="476"/>
                    <a:pt x="820" y="326"/>
                  </a:cubicBezTo>
                  <a:cubicBezTo>
                    <a:pt x="807" y="133"/>
                    <a:pt x="652" y="0"/>
                    <a:pt x="4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5" name="Google Shape;4195;p6"/>
            <p:cNvSpPr/>
            <p:nvPr/>
          </p:nvSpPr>
          <p:spPr>
            <a:xfrm>
              <a:off x="-57797" y="1022132"/>
              <a:ext cx="295892" cy="206171"/>
            </a:xfrm>
            <a:custGeom>
              <a:avLst/>
              <a:gdLst/>
              <a:ahLst/>
              <a:cxnLst/>
              <a:rect l="l" t="t" r="r" b="b"/>
              <a:pathLst>
                <a:path w="9066" h="6317" extrusionOk="0">
                  <a:moveTo>
                    <a:pt x="7060" y="1"/>
                  </a:moveTo>
                  <a:cubicBezTo>
                    <a:pt x="6605" y="1"/>
                    <a:pt x="6174" y="163"/>
                    <a:pt x="5901" y="501"/>
                  </a:cubicBezTo>
                  <a:cubicBezTo>
                    <a:pt x="5508" y="911"/>
                    <a:pt x="5475" y="1534"/>
                    <a:pt x="5803" y="2009"/>
                  </a:cubicBezTo>
                  <a:cubicBezTo>
                    <a:pt x="5885" y="2140"/>
                    <a:pt x="6016" y="2255"/>
                    <a:pt x="6164" y="2320"/>
                  </a:cubicBezTo>
                  <a:lnTo>
                    <a:pt x="6197" y="2320"/>
                  </a:lnTo>
                  <a:lnTo>
                    <a:pt x="6278" y="2353"/>
                  </a:lnTo>
                  <a:lnTo>
                    <a:pt x="6377" y="2369"/>
                  </a:lnTo>
                  <a:cubicBezTo>
                    <a:pt x="6449" y="2391"/>
                    <a:pt x="6523" y="2401"/>
                    <a:pt x="6596" y="2401"/>
                  </a:cubicBezTo>
                  <a:cubicBezTo>
                    <a:pt x="6803" y="2401"/>
                    <a:pt x="7006" y="2318"/>
                    <a:pt x="7164" y="2173"/>
                  </a:cubicBezTo>
                  <a:cubicBezTo>
                    <a:pt x="7554" y="1752"/>
                    <a:pt x="7284" y="1208"/>
                    <a:pt x="6946" y="1208"/>
                  </a:cubicBezTo>
                  <a:cubicBezTo>
                    <a:pt x="6915" y="1208"/>
                    <a:pt x="6884" y="1212"/>
                    <a:pt x="6852" y="1222"/>
                  </a:cubicBezTo>
                  <a:cubicBezTo>
                    <a:pt x="6541" y="1320"/>
                    <a:pt x="6459" y="1714"/>
                    <a:pt x="6705" y="1845"/>
                  </a:cubicBezTo>
                  <a:cubicBezTo>
                    <a:pt x="6759" y="1875"/>
                    <a:pt x="6817" y="1890"/>
                    <a:pt x="6875" y="1890"/>
                  </a:cubicBezTo>
                  <a:cubicBezTo>
                    <a:pt x="6976" y="1890"/>
                    <a:pt x="7075" y="1846"/>
                    <a:pt x="7147" y="1763"/>
                  </a:cubicBezTo>
                  <a:lnTo>
                    <a:pt x="7147" y="1763"/>
                  </a:lnTo>
                  <a:cubicBezTo>
                    <a:pt x="7180" y="1911"/>
                    <a:pt x="7131" y="2074"/>
                    <a:pt x="7000" y="2156"/>
                  </a:cubicBezTo>
                  <a:cubicBezTo>
                    <a:pt x="6860" y="2261"/>
                    <a:pt x="6688" y="2316"/>
                    <a:pt x="6512" y="2316"/>
                  </a:cubicBezTo>
                  <a:cubicBezTo>
                    <a:pt x="6440" y="2316"/>
                    <a:pt x="6367" y="2307"/>
                    <a:pt x="6295" y="2288"/>
                  </a:cubicBezTo>
                  <a:cubicBezTo>
                    <a:pt x="6213" y="2271"/>
                    <a:pt x="6115" y="2222"/>
                    <a:pt x="6049" y="2173"/>
                  </a:cubicBezTo>
                  <a:cubicBezTo>
                    <a:pt x="5541" y="1763"/>
                    <a:pt x="5492" y="1009"/>
                    <a:pt x="5951" y="550"/>
                  </a:cubicBezTo>
                  <a:cubicBezTo>
                    <a:pt x="6204" y="249"/>
                    <a:pt x="6595" y="106"/>
                    <a:pt x="7010" y="106"/>
                  </a:cubicBezTo>
                  <a:cubicBezTo>
                    <a:pt x="7884" y="106"/>
                    <a:pt x="8862" y="739"/>
                    <a:pt x="8885" y="1861"/>
                  </a:cubicBezTo>
                  <a:cubicBezTo>
                    <a:pt x="8901" y="2665"/>
                    <a:pt x="8459" y="3419"/>
                    <a:pt x="7754" y="3796"/>
                  </a:cubicBezTo>
                  <a:lnTo>
                    <a:pt x="7688" y="3812"/>
                  </a:lnTo>
                  <a:cubicBezTo>
                    <a:pt x="7606" y="3845"/>
                    <a:pt x="7508" y="3877"/>
                    <a:pt x="7426" y="3894"/>
                  </a:cubicBezTo>
                  <a:cubicBezTo>
                    <a:pt x="7194" y="3949"/>
                    <a:pt x="6963" y="3973"/>
                    <a:pt x="6733" y="3973"/>
                  </a:cubicBezTo>
                  <a:cubicBezTo>
                    <a:pt x="5150" y="3973"/>
                    <a:pt x="3620" y="2834"/>
                    <a:pt x="2282" y="2834"/>
                  </a:cubicBezTo>
                  <a:cubicBezTo>
                    <a:pt x="2137" y="2834"/>
                    <a:pt x="1994" y="2848"/>
                    <a:pt x="1853" y="2878"/>
                  </a:cubicBezTo>
                  <a:cubicBezTo>
                    <a:pt x="591" y="3156"/>
                    <a:pt x="230" y="4041"/>
                    <a:pt x="132" y="4582"/>
                  </a:cubicBezTo>
                  <a:cubicBezTo>
                    <a:pt x="1" y="5140"/>
                    <a:pt x="99" y="5730"/>
                    <a:pt x="542" y="6074"/>
                  </a:cubicBezTo>
                  <a:cubicBezTo>
                    <a:pt x="764" y="6241"/>
                    <a:pt x="1031" y="6317"/>
                    <a:pt x="1292" y="6317"/>
                  </a:cubicBezTo>
                  <a:cubicBezTo>
                    <a:pt x="1723" y="6317"/>
                    <a:pt x="2138" y="6110"/>
                    <a:pt x="2312" y="5762"/>
                  </a:cubicBezTo>
                  <a:cubicBezTo>
                    <a:pt x="2640" y="5222"/>
                    <a:pt x="2345" y="4517"/>
                    <a:pt x="1853" y="4402"/>
                  </a:cubicBezTo>
                  <a:cubicBezTo>
                    <a:pt x="1753" y="4358"/>
                    <a:pt x="1650" y="4337"/>
                    <a:pt x="1549" y="4337"/>
                  </a:cubicBezTo>
                  <a:cubicBezTo>
                    <a:pt x="1238" y="4337"/>
                    <a:pt x="948" y="4535"/>
                    <a:pt x="837" y="4845"/>
                  </a:cubicBezTo>
                  <a:cubicBezTo>
                    <a:pt x="787" y="4959"/>
                    <a:pt x="787" y="5090"/>
                    <a:pt x="804" y="5222"/>
                  </a:cubicBezTo>
                  <a:lnTo>
                    <a:pt x="804" y="5238"/>
                  </a:lnTo>
                  <a:cubicBezTo>
                    <a:pt x="820" y="5254"/>
                    <a:pt x="820" y="5254"/>
                    <a:pt x="820" y="5271"/>
                  </a:cubicBezTo>
                  <a:cubicBezTo>
                    <a:pt x="820" y="5287"/>
                    <a:pt x="820" y="5287"/>
                    <a:pt x="820" y="5304"/>
                  </a:cubicBezTo>
                  <a:cubicBezTo>
                    <a:pt x="894" y="5525"/>
                    <a:pt x="1106" y="5663"/>
                    <a:pt x="1325" y="5663"/>
                  </a:cubicBezTo>
                  <a:cubicBezTo>
                    <a:pt x="1398" y="5663"/>
                    <a:pt x="1472" y="5648"/>
                    <a:pt x="1541" y="5615"/>
                  </a:cubicBezTo>
                  <a:cubicBezTo>
                    <a:pt x="1888" y="5473"/>
                    <a:pt x="1781" y="4924"/>
                    <a:pt x="1438" y="4924"/>
                  </a:cubicBezTo>
                  <a:cubicBezTo>
                    <a:pt x="1423" y="4924"/>
                    <a:pt x="1409" y="4925"/>
                    <a:pt x="1394" y="4927"/>
                  </a:cubicBezTo>
                  <a:cubicBezTo>
                    <a:pt x="1033" y="4959"/>
                    <a:pt x="1099" y="5320"/>
                    <a:pt x="1050" y="5385"/>
                  </a:cubicBezTo>
                  <a:cubicBezTo>
                    <a:pt x="1037" y="5398"/>
                    <a:pt x="1023" y="5404"/>
                    <a:pt x="1010" y="5404"/>
                  </a:cubicBezTo>
                  <a:cubicBezTo>
                    <a:pt x="955" y="5404"/>
                    <a:pt x="899" y="5314"/>
                    <a:pt x="886" y="5287"/>
                  </a:cubicBezTo>
                  <a:cubicBezTo>
                    <a:pt x="820" y="5090"/>
                    <a:pt x="837" y="4894"/>
                    <a:pt x="919" y="4713"/>
                  </a:cubicBezTo>
                  <a:cubicBezTo>
                    <a:pt x="1069" y="4504"/>
                    <a:pt x="1303" y="4394"/>
                    <a:pt x="1542" y="4394"/>
                  </a:cubicBezTo>
                  <a:cubicBezTo>
                    <a:pt x="1641" y="4394"/>
                    <a:pt x="1741" y="4413"/>
                    <a:pt x="1836" y="4451"/>
                  </a:cubicBezTo>
                  <a:cubicBezTo>
                    <a:pt x="2295" y="4566"/>
                    <a:pt x="2541" y="5222"/>
                    <a:pt x="2230" y="5713"/>
                  </a:cubicBezTo>
                  <a:cubicBezTo>
                    <a:pt x="2069" y="6025"/>
                    <a:pt x="1687" y="6207"/>
                    <a:pt x="1298" y="6207"/>
                  </a:cubicBezTo>
                  <a:cubicBezTo>
                    <a:pt x="1052" y="6207"/>
                    <a:pt x="804" y="6134"/>
                    <a:pt x="607" y="5976"/>
                  </a:cubicBezTo>
                  <a:cubicBezTo>
                    <a:pt x="99" y="5549"/>
                    <a:pt x="99" y="4631"/>
                    <a:pt x="542" y="4058"/>
                  </a:cubicBezTo>
                  <a:cubicBezTo>
                    <a:pt x="887" y="3576"/>
                    <a:pt x="1466" y="3346"/>
                    <a:pt x="2081" y="3346"/>
                  </a:cubicBezTo>
                  <a:cubicBezTo>
                    <a:pt x="2282" y="3346"/>
                    <a:pt x="2487" y="3370"/>
                    <a:pt x="2689" y="3419"/>
                  </a:cubicBezTo>
                  <a:cubicBezTo>
                    <a:pt x="3492" y="3615"/>
                    <a:pt x="4328" y="3959"/>
                    <a:pt x="5197" y="4189"/>
                  </a:cubicBezTo>
                  <a:cubicBezTo>
                    <a:pt x="5531" y="4256"/>
                    <a:pt x="5871" y="4293"/>
                    <a:pt x="6208" y="4293"/>
                  </a:cubicBezTo>
                  <a:cubicBezTo>
                    <a:pt x="6780" y="4293"/>
                    <a:pt x="7340" y="4185"/>
                    <a:pt x="7836" y="3927"/>
                  </a:cubicBezTo>
                  <a:cubicBezTo>
                    <a:pt x="8606" y="3533"/>
                    <a:pt x="9065" y="2714"/>
                    <a:pt x="9032" y="1845"/>
                  </a:cubicBezTo>
                  <a:cubicBezTo>
                    <a:pt x="8988" y="653"/>
                    <a:pt x="7974" y="1"/>
                    <a:pt x="70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6" name="Google Shape;4196;p6"/>
            <p:cNvSpPr/>
            <p:nvPr/>
          </p:nvSpPr>
          <p:spPr>
            <a:xfrm>
              <a:off x="-57242" y="1199484"/>
              <a:ext cx="100589" cy="201732"/>
            </a:xfrm>
            <a:custGeom>
              <a:avLst/>
              <a:gdLst/>
              <a:ahLst/>
              <a:cxnLst/>
              <a:rect l="l" t="t" r="r" b="b"/>
              <a:pathLst>
                <a:path w="3082" h="6181" extrusionOk="0">
                  <a:moveTo>
                    <a:pt x="0" y="1"/>
                  </a:moveTo>
                  <a:lnTo>
                    <a:pt x="0" y="6180"/>
                  </a:lnTo>
                  <a:cubicBezTo>
                    <a:pt x="0" y="6180"/>
                    <a:pt x="443" y="4803"/>
                    <a:pt x="803" y="4262"/>
                  </a:cubicBezTo>
                  <a:cubicBezTo>
                    <a:pt x="1082" y="3853"/>
                    <a:pt x="1049" y="3312"/>
                    <a:pt x="705" y="2951"/>
                  </a:cubicBezTo>
                  <a:cubicBezTo>
                    <a:pt x="475" y="2656"/>
                    <a:pt x="541" y="2345"/>
                    <a:pt x="705" y="2312"/>
                  </a:cubicBezTo>
                  <a:cubicBezTo>
                    <a:pt x="716" y="2310"/>
                    <a:pt x="727" y="2308"/>
                    <a:pt x="738" y="2308"/>
                  </a:cubicBezTo>
                  <a:cubicBezTo>
                    <a:pt x="878" y="2308"/>
                    <a:pt x="935" y="2504"/>
                    <a:pt x="951" y="2656"/>
                  </a:cubicBezTo>
                  <a:cubicBezTo>
                    <a:pt x="967" y="2820"/>
                    <a:pt x="885" y="3377"/>
                    <a:pt x="1721" y="3689"/>
                  </a:cubicBezTo>
                  <a:cubicBezTo>
                    <a:pt x="1855" y="3737"/>
                    <a:pt x="1982" y="3757"/>
                    <a:pt x="2100" y="3757"/>
                  </a:cubicBezTo>
                  <a:cubicBezTo>
                    <a:pt x="2703" y="3757"/>
                    <a:pt x="3082" y="3230"/>
                    <a:pt x="3082" y="3230"/>
                  </a:cubicBezTo>
                  <a:lnTo>
                    <a:pt x="3082" y="3230"/>
                  </a:lnTo>
                  <a:cubicBezTo>
                    <a:pt x="3055" y="3235"/>
                    <a:pt x="3030" y="3238"/>
                    <a:pt x="3005" y="3238"/>
                  </a:cubicBezTo>
                  <a:cubicBezTo>
                    <a:pt x="2736" y="3238"/>
                    <a:pt x="2554" y="2911"/>
                    <a:pt x="2524" y="2295"/>
                  </a:cubicBezTo>
                  <a:cubicBezTo>
                    <a:pt x="2491" y="1640"/>
                    <a:pt x="1901" y="1509"/>
                    <a:pt x="1033" y="1394"/>
                  </a:cubicBezTo>
                  <a:cubicBezTo>
                    <a:pt x="164" y="1263"/>
                    <a:pt x="82" y="361"/>
                    <a:pt x="82" y="361"/>
                  </a:cubicBezTo>
                  <a:cubicBezTo>
                    <a:pt x="66" y="247"/>
                    <a:pt x="33" y="115"/>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7" name="Google Shape;4197;p6"/>
            <p:cNvSpPr/>
            <p:nvPr/>
          </p:nvSpPr>
          <p:spPr>
            <a:xfrm>
              <a:off x="-23005" y="1138942"/>
              <a:ext cx="210806" cy="121020"/>
            </a:xfrm>
            <a:custGeom>
              <a:avLst/>
              <a:gdLst/>
              <a:ahLst/>
              <a:cxnLst/>
              <a:rect l="l" t="t" r="r" b="b"/>
              <a:pathLst>
                <a:path w="6459" h="3708" extrusionOk="0">
                  <a:moveTo>
                    <a:pt x="948" y="0"/>
                  </a:moveTo>
                  <a:cubicBezTo>
                    <a:pt x="332" y="0"/>
                    <a:pt x="0" y="266"/>
                    <a:pt x="0" y="266"/>
                  </a:cubicBezTo>
                  <a:cubicBezTo>
                    <a:pt x="225" y="193"/>
                    <a:pt x="434" y="147"/>
                    <a:pt x="643" y="147"/>
                  </a:cubicBezTo>
                  <a:cubicBezTo>
                    <a:pt x="952" y="147"/>
                    <a:pt x="1261" y="248"/>
                    <a:pt x="1623" y="512"/>
                  </a:cubicBezTo>
                  <a:cubicBezTo>
                    <a:pt x="2213" y="954"/>
                    <a:pt x="1852" y="1708"/>
                    <a:pt x="1754" y="2200"/>
                  </a:cubicBezTo>
                  <a:cubicBezTo>
                    <a:pt x="1656" y="2708"/>
                    <a:pt x="2377" y="2921"/>
                    <a:pt x="2737" y="3085"/>
                  </a:cubicBezTo>
                  <a:cubicBezTo>
                    <a:pt x="3098" y="3249"/>
                    <a:pt x="2901" y="3708"/>
                    <a:pt x="2901" y="3708"/>
                  </a:cubicBezTo>
                  <a:cubicBezTo>
                    <a:pt x="4245" y="2888"/>
                    <a:pt x="3393" y="1938"/>
                    <a:pt x="3164" y="1675"/>
                  </a:cubicBezTo>
                  <a:cubicBezTo>
                    <a:pt x="2974" y="1446"/>
                    <a:pt x="3086" y="1216"/>
                    <a:pt x="3269" y="1216"/>
                  </a:cubicBezTo>
                  <a:cubicBezTo>
                    <a:pt x="3308" y="1216"/>
                    <a:pt x="3350" y="1226"/>
                    <a:pt x="3393" y="1249"/>
                  </a:cubicBezTo>
                  <a:cubicBezTo>
                    <a:pt x="3655" y="1380"/>
                    <a:pt x="3278" y="1872"/>
                    <a:pt x="3950" y="2315"/>
                  </a:cubicBezTo>
                  <a:cubicBezTo>
                    <a:pt x="4118" y="2421"/>
                    <a:pt x="4276" y="2461"/>
                    <a:pt x="4418" y="2461"/>
                  </a:cubicBezTo>
                  <a:cubicBezTo>
                    <a:pt x="4845" y="2461"/>
                    <a:pt x="5131" y="2102"/>
                    <a:pt x="5131" y="2102"/>
                  </a:cubicBezTo>
                  <a:lnTo>
                    <a:pt x="5131" y="2102"/>
                  </a:lnTo>
                  <a:cubicBezTo>
                    <a:pt x="5125" y="2102"/>
                    <a:pt x="5119" y="2102"/>
                    <a:pt x="5114" y="2102"/>
                  </a:cubicBezTo>
                  <a:cubicBezTo>
                    <a:pt x="4760" y="2102"/>
                    <a:pt x="4964" y="1575"/>
                    <a:pt x="4786" y="1429"/>
                  </a:cubicBezTo>
                  <a:cubicBezTo>
                    <a:pt x="4712" y="1366"/>
                    <a:pt x="4618" y="1330"/>
                    <a:pt x="4520" y="1330"/>
                  </a:cubicBezTo>
                  <a:cubicBezTo>
                    <a:pt x="4467" y="1330"/>
                    <a:pt x="4412" y="1341"/>
                    <a:pt x="4360" y="1364"/>
                  </a:cubicBezTo>
                  <a:cubicBezTo>
                    <a:pt x="4317" y="1371"/>
                    <a:pt x="4274" y="1374"/>
                    <a:pt x="4234" y="1374"/>
                  </a:cubicBezTo>
                  <a:cubicBezTo>
                    <a:pt x="4078" y="1374"/>
                    <a:pt x="3967" y="1324"/>
                    <a:pt x="4032" y="1233"/>
                  </a:cubicBezTo>
                  <a:cubicBezTo>
                    <a:pt x="4068" y="1183"/>
                    <a:pt x="4108" y="1165"/>
                    <a:pt x="4161" y="1165"/>
                  </a:cubicBezTo>
                  <a:cubicBezTo>
                    <a:pt x="4300" y="1165"/>
                    <a:pt x="4532" y="1295"/>
                    <a:pt x="5032" y="1331"/>
                  </a:cubicBezTo>
                  <a:cubicBezTo>
                    <a:pt x="5068" y="1334"/>
                    <a:pt x="5103" y="1335"/>
                    <a:pt x="5138" y="1335"/>
                  </a:cubicBezTo>
                  <a:cubicBezTo>
                    <a:pt x="5903" y="1335"/>
                    <a:pt x="6458" y="676"/>
                    <a:pt x="6458" y="675"/>
                  </a:cubicBezTo>
                  <a:lnTo>
                    <a:pt x="6458" y="675"/>
                  </a:lnTo>
                  <a:cubicBezTo>
                    <a:pt x="5999" y="931"/>
                    <a:pt x="5513" y="1029"/>
                    <a:pt x="5026" y="1029"/>
                  </a:cubicBezTo>
                  <a:cubicBezTo>
                    <a:pt x="3858" y="1029"/>
                    <a:pt x="2680" y="468"/>
                    <a:pt x="1836" y="167"/>
                  </a:cubicBezTo>
                  <a:cubicBezTo>
                    <a:pt x="1495" y="44"/>
                    <a:pt x="1198" y="0"/>
                    <a:pt x="9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8" name="Google Shape;4198;p6"/>
            <p:cNvSpPr/>
            <p:nvPr/>
          </p:nvSpPr>
          <p:spPr>
            <a:xfrm>
              <a:off x="31532" y="1019260"/>
              <a:ext cx="117756" cy="82377"/>
            </a:xfrm>
            <a:custGeom>
              <a:avLst/>
              <a:gdLst/>
              <a:ahLst/>
              <a:cxnLst/>
              <a:rect l="l" t="t" r="r" b="b"/>
              <a:pathLst>
                <a:path w="3608" h="2524" extrusionOk="0">
                  <a:moveTo>
                    <a:pt x="2507" y="1"/>
                  </a:moveTo>
                  <a:cubicBezTo>
                    <a:pt x="1920" y="1"/>
                    <a:pt x="1244" y="126"/>
                    <a:pt x="870" y="622"/>
                  </a:cubicBezTo>
                  <a:cubicBezTo>
                    <a:pt x="1" y="1769"/>
                    <a:pt x="525" y="2523"/>
                    <a:pt x="525" y="2523"/>
                  </a:cubicBezTo>
                  <a:cubicBezTo>
                    <a:pt x="525" y="2523"/>
                    <a:pt x="362" y="2162"/>
                    <a:pt x="1394" y="2162"/>
                  </a:cubicBezTo>
                  <a:cubicBezTo>
                    <a:pt x="2427" y="2146"/>
                    <a:pt x="2296" y="1490"/>
                    <a:pt x="2263" y="1261"/>
                  </a:cubicBezTo>
                  <a:cubicBezTo>
                    <a:pt x="2181" y="1015"/>
                    <a:pt x="2230" y="736"/>
                    <a:pt x="2410" y="556"/>
                  </a:cubicBezTo>
                  <a:cubicBezTo>
                    <a:pt x="2656" y="195"/>
                    <a:pt x="3607" y="130"/>
                    <a:pt x="3607" y="130"/>
                  </a:cubicBezTo>
                  <a:cubicBezTo>
                    <a:pt x="3607" y="130"/>
                    <a:pt x="3103" y="1"/>
                    <a:pt x="250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9" name="Google Shape;4199;p6"/>
            <p:cNvSpPr/>
            <p:nvPr/>
          </p:nvSpPr>
          <p:spPr>
            <a:xfrm>
              <a:off x="121416" y="932020"/>
              <a:ext cx="73859" cy="87762"/>
            </a:xfrm>
            <a:custGeom>
              <a:avLst/>
              <a:gdLst/>
              <a:ahLst/>
              <a:cxnLst/>
              <a:rect l="l" t="t" r="r" b="b"/>
              <a:pathLst>
                <a:path w="2263" h="2689" extrusionOk="0">
                  <a:moveTo>
                    <a:pt x="1148" y="0"/>
                  </a:moveTo>
                  <a:cubicBezTo>
                    <a:pt x="1148" y="0"/>
                    <a:pt x="1345" y="541"/>
                    <a:pt x="1001" y="738"/>
                  </a:cubicBezTo>
                  <a:cubicBezTo>
                    <a:pt x="640" y="934"/>
                    <a:pt x="1" y="1344"/>
                    <a:pt x="263" y="2016"/>
                  </a:cubicBezTo>
                  <a:cubicBezTo>
                    <a:pt x="509" y="2688"/>
                    <a:pt x="1673" y="2426"/>
                    <a:pt x="2263" y="2606"/>
                  </a:cubicBezTo>
                  <a:cubicBezTo>
                    <a:pt x="2263" y="2606"/>
                    <a:pt x="1394" y="2164"/>
                    <a:pt x="1460" y="1426"/>
                  </a:cubicBezTo>
                  <a:cubicBezTo>
                    <a:pt x="1525" y="705"/>
                    <a:pt x="1443" y="164"/>
                    <a:pt x="11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0" name="Google Shape;4200;p6"/>
            <p:cNvSpPr/>
            <p:nvPr/>
          </p:nvSpPr>
          <p:spPr>
            <a:xfrm>
              <a:off x="201149" y="970532"/>
              <a:ext cx="104342" cy="140178"/>
            </a:xfrm>
            <a:custGeom>
              <a:avLst/>
              <a:gdLst/>
              <a:ahLst/>
              <a:cxnLst/>
              <a:rect l="l" t="t" r="r" b="b"/>
              <a:pathLst>
                <a:path w="3197" h="4295" extrusionOk="0">
                  <a:moveTo>
                    <a:pt x="377" y="0"/>
                  </a:moveTo>
                  <a:lnTo>
                    <a:pt x="377" y="0"/>
                  </a:lnTo>
                  <a:cubicBezTo>
                    <a:pt x="0" y="1328"/>
                    <a:pt x="541" y="1607"/>
                    <a:pt x="1098" y="2475"/>
                  </a:cubicBezTo>
                  <a:cubicBezTo>
                    <a:pt x="1656" y="3344"/>
                    <a:pt x="1049" y="4295"/>
                    <a:pt x="1049" y="4295"/>
                  </a:cubicBezTo>
                  <a:cubicBezTo>
                    <a:pt x="1459" y="4032"/>
                    <a:pt x="1803" y="3344"/>
                    <a:pt x="2491" y="2918"/>
                  </a:cubicBezTo>
                  <a:cubicBezTo>
                    <a:pt x="3196" y="2475"/>
                    <a:pt x="2901" y="1574"/>
                    <a:pt x="2901" y="1574"/>
                  </a:cubicBezTo>
                  <a:lnTo>
                    <a:pt x="2901" y="1574"/>
                  </a:lnTo>
                  <a:cubicBezTo>
                    <a:pt x="2863" y="1687"/>
                    <a:pt x="2767" y="1733"/>
                    <a:pt x="2613" y="1733"/>
                  </a:cubicBezTo>
                  <a:cubicBezTo>
                    <a:pt x="2567" y="1733"/>
                    <a:pt x="2515" y="1729"/>
                    <a:pt x="2459" y="1721"/>
                  </a:cubicBezTo>
                  <a:cubicBezTo>
                    <a:pt x="2429" y="1714"/>
                    <a:pt x="2400" y="1711"/>
                    <a:pt x="2372" y="1711"/>
                  </a:cubicBezTo>
                  <a:cubicBezTo>
                    <a:pt x="2135" y="1711"/>
                    <a:pt x="1961" y="1946"/>
                    <a:pt x="2049" y="2180"/>
                  </a:cubicBezTo>
                  <a:cubicBezTo>
                    <a:pt x="2117" y="2343"/>
                    <a:pt x="1983" y="2516"/>
                    <a:pt x="1824" y="2516"/>
                  </a:cubicBezTo>
                  <a:cubicBezTo>
                    <a:pt x="1790" y="2516"/>
                    <a:pt x="1755" y="2509"/>
                    <a:pt x="1721" y="2492"/>
                  </a:cubicBezTo>
                  <a:cubicBezTo>
                    <a:pt x="1557" y="2426"/>
                    <a:pt x="1557" y="2049"/>
                    <a:pt x="1787" y="1869"/>
                  </a:cubicBezTo>
                  <a:cubicBezTo>
                    <a:pt x="2000" y="1688"/>
                    <a:pt x="2147" y="1295"/>
                    <a:pt x="1951" y="672"/>
                  </a:cubicBezTo>
                  <a:cubicBezTo>
                    <a:pt x="1810" y="200"/>
                    <a:pt x="1342" y="96"/>
                    <a:pt x="1018" y="96"/>
                  </a:cubicBezTo>
                  <a:cubicBezTo>
                    <a:pt x="926" y="96"/>
                    <a:pt x="845" y="104"/>
                    <a:pt x="787" y="115"/>
                  </a:cubicBezTo>
                  <a:cubicBezTo>
                    <a:pt x="756" y="122"/>
                    <a:pt x="725" y="125"/>
                    <a:pt x="695" y="125"/>
                  </a:cubicBezTo>
                  <a:cubicBezTo>
                    <a:pt x="579" y="125"/>
                    <a:pt x="468" y="78"/>
                    <a:pt x="3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1" name="Google Shape;4201;p6"/>
            <p:cNvSpPr/>
            <p:nvPr/>
          </p:nvSpPr>
          <p:spPr>
            <a:xfrm>
              <a:off x="210777" y="1026147"/>
              <a:ext cx="33" cy="33"/>
            </a:xfrm>
            <a:custGeom>
              <a:avLst/>
              <a:gdLst/>
              <a:ahLst/>
              <a:cxnLst/>
              <a:rect l="l" t="t" r="r" b="b"/>
              <a:pathLst>
                <a:path w="1" h="1" extrusionOk="0">
                  <a:moveTo>
                    <a:pt x="0" y="1"/>
                  </a:moveTo>
                  <a:lnTo>
                    <a:pt x="0" y="1"/>
                  </a:lnTo>
                  <a:lnTo>
                    <a:pt x="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2" name="Google Shape;4202;p6"/>
            <p:cNvSpPr/>
            <p:nvPr/>
          </p:nvSpPr>
          <p:spPr>
            <a:xfrm>
              <a:off x="178140" y="763350"/>
              <a:ext cx="264298" cy="263907"/>
            </a:xfrm>
            <a:custGeom>
              <a:avLst/>
              <a:gdLst/>
              <a:ahLst/>
              <a:cxnLst/>
              <a:rect l="l" t="t" r="r" b="b"/>
              <a:pathLst>
                <a:path w="8098" h="8086" extrusionOk="0">
                  <a:moveTo>
                    <a:pt x="5716" y="1"/>
                  </a:moveTo>
                  <a:cubicBezTo>
                    <a:pt x="5207" y="1"/>
                    <a:pt x="4711" y="178"/>
                    <a:pt x="4409" y="562"/>
                  </a:cubicBezTo>
                  <a:cubicBezTo>
                    <a:pt x="4114" y="988"/>
                    <a:pt x="4065" y="1562"/>
                    <a:pt x="4295" y="2037"/>
                  </a:cubicBezTo>
                  <a:cubicBezTo>
                    <a:pt x="4502" y="2444"/>
                    <a:pt x="4838" y="2591"/>
                    <a:pt x="5167" y="2591"/>
                  </a:cubicBezTo>
                  <a:cubicBezTo>
                    <a:pt x="5515" y="2591"/>
                    <a:pt x="5855" y="2428"/>
                    <a:pt x="6032" y="2234"/>
                  </a:cubicBezTo>
                  <a:cubicBezTo>
                    <a:pt x="6212" y="2037"/>
                    <a:pt x="6294" y="1759"/>
                    <a:pt x="6229" y="1496"/>
                  </a:cubicBezTo>
                  <a:cubicBezTo>
                    <a:pt x="6180" y="1164"/>
                    <a:pt x="5945" y="1024"/>
                    <a:pt x="5735" y="1024"/>
                  </a:cubicBezTo>
                  <a:cubicBezTo>
                    <a:pt x="5593" y="1024"/>
                    <a:pt x="5462" y="1089"/>
                    <a:pt x="5409" y="1201"/>
                  </a:cubicBezTo>
                  <a:cubicBezTo>
                    <a:pt x="5262" y="1496"/>
                    <a:pt x="5327" y="1841"/>
                    <a:pt x="5737" y="1906"/>
                  </a:cubicBezTo>
                  <a:cubicBezTo>
                    <a:pt x="6098" y="1972"/>
                    <a:pt x="5901" y="2398"/>
                    <a:pt x="5475" y="2513"/>
                  </a:cubicBezTo>
                  <a:cubicBezTo>
                    <a:pt x="5395" y="2533"/>
                    <a:pt x="5314" y="2543"/>
                    <a:pt x="5234" y="2543"/>
                  </a:cubicBezTo>
                  <a:cubicBezTo>
                    <a:pt x="4870" y="2543"/>
                    <a:pt x="4524" y="2337"/>
                    <a:pt x="4377" y="1988"/>
                  </a:cubicBezTo>
                  <a:cubicBezTo>
                    <a:pt x="4180" y="1546"/>
                    <a:pt x="4229" y="1037"/>
                    <a:pt x="4508" y="644"/>
                  </a:cubicBezTo>
                  <a:cubicBezTo>
                    <a:pt x="4781" y="303"/>
                    <a:pt x="5248" y="132"/>
                    <a:pt x="5718" y="132"/>
                  </a:cubicBezTo>
                  <a:cubicBezTo>
                    <a:pt x="5812" y="132"/>
                    <a:pt x="5907" y="139"/>
                    <a:pt x="5999" y="152"/>
                  </a:cubicBezTo>
                  <a:cubicBezTo>
                    <a:pt x="7212" y="300"/>
                    <a:pt x="7901" y="1988"/>
                    <a:pt x="7180" y="3136"/>
                  </a:cubicBezTo>
                  <a:cubicBezTo>
                    <a:pt x="6950" y="3512"/>
                    <a:pt x="6622" y="3808"/>
                    <a:pt x="6229" y="3988"/>
                  </a:cubicBezTo>
                  <a:cubicBezTo>
                    <a:pt x="5825" y="4157"/>
                    <a:pt x="5368" y="4240"/>
                    <a:pt x="4832" y="4240"/>
                  </a:cubicBezTo>
                  <a:cubicBezTo>
                    <a:pt x="4432" y="4240"/>
                    <a:pt x="3989" y="4194"/>
                    <a:pt x="3492" y="4103"/>
                  </a:cubicBezTo>
                  <a:cubicBezTo>
                    <a:pt x="3185" y="4041"/>
                    <a:pt x="2886" y="4011"/>
                    <a:pt x="2599" y="4011"/>
                  </a:cubicBezTo>
                  <a:cubicBezTo>
                    <a:pt x="1277" y="4011"/>
                    <a:pt x="239" y="4664"/>
                    <a:pt x="131" y="5971"/>
                  </a:cubicBezTo>
                  <a:cubicBezTo>
                    <a:pt x="0" y="7578"/>
                    <a:pt x="1033" y="8086"/>
                    <a:pt x="1033" y="8086"/>
                  </a:cubicBezTo>
                  <a:lnTo>
                    <a:pt x="1000" y="8053"/>
                  </a:lnTo>
                  <a:cubicBezTo>
                    <a:pt x="443" y="7414"/>
                    <a:pt x="590" y="6217"/>
                    <a:pt x="590" y="6217"/>
                  </a:cubicBezTo>
                  <a:cubicBezTo>
                    <a:pt x="689" y="5709"/>
                    <a:pt x="951" y="5234"/>
                    <a:pt x="1344" y="4889"/>
                  </a:cubicBezTo>
                  <a:cubicBezTo>
                    <a:pt x="1937" y="4450"/>
                    <a:pt x="2688" y="4367"/>
                    <a:pt x="3171" y="4367"/>
                  </a:cubicBezTo>
                  <a:cubicBezTo>
                    <a:pt x="3462" y="4367"/>
                    <a:pt x="3655" y="4398"/>
                    <a:pt x="3655" y="4398"/>
                  </a:cubicBezTo>
                  <a:cubicBezTo>
                    <a:pt x="3901" y="4430"/>
                    <a:pt x="4147" y="4447"/>
                    <a:pt x="4360" y="4463"/>
                  </a:cubicBezTo>
                  <a:cubicBezTo>
                    <a:pt x="4461" y="4470"/>
                    <a:pt x="4564" y="4473"/>
                    <a:pt x="4669" y="4473"/>
                  </a:cubicBezTo>
                  <a:cubicBezTo>
                    <a:pt x="5634" y="4473"/>
                    <a:pt x="6721" y="4180"/>
                    <a:pt x="7327" y="3234"/>
                  </a:cubicBezTo>
                  <a:cubicBezTo>
                    <a:pt x="8098" y="1972"/>
                    <a:pt x="7343" y="152"/>
                    <a:pt x="6016" y="21"/>
                  </a:cubicBezTo>
                  <a:cubicBezTo>
                    <a:pt x="5916" y="8"/>
                    <a:pt x="5816" y="1"/>
                    <a:pt x="57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3" name="Google Shape;4203;p6"/>
            <p:cNvSpPr/>
            <p:nvPr/>
          </p:nvSpPr>
          <p:spPr>
            <a:xfrm>
              <a:off x="247690" y="914788"/>
              <a:ext cx="152482" cy="77710"/>
            </a:xfrm>
            <a:custGeom>
              <a:avLst/>
              <a:gdLst/>
              <a:ahLst/>
              <a:cxnLst/>
              <a:rect l="l" t="t" r="r" b="b"/>
              <a:pathLst>
                <a:path w="4672" h="2381" extrusionOk="0">
                  <a:moveTo>
                    <a:pt x="1089" y="1"/>
                  </a:moveTo>
                  <a:cubicBezTo>
                    <a:pt x="400" y="1"/>
                    <a:pt x="0" y="233"/>
                    <a:pt x="0" y="233"/>
                  </a:cubicBezTo>
                  <a:cubicBezTo>
                    <a:pt x="92" y="214"/>
                    <a:pt x="181" y="204"/>
                    <a:pt x="264" y="204"/>
                  </a:cubicBezTo>
                  <a:cubicBezTo>
                    <a:pt x="742" y="204"/>
                    <a:pt x="1048" y="512"/>
                    <a:pt x="951" y="987"/>
                  </a:cubicBezTo>
                  <a:cubicBezTo>
                    <a:pt x="820" y="1413"/>
                    <a:pt x="967" y="1856"/>
                    <a:pt x="1328" y="2118"/>
                  </a:cubicBezTo>
                  <a:cubicBezTo>
                    <a:pt x="1656" y="2380"/>
                    <a:pt x="2557" y="2380"/>
                    <a:pt x="2557" y="2380"/>
                  </a:cubicBezTo>
                  <a:cubicBezTo>
                    <a:pt x="2295" y="2233"/>
                    <a:pt x="2541" y="1872"/>
                    <a:pt x="2705" y="1446"/>
                  </a:cubicBezTo>
                  <a:cubicBezTo>
                    <a:pt x="2861" y="1025"/>
                    <a:pt x="2438" y="871"/>
                    <a:pt x="2241" y="871"/>
                  </a:cubicBezTo>
                  <a:cubicBezTo>
                    <a:pt x="2231" y="871"/>
                    <a:pt x="2222" y="871"/>
                    <a:pt x="2213" y="872"/>
                  </a:cubicBezTo>
                  <a:cubicBezTo>
                    <a:pt x="2117" y="890"/>
                    <a:pt x="2044" y="907"/>
                    <a:pt x="1976" y="907"/>
                  </a:cubicBezTo>
                  <a:cubicBezTo>
                    <a:pt x="1918" y="907"/>
                    <a:pt x="1864" y="894"/>
                    <a:pt x="1803" y="856"/>
                  </a:cubicBezTo>
                  <a:cubicBezTo>
                    <a:pt x="1699" y="791"/>
                    <a:pt x="1740" y="579"/>
                    <a:pt x="2002" y="579"/>
                  </a:cubicBezTo>
                  <a:cubicBezTo>
                    <a:pt x="2068" y="579"/>
                    <a:pt x="2149" y="593"/>
                    <a:pt x="2246" y="626"/>
                  </a:cubicBezTo>
                  <a:cubicBezTo>
                    <a:pt x="2721" y="774"/>
                    <a:pt x="2590" y="1233"/>
                    <a:pt x="3311" y="1380"/>
                  </a:cubicBezTo>
                  <a:cubicBezTo>
                    <a:pt x="3368" y="1392"/>
                    <a:pt x="3422" y="1397"/>
                    <a:pt x="3473" y="1397"/>
                  </a:cubicBezTo>
                  <a:cubicBezTo>
                    <a:pt x="4074" y="1397"/>
                    <a:pt x="4219" y="649"/>
                    <a:pt x="4295" y="528"/>
                  </a:cubicBezTo>
                  <a:cubicBezTo>
                    <a:pt x="4409" y="397"/>
                    <a:pt x="4540" y="266"/>
                    <a:pt x="4672" y="151"/>
                  </a:cubicBezTo>
                  <a:lnTo>
                    <a:pt x="4672" y="151"/>
                  </a:lnTo>
                  <a:cubicBezTo>
                    <a:pt x="4462" y="275"/>
                    <a:pt x="4086" y="393"/>
                    <a:pt x="3547" y="393"/>
                  </a:cubicBezTo>
                  <a:cubicBezTo>
                    <a:pt x="3159" y="393"/>
                    <a:pt x="2687" y="332"/>
                    <a:pt x="2131" y="167"/>
                  </a:cubicBezTo>
                  <a:cubicBezTo>
                    <a:pt x="1736" y="44"/>
                    <a:pt x="1386" y="1"/>
                    <a:pt x="10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4" name="Google Shape;4204;p6"/>
            <p:cNvSpPr/>
            <p:nvPr/>
          </p:nvSpPr>
          <p:spPr>
            <a:xfrm>
              <a:off x="257318" y="772064"/>
              <a:ext cx="104864" cy="109793"/>
            </a:xfrm>
            <a:custGeom>
              <a:avLst/>
              <a:gdLst/>
              <a:ahLst/>
              <a:cxnLst/>
              <a:rect l="l" t="t" r="r" b="b"/>
              <a:pathLst>
                <a:path w="3213" h="3364" extrusionOk="0">
                  <a:moveTo>
                    <a:pt x="1934" y="0"/>
                  </a:moveTo>
                  <a:lnTo>
                    <a:pt x="1934" y="0"/>
                  </a:lnTo>
                  <a:cubicBezTo>
                    <a:pt x="1492" y="279"/>
                    <a:pt x="1426" y="738"/>
                    <a:pt x="705" y="1344"/>
                  </a:cubicBezTo>
                  <a:cubicBezTo>
                    <a:pt x="0" y="1967"/>
                    <a:pt x="197" y="2426"/>
                    <a:pt x="344" y="2688"/>
                  </a:cubicBezTo>
                  <a:cubicBezTo>
                    <a:pt x="459" y="2819"/>
                    <a:pt x="426" y="3000"/>
                    <a:pt x="295" y="3098"/>
                  </a:cubicBezTo>
                  <a:cubicBezTo>
                    <a:pt x="1393" y="2983"/>
                    <a:pt x="1229" y="2344"/>
                    <a:pt x="1164" y="2147"/>
                  </a:cubicBezTo>
                  <a:cubicBezTo>
                    <a:pt x="1098" y="1951"/>
                    <a:pt x="1131" y="1852"/>
                    <a:pt x="1246" y="1852"/>
                  </a:cubicBezTo>
                  <a:cubicBezTo>
                    <a:pt x="1344" y="1852"/>
                    <a:pt x="1344" y="2082"/>
                    <a:pt x="1328" y="2360"/>
                  </a:cubicBezTo>
                  <a:cubicBezTo>
                    <a:pt x="1328" y="2639"/>
                    <a:pt x="1262" y="3295"/>
                    <a:pt x="2115" y="3360"/>
                  </a:cubicBezTo>
                  <a:cubicBezTo>
                    <a:pt x="2146" y="3363"/>
                    <a:pt x="2176" y="3364"/>
                    <a:pt x="2205" y="3364"/>
                  </a:cubicBezTo>
                  <a:cubicBezTo>
                    <a:pt x="2984" y="3364"/>
                    <a:pt x="3213" y="2557"/>
                    <a:pt x="3213" y="2557"/>
                  </a:cubicBezTo>
                  <a:lnTo>
                    <a:pt x="3213" y="2557"/>
                  </a:lnTo>
                  <a:cubicBezTo>
                    <a:pt x="3088" y="2592"/>
                    <a:pt x="2937" y="2617"/>
                    <a:pt x="2777" y="2617"/>
                  </a:cubicBezTo>
                  <a:cubicBezTo>
                    <a:pt x="2327" y="2617"/>
                    <a:pt x="1803" y="2417"/>
                    <a:pt x="1574" y="1656"/>
                  </a:cubicBezTo>
                  <a:cubicBezTo>
                    <a:pt x="1377" y="1082"/>
                    <a:pt x="1508" y="443"/>
                    <a:pt x="193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5" name="Google Shape;4205;p6"/>
            <p:cNvSpPr/>
            <p:nvPr/>
          </p:nvSpPr>
          <p:spPr>
            <a:xfrm>
              <a:off x="407092" y="616122"/>
              <a:ext cx="63154" cy="250101"/>
            </a:xfrm>
            <a:custGeom>
              <a:avLst/>
              <a:gdLst/>
              <a:ahLst/>
              <a:cxnLst/>
              <a:rect l="l" t="t" r="r" b="b"/>
              <a:pathLst>
                <a:path w="1935" h="7663" extrusionOk="0">
                  <a:moveTo>
                    <a:pt x="1300" y="1"/>
                  </a:moveTo>
                  <a:cubicBezTo>
                    <a:pt x="984" y="1"/>
                    <a:pt x="738" y="369"/>
                    <a:pt x="738" y="369"/>
                  </a:cubicBezTo>
                  <a:cubicBezTo>
                    <a:pt x="1" y="1516"/>
                    <a:pt x="837" y="3286"/>
                    <a:pt x="984" y="5171"/>
                  </a:cubicBezTo>
                  <a:cubicBezTo>
                    <a:pt x="1115" y="7056"/>
                    <a:pt x="476" y="7663"/>
                    <a:pt x="476" y="7663"/>
                  </a:cubicBezTo>
                  <a:cubicBezTo>
                    <a:pt x="1164" y="7138"/>
                    <a:pt x="1328" y="5368"/>
                    <a:pt x="1197" y="4008"/>
                  </a:cubicBezTo>
                  <a:cubicBezTo>
                    <a:pt x="1066" y="2631"/>
                    <a:pt x="1083" y="1369"/>
                    <a:pt x="1345" y="1106"/>
                  </a:cubicBezTo>
                  <a:cubicBezTo>
                    <a:pt x="1607" y="844"/>
                    <a:pt x="1935" y="287"/>
                    <a:pt x="1509" y="57"/>
                  </a:cubicBezTo>
                  <a:cubicBezTo>
                    <a:pt x="1437" y="17"/>
                    <a:pt x="1367" y="1"/>
                    <a:pt x="13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6" name="Google Shape;4206;p6"/>
            <p:cNvSpPr/>
            <p:nvPr/>
          </p:nvSpPr>
          <p:spPr>
            <a:xfrm>
              <a:off x="347724" y="583386"/>
              <a:ext cx="278757" cy="332054"/>
            </a:xfrm>
            <a:custGeom>
              <a:avLst/>
              <a:gdLst/>
              <a:ahLst/>
              <a:cxnLst/>
              <a:rect l="l" t="t" r="r" b="b"/>
              <a:pathLst>
                <a:path w="8541" h="10174" extrusionOk="0">
                  <a:moveTo>
                    <a:pt x="6296" y="0"/>
                  </a:moveTo>
                  <a:cubicBezTo>
                    <a:pt x="6090" y="0"/>
                    <a:pt x="5880" y="25"/>
                    <a:pt x="5672" y="77"/>
                  </a:cubicBezTo>
                  <a:cubicBezTo>
                    <a:pt x="4475" y="323"/>
                    <a:pt x="3721" y="1585"/>
                    <a:pt x="3492" y="2847"/>
                  </a:cubicBezTo>
                  <a:cubicBezTo>
                    <a:pt x="3246" y="4142"/>
                    <a:pt x="3492" y="5371"/>
                    <a:pt x="3442" y="6486"/>
                  </a:cubicBezTo>
                  <a:cubicBezTo>
                    <a:pt x="3508" y="7469"/>
                    <a:pt x="3131" y="8436"/>
                    <a:pt x="2443" y="9125"/>
                  </a:cubicBezTo>
                  <a:cubicBezTo>
                    <a:pt x="1770" y="9748"/>
                    <a:pt x="902" y="10108"/>
                    <a:pt x="0" y="10174"/>
                  </a:cubicBezTo>
                  <a:cubicBezTo>
                    <a:pt x="918" y="10141"/>
                    <a:pt x="1803" y="9797"/>
                    <a:pt x="2492" y="9190"/>
                  </a:cubicBezTo>
                  <a:cubicBezTo>
                    <a:pt x="3229" y="8486"/>
                    <a:pt x="3639" y="7502"/>
                    <a:pt x="3590" y="6469"/>
                  </a:cubicBezTo>
                  <a:cubicBezTo>
                    <a:pt x="3656" y="5355"/>
                    <a:pt x="3410" y="4109"/>
                    <a:pt x="3656" y="2863"/>
                  </a:cubicBezTo>
                  <a:cubicBezTo>
                    <a:pt x="3901" y="1618"/>
                    <a:pt x="4606" y="454"/>
                    <a:pt x="5704" y="208"/>
                  </a:cubicBezTo>
                  <a:cubicBezTo>
                    <a:pt x="5836" y="175"/>
                    <a:pt x="5967" y="142"/>
                    <a:pt x="6098" y="142"/>
                  </a:cubicBezTo>
                  <a:cubicBezTo>
                    <a:pt x="6139" y="139"/>
                    <a:pt x="6180" y="138"/>
                    <a:pt x="6220" y="138"/>
                  </a:cubicBezTo>
                  <a:cubicBezTo>
                    <a:pt x="6621" y="138"/>
                    <a:pt x="7015" y="281"/>
                    <a:pt x="7327" y="519"/>
                  </a:cubicBezTo>
                  <a:cubicBezTo>
                    <a:pt x="8048" y="1093"/>
                    <a:pt x="7966" y="2339"/>
                    <a:pt x="7540" y="2716"/>
                  </a:cubicBezTo>
                  <a:cubicBezTo>
                    <a:pt x="7336" y="2899"/>
                    <a:pt x="7113" y="2973"/>
                    <a:pt x="6916" y="2973"/>
                  </a:cubicBezTo>
                  <a:cubicBezTo>
                    <a:pt x="6656" y="2973"/>
                    <a:pt x="6442" y="2844"/>
                    <a:pt x="6376" y="2667"/>
                  </a:cubicBezTo>
                  <a:lnTo>
                    <a:pt x="6376" y="2667"/>
                  </a:lnTo>
                  <a:cubicBezTo>
                    <a:pt x="6376" y="2667"/>
                    <a:pt x="6413" y="2672"/>
                    <a:pt x="6467" y="2672"/>
                  </a:cubicBezTo>
                  <a:cubicBezTo>
                    <a:pt x="6603" y="2672"/>
                    <a:pt x="6852" y="2639"/>
                    <a:pt x="6934" y="2404"/>
                  </a:cubicBezTo>
                  <a:cubicBezTo>
                    <a:pt x="7049" y="2093"/>
                    <a:pt x="6868" y="1749"/>
                    <a:pt x="6540" y="1683"/>
                  </a:cubicBezTo>
                  <a:cubicBezTo>
                    <a:pt x="6483" y="1667"/>
                    <a:pt x="6426" y="1659"/>
                    <a:pt x="6372" y="1659"/>
                  </a:cubicBezTo>
                  <a:cubicBezTo>
                    <a:pt x="5988" y="1659"/>
                    <a:pt x="5692" y="2036"/>
                    <a:pt x="5836" y="2437"/>
                  </a:cubicBezTo>
                  <a:cubicBezTo>
                    <a:pt x="5925" y="2817"/>
                    <a:pt x="6441" y="3105"/>
                    <a:pt x="6983" y="3105"/>
                  </a:cubicBezTo>
                  <a:cubicBezTo>
                    <a:pt x="7237" y="3105"/>
                    <a:pt x="7496" y="3042"/>
                    <a:pt x="7721" y="2896"/>
                  </a:cubicBezTo>
                  <a:cubicBezTo>
                    <a:pt x="8130" y="2667"/>
                    <a:pt x="8540" y="1962"/>
                    <a:pt x="8245" y="1175"/>
                  </a:cubicBezTo>
                  <a:cubicBezTo>
                    <a:pt x="8018" y="468"/>
                    <a:pt x="7195" y="0"/>
                    <a:pt x="629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7" name="Google Shape;4207;p6"/>
            <p:cNvSpPr/>
            <p:nvPr/>
          </p:nvSpPr>
          <p:spPr>
            <a:xfrm>
              <a:off x="479841" y="629993"/>
              <a:ext cx="81887" cy="68669"/>
            </a:xfrm>
            <a:custGeom>
              <a:avLst/>
              <a:gdLst/>
              <a:ahLst/>
              <a:cxnLst/>
              <a:rect l="l" t="t" r="r" b="b"/>
              <a:pathLst>
                <a:path w="2509" h="2104" extrusionOk="0">
                  <a:moveTo>
                    <a:pt x="696" y="1"/>
                  </a:moveTo>
                  <a:cubicBezTo>
                    <a:pt x="626" y="1"/>
                    <a:pt x="553" y="9"/>
                    <a:pt x="476" y="26"/>
                  </a:cubicBezTo>
                  <a:cubicBezTo>
                    <a:pt x="607" y="91"/>
                    <a:pt x="624" y="272"/>
                    <a:pt x="542" y="386"/>
                  </a:cubicBezTo>
                  <a:cubicBezTo>
                    <a:pt x="394" y="616"/>
                    <a:pt x="1" y="1304"/>
                    <a:pt x="558" y="1862"/>
                  </a:cubicBezTo>
                  <a:cubicBezTo>
                    <a:pt x="738" y="2041"/>
                    <a:pt x="991" y="2103"/>
                    <a:pt x="1257" y="2103"/>
                  </a:cubicBezTo>
                  <a:cubicBezTo>
                    <a:pt x="1792" y="2103"/>
                    <a:pt x="2377" y="1851"/>
                    <a:pt x="2509" y="1796"/>
                  </a:cubicBezTo>
                  <a:lnTo>
                    <a:pt x="2509" y="1796"/>
                  </a:lnTo>
                  <a:cubicBezTo>
                    <a:pt x="2509" y="1796"/>
                    <a:pt x="2476" y="1800"/>
                    <a:pt x="2424" y="1800"/>
                  </a:cubicBezTo>
                  <a:cubicBezTo>
                    <a:pt x="2208" y="1800"/>
                    <a:pt x="1653" y="1736"/>
                    <a:pt x="1574" y="1091"/>
                  </a:cubicBezTo>
                  <a:cubicBezTo>
                    <a:pt x="1474" y="390"/>
                    <a:pt x="1174" y="1"/>
                    <a:pt x="69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8" name="Google Shape;4208;p6"/>
            <p:cNvSpPr/>
            <p:nvPr/>
          </p:nvSpPr>
          <p:spPr>
            <a:xfrm>
              <a:off x="483594" y="634562"/>
              <a:ext cx="157868" cy="178723"/>
            </a:xfrm>
            <a:custGeom>
              <a:avLst/>
              <a:gdLst/>
              <a:ahLst/>
              <a:cxnLst/>
              <a:rect l="l" t="t" r="r" b="b"/>
              <a:pathLst>
                <a:path w="4837" h="5476" extrusionOk="0">
                  <a:moveTo>
                    <a:pt x="4361" y="0"/>
                  </a:moveTo>
                  <a:lnTo>
                    <a:pt x="4361" y="0"/>
                  </a:lnTo>
                  <a:cubicBezTo>
                    <a:pt x="4492" y="558"/>
                    <a:pt x="4279" y="1148"/>
                    <a:pt x="3803" y="1492"/>
                  </a:cubicBezTo>
                  <a:cubicBezTo>
                    <a:pt x="3017" y="2049"/>
                    <a:pt x="1902" y="1771"/>
                    <a:pt x="1001" y="2394"/>
                  </a:cubicBezTo>
                  <a:cubicBezTo>
                    <a:pt x="99" y="3033"/>
                    <a:pt x="197" y="3934"/>
                    <a:pt x="181" y="4443"/>
                  </a:cubicBezTo>
                  <a:cubicBezTo>
                    <a:pt x="197" y="4803"/>
                    <a:pt x="132" y="5147"/>
                    <a:pt x="1" y="5475"/>
                  </a:cubicBezTo>
                  <a:cubicBezTo>
                    <a:pt x="312" y="5278"/>
                    <a:pt x="492" y="4934"/>
                    <a:pt x="460" y="4557"/>
                  </a:cubicBezTo>
                  <a:cubicBezTo>
                    <a:pt x="460" y="3924"/>
                    <a:pt x="532" y="3188"/>
                    <a:pt x="733" y="3188"/>
                  </a:cubicBezTo>
                  <a:cubicBezTo>
                    <a:pt x="745" y="3188"/>
                    <a:pt x="758" y="3191"/>
                    <a:pt x="771" y="3197"/>
                  </a:cubicBezTo>
                  <a:cubicBezTo>
                    <a:pt x="1001" y="3312"/>
                    <a:pt x="804" y="3557"/>
                    <a:pt x="722" y="3721"/>
                  </a:cubicBezTo>
                  <a:cubicBezTo>
                    <a:pt x="640" y="3869"/>
                    <a:pt x="476" y="4541"/>
                    <a:pt x="1197" y="4951"/>
                  </a:cubicBezTo>
                  <a:cubicBezTo>
                    <a:pt x="1197" y="4951"/>
                    <a:pt x="951" y="4426"/>
                    <a:pt x="1361" y="4147"/>
                  </a:cubicBezTo>
                  <a:cubicBezTo>
                    <a:pt x="1755" y="3852"/>
                    <a:pt x="2017" y="3689"/>
                    <a:pt x="1968" y="3115"/>
                  </a:cubicBezTo>
                  <a:cubicBezTo>
                    <a:pt x="1924" y="2611"/>
                    <a:pt x="2260" y="2170"/>
                    <a:pt x="2498" y="2170"/>
                  </a:cubicBezTo>
                  <a:cubicBezTo>
                    <a:pt x="2531" y="2170"/>
                    <a:pt x="2562" y="2179"/>
                    <a:pt x="2590" y="2197"/>
                  </a:cubicBezTo>
                  <a:cubicBezTo>
                    <a:pt x="2804" y="2328"/>
                    <a:pt x="2541" y="2558"/>
                    <a:pt x="2427" y="2607"/>
                  </a:cubicBezTo>
                  <a:cubicBezTo>
                    <a:pt x="2230" y="2721"/>
                    <a:pt x="2197" y="2984"/>
                    <a:pt x="2361" y="3131"/>
                  </a:cubicBezTo>
                  <a:cubicBezTo>
                    <a:pt x="2558" y="3393"/>
                    <a:pt x="2492" y="3705"/>
                    <a:pt x="2230" y="3787"/>
                  </a:cubicBezTo>
                  <a:cubicBezTo>
                    <a:pt x="2230" y="3787"/>
                    <a:pt x="2287" y="3794"/>
                    <a:pt x="2383" y="3794"/>
                  </a:cubicBezTo>
                  <a:cubicBezTo>
                    <a:pt x="2708" y="3794"/>
                    <a:pt x="3474" y="3716"/>
                    <a:pt x="3967" y="3033"/>
                  </a:cubicBezTo>
                  <a:cubicBezTo>
                    <a:pt x="4590" y="2131"/>
                    <a:pt x="4836" y="804"/>
                    <a:pt x="43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9" name="Google Shape;4209;p6"/>
            <p:cNvSpPr/>
            <p:nvPr/>
          </p:nvSpPr>
          <p:spPr>
            <a:xfrm>
              <a:off x="597009" y="584170"/>
              <a:ext cx="96868" cy="63708"/>
            </a:xfrm>
            <a:custGeom>
              <a:avLst/>
              <a:gdLst/>
              <a:ahLst/>
              <a:cxnLst/>
              <a:rect l="l" t="t" r="r" b="b"/>
              <a:pathLst>
                <a:path w="2968" h="1952" extrusionOk="0">
                  <a:moveTo>
                    <a:pt x="921" y="0"/>
                  </a:moveTo>
                  <a:cubicBezTo>
                    <a:pt x="656" y="0"/>
                    <a:pt x="351" y="26"/>
                    <a:pt x="1" y="86"/>
                  </a:cubicBezTo>
                  <a:cubicBezTo>
                    <a:pt x="410" y="135"/>
                    <a:pt x="771" y="413"/>
                    <a:pt x="919" y="790"/>
                  </a:cubicBezTo>
                  <a:cubicBezTo>
                    <a:pt x="1124" y="1305"/>
                    <a:pt x="1492" y="1951"/>
                    <a:pt x="2251" y="1951"/>
                  </a:cubicBezTo>
                  <a:cubicBezTo>
                    <a:pt x="2459" y="1951"/>
                    <a:pt x="2696" y="1903"/>
                    <a:pt x="2967" y="1790"/>
                  </a:cubicBezTo>
                  <a:cubicBezTo>
                    <a:pt x="2804" y="1725"/>
                    <a:pt x="2672" y="1561"/>
                    <a:pt x="2689" y="1364"/>
                  </a:cubicBezTo>
                  <a:cubicBezTo>
                    <a:pt x="2675" y="1094"/>
                    <a:pt x="2636" y="0"/>
                    <a:pt x="9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0" name="Google Shape;4210;p6"/>
            <p:cNvSpPr/>
            <p:nvPr/>
          </p:nvSpPr>
          <p:spPr>
            <a:xfrm>
              <a:off x="683662" y="583582"/>
              <a:ext cx="47651" cy="36946"/>
            </a:xfrm>
            <a:custGeom>
              <a:avLst/>
              <a:gdLst/>
              <a:ahLst/>
              <a:cxnLst/>
              <a:rect l="l" t="t" r="r" b="b"/>
              <a:pathLst>
                <a:path w="1460" h="1132" extrusionOk="0">
                  <a:moveTo>
                    <a:pt x="971" y="1"/>
                  </a:moveTo>
                  <a:cubicBezTo>
                    <a:pt x="804" y="1"/>
                    <a:pt x="653" y="142"/>
                    <a:pt x="640" y="333"/>
                  </a:cubicBezTo>
                  <a:cubicBezTo>
                    <a:pt x="640" y="483"/>
                    <a:pt x="770" y="593"/>
                    <a:pt x="905" y="593"/>
                  </a:cubicBezTo>
                  <a:cubicBezTo>
                    <a:pt x="961" y="593"/>
                    <a:pt x="1018" y="573"/>
                    <a:pt x="1066" y="530"/>
                  </a:cubicBezTo>
                  <a:cubicBezTo>
                    <a:pt x="1066" y="530"/>
                    <a:pt x="1181" y="350"/>
                    <a:pt x="1066" y="284"/>
                  </a:cubicBezTo>
                  <a:cubicBezTo>
                    <a:pt x="1038" y="268"/>
                    <a:pt x="1012" y="260"/>
                    <a:pt x="990" y="260"/>
                  </a:cubicBezTo>
                  <a:cubicBezTo>
                    <a:pt x="924" y="260"/>
                    <a:pt x="890" y="325"/>
                    <a:pt x="903" y="399"/>
                  </a:cubicBezTo>
                  <a:cubicBezTo>
                    <a:pt x="908" y="438"/>
                    <a:pt x="888" y="456"/>
                    <a:pt x="861" y="456"/>
                  </a:cubicBezTo>
                  <a:cubicBezTo>
                    <a:pt x="808" y="456"/>
                    <a:pt x="728" y="391"/>
                    <a:pt x="739" y="284"/>
                  </a:cubicBezTo>
                  <a:cubicBezTo>
                    <a:pt x="762" y="153"/>
                    <a:pt x="873" y="65"/>
                    <a:pt x="995" y="65"/>
                  </a:cubicBezTo>
                  <a:cubicBezTo>
                    <a:pt x="1041" y="65"/>
                    <a:pt x="1087" y="77"/>
                    <a:pt x="1132" y="104"/>
                  </a:cubicBezTo>
                  <a:cubicBezTo>
                    <a:pt x="1394" y="268"/>
                    <a:pt x="1312" y="841"/>
                    <a:pt x="739" y="907"/>
                  </a:cubicBezTo>
                  <a:cubicBezTo>
                    <a:pt x="725" y="908"/>
                    <a:pt x="711" y="909"/>
                    <a:pt x="697" y="909"/>
                  </a:cubicBezTo>
                  <a:cubicBezTo>
                    <a:pt x="337" y="909"/>
                    <a:pt x="17" y="513"/>
                    <a:pt x="17" y="513"/>
                  </a:cubicBezTo>
                  <a:lnTo>
                    <a:pt x="17" y="513"/>
                  </a:lnTo>
                  <a:cubicBezTo>
                    <a:pt x="1" y="694"/>
                    <a:pt x="83" y="890"/>
                    <a:pt x="230" y="1005"/>
                  </a:cubicBezTo>
                  <a:cubicBezTo>
                    <a:pt x="355" y="1088"/>
                    <a:pt x="499" y="1132"/>
                    <a:pt x="642" y="1132"/>
                  </a:cubicBezTo>
                  <a:cubicBezTo>
                    <a:pt x="725" y="1132"/>
                    <a:pt x="808" y="1117"/>
                    <a:pt x="886" y="1087"/>
                  </a:cubicBezTo>
                  <a:cubicBezTo>
                    <a:pt x="1099" y="1022"/>
                    <a:pt x="1280" y="874"/>
                    <a:pt x="1361" y="661"/>
                  </a:cubicBezTo>
                  <a:cubicBezTo>
                    <a:pt x="1460" y="415"/>
                    <a:pt x="1361" y="136"/>
                    <a:pt x="1116" y="38"/>
                  </a:cubicBezTo>
                  <a:cubicBezTo>
                    <a:pt x="1068" y="12"/>
                    <a:pt x="1019" y="1"/>
                    <a:pt x="97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1" name="Google Shape;4211;p6"/>
            <p:cNvSpPr/>
            <p:nvPr/>
          </p:nvSpPr>
          <p:spPr>
            <a:xfrm>
              <a:off x="-57242" y="820139"/>
              <a:ext cx="130028" cy="285545"/>
            </a:xfrm>
            <a:custGeom>
              <a:avLst/>
              <a:gdLst/>
              <a:ahLst/>
              <a:cxnLst/>
              <a:rect l="l" t="t" r="r" b="b"/>
              <a:pathLst>
                <a:path w="3984" h="8749" extrusionOk="0">
                  <a:moveTo>
                    <a:pt x="2073" y="1"/>
                  </a:moveTo>
                  <a:cubicBezTo>
                    <a:pt x="1547" y="1"/>
                    <a:pt x="1033" y="248"/>
                    <a:pt x="705" y="691"/>
                  </a:cubicBezTo>
                  <a:cubicBezTo>
                    <a:pt x="361" y="1182"/>
                    <a:pt x="311" y="1822"/>
                    <a:pt x="574" y="2379"/>
                  </a:cubicBezTo>
                  <a:cubicBezTo>
                    <a:pt x="819" y="2788"/>
                    <a:pt x="1256" y="3022"/>
                    <a:pt x="1712" y="3022"/>
                  </a:cubicBezTo>
                  <a:cubicBezTo>
                    <a:pt x="1896" y="3022"/>
                    <a:pt x="2083" y="2984"/>
                    <a:pt x="2262" y="2903"/>
                  </a:cubicBezTo>
                  <a:cubicBezTo>
                    <a:pt x="2950" y="2723"/>
                    <a:pt x="3098" y="1789"/>
                    <a:pt x="2491" y="1396"/>
                  </a:cubicBezTo>
                  <a:cubicBezTo>
                    <a:pt x="2411" y="1355"/>
                    <a:pt x="2330" y="1337"/>
                    <a:pt x="2251" y="1337"/>
                  </a:cubicBezTo>
                  <a:cubicBezTo>
                    <a:pt x="1909" y="1337"/>
                    <a:pt x="1618" y="1675"/>
                    <a:pt x="1737" y="2035"/>
                  </a:cubicBezTo>
                  <a:cubicBezTo>
                    <a:pt x="1875" y="2324"/>
                    <a:pt x="2198" y="2347"/>
                    <a:pt x="2327" y="2347"/>
                  </a:cubicBezTo>
                  <a:cubicBezTo>
                    <a:pt x="2351" y="2347"/>
                    <a:pt x="2369" y="2346"/>
                    <a:pt x="2377" y="2346"/>
                  </a:cubicBezTo>
                  <a:cubicBezTo>
                    <a:pt x="2442" y="2346"/>
                    <a:pt x="2442" y="2379"/>
                    <a:pt x="2442" y="2379"/>
                  </a:cubicBezTo>
                  <a:cubicBezTo>
                    <a:pt x="2501" y="2569"/>
                    <a:pt x="2246" y="2851"/>
                    <a:pt x="1782" y="2851"/>
                  </a:cubicBezTo>
                  <a:cubicBezTo>
                    <a:pt x="1727" y="2851"/>
                    <a:pt x="1668" y="2847"/>
                    <a:pt x="1606" y="2838"/>
                  </a:cubicBezTo>
                  <a:cubicBezTo>
                    <a:pt x="1410" y="2805"/>
                    <a:pt x="1229" y="2707"/>
                    <a:pt x="1098" y="2576"/>
                  </a:cubicBezTo>
                  <a:cubicBezTo>
                    <a:pt x="426" y="1920"/>
                    <a:pt x="754" y="543"/>
                    <a:pt x="1754" y="281"/>
                  </a:cubicBezTo>
                  <a:cubicBezTo>
                    <a:pt x="1887" y="244"/>
                    <a:pt x="2023" y="227"/>
                    <a:pt x="2160" y="227"/>
                  </a:cubicBezTo>
                  <a:cubicBezTo>
                    <a:pt x="2326" y="227"/>
                    <a:pt x="2493" y="252"/>
                    <a:pt x="2655" y="297"/>
                  </a:cubicBezTo>
                  <a:cubicBezTo>
                    <a:pt x="2836" y="346"/>
                    <a:pt x="3016" y="445"/>
                    <a:pt x="3180" y="560"/>
                  </a:cubicBezTo>
                  <a:cubicBezTo>
                    <a:pt x="3524" y="838"/>
                    <a:pt x="3737" y="1264"/>
                    <a:pt x="3770" y="1707"/>
                  </a:cubicBezTo>
                  <a:cubicBezTo>
                    <a:pt x="3836" y="2445"/>
                    <a:pt x="3442" y="3182"/>
                    <a:pt x="2885" y="3723"/>
                  </a:cubicBezTo>
                  <a:cubicBezTo>
                    <a:pt x="2311" y="4248"/>
                    <a:pt x="1557" y="4559"/>
                    <a:pt x="983" y="5100"/>
                  </a:cubicBezTo>
                  <a:cubicBezTo>
                    <a:pt x="426" y="5592"/>
                    <a:pt x="82" y="6313"/>
                    <a:pt x="33" y="7067"/>
                  </a:cubicBezTo>
                  <a:cubicBezTo>
                    <a:pt x="0" y="7772"/>
                    <a:pt x="393" y="8509"/>
                    <a:pt x="1033" y="8690"/>
                  </a:cubicBezTo>
                  <a:cubicBezTo>
                    <a:pt x="1160" y="8730"/>
                    <a:pt x="1292" y="8749"/>
                    <a:pt x="1421" y="8749"/>
                  </a:cubicBezTo>
                  <a:cubicBezTo>
                    <a:pt x="1922" y="8749"/>
                    <a:pt x="2394" y="8464"/>
                    <a:pt x="2524" y="8034"/>
                  </a:cubicBezTo>
                  <a:cubicBezTo>
                    <a:pt x="2721" y="7559"/>
                    <a:pt x="2508" y="7018"/>
                    <a:pt x="2049" y="6788"/>
                  </a:cubicBezTo>
                  <a:cubicBezTo>
                    <a:pt x="1951" y="6739"/>
                    <a:pt x="1836" y="6706"/>
                    <a:pt x="1705" y="6706"/>
                  </a:cubicBezTo>
                  <a:cubicBezTo>
                    <a:pt x="1661" y="6699"/>
                    <a:pt x="1618" y="6695"/>
                    <a:pt x="1576" y="6695"/>
                  </a:cubicBezTo>
                  <a:cubicBezTo>
                    <a:pt x="1248" y="6695"/>
                    <a:pt x="954" y="6912"/>
                    <a:pt x="852" y="7231"/>
                  </a:cubicBezTo>
                  <a:cubicBezTo>
                    <a:pt x="723" y="7721"/>
                    <a:pt x="1000" y="7998"/>
                    <a:pt x="1308" y="7998"/>
                  </a:cubicBezTo>
                  <a:cubicBezTo>
                    <a:pt x="1391" y="7998"/>
                    <a:pt x="1477" y="7978"/>
                    <a:pt x="1557" y="7936"/>
                  </a:cubicBezTo>
                  <a:cubicBezTo>
                    <a:pt x="1869" y="7772"/>
                    <a:pt x="1934" y="7362"/>
                    <a:pt x="1688" y="7116"/>
                  </a:cubicBezTo>
                  <a:cubicBezTo>
                    <a:pt x="1602" y="7049"/>
                    <a:pt x="1499" y="7016"/>
                    <a:pt x="1396" y="7016"/>
                  </a:cubicBezTo>
                  <a:cubicBezTo>
                    <a:pt x="1322" y="7016"/>
                    <a:pt x="1248" y="7033"/>
                    <a:pt x="1180" y="7067"/>
                  </a:cubicBezTo>
                  <a:cubicBezTo>
                    <a:pt x="1161" y="7078"/>
                    <a:pt x="1148" y="7083"/>
                    <a:pt x="1140" y="7083"/>
                  </a:cubicBezTo>
                  <a:cubicBezTo>
                    <a:pt x="1112" y="7083"/>
                    <a:pt x="1131" y="7034"/>
                    <a:pt x="1131" y="7034"/>
                  </a:cubicBezTo>
                  <a:cubicBezTo>
                    <a:pt x="1229" y="6813"/>
                    <a:pt x="1521" y="6785"/>
                    <a:pt x="1661" y="6785"/>
                  </a:cubicBezTo>
                  <a:cubicBezTo>
                    <a:pt x="1708" y="6785"/>
                    <a:pt x="1737" y="6788"/>
                    <a:pt x="1737" y="6788"/>
                  </a:cubicBezTo>
                  <a:cubicBezTo>
                    <a:pt x="1836" y="6788"/>
                    <a:pt x="1934" y="6805"/>
                    <a:pt x="2016" y="6854"/>
                  </a:cubicBezTo>
                  <a:cubicBezTo>
                    <a:pt x="2459" y="7034"/>
                    <a:pt x="2672" y="7559"/>
                    <a:pt x="2459" y="8001"/>
                  </a:cubicBezTo>
                  <a:cubicBezTo>
                    <a:pt x="2332" y="8394"/>
                    <a:pt x="1930" y="8640"/>
                    <a:pt x="1482" y="8640"/>
                  </a:cubicBezTo>
                  <a:cubicBezTo>
                    <a:pt x="1350" y="8640"/>
                    <a:pt x="1215" y="8619"/>
                    <a:pt x="1082" y="8575"/>
                  </a:cubicBezTo>
                  <a:cubicBezTo>
                    <a:pt x="492" y="8411"/>
                    <a:pt x="148" y="7723"/>
                    <a:pt x="164" y="7067"/>
                  </a:cubicBezTo>
                  <a:cubicBezTo>
                    <a:pt x="229" y="6346"/>
                    <a:pt x="557" y="5690"/>
                    <a:pt x="1082" y="5215"/>
                  </a:cubicBezTo>
                  <a:cubicBezTo>
                    <a:pt x="1623" y="4707"/>
                    <a:pt x="2393" y="4428"/>
                    <a:pt x="2983" y="3838"/>
                  </a:cubicBezTo>
                  <a:cubicBezTo>
                    <a:pt x="3573" y="3297"/>
                    <a:pt x="3983" y="2494"/>
                    <a:pt x="3918" y="1707"/>
                  </a:cubicBezTo>
                  <a:cubicBezTo>
                    <a:pt x="3852" y="920"/>
                    <a:pt x="3295" y="265"/>
                    <a:pt x="2541" y="68"/>
                  </a:cubicBezTo>
                  <a:cubicBezTo>
                    <a:pt x="2387" y="23"/>
                    <a:pt x="2229" y="1"/>
                    <a:pt x="20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2" name="Google Shape;4212;p6"/>
            <p:cNvSpPr/>
            <p:nvPr/>
          </p:nvSpPr>
          <p:spPr>
            <a:xfrm>
              <a:off x="-54500" y="928267"/>
              <a:ext cx="56137" cy="78656"/>
            </a:xfrm>
            <a:custGeom>
              <a:avLst/>
              <a:gdLst/>
              <a:ahLst/>
              <a:cxnLst/>
              <a:rect l="l" t="t" r="r" b="b"/>
              <a:pathLst>
                <a:path w="1720" h="2410" extrusionOk="0">
                  <a:moveTo>
                    <a:pt x="1506" y="0"/>
                  </a:moveTo>
                  <a:cubicBezTo>
                    <a:pt x="1506" y="0"/>
                    <a:pt x="1375" y="66"/>
                    <a:pt x="1358" y="164"/>
                  </a:cubicBezTo>
                  <a:cubicBezTo>
                    <a:pt x="1326" y="263"/>
                    <a:pt x="1227" y="344"/>
                    <a:pt x="1031" y="344"/>
                  </a:cubicBezTo>
                  <a:cubicBezTo>
                    <a:pt x="1019" y="344"/>
                    <a:pt x="1005" y="343"/>
                    <a:pt x="989" y="343"/>
                  </a:cubicBezTo>
                  <a:cubicBezTo>
                    <a:pt x="737" y="343"/>
                    <a:pt x="1" y="514"/>
                    <a:pt x="47" y="2410"/>
                  </a:cubicBezTo>
                  <a:cubicBezTo>
                    <a:pt x="113" y="1984"/>
                    <a:pt x="375" y="1607"/>
                    <a:pt x="752" y="1410"/>
                  </a:cubicBezTo>
                  <a:cubicBezTo>
                    <a:pt x="1391" y="1115"/>
                    <a:pt x="1719" y="853"/>
                    <a:pt x="1588" y="476"/>
                  </a:cubicBezTo>
                  <a:cubicBezTo>
                    <a:pt x="1473" y="99"/>
                    <a:pt x="1506" y="0"/>
                    <a:pt x="150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3" name="Google Shape;4213;p6"/>
            <p:cNvSpPr/>
            <p:nvPr/>
          </p:nvSpPr>
          <p:spPr>
            <a:xfrm>
              <a:off x="-32111" y="696084"/>
              <a:ext cx="208652" cy="327419"/>
            </a:xfrm>
            <a:custGeom>
              <a:avLst/>
              <a:gdLst/>
              <a:ahLst/>
              <a:cxnLst/>
              <a:rect l="l" t="t" r="r" b="b"/>
              <a:pathLst>
                <a:path w="6393" h="10032" extrusionOk="0">
                  <a:moveTo>
                    <a:pt x="5246" y="0"/>
                  </a:moveTo>
                  <a:lnTo>
                    <a:pt x="5246" y="0"/>
                  </a:lnTo>
                  <a:cubicBezTo>
                    <a:pt x="2885" y="673"/>
                    <a:pt x="4180" y="2197"/>
                    <a:pt x="4262" y="4426"/>
                  </a:cubicBezTo>
                  <a:cubicBezTo>
                    <a:pt x="4344" y="6262"/>
                    <a:pt x="3262" y="7983"/>
                    <a:pt x="1558" y="8688"/>
                  </a:cubicBezTo>
                  <a:cubicBezTo>
                    <a:pt x="230" y="9229"/>
                    <a:pt x="0" y="10032"/>
                    <a:pt x="0" y="10032"/>
                  </a:cubicBezTo>
                  <a:cubicBezTo>
                    <a:pt x="318" y="9500"/>
                    <a:pt x="677" y="9329"/>
                    <a:pt x="980" y="9329"/>
                  </a:cubicBezTo>
                  <a:cubicBezTo>
                    <a:pt x="1209" y="9329"/>
                    <a:pt x="1405" y="9427"/>
                    <a:pt x="1525" y="9540"/>
                  </a:cubicBezTo>
                  <a:cubicBezTo>
                    <a:pt x="1623" y="9632"/>
                    <a:pt x="1719" y="9662"/>
                    <a:pt x="1811" y="9662"/>
                  </a:cubicBezTo>
                  <a:cubicBezTo>
                    <a:pt x="1971" y="9662"/>
                    <a:pt x="2119" y="9572"/>
                    <a:pt x="2243" y="9572"/>
                  </a:cubicBezTo>
                  <a:cubicBezTo>
                    <a:pt x="2249" y="9572"/>
                    <a:pt x="2256" y="9572"/>
                    <a:pt x="2262" y="9573"/>
                  </a:cubicBezTo>
                  <a:cubicBezTo>
                    <a:pt x="2459" y="9589"/>
                    <a:pt x="2344" y="9802"/>
                    <a:pt x="2344" y="9802"/>
                  </a:cubicBezTo>
                  <a:cubicBezTo>
                    <a:pt x="2672" y="9639"/>
                    <a:pt x="2771" y="9229"/>
                    <a:pt x="2574" y="8934"/>
                  </a:cubicBezTo>
                  <a:cubicBezTo>
                    <a:pt x="2476" y="8779"/>
                    <a:pt x="2317" y="8697"/>
                    <a:pt x="2140" y="8697"/>
                  </a:cubicBezTo>
                  <a:cubicBezTo>
                    <a:pt x="2110" y="8697"/>
                    <a:pt x="2080" y="8699"/>
                    <a:pt x="2049" y="8704"/>
                  </a:cubicBezTo>
                  <a:cubicBezTo>
                    <a:pt x="2049" y="8704"/>
                    <a:pt x="2262" y="8655"/>
                    <a:pt x="3311" y="7803"/>
                  </a:cubicBezTo>
                  <a:cubicBezTo>
                    <a:pt x="4590" y="6737"/>
                    <a:pt x="4524" y="7098"/>
                    <a:pt x="5459" y="6606"/>
                  </a:cubicBezTo>
                  <a:cubicBezTo>
                    <a:pt x="6393" y="6131"/>
                    <a:pt x="6082" y="5131"/>
                    <a:pt x="6082" y="5131"/>
                  </a:cubicBezTo>
                  <a:lnTo>
                    <a:pt x="6082" y="5131"/>
                  </a:lnTo>
                  <a:cubicBezTo>
                    <a:pt x="6021" y="5252"/>
                    <a:pt x="5960" y="5430"/>
                    <a:pt x="5511" y="5430"/>
                  </a:cubicBezTo>
                  <a:cubicBezTo>
                    <a:pt x="5474" y="5430"/>
                    <a:pt x="5435" y="5428"/>
                    <a:pt x="5393" y="5426"/>
                  </a:cubicBezTo>
                  <a:cubicBezTo>
                    <a:pt x="5366" y="5424"/>
                    <a:pt x="5340" y="5423"/>
                    <a:pt x="5314" y="5423"/>
                  </a:cubicBezTo>
                  <a:cubicBezTo>
                    <a:pt x="4952" y="5423"/>
                    <a:pt x="4628" y="5630"/>
                    <a:pt x="4475" y="5950"/>
                  </a:cubicBezTo>
                  <a:cubicBezTo>
                    <a:pt x="4410" y="6082"/>
                    <a:pt x="4328" y="6180"/>
                    <a:pt x="4213" y="6246"/>
                  </a:cubicBezTo>
                  <a:cubicBezTo>
                    <a:pt x="4557" y="5918"/>
                    <a:pt x="4606" y="5131"/>
                    <a:pt x="4705" y="4508"/>
                  </a:cubicBezTo>
                  <a:cubicBezTo>
                    <a:pt x="4819" y="3869"/>
                    <a:pt x="5098" y="4066"/>
                    <a:pt x="5672" y="3689"/>
                  </a:cubicBezTo>
                  <a:cubicBezTo>
                    <a:pt x="6229" y="3295"/>
                    <a:pt x="5934" y="2803"/>
                    <a:pt x="5868" y="2656"/>
                  </a:cubicBezTo>
                  <a:cubicBezTo>
                    <a:pt x="5836" y="2508"/>
                    <a:pt x="5852" y="2361"/>
                    <a:pt x="5901" y="2230"/>
                  </a:cubicBezTo>
                  <a:lnTo>
                    <a:pt x="5901" y="2230"/>
                  </a:lnTo>
                  <a:cubicBezTo>
                    <a:pt x="5901" y="2230"/>
                    <a:pt x="5852" y="2328"/>
                    <a:pt x="5475" y="2394"/>
                  </a:cubicBezTo>
                  <a:cubicBezTo>
                    <a:pt x="5164" y="2426"/>
                    <a:pt x="4901" y="2656"/>
                    <a:pt x="4852" y="2967"/>
                  </a:cubicBezTo>
                  <a:cubicBezTo>
                    <a:pt x="4852" y="3118"/>
                    <a:pt x="4750" y="3302"/>
                    <a:pt x="4611" y="3302"/>
                  </a:cubicBezTo>
                  <a:cubicBezTo>
                    <a:pt x="4583" y="3302"/>
                    <a:pt x="4554" y="3295"/>
                    <a:pt x="4524" y="3279"/>
                  </a:cubicBezTo>
                  <a:cubicBezTo>
                    <a:pt x="4328" y="3164"/>
                    <a:pt x="4410" y="2885"/>
                    <a:pt x="4410" y="2885"/>
                  </a:cubicBezTo>
                  <a:cubicBezTo>
                    <a:pt x="4606" y="2295"/>
                    <a:pt x="5180" y="2525"/>
                    <a:pt x="5639" y="1836"/>
                  </a:cubicBezTo>
                  <a:cubicBezTo>
                    <a:pt x="6032" y="1213"/>
                    <a:pt x="5475" y="591"/>
                    <a:pt x="5278" y="410"/>
                  </a:cubicBezTo>
                  <a:cubicBezTo>
                    <a:pt x="5164" y="296"/>
                    <a:pt x="5147" y="115"/>
                    <a:pt x="524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4" name="Google Shape;4214;p6"/>
            <p:cNvSpPr/>
            <p:nvPr/>
          </p:nvSpPr>
          <p:spPr>
            <a:xfrm>
              <a:off x="20305" y="613021"/>
              <a:ext cx="95269" cy="350592"/>
            </a:xfrm>
            <a:custGeom>
              <a:avLst/>
              <a:gdLst/>
              <a:ahLst/>
              <a:cxnLst/>
              <a:rect l="l" t="t" r="r" b="b"/>
              <a:pathLst>
                <a:path w="2919" h="10742" extrusionOk="0">
                  <a:moveTo>
                    <a:pt x="1615" y="1"/>
                  </a:moveTo>
                  <a:cubicBezTo>
                    <a:pt x="1282" y="1"/>
                    <a:pt x="940" y="124"/>
                    <a:pt x="673" y="415"/>
                  </a:cubicBezTo>
                  <a:cubicBezTo>
                    <a:pt x="1" y="1234"/>
                    <a:pt x="132" y="2464"/>
                    <a:pt x="509" y="3513"/>
                  </a:cubicBezTo>
                  <a:cubicBezTo>
                    <a:pt x="1361" y="5561"/>
                    <a:pt x="2246" y="7512"/>
                    <a:pt x="1689" y="8954"/>
                  </a:cubicBezTo>
                  <a:cubicBezTo>
                    <a:pt x="1443" y="9708"/>
                    <a:pt x="919" y="10331"/>
                    <a:pt x="247" y="10741"/>
                  </a:cubicBezTo>
                  <a:cubicBezTo>
                    <a:pt x="329" y="10692"/>
                    <a:pt x="1230" y="10299"/>
                    <a:pt x="1771" y="8971"/>
                  </a:cubicBezTo>
                  <a:cubicBezTo>
                    <a:pt x="2394" y="7512"/>
                    <a:pt x="1509" y="5463"/>
                    <a:pt x="689" y="3447"/>
                  </a:cubicBezTo>
                  <a:cubicBezTo>
                    <a:pt x="312" y="2431"/>
                    <a:pt x="181" y="1251"/>
                    <a:pt x="788" y="497"/>
                  </a:cubicBezTo>
                  <a:cubicBezTo>
                    <a:pt x="1014" y="221"/>
                    <a:pt x="1328" y="103"/>
                    <a:pt x="1638" y="103"/>
                  </a:cubicBezTo>
                  <a:cubicBezTo>
                    <a:pt x="2157" y="103"/>
                    <a:pt x="2666" y="434"/>
                    <a:pt x="2738" y="906"/>
                  </a:cubicBezTo>
                  <a:cubicBezTo>
                    <a:pt x="2846" y="1432"/>
                    <a:pt x="2444" y="1928"/>
                    <a:pt x="1931" y="1928"/>
                  </a:cubicBezTo>
                  <a:cubicBezTo>
                    <a:pt x="1900" y="1928"/>
                    <a:pt x="1868" y="1926"/>
                    <a:pt x="1837" y="1923"/>
                  </a:cubicBezTo>
                  <a:lnTo>
                    <a:pt x="1820" y="1923"/>
                  </a:lnTo>
                  <a:cubicBezTo>
                    <a:pt x="1804" y="1906"/>
                    <a:pt x="1771" y="1906"/>
                    <a:pt x="1755" y="1906"/>
                  </a:cubicBezTo>
                  <a:cubicBezTo>
                    <a:pt x="1689" y="1873"/>
                    <a:pt x="1623" y="1824"/>
                    <a:pt x="1591" y="1759"/>
                  </a:cubicBezTo>
                  <a:cubicBezTo>
                    <a:pt x="1591" y="1759"/>
                    <a:pt x="1542" y="1693"/>
                    <a:pt x="1591" y="1660"/>
                  </a:cubicBezTo>
                  <a:cubicBezTo>
                    <a:pt x="1623" y="1611"/>
                    <a:pt x="1984" y="1644"/>
                    <a:pt x="2000" y="1316"/>
                  </a:cubicBezTo>
                  <a:cubicBezTo>
                    <a:pt x="2011" y="1064"/>
                    <a:pt x="1807" y="900"/>
                    <a:pt x="1598" y="900"/>
                  </a:cubicBezTo>
                  <a:cubicBezTo>
                    <a:pt x="1481" y="900"/>
                    <a:pt x="1362" y="952"/>
                    <a:pt x="1279" y="1070"/>
                  </a:cubicBezTo>
                  <a:cubicBezTo>
                    <a:pt x="1069" y="1345"/>
                    <a:pt x="1354" y="1972"/>
                    <a:pt x="1913" y="1972"/>
                  </a:cubicBezTo>
                  <a:cubicBezTo>
                    <a:pt x="1920" y="1972"/>
                    <a:pt x="1928" y="1972"/>
                    <a:pt x="1935" y="1972"/>
                  </a:cubicBezTo>
                  <a:cubicBezTo>
                    <a:pt x="2492" y="1972"/>
                    <a:pt x="2918" y="1464"/>
                    <a:pt x="2820" y="906"/>
                  </a:cubicBezTo>
                  <a:cubicBezTo>
                    <a:pt x="2757" y="383"/>
                    <a:pt x="2201" y="1"/>
                    <a:pt x="16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5" name="Google Shape;4215;p6"/>
            <p:cNvSpPr/>
            <p:nvPr/>
          </p:nvSpPr>
          <p:spPr>
            <a:xfrm>
              <a:off x="28334" y="963581"/>
              <a:ext cx="33" cy="33"/>
            </a:xfrm>
            <a:custGeom>
              <a:avLst/>
              <a:gdLst/>
              <a:ahLst/>
              <a:cxnLst/>
              <a:rect l="l" t="t" r="r" b="b"/>
              <a:pathLst>
                <a:path w="1" h="1" fill="none" extrusionOk="0">
                  <a:moveTo>
                    <a:pt x="1" y="0"/>
                  </a:moveTo>
                  <a:lnTo>
                    <a:pt x="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6" name="Google Shape;4216;p6"/>
            <p:cNvSpPr/>
            <p:nvPr/>
          </p:nvSpPr>
          <p:spPr>
            <a:xfrm>
              <a:off x="-56720" y="599803"/>
              <a:ext cx="90439" cy="265898"/>
            </a:xfrm>
            <a:custGeom>
              <a:avLst/>
              <a:gdLst/>
              <a:ahLst/>
              <a:cxnLst/>
              <a:rect l="l" t="t" r="r" b="b"/>
              <a:pathLst>
                <a:path w="2771" h="8147" extrusionOk="0">
                  <a:moveTo>
                    <a:pt x="689" y="0"/>
                  </a:moveTo>
                  <a:lnTo>
                    <a:pt x="689" y="0"/>
                  </a:lnTo>
                  <a:cubicBezTo>
                    <a:pt x="689" y="0"/>
                    <a:pt x="66" y="180"/>
                    <a:pt x="197" y="1065"/>
                  </a:cubicBezTo>
                  <a:cubicBezTo>
                    <a:pt x="345" y="1967"/>
                    <a:pt x="1049" y="2442"/>
                    <a:pt x="1459" y="2901"/>
                  </a:cubicBezTo>
                  <a:cubicBezTo>
                    <a:pt x="1803" y="3278"/>
                    <a:pt x="2459" y="4131"/>
                    <a:pt x="2131" y="4967"/>
                  </a:cubicBezTo>
                  <a:cubicBezTo>
                    <a:pt x="2033" y="5196"/>
                    <a:pt x="1902" y="5409"/>
                    <a:pt x="1721" y="5573"/>
                  </a:cubicBezTo>
                  <a:cubicBezTo>
                    <a:pt x="1148" y="6081"/>
                    <a:pt x="754" y="6327"/>
                    <a:pt x="443" y="6753"/>
                  </a:cubicBezTo>
                  <a:cubicBezTo>
                    <a:pt x="148" y="7163"/>
                    <a:pt x="0" y="7655"/>
                    <a:pt x="0" y="8147"/>
                  </a:cubicBezTo>
                  <a:cubicBezTo>
                    <a:pt x="0" y="7999"/>
                    <a:pt x="66" y="6934"/>
                    <a:pt x="1197" y="6147"/>
                  </a:cubicBezTo>
                  <a:cubicBezTo>
                    <a:pt x="2508" y="5229"/>
                    <a:pt x="2771" y="4295"/>
                    <a:pt x="2328" y="2918"/>
                  </a:cubicBezTo>
                  <a:cubicBezTo>
                    <a:pt x="1803" y="1295"/>
                    <a:pt x="345" y="1098"/>
                    <a:pt x="6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7" name="Google Shape;4217;p6"/>
            <p:cNvSpPr/>
            <p:nvPr/>
          </p:nvSpPr>
          <p:spPr>
            <a:xfrm>
              <a:off x="52420" y="291803"/>
              <a:ext cx="79962" cy="178005"/>
            </a:xfrm>
            <a:custGeom>
              <a:avLst/>
              <a:gdLst/>
              <a:ahLst/>
              <a:cxnLst/>
              <a:rect l="l" t="t" r="r" b="b"/>
              <a:pathLst>
                <a:path w="2450" h="5454" extrusionOk="0">
                  <a:moveTo>
                    <a:pt x="1442" y="0"/>
                  </a:moveTo>
                  <a:cubicBezTo>
                    <a:pt x="1413" y="0"/>
                    <a:pt x="1385" y="4"/>
                    <a:pt x="1361" y="12"/>
                  </a:cubicBezTo>
                  <a:cubicBezTo>
                    <a:pt x="1033" y="110"/>
                    <a:pt x="967" y="373"/>
                    <a:pt x="1115" y="733"/>
                  </a:cubicBezTo>
                  <a:cubicBezTo>
                    <a:pt x="1279" y="1094"/>
                    <a:pt x="1787" y="1143"/>
                    <a:pt x="1656" y="2799"/>
                  </a:cubicBezTo>
                  <a:cubicBezTo>
                    <a:pt x="1525" y="4471"/>
                    <a:pt x="0" y="5454"/>
                    <a:pt x="0" y="5454"/>
                  </a:cubicBezTo>
                  <a:cubicBezTo>
                    <a:pt x="262" y="5421"/>
                    <a:pt x="1836" y="4454"/>
                    <a:pt x="2147" y="2422"/>
                  </a:cubicBezTo>
                  <a:cubicBezTo>
                    <a:pt x="2450" y="564"/>
                    <a:pt x="1791" y="0"/>
                    <a:pt x="144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8" name="Google Shape;4218;p6"/>
            <p:cNvSpPr/>
            <p:nvPr/>
          </p:nvSpPr>
          <p:spPr>
            <a:xfrm>
              <a:off x="-5381" y="242716"/>
              <a:ext cx="172293" cy="231922"/>
            </a:xfrm>
            <a:custGeom>
              <a:avLst/>
              <a:gdLst/>
              <a:ahLst/>
              <a:cxnLst/>
              <a:rect l="l" t="t" r="r" b="b"/>
              <a:pathLst>
                <a:path w="5279" h="7106" extrusionOk="0">
                  <a:moveTo>
                    <a:pt x="1721" y="0"/>
                  </a:moveTo>
                  <a:cubicBezTo>
                    <a:pt x="1325" y="0"/>
                    <a:pt x="884" y="92"/>
                    <a:pt x="493" y="385"/>
                  </a:cubicBezTo>
                  <a:cubicBezTo>
                    <a:pt x="165" y="664"/>
                    <a:pt x="1" y="1074"/>
                    <a:pt x="50" y="1483"/>
                  </a:cubicBezTo>
                  <a:cubicBezTo>
                    <a:pt x="107" y="1995"/>
                    <a:pt x="633" y="2433"/>
                    <a:pt x="1242" y="2433"/>
                  </a:cubicBezTo>
                  <a:cubicBezTo>
                    <a:pt x="1335" y="2433"/>
                    <a:pt x="1430" y="2423"/>
                    <a:pt x="1525" y="2401"/>
                  </a:cubicBezTo>
                  <a:cubicBezTo>
                    <a:pt x="1624" y="2368"/>
                    <a:pt x="1722" y="2336"/>
                    <a:pt x="1820" y="2286"/>
                  </a:cubicBezTo>
                  <a:lnTo>
                    <a:pt x="1837" y="2286"/>
                  </a:lnTo>
                  <a:lnTo>
                    <a:pt x="1853" y="2270"/>
                  </a:lnTo>
                  <a:cubicBezTo>
                    <a:pt x="2165" y="2123"/>
                    <a:pt x="2329" y="1778"/>
                    <a:pt x="2263" y="1451"/>
                  </a:cubicBezTo>
                  <a:cubicBezTo>
                    <a:pt x="2213" y="1113"/>
                    <a:pt x="1925" y="890"/>
                    <a:pt x="1617" y="890"/>
                  </a:cubicBezTo>
                  <a:cubicBezTo>
                    <a:pt x="1521" y="890"/>
                    <a:pt x="1422" y="912"/>
                    <a:pt x="1329" y="959"/>
                  </a:cubicBezTo>
                  <a:cubicBezTo>
                    <a:pt x="984" y="1172"/>
                    <a:pt x="1083" y="1696"/>
                    <a:pt x="1493" y="1762"/>
                  </a:cubicBezTo>
                  <a:cubicBezTo>
                    <a:pt x="1517" y="1767"/>
                    <a:pt x="1541" y="1769"/>
                    <a:pt x="1564" y="1769"/>
                  </a:cubicBezTo>
                  <a:cubicBezTo>
                    <a:pt x="1784" y="1769"/>
                    <a:pt x="1980" y="1572"/>
                    <a:pt x="1935" y="1336"/>
                  </a:cubicBezTo>
                  <a:cubicBezTo>
                    <a:pt x="1928" y="1289"/>
                    <a:pt x="1958" y="1250"/>
                    <a:pt x="1996" y="1250"/>
                  </a:cubicBezTo>
                  <a:cubicBezTo>
                    <a:pt x="2052" y="1250"/>
                    <a:pt x="2129" y="1330"/>
                    <a:pt x="2148" y="1582"/>
                  </a:cubicBezTo>
                  <a:cubicBezTo>
                    <a:pt x="2165" y="1713"/>
                    <a:pt x="2132" y="1828"/>
                    <a:pt x="2083" y="1942"/>
                  </a:cubicBezTo>
                  <a:cubicBezTo>
                    <a:pt x="1950" y="2163"/>
                    <a:pt x="1698" y="2291"/>
                    <a:pt x="1435" y="2291"/>
                  </a:cubicBezTo>
                  <a:cubicBezTo>
                    <a:pt x="1405" y="2291"/>
                    <a:pt x="1375" y="2290"/>
                    <a:pt x="1345" y="2286"/>
                  </a:cubicBezTo>
                  <a:cubicBezTo>
                    <a:pt x="1334" y="2287"/>
                    <a:pt x="1324" y="2287"/>
                    <a:pt x="1313" y="2287"/>
                  </a:cubicBezTo>
                  <a:cubicBezTo>
                    <a:pt x="626" y="2287"/>
                    <a:pt x="158" y="1244"/>
                    <a:pt x="788" y="598"/>
                  </a:cubicBezTo>
                  <a:cubicBezTo>
                    <a:pt x="1059" y="305"/>
                    <a:pt x="1448" y="179"/>
                    <a:pt x="1864" y="179"/>
                  </a:cubicBezTo>
                  <a:cubicBezTo>
                    <a:pt x="2379" y="179"/>
                    <a:pt x="2935" y="372"/>
                    <a:pt x="3361" y="680"/>
                  </a:cubicBezTo>
                  <a:cubicBezTo>
                    <a:pt x="5082" y="1975"/>
                    <a:pt x="4836" y="4237"/>
                    <a:pt x="4345" y="5401"/>
                  </a:cubicBezTo>
                  <a:cubicBezTo>
                    <a:pt x="4066" y="6073"/>
                    <a:pt x="3607" y="6663"/>
                    <a:pt x="3017" y="7105"/>
                  </a:cubicBezTo>
                  <a:cubicBezTo>
                    <a:pt x="3640" y="6679"/>
                    <a:pt x="4115" y="6106"/>
                    <a:pt x="4410" y="5434"/>
                  </a:cubicBezTo>
                  <a:cubicBezTo>
                    <a:pt x="4968" y="4303"/>
                    <a:pt x="5279" y="1926"/>
                    <a:pt x="3476" y="549"/>
                  </a:cubicBezTo>
                  <a:cubicBezTo>
                    <a:pt x="3115" y="303"/>
                    <a:pt x="2706" y="139"/>
                    <a:pt x="2279" y="57"/>
                  </a:cubicBezTo>
                  <a:cubicBezTo>
                    <a:pt x="2113" y="24"/>
                    <a:pt x="1923" y="0"/>
                    <a:pt x="17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9" name="Google Shape;4219;p6"/>
            <p:cNvSpPr/>
            <p:nvPr/>
          </p:nvSpPr>
          <p:spPr>
            <a:xfrm>
              <a:off x="34208" y="63210"/>
              <a:ext cx="169617" cy="267530"/>
            </a:xfrm>
            <a:custGeom>
              <a:avLst/>
              <a:gdLst/>
              <a:ahLst/>
              <a:cxnLst/>
              <a:rect l="l" t="t" r="r" b="b"/>
              <a:pathLst>
                <a:path w="5197" h="8197" extrusionOk="0">
                  <a:moveTo>
                    <a:pt x="1099" y="1"/>
                  </a:moveTo>
                  <a:lnTo>
                    <a:pt x="1099" y="1"/>
                  </a:lnTo>
                  <a:cubicBezTo>
                    <a:pt x="1" y="2853"/>
                    <a:pt x="1279" y="4377"/>
                    <a:pt x="2525" y="5606"/>
                  </a:cubicBezTo>
                  <a:cubicBezTo>
                    <a:pt x="3787" y="6836"/>
                    <a:pt x="3738" y="8196"/>
                    <a:pt x="3738" y="8196"/>
                  </a:cubicBezTo>
                  <a:cubicBezTo>
                    <a:pt x="4656" y="7262"/>
                    <a:pt x="3591" y="5574"/>
                    <a:pt x="4459" y="4230"/>
                  </a:cubicBezTo>
                  <a:cubicBezTo>
                    <a:pt x="5197" y="3066"/>
                    <a:pt x="4230" y="2541"/>
                    <a:pt x="4230" y="2541"/>
                  </a:cubicBezTo>
                  <a:cubicBezTo>
                    <a:pt x="3820" y="3131"/>
                    <a:pt x="3361" y="2984"/>
                    <a:pt x="3001" y="3721"/>
                  </a:cubicBezTo>
                  <a:cubicBezTo>
                    <a:pt x="2656" y="4426"/>
                    <a:pt x="3263" y="5803"/>
                    <a:pt x="3263" y="5803"/>
                  </a:cubicBezTo>
                  <a:cubicBezTo>
                    <a:pt x="2066" y="4934"/>
                    <a:pt x="2296" y="4148"/>
                    <a:pt x="2640" y="3754"/>
                  </a:cubicBezTo>
                  <a:cubicBezTo>
                    <a:pt x="2984" y="3361"/>
                    <a:pt x="2509" y="3000"/>
                    <a:pt x="2525" y="2787"/>
                  </a:cubicBezTo>
                  <a:cubicBezTo>
                    <a:pt x="2542" y="2640"/>
                    <a:pt x="2574" y="2492"/>
                    <a:pt x="2640" y="2361"/>
                  </a:cubicBezTo>
                  <a:cubicBezTo>
                    <a:pt x="2640" y="2361"/>
                    <a:pt x="2563" y="2313"/>
                    <a:pt x="2426" y="2313"/>
                  </a:cubicBezTo>
                  <a:cubicBezTo>
                    <a:pt x="2309" y="2313"/>
                    <a:pt x="2147" y="2348"/>
                    <a:pt x="1951" y="2476"/>
                  </a:cubicBezTo>
                  <a:cubicBezTo>
                    <a:pt x="1214" y="2967"/>
                    <a:pt x="1509" y="4082"/>
                    <a:pt x="1509" y="4082"/>
                  </a:cubicBezTo>
                  <a:cubicBezTo>
                    <a:pt x="1001" y="3328"/>
                    <a:pt x="1165" y="2574"/>
                    <a:pt x="1755" y="2066"/>
                  </a:cubicBezTo>
                  <a:cubicBezTo>
                    <a:pt x="2361" y="1541"/>
                    <a:pt x="1788" y="1066"/>
                    <a:pt x="1394" y="837"/>
                  </a:cubicBezTo>
                  <a:cubicBezTo>
                    <a:pt x="1001" y="607"/>
                    <a:pt x="1099" y="1"/>
                    <a:pt x="109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0" name="Google Shape;4220;p6"/>
            <p:cNvSpPr/>
            <p:nvPr/>
          </p:nvSpPr>
          <p:spPr>
            <a:xfrm>
              <a:off x="-44415" y="29495"/>
              <a:ext cx="98990" cy="147162"/>
            </a:xfrm>
            <a:custGeom>
              <a:avLst/>
              <a:gdLst/>
              <a:ahLst/>
              <a:cxnLst/>
              <a:rect l="l" t="t" r="r" b="b"/>
              <a:pathLst>
                <a:path w="3033" h="4509" extrusionOk="0">
                  <a:moveTo>
                    <a:pt x="443" y="1"/>
                  </a:moveTo>
                  <a:cubicBezTo>
                    <a:pt x="443" y="1"/>
                    <a:pt x="0" y="2017"/>
                    <a:pt x="3033" y="4509"/>
                  </a:cubicBezTo>
                  <a:cubicBezTo>
                    <a:pt x="3033" y="4509"/>
                    <a:pt x="2459" y="3853"/>
                    <a:pt x="2721" y="3099"/>
                  </a:cubicBezTo>
                  <a:cubicBezTo>
                    <a:pt x="2984" y="2345"/>
                    <a:pt x="2672" y="2066"/>
                    <a:pt x="2426" y="1820"/>
                  </a:cubicBezTo>
                  <a:cubicBezTo>
                    <a:pt x="2295" y="1656"/>
                    <a:pt x="2295" y="1427"/>
                    <a:pt x="2410" y="1247"/>
                  </a:cubicBezTo>
                  <a:cubicBezTo>
                    <a:pt x="2410" y="1247"/>
                    <a:pt x="2373" y="1240"/>
                    <a:pt x="2319" y="1240"/>
                  </a:cubicBezTo>
                  <a:cubicBezTo>
                    <a:pt x="2158" y="1240"/>
                    <a:pt x="1844" y="1304"/>
                    <a:pt x="1918" y="1820"/>
                  </a:cubicBezTo>
                  <a:cubicBezTo>
                    <a:pt x="2033" y="2492"/>
                    <a:pt x="2066" y="2624"/>
                    <a:pt x="1853" y="2640"/>
                  </a:cubicBezTo>
                  <a:cubicBezTo>
                    <a:pt x="1847" y="2640"/>
                    <a:pt x="1842" y="2641"/>
                    <a:pt x="1838" y="2641"/>
                  </a:cubicBezTo>
                  <a:cubicBezTo>
                    <a:pt x="1642" y="2641"/>
                    <a:pt x="1690" y="2324"/>
                    <a:pt x="1754" y="2132"/>
                  </a:cubicBezTo>
                  <a:cubicBezTo>
                    <a:pt x="1803" y="1919"/>
                    <a:pt x="2066" y="1099"/>
                    <a:pt x="1410" y="821"/>
                  </a:cubicBezTo>
                  <a:cubicBezTo>
                    <a:pt x="754" y="558"/>
                    <a:pt x="492" y="296"/>
                    <a:pt x="44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1" name="Google Shape;4221;p6"/>
            <p:cNvSpPr/>
            <p:nvPr/>
          </p:nvSpPr>
          <p:spPr>
            <a:xfrm>
              <a:off x="133198" y="309819"/>
              <a:ext cx="117723" cy="139134"/>
            </a:xfrm>
            <a:custGeom>
              <a:avLst/>
              <a:gdLst/>
              <a:ahLst/>
              <a:cxnLst/>
              <a:rect l="l" t="t" r="r" b="b"/>
              <a:pathLst>
                <a:path w="3607" h="4263" extrusionOk="0">
                  <a:moveTo>
                    <a:pt x="1738" y="1"/>
                  </a:moveTo>
                  <a:lnTo>
                    <a:pt x="1738" y="1"/>
                  </a:lnTo>
                  <a:cubicBezTo>
                    <a:pt x="787" y="509"/>
                    <a:pt x="1066" y="1198"/>
                    <a:pt x="967" y="2492"/>
                  </a:cubicBezTo>
                  <a:cubicBezTo>
                    <a:pt x="869" y="3771"/>
                    <a:pt x="0" y="4263"/>
                    <a:pt x="0" y="4263"/>
                  </a:cubicBezTo>
                  <a:lnTo>
                    <a:pt x="0" y="4263"/>
                  </a:lnTo>
                  <a:cubicBezTo>
                    <a:pt x="3606" y="2443"/>
                    <a:pt x="2295" y="788"/>
                    <a:pt x="1951" y="526"/>
                  </a:cubicBezTo>
                  <a:cubicBezTo>
                    <a:pt x="1607" y="263"/>
                    <a:pt x="1738" y="1"/>
                    <a:pt x="17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2" name="Google Shape;4222;p6"/>
            <p:cNvSpPr/>
            <p:nvPr/>
          </p:nvSpPr>
          <p:spPr>
            <a:xfrm>
              <a:off x="136396" y="395460"/>
              <a:ext cx="256824" cy="189134"/>
            </a:xfrm>
            <a:custGeom>
              <a:avLst/>
              <a:gdLst/>
              <a:ahLst/>
              <a:cxnLst/>
              <a:rect l="l" t="t" r="r" b="b"/>
              <a:pathLst>
                <a:path w="7869" h="5795" extrusionOk="0">
                  <a:moveTo>
                    <a:pt x="3221" y="0"/>
                  </a:moveTo>
                  <a:cubicBezTo>
                    <a:pt x="2836" y="0"/>
                    <a:pt x="2413" y="325"/>
                    <a:pt x="2017" y="950"/>
                  </a:cubicBezTo>
                  <a:cubicBezTo>
                    <a:pt x="1459" y="1803"/>
                    <a:pt x="1" y="1917"/>
                    <a:pt x="1" y="1917"/>
                  </a:cubicBezTo>
                  <a:cubicBezTo>
                    <a:pt x="2394" y="1983"/>
                    <a:pt x="3033" y="2606"/>
                    <a:pt x="3656" y="3360"/>
                  </a:cubicBezTo>
                  <a:cubicBezTo>
                    <a:pt x="4295" y="4114"/>
                    <a:pt x="4475" y="5327"/>
                    <a:pt x="6000" y="5704"/>
                  </a:cubicBezTo>
                  <a:cubicBezTo>
                    <a:pt x="6257" y="5768"/>
                    <a:pt x="6480" y="5795"/>
                    <a:pt x="6675" y="5795"/>
                  </a:cubicBezTo>
                  <a:cubicBezTo>
                    <a:pt x="7620" y="5795"/>
                    <a:pt x="7868" y="5163"/>
                    <a:pt x="7868" y="5163"/>
                  </a:cubicBezTo>
                  <a:lnTo>
                    <a:pt x="7868" y="5163"/>
                  </a:lnTo>
                  <a:cubicBezTo>
                    <a:pt x="7782" y="5221"/>
                    <a:pt x="7702" y="5250"/>
                    <a:pt x="7631" y="5250"/>
                  </a:cubicBezTo>
                  <a:cubicBezTo>
                    <a:pt x="7380" y="5250"/>
                    <a:pt x="7233" y="4884"/>
                    <a:pt x="7246" y="4130"/>
                  </a:cubicBezTo>
                  <a:cubicBezTo>
                    <a:pt x="7278" y="3163"/>
                    <a:pt x="6393" y="2884"/>
                    <a:pt x="5279" y="2704"/>
                  </a:cubicBezTo>
                  <a:cubicBezTo>
                    <a:pt x="4164" y="2540"/>
                    <a:pt x="3230" y="2458"/>
                    <a:pt x="3115" y="2098"/>
                  </a:cubicBezTo>
                  <a:cubicBezTo>
                    <a:pt x="3017" y="1721"/>
                    <a:pt x="3508" y="1590"/>
                    <a:pt x="4180" y="1376"/>
                  </a:cubicBezTo>
                  <a:cubicBezTo>
                    <a:pt x="4869" y="1180"/>
                    <a:pt x="4557" y="541"/>
                    <a:pt x="4557" y="541"/>
                  </a:cubicBezTo>
                  <a:lnTo>
                    <a:pt x="4557" y="541"/>
                  </a:lnTo>
                  <a:cubicBezTo>
                    <a:pt x="4503" y="587"/>
                    <a:pt x="4448" y="608"/>
                    <a:pt x="4391" y="608"/>
                  </a:cubicBezTo>
                  <a:cubicBezTo>
                    <a:pt x="4205" y="608"/>
                    <a:pt x="3986" y="393"/>
                    <a:pt x="3623" y="131"/>
                  </a:cubicBezTo>
                  <a:cubicBezTo>
                    <a:pt x="3496" y="43"/>
                    <a:pt x="3361" y="0"/>
                    <a:pt x="32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3" name="Google Shape;4223;p6"/>
            <p:cNvSpPr/>
            <p:nvPr/>
          </p:nvSpPr>
          <p:spPr>
            <a:xfrm>
              <a:off x="11754" y="473463"/>
              <a:ext cx="250950" cy="205518"/>
            </a:xfrm>
            <a:custGeom>
              <a:avLst/>
              <a:gdLst/>
              <a:ahLst/>
              <a:cxnLst/>
              <a:rect l="l" t="t" r="r" b="b"/>
              <a:pathLst>
                <a:path w="7689" h="6297" extrusionOk="0">
                  <a:moveTo>
                    <a:pt x="4322" y="0"/>
                  </a:moveTo>
                  <a:cubicBezTo>
                    <a:pt x="2726" y="0"/>
                    <a:pt x="1374" y="1109"/>
                    <a:pt x="689" y="2527"/>
                  </a:cubicBezTo>
                  <a:cubicBezTo>
                    <a:pt x="164" y="3625"/>
                    <a:pt x="0" y="4871"/>
                    <a:pt x="246" y="6067"/>
                  </a:cubicBezTo>
                  <a:lnTo>
                    <a:pt x="246" y="6084"/>
                  </a:lnTo>
                  <a:cubicBezTo>
                    <a:pt x="254" y="6114"/>
                    <a:pt x="261" y="6143"/>
                    <a:pt x="267" y="6175"/>
                  </a:cubicBezTo>
                  <a:lnTo>
                    <a:pt x="267" y="6175"/>
                  </a:lnTo>
                  <a:cubicBezTo>
                    <a:pt x="255" y="6046"/>
                    <a:pt x="242" y="5913"/>
                    <a:pt x="230" y="5789"/>
                  </a:cubicBezTo>
                  <a:cubicBezTo>
                    <a:pt x="246" y="4920"/>
                    <a:pt x="427" y="4068"/>
                    <a:pt x="738" y="3248"/>
                  </a:cubicBezTo>
                  <a:cubicBezTo>
                    <a:pt x="1148" y="2248"/>
                    <a:pt x="1869" y="1412"/>
                    <a:pt x="2803" y="871"/>
                  </a:cubicBezTo>
                  <a:cubicBezTo>
                    <a:pt x="3347" y="560"/>
                    <a:pt x="4059" y="316"/>
                    <a:pt x="4765" y="316"/>
                  </a:cubicBezTo>
                  <a:cubicBezTo>
                    <a:pt x="5359" y="316"/>
                    <a:pt x="5947" y="488"/>
                    <a:pt x="6426" y="937"/>
                  </a:cubicBezTo>
                  <a:cubicBezTo>
                    <a:pt x="7475" y="1855"/>
                    <a:pt x="7147" y="3773"/>
                    <a:pt x="5934" y="4068"/>
                  </a:cubicBezTo>
                  <a:cubicBezTo>
                    <a:pt x="5804" y="4102"/>
                    <a:pt x="5670" y="4119"/>
                    <a:pt x="5536" y="4119"/>
                  </a:cubicBezTo>
                  <a:cubicBezTo>
                    <a:pt x="5097" y="4119"/>
                    <a:pt x="4665" y="3939"/>
                    <a:pt x="4426" y="3625"/>
                  </a:cubicBezTo>
                  <a:cubicBezTo>
                    <a:pt x="4147" y="3215"/>
                    <a:pt x="4131" y="2674"/>
                    <a:pt x="4410" y="2265"/>
                  </a:cubicBezTo>
                  <a:cubicBezTo>
                    <a:pt x="4597" y="1978"/>
                    <a:pt x="4903" y="1825"/>
                    <a:pt x="5217" y="1825"/>
                  </a:cubicBezTo>
                  <a:cubicBezTo>
                    <a:pt x="5371" y="1825"/>
                    <a:pt x="5527" y="1862"/>
                    <a:pt x="5672" y="1937"/>
                  </a:cubicBezTo>
                  <a:cubicBezTo>
                    <a:pt x="5852" y="2019"/>
                    <a:pt x="5967" y="2199"/>
                    <a:pt x="5967" y="2396"/>
                  </a:cubicBezTo>
                  <a:cubicBezTo>
                    <a:pt x="5967" y="2396"/>
                    <a:pt x="5967" y="2528"/>
                    <a:pt x="5869" y="2528"/>
                  </a:cubicBezTo>
                  <a:cubicBezTo>
                    <a:pt x="5864" y="2528"/>
                    <a:pt x="5858" y="2528"/>
                    <a:pt x="5852" y="2527"/>
                  </a:cubicBezTo>
                  <a:cubicBezTo>
                    <a:pt x="5754" y="2527"/>
                    <a:pt x="5787" y="2379"/>
                    <a:pt x="5524" y="2314"/>
                  </a:cubicBezTo>
                  <a:cubicBezTo>
                    <a:pt x="5493" y="2307"/>
                    <a:pt x="5463" y="2304"/>
                    <a:pt x="5433" y="2304"/>
                  </a:cubicBezTo>
                  <a:cubicBezTo>
                    <a:pt x="5178" y="2304"/>
                    <a:pt x="4976" y="2542"/>
                    <a:pt x="5049" y="2806"/>
                  </a:cubicBezTo>
                  <a:cubicBezTo>
                    <a:pt x="5080" y="2983"/>
                    <a:pt x="5317" y="3114"/>
                    <a:pt x="5561" y="3114"/>
                  </a:cubicBezTo>
                  <a:cubicBezTo>
                    <a:pt x="5701" y="3114"/>
                    <a:pt x="5843" y="3071"/>
                    <a:pt x="5951" y="2970"/>
                  </a:cubicBezTo>
                  <a:cubicBezTo>
                    <a:pt x="6016" y="2904"/>
                    <a:pt x="6065" y="2822"/>
                    <a:pt x="6082" y="2724"/>
                  </a:cubicBezTo>
                  <a:cubicBezTo>
                    <a:pt x="6180" y="2412"/>
                    <a:pt x="6049" y="2084"/>
                    <a:pt x="5770" y="1920"/>
                  </a:cubicBezTo>
                  <a:cubicBezTo>
                    <a:pt x="5599" y="1814"/>
                    <a:pt x="5408" y="1763"/>
                    <a:pt x="5218" y="1763"/>
                  </a:cubicBezTo>
                  <a:cubicBezTo>
                    <a:pt x="4883" y="1763"/>
                    <a:pt x="4554" y="1922"/>
                    <a:pt x="4344" y="2216"/>
                  </a:cubicBezTo>
                  <a:cubicBezTo>
                    <a:pt x="4049" y="2658"/>
                    <a:pt x="4049" y="3248"/>
                    <a:pt x="4344" y="3691"/>
                  </a:cubicBezTo>
                  <a:cubicBezTo>
                    <a:pt x="4646" y="4068"/>
                    <a:pt x="5103" y="4272"/>
                    <a:pt x="5566" y="4272"/>
                  </a:cubicBezTo>
                  <a:cubicBezTo>
                    <a:pt x="5706" y="4272"/>
                    <a:pt x="5846" y="4253"/>
                    <a:pt x="5983" y="4215"/>
                  </a:cubicBezTo>
                  <a:cubicBezTo>
                    <a:pt x="7344" y="3887"/>
                    <a:pt x="7688" y="1806"/>
                    <a:pt x="6557" y="822"/>
                  </a:cubicBezTo>
                  <a:cubicBezTo>
                    <a:pt x="6409" y="675"/>
                    <a:pt x="6246" y="560"/>
                    <a:pt x="6082" y="462"/>
                  </a:cubicBezTo>
                  <a:cubicBezTo>
                    <a:pt x="5590" y="183"/>
                    <a:pt x="5033" y="19"/>
                    <a:pt x="4459" y="3"/>
                  </a:cubicBezTo>
                  <a:cubicBezTo>
                    <a:pt x="4413" y="1"/>
                    <a:pt x="4367" y="0"/>
                    <a:pt x="4322" y="0"/>
                  </a:cubicBezTo>
                  <a:close/>
                  <a:moveTo>
                    <a:pt x="267" y="6175"/>
                  </a:moveTo>
                  <a:lnTo>
                    <a:pt x="267" y="6175"/>
                  </a:lnTo>
                  <a:cubicBezTo>
                    <a:pt x="271" y="6216"/>
                    <a:pt x="275" y="6257"/>
                    <a:pt x="279" y="6297"/>
                  </a:cubicBezTo>
                  <a:cubicBezTo>
                    <a:pt x="279" y="6252"/>
                    <a:pt x="274" y="6212"/>
                    <a:pt x="267" y="6175"/>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4" name="Google Shape;4224;p6"/>
            <p:cNvSpPr/>
            <p:nvPr/>
          </p:nvSpPr>
          <p:spPr>
            <a:xfrm>
              <a:off x="24580" y="536029"/>
              <a:ext cx="98957" cy="106594"/>
            </a:xfrm>
            <a:custGeom>
              <a:avLst/>
              <a:gdLst/>
              <a:ahLst/>
              <a:cxnLst/>
              <a:rect l="l" t="t" r="r" b="b"/>
              <a:pathLst>
                <a:path w="3032" h="3266" extrusionOk="0">
                  <a:moveTo>
                    <a:pt x="2317" y="1"/>
                  </a:moveTo>
                  <a:cubicBezTo>
                    <a:pt x="2119" y="1"/>
                    <a:pt x="1866" y="71"/>
                    <a:pt x="1574" y="249"/>
                  </a:cubicBezTo>
                  <a:cubicBezTo>
                    <a:pt x="312" y="1003"/>
                    <a:pt x="1" y="3265"/>
                    <a:pt x="1" y="3265"/>
                  </a:cubicBezTo>
                  <a:cubicBezTo>
                    <a:pt x="1" y="3265"/>
                    <a:pt x="673" y="1167"/>
                    <a:pt x="1935" y="954"/>
                  </a:cubicBezTo>
                  <a:cubicBezTo>
                    <a:pt x="3031" y="778"/>
                    <a:pt x="2975" y="1"/>
                    <a:pt x="231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5" name="Google Shape;4225;p6"/>
            <p:cNvSpPr/>
            <p:nvPr/>
          </p:nvSpPr>
          <p:spPr>
            <a:xfrm>
              <a:off x="151932" y="528098"/>
              <a:ext cx="170661" cy="147065"/>
            </a:xfrm>
            <a:custGeom>
              <a:avLst/>
              <a:gdLst/>
              <a:ahLst/>
              <a:cxnLst/>
              <a:rect l="l" t="t" r="r" b="b"/>
              <a:pathLst>
                <a:path w="5229" h="4506" extrusionOk="0">
                  <a:moveTo>
                    <a:pt x="3049" y="1"/>
                  </a:moveTo>
                  <a:lnTo>
                    <a:pt x="3049" y="1"/>
                  </a:lnTo>
                  <a:cubicBezTo>
                    <a:pt x="3049" y="1"/>
                    <a:pt x="3360" y="689"/>
                    <a:pt x="3032" y="1771"/>
                  </a:cubicBezTo>
                  <a:cubicBezTo>
                    <a:pt x="2688" y="2836"/>
                    <a:pt x="1836" y="3066"/>
                    <a:pt x="1213" y="3131"/>
                  </a:cubicBezTo>
                  <a:cubicBezTo>
                    <a:pt x="574" y="3197"/>
                    <a:pt x="148" y="3459"/>
                    <a:pt x="0" y="4328"/>
                  </a:cubicBezTo>
                  <a:cubicBezTo>
                    <a:pt x="141" y="4234"/>
                    <a:pt x="304" y="4188"/>
                    <a:pt x="466" y="4188"/>
                  </a:cubicBezTo>
                  <a:cubicBezTo>
                    <a:pt x="587" y="4188"/>
                    <a:pt x="708" y="4213"/>
                    <a:pt x="820" y="4262"/>
                  </a:cubicBezTo>
                  <a:cubicBezTo>
                    <a:pt x="1065" y="4371"/>
                    <a:pt x="1462" y="4506"/>
                    <a:pt x="1859" y="4506"/>
                  </a:cubicBezTo>
                  <a:cubicBezTo>
                    <a:pt x="2178" y="4506"/>
                    <a:pt x="2497" y="4419"/>
                    <a:pt x="2737" y="4164"/>
                  </a:cubicBezTo>
                  <a:cubicBezTo>
                    <a:pt x="3278" y="3574"/>
                    <a:pt x="3180" y="2967"/>
                    <a:pt x="3147" y="2672"/>
                  </a:cubicBezTo>
                  <a:cubicBezTo>
                    <a:pt x="3115" y="2386"/>
                    <a:pt x="3068" y="1851"/>
                    <a:pt x="3336" y="1851"/>
                  </a:cubicBezTo>
                  <a:cubicBezTo>
                    <a:pt x="3344" y="1851"/>
                    <a:pt x="3352" y="1852"/>
                    <a:pt x="3360" y="1853"/>
                  </a:cubicBezTo>
                  <a:cubicBezTo>
                    <a:pt x="3360" y="1853"/>
                    <a:pt x="3364" y="1852"/>
                    <a:pt x="3370" y="1852"/>
                  </a:cubicBezTo>
                  <a:cubicBezTo>
                    <a:pt x="3414" y="1852"/>
                    <a:pt x="3590" y="1877"/>
                    <a:pt x="3590" y="2279"/>
                  </a:cubicBezTo>
                  <a:cubicBezTo>
                    <a:pt x="3573" y="2754"/>
                    <a:pt x="3557" y="3049"/>
                    <a:pt x="4163" y="3230"/>
                  </a:cubicBezTo>
                  <a:cubicBezTo>
                    <a:pt x="4508" y="3312"/>
                    <a:pt x="4819" y="3492"/>
                    <a:pt x="5098" y="3721"/>
                  </a:cubicBezTo>
                  <a:cubicBezTo>
                    <a:pt x="4983" y="3508"/>
                    <a:pt x="4950" y="3262"/>
                    <a:pt x="5016" y="3033"/>
                  </a:cubicBezTo>
                  <a:cubicBezTo>
                    <a:pt x="5130" y="2689"/>
                    <a:pt x="5229" y="2082"/>
                    <a:pt x="4655" y="1689"/>
                  </a:cubicBezTo>
                  <a:cubicBezTo>
                    <a:pt x="4098" y="1296"/>
                    <a:pt x="3541" y="1066"/>
                    <a:pt x="3409" y="673"/>
                  </a:cubicBezTo>
                  <a:cubicBezTo>
                    <a:pt x="3327" y="427"/>
                    <a:pt x="3213" y="197"/>
                    <a:pt x="30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6" name="Google Shape;4226;p6"/>
            <p:cNvSpPr/>
            <p:nvPr/>
          </p:nvSpPr>
          <p:spPr>
            <a:xfrm>
              <a:off x="253565" y="627088"/>
              <a:ext cx="42298" cy="64753"/>
            </a:xfrm>
            <a:custGeom>
              <a:avLst/>
              <a:gdLst/>
              <a:ahLst/>
              <a:cxnLst/>
              <a:rect l="l" t="t" r="r" b="b"/>
              <a:pathLst>
                <a:path w="1296" h="1984" extrusionOk="0">
                  <a:moveTo>
                    <a:pt x="345" y="0"/>
                  </a:moveTo>
                  <a:lnTo>
                    <a:pt x="345" y="0"/>
                  </a:lnTo>
                  <a:cubicBezTo>
                    <a:pt x="361" y="180"/>
                    <a:pt x="345" y="377"/>
                    <a:pt x="295" y="557"/>
                  </a:cubicBezTo>
                  <a:cubicBezTo>
                    <a:pt x="197" y="836"/>
                    <a:pt x="0" y="1262"/>
                    <a:pt x="525" y="1557"/>
                  </a:cubicBezTo>
                  <a:cubicBezTo>
                    <a:pt x="1033" y="1852"/>
                    <a:pt x="1033" y="1983"/>
                    <a:pt x="1033" y="1983"/>
                  </a:cubicBezTo>
                  <a:cubicBezTo>
                    <a:pt x="1066" y="1754"/>
                    <a:pt x="1115" y="1524"/>
                    <a:pt x="1181" y="1295"/>
                  </a:cubicBezTo>
                  <a:cubicBezTo>
                    <a:pt x="1295" y="918"/>
                    <a:pt x="1131" y="525"/>
                    <a:pt x="787" y="344"/>
                  </a:cubicBezTo>
                  <a:cubicBezTo>
                    <a:pt x="361" y="82"/>
                    <a:pt x="345" y="0"/>
                    <a:pt x="3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7" name="Google Shape;4227;p6"/>
            <p:cNvSpPr/>
            <p:nvPr/>
          </p:nvSpPr>
          <p:spPr>
            <a:xfrm>
              <a:off x="255687" y="345590"/>
              <a:ext cx="225819" cy="159206"/>
            </a:xfrm>
            <a:custGeom>
              <a:avLst/>
              <a:gdLst/>
              <a:ahLst/>
              <a:cxnLst/>
              <a:rect l="l" t="t" r="r" b="b"/>
              <a:pathLst>
                <a:path w="6919" h="4878" extrusionOk="0">
                  <a:moveTo>
                    <a:pt x="1955" y="1"/>
                  </a:moveTo>
                  <a:cubicBezTo>
                    <a:pt x="1060" y="1"/>
                    <a:pt x="587" y="828"/>
                    <a:pt x="706" y="1380"/>
                  </a:cubicBezTo>
                  <a:cubicBezTo>
                    <a:pt x="820" y="1982"/>
                    <a:pt x="1387" y="2020"/>
                    <a:pt x="1527" y="2020"/>
                  </a:cubicBezTo>
                  <a:cubicBezTo>
                    <a:pt x="1547" y="2020"/>
                    <a:pt x="1558" y="2019"/>
                    <a:pt x="1558" y="2019"/>
                  </a:cubicBezTo>
                  <a:cubicBezTo>
                    <a:pt x="1296" y="1905"/>
                    <a:pt x="1181" y="1610"/>
                    <a:pt x="1312" y="1347"/>
                  </a:cubicBezTo>
                  <a:cubicBezTo>
                    <a:pt x="1350" y="1283"/>
                    <a:pt x="1392" y="1259"/>
                    <a:pt x="1439" y="1259"/>
                  </a:cubicBezTo>
                  <a:cubicBezTo>
                    <a:pt x="1537" y="1259"/>
                    <a:pt x="1655" y="1363"/>
                    <a:pt x="1788" y="1429"/>
                  </a:cubicBezTo>
                  <a:cubicBezTo>
                    <a:pt x="1825" y="1448"/>
                    <a:pt x="1861" y="1457"/>
                    <a:pt x="1895" y="1457"/>
                  </a:cubicBezTo>
                  <a:cubicBezTo>
                    <a:pt x="2038" y="1457"/>
                    <a:pt x="2144" y="1303"/>
                    <a:pt x="2197" y="1118"/>
                  </a:cubicBezTo>
                  <a:cubicBezTo>
                    <a:pt x="2237" y="979"/>
                    <a:pt x="2343" y="839"/>
                    <a:pt x="2527" y="839"/>
                  </a:cubicBezTo>
                  <a:cubicBezTo>
                    <a:pt x="2646" y="839"/>
                    <a:pt x="2797" y="898"/>
                    <a:pt x="2984" y="1052"/>
                  </a:cubicBezTo>
                  <a:cubicBezTo>
                    <a:pt x="3476" y="1429"/>
                    <a:pt x="3181" y="2167"/>
                    <a:pt x="3181" y="2167"/>
                  </a:cubicBezTo>
                  <a:cubicBezTo>
                    <a:pt x="3181" y="2167"/>
                    <a:pt x="3181" y="1560"/>
                    <a:pt x="2738" y="1495"/>
                  </a:cubicBezTo>
                  <a:cubicBezTo>
                    <a:pt x="2691" y="1481"/>
                    <a:pt x="2644" y="1475"/>
                    <a:pt x="2597" y="1475"/>
                  </a:cubicBezTo>
                  <a:cubicBezTo>
                    <a:pt x="2420" y="1475"/>
                    <a:pt x="2259" y="1572"/>
                    <a:pt x="2181" y="1741"/>
                  </a:cubicBezTo>
                  <a:cubicBezTo>
                    <a:pt x="2443" y="1741"/>
                    <a:pt x="2476" y="2118"/>
                    <a:pt x="2312" y="2314"/>
                  </a:cubicBezTo>
                  <a:cubicBezTo>
                    <a:pt x="2165" y="2527"/>
                    <a:pt x="2214" y="2675"/>
                    <a:pt x="2361" y="2757"/>
                  </a:cubicBezTo>
                  <a:cubicBezTo>
                    <a:pt x="2509" y="2839"/>
                    <a:pt x="2705" y="2823"/>
                    <a:pt x="2542" y="3199"/>
                  </a:cubicBezTo>
                  <a:cubicBezTo>
                    <a:pt x="2361" y="3576"/>
                    <a:pt x="1640" y="3576"/>
                    <a:pt x="1640" y="3576"/>
                  </a:cubicBezTo>
                  <a:cubicBezTo>
                    <a:pt x="1788" y="3363"/>
                    <a:pt x="1755" y="3068"/>
                    <a:pt x="1558" y="2904"/>
                  </a:cubicBezTo>
                  <a:cubicBezTo>
                    <a:pt x="1558" y="3085"/>
                    <a:pt x="1443" y="3232"/>
                    <a:pt x="1279" y="3281"/>
                  </a:cubicBezTo>
                  <a:cubicBezTo>
                    <a:pt x="1001" y="3363"/>
                    <a:pt x="1001" y="3281"/>
                    <a:pt x="739" y="3511"/>
                  </a:cubicBezTo>
                  <a:cubicBezTo>
                    <a:pt x="611" y="3622"/>
                    <a:pt x="416" y="3648"/>
                    <a:pt x="259" y="3648"/>
                  </a:cubicBezTo>
                  <a:cubicBezTo>
                    <a:pt x="114" y="3648"/>
                    <a:pt x="1" y="3626"/>
                    <a:pt x="1" y="3626"/>
                  </a:cubicBezTo>
                  <a:lnTo>
                    <a:pt x="1" y="3626"/>
                  </a:lnTo>
                  <a:cubicBezTo>
                    <a:pt x="165" y="3724"/>
                    <a:pt x="378" y="3773"/>
                    <a:pt x="575" y="3790"/>
                  </a:cubicBezTo>
                  <a:cubicBezTo>
                    <a:pt x="1017" y="3822"/>
                    <a:pt x="1460" y="3904"/>
                    <a:pt x="1886" y="4003"/>
                  </a:cubicBezTo>
                  <a:cubicBezTo>
                    <a:pt x="3066" y="4363"/>
                    <a:pt x="3787" y="4855"/>
                    <a:pt x="4689" y="4871"/>
                  </a:cubicBezTo>
                  <a:cubicBezTo>
                    <a:pt x="4744" y="4876"/>
                    <a:pt x="4800" y="4878"/>
                    <a:pt x="4855" y="4878"/>
                  </a:cubicBezTo>
                  <a:cubicBezTo>
                    <a:pt x="5245" y="4878"/>
                    <a:pt x="5640" y="4777"/>
                    <a:pt x="5984" y="4576"/>
                  </a:cubicBezTo>
                  <a:cubicBezTo>
                    <a:pt x="6787" y="4117"/>
                    <a:pt x="6918" y="2954"/>
                    <a:pt x="6459" y="2347"/>
                  </a:cubicBezTo>
                  <a:cubicBezTo>
                    <a:pt x="6228" y="2017"/>
                    <a:pt x="5864" y="1866"/>
                    <a:pt x="5524" y="1866"/>
                  </a:cubicBezTo>
                  <a:cubicBezTo>
                    <a:pt x="5189" y="1866"/>
                    <a:pt x="4876" y="2013"/>
                    <a:pt x="4738" y="2282"/>
                  </a:cubicBezTo>
                  <a:cubicBezTo>
                    <a:pt x="4476" y="2626"/>
                    <a:pt x="4525" y="3085"/>
                    <a:pt x="4820" y="3380"/>
                  </a:cubicBezTo>
                  <a:lnTo>
                    <a:pt x="4836" y="3380"/>
                  </a:lnTo>
                  <a:cubicBezTo>
                    <a:pt x="4853" y="3396"/>
                    <a:pt x="4869" y="3413"/>
                    <a:pt x="4902" y="3429"/>
                  </a:cubicBezTo>
                  <a:lnTo>
                    <a:pt x="4935" y="3445"/>
                  </a:lnTo>
                  <a:cubicBezTo>
                    <a:pt x="5038" y="3505"/>
                    <a:pt x="5165" y="3536"/>
                    <a:pt x="5290" y="3536"/>
                  </a:cubicBezTo>
                  <a:cubicBezTo>
                    <a:pt x="5543" y="3536"/>
                    <a:pt x="5782" y="3408"/>
                    <a:pt x="5771" y="3134"/>
                  </a:cubicBezTo>
                  <a:cubicBezTo>
                    <a:pt x="5784" y="2937"/>
                    <a:pt x="5624" y="2853"/>
                    <a:pt x="5445" y="2853"/>
                  </a:cubicBezTo>
                  <a:cubicBezTo>
                    <a:pt x="5192" y="2853"/>
                    <a:pt x="4901" y="3022"/>
                    <a:pt x="5017" y="3281"/>
                  </a:cubicBezTo>
                  <a:cubicBezTo>
                    <a:pt x="5017" y="3304"/>
                    <a:pt x="5017" y="3327"/>
                    <a:pt x="4996" y="3327"/>
                  </a:cubicBezTo>
                  <a:cubicBezTo>
                    <a:pt x="4971" y="3327"/>
                    <a:pt x="4918" y="3296"/>
                    <a:pt x="4804" y="3199"/>
                  </a:cubicBezTo>
                  <a:cubicBezTo>
                    <a:pt x="4689" y="3085"/>
                    <a:pt x="4623" y="2937"/>
                    <a:pt x="4623" y="2790"/>
                  </a:cubicBezTo>
                  <a:cubicBezTo>
                    <a:pt x="4623" y="2626"/>
                    <a:pt x="4689" y="2446"/>
                    <a:pt x="4804" y="2314"/>
                  </a:cubicBezTo>
                  <a:cubicBezTo>
                    <a:pt x="4930" y="2078"/>
                    <a:pt x="5200" y="1951"/>
                    <a:pt x="5491" y="1951"/>
                  </a:cubicBezTo>
                  <a:cubicBezTo>
                    <a:pt x="5804" y="1951"/>
                    <a:pt x="6140" y="2098"/>
                    <a:pt x="6344" y="2413"/>
                  </a:cubicBezTo>
                  <a:lnTo>
                    <a:pt x="6361" y="2446"/>
                  </a:lnTo>
                  <a:cubicBezTo>
                    <a:pt x="6590" y="2855"/>
                    <a:pt x="6574" y="3347"/>
                    <a:pt x="6328" y="3757"/>
                  </a:cubicBezTo>
                  <a:cubicBezTo>
                    <a:pt x="6049" y="4248"/>
                    <a:pt x="5412" y="4595"/>
                    <a:pt x="4583" y="4595"/>
                  </a:cubicBezTo>
                  <a:cubicBezTo>
                    <a:pt x="4196" y="4595"/>
                    <a:pt x="3766" y="4519"/>
                    <a:pt x="3312" y="4347"/>
                  </a:cubicBezTo>
                  <a:cubicBezTo>
                    <a:pt x="3263" y="4330"/>
                    <a:pt x="3033" y="4265"/>
                    <a:pt x="2886" y="4183"/>
                  </a:cubicBezTo>
                  <a:cubicBezTo>
                    <a:pt x="2460" y="3970"/>
                    <a:pt x="2033" y="3822"/>
                    <a:pt x="1574" y="3740"/>
                  </a:cubicBezTo>
                  <a:cubicBezTo>
                    <a:pt x="1738" y="3724"/>
                    <a:pt x="1935" y="3691"/>
                    <a:pt x="2148" y="3658"/>
                  </a:cubicBezTo>
                  <a:cubicBezTo>
                    <a:pt x="3886" y="3314"/>
                    <a:pt x="4148" y="839"/>
                    <a:pt x="2689" y="167"/>
                  </a:cubicBezTo>
                  <a:cubicBezTo>
                    <a:pt x="2420" y="51"/>
                    <a:pt x="2175" y="1"/>
                    <a:pt x="195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8" name="Google Shape;4228;p6"/>
            <p:cNvSpPr/>
            <p:nvPr/>
          </p:nvSpPr>
          <p:spPr>
            <a:xfrm>
              <a:off x="365381" y="431263"/>
              <a:ext cx="152482" cy="107573"/>
            </a:xfrm>
            <a:custGeom>
              <a:avLst/>
              <a:gdLst/>
              <a:ahLst/>
              <a:cxnLst/>
              <a:rect l="l" t="t" r="r" b="b"/>
              <a:pathLst>
                <a:path w="4672" h="3296" extrusionOk="0">
                  <a:moveTo>
                    <a:pt x="3819" y="1"/>
                  </a:moveTo>
                  <a:cubicBezTo>
                    <a:pt x="3901" y="788"/>
                    <a:pt x="3557" y="1574"/>
                    <a:pt x="2901" y="2050"/>
                  </a:cubicBezTo>
                  <a:cubicBezTo>
                    <a:pt x="2494" y="2367"/>
                    <a:pt x="1997" y="2468"/>
                    <a:pt x="1530" y="2468"/>
                  </a:cubicBezTo>
                  <a:cubicBezTo>
                    <a:pt x="719" y="2468"/>
                    <a:pt x="0" y="2164"/>
                    <a:pt x="0" y="2164"/>
                  </a:cubicBezTo>
                  <a:lnTo>
                    <a:pt x="0" y="2164"/>
                  </a:lnTo>
                  <a:cubicBezTo>
                    <a:pt x="1344" y="2869"/>
                    <a:pt x="1852" y="2640"/>
                    <a:pt x="2213" y="3050"/>
                  </a:cubicBezTo>
                  <a:cubicBezTo>
                    <a:pt x="2386" y="3230"/>
                    <a:pt x="2559" y="3286"/>
                    <a:pt x="2717" y="3286"/>
                  </a:cubicBezTo>
                  <a:cubicBezTo>
                    <a:pt x="2902" y="3286"/>
                    <a:pt x="3065" y="3209"/>
                    <a:pt x="3180" y="3164"/>
                  </a:cubicBezTo>
                  <a:cubicBezTo>
                    <a:pt x="3203" y="3159"/>
                    <a:pt x="3227" y="3156"/>
                    <a:pt x="3249" y="3156"/>
                  </a:cubicBezTo>
                  <a:cubicBezTo>
                    <a:pt x="3356" y="3156"/>
                    <a:pt x="3454" y="3215"/>
                    <a:pt x="3508" y="3295"/>
                  </a:cubicBezTo>
                  <a:cubicBezTo>
                    <a:pt x="3541" y="3099"/>
                    <a:pt x="3475" y="2886"/>
                    <a:pt x="3360" y="2722"/>
                  </a:cubicBezTo>
                  <a:cubicBezTo>
                    <a:pt x="3180" y="2509"/>
                    <a:pt x="2787" y="2492"/>
                    <a:pt x="2721" y="2492"/>
                  </a:cubicBezTo>
                  <a:cubicBezTo>
                    <a:pt x="3278" y="2459"/>
                    <a:pt x="3787" y="2181"/>
                    <a:pt x="4098" y="1722"/>
                  </a:cubicBezTo>
                  <a:cubicBezTo>
                    <a:pt x="4672" y="919"/>
                    <a:pt x="3819" y="1"/>
                    <a:pt x="381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9" name="Google Shape;4229;p6"/>
            <p:cNvSpPr/>
            <p:nvPr/>
          </p:nvSpPr>
          <p:spPr>
            <a:xfrm>
              <a:off x="171710" y="189223"/>
              <a:ext cx="145008" cy="205159"/>
            </a:xfrm>
            <a:custGeom>
              <a:avLst/>
              <a:gdLst/>
              <a:ahLst/>
              <a:cxnLst/>
              <a:rect l="l" t="t" r="r" b="b"/>
              <a:pathLst>
                <a:path w="4443" h="6286" extrusionOk="0">
                  <a:moveTo>
                    <a:pt x="1804" y="0"/>
                  </a:moveTo>
                  <a:cubicBezTo>
                    <a:pt x="1382" y="0"/>
                    <a:pt x="976" y="149"/>
                    <a:pt x="705" y="451"/>
                  </a:cubicBezTo>
                  <a:cubicBezTo>
                    <a:pt x="0" y="1090"/>
                    <a:pt x="427" y="2139"/>
                    <a:pt x="1017" y="2336"/>
                  </a:cubicBezTo>
                  <a:cubicBezTo>
                    <a:pt x="1148" y="2401"/>
                    <a:pt x="1287" y="2434"/>
                    <a:pt x="1424" y="2434"/>
                  </a:cubicBezTo>
                  <a:cubicBezTo>
                    <a:pt x="1562" y="2434"/>
                    <a:pt x="1697" y="2401"/>
                    <a:pt x="1820" y="2336"/>
                  </a:cubicBezTo>
                  <a:lnTo>
                    <a:pt x="1853" y="2319"/>
                  </a:lnTo>
                  <a:lnTo>
                    <a:pt x="1902" y="2303"/>
                  </a:lnTo>
                  <a:lnTo>
                    <a:pt x="1951" y="2254"/>
                  </a:lnTo>
                  <a:lnTo>
                    <a:pt x="2000" y="2204"/>
                  </a:lnTo>
                  <a:cubicBezTo>
                    <a:pt x="2017" y="2188"/>
                    <a:pt x="2049" y="2172"/>
                    <a:pt x="2066" y="2155"/>
                  </a:cubicBezTo>
                  <a:cubicBezTo>
                    <a:pt x="2230" y="1975"/>
                    <a:pt x="2295" y="1729"/>
                    <a:pt x="2262" y="1500"/>
                  </a:cubicBezTo>
                  <a:cubicBezTo>
                    <a:pt x="2241" y="1156"/>
                    <a:pt x="2036" y="1016"/>
                    <a:pt x="1843" y="1016"/>
                  </a:cubicBezTo>
                  <a:cubicBezTo>
                    <a:pt x="1741" y="1016"/>
                    <a:pt x="1642" y="1055"/>
                    <a:pt x="1574" y="1123"/>
                  </a:cubicBezTo>
                  <a:cubicBezTo>
                    <a:pt x="1410" y="1286"/>
                    <a:pt x="1443" y="1565"/>
                    <a:pt x="1656" y="1680"/>
                  </a:cubicBezTo>
                  <a:cubicBezTo>
                    <a:pt x="1733" y="1714"/>
                    <a:pt x="1802" y="1724"/>
                    <a:pt x="1862" y="1724"/>
                  </a:cubicBezTo>
                  <a:cubicBezTo>
                    <a:pt x="1940" y="1724"/>
                    <a:pt x="2003" y="1707"/>
                    <a:pt x="2046" y="1707"/>
                  </a:cubicBezTo>
                  <a:cubicBezTo>
                    <a:pt x="2097" y="1707"/>
                    <a:pt x="2121" y="1730"/>
                    <a:pt x="2115" y="1827"/>
                  </a:cubicBezTo>
                  <a:cubicBezTo>
                    <a:pt x="2099" y="2024"/>
                    <a:pt x="1967" y="2204"/>
                    <a:pt x="1804" y="2286"/>
                  </a:cubicBezTo>
                  <a:cubicBezTo>
                    <a:pt x="1689" y="2340"/>
                    <a:pt x="1568" y="2365"/>
                    <a:pt x="1448" y="2365"/>
                  </a:cubicBezTo>
                  <a:cubicBezTo>
                    <a:pt x="1309" y="2365"/>
                    <a:pt x="1172" y="2331"/>
                    <a:pt x="1050" y="2270"/>
                  </a:cubicBezTo>
                  <a:cubicBezTo>
                    <a:pt x="509" y="2040"/>
                    <a:pt x="148" y="1106"/>
                    <a:pt x="787" y="549"/>
                  </a:cubicBezTo>
                  <a:cubicBezTo>
                    <a:pt x="1033" y="303"/>
                    <a:pt x="1377" y="172"/>
                    <a:pt x="1722" y="155"/>
                  </a:cubicBezTo>
                  <a:cubicBezTo>
                    <a:pt x="2476" y="205"/>
                    <a:pt x="3312" y="746"/>
                    <a:pt x="3443" y="2204"/>
                  </a:cubicBezTo>
                  <a:cubicBezTo>
                    <a:pt x="3475" y="2762"/>
                    <a:pt x="3426" y="3319"/>
                    <a:pt x="3279" y="3844"/>
                  </a:cubicBezTo>
                  <a:cubicBezTo>
                    <a:pt x="3148" y="4302"/>
                    <a:pt x="2935" y="4745"/>
                    <a:pt x="2656" y="5138"/>
                  </a:cubicBezTo>
                  <a:cubicBezTo>
                    <a:pt x="2262" y="5614"/>
                    <a:pt x="1754" y="6007"/>
                    <a:pt x="1181" y="6286"/>
                  </a:cubicBezTo>
                  <a:cubicBezTo>
                    <a:pt x="1804" y="6024"/>
                    <a:pt x="2361" y="5630"/>
                    <a:pt x="2787" y="5122"/>
                  </a:cubicBezTo>
                  <a:cubicBezTo>
                    <a:pt x="3525" y="4270"/>
                    <a:pt x="4443" y="2254"/>
                    <a:pt x="3164" y="614"/>
                  </a:cubicBezTo>
                  <a:cubicBezTo>
                    <a:pt x="2818" y="207"/>
                    <a:pt x="2300" y="0"/>
                    <a:pt x="180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0" name="Google Shape;4230;p6"/>
            <p:cNvSpPr/>
            <p:nvPr/>
          </p:nvSpPr>
          <p:spPr>
            <a:xfrm>
              <a:off x="-57242" y="714818"/>
              <a:ext cx="61554" cy="122521"/>
            </a:xfrm>
            <a:custGeom>
              <a:avLst/>
              <a:gdLst/>
              <a:ahLst/>
              <a:cxnLst/>
              <a:rect l="l" t="t" r="r" b="b"/>
              <a:pathLst>
                <a:path w="1886" h="3754" extrusionOk="0">
                  <a:moveTo>
                    <a:pt x="1377" y="0"/>
                  </a:moveTo>
                  <a:cubicBezTo>
                    <a:pt x="1377" y="0"/>
                    <a:pt x="1377" y="271"/>
                    <a:pt x="1217" y="271"/>
                  </a:cubicBezTo>
                  <a:cubicBezTo>
                    <a:pt x="1201" y="271"/>
                    <a:pt x="1183" y="268"/>
                    <a:pt x="1164" y="262"/>
                  </a:cubicBezTo>
                  <a:cubicBezTo>
                    <a:pt x="1065" y="240"/>
                    <a:pt x="927" y="181"/>
                    <a:pt x="795" y="181"/>
                  </a:cubicBezTo>
                  <a:cubicBezTo>
                    <a:pt x="642" y="181"/>
                    <a:pt x="496" y="259"/>
                    <a:pt x="426" y="557"/>
                  </a:cubicBezTo>
                  <a:cubicBezTo>
                    <a:pt x="299" y="1084"/>
                    <a:pt x="249" y="1657"/>
                    <a:pt x="34" y="1657"/>
                  </a:cubicBezTo>
                  <a:cubicBezTo>
                    <a:pt x="29" y="1657"/>
                    <a:pt x="23" y="1657"/>
                    <a:pt x="16" y="1656"/>
                  </a:cubicBezTo>
                  <a:cubicBezTo>
                    <a:pt x="8" y="1647"/>
                    <a:pt x="4" y="1643"/>
                    <a:pt x="2" y="1643"/>
                  </a:cubicBezTo>
                  <a:cubicBezTo>
                    <a:pt x="0" y="1643"/>
                    <a:pt x="0" y="1647"/>
                    <a:pt x="0" y="1656"/>
                  </a:cubicBezTo>
                  <a:lnTo>
                    <a:pt x="0" y="3754"/>
                  </a:lnTo>
                  <a:lnTo>
                    <a:pt x="16" y="3524"/>
                  </a:lnTo>
                  <a:cubicBezTo>
                    <a:pt x="16" y="3524"/>
                    <a:pt x="49" y="2229"/>
                    <a:pt x="836" y="1869"/>
                  </a:cubicBezTo>
                  <a:cubicBezTo>
                    <a:pt x="1623" y="1508"/>
                    <a:pt x="1885" y="1279"/>
                    <a:pt x="1754" y="672"/>
                  </a:cubicBezTo>
                  <a:cubicBezTo>
                    <a:pt x="1606" y="82"/>
                    <a:pt x="1377" y="0"/>
                    <a:pt x="13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1" name="Google Shape;4231;p6"/>
            <p:cNvSpPr/>
            <p:nvPr/>
          </p:nvSpPr>
          <p:spPr>
            <a:xfrm>
              <a:off x="-57242" y="630809"/>
              <a:ext cx="22487" cy="110249"/>
            </a:xfrm>
            <a:custGeom>
              <a:avLst/>
              <a:gdLst/>
              <a:ahLst/>
              <a:cxnLst/>
              <a:rect l="l" t="t" r="r" b="b"/>
              <a:pathLst>
                <a:path w="689" h="3378" extrusionOk="0">
                  <a:moveTo>
                    <a:pt x="0" y="1"/>
                  </a:moveTo>
                  <a:lnTo>
                    <a:pt x="0" y="3377"/>
                  </a:lnTo>
                  <a:cubicBezTo>
                    <a:pt x="16" y="3377"/>
                    <a:pt x="16" y="3115"/>
                    <a:pt x="33" y="3050"/>
                  </a:cubicBezTo>
                  <a:cubicBezTo>
                    <a:pt x="66" y="2722"/>
                    <a:pt x="197" y="2410"/>
                    <a:pt x="377" y="2164"/>
                  </a:cubicBezTo>
                  <a:cubicBezTo>
                    <a:pt x="688" y="1755"/>
                    <a:pt x="557" y="1443"/>
                    <a:pt x="311" y="1099"/>
                  </a:cubicBezTo>
                  <a:cubicBezTo>
                    <a:pt x="164" y="869"/>
                    <a:pt x="66" y="607"/>
                    <a:pt x="49" y="329"/>
                  </a:cubicBezTo>
                  <a:lnTo>
                    <a:pt x="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2" name="Google Shape;4232;p6"/>
            <p:cNvSpPr/>
            <p:nvPr/>
          </p:nvSpPr>
          <p:spPr>
            <a:xfrm>
              <a:off x="-57242" y="182010"/>
              <a:ext cx="119323" cy="167985"/>
            </a:xfrm>
            <a:custGeom>
              <a:avLst/>
              <a:gdLst/>
              <a:ahLst/>
              <a:cxnLst/>
              <a:rect l="l" t="t" r="r" b="b"/>
              <a:pathLst>
                <a:path w="3656" h="5147" extrusionOk="0">
                  <a:moveTo>
                    <a:pt x="1909" y="0"/>
                  </a:moveTo>
                  <a:cubicBezTo>
                    <a:pt x="1645" y="0"/>
                    <a:pt x="1379" y="80"/>
                    <a:pt x="1147" y="245"/>
                  </a:cubicBezTo>
                  <a:cubicBezTo>
                    <a:pt x="574" y="655"/>
                    <a:pt x="197" y="1475"/>
                    <a:pt x="0" y="2655"/>
                  </a:cubicBezTo>
                  <a:lnTo>
                    <a:pt x="0" y="5146"/>
                  </a:lnTo>
                  <a:cubicBezTo>
                    <a:pt x="131" y="4261"/>
                    <a:pt x="590" y="2294"/>
                    <a:pt x="1885" y="1737"/>
                  </a:cubicBezTo>
                  <a:cubicBezTo>
                    <a:pt x="3606" y="1032"/>
                    <a:pt x="3622" y="967"/>
                    <a:pt x="3655" y="590"/>
                  </a:cubicBezTo>
                  <a:lnTo>
                    <a:pt x="3655" y="590"/>
                  </a:lnTo>
                  <a:cubicBezTo>
                    <a:pt x="3564" y="667"/>
                    <a:pt x="3451" y="705"/>
                    <a:pt x="3339" y="705"/>
                  </a:cubicBezTo>
                  <a:cubicBezTo>
                    <a:pt x="3190" y="705"/>
                    <a:pt x="3044" y="638"/>
                    <a:pt x="2950" y="508"/>
                  </a:cubicBezTo>
                  <a:cubicBezTo>
                    <a:pt x="2686" y="175"/>
                    <a:pt x="2300" y="0"/>
                    <a:pt x="190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3" name="Google Shape;4233;p6"/>
            <p:cNvSpPr/>
            <p:nvPr/>
          </p:nvSpPr>
          <p:spPr>
            <a:xfrm>
              <a:off x="-57242" y="88896"/>
              <a:ext cx="43897" cy="145008"/>
            </a:xfrm>
            <a:custGeom>
              <a:avLst/>
              <a:gdLst/>
              <a:ahLst/>
              <a:cxnLst/>
              <a:rect l="l" t="t" r="r" b="b"/>
              <a:pathLst>
                <a:path w="1345" h="4443" extrusionOk="0">
                  <a:moveTo>
                    <a:pt x="0" y="0"/>
                  </a:moveTo>
                  <a:lnTo>
                    <a:pt x="0" y="4442"/>
                  </a:lnTo>
                  <a:cubicBezTo>
                    <a:pt x="115" y="3902"/>
                    <a:pt x="328" y="3377"/>
                    <a:pt x="623" y="2918"/>
                  </a:cubicBezTo>
                  <a:cubicBezTo>
                    <a:pt x="1344" y="1721"/>
                    <a:pt x="770" y="853"/>
                    <a:pt x="328" y="427"/>
                  </a:cubicBezTo>
                  <a:cubicBezTo>
                    <a:pt x="197" y="312"/>
                    <a:pt x="82" y="164"/>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4" name="Google Shape;4234;p6"/>
            <p:cNvSpPr/>
            <p:nvPr/>
          </p:nvSpPr>
          <p:spPr>
            <a:xfrm>
              <a:off x="-57242" y="-47627"/>
              <a:ext cx="99512" cy="218932"/>
            </a:xfrm>
            <a:custGeom>
              <a:avLst/>
              <a:gdLst/>
              <a:ahLst/>
              <a:cxnLst/>
              <a:rect l="l" t="t" r="r" b="b"/>
              <a:pathLst>
                <a:path w="3049" h="6708" extrusionOk="0">
                  <a:moveTo>
                    <a:pt x="1457" y="1"/>
                  </a:moveTo>
                  <a:cubicBezTo>
                    <a:pt x="978" y="1"/>
                    <a:pt x="488" y="225"/>
                    <a:pt x="246" y="708"/>
                  </a:cubicBezTo>
                  <a:cubicBezTo>
                    <a:pt x="131" y="872"/>
                    <a:pt x="49" y="1069"/>
                    <a:pt x="0" y="1266"/>
                  </a:cubicBezTo>
                  <a:lnTo>
                    <a:pt x="0" y="2446"/>
                  </a:lnTo>
                  <a:cubicBezTo>
                    <a:pt x="49" y="2675"/>
                    <a:pt x="148" y="2921"/>
                    <a:pt x="262" y="3151"/>
                  </a:cubicBezTo>
                  <a:cubicBezTo>
                    <a:pt x="574" y="3839"/>
                    <a:pt x="1000" y="4396"/>
                    <a:pt x="1213" y="4921"/>
                  </a:cubicBezTo>
                  <a:cubicBezTo>
                    <a:pt x="1459" y="5495"/>
                    <a:pt x="1442" y="6150"/>
                    <a:pt x="1164" y="6708"/>
                  </a:cubicBezTo>
                  <a:cubicBezTo>
                    <a:pt x="1197" y="6642"/>
                    <a:pt x="1639" y="5970"/>
                    <a:pt x="1295" y="4888"/>
                  </a:cubicBezTo>
                  <a:cubicBezTo>
                    <a:pt x="1033" y="4118"/>
                    <a:pt x="115" y="3085"/>
                    <a:pt x="98" y="1905"/>
                  </a:cubicBezTo>
                  <a:cubicBezTo>
                    <a:pt x="159" y="931"/>
                    <a:pt x="935" y="517"/>
                    <a:pt x="1532" y="517"/>
                  </a:cubicBezTo>
                  <a:cubicBezTo>
                    <a:pt x="1738" y="517"/>
                    <a:pt x="1923" y="567"/>
                    <a:pt x="2049" y="659"/>
                  </a:cubicBezTo>
                  <a:cubicBezTo>
                    <a:pt x="2606" y="1053"/>
                    <a:pt x="2410" y="1790"/>
                    <a:pt x="2000" y="1905"/>
                  </a:cubicBezTo>
                  <a:cubicBezTo>
                    <a:pt x="1932" y="1930"/>
                    <a:pt x="1862" y="1942"/>
                    <a:pt x="1794" y="1942"/>
                  </a:cubicBezTo>
                  <a:cubicBezTo>
                    <a:pt x="1549" y="1942"/>
                    <a:pt x="1319" y="1791"/>
                    <a:pt x="1229" y="1561"/>
                  </a:cubicBezTo>
                  <a:cubicBezTo>
                    <a:pt x="1208" y="1464"/>
                    <a:pt x="1264" y="1375"/>
                    <a:pt x="1337" y="1375"/>
                  </a:cubicBezTo>
                  <a:cubicBezTo>
                    <a:pt x="1375" y="1375"/>
                    <a:pt x="1419" y="1400"/>
                    <a:pt x="1459" y="1462"/>
                  </a:cubicBezTo>
                  <a:cubicBezTo>
                    <a:pt x="1507" y="1535"/>
                    <a:pt x="1579" y="1567"/>
                    <a:pt x="1652" y="1567"/>
                  </a:cubicBezTo>
                  <a:cubicBezTo>
                    <a:pt x="1777" y="1567"/>
                    <a:pt x="1901" y="1471"/>
                    <a:pt x="1901" y="1315"/>
                  </a:cubicBezTo>
                  <a:cubicBezTo>
                    <a:pt x="1918" y="1151"/>
                    <a:pt x="1803" y="1020"/>
                    <a:pt x="1639" y="1004"/>
                  </a:cubicBezTo>
                  <a:cubicBezTo>
                    <a:pt x="1611" y="996"/>
                    <a:pt x="1583" y="993"/>
                    <a:pt x="1554" y="993"/>
                  </a:cubicBezTo>
                  <a:cubicBezTo>
                    <a:pt x="1385" y="993"/>
                    <a:pt x="1222" y="1114"/>
                    <a:pt x="1180" y="1282"/>
                  </a:cubicBezTo>
                  <a:cubicBezTo>
                    <a:pt x="1053" y="1585"/>
                    <a:pt x="1281" y="2103"/>
                    <a:pt x="1864" y="2103"/>
                  </a:cubicBezTo>
                  <a:cubicBezTo>
                    <a:pt x="1882" y="2103"/>
                    <a:pt x="1900" y="2103"/>
                    <a:pt x="1918" y="2102"/>
                  </a:cubicBezTo>
                  <a:cubicBezTo>
                    <a:pt x="2557" y="2069"/>
                    <a:pt x="3049" y="1102"/>
                    <a:pt x="2475" y="446"/>
                  </a:cubicBezTo>
                  <a:cubicBezTo>
                    <a:pt x="2244" y="156"/>
                    <a:pt x="1855" y="1"/>
                    <a:pt x="145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5" name="Google Shape;4235;p6"/>
            <p:cNvSpPr/>
            <p:nvPr/>
          </p:nvSpPr>
          <p:spPr>
            <a:xfrm>
              <a:off x="782652" y="265726"/>
              <a:ext cx="295859" cy="205779"/>
            </a:xfrm>
            <a:custGeom>
              <a:avLst/>
              <a:gdLst/>
              <a:ahLst/>
              <a:cxnLst/>
              <a:rect l="l" t="t" r="r" b="b"/>
              <a:pathLst>
                <a:path w="9065" h="6305" extrusionOk="0">
                  <a:moveTo>
                    <a:pt x="7067" y="0"/>
                  </a:moveTo>
                  <a:cubicBezTo>
                    <a:pt x="6612" y="0"/>
                    <a:pt x="6184" y="162"/>
                    <a:pt x="5918" y="500"/>
                  </a:cubicBezTo>
                  <a:cubicBezTo>
                    <a:pt x="5524" y="909"/>
                    <a:pt x="5475" y="1549"/>
                    <a:pt x="5803" y="2008"/>
                  </a:cubicBezTo>
                  <a:cubicBezTo>
                    <a:pt x="5901" y="2139"/>
                    <a:pt x="6032" y="2254"/>
                    <a:pt x="6180" y="2319"/>
                  </a:cubicBezTo>
                  <a:lnTo>
                    <a:pt x="6213" y="2335"/>
                  </a:lnTo>
                  <a:lnTo>
                    <a:pt x="6278" y="2352"/>
                  </a:lnTo>
                  <a:cubicBezTo>
                    <a:pt x="6311" y="2368"/>
                    <a:pt x="6344" y="2368"/>
                    <a:pt x="6377" y="2368"/>
                  </a:cubicBezTo>
                  <a:cubicBezTo>
                    <a:pt x="6449" y="2390"/>
                    <a:pt x="6524" y="2400"/>
                    <a:pt x="6598" y="2400"/>
                  </a:cubicBezTo>
                  <a:cubicBezTo>
                    <a:pt x="6810" y="2400"/>
                    <a:pt x="7018" y="2317"/>
                    <a:pt x="7163" y="2172"/>
                  </a:cubicBezTo>
                  <a:cubicBezTo>
                    <a:pt x="7558" y="1761"/>
                    <a:pt x="7277" y="1210"/>
                    <a:pt x="6934" y="1210"/>
                  </a:cubicBezTo>
                  <a:cubicBezTo>
                    <a:pt x="6907" y="1210"/>
                    <a:pt x="6880" y="1214"/>
                    <a:pt x="6852" y="1221"/>
                  </a:cubicBezTo>
                  <a:cubicBezTo>
                    <a:pt x="6541" y="1319"/>
                    <a:pt x="6475" y="1729"/>
                    <a:pt x="6704" y="1860"/>
                  </a:cubicBezTo>
                  <a:cubicBezTo>
                    <a:pt x="6755" y="1883"/>
                    <a:pt x="6810" y="1894"/>
                    <a:pt x="6864" y="1894"/>
                  </a:cubicBezTo>
                  <a:cubicBezTo>
                    <a:pt x="6968" y="1894"/>
                    <a:pt x="7072" y="1854"/>
                    <a:pt x="7147" y="1778"/>
                  </a:cubicBezTo>
                  <a:lnTo>
                    <a:pt x="7147" y="1778"/>
                  </a:lnTo>
                  <a:cubicBezTo>
                    <a:pt x="7180" y="1926"/>
                    <a:pt x="7131" y="2073"/>
                    <a:pt x="6999" y="2155"/>
                  </a:cubicBezTo>
                  <a:cubicBezTo>
                    <a:pt x="6852" y="2266"/>
                    <a:pt x="6677" y="2321"/>
                    <a:pt x="6495" y="2321"/>
                  </a:cubicBezTo>
                  <a:cubicBezTo>
                    <a:pt x="6434" y="2321"/>
                    <a:pt x="6373" y="2315"/>
                    <a:pt x="6311" y="2303"/>
                  </a:cubicBezTo>
                  <a:cubicBezTo>
                    <a:pt x="6213" y="2270"/>
                    <a:pt x="6131" y="2237"/>
                    <a:pt x="6049" y="2188"/>
                  </a:cubicBezTo>
                  <a:cubicBezTo>
                    <a:pt x="5541" y="1778"/>
                    <a:pt x="5508" y="1024"/>
                    <a:pt x="5967" y="565"/>
                  </a:cubicBezTo>
                  <a:cubicBezTo>
                    <a:pt x="6222" y="256"/>
                    <a:pt x="6616" y="110"/>
                    <a:pt x="7033" y="110"/>
                  </a:cubicBezTo>
                  <a:cubicBezTo>
                    <a:pt x="7899" y="110"/>
                    <a:pt x="8862" y="742"/>
                    <a:pt x="8884" y="1860"/>
                  </a:cubicBezTo>
                  <a:cubicBezTo>
                    <a:pt x="8917" y="2663"/>
                    <a:pt x="8475" y="3417"/>
                    <a:pt x="7753" y="3794"/>
                  </a:cubicBezTo>
                  <a:cubicBezTo>
                    <a:pt x="7737" y="3794"/>
                    <a:pt x="7721" y="3811"/>
                    <a:pt x="7704" y="3827"/>
                  </a:cubicBezTo>
                  <a:cubicBezTo>
                    <a:pt x="7606" y="3860"/>
                    <a:pt x="7524" y="3876"/>
                    <a:pt x="7426" y="3909"/>
                  </a:cubicBezTo>
                  <a:cubicBezTo>
                    <a:pt x="7208" y="3958"/>
                    <a:pt x="6991" y="3979"/>
                    <a:pt x="6775" y="3979"/>
                  </a:cubicBezTo>
                  <a:cubicBezTo>
                    <a:pt x="5188" y="3979"/>
                    <a:pt x="3636" y="2833"/>
                    <a:pt x="2298" y="2833"/>
                  </a:cubicBezTo>
                  <a:cubicBezTo>
                    <a:pt x="2152" y="2833"/>
                    <a:pt x="2009" y="2846"/>
                    <a:pt x="1869" y="2876"/>
                  </a:cubicBezTo>
                  <a:cubicBezTo>
                    <a:pt x="607" y="3155"/>
                    <a:pt x="246" y="4040"/>
                    <a:pt x="148" y="4581"/>
                  </a:cubicBezTo>
                  <a:cubicBezTo>
                    <a:pt x="0" y="5122"/>
                    <a:pt x="115" y="5728"/>
                    <a:pt x="558" y="6056"/>
                  </a:cubicBezTo>
                  <a:cubicBezTo>
                    <a:pt x="785" y="6226"/>
                    <a:pt x="1055" y="6304"/>
                    <a:pt x="1318" y="6304"/>
                  </a:cubicBezTo>
                  <a:cubicBezTo>
                    <a:pt x="1739" y="6304"/>
                    <a:pt x="2140" y="6104"/>
                    <a:pt x="2312" y="5761"/>
                  </a:cubicBezTo>
                  <a:cubicBezTo>
                    <a:pt x="2656" y="5220"/>
                    <a:pt x="2361" y="4516"/>
                    <a:pt x="1869" y="4384"/>
                  </a:cubicBezTo>
                  <a:cubicBezTo>
                    <a:pt x="1775" y="4347"/>
                    <a:pt x="1678" y="4329"/>
                    <a:pt x="1583" y="4329"/>
                  </a:cubicBezTo>
                  <a:cubicBezTo>
                    <a:pt x="1265" y="4329"/>
                    <a:pt x="966" y="4528"/>
                    <a:pt x="853" y="4843"/>
                  </a:cubicBezTo>
                  <a:cubicBezTo>
                    <a:pt x="820" y="4958"/>
                    <a:pt x="804" y="5089"/>
                    <a:pt x="836" y="5220"/>
                  </a:cubicBezTo>
                  <a:cubicBezTo>
                    <a:pt x="836" y="5237"/>
                    <a:pt x="836" y="5253"/>
                    <a:pt x="853" y="5270"/>
                  </a:cubicBezTo>
                  <a:cubicBezTo>
                    <a:pt x="853" y="5270"/>
                    <a:pt x="853" y="5286"/>
                    <a:pt x="853" y="5286"/>
                  </a:cubicBezTo>
                  <a:cubicBezTo>
                    <a:pt x="914" y="5520"/>
                    <a:pt x="1124" y="5662"/>
                    <a:pt x="1350" y="5662"/>
                  </a:cubicBezTo>
                  <a:cubicBezTo>
                    <a:pt x="1425" y="5662"/>
                    <a:pt x="1501" y="5646"/>
                    <a:pt x="1574" y="5614"/>
                  </a:cubicBezTo>
                  <a:cubicBezTo>
                    <a:pt x="1909" y="5470"/>
                    <a:pt x="1794" y="4908"/>
                    <a:pt x="1455" y="4908"/>
                  </a:cubicBezTo>
                  <a:cubicBezTo>
                    <a:pt x="1446" y="4908"/>
                    <a:pt x="1436" y="4908"/>
                    <a:pt x="1426" y="4909"/>
                  </a:cubicBezTo>
                  <a:cubicBezTo>
                    <a:pt x="1049" y="4958"/>
                    <a:pt x="1115" y="5319"/>
                    <a:pt x="1049" y="5368"/>
                  </a:cubicBezTo>
                  <a:cubicBezTo>
                    <a:pt x="1040" y="5377"/>
                    <a:pt x="1029" y="5381"/>
                    <a:pt x="1018" y="5381"/>
                  </a:cubicBezTo>
                  <a:cubicBezTo>
                    <a:pt x="971" y="5381"/>
                    <a:pt x="915" y="5309"/>
                    <a:pt x="902" y="5270"/>
                  </a:cubicBezTo>
                  <a:cubicBezTo>
                    <a:pt x="836" y="5089"/>
                    <a:pt x="836" y="4876"/>
                    <a:pt x="935" y="4696"/>
                  </a:cubicBezTo>
                  <a:cubicBezTo>
                    <a:pt x="1084" y="4500"/>
                    <a:pt x="1307" y="4385"/>
                    <a:pt x="1539" y="4385"/>
                  </a:cubicBezTo>
                  <a:cubicBezTo>
                    <a:pt x="1638" y="4385"/>
                    <a:pt x="1739" y="4406"/>
                    <a:pt x="1836" y="4450"/>
                  </a:cubicBezTo>
                  <a:cubicBezTo>
                    <a:pt x="2295" y="4565"/>
                    <a:pt x="2541" y="5220"/>
                    <a:pt x="2230" y="5712"/>
                  </a:cubicBezTo>
                  <a:cubicBezTo>
                    <a:pt x="2079" y="6023"/>
                    <a:pt x="1700" y="6206"/>
                    <a:pt x="1313" y="6206"/>
                  </a:cubicBezTo>
                  <a:cubicBezTo>
                    <a:pt x="1068" y="6206"/>
                    <a:pt x="820" y="6133"/>
                    <a:pt x="623" y="5974"/>
                  </a:cubicBezTo>
                  <a:cubicBezTo>
                    <a:pt x="82" y="5565"/>
                    <a:pt x="115" y="4630"/>
                    <a:pt x="541" y="4057"/>
                  </a:cubicBezTo>
                  <a:cubicBezTo>
                    <a:pt x="903" y="3583"/>
                    <a:pt x="1491" y="3346"/>
                    <a:pt x="2105" y="3346"/>
                  </a:cubicBezTo>
                  <a:cubicBezTo>
                    <a:pt x="2299" y="3346"/>
                    <a:pt x="2496" y="3370"/>
                    <a:pt x="2689" y="3417"/>
                  </a:cubicBezTo>
                  <a:cubicBezTo>
                    <a:pt x="3492" y="3614"/>
                    <a:pt x="4328" y="3958"/>
                    <a:pt x="5213" y="4188"/>
                  </a:cubicBezTo>
                  <a:cubicBezTo>
                    <a:pt x="5539" y="4247"/>
                    <a:pt x="5870" y="4281"/>
                    <a:pt x="6196" y="4281"/>
                  </a:cubicBezTo>
                  <a:cubicBezTo>
                    <a:pt x="6772" y="4281"/>
                    <a:pt x="7334" y="4176"/>
                    <a:pt x="7835" y="3925"/>
                  </a:cubicBezTo>
                  <a:cubicBezTo>
                    <a:pt x="8606" y="3516"/>
                    <a:pt x="9065" y="2712"/>
                    <a:pt x="9048" y="1860"/>
                  </a:cubicBezTo>
                  <a:cubicBezTo>
                    <a:pt x="9005" y="656"/>
                    <a:pt x="7981" y="0"/>
                    <a:pt x="70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6" name="Google Shape;4236;p6"/>
            <p:cNvSpPr/>
            <p:nvPr/>
          </p:nvSpPr>
          <p:spPr>
            <a:xfrm>
              <a:off x="683140" y="443045"/>
              <a:ext cx="200655" cy="202255"/>
            </a:xfrm>
            <a:custGeom>
              <a:avLst/>
              <a:gdLst/>
              <a:ahLst/>
              <a:cxnLst/>
              <a:rect l="l" t="t" r="r" b="b"/>
              <a:pathLst>
                <a:path w="6148" h="6197" extrusionOk="0">
                  <a:moveTo>
                    <a:pt x="3066" y="0"/>
                  </a:moveTo>
                  <a:cubicBezTo>
                    <a:pt x="3033" y="115"/>
                    <a:pt x="3017" y="246"/>
                    <a:pt x="3000" y="361"/>
                  </a:cubicBezTo>
                  <a:cubicBezTo>
                    <a:pt x="3000" y="361"/>
                    <a:pt x="2935" y="1263"/>
                    <a:pt x="2033" y="1377"/>
                  </a:cubicBezTo>
                  <a:cubicBezTo>
                    <a:pt x="1164" y="1508"/>
                    <a:pt x="574" y="1640"/>
                    <a:pt x="542" y="2295"/>
                  </a:cubicBezTo>
                  <a:cubicBezTo>
                    <a:pt x="511" y="2921"/>
                    <a:pt x="324" y="3235"/>
                    <a:pt x="60" y="3235"/>
                  </a:cubicBezTo>
                  <a:cubicBezTo>
                    <a:pt x="40" y="3235"/>
                    <a:pt x="21" y="3233"/>
                    <a:pt x="1" y="3229"/>
                  </a:cubicBezTo>
                  <a:lnTo>
                    <a:pt x="1" y="3229"/>
                  </a:lnTo>
                  <a:cubicBezTo>
                    <a:pt x="1" y="3230"/>
                    <a:pt x="364" y="3763"/>
                    <a:pt x="967" y="3763"/>
                  </a:cubicBezTo>
                  <a:cubicBezTo>
                    <a:pt x="1089" y="3763"/>
                    <a:pt x="1221" y="3741"/>
                    <a:pt x="1361" y="3688"/>
                  </a:cubicBezTo>
                  <a:cubicBezTo>
                    <a:pt x="2181" y="3377"/>
                    <a:pt x="2115" y="2820"/>
                    <a:pt x="2131" y="2672"/>
                  </a:cubicBezTo>
                  <a:cubicBezTo>
                    <a:pt x="2131" y="2519"/>
                    <a:pt x="2203" y="2308"/>
                    <a:pt x="2346" y="2308"/>
                  </a:cubicBezTo>
                  <a:cubicBezTo>
                    <a:pt x="2356" y="2308"/>
                    <a:pt x="2367" y="2309"/>
                    <a:pt x="2377" y="2312"/>
                  </a:cubicBezTo>
                  <a:cubicBezTo>
                    <a:pt x="2541" y="2344"/>
                    <a:pt x="2607" y="2672"/>
                    <a:pt x="2361" y="2951"/>
                  </a:cubicBezTo>
                  <a:cubicBezTo>
                    <a:pt x="2017" y="3311"/>
                    <a:pt x="1984" y="3852"/>
                    <a:pt x="2263" y="4262"/>
                  </a:cubicBezTo>
                  <a:cubicBezTo>
                    <a:pt x="2623" y="4819"/>
                    <a:pt x="3066" y="6196"/>
                    <a:pt x="3066" y="6196"/>
                  </a:cubicBezTo>
                  <a:cubicBezTo>
                    <a:pt x="3066" y="6196"/>
                    <a:pt x="3508" y="4819"/>
                    <a:pt x="3869" y="4262"/>
                  </a:cubicBezTo>
                  <a:cubicBezTo>
                    <a:pt x="4164" y="3852"/>
                    <a:pt x="4115" y="3311"/>
                    <a:pt x="3771" y="2951"/>
                  </a:cubicBezTo>
                  <a:cubicBezTo>
                    <a:pt x="3541" y="2656"/>
                    <a:pt x="3607" y="2344"/>
                    <a:pt x="3771" y="2312"/>
                  </a:cubicBezTo>
                  <a:cubicBezTo>
                    <a:pt x="3777" y="2311"/>
                    <a:pt x="3782" y="2311"/>
                    <a:pt x="3788" y="2311"/>
                  </a:cubicBezTo>
                  <a:cubicBezTo>
                    <a:pt x="3939" y="2311"/>
                    <a:pt x="4001" y="2514"/>
                    <a:pt x="4016" y="2656"/>
                  </a:cubicBezTo>
                  <a:cubicBezTo>
                    <a:pt x="4033" y="2820"/>
                    <a:pt x="3967" y="3377"/>
                    <a:pt x="4787" y="3688"/>
                  </a:cubicBezTo>
                  <a:cubicBezTo>
                    <a:pt x="4922" y="3740"/>
                    <a:pt x="5050" y="3761"/>
                    <a:pt x="5169" y="3761"/>
                  </a:cubicBezTo>
                  <a:cubicBezTo>
                    <a:pt x="5770" y="3761"/>
                    <a:pt x="6147" y="3213"/>
                    <a:pt x="6147" y="3213"/>
                  </a:cubicBezTo>
                  <a:lnTo>
                    <a:pt x="6147" y="3213"/>
                  </a:lnTo>
                  <a:cubicBezTo>
                    <a:pt x="6121" y="3219"/>
                    <a:pt x="6096" y="3221"/>
                    <a:pt x="6071" y="3221"/>
                  </a:cubicBezTo>
                  <a:cubicBezTo>
                    <a:pt x="5801" y="3221"/>
                    <a:pt x="5620" y="2896"/>
                    <a:pt x="5590" y="2295"/>
                  </a:cubicBezTo>
                  <a:cubicBezTo>
                    <a:pt x="5557" y="1640"/>
                    <a:pt x="4984" y="1508"/>
                    <a:pt x="4098" y="1377"/>
                  </a:cubicBezTo>
                  <a:cubicBezTo>
                    <a:pt x="3230" y="1263"/>
                    <a:pt x="3148" y="361"/>
                    <a:pt x="3148" y="361"/>
                  </a:cubicBezTo>
                  <a:cubicBezTo>
                    <a:pt x="3131" y="246"/>
                    <a:pt x="3099" y="115"/>
                    <a:pt x="30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7" name="Google Shape;4237;p6"/>
            <p:cNvSpPr/>
            <p:nvPr/>
          </p:nvSpPr>
          <p:spPr>
            <a:xfrm>
              <a:off x="817965" y="382503"/>
              <a:ext cx="210806" cy="121020"/>
            </a:xfrm>
            <a:custGeom>
              <a:avLst/>
              <a:gdLst/>
              <a:ahLst/>
              <a:cxnLst/>
              <a:rect l="l" t="t" r="r" b="b"/>
              <a:pathLst>
                <a:path w="6459" h="3708" extrusionOk="0">
                  <a:moveTo>
                    <a:pt x="948" y="0"/>
                  </a:moveTo>
                  <a:cubicBezTo>
                    <a:pt x="332" y="0"/>
                    <a:pt x="0" y="265"/>
                    <a:pt x="0" y="265"/>
                  </a:cubicBezTo>
                  <a:cubicBezTo>
                    <a:pt x="225" y="193"/>
                    <a:pt x="434" y="147"/>
                    <a:pt x="642" y="147"/>
                  </a:cubicBezTo>
                  <a:cubicBezTo>
                    <a:pt x="949" y="147"/>
                    <a:pt x="1255" y="247"/>
                    <a:pt x="1607" y="511"/>
                  </a:cubicBezTo>
                  <a:cubicBezTo>
                    <a:pt x="2213" y="954"/>
                    <a:pt x="1836" y="1708"/>
                    <a:pt x="1738" y="2200"/>
                  </a:cubicBezTo>
                  <a:cubicBezTo>
                    <a:pt x="1639" y="2708"/>
                    <a:pt x="2361" y="2921"/>
                    <a:pt x="2721" y="3085"/>
                  </a:cubicBezTo>
                  <a:cubicBezTo>
                    <a:pt x="3082" y="3249"/>
                    <a:pt x="2901" y="3708"/>
                    <a:pt x="2901" y="3708"/>
                  </a:cubicBezTo>
                  <a:cubicBezTo>
                    <a:pt x="4229" y="2888"/>
                    <a:pt x="3377" y="1937"/>
                    <a:pt x="3147" y="1675"/>
                  </a:cubicBezTo>
                  <a:cubicBezTo>
                    <a:pt x="2958" y="1445"/>
                    <a:pt x="3081" y="1216"/>
                    <a:pt x="3259" y="1216"/>
                  </a:cubicBezTo>
                  <a:cubicBezTo>
                    <a:pt x="3296" y="1216"/>
                    <a:pt x="3337" y="1226"/>
                    <a:pt x="3377" y="1249"/>
                  </a:cubicBezTo>
                  <a:cubicBezTo>
                    <a:pt x="3623" y="1380"/>
                    <a:pt x="3262" y="1872"/>
                    <a:pt x="3934" y="2314"/>
                  </a:cubicBezTo>
                  <a:cubicBezTo>
                    <a:pt x="4102" y="2421"/>
                    <a:pt x="4261" y="2461"/>
                    <a:pt x="4405" y="2461"/>
                  </a:cubicBezTo>
                  <a:cubicBezTo>
                    <a:pt x="4836" y="2461"/>
                    <a:pt x="5131" y="2101"/>
                    <a:pt x="5131" y="2101"/>
                  </a:cubicBezTo>
                  <a:lnTo>
                    <a:pt x="5131" y="2101"/>
                  </a:lnTo>
                  <a:cubicBezTo>
                    <a:pt x="5125" y="2102"/>
                    <a:pt x="5119" y="2102"/>
                    <a:pt x="5114" y="2102"/>
                  </a:cubicBezTo>
                  <a:cubicBezTo>
                    <a:pt x="4744" y="2102"/>
                    <a:pt x="4948" y="1574"/>
                    <a:pt x="4770" y="1413"/>
                  </a:cubicBezTo>
                  <a:cubicBezTo>
                    <a:pt x="4692" y="1357"/>
                    <a:pt x="4591" y="1324"/>
                    <a:pt x="4489" y="1324"/>
                  </a:cubicBezTo>
                  <a:cubicBezTo>
                    <a:pt x="4440" y="1324"/>
                    <a:pt x="4391" y="1332"/>
                    <a:pt x="4344" y="1347"/>
                  </a:cubicBezTo>
                  <a:cubicBezTo>
                    <a:pt x="4289" y="1360"/>
                    <a:pt x="4236" y="1366"/>
                    <a:pt x="4188" y="1366"/>
                  </a:cubicBezTo>
                  <a:cubicBezTo>
                    <a:pt x="4050" y="1366"/>
                    <a:pt x="3959" y="1314"/>
                    <a:pt x="4032" y="1216"/>
                  </a:cubicBezTo>
                  <a:cubicBezTo>
                    <a:pt x="4062" y="1174"/>
                    <a:pt x="4096" y="1158"/>
                    <a:pt x="4141" y="1158"/>
                  </a:cubicBezTo>
                  <a:cubicBezTo>
                    <a:pt x="4274" y="1158"/>
                    <a:pt x="4508" y="1294"/>
                    <a:pt x="5032" y="1331"/>
                  </a:cubicBezTo>
                  <a:cubicBezTo>
                    <a:pt x="5060" y="1333"/>
                    <a:pt x="5087" y="1333"/>
                    <a:pt x="5114" y="1333"/>
                  </a:cubicBezTo>
                  <a:cubicBezTo>
                    <a:pt x="5892" y="1333"/>
                    <a:pt x="6458" y="675"/>
                    <a:pt x="6458" y="675"/>
                  </a:cubicBezTo>
                  <a:lnTo>
                    <a:pt x="6458" y="675"/>
                  </a:lnTo>
                  <a:cubicBezTo>
                    <a:pt x="6000" y="931"/>
                    <a:pt x="5512" y="1029"/>
                    <a:pt x="5023" y="1029"/>
                  </a:cubicBezTo>
                  <a:cubicBezTo>
                    <a:pt x="3852" y="1029"/>
                    <a:pt x="2668" y="468"/>
                    <a:pt x="1836" y="167"/>
                  </a:cubicBezTo>
                  <a:cubicBezTo>
                    <a:pt x="1495" y="44"/>
                    <a:pt x="1198" y="0"/>
                    <a:pt x="9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8" name="Google Shape;4238;p6"/>
            <p:cNvSpPr/>
            <p:nvPr/>
          </p:nvSpPr>
          <p:spPr>
            <a:xfrm>
              <a:off x="871980" y="262756"/>
              <a:ext cx="117723" cy="82410"/>
            </a:xfrm>
            <a:custGeom>
              <a:avLst/>
              <a:gdLst/>
              <a:ahLst/>
              <a:cxnLst/>
              <a:rect l="l" t="t" r="r" b="b"/>
              <a:pathLst>
                <a:path w="3607" h="2525" extrusionOk="0">
                  <a:moveTo>
                    <a:pt x="2492" y="0"/>
                  </a:moveTo>
                  <a:cubicBezTo>
                    <a:pt x="1908" y="0"/>
                    <a:pt x="1240" y="123"/>
                    <a:pt x="869" y="607"/>
                  </a:cubicBezTo>
                  <a:cubicBezTo>
                    <a:pt x="1" y="1771"/>
                    <a:pt x="525" y="2525"/>
                    <a:pt x="525" y="2525"/>
                  </a:cubicBezTo>
                  <a:cubicBezTo>
                    <a:pt x="525" y="2525"/>
                    <a:pt x="361" y="2164"/>
                    <a:pt x="1394" y="2164"/>
                  </a:cubicBezTo>
                  <a:cubicBezTo>
                    <a:pt x="2427" y="2148"/>
                    <a:pt x="2312" y="1492"/>
                    <a:pt x="2263" y="1263"/>
                  </a:cubicBezTo>
                  <a:cubicBezTo>
                    <a:pt x="2181" y="1017"/>
                    <a:pt x="2246" y="738"/>
                    <a:pt x="2410" y="541"/>
                  </a:cubicBezTo>
                  <a:cubicBezTo>
                    <a:pt x="2656" y="197"/>
                    <a:pt x="3607" y="132"/>
                    <a:pt x="3607" y="132"/>
                  </a:cubicBezTo>
                  <a:cubicBezTo>
                    <a:pt x="3607" y="132"/>
                    <a:pt x="3095" y="0"/>
                    <a:pt x="249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9" name="Google Shape;4239;p6"/>
            <p:cNvSpPr/>
            <p:nvPr/>
          </p:nvSpPr>
          <p:spPr>
            <a:xfrm>
              <a:off x="962386" y="175548"/>
              <a:ext cx="73336" cy="87240"/>
            </a:xfrm>
            <a:custGeom>
              <a:avLst/>
              <a:gdLst/>
              <a:ahLst/>
              <a:cxnLst/>
              <a:rect l="l" t="t" r="r" b="b"/>
              <a:pathLst>
                <a:path w="2247" h="2673" extrusionOk="0">
                  <a:moveTo>
                    <a:pt x="1132" y="1"/>
                  </a:moveTo>
                  <a:cubicBezTo>
                    <a:pt x="1132" y="1"/>
                    <a:pt x="1345" y="542"/>
                    <a:pt x="984" y="722"/>
                  </a:cubicBezTo>
                  <a:cubicBezTo>
                    <a:pt x="624" y="935"/>
                    <a:pt x="1" y="1345"/>
                    <a:pt x="247" y="2001"/>
                  </a:cubicBezTo>
                  <a:cubicBezTo>
                    <a:pt x="493" y="2673"/>
                    <a:pt x="1673" y="2410"/>
                    <a:pt x="2246" y="2607"/>
                  </a:cubicBezTo>
                  <a:cubicBezTo>
                    <a:pt x="2246" y="2607"/>
                    <a:pt x="1378" y="2148"/>
                    <a:pt x="1443" y="1427"/>
                  </a:cubicBezTo>
                  <a:cubicBezTo>
                    <a:pt x="1509" y="689"/>
                    <a:pt x="1427" y="165"/>
                    <a:pt x="11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0" name="Google Shape;4240;p6"/>
            <p:cNvSpPr/>
            <p:nvPr/>
          </p:nvSpPr>
          <p:spPr>
            <a:xfrm>
              <a:off x="1042120" y="213538"/>
              <a:ext cx="103820" cy="140733"/>
            </a:xfrm>
            <a:custGeom>
              <a:avLst/>
              <a:gdLst/>
              <a:ahLst/>
              <a:cxnLst/>
              <a:rect l="l" t="t" r="r" b="b"/>
              <a:pathLst>
                <a:path w="3181" h="4312" extrusionOk="0">
                  <a:moveTo>
                    <a:pt x="377" y="1"/>
                  </a:moveTo>
                  <a:cubicBezTo>
                    <a:pt x="0" y="1345"/>
                    <a:pt x="541" y="1607"/>
                    <a:pt x="1098" y="2476"/>
                  </a:cubicBezTo>
                  <a:cubicBezTo>
                    <a:pt x="1656" y="3344"/>
                    <a:pt x="1049" y="4311"/>
                    <a:pt x="1049" y="4311"/>
                  </a:cubicBezTo>
                  <a:cubicBezTo>
                    <a:pt x="1426" y="4049"/>
                    <a:pt x="1787" y="3361"/>
                    <a:pt x="2475" y="2918"/>
                  </a:cubicBezTo>
                  <a:cubicBezTo>
                    <a:pt x="3180" y="2492"/>
                    <a:pt x="2885" y="1591"/>
                    <a:pt x="2885" y="1591"/>
                  </a:cubicBezTo>
                  <a:lnTo>
                    <a:pt x="2885" y="1591"/>
                  </a:lnTo>
                  <a:cubicBezTo>
                    <a:pt x="2846" y="1695"/>
                    <a:pt x="2743" y="1748"/>
                    <a:pt x="2570" y="1748"/>
                  </a:cubicBezTo>
                  <a:cubicBezTo>
                    <a:pt x="2526" y="1748"/>
                    <a:pt x="2479" y="1745"/>
                    <a:pt x="2426" y="1738"/>
                  </a:cubicBezTo>
                  <a:cubicBezTo>
                    <a:pt x="2398" y="1731"/>
                    <a:pt x="2371" y="1728"/>
                    <a:pt x="2344" y="1728"/>
                  </a:cubicBezTo>
                  <a:cubicBezTo>
                    <a:pt x="2119" y="1728"/>
                    <a:pt x="1943" y="1961"/>
                    <a:pt x="2016" y="2181"/>
                  </a:cubicBezTo>
                  <a:cubicBezTo>
                    <a:pt x="2082" y="2418"/>
                    <a:pt x="1936" y="2528"/>
                    <a:pt x="1791" y="2528"/>
                  </a:cubicBezTo>
                  <a:cubicBezTo>
                    <a:pt x="1756" y="2528"/>
                    <a:pt x="1721" y="2521"/>
                    <a:pt x="1688" y="2508"/>
                  </a:cubicBezTo>
                  <a:cubicBezTo>
                    <a:pt x="1541" y="2443"/>
                    <a:pt x="1541" y="2066"/>
                    <a:pt x="1754" y="1886"/>
                  </a:cubicBezTo>
                  <a:cubicBezTo>
                    <a:pt x="1984" y="1705"/>
                    <a:pt x="2115" y="1312"/>
                    <a:pt x="1934" y="689"/>
                  </a:cubicBezTo>
                  <a:cubicBezTo>
                    <a:pt x="1791" y="194"/>
                    <a:pt x="1305" y="103"/>
                    <a:pt x="989" y="103"/>
                  </a:cubicBezTo>
                  <a:cubicBezTo>
                    <a:pt x="907" y="103"/>
                    <a:pt x="837" y="109"/>
                    <a:pt x="787" y="115"/>
                  </a:cubicBezTo>
                  <a:cubicBezTo>
                    <a:pt x="756" y="122"/>
                    <a:pt x="725" y="125"/>
                    <a:pt x="695" y="125"/>
                  </a:cubicBezTo>
                  <a:cubicBezTo>
                    <a:pt x="579" y="125"/>
                    <a:pt x="468" y="78"/>
                    <a:pt x="37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1" name="Google Shape;4241;p6"/>
            <p:cNvSpPr/>
            <p:nvPr/>
          </p:nvSpPr>
          <p:spPr>
            <a:xfrm>
              <a:off x="1018555" y="6584"/>
              <a:ext cx="264853" cy="264233"/>
            </a:xfrm>
            <a:custGeom>
              <a:avLst/>
              <a:gdLst/>
              <a:ahLst/>
              <a:cxnLst/>
              <a:rect l="l" t="t" r="r" b="b"/>
              <a:pathLst>
                <a:path w="8115" h="8096" extrusionOk="0">
                  <a:moveTo>
                    <a:pt x="5777" y="1"/>
                  </a:moveTo>
                  <a:cubicBezTo>
                    <a:pt x="5253" y="1"/>
                    <a:pt x="4737" y="177"/>
                    <a:pt x="4427" y="572"/>
                  </a:cubicBezTo>
                  <a:cubicBezTo>
                    <a:pt x="4132" y="998"/>
                    <a:pt x="4082" y="1555"/>
                    <a:pt x="4312" y="2031"/>
                  </a:cubicBezTo>
                  <a:cubicBezTo>
                    <a:pt x="4521" y="2440"/>
                    <a:pt x="4859" y="2586"/>
                    <a:pt x="5189" y="2586"/>
                  </a:cubicBezTo>
                  <a:cubicBezTo>
                    <a:pt x="5532" y="2586"/>
                    <a:pt x="5866" y="2428"/>
                    <a:pt x="6033" y="2244"/>
                  </a:cubicBezTo>
                  <a:cubicBezTo>
                    <a:pt x="6230" y="2031"/>
                    <a:pt x="6295" y="1752"/>
                    <a:pt x="6246" y="1490"/>
                  </a:cubicBezTo>
                  <a:cubicBezTo>
                    <a:pt x="6188" y="1162"/>
                    <a:pt x="5960" y="1021"/>
                    <a:pt x="5752" y="1021"/>
                  </a:cubicBezTo>
                  <a:cubicBezTo>
                    <a:pt x="5606" y="1021"/>
                    <a:pt x="5471" y="1090"/>
                    <a:pt x="5410" y="1211"/>
                  </a:cubicBezTo>
                  <a:cubicBezTo>
                    <a:pt x="5279" y="1490"/>
                    <a:pt x="5345" y="1850"/>
                    <a:pt x="5754" y="1916"/>
                  </a:cubicBezTo>
                  <a:cubicBezTo>
                    <a:pt x="6099" y="1965"/>
                    <a:pt x="5918" y="2391"/>
                    <a:pt x="5476" y="2506"/>
                  </a:cubicBezTo>
                  <a:cubicBezTo>
                    <a:pt x="5395" y="2527"/>
                    <a:pt x="5314" y="2537"/>
                    <a:pt x="5235" y="2537"/>
                  </a:cubicBezTo>
                  <a:cubicBezTo>
                    <a:pt x="4876" y="2537"/>
                    <a:pt x="4541" y="2333"/>
                    <a:pt x="4394" y="1998"/>
                  </a:cubicBezTo>
                  <a:cubicBezTo>
                    <a:pt x="4181" y="1555"/>
                    <a:pt x="4230" y="1031"/>
                    <a:pt x="4525" y="637"/>
                  </a:cubicBezTo>
                  <a:cubicBezTo>
                    <a:pt x="4784" y="296"/>
                    <a:pt x="5249" y="125"/>
                    <a:pt x="5729" y="125"/>
                  </a:cubicBezTo>
                  <a:cubicBezTo>
                    <a:pt x="5824" y="125"/>
                    <a:pt x="5921" y="132"/>
                    <a:pt x="6017" y="146"/>
                  </a:cubicBezTo>
                  <a:cubicBezTo>
                    <a:pt x="7230" y="293"/>
                    <a:pt x="7918" y="1998"/>
                    <a:pt x="7197" y="3145"/>
                  </a:cubicBezTo>
                  <a:cubicBezTo>
                    <a:pt x="6967" y="3506"/>
                    <a:pt x="6623" y="3801"/>
                    <a:pt x="6230" y="3998"/>
                  </a:cubicBezTo>
                  <a:cubicBezTo>
                    <a:pt x="5842" y="4164"/>
                    <a:pt x="5393" y="4247"/>
                    <a:pt x="4870" y="4247"/>
                  </a:cubicBezTo>
                  <a:cubicBezTo>
                    <a:pt x="4462" y="4247"/>
                    <a:pt x="4011" y="4196"/>
                    <a:pt x="3509" y="4096"/>
                  </a:cubicBezTo>
                  <a:cubicBezTo>
                    <a:pt x="3203" y="4035"/>
                    <a:pt x="2903" y="4004"/>
                    <a:pt x="2617" y="4004"/>
                  </a:cubicBezTo>
                  <a:cubicBezTo>
                    <a:pt x="1290" y="4004"/>
                    <a:pt x="240" y="4660"/>
                    <a:pt x="132" y="5981"/>
                  </a:cubicBezTo>
                  <a:cubicBezTo>
                    <a:pt x="1" y="7571"/>
                    <a:pt x="1050" y="8095"/>
                    <a:pt x="1050" y="8095"/>
                  </a:cubicBezTo>
                  <a:cubicBezTo>
                    <a:pt x="1050" y="8095"/>
                    <a:pt x="1034" y="8079"/>
                    <a:pt x="1017" y="8063"/>
                  </a:cubicBezTo>
                  <a:cubicBezTo>
                    <a:pt x="460" y="7423"/>
                    <a:pt x="607" y="6227"/>
                    <a:pt x="607" y="6227"/>
                  </a:cubicBezTo>
                  <a:cubicBezTo>
                    <a:pt x="706" y="5702"/>
                    <a:pt x="968" y="5243"/>
                    <a:pt x="1361" y="4899"/>
                  </a:cubicBezTo>
                  <a:cubicBezTo>
                    <a:pt x="1942" y="4458"/>
                    <a:pt x="2676" y="4373"/>
                    <a:pt x="3159" y="4373"/>
                  </a:cubicBezTo>
                  <a:cubicBezTo>
                    <a:pt x="3467" y="4373"/>
                    <a:pt x="3673" y="4407"/>
                    <a:pt x="3673" y="4407"/>
                  </a:cubicBezTo>
                  <a:cubicBezTo>
                    <a:pt x="3935" y="4440"/>
                    <a:pt x="4164" y="4457"/>
                    <a:pt x="4377" y="4473"/>
                  </a:cubicBezTo>
                  <a:cubicBezTo>
                    <a:pt x="4463" y="4477"/>
                    <a:pt x="4550" y="4479"/>
                    <a:pt x="4638" y="4479"/>
                  </a:cubicBezTo>
                  <a:cubicBezTo>
                    <a:pt x="5626" y="4479"/>
                    <a:pt x="6727" y="4207"/>
                    <a:pt x="7344" y="3244"/>
                  </a:cubicBezTo>
                  <a:cubicBezTo>
                    <a:pt x="8115" y="1981"/>
                    <a:pt x="7361" y="178"/>
                    <a:pt x="6033" y="15"/>
                  </a:cubicBezTo>
                  <a:cubicBezTo>
                    <a:pt x="5948" y="5"/>
                    <a:pt x="5862" y="1"/>
                    <a:pt x="577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2" name="Google Shape;4242;p6"/>
            <p:cNvSpPr/>
            <p:nvPr/>
          </p:nvSpPr>
          <p:spPr>
            <a:xfrm>
              <a:off x="1088661" y="158577"/>
              <a:ext cx="151960" cy="77449"/>
            </a:xfrm>
            <a:custGeom>
              <a:avLst/>
              <a:gdLst/>
              <a:ahLst/>
              <a:cxnLst/>
              <a:rect l="l" t="t" r="r" b="b"/>
              <a:pathLst>
                <a:path w="4656" h="2373" extrusionOk="0">
                  <a:moveTo>
                    <a:pt x="1085" y="1"/>
                  </a:moveTo>
                  <a:cubicBezTo>
                    <a:pt x="394" y="1"/>
                    <a:pt x="0" y="226"/>
                    <a:pt x="0" y="226"/>
                  </a:cubicBezTo>
                  <a:cubicBezTo>
                    <a:pt x="93" y="206"/>
                    <a:pt x="181" y="197"/>
                    <a:pt x="264" y="197"/>
                  </a:cubicBezTo>
                  <a:cubicBezTo>
                    <a:pt x="742" y="197"/>
                    <a:pt x="1046" y="505"/>
                    <a:pt x="935" y="980"/>
                  </a:cubicBezTo>
                  <a:cubicBezTo>
                    <a:pt x="803" y="1390"/>
                    <a:pt x="967" y="1848"/>
                    <a:pt x="1328" y="2111"/>
                  </a:cubicBezTo>
                  <a:cubicBezTo>
                    <a:pt x="1639" y="2373"/>
                    <a:pt x="2557" y="2373"/>
                    <a:pt x="2557" y="2373"/>
                  </a:cubicBezTo>
                  <a:cubicBezTo>
                    <a:pt x="2295" y="2225"/>
                    <a:pt x="2524" y="1865"/>
                    <a:pt x="2688" y="1439"/>
                  </a:cubicBezTo>
                  <a:cubicBezTo>
                    <a:pt x="2844" y="1018"/>
                    <a:pt x="2422" y="864"/>
                    <a:pt x="2225" y="864"/>
                  </a:cubicBezTo>
                  <a:cubicBezTo>
                    <a:pt x="2215" y="864"/>
                    <a:pt x="2206" y="864"/>
                    <a:pt x="2197" y="865"/>
                  </a:cubicBezTo>
                  <a:cubicBezTo>
                    <a:pt x="2109" y="883"/>
                    <a:pt x="2035" y="900"/>
                    <a:pt x="1966" y="900"/>
                  </a:cubicBezTo>
                  <a:cubicBezTo>
                    <a:pt x="1905" y="900"/>
                    <a:pt x="1848" y="887"/>
                    <a:pt x="1787" y="849"/>
                  </a:cubicBezTo>
                  <a:cubicBezTo>
                    <a:pt x="1694" y="782"/>
                    <a:pt x="1730" y="564"/>
                    <a:pt x="2003" y="564"/>
                  </a:cubicBezTo>
                  <a:cubicBezTo>
                    <a:pt x="2065" y="564"/>
                    <a:pt x="2141" y="575"/>
                    <a:pt x="2229" y="603"/>
                  </a:cubicBezTo>
                  <a:cubicBezTo>
                    <a:pt x="2721" y="767"/>
                    <a:pt x="2574" y="1226"/>
                    <a:pt x="3295" y="1373"/>
                  </a:cubicBezTo>
                  <a:cubicBezTo>
                    <a:pt x="3351" y="1384"/>
                    <a:pt x="3404" y="1390"/>
                    <a:pt x="3454" y="1390"/>
                  </a:cubicBezTo>
                  <a:cubicBezTo>
                    <a:pt x="4057" y="1390"/>
                    <a:pt x="4203" y="627"/>
                    <a:pt x="4278" y="521"/>
                  </a:cubicBezTo>
                  <a:cubicBezTo>
                    <a:pt x="4393" y="390"/>
                    <a:pt x="4524" y="259"/>
                    <a:pt x="4655" y="144"/>
                  </a:cubicBezTo>
                  <a:lnTo>
                    <a:pt x="4655" y="144"/>
                  </a:lnTo>
                  <a:cubicBezTo>
                    <a:pt x="4456" y="267"/>
                    <a:pt x="4088" y="379"/>
                    <a:pt x="3556" y="379"/>
                  </a:cubicBezTo>
                  <a:cubicBezTo>
                    <a:pt x="3167" y="379"/>
                    <a:pt x="2691" y="319"/>
                    <a:pt x="2131" y="160"/>
                  </a:cubicBezTo>
                  <a:cubicBezTo>
                    <a:pt x="1733" y="42"/>
                    <a:pt x="1382" y="1"/>
                    <a:pt x="108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3" name="Google Shape;4243;p6"/>
            <p:cNvSpPr/>
            <p:nvPr/>
          </p:nvSpPr>
          <p:spPr>
            <a:xfrm>
              <a:off x="1097212" y="15592"/>
              <a:ext cx="105419" cy="109825"/>
            </a:xfrm>
            <a:custGeom>
              <a:avLst/>
              <a:gdLst/>
              <a:ahLst/>
              <a:cxnLst/>
              <a:rect l="l" t="t" r="r" b="b"/>
              <a:pathLst>
                <a:path w="3230" h="3365" extrusionOk="0">
                  <a:moveTo>
                    <a:pt x="1967" y="1"/>
                  </a:moveTo>
                  <a:lnTo>
                    <a:pt x="1967" y="1"/>
                  </a:lnTo>
                  <a:cubicBezTo>
                    <a:pt x="1508" y="279"/>
                    <a:pt x="1443" y="722"/>
                    <a:pt x="722" y="1345"/>
                  </a:cubicBezTo>
                  <a:cubicBezTo>
                    <a:pt x="0" y="1968"/>
                    <a:pt x="214" y="2427"/>
                    <a:pt x="361" y="2689"/>
                  </a:cubicBezTo>
                  <a:cubicBezTo>
                    <a:pt x="459" y="2820"/>
                    <a:pt x="427" y="3000"/>
                    <a:pt x="296" y="3099"/>
                  </a:cubicBezTo>
                  <a:cubicBezTo>
                    <a:pt x="1394" y="2984"/>
                    <a:pt x="1246" y="2345"/>
                    <a:pt x="1181" y="2148"/>
                  </a:cubicBezTo>
                  <a:cubicBezTo>
                    <a:pt x="1115" y="1951"/>
                    <a:pt x="1148" y="1837"/>
                    <a:pt x="1246" y="1837"/>
                  </a:cubicBezTo>
                  <a:cubicBezTo>
                    <a:pt x="1361" y="1837"/>
                    <a:pt x="1345" y="2066"/>
                    <a:pt x="1345" y="2361"/>
                  </a:cubicBezTo>
                  <a:cubicBezTo>
                    <a:pt x="1328" y="2640"/>
                    <a:pt x="1279" y="3295"/>
                    <a:pt x="2131" y="3361"/>
                  </a:cubicBezTo>
                  <a:cubicBezTo>
                    <a:pt x="2162" y="3363"/>
                    <a:pt x="2191" y="3365"/>
                    <a:pt x="2220" y="3365"/>
                  </a:cubicBezTo>
                  <a:cubicBezTo>
                    <a:pt x="2986" y="3365"/>
                    <a:pt x="3230" y="2558"/>
                    <a:pt x="3230" y="2558"/>
                  </a:cubicBezTo>
                  <a:lnTo>
                    <a:pt x="3230" y="2558"/>
                  </a:lnTo>
                  <a:cubicBezTo>
                    <a:pt x="3104" y="2591"/>
                    <a:pt x="2956" y="2615"/>
                    <a:pt x="2799" y="2615"/>
                  </a:cubicBezTo>
                  <a:cubicBezTo>
                    <a:pt x="2345" y="2615"/>
                    <a:pt x="1822" y="2413"/>
                    <a:pt x="1590" y="1656"/>
                  </a:cubicBezTo>
                  <a:cubicBezTo>
                    <a:pt x="1394" y="1066"/>
                    <a:pt x="1541" y="427"/>
                    <a:pt x="196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4" name="Google Shape;4244;p6"/>
            <p:cNvSpPr/>
            <p:nvPr/>
          </p:nvSpPr>
          <p:spPr>
            <a:xfrm>
              <a:off x="1261444" y="-140318"/>
              <a:ext cx="49250" cy="250101"/>
            </a:xfrm>
            <a:custGeom>
              <a:avLst/>
              <a:gdLst/>
              <a:ahLst/>
              <a:cxnLst/>
              <a:rect l="l" t="t" r="r" b="b"/>
              <a:pathLst>
                <a:path w="1509" h="7663" extrusionOk="0">
                  <a:moveTo>
                    <a:pt x="884" y="0"/>
                  </a:moveTo>
                  <a:cubicBezTo>
                    <a:pt x="563" y="0"/>
                    <a:pt x="328" y="369"/>
                    <a:pt x="328" y="369"/>
                  </a:cubicBezTo>
                  <a:cubicBezTo>
                    <a:pt x="50" y="778"/>
                    <a:pt x="1" y="1286"/>
                    <a:pt x="33" y="1860"/>
                  </a:cubicBezTo>
                  <a:cubicBezTo>
                    <a:pt x="99" y="2827"/>
                    <a:pt x="460" y="3975"/>
                    <a:pt x="558" y="5171"/>
                  </a:cubicBezTo>
                  <a:cubicBezTo>
                    <a:pt x="705" y="7056"/>
                    <a:pt x="50" y="7663"/>
                    <a:pt x="50" y="7663"/>
                  </a:cubicBezTo>
                  <a:cubicBezTo>
                    <a:pt x="738" y="7122"/>
                    <a:pt x="902" y="5368"/>
                    <a:pt x="771" y="3991"/>
                  </a:cubicBezTo>
                  <a:cubicBezTo>
                    <a:pt x="689" y="3286"/>
                    <a:pt x="673" y="2565"/>
                    <a:pt x="722" y="1860"/>
                  </a:cubicBezTo>
                  <a:cubicBezTo>
                    <a:pt x="755" y="1483"/>
                    <a:pt x="820" y="1205"/>
                    <a:pt x="919" y="1106"/>
                  </a:cubicBezTo>
                  <a:cubicBezTo>
                    <a:pt x="1181" y="844"/>
                    <a:pt x="1509" y="287"/>
                    <a:pt x="1099" y="57"/>
                  </a:cubicBezTo>
                  <a:cubicBezTo>
                    <a:pt x="1024" y="17"/>
                    <a:pt x="952" y="0"/>
                    <a:pt x="88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5" name="Google Shape;4245;p6"/>
            <p:cNvSpPr/>
            <p:nvPr/>
          </p:nvSpPr>
          <p:spPr>
            <a:xfrm>
              <a:off x="1324565" y="-121877"/>
              <a:ext cx="151438" cy="178690"/>
            </a:xfrm>
            <a:custGeom>
              <a:avLst/>
              <a:gdLst/>
              <a:ahLst/>
              <a:cxnLst/>
              <a:rect l="l" t="t" r="r" b="b"/>
              <a:pathLst>
                <a:path w="4640" h="5475" extrusionOk="0">
                  <a:moveTo>
                    <a:pt x="4361" y="0"/>
                  </a:moveTo>
                  <a:cubicBezTo>
                    <a:pt x="4459" y="459"/>
                    <a:pt x="4345" y="935"/>
                    <a:pt x="4033" y="1295"/>
                  </a:cubicBezTo>
                  <a:cubicBezTo>
                    <a:pt x="3968" y="1361"/>
                    <a:pt x="3886" y="1426"/>
                    <a:pt x="3804" y="1492"/>
                  </a:cubicBezTo>
                  <a:cubicBezTo>
                    <a:pt x="3017" y="2049"/>
                    <a:pt x="1919" y="1771"/>
                    <a:pt x="1001" y="2393"/>
                  </a:cubicBezTo>
                  <a:cubicBezTo>
                    <a:pt x="99" y="3033"/>
                    <a:pt x="197" y="3934"/>
                    <a:pt x="181" y="4442"/>
                  </a:cubicBezTo>
                  <a:cubicBezTo>
                    <a:pt x="197" y="4803"/>
                    <a:pt x="132" y="5147"/>
                    <a:pt x="1" y="5475"/>
                  </a:cubicBezTo>
                  <a:cubicBezTo>
                    <a:pt x="312" y="5278"/>
                    <a:pt x="476" y="4934"/>
                    <a:pt x="460" y="4557"/>
                  </a:cubicBezTo>
                  <a:cubicBezTo>
                    <a:pt x="444" y="3909"/>
                    <a:pt x="516" y="3188"/>
                    <a:pt x="716" y="3188"/>
                  </a:cubicBezTo>
                  <a:cubicBezTo>
                    <a:pt x="728" y="3188"/>
                    <a:pt x="741" y="3191"/>
                    <a:pt x="755" y="3197"/>
                  </a:cubicBezTo>
                  <a:cubicBezTo>
                    <a:pt x="984" y="3311"/>
                    <a:pt x="804" y="3557"/>
                    <a:pt x="706" y="3721"/>
                  </a:cubicBezTo>
                  <a:cubicBezTo>
                    <a:pt x="624" y="3869"/>
                    <a:pt x="460" y="4541"/>
                    <a:pt x="1181" y="4950"/>
                  </a:cubicBezTo>
                  <a:cubicBezTo>
                    <a:pt x="1181" y="4950"/>
                    <a:pt x="935" y="4426"/>
                    <a:pt x="1345" y="4131"/>
                  </a:cubicBezTo>
                  <a:cubicBezTo>
                    <a:pt x="1738" y="3852"/>
                    <a:pt x="2001" y="3688"/>
                    <a:pt x="1951" y="3115"/>
                  </a:cubicBezTo>
                  <a:cubicBezTo>
                    <a:pt x="1908" y="2611"/>
                    <a:pt x="2244" y="2170"/>
                    <a:pt x="2482" y="2170"/>
                  </a:cubicBezTo>
                  <a:cubicBezTo>
                    <a:pt x="2515" y="2170"/>
                    <a:pt x="2546" y="2179"/>
                    <a:pt x="2574" y="2197"/>
                  </a:cubicBezTo>
                  <a:cubicBezTo>
                    <a:pt x="2787" y="2328"/>
                    <a:pt x="2525" y="2541"/>
                    <a:pt x="2410" y="2606"/>
                  </a:cubicBezTo>
                  <a:cubicBezTo>
                    <a:pt x="2214" y="2705"/>
                    <a:pt x="2181" y="2967"/>
                    <a:pt x="2345" y="3131"/>
                  </a:cubicBezTo>
                  <a:cubicBezTo>
                    <a:pt x="2541" y="3377"/>
                    <a:pt x="2476" y="3705"/>
                    <a:pt x="2214" y="3787"/>
                  </a:cubicBezTo>
                  <a:cubicBezTo>
                    <a:pt x="2214" y="3787"/>
                    <a:pt x="2270" y="3793"/>
                    <a:pt x="2365" y="3793"/>
                  </a:cubicBezTo>
                  <a:cubicBezTo>
                    <a:pt x="2691" y="3793"/>
                    <a:pt x="3469" y="3715"/>
                    <a:pt x="3951" y="3016"/>
                  </a:cubicBezTo>
                  <a:cubicBezTo>
                    <a:pt x="4312" y="2508"/>
                    <a:pt x="4525" y="1918"/>
                    <a:pt x="4590" y="1295"/>
                  </a:cubicBezTo>
                  <a:cubicBezTo>
                    <a:pt x="4640" y="853"/>
                    <a:pt x="4558" y="394"/>
                    <a:pt x="43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6" name="Google Shape;4246;p6"/>
            <p:cNvSpPr/>
            <p:nvPr/>
          </p:nvSpPr>
          <p:spPr>
            <a:xfrm>
              <a:off x="783174" y="63699"/>
              <a:ext cx="130583" cy="285545"/>
            </a:xfrm>
            <a:custGeom>
              <a:avLst/>
              <a:gdLst/>
              <a:ahLst/>
              <a:cxnLst/>
              <a:rect l="l" t="t" r="r" b="b"/>
              <a:pathLst>
                <a:path w="4001" h="8749" extrusionOk="0">
                  <a:moveTo>
                    <a:pt x="2081" y="0"/>
                  </a:moveTo>
                  <a:cubicBezTo>
                    <a:pt x="1553" y="0"/>
                    <a:pt x="1050" y="245"/>
                    <a:pt x="722" y="674"/>
                  </a:cubicBezTo>
                  <a:cubicBezTo>
                    <a:pt x="378" y="1166"/>
                    <a:pt x="329" y="1821"/>
                    <a:pt x="591" y="2362"/>
                  </a:cubicBezTo>
                  <a:cubicBezTo>
                    <a:pt x="827" y="2775"/>
                    <a:pt x="1266" y="3018"/>
                    <a:pt x="1727" y="3018"/>
                  </a:cubicBezTo>
                  <a:cubicBezTo>
                    <a:pt x="1906" y="3018"/>
                    <a:pt x="2088" y="2981"/>
                    <a:pt x="2263" y="2903"/>
                  </a:cubicBezTo>
                  <a:cubicBezTo>
                    <a:pt x="2968" y="2723"/>
                    <a:pt x="3099" y="1789"/>
                    <a:pt x="2492" y="1395"/>
                  </a:cubicBezTo>
                  <a:cubicBezTo>
                    <a:pt x="2412" y="1355"/>
                    <a:pt x="2330" y="1337"/>
                    <a:pt x="2251" y="1337"/>
                  </a:cubicBezTo>
                  <a:cubicBezTo>
                    <a:pt x="1910" y="1337"/>
                    <a:pt x="1618" y="1675"/>
                    <a:pt x="1738" y="2035"/>
                  </a:cubicBezTo>
                  <a:cubicBezTo>
                    <a:pt x="1876" y="2324"/>
                    <a:pt x="2199" y="2347"/>
                    <a:pt x="2328" y="2347"/>
                  </a:cubicBezTo>
                  <a:cubicBezTo>
                    <a:pt x="2352" y="2347"/>
                    <a:pt x="2370" y="2346"/>
                    <a:pt x="2378" y="2346"/>
                  </a:cubicBezTo>
                  <a:cubicBezTo>
                    <a:pt x="2443" y="2346"/>
                    <a:pt x="2443" y="2379"/>
                    <a:pt x="2443" y="2379"/>
                  </a:cubicBezTo>
                  <a:cubicBezTo>
                    <a:pt x="2487" y="2569"/>
                    <a:pt x="2244" y="2851"/>
                    <a:pt x="1783" y="2851"/>
                  </a:cubicBezTo>
                  <a:cubicBezTo>
                    <a:pt x="1727" y="2851"/>
                    <a:pt x="1669" y="2847"/>
                    <a:pt x="1607" y="2838"/>
                  </a:cubicBezTo>
                  <a:cubicBezTo>
                    <a:pt x="1410" y="2805"/>
                    <a:pt x="1230" y="2707"/>
                    <a:pt x="1099" y="2575"/>
                  </a:cubicBezTo>
                  <a:cubicBezTo>
                    <a:pt x="411" y="1920"/>
                    <a:pt x="755" y="543"/>
                    <a:pt x="1755" y="281"/>
                  </a:cubicBezTo>
                  <a:cubicBezTo>
                    <a:pt x="1902" y="240"/>
                    <a:pt x="2054" y="219"/>
                    <a:pt x="2205" y="219"/>
                  </a:cubicBezTo>
                  <a:cubicBezTo>
                    <a:pt x="2357" y="219"/>
                    <a:pt x="2509" y="240"/>
                    <a:pt x="2656" y="281"/>
                  </a:cubicBezTo>
                  <a:cubicBezTo>
                    <a:pt x="2836" y="346"/>
                    <a:pt x="3017" y="428"/>
                    <a:pt x="3181" y="543"/>
                  </a:cubicBezTo>
                  <a:cubicBezTo>
                    <a:pt x="3525" y="838"/>
                    <a:pt x="3738" y="1248"/>
                    <a:pt x="3754" y="1707"/>
                  </a:cubicBezTo>
                  <a:cubicBezTo>
                    <a:pt x="3820" y="2444"/>
                    <a:pt x="3443" y="3182"/>
                    <a:pt x="2869" y="3706"/>
                  </a:cubicBezTo>
                  <a:cubicBezTo>
                    <a:pt x="2312" y="4264"/>
                    <a:pt x="1558" y="4559"/>
                    <a:pt x="984" y="5083"/>
                  </a:cubicBezTo>
                  <a:cubicBezTo>
                    <a:pt x="411" y="5591"/>
                    <a:pt x="66" y="6296"/>
                    <a:pt x="17" y="7050"/>
                  </a:cubicBezTo>
                  <a:cubicBezTo>
                    <a:pt x="1" y="7771"/>
                    <a:pt x="394" y="8509"/>
                    <a:pt x="1050" y="8689"/>
                  </a:cubicBezTo>
                  <a:cubicBezTo>
                    <a:pt x="1174" y="8730"/>
                    <a:pt x="1303" y="8749"/>
                    <a:pt x="1430" y="8749"/>
                  </a:cubicBezTo>
                  <a:cubicBezTo>
                    <a:pt x="1923" y="8749"/>
                    <a:pt x="2395" y="8464"/>
                    <a:pt x="2525" y="8034"/>
                  </a:cubicBezTo>
                  <a:cubicBezTo>
                    <a:pt x="2722" y="7558"/>
                    <a:pt x="2509" y="7017"/>
                    <a:pt x="2033" y="6788"/>
                  </a:cubicBezTo>
                  <a:cubicBezTo>
                    <a:pt x="1935" y="6739"/>
                    <a:pt x="1820" y="6706"/>
                    <a:pt x="1705" y="6706"/>
                  </a:cubicBezTo>
                  <a:cubicBezTo>
                    <a:pt x="1662" y="6699"/>
                    <a:pt x="1619" y="6695"/>
                    <a:pt x="1577" y="6695"/>
                  </a:cubicBezTo>
                  <a:cubicBezTo>
                    <a:pt x="1249" y="6695"/>
                    <a:pt x="955" y="6913"/>
                    <a:pt x="853" y="7247"/>
                  </a:cubicBezTo>
                  <a:cubicBezTo>
                    <a:pt x="724" y="7724"/>
                    <a:pt x="1001" y="7998"/>
                    <a:pt x="1308" y="7998"/>
                  </a:cubicBezTo>
                  <a:cubicBezTo>
                    <a:pt x="1391" y="7998"/>
                    <a:pt x="1477" y="7977"/>
                    <a:pt x="1558" y="7935"/>
                  </a:cubicBezTo>
                  <a:cubicBezTo>
                    <a:pt x="1869" y="7788"/>
                    <a:pt x="1935" y="7362"/>
                    <a:pt x="1673" y="7116"/>
                  </a:cubicBezTo>
                  <a:cubicBezTo>
                    <a:pt x="1596" y="7049"/>
                    <a:pt x="1497" y="7015"/>
                    <a:pt x="1396" y="7015"/>
                  </a:cubicBezTo>
                  <a:cubicBezTo>
                    <a:pt x="1323" y="7015"/>
                    <a:pt x="1249" y="7032"/>
                    <a:pt x="1181" y="7067"/>
                  </a:cubicBezTo>
                  <a:cubicBezTo>
                    <a:pt x="1162" y="7078"/>
                    <a:pt x="1149" y="7082"/>
                    <a:pt x="1141" y="7082"/>
                  </a:cubicBezTo>
                  <a:cubicBezTo>
                    <a:pt x="1112" y="7082"/>
                    <a:pt x="1132" y="7034"/>
                    <a:pt x="1132" y="7034"/>
                  </a:cubicBezTo>
                  <a:cubicBezTo>
                    <a:pt x="1230" y="6813"/>
                    <a:pt x="1522" y="6785"/>
                    <a:pt x="1662" y="6785"/>
                  </a:cubicBezTo>
                  <a:cubicBezTo>
                    <a:pt x="1709" y="6785"/>
                    <a:pt x="1738" y="6788"/>
                    <a:pt x="1738" y="6788"/>
                  </a:cubicBezTo>
                  <a:cubicBezTo>
                    <a:pt x="1837" y="6788"/>
                    <a:pt x="1919" y="6821"/>
                    <a:pt x="2001" y="6854"/>
                  </a:cubicBezTo>
                  <a:cubicBezTo>
                    <a:pt x="2459" y="7034"/>
                    <a:pt x="2656" y="7558"/>
                    <a:pt x="2459" y="8001"/>
                  </a:cubicBezTo>
                  <a:cubicBezTo>
                    <a:pt x="2320" y="8394"/>
                    <a:pt x="1915" y="8640"/>
                    <a:pt x="1474" y="8640"/>
                  </a:cubicBezTo>
                  <a:cubicBezTo>
                    <a:pt x="1345" y="8640"/>
                    <a:pt x="1212" y="8619"/>
                    <a:pt x="1083" y="8575"/>
                  </a:cubicBezTo>
                  <a:cubicBezTo>
                    <a:pt x="509" y="8411"/>
                    <a:pt x="148" y="7722"/>
                    <a:pt x="181" y="7067"/>
                  </a:cubicBezTo>
                  <a:cubicBezTo>
                    <a:pt x="230" y="6345"/>
                    <a:pt x="574" y="5690"/>
                    <a:pt x="1099" y="5214"/>
                  </a:cubicBezTo>
                  <a:cubicBezTo>
                    <a:pt x="1640" y="4723"/>
                    <a:pt x="2410" y="4428"/>
                    <a:pt x="3000" y="3838"/>
                  </a:cubicBezTo>
                  <a:cubicBezTo>
                    <a:pt x="3590" y="3297"/>
                    <a:pt x="4000" y="2493"/>
                    <a:pt x="3935" y="1707"/>
                  </a:cubicBezTo>
                  <a:cubicBezTo>
                    <a:pt x="3869" y="920"/>
                    <a:pt x="3312" y="248"/>
                    <a:pt x="2558" y="68"/>
                  </a:cubicBezTo>
                  <a:cubicBezTo>
                    <a:pt x="2399" y="22"/>
                    <a:pt x="2239" y="0"/>
                    <a:pt x="208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7" name="Google Shape;4247;p6"/>
            <p:cNvSpPr/>
            <p:nvPr/>
          </p:nvSpPr>
          <p:spPr>
            <a:xfrm>
              <a:off x="785850" y="171827"/>
              <a:ext cx="55680" cy="78656"/>
            </a:xfrm>
            <a:custGeom>
              <a:avLst/>
              <a:gdLst/>
              <a:ahLst/>
              <a:cxnLst/>
              <a:rect l="l" t="t" r="r" b="b"/>
              <a:pathLst>
                <a:path w="1706" h="2410" extrusionOk="0">
                  <a:moveTo>
                    <a:pt x="1509" y="0"/>
                  </a:moveTo>
                  <a:cubicBezTo>
                    <a:pt x="1509" y="0"/>
                    <a:pt x="1378" y="66"/>
                    <a:pt x="1345" y="164"/>
                  </a:cubicBezTo>
                  <a:cubicBezTo>
                    <a:pt x="1330" y="254"/>
                    <a:pt x="1233" y="330"/>
                    <a:pt x="1066" y="330"/>
                  </a:cubicBezTo>
                  <a:cubicBezTo>
                    <a:pt x="1050" y="330"/>
                    <a:pt x="1034" y="329"/>
                    <a:pt x="1017" y="328"/>
                  </a:cubicBezTo>
                  <a:cubicBezTo>
                    <a:pt x="837" y="328"/>
                    <a:pt x="1" y="393"/>
                    <a:pt x="50" y="2410"/>
                  </a:cubicBezTo>
                  <a:cubicBezTo>
                    <a:pt x="115" y="1983"/>
                    <a:pt x="378" y="1606"/>
                    <a:pt x="755" y="1393"/>
                  </a:cubicBezTo>
                  <a:cubicBezTo>
                    <a:pt x="1394" y="1115"/>
                    <a:pt x="1705" y="852"/>
                    <a:pt x="1591" y="475"/>
                  </a:cubicBezTo>
                  <a:cubicBezTo>
                    <a:pt x="1476" y="82"/>
                    <a:pt x="1509" y="0"/>
                    <a:pt x="150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8" name="Google Shape;4248;p6"/>
            <p:cNvSpPr/>
            <p:nvPr/>
          </p:nvSpPr>
          <p:spPr>
            <a:xfrm>
              <a:off x="808337" y="-60356"/>
              <a:ext cx="208652" cy="327419"/>
            </a:xfrm>
            <a:custGeom>
              <a:avLst/>
              <a:gdLst/>
              <a:ahLst/>
              <a:cxnLst/>
              <a:rect l="l" t="t" r="r" b="b"/>
              <a:pathLst>
                <a:path w="6393" h="10032" extrusionOk="0">
                  <a:moveTo>
                    <a:pt x="5245" y="0"/>
                  </a:moveTo>
                  <a:cubicBezTo>
                    <a:pt x="2885" y="672"/>
                    <a:pt x="4180" y="2180"/>
                    <a:pt x="4262" y="4426"/>
                  </a:cubicBezTo>
                  <a:cubicBezTo>
                    <a:pt x="4344" y="6262"/>
                    <a:pt x="3262" y="7966"/>
                    <a:pt x="1557" y="8688"/>
                  </a:cubicBezTo>
                  <a:cubicBezTo>
                    <a:pt x="230" y="9212"/>
                    <a:pt x="0" y="10032"/>
                    <a:pt x="0" y="10032"/>
                  </a:cubicBezTo>
                  <a:cubicBezTo>
                    <a:pt x="319" y="9498"/>
                    <a:pt x="680" y="9322"/>
                    <a:pt x="984" y="9322"/>
                  </a:cubicBezTo>
                  <a:cubicBezTo>
                    <a:pt x="1211" y="9322"/>
                    <a:pt x="1405" y="9421"/>
                    <a:pt x="1525" y="9540"/>
                  </a:cubicBezTo>
                  <a:cubicBezTo>
                    <a:pt x="1623" y="9632"/>
                    <a:pt x="1719" y="9662"/>
                    <a:pt x="1811" y="9662"/>
                  </a:cubicBezTo>
                  <a:cubicBezTo>
                    <a:pt x="1971" y="9662"/>
                    <a:pt x="2119" y="9572"/>
                    <a:pt x="2243" y="9572"/>
                  </a:cubicBezTo>
                  <a:cubicBezTo>
                    <a:pt x="2249" y="9572"/>
                    <a:pt x="2256" y="9572"/>
                    <a:pt x="2262" y="9573"/>
                  </a:cubicBezTo>
                  <a:cubicBezTo>
                    <a:pt x="2459" y="9589"/>
                    <a:pt x="2344" y="9802"/>
                    <a:pt x="2344" y="9802"/>
                  </a:cubicBezTo>
                  <a:cubicBezTo>
                    <a:pt x="2672" y="9638"/>
                    <a:pt x="2770" y="9229"/>
                    <a:pt x="2574" y="8933"/>
                  </a:cubicBezTo>
                  <a:cubicBezTo>
                    <a:pt x="2479" y="8784"/>
                    <a:pt x="2328" y="8691"/>
                    <a:pt x="2167" y="8691"/>
                  </a:cubicBezTo>
                  <a:cubicBezTo>
                    <a:pt x="2134" y="8691"/>
                    <a:pt x="2100" y="8695"/>
                    <a:pt x="2065" y="8704"/>
                  </a:cubicBezTo>
                  <a:cubicBezTo>
                    <a:pt x="2065" y="8704"/>
                    <a:pt x="2262" y="8655"/>
                    <a:pt x="3311" y="7802"/>
                  </a:cubicBezTo>
                  <a:cubicBezTo>
                    <a:pt x="4606" y="6737"/>
                    <a:pt x="4524" y="7098"/>
                    <a:pt x="5458" y="6606"/>
                  </a:cubicBezTo>
                  <a:cubicBezTo>
                    <a:pt x="6393" y="6114"/>
                    <a:pt x="6081" y="5131"/>
                    <a:pt x="6081" y="5131"/>
                  </a:cubicBezTo>
                  <a:lnTo>
                    <a:pt x="6081" y="5131"/>
                  </a:lnTo>
                  <a:cubicBezTo>
                    <a:pt x="6036" y="5252"/>
                    <a:pt x="5976" y="5429"/>
                    <a:pt x="5514" y="5429"/>
                  </a:cubicBezTo>
                  <a:cubicBezTo>
                    <a:pt x="5476" y="5429"/>
                    <a:pt x="5436" y="5428"/>
                    <a:pt x="5393" y="5426"/>
                  </a:cubicBezTo>
                  <a:cubicBezTo>
                    <a:pt x="5366" y="5424"/>
                    <a:pt x="5340" y="5422"/>
                    <a:pt x="5313" y="5422"/>
                  </a:cubicBezTo>
                  <a:cubicBezTo>
                    <a:pt x="4952" y="5422"/>
                    <a:pt x="4629" y="5629"/>
                    <a:pt x="4491" y="5950"/>
                  </a:cubicBezTo>
                  <a:cubicBezTo>
                    <a:pt x="4426" y="6065"/>
                    <a:pt x="4327" y="6180"/>
                    <a:pt x="4213" y="6245"/>
                  </a:cubicBezTo>
                  <a:cubicBezTo>
                    <a:pt x="4557" y="5917"/>
                    <a:pt x="4606" y="5131"/>
                    <a:pt x="4721" y="4491"/>
                  </a:cubicBezTo>
                  <a:cubicBezTo>
                    <a:pt x="4819" y="3869"/>
                    <a:pt x="5098" y="4065"/>
                    <a:pt x="5672" y="3672"/>
                  </a:cubicBezTo>
                  <a:cubicBezTo>
                    <a:pt x="6229" y="3295"/>
                    <a:pt x="5934" y="2787"/>
                    <a:pt x="5868" y="2656"/>
                  </a:cubicBezTo>
                  <a:cubicBezTo>
                    <a:pt x="5835" y="2508"/>
                    <a:pt x="5852" y="2361"/>
                    <a:pt x="5901" y="2213"/>
                  </a:cubicBezTo>
                  <a:lnTo>
                    <a:pt x="5901" y="2213"/>
                  </a:lnTo>
                  <a:cubicBezTo>
                    <a:pt x="5901" y="2213"/>
                    <a:pt x="5852" y="2328"/>
                    <a:pt x="5475" y="2393"/>
                  </a:cubicBezTo>
                  <a:cubicBezTo>
                    <a:pt x="5163" y="2426"/>
                    <a:pt x="4918" y="2656"/>
                    <a:pt x="4852" y="2967"/>
                  </a:cubicBezTo>
                  <a:cubicBezTo>
                    <a:pt x="4852" y="3117"/>
                    <a:pt x="4749" y="3302"/>
                    <a:pt x="4611" y="3302"/>
                  </a:cubicBezTo>
                  <a:cubicBezTo>
                    <a:pt x="4583" y="3302"/>
                    <a:pt x="4554" y="3295"/>
                    <a:pt x="4524" y="3278"/>
                  </a:cubicBezTo>
                  <a:cubicBezTo>
                    <a:pt x="4327" y="3164"/>
                    <a:pt x="4409" y="2885"/>
                    <a:pt x="4409" y="2885"/>
                  </a:cubicBezTo>
                  <a:cubicBezTo>
                    <a:pt x="4606" y="2295"/>
                    <a:pt x="5196" y="2524"/>
                    <a:pt x="5639" y="1836"/>
                  </a:cubicBezTo>
                  <a:cubicBezTo>
                    <a:pt x="6032" y="1213"/>
                    <a:pt x="5475" y="590"/>
                    <a:pt x="5278" y="410"/>
                  </a:cubicBezTo>
                  <a:cubicBezTo>
                    <a:pt x="5163" y="295"/>
                    <a:pt x="5147" y="115"/>
                    <a:pt x="52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9" name="Google Shape;4249;p6"/>
            <p:cNvSpPr/>
            <p:nvPr/>
          </p:nvSpPr>
          <p:spPr>
            <a:xfrm>
              <a:off x="783729" y="-156669"/>
              <a:ext cx="90961" cy="265930"/>
            </a:xfrm>
            <a:custGeom>
              <a:avLst/>
              <a:gdLst/>
              <a:ahLst/>
              <a:cxnLst/>
              <a:rect l="l" t="t" r="r" b="b"/>
              <a:pathLst>
                <a:path w="2787" h="8148" extrusionOk="0">
                  <a:moveTo>
                    <a:pt x="689" y="1"/>
                  </a:moveTo>
                  <a:cubicBezTo>
                    <a:pt x="689" y="1"/>
                    <a:pt x="66" y="181"/>
                    <a:pt x="213" y="1066"/>
                  </a:cubicBezTo>
                  <a:cubicBezTo>
                    <a:pt x="295" y="1558"/>
                    <a:pt x="557" y="2017"/>
                    <a:pt x="934" y="2361"/>
                  </a:cubicBezTo>
                  <a:cubicBezTo>
                    <a:pt x="1115" y="2558"/>
                    <a:pt x="1311" y="2722"/>
                    <a:pt x="1459" y="2902"/>
                  </a:cubicBezTo>
                  <a:cubicBezTo>
                    <a:pt x="1803" y="3263"/>
                    <a:pt x="2459" y="4131"/>
                    <a:pt x="2131" y="4967"/>
                  </a:cubicBezTo>
                  <a:cubicBezTo>
                    <a:pt x="2049" y="5197"/>
                    <a:pt x="1902" y="5394"/>
                    <a:pt x="1721" y="5557"/>
                  </a:cubicBezTo>
                  <a:cubicBezTo>
                    <a:pt x="1148" y="6066"/>
                    <a:pt x="754" y="6328"/>
                    <a:pt x="443" y="6754"/>
                  </a:cubicBezTo>
                  <a:cubicBezTo>
                    <a:pt x="148" y="7164"/>
                    <a:pt x="0" y="7656"/>
                    <a:pt x="17" y="8147"/>
                  </a:cubicBezTo>
                  <a:cubicBezTo>
                    <a:pt x="17" y="8000"/>
                    <a:pt x="66" y="6934"/>
                    <a:pt x="1197" y="6131"/>
                  </a:cubicBezTo>
                  <a:cubicBezTo>
                    <a:pt x="2508" y="5230"/>
                    <a:pt x="2787" y="4295"/>
                    <a:pt x="2344" y="2902"/>
                  </a:cubicBezTo>
                  <a:cubicBezTo>
                    <a:pt x="2279" y="2722"/>
                    <a:pt x="2197" y="2525"/>
                    <a:pt x="2098" y="2361"/>
                  </a:cubicBezTo>
                  <a:cubicBezTo>
                    <a:pt x="1475" y="1230"/>
                    <a:pt x="394" y="968"/>
                    <a:pt x="6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0" name="Google Shape;4250;p6"/>
            <p:cNvSpPr/>
            <p:nvPr/>
          </p:nvSpPr>
          <p:spPr>
            <a:xfrm>
              <a:off x="487870" y="265726"/>
              <a:ext cx="295892" cy="206302"/>
            </a:xfrm>
            <a:custGeom>
              <a:avLst/>
              <a:gdLst/>
              <a:ahLst/>
              <a:cxnLst/>
              <a:rect l="l" t="t" r="r" b="b"/>
              <a:pathLst>
                <a:path w="9066" h="6321" extrusionOk="0">
                  <a:moveTo>
                    <a:pt x="2010" y="0"/>
                  </a:moveTo>
                  <a:cubicBezTo>
                    <a:pt x="1101" y="0"/>
                    <a:pt x="77" y="656"/>
                    <a:pt x="34" y="1860"/>
                  </a:cubicBezTo>
                  <a:cubicBezTo>
                    <a:pt x="1" y="2712"/>
                    <a:pt x="460" y="3532"/>
                    <a:pt x="1230" y="3942"/>
                  </a:cubicBezTo>
                  <a:cubicBezTo>
                    <a:pt x="1742" y="4193"/>
                    <a:pt x="2308" y="4297"/>
                    <a:pt x="2885" y="4297"/>
                  </a:cubicBezTo>
                  <a:cubicBezTo>
                    <a:pt x="3212" y="4297"/>
                    <a:pt x="3543" y="4263"/>
                    <a:pt x="3869" y="4204"/>
                  </a:cubicBezTo>
                  <a:cubicBezTo>
                    <a:pt x="4754" y="3958"/>
                    <a:pt x="5574" y="3630"/>
                    <a:pt x="6377" y="3417"/>
                  </a:cubicBezTo>
                  <a:cubicBezTo>
                    <a:pt x="6574" y="3370"/>
                    <a:pt x="6773" y="3346"/>
                    <a:pt x="6969" y="3346"/>
                  </a:cubicBezTo>
                  <a:cubicBezTo>
                    <a:pt x="7590" y="3346"/>
                    <a:pt x="8175" y="3583"/>
                    <a:pt x="8524" y="4057"/>
                  </a:cubicBezTo>
                  <a:cubicBezTo>
                    <a:pt x="8950" y="4647"/>
                    <a:pt x="9000" y="5581"/>
                    <a:pt x="8459" y="5974"/>
                  </a:cubicBezTo>
                  <a:cubicBezTo>
                    <a:pt x="8258" y="6136"/>
                    <a:pt x="8003" y="6211"/>
                    <a:pt x="7753" y="6211"/>
                  </a:cubicBezTo>
                  <a:cubicBezTo>
                    <a:pt x="7369" y="6211"/>
                    <a:pt x="6995" y="6036"/>
                    <a:pt x="6836" y="5728"/>
                  </a:cubicBezTo>
                  <a:cubicBezTo>
                    <a:pt x="6525" y="5237"/>
                    <a:pt x="6770" y="4581"/>
                    <a:pt x="7229" y="4450"/>
                  </a:cubicBezTo>
                  <a:cubicBezTo>
                    <a:pt x="7321" y="4413"/>
                    <a:pt x="7417" y="4396"/>
                    <a:pt x="7511" y="4396"/>
                  </a:cubicBezTo>
                  <a:cubicBezTo>
                    <a:pt x="7754" y="4396"/>
                    <a:pt x="7989" y="4511"/>
                    <a:pt x="8131" y="4712"/>
                  </a:cubicBezTo>
                  <a:cubicBezTo>
                    <a:pt x="8229" y="4893"/>
                    <a:pt x="8246" y="5106"/>
                    <a:pt x="8180" y="5286"/>
                  </a:cubicBezTo>
                  <a:cubicBezTo>
                    <a:pt x="8167" y="5326"/>
                    <a:pt x="8111" y="5398"/>
                    <a:pt x="8055" y="5398"/>
                  </a:cubicBezTo>
                  <a:cubicBezTo>
                    <a:pt x="8042" y="5398"/>
                    <a:pt x="8029" y="5394"/>
                    <a:pt x="8016" y="5384"/>
                  </a:cubicBezTo>
                  <a:cubicBezTo>
                    <a:pt x="7967" y="5319"/>
                    <a:pt x="8016" y="4974"/>
                    <a:pt x="7656" y="4925"/>
                  </a:cubicBezTo>
                  <a:cubicBezTo>
                    <a:pt x="7641" y="4923"/>
                    <a:pt x="7627" y="4922"/>
                    <a:pt x="7613" y="4922"/>
                  </a:cubicBezTo>
                  <a:cubicBezTo>
                    <a:pt x="7269" y="4922"/>
                    <a:pt x="7161" y="5488"/>
                    <a:pt x="7508" y="5630"/>
                  </a:cubicBezTo>
                  <a:cubicBezTo>
                    <a:pt x="7574" y="5661"/>
                    <a:pt x="7644" y="5676"/>
                    <a:pt x="7714" y="5676"/>
                  </a:cubicBezTo>
                  <a:cubicBezTo>
                    <a:pt x="7937" y="5676"/>
                    <a:pt x="8154" y="5527"/>
                    <a:pt x="8229" y="5302"/>
                  </a:cubicBezTo>
                  <a:cubicBezTo>
                    <a:pt x="8229" y="5302"/>
                    <a:pt x="8229" y="5286"/>
                    <a:pt x="8229" y="5286"/>
                  </a:cubicBezTo>
                  <a:cubicBezTo>
                    <a:pt x="8229" y="5270"/>
                    <a:pt x="8229" y="5253"/>
                    <a:pt x="8246" y="5237"/>
                  </a:cubicBezTo>
                  <a:lnTo>
                    <a:pt x="8246" y="5220"/>
                  </a:lnTo>
                  <a:cubicBezTo>
                    <a:pt x="8262" y="5106"/>
                    <a:pt x="8262" y="4974"/>
                    <a:pt x="8229" y="4843"/>
                  </a:cubicBezTo>
                  <a:cubicBezTo>
                    <a:pt x="8104" y="4531"/>
                    <a:pt x="7809" y="4343"/>
                    <a:pt x="7501" y="4343"/>
                  </a:cubicBezTo>
                  <a:cubicBezTo>
                    <a:pt x="7405" y="4343"/>
                    <a:pt x="7307" y="4362"/>
                    <a:pt x="7213" y="4401"/>
                  </a:cubicBezTo>
                  <a:cubicBezTo>
                    <a:pt x="6721" y="4516"/>
                    <a:pt x="6426" y="5220"/>
                    <a:pt x="6754" y="5778"/>
                  </a:cubicBezTo>
                  <a:cubicBezTo>
                    <a:pt x="6926" y="6121"/>
                    <a:pt x="7333" y="6321"/>
                    <a:pt x="7759" y="6321"/>
                  </a:cubicBezTo>
                  <a:cubicBezTo>
                    <a:pt x="8025" y="6321"/>
                    <a:pt x="8297" y="6243"/>
                    <a:pt x="8524" y="6073"/>
                  </a:cubicBezTo>
                  <a:cubicBezTo>
                    <a:pt x="8950" y="5745"/>
                    <a:pt x="9065" y="5138"/>
                    <a:pt x="8934" y="4581"/>
                  </a:cubicBezTo>
                  <a:cubicBezTo>
                    <a:pt x="8819" y="4040"/>
                    <a:pt x="8459" y="3171"/>
                    <a:pt x="7213" y="2893"/>
                  </a:cubicBezTo>
                  <a:cubicBezTo>
                    <a:pt x="7066" y="2860"/>
                    <a:pt x="6917" y="2846"/>
                    <a:pt x="6765" y="2846"/>
                  </a:cubicBezTo>
                  <a:cubicBezTo>
                    <a:pt x="5426" y="2846"/>
                    <a:pt x="3894" y="3983"/>
                    <a:pt x="2312" y="3983"/>
                  </a:cubicBezTo>
                  <a:cubicBezTo>
                    <a:pt x="2089" y="3983"/>
                    <a:pt x="1865" y="3961"/>
                    <a:pt x="1640" y="3909"/>
                  </a:cubicBezTo>
                  <a:cubicBezTo>
                    <a:pt x="1558" y="3876"/>
                    <a:pt x="1460" y="3860"/>
                    <a:pt x="1361" y="3827"/>
                  </a:cubicBezTo>
                  <a:lnTo>
                    <a:pt x="1312" y="3794"/>
                  </a:lnTo>
                  <a:cubicBezTo>
                    <a:pt x="591" y="3417"/>
                    <a:pt x="148" y="2663"/>
                    <a:pt x="181" y="1860"/>
                  </a:cubicBezTo>
                  <a:cubicBezTo>
                    <a:pt x="203" y="738"/>
                    <a:pt x="1175" y="105"/>
                    <a:pt x="2043" y="105"/>
                  </a:cubicBezTo>
                  <a:cubicBezTo>
                    <a:pt x="2456" y="105"/>
                    <a:pt x="2845" y="248"/>
                    <a:pt x="3099" y="549"/>
                  </a:cubicBezTo>
                  <a:cubicBezTo>
                    <a:pt x="3558" y="1008"/>
                    <a:pt x="3525" y="1762"/>
                    <a:pt x="3017" y="2172"/>
                  </a:cubicBezTo>
                  <a:cubicBezTo>
                    <a:pt x="2935" y="2221"/>
                    <a:pt x="2853" y="2270"/>
                    <a:pt x="2755" y="2286"/>
                  </a:cubicBezTo>
                  <a:cubicBezTo>
                    <a:pt x="2688" y="2305"/>
                    <a:pt x="2618" y="2315"/>
                    <a:pt x="2548" y="2315"/>
                  </a:cubicBezTo>
                  <a:cubicBezTo>
                    <a:pt x="2378" y="2315"/>
                    <a:pt x="2205" y="2260"/>
                    <a:pt x="2066" y="2155"/>
                  </a:cubicBezTo>
                  <a:cubicBezTo>
                    <a:pt x="1935" y="2073"/>
                    <a:pt x="1886" y="1909"/>
                    <a:pt x="1919" y="1762"/>
                  </a:cubicBezTo>
                  <a:lnTo>
                    <a:pt x="1919" y="1762"/>
                  </a:lnTo>
                  <a:cubicBezTo>
                    <a:pt x="1991" y="1845"/>
                    <a:pt x="2090" y="1888"/>
                    <a:pt x="2190" y="1888"/>
                  </a:cubicBezTo>
                  <a:cubicBezTo>
                    <a:pt x="2248" y="1888"/>
                    <a:pt x="2307" y="1874"/>
                    <a:pt x="2361" y="1844"/>
                  </a:cubicBezTo>
                  <a:cubicBezTo>
                    <a:pt x="2591" y="1713"/>
                    <a:pt x="2525" y="1319"/>
                    <a:pt x="2214" y="1221"/>
                  </a:cubicBezTo>
                  <a:cubicBezTo>
                    <a:pt x="2182" y="1211"/>
                    <a:pt x="2150" y="1207"/>
                    <a:pt x="2120" y="1207"/>
                  </a:cubicBezTo>
                  <a:cubicBezTo>
                    <a:pt x="1782" y="1207"/>
                    <a:pt x="1512" y="1750"/>
                    <a:pt x="1902" y="2155"/>
                  </a:cubicBezTo>
                  <a:cubicBezTo>
                    <a:pt x="2061" y="2314"/>
                    <a:pt x="2264" y="2400"/>
                    <a:pt x="2473" y="2400"/>
                  </a:cubicBezTo>
                  <a:cubicBezTo>
                    <a:pt x="2545" y="2400"/>
                    <a:pt x="2617" y="2389"/>
                    <a:pt x="2689" y="2368"/>
                  </a:cubicBezTo>
                  <a:cubicBezTo>
                    <a:pt x="2722" y="2368"/>
                    <a:pt x="2755" y="2352"/>
                    <a:pt x="2787" y="2352"/>
                  </a:cubicBezTo>
                  <a:lnTo>
                    <a:pt x="2853" y="2319"/>
                  </a:lnTo>
                  <a:lnTo>
                    <a:pt x="2886" y="2303"/>
                  </a:lnTo>
                  <a:cubicBezTo>
                    <a:pt x="3050" y="2237"/>
                    <a:pt x="3164" y="2139"/>
                    <a:pt x="3263" y="2008"/>
                  </a:cubicBezTo>
                  <a:cubicBezTo>
                    <a:pt x="3590" y="1532"/>
                    <a:pt x="3541" y="909"/>
                    <a:pt x="3148" y="500"/>
                  </a:cubicBezTo>
                  <a:cubicBezTo>
                    <a:pt x="2887" y="162"/>
                    <a:pt x="2463" y="0"/>
                    <a:pt x="201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1" name="Google Shape;4251;p6"/>
            <p:cNvSpPr/>
            <p:nvPr/>
          </p:nvSpPr>
          <p:spPr>
            <a:xfrm>
              <a:off x="538164" y="382503"/>
              <a:ext cx="210806" cy="121020"/>
            </a:xfrm>
            <a:custGeom>
              <a:avLst/>
              <a:gdLst/>
              <a:ahLst/>
              <a:cxnLst/>
              <a:rect l="l" t="t" r="r" b="b"/>
              <a:pathLst>
                <a:path w="6459" h="3708" extrusionOk="0">
                  <a:moveTo>
                    <a:pt x="5505" y="0"/>
                  </a:moveTo>
                  <a:cubicBezTo>
                    <a:pt x="5253" y="0"/>
                    <a:pt x="4952" y="44"/>
                    <a:pt x="4607" y="167"/>
                  </a:cubicBezTo>
                  <a:cubicBezTo>
                    <a:pt x="3771" y="469"/>
                    <a:pt x="2589" y="1042"/>
                    <a:pt x="1418" y="1042"/>
                  </a:cubicBezTo>
                  <a:cubicBezTo>
                    <a:pt x="935" y="1042"/>
                    <a:pt x="455" y="945"/>
                    <a:pt x="1" y="692"/>
                  </a:cubicBezTo>
                  <a:lnTo>
                    <a:pt x="1" y="692"/>
                  </a:lnTo>
                  <a:cubicBezTo>
                    <a:pt x="1" y="692"/>
                    <a:pt x="554" y="1335"/>
                    <a:pt x="1304" y="1335"/>
                  </a:cubicBezTo>
                  <a:cubicBezTo>
                    <a:pt x="1339" y="1335"/>
                    <a:pt x="1375" y="1334"/>
                    <a:pt x="1410" y="1331"/>
                  </a:cubicBezTo>
                  <a:cubicBezTo>
                    <a:pt x="1929" y="1307"/>
                    <a:pt x="2164" y="1167"/>
                    <a:pt x="2297" y="1167"/>
                  </a:cubicBezTo>
                  <a:cubicBezTo>
                    <a:pt x="2345" y="1167"/>
                    <a:pt x="2380" y="1185"/>
                    <a:pt x="2410" y="1233"/>
                  </a:cubicBezTo>
                  <a:cubicBezTo>
                    <a:pt x="2488" y="1324"/>
                    <a:pt x="2380" y="1374"/>
                    <a:pt x="2225" y="1374"/>
                  </a:cubicBezTo>
                  <a:cubicBezTo>
                    <a:pt x="2185" y="1374"/>
                    <a:pt x="2142" y="1370"/>
                    <a:pt x="2099" y="1364"/>
                  </a:cubicBezTo>
                  <a:cubicBezTo>
                    <a:pt x="2046" y="1340"/>
                    <a:pt x="1992" y="1330"/>
                    <a:pt x="1939" y="1330"/>
                  </a:cubicBezTo>
                  <a:cubicBezTo>
                    <a:pt x="1841" y="1330"/>
                    <a:pt x="1747" y="1366"/>
                    <a:pt x="1672" y="1429"/>
                  </a:cubicBezTo>
                  <a:cubicBezTo>
                    <a:pt x="1495" y="1591"/>
                    <a:pt x="1699" y="2102"/>
                    <a:pt x="1330" y="2102"/>
                  </a:cubicBezTo>
                  <a:cubicBezTo>
                    <a:pt x="1324" y="2102"/>
                    <a:pt x="1318" y="2102"/>
                    <a:pt x="1312" y="2101"/>
                  </a:cubicBezTo>
                  <a:lnTo>
                    <a:pt x="1312" y="2101"/>
                  </a:lnTo>
                  <a:cubicBezTo>
                    <a:pt x="1312" y="2101"/>
                    <a:pt x="1605" y="2468"/>
                    <a:pt x="2034" y="2468"/>
                  </a:cubicBezTo>
                  <a:cubicBezTo>
                    <a:pt x="2179" y="2468"/>
                    <a:pt x="2339" y="2426"/>
                    <a:pt x="2508" y="2314"/>
                  </a:cubicBezTo>
                  <a:cubicBezTo>
                    <a:pt x="3180" y="1888"/>
                    <a:pt x="2803" y="1380"/>
                    <a:pt x="3066" y="1249"/>
                  </a:cubicBezTo>
                  <a:cubicBezTo>
                    <a:pt x="3109" y="1226"/>
                    <a:pt x="3151" y="1216"/>
                    <a:pt x="3190" y="1216"/>
                  </a:cubicBezTo>
                  <a:cubicBezTo>
                    <a:pt x="3373" y="1216"/>
                    <a:pt x="3484" y="1445"/>
                    <a:pt x="3295" y="1675"/>
                  </a:cubicBezTo>
                  <a:cubicBezTo>
                    <a:pt x="3066" y="1954"/>
                    <a:pt x="2213" y="2888"/>
                    <a:pt x="3541" y="3708"/>
                  </a:cubicBezTo>
                  <a:cubicBezTo>
                    <a:pt x="3541" y="3708"/>
                    <a:pt x="3361" y="3249"/>
                    <a:pt x="3721" y="3085"/>
                  </a:cubicBezTo>
                  <a:cubicBezTo>
                    <a:pt x="4082" y="2937"/>
                    <a:pt x="4803" y="2708"/>
                    <a:pt x="4705" y="2216"/>
                  </a:cubicBezTo>
                  <a:cubicBezTo>
                    <a:pt x="4607" y="1708"/>
                    <a:pt x="4246" y="954"/>
                    <a:pt x="4836" y="511"/>
                  </a:cubicBezTo>
                  <a:cubicBezTo>
                    <a:pt x="5198" y="247"/>
                    <a:pt x="5507" y="147"/>
                    <a:pt x="5816" y="147"/>
                  </a:cubicBezTo>
                  <a:cubicBezTo>
                    <a:pt x="6025" y="147"/>
                    <a:pt x="6234" y="193"/>
                    <a:pt x="6459" y="265"/>
                  </a:cubicBezTo>
                  <a:cubicBezTo>
                    <a:pt x="6459" y="265"/>
                    <a:pt x="6127" y="0"/>
                    <a:pt x="550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2" name="Google Shape;4252;p6"/>
            <p:cNvSpPr/>
            <p:nvPr/>
          </p:nvSpPr>
          <p:spPr>
            <a:xfrm>
              <a:off x="576676" y="262756"/>
              <a:ext cx="118278" cy="82410"/>
            </a:xfrm>
            <a:custGeom>
              <a:avLst/>
              <a:gdLst/>
              <a:ahLst/>
              <a:cxnLst/>
              <a:rect l="l" t="t" r="r" b="b"/>
              <a:pathLst>
                <a:path w="3624" h="2525" extrusionOk="0">
                  <a:moveTo>
                    <a:pt x="1122" y="0"/>
                  </a:moveTo>
                  <a:cubicBezTo>
                    <a:pt x="517" y="0"/>
                    <a:pt x="1" y="132"/>
                    <a:pt x="1" y="132"/>
                  </a:cubicBezTo>
                  <a:cubicBezTo>
                    <a:pt x="1" y="132"/>
                    <a:pt x="968" y="197"/>
                    <a:pt x="1197" y="541"/>
                  </a:cubicBezTo>
                  <a:cubicBezTo>
                    <a:pt x="1378" y="738"/>
                    <a:pt x="1427" y="1017"/>
                    <a:pt x="1361" y="1263"/>
                  </a:cubicBezTo>
                  <a:cubicBezTo>
                    <a:pt x="1312" y="1492"/>
                    <a:pt x="1197" y="2148"/>
                    <a:pt x="2230" y="2164"/>
                  </a:cubicBezTo>
                  <a:cubicBezTo>
                    <a:pt x="3263" y="2164"/>
                    <a:pt x="3099" y="2525"/>
                    <a:pt x="3099" y="2525"/>
                  </a:cubicBezTo>
                  <a:cubicBezTo>
                    <a:pt x="3099" y="2525"/>
                    <a:pt x="3623" y="1771"/>
                    <a:pt x="2738" y="607"/>
                  </a:cubicBezTo>
                  <a:cubicBezTo>
                    <a:pt x="2375" y="123"/>
                    <a:pt x="1707" y="0"/>
                    <a:pt x="11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3" name="Google Shape;4253;p6"/>
            <p:cNvSpPr/>
            <p:nvPr/>
          </p:nvSpPr>
          <p:spPr>
            <a:xfrm>
              <a:off x="530690" y="175548"/>
              <a:ext cx="73859" cy="87240"/>
            </a:xfrm>
            <a:custGeom>
              <a:avLst/>
              <a:gdLst/>
              <a:ahLst/>
              <a:cxnLst/>
              <a:rect l="l" t="t" r="r" b="b"/>
              <a:pathLst>
                <a:path w="2263" h="2673" extrusionOk="0">
                  <a:moveTo>
                    <a:pt x="1115" y="1"/>
                  </a:moveTo>
                  <a:cubicBezTo>
                    <a:pt x="836" y="165"/>
                    <a:pt x="738" y="689"/>
                    <a:pt x="803" y="1427"/>
                  </a:cubicBezTo>
                  <a:cubicBezTo>
                    <a:pt x="869" y="2148"/>
                    <a:pt x="0" y="2607"/>
                    <a:pt x="0" y="2607"/>
                  </a:cubicBezTo>
                  <a:cubicBezTo>
                    <a:pt x="590" y="2410"/>
                    <a:pt x="1770" y="2673"/>
                    <a:pt x="2016" y="2017"/>
                  </a:cubicBezTo>
                  <a:cubicBezTo>
                    <a:pt x="2262" y="1345"/>
                    <a:pt x="1639" y="935"/>
                    <a:pt x="1279" y="722"/>
                  </a:cubicBezTo>
                  <a:cubicBezTo>
                    <a:pt x="918" y="525"/>
                    <a:pt x="1115" y="1"/>
                    <a:pt x="11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4" name="Google Shape;4254;p6"/>
            <p:cNvSpPr/>
            <p:nvPr/>
          </p:nvSpPr>
          <p:spPr>
            <a:xfrm>
              <a:off x="419951" y="213538"/>
              <a:ext cx="104864" cy="140211"/>
            </a:xfrm>
            <a:custGeom>
              <a:avLst/>
              <a:gdLst/>
              <a:ahLst/>
              <a:cxnLst/>
              <a:rect l="l" t="t" r="r" b="b"/>
              <a:pathLst>
                <a:path w="3213" h="4296" extrusionOk="0">
                  <a:moveTo>
                    <a:pt x="2819" y="1"/>
                  </a:moveTo>
                  <a:cubicBezTo>
                    <a:pt x="2729" y="78"/>
                    <a:pt x="2617" y="125"/>
                    <a:pt x="2502" y="125"/>
                  </a:cubicBezTo>
                  <a:cubicBezTo>
                    <a:pt x="2471" y="125"/>
                    <a:pt x="2440" y="122"/>
                    <a:pt x="2410" y="115"/>
                  </a:cubicBezTo>
                  <a:cubicBezTo>
                    <a:pt x="2359" y="109"/>
                    <a:pt x="2288" y="103"/>
                    <a:pt x="2206" y="103"/>
                  </a:cubicBezTo>
                  <a:cubicBezTo>
                    <a:pt x="1885" y="103"/>
                    <a:pt x="1389" y="194"/>
                    <a:pt x="1246" y="689"/>
                  </a:cubicBezTo>
                  <a:cubicBezTo>
                    <a:pt x="1066" y="1312"/>
                    <a:pt x="1197" y="1705"/>
                    <a:pt x="1426" y="1886"/>
                  </a:cubicBezTo>
                  <a:cubicBezTo>
                    <a:pt x="1639" y="2066"/>
                    <a:pt x="1639" y="2443"/>
                    <a:pt x="1475" y="2492"/>
                  </a:cubicBezTo>
                  <a:cubicBezTo>
                    <a:pt x="1444" y="2506"/>
                    <a:pt x="1408" y="2513"/>
                    <a:pt x="1370" y="2513"/>
                  </a:cubicBezTo>
                  <a:cubicBezTo>
                    <a:pt x="1233" y="2513"/>
                    <a:pt x="1086" y="2413"/>
                    <a:pt x="1164" y="2181"/>
                  </a:cubicBezTo>
                  <a:cubicBezTo>
                    <a:pt x="1237" y="1947"/>
                    <a:pt x="1063" y="1727"/>
                    <a:pt x="840" y="1727"/>
                  </a:cubicBezTo>
                  <a:cubicBezTo>
                    <a:pt x="812" y="1727"/>
                    <a:pt x="783" y="1731"/>
                    <a:pt x="754" y="1738"/>
                  </a:cubicBezTo>
                  <a:cubicBezTo>
                    <a:pt x="702" y="1745"/>
                    <a:pt x="654" y="1748"/>
                    <a:pt x="610" y="1748"/>
                  </a:cubicBezTo>
                  <a:cubicBezTo>
                    <a:pt x="437" y="1748"/>
                    <a:pt x="334" y="1695"/>
                    <a:pt x="295" y="1591"/>
                  </a:cubicBezTo>
                  <a:lnTo>
                    <a:pt x="295" y="1591"/>
                  </a:lnTo>
                  <a:cubicBezTo>
                    <a:pt x="295" y="1591"/>
                    <a:pt x="0" y="2492"/>
                    <a:pt x="705" y="2918"/>
                  </a:cubicBezTo>
                  <a:cubicBezTo>
                    <a:pt x="1393" y="3344"/>
                    <a:pt x="1738" y="4033"/>
                    <a:pt x="2131" y="4295"/>
                  </a:cubicBezTo>
                  <a:cubicBezTo>
                    <a:pt x="2131" y="4295"/>
                    <a:pt x="1524" y="3344"/>
                    <a:pt x="2082" y="2476"/>
                  </a:cubicBezTo>
                  <a:cubicBezTo>
                    <a:pt x="2639" y="1607"/>
                    <a:pt x="3213" y="1345"/>
                    <a:pt x="281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5" name="Google Shape;4255;p6"/>
            <p:cNvSpPr/>
            <p:nvPr/>
          </p:nvSpPr>
          <p:spPr>
            <a:xfrm>
              <a:off x="282971" y="7106"/>
              <a:ext cx="264788" cy="263711"/>
            </a:xfrm>
            <a:custGeom>
              <a:avLst/>
              <a:gdLst/>
              <a:ahLst/>
              <a:cxnLst/>
              <a:rect l="l" t="t" r="r" b="b"/>
              <a:pathLst>
                <a:path w="8113" h="8080" extrusionOk="0">
                  <a:moveTo>
                    <a:pt x="2361" y="0"/>
                  </a:moveTo>
                  <a:cubicBezTo>
                    <a:pt x="2268" y="0"/>
                    <a:pt x="2175" y="5"/>
                    <a:pt x="2083" y="15"/>
                  </a:cubicBezTo>
                  <a:cubicBezTo>
                    <a:pt x="771" y="162"/>
                    <a:pt x="1" y="1965"/>
                    <a:pt x="788" y="3228"/>
                  </a:cubicBezTo>
                  <a:cubicBezTo>
                    <a:pt x="1405" y="4191"/>
                    <a:pt x="2506" y="4463"/>
                    <a:pt x="3494" y="4463"/>
                  </a:cubicBezTo>
                  <a:cubicBezTo>
                    <a:pt x="3582" y="4463"/>
                    <a:pt x="3669" y="4461"/>
                    <a:pt x="3754" y="4457"/>
                  </a:cubicBezTo>
                  <a:cubicBezTo>
                    <a:pt x="3968" y="4457"/>
                    <a:pt x="4197" y="4424"/>
                    <a:pt x="4459" y="4391"/>
                  </a:cubicBezTo>
                  <a:cubicBezTo>
                    <a:pt x="4459" y="4391"/>
                    <a:pt x="4665" y="4357"/>
                    <a:pt x="4972" y="4357"/>
                  </a:cubicBezTo>
                  <a:cubicBezTo>
                    <a:pt x="5456" y="4357"/>
                    <a:pt x="6190" y="4442"/>
                    <a:pt x="6771" y="4883"/>
                  </a:cubicBezTo>
                  <a:cubicBezTo>
                    <a:pt x="7164" y="5227"/>
                    <a:pt x="7426" y="5686"/>
                    <a:pt x="7508" y="6211"/>
                  </a:cubicBezTo>
                  <a:cubicBezTo>
                    <a:pt x="7508" y="6211"/>
                    <a:pt x="7688" y="7407"/>
                    <a:pt x="7098" y="8047"/>
                  </a:cubicBezTo>
                  <a:cubicBezTo>
                    <a:pt x="7098" y="8063"/>
                    <a:pt x="7082" y="8079"/>
                    <a:pt x="7082" y="8079"/>
                  </a:cubicBezTo>
                  <a:cubicBezTo>
                    <a:pt x="7082" y="8080"/>
                    <a:pt x="7082" y="8080"/>
                    <a:pt x="7082" y="8080"/>
                  </a:cubicBezTo>
                  <a:cubicBezTo>
                    <a:pt x="7096" y="8080"/>
                    <a:pt x="8113" y="7532"/>
                    <a:pt x="7983" y="5965"/>
                  </a:cubicBezTo>
                  <a:cubicBezTo>
                    <a:pt x="7876" y="4644"/>
                    <a:pt x="6826" y="3988"/>
                    <a:pt x="5508" y="3988"/>
                  </a:cubicBezTo>
                  <a:cubicBezTo>
                    <a:pt x="5223" y="3988"/>
                    <a:pt x="4926" y="4019"/>
                    <a:pt x="4623" y="4080"/>
                  </a:cubicBezTo>
                  <a:cubicBezTo>
                    <a:pt x="4114" y="4180"/>
                    <a:pt x="3658" y="4231"/>
                    <a:pt x="3249" y="4231"/>
                  </a:cubicBezTo>
                  <a:cubicBezTo>
                    <a:pt x="2723" y="4231"/>
                    <a:pt x="2273" y="4148"/>
                    <a:pt x="1886" y="3982"/>
                  </a:cubicBezTo>
                  <a:cubicBezTo>
                    <a:pt x="1492" y="3785"/>
                    <a:pt x="1165" y="3490"/>
                    <a:pt x="919" y="3129"/>
                  </a:cubicBezTo>
                  <a:cubicBezTo>
                    <a:pt x="198" y="1982"/>
                    <a:pt x="902" y="277"/>
                    <a:pt x="2099" y="146"/>
                  </a:cubicBezTo>
                  <a:cubicBezTo>
                    <a:pt x="2212" y="127"/>
                    <a:pt x="2327" y="117"/>
                    <a:pt x="2440" y="117"/>
                  </a:cubicBezTo>
                  <a:cubicBezTo>
                    <a:pt x="2901" y="117"/>
                    <a:pt x="3344" y="279"/>
                    <a:pt x="3607" y="621"/>
                  </a:cubicBezTo>
                  <a:cubicBezTo>
                    <a:pt x="3886" y="1015"/>
                    <a:pt x="3935" y="1539"/>
                    <a:pt x="3738" y="1982"/>
                  </a:cubicBezTo>
                  <a:cubicBezTo>
                    <a:pt x="3577" y="2317"/>
                    <a:pt x="3240" y="2521"/>
                    <a:pt x="2881" y="2521"/>
                  </a:cubicBezTo>
                  <a:cubicBezTo>
                    <a:pt x="2801" y="2521"/>
                    <a:pt x="2720" y="2511"/>
                    <a:pt x="2640" y="2490"/>
                  </a:cubicBezTo>
                  <a:cubicBezTo>
                    <a:pt x="2214" y="2375"/>
                    <a:pt x="2033" y="1949"/>
                    <a:pt x="2361" y="1900"/>
                  </a:cubicBezTo>
                  <a:cubicBezTo>
                    <a:pt x="2771" y="1834"/>
                    <a:pt x="2853" y="1490"/>
                    <a:pt x="2705" y="1195"/>
                  </a:cubicBezTo>
                  <a:cubicBezTo>
                    <a:pt x="2652" y="1074"/>
                    <a:pt x="2517" y="1005"/>
                    <a:pt x="2371" y="1005"/>
                  </a:cubicBezTo>
                  <a:cubicBezTo>
                    <a:pt x="2161" y="1005"/>
                    <a:pt x="1927" y="1146"/>
                    <a:pt x="1869" y="1474"/>
                  </a:cubicBezTo>
                  <a:cubicBezTo>
                    <a:pt x="1820" y="1736"/>
                    <a:pt x="1902" y="2015"/>
                    <a:pt x="2083" y="2228"/>
                  </a:cubicBezTo>
                  <a:cubicBezTo>
                    <a:pt x="2250" y="2412"/>
                    <a:pt x="2583" y="2570"/>
                    <a:pt x="2929" y="2570"/>
                  </a:cubicBezTo>
                  <a:cubicBezTo>
                    <a:pt x="3261" y="2570"/>
                    <a:pt x="3603" y="2424"/>
                    <a:pt x="3820" y="2015"/>
                  </a:cubicBezTo>
                  <a:cubicBezTo>
                    <a:pt x="4033" y="1539"/>
                    <a:pt x="4000" y="982"/>
                    <a:pt x="3705" y="556"/>
                  </a:cubicBezTo>
                  <a:cubicBezTo>
                    <a:pt x="3398" y="165"/>
                    <a:pt x="2889" y="0"/>
                    <a:pt x="23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6" name="Google Shape;4256;p6"/>
            <p:cNvSpPr/>
            <p:nvPr/>
          </p:nvSpPr>
          <p:spPr>
            <a:xfrm>
              <a:off x="325792" y="158577"/>
              <a:ext cx="151960" cy="77449"/>
            </a:xfrm>
            <a:custGeom>
              <a:avLst/>
              <a:gdLst/>
              <a:ahLst/>
              <a:cxnLst/>
              <a:rect l="l" t="t" r="r" b="b"/>
              <a:pathLst>
                <a:path w="4656" h="2373" extrusionOk="0">
                  <a:moveTo>
                    <a:pt x="3570" y="1"/>
                  </a:moveTo>
                  <a:cubicBezTo>
                    <a:pt x="3274" y="1"/>
                    <a:pt x="2923" y="42"/>
                    <a:pt x="2524" y="160"/>
                  </a:cubicBezTo>
                  <a:cubicBezTo>
                    <a:pt x="1958" y="321"/>
                    <a:pt x="1481" y="380"/>
                    <a:pt x="1093" y="380"/>
                  </a:cubicBezTo>
                  <a:cubicBezTo>
                    <a:pt x="570" y="380"/>
                    <a:pt x="207" y="273"/>
                    <a:pt x="0" y="160"/>
                  </a:cubicBezTo>
                  <a:lnTo>
                    <a:pt x="0" y="160"/>
                  </a:lnTo>
                  <a:cubicBezTo>
                    <a:pt x="131" y="275"/>
                    <a:pt x="262" y="390"/>
                    <a:pt x="377" y="537"/>
                  </a:cubicBezTo>
                  <a:cubicBezTo>
                    <a:pt x="452" y="642"/>
                    <a:pt x="596" y="1393"/>
                    <a:pt x="1186" y="1393"/>
                  </a:cubicBezTo>
                  <a:cubicBezTo>
                    <a:pt x="1240" y="1393"/>
                    <a:pt x="1299" y="1387"/>
                    <a:pt x="1361" y="1373"/>
                  </a:cubicBezTo>
                  <a:cubicBezTo>
                    <a:pt x="2082" y="1226"/>
                    <a:pt x="1934" y="767"/>
                    <a:pt x="2426" y="619"/>
                  </a:cubicBezTo>
                  <a:cubicBezTo>
                    <a:pt x="2518" y="591"/>
                    <a:pt x="2596" y="579"/>
                    <a:pt x="2661" y="579"/>
                  </a:cubicBezTo>
                  <a:cubicBezTo>
                    <a:pt x="2931" y="579"/>
                    <a:pt x="2974" y="786"/>
                    <a:pt x="2869" y="865"/>
                  </a:cubicBezTo>
                  <a:cubicBezTo>
                    <a:pt x="2813" y="900"/>
                    <a:pt x="2760" y="911"/>
                    <a:pt x="2705" y="911"/>
                  </a:cubicBezTo>
                  <a:cubicBezTo>
                    <a:pt x="2631" y="911"/>
                    <a:pt x="2553" y="891"/>
                    <a:pt x="2459" y="881"/>
                  </a:cubicBezTo>
                  <a:cubicBezTo>
                    <a:pt x="2450" y="881"/>
                    <a:pt x="2440" y="880"/>
                    <a:pt x="2430" y="880"/>
                  </a:cubicBezTo>
                  <a:cubicBezTo>
                    <a:pt x="2233" y="880"/>
                    <a:pt x="1811" y="1033"/>
                    <a:pt x="1967" y="1439"/>
                  </a:cubicBezTo>
                  <a:cubicBezTo>
                    <a:pt x="2131" y="1881"/>
                    <a:pt x="2377" y="2242"/>
                    <a:pt x="2115" y="2373"/>
                  </a:cubicBezTo>
                  <a:cubicBezTo>
                    <a:pt x="2115" y="2373"/>
                    <a:pt x="3033" y="2373"/>
                    <a:pt x="3344" y="2127"/>
                  </a:cubicBezTo>
                  <a:cubicBezTo>
                    <a:pt x="3688" y="1865"/>
                    <a:pt x="3852" y="1406"/>
                    <a:pt x="3721" y="996"/>
                  </a:cubicBezTo>
                  <a:cubicBezTo>
                    <a:pt x="3623" y="507"/>
                    <a:pt x="3930" y="197"/>
                    <a:pt x="4398" y="197"/>
                  </a:cubicBezTo>
                  <a:cubicBezTo>
                    <a:pt x="4479" y="197"/>
                    <a:pt x="4566" y="206"/>
                    <a:pt x="4655" y="226"/>
                  </a:cubicBezTo>
                  <a:cubicBezTo>
                    <a:pt x="4655" y="226"/>
                    <a:pt x="4262" y="1"/>
                    <a:pt x="35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7" name="Google Shape;4257;p6"/>
            <p:cNvSpPr/>
            <p:nvPr/>
          </p:nvSpPr>
          <p:spPr>
            <a:xfrm>
              <a:off x="364304" y="15592"/>
              <a:ext cx="105419" cy="109303"/>
            </a:xfrm>
            <a:custGeom>
              <a:avLst/>
              <a:gdLst/>
              <a:ahLst/>
              <a:cxnLst/>
              <a:rect l="l" t="t" r="r" b="b"/>
              <a:pathLst>
                <a:path w="3230" h="3349" extrusionOk="0">
                  <a:moveTo>
                    <a:pt x="1279" y="1"/>
                  </a:moveTo>
                  <a:lnTo>
                    <a:pt x="1279" y="1"/>
                  </a:lnTo>
                  <a:cubicBezTo>
                    <a:pt x="1705" y="427"/>
                    <a:pt x="1836" y="1066"/>
                    <a:pt x="1639" y="1656"/>
                  </a:cubicBezTo>
                  <a:cubicBezTo>
                    <a:pt x="1406" y="2417"/>
                    <a:pt x="870" y="2608"/>
                    <a:pt x="416" y="2608"/>
                  </a:cubicBezTo>
                  <a:cubicBezTo>
                    <a:pt x="263" y="2608"/>
                    <a:pt x="120" y="2587"/>
                    <a:pt x="0" y="2558"/>
                  </a:cubicBezTo>
                  <a:lnTo>
                    <a:pt x="0" y="2558"/>
                  </a:lnTo>
                  <a:cubicBezTo>
                    <a:pt x="0" y="2558"/>
                    <a:pt x="228" y="3348"/>
                    <a:pt x="1006" y="3348"/>
                  </a:cubicBezTo>
                  <a:cubicBezTo>
                    <a:pt x="1036" y="3348"/>
                    <a:pt x="1067" y="3347"/>
                    <a:pt x="1099" y="3345"/>
                  </a:cubicBezTo>
                  <a:cubicBezTo>
                    <a:pt x="1951" y="3279"/>
                    <a:pt x="1902" y="2640"/>
                    <a:pt x="1885" y="2345"/>
                  </a:cubicBezTo>
                  <a:cubicBezTo>
                    <a:pt x="1869" y="2066"/>
                    <a:pt x="1853" y="1837"/>
                    <a:pt x="1967" y="1837"/>
                  </a:cubicBezTo>
                  <a:cubicBezTo>
                    <a:pt x="2082" y="1837"/>
                    <a:pt x="2115" y="1951"/>
                    <a:pt x="2049" y="2148"/>
                  </a:cubicBezTo>
                  <a:cubicBezTo>
                    <a:pt x="1984" y="2345"/>
                    <a:pt x="1820" y="2984"/>
                    <a:pt x="2918" y="3082"/>
                  </a:cubicBezTo>
                  <a:cubicBezTo>
                    <a:pt x="2787" y="3000"/>
                    <a:pt x="2754" y="2804"/>
                    <a:pt x="2869" y="2673"/>
                  </a:cubicBezTo>
                  <a:cubicBezTo>
                    <a:pt x="3016" y="2410"/>
                    <a:pt x="3229" y="1968"/>
                    <a:pt x="2508" y="1345"/>
                  </a:cubicBezTo>
                  <a:cubicBezTo>
                    <a:pt x="1771" y="722"/>
                    <a:pt x="1705" y="279"/>
                    <a:pt x="127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8" name="Google Shape;4258;p6"/>
            <p:cNvSpPr/>
            <p:nvPr/>
          </p:nvSpPr>
          <p:spPr>
            <a:xfrm>
              <a:off x="256241" y="-140318"/>
              <a:ext cx="49250" cy="250101"/>
            </a:xfrm>
            <a:custGeom>
              <a:avLst/>
              <a:gdLst/>
              <a:ahLst/>
              <a:cxnLst/>
              <a:rect l="l" t="t" r="r" b="b"/>
              <a:pathLst>
                <a:path w="1509" h="7663" extrusionOk="0">
                  <a:moveTo>
                    <a:pt x="625" y="0"/>
                  </a:moveTo>
                  <a:cubicBezTo>
                    <a:pt x="557" y="0"/>
                    <a:pt x="485" y="17"/>
                    <a:pt x="410" y="57"/>
                  </a:cubicBezTo>
                  <a:cubicBezTo>
                    <a:pt x="0" y="287"/>
                    <a:pt x="328" y="844"/>
                    <a:pt x="590" y="1106"/>
                  </a:cubicBezTo>
                  <a:cubicBezTo>
                    <a:pt x="689" y="1205"/>
                    <a:pt x="754" y="1483"/>
                    <a:pt x="787" y="1860"/>
                  </a:cubicBezTo>
                  <a:cubicBezTo>
                    <a:pt x="820" y="2565"/>
                    <a:pt x="803" y="3286"/>
                    <a:pt x="722" y="3991"/>
                  </a:cubicBezTo>
                  <a:cubicBezTo>
                    <a:pt x="590" y="5368"/>
                    <a:pt x="754" y="7122"/>
                    <a:pt x="1459" y="7663"/>
                  </a:cubicBezTo>
                  <a:cubicBezTo>
                    <a:pt x="1459" y="7663"/>
                    <a:pt x="803" y="7056"/>
                    <a:pt x="951" y="5171"/>
                  </a:cubicBezTo>
                  <a:cubicBezTo>
                    <a:pt x="1049" y="3975"/>
                    <a:pt x="1410" y="2827"/>
                    <a:pt x="1476" y="1860"/>
                  </a:cubicBezTo>
                  <a:cubicBezTo>
                    <a:pt x="1508" y="1286"/>
                    <a:pt x="1459" y="795"/>
                    <a:pt x="1180" y="369"/>
                  </a:cubicBezTo>
                  <a:cubicBezTo>
                    <a:pt x="1180" y="369"/>
                    <a:pt x="946" y="0"/>
                    <a:pt x="6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9" name="Google Shape;4259;p6"/>
            <p:cNvSpPr/>
            <p:nvPr/>
          </p:nvSpPr>
          <p:spPr>
            <a:xfrm>
              <a:off x="90410" y="-121877"/>
              <a:ext cx="151405" cy="179245"/>
            </a:xfrm>
            <a:custGeom>
              <a:avLst/>
              <a:gdLst/>
              <a:ahLst/>
              <a:cxnLst/>
              <a:rect l="l" t="t" r="r" b="b"/>
              <a:pathLst>
                <a:path w="4639" h="5492" extrusionOk="0">
                  <a:moveTo>
                    <a:pt x="295" y="0"/>
                  </a:moveTo>
                  <a:lnTo>
                    <a:pt x="295" y="0"/>
                  </a:lnTo>
                  <a:cubicBezTo>
                    <a:pt x="82" y="394"/>
                    <a:pt x="0" y="853"/>
                    <a:pt x="49" y="1295"/>
                  </a:cubicBezTo>
                  <a:cubicBezTo>
                    <a:pt x="115" y="1918"/>
                    <a:pt x="328" y="2508"/>
                    <a:pt x="688" y="3033"/>
                  </a:cubicBezTo>
                  <a:cubicBezTo>
                    <a:pt x="1169" y="3715"/>
                    <a:pt x="1942" y="3793"/>
                    <a:pt x="2270" y="3793"/>
                  </a:cubicBezTo>
                  <a:cubicBezTo>
                    <a:pt x="2368" y="3793"/>
                    <a:pt x="2426" y="3787"/>
                    <a:pt x="2426" y="3787"/>
                  </a:cubicBezTo>
                  <a:cubicBezTo>
                    <a:pt x="2147" y="3705"/>
                    <a:pt x="2098" y="3377"/>
                    <a:pt x="2295" y="3131"/>
                  </a:cubicBezTo>
                  <a:cubicBezTo>
                    <a:pt x="2459" y="2983"/>
                    <a:pt x="2426" y="2721"/>
                    <a:pt x="2246" y="2606"/>
                  </a:cubicBezTo>
                  <a:cubicBezTo>
                    <a:pt x="2114" y="2557"/>
                    <a:pt x="1852" y="2328"/>
                    <a:pt x="2082" y="2197"/>
                  </a:cubicBezTo>
                  <a:cubicBezTo>
                    <a:pt x="2108" y="2179"/>
                    <a:pt x="2137" y="2170"/>
                    <a:pt x="2169" y="2170"/>
                  </a:cubicBezTo>
                  <a:cubicBezTo>
                    <a:pt x="2395" y="2170"/>
                    <a:pt x="2731" y="2611"/>
                    <a:pt x="2688" y="3115"/>
                  </a:cubicBezTo>
                  <a:cubicBezTo>
                    <a:pt x="2639" y="3688"/>
                    <a:pt x="2901" y="3852"/>
                    <a:pt x="3311" y="4147"/>
                  </a:cubicBezTo>
                  <a:cubicBezTo>
                    <a:pt x="3704" y="4426"/>
                    <a:pt x="3459" y="4950"/>
                    <a:pt x="3459" y="4950"/>
                  </a:cubicBezTo>
                  <a:cubicBezTo>
                    <a:pt x="4180" y="4541"/>
                    <a:pt x="4016" y="3869"/>
                    <a:pt x="3934" y="3721"/>
                  </a:cubicBezTo>
                  <a:cubicBezTo>
                    <a:pt x="3852" y="3557"/>
                    <a:pt x="3655" y="3311"/>
                    <a:pt x="3885" y="3213"/>
                  </a:cubicBezTo>
                  <a:cubicBezTo>
                    <a:pt x="3900" y="3205"/>
                    <a:pt x="3915" y="3202"/>
                    <a:pt x="3929" y="3202"/>
                  </a:cubicBezTo>
                  <a:cubicBezTo>
                    <a:pt x="4127" y="3202"/>
                    <a:pt x="4211" y="3929"/>
                    <a:pt x="4196" y="4557"/>
                  </a:cubicBezTo>
                  <a:cubicBezTo>
                    <a:pt x="4163" y="4934"/>
                    <a:pt x="4327" y="5278"/>
                    <a:pt x="4639" y="5491"/>
                  </a:cubicBezTo>
                  <a:cubicBezTo>
                    <a:pt x="4508" y="5163"/>
                    <a:pt x="4442" y="4803"/>
                    <a:pt x="4458" y="4459"/>
                  </a:cubicBezTo>
                  <a:cubicBezTo>
                    <a:pt x="4458" y="3951"/>
                    <a:pt x="4540" y="3033"/>
                    <a:pt x="3639" y="2410"/>
                  </a:cubicBezTo>
                  <a:cubicBezTo>
                    <a:pt x="2721" y="1787"/>
                    <a:pt x="1623" y="2049"/>
                    <a:pt x="836" y="1492"/>
                  </a:cubicBezTo>
                  <a:cubicBezTo>
                    <a:pt x="754" y="1426"/>
                    <a:pt x="688" y="1361"/>
                    <a:pt x="623" y="1295"/>
                  </a:cubicBezTo>
                  <a:cubicBezTo>
                    <a:pt x="311" y="935"/>
                    <a:pt x="197" y="459"/>
                    <a:pt x="2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0" name="Google Shape;4260;p6"/>
            <p:cNvSpPr/>
            <p:nvPr/>
          </p:nvSpPr>
          <p:spPr>
            <a:xfrm>
              <a:off x="653179" y="63699"/>
              <a:ext cx="130028" cy="285839"/>
            </a:xfrm>
            <a:custGeom>
              <a:avLst/>
              <a:gdLst/>
              <a:ahLst/>
              <a:cxnLst/>
              <a:rect l="l" t="t" r="r" b="b"/>
              <a:pathLst>
                <a:path w="3984" h="8758" extrusionOk="0">
                  <a:moveTo>
                    <a:pt x="1919" y="0"/>
                  </a:moveTo>
                  <a:cubicBezTo>
                    <a:pt x="1762" y="0"/>
                    <a:pt x="1602" y="22"/>
                    <a:pt x="1443" y="68"/>
                  </a:cubicBezTo>
                  <a:cubicBezTo>
                    <a:pt x="689" y="264"/>
                    <a:pt x="132" y="920"/>
                    <a:pt x="66" y="1707"/>
                  </a:cubicBezTo>
                  <a:cubicBezTo>
                    <a:pt x="1" y="2510"/>
                    <a:pt x="410" y="3297"/>
                    <a:pt x="1001" y="3854"/>
                  </a:cubicBezTo>
                  <a:cubicBezTo>
                    <a:pt x="1591" y="4444"/>
                    <a:pt x="2361" y="4723"/>
                    <a:pt x="2902" y="5214"/>
                  </a:cubicBezTo>
                  <a:cubicBezTo>
                    <a:pt x="3426" y="5690"/>
                    <a:pt x="3771" y="6362"/>
                    <a:pt x="3820" y="7067"/>
                  </a:cubicBezTo>
                  <a:cubicBezTo>
                    <a:pt x="3853" y="7722"/>
                    <a:pt x="3492" y="8411"/>
                    <a:pt x="2918" y="8575"/>
                  </a:cubicBezTo>
                  <a:cubicBezTo>
                    <a:pt x="2787" y="8626"/>
                    <a:pt x="2652" y="8651"/>
                    <a:pt x="2519" y="8651"/>
                  </a:cubicBezTo>
                  <a:cubicBezTo>
                    <a:pt x="2105" y="8651"/>
                    <a:pt x="1715" y="8411"/>
                    <a:pt x="1541" y="8001"/>
                  </a:cubicBezTo>
                  <a:cubicBezTo>
                    <a:pt x="1345" y="7558"/>
                    <a:pt x="1541" y="7034"/>
                    <a:pt x="2000" y="6854"/>
                  </a:cubicBezTo>
                  <a:cubicBezTo>
                    <a:pt x="2082" y="6804"/>
                    <a:pt x="2181" y="6788"/>
                    <a:pt x="2279" y="6788"/>
                  </a:cubicBezTo>
                  <a:cubicBezTo>
                    <a:pt x="2279" y="6788"/>
                    <a:pt x="2308" y="6785"/>
                    <a:pt x="2353" y="6785"/>
                  </a:cubicBezTo>
                  <a:cubicBezTo>
                    <a:pt x="2489" y="6785"/>
                    <a:pt x="2775" y="6813"/>
                    <a:pt x="2886" y="7034"/>
                  </a:cubicBezTo>
                  <a:cubicBezTo>
                    <a:pt x="2873" y="7034"/>
                    <a:pt x="2889" y="7082"/>
                    <a:pt x="2860" y="7082"/>
                  </a:cubicBezTo>
                  <a:cubicBezTo>
                    <a:pt x="2852" y="7082"/>
                    <a:pt x="2839" y="7078"/>
                    <a:pt x="2820" y="7067"/>
                  </a:cubicBezTo>
                  <a:cubicBezTo>
                    <a:pt x="2752" y="7032"/>
                    <a:pt x="2678" y="7015"/>
                    <a:pt x="2605" y="7015"/>
                  </a:cubicBezTo>
                  <a:cubicBezTo>
                    <a:pt x="2504" y="7015"/>
                    <a:pt x="2405" y="7049"/>
                    <a:pt x="2328" y="7116"/>
                  </a:cubicBezTo>
                  <a:cubicBezTo>
                    <a:pt x="2066" y="7362"/>
                    <a:pt x="2132" y="7771"/>
                    <a:pt x="2443" y="7935"/>
                  </a:cubicBezTo>
                  <a:cubicBezTo>
                    <a:pt x="2523" y="7977"/>
                    <a:pt x="2609" y="7998"/>
                    <a:pt x="2692" y="7998"/>
                  </a:cubicBezTo>
                  <a:cubicBezTo>
                    <a:pt x="3000" y="7998"/>
                    <a:pt x="3277" y="7721"/>
                    <a:pt x="3148" y="7231"/>
                  </a:cubicBezTo>
                  <a:cubicBezTo>
                    <a:pt x="3046" y="6911"/>
                    <a:pt x="2752" y="6695"/>
                    <a:pt x="2424" y="6695"/>
                  </a:cubicBezTo>
                  <a:cubicBezTo>
                    <a:pt x="2382" y="6695"/>
                    <a:pt x="2339" y="6699"/>
                    <a:pt x="2295" y="6706"/>
                  </a:cubicBezTo>
                  <a:cubicBezTo>
                    <a:pt x="2181" y="6706"/>
                    <a:pt x="2066" y="6739"/>
                    <a:pt x="1951" y="6788"/>
                  </a:cubicBezTo>
                  <a:cubicBezTo>
                    <a:pt x="1476" y="7001"/>
                    <a:pt x="1263" y="7558"/>
                    <a:pt x="1476" y="8050"/>
                  </a:cubicBezTo>
                  <a:cubicBezTo>
                    <a:pt x="1604" y="8474"/>
                    <a:pt x="2055" y="8757"/>
                    <a:pt x="2544" y="8757"/>
                  </a:cubicBezTo>
                  <a:cubicBezTo>
                    <a:pt x="2679" y="8757"/>
                    <a:pt x="2816" y="8735"/>
                    <a:pt x="2951" y="8689"/>
                  </a:cubicBezTo>
                  <a:cubicBezTo>
                    <a:pt x="3607" y="8509"/>
                    <a:pt x="3984" y="7771"/>
                    <a:pt x="3967" y="7050"/>
                  </a:cubicBezTo>
                  <a:cubicBezTo>
                    <a:pt x="3918" y="6296"/>
                    <a:pt x="3574" y="5591"/>
                    <a:pt x="3017" y="5083"/>
                  </a:cubicBezTo>
                  <a:cubicBezTo>
                    <a:pt x="2427" y="4559"/>
                    <a:pt x="1673" y="4264"/>
                    <a:pt x="1115" y="3706"/>
                  </a:cubicBezTo>
                  <a:cubicBezTo>
                    <a:pt x="574" y="3149"/>
                    <a:pt x="165" y="2444"/>
                    <a:pt x="230" y="1707"/>
                  </a:cubicBezTo>
                  <a:cubicBezTo>
                    <a:pt x="263" y="1248"/>
                    <a:pt x="476" y="838"/>
                    <a:pt x="820" y="543"/>
                  </a:cubicBezTo>
                  <a:cubicBezTo>
                    <a:pt x="984" y="428"/>
                    <a:pt x="1164" y="346"/>
                    <a:pt x="1345" y="281"/>
                  </a:cubicBezTo>
                  <a:cubicBezTo>
                    <a:pt x="1492" y="240"/>
                    <a:pt x="1644" y="219"/>
                    <a:pt x="1793" y="219"/>
                  </a:cubicBezTo>
                  <a:cubicBezTo>
                    <a:pt x="1943" y="219"/>
                    <a:pt x="2091" y="240"/>
                    <a:pt x="2230" y="281"/>
                  </a:cubicBezTo>
                  <a:cubicBezTo>
                    <a:pt x="3263" y="559"/>
                    <a:pt x="3574" y="1920"/>
                    <a:pt x="2902" y="2575"/>
                  </a:cubicBezTo>
                  <a:cubicBezTo>
                    <a:pt x="2771" y="2723"/>
                    <a:pt x="2591" y="2805"/>
                    <a:pt x="2394" y="2838"/>
                  </a:cubicBezTo>
                  <a:cubicBezTo>
                    <a:pt x="2332" y="2847"/>
                    <a:pt x="2273" y="2851"/>
                    <a:pt x="2218" y="2851"/>
                  </a:cubicBezTo>
                  <a:cubicBezTo>
                    <a:pt x="1754" y="2851"/>
                    <a:pt x="1499" y="2569"/>
                    <a:pt x="1558" y="2379"/>
                  </a:cubicBezTo>
                  <a:cubicBezTo>
                    <a:pt x="1558" y="2379"/>
                    <a:pt x="1558" y="2346"/>
                    <a:pt x="1623" y="2346"/>
                  </a:cubicBezTo>
                  <a:cubicBezTo>
                    <a:pt x="1632" y="2346"/>
                    <a:pt x="1650" y="2347"/>
                    <a:pt x="1676" y="2347"/>
                  </a:cubicBezTo>
                  <a:cubicBezTo>
                    <a:pt x="1807" y="2347"/>
                    <a:pt x="2126" y="2324"/>
                    <a:pt x="2263" y="2051"/>
                  </a:cubicBezTo>
                  <a:cubicBezTo>
                    <a:pt x="2381" y="1683"/>
                    <a:pt x="2098" y="1346"/>
                    <a:pt x="1762" y="1346"/>
                  </a:cubicBezTo>
                  <a:cubicBezTo>
                    <a:pt x="1679" y="1346"/>
                    <a:pt x="1593" y="1366"/>
                    <a:pt x="1509" y="1412"/>
                  </a:cubicBezTo>
                  <a:cubicBezTo>
                    <a:pt x="919" y="1789"/>
                    <a:pt x="1050" y="2707"/>
                    <a:pt x="1738" y="2903"/>
                  </a:cubicBezTo>
                  <a:cubicBezTo>
                    <a:pt x="1912" y="2983"/>
                    <a:pt x="2096" y="3021"/>
                    <a:pt x="2278" y="3021"/>
                  </a:cubicBezTo>
                  <a:cubicBezTo>
                    <a:pt x="2733" y="3021"/>
                    <a:pt x="3176" y="2784"/>
                    <a:pt x="3410" y="2362"/>
                  </a:cubicBezTo>
                  <a:cubicBezTo>
                    <a:pt x="3672" y="1821"/>
                    <a:pt x="3623" y="1182"/>
                    <a:pt x="3279" y="674"/>
                  </a:cubicBezTo>
                  <a:cubicBezTo>
                    <a:pt x="2951" y="245"/>
                    <a:pt x="2448" y="0"/>
                    <a:pt x="191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1" name="Google Shape;4261;p6"/>
            <p:cNvSpPr/>
            <p:nvPr/>
          </p:nvSpPr>
          <p:spPr>
            <a:xfrm>
              <a:off x="725405" y="171827"/>
              <a:ext cx="55680" cy="78656"/>
            </a:xfrm>
            <a:custGeom>
              <a:avLst/>
              <a:gdLst/>
              <a:ahLst/>
              <a:cxnLst/>
              <a:rect l="l" t="t" r="r" b="b"/>
              <a:pathLst>
                <a:path w="1706" h="2410" extrusionOk="0">
                  <a:moveTo>
                    <a:pt x="197" y="0"/>
                  </a:moveTo>
                  <a:cubicBezTo>
                    <a:pt x="197" y="164"/>
                    <a:pt x="164" y="328"/>
                    <a:pt x="99" y="475"/>
                  </a:cubicBezTo>
                  <a:cubicBezTo>
                    <a:pt x="1" y="852"/>
                    <a:pt x="312" y="1115"/>
                    <a:pt x="935" y="1393"/>
                  </a:cubicBezTo>
                  <a:cubicBezTo>
                    <a:pt x="1328" y="1606"/>
                    <a:pt x="1590" y="1983"/>
                    <a:pt x="1640" y="2410"/>
                  </a:cubicBezTo>
                  <a:cubicBezTo>
                    <a:pt x="1705" y="393"/>
                    <a:pt x="869" y="328"/>
                    <a:pt x="673" y="328"/>
                  </a:cubicBezTo>
                  <a:cubicBezTo>
                    <a:pt x="656" y="329"/>
                    <a:pt x="639" y="330"/>
                    <a:pt x="624" y="330"/>
                  </a:cubicBezTo>
                  <a:cubicBezTo>
                    <a:pt x="459" y="330"/>
                    <a:pt x="375" y="254"/>
                    <a:pt x="345" y="164"/>
                  </a:cubicBezTo>
                  <a:cubicBezTo>
                    <a:pt x="328" y="66"/>
                    <a:pt x="197" y="0"/>
                    <a:pt x="19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2" name="Google Shape;4262;p6"/>
            <p:cNvSpPr/>
            <p:nvPr/>
          </p:nvSpPr>
          <p:spPr>
            <a:xfrm>
              <a:off x="549391" y="-60356"/>
              <a:ext cx="208684" cy="327419"/>
            </a:xfrm>
            <a:custGeom>
              <a:avLst/>
              <a:gdLst/>
              <a:ahLst/>
              <a:cxnLst/>
              <a:rect l="l" t="t" r="r" b="b"/>
              <a:pathLst>
                <a:path w="6394" h="10032" extrusionOk="0">
                  <a:moveTo>
                    <a:pt x="509" y="2213"/>
                  </a:moveTo>
                  <a:cubicBezTo>
                    <a:pt x="509" y="2213"/>
                    <a:pt x="509" y="2213"/>
                    <a:pt x="509" y="2214"/>
                  </a:cubicBezTo>
                  <a:lnTo>
                    <a:pt x="509" y="2214"/>
                  </a:lnTo>
                  <a:cubicBezTo>
                    <a:pt x="509" y="2213"/>
                    <a:pt x="509" y="2213"/>
                    <a:pt x="509" y="2213"/>
                  </a:cubicBezTo>
                  <a:close/>
                  <a:moveTo>
                    <a:pt x="1148" y="0"/>
                  </a:moveTo>
                  <a:cubicBezTo>
                    <a:pt x="1247" y="115"/>
                    <a:pt x="1247" y="295"/>
                    <a:pt x="1115" y="410"/>
                  </a:cubicBezTo>
                  <a:cubicBezTo>
                    <a:pt x="919" y="574"/>
                    <a:pt x="378" y="1197"/>
                    <a:pt x="771" y="1820"/>
                  </a:cubicBezTo>
                  <a:cubicBezTo>
                    <a:pt x="1214" y="2508"/>
                    <a:pt x="1787" y="2295"/>
                    <a:pt x="2001" y="2869"/>
                  </a:cubicBezTo>
                  <a:cubicBezTo>
                    <a:pt x="2001" y="2869"/>
                    <a:pt x="2066" y="3164"/>
                    <a:pt x="1886" y="3262"/>
                  </a:cubicBezTo>
                  <a:cubicBezTo>
                    <a:pt x="1849" y="3284"/>
                    <a:pt x="1814" y="3293"/>
                    <a:pt x="1781" y="3293"/>
                  </a:cubicBezTo>
                  <a:cubicBezTo>
                    <a:pt x="1639" y="3293"/>
                    <a:pt x="1542" y="3114"/>
                    <a:pt x="1542" y="2967"/>
                  </a:cubicBezTo>
                  <a:cubicBezTo>
                    <a:pt x="1492" y="2656"/>
                    <a:pt x="1247" y="2426"/>
                    <a:pt x="935" y="2377"/>
                  </a:cubicBezTo>
                  <a:cubicBezTo>
                    <a:pt x="558" y="2330"/>
                    <a:pt x="512" y="2223"/>
                    <a:pt x="509" y="2214"/>
                  </a:cubicBezTo>
                  <a:lnTo>
                    <a:pt x="509" y="2214"/>
                  </a:lnTo>
                  <a:cubicBezTo>
                    <a:pt x="558" y="2361"/>
                    <a:pt x="558" y="2508"/>
                    <a:pt x="525" y="2656"/>
                  </a:cubicBezTo>
                  <a:cubicBezTo>
                    <a:pt x="460" y="2787"/>
                    <a:pt x="165" y="3295"/>
                    <a:pt x="738" y="3672"/>
                  </a:cubicBezTo>
                  <a:cubicBezTo>
                    <a:pt x="1296" y="4049"/>
                    <a:pt x="1591" y="3852"/>
                    <a:pt x="1689" y="4491"/>
                  </a:cubicBezTo>
                  <a:cubicBezTo>
                    <a:pt x="1787" y="5131"/>
                    <a:pt x="1853" y="5901"/>
                    <a:pt x="2197" y="6245"/>
                  </a:cubicBezTo>
                  <a:cubicBezTo>
                    <a:pt x="2082" y="6163"/>
                    <a:pt x="1984" y="6065"/>
                    <a:pt x="1919" y="5950"/>
                  </a:cubicBezTo>
                  <a:cubicBezTo>
                    <a:pt x="1766" y="5629"/>
                    <a:pt x="1442" y="5422"/>
                    <a:pt x="1093" y="5422"/>
                  </a:cubicBezTo>
                  <a:cubicBezTo>
                    <a:pt x="1068" y="5422"/>
                    <a:pt x="1043" y="5424"/>
                    <a:pt x="1017" y="5426"/>
                  </a:cubicBezTo>
                  <a:cubicBezTo>
                    <a:pt x="974" y="5428"/>
                    <a:pt x="934" y="5429"/>
                    <a:pt x="896" y="5429"/>
                  </a:cubicBezTo>
                  <a:cubicBezTo>
                    <a:pt x="434" y="5429"/>
                    <a:pt x="374" y="5252"/>
                    <a:pt x="329" y="5131"/>
                  </a:cubicBezTo>
                  <a:lnTo>
                    <a:pt x="329" y="5131"/>
                  </a:lnTo>
                  <a:cubicBezTo>
                    <a:pt x="329" y="5131"/>
                    <a:pt x="1" y="6114"/>
                    <a:pt x="935" y="6606"/>
                  </a:cubicBezTo>
                  <a:cubicBezTo>
                    <a:pt x="1886" y="7098"/>
                    <a:pt x="1804" y="6737"/>
                    <a:pt x="3099" y="7786"/>
                  </a:cubicBezTo>
                  <a:cubicBezTo>
                    <a:pt x="4119" y="8645"/>
                    <a:pt x="4339" y="8687"/>
                    <a:pt x="4344" y="8688"/>
                  </a:cubicBezTo>
                  <a:lnTo>
                    <a:pt x="4344" y="8688"/>
                  </a:lnTo>
                  <a:cubicBezTo>
                    <a:pt x="4319" y="8683"/>
                    <a:pt x="4293" y="8681"/>
                    <a:pt x="4268" y="8681"/>
                  </a:cubicBezTo>
                  <a:cubicBezTo>
                    <a:pt x="4095" y="8681"/>
                    <a:pt x="3922" y="8774"/>
                    <a:pt x="3836" y="8917"/>
                  </a:cubicBezTo>
                  <a:cubicBezTo>
                    <a:pt x="3623" y="9229"/>
                    <a:pt x="3738" y="9638"/>
                    <a:pt x="4066" y="9802"/>
                  </a:cubicBezTo>
                  <a:cubicBezTo>
                    <a:pt x="4066" y="9802"/>
                    <a:pt x="3951" y="9589"/>
                    <a:pt x="4148" y="9573"/>
                  </a:cubicBezTo>
                  <a:cubicBezTo>
                    <a:pt x="4154" y="9572"/>
                    <a:pt x="4161" y="9572"/>
                    <a:pt x="4167" y="9572"/>
                  </a:cubicBezTo>
                  <a:cubicBezTo>
                    <a:pt x="4290" y="9572"/>
                    <a:pt x="4432" y="9662"/>
                    <a:pt x="4592" y="9662"/>
                  </a:cubicBezTo>
                  <a:cubicBezTo>
                    <a:pt x="4684" y="9662"/>
                    <a:pt x="4782" y="9632"/>
                    <a:pt x="4885" y="9540"/>
                  </a:cubicBezTo>
                  <a:cubicBezTo>
                    <a:pt x="5005" y="9421"/>
                    <a:pt x="5199" y="9322"/>
                    <a:pt x="5425" y="9322"/>
                  </a:cubicBezTo>
                  <a:cubicBezTo>
                    <a:pt x="5727" y="9322"/>
                    <a:pt x="6084" y="9498"/>
                    <a:pt x="6393" y="10032"/>
                  </a:cubicBezTo>
                  <a:cubicBezTo>
                    <a:pt x="6393" y="10032"/>
                    <a:pt x="6164" y="9212"/>
                    <a:pt x="4836" y="8688"/>
                  </a:cubicBezTo>
                  <a:cubicBezTo>
                    <a:pt x="3132" y="7966"/>
                    <a:pt x="2050" y="6262"/>
                    <a:pt x="2132" y="4409"/>
                  </a:cubicBezTo>
                  <a:cubicBezTo>
                    <a:pt x="2230" y="2180"/>
                    <a:pt x="3525" y="656"/>
                    <a:pt x="11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3" name="Google Shape;4263;p6"/>
            <p:cNvSpPr/>
            <p:nvPr/>
          </p:nvSpPr>
          <p:spPr>
            <a:xfrm>
              <a:off x="610391" y="-143581"/>
              <a:ext cx="89916" cy="350723"/>
            </a:xfrm>
            <a:custGeom>
              <a:avLst/>
              <a:gdLst/>
              <a:ahLst/>
              <a:cxnLst/>
              <a:rect l="l" t="t" r="r" b="b"/>
              <a:pathLst>
                <a:path w="2755" h="10746" extrusionOk="0">
                  <a:moveTo>
                    <a:pt x="1293" y="1"/>
                  </a:moveTo>
                  <a:cubicBezTo>
                    <a:pt x="711" y="1"/>
                    <a:pt x="161" y="375"/>
                    <a:pt x="99" y="895"/>
                  </a:cubicBezTo>
                  <a:cubicBezTo>
                    <a:pt x="0" y="1419"/>
                    <a:pt x="377" y="1911"/>
                    <a:pt x="902" y="1960"/>
                  </a:cubicBezTo>
                  <a:lnTo>
                    <a:pt x="1049" y="1960"/>
                  </a:lnTo>
                  <a:cubicBezTo>
                    <a:pt x="1574" y="1927"/>
                    <a:pt x="1836" y="1321"/>
                    <a:pt x="1640" y="1075"/>
                  </a:cubicBezTo>
                  <a:cubicBezTo>
                    <a:pt x="1561" y="955"/>
                    <a:pt x="1441" y="901"/>
                    <a:pt x="1322" y="901"/>
                  </a:cubicBezTo>
                  <a:cubicBezTo>
                    <a:pt x="1116" y="901"/>
                    <a:pt x="914" y="1062"/>
                    <a:pt x="935" y="1321"/>
                  </a:cubicBezTo>
                  <a:cubicBezTo>
                    <a:pt x="951" y="1632"/>
                    <a:pt x="1295" y="1616"/>
                    <a:pt x="1344" y="1649"/>
                  </a:cubicBezTo>
                  <a:cubicBezTo>
                    <a:pt x="1377" y="1682"/>
                    <a:pt x="1344" y="1747"/>
                    <a:pt x="1344" y="1747"/>
                  </a:cubicBezTo>
                  <a:cubicBezTo>
                    <a:pt x="1295" y="1813"/>
                    <a:pt x="1230" y="1862"/>
                    <a:pt x="1164" y="1895"/>
                  </a:cubicBezTo>
                  <a:cubicBezTo>
                    <a:pt x="1148" y="1895"/>
                    <a:pt x="1131" y="1911"/>
                    <a:pt x="1099" y="1911"/>
                  </a:cubicBezTo>
                  <a:cubicBezTo>
                    <a:pt x="1065" y="1915"/>
                    <a:pt x="1032" y="1917"/>
                    <a:pt x="999" y="1917"/>
                  </a:cubicBezTo>
                  <a:cubicBezTo>
                    <a:pt x="473" y="1917"/>
                    <a:pt x="73" y="1436"/>
                    <a:pt x="181" y="911"/>
                  </a:cubicBezTo>
                  <a:cubicBezTo>
                    <a:pt x="252" y="439"/>
                    <a:pt x="748" y="115"/>
                    <a:pt x="1265" y="115"/>
                  </a:cubicBezTo>
                  <a:cubicBezTo>
                    <a:pt x="1574" y="115"/>
                    <a:pt x="1892" y="231"/>
                    <a:pt x="2131" y="501"/>
                  </a:cubicBezTo>
                  <a:cubicBezTo>
                    <a:pt x="2443" y="911"/>
                    <a:pt x="2590" y="1436"/>
                    <a:pt x="2541" y="1944"/>
                  </a:cubicBezTo>
                  <a:cubicBezTo>
                    <a:pt x="2525" y="2452"/>
                    <a:pt x="2410" y="2960"/>
                    <a:pt x="2230" y="3435"/>
                  </a:cubicBezTo>
                  <a:cubicBezTo>
                    <a:pt x="1410" y="5468"/>
                    <a:pt x="541" y="7500"/>
                    <a:pt x="1148" y="8976"/>
                  </a:cubicBezTo>
                  <a:cubicBezTo>
                    <a:pt x="1426" y="9730"/>
                    <a:pt x="1967" y="10352"/>
                    <a:pt x="2672" y="10746"/>
                  </a:cubicBezTo>
                  <a:cubicBezTo>
                    <a:pt x="2000" y="10336"/>
                    <a:pt x="1492" y="9697"/>
                    <a:pt x="1230" y="8943"/>
                  </a:cubicBezTo>
                  <a:cubicBezTo>
                    <a:pt x="689" y="7500"/>
                    <a:pt x="1558" y="5550"/>
                    <a:pt x="2410" y="3501"/>
                  </a:cubicBezTo>
                  <a:cubicBezTo>
                    <a:pt x="2590" y="3009"/>
                    <a:pt x="2689" y="2485"/>
                    <a:pt x="2721" y="1960"/>
                  </a:cubicBezTo>
                  <a:cubicBezTo>
                    <a:pt x="2754" y="1403"/>
                    <a:pt x="2574" y="846"/>
                    <a:pt x="2246" y="419"/>
                  </a:cubicBezTo>
                  <a:cubicBezTo>
                    <a:pt x="1976" y="125"/>
                    <a:pt x="1629" y="1"/>
                    <a:pt x="12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4" name="Google Shape;4264;p6"/>
            <p:cNvSpPr/>
            <p:nvPr/>
          </p:nvSpPr>
          <p:spPr>
            <a:xfrm>
              <a:off x="721652" y="-41654"/>
              <a:ext cx="123631" cy="122554"/>
            </a:xfrm>
            <a:custGeom>
              <a:avLst/>
              <a:gdLst/>
              <a:ahLst/>
              <a:cxnLst/>
              <a:rect l="l" t="t" r="r" b="b"/>
              <a:pathLst>
                <a:path w="3788" h="3755" extrusionOk="0">
                  <a:moveTo>
                    <a:pt x="525" y="1"/>
                  </a:moveTo>
                  <a:lnTo>
                    <a:pt x="525" y="1"/>
                  </a:lnTo>
                  <a:cubicBezTo>
                    <a:pt x="525" y="1"/>
                    <a:pt x="279" y="83"/>
                    <a:pt x="148" y="673"/>
                  </a:cubicBezTo>
                  <a:cubicBezTo>
                    <a:pt x="1" y="1279"/>
                    <a:pt x="279" y="1493"/>
                    <a:pt x="1050" y="1870"/>
                  </a:cubicBezTo>
                  <a:cubicBezTo>
                    <a:pt x="1837" y="2230"/>
                    <a:pt x="1869" y="3509"/>
                    <a:pt x="1869" y="3509"/>
                  </a:cubicBezTo>
                  <a:lnTo>
                    <a:pt x="1902" y="3755"/>
                  </a:lnTo>
                  <a:lnTo>
                    <a:pt x="1919" y="3509"/>
                  </a:lnTo>
                  <a:cubicBezTo>
                    <a:pt x="1919" y="3509"/>
                    <a:pt x="1951" y="2230"/>
                    <a:pt x="2738" y="1870"/>
                  </a:cubicBezTo>
                  <a:cubicBezTo>
                    <a:pt x="3525" y="1509"/>
                    <a:pt x="3787" y="1279"/>
                    <a:pt x="3656" y="673"/>
                  </a:cubicBezTo>
                  <a:cubicBezTo>
                    <a:pt x="3509" y="83"/>
                    <a:pt x="3279" y="1"/>
                    <a:pt x="3279" y="1"/>
                  </a:cubicBezTo>
                  <a:lnTo>
                    <a:pt x="3279" y="1"/>
                  </a:lnTo>
                  <a:cubicBezTo>
                    <a:pt x="3279" y="1"/>
                    <a:pt x="3293" y="268"/>
                    <a:pt x="3112" y="268"/>
                  </a:cubicBezTo>
                  <a:cubicBezTo>
                    <a:pt x="3098" y="268"/>
                    <a:pt x="3083" y="267"/>
                    <a:pt x="3066" y="263"/>
                  </a:cubicBezTo>
                  <a:cubicBezTo>
                    <a:pt x="2958" y="240"/>
                    <a:pt x="2813" y="181"/>
                    <a:pt x="2679" y="181"/>
                  </a:cubicBezTo>
                  <a:cubicBezTo>
                    <a:pt x="2528" y="181"/>
                    <a:pt x="2389" y="256"/>
                    <a:pt x="2328" y="542"/>
                  </a:cubicBezTo>
                  <a:cubicBezTo>
                    <a:pt x="2202" y="1077"/>
                    <a:pt x="2152" y="1643"/>
                    <a:pt x="1945" y="1643"/>
                  </a:cubicBezTo>
                  <a:cubicBezTo>
                    <a:pt x="1936" y="1643"/>
                    <a:pt x="1928" y="1642"/>
                    <a:pt x="1919" y="1640"/>
                  </a:cubicBezTo>
                  <a:lnTo>
                    <a:pt x="1869" y="1640"/>
                  </a:lnTo>
                  <a:cubicBezTo>
                    <a:pt x="1860" y="1642"/>
                    <a:pt x="1852" y="1643"/>
                    <a:pt x="1843" y="1643"/>
                  </a:cubicBezTo>
                  <a:cubicBezTo>
                    <a:pt x="1636" y="1643"/>
                    <a:pt x="1586" y="1077"/>
                    <a:pt x="1460" y="542"/>
                  </a:cubicBezTo>
                  <a:cubicBezTo>
                    <a:pt x="1390" y="256"/>
                    <a:pt x="1252" y="181"/>
                    <a:pt x="1103" y="181"/>
                  </a:cubicBezTo>
                  <a:cubicBezTo>
                    <a:pt x="971" y="181"/>
                    <a:pt x="830" y="240"/>
                    <a:pt x="722" y="263"/>
                  </a:cubicBezTo>
                  <a:cubicBezTo>
                    <a:pt x="701" y="269"/>
                    <a:pt x="682" y="272"/>
                    <a:pt x="666" y="272"/>
                  </a:cubicBezTo>
                  <a:cubicBezTo>
                    <a:pt x="498" y="272"/>
                    <a:pt x="525" y="1"/>
                    <a:pt x="5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5" name="Google Shape;4265;p6"/>
            <p:cNvSpPr/>
            <p:nvPr/>
          </p:nvSpPr>
          <p:spPr>
            <a:xfrm>
              <a:off x="692246" y="-157191"/>
              <a:ext cx="90961" cy="266453"/>
            </a:xfrm>
            <a:custGeom>
              <a:avLst/>
              <a:gdLst/>
              <a:ahLst/>
              <a:cxnLst/>
              <a:rect l="l" t="t" r="r" b="b"/>
              <a:pathLst>
                <a:path w="2787" h="8164" extrusionOk="0">
                  <a:moveTo>
                    <a:pt x="2082" y="0"/>
                  </a:moveTo>
                  <a:lnTo>
                    <a:pt x="2082" y="0"/>
                  </a:lnTo>
                  <a:cubicBezTo>
                    <a:pt x="2377" y="984"/>
                    <a:pt x="1312" y="1230"/>
                    <a:pt x="689" y="2377"/>
                  </a:cubicBezTo>
                  <a:cubicBezTo>
                    <a:pt x="590" y="2541"/>
                    <a:pt x="508" y="2738"/>
                    <a:pt x="443" y="2934"/>
                  </a:cubicBezTo>
                  <a:cubicBezTo>
                    <a:pt x="0" y="4295"/>
                    <a:pt x="263" y="5246"/>
                    <a:pt x="1574" y="6147"/>
                  </a:cubicBezTo>
                  <a:cubicBezTo>
                    <a:pt x="2705" y="6950"/>
                    <a:pt x="2770" y="8016"/>
                    <a:pt x="2770" y="8163"/>
                  </a:cubicBezTo>
                  <a:cubicBezTo>
                    <a:pt x="2787" y="7672"/>
                    <a:pt x="2623" y="7180"/>
                    <a:pt x="2328" y="6770"/>
                  </a:cubicBezTo>
                  <a:cubicBezTo>
                    <a:pt x="2033" y="6344"/>
                    <a:pt x="1623" y="6082"/>
                    <a:pt x="1049" y="5590"/>
                  </a:cubicBezTo>
                  <a:cubicBezTo>
                    <a:pt x="869" y="5426"/>
                    <a:pt x="738" y="5229"/>
                    <a:pt x="656" y="5000"/>
                  </a:cubicBezTo>
                  <a:cubicBezTo>
                    <a:pt x="312" y="4164"/>
                    <a:pt x="984" y="3295"/>
                    <a:pt x="1312" y="2918"/>
                  </a:cubicBezTo>
                  <a:cubicBezTo>
                    <a:pt x="1459" y="2754"/>
                    <a:pt x="1656" y="2574"/>
                    <a:pt x="1852" y="2377"/>
                  </a:cubicBezTo>
                  <a:cubicBezTo>
                    <a:pt x="2229" y="2033"/>
                    <a:pt x="2475" y="1590"/>
                    <a:pt x="2574" y="1082"/>
                  </a:cubicBezTo>
                  <a:cubicBezTo>
                    <a:pt x="2721" y="197"/>
                    <a:pt x="2082" y="0"/>
                    <a:pt x="208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One column text">
  <p:cSld name="ONE_COLUMN_TEXT">
    <p:spTree>
      <p:nvGrpSpPr>
        <p:cNvPr id="1" name="Shape 4266"/>
        <p:cNvGrpSpPr/>
        <p:nvPr/>
      </p:nvGrpSpPr>
      <p:grpSpPr>
        <a:xfrm>
          <a:off x="0" y="0"/>
          <a:ext cx="0" cy="0"/>
          <a:chOff x="0" y="0"/>
          <a:chExt cx="0" cy="0"/>
        </a:xfrm>
      </p:grpSpPr>
      <p:grpSp>
        <p:nvGrpSpPr>
          <p:cNvPr id="4267" name="Google Shape;4267;p7"/>
          <p:cNvGrpSpPr/>
          <p:nvPr/>
        </p:nvGrpSpPr>
        <p:grpSpPr>
          <a:xfrm>
            <a:off x="-57797" y="-228863"/>
            <a:ext cx="9308541" cy="5791590"/>
            <a:chOff x="-57797" y="-228863"/>
            <a:chExt cx="9308541" cy="5791590"/>
          </a:xfrm>
        </p:grpSpPr>
        <p:sp>
          <p:nvSpPr>
            <p:cNvPr id="4268" name="Google Shape;4268;p7"/>
            <p:cNvSpPr/>
            <p:nvPr/>
          </p:nvSpPr>
          <p:spPr>
            <a:xfrm>
              <a:off x="8616761" y="2539058"/>
              <a:ext cx="33" cy="555"/>
            </a:xfrm>
            <a:custGeom>
              <a:avLst/>
              <a:gdLst/>
              <a:ahLst/>
              <a:cxnLst/>
              <a:rect l="l" t="t" r="r" b="b"/>
              <a:pathLst>
                <a:path w="1" h="17" extrusionOk="0">
                  <a:moveTo>
                    <a:pt x="1" y="0"/>
                  </a:moveTo>
                  <a:lnTo>
                    <a:pt x="1" y="17"/>
                  </a:lnTo>
                  <a:lnTo>
                    <a:pt x="1" y="17"/>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9" name="Google Shape;4269;p7"/>
            <p:cNvSpPr/>
            <p:nvPr/>
          </p:nvSpPr>
          <p:spPr>
            <a:xfrm>
              <a:off x="8570220" y="2899376"/>
              <a:ext cx="75491" cy="68963"/>
            </a:xfrm>
            <a:custGeom>
              <a:avLst/>
              <a:gdLst/>
              <a:ahLst/>
              <a:cxnLst/>
              <a:rect l="l" t="t" r="r" b="b"/>
              <a:pathLst>
                <a:path w="2313" h="2113" extrusionOk="0">
                  <a:moveTo>
                    <a:pt x="1803" y="0"/>
                  </a:moveTo>
                  <a:cubicBezTo>
                    <a:pt x="1322" y="0"/>
                    <a:pt x="1021" y="400"/>
                    <a:pt x="935" y="1090"/>
                  </a:cubicBezTo>
                  <a:cubicBezTo>
                    <a:pt x="919" y="1221"/>
                    <a:pt x="870" y="1336"/>
                    <a:pt x="821" y="1434"/>
                  </a:cubicBezTo>
                  <a:cubicBezTo>
                    <a:pt x="620" y="1760"/>
                    <a:pt x="247" y="1798"/>
                    <a:pt x="82" y="1798"/>
                  </a:cubicBezTo>
                  <a:cubicBezTo>
                    <a:pt x="32" y="1798"/>
                    <a:pt x="1" y="1795"/>
                    <a:pt x="1" y="1795"/>
                  </a:cubicBezTo>
                  <a:lnTo>
                    <a:pt x="1" y="1795"/>
                  </a:lnTo>
                  <a:cubicBezTo>
                    <a:pt x="121" y="1860"/>
                    <a:pt x="695" y="2113"/>
                    <a:pt x="1231" y="2113"/>
                  </a:cubicBezTo>
                  <a:cubicBezTo>
                    <a:pt x="1502" y="2113"/>
                    <a:pt x="1764" y="2048"/>
                    <a:pt x="1952" y="1860"/>
                  </a:cubicBezTo>
                  <a:cubicBezTo>
                    <a:pt x="2066" y="1746"/>
                    <a:pt x="2148" y="1598"/>
                    <a:pt x="2197" y="1434"/>
                  </a:cubicBezTo>
                  <a:cubicBezTo>
                    <a:pt x="2312" y="992"/>
                    <a:pt x="2066" y="565"/>
                    <a:pt x="1952" y="385"/>
                  </a:cubicBezTo>
                  <a:cubicBezTo>
                    <a:pt x="1870" y="270"/>
                    <a:pt x="1886" y="106"/>
                    <a:pt x="2017" y="24"/>
                  </a:cubicBezTo>
                  <a:cubicBezTo>
                    <a:pt x="1942" y="8"/>
                    <a:pt x="1871" y="0"/>
                    <a:pt x="180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0" name="Google Shape;4270;p7"/>
            <p:cNvSpPr/>
            <p:nvPr/>
          </p:nvSpPr>
          <p:spPr>
            <a:xfrm>
              <a:off x="8438104" y="2854010"/>
              <a:ext cx="96868" cy="63741"/>
            </a:xfrm>
            <a:custGeom>
              <a:avLst/>
              <a:gdLst/>
              <a:ahLst/>
              <a:cxnLst/>
              <a:rect l="l" t="t" r="r" b="b"/>
              <a:pathLst>
                <a:path w="2968" h="1953" extrusionOk="0">
                  <a:moveTo>
                    <a:pt x="2040" y="1"/>
                  </a:moveTo>
                  <a:cubicBezTo>
                    <a:pt x="332" y="1"/>
                    <a:pt x="295" y="1082"/>
                    <a:pt x="295" y="1365"/>
                  </a:cubicBezTo>
                  <a:cubicBezTo>
                    <a:pt x="295" y="1562"/>
                    <a:pt x="181" y="1726"/>
                    <a:pt x="0" y="1791"/>
                  </a:cubicBezTo>
                  <a:cubicBezTo>
                    <a:pt x="271" y="1904"/>
                    <a:pt x="509" y="1952"/>
                    <a:pt x="716" y="1952"/>
                  </a:cubicBezTo>
                  <a:cubicBezTo>
                    <a:pt x="1476" y="1952"/>
                    <a:pt x="1843" y="1306"/>
                    <a:pt x="2049" y="792"/>
                  </a:cubicBezTo>
                  <a:cubicBezTo>
                    <a:pt x="2213" y="415"/>
                    <a:pt x="2557" y="136"/>
                    <a:pt x="2967" y="87"/>
                  </a:cubicBezTo>
                  <a:cubicBezTo>
                    <a:pt x="2613" y="27"/>
                    <a:pt x="2306" y="1"/>
                    <a:pt x="204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1" name="Google Shape;4271;p7"/>
            <p:cNvSpPr/>
            <p:nvPr/>
          </p:nvSpPr>
          <p:spPr>
            <a:xfrm>
              <a:off x="8400636" y="2853129"/>
              <a:ext cx="47651" cy="37272"/>
            </a:xfrm>
            <a:custGeom>
              <a:avLst/>
              <a:gdLst/>
              <a:ahLst/>
              <a:cxnLst/>
              <a:rect l="l" t="t" r="r" b="b"/>
              <a:pathLst>
                <a:path w="1460" h="1142" extrusionOk="0">
                  <a:moveTo>
                    <a:pt x="485" y="1"/>
                  </a:moveTo>
                  <a:cubicBezTo>
                    <a:pt x="438" y="1"/>
                    <a:pt x="391" y="11"/>
                    <a:pt x="345" y="32"/>
                  </a:cubicBezTo>
                  <a:cubicBezTo>
                    <a:pt x="99" y="147"/>
                    <a:pt x="1" y="425"/>
                    <a:pt x="99" y="671"/>
                  </a:cubicBezTo>
                  <a:cubicBezTo>
                    <a:pt x="198" y="868"/>
                    <a:pt x="362" y="1032"/>
                    <a:pt x="575" y="1097"/>
                  </a:cubicBezTo>
                  <a:cubicBezTo>
                    <a:pt x="659" y="1127"/>
                    <a:pt x="743" y="1142"/>
                    <a:pt x="825" y="1142"/>
                  </a:cubicBezTo>
                  <a:cubicBezTo>
                    <a:pt x="968" y="1142"/>
                    <a:pt x="1106" y="1098"/>
                    <a:pt x="1230" y="1015"/>
                  </a:cubicBezTo>
                  <a:cubicBezTo>
                    <a:pt x="1378" y="884"/>
                    <a:pt x="1460" y="704"/>
                    <a:pt x="1443" y="507"/>
                  </a:cubicBezTo>
                  <a:lnTo>
                    <a:pt x="1443" y="507"/>
                  </a:lnTo>
                  <a:cubicBezTo>
                    <a:pt x="1443" y="507"/>
                    <a:pt x="1124" y="902"/>
                    <a:pt x="764" y="902"/>
                  </a:cubicBezTo>
                  <a:cubicBezTo>
                    <a:pt x="750" y="902"/>
                    <a:pt x="736" y="902"/>
                    <a:pt x="722" y="901"/>
                  </a:cubicBezTo>
                  <a:cubicBezTo>
                    <a:pt x="148" y="851"/>
                    <a:pt x="66" y="261"/>
                    <a:pt x="345" y="114"/>
                  </a:cubicBezTo>
                  <a:cubicBezTo>
                    <a:pt x="385" y="87"/>
                    <a:pt x="429" y="75"/>
                    <a:pt x="472" y="75"/>
                  </a:cubicBezTo>
                  <a:cubicBezTo>
                    <a:pt x="587" y="75"/>
                    <a:pt x="698" y="163"/>
                    <a:pt x="722" y="294"/>
                  </a:cubicBezTo>
                  <a:cubicBezTo>
                    <a:pt x="733" y="393"/>
                    <a:pt x="648" y="456"/>
                    <a:pt x="595" y="456"/>
                  </a:cubicBezTo>
                  <a:cubicBezTo>
                    <a:pt x="570" y="456"/>
                    <a:pt x="553" y="441"/>
                    <a:pt x="558" y="409"/>
                  </a:cubicBezTo>
                  <a:cubicBezTo>
                    <a:pt x="583" y="335"/>
                    <a:pt x="552" y="270"/>
                    <a:pt x="480" y="270"/>
                  </a:cubicBezTo>
                  <a:cubicBezTo>
                    <a:pt x="456" y="270"/>
                    <a:pt x="427" y="278"/>
                    <a:pt x="394" y="294"/>
                  </a:cubicBezTo>
                  <a:cubicBezTo>
                    <a:pt x="280" y="360"/>
                    <a:pt x="394" y="540"/>
                    <a:pt x="394" y="540"/>
                  </a:cubicBezTo>
                  <a:cubicBezTo>
                    <a:pt x="446" y="578"/>
                    <a:pt x="504" y="595"/>
                    <a:pt x="559" y="595"/>
                  </a:cubicBezTo>
                  <a:cubicBezTo>
                    <a:pt x="696" y="595"/>
                    <a:pt x="820" y="490"/>
                    <a:pt x="820" y="327"/>
                  </a:cubicBezTo>
                  <a:cubicBezTo>
                    <a:pt x="820" y="133"/>
                    <a:pt x="658" y="1"/>
                    <a:pt x="48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2" name="Google Shape;4272;p7"/>
            <p:cNvSpPr/>
            <p:nvPr/>
          </p:nvSpPr>
          <p:spPr>
            <a:xfrm>
              <a:off x="9169412" y="2900159"/>
              <a:ext cx="39622" cy="110249"/>
            </a:xfrm>
            <a:custGeom>
              <a:avLst/>
              <a:gdLst/>
              <a:ahLst/>
              <a:cxnLst/>
              <a:rect l="l" t="t" r="r" b="b"/>
              <a:pathLst>
                <a:path w="1214" h="3378" extrusionOk="0">
                  <a:moveTo>
                    <a:pt x="607" y="0"/>
                  </a:moveTo>
                  <a:lnTo>
                    <a:pt x="558" y="328"/>
                  </a:lnTo>
                  <a:cubicBezTo>
                    <a:pt x="525" y="607"/>
                    <a:pt x="443" y="869"/>
                    <a:pt x="295" y="1099"/>
                  </a:cubicBezTo>
                  <a:cubicBezTo>
                    <a:pt x="213" y="1197"/>
                    <a:pt x="148" y="1295"/>
                    <a:pt x="99" y="1410"/>
                  </a:cubicBezTo>
                  <a:cubicBezTo>
                    <a:pt x="0" y="1656"/>
                    <a:pt x="33" y="1951"/>
                    <a:pt x="230" y="2164"/>
                  </a:cubicBezTo>
                  <a:cubicBezTo>
                    <a:pt x="410" y="2426"/>
                    <a:pt x="525" y="2738"/>
                    <a:pt x="574" y="3049"/>
                  </a:cubicBezTo>
                  <a:cubicBezTo>
                    <a:pt x="590" y="3131"/>
                    <a:pt x="590" y="3377"/>
                    <a:pt x="607" y="3377"/>
                  </a:cubicBezTo>
                  <a:cubicBezTo>
                    <a:pt x="607" y="3377"/>
                    <a:pt x="623" y="3131"/>
                    <a:pt x="639" y="3049"/>
                  </a:cubicBezTo>
                  <a:cubicBezTo>
                    <a:pt x="672" y="2738"/>
                    <a:pt x="787" y="2426"/>
                    <a:pt x="984" y="2164"/>
                  </a:cubicBezTo>
                  <a:cubicBezTo>
                    <a:pt x="1164" y="1951"/>
                    <a:pt x="1213" y="1656"/>
                    <a:pt x="1098" y="1410"/>
                  </a:cubicBezTo>
                  <a:cubicBezTo>
                    <a:pt x="1049" y="1295"/>
                    <a:pt x="984" y="1197"/>
                    <a:pt x="918" y="1099"/>
                  </a:cubicBezTo>
                  <a:cubicBezTo>
                    <a:pt x="771" y="869"/>
                    <a:pt x="672" y="607"/>
                    <a:pt x="639" y="328"/>
                  </a:cubicBezTo>
                  <a:lnTo>
                    <a:pt x="607"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3" name="Google Shape;4273;p7"/>
            <p:cNvSpPr/>
            <p:nvPr/>
          </p:nvSpPr>
          <p:spPr>
            <a:xfrm>
              <a:off x="8999599" y="2561121"/>
              <a:ext cx="79962" cy="178592"/>
            </a:xfrm>
            <a:custGeom>
              <a:avLst/>
              <a:gdLst/>
              <a:ahLst/>
              <a:cxnLst/>
              <a:rect l="l" t="t" r="r" b="b"/>
              <a:pathLst>
                <a:path w="2450" h="5472" extrusionOk="0">
                  <a:moveTo>
                    <a:pt x="1007" y="1"/>
                  </a:moveTo>
                  <a:cubicBezTo>
                    <a:pt x="659" y="1"/>
                    <a:pt x="0" y="565"/>
                    <a:pt x="302" y="2439"/>
                  </a:cubicBezTo>
                  <a:cubicBezTo>
                    <a:pt x="614" y="4471"/>
                    <a:pt x="2187" y="5422"/>
                    <a:pt x="2449" y="5471"/>
                  </a:cubicBezTo>
                  <a:cubicBezTo>
                    <a:pt x="2449" y="5471"/>
                    <a:pt x="925" y="4488"/>
                    <a:pt x="794" y="2816"/>
                  </a:cubicBezTo>
                  <a:cubicBezTo>
                    <a:pt x="663" y="1144"/>
                    <a:pt x="1171" y="1095"/>
                    <a:pt x="1335" y="734"/>
                  </a:cubicBezTo>
                  <a:cubicBezTo>
                    <a:pt x="1482" y="373"/>
                    <a:pt x="1417" y="111"/>
                    <a:pt x="1089" y="13"/>
                  </a:cubicBezTo>
                  <a:cubicBezTo>
                    <a:pt x="1065" y="5"/>
                    <a:pt x="1037" y="1"/>
                    <a:pt x="100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4" name="Google Shape;4274;p7"/>
            <p:cNvSpPr/>
            <p:nvPr/>
          </p:nvSpPr>
          <p:spPr>
            <a:xfrm>
              <a:off x="8965036" y="2512458"/>
              <a:ext cx="171771" cy="232053"/>
            </a:xfrm>
            <a:custGeom>
              <a:avLst/>
              <a:gdLst/>
              <a:ahLst/>
              <a:cxnLst/>
              <a:rect l="l" t="t" r="r" b="b"/>
              <a:pathLst>
                <a:path w="5263" h="7110" extrusionOk="0">
                  <a:moveTo>
                    <a:pt x="3582" y="0"/>
                  </a:moveTo>
                  <a:cubicBezTo>
                    <a:pt x="3371" y="0"/>
                    <a:pt x="3173" y="27"/>
                    <a:pt x="3000" y="61"/>
                  </a:cubicBezTo>
                  <a:cubicBezTo>
                    <a:pt x="2574" y="127"/>
                    <a:pt x="2164" y="291"/>
                    <a:pt x="1804" y="553"/>
                  </a:cubicBezTo>
                  <a:cubicBezTo>
                    <a:pt x="1" y="1930"/>
                    <a:pt x="312" y="4290"/>
                    <a:pt x="853" y="5438"/>
                  </a:cubicBezTo>
                  <a:cubicBezTo>
                    <a:pt x="1148" y="6110"/>
                    <a:pt x="1640" y="6683"/>
                    <a:pt x="2263" y="7110"/>
                  </a:cubicBezTo>
                  <a:cubicBezTo>
                    <a:pt x="1673" y="6667"/>
                    <a:pt x="1214" y="6077"/>
                    <a:pt x="935" y="5405"/>
                  </a:cubicBezTo>
                  <a:cubicBezTo>
                    <a:pt x="443" y="4241"/>
                    <a:pt x="197" y="1979"/>
                    <a:pt x="1902" y="684"/>
                  </a:cubicBezTo>
                  <a:cubicBezTo>
                    <a:pt x="2337" y="376"/>
                    <a:pt x="2898" y="183"/>
                    <a:pt x="3411" y="183"/>
                  </a:cubicBezTo>
                  <a:cubicBezTo>
                    <a:pt x="3827" y="183"/>
                    <a:pt x="4212" y="309"/>
                    <a:pt x="4476" y="602"/>
                  </a:cubicBezTo>
                  <a:cubicBezTo>
                    <a:pt x="5121" y="1232"/>
                    <a:pt x="4654" y="2291"/>
                    <a:pt x="3950" y="2291"/>
                  </a:cubicBezTo>
                  <a:cubicBezTo>
                    <a:pt x="3940" y="2291"/>
                    <a:pt x="3929" y="2291"/>
                    <a:pt x="3918" y="2291"/>
                  </a:cubicBezTo>
                  <a:cubicBezTo>
                    <a:pt x="3890" y="2294"/>
                    <a:pt x="3862" y="2296"/>
                    <a:pt x="3833" y="2296"/>
                  </a:cubicBezTo>
                  <a:cubicBezTo>
                    <a:pt x="3581" y="2296"/>
                    <a:pt x="3330" y="2167"/>
                    <a:pt x="3197" y="1946"/>
                  </a:cubicBezTo>
                  <a:cubicBezTo>
                    <a:pt x="3131" y="1832"/>
                    <a:pt x="3115" y="1700"/>
                    <a:pt x="3131" y="1586"/>
                  </a:cubicBezTo>
                  <a:cubicBezTo>
                    <a:pt x="3151" y="1329"/>
                    <a:pt x="3231" y="1251"/>
                    <a:pt x="3283" y="1251"/>
                  </a:cubicBezTo>
                  <a:cubicBezTo>
                    <a:pt x="3318" y="1251"/>
                    <a:pt x="3341" y="1284"/>
                    <a:pt x="3328" y="1323"/>
                  </a:cubicBezTo>
                  <a:cubicBezTo>
                    <a:pt x="3299" y="1555"/>
                    <a:pt x="3475" y="1761"/>
                    <a:pt x="3697" y="1761"/>
                  </a:cubicBezTo>
                  <a:cubicBezTo>
                    <a:pt x="3726" y="1761"/>
                    <a:pt x="3756" y="1757"/>
                    <a:pt x="3787" y="1750"/>
                  </a:cubicBezTo>
                  <a:cubicBezTo>
                    <a:pt x="4197" y="1700"/>
                    <a:pt x="4312" y="1160"/>
                    <a:pt x="3951" y="946"/>
                  </a:cubicBezTo>
                  <a:cubicBezTo>
                    <a:pt x="3854" y="900"/>
                    <a:pt x="3753" y="878"/>
                    <a:pt x="3656" y="878"/>
                  </a:cubicBezTo>
                  <a:cubicBezTo>
                    <a:pt x="3345" y="878"/>
                    <a:pt x="3067" y="1101"/>
                    <a:pt x="3017" y="1438"/>
                  </a:cubicBezTo>
                  <a:cubicBezTo>
                    <a:pt x="2951" y="1766"/>
                    <a:pt x="3115" y="2094"/>
                    <a:pt x="3410" y="2258"/>
                  </a:cubicBezTo>
                  <a:lnTo>
                    <a:pt x="3427" y="2274"/>
                  </a:lnTo>
                  <a:lnTo>
                    <a:pt x="3443" y="2274"/>
                  </a:lnTo>
                  <a:cubicBezTo>
                    <a:pt x="3541" y="2323"/>
                    <a:pt x="3640" y="2356"/>
                    <a:pt x="3754" y="2389"/>
                  </a:cubicBezTo>
                  <a:cubicBezTo>
                    <a:pt x="3850" y="2411"/>
                    <a:pt x="3945" y="2421"/>
                    <a:pt x="4037" y="2421"/>
                  </a:cubicBezTo>
                  <a:cubicBezTo>
                    <a:pt x="4643" y="2421"/>
                    <a:pt x="5158" y="1983"/>
                    <a:pt x="5230" y="1471"/>
                  </a:cubicBezTo>
                  <a:cubicBezTo>
                    <a:pt x="5262" y="1061"/>
                    <a:pt x="5098" y="651"/>
                    <a:pt x="4787" y="389"/>
                  </a:cubicBezTo>
                  <a:cubicBezTo>
                    <a:pt x="4404" y="91"/>
                    <a:pt x="3972" y="0"/>
                    <a:pt x="358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5" name="Google Shape;4275;p7"/>
            <p:cNvSpPr/>
            <p:nvPr/>
          </p:nvSpPr>
          <p:spPr>
            <a:xfrm>
              <a:off x="9145326" y="2358246"/>
              <a:ext cx="87762" cy="145008"/>
            </a:xfrm>
            <a:custGeom>
              <a:avLst/>
              <a:gdLst/>
              <a:ahLst/>
              <a:cxnLst/>
              <a:rect l="l" t="t" r="r" b="b"/>
              <a:pathLst>
                <a:path w="2689" h="4443" extrusionOk="0">
                  <a:moveTo>
                    <a:pt x="1345" y="0"/>
                  </a:moveTo>
                  <a:cubicBezTo>
                    <a:pt x="1263" y="164"/>
                    <a:pt x="1148" y="312"/>
                    <a:pt x="1017" y="443"/>
                  </a:cubicBezTo>
                  <a:cubicBezTo>
                    <a:pt x="574" y="852"/>
                    <a:pt x="1" y="1721"/>
                    <a:pt x="738" y="2918"/>
                  </a:cubicBezTo>
                  <a:cubicBezTo>
                    <a:pt x="1017" y="3393"/>
                    <a:pt x="1230" y="3901"/>
                    <a:pt x="1345" y="4442"/>
                  </a:cubicBezTo>
                  <a:cubicBezTo>
                    <a:pt x="1459" y="3901"/>
                    <a:pt x="1673" y="3393"/>
                    <a:pt x="1968" y="2918"/>
                  </a:cubicBezTo>
                  <a:cubicBezTo>
                    <a:pt x="2689" y="1721"/>
                    <a:pt x="2115" y="869"/>
                    <a:pt x="1673" y="443"/>
                  </a:cubicBezTo>
                  <a:cubicBezTo>
                    <a:pt x="1541" y="312"/>
                    <a:pt x="1443" y="164"/>
                    <a:pt x="13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6" name="Google Shape;4276;p7"/>
            <p:cNvSpPr/>
            <p:nvPr/>
          </p:nvSpPr>
          <p:spPr>
            <a:xfrm>
              <a:off x="8928123" y="2332561"/>
              <a:ext cx="169617" cy="268052"/>
            </a:xfrm>
            <a:custGeom>
              <a:avLst/>
              <a:gdLst/>
              <a:ahLst/>
              <a:cxnLst/>
              <a:rect l="l" t="t" r="r" b="b"/>
              <a:pathLst>
                <a:path w="5197" h="8213" extrusionOk="0">
                  <a:moveTo>
                    <a:pt x="4115" y="0"/>
                  </a:moveTo>
                  <a:cubicBezTo>
                    <a:pt x="4115" y="1"/>
                    <a:pt x="4180" y="623"/>
                    <a:pt x="3787" y="836"/>
                  </a:cubicBezTo>
                  <a:cubicBezTo>
                    <a:pt x="3394" y="1066"/>
                    <a:pt x="2836" y="1541"/>
                    <a:pt x="3427" y="2066"/>
                  </a:cubicBezTo>
                  <a:cubicBezTo>
                    <a:pt x="4033" y="2574"/>
                    <a:pt x="4197" y="3344"/>
                    <a:pt x="3672" y="4082"/>
                  </a:cubicBezTo>
                  <a:cubicBezTo>
                    <a:pt x="3672" y="4082"/>
                    <a:pt x="3984" y="2967"/>
                    <a:pt x="3246" y="2492"/>
                  </a:cubicBezTo>
                  <a:cubicBezTo>
                    <a:pt x="3037" y="2352"/>
                    <a:pt x="2871" y="2315"/>
                    <a:pt x="2755" y="2315"/>
                  </a:cubicBezTo>
                  <a:cubicBezTo>
                    <a:pt x="2626" y="2315"/>
                    <a:pt x="2558" y="2361"/>
                    <a:pt x="2558" y="2361"/>
                  </a:cubicBezTo>
                  <a:cubicBezTo>
                    <a:pt x="2623" y="2492"/>
                    <a:pt x="2656" y="2639"/>
                    <a:pt x="2673" y="2787"/>
                  </a:cubicBezTo>
                  <a:cubicBezTo>
                    <a:pt x="2689" y="3000"/>
                    <a:pt x="2197" y="3361"/>
                    <a:pt x="2558" y="3754"/>
                  </a:cubicBezTo>
                  <a:cubicBezTo>
                    <a:pt x="2902" y="4147"/>
                    <a:pt x="3131" y="4934"/>
                    <a:pt x="1935" y="5803"/>
                  </a:cubicBezTo>
                  <a:cubicBezTo>
                    <a:pt x="1935" y="5803"/>
                    <a:pt x="2558" y="4442"/>
                    <a:pt x="2197" y="3738"/>
                  </a:cubicBezTo>
                  <a:cubicBezTo>
                    <a:pt x="1837" y="3033"/>
                    <a:pt x="1378" y="3147"/>
                    <a:pt x="968" y="2574"/>
                  </a:cubicBezTo>
                  <a:cubicBezTo>
                    <a:pt x="968" y="2574"/>
                    <a:pt x="1" y="3082"/>
                    <a:pt x="738" y="4246"/>
                  </a:cubicBezTo>
                  <a:cubicBezTo>
                    <a:pt x="1607" y="5590"/>
                    <a:pt x="542" y="7278"/>
                    <a:pt x="1460" y="8212"/>
                  </a:cubicBezTo>
                  <a:cubicBezTo>
                    <a:pt x="1460" y="8212"/>
                    <a:pt x="1410" y="6852"/>
                    <a:pt x="2673" y="5623"/>
                  </a:cubicBezTo>
                  <a:cubicBezTo>
                    <a:pt x="3935" y="4393"/>
                    <a:pt x="5197" y="2869"/>
                    <a:pt x="41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7" name="Google Shape;4277;p7"/>
            <p:cNvSpPr/>
            <p:nvPr/>
          </p:nvSpPr>
          <p:spPr>
            <a:xfrm>
              <a:off x="9077374" y="2299401"/>
              <a:ext cx="98990" cy="147685"/>
            </a:xfrm>
            <a:custGeom>
              <a:avLst/>
              <a:gdLst/>
              <a:ahLst/>
              <a:cxnLst/>
              <a:rect l="l" t="t" r="r" b="b"/>
              <a:pathLst>
                <a:path w="3033" h="4525" extrusionOk="0">
                  <a:moveTo>
                    <a:pt x="2574" y="0"/>
                  </a:moveTo>
                  <a:cubicBezTo>
                    <a:pt x="2542" y="279"/>
                    <a:pt x="2279" y="541"/>
                    <a:pt x="1624" y="820"/>
                  </a:cubicBezTo>
                  <a:cubicBezTo>
                    <a:pt x="968" y="1115"/>
                    <a:pt x="1214" y="1934"/>
                    <a:pt x="1279" y="2131"/>
                  </a:cubicBezTo>
                  <a:cubicBezTo>
                    <a:pt x="1344" y="2307"/>
                    <a:pt x="1392" y="2656"/>
                    <a:pt x="1195" y="2656"/>
                  </a:cubicBezTo>
                  <a:cubicBezTo>
                    <a:pt x="1190" y="2656"/>
                    <a:pt x="1186" y="2656"/>
                    <a:pt x="1181" y="2655"/>
                  </a:cubicBezTo>
                  <a:cubicBezTo>
                    <a:pt x="952" y="2623"/>
                    <a:pt x="1001" y="2508"/>
                    <a:pt x="1099" y="1836"/>
                  </a:cubicBezTo>
                  <a:cubicBezTo>
                    <a:pt x="1188" y="1316"/>
                    <a:pt x="845" y="1257"/>
                    <a:pt x="685" y="1257"/>
                  </a:cubicBezTo>
                  <a:cubicBezTo>
                    <a:pt x="638" y="1257"/>
                    <a:pt x="607" y="1262"/>
                    <a:pt x="607" y="1262"/>
                  </a:cubicBezTo>
                  <a:cubicBezTo>
                    <a:pt x="739" y="1426"/>
                    <a:pt x="739" y="1672"/>
                    <a:pt x="591" y="1836"/>
                  </a:cubicBezTo>
                  <a:cubicBezTo>
                    <a:pt x="345" y="2082"/>
                    <a:pt x="50" y="2360"/>
                    <a:pt x="312" y="3114"/>
                  </a:cubicBezTo>
                  <a:cubicBezTo>
                    <a:pt x="575" y="3868"/>
                    <a:pt x="1" y="4524"/>
                    <a:pt x="1" y="4524"/>
                  </a:cubicBezTo>
                  <a:cubicBezTo>
                    <a:pt x="3033" y="2016"/>
                    <a:pt x="2574" y="1"/>
                    <a:pt x="25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8" name="Google Shape;4278;p7"/>
            <p:cNvSpPr/>
            <p:nvPr/>
          </p:nvSpPr>
          <p:spPr>
            <a:xfrm>
              <a:off x="8881060" y="2579724"/>
              <a:ext cx="117169" cy="139101"/>
            </a:xfrm>
            <a:custGeom>
              <a:avLst/>
              <a:gdLst/>
              <a:ahLst/>
              <a:cxnLst/>
              <a:rect l="l" t="t" r="r" b="b"/>
              <a:pathLst>
                <a:path w="3590" h="4262" extrusionOk="0">
                  <a:moveTo>
                    <a:pt x="1869" y="0"/>
                  </a:moveTo>
                  <a:lnTo>
                    <a:pt x="1869" y="0"/>
                  </a:lnTo>
                  <a:cubicBezTo>
                    <a:pt x="1869" y="0"/>
                    <a:pt x="2000" y="279"/>
                    <a:pt x="1656" y="525"/>
                  </a:cubicBezTo>
                  <a:cubicBezTo>
                    <a:pt x="1312" y="770"/>
                    <a:pt x="0" y="2426"/>
                    <a:pt x="3590" y="4262"/>
                  </a:cubicBezTo>
                  <a:cubicBezTo>
                    <a:pt x="3590" y="4262"/>
                    <a:pt x="2738" y="3770"/>
                    <a:pt x="2639" y="2475"/>
                  </a:cubicBezTo>
                  <a:cubicBezTo>
                    <a:pt x="2541" y="1180"/>
                    <a:pt x="2820" y="508"/>
                    <a:pt x="18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9" name="Google Shape;4279;p7"/>
            <p:cNvSpPr/>
            <p:nvPr/>
          </p:nvSpPr>
          <p:spPr>
            <a:xfrm>
              <a:off x="8738760" y="2665104"/>
              <a:ext cx="256824" cy="189330"/>
            </a:xfrm>
            <a:custGeom>
              <a:avLst/>
              <a:gdLst/>
              <a:ahLst/>
              <a:cxnLst/>
              <a:rect l="l" t="t" r="r" b="b"/>
              <a:pathLst>
                <a:path w="7869" h="5801" extrusionOk="0">
                  <a:moveTo>
                    <a:pt x="4651" y="0"/>
                  </a:moveTo>
                  <a:cubicBezTo>
                    <a:pt x="4509" y="0"/>
                    <a:pt x="4373" y="45"/>
                    <a:pt x="4246" y="138"/>
                  </a:cubicBezTo>
                  <a:cubicBezTo>
                    <a:pt x="3881" y="402"/>
                    <a:pt x="3661" y="608"/>
                    <a:pt x="3474" y="608"/>
                  </a:cubicBezTo>
                  <a:cubicBezTo>
                    <a:pt x="3418" y="608"/>
                    <a:pt x="3365" y="589"/>
                    <a:pt x="3311" y="548"/>
                  </a:cubicBezTo>
                  <a:lnTo>
                    <a:pt x="3311" y="548"/>
                  </a:lnTo>
                  <a:cubicBezTo>
                    <a:pt x="3311" y="548"/>
                    <a:pt x="3000" y="1187"/>
                    <a:pt x="3688" y="1384"/>
                  </a:cubicBezTo>
                  <a:cubicBezTo>
                    <a:pt x="4360" y="1597"/>
                    <a:pt x="4836" y="1728"/>
                    <a:pt x="4737" y="2105"/>
                  </a:cubicBezTo>
                  <a:cubicBezTo>
                    <a:pt x="4639" y="2482"/>
                    <a:pt x="3688" y="2547"/>
                    <a:pt x="2574" y="2711"/>
                  </a:cubicBezTo>
                  <a:cubicBezTo>
                    <a:pt x="1459" y="2875"/>
                    <a:pt x="574" y="3170"/>
                    <a:pt x="607" y="4137"/>
                  </a:cubicBezTo>
                  <a:cubicBezTo>
                    <a:pt x="632" y="4884"/>
                    <a:pt x="491" y="5249"/>
                    <a:pt x="245" y="5249"/>
                  </a:cubicBezTo>
                  <a:cubicBezTo>
                    <a:pt x="172" y="5249"/>
                    <a:pt x="90" y="5217"/>
                    <a:pt x="0" y="5154"/>
                  </a:cubicBezTo>
                  <a:lnTo>
                    <a:pt x="0" y="5154"/>
                  </a:lnTo>
                  <a:cubicBezTo>
                    <a:pt x="0" y="5154"/>
                    <a:pt x="250" y="5800"/>
                    <a:pt x="1203" y="5800"/>
                  </a:cubicBezTo>
                  <a:cubicBezTo>
                    <a:pt x="1395" y="5800"/>
                    <a:pt x="1616" y="5774"/>
                    <a:pt x="1869" y="5711"/>
                  </a:cubicBezTo>
                  <a:cubicBezTo>
                    <a:pt x="3377" y="5334"/>
                    <a:pt x="3557" y="4121"/>
                    <a:pt x="4196" y="3367"/>
                  </a:cubicBezTo>
                  <a:cubicBezTo>
                    <a:pt x="4836" y="2613"/>
                    <a:pt x="5475" y="1990"/>
                    <a:pt x="7868" y="1924"/>
                  </a:cubicBezTo>
                  <a:cubicBezTo>
                    <a:pt x="7868" y="1924"/>
                    <a:pt x="6409" y="1810"/>
                    <a:pt x="5852" y="957"/>
                  </a:cubicBezTo>
                  <a:cubicBezTo>
                    <a:pt x="5456" y="334"/>
                    <a:pt x="5035" y="0"/>
                    <a:pt x="465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0" name="Google Shape;4280;p7"/>
            <p:cNvSpPr/>
            <p:nvPr/>
          </p:nvSpPr>
          <p:spPr>
            <a:xfrm>
              <a:off x="8869278" y="2743271"/>
              <a:ext cx="250950" cy="205061"/>
            </a:xfrm>
            <a:custGeom>
              <a:avLst/>
              <a:gdLst/>
              <a:ahLst/>
              <a:cxnLst/>
              <a:rect l="l" t="t" r="r" b="b"/>
              <a:pathLst>
                <a:path w="7689" h="6283" extrusionOk="0">
                  <a:moveTo>
                    <a:pt x="3400" y="1"/>
                  </a:moveTo>
                  <a:cubicBezTo>
                    <a:pt x="3344" y="1"/>
                    <a:pt x="3287" y="2"/>
                    <a:pt x="3230" y="5"/>
                  </a:cubicBezTo>
                  <a:cubicBezTo>
                    <a:pt x="2656" y="5"/>
                    <a:pt x="2115" y="169"/>
                    <a:pt x="1607" y="464"/>
                  </a:cubicBezTo>
                  <a:cubicBezTo>
                    <a:pt x="1443" y="546"/>
                    <a:pt x="1279" y="677"/>
                    <a:pt x="1132" y="808"/>
                  </a:cubicBezTo>
                  <a:cubicBezTo>
                    <a:pt x="1" y="1808"/>
                    <a:pt x="361" y="3873"/>
                    <a:pt x="1705" y="4201"/>
                  </a:cubicBezTo>
                  <a:cubicBezTo>
                    <a:pt x="1847" y="4239"/>
                    <a:pt x="1990" y="4258"/>
                    <a:pt x="2132" y="4258"/>
                  </a:cubicBezTo>
                  <a:cubicBezTo>
                    <a:pt x="2597" y="4258"/>
                    <a:pt x="3043" y="4057"/>
                    <a:pt x="3345" y="3693"/>
                  </a:cubicBezTo>
                  <a:cubicBezTo>
                    <a:pt x="3656" y="3234"/>
                    <a:pt x="3656" y="2644"/>
                    <a:pt x="3345" y="2201"/>
                  </a:cubicBezTo>
                  <a:cubicBezTo>
                    <a:pt x="3133" y="1916"/>
                    <a:pt x="2806" y="1760"/>
                    <a:pt x="2468" y="1760"/>
                  </a:cubicBezTo>
                  <a:cubicBezTo>
                    <a:pt x="2282" y="1760"/>
                    <a:pt x="2093" y="1807"/>
                    <a:pt x="1918" y="1906"/>
                  </a:cubicBezTo>
                  <a:cubicBezTo>
                    <a:pt x="1640" y="2070"/>
                    <a:pt x="1509" y="2398"/>
                    <a:pt x="1607" y="2709"/>
                  </a:cubicBezTo>
                  <a:cubicBezTo>
                    <a:pt x="1640" y="2808"/>
                    <a:pt x="1689" y="2890"/>
                    <a:pt x="1755" y="2955"/>
                  </a:cubicBezTo>
                  <a:cubicBezTo>
                    <a:pt x="1857" y="3058"/>
                    <a:pt x="1997" y="3100"/>
                    <a:pt x="2136" y="3100"/>
                  </a:cubicBezTo>
                  <a:cubicBezTo>
                    <a:pt x="2376" y="3100"/>
                    <a:pt x="2615" y="2974"/>
                    <a:pt x="2656" y="2808"/>
                  </a:cubicBezTo>
                  <a:cubicBezTo>
                    <a:pt x="2715" y="2542"/>
                    <a:pt x="2509" y="2290"/>
                    <a:pt x="2252" y="2290"/>
                  </a:cubicBezTo>
                  <a:cubicBezTo>
                    <a:pt x="2223" y="2290"/>
                    <a:pt x="2194" y="2293"/>
                    <a:pt x="2164" y="2300"/>
                  </a:cubicBezTo>
                  <a:cubicBezTo>
                    <a:pt x="1902" y="2365"/>
                    <a:pt x="1935" y="2513"/>
                    <a:pt x="1837" y="2529"/>
                  </a:cubicBezTo>
                  <a:cubicBezTo>
                    <a:pt x="1738" y="2529"/>
                    <a:pt x="1738" y="2382"/>
                    <a:pt x="1738" y="2382"/>
                  </a:cubicBezTo>
                  <a:cubicBezTo>
                    <a:pt x="1738" y="2185"/>
                    <a:pt x="1853" y="2005"/>
                    <a:pt x="2033" y="1923"/>
                  </a:cubicBezTo>
                  <a:cubicBezTo>
                    <a:pt x="2169" y="1855"/>
                    <a:pt x="2317" y="1822"/>
                    <a:pt x="2464" y="1822"/>
                  </a:cubicBezTo>
                  <a:cubicBezTo>
                    <a:pt x="2778" y="1822"/>
                    <a:pt x="3089" y="1971"/>
                    <a:pt x="3279" y="2250"/>
                  </a:cubicBezTo>
                  <a:cubicBezTo>
                    <a:pt x="3541" y="2677"/>
                    <a:pt x="3541" y="3201"/>
                    <a:pt x="3246" y="3611"/>
                  </a:cubicBezTo>
                  <a:cubicBezTo>
                    <a:pt x="3017" y="3929"/>
                    <a:pt x="2581" y="4119"/>
                    <a:pt x="2136" y="4119"/>
                  </a:cubicBezTo>
                  <a:cubicBezTo>
                    <a:pt x="2008" y="4119"/>
                    <a:pt x="1879" y="4103"/>
                    <a:pt x="1755" y="4070"/>
                  </a:cubicBezTo>
                  <a:cubicBezTo>
                    <a:pt x="542" y="3775"/>
                    <a:pt x="214" y="1841"/>
                    <a:pt x="1263" y="923"/>
                  </a:cubicBezTo>
                  <a:cubicBezTo>
                    <a:pt x="1740" y="476"/>
                    <a:pt x="2321" y="303"/>
                    <a:pt x="2910" y="303"/>
                  </a:cubicBezTo>
                  <a:cubicBezTo>
                    <a:pt x="3616" y="303"/>
                    <a:pt x="4331" y="552"/>
                    <a:pt x="4885" y="874"/>
                  </a:cubicBezTo>
                  <a:cubicBezTo>
                    <a:pt x="5820" y="1398"/>
                    <a:pt x="6557" y="2234"/>
                    <a:pt x="6951" y="3234"/>
                  </a:cubicBezTo>
                  <a:cubicBezTo>
                    <a:pt x="7278" y="4053"/>
                    <a:pt x="7442" y="4906"/>
                    <a:pt x="7459" y="5775"/>
                  </a:cubicBezTo>
                  <a:cubicBezTo>
                    <a:pt x="7459" y="5922"/>
                    <a:pt x="7442" y="6070"/>
                    <a:pt x="7426" y="6217"/>
                  </a:cubicBezTo>
                  <a:lnTo>
                    <a:pt x="7426" y="6283"/>
                  </a:lnTo>
                  <a:cubicBezTo>
                    <a:pt x="7426" y="6250"/>
                    <a:pt x="7426" y="6233"/>
                    <a:pt x="7442" y="6217"/>
                  </a:cubicBezTo>
                  <a:lnTo>
                    <a:pt x="7459" y="6070"/>
                  </a:lnTo>
                  <a:cubicBezTo>
                    <a:pt x="7459" y="6064"/>
                    <a:pt x="7459" y="6059"/>
                    <a:pt x="7459" y="6053"/>
                  </a:cubicBezTo>
                  <a:cubicBezTo>
                    <a:pt x="7688" y="4857"/>
                    <a:pt x="7541" y="3627"/>
                    <a:pt x="7016" y="2529"/>
                  </a:cubicBezTo>
                  <a:cubicBezTo>
                    <a:pt x="6335" y="1104"/>
                    <a:pt x="4997" y="1"/>
                    <a:pt x="34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1" name="Google Shape;4281;p7"/>
            <p:cNvSpPr/>
            <p:nvPr/>
          </p:nvSpPr>
          <p:spPr>
            <a:xfrm>
              <a:off x="9008444" y="2805902"/>
              <a:ext cx="98924" cy="106594"/>
            </a:xfrm>
            <a:custGeom>
              <a:avLst/>
              <a:gdLst/>
              <a:ahLst/>
              <a:cxnLst/>
              <a:rect l="l" t="t" r="r" b="b"/>
              <a:pathLst>
                <a:path w="3031" h="3266" extrusionOk="0">
                  <a:moveTo>
                    <a:pt x="715" y="1"/>
                  </a:moveTo>
                  <a:cubicBezTo>
                    <a:pt x="57" y="1"/>
                    <a:pt x="0" y="778"/>
                    <a:pt x="1097" y="954"/>
                  </a:cubicBezTo>
                  <a:cubicBezTo>
                    <a:pt x="2342" y="1167"/>
                    <a:pt x="3031" y="3265"/>
                    <a:pt x="3031" y="3265"/>
                  </a:cubicBezTo>
                  <a:cubicBezTo>
                    <a:pt x="3031" y="3265"/>
                    <a:pt x="2736" y="987"/>
                    <a:pt x="1457" y="249"/>
                  </a:cubicBezTo>
                  <a:cubicBezTo>
                    <a:pt x="1165" y="71"/>
                    <a:pt x="913" y="1"/>
                    <a:pt x="7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2" name="Google Shape;4282;p7"/>
            <p:cNvSpPr/>
            <p:nvPr/>
          </p:nvSpPr>
          <p:spPr>
            <a:xfrm>
              <a:off x="8809355" y="2797449"/>
              <a:ext cx="170172" cy="146934"/>
            </a:xfrm>
            <a:custGeom>
              <a:avLst/>
              <a:gdLst/>
              <a:ahLst/>
              <a:cxnLst/>
              <a:rect l="l" t="t" r="r" b="b"/>
              <a:pathLst>
                <a:path w="5214" h="4502" extrusionOk="0">
                  <a:moveTo>
                    <a:pt x="2181" y="0"/>
                  </a:moveTo>
                  <a:lnTo>
                    <a:pt x="2181" y="0"/>
                  </a:lnTo>
                  <a:cubicBezTo>
                    <a:pt x="2017" y="197"/>
                    <a:pt x="1902" y="426"/>
                    <a:pt x="1820" y="672"/>
                  </a:cubicBezTo>
                  <a:cubicBezTo>
                    <a:pt x="1689" y="1082"/>
                    <a:pt x="1132" y="1312"/>
                    <a:pt x="575" y="1689"/>
                  </a:cubicBezTo>
                  <a:cubicBezTo>
                    <a:pt x="1" y="2082"/>
                    <a:pt x="83" y="2688"/>
                    <a:pt x="214" y="3033"/>
                  </a:cubicBezTo>
                  <a:cubicBezTo>
                    <a:pt x="280" y="3262"/>
                    <a:pt x="247" y="3508"/>
                    <a:pt x="132" y="3721"/>
                  </a:cubicBezTo>
                  <a:cubicBezTo>
                    <a:pt x="394" y="3475"/>
                    <a:pt x="722" y="3311"/>
                    <a:pt x="1066" y="3229"/>
                  </a:cubicBezTo>
                  <a:cubicBezTo>
                    <a:pt x="1673" y="3033"/>
                    <a:pt x="1656" y="2754"/>
                    <a:pt x="1640" y="2279"/>
                  </a:cubicBezTo>
                  <a:cubicBezTo>
                    <a:pt x="1640" y="1861"/>
                    <a:pt x="1817" y="1836"/>
                    <a:pt x="1860" y="1836"/>
                  </a:cubicBezTo>
                  <a:cubicBezTo>
                    <a:pt x="1866" y="1836"/>
                    <a:pt x="1869" y="1836"/>
                    <a:pt x="1869" y="1836"/>
                  </a:cubicBezTo>
                  <a:cubicBezTo>
                    <a:pt x="1874" y="1836"/>
                    <a:pt x="1878" y="1836"/>
                    <a:pt x="1882" y="1836"/>
                  </a:cubicBezTo>
                  <a:cubicBezTo>
                    <a:pt x="2163" y="1836"/>
                    <a:pt x="2098" y="2365"/>
                    <a:pt x="2066" y="2656"/>
                  </a:cubicBezTo>
                  <a:cubicBezTo>
                    <a:pt x="1968" y="3197"/>
                    <a:pt x="2115" y="3754"/>
                    <a:pt x="2476" y="4147"/>
                  </a:cubicBezTo>
                  <a:cubicBezTo>
                    <a:pt x="2718" y="4411"/>
                    <a:pt x="3038" y="4501"/>
                    <a:pt x="3358" y="4501"/>
                  </a:cubicBezTo>
                  <a:cubicBezTo>
                    <a:pt x="3754" y="4501"/>
                    <a:pt x="4149" y="4363"/>
                    <a:pt x="4394" y="4246"/>
                  </a:cubicBezTo>
                  <a:cubicBezTo>
                    <a:pt x="4498" y="4200"/>
                    <a:pt x="4610" y="4178"/>
                    <a:pt x="4723" y="4178"/>
                  </a:cubicBezTo>
                  <a:cubicBezTo>
                    <a:pt x="4893" y="4178"/>
                    <a:pt x="5065" y="4229"/>
                    <a:pt x="5213" y="4328"/>
                  </a:cubicBezTo>
                  <a:cubicBezTo>
                    <a:pt x="5082" y="3459"/>
                    <a:pt x="4640" y="3197"/>
                    <a:pt x="4017" y="3131"/>
                  </a:cubicBezTo>
                  <a:cubicBezTo>
                    <a:pt x="3377" y="3065"/>
                    <a:pt x="2542" y="2836"/>
                    <a:pt x="2197" y="1771"/>
                  </a:cubicBezTo>
                  <a:cubicBezTo>
                    <a:pt x="1870" y="689"/>
                    <a:pt x="2181" y="1"/>
                    <a:pt x="218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3" name="Google Shape;4283;p7"/>
            <p:cNvSpPr/>
            <p:nvPr/>
          </p:nvSpPr>
          <p:spPr>
            <a:xfrm>
              <a:off x="8836118" y="2896406"/>
              <a:ext cx="41743" cy="65308"/>
            </a:xfrm>
            <a:custGeom>
              <a:avLst/>
              <a:gdLst/>
              <a:ahLst/>
              <a:cxnLst/>
              <a:rect l="l" t="t" r="r" b="b"/>
              <a:pathLst>
                <a:path w="1279" h="2001" extrusionOk="0">
                  <a:moveTo>
                    <a:pt x="951" y="1"/>
                  </a:moveTo>
                  <a:cubicBezTo>
                    <a:pt x="951" y="1"/>
                    <a:pt x="951" y="1"/>
                    <a:pt x="951" y="2"/>
                  </a:cubicBezTo>
                  <a:lnTo>
                    <a:pt x="951" y="2"/>
                  </a:lnTo>
                  <a:cubicBezTo>
                    <a:pt x="951" y="1"/>
                    <a:pt x="951" y="1"/>
                    <a:pt x="951" y="1"/>
                  </a:cubicBezTo>
                  <a:close/>
                  <a:moveTo>
                    <a:pt x="951" y="2"/>
                  </a:moveTo>
                  <a:lnTo>
                    <a:pt x="951" y="2"/>
                  </a:lnTo>
                  <a:cubicBezTo>
                    <a:pt x="950" y="12"/>
                    <a:pt x="926" y="113"/>
                    <a:pt x="509" y="345"/>
                  </a:cubicBezTo>
                  <a:cubicBezTo>
                    <a:pt x="164" y="525"/>
                    <a:pt x="0" y="935"/>
                    <a:pt x="115" y="1296"/>
                  </a:cubicBezTo>
                  <a:cubicBezTo>
                    <a:pt x="148" y="1378"/>
                    <a:pt x="164" y="1443"/>
                    <a:pt x="181" y="1525"/>
                  </a:cubicBezTo>
                  <a:cubicBezTo>
                    <a:pt x="230" y="1771"/>
                    <a:pt x="263" y="2000"/>
                    <a:pt x="263" y="2000"/>
                  </a:cubicBezTo>
                  <a:cubicBezTo>
                    <a:pt x="263" y="2000"/>
                    <a:pt x="263" y="1853"/>
                    <a:pt x="787" y="1558"/>
                  </a:cubicBezTo>
                  <a:cubicBezTo>
                    <a:pt x="804" y="1541"/>
                    <a:pt x="804" y="1541"/>
                    <a:pt x="820" y="1525"/>
                  </a:cubicBezTo>
                  <a:cubicBezTo>
                    <a:pt x="1279" y="1246"/>
                    <a:pt x="1099" y="837"/>
                    <a:pt x="1017" y="574"/>
                  </a:cubicBezTo>
                  <a:cubicBezTo>
                    <a:pt x="951" y="378"/>
                    <a:pt x="935" y="198"/>
                    <a:pt x="951" y="2"/>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4" name="Google Shape;4284;p7"/>
            <p:cNvSpPr/>
            <p:nvPr/>
          </p:nvSpPr>
          <p:spPr>
            <a:xfrm>
              <a:off x="8650476" y="2615593"/>
              <a:ext cx="225786" cy="159467"/>
            </a:xfrm>
            <a:custGeom>
              <a:avLst/>
              <a:gdLst/>
              <a:ahLst/>
              <a:cxnLst/>
              <a:rect l="l" t="t" r="r" b="b"/>
              <a:pathLst>
                <a:path w="6918" h="4886" extrusionOk="0">
                  <a:moveTo>
                    <a:pt x="4977" y="0"/>
                  </a:moveTo>
                  <a:cubicBezTo>
                    <a:pt x="4754" y="0"/>
                    <a:pt x="4504" y="54"/>
                    <a:pt x="4230" y="180"/>
                  </a:cubicBezTo>
                  <a:cubicBezTo>
                    <a:pt x="2771" y="835"/>
                    <a:pt x="3033" y="3310"/>
                    <a:pt x="4771" y="3655"/>
                  </a:cubicBezTo>
                  <a:cubicBezTo>
                    <a:pt x="4984" y="3704"/>
                    <a:pt x="5180" y="3736"/>
                    <a:pt x="5344" y="3753"/>
                  </a:cubicBezTo>
                  <a:cubicBezTo>
                    <a:pt x="4885" y="3835"/>
                    <a:pt x="4459" y="3982"/>
                    <a:pt x="4033" y="4195"/>
                  </a:cubicBezTo>
                  <a:cubicBezTo>
                    <a:pt x="3885" y="4261"/>
                    <a:pt x="3656" y="4343"/>
                    <a:pt x="3607" y="4359"/>
                  </a:cubicBezTo>
                  <a:cubicBezTo>
                    <a:pt x="3154" y="4531"/>
                    <a:pt x="2726" y="4607"/>
                    <a:pt x="2340" y="4607"/>
                  </a:cubicBezTo>
                  <a:cubicBezTo>
                    <a:pt x="1509" y="4607"/>
                    <a:pt x="870" y="4256"/>
                    <a:pt x="591" y="3753"/>
                  </a:cubicBezTo>
                  <a:cubicBezTo>
                    <a:pt x="345" y="3359"/>
                    <a:pt x="328" y="2851"/>
                    <a:pt x="558" y="2442"/>
                  </a:cubicBezTo>
                  <a:cubicBezTo>
                    <a:pt x="558" y="2442"/>
                    <a:pt x="558" y="2425"/>
                    <a:pt x="558" y="2425"/>
                  </a:cubicBezTo>
                  <a:cubicBezTo>
                    <a:pt x="772" y="2109"/>
                    <a:pt x="1115" y="1957"/>
                    <a:pt x="1432" y="1957"/>
                  </a:cubicBezTo>
                  <a:cubicBezTo>
                    <a:pt x="1722" y="1957"/>
                    <a:pt x="1990" y="2084"/>
                    <a:pt x="2115" y="2327"/>
                  </a:cubicBezTo>
                  <a:cubicBezTo>
                    <a:pt x="2230" y="2458"/>
                    <a:pt x="2295" y="2622"/>
                    <a:pt x="2295" y="2802"/>
                  </a:cubicBezTo>
                  <a:cubicBezTo>
                    <a:pt x="2295" y="2950"/>
                    <a:pt x="2230" y="3097"/>
                    <a:pt x="2115" y="3212"/>
                  </a:cubicBezTo>
                  <a:cubicBezTo>
                    <a:pt x="2009" y="3309"/>
                    <a:pt x="1951" y="3339"/>
                    <a:pt x="1922" y="3339"/>
                  </a:cubicBezTo>
                  <a:cubicBezTo>
                    <a:pt x="1897" y="3339"/>
                    <a:pt x="1894" y="3317"/>
                    <a:pt x="1902" y="3294"/>
                  </a:cubicBezTo>
                  <a:cubicBezTo>
                    <a:pt x="2018" y="3034"/>
                    <a:pt x="1725" y="2858"/>
                    <a:pt x="1471" y="2858"/>
                  </a:cubicBezTo>
                  <a:cubicBezTo>
                    <a:pt x="1293" y="2858"/>
                    <a:pt x="1135" y="2944"/>
                    <a:pt x="1148" y="3146"/>
                  </a:cubicBezTo>
                  <a:cubicBezTo>
                    <a:pt x="1137" y="3421"/>
                    <a:pt x="1376" y="3548"/>
                    <a:pt x="1629" y="3548"/>
                  </a:cubicBezTo>
                  <a:cubicBezTo>
                    <a:pt x="1753" y="3548"/>
                    <a:pt x="1881" y="3517"/>
                    <a:pt x="1984" y="3458"/>
                  </a:cubicBezTo>
                  <a:lnTo>
                    <a:pt x="2017" y="3425"/>
                  </a:lnTo>
                  <a:cubicBezTo>
                    <a:pt x="2050" y="3409"/>
                    <a:pt x="2066" y="3392"/>
                    <a:pt x="2082" y="3376"/>
                  </a:cubicBezTo>
                  <a:lnTo>
                    <a:pt x="2099" y="3376"/>
                  </a:lnTo>
                  <a:cubicBezTo>
                    <a:pt x="2394" y="3097"/>
                    <a:pt x="2427" y="2622"/>
                    <a:pt x="2181" y="2294"/>
                  </a:cubicBezTo>
                  <a:cubicBezTo>
                    <a:pt x="2043" y="2019"/>
                    <a:pt x="1734" y="1872"/>
                    <a:pt x="1401" y="1872"/>
                  </a:cubicBezTo>
                  <a:cubicBezTo>
                    <a:pt x="1059" y="1872"/>
                    <a:pt x="692" y="2027"/>
                    <a:pt x="460" y="2360"/>
                  </a:cubicBezTo>
                  <a:cubicBezTo>
                    <a:pt x="1" y="2966"/>
                    <a:pt x="132" y="4130"/>
                    <a:pt x="935" y="4589"/>
                  </a:cubicBezTo>
                  <a:cubicBezTo>
                    <a:pt x="1300" y="4787"/>
                    <a:pt x="1722" y="4886"/>
                    <a:pt x="2135" y="4886"/>
                  </a:cubicBezTo>
                  <a:cubicBezTo>
                    <a:pt x="2167" y="4886"/>
                    <a:pt x="2198" y="4885"/>
                    <a:pt x="2230" y="4884"/>
                  </a:cubicBezTo>
                  <a:cubicBezTo>
                    <a:pt x="3131" y="4867"/>
                    <a:pt x="3853" y="4359"/>
                    <a:pt x="5033" y="3999"/>
                  </a:cubicBezTo>
                  <a:cubicBezTo>
                    <a:pt x="5459" y="3900"/>
                    <a:pt x="5902" y="3835"/>
                    <a:pt x="6344" y="3802"/>
                  </a:cubicBezTo>
                  <a:cubicBezTo>
                    <a:pt x="6541" y="3786"/>
                    <a:pt x="6737" y="3720"/>
                    <a:pt x="6918" y="3622"/>
                  </a:cubicBezTo>
                  <a:lnTo>
                    <a:pt x="6918" y="3622"/>
                  </a:lnTo>
                  <a:cubicBezTo>
                    <a:pt x="6918" y="3622"/>
                    <a:pt x="6787" y="3657"/>
                    <a:pt x="6624" y="3657"/>
                  </a:cubicBezTo>
                  <a:cubicBezTo>
                    <a:pt x="6471" y="3657"/>
                    <a:pt x="6291" y="3626"/>
                    <a:pt x="6164" y="3507"/>
                  </a:cubicBezTo>
                  <a:cubicBezTo>
                    <a:pt x="5902" y="3278"/>
                    <a:pt x="5918" y="3376"/>
                    <a:pt x="5623" y="3278"/>
                  </a:cubicBezTo>
                  <a:cubicBezTo>
                    <a:pt x="5459" y="3228"/>
                    <a:pt x="5361" y="3081"/>
                    <a:pt x="5361" y="2917"/>
                  </a:cubicBezTo>
                  <a:cubicBezTo>
                    <a:pt x="5164" y="3081"/>
                    <a:pt x="5131" y="3376"/>
                    <a:pt x="5279" y="3573"/>
                  </a:cubicBezTo>
                  <a:cubicBezTo>
                    <a:pt x="5279" y="3573"/>
                    <a:pt x="4557" y="3573"/>
                    <a:pt x="4377" y="3212"/>
                  </a:cubicBezTo>
                  <a:cubicBezTo>
                    <a:pt x="4213" y="2835"/>
                    <a:pt x="4410" y="2835"/>
                    <a:pt x="4557" y="2753"/>
                  </a:cubicBezTo>
                  <a:cubicBezTo>
                    <a:pt x="4689" y="2671"/>
                    <a:pt x="4738" y="2540"/>
                    <a:pt x="4590" y="2327"/>
                  </a:cubicBezTo>
                  <a:cubicBezTo>
                    <a:pt x="4443" y="2114"/>
                    <a:pt x="4459" y="1753"/>
                    <a:pt x="4738" y="1737"/>
                  </a:cubicBezTo>
                  <a:cubicBezTo>
                    <a:pt x="4658" y="1578"/>
                    <a:pt x="4482" y="1472"/>
                    <a:pt x="4305" y="1472"/>
                  </a:cubicBezTo>
                  <a:cubicBezTo>
                    <a:pt x="4263" y="1472"/>
                    <a:pt x="4221" y="1478"/>
                    <a:pt x="4180" y="1491"/>
                  </a:cubicBezTo>
                  <a:cubicBezTo>
                    <a:pt x="3738" y="1556"/>
                    <a:pt x="3738" y="2163"/>
                    <a:pt x="3738" y="2163"/>
                  </a:cubicBezTo>
                  <a:cubicBezTo>
                    <a:pt x="3738" y="2163"/>
                    <a:pt x="3443" y="1425"/>
                    <a:pt x="3918" y="1048"/>
                  </a:cubicBezTo>
                  <a:cubicBezTo>
                    <a:pt x="4107" y="903"/>
                    <a:pt x="4258" y="848"/>
                    <a:pt x="4375" y="848"/>
                  </a:cubicBezTo>
                  <a:cubicBezTo>
                    <a:pt x="4562" y="848"/>
                    <a:pt x="4665" y="989"/>
                    <a:pt x="4705" y="1130"/>
                  </a:cubicBezTo>
                  <a:cubicBezTo>
                    <a:pt x="4757" y="1300"/>
                    <a:pt x="4861" y="1459"/>
                    <a:pt x="5001" y="1459"/>
                  </a:cubicBezTo>
                  <a:cubicBezTo>
                    <a:pt x="5037" y="1459"/>
                    <a:pt x="5075" y="1449"/>
                    <a:pt x="5115" y="1425"/>
                  </a:cubicBezTo>
                  <a:cubicBezTo>
                    <a:pt x="5255" y="1361"/>
                    <a:pt x="5367" y="1267"/>
                    <a:pt x="5464" y="1267"/>
                  </a:cubicBezTo>
                  <a:cubicBezTo>
                    <a:pt x="5515" y="1267"/>
                    <a:pt x="5562" y="1293"/>
                    <a:pt x="5606" y="1360"/>
                  </a:cubicBezTo>
                  <a:cubicBezTo>
                    <a:pt x="5721" y="1606"/>
                    <a:pt x="5606" y="1917"/>
                    <a:pt x="5344" y="2032"/>
                  </a:cubicBezTo>
                  <a:cubicBezTo>
                    <a:pt x="5344" y="2032"/>
                    <a:pt x="5350" y="2032"/>
                    <a:pt x="5360" y="2032"/>
                  </a:cubicBezTo>
                  <a:cubicBezTo>
                    <a:pt x="5468" y="2032"/>
                    <a:pt x="6079" y="2005"/>
                    <a:pt x="6213" y="1393"/>
                  </a:cubicBezTo>
                  <a:cubicBezTo>
                    <a:pt x="6331" y="843"/>
                    <a:pt x="5863" y="0"/>
                    <a:pt x="49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5" name="Google Shape;4285;p7"/>
            <p:cNvSpPr/>
            <p:nvPr/>
          </p:nvSpPr>
          <p:spPr>
            <a:xfrm>
              <a:off x="8614118" y="2701136"/>
              <a:ext cx="151960" cy="107573"/>
            </a:xfrm>
            <a:custGeom>
              <a:avLst/>
              <a:gdLst/>
              <a:ahLst/>
              <a:cxnLst/>
              <a:rect l="l" t="t" r="r" b="b"/>
              <a:pathLst>
                <a:path w="4656" h="3296" extrusionOk="0">
                  <a:moveTo>
                    <a:pt x="852" y="1"/>
                  </a:moveTo>
                  <a:cubicBezTo>
                    <a:pt x="852" y="1"/>
                    <a:pt x="0" y="919"/>
                    <a:pt x="557" y="1706"/>
                  </a:cubicBezTo>
                  <a:cubicBezTo>
                    <a:pt x="885" y="2165"/>
                    <a:pt x="1393" y="2460"/>
                    <a:pt x="1951" y="2492"/>
                  </a:cubicBezTo>
                  <a:cubicBezTo>
                    <a:pt x="1885" y="2492"/>
                    <a:pt x="1475" y="2492"/>
                    <a:pt x="1311" y="2705"/>
                  </a:cubicBezTo>
                  <a:cubicBezTo>
                    <a:pt x="1180" y="2886"/>
                    <a:pt x="1131" y="3099"/>
                    <a:pt x="1164" y="3296"/>
                  </a:cubicBezTo>
                  <a:cubicBezTo>
                    <a:pt x="1216" y="3204"/>
                    <a:pt x="1310" y="3154"/>
                    <a:pt x="1412" y="3154"/>
                  </a:cubicBezTo>
                  <a:cubicBezTo>
                    <a:pt x="1438" y="3154"/>
                    <a:pt x="1465" y="3158"/>
                    <a:pt x="1492" y="3164"/>
                  </a:cubicBezTo>
                  <a:cubicBezTo>
                    <a:pt x="1598" y="3200"/>
                    <a:pt x="1757" y="3278"/>
                    <a:pt x="1940" y="3278"/>
                  </a:cubicBezTo>
                  <a:cubicBezTo>
                    <a:pt x="2096" y="3278"/>
                    <a:pt x="2269" y="3222"/>
                    <a:pt x="2442" y="3033"/>
                  </a:cubicBezTo>
                  <a:cubicBezTo>
                    <a:pt x="2836" y="2640"/>
                    <a:pt x="3327" y="2869"/>
                    <a:pt x="4655" y="2148"/>
                  </a:cubicBezTo>
                  <a:lnTo>
                    <a:pt x="4655" y="2148"/>
                  </a:lnTo>
                  <a:cubicBezTo>
                    <a:pt x="4655" y="2148"/>
                    <a:pt x="3932" y="2456"/>
                    <a:pt x="3116" y="2456"/>
                  </a:cubicBezTo>
                  <a:cubicBezTo>
                    <a:pt x="2654" y="2456"/>
                    <a:pt x="2162" y="2358"/>
                    <a:pt x="1754" y="2050"/>
                  </a:cubicBezTo>
                  <a:cubicBezTo>
                    <a:pt x="1115" y="1574"/>
                    <a:pt x="770" y="788"/>
                    <a:pt x="85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6" name="Google Shape;4286;p7"/>
            <p:cNvSpPr/>
            <p:nvPr/>
          </p:nvSpPr>
          <p:spPr>
            <a:xfrm>
              <a:off x="8815263" y="2458574"/>
              <a:ext cx="144454" cy="205159"/>
            </a:xfrm>
            <a:custGeom>
              <a:avLst/>
              <a:gdLst/>
              <a:ahLst/>
              <a:cxnLst/>
              <a:rect l="l" t="t" r="r" b="b"/>
              <a:pathLst>
                <a:path w="4426" h="6286" extrusionOk="0">
                  <a:moveTo>
                    <a:pt x="2636" y="0"/>
                  </a:moveTo>
                  <a:cubicBezTo>
                    <a:pt x="2142" y="0"/>
                    <a:pt x="1624" y="206"/>
                    <a:pt x="1279" y="614"/>
                  </a:cubicBezTo>
                  <a:cubicBezTo>
                    <a:pt x="0" y="2253"/>
                    <a:pt x="902" y="4269"/>
                    <a:pt x="1656" y="5122"/>
                  </a:cubicBezTo>
                  <a:cubicBezTo>
                    <a:pt x="2082" y="5630"/>
                    <a:pt x="2639" y="6040"/>
                    <a:pt x="3262" y="6285"/>
                  </a:cubicBezTo>
                  <a:cubicBezTo>
                    <a:pt x="2672" y="6023"/>
                    <a:pt x="2164" y="5630"/>
                    <a:pt x="1770" y="5138"/>
                  </a:cubicBezTo>
                  <a:cubicBezTo>
                    <a:pt x="1492" y="4745"/>
                    <a:pt x="1295" y="4302"/>
                    <a:pt x="1164" y="3860"/>
                  </a:cubicBezTo>
                  <a:cubicBezTo>
                    <a:pt x="1016" y="3319"/>
                    <a:pt x="951" y="2761"/>
                    <a:pt x="1000" y="2220"/>
                  </a:cubicBezTo>
                  <a:cubicBezTo>
                    <a:pt x="1131" y="745"/>
                    <a:pt x="1951" y="188"/>
                    <a:pt x="2705" y="172"/>
                  </a:cubicBezTo>
                  <a:cubicBezTo>
                    <a:pt x="3065" y="172"/>
                    <a:pt x="3393" y="303"/>
                    <a:pt x="3639" y="565"/>
                  </a:cubicBezTo>
                  <a:cubicBezTo>
                    <a:pt x="4278" y="1106"/>
                    <a:pt x="3918" y="2040"/>
                    <a:pt x="3377" y="2270"/>
                  </a:cubicBezTo>
                  <a:cubicBezTo>
                    <a:pt x="3258" y="2337"/>
                    <a:pt x="3131" y="2370"/>
                    <a:pt x="3002" y="2370"/>
                  </a:cubicBezTo>
                  <a:cubicBezTo>
                    <a:pt x="2881" y="2370"/>
                    <a:pt x="2758" y="2341"/>
                    <a:pt x="2639" y="2286"/>
                  </a:cubicBezTo>
                  <a:cubicBezTo>
                    <a:pt x="2475" y="2204"/>
                    <a:pt x="2344" y="2024"/>
                    <a:pt x="2328" y="1827"/>
                  </a:cubicBezTo>
                  <a:cubicBezTo>
                    <a:pt x="2322" y="1741"/>
                    <a:pt x="2343" y="1719"/>
                    <a:pt x="2389" y="1719"/>
                  </a:cubicBezTo>
                  <a:cubicBezTo>
                    <a:pt x="2433" y="1719"/>
                    <a:pt x="2499" y="1740"/>
                    <a:pt x="2584" y="1740"/>
                  </a:cubicBezTo>
                  <a:cubicBezTo>
                    <a:pt x="2643" y="1740"/>
                    <a:pt x="2711" y="1730"/>
                    <a:pt x="2787" y="1696"/>
                  </a:cubicBezTo>
                  <a:cubicBezTo>
                    <a:pt x="3000" y="1565"/>
                    <a:pt x="3033" y="1286"/>
                    <a:pt x="2869" y="1122"/>
                  </a:cubicBezTo>
                  <a:cubicBezTo>
                    <a:pt x="2801" y="1054"/>
                    <a:pt x="2702" y="1016"/>
                    <a:pt x="2599" y="1016"/>
                  </a:cubicBezTo>
                  <a:cubicBezTo>
                    <a:pt x="2404" y="1016"/>
                    <a:pt x="2196" y="1155"/>
                    <a:pt x="2164" y="1499"/>
                  </a:cubicBezTo>
                  <a:cubicBezTo>
                    <a:pt x="2131" y="1729"/>
                    <a:pt x="2197" y="1975"/>
                    <a:pt x="2361" y="2155"/>
                  </a:cubicBezTo>
                  <a:cubicBezTo>
                    <a:pt x="2377" y="2171"/>
                    <a:pt x="2410" y="2188"/>
                    <a:pt x="2426" y="2220"/>
                  </a:cubicBezTo>
                  <a:lnTo>
                    <a:pt x="2475" y="2270"/>
                  </a:lnTo>
                  <a:lnTo>
                    <a:pt x="2524" y="2302"/>
                  </a:lnTo>
                  <a:lnTo>
                    <a:pt x="2574" y="2319"/>
                  </a:lnTo>
                  <a:lnTo>
                    <a:pt x="2606" y="2352"/>
                  </a:lnTo>
                  <a:cubicBezTo>
                    <a:pt x="2729" y="2409"/>
                    <a:pt x="2865" y="2438"/>
                    <a:pt x="3002" y="2438"/>
                  </a:cubicBezTo>
                  <a:cubicBezTo>
                    <a:pt x="3139" y="2438"/>
                    <a:pt x="3278" y="2409"/>
                    <a:pt x="3410" y="2352"/>
                  </a:cubicBezTo>
                  <a:cubicBezTo>
                    <a:pt x="4000" y="2139"/>
                    <a:pt x="4426" y="1089"/>
                    <a:pt x="3721" y="450"/>
                  </a:cubicBezTo>
                  <a:cubicBezTo>
                    <a:pt x="3457" y="149"/>
                    <a:pt x="3056" y="0"/>
                    <a:pt x="26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7" name="Google Shape;4287;p7"/>
            <p:cNvSpPr/>
            <p:nvPr/>
          </p:nvSpPr>
          <p:spPr>
            <a:xfrm>
              <a:off x="8249263" y="2853129"/>
              <a:ext cx="47096" cy="36913"/>
            </a:xfrm>
            <a:custGeom>
              <a:avLst/>
              <a:gdLst/>
              <a:ahLst/>
              <a:cxnLst/>
              <a:rect l="l" t="t" r="r" b="b"/>
              <a:pathLst>
                <a:path w="1443" h="1131" extrusionOk="0">
                  <a:moveTo>
                    <a:pt x="968" y="1"/>
                  </a:moveTo>
                  <a:cubicBezTo>
                    <a:pt x="791" y="1"/>
                    <a:pt x="636" y="133"/>
                    <a:pt x="623" y="327"/>
                  </a:cubicBezTo>
                  <a:cubicBezTo>
                    <a:pt x="623" y="486"/>
                    <a:pt x="749" y="590"/>
                    <a:pt x="886" y="590"/>
                  </a:cubicBezTo>
                  <a:cubicBezTo>
                    <a:pt x="947" y="590"/>
                    <a:pt x="1010" y="569"/>
                    <a:pt x="1066" y="524"/>
                  </a:cubicBezTo>
                  <a:cubicBezTo>
                    <a:pt x="1066" y="524"/>
                    <a:pt x="1164" y="360"/>
                    <a:pt x="1066" y="294"/>
                  </a:cubicBezTo>
                  <a:cubicBezTo>
                    <a:pt x="1037" y="278"/>
                    <a:pt x="1010" y="270"/>
                    <a:pt x="987" y="270"/>
                  </a:cubicBezTo>
                  <a:cubicBezTo>
                    <a:pt x="916" y="270"/>
                    <a:pt x="873" y="335"/>
                    <a:pt x="885" y="409"/>
                  </a:cubicBezTo>
                  <a:cubicBezTo>
                    <a:pt x="896" y="440"/>
                    <a:pt x="881" y="455"/>
                    <a:pt x="857" y="455"/>
                  </a:cubicBezTo>
                  <a:cubicBezTo>
                    <a:pt x="807" y="455"/>
                    <a:pt x="715" y="389"/>
                    <a:pt x="738" y="278"/>
                  </a:cubicBezTo>
                  <a:cubicBezTo>
                    <a:pt x="749" y="150"/>
                    <a:pt x="851" y="72"/>
                    <a:pt x="968" y="72"/>
                  </a:cubicBezTo>
                  <a:cubicBezTo>
                    <a:pt x="1016" y="72"/>
                    <a:pt x="1067" y="85"/>
                    <a:pt x="1115" y="114"/>
                  </a:cubicBezTo>
                  <a:cubicBezTo>
                    <a:pt x="1377" y="261"/>
                    <a:pt x="1295" y="851"/>
                    <a:pt x="721" y="901"/>
                  </a:cubicBezTo>
                  <a:cubicBezTo>
                    <a:pt x="707" y="902"/>
                    <a:pt x="693" y="902"/>
                    <a:pt x="680" y="902"/>
                  </a:cubicBezTo>
                  <a:cubicBezTo>
                    <a:pt x="319" y="902"/>
                    <a:pt x="0" y="507"/>
                    <a:pt x="0" y="507"/>
                  </a:cubicBezTo>
                  <a:lnTo>
                    <a:pt x="0" y="507"/>
                  </a:lnTo>
                  <a:cubicBezTo>
                    <a:pt x="0" y="704"/>
                    <a:pt x="82" y="884"/>
                    <a:pt x="213" y="1015"/>
                  </a:cubicBezTo>
                  <a:cubicBezTo>
                    <a:pt x="331" y="1094"/>
                    <a:pt x="466" y="1131"/>
                    <a:pt x="601" y="1131"/>
                  </a:cubicBezTo>
                  <a:cubicBezTo>
                    <a:pt x="692" y="1131"/>
                    <a:pt x="783" y="1114"/>
                    <a:pt x="869" y="1081"/>
                  </a:cubicBezTo>
                  <a:cubicBezTo>
                    <a:pt x="1082" y="1032"/>
                    <a:pt x="1262" y="868"/>
                    <a:pt x="1344" y="671"/>
                  </a:cubicBezTo>
                  <a:cubicBezTo>
                    <a:pt x="1443" y="425"/>
                    <a:pt x="1344" y="147"/>
                    <a:pt x="1115" y="32"/>
                  </a:cubicBezTo>
                  <a:cubicBezTo>
                    <a:pt x="1066" y="11"/>
                    <a:pt x="1016" y="1"/>
                    <a:pt x="96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8" name="Google Shape;4288;p7"/>
            <p:cNvSpPr/>
            <p:nvPr/>
          </p:nvSpPr>
          <p:spPr>
            <a:xfrm>
              <a:off x="8347143" y="4048314"/>
              <a:ext cx="296414" cy="205975"/>
            </a:xfrm>
            <a:custGeom>
              <a:avLst/>
              <a:gdLst/>
              <a:ahLst/>
              <a:cxnLst/>
              <a:rect l="l" t="t" r="r" b="b"/>
              <a:pathLst>
                <a:path w="9082" h="6311" extrusionOk="0">
                  <a:moveTo>
                    <a:pt x="7070" y="0"/>
                  </a:moveTo>
                  <a:cubicBezTo>
                    <a:pt x="6617" y="0"/>
                    <a:pt x="6189" y="159"/>
                    <a:pt x="5918" y="489"/>
                  </a:cubicBezTo>
                  <a:cubicBezTo>
                    <a:pt x="5541" y="899"/>
                    <a:pt x="5492" y="1538"/>
                    <a:pt x="5820" y="1997"/>
                  </a:cubicBezTo>
                  <a:cubicBezTo>
                    <a:pt x="5902" y="2128"/>
                    <a:pt x="6033" y="2243"/>
                    <a:pt x="6197" y="2308"/>
                  </a:cubicBezTo>
                  <a:lnTo>
                    <a:pt x="6213" y="2325"/>
                  </a:lnTo>
                  <a:lnTo>
                    <a:pt x="6295" y="2341"/>
                  </a:lnTo>
                  <a:cubicBezTo>
                    <a:pt x="6328" y="2357"/>
                    <a:pt x="6361" y="2357"/>
                    <a:pt x="6393" y="2374"/>
                  </a:cubicBezTo>
                  <a:cubicBezTo>
                    <a:pt x="6457" y="2389"/>
                    <a:pt x="6521" y="2396"/>
                    <a:pt x="6585" y="2396"/>
                  </a:cubicBezTo>
                  <a:cubicBezTo>
                    <a:pt x="6802" y="2396"/>
                    <a:pt x="7016" y="2313"/>
                    <a:pt x="7180" y="2161"/>
                  </a:cubicBezTo>
                  <a:cubicBezTo>
                    <a:pt x="7575" y="1750"/>
                    <a:pt x="7294" y="1199"/>
                    <a:pt x="6951" y="1199"/>
                  </a:cubicBezTo>
                  <a:cubicBezTo>
                    <a:pt x="6924" y="1199"/>
                    <a:pt x="6896" y="1203"/>
                    <a:pt x="6869" y="1210"/>
                  </a:cubicBezTo>
                  <a:cubicBezTo>
                    <a:pt x="6557" y="1308"/>
                    <a:pt x="6492" y="1718"/>
                    <a:pt x="6721" y="1849"/>
                  </a:cubicBezTo>
                  <a:cubicBezTo>
                    <a:pt x="6772" y="1872"/>
                    <a:pt x="6826" y="1883"/>
                    <a:pt x="6881" y="1883"/>
                  </a:cubicBezTo>
                  <a:cubicBezTo>
                    <a:pt x="6985" y="1883"/>
                    <a:pt x="7088" y="1843"/>
                    <a:pt x="7164" y="1767"/>
                  </a:cubicBezTo>
                  <a:lnTo>
                    <a:pt x="7164" y="1767"/>
                  </a:lnTo>
                  <a:cubicBezTo>
                    <a:pt x="7197" y="1915"/>
                    <a:pt x="7147" y="2062"/>
                    <a:pt x="7016" y="2144"/>
                  </a:cubicBezTo>
                  <a:cubicBezTo>
                    <a:pt x="6871" y="2253"/>
                    <a:pt x="6691" y="2317"/>
                    <a:pt x="6507" y="2317"/>
                  </a:cubicBezTo>
                  <a:cubicBezTo>
                    <a:pt x="6442" y="2317"/>
                    <a:pt x="6376" y="2309"/>
                    <a:pt x="6311" y="2292"/>
                  </a:cubicBezTo>
                  <a:cubicBezTo>
                    <a:pt x="6229" y="2259"/>
                    <a:pt x="6148" y="2226"/>
                    <a:pt x="6066" y="2177"/>
                  </a:cubicBezTo>
                  <a:cubicBezTo>
                    <a:pt x="5557" y="1767"/>
                    <a:pt x="5525" y="1013"/>
                    <a:pt x="5984" y="554"/>
                  </a:cubicBezTo>
                  <a:cubicBezTo>
                    <a:pt x="6239" y="251"/>
                    <a:pt x="6633" y="107"/>
                    <a:pt x="7049" y="107"/>
                  </a:cubicBezTo>
                  <a:cubicBezTo>
                    <a:pt x="7915" y="107"/>
                    <a:pt x="8879" y="731"/>
                    <a:pt x="8901" y="1849"/>
                  </a:cubicBezTo>
                  <a:cubicBezTo>
                    <a:pt x="8918" y="2652"/>
                    <a:pt x="8491" y="3406"/>
                    <a:pt x="7770" y="3783"/>
                  </a:cubicBezTo>
                  <a:lnTo>
                    <a:pt x="7705" y="3816"/>
                  </a:lnTo>
                  <a:cubicBezTo>
                    <a:pt x="7623" y="3849"/>
                    <a:pt x="7524" y="3865"/>
                    <a:pt x="7442" y="3898"/>
                  </a:cubicBezTo>
                  <a:cubicBezTo>
                    <a:pt x="7218" y="3950"/>
                    <a:pt x="6994" y="3972"/>
                    <a:pt x="6771" y="3972"/>
                  </a:cubicBezTo>
                  <a:cubicBezTo>
                    <a:pt x="5188" y="3972"/>
                    <a:pt x="3657" y="2835"/>
                    <a:pt x="2318" y="2835"/>
                  </a:cubicBezTo>
                  <a:cubicBezTo>
                    <a:pt x="2166" y="2835"/>
                    <a:pt x="2016" y="2849"/>
                    <a:pt x="1869" y="2882"/>
                  </a:cubicBezTo>
                  <a:cubicBezTo>
                    <a:pt x="624" y="3161"/>
                    <a:pt x="247" y="4046"/>
                    <a:pt x="148" y="4587"/>
                  </a:cubicBezTo>
                  <a:cubicBezTo>
                    <a:pt x="1" y="5128"/>
                    <a:pt x="115" y="5734"/>
                    <a:pt x="558" y="6062"/>
                  </a:cubicBezTo>
                  <a:cubicBezTo>
                    <a:pt x="785" y="6232"/>
                    <a:pt x="1058" y="6310"/>
                    <a:pt x="1324" y="6310"/>
                  </a:cubicBezTo>
                  <a:cubicBezTo>
                    <a:pt x="1749" y="6310"/>
                    <a:pt x="2157" y="6110"/>
                    <a:pt x="2328" y="5767"/>
                  </a:cubicBezTo>
                  <a:cubicBezTo>
                    <a:pt x="2656" y="5226"/>
                    <a:pt x="2361" y="4521"/>
                    <a:pt x="1869" y="4390"/>
                  </a:cubicBezTo>
                  <a:cubicBezTo>
                    <a:pt x="1771" y="4351"/>
                    <a:pt x="1671" y="4332"/>
                    <a:pt x="1572" y="4332"/>
                  </a:cubicBezTo>
                  <a:cubicBezTo>
                    <a:pt x="1258" y="4332"/>
                    <a:pt x="965" y="4521"/>
                    <a:pt x="853" y="4832"/>
                  </a:cubicBezTo>
                  <a:cubicBezTo>
                    <a:pt x="804" y="4964"/>
                    <a:pt x="804" y="5095"/>
                    <a:pt x="820" y="5226"/>
                  </a:cubicBezTo>
                  <a:lnTo>
                    <a:pt x="837" y="5275"/>
                  </a:lnTo>
                  <a:cubicBezTo>
                    <a:pt x="837" y="5275"/>
                    <a:pt x="837" y="5291"/>
                    <a:pt x="837" y="5291"/>
                  </a:cubicBezTo>
                  <a:cubicBezTo>
                    <a:pt x="911" y="5526"/>
                    <a:pt x="1124" y="5667"/>
                    <a:pt x="1343" y="5667"/>
                  </a:cubicBezTo>
                  <a:cubicBezTo>
                    <a:pt x="1416" y="5667"/>
                    <a:pt x="1489" y="5652"/>
                    <a:pt x="1558" y="5619"/>
                  </a:cubicBezTo>
                  <a:cubicBezTo>
                    <a:pt x="1909" y="5476"/>
                    <a:pt x="1794" y="4913"/>
                    <a:pt x="1440" y="4913"/>
                  </a:cubicBezTo>
                  <a:cubicBezTo>
                    <a:pt x="1431" y="4913"/>
                    <a:pt x="1421" y="4914"/>
                    <a:pt x="1410" y="4914"/>
                  </a:cubicBezTo>
                  <a:cubicBezTo>
                    <a:pt x="1050" y="4964"/>
                    <a:pt x="1099" y="5324"/>
                    <a:pt x="1050" y="5373"/>
                  </a:cubicBezTo>
                  <a:cubicBezTo>
                    <a:pt x="1039" y="5387"/>
                    <a:pt x="1027" y="5393"/>
                    <a:pt x="1015" y="5393"/>
                  </a:cubicBezTo>
                  <a:cubicBezTo>
                    <a:pt x="969" y="5393"/>
                    <a:pt x="915" y="5314"/>
                    <a:pt x="902" y="5275"/>
                  </a:cubicBezTo>
                  <a:cubicBezTo>
                    <a:pt x="820" y="5095"/>
                    <a:pt x="837" y="4882"/>
                    <a:pt x="935" y="4701"/>
                  </a:cubicBezTo>
                  <a:cubicBezTo>
                    <a:pt x="1073" y="4506"/>
                    <a:pt x="1300" y="4391"/>
                    <a:pt x="1537" y="4391"/>
                  </a:cubicBezTo>
                  <a:cubicBezTo>
                    <a:pt x="1637" y="4391"/>
                    <a:pt x="1739" y="4412"/>
                    <a:pt x="1837" y="4455"/>
                  </a:cubicBezTo>
                  <a:cubicBezTo>
                    <a:pt x="2296" y="4570"/>
                    <a:pt x="2541" y="5226"/>
                    <a:pt x="2230" y="5718"/>
                  </a:cubicBezTo>
                  <a:cubicBezTo>
                    <a:pt x="2069" y="6029"/>
                    <a:pt x="1693" y="6211"/>
                    <a:pt x="1305" y="6211"/>
                  </a:cubicBezTo>
                  <a:cubicBezTo>
                    <a:pt x="1060" y="6211"/>
                    <a:pt x="810" y="6138"/>
                    <a:pt x="607" y="5980"/>
                  </a:cubicBezTo>
                  <a:cubicBezTo>
                    <a:pt x="66" y="5570"/>
                    <a:pt x="115" y="4636"/>
                    <a:pt x="542" y="4062"/>
                  </a:cubicBezTo>
                  <a:cubicBezTo>
                    <a:pt x="910" y="3583"/>
                    <a:pt x="1491" y="3343"/>
                    <a:pt x="2098" y="3343"/>
                  </a:cubicBezTo>
                  <a:cubicBezTo>
                    <a:pt x="2300" y="3343"/>
                    <a:pt x="2505" y="3370"/>
                    <a:pt x="2705" y="3423"/>
                  </a:cubicBezTo>
                  <a:cubicBezTo>
                    <a:pt x="3525" y="3620"/>
                    <a:pt x="4344" y="3947"/>
                    <a:pt x="5230" y="4193"/>
                  </a:cubicBezTo>
                  <a:cubicBezTo>
                    <a:pt x="5550" y="4253"/>
                    <a:pt x="5879" y="4286"/>
                    <a:pt x="6206" y="4286"/>
                  </a:cubicBezTo>
                  <a:cubicBezTo>
                    <a:pt x="6782" y="4286"/>
                    <a:pt x="7350" y="4182"/>
                    <a:pt x="7852" y="3931"/>
                  </a:cubicBezTo>
                  <a:cubicBezTo>
                    <a:pt x="8623" y="3521"/>
                    <a:pt x="9082" y="2718"/>
                    <a:pt x="9049" y="1849"/>
                  </a:cubicBezTo>
                  <a:cubicBezTo>
                    <a:pt x="9016" y="653"/>
                    <a:pt x="7990" y="0"/>
                    <a:pt x="707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9" name="Google Shape;4289;p7"/>
            <p:cNvSpPr/>
            <p:nvPr/>
          </p:nvSpPr>
          <p:spPr>
            <a:xfrm>
              <a:off x="8248186" y="4225797"/>
              <a:ext cx="201178" cy="201732"/>
            </a:xfrm>
            <a:custGeom>
              <a:avLst/>
              <a:gdLst/>
              <a:ahLst/>
              <a:cxnLst/>
              <a:rect l="l" t="t" r="r" b="b"/>
              <a:pathLst>
                <a:path w="6164" h="6181" extrusionOk="0">
                  <a:moveTo>
                    <a:pt x="3082" y="1"/>
                  </a:moveTo>
                  <a:cubicBezTo>
                    <a:pt x="3033" y="116"/>
                    <a:pt x="3016" y="230"/>
                    <a:pt x="3000" y="362"/>
                  </a:cubicBezTo>
                  <a:cubicBezTo>
                    <a:pt x="3000" y="362"/>
                    <a:pt x="2918" y="1263"/>
                    <a:pt x="2033" y="1378"/>
                  </a:cubicBezTo>
                  <a:cubicBezTo>
                    <a:pt x="1164" y="1509"/>
                    <a:pt x="590" y="1624"/>
                    <a:pt x="558" y="2296"/>
                  </a:cubicBezTo>
                  <a:cubicBezTo>
                    <a:pt x="528" y="2896"/>
                    <a:pt x="333" y="3222"/>
                    <a:pt x="73" y="3222"/>
                  </a:cubicBezTo>
                  <a:cubicBezTo>
                    <a:pt x="49" y="3222"/>
                    <a:pt x="25" y="3219"/>
                    <a:pt x="0" y="3214"/>
                  </a:cubicBezTo>
                  <a:lnTo>
                    <a:pt x="0" y="3214"/>
                  </a:lnTo>
                  <a:cubicBezTo>
                    <a:pt x="0" y="3214"/>
                    <a:pt x="366" y="3762"/>
                    <a:pt x="973" y="3762"/>
                  </a:cubicBezTo>
                  <a:cubicBezTo>
                    <a:pt x="1093" y="3762"/>
                    <a:pt x="1223" y="3740"/>
                    <a:pt x="1361" y="3689"/>
                  </a:cubicBezTo>
                  <a:cubicBezTo>
                    <a:pt x="2180" y="3361"/>
                    <a:pt x="2115" y="2820"/>
                    <a:pt x="2131" y="2656"/>
                  </a:cubicBezTo>
                  <a:cubicBezTo>
                    <a:pt x="2147" y="2518"/>
                    <a:pt x="2205" y="2309"/>
                    <a:pt x="2346" y="2309"/>
                  </a:cubicBezTo>
                  <a:cubicBezTo>
                    <a:pt x="2356" y="2309"/>
                    <a:pt x="2366" y="2310"/>
                    <a:pt x="2377" y="2312"/>
                  </a:cubicBezTo>
                  <a:cubicBezTo>
                    <a:pt x="2541" y="2345"/>
                    <a:pt x="2607" y="2656"/>
                    <a:pt x="2377" y="2951"/>
                  </a:cubicBezTo>
                  <a:cubicBezTo>
                    <a:pt x="2033" y="3312"/>
                    <a:pt x="2000" y="3853"/>
                    <a:pt x="2279" y="4263"/>
                  </a:cubicBezTo>
                  <a:cubicBezTo>
                    <a:pt x="2639" y="4820"/>
                    <a:pt x="3082" y="6180"/>
                    <a:pt x="3082" y="6180"/>
                  </a:cubicBezTo>
                  <a:cubicBezTo>
                    <a:pt x="3082" y="6180"/>
                    <a:pt x="3524" y="4804"/>
                    <a:pt x="3885" y="4263"/>
                  </a:cubicBezTo>
                  <a:cubicBezTo>
                    <a:pt x="4180" y="3853"/>
                    <a:pt x="4131" y="3312"/>
                    <a:pt x="3787" y="2951"/>
                  </a:cubicBezTo>
                  <a:cubicBezTo>
                    <a:pt x="3557" y="2656"/>
                    <a:pt x="3623" y="2345"/>
                    <a:pt x="3787" y="2312"/>
                  </a:cubicBezTo>
                  <a:cubicBezTo>
                    <a:pt x="3797" y="2310"/>
                    <a:pt x="3807" y="2309"/>
                    <a:pt x="3817" y="2309"/>
                  </a:cubicBezTo>
                  <a:cubicBezTo>
                    <a:pt x="3945" y="2309"/>
                    <a:pt x="4017" y="2504"/>
                    <a:pt x="4033" y="2656"/>
                  </a:cubicBezTo>
                  <a:cubicBezTo>
                    <a:pt x="4033" y="2820"/>
                    <a:pt x="3983" y="3378"/>
                    <a:pt x="4803" y="3689"/>
                  </a:cubicBezTo>
                  <a:cubicBezTo>
                    <a:pt x="4935" y="3736"/>
                    <a:pt x="5059" y="3756"/>
                    <a:pt x="5175" y="3756"/>
                  </a:cubicBezTo>
                  <a:cubicBezTo>
                    <a:pt x="5782" y="3756"/>
                    <a:pt x="6163" y="3214"/>
                    <a:pt x="6164" y="3214"/>
                  </a:cubicBezTo>
                  <a:lnTo>
                    <a:pt x="6164" y="3214"/>
                  </a:lnTo>
                  <a:cubicBezTo>
                    <a:pt x="6137" y="3219"/>
                    <a:pt x="6112" y="3222"/>
                    <a:pt x="6087" y="3222"/>
                  </a:cubicBezTo>
                  <a:cubicBezTo>
                    <a:pt x="5815" y="3222"/>
                    <a:pt x="5620" y="2896"/>
                    <a:pt x="5590" y="2296"/>
                  </a:cubicBezTo>
                  <a:cubicBezTo>
                    <a:pt x="5557" y="1624"/>
                    <a:pt x="4983" y="1493"/>
                    <a:pt x="4115" y="1378"/>
                  </a:cubicBezTo>
                  <a:cubicBezTo>
                    <a:pt x="3229" y="1263"/>
                    <a:pt x="3147" y="362"/>
                    <a:pt x="3147" y="362"/>
                  </a:cubicBezTo>
                  <a:cubicBezTo>
                    <a:pt x="3131" y="230"/>
                    <a:pt x="3115" y="116"/>
                    <a:pt x="30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0" name="Google Shape;4290;p7"/>
            <p:cNvSpPr/>
            <p:nvPr/>
          </p:nvSpPr>
          <p:spPr>
            <a:xfrm>
              <a:off x="8382979" y="4165254"/>
              <a:ext cx="210838" cy="120498"/>
            </a:xfrm>
            <a:custGeom>
              <a:avLst/>
              <a:gdLst/>
              <a:ahLst/>
              <a:cxnLst/>
              <a:rect l="l" t="t" r="r" b="b"/>
              <a:pathLst>
                <a:path w="6460" h="3692" extrusionOk="0">
                  <a:moveTo>
                    <a:pt x="954" y="1"/>
                  </a:moveTo>
                  <a:cubicBezTo>
                    <a:pt x="333" y="1"/>
                    <a:pt x="1" y="266"/>
                    <a:pt x="1" y="266"/>
                  </a:cubicBezTo>
                  <a:cubicBezTo>
                    <a:pt x="238" y="192"/>
                    <a:pt x="455" y="142"/>
                    <a:pt x="670" y="142"/>
                  </a:cubicBezTo>
                  <a:cubicBezTo>
                    <a:pt x="976" y="142"/>
                    <a:pt x="1277" y="242"/>
                    <a:pt x="1624" y="512"/>
                  </a:cubicBezTo>
                  <a:cubicBezTo>
                    <a:pt x="2214" y="954"/>
                    <a:pt x="1853" y="1708"/>
                    <a:pt x="1755" y="2200"/>
                  </a:cubicBezTo>
                  <a:cubicBezTo>
                    <a:pt x="1657" y="2708"/>
                    <a:pt x="2361" y="2921"/>
                    <a:pt x="2738" y="3085"/>
                  </a:cubicBezTo>
                  <a:cubicBezTo>
                    <a:pt x="3099" y="3249"/>
                    <a:pt x="2902" y="3692"/>
                    <a:pt x="2902" y="3692"/>
                  </a:cubicBezTo>
                  <a:cubicBezTo>
                    <a:pt x="4246" y="2872"/>
                    <a:pt x="3378" y="1938"/>
                    <a:pt x="3148" y="1659"/>
                  </a:cubicBezTo>
                  <a:cubicBezTo>
                    <a:pt x="2973" y="1443"/>
                    <a:pt x="3086" y="1216"/>
                    <a:pt x="3269" y="1216"/>
                  </a:cubicBezTo>
                  <a:cubicBezTo>
                    <a:pt x="3308" y="1216"/>
                    <a:pt x="3351" y="1226"/>
                    <a:pt x="3394" y="1249"/>
                  </a:cubicBezTo>
                  <a:cubicBezTo>
                    <a:pt x="3640" y="1381"/>
                    <a:pt x="3263" y="1872"/>
                    <a:pt x="3951" y="2315"/>
                  </a:cubicBezTo>
                  <a:cubicBezTo>
                    <a:pt x="4116" y="2419"/>
                    <a:pt x="4271" y="2459"/>
                    <a:pt x="4411" y="2459"/>
                  </a:cubicBezTo>
                  <a:cubicBezTo>
                    <a:pt x="4842" y="2459"/>
                    <a:pt x="5131" y="2085"/>
                    <a:pt x="5131" y="2085"/>
                  </a:cubicBezTo>
                  <a:lnTo>
                    <a:pt x="5131" y="2085"/>
                  </a:lnTo>
                  <a:cubicBezTo>
                    <a:pt x="5120" y="2086"/>
                    <a:pt x="5109" y="2087"/>
                    <a:pt x="5098" y="2087"/>
                  </a:cubicBezTo>
                  <a:cubicBezTo>
                    <a:pt x="4750" y="2087"/>
                    <a:pt x="4946" y="1573"/>
                    <a:pt x="4787" y="1413"/>
                  </a:cubicBezTo>
                  <a:cubicBezTo>
                    <a:pt x="4703" y="1350"/>
                    <a:pt x="4606" y="1321"/>
                    <a:pt x="4512" y="1321"/>
                  </a:cubicBezTo>
                  <a:cubicBezTo>
                    <a:pt x="4459" y="1321"/>
                    <a:pt x="4408" y="1330"/>
                    <a:pt x="4361" y="1348"/>
                  </a:cubicBezTo>
                  <a:cubicBezTo>
                    <a:pt x="4307" y="1360"/>
                    <a:pt x="4253" y="1367"/>
                    <a:pt x="4205" y="1367"/>
                  </a:cubicBezTo>
                  <a:cubicBezTo>
                    <a:pt x="4066" y="1367"/>
                    <a:pt x="3972" y="1314"/>
                    <a:pt x="4033" y="1217"/>
                  </a:cubicBezTo>
                  <a:cubicBezTo>
                    <a:pt x="4067" y="1175"/>
                    <a:pt x="4103" y="1159"/>
                    <a:pt x="4149" y="1159"/>
                  </a:cubicBezTo>
                  <a:cubicBezTo>
                    <a:pt x="4284" y="1159"/>
                    <a:pt x="4509" y="1295"/>
                    <a:pt x="5033" y="1331"/>
                  </a:cubicBezTo>
                  <a:cubicBezTo>
                    <a:pt x="5061" y="1333"/>
                    <a:pt x="5088" y="1334"/>
                    <a:pt x="5115" y="1334"/>
                  </a:cubicBezTo>
                  <a:cubicBezTo>
                    <a:pt x="5893" y="1334"/>
                    <a:pt x="6459" y="676"/>
                    <a:pt x="6459" y="676"/>
                  </a:cubicBezTo>
                  <a:lnTo>
                    <a:pt x="6459" y="676"/>
                  </a:lnTo>
                  <a:cubicBezTo>
                    <a:pt x="6005" y="932"/>
                    <a:pt x="5521" y="1030"/>
                    <a:pt x="5034" y="1030"/>
                  </a:cubicBezTo>
                  <a:cubicBezTo>
                    <a:pt x="3869" y="1030"/>
                    <a:pt x="2686" y="468"/>
                    <a:pt x="1853" y="168"/>
                  </a:cubicBezTo>
                  <a:cubicBezTo>
                    <a:pt x="1508" y="45"/>
                    <a:pt x="1207" y="1"/>
                    <a:pt x="95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1" name="Google Shape;4291;p7"/>
            <p:cNvSpPr/>
            <p:nvPr/>
          </p:nvSpPr>
          <p:spPr>
            <a:xfrm>
              <a:off x="8437027" y="4045246"/>
              <a:ext cx="118246" cy="82703"/>
            </a:xfrm>
            <a:custGeom>
              <a:avLst/>
              <a:gdLst/>
              <a:ahLst/>
              <a:cxnLst/>
              <a:rect l="l" t="t" r="r" b="b"/>
              <a:pathLst>
                <a:path w="3623" h="2534" extrusionOk="0">
                  <a:moveTo>
                    <a:pt x="2529" y="1"/>
                  </a:moveTo>
                  <a:cubicBezTo>
                    <a:pt x="1935" y="1"/>
                    <a:pt x="1246" y="124"/>
                    <a:pt x="869" y="616"/>
                  </a:cubicBezTo>
                  <a:cubicBezTo>
                    <a:pt x="1" y="1763"/>
                    <a:pt x="525" y="2533"/>
                    <a:pt x="525" y="2533"/>
                  </a:cubicBezTo>
                  <a:cubicBezTo>
                    <a:pt x="525" y="2533"/>
                    <a:pt x="361" y="2173"/>
                    <a:pt x="1394" y="2156"/>
                  </a:cubicBezTo>
                  <a:cubicBezTo>
                    <a:pt x="2426" y="2156"/>
                    <a:pt x="2312" y="1501"/>
                    <a:pt x="2263" y="1271"/>
                  </a:cubicBezTo>
                  <a:cubicBezTo>
                    <a:pt x="2181" y="1025"/>
                    <a:pt x="2246" y="747"/>
                    <a:pt x="2426" y="550"/>
                  </a:cubicBezTo>
                  <a:cubicBezTo>
                    <a:pt x="2656" y="206"/>
                    <a:pt x="3623" y="124"/>
                    <a:pt x="3623" y="124"/>
                  </a:cubicBezTo>
                  <a:cubicBezTo>
                    <a:pt x="3623" y="124"/>
                    <a:pt x="3123" y="1"/>
                    <a:pt x="252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2" name="Google Shape;4292;p7"/>
            <p:cNvSpPr/>
            <p:nvPr/>
          </p:nvSpPr>
          <p:spPr>
            <a:xfrm>
              <a:off x="8527432" y="3957777"/>
              <a:ext cx="73859" cy="87599"/>
            </a:xfrm>
            <a:custGeom>
              <a:avLst/>
              <a:gdLst/>
              <a:ahLst/>
              <a:cxnLst/>
              <a:rect l="l" t="t" r="r" b="b"/>
              <a:pathLst>
                <a:path w="2263" h="2684" extrusionOk="0">
                  <a:moveTo>
                    <a:pt x="1132" y="1"/>
                  </a:moveTo>
                  <a:cubicBezTo>
                    <a:pt x="1132" y="1"/>
                    <a:pt x="1345" y="542"/>
                    <a:pt x="984" y="739"/>
                  </a:cubicBezTo>
                  <a:cubicBezTo>
                    <a:pt x="624" y="919"/>
                    <a:pt x="1" y="1345"/>
                    <a:pt x="247" y="2017"/>
                  </a:cubicBezTo>
                  <a:cubicBezTo>
                    <a:pt x="490" y="2684"/>
                    <a:pt x="1670" y="2431"/>
                    <a:pt x="2249" y="2603"/>
                  </a:cubicBezTo>
                  <a:lnTo>
                    <a:pt x="2249" y="2603"/>
                  </a:lnTo>
                  <a:cubicBezTo>
                    <a:pt x="2138" y="2553"/>
                    <a:pt x="1399" y="2110"/>
                    <a:pt x="1459" y="1443"/>
                  </a:cubicBezTo>
                  <a:cubicBezTo>
                    <a:pt x="1525" y="706"/>
                    <a:pt x="1427" y="181"/>
                    <a:pt x="1132" y="1"/>
                  </a:cubicBezTo>
                  <a:close/>
                  <a:moveTo>
                    <a:pt x="2249" y="2603"/>
                  </a:moveTo>
                  <a:cubicBezTo>
                    <a:pt x="2256" y="2606"/>
                    <a:pt x="2260" y="2608"/>
                    <a:pt x="2262" y="2608"/>
                  </a:cubicBezTo>
                  <a:cubicBezTo>
                    <a:pt x="2262" y="2608"/>
                    <a:pt x="2263" y="2607"/>
                    <a:pt x="2263" y="2607"/>
                  </a:cubicBezTo>
                  <a:cubicBezTo>
                    <a:pt x="2258" y="2606"/>
                    <a:pt x="2253" y="2604"/>
                    <a:pt x="2249" y="2603"/>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3" name="Google Shape;4293;p7"/>
            <p:cNvSpPr/>
            <p:nvPr/>
          </p:nvSpPr>
          <p:spPr>
            <a:xfrm>
              <a:off x="8607133" y="3996322"/>
              <a:ext cx="103820" cy="140700"/>
            </a:xfrm>
            <a:custGeom>
              <a:avLst/>
              <a:gdLst/>
              <a:ahLst/>
              <a:cxnLst/>
              <a:rect l="l" t="t" r="r" b="b"/>
              <a:pathLst>
                <a:path w="3181" h="4311" extrusionOk="0">
                  <a:moveTo>
                    <a:pt x="378" y="0"/>
                  </a:moveTo>
                  <a:lnTo>
                    <a:pt x="378" y="0"/>
                  </a:lnTo>
                  <a:cubicBezTo>
                    <a:pt x="1" y="1344"/>
                    <a:pt x="542" y="1606"/>
                    <a:pt x="1099" y="2475"/>
                  </a:cubicBezTo>
                  <a:cubicBezTo>
                    <a:pt x="1640" y="3344"/>
                    <a:pt x="1050" y="4311"/>
                    <a:pt x="1050" y="4311"/>
                  </a:cubicBezTo>
                  <a:cubicBezTo>
                    <a:pt x="1443" y="4032"/>
                    <a:pt x="1788" y="3360"/>
                    <a:pt x="2492" y="2918"/>
                  </a:cubicBezTo>
                  <a:cubicBezTo>
                    <a:pt x="3181" y="2492"/>
                    <a:pt x="2902" y="1590"/>
                    <a:pt x="2902" y="1590"/>
                  </a:cubicBezTo>
                  <a:lnTo>
                    <a:pt x="2902" y="1590"/>
                  </a:lnTo>
                  <a:cubicBezTo>
                    <a:pt x="2863" y="1695"/>
                    <a:pt x="2761" y="1747"/>
                    <a:pt x="2587" y="1747"/>
                  </a:cubicBezTo>
                  <a:cubicBezTo>
                    <a:pt x="2544" y="1747"/>
                    <a:pt x="2496" y="1744"/>
                    <a:pt x="2443" y="1738"/>
                  </a:cubicBezTo>
                  <a:cubicBezTo>
                    <a:pt x="2414" y="1730"/>
                    <a:pt x="2385" y="1727"/>
                    <a:pt x="2357" y="1727"/>
                  </a:cubicBezTo>
                  <a:cubicBezTo>
                    <a:pt x="2134" y="1727"/>
                    <a:pt x="1961" y="1947"/>
                    <a:pt x="2033" y="2180"/>
                  </a:cubicBezTo>
                  <a:cubicBezTo>
                    <a:pt x="2114" y="2354"/>
                    <a:pt x="1975" y="2518"/>
                    <a:pt x="1814" y="2518"/>
                  </a:cubicBezTo>
                  <a:cubicBezTo>
                    <a:pt x="1778" y="2518"/>
                    <a:pt x="1742" y="2510"/>
                    <a:pt x="1706" y="2492"/>
                  </a:cubicBezTo>
                  <a:cubicBezTo>
                    <a:pt x="1558" y="2426"/>
                    <a:pt x="1558" y="2065"/>
                    <a:pt x="1771" y="1885"/>
                  </a:cubicBezTo>
                  <a:cubicBezTo>
                    <a:pt x="1984" y="1705"/>
                    <a:pt x="2132" y="1311"/>
                    <a:pt x="1952" y="689"/>
                  </a:cubicBezTo>
                  <a:cubicBezTo>
                    <a:pt x="1798" y="202"/>
                    <a:pt x="1325" y="96"/>
                    <a:pt x="1008" y="96"/>
                  </a:cubicBezTo>
                  <a:cubicBezTo>
                    <a:pt x="918" y="96"/>
                    <a:pt x="842" y="104"/>
                    <a:pt x="788" y="115"/>
                  </a:cubicBezTo>
                  <a:cubicBezTo>
                    <a:pt x="757" y="122"/>
                    <a:pt x="725" y="125"/>
                    <a:pt x="694" y="125"/>
                  </a:cubicBezTo>
                  <a:cubicBezTo>
                    <a:pt x="575" y="125"/>
                    <a:pt x="456" y="78"/>
                    <a:pt x="3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4" name="Google Shape;4294;p7"/>
            <p:cNvSpPr/>
            <p:nvPr/>
          </p:nvSpPr>
          <p:spPr>
            <a:xfrm>
              <a:off x="8616761" y="4052491"/>
              <a:ext cx="33" cy="33"/>
            </a:xfrm>
            <a:custGeom>
              <a:avLst/>
              <a:gdLst/>
              <a:ahLst/>
              <a:cxnLst/>
              <a:rect l="l" t="t" r="r" b="b"/>
              <a:pathLst>
                <a:path w="1" h="1" extrusionOk="0">
                  <a:moveTo>
                    <a:pt x="1" y="0"/>
                  </a:moveTo>
                  <a:lnTo>
                    <a:pt x="1" y="0"/>
                  </a:lnTo>
                  <a:lnTo>
                    <a:pt x="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5" name="Google Shape;4295;p7"/>
            <p:cNvSpPr/>
            <p:nvPr/>
          </p:nvSpPr>
          <p:spPr>
            <a:xfrm>
              <a:off x="8583602" y="3788813"/>
              <a:ext cx="264853" cy="264755"/>
            </a:xfrm>
            <a:custGeom>
              <a:avLst/>
              <a:gdLst/>
              <a:ahLst/>
              <a:cxnLst/>
              <a:rect l="l" t="t" r="r" b="b"/>
              <a:pathLst>
                <a:path w="8115" h="8112" extrusionOk="0">
                  <a:moveTo>
                    <a:pt x="5777" y="1"/>
                  </a:moveTo>
                  <a:cubicBezTo>
                    <a:pt x="5253" y="1"/>
                    <a:pt x="4736" y="177"/>
                    <a:pt x="4426" y="572"/>
                  </a:cubicBezTo>
                  <a:cubicBezTo>
                    <a:pt x="4131" y="998"/>
                    <a:pt x="4082" y="1572"/>
                    <a:pt x="4312" y="2031"/>
                  </a:cubicBezTo>
                  <a:cubicBezTo>
                    <a:pt x="4521" y="2449"/>
                    <a:pt x="4859" y="2599"/>
                    <a:pt x="5191" y="2599"/>
                  </a:cubicBezTo>
                  <a:cubicBezTo>
                    <a:pt x="5536" y="2599"/>
                    <a:pt x="5874" y="2436"/>
                    <a:pt x="6049" y="2244"/>
                  </a:cubicBezTo>
                  <a:cubicBezTo>
                    <a:pt x="6229" y="2047"/>
                    <a:pt x="6295" y="1769"/>
                    <a:pt x="6246" y="1490"/>
                  </a:cubicBezTo>
                  <a:cubicBezTo>
                    <a:pt x="6197" y="1169"/>
                    <a:pt x="5965" y="1033"/>
                    <a:pt x="5752" y="1033"/>
                  </a:cubicBezTo>
                  <a:cubicBezTo>
                    <a:pt x="5606" y="1033"/>
                    <a:pt x="5470" y="1098"/>
                    <a:pt x="5410" y="1211"/>
                  </a:cubicBezTo>
                  <a:cubicBezTo>
                    <a:pt x="5279" y="1506"/>
                    <a:pt x="5344" y="1851"/>
                    <a:pt x="5754" y="1916"/>
                  </a:cubicBezTo>
                  <a:cubicBezTo>
                    <a:pt x="6098" y="1965"/>
                    <a:pt x="5918" y="2408"/>
                    <a:pt x="5475" y="2506"/>
                  </a:cubicBezTo>
                  <a:cubicBezTo>
                    <a:pt x="5391" y="2532"/>
                    <a:pt x="5305" y="2545"/>
                    <a:pt x="5219" y="2545"/>
                  </a:cubicBezTo>
                  <a:cubicBezTo>
                    <a:pt x="4873" y="2545"/>
                    <a:pt x="4538" y="2340"/>
                    <a:pt x="4394" y="1998"/>
                  </a:cubicBezTo>
                  <a:cubicBezTo>
                    <a:pt x="4197" y="1555"/>
                    <a:pt x="4246" y="1031"/>
                    <a:pt x="4525" y="638"/>
                  </a:cubicBezTo>
                  <a:cubicBezTo>
                    <a:pt x="4795" y="300"/>
                    <a:pt x="5254" y="140"/>
                    <a:pt x="5719" y="140"/>
                  </a:cubicBezTo>
                  <a:cubicBezTo>
                    <a:pt x="5818" y="140"/>
                    <a:pt x="5918" y="148"/>
                    <a:pt x="6016" y="162"/>
                  </a:cubicBezTo>
                  <a:cubicBezTo>
                    <a:pt x="7229" y="293"/>
                    <a:pt x="7934" y="1998"/>
                    <a:pt x="7197" y="3145"/>
                  </a:cubicBezTo>
                  <a:cubicBezTo>
                    <a:pt x="6967" y="3522"/>
                    <a:pt x="6639" y="3817"/>
                    <a:pt x="6246" y="3998"/>
                  </a:cubicBezTo>
                  <a:cubicBezTo>
                    <a:pt x="5849" y="4164"/>
                    <a:pt x="5396" y="4247"/>
                    <a:pt x="4871" y="4247"/>
                  </a:cubicBezTo>
                  <a:cubicBezTo>
                    <a:pt x="4462" y="4247"/>
                    <a:pt x="4010" y="4197"/>
                    <a:pt x="3508" y="4096"/>
                  </a:cubicBezTo>
                  <a:cubicBezTo>
                    <a:pt x="3208" y="4039"/>
                    <a:pt x="2914" y="4010"/>
                    <a:pt x="2632" y="4010"/>
                  </a:cubicBezTo>
                  <a:cubicBezTo>
                    <a:pt x="1298" y="4010"/>
                    <a:pt x="240" y="4655"/>
                    <a:pt x="132" y="5981"/>
                  </a:cubicBezTo>
                  <a:cubicBezTo>
                    <a:pt x="1" y="7571"/>
                    <a:pt x="1050" y="8112"/>
                    <a:pt x="1050" y="8112"/>
                  </a:cubicBezTo>
                  <a:cubicBezTo>
                    <a:pt x="1050" y="8112"/>
                    <a:pt x="1033" y="8079"/>
                    <a:pt x="1017" y="8079"/>
                  </a:cubicBezTo>
                  <a:cubicBezTo>
                    <a:pt x="443" y="7424"/>
                    <a:pt x="607" y="6227"/>
                    <a:pt x="607" y="6227"/>
                  </a:cubicBezTo>
                  <a:cubicBezTo>
                    <a:pt x="689" y="5719"/>
                    <a:pt x="951" y="5244"/>
                    <a:pt x="1345" y="4916"/>
                  </a:cubicBezTo>
                  <a:cubicBezTo>
                    <a:pt x="1926" y="4475"/>
                    <a:pt x="2666" y="4389"/>
                    <a:pt x="3154" y="4389"/>
                  </a:cubicBezTo>
                  <a:cubicBezTo>
                    <a:pt x="3464" y="4389"/>
                    <a:pt x="3672" y="4424"/>
                    <a:pt x="3672" y="4424"/>
                  </a:cubicBezTo>
                  <a:cubicBezTo>
                    <a:pt x="3918" y="4440"/>
                    <a:pt x="4164" y="4457"/>
                    <a:pt x="4377" y="4473"/>
                  </a:cubicBezTo>
                  <a:cubicBezTo>
                    <a:pt x="4466" y="4477"/>
                    <a:pt x="4556" y="4480"/>
                    <a:pt x="4647" y="4480"/>
                  </a:cubicBezTo>
                  <a:cubicBezTo>
                    <a:pt x="5621" y="4480"/>
                    <a:pt x="6729" y="4218"/>
                    <a:pt x="7344" y="3244"/>
                  </a:cubicBezTo>
                  <a:cubicBezTo>
                    <a:pt x="8114" y="1982"/>
                    <a:pt x="7360" y="179"/>
                    <a:pt x="6033" y="15"/>
                  </a:cubicBezTo>
                  <a:cubicBezTo>
                    <a:pt x="5948" y="6"/>
                    <a:pt x="5862" y="1"/>
                    <a:pt x="577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6" name="Google Shape;4296;p7"/>
            <p:cNvSpPr/>
            <p:nvPr/>
          </p:nvSpPr>
          <p:spPr>
            <a:xfrm>
              <a:off x="8653674" y="3940839"/>
              <a:ext cx="152515" cy="77971"/>
            </a:xfrm>
            <a:custGeom>
              <a:avLst/>
              <a:gdLst/>
              <a:ahLst/>
              <a:cxnLst/>
              <a:rect l="l" t="t" r="r" b="b"/>
              <a:pathLst>
                <a:path w="4673" h="2389" extrusionOk="0">
                  <a:moveTo>
                    <a:pt x="1092" y="0"/>
                  </a:moveTo>
                  <a:cubicBezTo>
                    <a:pt x="395" y="0"/>
                    <a:pt x="1" y="225"/>
                    <a:pt x="1" y="225"/>
                  </a:cubicBezTo>
                  <a:cubicBezTo>
                    <a:pt x="84" y="210"/>
                    <a:pt x="165" y="202"/>
                    <a:pt x="241" y="202"/>
                  </a:cubicBezTo>
                  <a:cubicBezTo>
                    <a:pt x="732" y="202"/>
                    <a:pt x="1049" y="513"/>
                    <a:pt x="935" y="995"/>
                  </a:cubicBezTo>
                  <a:cubicBezTo>
                    <a:pt x="821" y="1405"/>
                    <a:pt x="968" y="1864"/>
                    <a:pt x="1329" y="2126"/>
                  </a:cubicBezTo>
                  <a:cubicBezTo>
                    <a:pt x="1640" y="2389"/>
                    <a:pt x="2558" y="2389"/>
                    <a:pt x="2558" y="2389"/>
                  </a:cubicBezTo>
                  <a:cubicBezTo>
                    <a:pt x="2296" y="2241"/>
                    <a:pt x="2542" y="1880"/>
                    <a:pt x="2706" y="1438"/>
                  </a:cubicBezTo>
                  <a:cubicBezTo>
                    <a:pt x="2861" y="1033"/>
                    <a:pt x="2439" y="879"/>
                    <a:pt x="2242" y="879"/>
                  </a:cubicBezTo>
                  <a:cubicBezTo>
                    <a:pt x="2232" y="879"/>
                    <a:pt x="2223" y="880"/>
                    <a:pt x="2214" y="881"/>
                  </a:cubicBezTo>
                  <a:cubicBezTo>
                    <a:pt x="2110" y="890"/>
                    <a:pt x="2034" y="910"/>
                    <a:pt x="1963" y="910"/>
                  </a:cubicBezTo>
                  <a:cubicBezTo>
                    <a:pt x="1910" y="910"/>
                    <a:pt x="1860" y="899"/>
                    <a:pt x="1804" y="864"/>
                  </a:cubicBezTo>
                  <a:cubicBezTo>
                    <a:pt x="1698" y="785"/>
                    <a:pt x="1742" y="578"/>
                    <a:pt x="2012" y="578"/>
                  </a:cubicBezTo>
                  <a:cubicBezTo>
                    <a:pt x="2077" y="578"/>
                    <a:pt x="2154" y="590"/>
                    <a:pt x="2247" y="618"/>
                  </a:cubicBezTo>
                  <a:cubicBezTo>
                    <a:pt x="2738" y="766"/>
                    <a:pt x="2591" y="1241"/>
                    <a:pt x="3312" y="1372"/>
                  </a:cubicBezTo>
                  <a:cubicBezTo>
                    <a:pt x="3369" y="1384"/>
                    <a:pt x="3423" y="1389"/>
                    <a:pt x="3474" y="1389"/>
                  </a:cubicBezTo>
                  <a:cubicBezTo>
                    <a:pt x="4075" y="1389"/>
                    <a:pt x="4220" y="642"/>
                    <a:pt x="4296" y="536"/>
                  </a:cubicBezTo>
                  <a:cubicBezTo>
                    <a:pt x="4410" y="389"/>
                    <a:pt x="4541" y="258"/>
                    <a:pt x="4673" y="159"/>
                  </a:cubicBezTo>
                  <a:lnTo>
                    <a:pt x="4673" y="159"/>
                  </a:lnTo>
                  <a:cubicBezTo>
                    <a:pt x="4464" y="273"/>
                    <a:pt x="4092" y="386"/>
                    <a:pt x="3562" y="386"/>
                  </a:cubicBezTo>
                  <a:cubicBezTo>
                    <a:pt x="3175" y="386"/>
                    <a:pt x="2702" y="326"/>
                    <a:pt x="2148" y="159"/>
                  </a:cubicBezTo>
                  <a:cubicBezTo>
                    <a:pt x="1745" y="41"/>
                    <a:pt x="1390" y="0"/>
                    <a:pt x="109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7" name="Google Shape;4297;p7"/>
            <p:cNvSpPr/>
            <p:nvPr/>
          </p:nvSpPr>
          <p:spPr>
            <a:xfrm>
              <a:off x="8662780" y="3798376"/>
              <a:ext cx="104897" cy="109270"/>
            </a:xfrm>
            <a:custGeom>
              <a:avLst/>
              <a:gdLst/>
              <a:ahLst/>
              <a:cxnLst/>
              <a:rect l="l" t="t" r="r" b="b"/>
              <a:pathLst>
                <a:path w="3214" h="3348" extrusionOk="0">
                  <a:moveTo>
                    <a:pt x="1951" y="0"/>
                  </a:moveTo>
                  <a:cubicBezTo>
                    <a:pt x="1509" y="279"/>
                    <a:pt x="1443" y="722"/>
                    <a:pt x="722" y="1344"/>
                  </a:cubicBezTo>
                  <a:cubicBezTo>
                    <a:pt x="1" y="1967"/>
                    <a:pt x="214" y="2426"/>
                    <a:pt x="361" y="2672"/>
                  </a:cubicBezTo>
                  <a:cubicBezTo>
                    <a:pt x="460" y="2803"/>
                    <a:pt x="427" y="3000"/>
                    <a:pt x="296" y="3082"/>
                  </a:cubicBezTo>
                  <a:cubicBezTo>
                    <a:pt x="1394" y="2984"/>
                    <a:pt x="1246" y="2344"/>
                    <a:pt x="1181" y="2148"/>
                  </a:cubicBezTo>
                  <a:cubicBezTo>
                    <a:pt x="1115" y="1951"/>
                    <a:pt x="1148" y="1836"/>
                    <a:pt x="1246" y="1836"/>
                  </a:cubicBezTo>
                  <a:cubicBezTo>
                    <a:pt x="1361" y="1836"/>
                    <a:pt x="1345" y="2066"/>
                    <a:pt x="1345" y="2344"/>
                  </a:cubicBezTo>
                  <a:cubicBezTo>
                    <a:pt x="1328" y="2639"/>
                    <a:pt x="1279" y="3279"/>
                    <a:pt x="2115" y="3344"/>
                  </a:cubicBezTo>
                  <a:cubicBezTo>
                    <a:pt x="2147" y="3347"/>
                    <a:pt x="2177" y="3348"/>
                    <a:pt x="2207" y="3348"/>
                  </a:cubicBezTo>
                  <a:cubicBezTo>
                    <a:pt x="2985" y="3348"/>
                    <a:pt x="3213" y="2557"/>
                    <a:pt x="3213" y="2557"/>
                  </a:cubicBezTo>
                  <a:lnTo>
                    <a:pt x="3213" y="2557"/>
                  </a:lnTo>
                  <a:cubicBezTo>
                    <a:pt x="3092" y="2591"/>
                    <a:pt x="2946" y="2615"/>
                    <a:pt x="2790" y="2615"/>
                  </a:cubicBezTo>
                  <a:cubicBezTo>
                    <a:pt x="2338" y="2615"/>
                    <a:pt x="1806" y="2412"/>
                    <a:pt x="1574" y="1656"/>
                  </a:cubicBezTo>
                  <a:cubicBezTo>
                    <a:pt x="1378" y="1082"/>
                    <a:pt x="1525" y="427"/>
                    <a:pt x="195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8" name="Google Shape;4298;p7"/>
            <p:cNvSpPr/>
            <p:nvPr/>
          </p:nvSpPr>
          <p:spPr>
            <a:xfrm>
              <a:off x="8813108" y="3642271"/>
              <a:ext cx="63154" cy="250297"/>
            </a:xfrm>
            <a:custGeom>
              <a:avLst/>
              <a:gdLst/>
              <a:ahLst/>
              <a:cxnLst/>
              <a:rect l="l" t="t" r="r" b="b"/>
              <a:pathLst>
                <a:path w="1935" h="7669" extrusionOk="0">
                  <a:moveTo>
                    <a:pt x="1293" y="0"/>
                  </a:moveTo>
                  <a:cubicBezTo>
                    <a:pt x="980" y="0"/>
                    <a:pt x="738" y="374"/>
                    <a:pt x="738" y="374"/>
                  </a:cubicBezTo>
                  <a:cubicBezTo>
                    <a:pt x="1" y="1505"/>
                    <a:pt x="820" y="3292"/>
                    <a:pt x="968" y="5177"/>
                  </a:cubicBezTo>
                  <a:cubicBezTo>
                    <a:pt x="1115" y="7045"/>
                    <a:pt x="460" y="7668"/>
                    <a:pt x="460" y="7668"/>
                  </a:cubicBezTo>
                  <a:cubicBezTo>
                    <a:pt x="1164" y="7127"/>
                    <a:pt x="1312" y="5357"/>
                    <a:pt x="1181" y="3997"/>
                  </a:cubicBezTo>
                  <a:cubicBezTo>
                    <a:pt x="1050" y="2636"/>
                    <a:pt x="1066" y="1358"/>
                    <a:pt x="1328" y="1095"/>
                  </a:cubicBezTo>
                  <a:cubicBezTo>
                    <a:pt x="1591" y="833"/>
                    <a:pt x="1935" y="292"/>
                    <a:pt x="1509" y="63"/>
                  </a:cubicBezTo>
                  <a:cubicBezTo>
                    <a:pt x="1435" y="18"/>
                    <a:pt x="1362" y="0"/>
                    <a:pt x="12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9" name="Google Shape;4299;p7"/>
            <p:cNvSpPr/>
            <p:nvPr/>
          </p:nvSpPr>
          <p:spPr>
            <a:xfrm>
              <a:off x="8753186" y="3609568"/>
              <a:ext cx="279312" cy="332217"/>
            </a:xfrm>
            <a:custGeom>
              <a:avLst/>
              <a:gdLst/>
              <a:ahLst/>
              <a:cxnLst/>
              <a:rect l="l" t="t" r="r" b="b"/>
              <a:pathLst>
                <a:path w="8558" h="10179" extrusionOk="0">
                  <a:moveTo>
                    <a:pt x="6283" y="0"/>
                  </a:moveTo>
                  <a:cubicBezTo>
                    <a:pt x="6087" y="0"/>
                    <a:pt x="5887" y="21"/>
                    <a:pt x="5689" y="65"/>
                  </a:cubicBezTo>
                  <a:cubicBezTo>
                    <a:pt x="4492" y="327"/>
                    <a:pt x="3738" y="1573"/>
                    <a:pt x="3509" y="2835"/>
                  </a:cubicBezTo>
                  <a:cubicBezTo>
                    <a:pt x="3263" y="4146"/>
                    <a:pt x="3509" y="5376"/>
                    <a:pt x="3459" y="6474"/>
                  </a:cubicBezTo>
                  <a:cubicBezTo>
                    <a:pt x="3509" y="7457"/>
                    <a:pt x="3148" y="8424"/>
                    <a:pt x="2443" y="9129"/>
                  </a:cubicBezTo>
                  <a:cubicBezTo>
                    <a:pt x="1771" y="9752"/>
                    <a:pt x="919" y="10113"/>
                    <a:pt x="1" y="10178"/>
                  </a:cubicBezTo>
                  <a:cubicBezTo>
                    <a:pt x="919" y="10145"/>
                    <a:pt x="1804" y="9801"/>
                    <a:pt x="2509" y="9195"/>
                  </a:cubicBezTo>
                  <a:cubicBezTo>
                    <a:pt x="3246" y="8490"/>
                    <a:pt x="3640" y="7506"/>
                    <a:pt x="3590" y="6474"/>
                  </a:cubicBezTo>
                  <a:cubicBezTo>
                    <a:pt x="3656" y="5359"/>
                    <a:pt x="3427" y="4113"/>
                    <a:pt x="3672" y="2868"/>
                  </a:cubicBezTo>
                  <a:cubicBezTo>
                    <a:pt x="3902" y="1622"/>
                    <a:pt x="4607" y="475"/>
                    <a:pt x="5721" y="212"/>
                  </a:cubicBezTo>
                  <a:cubicBezTo>
                    <a:pt x="5836" y="180"/>
                    <a:pt x="5967" y="147"/>
                    <a:pt x="6098" y="147"/>
                  </a:cubicBezTo>
                  <a:cubicBezTo>
                    <a:pt x="6145" y="143"/>
                    <a:pt x="6191" y="142"/>
                    <a:pt x="6236" y="142"/>
                  </a:cubicBezTo>
                  <a:cubicBezTo>
                    <a:pt x="6643" y="142"/>
                    <a:pt x="7020" y="272"/>
                    <a:pt x="7344" y="507"/>
                  </a:cubicBezTo>
                  <a:cubicBezTo>
                    <a:pt x="8065" y="1081"/>
                    <a:pt x="7967" y="2310"/>
                    <a:pt x="7557" y="2704"/>
                  </a:cubicBezTo>
                  <a:cubicBezTo>
                    <a:pt x="7351" y="2882"/>
                    <a:pt x="7126" y="2955"/>
                    <a:pt x="6928" y="2955"/>
                  </a:cubicBezTo>
                  <a:cubicBezTo>
                    <a:pt x="6670" y="2955"/>
                    <a:pt x="6458" y="2831"/>
                    <a:pt x="6393" y="2655"/>
                  </a:cubicBezTo>
                  <a:lnTo>
                    <a:pt x="6393" y="2655"/>
                  </a:lnTo>
                  <a:cubicBezTo>
                    <a:pt x="6393" y="2655"/>
                    <a:pt x="6427" y="2660"/>
                    <a:pt x="6478" y="2660"/>
                  </a:cubicBezTo>
                  <a:cubicBezTo>
                    <a:pt x="6613" y="2660"/>
                    <a:pt x="6868" y="2625"/>
                    <a:pt x="6951" y="2376"/>
                  </a:cubicBezTo>
                  <a:cubicBezTo>
                    <a:pt x="7065" y="2065"/>
                    <a:pt x="6885" y="1720"/>
                    <a:pt x="6557" y="1671"/>
                  </a:cubicBezTo>
                  <a:cubicBezTo>
                    <a:pt x="6501" y="1655"/>
                    <a:pt x="6446" y="1648"/>
                    <a:pt x="6393" y="1648"/>
                  </a:cubicBezTo>
                  <a:cubicBezTo>
                    <a:pt x="6007" y="1648"/>
                    <a:pt x="5709" y="2036"/>
                    <a:pt x="5852" y="2425"/>
                  </a:cubicBezTo>
                  <a:cubicBezTo>
                    <a:pt x="5942" y="2805"/>
                    <a:pt x="6457" y="3093"/>
                    <a:pt x="7000" y="3093"/>
                  </a:cubicBezTo>
                  <a:cubicBezTo>
                    <a:pt x="7253" y="3093"/>
                    <a:pt x="7513" y="3030"/>
                    <a:pt x="7737" y="2884"/>
                  </a:cubicBezTo>
                  <a:cubicBezTo>
                    <a:pt x="8147" y="2671"/>
                    <a:pt x="8557" y="1966"/>
                    <a:pt x="8262" y="1163"/>
                  </a:cubicBezTo>
                  <a:cubicBezTo>
                    <a:pt x="8033" y="449"/>
                    <a:pt x="7194" y="0"/>
                    <a:pt x="62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0" name="Google Shape;4300;p7"/>
            <p:cNvSpPr/>
            <p:nvPr/>
          </p:nvSpPr>
          <p:spPr>
            <a:xfrm>
              <a:off x="8885857" y="3655815"/>
              <a:ext cx="81365" cy="68865"/>
            </a:xfrm>
            <a:custGeom>
              <a:avLst/>
              <a:gdLst/>
              <a:ahLst/>
              <a:cxnLst/>
              <a:rect l="l" t="t" r="r" b="b"/>
              <a:pathLst>
                <a:path w="2493" h="2110" extrusionOk="0">
                  <a:moveTo>
                    <a:pt x="686" y="1"/>
                  </a:moveTo>
                  <a:cubicBezTo>
                    <a:pt x="619" y="1"/>
                    <a:pt x="549" y="8"/>
                    <a:pt x="476" y="25"/>
                  </a:cubicBezTo>
                  <a:cubicBezTo>
                    <a:pt x="591" y="107"/>
                    <a:pt x="624" y="271"/>
                    <a:pt x="525" y="385"/>
                  </a:cubicBezTo>
                  <a:cubicBezTo>
                    <a:pt x="378" y="615"/>
                    <a:pt x="1" y="1320"/>
                    <a:pt x="542" y="1860"/>
                  </a:cubicBezTo>
                  <a:cubicBezTo>
                    <a:pt x="727" y="2045"/>
                    <a:pt x="984" y="2109"/>
                    <a:pt x="1251" y="2109"/>
                  </a:cubicBezTo>
                  <a:cubicBezTo>
                    <a:pt x="1790" y="2109"/>
                    <a:pt x="2372" y="1850"/>
                    <a:pt x="2492" y="1795"/>
                  </a:cubicBezTo>
                  <a:lnTo>
                    <a:pt x="2492" y="1795"/>
                  </a:lnTo>
                  <a:cubicBezTo>
                    <a:pt x="2492" y="1795"/>
                    <a:pt x="2460" y="1799"/>
                    <a:pt x="2407" y="1799"/>
                  </a:cubicBezTo>
                  <a:cubicBezTo>
                    <a:pt x="2192" y="1799"/>
                    <a:pt x="1637" y="1735"/>
                    <a:pt x="1558" y="1090"/>
                  </a:cubicBezTo>
                  <a:cubicBezTo>
                    <a:pt x="1472" y="400"/>
                    <a:pt x="1159" y="1"/>
                    <a:pt x="68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1" name="Google Shape;4301;p7"/>
            <p:cNvSpPr/>
            <p:nvPr/>
          </p:nvSpPr>
          <p:spPr>
            <a:xfrm>
              <a:off x="8889611" y="3660352"/>
              <a:ext cx="157313" cy="178723"/>
            </a:xfrm>
            <a:custGeom>
              <a:avLst/>
              <a:gdLst/>
              <a:ahLst/>
              <a:cxnLst/>
              <a:rect l="l" t="t" r="r" b="b"/>
              <a:pathLst>
                <a:path w="4820" h="5476" extrusionOk="0">
                  <a:moveTo>
                    <a:pt x="4344" y="0"/>
                  </a:moveTo>
                  <a:cubicBezTo>
                    <a:pt x="4475" y="558"/>
                    <a:pt x="4262" y="1148"/>
                    <a:pt x="3803" y="1492"/>
                  </a:cubicBezTo>
                  <a:cubicBezTo>
                    <a:pt x="3017" y="2049"/>
                    <a:pt x="1902" y="1771"/>
                    <a:pt x="1000" y="2410"/>
                  </a:cubicBezTo>
                  <a:cubicBezTo>
                    <a:pt x="99" y="3033"/>
                    <a:pt x="197" y="3951"/>
                    <a:pt x="181" y="4459"/>
                  </a:cubicBezTo>
                  <a:cubicBezTo>
                    <a:pt x="197" y="4803"/>
                    <a:pt x="132" y="5147"/>
                    <a:pt x="1" y="5475"/>
                  </a:cubicBezTo>
                  <a:cubicBezTo>
                    <a:pt x="296" y="5278"/>
                    <a:pt x="476" y="4934"/>
                    <a:pt x="460" y="4574"/>
                  </a:cubicBezTo>
                  <a:cubicBezTo>
                    <a:pt x="444" y="3931"/>
                    <a:pt x="515" y="3202"/>
                    <a:pt x="711" y="3202"/>
                  </a:cubicBezTo>
                  <a:cubicBezTo>
                    <a:pt x="725" y="3202"/>
                    <a:pt x="739" y="3206"/>
                    <a:pt x="755" y="3213"/>
                  </a:cubicBezTo>
                  <a:cubicBezTo>
                    <a:pt x="984" y="3311"/>
                    <a:pt x="804" y="3574"/>
                    <a:pt x="722" y="3721"/>
                  </a:cubicBezTo>
                  <a:cubicBezTo>
                    <a:pt x="623" y="3869"/>
                    <a:pt x="460" y="4541"/>
                    <a:pt x="1181" y="4951"/>
                  </a:cubicBezTo>
                  <a:cubicBezTo>
                    <a:pt x="1181" y="4951"/>
                    <a:pt x="951" y="4426"/>
                    <a:pt x="1345" y="4147"/>
                  </a:cubicBezTo>
                  <a:cubicBezTo>
                    <a:pt x="1754" y="3869"/>
                    <a:pt x="2017" y="3705"/>
                    <a:pt x="1968" y="3115"/>
                  </a:cubicBezTo>
                  <a:cubicBezTo>
                    <a:pt x="1924" y="2611"/>
                    <a:pt x="2260" y="2170"/>
                    <a:pt x="2487" y="2170"/>
                  </a:cubicBezTo>
                  <a:cubicBezTo>
                    <a:pt x="2519" y="2170"/>
                    <a:pt x="2548" y="2179"/>
                    <a:pt x="2574" y="2197"/>
                  </a:cubicBezTo>
                  <a:cubicBezTo>
                    <a:pt x="2803" y="2344"/>
                    <a:pt x="2541" y="2557"/>
                    <a:pt x="2410" y="2607"/>
                  </a:cubicBezTo>
                  <a:cubicBezTo>
                    <a:pt x="2230" y="2721"/>
                    <a:pt x="2197" y="2984"/>
                    <a:pt x="2345" y="3148"/>
                  </a:cubicBezTo>
                  <a:cubicBezTo>
                    <a:pt x="2558" y="3393"/>
                    <a:pt x="2492" y="3705"/>
                    <a:pt x="2213" y="3787"/>
                  </a:cubicBezTo>
                  <a:cubicBezTo>
                    <a:pt x="2213" y="3787"/>
                    <a:pt x="2272" y="3794"/>
                    <a:pt x="2369" y="3794"/>
                  </a:cubicBezTo>
                  <a:cubicBezTo>
                    <a:pt x="2697" y="3794"/>
                    <a:pt x="3470" y="3716"/>
                    <a:pt x="3951" y="3033"/>
                  </a:cubicBezTo>
                  <a:cubicBezTo>
                    <a:pt x="4590" y="2148"/>
                    <a:pt x="4820" y="820"/>
                    <a:pt x="43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2" name="Google Shape;4302;p7"/>
            <p:cNvSpPr/>
            <p:nvPr/>
          </p:nvSpPr>
          <p:spPr>
            <a:xfrm>
              <a:off x="9002504" y="3610449"/>
              <a:ext cx="97390" cy="63741"/>
            </a:xfrm>
            <a:custGeom>
              <a:avLst/>
              <a:gdLst/>
              <a:ahLst/>
              <a:cxnLst/>
              <a:rect l="l" t="t" r="r" b="b"/>
              <a:pathLst>
                <a:path w="2984" h="1953" extrusionOk="0">
                  <a:moveTo>
                    <a:pt x="928" y="1"/>
                  </a:moveTo>
                  <a:cubicBezTo>
                    <a:pt x="661" y="1"/>
                    <a:pt x="354" y="27"/>
                    <a:pt x="0" y="87"/>
                  </a:cubicBezTo>
                  <a:cubicBezTo>
                    <a:pt x="426" y="136"/>
                    <a:pt x="771" y="415"/>
                    <a:pt x="934" y="792"/>
                  </a:cubicBezTo>
                  <a:cubicBezTo>
                    <a:pt x="1140" y="1307"/>
                    <a:pt x="1508" y="1953"/>
                    <a:pt x="2267" y="1953"/>
                  </a:cubicBezTo>
                  <a:cubicBezTo>
                    <a:pt x="2475" y="1953"/>
                    <a:pt x="2712" y="1904"/>
                    <a:pt x="2983" y="1792"/>
                  </a:cubicBezTo>
                  <a:cubicBezTo>
                    <a:pt x="2803" y="1726"/>
                    <a:pt x="2688" y="1562"/>
                    <a:pt x="2688" y="1365"/>
                  </a:cubicBezTo>
                  <a:cubicBezTo>
                    <a:pt x="2688" y="1082"/>
                    <a:pt x="2639" y="1"/>
                    <a:pt x="92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3" name="Google Shape;4303;p7"/>
            <p:cNvSpPr/>
            <p:nvPr/>
          </p:nvSpPr>
          <p:spPr>
            <a:xfrm>
              <a:off x="9089679" y="3609601"/>
              <a:ext cx="47651" cy="37141"/>
            </a:xfrm>
            <a:custGeom>
              <a:avLst/>
              <a:gdLst/>
              <a:ahLst/>
              <a:cxnLst/>
              <a:rect l="l" t="t" r="r" b="b"/>
              <a:pathLst>
                <a:path w="1460" h="1138" extrusionOk="0">
                  <a:moveTo>
                    <a:pt x="969" y="0"/>
                  </a:moveTo>
                  <a:cubicBezTo>
                    <a:pt x="791" y="0"/>
                    <a:pt x="637" y="133"/>
                    <a:pt x="624" y="326"/>
                  </a:cubicBezTo>
                  <a:cubicBezTo>
                    <a:pt x="624" y="485"/>
                    <a:pt x="749" y="589"/>
                    <a:pt x="887" y="589"/>
                  </a:cubicBezTo>
                  <a:cubicBezTo>
                    <a:pt x="948" y="589"/>
                    <a:pt x="1011" y="568"/>
                    <a:pt x="1066" y="523"/>
                  </a:cubicBezTo>
                  <a:cubicBezTo>
                    <a:pt x="1066" y="523"/>
                    <a:pt x="1181" y="359"/>
                    <a:pt x="1066" y="293"/>
                  </a:cubicBezTo>
                  <a:cubicBezTo>
                    <a:pt x="1038" y="277"/>
                    <a:pt x="1011" y="270"/>
                    <a:pt x="988" y="270"/>
                  </a:cubicBezTo>
                  <a:cubicBezTo>
                    <a:pt x="918" y="270"/>
                    <a:pt x="878" y="334"/>
                    <a:pt x="902" y="408"/>
                  </a:cubicBezTo>
                  <a:cubicBezTo>
                    <a:pt x="908" y="440"/>
                    <a:pt x="891" y="454"/>
                    <a:pt x="867" y="454"/>
                  </a:cubicBezTo>
                  <a:cubicBezTo>
                    <a:pt x="815" y="454"/>
                    <a:pt x="727" y="388"/>
                    <a:pt x="739" y="277"/>
                  </a:cubicBezTo>
                  <a:cubicBezTo>
                    <a:pt x="750" y="149"/>
                    <a:pt x="860" y="71"/>
                    <a:pt x="976" y="71"/>
                  </a:cubicBezTo>
                  <a:cubicBezTo>
                    <a:pt x="1024" y="71"/>
                    <a:pt x="1072" y="84"/>
                    <a:pt x="1116" y="113"/>
                  </a:cubicBezTo>
                  <a:cubicBezTo>
                    <a:pt x="1394" y="260"/>
                    <a:pt x="1312" y="851"/>
                    <a:pt x="722" y="900"/>
                  </a:cubicBezTo>
                  <a:cubicBezTo>
                    <a:pt x="708" y="901"/>
                    <a:pt x="694" y="902"/>
                    <a:pt x="680" y="902"/>
                  </a:cubicBezTo>
                  <a:cubicBezTo>
                    <a:pt x="320" y="902"/>
                    <a:pt x="1" y="506"/>
                    <a:pt x="1" y="506"/>
                  </a:cubicBezTo>
                  <a:lnTo>
                    <a:pt x="1" y="506"/>
                  </a:lnTo>
                  <a:cubicBezTo>
                    <a:pt x="1" y="703"/>
                    <a:pt x="83" y="883"/>
                    <a:pt x="230" y="1014"/>
                  </a:cubicBezTo>
                  <a:cubicBezTo>
                    <a:pt x="340" y="1094"/>
                    <a:pt x="473" y="1137"/>
                    <a:pt x="608" y="1137"/>
                  </a:cubicBezTo>
                  <a:cubicBezTo>
                    <a:pt x="696" y="1137"/>
                    <a:pt x="786" y="1119"/>
                    <a:pt x="870" y="1080"/>
                  </a:cubicBezTo>
                  <a:cubicBezTo>
                    <a:pt x="1083" y="1031"/>
                    <a:pt x="1263" y="867"/>
                    <a:pt x="1345" y="670"/>
                  </a:cubicBezTo>
                  <a:cubicBezTo>
                    <a:pt x="1460" y="424"/>
                    <a:pt x="1345" y="146"/>
                    <a:pt x="1116" y="31"/>
                  </a:cubicBezTo>
                  <a:cubicBezTo>
                    <a:pt x="1066" y="10"/>
                    <a:pt x="1017" y="0"/>
                    <a:pt x="9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4" name="Google Shape;4304;p7"/>
            <p:cNvSpPr/>
            <p:nvPr/>
          </p:nvSpPr>
          <p:spPr>
            <a:xfrm>
              <a:off x="8348742" y="3846484"/>
              <a:ext cx="130028" cy="285284"/>
            </a:xfrm>
            <a:custGeom>
              <a:avLst/>
              <a:gdLst/>
              <a:ahLst/>
              <a:cxnLst/>
              <a:rect l="l" t="t" r="r" b="b"/>
              <a:pathLst>
                <a:path w="3984" h="8741" extrusionOk="0">
                  <a:moveTo>
                    <a:pt x="2072" y="0"/>
                  </a:moveTo>
                  <a:cubicBezTo>
                    <a:pt x="1547" y="0"/>
                    <a:pt x="1034" y="245"/>
                    <a:pt x="706" y="674"/>
                  </a:cubicBezTo>
                  <a:cubicBezTo>
                    <a:pt x="362" y="1182"/>
                    <a:pt x="312" y="1821"/>
                    <a:pt x="575" y="2362"/>
                  </a:cubicBezTo>
                  <a:cubicBezTo>
                    <a:pt x="809" y="2783"/>
                    <a:pt x="1252" y="3021"/>
                    <a:pt x="1707" y="3021"/>
                  </a:cubicBezTo>
                  <a:cubicBezTo>
                    <a:pt x="1889" y="3021"/>
                    <a:pt x="2073" y="2983"/>
                    <a:pt x="2247" y="2903"/>
                  </a:cubicBezTo>
                  <a:cubicBezTo>
                    <a:pt x="2951" y="2723"/>
                    <a:pt x="3099" y="1788"/>
                    <a:pt x="2476" y="1411"/>
                  </a:cubicBezTo>
                  <a:cubicBezTo>
                    <a:pt x="2392" y="1366"/>
                    <a:pt x="2306" y="1345"/>
                    <a:pt x="2223" y="1345"/>
                  </a:cubicBezTo>
                  <a:cubicBezTo>
                    <a:pt x="1886" y="1345"/>
                    <a:pt x="1604" y="1682"/>
                    <a:pt x="1722" y="2050"/>
                  </a:cubicBezTo>
                  <a:cubicBezTo>
                    <a:pt x="1859" y="2324"/>
                    <a:pt x="2177" y="2346"/>
                    <a:pt x="2308" y="2346"/>
                  </a:cubicBezTo>
                  <a:cubicBezTo>
                    <a:pt x="2334" y="2346"/>
                    <a:pt x="2353" y="2346"/>
                    <a:pt x="2361" y="2346"/>
                  </a:cubicBezTo>
                  <a:cubicBezTo>
                    <a:pt x="2427" y="2346"/>
                    <a:pt x="2427" y="2378"/>
                    <a:pt x="2427" y="2378"/>
                  </a:cubicBezTo>
                  <a:cubicBezTo>
                    <a:pt x="2485" y="2566"/>
                    <a:pt x="2238" y="2855"/>
                    <a:pt x="1787" y="2855"/>
                  </a:cubicBezTo>
                  <a:cubicBezTo>
                    <a:pt x="1726" y="2855"/>
                    <a:pt x="1660" y="2849"/>
                    <a:pt x="1591" y="2837"/>
                  </a:cubicBezTo>
                  <a:cubicBezTo>
                    <a:pt x="1411" y="2804"/>
                    <a:pt x="1230" y="2723"/>
                    <a:pt x="1083" y="2575"/>
                  </a:cubicBezTo>
                  <a:cubicBezTo>
                    <a:pt x="411" y="1936"/>
                    <a:pt x="739" y="559"/>
                    <a:pt x="1755" y="297"/>
                  </a:cubicBezTo>
                  <a:cubicBezTo>
                    <a:pt x="1902" y="256"/>
                    <a:pt x="2050" y="235"/>
                    <a:pt x="2197" y="235"/>
                  </a:cubicBezTo>
                  <a:cubicBezTo>
                    <a:pt x="2345" y="235"/>
                    <a:pt x="2492" y="256"/>
                    <a:pt x="2640" y="297"/>
                  </a:cubicBezTo>
                  <a:cubicBezTo>
                    <a:pt x="3279" y="461"/>
                    <a:pt x="3738" y="1034"/>
                    <a:pt x="3755" y="1706"/>
                  </a:cubicBezTo>
                  <a:cubicBezTo>
                    <a:pt x="3820" y="2444"/>
                    <a:pt x="3443" y="3181"/>
                    <a:pt x="2869" y="3706"/>
                  </a:cubicBezTo>
                  <a:cubicBezTo>
                    <a:pt x="2296" y="4247"/>
                    <a:pt x="1558" y="4558"/>
                    <a:pt x="984" y="5083"/>
                  </a:cubicBezTo>
                  <a:cubicBezTo>
                    <a:pt x="411" y="5591"/>
                    <a:pt x="66" y="6296"/>
                    <a:pt x="17" y="7066"/>
                  </a:cubicBezTo>
                  <a:cubicBezTo>
                    <a:pt x="1" y="7755"/>
                    <a:pt x="378" y="8492"/>
                    <a:pt x="1034" y="8673"/>
                  </a:cubicBezTo>
                  <a:cubicBezTo>
                    <a:pt x="1165" y="8719"/>
                    <a:pt x="1301" y="8740"/>
                    <a:pt x="1434" y="8740"/>
                  </a:cubicBezTo>
                  <a:cubicBezTo>
                    <a:pt x="1920" y="8740"/>
                    <a:pt x="2380" y="8457"/>
                    <a:pt x="2509" y="8033"/>
                  </a:cubicBezTo>
                  <a:cubicBezTo>
                    <a:pt x="2706" y="7542"/>
                    <a:pt x="2492" y="7001"/>
                    <a:pt x="2033" y="6788"/>
                  </a:cubicBezTo>
                  <a:cubicBezTo>
                    <a:pt x="1919" y="6722"/>
                    <a:pt x="1804" y="6706"/>
                    <a:pt x="1689" y="6706"/>
                  </a:cubicBezTo>
                  <a:cubicBezTo>
                    <a:pt x="1646" y="6698"/>
                    <a:pt x="1603" y="6694"/>
                    <a:pt x="1560" y="6694"/>
                  </a:cubicBezTo>
                  <a:cubicBezTo>
                    <a:pt x="1233" y="6694"/>
                    <a:pt x="938" y="6911"/>
                    <a:pt x="837" y="7230"/>
                  </a:cubicBezTo>
                  <a:cubicBezTo>
                    <a:pt x="707" y="7724"/>
                    <a:pt x="989" y="7991"/>
                    <a:pt x="1299" y="7991"/>
                  </a:cubicBezTo>
                  <a:cubicBezTo>
                    <a:pt x="1380" y="7991"/>
                    <a:pt x="1463" y="7972"/>
                    <a:pt x="1542" y="7935"/>
                  </a:cubicBezTo>
                  <a:cubicBezTo>
                    <a:pt x="1853" y="7771"/>
                    <a:pt x="1919" y="7361"/>
                    <a:pt x="1673" y="7115"/>
                  </a:cubicBezTo>
                  <a:cubicBezTo>
                    <a:pt x="1587" y="7048"/>
                    <a:pt x="1484" y="7015"/>
                    <a:pt x="1381" y="7015"/>
                  </a:cubicBezTo>
                  <a:cubicBezTo>
                    <a:pt x="1307" y="7015"/>
                    <a:pt x="1233" y="7032"/>
                    <a:pt x="1165" y="7066"/>
                  </a:cubicBezTo>
                  <a:cubicBezTo>
                    <a:pt x="1146" y="7078"/>
                    <a:pt x="1133" y="7082"/>
                    <a:pt x="1124" y="7082"/>
                  </a:cubicBezTo>
                  <a:cubicBezTo>
                    <a:pt x="1096" y="7082"/>
                    <a:pt x="1116" y="7033"/>
                    <a:pt x="1116" y="7033"/>
                  </a:cubicBezTo>
                  <a:cubicBezTo>
                    <a:pt x="1214" y="6812"/>
                    <a:pt x="1506" y="6784"/>
                    <a:pt x="1646" y="6784"/>
                  </a:cubicBezTo>
                  <a:cubicBezTo>
                    <a:pt x="1692" y="6784"/>
                    <a:pt x="1722" y="6788"/>
                    <a:pt x="1722" y="6788"/>
                  </a:cubicBezTo>
                  <a:cubicBezTo>
                    <a:pt x="1820" y="6788"/>
                    <a:pt x="1919" y="6804"/>
                    <a:pt x="2001" y="6837"/>
                  </a:cubicBezTo>
                  <a:cubicBezTo>
                    <a:pt x="2443" y="7033"/>
                    <a:pt x="2640" y="7558"/>
                    <a:pt x="2443" y="8000"/>
                  </a:cubicBezTo>
                  <a:cubicBezTo>
                    <a:pt x="2267" y="8403"/>
                    <a:pt x="1869" y="8642"/>
                    <a:pt x="1448" y="8642"/>
                  </a:cubicBezTo>
                  <a:cubicBezTo>
                    <a:pt x="1321" y="8642"/>
                    <a:pt x="1192" y="8620"/>
                    <a:pt x="1066" y="8574"/>
                  </a:cubicBezTo>
                  <a:cubicBezTo>
                    <a:pt x="493" y="8394"/>
                    <a:pt x="132" y="7722"/>
                    <a:pt x="165" y="7050"/>
                  </a:cubicBezTo>
                  <a:cubicBezTo>
                    <a:pt x="230" y="6345"/>
                    <a:pt x="558" y="5689"/>
                    <a:pt x="1083" y="5214"/>
                  </a:cubicBezTo>
                  <a:cubicBezTo>
                    <a:pt x="1640" y="4706"/>
                    <a:pt x="2394" y="4427"/>
                    <a:pt x="2984" y="3837"/>
                  </a:cubicBezTo>
                  <a:cubicBezTo>
                    <a:pt x="3574" y="3280"/>
                    <a:pt x="3984" y="2493"/>
                    <a:pt x="3918" y="1690"/>
                  </a:cubicBezTo>
                  <a:cubicBezTo>
                    <a:pt x="3853" y="919"/>
                    <a:pt x="3296" y="264"/>
                    <a:pt x="2542" y="67"/>
                  </a:cubicBezTo>
                  <a:cubicBezTo>
                    <a:pt x="2387" y="22"/>
                    <a:pt x="2229" y="0"/>
                    <a:pt x="20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5" name="Google Shape;4305;p7"/>
            <p:cNvSpPr/>
            <p:nvPr/>
          </p:nvSpPr>
          <p:spPr>
            <a:xfrm>
              <a:off x="8351418" y="3954579"/>
              <a:ext cx="55680" cy="78689"/>
            </a:xfrm>
            <a:custGeom>
              <a:avLst/>
              <a:gdLst/>
              <a:ahLst/>
              <a:cxnLst/>
              <a:rect l="l" t="t" r="r" b="b"/>
              <a:pathLst>
                <a:path w="1706" h="2411" extrusionOk="0">
                  <a:moveTo>
                    <a:pt x="1509" y="1"/>
                  </a:moveTo>
                  <a:cubicBezTo>
                    <a:pt x="1509" y="1"/>
                    <a:pt x="1361" y="66"/>
                    <a:pt x="1345" y="148"/>
                  </a:cubicBezTo>
                  <a:cubicBezTo>
                    <a:pt x="1329" y="246"/>
                    <a:pt x="1214" y="328"/>
                    <a:pt x="1017" y="328"/>
                  </a:cubicBezTo>
                  <a:cubicBezTo>
                    <a:pt x="820" y="328"/>
                    <a:pt x="1" y="394"/>
                    <a:pt x="50" y="2410"/>
                  </a:cubicBezTo>
                  <a:cubicBezTo>
                    <a:pt x="99" y="1968"/>
                    <a:pt x="361" y="1591"/>
                    <a:pt x="755" y="1394"/>
                  </a:cubicBezTo>
                  <a:cubicBezTo>
                    <a:pt x="1378" y="1115"/>
                    <a:pt x="1706" y="853"/>
                    <a:pt x="1591" y="460"/>
                  </a:cubicBezTo>
                  <a:cubicBezTo>
                    <a:pt x="1476" y="83"/>
                    <a:pt x="1509" y="1"/>
                    <a:pt x="150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6" name="Google Shape;4306;p7"/>
            <p:cNvSpPr/>
            <p:nvPr/>
          </p:nvSpPr>
          <p:spPr>
            <a:xfrm>
              <a:off x="8373351" y="3721874"/>
              <a:ext cx="209206" cy="327419"/>
            </a:xfrm>
            <a:custGeom>
              <a:avLst/>
              <a:gdLst/>
              <a:ahLst/>
              <a:cxnLst/>
              <a:rect l="l" t="t" r="r" b="b"/>
              <a:pathLst>
                <a:path w="6410" h="10032" extrusionOk="0">
                  <a:moveTo>
                    <a:pt x="5263" y="0"/>
                  </a:moveTo>
                  <a:cubicBezTo>
                    <a:pt x="2886" y="672"/>
                    <a:pt x="4181" y="2197"/>
                    <a:pt x="4263" y="4426"/>
                  </a:cubicBezTo>
                  <a:cubicBezTo>
                    <a:pt x="4361" y="6278"/>
                    <a:pt x="3279" y="7983"/>
                    <a:pt x="1558" y="8704"/>
                  </a:cubicBezTo>
                  <a:cubicBezTo>
                    <a:pt x="247" y="9229"/>
                    <a:pt x="1" y="10032"/>
                    <a:pt x="1" y="10032"/>
                  </a:cubicBezTo>
                  <a:cubicBezTo>
                    <a:pt x="318" y="9500"/>
                    <a:pt x="673" y="9329"/>
                    <a:pt x="973" y="9329"/>
                  </a:cubicBezTo>
                  <a:cubicBezTo>
                    <a:pt x="1201" y="9329"/>
                    <a:pt x="1398" y="9427"/>
                    <a:pt x="1525" y="9540"/>
                  </a:cubicBezTo>
                  <a:cubicBezTo>
                    <a:pt x="1632" y="9641"/>
                    <a:pt x="1732" y="9673"/>
                    <a:pt x="1826" y="9673"/>
                  </a:cubicBezTo>
                  <a:cubicBezTo>
                    <a:pt x="1992" y="9673"/>
                    <a:pt x="2137" y="9573"/>
                    <a:pt x="2263" y="9573"/>
                  </a:cubicBezTo>
                  <a:cubicBezTo>
                    <a:pt x="2460" y="9589"/>
                    <a:pt x="2345" y="9802"/>
                    <a:pt x="2345" y="9802"/>
                  </a:cubicBezTo>
                  <a:cubicBezTo>
                    <a:pt x="2673" y="9638"/>
                    <a:pt x="2771" y="9229"/>
                    <a:pt x="2574" y="8934"/>
                  </a:cubicBezTo>
                  <a:cubicBezTo>
                    <a:pt x="2490" y="8779"/>
                    <a:pt x="2322" y="8697"/>
                    <a:pt x="2152" y="8697"/>
                  </a:cubicBezTo>
                  <a:cubicBezTo>
                    <a:pt x="2123" y="8697"/>
                    <a:pt x="2095" y="8699"/>
                    <a:pt x="2066" y="8704"/>
                  </a:cubicBezTo>
                  <a:cubicBezTo>
                    <a:pt x="2066" y="8704"/>
                    <a:pt x="2263" y="8655"/>
                    <a:pt x="3312" y="7803"/>
                  </a:cubicBezTo>
                  <a:cubicBezTo>
                    <a:pt x="4607" y="6754"/>
                    <a:pt x="4525" y="7114"/>
                    <a:pt x="5459" y="6622"/>
                  </a:cubicBezTo>
                  <a:cubicBezTo>
                    <a:pt x="6410" y="6131"/>
                    <a:pt x="6082" y="5147"/>
                    <a:pt x="6082" y="5147"/>
                  </a:cubicBezTo>
                  <a:lnTo>
                    <a:pt x="6082" y="5147"/>
                  </a:lnTo>
                  <a:cubicBezTo>
                    <a:pt x="6035" y="5257"/>
                    <a:pt x="5973" y="5443"/>
                    <a:pt x="5459" y="5443"/>
                  </a:cubicBezTo>
                  <a:cubicBezTo>
                    <a:pt x="5438" y="5443"/>
                    <a:pt x="5416" y="5443"/>
                    <a:pt x="5394" y="5442"/>
                  </a:cubicBezTo>
                  <a:cubicBezTo>
                    <a:pt x="5366" y="5440"/>
                    <a:pt x="5339" y="5439"/>
                    <a:pt x="5312" y="5439"/>
                  </a:cubicBezTo>
                  <a:cubicBezTo>
                    <a:pt x="4963" y="5439"/>
                    <a:pt x="4629" y="5632"/>
                    <a:pt x="4492" y="5967"/>
                  </a:cubicBezTo>
                  <a:cubicBezTo>
                    <a:pt x="4427" y="6082"/>
                    <a:pt x="4328" y="6180"/>
                    <a:pt x="4214" y="6262"/>
                  </a:cubicBezTo>
                  <a:cubicBezTo>
                    <a:pt x="4558" y="5918"/>
                    <a:pt x="4623" y="5147"/>
                    <a:pt x="4722" y="4508"/>
                  </a:cubicBezTo>
                  <a:cubicBezTo>
                    <a:pt x="4820" y="3869"/>
                    <a:pt x="5115" y="4082"/>
                    <a:pt x="5672" y="3688"/>
                  </a:cubicBezTo>
                  <a:cubicBezTo>
                    <a:pt x="6246" y="3311"/>
                    <a:pt x="5951" y="2803"/>
                    <a:pt x="5885" y="2672"/>
                  </a:cubicBezTo>
                  <a:cubicBezTo>
                    <a:pt x="5853" y="2525"/>
                    <a:pt x="5853" y="2377"/>
                    <a:pt x="5902" y="2230"/>
                  </a:cubicBezTo>
                  <a:lnTo>
                    <a:pt x="5902" y="2230"/>
                  </a:lnTo>
                  <a:cubicBezTo>
                    <a:pt x="5902" y="2230"/>
                    <a:pt x="5852" y="2344"/>
                    <a:pt x="5476" y="2394"/>
                  </a:cubicBezTo>
                  <a:cubicBezTo>
                    <a:pt x="5164" y="2426"/>
                    <a:pt x="4918" y="2672"/>
                    <a:pt x="4869" y="2984"/>
                  </a:cubicBezTo>
                  <a:cubicBezTo>
                    <a:pt x="4869" y="3130"/>
                    <a:pt x="4772" y="3309"/>
                    <a:pt x="4629" y="3309"/>
                  </a:cubicBezTo>
                  <a:cubicBezTo>
                    <a:pt x="4597" y="3309"/>
                    <a:pt x="4562" y="3300"/>
                    <a:pt x="4525" y="3279"/>
                  </a:cubicBezTo>
                  <a:cubicBezTo>
                    <a:pt x="4345" y="3180"/>
                    <a:pt x="4410" y="2885"/>
                    <a:pt x="4410" y="2885"/>
                  </a:cubicBezTo>
                  <a:cubicBezTo>
                    <a:pt x="4623" y="2295"/>
                    <a:pt x="5197" y="2525"/>
                    <a:pt x="5640" y="1836"/>
                  </a:cubicBezTo>
                  <a:cubicBezTo>
                    <a:pt x="6049" y="1230"/>
                    <a:pt x="5492" y="590"/>
                    <a:pt x="5279" y="410"/>
                  </a:cubicBezTo>
                  <a:cubicBezTo>
                    <a:pt x="5164" y="312"/>
                    <a:pt x="5148" y="132"/>
                    <a:pt x="52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7" name="Google Shape;4307;p7"/>
            <p:cNvSpPr/>
            <p:nvPr/>
          </p:nvSpPr>
          <p:spPr>
            <a:xfrm>
              <a:off x="8425799" y="3639203"/>
              <a:ext cx="95791" cy="350723"/>
            </a:xfrm>
            <a:custGeom>
              <a:avLst/>
              <a:gdLst/>
              <a:ahLst/>
              <a:cxnLst/>
              <a:rect l="l" t="t" r="r" b="b"/>
              <a:pathLst>
                <a:path w="2935" h="10746" extrusionOk="0">
                  <a:moveTo>
                    <a:pt x="1637" y="0"/>
                  </a:moveTo>
                  <a:cubicBezTo>
                    <a:pt x="1303" y="0"/>
                    <a:pt x="959" y="125"/>
                    <a:pt x="689" y="419"/>
                  </a:cubicBezTo>
                  <a:cubicBezTo>
                    <a:pt x="0" y="1238"/>
                    <a:pt x="148" y="2468"/>
                    <a:pt x="525" y="3500"/>
                  </a:cubicBezTo>
                  <a:cubicBezTo>
                    <a:pt x="1361" y="5549"/>
                    <a:pt x="2246" y="7500"/>
                    <a:pt x="1705" y="8959"/>
                  </a:cubicBezTo>
                  <a:cubicBezTo>
                    <a:pt x="1443" y="9696"/>
                    <a:pt x="935" y="10336"/>
                    <a:pt x="263" y="10745"/>
                  </a:cubicBezTo>
                  <a:cubicBezTo>
                    <a:pt x="951" y="10352"/>
                    <a:pt x="1492" y="9729"/>
                    <a:pt x="1787" y="8975"/>
                  </a:cubicBezTo>
                  <a:cubicBezTo>
                    <a:pt x="2393" y="7500"/>
                    <a:pt x="1525" y="5451"/>
                    <a:pt x="689" y="3435"/>
                  </a:cubicBezTo>
                  <a:cubicBezTo>
                    <a:pt x="312" y="2435"/>
                    <a:pt x="197" y="1238"/>
                    <a:pt x="803" y="501"/>
                  </a:cubicBezTo>
                  <a:cubicBezTo>
                    <a:pt x="1030" y="225"/>
                    <a:pt x="1341" y="108"/>
                    <a:pt x="1649" y="108"/>
                  </a:cubicBezTo>
                  <a:cubicBezTo>
                    <a:pt x="2165" y="108"/>
                    <a:pt x="2672" y="438"/>
                    <a:pt x="2754" y="911"/>
                  </a:cubicBezTo>
                  <a:cubicBezTo>
                    <a:pt x="2862" y="1435"/>
                    <a:pt x="2462" y="1916"/>
                    <a:pt x="1936" y="1916"/>
                  </a:cubicBezTo>
                  <a:cubicBezTo>
                    <a:pt x="1903" y="1916"/>
                    <a:pt x="1870" y="1914"/>
                    <a:pt x="1836" y="1911"/>
                  </a:cubicBezTo>
                  <a:lnTo>
                    <a:pt x="1820" y="1911"/>
                  </a:lnTo>
                  <a:cubicBezTo>
                    <a:pt x="1803" y="1911"/>
                    <a:pt x="1787" y="1894"/>
                    <a:pt x="1771" y="1894"/>
                  </a:cubicBezTo>
                  <a:cubicBezTo>
                    <a:pt x="1689" y="1861"/>
                    <a:pt x="1639" y="1812"/>
                    <a:pt x="1590" y="1747"/>
                  </a:cubicBezTo>
                  <a:cubicBezTo>
                    <a:pt x="1590" y="1747"/>
                    <a:pt x="1557" y="1697"/>
                    <a:pt x="1590" y="1648"/>
                  </a:cubicBezTo>
                  <a:cubicBezTo>
                    <a:pt x="1639" y="1615"/>
                    <a:pt x="1984" y="1632"/>
                    <a:pt x="2000" y="1320"/>
                  </a:cubicBezTo>
                  <a:cubicBezTo>
                    <a:pt x="2021" y="1069"/>
                    <a:pt x="1814" y="904"/>
                    <a:pt x="1602" y="904"/>
                  </a:cubicBezTo>
                  <a:cubicBezTo>
                    <a:pt x="1482" y="904"/>
                    <a:pt x="1361" y="956"/>
                    <a:pt x="1279" y="1075"/>
                  </a:cubicBezTo>
                  <a:cubicBezTo>
                    <a:pt x="1085" y="1334"/>
                    <a:pt x="1370" y="1960"/>
                    <a:pt x="1929" y="1960"/>
                  </a:cubicBezTo>
                  <a:cubicBezTo>
                    <a:pt x="1936" y="1960"/>
                    <a:pt x="1944" y="1960"/>
                    <a:pt x="1951" y="1960"/>
                  </a:cubicBezTo>
                  <a:cubicBezTo>
                    <a:pt x="2508" y="1960"/>
                    <a:pt x="2934" y="1452"/>
                    <a:pt x="2836" y="894"/>
                  </a:cubicBezTo>
                  <a:cubicBezTo>
                    <a:pt x="2763" y="375"/>
                    <a:pt x="2216" y="0"/>
                    <a:pt x="16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8" name="Google Shape;4308;p7"/>
            <p:cNvSpPr/>
            <p:nvPr/>
          </p:nvSpPr>
          <p:spPr>
            <a:xfrm>
              <a:off x="8348742" y="3625560"/>
              <a:ext cx="90993" cy="266453"/>
            </a:xfrm>
            <a:custGeom>
              <a:avLst/>
              <a:gdLst/>
              <a:ahLst/>
              <a:cxnLst/>
              <a:rect l="l" t="t" r="r" b="b"/>
              <a:pathLst>
                <a:path w="2788" h="8164" extrusionOk="0">
                  <a:moveTo>
                    <a:pt x="706" y="1"/>
                  </a:moveTo>
                  <a:cubicBezTo>
                    <a:pt x="706" y="1"/>
                    <a:pt x="67" y="181"/>
                    <a:pt x="214" y="1083"/>
                  </a:cubicBezTo>
                  <a:cubicBezTo>
                    <a:pt x="345" y="1968"/>
                    <a:pt x="1066" y="2460"/>
                    <a:pt x="1476" y="2902"/>
                  </a:cubicBezTo>
                  <a:cubicBezTo>
                    <a:pt x="1804" y="3279"/>
                    <a:pt x="2476" y="4132"/>
                    <a:pt x="2132" y="4984"/>
                  </a:cubicBezTo>
                  <a:cubicBezTo>
                    <a:pt x="2050" y="5213"/>
                    <a:pt x="1919" y="5410"/>
                    <a:pt x="1738" y="5574"/>
                  </a:cubicBezTo>
                  <a:cubicBezTo>
                    <a:pt x="1148" y="6082"/>
                    <a:pt x="755" y="6328"/>
                    <a:pt x="460" y="6754"/>
                  </a:cubicBezTo>
                  <a:cubicBezTo>
                    <a:pt x="165" y="7164"/>
                    <a:pt x="1" y="7656"/>
                    <a:pt x="17" y="8164"/>
                  </a:cubicBezTo>
                  <a:cubicBezTo>
                    <a:pt x="17" y="8016"/>
                    <a:pt x="66" y="6951"/>
                    <a:pt x="1214" y="6148"/>
                  </a:cubicBezTo>
                  <a:cubicBezTo>
                    <a:pt x="2509" y="5230"/>
                    <a:pt x="2787" y="4312"/>
                    <a:pt x="2345" y="2919"/>
                  </a:cubicBezTo>
                  <a:cubicBezTo>
                    <a:pt x="1820" y="1296"/>
                    <a:pt x="362" y="1116"/>
                    <a:pt x="70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9" name="Google Shape;4309;p7"/>
            <p:cNvSpPr/>
            <p:nvPr/>
          </p:nvSpPr>
          <p:spPr>
            <a:xfrm>
              <a:off x="8458437" y="3317593"/>
              <a:ext cx="79472" cy="178560"/>
            </a:xfrm>
            <a:custGeom>
              <a:avLst/>
              <a:gdLst/>
              <a:ahLst/>
              <a:cxnLst/>
              <a:rect l="l" t="t" r="r" b="b"/>
              <a:pathLst>
                <a:path w="2435" h="5471" extrusionOk="0">
                  <a:moveTo>
                    <a:pt x="1426" y="0"/>
                  </a:moveTo>
                  <a:cubicBezTo>
                    <a:pt x="1396" y="0"/>
                    <a:pt x="1369" y="4"/>
                    <a:pt x="1344" y="12"/>
                  </a:cubicBezTo>
                  <a:cubicBezTo>
                    <a:pt x="1016" y="110"/>
                    <a:pt x="951" y="373"/>
                    <a:pt x="1115" y="733"/>
                  </a:cubicBezTo>
                  <a:cubicBezTo>
                    <a:pt x="1262" y="1094"/>
                    <a:pt x="1770" y="1143"/>
                    <a:pt x="1639" y="2815"/>
                  </a:cubicBezTo>
                  <a:cubicBezTo>
                    <a:pt x="1508" y="4470"/>
                    <a:pt x="0" y="5470"/>
                    <a:pt x="0" y="5470"/>
                  </a:cubicBezTo>
                  <a:cubicBezTo>
                    <a:pt x="262" y="5421"/>
                    <a:pt x="1820" y="4470"/>
                    <a:pt x="2147" y="2438"/>
                  </a:cubicBezTo>
                  <a:cubicBezTo>
                    <a:pt x="2434" y="565"/>
                    <a:pt x="1775" y="0"/>
                    <a:pt x="142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0" name="Google Shape;4310;p7"/>
            <p:cNvSpPr/>
            <p:nvPr/>
          </p:nvSpPr>
          <p:spPr>
            <a:xfrm>
              <a:off x="8400636" y="3268898"/>
              <a:ext cx="172848" cy="232053"/>
            </a:xfrm>
            <a:custGeom>
              <a:avLst/>
              <a:gdLst/>
              <a:ahLst/>
              <a:cxnLst/>
              <a:rect l="l" t="t" r="r" b="b"/>
              <a:pathLst>
                <a:path w="5296" h="7110" extrusionOk="0">
                  <a:moveTo>
                    <a:pt x="1689" y="1"/>
                  </a:moveTo>
                  <a:cubicBezTo>
                    <a:pt x="1298" y="1"/>
                    <a:pt x="859" y="91"/>
                    <a:pt x="476" y="389"/>
                  </a:cubicBezTo>
                  <a:cubicBezTo>
                    <a:pt x="165" y="668"/>
                    <a:pt x="1" y="1078"/>
                    <a:pt x="50" y="1488"/>
                  </a:cubicBezTo>
                  <a:cubicBezTo>
                    <a:pt x="107" y="1985"/>
                    <a:pt x="632" y="2421"/>
                    <a:pt x="1231" y="2421"/>
                  </a:cubicBezTo>
                  <a:cubicBezTo>
                    <a:pt x="1322" y="2421"/>
                    <a:pt x="1415" y="2411"/>
                    <a:pt x="1509" y="2389"/>
                  </a:cubicBezTo>
                  <a:cubicBezTo>
                    <a:pt x="1624" y="2373"/>
                    <a:pt x="1722" y="2340"/>
                    <a:pt x="1820" y="2291"/>
                  </a:cubicBezTo>
                  <a:lnTo>
                    <a:pt x="1837" y="2291"/>
                  </a:lnTo>
                  <a:lnTo>
                    <a:pt x="1853" y="2274"/>
                  </a:lnTo>
                  <a:cubicBezTo>
                    <a:pt x="2148" y="2110"/>
                    <a:pt x="2312" y="1783"/>
                    <a:pt x="2263" y="1455"/>
                  </a:cubicBezTo>
                  <a:cubicBezTo>
                    <a:pt x="2213" y="1118"/>
                    <a:pt x="1925" y="895"/>
                    <a:pt x="1617" y="895"/>
                  </a:cubicBezTo>
                  <a:cubicBezTo>
                    <a:pt x="1520" y="895"/>
                    <a:pt x="1422" y="916"/>
                    <a:pt x="1329" y="963"/>
                  </a:cubicBezTo>
                  <a:cubicBezTo>
                    <a:pt x="968" y="1160"/>
                    <a:pt x="1066" y="1717"/>
                    <a:pt x="1476" y="1766"/>
                  </a:cubicBezTo>
                  <a:cubicBezTo>
                    <a:pt x="1507" y="1774"/>
                    <a:pt x="1537" y="1778"/>
                    <a:pt x="1567" y="1778"/>
                  </a:cubicBezTo>
                  <a:cubicBezTo>
                    <a:pt x="1792" y="1778"/>
                    <a:pt x="1978" y="1572"/>
                    <a:pt x="1935" y="1340"/>
                  </a:cubicBezTo>
                  <a:cubicBezTo>
                    <a:pt x="1928" y="1300"/>
                    <a:pt x="1956" y="1266"/>
                    <a:pt x="1994" y="1266"/>
                  </a:cubicBezTo>
                  <a:cubicBezTo>
                    <a:pt x="2051" y="1266"/>
                    <a:pt x="2129" y="1341"/>
                    <a:pt x="2148" y="1586"/>
                  </a:cubicBezTo>
                  <a:cubicBezTo>
                    <a:pt x="2165" y="1717"/>
                    <a:pt x="2132" y="1848"/>
                    <a:pt x="2083" y="1963"/>
                  </a:cubicBezTo>
                  <a:cubicBezTo>
                    <a:pt x="1935" y="2184"/>
                    <a:pt x="1695" y="2312"/>
                    <a:pt x="1434" y="2312"/>
                  </a:cubicBezTo>
                  <a:cubicBezTo>
                    <a:pt x="1405" y="2312"/>
                    <a:pt x="1375" y="2310"/>
                    <a:pt x="1345" y="2307"/>
                  </a:cubicBezTo>
                  <a:cubicBezTo>
                    <a:pt x="1335" y="2308"/>
                    <a:pt x="1324" y="2308"/>
                    <a:pt x="1314" y="2308"/>
                  </a:cubicBezTo>
                  <a:cubicBezTo>
                    <a:pt x="625" y="2308"/>
                    <a:pt x="142" y="1249"/>
                    <a:pt x="788" y="619"/>
                  </a:cubicBezTo>
                  <a:cubicBezTo>
                    <a:pt x="1061" y="323"/>
                    <a:pt x="1454" y="194"/>
                    <a:pt x="1875" y="194"/>
                  </a:cubicBezTo>
                  <a:cubicBezTo>
                    <a:pt x="2386" y="194"/>
                    <a:pt x="2938" y="386"/>
                    <a:pt x="3361" y="701"/>
                  </a:cubicBezTo>
                  <a:cubicBezTo>
                    <a:pt x="5099" y="1963"/>
                    <a:pt x="4836" y="4258"/>
                    <a:pt x="4328" y="5405"/>
                  </a:cubicBezTo>
                  <a:cubicBezTo>
                    <a:pt x="4066" y="6094"/>
                    <a:pt x="3607" y="6684"/>
                    <a:pt x="3017" y="7110"/>
                  </a:cubicBezTo>
                  <a:cubicBezTo>
                    <a:pt x="3623" y="6700"/>
                    <a:pt x="4115" y="6126"/>
                    <a:pt x="4410" y="5438"/>
                  </a:cubicBezTo>
                  <a:cubicBezTo>
                    <a:pt x="4951" y="4307"/>
                    <a:pt x="5295" y="1914"/>
                    <a:pt x="3459" y="553"/>
                  </a:cubicBezTo>
                  <a:cubicBezTo>
                    <a:pt x="3115" y="307"/>
                    <a:pt x="2705" y="144"/>
                    <a:pt x="2263" y="62"/>
                  </a:cubicBezTo>
                  <a:cubicBezTo>
                    <a:pt x="2096" y="27"/>
                    <a:pt x="1899" y="1"/>
                    <a:pt x="16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1" name="Google Shape;4311;p7"/>
            <p:cNvSpPr/>
            <p:nvPr/>
          </p:nvSpPr>
          <p:spPr>
            <a:xfrm>
              <a:off x="8439703" y="3088478"/>
              <a:ext cx="170139" cy="268052"/>
            </a:xfrm>
            <a:custGeom>
              <a:avLst/>
              <a:gdLst/>
              <a:ahLst/>
              <a:cxnLst/>
              <a:rect l="l" t="t" r="r" b="b"/>
              <a:pathLst>
                <a:path w="5213" h="8213" extrusionOk="0">
                  <a:moveTo>
                    <a:pt x="1082" y="0"/>
                  </a:moveTo>
                  <a:cubicBezTo>
                    <a:pt x="0" y="2869"/>
                    <a:pt x="1279" y="4393"/>
                    <a:pt x="2541" y="5622"/>
                  </a:cubicBezTo>
                  <a:cubicBezTo>
                    <a:pt x="3803" y="6852"/>
                    <a:pt x="3738" y="8212"/>
                    <a:pt x="3738" y="8212"/>
                  </a:cubicBezTo>
                  <a:cubicBezTo>
                    <a:pt x="4656" y="7294"/>
                    <a:pt x="3590" y="5606"/>
                    <a:pt x="4459" y="4245"/>
                  </a:cubicBezTo>
                  <a:cubicBezTo>
                    <a:pt x="5213" y="3098"/>
                    <a:pt x="4246" y="2574"/>
                    <a:pt x="4246" y="2574"/>
                  </a:cubicBezTo>
                  <a:cubicBezTo>
                    <a:pt x="3836" y="3164"/>
                    <a:pt x="3377" y="3016"/>
                    <a:pt x="3000" y="3754"/>
                  </a:cubicBezTo>
                  <a:cubicBezTo>
                    <a:pt x="2656" y="4459"/>
                    <a:pt x="3262" y="5819"/>
                    <a:pt x="3262" y="5819"/>
                  </a:cubicBezTo>
                  <a:cubicBezTo>
                    <a:pt x="2066" y="4950"/>
                    <a:pt x="2295" y="4164"/>
                    <a:pt x="2639" y="3770"/>
                  </a:cubicBezTo>
                  <a:cubicBezTo>
                    <a:pt x="2984" y="3377"/>
                    <a:pt x="2508" y="3016"/>
                    <a:pt x="2525" y="2803"/>
                  </a:cubicBezTo>
                  <a:cubicBezTo>
                    <a:pt x="2541" y="2656"/>
                    <a:pt x="2574" y="2508"/>
                    <a:pt x="2639" y="2377"/>
                  </a:cubicBezTo>
                  <a:cubicBezTo>
                    <a:pt x="2639" y="2377"/>
                    <a:pt x="2563" y="2329"/>
                    <a:pt x="2425" y="2329"/>
                  </a:cubicBezTo>
                  <a:cubicBezTo>
                    <a:pt x="2308" y="2329"/>
                    <a:pt x="2147" y="2364"/>
                    <a:pt x="1951" y="2492"/>
                  </a:cubicBezTo>
                  <a:cubicBezTo>
                    <a:pt x="1213" y="2983"/>
                    <a:pt x="1525" y="4082"/>
                    <a:pt x="1525" y="4082"/>
                  </a:cubicBezTo>
                  <a:cubicBezTo>
                    <a:pt x="1000" y="3344"/>
                    <a:pt x="1164" y="2590"/>
                    <a:pt x="1771" y="2082"/>
                  </a:cubicBezTo>
                  <a:cubicBezTo>
                    <a:pt x="2361" y="1557"/>
                    <a:pt x="1787" y="1066"/>
                    <a:pt x="1394" y="852"/>
                  </a:cubicBezTo>
                  <a:cubicBezTo>
                    <a:pt x="1017" y="623"/>
                    <a:pt x="1082" y="0"/>
                    <a:pt x="108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2" name="Google Shape;4312;p7"/>
            <p:cNvSpPr/>
            <p:nvPr/>
          </p:nvSpPr>
          <p:spPr>
            <a:xfrm>
              <a:off x="8361079" y="3055840"/>
              <a:ext cx="98990" cy="147130"/>
            </a:xfrm>
            <a:custGeom>
              <a:avLst/>
              <a:gdLst/>
              <a:ahLst/>
              <a:cxnLst/>
              <a:rect l="l" t="t" r="r" b="b"/>
              <a:pathLst>
                <a:path w="3033" h="4508" extrusionOk="0">
                  <a:moveTo>
                    <a:pt x="459" y="0"/>
                  </a:moveTo>
                  <a:lnTo>
                    <a:pt x="459" y="0"/>
                  </a:lnTo>
                  <a:cubicBezTo>
                    <a:pt x="459" y="1"/>
                    <a:pt x="0" y="2000"/>
                    <a:pt x="3032" y="4508"/>
                  </a:cubicBezTo>
                  <a:cubicBezTo>
                    <a:pt x="3032" y="4508"/>
                    <a:pt x="2475" y="3836"/>
                    <a:pt x="2737" y="3082"/>
                  </a:cubicBezTo>
                  <a:cubicBezTo>
                    <a:pt x="3000" y="2328"/>
                    <a:pt x="2688" y="2049"/>
                    <a:pt x="2442" y="1803"/>
                  </a:cubicBezTo>
                  <a:cubicBezTo>
                    <a:pt x="2311" y="1639"/>
                    <a:pt x="2295" y="1410"/>
                    <a:pt x="2426" y="1230"/>
                  </a:cubicBezTo>
                  <a:cubicBezTo>
                    <a:pt x="2426" y="1230"/>
                    <a:pt x="2397" y="1225"/>
                    <a:pt x="2352" y="1225"/>
                  </a:cubicBezTo>
                  <a:cubicBezTo>
                    <a:pt x="2198" y="1225"/>
                    <a:pt x="1858" y="1284"/>
                    <a:pt x="1934" y="1820"/>
                  </a:cubicBezTo>
                  <a:cubicBezTo>
                    <a:pt x="2032" y="2492"/>
                    <a:pt x="2082" y="2623"/>
                    <a:pt x="1869" y="2639"/>
                  </a:cubicBezTo>
                  <a:cubicBezTo>
                    <a:pt x="1863" y="2640"/>
                    <a:pt x="1858" y="2640"/>
                    <a:pt x="1853" y="2640"/>
                  </a:cubicBezTo>
                  <a:cubicBezTo>
                    <a:pt x="1642" y="2640"/>
                    <a:pt x="1706" y="2307"/>
                    <a:pt x="1754" y="2115"/>
                  </a:cubicBezTo>
                  <a:cubicBezTo>
                    <a:pt x="1819" y="1934"/>
                    <a:pt x="2065" y="1098"/>
                    <a:pt x="1410" y="820"/>
                  </a:cubicBezTo>
                  <a:cubicBezTo>
                    <a:pt x="754" y="525"/>
                    <a:pt x="492" y="279"/>
                    <a:pt x="45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3" name="Google Shape;4313;p7"/>
            <p:cNvSpPr/>
            <p:nvPr/>
          </p:nvSpPr>
          <p:spPr>
            <a:xfrm>
              <a:off x="8539215" y="3336164"/>
              <a:ext cx="117169" cy="139134"/>
            </a:xfrm>
            <a:custGeom>
              <a:avLst/>
              <a:gdLst/>
              <a:ahLst/>
              <a:cxnLst/>
              <a:rect l="l" t="t" r="r" b="b"/>
              <a:pathLst>
                <a:path w="3590" h="4263" extrusionOk="0">
                  <a:moveTo>
                    <a:pt x="1721" y="0"/>
                  </a:moveTo>
                  <a:lnTo>
                    <a:pt x="1721" y="0"/>
                  </a:lnTo>
                  <a:cubicBezTo>
                    <a:pt x="787" y="508"/>
                    <a:pt x="1066" y="1180"/>
                    <a:pt x="951" y="2475"/>
                  </a:cubicBezTo>
                  <a:cubicBezTo>
                    <a:pt x="853" y="3770"/>
                    <a:pt x="0" y="4262"/>
                    <a:pt x="0" y="4262"/>
                  </a:cubicBezTo>
                  <a:cubicBezTo>
                    <a:pt x="3590" y="2443"/>
                    <a:pt x="2295" y="771"/>
                    <a:pt x="1951" y="525"/>
                  </a:cubicBezTo>
                  <a:cubicBezTo>
                    <a:pt x="1590" y="279"/>
                    <a:pt x="1721" y="0"/>
                    <a:pt x="17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4" name="Google Shape;4314;p7"/>
            <p:cNvSpPr/>
            <p:nvPr/>
          </p:nvSpPr>
          <p:spPr>
            <a:xfrm>
              <a:off x="8541891" y="3421772"/>
              <a:ext cx="256824" cy="189134"/>
            </a:xfrm>
            <a:custGeom>
              <a:avLst/>
              <a:gdLst/>
              <a:ahLst/>
              <a:cxnLst/>
              <a:rect l="l" t="t" r="r" b="b"/>
              <a:pathLst>
                <a:path w="7869" h="5795" extrusionOk="0">
                  <a:moveTo>
                    <a:pt x="3223" y="0"/>
                  </a:moveTo>
                  <a:cubicBezTo>
                    <a:pt x="2842" y="0"/>
                    <a:pt x="2425" y="326"/>
                    <a:pt x="2016" y="951"/>
                  </a:cubicBezTo>
                  <a:cubicBezTo>
                    <a:pt x="1459" y="1803"/>
                    <a:pt x="0" y="1918"/>
                    <a:pt x="0" y="1918"/>
                  </a:cubicBezTo>
                  <a:cubicBezTo>
                    <a:pt x="2393" y="1983"/>
                    <a:pt x="3033" y="2606"/>
                    <a:pt x="3672" y="3360"/>
                  </a:cubicBezTo>
                  <a:cubicBezTo>
                    <a:pt x="4311" y="4114"/>
                    <a:pt x="4491" y="5327"/>
                    <a:pt x="5999" y="5704"/>
                  </a:cubicBezTo>
                  <a:cubicBezTo>
                    <a:pt x="6259" y="5768"/>
                    <a:pt x="6485" y="5795"/>
                    <a:pt x="6680" y="5795"/>
                  </a:cubicBezTo>
                  <a:cubicBezTo>
                    <a:pt x="7631" y="5795"/>
                    <a:pt x="7868" y="5163"/>
                    <a:pt x="7868" y="5163"/>
                  </a:cubicBezTo>
                  <a:lnTo>
                    <a:pt x="7868" y="5163"/>
                  </a:lnTo>
                  <a:cubicBezTo>
                    <a:pt x="7781" y="5221"/>
                    <a:pt x="7702" y="5250"/>
                    <a:pt x="7631" y="5250"/>
                  </a:cubicBezTo>
                  <a:cubicBezTo>
                    <a:pt x="7380" y="5250"/>
                    <a:pt x="7236" y="4885"/>
                    <a:pt x="7262" y="4130"/>
                  </a:cubicBezTo>
                  <a:cubicBezTo>
                    <a:pt x="7278" y="3163"/>
                    <a:pt x="6409" y="2885"/>
                    <a:pt x="5295" y="2704"/>
                  </a:cubicBezTo>
                  <a:cubicBezTo>
                    <a:pt x="4180" y="2541"/>
                    <a:pt x="3246" y="2459"/>
                    <a:pt x="3131" y="2098"/>
                  </a:cubicBezTo>
                  <a:cubicBezTo>
                    <a:pt x="3016" y="1721"/>
                    <a:pt x="3508" y="1590"/>
                    <a:pt x="4196" y="1377"/>
                  </a:cubicBezTo>
                  <a:cubicBezTo>
                    <a:pt x="4868" y="1180"/>
                    <a:pt x="4573" y="541"/>
                    <a:pt x="4573" y="541"/>
                  </a:cubicBezTo>
                  <a:lnTo>
                    <a:pt x="4573" y="541"/>
                  </a:lnTo>
                  <a:cubicBezTo>
                    <a:pt x="4519" y="588"/>
                    <a:pt x="4463" y="608"/>
                    <a:pt x="4404" y="608"/>
                  </a:cubicBezTo>
                  <a:cubicBezTo>
                    <a:pt x="4214" y="608"/>
                    <a:pt x="3985" y="394"/>
                    <a:pt x="3623" y="131"/>
                  </a:cubicBezTo>
                  <a:cubicBezTo>
                    <a:pt x="3496" y="44"/>
                    <a:pt x="3362" y="0"/>
                    <a:pt x="322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5" name="Google Shape;4315;p7"/>
            <p:cNvSpPr/>
            <p:nvPr/>
          </p:nvSpPr>
          <p:spPr>
            <a:xfrm>
              <a:off x="8417248" y="3499710"/>
              <a:ext cx="251439" cy="205061"/>
            </a:xfrm>
            <a:custGeom>
              <a:avLst/>
              <a:gdLst/>
              <a:ahLst/>
              <a:cxnLst/>
              <a:rect l="l" t="t" r="r" b="b"/>
              <a:pathLst>
                <a:path w="7704" h="6283" extrusionOk="0">
                  <a:moveTo>
                    <a:pt x="4289" y="1"/>
                  </a:moveTo>
                  <a:cubicBezTo>
                    <a:pt x="2707" y="1"/>
                    <a:pt x="1369" y="1105"/>
                    <a:pt x="672" y="2529"/>
                  </a:cubicBezTo>
                  <a:cubicBezTo>
                    <a:pt x="148" y="3627"/>
                    <a:pt x="0" y="4857"/>
                    <a:pt x="230" y="6053"/>
                  </a:cubicBezTo>
                  <a:lnTo>
                    <a:pt x="230" y="6086"/>
                  </a:lnTo>
                  <a:cubicBezTo>
                    <a:pt x="246" y="6152"/>
                    <a:pt x="262" y="6217"/>
                    <a:pt x="279" y="6283"/>
                  </a:cubicBezTo>
                  <a:cubicBezTo>
                    <a:pt x="246" y="6119"/>
                    <a:pt x="230" y="5955"/>
                    <a:pt x="230" y="5791"/>
                  </a:cubicBezTo>
                  <a:cubicBezTo>
                    <a:pt x="246" y="4922"/>
                    <a:pt x="410" y="4054"/>
                    <a:pt x="738" y="3250"/>
                  </a:cubicBezTo>
                  <a:cubicBezTo>
                    <a:pt x="1147" y="2251"/>
                    <a:pt x="1869" y="1398"/>
                    <a:pt x="2819" y="874"/>
                  </a:cubicBezTo>
                  <a:cubicBezTo>
                    <a:pt x="3365" y="561"/>
                    <a:pt x="4076" y="311"/>
                    <a:pt x="4780" y="311"/>
                  </a:cubicBezTo>
                  <a:cubicBezTo>
                    <a:pt x="5367" y="311"/>
                    <a:pt x="5949" y="485"/>
                    <a:pt x="6425" y="939"/>
                  </a:cubicBezTo>
                  <a:cubicBezTo>
                    <a:pt x="7474" y="1841"/>
                    <a:pt x="7147" y="3759"/>
                    <a:pt x="5934" y="4070"/>
                  </a:cubicBezTo>
                  <a:cubicBezTo>
                    <a:pt x="5808" y="4100"/>
                    <a:pt x="5679" y="4114"/>
                    <a:pt x="5550" y="4114"/>
                  </a:cubicBezTo>
                  <a:cubicBezTo>
                    <a:pt x="5106" y="4114"/>
                    <a:pt x="4671" y="3941"/>
                    <a:pt x="4442" y="3611"/>
                  </a:cubicBezTo>
                  <a:cubicBezTo>
                    <a:pt x="4147" y="3218"/>
                    <a:pt x="4147" y="2677"/>
                    <a:pt x="4409" y="2251"/>
                  </a:cubicBezTo>
                  <a:cubicBezTo>
                    <a:pt x="4596" y="1976"/>
                    <a:pt x="4900" y="1820"/>
                    <a:pt x="5218" y="1820"/>
                  </a:cubicBezTo>
                  <a:cubicBezTo>
                    <a:pt x="5375" y="1820"/>
                    <a:pt x="5536" y="1858"/>
                    <a:pt x="5688" y="1939"/>
                  </a:cubicBezTo>
                  <a:cubicBezTo>
                    <a:pt x="5852" y="2021"/>
                    <a:pt x="5966" y="2201"/>
                    <a:pt x="5966" y="2398"/>
                  </a:cubicBezTo>
                  <a:cubicBezTo>
                    <a:pt x="5966" y="2398"/>
                    <a:pt x="5966" y="2531"/>
                    <a:pt x="5883" y="2531"/>
                  </a:cubicBezTo>
                  <a:cubicBezTo>
                    <a:pt x="5878" y="2531"/>
                    <a:pt x="5873" y="2530"/>
                    <a:pt x="5868" y="2529"/>
                  </a:cubicBezTo>
                  <a:cubicBezTo>
                    <a:pt x="5770" y="2513"/>
                    <a:pt x="5803" y="2382"/>
                    <a:pt x="5540" y="2316"/>
                  </a:cubicBezTo>
                  <a:cubicBezTo>
                    <a:pt x="5509" y="2309"/>
                    <a:pt x="5479" y="2306"/>
                    <a:pt x="5449" y="2306"/>
                  </a:cubicBezTo>
                  <a:cubicBezTo>
                    <a:pt x="5194" y="2306"/>
                    <a:pt x="4990" y="2544"/>
                    <a:pt x="5049" y="2808"/>
                  </a:cubicBezTo>
                  <a:cubicBezTo>
                    <a:pt x="5090" y="2985"/>
                    <a:pt x="5331" y="3116"/>
                    <a:pt x="5572" y="3116"/>
                  </a:cubicBezTo>
                  <a:cubicBezTo>
                    <a:pt x="5710" y="3116"/>
                    <a:pt x="5849" y="3073"/>
                    <a:pt x="5950" y="2972"/>
                  </a:cubicBezTo>
                  <a:cubicBezTo>
                    <a:pt x="6016" y="2906"/>
                    <a:pt x="6065" y="2824"/>
                    <a:pt x="6098" y="2726"/>
                  </a:cubicBezTo>
                  <a:cubicBezTo>
                    <a:pt x="6196" y="2415"/>
                    <a:pt x="6065" y="2070"/>
                    <a:pt x="5786" y="1906"/>
                  </a:cubicBezTo>
                  <a:cubicBezTo>
                    <a:pt x="5609" y="1800"/>
                    <a:pt x="5416" y="1749"/>
                    <a:pt x="5227" y="1749"/>
                  </a:cubicBezTo>
                  <a:cubicBezTo>
                    <a:pt x="4893" y="1749"/>
                    <a:pt x="4570" y="1908"/>
                    <a:pt x="4360" y="2201"/>
                  </a:cubicBezTo>
                  <a:cubicBezTo>
                    <a:pt x="4049" y="2644"/>
                    <a:pt x="4049" y="3234"/>
                    <a:pt x="4360" y="3677"/>
                  </a:cubicBezTo>
                  <a:cubicBezTo>
                    <a:pt x="4616" y="4048"/>
                    <a:pt x="5092" y="4249"/>
                    <a:pt x="5585" y="4249"/>
                  </a:cubicBezTo>
                  <a:cubicBezTo>
                    <a:pt x="5723" y="4249"/>
                    <a:pt x="5863" y="4233"/>
                    <a:pt x="5999" y="4201"/>
                  </a:cubicBezTo>
                  <a:cubicBezTo>
                    <a:pt x="7343" y="3873"/>
                    <a:pt x="7704" y="1792"/>
                    <a:pt x="6557" y="808"/>
                  </a:cubicBezTo>
                  <a:cubicBezTo>
                    <a:pt x="6409" y="677"/>
                    <a:pt x="6245" y="562"/>
                    <a:pt x="6081" y="464"/>
                  </a:cubicBezTo>
                  <a:cubicBezTo>
                    <a:pt x="5589" y="169"/>
                    <a:pt x="5032" y="21"/>
                    <a:pt x="4458" y="5"/>
                  </a:cubicBezTo>
                  <a:cubicBezTo>
                    <a:pt x="4402" y="2"/>
                    <a:pt x="4346" y="1"/>
                    <a:pt x="42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6" name="Google Shape;4316;p7"/>
            <p:cNvSpPr/>
            <p:nvPr/>
          </p:nvSpPr>
          <p:spPr>
            <a:xfrm>
              <a:off x="8430075" y="3562113"/>
              <a:ext cx="99218" cy="106823"/>
            </a:xfrm>
            <a:custGeom>
              <a:avLst/>
              <a:gdLst/>
              <a:ahLst/>
              <a:cxnLst/>
              <a:rect l="l" t="t" r="r" b="b"/>
              <a:pathLst>
                <a:path w="3040" h="3273" extrusionOk="0">
                  <a:moveTo>
                    <a:pt x="2307" y="1"/>
                  </a:moveTo>
                  <a:cubicBezTo>
                    <a:pt x="2110" y="1"/>
                    <a:pt x="1861" y="69"/>
                    <a:pt x="1574" y="240"/>
                  </a:cubicBezTo>
                  <a:cubicBezTo>
                    <a:pt x="312" y="1011"/>
                    <a:pt x="0" y="3273"/>
                    <a:pt x="0" y="3273"/>
                  </a:cubicBezTo>
                  <a:cubicBezTo>
                    <a:pt x="0" y="3273"/>
                    <a:pt x="689" y="1175"/>
                    <a:pt x="1951" y="961"/>
                  </a:cubicBezTo>
                  <a:cubicBezTo>
                    <a:pt x="3040" y="784"/>
                    <a:pt x="2975" y="1"/>
                    <a:pt x="230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7" name="Google Shape;4317;p7"/>
            <p:cNvSpPr/>
            <p:nvPr/>
          </p:nvSpPr>
          <p:spPr>
            <a:xfrm>
              <a:off x="8557916" y="3553888"/>
              <a:ext cx="169617" cy="147065"/>
            </a:xfrm>
            <a:custGeom>
              <a:avLst/>
              <a:gdLst/>
              <a:ahLst/>
              <a:cxnLst/>
              <a:rect l="l" t="t" r="r" b="b"/>
              <a:pathLst>
                <a:path w="5197" h="4506" extrusionOk="0">
                  <a:moveTo>
                    <a:pt x="3033" y="1"/>
                  </a:moveTo>
                  <a:cubicBezTo>
                    <a:pt x="3033" y="1"/>
                    <a:pt x="3345" y="689"/>
                    <a:pt x="3001" y="1771"/>
                  </a:cubicBezTo>
                  <a:cubicBezTo>
                    <a:pt x="2673" y="2853"/>
                    <a:pt x="1837" y="3066"/>
                    <a:pt x="1198" y="3131"/>
                  </a:cubicBezTo>
                  <a:cubicBezTo>
                    <a:pt x="575" y="3197"/>
                    <a:pt x="132" y="3459"/>
                    <a:pt x="1" y="4328"/>
                  </a:cubicBezTo>
                  <a:cubicBezTo>
                    <a:pt x="142" y="4234"/>
                    <a:pt x="299" y="4188"/>
                    <a:pt x="460" y="4188"/>
                  </a:cubicBezTo>
                  <a:cubicBezTo>
                    <a:pt x="580" y="4188"/>
                    <a:pt x="702" y="4213"/>
                    <a:pt x="821" y="4262"/>
                  </a:cubicBezTo>
                  <a:cubicBezTo>
                    <a:pt x="1057" y="4371"/>
                    <a:pt x="1450" y="4506"/>
                    <a:pt x="1845" y="4506"/>
                  </a:cubicBezTo>
                  <a:cubicBezTo>
                    <a:pt x="2162" y="4506"/>
                    <a:pt x="2481" y="4419"/>
                    <a:pt x="2722" y="4164"/>
                  </a:cubicBezTo>
                  <a:cubicBezTo>
                    <a:pt x="3279" y="3574"/>
                    <a:pt x="3164" y="2967"/>
                    <a:pt x="3132" y="2672"/>
                  </a:cubicBezTo>
                  <a:cubicBezTo>
                    <a:pt x="3116" y="2382"/>
                    <a:pt x="3052" y="1852"/>
                    <a:pt x="3332" y="1852"/>
                  </a:cubicBezTo>
                  <a:cubicBezTo>
                    <a:pt x="3336" y="1852"/>
                    <a:pt x="3340" y="1853"/>
                    <a:pt x="3345" y="1853"/>
                  </a:cubicBezTo>
                  <a:cubicBezTo>
                    <a:pt x="3345" y="1853"/>
                    <a:pt x="3348" y="1852"/>
                    <a:pt x="3355" y="1852"/>
                  </a:cubicBezTo>
                  <a:cubicBezTo>
                    <a:pt x="3398" y="1852"/>
                    <a:pt x="3572" y="1877"/>
                    <a:pt x="3558" y="2279"/>
                  </a:cubicBezTo>
                  <a:cubicBezTo>
                    <a:pt x="3558" y="2754"/>
                    <a:pt x="3525" y="3049"/>
                    <a:pt x="4148" y="3230"/>
                  </a:cubicBezTo>
                  <a:cubicBezTo>
                    <a:pt x="4492" y="3312"/>
                    <a:pt x="4804" y="3492"/>
                    <a:pt x="5066" y="3721"/>
                  </a:cubicBezTo>
                  <a:cubicBezTo>
                    <a:pt x="4968" y="3508"/>
                    <a:pt x="4935" y="3262"/>
                    <a:pt x="5000" y="3033"/>
                  </a:cubicBezTo>
                  <a:cubicBezTo>
                    <a:pt x="5115" y="2689"/>
                    <a:pt x="5197" y="2082"/>
                    <a:pt x="4640" y="1689"/>
                  </a:cubicBezTo>
                  <a:cubicBezTo>
                    <a:pt x="4066" y="1312"/>
                    <a:pt x="3509" y="1066"/>
                    <a:pt x="3394" y="673"/>
                  </a:cubicBezTo>
                  <a:cubicBezTo>
                    <a:pt x="3312" y="427"/>
                    <a:pt x="3181" y="197"/>
                    <a:pt x="30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8" name="Google Shape;4318;p7"/>
            <p:cNvSpPr/>
            <p:nvPr/>
          </p:nvSpPr>
          <p:spPr>
            <a:xfrm>
              <a:off x="8659582" y="3652845"/>
              <a:ext cx="42298" cy="65308"/>
            </a:xfrm>
            <a:custGeom>
              <a:avLst/>
              <a:gdLst/>
              <a:ahLst/>
              <a:cxnLst/>
              <a:rect l="l" t="t" r="r" b="b"/>
              <a:pathLst>
                <a:path w="1296" h="2001" extrusionOk="0">
                  <a:moveTo>
                    <a:pt x="328" y="1"/>
                  </a:moveTo>
                  <a:cubicBezTo>
                    <a:pt x="345" y="198"/>
                    <a:pt x="328" y="394"/>
                    <a:pt x="279" y="575"/>
                  </a:cubicBezTo>
                  <a:cubicBezTo>
                    <a:pt x="181" y="837"/>
                    <a:pt x="0" y="1263"/>
                    <a:pt x="508" y="1558"/>
                  </a:cubicBezTo>
                  <a:cubicBezTo>
                    <a:pt x="1017" y="1853"/>
                    <a:pt x="1033" y="2001"/>
                    <a:pt x="1033" y="2001"/>
                  </a:cubicBezTo>
                  <a:cubicBezTo>
                    <a:pt x="1066" y="1755"/>
                    <a:pt x="1115" y="1525"/>
                    <a:pt x="1180" y="1296"/>
                  </a:cubicBezTo>
                  <a:cubicBezTo>
                    <a:pt x="1295" y="935"/>
                    <a:pt x="1115" y="525"/>
                    <a:pt x="787" y="362"/>
                  </a:cubicBezTo>
                  <a:cubicBezTo>
                    <a:pt x="345" y="100"/>
                    <a:pt x="328" y="1"/>
                    <a:pt x="32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9" name="Google Shape;4319;p7"/>
            <p:cNvSpPr/>
            <p:nvPr/>
          </p:nvSpPr>
          <p:spPr>
            <a:xfrm>
              <a:off x="8660659" y="3371445"/>
              <a:ext cx="227385" cy="158618"/>
            </a:xfrm>
            <a:custGeom>
              <a:avLst/>
              <a:gdLst/>
              <a:ahLst/>
              <a:cxnLst/>
              <a:rect l="l" t="t" r="r" b="b"/>
              <a:pathLst>
                <a:path w="6967" h="4860" extrusionOk="0">
                  <a:moveTo>
                    <a:pt x="1949" y="0"/>
                  </a:moveTo>
                  <a:cubicBezTo>
                    <a:pt x="1068" y="0"/>
                    <a:pt x="604" y="826"/>
                    <a:pt x="721" y="1362"/>
                  </a:cubicBezTo>
                  <a:cubicBezTo>
                    <a:pt x="836" y="1964"/>
                    <a:pt x="1403" y="2002"/>
                    <a:pt x="1542" y="2002"/>
                  </a:cubicBezTo>
                  <a:cubicBezTo>
                    <a:pt x="1562" y="2002"/>
                    <a:pt x="1574" y="2001"/>
                    <a:pt x="1574" y="2001"/>
                  </a:cubicBezTo>
                  <a:cubicBezTo>
                    <a:pt x="1311" y="1903"/>
                    <a:pt x="1197" y="1591"/>
                    <a:pt x="1328" y="1329"/>
                  </a:cubicBezTo>
                  <a:cubicBezTo>
                    <a:pt x="1365" y="1265"/>
                    <a:pt x="1408" y="1241"/>
                    <a:pt x="1455" y="1241"/>
                  </a:cubicBezTo>
                  <a:cubicBezTo>
                    <a:pt x="1553" y="1241"/>
                    <a:pt x="1670" y="1344"/>
                    <a:pt x="1803" y="1411"/>
                  </a:cubicBezTo>
                  <a:cubicBezTo>
                    <a:pt x="1841" y="1430"/>
                    <a:pt x="1877" y="1438"/>
                    <a:pt x="1911" y="1438"/>
                  </a:cubicBezTo>
                  <a:cubicBezTo>
                    <a:pt x="2053" y="1438"/>
                    <a:pt x="2160" y="1285"/>
                    <a:pt x="2213" y="1099"/>
                  </a:cubicBezTo>
                  <a:cubicBezTo>
                    <a:pt x="2253" y="960"/>
                    <a:pt x="2359" y="821"/>
                    <a:pt x="2543" y="821"/>
                  </a:cubicBezTo>
                  <a:cubicBezTo>
                    <a:pt x="2661" y="821"/>
                    <a:pt x="2813" y="879"/>
                    <a:pt x="3000" y="1034"/>
                  </a:cubicBezTo>
                  <a:cubicBezTo>
                    <a:pt x="3491" y="1411"/>
                    <a:pt x="3180" y="2148"/>
                    <a:pt x="3180" y="2148"/>
                  </a:cubicBezTo>
                  <a:cubicBezTo>
                    <a:pt x="3180" y="2148"/>
                    <a:pt x="3180" y="1542"/>
                    <a:pt x="2754" y="1476"/>
                  </a:cubicBezTo>
                  <a:cubicBezTo>
                    <a:pt x="2706" y="1463"/>
                    <a:pt x="2659" y="1456"/>
                    <a:pt x="2613" y="1456"/>
                  </a:cubicBezTo>
                  <a:cubicBezTo>
                    <a:pt x="2435" y="1456"/>
                    <a:pt x="2275" y="1553"/>
                    <a:pt x="2197" y="1722"/>
                  </a:cubicBezTo>
                  <a:cubicBezTo>
                    <a:pt x="2459" y="1722"/>
                    <a:pt x="2475" y="2099"/>
                    <a:pt x="2328" y="2296"/>
                  </a:cubicBezTo>
                  <a:cubicBezTo>
                    <a:pt x="2180" y="2509"/>
                    <a:pt x="2229" y="2657"/>
                    <a:pt x="2377" y="2738"/>
                  </a:cubicBezTo>
                  <a:cubicBezTo>
                    <a:pt x="2508" y="2820"/>
                    <a:pt x="2721" y="2804"/>
                    <a:pt x="2541" y="3181"/>
                  </a:cubicBezTo>
                  <a:cubicBezTo>
                    <a:pt x="2360" y="3558"/>
                    <a:pt x="1656" y="3558"/>
                    <a:pt x="1656" y="3558"/>
                  </a:cubicBezTo>
                  <a:cubicBezTo>
                    <a:pt x="1803" y="3345"/>
                    <a:pt x="1770" y="3050"/>
                    <a:pt x="1574" y="2886"/>
                  </a:cubicBezTo>
                  <a:cubicBezTo>
                    <a:pt x="1574" y="3066"/>
                    <a:pt x="1459" y="3214"/>
                    <a:pt x="1295" y="3263"/>
                  </a:cubicBezTo>
                  <a:cubicBezTo>
                    <a:pt x="1016" y="3345"/>
                    <a:pt x="1016" y="3263"/>
                    <a:pt x="754" y="3492"/>
                  </a:cubicBezTo>
                  <a:cubicBezTo>
                    <a:pt x="623" y="3607"/>
                    <a:pt x="434" y="3636"/>
                    <a:pt x="279" y="3636"/>
                  </a:cubicBezTo>
                  <a:cubicBezTo>
                    <a:pt x="123" y="3636"/>
                    <a:pt x="0" y="3607"/>
                    <a:pt x="0" y="3607"/>
                  </a:cubicBezTo>
                  <a:lnTo>
                    <a:pt x="0" y="3607"/>
                  </a:lnTo>
                  <a:cubicBezTo>
                    <a:pt x="180" y="3706"/>
                    <a:pt x="377" y="3755"/>
                    <a:pt x="590" y="3771"/>
                  </a:cubicBezTo>
                  <a:cubicBezTo>
                    <a:pt x="1033" y="3804"/>
                    <a:pt x="1475" y="3886"/>
                    <a:pt x="1901" y="3984"/>
                  </a:cubicBezTo>
                  <a:cubicBezTo>
                    <a:pt x="3082" y="4345"/>
                    <a:pt x="3786" y="4837"/>
                    <a:pt x="4688" y="4853"/>
                  </a:cubicBezTo>
                  <a:cubicBezTo>
                    <a:pt x="4753" y="4858"/>
                    <a:pt x="4818" y="4860"/>
                    <a:pt x="4883" y="4860"/>
                  </a:cubicBezTo>
                  <a:cubicBezTo>
                    <a:pt x="5276" y="4860"/>
                    <a:pt x="5664" y="4774"/>
                    <a:pt x="6016" y="4591"/>
                  </a:cubicBezTo>
                  <a:cubicBezTo>
                    <a:pt x="6753" y="4099"/>
                    <a:pt x="6966" y="3099"/>
                    <a:pt x="6475" y="2361"/>
                  </a:cubicBezTo>
                  <a:cubicBezTo>
                    <a:pt x="6252" y="2023"/>
                    <a:pt x="5892" y="1868"/>
                    <a:pt x="5552" y="1868"/>
                  </a:cubicBezTo>
                  <a:cubicBezTo>
                    <a:pt x="5216" y="1868"/>
                    <a:pt x="4900" y="2019"/>
                    <a:pt x="4754" y="2296"/>
                  </a:cubicBezTo>
                  <a:cubicBezTo>
                    <a:pt x="4508" y="2624"/>
                    <a:pt x="4557" y="3099"/>
                    <a:pt x="4852" y="3378"/>
                  </a:cubicBezTo>
                  <a:cubicBezTo>
                    <a:pt x="4868" y="3394"/>
                    <a:pt x="4885" y="3411"/>
                    <a:pt x="4917" y="3427"/>
                  </a:cubicBezTo>
                  <a:cubicBezTo>
                    <a:pt x="4917" y="3427"/>
                    <a:pt x="4934" y="3443"/>
                    <a:pt x="4950" y="3460"/>
                  </a:cubicBezTo>
                  <a:cubicBezTo>
                    <a:pt x="5053" y="3519"/>
                    <a:pt x="5181" y="3550"/>
                    <a:pt x="5305" y="3550"/>
                  </a:cubicBezTo>
                  <a:cubicBezTo>
                    <a:pt x="5558" y="3550"/>
                    <a:pt x="5797" y="3423"/>
                    <a:pt x="5786" y="3148"/>
                  </a:cubicBezTo>
                  <a:cubicBezTo>
                    <a:pt x="5800" y="2944"/>
                    <a:pt x="5639" y="2859"/>
                    <a:pt x="5460" y="2859"/>
                  </a:cubicBezTo>
                  <a:cubicBezTo>
                    <a:pt x="5207" y="2859"/>
                    <a:pt x="4917" y="3030"/>
                    <a:pt x="5032" y="3279"/>
                  </a:cubicBezTo>
                  <a:cubicBezTo>
                    <a:pt x="5032" y="3304"/>
                    <a:pt x="5032" y="3333"/>
                    <a:pt x="5006" y="3333"/>
                  </a:cubicBezTo>
                  <a:cubicBezTo>
                    <a:pt x="4979" y="3333"/>
                    <a:pt x="4926" y="3304"/>
                    <a:pt x="4819" y="3214"/>
                  </a:cubicBezTo>
                  <a:cubicBezTo>
                    <a:pt x="4704" y="3099"/>
                    <a:pt x="4639" y="2952"/>
                    <a:pt x="4639" y="2804"/>
                  </a:cubicBezTo>
                  <a:cubicBezTo>
                    <a:pt x="4639" y="2624"/>
                    <a:pt x="4704" y="2460"/>
                    <a:pt x="4819" y="2329"/>
                  </a:cubicBezTo>
                  <a:cubicBezTo>
                    <a:pt x="4944" y="2086"/>
                    <a:pt x="5212" y="1959"/>
                    <a:pt x="5500" y="1959"/>
                  </a:cubicBezTo>
                  <a:cubicBezTo>
                    <a:pt x="5815" y="1959"/>
                    <a:pt x="6155" y="2110"/>
                    <a:pt x="6360" y="2427"/>
                  </a:cubicBezTo>
                  <a:cubicBezTo>
                    <a:pt x="6376" y="2427"/>
                    <a:pt x="6376" y="2427"/>
                    <a:pt x="6376" y="2443"/>
                  </a:cubicBezTo>
                  <a:cubicBezTo>
                    <a:pt x="6589" y="2853"/>
                    <a:pt x="6573" y="3361"/>
                    <a:pt x="6344" y="3755"/>
                  </a:cubicBezTo>
                  <a:cubicBezTo>
                    <a:pt x="6064" y="4258"/>
                    <a:pt x="5425" y="4609"/>
                    <a:pt x="4595" y="4609"/>
                  </a:cubicBezTo>
                  <a:cubicBezTo>
                    <a:pt x="4208" y="4609"/>
                    <a:pt x="3780" y="4533"/>
                    <a:pt x="3328" y="4361"/>
                  </a:cubicBezTo>
                  <a:cubicBezTo>
                    <a:pt x="3278" y="4345"/>
                    <a:pt x="3049" y="4263"/>
                    <a:pt x="2901" y="4197"/>
                  </a:cubicBezTo>
                  <a:cubicBezTo>
                    <a:pt x="2475" y="3984"/>
                    <a:pt x="2033" y="3837"/>
                    <a:pt x="1574" y="3755"/>
                  </a:cubicBezTo>
                  <a:cubicBezTo>
                    <a:pt x="1754" y="3722"/>
                    <a:pt x="1951" y="3706"/>
                    <a:pt x="2164" y="3656"/>
                  </a:cubicBezTo>
                  <a:cubicBezTo>
                    <a:pt x="3901" y="3312"/>
                    <a:pt x="4163" y="837"/>
                    <a:pt x="2705" y="181"/>
                  </a:cubicBezTo>
                  <a:cubicBezTo>
                    <a:pt x="2427" y="55"/>
                    <a:pt x="2175" y="0"/>
                    <a:pt x="19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0" name="Google Shape;4320;p7"/>
            <p:cNvSpPr/>
            <p:nvPr/>
          </p:nvSpPr>
          <p:spPr>
            <a:xfrm>
              <a:off x="8771398" y="3457053"/>
              <a:ext cx="151960" cy="108095"/>
            </a:xfrm>
            <a:custGeom>
              <a:avLst/>
              <a:gdLst/>
              <a:ahLst/>
              <a:cxnLst/>
              <a:rect l="l" t="t" r="r" b="b"/>
              <a:pathLst>
                <a:path w="4656" h="3312" extrusionOk="0">
                  <a:moveTo>
                    <a:pt x="3803" y="1"/>
                  </a:moveTo>
                  <a:lnTo>
                    <a:pt x="3803" y="1"/>
                  </a:lnTo>
                  <a:cubicBezTo>
                    <a:pt x="3901" y="804"/>
                    <a:pt x="3557" y="1591"/>
                    <a:pt x="2901" y="2066"/>
                  </a:cubicBezTo>
                  <a:cubicBezTo>
                    <a:pt x="2499" y="2374"/>
                    <a:pt x="2009" y="2472"/>
                    <a:pt x="1547" y="2472"/>
                  </a:cubicBezTo>
                  <a:cubicBezTo>
                    <a:pt x="730" y="2472"/>
                    <a:pt x="0" y="2165"/>
                    <a:pt x="0" y="2164"/>
                  </a:cubicBezTo>
                  <a:lnTo>
                    <a:pt x="0" y="2164"/>
                  </a:lnTo>
                  <a:cubicBezTo>
                    <a:pt x="1344" y="2886"/>
                    <a:pt x="1836" y="2640"/>
                    <a:pt x="2213" y="3049"/>
                  </a:cubicBezTo>
                  <a:cubicBezTo>
                    <a:pt x="2379" y="3238"/>
                    <a:pt x="2551" y="3295"/>
                    <a:pt x="2710" y="3295"/>
                  </a:cubicBezTo>
                  <a:cubicBezTo>
                    <a:pt x="2897" y="3295"/>
                    <a:pt x="3065" y="3216"/>
                    <a:pt x="3180" y="3181"/>
                  </a:cubicBezTo>
                  <a:cubicBezTo>
                    <a:pt x="3203" y="3174"/>
                    <a:pt x="3228" y="3171"/>
                    <a:pt x="3252" y="3171"/>
                  </a:cubicBezTo>
                  <a:cubicBezTo>
                    <a:pt x="3346" y="3171"/>
                    <a:pt x="3439" y="3220"/>
                    <a:pt x="3491" y="3312"/>
                  </a:cubicBezTo>
                  <a:cubicBezTo>
                    <a:pt x="3524" y="3099"/>
                    <a:pt x="3475" y="2902"/>
                    <a:pt x="3360" y="2722"/>
                  </a:cubicBezTo>
                  <a:cubicBezTo>
                    <a:pt x="3180" y="2525"/>
                    <a:pt x="2787" y="2509"/>
                    <a:pt x="2721" y="2509"/>
                  </a:cubicBezTo>
                  <a:cubicBezTo>
                    <a:pt x="3278" y="2476"/>
                    <a:pt x="3786" y="2181"/>
                    <a:pt x="4098" y="1722"/>
                  </a:cubicBezTo>
                  <a:cubicBezTo>
                    <a:pt x="4655" y="935"/>
                    <a:pt x="3803" y="1"/>
                    <a:pt x="38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1" name="Google Shape;4321;p7"/>
            <p:cNvSpPr/>
            <p:nvPr/>
          </p:nvSpPr>
          <p:spPr>
            <a:xfrm>
              <a:off x="8577205" y="3215013"/>
              <a:ext cx="145531" cy="205159"/>
            </a:xfrm>
            <a:custGeom>
              <a:avLst/>
              <a:gdLst/>
              <a:ahLst/>
              <a:cxnLst/>
              <a:rect l="l" t="t" r="r" b="b"/>
              <a:pathLst>
                <a:path w="4459" h="6286" extrusionOk="0">
                  <a:moveTo>
                    <a:pt x="1811" y="0"/>
                  </a:moveTo>
                  <a:cubicBezTo>
                    <a:pt x="1385" y="0"/>
                    <a:pt x="976" y="149"/>
                    <a:pt x="705" y="450"/>
                  </a:cubicBezTo>
                  <a:cubicBezTo>
                    <a:pt x="0" y="1090"/>
                    <a:pt x="443" y="2139"/>
                    <a:pt x="1033" y="2352"/>
                  </a:cubicBezTo>
                  <a:cubicBezTo>
                    <a:pt x="1156" y="2409"/>
                    <a:pt x="1291" y="2438"/>
                    <a:pt x="1428" y="2438"/>
                  </a:cubicBezTo>
                  <a:cubicBezTo>
                    <a:pt x="1565" y="2438"/>
                    <a:pt x="1705" y="2409"/>
                    <a:pt x="1836" y="2352"/>
                  </a:cubicBezTo>
                  <a:lnTo>
                    <a:pt x="1869" y="2319"/>
                  </a:lnTo>
                  <a:lnTo>
                    <a:pt x="1901" y="2303"/>
                  </a:lnTo>
                  <a:lnTo>
                    <a:pt x="1951" y="2270"/>
                  </a:lnTo>
                  <a:lnTo>
                    <a:pt x="2016" y="2221"/>
                  </a:lnTo>
                  <a:cubicBezTo>
                    <a:pt x="2033" y="2188"/>
                    <a:pt x="2049" y="2172"/>
                    <a:pt x="2082" y="2155"/>
                  </a:cubicBezTo>
                  <a:cubicBezTo>
                    <a:pt x="2246" y="1975"/>
                    <a:pt x="2328" y="1745"/>
                    <a:pt x="2295" y="1499"/>
                  </a:cubicBezTo>
                  <a:cubicBezTo>
                    <a:pt x="2251" y="1162"/>
                    <a:pt x="2034" y="1020"/>
                    <a:pt x="1836" y="1020"/>
                  </a:cubicBezTo>
                  <a:cubicBezTo>
                    <a:pt x="1735" y="1020"/>
                    <a:pt x="1640" y="1056"/>
                    <a:pt x="1574" y="1122"/>
                  </a:cubicBezTo>
                  <a:cubicBezTo>
                    <a:pt x="1410" y="1303"/>
                    <a:pt x="1459" y="1581"/>
                    <a:pt x="1656" y="1696"/>
                  </a:cubicBezTo>
                  <a:cubicBezTo>
                    <a:pt x="1732" y="1730"/>
                    <a:pt x="1801" y="1740"/>
                    <a:pt x="1861" y="1740"/>
                  </a:cubicBezTo>
                  <a:cubicBezTo>
                    <a:pt x="1940" y="1740"/>
                    <a:pt x="2002" y="1723"/>
                    <a:pt x="2046" y="1723"/>
                  </a:cubicBezTo>
                  <a:cubicBezTo>
                    <a:pt x="2096" y="1723"/>
                    <a:pt x="2121" y="1746"/>
                    <a:pt x="2115" y="1844"/>
                  </a:cubicBezTo>
                  <a:cubicBezTo>
                    <a:pt x="2098" y="2024"/>
                    <a:pt x="1983" y="2204"/>
                    <a:pt x="1803" y="2303"/>
                  </a:cubicBezTo>
                  <a:cubicBezTo>
                    <a:pt x="1697" y="2348"/>
                    <a:pt x="1579" y="2373"/>
                    <a:pt x="1462" y="2373"/>
                  </a:cubicBezTo>
                  <a:cubicBezTo>
                    <a:pt x="1326" y="2373"/>
                    <a:pt x="1188" y="2340"/>
                    <a:pt x="1065" y="2270"/>
                  </a:cubicBezTo>
                  <a:cubicBezTo>
                    <a:pt x="525" y="2040"/>
                    <a:pt x="164" y="1106"/>
                    <a:pt x="803" y="565"/>
                  </a:cubicBezTo>
                  <a:cubicBezTo>
                    <a:pt x="1049" y="319"/>
                    <a:pt x="1393" y="172"/>
                    <a:pt x="1738" y="172"/>
                  </a:cubicBezTo>
                  <a:cubicBezTo>
                    <a:pt x="2492" y="205"/>
                    <a:pt x="3311" y="745"/>
                    <a:pt x="3442" y="2221"/>
                  </a:cubicBezTo>
                  <a:cubicBezTo>
                    <a:pt x="3491" y="2762"/>
                    <a:pt x="3442" y="3319"/>
                    <a:pt x="3278" y="3843"/>
                  </a:cubicBezTo>
                  <a:cubicBezTo>
                    <a:pt x="3164" y="4302"/>
                    <a:pt x="2950" y="4745"/>
                    <a:pt x="2672" y="5122"/>
                  </a:cubicBezTo>
                  <a:cubicBezTo>
                    <a:pt x="2262" y="5614"/>
                    <a:pt x="1754" y="6007"/>
                    <a:pt x="1180" y="6286"/>
                  </a:cubicBezTo>
                  <a:cubicBezTo>
                    <a:pt x="1819" y="6040"/>
                    <a:pt x="2377" y="5630"/>
                    <a:pt x="2803" y="5122"/>
                  </a:cubicBezTo>
                  <a:cubicBezTo>
                    <a:pt x="3557" y="4270"/>
                    <a:pt x="4458" y="2253"/>
                    <a:pt x="3180" y="614"/>
                  </a:cubicBezTo>
                  <a:cubicBezTo>
                    <a:pt x="2834" y="207"/>
                    <a:pt x="2311" y="0"/>
                    <a:pt x="181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2" name="Google Shape;4322;p7"/>
            <p:cNvSpPr/>
            <p:nvPr/>
          </p:nvSpPr>
          <p:spPr>
            <a:xfrm>
              <a:off x="8052916" y="4047922"/>
              <a:ext cx="295859" cy="206367"/>
            </a:xfrm>
            <a:custGeom>
              <a:avLst/>
              <a:gdLst/>
              <a:ahLst/>
              <a:cxnLst/>
              <a:rect l="l" t="t" r="r" b="b"/>
              <a:pathLst>
                <a:path w="9065" h="6323" extrusionOk="0">
                  <a:moveTo>
                    <a:pt x="2002" y="1"/>
                  </a:moveTo>
                  <a:cubicBezTo>
                    <a:pt x="1084" y="1"/>
                    <a:pt x="66" y="653"/>
                    <a:pt x="33" y="1845"/>
                  </a:cubicBezTo>
                  <a:cubicBezTo>
                    <a:pt x="1" y="2714"/>
                    <a:pt x="459" y="3533"/>
                    <a:pt x="1230" y="3943"/>
                  </a:cubicBezTo>
                  <a:cubicBezTo>
                    <a:pt x="1732" y="4194"/>
                    <a:pt x="2300" y="4298"/>
                    <a:pt x="2876" y="4298"/>
                  </a:cubicBezTo>
                  <a:cubicBezTo>
                    <a:pt x="3203" y="4298"/>
                    <a:pt x="3532" y="4265"/>
                    <a:pt x="3852" y="4205"/>
                  </a:cubicBezTo>
                  <a:cubicBezTo>
                    <a:pt x="4754" y="3959"/>
                    <a:pt x="5557" y="3615"/>
                    <a:pt x="6377" y="3418"/>
                  </a:cubicBezTo>
                  <a:cubicBezTo>
                    <a:pt x="6573" y="3371"/>
                    <a:pt x="6772" y="3348"/>
                    <a:pt x="6967" y="3348"/>
                  </a:cubicBezTo>
                  <a:cubicBezTo>
                    <a:pt x="7584" y="3348"/>
                    <a:pt x="8163" y="3584"/>
                    <a:pt x="8524" y="4058"/>
                  </a:cubicBezTo>
                  <a:cubicBezTo>
                    <a:pt x="8950" y="4648"/>
                    <a:pt x="8999" y="5582"/>
                    <a:pt x="8458" y="5975"/>
                  </a:cubicBezTo>
                  <a:cubicBezTo>
                    <a:pt x="8238" y="6137"/>
                    <a:pt x="7980" y="6212"/>
                    <a:pt x="7731" y="6212"/>
                  </a:cubicBezTo>
                  <a:cubicBezTo>
                    <a:pt x="7351" y="6212"/>
                    <a:pt x="6994" y="6037"/>
                    <a:pt x="6836" y="5730"/>
                  </a:cubicBezTo>
                  <a:cubicBezTo>
                    <a:pt x="6524" y="5238"/>
                    <a:pt x="6770" y="4582"/>
                    <a:pt x="7229" y="4451"/>
                  </a:cubicBezTo>
                  <a:cubicBezTo>
                    <a:pt x="7321" y="4414"/>
                    <a:pt x="7416" y="4397"/>
                    <a:pt x="7511" y="4397"/>
                  </a:cubicBezTo>
                  <a:cubicBezTo>
                    <a:pt x="7754" y="4397"/>
                    <a:pt x="7989" y="4513"/>
                    <a:pt x="8131" y="4713"/>
                  </a:cubicBezTo>
                  <a:cubicBezTo>
                    <a:pt x="8229" y="4894"/>
                    <a:pt x="8245" y="5107"/>
                    <a:pt x="8163" y="5287"/>
                  </a:cubicBezTo>
                  <a:cubicBezTo>
                    <a:pt x="8163" y="5326"/>
                    <a:pt x="8113" y="5405"/>
                    <a:pt x="8067" y="5405"/>
                  </a:cubicBezTo>
                  <a:cubicBezTo>
                    <a:pt x="8055" y="5405"/>
                    <a:pt x="8043" y="5399"/>
                    <a:pt x="8032" y="5385"/>
                  </a:cubicBezTo>
                  <a:cubicBezTo>
                    <a:pt x="7983" y="5336"/>
                    <a:pt x="8032" y="4976"/>
                    <a:pt x="7655" y="4926"/>
                  </a:cubicBezTo>
                  <a:cubicBezTo>
                    <a:pt x="7641" y="4925"/>
                    <a:pt x="7628" y="4924"/>
                    <a:pt x="7614" y="4924"/>
                  </a:cubicBezTo>
                  <a:cubicBezTo>
                    <a:pt x="7285" y="4924"/>
                    <a:pt x="7178" y="5489"/>
                    <a:pt x="7524" y="5631"/>
                  </a:cubicBezTo>
                  <a:cubicBezTo>
                    <a:pt x="7593" y="5664"/>
                    <a:pt x="7666" y="5679"/>
                    <a:pt x="7739" y="5679"/>
                  </a:cubicBezTo>
                  <a:cubicBezTo>
                    <a:pt x="7958" y="5679"/>
                    <a:pt x="8171" y="5538"/>
                    <a:pt x="8245" y="5303"/>
                  </a:cubicBezTo>
                  <a:cubicBezTo>
                    <a:pt x="8245" y="5303"/>
                    <a:pt x="8245" y="5287"/>
                    <a:pt x="8245" y="5287"/>
                  </a:cubicBezTo>
                  <a:lnTo>
                    <a:pt x="8245" y="5238"/>
                  </a:lnTo>
                  <a:lnTo>
                    <a:pt x="8245" y="5221"/>
                  </a:lnTo>
                  <a:cubicBezTo>
                    <a:pt x="8278" y="5107"/>
                    <a:pt x="8262" y="4976"/>
                    <a:pt x="8229" y="4844"/>
                  </a:cubicBezTo>
                  <a:cubicBezTo>
                    <a:pt x="8117" y="4533"/>
                    <a:pt x="7815" y="4344"/>
                    <a:pt x="7503" y="4344"/>
                  </a:cubicBezTo>
                  <a:cubicBezTo>
                    <a:pt x="7405" y="4344"/>
                    <a:pt x="7307" y="4363"/>
                    <a:pt x="7213" y="4402"/>
                  </a:cubicBezTo>
                  <a:cubicBezTo>
                    <a:pt x="6721" y="4533"/>
                    <a:pt x="6426" y="5221"/>
                    <a:pt x="6754" y="5779"/>
                  </a:cubicBezTo>
                  <a:cubicBezTo>
                    <a:pt x="6925" y="6122"/>
                    <a:pt x="7333" y="6322"/>
                    <a:pt x="7758" y="6322"/>
                  </a:cubicBezTo>
                  <a:cubicBezTo>
                    <a:pt x="8024" y="6322"/>
                    <a:pt x="8297" y="6244"/>
                    <a:pt x="8524" y="6074"/>
                  </a:cubicBezTo>
                  <a:cubicBezTo>
                    <a:pt x="8950" y="5746"/>
                    <a:pt x="9065" y="5140"/>
                    <a:pt x="8934" y="4582"/>
                  </a:cubicBezTo>
                  <a:cubicBezTo>
                    <a:pt x="8819" y="4058"/>
                    <a:pt x="8458" y="3173"/>
                    <a:pt x="7213" y="2894"/>
                  </a:cubicBezTo>
                  <a:cubicBezTo>
                    <a:pt x="7066" y="2861"/>
                    <a:pt x="6916" y="2847"/>
                    <a:pt x="6765" y="2847"/>
                  </a:cubicBezTo>
                  <a:cubicBezTo>
                    <a:pt x="5425" y="2847"/>
                    <a:pt x="3894" y="3984"/>
                    <a:pt x="2311" y="3984"/>
                  </a:cubicBezTo>
                  <a:cubicBezTo>
                    <a:pt x="2088" y="3984"/>
                    <a:pt x="1864" y="3962"/>
                    <a:pt x="1640" y="3910"/>
                  </a:cubicBezTo>
                  <a:cubicBezTo>
                    <a:pt x="1558" y="3877"/>
                    <a:pt x="1459" y="3861"/>
                    <a:pt x="1377" y="3828"/>
                  </a:cubicBezTo>
                  <a:lnTo>
                    <a:pt x="1312" y="3795"/>
                  </a:lnTo>
                  <a:cubicBezTo>
                    <a:pt x="591" y="3418"/>
                    <a:pt x="164" y="2664"/>
                    <a:pt x="181" y="1861"/>
                  </a:cubicBezTo>
                  <a:cubicBezTo>
                    <a:pt x="203" y="743"/>
                    <a:pt x="1167" y="111"/>
                    <a:pt x="2033" y="111"/>
                  </a:cubicBezTo>
                  <a:cubicBezTo>
                    <a:pt x="2449" y="111"/>
                    <a:pt x="2843" y="258"/>
                    <a:pt x="3098" y="566"/>
                  </a:cubicBezTo>
                  <a:cubicBezTo>
                    <a:pt x="3557" y="1025"/>
                    <a:pt x="3525" y="1779"/>
                    <a:pt x="3017" y="2173"/>
                  </a:cubicBezTo>
                  <a:cubicBezTo>
                    <a:pt x="2935" y="2238"/>
                    <a:pt x="2853" y="2271"/>
                    <a:pt x="2754" y="2304"/>
                  </a:cubicBezTo>
                  <a:cubicBezTo>
                    <a:pt x="2694" y="2321"/>
                    <a:pt x="2631" y="2329"/>
                    <a:pt x="2568" y="2329"/>
                  </a:cubicBezTo>
                  <a:cubicBezTo>
                    <a:pt x="2391" y="2329"/>
                    <a:pt x="2211" y="2265"/>
                    <a:pt x="2066" y="2156"/>
                  </a:cubicBezTo>
                  <a:cubicBezTo>
                    <a:pt x="1935" y="2074"/>
                    <a:pt x="1886" y="1927"/>
                    <a:pt x="1918" y="1779"/>
                  </a:cubicBezTo>
                  <a:lnTo>
                    <a:pt x="1918" y="1779"/>
                  </a:lnTo>
                  <a:cubicBezTo>
                    <a:pt x="1994" y="1855"/>
                    <a:pt x="2097" y="1895"/>
                    <a:pt x="2201" y="1895"/>
                  </a:cubicBezTo>
                  <a:cubicBezTo>
                    <a:pt x="2256" y="1895"/>
                    <a:pt x="2310" y="1884"/>
                    <a:pt x="2361" y="1861"/>
                  </a:cubicBezTo>
                  <a:cubicBezTo>
                    <a:pt x="2590" y="1730"/>
                    <a:pt x="2525" y="1320"/>
                    <a:pt x="2213" y="1222"/>
                  </a:cubicBezTo>
                  <a:cubicBezTo>
                    <a:pt x="2185" y="1215"/>
                    <a:pt x="2157" y="1211"/>
                    <a:pt x="2129" y="1211"/>
                  </a:cubicBezTo>
                  <a:cubicBezTo>
                    <a:pt x="1787" y="1211"/>
                    <a:pt x="1508" y="1748"/>
                    <a:pt x="1902" y="2173"/>
                  </a:cubicBezTo>
                  <a:cubicBezTo>
                    <a:pt x="2060" y="2318"/>
                    <a:pt x="2262" y="2401"/>
                    <a:pt x="2470" y="2401"/>
                  </a:cubicBezTo>
                  <a:cubicBezTo>
                    <a:pt x="2543" y="2401"/>
                    <a:pt x="2616" y="2391"/>
                    <a:pt x="2689" y="2369"/>
                  </a:cubicBezTo>
                  <a:cubicBezTo>
                    <a:pt x="2721" y="2369"/>
                    <a:pt x="2754" y="2369"/>
                    <a:pt x="2787" y="2353"/>
                  </a:cubicBezTo>
                  <a:lnTo>
                    <a:pt x="2869" y="2337"/>
                  </a:lnTo>
                  <a:lnTo>
                    <a:pt x="2885" y="2320"/>
                  </a:lnTo>
                  <a:cubicBezTo>
                    <a:pt x="3049" y="2255"/>
                    <a:pt x="3180" y="2140"/>
                    <a:pt x="3262" y="2009"/>
                  </a:cubicBezTo>
                  <a:cubicBezTo>
                    <a:pt x="3590" y="1550"/>
                    <a:pt x="3541" y="911"/>
                    <a:pt x="3164" y="501"/>
                  </a:cubicBezTo>
                  <a:cubicBezTo>
                    <a:pt x="2891" y="163"/>
                    <a:pt x="2459" y="1"/>
                    <a:pt x="200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3" name="Google Shape;4323;p7"/>
            <p:cNvSpPr/>
            <p:nvPr/>
          </p:nvSpPr>
          <p:spPr>
            <a:xfrm>
              <a:off x="8103210" y="4165254"/>
              <a:ext cx="210806" cy="121052"/>
            </a:xfrm>
            <a:custGeom>
              <a:avLst/>
              <a:gdLst/>
              <a:ahLst/>
              <a:cxnLst/>
              <a:rect l="l" t="t" r="r" b="b"/>
              <a:pathLst>
                <a:path w="6459" h="3709" extrusionOk="0">
                  <a:moveTo>
                    <a:pt x="5511" y="1"/>
                  </a:moveTo>
                  <a:cubicBezTo>
                    <a:pt x="5261" y="1"/>
                    <a:pt x="4964" y="45"/>
                    <a:pt x="4623" y="168"/>
                  </a:cubicBezTo>
                  <a:cubicBezTo>
                    <a:pt x="3779" y="468"/>
                    <a:pt x="2592" y="1030"/>
                    <a:pt x="1426" y="1030"/>
                  </a:cubicBezTo>
                  <a:cubicBezTo>
                    <a:pt x="938" y="1030"/>
                    <a:pt x="454" y="932"/>
                    <a:pt x="0" y="676"/>
                  </a:cubicBezTo>
                  <a:lnTo>
                    <a:pt x="0" y="676"/>
                  </a:lnTo>
                  <a:cubicBezTo>
                    <a:pt x="0" y="676"/>
                    <a:pt x="567" y="1334"/>
                    <a:pt x="1344" y="1334"/>
                  </a:cubicBezTo>
                  <a:cubicBezTo>
                    <a:pt x="1371" y="1334"/>
                    <a:pt x="1399" y="1333"/>
                    <a:pt x="1426" y="1331"/>
                  </a:cubicBezTo>
                  <a:cubicBezTo>
                    <a:pt x="1951" y="1295"/>
                    <a:pt x="2185" y="1159"/>
                    <a:pt x="2317" y="1159"/>
                  </a:cubicBezTo>
                  <a:cubicBezTo>
                    <a:pt x="2363" y="1159"/>
                    <a:pt x="2397" y="1175"/>
                    <a:pt x="2426" y="1217"/>
                  </a:cubicBezTo>
                  <a:cubicBezTo>
                    <a:pt x="2499" y="1314"/>
                    <a:pt x="2409" y="1367"/>
                    <a:pt x="2263" y="1367"/>
                  </a:cubicBezTo>
                  <a:cubicBezTo>
                    <a:pt x="2213" y="1367"/>
                    <a:pt x="2157" y="1360"/>
                    <a:pt x="2098" y="1348"/>
                  </a:cubicBezTo>
                  <a:cubicBezTo>
                    <a:pt x="2051" y="1330"/>
                    <a:pt x="2000" y="1321"/>
                    <a:pt x="1948" y="1321"/>
                  </a:cubicBezTo>
                  <a:cubicBezTo>
                    <a:pt x="1856" y="1321"/>
                    <a:pt x="1762" y="1350"/>
                    <a:pt x="1689" y="1413"/>
                  </a:cubicBezTo>
                  <a:cubicBezTo>
                    <a:pt x="1514" y="1573"/>
                    <a:pt x="1709" y="2087"/>
                    <a:pt x="1361" y="2087"/>
                  </a:cubicBezTo>
                  <a:cubicBezTo>
                    <a:pt x="1351" y="2087"/>
                    <a:pt x="1340" y="2086"/>
                    <a:pt x="1328" y="2085"/>
                  </a:cubicBezTo>
                  <a:lnTo>
                    <a:pt x="1328" y="2085"/>
                  </a:lnTo>
                  <a:cubicBezTo>
                    <a:pt x="1328" y="2085"/>
                    <a:pt x="1617" y="2459"/>
                    <a:pt x="2055" y="2459"/>
                  </a:cubicBezTo>
                  <a:cubicBezTo>
                    <a:pt x="2198" y="2459"/>
                    <a:pt x="2356" y="2419"/>
                    <a:pt x="2525" y="2315"/>
                  </a:cubicBezTo>
                  <a:cubicBezTo>
                    <a:pt x="3197" y="1872"/>
                    <a:pt x="2820" y="1381"/>
                    <a:pt x="3065" y="1249"/>
                  </a:cubicBezTo>
                  <a:cubicBezTo>
                    <a:pt x="3111" y="1226"/>
                    <a:pt x="3156" y="1216"/>
                    <a:pt x="3197" y="1216"/>
                  </a:cubicBezTo>
                  <a:cubicBezTo>
                    <a:pt x="3389" y="1216"/>
                    <a:pt x="3501" y="1446"/>
                    <a:pt x="3311" y="1676"/>
                  </a:cubicBezTo>
                  <a:cubicBezTo>
                    <a:pt x="3082" y="1938"/>
                    <a:pt x="2230" y="2889"/>
                    <a:pt x="3557" y="3708"/>
                  </a:cubicBezTo>
                  <a:lnTo>
                    <a:pt x="3557" y="3708"/>
                  </a:lnTo>
                  <a:cubicBezTo>
                    <a:pt x="3557" y="3708"/>
                    <a:pt x="3377" y="3249"/>
                    <a:pt x="3738" y="3085"/>
                  </a:cubicBezTo>
                  <a:cubicBezTo>
                    <a:pt x="4098" y="2921"/>
                    <a:pt x="4803" y="2708"/>
                    <a:pt x="4705" y="2200"/>
                  </a:cubicBezTo>
                  <a:cubicBezTo>
                    <a:pt x="4606" y="1708"/>
                    <a:pt x="4246" y="954"/>
                    <a:pt x="4836" y="512"/>
                  </a:cubicBezTo>
                  <a:cubicBezTo>
                    <a:pt x="5192" y="242"/>
                    <a:pt x="5497" y="142"/>
                    <a:pt x="5802" y="142"/>
                  </a:cubicBezTo>
                  <a:cubicBezTo>
                    <a:pt x="6015" y="142"/>
                    <a:pt x="6229" y="192"/>
                    <a:pt x="6458" y="266"/>
                  </a:cubicBezTo>
                  <a:cubicBezTo>
                    <a:pt x="6458" y="266"/>
                    <a:pt x="6127" y="1"/>
                    <a:pt x="551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4" name="Google Shape;4324;p7"/>
            <p:cNvSpPr/>
            <p:nvPr/>
          </p:nvSpPr>
          <p:spPr>
            <a:xfrm>
              <a:off x="8142245" y="4045246"/>
              <a:ext cx="117723" cy="82703"/>
            </a:xfrm>
            <a:custGeom>
              <a:avLst/>
              <a:gdLst/>
              <a:ahLst/>
              <a:cxnLst/>
              <a:rect l="l" t="t" r="r" b="b"/>
              <a:pathLst>
                <a:path w="3607" h="2534" extrusionOk="0">
                  <a:moveTo>
                    <a:pt x="1087" y="1"/>
                  </a:moveTo>
                  <a:cubicBezTo>
                    <a:pt x="497" y="1"/>
                    <a:pt x="1" y="124"/>
                    <a:pt x="1" y="124"/>
                  </a:cubicBezTo>
                  <a:cubicBezTo>
                    <a:pt x="1" y="124"/>
                    <a:pt x="952" y="206"/>
                    <a:pt x="1197" y="550"/>
                  </a:cubicBezTo>
                  <a:cubicBezTo>
                    <a:pt x="1361" y="747"/>
                    <a:pt x="1427" y="1025"/>
                    <a:pt x="1345" y="1271"/>
                  </a:cubicBezTo>
                  <a:cubicBezTo>
                    <a:pt x="1296" y="1501"/>
                    <a:pt x="1181" y="2156"/>
                    <a:pt x="2214" y="2156"/>
                  </a:cubicBezTo>
                  <a:cubicBezTo>
                    <a:pt x="3246" y="2173"/>
                    <a:pt x="3082" y="2533"/>
                    <a:pt x="3082" y="2533"/>
                  </a:cubicBezTo>
                  <a:cubicBezTo>
                    <a:pt x="3082" y="2533"/>
                    <a:pt x="3607" y="1763"/>
                    <a:pt x="2738" y="616"/>
                  </a:cubicBezTo>
                  <a:cubicBezTo>
                    <a:pt x="2361" y="124"/>
                    <a:pt x="1677" y="1"/>
                    <a:pt x="108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5" name="Google Shape;4325;p7"/>
            <p:cNvSpPr/>
            <p:nvPr/>
          </p:nvSpPr>
          <p:spPr>
            <a:xfrm>
              <a:off x="8095704" y="3958332"/>
              <a:ext cx="73859" cy="87240"/>
            </a:xfrm>
            <a:custGeom>
              <a:avLst/>
              <a:gdLst/>
              <a:ahLst/>
              <a:cxnLst/>
              <a:rect l="l" t="t" r="r" b="b"/>
              <a:pathLst>
                <a:path w="2263" h="2673" extrusionOk="0">
                  <a:moveTo>
                    <a:pt x="1115" y="0"/>
                  </a:moveTo>
                  <a:lnTo>
                    <a:pt x="1115" y="0"/>
                  </a:lnTo>
                  <a:cubicBezTo>
                    <a:pt x="820" y="164"/>
                    <a:pt x="738" y="705"/>
                    <a:pt x="804" y="1443"/>
                  </a:cubicBezTo>
                  <a:cubicBezTo>
                    <a:pt x="870" y="2180"/>
                    <a:pt x="1" y="2623"/>
                    <a:pt x="1" y="2623"/>
                  </a:cubicBezTo>
                  <a:cubicBezTo>
                    <a:pt x="591" y="2410"/>
                    <a:pt x="1771" y="2672"/>
                    <a:pt x="2017" y="2016"/>
                  </a:cubicBezTo>
                  <a:cubicBezTo>
                    <a:pt x="2263" y="1361"/>
                    <a:pt x="1624" y="935"/>
                    <a:pt x="1263" y="738"/>
                  </a:cubicBezTo>
                  <a:cubicBezTo>
                    <a:pt x="919" y="541"/>
                    <a:pt x="1115" y="0"/>
                    <a:pt x="11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6" name="Google Shape;4326;p7"/>
            <p:cNvSpPr/>
            <p:nvPr/>
          </p:nvSpPr>
          <p:spPr>
            <a:xfrm>
              <a:off x="7985519" y="3996322"/>
              <a:ext cx="103820" cy="140178"/>
            </a:xfrm>
            <a:custGeom>
              <a:avLst/>
              <a:gdLst/>
              <a:ahLst/>
              <a:cxnLst/>
              <a:rect l="l" t="t" r="r" b="b"/>
              <a:pathLst>
                <a:path w="3181" h="4295" extrusionOk="0">
                  <a:moveTo>
                    <a:pt x="2803" y="0"/>
                  </a:moveTo>
                  <a:lnTo>
                    <a:pt x="2803" y="0"/>
                  </a:lnTo>
                  <a:cubicBezTo>
                    <a:pt x="2725" y="78"/>
                    <a:pt x="2606" y="125"/>
                    <a:pt x="2487" y="125"/>
                  </a:cubicBezTo>
                  <a:cubicBezTo>
                    <a:pt x="2456" y="125"/>
                    <a:pt x="2424" y="122"/>
                    <a:pt x="2393" y="115"/>
                  </a:cubicBezTo>
                  <a:cubicBezTo>
                    <a:pt x="2339" y="104"/>
                    <a:pt x="2262" y="96"/>
                    <a:pt x="2172" y="96"/>
                  </a:cubicBezTo>
                  <a:cubicBezTo>
                    <a:pt x="1851" y="96"/>
                    <a:pt x="1370" y="202"/>
                    <a:pt x="1230" y="689"/>
                  </a:cubicBezTo>
                  <a:cubicBezTo>
                    <a:pt x="1049" y="1295"/>
                    <a:pt x="1197" y="1688"/>
                    <a:pt x="1410" y="1869"/>
                  </a:cubicBezTo>
                  <a:cubicBezTo>
                    <a:pt x="1623" y="2065"/>
                    <a:pt x="1623" y="2426"/>
                    <a:pt x="1475" y="2492"/>
                  </a:cubicBezTo>
                  <a:cubicBezTo>
                    <a:pt x="1438" y="2509"/>
                    <a:pt x="1401" y="2516"/>
                    <a:pt x="1366" y="2516"/>
                  </a:cubicBezTo>
                  <a:cubicBezTo>
                    <a:pt x="1198" y="2516"/>
                    <a:pt x="1066" y="2343"/>
                    <a:pt x="1148" y="2180"/>
                  </a:cubicBezTo>
                  <a:cubicBezTo>
                    <a:pt x="1221" y="1946"/>
                    <a:pt x="1045" y="1711"/>
                    <a:pt x="819" y="1711"/>
                  </a:cubicBezTo>
                  <a:cubicBezTo>
                    <a:pt x="793" y="1711"/>
                    <a:pt x="766" y="1714"/>
                    <a:pt x="738" y="1721"/>
                  </a:cubicBezTo>
                  <a:cubicBezTo>
                    <a:pt x="677" y="1729"/>
                    <a:pt x="623" y="1733"/>
                    <a:pt x="575" y="1733"/>
                  </a:cubicBezTo>
                  <a:cubicBezTo>
                    <a:pt x="413" y="1733"/>
                    <a:pt x="317" y="1687"/>
                    <a:pt x="279" y="1574"/>
                  </a:cubicBezTo>
                  <a:lnTo>
                    <a:pt x="279" y="1574"/>
                  </a:lnTo>
                  <a:cubicBezTo>
                    <a:pt x="279" y="1574"/>
                    <a:pt x="0" y="2475"/>
                    <a:pt x="689" y="2918"/>
                  </a:cubicBezTo>
                  <a:cubicBezTo>
                    <a:pt x="1393" y="3344"/>
                    <a:pt x="1738" y="4032"/>
                    <a:pt x="2115" y="4295"/>
                  </a:cubicBezTo>
                  <a:cubicBezTo>
                    <a:pt x="2115" y="4295"/>
                    <a:pt x="1508" y="3344"/>
                    <a:pt x="2066" y="2475"/>
                  </a:cubicBezTo>
                  <a:cubicBezTo>
                    <a:pt x="2623" y="1606"/>
                    <a:pt x="3180" y="1328"/>
                    <a:pt x="280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7" name="Google Shape;4327;p7"/>
            <p:cNvSpPr/>
            <p:nvPr/>
          </p:nvSpPr>
          <p:spPr>
            <a:xfrm>
              <a:off x="7848572" y="3789140"/>
              <a:ext cx="264821" cy="263907"/>
            </a:xfrm>
            <a:custGeom>
              <a:avLst/>
              <a:gdLst/>
              <a:ahLst/>
              <a:cxnLst/>
              <a:rect l="l" t="t" r="r" b="b"/>
              <a:pathLst>
                <a:path w="8114" h="8086" extrusionOk="0">
                  <a:moveTo>
                    <a:pt x="2382" y="1"/>
                  </a:moveTo>
                  <a:cubicBezTo>
                    <a:pt x="2282" y="1"/>
                    <a:pt x="2181" y="8"/>
                    <a:pt x="2082" y="21"/>
                  </a:cubicBezTo>
                  <a:cubicBezTo>
                    <a:pt x="754" y="169"/>
                    <a:pt x="0" y="1972"/>
                    <a:pt x="787" y="3234"/>
                  </a:cubicBezTo>
                  <a:cubicBezTo>
                    <a:pt x="1376" y="4191"/>
                    <a:pt x="2454" y="4473"/>
                    <a:pt x="3416" y="4473"/>
                  </a:cubicBezTo>
                  <a:cubicBezTo>
                    <a:pt x="3525" y="4473"/>
                    <a:pt x="3632" y="4470"/>
                    <a:pt x="3737" y="4463"/>
                  </a:cubicBezTo>
                  <a:cubicBezTo>
                    <a:pt x="3950" y="4463"/>
                    <a:pt x="4196" y="4430"/>
                    <a:pt x="4442" y="4398"/>
                  </a:cubicBezTo>
                  <a:cubicBezTo>
                    <a:pt x="4442" y="4398"/>
                    <a:pt x="4638" y="4367"/>
                    <a:pt x="4932" y="4367"/>
                  </a:cubicBezTo>
                  <a:cubicBezTo>
                    <a:pt x="5419" y="4367"/>
                    <a:pt x="6177" y="4450"/>
                    <a:pt x="6770" y="4889"/>
                  </a:cubicBezTo>
                  <a:cubicBezTo>
                    <a:pt x="7163" y="5234"/>
                    <a:pt x="7425" y="5692"/>
                    <a:pt x="7507" y="6217"/>
                  </a:cubicBezTo>
                  <a:cubicBezTo>
                    <a:pt x="7507" y="6217"/>
                    <a:pt x="7671" y="7414"/>
                    <a:pt x="7097" y="8053"/>
                  </a:cubicBezTo>
                  <a:lnTo>
                    <a:pt x="7065" y="8086"/>
                  </a:lnTo>
                  <a:cubicBezTo>
                    <a:pt x="7065" y="8086"/>
                    <a:pt x="8114" y="7577"/>
                    <a:pt x="7983" y="5971"/>
                  </a:cubicBezTo>
                  <a:cubicBezTo>
                    <a:pt x="7874" y="4655"/>
                    <a:pt x="6811" y="4001"/>
                    <a:pt x="5471" y="4001"/>
                  </a:cubicBezTo>
                  <a:cubicBezTo>
                    <a:pt x="5193" y="4001"/>
                    <a:pt x="4902" y="4030"/>
                    <a:pt x="4606" y="4086"/>
                  </a:cubicBezTo>
                  <a:cubicBezTo>
                    <a:pt x="4104" y="4187"/>
                    <a:pt x="3649" y="4237"/>
                    <a:pt x="3240" y="4237"/>
                  </a:cubicBezTo>
                  <a:cubicBezTo>
                    <a:pt x="2714" y="4237"/>
                    <a:pt x="2263" y="4154"/>
                    <a:pt x="1885" y="3988"/>
                  </a:cubicBezTo>
                  <a:cubicBezTo>
                    <a:pt x="1492" y="3807"/>
                    <a:pt x="1147" y="3512"/>
                    <a:pt x="918" y="3135"/>
                  </a:cubicBezTo>
                  <a:cubicBezTo>
                    <a:pt x="197" y="1988"/>
                    <a:pt x="885" y="300"/>
                    <a:pt x="2098" y="152"/>
                  </a:cubicBezTo>
                  <a:cubicBezTo>
                    <a:pt x="2199" y="138"/>
                    <a:pt x="2301" y="130"/>
                    <a:pt x="2403" y="130"/>
                  </a:cubicBezTo>
                  <a:cubicBezTo>
                    <a:pt x="2877" y="130"/>
                    <a:pt x="3333" y="290"/>
                    <a:pt x="3590" y="628"/>
                  </a:cubicBezTo>
                  <a:cubicBezTo>
                    <a:pt x="3885" y="1021"/>
                    <a:pt x="3934" y="1545"/>
                    <a:pt x="3721" y="1988"/>
                  </a:cubicBezTo>
                  <a:cubicBezTo>
                    <a:pt x="3576" y="2330"/>
                    <a:pt x="3252" y="2535"/>
                    <a:pt x="2901" y="2535"/>
                  </a:cubicBezTo>
                  <a:cubicBezTo>
                    <a:pt x="2815" y="2535"/>
                    <a:pt x="2727" y="2522"/>
                    <a:pt x="2639" y="2496"/>
                  </a:cubicBezTo>
                  <a:cubicBezTo>
                    <a:pt x="2196" y="2398"/>
                    <a:pt x="2016" y="1955"/>
                    <a:pt x="2360" y="1906"/>
                  </a:cubicBezTo>
                  <a:cubicBezTo>
                    <a:pt x="2770" y="1841"/>
                    <a:pt x="2852" y="1496"/>
                    <a:pt x="2705" y="1201"/>
                  </a:cubicBezTo>
                  <a:cubicBezTo>
                    <a:pt x="2645" y="1082"/>
                    <a:pt x="2513" y="1016"/>
                    <a:pt x="2370" y="1016"/>
                  </a:cubicBezTo>
                  <a:cubicBezTo>
                    <a:pt x="2160" y="1016"/>
                    <a:pt x="1927" y="1158"/>
                    <a:pt x="1869" y="1480"/>
                  </a:cubicBezTo>
                  <a:cubicBezTo>
                    <a:pt x="1819" y="1759"/>
                    <a:pt x="1885" y="2037"/>
                    <a:pt x="2082" y="2234"/>
                  </a:cubicBezTo>
                  <a:cubicBezTo>
                    <a:pt x="2250" y="2427"/>
                    <a:pt x="2587" y="2591"/>
                    <a:pt x="2932" y="2591"/>
                  </a:cubicBezTo>
                  <a:cubicBezTo>
                    <a:pt x="3260" y="2591"/>
                    <a:pt x="3595" y="2444"/>
                    <a:pt x="3803" y="2037"/>
                  </a:cubicBezTo>
                  <a:cubicBezTo>
                    <a:pt x="4032" y="1562"/>
                    <a:pt x="4000" y="988"/>
                    <a:pt x="3688" y="562"/>
                  </a:cubicBezTo>
                  <a:cubicBezTo>
                    <a:pt x="3400" y="178"/>
                    <a:pt x="2895" y="1"/>
                    <a:pt x="23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8" name="Google Shape;4328;p7"/>
            <p:cNvSpPr/>
            <p:nvPr/>
          </p:nvSpPr>
          <p:spPr>
            <a:xfrm>
              <a:off x="7890805" y="3940839"/>
              <a:ext cx="152515" cy="77971"/>
            </a:xfrm>
            <a:custGeom>
              <a:avLst/>
              <a:gdLst/>
              <a:ahLst/>
              <a:cxnLst/>
              <a:rect l="l" t="t" r="r" b="b"/>
              <a:pathLst>
                <a:path w="4673" h="2389" extrusionOk="0">
                  <a:moveTo>
                    <a:pt x="3575" y="0"/>
                  </a:moveTo>
                  <a:cubicBezTo>
                    <a:pt x="3276" y="0"/>
                    <a:pt x="2924" y="41"/>
                    <a:pt x="2525" y="159"/>
                  </a:cubicBezTo>
                  <a:cubicBezTo>
                    <a:pt x="1971" y="326"/>
                    <a:pt x="1499" y="386"/>
                    <a:pt x="1111" y="386"/>
                  </a:cubicBezTo>
                  <a:cubicBezTo>
                    <a:pt x="581" y="386"/>
                    <a:pt x="209" y="273"/>
                    <a:pt x="1" y="159"/>
                  </a:cubicBezTo>
                  <a:lnTo>
                    <a:pt x="1" y="159"/>
                  </a:lnTo>
                  <a:cubicBezTo>
                    <a:pt x="132" y="274"/>
                    <a:pt x="263" y="389"/>
                    <a:pt x="378" y="536"/>
                  </a:cubicBezTo>
                  <a:cubicBezTo>
                    <a:pt x="453" y="641"/>
                    <a:pt x="597" y="1392"/>
                    <a:pt x="1187" y="1392"/>
                  </a:cubicBezTo>
                  <a:cubicBezTo>
                    <a:pt x="1241" y="1392"/>
                    <a:pt x="1299" y="1386"/>
                    <a:pt x="1361" y="1372"/>
                  </a:cubicBezTo>
                  <a:cubicBezTo>
                    <a:pt x="2083" y="1225"/>
                    <a:pt x="1952" y="766"/>
                    <a:pt x="2427" y="618"/>
                  </a:cubicBezTo>
                  <a:cubicBezTo>
                    <a:pt x="2519" y="590"/>
                    <a:pt x="2597" y="578"/>
                    <a:pt x="2662" y="578"/>
                  </a:cubicBezTo>
                  <a:cubicBezTo>
                    <a:pt x="2932" y="578"/>
                    <a:pt x="2975" y="785"/>
                    <a:pt x="2869" y="864"/>
                  </a:cubicBezTo>
                  <a:cubicBezTo>
                    <a:pt x="2814" y="899"/>
                    <a:pt x="2761" y="910"/>
                    <a:pt x="2706" y="910"/>
                  </a:cubicBezTo>
                  <a:cubicBezTo>
                    <a:pt x="2632" y="910"/>
                    <a:pt x="2554" y="890"/>
                    <a:pt x="2460" y="881"/>
                  </a:cubicBezTo>
                  <a:cubicBezTo>
                    <a:pt x="2446" y="878"/>
                    <a:pt x="2430" y="876"/>
                    <a:pt x="2413" y="876"/>
                  </a:cubicBezTo>
                  <a:cubicBezTo>
                    <a:pt x="2219" y="876"/>
                    <a:pt x="1817" y="1047"/>
                    <a:pt x="1968" y="1438"/>
                  </a:cubicBezTo>
                  <a:cubicBezTo>
                    <a:pt x="2132" y="1880"/>
                    <a:pt x="2378" y="2241"/>
                    <a:pt x="2115" y="2389"/>
                  </a:cubicBezTo>
                  <a:cubicBezTo>
                    <a:pt x="2115" y="2389"/>
                    <a:pt x="3033" y="2389"/>
                    <a:pt x="3345" y="2126"/>
                  </a:cubicBezTo>
                  <a:cubicBezTo>
                    <a:pt x="3705" y="1864"/>
                    <a:pt x="3853" y="1405"/>
                    <a:pt x="3722" y="995"/>
                  </a:cubicBezTo>
                  <a:cubicBezTo>
                    <a:pt x="3623" y="501"/>
                    <a:pt x="3938" y="201"/>
                    <a:pt x="4425" y="201"/>
                  </a:cubicBezTo>
                  <a:cubicBezTo>
                    <a:pt x="4504" y="201"/>
                    <a:pt x="4586" y="209"/>
                    <a:pt x="4672" y="225"/>
                  </a:cubicBezTo>
                  <a:cubicBezTo>
                    <a:pt x="4672" y="225"/>
                    <a:pt x="4271" y="0"/>
                    <a:pt x="357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9" name="Google Shape;4329;p7"/>
            <p:cNvSpPr/>
            <p:nvPr/>
          </p:nvSpPr>
          <p:spPr>
            <a:xfrm>
              <a:off x="7929872" y="3797821"/>
              <a:ext cx="104897" cy="109825"/>
            </a:xfrm>
            <a:custGeom>
              <a:avLst/>
              <a:gdLst/>
              <a:ahLst/>
              <a:cxnLst/>
              <a:rect l="l" t="t" r="r" b="b"/>
              <a:pathLst>
                <a:path w="3214" h="3365" extrusionOk="0">
                  <a:moveTo>
                    <a:pt x="1263" y="1"/>
                  </a:moveTo>
                  <a:lnTo>
                    <a:pt x="1263" y="1"/>
                  </a:lnTo>
                  <a:cubicBezTo>
                    <a:pt x="1689" y="444"/>
                    <a:pt x="1836" y="1083"/>
                    <a:pt x="1640" y="1656"/>
                  </a:cubicBezTo>
                  <a:cubicBezTo>
                    <a:pt x="1410" y="2418"/>
                    <a:pt x="886" y="2618"/>
                    <a:pt x="437" y="2618"/>
                  </a:cubicBezTo>
                  <a:cubicBezTo>
                    <a:pt x="276" y="2618"/>
                    <a:pt x="125" y="2592"/>
                    <a:pt x="1" y="2558"/>
                  </a:cubicBezTo>
                  <a:lnTo>
                    <a:pt x="1" y="2558"/>
                  </a:lnTo>
                  <a:cubicBezTo>
                    <a:pt x="1" y="2558"/>
                    <a:pt x="229" y="3365"/>
                    <a:pt x="1008" y="3365"/>
                  </a:cubicBezTo>
                  <a:cubicBezTo>
                    <a:pt x="1038" y="3365"/>
                    <a:pt x="1068" y="3364"/>
                    <a:pt x="1099" y="3361"/>
                  </a:cubicBezTo>
                  <a:cubicBezTo>
                    <a:pt x="1951" y="3296"/>
                    <a:pt x="1886" y="2640"/>
                    <a:pt x="1886" y="2361"/>
                  </a:cubicBezTo>
                  <a:cubicBezTo>
                    <a:pt x="1869" y="2083"/>
                    <a:pt x="1853" y="1853"/>
                    <a:pt x="1967" y="1853"/>
                  </a:cubicBezTo>
                  <a:cubicBezTo>
                    <a:pt x="2082" y="1853"/>
                    <a:pt x="2115" y="1952"/>
                    <a:pt x="2049" y="2148"/>
                  </a:cubicBezTo>
                  <a:cubicBezTo>
                    <a:pt x="1984" y="2345"/>
                    <a:pt x="1820" y="2984"/>
                    <a:pt x="2918" y="3099"/>
                  </a:cubicBezTo>
                  <a:cubicBezTo>
                    <a:pt x="2787" y="3001"/>
                    <a:pt x="2754" y="2820"/>
                    <a:pt x="2853" y="2689"/>
                  </a:cubicBezTo>
                  <a:cubicBezTo>
                    <a:pt x="3000" y="2427"/>
                    <a:pt x="3213" y="1984"/>
                    <a:pt x="2492" y="1361"/>
                  </a:cubicBezTo>
                  <a:cubicBezTo>
                    <a:pt x="1754" y="739"/>
                    <a:pt x="1689" y="296"/>
                    <a:pt x="12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0" name="Google Shape;4330;p7"/>
            <p:cNvSpPr/>
            <p:nvPr/>
          </p:nvSpPr>
          <p:spPr>
            <a:xfrm>
              <a:off x="7821287" y="3642271"/>
              <a:ext cx="62599" cy="250297"/>
            </a:xfrm>
            <a:custGeom>
              <a:avLst/>
              <a:gdLst/>
              <a:ahLst/>
              <a:cxnLst/>
              <a:rect l="l" t="t" r="r" b="b"/>
              <a:pathLst>
                <a:path w="1918" h="7669" extrusionOk="0">
                  <a:moveTo>
                    <a:pt x="631" y="0"/>
                  </a:moveTo>
                  <a:cubicBezTo>
                    <a:pt x="561" y="0"/>
                    <a:pt x="487" y="18"/>
                    <a:pt x="410" y="63"/>
                  </a:cubicBezTo>
                  <a:cubicBezTo>
                    <a:pt x="0" y="292"/>
                    <a:pt x="328" y="833"/>
                    <a:pt x="590" y="1095"/>
                  </a:cubicBezTo>
                  <a:cubicBezTo>
                    <a:pt x="852" y="1358"/>
                    <a:pt x="869" y="2636"/>
                    <a:pt x="738" y="3997"/>
                  </a:cubicBezTo>
                  <a:cubicBezTo>
                    <a:pt x="607" y="5357"/>
                    <a:pt x="754" y="7127"/>
                    <a:pt x="1459" y="7668"/>
                  </a:cubicBezTo>
                  <a:cubicBezTo>
                    <a:pt x="1459" y="7668"/>
                    <a:pt x="803" y="7045"/>
                    <a:pt x="951" y="5177"/>
                  </a:cubicBezTo>
                  <a:cubicBezTo>
                    <a:pt x="1098" y="3292"/>
                    <a:pt x="1918" y="1505"/>
                    <a:pt x="1180" y="374"/>
                  </a:cubicBezTo>
                  <a:cubicBezTo>
                    <a:pt x="1180" y="374"/>
                    <a:pt x="949" y="0"/>
                    <a:pt x="63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1" name="Google Shape;4331;p7"/>
            <p:cNvSpPr/>
            <p:nvPr/>
          </p:nvSpPr>
          <p:spPr>
            <a:xfrm>
              <a:off x="7665052" y="3609568"/>
              <a:ext cx="279312" cy="332217"/>
            </a:xfrm>
            <a:custGeom>
              <a:avLst/>
              <a:gdLst/>
              <a:ahLst/>
              <a:cxnLst/>
              <a:rect l="l" t="t" r="r" b="b"/>
              <a:pathLst>
                <a:path w="8558" h="10179" extrusionOk="0">
                  <a:moveTo>
                    <a:pt x="2275" y="0"/>
                  </a:moveTo>
                  <a:cubicBezTo>
                    <a:pt x="1364" y="0"/>
                    <a:pt x="525" y="449"/>
                    <a:pt x="296" y="1163"/>
                  </a:cubicBezTo>
                  <a:cubicBezTo>
                    <a:pt x="1" y="1966"/>
                    <a:pt x="411" y="2671"/>
                    <a:pt x="820" y="2884"/>
                  </a:cubicBezTo>
                  <a:cubicBezTo>
                    <a:pt x="1045" y="3036"/>
                    <a:pt x="1305" y="3101"/>
                    <a:pt x="1559" y="3101"/>
                  </a:cubicBezTo>
                  <a:cubicBezTo>
                    <a:pt x="2103" y="3101"/>
                    <a:pt x="2621" y="2805"/>
                    <a:pt x="2722" y="2425"/>
                  </a:cubicBezTo>
                  <a:cubicBezTo>
                    <a:pt x="2851" y="2036"/>
                    <a:pt x="2551" y="1648"/>
                    <a:pt x="2165" y="1648"/>
                  </a:cubicBezTo>
                  <a:cubicBezTo>
                    <a:pt x="2112" y="1648"/>
                    <a:pt x="2056" y="1655"/>
                    <a:pt x="2001" y="1671"/>
                  </a:cubicBezTo>
                  <a:cubicBezTo>
                    <a:pt x="1673" y="1737"/>
                    <a:pt x="1492" y="2081"/>
                    <a:pt x="1607" y="2376"/>
                  </a:cubicBezTo>
                  <a:cubicBezTo>
                    <a:pt x="1690" y="2625"/>
                    <a:pt x="1945" y="2660"/>
                    <a:pt x="2080" y="2660"/>
                  </a:cubicBezTo>
                  <a:cubicBezTo>
                    <a:pt x="2131" y="2660"/>
                    <a:pt x="2164" y="2655"/>
                    <a:pt x="2164" y="2655"/>
                  </a:cubicBezTo>
                  <a:lnTo>
                    <a:pt x="2164" y="2655"/>
                  </a:lnTo>
                  <a:cubicBezTo>
                    <a:pt x="2099" y="2832"/>
                    <a:pt x="1885" y="2961"/>
                    <a:pt x="1625" y="2961"/>
                  </a:cubicBezTo>
                  <a:cubicBezTo>
                    <a:pt x="1428" y="2961"/>
                    <a:pt x="1205" y="2887"/>
                    <a:pt x="1001" y="2704"/>
                  </a:cubicBezTo>
                  <a:cubicBezTo>
                    <a:pt x="575" y="2327"/>
                    <a:pt x="493" y="1081"/>
                    <a:pt x="1214" y="507"/>
                  </a:cubicBezTo>
                  <a:cubicBezTo>
                    <a:pt x="1538" y="272"/>
                    <a:pt x="1915" y="142"/>
                    <a:pt x="2310" y="142"/>
                  </a:cubicBezTo>
                  <a:cubicBezTo>
                    <a:pt x="2354" y="142"/>
                    <a:pt x="2398" y="143"/>
                    <a:pt x="2443" y="147"/>
                  </a:cubicBezTo>
                  <a:cubicBezTo>
                    <a:pt x="2574" y="147"/>
                    <a:pt x="2705" y="180"/>
                    <a:pt x="2837" y="212"/>
                  </a:cubicBezTo>
                  <a:cubicBezTo>
                    <a:pt x="3935" y="475"/>
                    <a:pt x="4656" y="1638"/>
                    <a:pt x="4885" y="2868"/>
                  </a:cubicBezTo>
                  <a:cubicBezTo>
                    <a:pt x="5115" y="4097"/>
                    <a:pt x="4885" y="5359"/>
                    <a:pt x="4951" y="6490"/>
                  </a:cubicBezTo>
                  <a:cubicBezTo>
                    <a:pt x="4902" y="7506"/>
                    <a:pt x="5295" y="8490"/>
                    <a:pt x="6049" y="9195"/>
                  </a:cubicBezTo>
                  <a:cubicBezTo>
                    <a:pt x="6738" y="9801"/>
                    <a:pt x="7623" y="10145"/>
                    <a:pt x="8557" y="10178"/>
                  </a:cubicBezTo>
                  <a:cubicBezTo>
                    <a:pt x="7639" y="10113"/>
                    <a:pt x="6770" y="9752"/>
                    <a:pt x="6098" y="9129"/>
                  </a:cubicBezTo>
                  <a:cubicBezTo>
                    <a:pt x="5394" y="8441"/>
                    <a:pt x="5033" y="7474"/>
                    <a:pt x="5082" y="6474"/>
                  </a:cubicBezTo>
                  <a:cubicBezTo>
                    <a:pt x="5033" y="5376"/>
                    <a:pt x="5279" y="4146"/>
                    <a:pt x="5049" y="2835"/>
                  </a:cubicBezTo>
                  <a:cubicBezTo>
                    <a:pt x="4803" y="1573"/>
                    <a:pt x="4049" y="327"/>
                    <a:pt x="2869" y="65"/>
                  </a:cubicBezTo>
                  <a:cubicBezTo>
                    <a:pt x="2671" y="21"/>
                    <a:pt x="2471" y="0"/>
                    <a:pt x="227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2" name="Google Shape;4332;p7"/>
            <p:cNvSpPr/>
            <p:nvPr/>
          </p:nvSpPr>
          <p:spPr>
            <a:xfrm>
              <a:off x="7729805" y="3655815"/>
              <a:ext cx="81333" cy="68996"/>
            </a:xfrm>
            <a:custGeom>
              <a:avLst/>
              <a:gdLst/>
              <a:ahLst/>
              <a:cxnLst/>
              <a:rect l="l" t="t" r="r" b="b"/>
              <a:pathLst>
                <a:path w="2492" h="2114" extrusionOk="0">
                  <a:moveTo>
                    <a:pt x="1802" y="1"/>
                  </a:moveTo>
                  <a:cubicBezTo>
                    <a:pt x="1321" y="1"/>
                    <a:pt x="1021" y="400"/>
                    <a:pt x="934" y="1090"/>
                  </a:cubicBezTo>
                  <a:cubicBezTo>
                    <a:pt x="855" y="1735"/>
                    <a:pt x="301" y="1799"/>
                    <a:pt x="85" y="1799"/>
                  </a:cubicBezTo>
                  <a:cubicBezTo>
                    <a:pt x="33" y="1799"/>
                    <a:pt x="0" y="1795"/>
                    <a:pt x="0" y="1795"/>
                  </a:cubicBezTo>
                  <a:lnTo>
                    <a:pt x="0" y="1795"/>
                  </a:lnTo>
                  <a:cubicBezTo>
                    <a:pt x="120" y="1860"/>
                    <a:pt x="694" y="2113"/>
                    <a:pt x="1230" y="2113"/>
                  </a:cubicBezTo>
                  <a:cubicBezTo>
                    <a:pt x="1501" y="2113"/>
                    <a:pt x="1763" y="2048"/>
                    <a:pt x="1951" y="1860"/>
                  </a:cubicBezTo>
                  <a:cubicBezTo>
                    <a:pt x="2492" y="1320"/>
                    <a:pt x="2115" y="615"/>
                    <a:pt x="1967" y="385"/>
                  </a:cubicBezTo>
                  <a:cubicBezTo>
                    <a:pt x="1869" y="271"/>
                    <a:pt x="1902" y="107"/>
                    <a:pt x="2016" y="25"/>
                  </a:cubicBezTo>
                  <a:cubicBezTo>
                    <a:pt x="1941" y="8"/>
                    <a:pt x="1870" y="1"/>
                    <a:pt x="180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3" name="Google Shape;4333;p7"/>
            <p:cNvSpPr/>
            <p:nvPr/>
          </p:nvSpPr>
          <p:spPr>
            <a:xfrm>
              <a:off x="7649027" y="3660874"/>
              <a:ext cx="157835" cy="178723"/>
            </a:xfrm>
            <a:custGeom>
              <a:avLst/>
              <a:gdLst/>
              <a:ahLst/>
              <a:cxnLst/>
              <a:rect l="l" t="t" r="r" b="b"/>
              <a:pathLst>
                <a:path w="4836" h="5476" extrusionOk="0">
                  <a:moveTo>
                    <a:pt x="475" y="1"/>
                  </a:moveTo>
                  <a:lnTo>
                    <a:pt x="475" y="1"/>
                  </a:lnTo>
                  <a:cubicBezTo>
                    <a:pt x="0" y="820"/>
                    <a:pt x="246" y="2148"/>
                    <a:pt x="869" y="3033"/>
                  </a:cubicBezTo>
                  <a:cubicBezTo>
                    <a:pt x="1362" y="3716"/>
                    <a:pt x="2128" y="3794"/>
                    <a:pt x="2453" y="3794"/>
                  </a:cubicBezTo>
                  <a:cubicBezTo>
                    <a:pt x="2549" y="3794"/>
                    <a:pt x="2606" y="3787"/>
                    <a:pt x="2606" y="3787"/>
                  </a:cubicBezTo>
                  <a:cubicBezTo>
                    <a:pt x="2344" y="3705"/>
                    <a:pt x="2295" y="3377"/>
                    <a:pt x="2475" y="3148"/>
                  </a:cubicBezTo>
                  <a:cubicBezTo>
                    <a:pt x="2639" y="2984"/>
                    <a:pt x="2606" y="2722"/>
                    <a:pt x="2426" y="2607"/>
                  </a:cubicBezTo>
                  <a:cubicBezTo>
                    <a:pt x="2295" y="2558"/>
                    <a:pt x="2033" y="2345"/>
                    <a:pt x="2262" y="2197"/>
                  </a:cubicBezTo>
                  <a:cubicBezTo>
                    <a:pt x="2288" y="2182"/>
                    <a:pt x="2317" y="2175"/>
                    <a:pt x="2347" y="2175"/>
                  </a:cubicBezTo>
                  <a:cubicBezTo>
                    <a:pt x="2582" y="2175"/>
                    <a:pt x="2912" y="2607"/>
                    <a:pt x="2869" y="3115"/>
                  </a:cubicBezTo>
                  <a:cubicBezTo>
                    <a:pt x="2819" y="3705"/>
                    <a:pt x="3082" y="3869"/>
                    <a:pt x="3491" y="4148"/>
                  </a:cubicBezTo>
                  <a:cubicBezTo>
                    <a:pt x="3885" y="4426"/>
                    <a:pt x="3655" y="4951"/>
                    <a:pt x="3655" y="4951"/>
                  </a:cubicBezTo>
                  <a:cubicBezTo>
                    <a:pt x="4360" y="4541"/>
                    <a:pt x="4196" y="3869"/>
                    <a:pt x="4114" y="3722"/>
                  </a:cubicBezTo>
                  <a:cubicBezTo>
                    <a:pt x="4032" y="3574"/>
                    <a:pt x="3836" y="3312"/>
                    <a:pt x="4065" y="3213"/>
                  </a:cubicBezTo>
                  <a:cubicBezTo>
                    <a:pt x="4079" y="3208"/>
                    <a:pt x="4092" y="3205"/>
                    <a:pt x="4104" y="3205"/>
                  </a:cubicBezTo>
                  <a:cubicBezTo>
                    <a:pt x="4306" y="3205"/>
                    <a:pt x="4392" y="3926"/>
                    <a:pt x="4377" y="4574"/>
                  </a:cubicBezTo>
                  <a:cubicBezTo>
                    <a:pt x="4360" y="4935"/>
                    <a:pt x="4524" y="5279"/>
                    <a:pt x="4836" y="5475"/>
                  </a:cubicBezTo>
                  <a:cubicBezTo>
                    <a:pt x="4704" y="5148"/>
                    <a:pt x="4639" y="4803"/>
                    <a:pt x="4655" y="4459"/>
                  </a:cubicBezTo>
                  <a:cubicBezTo>
                    <a:pt x="4639" y="3935"/>
                    <a:pt x="4737" y="3017"/>
                    <a:pt x="3836" y="2410"/>
                  </a:cubicBezTo>
                  <a:cubicBezTo>
                    <a:pt x="2918" y="1787"/>
                    <a:pt x="1820" y="2050"/>
                    <a:pt x="1033" y="1492"/>
                  </a:cubicBezTo>
                  <a:cubicBezTo>
                    <a:pt x="557" y="1148"/>
                    <a:pt x="344" y="558"/>
                    <a:pt x="47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4" name="Google Shape;4334;p7"/>
            <p:cNvSpPr/>
            <p:nvPr/>
          </p:nvSpPr>
          <p:spPr>
            <a:xfrm>
              <a:off x="7597655" y="3610449"/>
              <a:ext cx="96868" cy="63741"/>
            </a:xfrm>
            <a:custGeom>
              <a:avLst/>
              <a:gdLst/>
              <a:ahLst/>
              <a:cxnLst/>
              <a:rect l="l" t="t" r="r" b="b"/>
              <a:pathLst>
                <a:path w="2968" h="1953" extrusionOk="0">
                  <a:moveTo>
                    <a:pt x="2039" y="1"/>
                  </a:moveTo>
                  <a:cubicBezTo>
                    <a:pt x="328" y="1"/>
                    <a:pt x="279" y="1082"/>
                    <a:pt x="279" y="1365"/>
                  </a:cubicBezTo>
                  <a:cubicBezTo>
                    <a:pt x="279" y="1562"/>
                    <a:pt x="164" y="1726"/>
                    <a:pt x="1" y="1792"/>
                  </a:cubicBezTo>
                  <a:cubicBezTo>
                    <a:pt x="268" y="1904"/>
                    <a:pt x="502" y="1953"/>
                    <a:pt x="708" y="1953"/>
                  </a:cubicBezTo>
                  <a:cubicBezTo>
                    <a:pt x="1460" y="1953"/>
                    <a:pt x="1827" y="1307"/>
                    <a:pt x="2033" y="792"/>
                  </a:cubicBezTo>
                  <a:cubicBezTo>
                    <a:pt x="2197" y="415"/>
                    <a:pt x="2541" y="136"/>
                    <a:pt x="2967" y="87"/>
                  </a:cubicBezTo>
                  <a:cubicBezTo>
                    <a:pt x="2613" y="27"/>
                    <a:pt x="2306" y="1"/>
                    <a:pt x="203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5" name="Google Shape;4335;p7"/>
            <p:cNvSpPr/>
            <p:nvPr/>
          </p:nvSpPr>
          <p:spPr>
            <a:xfrm>
              <a:off x="7560220" y="3609601"/>
              <a:ext cx="47096" cy="37272"/>
            </a:xfrm>
            <a:custGeom>
              <a:avLst/>
              <a:gdLst/>
              <a:ahLst/>
              <a:cxnLst/>
              <a:rect l="l" t="t" r="r" b="b"/>
              <a:pathLst>
                <a:path w="1443" h="1142" extrusionOk="0">
                  <a:moveTo>
                    <a:pt x="475" y="0"/>
                  </a:moveTo>
                  <a:cubicBezTo>
                    <a:pt x="427" y="0"/>
                    <a:pt x="377" y="10"/>
                    <a:pt x="328" y="31"/>
                  </a:cubicBezTo>
                  <a:cubicBezTo>
                    <a:pt x="98" y="146"/>
                    <a:pt x="0" y="424"/>
                    <a:pt x="98" y="670"/>
                  </a:cubicBezTo>
                  <a:cubicBezTo>
                    <a:pt x="180" y="867"/>
                    <a:pt x="361" y="1031"/>
                    <a:pt x="574" y="1096"/>
                  </a:cubicBezTo>
                  <a:cubicBezTo>
                    <a:pt x="652" y="1127"/>
                    <a:pt x="735" y="1141"/>
                    <a:pt x="817" y="1141"/>
                  </a:cubicBezTo>
                  <a:cubicBezTo>
                    <a:pt x="961" y="1141"/>
                    <a:pt x="1105" y="1098"/>
                    <a:pt x="1229" y="1014"/>
                  </a:cubicBezTo>
                  <a:cubicBezTo>
                    <a:pt x="1361" y="883"/>
                    <a:pt x="1443" y="703"/>
                    <a:pt x="1443" y="506"/>
                  </a:cubicBezTo>
                  <a:lnTo>
                    <a:pt x="1443" y="506"/>
                  </a:lnTo>
                  <a:cubicBezTo>
                    <a:pt x="1442" y="506"/>
                    <a:pt x="1123" y="902"/>
                    <a:pt x="763" y="902"/>
                  </a:cubicBezTo>
                  <a:cubicBezTo>
                    <a:pt x="749" y="902"/>
                    <a:pt x="735" y="901"/>
                    <a:pt x="721" y="900"/>
                  </a:cubicBezTo>
                  <a:cubicBezTo>
                    <a:pt x="148" y="851"/>
                    <a:pt x="66" y="260"/>
                    <a:pt x="344" y="113"/>
                  </a:cubicBezTo>
                  <a:cubicBezTo>
                    <a:pt x="384" y="86"/>
                    <a:pt x="428" y="74"/>
                    <a:pt x="471" y="74"/>
                  </a:cubicBezTo>
                  <a:cubicBezTo>
                    <a:pt x="587" y="74"/>
                    <a:pt x="697" y="162"/>
                    <a:pt x="721" y="293"/>
                  </a:cubicBezTo>
                  <a:cubicBezTo>
                    <a:pt x="732" y="401"/>
                    <a:pt x="651" y="466"/>
                    <a:pt x="599" y="466"/>
                  </a:cubicBezTo>
                  <a:cubicBezTo>
                    <a:pt x="571" y="466"/>
                    <a:pt x="552" y="448"/>
                    <a:pt x="557" y="408"/>
                  </a:cubicBezTo>
                  <a:cubicBezTo>
                    <a:pt x="582" y="334"/>
                    <a:pt x="542" y="270"/>
                    <a:pt x="472" y="270"/>
                  </a:cubicBezTo>
                  <a:cubicBezTo>
                    <a:pt x="449" y="270"/>
                    <a:pt x="422" y="277"/>
                    <a:pt x="394" y="293"/>
                  </a:cubicBezTo>
                  <a:cubicBezTo>
                    <a:pt x="262" y="359"/>
                    <a:pt x="394" y="539"/>
                    <a:pt x="394" y="539"/>
                  </a:cubicBezTo>
                  <a:cubicBezTo>
                    <a:pt x="441" y="577"/>
                    <a:pt x="496" y="594"/>
                    <a:pt x="552" y="594"/>
                  </a:cubicBezTo>
                  <a:cubicBezTo>
                    <a:pt x="687" y="594"/>
                    <a:pt x="820" y="489"/>
                    <a:pt x="820" y="326"/>
                  </a:cubicBezTo>
                  <a:cubicBezTo>
                    <a:pt x="807" y="133"/>
                    <a:pt x="652" y="0"/>
                    <a:pt x="47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6" name="Google Shape;4336;p7"/>
            <p:cNvSpPr/>
            <p:nvPr/>
          </p:nvSpPr>
          <p:spPr>
            <a:xfrm>
              <a:off x="8218225" y="3846222"/>
              <a:ext cx="130550" cy="285480"/>
            </a:xfrm>
            <a:custGeom>
              <a:avLst/>
              <a:gdLst/>
              <a:ahLst/>
              <a:cxnLst/>
              <a:rect l="l" t="t" r="r" b="b"/>
              <a:pathLst>
                <a:path w="4000" h="8747" extrusionOk="0">
                  <a:moveTo>
                    <a:pt x="1894" y="0"/>
                  </a:moveTo>
                  <a:cubicBezTo>
                    <a:pt x="1745" y="0"/>
                    <a:pt x="1593" y="19"/>
                    <a:pt x="1443" y="59"/>
                  </a:cubicBezTo>
                  <a:cubicBezTo>
                    <a:pt x="689" y="255"/>
                    <a:pt x="132" y="911"/>
                    <a:pt x="66" y="1698"/>
                  </a:cubicBezTo>
                  <a:cubicBezTo>
                    <a:pt x="0" y="2485"/>
                    <a:pt x="410" y="3288"/>
                    <a:pt x="1000" y="3845"/>
                  </a:cubicBezTo>
                  <a:cubicBezTo>
                    <a:pt x="1590" y="4435"/>
                    <a:pt x="2361" y="4714"/>
                    <a:pt x="2902" y="5206"/>
                  </a:cubicBezTo>
                  <a:cubicBezTo>
                    <a:pt x="3443" y="5681"/>
                    <a:pt x="3770" y="6353"/>
                    <a:pt x="3820" y="7058"/>
                  </a:cubicBezTo>
                  <a:cubicBezTo>
                    <a:pt x="3852" y="7713"/>
                    <a:pt x="3492" y="8402"/>
                    <a:pt x="2918" y="8566"/>
                  </a:cubicBezTo>
                  <a:cubicBezTo>
                    <a:pt x="2786" y="8615"/>
                    <a:pt x="2651" y="8638"/>
                    <a:pt x="2519" y="8638"/>
                  </a:cubicBezTo>
                  <a:cubicBezTo>
                    <a:pt x="2081" y="8638"/>
                    <a:pt x="1684" y="8383"/>
                    <a:pt x="1558" y="7992"/>
                  </a:cubicBezTo>
                  <a:cubicBezTo>
                    <a:pt x="1345" y="7550"/>
                    <a:pt x="1541" y="7025"/>
                    <a:pt x="2000" y="6845"/>
                  </a:cubicBezTo>
                  <a:cubicBezTo>
                    <a:pt x="2082" y="6812"/>
                    <a:pt x="2180" y="6796"/>
                    <a:pt x="2262" y="6796"/>
                  </a:cubicBezTo>
                  <a:cubicBezTo>
                    <a:pt x="2262" y="6796"/>
                    <a:pt x="2292" y="6792"/>
                    <a:pt x="2339" y="6792"/>
                  </a:cubicBezTo>
                  <a:cubicBezTo>
                    <a:pt x="2480" y="6792"/>
                    <a:pt x="2775" y="6820"/>
                    <a:pt x="2885" y="7041"/>
                  </a:cubicBezTo>
                  <a:cubicBezTo>
                    <a:pt x="2885" y="7041"/>
                    <a:pt x="2894" y="7076"/>
                    <a:pt x="2867" y="7076"/>
                  </a:cubicBezTo>
                  <a:cubicBezTo>
                    <a:pt x="2857" y="7076"/>
                    <a:pt x="2842" y="7071"/>
                    <a:pt x="2820" y="7058"/>
                  </a:cubicBezTo>
                  <a:cubicBezTo>
                    <a:pt x="2758" y="7024"/>
                    <a:pt x="2688" y="7007"/>
                    <a:pt x="2617" y="7007"/>
                  </a:cubicBezTo>
                  <a:cubicBezTo>
                    <a:pt x="2517" y="7007"/>
                    <a:pt x="2414" y="7040"/>
                    <a:pt x="2328" y="7107"/>
                  </a:cubicBezTo>
                  <a:cubicBezTo>
                    <a:pt x="2082" y="7353"/>
                    <a:pt x="2131" y="7779"/>
                    <a:pt x="2443" y="7927"/>
                  </a:cubicBezTo>
                  <a:cubicBezTo>
                    <a:pt x="2529" y="7970"/>
                    <a:pt x="2619" y="7991"/>
                    <a:pt x="2706" y="7991"/>
                  </a:cubicBezTo>
                  <a:cubicBezTo>
                    <a:pt x="3015" y="7991"/>
                    <a:pt x="3279" y="7724"/>
                    <a:pt x="3164" y="7238"/>
                  </a:cubicBezTo>
                  <a:cubicBezTo>
                    <a:pt x="3062" y="6904"/>
                    <a:pt x="2755" y="6686"/>
                    <a:pt x="2424" y="6686"/>
                  </a:cubicBezTo>
                  <a:cubicBezTo>
                    <a:pt x="2381" y="6686"/>
                    <a:pt x="2338" y="6690"/>
                    <a:pt x="2295" y="6697"/>
                  </a:cubicBezTo>
                  <a:cubicBezTo>
                    <a:pt x="2180" y="6697"/>
                    <a:pt x="2066" y="6730"/>
                    <a:pt x="1967" y="6779"/>
                  </a:cubicBezTo>
                  <a:cubicBezTo>
                    <a:pt x="1492" y="7009"/>
                    <a:pt x="1295" y="7550"/>
                    <a:pt x="1476" y="8025"/>
                  </a:cubicBezTo>
                  <a:cubicBezTo>
                    <a:pt x="1618" y="8452"/>
                    <a:pt x="2077" y="8746"/>
                    <a:pt x="2571" y="8746"/>
                  </a:cubicBezTo>
                  <a:cubicBezTo>
                    <a:pt x="2702" y="8746"/>
                    <a:pt x="2836" y="8725"/>
                    <a:pt x="2967" y="8681"/>
                  </a:cubicBezTo>
                  <a:cubicBezTo>
                    <a:pt x="3623" y="8500"/>
                    <a:pt x="4000" y="7763"/>
                    <a:pt x="3984" y="7041"/>
                  </a:cubicBezTo>
                  <a:cubicBezTo>
                    <a:pt x="3934" y="6287"/>
                    <a:pt x="3574" y="5583"/>
                    <a:pt x="3016" y="5091"/>
                  </a:cubicBezTo>
                  <a:cubicBezTo>
                    <a:pt x="2443" y="4550"/>
                    <a:pt x="1672" y="4271"/>
                    <a:pt x="1131" y="3714"/>
                  </a:cubicBezTo>
                  <a:cubicBezTo>
                    <a:pt x="574" y="3157"/>
                    <a:pt x="181" y="2435"/>
                    <a:pt x="230" y="1714"/>
                  </a:cubicBezTo>
                  <a:cubicBezTo>
                    <a:pt x="263" y="1255"/>
                    <a:pt x="476" y="829"/>
                    <a:pt x="820" y="550"/>
                  </a:cubicBezTo>
                  <a:cubicBezTo>
                    <a:pt x="984" y="436"/>
                    <a:pt x="1164" y="337"/>
                    <a:pt x="1345" y="288"/>
                  </a:cubicBezTo>
                  <a:cubicBezTo>
                    <a:pt x="1492" y="247"/>
                    <a:pt x="1644" y="227"/>
                    <a:pt x="1795" y="227"/>
                  </a:cubicBezTo>
                  <a:cubicBezTo>
                    <a:pt x="1947" y="227"/>
                    <a:pt x="2099" y="247"/>
                    <a:pt x="2246" y="288"/>
                  </a:cubicBezTo>
                  <a:cubicBezTo>
                    <a:pt x="3262" y="550"/>
                    <a:pt x="3590" y="1927"/>
                    <a:pt x="2902" y="2583"/>
                  </a:cubicBezTo>
                  <a:cubicBezTo>
                    <a:pt x="2771" y="2714"/>
                    <a:pt x="2590" y="2812"/>
                    <a:pt x="2394" y="2845"/>
                  </a:cubicBezTo>
                  <a:cubicBezTo>
                    <a:pt x="2332" y="2854"/>
                    <a:pt x="2274" y="2858"/>
                    <a:pt x="2218" y="2858"/>
                  </a:cubicBezTo>
                  <a:cubicBezTo>
                    <a:pt x="1757" y="2858"/>
                    <a:pt x="1514" y="2575"/>
                    <a:pt x="1558" y="2370"/>
                  </a:cubicBezTo>
                  <a:cubicBezTo>
                    <a:pt x="1558" y="2370"/>
                    <a:pt x="1558" y="2354"/>
                    <a:pt x="1623" y="2354"/>
                  </a:cubicBezTo>
                  <a:cubicBezTo>
                    <a:pt x="1634" y="2354"/>
                    <a:pt x="1653" y="2354"/>
                    <a:pt x="1680" y="2354"/>
                  </a:cubicBezTo>
                  <a:cubicBezTo>
                    <a:pt x="1818" y="2354"/>
                    <a:pt x="2139" y="2331"/>
                    <a:pt x="2262" y="2042"/>
                  </a:cubicBezTo>
                  <a:cubicBezTo>
                    <a:pt x="2382" y="1683"/>
                    <a:pt x="2091" y="1345"/>
                    <a:pt x="1758" y="1345"/>
                  </a:cubicBezTo>
                  <a:cubicBezTo>
                    <a:pt x="1681" y="1345"/>
                    <a:pt x="1602" y="1363"/>
                    <a:pt x="1525" y="1403"/>
                  </a:cubicBezTo>
                  <a:cubicBezTo>
                    <a:pt x="902" y="1780"/>
                    <a:pt x="1049" y="2731"/>
                    <a:pt x="1754" y="2894"/>
                  </a:cubicBezTo>
                  <a:cubicBezTo>
                    <a:pt x="1929" y="2975"/>
                    <a:pt x="2113" y="3013"/>
                    <a:pt x="2294" y="3013"/>
                  </a:cubicBezTo>
                  <a:cubicBezTo>
                    <a:pt x="2743" y="3013"/>
                    <a:pt x="3176" y="2779"/>
                    <a:pt x="3410" y="2370"/>
                  </a:cubicBezTo>
                  <a:cubicBezTo>
                    <a:pt x="3672" y="1813"/>
                    <a:pt x="3623" y="1173"/>
                    <a:pt x="3279" y="682"/>
                  </a:cubicBezTo>
                  <a:cubicBezTo>
                    <a:pt x="2945" y="246"/>
                    <a:pt x="2432" y="0"/>
                    <a:pt x="18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7" name="Google Shape;4337;p7"/>
            <p:cNvSpPr/>
            <p:nvPr/>
          </p:nvSpPr>
          <p:spPr>
            <a:xfrm>
              <a:off x="8289897" y="3954579"/>
              <a:ext cx="56202" cy="78689"/>
            </a:xfrm>
            <a:custGeom>
              <a:avLst/>
              <a:gdLst/>
              <a:ahLst/>
              <a:cxnLst/>
              <a:rect l="l" t="t" r="r" b="b"/>
              <a:pathLst>
                <a:path w="1722" h="2411" extrusionOk="0">
                  <a:moveTo>
                    <a:pt x="214" y="1"/>
                  </a:moveTo>
                  <a:cubicBezTo>
                    <a:pt x="214" y="1"/>
                    <a:pt x="247" y="83"/>
                    <a:pt x="116" y="460"/>
                  </a:cubicBezTo>
                  <a:cubicBezTo>
                    <a:pt x="1" y="853"/>
                    <a:pt x="329" y="1115"/>
                    <a:pt x="968" y="1394"/>
                  </a:cubicBezTo>
                  <a:cubicBezTo>
                    <a:pt x="1591" y="1672"/>
                    <a:pt x="1673" y="2410"/>
                    <a:pt x="1673" y="2410"/>
                  </a:cubicBezTo>
                  <a:cubicBezTo>
                    <a:pt x="1722" y="394"/>
                    <a:pt x="886" y="328"/>
                    <a:pt x="689" y="328"/>
                  </a:cubicBezTo>
                  <a:cubicBezTo>
                    <a:pt x="675" y="330"/>
                    <a:pt x="661" y="330"/>
                    <a:pt x="647" y="330"/>
                  </a:cubicBezTo>
                  <a:cubicBezTo>
                    <a:pt x="478" y="330"/>
                    <a:pt x="392" y="239"/>
                    <a:pt x="361" y="148"/>
                  </a:cubicBezTo>
                  <a:cubicBezTo>
                    <a:pt x="345" y="66"/>
                    <a:pt x="214" y="1"/>
                    <a:pt x="21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8" name="Google Shape;4338;p7"/>
            <p:cNvSpPr/>
            <p:nvPr/>
          </p:nvSpPr>
          <p:spPr>
            <a:xfrm>
              <a:off x="8114992" y="3721874"/>
              <a:ext cx="208652" cy="327419"/>
            </a:xfrm>
            <a:custGeom>
              <a:avLst/>
              <a:gdLst/>
              <a:ahLst/>
              <a:cxnLst/>
              <a:rect l="l" t="t" r="r" b="b"/>
              <a:pathLst>
                <a:path w="6393" h="10032" extrusionOk="0">
                  <a:moveTo>
                    <a:pt x="1147" y="0"/>
                  </a:moveTo>
                  <a:cubicBezTo>
                    <a:pt x="1246" y="132"/>
                    <a:pt x="1229" y="312"/>
                    <a:pt x="1115" y="410"/>
                  </a:cubicBezTo>
                  <a:cubicBezTo>
                    <a:pt x="901" y="590"/>
                    <a:pt x="361" y="1213"/>
                    <a:pt x="754" y="1836"/>
                  </a:cubicBezTo>
                  <a:cubicBezTo>
                    <a:pt x="1196" y="2525"/>
                    <a:pt x="1787" y="2295"/>
                    <a:pt x="1983" y="2885"/>
                  </a:cubicBezTo>
                  <a:cubicBezTo>
                    <a:pt x="1983" y="2885"/>
                    <a:pt x="2065" y="3180"/>
                    <a:pt x="1869" y="3279"/>
                  </a:cubicBezTo>
                  <a:cubicBezTo>
                    <a:pt x="1837" y="3296"/>
                    <a:pt x="1807" y="3303"/>
                    <a:pt x="1778" y="3303"/>
                  </a:cubicBezTo>
                  <a:cubicBezTo>
                    <a:pt x="1641" y="3303"/>
                    <a:pt x="1541" y="3130"/>
                    <a:pt x="1541" y="2967"/>
                  </a:cubicBezTo>
                  <a:cubicBezTo>
                    <a:pt x="1475" y="2672"/>
                    <a:pt x="1229" y="2443"/>
                    <a:pt x="918" y="2394"/>
                  </a:cubicBezTo>
                  <a:cubicBezTo>
                    <a:pt x="541" y="2344"/>
                    <a:pt x="492" y="2230"/>
                    <a:pt x="492" y="2230"/>
                  </a:cubicBezTo>
                  <a:lnTo>
                    <a:pt x="492" y="2230"/>
                  </a:lnTo>
                  <a:cubicBezTo>
                    <a:pt x="541" y="2377"/>
                    <a:pt x="541" y="2525"/>
                    <a:pt x="508" y="2656"/>
                  </a:cubicBezTo>
                  <a:cubicBezTo>
                    <a:pt x="459" y="2803"/>
                    <a:pt x="147" y="3311"/>
                    <a:pt x="721" y="3688"/>
                  </a:cubicBezTo>
                  <a:cubicBezTo>
                    <a:pt x="1295" y="4065"/>
                    <a:pt x="1573" y="3869"/>
                    <a:pt x="1672" y="4508"/>
                  </a:cubicBezTo>
                  <a:cubicBezTo>
                    <a:pt x="1787" y="5147"/>
                    <a:pt x="1836" y="5918"/>
                    <a:pt x="2180" y="6245"/>
                  </a:cubicBezTo>
                  <a:cubicBezTo>
                    <a:pt x="2065" y="6180"/>
                    <a:pt x="1967" y="6082"/>
                    <a:pt x="1918" y="5967"/>
                  </a:cubicBezTo>
                  <a:cubicBezTo>
                    <a:pt x="1766" y="5632"/>
                    <a:pt x="1444" y="5439"/>
                    <a:pt x="1084" y="5439"/>
                  </a:cubicBezTo>
                  <a:cubicBezTo>
                    <a:pt x="1056" y="5439"/>
                    <a:pt x="1028" y="5440"/>
                    <a:pt x="1000" y="5442"/>
                  </a:cubicBezTo>
                  <a:cubicBezTo>
                    <a:pt x="977" y="5443"/>
                    <a:pt x="955" y="5443"/>
                    <a:pt x="934" y="5443"/>
                  </a:cubicBezTo>
                  <a:cubicBezTo>
                    <a:pt x="421" y="5443"/>
                    <a:pt x="359" y="5257"/>
                    <a:pt x="311" y="5131"/>
                  </a:cubicBezTo>
                  <a:lnTo>
                    <a:pt x="311" y="5131"/>
                  </a:lnTo>
                  <a:cubicBezTo>
                    <a:pt x="311" y="5131"/>
                    <a:pt x="0" y="6131"/>
                    <a:pt x="934" y="6622"/>
                  </a:cubicBezTo>
                  <a:cubicBezTo>
                    <a:pt x="1869" y="7114"/>
                    <a:pt x="1787" y="6737"/>
                    <a:pt x="3081" y="7803"/>
                  </a:cubicBezTo>
                  <a:cubicBezTo>
                    <a:pt x="4131" y="8655"/>
                    <a:pt x="4327" y="8704"/>
                    <a:pt x="4327" y="8704"/>
                  </a:cubicBezTo>
                  <a:cubicBezTo>
                    <a:pt x="4299" y="8699"/>
                    <a:pt x="4270" y="8697"/>
                    <a:pt x="4242" y="8697"/>
                  </a:cubicBezTo>
                  <a:cubicBezTo>
                    <a:pt x="4075" y="8697"/>
                    <a:pt x="3917" y="8779"/>
                    <a:pt x="3819" y="8934"/>
                  </a:cubicBezTo>
                  <a:cubicBezTo>
                    <a:pt x="3622" y="9229"/>
                    <a:pt x="3721" y="9655"/>
                    <a:pt x="4049" y="9802"/>
                  </a:cubicBezTo>
                  <a:cubicBezTo>
                    <a:pt x="4049" y="9802"/>
                    <a:pt x="3934" y="9589"/>
                    <a:pt x="4131" y="9573"/>
                  </a:cubicBezTo>
                  <a:cubicBezTo>
                    <a:pt x="4256" y="9573"/>
                    <a:pt x="4408" y="9673"/>
                    <a:pt x="4575" y="9673"/>
                  </a:cubicBezTo>
                  <a:cubicBezTo>
                    <a:pt x="4669" y="9673"/>
                    <a:pt x="4767" y="9641"/>
                    <a:pt x="4868" y="9540"/>
                  </a:cubicBezTo>
                  <a:cubicBezTo>
                    <a:pt x="4988" y="9427"/>
                    <a:pt x="5184" y="9329"/>
                    <a:pt x="5413" y="9329"/>
                  </a:cubicBezTo>
                  <a:cubicBezTo>
                    <a:pt x="5716" y="9329"/>
                    <a:pt x="6075" y="9500"/>
                    <a:pt x="6393" y="10032"/>
                  </a:cubicBezTo>
                  <a:cubicBezTo>
                    <a:pt x="6393" y="10032"/>
                    <a:pt x="6147" y="9229"/>
                    <a:pt x="4835" y="8704"/>
                  </a:cubicBezTo>
                  <a:cubicBezTo>
                    <a:pt x="3114" y="7983"/>
                    <a:pt x="2032" y="6278"/>
                    <a:pt x="2131" y="4426"/>
                  </a:cubicBezTo>
                  <a:cubicBezTo>
                    <a:pt x="2213" y="2197"/>
                    <a:pt x="3508" y="672"/>
                    <a:pt x="11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9" name="Google Shape;4339;p7"/>
            <p:cNvSpPr/>
            <p:nvPr/>
          </p:nvSpPr>
          <p:spPr>
            <a:xfrm>
              <a:off x="8175470" y="3638681"/>
              <a:ext cx="95758" cy="350723"/>
            </a:xfrm>
            <a:custGeom>
              <a:avLst/>
              <a:gdLst/>
              <a:ahLst/>
              <a:cxnLst/>
              <a:rect l="l" t="t" r="r" b="b"/>
              <a:pathLst>
                <a:path w="2934" h="10746" extrusionOk="0">
                  <a:moveTo>
                    <a:pt x="1295" y="0"/>
                  </a:moveTo>
                  <a:cubicBezTo>
                    <a:pt x="712" y="0"/>
                    <a:pt x="160" y="379"/>
                    <a:pt x="97" y="910"/>
                  </a:cubicBezTo>
                  <a:cubicBezTo>
                    <a:pt x="1" y="1443"/>
                    <a:pt x="412" y="1960"/>
                    <a:pt x="957" y="1960"/>
                  </a:cubicBezTo>
                  <a:cubicBezTo>
                    <a:pt x="966" y="1960"/>
                    <a:pt x="974" y="1960"/>
                    <a:pt x="983" y="1959"/>
                  </a:cubicBezTo>
                  <a:cubicBezTo>
                    <a:pt x="997" y="1960"/>
                    <a:pt x="1011" y="1961"/>
                    <a:pt x="1025" y="1961"/>
                  </a:cubicBezTo>
                  <a:cubicBezTo>
                    <a:pt x="1571" y="1961"/>
                    <a:pt x="1846" y="1346"/>
                    <a:pt x="1638" y="1074"/>
                  </a:cubicBezTo>
                  <a:cubicBezTo>
                    <a:pt x="1562" y="956"/>
                    <a:pt x="1444" y="904"/>
                    <a:pt x="1327" y="904"/>
                  </a:cubicBezTo>
                  <a:cubicBezTo>
                    <a:pt x="1120" y="904"/>
                    <a:pt x="912" y="1068"/>
                    <a:pt x="933" y="1320"/>
                  </a:cubicBezTo>
                  <a:cubicBezTo>
                    <a:pt x="950" y="1648"/>
                    <a:pt x="1294" y="1615"/>
                    <a:pt x="1343" y="1664"/>
                  </a:cubicBezTo>
                  <a:cubicBezTo>
                    <a:pt x="1376" y="1697"/>
                    <a:pt x="1343" y="1763"/>
                    <a:pt x="1343" y="1763"/>
                  </a:cubicBezTo>
                  <a:cubicBezTo>
                    <a:pt x="1294" y="1828"/>
                    <a:pt x="1228" y="1877"/>
                    <a:pt x="1163" y="1894"/>
                  </a:cubicBezTo>
                  <a:cubicBezTo>
                    <a:pt x="1147" y="1910"/>
                    <a:pt x="1130" y="1910"/>
                    <a:pt x="1114" y="1927"/>
                  </a:cubicBezTo>
                  <a:lnTo>
                    <a:pt x="1097" y="1927"/>
                  </a:lnTo>
                  <a:cubicBezTo>
                    <a:pt x="1065" y="1930"/>
                    <a:pt x="1032" y="1932"/>
                    <a:pt x="1000" y="1932"/>
                  </a:cubicBezTo>
                  <a:cubicBezTo>
                    <a:pt x="473" y="1932"/>
                    <a:pt x="71" y="1436"/>
                    <a:pt x="179" y="910"/>
                  </a:cubicBezTo>
                  <a:cubicBezTo>
                    <a:pt x="251" y="439"/>
                    <a:pt x="745" y="122"/>
                    <a:pt x="1262" y="122"/>
                  </a:cubicBezTo>
                  <a:cubicBezTo>
                    <a:pt x="1572" y="122"/>
                    <a:pt x="1890" y="236"/>
                    <a:pt x="2130" y="500"/>
                  </a:cubicBezTo>
                  <a:cubicBezTo>
                    <a:pt x="2753" y="1254"/>
                    <a:pt x="2622" y="2435"/>
                    <a:pt x="2245" y="3451"/>
                  </a:cubicBezTo>
                  <a:cubicBezTo>
                    <a:pt x="1425" y="5467"/>
                    <a:pt x="540" y="7500"/>
                    <a:pt x="1147" y="8975"/>
                  </a:cubicBezTo>
                  <a:cubicBezTo>
                    <a:pt x="1425" y="9729"/>
                    <a:pt x="1966" y="10352"/>
                    <a:pt x="2671" y="10745"/>
                  </a:cubicBezTo>
                  <a:cubicBezTo>
                    <a:pt x="1999" y="10335"/>
                    <a:pt x="1491" y="9696"/>
                    <a:pt x="1228" y="8942"/>
                  </a:cubicBezTo>
                  <a:cubicBezTo>
                    <a:pt x="688" y="7500"/>
                    <a:pt x="1556" y="5549"/>
                    <a:pt x="2409" y="3500"/>
                  </a:cubicBezTo>
                  <a:cubicBezTo>
                    <a:pt x="2786" y="2484"/>
                    <a:pt x="2933" y="1238"/>
                    <a:pt x="2245" y="419"/>
                  </a:cubicBezTo>
                  <a:cubicBezTo>
                    <a:pt x="1976" y="125"/>
                    <a:pt x="1630" y="0"/>
                    <a:pt x="12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0" name="Google Shape;4340;p7"/>
            <p:cNvSpPr/>
            <p:nvPr/>
          </p:nvSpPr>
          <p:spPr>
            <a:xfrm>
              <a:off x="8286176" y="3741130"/>
              <a:ext cx="124120" cy="121999"/>
            </a:xfrm>
            <a:custGeom>
              <a:avLst/>
              <a:gdLst/>
              <a:ahLst/>
              <a:cxnLst/>
              <a:rect l="l" t="t" r="r" b="b"/>
              <a:pathLst>
                <a:path w="3803" h="3738" extrusionOk="0">
                  <a:moveTo>
                    <a:pt x="3295" y="0"/>
                  </a:moveTo>
                  <a:lnTo>
                    <a:pt x="3295" y="0"/>
                  </a:lnTo>
                  <a:cubicBezTo>
                    <a:pt x="3295" y="1"/>
                    <a:pt x="3309" y="268"/>
                    <a:pt x="3128" y="268"/>
                  </a:cubicBezTo>
                  <a:cubicBezTo>
                    <a:pt x="3114" y="268"/>
                    <a:pt x="3099" y="266"/>
                    <a:pt x="3082" y="263"/>
                  </a:cubicBezTo>
                  <a:cubicBezTo>
                    <a:pt x="2974" y="240"/>
                    <a:pt x="2829" y="180"/>
                    <a:pt x="2695" y="180"/>
                  </a:cubicBezTo>
                  <a:cubicBezTo>
                    <a:pt x="2544" y="180"/>
                    <a:pt x="2405" y="255"/>
                    <a:pt x="2344" y="541"/>
                  </a:cubicBezTo>
                  <a:cubicBezTo>
                    <a:pt x="2218" y="1062"/>
                    <a:pt x="2168" y="1642"/>
                    <a:pt x="1960" y="1642"/>
                  </a:cubicBezTo>
                  <a:cubicBezTo>
                    <a:pt x="1952" y="1642"/>
                    <a:pt x="1943" y="1641"/>
                    <a:pt x="1934" y="1640"/>
                  </a:cubicBezTo>
                  <a:lnTo>
                    <a:pt x="1885" y="1640"/>
                  </a:lnTo>
                  <a:cubicBezTo>
                    <a:pt x="1876" y="1641"/>
                    <a:pt x="1868" y="1642"/>
                    <a:pt x="1860" y="1642"/>
                  </a:cubicBezTo>
                  <a:cubicBezTo>
                    <a:pt x="1652" y="1642"/>
                    <a:pt x="1601" y="1062"/>
                    <a:pt x="1475" y="541"/>
                  </a:cubicBezTo>
                  <a:cubicBezTo>
                    <a:pt x="1405" y="252"/>
                    <a:pt x="1264" y="174"/>
                    <a:pt x="1114" y="174"/>
                  </a:cubicBezTo>
                  <a:cubicBezTo>
                    <a:pt x="983" y="174"/>
                    <a:pt x="844" y="232"/>
                    <a:pt x="738" y="263"/>
                  </a:cubicBezTo>
                  <a:cubicBezTo>
                    <a:pt x="721" y="266"/>
                    <a:pt x="705" y="268"/>
                    <a:pt x="691" y="268"/>
                  </a:cubicBezTo>
                  <a:cubicBezTo>
                    <a:pt x="511" y="268"/>
                    <a:pt x="525" y="1"/>
                    <a:pt x="525" y="0"/>
                  </a:cubicBezTo>
                  <a:lnTo>
                    <a:pt x="525" y="0"/>
                  </a:lnTo>
                  <a:cubicBezTo>
                    <a:pt x="525" y="1"/>
                    <a:pt x="295" y="83"/>
                    <a:pt x="148" y="673"/>
                  </a:cubicBezTo>
                  <a:cubicBezTo>
                    <a:pt x="0" y="1263"/>
                    <a:pt x="279" y="1492"/>
                    <a:pt x="1066" y="1853"/>
                  </a:cubicBezTo>
                  <a:cubicBezTo>
                    <a:pt x="1852" y="2230"/>
                    <a:pt x="1885" y="3508"/>
                    <a:pt x="1885" y="3508"/>
                  </a:cubicBezTo>
                  <a:lnTo>
                    <a:pt x="1918" y="3738"/>
                  </a:lnTo>
                  <a:lnTo>
                    <a:pt x="1934" y="3508"/>
                  </a:lnTo>
                  <a:cubicBezTo>
                    <a:pt x="1934" y="3508"/>
                    <a:pt x="1967" y="2213"/>
                    <a:pt x="2754" y="1853"/>
                  </a:cubicBezTo>
                  <a:cubicBezTo>
                    <a:pt x="3541" y="1492"/>
                    <a:pt x="3803" y="1263"/>
                    <a:pt x="3672" y="673"/>
                  </a:cubicBezTo>
                  <a:cubicBezTo>
                    <a:pt x="3524" y="66"/>
                    <a:pt x="3295" y="1"/>
                    <a:pt x="32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1" name="Google Shape;4341;p7"/>
            <p:cNvSpPr/>
            <p:nvPr/>
          </p:nvSpPr>
          <p:spPr>
            <a:xfrm>
              <a:off x="8326288" y="3656599"/>
              <a:ext cx="44420" cy="110249"/>
            </a:xfrm>
            <a:custGeom>
              <a:avLst/>
              <a:gdLst/>
              <a:ahLst/>
              <a:cxnLst/>
              <a:rect l="l" t="t" r="r" b="b"/>
              <a:pathLst>
                <a:path w="1361" h="3378" extrusionOk="0">
                  <a:moveTo>
                    <a:pt x="689" y="1"/>
                  </a:moveTo>
                  <a:lnTo>
                    <a:pt x="640" y="328"/>
                  </a:lnTo>
                  <a:cubicBezTo>
                    <a:pt x="607" y="607"/>
                    <a:pt x="509" y="869"/>
                    <a:pt x="361" y="1099"/>
                  </a:cubicBezTo>
                  <a:cubicBezTo>
                    <a:pt x="132" y="1443"/>
                    <a:pt x="0" y="1755"/>
                    <a:pt x="296" y="2164"/>
                  </a:cubicBezTo>
                  <a:cubicBezTo>
                    <a:pt x="492" y="2427"/>
                    <a:pt x="607" y="2738"/>
                    <a:pt x="656" y="3049"/>
                  </a:cubicBezTo>
                  <a:cubicBezTo>
                    <a:pt x="656" y="3131"/>
                    <a:pt x="673" y="3377"/>
                    <a:pt x="689" y="3377"/>
                  </a:cubicBezTo>
                  <a:cubicBezTo>
                    <a:pt x="689" y="3377"/>
                    <a:pt x="705" y="3131"/>
                    <a:pt x="722" y="3049"/>
                  </a:cubicBezTo>
                  <a:cubicBezTo>
                    <a:pt x="754" y="2738"/>
                    <a:pt x="869" y="2427"/>
                    <a:pt x="1066" y="2164"/>
                  </a:cubicBezTo>
                  <a:cubicBezTo>
                    <a:pt x="1361" y="1755"/>
                    <a:pt x="1230" y="1443"/>
                    <a:pt x="1000" y="1099"/>
                  </a:cubicBezTo>
                  <a:cubicBezTo>
                    <a:pt x="853" y="869"/>
                    <a:pt x="754" y="607"/>
                    <a:pt x="722" y="328"/>
                  </a:cubicBezTo>
                  <a:lnTo>
                    <a:pt x="689"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2" name="Google Shape;4342;p7"/>
            <p:cNvSpPr/>
            <p:nvPr/>
          </p:nvSpPr>
          <p:spPr>
            <a:xfrm>
              <a:off x="8257292" y="3625560"/>
              <a:ext cx="90439" cy="266453"/>
            </a:xfrm>
            <a:custGeom>
              <a:avLst/>
              <a:gdLst/>
              <a:ahLst/>
              <a:cxnLst/>
              <a:rect l="l" t="t" r="r" b="b"/>
              <a:pathLst>
                <a:path w="2771" h="8164" extrusionOk="0">
                  <a:moveTo>
                    <a:pt x="2082" y="1"/>
                  </a:moveTo>
                  <a:lnTo>
                    <a:pt x="2082" y="1"/>
                  </a:lnTo>
                  <a:cubicBezTo>
                    <a:pt x="2410" y="1116"/>
                    <a:pt x="967" y="1296"/>
                    <a:pt x="443" y="2919"/>
                  </a:cubicBezTo>
                  <a:cubicBezTo>
                    <a:pt x="0" y="4295"/>
                    <a:pt x="262" y="5230"/>
                    <a:pt x="1574" y="6148"/>
                  </a:cubicBezTo>
                  <a:cubicBezTo>
                    <a:pt x="2705" y="6951"/>
                    <a:pt x="2754" y="8016"/>
                    <a:pt x="2770" y="8164"/>
                  </a:cubicBezTo>
                  <a:cubicBezTo>
                    <a:pt x="2770" y="7656"/>
                    <a:pt x="2623" y="7164"/>
                    <a:pt x="2344" y="6771"/>
                  </a:cubicBezTo>
                  <a:cubicBezTo>
                    <a:pt x="2033" y="6328"/>
                    <a:pt x="1639" y="6082"/>
                    <a:pt x="1049" y="5574"/>
                  </a:cubicBezTo>
                  <a:cubicBezTo>
                    <a:pt x="869" y="5410"/>
                    <a:pt x="738" y="5213"/>
                    <a:pt x="639" y="4984"/>
                  </a:cubicBezTo>
                  <a:cubicBezTo>
                    <a:pt x="311" y="4148"/>
                    <a:pt x="967" y="3279"/>
                    <a:pt x="1311" y="2902"/>
                  </a:cubicBezTo>
                  <a:cubicBezTo>
                    <a:pt x="1721" y="2460"/>
                    <a:pt x="2426" y="1968"/>
                    <a:pt x="2573" y="1083"/>
                  </a:cubicBezTo>
                  <a:cubicBezTo>
                    <a:pt x="2705" y="198"/>
                    <a:pt x="2082" y="1"/>
                    <a:pt x="20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3" name="Google Shape;4343;p7"/>
            <p:cNvSpPr/>
            <p:nvPr/>
          </p:nvSpPr>
          <p:spPr>
            <a:xfrm>
              <a:off x="8159118" y="3317593"/>
              <a:ext cx="79472" cy="178560"/>
            </a:xfrm>
            <a:custGeom>
              <a:avLst/>
              <a:gdLst/>
              <a:ahLst/>
              <a:cxnLst/>
              <a:rect l="l" t="t" r="r" b="b"/>
              <a:pathLst>
                <a:path w="2435" h="5471" extrusionOk="0">
                  <a:moveTo>
                    <a:pt x="1009" y="0"/>
                  </a:moveTo>
                  <a:cubicBezTo>
                    <a:pt x="660" y="0"/>
                    <a:pt x="0" y="565"/>
                    <a:pt x="287" y="2438"/>
                  </a:cubicBezTo>
                  <a:cubicBezTo>
                    <a:pt x="615" y="4470"/>
                    <a:pt x="2172" y="5421"/>
                    <a:pt x="2434" y="5470"/>
                  </a:cubicBezTo>
                  <a:cubicBezTo>
                    <a:pt x="2434" y="5470"/>
                    <a:pt x="910" y="4487"/>
                    <a:pt x="779" y="2815"/>
                  </a:cubicBezTo>
                  <a:cubicBezTo>
                    <a:pt x="648" y="1143"/>
                    <a:pt x="1156" y="1094"/>
                    <a:pt x="1320" y="733"/>
                  </a:cubicBezTo>
                  <a:cubicBezTo>
                    <a:pt x="1484" y="373"/>
                    <a:pt x="1418" y="110"/>
                    <a:pt x="1090" y="12"/>
                  </a:cubicBezTo>
                  <a:cubicBezTo>
                    <a:pt x="1066" y="4"/>
                    <a:pt x="1038" y="0"/>
                    <a:pt x="100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4" name="Google Shape;4344;p7"/>
            <p:cNvSpPr/>
            <p:nvPr/>
          </p:nvSpPr>
          <p:spPr>
            <a:xfrm>
              <a:off x="8124066" y="3268898"/>
              <a:ext cx="172293" cy="232053"/>
            </a:xfrm>
            <a:custGeom>
              <a:avLst/>
              <a:gdLst/>
              <a:ahLst/>
              <a:cxnLst/>
              <a:rect l="l" t="t" r="r" b="b"/>
              <a:pathLst>
                <a:path w="5279" h="7110" extrusionOk="0">
                  <a:moveTo>
                    <a:pt x="3591" y="1"/>
                  </a:moveTo>
                  <a:cubicBezTo>
                    <a:pt x="3380" y="1"/>
                    <a:pt x="3183" y="27"/>
                    <a:pt x="3017" y="62"/>
                  </a:cubicBezTo>
                  <a:cubicBezTo>
                    <a:pt x="2590" y="127"/>
                    <a:pt x="2181" y="291"/>
                    <a:pt x="1820" y="553"/>
                  </a:cubicBezTo>
                  <a:cubicBezTo>
                    <a:pt x="1" y="1897"/>
                    <a:pt x="328" y="4291"/>
                    <a:pt x="869" y="5438"/>
                  </a:cubicBezTo>
                  <a:cubicBezTo>
                    <a:pt x="1164" y="6110"/>
                    <a:pt x="1656" y="6700"/>
                    <a:pt x="2263" y="7110"/>
                  </a:cubicBezTo>
                  <a:cubicBezTo>
                    <a:pt x="1672" y="6667"/>
                    <a:pt x="1230" y="6077"/>
                    <a:pt x="951" y="5405"/>
                  </a:cubicBezTo>
                  <a:cubicBezTo>
                    <a:pt x="443" y="4241"/>
                    <a:pt x="197" y="1963"/>
                    <a:pt x="1918" y="684"/>
                  </a:cubicBezTo>
                  <a:cubicBezTo>
                    <a:pt x="2344" y="376"/>
                    <a:pt x="2901" y="183"/>
                    <a:pt x="3416" y="183"/>
                  </a:cubicBezTo>
                  <a:cubicBezTo>
                    <a:pt x="3832" y="183"/>
                    <a:pt x="4221" y="309"/>
                    <a:pt x="4492" y="602"/>
                  </a:cubicBezTo>
                  <a:cubicBezTo>
                    <a:pt x="5138" y="1248"/>
                    <a:pt x="4670" y="2292"/>
                    <a:pt x="3967" y="2292"/>
                  </a:cubicBezTo>
                  <a:cubicBezTo>
                    <a:pt x="3956" y="2292"/>
                    <a:pt x="3945" y="2291"/>
                    <a:pt x="3934" y="2291"/>
                  </a:cubicBezTo>
                  <a:cubicBezTo>
                    <a:pt x="3905" y="2294"/>
                    <a:pt x="3875" y="2296"/>
                    <a:pt x="3845" y="2296"/>
                  </a:cubicBezTo>
                  <a:cubicBezTo>
                    <a:pt x="3584" y="2296"/>
                    <a:pt x="3344" y="2167"/>
                    <a:pt x="3197" y="1947"/>
                  </a:cubicBezTo>
                  <a:cubicBezTo>
                    <a:pt x="3148" y="1832"/>
                    <a:pt x="3131" y="1701"/>
                    <a:pt x="3131" y="1586"/>
                  </a:cubicBezTo>
                  <a:cubicBezTo>
                    <a:pt x="3161" y="1329"/>
                    <a:pt x="3244" y="1251"/>
                    <a:pt x="3299" y="1251"/>
                  </a:cubicBezTo>
                  <a:cubicBezTo>
                    <a:pt x="3334" y="1251"/>
                    <a:pt x="3357" y="1285"/>
                    <a:pt x="3344" y="1324"/>
                  </a:cubicBezTo>
                  <a:cubicBezTo>
                    <a:pt x="3315" y="1562"/>
                    <a:pt x="3501" y="1773"/>
                    <a:pt x="3732" y="1773"/>
                  </a:cubicBezTo>
                  <a:cubicBezTo>
                    <a:pt x="3755" y="1773"/>
                    <a:pt x="3779" y="1771"/>
                    <a:pt x="3803" y="1766"/>
                  </a:cubicBezTo>
                  <a:cubicBezTo>
                    <a:pt x="4213" y="1701"/>
                    <a:pt x="4328" y="1160"/>
                    <a:pt x="3951" y="947"/>
                  </a:cubicBezTo>
                  <a:cubicBezTo>
                    <a:pt x="3860" y="901"/>
                    <a:pt x="3764" y="880"/>
                    <a:pt x="3671" y="880"/>
                  </a:cubicBezTo>
                  <a:cubicBezTo>
                    <a:pt x="3359" y="880"/>
                    <a:pt x="3067" y="1111"/>
                    <a:pt x="3017" y="1438"/>
                  </a:cubicBezTo>
                  <a:cubicBezTo>
                    <a:pt x="2967" y="1766"/>
                    <a:pt x="3131" y="2110"/>
                    <a:pt x="3426" y="2258"/>
                  </a:cubicBezTo>
                  <a:lnTo>
                    <a:pt x="3443" y="2274"/>
                  </a:lnTo>
                  <a:lnTo>
                    <a:pt x="3459" y="2274"/>
                  </a:lnTo>
                  <a:cubicBezTo>
                    <a:pt x="3557" y="2324"/>
                    <a:pt x="3656" y="2356"/>
                    <a:pt x="3754" y="2389"/>
                  </a:cubicBezTo>
                  <a:cubicBezTo>
                    <a:pt x="3850" y="2411"/>
                    <a:pt x="3945" y="2421"/>
                    <a:pt x="4038" y="2421"/>
                  </a:cubicBezTo>
                  <a:cubicBezTo>
                    <a:pt x="4647" y="2421"/>
                    <a:pt x="5175" y="1983"/>
                    <a:pt x="5246" y="1471"/>
                  </a:cubicBezTo>
                  <a:cubicBezTo>
                    <a:pt x="5279" y="1061"/>
                    <a:pt x="5115" y="652"/>
                    <a:pt x="4803" y="389"/>
                  </a:cubicBezTo>
                  <a:cubicBezTo>
                    <a:pt x="4420" y="91"/>
                    <a:pt x="3981" y="1"/>
                    <a:pt x="359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5" name="Google Shape;4345;p7"/>
            <p:cNvSpPr/>
            <p:nvPr/>
          </p:nvSpPr>
          <p:spPr>
            <a:xfrm>
              <a:off x="8229452" y="3208159"/>
              <a:ext cx="238091" cy="167626"/>
            </a:xfrm>
            <a:custGeom>
              <a:avLst/>
              <a:gdLst/>
              <a:ahLst/>
              <a:cxnLst/>
              <a:rect l="l" t="t" r="r" b="b"/>
              <a:pathLst>
                <a:path w="7295" h="5136" extrusionOk="0">
                  <a:moveTo>
                    <a:pt x="1741" y="1"/>
                  </a:moveTo>
                  <a:cubicBezTo>
                    <a:pt x="1344" y="1"/>
                    <a:pt x="955" y="172"/>
                    <a:pt x="689" y="497"/>
                  </a:cubicBezTo>
                  <a:cubicBezTo>
                    <a:pt x="602" y="632"/>
                    <a:pt x="447" y="704"/>
                    <a:pt x="294" y="704"/>
                  </a:cubicBezTo>
                  <a:cubicBezTo>
                    <a:pt x="187" y="704"/>
                    <a:pt x="82" y="669"/>
                    <a:pt x="1" y="595"/>
                  </a:cubicBezTo>
                  <a:lnTo>
                    <a:pt x="1" y="595"/>
                  </a:lnTo>
                  <a:cubicBezTo>
                    <a:pt x="33" y="955"/>
                    <a:pt x="50" y="1021"/>
                    <a:pt x="1755" y="1742"/>
                  </a:cubicBezTo>
                  <a:cubicBezTo>
                    <a:pt x="3066" y="2283"/>
                    <a:pt x="3508" y="4250"/>
                    <a:pt x="3656" y="5135"/>
                  </a:cubicBezTo>
                  <a:cubicBezTo>
                    <a:pt x="3787" y="4250"/>
                    <a:pt x="4230" y="2283"/>
                    <a:pt x="5541" y="1742"/>
                  </a:cubicBezTo>
                  <a:cubicBezTo>
                    <a:pt x="7246" y="1021"/>
                    <a:pt x="7262" y="955"/>
                    <a:pt x="7295" y="595"/>
                  </a:cubicBezTo>
                  <a:lnTo>
                    <a:pt x="7295" y="595"/>
                  </a:lnTo>
                  <a:cubicBezTo>
                    <a:pt x="7214" y="669"/>
                    <a:pt x="7108" y="704"/>
                    <a:pt x="7001" y="704"/>
                  </a:cubicBezTo>
                  <a:cubicBezTo>
                    <a:pt x="6848" y="704"/>
                    <a:pt x="6693" y="632"/>
                    <a:pt x="6606" y="497"/>
                  </a:cubicBezTo>
                  <a:cubicBezTo>
                    <a:pt x="6341" y="172"/>
                    <a:pt x="5951" y="1"/>
                    <a:pt x="5555" y="1"/>
                  </a:cubicBezTo>
                  <a:cubicBezTo>
                    <a:pt x="5290" y="1"/>
                    <a:pt x="5023" y="77"/>
                    <a:pt x="4787" y="234"/>
                  </a:cubicBezTo>
                  <a:cubicBezTo>
                    <a:pt x="4213" y="644"/>
                    <a:pt x="3836" y="1464"/>
                    <a:pt x="3656" y="2660"/>
                  </a:cubicBezTo>
                  <a:cubicBezTo>
                    <a:pt x="3459" y="1464"/>
                    <a:pt x="3082" y="644"/>
                    <a:pt x="2509" y="234"/>
                  </a:cubicBezTo>
                  <a:cubicBezTo>
                    <a:pt x="2273" y="77"/>
                    <a:pt x="2005" y="1"/>
                    <a:pt x="174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6" name="Google Shape;4346;p7"/>
            <p:cNvSpPr/>
            <p:nvPr/>
          </p:nvSpPr>
          <p:spPr>
            <a:xfrm>
              <a:off x="8304877" y="3115208"/>
              <a:ext cx="87240" cy="145008"/>
            </a:xfrm>
            <a:custGeom>
              <a:avLst/>
              <a:gdLst/>
              <a:ahLst/>
              <a:cxnLst/>
              <a:rect l="l" t="t" r="r" b="b"/>
              <a:pathLst>
                <a:path w="2673" h="4443" extrusionOk="0">
                  <a:moveTo>
                    <a:pt x="1345" y="1"/>
                  </a:moveTo>
                  <a:cubicBezTo>
                    <a:pt x="1263" y="148"/>
                    <a:pt x="1148" y="296"/>
                    <a:pt x="1017" y="427"/>
                  </a:cubicBezTo>
                  <a:cubicBezTo>
                    <a:pt x="575" y="853"/>
                    <a:pt x="1" y="1722"/>
                    <a:pt x="738" y="2902"/>
                  </a:cubicBezTo>
                  <a:cubicBezTo>
                    <a:pt x="1017" y="3377"/>
                    <a:pt x="1230" y="3902"/>
                    <a:pt x="1345" y="4443"/>
                  </a:cubicBezTo>
                  <a:cubicBezTo>
                    <a:pt x="1460" y="3902"/>
                    <a:pt x="1656" y="3377"/>
                    <a:pt x="1951" y="2902"/>
                  </a:cubicBezTo>
                  <a:cubicBezTo>
                    <a:pt x="2673" y="1722"/>
                    <a:pt x="2115" y="853"/>
                    <a:pt x="1673" y="427"/>
                  </a:cubicBezTo>
                  <a:cubicBezTo>
                    <a:pt x="1542" y="296"/>
                    <a:pt x="1427" y="148"/>
                    <a:pt x="13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7" name="Google Shape;4347;p7"/>
            <p:cNvSpPr/>
            <p:nvPr/>
          </p:nvSpPr>
          <p:spPr>
            <a:xfrm>
              <a:off x="8248708" y="2978163"/>
              <a:ext cx="199578" cy="218932"/>
            </a:xfrm>
            <a:custGeom>
              <a:avLst/>
              <a:gdLst/>
              <a:ahLst/>
              <a:cxnLst/>
              <a:rect l="l" t="t" r="r" b="b"/>
              <a:pathLst>
                <a:path w="6115" h="6708" extrusionOk="0">
                  <a:moveTo>
                    <a:pt x="1593" y="1"/>
                  </a:moveTo>
                  <a:cubicBezTo>
                    <a:pt x="1195" y="1"/>
                    <a:pt x="805" y="156"/>
                    <a:pt x="574" y="446"/>
                  </a:cubicBezTo>
                  <a:cubicBezTo>
                    <a:pt x="1" y="1102"/>
                    <a:pt x="476" y="2069"/>
                    <a:pt x="1132" y="2102"/>
                  </a:cubicBezTo>
                  <a:cubicBezTo>
                    <a:pt x="1151" y="2103"/>
                    <a:pt x="1171" y="2103"/>
                    <a:pt x="1190" y="2103"/>
                  </a:cubicBezTo>
                  <a:cubicBezTo>
                    <a:pt x="1801" y="2103"/>
                    <a:pt x="2013" y="1600"/>
                    <a:pt x="1886" y="1282"/>
                  </a:cubicBezTo>
                  <a:cubicBezTo>
                    <a:pt x="1828" y="1108"/>
                    <a:pt x="1667" y="998"/>
                    <a:pt x="1482" y="998"/>
                  </a:cubicBezTo>
                  <a:cubicBezTo>
                    <a:pt x="1459" y="998"/>
                    <a:pt x="1435" y="1000"/>
                    <a:pt x="1410" y="1003"/>
                  </a:cubicBezTo>
                  <a:cubicBezTo>
                    <a:pt x="1263" y="1020"/>
                    <a:pt x="1148" y="1167"/>
                    <a:pt x="1165" y="1315"/>
                  </a:cubicBezTo>
                  <a:cubicBezTo>
                    <a:pt x="1154" y="1470"/>
                    <a:pt x="1282" y="1567"/>
                    <a:pt x="1410" y="1567"/>
                  </a:cubicBezTo>
                  <a:cubicBezTo>
                    <a:pt x="1484" y="1567"/>
                    <a:pt x="1559" y="1535"/>
                    <a:pt x="1607" y="1462"/>
                  </a:cubicBezTo>
                  <a:cubicBezTo>
                    <a:pt x="1647" y="1400"/>
                    <a:pt x="1689" y="1375"/>
                    <a:pt x="1725" y="1375"/>
                  </a:cubicBezTo>
                  <a:cubicBezTo>
                    <a:pt x="1795" y="1375"/>
                    <a:pt x="1847" y="1464"/>
                    <a:pt x="1837" y="1561"/>
                  </a:cubicBezTo>
                  <a:cubicBezTo>
                    <a:pt x="1746" y="1808"/>
                    <a:pt x="1510" y="1952"/>
                    <a:pt x="1262" y="1952"/>
                  </a:cubicBezTo>
                  <a:cubicBezTo>
                    <a:pt x="1197" y="1952"/>
                    <a:pt x="1131" y="1942"/>
                    <a:pt x="1066" y="1921"/>
                  </a:cubicBezTo>
                  <a:cubicBezTo>
                    <a:pt x="656" y="1790"/>
                    <a:pt x="460" y="1053"/>
                    <a:pt x="1017" y="659"/>
                  </a:cubicBezTo>
                  <a:cubicBezTo>
                    <a:pt x="1141" y="573"/>
                    <a:pt x="1320" y="527"/>
                    <a:pt x="1521" y="527"/>
                  </a:cubicBezTo>
                  <a:cubicBezTo>
                    <a:pt x="2118" y="527"/>
                    <a:pt x="2902" y="936"/>
                    <a:pt x="2951" y="1905"/>
                  </a:cubicBezTo>
                  <a:cubicBezTo>
                    <a:pt x="2951" y="3085"/>
                    <a:pt x="2033" y="4118"/>
                    <a:pt x="1771" y="4888"/>
                  </a:cubicBezTo>
                  <a:cubicBezTo>
                    <a:pt x="1410" y="5970"/>
                    <a:pt x="1869" y="6658"/>
                    <a:pt x="1902" y="6708"/>
                  </a:cubicBezTo>
                  <a:cubicBezTo>
                    <a:pt x="1607" y="6150"/>
                    <a:pt x="1591" y="5495"/>
                    <a:pt x="1853" y="4921"/>
                  </a:cubicBezTo>
                  <a:cubicBezTo>
                    <a:pt x="2050" y="4396"/>
                    <a:pt x="2492" y="3855"/>
                    <a:pt x="2804" y="3151"/>
                  </a:cubicBezTo>
                  <a:cubicBezTo>
                    <a:pt x="2918" y="2921"/>
                    <a:pt x="3000" y="2692"/>
                    <a:pt x="3066" y="2446"/>
                  </a:cubicBezTo>
                  <a:cubicBezTo>
                    <a:pt x="3115" y="2692"/>
                    <a:pt x="3197" y="2921"/>
                    <a:pt x="3312" y="3151"/>
                  </a:cubicBezTo>
                  <a:cubicBezTo>
                    <a:pt x="3623" y="3855"/>
                    <a:pt x="4066" y="4396"/>
                    <a:pt x="4263" y="4921"/>
                  </a:cubicBezTo>
                  <a:cubicBezTo>
                    <a:pt x="4525" y="5495"/>
                    <a:pt x="4508" y="6150"/>
                    <a:pt x="4213" y="6708"/>
                  </a:cubicBezTo>
                  <a:cubicBezTo>
                    <a:pt x="4246" y="6658"/>
                    <a:pt x="4705" y="5970"/>
                    <a:pt x="4344" y="4888"/>
                  </a:cubicBezTo>
                  <a:cubicBezTo>
                    <a:pt x="4082" y="4118"/>
                    <a:pt x="3164" y="3085"/>
                    <a:pt x="3164" y="1905"/>
                  </a:cubicBezTo>
                  <a:cubicBezTo>
                    <a:pt x="3213" y="936"/>
                    <a:pt x="3997" y="527"/>
                    <a:pt x="4595" y="527"/>
                  </a:cubicBezTo>
                  <a:cubicBezTo>
                    <a:pt x="4795" y="527"/>
                    <a:pt x="4975" y="573"/>
                    <a:pt x="5098" y="659"/>
                  </a:cubicBezTo>
                  <a:cubicBezTo>
                    <a:pt x="5656" y="1053"/>
                    <a:pt x="5459" y="1790"/>
                    <a:pt x="5049" y="1921"/>
                  </a:cubicBezTo>
                  <a:cubicBezTo>
                    <a:pt x="4985" y="1942"/>
                    <a:pt x="4919" y="1952"/>
                    <a:pt x="4854" y="1952"/>
                  </a:cubicBezTo>
                  <a:cubicBezTo>
                    <a:pt x="4605" y="1952"/>
                    <a:pt x="4370" y="1808"/>
                    <a:pt x="4279" y="1561"/>
                  </a:cubicBezTo>
                  <a:cubicBezTo>
                    <a:pt x="4268" y="1464"/>
                    <a:pt x="4321" y="1375"/>
                    <a:pt x="4390" y="1375"/>
                  </a:cubicBezTo>
                  <a:cubicBezTo>
                    <a:pt x="4427" y="1375"/>
                    <a:pt x="4469" y="1400"/>
                    <a:pt x="4508" y="1462"/>
                  </a:cubicBezTo>
                  <a:cubicBezTo>
                    <a:pt x="4556" y="1535"/>
                    <a:pt x="4631" y="1567"/>
                    <a:pt x="4705" y="1567"/>
                  </a:cubicBezTo>
                  <a:cubicBezTo>
                    <a:pt x="4834" y="1567"/>
                    <a:pt x="4961" y="1470"/>
                    <a:pt x="4951" y="1315"/>
                  </a:cubicBezTo>
                  <a:cubicBezTo>
                    <a:pt x="4967" y="1167"/>
                    <a:pt x="4853" y="1020"/>
                    <a:pt x="4705" y="1003"/>
                  </a:cubicBezTo>
                  <a:cubicBezTo>
                    <a:pt x="4681" y="1000"/>
                    <a:pt x="4657" y="998"/>
                    <a:pt x="4633" y="998"/>
                  </a:cubicBezTo>
                  <a:cubicBezTo>
                    <a:pt x="4449" y="998"/>
                    <a:pt x="4288" y="1108"/>
                    <a:pt x="4230" y="1282"/>
                  </a:cubicBezTo>
                  <a:cubicBezTo>
                    <a:pt x="4118" y="1584"/>
                    <a:pt x="4347" y="2103"/>
                    <a:pt x="4930" y="2103"/>
                  </a:cubicBezTo>
                  <a:cubicBezTo>
                    <a:pt x="4948" y="2103"/>
                    <a:pt x="4966" y="2103"/>
                    <a:pt x="4984" y="2102"/>
                  </a:cubicBezTo>
                  <a:cubicBezTo>
                    <a:pt x="5607" y="2085"/>
                    <a:pt x="6115" y="1102"/>
                    <a:pt x="5541" y="446"/>
                  </a:cubicBezTo>
                  <a:cubicBezTo>
                    <a:pt x="5310" y="156"/>
                    <a:pt x="4921" y="1"/>
                    <a:pt x="4523" y="1"/>
                  </a:cubicBezTo>
                  <a:cubicBezTo>
                    <a:pt x="4044" y="1"/>
                    <a:pt x="3553" y="225"/>
                    <a:pt x="3312" y="708"/>
                  </a:cubicBezTo>
                  <a:cubicBezTo>
                    <a:pt x="3197" y="889"/>
                    <a:pt x="3115" y="1069"/>
                    <a:pt x="3066" y="1282"/>
                  </a:cubicBezTo>
                  <a:cubicBezTo>
                    <a:pt x="3000" y="1069"/>
                    <a:pt x="2918" y="889"/>
                    <a:pt x="2804" y="708"/>
                  </a:cubicBezTo>
                  <a:cubicBezTo>
                    <a:pt x="2562" y="225"/>
                    <a:pt x="2071" y="1"/>
                    <a:pt x="15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8" name="Google Shape;4348;p7"/>
            <p:cNvSpPr/>
            <p:nvPr/>
          </p:nvSpPr>
          <p:spPr>
            <a:xfrm>
              <a:off x="8087153" y="3089000"/>
              <a:ext cx="170139" cy="268052"/>
            </a:xfrm>
            <a:custGeom>
              <a:avLst/>
              <a:gdLst/>
              <a:ahLst/>
              <a:cxnLst/>
              <a:rect l="l" t="t" r="r" b="b"/>
              <a:pathLst>
                <a:path w="5213" h="8213" extrusionOk="0">
                  <a:moveTo>
                    <a:pt x="4115" y="1"/>
                  </a:moveTo>
                  <a:cubicBezTo>
                    <a:pt x="4115" y="1"/>
                    <a:pt x="4180" y="623"/>
                    <a:pt x="3803" y="853"/>
                  </a:cubicBezTo>
                  <a:cubicBezTo>
                    <a:pt x="3410" y="1066"/>
                    <a:pt x="2836" y="1541"/>
                    <a:pt x="3443" y="2082"/>
                  </a:cubicBezTo>
                  <a:cubicBezTo>
                    <a:pt x="4033" y="2607"/>
                    <a:pt x="4197" y="3344"/>
                    <a:pt x="3689" y="4082"/>
                  </a:cubicBezTo>
                  <a:cubicBezTo>
                    <a:pt x="3689" y="4082"/>
                    <a:pt x="3984" y="2984"/>
                    <a:pt x="3246" y="2492"/>
                  </a:cubicBezTo>
                  <a:cubicBezTo>
                    <a:pt x="3050" y="2364"/>
                    <a:pt x="2889" y="2329"/>
                    <a:pt x="2772" y="2329"/>
                  </a:cubicBezTo>
                  <a:cubicBezTo>
                    <a:pt x="2634" y="2329"/>
                    <a:pt x="2558" y="2377"/>
                    <a:pt x="2558" y="2377"/>
                  </a:cubicBezTo>
                  <a:cubicBezTo>
                    <a:pt x="2623" y="2508"/>
                    <a:pt x="2656" y="2656"/>
                    <a:pt x="2672" y="2803"/>
                  </a:cubicBezTo>
                  <a:cubicBezTo>
                    <a:pt x="2689" y="3017"/>
                    <a:pt x="2213" y="3377"/>
                    <a:pt x="2558" y="3771"/>
                  </a:cubicBezTo>
                  <a:cubicBezTo>
                    <a:pt x="2902" y="4164"/>
                    <a:pt x="3148" y="4951"/>
                    <a:pt x="1935" y="5819"/>
                  </a:cubicBezTo>
                  <a:cubicBezTo>
                    <a:pt x="1935" y="5819"/>
                    <a:pt x="2558" y="4459"/>
                    <a:pt x="2197" y="3754"/>
                  </a:cubicBezTo>
                  <a:cubicBezTo>
                    <a:pt x="1820" y="3017"/>
                    <a:pt x="1377" y="3164"/>
                    <a:pt x="951" y="2574"/>
                  </a:cubicBezTo>
                  <a:cubicBezTo>
                    <a:pt x="951" y="2574"/>
                    <a:pt x="1" y="3098"/>
                    <a:pt x="738" y="4246"/>
                  </a:cubicBezTo>
                  <a:cubicBezTo>
                    <a:pt x="1607" y="5606"/>
                    <a:pt x="525" y="7295"/>
                    <a:pt x="1459" y="8213"/>
                  </a:cubicBezTo>
                  <a:cubicBezTo>
                    <a:pt x="1459" y="8213"/>
                    <a:pt x="1410" y="6868"/>
                    <a:pt x="2672" y="5623"/>
                  </a:cubicBezTo>
                  <a:cubicBezTo>
                    <a:pt x="3934" y="4393"/>
                    <a:pt x="5213" y="2853"/>
                    <a:pt x="41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9" name="Google Shape;4349;p7"/>
            <p:cNvSpPr/>
            <p:nvPr/>
          </p:nvSpPr>
          <p:spPr>
            <a:xfrm>
              <a:off x="8236959" y="3055840"/>
              <a:ext cx="98990" cy="147685"/>
            </a:xfrm>
            <a:custGeom>
              <a:avLst/>
              <a:gdLst/>
              <a:ahLst/>
              <a:cxnLst/>
              <a:rect l="l" t="t" r="r" b="b"/>
              <a:pathLst>
                <a:path w="3033" h="4525" extrusionOk="0">
                  <a:moveTo>
                    <a:pt x="2574" y="0"/>
                  </a:moveTo>
                  <a:cubicBezTo>
                    <a:pt x="2541" y="279"/>
                    <a:pt x="2279" y="541"/>
                    <a:pt x="1623" y="820"/>
                  </a:cubicBezTo>
                  <a:cubicBezTo>
                    <a:pt x="967" y="1115"/>
                    <a:pt x="1213" y="1951"/>
                    <a:pt x="1279" y="2131"/>
                  </a:cubicBezTo>
                  <a:cubicBezTo>
                    <a:pt x="1326" y="2319"/>
                    <a:pt x="1388" y="2658"/>
                    <a:pt x="1192" y="2658"/>
                  </a:cubicBezTo>
                  <a:cubicBezTo>
                    <a:pt x="1183" y="2658"/>
                    <a:pt x="1174" y="2657"/>
                    <a:pt x="1164" y="2656"/>
                  </a:cubicBezTo>
                  <a:cubicBezTo>
                    <a:pt x="951" y="2623"/>
                    <a:pt x="1000" y="2508"/>
                    <a:pt x="1098" y="1836"/>
                  </a:cubicBezTo>
                  <a:cubicBezTo>
                    <a:pt x="1174" y="1316"/>
                    <a:pt x="839" y="1257"/>
                    <a:pt x="683" y="1257"/>
                  </a:cubicBezTo>
                  <a:cubicBezTo>
                    <a:pt x="637" y="1257"/>
                    <a:pt x="607" y="1262"/>
                    <a:pt x="607" y="1262"/>
                  </a:cubicBezTo>
                  <a:cubicBezTo>
                    <a:pt x="738" y="1426"/>
                    <a:pt x="721" y="1672"/>
                    <a:pt x="590" y="1836"/>
                  </a:cubicBezTo>
                  <a:cubicBezTo>
                    <a:pt x="344" y="2082"/>
                    <a:pt x="49" y="2361"/>
                    <a:pt x="295" y="3115"/>
                  </a:cubicBezTo>
                  <a:cubicBezTo>
                    <a:pt x="557" y="3852"/>
                    <a:pt x="0" y="4524"/>
                    <a:pt x="0" y="4524"/>
                  </a:cubicBezTo>
                  <a:cubicBezTo>
                    <a:pt x="3032" y="2017"/>
                    <a:pt x="2574" y="1"/>
                    <a:pt x="25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0" name="Google Shape;4350;p7"/>
            <p:cNvSpPr/>
            <p:nvPr/>
          </p:nvSpPr>
          <p:spPr>
            <a:xfrm>
              <a:off x="8040611" y="3336164"/>
              <a:ext cx="117201" cy="139134"/>
            </a:xfrm>
            <a:custGeom>
              <a:avLst/>
              <a:gdLst/>
              <a:ahLst/>
              <a:cxnLst/>
              <a:rect l="l" t="t" r="r" b="b"/>
              <a:pathLst>
                <a:path w="3591" h="4263" extrusionOk="0">
                  <a:moveTo>
                    <a:pt x="1869" y="0"/>
                  </a:moveTo>
                  <a:cubicBezTo>
                    <a:pt x="1869" y="0"/>
                    <a:pt x="2000" y="279"/>
                    <a:pt x="1656" y="525"/>
                  </a:cubicBezTo>
                  <a:cubicBezTo>
                    <a:pt x="1295" y="771"/>
                    <a:pt x="1" y="2426"/>
                    <a:pt x="3590" y="4262"/>
                  </a:cubicBezTo>
                  <a:cubicBezTo>
                    <a:pt x="3590" y="4262"/>
                    <a:pt x="2738" y="3770"/>
                    <a:pt x="2640" y="2475"/>
                  </a:cubicBezTo>
                  <a:cubicBezTo>
                    <a:pt x="2541" y="1180"/>
                    <a:pt x="2803" y="508"/>
                    <a:pt x="18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1" name="Google Shape;4351;p7"/>
            <p:cNvSpPr/>
            <p:nvPr/>
          </p:nvSpPr>
          <p:spPr>
            <a:xfrm>
              <a:off x="7897790" y="3421772"/>
              <a:ext cx="257347" cy="189134"/>
            </a:xfrm>
            <a:custGeom>
              <a:avLst/>
              <a:gdLst/>
              <a:ahLst/>
              <a:cxnLst/>
              <a:rect l="l" t="t" r="r" b="b"/>
              <a:pathLst>
                <a:path w="7885" h="5795" extrusionOk="0">
                  <a:moveTo>
                    <a:pt x="4661" y="0"/>
                  </a:moveTo>
                  <a:cubicBezTo>
                    <a:pt x="4523" y="0"/>
                    <a:pt x="4389" y="44"/>
                    <a:pt x="4262" y="131"/>
                  </a:cubicBezTo>
                  <a:cubicBezTo>
                    <a:pt x="3899" y="394"/>
                    <a:pt x="3670" y="608"/>
                    <a:pt x="3480" y="608"/>
                  </a:cubicBezTo>
                  <a:cubicBezTo>
                    <a:pt x="3421" y="608"/>
                    <a:pt x="3366" y="588"/>
                    <a:pt x="3311" y="541"/>
                  </a:cubicBezTo>
                  <a:lnTo>
                    <a:pt x="3311" y="541"/>
                  </a:lnTo>
                  <a:cubicBezTo>
                    <a:pt x="3311" y="541"/>
                    <a:pt x="3016" y="1180"/>
                    <a:pt x="3688" y="1393"/>
                  </a:cubicBezTo>
                  <a:cubicBezTo>
                    <a:pt x="4377" y="1590"/>
                    <a:pt x="4852" y="1721"/>
                    <a:pt x="4754" y="2098"/>
                  </a:cubicBezTo>
                  <a:cubicBezTo>
                    <a:pt x="4655" y="2475"/>
                    <a:pt x="3704" y="2541"/>
                    <a:pt x="2590" y="2704"/>
                  </a:cubicBezTo>
                  <a:cubicBezTo>
                    <a:pt x="1475" y="2885"/>
                    <a:pt x="590" y="3163"/>
                    <a:pt x="623" y="4130"/>
                  </a:cubicBezTo>
                  <a:cubicBezTo>
                    <a:pt x="648" y="4885"/>
                    <a:pt x="505" y="5250"/>
                    <a:pt x="246" y="5250"/>
                  </a:cubicBezTo>
                  <a:cubicBezTo>
                    <a:pt x="173" y="5250"/>
                    <a:pt x="90" y="5221"/>
                    <a:pt x="0" y="5163"/>
                  </a:cubicBezTo>
                  <a:lnTo>
                    <a:pt x="0" y="5163"/>
                  </a:lnTo>
                  <a:cubicBezTo>
                    <a:pt x="0" y="5163"/>
                    <a:pt x="248" y="5795"/>
                    <a:pt x="1194" y="5795"/>
                  </a:cubicBezTo>
                  <a:cubicBezTo>
                    <a:pt x="1388" y="5795"/>
                    <a:pt x="1612" y="5768"/>
                    <a:pt x="1869" y="5704"/>
                  </a:cubicBezTo>
                  <a:cubicBezTo>
                    <a:pt x="3377" y="5327"/>
                    <a:pt x="3573" y="4114"/>
                    <a:pt x="4213" y="3360"/>
                  </a:cubicBezTo>
                  <a:cubicBezTo>
                    <a:pt x="4852" y="2606"/>
                    <a:pt x="5491" y="1983"/>
                    <a:pt x="7884" y="1934"/>
                  </a:cubicBezTo>
                  <a:cubicBezTo>
                    <a:pt x="7884" y="1934"/>
                    <a:pt x="6409" y="1803"/>
                    <a:pt x="5868" y="951"/>
                  </a:cubicBezTo>
                  <a:cubicBezTo>
                    <a:pt x="5460" y="326"/>
                    <a:pt x="5042" y="0"/>
                    <a:pt x="46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2" name="Google Shape;4352;p7"/>
            <p:cNvSpPr/>
            <p:nvPr/>
          </p:nvSpPr>
          <p:spPr>
            <a:xfrm>
              <a:off x="8028829" y="3499710"/>
              <a:ext cx="250950" cy="205061"/>
            </a:xfrm>
            <a:custGeom>
              <a:avLst/>
              <a:gdLst/>
              <a:ahLst/>
              <a:cxnLst/>
              <a:rect l="l" t="t" r="r" b="b"/>
              <a:pathLst>
                <a:path w="7689" h="6283" extrusionOk="0">
                  <a:moveTo>
                    <a:pt x="3399" y="1"/>
                  </a:moveTo>
                  <a:cubicBezTo>
                    <a:pt x="3343" y="1"/>
                    <a:pt x="3287" y="2"/>
                    <a:pt x="3230" y="5"/>
                  </a:cubicBezTo>
                  <a:cubicBezTo>
                    <a:pt x="2656" y="21"/>
                    <a:pt x="2099" y="169"/>
                    <a:pt x="1607" y="464"/>
                  </a:cubicBezTo>
                  <a:cubicBezTo>
                    <a:pt x="1443" y="562"/>
                    <a:pt x="1279" y="677"/>
                    <a:pt x="1132" y="808"/>
                  </a:cubicBezTo>
                  <a:cubicBezTo>
                    <a:pt x="1" y="1808"/>
                    <a:pt x="362" y="3890"/>
                    <a:pt x="1706" y="4201"/>
                  </a:cubicBezTo>
                  <a:cubicBezTo>
                    <a:pt x="1844" y="4235"/>
                    <a:pt x="1986" y="4251"/>
                    <a:pt x="2127" y="4251"/>
                  </a:cubicBezTo>
                  <a:cubicBezTo>
                    <a:pt x="2608" y="4251"/>
                    <a:pt x="3079" y="4060"/>
                    <a:pt x="3345" y="3693"/>
                  </a:cubicBezTo>
                  <a:cubicBezTo>
                    <a:pt x="3656" y="3234"/>
                    <a:pt x="3656" y="2660"/>
                    <a:pt x="3345" y="2201"/>
                  </a:cubicBezTo>
                  <a:cubicBezTo>
                    <a:pt x="3133" y="1916"/>
                    <a:pt x="2799" y="1760"/>
                    <a:pt x="2461" y="1760"/>
                  </a:cubicBezTo>
                  <a:cubicBezTo>
                    <a:pt x="2275" y="1760"/>
                    <a:pt x="2088" y="1807"/>
                    <a:pt x="1919" y="1906"/>
                  </a:cubicBezTo>
                  <a:cubicBezTo>
                    <a:pt x="1640" y="2070"/>
                    <a:pt x="1509" y="2415"/>
                    <a:pt x="1607" y="2726"/>
                  </a:cubicBezTo>
                  <a:cubicBezTo>
                    <a:pt x="1624" y="2824"/>
                    <a:pt x="1673" y="2906"/>
                    <a:pt x="1738" y="2972"/>
                  </a:cubicBezTo>
                  <a:cubicBezTo>
                    <a:pt x="1846" y="3073"/>
                    <a:pt x="1988" y="3116"/>
                    <a:pt x="2127" y="3116"/>
                  </a:cubicBezTo>
                  <a:cubicBezTo>
                    <a:pt x="2372" y="3116"/>
                    <a:pt x="2609" y="2985"/>
                    <a:pt x="2640" y="2808"/>
                  </a:cubicBezTo>
                  <a:cubicBezTo>
                    <a:pt x="2713" y="2544"/>
                    <a:pt x="2511" y="2306"/>
                    <a:pt x="2256" y="2306"/>
                  </a:cubicBezTo>
                  <a:cubicBezTo>
                    <a:pt x="2226" y="2306"/>
                    <a:pt x="2196" y="2309"/>
                    <a:pt x="2165" y="2316"/>
                  </a:cubicBezTo>
                  <a:cubicBezTo>
                    <a:pt x="1902" y="2382"/>
                    <a:pt x="1919" y="2529"/>
                    <a:pt x="1837" y="2529"/>
                  </a:cubicBezTo>
                  <a:cubicBezTo>
                    <a:pt x="1832" y="2530"/>
                    <a:pt x="1827" y="2531"/>
                    <a:pt x="1822" y="2531"/>
                  </a:cubicBezTo>
                  <a:cubicBezTo>
                    <a:pt x="1738" y="2531"/>
                    <a:pt x="1738" y="2398"/>
                    <a:pt x="1738" y="2398"/>
                  </a:cubicBezTo>
                  <a:cubicBezTo>
                    <a:pt x="1722" y="2201"/>
                    <a:pt x="1837" y="2021"/>
                    <a:pt x="2017" y="1939"/>
                  </a:cubicBezTo>
                  <a:cubicBezTo>
                    <a:pt x="2153" y="1866"/>
                    <a:pt x="2301" y="1831"/>
                    <a:pt x="2449" y="1831"/>
                  </a:cubicBezTo>
                  <a:cubicBezTo>
                    <a:pt x="2762" y="1831"/>
                    <a:pt x="3073" y="1988"/>
                    <a:pt x="3263" y="2267"/>
                  </a:cubicBezTo>
                  <a:cubicBezTo>
                    <a:pt x="3525" y="2677"/>
                    <a:pt x="3525" y="3218"/>
                    <a:pt x="3230" y="3627"/>
                  </a:cubicBezTo>
                  <a:cubicBezTo>
                    <a:pt x="3004" y="3942"/>
                    <a:pt x="2575" y="4121"/>
                    <a:pt x="2136" y="4121"/>
                  </a:cubicBezTo>
                  <a:cubicBezTo>
                    <a:pt x="2003" y="4121"/>
                    <a:pt x="1868" y="4104"/>
                    <a:pt x="1738" y="4070"/>
                  </a:cubicBezTo>
                  <a:cubicBezTo>
                    <a:pt x="525" y="3775"/>
                    <a:pt x="198" y="1857"/>
                    <a:pt x="1247" y="939"/>
                  </a:cubicBezTo>
                  <a:cubicBezTo>
                    <a:pt x="1726" y="490"/>
                    <a:pt x="2311" y="318"/>
                    <a:pt x="2902" y="318"/>
                  </a:cubicBezTo>
                  <a:cubicBezTo>
                    <a:pt x="3605" y="318"/>
                    <a:pt x="4317" y="562"/>
                    <a:pt x="4869" y="874"/>
                  </a:cubicBezTo>
                  <a:cubicBezTo>
                    <a:pt x="5803" y="1415"/>
                    <a:pt x="6541" y="2251"/>
                    <a:pt x="6934" y="3250"/>
                  </a:cubicBezTo>
                  <a:cubicBezTo>
                    <a:pt x="7262" y="4054"/>
                    <a:pt x="7443" y="4922"/>
                    <a:pt x="7443" y="5791"/>
                  </a:cubicBezTo>
                  <a:cubicBezTo>
                    <a:pt x="7443" y="5955"/>
                    <a:pt x="7426" y="6119"/>
                    <a:pt x="7393" y="6283"/>
                  </a:cubicBezTo>
                  <a:cubicBezTo>
                    <a:pt x="7410" y="6217"/>
                    <a:pt x="7426" y="6152"/>
                    <a:pt x="7443" y="6086"/>
                  </a:cubicBezTo>
                  <a:cubicBezTo>
                    <a:pt x="7443" y="6103"/>
                    <a:pt x="7443" y="6135"/>
                    <a:pt x="7443" y="6152"/>
                  </a:cubicBezTo>
                  <a:cubicBezTo>
                    <a:pt x="7443" y="6135"/>
                    <a:pt x="7443" y="6103"/>
                    <a:pt x="7459" y="6053"/>
                  </a:cubicBezTo>
                  <a:cubicBezTo>
                    <a:pt x="7688" y="4857"/>
                    <a:pt x="7541" y="3627"/>
                    <a:pt x="7016" y="2529"/>
                  </a:cubicBezTo>
                  <a:cubicBezTo>
                    <a:pt x="6320" y="1105"/>
                    <a:pt x="4981" y="1"/>
                    <a:pt x="339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3" name="Google Shape;4353;p7"/>
            <p:cNvSpPr/>
            <p:nvPr/>
          </p:nvSpPr>
          <p:spPr>
            <a:xfrm>
              <a:off x="8167702" y="3562113"/>
              <a:ext cx="99251" cy="106823"/>
            </a:xfrm>
            <a:custGeom>
              <a:avLst/>
              <a:gdLst/>
              <a:ahLst/>
              <a:cxnLst/>
              <a:rect l="l" t="t" r="r" b="b"/>
              <a:pathLst>
                <a:path w="3041" h="3273" extrusionOk="0">
                  <a:moveTo>
                    <a:pt x="733" y="1"/>
                  </a:moveTo>
                  <a:cubicBezTo>
                    <a:pt x="66" y="1"/>
                    <a:pt x="1" y="784"/>
                    <a:pt x="1089" y="961"/>
                  </a:cubicBezTo>
                  <a:cubicBezTo>
                    <a:pt x="2352" y="1158"/>
                    <a:pt x="3040" y="3273"/>
                    <a:pt x="3040" y="3273"/>
                  </a:cubicBezTo>
                  <a:cubicBezTo>
                    <a:pt x="3040" y="3273"/>
                    <a:pt x="2729" y="994"/>
                    <a:pt x="1466" y="240"/>
                  </a:cubicBezTo>
                  <a:cubicBezTo>
                    <a:pt x="1179" y="69"/>
                    <a:pt x="930" y="1"/>
                    <a:pt x="7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4" name="Google Shape;4354;p7"/>
            <p:cNvSpPr/>
            <p:nvPr/>
          </p:nvSpPr>
          <p:spPr>
            <a:xfrm>
              <a:off x="7968385" y="3553888"/>
              <a:ext cx="170694" cy="147456"/>
            </a:xfrm>
            <a:custGeom>
              <a:avLst/>
              <a:gdLst/>
              <a:ahLst/>
              <a:cxnLst/>
              <a:rect l="l" t="t" r="r" b="b"/>
              <a:pathLst>
                <a:path w="5230" h="4518" extrusionOk="0">
                  <a:moveTo>
                    <a:pt x="2181" y="1"/>
                  </a:moveTo>
                  <a:cubicBezTo>
                    <a:pt x="2017" y="197"/>
                    <a:pt x="1902" y="427"/>
                    <a:pt x="1820" y="673"/>
                  </a:cubicBezTo>
                  <a:cubicBezTo>
                    <a:pt x="1689" y="1082"/>
                    <a:pt x="1132" y="1312"/>
                    <a:pt x="574" y="1705"/>
                  </a:cubicBezTo>
                  <a:cubicBezTo>
                    <a:pt x="1" y="2082"/>
                    <a:pt x="99" y="2705"/>
                    <a:pt x="214" y="3033"/>
                  </a:cubicBezTo>
                  <a:cubicBezTo>
                    <a:pt x="279" y="3262"/>
                    <a:pt x="247" y="3508"/>
                    <a:pt x="132" y="3721"/>
                  </a:cubicBezTo>
                  <a:cubicBezTo>
                    <a:pt x="410" y="3492"/>
                    <a:pt x="722" y="3328"/>
                    <a:pt x="1066" y="3230"/>
                  </a:cubicBezTo>
                  <a:cubicBezTo>
                    <a:pt x="1673" y="3049"/>
                    <a:pt x="1656" y="2754"/>
                    <a:pt x="1656" y="2279"/>
                  </a:cubicBezTo>
                  <a:cubicBezTo>
                    <a:pt x="1642" y="1877"/>
                    <a:pt x="1816" y="1852"/>
                    <a:pt x="1859" y="1852"/>
                  </a:cubicBezTo>
                  <a:cubicBezTo>
                    <a:pt x="1866" y="1852"/>
                    <a:pt x="1869" y="1853"/>
                    <a:pt x="1869" y="1853"/>
                  </a:cubicBezTo>
                  <a:cubicBezTo>
                    <a:pt x="1874" y="1853"/>
                    <a:pt x="1878" y="1852"/>
                    <a:pt x="1882" y="1852"/>
                  </a:cubicBezTo>
                  <a:cubicBezTo>
                    <a:pt x="2162" y="1852"/>
                    <a:pt x="2098" y="2382"/>
                    <a:pt x="2066" y="2672"/>
                  </a:cubicBezTo>
                  <a:cubicBezTo>
                    <a:pt x="2050" y="2967"/>
                    <a:pt x="1951" y="3574"/>
                    <a:pt x="2492" y="4164"/>
                  </a:cubicBezTo>
                  <a:cubicBezTo>
                    <a:pt x="2734" y="4428"/>
                    <a:pt x="3055" y="4518"/>
                    <a:pt x="3375" y="4518"/>
                  </a:cubicBezTo>
                  <a:cubicBezTo>
                    <a:pt x="3770" y="4518"/>
                    <a:pt x="4165" y="4380"/>
                    <a:pt x="4410" y="4262"/>
                  </a:cubicBezTo>
                  <a:cubicBezTo>
                    <a:pt x="4514" y="4217"/>
                    <a:pt x="4626" y="4194"/>
                    <a:pt x="4739" y="4194"/>
                  </a:cubicBezTo>
                  <a:cubicBezTo>
                    <a:pt x="4910" y="4194"/>
                    <a:pt x="5081" y="4245"/>
                    <a:pt x="5230" y="4344"/>
                  </a:cubicBezTo>
                  <a:cubicBezTo>
                    <a:pt x="5082" y="3475"/>
                    <a:pt x="4639" y="3197"/>
                    <a:pt x="4017" y="3131"/>
                  </a:cubicBezTo>
                  <a:cubicBezTo>
                    <a:pt x="3394" y="3066"/>
                    <a:pt x="2541" y="2853"/>
                    <a:pt x="2197" y="1771"/>
                  </a:cubicBezTo>
                  <a:cubicBezTo>
                    <a:pt x="1869" y="706"/>
                    <a:pt x="2181" y="1"/>
                    <a:pt x="218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5" name="Google Shape;4355;p7"/>
            <p:cNvSpPr/>
            <p:nvPr/>
          </p:nvSpPr>
          <p:spPr>
            <a:xfrm>
              <a:off x="7995670" y="3652845"/>
              <a:ext cx="42298" cy="65308"/>
            </a:xfrm>
            <a:custGeom>
              <a:avLst/>
              <a:gdLst/>
              <a:ahLst/>
              <a:cxnLst/>
              <a:rect l="l" t="t" r="r" b="b"/>
              <a:pathLst>
                <a:path w="1296" h="2001" extrusionOk="0">
                  <a:moveTo>
                    <a:pt x="951" y="1"/>
                  </a:moveTo>
                  <a:cubicBezTo>
                    <a:pt x="951" y="1"/>
                    <a:pt x="935" y="100"/>
                    <a:pt x="509" y="362"/>
                  </a:cubicBezTo>
                  <a:cubicBezTo>
                    <a:pt x="165" y="525"/>
                    <a:pt x="1" y="935"/>
                    <a:pt x="115" y="1296"/>
                  </a:cubicBezTo>
                  <a:cubicBezTo>
                    <a:pt x="181" y="1525"/>
                    <a:pt x="230" y="1755"/>
                    <a:pt x="263" y="2001"/>
                  </a:cubicBezTo>
                  <a:cubicBezTo>
                    <a:pt x="263" y="2001"/>
                    <a:pt x="263" y="1853"/>
                    <a:pt x="771" y="1558"/>
                  </a:cubicBezTo>
                  <a:cubicBezTo>
                    <a:pt x="1296" y="1263"/>
                    <a:pt x="1099" y="837"/>
                    <a:pt x="1001" y="575"/>
                  </a:cubicBezTo>
                  <a:cubicBezTo>
                    <a:pt x="951" y="394"/>
                    <a:pt x="935" y="198"/>
                    <a:pt x="95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6" name="Google Shape;4356;p7"/>
            <p:cNvSpPr/>
            <p:nvPr/>
          </p:nvSpPr>
          <p:spPr>
            <a:xfrm>
              <a:off x="7808983" y="3372195"/>
              <a:ext cx="226308" cy="159304"/>
            </a:xfrm>
            <a:custGeom>
              <a:avLst/>
              <a:gdLst/>
              <a:ahLst/>
              <a:cxnLst/>
              <a:rect l="l" t="t" r="r" b="b"/>
              <a:pathLst>
                <a:path w="6934" h="4881" extrusionOk="0">
                  <a:moveTo>
                    <a:pt x="5011" y="0"/>
                  </a:moveTo>
                  <a:cubicBezTo>
                    <a:pt x="4787" y="0"/>
                    <a:pt x="4536" y="52"/>
                    <a:pt x="4262" y="175"/>
                  </a:cubicBezTo>
                  <a:cubicBezTo>
                    <a:pt x="2787" y="830"/>
                    <a:pt x="3065" y="3306"/>
                    <a:pt x="4803" y="3650"/>
                  </a:cubicBezTo>
                  <a:cubicBezTo>
                    <a:pt x="4999" y="3699"/>
                    <a:pt x="5213" y="3732"/>
                    <a:pt x="5376" y="3748"/>
                  </a:cubicBezTo>
                  <a:cubicBezTo>
                    <a:pt x="4917" y="3830"/>
                    <a:pt x="4475" y="3978"/>
                    <a:pt x="4065" y="4191"/>
                  </a:cubicBezTo>
                  <a:cubicBezTo>
                    <a:pt x="3918" y="4256"/>
                    <a:pt x="3672" y="4338"/>
                    <a:pt x="3639" y="4355"/>
                  </a:cubicBezTo>
                  <a:cubicBezTo>
                    <a:pt x="3186" y="4526"/>
                    <a:pt x="2758" y="4602"/>
                    <a:pt x="2372" y="4602"/>
                  </a:cubicBezTo>
                  <a:cubicBezTo>
                    <a:pt x="1541" y="4602"/>
                    <a:pt x="903" y="4252"/>
                    <a:pt x="623" y="3748"/>
                  </a:cubicBezTo>
                  <a:cubicBezTo>
                    <a:pt x="377" y="3355"/>
                    <a:pt x="361" y="2847"/>
                    <a:pt x="574" y="2437"/>
                  </a:cubicBezTo>
                  <a:cubicBezTo>
                    <a:pt x="590" y="2437"/>
                    <a:pt x="590" y="2420"/>
                    <a:pt x="590" y="2420"/>
                  </a:cubicBezTo>
                  <a:cubicBezTo>
                    <a:pt x="803" y="2106"/>
                    <a:pt x="1139" y="1959"/>
                    <a:pt x="1452" y="1959"/>
                  </a:cubicBezTo>
                  <a:cubicBezTo>
                    <a:pt x="1742" y="1959"/>
                    <a:pt x="2013" y="2085"/>
                    <a:pt x="2147" y="2322"/>
                  </a:cubicBezTo>
                  <a:cubicBezTo>
                    <a:pt x="2262" y="2453"/>
                    <a:pt x="2311" y="2617"/>
                    <a:pt x="2311" y="2797"/>
                  </a:cubicBezTo>
                  <a:cubicBezTo>
                    <a:pt x="2311" y="2945"/>
                    <a:pt x="2262" y="3092"/>
                    <a:pt x="2147" y="3207"/>
                  </a:cubicBezTo>
                  <a:cubicBezTo>
                    <a:pt x="2033" y="3304"/>
                    <a:pt x="1975" y="3335"/>
                    <a:pt x="1946" y="3335"/>
                  </a:cubicBezTo>
                  <a:cubicBezTo>
                    <a:pt x="1921" y="3335"/>
                    <a:pt x="1918" y="3312"/>
                    <a:pt x="1918" y="3289"/>
                  </a:cubicBezTo>
                  <a:cubicBezTo>
                    <a:pt x="2043" y="3029"/>
                    <a:pt x="1749" y="2853"/>
                    <a:pt x="1492" y="2853"/>
                  </a:cubicBezTo>
                  <a:cubicBezTo>
                    <a:pt x="1312" y="2853"/>
                    <a:pt x="1150" y="2939"/>
                    <a:pt x="1164" y="3142"/>
                  </a:cubicBezTo>
                  <a:cubicBezTo>
                    <a:pt x="1164" y="3416"/>
                    <a:pt x="1407" y="3544"/>
                    <a:pt x="1660" y="3544"/>
                  </a:cubicBezTo>
                  <a:cubicBezTo>
                    <a:pt x="1786" y="3544"/>
                    <a:pt x="1913" y="3513"/>
                    <a:pt x="2016" y="3453"/>
                  </a:cubicBezTo>
                  <a:lnTo>
                    <a:pt x="2049" y="3437"/>
                  </a:lnTo>
                  <a:cubicBezTo>
                    <a:pt x="2065" y="3420"/>
                    <a:pt x="2098" y="3404"/>
                    <a:pt x="2115" y="3388"/>
                  </a:cubicBezTo>
                  <a:cubicBezTo>
                    <a:pt x="2410" y="3092"/>
                    <a:pt x="2459" y="2617"/>
                    <a:pt x="2197" y="2289"/>
                  </a:cubicBezTo>
                  <a:cubicBezTo>
                    <a:pt x="2058" y="2021"/>
                    <a:pt x="1746" y="1873"/>
                    <a:pt x="1411" y="1873"/>
                  </a:cubicBezTo>
                  <a:cubicBezTo>
                    <a:pt x="1070" y="1873"/>
                    <a:pt x="706" y="2025"/>
                    <a:pt x="475" y="2355"/>
                  </a:cubicBezTo>
                  <a:cubicBezTo>
                    <a:pt x="0" y="3092"/>
                    <a:pt x="213" y="4092"/>
                    <a:pt x="951" y="4584"/>
                  </a:cubicBezTo>
                  <a:cubicBezTo>
                    <a:pt x="1316" y="4782"/>
                    <a:pt x="1738" y="4881"/>
                    <a:pt x="2151" y="4881"/>
                  </a:cubicBezTo>
                  <a:cubicBezTo>
                    <a:pt x="2182" y="4881"/>
                    <a:pt x="2214" y="4880"/>
                    <a:pt x="2246" y="4879"/>
                  </a:cubicBezTo>
                  <a:cubicBezTo>
                    <a:pt x="3147" y="4863"/>
                    <a:pt x="3868" y="4355"/>
                    <a:pt x="5049" y="3994"/>
                  </a:cubicBezTo>
                  <a:cubicBezTo>
                    <a:pt x="5475" y="3896"/>
                    <a:pt x="5917" y="3830"/>
                    <a:pt x="6360" y="3797"/>
                  </a:cubicBezTo>
                  <a:cubicBezTo>
                    <a:pt x="6557" y="3781"/>
                    <a:pt x="6753" y="3715"/>
                    <a:pt x="6934" y="3617"/>
                  </a:cubicBezTo>
                  <a:lnTo>
                    <a:pt x="6934" y="3617"/>
                  </a:lnTo>
                  <a:cubicBezTo>
                    <a:pt x="6934" y="3617"/>
                    <a:pt x="6803" y="3652"/>
                    <a:pt x="6640" y="3652"/>
                  </a:cubicBezTo>
                  <a:cubicBezTo>
                    <a:pt x="6487" y="3652"/>
                    <a:pt x="6307" y="3621"/>
                    <a:pt x="6180" y="3502"/>
                  </a:cubicBezTo>
                  <a:cubicBezTo>
                    <a:pt x="5917" y="3273"/>
                    <a:pt x="5934" y="3371"/>
                    <a:pt x="5639" y="3273"/>
                  </a:cubicBezTo>
                  <a:cubicBezTo>
                    <a:pt x="5475" y="3240"/>
                    <a:pt x="5376" y="3076"/>
                    <a:pt x="5376" y="2912"/>
                  </a:cubicBezTo>
                  <a:cubicBezTo>
                    <a:pt x="5180" y="3076"/>
                    <a:pt x="5147" y="3371"/>
                    <a:pt x="5294" y="3568"/>
                  </a:cubicBezTo>
                  <a:cubicBezTo>
                    <a:pt x="5294" y="3568"/>
                    <a:pt x="4573" y="3568"/>
                    <a:pt x="4393" y="3207"/>
                  </a:cubicBezTo>
                  <a:cubicBezTo>
                    <a:pt x="4229" y="2830"/>
                    <a:pt x="4426" y="2830"/>
                    <a:pt x="4573" y="2748"/>
                  </a:cubicBezTo>
                  <a:cubicBezTo>
                    <a:pt x="4721" y="2666"/>
                    <a:pt x="4754" y="2535"/>
                    <a:pt x="4606" y="2322"/>
                  </a:cubicBezTo>
                  <a:cubicBezTo>
                    <a:pt x="4459" y="2109"/>
                    <a:pt x="4475" y="1748"/>
                    <a:pt x="4754" y="1748"/>
                  </a:cubicBezTo>
                  <a:cubicBezTo>
                    <a:pt x="4674" y="1576"/>
                    <a:pt x="4497" y="1468"/>
                    <a:pt x="4320" y="1468"/>
                  </a:cubicBezTo>
                  <a:cubicBezTo>
                    <a:pt x="4278" y="1468"/>
                    <a:pt x="4237" y="1474"/>
                    <a:pt x="4196" y="1486"/>
                  </a:cubicBezTo>
                  <a:cubicBezTo>
                    <a:pt x="3770" y="1568"/>
                    <a:pt x="3754" y="2175"/>
                    <a:pt x="3754" y="2175"/>
                  </a:cubicBezTo>
                  <a:cubicBezTo>
                    <a:pt x="3754" y="2175"/>
                    <a:pt x="3459" y="1421"/>
                    <a:pt x="3950" y="1044"/>
                  </a:cubicBezTo>
                  <a:cubicBezTo>
                    <a:pt x="4133" y="898"/>
                    <a:pt x="4280" y="843"/>
                    <a:pt x="4395" y="843"/>
                  </a:cubicBezTo>
                  <a:cubicBezTo>
                    <a:pt x="4578" y="843"/>
                    <a:pt x="4680" y="984"/>
                    <a:pt x="4721" y="1126"/>
                  </a:cubicBezTo>
                  <a:cubicBezTo>
                    <a:pt x="4774" y="1311"/>
                    <a:pt x="4880" y="1464"/>
                    <a:pt x="5023" y="1464"/>
                  </a:cubicBezTo>
                  <a:cubicBezTo>
                    <a:pt x="5057" y="1464"/>
                    <a:pt x="5093" y="1456"/>
                    <a:pt x="5131" y="1437"/>
                  </a:cubicBezTo>
                  <a:cubicBezTo>
                    <a:pt x="5274" y="1371"/>
                    <a:pt x="5388" y="1267"/>
                    <a:pt x="5487" y="1267"/>
                  </a:cubicBezTo>
                  <a:cubicBezTo>
                    <a:pt x="5535" y="1267"/>
                    <a:pt x="5580" y="1291"/>
                    <a:pt x="5622" y="1355"/>
                  </a:cubicBezTo>
                  <a:cubicBezTo>
                    <a:pt x="5737" y="1601"/>
                    <a:pt x="5622" y="1896"/>
                    <a:pt x="5376" y="1994"/>
                  </a:cubicBezTo>
                  <a:cubicBezTo>
                    <a:pt x="5376" y="1994"/>
                    <a:pt x="5388" y="1995"/>
                    <a:pt x="5408" y="1995"/>
                  </a:cubicBezTo>
                  <a:cubicBezTo>
                    <a:pt x="5548" y="1995"/>
                    <a:pt x="6116" y="1957"/>
                    <a:pt x="6245" y="1355"/>
                  </a:cubicBezTo>
                  <a:cubicBezTo>
                    <a:pt x="6363" y="819"/>
                    <a:pt x="5896" y="0"/>
                    <a:pt x="501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7" name="Google Shape;4357;p7"/>
            <p:cNvSpPr/>
            <p:nvPr/>
          </p:nvSpPr>
          <p:spPr>
            <a:xfrm>
              <a:off x="7773669" y="3457608"/>
              <a:ext cx="151960" cy="107541"/>
            </a:xfrm>
            <a:custGeom>
              <a:avLst/>
              <a:gdLst/>
              <a:ahLst/>
              <a:cxnLst/>
              <a:rect l="l" t="t" r="r" b="b"/>
              <a:pathLst>
                <a:path w="4656" h="3295" extrusionOk="0">
                  <a:moveTo>
                    <a:pt x="836" y="0"/>
                  </a:moveTo>
                  <a:cubicBezTo>
                    <a:pt x="836" y="0"/>
                    <a:pt x="0" y="918"/>
                    <a:pt x="558" y="1705"/>
                  </a:cubicBezTo>
                  <a:cubicBezTo>
                    <a:pt x="869" y="2164"/>
                    <a:pt x="1377" y="2459"/>
                    <a:pt x="1934" y="2492"/>
                  </a:cubicBezTo>
                  <a:cubicBezTo>
                    <a:pt x="1869" y="2492"/>
                    <a:pt x="1475" y="2492"/>
                    <a:pt x="1295" y="2721"/>
                  </a:cubicBezTo>
                  <a:cubicBezTo>
                    <a:pt x="1180" y="2885"/>
                    <a:pt x="1131" y="3098"/>
                    <a:pt x="1164" y="3295"/>
                  </a:cubicBezTo>
                  <a:cubicBezTo>
                    <a:pt x="1216" y="3203"/>
                    <a:pt x="1310" y="3154"/>
                    <a:pt x="1404" y="3154"/>
                  </a:cubicBezTo>
                  <a:cubicBezTo>
                    <a:pt x="1428" y="3154"/>
                    <a:pt x="1452" y="3157"/>
                    <a:pt x="1475" y="3164"/>
                  </a:cubicBezTo>
                  <a:cubicBezTo>
                    <a:pt x="1591" y="3199"/>
                    <a:pt x="1754" y="3278"/>
                    <a:pt x="1939" y="3278"/>
                  </a:cubicBezTo>
                  <a:cubicBezTo>
                    <a:pt x="2096" y="3278"/>
                    <a:pt x="2269" y="3221"/>
                    <a:pt x="2443" y="3032"/>
                  </a:cubicBezTo>
                  <a:cubicBezTo>
                    <a:pt x="2820" y="2639"/>
                    <a:pt x="3311" y="2869"/>
                    <a:pt x="4655" y="2147"/>
                  </a:cubicBezTo>
                  <a:lnTo>
                    <a:pt x="4655" y="2147"/>
                  </a:lnTo>
                  <a:cubicBezTo>
                    <a:pt x="4655" y="2148"/>
                    <a:pt x="3926" y="2455"/>
                    <a:pt x="3109" y="2455"/>
                  </a:cubicBezTo>
                  <a:cubicBezTo>
                    <a:pt x="2647" y="2455"/>
                    <a:pt x="2157" y="2357"/>
                    <a:pt x="1754" y="2049"/>
                  </a:cubicBezTo>
                  <a:cubicBezTo>
                    <a:pt x="1115" y="1574"/>
                    <a:pt x="771" y="787"/>
                    <a:pt x="8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8" name="Google Shape;4358;p7"/>
            <p:cNvSpPr/>
            <p:nvPr/>
          </p:nvSpPr>
          <p:spPr>
            <a:xfrm>
              <a:off x="7974259" y="3215013"/>
              <a:ext cx="145041" cy="205159"/>
            </a:xfrm>
            <a:custGeom>
              <a:avLst/>
              <a:gdLst/>
              <a:ahLst/>
              <a:cxnLst/>
              <a:rect l="l" t="t" r="r" b="b"/>
              <a:pathLst>
                <a:path w="4444" h="6286" extrusionOk="0">
                  <a:moveTo>
                    <a:pt x="2649" y="0"/>
                  </a:moveTo>
                  <a:cubicBezTo>
                    <a:pt x="2148" y="0"/>
                    <a:pt x="1625" y="207"/>
                    <a:pt x="1280" y="614"/>
                  </a:cubicBezTo>
                  <a:cubicBezTo>
                    <a:pt x="1" y="2253"/>
                    <a:pt x="903" y="4270"/>
                    <a:pt x="1657" y="5122"/>
                  </a:cubicBezTo>
                  <a:cubicBezTo>
                    <a:pt x="2083" y="5646"/>
                    <a:pt x="2640" y="6040"/>
                    <a:pt x="3263" y="6286"/>
                  </a:cubicBezTo>
                  <a:cubicBezTo>
                    <a:pt x="2689" y="6023"/>
                    <a:pt x="2181" y="5630"/>
                    <a:pt x="1771" y="5138"/>
                  </a:cubicBezTo>
                  <a:cubicBezTo>
                    <a:pt x="1493" y="4745"/>
                    <a:pt x="1280" y="4319"/>
                    <a:pt x="1165" y="3843"/>
                  </a:cubicBezTo>
                  <a:cubicBezTo>
                    <a:pt x="1001" y="3319"/>
                    <a:pt x="952" y="2778"/>
                    <a:pt x="1001" y="2221"/>
                  </a:cubicBezTo>
                  <a:cubicBezTo>
                    <a:pt x="1132" y="745"/>
                    <a:pt x="1952" y="205"/>
                    <a:pt x="2706" y="172"/>
                  </a:cubicBezTo>
                  <a:cubicBezTo>
                    <a:pt x="3050" y="172"/>
                    <a:pt x="3394" y="319"/>
                    <a:pt x="3640" y="565"/>
                  </a:cubicBezTo>
                  <a:cubicBezTo>
                    <a:pt x="4279" y="1106"/>
                    <a:pt x="3919" y="2057"/>
                    <a:pt x="3378" y="2286"/>
                  </a:cubicBezTo>
                  <a:cubicBezTo>
                    <a:pt x="3255" y="2348"/>
                    <a:pt x="3118" y="2381"/>
                    <a:pt x="2982" y="2381"/>
                  </a:cubicBezTo>
                  <a:cubicBezTo>
                    <a:pt x="2864" y="2381"/>
                    <a:pt x="2747" y="2356"/>
                    <a:pt x="2640" y="2303"/>
                  </a:cubicBezTo>
                  <a:cubicBezTo>
                    <a:pt x="2460" y="2204"/>
                    <a:pt x="2345" y="2040"/>
                    <a:pt x="2329" y="1844"/>
                  </a:cubicBezTo>
                  <a:cubicBezTo>
                    <a:pt x="2329" y="1746"/>
                    <a:pt x="2357" y="1723"/>
                    <a:pt x="2410" y="1723"/>
                  </a:cubicBezTo>
                  <a:cubicBezTo>
                    <a:pt x="2455" y="1723"/>
                    <a:pt x="2519" y="1740"/>
                    <a:pt x="2598" y="1740"/>
                  </a:cubicBezTo>
                  <a:cubicBezTo>
                    <a:pt x="2658" y="1740"/>
                    <a:pt x="2727" y="1730"/>
                    <a:pt x="2804" y="1696"/>
                  </a:cubicBezTo>
                  <a:cubicBezTo>
                    <a:pt x="3001" y="1581"/>
                    <a:pt x="3050" y="1303"/>
                    <a:pt x="2886" y="1139"/>
                  </a:cubicBezTo>
                  <a:cubicBezTo>
                    <a:pt x="2812" y="1065"/>
                    <a:pt x="2710" y="1025"/>
                    <a:pt x="2607" y="1025"/>
                  </a:cubicBezTo>
                  <a:cubicBezTo>
                    <a:pt x="2411" y="1025"/>
                    <a:pt x="2207" y="1168"/>
                    <a:pt x="2165" y="1499"/>
                  </a:cubicBezTo>
                  <a:cubicBezTo>
                    <a:pt x="2132" y="1745"/>
                    <a:pt x="2214" y="1975"/>
                    <a:pt x="2378" y="2155"/>
                  </a:cubicBezTo>
                  <a:cubicBezTo>
                    <a:pt x="2394" y="2172"/>
                    <a:pt x="2427" y="2204"/>
                    <a:pt x="2443" y="2221"/>
                  </a:cubicBezTo>
                  <a:lnTo>
                    <a:pt x="2509" y="2270"/>
                  </a:lnTo>
                  <a:lnTo>
                    <a:pt x="2558" y="2303"/>
                  </a:lnTo>
                  <a:lnTo>
                    <a:pt x="2591" y="2319"/>
                  </a:lnTo>
                  <a:lnTo>
                    <a:pt x="2624" y="2352"/>
                  </a:lnTo>
                  <a:cubicBezTo>
                    <a:pt x="2755" y="2417"/>
                    <a:pt x="2894" y="2450"/>
                    <a:pt x="3031" y="2450"/>
                  </a:cubicBezTo>
                  <a:cubicBezTo>
                    <a:pt x="3169" y="2450"/>
                    <a:pt x="3304" y="2417"/>
                    <a:pt x="3427" y="2352"/>
                  </a:cubicBezTo>
                  <a:cubicBezTo>
                    <a:pt x="4017" y="2139"/>
                    <a:pt x="4443" y="1090"/>
                    <a:pt x="3755" y="450"/>
                  </a:cubicBezTo>
                  <a:cubicBezTo>
                    <a:pt x="3484" y="149"/>
                    <a:pt x="3074" y="0"/>
                    <a:pt x="26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9" name="Google Shape;4359;p7"/>
            <p:cNvSpPr/>
            <p:nvPr/>
          </p:nvSpPr>
          <p:spPr>
            <a:xfrm>
              <a:off x="6935375" y="4052491"/>
              <a:ext cx="33" cy="33"/>
            </a:xfrm>
            <a:custGeom>
              <a:avLst/>
              <a:gdLst/>
              <a:ahLst/>
              <a:cxnLst/>
              <a:rect l="l" t="t" r="r" b="b"/>
              <a:pathLst>
                <a:path w="1" h="1" extrusionOk="0">
                  <a:moveTo>
                    <a:pt x="0" y="0"/>
                  </a:moveTo>
                  <a:lnTo>
                    <a:pt x="0" y="0"/>
                  </a:lnTo>
                  <a:lnTo>
                    <a:pt x="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0" name="Google Shape;4360;p7"/>
            <p:cNvSpPr/>
            <p:nvPr/>
          </p:nvSpPr>
          <p:spPr>
            <a:xfrm>
              <a:off x="9191344" y="3198140"/>
              <a:ext cx="56202" cy="78656"/>
            </a:xfrm>
            <a:custGeom>
              <a:avLst/>
              <a:gdLst/>
              <a:ahLst/>
              <a:cxnLst/>
              <a:rect l="l" t="t" r="r" b="b"/>
              <a:pathLst>
                <a:path w="1722" h="2410" extrusionOk="0">
                  <a:moveTo>
                    <a:pt x="1525" y="0"/>
                  </a:moveTo>
                  <a:cubicBezTo>
                    <a:pt x="1525" y="0"/>
                    <a:pt x="1377" y="66"/>
                    <a:pt x="1361" y="148"/>
                  </a:cubicBezTo>
                  <a:cubicBezTo>
                    <a:pt x="1344" y="246"/>
                    <a:pt x="1230" y="328"/>
                    <a:pt x="1033" y="328"/>
                  </a:cubicBezTo>
                  <a:cubicBezTo>
                    <a:pt x="836" y="328"/>
                    <a:pt x="0" y="394"/>
                    <a:pt x="66" y="2410"/>
                  </a:cubicBezTo>
                  <a:cubicBezTo>
                    <a:pt x="66" y="2410"/>
                    <a:pt x="131" y="1672"/>
                    <a:pt x="771" y="1394"/>
                  </a:cubicBezTo>
                  <a:cubicBezTo>
                    <a:pt x="1394" y="1115"/>
                    <a:pt x="1721" y="853"/>
                    <a:pt x="1607" y="459"/>
                  </a:cubicBezTo>
                  <a:cubicBezTo>
                    <a:pt x="1492" y="82"/>
                    <a:pt x="1525" y="0"/>
                    <a:pt x="15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1" name="Google Shape;4361;p7"/>
            <p:cNvSpPr/>
            <p:nvPr/>
          </p:nvSpPr>
          <p:spPr>
            <a:xfrm>
              <a:off x="8893364" y="3291483"/>
              <a:ext cx="296414" cy="206171"/>
            </a:xfrm>
            <a:custGeom>
              <a:avLst/>
              <a:gdLst/>
              <a:ahLst/>
              <a:cxnLst/>
              <a:rect l="l" t="t" r="r" b="b"/>
              <a:pathLst>
                <a:path w="9082" h="6317" extrusionOk="0">
                  <a:moveTo>
                    <a:pt x="2001" y="0"/>
                  </a:moveTo>
                  <a:cubicBezTo>
                    <a:pt x="1084" y="0"/>
                    <a:pt x="66" y="652"/>
                    <a:pt x="33" y="1845"/>
                  </a:cubicBezTo>
                  <a:cubicBezTo>
                    <a:pt x="0" y="2713"/>
                    <a:pt x="459" y="3533"/>
                    <a:pt x="1230" y="3943"/>
                  </a:cubicBezTo>
                  <a:cubicBezTo>
                    <a:pt x="1723" y="4200"/>
                    <a:pt x="2282" y="4302"/>
                    <a:pt x="2852" y="4302"/>
                  </a:cubicBezTo>
                  <a:cubicBezTo>
                    <a:pt x="3190" y="4302"/>
                    <a:pt x="3533" y="4266"/>
                    <a:pt x="3869" y="4205"/>
                  </a:cubicBezTo>
                  <a:cubicBezTo>
                    <a:pt x="4754" y="3959"/>
                    <a:pt x="5573" y="3631"/>
                    <a:pt x="6377" y="3418"/>
                  </a:cubicBezTo>
                  <a:cubicBezTo>
                    <a:pt x="6578" y="3370"/>
                    <a:pt x="6783" y="3345"/>
                    <a:pt x="6984" y="3345"/>
                  </a:cubicBezTo>
                  <a:cubicBezTo>
                    <a:pt x="7599" y="3345"/>
                    <a:pt x="8178" y="3576"/>
                    <a:pt x="8524" y="4057"/>
                  </a:cubicBezTo>
                  <a:cubicBezTo>
                    <a:pt x="8966" y="4631"/>
                    <a:pt x="8999" y="5582"/>
                    <a:pt x="8458" y="5975"/>
                  </a:cubicBezTo>
                  <a:cubicBezTo>
                    <a:pt x="8244" y="6137"/>
                    <a:pt x="7987" y="6212"/>
                    <a:pt x="7738" y="6212"/>
                  </a:cubicBezTo>
                  <a:cubicBezTo>
                    <a:pt x="7357" y="6212"/>
                    <a:pt x="6994" y="6037"/>
                    <a:pt x="6835" y="5729"/>
                  </a:cubicBezTo>
                  <a:cubicBezTo>
                    <a:pt x="6524" y="5221"/>
                    <a:pt x="6770" y="4582"/>
                    <a:pt x="7229" y="4451"/>
                  </a:cubicBezTo>
                  <a:cubicBezTo>
                    <a:pt x="7325" y="4413"/>
                    <a:pt x="7424" y="4394"/>
                    <a:pt x="7523" y="4394"/>
                  </a:cubicBezTo>
                  <a:cubicBezTo>
                    <a:pt x="7761" y="4394"/>
                    <a:pt x="7991" y="4504"/>
                    <a:pt x="8130" y="4713"/>
                  </a:cubicBezTo>
                  <a:cubicBezTo>
                    <a:pt x="8229" y="4893"/>
                    <a:pt x="8245" y="5107"/>
                    <a:pt x="8180" y="5287"/>
                  </a:cubicBezTo>
                  <a:cubicBezTo>
                    <a:pt x="8166" y="5314"/>
                    <a:pt x="8108" y="5397"/>
                    <a:pt x="8051" y="5397"/>
                  </a:cubicBezTo>
                  <a:cubicBezTo>
                    <a:pt x="8039" y="5397"/>
                    <a:pt x="8027" y="5394"/>
                    <a:pt x="8016" y="5385"/>
                  </a:cubicBezTo>
                  <a:cubicBezTo>
                    <a:pt x="7966" y="5320"/>
                    <a:pt x="8016" y="4975"/>
                    <a:pt x="7655" y="4926"/>
                  </a:cubicBezTo>
                  <a:cubicBezTo>
                    <a:pt x="7640" y="4924"/>
                    <a:pt x="7625" y="4923"/>
                    <a:pt x="7611" y="4923"/>
                  </a:cubicBezTo>
                  <a:cubicBezTo>
                    <a:pt x="7268" y="4923"/>
                    <a:pt x="7161" y="5473"/>
                    <a:pt x="7508" y="5615"/>
                  </a:cubicBezTo>
                  <a:cubicBezTo>
                    <a:pt x="7583" y="5652"/>
                    <a:pt x="7661" y="5670"/>
                    <a:pt x="7736" y="5670"/>
                  </a:cubicBezTo>
                  <a:cubicBezTo>
                    <a:pt x="7955" y="5670"/>
                    <a:pt x="8156" y="5523"/>
                    <a:pt x="8229" y="5303"/>
                  </a:cubicBezTo>
                  <a:lnTo>
                    <a:pt x="8229" y="5270"/>
                  </a:lnTo>
                  <a:lnTo>
                    <a:pt x="8245" y="5238"/>
                  </a:lnTo>
                  <a:lnTo>
                    <a:pt x="8245" y="5221"/>
                  </a:lnTo>
                  <a:cubicBezTo>
                    <a:pt x="8262" y="5090"/>
                    <a:pt x="8262" y="4975"/>
                    <a:pt x="8229" y="4844"/>
                  </a:cubicBezTo>
                  <a:cubicBezTo>
                    <a:pt x="8105" y="4534"/>
                    <a:pt x="7812" y="4337"/>
                    <a:pt x="7500" y="4337"/>
                  </a:cubicBezTo>
                  <a:cubicBezTo>
                    <a:pt x="7399" y="4337"/>
                    <a:pt x="7296" y="4358"/>
                    <a:pt x="7196" y="4402"/>
                  </a:cubicBezTo>
                  <a:cubicBezTo>
                    <a:pt x="6704" y="4516"/>
                    <a:pt x="6409" y="5221"/>
                    <a:pt x="6754" y="5762"/>
                  </a:cubicBezTo>
                  <a:cubicBezTo>
                    <a:pt x="6927" y="6109"/>
                    <a:pt x="7342" y="6316"/>
                    <a:pt x="7769" y="6316"/>
                  </a:cubicBezTo>
                  <a:cubicBezTo>
                    <a:pt x="8028" y="6316"/>
                    <a:pt x="8291" y="6241"/>
                    <a:pt x="8507" y="6074"/>
                  </a:cubicBezTo>
                  <a:cubicBezTo>
                    <a:pt x="8966" y="5746"/>
                    <a:pt x="9081" y="5139"/>
                    <a:pt x="8934" y="4582"/>
                  </a:cubicBezTo>
                  <a:cubicBezTo>
                    <a:pt x="8835" y="4041"/>
                    <a:pt x="8475" y="3172"/>
                    <a:pt x="7212" y="2894"/>
                  </a:cubicBezTo>
                  <a:cubicBezTo>
                    <a:pt x="7067" y="2861"/>
                    <a:pt x="6919" y="2846"/>
                    <a:pt x="6768" y="2846"/>
                  </a:cubicBezTo>
                  <a:cubicBezTo>
                    <a:pt x="5438" y="2846"/>
                    <a:pt x="3897" y="3984"/>
                    <a:pt x="2312" y="3984"/>
                  </a:cubicBezTo>
                  <a:cubicBezTo>
                    <a:pt x="2088" y="3984"/>
                    <a:pt x="1864" y="3962"/>
                    <a:pt x="1639" y="3910"/>
                  </a:cubicBezTo>
                  <a:cubicBezTo>
                    <a:pt x="1557" y="3877"/>
                    <a:pt x="1476" y="3861"/>
                    <a:pt x="1377" y="3828"/>
                  </a:cubicBezTo>
                  <a:lnTo>
                    <a:pt x="1312" y="3795"/>
                  </a:lnTo>
                  <a:cubicBezTo>
                    <a:pt x="607" y="3418"/>
                    <a:pt x="164" y="2664"/>
                    <a:pt x="181" y="1861"/>
                  </a:cubicBezTo>
                  <a:cubicBezTo>
                    <a:pt x="203" y="743"/>
                    <a:pt x="1174" y="111"/>
                    <a:pt x="2045" y="111"/>
                  </a:cubicBezTo>
                  <a:cubicBezTo>
                    <a:pt x="2464" y="111"/>
                    <a:pt x="2859" y="257"/>
                    <a:pt x="3115" y="566"/>
                  </a:cubicBezTo>
                  <a:cubicBezTo>
                    <a:pt x="3574" y="1009"/>
                    <a:pt x="3524" y="1779"/>
                    <a:pt x="3016" y="2172"/>
                  </a:cubicBezTo>
                  <a:cubicBezTo>
                    <a:pt x="2951" y="2238"/>
                    <a:pt x="2852" y="2271"/>
                    <a:pt x="2770" y="2304"/>
                  </a:cubicBezTo>
                  <a:cubicBezTo>
                    <a:pt x="2709" y="2316"/>
                    <a:pt x="2646" y="2322"/>
                    <a:pt x="2584" y="2322"/>
                  </a:cubicBezTo>
                  <a:cubicBezTo>
                    <a:pt x="2398" y="2322"/>
                    <a:pt x="2213" y="2267"/>
                    <a:pt x="2066" y="2156"/>
                  </a:cubicBezTo>
                  <a:cubicBezTo>
                    <a:pt x="1951" y="2074"/>
                    <a:pt x="1885" y="1910"/>
                    <a:pt x="1934" y="1779"/>
                  </a:cubicBezTo>
                  <a:lnTo>
                    <a:pt x="1934" y="1779"/>
                  </a:lnTo>
                  <a:cubicBezTo>
                    <a:pt x="2010" y="1854"/>
                    <a:pt x="2106" y="1894"/>
                    <a:pt x="2206" y="1894"/>
                  </a:cubicBezTo>
                  <a:cubicBezTo>
                    <a:pt x="2257" y="1894"/>
                    <a:pt x="2310" y="1884"/>
                    <a:pt x="2361" y="1861"/>
                  </a:cubicBezTo>
                  <a:cubicBezTo>
                    <a:pt x="2607" y="1730"/>
                    <a:pt x="2541" y="1320"/>
                    <a:pt x="2213" y="1222"/>
                  </a:cubicBezTo>
                  <a:cubicBezTo>
                    <a:pt x="2185" y="1214"/>
                    <a:pt x="2157" y="1211"/>
                    <a:pt x="2129" y="1211"/>
                  </a:cubicBezTo>
                  <a:cubicBezTo>
                    <a:pt x="1787" y="1211"/>
                    <a:pt x="1507" y="1748"/>
                    <a:pt x="1902" y="2172"/>
                  </a:cubicBezTo>
                  <a:cubicBezTo>
                    <a:pt x="2059" y="2318"/>
                    <a:pt x="2262" y="2401"/>
                    <a:pt x="2476" y="2401"/>
                  </a:cubicBezTo>
                  <a:cubicBezTo>
                    <a:pt x="2551" y="2401"/>
                    <a:pt x="2628" y="2390"/>
                    <a:pt x="2705" y="2369"/>
                  </a:cubicBezTo>
                  <a:cubicBezTo>
                    <a:pt x="2738" y="2369"/>
                    <a:pt x="2754" y="2353"/>
                    <a:pt x="2787" y="2353"/>
                  </a:cubicBezTo>
                  <a:lnTo>
                    <a:pt x="2869" y="2320"/>
                  </a:lnTo>
                  <a:lnTo>
                    <a:pt x="2902" y="2320"/>
                  </a:lnTo>
                  <a:cubicBezTo>
                    <a:pt x="3049" y="2254"/>
                    <a:pt x="3180" y="2140"/>
                    <a:pt x="3262" y="2009"/>
                  </a:cubicBezTo>
                  <a:cubicBezTo>
                    <a:pt x="3590" y="1550"/>
                    <a:pt x="3557" y="910"/>
                    <a:pt x="3164" y="501"/>
                  </a:cubicBezTo>
                  <a:cubicBezTo>
                    <a:pt x="2891" y="162"/>
                    <a:pt x="2459" y="0"/>
                    <a:pt x="200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2" name="Google Shape;4362;p7"/>
            <p:cNvSpPr/>
            <p:nvPr/>
          </p:nvSpPr>
          <p:spPr>
            <a:xfrm>
              <a:off x="8943658" y="3408815"/>
              <a:ext cx="210806" cy="120498"/>
            </a:xfrm>
            <a:custGeom>
              <a:avLst/>
              <a:gdLst/>
              <a:ahLst/>
              <a:cxnLst/>
              <a:rect l="l" t="t" r="r" b="b"/>
              <a:pathLst>
                <a:path w="6459" h="3692" extrusionOk="0">
                  <a:moveTo>
                    <a:pt x="5518" y="1"/>
                  </a:moveTo>
                  <a:cubicBezTo>
                    <a:pt x="5267" y="1"/>
                    <a:pt x="4968" y="44"/>
                    <a:pt x="4622" y="167"/>
                  </a:cubicBezTo>
                  <a:cubicBezTo>
                    <a:pt x="3778" y="468"/>
                    <a:pt x="2590" y="1022"/>
                    <a:pt x="1422" y="1022"/>
                  </a:cubicBezTo>
                  <a:cubicBezTo>
                    <a:pt x="936" y="1022"/>
                    <a:pt x="453" y="926"/>
                    <a:pt x="0" y="676"/>
                  </a:cubicBezTo>
                  <a:lnTo>
                    <a:pt x="0" y="676"/>
                  </a:lnTo>
                  <a:cubicBezTo>
                    <a:pt x="0" y="676"/>
                    <a:pt x="582" y="1334"/>
                    <a:pt x="1360" y="1334"/>
                  </a:cubicBezTo>
                  <a:cubicBezTo>
                    <a:pt x="1387" y="1334"/>
                    <a:pt x="1415" y="1333"/>
                    <a:pt x="1443" y="1331"/>
                  </a:cubicBezTo>
                  <a:cubicBezTo>
                    <a:pt x="1955" y="1295"/>
                    <a:pt x="2186" y="1158"/>
                    <a:pt x="2324" y="1158"/>
                  </a:cubicBezTo>
                  <a:cubicBezTo>
                    <a:pt x="2372" y="1158"/>
                    <a:pt x="2409" y="1174"/>
                    <a:pt x="2442" y="1216"/>
                  </a:cubicBezTo>
                  <a:cubicBezTo>
                    <a:pt x="2506" y="1305"/>
                    <a:pt x="2403" y="1364"/>
                    <a:pt x="2255" y="1364"/>
                  </a:cubicBezTo>
                  <a:cubicBezTo>
                    <a:pt x="2211" y="1364"/>
                    <a:pt x="2163" y="1359"/>
                    <a:pt x="2115" y="1348"/>
                  </a:cubicBezTo>
                  <a:cubicBezTo>
                    <a:pt x="2062" y="1330"/>
                    <a:pt x="2007" y="1321"/>
                    <a:pt x="1952" y="1321"/>
                  </a:cubicBezTo>
                  <a:cubicBezTo>
                    <a:pt x="1856" y="1321"/>
                    <a:pt x="1762" y="1350"/>
                    <a:pt x="1688" y="1413"/>
                  </a:cubicBezTo>
                  <a:cubicBezTo>
                    <a:pt x="1513" y="1572"/>
                    <a:pt x="1709" y="2087"/>
                    <a:pt x="1376" y="2087"/>
                  </a:cubicBezTo>
                  <a:cubicBezTo>
                    <a:pt x="1366" y="2087"/>
                    <a:pt x="1355" y="2086"/>
                    <a:pt x="1344" y="2085"/>
                  </a:cubicBezTo>
                  <a:lnTo>
                    <a:pt x="1344" y="2085"/>
                  </a:lnTo>
                  <a:cubicBezTo>
                    <a:pt x="1344" y="2085"/>
                    <a:pt x="1628" y="2452"/>
                    <a:pt x="2052" y="2452"/>
                  </a:cubicBezTo>
                  <a:cubicBezTo>
                    <a:pt x="2196" y="2452"/>
                    <a:pt x="2355" y="2410"/>
                    <a:pt x="2524" y="2298"/>
                  </a:cubicBezTo>
                  <a:cubicBezTo>
                    <a:pt x="3196" y="1872"/>
                    <a:pt x="2819" y="1364"/>
                    <a:pt x="3082" y="1233"/>
                  </a:cubicBezTo>
                  <a:cubicBezTo>
                    <a:pt x="3123" y="1211"/>
                    <a:pt x="3164" y="1201"/>
                    <a:pt x="3202" y="1201"/>
                  </a:cubicBezTo>
                  <a:cubicBezTo>
                    <a:pt x="3387" y="1201"/>
                    <a:pt x="3502" y="1441"/>
                    <a:pt x="3311" y="1659"/>
                  </a:cubicBezTo>
                  <a:cubicBezTo>
                    <a:pt x="3082" y="1938"/>
                    <a:pt x="2229" y="2888"/>
                    <a:pt x="3573" y="3692"/>
                  </a:cubicBezTo>
                  <a:cubicBezTo>
                    <a:pt x="3573" y="3692"/>
                    <a:pt x="3377" y="3233"/>
                    <a:pt x="3737" y="3085"/>
                  </a:cubicBezTo>
                  <a:cubicBezTo>
                    <a:pt x="4098" y="2921"/>
                    <a:pt x="4819" y="2708"/>
                    <a:pt x="4721" y="2200"/>
                  </a:cubicBezTo>
                  <a:cubicBezTo>
                    <a:pt x="4622" y="1708"/>
                    <a:pt x="4245" y="954"/>
                    <a:pt x="4852" y="512"/>
                  </a:cubicBezTo>
                  <a:cubicBezTo>
                    <a:pt x="5199" y="242"/>
                    <a:pt x="5500" y="142"/>
                    <a:pt x="5803" y="142"/>
                  </a:cubicBezTo>
                  <a:cubicBezTo>
                    <a:pt x="6015" y="142"/>
                    <a:pt x="6228" y="191"/>
                    <a:pt x="6458" y="266"/>
                  </a:cubicBezTo>
                  <a:cubicBezTo>
                    <a:pt x="6458" y="266"/>
                    <a:pt x="6135" y="1"/>
                    <a:pt x="551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3" name="Google Shape;4363;p7"/>
            <p:cNvSpPr/>
            <p:nvPr/>
          </p:nvSpPr>
          <p:spPr>
            <a:xfrm>
              <a:off x="8982693" y="3288611"/>
              <a:ext cx="117723" cy="82344"/>
            </a:xfrm>
            <a:custGeom>
              <a:avLst/>
              <a:gdLst/>
              <a:ahLst/>
              <a:cxnLst/>
              <a:rect l="l" t="t" r="r" b="b"/>
              <a:pathLst>
                <a:path w="3607" h="2523" extrusionOk="0">
                  <a:moveTo>
                    <a:pt x="1101" y="1"/>
                  </a:moveTo>
                  <a:cubicBezTo>
                    <a:pt x="505" y="1"/>
                    <a:pt x="1" y="130"/>
                    <a:pt x="1" y="130"/>
                  </a:cubicBezTo>
                  <a:cubicBezTo>
                    <a:pt x="1" y="130"/>
                    <a:pt x="951" y="195"/>
                    <a:pt x="1197" y="556"/>
                  </a:cubicBezTo>
                  <a:cubicBezTo>
                    <a:pt x="1361" y="736"/>
                    <a:pt x="1427" y="1015"/>
                    <a:pt x="1345" y="1261"/>
                  </a:cubicBezTo>
                  <a:cubicBezTo>
                    <a:pt x="1296" y="1490"/>
                    <a:pt x="1181" y="2146"/>
                    <a:pt x="2213" y="2162"/>
                  </a:cubicBezTo>
                  <a:cubicBezTo>
                    <a:pt x="3246" y="2162"/>
                    <a:pt x="3082" y="2523"/>
                    <a:pt x="3082" y="2523"/>
                  </a:cubicBezTo>
                  <a:cubicBezTo>
                    <a:pt x="3082" y="2523"/>
                    <a:pt x="3607" y="1769"/>
                    <a:pt x="2738" y="621"/>
                  </a:cubicBezTo>
                  <a:cubicBezTo>
                    <a:pt x="2364" y="125"/>
                    <a:pt x="1688" y="1"/>
                    <a:pt x="110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4" name="Google Shape;4364;p7"/>
            <p:cNvSpPr/>
            <p:nvPr/>
          </p:nvSpPr>
          <p:spPr>
            <a:xfrm>
              <a:off x="8936707" y="3201893"/>
              <a:ext cx="73826" cy="87207"/>
            </a:xfrm>
            <a:custGeom>
              <a:avLst/>
              <a:gdLst/>
              <a:ahLst/>
              <a:cxnLst/>
              <a:rect l="l" t="t" r="r" b="b"/>
              <a:pathLst>
                <a:path w="2262" h="2672" extrusionOk="0">
                  <a:moveTo>
                    <a:pt x="1115" y="0"/>
                  </a:moveTo>
                  <a:cubicBezTo>
                    <a:pt x="820" y="164"/>
                    <a:pt x="738" y="689"/>
                    <a:pt x="803" y="1410"/>
                  </a:cubicBezTo>
                  <a:cubicBezTo>
                    <a:pt x="869" y="2147"/>
                    <a:pt x="0" y="2606"/>
                    <a:pt x="0" y="2606"/>
                  </a:cubicBezTo>
                  <a:cubicBezTo>
                    <a:pt x="574" y="2410"/>
                    <a:pt x="1754" y="2672"/>
                    <a:pt x="2000" y="2000"/>
                  </a:cubicBezTo>
                  <a:cubicBezTo>
                    <a:pt x="2262" y="1344"/>
                    <a:pt x="1623" y="918"/>
                    <a:pt x="1262" y="721"/>
                  </a:cubicBezTo>
                  <a:cubicBezTo>
                    <a:pt x="902" y="525"/>
                    <a:pt x="1115" y="0"/>
                    <a:pt x="11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5" name="Google Shape;4365;p7"/>
            <p:cNvSpPr/>
            <p:nvPr/>
          </p:nvSpPr>
          <p:spPr>
            <a:xfrm>
              <a:off x="8825968" y="3239328"/>
              <a:ext cx="104342" cy="140733"/>
            </a:xfrm>
            <a:custGeom>
              <a:avLst/>
              <a:gdLst/>
              <a:ahLst/>
              <a:cxnLst/>
              <a:rect l="l" t="t" r="r" b="b"/>
              <a:pathLst>
                <a:path w="3197" h="4312" extrusionOk="0">
                  <a:moveTo>
                    <a:pt x="2803" y="0"/>
                  </a:moveTo>
                  <a:lnTo>
                    <a:pt x="2803" y="0"/>
                  </a:lnTo>
                  <a:cubicBezTo>
                    <a:pt x="2725" y="92"/>
                    <a:pt x="2605" y="142"/>
                    <a:pt x="2485" y="142"/>
                  </a:cubicBezTo>
                  <a:cubicBezTo>
                    <a:pt x="2454" y="142"/>
                    <a:pt x="2423" y="138"/>
                    <a:pt x="2393" y="132"/>
                  </a:cubicBezTo>
                  <a:cubicBezTo>
                    <a:pt x="2339" y="121"/>
                    <a:pt x="2261" y="112"/>
                    <a:pt x="2170" y="112"/>
                  </a:cubicBezTo>
                  <a:cubicBezTo>
                    <a:pt x="1853" y="112"/>
                    <a:pt x="1382" y="217"/>
                    <a:pt x="1229" y="689"/>
                  </a:cubicBezTo>
                  <a:cubicBezTo>
                    <a:pt x="1049" y="1312"/>
                    <a:pt x="1197" y="1705"/>
                    <a:pt x="1410" y="1885"/>
                  </a:cubicBezTo>
                  <a:cubicBezTo>
                    <a:pt x="1623" y="2082"/>
                    <a:pt x="1623" y="2443"/>
                    <a:pt x="1475" y="2508"/>
                  </a:cubicBezTo>
                  <a:cubicBezTo>
                    <a:pt x="1441" y="2525"/>
                    <a:pt x="1406" y="2533"/>
                    <a:pt x="1372" y="2533"/>
                  </a:cubicBezTo>
                  <a:cubicBezTo>
                    <a:pt x="1209" y="2533"/>
                    <a:pt x="1066" y="2359"/>
                    <a:pt x="1147" y="2197"/>
                  </a:cubicBezTo>
                  <a:cubicBezTo>
                    <a:pt x="1235" y="1962"/>
                    <a:pt x="1048" y="1728"/>
                    <a:pt x="820" y="1728"/>
                  </a:cubicBezTo>
                  <a:cubicBezTo>
                    <a:pt x="793" y="1728"/>
                    <a:pt x="765" y="1731"/>
                    <a:pt x="738" y="1738"/>
                  </a:cubicBezTo>
                  <a:cubicBezTo>
                    <a:pt x="677" y="1745"/>
                    <a:pt x="623" y="1750"/>
                    <a:pt x="575" y="1750"/>
                  </a:cubicBezTo>
                  <a:cubicBezTo>
                    <a:pt x="413" y="1750"/>
                    <a:pt x="317" y="1704"/>
                    <a:pt x="279" y="1590"/>
                  </a:cubicBezTo>
                  <a:lnTo>
                    <a:pt x="279" y="1590"/>
                  </a:lnTo>
                  <a:cubicBezTo>
                    <a:pt x="279" y="1591"/>
                    <a:pt x="0" y="2492"/>
                    <a:pt x="688" y="2935"/>
                  </a:cubicBezTo>
                  <a:cubicBezTo>
                    <a:pt x="1377" y="3361"/>
                    <a:pt x="1737" y="4049"/>
                    <a:pt x="2131" y="4311"/>
                  </a:cubicBezTo>
                  <a:cubicBezTo>
                    <a:pt x="2131" y="4311"/>
                    <a:pt x="1524" y="3361"/>
                    <a:pt x="2082" y="2492"/>
                  </a:cubicBezTo>
                  <a:cubicBezTo>
                    <a:pt x="2639" y="1623"/>
                    <a:pt x="3196" y="1345"/>
                    <a:pt x="280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6" name="Google Shape;4366;p7"/>
            <p:cNvSpPr/>
            <p:nvPr/>
          </p:nvSpPr>
          <p:spPr>
            <a:xfrm>
              <a:off x="8688988" y="3032211"/>
              <a:ext cx="264853" cy="264396"/>
            </a:xfrm>
            <a:custGeom>
              <a:avLst/>
              <a:gdLst/>
              <a:ahLst/>
              <a:cxnLst/>
              <a:rect l="l" t="t" r="r" b="b"/>
              <a:pathLst>
                <a:path w="8115" h="8101" extrusionOk="0">
                  <a:moveTo>
                    <a:pt x="2373" y="0"/>
                  </a:moveTo>
                  <a:cubicBezTo>
                    <a:pt x="2277" y="0"/>
                    <a:pt x="2179" y="7"/>
                    <a:pt x="2083" y="19"/>
                  </a:cubicBezTo>
                  <a:cubicBezTo>
                    <a:pt x="755" y="167"/>
                    <a:pt x="1" y="1986"/>
                    <a:pt x="788" y="3249"/>
                  </a:cubicBezTo>
                  <a:cubicBezTo>
                    <a:pt x="1391" y="4206"/>
                    <a:pt x="2458" y="4488"/>
                    <a:pt x="3429" y="4488"/>
                  </a:cubicBezTo>
                  <a:cubicBezTo>
                    <a:pt x="3539" y="4488"/>
                    <a:pt x="3648" y="4485"/>
                    <a:pt x="3754" y="4478"/>
                  </a:cubicBezTo>
                  <a:cubicBezTo>
                    <a:pt x="3951" y="4478"/>
                    <a:pt x="4197" y="4445"/>
                    <a:pt x="4443" y="4412"/>
                  </a:cubicBezTo>
                  <a:cubicBezTo>
                    <a:pt x="4443" y="4412"/>
                    <a:pt x="4651" y="4378"/>
                    <a:pt x="4962" y="4378"/>
                  </a:cubicBezTo>
                  <a:cubicBezTo>
                    <a:pt x="5449" y="4378"/>
                    <a:pt x="6189" y="4463"/>
                    <a:pt x="6770" y="4904"/>
                  </a:cubicBezTo>
                  <a:cubicBezTo>
                    <a:pt x="7164" y="5248"/>
                    <a:pt x="7426" y="5707"/>
                    <a:pt x="7508" y="6232"/>
                  </a:cubicBezTo>
                  <a:cubicBezTo>
                    <a:pt x="7508" y="6232"/>
                    <a:pt x="7672" y="7428"/>
                    <a:pt x="7098" y="8068"/>
                  </a:cubicBezTo>
                  <a:cubicBezTo>
                    <a:pt x="7098" y="8084"/>
                    <a:pt x="7082" y="8100"/>
                    <a:pt x="7082" y="8100"/>
                  </a:cubicBezTo>
                  <a:cubicBezTo>
                    <a:pt x="7082" y="8100"/>
                    <a:pt x="8115" y="7576"/>
                    <a:pt x="7983" y="5986"/>
                  </a:cubicBezTo>
                  <a:cubicBezTo>
                    <a:pt x="7875" y="4670"/>
                    <a:pt x="6811" y="4016"/>
                    <a:pt x="5481" y="4016"/>
                  </a:cubicBezTo>
                  <a:cubicBezTo>
                    <a:pt x="5205" y="4016"/>
                    <a:pt x="4917" y="4044"/>
                    <a:pt x="4623" y="4101"/>
                  </a:cubicBezTo>
                  <a:cubicBezTo>
                    <a:pt x="4114" y="4201"/>
                    <a:pt x="3658" y="4251"/>
                    <a:pt x="3249" y="4251"/>
                  </a:cubicBezTo>
                  <a:cubicBezTo>
                    <a:pt x="2723" y="4251"/>
                    <a:pt x="2273" y="4168"/>
                    <a:pt x="1886" y="4003"/>
                  </a:cubicBezTo>
                  <a:cubicBezTo>
                    <a:pt x="1492" y="3822"/>
                    <a:pt x="1165" y="3527"/>
                    <a:pt x="919" y="3150"/>
                  </a:cubicBezTo>
                  <a:cubicBezTo>
                    <a:pt x="198" y="2003"/>
                    <a:pt x="902" y="315"/>
                    <a:pt x="2099" y="167"/>
                  </a:cubicBezTo>
                  <a:cubicBezTo>
                    <a:pt x="2200" y="153"/>
                    <a:pt x="2302" y="145"/>
                    <a:pt x="2404" y="145"/>
                  </a:cubicBezTo>
                  <a:cubicBezTo>
                    <a:pt x="2877" y="145"/>
                    <a:pt x="3334" y="305"/>
                    <a:pt x="3591" y="642"/>
                  </a:cubicBezTo>
                  <a:cubicBezTo>
                    <a:pt x="3886" y="1036"/>
                    <a:pt x="3935" y="1560"/>
                    <a:pt x="3738" y="2003"/>
                  </a:cubicBezTo>
                  <a:cubicBezTo>
                    <a:pt x="3580" y="2345"/>
                    <a:pt x="3254" y="2549"/>
                    <a:pt x="2902" y="2549"/>
                  </a:cubicBezTo>
                  <a:cubicBezTo>
                    <a:pt x="2816" y="2549"/>
                    <a:pt x="2727" y="2537"/>
                    <a:pt x="2640" y="2511"/>
                  </a:cubicBezTo>
                  <a:cubicBezTo>
                    <a:pt x="2214" y="2413"/>
                    <a:pt x="2033" y="1970"/>
                    <a:pt x="2361" y="1921"/>
                  </a:cubicBezTo>
                  <a:cubicBezTo>
                    <a:pt x="2771" y="1855"/>
                    <a:pt x="2853" y="1511"/>
                    <a:pt x="2705" y="1216"/>
                  </a:cubicBezTo>
                  <a:cubicBezTo>
                    <a:pt x="2652" y="1097"/>
                    <a:pt x="2521" y="1031"/>
                    <a:pt x="2378" y="1031"/>
                  </a:cubicBezTo>
                  <a:cubicBezTo>
                    <a:pt x="2166" y="1031"/>
                    <a:pt x="1928" y="1173"/>
                    <a:pt x="1869" y="1495"/>
                  </a:cubicBezTo>
                  <a:cubicBezTo>
                    <a:pt x="1820" y="1773"/>
                    <a:pt x="1902" y="2052"/>
                    <a:pt x="2083" y="2249"/>
                  </a:cubicBezTo>
                  <a:cubicBezTo>
                    <a:pt x="2250" y="2441"/>
                    <a:pt x="2583" y="2603"/>
                    <a:pt x="2928" y="2603"/>
                  </a:cubicBezTo>
                  <a:cubicBezTo>
                    <a:pt x="3260" y="2603"/>
                    <a:pt x="3603" y="2453"/>
                    <a:pt x="3820" y="2036"/>
                  </a:cubicBezTo>
                  <a:cubicBezTo>
                    <a:pt x="4049" y="1577"/>
                    <a:pt x="4000" y="1003"/>
                    <a:pt x="3689" y="577"/>
                  </a:cubicBezTo>
                  <a:cubicBezTo>
                    <a:pt x="3398" y="189"/>
                    <a:pt x="2897" y="0"/>
                    <a:pt x="23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7" name="Google Shape;4367;p7"/>
            <p:cNvSpPr/>
            <p:nvPr/>
          </p:nvSpPr>
          <p:spPr>
            <a:xfrm>
              <a:off x="8731254" y="3184367"/>
              <a:ext cx="152515" cy="77449"/>
            </a:xfrm>
            <a:custGeom>
              <a:avLst/>
              <a:gdLst/>
              <a:ahLst/>
              <a:cxnLst/>
              <a:rect l="l" t="t" r="r" b="b"/>
              <a:pathLst>
                <a:path w="4673" h="2373" extrusionOk="0">
                  <a:moveTo>
                    <a:pt x="3580" y="1"/>
                  </a:moveTo>
                  <a:cubicBezTo>
                    <a:pt x="3284" y="1"/>
                    <a:pt x="2935" y="42"/>
                    <a:pt x="2541" y="160"/>
                  </a:cubicBezTo>
                  <a:cubicBezTo>
                    <a:pt x="1976" y="328"/>
                    <a:pt x="1497" y="391"/>
                    <a:pt x="1105" y="391"/>
                  </a:cubicBezTo>
                  <a:cubicBezTo>
                    <a:pt x="577" y="391"/>
                    <a:pt x="208" y="275"/>
                    <a:pt x="1" y="144"/>
                  </a:cubicBezTo>
                  <a:lnTo>
                    <a:pt x="1" y="144"/>
                  </a:lnTo>
                  <a:cubicBezTo>
                    <a:pt x="132" y="258"/>
                    <a:pt x="263" y="390"/>
                    <a:pt x="378" y="537"/>
                  </a:cubicBezTo>
                  <a:cubicBezTo>
                    <a:pt x="453" y="642"/>
                    <a:pt x="597" y="1393"/>
                    <a:pt x="1187" y="1393"/>
                  </a:cubicBezTo>
                  <a:cubicBezTo>
                    <a:pt x="1241" y="1393"/>
                    <a:pt x="1299" y="1387"/>
                    <a:pt x="1361" y="1373"/>
                  </a:cubicBezTo>
                  <a:cubicBezTo>
                    <a:pt x="2082" y="1226"/>
                    <a:pt x="1951" y="767"/>
                    <a:pt x="2427" y="619"/>
                  </a:cubicBezTo>
                  <a:cubicBezTo>
                    <a:pt x="2519" y="590"/>
                    <a:pt x="2598" y="578"/>
                    <a:pt x="2663" y="578"/>
                  </a:cubicBezTo>
                  <a:cubicBezTo>
                    <a:pt x="2932" y="578"/>
                    <a:pt x="2975" y="783"/>
                    <a:pt x="2869" y="849"/>
                  </a:cubicBezTo>
                  <a:cubicBezTo>
                    <a:pt x="2808" y="894"/>
                    <a:pt x="2754" y="908"/>
                    <a:pt x="2696" y="908"/>
                  </a:cubicBezTo>
                  <a:cubicBezTo>
                    <a:pt x="2629" y="908"/>
                    <a:pt x="2556" y="890"/>
                    <a:pt x="2459" y="881"/>
                  </a:cubicBezTo>
                  <a:cubicBezTo>
                    <a:pt x="2446" y="879"/>
                    <a:pt x="2430" y="877"/>
                    <a:pt x="2413" y="877"/>
                  </a:cubicBezTo>
                  <a:cubicBezTo>
                    <a:pt x="2219" y="877"/>
                    <a:pt x="1817" y="1047"/>
                    <a:pt x="1968" y="1439"/>
                  </a:cubicBezTo>
                  <a:cubicBezTo>
                    <a:pt x="2132" y="1881"/>
                    <a:pt x="2377" y="2242"/>
                    <a:pt x="2115" y="2373"/>
                  </a:cubicBezTo>
                  <a:cubicBezTo>
                    <a:pt x="2115" y="2373"/>
                    <a:pt x="3033" y="2373"/>
                    <a:pt x="3345" y="2111"/>
                  </a:cubicBezTo>
                  <a:cubicBezTo>
                    <a:pt x="3689" y="1865"/>
                    <a:pt x="3853" y="1406"/>
                    <a:pt x="3722" y="980"/>
                  </a:cubicBezTo>
                  <a:cubicBezTo>
                    <a:pt x="3623" y="500"/>
                    <a:pt x="3950" y="202"/>
                    <a:pt x="4430" y="202"/>
                  </a:cubicBezTo>
                  <a:cubicBezTo>
                    <a:pt x="4507" y="202"/>
                    <a:pt x="4588" y="210"/>
                    <a:pt x="4672" y="226"/>
                  </a:cubicBezTo>
                  <a:cubicBezTo>
                    <a:pt x="4672" y="226"/>
                    <a:pt x="4271" y="1"/>
                    <a:pt x="35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8" name="Google Shape;4368;p7"/>
            <p:cNvSpPr/>
            <p:nvPr/>
          </p:nvSpPr>
          <p:spPr>
            <a:xfrm>
              <a:off x="8770321" y="3041937"/>
              <a:ext cx="105419" cy="109270"/>
            </a:xfrm>
            <a:custGeom>
              <a:avLst/>
              <a:gdLst/>
              <a:ahLst/>
              <a:cxnLst/>
              <a:rect l="l" t="t" r="r" b="b"/>
              <a:pathLst>
                <a:path w="3230" h="3348" extrusionOk="0">
                  <a:moveTo>
                    <a:pt x="1246" y="0"/>
                  </a:moveTo>
                  <a:lnTo>
                    <a:pt x="1246" y="0"/>
                  </a:lnTo>
                  <a:cubicBezTo>
                    <a:pt x="1672" y="426"/>
                    <a:pt x="1820" y="1066"/>
                    <a:pt x="1639" y="1639"/>
                  </a:cubicBezTo>
                  <a:cubicBezTo>
                    <a:pt x="1398" y="2401"/>
                    <a:pt x="880" y="2601"/>
                    <a:pt x="434" y="2601"/>
                  </a:cubicBezTo>
                  <a:cubicBezTo>
                    <a:pt x="275" y="2601"/>
                    <a:pt x="125" y="2575"/>
                    <a:pt x="0" y="2541"/>
                  </a:cubicBezTo>
                  <a:lnTo>
                    <a:pt x="0" y="2541"/>
                  </a:lnTo>
                  <a:cubicBezTo>
                    <a:pt x="0" y="2541"/>
                    <a:pt x="229" y="3347"/>
                    <a:pt x="1008" y="3347"/>
                  </a:cubicBezTo>
                  <a:cubicBezTo>
                    <a:pt x="1037" y="3347"/>
                    <a:pt x="1068" y="3346"/>
                    <a:pt x="1099" y="3344"/>
                  </a:cubicBezTo>
                  <a:cubicBezTo>
                    <a:pt x="1934" y="3278"/>
                    <a:pt x="1885" y="2623"/>
                    <a:pt x="1869" y="2344"/>
                  </a:cubicBezTo>
                  <a:cubicBezTo>
                    <a:pt x="1869" y="2065"/>
                    <a:pt x="1853" y="1836"/>
                    <a:pt x="1967" y="1836"/>
                  </a:cubicBezTo>
                  <a:cubicBezTo>
                    <a:pt x="2066" y="1836"/>
                    <a:pt x="2098" y="1934"/>
                    <a:pt x="2033" y="2131"/>
                  </a:cubicBezTo>
                  <a:cubicBezTo>
                    <a:pt x="1967" y="2328"/>
                    <a:pt x="1820" y="2967"/>
                    <a:pt x="2918" y="3082"/>
                  </a:cubicBezTo>
                  <a:cubicBezTo>
                    <a:pt x="2787" y="2983"/>
                    <a:pt x="2754" y="2803"/>
                    <a:pt x="2852" y="2672"/>
                  </a:cubicBezTo>
                  <a:cubicBezTo>
                    <a:pt x="3000" y="2410"/>
                    <a:pt x="3229" y="1951"/>
                    <a:pt x="2492" y="1328"/>
                  </a:cubicBezTo>
                  <a:cubicBezTo>
                    <a:pt x="1771" y="705"/>
                    <a:pt x="1705" y="279"/>
                    <a:pt x="124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9" name="Google Shape;4369;p7"/>
            <p:cNvSpPr/>
            <p:nvPr/>
          </p:nvSpPr>
          <p:spPr>
            <a:xfrm>
              <a:off x="8661181" y="2885505"/>
              <a:ext cx="49772" cy="250591"/>
            </a:xfrm>
            <a:custGeom>
              <a:avLst/>
              <a:gdLst/>
              <a:ahLst/>
              <a:cxnLst/>
              <a:rect l="l" t="t" r="r" b="b"/>
              <a:pathLst>
                <a:path w="1525" h="7678" extrusionOk="0">
                  <a:moveTo>
                    <a:pt x="631" y="1"/>
                  </a:moveTo>
                  <a:cubicBezTo>
                    <a:pt x="565" y="1"/>
                    <a:pt x="497" y="17"/>
                    <a:pt x="427" y="56"/>
                  </a:cubicBezTo>
                  <a:cubicBezTo>
                    <a:pt x="0" y="302"/>
                    <a:pt x="345" y="843"/>
                    <a:pt x="591" y="1105"/>
                  </a:cubicBezTo>
                  <a:cubicBezTo>
                    <a:pt x="705" y="1203"/>
                    <a:pt x="771" y="1482"/>
                    <a:pt x="804" y="1859"/>
                  </a:cubicBezTo>
                  <a:cubicBezTo>
                    <a:pt x="836" y="2580"/>
                    <a:pt x="820" y="3302"/>
                    <a:pt x="738" y="4006"/>
                  </a:cubicBezTo>
                  <a:cubicBezTo>
                    <a:pt x="607" y="5367"/>
                    <a:pt x="771" y="7137"/>
                    <a:pt x="1476" y="7678"/>
                  </a:cubicBezTo>
                  <a:cubicBezTo>
                    <a:pt x="1476" y="7678"/>
                    <a:pt x="820" y="7055"/>
                    <a:pt x="968" y="5170"/>
                  </a:cubicBezTo>
                  <a:cubicBezTo>
                    <a:pt x="1066" y="3990"/>
                    <a:pt x="1427" y="2843"/>
                    <a:pt x="1492" y="1859"/>
                  </a:cubicBezTo>
                  <a:cubicBezTo>
                    <a:pt x="1525" y="1302"/>
                    <a:pt x="1459" y="794"/>
                    <a:pt x="1197" y="384"/>
                  </a:cubicBezTo>
                  <a:cubicBezTo>
                    <a:pt x="1197" y="384"/>
                    <a:pt x="949" y="1"/>
                    <a:pt x="63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0" name="Google Shape;4370;p7"/>
            <p:cNvSpPr/>
            <p:nvPr/>
          </p:nvSpPr>
          <p:spPr>
            <a:xfrm>
              <a:off x="8507654" y="2852933"/>
              <a:ext cx="276603" cy="332380"/>
            </a:xfrm>
            <a:custGeom>
              <a:avLst/>
              <a:gdLst/>
              <a:ahLst/>
              <a:cxnLst/>
              <a:rect l="l" t="t" r="r" b="b"/>
              <a:pathLst>
                <a:path w="8475" h="10184" extrusionOk="0">
                  <a:moveTo>
                    <a:pt x="2199" y="0"/>
                  </a:moveTo>
                  <a:cubicBezTo>
                    <a:pt x="1300" y="0"/>
                    <a:pt x="461" y="458"/>
                    <a:pt x="246" y="1169"/>
                  </a:cubicBezTo>
                  <a:cubicBezTo>
                    <a:pt x="0" y="1775"/>
                    <a:pt x="197" y="2464"/>
                    <a:pt x="721" y="2857"/>
                  </a:cubicBezTo>
                  <a:cubicBezTo>
                    <a:pt x="738" y="2873"/>
                    <a:pt x="754" y="2890"/>
                    <a:pt x="771" y="2890"/>
                  </a:cubicBezTo>
                  <a:cubicBezTo>
                    <a:pt x="999" y="3031"/>
                    <a:pt x="1257" y="3101"/>
                    <a:pt x="1516" y="3101"/>
                  </a:cubicBezTo>
                  <a:cubicBezTo>
                    <a:pt x="1798" y="3101"/>
                    <a:pt x="2080" y="3019"/>
                    <a:pt x="2328" y="2857"/>
                  </a:cubicBezTo>
                  <a:cubicBezTo>
                    <a:pt x="2492" y="2759"/>
                    <a:pt x="2606" y="2611"/>
                    <a:pt x="2656" y="2431"/>
                  </a:cubicBezTo>
                  <a:cubicBezTo>
                    <a:pt x="2800" y="2041"/>
                    <a:pt x="2499" y="1638"/>
                    <a:pt x="2111" y="1638"/>
                  </a:cubicBezTo>
                  <a:cubicBezTo>
                    <a:pt x="2059" y="1638"/>
                    <a:pt x="2005" y="1645"/>
                    <a:pt x="1951" y="1661"/>
                  </a:cubicBezTo>
                  <a:cubicBezTo>
                    <a:pt x="1623" y="1726"/>
                    <a:pt x="1426" y="2070"/>
                    <a:pt x="1557" y="2382"/>
                  </a:cubicBezTo>
                  <a:cubicBezTo>
                    <a:pt x="1629" y="2631"/>
                    <a:pt x="1889" y="2665"/>
                    <a:pt x="2027" y="2665"/>
                  </a:cubicBezTo>
                  <a:cubicBezTo>
                    <a:pt x="2080" y="2665"/>
                    <a:pt x="2115" y="2660"/>
                    <a:pt x="2115" y="2660"/>
                  </a:cubicBezTo>
                  <a:lnTo>
                    <a:pt x="2115" y="2660"/>
                  </a:lnTo>
                  <a:cubicBezTo>
                    <a:pt x="2082" y="2742"/>
                    <a:pt x="2016" y="2824"/>
                    <a:pt x="1934" y="2873"/>
                  </a:cubicBezTo>
                  <a:cubicBezTo>
                    <a:pt x="1820" y="2939"/>
                    <a:pt x="1688" y="2972"/>
                    <a:pt x="1557" y="2972"/>
                  </a:cubicBezTo>
                  <a:cubicBezTo>
                    <a:pt x="1426" y="2972"/>
                    <a:pt x="1295" y="2939"/>
                    <a:pt x="1180" y="2873"/>
                  </a:cubicBezTo>
                  <a:cubicBezTo>
                    <a:pt x="1098" y="2824"/>
                    <a:pt x="1016" y="2775"/>
                    <a:pt x="951" y="2710"/>
                  </a:cubicBezTo>
                  <a:cubicBezTo>
                    <a:pt x="508" y="2333"/>
                    <a:pt x="426" y="1087"/>
                    <a:pt x="1131" y="513"/>
                  </a:cubicBezTo>
                  <a:cubicBezTo>
                    <a:pt x="1455" y="277"/>
                    <a:pt x="1846" y="148"/>
                    <a:pt x="2243" y="148"/>
                  </a:cubicBezTo>
                  <a:cubicBezTo>
                    <a:pt x="2287" y="148"/>
                    <a:pt x="2332" y="149"/>
                    <a:pt x="2377" y="153"/>
                  </a:cubicBezTo>
                  <a:cubicBezTo>
                    <a:pt x="2524" y="169"/>
                    <a:pt x="2656" y="185"/>
                    <a:pt x="2770" y="218"/>
                  </a:cubicBezTo>
                  <a:cubicBezTo>
                    <a:pt x="3869" y="464"/>
                    <a:pt x="4590" y="1644"/>
                    <a:pt x="4819" y="2873"/>
                  </a:cubicBezTo>
                  <a:cubicBezTo>
                    <a:pt x="5065" y="4136"/>
                    <a:pt x="4819" y="5365"/>
                    <a:pt x="4885" y="6496"/>
                  </a:cubicBezTo>
                  <a:cubicBezTo>
                    <a:pt x="4836" y="7512"/>
                    <a:pt x="5229" y="8496"/>
                    <a:pt x="5967" y="9200"/>
                  </a:cubicBezTo>
                  <a:cubicBezTo>
                    <a:pt x="6671" y="9807"/>
                    <a:pt x="7557" y="10151"/>
                    <a:pt x="8474" y="10184"/>
                  </a:cubicBezTo>
                  <a:cubicBezTo>
                    <a:pt x="7573" y="10118"/>
                    <a:pt x="6704" y="9758"/>
                    <a:pt x="6032" y="9135"/>
                  </a:cubicBezTo>
                  <a:cubicBezTo>
                    <a:pt x="5327" y="8446"/>
                    <a:pt x="4967" y="7479"/>
                    <a:pt x="5032" y="6480"/>
                  </a:cubicBezTo>
                  <a:cubicBezTo>
                    <a:pt x="4967" y="5381"/>
                    <a:pt x="5229" y="4152"/>
                    <a:pt x="4983" y="2857"/>
                  </a:cubicBezTo>
                  <a:lnTo>
                    <a:pt x="4983" y="2841"/>
                  </a:lnTo>
                  <a:cubicBezTo>
                    <a:pt x="4754" y="1579"/>
                    <a:pt x="4000" y="316"/>
                    <a:pt x="2803" y="71"/>
                  </a:cubicBezTo>
                  <a:cubicBezTo>
                    <a:pt x="2603" y="23"/>
                    <a:pt x="2400" y="0"/>
                    <a:pt x="219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1" name="Google Shape;4371;p7"/>
            <p:cNvSpPr/>
            <p:nvPr/>
          </p:nvSpPr>
          <p:spPr>
            <a:xfrm>
              <a:off x="8495872" y="2904435"/>
              <a:ext cx="151438" cy="178723"/>
            </a:xfrm>
            <a:custGeom>
              <a:avLst/>
              <a:gdLst/>
              <a:ahLst/>
              <a:cxnLst/>
              <a:rect l="l" t="t" r="r" b="b"/>
              <a:pathLst>
                <a:path w="4640" h="5476" extrusionOk="0">
                  <a:moveTo>
                    <a:pt x="279" y="1"/>
                  </a:moveTo>
                  <a:lnTo>
                    <a:pt x="279" y="1"/>
                  </a:lnTo>
                  <a:cubicBezTo>
                    <a:pt x="83" y="394"/>
                    <a:pt x="1" y="837"/>
                    <a:pt x="66" y="1279"/>
                  </a:cubicBezTo>
                  <a:cubicBezTo>
                    <a:pt x="115" y="1902"/>
                    <a:pt x="328" y="2508"/>
                    <a:pt x="689" y="3017"/>
                  </a:cubicBezTo>
                  <a:cubicBezTo>
                    <a:pt x="1184" y="3715"/>
                    <a:pt x="1955" y="3794"/>
                    <a:pt x="2277" y="3794"/>
                  </a:cubicBezTo>
                  <a:cubicBezTo>
                    <a:pt x="2371" y="3794"/>
                    <a:pt x="2426" y="3787"/>
                    <a:pt x="2426" y="3787"/>
                  </a:cubicBezTo>
                  <a:cubicBezTo>
                    <a:pt x="2164" y="3689"/>
                    <a:pt x="2115" y="3377"/>
                    <a:pt x="2295" y="3131"/>
                  </a:cubicBezTo>
                  <a:cubicBezTo>
                    <a:pt x="2459" y="2967"/>
                    <a:pt x="2426" y="2705"/>
                    <a:pt x="2230" y="2590"/>
                  </a:cubicBezTo>
                  <a:cubicBezTo>
                    <a:pt x="2115" y="2541"/>
                    <a:pt x="1836" y="2328"/>
                    <a:pt x="2066" y="2181"/>
                  </a:cubicBezTo>
                  <a:cubicBezTo>
                    <a:pt x="2094" y="2166"/>
                    <a:pt x="2124" y="2159"/>
                    <a:pt x="2155" y="2159"/>
                  </a:cubicBezTo>
                  <a:cubicBezTo>
                    <a:pt x="2402" y="2159"/>
                    <a:pt x="2732" y="2592"/>
                    <a:pt x="2689" y="3115"/>
                  </a:cubicBezTo>
                  <a:cubicBezTo>
                    <a:pt x="2640" y="3689"/>
                    <a:pt x="2902" y="3853"/>
                    <a:pt x="3295" y="4131"/>
                  </a:cubicBezTo>
                  <a:cubicBezTo>
                    <a:pt x="3705" y="4426"/>
                    <a:pt x="3459" y="4934"/>
                    <a:pt x="3459" y="4934"/>
                  </a:cubicBezTo>
                  <a:cubicBezTo>
                    <a:pt x="4180" y="4525"/>
                    <a:pt x="4016" y="3869"/>
                    <a:pt x="3934" y="3705"/>
                  </a:cubicBezTo>
                  <a:cubicBezTo>
                    <a:pt x="3836" y="3557"/>
                    <a:pt x="3656" y="3295"/>
                    <a:pt x="3885" y="3197"/>
                  </a:cubicBezTo>
                  <a:cubicBezTo>
                    <a:pt x="3899" y="3191"/>
                    <a:pt x="3912" y="3188"/>
                    <a:pt x="3924" y="3188"/>
                  </a:cubicBezTo>
                  <a:cubicBezTo>
                    <a:pt x="4124" y="3188"/>
                    <a:pt x="4197" y="3909"/>
                    <a:pt x="4197" y="4557"/>
                  </a:cubicBezTo>
                  <a:cubicBezTo>
                    <a:pt x="4164" y="4918"/>
                    <a:pt x="4328" y="5279"/>
                    <a:pt x="4639" y="5475"/>
                  </a:cubicBezTo>
                  <a:cubicBezTo>
                    <a:pt x="4508" y="5147"/>
                    <a:pt x="4443" y="4803"/>
                    <a:pt x="4459" y="4459"/>
                  </a:cubicBezTo>
                  <a:cubicBezTo>
                    <a:pt x="4459" y="3951"/>
                    <a:pt x="4541" y="3033"/>
                    <a:pt x="3639" y="2410"/>
                  </a:cubicBezTo>
                  <a:cubicBezTo>
                    <a:pt x="2722" y="1787"/>
                    <a:pt x="1623" y="2066"/>
                    <a:pt x="837" y="1492"/>
                  </a:cubicBezTo>
                  <a:cubicBezTo>
                    <a:pt x="755" y="1443"/>
                    <a:pt x="673" y="1377"/>
                    <a:pt x="607" y="1295"/>
                  </a:cubicBezTo>
                  <a:cubicBezTo>
                    <a:pt x="296" y="951"/>
                    <a:pt x="181" y="460"/>
                    <a:pt x="27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2" name="Google Shape;4372;p7"/>
            <p:cNvSpPr/>
            <p:nvPr/>
          </p:nvSpPr>
          <p:spPr>
            <a:xfrm>
              <a:off x="9058673" y="3089424"/>
              <a:ext cx="130550" cy="285611"/>
            </a:xfrm>
            <a:custGeom>
              <a:avLst/>
              <a:gdLst/>
              <a:ahLst/>
              <a:cxnLst/>
              <a:rect l="l" t="t" r="r" b="b"/>
              <a:pathLst>
                <a:path w="4000" h="8751" extrusionOk="0">
                  <a:moveTo>
                    <a:pt x="1941" y="0"/>
                  </a:moveTo>
                  <a:cubicBezTo>
                    <a:pt x="1780" y="0"/>
                    <a:pt x="1618" y="23"/>
                    <a:pt x="1459" y="69"/>
                  </a:cubicBezTo>
                  <a:cubicBezTo>
                    <a:pt x="689" y="266"/>
                    <a:pt x="148" y="922"/>
                    <a:pt x="82" y="1709"/>
                  </a:cubicBezTo>
                  <a:cubicBezTo>
                    <a:pt x="0" y="2495"/>
                    <a:pt x="410" y="3299"/>
                    <a:pt x="1016" y="3839"/>
                  </a:cubicBezTo>
                  <a:cubicBezTo>
                    <a:pt x="1590" y="4430"/>
                    <a:pt x="2377" y="4708"/>
                    <a:pt x="2901" y="5216"/>
                  </a:cubicBezTo>
                  <a:cubicBezTo>
                    <a:pt x="3442" y="5692"/>
                    <a:pt x="3770" y="6347"/>
                    <a:pt x="3836" y="7069"/>
                  </a:cubicBezTo>
                  <a:cubicBezTo>
                    <a:pt x="3852" y="7724"/>
                    <a:pt x="3508" y="8413"/>
                    <a:pt x="2918" y="8577"/>
                  </a:cubicBezTo>
                  <a:cubicBezTo>
                    <a:pt x="2788" y="8621"/>
                    <a:pt x="2656" y="8642"/>
                    <a:pt x="2527" y="8642"/>
                  </a:cubicBezTo>
                  <a:cubicBezTo>
                    <a:pt x="2086" y="8642"/>
                    <a:pt x="1684" y="8396"/>
                    <a:pt x="1557" y="8003"/>
                  </a:cubicBezTo>
                  <a:cubicBezTo>
                    <a:pt x="1344" y="7560"/>
                    <a:pt x="1541" y="7036"/>
                    <a:pt x="2000" y="6855"/>
                  </a:cubicBezTo>
                  <a:cubicBezTo>
                    <a:pt x="2082" y="6806"/>
                    <a:pt x="2180" y="6790"/>
                    <a:pt x="2262" y="6790"/>
                  </a:cubicBezTo>
                  <a:cubicBezTo>
                    <a:pt x="2262" y="6790"/>
                    <a:pt x="2292" y="6787"/>
                    <a:pt x="2339" y="6787"/>
                  </a:cubicBezTo>
                  <a:cubicBezTo>
                    <a:pt x="2479" y="6787"/>
                    <a:pt x="2774" y="6814"/>
                    <a:pt x="2885" y="7036"/>
                  </a:cubicBezTo>
                  <a:cubicBezTo>
                    <a:pt x="2885" y="7036"/>
                    <a:pt x="2904" y="7084"/>
                    <a:pt x="2876" y="7084"/>
                  </a:cubicBezTo>
                  <a:cubicBezTo>
                    <a:pt x="2868" y="7084"/>
                    <a:pt x="2855" y="7080"/>
                    <a:pt x="2836" y="7069"/>
                  </a:cubicBezTo>
                  <a:cubicBezTo>
                    <a:pt x="2768" y="7034"/>
                    <a:pt x="2694" y="7017"/>
                    <a:pt x="2620" y="7017"/>
                  </a:cubicBezTo>
                  <a:cubicBezTo>
                    <a:pt x="2517" y="7017"/>
                    <a:pt x="2414" y="7051"/>
                    <a:pt x="2328" y="7118"/>
                  </a:cubicBezTo>
                  <a:cubicBezTo>
                    <a:pt x="2082" y="7364"/>
                    <a:pt x="2147" y="7773"/>
                    <a:pt x="2443" y="7937"/>
                  </a:cubicBezTo>
                  <a:cubicBezTo>
                    <a:pt x="2529" y="7980"/>
                    <a:pt x="2619" y="8001"/>
                    <a:pt x="2707" y="8001"/>
                  </a:cubicBezTo>
                  <a:cubicBezTo>
                    <a:pt x="3020" y="8001"/>
                    <a:pt x="3292" y="7732"/>
                    <a:pt x="3164" y="7232"/>
                  </a:cubicBezTo>
                  <a:cubicBezTo>
                    <a:pt x="3062" y="6913"/>
                    <a:pt x="2768" y="6697"/>
                    <a:pt x="2440" y="6697"/>
                  </a:cubicBezTo>
                  <a:cubicBezTo>
                    <a:pt x="2398" y="6697"/>
                    <a:pt x="2355" y="6700"/>
                    <a:pt x="2311" y="6708"/>
                  </a:cubicBezTo>
                  <a:cubicBezTo>
                    <a:pt x="2180" y="6708"/>
                    <a:pt x="2066" y="6741"/>
                    <a:pt x="1967" y="6790"/>
                  </a:cubicBezTo>
                  <a:cubicBezTo>
                    <a:pt x="1508" y="7003"/>
                    <a:pt x="1295" y="7560"/>
                    <a:pt x="1492" y="8036"/>
                  </a:cubicBezTo>
                  <a:cubicBezTo>
                    <a:pt x="1622" y="8466"/>
                    <a:pt x="2084" y="8751"/>
                    <a:pt x="2581" y="8751"/>
                  </a:cubicBezTo>
                  <a:cubicBezTo>
                    <a:pt x="2709" y="8751"/>
                    <a:pt x="2839" y="8732"/>
                    <a:pt x="2967" y="8691"/>
                  </a:cubicBezTo>
                  <a:cubicBezTo>
                    <a:pt x="3623" y="8495"/>
                    <a:pt x="4000" y="7773"/>
                    <a:pt x="3983" y="7052"/>
                  </a:cubicBezTo>
                  <a:cubicBezTo>
                    <a:pt x="3934" y="6298"/>
                    <a:pt x="3590" y="5593"/>
                    <a:pt x="3033" y="5085"/>
                  </a:cubicBezTo>
                  <a:cubicBezTo>
                    <a:pt x="2459" y="4544"/>
                    <a:pt x="1689" y="4266"/>
                    <a:pt x="1131" y="3708"/>
                  </a:cubicBezTo>
                  <a:cubicBezTo>
                    <a:pt x="574" y="3184"/>
                    <a:pt x="181" y="2430"/>
                    <a:pt x="246" y="1709"/>
                  </a:cubicBezTo>
                  <a:cubicBezTo>
                    <a:pt x="279" y="1250"/>
                    <a:pt x="492" y="840"/>
                    <a:pt x="836" y="545"/>
                  </a:cubicBezTo>
                  <a:cubicBezTo>
                    <a:pt x="1000" y="430"/>
                    <a:pt x="1180" y="348"/>
                    <a:pt x="1361" y="283"/>
                  </a:cubicBezTo>
                  <a:cubicBezTo>
                    <a:pt x="1508" y="242"/>
                    <a:pt x="1660" y="221"/>
                    <a:pt x="1811" y="221"/>
                  </a:cubicBezTo>
                  <a:cubicBezTo>
                    <a:pt x="1963" y="221"/>
                    <a:pt x="2115" y="242"/>
                    <a:pt x="2262" y="283"/>
                  </a:cubicBezTo>
                  <a:cubicBezTo>
                    <a:pt x="3262" y="545"/>
                    <a:pt x="3590" y="1922"/>
                    <a:pt x="2918" y="2561"/>
                  </a:cubicBezTo>
                  <a:cubicBezTo>
                    <a:pt x="2787" y="2708"/>
                    <a:pt x="2606" y="2790"/>
                    <a:pt x="2410" y="2840"/>
                  </a:cubicBezTo>
                  <a:cubicBezTo>
                    <a:pt x="2351" y="2848"/>
                    <a:pt x="2294" y="2852"/>
                    <a:pt x="2240" y="2852"/>
                  </a:cubicBezTo>
                  <a:cubicBezTo>
                    <a:pt x="1773" y="2852"/>
                    <a:pt x="1515" y="2555"/>
                    <a:pt x="1574" y="2364"/>
                  </a:cubicBezTo>
                  <a:cubicBezTo>
                    <a:pt x="1574" y="2364"/>
                    <a:pt x="1574" y="2331"/>
                    <a:pt x="1639" y="2331"/>
                  </a:cubicBezTo>
                  <a:cubicBezTo>
                    <a:pt x="1650" y="2331"/>
                    <a:pt x="1671" y="2332"/>
                    <a:pt x="1698" y="2332"/>
                  </a:cubicBezTo>
                  <a:cubicBezTo>
                    <a:pt x="1835" y="2332"/>
                    <a:pt x="2142" y="2310"/>
                    <a:pt x="2279" y="2036"/>
                  </a:cubicBezTo>
                  <a:cubicBezTo>
                    <a:pt x="2398" y="1666"/>
                    <a:pt x="2110" y="1338"/>
                    <a:pt x="1771" y="1338"/>
                  </a:cubicBezTo>
                  <a:cubicBezTo>
                    <a:pt x="1690" y="1338"/>
                    <a:pt x="1607" y="1356"/>
                    <a:pt x="1525" y="1397"/>
                  </a:cubicBezTo>
                  <a:cubicBezTo>
                    <a:pt x="935" y="1791"/>
                    <a:pt x="1082" y="2692"/>
                    <a:pt x="1754" y="2889"/>
                  </a:cubicBezTo>
                  <a:cubicBezTo>
                    <a:pt x="1932" y="2969"/>
                    <a:pt x="2119" y="3007"/>
                    <a:pt x="2301" y="3007"/>
                  </a:cubicBezTo>
                  <a:cubicBezTo>
                    <a:pt x="2757" y="3007"/>
                    <a:pt x="3192" y="2769"/>
                    <a:pt x="3426" y="2348"/>
                  </a:cubicBezTo>
                  <a:cubicBezTo>
                    <a:pt x="3688" y="1807"/>
                    <a:pt x="3639" y="1168"/>
                    <a:pt x="3295" y="676"/>
                  </a:cubicBezTo>
                  <a:cubicBezTo>
                    <a:pt x="2969" y="238"/>
                    <a:pt x="2462" y="0"/>
                    <a:pt x="194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3" name="Google Shape;4373;p7"/>
            <p:cNvSpPr/>
            <p:nvPr/>
          </p:nvSpPr>
          <p:spPr>
            <a:xfrm>
              <a:off x="9130900" y="3197585"/>
              <a:ext cx="55582" cy="78689"/>
            </a:xfrm>
            <a:custGeom>
              <a:avLst/>
              <a:gdLst/>
              <a:ahLst/>
              <a:cxnLst/>
              <a:rect l="l" t="t" r="r" b="b"/>
              <a:pathLst>
                <a:path w="1703" h="2411" extrusionOk="0">
                  <a:moveTo>
                    <a:pt x="197" y="1"/>
                  </a:moveTo>
                  <a:cubicBezTo>
                    <a:pt x="197" y="165"/>
                    <a:pt x="164" y="329"/>
                    <a:pt x="115" y="476"/>
                  </a:cubicBezTo>
                  <a:cubicBezTo>
                    <a:pt x="0" y="870"/>
                    <a:pt x="311" y="1132"/>
                    <a:pt x="951" y="1411"/>
                  </a:cubicBezTo>
                  <a:cubicBezTo>
                    <a:pt x="1328" y="1607"/>
                    <a:pt x="1590" y="1984"/>
                    <a:pt x="1656" y="2410"/>
                  </a:cubicBezTo>
                  <a:cubicBezTo>
                    <a:pt x="1702" y="521"/>
                    <a:pt x="973" y="344"/>
                    <a:pt x="726" y="344"/>
                  </a:cubicBezTo>
                  <a:cubicBezTo>
                    <a:pt x="712" y="344"/>
                    <a:pt x="699" y="344"/>
                    <a:pt x="688" y="345"/>
                  </a:cubicBezTo>
                  <a:cubicBezTo>
                    <a:pt x="492" y="345"/>
                    <a:pt x="377" y="263"/>
                    <a:pt x="361" y="165"/>
                  </a:cubicBezTo>
                  <a:cubicBezTo>
                    <a:pt x="328" y="67"/>
                    <a:pt x="197" y="1"/>
                    <a:pt x="19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4" name="Google Shape;4374;p7"/>
            <p:cNvSpPr/>
            <p:nvPr/>
          </p:nvSpPr>
          <p:spPr>
            <a:xfrm>
              <a:off x="8955408" y="2965434"/>
              <a:ext cx="208684" cy="327419"/>
            </a:xfrm>
            <a:custGeom>
              <a:avLst/>
              <a:gdLst/>
              <a:ahLst/>
              <a:cxnLst/>
              <a:rect l="l" t="t" r="r" b="b"/>
              <a:pathLst>
                <a:path w="6394" h="10032" extrusionOk="0">
                  <a:moveTo>
                    <a:pt x="1148" y="0"/>
                  </a:moveTo>
                  <a:lnTo>
                    <a:pt x="1148" y="0"/>
                  </a:lnTo>
                  <a:cubicBezTo>
                    <a:pt x="1246" y="131"/>
                    <a:pt x="1230" y="312"/>
                    <a:pt x="1115" y="410"/>
                  </a:cubicBezTo>
                  <a:cubicBezTo>
                    <a:pt x="919" y="590"/>
                    <a:pt x="361" y="1213"/>
                    <a:pt x="755" y="1836"/>
                  </a:cubicBezTo>
                  <a:cubicBezTo>
                    <a:pt x="1197" y="2524"/>
                    <a:pt x="1787" y="2295"/>
                    <a:pt x="1984" y="2885"/>
                  </a:cubicBezTo>
                  <a:cubicBezTo>
                    <a:pt x="1984" y="2885"/>
                    <a:pt x="2066" y="3180"/>
                    <a:pt x="1869" y="3278"/>
                  </a:cubicBezTo>
                  <a:cubicBezTo>
                    <a:pt x="1839" y="3295"/>
                    <a:pt x="1810" y="3302"/>
                    <a:pt x="1783" y="3302"/>
                  </a:cubicBezTo>
                  <a:cubicBezTo>
                    <a:pt x="1644" y="3302"/>
                    <a:pt x="1541" y="3117"/>
                    <a:pt x="1541" y="2967"/>
                  </a:cubicBezTo>
                  <a:cubicBezTo>
                    <a:pt x="1476" y="2656"/>
                    <a:pt x="1230" y="2426"/>
                    <a:pt x="935" y="2393"/>
                  </a:cubicBezTo>
                  <a:cubicBezTo>
                    <a:pt x="542" y="2328"/>
                    <a:pt x="493" y="2230"/>
                    <a:pt x="492" y="2229"/>
                  </a:cubicBezTo>
                  <a:lnTo>
                    <a:pt x="492" y="2229"/>
                  </a:lnTo>
                  <a:cubicBezTo>
                    <a:pt x="542" y="2361"/>
                    <a:pt x="558" y="2508"/>
                    <a:pt x="525" y="2656"/>
                  </a:cubicBezTo>
                  <a:cubicBezTo>
                    <a:pt x="460" y="2803"/>
                    <a:pt x="165" y="3311"/>
                    <a:pt x="722" y="3688"/>
                  </a:cubicBezTo>
                  <a:cubicBezTo>
                    <a:pt x="1296" y="4065"/>
                    <a:pt x="1574" y="3868"/>
                    <a:pt x="1689" y="4508"/>
                  </a:cubicBezTo>
                  <a:cubicBezTo>
                    <a:pt x="1787" y="5147"/>
                    <a:pt x="1837" y="5917"/>
                    <a:pt x="2181" y="6245"/>
                  </a:cubicBezTo>
                  <a:cubicBezTo>
                    <a:pt x="2066" y="6180"/>
                    <a:pt x="1984" y="6081"/>
                    <a:pt x="1918" y="5967"/>
                  </a:cubicBezTo>
                  <a:cubicBezTo>
                    <a:pt x="1766" y="5630"/>
                    <a:pt x="1442" y="5422"/>
                    <a:pt x="1093" y="5422"/>
                  </a:cubicBezTo>
                  <a:cubicBezTo>
                    <a:pt x="1068" y="5422"/>
                    <a:pt x="1042" y="5423"/>
                    <a:pt x="1017" y="5426"/>
                  </a:cubicBezTo>
                  <a:cubicBezTo>
                    <a:pt x="974" y="5428"/>
                    <a:pt x="934" y="5429"/>
                    <a:pt x="896" y="5429"/>
                  </a:cubicBezTo>
                  <a:cubicBezTo>
                    <a:pt x="434" y="5429"/>
                    <a:pt x="374" y="5252"/>
                    <a:pt x="329" y="5131"/>
                  </a:cubicBezTo>
                  <a:lnTo>
                    <a:pt x="329" y="5131"/>
                  </a:lnTo>
                  <a:cubicBezTo>
                    <a:pt x="328" y="5131"/>
                    <a:pt x="1" y="6131"/>
                    <a:pt x="935" y="6622"/>
                  </a:cubicBezTo>
                  <a:cubicBezTo>
                    <a:pt x="1869" y="7098"/>
                    <a:pt x="1804" y="6737"/>
                    <a:pt x="3082" y="7802"/>
                  </a:cubicBezTo>
                  <a:cubicBezTo>
                    <a:pt x="4131" y="8655"/>
                    <a:pt x="4344" y="8704"/>
                    <a:pt x="4344" y="8704"/>
                  </a:cubicBezTo>
                  <a:cubicBezTo>
                    <a:pt x="4314" y="8699"/>
                    <a:pt x="4283" y="8697"/>
                    <a:pt x="4253" y="8697"/>
                  </a:cubicBezTo>
                  <a:cubicBezTo>
                    <a:pt x="4076" y="8697"/>
                    <a:pt x="3918" y="8779"/>
                    <a:pt x="3820" y="8933"/>
                  </a:cubicBezTo>
                  <a:cubicBezTo>
                    <a:pt x="3623" y="9228"/>
                    <a:pt x="3722" y="9638"/>
                    <a:pt x="4049" y="9802"/>
                  </a:cubicBezTo>
                  <a:cubicBezTo>
                    <a:pt x="4049" y="9802"/>
                    <a:pt x="3935" y="9589"/>
                    <a:pt x="4131" y="9573"/>
                  </a:cubicBezTo>
                  <a:cubicBezTo>
                    <a:pt x="4138" y="9572"/>
                    <a:pt x="4144" y="9572"/>
                    <a:pt x="4151" y="9572"/>
                  </a:cubicBezTo>
                  <a:cubicBezTo>
                    <a:pt x="4275" y="9572"/>
                    <a:pt x="4422" y="9662"/>
                    <a:pt x="4583" y="9662"/>
                  </a:cubicBezTo>
                  <a:cubicBezTo>
                    <a:pt x="4675" y="9662"/>
                    <a:pt x="4771" y="9632"/>
                    <a:pt x="4869" y="9540"/>
                  </a:cubicBezTo>
                  <a:cubicBezTo>
                    <a:pt x="4989" y="9427"/>
                    <a:pt x="5188" y="9329"/>
                    <a:pt x="5419" y="9329"/>
                  </a:cubicBezTo>
                  <a:cubicBezTo>
                    <a:pt x="5724" y="9329"/>
                    <a:pt x="6085" y="9500"/>
                    <a:pt x="6393" y="10032"/>
                  </a:cubicBezTo>
                  <a:cubicBezTo>
                    <a:pt x="6393" y="10032"/>
                    <a:pt x="6164" y="9228"/>
                    <a:pt x="4836" y="8688"/>
                  </a:cubicBezTo>
                  <a:cubicBezTo>
                    <a:pt x="3131" y="7983"/>
                    <a:pt x="2050" y="6278"/>
                    <a:pt x="2132" y="4426"/>
                  </a:cubicBezTo>
                  <a:cubicBezTo>
                    <a:pt x="2230" y="2197"/>
                    <a:pt x="3508" y="672"/>
                    <a:pt x="11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5" name="Google Shape;4375;p7"/>
            <p:cNvSpPr/>
            <p:nvPr/>
          </p:nvSpPr>
          <p:spPr>
            <a:xfrm>
              <a:off x="9103060" y="3232899"/>
              <a:ext cx="33" cy="33"/>
            </a:xfrm>
            <a:custGeom>
              <a:avLst/>
              <a:gdLst/>
              <a:ahLst/>
              <a:cxnLst/>
              <a:rect l="l" t="t" r="r" b="b"/>
              <a:pathLst>
                <a:path w="1" h="1" fill="none" extrusionOk="0">
                  <a:moveTo>
                    <a:pt x="1" y="1"/>
                  </a:moveTo>
                  <a:lnTo>
                    <a:pt x="1"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6" name="Google Shape;4376;p7"/>
            <p:cNvSpPr/>
            <p:nvPr/>
          </p:nvSpPr>
          <p:spPr>
            <a:xfrm>
              <a:off x="9015853" y="2882241"/>
              <a:ext cx="89916" cy="350690"/>
            </a:xfrm>
            <a:custGeom>
              <a:avLst/>
              <a:gdLst/>
              <a:ahLst/>
              <a:cxnLst/>
              <a:rect l="l" t="t" r="r" b="b"/>
              <a:pathLst>
                <a:path w="2755" h="10745" extrusionOk="0">
                  <a:moveTo>
                    <a:pt x="1301" y="0"/>
                  </a:moveTo>
                  <a:cubicBezTo>
                    <a:pt x="721" y="0"/>
                    <a:pt x="172" y="379"/>
                    <a:pt x="99" y="910"/>
                  </a:cubicBezTo>
                  <a:cubicBezTo>
                    <a:pt x="1" y="1418"/>
                    <a:pt x="378" y="1910"/>
                    <a:pt x="902" y="1959"/>
                  </a:cubicBezTo>
                  <a:lnTo>
                    <a:pt x="1066" y="1959"/>
                  </a:lnTo>
                  <a:cubicBezTo>
                    <a:pt x="1591" y="1926"/>
                    <a:pt x="1853" y="1336"/>
                    <a:pt x="1656" y="1074"/>
                  </a:cubicBezTo>
                  <a:cubicBezTo>
                    <a:pt x="1574" y="956"/>
                    <a:pt x="1455" y="904"/>
                    <a:pt x="1337" y="904"/>
                  </a:cubicBezTo>
                  <a:cubicBezTo>
                    <a:pt x="1129" y="904"/>
                    <a:pt x="925" y="1068"/>
                    <a:pt x="935" y="1320"/>
                  </a:cubicBezTo>
                  <a:cubicBezTo>
                    <a:pt x="968" y="1648"/>
                    <a:pt x="1312" y="1615"/>
                    <a:pt x="1345" y="1664"/>
                  </a:cubicBezTo>
                  <a:cubicBezTo>
                    <a:pt x="1394" y="1697"/>
                    <a:pt x="1345" y="1762"/>
                    <a:pt x="1345" y="1762"/>
                  </a:cubicBezTo>
                  <a:cubicBezTo>
                    <a:pt x="1312" y="1828"/>
                    <a:pt x="1247" y="1877"/>
                    <a:pt x="1181" y="1894"/>
                  </a:cubicBezTo>
                  <a:cubicBezTo>
                    <a:pt x="1148" y="1910"/>
                    <a:pt x="1132" y="1910"/>
                    <a:pt x="1116" y="1910"/>
                  </a:cubicBezTo>
                  <a:lnTo>
                    <a:pt x="1099" y="1910"/>
                  </a:lnTo>
                  <a:cubicBezTo>
                    <a:pt x="1066" y="1914"/>
                    <a:pt x="1034" y="1916"/>
                    <a:pt x="1002" y="1916"/>
                  </a:cubicBezTo>
                  <a:cubicBezTo>
                    <a:pt x="488" y="1916"/>
                    <a:pt x="74" y="1435"/>
                    <a:pt x="198" y="910"/>
                  </a:cubicBezTo>
                  <a:cubicBezTo>
                    <a:pt x="269" y="438"/>
                    <a:pt x="765" y="114"/>
                    <a:pt x="1282" y="114"/>
                  </a:cubicBezTo>
                  <a:cubicBezTo>
                    <a:pt x="1591" y="114"/>
                    <a:pt x="1909" y="230"/>
                    <a:pt x="2148" y="500"/>
                  </a:cubicBezTo>
                  <a:cubicBezTo>
                    <a:pt x="2443" y="926"/>
                    <a:pt x="2591" y="1435"/>
                    <a:pt x="2558" y="1943"/>
                  </a:cubicBezTo>
                  <a:cubicBezTo>
                    <a:pt x="2525" y="2467"/>
                    <a:pt x="2427" y="2959"/>
                    <a:pt x="2247" y="3434"/>
                  </a:cubicBezTo>
                  <a:cubicBezTo>
                    <a:pt x="1427" y="5450"/>
                    <a:pt x="525" y="7499"/>
                    <a:pt x="1148" y="8975"/>
                  </a:cubicBezTo>
                  <a:cubicBezTo>
                    <a:pt x="1689" y="10286"/>
                    <a:pt x="2591" y="10696"/>
                    <a:pt x="2673" y="10745"/>
                  </a:cubicBezTo>
                  <a:cubicBezTo>
                    <a:pt x="2001" y="10335"/>
                    <a:pt x="1493" y="9696"/>
                    <a:pt x="1247" y="8942"/>
                  </a:cubicBezTo>
                  <a:cubicBezTo>
                    <a:pt x="673" y="7516"/>
                    <a:pt x="1574" y="5549"/>
                    <a:pt x="2410" y="3500"/>
                  </a:cubicBezTo>
                  <a:cubicBezTo>
                    <a:pt x="2591" y="3008"/>
                    <a:pt x="2705" y="2484"/>
                    <a:pt x="2722" y="1959"/>
                  </a:cubicBezTo>
                  <a:cubicBezTo>
                    <a:pt x="2755" y="1402"/>
                    <a:pt x="2591" y="844"/>
                    <a:pt x="2247" y="418"/>
                  </a:cubicBezTo>
                  <a:cubicBezTo>
                    <a:pt x="1977" y="125"/>
                    <a:pt x="1634" y="0"/>
                    <a:pt x="130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7" name="Google Shape;4377;p7"/>
            <p:cNvSpPr/>
            <p:nvPr/>
          </p:nvSpPr>
          <p:spPr>
            <a:xfrm>
              <a:off x="9127146" y="2984690"/>
              <a:ext cx="123598" cy="121999"/>
            </a:xfrm>
            <a:custGeom>
              <a:avLst/>
              <a:gdLst/>
              <a:ahLst/>
              <a:cxnLst/>
              <a:rect l="l" t="t" r="r" b="b"/>
              <a:pathLst>
                <a:path w="3787" h="3738" extrusionOk="0">
                  <a:moveTo>
                    <a:pt x="3279" y="0"/>
                  </a:moveTo>
                  <a:cubicBezTo>
                    <a:pt x="3279" y="0"/>
                    <a:pt x="3279" y="268"/>
                    <a:pt x="3109" y="268"/>
                  </a:cubicBezTo>
                  <a:cubicBezTo>
                    <a:pt x="3096" y="268"/>
                    <a:pt x="3081" y="266"/>
                    <a:pt x="3065" y="263"/>
                  </a:cubicBezTo>
                  <a:cubicBezTo>
                    <a:pt x="2959" y="232"/>
                    <a:pt x="2817" y="173"/>
                    <a:pt x="2684" y="173"/>
                  </a:cubicBezTo>
                  <a:cubicBezTo>
                    <a:pt x="2531" y="173"/>
                    <a:pt x="2389" y="251"/>
                    <a:pt x="2328" y="541"/>
                  </a:cubicBezTo>
                  <a:cubicBezTo>
                    <a:pt x="2200" y="1068"/>
                    <a:pt x="2150" y="1641"/>
                    <a:pt x="1936" y="1641"/>
                  </a:cubicBezTo>
                  <a:cubicBezTo>
                    <a:pt x="1930" y="1641"/>
                    <a:pt x="1924" y="1640"/>
                    <a:pt x="1918" y="1639"/>
                  </a:cubicBezTo>
                  <a:lnTo>
                    <a:pt x="1869" y="1639"/>
                  </a:lnTo>
                  <a:cubicBezTo>
                    <a:pt x="1863" y="1640"/>
                    <a:pt x="1857" y="1641"/>
                    <a:pt x="1851" y="1641"/>
                  </a:cubicBezTo>
                  <a:cubicBezTo>
                    <a:pt x="1637" y="1641"/>
                    <a:pt x="1587" y="1068"/>
                    <a:pt x="1459" y="541"/>
                  </a:cubicBezTo>
                  <a:cubicBezTo>
                    <a:pt x="1389" y="251"/>
                    <a:pt x="1248" y="173"/>
                    <a:pt x="1097" y="173"/>
                  </a:cubicBezTo>
                  <a:cubicBezTo>
                    <a:pt x="966" y="173"/>
                    <a:pt x="828" y="232"/>
                    <a:pt x="722" y="263"/>
                  </a:cubicBezTo>
                  <a:cubicBezTo>
                    <a:pt x="705" y="266"/>
                    <a:pt x="689" y="268"/>
                    <a:pt x="675" y="268"/>
                  </a:cubicBezTo>
                  <a:cubicBezTo>
                    <a:pt x="494" y="268"/>
                    <a:pt x="508" y="0"/>
                    <a:pt x="508" y="0"/>
                  </a:cubicBezTo>
                  <a:lnTo>
                    <a:pt x="508" y="0"/>
                  </a:lnTo>
                  <a:cubicBezTo>
                    <a:pt x="508" y="0"/>
                    <a:pt x="279" y="66"/>
                    <a:pt x="131" y="672"/>
                  </a:cubicBezTo>
                  <a:cubicBezTo>
                    <a:pt x="0" y="1262"/>
                    <a:pt x="263" y="1492"/>
                    <a:pt x="1049" y="1852"/>
                  </a:cubicBezTo>
                  <a:cubicBezTo>
                    <a:pt x="1836" y="2229"/>
                    <a:pt x="1869" y="3508"/>
                    <a:pt x="1869" y="3508"/>
                  </a:cubicBezTo>
                  <a:lnTo>
                    <a:pt x="1885" y="3737"/>
                  </a:lnTo>
                  <a:lnTo>
                    <a:pt x="1902" y="3508"/>
                  </a:lnTo>
                  <a:cubicBezTo>
                    <a:pt x="1902" y="3508"/>
                    <a:pt x="1934" y="2213"/>
                    <a:pt x="2721" y="1852"/>
                  </a:cubicBezTo>
                  <a:cubicBezTo>
                    <a:pt x="3508" y="1492"/>
                    <a:pt x="3787" y="1262"/>
                    <a:pt x="3639" y="672"/>
                  </a:cubicBezTo>
                  <a:cubicBezTo>
                    <a:pt x="3508" y="66"/>
                    <a:pt x="3279" y="0"/>
                    <a:pt x="32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8" name="Google Shape;4378;p7"/>
            <p:cNvSpPr/>
            <p:nvPr/>
          </p:nvSpPr>
          <p:spPr>
            <a:xfrm>
              <a:off x="9097707" y="2869121"/>
              <a:ext cx="90993" cy="266453"/>
            </a:xfrm>
            <a:custGeom>
              <a:avLst/>
              <a:gdLst/>
              <a:ahLst/>
              <a:cxnLst/>
              <a:rect l="l" t="t" r="r" b="b"/>
              <a:pathLst>
                <a:path w="2788" h="8164" extrusionOk="0">
                  <a:moveTo>
                    <a:pt x="2099" y="1"/>
                  </a:moveTo>
                  <a:lnTo>
                    <a:pt x="2099" y="1"/>
                  </a:lnTo>
                  <a:cubicBezTo>
                    <a:pt x="2394" y="968"/>
                    <a:pt x="1312" y="1230"/>
                    <a:pt x="689" y="2361"/>
                  </a:cubicBezTo>
                  <a:cubicBezTo>
                    <a:pt x="591" y="2541"/>
                    <a:pt x="509" y="2722"/>
                    <a:pt x="443" y="2918"/>
                  </a:cubicBezTo>
                  <a:cubicBezTo>
                    <a:pt x="1" y="4295"/>
                    <a:pt x="279" y="5230"/>
                    <a:pt x="1574" y="6147"/>
                  </a:cubicBezTo>
                  <a:cubicBezTo>
                    <a:pt x="2722" y="6934"/>
                    <a:pt x="2771" y="8000"/>
                    <a:pt x="2771" y="8164"/>
                  </a:cubicBezTo>
                  <a:cubicBezTo>
                    <a:pt x="2787" y="7655"/>
                    <a:pt x="2640" y="7164"/>
                    <a:pt x="2345" y="6754"/>
                  </a:cubicBezTo>
                  <a:cubicBezTo>
                    <a:pt x="2033" y="6328"/>
                    <a:pt x="1640" y="6082"/>
                    <a:pt x="1066" y="5574"/>
                  </a:cubicBezTo>
                  <a:cubicBezTo>
                    <a:pt x="886" y="5410"/>
                    <a:pt x="738" y="5213"/>
                    <a:pt x="656" y="4984"/>
                  </a:cubicBezTo>
                  <a:cubicBezTo>
                    <a:pt x="312" y="4148"/>
                    <a:pt x="968" y="3279"/>
                    <a:pt x="1312" y="2902"/>
                  </a:cubicBezTo>
                  <a:cubicBezTo>
                    <a:pt x="1476" y="2738"/>
                    <a:pt x="1673" y="2558"/>
                    <a:pt x="1853" y="2361"/>
                  </a:cubicBezTo>
                  <a:cubicBezTo>
                    <a:pt x="2230" y="2033"/>
                    <a:pt x="2492" y="1574"/>
                    <a:pt x="2591" y="1083"/>
                  </a:cubicBezTo>
                  <a:cubicBezTo>
                    <a:pt x="2722" y="181"/>
                    <a:pt x="2099" y="1"/>
                    <a:pt x="209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9" name="Google Shape;4379;p7"/>
            <p:cNvSpPr/>
            <p:nvPr/>
          </p:nvSpPr>
          <p:spPr>
            <a:xfrm>
              <a:off x="8570220" y="4412614"/>
              <a:ext cx="75491" cy="68637"/>
            </a:xfrm>
            <a:custGeom>
              <a:avLst/>
              <a:gdLst/>
              <a:ahLst/>
              <a:cxnLst/>
              <a:rect l="l" t="t" r="r" b="b"/>
              <a:pathLst>
                <a:path w="2313" h="2103" extrusionOk="0">
                  <a:moveTo>
                    <a:pt x="1784" y="1"/>
                  </a:moveTo>
                  <a:cubicBezTo>
                    <a:pt x="1314" y="1"/>
                    <a:pt x="1020" y="401"/>
                    <a:pt x="935" y="1096"/>
                  </a:cubicBezTo>
                  <a:cubicBezTo>
                    <a:pt x="919" y="1210"/>
                    <a:pt x="870" y="1325"/>
                    <a:pt x="821" y="1440"/>
                  </a:cubicBezTo>
                  <a:cubicBezTo>
                    <a:pt x="622" y="1750"/>
                    <a:pt x="254" y="1788"/>
                    <a:pt x="87" y="1788"/>
                  </a:cubicBezTo>
                  <a:cubicBezTo>
                    <a:pt x="34" y="1788"/>
                    <a:pt x="1" y="1784"/>
                    <a:pt x="1" y="1784"/>
                  </a:cubicBezTo>
                  <a:lnTo>
                    <a:pt x="1" y="1784"/>
                  </a:lnTo>
                  <a:cubicBezTo>
                    <a:pt x="121" y="1849"/>
                    <a:pt x="695" y="2102"/>
                    <a:pt x="1231" y="2102"/>
                  </a:cubicBezTo>
                  <a:cubicBezTo>
                    <a:pt x="1502" y="2102"/>
                    <a:pt x="1764" y="2037"/>
                    <a:pt x="1952" y="1850"/>
                  </a:cubicBezTo>
                  <a:cubicBezTo>
                    <a:pt x="2066" y="1735"/>
                    <a:pt x="2148" y="1587"/>
                    <a:pt x="2197" y="1440"/>
                  </a:cubicBezTo>
                  <a:cubicBezTo>
                    <a:pt x="2312" y="997"/>
                    <a:pt x="2066" y="555"/>
                    <a:pt x="1952" y="374"/>
                  </a:cubicBezTo>
                  <a:cubicBezTo>
                    <a:pt x="1870" y="260"/>
                    <a:pt x="1886" y="96"/>
                    <a:pt x="2017" y="30"/>
                  </a:cubicBezTo>
                  <a:cubicBezTo>
                    <a:pt x="1935" y="10"/>
                    <a:pt x="1857" y="1"/>
                    <a:pt x="178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0" name="Google Shape;4380;p7"/>
            <p:cNvSpPr/>
            <p:nvPr/>
          </p:nvSpPr>
          <p:spPr>
            <a:xfrm>
              <a:off x="8438104" y="4366921"/>
              <a:ext cx="96868" cy="63708"/>
            </a:xfrm>
            <a:custGeom>
              <a:avLst/>
              <a:gdLst/>
              <a:ahLst/>
              <a:cxnLst/>
              <a:rect l="l" t="t" r="r" b="b"/>
              <a:pathLst>
                <a:path w="2968" h="1952" extrusionOk="0">
                  <a:moveTo>
                    <a:pt x="2040" y="0"/>
                  </a:moveTo>
                  <a:cubicBezTo>
                    <a:pt x="332" y="0"/>
                    <a:pt x="295" y="1081"/>
                    <a:pt x="295" y="1365"/>
                  </a:cubicBezTo>
                  <a:cubicBezTo>
                    <a:pt x="295" y="1561"/>
                    <a:pt x="181" y="1725"/>
                    <a:pt x="0" y="1791"/>
                  </a:cubicBezTo>
                  <a:cubicBezTo>
                    <a:pt x="271" y="1904"/>
                    <a:pt x="509" y="1952"/>
                    <a:pt x="716" y="1952"/>
                  </a:cubicBezTo>
                  <a:cubicBezTo>
                    <a:pt x="1475" y="1952"/>
                    <a:pt x="1840" y="1306"/>
                    <a:pt x="2033" y="791"/>
                  </a:cubicBezTo>
                  <a:cubicBezTo>
                    <a:pt x="2197" y="414"/>
                    <a:pt x="2557" y="135"/>
                    <a:pt x="2967" y="86"/>
                  </a:cubicBezTo>
                  <a:cubicBezTo>
                    <a:pt x="2613" y="26"/>
                    <a:pt x="2306" y="0"/>
                    <a:pt x="20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1" name="Google Shape;4381;p7"/>
            <p:cNvSpPr/>
            <p:nvPr/>
          </p:nvSpPr>
          <p:spPr>
            <a:xfrm>
              <a:off x="8400636" y="4366105"/>
              <a:ext cx="47651" cy="37207"/>
            </a:xfrm>
            <a:custGeom>
              <a:avLst/>
              <a:gdLst/>
              <a:ahLst/>
              <a:cxnLst/>
              <a:rect l="l" t="t" r="r" b="b"/>
              <a:pathLst>
                <a:path w="1460" h="1140" extrusionOk="0">
                  <a:moveTo>
                    <a:pt x="478" y="0"/>
                  </a:moveTo>
                  <a:cubicBezTo>
                    <a:pt x="434" y="0"/>
                    <a:pt x="388" y="9"/>
                    <a:pt x="345" y="29"/>
                  </a:cubicBezTo>
                  <a:cubicBezTo>
                    <a:pt x="99" y="144"/>
                    <a:pt x="1" y="423"/>
                    <a:pt x="99" y="669"/>
                  </a:cubicBezTo>
                  <a:cubicBezTo>
                    <a:pt x="198" y="865"/>
                    <a:pt x="362" y="1029"/>
                    <a:pt x="575" y="1095"/>
                  </a:cubicBezTo>
                  <a:cubicBezTo>
                    <a:pt x="659" y="1125"/>
                    <a:pt x="743" y="1139"/>
                    <a:pt x="825" y="1139"/>
                  </a:cubicBezTo>
                  <a:cubicBezTo>
                    <a:pt x="968" y="1139"/>
                    <a:pt x="1106" y="1096"/>
                    <a:pt x="1230" y="1013"/>
                  </a:cubicBezTo>
                  <a:cubicBezTo>
                    <a:pt x="1378" y="882"/>
                    <a:pt x="1460" y="701"/>
                    <a:pt x="1443" y="521"/>
                  </a:cubicBezTo>
                  <a:lnTo>
                    <a:pt x="1443" y="521"/>
                  </a:lnTo>
                  <a:cubicBezTo>
                    <a:pt x="1443" y="521"/>
                    <a:pt x="1150" y="902"/>
                    <a:pt x="786" y="902"/>
                  </a:cubicBezTo>
                  <a:cubicBezTo>
                    <a:pt x="765" y="902"/>
                    <a:pt x="744" y="901"/>
                    <a:pt x="722" y="898"/>
                  </a:cubicBezTo>
                  <a:cubicBezTo>
                    <a:pt x="148" y="849"/>
                    <a:pt x="66" y="275"/>
                    <a:pt x="345" y="111"/>
                  </a:cubicBezTo>
                  <a:cubicBezTo>
                    <a:pt x="390" y="84"/>
                    <a:pt x="437" y="72"/>
                    <a:pt x="482" y="72"/>
                  </a:cubicBezTo>
                  <a:cubicBezTo>
                    <a:pt x="603" y="72"/>
                    <a:pt x="710" y="160"/>
                    <a:pt x="722" y="292"/>
                  </a:cubicBezTo>
                  <a:cubicBezTo>
                    <a:pt x="744" y="399"/>
                    <a:pt x="660" y="464"/>
                    <a:pt x="608" y="464"/>
                  </a:cubicBezTo>
                  <a:cubicBezTo>
                    <a:pt x="581" y="464"/>
                    <a:pt x="563" y="446"/>
                    <a:pt x="575" y="406"/>
                  </a:cubicBezTo>
                  <a:cubicBezTo>
                    <a:pt x="587" y="332"/>
                    <a:pt x="553" y="268"/>
                    <a:pt x="480" y="268"/>
                  </a:cubicBezTo>
                  <a:cubicBezTo>
                    <a:pt x="456" y="268"/>
                    <a:pt x="427" y="275"/>
                    <a:pt x="394" y="292"/>
                  </a:cubicBezTo>
                  <a:cubicBezTo>
                    <a:pt x="280" y="357"/>
                    <a:pt x="394" y="537"/>
                    <a:pt x="394" y="537"/>
                  </a:cubicBezTo>
                  <a:cubicBezTo>
                    <a:pt x="446" y="575"/>
                    <a:pt x="504" y="593"/>
                    <a:pt x="559" y="593"/>
                  </a:cubicBezTo>
                  <a:cubicBezTo>
                    <a:pt x="696" y="593"/>
                    <a:pt x="820" y="487"/>
                    <a:pt x="820" y="324"/>
                  </a:cubicBezTo>
                  <a:cubicBezTo>
                    <a:pt x="820" y="141"/>
                    <a:pt x="654" y="0"/>
                    <a:pt x="4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2" name="Google Shape;4382;p7"/>
            <p:cNvSpPr/>
            <p:nvPr/>
          </p:nvSpPr>
          <p:spPr>
            <a:xfrm>
              <a:off x="8999599" y="4074032"/>
              <a:ext cx="79962" cy="178560"/>
            </a:xfrm>
            <a:custGeom>
              <a:avLst/>
              <a:gdLst/>
              <a:ahLst/>
              <a:cxnLst/>
              <a:rect l="l" t="t" r="r" b="b"/>
              <a:pathLst>
                <a:path w="2450" h="5471" extrusionOk="0">
                  <a:moveTo>
                    <a:pt x="1007" y="0"/>
                  </a:moveTo>
                  <a:cubicBezTo>
                    <a:pt x="659" y="0"/>
                    <a:pt x="0" y="565"/>
                    <a:pt x="302" y="2438"/>
                  </a:cubicBezTo>
                  <a:cubicBezTo>
                    <a:pt x="614" y="4471"/>
                    <a:pt x="2187" y="5421"/>
                    <a:pt x="2449" y="5471"/>
                  </a:cubicBezTo>
                  <a:cubicBezTo>
                    <a:pt x="2449" y="5471"/>
                    <a:pt x="925" y="4487"/>
                    <a:pt x="794" y="2815"/>
                  </a:cubicBezTo>
                  <a:cubicBezTo>
                    <a:pt x="663" y="1143"/>
                    <a:pt x="1171" y="1110"/>
                    <a:pt x="1335" y="750"/>
                  </a:cubicBezTo>
                  <a:cubicBezTo>
                    <a:pt x="1482" y="389"/>
                    <a:pt x="1417" y="111"/>
                    <a:pt x="1089" y="12"/>
                  </a:cubicBezTo>
                  <a:cubicBezTo>
                    <a:pt x="1065" y="5"/>
                    <a:pt x="1037" y="0"/>
                    <a:pt x="100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3" name="Google Shape;4383;p7"/>
            <p:cNvSpPr/>
            <p:nvPr/>
          </p:nvSpPr>
          <p:spPr>
            <a:xfrm>
              <a:off x="8965036" y="4025337"/>
              <a:ext cx="171771" cy="232085"/>
            </a:xfrm>
            <a:custGeom>
              <a:avLst/>
              <a:gdLst/>
              <a:ahLst/>
              <a:cxnLst/>
              <a:rect l="l" t="t" r="r" b="b"/>
              <a:pathLst>
                <a:path w="5263" h="7111" extrusionOk="0">
                  <a:moveTo>
                    <a:pt x="3582" y="1"/>
                  </a:moveTo>
                  <a:cubicBezTo>
                    <a:pt x="3371" y="1"/>
                    <a:pt x="3173" y="27"/>
                    <a:pt x="3000" y="62"/>
                  </a:cubicBezTo>
                  <a:cubicBezTo>
                    <a:pt x="2574" y="127"/>
                    <a:pt x="2164" y="308"/>
                    <a:pt x="1804" y="554"/>
                  </a:cubicBezTo>
                  <a:cubicBezTo>
                    <a:pt x="1" y="1930"/>
                    <a:pt x="312" y="4291"/>
                    <a:pt x="853" y="5438"/>
                  </a:cubicBezTo>
                  <a:cubicBezTo>
                    <a:pt x="1417" y="6596"/>
                    <a:pt x="2165" y="7046"/>
                    <a:pt x="2254" y="7104"/>
                  </a:cubicBezTo>
                  <a:lnTo>
                    <a:pt x="2254" y="7104"/>
                  </a:lnTo>
                  <a:cubicBezTo>
                    <a:pt x="1668" y="6662"/>
                    <a:pt x="1212" y="6074"/>
                    <a:pt x="935" y="5405"/>
                  </a:cubicBezTo>
                  <a:cubicBezTo>
                    <a:pt x="443" y="4242"/>
                    <a:pt x="197" y="1980"/>
                    <a:pt x="1902" y="685"/>
                  </a:cubicBezTo>
                  <a:cubicBezTo>
                    <a:pt x="2337" y="376"/>
                    <a:pt x="2898" y="184"/>
                    <a:pt x="3411" y="184"/>
                  </a:cubicBezTo>
                  <a:cubicBezTo>
                    <a:pt x="3827" y="184"/>
                    <a:pt x="4212" y="310"/>
                    <a:pt x="4476" y="603"/>
                  </a:cubicBezTo>
                  <a:cubicBezTo>
                    <a:pt x="5121" y="1248"/>
                    <a:pt x="4654" y="2292"/>
                    <a:pt x="3951" y="2292"/>
                  </a:cubicBezTo>
                  <a:cubicBezTo>
                    <a:pt x="3940" y="2292"/>
                    <a:pt x="3929" y="2292"/>
                    <a:pt x="3918" y="2291"/>
                  </a:cubicBezTo>
                  <a:cubicBezTo>
                    <a:pt x="3882" y="2297"/>
                    <a:pt x="3846" y="2300"/>
                    <a:pt x="3810" y="2300"/>
                  </a:cubicBezTo>
                  <a:cubicBezTo>
                    <a:pt x="3566" y="2300"/>
                    <a:pt x="3326" y="2161"/>
                    <a:pt x="3197" y="1947"/>
                  </a:cubicBezTo>
                  <a:cubicBezTo>
                    <a:pt x="3131" y="1832"/>
                    <a:pt x="3115" y="1717"/>
                    <a:pt x="3131" y="1586"/>
                  </a:cubicBezTo>
                  <a:cubicBezTo>
                    <a:pt x="3151" y="1329"/>
                    <a:pt x="3231" y="1251"/>
                    <a:pt x="3283" y="1251"/>
                  </a:cubicBezTo>
                  <a:cubicBezTo>
                    <a:pt x="3318" y="1251"/>
                    <a:pt x="3341" y="1285"/>
                    <a:pt x="3328" y="1324"/>
                  </a:cubicBezTo>
                  <a:cubicBezTo>
                    <a:pt x="3299" y="1575"/>
                    <a:pt x="3483" y="1774"/>
                    <a:pt x="3712" y="1774"/>
                  </a:cubicBezTo>
                  <a:cubicBezTo>
                    <a:pt x="3736" y="1774"/>
                    <a:pt x="3762" y="1771"/>
                    <a:pt x="3787" y="1766"/>
                  </a:cubicBezTo>
                  <a:cubicBezTo>
                    <a:pt x="4197" y="1701"/>
                    <a:pt x="4312" y="1160"/>
                    <a:pt x="3951" y="963"/>
                  </a:cubicBezTo>
                  <a:cubicBezTo>
                    <a:pt x="3851" y="911"/>
                    <a:pt x="3749" y="888"/>
                    <a:pt x="3649" y="888"/>
                  </a:cubicBezTo>
                  <a:cubicBezTo>
                    <a:pt x="3341" y="888"/>
                    <a:pt x="3066" y="1116"/>
                    <a:pt x="3017" y="1439"/>
                  </a:cubicBezTo>
                  <a:cubicBezTo>
                    <a:pt x="2951" y="1783"/>
                    <a:pt x="3115" y="2111"/>
                    <a:pt x="3410" y="2258"/>
                  </a:cubicBezTo>
                  <a:lnTo>
                    <a:pt x="3427" y="2275"/>
                  </a:lnTo>
                  <a:lnTo>
                    <a:pt x="3443" y="2275"/>
                  </a:lnTo>
                  <a:cubicBezTo>
                    <a:pt x="3541" y="2324"/>
                    <a:pt x="3640" y="2373"/>
                    <a:pt x="3754" y="2389"/>
                  </a:cubicBezTo>
                  <a:cubicBezTo>
                    <a:pt x="3852" y="2412"/>
                    <a:pt x="3949" y="2422"/>
                    <a:pt x="4043" y="2422"/>
                  </a:cubicBezTo>
                  <a:cubicBezTo>
                    <a:pt x="4647" y="2422"/>
                    <a:pt x="5159" y="1996"/>
                    <a:pt x="5230" y="1471"/>
                  </a:cubicBezTo>
                  <a:cubicBezTo>
                    <a:pt x="5262" y="1062"/>
                    <a:pt x="5098" y="652"/>
                    <a:pt x="4787" y="390"/>
                  </a:cubicBezTo>
                  <a:cubicBezTo>
                    <a:pt x="4404" y="92"/>
                    <a:pt x="3972" y="1"/>
                    <a:pt x="3582" y="1"/>
                  </a:cubicBezTo>
                  <a:close/>
                  <a:moveTo>
                    <a:pt x="2254" y="7104"/>
                  </a:moveTo>
                  <a:cubicBezTo>
                    <a:pt x="2257" y="7106"/>
                    <a:pt x="2260" y="7108"/>
                    <a:pt x="2263" y="7110"/>
                  </a:cubicBezTo>
                  <a:cubicBezTo>
                    <a:pt x="2264" y="7110"/>
                    <a:pt x="2261" y="7108"/>
                    <a:pt x="2254" y="710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4" name="Google Shape;4384;p7"/>
            <p:cNvSpPr/>
            <p:nvPr/>
          </p:nvSpPr>
          <p:spPr>
            <a:xfrm>
              <a:off x="9145326" y="3871647"/>
              <a:ext cx="87762" cy="145008"/>
            </a:xfrm>
            <a:custGeom>
              <a:avLst/>
              <a:gdLst/>
              <a:ahLst/>
              <a:cxnLst/>
              <a:rect l="l" t="t" r="r" b="b"/>
              <a:pathLst>
                <a:path w="2689" h="4443" extrusionOk="0">
                  <a:moveTo>
                    <a:pt x="1345" y="1"/>
                  </a:moveTo>
                  <a:cubicBezTo>
                    <a:pt x="1263" y="148"/>
                    <a:pt x="1148" y="296"/>
                    <a:pt x="1017" y="427"/>
                  </a:cubicBezTo>
                  <a:cubicBezTo>
                    <a:pt x="574" y="853"/>
                    <a:pt x="1" y="1722"/>
                    <a:pt x="738" y="2902"/>
                  </a:cubicBezTo>
                  <a:cubicBezTo>
                    <a:pt x="1017" y="3378"/>
                    <a:pt x="1230" y="3886"/>
                    <a:pt x="1345" y="4443"/>
                  </a:cubicBezTo>
                  <a:cubicBezTo>
                    <a:pt x="1459" y="3886"/>
                    <a:pt x="1673" y="3378"/>
                    <a:pt x="1968" y="2902"/>
                  </a:cubicBezTo>
                  <a:cubicBezTo>
                    <a:pt x="2689" y="1722"/>
                    <a:pt x="2115" y="853"/>
                    <a:pt x="1673" y="427"/>
                  </a:cubicBezTo>
                  <a:cubicBezTo>
                    <a:pt x="1541" y="296"/>
                    <a:pt x="1443" y="148"/>
                    <a:pt x="13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5" name="Google Shape;4385;p7"/>
            <p:cNvSpPr/>
            <p:nvPr/>
          </p:nvSpPr>
          <p:spPr>
            <a:xfrm>
              <a:off x="8928123" y="3845439"/>
              <a:ext cx="169617" cy="268052"/>
            </a:xfrm>
            <a:custGeom>
              <a:avLst/>
              <a:gdLst/>
              <a:ahLst/>
              <a:cxnLst/>
              <a:rect l="l" t="t" r="r" b="b"/>
              <a:pathLst>
                <a:path w="5197" h="8213" extrusionOk="0">
                  <a:moveTo>
                    <a:pt x="4115" y="1"/>
                  </a:moveTo>
                  <a:lnTo>
                    <a:pt x="4115" y="1"/>
                  </a:lnTo>
                  <a:cubicBezTo>
                    <a:pt x="4115" y="1"/>
                    <a:pt x="4180" y="624"/>
                    <a:pt x="3787" y="853"/>
                  </a:cubicBezTo>
                  <a:cubicBezTo>
                    <a:pt x="3394" y="1066"/>
                    <a:pt x="2836" y="1542"/>
                    <a:pt x="3427" y="2066"/>
                  </a:cubicBezTo>
                  <a:cubicBezTo>
                    <a:pt x="4033" y="2591"/>
                    <a:pt x="4197" y="3345"/>
                    <a:pt x="3672" y="4082"/>
                  </a:cubicBezTo>
                  <a:cubicBezTo>
                    <a:pt x="3672" y="4082"/>
                    <a:pt x="3984" y="2984"/>
                    <a:pt x="3246" y="2492"/>
                  </a:cubicBezTo>
                  <a:cubicBezTo>
                    <a:pt x="3047" y="2359"/>
                    <a:pt x="2888" y="2323"/>
                    <a:pt x="2773" y="2323"/>
                  </a:cubicBezTo>
                  <a:cubicBezTo>
                    <a:pt x="2632" y="2323"/>
                    <a:pt x="2558" y="2378"/>
                    <a:pt x="2558" y="2378"/>
                  </a:cubicBezTo>
                  <a:cubicBezTo>
                    <a:pt x="2623" y="2509"/>
                    <a:pt x="2656" y="2640"/>
                    <a:pt x="2673" y="2787"/>
                  </a:cubicBezTo>
                  <a:cubicBezTo>
                    <a:pt x="2689" y="3017"/>
                    <a:pt x="2197" y="3377"/>
                    <a:pt x="2558" y="3754"/>
                  </a:cubicBezTo>
                  <a:cubicBezTo>
                    <a:pt x="2902" y="4148"/>
                    <a:pt x="3131" y="4935"/>
                    <a:pt x="1935" y="5803"/>
                  </a:cubicBezTo>
                  <a:cubicBezTo>
                    <a:pt x="1935" y="5803"/>
                    <a:pt x="2558" y="4459"/>
                    <a:pt x="2197" y="3738"/>
                  </a:cubicBezTo>
                  <a:cubicBezTo>
                    <a:pt x="1837" y="3033"/>
                    <a:pt x="1378" y="3164"/>
                    <a:pt x="968" y="2574"/>
                  </a:cubicBezTo>
                  <a:cubicBezTo>
                    <a:pt x="968" y="2574"/>
                    <a:pt x="1" y="3099"/>
                    <a:pt x="738" y="4246"/>
                  </a:cubicBezTo>
                  <a:cubicBezTo>
                    <a:pt x="1607" y="5590"/>
                    <a:pt x="542" y="7295"/>
                    <a:pt x="1460" y="8213"/>
                  </a:cubicBezTo>
                  <a:cubicBezTo>
                    <a:pt x="1460" y="8213"/>
                    <a:pt x="1410" y="6852"/>
                    <a:pt x="2673" y="5623"/>
                  </a:cubicBezTo>
                  <a:cubicBezTo>
                    <a:pt x="3935" y="4394"/>
                    <a:pt x="5197" y="2869"/>
                    <a:pt x="41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6" name="Google Shape;4386;p7"/>
            <p:cNvSpPr/>
            <p:nvPr/>
          </p:nvSpPr>
          <p:spPr>
            <a:xfrm>
              <a:off x="9077374" y="3812802"/>
              <a:ext cx="98990" cy="147162"/>
            </a:xfrm>
            <a:custGeom>
              <a:avLst/>
              <a:gdLst/>
              <a:ahLst/>
              <a:cxnLst/>
              <a:rect l="l" t="t" r="r" b="b"/>
              <a:pathLst>
                <a:path w="3033" h="4509" extrusionOk="0">
                  <a:moveTo>
                    <a:pt x="2574" y="1"/>
                  </a:moveTo>
                  <a:lnTo>
                    <a:pt x="2574" y="1"/>
                  </a:lnTo>
                  <a:cubicBezTo>
                    <a:pt x="2542" y="263"/>
                    <a:pt x="2279" y="525"/>
                    <a:pt x="1624" y="820"/>
                  </a:cubicBezTo>
                  <a:cubicBezTo>
                    <a:pt x="968" y="1099"/>
                    <a:pt x="1214" y="1935"/>
                    <a:pt x="1279" y="2115"/>
                  </a:cubicBezTo>
                  <a:cubicBezTo>
                    <a:pt x="1342" y="2304"/>
                    <a:pt x="1390" y="2642"/>
                    <a:pt x="1207" y="2642"/>
                  </a:cubicBezTo>
                  <a:cubicBezTo>
                    <a:pt x="1199" y="2642"/>
                    <a:pt x="1190" y="2641"/>
                    <a:pt x="1181" y="2640"/>
                  </a:cubicBezTo>
                  <a:cubicBezTo>
                    <a:pt x="952" y="2607"/>
                    <a:pt x="1001" y="2492"/>
                    <a:pt x="1099" y="1820"/>
                  </a:cubicBezTo>
                  <a:cubicBezTo>
                    <a:pt x="1188" y="1300"/>
                    <a:pt x="845" y="1242"/>
                    <a:pt x="685" y="1242"/>
                  </a:cubicBezTo>
                  <a:cubicBezTo>
                    <a:pt x="638" y="1242"/>
                    <a:pt x="607" y="1247"/>
                    <a:pt x="607" y="1247"/>
                  </a:cubicBezTo>
                  <a:cubicBezTo>
                    <a:pt x="739" y="1427"/>
                    <a:pt x="739" y="1656"/>
                    <a:pt x="591" y="1820"/>
                  </a:cubicBezTo>
                  <a:cubicBezTo>
                    <a:pt x="345" y="2066"/>
                    <a:pt x="50" y="2345"/>
                    <a:pt x="312" y="3099"/>
                  </a:cubicBezTo>
                  <a:cubicBezTo>
                    <a:pt x="575" y="3853"/>
                    <a:pt x="1" y="4509"/>
                    <a:pt x="1" y="4509"/>
                  </a:cubicBezTo>
                  <a:cubicBezTo>
                    <a:pt x="3033" y="2001"/>
                    <a:pt x="2574" y="1"/>
                    <a:pt x="25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7" name="Google Shape;4387;p7"/>
            <p:cNvSpPr/>
            <p:nvPr/>
          </p:nvSpPr>
          <p:spPr>
            <a:xfrm>
              <a:off x="8881060" y="4092603"/>
              <a:ext cx="117169" cy="139134"/>
            </a:xfrm>
            <a:custGeom>
              <a:avLst/>
              <a:gdLst/>
              <a:ahLst/>
              <a:cxnLst/>
              <a:rect l="l" t="t" r="r" b="b"/>
              <a:pathLst>
                <a:path w="3590" h="4263" extrusionOk="0">
                  <a:moveTo>
                    <a:pt x="1869" y="1"/>
                  </a:moveTo>
                  <a:lnTo>
                    <a:pt x="1869" y="1"/>
                  </a:lnTo>
                  <a:cubicBezTo>
                    <a:pt x="1869" y="1"/>
                    <a:pt x="2000" y="279"/>
                    <a:pt x="1656" y="525"/>
                  </a:cubicBezTo>
                  <a:cubicBezTo>
                    <a:pt x="1312" y="771"/>
                    <a:pt x="0" y="2443"/>
                    <a:pt x="3590" y="4262"/>
                  </a:cubicBezTo>
                  <a:cubicBezTo>
                    <a:pt x="3590" y="4262"/>
                    <a:pt x="2738" y="3771"/>
                    <a:pt x="2639" y="2476"/>
                  </a:cubicBezTo>
                  <a:cubicBezTo>
                    <a:pt x="2541" y="1197"/>
                    <a:pt x="2820" y="509"/>
                    <a:pt x="18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8" name="Google Shape;4388;p7"/>
            <p:cNvSpPr/>
            <p:nvPr/>
          </p:nvSpPr>
          <p:spPr>
            <a:xfrm>
              <a:off x="8738760" y="4178211"/>
              <a:ext cx="256824" cy="189167"/>
            </a:xfrm>
            <a:custGeom>
              <a:avLst/>
              <a:gdLst/>
              <a:ahLst/>
              <a:cxnLst/>
              <a:rect l="l" t="t" r="r" b="b"/>
              <a:pathLst>
                <a:path w="7869" h="5796" extrusionOk="0">
                  <a:moveTo>
                    <a:pt x="4648" y="1"/>
                  </a:moveTo>
                  <a:cubicBezTo>
                    <a:pt x="4507" y="1"/>
                    <a:pt x="4372" y="44"/>
                    <a:pt x="4246" y="131"/>
                  </a:cubicBezTo>
                  <a:cubicBezTo>
                    <a:pt x="3883" y="394"/>
                    <a:pt x="3664" y="609"/>
                    <a:pt x="3478" y="609"/>
                  </a:cubicBezTo>
                  <a:cubicBezTo>
                    <a:pt x="3420" y="609"/>
                    <a:pt x="3366" y="588"/>
                    <a:pt x="3311" y="541"/>
                  </a:cubicBezTo>
                  <a:lnTo>
                    <a:pt x="3311" y="541"/>
                  </a:lnTo>
                  <a:cubicBezTo>
                    <a:pt x="3311" y="541"/>
                    <a:pt x="3000" y="1180"/>
                    <a:pt x="3688" y="1393"/>
                  </a:cubicBezTo>
                  <a:cubicBezTo>
                    <a:pt x="4360" y="1590"/>
                    <a:pt x="4836" y="1721"/>
                    <a:pt x="4737" y="2098"/>
                  </a:cubicBezTo>
                  <a:cubicBezTo>
                    <a:pt x="4639" y="2475"/>
                    <a:pt x="3688" y="2541"/>
                    <a:pt x="2574" y="2721"/>
                  </a:cubicBezTo>
                  <a:cubicBezTo>
                    <a:pt x="1459" y="2885"/>
                    <a:pt x="574" y="3164"/>
                    <a:pt x="607" y="4131"/>
                  </a:cubicBezTo>
                  <a:cubicBezTo>
                    <a:pt x="632" y="4885"/>
                    <a:pt x="488" y="5250"/>
                    <a:pt x="237" y="5250"/>
                  </a:cubicBezTo>
                  <a:cubicBezTo>
                    <a:pt x="166" y="5250"/>
                    <a:pt x="87" y="5221"/>
                    <a:pt x="0" y="5163"/>
                  </a:cubicBezTo>
                  <a:lnTo>
                    <a:pt x="0" y="5163"/>
                  </a:lnTo>
                  <a:cubicBezTo>
                    <a:pt x="0" y="5164"/>
                    <a:pt x="249" y="5795"/>
                    <a:pt x="1194" y="5795"/>
                  </a:cubicBezTo>
                  <a:cubicBezTo>
                    <a:pt x="1388" y="5795"/>
                    <a:pt x="1612" y="5769"/>
                    <a:pt x="1869" y="5704"/>
                  </a:cubicBezTo>
                  <a:cubicBezTo>
                    <a:pt x="3377" y="5327"/>
                    <a:pt x="3557" y="4114"/>
                    <a:pt x="4196" y="3360"/>
                  </a:cubicBezTo>
                  <a:cubicBezTo>
                    <a:pt x="4836" y="2606"/>
                    <a:pt x="5475" y="1983"/>
                    <a:pt x="7868" y="1934"/>
                  </a:cubicBezTo>
                  <a:cubicBezTo>
                    <a:pt x="7868" y="1934"/>
                    <a:pt x="6409" y="1820"/>
                    <a:pt x="5852" y="951"/>
                  </a:cubicBezTo>
                  <a:cubicBezTo>
                    <a:pt x="5455" y="326"/>
                    <a:pt x="5032" y="1"/>
                    <a:pt x="464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9" name="Google Shape;4389;p7"/>
            <p:cNvSpPr/>
            <p:nvPr/>
          </p:nvSpPr>
          <p:spPr>
            <a:xfrm>
              <a:off x="8869278" y="4256215"/>
              <a:ext cx="250950" cy="205551"/>
            </a:xfrm>
            <a:custGeom>
              <a:avLst/>
              <a:gdLst/>
              <a:ahLst/>
              <a:cxnLst/>
              <a:rect l="l" t="t" r="r" b="b"/>
              <a:pathLst>
                <a:path w="7689" h="6298" extrusionOk="0">
                  <a:moveTo>
                    <a:pt x="3368" y="1"/>
                  </a:moveTo>
                  <a:cubicBezTo>
                    <a:pt x="3322" y="1"/>
                    <a:pt x="3276" y="1"/>
                    <a:pt x="3230" y="3"/>
                  </a:cubicBezTo>
                  <a:cubicBezTo>
                    <a:pt x="2656" y="20"/>
                    <a:pt x="2099" y="167"/>
                    <a:pt x="1607" y="462"/>
                  </a:cubicBezTo>
                  <a:cubicBezTo>
                    <a:pt x="1443" y="561"/>
                    <a:pt x="1279" y="675"/>
                    <a:pt x="1132" y="806"/>
                  </a:cubicBezTo>
                  <a:cubicBezTo>
                    <a:pt x="1" y="1806"/>
                    <a:pt x="361" y="3888"/>
                    <a:pt x="1705" y="4199"/>
                  </a:cubicBezTo>
                  <a:cubicBezTo>
                    <a:pt x="1850" y="4242"/>
                    <a:pt x="1997" y="4263"/>
                    <a:pt x="2141" y="4263"/>
                  </a:cubicBezTo>
                  <a:cubicBezTo>
                    <a:pt x="2603" y="4263"/>
                    <a:pt x="3045" y="4053"/>
                    <a:pt x="3345" y="3691"/>
                  </a:cubicBezTo>
                  <a:cubicBezTo>
                    <a:pt x="3656" y="3232"/>
                    <a:pt x="3656" y="2659"/>
                    <a:pt x="3345" y="2200"/>
                  </a:cubicBezTo>
                  <a:cubicBezTo>
                    <a:pt x="3133" y="1914"/>
                    <a:pt x="2806" y="1758"/>
                    <a:pt x="2468" y="1758"/>
                  </a:cubicBezTo>
                  <a:cubicBezTo>
                    <a:pt x="2282" y="1758"/>
                    <a:pt x="2093" y="1806"/>
                    <a:pt x="1918" y="1905"/>
                  </a:cubicBezTo>
                  <a:cubicBezTo>
                    <a:pt x="1640" y="2069"/>
                    <a:pt x="1509" y="2413"/>
                    <a:pt x="1607" y="2724"/>
                  </a:cubicBezTo>
                  <a:cubicBezTo>
                    <a:pt x="1640" y="2823"/>
                    <a:pt x="1689" y="2905"/>
                    <a:pt x="1755" y="2970"/>
                  </a:cubicBezTo>
                  <a:cubicBezTo>
                    <a:pt x="1856" y="3071"/>
                    <a:pt x="1994" y="3114"/>
                    <a:pt x="2132" y="3114"/>
                  </a:cubicBezTo>
                  <a:cubicBezTo>
                    <a:pt x="2374" y="3114"/>
                    <a:pt x="2614" y="2983"/>
                    <a:pt x="2656" y="2806"/>
                  </a:cubicBezTo>
                  <a:cubicBezTo>
                    <a:pt x="2715" y="2555"/>
                    <a:pt x="2509" y="2305"/>
                    <a:pt x="2252" y="2305"/>
                  </a:cubicBezTo>
                  <a:cubicBezTo>
                    <a:pt x="2223" y="2305"/>
                    <a:pt x="2194" y="2308"/>
                    <a:pt x="2164" y="2314"/>
                  </a:cubicBezTo>
                  <a:cubicBezTo>
                    <a:pt x="1902" y="2380"/>
                    <a:pt x="1935" y="2528"/>
                    <a:pt x="1837" y="2528"/>
                  </a:cubicBezTo>
                  <a:cubicBezTo>
                    <a:pt x="1831" y="2528"/>
                    <a:pt x="1826" y="2529"/>
                    <a:pt x="1822" y="2529"/>
                  </a:cubicBezTo>
                  <a:cubicBezTo>
                    <a:pt x="1738" y="2529"/>
                    <a:pt x="1738" y="2396"/>
                    <a:pt x="1738" y="2396"/>
                  </a:cubicBezTo>
                  <a:cubicBezTo>
                    <a:pt x="1738" y="2200"/>
                    <a:pt x="1853" y="2019"/>
                    <a:pt x="2033" y="1937"/>
                  </a:cubicBezTo>
                  <a:cubicBezTo>
                    <a:pt x="2170" y="1864"/>
                    <a:pt x="2318" y="1829"/>
                    <a:pt x="2465" y="1829"/>
                  </a:cubicBezTo>
                  <a:cubicBezTo>
                    <a:pt x="2779" y="1829"/>
                    <a:pt x="3089" y="1987"/>
                    <a:pt x="3279" y="2265"/>
                  </a:cubicBezTo>
                  <a:cubicBezTo>
                    <a:pt x="3541" y="2675"/>
                    <a:pt x="3541" y="3216"/>
                    <a:pt x="3246" y="3626"/>
                  </a:cubicBezTo>
                  <a:cubicBezTo>
                    <a:pt x="3017" y="3944"/>
                    <a:pt x="2581" y="4133"/>
                    <a:pt x="2136" y="4133"/>
                  </a:cubicBezTo>
                  <a:cubicBezTo>
                    <a:pt x="2008" y="4133"/>
                    <a:pt x="1879" y="4118"/>
                    <a:pt x="1755" y="4085"/>
                  </a:cubicBezTo>
                  <a:cubicBezTo>
                    <a:pt x="542" y="3790"/>
                    <a:pt x="214" y="1855"/>
                    <a:pt x="1263" y="938"/>
                  </a:cubicBezTo>
                  <a:cubicBezTo>
                    <a:pt x="1740" y="491"/>
                    <a:pt x="2321" y="318"/>
                    <a:pt x="2910" y="318"/>
                  </a:cubicBezTo>
                  <a:cubicBezTo>
                    <a:pt x="3616" y="318"/>
                    <a:pt x="4331" y="567"/>
                    <a:pt x="4885" y="888"/>
                  </a:cubicBezTo>
                  <a:cubicBezTo>
                    <a:pt x="5820" y="1413"/>
                    <a:pt x="6557" y="2249"/>
                    <a:pt x="6951" y="3249"/>
                  </a:cubicBezTo>
                  <a:cubicBezTo>
                    <a:pt x="7278" y="4052"/>
                    <a:pt x="7442" y="4921"/>
                    <a:pt x="7459" y="5789"/>
                  </a:cubicBezTo>
                  <a:cubicBezTo>
                    <a:pt x="7459" y="5937"/>
                    <a:pt x="7442" y="6084"/>
                    <a:pt x="7426" y="6232"/>
                  </a:cubicBezTo>
                  <a:lnTo>
                    <a:pt x="7426" y="6297"/>
                  </a:lnTo>
                  <a:cubicBezTo>
                    <a:pt x="7426" y="6265"/>
                    <a:pt x="7426" y="6248"/>
                    <a:pt x="7442" y="6232"/>
                  </a:cubicBezTo>
                  <a:lnTo>
                    <a:pt x="7459" y="6084"/>
                  </a:lnTo>
                  <a:cubicBezTo>
                    <a:pt x="7459" y="6074"/>
                    <a:pt x="7459" y="6063"/>
                    <a:pt x="7459" y="6052"/>
                  </a:cubicBezTo>
                  <a:cubicBezTo>
                    <a:pt x="7688" y="4855"/>
                    <a:pt x="7541" y="3626"/>
                    <a:pt x="7016" y="2528"/>
                  </a:cubicBezTo>
                  <a:cubicBezTo>
                    <a:pt x="6331" y="1109"/>
                    <a:pt x="4979" y="1"/>
                    <a:pt x="336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0" name="Google Shape;4390;p7"/>
            <p:cNvSpPr/>
            <p:nvPr/>
          </p:nvSpPr>
          <p:spPr>
            <a:xfrm>
              <a:off x="9008281" y="4318552"/>
              <a:ext cx="99087" cy="106823"/>
            </a:xfrm>
            <a:custGeom>
              <a:avLst/>
              <a:gdLst/>
              <a:ahLst/>
              <a:cxnLst/>
              <a:rect l="l" t="t" r="r" b="b"/>
              <a:pathLst>
                <a:path w="3036" h="3273" extrusionOk="0">
                  <a:moveTo>
                    <a:pt x="729" y="1"/>
                  </a:moveTo>
                  <a:cubicBezTo>
                    <a:pt x="62" y="1"/>
                    <a:pt x="0" y="784"/>
                    <a:pt x="1102" y="962"/>
                  </a:cubicBezTo>
                  <a:cubicBezTo>
                    <a:pt x="2347" y="1175"/>
                    <a:pt x="3036" y="3273"/>
                    <a:pt x="3036" y="3273"/>
                  </a:cubicBezTo>
                  <a:cubicBezTo>
                    <a:pt x="3036" y="3273"/>
                    <a:pt x="2741" y="1011"/>
                    <a:pt x="1462" y="241"/>
                  </a:cubicBezTo>
                  <a:cubicBezTo>
                    <a:pt x="1175" y="69"/>
                    <a:pt x="926" y="1"/>
                    <a:pt x="72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1" name="Google Shape;4391;p7"/>
            <p:cNvSpPr/>
            <p:nvPr/>
          </p:nvSpPr>
          <p:spPr>
            <a:xfrm>
              <a:off x="8808833" y="4310328"/>
              <a:ext cx="170694" cy="147293"/>
            </a:xfrm>
            <a:custGeom>
              <a:avLst/>
              <a:gdLst/>
              <a:ahLst/>
              <a:cxnLst/>
              <a:rect l="l" t="t" r="r" b="b"/>
              <a:pathLst>
                <a:path w="5230" h="4513" extrusionOk="0">
                  <a:moveTo>
                    <a:pt x="2181" y="1"/>
                  </a:moveTo>
                  <a:cubicBezTo>
                    <a:pt x="2017" y="197"/>
                    <a:pt x="1902" y="427"/>
                    <a:pt x="1820" y="673"/>
                  </a:cubicBezTo>
                  <a:cubicBezTo>
                    <a:pt x="1689" y="1083"/>
                    <a:pt x="1131" y="1312"/>
                    <a:pt x="574" y="1689"/>
                  </a:cubicBezTo>
                  <a:cubicBezTo>
                    <a:pt x="0" y="2082"/>
                    <a:pt x="99" y="2689"/>
                    <a:pt x="214" y="3033"/>
                  </a:cubicBezTo>
                  <a:cubicBezTo>
                    <a:pt x="279" y="3263"/>
                    <a:pt x="246" y="3508"/>
                    <a:pt x="132" y="3722"/>
                  </a:cubicBezTo>
                  <a:cubicBezTo>
                    <a:pt x="394" y="3492"/>
                    <a:pt x="722" y="3312"/>
                    <a:pt x="1066" y="3230"/>
                  </a:cubicBezTo>
                  <a:cubicBezTo>
                    <a:pt x="1672" y="3050"/>
                    <a:pt x="1656" y="2754"/>
                    <a:pt x="1640" y="2279"/>
                  </a:cubicBezTo>
                  <a:cubicBezTo>
                    <a:pt x="1640" y="1878"/>
                    <a:pt x="1815" y="1852"/>
                    <a:pt x="1859" y="1852"/>
                  </a:cubicBezTo>
                  <a:cubicBezTo>
                    <a:pt x="1866" y="1852"/>
                    <a:pt x="1869" y="1853"/>
                    <a:pt x="1869" y="1853"/>
                  </a:cubicBezTo>
                  <a:cubicBezTo>
                    <a:pt x="1877" y="1852"/>
                    <a:pt x="1886" y="1852"/>
                    <a:pt x="1893" y="1852"/>
                  </a:cubicBezTo>
                  <a:cubicBezTo>
                    <a:pt x="2160" y="1852"/>
                    <a:pt x="2098" y="2386"/>
                    <a:pt x="2066" y="2673"/>
                  </a:cubicBezTo>
                  <a:cubicBezTo>
                    <a:pt x="1967" y="3197"/>
                    <a:pt x="2115" y="3754"/>
                    <a:pt x="2492" y="4164"/>
                  </a:cubicBezTo>
                  <a:cubicBezTo>
                    <a:pt x="2731" y="4425"/>
                    <a:pt x="3047" y="4513"/>
                    <a:pt x="3363" y="4513"/>
                  </a:cubicBezTo>
                  <a:cubicBezTo>
                    <a:pt x="3762" y="4513"/>
                    <a:pt x="4163" y="4372"/>
                    <a:pt x="4410" y="4262"/>
                  </a:cubicBezTo>
                  <a:cubicBezTo>
                    <a:pt x="4522" y="4214"/>
                    <a:pt x="4642" y="4189"/>
                    <a:pt x="4763" y="4189"/>
                  </a:cubicBezTo>
                  <a:cubicBezTo>
                    <a:pt x="4926" y="4189"/>
                    <a:pt x="5088" y="4234"/>
                    <a:pt x="5229" y="4328"/>
                  </a:cubicBezTo>
                  <a:cubicBezTo>
                    <a:pt x="5082" y="3459"/>
                    <a:pt x="4639" y="3197"/>
                    <a:pt x="4016" y="3131"/>
                  </a:cubicBezTo>
                  <a:cubicBezTo>
                    <a:pt x="3393" y="3066"/>
                    <a:pt x="2541" y="2853"/>
                    <a:pt x="2197" y="1771"/>
                  </a:cubicBezTo>
                  <a:cubicBezTo>
                    <a:pt x="1869" y="689"/>
                    <a:pt x="2180" y="1"/>
                    <a:pt x="218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2" name="Google Shape;4392;p7"/>
            <p:cNvSpPr/>
            <p:nvPr/>
          </p:nvSpPr>
          <p:spPr>
            <a:xfrm>
              <a:off x="8836118" y="4409317"/>
              <a:ext cx="41743" cy="65275"/>
            </a:xfrm>
            <a:custGeom>
              <a:avLst/>
              <a:gdLst/>
              <a:ahLst/>
              <a:cxnLst/>
              <a:rect l="l" t="t" r="r" b="b"/>
              <a:pathLst>
                <a:path w="1279" h="2000" extrusionOk="0">
                  <a:moveTo>
                    <a:pt x="951" y="0"/>
                  </a:moveTo>
                  <a:cubicBezTo>
                    <a:pt x="951" y="0"/>
                    <a:pt x="951" y="1"/>
                    <a:pt x="951" y="1"/>
                  </a:cubicBezTo>
                  <a:lnTo>
                    <a:pt x="951" y="1"/>
                  </a:lnTo>
                  <a:cubicBezTo>
                    <a:pt x="951" y="0"/>
                    <a:pt x="951" y="0"/>
                    <a:pt x="951" y="0"/>
                  </a:cubicBezTo>
                  <a:close/>
                  <a:moveTo>
                    <a:pt x="951" y="1"/>
                  </a:moveTo>
                  <a:cubicBezTo>
                    <a:pt x="950" y="12"/>
                    <a:pt x="926" y="113"/>
                    <a:pt x="509" y="361"/>
                  </a:cubicBezTo>
                  <a:cubicBezTo>
                    <a:pt x="164" y="541"/>
                    <a:pt x="0" y="934"/>
                    <a:pt x="115" y="1295"/>
                  </a:cubicBezTo>
                  <a:cubicBezTo>
                    <a:pt x="148" y="1377"/>
                    <a:pt x="164" y="1459"/>
                    <a:pt x="181" y="1541"/>
                  </a:cubicBezTo>
                  <a:cubicBezTo>
                    <a:pt x="230" y="1770"/>
                    <a:pt x="263" y="2000"/>
                    <a:pt x="263" y="2000"/>
                  </a:cubicBezTo>
                  <a:cubicBezTo>
                    <a:pt x="263" y="2000"/>
                    <a:pt x="263" y="1852"/>
                    <a:pt x="787" y="1557"/>
                  </a:cubicBezTo>
                  <a:cubicBezTo>
                    <a:pt x="804" y="1557"/>
                    <a:pt x="804" y="1541"/>
                    <a:pt x="820" y="1541"/>
                  </a:cubicBezTo>
                  <a:cubicBezTo>
                    <a:pt x="1279" y="1246"/>
                    <a:pt x="1099" y="836"/>
                    <a:pt x="1017" y="574"/>
                  </a:cubicBezTo>
                  <a:cubicBezTo>
                    <a:pt x="951" y="394"/>
                    <a:pt x="935" y="197"/>
                    <a:pt x="95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3" name="Google Shape;4393;p7"/>
            <p:cNvSpPr/>
            <p:nvPr/>
          </p:nvSpPr>
          <p:spPr>
            <a:xfrm>
              <a:off x="8650476" y="4128700"/>
              <a:ext cx="225786" cy="159271"/>
            </a:xfrm>
            <a:custGeom>
              <a:avLst/>
              <a:gdLst/>
              <a:ahLst/>
              <a:cxnLst/>
              <a:rect l="l" t="t" r="r" b="b"/>
              <a:pathLst>
                <a:path w="6918" h="4880" extrusionOk="0">
                  <a:moveTo>
                    <a:pt x="4972" y="0"/>
                  </a:moveTo>
                  <a:cubicBezTo>
                    <a:pt x="4750" y="0"/>
                    <a:pt x="4501" y="52"/>
                    <a:pt x="4230" y="173"/>
                  </a:cubicBezTo>
                  <a:cubicBezTo>
                    <a:pt x="2771" y="829"/>
                    <a:pt x="3033" y="3304"/>
                    <a:pt x="4771" y="3664"/>
                  </a:cubicBezTo>
                  <a:cubicBezTo>
                    <a:pt x="4984" y="3697"/>
                    <a:pt x="5180" y="3730"/>
                    <a:pt x="5344" y="3746"/>
                  </a:cubicBezTo>
                  <a:cubicBezTo>
                    <a:pt x="4885" y="3828"/>
                    <a:pt x="4459" y="3976"/>
                    <a:pt x="4033" y="4189"/>
                  </a:cubicBezTo>
                  <a:cubicBezTo>
                    <a:pt x="3885" y="4254"/>
                    <a:pt x="3656" y="4336"/>
                    <a:pt x="3607" y="4353"/>
                  </a:cubicBezTo>
                  <a:cubicBezTo>
                    <a:pt x="3152" y="4525"/>
                    <a:pt x="2723" y="4601"/>
                    <a:pt x="2336" y="4601"/>
                  </a:cubicBezTo>
                  <a:cubicBezTo>
                    <a:pt x="1507" y="4601"/>
                    <a:pt x="870" y="4254"/>
                    <a:pt x="591" y="3763"/>
                  </a:cubicBezTo>
                  <a:cubicBezTo>
                    <a:pt x="345" y="3353"/>
                    <a:pt x="328" y="2861"/>
                    <a:pt x="558" y="2435"/>
                  </a:cubicBezTo>
                  <a:cubicBezTo>
                    <a:pt x="558" y="2435"/>
                    <a:pt x="558" y="2419"/>
                    <a:pt x="558" y="2419"/>
                  </a:cubicBezTo>
                  <a:cubicBezTo>
                    <a:pt x="771" y="2104"/>
                    <a:pt x="1111" y="1957"/>
                    <a:pt x="1426" y="1957"/>
                  </a:cubicBezTo>
                  <a:cubicBezTo>
                    <a:pt x="1718" y="1957"/>
                    <a:pt x="1989" y="2084"/>
                    <a:pt x="2115" y="2320"/>
                  </a:cubicBezTo>
                  <a:cubicBezTo>
                    <a:pt x="2230" y="2451"/>
                    <a:pt x="2295" y="2615"/>
                    <a:pt x="2295" y="2796"/>
                  </a:cubicBezTo>
                  <a:cubicBezTo>
                    <a:pt x="2295" y="2943"/>
                    <a:pt x="2230" y="3091"/>
                    <a:pt x="2115" y="3205"/>
                  </a:cubicBezTo>
                  <a:cubicBezTo>
                    <a:pt x="2009" y="3302"/>
                    <a:pt x="1951" y="3333"/>
                    <a:pt x="1922" y="3333"/>
                  </a:cubicBezTo>
                  <a:cubicBezTo>
                    <a:pt x="1897" y="3333"/>
                    <a:pt x="1894" y="3310"/>
                    <a:pt x="1902" y="3287"/>
                  </a:cubicBezTo>
                  <a:cubicBezTo>
                    <a:pt x="2017" y="3028"/>
                    <a:pt x="1727" y="2859"/>
                    <a:pt x="1474" y="2859"/>
                  </a:cubicBezTo>
                  <a:cubicBezTo>
                    <a:pt x="1295" y="2859"/>
                    <a:pt x="1134" y="2943"/>
                    <a:pt x="1148" y="3140"/>
                  </a:cubicBezTo>
                  <a:cubicBezTo>
                    <a:pt x="1137" y="3414"/>
                    <a:pt x="1376" y="3542"/>
                    <a:pt x="1629" y="3542"/>
                  </a:cubicBezTo>
                  <a:cubicBezTo>
                    <a:pt x="1753" y="3542"/>
                    <a:pt x="1881" y="3511"/>
                    <a:pt x="1984" y="3451"/>
                  </a:cubicBezTo>
                  <a:cubicBezTo>
                    <a:pt x="2000" y="3451"/>
                    <a:pt x="2000" y="3435"/>
                    <a:pt x="2017" y="3435"/>
                  </a:cubicBezTo>
                  <a:cubicBezTo>
                    <a:pt x="2050" y="3419"/>
                    <a:pt x="2066" y="3402"/>
                    <a:pt x="2082" y="3386"/>
                  </a:cubicBezTo>
                  <a:lnTo>
                    <a:pt x="2099" y="3369"/>
                  </a:lnTo>
                  <a:cubicBezTo>
                    <a:pt x="2394" y="3074"/>
                    <a:pt x="2427" y="2615"/>
                    <a:pt x="2181" y="2288"/>
                  </a:cubicBezTo>
                  <a:cubicBezTo>
                    <a:pt x="2042" y="2011"/>
                    <a:pt x="1730" y="1859"/>
                    <a:pt x="1395" y="1859"/>
                  </a:cubicBezTo>
                  <a:cubicBezTo>
                    <a:pt x="1055" y="1859"/>
                    <a:pt x="691" y="2015"/>
                    <a:pt x="460" y="2353"/>
                  </a:cubicBezTo>
                  <a:cubicBezTo>
                    <a:pt x="1" y="2943"/>
                    <a:pt x="132" y="4123"/>
                    <a:pt x="935" y="4582"/>
                  </a:cubicBezTo>
                  <a:cubicBezTo>
                    <a:pt x="1300" y="4780"/>
                    <a:pt x="1722" y="4879"/>
                    <a:pt x="2135" y="4879"/>
                  </a:cubicBezTo>
                  <a:cubicBezTo>
                    <a:pt x="2167" y="4879"/>
                    <a:pt x="2198" y="4879"/>
                    <a:pt x="2230" y="4877"/>
                  </a:cubicBezTo>
                  <a:cubicBezTo>
                    <a:pt x="3131" y="4845"/>
                    <a:pt x="3853" y="4353"/>
                    <a:pt x="5033" y="3992"/>
                  </a:cubicBezTo>
                  <a:cubicBezTo>
                    <a:pt x="5459" y="3894"/>
                    <a:pt x="5902" y="3828"/>
                    <a:pt x="6344" y="3796"/>
                  </a:cubicBezTo>
                  <a:cubicBezTo>
                    <a:pt x="6541" y="3779"/>
                    <a:pt x="6737" y="3714"/>
                    <a:pt x="6918" y="3615"/>
                  </a:cubicBezTo>
                  <a:lnTo>
                    <a:pt x="6918" y="3615"/>
                  </a:lnTo>
                  <a:cubicBezTo>
                    <a:pt x="6918" y="3615"/>
                    <a:pt x="6795" y="3644"/>
                    <a:pt x="6639" y="3644"/>
                  </a:cubicBezTo>
                  <a:cubicBezTo>
                    <a:pt x="6483" y="3644"/>
                    <a:pt x="6295" y="3615"/>
                    <a:pt x="6164" y="3500"/>
                  </a:cubicBezTo>
                  <a:cubicBezTo>
                    <a:pt x="5902" y="3255"/>
                    <a:pt x="5918" y="3369"/>
                    <a:pt x="5623" y="3271"/>
                  </a:cubicBezTo>
                  <a:cubicBezTo>
                    <a:pt x="5459" y="3222"/>
                    <a:pt x="5361" y="3074"/>
                    <a:pt x="5361" y="2910"/>
                  </a:cubicBezTo>
                  <a:cubicBezTo>
                    <a:pt x="5164" y="3074"/>
                    <a:pt x="5131" y="3353"/>
                    <a:pt x="5279" y="3566"/>
                  </a:cubicBezTo>
                  <a:cubicBezTo>
                    <a:pt x="5279" y="3566"/>
                    <a:pt x="4557" y="3566"/>
                    <a:pt x="4377" y="3189"/>
                  </a:cubicBezTo>
                  <a:cubicBezTo>
                    <a:pt x="4213" y="2828"/>
                    <a:pt x="4410" y="2828"/>
                    <a:pt x="4557" y="2746"/>
                  </a:cubicBezTo>
                  <a:cubicBezTo>
                    <a:pt x="4689" y="2665"/>
                    <a:pt x="4738" y="2517"/>
                    <a:pt x="4590" y="2320"/>
                  </a:cubicBezTo>
                  <a:cubicBezTo>
                    <a:pt x="4443" y="2107"/>
                    <a:pt x="4459" y="1747"/>
                    <a:pt x="4738" y="1730"/>
                  </a:cubicBezTo>
                  <a:cubicBezTo>
                    <a:pt x="4660" y="1561"/>
                    <a:pt x="4489" y="1464"/>
                    <a:pt x="4315" y="1464"/>
                  </a:cubicBezTo>
                  <a:cubicBezTo>
                    <a:pt x="4270" y="1464"/>
                    <a:pt x="4224" y="1471"/>
                    <a:pt x="4180" y="1484"/>
                  </a:cubicBezTo>
                  <a:cubicBezTo>
                    <a:pt x="3738" y="1550"/>
                    <a:pt x="3738" y="2156"/>
                    <a:pt x="3738" y="2156"/>
                  </a:cubicBezTo>
                  <a:cubicBezTo>
                    <a:pt x="3738" y="2156"/>
                    <a:pt x="3443" y="1419"/>
                    <a:pt x="3918" y="1042"/>
                  </a:cubicBezTo>
                  <a:cubicBezTo>
                    <a:pt x="4109" y="895"/>
                    <a:pt x="4260" y="840"/>
                    <a:pt x="4378" y="840"/>
                  </a:cubicBezTo>
                  <a:cubicBezTo>
                    <a:pt x="4563" y="840"/>
                    <a:pt x="4665" y="977"/>
                    <a:pt x="4705" y="1107"/>
                  </a:cubicBezTo>
                  <a:cubicBezTo>
                    <a:pt x="4758" y="1293"/>
                    <a:pt x="4865" y="1446"/>
                    <a:pt x="5007" y="1446"/>
                  </a:cubicBezTo>
                  <a:cubicBezTo>
                    <a:pt x="5041" y="1446"/>
                    <a:pt x="5077" y="1438"/>
                    <a:pt x="5115" y="1419"/>
                  </a:cubicBezTo>
                  <a:cubicBezTo>
                    <a:pt x="5255" y="1354"/>
                    <a:pt x="5367" y="1261"/>
                    <a:pt x="5464" y="1261"/>
                  </a:cubicBezTo>
                  <a:cubicBezTo>
                    <a:pt x="5515" y="1261"/>
                    <a:pt x="5562" y="1286"/>
                    <a:pt x="5606" y="1353"/>
                  </a:cubicBezTo>
                  <a:cubicBezTo>
                    <a:pt x="5721" y="1599"/>
                    <a:pt x="5606" y="1911"/>
                    <a:pt x="5344" y="2009"/>
                  </a:cubicBezTo>
                  <a:cubicBezTo>
                    <a:pt x="5344" y="2009"/>
                    <a:pt x="5355" y="2010"/>
                    <a:pt x="5375" y="2010"/>
                  </a:cubicBezTo>
                  <a:cubicBezTo>
                    <a:pt x="5516" y="2010"/>
                    <a:pt x="6084" y="1972"/>
                    <a:pt x="6213" y="1370"/>
                  </a:cubicBezTo>
                  <a:cubicBezTo>
                    <a:pt x="6331" y="832"/>
                    <a:pt x="5861" y="0"/>
                    <a:pt x="49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4" name="Google Shape;4394;p7"/>
            <p:cNvSpPr/>
            <p:nvPr/>
          </p:nvSpPr>
          <p:spPr>
            <a:xfrm>
              <a:off x="8614118" y="4214047"/>
              <a:ext cx="151960" cy="107541"/>
            </a:xfrm>
            <a:custGeom>
              <a:avLst/>
              <a:gdLst/>
              <a:ahLst/>
              <a:cxnLst/>
              <a:rect l="l" t="t" r="r" b="b"/>
              <a:pathLst>
                <a:path w="4656" h="3295" extrusionOk="0">
                  <a:moveTo>
                    <a:pt x="852" y="0"/>
                  </a:moveTo>
                  <a:cubicBezTo>
                    <a:pt x="852" y="1"/>
                    <a:pt x="0" y="918"/>
                    <a:pt x="557" y="1721"/>
                  </a:cubicBezTo>
                  <a:cubicBezTo>
                    <a:pt x="885" y="2180"/>
                    <a:pt x="1393" y="2459"/>
                    <a:pt x="1951" y="2492"/>
                  </a:cubicBezTo>
                  <a:cubicBezTo>
                    <a:pt x="1885" y="2492"/>
                    <a:pt x="1475" y="2492"/>
                    <a:pt x="1311" y="2721"/>
                  </a:cubicBezTo>
                  <a:cubicBezTo>
                    <a:pt x="1180" y="2885"/>
                    <a:pt x="1131" y="3098"/>
                    <a:pt x="1164" y="3295"/>
                  </a:cubicBezTo>
                  <a:cubicBezTo>
                    <a:pt x="1218" y="3214"/>
                    <a:pt x="1316" y="3155"/>
                    <a:pt x="1422" y="3155"/>
                  </a:cubicBezTo>
                  <a:cubicBezTo>
                    <a:pt x="1445" y="3155"/>
                    <a:pt x="1468" y="3158"/>
                    <a:pt x="1492" y="3164"/>
                  </a:cubicBezTo>
                  <a:cubicBezTo>
                    <a:pt x="1600" y="3200"/>
                    <a:pt x="1762" y="3280"/>
                    <a:pt x="1949" y="3280"/>
                  </a:cubicBezTo>
                  <a:cubicBezTo>
                    <a:pt x="2103" y="3280"/>
                    <a:pt x="2273" y="3226"/>
                    <a:pt x="2442" y="3049"/>
                  </a:cubicBezTo>
                  <a:cubicBezTo>
                    <a:pt x="2836" y="2639"/>
                    <a:pt x="3327" y="2869"/>
                    <a:pt x="4655" y="2164"/>
                  </a:cubicBezTo>
                  <a:cubicBezTo>
                    <a:pt x="4655" y="2164"/>
                    <a:pt x="4655" y="2164"/>
                    <a:pt x="4655" y="2164"/>
                  </a:cubicBezTo>
                  <a:cubicBezTo>
                    <a:pt x="4631" y="2164"/>
                    <a:pt x="3922" y="2456"/>
                    <a:pt x="3121" y="2456"/>
                  </a:cubicBezTo>
                  <a:cubicBezTo>
                    <a:pt x="2658" y="2456"/>
                    <a:pt x="2164" y="2358"/>
                    <a:pt x="1754" y="2049"/>
                  </a:cubicBezTo>
                  <a:cubicBezTo>
                    <a:pt x="1115" y="1574"/>
                    <a:pt x="770" y="787"/>
                    <a:pt x="85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5" name="Google Shape;4395;p7"/>
            <p:cNvSpPr/>
            <p:nvPr/>
          </p:nvSpPr>
          <p:spPr>
            <a:xfrm>
              <a:off x="8815263" y="3971681"/>
              <a:ext cx="144454" cy="204931"/>
            </a:xfrm>
            <a:custGeom>
              <a:avLst/>
              <a:gdLst/>
              <a:ahLst/>
              <a:cxnLst/>
              <a:rect l="l" t="t" r="r" b="b"/>
              <a:pathLst>
                <a:path w="4426" h="6279" extrusionOk="0">
                  <a:moveTo>
                    <a:pt x="2630" y="0"/>
                  </a:moveTo>
                  <a:cubicBezTo>
                    <a:pt x="2138" y="0"/>
                    <a:pt x="1623" y="202"/>
                    <a:pt x="1279" y="608"/>
                  </a:cubicBezTo>
                  <a:cubicBezTo>
                    <a:pt x="0" y="2247"/>
                    <a:pt x="902" y="4263"/>
                    <a:pt x="1656" y="5115"/>
                  </a:cubicBezTo>
                  <a:cubicBezTo>
                    <a:pt x="2082" y="5640"/>
                    <a:pt x="2639" y="6033"/>
                    <a:pt x="3262" y="6279"/>
                  </a:cubicBezTo>
                  <a:cubicBezTo>
                    <a:pt x="2688" y="6017"/>
                    <a:pt x="2180" y="5623"/>
                    <a:pt x="1770" y="5132"/>
                  </a:cubicBezTo>
                  <a:cubicBezTo>
                    <a:pt x="1492" y="4738"/>
                    <a:pt x="1295" y="4312"/>
                    <a:pt x="1164" y="3853"/>
                  </a:cubicBezTo>
                  <a:cubicBezTo>
                    <a:pt x="1016" y="3312"/>
                    <a:pt x="951" y="2755"/>
                    <a:pt x="1000" y="2214"/>
                  </a:cubicBezTo>
                  <a:cubicBezTo>
                    <a:pt x="1131" y="739"/>
                    <a:pt x="1951" y="181"/>
                    <a:pt x="2705" y="165"/>
                  </a:cubicBezTo>
                  <a:cubicBezTo>
                    <a:pt x="3065" y="165"/>
                    <a:pt x="3393" y="313"/>
                    <a:pt x="3639" y="558"/>
                  </a:cubicBezTo>
                  <a:cubicBezTo>
                    <a:pt x="4278" y="1099"/>
                    <a:pt x="3918" y="2034"/>
                    <a:pt x="3377" y="2263"/>
                  </a:cubicBezTo>
                  <a:cubicBezTo>
                    <a:pt x="3258" y="2331"/>
                    <a:pt x="3131" y="2364"/>
                    <a:pt x="3002" y="2364"/>
                  </a:cubicBezTo>
                  <a:cubicBezTo>
                    <a:pt x="2881" y="2364"/>
                    <a:pt x="2758" y="2335"/>
                    <a:pt x="2639" y="2279"/>
                  </a:cubicBezTo>
                  <a:cubicBezTo>
                    <a:pt x="2475" y="2198"/>
                    <a:pt x="2344" y="2017"/>
                    <a:pt x="2328" y="1821"/>
                  </a:cubicBezTo>
                  <a:cubicBezTo>
                    <a:pt x="2322" y="1734"/>
                    <a:pt x="2343" y="1713"/>
                    <a:pt x="2389" y="1713"/>
                  </a:cubicBezTo>
                  <a:cubicBezTo>
                    <a:pt x="2433" y="1713"/>
                    <a:pt x="2499" y="1733"/>
                    <a:pt x="2584" y="1733"/>
                  </a:cubicBezTo>
                  <a:cubicBezTo>
                    <a:pt x="2643" y="1733"/>
                    <a:pt x="2711" y="1723"/>
                    <a:pt x="2787" y="1689"/>
                  </a:cubicBezTo>
                  <a:cubicBezTo>
                    <a:pt x="3000" y="1575"/>
                    <a:pt x="3033" y="1296"/>
                    <a:pt x="2869" y="1116"/>
                  </a:cubicBezTo>
                  <a:cubicBezTo>
                    <a:pt x="2801" y="1048"/>
                    <a:pt x="2702" y="1009"/>
                    <a:pt x="2599" y="1009"/>
                  </a:cubicBezTo>
                  <a:cubicBezTo>
                    <a:pt x="2404" y="1009"/>
                    <a:pt x="2196" y="1149"/>
                    <a:pt x="2164" y="1493"/>
                  </a:cubicBezTo>
                  <a:cubicBezTo>
                    <a:pt x="2131" y="1739"/>
                    <a:pt x="2197" y="1968"/>
                    <a:pt x="2361" y="2148"/>
                  </a:cubicBezTo>
                  <a:cubicBezTo>
                    <a:pt x="2377" y="2165"/>
                    <a:pt x="2410" y="2198"/>
                    <a:pt x="2426" y="2214"/>
                  </a:cubicBezTo>
                  <a:lnTo>
                    <a:pt x="2475" y="2263"/>
                  </a:lnTo>
                  <a:lnTo>
                    <a:pt x="2524" y="2296"/>
                  </a:lnTo>
                  <a:lnTo>
                    <a:pt x="2574" y="2312"/>
                  </a:lnTo>
                  <a:lnTo>
                    <a:pt x="2606" y="2345"/>
                  </a:lnTo>
                  <a:cubicBezTo>
                    <a:pt x="2729" y="2402"/>
                    <a:pt x="2865" y="2431"/>
                    <a:pt x="3002" y="2431"/>
                  </a:cubicBezTo>
                  <a:cubicBezTo>
                    <a:pt x="3139" y="2431"/>
                    <a:pt x="3278" y="2402"/>
                    <a:pt x="3410" y="2345"/>
                  </a:cubicBezTo>
                  <a:cubicBezTo>
                    <a:pt x="4000" y="2132"/>
                    <a:pt x="4426" y="1083"/>
                    <a:pt x="3721" y="444"/>
                  </a:cubicBezTo>
                  <a:cubicBezTo>
                    <a:pt x="3456" y="148"/>
                    <a:pt x="3051" y="0"/>
                    <a:pt x="263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6" name="Google Shape;4396;p7"/>
            <p:cNvSpPr/>
            <p:nvPr/>
          </p:nvSpPr>
          <p:spPr>
            <a:xfrm>
              <a:off x="7984965" y="4398906"/>
              <a:ext cx="50327" cy="250101"/>
            </a:xfrm>
            <a:custGeom>
              <a:avLst/>
              <a:gdLst/>
              <a:ahLst/>
              <a:cxnLst/>
              <a:rect l="l" t="t" r="r" b="b"/>
              <a:pathLst>
                <a:path w="1542" h="7663" extrusionOk="0">
                  <a:moveTo>
                    <a:pt x="908" y="0"/>
                  </a:moveTo>
                  <a:cubicBezTo>
                    <a:pt x="596" y="0"/>
                    <a:pt x="361" y="368"/>
                    <a:pt x="361" y="368"/>
                  </a:cubicBezTo>
                  <a:cubicBezTo>
                    <a:pt x="99" y="811"/>
                    <a:pt x="1" y="1335"/>
                    <a:pt x="66" y="1860"/>
                  </a:cubicBezTo>
                  <a:cubicBezTo>
                    <a:pt x="132" y="2827"/>
                    <a:pt x="493" y="3974"/>
                    <a:pt x="591" y="5171"/>
                  </a:cubicBezTo>
                  <a:cubicBezTo>
                    <a:pt x="738" y="7056"/>
                    <a:pt x="83" y="7662"/>
                    <a:pt x="83" y="7662"/>
                  </a:cubicBezTo>
                  <a:cubicBezTo>
                    <a:pt x="771" y="7122"/>
                    <a:pt x="935" y="5351"/>
                    <a:pt x="804" y="3991"/>
                  </a:cubicBezTo>
                  <a:cubicBezTo>
                    <a:pt x="722" y="3286"/>
                    <a:pt x="706" y="2565"/>
                    <a:pt x="755" y="1844"/>
                  </a:cubicBezTo>
                  <a:cubicBezTo>
                    <a:pt x="788" y="1483"/>
                    <a:pt x="853" y="1204"/>
                    <a:pt x="952" y="1090"/>
                  </a:cubicBezTo>
                  <a:cubicBezTo>
                    <a:pt x="1214" y="827"/>
                    <a:pt x="1542" y="270"/>
                    <a:pt x="1115" y="57"/>
                  </a:cubicBezTo>
                  <a:cubicBezTo>
                    <a:pt x="1044" y="17"/>
                    <a:pt x="974" y="0"/>
                    <a:pt x="90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7" name="Google Shape;4397;p7"/>
            <p:cNvSpPr/>
            <p:nvPr/>
          </p:nvSpPr>
          <p:spPr>
            <a:xfrm>
              <a:off x="7912738" y="4366007"/>
              <a:ext cx="277712" cy="332217"/>
            </a:xfrm>
            <a:custGeom>
              <a:avLst/>
              <a:gdLst/>
              <a:ahLst/>
              <a:cxnLst/>
              <a:rect l="l" t="t" r="r" b="b"/>
              <a:pathLst>
                <a:path w="8509" h="10179" extrusionOk="0">
                  <a:moveTo>
                    <a:pt x="6272" y="1"/>
                  </a:moveTo>
                  <a:cubicBezTo>
                    <a:pt x="6074" y="1"/>
                    <a:pt x="5873" y="21"/>
                    <a:pt x="5672" y="65"/>
                  </a:cubicBezTo>
                  <a:cubicBezTo>
                    <a:pt x="4492" y="327"/>
                    <a:pt x="3738" y="1573"/>
                    <a:pt x="3492" y="2835"/>
                  </a:cubicBezTo>
                  <a:lnTo>
                    <a:pt x="3492" y="2868"/>
                  </a:lnTo>
                  <a:cubicBezTo>
                    <a:pt x="3263" y="4163"/>
                    <a:pt x="3492" y="5376"/>
                    <a:pt x="3460" y="6474"/>
                  </a:cubicBezTo>
                  <a:cubicBezTo>
                    <a:pt x="3509" y="7474"/>
                    <a:pt x="3148" y="8441"/>
                    <a:pt x="2443" y="9129"/>
                  </a:cubicBezTo>
                  <a:cubicBezTo>
                    <a:pt x="1771" y="9752"/>
                    <a:pt x="919" y="10113"/>
                    <a:pt x="1" y="10178"/>
                  </a:cubicBezTo>
                  <a:cubicBezTo>
                    <a:pt x="919" y="10146"/>
                    <a:pt x="1804" y="9801"/>
                    <a:pt x="2509" y="9195"/>
                  </a:cubicBezTo>
                  <a:cubicBezTo>
                    <a:pt x="3246" y="8490"/>
                    <a:pt x="3640" y="7507"/>
                    <a:pt x="3591" y="6490"/>
                  </a:cubicBezTo>
                  <a:cubicBezTo>
                    <a:pt x="3656" y="5359"/>
                    <a:pt x="3427" y="4130"/>
                    <a:pt x="3673" y="2868"/>
                  </a:cubicBezTo>
                  <a:cubicBezTo>
                    <a:pt x="3902" y="1639"/>
                    <a:pt x="4607" y="475"/>
                    <a:pt x="5722" y="213"/>
                  </a:cubicBezTo>
                  <a:cubicBezTo>
                    <a:pt x="5836" y="180"/>
                    <a:pt x="5967" y="163"/>
                    <a:pt x="6099" y="147"/>
                  </a:cubicBezTo>
                  <a:cubicBezTo>
                    <a:pt x="6124" y="146"/>
                    <a:pt x="6150" y="146"/>
                    <a:pt x="6175" y="146"/>
                  </a:cubicBezTo>
                  <a:cubicBezTo>
                    <a:pt x="6605" y="146"/>
                    <a:pt x="7004" y="276"/>
                    <a:pt x="7344" y="524"/>
                  </a:cubicBezTo>
                  <a:cubicBezTo>
                    <a:pt x="8066" y="1098"/>
                    <a:pt x="7967" y="2327"/>
                    <a:pt x="7557" y="2720"/>
                  </a:cubicBezTo>
                  <a:cubicBezTo>
                    <a:pt x="7492" y="2770"/>
                    <a:pt x="7410" y="2835"/>
                    <a:pt x="7328" y="2868"/>
                  </a:cubicBezTo>
                  <a:cubicBezTo>
                    <a:pt x="7205" y="2933"/>
                    <a:pt x="7074" y="2966"/>
                    <a:pt x="6943" y="2966"/>
                  </a:cubicBezTo>
                  <a:cubicBezTo>
                    <a:pt x="6812" y="2966"/>
                    <a:pt x="6680" y="2933"/>
                    <a:pt x="6558" y="2868"/>
                  </a:cubicBezTo>
                  <a:cubicBezTo>
                    <a:pt x="6476" y="2819"/>
                    <a:pt x="6426" y="2753"/>
                    <a:pt x="6394" y="2671"/>
                  </a:cubicBezTo>
                  <a:lnTo>
                    <a:pt x="6394" y="2671"/>
                  </a:lnTo>
                  <a:cubicBezTo>
                    <a:pt x="6394" y="2671"/>
                    <a:pt x="6417" y="2674"/>
                    <a:pt x="6455" y="2674"/>
                  </a:cubicBezTo>
                  <a:cubicBezTo>
                    <a:pt x="6580" y="2674"/>
                    <a:pt x="6863" y="2645"/>
                    <a:pt x="6951" y="2393"/>
                  </a:cubicBezTo>
                  <a:cubicBezTo>
                    <a:pt x="7066" y="2081"/>
                    <a:pt x="6885" y="1737"/>
                    <a:pt x="6558" y="1671"/>
                  </a:cubicBezTo>
                  <a:cubicBezTo>
                    <a:pt x="6502" y="1655"/>
                    <a:pt x="6447" y="1648"/>
                    <a:pt x="6393" y="1648"/>
                  </a:cubicBezTo>
                  <a:cubicBezTo>
                    <a:pt x="6004" y="1648"/>
                    <a:pt x="5692" y="2039"/>
                    <a:pt x="5836" y="2442"/>
                  </a:cubicBezTo>
                  <a:cubicBezTo>
                    <a:pt x="5902" y="2606"/>
                    <a:pt x="6017" y="2770"/>
                    <a:pt x="6181" y="2868"/>
                  </a:cubicBezTo>
                  <a:cubicBezTo>
                    <a:pt x="6416" y="3028"/>
                    <a:pt x="6691" y="3106"/>
                    <a:pt x="6969" y="3106"/>
                  </a:cubicBezTo>
                  <a:cubicBezTo>
                    <a:pt x="7233" y="3106"/>
                    <a:pt x="7499" y="3036"/>
                    <a:pt x="7738" y="2901"/>
                  </a:cubicBezTo>
                  <a:cubicBezTo>
                    <a:pt x="7754" y="2884"/>
                    <a:pt x="7770" y="2884"/>
                    <a:pt x="7787" y="2868"/>
                  </a:cubicBezTo>
                  <a:cubicBezTo>
                    <a:pt x="8311" y="2475"/>
                    <a:pt x="8508" y="1786"/>
                    <a:pt x="8262" y="1180"/>
                  </a:cubicBezTo>
                  <a:cubicBezTo>
                    <a:pt x="8019" y="451"/>
                    <a:pt x="7189" y="1"/>
                    <a:pt x="62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8" name="Google Shape;4398;p7"/>
            <p:cNvSpPr/>
            <p:nvPr/>
          </p:nvSpPr>
          <p:spPr>
            <a:xfrm>
              <a:off x="8050762" y="4412614"/>
              <a:ext cx="76013" cy="68637"/>
            </a:xfrm>
            <a:custGeom>
              <a:avLst/>
              <a:gdLst/>
              <a:ahLst/>
              <a:cxnLst/>
              <a:rect l="l" t="t" r="r" b="b"/>
              <a:pathLst>
                <a:path w="2329" h="2103" extrusionOk="0">
                  <a:moveTo>
                    <a:pt x="540" y="1"/>
                  </a:moveTo>
                  <a:cubicBezTo>
                    <a:pt x="468" y="1"/>
                    <a:pt x="392" y="10"/>
                    <a:pt x="312" y="30"/>
                  </a:cubicBezTo>
                  <a:cubicBezTo>
                    <a:pt x="427" y="96"/>
                    <a:pt x="460" y="260"/>
                    <a:pt x="362" y="374"/>
                  </a:cubicBezTo>
                  <a:cubicBezTo>
                    <a:pt x="247" y="555"/>
                    <a:pt x="1" y="997"/>
                    <a:pt x="132" y="1440"/>
                  </a:cubicBezTo>
                  <a:cubicBezTo>
                    <a:pt x="165" y="1587"/>
                    <a:pt x="263" y="1735"/>
                    <a:pt x="378" y="1850"/>
                  </a:cubicBezTo>
                  <a:cubicBezTo>
                    <a:pt x="565" y="2037"/>
                    <a:pt x="825" y="2102"/>
                    <a:pt x="1095" y="2102"/>
                  </a:cubicBezTo>
                  <a:cubicBezTo>
                    <a:pt x="1627" y="2102"/>
                    <a:pt x="2198" y="1849"/>
                    <a:pt x="2329" y="1784"/>
                  </a:cubicBezTo>
                  <a:lnTo>
                    <a:pt x="2329" y="1784"/>
                  </a:lnTo>
                  <a:cubicBezTo>
                    <a:pt x="2328" y="1784"/>
                    <a:pt x="2296" y="1788"/>
                    <a:pt x="2242" y="1788"/>
                  </a:cubicBezTo>
                  <a:cubicBezTo>
                    <a:pt x="2076" y="1788"/>
                    <a:pt x="1708" y="1750"/>
                    <a:pt x="1509" y="1440"/>
                  </a:cubicBezTo>
                  <a:cubicBezTo>
                    <a:pt x="1443" y="1325"/>
                    <a:pt x="1411" y="1210"/>
                    <a:pt x="1394" y="1096"/>
                  </a:cubicBezTo>
                  <a:cubicBezTo>
                    <a:pt x="1309" y="401"/>
                    <a:pt x="1003" y="1"/>
                    <a:pt x="54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9" name="Google Shape;4399;p7"/>
            <p:cNvSpPr/>
            <p:nvPr/>
          </p:nvSpPr>
          <p:spPr>
            <a:xfrm>
              <a:off x="8162578" y="4366921"/>
              <a:ext cx="96346" cy="63708"/>
            </a:xfrm>
            <a:custGeom>
              <a:avLst/>
              <a:gdLst/>
              <a:ahLst/>
              <a:cxnLst/>
              <a:rect l="l" t="t" r="r" b="b"/>
              <a:pathLst>
                <a:path w="2952" h="1952" extrusionOk="0">
                  <a:moveTo>
                    <a:pt x="922" y="0"/>
                  </a:moveTo>
                  <a:cubicBezTo>
                    <a:pt x="657" y="0"/>
                    <a:pt x="352" y="26"/>
                    <a:pt x="1" y="86"/>
                  </a:cubicBezTo>
                  <a:cubicBezTo>
                    <a:pt x="411" y="135"/>
                    <a:pt x="771" y="414"/>
                    <a:pt x="919" y="791"/>
                  </a:cubicBezTo>
                  <a:cubicBezTo>
                    <a:pt x="1125" y="1306"/>
                    <a:pt x="1482" y="1952"/>
                    <a:pt x="2237" y="1952"/>
                  </a:cubicBezTo>
                  <a:cubicBezTo>
                    <a:pt x="2444" y="1952"/>
                    <a:pt x="2680" y="1904"/>
                    <a:pt x="2951" y="1791"/>
                  </a:cubicBezTo>
                  <a:cubicBezTo>
                    <a:pt x="2771" y="1725"/>
                    <a:pt x="2656" y="1561"/>
                    <a:pt x="2656" y="1365"/>
                  </a:cubicBezTo>
                  <a:cubicBezTo>
                    <a:pt x="2656" y="1081"/>
                    <a:pt x="2619" y="0"/>
                    <a:pt x="9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0" name="Google Shape;4400;p7"/>
            <p:cNvSpPr/>
            <p:nvPr/>
          </p:nvSpPr>
          <p:spPr>
            <a:xfrm>
              <a:off x="8249263" y="4366040"/>
              <a:ext cx="47096" cy="37272"/>
            </a:xfrm>
            <a:custGeom>
              <a:avLst/>
              <a:gdLst/>
              <a:ahLst/>
              <a:cxnLst/>
              <a:rect l="l" t="t" r="r" b="b"/>
              <a:pathLst>
                <a:path w="1443" h="1142" extrusionOk="0">
                  <a:moveTo>
                    <a:pt x="968" y="0"/>
                  </a:moveTo>
                  <a:cubicBezTo>
                    <a:pt x="791" y="0"/>
                    <a:pt x="636" y="133"/>
                    <a:pt x="623" y="326"/>
                  </a:cubicBezTo>
                  <a:cubicBezTo>
                    <a:pt x="623" y="489"/>
                    <a:pt x="756" y="595"/>
                    <a:pt x="897" y="595"/>
                  </a:cubicBezTo>
                  <a:cubicBezTo>
                    <a:pt x="955" y="595"/>
                    <a:pt x="1013" y="577"/>
                    <a:pt x="1066" y="539"/>
                  </a:cubicBezTo>
                  <a:cubicBezTo>
                    <a:pt x="1066" y="539"/>
                    <a:pt x="1164" y="359"/>
                    <a:pt x="1066" y="294"/>
                  </a:cubicBezTo>
                  <a:cubicBezTo>
                    <a:pt x="1037" y="277"/>
                    <a:pt x="1010" y="270"/>
                    <a:pt x="987" y="270"/>
                  </a:cubicBezTo>
                  <a:cubicBezTo>
                    <a:pt x="916" y="270"/>
                    <a:pt x="873" y="334"/>
                    <a:pt x="885" y="408"/>
                  </a:cubicBezTo>
                  <a:cubicBezTo>
                    <a:pt x="896" y="440"/>
                    <a:pt x="880" y="455"/>
                    <a:pt x="856" y="455"/>
                  </a:cubicBezTo>
                  <a:cubicBezTo>
                    <a:pt x="805" y="455"/>
                    <a:pt x="716" y="393"/>
                    <a:pt x="738" y="294"/>
                  </a:cubicBezTo>
                  <a:cubicBezTo>
                    <a:pt x="750" y="162"/>
                    <a:pt x="857" y="74"/>
                    <a:pt x="978" y="74"/>
                  </a:cubicBezTo>
                  <a:cubicBezTo>
                    <a:pt x="1023" y="74"/>
                    <a:pt x="1070" y="86"/>
                    <a:pt x="1115" y="113"/>
                  </a:cubicBezTo>
                  <a:cubicBezTo>
                    <a:pt x="1377" y="277"/>
                    <a:pt x="1295" y="851"/>
                    <a:pt x="721" y="900"/>
                  </a:cubicBezTo>
                  <a:cubicBezTo>
                    <a:pt x="707" y="901"/>
                    <a:pt x="693" y="902"/>
                    <a:pt x="680" y="902"/>
                  </a:cubicBezTo>
                  <a:cubicBezTo>
                    <a:pt x="319" y="902"/>
                    <a:pt x="0" y="507"/>
                    <a:pt x="0" y="507"/>
                  </a:cubicBezTo>
                  <a:lnTo>
                    <a:pt x="0" y="507"/>
                  </a:lnTo>
                  <a:cubicBezTo>
                    <a:pt x="0" y="703"/>
                    <a:pt x="82" y="884"/>
                    <a:pt x="213" y="1015"/>
                  </a:cubicBezTo>
                  <a:cubicBezTo>
                    <a:pt x="338" y="1098"/>
                    <a:pt x="482" y="1141"/>
                    <a:pt x="625" y="1141"/>
                  </a:cubicBezTo>
                  <a:cubicBezTo>
                    <a:pt x="708" y="1141"/>
                    <a:pt x="791" y="1127"/>
                    <a:pt x="869" y="1097"/>
                  </a:cubicBezTo>
                  <a:cubicBezTo>
                    <a:pt x="1082" y="1031"/>
                    <a:pt x="1262" y="867"/>
                    <a:pt x="1344" y="671"/>
                  </a:cubicBezTo>
                  <a:cubicBezTo>
                    <a:pt x="1443" y="425"/>
                    <a:pt x="1344" y="146"/>
                    <a:pt x="1115" y="31"/>
                  </a:cubicBezTo>
                  <a:cubicBezTo>
                    <a:pt x="1066" y="10"/>
                    <a:pt x="1016" y="0"/>
                    <a:pt x="9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1" name="Google Shape;4401;p7"/>
            <p:cNvSpPr/>
            <p:nvPr/>
          </p:nvSpPr>
          <p:spPr>
            <a:xfrm>
              <a:off x="7591226" y="4395251"/>
              <a:ext cx="89916" cy="351114"/>
            </a:xfrm>
            <a:custGeom>
              <a:avLst/>
              <a:gdLst/>
              <a:ahLst/>
              <a:cxnLst/>
              <a:rect l="l" t="t" r="r" b="b"/>
              <a:pathLst>
                <a:path w="2755" h="10758" extrusionOk="0">
                  <a:moveTo>
                    <a:pt x="1447" y="1"/>
                  </a:moveTo>
                  <a:cubicBezTo>
                    <a:pt x="1116" y="1"/>
                    <a:pt x="776" y="124"/>
                    <a:pt x="509" y="415"/>
                  </a:cubicBezTo>
                  <a:cubicBezTo>
                    <a:pt x="165" y="857"/>
                    <a:pt x="1" y="1415"/>
                    <a:pt x="34" y="1972"/>
                  </a:cubicBezTo>
                  <a:cubicBezTo>
                    <a:pt x="50" y="2496"/>
                    <a:pt x="148" y="3021"/>
                    <a:pt x="345" y="3513"/>
                  </a:cubicBezTo>
                  <a:cubicBezTo>
                    <a:pt x="1181" y="5562"/>
                    <a:pt x="2066" y="7512"/>
                    <a:pt x="1525" y="8955"/>
                  </a:cubicBezTo>
                  <a:cubicBezTo>
                    <a:pt x="1267" y="9696"/>
                    <a:pt x="772" y="10310"/>
                    <a:pt x="117" y="10735"/>
                  </a:cubicBezTo>
                  <a:lnTo>
                    <a:pt x="117" y="10735"/>
                  </a:lnTo>
                  <a:cubicBezTo>
                    <a:pt x="306" y="10623"/>
                    <a:pt x="1109" y="10194"/>
                    <a:pt x="1607" y="8987"/>
                  </a:cubicBezTo>
                  <a:cubicBezTo>
                    <a:pt x="2214" y="7512"/>
                    <a:pt x="1345" y="5463"/>
                    <a:pt x="509" y="3447"/>
                  </a:cubicBezTo>
                  <a:cubicBezTo>
                    <a:pt x="329" y="2972"/>
                    <a:pt x="230" y="2464"/>
                    <a:pt x="198" y="1956"/>
                  </a:cubicBezTo>
                  <a:cubicBezTo>
                    <a:pt x="165" y="1447"/>
                    <a:pt x="312" y="939"/>
                    <a:pt x="607" y="513"/>
                  </a:cubicBezTo>
                  <a:cubicBezTo>
                    <a:pt x="847" y="243"/>
                    <a:pt x="1164" y="127"/>
                    <a:pt x="1474" y="127"/>
                  </a:cubicBezTo>
                  <a:cubicBezTo>
                    <a:pt x="1993" y="127"/>
                    <a:pt x="2492" y="451"/>
                    <a:pt x="2574" y="923"/>
                  </a:cubicBezTo>
                  <a:cubicBezTo>
                    <a:pt x="2682" y="1447"/>
                    <a:pt x="2267" y="1928"/>
                    <a:pt x="1754" y="1928"/>
                  </a:cubicBezTo>
                  <a:cubicBezTo>
                    <a:pt x="1721" y="1928"/>
                    <a:pt x="1689" y="1927"/>
                    <a:pt x="1656" y="1923"/>
                  </a:cubicBezTo>
                  <a:lnTo>
                    <a:pt x="1640" y="1923"/>
                  </a:lnTo>
                  <a:cubicBezTo>
                    <a:pt x="1624" y="1923"/>
                    <a:pt x="1607" y="1923"/>
                    <a:pt x="1591" y="1906"/>
                  </a:cubicBezTo>
                  <a:cubicBezTo>
                    <a:pt x="1509" y="1890"/>
                    <a:pt x="1443" y="1841"/>
                    <a:pt x="1410" y="1775"/>
                  </a:cubicBezTo>
                  <a:cubicBezTo>
                    <a:pt x="1410" y="1775"/>
                    <a:pt x="1378" y="1710"/>
                    <a:pt x="1410" y="1660"/>
                  </a:cubicBezTo>
                  <a:cubicBezTo>
                    <a:pt x="1443" y="1628"/>
                    <a:pt x="1804" y="1660"/>
                    <a:pt x="1820" y="1333"/>
                  </a:cubicBezTo>
                  <a:cubicBezTo>
                    <a:pt x="1831" y="1081"/>
                    <a:pt x="1627" y="917"/>
                    <a:pt x="1418" y="917"/>
                  </a:cubicBezTo>
                  <a:cubicBezTo>
                    <a:pt x="1301" y="917"/>
                    <a:pt x="1182" y="969"/>
                    <a:pt x="1099" y="1087"/>
                  </a:cubicBezTo>
                  <a:cubicBezTo>
                    <a:pt x="902" y="1349"/>
                    <a:pt x="1165" y="1939"/>
                    <a:pt x="1689" y="1972"/>
                  </a:cubicBezTo>
                  <a:lnTo>
                    <a:pt x="1853" y="1972"/>
                  </a:lnTo>
                  <a:cubicBezTo>
                    <a:pt x="2378" y="1923"/>
                    <a:pt x="2755" y="1431"/>
                    <a:pt x="2656" y="906"/>
                  </a:cubicBezTo>
                  <a:cubicBezTo>
                    <a:pt x="2583" y="384"/>
                    <a:pt x="2029" y="1"/>
                    <a:pt x="1447" y="1"/>
                  </a:cubicBezTo>
                  <a:close/>
                  <a:moveTo>
                    <a:pt x="117" y="10735"/>
                  </a:moveTo>
                  <a:lnTo>
                    <a:pt x="117" y="10735"/>
                  </a:lnTo>
                  <a:cubicBezTo>
                    <a:pt x="101" y="10745"/>
                    <a:pt x="89" y="10752"/>
                    <a:pt x="83" y="10758"/>
                  </a:cubicBezTo>
                  <a:cubicBezTo>
                    <a:pt x="94" y="10750"/>
                    <a:pt x="106" y="10743"/>
                    <a:pt x="117" y="10735"/>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2" name="Google Shape;4402;p7"/>
            <p:cNvSpPr/>
            <p:nvPr/>
          </p:nvSpPr>
          <p:spPr>
            <a:xfrm>
              <a:off x="7617434" y="4074032"/>
              <a:ext cx="79995" cy="178560"/>
            </a:xfrm>
            <a:custGeom>
              <a:avLst/>
              <a:gdLst/>
              <a:ahLst/>
              <a:cxnLst/>
              <a:rect l="l" t="t" r="r" b="b"/>
              <a:pathLst>
                <a:path w="2451" h="5471" extrusionOk="0">
                  <a:moveTo>
                    <a:pt x="1443" y="0"/>
                  </a:moveTo>
                  <a:cubicBezTo>
                    <a:pt x="1413" y="0"/>
                    <a:pt x="1386" y="5"/>
                    <a:pt x="1361" y="12"/>
                  </a:cubicBezTo>
                  <a:cubicBezTo>
                    <a:pt x="1034" y="127"/>
                    <a:pt x="968" y="389"/>
                    <a:pt x="1116" y="750"/>
                  </a:cubicBezTo>
                  <a:cubicBezTo>
                    <a:pt x="1280" y="1110"/>
                    <a:pt x="1788" y="1160"/>
                    <a:pt x="1657" y="2815"/>
                  </a:cubicBezTo>
                  <a:cubicBezTo>
                    <a:pt x="1525" y="4471"/>
                    <a:pt x="1" y="5471"/>
                    <a:pt x="1" y="5471"/>
                  </a:cubicBezTo>
                  <a:cubicBezTo>
                    <a:pt x="263" y="5421"/>
                    <a:pt x="1837" y="4471"/>
                    <a:pt x="2148" y="2438"/>
                  </a:cubicBezTo>
                  <a:cubicBezTo>
                    <a:pt x="2450" y="565"/>
                    <a:pt x="1792" y="0"/>
                    <a:pt x="144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3" name="Google Shape;4403;p7"/>
            <p:cNvSpPr/>
            <p:nvPr/>
          </p:nvSpPr>
          <p:spPr>
            <a:xfrm>
              <a:off x="7559665" y="4025859"/>
              <a:ext cx="172848" cy="231563"/>
            </a:xfrm>
            <a:custGeom>
              <a:avLst/>
              <a:gdLst/>
              <a:ahLst/>
              <a:cxnLst/>
              <a:rect l="l" t="t" r="r" b="b"/>
              <a:pathLst>
                <a:path w="5296" h="7095" extrusionOk="0">
                  <a:moveTo>
                    <a:pt x="1680" y="1"/>
                  </a:moveTo>
                  <a:cubicBezTo>
                    <a:pt x="1291" y="1"/>
                    <a:pt x="856" y="88"/>
                    <a:pt x="476" y="374"/>
                  </a:cubicBezTo>
                  <a:cubicBezTo>
                    <a:pt x="165" y="652"/>
                    <a:pt x="1" y="1062"/>
                    <a:pt x="50" y="1472"/>
                  </a:cubicBezTo>
                  <a:cubicBezTo>
                    <a:pt x="122" y="1988"/>
                    <a:pt x="658" y="2417"/>
                    <a:pt x="1263" y="2417"/>
                  </a:cubicBezTo>
                  <a:cubicBezTo>
                    <a:pt x="1349" y="2417"/>
                    <a:pt x="1437" y="2408"/>
                    <a:pt x="1525" y="2390"/>
                  </a:cubicBezTo>
                  <a:cubicBezTo>
                    <a:pt x="1623" y="2357"/>
                    <a:pt x="1738" y="2324"/>
                    <a:pt x="1820" y="2275"/>
                  </a:cubicBezTo>
                  <a:lnTo>
                    <a:pt x="1837" y="2275"/>
                  </a:lnTo>
                  <a:lnTo>
                    <a:pt x="1869" y="2259"/>
                  </a:lnTo>
                  <a:cubicBezTo>
                    <a:pt x="2164" y="2095"/>
                    <a:pt x="2328" y="1767"/>
                    <a:pt x="2263" y="1439"/>
                  </a:cubicBezTo>
                  <a:cubicBezTo>
                    <a:pt x="2213" y="1102"/>
                    <a:pt x="1925" y="879"/>
                    <a:pt x="1617" y="879"/>
                  </a:cubicBezTo>
                  <a:cubicBezTo>
                    <a:pt x="1520" y="879"/>
                    <a:pt x="1422" y="901"/>
                    <a:pt x="1328" y="947"/>
                  </a:cubicBezTo>
                  <a:cubicBezTo>
                    <a:pt x="968" y="1144"/>
                    <a:pt x="1066" y="1701"/>
                    <a:pt x="1476" y="1750"/>
                  </a:cubicBezTo>
                  <a:cubicBezTo>
                    <a:pt x="1507" y="1758"/>
                    <a:pt x="1537" y="1762"/>
                    <a:pt x="1567" y="1762"/>
                  </a:cubicBezTo>
                  <a:cubicBezTo>
                    <a:pt x="1792" y="1762"/>
                    <a:pt x="1978" y="1556"/>
                    <a:pt x="1935" y="1324"/>
                  </a:cubicBezTo>
                  <a:cubicBezTo>
                    <a:pt x="1928" y="1285"/>
                    <a:pt x="1955" y="1251"/>
                    <a:pt x="1993" y="1251"/>
                  </a:cubicBezTo>
                  <a:cubicBezTo>
                    <a:pt x="2049" y="1251"/>
                    <a:pt x="2128" y="1330"/>
                    <a:pt x="2148" y="1587"/>
                  </a:cubicBezTo>
                  <a:cubicBezTo>
                    <a:pt x="2164" y="1701"/>
                    <a:pt x="2132" y="1832"/>
                    <a:pt x="2082" y="1947"/>
                  </a:cubicBezTo>
                  <a:cubicBezTo>
                    <a:pt x="1935" y="2168"/>
                    <a:pt x="1695" y="2296"/>
                    <a:pt x="1434" y="2296"/>
                  </a:cubicBezTo>
                  <a:cubicBezTo>
                    <a:pt x="1405" y="2296"/>
                    <a:pt x="1375" y="2295"/>
                    <a:pt x="1345" y="2291"/>
                  </a:cubicBezTo>
                  <a:cubicBezTo>
                    <a:pt x="1334" y="2292"/>
                    <a:pt x="1324" y="2292"/>
                    <a:pt x="1314" y="2292"/>
                  </a:cubicBezTo>
                  <a:cubicBezTo>
                    <a:pt x="625" y="2292"/>
                    <a:pt x="142" y="1233"/>
                    <a:pt x="788" y="603"/>
                  </a:cubicBezTo>
                  <a:cubicBezTo>
                    <a:pt x="1061" y="308"/>
                    <a:pt x="1454" y="179"/>
                    <a:pt x="1874" y="179"/>
                  </a:cubicBezTo>
                  <a:cubicBezTo>
                    <a:pt x="2386" y="179"/>
                    <a:pt x="2938" y="370"/>
                    <a:pt x="3361" y="685"/>
                  </a:cubicBezTo>
                  <a:cubicBezTo>
                    <a:pt x="5098" y="1947"/>
                    <a:pt x="4836" y="4242"/>
                    <a:pt x="4328" y="5389"/>
                  </a:cubicBezTo>
                  <a:cubicBezTo>
                    <a:pt x="4067" y="6074"/>
                    <a:pt x="3611" y="6662"/>
                    <a:pt x="3025" y="7088"/>
                  </a:cubicBezTo>
                  <a:lnTo>
                    <a:pt x="3025" y="7088"/>
                  </a:lnTo>
                  <a:cubicBezTo>
                    <a:pt x="3115" y="7032"/>
                    <a:pt x="3862" y="6596"/>
                    <a:pt x="4410" y="5439"/>
                  </a:cubicBezTo>
                  <a:cubicBezTo>
                    <a:pt x="4951" y="4291"/>
                    <a:pt x="5295" y="1898"/>
                    <a:pt x="3459" y="538"/>
                  </a:cubicBezTo>
                  <a:cubicBezTo>
                    <a:pt x="3115" y="292"/>
                    <a:pt x="2705" y="128"/>
                    <a:pt x="2263" y="62"/>
                  </a:cubicBezTo>
                  <a:cubicBezTo>
                    <a:pt x="2094" y="27"/>
                    <a:pt x="1894" y="1"/>
                    <a:pt x="1680" y="1"/>
                  </a:cubicBezTo>
                  <a:close/>
                  <a:moveTo>
                    <a:pt x="3025" y="7088"/>
                  </a:moveTo>
                  <a:cubicBezTo>
                    <a:pt x="3019" y="7092"/>
                    <a:pt x="3016" y="7094"/>
                    <a:pt x="3017" y="7094"/>
                  </a:cubicBezTo>
                  <a:cubicBezTo>
                    <a:pt x="3020" y="7092"/>
                    <a:pt x="3023" y="7090"/>
                    <a:pt x="3025" y="7088"/>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4" name="Google Shape;4404;p7"/>
            <p:cNvSpPr/>
            <p:nvPr/>
          </p:nvSpPr>
          <p:spPr>
            <a:xfrm>
              <a:off x="7599255" y="3845439"/>
              <a:ext cx="170172" cy="268052"/>
            </a:xfrm>
            <a:custGeom>
              <a:avLst/>
              <a:gdLst/>
              <a:ahLst/>
              <a:cxnLst/>
              <a:rect l="l" t="t" r="r" b="b"/>
              <a:pathLst>
                <a:path w="5214" h="8213" extrusionOk="0">
                  <a:moveTo>
                    <a:pt x="1099" y="1"/>
                  </a:moveTo>
                  <a:cubicBezTo>
                    <a:pt x="1" y="2853"/>
                    <a:pt x="1279" y="4377"/>
                    <a:pt x="2541" y="5623"/>
                  </a:cubicBezTo>
                  <a:cubicBezTo>
                    <a:pt x="3803" y="6852"/>
                    <a:pt x="3754" y="8213"/>
                    <a:pt x="3754" y="8213"/>
                  </a:cubicBezTo>
                  <a:cubicBezTo>
                    <a:pt x="4656" y="7278"/>
                    <a:pt x="3590" y="5590"/>
                    <a:pt x="4459" y="4246"/>
                  </a:cubicBezTo>
                  <a:cubicBezTo>
                    <a:pt x="5213" y="3099"/>
                    <a:pt x="4246" y="2574"/>
                    <a:pt x="4246" y="2574"/>
                  </a:cubicBezTo>
                  <a:cubicBezTo>
                    <a:pt x="3836" y="3164"/>
                    <a:pt x="3377" y="3000"/>
                    <a:pt x="3017" y="3738"/>
                  </a:cubicBezTo>
                  <a:cubicBezTo>
                    <a:pt x="2656" y="4476"/>
                    <a:pt x="3279" y="5803"/>
                    <a:pt x="3279" y="5803"/>
                  </a:cubicBezTo>
                  <a:cubicBezTo>
                    <a:pt x="2066" y="4935"/>
                    <a:pt x="2312" y="4164"/>
                    <a:pt x="2656" y="3754"/>
                  </a:cubicBezTo>
                  <a:cubicBezTo>
                    <a:pt x="3000" y="3361"/>
                    <a:pt x="2525" y="3017"/>
                    <a:pt x="2541" y="2787"/>
                  </a:cubicBezTo>
                  <a:cubicBezTo>
                    <a:pt x="2558" y="2640"/>
                    <a:pt x="2591" y="2509"/>
                    <a:pt x="2640" y="2378"/>
                  </a:cubicBezTo>
                  <a:cubicBezTo>
                    <a:pt x="2640" y="2378"/>
                    <a:pt x="2565" y="2323"/>
                    <a:pt x="2427" y="2323"/>
                  </a:cubicBezTo>
                  <a:cubicBezTo>
                    <a:pt x="2315" y="2323"/>
                    <a:pt x="2159" y="2359"/>
                    <a:pt x="1968" y="2492"/>
                  </a:cubicBezTo>
                  <a:cubicBezTo>
                    <a:pt x="1230" y="2984"/>
                    <a:pt x="1525" y="4082"/>
                    <a:pt x="1525" y="4082"/>
                  </a:cubicBezTo>
                  <a:cubicBezTo>
                    <a:pt x="1001" y="3345"/>
                    <a:pt x="1181" y="2591"/>
                    <a:pt x="1771" y="2066"/>
                  </a:cubicBezTo>
                  <a:cubicBezTo>
                    <a:pt x="2377" y="1542"/>
                    <a:pt x="1804" y="1066"/>
                    <a:pt x="1410" y="853"/>
                  </a:cubicBezTo>
                  <a:cubicBezTo>
                    <a:pt x="1017" y="624"/>
                    <a:pt x="1099" y="1"/>
                    <a:pt x="109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5" name="Google Shape;4405;p7"/>
            <p:cNvSpPr/>
            <p:nvPr/>
          </p:nvSpPr>
          <p:spPr>
            <a:xfrm>
              <a:off x="7520631" y="3812279"/>
              <a:ext cx="98990" cy="147685"/>
            </a:xfrm>
            <a:custGeom>
              <a:avLst/>
              <a:gdLst/>
              <a:ahLst/>
              <a:cxnLst/>
              <a:rect l="l" t="t" r="r" b="b"/>
              <a:pathLst>
                <a:path w="3033" h="4525" extrusionOk="0">
                  <a:moveTo>
                    <a:pt x="459" y="1"/>
                  </a:moveTo>
                  <a:cubicBezTo>
                    <a:pt x="459" y="17"/>
                    <a:pt x="0" y="2017"/>
                    <a:pt x="3033" y="4525"/>
                  </a:cubicBezTo>
                  <a:cubicBezTo>
                    <a:pt x="3033" y="4525"/>
                    <a:pt x="2475" y="3852"/>
                    <a:pt x="2738" y="3098"/>
                  </a:cubicBezTo>
                  <a:cubicBezTo>
                    <a:pt x="3000" y="2344"/>
                    <a:pt x="2688" y="2066"/>
                    <a:pt x="2442" y="1820"/>
                  </a:cubicBezTo>
                  <a:cubicBezTo>
                    <a:pt x="2295" y="1656"/>
                    <a:pt x="2295" y="1427"/>
                    <a:pt x="2426" y="1263"/>
                  </a:cubicBezTo>
                  <a:cubicBezTo>
                    <a:pt x="2426" y="1263"/>
                    <a:pt x="2381" y="1253"/>
                    <a:pt x="2318" y="1253"/>
                  </a:cubicBezTo>
                  <a:cubicBezTo>
                    <a:pt x="2153" y="1253"/>
                    <a:pt x="1863" y="1321"/>
                    <a:pt x="1934" y="1820"/>
                  </a:cubicBezTo>
                  <a:cubicBezTo>
                    <a:pt x="2033" y="2508"/>
                    <a:pt x="2082" y="2623"/>
                    <a:pt x="1852" y="2640"/>
                  </a:cubicBezTo>
                  <a:cubicBezTo>
                    <a:pt x="1847" y="2640"/>
                    <a:pt x="1843" y="2640"/>
                    <a:pt x="1838" y="2640"/>
                  </a:cubicBezTo>
                  <a:cubicBezTo>
                    <a:pt x="1642" y="2640"/>
                    <a:pt x="1706" y="2307"/>
                    <a:pt x="1754" y="2115"/>
                  </a:cubicBezTo>
                  <a:cubicBezTo>
                    <a:pt x="1820" y="1935"/>
                    <a:pt x="2065" y="1099"/>
                    <a:pt x="1410" y="820"/>
                  </a:cubicBezTo>
                  <a:cubicBezTo>
                    <a:pt x="754" y="541"/>
                    <a:pt x="492" y="279"/>
                    <a:pt x="45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6" name="Google Shape;4406;p7"/>
            <p:cNvSpPr/>
            <p:nvPr/>
          </p:nvSpPr>
          <p:spPr>
            <a:xfrm>
              <a:off x="7698766" y="4092603"/>
              <a:ext cx="117201" cy="139134"/>
            </a:xfrm>
            <a:custGeom>
              <a:avLst/>
              <a:gdLst/>
              <a:ahLst/>
              <a:cxnLst/>
              <a:rect l="l" t="t" r="r" b="b"/>
              <a:pathLst>
                <a:path w="3591" h="4263" extrusionOk="0">
                  <a:moveTo>
                    <a:pt x="1722" y="1"/>
                  </a:moveTo>
                  <a:lnTo>
                    <a:pt x="1722" y="1"/>
                  </a:lnTo>
                  <a:cubicBezTo>
                    <a:pt x="771" y="492"/>
                    <a:pt x="1050" y="1181"/>
                    <a:pt x="951" y="2476"/>
                  </a:cubicBezTo>
                  <a:cubicBezTo>
                    <a:pt x="853" y="3754"/>
                    <a:pt x="0" y="4262"/>
                    <a:pt x="0" y="4262"/>
                  </a:cubicBezTo>
                  <a:cubicBezTo>
                    <a:pt x="3590" y="2426"/>
                    <a:pt x="2279" y="755"/>
                    <a:pt x="1935" y="509"/>
                  </a:cubicBezTo>
                  <a:cubicBezTo>
                    <a:pt x="1590" y="263"/>
                    <a:pt x="1722" y="1"/>
                    <a:pt x="172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7" name="Google Shape;4407;p7"/>
            <p:cNvSpPr/>
            <p:nvPr/>
          </p:nvSpPr>
          <p:spPr>
            <a:xfrm>
              <a:off x="7701443" y="4178505"/>
              <a:ext cx="256824" cy="189363"/>
            </a:xfrm>
            <a:custGeom>
              <a:avLst/>
              <a:gdLst/>
              <a:ahLst/>
              <a:cxnLst/>
              <a:rect l="l" t="t" r="r" b="b"/>
              <a:pathLst>
                <a:path w="7869" h="5802" extrusionOk="0">
                  <a:moveTo>
                    <a:pt x="3218" y="1"/>
                  </a:moveTo>
                  <a:cubicBezTo>
                    <a:pt x="2833" y="1"/>
                    <a:pt x="2408" y="335"/>
                    <a:pt x="2000" y="958"/>
                  </a:cubicBezTo>
                  <a:cubicBezTo>
                    <a:pt x="1459" y="1794"/>
                    <a:pt x="0" y="1925"/>
                    <a:pt x="0" y="1925"/>
                  </a:cubicBezTo>
                  <a:cubicBezTo>
                    <a:pt x="2377" y="1974"/>
                    <a:pt x="3016" y="2597"/>
                    <a:pt x="3656" y="3351"/>
                  </a:cubicBezTo>
                  <a:cubicBezTo>
                    <a:pt x="4295" y="4105"/>
                    <a:pt x="4475" y="5335"/>
                    <a:pt x="6000" y="5712"/>
                  </a:cubicBezTo>
                  <a:cubicBezTo>
                    <a:pt x="6253" y="5775"/>
                    <a:pt x="6474" y="5801"/>
                    <a:pt x="6666" y="5801"/>
                  </a:cubicBezTo>
                  <a:cubicBezTo>
                    <a:pt x="7618" y="5801"/>
                    <a:pt x="7868" y="5155"/>
                    <a:pt x="7868" y="5154"/>
                  </a:cubicBezTo>
                  <a:lnTo>
                    <a:pt x="7868" y="5154"/>
                  </a:lnTo>
                  <a:cubicBezTo>
                    <a:pt x="7782" y="5212"/>
                    <a:pt x="7702" y="5241"/>
                    <a:pt x="7631" y="5241"/>
                  </a:cubicBezTo>
                  <a:cubicBezTo>
                    <a:pt x="7380" y="5241"/>
                    <a:pt x="7236" y="4876"/>
                    <a:pt x="7262" y="4122"/>
                  </a:cubicBezTo>
                  <a:cubicBezTo>
                    <a:pt x="7278" y="3155"/>
                    <a:pt x="6393" y="2876"/>
                    <a:pt x="5278" y="2712"/>
                  </a:cubicBezTo>
                  <a:cubicBezTo>
                    <a:pt x="4164" y="2532"/>
                    <a:pt x="3230" y="2466"/>
                    <a:pt x="3131" y="2089"/>
                  </a:cubicBezTo>
                  <a:cubicBezTo>
                    <a:pt x="3016" y="1729"/>
                    <a:pt x="3508" y="1581"/>
                    <a:pt x="4180" y="1384"/>
                  </a:cubicBezTo>
                  <a:cubicBezTo>
                    <a:pt x="4869" y="1171"/>
                    <a:pt x="4557" y="549"/>
                    <a:pt x="4557" y="548"/>
                  </a:cubicBezTo>
                  <a:lnTo>
                    <a:pt x="4557" y="548"/>
                  </a:lnTo>
                  <a:cubicBezTo>
                    <a:pt x="4506" y="589"/>
                    <a:pt x="4454" y="607"/>
                    <a:pt x="4399" y="607"/>
                  </a:cubicBezTo>
                  <a:cubicBezTo>
                    <a:pt x="4212" y="607"/>
                    <a:pt x="3991" y="393"/>
                    <a:pt x="3623" y="139"/>
                  </a:cubicBezTo>
                  <a:cubicBezTo>
                    <a:pt x="3495" y="46"/>
                    <a:pt x="3359" y="1"/>
                    <a:pt x="321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8" name="Google Shape;4408;p7"/>
            <p:cNvSpPr/>
            <p:nvPr/>
          </p:nvSpPr>
          <p:spPr>
            <a:xfrm>
              <a:off x="7576800" y="4255693"/>
              <a:ext cx="250917" cy="203397"/>
            </a:xfrm>
            <a:custGeom>
              <a:avLst/>
              <a:gdLst/>
              <a:ahLst/>
              <a:cxnLst/>
              <a:rect l="l" t="t" r="r" b="b"/>
              <a:pathLst>
                <a:path w="7688" h="6232" extrusionOk="0">
                  <a:moveTo>
                    <a:pt x="4322" y="0"/>
                  </a:moveTo>
                  <a:cubicBezTo>
                    <a:pt x="2726" y="0"/>
                    <a:pt x="1374" y="1109"/>
                    <a:pt x="672" y="2527"/>
                  </a:cubicBezTo>
                  <a:cubicBezTo>
                    <a:pt x="164" y="3625"/>
                    <a:pt x="0" y="4871"/>
                    <a:pt x="246" y="6051"/>
                  </a:cubicBezTo>
                  <a:lnTo>
                    <a:pt x="246" y="6084"/>
                  </a:lnTo>
                  <a:lnTo>
                    <a:pt x="279" y="6232"/>
                  </a:lnTo>
                  <a:cubicBezTo>
                    <a:pt x="263" y="6084"/>
                    <a:pt x="246" y="5936"/>
                    <a:pt x="246" y="5773"/>
                  </a:cubicBezTo>
                  <a:cubicBezTo>
                    <a:pt x="246" y="4904"/>
                    <a:pt x="426" y="4052"/>
                    <a:pt x="754" y="3248"/>
                  </a:cubicBezTo>
                  <a:cubicBezTo>
                    <a:pt x="1148" y="2248"/>
                    <a:pt x="1885" y="1429"/>
                    <a:pt x="2820" y="904"/>
                  </a:cubicBezTo>
                  <a:cubicBezTo>
                    <a:pt x="3368" y="590"/>
                    <a:pt x="4084" y="339"/>
                    <a:pt x="4791" y="339"/>
                  </a:cubicBezTo>
                  <a:cubicBezTo>
                    <a:pt x="5374" y="339"/>
                    <a:pt x="5952" y="509"/>
                    <a:pt x="6426" y="954"/>
                  </a:cubicBezTo>
                  <a:cubicBezTo>
                    <a:pt x="7491" y="1871"/>
                    <a:pt x="7147" y="3789"/>
                    <a:pt x="5950" y="4084"/>
                  </a:cubicBezTo>
                  <a:cubicBezTo>
                    <a:pt x="5816" y="4120"/>
                    <a:pt x="5676" y="4137"/>
                    <a:pt x="5538" y="4137"/>
                  </a:cubicBezTo>
                  <a:cubicBezTo>
                    <a:pt x="5103" y="4137"/>
                    <a:pt x="4679" y="3965"/>
                    <a:pt x="4442" y="3642"/>
                  </a:cubicBezTo>
                  <a:cubicBezTo>
                    <a:pt x="4164" y="3232"/>
                    <a:pt x="4147" y="2691"/>
                    <a:pt x="4426" y="2281"/>
                  </a:cubicBezTo>
                  <a:cubicBezTo>
                    <a:pt x="4604" y="2003"/>
                    <a:pt x="4911" y="1845"/>
                    <a:pt x="5229" y="1845"/>
                  </a:cubicBezTo>
                  <a:cubicBezTo>
                    <a:pt x="5378" y="1845"/>
                    <a:pt x="5530" y="1880"/>
                    <a:pt x="5672" y="1953"/>
                  </a:cubicBezTo>
                  <a:cubicBezTo>
                    <a:pt x="5852" y="2035"/>
                    <a:pt x="5967" y="2216"/>
                    <a:pt x="5967" y="2412"/>
                  </a:cubicBezTo>
                  <a:cubicBezTo>
                    <a:pt x="5967" y="2412"/>
                    <a:pt x="5952" y="2545"/>
                    <a:pt x="5867" y="2545"/>
                  </a:cubicBezTo>
                  <a:cubicBezTo>
                    <a:pt x="5862" y="2545"/>
                    <a:pt x="5857" y="2544"/>
                    <a:pt x="5852" y="2544"/>
                  </a:cubicBezTo>
                  <a:cubicBezTo>
                    <a:pt x="5770" y="2544"/>
                    <a:pt x="5786" y="2380"/>
                    <a:pt x="5524" y="2314"/>
                  </a:cubicBezTo>
                  <a:cubicBezTo>
                    <a:pt x="5495" y="2307"/>
                    <a:pt x="5465" y="2304"/>
                    <a:pt x="5437" y="2304"/>
                  </a:cubicBezTo>
                  <a:cubicBezTo>
                    <a:pt x="5180" y="2304"/>
                    <a:pt x="4975" y="2557"/>
                    <a:pt x="5049" y="2822"/>
                  </a:cubicBezTo>
                  <a:cubicBezTo>
                    <a:pt x="5080" y="2989"/>
                    <a:pt x="5316" y="3122"/>
                    <a:pt x="5559" y="3122"/>
                  </a:cubicBezTo>
                  <a:cubicBezTo>
                    <a:pt x="5699" y="3122"/>
                    <a:pt x="5842" y="3078"/>
                    <a:pt x="5950" y="2970"/>
                  </a:cubicBezTo>
                  <a:cubicBezTo>
                    <a:pt x="6016" y="2904"/>
                    <a:pt x="6065" y="2822"/>
                    <a:pt x="6081" y="2724"/>
                  </a:cubicBezTo>
                  <a:cubicBezTo>
                    <a:pt x="6180" y="2412"/>
                    <a:pt x="6049" y="2068"/>
                    <a:pt x="5770" y="1904"/>
                  </a:cubicBezTo>
                  <a:cubicBezTo>
                    <a:pt x="5602" y="1806"/>
                    <a:pt x="5417" y="1759"/>
                    <a:pt x="5232" y="1759"/>
                  </a:cubicBezTo>
                  <a:cubicBezTo>
                    <a:pt x="4892" y="1759"/>
                    <a:pt x="4556" y="1918"/>
                    <a:pt x="4344" y="2216"/>
                  </a:cubicBezTo>
                  <a:cubicBezTo>
                    <a:pt x="4033" y="2658"/>
                    <a:pt x="4033" y="3248"/>
                    <a:pt x="4344" y="3691"/>
                  </a:cubicBezTo>
                  <a:cubicBezTo>
                    <a:pt x="4613" y="4062"/>
                    <a:pt x="5092" y="4263"/>
                    <a:pt x="5578" y="4263"/>
                  </a:cubicBezTo>
                  <a:cubicBezTo>
                    <a:pt x="5714" y="4263"/>
                    <a:pt x="5850" y="4248"/>
                    <a:pt x="5983" y="4215"/>
                  </a:cubicBezTo>
                  <a:cubicBezTo>
                    <a:pt x="7344" y="3888"/>
                    <a:pt x="7688" y="1806"/>
                    <a:pt x="6557" y="806"/>
                  </a:cubicBezTo>
                  <a:cubicBezTo>
                    <a:pt x="6409" y="675"/>
                    <a:pt x="6245" y="560"/>
                    <a:pt x="6081" y="462"/>
                  </a:cubicBezTo>
                  <a:cubicBezTo>
                    <a:pt x="5590" y="167"/>
                    <a:pt x="5032" y="19"/>
                    <a:pt x="4459" y="3"/>
                  </a:cubicBezTo>
                  <a:cubicBezTo>
                    <a:pt x="4413" y="1"/>
                    <a:pt x="4367" y="0"/>
                    <a:pt x="43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9" name="Google Shape;4409;p7"/>
            <p:cNvSpPr/>
            <p:nvPr/>
          </p:nvSpPr>
          <p:spPr>
            <a:xfrm>
              <a:off x="7589627" y="4318552"/>
              <a:ext cx="99251" cy="106823"/>
            </a:xfrm>
            <a:custGeom>
              <a:avLst/>
              <a:gdLst/>
              <a:ahLst/>
              <a:cxnLst/>
              <a:rect l="l" t="t" r="r" b="b"/>
              <a:pathLst>
                <a:path w="3041" h="3273" extrusionOk="0">
                  <a:moveTo>
                    <a:pt x="2307" y="1"/>
                  </a:moveTo>
                  <a:cubicBezTo>
                    <a:pt x="2110" y="1"/>
                    <a:pt x="1861" y="69"/>
                    <a:pt x="1574" y="241"/>
                  </a:cubicBezTo>
                  <a:cubicBezTo>
                    <a:pt x="312" y="1011"/>
                    <a:pt x="1" y="3273"/>
                    <a:pt x="1" y="3273"/>
                  </a:cubicBezTo>
                  <a:cubicBezTo>
                    <a:pt x="1" y="3273"/>
                    <a:pt x="689" y="1175"/>
                    <a:pt x="1951" y="962"/>
                  </a:cubicBezTo>
                  <a:cubicBezTo>
                    <a:pt x="3040" y="784"/>
                    <a:pt x="2975" y="1"/>
                    <a:pt x="230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0" name="Google Shape;4410;p7"/>
            <p:cNvSpPr/>
            <p:nvPr/>
          </p:nvSpPr>
          <p:spPr>
            <a:xfrm>
              <a:off x="7717500" y="4310328"/>
              <a:ext cx="170139" cy="147489"/>
            </a:xfrm>
            <a:custGeom>
              <a:avLst/>
              <a:gdLst/>
              <a:ahLst/>
              <a:cxnLst/>
              <a:rect l="l" t="t" r="r" b="b"/>
              <a:pathLst>
                <a:path w="5213" h="4519" extrusionOk="0">
                  <a:moveTo>
                    <a:pt x="3033" y="1"/>
                  </a:moveTo>
                  <a:cubicBezTo>
                    <a:pt x="3033" y="1"/>
                    <a:pt x="3360" y="706"/>
                    <a:pt x="3016" y="1771"/>
                  </a:cubicBezTo>
                  <a:cubicBezTo>
                    <a:pt x="2688" y="2853"/>
                    <a:pt x="1836" y="3066"/>
                    <a:pt x="1197" y="3131"/>
                  </a:cubicBezTo>
                  <a:cubicBezTo>
                    <a:pt x="574" y="3197"/>
                    <a:pt x="131" y="3476"/>
                    <a:pt x="0" y="4344"/>
                  </a:cubicBezTo>
                  <a:cubicBezTo>
                    <a:pt x="138" y="4246"/>
                    <a:pt x="306" y="4195"/>
                    <a:pt x="479" y="4195"/>
                  </a:cubicBezTo>
                  <a:cubicBezTo>
                    <a:pt x="593" y="4195"/>
                    <a:pt x="709" y="4217"/>
                    <a:pt x="820" y="4262"/>
                  </a:cubicBezTo>
                  <a:cubicBezTo>
                    <a:pt x="1055" y="4380"/>
                    <a:pt x="1446" y="4518"/>
                    <a:pt x="1840" y="4518"/>
                  </a:cubicBezTo>
                  <a:cubicBezTo>
                    <a:pt x="2159" y="4518"/>
                    <a:pt x="2479" y="4428"/>
                    <a:pt x="2721" y="4164"/>
                  </a:cubicBezTo>
                  <a:cubicBezTo>
                    <a:pt x="3262" y="3574"/>
                    <a:pt x="3164" y="2968"/>
                    <a:pt x="3131" y="2673"/>
                  </a:cubicBezTo>
                  <a:cubicBezTo>
                    <a:pt x="3115" y="2398"/>
                    <a:pt x="3067" y="1853"/>
                    <a:pt x="3348" y="1853"/>
                  </a:cubicBezTo>
                  <a:cubicBezTo>
                    <a:pt x="3352" y="1853"/>
                    <a:pt x="3356" y="1853"/>
                    <a:pt x="3360" y="1853"/>
                  </a:cubicBezTo>
                  <a:cubicBezTo>
                    <a:pt x="3360" y="1853"/>
                    <a:pt x="3364" y="1852"/>
                    <a:pt x="3369" y="1852"/>
                  </a:cubicBezTo>
                  <a:cubicBezTo>
                    <a:pt x="3409" y="1852"/>
                    <a:pt x="3573" y="1878"/>
                    <a:pt x="3573" y="2296"/>
                  </a:cubicBezTo>
                  <a:cubicBezTo>
                    <a:pt x="3557" y="2754"/>
                    <a:pt x="3541" y="3050"/>
                    <a:pt x="4164" y="3230"/>
                  </a:cubicBezTo>
                  <a:cubicBezTo>
                    <a:pt x="4491" y="3328"/>
                    <a:pt x="4819" y="3492"/>
                    <a:pt x="5081" y="3722"/>
                  </a:cubicBezTo>
                  <a:cubicBezTo>
                    <a:pt x="4967" y="3508"/>
                    <a:pt x="4950" y="3263"/>
                    <a:pt x="5000" y="3033"/>
                  </a:cubicBezTo>
                  <a:cubicBezTo>
                    <a:pt x="5131" y="2705"/>
                    <a:pt x="5213" y="2099"/>
                    <a:pt x="4655" y="1705"/>
                  </a:cubicBezTo>
                  <a:cubicBezTo>
                    <a:pt x="4082" y="1312"/>
                    <a:pt x="3524" y="1066"/>
                    <a:pt x="3393" y="673"/>
                  </a:cubicBezTo>
                  <a:cubicBezTo>
                    <a:pt x="3311" y="443"/>
                    <a:pt x="3196" y="214"/>
                    <a:pt x="30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1" name="Google Shape;4411;p7"/>
            <p:cNvSpPr/>
            <p:nvPr/>
          </p:nvSpPr>
          <p:spPr>
            <a:xfrm>
              <a:off x="7819133" y="4409317"/>
              <a:ext cx="41776" cy="65275"/>
            </a:xfrm>
            <a:custGeom>
              <a:avLst/>
              <a:gdLst/>
              <a:ahLst/>
              <a:cxnLst/>
              <a:rect l="l" t="t" r="r" b="b"/>
              <a:pathLst>
                <a:path w="1280" h="2000" extrusionOk="0">
                  <a:moveTo>
                    <a:pt x="328" y="0"/>
                  </a:moveTo>
                  <a:cubicBezTo>
                    <a:pt x="328" y="0"/>
                    <a:pt x="328" y="0"/>
                    <a:pt x="328" y="1"/>
                  </a:cubicBezTo>
                  <a:lnTo>
                    <a:pt x="328" y="1"/>
                  </a:lnTo>
                  <a:cubicBezTo>
                    <a:pt x="328" y="1"/>
                    <a:pt x="328" y="0"/>
                    <a:pt x="328" y="0"/>
                  </a:cubicBezTo>
                  <a:close/>
                  <a:moveTo>
                    <a:pt x="328" y="1"/>
                  </a:moveTo>
                  <a:lnTo>
                    <a:pt x="328" y="1"/>
                  </a:lnTo>
                  <a:cubicBezTo>
                    <a:pt x="345" y="197"/>
                    <a:pt x="328" y="394"/>
                    <a:pt x="263" y="574"/>
                  </a:cubicBezTo>
                  <a:cubicBezTo>
                    <a:pt x="181" y="836"/>
                    <a:pt x="1" y="1246"/>
                    <a:pt x="459" y="1541"/>
                  </a:cubicBezTo>
                  <a:cubicBezTo>
                    <a:pt x="476" y="1541"/>
                    <a:pt x="476" y="1557"/>
                    <a:pt x="492" y="1557"/>
                  </a:cubicBezTo>
                  <a:cubicBezTo>
                    <a:pt x="1017" y="1852"/>
                    <a:pt x="1017" y="2000"/>
                    <a:pt x="1017" y="2000"/>
                  </a:cubicBezTo>
                  <a:cubicBezTo>
                    <a:pt x="1017" y="2000"/>
                    <a:pt x="1050" y="1770"/>
                    <a:pt x="1099" y="1541"/>
                  </a:cubicBezTo>
                  <a:cubicBezTo>
                    <a:pt x="1115" y="1459"/>
                    <a:pt x="1148" y="1377"/>
                    <a:pt x="1164" y="1295"/>
                  </a:cubicBezTo>
                  <a:cubicBezTo>
                    <a:pt x="1279" y="934"/>
                    <a:pt x="1115" y="525"/>
                    <a:pt x="771" y="361"/>
                  </a:cubicBezTo>
                  <a:cubicBezTo>
                    <a:pt x="353" y="113"/>
                    <a:pt x="330" y="12"/>
                    <a:pt x="32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2" name="Google Shape;4412;p7"/>
            <p:cNvSpPr/>
            <p:nvPr/>
          </p:nvSpPr>
          <p:spPr>
            <a:xfrm>
              <a:off x="7820733" y="4128113"/>
              <a:ext cx="225786" cy="159304"/>
            </a:xfrm>
            <a:custGeom>
              <a:avLst/>
              <a:gdLst/>
              <a:ahLst/>
              <a:cxnLst/>
              <a:rect l="l" t="t" r="r" b="b"/>
              <a:pathLst>
                <a:path w="6918" h="4881" extrusionOk="0">
                  <a:moveTo>
                    <a:pt x="1941" y="0"/>
                  </a:moveTo>
                  <a:cubicBezTo>
                    <a:pt x="1055" y="0"/>
                    <a:pt x="588" y="822"/>
                    <a:pt x="706" y="1371"/>
                  </a:cubicBezTo>
                  <a:cubicBezTo>
                    <a:pt x="825" y="1984"/>
                    <a:pt x="1434" y="2011"/>
                    <a:pt x="1542" y="2011"/>
                  </a:cubicBezTo>
                  <a:cubicBezTo>
                    <a:pt x="1552" y="2011"/>
                    <a:pt x="1558" y="2010"/>
                    <a:pt x="1558" y="2010"/>
                  </a:cubicBezTo>
                  <a:cubicBezTo>
                    <a:pt x="1296" y="1896"/>
                    <a:pt x="1181" y="1584"/>
                    <a:pt x="1312" y="1338"/>
                  </a:cubicBezTo>
                  <a:cubicBezTo>
                    <a:pt x="1357" y="1266"/>
                    <a:pt x="1403" y="1239"/>
                    <a:pt x="1453" y="1239"/>
                  </a:cubicBezTo>
                  <a:cubicBezTo>
                    <a:pt x="1549" y="1239"/>
                    <a:pt x="1658" y="1339"/>
                    <a:pt x="1787" y="1404"/>
                  </a:cubicBezTo>
                  <a:cubicBezTo>
                    <a:pt x="1831" y="1427"/>
                    <a:pt x="1872" y="1438"/>
                    <a:pt x="1909" y="1438"/>
                  </a:cubicBezTo>
                  <a:cubicBezTo>
                    <a:pt x="2056" y="1438"/>
                    <a:pt x="2158" y="1279"/>
                    <a:pt x="2197" y="1109"/>
                  </a:cubicBezTo>
                  <a:cubicBezTo>
                    <a:pt x="2237" y="968"/>
                    <a:pt x="2346" y="827"/>
                    <a:pt x="2534" y="827"/>
                  </a:cubicBezTo>
                  <a:cubicBezTo>
                    <a:pt x="2652" y="827"/>
                    <a:pt x="2801" y="882"/>
                    <a:pt x="2984" y="1027"/>
                  </a:cubicBezTo>
                  <a:cubicBezTo>
                    <a:pt x="3476" y="1404"/>
                    <a:pt x="3164" y="2142"/>
                    <a:pt x="3164" y="2142"/>
                  </a:cubicBezTo>
                  <a:cubicBezTo>
                    <a:pt x="3164" y="2142"/>
                    <a:pt x="3164" y="1535"/>
                    <a:pt x="2738" y="1470"/>
                  </a:cubicBezTo>
                  <a:cubicBezTo>
                    <a:pt x="2694" y="1457"/>
                    <a:pt x="2650" y="1451"/>
                    <a:pt x="2607" y="1451"/>
                  </a:cubicBezTo>
                  <a:cubicBezTo>
                    <a:pt x="2425" y="1451"/>
                    <a:pt x="2260" y="1556"/>
                    <a:pt x="2181" y="1715"/>
                  </a:cubicBezTo>
                  <a:cubicBezTo>
                    <a:pt x="2443" y="1715"/>
                    <a:pt x="2459" y="2092"/>
                    <a:pt x="2312" y="2306"/>
                  </a:cubicBezTo>
                  <a:cubicBezTo>
                    <a:pt x="2164" y="2502"/>
                    <a:pt x="2214" y="2650"/>
                    <a:pt x="2361" y="2732"/>
                  </a:cubicBezTo>
                  <a:cubicBezTo>
                    <a:pt x="2492" y="2814"/>
                    <a:pt x="2705" y="2814"/>
                    <a:pt x="2525" y="3191"/>
                  </a:cubicBezTo>
                  <a:cubicBezTo>
                    <a:pt x="2374" y="3537"/>
                    <a:pt x="1752" y="3551"/>
                    <a:pt x="1653" y="3551"/>
                  </a:cubicBezTo>
                  <a:cubicBezTo>
                    <a:pt x="1644" y="3551"/>
                    <a:pt x="1640" y="3551"/>
                    <a:pt x="1640" y="3551"/>
                  </a:cubicBezTo>
                  <a:cubicBezTo>
                    <a:pt x="1787" y="3355"/>
                    <a:pt x="1755" y="3060"/>
                    <a:pt x="1558" y="2896"/>
                  </a:cubicBezTo>
                  <a:lnTo>
                    <a:pt x="1558" y="2896"/>
                  </a:lnTo>
                  <a:cubicBezTo>
                    <a:pt x="1574" y="3060"/>
                    <a:pt x="1460" y="3223"/>
                    <a:pt x="1279" y="3273"/>
                  </a:cubicBezTo>
                  <a:cubicBezTo>
                    <a:pt x="1001" y="3371"/>
                    <a:pt x="1017" y="3273"/>
                    <a:pt x="738" y="3502"/>
                  </a:cubicBezTo>
                  <a:cubicBezTo>
                    <a:pt x="607" y="3617"/>
                    <a:pt x="423" y="3646"/>
                    <a:pt x="271" y="3646"/>
                  </a:cubicBezTo>
                  <a:cubicBezTo>
                    <a:pt x="120" y="3646"/>
                    <a:pt x="1" y="3617"/>
                    <a:pt x="1" y="3617"/>
                  </a:cubicBezTo>
                  <a:lnTo>
                    <a:pt x="1" y="3617"/>
                  </a:lnTo>
                  <a:cubicBezTo>
                    <a:pt x="181" y="3715"/>
                    <a:pt x="378" y="3781"/>
                    <a:pt x="574" y="3797"/>
                  </a:cubicBezTo>
                  <a:cubicBezTo>
                    <a:pt x="1017" y="3830"/>
                    <a:pt x="1460" y="3895"/>
                    <a:pt x="1886" y="3994"/>
                  </a:cubicBezTo>
                  <a:cubicBezTo>
                    <a:pt x="3066" y="4354"/>
                    <a:pt x="3787" y="4846"/>
                    <a:pt x="4689" y="4879"/>
                  </a:cubicBezTo>
                  <a:cubicBezTo>
                    <a:pt x="4720" y="4880"/>
                    <a:pt x="4752" y="4881"/>
                    <a:pt x="4784" y="4881"/>
                  </a:cubicBezTo>
                  <a:cubicBezTo>
                    <a:pt x="5196" y="4881"/>
                    <a:pt x="5618" y="4782"/>
                    <a:pt x="5984" y="4584"/>
                  </a:cubicBezTo>
                  <a:cubicBezTo>
                    <a:pt x="6770" y="4109"/>
                    <a:pt x="6918" y="2945"/>
                    <a:pt x="6459" y="2355"/>
                  </a:cubicBezTo>
                  <a:cubicBezTo>
                    <a:pt x="6228" y="2016"/>
                    <a:pt x="5864" y="1861"/>
                    <a:pt x="5524" y="1861"/>
                  </a:cubicBezTo>
                  <a:cubicBezTo>
                    <a:pt x="5188" y="1861"/>
                    <a:pt x="4876" y="2012"/>
                    <a:pt x="4738" y="2289"/>
                  </a:cubicBezTo>
                  <a:cubicBezTo>
                    <a:pt x="4492" y="2617"/>
                    <a:pt x="4525" y="3092"/>
                    <a:pt x="4820" y="3371"/>
                  </a:cubicBezTo>
                  <a:lnTo>
                    <a:pt x="4836" y="3387"/>
                  </a:lnTo>
                  <a:cubicBezTo>
                    <a:pt x="4853" y="3404"/>
                    <a:pt x="4869" y="3420"/>
                    <a:pt x="4902" y="3437"/>
                  </a:cubicBezTo>
                  <a:cubicBezTo>
                    <a:pt x="4918" y="3437"/>
                    <a:pt x="4918" y="3453"/>
                    <a:pt x="4934" y="3453"/>
                  </a:cubicBezTo>
                  <a:cubicBezTo>
                    <a:pt x="5037" y="3512"/>
                    <a:pt x="5165" y="3543"/>
                    <a:pt x="5290" y="3543"/>
                  </a:cubicBezTo>
                  <a:cubicBezTo>
                    <a:pt x="5542" y="3543"/>
                    <a:pt x="5781" y="3416"/>
                    <a:pt x="5770" y="3141"/>
                  </a:cubicBezTo>
                  <a:cubicBezTo>
                    <a:pt x="5784" y="2945"/>
                    <a:pt x="5623" y="2860"/>
                    <a:pt x="5445" y="2860"/>
                  </a:cubicBezTo>
                  <a:cubicBezTo>
                    <a:pt x="5191" y="2860"/>
                    <a:pt x="4901" y="3030"/>
                    <a:pt x="5016" y="3289"/>
                  </a:cubicBezTo>
                  <a:cubicBezTo>
                    <a:pt x="5024" y="3312"/>
                    <a:pt x="5025" y="3335"/>
                    <a:pt x="5002" y="3335"/>
                  </a:cubicBezTo>
                  <a:cubicBezTo>
                    <a:pt x="4975" y="3335"/>
                    <a:pt x="4918" y="3304"/>
                    <a:pt x="4803" y="3207"/>
                  </a:cubicBezTo>
                  <a:cubicBezTo>
                    <a:pt x="4689" y="3109"/>
                    <a:pt x="4623" y="2961"/>
                    <a:pt x="4623" y="2797"/>
                  </a:cubicBezTo>
                  <a:cubicBezTo>
                    <a:pt x="4623" y="2617"/>
                    <a:pt x="4689" y="2453"/>
                    <a:pt x="4803" y="2322"/>
                  </a:cubicBezTo>
                  <a:cubicBezTo>
                    <a:pt x="4930" y="2085"/>
                    <a:pt x="5200" y="1959"/>
                    <a:pt x="5491" y="1959"/>
                  </a:cubicBezTo>
                  <a:cubicBezTo>
                    <a:pt x="5804" y="1959"/>
                    <a:pt x="6140" y="2106"/>
                    <a:pt x="6344" y="2420"/>
                  </a:cubicBezTo>
                  <a:cubicBezTo>
                    <a:pt x="6344" y="2420"/>
                    <a:pt x="6344" y="2437"/>
                    <a:pt x="6361" y="2437"/>
                  </a:cubicBezTo>
                  <a:cubicBezTo>
                    <a:pt x="6574" y="2863"/>
                    <a:pt x="6574" y="3355"/>
                    <a:pt x="6328" y="3764"/>
                  </a:cubicBezTo>
                  <a:cubicBezTo>
                    <a:pt x="6049" y="4256"/>
                    <a:pt x="5412" y="4603"/>
                    <a:pt x="4583" y="4603"/>
                  </a:cubicBezTo>
                  <a:cubicBezTo>
                    <a:pt x="4195" y="4603"/>
                    <a:pt x="3766" y="4527"/>
                    <a:pt x="3312" y="4354"/>
                  </a:cubicBezTo>
                  <a:cubicBezTo>
                    <a:pt x="3263" y="4338"/>
                    <a:pt x="3033" y="4256"/>
                    <a:pt x="2886" y="4191"/>
                  </a:cubicBezTo>
                  <a:cubicBezTo>
                    <a:pt x="2459" y="3977"/>
                    <a:pt x="2017" y="3830"/>
                    <a:pt x="1574" y="3748"/>
                  </a:cubicBezTo>
                  <a:cubicBezTo>
                    <a:pt x="1738" y="3732"/>
                    <a:pt x="1935" y="3699"/>
                    <a:pt x="2148" y="3666"/>
                  </a:cubicBezTo>
                  <a:cubicBezTo>
                    <a:pt x="3885" y="3322"/>
                    <a:pt x="4148" y="830"/>
                    <a:pt x="2689" y="175"/>
                  </a:cubicBezTo>
                  <a:cubicBezTo>
                    <a:pt x="2415" y="52"/>
                    <a:pt x="2164" y="0"/>
                    <a:pt x="194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3" name="Google Shape;4413;p7"/>
            <p:cNvSpPr/>
            <p:nvPr/>
          </p:nvSpPr>
          <p:spPr>
            <a:xfrm>
              <a:off x="7930395" y="4213492"/>
              <a:ext cx="152515" cy="108095"/>
            </a:xfrm>
            <a:custGeom>
              <a:avLst/>
              <a:gdLst/>
              <a:ahLst/>
              <a:cxnLst/>
              <a:rect l="l" t="t" r="r" b="b"/>
              <a:pathLst>
                <a:path w="4673" h="3312" extrusionOk="0">
                  <a:moveTo>
                    <a:pt x="3820" y="1"/>
                  </a:moveTo>
                  <a:lnTo>
                    <a:pt x="3820" y="1"/>
                  </a:lnTo>
                  <a:cubicBezTo>
                    <a:pt x="3902" y="804"/>
                    <a:pt x="3558" y="1591"/>
                    <a:pt x="2919" y="2050"/>
                  </a:cubicBezTo>
                  <a:cubicBezTo>
                    <a:pt x="2505" y="2367"/>
                    <a:pt x="2004" y="2468"/>
                    <a:pt x="1535" y="2468"/>
                  </a:cubicBezTo>
                  <a:cubicBezTo>
                    <a:pt x="720" y="2468"/>
                    <a:pt x="1" y="2165"/>
                    <a:pt x="1" y="2165"/>
                  </a:cubicBezTo>
                  <a:lnTo>
                    <a:pt x="1" y="2165"/>
                  </a:lnTo>
                  <a:cubicBezTo>
                    <a:pt x="1345" y="2869"/>
                    <a:pt x="1853" y="2640"/>
                    <a:pt x="2214" y="3050"/>
                  </a:cubicBezTo>
                  <a:cubicBezTo>
                    <a:pt x="2389" y="3233"/>
                    <a:pt x="2565" y="3288"/>
                    <a:pt x="2724" y="3288"/>
                  </a:cubicBezTo>
                  <a:cubicBezTo>
                    <a:pt x="2907" y="3288"/>
                    <a:pt x="3067" y="3216"/>
                    <a:pt x="3181" y="3181"/>
                  </a:cubicBezTo>
                  <a:cubicBezTo>
                    <a:pt x="3208" y="3174"/>
                    <a:pt x="3234" y="3171"/>
                    <a:pt x="3261" y="3171"/>
                  </a:cubicBezTo>
                  <a:cubicBezTo>
                    <a:pt x="3363" y="3171"/>
                    <a:pt x="3456" y="3221"/>
                    <a:pt x="3509" y="3312"/>
                  </a:cubicBezTo>
                  <a:cubicBezTo>
                    <a:pt x="3541" y="3099"/>
                    <a:pt x="3492" y="2886"/>
                    <a:pt x="3361" y="2722"/>
                  </a:cubicBezTo>
                  <a:cubicBezTo>
                    <a:pt x="3181" y="2509"/>
                    <a:pt x="2787" y="2492"/>
                    <a:pt x="2722" y="2492"/>
                  </a:cubicBezTo>
                  <a:cubicBezTo>
                    <a:pt x="3279" y="2460"/>
                    <a:pt x="3787" y="2181"/>
                    <a:pt x="4115" y="1722"/>
                  </a:cubicBezTo>
                  <a:cubicBezTo>
                    <a:pt x="4672" y="935"/>
                    <a:pt x="3820" y="1"/>
                    <a:pt x="38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4" name="Google Shape;4414;p7"/>
            <p:cNvSpPr/>
            <p:nvPr/>
          </p:nvSpPr>
          <p:spPr>
            <a:xfrm>
              <a:off x="7736756" y="3971550"/>
              <a:ext cx="145531" cy="205616"/>
            </a:xfrm>
            <a:custGeom>
              <a:avLst/>
              <a:gdLst/>
              <a:ahLst/>
              <a:cxnLst/>
              <a:rect l="l" t="t" r="r" b="b"/>
              <a:pathLst>
                <a:path w="4459" h="6300" extrusionOk="0">
                  <a:moveTo>
                    <a:pt x="1815" y="0"/>
                  </a:moveTo>
                  <a:cubicBezTo>
                    <a:pt x="1388" y="0"/>
                    <a:pt x="978" y="153"/>
                    <a:pt x="705" y="464"/>
                  </a:cubicBezTo>
                  <a:cubicBezTo>
                    <a:pt x="0" y="1103"/>
                    <a:pt x="443" y="2136"/>
                    <a:pt x="1033" y="2349"/>
                  </a:cubicBezTo>
                  <a:cubicBezTo>
                    <a:pt x="1156" y="2415"/>
                    <a:pt x="1291" y="2447"/>
                    <a:pt x="1426" y="2447"/>
                  </a:cubicBezTo>
                  <a:cubicBezTo>
                    <a:pt x="1562" y="2447"/>
                    <a:pt x="1697" y="2415"/>
                    <a:pt x="1820" y="2349"/>
                  </a:cubicBezTo>
                  <a:lnTo>
                    <a:pt x="1869" y="2333"/>
                  </a:lnTo>
                  <a:lnTo>
                    <a:pt x="1902" y="2300"/>
                  </a:lnTo>
                  <a:lnTo>
                    <a:pt x="1951" y="2267"/>
                  </a:lnTo>
                  <a:lnTo>
                    <a:pt x="2016" y="2218"/>
                  </a:lnTo>
                  <a:cubicBezTo>
                    <a:pt x="2033" y="2202"/>
                    <a:pt x="2049" y="2185"/>
                    <a:pt x="2066" y="2152"/>
                  </a:cubicBezTo>
                  <a:cubicBezTo>
                    <a:pt x="2229" y="1988"/>
                    <a:pt x="2311" y="1743"/>
                    <a:pt x="2279" y="1513"/>
                  </a:cubicBezTo>
                  <a:cubicBezTo>
                    <a:pt x="2236" y="1169"/>
                    <a:pt x="2023" y="1022"/>
                    <a:pt x="1827" y="1022"/>
                  </a:cubicBezTo>
                  <a:cubicBezTo>
                    <a:pt x="1724" y="1022"/>
                    <a:pt x="1625" y="1063"/>
                    <a:pt x="1557" y="1136"/>
                  </a:cubicBezTo>
                  <a:cubicBezTo>
                    <a:pt x="1394" y="1300"/>
                    <a:pt x="1443" y="1579"/>
                    <a:pt x="1639" y="1693"/>
                  </a:cubicBezTo>
                  <a:cubicBezTo>
                    <a:pt x="1716" y="1728"/>
                    <a:pt x="1785" y="1737"/>
                    <a:pt x="1845" y="1737"/>
                  </a:cubicBezTo>
                  <a:cubicBezTo>
                    <a:pt x="1924" y="1737"/>
                    <a:pt x="1988" y="1721"/>
                    <a:pt x="2033" y="1721"/>
                  </a:cubicBezTo>
                  <a:cubicBezTo>
                    <a:pt x="2086" y="1721"/>
                    <a:pt x="2115" y="1743"/>
                    <a:pt x="2115" y="1841"/>
                  </a:cubicBezTo>
                  <a:cubicBezTo>
                    <a:pt x="2082" y="2038"/>
                    <a:pt x="1967" y="2202"/>
                    <a:pt x="1787" y="2300"/>
                  </a:cubicBezTo>
                  <a:cubicBezTo>
                    <a:pt x="1680" y="2353"/>
                    <a:pt x="1563" y="2378"/>
                    <a:pt x="1445" y="2378"/>
                  </a:cubicBezTo>
                  <a:cubicBezTo>
                    <a:pt x="1309" y="2378"/>
                    <a:pt x="1172" y="2345"/>
                    <a:pt x="1049" y="2283"/>
                  </a:cubicBezTo>
                  <a:cubicBezTo>
                    <a:pt x="508" y="2054"/>
                    <a:pt x="148" y="1120"/>
                    <a:pt x="787" y="562"/>
                  </a:cubicBezTo>
                  <a:cubicBezTo>
                    <a:pt x="1036" y="329"/>
                    <a:pt x="1344" y="184"/>
                    <a:pt x="1683" y="184"/>
                  </a:cubicBezTo>
                  <a:cubicBezTo>
                    <a:pt x="1701" y="184"/>
                    <a:pt x="1720" y="185"/>
                    <a:pt x="1738" y="185"/>
                  </a:cubicBezTo>
                  <a:cubicBezTo>
                    <a:pt x="2492" y="218"/>
                    <a:pt x="3311" y="759"/>
                    <a:pt x="3442" y="2234"/>
                  </a:cubicBezTo>
                  <a:cubicBezTo>
                    <a:pt x="3492" y="2775"/>
                    <a:pt x="3442" y="3333"/>
                    <a:pt x="3279" y="3873"/>
                  </a:cubicBezTo>
                  <a:cubicBezTo>
                    <a:pt x="3164" y="4316"/>
                    <a:pt x="2951" y="4759"/>
                    <a:pt x="2672" y="5152"/>
                  </a:cubicBezTo>
                  <a:cubicBezTo>
                    <a:pt x="2279" y="5644"/>
                    <a:pt x="1771" y="6037"/>
                    <a:pt x="1197" y="6299"/>
                  </a:cubicBezTo>
                  <a:cubicBezTo>
                    <a:pt x="1820" y="6053"/>
                    <a:pt x="2377" y="5644"/>
                    <a:pt x="2803" y="5119"/>
                  </a:cubicBezTo>
                  <a:cubicBezTo>
                    <a:pt x="3541" y="4283"/>
                    <a:pt x="4459" y="2251"/>
                    <a:pt x="3180" y="612"/>
                  </a:cubicBezTo>
                  <a:cubicBezTo>
                    <a:pt x="2828" y="206"/>
                    <a:pt x="2310" y="0"/>
                    <a:pt x="18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5" name="Google Shape;4415;p7"/>
            <p:cNvSpPr/>
            <p:nvPr/>
          </p:nvSpPr>
          <p:spPr>
            <a:xfrm>
              <a:off x="6826235" y="4366007"/>
              <a:ext cx="277125" cy="332217"/>
            </a:xfrm>
            <a:custGeom>
              <a:avLst/>
              <a:gdLst/>
              <a:ahLst/>
              <a:cxnLst/>
              <a:rect l="l" t="t" r="r" b="b"/>
              <a:pathLst>
                <a:path w="8491" h="10179" extrusionOk="0">
                  <a:moveTo>
                    <a:pt x="2225" y="1"/>
                  </a:moveTo>
                  <a:cubicBezTo>
                    <a:pt x="1310" y="1"/>
                    <a:pt x="462" y="451"/>
                    <a:pt x="246" y="1180"/>
                  </a:cubicBezTo>
                  <a:cubicBezTo>
                    <a:pt x="0" y="1770"/>
                    <a:pt x="197" y="2475"/>
                    <a:pt x="721" y="2868"/>
                  </a:cubicBezTo>
                  <a:cubicBezTo>
                    <a:pt x="738" y="2868"/>
                    <a:pt x="754" y="2884"/>
                    <a:pt x="771" y="2901"/>
                  </a:cubicBezTo>
                  <a:cubicBezTo>
                    <a:pt x="998" y="3034"/>
                    <a:pt x="1256" y="3100"/>
                    <a:pt x="1514" y="3100"/>
                  </a:cubicBezTo>
                  <a:cubicBezTo>
                    <a:pt x="1796" y="3100"/>
                    <a:pt x="2080" y="3022"/>
                    <a:pt x="2328" y="2868"/>
                  </a:cubicBezTo>
                  <a:cubicBezTo>
                    <a:pt x="2492" y="2770"/>
                    <a:pt x="2606" y="2606"/>
                    <a:pt x="2656" y="2425"/>
                  </a:cubicBezTo>
                  <a:cubicBezTo>
                    <a:pt x="2800" y="2037"/>
                    <a:pt x="2501" y="1648"/>
                    <a:pt x="2115" y="1648"/>
                  </a:cubicBezTo>
                  <a:cubicBezTo>
                    <a:pt x="2062" y="1648"/>
                    <a:pt x="2007" y="1655"/>
                    <a:pt x="1951" y="1671"/>
                  </a:cubicBezTo>
                  <a:cubicBezTo>
                    <a:pt x="1623" y="1737"/>
                    <a:pt x="1443" y="2081"/>
                    <a:pt x="1557" y="2393"/>
                  </a:cubicBezTo>
                  <a:cubicBezTo>
                    <a:pt x="1639" y="2627"/>
                    <a:pt x="1889" y="2660"/>
                    <a:pt x="2024" y="2660"/>
                  </a:cubicBezTo>
                  <a:cubicBezTo>
                    <a:pt x="2079" y="2660"/>
                    <a:pt x="2115" y="2655"/>
                    <a:pt x="2115" y="2655"/>
                  </a:cubicBezTo>
                  <a:lnTo>
                    <a:pt x="2115" y="2655"/>
                  </a:lnTo>
                  <a:cubicBezTo>
                    <a:pt x="2082" y="2753"/>
                    <a:pt x="2016" y="2819"/>
                    <a:pt x="1934" y="2868"/>
                  </a:cubicBezTo>
                  <a:cubicBezTo>
                    <a:pt x="1820" y="2933"/>
                    <a:pt x="1689" y="2966"/>
                    <a:pt x="1557" y="2966"/>
                  </a:cubicBezTo>
                  <a:cubicBezTo>
                    <a:pt x="1426" y="2966"/>
                    <a:pt x="1295" y="2933"/>
                    <a:pt x="1180" y="2868"/>
                  </a:cubicBezTo>
                  <a:cubicBezTo>
                    <a:pt x="1098" y="2819"/>
                    <a:pt x="1016" y="2770"/>
                    <a:pt x="951" y="2704"/>
                  </a:cubicBezTo>
                  <a:cubicBezTo>
                    <a:pt x="525" y="2327"/>
                    <a:pt x="426" y="1081"/>
                    <a:pt x="1148" y="508"/>
                  </a:cubicBezTo>
                  <a:cubicBezTo>
                    <a:pt x="1472" y="272"/>
                    <a:pt x="1862" y="142"/>
                    <a:pt x="2259" y="142"/>
                  </a:cubicBezTo>
                  <a:cubicBezTo>
                    <a:pt x="2304" y="142"/>
                    <a:pt x="2349" y="144"/>
                    <a:pt x="2393" y="147"/>
                  </a:cubicBezTo>
                  <a:cubicBezTo>
                    <a:pt x="2524" y="163"/>
                    <a:pt x="2656" y="180"/>
                    <a:pt x="2787" y="213"/>
                  </a:cubicBezTo>
                  <a:cubicBezTo>
                    <a:pt x="3885" y="475"/>
                    <a:pt x="4590" y="1655"/>
                    <a:pt x="4819" y="2868"/>
                  </a:cubicBezTo>
                  <a:cubicBezTo>
                    <a:pt x="5065" y="4114"/>
                    <a:pt x="4819" y="5359"/>
                    <a:pt x="4901" y="6474"/>
                  </a:cubicBezTo>
                  <a:cubicBezTo>
                    <a:pt x="4852" y="7490"/>
                    <a:pt x="5245" y="8490"/>
                    <a:pt x="5983" y="9195"/>
                  </a:cubicBezTo>
                  <a:cubicBezTo>
                    <a:pt x="6688" y="9801"/>
                    <a:pt x="7573" y="10146"/>
                    <a:pt x="8491" y="10178"/>
                  </a:cubicBezTo>
                  <a:cubicBezTo>
                    <a:pt x="7589" y="10113"/>
                    <a:pt x="6721" y="9736"/>
                    <a:pt x="6049" y="9129"/>
                  </a:cubicBezTo>
                  <a:cubicBezTo>
                    <a:pt x="5344" y="8425"/>
                    <a:pt x="4983" y="7457"/>
                    <a:pt x="5032" y="6474"/>
                  </a:cubicBezTo>
                  <a:cubicBezTo>
                    <a:pt x="4983" y="5376"/>
                    <a:pt x="5229" y="4146"/>
                    <a:pt x="5000" y="2852"/>
                  </a:cubicBezTo>
                  <a:lnTo>
                    <a:pt x="5000" y="2835"/>
                  </a:lnTo>
                  <a:cubicBezTo>
                    <a:pt x="4770" y="1573"/>
                    <a:pt x="4000" y="327"/>
                    <a:pt x="2820" y="65"/>
                  </a:cubicBezTo>
                  <a:cubicBezTo>
                    <a:pt x="2622" y="21"/>
                    <a:pt x="2422" y="1"/>
                    <a:pt x="22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6" name="Google Shape;4416;p7"/>
            <p:cNvSpPr/>
            <p:nvPr/>
          </p:nvSpPr>
          <p:spPr>
            <a:xfrm>
              <a:off x="6889356" y="4412614"/>
              <a:ext cx="75458" cy="68637"/>
            </a:xfrm>
            <a:custGeom>
              <a:avLst/>
              <a:gdLst/>
              <a:ahLst/>
              <a:cxnLst/>
              <a:rect l="l" t="t" r="r" b="b"/>
              <a:pathLst>
                <a:path w="2312" h="2103" extrusionOk="0">
                  <a:moveTo>
                    <a:pt x="1784" y="1"/>
                  </a:moveTo>
                  <a:cubicBezTo>
                    <a:pt x="1313" y="1"/>
                    <a:pt x="1020" y="401"/>
                    <a:pt x="935" y="1096"/>
                  </a:cubicBezTo>
                  <a:cubicBezTo>
                    <a:pt x="918" y="1210"/>
                    <a:pt x="869" y="1325"/>
                    <a:pt x="820" y="1440"/>
                  </a:cubicBezTo>
                  <a:cubicBezTo>
                    <a:pt x="621" y="1750"/>
                    <a:pt x="253" y="1788"/>
                    <a:pt x="87" y="1788"/>
                  </a:cubicBezTo>
                  <a:cubicBezTo>
                    <a:pt x="33" y="1788"/>
                    <a:pt x="0" y="1784"/>
                    <a:pt x="0" y="1784"/>
                  </a:cubicBezTo>
                  <a:lnTo>
                    <a:pt x="0" y="1784"/>
                  </a:lnTo>
                  <a:cubicBezTo>
                    <a:pt x="120" y="1849"/>
                    <a:pt x="694" y="2102"/>
                    <a:pt x="1230" y="2102"/>
                  </a:cubicBezTo>
                  <a:cubicBezTo>
                    <a:pt x="1502" y="2102"/>
                    <a:pt x="1763" y="2037"/>
                    <a:pt x="1951" y="1850"/>
                  </a:cubicBezTo>
                  <a:cubicBezTo>
                    <a:pt x="2066" y="1735"/>
                    <a:pt x="2148" y="1587"/>
                    <a:pt x="2197" y="1440"/>
                  </a:cubicBezTo>
                  <a:cubicBezTo>
                    <a:pt x="2312" y="997"/>
                    <a:pt x="2066" y="555"/>
                    <a:pt x="1951" y="374"/>
                  </a:cubicBezTo>
                  <a:cubicBezTo>
                    <a:pt x="1869" y="260"/>
                    <a:pt x="1885" y="96"/>
                    <a:pt x="2017" y="30"/>
                  </a:cubicBezTo>
                  <a:cubicBezTo>
                    <a:pt x="1935" y="10"/>
                    <a:pt x="1857" y="1"/>
                    <a:pt x="178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7" name="Google Shape;4417;p7"/>
            <p:cNvSpPr/>
            <p:nvPr/>
          </p:nvSpPr>
          <p:spPr>
            <a:xfrm>
              <a:off x="6757207" y="4366921"/>
              <a:ext cx="96868" cy="63708"/>
            </a:xfrm>
            <a:custGeom>
              <a:avLst/>
              <a:gdLst/>
              <a:ahLst/>
              <a:cxnLst/>
              <a:rect l="l" t="t" r="r" b="b"/>
              <a:pathLst>
                <a:path w="2968" h="1952" extrusionOk="0">
                  <a:moveTo>
                    <a:pt x="2040" y="0"/>
                  </a:moveTo>
                  <a:cubicBezTo>
                    <a:pt x="333" y="0"/>
                    <a:pt x="296" y="1081"/>
                    <a:pt x="296" y="1365"/>
                  </a:cubicBezTo>
                  <a:cubicBezTo>
                    <a:pt x="296" y="1561"/>
                    <a:pt x="165" y="1725"/>
                    <a:pt x="1" y="1791"/>
                  </a:cubicBezTo>
                  <a:cubicBezTo>
                    <a:pt x="268" y="1904"/>
                    <a:pt x="503" y="1952"/>
                    <a:pt x="708" y="1952"/>
                  </a:cubicBezTo>
                  <a:cubicBezTo>
                    <a:pt x="1461" y="1952"/>
                    <a:pt x="1831" y="1306"/>
                    <a:pt x="2050" y="791"/>
                  </a:cubicBezTo>
                  <a:cubicBezTo>
                    <a:pt x="2197" y="414"/>
                    <a:pt x="2558" y="135"/>
                    <a:pt x="2968" y="86"/>
                  </a:cubicBezTo>
                  <a:cubicBezTo>
                    <a:pt x="2614" y="26"/>
                    <a:pt x="2307" y="0"/>
                    <a:pt x="20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8" name="Google Shape;4418;p7"/>
            <p:cNvSpPr/>
            <p:nvPr/>
          </p:nvSpPr>
          <p:spPr>
            <a:xfrm>
              <a:off x="6719772" y="4366105"/>
              <a:ext cx="47096" cy="37207"/>
            </a:xfrm>
            <a:custGeom>
              <a:avLst/>
              <a:gdLst/>
              <a:ahLst/>
              <a:cxnLst/>
              <a:rect l="l" t="t" r="r" b="b"/>
              <a:pathLst>
                <a:path w="1443" h="1140" extrusionOk="0">
                  <a:moveTo>
                    <a:pt x="468" y="0"/>
                  </a:moveTo>
                  <a:cubicBezTo>
                    <a:pt x="422" y="0"/>
                    <a:pt x="375" y="9"/>
                    <a:pt x="328" y="29"/>
                  </a:cubicBezTo>
                  <a:cubicBezTo>
                    <a:pt x="99" y="144"/>
                    <a:pt x="0" y="423"/>
                    <a:pt x="99" y="669"/>
                  </a:cubicBezTo>
                  <a:cubicBezTo>
                    <a:pt x="181" y="865"/>
                    <a:pt x="361" y="1029"/>
                    <a:pt x="574" y="1095"/>
                  </a:cubicBezTo>
                  <a:cubicBezTo>
                    <a:pt x="652" y="1125"/>
                    <a:pt x="735" y="1139"/>
                    <a:pt x="818" y="1139"/>
                  </a:cubicBezTo>
                  <a:cubicBezTo>
                    <a:pt x="961" y="1139"/>
                    <a:pt x="1105" y="1096"/>
                    <a:pt x="1230" y="1013"/>
                  </a:cubicBezTo>
                  <a:cubicBezTo>
                    <a:pt x="1361" y="882"/>
                    <a:pt x="1443" y="701"/>
                    <a:pt x="1443" y="521"/>
                  </a:cubicBezTo>
                  <a:lnTo>
                    <a:pt x="1443" y="521"/>
                  </a:lnTo>
                  <a:cubicBezTo>
                    <a:pt x="1443" y="521"/>
                    <a:pt x="1135" y="902"/>
                    <a:pt x="783" y="902"/>
                  </a:cubicBezTo>
                  <a:cubicBezTo>
                    <a:pt x="763" y="902"/>
                    <a:pt x="742" y="901"/>
                    <a:pt x="722" y="898"/>
                  </a:cubicBezTo>
                  <a:cubicBezTo>
                    <a:pt x="148" y="849"/>
                    <a:pt x="66" y="275"/>
                    <a:pt x="345" y="111"/>
                  </a:cubicBezTo>
                  <a:cubicBezTo>
                    <a:pt x="385" y="84"/>
                    <a:pt x="428" y="72"/>
                    <a:pt x="471" y="72"/>
                  </a:cubicBezTo>
                  <a:cubicBezTo>
                    <a:pt x="587" y="72"/>
                    <a:pt x="698" y="160"/>
                    <a:pt x="722" y="292"/>
                  </a:cubicBezTo>
                  <a:cubicBezTo>
                    <a:pt x="732" y="399"/>
                    <a:pt x="652" y="464"/>
                    <a:pt x="599" y="464"/>
                  </a:cubicBezTo>
                  <a:cubicBezTo>
                    <a:pt x="572" y="464"/>
                    <a:pt x="552" y="446"/>
                    <a:pt x="558" y="406"/>
                  </a:cubicBezTo>
                  <a:cubicBezTo>
                    <a:pt x="582" y="332"/>
                    <a:pt x="542" y="268"/>
                    <a:pt x="472" y="268"/>
                  </a:cubicBezTo>
                  <a:cubicBezTo>
                    <a:pt x="449" y="268"/>
                    <a:pt x="422" y="275"/>
                    <a:pt x="394" y="292"/>
                  </a:cubicBezTo>
                  <a:cubicBezTo>
                    <a:pt x="263" y="357"/>
                    <a:pt x="394" y="537"/>
                    <a:pt x="394" y="537"/>
                  </a:cubicBezTo>
                  <a:cubicBezTo>
                    <a:pt x="441" y="575"/>
                    <a:pt x="497" y="593"/>
                    <a:pt x="552" y="593"/>
                  </a:cubicBezTo>
                  <a:cubicBezTo>
                    <a:pt x="687" y="593"/>
                    <a:pt x="820" y="487"/>
                    <a:pt x="820" y="324"/>
                  </a:cubicBezTo>
                  <a:cubicBezTo>
                    <a:pt x="807" y="141"/>
                    <a:pt x="648" y="0"/>
                    <a:pt x="4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9" name="Google Shape;4419;p7"/>
            <p:cNvSpPr/>
            <p:nvPr/>
          </p:nvSpPr>
          <p:spPr>
            <a:xfrm>
              <a:off x="7487993" y="4413038"/>
              <a:ext cx="39622" cy="110772"/>
            </a:xfrm>
            <a:custGeom>
              <a:avLst/>
              <a:gdLst/>
              <a:ahLst/>
              <a:cxnLst/>
              <a:rect l="l" t="t" r="r" b="b"/>
              <a:pathLst>
                <a:path w="1214" h="3394" extrusionOk="0">
                  <a:moveTo>
                    <a:pt x="607" y="1"/>
                  </a:moveTo>
                  <a:lnTo>
                    <a:pt x="574" y="345"/>
                  </a:lnTo>
                  <a:cubicBezTo>
                    <a:pt x="541" y="607"/>
                    <a:pt x="443" y="870"/>
                    <a:pt x="295" y="1099"/>
                  </a:cubicBezTo>
                  <a:cubicBezTo>
                    <a:pt x="230" y="1197"/>
                    <a:pt x="164" y="1312"/>
                    <a:pt x="115" y="1427"/>
                  </a:cubicBezTo>
                  <a:cubicBezTo>
                    <a:pt x="0" y="1673"/>
                    <a:pt x="49" y="1968"/>
                    <a:pt x="230" y="2165"/>
                  </a:cubicBezTo>
                  <a:cubicBezTo>
                    <a:pt x="426" y="2427"/>
                    <a:pt x="541" y="2738"/>
                    <a:pt x="574" y="3050"/>
                  </a:cubicBezTo>
                  <a:cubicBezTo>
                    <a:pt x="590" y="3132"/>
                    <a:pt x="607" y="3394"/>
                    <a:pt x="607" y="3394"/>
                  </a:cubicBezTo>
                  <a:cubicBezTo>
                    <a:pt x="623" y="3394"/>
                    <a:pt x="623" y="3132"/>
                    <a:pt x="640" y="3050"/>
                  </a:cubicBezTo>
                  <a:cubicBezTo>
                    <a:pt x="689" y="2738"/>
                    <a:pt x="803" y="2427"/>
                    <a:pt x="1000" y="2165"/>
                  </a:cubicBezTo>
                  <a:cubicBezTo>
                    <a:pt x="1180" y="1968"/>
                    <a:pt x="1213" y="1673"/>
                    <a:pt x="1115" y="1427"/>
                  </a:cubicBezTo>
                  <a:cubicBezTo>
                    <a:pt x="1066" y="1312"/>
                    <a:pt x="1000" y="1197"/>
                    <a:pt x="918" y="1099"/>
                  </a:cubicBezTo>
                  <a:cubicBezTo>
                    <a:pt x="771" y="870"/>
                    <a:pt x="689" y="607"/>
                    <a:pt x="656" y="345"/>
                  </a:cubicBezTo>
                  <a:lnTo>
                    <a:pt x="607"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0" name="Google Shape;4420;p7"/>
            <p:cNvSpPr/>
            <p:nvPr/>
          </p:nvSpPr>
          <p:spPr>
            <a:xfrm>
              <a:off x="7318670" y="4074032"/>
              <a:ext cx="79472" cy="178560"/>
            </a:xfrm>
            <a:custGeom>
              <a:avLst/>
              <a:gdLst/>
              <a:ahLst/>
              <a:cxnLst/>
              <a:rect l="l" t="t" r="r" b="b"/>
              <a:pathLst>
                <a:path w="2435" h="5471" extrusionOk="0">
                  <a:moveTo>
                    <a:pt x="1006" y="0"/>
                  </a:moveTo>
                  <a:cubicBezTo>
                    <a:pt x="646" y="0"/>
                    <a:pt x="0" y="565"/>
                    <a:pt x="287" y="2438"/>
                  </a:cubicBezTo>
                  <a:cubicBezTo>
                    <a:pt x="615" y="4471"/>
                    <a:pt x="2172" y="5421"/>
                    <a:pt x="2435" y="5471"/>
                  </a:cubicBezTo>
                  <a:cubicBezTo>
                    <a:pt x="2435" y="5471"/>
                    <a:pt x="910" y="4487"/>
                    <a:pt x="779" y="2815"/>
                  </a:cubicBezTo>
                  <a:cubicBezTo>
                    <a:pt x="648" y="1143"/>
                    <a:pt x="1156" y="1110"/>
                    <a:pt x="1320" y="750"/>
                  </a:cubicBezTo>
                  <a:cubicBezTo>
                    <a:pt x="1484" y="389"/>
                    <a:pt x="1402" y="111"/>
                    <a:pt x="1090" y="12"/>
                  </a:cubicBezTo>
                  <a:cubicBezTo>
                    <a:pt x="1065" y="5"/>
                    <a:pt x="1036" y="0"/>
                    <a:pt x="100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1" name="Google Shape;4421;p7"/>
            <p:cNvSpPr/>
            <p:nvPr/>
          </p:nvSpPr>
          <p:spPr>
            <a:xfrm>
              <a:off x="7283095" y="4025337"/>
              <a:ext cx="172816" cy="232085"/>
            </a:xfrm>
            <a:custGeom>
              <a:avLst/>
              <a:gdLst/>
              <a:ahLst/>
              <a:cxnLst/>
              <a:rect l="l" t="t" r="r" b="b"/>
              <a:pathLst>
                <a:path w="5295" h="7111" extrusionOk="0">
                  <a:moveTo>
                    <a:pt x="3607" y="1"/>
                  </a:moveTo>
                  <a:cubicBezTo>
                    <a:pt x="3396" y="1"/>
                    <a:pt x="3199" y="27"/>
                    <a:pt x="3033" y="62"/>
                  </a:cubicBezTo>
                  <a:cubicBezTo>
                    <a:pt x="2590" y="127"/>
                    <a:pt x="2180" y="308"/>
                    <a:pt x="1836" y="554"/>
                  </a:cubicBezTo>
                  <a:cubicBezTo>
                    <a:pt x="0" y="1898"/>
                    <a:pt x="345" y="4291"/>
                    <a:pt x="886" y="5438"/>
                  </a:cubicBezTo>
                  <a:cubicBezTo>
                    <a:pt x="1181" y="6110"/>
                    <a:pt x="1656" y="6700"/>
                    <a:pt x="2279" y="7110"/>
                  </a:cubicBezTo>
                  <a:cubicBezTo>
                    <a:pt x="1689" y="6667"/>
                    <a:pt x="1230" y="6077"/>
                    <a:pt x="967" y="5405"/>
                  </a:cubicBezTo>
                  <a:cubicBezTo>
                    <a:pt x="459" y="4242"/>
                    <a:pt x="197" y="1963"/>
                    <a:pt x="1935" y="685"/>
                  </a:cubicBezTo>
                  <a:cubicBezTo>
                    <a:pt x="2361" y="376"/>
                    <a:pt x="2917" y="184"/>
                    <a:pt x="3432" y="184"/>
                  </a:cubicBezTo>
                  <a:cubicBezTo>
                    <a:pt x="3848" y="184"/>
                    <a:pt x="4237" y="310"/>
                    <a:pt x="4508" y="603"/>
                  </a:cubicBezTo>
                  <a:cubicBezTo>
                    <a:pt x="5154" y="1248"/>
                    <a:pt x="4671" y="2292"/>
                    <a:pt x="3982" y="2292"/>
                  </a:cubicBezTo>
                  <a:cubicBezTo>
                    <a:pt x="3972" y="2292"/>
                    <a:pt x="3961" y="2292"/>
                    <a:pt x="3951" y="2291"/>
                  </a:cubicBezTo>
                  <a:cubicBezTo>
                    <a:pt x="3913" y="2297"/>
                    <a:pt x="3875" y="2300"/>
                    <a:pt x="3837" y="2300"/>
                  </a:cubicBezTo>
                  <a:cubicBezTo>
                    <a:pt x="3586" y="2300"/>
                    <a:pt x="3356" y="2161"/>
                    <a:pt x="3213" y="1947"/>
                  </a:cubicBezTo>
                  <a:cubicBezTo>
                    <a:pt x="3164" y="1832"/>
                    <a:pt x="3131" y="1717"/>
                    <a:pt x="3148" y="1586"/>
                  </a:cubicBezTo>
                  <a:cubicBezTo>
                    <a:pt x="3167" y="1329"/>
                    <a:pt x="3247" y="1251"/>
                    <a:pt x="3303" y="1251"/>
                  </a:cubicBezTo>
                  <a:cubicBezTo>
                    <a:pt x="3340" y="1251"/>
                    <a:pt x="3367" y="1285"/>
                    <a:pt x="3361" y="1324"/>
                  </a:cubicBezTo>
                  <a:cubicBezTo>
                    <a:pt x="3316" y="1575"/>
                    <a:pt x="3512" y="1774"/>
                    <a:pt x="3744" y="1774"/>
                  </a:cubicBezTo>
                  <a:cubicBezTo>
                    <a:pt x="3769" y="1774"/>
                    <a:pt x="3794" y="1771"/>
                    <a:pt x="3820" y="1766"/>
                  </a:cubicBezTo>
                  <a:cubicBezTo>
                    <a:pt x="4229" y="1701"/>
                    <a:pt x="4328" y="1160"/>
                    <a:pt x="3967" y="963"/>
                  </a:cubicBezTo>
                  <a:cubicBezTo>
                    <a:pt x="3871" y="911"/>
                    <a:pt x="3771" y="888"/>
                    <a:pt x="3672" y="888"/>
                  </a:cubicBezTo>
                  <a:cubicBezTo>
                    <a:pt x="3366" y="888"/>
                    <a:pt x="3082" y="1116"/>
                    <a:pt x="3033" y="1439"/>
                  </a:cubicBezTo>
                  <a:cubicBezTo>
                    <a:pt x="2984" y="1783"/>
                    <a:pt x="3148" y="2111"/>
                    <a:pt x="3443" y="2258"/>
                  </a:cubicBezTo>
                  <a:lnTo>
                    <a:pt x="3459" y="2275"/>
                  </a:lnTo>
                  <a:lnTo>
                    <a:pt x="3475" y="2275"/>
                  </a:lnTo>
                  <a:cubicBezTo>
                    <a:pt x="3574" y="2324"/>
                    <a:pt x="3672" y="2373"/>
                    <a:pt x="3787" y="2389"/>
                  </a:cubicBezTo>
                  <a:cubicBezTo>
                    <a:pt x="3882" y="2412"/>
                    <a:pt x="3978" y="2422"/>
                    <a:pt x="4072" y="2422"/>
                  </a:cubicBezTo>
                  <a:cubicBezTo>
                    <a:pt x="4671" y="2422"/>
                    <a:pt x="5203" y="1996"/>
                    <a:pt x="5246" y="1471"/>
                  </a:cubicBezTo>
                  <a:cubicBezTo>
                    <a:pt x="5295" y="1062"/>
                    <a:pt x="5131" y="652"/>
                    <a:pt x="4819" y="390"/>
                  </a:cubicBezTo>
                  <a:cubicBezTo>
                    <a:pt x="4436" y="92"/>
                    <a:pt x="3998" y="1"/>
                    <a:pt x="360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2" name="Google Shape;4422;p7"/>
            <p:cNvSpPr/>
            <p:nvPr/>
          </p:nvSpPr>
          <p:spPr>
            <a:xfrm>
              <a:off x="7388482" y="3964631"/>
              <a:ext cx="238645" cy="167594"/>
            </a:xfrm>
            <a:custGeom>
              <a:avLst/>
              <a:gdLst/>
              <a:ahLst/>
              <a:cxnLst/>
              <a:rect l="l" t="t" r="r" b="b"/>
              <a:pathLst>
                <a:path w="7312" h="5135" extrusionOk="0">
                  <a:moveTo>
                    <a:pt x="1757" y="0"/>
                  </a:moveTo>
                  <a:cubicBezTo>
                    <a:pt x="1360" y="0"/>
                    <a:pt x="971" y="171"/>
                    <a:pt x="705" y="496"/>
                  </a:cubicBezTo>
                  <a:cubicBezTo>
                    <a:pt x="611" y="638"/>
                    <a:pt x="462" y="709"/>
                    <a:pt x="311" y="709"/>
                  </a:cubicBezTo>
                  <a:cubicBezTo>
                    <a:pt x="201" y="709"/>
                    <a:pt x="91" y="670"/>
                    <a:pt x="0" y="594"/>
                  </a:cubicBezTo>
                  <a:lnTo>
                    <a:pt x="0" y="594"/>
                  </a:lnTo>
                  <a:cubicBezTo>
                    <a:pt x="33" y="955"/>
                    <a:pt x="66" y="1020"/>
                    <a:pt x="1771" y="1741"/>
                  </a:cubicBezTo>
                  <a:cubicBezTo>
                    <a:pt x="3082" y="2299"/>
                    <a:pt x="3525" y="4249"/>
                    <a:pt x="3656" y="5134"/>
                  </a:cubicBezTo>
                  <a:cubicBezTo>
                    <a:pt x="3803" y="4249"/>
                    <a:pt x="4246" y="2299"/>
                    <a:pt x="5557" y="1741"/>
                  </a:cubicBezTo>
                  <a:cubicBezTo>
                    <a:pt x="7262" y="1020"/>
                    <a:pt x="7278" y="955"/>
                    <a:pt x="7311" y="594"/>
                  </a:cubicBezTo>
                  <a:lnTo>
                    <a:pt x="7311" y="594"/>
                  </a:lnTo>
                  <a:cubicBezTo>
                    <a:pt x="7221" y="670"/>
                    <a:pt x="7110" y="709"/>
                    <a:pt x="7001" y="709"/>
                  </a:cubicBezTo>
                  <a:cubicBezTo>
                    <a:pt x="6853" y="709"/>
                    <a:pt x="6708" y="638"/>
                    <a:pt x="6623" y="496"/>
                  </a:cubicBezTo>
                  <a:cubicBezTo>
                    <a:pt x="6347" y="171"/>
                    <a:pt x="5954" y="0"/>
                    <a:pt x="5559" y="0"/>
                  </a:cubicBezTo>
                  <a:cubicBezTo>
                    <a:pt x="5296" y="0"/>
                    <a:pt x="5033" y="76"/>
                    <a:pt x="4803" y="233"/>
                  </a:cubicBezTo>
                  <a:cubicBezTo>
                    <a:pt x="4229" y="643"/>
                    <a:pt x="3852" y="1463"/>
                    <a:pt x="3656" y="2659"/>
                  </a:cubicBezTo>
                  <a:cubicBezTo>
                    <a:pt x="3475" y="1463"/>
                    <a:pt x="3098" y="643"/>
                    <a:pt x="2525" y="233"/>
                  </a:cubicBezTo>
                  <a:cubicBezTo>
                    <a:pt x="2289" y="76"/>
                    <a:pt x="2021" y="0"/>
                    <a:pt x="175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3" name="Google Shape;4423;p7"/>
            <p:cNvSpPr/>
            <p:nvPr/>
          </p:nvSpPr>
          <p:spPr>
            <a:xfrm>
              <a:off x="7464462" y="3871647"/>
              <a:ext cx="87207" cy="145008"/>
            </a:xfrm>
            <a:custGeom>
              <a:avLst/>
              <a:gdLst/>
              <a:ahLst/>
              <a:cxnLst/>
              <a:rect l="l" t="t" r="r" b="b"/>
              <a:pathLst>
                <a:path w="2672" h="4443" extrusionOk="0">
                  <a:moveTo>
                    <a:pt x="1344" y="1"/>
                  </a:moveTo>
                  <a:cubicBezTo>
                    <a:pt x="1262" y="148"/>
                    <a:pt x="1147" y="296"/>
                    <a:pt x="1000" y="427"/>
                  </a:cubicBezTo>
                  <a:cubicBezTo>
                    <a:pt x="557" y="853"/>
                    <a:pt x="0" y="1722"/>
                    <a:pt x="721" y="2902"/>
                  </a:cubicBezTo>
                  <a:cubicBezTo>
                    <a:pt x="1016" y="3378"/>
                    <a:pt x="1213" y="3886"/>
                    <a:pt x="1344" y="4443"/>
                  </a:cubicBezTo>
                  <a:cubicBezTo>
                    <a:pt x="1459" y="3886"/>
                    <a:pt x="1672" y="3378"/>
                    <a:pt x="1951" y="2902"/>
                  </a:cubicBezTo>
                  <a:cubicBezTo>
                    <a:pt x="2672" y="1722"/>
                    <a:pt x="2115" y="853"/>
                    <a:pt x="1672" y="427"/>
                  </a:cubicBezTo>
                  <a:cubicBezTo>
                    <a:pt x="1541" y="296"/>
                    <a:pt x="1426" y="148"/>
                    <a:pt x="13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4" name="Google Shape;4424;p7"/>
            <p:cNvSpPr/>
            <p:nvPr/>
          </p:nvSpPr>
          <p:spPr>
            <a:xfrm>
              <a:off x="7408260" y="3734700"/>
              <a:ext cx="199578" cy="219389"/>
            </a:xfrm>
            <a:custGeom>
              <a:avLst/>
              <a:gdLst/>
              <a:ahLst/>
              <a:cxnLst/>
              <a:rect l="l" t="t" r="r" b="b"/>
              <a:pathLst>
                <a:path w="6115" h="6722" extrusionOk="0">
                  <a:moveTo>
                    <a:pt x="1900" y="6717"/>
                  </a:moveTo>
                  <a:cubicBezTo>
                    <a:pt x="1901" y="6718"/>
                    <a:pt x="1902" y="6720"/>
                    <a:pt x="1902" y="6721"/>
                  </a:cubicBezTo>
                  <a:cubicBezTo>
                    <a:pt x="1902" y="6720"/>
                    <a:pt x="1901" y="6719"/>
                    <a:pt x="1900" y="6717"/>
                  </a:cubicBezTo>
                  <a:close/>
                  <a:moveTo>
                    <a:pt x="1601" y="1"/>
                  </a:moveTo>
                  <a:cubicBezTo>
                    <a:pt x="1200" y="1"/>
                    <a:pt x="807" y="160"/>
                    <a:pt x="575" y="460"/>
                  </a:cubicBezTo>
                  <a:cubicBezTo>
                    <a:pt x="1" y="1115"/>
                    <a:pt x="476" y="2066"/>
                    <a:pt x="1132" y="2115"/>
                  </a:cubicBezTo>
                  <a:cubicBezTo>
                    <a:pt x="1151" y="2116"/>
                    <a:pt x="1169" y="2117"/>
                    <a:pt x="1187" y="2117"/>
                  </a:cubicBezTo>
                  <a:cubicBezTo>
                    <a:pt x="1784" y="2117"/>
                    <a:pt x="1997" y="1598"/>
                    <a:pt x="1870" y="1296"/>
                  </a:cubicBezTo>
                  <a:cubicBezTo>
                    <a:pt x="1828" y="1116"/>
                    <a:pt x="1669" y="1006"/>
                    <a:pt x="1502" y="1006"/>
                  </a:cubicBezTo>
                  <a:cubicBezTo>
                    <a:pt x="1472" y="1006"/>
                    <a:pt x="1441" y="1009"/>
                    <a:pt x="1411" y="1017"/>
                  </a:cubicBezTo>
                  <a:cubicBezTo>
                    <a:pt x="1263" y="1033"/>
                    <a:pt x="1148" y="1165"/>
                    <a:pt x="1165" y="1328"/>
                  </a:cubicBezTo>
                  <a:cubicBezTo>
                    <a:pt x="1154" y="1473"/>
                    <a:pt x="1274" y="1572"/>
                    <a:pt x="1402" y="1572"/>
                  </a:cubicBezTo>
                  <a:cubicBezTo>
                    <a:pt x="1476" y="1572"/>
                    <a:pt x="1553" y="1538"/>
                    <a:pt x="1607" y="1460"/>
                  </a:cubicBezTo>
                  <a:cubicBezTo>
                    <a:pt x="1647" y="1403"/>
                    <a:pt x="1689" y="1379"/>
                    <a:pt x="1726" y="1379"/>
                  </a:cubicBezTo>
                  <a:cubicBezTo>
                    <a:pt x="1795" y="1379"/>
                    <a:pt x="1847" y="1462"/>
                    <a:pt x="1837" y="1558"/>
                  </a:cubicBezTo>
                  <a:cubicBezTo>
                    <a:pt x="1747" y="1802"/>
                    <a:pt x="1516" y="1955"/>
                    <a:pt x="1271" y="1955"/>
                  </a:cubicBezTo>
                  <a:cubicBezTo>
                    <a:pt x="1203" y="1955"/>
                    <a:pt x="1134" y="1943"/>
                    <a:pt x="1066" y="1919"/>
                  </a:cubicBezTo>
                  <a:cubicBezTo>
                    <a:pt x="657" y="1787"/>
                    <a:pt x="460" y="1050"/>
                    <a:pt x="1017" y="656"/>
                  </a:cubicBezTo>
                  <a:cubicBezTo>
                    <a:pt x="1141" y="570"/>
                    <a:pt x="1319" y="524"/>
                    <a:pt x="1519" y="524"/>
                  </a:cubicBezTo>
                  <a:cubicBezTo>
                    <a:pt x="2117" y="524"/>
                    <a:pt x="2902" y="936"/>
                    <a:pt x="2951" y="1919"/>
                  </a:cubicBezTo>
                  <a:cubicBezTo>
                    <a:pt x="2951" y="3082"/>
                    <a:pt x="2017" y="4115"/>
                    <a:pt x="1771" y="4902"/>
                  </a:cubicBezTo>
                  <a:cubicBezTo>
                    <a:pt x="1417" y="5964"/>
                    <a:pt x="1853" y="6631"/>
                    <a:pt x="1900" y="6717"/>
                  </a:cubicBezTo>
                  <a:lnTo>
                    <a:pt x="1900" y="6717"/>
                  </a:lnTo>
                  <a:cubicBezTo>
                    <a:pt x="1607" y="6161"/>
                    <a:pt x="1592" y="5507"/>
                    <a:pt x="1853" y="4935"/>
                  </a:cubicBezTo>
                  <a:cubicBezTo>
                    <a:pt x="2050" y="4394"/>
                    <a:pt x="2476" y="3853"/>
                    <a:pt x="2804" y="3148"/>
                  </a:cubicBezTo>
                  <a:cubicBezTo>
                    <a:pt x="2919" y="2918"/>
                    <a:pt x="3001" y="2689"/>
                    <a:pt x="3050" y="2443"/>
                  </a:cubicBezTo>
                  <a:cubicBezTo>
                    <a:pt x="3115" y="2689"/>
                    <a:pt x="3197" y="2918"/>
                    <a:pt x="3312" y="3148"/>
                  </a:cubicBezTo>
                  <a:cubicBezTo>
                    <a:pt x="3623" y="3853"/>
                    <a:pt x="4066" y="4410"/>
                    <a:pt x="4263" y="4935"/>
                  </a:cubicBezTo>
                  <a:cubicBezTo>
                    <a:pt x="4509" y="5508"/>
                    <a:pt x="4492" y="6164"/>
                    <a:pt x="4214" y="6721"/>
                  </a:cubicBezTo>
                  <a:cubicBezTo>
                    <a:pt x="4246" y="6656"/>
                    <a:pt x="4705" y="5984"/>
                    <a:pt x="4345" y="4902"/>
                  </a:cubicBezTo>
                  <a:cubicBezTo>
                    <a:pt x="4082" y="4131"/>
                    <a:pt x="3164" y="3082"/>
                    <a:pt x="3164" y="1919"/>
                  </a:cubicBezTo>
                  <a:cubicBezTo>
                    <a:pt x="3214" y="936"/>
                    <a:pt x="3999" y="524"/>
                    <a:pt x="4597" y="524"/>
                  </a:cubicBezTo>
                  <a:cubicBezTo>
                    <a:pt x="4796" y="524"/>
                    <a:pt x="4975" y="570"/>
                    <a:pt x="5099" y="656"/>
                  </a:cubicBezTo>
                  <a:cubicBezTo>
                    <a:pt x="5656" y="1066"/>
                    <a:pt x="5459" y="1787"/>
                    <a:pt x="5033" y="1919"/>
                  </a:cubicBezTo>
                  <a:cubicBezTo>
                    <a:pt x="4969" y="1943"/>
                    <a:pt x="4903" y="1955"/>
                    <a:pt x="4837" y="1955"/>
                  </a:cubicBezTo>
                  <a:cubicBezTo>
                    <a:pt x="4600" y="1955"/>
                    <a:pt x="4369" y="1802"/>
                    <a:pt x="4279" y="1558"/>
                  </a:cubicBezTo>
                  <a:cubicBezTo>
                    <a:pt x="4258" y="1462"/>
                    <a:pt x="4313" y="1379"/>
                    <a:pt x="4386" y="1379"/>
                  </a:cubicBezTo>
                  <a:cubicBezTo>
                    <a:pt x="4425" y="1379"/>
                    <a:pt x="4469" y="1403"/>
                    <a:pt x="4509" y="1460"/>
                  </a:cubicBezTo>
                  <a:cubicBezTo>
                    <a:pt x="4557" y="1538"/>
                    <a:pt x="4630" y="1572"/>
                    <a:pt x="4703" y="1572"/>
                  </a:cubicBezTo>
                  <a:cubicBezTo>
                    <a:pt x="4827" y="1572"/>
                    <a:pt x="4951" y="1473"/>
                    <a:pt x="4951" y="1328"/>
                  </a:cubicBezTo>
                  <a:cubicBezTo>
                    <a:pt x="4968" y="1165"/>
                    <a:pt x="4853" y="1033"/>
                    <a:pt x="4705" y="1017"/>
                  </a:cubicBezTo>
                  <a:cubicBezTo>
                    <a:pt x="4672" y="1009"/>
                    <a:pt x="4640" y="1006"/>
                    <a:pt x="4608" y="1006"/>
                  </a:cubicBezTo>
                  <a:cubicBezTo>
                    <a:pt x="4434" y="1006"/>
                    <a:pt x="4285" y="1116"/>
                    <a:pt x="4230" y="1296"/>
                  </a:cubicBezTo>
                  <a:cubicBezTo>
                    <a:pt x="4101" y="1586"/>
                    <a:pt x="4353" y="2116"/>
                    <a:pt x="4956" y="2116"/>
                  </a:cubicBezTo>
                  <a:cubicBezTo>
                    <a:pt x="4965" y="2116"/>
                    <a:pt x="4975" y="2115"/>
                    <a:pt x="4984" y="2115"/>
                  </a:cubicBezTo>
                  <a:cubicBezTo>
                    <a:pt x="5607" y="2082"/>
                    <a:pt x="6115" y="1115"/>
                    <a:pt x="5525" y="460"/>
                  </a:cubicBezTo>
                  <a:cubicBezTo>
                    <a:pt x="5300" y="160"/>
                    <a:pt x="4911" y="1"/>
                    <a:pt x="4512" y="1"/>
                  </a:cubicBezTo>
                  <a:cubicBezTo>
                    <a:pt x="4039" y="1"/>
                    <a:pt x="3552" y="225"/>
                    <a:pt x="3312" y="706"/>
                  </a:cubicBezTo>
                  <a:cubicBezTo>
                    <a:pt x="3197" y="886"/>
                    <a:pt x="3099" y="1083"/>
                    <a:pt x="3050" y="1279"/>
                  </a:cubicBezTo>
                  <a:cubicBezTo>
                    <a:pt x="3001" y="1083"/>
                    <a:pt x="2919" y="886"/>
                    <a:pt x="2804" y="706"/>
                  </a:cubicBezTo>
                  <a:cubicBezTo>
                    <a:pt x="2564" y="225"/>
                    <a:pt x="2077" y="1"/>
                    <a:pt x="160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5" name="Google Shape;4425;p7"/>
            <p:cNvSpPr/>
            <p:nvPr/>
          </p:nvSpPr>
          <p:spPr>
            <a:xfrm>
              <a:off x="7246704" y="3845439"/>
              <a:ext cx="170172" cy="268052"/>
            </a:xfrm>
            <a:custGeom>
              <a:avLst/>
              <a:gdLst/>
              <a:ahLst/>
              <a:cxnLst/>
              <a:rect l="l" t="t" r="r" b="b"/>
              <a:pathLst>
                <a:path w="5214" h="8213" extrusionOk="0">
                  <a:moveTo>
                    <a:pt x="4115" y="1"/>
                  </a:moveTo>
                  <a:cubicBezTo>
                    <a:pt x="4115" y="1"/>
                    <a:pt x="4197" y="624"/>
                    <a:pt x="3804" y="853"/>
                  </a:cubicBezTo>
                  <a:cubicBezTo>
                    <a:pt x="3410" y="1066"/>
                    <a:pt x="2836" y="1542"/>
                    <a:pt x="3443" y="2066"/>
                  </a:cubicBezTo>
                  <a:cubicBezTo>
                    <a:pt x="4033" y="2591"/>
                    <a:pt x="4213" y="3345"/>
                    <a:pt x="3689" y="4082"/>
                  </a:cubicBezTo>
                  <a:cubicBezTo>
                    <a:pt x="3689" y="4082"/>
                    <a:pt x="3984" y="2984"/>
                    <a:pt x="3246" y="2492"/>
                  </a:cubicBezTo>
                  <a:cubicBezTo>
                    <a:pt x="3054" y="2359"/>
                    <a:pt x="2899" y="2323"/>
                    <a:pt x="2786" y="2323"/>
                  </a:cubicBezTo>
                  <a:cubicBezTo>
                    <a:pt x="2649" y="2323"/>
                    <a:pt x="2574" y="2378"/>
                    <a:pt x="2574" y="2378"/>
                  </a:cubicBezTo>
                  <a:cubicBezTo>
                    <a:pt x="2623" y="2509"/>
                    <a:pt x="2656" y="2640"/>
                    <a:pt x="2673" y="2787"/>
                  </a:cubicBezTo>
                  <a:cubicBezTo>
                    <a:pt x="2689" y="3017"/>
                    <a:pt x="2214" y="3377"/>
                    <a:pt x="2558" y="3754"/>
                  </a:cubicBezTo>
                  <a:cubicBezTo>
                    <a:pt x="2902" y="4148"/>
                    <a:pt x="3148" y="4935"/>
                    <a:pt x="1951" y="5803"/>
                  </a:cubicBezTo>
                  <a:cubicBezTo>
                    <a:pt x="1951" y="5803"/>
                    <a:pt x="2558" y="4459"/>
                    <a:pt x="2197" y="3738"/>
                  </a:cubicBezTo>
                  <a:cubicBezTo>
                    <a:pt x="1837" y="3033"/>
                    <a:pt x="1378" y="3164"/>
                    <a:pt x="968" y="2574"/>
                  </a:cubicBezTo>
                  <a:cubicBezTo>
                    <a:pt x="968" y="2574"/>
                    <a:pt x="1" y="3099"/>
                    <a:pt x="755" y="4246"/>
                  </a:cubicBezTo>
                  <a:cubicBezTo>
                    <a:pt x="1624" y="5590"/>
                    <a:pt x="542" y="7295"/>
                    <a:pt x="1476" y="8213"/>
                  </a:cubicBezTo>
                  <a:cubicBezTo>
                    <a:pt x="1476" y="8213"/>
                    <a:pt x="1410" y="6852"/>
                    <a:pt x="2673" y="5623"/>
                  </a:cubicBezTo>
                  <a:cubicBezTo>
                    <a:pt x="3935" y="4394"/>
                    <a:pt x="5213" y="2869"/>
                    <a:pt x="41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6" name="Google Shape;4426;p7"/>
            <p:cNvSpPr/>
            <p:nvPr/>
          </p:nvSpPr>
          <p:spPr>
            <a:xfrm>
              <a:off x="7395956" y="3812802"/>
              <a:ext cx="99022" cy="147162"/>
            </a:xfrm>
            <a:custGeom>
              <a:avLst/>
              <a:gdLst/>
              <a:ahLst/>
              <a:cxnLst/>
              <a:rect l="l" t="t" r="r" b="b"/>
              <a:pathLst>
                <a:path w="3034" h="4509" extrusionOk="0">
                  <a:moveTo>
                    <a:pt x="2591" y="1"/>
                  </a:moveTo>
                  <a:cubicBezTo>
                    <a:pt x="2542" y="263"/>
                    <a:pt x="2279" y="525"/>
                    <a:pt x="1640" y="820"/>
                  </a:cubicBezTo>
                  <a:cubicBezTo>
                    <a:pt x="984" y="1099"/>
                    <a:pt x="1230" y="1935"/>
                    <a:pt x="1279" y="2115"/>
                  </a:cubicBezTo>
                  <a:cubicBezTo>
                    <a:pt x="1342" y="2304"/>
                    <a:pt x="1390" y="2642"/>
                    <a:pt x="1207" y="2642"/>
                  </a:cubicBezTo>
                  <a:cubicBezTo>
                    <a:pt x="1199" y="2642"/>
                    <a:pt x="1190" y="2641"/>
                    <a:pt x="1181" y="2640"/>
                  </a:cubicBezTo>
                  <a:cubicBezTo>
                    <a:pt x="968" y="2607"/>
                    <a:pt x="1017" y="2492"/>
                    <a:pt x="1116" y="1820"/>
                  </a:cubicBezTo>
                  <a:cubicBezTo>
                    <a:pt x="1192" y="1300"/>
                    <a:pt x="856" y="1242"/>
                    <a:pt x="700" y="1242"/>
                  </a:cubicBezTo>
                  <a:cubicBezTo>
                    <a:pt x="654" y="1242"/>
                    <a:pt x="624" y="1247"/>
                    <a:pt x="624" y="1247"/>
                  </a:cubicBezTo>
                  <a:cubicBezTo>
                    <a:pt x="755" y="1427"/>
                    <a:pt x="739" y="1656"/>
                    <a:pt x="607" y="1820"/>
                  </a:cubicBezTo>
                  <a:cubicBezTo>
                    <a:pt x="362" y="2066"/>
                    <a:pt x="50" y="2345"/>
                    <a:pt x="312" y="3099"/>
                  </a:cubicBezTo>
                  <a:cubicBezTo>
                    <a:pt x="575" y="3853"/>
                    <a:pt x="1" y="4509"/>
                    <a:pt x="1" y="4509"/>
                  </a:cubicBezTo>
                  <a:cubicBezTo>
                    <a:pt x="3033" y="2001"/>
                    <a:pt x="2591" y="1"/>
                    <a:pt x="259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7" name="Google Shape;4427;p7"/>
            <p:cNvSpPr/>
            <p:nvPr/>
          </p:nvSpPr>
          <p:spPr>
            <a:xfrm>
              <a:off x="7200163" y="4092081"/>
              <a:ext cx="117201" cy="139656"/>
            </a:xfrm>
            <a:custGeom>
              <a:avLst/>
              <a:gdLst/>
              <a:ahLst/>
              <a:cxnLst/>
              <a:rect l="l" t="t" r="r" b="b"/>
              <a:pathLst>
                <a:path w="3591" h="4279" extrusionOk="0">
                  <a:moveTo>
                    <a:pt x="1869" y="0"/>
                  </a:moveTo>
                  <a:cubicBezTo>
                    <a:pt x="1869" y="0"/>
                    <a:pt x="2000" y="279"/>
                    <a:pt x="1640" y="525"/>
                  </a:cubicBezTo>
                  <a:cubicBezTo>
                    <a:pt x="1296" y="771"/>
                    <a:pt x="1" y="2459"/>
                    <a:pt x="3590" y="4278"/>
                  </a:cubicBezTo>
                  <a:cubicBezTo>
                    <a:pt x="3590" y="4278"/>
                    <a:pt x="2738" y="3770"/>
                    <a:pt x="2623" y="2492"/>
                  </a:cubicBezTo>
                  <a:cubicBezTo>
                    <a:pt x="2525" y="1197"/>
                    <a:pt x="2804" y="508"/>
                    <a:pt x="18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8" name="Google Shape;4428;p7"/>
            <p:cNvSpPr/>
            <p:nvPr/>
          </p:nvSpPr>
          <p:spPr>
            <a:xfrm>
              <a:off x="7057342" y="4178211"/>
              <a:ext cx="257347" cy="189167"/>
            </a:xfrm>
            <a:custGeom>
              <a:avLst/>
              <a:gdLst/>
              <a:ahLst/>
              <a:cxnLst/>
              <a:rect l="l" t="t" r="r" b="b"/>
              <a:pathLst>
                <a:path w="7885" h="5796" extrusionOk="0">
                  <a:moveTo>
                    <a:pt x="0" y="5163"/>
                  </a:moveTo>
                  <a:cubicBezTo>
                    <a:pt x="1" y="5164"/>
                    <a:pt x="1" y="5164"/>
                    <a:pt x="1" y="5164"/>
                  </a:cubicBezTo>
                  <a:lnTo>
                    <a:pt x="1" y="5164"/>
                  </a:lnTo>
                  <a:cubicBezTo>
                    <a:pt x="1" y="5164"/>
                    <a:pt x="1" y="5163"/>
                    <a:pt x="0" y="5163"/>
                  </a:cubicBezTo>
                  <a:close/>
                  <a:moveTo>
                    <a:pt x="4661" y="1"/>
                  </a:moveTo>
                  <a:cubicBezTo>
                    <a:pt x="4523" y="1"/>
                    <a:pt x="4389" y="44"/>
                    <a:pt x="4262" y="131"/>
                  </a:cubicBezTo>
                  <a:cubicBezTo>
                    <a:pt x="3887" y="394"/>
                    <a:pt x="3665" y="609"/>
                    <a:pt x="3478" y="609"/>
                  </a:cubicBezTo>
                  <a:cubicBezTo>
                    <a:pt x="3420" y="609"/>
                    <a:pt x="3366" y="588"/>
                    <a:pt x="3311" y="541"/>
                  </a:cubicBezTo>
                  <a:lnTo>
                    <a:pt x="3311" y="541"/>
                  </a:lnTo>
                  <a:cubicBezTo>
                    <a:pt x="3311" y="541"/>
                    <a:pt x="3016" y="1180"/>
                    <a:pt x="3688" y="1393"/>
                  </a:cubicBezTo>
                  <a:cubicBezTo>
                    <a:pt x="4377" y="1590"/>
                    <a:pt x="4852" y="1721"/>
                    <a:pt x="4754" y="2098"/>
                  </a:cubicBezTo>
                  <a:cubicBezTo>
                    <a:pt x="4655" y="2475"/>
                    <a:pt x="3705" y="2541"/>
                    <a:pt x="2590" y="2721"/>
                  </a:cubicBezTo>
                  <a:cubicBezTo>
                    <a:pt x="1475" y="2885"/>
                    <a:pt x="590" y="3164"/>
                    <a:pt x="623" y="4131"/>
                  </a:cubicBezTo>
                  <a:cubicBezTo>
                    <a:pt x="649" y="4885"/>
                    <a:pt x="495" y="5250"/>
                    <a:pt x="239" y="5250"/>
                  </a:cubicBezTo>
                  <a:cubicBezTo>
                    <a:pt x="167" y="5250"/>
                    <a:pt x="88" y="5221"/>
                    <a:pt x="1" y="5164"/>
                  </a:cubicBezTo>
                  <a:lnTo>
                    <a:pt x="1" y="5164"/>
                  </a:lnTo>
                  <a:cubicBezTo>
                    <a:pt x="24" y="5188"/>
                    <a:pt x="283" y="5795"/>
                    <a:pt x="1210" y="5795"/>
                  </a:cubicBezTo>
                  <a:cubicBezTo>
                    <a:pt x="1405" y="5795"/>
                    <a:pt x="1628" y="5769"/>
                    <a:pt x="1885" y="5704"/>
                  </a:cubicBezTo>
                  <a:cubicBezTo>
                    <a:pt x="3377" y="5327"/>
                    <a:pt x="3574" y="4114"/>
                    <a:pt x="4213" y="3360"/>
                  </a:cubicBezTo>
                  <a:cubicBezTo>
                    <a:pt x="4852" y="2606"/>
                    <a:pt x="5491" y="1983"/>
                    <a:pt x="7884" y="1934"/>
                  </a:cubicBezTo>
                  <a:cubicBezTo>
                    <a:pt x="7884" y="1934"/>
                    <a:pt x="6409" y="1803"/>
                    <a:pt x="5868" y="951"/>
                  </a:cubicBezTo>
                  <a:cubicBezTo>
                    <a:pt x="5460" y="326"/>
                    <a:pt x="5042" y="1"/>
                    <a:pt x="46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9" name="Google Shape;4429;p7"/>
            <p:cNvSpPr/>
            <p:nvPr/>
          </p:nvSpPr>
          <p:spPr>
            <a:xfrm>
              <a:off x="7188414" y="4256215"/>
              <a:ext cx="250917" cy="203397"/>
            </a:xfrm>
            <a:custGeom>
              <a:avLst/>
              <a:gdLst/>
              <a:ahLst/>
              <a:cxnLst/>
              <a:rect l="l" t="t" r="r" b="b"/>
              <a:pathLst>
                <a:path w="7688" h="6232" extrusionOk="0">
                  <a:moveTo>
                    <a:pt x="3366" y="1"/>
                  </a:moveTo>
                  <a:cubicBezTo>
                    <a:pt x="3321" y="1"/>
                    <a:pt x="3275" y="1"/>
                    <a:pt x="3229" y="3"/>
                  </a:cubicBezTo>
                  <a:cubicBezTo>
                    <a:pt x="2656" y="20"/>
                    <a:pt x="2098" y="167"/>
                    <a:pt x="1606" y="462"/>
                  </a:cubicBezTo>
                  <a:cubicBezTo>
                    <a:pt x="1426" y="561"/>
                    <a:pt x="1279" y="675"/>
                    <a:pt x="1131" y="806"/>
                  </a:cubicBezTo>
                  <a:cubicBezTo>
                    <a:pt x="0" y="1806"/>
                    <a:pt x="344" y="3888"/>
                    <a:pt x="1705" y="4199"/>
                  </a:cubicBezTo>
                  <a:cubicBezTo>
                    <a:pt x="1843" y="4233"/>
                    <a:pt x="1985" y="4250"/>
                    <a:pt x="2127" y="4250"/>
                  </a:cubicBezTo>
                  <a:cubicBezTo>
                    <a:pt x="2607" y="4250"/>
                    <a:pt x="3078" y="4058"/>
                    <a:pt x="3344" y="3691"/>
                  </a:cubicBezTo>
                  <a:cubicBezTo>
                    <a:pt x="3639" y="3249"/>
                    <a:pt x="3639" y="2659"/>
                    <a:pt x="3344" y="2200"/>
                  </a:cubicBezTo>
                  <a:cubicBezTo>
                    <a:pt x="3133" y="1914"/>
                    <a:pt x="2798" y="1758"/>
                    <a:pt x="2460" y="1758"/>
                  </a:cubicBezTo>
                  <a:cubicBezTo>
                    <a:pt x="2274" y="1758"/>
                    <a:pt x="2087" y="1806"/>
                    <a:pt x="1918" y="1905"/>
                  </a:cubicBezTo>
                  <a:cubicBezTo>
                    <a:pt x="1639" y="2069"/>
                    <a:pt x="1492" y="2413"/>
                    <a:pt x="1606" y="2724"/>
                  </a:cubicBezTo>
                  <a:cubicBezTo>
                    <a:pt x="1623" y="2823"/>
                    <a:pt x="1672" y="2905"/>
                    <a:pt x="1738" y="2970"/>
                  </a:cubicBezTo>
                  <a:cubicBezTo>
                    <a:pt x="1845" y="3071"/>
                    <a:pt x="1987" y="3114"/>
                    <a:pt x="2127" y="3114"/>
                  </a:cubicBezTo>
                  <a:cubicBezTo>
                    <a:pt x="2371" y="3114"/>
                    <a:pt x="2608" y="2983"/>
                    <a:pt x="2639" y="2806"/>
                  </a:cubicBezTo>
                  <a:cubicBezTo>
                    <a:pt x="2711" y="2547"/>
                    <a:pt x="2504" y="2300"/>
                    <a:pt x="2253" y="2300"/>
                  </a:cubicBezTo>
                  <a:cubicBezTo>
                    <a:pt x="2218" y="2300"/>
                    <a:pt x="2183" y="2305"/>
                    <a:pt x="2147" y="2314"/>
                  </a:cubicBezTo>
                  <a:cubicBezTo>
                    <a:pt x="1885" y="2380"/>
                    <a:pt x="1902" y="2528"/>
                    <a:pt x="1820" y="2528"/>
                  </a:cubicBezTo>
                  <a:cubicBezTo>
                    <a:pt x="1814" y="2528"/>
                    <a:pt x="1809" y="2529"/>
                    <a:pt x="1805" y="2529"/>
                  </a:cubicBezTo>
                  <a:cubicBezTo>
                    <a:pt x="1721" y="2529"/>
                    <a:pt x="1721" y="2396"/>
                    <a:pt x="1721" y="2396"/>
                  </a:cubicBezTo>
                  <a:cubicBezTo>
                    <a:pt x="1721" y="2200"/>
                    <a:pt x="1820" y="2019"/>
                    <a:pt x="2000" y="1937"/>
                  </a:cubicBezTo>
                  <a:cubicBezTo>
                    <a:pt x="2141" y="1864"/>
                    <a:pt x="2293" y="1829"/>
                    <a:pt x="2443" y="1829"/>
                  </a:cubicBezTo>
                  <a:cubicBezTo>
                    <a:pt x="2762" y="1829"/>
                    <a:pt x="3073" y="1987"/>
                    <a:pt x="3262" y="2265"/>
                  </a:cubicBezTo>
                  <a:cubicBezTo>
                    <a:pt x="3524" y="2675"/>
                    <a:pt x="3524" y="3216"/>
                    <a:pt x="3229" y="3626"/>
                  </a:cubicBezTo>
                  <a:cubicBezTo>
                    <a:pt x="3003" y="3940"/>
                    <a:pt x="2574" y="4119"/>
                    <a:pt x="2135" y="4119"/>
                  </a:cubicBezTo>
                  <a:cubicBezTo>
                    <a:pt x="2002" y="4119"/>
                    <a:pt x="1868" y="4103"/>
                    <a:pt x="1738" y="4068"/>
                  </a:cubicBezTo>
                  <a:cubicBezTo>
                    <a:pt x="525" y="3773"/>
                    <a:pt x="180" y="1855"/>
                    <a:pt x="1246" y="938"/>
                  </a:cubicBezTo>
                  <a:cubicBezTo>
                    <a:pt x="1722" y="491"/>
                    <a:pt x="2302" y="322"/>
                    <a:pt x="2888" y="322"/>
                  </a:cubicBezTo>
                  <a:cubicBezTo>
                    <a:pt x="3593" y="322"/>
                    <a:pt x="4306" y="568"/>
                    <a:pt x="4852" y="872"/>
                  </a:cubicBezTo>
                  <a:cubicBezTo>
                    <a:pt x="5803" y="1413"/>
                    <a:pt x="6524" y="2249"/>
                    <a:pt x="6934" y="3249"/>
                  </a:cubicBezTo>
                  <a:cubicBezTo>
                    <a:pt x="7261" y="4052"/>
                    <a:pt x="7442" y="4921"/>
                    <a:pt x="7442" y="5789"/>
                  </a:cubicBezTo>
                  <a:cubicBezTo>
                    <a:pt x="7442" y="5937"/>
                    <a:pt x="7425" y="6084"/>
                    <a:pt x="7409" y="6232"/>
                  </a:cubicBezTo>
                  <a:lnTo>
                    <a:pt x="7442" y="6084"/>
                  </a:lnTo>
                  <a:cubicBezTo>
                    <a:pt x="7442" y="6073"/>
                    <a:pt x="7442" y="6061"/>
                    <a:pt x="7442" y="6052"/>
                  </a:cubicBezTo>
                  <a:cubicBezTo>
                    <a:pt x="7688" y="4855"/>
                    <a:pt x="7524" y="3626"/>
                    <a:pt x="6999" y="2528"/>
                  </a:cubicBezTo>
                  <a:cubicBezTo>
                    <a:pt x="6314" y="1109"/>
                    <a:pt x="4962" y="1"/>
                    <a:pt x="336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0" name="Google Shape;4430;p7"/>
            <p:cNvSpPr/>
            <p:nvPr/>
          </p:nvSpPr>
          <p:spPr>
            <a:xfrm>
              <a:off x="7327254" y="4318552"/>
              <a:ext cx="99251" cy="106823"/>
            </a:xfrm>
            <a:custGeom>
              <a:avLst/>
              <a:gdLst/>
              <a:ahLst/>
              <a:cxnLst/>
              <a:rect l="l" t="t" r="r" b="b"/>
              <a:pathLst>
                <a:path w="3041" h="3273" extrusionOk="0">
                  <a:moveTo>
                    <a:pt x="734" y="1"/>
                  </a:moveTo>
                  <a:cubicBezTo>
                    <a:pt x="66" y="1"/>
                    <a:pt x="1" y="784"/>
                    <a:pt x="1090" y="962"/>
                  </a:cubicBezTo>
                  <a:cubicBezTo>
                    <a:pt x="2352" y="1175"/>
                    <a:pt x="3040" y="3273"/>
                    <a:pt x="3040" y="3273"/>
                  </a:cubicBezTo>
                  <a:cubicBezTo>
                    <a:pt x="3040" y="3273"/>
                    <a:pt x="2729" y="1011"/>
                    <a:pt x="1467" y="241"/>
                  </a:cubicBezTo>
                  <a:cubicBezTo>
                    <a:pt x="1179" y="69"/>
                    <a:pt x="930" y="1"/>
                    <a:pt x="7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1" name="Google Shape;4431;p7"/>
            <p:cNvSpPr/>
            <p:nvPr/>
          </p:nvSpPr>
          <p:spPr>
            <a:xfrm>
              <a:off x="7127936" y="4310328"/>
              <a:ext cx="170694" cy="147293"/>
            </a:xfrm>
            <a:custGeom>
              <a:avLst/>
              <a:gdLst/>
              <a:ahLst/>
              <a:cxnLst/>
              <a:rect l="l" t="t" r="r" b="b"/>
              <a:pathLst>
                <a:path w="5230" h="4513" extrusionOk="0">
                  <a:moveTo>
                    <a:pt x="2181" y="1"/>
                  </a:moveTo>
                  <a:lnTo>
                    <a:pt x="2181" y="1"/>
                  </a:lnTo>
                  <a:cubicBezTo>
                    <a:pt x="2017" y="197"/>
                    <a:pt x="1902" y="427"/>
                    <a:pt x="1820" y="673"/>
                  </a:cubicBezTo>
                  <a:cubicBezTo>
                    <a:pt x="1689" y="1083"/>
                    <a:pt x="1132" y="1312"/>
                    <a:pt x="575" y="1689"/>
                  </a:cubicBezTo>
                  <a:cubicBezTo>
                    <a:pt x="1" y="2082"/>
                    <a:pt x="99" y="2689"/>
                    <a:pt x="214" y="3033"/>
                  </a:cubicBezTo>
                  <a:cubicBezTo>
                    <a:pt x="280" y="3263"/>
                    <a:pt x="247" y="3508"/>
                    <a:pt x="132" y="3722"/>
                  </a:cubicBezTo>
                  <a:cubicBezTo>
                    <a:pt x="394" y="3492"/>
                    <a:pt x="722" y="3312"/>
                    <a:pt x="1066" y="3230"/>
                  </a:cubicBezTo>
                  <a:cubicBezTo>
                    <a:pt x="1673" y="3050"/>
                    <a:pt x="1656" y="2754"/>
                    <a:pt x="1640" y="2279"/>
                  </a:cubicBezTo>
                  <a:cubicBezTo>
                    <a:pt x="1640" y="1878"/>
                    <a:pt x="1816" y="1852"/>
                    <a:pt x="1860" y="1852"/>
                  </a:cubicBezTo>
                  <a:cubicBezTo>
                    <a:pt x="1866" y="1852"/>
                    <a:pt x="1870" y="1853"/>
                    <a:pt x="1870" y="1853"/>
                  </a:cubicBezTo>
                  <a:cubicBezTo>
                    <a:pt x="1878" y="1852"/>
                    <a:pt x="1886" y="1852"/>
                    <a:pt x="1894" y="1852"/>
                  </a:cubicBezTo>
                  <a:cubicBezTo>
                    <a:pt x="2161" y="1852"/>
                    <a:pt x="2098" y="2386"/>
                    <a:pt x="2066" y="2673"/>
                  </a:cubicBezTo>
                  <a:cubicBezTo>
                    <a:pt x="1968" y="3197"/>
                    <a:pt x="2115" y="3754"/>
                    <a:pt x="2492" y="4164"/>
                  </a:cubicBezTo>
                  <a:cubicBezTo>
                    <a:pt x="2731" y="4425"/>
                    <a:pt x="3047" y="4513"/>
                    <a:pt x="3363" y="4513"/>
                  </a:cubicBezTo>
                  <a:cubicBezTo>
                    <a:pt x="3763" y="4513"/>
                    <a:pt x="4163" y="4372"/>
                    <a:pt x="4410" y="4262"/>
                  </a:cubicBezTo>
                  <a:cubicBezTo>
                    <a:pt x="4522" y="4214"/>
                    <a:pt x="4643" y="4189"/>
                    <a:pt x="4763" y="4189"/>
                  </a:cubicBezTo>
                  <a:cubicBezTo>
                    <a:pt x="4926" y="4189"/>
                    <a:pt x="5089" y="4234"/>
                    <a:pt x="5230" y="4328"/>
                  </a:cubicBezTo>
                  <a:cubicBezTo>
                    <a:pt x="5082" y="3459"/>
                    <a:pt x="4640" y="3197"/>
                    <a:pt x="4017" y="3131"/>
                  </a:cubicBezTo>
                  <a:cubicBezTo>
                    <a:pt x="3394" y="3066"/>
                    <a:pt x="2542" y="2853"/>
                    <a:pt x="2197" y="1771"/>
                  </a:cubicBezTo>
                  <a:cubicBezTo>
                    <a:pt x="1870" y="689"/>
                    <a:pt x="2181" y="1"/>
                    <a:pt x="218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2" name="Google Shape;4432;p7"/>
            <p:cNvSpPr/>
            <p:nvPr/>
          </p:nvSpPr>
          <p:spPr>
            <a:xfrm>
              <a:off x="7155221" y="4409317"/>
              <a:ext cx="41221" cy="65275"/>
            </a:xfrm>
            <a:custGeom>
              <a:avLst/>
              <a:gdLst/>
              <a:ahLst/>
              <a:cxnLst/>
              <a:rect l="l" t="t" r="r" b="b"/>
              <a:pathLst>
                <a:path w="1263" h="2000" extrusionOk="0">
                  <a:moveTo>
                    <a:pt x="952" y="0"/>
                  </a:moveTo>
                  <a:cubicBezTo>
                    <a:pt x="952" y="0"/>
                    <a:pt x="935" y="99"/>
                    <a:pt x="509" y="361"/>
                  </a:cubicBezTo>
                  <a:cubicBezTo>
                    <a:pt x="165" y="541"/>
                    <a:pt x="1" y="934"/>
                    <a:pt x="116" y="1295"/>
                  </a:cubicBezTo>
                  <a:cubicBezTo>
                    <a:pt x="132" y="1377"/>
                    <a:pt x="148" y="1459"/>
                    <a:pt x="165" y="1541"/>
                  </a:cubicBezTo>
                  <a:cubicBezTo>
                    <a:pt x="214" y="1770"/>
                    <a:pt x="247" y="2000"/>
                    <a:pt x="247" y="2000"/>
                  </a:cubicBezTo>
                  <a:cubicBezTo>
                    <a:pt x="247" y="2000"/>
                    <a:pt x="247" y="1852"/>
                    <a:pt x="771" y="1557"/>
                  </a:cubicBezTo>
                  <a:cubicBezTo>
                    <a:pt x="788" y="1557"/>
                    <a:pt x="804" y="1541"/>
                    <a:pt x="820" y="1541"/>
                  </a:cubicBezTo>
                  <a:cubicBezTo>
                    <a:pt x="1263" y="1246"/>
                    <a:pt x="1083" y="836"/>
                    <a:pt x="1001" y="574"/>
                  </a:cubicBezTo>
                  <a:cubicBezTo>
                    <a:pt x="952" y="394"/>
                    <a:pt x="935" y="197"/>
                    <a:pt x="95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3" name="Google Shape;4433;p7"/>
            <p:cNvSpPr/>
            <p:nvPr/>
          </p:nvSpPr>
          <p:spPr>
            <a:xfrm>
              <a:off x="6969057" y="4128635"/>
              <a:ext cx="225786" cy="159336"/>
            </a:xfrm>
            <a:custGeom>
              <a:avLst/>
              <a:gdLst/>
              <a:ahLst/>
              <a:cxnLst/>
              <a:rect l="l" t="t" r="r" b="b"/>
              <a:pathLst>
                <a:path w="6918" h="4882" extrusionOk="0">
                  <a:moveTo>
                    <a:pt x="4979" y="1"/>
                  </a:moveTo>
                  <a:cubicBezTo>
                    <a:pt x="4755" y="1"/>
                    <a:pt x="4504" y="53"/>
                    <a:pt x="4230" y="175"/>
                  </a:cubicBezTo>
                  <a:cubicBezTo>
                    <a:pt x="2771" y="831"/>
                    <a:pt x="3033" y="3306"/>
                    <a:pt x="4787" y="3666"/>
                  </a:cubicBezTo>
                  <a:cubicBezTo>
                    <a:pt x="4984" y="3699"/>
                    <a:pt x="5197" y="3732"/>
                    <a:pt x="5361" y="3748"/>
                  </a:cubicBezTo>
                  <a:cubicBezTo>
                    <a:pt x="4902" y="3830"/>
                    <a:pt x="4459" y="3978"/>
                    <a:pt x="4049" y="4191"/>
                  </a:cubicBezTo>
                  <a:cubicBezTo>
                    <a:pt x="3902" y="4256"/>
                    <a:pt x="3656" y="4338"/>
                    <a:pt x="3623" y="4355"/>
                  </a:cubicBezTo>
                  <a:cubicBezTo>
                    <a:pt x="3164" y="4527"/>
                    <a:pt x="2731" y="4603"/>
                    <a:pt x="2341" y="4603"/>
                  </a:cubicBezTo>
                  <a:cubicBezTo>
                    <a:pt x="1507" y="4603"/>
                    <a:pt x="870" y="4256"/>
                    <a:pt x="591" y="3765"/>
                  </a:cubicBezTo>
                  <a:cubicBezTo>
                    <a:pt x="361" y="3355"/>
                    <a:pt x="345" y="2863"/>
                    <a:pt x="558" y="2437"/>
                  </a:cubicBezTo>
                  <a:cubicBezTo>
                    <a:pt x="558" y="2437"/>
                    <a:pt x="574" y="2421"/>
                    <a:pt x="574" y="2421"/>
                  </a:cubicBezTo>
                  <a:cubicBezTo>
                    <a:pt x="787" y="2106"/>
                    <a:pt x="1123" y="1959"/>
                    <a:pt x="1436" y="1959"/>
                  </a:cubicBezTo>
                  <a:cubicBezTo>
                    <a:pt x="1727" y="1959"/>
                    <a:pt x="1997" y="2086"/>
                    <a:pt x="2132" y="2322"/>
                  </a:cubicBezTo>
                  <a:cubicBezTo>
                    <a:pt x="2230" y="2453"/>
                    <a:pt x="2295" y="2617"/>
                    <a:pt x="2295" y="2798"/>
                  </a:cubicBezTo>
                  <a:cubicBezTo>
                    <a:pt x="2295" y="2945"/>
                    <a:pt x="2230" y="3093"/>
                    <a:pt x="2132" y="3207"/>
                  </a:cubicBezTo>
                  <a:cubicBezTo>
                    <a:pt x="2017" y="3304"/>
                    <a:pt x="1955" y="3335"/>
                    <a:pt x="1924" y="3335"/>
                  </a:cubicBezTo>
                  <a:cubicBezTo>
                    <a:pt x="1897" y="3335"/>
                    <a:pt x="1895" y="3312"/>
                    <a:pt x="1902" y="3289"/>
                  </a:cubicBezTo>
                  <a:cubicBezTo>
                    <a:pt x="2027" y="3030"/>
                    <a:pt x="1735" y="2861"/>
                    <a:pt x="1479" y="2861"/>
                  </a:cubicBezTo>
                  <a:cubicBezTo>
                    <a:pt x="1298" y="2861"/>
                    <a:pt x="1135" y="2945"/>
                    <a:pt x="1148" y="3142"/>
                  </a:cubicBezTo>
                  <a:cubicBezTo>
                    <a:pt x="1137" y="3416"/>
                    <a:pt x="1384" y="3544"/>
                    <a:pt x="1636" y="3544"/>
                  </a:cubicBezTo>
                  <a:cubicBezTo>
                    <a:pt x="1761" y="3544"/>
                    <a:pt x="1887" y="3513"/>
                    <a:pt x="1984" y="3453"/>
                  </a:cubicBezTo>
                  <a:cubicBezTo>
                    <a:pt x="2000" y="3453"/>
                    <a:pt x="2017" y="3437"/>
                    <a:pt x="2033" y="3437"/>
                  </a:cubicBezTo>
                  <a:cubicBezTo>
                    <a:pt x="2050" y="3421"/>
                    <a:pt x="2066" y="3404"/>
                    <a:pt x="2099" y="3388"/>
                  </a:cubicBezTo>
                  <a:lnTo>
                    <a:pt x="2099" y="3371"/>
                  </a:lnTo>
                  <a:cubicBezTo>
                    <a:pt x="2394" y="3076"/>
                    <a:pt x="2427" y="2617"/>
                    <a:pt x="2181" y="2290"/>
                  </a:cubicBezTo>
                  <a:cubicBezTo>
                    <a:pt x="2042" y="2013"/>
                    <a:pt x="1726" y="1861"/>
                    <a:pt x="1388" y="1861"/>
                  </a:cubicBezTo>
                  <a:cubicBezTo>
                    <a:pt x="1046" y="1861"/>
                    <a:pt x="682" y="2017"/>
                    <a:pt x="460" y="2355"/>
                  </a:cubicBezTo>
                  <a:cubicBezTo>
                    <a:pt x="1" y="2945"/>
                    <a:pt x="132" y="4109"/>
                    <a:pt x="935" y="4584"/>
                  </a:cubicBezTo>
                  <a:cubicBezTo>
                    <a:pt x="1300" y="4782"/>
                    <a:pt x="1708" y="4881"/>
                    <a:pt x="2132" y="4881"/>
                  </a:cubicBezTo>
                  <a:cubicBezTo>
                    <a:pt x="2164" y="4881"/>
                    <a:pt x="2197" y="4881"/>
                    <a:pt x="2230" y="4879"/>
                  </a:cubicBezTo>
                  <a:cubicBezTo>
                    <a:pt x="3131" y="4847"/>
                    <a:pt x="3853" y="4355"/>
                    <a:pt x="5033" y="3994"/>
                  </a:cubicBezTo>
                  <a:cubicBezTo>
                    <a:pt x="5459" y="3896"/>
                    <a:pt x="5902" y="3830"/>
                    <a:pt x="6328" y="3798"/>
                  </a:cubicBezTo>
                  <a:cubicBezTo>
                    <a:pt x="6541" y="3781"/>
                    <a:pt x="6738" y="3716"/>
                    <a:pt x="6918" y="3617"/>
                  </a:cubicBezTo>
                  <a:lnTo>
                    <a:pt x="6918" y="3617"/>
                  </a:lnTo>
                  <a:cubicBezTo>
                    <a:pt x="6918" y="3617"/>
                    <a:pt x="6795" y="3646"/>
                    <a:pt x="6639" y="3646"/>
                  </a:cubicBezTo>
                  <a:cubicBezTo>
                    <a:pt x="6483" y="3646"/>
                    <a:pt x="6295" y="3617"/>
                    <a:pt x="6164" y="3502"/>
                  </a:cubicBezTo>
                  <a:cubicBezTo>
                    <a:pt x="5902" y="3257"/>
                    <a:pt x="5918" y="3371"/>
                    <a:pt x="5623" y="3273"/>
                  </a:cubicBezTo>
                  <a:cubicBezTo>
                    <a:pt x="5459" y="3224"/>
                    <a:pt x="5344" y="3076"/>
                    <a:pt x="5361" y="2912"/>
                  </a:cubicBezTo>
                  <a:lnTo>
                    <a:pt x="5361" y="2912"/>
                  </a:lnTo>
                  <a:cubicBezTo>
                    <a:pt x="5164" y="3076"/>
                    <a:pt x="5115" y="3355"/>
                    <a:pt x="5279" y="3568"/>
                  </a:cubicBezTo>
                  <a:cubicBezTo>
                    <a:pt x="5279" y="3568"/>
                    <a:pt x="4557" y="3568"/>
                    <a:pt x="4377" y="3191"/>
                  </a:cubicBezTo>
                  <a:cubicBezTo>
                    <a:pt x="4197" y="2830"/>
                    <a:pt x="4410" y="2830"/>
                    <a:pt x="4557" y="2748"/>
                  </a:cubicBezTo>
                  <a:cubicBezTo>
                    <a:pt x="4689" y="2667"/>
                    <a:pt x="4738" y="2519"/>
                    <a:pt x="4590" y="2322"/>
                  </a:cubicBezTo>
                  <a:cubicBezTo>
                    <a:pt x="4443" y="2109"/>
                    <a:pt x="4459" y="1749"/>
                    <a:pt x="4738" y="1732"/>
                  </a:cubicBezTo>
                  <a:cubicBezTo>
                    <a:pt x="4660" y="1563"/>
                    <a:pt x="4489" y="1466"/>
                    <a:pt x="4315" y="1466"/>
                  </a:cubicBezTo>
                  <a:cubicBezTo>
                    <a:pt x="4270" y="1466"/>
                    <a:pt x="4224" y="1473"/>
                    <a:pt x="4180" y="1486"/>
                  </a:cubicBezTo>
                  <a:cubicBezTo>
                    <a:pt x="3738" y="1552"/>
                    <a:pt x="3738" y="2158"/>
                    <a:pt x="3738" y="2158"/>
                  </a:cubicBezTo>
                  <a:cubicBezTo>
                    <a:pt x="3738" y="2158"/>
                    <a:pt x="3443" y="1421"/>
                    <a:pt x="3918" y="1044"/>
                  </a:cubicBezTo>
                  <a:cubicBezTo>
                    <a:pt x="4109" y="897"/>
                    <a:pt x="4260" y="842"/>
                    <a:pt x="4378" y="842"/>
                  </a:cubicBezTo>
                  <a:cubicBezTo>
                    <a:pt x="4563" y="842"/>
                    <a:pt x="4665" y="979"/>
                    <a:pt x="4705" y="1109"/>
                  </a:cubicBezTo>
                  <a:cubicBezTo>
                    <a:pt x="4758" y="1295"/>
                    <a:pt x="4865" y="1448"/>
                    <a:pt x="5007" y="1448"/>
                  </a:cubicBezTo>
                  <a:cubicBezTo>
                    <a:pt x="5041" y="1448"/>
                    <a:pt x="5077" y="1440"/>
                    <a:pt x="5115" y="1421"/>
                  </a:cubicBezTo>
                  <a:cubicBezTo>
                    <a:pt x="5255" y="1356"/>
                    <a:pt x="5367" y="1263"/>
                    <a:pt x="5464" y="1263"/>
                  </a:cubicBezTo>
                  <a:cubicBezTo>
                    <a:pt x="5515" y="1263"/>
                    <a:pt x="5562" y="1288"/>
                    <a:pt x="5607" y="1355"/>
                  </a:cubicBezTo>
                  <a:cubicBezTo>
                    <a:pt x="5721" y="1601"/>
                    <a:pt x="5607" y="1896"/>
                    <a:pt x="5361" y="2011"/>
                  </a:cubicBezTo>
                  <a:cubicBezTo>
                    <a:pt x="5361" y="2011"/>
                    <a:pt x="5366" y="2011"/>
                    <a:pt x="5377" y="2011"/>
                  </a:cubicBezTo>
                  <a:cubicBezTo>
                    <a:pt x="5484" y="2011"/>
                    <a:pt x="6095" y="1984"/>
                    <a:pt x="6229" y="1372"/>
                  </a:cubicBezTo>
                  <a:cubicBezTo>
                    <a:pt x="6347" y="822"/>
                    <a:pt x="5869" y="1"/>
                    <a:pt x="497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4" name="Google Shape;4434;p7"/>
            <p:cNvSpPr/>
            <p:nvPr/>
          </p:nvSpPr>
          <p:spPr>
            <a:xfrm>
              <a:off x="6933221" y="4214047"/>
              <a:ext cx="151960" cy="107541"/>
            </a:xfrm>
            <a:custGeom>
              <a:avLst/>
              <a:gdLst/>
              <a:ahLst/>
              <a:cxnLst/>
              <a:rect l="l" t="t" r="r" b="b"/>
              <a:pathLst>
                <a:path w="4656" h="3295" extrusionOk="0">
                  <a:moveTo>
                    <a:pt x="836" y="0"/>
                  </a:moveTo>
                  <a:lnTo>
                    <a:pt x="836" y="0"/>
                  </a:lnTo>
                  <a:cubicBezTo>
                    <a:pt x="836" y="1"/>
                    <a:pt x="1" y="918"/>
                    <a:pt x="558" y="1721"/>
                  </a:cubicBezTo>
                  <a:cubicBezTo>
                    <a:pt x="869" y="2180"/>
                    <a:pt x="1377" y="2459"/>
                    <a:pt x="1935" y="2492"/>
                  </a:cubicBezTo>
                  <a:cubicBezTo>
                    <a:pt x="1869" y="2492"/>
                    <a:pt x="1476" y="2492"/>
                    <a:pt x="1295" y="2721"/>
                  </a:cubicBezTo>
                  <a:cubicBezTo>
                    <a:pt x="1181" y="2885"/>
                    <a:pt x="1131" y="3098"/>
                    <a:pt x="1148" y="3295"/>
                  </a:cubicBezTo>
                  <a:cubicBezTo>
                    <a:pt x="1202" y="3214"/>
                    <a:pt x="1311" y="3155"/>
                    <a:pt x="1412" y="3155"/>
                  </a:cubicBezTo>
                  <a:cubicBezTo>
                    <a:pt x="1434" y="3155"/>
                    <a:pt x="1455" y="3158"/>
                    <a:pt x="1476" y="3164"/>
                  </a:cubicBezTo>
                  <a:cubicBezTo>
                    <a:pt x="1593" y="3200"/>
                    <a:pt x="1759" y="3280"/>
                    <a:pt x="1948" y="3280"/>
                  </a:cubicBezTo>
                  <a:cubicBezTo>
                    <a:pt x="2103" y="3280"/>
                    <a:pt x="2273" y="3226"/>
                    <a:pt x="2443" y="3049"/>
                  </a:cubicBezTo>
                  <a:cubicBezTo>
                    <a:pt x="2820" y="2639"/>
                    <a:pt x="3312" y="2869"/>
                    <a:pt x="4656" y="2164"/>
                  </a:cubicBezTo>
                  <a:cubicBezTo>
                    <a:pt x="4656" y="2164"/>
                    <a:pt x="4655" y="2164"/>
                    <a:pt x="4655" y="2164"/>
                  </a:cubicBezTo>
                  <a:cubicBezTo>
                    <a:pt x="4631" y="2164"/>
                    <a:pt x="3916" y="2456"/>
                    <a:pt x="3114" y="2456"/>
                  </a:cubicBezTo>
                  <a:cubicBezTo>
                    <a:pt x="2651" y="2456"/>
                    <a:pt x="2158" y="2358"/>
                    <a:pt x="1754" y="2049"/>
                  </a:cubicBezTo>
                  <a:cubicBezTo>
                    <a:pt x="1099" y="1574"/>
                    <a:pt x="754" y="787"/>
                    <a:pt x="8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5" name="Google Shape;4435;p7"/>
            <p:cNvSpPr/>
            <p:nvPr/>
          </p:nvSpPr>
          <p:spPr>
            <a:xfrm>
              <a:off x="7133289" y="3971453"/>
              <a:ext cx="145008" cy="205159"/>
            </a:xfrm>
            <a:custGeom>
              <a:avLst/>
              <a:gdLst/>
              <a:ahLst/>
              <a:cxnLst/>
              <a:rect l="l" t="t" r="r" b="b"/>
              <a:pathLst>
                <a:path w="4443" h="6286" extrusionOk="0">
                  <a:moveTo>
                    <a:pt x="2649" y="1"/>
                  </a:moveTo>
                  <a:cubicBezTo>
                    <a:pt x="2148" y="1"/>
                    <a:pt x="1625" y="207"/>
                    <a:pt x="1279" y="615"/>
                  </a:cubicBezTo>
                  <a:cubicBezTo>
                    <a:pt x="1" y="2254"/>
                    <a:pt x="902" y="4270"/>
                    <a:pt x="1656" y="5122"/>
                  </a:cubicBezTo>
                  <a:cubicBezTo>
                    <a:pt x="2083" y="5647"/>
                    <a:pt x="2640" y="6040"/>
                    <a:pt x="3279" y="6286"/>
                  </a:cubicBezTo>
                  <a:cubicBezTo>
                    <a:pt x="2705" y="6024"/>
                    <a:pt x="2197" y="5630"/>
                    <a:pt x="1787" y="5139"/>
                  </a:cubicBezTo>
                  <a:cubicBezTo>
                    <a:pt x="1509" y="4745"/>
                    <a:pt x="1312" y="4319"/>
                    <a:pt x="1181" y="3860"/>
                  </a:cubicBezTo>
                  <a:cubicBezTo>
                    <a:pt x="1033" y="3319"/>
                    <a:pt x="984" y="2762"/>
                    <a:pt x="1017" y="2221"/>
                  </a:cubicBezTo>
                  <a:cubicBezTo>
                    <a:pt x="1148" y="746"/>
                    <a:pt x="1984" y="205"/>
                    <a:pt x="2722" y="172"/>
                  </a:cubicBezTo>
                  <a:cubicBezTo>
                    <a:pt x="3082" y="172"/>
                    <a:pt x="3410" y="320"/>
                    <a:pt x="3656" y="565"/>
                  </a:cubicBezTo>
                  <a:cubicBezTo>
                    <a:pt x="4295" y="1106"/>
                    <a:pt x="3935" y="2057"/>
                    <a:pt x="3394" y="2270"/>
                  </a:cubicBezTo>
                  <a:cubicBezTo>
                    <a:pt x="3271" y="2340"/>
                    <a:pt x="3138" y="2373"/>
                    <a:pt x="3004" y="2373"/>
                  </a:cubicBezTo>
                  <a:cubicBezTo>
                    <a:pt x="2888" y="2373"/>
                    <a:pt x="2770" y="2349"/>
                    <a:pt x="2656" y="2303"/>
                  </a:cubicBezTo>
                  <a:cubicBezTo>
                    <a:pt x="2492" y="2205"/>
                    <a:pt x="2378" y="2041"/>
                    <a:pt x="2345" y="1844"/>
                  </a:cubicBezTo>
                  <a:cubicBezTo>
                    <a:pt x="2345" y="1746"/>
                    <a:pt x="2371" y="1724"/>
                    <a:pt x="2422" y="1724"/>
                  </a:cubicBezTo>
                  <a:cubicBezTo>
                    <a:pt x="2465" y="1724"/>
                    <a:pt x="2527" y="1740"/>
                    <a:pt x="2607" y="1740"/>
                  </a:cubicBezTo>
                  <a:cubicBezTo>
                    <a:pt x="2668" y="1740"/>
                    <a:pt x="2739" y="1731"/>
                    <a:pt x="2820" y="1696"/>
                  </a:cubicBezTo>
                  <a:cubicBezTo>
                    <a:pt x="3017" y="1582"/>
                    <a:pt x="3050" y="1303"/>
                    <a:pt x="2886" y="1139"/>
                  </a:cubicBezTo>
                  <a:cubicBezTo>
                    <a:pt x="2817" y="1065"/>
                    <a:pt x="2718" y="1025"/>
                    <a:pt x="2614" y="1025"/>
                  </a:cubicBezTo>
                  <a:cubicBezTo>
                    <a:pt x="2420" y="1025"/>
                    <a:pt x="2213" y="1168"/>
                    <a:pt x="2181" y="1500"/>
                  </a:cubicBezTo>
                  <a:cubicBezTo>
                    <a:pt x="2148" y="1746"/>
                    <a:pt x="2214" y="1975"/>
                    <a:pt x="2378" y="2155"/>
                  </a:cubicBezTo>
                  <a:cubicBezTo>
                    <a:pt x="2410" y="2172"/>
                    <a:pt x="2427" y="2205"/>
                    <a:pt x="2443" y="2221"/>
                  </a:cubicBezTo>
                  <a:cubicBezTo>
                    <a:pt x="2460" y="2237"/>
                    <a:pt x="2476" y="2254"/>
                    <a:pt x="2509" y="2270"/>
                  </a:cubicBezTo>
                  <a:lnTo>
                    <a:pt x="2558" y="2303"/>
                  </a:lnTo>
                  <a:lnTo>
                    <a:pt x="2591" y="2319"/>
                  </a:lnTo>
                  <a:lnTo>
                    <a:pt x="2623" y="2352"/>
                  </a:lnTo>
                  <a:cubicBezTo>
                    <a:pt x="2755" y="2418"/>
                    <a:pt x="2894" y="2450"/>
                    <a:pt x="3031" y="2450"/>
                  </a:cubicBezTo>
                  <a:cubicBezTo>
                    <a:pt x="3168" y="2450"/>
                    <a:pt x="3304" y="2418"/>
                    <a:pt x="3427" y="2352"/>
                  </a:cubicBezTo>
                  <a:cubicBezTo>
                    <a:pt x="4017" y="2139"/>
                    <a:pt x="4443" y="1090"/>
                    <a:pt x="3754" y="451"/>
                  </a:cubicBezTo>
                  <a:cubicBezTo>
                    <a:pt x="3483" y="150"/>
                    <a:pt x="3074" y="1"/>
                    <a:pt x="26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6" name="Google Shape;4436;p7"/>
            <p:cNvSpPr/>
            <p:nvPr/>
          </p:nvSpPr>
          <p:spPr>
            <a:xfrm>
              <a:off x="8813108" y="5155345"/>
              <a:ext cx="63154" cy="250101"/>
            </a:xfrm>
            <a:custGeom>
              <a:avLst/>
              <a:gdLst/>
              <a:ahLst/>
              <a:cxnLst/>
              <a:rect l="l" t="t" r="r" b="b"/>
              <a:pathLst>
                <a:path w="1935" h="7663" extrusionOk="0">
                  <a:moveTo>
                    <a:pt x="1300" y="0"/>
                  </a:moveTo>
                  <a:cubicBezTo>
                    <a:pt x="984" y="0"/>
                    <a:pt x="738" y="369"/>
                    <a:pt x="738" y="369"/>
                  </a:cubicBezTo>
                  <a:cubicBezTo>
                    <a:pt x="1" y="1500"/>
                    <a:pt x="820" y="3286"/>
                    <a:pt x="968" y="5171"/>
                  </a:cubicBezTo>
                  <a:cubicBezTo>
                    <a:pt x="1115" y="7056"/>
                    <a:pt x="460" y="7663"/>
                    <a:pt x="460" y="7663"/>
                  </a:cubicBezTo>
                  <a:cubicBezTo>
                    <a:pt x="1164" y="7122"/>
                    <a:pt x="1312" y="5351"/>
                    <a:pt x="1181" y="3991"/>
                  </a:cubicBezTo>
                  <a:cubicBezTo>
                    <a:pt x="1050" y="2631"/>
                    <a:pt x="1066" y="1352"/>
                    <a:pt x="1328" y="1090"/>
                  </a:cubicBezTo>
                  <a:cubicBezTo>
                    <a:pt x="1591" y="828"/>
                    <a:pt x="1935" y="287"/>
                    <a:pt x="1509" y="57"/>
                  </a:cubicBezTo>
                  <a:cubicBezTo>
                    <a:pt x="1437" y="17"/>
                    <a:pt x="1367" y="0"/>
                    <a:pt x="130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7" name="Google Shape;4437;p7"/>
            <p:cNvSpPr/>
            <p:nvPr/>
          </p:nvSpPr>
          <p:spPr>
            <a:xfrm>
              <a:off x="8753741" y="5122447"/>
              <a:ext cx="278202" cy="332217"/>
            </a:xfrm>
            <a:custGeom>
              <a:avLst/>
              <a:gdLst/>
              <a:ahLst/>
              <a:cxnLst/>
              <a:rect l="l" t="t" r="r" b="b"/>
              <a:pathLst>
                <a:path w="8524" h="10179" extrusionOk="0">
                  <a:moveTo>
                    <a:pt x="6265" y="1"/>
                  </a:moveTo>
                  <a:cubicBezTo>
                    <a:pt x="6069" y="1"/>
                    <a:pt x="5869" y="22"/>
                    <a:pt x="5672" y="65"/>
                  </a:cubicBezTo>
                  <a:cubicBezTo>
                    <a:pt x="4491" y="328"/>
                    <a:pt x="3721" y="1573"/>
                    <a:pt x="3492" y="2835"/>
                  </a:cubicBezTo>
                  <a:cubicBezTo>
                    <a:pt x="3246" y="4147"/>
                    <a:pt x="3492" y="5376"/>
                    <a:pt x="3442" y="6474"/>
                  </a:cubicBezTo>
                  <a:cubicBezTo>
                    <a:pt x="3508" y="7474"/>
                    <a:pt x="3147" y="8441"/>
                    <a:pt x="2442" y="9130"/>
                  </a:cubicBezTo>
                  <a:cubicBezTo>
                    <a:pt x="1770" y="9752"/>
                    <a:pt x="902" y="10113"/>
                    <a:pt x="0" y="10179"/>
                  </a:cubicBezTo>
                  <a:cubicBezTo>
                    <a:pt x="918" y="10146"/>
                    <a:pt x="1803" y="9802"/>
                    <a:pt x="2492" y="9195"/>
                  </a:cubicBezTo>
                  <a:cubicBezTo>
                    <a:pt x="3246" y="8490"/>
                    <a:pt x="3639" y="7507"/>
                    <a:pt x="3590" y="6491"/>
                  </a:cubicBezTo>
                  <a:cubicBezTo>
                    <a:pt x="3655" y="5360"/>
                    <a:pt x="3426" y="4130"/>
                    <a:pt x="3655" y="2868"/>
                  </a:cubicBezTo>
                  <a:cubicBezTo>
                    <a:pt x="3901" y="1622"/>
                    <a:pt x="4590" y="475"/>
                    <a:pt x="5688" y="213"/>
                  </a:cubicBezTo>
                  <a:cubicBezTo>
                    <a:pt x="5819" y="180"/>
                    <a:pt x="5950" y="164"/>
                    <a:pt x="6081" y="147"/>
                  </a:cubicBezTo>
                  <a:cubicBezTo>
                    <a:pt x="6126" y="144"/>
                    <a:pt x="6171" y="142"/>
                    <a:pt x="6215" y="142"/>
                  </a:cubicBezTo>
                  <a:cubicBezTo>
                    <a:pt x="6612" y="142"/>
                    <a:pt x="7003" y="272"/>
                    <a:pt x="7327" y="508"/>
                  </a:cubicBezTo>
                  <a:cubicBezTo>
                    <a:pt x="8032" y="1082"/>
                    <a:pt x="7950" y="2327"/>
                    <a:pt x="7524" y="2704"/>
                  </a:cubicBezTo>
                  <a:cubicBezTo>
                    <a:pt x="7325" y="2882"/>
                    <a:pt x="7101" y="2955"/>
                    <a:pt x="6901" y="2955"/>
                  </a:cubicBezTo>
                  <a:cubicBezTo>
                    <a:pt x="6642" y="2955"/>
                    <a:pt x="6425" y="2831"/>
                    <a:pt x="6360" y="2655"/>
                  </a:cubicBezTo>
                  <a:lnTo>
                    <a:pt x="6360" y="2655"/>
                  </a:lnTo>
                  <a:cubicBezTo>
                    <a:pt x="6360" y="2655"/>
                    <a:pt x="6397" y="2660"/>
                    <a:pt x="6453" y="2660"/>
                  </a:cubicBezTo>
                  <a:cubicBezTo>
                    <a:pt x="6593" y="2660"/>
                    <a:pt x="6847" y="2627"/>
                    <a:pt x="6917" y="2393"/>
                  </a:cubicBezTo>
                  <a:cubicBezTo>
                    <a:pt x="7048" y="2081"/>
                    <a:pt x="6852" y="1737"/>
                    <a:pt x="6524" y="1672"/>
                  </a:cubicBezTo>
                  <a:cubicBezTo>
                    <a:pt x="6477" y="1658"/>
                    <a:pt x="6427" y="1651"/>
                    <a:pt x="6374" y="1651"/>
                  </a:cubicBezTo>
                  <a:cubicBezTo>
                    <a:pt x="6060" y="1651"/>
                    <a:pt x="5693" y="1905"/>
                    <a:pt x="5819" y="2426"/>
                  </a:cubicBezTo>
                  <a:cubicBezTo>
                    <a:pt x="5909" y="2809"/>
                    <a:pt x="6440" y="3106"/>
                    <a:pt x="6987" y="3106"/>
                  </a:cubicBezTo>
                  <a:cubicBezTo>
                    <a:pt x="7236" y="3106"/>
                    <a:pt x="7489" y="3045"/>
                    <a:pt x="7704" y="2901"/>
                  </a:cubicBezTo>
                  <a:cubicBezTo>
                    <a:pt x="8114" y="2671"/>
                    <a:pt x="8524" y="1967"/>
                    <a:pt x="8229" y="1180"/>
                  </a:cubicBezTo>
                  <a:cubicBezTo>
                    <a:pt x="8013" y="452"/>
                    <a:pt x="7176" y="1"/>
                    <a:pt x="626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8" name="Google Shape;4438;p7"/>
            <p:cNvSpPr/>
            <p:nvPr/>
          </p:nvSpPr>
          <p:spPr>
            <a:xfrm>
              <a:off x="8885857" y="5169053"/>
              <a:ext cx="81365" cy="68800"/>
            </a:xfrm>
            <a:custGeom>
              <a:avLst/>
              <a:gdLst/>
              <a:ahLst/>
              <a:cxnLst/>
              <a:rect l="l" t="t" r="r" b="b"/>
              <a:pathLst>
                <a:path w="2493" h="2108" extrusionOk="0">
                  <a:moveTo>
                    <a:pt x="704" y="1"/>
                  </a:moveTo>
                  <a:cubicBezTo>
                    <a:pt x="632" y="1"/>
                    <a:pt x="556" y="11"/>
                    <a:pt x="476" y="31"/>
                  </a:cubicBezTo>
                  <a:cubicBezTo>
                    <a:pt x="591" y="96"/>
                    <a:pt x="624" y="276"/>
                    <a:pt x="525" y="375"/>
                  </a:cubicBezTo>
                  <a:cubicBezTo>
                    <a:pt x="378" y="604"/>
                    <a:pt x="1" y="1309"/>
                    <a:pt x="542" y="1866"/>
                  </a:cubicBezTo>
                  <a:cubicBezTo>
                    <a:pt x="726" y="2045"/>
                    <a:pt x="981" y="2107"/>
                    <a:pt x="1247" y="2107"/>
                  </a:cubicBezTo>
                  <a:cubicBezTo>
                    <a:pt x="1787" y="2107"/>
                    <a:pt x="2372" y="1850"/>
                    <a:pt x="2492" y="1784"/>
                  </a:cubicBezTo>
                  <a:lnTo>
                    <a:pt x="2492" y="1784"/>
                  </a:lnTo>
                  <a:cubicBezTo>
                    <a:pt x="2492" y="1784"/>
                    <a:pt x="2459" y="1788"/>
                    <a:pt x="2405" y="1788"/>
                  </a:cubicBezTo>
                  <a:cubicBezTo>
                    <a:pt x="2187" y="1788"/>
                    <a:pt x="1637" y="1725"/>
                    <a:pt x="1558" y="1096"/>
                  </a:cubicBezTo>
                  <a:cubicBezTo>
                    <a:pt x="1473" y="401"/>
                    <a:pt x="1167" y="1"/>
                    <a:pt x="70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9" name="Google Shape;4439;p7"/>
            <p:cNvSpPr/>
            <p:nvPr/>
          </p:nvSpPr>
          <p:spPr>
            <a:xfrm>
              <a:off x="8889611" y="5173231"/>
              <a:ext cx="157313" cy="178723"/>
            </a:xfrm>
            <a:custGeom>
              <a:avLst/>
              <a:gdLst/>
              <a:ahLst/>
              <a:cxnLst/>
              <a:rect l="l" t="t" r="r" b="b"/>
              <a:pathLst>
                <a:path w="4820" h="5476" extrusionOk="0">
                  <a:moveTo>
                    <a:pt x="4344" y="1"/>
                  </a:moveTo>
                  <a:cubicBezTo>
                    <a:pt x="4475" y="558"/>
                    <a:pt x="4262" y="1148"/>
                    <a:pt x="3803" y="1492"/>
                  </a:cubicBezTo>
                  <a:cubicBezTo>
                    <a:pt x="3017" y="2066"/>
                    <a:pt x="1902" y="1771"/>
                    <a:pt x="1000" y="2410"/>
                  </a:cubicBezTo>
                  <a:cubicBezTo>
                    <a:pt x="99" y="3033"/>
                    <a:pt x="197" y="3951"/>
                    <a:pt x="181" y="4459"/>
                  </a:cubicBezTo>
                  <a:cubicBezTo>
                    <a:pt x="197" y="4803"/>
                    <a:pt x="132" y="5148"/>
                    <a:pt x="1" y="5476"/>
                  </a:cubicBezTo>
                  <a:cubicBezTo>
                    <a:pt x="296" y="5279"/>
                    <a:pt x="476" y="4918"/>
                    <a:pt x="443" y="4558"/>
                  </a:cubicBezTo>
                  <a:cubicBezTo>
                    <a:pt x="428" y="3915"/>
                    <a:pt x="498" y="3186"/>
                    <a:pt x="695" y="3186"/>
                  </a:cubicBezTo>
                  <a:cubicBezTo>
                    <a:pt x="709" y="3186"/>
                    <a:pt x="723" y="3190"/>
                    <a:pt x="738" y="3197"/>
                  </a:cubicBezTo>
                  <a:cubicBezTo>
                    <a:pt x="968" y="3312"/>
                    <a:pt x="787" y="3558"/>
                    <a:pt x="705" y="3705"/>
                  </a:cubicBezTo>
                  <a:cubicBezTo>
                    <a:pt x="607" y="3853"/>
                    <a:pt x="443" y="4525"/>
                    <a:pt x="1164" y="4935"/>
                  </a:cubicBezTo>
                  <a:cubicBezTo>
                    <a:pt x="1165" y="4935"/>
                    <a:pt x="1165" y="4935"/>
                    <a:pt x="1165" y="4935"/>
                  </a:cubicBezTo>
                  <a:cubicBezTo>
                    <a:pt x="1174" y="4935"/>
                    <a:pt x="957" y="4422"/>
                    <a:pt x="1345" y="4148"/>
                  </a:cubicBezTo>
                  <a:cubicBezTo>
                    <a:pt x="1754" y="3869"/>
                    <a:pt x="2017" y="3705"/>
                    <a:pt x="1968" y="3132"/>
                  </a:cubicBezTo>
                  <a:cubicBezTo>
                    <a:pt x="1924" y="2608"/>
                    <a:pt x="2267" y="2175"/>
                    <a:pt x="2494" y="2175"/>
                  </a:cubicBezTo>
                  <a:cubicBezTo>
                    <a:pt x="2523" y="2175"/>
                    <a:pt x="2550" y="2182"/>
                    <a:pt x="2574" y="2197"/>
                  </a:cubicBezTo>
                  <a:cubicBezTo>
                    <a:pt x="2803" y="2345"/>
                    <a:pt x="2541" y="2558"/>
                    <a:pt x="2410" y="2607"/>
                  </a:cubicBezTo>
                  <a:cubicBezTo>
                    <a:pt x="2230" y="2722"/>
                    <a:pt x="2197" y="2984"/>
                    <a:pt x="2345" y="3148"/>
                  </a:cubicBezTo>
                  <a:cubicBezTo>
                    <a:pt x="2558" y="3394"/>
                    <a:pt x="2492" y="3705"/>
                    <a:pt x="2213" y="3804"/>
                  </a:cubicBezTo>
                  <a:cubicBezTo>
                    <a:pt x="2213" y="3804"/>
                    <a:pt x="2270" y="3810"/>
                    <a:pt x="2365" y="3810"/>
                  </a:cubicBezTo>
                  <a:cubicBezTo>
                    <a:pt x="2691" y="3810"/>
                    <a:pt x="3468" y="3732"/>
                    <a:pt x="3951" y="3033"/>
                  </a:cubicBezTo>
                  <a:cubicBezTo>
                    <a:pt x="4590" y="2148"/>
                    <a:pt x="4820" y="820"/>
                    <a:pt x="43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0" name="Google Shape;4440;p7"/>
            <p:cNvSpPr/>
            <p:nvPr/>
          </p:nvSpPr>
          <p:spPr>
            <a:xfrm>
              <a:off x="9002504" y="5123393"/>
              <a:ext cx="97390" cy="63708"/>
            </a:xfrm>
            <a:custGeom>
              <a:avLst/>
              <a:gdLst/>
              <a:ahLst/>
              <a:cxnLst/>
              <a:rect l="l" t="t" r="r" b="b"/>
              <a:pathLst>
                <a:path w="2984" h="1952" extrusionOk="0">
                  <a:moveTo>
                    <a:pt x="920" y="0"/>
                  </a:moveTo>
                  <a:cubicBezTo>
                    <a:pt x="655" y="0"/>
                    <a:pt x="351" y="26"/>
                    <a:pt x="0" y="85"/>
                  </a:cubicBezTo>
                  <a:cubicBezTo>
                    <a:pt x="426" y="135"/>
                    <a:pt x="771" y="413"/>
                    <a:pt x="934" y="790"/>
                  </a:cubicBezTo>
                  <a:cubicBezTo>
                    <a:pt x="1140" y="1305"/>
                    <a:pt x="1508" y="1951"/>
                    <a:pt x="2267" y="1951"/>
                  </a:cubicBezTo>
                  <a:cubicBezTo>
                    <a:pt x="2475" y="1951"/>
                    <a:pt x="2712" y="1903"/>
                    <a:pt x="2983" y="1790"/>
                  </a:cubicBezTo>
                  <a:cubicBezTo>
                    <a:pt x="2803" y="1725"/>
                    <a:pt x="2688" y="1561"/>
                    <a:pt x="2688" y="1380"/>
                  </a:cubicBezTo>
                  <a:cubicBezTo>
                    <a:pt x="2688" y="1096"/>
                    <a:pt x="2639" y="0"/>
                    <a:pt x="9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1" name="Google Shape;4441;p7"/>
            <p:cNvSpPr/>
            <p:nvPr/>
          </p:nvSpPr>
          <p:spPr>
            <a:xfrm>
              <a:off x="9089679" y="5122545"/>
              <a:ext cx="47651" cy="37207"/>
            </a:xfrm>
            <a:custGeom>
              <a:avLst/>
              <a:gdLst/>
              <a:ahLst/>
              <a:cxnLst/>
              <a:rect l="l" t="t" r="r" b="b"/>
              <a:pathLst>
                <a:path w="1460" h="1140" extrusionOk="0">
                  <a:moveTo>
                    <a:pt x="976" y="0"/>
                  </a:moveTo>
                  <a:cubicBezTo>
                    <a:pt x="796" y="0"/>
                    <a:pt x="637" y="142"/>
                    <a:pt x="624" y="325"/>
                  </a:cubicBezTo>
                  <a:cubicBezTo>
                    <a:pt x="624" y="488"/>
                    <a:pt x="756" y="593"/>
                    <a:pt x="898" y="593"/>
                  </a:cubicBezTo>
                  <a:cubicBezTo>
                    <a:pt x="955" y="593"/>
                    <a:pt x="1014" y="575"/>
                    <a:pt x="1066" y="538"/>
                  </a:cubicBezTo>
                  <a:cubicBezTo>
                    <a:pt x="1066" y="538"/>
                    <a:pt x="1181" y="357"/>
                    <a:pt x="1066" y="292"/>
                  </a:cubicBezTo>
                  <a:cubicBezTo>
                    <a:pt x="1038" y="275"/>
                    <a:pt x="1011" y="268"/>
                    <a:pt x="988" y="268"/>
                  </a:cubicBezTo>
                  <a:cubicBezTo>
                    <a:pt x="918" y="268"/>
                    <a:pt x="878" y="333"/>
                    <a:pt x="902" y="406"/>
                  </a:cubicBezTo>
                  <a:cubicBezTo>
                    <a:pt x="908" y="439"/>
                    <a:pt x="890" y="453"/>
                    <a:pt x="865" y="453"/>
                  </a:cubicBezTo>
                  <a:cubicBezTo>
                    <a:pt x="813" y="453"/>
                    <a:pt x="727" y="391"/>
                    <a:pt x="739" y="292"/>
                  </a:cubicBezTo>
                  <a:cubicBezTo>
                    <a:pt x="750" y="160"/>
                    <a:pt x="867" y="73"/>
                    <a:pt x="986" y="73"/>
                  </a:cubicBezTo>
                  <a:cubicBezTo>
                    <a:pt x="1031" y="73"/>
                    <a:pt x="1075" y="85"/>
                    <a:pt x="1116" y="111"/>
                  </a:cubicBezTo>
                  <a:cubicBezTo>
                    <a:pt x="1394" y="275"/>
                    <a:pt x="1312" y="849"/>
                    <a:pt x="722" y="898"/>
                  </a:cubicBezTo>
                  <a:cubicBezTo>
                    <a:pt x="708" y="899"/>
                    <a:pt x="693" y="900"/>
                    <a:pt x="679" y="900"/>
                  </a:cubicBezTo>
                  <a:cubicBezTo>
                    <a:pt x="319" y="900"/>
                    <a:pt x="1" y="521"/>
                    <a:pt x="1" y="521"/>
                  </a:cubicBezTo>
                  <a:lnTo>
                    <a:pt x="1" y="521"/>
                  </a:lnTo>
                  <a:cubicBezTo>
                    <a:pt x="1" y="702"/>
                    <a:pt x="83" y="882"/>
                    <a:pt x="230" y="1013"/>
                  </a:cubicBezTo>
                  <a:cubicBezTo>
                    <a:pt x="345" y="1096"/>
                    <a:pt x="485" y="1140"/>
                    <a:pt x="627" y="1140"/>
                  </a:cubicBezTo>
                  <a:cubicBezTo>
                    <a:pt x="709" y="1140"/>
                    <a:pt x="792" y="1125"/>
                    <a:pt x="870" y="1095"/>
                  </a:cubicBezTo>
                  <a:cubicBezTo>
                    <a:pt x="1083" y="1029"/>
                    <a:pt x="1263" y="865"/>
                    <a:pt x="1345" y="669"/>
                  </a:cubicBezTo>
                  <a:cubicBezTo>
                    <a:pt x="1460" y="423"/>
                    <a:pt x="1345" y="144"/>
                    <a:pt x="1116" y="29"/>
                  </a:cubicBezTo>
                  <a:cubicBezTo>
                    <a:pt x="1069" y="10"/>
                    <a:pt x="1022" y="0"/>
                    <a:pt x="9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2" name="Google Shape;4442;p7"/>
            <p:cNvSpPr/>
            <p:nvPr/>
          </p:nvSpPr>
          <p:spPr>
            <a:xfrm>
              <a:off x="8373351" y="5235307"/>
              <a:ext cx="209206" cy="327419"/>
            </a:xfrm>
            <a:custGeom>
              <a:avLst/>
              <a:gdLst/>
              <a:ahLst/>
              <a:cxnLst/>
              <a:rect l="l" t="t" r="r" b="b"/>
              <a:pathLst>
                <a:path w="6410" h="10032" extrusionOk="0">
                  <a:moveTo>
                    <a:pt x="5263" y="0"/>
                  </a:moveTo>
                  <a:cubicBezTo>
                    <a:pt x="2886" y="656"/>
                    <a:pt x="4181" y="2180"/>
                    <a:pt x="4263" y="4409"/>
                  </a:cubicBezTo>
                  <a:cubicBezTo>
                    <a:pt x="4361" y="6262"/>
                    <a:pt x="3279" y="7966"/>
                    <a:pt x="1558" y="8688"/>
                  </a:cubicBezTo>
                  <a:cubicBezTo>
                    <a:pt x="247" y="9212"/>
                    <a:pt x="1" y="10032"/>
                    <a:pt x="1" y="10032"/>
                  </a:cubicBezTo>
                  <a:cubicBezTo>
                    <a:pt x="317" y="9493"/>
                    <a:pt x="670" y="9317"/>
                    <a:pt x="970" y="9317"/>
                  </a:cubicBezTo>
                  <a:cubicBezTo>
                    <a:pt x="1199" y="9317"/>
                    <a:pt x="1398" y="9419"/>
                    <a:pt x="1525" y="9540"/>
                  </a:cubicBezTo>
                  <a:cubicBezTo>
                    <a:pt x="1629" y="9632"/>
                    <a:pt x="1727" y="9662"/>
                    <a:pt x="1819" y="9662"/>
                  </a:cubicBezTo>
                  <a:cubicBezTo>
                    <a:pt x="1979" y="9662"/>
                    <a:pt x="2120" y="9572"/>
                    <a:pt x="2243" y="9572"/>
                  </a:cubicBezTo>
                  <a:cubicBezTo>
                    <a:pt x="2250" y="9572"/>
                    <a:pt x="2256" y="9572"/>
                    <a:pt x="2263" y="9573"/>
                  </a:cubicBezTo>
                  <a:cubicBezTo>
                    <a:pt x="2460" y="9589"/>
                    <a:pt x="2345" y="9802"/>
                    <a:pt x="2345" y="9802"/>
                  </a:cubicBezTo>
                  <a:cubicBezTo>
                    <a:pt x="2673" y="9638"/>
                    <a:pt x="2771" y="9229"/>
                    <a:pt x="2574" y="8917"/>
                  </a:cubicBezTo>
                  <a:cubicBezTo>
                    <a:pt x="2493" y="8782"/>
                    <a:pt x="2334" y="8691"/>
                    <a:pt x="2170" y="8691"/>
                  </a:cubicBezTo>
                  <a:cubicBezTo>
                    <a:pt x="2136" y="8691"/>
                    <a:pt x="2101" y="8695"/>
                    <a:pt x="2066" y="8704"/>
                  </a:cubicBezTo>
                  <a:cubicBezTo>
                    <a:pt x="2066" y="8704"/>
                    <a:pt x="2263" y="8655"/>
                    <a:pt x="3312" y="7786"/>
                  </a:cubicBezTo>
                  <a:cubicBezTo>
                    <a:pt x="4607" y="6737"/>
                    <a:pt x="4525" y="7098"/>
                    <a:pt x="5459" y="6606"/>
                  </a:cubicBezTo>
                  <a:cubicBezTo>
                    <a:pt x="6410" y="6114"/>
                    <a:pt x="6082" y="5131"/>
                    <a:pt x="6082" y="5131"/>
                  </a:cubicBezTo>
                  <a:lnTo>
                    <a:pt x="6082" y="5131"/>
                  </a:lnTo>
                  <a:cubicBezTo>
                    <a:pt x="6037" y="5252"/>
                    <a:pt x="5977" y="5429"/>
                    <a:pt x="5514" y="5429"/>
                  </a:cubicBezTo>
                  <a:cubicBezTo>
                    <a:pt x="5477" y="5429"/>
                    <a:pt x="5437" y="5428"/>
                    <a:pt x="5394" y="5426"/>
                  </a:cubicBezTo>
                  <a:cubicBezTo>
                    <a:pt x="5368" y="5424"/>
                    <a:pt x="5343" y="5422"/>
                    <a:pt x="5317" y="5422"/>
                  </a:cubicBezTo>
                  <a:cubicBezTo>
                    <a:pt x="4967" y="5422"/>
                    <a:pt x="4630" y="5629"/>
                    <a:pt x="4492" y="5950"/>
                  </a:cubicBezTo>
                  <a:cubicBezTo>
                    <a:pt x="4427" y="6065"/>
                    <a:pt x="4328" y="6163"/>
                    <a:pt x="4214" y="6245"/>
                  </a:cubicBezTo>
                  <a:cubicBezTo>
                    <a:pt x="4558" y="5917"/>
                    <a:pt x="4623" y="5131"/>
                    <a:pt x="4722" y="4491"/>
                  </a:cubicBezTo>
                  <a:cubicBezTo>
                    <a:pt x="4820" y="3852"/>
                    <a:pt x="5115" y="4065"/>
                    <a:pt x="5672" y="3672"/>
                  </a:cubicBezTo>
                  <a:cubicBezTo>
                    <a:pt x="6246" y="3295"/>
                    <a:pt x="5951" y="2787"/>
                    <a:pt x="5885" y="2656"/>
                  </a:cubicBezTo>
                  <a:cubicBezTo>
                    <a:pt x="5853" y="2508"/>
                    <a:pt x="5853" y="2361"/>
                    <a:pt x="5902" y="2213"/>
                  </a:cubicBezTo>
                  <a:lnTo>
                    <a:pt x="5902" y="2213"/>
                  </a:lnTo>
                  <a:cubicBezTo>
                    <a:pt x="5902" y="2213"/>
                    <a:pt x="5852" y="2328"/>
                    <a:pt x="5476" y="2377"/>
                  </a:cubicBezTo>
                  <a:cubicBezTo>
                    <a:pt x="5164" y="2426"/>
                    <a:pt x="4918" y="2656"/>
                    <a:pt x="4869" y="2967"/>
                  </a:cubicBezTo>
                  <a:cubicBezTo>
                    <a:pt x="4869" y="3114"/>
                    <a:pt x="4772" y="3293"/>
                    <a:pt x="4629" y="3293"/>
                  </a:cubicBezTo>
                  <a:cubicBezTo>
                    <a:pt x="4597" y="3293"/>
                    <a:pt x="4562" y="3284"/>
                    <a:pt x="4525" y="3262"/>
                  </a:cubicBezTo>
                  <a:cubicBezTo>
                    <a:pt x="4345" y="3164"/>
                    <a:pt x="4410" y="2869"/>
                    <a:pt x="4410" y="2869"/>
                  </a:cubicBezTo>
                  <a:cubicBezTo>
                    <a:pt x="4623" y="2295"/>
                    <a:pt x="5197" y="2508"/>
                    <a:pt x="5640" y="1820"/>
                  </a:cubicBezTo>
                  <a:cubicBezTo>
                    <a:pt x="6049" y="1213"/>
                    <a:pt x="5492" y="574"/>
                    <a:pt x="5279" y="410"/>
                  </a:cubicBezTo>
                  <a:cubicBezTo>
                    <a:pt x="5164" y="295"/>
                    <a:pt x="5148" y="115"/>
                    <a:pt x="52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3" name="Google Shape;4443;p7"/>
            <p:cNvSpPr/>
            <p:nvPr/>
          </p:nvSpPr>
          <p:spPr>
            <a:xfrm>
              <a:off x="8425799" y="5152082"/>
              <a:ext cx="95791" cy="350723"/>
            </a:xfrm>
            <a:custGeom>
              <a:avLst/>
              <a:gdLst/>
              <a:ahLst/>
              <a:cxnLst/>
              <a:rect l="l" t="t" r="r" b="b"/>
              <a:pathLst>
                <a:path w="2935" h="10746" extrusionOk="0">
                  <a:moveTo>
                    <a:pt x="1637" y="1"/>
                  </a:moveTo>
                  <a:cubicBezTo>
                    <a:pt x="1303" y="1"/>
                    <a:pt x="959" y="125"/>
                    <a:pt x="689" y="419"/>
                  </a:cubicBezTo>
                  <a:cubicBezTo>
                    <a:pt x="0" y="1239"/>
                    <a:pt x="148" y="2468"/>
                    <a:pt x="525" y="3501"/>
                  </a:cubicBezTo>
                  <a:cubicBezTo>
                    <a:pt x="1361" y="5550"/>
                    <a:pt x="2246" y="7500"/>
                    <a:pt x="1705" y="8959"/>
                  </a:cubicBezTo>
                  <a:cubicBezTo>
                    <a:pt x="1443" y="9697"/>
                    <a:pt x="935" y="10336"/>
                    <a:pt x="263" y="10746"/>
                  </a:cubicBezTo>
                  <a:cubicBezTo>
                    <a:pt x="951" y="10352"/>
                    <a:pt x="1492" y="9730"/>
                    <a:pt x="1787" y="8976"/>
                  </a:cubicBezTo>
                  <a:cubicBezTo>
                    <a:pt x="2393" y="7500"/>
                    <a:pt x="1525" y="5468"/>
                    <a:pt x="689" y="3435"/>
                  </a:cubicBezTo>
                  <a:cubicBezTo>
                    <a:pt x="312" y="2436"/>
                    <a:pt x="197" y="1239"/>
                    <a:pt x="803" y="501"/>
                  </a:cubicBezTo>
                  <a:cubicBezTo>
                    <a:pt x="1030" y="226"/>
                    <a:pt x="1341" y="108"/>
                    <a:pt x="1649" y="108"/>
                  </a:cubicBezTo>
                  <a:cubicBezTo>
                    <a:pt x="2165" y="108"/>
                    <a:pt x="2672" y="439"/>
                    <a:pt x="2754" y="911"/>
                  </a:cubicBezTo>
                  <a:cubicBezTo>
                    <a:pt x="2862" y="1436"/>
                    <a:pt x="2462" y="1917"/>
                    <a:pt x="1936" y="1917"/>
                  </a:cubicBezTo>
                  <a:cubicBezTo>
                    <a:pt x="1903" y="1917"/>
                    <a:pt x="1870" y="1915"/>
                    <a:pt x="1836" y="1911"/>
                  </a:cubicBezTo>
                  <a:lnTo>
                    <a:pt x="1820" y="1911"/>
                  </a:lnTo>
                  <a:lnTo>
                    <a:pt x="1771" y="1895"/>
                  </a:lnTo>
                  <a:cubicBezTo>
                    <a:pt x="1689" y="1862"/>
                    <a:pt x="1639" y="1813"/>
                    <a:pt x="1590" y="1747"/>
                  </a:cubicBezTo>
                  <a:cubicBezTo>
                    <a:pt x="1590" y="1747"/>
                    <a:pt x="1557" y="1698"/>
                    <a:pt x="1590" y="1649"/>
                  </a:cubicBezTo>
                  <a:cubicBezTo>
                    <a:pt x="1639" y="1616"/>
                    <a:pt x="1984" y="1632"/>
                    <a:pt x="2000" y="1321"/>
                  </a:cubicBezTo>
                  <a:cubicBezTo>
                    <a:pt x="2021" y="1069"/>
                    <a:pt x="1814" y="905"/>
                    <a:pt x="1602" y="905"/>
                  </a:cubicBezTo>
                  <a:cubicBezTo>
                    <a:pt x="1482" y="905"/>
                    <a:pt x="1361" y="957"/>
                    <a:pt x="1279" y="1075"/>
                  </a:cubicBezTo>
                  <a:cubicBezTo>
                    <a:pt x="1085" y="1334"/>
                    <a:pt x="1370" y="1960"/>
                    <a:pt x="1929" y="1960"/>
                  </a:cubicBezTo>
                  <a:cubicBezTo>
                    <a:pt x="1936" y="1960"/>
                    <a:pt x="1944" y="1960"/>
                    <a:pt x="1951" y="1960"/>
                  </a:cubicBezTo>
                  <a:cubicBezTo>
                    <a:pt x="2508" y="1960"/>
                    <a:pt x="2934" y="1452"/>
                    <a:pt x="2836" y="895"/>
                  </a:cubicBezTo>
                  <a:cubicBezTo>
                    <a:pt x="2763" y="375"/>
                    <a:pt x="2216" y="1"/>
                    <a:pt x="16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4" name="Google Shape;4444;p7"/>
            <p:cNvSpPr/>
            <p:nvPr/>
          </p:nvSpPr>
          <p:spPr>
            <a:xfrm>
              <a:off x="8348742" y="5138994"/>
              <a:ext cx="90993" cy="265930"/>
            </a:xfrm>
            <a:custGeom>
              <a:avLst/>
              <a:gdLst/>
              <a:ahLst/>
              <a:cxnLst/>
              <a:rect l="l" t="t" r="r" b="b"/>
              <a:pathLst>
                <a:path w="2788" h="8148" extrusionOk="0">
                  <a:moveTo>
                    <a:pt x="706" y="1"/>
                  </a:moveTo>
                  <a:cubicBezTo>
                    <a:pt x="706" y="1"/>
                    <a:pt x="67" y="181"/>
                    <a:pt x="214" y="1066"/>
                  </a:cubicBezTo>
                  <a:cubicBezTo>
                    <a:pt x="345" y="1968"/>
                    <a:pt x="1066" y="2443"/>
                    <a:pt x="1476" y="2902"/>
                  </a:cubicBezTo>
                  <a:cubicBezTo>
                    <a:pt x="1804" y="3263"/>
                    <a:pt x="2476" y="4131"/>
                    <a:pt x="2132" y="4967"/>
                  </a:cubicBezTo>
                  <a:cubicBezTo>
                    <a:pt x="2050" y="5197"/>
                    <a:pt x="1919" y="5394"/>
                    <a:pt x="1738" y="5557"/>
                  </a:cubicBezTo>
                  <a:cubicBezTo>
                    <a:pt x="1148" y="6066"/>
                    <a:pt x="755" y="6328"/>
                    <a:pt x="460" y="6754"/>
                  </a:cubicBezTo>
                  <a:cubicBezTo>
                    <a:pt x="165" y="7164"/>
                    <a:pt x="1" y="7639"/>
                    <a:pt x="17" y="8147"/>
                  </a:cubicBezTo>
                  <a:cubicBezTo>
                    <a:pt x="17" y="8000"/>
                    <a:pt x="66" y="6934"/>
                    <a:pt x="1214" y="6131"/>
                  </a:cubicBezTo>
                  <a:cubicBezTo>
                    <a:pt x="2509" y="5230"/>
                    <a:pt x="2787" y="4295"/>
                    <a:pt x="2345" y="2902"/>
                  </a:cubicBezTo>
                  <a:cubicBezTo>
                    <a:pt x="1820" y="1279"/>
                    <a:pt x="362" y="1099"/>
                    <a:pt x="70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5" name="Google Shape;4445;p7"/>
            <p:cNvSpPr/>
            <p:nvPr/>
          </p:nvSpPr>
          <p:spPr>
            <a:xfrm>
              <a:off x="8458437" y="4830896"/>
              <a:ext cx="79374" cy="178135"/>
            </a:xfrm>
            <a:custGeom>
              <a:avLst/>
              <a:gdLst/>
              <a:ahLst/>
              <a:cxnLst/>
              <a:rect l="l" t="t" r="r" b="b"/>
              <a:pathLst>
                <a:path w="2432" h="5458" extrusionOk="0">
                  <a:moveTo>
                    <a:pt x="1437" y="0"/>
                  </a:moveTo>
                  <a:cubicBezTo>
                    <a:pt x="1403" y="0"/>
                    <a:pt x="1372" y="6"/>
                    <a:pt x="1344" y="16"/>
                  </a:cubicBezTo>
                  <a:cubicBezTo>
                    <a:pt x="1016" y="114"/>
                    <a:pt x="951" y="376"/>
                    <a:pt x="1115" y="737"/>
                  </a:cubicBezTo>
                  <a:cubicBezTo>
                    <a:pt x="1262" y="1098"/>
                    <a:pt x="1770" y="1147"/>
                    <a:pt x="1639" y="2802"/>
                  </a:cubicBezTo>
                  <a:cubicBezTo>
                    <a:pt x="1508" y="4474"/>
                    <a:pt x="0" y="5458"/>
                    <a:pt x="0" y="5458"/>
                  </a:cubicBezTo>
                  <a:cubicBezTo>
                    <a:pt x="262" y="5409"/>
                    <a:pt x="1820" y="4458"/>
                    <a:pt x="2147" y="2425"/>
                  </a:cubicBezTo>
                  <a:cubicBezTo>
                    <a:pt x="2431" y="573"/>
                    <a:pt x="1789" y="0"/>
                    <a:pt x="14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6" name="Google Shape;4446;p7"/>
            <p:cNvSpPr/>
            <p:nvPr/>
          </p:nvSpPr>
          <p:spPr>
            <a:xfrm>
              <a:off x="8400636" y="4782299"/>
              <a:ext cx="172848" cy="231563"/>
            </a:xfrm>
            <a:custGeom>
              <a:avLst/>
              <a:gdLst/>
              <a:ahLst/>
              <a:cxnLst/>
              <a:rect l="l" t="t" r="r" b="b"/>
              <a:pathLst>
                <a:path w="5296" h="7095" extrusionOk="0">
                  <a:moveTo>
                    <a:pt x="1680" y="1"/>
                  </a:moveTo>
                  <a:cubicBezTo>
                    <a:pt x="1292" y="1"/>
                    <a:pt x="857" y="89"/>
                    <a:pt x="476" y="374"/>
                  </a:cubicBezTo>
                  <a:cubicBezTo>
                    <a:pt x="165" y="653"/>
                    <a:pt x="1" y="1062"/>
                    <a:pt x="50" y="1472"/>
                  </a:cubicBezTo>
                  <a:cubicBezTo>
                    <a:pt x="107" y="1984"/>
                    <a:pt x="633" y="2422"/>
                    <a:pt x="1231" y="2422"/>
                  </a:cubicBezTo>
                  <a:cubicBezTo>
                    <a:pt x="1322" y="2422"/>
                    <a:pt x="1416" y="2412"/>
                    <a:pt x="1509" y="2390"/>
                  </a:cubicBezTo>
                  <a:cubicBezTo>
                    <a:pt x="1624" y="2357"/>
                    <a:pt x="1722" y="2324"/>
                    <a:pt x="1820" y="2275"/>
                  </a:cubicBezTo>
                  <a:lnTo>
                    <a:pt x="1837" y="2275"/>
                  </a:lnTo>
                  <a:lnTo>
                    <a:pt x="1853" y="2259"/>
                  </a:lnTo>
                  <a:cubicBezTo>
                    <a:pt x="2148" y="2095"/>
                    <a:pt x="2312" y="1767"/>
                    <a:pt x="2263" y="1439"/>
                  </a:cubicBezTo>
                  <a:cubicBezTo>
                    <a:pt x="2213" y="1102"/>
                    <a:pt x="1925" y="879"/>
                    <a:pt x="1617" y="879"/>
                  </a:cubicBezTo>
                  <a:cubicBezTo>
                    <a:pt x="1520" y="879"/>
                    <a:pt x="1422" y="901"/>
                    <a:pt x="1329" y="948"/>
                  </a:cubicBezTo>
                  <a:cubicBezTo>
                    <a:pt x="968" y="1144"/>
                    <a:pt x="1066" y="1702"/>
                    <a:pt x="1476" y="1751"/>
                  </a:cubicBezTo>
                  <a:cubicBezTo>
                    <a:pt x="1507" y="1758"/>
                    <a:pt x="1537" y="1762"/>
                    <a:pt x="1567" y="1762"/>
                  </a:cubicBezTo>
                  <a:cubicBezTo>
                    <a:pt x="1792" y="1762"/>
                    <a:pt x="1978" y="1556"/>
                    <a:pt x="1935" y="1325"/>
                  </a:cubicBezTo>
                  <a:cubicBezTo>
                    <a:pt x="1929" y="1286"/>
                    <a:pt x="1956" y="1252"/>
                    <a:pt x="1993" y="1252"/>
                  </a:cubicBezTo>
                  <a:cubicBezTo>
                    <a:pt x="2049" y="1252"/>
                    <a:pt x="2128" y="1330"/>
                    <a:pt x="2148" y="1587"/>
                  </a:cubicBezTo>
                  <a:cubicBezTo>
                    <a:pt x="2165" y="1702"/>
                    <a:pt x="2132" y="1833"/>
                    <a:pt x="2083" y="1947"/>
                  </a:cubicBezTo>
                  <a:cubicBezTo>
                    <a:pt x="1935" y="2168"/>
                    <a:pt x="1695" y="2297"/>
                    <a:pt x="1434" y="2297"/>
                  </a:cubicBezTo>
                  <a:cubicBezTo>
                    <a:pt x="1405" y="2297"/>
                    <a:pt x="1375" y="2295"/>
                    <a:pt x="1345" y="2292"/>
                  </a:cubicBezTo>
                  <a:cubicBezTo>
                    <a:pt x="1335" y="2292"/>
                    <a:pt x="1324" y="2292"/>
                    <a:pt x="1314" y="2292"/>
                  </a:cubicBezTo>
                  <a:cubicBezTo>
                    <a:pt x="625" y="2292"/>
                    <a:pt x="142" y="1233"/>
                    <a:pt x="788" y="603"/>
                  </a:cubicBezTo>
                  <a:cubicBezTo>
                    <a:pt x="1061" y="308"/>
                    <a:pt x="1454" y="179"/>
                    <a:pt x="1875" y="179"/>
                  </a:cubicBezTo>
                  <a:cubicBezTo>
                    <a:pt x="2386" y="179"/>
                    <a:pt x="2938" y="370"/>
                    <a:pt x="3361" y="685"/>
                  </a:cubicBezTo>
                  <a:cubicBezTo>
                    <a:pt x="5099" y="1947"/>
                    <a:pt x="4836" y="4242"/>
                    <a:pt x="4328" y="5390"/>
                  </a:cubicBezTo>
                  <a:cubicBezTo>
                    <a:pt x="4066" y="6078"/>
                    <a:pt x="3607" y="6668"/>
                    <a:pt x="3017" y="7094"/>
                  </a:cubicBezTo>
                  <a:cubicBezTo>
                    <a:pt x="3623" y="6684"/>
                    <a:pt x="4115" y="6111"/>
                    <a:pt x="4410" y="5439"/>
                  </a:cubicBezTo>
                  <a:cubicBezTo>
                    <a:pt x="4951" y="4291"/>
                    <a:pt x="5295" y="1898"/>
                    <a:pt x="3459" y="554"/>
                  </a:cubicBezTo>
                  <a:cubicBezTo>
                    <a:pt x="3115" y="292"/>
                    <a:pt x="2705" y="128"/>
                    <a:pt x="2263" y="62"/>
                  </a:cubicBezTo>
                  <a:cubicBezTo>
                    <a:pt x="2094" y="27"/>
                    <a:pt x="1894" y="1"/>
                    <a:pt x="16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7" name="Google Shape;4447;p7"/>
            <p:cNvSpPr/>
            <p:nvPr/>
          </p:nvSpPr>
          <p:spPr>
            <a:xfrm>
              <a:off x="8439703" y="4601911"/>
              <a:ext cx="170139" cy="267497"/>
            </a:xfrm>
            <a:custGeom>
              <a:avLst/>
              <a:gdLst/>
              <a:ahLst/>
              <a:cxnLst/>
              <a:rect l="l" t="t" r="r" b="b"/>
              <a:pathLst>
                <a:path w="5213" h="8196" extrusionOk="0">
                  <a:moveTo>
                    <a:pt x="1082" y="0"/>
                  </a:moveTo>
                  <a:cubicBezTo>
                    <a:pt x="0" y="2852"/>
                    <a:pt x="1279" y="4376"/>
                    <a:pt x="2541" y="5606"/>
                  </a:cubicBezTo>
                  <a:cubicBezTo>
                    <a:pt x="3803" y="6852"/>
                    <a:pt x="3754" y="8196"/>
                    <a:pt x="3754" y="8196"/>
                  </a:cubicBezTo>
                  <a:cubicBezTo>
                    <a:pt x="4656" y="7294"/>
                    <a:pt x="3590" y="5589"/>
                    <a:pt x="4475" y="4245"/>
                  </a:cubicBezTo>
                  <a:cubicBezTo>
                    <a:pt x="5213" y="3082"/>
                    <a:pt x="4246" y="2573"/>
                    <a:pt x="4246" y="2573"/>
                  </a:cubicBezTo>
                  <a:cubicBezTo>
                    <a:pt x="3836" y="3147"/>
                    <a:pt x="3377" y="3000"/>
                    <a:pt x="3016" y="3737"/>
                  </a:cubicBezTo>
                  <a:cubicBezTo>
                    <a:pt x="2656" y="4442"/>
                    <a:pt x="3262" y="5803"/>
                    <a:pt x="3262" y="5803"/>
                  </a:cubicBezTo>
                  <a:cubicBezTo>
                    <a:pt x="2066" y="4934"/>
                    <a:pt x="2312" y="4147"/>
                    <a:pt x="2656" y="3754"/>
                  </a:cubicBezTo>
                  <a:cubicBezTo>
                    <a:pt x="3000" y="3360"/>
                    <a:pt x="2525" y="3000"/>
                    <a:pt x="2525" y="2787"/>
                  </a:cubicBezTo>
                  <a:cubicBezTo>
                    <a:pt x="2541" y="2639"/>
                    <a:pt x="2574" y="2491"/>
                    <a:pt x="2639" y="2360"/>
                  </a:cubicBezTo>
                  <a:cubicBezTo>
                    <a:pt x="2639" y="2360"/>
                    <a:pt x="2571" y="2315"/>
                    <a:pt x="2442" y="2315"/>
                  </a:cubicBezTo>
                  <a:cubicBezTo>
                    <a:pt x="2326" y="2315"/>
                    <a:pt x="2161" y="2352"/>
                    <a:pt x="1951" y="2491"/>
                  </a:cubicBezTo>
                  <a:cubicBezTo>
                    <a:pt x="1213" y="2967"/>
                    <a:pt x="1525" y="4081"/>
                    <a:pt x="1525" y="4081"/>
                  </a:cubicBezTo>
                  <a:cubicBezTo>
                    <a:pt x="1000" y="3344"/>
                    <a:pt x="1181" y="2590"/>
                    <a:pt x="1771" y="2065"/>
                  </a:cubicBezTo>
                  <a:cubicBezTo>
                    <a:pt x="2361" y="1541"/>
                    <a:pt x="1804" y="1065"/>
                    <a:pt x="1410" y="836"/>
                  </a:cubicBezTo>
                  <a:cubicBezTo>
                    <a:pt x="1017" y="623"/>
                    <a:pt x="1082" y="0"/>
                    <a:pt x="108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8" name="Google Shape;4448;p7"/>
            <p:cNvSpPr/>
            <p:nvPr/>
          </p:nvSpPr>
          <p:spPr>
            <a:xfrm>
              <a:off x="8361046" y="4568719"/>
              <a:ext cx="99022" cy="147685"/>
            </a:xfrm>
            <a:custGeom>
              <a:avLst/>
              <a:gdLst/>
              <a:ahLst/>
              <a:cxnLst/>
              <a:rect l="l" t="t" r="r" b="b"/>
              <a:pathLst>
                <a:path w="3034" h="4525" extrusionOk="0">
                  <a:moveTo>
                    <a:pt x="460" y="1"/>
                  </a:moveTo>
                  <a:cubicBezTo>
                    <a:pt x="460" y="17"/>
                    <a:pt x="1" y="2033"/>
                    <a:pt x="3033" y="4525"/>
                  </a:cubicBezTo>
                  <a:cubicBezTo>
                    <a:pt x="3033" y="4525"/>
                    <a:pt x="2476" y="3853"/>
                    <a:pt x="2738" y="3099"/>
                  </a:cubicBezTo>
                  <a:cubicBezTo>
                    <a:pt x="3001" y="2345"/>
                    <a:pt x="2689" y="2066"/>
                    <a:pt x="2443" y="1820"/>
                  </a:cubicBezTo>
                  <a:cubicBezTo>
                    <a:pt x="2312" y="1656"/>
                    <a:pt x="2296" y="1427"/>
                    <a:pt x="2427" y="1263"/>
                  </a:cubicBezTo>
                  <a:cubicBezTo>
                    <a:pt x="2427" y="1263"/>
                    <a:pt x="2382" y="1253"/>
                    <a:pt x="2319" y="1253"/>
                  </a:cubicBezTo>
                  <a:cubicBezTo>
                    <a:pt x="2154" y="1253"/>
                    <a:pt x="1864" y="1322"/>
                    <a:pt x="1935" y="1820"/>
                  </a:cubicBezTo>
                  <a:cubicBezTo>
                    <a:pt x="2033" y="2509"/>
                    <a:pt x="2083" y="2623"/>
                    <a:pt x="1870" y="2640"/>
                  </a:cubicBezTo>
                  <a:cubicBezTo>
                    <a:pt x="1860" y="2641"/>
                    <a:pt x="1850" y="2642"/>
                    <a:pt x="1842" y="2642"/>
                  </a:cubicBezTo>
                  <a:cubicBezTo>
                    <a:pt x="1646" y="2642"/>
                    <a:pt x="1708" y="2303"/>
                    <a:pt x="1755" y="2115"/>
                  </a:cubicBezTo>
                  <a:cubicBezTo>
                    <a:pt x="1820" y="1935"/>
                    <a:pt x="2066" y="1099"/>
                    <a:pt x="1411" y="820"/>
                  </a:cubicBezTo>
                  <a:cubicBezTo>
                    <a:pt x="755" y="542"/>
                    <a:pt x="493" y="279"/>
                    <a:pt x="4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9" name="Google Shape;4449;p7"/>
            <p:cNvSpPr/>
            <p:nvPr/>
          </p:nvSpPr>
          <p:spPr>
            <a:xfrm>
              <a:off x="8539215" y="4849042"/>
              <a:ext cx="117169" cy="139134"/>
            </a:xfrm>
            <a:custGeom>
              <a:avLst/>
              <a:gdLst/>
              <a:ahLst/>
              <a:cxnLst/>
              <a:rect l="l" t="t" r="r" b="b"/>
              <a:pathLst>
                <a:path w="3590" h="4263" extrusionOk="0">
                  <a:moveTo>
                    <a:pt x="1721" y="1"/>
                  </a:moveTo>
                  <a:lnTo>
                    <a:pt x="1721" y="1"/>
                  </a:lnTo>
                  <a:cubicBezTo>
                    <a:pt x="787" y="509"/>
                    <a:pt x="1049" y="1197"/>
                    <a:pt x="951" y="2476"/>
                  </a:cubicBezTo>
                  <a:cubicBezTo>
                    <a:pt x="853" y="3771"/>
                    <a:pt x="0" y="4262"/>
                    <a:pt x="0" y="4262"/>
                  </a:cubicBezTo>
                  <a:cubicBezTo>
                    <a:pt x="3590" y="2443"/>
                    <a:pt x="2295" y="788"/>
                    <a:pt x="1934" y="525"/>
                  </a:cubicBezTo>
                  <a:cubicBezTo>
                    <a:pt x="1590" y="263"/>
                    <a:pt x="1721" y="1"/>
                    <a:pt x="17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0" name="Google Shape;4450;p7"/>
            <p:cNvSpPr/>
            <p:nvPr/>
          </p:nvSpPr>
          <p:spPr>
            <a:xfrm>
              <a:off x="8541891" y="4934977"/>
              <a:ext cx="256824" cy="189330"/>
            </a:xfrm>
            <a:custGeom>
              <a:avLst/>
              <a:gdLst/>
              <a:ahLst/>
              <a:cxnLst/>
              <a:rect l="l" t="t" r="r" b="b"/>
              <a:pathLst>
                <a:path w="7869" h="5801" extrusionOk="0">
                  <a:moveTo>
                    <a:pt x="3218" y="0"/>
                  </a:moveTo>
                  <a:cubicBezTo>
                    <a:pt x="2834" y="0"/>
                    <a:pt x="2412" y="334"/>
                    <a:pt x="2016" y="957"/>
                  </a:cubicBezTo>
                  <a:cubicBezTo>
                    <a:pt x="1459" y="1810"/>
                    <a:pt x="0" y="1925"/>
                    <a:pt x="0" y="1925"/>
                  </a:cubicBezTo>
                  <a:cubicBezTo>
                    <a:pt x="2393" y="1990"/>
                    <a:pt x="3033" y="2613"/>
                    <a:pt x="3672" y="3367"/>
                  </a:cubicBezTo>
                  <a:cubicBezTo>
                    <a:pt x="4295" y="4121"/>
                    <a:pt x="4491" y="5334"/>
                    <a:pt x="5999" y="5711"/>
                  </a:cubicBezTo>
                  <a:cubicBezTo>
                    <a:pt x="6253" y="5774"/>
                    <a:pt x="6473" y="5801"/>
                    <a:pt x="6666" y="5801"/>
                  </a:cubicBezTo>
                  <a:cubicBezTo>
                    <a:pt x="7618" y="5801"/>
                    <a:pt x="7868" y="5154"/>
                    <a:pt x="7868" y="5154"/>
                  </a:cubicBezTo>
                  <a:lnTo>
                    <a:pt x="7868" y="5154"/>
                  </a:lnTo>
                  <a:cubicBezTo>
                    <a:pt x="7781" y="5212"/>
                    <a:pt x="7701" y="5241"/>
                    <a:pt x="7630" y="5241"/>
                  </a:cubicBezTo>
                  <a:cubicBezTo>
                    <a:pt x="7380" y="5241"/>
                    <a:pt x="7236" y="4878"/>
                    <a:pt x="7262" y="4137"/>
                  </a:cubicBezTo>
                  <a:cubicBezTo>
                    <a:pt x="7278" y="3170"/>
                    <a:pt x="6409" y="2892"/>
                    <a:pt x="5295" y="2711"/>
                  </a:cubicBezTo>
                  <a:cubicBezTo>
                    <a:pt x="4164" y="2531"/>
                    <a:pt x="3246" y="2465"/>
                    <a:pt x="3131" y="2088"/>
                  </a:cubicBezTo>
                  <a:cubicBezTo>
                    <a:pt x="3016" y="1728"/>
                    <a:pt x="3508" y="1580"/>
                    <a:pt x="4180" y="1384"/>
                  </a:cubicBezTo>
                  <a:cubicBezTo>
                    <a:pt x="4868" y="1187"/>
                    <a:pt x="4557" y="548"/>
                    <a:pt x="4557" y="548"/>
                  </a:cubicBezTo>
                  <a:lnTo>
                    <a:pt x="4557" y="548"/>
                  </a:lnTo>
                  <a:cubicBezTo>
                    <a:pt x="4505" y="588"/>
                    <a:pt x="4454" y="606"/>
                    <a:pt x="4399" y="606"/>
                  </a:cubicBezTo>
                  <a:cubicBezTo>
                    <a:pt x="4212" y="606"/>
                    <a:pt x="3991" y="392"/>
                    <a:pt x="3623" y="138"/>
                  </a:cubicBezTo>
                  <a:cubicBezTo>
                    <a:pt x="3495" y="45"/>
                    <a:pt x="3359" y="0"/>
                    <a:pt x="321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1" name="Google Shape;4451;p7"/>
            <p:cNvSpPr/>
            <p:nvPr/>
          </p:nvSpPr>
          <p:spPr>
            <a:xfrm>
              <a:off x="8417248" y="5012132"/>
              <a:ext cx="250917" cy="205551"/>
            </a:xfrm>
            <a:custGeom>
              <a:avLst/>
              <a:gdLst/>
              <a:ahLst/>
              <a:cxnLst/>
              <a:rect l="l" t="t" r="r" b="b"/>
              <a:pathLst>
                <a:path w="7688" h="6298" extrusionOk="0">
                  <a:moveTo>
                    <a:pt x="4322" y="0"/>
                  </a:moveTo>
                  <a:cubicBezTo>
                    <a:pt x="2725" y="0"/>
                    <a:pt x="1373" y="1109"/>
                    <a:pt x="672" y="2527"/>
                  </a:cubicBezTo>
                  <a:cubicBezTo>
                    <a:pt x="148" y="3626"/>
                    <a:pt x="0" y="4871"/>
                    <a:pt x="230" y="6068"/>
                  </a:cubicBezTo>
                  <a:lnTo>
                    <a:pt x="230" y="6084"/>
                  </a:lnTo>
                  <a:cubicBezTo>
                    <a:pt x="246" y="6150"/>
                    <a:pt x="262" y="6232"/>
                    <a:pt x="279" y="6297"/>
                  </a:cubicBezTo>
                  <a:cubicBezTo>
                    <a:pt x="246" y="6133"/>
                    <a:pt x="230" y="5970"/>
                    <a:pt x="230" y="5789"/>
                  </a:cubicBezTo>
                  <a:cubicBezTo>
                    <a:pt x="230" y="4920"/>
                    <a:pt x="410" y="4068"/>
                    <a:pt x="738" y="3249"/>
                  </a:cubicBezTo>
                  <a:cubicBezTo>
                    <a:pt x="1147" y="2249"/>
                    <a:pt x="1869" y="1429"/>
                    <a:pt x="2819" y="888"/>
                  </a:cubicBezTo>
                  <a:cubicBezTo>
                    <a:pt x="3365" y="575"/>
                    <a:pt x="4076" y="326"/>
                    <a:pt x="4780" y="326"/>
                  </a:cubicBezTo>
                  <a:cubicBezTo>
                    <a:pt x="5367" y="326"/>
                    <a:pt x="5949" y="499"/>
                    <a:pt x="6425" y="954"/>
                  </a:cubicBezTo>
                  <a:cubicBezTo>
                    <a:pt x="7474" y="1872"/>
                    <a:pt x="7147" y="3773"/>
                    <a:pt x="5934" y="4085"/>
                  </a:cubicBezTo>
                  <a:cubicBezTo>
                    <a:pt x="5804" y="4119"/>
                    <a:pt x="5669" y="4135"/>
                    <a:pt x="5536" y="4135"/>
                  </a:cubicBezTo>
                  <a:cubicBezTo>
                    <a:pt x="5097" y="4135"/>
                    <a:pt x="4668" y="3956"/>
                    <a:pt x="4442" y="3642"/>
                  </a:cubicBezTo>
                  <a:cubicBezTo>
                    <a:pt x="4147" y="3232"/>
                    <a:pt x="4147" y="2691"/>
                    <a:pt x="4409" y="2265"/>
                  </a:cubicBezTo>
                  <a:cubicBezTo>
                    <a:pt x="4601" y="1994"/>
                    <a:pt x="4918" y="1840"/>
                    <a:pt x="5241" y="1840"/>
                  </a:cubicBezTo>
                  <a:cubicBezTo>
                    <a:pt x="5387" y="1840"/>
                    <a:pt x="5534" y="1871"/>
                    <a:pt x="5671" y="1937"/>
                  </a:cubicBezTo>
                  <a:cubicBezTo>
                    <a:pt x="5835" y="2036"/>
                    <a:pt x="5950" y="2200"/>
                    <a:pt x="5950" y="2396"/>
                  </a:cubicBezTo>
                  <a:cubicBezTo>
                    <a:pt x="5950" y="2396"/>
                    <a:pt x="5950" y="2545"/>
                    <a:pt x="5865" y="2545"/>
                  </a:cubicBezTo>
                  <a:cubicBezTo>
                    <a:pt x="5861" y="2545"/>
                    <a:pt x="5856" y="2545"/>
                    <a:pt x="5852" y="2544"/>
                  </a:cubicBezTo>
                  <a:cubicBezTo>
                    <a:pt x="5753" y="2527"/>
                    <a:pt x="5786" y="2396"/>
                    <a:pt x="5524" y="2331"/>
                  </a:cubicBezTo>
                  <a:cubicBezTo>
                    <a:pt x="5493" y="2324"/>
                    <a:pt x="5462" y="2320"/>
                    <a:pt x="5432" y="2320"/>
                  </a:cubicBezTo>
                  <a:cubicBezTo>
                    <a:pt x="5177" y="2320"/>
                    <a:pt x="4973" y="2558"/>
                    <a:pt x="5032" y="2822"/>
                  </a:cubicBezTo>
                  <a:cubicBezTo>
                    <a:pt x="5074" y="3000"/>
                    <a:pt x="5315" y="3130"/>
                    <a:pt x="5556" y="3130"/>
                  </a:cubicBezTo>
                  <a:cubicBezTo>
                    <a:pt x="5694" y="3130"/>
                    <a:pt x="5832" y="3088"/>
                    <a:pt x="5934" y="2986"/>
                  </a:cubicBezTo>
                  <a:cubicBezTo>
                    <a:pt x="5999" y="2904"/>
                    <a:pt x="6048" y="2822"/>
                    <a:pt x="6081" y="2740"/>
                  </a:cubicBezTo>
                  <a:cubicBezTo>
                    <a:pt x="6180" y="2429"/>
                    <a:pt x="6048" y="2085"/>
                    <a:pt x="5770" y="1921"/>
                  </a:cubicBezTo>
                  <a:cubicBezTo>
                    <a:pt x="5592" y="1814"/>
                    <a:pt x="5400" y="1763"/>
                    <a:pt x="5211" y="1763"/>
                  </a:cubicBezTo>
                  <a:cubicBezTo>
                    <a:pt x="4876" y="1763"/>
                    <a:pt x="4553" y="1923"/>
                    <a:pt x="4344" y="2216"/>
                  </a:cubicBezTo>
                  <a:cubicBezTo>
                    <a:pt x="4032" y="2658"/>
                    <a:pt x="4032" y="3249"/>
                    <a:pt x="4344" y="3691"/>
                  </a:cubicBezTo>
                  <a:cubicBezTo>
                    <a:pt x="4613" y="4062"/>
                    <a:pt x="5092" y="4264"/>
                    <a:pt x="5577" y="4264"/>
                  </a:cubicBezTo>
                  <a:cubicBezTo>
                    <a:pt x="5713" y="4264"/>
                    <a:pt x="5850" y="4248"/>
                    <a:pt x="5983" y="4216"/>
                  </a:cubicBezTo>
                  <a:cubicBezTo>
                    <a:pt x="7327" y="3888"/>
                    <a:pt x="7688" y="1806"/>
                    <a:pt x="6557" y="806"/>
                  </a:cubicBezTo>
                  <a:cubicBezTo>
                    <a:pt x="6409" y="675"/>
                    <a:pt x="6245" y="560"/>
                    <a:pt x="6081" y="462"/>
                  </a:cubicBezTo>
                  <a:cubicBezTo>
                    <a:pt x="5589" y="183"/>
                    <a:pt x="5032" y="19"/>
                    <a:pt x="4458" y="3"/>
                  </a:cubicBezTo>
                  <a:cubicBezTo>
                    <a:pt x="4413" y="1"/>
                    <a:pt x="4367" y="0"/>
                    <a:pt x="43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2" name="Google Shape;4452;p7"/>
            <p:cNvSpPr/>
            <p:nvPr/>
          </p:nvSpPr>
          <p:spPr>
            <a:xfrm>
              <a:off x="8430075" y="5075024"/>
              <a:ext cx="99218" cy="106823"/>
            </a:xfrm>
            <a:custGeom>
              <a:avLst/>
              <a:gdLst/>
              <a:ahLst/>
              <a:cxnLst/>
              <a:rect l="l" t="t" r="r" b="b"/>
              <a:pathLst>
                <a:path w="3040" h="3273" extrusionOk="0">
                  <a:moveTo>
                    <a:pt x="2307" y="0"/>
                  </a:moveTo>
                  <a:cubicBezTo>
                    <a:pt x="2110" y="0"/>
                    <a:pt x="1861" y="68"/>
                    <a:pt x="1574" y="240"/>
                  </a:cubicBezTo>
                  <a:cubicBezTo>
                    <a:pt x="312" y="1010"/>
                    <a:pt x="0" y="3272"/>
                    <a:pt x="0" y="3272"/>
                  </a:cubicBezTo>
                  <a:cubicBezTo>
                    <a:pt x="0" y="3272"/>
                    <a:pt x="689" y="1174"/>
                    <a:pt x="1951" y="961"/>
                  </a:cubicBezTo>
                  <a:cubicBezTo>
                    <a:pt x="3040" y="784"/>
                    <a:pt x="2975" y="0"/>
                    <a:pt x="230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3" name="Google Shape;4453;p7"/>
            <p:cNvSpPr/>
            <p:nvPr/>
          </p:nvSpPr>
          <p:spPr>
            <a:xfrm>
              <a:off x="8557916" y="5067322"/>
              <a:ext cx="170172" cy="147065"/>
            </a:xfrm>
            <a:custGeom>
              <a:avLst/>
              <a:gdLst/>
              <a:ahLst/>
              <a:cxnLst/>
              <a:rect l="l" t="t" r="r" b="b"/>
              <a:pathLst>
                <a:path w="5214" h="4506" extrusionOk="0">
                  <a:moveTo>
                    <a:pt x="3050" y="0"/>
                  </a:moveTo>
                  <a:cubicBezTo>
                    <a:pt x="3050" y="1"/>
                    <a:pt x="3361" y="689"/>
                    <a:pt x="3017" y="1771"/>
                  </a:cubicBezTo>
                  <a:cubicBezTo>
                    <a:pt x="2689" y="2852"/>
                    <a:pt x="1837" y="3066"/>
                    <a:pt x="1198" y="3131"/>
                  </a:cubicBezTo>
                  <a:cubicBezTo>
                    <a:pt x="575" y="3197"/>
                    <a:pt x="132" y="3459"/>
                    <a:pt x="1" y="4328"/>
                  </a:cubicBezTo>
                  <a:cubicBezTo>
                    <a:pt x="142" y="4234"/>
                    <a:pt x="299" y="4188"/>
                    <a:pt x="460" y="4188"/>
                  </a:cubicBezTo>
                  <a:cubicBezTo>
                    <a:pt x="580" y="4188"/>
                    <a:pt x="702" y="4213"/>
                    <a:pt x="821" y="4262"/>
                  </a:cubicBezTo>
                  <a:cubicBezTo>
                    <a:pt x="1057" y="4371"/>
                    <a:pt x="1450" y="4506"/>
                    <a:pt x="1848" y="4506"/>
                  </a:cubicBezTo>
                  <a:cubicBezTo>
                    <a:pt x="2167" y="4506"/>
                    <a:pt x="2490" y="4419"/>
                    <a:pt x="2738" y="4164"/>
                  </a:cubicBezTo>
                  <a:cubicBezTo>
                    <a:pt x="3279" y="3574"/>
                    <a:pt x="3164" y="2967"/>
                    <a:pt x="3148" y="2672"/>
                  </a:cubicBezTo>
                  <a:cubicBezTo>
                    <a:pt x="3116" y="2385"/>
                    <a:pt x="3069" y="1851"/>
                    <a:pt x="3337" y="1851"/>
                  </a:cubicBezTo>
                  <a:cubicBezTo>
                    <a:pt x="3345" y="1851"/>
                    <a:pt x="3353" y="1852"/>
                    <a:pt x="3361" y="1853"/>
                  </a:cubicBezTo>
                  <a:cubicBezTo>
                    <a:pt x="3361" y="1853"/>
                    <a:pt x="3365" y="1852"/>
                    <a:pt x="3371" y="1852"/>
                  </a:cubicBezTo>
                  <a:cubicBezTo>
                    <a:pt x="3415" y="1852"/>
                    <a:pt x="3589" y="1877"/>
                    <a:pt x="3574" y="2279"/>
                  </a:cubicBezTo>
                  <a:cubicBezTo>
                    <a:pt x="3558" y="2754"/>
                    <a:pt x="3541" y="3049"/>
                    <a:pt x="4164" y="3229"/>
                  </a:cubicBezTo>
                  <a:cubicBezTo>
                    <a:pt x="4509" y="3311"/>
                    <a:pt x="4820" y="3475"/>
                    <a:pt x="5082" y="3721"/>
                  </a:cubicBezTo>
                  <a:cubicBezTo>
                    <a:pt x="4968" y="3508"/>
                    <a:pt x="4951" y="3262"/>
                    <a:pt x="5017" y="3033"/>
                  </a:cubicBezTo>
                  <a:cubicBezTo>
                    <a:pt x="5131" y="2689"/>
                    <a:pt x="5213" y="2082"/>
                    <a:pt x="4656" y="1689"/>
                  </a:cubicBezTo>
                  <a:cubicBezTo>
                    <a:pt x="4082" y="1295"/>
                    <a:pt x="3525" y="1066"/>
                    <a:pt x="3394" y="672"/>
                  </a:cubicBezTo>
                  <a:cubicBezTo>
                    <a:pt x="3328" y="427"/>
                    <a:pt x="3197" y="197"/>
                    <a:pt x="30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4" name="Google Shape;4454;p7"/>
            <p:cNvSpPr/>
            <p:nvPr/>
          </p:nvSpPr>
          <p:spPr>
            <a:xfrm>
              <a:off x="8659582" y="5166279"/>
              <a:ext cx="42298" cy="64785"/>
            </a:xfrm>
            <a:custGeom>
              <a:avLst/>
              <a:gdLst/>
              <a:ahLst/>
              <a:cxnLst/>
              <a:rect l="l" t="t" r="r" b="b"/>
              <a:pathLst>
                <a:path w="1296" h="1985" extrusionOk="0">
                  <a:moveTo>
                    <a:pt x="328" y="1"/>
                  </a:moveTo>
                  <a:lnTo>
                    <a:pt x="328" y="1"/>
                  </a:lnTo>
                  <a:cubicBezTo>
                    <a:pt x="345" y="181"/>
                    <a:pt x="328" y="378"/>
                    <a:pt x="279" y="558"/>
                  </a:cubicBezTo>
                  <a:cubicBezTo>
                    <a:pt x="181" y="837"/>
                    <a:pt x="0" y="1263"/>
                    <a:pt x="508" y="1542"/>
                  </a:cubicBezTo>
                  <a:cubicBezTo>
                    <a:pt x="1017" y="1837"/>
                    <a:pt x="1033" y="1984"/>
                    <a:pt x="1033" y="1984"/>
                  </a:cubicBezTo>
                  <a:cubicBezTo>
                    <a:pt x="1066" y="1755"/>
                    <a:pt x="1115" y="1509"/>
                    <a:pt x="1180" y="1296"/>
                  </a:cubicBezTo>
                  <a:cubicBezTo>
                    <a:pt x="1295" y="919"/>
                    <a:pt x="1115" y="525"/>
                    <a:pt x="787" y="345"/>
                  </a:cubicBezTo>
                  <a:cubicBezTo>
                    <a:pt x="345" y="83"/>
                    <a:pt x="328" y="1"/>
                    <a:pt x="32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5" name="Google Shape;4455;p7"/>
            <p:cNvSpPr/>
            <p:nvPr/>
          </p:nvSpPr>
          <p:spPr>
            <a:xfrm>
              <a:off x="8661181" y="4884323"/>
              <a:ext cx="226863" cy="159532"/>
            </a:xfrm>
            <a:custGeom>
              <a:avLst/>
              <a:gdLst/>
              <a:ahLst/>
              <a:cxnLst/>
              <a:rect l="l" t="t" r="r" b="b"/>
              <a:pathLst>
                <a:path w="6951" h="4888" extrusionOk="0">
                  <a:moveTo>
                    <a:pt x="1933" y="1"/>
                  </a:moveTo>
                  <a:cubicBezTo>
                    <a:pt x="1052" y="1"/>
                    <a:pt x="588" y="827"/>
                    <a:pt x="705" y="1362"/>
                  </a:cubicBezTo>
                  <a:cubicBezTo>
                    <a:pt x="825" y="1974"/>
                    <a:pt x="1434" y="2002"/>
                    <a:pt x="1541" y="2002"/>
                  </a:cubicBezTo>
                  <a:cubicBezTo>
                    <a:pt x="1552" y="2002"/>
                    <a:pt x="1558" y="2001"/>
                    <a:pt x="1558" y="2001"/>
                  </a:cubicBezTo>
                  <a:cubicBezTo>
                    <a:pt x="1295" y="1903"/>
                    <a:pt x="1181" y="1592"/>
                    <a:pt x="1312" y="1329"/>
                  </a:cubicBezTo>
                  <a:cubicBezTo>
                    <a:pt x="1349" y="1265"/>
                    <a:pt x="1392" y="1241"/>
                    <a:pt x="1439" y="1241"/>
                  </a:cubicBezTo>
                  <a:cubicBezTo>
                    <a:pt x="1537" y="1241"/>
                    <a:pt x="1654" y="1345"/>
                    <a:pt x="1787" y="1411"/>
                  </a:cubicBezTo>
                  <a:cubicBezTo>
                    <a:pt x="1825" y="1430"/>
                    <a:pt x="1861" y="1439"/>
                    <a:pt x="1895" y="1439"/>
                  </a:cubicBezTo>
                  <a:cubicBezTo>
                    <a:pt x="2037" y="1439"/>
                    <a:pt x="2144" y="1285"/>
                    <a:pt x="2197" y="1100"/>
                  </a:cubicBezTo>
                  <a:cubicBezTo>
                    <a:pt x="2237" y="959"/>
                    <a:pt x="2346" y="817"/>
                    <a:pt x="2534" y="817"/>
                  </a:cubicBezTo>
                  <a:cubicBezTo>
                    <a:pt x="2652" y="817"/>
                    <a:pt x="2801" y="873"/>
                    <a:pt x="2984" y="1018"/>
                  </a:cubicBezTo>
                  <a:cubicBezTo>
                    <a:pt x="3475" y="1395"/>
                    <a:pt x="3164" y="2149"/>
                    <a:pt x="3164" y="2149"/>
                  </a:cubicBezTo>
                  <a:cubicBezTo>
                    <a:pt x="3164" y="2149"/>
                    <a:pt x="3164" y="1526"/>
                    <a:pt x="2738" y="1477"/>
                  </a:cubicBezTo>
                  <a:cubicBezTo>
                    <a:pt x="2690" y="1463"/>
                    <a:pt x="2643" y="1457"/>
                    <a:pt x="2597" y="1457"/>
                  </a:cubicBezTo>
                  <a:cubicBezTo>
                    <a:pt x="2419" y="1457"/>
                    <a:pt x="2259" y="1554"/>
                    <a:pt x="2181" y="1723"/>
                  </a:cubicBezTo>
                  <a:cubicBezTo>
                    <a:pt x="2443" y="1723"/>
                    <a:pt x="2459" y="2100"/>
                    <a:pt x="2312" y="2296"/>
                  </a:cubicBezTo>
                  <a:cubicBezTo>
                    <a:pt x="2164" y="2509"/>
                    <a:pt x="2213" y="2641"/>
                    <a:pt x="2361" y="2739"/>
                  </a:cubicBezTo>
                  <a:cubicBezTo>
                    <a:pt x="2492" y="2821"/>
                    <a:pt x="2705" y="2804"/>
                    <a:pt x="2525" y="3181"/>
                  </a:cubicBezTo>
                  <a:cubicBezTo>
                    <a:pt x="2344" y="3558"/>
                    <a:pt x="1640" y="3558"/>
                    <a:pt x="1640" y="3558"/>
                  </a:cubicBezTo>
                  <a:cubicBezTo>
                    <a:pt x="1787" y="3345"/>
                    <a:pt x="1754" y="3050"/>
                    <a:pt x="1558" y="2886"/>
                  </a:cubicBezTo>
                  <a:lnTo>
                    <a:pt x="1558" y="2886"/>
                  </a:lnTo>
                  <a:cubicBezTo>
                    <a:pt x="1574" y="3067"/>
                    <a:pt x="1459" y="3231"/>
                    <a:pt x="1295" y="3280"/>
                  </a:cubicBezTo>
                  <a:cubicBezTo>
                    <a:pt x="1000" y="3378"/>
                    <a:pt x="1017" y="3280"/>
                    <a:pt x="754" y="3509"/>
                  </a:cubicBezTo>
                  <a:cubicBezTo>
                    <a:pt x="623" y="3624"/>
                    <a:pt x="435" y="3653"/>
                    <a:pt x="279" y="3653"/>
                  </a:cubicBezTo>
                  <a:cubicBezTo>
                    <a:pt x="123" y="3653"/>
                    <a:pt x="1" y="3624"/>
                    <a:pt x="0" y="3624"/>
                  </a:cubicBezTo>
                  <a:lnTo>
                    <a:pt x="0" y="3624"/>
                  </a:lnTo>
                  <a:cubicBezTo>
                    <a:pt x="181" y="3722"/>
                    <a:pt x="377" y="3788"/>
                    <a:pt x="574" y="3804"/>
                  </a:cubicBezTo>
                  <a:cubicBezTo>
                    <a:pt x="1017" y="3837"/>
                    <a:pt x="1459" y="3903"/>
                    <a:pt x="1885" y="4001"/>
                  </a:cubicBezTo>
                  <a:cubicBezTo>
                    <a:pt x="3066" y="4362"/>
                    <a:pt x="3787" y="4853"/>
                    <a:pt x="4688" y="4886"/>
                  </a:cubicBezTo>
                  <a:cubicBezTo>
                    <a:pt x="4721" y="4887"/>
                    <a:pt x="4754" y="4888"/>
                    <a:pt x="4786" y="4888"/>
                  </a:cubicBezTo>
                  <a:cubicBezTo>
                    <a:pt x="5210" y="4888"/>
                    <a:pt x="5619" y="4789"/>
                    <a:pt x="6000" y="4591"/>
                  </a:cubicBezTo>
                  <a:cubicBezTo>
                    <a:pt x="6737" y="4099"/>
                    <a:pt x="6950" y="3100"/>
                    <a:pt x="6459" y="2362"/>
                  </a:cubicBezTo>
                  <a:cubicBezTo>
                    <a:pt x="6236" y="2024"/>
                    <a:pt x="5876" y="1868"/>
                    <a:pt x="5536" y="1868"/>
                  </a:cubicBezTo>
                  <a:cubicBezTo>
                    <a:pt x="5200" y="1868"/>
                    <a:pt x="4884" y="2020"/>
                    <a:pt x="4738" y="2296"/>
                  </a:cubicBezTo>
                  <a:cubicBezTo>
                    <a:pt x="4492" y="2624"/>
                    <a:pt x="4541" y="3083"/>
                    <a:pt x="4836" y="3378"/>
                  </a:cubicBezTo>
                  <a:cubicBezTo>
                    <a:pt x="4852" y="3395"/>
                    <a:pt x="4869" y="3411"/>
                    <a:pt x="4901" y="3427"/>
                  </a:cubicBezTo>
                  <a:cubicBezTo>
                    <a:pt x="4901" y="3427"/>
                    <a:pt x="4918" y="3444"/>
                    <a:pt x="4934" y="3460"/>
                  </a:cubicBezTo>
                  <a:cubicBezTo>
                    <a:pt x="5036" y="3519"/>
                    <a:pt x="5163" y="3550"/>
                    <a:pt x="5286" y="3550"/>
                  </a:cubicBezTo>
                  <a:cubicBezTo>
                    <a:pt x="5540" y="3550"/>
                    <a:pt x="5781" y="3419"/>
                    <a:pt x="5770" y="3132"/>
                  </a:cubicBezTo>
                  <a:cubicBezTo>
                    <a:pt x="5784" y="2938"/>
                    <a:pt x="5627" y="2856"/>
                    <a:pt x="5451" y="2856"/>
                  </a:cubicBezTo>
                  <a:cubicBezTo>
                    <a:pt x="5196" y="2856"/>
                    <a:pt x="4900" y="3028"/>
                    <a:pt x="5016" y="3280"/>
                  </a:cubicBezTo>
                  <a:cubicBezTo>
                    <a:pt x="5016" y="3304"/>
                    <a:pt x="5016" y="3333"/>
                    <a:pt x="4990" y="3333"/>
                  </a:cubicBezTo>
                  <a:cubicBezTo>
                    <a:pt x="4963" y="3333"/>
                    <a:pt x="4910" y="3304"/>
                    <a:pt x="4803" y="3214"/>
                  </a:cubicBezTo>
                  <a:cubicBezTo>
                    <a:pt x="4688" y="3100"/>
                    <a:pt x="4623" y="2952"/>
                    <a:pt x="4623" y="2804"/>
                  </a:cubicBezTo>
                  <a:cubicBezTo>
                    <a:pt x="4623" y="2624"/>
                    <a:pt x="4688" y="2460"/>
                    <a:pt x="4803" y="2313"/>
                  </a:cubicBezTo>
                  <a:cubicBezTo>
                    <a:pt x="4928" y="2078"/>
                    <a:pt x="5195" y="1955"/>
                    <a:pt x="5483" y="1955"/>
                  </a:cubicBezTo>
                  <a:cubicBezTo>
                    <a:pt x="5798" y="1955"/>
                    <a:pt x="6138" y="2103"/>
                    <a:pt x="6344" y="2411"/>
                  </a:cubicBezTo>
                  <a:lnTo>
                    <a:pt x="6360" y="2444"/>
                  </a:lnTo>
                  <a:cubicBezTo>
                    <a:pt x="6573" y="2854"/>
                    <a:pt x="6557" y="3345"/>
                    <a:pt x="6328" y="3755"/>
                  </a:cubicBezTo>
                  <a:cubicBezTo>
                    <a:pt x="6048" y="4259"/>
                    <a:pt x="5409" y="4609"/>
                    <a:pt x="4579" y="4609"/>
                  </a:cubicBezTo>
                  <a:cubicBezTo>
                    <a:pt x="4192" y="4609"/>
                    <a:pt x="3764" y="4533"/>
                    <a:pt x="3312" y="4362"/>
                  </a:cubicBezTo>
                  <a:cubicBezTo>
                    <a:pt x="3262" y="4345"/>
                    <a:pt x="3033" y="4263"/>
                    <a:pt x="2885" y="4198"/>
                  </a:cubicBezTo>
                  <a:cubicBezTo>
                    <a:pt x="2459" y="3985"/>
                    <a:pt x="2017" y="3837"/>
                    <a:pt x="1558" y="3755"/>
                  </a:cubicBezTo>
                  <a:cubicBezTo>
                    <a:pt x="1738" y="3722"/>
                    <a:pt x="1935" y="3706"/>
                    <a:pt x="2148" y="3657"/>
                  </a:cubicBezTo>
                  <a:cubicBezTo>
                    <a:pt x="3885" y="3313"/>
                    <a:pt x="4147" y="838"/>
                    <a:pt x="2689" y="182"/>
                  </a:cubicBezTo>
                  <a:cubicBezTo>
                    <a:pt x="2411" y="55"/>
                    <a:pt x="2159" y="1"/>
                    <a:pt x="19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6" name="Google Shape;4456;p7"/>
            <p:cNvSpPr/>
            <p:nvPr/>
          </p:nvSpPr>
          <p:spPr>
            <a:xfrm>
              <a:off x="8771398" y="4970486"/>
              <a:ext cx="151960" cy="107573"/>
            </a:xfrm>
            <a:custGeom>
              <a:avLst/>
              <a:gdLst/>
              <a:ahLst/>
              <a:cxnLst/>
              <a:rect l="l" t="t" r="r" b="b"/>
              <a:pathLst>
                <a:path w="4656" h="3296" extrusionOk="0">
                  <a:moveTo>
                    <a:pt x="3803" y="1"/>
                  </a:moveTo>
                  <a:lnTo>
                    <a:pt x="3803" y="1"/>
                  </a:lnTo>
                  <a:cubicBezTo>
                    <a:pt x="3901" y="787"/>
                    <a:pt x="3557" y="1574"/>
                    <a:pt x="2901" y="2049"/>
                  </a:cubicBezTo>
                  <a:cubicBezTo>
                    <a:pt x="2499" y="2357"/>
                    <a:pt x="2009" y="2456"/>
                    <a:pt x="1547" y="2456"/>
                  </a:cubicBezTo>
                  <a:cubicBezTo>
                    <a:pt x="730" y="2456"/>
                    <a:pt x="0" y="2148"/>
                    <a:pt x="0" y="2148"/>
                  </a:cubicBezTo>
                  <a:lnTo>
                    <a:pt x="0" y="2148"/>
                  </a:lnTo>
                  <a:cubicBezTo>
                    <a:pt x="1344" y="2869"/>
                    <a:pt x="1836" y="2640"/>
                    <a:pt x="2213" y="3033"/>
                  </a:cubicBezTo>
                  <a:cubicBezTo>
                    <a:pt x="2379" y="3221"/>
                    <a:pt x="2551" y="3278"/>
                    <a:pt x="2710" y="3278"/>
                  </a:cubicBezTo>
                  <a:cubicBezTo>
                    <a:pt x="2897" y="3278"/>
                    <a:pt x="3065" y="3200"/>
                    <a:pt x="3180" y="3164"/>
                  </a:cubicBezTo>
                  <a:cubicBezTo>
                    <a:pt x="3203" y="3157"/>
                    <a:pt x="3228" y="3154"/>
                    <a:pt x="3252" y="3154"/>
                  </a:cubicBezTo>
                  <a:cubicBezTo>
                    <a:pt x="3346" y="3154"/>
                    <a:pt x="3439" y="3204"/>
                    <a:pt x="3491" y="3295"/>
                  </a:cubicBezTo>
                  <a:cubicBezTo>
                    <a:pt x="3524" y="3099"/>
                    <a:pt x="3475" y="2885"/>
                    <a:pt x="3360" y="2705"/>
                  </a:cubicBezTo>
                  <a:cubicBezTo>
                    <a:pt x="3180" y="2508"/>
                    <a:pt x="2787" y="2492"/>
                    <a:pt x="2721" y="2492"/>
                  </a:cubicBezTo>
                  <a:cubicBezTo>
                    <a:pt x="3278" y="2459"/>
                    <a:pt x="3786" y="2164"/>
                    <a:pt x="4098" y="1705"/>
                  </a:cubicBezTo>
                  <a:cubicBezTo>
                    <a:pt x="4655" y="919"/>
                    <a:pt x="3803" y="1"/>
                    <a:pt x="38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7" name="Google Shape;4457;p7"/>
            <p:cNvSpPr/>
            <p:nvPr/>
          </p:nvSpPr>
          <p:spPr>
            <a:xfrm>
              <a:off x="8577205" y="4728447"/>
              <a:ext cx="145531" cy="205159"/>
            </a:xfrm>
            <a:custGeom>
              <a:avLst/>
              <a:gdLst/>
              <a:ahLst/>
              <a:cxnLst/>
              <a:rect l="l" t="t" r="r" b="b"/>
              <a:pathLst>
                <a:path w="4459" h="6286" extrusionOk="0">
                  <a:moveTo>
                    <a:pt x="1804" y="0"/>
                  </a:moveTo>
                  <a:cubicBezTo>
                    <a:pt x="1382" y="0"/>
                    <a:pt x="976" y="149"/>
                    <a:pt x="705" y="450"/>
                  </a:cubicBezTo>
                  <a:cubicBezTo>
                    <a:pt x="0" y="1090"/>
                    <a:pt x="426" y="2139"/>
                    <a:pt x="1016" y="2352"/>
                  </a:cubicBezTo>
                  <a:cubicBezTo>
                    <a:pt x="1147" y="2417"/>
                    <a:pt x="1287" y="2450"/>
                    <a:pt x="1424" y="2450"/>
                  </a:cubicBezTo>
                  <a:cubicBezTo>
                    <a:pt x="1561" y="2450"/>
                    <a:pt x="1697" y="2417"/>
                    <a:pt x="1819" y="2352"/>
                  </a:cubicBezTo>
                  <a:lnTo>
                    <a:pt x="1852" y="2319"/>
                  </a:lnTo>
                  <a:lnTo>
                    <a:pt x="1901" y="2303"/>
                  </a:lnTo>
                  <a:lnTo>
                    <a:pt x="1951" y="2270"/>
                  </a:lnTo>
                  <a:lnTo>
                    <a:pt x="2000" y="2221"/>
                  </a:lnTo>
                  <a:cubicBezTo>
                    <a:pt x="2033" y="2204"/>
                    <a:pt x="2049" y="2171"/>
                    <a:pt x="2065" y="2155"/>
                  </a:cubicBezTo>
                  <a:cubicBezTo>
                    <a:pt x="2229" y="1975"/>
                    <a:pt x="2311" y="1745"/>
                    <a:pt x="2278" y="1499"/>
                  </a:cubicBezTo>
                  <a:cubicBezTo>
                    <a:pt x="2246" y="1167"/>
                    <a:pt x="2039" y="1024"/>
                    <a:pt x="1845" y="1024"/>
                  </a:cubicBezTo>
                  <a:cubicBezTo>
                    <a:pt x="1742" y="1024"/>
                    <a:pt x="1642" y="1065"/>
                    <a:pt x="1574" y="1139"/>
                  </a:cubicBezTo>
                  <a:cubicBezTo>
                    <a:pt x="1410" y="1303"/>
                    <a:pt x="1442" y="1581"/>
                    <a:pt x="1656" y="1696"/>
                  </a:cubicBezTo>
                  <a:cubicBezTo>
                    <a:pt x="1732" y="1730"/>
                    <a:pt x="1801" y="1740"/>
                    <a:pt x="1861" y="1740"/>
                  </a:cubicBezTo>
                  <a:cubicBezTo>
                    <a:pt x="1940" y="1740"/>
                    <a:pt x="2002" y="1723"/>
                    <a:pt x="2046" y="1723"/>
                  </a:cubicBezTo>
                  <a:cubicBezTo>
                    <a:pt x="2096" y="1723"/>
                    <a:pt x="2121" y="1746"/>
                    <a:pt x="2115" y="1844"/>
                  </a:cubicBezTo>
                  <a:cubicBezTo>
                    <a:pt x="2082" y="2024"/>
                    <a:pt x="1967" y="2204"/>
                    <a:pt x="1803" y="2303"/>
                  </a:cubicBezTo>
                  <a:cubicBezTo>
                    <a:pt x="1689" y="2348"/>
                    <a:pt x="1571" y="2373"/>
                    <a:pt x="1455" y="2373"/>
                  </a:cubicBezTo>
                  <a:cubicBezTo>
                    <a:pt x="1321" y="2373"/>
                    <a:pt x="1188" y="2340"/>
                    <a:pt x="1065" y="2270"/>
                  </a:cubicBezTo>
                  <a:cubicBezTo>
                    <a:pt x="525" y="2057"/>
                    <a:pt x="164" y="1106"/>
                    <a:pt x="803" y="565"/>
                  </a:cubicBezTo>
                  <a:cubicBezTo>
                    <a:pt x="1049" y="319"/>
                    <a:pt x="1377" y="172"/>
                    <a:pt x="1738" y="172"/>
                  </a:cubicBezTo>
                  <a:cubicBezTo>
                    <a:pt x="2492" y="204"/>
                    <a:pt x="3311" y="762"/>
                    <a:pt x="3442" y="2221"/>
                  </a:cubicBezTo>
                  <a:cubicBezTo>
                    <a:pt x="3491" y="2761"/>
                    <a:pt x="3426" y="3319"/>
                    <a:pt x="3278" y="3860"/>
                  </a:cubicBezTo>
                  <a:cubicBezTo>
                    <a:pt x="3147" y="4302"/>
                    <a:pt x="2950" y="4745"/>
                    <a:pt x="2688" y="5122"/>
                  </a:cubicBezTo>
                  <a:cubicBezTo>
                    <a:pt x="2278" y="5614"/>
                    <a:pt x="1770" y="6007"/>
                    <a:pt x="1197" y="6286"/>
                  </a:cubicBezTo>
                  <a:cubicBezTo>
                    <a:pt x="1819" y="6040"/>
                    <a:pt x="2360" y="5646"/>
                    <a:pt x="2787" y="5122"/>
                  </a:cubicBezTo>
                  <a:cubicBezTo>
                    <a:pt x="3541" y="4269"/>
                    <a:pt x="4458" y="2253"/>
                    <a:pt x="3164" y="614"/>
                  </a:cubicBezTo>
                  <a:cubicBezTo>
                    <a:pt x="2818" y="207"/>
                    <a:pt x="2300" y="0"/>
                    <a:pt x="180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8" name="Google Shape;4458;p7"/>
            <p:cNvSpPr/>
            <p:nvPr/>
          </p:nvSpPr>
          <p:spPr>
            <a:xfrm>
              <a:off x="7821287" y="5155378"/>
              <a:ext cx="62599" cy="250069"/>
            </a:xfrm>
            <a:custGeom>
              <a:avLst/>
              <a:gdLst/>
              <a:ahLst/>
              <a:cxnLst/>
              <a:rect l="l" t="t" r="r" b="b"/>
              <a:pathLst>
                <a:path w="1918" h="7662" extrusionOk="0">
                  <a:moveTo>
                    <a:pt x="620" y="1"/>
                  </a:moveTo>
                  <a:cubicBezTo>
                    <a:pt x="553" y="1"/>
                    <a:pt x="483" y="17"/>
                    <a:pt x="410" y="56"/>
                  </a:cubicBezTo>
                  <a:cubicBezTo>
                    <a:pt x="0" y="286"/>
                    <a:pt x="328" y="843"/>
                    <a:pt x="590" y="1105"/>
                  </a:cubicBezTo>
                  <a:cubicBezTo>
                    <a:pt x="852" y="1367"/>
                    <a:pt x="869" y="2630"/>
                    <a:pt x="738" y="4006"/>
                  </a:cubicBezTo>
                  <a:cubicBezTo>
                    <a:pt x="607" y="5367"/>
                    <a:pt x="754" y="7137"/>
                    <a:pt x="1459" y="7662"/>
                  </a:cubicBezTo>
                  <a:cubicBezTo>
                    <a:pt x="1459" y="7662"/>
                    <a:pt x="803" y="7055"/>
                    <a:pt x="951" y="5170"/>
                  </a:cubicBezTo>
                  <a:cubicBezTo>
                    <a:pt x="1098" y="3302"/>
                    <a:pt x="1918" y="1499"/>
                    <a:pt x="1180" y="384"/>
                  </a:cubicBezTo>
                  <a:cubicBezTo>
                    <a:pt x="1180" y="384"/>
                    <a:pt x="944" y="1"/>
                    <a:pt x="6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9" name="Google Shape;4459;p7"/>
            <p:cNvSpPr/>
            <p:nvPr/>
          </p:nvSpPr>
          <p:spPr>
            <a:xfrm>
              <a:off x="7665052" y="5122447"/>
              <a:ext cx="278757" cy="332217"/>
            </a:xfrm>
            <a:custGeom>
              <a:avLst/>
              <a:gdLst/>
              <a:ahLst/>
              <a:cxnLst/>
              <a:rect l="l" t="t" r="r" b="b"/>
              <a:pathLst>
                <a:path w="8541" h="10179" extrusionOk="0">
                  <a:moveTo>
                    <a:pt x="2276" y="1"/>
                  </a:moveTo>
                  <a:cubicBezTo>
                    <a:pt x="1365" y="1"/>
                    <a:pt x="525" y="452"/>
                    <a:pt x="296" y="1180"/>
                  </a:cubicBezTo>
                  <a:cubicBezTo>
                    <a:pt x="1" y="1967"/>
                    <a:pt x="411" y="2671"/>
                    <a:pt x="820" y="2901"/>
                  </a:cubicBezTo>
                  <a:cubicBezTo>
                    <a:pt x="1041" y="3045"/>
                    <a:pt x="1295" y="3106"/>
                    <a:pt x="1545" y="3106"/>
                  </a:cubicBezTo>
                  <a:cubicBezTo>
                    <a:pt x="2093" y="3106"/>
                    <a:pt x="2620" y="2809"/>
                    <a:pt x="2722" y="2426"/>
                  </a:cubicBezTo>
                  <a:cubicBezTo>
                    <a:pt x="2866" y="2037"/>
                    <a:pt x="2554" y="1648"/>
                    <a:pt x="2166" y="1648"/>
                  </a:cubicBezTo>
                  <a:cubicBezTo>
                    <a:pt x="2112" y="1648"/>
                    <a:pt x="2056" y="1656"/>
                    <a:pt x="2001" y="1672"/>
                  </a:cubicBezTo>
                  <a:cubicBezTo>
                    <a:pt x="1673" y="1737"/>
                    <a:pt x="1492" y="2081"/>
                    <a:pt x="1607" y="2393"/>
                  </a:cubicBezTo>
                  <a:cubicBezTo>
                    <a:pt x="1689" y="2627"/>
                    <a:pt x="1938" y="2660"/>
                    <a:pt x="2074" y="2660"/>
                  </a:cubicBezTo>
                  <a:cubicBezTo>
                    <a:pt x="2128" y="2660"/>
                    <a:pt x="2164" y="2655"/>
                    <a:pt x="2164" y="2655"/>
                  </a:cubicBezTo>
                  <a:lnTo>
                    <a:pt x="2164" y="2655"/>
                  </a:lnTo>
                  <a:cubicBezTo>
                    <a:pt x="2099" y="2832"/>
                    <a:pt x="1885" y="2962"/>
                    <a:pt x="1625" y="2962"/>
                  </a:cubicBezTo>
                  <a:cubicBezTo>
                    <a:pt x="1428" y="2962"/>
                    <a:pt x="1205" y="2888"/>
                    <a:pt x="1001" y="2704"/>
                  </a:cubicBezTo>
                  <a:cubicBezTo>
                    <a:pt x="575" y="2327"/>
                    <a:pt x="493" y="1082"/>
                    <a:pt x="1214" y="508"/>
                  </a:cubicBezTo>
                  <a:cubicBezTo>
                    <a:pt x="1538" y="272"/>
                    <a:pt x="1915" y="142"/>
                    <a:pt x="2310" y="142"/>
                  </a:cubicBezTo>
                  <a:cubicBezTo>
                    <a:pt x="2354" y="142"/>
                    <a:pt x="2398" y="144"/>
                    <a:pt x="2443" y="147"/>
                  </a:cubicBezTo>
                  <a:cubicBezTo>
                    <a:pt x="2574" y="164"/>
                    <a:pt x="2705" y="180"/>
                    <a:pt x="2837" y="213"/>
                  </a:cubicBezTo>
                  <a:cubicBezTo>
                    <a:pt x="3935" y="475"/>
                    <a:pt x="4656" y="1639"/>
                    <a:pt x="4885" y="2868"/>
                  </a:cubicBezTo>
                  <a:cubicBezTo>
                    <a:pt x="5115" y="4098"/>
                    <a:pt x="4885" y="5376"/>
                    <a:pt x="4951" y="6491"/>
                  </a:cubicBezTo>
                  <a:cubicBezTo>
                    <a:pt x="4902" y="7507"/>
                    <a:pt x="5295" y="8490"/>
                    <a:pt x="6033" y="9195"/>
                  </a:cubicBezTo>
                  <a:cubicBezTo>
                    <a:pt x="6738" y="9802"/>
                    <a:pt x="7623" y="10146"/>
                    <a:pt x="8541" y="10179"/>
                  </a:cubicBezTo>
                  <a:cubicBezTo>
                    <a:pt x="7623" y="10113"/>
                    <a:pt x="6770" y="9752"/>
                    <a:pt x="6098" y="9130"/>
                  </a:cubicBezTo>
                  <a:cubicBezTo>
                    <a:pt x="5394" y="8441"/>
                    <a:pt x="5033" y="7474"/>
                    <a:pt x="5082" y="6474"/>
                  </a:cubicBezTo>
                  <a:cubicBezTo>
                    <a:pt x="5033" y="5376"/>
                    <a:pt x="5279" y="4147"/>
                    <a:pt x="5033" y="2835"/>
                  </a:cubicBezTo>
                  <a:cubicBezTo>
                    <a:pt x="4803" y="1573"/>
                    <a:pt x="4049" y="328"/>
                    <a:pt x="2869" y="65"/>
                  </a:cubicBezTo>
                  <a:cubicBezTo>
                    <a:pt x="2672" y="22"/>
                    <a:pt x="2472" y="1"/>
                    <a:pt x="22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0" name="Google Shape;4460;p7"/>
            <p:cNvSpPr/>
            <p:nvPr/>
          </p:nvSpPr>
          <p:spPr>
            <a:xfrm>
              <a:off x="7729805" y="5169053"/>
              <a:ext cx="81333" cy="68800"/>
            </a:xfrm>
            <a:custGeom>
              <a:avLst/>
              <a:gdLst/>
              <a:ahLst/>
              <a:cxnLst/>
              <a:rect l="l" t="t" r="r" b="b"/>
              <a:pathLst>
                <a:path w="2492" h="2108" extrusionOk="0">
                  <a:moveTo>
                    <a:pt x="1783" y="1"/>
                  </a:moveTo>
                  <a:cubicBezTo>
                    <a:pt x="1313" y="1"/>
                    <a:pt x="1020" y="401"/>
                    <a:pt x="934" y="1096"/>
                  </a:cubicBezTo>
                  <a:cubicBezTo>
                    <a:pt x="853" y="1747"/>
                    <a:pt x="266" y="1803"/>
                    <a:pt x="67" y="1803"/>
                  </a:cubicBezTo>
                  <a:cubicBezTo>
                    <a:pt x="25" y="1803"/>
                    <a:pt x="0" y="1801"/>
                    <a:pt x="0" y="1801"/>
                  </a:cubicBezTo>
                  <a:lnTo>
                    <a:pt x="0" y="1801"/>
                  </a:lnTo>
                  <a:cubicBezTo>
                    <a:pt x="121" y="1856"/>
                    <a:pt x="702" y="2108"/>
                    <a:pt x="1241" y="2108"/>
                  </a:cubicBezTo>
                  <a:cubicBezTo>
                    <a:pt x="1509" y="2108"/>
                    <a:pt x="1766" y="2046"/>
                    <a:pt x="1951" y="1866"/>
                  </a:cubicBezTo>
                  <a:cubicBezTo>
                    <a:pt x="2492" y="1309"/>
                    <a:pt x="2115" y="604"/>
                    <a:pt x="1967" y="375"/>
                  </a:cubicBezTo>
                  <a:cubicBezTo>
                    <a:pt x="1869" y="276"/>
                    <a:pt x="1902" y="96"/>
                    <a:pt x="2016" y="31"/>
                  </a:cubicBezTo>
                  <a:cubicBezTo>
                    <a:pt x="1934" y="11"/>
                    <a:pt x="1857" y="1"/>
                    <a:pt x="17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1" name="Google Shape;4461;p7"/>
            <p:cNvSpPr/>
            <p:nvPr/>
          </p:nvSpPr>
          <p:spPr>
            <a:xfrm>
              <a:off x="7649027" y="5173785"/>
              <a:ext cx="157835" cy="178690"/>
            </a:xfrm>
            <a:custGeom>
              <a:avLst/>
              <a:gdLst/>
              <a:ahLst/>
              <a:cxnLst/>
              <a:rect l="l" t="t" r="r" b="b"/>
              <a:pathLst>
                <a:path w="4836" h="5475" extrusionOk="0">
                  <a:moveTo>
                    <a:pt x="475" y="0"/>
                  </a:moveTo>
                  <a:lnTo>
                    <a:pt x="475" y="0"/>
                  </a:lnTo>
                  <a:cubicBezTo>
                    <a:pt x="0" y="820"/>
                    <a:pt x="246" y="2148"/>
                    <a:pt x="869" y="3033"/>
                  </a:cubicBezTo>
                  <a:cubicBezTo>
                    <a:pt x="1364" y="3731"/>
                    <a:pt x="2135" y="3810"/>
                    <a:pt x="2457" y="3810"/>
                  </a:cubicBezTo>
                  <a:cubicBezTo>
                    <a:pt x="2551" y="3810"/>
                    <a:pt x="2606" y="3803"/>
                    <a:pt x="2606" y="3803"/>
                  </a:cubicBezTo>
                  <a:cubicBezTo>
                    <a:pt x="2344" y="3705"/>
                    <a:pt x="2295" y="3393"/>
                    <a:pt x="2475" y="3147"/>
                  </a:cubicBezTo>
                  <a:cubicBezTo>
                    <a:pt x="2639" y="2983"/>
                    <a:pt x="2606" y="2721"/>
                    <a:pt x="2426" y="2606"/>
                  </a:cubicBezTo>
                  <a:cubicBezTo>
                    <a:pt x="2295" y="2557"/>
                    <a:pt x="2033" y="2344"/>
                    <a:pt x="2262" y="2197"/>
                  </a:cubicBezTo>
                  <a:cubicBezTo>
                    <a:pt x="2288" y="2182"/>
                    <a:pt x="2317" y="2175"/>
                    <a:pt x="2347" y="2175"/>
                  </a:cubicBezTo>
                  <a:cubicBezTo>
                    <a:pt x="2582" y="2175"/>
                    <a:pt x="2912" y="2608"/>
                    <a:pt x="2869" y="3131"/>
                  </a:cubicBezTo>
                  <a:cubicBezTo>
                    <a:pt x="2819" y="3705"/>
                    <a:pt x="3082" y="3869"/>
                    <a:pt x="3491" y="4147"/>
                  </a:cubicBezTo>
                  <a:cubicBezTo>
                    <a:pt x="3885" y="4442"/>
                    <a:pt x="3655" y="4950"/>
                    <a:pt x="3655" y="4950"/>
                  </a:cubicBezTo>
                  <a:cubicBezTo>
                    <a:pt x="4360" y="4541"/>
                    <a:pt x="4196" y="3885"/>
                    <a:pt x="4114" y="3721"/>
                  </a:cubicBezTo>
                  <a:cubicBezTo>
                    <a:pt x="4032" y="3574"/>
                    <a:pt x="3836" y="3311"/>
                    <a:pt x="4065" y="3213"/>
                  </a:cubicBezTo>
                  <a:cubicBezTo>
                    <a:pt x="4079" y="3207"/>
                    <a:pt x="4092" y="3204"/>
                    <a:pt x="4104" y="3204"/>
                  </a:cubicBezTo>
                  <a:cubicBezTo>
                    <a:pt x="4306" y="3204"/>
                    <a:pt x="4392" y="3925"/>
                    <a:pt x="4377" y="4573"/>
                  </a:cubicBezTo>
                  <a:cubicBezTo>
                    <a:pt x="4360" y="4934"/>
                    <a:pt x="4524" y="5278"/>
                    <a:pt x="4836" y="5475"/>
                  </a:cubicBezTo>
                  <a:cubicBezTo>
                    <a:pt x="4704" y="5163"/>
                    <a:pt x="4639" y="4803"/>
                    <a:pt x="4655" y="4459"/>
                  </a:cubicBezTo>
                  <a:cubicBezTo>
                    <a:pt x="4639" y="3951"/>
                    <a:pt x="4737" y="3016"/>
                    <a:pt x="3836" y="2410"/>
                  </a:cubicBezTo>
                  <a:cubicBezTo>
                    <a:pt x="2918" y="1787"/>
                    <a:pt x="1820" y="2066"/>
                    <a:pt x="1033" y="1492"/>
                  </a:cubicBezTo>
                  <a:cubicBezTo>
                    <a:pt x="557" y="1148"/>
                    <a:pt x="344" y="558"/>
                    <a:pt x="47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2" name="Google Shape;4462;p7"/>
            <p:cNvSpPr/>
            <p:nvPr/>
          </p:nvSpPr>
          <p:spPr>
            <a:xfrm>
              <a:off x="7597655" y="5123393"/>
              <a:ext cx="96868" cy="63708"/>
            </a:xfrm>
            <a:custGeom>
              <a:avLst/>
              <a:gdLst/>
              <a:ahLst/>
              <a:cxnLst/>
              <a:rect l="l" t="t" r="r" b="b"/>
              <a:pathLst>
                <a:path w="2968" h="1952" extrusionOk="0">
                  <a:moveTo>
                    <a:pt x="2047" y="0"/>
                  </a:moveTo>
                  <a:cubicBezTo>
                    <a:pt x="328" y="0"/>
                    <a:pt x="279" y="1096"/>
                    <a:pt x="279" y="1380"/>
                  </a:cubicBezTo>
                  <a:cubicBezTo>
                    <a:pt x="279" y="1561"/>
                    <a:pt x="164" y="1725"/>
                    <a:pt x="1" y="1790"/>
                  </a:cubicBezTo>
                  <a:cubicBezTo>
                    <a:pt x="268" y="1903"/>
                    <a:pt x="502" y="1951"/>
                    <a:pt x="708" y="1951"/>
                  </a:cubicBezTo>
                  <a:cubicBezTo>
                    <a:pt x="1460" y="1951"/>
                    <a:pt x="1827" y="1305"/>
                    <a:pt x="2033" y="790"/>
                  </a:cubicBezTo>
                  <a:cubicBezTo>
                    <a:pt x="2197" y="413"/>
                    <a:pt x="2541" y="135"/>
                    <a:pt x="2967" y="85"/>
                  </a:cubicBezTo>
                  <a:cubicBezTo>
                    <a:pt x="2617" y="26"/>
                    <a:pt x="2312" y="0"/>
                    <a:pt x="20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3" name="Google Shape;4463;p7"/>
            <p:cNvSpPr/>
            <p:nvPr/>
          </p:nvSpPr>
          <p:spPr>
            <a:xfrm>
              <a:off x="7560220" y="5122545"/>
              <a:ext cx="47096" cy="37207"/>
            </a:xfrm>
            <a:custGeom>
              <a:avLst/>
              <a:gdLst/>
              <a:ahLst/>
              <a:cxnLst/>
              <a:rect l="l" t="t" r="r" b="b"/>
              <a:pathLst>
                <a:path w="1443" h="1140" extrusionOk="0">
                  <a:moveTo>
                    <a:pt x="468" y="0"/>
                  </a:moveTo>
                  <a:cubicBezTo>
                    <a:pt x="422" y="0"/>
                    <a:pt x="375" y="10"/>
                    <a:pt x="328" y="29"/>
                  </a:cubicBezTo>
                  <a:cubicBezTo>
                    <a:pt x="98" y="144"/>
                    <a:pt x="0" y="423"/>
                    <a:pt x="98" y="669"/>
                  </a:cubicBezTo>
                  <a:cubicBezTo>
                    <a:pt x="180" y="882"/>
                    <a:pt x="361" y="1029"/>
                    <a:pt x="574" y="1095"/>
                  </a:cubicBezTo>
                  <a:cubicBezTo>
                    <a:pt x="652" y="1125"/>
                    <a:pt x="735" y="1140"/>
                    <a:pt x="817" y="1140"/>
                  </a:cubicBezTo>
                  <a:cubicBezTo>
                    <a:pt x="961" y="1140"/>
                    <a:pt x="1105" y="1096"/>
                    <a:pt x="1229" y="1013"/>
                  </a:cubicBezTo>
                  <a:cubicBezTo>
                    <a:pt x="1361" y="882"/>
                    <a:pt x="1443" y="702"/>
                    <a:pt x="1443" y="521"/>
                  </a:cubicBezTo>
                  <a:lnTo>
                    <a:pt x="1443" y="521"/>
                  </a:lnTo>
                  <a:cubicBezTo>
                    <a:pt x="1442" y="521"/>
                    <a:pt x="1135" y="902"/>
                    <a:pt x="783" y="902"/>
                  </a:cubicBezTo>
                  <a:cubicBezTo>
                    <a:pt x="762" y="902"/>
                    <a:pt x="742" y="901"/>
                    <a:pt x="721" y="898"/>
                  </a:cubicBezTo>
                  <a:cubicBezTo>
                    <a:pt x="148" y="849"/>
                    <a:pt x="66" y="275"/>
                    <a:pt x="344" y="111"/>
                  </a:cubicBezTo>
                  <a:cubicBezTo>
                    <a:pt x="384" y="85"/>
                    <a:pt x="428" y="73"/>
                    <a:pt x="471" y="73"/>
                  </a:cubicBezTo>
                  <a:cubicBezTo>
                    <a:pt x="587" y="73"/>
                    <a:pt x="697" y="160"/>
                    <a:pt x="721" y="292"/>
                  </a:cubicBezTo>
                  <a:cubicBezTo>
                    <a:pt x="732" y="403"/>
                    <a:pt x="645" y="469"/>
                    <a:pt x="593" y="469"/>
                  </a:cubicBezTo>
                  <a:cubicBezTo>
                    <a:pt x="569" y="469"/>
                    <a:pt x="552" y="454"/>
                    <a:pt x="557" y="423"/>
                  </a:cubicBezTo>
                  <a:cubicBezTo>
                    <a:pt x="582" y="336"/>
                    <a:pt x="542" y="268"/>
                    <a:pt x="471" y="268"/>
                  </a:cubicBezTo>
                  <a:cubicBezTo>
                    <a:pt x="448" y="268"/>
                    <a:pt x="422" y="276"/>
                    <a:pt x="394" y="292"/>
                  </a:cubicBezTo>
                  <a:cubicBezTo>
                    <a:pt x="262" y="357"/>
                    <a:pt x="394" y="538"/>
                    <a:pt x="394" y="538"/>
                  </a:cubicBezTo>
                  <a:cubicBezTo>
                    <a:pt x="441" y="581"/>
                    <a:pt x="498" y="600"/>
                    <a:pt x="553" y="600"/>
                  </a:cubicBezTo>
                  <a:cubicBezTo>
                    <a:pt x="688" y="600"/>
                    <a:pt x="820" y="487"/>
                    <a:pt x="820" y="325"/>
                  </a:cubicBezTo>
                  <a:cubicBezTo>
                    <a:pt x="807" y="142"/>
                    <a:pt x="648" y="0"/>
                    <a:pt x="4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4" name="Google Shape;4464;p7"/>
            <p:cNvSpPr/>
            <p:nvPr/>
          </p:nvSpPr>
          <p:spPr>
            <a:xfrm>
              <a:off x="8114992" y="5235307"/>
              <a:ext cx="208652" cy="327419"/>
            </a:xfrm>
            <a:custGeom>
              <a:avLst/>
              <a:gdLst/>
              <a:ahLst/>
              <a:cxnLst/>
              <a:rect l="l" t="t" r="r" b="b"/>
              <a:pathLst>
                <a:path w="6393" h="10032" extrusionOk="0">
                  <a:moveTo>
                    <a:pt x="1147" y="0"/>
                  </a:moveTo>
                  <a:cubicBezTo>
                    <a:pt x="1246" y="115"/>
                    <a:pt x="1229" y="295"/>
                    <a:pt x="1115" y="410"/>
                  </a:cubicBezTo>
                  <a:cubicBezTo>
                    <a:pt x="901" y="574"/>
                    <a:pt x="361" y="1197"/>
                    <a:pt x="754" y="1820"/>
                  </a:cubicBezTo>
                  <a:cubicBezTo>
                    <a:pt x="1196" y="2508"/>
                    <a:pt x="1787" y="2295"/>
                    <a:pt x="1983" y="2869"/>
                  </a:cubicBezTo>
                  <a:cubicBezTo>
                    <a:pt x="1983" y="2869"/>
                    <a:pt x="2065" y="3164"/>
                    <a:pt x="1869" y="3262"/>
                  </a:cubicBezTo>
                  <a:cubicBezTo>
                    <a:pt x="1835" y="3284"/>
                    <a:pt x="1802" y="3293"/>
                    <a:pt x="1772" y="3293"/>
                  </a:cubicBezTo>
                  <a:cubicBezTo>
                    <a:pt x="1638" y="3293"/>
                    <a:pt x="1541" y="3114"/>
                    <a:pt x="1541" y="2967"/>
                  </a:cubicBezTo>
                  <a:cubicBezTo>
                    <a:pt x="1475" y="2656"/>
                    <a:pt x="1229" y="2426"/>
                    <a:pt x="918" y="2377"/>
                  </a:cubicBezTo>
                  <a:cubicBezTo>
                    <a:pt x="541" y="2328"/>
                    <a:pt x="492" y="2213"/>
                    <a:pt x="492" y="2213"/>
                  </a:cubicBezTo>
                  <a:lnTo>
                    <a:pt x="492" y="2213"/>
                  </a:lnTo>
                  <a:cubicBezTo>
                    <a:pt x="541" y="2361"/>
                    <a:pt x="541" y="2508"/>
                    <a:pt x="508" y="2656"/>
                  </a:cubicBezTo>
                  <a:cubicBezTo>
                    <a:pt x="459" y="2803"/>
                    <a:pt x="147" y="3295"/>
                    <a:pt x="721" y="3672"/>
                  </a:cubicBezTo>
                  <a:cubicBezTo>
                    <a:pt x="1295" y="4049"/>
                    <a:pt x="1573" y="3852"/>
                    <a:pt x="1672" y="4491"/>
                  </a:cubicBezTo>
                  <a:cubicBezTo>
                    <a:pt x="1787" y="5131"/>
                    <a:pt x="1836" y="5917"/>
                    <a:pt x="2180" y="6245"/>
                  </a:cubicBezTo>
                  <a:cubicBezTo>
                    <a:pt x="2065" y="6163"/>
                    <a:pt x="1967" y="6065"/>
                    <a:pt x="1918" y="5950"/>
                  </a:cubicBezTo>
                  <a:cubicBezTo>
                    <a:pt x="1765" y="5629"/>
                    <a:pt x="1441" y="5422"/>
                    <a:pt x="1079" y="5422"/>
                  </a:cubicBezTo>
                  <a:cubicBezTo>
                    <a:pt x="1053" y="5422"/>
                    <a:pt x="1026" y="5424"/>
                    <a:pt x="1000" y="5426"/>
                  </a:cubicBezTo>
                  <a:cubicBezTo>
                    <a:pt x="957" y="5428"/>
                    <a:pt x="917" y="5429"/>
                    <a:pt x="879" y="5429"/>
                  </a:cubicBezTo>
                  <a:cubicBezTo>
                    <a:pt x="416" y="5429"/>
                    <a:pt x="357" y="5252"/>
                    <a:pt x="311" y="5131"/>
                  </a:cubicBezTo>
                  <a:lnTo>
                    <a:pt x="311" y="5131"/>
                  </a:lnTo>
                  <a:cubicBezTo>
                    <a:pt x="311" y="5131"/>
                    <a:pt x="0" y="6114"/>
                    <a:pt x="934" y="6606"/>
                  </a:cubicBezTo>
                  <a:cubicBezTo>
                    <a:pt x="1869" y="7098"/>
                    <a:pt x="1787" y="6737"/>
                    <a:pt x="3081" y="7786"/>
                  </a:cubicBezTo>
                  <a:cubicBezTo>
                    <a:pt x="4131" y="8655"/>
                    <a:pt x="4327" y="8704"/>
                    <a:pt x="4327" y="8704"/>
                  </a:cubicBezTo>
                  <a:cubicBezTo>
                    <a:pt x="4293" y="8695"/>
                    <a:pt x="4258" y="8691"/>
                    <a:pt x="4224" y="8691"/>
                  </a:cubicBezTo>
                  <a:cubicBezTo>
                    <a:pt x="4064" y="8691"/>
                    <a:pt x="3914" y="8782"/>
                    <a:pt x="3819" y="8917"/>
                  </a:cubicBezTo>
                  <a:cubicBezTo>
                    <a:pt x="3622" y="9229"/>
                    <a:pt x="3721" y="9638"/>
                    <a:pt x="4049" y="9802"/>
                  </a:cubicBezTo>
                  <a:cubicBezTo>
                    <a:pt x="4049" y="9802"/>
                    <a:pt x="3934" y="9589"/>
                    <a:pt x="4131" y="9573"/>
                  </a:cubicBezTo>
                  <a:cubicBezTo>
                    <a:pt x="4137" y="9572"/>
                    <a:pt x="4144" y="9572"/>
                    <a:pt x="4150" y="9572"/>
                  </a:cubicBezTo>
                  <a:cubicBezTo>
                    <a:pt x="4274" y="9572"/>
                    <a:pt x="4422" y="9662"/>
                    <a:pt x="4582" y="9662"/>
                  </a:cubicBezTo>
                  <a:cubicBezTo>
                    <a:pt x="4674" y="9662"/>
                    <a:pt x="4770" y="9632"/>
                    <a:pt x="4868" y="9540"/>
                  </a:cubicBezTo>
                  <a:cubicBezTo>
                    <a:pt x="4987" y="9421"/>
                    <a:pt x="5182" y="9322"/>
                    <a:pt x="5409" y="9322"/>
                  </a:cubicBezTo>
                  <a:cubicBezTo>
                    <a:pt x="5712" y="9322"/>
                    <a:pt x="6074" y="9498"/>
                    <a:pt x="6393" y="10032"/>
                  </a:cubicBezTo>
                  <a:cubicBezTo>
                    <a:pt x="6393" y="10032"/>
                    <a:pt x="6147" y="9212"/>
                    <a:pt x="4835" y="8688"/>
                  </a:cubicBezTo>
                  <a:cubicBezTo>
                    <a:pt x="3114" y="7966"/>
                    <a:pt x="2032" y="6262"/>
                    <a:pt x="2131" y="4409"/>
                  </a:cubicBezTo>
                  <a:cubicBezTo>
                    <a:pt x="2213" y="2180"/>
                    <a:pt x="3508" y="656"/>
                    <a:pt x="11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5" name="Google Shape;4465;p7"/>
            <p:cNvSpPr/>
            <p:nvPr/>
          </p:nvSpPr>
          <p:spPr>
            <a:xfrm>
              <a:off x="8175437" y="5151853"/>
              <a:ext cx="95791" cy="350951"/>
            </a:xfrm>
            <a:custGeom>
              <a:avLst/>
              <a:gdLst/>
              <a:ahLst/>
              <a:cxnLst/>
              <a:rect l="l" t="t" r="r" b="b"/>
              <a:pathLst>
                <a:path w="2935" h="10753" extrusionOk="0">
                  <a:moveTo>
                    <a:pt x="1294" y="0"/>
                  </a:moveTo>
                  <a:cubicBezTo>
                    <a:pt x="712" y="0"/>
                    <a:pt x="161" y="382"/>
                    <a:pt x="98" y="902"/>
                  </a:cubicBezTo>
                  <a:cubicBezTo>
                    <a:pt x="0" y="1459"/>
                    <a:pt x="426" y="1967"/>
                    <a:pt x="984" y="1967"/>
                  </a:cubicBezTo>
                  <a:cubicBezTo>
                    <a:pt x="991" y="1967"/>
                    <a:pt x="998" y="1967"/>
                    <a:pt x="1005" y="1967"/>
                  </a:cubicBezTo>
                  <a:cubicBezTo>
                    <a:pt x="1565" y="1967"/>
                    <a:pt x="1850" y="1341"/>
                    <a:pt x="1639" y="1082"/>
                  </a:cubicBezTo>
                  <a:cubicBezTo>
                    <a:pt x="1561" y="962"/>
                    <a:pt x="1441" y="908"/>
                    <a:pt x="1322" y="908"/>
                  </a:cubicBezTo>
                  <a:cubicBezTo>
                    <a:pt x="1116" y="908"/>
                    <a:pt x="914" y="1069"/>
                    <a:pt x="934" y="1328"/>
                  </a:cubicBezTo>
                  <a:cubicBezTo>
                    <a:pt x="951" y="1639"/>
                    <a:pt x="1295" y="1607"/>
                    <a:pt x="1344" y="1656"/>
                  </a:cubicBezTo>
                  <a:cubicBezTo>
                    <a:pt x="1377" y="1689"/>
                    <a:pt x="1344" y="1754"/>
                    <a:pt x="1344" y="1754"/>
                  </a:cubicBezTo>
                  <a:cubicBezTo>
                    <a:pt x="1295" y="1820"/>
                    <a:pt x="1229" y="1869"/>
                    <a:pt x="1164" y="1902"/>
                  </a:cubicBezTo>
                  <a:cubicBezTo>
                    <a:pt x="1148" y="1902"/>
                    <a:pt x="1131" y="1918"/>
                    <a:pt x="1115" y="1918"/>
                  </a:cubicBezTo>
                  <a:lnTo>
                    <a:pt x="1098" y="1918"/>
                  </a:lnTo>
                  <a:cubicBezTo>
                    <a:pt x="1065" y="1922"/>
                    <a:pt x="1031" y="1924"/>
                    <a:pt x="999" y="1924"/>
                  </a:cubicBezTo>
                  <a:cubicBezTo>
                    <a:pt x="473" y="1924"/>
                    <a:pt x="72" y="1443"/>
                    <a:pt x="180" y="918"/>
                  </a:cubicBezTo>
                  <a:cubicBezTo>
                    <a:pt x="252" y="446"/>
                    <a:pt x="747" y="122"/>
                    <a:pt x="1265" y="122"/>
                  </a:cubicBezTo>
                  <a:cubicBezTo>
                    <a:pt x="1574" y="122"/>
                    <a:pt x="1892" y="238"/>
                    <a:pt x="2131" y="508"/>
                  </a:cubicBezTo>
                  <a:cubicBezTo>
                    <a:pt x="2754" y="1246"/>
                    <a:pt x="2623" y="2426"/>
                    <a:pt x="2246" y="3442"/>
                  </a:cubicBezTo>
                  <a:cubicBezTo>
                    <a:pt x="1426" y="5458"/>
                    <a:pt x="541" y="7491"/>
                    <a:pt x="1148" y="8966"/>
                  </a:cubicBezTo>
                  <a:cubicBezTo>
                    <a:pt x="1426" y="9720"/>
                    <a:pt x="1967" y="10359"/>
                    <a:pt x="2672" y="10753"/>
                  </a:cubicBezTo>
                  <a:cubicBezTo>
                    <a:pt x="2000" y="10327"/>
                    <a:pt x="1492" y="9687"/>
                    <a:pt x="1229" y="8950"/>
                  </a:cubicBezTo>
                  <a:cubicBezTo>
                    <a:pt x="689" y="7507"/>
                    <a:pt x="1557" y="5557"/>
                    <a:pt x="2410" y="3508"/>
                  </a:cubicBezTo>
                  <a:cubicBezTo>
                    <a:pt x="2787" y="2475"/>
                    <a:pt x="2934" y="1230"/>
                    <a:pt x="2246" y="426"/>
                  </a:cubicBezTo>
                  <a:cubicBezTo>
                    <a:pt x="1976" y="127"/>
                    <a:pt x="1630" y="0"/>
                    <a:pt x="12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6" name="Google Shape;4466;p7"/>
            <p:cNvSpPr/>
            <p:nvPr/>
          </p:nvSpPr>
          <p:spPr>
            <a:xfrm>
              <a:off x="8326288" y="5169510"/>
              <a:ext cx="44420" cy="110772"/>
            </a:xfrm>
            <a:custGeom>
              <a:avLst/>
              <a:gdLst/>
              <a:ahLst/>
              <a:cxnLst/>
              <a:rect l="l" t="t" r="r" b="b"/>
              <a:pathLst>
                <a:path w="1361" h="3394" extrusionOk="0">
                  <a:moveTo>
                    <a:pt x="689" y="0"/>
                  </a:moveTo>
                  <a:lnTo>
                    <a:pt x="640" y="344"/>
                  </a:lnTo>
                  <a:cubicBezTo>
                    <a:pt x="607" y="607"/>
                    <a:pt x="509" y="869"/>
                    <a:pt x="361" y="1098"/>
                  </a:cubicBezTo>
                  <a:cubicBezTo>
                    <a:pt x="132" y="1443"/>
                    <a:pt x="0" y="1770"/>
                    <a:pt x="296" y="2164"/>
                  </a:cubicBezTo>
                  <a:cubicBezTo>
                    <a:pt x="492" y="2426"/>
                    <a:pt x="607" y="2737"/>
                    <a:pt x="656" y="3065"/>
                  </a:cubicBezTo>
                  <a:cubicBezTo>
                    <a:pt x="656" y="3147"/>
                    <a:pt x="673" y="3393"/>
                    <a:pt x="689" y="3393"/>
                  </a:cubicBezTo>
                  <a:cubicBezTo>
                    <a:pt x="689" y="3393"/>
                    <a:pt x="705" y="3131"/>
                    <a:pt x="722" y="3065"/>
                  </a:cubicBezTo>
                  <a:cubicBezTo>
                    <a:pt x="754" y="2737"/>
                    <a:pt x="869" y="2426"/>
                    <a:pt x="1066" y="2164"/>
                  </a:cubicBezTo>
                  <a:cubicBezTo>
                    <a:pt x="1361" y="1754"/>
                    <a:pt x="1230" y="1443"/>
                    <a:pt x="1000" y="1098"/>
                  </a:cubicBezTo>
                  <a:cubicBezTo>
                    <a:pt x="853" y="869"/>
                    <a:pt x="754" y="607"/>
                    <a:pt x="722" y="344"/>
                  </a:cubicBezTo>
                  <a:lnTo>
                    <a:pt x="68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7" name="Google Shape;4467;p7"/>
            <p:cNvSpPr/>
            <p:nvPr/>
          </p:nvSpPr>
          <p:spPr>
            <a:xfrm>
              <a:off x="8257292" y="5138994"/>
              <a:ext cx="90439" cy="265930"/>
            </a:xfrm>
            <a:custGeom>
              <a:avLst/>
              <a:gdLst/>
              <a:ahLst/>
              <a:cxnLst/>
              <a:rect l="l" t="t" r="r" b="b"/>
              <a:pathLst>
                <a:path w="2771" h="8148" extrusionOk="0">
                  <a:moveTo>
                    <a:pt x="2082" y="1"/>
                  </a:moveTo>
                  <a:lnTo>
                    <a:pt x="2082" y="1"/>
                  </a:lnTo>
                  <a:cubicBezTo>
                    <a:pt x="2410" y="1099"/>
                    <a:pt x="967" y="1279"/>
                    <a:pt x="443" y="2902"/>
                  </a:cubicBezTo>
                  <a:cubicBezTo>
                    <a:pt x="0" y="4279"/>
                    <a:pt x="262" y="5230"/>
                    <a:pt x="1574" y="6131"/>
                  </a:cubicBezTo>
                  <a:cubicBezTo>
                    <a:pt x="2705" y="6934"/>
                    <a:pt x="2754" y="8000"/>
                    <a:pt x="2770" y="8147"/>
                  </a:cubicBezTo>
                  <a:cubicBezTo>
                    <a:pt x="2770" y="7639"/>
                    <a:pt x="2623" y="7164"/>
                    <a:pt x="2328" y="6754"/>
                  </a:cubicBezTo>
                  <a:cubicBezTo>
                    <a:pt x="2033" y="6328"/>
                    <a:pt x="1639" y="6066"/>
                    <a:pt x="1049" y="5557"/>
                  </a:cubicBezTo>
                  <a:cubicBezTo>
                    <a:pt x="869" y="5394"/>
                    <a:pt x="738" y="5197"/>
                    <a:pt x="639" y="4967"/>
                  </a:cubicBezTo>
                  <a:cubicBezTo>
                    <a:pt x="311" y="4131"/>
                    <a:pt x="967" y="3263"/>
                    <a:pt x="1311" y="2902"/>
                  </a:cubicBezTo>
                  <a:cubicBezTo>
                    <a:pt x="1721" y="2443"/>
                    <a:pt x="2426" y="1968"/>
                    <a:pt x="2573" y="1066"/>
                  </a:cubicBezTo>
                  <a:cubicBezTo>
                    <a:pt x="2705" y="181"/>
                    <a:pt x="2082" y="1"/>
                    <a:pt x="20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8" name="Google Shape;4468;p7"/>
            <p:cNvSpPr/>
            <p:nvPr/>
          </p:nvSpPr>
          <p:spPr>
            <a:xfrm>
              <a:off x="8159216" y="4830896"/>
              <a:ext cx="79374" cy="178135"/>
            </a:xfrm>
            <a:custGeom>
              <a:avLst/>
              <a:gdLst/>
              <a:ahLst/>
              <a:cxnLst/>
              <a:rect l="l" t="t" r="r" b="b"/>
              <a:pathLst>
                <a:path w="2432" h="5458" extrusionOk="0">
                  <a:moveTo>
                    <a:pt x="994" y="0"/>
                  </a:moveTo>
                  <a:cubicBezTo>
                    <a:pt x="642" y="0"/>
                    <a:pt x="0" y="573"/>
                    <a:pt x="284" y="2425"/>
                  </a:cubicBezTo>
                  <a:cubicBezTo>
                    <a:pt x="612" y="4458"/>
                    <a:pt x="2169" y="5409"/>
                    <a:pt x="2431" y="5458"/>
                  </a:cubicBezTo>
                  <a:cubicBezTo>
                    <a:pt x="2431" y="5458"/>
                    <a:pt x="907" y="4474"/>
                    <a:pt x="776" y="2802"/>
                  </a:cubicBezTo>
                  <a:cubicBezTo>
                    <a:pt x="645" y="1130"/>
                    <a:pt x="1153" y="1098"/>
                    <a:pt x="1317" y="737"/>
                  </a:cubicBezTo>
                  <a:cubicBezTo>
                    <a:pt x="1481" y="376"/>
                    <a:pt x="1415" y="114"/>
                    <a:pt x="1087" y="16"/>
                  </a:cubicBezTo>
                  <a:cubicBezTo>
                    <a:pt x="1060" y="6"/>
                    <a:pt x="1028" y="0"/>
                    <a:pt x="9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9" name="Google Shape;4469;p7"/>
            <p:cNvSpPr/>
            <p:nvPr/>
          </p:nvSpPr>
          <p:spPr>
            <a:xfrm>
              <a:off x="8124066" y="4782038"/>
              <a:ext cx="172293" cy="231824"/>
            </a:xfrm>
            <a:custGeom>
              <a:avLst/>
              <a:gdLst/>
              <a:ahLst/>
              <a:cxnLst/>
              <a:rect l="l" t="t" r="r" b="b"/>
              <a:pathLst>
                <a:path w="5279" h="7103" extrusionOk="0">
                  <a:moveTo>
                    <a:pt x="3593" y="0"/>
                  </a:moveTo>
                  <a:cubicBezTo>
                    <a:pt x="3382" y="0"/>
                    <a:pt x="3184" y="25"/>
                    <a:pt x="3017" y="54"/>
                  </a:cubicBezTo>
                  <a:cubicBezTo>
                    <a:pt x="2590" y="120"/>
                    <a:pt x="2181" y="300"/>
                    <a:pt x="1820" y="546"/>
                  </a:cubicBezTo>
                  <a:cubicBezTo>
                    <a:pt x="1" y="1890"/>
                    <a:pt x="328" y="4283"/>
                    <a:pt x="869" y="5430"/>
                  </a:cubicBezTo>
                  <a:cubicBezTo>
                    <a:pt x="1164" y="6102"/>
                    <a:pt x="1656" y="6692"/>
                    <a:pt x="2263" y="7102"/>
                  </a:cubicBezTo>
                  <a:cubicBezTo>
                    <a:pt x="1672" y="6660"/>
                    <a:pt x="1230" y="6070"/>
                    <a:pt x="951" y="5398"/>
                  </a:cubicBezTo>
                  <a:cubicBezTo>
                    <a:pt x="443" y="4250"/>
                    <a:pt x="197" y="1955"/>
                    <a:pt x="1918" y="693"/>
                  </a:cubicBezTo>
                  <a:cubicBezTo>
                    <a:pt x="2344" y="376"/>
                    <a:pt x="2901" y="184"/>
                    <a:pt x="3416" y="184"/>
                  </a:cubicBezTo>
                  <a:cubicBezTo>
                    <a:pt x="3832" y="184"/>
                    <a:pt x="4221" y="309"/>
                    <a:pt x="4492" y="595"/>
                  </a:cubicBezTo>
                  <a:cubicBezTo>
                    <a:pt x="5142" y="1246"/>
                    <a:pt x="4663" y="2300"/>
                    <a:pt x="3951" y="2300"/>
                  </a:cubicBezTo>
                  <a:cubicBezTo>
                    <a:pt x="3945" y="2300"/>
                    <a:pt x="3940" y="2300"/>
                    <a:pt x="3934" y="2300"/>
                  </a:cubicBezTo>
                  <a:cubicBezTo>
                    <a:pt x="3907" y="2303"/>
                    <a:pt x="3880" y="2304"/>
                    <a:pt x="3853" y="2304"/>
                  </a:cubicBezTo>
                  <a:cubicBezTo>
                    <a:pt x="3589" y="2304"/>
                    <a:pt x="3346" y="2162"/>
                    <a:pt x="3197" y="1939"/>
                  </a:cubicBezTo>
                  <a:cubicBezTo>
                    <a:pt x="3148" y="1824"/>
                    <a:pt x="3131" y="1710"/>
                    <a:pt x="3131" y="1578"/>
                  </a:cubicBezTo>
                  <a:cubicBezTo>
                    <a:pt x="3160" y="1327"/>
                    <a:pt x="3241" y="1247"/>
                    <a:pt x="3295" y="1247"/>
                  </a:cubicBezTo>
                  <a:cubicBezTo>
                    <a:pt x="3333" y="1247"/>
                    <a:pt x="3358" y="1285"/>
                    <a:pt x="3344" y="1333"/>
                  </a:cubicBezTo>
                  <a:cubicBezTo>
                    <a:pt x="3315" y="1569"/>
                    <a:pt x="3499" y="1766"/>
                    <a:pt x="3728" y="1766"/>
                  </a:cubicBezTo>
                  <a:cubicBezTo>
                    <a:pt x="3752" y="1766"/>
                    <a:pt x="3778" y="1764"/>
                    <a:pt x="3803" y="1759"/>
                  </a:cubicBezTo>
                  <a:cubicBezTo>
                    <a:pt x="4213" y="1693"/>
                    <a:pt x="4328" y="1152"/>
                    <a:pt x="3951" y="956"/>
                  </a:cubicBezTo>
                  <a:cubicBezTo>
                    <a:pt x="3857" y="909"/>
                    <a:pt x="3759" y="887"/>
                    <a:pt x="3663" y="887"/>
                  </a:cubicBezTo>
                  <a:cubicBezTo>
                    <a:pt x="3354" y="887"/>
                    <a:pt x="3067" y="1110"/>
                    <a:pt x="3017" y="1447"/>
                  </a:cubicBezTo>
                  <a:cubicBezTo>
                    <a:pt x="2967" y="1775"/>
                    <a:pt x="3131" y="2103"/>
                    <a:pt x="3426" y="2267"/>
                  </a:cubicBezTo>
                  <a:lnTo>
                    <a:pt x="3459" y="2267"/>
                  </a:lnTo>
                  <a:cubicBezTo>
                    <a:pt x="3557" y="2316"/>
                    <a:pt x="3656" y="2365"/>
                    <a:pt x="3754" y="2382"/>
                  </a:cubicBezTo>
                  <a:cubicBezTo>
                    <a:pt x="3857" y="2407"/>
                    <a:pt x="3960" y="2419"/>
                    <a:pt x="4060" y="2419"/>
                  </a:cubicBezTo>
                  <a:cubicBezTo>
                    <a:pt x="4660" y="2419"/>
                    <a:pt x="5176" y="1986"/>
                    <a:pt x="5246" y="1480"/>
                  </a:cubicBezTo>
                  <a:cubicBezTo>
                    <a:pt x="5279" y="1054"/>
                    <a:pt x="5115" y="644"/>
                    <a:pt x="4803" y="382"/>
                  </a:cubicBezTo>
                  <a:cubicBezTo>
                    <a:pt x="4421" y="84"/>
                    <a:pt x="3983" y="0"/>
                    <a:pt x="35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0" name="Google Shape;4470;p7"/>
            <p:cNvSpPr/>
            <p:nvPr/>
          </p:nvSpPr>
          <p:spPr>
            <a:xfrm>
              <a:off x="8229452" y="4721169"/>
              <a:ext cx="238091" cy="167496"/>
            </a:xfrm>
            <a:custGeom>
              <a:avLst/>
              <a:gdLst/>
              <a:ahLst/>
              <a:cxnLst/>
              <a:rect l="l" t="t" r="r" b="b"/>
              <a:pathLst>
                <a:path w="7295" h="5132" extrusionOk="0">
                  <a:moveTo>
                    <a:pt x="1729" y="1"/>
                  </a:moveTo>
                  <a:cubicBezTo>
                    <a:pt x="1336" y="1"/>
                    <a:pt x="952" y="172"/>
                    <a:pt x="689" y="493"/>
                  </a:cubicBezTo>
                  <a:cubicBezTo>
                    <a:pt x="604" y="635"/>
                    <a:pt x="453" y="706"/>
                    <a:pt x="303" y="706"/>
                  </a:cubicBezTo>
                  <a:cubicBezTo>
                    <a:pt x="194" y="706"/>
                    <a:pt x="84" y="668"/>
                    <a:pt x="1" y="591"/>
                  </a:cubicBezTo>
                  <a:lnTo>
                    <a:pt x="1" y="591"/>
                  </a:lnTo>
                  <a:cubicBezTo>
                    <a:pt x="33" y="952"/>
                    <a:pt x="50" y="1018"/>
                    <a:pt x="1755" y="1739"/>
                  </a:cubicBezTo>
                  <a:cubicBezTo>
                    <a:pt x="3066" y="2296"/>
                    <a:pt x="3508" y="4247"/>
                    <a:pt x="3656" y="5132"/>
                  </a:cubicBezTo>
                  <a:cubicBezTo>
                    <a:pt x="3787" y="4263"/>
                    <a:pt x="4230" y="2296"/>
                    <a:pt x="5541" y="1739"/>
                  </a:cubicBezTo>
                  <a:cubicBezTo>
                    <a:pt x="7246" y="1018"/>
                    <a:pt x="7262" y="952"/>
                    <a:pt x="7295" y="591"/>
                  </a:cubicBezTo>
                  <a:lnTo>
                    <a:pt x="7295" y="591"/>
                  </a:lnTo>
                  <a:cubicBezTo>
                    <a:pt x="7212" y="668"/>
                    <a:pt x="7102" y="706"/>
                    <a:pt x="6992" y="706"/>
                  </a:cubicBezTo>
                  <a:cubicBezTo>
                    <a:pt x="6842" y="706"/>
                    <a:pt x="6691" y="635"/>
                    <a:pt x="6606" y="493"/>
                  </a:cubicBezTo>
                  <a:cubicBezTo>
                    <a:pt x="6344" y="172"/>
                    <a:pt x="5959" y="1"/>
                    <a:pt x="5567" y="1"/>
                  </a:cubicBezTo>
                  <a:cubicBezTo>
                    <a:pt x="5299" y="1"/>
                    <a:pt x="5027" y="81"/>
                    <a:pt x="4787" y="247"/>
                  </a:cubicBezTo>
                  <a:cubicBezTo>
                    <a:pt x="4213" y="657"/>
                    <a:pt x="3836" y="1476"/>
                    <a:pt x="3656" y="2657"/>
                  </a:cubicBezTo>
                  <a:cubicBezTo>
                    <a:pt x="3459" y="1460"/>
                    <a:pt x="3082" y="641"/>
                    <a:pt x="2509" y="247"/>
                  </a:cubicBezTo>
                  <a:cubicBezTo>
                    <a:pt x="2269" y="81"/>
                    <a:pt x="1997" y="1"/>
                    <a:pt x="172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1" name="Google Shape;4471;p7"/>
            <p:cNvSpPr/>
            <p:nvPr/>
          </p:nvSpPr>
          <p:spPr>
            <a:xfrm>
              <a:off x="8304877" y="4628119"/>
              <a:ext cx="87240" cy="145008"/>
            </a:xfrm>
            <a:custGeom>
              <a:avLst/>
              <a:gdLst/>
              <a:ahLst/>
              <a:cxnLst/>
              <a:rect l="l" t="t" r="r" b="b"/>
              <a:pathLst>
                <a:path w="2673" h="4443" extrusionOk="0">
                  <a:moveTo>
                    <a:pt x="1345" y="0"/>
                  </a:moveTo>
                  <a:cubicBezTo>
                    <a:pt x="1263" y="164"/>
                    <a:pt x="1148" y="312"/>
                    <a:pt x="1017" y="426"/>
                  </a:cubicBezTo>
                  <a:cubicBezTo>
                    <a:pt x="575" y="853"/>
                    <a:pt x="1" y="1721"/>
                    <a:pt x="738" y="2918"/>
                  </a:cubicBezTo>
                  <a:cubicBezTo>
                    <a:pt x="1017" y="3377"/>
                    <a:pt x="1230" y="3901"/>
                    <a:pt x="1345" y="4442"/>
                  </a:cubicBezTo>
                  <a:cubicBezTo>
                    <a:pt x="1460" y="3901"/>
                    <a:pt x="1656" y="3377"/>
                    <a:pt x="1951" y="2918"/>
                  </a:cubicBezTo>
                  <a:cubicBezTo>
                    <a:pt x="2673" y="1721"/>
                    <a:pt x="2115" y="869"/>
                    <a:pt x="1673" y="426"/>
                  </a:cubicBezTo>
                  <a:cubicBezTo>
                    <a:pt x="1542" y="312"/>
                    <a:pt x="1427" y="164"/>
                    <a:pt x="13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2" name="Google Shape;4472;p7"/>
            <p:cNvSpPr/>
            <p:nvPr/>
          </p:nvSpPr>
          <p:spPr>
            <a:xfrm>
              <a:off x="8248708" y="4491433"/>
              <a:ext cx="199578" cy="219096"/>
            </a:xfrm>
            <a:custGeom>
              <a:avLst/>
              <a:gdLst/>
              <a:ahLst/>
              <a:cxnLst/>
              <a:rect l="l" t="t" r="r" b="b"/>
              <a:pathLst>
                <a:path w="6115" h="6713" extrusionOk="0">
                  <a:moveTo>
                    <a:pt x="1601" y="0"/>
                  </a:moveTo>
                  <a:cubicBezTo>
                    <a:pt x="1200" y="0"/>
                    <a:pt x="807" y="159"/>
                    <a:pt x="574" y="451"/>
                  </a:cubicBezTo>
                  <a:cubicBezTo>
                    <a:pt x="1" y="1107"/>
                    <a:pt x="476" y="2074"/>
                    <a:pt x="1132" y="2106"/>
                  </a:cubicBezTo>
                  <a:cubicBezTo>
                    <a:pt x="1151" y="2107"/>
                    <a:pt x="1170" y="2108"/>
                    <a:pt x="1188" y="2108"/>
                  </a:cubicBezTo>
                  <a:cubicBezTo>
                    <a:pt x="1800" y="2108"/>
                    <a:pt x="2013" y="1589"/>
                    <a:pt x="1886" y="1287"/>
                  </a:cubicBezTo>
                  <a:cubicBezTo>
                    <a:pt x="1830" y="1118"/>
                    <a:pt x="1677" y="998"/>
                    <a:pt x="1500" y="998"/>
                  </a:cubicBezTo>
                  <a:cubicBezTo>
                    <a:pt x="1471" y="998"/>
                    <a:pt x="1441" y="1001"/>
                    <a:pt x="1410" y="1008"/>
                  </a:cubicBezTo>
                  <a:cubicBezTo>
                    <a:pt x="1263" y="1025"/>
                    <a:pt x="1148" y="1156"/>
                    <a:pt x="1165" y="1320"/>
                  </a:cubicBezTo>
                  <a:cubicBezTo>
                    <a:pt x="1154" y="1475"/>
                    <a:pt x="1282" y="1572"/>
                    <a:pt x="1410" y="1572"/>
                  </a:cubicBezTo>
                  <a:cubicBezTo>
                    <a:pt x="1484" y="1572"/>
                    <a:pt x="1559" y="1539"/>
                    <a:pt x="1607" y="1467"/>
                  </a:cubicBezTo>
                  <a:cubicBezTo>
                    <a:pt x="1649" y="1401"/>
                    <a:pt x="1693" y="1375"/>
                    <a:pt x="1731" y="1375"/>
                  </a:cubicBezTo>
                  <a:cubicBezTo>
                    <a:pt x="1798" y="1375"/>
                    <a:pt x="1847" y="1455"/>
                    <a:pt x="1837" y="1549"/>
                  </a:cubicBezTo>
                  <a:cubicBezTo>
                    <a:pt x="1747" y="1793"/>
                    <a:pt x="1516" y="1946"/>
                    <a:pt x="1271" y="1946"/>
                  </a:cubicBezTo>
                  <a:cubicBezTo>
                    <a:pt x="1203" y="1946"/>
                    <a:pt x="1134" y="1935"/>
                    <a:pt x="1066" y="1910"/>
                  </a:cubicBezTo>
                  <a:cubicBezTo>
                    <a:pt x="656" y="1779"/>
                    <a:pt x="460" y="1057"/>
                    <a:pt x="1017" y="648"/>
                  </a:cubicBezTo>
                  <a:cubicBezTo>
                    <a:pt x="1140" y="561"/>
                    <a:pt x="1319" y="515"/>
                    <a:pt x="1519" y="515"/>
                  </a:cubicBezTo>
                  <a:cubicBezTo>
                    <a:pt x="2117" y="515"/>
                    <a:pt x="2902" y="927"/>
                    <a:pt x="2951" y="1910"/>
                  </a:cubicBezTo>
                  <a:cubicBezTo>
                    <a:pt x="2951" y="3074"/>
                    <a:pt x="2033" y="4123"/>
                    <a:pt x="1771" y="4893"/>
                  </a:cubicBezTo>
                  <a:cubicBezTo>
                    <a:pt x="1417" y="5955"/>
                    <a:pt x="1853" y="6622"/>
                    <a:pt x="1900" y="6708"/>
                  </a:cubicBezTo>
                  <a:lnTo>
                    <a:pt x="1900" y="6708"/>
                  </a:lnTo>
                  <a:cubicBezTo>
                    <a:pt x="1607" y="6152"/>
                    <a:pt x="1591" y="5498"/>
                    <a:pt x="1853" y="4926"/>
                  </a:cubicBezTo>
                  <a:cubicBezTo>
                    <a:pt x="2050" y="4401"/>
                    <a:pt x="2492" y="3844"/>
                    <a:pt x="2804" y="3139"/>
                  </a:cubicBezTo>
                  <a:cubicBezTo>
                    <a:pt x="2918" y="2926"/>
                    <a:pt x="3000" y="2680"/>
                    <a:pt x="3066" y="2434"/>
                  </a:cubicBezTo>
                  <a:cubicBezTo>
                    <a:pt x="3115" y="2680"/>
                    <a:pt x="3197" y="2926"/>
                    <a:pt x="3312" y="3139"/>
                  </a:cubicBezTo>
                  <a:cubicBezTo>
                    <a:pt x="3623" y="3844"/>
                    <a:pt x="4066" y="4401"/>
                    <a:pt x="4263" y="4926"/>
                  </a:cubicBezTo>
                  <a:cubicBezTo>
                    <a:pt x="4524" y="5498"/>
                    <a:pt x="4508" y="6152"/>
                    <a:pt x="4216" y="6708"/>
                  </a:cubicBezTo>
                  <a:lnTo>
                    <a:pt x="4216" y="6708"/>
                  </a:lnTo>
                  <a:cubicBezTo>
                    <a:pt x="4263" y="6622"/>
                    <a:pt x="4698" y="5955"/>
                    <a:pt x="4344" y="4893"/>
                  </a:cubicBezTo>
                  <a:cubicBezTo>
                    <a:pt x="4082" y="4123"/>
                    <a:pt x="3164" y="3074"/>
                    <a:pt x="3164" y="1910"/>
                  </a:cubicBezTo>
                  <a:cubicBezTo>
                    <a:pt x="3213" y="927"/>
                    <a:pt x="3999" y="515"/>
                    <a:pt x="4596" y="515"/>
                  </a:cubicBezTo>
                  <a:cubicBezTo>
                    <a:pt x="4796" y="515"/>
                    <a:pt x="4975" y="561"/>
                    <a:pt x="5098" y="648"/>
                  </a:cubicBezTo>
                  <a:cubicBezTo>
                    <a:pt x="5656" y="1057"/>
                    <a:pt x="5459" y="1779"/>
                    <a:pt x="5049" y="1910"/>
                  </a:cubicBezTo>
                  <a:cubicBezTo>
                    <a:pt x="4982" y="1935"/>
                    <a:pt x="4913" y="1946"/>
                    <a:pt x="4845" y="1946"/>
                  </a:cubicBezTo>
                  <a:cubicBezTo>
                    <a:pt x="4599" y="1946"/>
                    <a:pt x="4369" y="1793"/>
                    <a:pt x="4279" y="1549"/>
                  </a:cubicBezTo>
                  <a:cubicBezTo>
                    <a:pt x="4258" y="1455"/>
                    <a:pt x="4310" y="1375"/>
                    <a:pt x="4380" y="1375"/>
                  </a:cubicBezTo>
                  <a:cubicBezTo>
                    <a:pt x="4420" y="1375"/>
                    <a:pt x="4467" y="1401"/>
                    <a:pt x="4508" y="1467"/>
                  </a:cubicBezTo>
                  <a:cubicBezTo>
                    <a:pt x="4556" y="1539"/>
                    <a:pt x="4631" y="1572"/>
                    <a:pt x="4705" y="1572"/>
                  </a:cubicBezTo>
                  <a:cubicBezTo>
                    <a:pt x="4834" y="1572"/>
                    <a:pt x="4961" y="1475"/>
                    <a:pt x="4951" y="1320"/>
                  </a:cubicBezTo>
                  <a:cubicBezTo>
                    <a:pt x="4967" y="1156"/>
                    <a:pt x="4853" y="1025"/>
                    <a:pt x="4705" y="1008"/>
                  </a:cubicBezTo>
                  <a:cubicBezTo>
                    <a:pt x="4675" y="1001"/>
                    <a:pt x="4645" y="998"/>
                    <a:pt x="4615" y="998"/>
                  </a:cubicBezTo>
                  <a:cubicBezTo>
                    <a:pt x="4438" y="998"/>
                    <a:pt x="4286" y="1118"/>
                    <a:pt x="4230" y="1287"/>
                  </a:cubicBezTo>
                  <a:cubicBezTo>
                    <a:pt x="4101" y="1594"/>
                    <a:pt x="4353" y="2107"/>
                    <a:pt x="4955" y="2107"/>
                  </a:cubicBezTo>
                  <a:cubicBezTo>
                    <a:pt x="4965" y="2107"/>
                    <a:pt x="4974" y="2107"/>
                    <a:pt x="4984" y="2106"/>
                  </a:cubicBezTo>
                  <a:cubicBezTo>
                    <a:pt x="5607" y="2074"/>
                    <a:pt x="6115" y="1107"/>
                    <a:pt x="5541" y="451"/>
                  </a:cubicBezTo>
                  <a:cubicBezTo>
                    <a:pt x="5309" y="159"/>
                    <a:pt x="4915" y="0"/>
                    <a:pt x="4515" y="0"/>
                  </a:cubicBezTo>
                  <a:cubicBezTo>
                    <a:pt x="4039" y="0"/>
                    <a:pt x="3552" y="224"/>
                    <a:pt x="3312" y="713"/>
                  </a:cubicBezTo>
                  <a:cubicBezTo>
                    <a:pt x="3197" y="877"/>
                    <a:pt x="3115" y="1074"/>
                    <a:pt x="3066" y="1271"/>
                  </a:cubicBezTo>
                  <a:cubicBezTo>
                    <a:pt x="3000" y="1074"/>
                    <a:pt x="2918" y="877"/>
                    <a:pt x="2804" y="713"/>
                  </a:cubicBezTo>
                  <a:cubicBezTo>
                    <a:pt x="2563" y="224"/>
                    <a:pt x="2077" y="0"/>
                    <a:pt x="1601" y="0"/>
                  </a:cubicBezTo>
                  <a:close/>
                  <a:moveTo>
                    <a:pt x="1900" y="6708"/>
                  </a:moveTo>
                  <a:lnTo>
                    <a:pt x="1900" y="6708"/>
                  </a:lnTo>
                  <a:cubicBezTo>
                    <a:pt x="1901" y="6710"/>
                    <a:pt x="1901" y="6711"/>
                    <a:pt x="1902" y="6712"/>
                  </a:cubicBezTo>
                  <a:cubicBezTo>
                    <a:pt x="1902" y="6711"/>
                    <a:pt x="1901" y="6710"/>
                    <a:pt x="1900" y="6708"/>
                  </a:cubicBezTo>
                  <a:close/>
                  <a:moveTo>
                    <a:pt x="4216" y="6708"/>
                  </a:moveTo>
                  <a:cubicBezTo>
                    <a:pt x="4215" y="6710"/>
                    <a:pt x="4214" y="6711"/>
                    <a:pt x="4213" y="6712"/>
                  </a:cubicBezTo>
                  <a:cubicBezTo>
                    <a:pt x="4214" y="6711"/>
                    <a:pt x="4215" y="6710"/>
                    <a:pt x="4216" y="6708"/>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3" name="Google Shape;4473;p7"/>
            <p:cNvSpPr/>
            <p:nvPr/>
          </p:nvSpPr>
          <p:spPr>
            <a:xfrm>
              <a:off x="8087153" y="4602433"/>
              <a:ext cx="170139" cy="267530"/>
            </a:xfrm>
            <a:custGeom>
              <a:avLst/>
              <a:gdLst/>
              <a:ahLst/>
              <a:cxnLst/>
              <a:rect l="l" t="t" r="r" b="b"/>
              <a:pathLst>
                <a:path w="5213" h="8197" extrusionOk="0">
                  <a:moveTo>
                    <a:pt x="4115" y="0"/>
                  </a:moveTo>
                  <a:lnTo>
                    <a:pt x="4115" y="0"/>
                  </a:lnTo>
                  <a:cubicBezTo>
                    <a:pt x="4115" y="1"/>
                    <a:pt x="4180" y="607"/>
                    <a:pt x="3803" y="836"/>
                  </a:cubicBezTo>
                  <a:cubicBezTo>
                    <a:pt x="3410" y="1066"/>
                    <a:pt x="2836" y="1525"/>
                    <a:pt x="3443" y="2049"/>
                  </a:cubicBezTo>
                  <a:cubicBezTo>
                    <a:pt x="4033" y="2574"/>
                    <a:pt x="4197" y="3328"/>
                    <a:pt x="3689" y="4065"/>
                  </a:cubicBezTo>
                  <a:cubicBezTo>
                    <a:pt x="3689" y="4065"/>
                    <a:pt x="3984" y="2967"/>
                    <a:pt x="3246" y="2475"/>
                  </a:cubicBezTo>
                  <a:cubicBezTo>
                    <a:pt x="3054" y="2343"/>
                    <a:pt x="2896" y="2306"/>
                    <a:pt x="2779" y="2306"/>
                  </a:cubicBezTo>
                  <a:cubicBezTo>
                    <a:pt x="2637" y="2306"/>
                    <a:pt x="2558" y="2361"/>
                    <a:pt x="2558" y="2361"/>
                  </a:cubicBezTo>
                  <a:cubicBezTo>
                    <a:pt x="2623" y="2492"/>
                    <a:pt x="2656" y="2623"/>
                    <a:pt x="2689" y="2771"/>
                  </a:cubicBezTo>
                  <a:cubicBezTo>
                    <a:pt x="2689" y="2984"/>
                    <a:pt x="2213" y="3344"/>
                    <a:pt x="2558" y="3738"/>
                  </a:cubicBezTo>
                  <a:cubicBezTo>
                    <a:pt x="2918" y="4131"/>
                    <a:pt x="3148" y="4918"/>
                    <a:pt x="1951" y="5787"/>
                  </a:cubicBezTo>
                  <a:cubicBezTo>
                    <a:pt x="1951" y="5787"/>
                    <a:pt x="2558" y="4426"/>
                    <a:pt x="2197" y="3721"/>
                  </a:cubicBezTo>
                  <a:cubicBezTo>
                    <a:pt x="1836" y="2984"/>
                    <a:pt x="1377" y="3131"/>
                    <a:pt x="968" y="2541"/>
                  </a:cubicBezTo>
                  <a:cubicBezTo>
                    <a:pt x="968" y="2541"/>
                    <a:pt x="1" y="3066"/>
                    <a:pt x="738" y="4229"/>
                  </a:cubicBezTo>
                  <a:cubicBezTo>
                    <a:pt x="1607" y="5573"/>
                    <a:pt x="541" y="7262"/>
                    <a:pt x="1459" y="8196"/>
                  </a:cubicBezTo>
                  <a:cubicBezTo>
                    <a:pt x="1459" y="8196"/>
                    <a:pt x="1410" y="6836"/>
                    <a:pt x="2672" y="5606"/>
                  </a:cubicBezTo>
                  <a:cubicBezTo>
                    <a:pt x="3934" y="4377"/>
                    <a:pt x="5213" y="2852"/>
                    <a:pt x="41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4" name="Google Shape;4474;p7"/>
            <p:cNvSpPr/>
            <p:nvPr/>
          </p:nvSpPr>
          <p:spPr>
            <a:xfrm>
              <a:off x="8236959" y="4569274"/>
              <a:ext cx="98990" cy="147130"/>
            </a:xfrm>
            <a:custGeom>
              <a:avLst/>
              <a:gdLst/>
              <a:ahLst/>
              <a:cxnLst/>
              <a:rect l="l" t="t" r="r" b="b"/>
              <a:pathLst>
                <a:path w="3033" h="4508" extrusionOk="0">
                  <a:moveTo>
                    <a:pt x="2574" y="0"/>
                  </a:moveTo>
                  <a:cubicBezTo>
                    <a:pt x="2541" y="262"/>
                    <a:pt x="2279" y="525"/>
                    <a:pt x="1623" y="820"/>
                  </a:cubicBezTo>
                  <a:cubicBezTo>
                    <a:pt x="967" y="1098"/>
                    <a:pt x="1213" y="1934"/>
                    <a:pt x="1279" y="2115"/>
                  </a:cubicBezTo>
                  <a:cubicBezTo>
                    <a:pt x="1326" y="2287"/>
                    <a:pt x="1388" y="2641"/>
                    <a:pt x="1191" y="2641"/>
                  </a:cubicBezTo>
                  <a:cubicBezTo>
                    <a:pt x="1182" y="2641"/>
                    <a:pt x="1173" y="2640"/>
                    <a:pt x="1164" y="2639"/>
                  </a:cubicBezTo>
                  <a:cubicBezTo>
                    <a:pt x="951" y="2606"/>
                    <a:pt x="1000" y="2492"/>
                    <a:pt x="1098" y="1820"/>
                  </a:cubicBezTo>
                  <a:cubicBezTo>
                    <a:pt x="1174" y="1300"/>
                    <a:pt x="839" y="1241"/>
                    <a:pt x="683" y="1241"/>
                  </a:cubicBezTo>
                  <a:cubicBezTo>
                    <a:pt x="637" y="1241"/>
                    <a:pt x="607" y="1246"/>
                    <a:pt x="607" y="1246"/>
                  </a:cubicBezTo>
                  <a:cubicBezTo>
                    <a:pt x="738" y="1426"/>
                    <a:pt x="721" y="1656"/>
                    <a:pt x="590" y="1820"/>
                  </a:cubicBezTo>
                  <a:cubicBezTo>
                    <a:pt x="344" y="2065"/>
                    <a:pt x="49" y="2344"/>
                    <a:pt x="295" y="3098"/>
                  </a:cubicBezTo>
                  <a:cubicBezTo>
                    <a:pt x="557" y="3852"/>
                    <a:pt x="0" y="4508"/>
                    <a:pt x="0" y="4508"/>
                  </a:cubicBezTo>
                  <a:cubicBezTo>
                    <a:pt x="3032" y="2017"/>
                    <a:pt x="2574" y="1"/>
                    <a:pt x="25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5" name="Google Shape;4475;p7"/>
            <p:cNvSpPr/>
            <p:nvPr/>
          </p:nvSpPr>
          <p:spPr>
            <a:xfrm>
              <a:off x="8040611" y="4849042"/>
              <a:ext cx="117201" cy="139134"/>
            </a:xfrm>
            <a:custGeom>
              <a:avLst/>
              <a:gdLst/>
              <a:ahLst/>
              <a:cxnLst/>
              <a:rect l="l" t="t" r="r" b="b"/>
              <a:pathLst>
                <a:path w="3591" h="4263" extrusionOk="0">
                  <a:moveTo>
                    <a:pt x="1869" y="1"/>
                  </a:moveTo>
                  <a:cubicBezTo>
                    <a:pt x="1869" y="1"/>
                    <a:pt x="2000" y="279"/>
                    <a:pt x="1656" y="525"/>
                  </a:cubicBezTo>
                  <a:cubicBezTo>
                    <a:pt x="1295" y="771"/>
                    <a:pt x="1" y="2443"/>
                    <a:pt x="3590" y="4262"/>
                  </a:cubicBezTo>
                  <a:cubicBezTo>
                    <a:pt x="3590" y="4262"/>
                    <a:pt x="2738" y="3771"/>
                    <a:pt x="2640" y="2476"/>
                  </a:cubicBezTo>
                  <a:cubicBezTo>
                    <a:pt x="2541" y="1197"/>
                    <a:pt x="2803" y="509"/>
                    <a:pt x="18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6" name="Google Shape;4476;p7"/>
            <p:cNvSpPr/>
            <p:nvPr/>
          </p:nvSpPr>
          <p:spPr>
            <a:xfrm>
              <a:off x="7897790" y="4934879"/>
              <a:ext cx="257347" cy="188938"/>
            </a:xfrm>
            <a:custGeom>
              <a:avLst/>
              <a:gdLst/>
              <a:ahLst/>
              <a:cxnLst/>
              <a:rect l="l" t="t" r="r" b="b"/>
              <a:pathLst>
                <a:path w="7885" h="5789" extrusionOk="0">
                  <a:moveTo>
                    <a:pt x="4671" y="1"/>
                  </a:moveTo>
                  <a:cubicBezTo>
                    <a:pt x="4529" y="1"/>
                    <a:pt x="4392" y="47"/>
                    <a:pt x="4262" y="141"/>
                  </a:cubicBezTo>
                  <a:cubicBezTo>
                    <a:pt x="3894" y="395"/>
                    <a:pt x="3663" y="609"/>
                    <a:pt x="3471" y="609"/>
                  </a:cubicBezTo>
                  <a:cubicBezTo>
                    <a:pt x="3415" y="609"/>
                    <a:pt x="3363" y="591"/>
                    <a:pt x="3311" y="551"/>
                  </a:cubicBezTo>
                  <a:lnTo>
                    <a:pt x="3311" y="551"/>
                  </a:lnTo>
                  <a:cubicBezTo>
                    <a:pt x="3311" y="551"/>
                    <a:pt x="3016" y="1174"/>
                    <a:pt x="3688" y="1387"/>
                  </a:cubicBezTo>
                  <a:cubicBezTo>
                    <a:pt x="4377" y="1583"/>
                    <a:pt x="4852" y="1714"/>
                    <a:pt x="4754" y="2091"/>
                  </a:cubicBezTo>
                  <a:cubicBezTo>
                    <a:pt x="4655" y="2468"/>
                    <a:pt x="3704" y="2550"/>
                    <a:pt x="2590" y="2714"/>
                  </a:cubicBezTo>
                  <a:cubicBezTo>
                    <a:pt x="1475" y="2878"/>
                    <a:pt x="590" y="3157"/>
                    <a:pt x="623" y="4124"/>
                  </a:cubicBezTo>
                  <a:cubicBezTo>
                    <a:pt x="648" y="4887"/>
                    <a:pt x="506" y="5245"/>
                    <a:pt x="250" y="5245"/>
                  </a:cubicBezTo>
                  <a:cubicBezTo>
                    <a:pt x="176" y="5245"/>
                    <a:pt x="92" y="5215"/>
                    <a:pt x="0" y="5157"/>
                  </a:cubicBezTo>
                  <a:lnTo>
                    <a:pt x="0" y="5157"/>
                  </a:lnTo>
                  <a:cubicBezTo>
                    <a:pt x="0" y="5157"/>
                    <a:pt x="248" y="5788"/>
                    <a:pt x="1194" y="5788"/>
                  </a:cubicBezTo>
                  <a:cubicBezTo>
                    <a:pt x="1388" y="5788"/>
                    <a:pt x="1612" y="5762"/>
                    <a:pt x="1869" y="5698"/>
                  </a:cubicBezTo>
                  <a:cubicBezTo>
                    <a:pt x="3377" y="5321"/>
                    <a:pt x="3573" y="4108"/>
                    <a:pt x="4213" y="3354"/>
                  </a:cubicBezTo>
                  <a:cubicBezTo>
                    <a:pt x="4852" y="2600"/>
                    <a:pt x="5491" y="1977"/>
                    <a:pt x="7884" y="1928"/>
                  </a:cubicBezTo>
                  <a:cubicBezTo>
                    <a:pt x="7884" y="1928"/>
                    <a:pt x="6409" y="1813"/>
                    <a:pt x="5868" y="960"/>
                  </a:cubicBezTo>
                  <a:cubicBezTo>
                    <a:pt x="5463" y="329"/>
                    <a:pt x="5049" y="1"/>
                    <a:pt x="467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7" name="Google Shape;4477;p7"/>
            <p:cNvSpPr/>
            <p:nvPr/>
          </p:nvSpPr>
          <p:spPr>
            <a:xfrm>
              <a:off x="8028829" y="5012654"/>
              <a:ext cx="250950" cy="205551"/>
            </a:xfrm>
            <a:custGeom>
              <a:avLst/>
              <a:gdLst/>
              <a:ahLst/>
              <a:cxnLst/>
              <a:rect l="l" t="t" r="r" b="b"/>
              <a:pathLst>
                <a:path w="7689" h="6298" extrusionOk="0">
                  <a:moveTo>
                    <a:pt x="3367" y="1"/>
                  </a:moveTo>
                  <a:cubicBezTo>
                    <a:pt x="3321" y="1"/>
                    <a:pt x="3276" y="2"/>
                    <a:pt x="3230" y="3"/>
                  </a:cubicBezTo>
                  <a:cubicBezTo>
                    <a:pt x="2656" y="20"/>
                    <a:pt x="2099" y="167"/>
                    <a:pt x="1607" y="462"/>
                  </a:cubicBezTo>
                  <a:cubicBezTo>
                    <a:pt x="1443" y="561"/>
                    <a:pt x="1279" y="676"/>
                    <a:pt x="1132" y="807"/>
                  </a:cubicBezTo>
                  <a:cubicBezTo>
                    <a:pt x="1" y="1807"/>
                    <a:pt x="362" y="3888"/>
                    <a:pt x="1706" y="4216"/>
                  </a:cubicBezTo>
                  <a:cubicBezTo>
                    <a:pt x="1838" y="4248"/>
                    <a:pt x="1975" y="4264"/>
                    <a:pt x="2111" y="4264"/>
                  </a:cubicBezTo>
                  <a:cubicBezTo>
                    <a:pt x="2597" y="4264"/>
                    <a:pt x="3076" y="4063"/>
                    <a:pt x="3345" y="3692"/>
                  </a:cubicBezTo>
                  <a:cubicBezTo>
                    <a:pt x="3656" y="3249"/>
                    <a:pt x="3656" y="2659"/>
                    <a:pt x="3345" y="2216"/>
                  </a:cubicBezTo>
                  <a:cubicBezTo>
                    <a:pt x="3132" y="1919"/>
                    <a:pt x="2796" y="1759"/>
                    <a:pt x="2457" y="1759"/>
                  </a:cubicBezTo>
                  <a:cubicBezTo>
                    <a:pt x="2272" y="1759"/>
                    <a:pt x="2086" y="1807"/>
                    <a:pt x="1919" y="1905"/>
                  </a:cubicBezTo>
                  <a:cubicBezTo>
                    <a:pt x="1640" y="2069"/>
                    <a:pt x="1509" y="2413"/>
                    <a:pt x="1607" y="2724"/>
                  </a:cubicBezTo>
                  <a:cubicBezTo>
                    <a:pt x="1624" y="2823"/>
                    <a:pt x="1673" y="2905"/>
                    <a:pt x="1738" y="2970"/>
                  </a:cubicBezTo>
                  <a:cubicBezTo>
                    <a:pt x="1846" y="3078"/>
                    <a:pt x="1989" y="3123"/>
                    <a:pt x="2130" y="3123"/>
                  </a:cubicBezTo>
                  <a:cubicBezTo>
                    <a:pt x="2373" y="3123"/>
                    <a:pt x="2609" y="2989"/>
                    <a:pt x="2640" y="2823"/>
                  </a:cubicBezTo>
                  <a:cubicBezTo>
                    <a:pt x="2714" y="2557"/>
                    <a:pt x="2509" y="2305"/>
                    <a:pt x="2252" y="2305"/>
                  </a:cubicBezTo>
                  <a:cubicBezTo>
                    <a:pt x="2223" y="2305"/>
                    <a:pt x="2194" y="2308"/>
                    <a:pt x="2165" y="2315"/>
                  </a:cubicBezTo>
                  <a:cubicBezTo>
                    <a:pt x="1902" y="2380"/>
                    <a:pt x="1919" y="2528"/>
                    <a:pt x="1837" y="2544"/>
                  </a:cubicBezTo>
                  <a:cubicBezTo>
                    <a:pt x="1738" y="2544"/>
                    <a:pt x="1738" y="2397"/>
                    <a:pt x="1738" y="2397"/>
                  </a:cubicBezTo>
                  <a:cubicBezTo>
                    <a:pt x="1738" y="2200"/>
                    <a:pt x="1837" y="2020"/>
                    <a:pt x="2017" y="1938"/>
                  </a:cubicBezTo>
                  <a:cubicBezTo>
                    <a:pt x="2159" y="1864"/>
                    <a:pt x="2310" y="1829"/>
                    <a:pt x="2460" y="1829"/>
                  </a:cubicBezTo>
                  <a:cubicBezTo>
                    <a:pt x="2779" y="1829"/>
                    <a:pt x="3090" y="1987"/>
                    <a:pt x="3279" y="2265"/>
                  </a:cubicBezTo>
                  <a:cubicBezTo>
                    <a:pt x="3541" y="2675"/>
                    <a:pt x="3541" y="3216"/>
                    <a:pt x="3246" y="3626"/>
                  </a:cubicBezTo>
                  <a:cubicBezTo>
                    <a:pt x="3015" y="3947"/>
                    <a:pt x="2573" y="4127"/>
                    <a:pt x="2124" y="4127"/>
                  </a:cubicBezTo>
                  <a:cubicBezTo>
                    <a:pt x="2000" y="4127"/>
                    <a:pt x="1876" y="4113"/>
                    <a:pt x="1755" y="4085"/>
                  </a:cubicBezTo>
                  <a:cubicBezTo>
                    <a:pt x="542" y="3773"/>
                    <a:pt x="198" y="1856"/>
                    <a:pt x="1263" y="938"/>
                  </a:cubicBezTo>
                  <a:cubicBezTo>
                    <a:pt x="1737" y="494"/>
                    <a:pt x="2314" y="324"/>
                    <a:pt x="2897" y="324"/>
                  </a:cubicBezTo>
                  <a:cubicBezTo>
                    <a:pt x="3605" y="324"/>
                    <a:pt x="4321" y="574"/>
                    <a:pt x="4869" y="889"/>
                  </a:cubicBezTo>
                  <a:cubicBezTo>
                    <a:pt x="5820" y="1413"/>
                    <a:pt x="6541" y="2249"/>
                    <a:pt x="6951" y="3249"/>
                  </a:cubicBezTo>
                  <a:cubicBezTo>
                    <a:pt x="7279" y="4052"/>
                    <a:pt x="7459" y="4921"/>
                    <a:pt x="7459" y="5790"/>
                  </a:cubicBezTo>
                  <a:cubicBezTo>
                    <a:pt x="7459" y="5954"/>
                    <a:pt x="7443" y="6117"/>
                    <a:pt x="7410" y="6298"/>
                  </a:cubicBezTo>
                  <a:cubicBezTo>
                    <a:pt x="7422" y="6248"/>
                    <a:pt x="7435" y="6197"/>
                    <a:pt x="7447" y="6140"/>
                  </a:cubicBezTo>
                  <a:lnTo>
                    <a:pt x="7447" y="6140"/>
                  </a:lnTo>
                  <a:cubicBezTo>
                    <a:pt x="7449" y="6152"/>
                    <a:pt x="7453" y="6160"/>
                    <a:pt x="7459" y="6167"/>
                  </a:cubicBezTo>
                  <a:cubicBezTo>
                    <a:pt x="7459" y="6134"/>
                    <a:pt x="7459" y="6117"/>
                    <a:pt x="7459" y="6085"/>
                  </a:cubicBezTo>
                  <a:cubicBezTo>
                    <a:pt x="7455" y="6104"/>
                    <a:pt x="7451" y="6122"/>
                    <a:pt x="7447" y="6140"/>
                  </a:cubicBezTo>
                  <a:lnTo>
                    <a:pt x="7447" y="6140"/>
                  </a:lnTo>
                  <a:cubicBezTo>
                    <a:pt x="7445" y="6121"/>
                    <a:pt x="7449" y="6093"/>
                    <a:pt x="7459" y="6052"/>
                  </a:cubicBezTo>
                  <a:cubicBezTo>
                    <a:pt x="7688" y="4872"/>
                    <a:pt x="7541" y="3626"/>
                    <a:pt x="7016" y="2528"/>
                  </a:cubicBezTo>
                  <a:cubicBezTo>
                    <a:pt x="6315" y="1109"/>
                    <a:pt x="4963" y="1"/>
                    <a:pt x="336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8" name="Google Shape;4478;p7"/>
            <p:cNvSpPr/>
            <p:nvPr/>
          </p:nvSpPr>
          <p:spPr>
            <a:xfrm>
              <a:off x="8167702" y="5075024"/>
              <a:ext cx="99251" cy="106823"/>
            </a:xfrm>
            <a:custGeom>
              <a:avLst/>
              <a:gdLst/>
              <a:ahLst/>
              <a:cxnLst/>
              <a:rect l="l" t="t" r="r" b="b"/>
              <a:pathLst>
                <a:path w="3041" h="3273" extrusionOk="0">
                  <a:moveTo>
                    <a:pt x="733" y="0"/>
                  </a:moveTo>
                  <a:cubicBezTo>
                    <a:pt x="66" y="0"/>
                    <a:pt x="1" y="784"/>
                    <a:pt x="1089" y="961"/>
                  </a:cubicBezTo>
                  <a:cubicBezTo>
                    <a:pt x="2352" y="1174"/>
                    <a:pt x="3040" y="3272"/>
                    <a:pt x="3040" y="3272"/>
                  </a:cubicBezTo>
                  <a:cubicBezTo>
                    <a:pt x="3040" y="3272"/>
                    <a:pt x="2729" y="1010"/>
                    <a:pt x="1466" y="240"/>
                  </a:cubicBezTo>
                  <a:cubicBezTo>
                    <a:pt x="1179" y="68"/>
                    <a:pt x="930" y="0"/>
                    <a:pt x="7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9" name="Google Shape;4479;p7"/>
            <p:cNvSpPr/>
            <p:nvPr/>
          </p:nvSpPr>
          <p:spPr>
            <a:xfrm>
              <a:off x="7968385" y="5066767"/>
              <a:ext cx="170694" cy="147489"/>
            </a:xfrm>
            <a:custGeom>
              <a:avLst/>
              <a:gdLst/>
              <a:ahLst/>
              <a:cxnLst/>
              <a:rect l="l" t="t" r="r" b="b"/>
              <a:pathLst>
                <a:path w="5230" h="4519" extrusionOk="0">
                  <a:moveTo>
                    <a:pt x="2181" y="1"/>
                  </a:moveTo>
                  <a:lnTo>
                    <a:pt x="2181" y="1"/>
                  </a:lnTo>
                  <a:cubicBezTo>
                    <a:pt x="2017" y="198"/>
                    <a:pt x="1902" y="427"/>
                    <a:pt x="1820" y="673"/>
                  </a:cubicBezTo>
                  <a:cubicBezTo>
                    <a:pt x="1689" y="1083"/>
                    <a:pt x="1132" y="1312"/>
                    <a:pt x="574" y="1706"/>
                  </a:cubicBezTo>
                  <a:cubicBezTo>
                    <a:pt x="1" y="2083"/>
                    <a:pt x="99" y="2706"/>
                    <a:pt x="214" y="3033"/>
                  </a:cubicBezTo>
                  <a:cubicBezTo>
                    <a:pt x="279" y="3263"/>
                    <a:pt x="247" y="3509"/>
                    <a:pt x="132" y="3722"/>
                  </a:cubicBezTo>
                  <a:cubicBezTo>
                    <a:pt x="410" y="3492"/>
                    <a:pt x="722" y="3312"/>
                    <a:pt x="1066" y="3230"/>
                  </a:cubicBezTo>
                  <a:cubicBezTo>
                    <a:pt x="1673" y="3050"/>
                    <a:pt x="1656" y="2755"/>
                    <a:pt x="1656" y="2279"/>
                  </a:cubicBezTo>
                  <a:cubicBezTo>
                    <a:pt x="1642" y="1878"/>
                    <a:pt x="1816" y="1853"/>
                    <a:pt x="1859" y="1853"/>
                  </a:cubicBezTo>
                  <a:cubicBezTo>
                    <a:pt x="1866" y="1853"/>
                    <a:pt x="1869" y="1853"/>
                    <a:pt x="1869" y="1853"/>
                  </a:cubicBezTo>
                  <a:cubicBezTo>
                    <a:pt x="1878" y="1852"/>
                    <a:pt x="1886" y="1852"/>
                    <a:pt x="1894" y="1852"/>
                  </a:cubicBezTo>
                  <a:cubicBezTo>
                    <a:pt x="2161" y="1852"/>
                    <a:pt x="2098" y="2386"/>
                    <a:pt x="2066" y="2673"/>
                  </a:cubicBezTo>
                  <a:cubicBezTo>
                    <a:pt x="1968" y="3197"/>
                    <a:pt x="2115" y="3755"/>
                    <a:pt x="2492" y="4164"/>
                  </a:cubicBezTo>
                  <a:cubicBezTo>
                    <a:pt x="2734" y="4428"/>
                    <a:pt x="3055" y="4518"/>
                    <a:pt x="3375" y="4518"/>
                  </a:cubicBezTo>
                  <a:cubicBezTo>
                    <a:pt x="3770" y="4518"/>
                    <a:pt x="4165" y="4381"/>
                    <a:pt x="4410" y="4263"/>
                  </a:cubicBezTo>
                  <a:cubicBezTo>
                    <a:pt x="4514" y="4217"/>
                    <a:pt x="4626" y="4195"/>
                    <a:pt x="4739" y="4195"/>
                  </a:cubicBezTo>
                  <a:cubicBezTo>
                    <a:pt x="4910" y="4195"/>
                    <a:pt x="5081" y="4246"/>
                    <a:pt x="5230" y="4345"/>
                  </a:cubicBezTo>
                  <a:cubicBezTo>
                    <a:pt x="5082" y="3460"/>
                    <a:pt x="4639" y="3197"/>
                    <a:pt x="4017" y="3132"/>
                  </a:cubicBezTo>
                  <a:cubicBezTo>
                    <a:pt x="3394" y="3066"/>
                    <a:pt x="2541" y="2853"/>
                    <a:pt x="2197" y="1771"/>
                  </a:cubicBezTo>
                  <a:cubicBezTo>
                    <a:pt x="1869" y="690"/>
                    <a:pt x="2181" y="1"/>
                    <a:pt x="218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0" name="Google Shape;4480;p7"/>
            <p:cNvSpPr/>
            <p:nvPr/>
          </p:nvSpPr>
          <p:spPr>
            <a:xfrm>
              <a:off x="7995670" y="5166279"/>
              <a:ext cx="42298" cy="64785"/>
            </a:xfrm>
            <a:custGeom>
              <a:avLst/>
              <a:gdLst/>
              <a:ahLst/>
              <a:cxnLst/>
              <a:rect l="l" t="t" r="r" b="b"/>
              <a:pathLst>
                <a:path w="1296" h="1985" extrusionOk="0">
                  <a:moveTo>
                    <a:pt x="951" y="1"/>
                  </a:moveTo>
                  <a:cubicBezTo>
                    <a:pt x="951" y="1"/>
                    <a:pt x="935" y="83"/>
                    <a:pt x="509" y="345"/>
                  </a:cubicBezTo>
                  <a:cubicBezTo>
                    <a:pt x="165" y="525"/>
                    <a:pt x="1" y="919"/>
                    <a:pt x="115" y="1296"/>
                  </a:cubicBezTo>
                  <a:cubicBezTo>
                    <a:pt x="181" y="1509"/>
                    <a:pt x="230" y="1755"/>
                    <a:pt x="263" y="1984"/>
                  </a:cubicBezTo>
                  <a:cubicBezTo>
                    <a:pt x="263" y="1984"/>
                    <a:pt x="263" y="1837"/>
                    <a:pt x="771" y="1542"/>
                  </a:cubicBezTo>
                  <a:cubicBezTo>
                    <a:pt x="1296" y="1263"/>
                    <a:pt x="1099" y="837"/>
                    <a:pt x="1001" y="558"/>
                  </a:cubicBezTo>
                  <a:cubicBezTo>
                    <a:pt x="951" y="378"/>
                    <a:pt x="935" y="181"/>
                    <a:pt x="95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1" name="Google Shape;4481;p7"/>
            <p:cNvSpPr/>
            <p:nvPr/>
          </p:nvSpPr>
          <p:spPr>
            <a:xfrm>
              <a:off x="7808983" y="4885074"/>
              <a:ext cx="226831" cy="158781"/>
            </a:xfrm>
            <a:custGeom>
              <a:avLst/>
              <a:gdLst/>
              <a:ahLst/>
              <a:cxnLst/>
              <a:rect l="l" t="t" r="r" b="b"/>
              <a:pathLst>
                <a:path w="6950" h="4865" extrusionOk="0">
                  <a:moveTo>
                    <a:pt x="5010" y="1"/>
                  </a:moveTo>
                  <a:cubicBezTo>
                    <a:pt x="4786" y="1"/>
                    <a:pt x="4536" y="53"/>
                    <a:pt x="4262" y="175"/>
                  </a:cubicBezTo>
                  <a:cubicBezTo>
                    <a:pt x="2787" y="831"/>
                    <a:pt x="3065" y="3306"/>
                    <a:pt x="4803" y="3667"/>
                  </a:cubicBezTo>
                  <a:cubicBezTo>
                    <a:pt x="4999" y="3699"/>
                    <a:pt x="5213" y="3732"/>
                    <a:pt x="5376" y="3749"/>
                  </a:cubicBezTo>
                  <a:cubicBezTo>
                    <a:pt x="4917" y="3831"/>
                    <a:pt x="4475" y="3978"/>
                    <a:pt x="4065" y="4191"/>
                  </a:cubicBezTo>
                  <a:cubicBezTo>
                    <a:pt x="3918" y="4273"/>
                    <a:pt x="3672" y="4339"/>
                    <a:pt x="3639" y="4355"/>
                  </a:cubicBezTo>
                  <a:cubicBezTo>
                    <a:pt x="3185" y="4527"/>
                    <a:pt x="2755" y="4603"/>
                    <a:pt x="2368" y="4603"/>
                  </a:cubicBezTo>
                  <a:cubicBezTo>
                    <a:pt x="1539" y="4603"/>
                    <a:pt x="902" y="4256"/>
                    <a:pt x="623" y="3765"/>
                  </a:cubicBezTo>
                  <a:cubicBezTo>
                    <a:pt x="377" y="3355"/>
                    <a:pt x="361" y="2863"/>
                    <a:pt x="574" y="2454"/>
                  </a:cubicBezTo>
                  <a:cubicBezTo>
                    <a:pt x="590" y="2437"/>
                    <a:pt x="590" y="2437"/>
                    <a:pt x="590" y="2421"/>
                  </a:cubicBezTo>
                  <a:cubicBezTo>
                    <a:pt x="803" y="2106"/>
                    <a:pt x="1139" y="1959"/>
                    <a:pt x="1452" y="1959"/>
                  </a:cubicBezTo>
                  <a:cubicBezTo>
                    <a:pt x="1742" y="1959"/>
                    <a:pt x="2013" y="2086"/>
                    <a:pt x="2147" y="2323"/>
                  </a:cubicBezTo>
                  <a:cubicBezTo>
                    <a:pt x="2262" y="2454"/>
                    <a:pt x="2311" y="2618"/>
                    <a:pt x="2311" y="2798"/>
                  </a:cubicBezTo>
                  <a:cubicBezTo>
                    <a:pt x="2311" y="2945"/>
                    <a:pt x="2262" y="3093"/>
                    <a:pt x="2147" y="3208"/>
                  </a:cubicBezTo>
                  <a:cubicBezTo>
                    <a:pt x="2033" y="3304"/>
                    <a:pt x="1975" y="3335"/>
                    <a:pt x="1946" y="3335"/>
                  </a:cubicBezTo>
                  <a:cubicBezTo>
                    <a:pt x="1921" y="3335"/>
                    <a:pt x="1918" y="3312"/>
                    <a:pt x="1918" y="3290"/>
                  </a:cubicBezTo>
                  <a:cubicBezTo>
                    <a:pt x="2035" y="3035"/>
                    <a:pt x="1743" y="2862"/>
                    <a:pt x="1489" y="2862"/>
                  </a:cubicBezTo>
                  <a:cubicBezTo>
                    <a:pt x="1318" y="2862"/>
                    <a:pt x="1164" y="2941"/>
                    <a:pt x="1164" y="3126"/>
                  </a:cubicBezTo>
                  <a:cubicBezTo>
                    <a:pt x="1153" y="3400"/>
                    <a:pt x="1392" y="3528"/>
                    <a:pt x="1645" y="3528"/>
                  </a:cubicBezTo>
                  <a:cubicBezTo>
                    <a:pt x="1769" y="3528"/>
                    <a:pt x="1897" y="3497"/>
                    <a:pt x="2000" y="3437"/>
                  </a:cubicBezTo>
                  <a:lnTo>
                    <a:pt x="2033" y="3421"/>
                  </a:lnTo>
                  <a:cubicBezTo>
                    <a:pt x="2065" y="3404"/>
                    <a:pt x="2082" y="3388"/>
                    <a:pt x="2098" y="3372"/>
                  </a:cubicBezTo>
                  <a:cubicBezTo>
                    <a:pt x="2410" y="3077"/>
                    <a:pt x="2442" y="2618"/>
                    <a:pt x="2197" y="2273"/>
                  </a:cubicBezTo>
                  <a:cubicBezTo>
                    <a:pt x="2058" y="2005"/>
                    <a:pt x="1742" y="1857"/>
                    <a:pt x="1404" y="1857"/>
                  </a:cubicBezTo>
                  <a:cubicBezTo>
                    <a:pt x="1062" y="1857"/>
                    <a:pt x="698" y="2009"/>
                    <a:pt x="475" y="2339"/>
                  </a:cubicBezTo>
                  <a:cubicBezTo>
                    <a:pt x="0" y="3093"/>
                    <a:pt x="213" y="4076"/>
                    <a:pt x="967" y="4568"/>
                  </a:cubicBezTo>
                  <a:cubicBezTo>
                    <a:pt x="1332" y="4766"/>
                    <a:pt x="1740" y="4865"/>
                    <a:pt x="2164" y="4865"/>
                  </a:cubicBezTo>
                  <a:cubicBezTo>
                    <a:pt x="2197" y="4865"/>
                    <a:pt x="2229" y="4864"/>
                    <a:pt x="2262" y="4863"/>
                  </a:cubicBezTo>
                  <a:cubicBezTo>
                    <a:pt x="3164" y="4830"/>
                    <a:pt x="3868" y="4339"/>
                    <a:pt x="5049" y="3978"/>
                  </a:cubicBezTo>
                  <a:cubicBezTo>
                    <a:pt x="5491" y="3880"/>
                    <a:pt x="5917" y="3814"/>
                    <a:pt x="6360" y="3781"/>
                  </a:cubicBezTo>
                  <a:cubicBezTo>
                    <a:pt x="6573" y="3765"/>
                    <a:pt x="6770" y="3699"/>
                    <a:pt x="6950" y="3601"/>
                  </a:cubicBezTo>
                  <a:lnTo>
                    <a:pt x="6950" y="3601"/>
                  </a:lnTo>
                  <a:cubicBezTo>
                    <a:pt x="6950" y="3601"/>
                    <a:pt x="6827" y="3630"/>
                    <a:pt x="6671" y="3630"/>
                  </a:cubicBezTo>
                  <a:cubicBezTo>
                    <a:pt x="6516" y="3630"/>
                    <a:pt x="6327" y="3601"/>
                    <a:pt x="6196" y="3486"/>
                  </a:cubicBezTo>
                  <a:cubicBezTo>
                    <a:pt x="5934" y="3257"/>
                    <a:pt x="5934" y="3339"/>
                    <a:pt x="5655" y="3257"/>
                  </a:cubicBezTo>
                  <a:cubicBezTo>
                    <a:pt x="5491" y="3208"/>
                    <a:pt x="5376" y="3060"/>
                    <a:pt x="5376" y="2896"/>
                  </a:cubicBezTo>
                  <a:cubicBezTo>
                    <a:pt x="5180" y="3060"/>
                    <a:pt x="5147" y="3339"/>
                    <a:pt x="5294" y="3552"/>
                  </a:cubicBezTo>
                  <a:cubicBezTo>
                    <a:pt x="5294" y="3552"/>
                    <a:pt x="4573" y="3552"/>
                    <a:pt x="4409" y="3175"/>
                  </a:cubicBezTo>
                  <a:cubicBezTo>
                    <a:pt x="4229" y="2814"/>
                    <a:pt x="4442" y="2814"/>
                    <a:pt x="4573" y="2732"/>
                  </a:cubicBezTo>
                  <a:cubicBezTo>
                    <a:pt x="4721" y="2650"/>
                    <a:pt x="4770" y="2503"/>
                    <a:pt x="4622" y="2306"/>
                  </a:cubicBezTo>
                  <a:cubicBezTo>
                    <a:pt x="4475" y="2093"/>
                    <a:pt x="4491" y="1732"/>
                    <a:pt x="4754" y="1716"/>
                  </a:cubicBezTo>
                  <a:cubicBezTo>
                    <a:pt x="4676" y="1547"/>
                    <a:pt x="4515" y="1450"/>
                    <a:pt x="4337" y="1450"/>
                  </a:cubicBezTo>
                  <a:cubicBezTo>
                    <a:pt x="4291" y="1450"/>
                    <a:pt x="4244" y="1457"/>
                    <a:pt x="4196" y="1470"/>
                  </a:cubicBezTo>
                  <a:cubicBezTo>
                    <a:pt x="3770" y="1536"/>
                    <a:pt x="3770" y="2142"/>
                    <a:pt x="3770" y="2142"/>
                  </a:cubicBezTo>
                  <a:cubicBezTo>
                    <a:pt x="3770" y="2142"/>
                    <a:pt x="3475" y="1405"/>
                    <a:pt x="3950" y="1028"/>
                  </a:cubicBezTo>
                  <a:cubicBezTo>
                    <a:pt x="4141" y="881"/>
                    <a:pt x="4293" y="826"/>
                    <a:pt x="4410" y="826"/>
                  </a:cubicBezTo>
                  <a:cubicBezTo>
                    <a:pt x="4596" y="826"/>
                    <a:pt x="4697" y="963"/>
                    <a:pt x="4737" y="1093"/>
                  </a:cubicBezTo>
                  <a:cubicBezTo>
                    <a:pt x="4790" y="1279"/>
                    <a:pt x="4886" y="1432"/>
                    <a:pt x="5033" y="1432"/>
                  </a:cubicBezTo>
                  <a:cubicBezTo>
                    <a:pt x="5068" y="1432"/>
                    <a:pt x="5106" y="1423"/>
                    <a:pt x="5147" y="1405"/>
                  </a:cubicBezTo>
                  <a:cubicBezTo>
                    <a:pt x="5276" y="1340"/>
                    <a:pt x="5392" y="1247"/>
                    <a:pt x="5488" y="1247"/>
                  </a:cubicBezTo>
                  <a:cubicBezTo>
                    <a:pt x="5538" y="1247"/>
                    <a:pt x="5583" y="1272"/>
                    <a:pt x="5622" y="1339"/>
                  </a:cubicBezTo>
                  <a:cubicBezTo>
                    <a:pt x="5753" y="1585"/>
                    <a:pt x="5639" y="1896"/>
                    <a:pt x="5376" y="2011"/>
                  </a:cubicBezTo>
                  <a:cubicBezTo>
                    <a:pt x="5376" y="2011"/>
                    <a:pt x="5382" y="2011"/>
                    <a:pt x="5393" y="2011"/>
                  </a:cubicBezTo>
                  <a:cubicBezTo>
                    <a:pt x="5500" y="2011"/>
                    <a:pt x="6111" y="1984"/>
                    <a:pt x="6245" y="1372"/>
                  </a:cubicBezTo>
                  <a:cubicBezTo>
                    <a:pt x="6363" y="822"/>
                    <a:pt x="5896" y="1"/>
                    <a:pt x="501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2" name="Google Shape;4482;p7"/>
            <p:cNvSpPr/>
            <p:nvPr/>
          </p:nvSpPr>
          <p:spPr>
            <a:xfrm>
              <a:off x="7773669" y="4970486"/>
              <a:ext cx="151960" cy="108095"/>
            </a:xfrm>
            <a:custGeom>
              <a:avLst/>
              <a:gdLst/>
              <a:ahLst/>
              <a:cxnLst/>
              <a:rect l="l" t="t" r="r" b="b"/>
              <a:pathLst>
                <a:path w="4656" h="3312" extrusionOk="0">
                  <a:moveTo>
                    <a:pt x="836" y="1"/>
                  </a:moveTo>
                  <a:cubicBezTo>
                    <a:pt x="836" y="1"/>
                    <a:pt x="0" y="919"/>
                    <a:pt x="558" y="1722"/>
                  </a:cubicBezTo>
                  <a:cubicBezTo>
                    <a:pt x="869" y="2181"/>
                    <a:pt x="1377" y="2459"/>
                    <a:pt x="1934" y="2492"/>
                  </a:cubicBezTo>
                  <a:cubicBezTo>
                    <a:pt x="1869" y="2492"/>
                    <a:pt x="1475" y="2492"/>
                    <a:pt x="1295" y="2722"/>
                  </a:cubicBezTo>
                  <a:cubicBezTo>
                    <a:pt x="1180" y="2885"/>
                    <a:pt x="1131" y="3099"/>
                    <a:pt x="1164" y="3312"/>
                  </a:cubicBezTo>
                  <a:cubicBezTo>
                    <a:pt x="1215" y="3223"/>
                    <a:pt x="1304" y="3164"/>
                    <a:pt x="1395" y="3164"/>
                  </a:cubicBezTo>
                  <a:cubicBezTo>
                    <a:pt x="1422" y="3164"/>
                    <a:pt x="1449" y="3169"/>
                    <a:pt x="1475" y="3180"/>
                  </a:cubicBezTo>
                  <a:cubicBezTo>
                    <a:pt x="1589" y="3215"/>
                    <a:pt x="1750" y="3288"/>
                    <a:pt x="1932" y="3288"/>
                  </a:cubicBezTo>
                  <a:cubicBezTo>
                    <a:pt x="2091" y="3288"/>
                    <a:pt x="2267" y="3233"/>
                    <a:pt x="2443" y="3049"/>
                  </a:cubicBezTo>
                  <a:cubicBezTo>
                    <a:pt x="2820" y="2640"/>
                    <a:pt x="3311" y="2869"/>
                    <a:pt x="4655" y="2164"/>
                  </a:cubicBezTo>
                  <a:cubicBezTo>
                    <a:pt x="4655" y="2164"/>
                    <a:pt x="4655" y="2164"/>
                    <a:pt x="4655" y="2164"/>
                  </a:cubicBezTo>
                  <a:cubicBezTo>
                    <a:pt x="4631" y="2164"/>
                    <a:pt x="3916" y="2456"/>
                    <a:pt x="3114" y="2456"/>
                  </a:cubicBezTo>
                  <a:cubicBezTo>
                    <a:pt x="2651" y="2456"/>
                    <a:pt x="2158" y="2358"/>
                    <a:pt x="1754" y="2049"/>
                  </a:cubicBezTo>
                  <a:cubicBezTo>
                    <a:pt x="1115" y="1574"/>
                    <a:pt x="771" y="787"/>
                    <a:pt x="83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3" name="Google Shape;4483;p7"/>
            <p:cNvSpPr/>
            <p:nvPr/>
          </p:nvSpPr>
          <p:spPr>
            <a:xfrm>
              <a:off x="7974259" y="4728186"/>
              <a:ext cx="145041" cy="205420"/>
            </a:xfrm>
            <a:custGeom>
              <a:avLst/>
              <a:gdLst/>
              <a:ahLst/>
              <a:cxnLst/>
              <a:rect l="l" t="t" r="r" b="b"/>
              <a:pathLst>
                <a:path w="4444" h="6294" extrusionOk="0">
                  <a:moveTo>
                    <a:pt x="2633" y="1"/>
                  </a:moveTo>
                  <a:cubicBezTo>
                    <a:pt x="2137" y="1"/>
                    <a:pt x="1621" y="203"/>
                    <a:pt x="1280" y="606"/>
                  </a:cubicBezTo>
                  <a:cubicBezTo>
                    <a:pt x="1" y="2245"/>
                    <a:pt x="903" y="4261"/>
                    <a:pt x="1657" y="5113"/>
                  </a:cubicBezTo>
                  <a:cubicBezTo>
                    <a:pt x="2083" y="5638"/>
                    <a:pt x="2640" y="6048"/>
                    <a:pt x="3279" y="6294"/>
                  </a:cubicBezTo>
                  <a:cubicBezTo>
                    <a:pt x="2689" y="6031"/>
                    <a:pt x="2181" y="5622"/>
                    <a:pt x="1788" y="5146"/>
                  </a:cubicBezTo>
                  <a:cubicBezTo>
                    <a:pt x="1509" y="4753"/>
                    <a:pt x="1296" y="4310"/>
                    <a:pt x="1165" y="3851"/>
                  </a:cubicBezTo>
                  <a:cubicBezTo>
                    <a:pt x="1017" y="3327"/>
                    <a:pt x="968" y="2769"/>
                    <a:pt x="1001" y="2212"/>
                  </a:cubicBezTo>
                  <a:cubicBezTo>
                    <a:pt x="1132" y="753"/>
                    <a:pt x="1968" y="196"/>
                    <a:pt x="2722" y="163"/>
                  </a:cubicBezTo>
                  <a:cubicBezTo>
                    <a:pt x="3066" y="180"/>
                    <a:pt x="3394" y="311"/>
                    <a:pt x="3640" y="557"/>
                  </a:cubicBezTo>
                  <a:cubicBezTo>
                    <a:pt x="4296" y="1114"/>
                    <a:pt x="3935" y="2048"/>
                    <a:pt x="3394" y="2278"/>
                  </a:cubicBezTo>
                  <a:cubicBezTo>
                    <a:pt x="3275" y="2345"/>
                    <a:pt x="3144" y="2378"/>
                    <a:pt x="3012" y="2378"/>
                  </a:cubicBezTo>
                  <a:cubicBezTo>
                    <a:pt x="2890" y="2378"/>
                    <a:pt x="2767" y="2350"/>
                    <a:pt x="2656" y="2294"/>
                  </a:cubicBezTo>
                  <a:cubicBezTo>
                    <a:pt x="2476" y="2212"/>
                    <a:pt x="2361" y="2032"/>
                    <a:pt x="2329" y="1835"/>
                  </a:cubicBezTo>
                  <a:cubicBezTo>
                    <a:pt x="2329" y="1737"/>
                    <a:pt x="2357" y="1715"/>
                    <a:pt x="2410" y="1715"/>
                  </a:cubicBezTo>
                  <a:cubicBezTo>
                    <a:pt x="2455" y="1715"/>
                    <a:pt x="2519" y="1731"/>
                    <a:pt x="2598" y="1731"/>
                  </a:cubicBezTo>
                  <a:cubicBezTo>
                    <a:pt x="2658" y="1731"/>
                    <a:pt x="2727" y="1722"/>
                    <a:pt x="2804" y="1688"/>
                  </a:cubicBezTo>
                  <a:cubicBezTo>
                    <a:pt x="3001" y="1573"/>
                    <a:pt x="3050" y="1294"/>
                    <a:pt x="2886" y="1130"/>
                  </a:cubicBezTo>
                  <a:cubicBezTo>
                    <a:pt x="2812" y="1056"/>
                    <a:pt x="2710" y="1016"/>
                    <a:pt x="2607" y="1016"/>
                  </a:cubicBezTo>
                  <a:cubicBezTo>
                    <a:pt x="2411" y="1016"/>
                    <a:pt x="2207" y="1159"/>
                    <a:pt x="2165" y="1491"/>
                  </a:cubicBezTo>
                  <a:cubicBezTo>
                    <a:pt x="2132" y="1737"/>
                    <a:pt x="2214" y="1983"/>
                    <a:pt x="2378" y="2147"/>
                  </a:cubicBezTo>
                  <a:cubicBezTo>
                    <a:pt x="2394" y="2179"/>
                    <a:pt x="2427" y="2196"/>
                    <a:pt x="2443" y="2212"/>
                  </a:cubicBezTo>
                  <a:lnTo>
                    <a:pt x="2509" y="2261"/>
                  </a:lnTo>
                  <a:lnTo>
                    <a:pt x="2558" y="2294"/>
                  </a:lnTo>
                  <a:lnTo>
                    <a:pt x="2591" y="2327"/>
                  </a:lnTo>
                  <a:lnTo>
                    <a:pt x="2624" y="2343"/>
                  </a:lnTo>
                  <a:cubicBezTo>
                    <a:pt x="2755" y="2409"/>
                    <a:pt x="2894" y="2442"/>
                    <a:pt x="3031" y="2442"/>
                  </a:cubicBezTo>
                  <a:cubicBezTo>
                    <a:pt x="3169" y="2442"/>
                    <a:pt x="3304" y="2409"/>
                    <a:pt x="3427" y="2343"/>
                  </a:cubicBezTo>
                  <a:cubicBezTo>
                    <a:pt x="4017" y="2130"/>
                    <a:pt x="4443" y="1081"/>
                    <a:pt x="3755" y="458"/>
                  </a:cubicBezTo>
                  <a:cubicBezTo>
                    <a:pt x="3480" y="153"/>
                    <a:pt x="3064" y="1"/>
                    <a:pt x="26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4" name="Google Shape;4484;p7"/>
            <p:cNvSpPr/>
            <p:nvPr/>
          </p:nvSpPr>
          <p:spPr>
            <a:xfrm>
              <a:off x="7131690" y="5155345"/>
              <a:ext cx="63154" cy="250101"/>
            </a:xfrm>
            <a:custGeom>
              <a:avLst/>
              <a:gdLst/>
              <a:ahLst/>
              <a:cxnLst/>
              <a:rect l="l" t="t" r="r" b="b"/>
              <a:pathLst>
                <a:path w="1935" h="7663" extrusionOk="0">
                  <a:moveTo>
                    <a:pt x="1300" y="0"/>
                  </a:moveTo>
                  <a:cubicBezTo>
                    <a:pt x="984" y="0"/>
                    <a:pt x="738" y="369"/>
                    <a:pt x="738" y="369"/>
                  </a:cubicBezTo>
                  <a:cubicBezTo>
                    <a:pt x="1" y="1500"/>
                    <a:pt x="837" y="3286"/>
                    <a:pt x="984" y="5171"/>
                  </a:cubicBezTo>
                  <a:cubicBezTo>
                    <a:pt x="1132" y="7056"/>
                    <a:pt x="476" y="7663"/>
                    <a:pt x="476" y="7663"/>
                  </a:cubicBezTo>
                  <a:cubicBezTo>
                    <a:pt x="1164" y="7122"/>
                    <a:pt x="1328" y="5351"/>
                    <a:pt x="1197" y="3991"/>
                  </a:cubicBezTo>
                  <a:cubicBezTo>
                    <a:pt x="1066" y="2631"/>
                    <a:pt x="1082" y="1352"/>
                    <a:pt x="1345" y="1090"/>
                  </a:cubicBezTo>
                  <a:cubicBezTo>
                    <a:pt x="1607" y="828"/>
                    <a:pt x="1935" y="287"/>
                    <a:pt x="1509" y="57"/>
                  </a:cubicBezTo>
                  <a:cubicBezTo>
                    <a:pt x="1437" y="17"/>
                    <a:pt x="1367" y="0"/>
                    <a:pt x="130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5" name="Google Shape;4485;p7"/>
            <p:cNvSpPr/>
            <p:nvPr/>
          </p:nvSpPr>
          <p:spPr>
            <a:xfrm>
              <a:off x="7072322" y="5122251"/>
              <a:ext cx="278757" cy="332413"/>
            </a:xfrm>
            <a:custGeom>
              <a:avLst/>
              <a:gdLst/>
              <a:ahLst/>
              <a:cxnLst/>
              <a:rect l="l" t="t" r="r" b="b"/>
              <a:pathLst>
                <a:path w="8541" h="10185" extrusionOk="0">
                  <a:moveTo>
                    <a:pt x="6282" y="1"/>
                  </a:moveTo>
                  <a:cubicBezTo>
                    <a:pt x="6080" y="1"/>
                    <a:pt x="5874" y="24"/>
                    <a:pt x="5672" y="71"/>
                  </a:cubicBezTo>
                  <a:cubicBezTo>
                    <a:pt x="4491" y="334"/>
                    <a:pt x="3721" y="1579"/>
                    <a:pt x="3508" y="2841"/>
                  </a:cubicBezTo>
                  <a:cubicBezTo>
                    <a:pt x="3262" y="4153"/>
                    <a:pt x="3508" y="5382"/>
                    <a:pt x="3459" y="6480"/>
                  </a:cubicBezTo>
                  <a:cubicBezTo>
                    <a:pt x="3524" y="7480"/>
                    <a:pt x="3147" y="8447"/>
                    <a:pt x="2459" y="9136"/>
                  </a:cubicBezTo>
                  <a:cubicBezTo>
                    <a:pt x="1787" y="9758"/>
                    <a:pt x="918" y="10119"/>
                    <a:pt x="0" y="10185"/>
                  </a:cubicBezTo>
                  <a:cubicBezTo>
                    <a:pt x="935" y="10152"/>
                    <a:pt x="1820" y="9808"/>
                    <a:pt x="2508" y="9201"/>
                  </a:cubicBezTo>
                  <a:cubicBezTo>
                    <a:pt x="3246" y="8496"/>
                    <a:pt x="3655" y="7513"/>
                    <a:pt x="3606" y="6497"/>
                  </a:cubicBezTo>
                  <a:cubicBezTo>
                    <a:pt x="3672" y="5366"/>
                    <a:pt x="3426" y="4136"/>
                    <a:pt x="3672" y="2874"/>
                  </a:cubicBezTo>
                  <a:cubicBezTo>
                    <a:pt x="3918" y="1628"/>
                    <a:pt x="4590" y="465"/>
                    <a:pt x="5704" y="219"/>
                  </a:cubicBezTo>
                  <a:cubicBezTo>
                    <a:pt x="5836" y="186"/>
                    <a:pt x="5967" y="170"/>
                    <a:pt x="6098" y="153"/>
                  </a:cubicBezTo>
                  <a:cubicBezTo>
                    <a:pt x="6143" y="150"/>
                    <a:pt x="6187" y="148"/>
                    <a:pt x="6232" y="148"/>
                  </a:cubicBezTo>
                  <a:cubicBezTo>
                    <a:pt x="6629" y="148"/>
                    <a:pt x="7019" y="278"/>
                    <a:pt x="7344" y="514"/>
                  </a:cubicBezTo>
                  <a:cubicBezTo>
                    <a:pt x="8048" y="1088"/>
                    <a:pt x="7950" y="2333"/>
                    <a:pt x="7540" y="2710"/>
                  </a:cubicBezTo>
                  <a:cubicBezTo>
                    <a:pt x="7341" y="2888"/>
                    <a:pt x="7117" y="2961"/>
                    <a:pt x="6918" y="2961"/>
                  </a:cubicBezTo>
                  <a:cubicBezTo>
                    <a:pt x="6658" y="2961"/>
                    <a:pt x="6441" y="2837"/>
                    <a:pt x="6376" y="2661"/>
                  </a:cubicBezTo>
                  <a:lnTo>
                    <a:pt x="6376" y="2661"/>
                  </a:lnTo>
                  <a:cubicBezTo>
                    <a:pt x="6376" y="2661"/>
                    <a:pt x="6413" y="2666"/>
                    <a:pt x="6467" y="2666"/>
                  </a:cubicBezTo>
                  <a:cubicBezTo>
                    <a:pt x="6603" y="2666"/>
                    <a:pt x="6852" y="2633"/>
                    <a:pt x="6934" y="2399"/>
                  </a:cubicBezTo>
                  <a:cubicBezTo>
                    <a:pt x="7065" y="2087"/>
                    <a:pt x="6868" y="1743"/>
                    <a:pt x="6540" y="1678"/>
                  </a:cubicBezTo>
                  <a:cubicBezTo>
                    <a:pt x="6491" y="1664"/>
                    <a:pt x="6439" y="1657"/>
                    <a:pt x="6386" y="1657"/>
                  </a:cubicBezTo>
                  <a:cubicBezTo>
                    <a:pt x="6065" y="1657"/>
                    <a:pt x="5709" y="1911"/>
                    <a:pt x="5836" y="2432"/>
                  </a:cubicBezTo>
                  <a:cubicBezTo>
                    <a:pt x="5926" y="2815"/>
                    <a:pt x="6449" y="3112"/>
                    <a:pt x="6996" y="3112"/>
                  </a:cubicBezTo>
                  <a:cubicBezTo>
                    <a:pt x="7246" y="3112"/>
                    <a:pt x="7500" y="3051"/>
                    <a:pt x="7721" y="2907"/>
                  </a:cubicBezTo>
                  <a:cubicBezTo>
                    <a:pt x="8130" y="2677"/>
                    <a:pt x="8540" y="1973"/>
                    <a:pt x="8245" y="1186"/>
                  </a:cubicBezTo>
                  <a:cubicBezTo>
                    <a:pt x="8030" y="462"/>
                    <a:pt x="7190" y="1"/>
                    <a:pt x="62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6" name="Google Shape;4486;p7"/>
            <p:cNvSpPr/>
            <p:nvPr/>
          </p:nvSpPr>
          <p:spPr>
            <a:xfrm>
              <a:off x="7204439" y="5169053"/>
              <a:ext cx="81887" cy="68800"/>
            </a:xfrm>
            <a:custGeom>
              <a:avLst/>
              <a:gdLst/>
              <a:ahLst/>
              <a:cxnLst/>
              <a:rect l="l" t="t" r="r" b="b"/>
              <a:pathLst>
                <a:path w="2509" h="2108" extrusionOk="0">
                  <a:moveTo>
                    <a:pt x="710" y="1"/>
                  </a:moveTo>
                  <a:cubicBezTo>
                    <a:pt x="636" y="1"/>
                    <a:pt x="558" y="11"/>
                    <a:pt x="476" y="31"/>
                  </a:cubicBezTo>
                  <a:cubicBezTo>
                    <a:pt x="607" y="96"/>
                    <a:pt x="640" y="276"/>
                    <a:pt x="542" y="375"/>
                  </a:cubicBezTo>
                  <a:cubicBezTo>
                    <a:pt x="394" y="604"/>
                    <a:pt x="1" y="1309"/>
                    <a:pt x="558" y="1866"/>
                  </a:cubicBezTo>
                  <a:cubicBezTo>
                    <a:pt x="737" y="2045"/>
                    <a:pt x="989" y="2107"/>
                    <a:pt x="1253" y="2107"/>
                  </a:cubicBezTo>
                  <a:cubicBezTo>
                    <a:pt x="1789" y="2107"/>
                    <a:pt x="2377" y="1850"/>
                    <a:pt x="2509" y="1784"/>
                  </a:cubicBezTo>
                  <a:lnTo>
                    <a:pt x="2509" y="1784"/>
                  </a:lnTo>
                  <a:cubicBezTo>
                    <a:pt x="2509" y="1784"/>
                    <a:pt x="2475" y="1788"/>
                    <a:pt x="2421" y="1788"/>
                  </a:cubicBezTo>
                  <a:cubicBezTo>
                    <a:pt x="2204" y="1788"/>
                    <a:pt x="1653" y="1725"/>
                    <a:pt x="1574" y="1096"/>
                  </a:cubicBezTo>
                  <a:cubicBezTo>
                    <a:pt x="1489" y="401"/>
                    <a:pt x="1184" y="1"/>
                    <a:pt x="71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7" name="Google Shape;4487;p7"/>
            <p:cNvSpPr/>
            <p:nvPr/>
          </p:nvSpPr>
          <p:spPr>
            <a:xfrm>
              <a:off x="7208192" y="5173231"/>
              <a:ext cx="157868" cy="178723"/>
            </a:xfrm>
            <a:custGeom>
              <a:avLst/>
              <a:gdLst/>
              <a:ahLst/>
              <a:cxnLst/>
              <a:rect l="l" t="t" r="r" b="b"/>
              <a:pathLst>
                <a:path w="4837" h="5476" extrusionOk="0">
                  <a:moveTo>
                    <a:pt x="4361" y="1"/>
                  </a:moveTo>
                  <a:lnTo>
                    <a:pt x="4361" y="1"/>
                  </a:lnTo>
                  <a:cubicBezTo>
                    <a:pt x="4492" y="558"/>
                    <a:pt x="4279" y="1148"/>
                    <a:pt x="3820" y="1492"/>
                  </a:cubicBezTo>
                  <a:cubicBezTo>
                    <a:pt x="3017" y="2066"/>
                    <a:pt x="1918" y="1771"/>
                    <a:pt x="1000" y="2410"/>
                  </a:cubicBezTo>
                  <a:cubicBezTo>
                    <a:pt x="99" y="3033"/>
                    <a:pt x="197" y="3951"/>
                    <a:pt x="181" y="4459"/>
                  </a:cubicBezTo>
                  <a:cubicBezTo>
                    <a:pt x="197" y="4803"/>
                    <a:pt x="132" y="5148"/>
                    <a:pt x="1" y="5476"/>
                  </a:cubicBezTo>
                  <a:cubicBezTo>
                    <a:pt x="312" y="5279"/>
                    <a:pt x="476" y="4918"/>
                    <a:pt x="443" y="4558"/>
                  </a:cubicBezTo>
                  <a:cubicBezTo>
                    <a:pt x="443" y="3915"/>
                    <a:pt x="515" y="3186"/>
                    <a:pt x="711" y="3186"/>
                  </a:cubicBezTo>
                  <a:cubicBezTo>
                    <a:pt x="725" y="3186"/>
                    <a:pt x="739" y="3190"/>
                    <a:pt x="755" y="3197"/>
                  </a:cubicBezTo>
                  <a:cubicBezTo>
                    <a:pt x="984" y="3312"/>
                    <a:pt x="787" y="3558"/>
                    <a:pt x="705" y="3705"/>
                  </a:cubicBezTo>
                  <a:cubicBezTo>
                    <a:pt x="623" y="3853"/>
                    <a:pt x="460" y="4525"/>
                    <a:pt x="1181" y="4935"/>
                  </a:cubicBezTo>
                  <a:cubicBezTo>
                    <a:pt x="1181" y="4935"/>
                    <a:pt x="1181" y="4935"/>
                    <a:pt x="1181" y="4935"/>
                  </a:cubicBezTo>
                  <a:cubicBezTo>
                    <a:pt x="1190" y="4935"/>
                    <a:pt x="958" y="4422"/>
                    <a:pt x="1361" y="4148"/>
                  </a:cubicBezTo>
                  <a:cubicBezTo>
                    <a:pt x="1771" y="3869"/>
                    <a:pt x="2017" y="3705"/>
                    <a:pt x="1968" y="3132"/>
                  </a:cubicBezTo>
                  <a:cubicBezTo>
                    <a:pt x="1924" y="2608"/>
                    <a:pt x="2267" y="2175"/>
                    <a:pt x="2505" y="2175"/>
                  </a:cubicBezTo>
                  <a:cubicBezTo>
                    <a:pt x="2536" y="2175"/>
                    <a:pt x="2564" y="2182"/>
                    <a:pt x="2590" y="2197"/>
                  </a:cubicBezTo>
                  <a:cubicBezTo>
                    <a:pt x="2804" y="2345"/>
                    <a:pt x="2541" y="2558"/>
                    <a:pt x="2427" y="2607"/>
                  </a:cubicBezTo>
                  <a:cubicBezTo>
                    <a:pt x="2230" y="2722"/>
                    <a:pt x="2197" y="2984"/>
                    <a:pt x="2361" y="3148"/>
                  </a:cubicBezTo>
                  <a:cubicBezTo>
                    <a:pt x="2558" y="3394"/>
                    <a:pt x="2492" y="3705"/>
                    <a:pt x="2230" y="3804"/>
                  </a:cubicBezTo>
                  <a:cubicBezTo>
                    <a:pt x="2230" y="3804"/>
                    <a:pt x="2286" y="3810"/>
                    <a:pt x="2379" y="3810"/>
                  </a:cubicBezTo>
                  <a:cubicBezTo>
                    <a:pt x="2702" y="3810"/>
                    <a:pt x="3472" y="3732"/>
                    <a:pt x="3967" y="3033"/>
                  </a:cubicBezTo>
                  <a:cubicBezTo>
                    <a:pt x="4590" y="2148"/>
                    <a:pt x="4836" y="820"/>
                    <a:pt x="43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8" name="Google Shape;4488;p7"/>
            <p:cNvSpPr/>
            <p:nvPr/>
          </p:nvSpPr>
          <p:spPr>
            <a:xfrm>
              <a:off x="7322130" y="5123393"/>
              <a:ext cx="96346" cy="63708"/>
            </a:xfrm>
            <a:custGeom>
              <a:avLst/>
              <a:gdLst/>
              <a:ahLst/>
              <a:cxnLst/>
              <a:rect l="l" t="t" r="r" b="b"/>
              <a:pathLst>
                <a:path w="2952" h="1952" extrusionOk="0">
                  <a:moveTo>
                    <a:pt x="915" y="0"/>
                  </a:moveTo>
                  <a:cubicBezTo>
                    <a:pt x="652" y="0"/>
                    <a:pt x="349" y="26"/>
                    <a:pt x="1" y="85"/>
                  </a:cubicBezTo>
                  <a:cubicBezTo>
                    <a:pt x="411" y="135"/>
                    <a:pt x="755" y="413"/>
                    <a:pt x="919" y="790"/>
                  </a:cubicBezTo>
                  <a:cubicBezTo>
                    <a:pt x="1112" y="1305"/>
                    <a:pt x="1477" y="1951"/>
                    <a:pt x="2236" y="1951"/>
                  </a:cubicBezTo>
                  <a:cubicBezTo>
                    <a:pt x="2443" y="1951"/>
                    <a:pt x="2680" y="1903"/>
                    <a:pt x="2951" y="1790"/>
                  </a:cubicBezTo>
                  <a:cubicBezTo>
                    <a:pt x="2771" y="1725"/>
                    <a:pt x="2656" y="1561"/>
                    <a:pt x="2656" y="1380"/>
                  </a:cubicBezTo>
                  <a:cubicBezTo>
                    <a:pt x="2656" y="1096"/>
                    <a:pt x="2619" y="0"/>
                    <a:pt x="9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9" name="Google Shape;4489;p7"/>
            <p:cNvSpPr/>
            <p:nvPr/>
          </p:nvSpPr>
          <p:spPr>
            <a:xfrm>
              <a:off x="7408260" y="5122545"/>
              <a:ext cx="47651" cy="37207"/>
            </a:xfrm>
            <a:custGeom>
              <a:avLst/>
              <a:gdLst/>
              <a:ahLst/>
              <a:cxnLst/>
              <a:rect l="l" t="t" r="r" b="b"/>
              <a:pathLst>
                <a:path w="1460" h="1140" extrusionOk="0">
                  <a:moveTo>
                    <a:pt x="984" y="0"/>
                  </a:moveTo>
                  <a:cubicBezTo>
                    <a:pt x="812" y="0"/>
                    <a:pt x="653" y="142"/>
                    <a:pt x="640" y="325"/>
                  </a:cubicBezTo>
                  <a:cubicBezTo>
                    <a:pt x="640" y="488"/>
                    <a:pt x="773" y="593"/>
                    <a:pt x="908" y="593"/>
                  </a:cubicBezTo>
                  <a:cubicBezTo>
                    <a:pt x="963" y="593"/>
                    <a:pt x="1019" y="575"/>
                    <a:pt x="1066" y="538"/>
                  </a:cubicBezTo>
                  <a:cubicBezTo>
                    <a:pt x="1066" y="538"/>
                    <a:pt x="1181" y="357"/>
                    <a:pt x="1066" y="292"/>
                  </a:cubicBezTo>
                  <a:cubicBezTo>
                    <a:pt x="1038" y="275"/>
                    <a:pt x="1012" y="268"/>
                    <a:pt x="990" y="268"/>
                  </a:cubicBezTo>
                  <a:cubicBezTo>
                    <a:pt x="924" y="268"/>
                    <a:pt x="890" y="333"/>
                    <a:pt x="902" y="406"/>
                  </a:cubicBezTo>
                  <a:cubicBezTo>
                    <a:pt x="913" y="439"/>
                    <a:pt x="898" y="453"/>
                    <a:pt x="873" y="453"/>
                  </a:cubicBezTo>
                  <a:cubicBezTo>
                    <a:pt x="822" y="453"/>
                    <a:pt x="733" y="391"/>
                    <a:pt x="755" y="292"/>
                  </a:cubicBezTo>
                  <a:cubicBezTo>
                    <a:pt x="767" y="160"/>
                    <a:pt x="875" y="73"/>
                    <a:pt x="995" y="73"/>
                  </a:cubicBezTo>
                  <a:cubicBezTo>
                    <a:pt x="1041" y="73"/>
                    <a:pt x="1087" y="85"/>
                    <a:pt x="1132" y="111"/>
                  </a:cubicBezTo>
                  <a:cubicBezTo>
                    <a:pt x="1394" y="275"/>
                    <a:pt x="1312" y="849"/>
                    <a:pt x="739" y="898"/>
                  </a:cubicBezTo>
                  <a:cubicBezTo>
                    <a:pt x="724" y="899"/>
                    <a:pt x="710" y="900"/>
                    <a:pt x="695" y="900"/>
                  </a:cubicBezTo>
                  <a:cubicBezTo>
                    <a:pt x="336" y="900"/>
                    <a:pt x="17" y="521"/>
                    <a:pt x="17" y="521"/>
                  </a:cubicBezTo>
                  <a:lnTo>
                    <a:pt x="17" y="521"/>
                  </a:lnTo>
                  <a:cubicBezTo>
                    <a:pt x="1" y="702"/>
                    <a:pt x="83" y="882"/>
                    <a:pt x="230" y="1013"/>
                  </a:cubicBezTo>
                  <a:cubicBezTo>
                    <a:pt x="355" y="1096"/>
                    <a:pt x="499" y="1140"/>
                    <a:pt x="642" y="1140"/>
                  </a:cubicBezTo>
                  <a:cubicBezTo>
                    <a:pt x="725" y="1140"/>
                    <a:pt x="808" y="1125"/>
                    <a:pt x="886" y="1095"/>
                  </a:cubicBezTo>
                  <a:cubicBezTo>
                    <a:pt x="1099" y="1029"/>
                    <a:pt x="1279" y="865"/>
                    <a:pt x="1361" y="669"/>
                  </a:cubicBezTo>
                  <a:cubicBezTo>
                    <a:pt x="1460" y="423"/>
                    <a:pt x="1361" y="144"/>
                    <a:pt x="1116" y="29"/>
                  </a:cubicBezTo>
                  <a:cubicBezTo>
                    <a:pt x="1072" y="10"/>
                    <a:pt x="1028" y="0"/>
                    <a:pt x="98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0" name="Google Shape;4490;p7"/>
            <p:cNvSpPr/>
            <p:nvPr/>
          </p:nvSpPr>
          <p:spPr>
            <a:xfrm>
              <a:off x="6692487" y="5235307"/>
              <a:ext cx="208129" cy="327419"/>
            </a:xfrm>
            <a:custGeom>
              <a:avLst/>
              <a:gdLst/>
              <a:ahLst/>
              <a:cxnLst/>
              <a:rect l="l" t="t" r="r" b="b"/>
              <a:pathLst>
                <a:path w="6377" h="10032" extrusionOk="0">
                  <a:moveTo>
                    <a:pt x="5246" y="0"/>
                  </a:moveTo>
                  <a:lnTo>
                    <a:pt x="5246" y="0"/>
                  </a:lnTo>
                  <a:cubicBezTo>
                    <a:pt x="2885" y="656"/>
                    <a:pt x="4180" y="2180"/>
                    <a:pt x="4262" y="4409"/>
                  </a:cubicBezTo>
                  <a:cubicBezTo>
                    <a:pt x="4344" y="6262"/>
                    <a:pt x="3279" y="7966"/>
                    <a:pt x="1574" y="8688"/>
                  </a:cubicBezTo>
                  <a:cubicBezTo>
                    <a:pt x="230" y="9212"/>
                    <a:pt x="0" y="10032"/>
                    <a:pt x="0" y="10032"/>
                  </a:cubicBezTo>
                  <a:cubicBezTo>
                    <a:pt x="307" y="9493"/>
                    <a:pt x="661" y="9317"/>
                    <a:pt x="964" y="9317"/>
                  </a:cubicBezTo>
                  <a:cubicBezTo>
                    <a:pt x="1196" y="9317"/>
                    <a:pt x="1397" y="9419"/>
                    <a:pt x="1525" y="9540"/>
                  </a:cubicBezTo>
                  <a:cubicBezTo>
                    <a:pt x="1629" y="9632"/>
                    <a:pt x="1726" y="9662"/>
                    <a:pt x="1818" y="9662"/>
                  </a:cubicBezTo>
                  <a:cubicBezTo>
                    <a:pt x="1978" y="9662"/>
                    <a:pt x="2120" y="9572"/>
                    <a:pt x="2243" y="9572"/>
                  </a:cubicBezTo>
                  <a:cubicBezTo>
                    <a:pt x="2249" y="9572"/>
                    <a:pt x="2256" y="9572"/>
                    <a:pt x="2262" y="9573"/>
                  </a:cubicBezTo>
                  <a:cubicBezTo>
                    <a:pt x="2459" y="9589"/>
                    <a:pt x="2344" y="9802"/>
                    <a:pt x="2344" y="9802"/>
                  </a:cubicBezTo>
                  <a:cubicBezTo>
                    <a:pt x="2656" y="9638"/>
                    <a:pt x="2771" y="9229"/>
                    <a:pt x="2574" y="8917"/>
                  </a:cubicBezTo>
                  <a:cubicBezTo>
                    <a:pt x="2479" y="8782"/>
                    <a:pt x="2329" y="8691"/>
                    <a:pt x="2159" y="8691"/>
                  </a:cubicBezTo>
                  <a:cubicBezTo>
                    <a:pt x="2123" y="8691"/>
                    <a:pt x="2087" y="8695"/>
                    <a:pt x="2049" y="8704"/>
                  </a:cubicBezTo>
                  <a:cubicBezTo>
                    <a:pt x="2049" y="8704"/>
                    <a:pt x="2262" y="8655"/>
                    <a:pt x="3311" y="7786"/>
                  </a:cubicBezTo>
                  <a:cubicBezTo>
                    <a:pt x="4590" y="6737"/>
                    <a:pt x="4541" y="7098"/>
                    <a:pt x="5459" y="6606"/>
                  </a:cubicBezTo>
                  <a:cubicBezTo>
                    <a:pt x="6377" y="6114"/>
                    <a:pt x="6082" y="5131"/>
                    <a:pt x="6082" y="5131"/>
                  </a:cubicBezTo>
                  <a:lnTo>
                    <a:pt x="6082" y="5131"/>
                  </a:lnTo>
                  <a:cubicBezTo>
                    <a:pt x="6021" y="5252"/>
                    <a:pt x="5960" y="5429"/>
                    <a:pt x="5510" y="5429"/>
                  </a:cubicBezTo>
                  <a:cubicBezTo>
                    <a:pt x="5474" y="5429"/>
                    <a:pt x="5435" y="5428"/>
                    <a:pt x="5393" y="5426"/>
                  </a:cubicBezTo>
                  <a:cubicBezTo>
                    <a:pt x="5366" y="5424"/>
                    <a:pt x="5340" y="5422"/>
                    <a:pt x="5314" y="5422"/>
                  </a:cubicBezTo>
                  <a:cubicBezTo>
                    <a:pt x="4952" y="5422"/>
                    <a:pt x="4628" y="5629"/>
                    <a:pt x="4475" y="5950"/>
                  </a:cubicBezTo>
                  <a:cubicBezTo>
                    <a:pt x="4410" y="6065"/>
                    <a:pt x="4328" y="6163"/>
                    <a:pt x="4213" y="6245"/>
                  </a:cubicBezTo>
                  <a:cubicBezTo>
                    <a:pt x="4557" y="5917"/>
                    <a:pt x="4606" y="5131"/>
                    <a:pt x="4705" y="4491"/>
                  </a:cubicBezTo>
                  <a:cubicBezTo>
                    <a:pt x="4819" y="3852"/>
                    <a:pt x="5098" y="4065"/>
                    <a:pt x="5672" y="3672"/>
                  </a:cubicBezTo>
                  <a:cubicBezTo>
                    <a:pt x="6229" y="3295"/>
                    <a:pt x="5934" y="2787"/>
                    <a:pt x="5868" y="2656"/>
                  </a:cubicBezTo>
                  <a:cubicBezTo>
                    <a:pt x="5836" y="2508"/>
                    <a:pt x="5852" y="2361"/>
                    <a:pt x="5901" y="2213"/>
                  </a:cubicBezTo>
                  <a:lnTo>
                    <a:pt x="5901" y="2213"/>
                  </a:lnTo>
                  <a:cubicBezTo>
                    <a:pt x="5901" y="2213"/>
                    <a:pt x="5852" y="2328"/>
                    <a:pt x="5475" y="2377"/>
                  </a:cubicBezTo>
                  <a:cubicBezTo>
                    <a:pt x="5164" y="2426"/>
                    <a:pt x="4901" y="2656"/>
                    <a:pt x="4852" y="2967"/>
                  </a:cubicBezTo>
                  <a:cubicBezTo>
                    <a:pt x="4852" y="3114"/>
                    <a:pt x="4755" y="3293"/>
                    <a:pt x="4621" y="3293"/>
                  </a:cubicBezTo>
                  <a:cubicBezTo>
                    <a:pt x="4591" y="3293"/>
                    <a:pt x="4558" y="3284"/>
                    <a:pt x="4524" y="3262"/>
                  </a:cubicBezTo>
                  <a:cubicBezTo>
                    <a:pt x="4328" y="3164"/>
                    <a:pt x="4410" y="2869"/>
                    <a:pt x="4410" y="2869"/>
                  </a:cubicBezTo>
                  <a:cubicBezTo>
                    <a:pt x="4606" y="2295"/>
                    <a:pt x="5180" y="2508"/>
                    <a:pt x="5639" y="1820"/>
                  </a:cubicBezTo>
                  <a:cubicBezTo>
                    <a:pt x="6049" y="1213"/>
                    <a:pt x="5475" y="574"/>
                    <a:pt x="5278" y="410"/>
                  </a:cubicBezTo>
                  <a:cubicBezTo>
                    <a:pt x="5164" y="295"/>
                    <a:pt x="5147" y="115"/>
                    <a:pt x="524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1" name="Google Shape;4491;p7"/>
            <p:cNvSpPr/>
            <p:nvPr/>
          </p:nvSpPr>
          <p:spPr>
            <a:xfrm>
              <a:off x="6744903" y="5151722"/>
              <a:ext cx="96281" cy="351082"/>
            </a:xfrm>
            <a:custGeom>
              <a:avLst/>
              <a:gdLst/>
              <a:ahLst/>
              <a:cxnLst/>
              <a:rect l="l" t="t" r="r" b="b"/>
              <a:pathLst>
                <a:path w="2950" h="10757" extrusionOk="0">
                  <a:moveTo>
                    <a:pt x="1620" y="0"/>
                  </a:moveTo>
                  <a:cubicBezTo>
                    <a:pt x="1289" y="0"/>
                    <a:pt x="950" y="123"/>
                    <a:pt x="689" y="414"/>
                  </a:cubicBezTo>
                  <a:cubicBezTo>
                    <a:pt x="1" y="1234"/>
                    <a:pt x="148" y="2463"/>
                    <a:pt x="525" y="3512"/>
                  </a:cubicBezTo>
                  <a:cubicBezTo>
                    <a:pt x="1361" y="5561"/>
                    <a:pt x="2263" y="7511"/>
                    <a:pt x="1689" y="8954"/>
                  </a:cubicBezTo>
                  <a:cubicBezTo>
                    <a:pt x="1443" y="9708"/>
                    <a:pt x="935" y="10347"/>
                    <a:pt x="247" y="10757"/>
                  </a:cubicBezTo>
                  <a:cubicBezTo>
                    <a:pt x="951" y="10380"/>
                    <a:pt x="1492" y="9741"/>
                    <a:pt x="1771" y="8987"/>
                  </a:cubicBezTo>
                  <a:cubicBezTo>
                    <a:pt x="2394" y="7511"/>
                    <a:pt x="1509" y="5479"/>
                    <a:pt x="689" y="3446"/>
                  </a:cubicBezTo>
                  <a:cubicBezTo>
                    <a:pt x="312" y="2447"/>
                    <a:pt x="181" y="1250"/>
                    <a:pt x="788" y="512"/>
                  </a:cubicBezTo>
                  <a:cubicBezTo>
                    <a:pt x="1027" y="242"/>
                    <a:pt x="1344" y="126"/>
                    <a:pt x="1654" y="126"/>
                  </a:cubicBezTo>
                  <a:cubicBezTo>
                    <a:pt x="2171" y="126"/>
                    <a:pt x="2666" y="450"/>
                    <a:pt x="2738" y="922"/>
                  </a:cubicBezTo>
                  <a:cubicBezTo>
                    <a:pt x="2846" y="1447"/>
                    <a:pt x="2446" y="1928"/>
                    <a:pt x="1934" y="1928"/>
                  </a:cubicBezTo>
                  <a:cubicBezTo>
                    <a:pt x="1902" y="1928"/>
                    <a:pt x="1869" y="1926"/>
                    <a:pt x="1837" y="1922"/>
                  </a:cubicBezTo>
                  <a:lnTo>
                    <a:pt x="1820" y="1922"/>
                  </a:lnTo>
                  <a:lnTo>
                    <a:pt x="1755" y="1906"/>
                  </a:lnTo>
                  <a:cubicBezTo>
                    <a:pt x="1689" y="1873"/>
                    <a:pt x="1623" y="1824"/>
                    <a:pt x="1591" y="1758"/>
                  </a:cubicBezTo>
                  <a:cubicBezTo>
                    <a:pt x="1591" y="1758"/>
                    <a:pt x="1542" y="1709"/>
                    <a:pt x="1591" y="1660"/>
                  </a:cubicBezTo>
                  <a:cubicBezTo>
                    <a:pt x="1623" y="1627"/>
                    <a:pt x="1984" y="1643"/>
                    <a:pt x="2000" y="1332"/>
                  </a:cubicBezTo>
                  <a:cubicBezTo>
                    <a:pt x="2011" y="1080"/>
                    <a:pt x="1807" y="916"/>
                    <a:pt x="1598" y="916"/>
                  </a:cubicBezTo>
                  <a:cubicBezTo>
                    <a:pt x="1481" y="916"/>
                    <a:pt x="1362" y="968"/>
                    <a:pt x="1279" y="1086"/>
                  </a:cubicBezTo>
                  <a:cubicBezTo>
                    <a:pt x="1069" y="1345"/>
                    <a:pt x="1370" y="1971"/>
                    <a:pt x="1914" y="1971"/>
                  </a:cubicBezTo>
                  <a:cubicBezTo>
                    <a:pt x="1921" y="1971"/>
                    <a:pt x="1928" y="1971"/>
                    <a:pt x="1935" y="1971"/>
                  </a:cubicBezTo>
                  <a:cubicBezTo>
                    <a:pt x="1944" y="1971"/>
                    <a:pt x="1952" y="1972"/>
                    <a:pt x="1961" y="1972"/>
                  </a:cubicBezTo>
                  <a:cubicBezTo>
                    <a:pt x="2522" y="1972"/>
                    <a:pt x="2949" y="1455"/>
                    <a:pt x="2836" y="906"/>
                  </a:cubicBezTo>
                  <a:cubicBezTo>
                    <a:pt x="2763" y="383"/>
                    <a:pt x="2203" y="0"/>
                    <a:pt x="16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2" name="Google Shape;4492;p7"/>
            <p:cNvSpPr/>
            <p:nvPr/>
          </p:nvSpPr>
          <p:spPr>
            <a:xfrm>
              <a:off x="6667878" y="5138994"/>
              <a:ext cx="90439" cy="265930"/>
            </a:xfrm>
            <a:custGeom>
              <a:avLst/>
              <a:gdLst/>
              <a:ahLst/>
              <a:cxnLst/>
              <a:rect l="l" t="t" r="r" b="b"/>
              <a:pathLst>
                <a:path w="2771" h="8148" extrusionOk="0">
                  <a:moveTo>
                    <a:pt x="689" y="1"/>
                  </a:moveTo>
                  <a:lnTo>
                    <a:pt x="689" y="1"/>
                  </a:lnTo>
                  <a:cubicBezTo>
                    <a:pt x="689" y="1"/>
                    <a:pt x="66" y="181"/>
                    <a:pt x="197" y="1066"/>
                  </a:cubicBezTo>
                  <a:cubicBezTo>
                    <a:pt x="345" y="1968"/>
                    <a:pt x="1049" y="2443"/>
                    <a:pt x="1459" y="2902"/>
                  </a:cubicBezTo>
                  <a:cubicBezTo>
                    <a:pt x="1803" y="3263"/>
                    <a:pt x="2459" y="4131"/>
                    <a:pt x="2131" y="4967"/>
                  </a:cubicBezTo>
                  <a:cubicBezTo>
                    <a:pt x="2033" y="5197"/>
                    <a:pt x="1902" y="5394"/>
                    <a:pt x="1721" y="5557"/>
                  </a:cubicBezTo>
                  <a:cubicBezTo>
                    <a:pt x="1148" y="6066"/>
                    <a:pt x="754" y="6328"/>
                    <a:pt x="443" y="6754"/>
                  </a:cubicBezTo>
                  <a:cubicBezTo>
                    <a:pt x="148" y="7164"/>
                    <a:pt x="0" y="7639"/>
                    <a:pt x="0" y="8147"/>
                  </a:cubicBezTo>
                  <a:cubicBezTo>
                    <a:pt x="0" y="8000"/>
                    <a:pt x="66" y="6934"/>
                    <a:pt x="1197" y="6131"/>
                  </a:cubicBezTo>
                  <a:cubicBezTo>
                    <a:pt x="2508" y="5230"/>
                    <a:pt x="2771" y="4295"/>
                    <a:pt x="2328" y="2902"/>
                  </a:cubicBezTo>
                  <a:cubicBezTo>
                    <a:pt x="1803" y="1279"/>
                    <a:pt x="361" y="1099"/>
                    <a:pt x="6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3" name="Google Shape;4493;p7"/>
            <p:cNvSpPr/>
            <p:nvPr/>
          </p:nvSpPr>
          <p:spPr>
            <a:xfrm>
              <a:off x="6777018" y="4830896"/>
              <a:ext cx="79374" cy="178135"/>
            </a:xfrm>
            <a:custGeom>
              <a:avLst/>
              <a:gdLst/>
              <a:ahLst/>
              <a:cxnLst/>
              <a:rect l="l" t="t" r="r" b="b"/>
              <a:pathLst>
                <a:path w="2432" h="5458" extrusionOk="0">
                  <a:moveTo>
                    <a:pt x="1441" y="0"/>
                  </a:moveTo>
                  <a:cubicBezTo>
                    <a:pt x="1406" y="0"/>
                    <a:pt x="1373" y="6"/>
                    <a:pt x="1344" y="16"/>
                  </a:cubicBezTo>
                  <a:cubicBezTo>
                    <a:pt x="1033" y="114"/>
                    <a:pt x="951" y="376"/>
                    <a:pt x="1115" y="737"/>
                  </a:cubicBezTo>
                  <a:cubicBezTo>
                    <a:pt x="1279" y="1098"/>
                    <a:pt x="1787" y="1147"/>
                    <a:pt x="1656" y="2802"/>
                  </a:cubicBezTo>
                  <a:cubicBezTo>
                    <a:pt x="1525" y="4474"/>
                    <a:pt x="0" y="5458"/>
                    <a:pt x="0" y="5458"/>
                  </a:cubicBezTo>
                  <a:cubicBezTo>
                    <a:pt x="262" y="5409"/>
                    <a:pt x="1820" y="4458"/>
                    <a:pt x="2147" y="2425"/>
                  </a:cubicBezTo>
                  <a:cubicBezTo>
                    <a:pt x="2431" y="573"/>
                    <a:pt x="1803" y="0"/>
                    <a:pt x="144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4" name="Google Shape;4494;p7"/>
            <p:cNvSpPr/>
            <p:nvPr/>
          </p:nvSpPr>
          <p:spPr>
            <a:xfrm>
              <a:off x="6719772" y="4782299"/>
              <a:ext cx="171739" cy="231563"/>
            </a:xfrm>
            <a:custGeom>
              <a:avLst/>
              <a:gdLst/>
              <a:ahLst/>
              <a:cxnLst/>
              <a:rect l="l" t="t" r="r" b="b"/>
              <a:pathLst>
                <a:path w="5262" h="7095" extrusionOk="0">
                  <a:moveTo>
                    <a:pt x="1672" y="1"/>
                  </a:moveTo>
                  <a:cubicBezTo>
                    <a:pt x="1284" y="1"/>
                    <a:pt x="856" y="89"/>
                    <a:pt x="476" y="374"/>
                  </a:cubicBezTo>
                  <a:cubicBezTo>
                    <a:pt x="164" y="653"/>
                    <a:pt x="0" y="1062"/>
                    <a:pt x="33" y="1472"/>
                  </a:cubicBezTo>
                  <a:cubicBezTo>
                    <a:pt x="104" y="1984"/>
                    <a:pt x="619" y="2422"/>
                    <a:pt x="1226" y="2422"/>
                  </a:cubicBezTo>
                  <a:cubicBezTo>
                    <a:pt x="1318" y="2422"/>
                    <a:pt x="1413" y="2412"/>
                    <a:pt x="1508" y="2390"/>
                  </a:cubicBezTo>
                  <a:cubicBezTo>
                    <a:pt x="1607" y="2357"/>
                    <a:pt x="1705" y="2324"/>
                    <a:pt x="1803" y="2275"/>
                  </a:cubicBezTo>
                  <a:lnTo>
                    <a:pt x="1820" y="2275"/>
                  </a:lnTo>
                  <a:lnTo>
                    <a:pt x="1836" y="2259"/>
                  </a:lnTo>
                  <a:cubicBezTo>
                    <a:pt x="2148" y="2095"/>
                    <a:pt x="2312" y="1767"/>
                    <a:pt x="2246" y="1439"/>
                  </a:cubicBezTo>
                  <a:cubicBezTo>
                    <a:pt x="2196" y="1102"/>
                    <a:pt x="1918" y="879"/>
                    <a:pt x="1607" y="879"/>
                  </a:cubicBezTo>
                  <a:cubicBezTo>
                    <a:pt x="1509" y="879"/>
                    <a:pt x="1409" y="901"/>
                    <a:pt x="1312" y="948"/>
                  </a:cubicBezTo>
                  <a:cubicBezTo>
                    <a:pt x="951" y="1144"/>
                    <a:pt x="1066" y="1702"/>
                    <a:pt x="1476" y="1751"/>
                  </a:cubicBezTo>
                  <a:cubicBezTo>
                    <a:pt x="1506" y="1758"/>
                    <a:pt x="1537" y="1762"/>
                    <a:pt x="1566" y="1762"/>
                  </a:cubicBezTo>
                  <a:cubicBezTo>
                    <a:pt x="1788" y="1762"/>
                    <a:pt x="1963" y="1556"/>
                    <a:pt x="1935" y="1325"/>
                  </a:cubicBezTo>
                  <a:cubicBezTo>
                    <a:pt x="1928" y="1286"/>
                    <a:pt x="1952" y="1252"/>
                    <a:pt x="1986" y="1252"/>
                  </a:cubicBezTo>
                  <a:cubicBezTo>
                    <a:pt x="2038" y="1252"/>
                    <a:pt x="2111" y="1330"/>
                    <a:pt x="2131" y="1587"/>
                  </a:cubicBezTo>
                  <a:cubicBezTo>
                    <a:pt x="2148" y="1702"/>
                    <a:pt x="2131" y="1833"/>
                    <a:pt x="2066" y="1947"/>
                  </a:cubicBezTo>
                  <a:cubicBezTo>
                    <a:pt x="1933" y="2168"/>
                    <a:pt x="1681" y="2297"/>
                    <a:pt x="1430" y="2297"/>
                  </a:cubicBezTo>
                  <a:cubicBezTo>
                    <a:pt x="1401" y="2297"/>
                    <a:pt x="1373" y="2295"/>
                    <a:pt x="1344" y="2292"/>
                  </a:cubicBezTo>
                  <a:cubicBezTo>
                    <a:pt x="1334" y="2292"/>
                    <a:pt x="1323" y="2292"/>
                    <a:pt x="1312" y="2292"/>
                  </a:cubicBezTo>
                  <a:cubicBezTo>
                    <a:pt x="609" y="2292"/>
                    <a:pt x="141" y="1233"/>
                    <a:pt x="787" y="603"/>
                  </a:cubicBezTo>
                  <a:cubicBezTo>
                    <a:pt x="1051" y="310"/>
                    <a:pt x="1436" y="184"/>
                    <a:pt x="1851" y="184"/>
                  </a:cubicBezTo>
                  <a:cubicBezTo>
                    <a:pt x="2365" y="184"/>
                    <a:pt x="2925" y="377"/>
                    <a:pt x="3361" y="685"/>
                  </a:cubicBezTo>
                  <a:cubicBezTo>
                    <a:pt x="5065" y="1980"/>
                    <a:pt x="4819" y="4242"/>
                    <a:pt x="4328" y="5390"/>
                  </a:cubicBezTo>
                  <a:cubicBezTo>
                    <a:pt x="4049" y="6078"/>
                    <a:pt x="3590" y="6668"/>
                    <a:pt x="3000" y="7094"/>
                  </a:cubicBezTo>
                  <a:cubicBezTo>
                    <a:pt x="3623" y="6684"/>
                    <a:pt x="4098" y="6111"/>
                    <a:pt x="4410" y="5439"/>
                  </a:cubicBezTo>
                  <a:cubicBezTo>
                    <a:pt x="4951" y="4291"/>
                    <a:pt x="5262" y="1915"/>
                    <a:pt x="3459" y="554"/>
                  </a:cubicBezTo>
                  <a:cubicBezTo>
                    <a:pt x="3098" y="292"/>
                    <a:pt x="2689" y="128"/>
                    <a:pt x="2262" y="62"/>
                  </a:cubicBezTo>
                  <a:cubicBezTo>
                    <a:pt x="2088" y="27"/>
                    <a:pt x="1886" y="1"/>
                    <a:pt x="16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5" name="Google Shape;4495;p7"/>
            <p:cNvSpPr/>
            <p:nvPr/>
          </p:nvSpPr>
          <p:spPr>
            <a:xfrm>
              <a:off x="6758806" y="4601911"/>
              <a:ext cx="169617" cy="267497"/>
            </a:xfrm>
            <a:custGeom>
              <a:avLst/>
              <a:gdLst/>
              <a:ahLst/>
              <a:cxnLst/>
              <a:rect l="l" t="t" r="r" b="b"/>
              <a:pathLst>
                <a:path w="5197" h="8196" extrusionOk="0">
                  <a:moveTo>
                    <a:pt x="1083" y="0"/>
                  </a:moveTo>
                  <a:lnTo>
                    <a:pt x="1083" y="0"/>
                  </a:lnTo>
                  <a:cubicBezTo>
                    <a:pt x="1" y="2852"/>
                    <a:pt x="1279" y="4376"/>
                    <a:pt x="2525" y="5606"/>
                  </a:cubicBezTo>
                  <a:cubicBezTo>
                    <a:pt x="3787" y="6852"/>
                    <a:pt x="3738" y="8196"/>
                    <a:pt x="3738" y="8196"/>
                  </a:cubicBezTo>
                  <a:cubicBezTo>
                    <a:pt x="4656" y="7294"/>
                    <a:pt x="3591" y="5589"/>
                    <a:pt x="4459" y="4245"/>
                  </a:cubicBezTo>
                  <a:cubicBezTo>
                    <a:pt x="5197" y="3082"/>
                    <a:pt x="4230" y="2573"/>
                    <a:pt x="4230" y="2573"/>
                  </a:cubicBezTo>
                  <a:cubicBezTo>
                    <a:pt x="3820" y="3147"/>
                    <a:pt x="3361" y="3000"/>
                    <a:pt x="3001" y="3737"/>
                  </a:cubicBezTo>
                  <a:cubicBezTo>
                    <a:pt x="2656" y="4442"/>
                    <a:pt x="3263" y="5803"/>
                    <a:pt x="3263" y="5803"/>
                  </a:cubicBezTo>
                  <a:cubicBezTo>
                    <a:pt x="2066" y="4934"/>
                    <a:pt x="2296" y="4147"/>
                    <a:pt x="2640" y="3754"/>
                  </a:cubicBezTo>
                  <a:cubicBezTo>
                    <a:pt x="2984" y="3360"/>
                    <a:pt x="2509" y="3000"/>
                    <a:pt x="2525" y="2787"/>
                  </a:cubicBezTo>
                  <a:cubicBezTo>
                    <a:pt x="2542" y="2639"/>
                    <a:pt x="2574" y="2491"/>
                    <a:pt x="2640" y="2360"/>
                  </a:cubicBezTo>
                  <a:cubicBezTo>
                    <a:pt x="2640" y="2360"/>
                    <a:pt x="2567" y="2315"/>
                    <a:pt x="2436" y="2315"/>
                  </a:cubicBezTo>
                  <a:cubicBezTo>
                    <a:pt x="2318" y="2315"/>
                    <a:pt x="2153" y="2352"/>
                    <a:pt x="1951" y="2491"/>
                  </a:cubicBezTo>
                  <a:cubicBezTo>
                    <a:pt x="1214" y="2967"/>
                    <a:pt x="1525" y="4081"/>
                    <a:pt x="1525" y="4081"/>
                  </a:cubicBezTo>
                  <a:cubicBezTo>
                    <a:pt x="1001" y="3344"/>
                    <a:pt x="1165" y="2590"/>
                    <a:pt x="1771" y="2065"/>
                  </a:cubicBezTo>
                  <a:cubicBezTo>
                    <a:pt x="2361" y="1541"/>
                    <a:pt x="1788" y="1065"/>
                    <a:pt x="1394" y="836"/>
                  </a:cubicBezTo>
                  <a:cubicBezTo>
                    <a:pt x="1001" y="623"/>
                    <a:pt x="1083" y="0"/>
                    <a:pt x="10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6" name="Google Shape;4496;p7"/>
            <p:cNvSpPr/>
            <p:nvPr/>
          </p:nvSpPr>
          <p:spPr>
            <a:xfrm>
              <a:off x="6680183" y="4568719"/>
              <a:ext cx="98990" cy="147685"/>
            </a:xfrm>
            <a:custGeom>
              <a:avLst/>
              <a:gdLst/>
              <a:ahLst/>
              <a:cxnLst/>
              <a:rect l="l" t="t" r="r" b="b"/>
              <a:pathLst>
                <a:path w="3033" h="4525" extrusionOk="0">
                  <a:moveTo>
                    <a:pt x="443" y="1"/>
                  </a:moveTo>
                  <a:cubicBezTo>
                    <a:pt x="443" y="17"/>
                    <a:pt x="0" y="2033"/>
                    <a:pt x="3033" y="4525"/>
                  </a:cubicBezTo>
                  <a:cubicBezTo>
                    <a:pt x="3033" y="4525"/>
                    <a:pt x="2459" y="3853"/>
                    <a:pt x="2721" y="3099"/>
                  </a:cubicBezTo>
                  <a:cubicBezTo>
                    <a:pt x="2984" y="2345"/>
                    <a:pt x="2672" y="2066"/>
                    <a:pt x="2426" y="1820"/>
                  </a:cubicBezTo>
                  <a:cubicBezTo>
                    <a:pt x="2295" y="1656"/>
                    <a:pt x="2295" y="1427"/>
                    <a:pt x="2426" y="1263"/>
                  </a:cubicBezTo>
                  <a:cubicBezTo>
                    <a:pt x="2426" y="1263"/>
                    <a:pt x="2380" y="1253"/>
                    <a:pt x="2316" y="1253"/>
                  </a:cubicBezTo>
                  <a:cubicBezTo>
                    <a:pt x="2147" y="1253"/>
                    <a:pt x="1851" y="1322"/>
                    <a:pt x="1935" y="1820"/>
                  </a:cubicBezTo>
                  <a:cubicBezTo>
                    <a:pt x="2033" y="2509"/>
                    <a:pt x="2066" y="2623"/>
                    <a:pt x="1853" y="2640"/>
                  </a:cubicBezTo>
                  <a:cubicBezTo>
                    <a:pt x="1843" y="2641"/>
                    <a:pt x="1835" y="2642"/>
                    <a:pt x="1827" y="2642"/>
                  </a:cubicBezTo>
                  <a:cubicBezTo>
                    <a:pt x="1644" y="2642"/>
                    <a:pt x="1692" y="2303"/>
                    <a:pt x="1754" y="2115"/>
                  </a:cubicBezTo>
                  <a:cubicBezTo>
                    <a:pt x="1803" y="1935"/>
                    <a:pt x="2049" y="1099"/>
                    <a:pt x="1410" y="820"/>
                  </a:cubicBezTo>
                  <a:cubicBezTo>
                    <a:pt x="754" y="542"/>
                    <a:pt x="492" y="279"/>
                    <a:pt x="44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7" name="Google Shape;4497;p7"/>
            <p:cNvSpPr/>
            <p:nvPr/>
          </p:nvSpPr>
          <p:spPr>
            <a:xfrm>
              <a:off x="6857796" y="4849042"/>
              <a:ext cx="117723" cy="139134"/>
            </a:xfrm>
            <a:custGeom>
              <a:avLst/>
              <a:gdLst/>
              <a:ahLst/>
              <a:cxnLst/>
              <a:rect l="l" t="t" r="r" b="b"/>
              <a:pathLst>
                <a:path w="3607" h="4263" extrusionOk="0">
                  <a:moveTo>
                    <a:pt x="1738" y="1"/>
                  </a:moveTo>
                  <a:lnTo>
                    <a:pt x="1738" y="1"/>
                  </a:lnTo>
                  <a:cubicBezTo>
                    <a:pt x="787" y="509"/>
                    <a:pt x="1066" y="1197"/>
                    <a:pt x="967" y="2476"/>
                  </a:cubicBezTo>
                  <a:cubicBezTo>
                    <a:pt x="869" y="3771"/>
                    <a:pt x="0" y="4262"/>
                    <a:pt x="0" y="4262"/>
                  </a:cubicBezTo>
                  <a:cubicBezTo>
                    <a:pt x="3606" y="2443"/>
                    <a:pt x="2295" y="788"/>
                    <a:pt x="1951" y="525"/>
                  </a:cubicBezTo>
                  <a:cubicBezTo>
                    <a:pt x="1607" y="263"/>
                    <a:pt x="1738" y="1"/>
                    <a:pt x="17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8" name="Google Shape;4498;p7"/>
            <p:cNvSpPr/>
            <p:nvPr/>
          </p:nvSpPr>
          <p:spPr>
            <a:xfrm>
              <a:off x="6860994" y="4934977"/>
              <a:ext cx="257347" cy="189330"/>
            </a:xfrm>
            <a:custGeom>
              <a:avLst/>
              <a:gdLst/>
              <a:ahLst/>
              <a:cxnLst/>
              <a:rect l="l" t="t" r="r" b="b"/>
              <a:pathLst>
                <a:path w="7885" h="5801" extrusionOk="0">
                  <a:moveTo>
                    <a:pt x="3221" y="0"/>
                  </a:moveTo>
                  <a:cubicBezTo>
                    <a:pt x="2841" y="0"/>
                    <a:pt x="2424" y="334"/>
                    <a:pt x="2017" y="957"/>
                  </a:cubicBezTo>
                  <a:cubicBezTo>
                    <a:pt x="1476" y="1810"/>
                    <a:pt x="1" y="1925"/>
                    <a:pt x="1" y="1925"/>
                  </a:cubicBezTo>
                  <a:cubicBezTo>
                    <a:pt x="2394" y="1990"/>
                    <a:pt x="3033" y="2613"/>
                    <a:pt x="3672" y="3367"/>
                  </a:cubicBezTo>
                  <a:cubicBezTo>
                    <a:pt x="4312" y="4121"/>
                    <a:pt x="4492" y="5334"/>
                    <a:pt x="6000" y="5711"/>
                  </a:cubicBezTo>
                  <a:cubicBezTo>
                    <a:pt x="6256" y="5774"/>
                    <a:pt x="6479" y="5801"/>
                    <a:pt x="6673" y="5801"/>
                  </a:cubicBezTo>
                  <a:cubicBezTo>
                    <a:pt x="7635" y="5801"/>
                    <a:pt x="7885" y="5154"/>
                    <a:pt x="7885" y="5154"/>
                  </a:cubicBezTo>
                  <a:lnTo>
                    <a:pt x="7885" y="5154"/>
                  </a:lnTo>
                  <a:cubicBezTo>
                    <a:pt x="7798" y="5212"/>
                    <a:pt x="7718" y="5241"/>
                    <a:pt x="7647" y="5241"/>
                  </a:cubicBezTo>
                  <a:cubicBezTo>
                    <a:pt x="7396" y="5241"/>
                    <a:pt x="7249" y="4878"/>
                    <a:pt x="7262" y="4137"/>
                  </a:cubicBezTo>
                  <a:cubicBezTo>
                    <a:pt x="7278" y="3170"/>
                    <a:pt x="6410" y="2892"/>
                    <a:pt x="5295" y="2711"/>
                  </a:cubicBezTo>
                  <a:cubicBezTo>
                    <a:pt x="4180" y="2531"/>
                    <a:pt x="3246" y="2465"/>
                    <a:pt x="3131" y="2088"/>
                  </a:cubicBezTo>
                  <a:cubicBezTo>
                    <a:pt x="3017" y="1728"/>
                    <a:pt x="3508" y="1580"/>
                    <a:pt x="4197" y="1384"/>
                  </a:cubicBezTo>
                  <a:cubicBezTo>
                    <a:pt x="4869" y="1187"/>
                    <a:pt x="4574" y="548"/>
                    <a:pt x="4574" y="548"/>
                  </a:cubicBezTo>
                  <a:lnTo>
                    <a:pt x="4574" y="548"/>
                  </a:lnTo>
                  <a:cubicBezTo>
                    <a:pt x="4518" y="588"/>
                    <a:pt x="4464" y="606"/>
                    <a:pt x="4407" y="606"/>
                  </a:cubicBezTo>
                  <a:cubicBezTo>
                    <a:pt x="4212" y="606"/>
                    <a:pt x="3991" y="392"/>
                    <a:pt x="3623" y="138"/>
                  </a:cubicBezTo>
                  <a:cubicBezTo>
                    <a:pt x="3495" y="45"/>
                    <a:pt x="3360" y="0"/>
                    <a:pt x="32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9" name="Google Shape;4499;p7"/>
            <p:cNvSpPr/>
            <p:nvPr/>
          </p:nvSpPr>
          <p:spPr>
            <a:xfrm>
              <a:off x="6736352" y="5012132"/>
              <a:ext cx="250917" cy="205551"/>
            </a:xfrm>
            <a:custGeom>
              <a:avLst/>
              <a:gdLst/>
              <a:ahLst/>
              <a:cxnLst/>
              <a:rect l="l" t="t" r="r" b="b"/>
              <a:pathLst>
                <a:path w="7688" h="6298" extrusionOk="0">
                  <a:moveTo>
                    <a:pt x="4322" y="0"/>
                  </a:moveTo>
                  <a:cubicBezTo>
                    <a:pt x="2726" y="0"/>
                    <a:pt x="1374" y="1109"/>
                    <a:pt x="673" y="2527"/>
                  </a:cubicBezTo>
                  <a:cubicBezTo>
                    <a:pt x="148" y="3626"/>
                    <a:pt x="0" y="4871"/>
                    <a:pt x="230" y="6068"/>
                  </a:cubicBezTo>
                  <a:lnTo>
                    <a:pt x="230" y="6084"/>
                  </a:lnTo>
                  <a:cubicBezTo>
                    <a:pt x="246" y="6150"/>
                    <a:pt x="263" y="6232"/>
                    <a:pt x="279" y="6297"/>
                  </a:cubicBezTo>
                  <a:cubicBezTo>
                    <a:pt x="246" y="6133"/>
                    <a:pt x="230" y="5953"/>
                    <a:pt x="230" y="5789"/>
                  </a:cubicBezTo>
                  <a:cubicBezTo>
                    <a:pt x="230" y="4920"/>
                    <a:pt x="410" y="4052"/>
                    <a:pt x="722" y="3249"/>
                  </a:cubicBezTo>
                  <a:cubicBezTo>
                    <a:pt x="1131" y="2249"/>
                    <a:pt x="1869" y="1413"/>
                    <a:pt x="2820" y="888"/>
                  </a:cubicBezTo>
                  <a:cubicBezTo>
                    <a:pt x="3362" y="568"/>
                    <a:pt x="4069" y="320"/>
                    <a:pt x="4769" y="320"/>
                  </a:cubicBezTo>
                  <a:cubicBezTo>
                    <a:pt x="5360" y="320"/>
                    <a:pt x="5946" y="496"/>
                    <a:pt x="6426" y="954"/>
                  </a:cubicBezTo>
                  <a:cubicBezTo>
                    <a:pt x="7491" y="1872"/>
                    <a:pt x="7147" y="3789"/>
                    <a:pt x="5934" y="4085"/>
                  </a:cubicBezTo>
                  <a:cubicBezTo>
                    <a:pt x="5804" y="4119"/>
                    <a:pt x="5670" y="4135"/>
                    <a:pt x="5536" y="4135"/>
                  </a:cubicBezTo>
                  <a:cubicBezTo>
                    <a:pt x="5097" y="4135"/>
                    <a:pt x="4669" y="3956"/>
                    <a:pt x="4443" y="3642"/>
                  </a:cubicBezTo>
                  <a:cubicBezTo>
                    <a:pt x="4147" y="3232"/>
                    <a:pt x="4147" y="2691"/>
                    <a:pt x="4410" y="2265"/>
                  </a:cubicBezTo>
                  <a:cubicBezTo>
                    <a:pt x="4602" y="1994"/>
                    <a:pt x="4918" y="1840"/>
                    <a:pt x="5242" y="1840"/>
                  </a:cubicBezTo>
                  <a:cubicBezTo>
                    <a:pt x="5387" y="1840"/>
                    <a:pt x="5534" y="1871"/>
                    <a:pt x="5672" y="1937"/>
                  </a:cubicBezTo>
                  <a:cubicBezTo>
                    <a:pt x="5836" y="2036"/>
                    <a:pt x="5951" y="2200"/>
                    <a:pt x="5951" y="2396"/>
                  </a:cubicBezTo>
                  <a:cubicBezTo>
                    <a:pt x="5951" y="2396"/>
                    <a:pt x="5951" y="2545"/>
                    <a:pt x="5866" y="2545"/>
                  </a:cubicBezTo>
                  <a:cubicBezTo>
                    <a:pt x="5861" y="2545"/>
                    <a:pt x="5857" y="2545"/>
                    <a:pt x="5852" y="2544"/>
                  </a:cubicBezTo>
                  <a:cubicBezTo>
                    <a:pt x="5754" y="2527"/>
                    <a:pt x="5787" y="2396"/>
                    <a:pt x="5524" y="2331"/>
                  </a:cubicBezTo>
                  <a:cubicBezTo>
                    <a:pt x="5493" y="2324"/>
                    <a:pt x="5463" y="2320"/>
                    <a:pt x="5433" y="2320"/>
                  </a:cubicBezTo>
                  <a:cubicBezTo>
                    <a:pt x="5178" y="2320"/>
                    <a:pt x="4974" y="2558"/>
                    <a:pt x="5033" y="2822"/>
                  </a:cubicBezTo>
                  <a:cubicBezTo>
                    <a:pt x="5074" y="3000"/>
                    <a:pt x="5315" y="3130"/>
                    <a:pt x="5556" y="3130"/>
                  </a:cubicBezTo>
                  <a:cubicBezTo>
                    <a:pt x="5694" y="3130"/>
                    <a:pt x="5833" y="3088"/>
                    <a:pt x="5934" y="2986"/>
                  </a:cubicBezTo>
                  <a:cubicBezTo>
                    <a:pt x="6000" y="2904"/>
                    <a:pt x="6049" y="2822"/>
                    <a:pt x="6082" y="2740"/>
                  </a:cubicBezTo>
                  <a:cubicBezTo>
                    <a:pt x="6180" y="2429"/>
                    <a:pt x="6049" y="2085"/>
                    <a:pt x="5770" y="1921"/>
                  </a:cubicBezTo>
                  <a:cubicBezTo>
                    <a:pt x="5593" y="1814"/>
                    <a:pt x="5400" y="1763"/>
                    <a:pt x="5211" y="1763"/>
                  </a:cubicBezTo>
                  <a:cubicBezTo>
                    <a:pt x="4877" y="1763"/>
                    <a:pt x="4554" y="1923"/>
                    <a:pt x="4344" y="2216"/>
                  </a:cubicBezTo>
                  <a:cubicBezTo>
                    <a:pt x="4033" y="2658"/>
                    <a:pt x="4033" y="3249"/>
                    <a:pt x="4344" y="3691"/>
                  </a:cubicBezTo>
                  <a:cubicBezTo>
                    <a:pt x="4646" y="4069"/>
                    <a:pt x="5093" y="4272"/>
                    <a:pt x="5559" y="4272"/>
                  </a:cubicBezTo>
                  <a:cubicBezTo>
                    <a:pt x="5700" y="4272"/>
                    <a:pt x="5842" y="4254"/>
                    <a:pt x="5983" y="4216"/>
                  </a:cubicBezTo>
                  <a:cubicBezTo>
                    <a:pt x="7327" y="3888"/>
                    <a:pt x="7688" y="1806"/>
                    <a:pt x="6557" y="806"/>
                  </a:cubicBezTo>
                  <a:cubicBezTo>
                    <a:pt x="6409" y="675"/>
                    <a:pt x="6246" y="560"/>
                    <a:pt x="6082" y="462"/>
                  </a:cubicBezTo>
                  <a:cubicBezTo>
                    <a:pt x="5590" y="183"/>
                    <a:pt x="5033" y="19"/>
                    <a:pt x="4459" y="3"/>
                  </a:cubicBezTo>
                  <a:cubicBezTo>
                    <a:pt x="4413" y="1"/>
                    <a:pt x="4367" y="0"/>
                    <a:pt x="43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0" name="Google Shape;4500;p7"/>
            <p:cNvSpPr/>
            <p:nvPr/>
          </p:nvSpPr>
          <p:spPr>
            <a:xfrm>
              <a:off x="6749178" y="5075024"/>
              <a:ext cx="99120" cy="106823"/>
            </a:xfrm>
            <a:custGeom>
              <a:avLst/>
              <a:gdLst/>
              <a:ahLst/>
              <a:cxnLst/>
              <a:rect l="l" t="t" r="r" b="b"/>
              <a:pathLst>
                <a:path w="3037" h="3273" extrusionOk="0">
                  <a:moveTo>
                    <a:pt x="2307" y="0"/>
                  </a:moveTo>
                  <a:cubicBezTo>
                    <a:pt x="2111" y="0"/>
                    <a:pt x="1862" y="68"/>
                    <a:pt x="1574" y="240"/>
                  </a:cubicBezTo>
                  <a:cubicBezTo>
                    <a:pt x="312" y="1010"/>
                    <a:pt x="1" y="3272"/>
                    <a:pt x="1" y="3272"/>
                  </a:cubicBezTo>
                  <a:cubicBezTo>
                    <a:pt x="1" y="3272"/>
                    <a:pt x="673" y="1174"/>
                    <a:pt x="1935" y="961"/>
                  </a:cubicBezTo>
                  <a:cubicBezTo>
                    <a:pt x="3037" y="784"/>
                    <a:pt x="2974" y="0"/>
                    <a:pt x="230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1" name="Google Shape;4501;p7"/>
            <p:cNvSpPr/>
            <p:nvPr/>
          </p:nvSpPr>
          <p:spPr>
            <a:xfrm>
              <a:off x="6876497" y="5067322"/>
              <a:ext cx="170172" cy="147065"/>
            </a:xfrm>
            <a:custGeom>
              <a:avLst/>
              <a:gdLst/>
              <a:ahLst/>
              <a:cxnLst/>
              <a:rect l="l" t="t" r="r" b="b"/>
              <a:pathLst>
                <a:path w="5214" h="4506" extrusionOk="0">
                  <a:moveTo>
                    <a:pt x="3050" y="0"/>
                  </a:moveTo>
                  <a:cubicBezTo>
                    <a:pt x="3050" y="1"/>
                    <a:pt x="3361" y="689"/>
                    <a:pt x="3033" y="1771"/>
                  </a:cubicBezTo>
                  <a:cubicBezTo>
                    <a:pt x="2689" y="2852"/>
                    <a:pt x="1837" y="3066"/>
                    <a:pt x="1214" y="3131"/>
                  </a:cubicBezTo>
                  <a:cubicBezTo>
                    <a:pt x="575" y="3197"/>
                    <a:pt x="149" y="3459"/>
                    <a:pt x="1" y="4328"/>
                  </a:cubicBezTo>
                  <a:cubicBezTo>
                    <a:pt x="142" y="4234"/>
                    <a:pt x="305" y="4188"/>
                    <a:pt x="467" y="4188"/>
                  </a:cubicBezTo>
                  <a:cubicBezTo>
                    <a:pt x="588" y="4188"/>
                    <a:pt x="709" y="4213"/>
                    <a:pt x="821" y="4262"/>
                  </a:cubicBezTo>
                  <a:cubicBezTo>
                    <a:pt x="1066" y="4371"/>
                    <a:pt x="1463" y="4506"/>
                    <a:pt x="1860" y="4506"/>
                  </a:cubicBezTo>
                  <a:cubicBezTo>
                    <a:pt x="2179" y="4506"/>
                    <a:pt x="2498" y="4419"/>
                    <a:pt x="2738" y="4164"/>
                  </a:cubicBezTo>
                  <a:cubicBezTo>
                    <a:pt x="3099" y="3754"/>
                    <a:pt x="3246" y="3197"/>
                    <a:pt x="3148" y="2672"/>
                  </a:cubicBezTo>
                  <a:cubicBezTo>
                    <a:pt x="3132" y="2370"/>
                    <a:pt x="3070" y="1851"/>
                    <a:pt x="3336" y="1851"/>
                  </a:cubicBezTo>
                  <a:cubicBezTo>
                    <a:pt x="3344" y="1851"/>
                    <a:pt x="3353" y="1852"/>
                    <a:pt x="3361" y="1853"/>
                  </a:cubicBezTo>
                  <a:cubicBezTo>
                    <a:pt x="3361" y="1853"/>
                    <a:pt x="3365" y="1852"/>
                    <a:pt x="3371" y="1852"/>
                  </a:cubicBezTo>
                  <a:cubicBezTo>
                    <a:pt x="3415" y="1852"/>
                    <a:pt x="3589" y="1877"/>
                    <a:pt x="3574" y="2279"/>
                  </a:cubicBezTo>
                  <a:cubicBezTo>
                    <a:pt x="3574" y="2754"/>
                    <a:pt x="3542" y="3049"/>
                    <a:pt x="4164" y="3229"/>
                  </a:cubicBezTo>
                  <a:cubicBezTo>
                    <a:pt x="4509" y="3311"/>
                    <a:pt x="4820" y="3475"/>
                    <a:pt x="5099" y="3721"/>
                  </a:cubicBezTo>
                  <a:cubicBezTo>
                    <a:pt x="4984" y="3508"/>
                    <a:pt x="4951" y="3262"/>
                    <a:pt x="5017" y="3033"/>
                  </a:cubicBezTo>
                  <a:cubicBezTo>
                    <a:pt x="5131" y="2689"/>
                    <a:pt x="5213" y="2082"/>
                    <a:pt x="4656" y="1689"/>
                  </a:cubicBezTo>
                  <a:cubicBezTo>
                    <a:pt x="4099" y="1295"/>
                    <a:pt x="3542" y="1066"/>
                    <a:pt x="3410" y="672"/>
                  </a:cubicBezTo>
                  <a:cubicBezTo>
                    <a:pt x="3328" y="427"/>
                    <a:pt x="3214" y="197"/>
                    <a:pt x="30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2" name="Google Shape;4502;p7"/>
            <p:cNvSpPr/>
            <p:nvPr/>
          </p:nvSpPr>
          <p:spPr>
            <a:xfrm>
              <a:off x="6978163" y="5166279"/>
              <a:ext cx="42298" cy="64785"/>
            </a:xfrm>
            <a:custGeom>
              <a:avLst/>
              <a:gdLst/>
              <a:ahLst/>
              <a:cxnLst/>
              <a:rect l="l" t="t" r="r" b="b"/>
              <a:pathLst>
                <a:path w="1296" h="1985" extrusionOk="0">
                  <a:moveTo>
                    <a:pt x="328" y="1"/>
                  </a:moveTo>
                  <a:cubicBezTo>
                    <a:pt x="361" y="181"/>
                    <a:pt x="328" y="378"/>
                    <a:pt x="279" y="558"/>
                  </a:cubicBezTo>
                  <a:cubicBezTo>
                    <a:pt x="197" y="837"/>
                    <a:pt x="0" y="1263"/>
                    <a:pt x="508" y="1542"/>
                  </a:cubicBezTo>
                  <a:cubicBezTo>
                    <a:pt x="1017" y="1837"/>
                    <a:pt x="1033" y="1984"/>
                    <a:pt x="1033" y="1984"/>
                  </a:cubicBezTo>
                  <a:cubicBezTo>
                    <a:pt x="1066" y="1755"/>
                    <a:pt x="1115" y="1509"/>
                    <a:pt x="1181" y="1296"/>
                  </a:cubicBezTo>
                  <a:cubicBezTo>
                    <a:pt x="1295" y="919"/>
                    <a:pt x="1131" y="525"/>
                    <a:pt x="787" y="345"/>
                  </a:cubicBezTo>
                  <a:cubicBezTo>
                    <a:pt x="345" y="83"/>
                    <a:pt x="328" y="1"/>
                    <a:pt x="32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3" name="Google Shape;4503;p7"/>
            <p:cNvSpPr/>
            <p:nvPr/>
          </p:nvSpPr>
          <p:spPr>
            <a:xfrm>
              <a:off x="6979762" y="4884878"/>
              <a:ext cx="225786" cy="158977"/>
            </a:xfrm>
            <a:custGeom>
              <a:avLst/>
              <a:gdLst/>
              <a:ahLst/>
              <a:cxnLst/>
              <a:rect l="l" t="t" r="r" b="b"/>
              <a:pathLst>
                <a:path w="6918" h="4871" extrusionOk="0">
                  <a:moveTo>
                    <a:pt x="1948" y="0"/>
                  </a:moveTo>
                  <a:cubicBezTo>
                    <a:pt x="1063" y="0"/>
                    <a:pt x="588" y="826"/>
                    <a:pt x="705" y="1361"/>
                  </a:cubicBezTo>
                  <a:cubicBezTo>
                    <a:pt x="840" y="1974"/>
                    <a:pt x="1450" y="2001"/>
                    <a:pt x="1558" y="2001"/>
                  </a:cubicBezTo>
                  <a:cubicBezTo>
                    <a:pt x="1568" y="2001"/>
                    <a:pt x="1574" y="2001"/>
                    <a:pt x="1574" y="2001"/>
                  </a:cubicBezTo>
                  <a:cubicBezTo>
                    <a:pt x="1312" y="1902"/>
                    <a:pt x="1197" y="1591"/>
                    <a:pt x="1312" y="1329"/>
                  </a:cubicBezTo>
                  <a:cubicBezTo>
                    <a:pt x="1354" y="1265"/>
                    <a:pt x="1401" y="1241"/>
                    <a:pt x="1450" y="1241"/>
                  </a:cubicBezTo>
                  <a:cubicBezTo>
                    <a:pt x="1553" y="1241"/>
                    <a:pt x="1671" y="1344"/>
                    <a:pt x="1804" y="1411"/>
                  </a:cubicBezTo>
                  <a:cubicBezTo>
                    <a:pt x="1841" y="1429"/>
                    <a:pt x="1877" y="1438"/>
                    <a:pt x="1911" y="1438"/>
                  </a:cubicBezTo>
                  <a:cubicBezTo>
                    <a:pt x="2054" y="1438"/>
                    <a:pt x="2160" y="1285"/>
                    <a:pt x="2213" y="1099"/>
                  </a:cubicBezTo>
                  <a:cubicBezTo>
                    <a:pt x="2244" y="958"/>
                    <a:pt x="2348" y="817"/>
                    <a:pt x="2539" y="817"/>
                  </a:cubicBezTo>
                  <a:cubicBezTo>
                    <a:pt x="2658" y="817"/>
                    <a:pt x="2811" y="872"/>
                    <a:pt x="3000" y="1017"/>
                  </a:cubicBezTo>
                  <a:cubicBezTo>
                    <a:pt x="3475" y="1394"/>
                    <a:pt x="3180" y="2148"/>
                    <a:pt x="3180" y="2148"/>
                  </a:cubicBezTo>
                  <a:cubicBezTo>
                    <a:pt x="3180" y="2148"/>
                    <a:pt x="3180" y="1525"/>
                    <a:pt x="2738" y="1476"/>
                  </a:cubicBezTo>
                  <a:cubicBezTo>
                    <a:pt x="2694" y="1463"/>
                    <a:pt x="2649" y="1456"/>
                    <a:pt x="2603" y="1456"/>
                  </a:cubicBezTo>
                  <a:cubicBezTo>
                    <a:pt x="2430" y="1456"/>
                    <a:pt x="2259" y="1553"/>
                    <a:pt x="2181" y="1722"/>
                  </a:cubicBezTo>
                  <a:cubicBezTo>
                    <a:pt x="2459" y="1722"/>
                    <a:pt x="2476" y="2099"/>
                    <a:pt x="2328" y="2296"/>
                  </a:cubicBezTo>
                  <a:cubicBezTo>
                    <a:pt x="2181" y="2509"/>
                    <a:pt x="2230" y="2640"/>
                    <a:pt x="2361" y="2738"/>
                  </a:cubicBezTo>
                  <a:cubicBezTo>
                    <a:pt x="2508" y="2820"/>
                    <a:pt x="2721" y="2804"/>
                    <a:pt x="2541" y="3181"/>
                  </a:cubicBezTo>
                  <a:cubicBezTo>
                    <a:pt x="2361" y="3558"/>
                    <a:pt x="1640" y="3558"/>
                    <a:pt x="1640" y="3558"/>
                  </a:cubicBezTo>
                  <a:cubicBezTo>
                    <a:pt x="1804" y="3345"/>
                    <a:pt x="1754" y="3050"/>
                    <a:pt x="1558" y="2886"/>
                  </a:cubicBezTo>
                  <a:lnTo>
                    <a:pt x="1558" y="2886"/>
                  </a:lnTo>
                  <a:cubicBezTo>
                    <a:pt x="1574" y="3066"/>
                    <a:pt x="1459" y="3214"/>
                    <a:pt x="1295" y="3263"/>
                  </a:cubicBezTo>
                  <a:cubicBezTo>
                    <a:pt x="1017" y="3361"/>
                    <a:pt x="1017" y="3263"/>
                    <a:pt x="755" y="3492"/>
                  </a:cubicBezTo>
                  <a:cubicBezTo>
                    <a:pt x="623" y="3607"/>
                    <a:pt x="435" y="3636"/>
                    <a:pt x="279" y="3636"/>
                  </a:cubicBezTo>
                  <a:cubicBezTo>
                    <a:pt x="124" y="3636"/>
                    <a:pt x="1" y="3607"/>
                    <a:pt x="1" y="3607"/>
                  </a:cubicBezTo>
                  <a:lnTo>
                    <a:pt x="1" y="3607"/>
                  </a:lnTo>
                  <a:cubicBezTo>
                    <a:pt x="181" y="3705"/>
                    <a:pt x="394" y="3771"/>
                    <a:pt x="591" y="3787"/>
                  </a:cubicBezTo>
                  <a:cubicBezTo>
                    <a:pt x="1033" y="3820"/>
                    <a:pt x="1476" y="3886"/>
                    <a:pt x="1902" y="3984"/>
                  </a:cubicBezTo>
                  <a:cubicBezTo>
                    <a:pt x="3082" y="4345"/>
                    <a:pt x="3803" y="4836"/>
                    <a:pt x="4705" y="4869"/>
                  </a:cubicBezTo>
                  <a:cubicBezTo>
                    <a:pt x="4736" y="4870"/>
                    <a:pt x="4768" y="4871"/>
                    <a:pt x="4800" y="4871"/>
                  </a:cubicBezTo>
                  <a:cubicBezTo>
                    <a:pt x="5213" y="4871"/>
                    <a:pt x="5634" y="4772"/>
                    <a:pt x="6000" y="4574"/>
                  </a:cubicBezTo>
                  <a:cubicBezTo>
                    <a:pt x="6787" y="4115"/>
                    <a:pt x="6918" y="2935"/>
                    <a:pt x="6459" y="2345"/>
                  </a:cubicBezTo>
                  <a:cubicBezTo>
                    <a:pt x="6234" y="2013"/>
                    <a:pt x="5871" y="1857"/>
                    <a:pt x="5531" y="1857"/>
                  </a:cubicBezTo>
                  <a:cubicBezTo>
                    <a:pt x="5200" y="1857"/>
                    <a:pt x="4891" y="2004"/>
                    <a:pt x="4754" y="2279"/>
                  </a:cubicBezTo>
                  <a:cubicBezTo>
                    <a:pt x="4492" y="2607"/>
                    <a:pt x="4541" y="3083"/>
                    <a:pt x="4836" y="3361"/>
                  </a:cubicBezTo>
                  <a:cubicBezTo>
                    <a:pt x="4852" y="3378"/>
                    <a:pt x="4885" y="3394"/>
                    <a:pt x="4902" y="3410"/>
                  </a:cubicBezTo>
                  <a:lnTo>
                    <a:pt x="4934" y="3443"/>
                  </a:lnTo>
                  <a:cubicBezTo>
                    <a:pt x="5037" y="3503"/>
                    <a:pt x="5165" y="3534"/>
                    <a:pt x="5289" y="3534"/>
                  </a:cubicBezTo>
                  <a:cubicBezTo>
                    <a:pt x="5542" y="3534"/>
                    <a:pt x="5781" y="3406"/>
                    <a:pt x="5770" y="3132"/>
                  </a:cubicBezTo>
                  <a:cubicBezTo>
                    <a:pt x="5784" y="2929"/>
                    <a:pt x="5625" y="2844"/>
                    <a:pt x="5447" y="2844"/>
                  </a:cubicBezTo>
                  <a:cubicBezTo>
                    <a:pt x="5193" y="2844"/>
                    <a:pt x="4901" y="3019"/>
                    <a:pt x="5016" y="3279"/>
                  </a:cubicBezTo>
                  <a:cubicBezTo>
                    <a:pt x="5016" y="3302"/>
                    <a:pt x="5016" y="3325"/>
                    <a:pt x="4995" y="3325"/>
                  </a:cubicBezTo>
                  <a:cubicBezTo>
                    <a:pt x="4971" y="3325"/>
                    <a:pt x="4918" y="3294"/>
                    <a:pt x="4803" y="3197"/>
                  </a:cubicBezTo>
                  <a:cubicBezTo>
                    <a:pt x="4688" y="3083"/>
                    <a:pt x="4623" y="2935"/>
                    <a:pt x="4623" y="2787"/>
                  </a:cubicBezTo>
                  <a:cubicBezTo>
                    <a:pt x="4623" y="2607"/>
                    <a:pt x="4688" y="2443"/>
                    <a:pt x="4803" y="2296"/>
                  </a:cubicBezTo>
                  <a:cubicBezTo>
                    <a:pt x="4927" y="2063"/>
                    <a:pt x="5192" y="1940"/>
                    <a:pt x="5477" y="1940"/>
                  </a:cubicBezTo>
                  <a:cubicBezTo>
                    <a:pt x="5794" y="1940"/>
                    <a:pt x="6137" y="2091"/>
                    <a:pt x="6344" y="2410"/>
                  </a:cubicBezTo>
                  <a:lnTo>
                    <a:pt x="6360" y="2427"/>
                  </a:lnTo>
                  <a:cubicBezTo>
                    <a:pt x="6590" y="2837"/>
                    <a:pt x="6573" y="3345"/>
                    <a:pt x="6328" y="3738"/>
                  </a:cubicBezTo>
                  <a:cubicBezTo>
                    <a:pt x="6048" y="4242"/>
                    <a:pt x="5409" y="4592"/>
                    <a:pt x="4579" y="4592"/>
                  </a:cubicBezTo>
                  <a:cubicBezTo>
                    <a:pt x="4192" y="4592"/>
                    <a:pt x="3764" y="4516"/>
                    <a:pt x="3312" y="4345"/>
                  </a:cubicBezTo>
                  <a:cubicBezTo>
                    <a:pt x="3262" y="4328"/>
                    <a:pt x="3033" y="4246"/>
                    <a:pt x="2885" y="4181"/>
                  </a:cubicBezTo>
                  <a:cubicBezTo>
                    <a:pt x="2476" y="3968"/>
                    <a:pt x="2033" y="3820"/>
                    <a:pt x="1574" y="3755"/>
                  </a:cubicBezTo>
                  <a:cubicBezTo>
                    <a:pt x="1754" y="3722"/>
                    <a:pt x="1951" y="3705"/>
                    <a:pt x="2148" y="3656"/>
                  </a:cubicBezTo>
                  <a:cubicBezTo>
                    <a:pt x="3902" y="3312"/>
                    <a:pt x="4164" y="837"/>
                    <a:pt x="2705" y="181"/>
                  </a:cubicBezTo>
                  <a:cubicBezTo>
                    <a:pt x="2428" y="54"/>
                    <a:pt x="2174" y="0"/>
                    <a:pt x="19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4" name="Google Shape;4504;p7"/>
            <p:cNvSpPr/>
            <p:nvPr/>
          </p:nvSpPr>
          <p:spPr>
            <a:xfrm>
              <a:off x="7089979" y="4970486"/>
              <a:ext cx="152482" cy="107573"/>
            </a:xfrm>
            <a:custGeom>
              <a:avLst/>
              <a:gdLst/>
              <a:ahLst/>
              <a:cxnLst/>
              <a:rect l="l" t="t" r="r" b="b"/>
              <a:pathLst>
                <a:path w="4672" h="3296" extrusionOk="0">
                  <a:moveTo>
                    <a:pt x="3819" y="1"/>
                  </a:moveTo>
                  <a:lnTo>
                    <a:pt x="3819" y="1"/>
                  </a:lnTo>
                  <a:cubicBezTo>
                    <a:pt x="3901" y="787"/>
                    <a:pt x="3557" y="1574"/>
                    <a:pt x="2901" y="2049"/>
                  </a:cubicBezTo>
                  <a:cubicBezTo>
                    <a:pt x="2499" y="2357"/>
                    <a:pt x="2009" y="2456"/>
                    <a:pt x="1547" y="2456"/>
                  </a:cubicBezTo>
                  <a:cubicBezTo>
                    <a:pt x="730" y="2456"/>
                    <a:pt x="0" y="2148"/>
                    <a:pt x="0" y="2148"/>
                  </a:cubicBezTo>
                  <a:lnTo>
                    <a:pt x="0" y="2148"/>
                  </a:lnTo>
                  <a:cubicBezTo>
                    <a:pt x="1344" y="2869"/>
                    <a:pt x="1852" y="2623"/>
                    <a:pt x="2213" y="3033"/>
                  </a:cubicBezTo>
                  <a:cubicBezTo>
                    <a:pt x="2386" y="3221"/>
                    <a:pt x="2559" y="3278"/>
                    <a:pt x="2717" y="3278"/>
                  </a:cubicBezTo>
                  <a:cubicBezTo>
                    <a:pt x="2902" y="3278"/>
                    <a:pt x="3065" y="3200"/>
                    <a:pt x="3180" y="3164"/>
                  </a:cubicBezTo>
                  <a:cubicBezTo>
                    <a:pt x="3207" y="3157"/>
                    <a:pt x="3234" y="3154"/>
                    <a:pt x="3260" y="3154"/>
                  </a:cubicBezTo>
                  <a:cubicBezTo>
                    <a:pt x="3362" y="3154"/>
                    <a:pt x="3456" y="3204"/>
                    <a:pt x="3508" y="3295"/>
                  </a:cubicBezTo>
                  <a:cubicBezTo>
                    <a:pt x="3541" y="3082"/>
                    <a:pt x="3475" y="2869"/>
                    <a:pt x="3360" y="2705"/>
                  </a:cubicBezTo>
                  <a:cubicBezTo>
                    <a:pt x="3180" y="2508"/>
                    <a:pt x="2787" y="2492"/>
                    <a:pt x="2721" y="2492"/>
                  </a:cubicBezTo>
                  <a:cubicBezTo>
                    <a:pt x="3278" y="2459"/>
                    <a:pt x="3787" y="2164"/>
                    <a:pt x="4098" y="1705"/>
                  </a:cubicBezTo>
                  <a:cubicBezTo>
                    <a:pt x="4672" y="919"/>
                    <a:pt x="3819" y="1"/>
                    <a:pt x="381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5" name="Google Shape;4505;p7"/>
            <p:cNvSpPr/>
            <p:nvPr/>
          </p:nvSpPr>
          <p:spPr>
            <a:xfrm>
              <a:off x="6896308" y="4728447"/>
              <a:ext cx="145531" cy="205159"/>
            </a:xfrm>
            <a:custGeom>
              <a:avLst/>
              <a:gdLst/>
              <a:ahLst/>
              <a:cxnLst/>
              <a:rect l="l" t="t" r="r" b="b"/>
              <a:pathLst>
                <a:path w="4459" h="6286" extrusionOk="0">
                  <a:moveTo>
                    <a:pt x="1806" y="0"/>
                  </a:moveTo>
                  <a:cubicBezTo>
                    <a:pt x="1382" y="0"/>
                    <a:pt x="976" y="149"/>
                    <a:pt x="705" y="450"/>
                  </a:cubicBezTo>
                  <a:cubicBezTo>
                    <a:pt x="0" y="1090"/>
                    <a:pt x="427" y="2139"/>
                    <a:pt x="1017" y="2335"/>
                  </a:cubicBezTo>
                  <a:cubicBezTo>
                    <a:pt x="1148" y="2401"/>
                    <a:pt x="1287" y="2434"/>
                    <a:pt x="1424" y="2434"/>
                  </a:cubicBezTo>
                  <a:cubicBezTo>
                    <a:pt x="1562" y="2434"/>
                    <a:pt x="1697" y="2401"/>
                    <a:pt x="1820" y="2335"/>
                  </a:cubicBezTo>
                  <a:lnTo>
                    <a:pt x="1853" y="2319"/>
                  </a:lnTo>
                  <a:lnTo>
                    <a:pt x="1902" y="2286"/>
                  </a:lnTo>
                  <a:lnTo>
                    <a:pt x="1951" y="2253"/>
                  </a:lnTo>
                  <a:lnTo>
                    <a:pt x="2000" y="2204"/>
                  </a:lnTo>
                  <a:cubicBezTo>
                    <a:pt x="2033" y="2188"/>
                    <a:pt x="2049" y="2171"/>
                    <a:pt x="2066" y="2155"/>
                  </a:cubicBezTo>
                  <a:cubicBezTo>
                    <a:pt x="2230" y="1975"/>
                    <a:pt x="2312" y="1729"/>
                    <a:pt x="2279" y="1499"/>
                  </a:cubicBezTo>
                  <a:cubicBezTo>
                    <a:pt x="2236" y="1155"/>
                    <a:pt x="2024" y="1009"/>
                    <a:pt x="1827" y="1009"/>
                  </a:cubicBezTo>
                  <a:cubicBezTo>
                    <a:pt x="1724" y="1009"/>
                    <a:pt x="1625" y="1049"/>
                    <a:pt x="1558" y="1122"/>
                  </a:cubicBezTo>
                  <a:cubicBezTo>
                    <a:pt x="1394" y="1286"/>
                    <a:pt x="1427" y="1565"/>
                    <a:pt x="1640" y="1680"/>
                  </a:cubicBezTo>
                  <a:cubicBezTo>
                    <a:pt x="1716" y="1714"/>
                    <a:pt x="1786" y="1723"/>
                    <a:pt x="1845" y="1723"/>
                  </a:cubicBezTo>
                  <a:cubicBezTo>
                    <a:pt x="1924" y="1723"/>
                    <a:pt x="1986" y="1707"/>
                    <a:pt x="2030" y="1707"/>
                  </a:cubicBezTo>
                  <a:cubicBezTo>
                    <a:pt x="2080" y="1707"/>
                    <a:pt x="2105" y="1729"/>
                    <a:pt x="2099" y="1827"/>
                  </a:cubicBezTo>
                  <a:cubicBezTo>
                    <a:pt x="2082" y="2024"/>
                    <a:pt x="1967" y="2188"/>
                    <a:pt x="1787" y="2286"/>
                  </a:cubicBezTo>
                  <a:cubicBezTo>
                    <a:pt x="1681" y="2339"/>
                    <a:pt x="1563" y="2364"/>
                    <a:pt x="1445" y="2364"/>
                  </a:cubicBezTo>
                  <a:cubicBezTo>
                    <a:pt x="1309" y="2364"/>
                    <a:pt x="1172" y="2331"/>
                    <a:pt x="1050" y="2270"/>
                  </a:cubicBezTo>
                  <a:cubicBezTo>
                    <a:pt x="509" y="2040"/>
                    <a:pt x="148" y="1106"/>
                    <a:pt x="787" y="549"/>
                  </a:cubicBezTo>
                  <a:cubicBezTo>
                    <a:pt x="1033" y="303"/>
                    <a:pt x="1377" y="155"/>
                    <a:pt x="1722" y="155"/>
                  </a:cubicBezTo>
                  <a:cubicBezTo>
                    <a:pt x="2476" y="204"/>
                    <a:pt x="3295" y="745"/>
                    <a:pt x="3426" y="2204"/>
                  </a:cubicBezTo>
                  <a:cubicBezTo>
                    <a:pt x="3475" y="2761"/>
                    <a:pt x="3426" y="3319"/>
                    <a:pt x="3262" y="3843"/>
                  </a:cubicBezTo>
                  <a:cubicBezTo>
                    <a:pt x="3148" y="4302"/>
                    <a:pt x="2951" y="4728"/>
                    <a:pt x="2672" y="5122"/>
                  </a:cubicBezTo>
                  <a:cubicBezTo>
                    <a:pt x="2279" y="5614"/>
                    <a:pt x="1771" y="6007"/>
                    <a:pt x="1197" y="6286"/>
                  </a:cubicBezTo>
                  <a:cubicBezTo>
                    <a:pt x="1804" y="6023"/>
                    <a:pt x="2361" y="5630"/>
                    <a:pt x="2787" y="5122"/>
                  </a:cubicBezTo>
                  <a:cubicBezTo>
                    <a:pt x="3541" y="4253"/>
                    <a:pt x="4459" y="2253"/>
                    <a:pt x="3180" y="614"/>
                  </a:cubicBezTo>
                  <a:cubicBezTo>
                    <a:pt x="2826" y="207"/>
                    <a:pt x="2304" y="0"/>
                    <a:pt x="180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6" name="Google Shape;4506;p7"/>
            <p:cNvSpPr/>
            <p:nvPr/>
          </p:nvSpPr>
          <p:spPr>
            <a:xfrm>
              <a:off x="6644869" y="5169510"/>
              <a:ext cx="44974" cy="110772"/>
            </a:xfrm>
            <a:custGeom>
              <a:avLst/>
              <a:gdLst/>
              <a:ahLst/>
              <a:cxnLst/>
              <a:rect l="l" t="t" r="r" b="b"/>
              <a:pathLst>
                <a:path w="1378" h="3394" extrusionOk="0">
                  <a:moveTo>
                    <a:pt x="689" y="0"/>
                  </a:moveTo>
                  <a:lnTo>
                    <a:pt x="640" y="344"/>
                  </a:lnTo>
                  <a:cubicBezTo>
                    <a:pt x="623" y="607"/>
                    <a:pt x="525" y="869"/>
                    <a:pt x="378" y="1098"/>
                  </a:cubicBezTo>
                  <a:cubicBezTo>
                    <a:pt x="132" y="1459"/>
                    <a:pt x="1" y="1770"/>
                    <a:pt x="312" y="2164"/>
                  </a:cubicBezTo>
                  <a:cubicBezTo>
                    <a:pt x="492" y="2426"/>
                    <a:pt x="623" y="2737"/>
                    <a:pt x="656" y="3065"/>
                  </a:cubicBezTo>
                  <a:cubicBezTo>
                    <a:pt x="673" y="3147"/>
                    <a:pt x="673" y="3393"/>
                    <a:pt x="689" y="3393"/>
                  </a:cubicBezTo>
                  <a:cubicBezTo>
                    <a:pt x="689" y="3393"/>
                    <a:pt x="705" y="3131"/>
                    <a:pt x="722" y="3065"/>
                  </a:cubicBezTo>
                  <a:cubicBezTo>
                    <a:pt x="755" y="2737"/>
                    <a:pt x="886" y="2426"/>
                    <a:pt x="1066" y="2164"/>
                  </a:cubicBezTo>
                  <a:cubicBezTo>
                    <a:pt x="1377" y="1754"/>
                    <a:pt x="1246" y="1443"/>
                    <a:pt x="1000" y="1098"/>
                  </a:cubicBezTo>
                  <a:cubicBezTo>
                    <a:pt x="853" y="869"/>
                    <a:pt x="755" y="607"/>
                    <a:pt x="738" y="344"/>
                  </a:cubicBezTo>
                  <a:lnTo>
                    <a:pt x="68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7" name="Google Shape;4507;p7"/>
            <p:cNvSpPr/>
            <p:nvPr/>
          </p:nvSpPr>
          <p:spPr>
            <a:xfrm>
              <a:off x="6548033" y="4721169"/>
              <a:ext cx="238645" cy="167496"/>
            </a:xfrm>
            <a:custGeom>
              <a:avLst/>
              <a:gdLst/>
              <a:ahLst/>
              <a:cxnLst/>
              <a:rect l="l" t="t" r="r" b="b"/>
              <a:pathLst>
                <a:path w="7312" h="5132" extrusionOk="0">
                  <a:moveTo>
                    <a:pt x="1742" y="1"/>
                  </a:moveTo>
                  <a:cubicBezTo>
                    <a:pt x="1353" y="1"/>
                    <a:pt x="968" y="172"/>
                    <a:pt x="706" y="493"/>
                  </a:cubicBezTo>
                  <a:cubicBezTo>
                    <a:pt x="611" y="635"/>
                    <a:pt x="462" y="706"/>
                    <a:pt x="312" y="706"/>
                  </a:cubicBezTo>
                  <a:cubicBezTo>
                    <a:pt x="202" y="706"/>
                    <a:pt x="91" y="668"/>
                    <a:pt x="1" y="591"/>
                  </a:cubicBezTo>
                  <a:lnTo>
                    <a:pt x="1" y="591"/>
                  </a:lnTo>
                  <a:cubicBezTo>
                    <a:pt x="34" y="952"/>
                    <a:pt x="66" y="1018"/>
                    <a:pt x="1771" y="1739"/>
                  </a:cubicBezTo>
                  <a:cubicBezTo>
                    <a:pt x="3082" y="2296"/>
                    <a:pt x="3525" y="4247"/>
                    <a:pt x="3656" y="5132"/>
                  </a:cubicBezTo>
                  <a:cubicBezTo>
                    <a:pt x="3787" y="4263"/>
                    <a:pt x="4246" y="2296"/>
                    <a:pt x="5541" y="1739"/>
                  </a:cubicBezTo>
                  <a:cubicBezTo>
                    <a:pt x="7262" y="1018"/>
                    <a:pt x="7278" y="952"/>
                    <a:pt x="7311" y="591"/>
                  </a:cubicBezTo>
                  <a:lnTo>
                    <a:pt x="7311" y="591"/>
                  </a:lnTo>
                  <a:cubicBezTo>
                    <a:pt x="7221" y="668"/>
                    <a:pt x="7110" y="706"/>
                    <a:pt x="7000" y="706"/>
                  </a:cubicBezTo>
                  <a:cubicBezTo>
                    <a:pt x="6850" y="706"/>
                    <a:pt x="6701" y="635"/>
                    <a:pt x="6606" y="493"/>
                  </a:cubicBezTo>
                  <a:cubicBezTo>
                    <a:pt x="6344" y="172"/>
                    <a:pt x="5959" y="1"/>
                    <a:pt x="5570" y="1"/>
                  </a:cubicBezTo>
                  <a:cubicBezTo>
                    <a:pt x="5304" y="1"/>
                    <a:pt x="5036" y="81"/>
                    <a:pt x="4803" y="247"/>
                  </a:cubicBezTo>
                  <a:cubicBezTo>
                    <a:pt x="4230" y="657"/>
                    <a:pt x="3853" y="1476"/>
                    <a:pt x="3656" y="2657"/>
                  </a:cubicBezTo>
                  <a:cubicBezTo>
                    <a:pt x="3459" y="1460"/>
                    <a:pt x="3082" y="641"/>
                    <a:pt x="2509" y="247"/>
                  </a:cubicBezTo>
                  <a:cubicBezTo>
                    <a:pt x="2276" y="81"/>
                    <a:pt x="2008" y="1"/>
                    <a:pt x="174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8" name="Google Shape;4508;p7"/>
            <p:cNvSpPr/>
            <p:nvPr/>
          </p:nvSpPr>
          <p:spPr>
            <a:xfrm>
              <a:off x="6624013" y="4628119"/>
              <a:ext cx="87240" cy="145008"/>
            </a:xfrm>
            <a:custGeom>
              <a:avLst/>
              <a:gdLst/>
              <a:ahLst/>
              <a:cxnLst/>
              <a:rect l="l" t="t" r="r" b="b"/>
              <a:pathLst>
                <a:path w="2673" h="4443" extrusionOk="0">
                  <a:moveTo>
                    <a:pt x="1328" y="0"/>
                  </a:moveTo>
                  <a:cubicBezTo>
                    <a:pt x="1246" y="164"/>
                    <a:pt x="1131" y="312"/>
                    <a:pt x="1017" y="426"/>
                  </a:cubicBezTo>
                  <a:cubicBezTo>
                    <a:pt x="558" y="853"/>
                    <a:pt x="0" y="1721"/>
                    <a:pt x="722" y="2918"/>
                  </a:cubicBezTo>
                  <a:cubicBezTo>
                    <a:pt x="1010" y="3367"/>
                    <a:pt x="1205" y="3878"/>
                    <a:pt x="1336" y="4407"/>
                  </a:cubicBezTo>
                  <a:lnTo>
                    <a:pt x="1336" y="4407"/>
                  </a:lnTo>
                  <a:cubicBezTo>
                    <a:pt x="1452" y="3878"/>
                    <a:pt x="1662" y="3367"/>
                    <a:pt x="1951" y="2918"/>
                  </a:cubicBezTo>
                  <a:cubicBezTo>
                    <a:pt x="2672" y="1721"/>
                    <a:pt x="2115" y="869"/>
                    <a:pt x="1656" y="426"/>
                  </a:cubicBezTo>
                  <a:cubicBezTo>
                    <a:pt x="1525" y="312"/>
                    <a:pt x="1426" y="164"/>
                    <a:pt x="1328" y="0"/>
                  </a:cubicBezTo>
                  <a:close/>
                  <a:moveTo>
                    <a:pt x="1336" y="4407"/>
                  </a:moveTo>
                  <a:cubicBezTo>
                    <a:pt x="1333" y="4419"/>
                    <a:pt x="1330" y="4430"/>
                    <a:pt x="1328" y="4442"/>
                  </a:cubicBezTo>
                  <a:lnTo>
                    <a:pt x="1344" y="4442"/>
                  </a:lnTo>
                  <a:cubicBezTo>
                    <a:pt x="1342" y="4430"/>
                    <a:pt x="1339" y="4419"/>
                    <a:pt x="1336" y="4407"/>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9" name="Google Shape;4509;p7"/>
            <p:cNvSpPr/>
            <p:nvPr/>
          </p:nvSpPr>
          <p:spPr>
            <a:xfrm>
              <a:off x="6567289" y="4491433"/>
              <a:ext cx="200133" cy="219096"/>
            </a:xfrm>
            <a:custGeom>
              <a:avLst/>
              <a:gdLst/>
              <a:ahLst/>
              <a:cxnLst/>
              <a:rect l="l" t="t" r="r" b="b"/>
              <a:pathLst>
                <a:path w="6132" h="6713" extrusionOk="0">
                  <a:moveTo>
                    <a:pt x="1617" y="0"/>
                  </a:moveTo>
                  <a:cubicBezTo>
                    <a:pt x="1216" y="0"/>
                    <a:pt x="823" y="159"/>
                    <a:pt x="591" y="451"/>
                  </a:cubicBezTo>
                  <a:cubicBezTo>
                    <a:pt x="1" y="1107"/>
                    <a:pt x="493" y="2074"/>
                    <a:pt x="1132" y="2106"/>
                  </a:cubicBezTo>
                  <a:cubicBezTo>
                    <a:pt x="1151" y="2107"/>
                    <a:pt x="1170" y="2108"/>
                    <a:pt x="1188" y="2108"/>
                  </a:cubicBezTo>
                  <a:cubicBezTo>
                    <a:pt x="1801" y="2108"/>
                    <a:pt x="2013" y="1589"/>
                    <a:pt x="1886" y="1287"/>
                  </a:cubicBezTo>
                  <a:cubicBezTo>
                    <a:pt x="1830" y="1118"/>
                    <a:pt x="1677" y="998"/>
                    <a:pt x="1511" y="998"/>
                  </a:cubicBezTo>
                  <a:cubicBezTo>
                    <a:pt x="1483" y="998"/>
                    <a:pt x="1455" y="1001"/>
                    <a:pt x="1427" y="1008"/>
                  </a:cubicBezTo>
                  <a:cubicBezTo>
                    <a:pt x="1263" y="1025"/>
                    <a:pt x="1165" y="1156"/>
                    <a:pt x="1181" y="1320"/>
                  </a:cubicBezTo>
                  <a:cubicBezTo>
                    <a:pt x="1171" y="1475"/>
                    <a:pt x="1292" y="1572"/>
                    <a:pt x="1415" y="1572"/>
                  </a:cubicBezTo>
                  <a:cubicBezTo>
                    <a:pt x="1487" y="1572"/>
                    <a:pt x="1559" y="1539"/>
                    <a:pt x="1607" y="1467"/>
                  </a:cubicBezTo>
                  <a:cubicBezTo>
                    <a:pt x="1649" y="1401"/>
                    <a:pt x="1695" y="1375"/>
                    <a:pt x="1735" y="1375"/>
                  </a:cubicBezTo>
                  <a:cubicBezTo>
                    <a:pt x="1806" y="1375"/>
                    <a:pt x="1857" y="1455"/>
                    <a:pt x="1837" y="1549"/>
                  </a:cubicBezTo>
                  <a:cubicBezTo>
                    <a:pt x="1747" y="1793"/>
                    <a:pt x="1526" y="1946"/>
                    <a:pt x="1285" y="1946"/>
                  </a:cubicBezTo>
                  <a:cubicBezTo>
                    <a:pt x="1219" y="1946"/>
                    <a:pt x="1150" y="1935"/>
                    <a:pt x="1083" y="1910"/>
                  </a:cubicBezTo>
                  <a:cubicBezTo>
                    <a:pt x="673" y="1779"/>
                    <a:pt x="460" y="1057"/>
                    <a:pt x="1017" y="648"/>
                  </a:cubicBezTo>
                  <a:cubicBezTo>
                    <a:pt x="1140" y="561"/>
                    <a:pt x="1319" y="515"/>
                    <a:pt x="1519" y="515"/>
                  </a:cubicBezTo>
                  <a:cubicBezTo>
                    <a:pt x="2118" y="515"/>
                    <a:pt x="2906" y="927"/>
                    <a:pt x="2968" y="1910"/>
                  </a:cubicBezTo>
                  <a:cubicBezTo>
                    <a:pt x="2968" y="3074"/>
                    <a:pt x="2033" y="4123"/>
                    <a:pt x="1771" y="4893"/>
                  </a:cubicBezTo>
                  <a:cubicBezTo>
                    <a:pt x="1427" y="5975"/>
                    <a:pt x="1869" y="6647"/>
                    <a:pt x="1902" y="6712"/>
                  </a:cubicBezTo>
                  <a:cubicBezTo>
                    <a:pt x="1624" y="6155"/>
                    <a:pt x="1607" y="5499"/>
                    <a:pt x="1853" y="4926"/>
                  </a:cubicBezTo>
                  <a:cubicBezTo>
                    <a:pt x="2066" y="4401"/>
                    <a:pt x="2492" y="3844"/>
                    <a:pt x="2804" y="3139"/>
                  </a:cubicBezTo>
                  <a:cubicBezTo>
                    <a:pt x="2918" y="2926"/>
                    <a:pt x="3017" y="2680"/>
                    <a:pt x="3066" y="2434"/>
                  </a:cubicBezTo>
                  <a:cubicBezTo>
                    <a:pt x="3115" y="2680"/>
                    <a:pt x="3214" y="2926"/>
                    <a:pt x="3312" y="3139"/>
                  </a:cubicBezTo>
                  <a:cubicBezTo>
                    <a:pt x="3640" y="3844"/>
                    <a:pt x="4066" y="4401"/>
                    <a:pt x="4279" y="4926"/>
                  </a:cubicBezTo>
                  <a:cubicBezTo>
                    <a:pt x="4525" y="5499"/>
                    <a:pt x="4508" y="6155"/>
                    <a:pt x="4230" y="6712"/>
                  </a:cubicBezTo>
                  <a:cubicBezTo>
                    <a:pt x="4263" y="6647"/>
                    <a:pt x="4705" y="5975"/>
                    <a:pt x="4361" y="4893"/>
                  </a:cubicBezTo>
                  <a:cubicBezTo>
                    <a:pt x="4099" y="4123"/>
                    <a:pt x="3181" y="3074"/>
                    <a:pt x="3164" y="1910"/>
                  </a:cubicBezTo>
                  <a:cubicBezTo>
                    <a:pt x="3226" y="927"/>
                    <a:pt x="4014" y="515"/>
                    <a:pt x="4613" y="515"/>
                  </a:cubicBezTo>
                  <a:cubicBezTo>
                    <a:pt x="4813" y="515"/>
                    <a:pt x="4992" y="561"/>
                    <a:pt x="5115" y="648"/>
                  </a:cubicBezTo>
                  <a:cubicBezTo>
                    <a:pt x="5672" y="1057"/>
                    <a:pt x="5459" y="1779"/>
                    <a:pt x="5049" y="1910"/>
                  </a:cubicBezTo>
                  <a:cubicBezTo>
                    <a:pt x="4982" y="1935"/>
                    <a:pt x="4913" y="1946"/>
                    <a:pt x="4847" y="1946"/>
                  </a:cubicBezTo>
                  <a:cubicBezTo>
                    <a:pt x="4606" y="1946"/>
                    <a:pt x="4385" y="1793"/>
                    <a:pt x="4295" y="1549"/>
                  </a:cubicBezTo>
                  <a:cubicBezTo>
                    <a:pt x="4275" y="1455"/>
                    <a:pt x="4326" y="1375"/>
                    <a:pt x="4397" y="1375"/>
                  </a:cubicBezTo>
                  <a:cubicBezTo>
                    <a:pt x="4437" y="1375"/>
                    <a:pt x="4483" y="1401"/>
                    <a:pt x="4525" y="1467"/>
                  </a:cubicBezTo>
                  <a:cubicBezTo>
                    <a:pt x="4573" y="1539"/>
                    <a:pt x="4645" y="1572"/>
                    <a:pt x="4717" y="1572"/>
                  </a:cubicBezTo>
                  <a:cubicBezTo>
                    <a:pt x="4840" y="1572"/>
                    <a:pt x="4961" y="1475"/>
                    <a:pt x="4951" y="1320"/>
                  </a:cubicBezTo>
                  <a:cubicBezTo>
                    <a:pt x="4967" y="1156"/>
                    <a:pt x="4869" y="1025"/>
                    <a:pt x="4705" y="1008"/>
                  </a:cubicBezTo>
                  <a:cubicBezTo>
                    <a:pt x="4677" y="1001"/>
                    <a:pt x="4649" y="998"/>
                    <a:pt x="4621" y="998"/>
                  </a:cubicBezTo>
                  <a:cubicBezTo>
                    <a:pt x="4455" y="998"/>
                    <a:pt x="4302" y="1118"/>
                    <a:pt x="4246" y="1287"/>
                  </a:cubicBezTo>
                  <a:cubicBezTo>
                    <a:pt x="4117" y="1594"/>
                    <a:pt x="4353" y="2107"/>
                    <a:pt x="4971" y="2107"/>
                  </a:cubicBezTo>
                  <a:cubicBezTo>
                    <a:pt x="4981" y="2107"/>
                    <a:pt x="4990" y="2107"/>
                    <a:pt x="5000" y="2106"/>
                  </a:cubicBezTo>
                  <a:cubicBezTo>
                    <a:pt x="5623" y="2074"/>
                    <a:pt x="6131" y="1107"/>
                    <a:pt x="5541" y="451"/>
                  </a:cubicBezTo>
                  <a:cubicBezTo>
                    <a:pt x="5309" y="159"/>
                    <a:pt x="4916" y="0"/>
                    <a:pt x="4515" y="0"/>
                  </a:cubicBezTo>
                  <a:cubicBezTo>
                    <a:pt x="4039" y="0"/>
                    <a:pt x="3552" y="224"/>
                    <a:pt x="3312" y="713"/>
                  </a:cubicBezTo>
                  <a:cubicBezTo>
                    <a:pt x="3197" y="877"/>
                    <a:pt x="3115" y="1074"/>
                    <a:pt x="3066" y="1271"/>
                  </a:cubicBezTo>
                  <a:cubicBezTo>
                    <a:pt x="3017" y="1074"/>
                    <a:pt x="2935" y="877"/>
                    <a:pt x="2820" y="713"/>
                  </a:cubicBezTo>
                  <a:cubicBezTo>
                    <a:pt x="2580" y="224"/>
                    <a:pt x="2093" y="0"/>
                    <a:pt x="16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0" name="Google Shape;4510;p7"/>
            <p:cNvSpPr/>
            <p:nvPr/>
          </p:nvSpPr>
          <p:spPr>
            <a:xfrm>
              <a:off x="9191344" y="4711018"/>
              <a:ext cx="56202" cy="78689"/>
            </a:xfrm>
            <a:custGeom>
              <a:avLst/>
              <a:gdLst/>
              <a:ahLst/>
              <a:cxnLst/>
              <a:rect l="l" t="t" r="r" b="b"/>
              <a:pathLst>
                <a:path w="1722" h="2411" extrusionOk="0">
                  <a:moveTo>
                    <a:pt x="1525" y="1"/>
                  </a:moveTo>
                  <a:cubicBezTo>
                    <a:pt x="1525" y="1"/>
                    <a:pt x="1377" y="66"/>
                    <a:pt x="1361" y="165"/>
                  </a:cubicBezTo>
                  <a:cubicBezTo>
                    <a:pt x="1346" y="241"/>
                    <a:pt x="1246" y="330"/>
                    <a:pt x="1076" y="330"/>
                  </a:cubicBezTo>
                  <a:cubicBezTo>
                    <a:pt x="1062" y="330"/>
                    <a:pt x="1048" y="330"/>
                    <a:pt x="1033" y="329"/>
                  </a:cubicBezTo>
                  <a:cubicBezTo>
                    <a:pt x="836" y="329"/>
                    <a:pt x="0" y="394"/>
                    <a:pt x="66" y="2410"/>
                  </a:cubicBezTo>
                  <a:cubicBezTo>
                    <a:pt x="66" y="2410"/>
                    <a:pt x="131" y="1673"/>
                    <a:pt x="771" y="1394"/>
                  </a:cubicBezTo>
                  <a:cubicBezTo>
                    <a:pt x="1394" y="1115"/>
                    <a:pt x="1721" y="853"/>
                    <a:pt x="1607" y="476"/>
                  </a:cubicBezTo>
                  <a:cubicBezTo>
                    <a:pt x="1492" y="83"/>
                    <a:pt x="1525" y="1"/>
                    <a:pt x="15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1" name="Google Shape;4511;p7"/>
            <p:cNvSpPr/>
            <p:nvPr/>
          </p:nvSpPr>
          <p:spPr>
            <a:xfrm>
              <a:off x="8893364" y="4804623"/>
              <a:ext cx="296414" cy="206106"/>
            </a:xfrm>
            <a:custGeom>
              <a:avLst/>
              <a:gdLst/>
              <a:ahLst/>
              <a:cxnLst/>
              <a:rect l="l" t="t" r="r" b="b"/>
              <a:pathLst>
                <a:path w="9082" h="6315" extrusionOk="0">
                  <a:moveTo>
                    <a:pt x="2004" y="1"/>
                  </a:moveTo>
                  <a:cubicBezTo>
                    <a:pt x="1086" y="1"/>
                    <a:pt x="66" y="649"/>
                    <a:pt x="33" y="1853"/>
                  </a:cubicBezTo>
                  <a:cubicBezTo>
                    <a:pt x="0" y="2722"/>
                    <a:pt x="459" y="3525"/>
                    <a:pt x="1230" y="3935"/>
                  </a:cubicBezTo>
                  <a:cubicBezTo>
                    <a:pt x="1723" y="4192"/>
                    <a:pt x="2282" y="4295"/>
                    <a:pt x="2852" y="4295"/>
                  </a:cubicBezTo>
                  <a:cubicBezTo>
                    <a:pt x="3190" y="4295"/>
                    <a:pt x="3533" y="4259"/>
                    <a:pt x="3869" y="4197"/>
                  </a:cubicBezTo>
                  <a:cubicBezTo>
                    <a:pt x="4754" y="3952"/>
                    <a:pt x="5573" y="3624"/>
                    <a:pt x="6377" y="3427"/>
                  </a:cubicBezTo>
                  <a:cubicBezTo>
                    <a:pt x="6582" y="3374"/>
                    <a:pt x="6791" y="3347"/>
                    <a:pt x="6996" y="3347"/>
                  </a:cubicBezTo>
                  <a:cubicBezTo>
                    <a:pt x="7607" y="3347"/>
                    <a:pt x="8180" y="3584"/>
                    <a:pt x="8524" y="4050"/>
                  </a:cubicBezTo>
                  <a:cubicBezTo>
                    <a:pt x="8966" y="4624"/>
                    <a:pt x="8999" y="5574"/>
                    <a:pt x="8458" y="5968"/>
                  </a:cubicBezTo>
                  <a:cubicBezTo>
                    <a:pt x="8244" y="6130"/>
                    <a:pt x="7987" y="6205"/>
                    <a:pt x="7738" y="6205"/>
                  </a:cubicBezTo>
                  <a:cubicBezTo>
                    <a:pt x="7357" y="6205"/>
                    <a:pt x="6994" y="6029"/>
                    <a:pt x="6835" y="5722"/>
                  </a:cubicBezTo>
                  <a:cubicBezTo>
                    <a:pt x="6524" y="5230"/>
                    <a:pt x="6770" y="4574"/>
                    <a:pt x="7229" y="4443"/>
                  </a:cubicBezTo>
                  <a:cubicBezTo>
                    <a:pt x="7321" y="4407"/>
                    <a:pt x="7416" y="4389"/>
                    <a:pt x="7510" y="4389"/>
                  </a:cubicBezTo>
                  <a:cubicBezTo>
                    <a:pt x="7753" y="4389"/>
                    <a:pt x="7989" y="4505"/>
                    <a:pt x="8130" y="4706"/>
                  </a:cubicBezTo>
                  <a:cubicBezTo>
                    <a:pt x="8229" y="4886"/>
                    <a:pt x="8245" y="5099"/>
                    <a:pt x="8180" y="5279"/>
                  </a:cubicBezTo>
                  <a:cubicBezTo>
                    <a:pt x="8166" y="5319"/>
                    <a:pt x="8110" y="5391"/>
                    <a:pt x="8054" y="5391"/>
                  </a:cubicBezTo>
                  <a:cubicBezTo>
                    <a:pt x="8041" y="5391"/>
                    <a:pt x="8028" y="5387"/>
                    <a:pt x="8016" y="5378"/>
                  </a:cubicBezTo>
                  <a:cubicBezTo>
                    <a:pt x="7966" y="5328"/>
                    <a:pt x="8016" y="4968"/>
                    <a:pt x="7655" y="4919"/>
                  </a:cubicBezTo>
                  <a:cubicBezTo>
                    <a:pt x="7640" y="4917"/>
                    <a:pt x="7626" y="4916"/>
                    <a:pt x="7612" y="4916"/>
                  </a:cubicBezTo>
                  <a:cubicBezTo>
                    <a:pt x="7269" y="4916"/>
                    <a:pt x="7161" y="5482"/>
                    <a:pt x="7508" y="5623"/>
                  </a:cubicBezTo>
                  <a:cubicBezTo>
                    <a:pt x="7581" y="5656"/>
                    <a:pt x="7656" y="5671"/>
                    <a:pt x="7729" y="5671"/>
                  </a:cubicBezTo>
                  <a:cubicBezTo>
                    <a:pt x="7951" y="5671"/>
                    <a:pt x="8155" y="5530"/>
                    <a:pt x="8229" y="5296"/>
                  </a:cubicBezTo>
                  <a:lnTo>
                    <a:pt x="8229" y="5279"/>
                  </a:lnTo>
                  <a:cubicBezTo>
                    <a:pt x="8229" y="5263"/>
                    <a:pt x="8229" y="5246"/>
                    <a:pt x="8245" y="5230"/>
                  </a:cubicBezTo>
                  <a:lnTo>
                    <a:pt x="8245" y="5214"/>
                  </a:lnTo>
                  <a:cubicBezTo>
                    <a:pt x="8262" y="5099"/>
                    <a:pt x="8262" y="4968"/>
                    <a:pt x="8229" y="4837"/>
                  </a:cubicBezTo>
                  <a:cubicBezTo>
                    <a:pt x="8104" y="4525"/>
                    <a:pt x="7808" y="4336"/>
                    <a:pt x="7494" y="4336"/>
                  </a:cubicBezTo>
                  <a:cubicBezTo>
                    <a:pt x="7395" y="4336"/>
                    <a:pt x="7294" y="4355"/>
                    <a:pt x="7196" y="4394"/>
                  </a:cubicBezTo>
                  <a:cubicBezTo>
                    <a:pt x="6704" y="4509"/>
                    <a:pt x="6409" y="5214"/>
                    <a:pt x="6754" y="5771"/>
                  </a:cubicBezTo>
                  <a:cubicBezTo>
                    <a:pt x="6925" y="6114"/>
                    <a:pt x="7333" y="6314"/>
                    <a:pt x="7754" y="6314"/>
                  </a:cubicBezTo>
                  <a:cubicBezTo>
                    <a:pt x="8018" y="6314"/>
                    <a:pt x="8287" y="6236"/>
                    <a:pt x="8507" y="6066"/>
                  </a:cubicBezTo>
                  <a:cubicBezTo>
                    <a:pt x="8966" y="5738"/>
                    <a:pt x="9081" y="5132"/>
                    <a:pt x="8934" y="4591"/>
                  </a:cubicBezTo>
                  <a:cubicBezTo>
                    <a:pt x="8835" y="4050"/>
                    <a:pt x="8475" y="3165"/>
                    <a:pt x="7212" y="2886"/>
                  </a:cubicBezTo>
                  <a:cubicBezTo>
                    <a:pt x="7067" y="2854"/>
                    <a:pt x="6919" y="2839"/>
                    <a:pt x="6768" y="2839"/>
                  </a:cubicBezTo>
                  <a:cubicBezTo>
                    <a:pt x="5438" y="2839"/>
                    <a:pt x="3897" y="3977"/>
                    <a:pt x="2312" y="3977"/>
                  </a:cubicBezTo>
                  <a:cubicBezTo>
                    <a:pt x="2088" y="3977"/>
                    <a:pt x="1864" y="3954"/>
                    <a:pt x="1639" y="3902"/>
                  </a:cubicBezTo>
                  <a:cubicBezTo>
                    <a:pt x="1557" y="3870"/>
                    <a:pt x="1476" y="3853"/>
                    <a:pt x="1377" y="3820"/>
                  </a:cubicBezTo>
                  <a:lnTo>
                    <a:pt x="1312" y="3788"/>
                  </a:lnTo>
                  <a:cubicBezTo>
                    <a:pt x="607" y="3411"/>
                    <a:pt x="164" y="2657"/>
                    <a:pt x="181" y="1853"/>
                  </a:cubicBezTo>
                  <a:cubicBezTo>
                    <a:pt x="203" y="735"/>
                    <a:pt x="1174" y="111"/>
                    <a:pt x="2045" y="111"/>
                  </a:cubicBezTo>
                  <a:cubicBezTo>
                    <a:pt x="2464" y="111"/>
                    <a:pt x="2859" y="255"/>
                    <a:pt x="3115" y="559"/>
                  </a:cubicBezTo>
                  <a:cubicBezTo>
                    <a:pt x="3574" y="1018"/>
                    <a:pt x="3524" y="1772"/>
                    <a:pt x="3016" y="2181"/>
                  </a:cubicBezTo>
                  <a:cubicBezTo>
                    <a:pt x="2951" y="2230"/>
                    <a:pt x="2852" y="2280"/>
                    <a:pt x="2770" y="2296"/>
                  </a:cubicBezTo>
                  <a:cubicBezTo>
                    <a:pt x="2706" y="2313"/>
                    <a:pt x="2640" y="2321"/>
                    <a:pt x="2575" y="2321"/>
                  </a:cubicBezTo>
                  <a:cubicBezTo>
                    <a:pt x="2391" y="2321"/>
                    <a:pt x="2211" y="2257"/>
                    <a:pt x="2066" y="2149"/>
                  </a:cubicBezTo>
                  <a:cubicBezTo>
                    <a:pt x="1951" y="2067"/>
                    <a:pt x="1885" y="1919"/>
                    <a:pt x="1934" y="1772"/>
                  </a:cubicBezTo>
                  <a:lnTo>
                    <a:pt x="1934" y="1772"/>
                  </a:lnTo>
                  <a:cubicBezTo>
                    <a:pt x="2010" y="1847"/>
                    <a:pt x="2106" y="1887"/>
                    <a:pt x="2206" y="1887"/>
                  </a:cubicBezTo>
                  <a:cubicBezTo>
                    <a:pt x="2257" y="1887"/>
                    <a:pt x="2310" y="1876"/>
                    <a:pt x="2361" y="1853"/>
                  </a:cubicBezTo>
                  <a:cubicBezTo>
                    <a:pt x="2607" y="1722"/>
                    <a:pt x="2541" y="1313"/>
                    <a:pt x="2213" y="1231"/>
                  </a:cubicBezTo>
                  <a:cubicBezTo>
                    <a:pt x="2182" y="1221"/>
                    <a:pt x="2150" y="1216"/>
                    <a:pt x="2119" y="1216"/>
                  </a:cubicBezTo>
                  <a:cubicBezTo>
                    <a:pt x="1781" y="1216"/>
                    <a:pt x="1511" y="1759"/>
                    <a:pt x="1902" y="2165"/>
                  </a:cubicBezTo>
                  <a:cubicBezTo>
                    <a:pt x="2066" y="2317"/>
                    <a:pt x="2280" y="2400"/>
                    <a:pt x="2504" y="2400"/>
                  </a:cubicBezTo>
                  <a:cubicBezTo>
                    <a:pt x="2570" y="2400"/>
                    <a:pt x="2638" y="2393"/>
                    <a:pt x="2705" y="2378"/>
                  </a:cubicBezTo>
                  <a:cubicBezTo>
                    <a:pt x="2738" y="2362"/>
                    <a:pt x="2754" y="2362"/>
                    <a:pt x="2787" y="2345"/>
                  </a:cubicBezTo>
                  <a:lnTo>
                    <a:pt x="2869" y="2329"/>
                  </a:lnTo>
                  <a:lnTo>
                    <a:pt x="2902" y="2312"/>
                  </a:lnTo>
                  <a:cubicBezTo>
                    <a:pt x="3049" y="2247"/>
                    <a:pt x="3180" y="2132"/>
                    <a:pt x="3262" y="2001"/>
                  </a:cubicBezTo>
                  <a:cubicBezTo>
                    <a:pt x="3590" y="1542"/>
                    <a:pt x="3557" y="903"/>
                    <a:pt x="3164" y="493"/>
                  </a:cubicBezTo>
                  <a:cubicBezTo>
                    <a:pt x="2892" y="161"/>
                    <a:pt x="2460" y="1"/>
                    <a:pt x="200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2" name="Google Shape;4512;p7"/>
            <p:cNvSpPr/>
            <p:nvPr/>
          </p:nvSpPr>
          <p:spPr>
            <a:xfrm>
              <a:off x="8943658" y="4921693"/>
              <a:ext cx="210806" cy="121052"/>
            </a:xfrm>
            <a:custGeom>
              <a:avLst/>
              <a:gdLst/>
              <a:ahLst/>
              <a:cxnLst/>
              <a:rect l="l" t="t" r="r" b="b"/>
              <a:pathLst>
                <a:path w="6459" h="3709" extrusionOk="0">
                  <a:moveTo>
                    <a:pt x="5518" y="1"/>
                  </a:moveTo>
                  <a:cubicBezTo>
                    <a:pt x="5267" y="1"/>
                    <a:pt x="4968" y="45"/>
                    <a:pt x="4622" y="168"/>
                  </a:cubicBezTo>
                  <a:cubicBezTo>
                    <a:pt x="3778" y="468"/>
                    <a:pt x="2592" y="1030"/>
                    <a:pt x="1425" y="1030"/>
                  </a:cubicBezTo>
                  <a:cubicBezTo>
                    <a:pt x="938" y="1030"/>
                    <a:pt x="454" y="932"/>
                    <a:pt x="0" y="676"/>
                  </a:cubicBezTo>
                  <a:lnTo>
                    <a:pt x="0" y="676"/>
                  </a:lnTo>
                  <a:cubicBezTo>
                    <a:pt x="0" y="676"/>
                    <a:pt x="582" y="1334"/>
                    <a:pt x="1360" y="1334"/>
                  </a:cubicBezTo>
                  <a:cubicBezTo>
                    <a:pt x="1387" y="1334"/>
                    <a:pt x="1415" y="1333"/>
                    <a:pt x="1443" y="1332"/>
                  </a:cubicBezTo>
                  <a:cubicBezTo>
                    <a:pt x="1955" y="1295"/>
                    <a:pt x="2186" y="1159"/>
                    <a:pt x="2324" y="1159"/>
                  </a:cubicBezTo>
                  <a:cubicBezTo>
                    <a:pt x="2372" y="1159"/>
                    <a:pt x="2409" y="1175"/>
                    <a:pt x="2442" y="1217"/>
                  </a:cubicBezTo>
                  <a:cubicBezTo>
                    <a:pt x="2503" y="1315"/>
                    <a:pt x="2410" y="1367"/>
                    <a:pt x="2270" y="1367"/>
                  </a:cubicBezTo>
                  <a:cubicBezTo>
                    <a:pt x="2222" y="1367"/>
                    <a:pt x="2169" y="1361"/>
                    <a:pt x="2115" y="1348"/>
                  </a:cubicBezTo>
                  <a:cubicBezTo>
                    <a:pt x="2067" y="1332"/>
                    <a:pt x="2018" y="1325"/>
                    <a:pt x="1970" y="1325"/>
                  </a:cubicBezTo>
                  <a:cubicBezTo>
                    <a:pt x="1867" y="1325"/>
                    <a:pt x="1766" y="1358"/>
                    <a:pt x="1688" y="1414"/>
                  </a:cubicBezTo>
                  <a:cubicBezTo>
                    <a:pt x="1511" y="1575"/>
                    <a:pt x="1715" y="2102"/>
                    <a:pt x="1361" y="2102"/>
                  </a:cubicBezTo>
                  <a:cubicBezTo>
                    <a:pt x="1355" y="2102"/>
                    <a:pt x="1350" y="2102"/>
                    <a:pt x="1344" y="2102"/>
                  </a:cubicBezTo>
                  <a:lnTo>
                    <a:pt x="1344" y="2102"/>
                  </a:lnTo>
                  <a:cubicBezTo>
                    <a:pt x="1344" y="2102"/>
                    <a:pt x="1630" y="2462"/>
                    <a:pt x="2056" y="2462"/>
                  </a:cubicBezTo>
                  <a:cubicBezTo>
                    <a:pt x="2199" y="2462"/>
                    <a:pt x="2356" y="2422"/>
                    <a:pt x="2524" y="2315"/>
                  </a:cubicBezTo>
                  <a:cubicBezTo>
                    <a:pt x="3196" y="1873"/>
                    <a:pt x="2819" y="1381"/>
                    <a:pt x="3082" y="1250"/>
                  </a:cubicBezTo>
                  <a:cubicBezTo>
                    <a:pt x="3125" y="1227"/>
                    <a:pt x="3167" y="1216"/>
                    <a:pt x="3206" y="1216"/>
                  </a:cubicBezTo>
                  <a:cubicBezTo>
                    <a:pt x="3389" y="1216"/>
                    <a:pt x="3500" y="1446"/>
                    <a:pt x="3311" y="1676"/>
                  </a:cubicBezTo>
                  <a:cubicBezTo>
                    <a:pt x="3082" y="1938"/>
                    <a:pt x="2229" y="2889"/>
                    <a:pt x="3573" y="3708"/>
                  </a:cubicBezTo>
                  <a:cubicBezTo>
                    <a:pt x="3573" y="3708"/>
                    <a:pt x="3377" y="3249"/>
                    <a:pt x="3737" y="3086"/>
                  </a:cubicBezTo>
                  <a:cubicBezTo>
                    <a:pt x="4098" y="2922"/>
                    <a:pt x="4819" y="2709"/>
                    <a:pt x="4721" y="2200"/>
                  </a:cubicBezTo>
                  <a:cubicBezTo>
                    <a:pt x="4622" y="1709"/>
                    <a:pt x="4245" y="955"/>
                    <a:pt x="4852" y="512"/>
                  </a:cubicBezTo>
                  <a:cubicBezTo>
                    <a:pt x="5204" y="248"/>
                    <a:pt x="5509" y="147"/>
                    <a:pt x="5817" y="147"/>
                  </a:cubicBezTo>
                  <a:cubicBezTo>
                    <a:pt x="6025" y="147"/>
                    <a:pt x="6233" y="193"/>
                    <a:pt x="6458" y="266"/>
                  </a:cubicBezTo>
                  <a:cubicBezTo>
                    <a:pt x="6458" y="266"/>
                    <a:pt x="6135" y="1"/>
                    <a:pt x="551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3" name="Google Shape;4513;p7"/>
            <p:cNvSpPr/>
            <p:nvPr/>
          </p:nvSpPr>
          <p:spPr>
            <a:xfrm>
              <a:off x="8982693" y="4801718"/>
              <a:ext cx="117723" cy="82671"/>
            </a:xfrm>
            <a:custGeom>
              <a:avLst/>
              <a:gdLst/>
              <a:ahLst/>
              <a:cxnLst/>
              <a:rect l="l" t="t" r="r" b="b"/>
              <a:pathLst>
                <a:path w="3607" h="2533" extrusionOk="0">
                  <a:moveTo>
                    <a:pt x="1087" y="0"/>
                  </a:moveTo>
                  <a:cubicBezTo>
                    <a:pt x="496" y="0"/>
                    <a:pt x="1" y="123"/>
                    <a:pt x="1" y="123"/>
                  </a:cubicBezTo>
                  <a:cubicBezTo>
                    <a:pt x="1" y="123"/>
                    <a:pt x="951" y="205"/>
                    <a:pt x="1197" y="549"/>
                  </a:cubicBezTo>
                  <a:cubicBezTo>
                    <a:pt x="1361" y="746"/>
                    <a:pt x="1427" y="1025"/>
                    <a:pt x="1345" y="1270"/>
                  </a:cubicBezTo>
                  <a:cubicBezTo>
                    <a:pt x="1296" y="1500"/>
                    <a:pt x="1181" y="2156"/>
                    <a:pt x="2213" y="2156"/>
                  </a:cubicBezTo>
                  <a:cubicBezTo>
                    <a:pt x="3246" y="2172"/>
                    <a:pt x="3082" y="2533"/>
                    <a:pt x="3082" y="2533"/>
                  </a:cubicBezTo>
                  <a:cubicBezTo>
                    <a:pt x="3082" y="2533"/>
                    <a:pt x="3607" y="1762"/>
                    <a:pt x="2738" y="615"/>
                  </a:cubicBezTo>
                  <a:cubicBezTo>
                    <a:pt x="2361" y="123"/>
                    <a:pt x="1677" y="0"/>
                    <a:pt x="108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4" name="Google Shape;4514;p7"/>
            <p:cNvSpPr/>
            <p:nvPr/>
          </p:nvSpPr>
          <p:spPr>
            <a:xfrm>
              <a:off x="8936707" y="4714772"/>
              <a:ext cx="73826" cy="87240"/>
            </a:xfrm>
            <a:custGeom>
              <a:avLst/>
              <a:gdLst/>
              <a:ahLst/>
              <a:cxnLst/>
              <a:rect l="l" t="t" r="r" b="b"/>
              <a:pathLst>
                <a:path w="2262" h="2673" extrusionOk="0">
                  <a:moveTo>
                    <a:pt x="1115" y="1"/>
                  </a:moveTo>
                  <a:lnTo>
                    <a:pt x="1115" y="1"/>
                  </a:lnTo>
                  <a:cubicBezTo>
                    <a:pt x="820" y="164"/>
                    <a:pt x="738" y="689"/>
                    <a:pt x="803" y="1427"/>
                  </a:cubicBezTo>
                  <a:cubicBezTo>
                    <a:pt x="869" y="2164"/>
                    <a:pt x="0" y="2623"/>
                    <a:pt x="0" y="2623"/>
                  </a:cubicBezTo>
                  <a:cubicBezTo>
                    <a:pt x="574" y="2410"/>
                    <a:pt x="1754" y="2672"/>
                    <a:pt x="2000" y="2017"/>
                  </a:cubicBezTo>
                  <a:cubicBezTo>
                    <a:pt x="2262" y="1345"/>
                    <a:pt x="1623" y="918"/>
                    <a:pt x="1262" y="722"/>
                  </a:cubicBezTo>
                  <a:cubicBezTo>
                    <a:pt x="902" y="525"/>
                    <a:pt x="1115" y="1"/>
                    <a:pt x="11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5" name="Google Shape;4515;p7"/>
            <p:cNvSpPr/>
            <p:nvPr/>
          </p:nvSpPr>
          <p:spPr>
            <a:xfrm>
              <a:off x="8825968" y="4752762"/>
              <a:ext cx="104342" cy="140178"/>
            </a:xfrm>
            <a:custGeom>
              <a:avLst/>
              <a:gdLst/>
              <a:ahLst/>
              <a:cxnLst/>
              <a:rect l="l" t="t" r="r" b="b"/>
              <a:pathLst>
                <a:path w="3197" h="4295" extrusionOk="0">
                  <a:moveTo>
                    <a:pt x="2803" y="0"/>
                  </a:moveTo>
                  <a:lnTo>
                    <a:pt x="2803" y="0"/>
                  </a:lnTo>
                  <a:cubicBezTo>
                    <a:pt x="2725" y="78"/>
                    <a:pt x="2606" y="125"/>
                    <a:pt x="2487" y="125"/>
                  </a:cubicBezTo>
                  <a:cubicBezTo>
                    <a:pt x="2455" y="125"/>
                    <a:pt x="2424" y="122"/>
                    <a:pt x="2393" y="115"/>
                  </a:cubicBezTo>
                  <a:cubicBezTo>
                    <a:pt x="2339" y="104"/>
                    <a:pt x="2262" y="96"/>
                    <a:pt x="2173" y="96"/>
                  </a:cubicBezTo>
                  <a:cubicBezTo>
                    <a:pt x="1856" y="96"/>
                    <a:pt x="1383" y="203"/>
                    <a:pt x="1229" y="689"/>
                  </a:cubicBezTo>
                  <a:cubicBezTo>
                    <a:pt x="1049" y="1295"/>
                    <a:pt x="1197" y="1689"/>
                    <a:pt x="1410" y="1885"/>
                  </a:cubicBezTo>
                  <a:cubicBezTo>
                    <a:pt x="1623" y="2066"/>
                    <a:pt x="1623" y="2426"/>
                    <a:pt x="1475" y="2492"/>
                  </a:cubicBezTo>
                  <a:cubicBezTo>
                    <a:pt x="1441" y="2509"/>
                    <a:pt x="1406" y="2517"/>
                    <a:pt x="1372" y="2517"/>
                  </a:cubicBezTo>
                  <a:cubicBezTo>
                    <a:pt x="1209" y="2517"/>
                    <a:pt x="1066" y="2343"/>
                    <a:pt x="1147" y="2180"/>
                  </a:cubicBezTo>
                  <a:cubicBezTo>
                    <a:pt x="1235" y="1947"/>
                    <a:pt x="1050" y="1727"/>
                    <a:pt x="824" y="1727"/>
                  </a:cubicBezTo>
                  <a:cubicBezTo>
                    <a:pt x="796" y="1727"/>
                    <a:pt x="767" y="1731"/>
                    <a:pt x="738" y="1738"/>
                  </a:cubicBezTo>
                  <a:cubicBezTo>
                    <a:pt x="679" y="1745"/>
                    <a:pt x="626" y="1749"/>
                    <a:pt x="578" y="1749"/>
                  </a:cubicBezTo>
                  <a:cubicBezTo>
                    <a:pt x="414" y="1749"/>
                    <a:pt x="317" y="1701"/>
                    <a:pt x="279" y="1574"/>
                  </a:cubicBezTo>
                  <a:lnTo>
                    <a:pt x="279" y="1574"/>
                  </a:lnTo>
                  <a:cubicBezTo>
                    <a:pt x="279" y="1574"/>
                    <a:pt x="0" y="2475"/>
                    <a:pt x="688" y="2918"/>
                  </a:cubicBezTo>
                  <a:cubicBezTo>
                    <a:pt x="1377" y="3344"/>
                    <a:pt x="1737" y="4033"/>
                    <a:pt x="2131" y="4295"/>
                  </a:cubicBezTo>
                  <a:cubicBezTo>
                    <a:pt x="2131" y="4295"/>
                    <a:pt x="1524" y="3344"/>
                    <a:pt x="2082" y="2475"/>
                  </a:cubicBezTo>
                  <a:cubicBezTo>
                    <a:pt x="2639" y="1607"/>
                    <a:pt x="3196" y="1328"/>
                    <a:pt x="280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6" name="Google Shape;4516;p7"/>
            <p:cNvSpPr/>
            <p:nvPr/>
          </p:nvSpPr>
          <p:spPr>
            <a:xfrm>
              <a:off x="8688988" y="4545611"/>
              <a:ext cx="264853" cy="264429"/>
            </a:xfrm>
            <a:custGeom>
              <a:avLst/>
              <a:gdLst/>
              <a:ahLst/>
              <a:cxnLst/>
              <a:rect l="l" t="t" r="r" b="b"/>
              <a:pathLst>
                <a:path w="8115" h="8102" extrusionOk="0">
                  <a:moveTo>
                    <a:pt x="2389" y="0"/>
                  </a:moveTo>
                  <a:cubicBezTo>
                    <a:pt x="2287" y="0"/>
                    <a:pt x="2185" y="7"/>
                    <a:pt x="2083" y="20"/>
                  </a:cubicBezTo>
                  <a:cubicBezTo>
                    <a:pt x="755" y="168"/>
                    <a:pt x="1" y="1971"/>
                    <a:pt x="788" y="3233"/>
                  </a:cubicBezTo>
                  <a:cubicBezTo>
                    <a:pt x="1382" y="4176"/>
                    <a:pt x="2426" y="4477"/>
                    <a:pt x="3386" y="4477"/>
                  </a:cubicBezTo>
                  <a:cubicBezTo>
                    <a:pt x="3510" y="4477"/>
                    <a:pt x="3634" y="4472"/>
                    <a:pt x="3754" y="4462"/>
                  </a:cubicBezTo>
                  <a:cubicBezTo>
                    <a:pt x="3951" y="4462"/>
                    <a:pt x="4197" y="4430"/>
                    <a:pt x="4443" y="4397"/>
                  </a:cubicBezTo>
                  <a:cubicBezTo>
                    <a:pt x="4443" y="4397"/>
                    <a:pt x="4633" y="4367"/>
                    <a:pt x="4920" y="4367"/>
                  </a:cubicBezTo>
                  <a:cubicBezTo>
                    <a:pt x="5407" y="4367"/>
                    <a:pt x="6173" y="4452"/>
                    <a:pt x="6770" y="4905"/>
                  </a:cubicBezTo>
                  <a:cubicBezTo>
                    <a:pt x="7164" y="5233"/>
                    <a:pt x="7426" y="5708"/>
                    <a:pt x="7508" y="6216"/>
                  </a:cubicBezTo>
                  <a:cubicBezTo>
                    <a:pt x="7508" y="6216"/>
                    <a:pt x="7672" y="7413"/>
                    <a:pt x="7098" y="8068"/>
                  </a:cubicBezTo>
                  <a:lnTo>
                    <a:pt x="7082" y="8101"/>
                  </a:lnTo>
                  <a:cubicBezTo>
                    <a:pt x="7082" y="8101"/>
                    <a:pt x="8115" y="7577"/>
                    <a:pt x="7983" y="5970"/>
                  </a:cubicBezTo>
                  <a:cubicBezTo>
                    <a:pt x="7876" y="4663"/>
                    <a:pt x="6826" y="4010"/>
                    <a:pt x="5509" y="4010"/>
                  </a:cubicBezTo>
                  <a:cubicBezTo>
                    <a:pt x="5224" y="4010"/>
                    <a:pt x="4927" y="4040"/>
                    <a:pt x="4623" y="4102"/>
                  </a:cubicBezTo>
                  <a:cubicBezTo>
                    <a:pt x="4126" y="4193"/>
                    <a:pt x="3680" y="4239"/>
                    <a:pt x="3278" y="4239"/>
                  </a:cubicBezTo>
                  <a:cubicBezTo>
                    <a:pt x="2739" y="4239"/>
                    <a:pt x="2280" y="4156"/>
                    <a:pt x="1886" y="3987"/>
                  </a:cubicBezTo>
                  <a:cubicBezTo>
                    <a:pt x="1492" y="3807"/>
                    <a:pt x="1165" y="3512"/>
                    <a:pt x="919" y="3135"/>
                  </a:cubicBezTo>
                  <a:cubicBezTo>
                    <a:pt x="198" y="1987"/>
                    <a:pt x="902" y="299"/>
                    <a:pt x="2099" y="151"/>
                  </a:cubicBezTo>
                  <a:cubicBezTo>
                    <a:pt x="2199" y="137"/>
                    <a:pt x="2301" y="130"/>
                    <a:pt x="2402" y="130"/>
                  </a:cubicBezTo>
                  <a:cubicBezTo>
                    <a:pt x="2876" y="130"/>
                    <a:pt x="3334" y="292"/>
                    <a:pt x="3591" y="643"/>
                  </a:cubicBezTo>
                  <a:cubicBezTo>
                    <a:pt x="3886" y="1037"/>
                    <a:pt x="3935" y="1545"/>
                    <a:pt x="3738" y="1987"/>
                  </a:cubicBezTo>
                  <a:cubicBezTo>
                    <a:pt x="3577" y="2336"/>
                    <a:pt x="3240" y="2543"/>
                    <a:pt x="2880" y="2543"/>
                  </a:cubicBezTo>
                  <a:cubicBezTo>
                    <a:pt x="2800" y="2543"/>
                    <a:pt x="2720" y="2533"/>
                    <a:pt x="2640" y="2512"/>
                  </a:cubicBezTo>
                  <a:cubicBezTo>
                    <a:pt x="2214" y="2397"/>
                    <a:pt x="2033" y="1971"/>
                    <a:pt x="2361" y="1905"/>
                  </a:cubicBezTo>
                  <a:cubicBezTo>
                    <a:pt x="2771" y="1840"/>
                    <a:pt x="2853" y="1496"/>
                    <a:pt x="2705" y="1200"/>
                  </a:cubicBezTo>
                  <a:cubicBezTo>
                    <a:pt x="2652" y="1088"/>
                    <a:pt x="2522" y="1023"/>
                    <a:pt x="2378" y="1023"/>
                  </a:cubicBezTo>
                  <a:cubicBezTo>
                    <a:pt x="2167" y="1023"/>
                    <a:pt x="1928" y="1163"/>
                    <a:pt x="1869" y="1496"/>
                  </a:cubicBezTo>
                  <a:cubicBezTo>
                    <a:pt x="1820" y="1758"/>
                    <a:pt x="1902" y="2036"/>
                    <a:pt x="2083" y="2233"/>
                  </a:cubicBezTo>
                  <a:cubicBezTo>
                    <a:pt x="2251" y="2427"/>
                    <a:pt x="2588" y="2590"/>
                    <a:pt x="2935" y="2590"/>
                  </a:cubicBezTo>
                  <a:cubicBezTo>
                    <a:pt x="3265" y="2590"/>
                    <a:pt x="3605" y="2443"/>
                    <a:pt x="3820" y="2036"/>
                  </a:cubicBezTo>
                  <a:cubicBezTo>
                    <a:pt x="4049" y="1561"/>
                    <a:pt x="4000" y="987"/>
                    <a:pt x="3689" y="561"/>
                  </a:cubicBezTo>
                  <a:cubicBezTo>
                    <a:pt x="3401" y="178"/>
                    <a:pt x="2907" y="0"/>
                    <a:pt x="23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7" name="Google Shape;4517;p7"/>
            <p:cNvSpPr/>
            <p:nvPr/>
          </p:nvSpPr>
          <p:spPr>
            <a:xfrm>
              <a:off x="8731254" y="4697278"/>
              <a:ext cx="152515" cy="77449"/>
            </a:xfrm>
            <a:custGeom>
              <a:avLst/>
              <a:gdLst/>
              <a:ahLst/>
              <a:cxnLst/>
              <a:rect l="l" t="t" r="r" b="b"/>
              <a:pathLst>
                <a:path w="4673" h="2373" extrusionOk="0">
                  <a:moveTo>
                    <a:pt x="3580" y="0"/>
                  </a:moveTo>
                  <a:cubicBezTo>
                    <a:pt x="3284" y="0"/>
                    <a:pt x="2935" y="42"/>
                    <a:pt x="2541" y="160"/>
                  </a:cubicBezTo>
                  <a:cubicBezTo>
                    <a:pt x="1970" y="329"/>
                    <a:pt x="1487" y="392"/>
                    <a:pt x="1094" y="392"/>
                  </a:cubicBezTo>
                  <a:cubicBezTo>
                    <a:pt x="572" y="392"/>
                    <a:pt x="206" y="281"/>
                    <a:pt x="1" y="160"/>
                  </a:cubicBezTo>
                  <a:lnTo>
                    <a:pt x="1" y="160"/>
                  </a:lnTo>
                  <a:cubicBezTo>
                    <a:pt x="132" y="274"/>
                    <a:pt x="263" y="389"/>
                    <a:pt x="378" y="537"/>
                  </a:cubicBezTo>
                  <a:cubicBezTo>
                    <a:pt x="453" y="643"/>
                    <a:pt x="599" y="1405"/>
                    <a:pt x="1202" y="1405"/>
                  </a:cubicBezTo>
                  <a:cubicBezTo>
                    <a:pt x="1252" y="1405"/>
                    <a:pt x="1305" y="1400"/>
                    <a:pt x="1361" y="1389"/>
                  </a:cubicBezTo>
                  <a:cubicBezTo>
                    <a:pt x="2082" y="1225"/>
                    <a:pt x="1951" y="766"/>
                    <a:pt x="2427" y="619"/>
                  </a:cubicBezTo>
                  <a:cubicBezTo>
                    <a:pt x="2519" y="590"/>
                    <a:pt x="2597" y="578"/>
                    <a:pt x="2662" y="578"/>
                  </a:cubicBezTo>
                  <a:cubicBezTo>
                    <a:pt x="2931" y="578"/>
                    <a:pt x="2975" y="785"/>
                    <a:pt x="2869" y="864"/>
                  </a:cubicBezTo>
                  <a:cubicBezTo>
                    <a:pt x="2813" y="899"/>
                    <a:pt x="2763" y="910"/>
                    <a:pt x="2711" y="910"/>
                  </a:cubicBezTo>
                  <a:cubicBezTo>
                    <a:pt x="2639" y="910"/>
                    <a:pt x="2563" y="890"/>
                    <a:pt x="2459" y="881"/>
                  </a:cubicBezTo>
                  <a:cubicBezTo>
                    <a:pt x="2451" y="880"/>
                    <a:pt x="2443" y="880"/>
                    <a:pt x="2433" y="880"/>
                  </a:cubicBezTo>
                  <a:cubicBezTo>
                    <a:pt x="2249" y="880"/>
                    <a:pt x="1812" y="1033"/>
                    <a:pt x="1968" y="1438"/>
                  </a:cubicBezTo>
                  <a:cubicBezTo>
                    <a:pt x="2132" y="1881"/>
                    <a:pt x="2377" y="2241"/>
                    <a:pt x="2115" y="2372"/>
                  </a:cubicBezTo>
                  <a:cubicBezTo>
                    <a:pt x="2115" y="2372"/>
                    <a:pt x="3033" y="2372"/>
                    <a:pt x="3345" y="2127"/>
                  </a:cubicBezTo>
                  <a:cubicBezTo>
                    <a:pt x="3689" y="1864"/>
                    <a:pt x="3853" y="1405"/>
                    <a:pt x="3722" y="996"/>
                  </a:cubicBezTo>
                  <a:cubicBezTo>
                    <a:pt x="3623" y="501"/>
                    <a:pt x="3950" y="202"/>
                    <a:pt x="4430" y="202"/>
                  </a:cubicBezTo>
                  <a:cubicBezTo>
                    <a:pt x="4507" y="202"/>
                    <a:pt x="4588" y="209"/>
                    <a:pt x="4672" y="225"/>
                  </a:cubicBezTo>
                  <a:cubicBezTo>
                    <a:pt x="4672" y="225"/>
                    <a:pt x="4271" y="0"/>
                    <a:pt x="358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8" name="Google Shape;4518;p7"/>
            <p:cNvSpPr/>
            <p:nvPr/>
          </p:nvSpPr>
          <p:spPr>
            <a:xfrm>
              <a:off x="8770321" y="4554815"/>
              <a:ext cx="105419" cy="109270"/>
            </a:xfrm>
            <a:custGeom>
              <a:avLst/>
              <a:gdLst/>
              <a:ahLst/>
              <a:cxnLst/>
              <a:rect l="l" t="t" r="r" b="b"/>
              <a:pathLst>
                <a:path w="3230" h="3348" extrusionOk="0">
                  <a:moveTo>
                    <a:pt x="1262" y="1"/>
                  </a:moveTo>
                  <a:cubicBezTo>
                    <a:pt x="1689" y="427"/>
                    <a:pt x="1836" y="1066"/>
                    <a:pt x="1639" y="1640"/>
                  </a:cubicBezTo>
                  <a:cubicBezTo>
                    <a:pt x="1410" y="2401"/>
                    <a:pt x="886" y="2601"/>
                    <a:pt x="436" y="2601"/>
                  </a:cubicBezTo>
                  <a:cubicBezTo>
                    <a:pt x="276" y="2601"/>
                    <a:pt x="125" y="2576"/>
                    <a:pt x="0" y="2541"/>
                  </a:cubicBezTo>
                  <a:lnTo>
                    <a:pt x="0" y="2541"/>
                  </a:lnTo>
                  <a:cubicBezTo>
                    <a:pt x="0" y="2541"/>
                    <a:pt x="244" y="3348"/>
                    <a:pt x="1010" y="3348"/>
                  </a:cubicBezTo>
                  <a:cubicBezTo>
                    <a:pt x="1038" y="3348"/>
                    <a:pt x="1068" y="3347"/>
                    <a:pt x="1099" y="3344"/>
                  </a:cubicBezTo>
                  <a:cubicBezTo>
                    <a:pt x="1951" y="3279"/>
                    <a:pt x="1902" y="2623"/>
                    <a:pt x="1885" y="2345"/>
                  </a:cubicBezTo>
                  <a:cubicBezTo>
                    <a:pt x="1869" y="2066"/>
                    <a:pt x="1869" y="1836"/>
                    <a:pt x="1967" y="1836"/>
                  </a:cubicBezTo>
                  <a:cubicBezTo>
                    <a:pt x="2082" y="1836"/>
                    <a:pt x="2115" y="1935"/>
                    <a:pt x="2049" y="2131"/>
                  </a:cubicBezTo>
                  <a:cubicBezTo>
                    <a:pt x="1984" y="2328"/>
                    <a:pt x="1836" y="2967"/>
                    <a:pt x="2934" y="3082"/>
                  </a:cubicBezTo>
                  <a:cubicBezTo>
                    <a:pt x="2787" y="2984"/>
                    <a:pt x="2770" y="2803"/>
                    <a:pt x="2869" y="2672"/>
                  </a:cubicBezTo>
                  <a:cubicBezTo>
                    <a:pt x="3000" y="2426"/>
                    <a:pt x="3229" y="1968"/>
                    <a:pt x="2492" y="1345"/>
                  </a:cubicBezTo>
                  <a:cubicBezTo>
                    <a:pt x="1771" y="722"/>
                    <a:pt x="1705" y="279"/>
                    <a:pt x="12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9" name="Google Shape;4519;p7"/>
            <p:cNvSpPr/>
            <p:nvPr/>
          </p:nvSpPr>
          <p:spPr>
            <a:xfrm>
              <a:off x="8661181" y="4398906"/>
              <a:ext cx="50849" cy="250101"/>
            </a:xfrm>
            <a:custGeom>
              <a:avLst/>
              <a:gdLst/>
              <a:ahLst/>
              <a:cxnLst/>
              <a:rect l="l" t="t" r="r" b="b"/>
              <a:pathLst>
                <a:path w="1558" h="7663" extrusionOk="0">
                  <a:moveTo>
                    <a:pt x="636" y="0"/>
                  </a:moveTo>
                  <a:cubicBezTo>
                    <a:pt x="569" y="0"/>
                    <a:pt x="498" y="17"/>
                    <a:pt x="427" y="57"/>
                  </a:cubicBezTo>
                  <a:cubicBezTo>
                    <a:pt x="0" y="286"/>
                    <a:pt x="345" y="827"/>
                    <a:pt x="591" y="1090"/>
                  </a:cubicBezTo>
                  <a:cubicBezTo>
                    <a:pt x="705" y="1204"/>
                    <a:pt x="771" y="1483"/>
                    <a:pt x="804" y="1860"/>
                  </a:cubicBezTo>
                  <a:cubicBezTo>
                    <a:pt x="836" y="2565"/>
                    <a:pt x="820" y="3286"/>
                    <a:pt x="738" y="3991"/>
                  </a:cubicBezTo>
                  <a:cubicBezTo>
                    <a:pt x="607" y="5351"/>
                    <a:pt x="771" y="7122"/>
                    <a:pt x="1476" y="7662"/>
                  </a:cubicBezTo>
                  <a:cubicBezTo>
                    <a:pt x="1476" y="7662"/>
                    <a:pt x="820" y="7040"/>
                    <a:pt x="968" y="5171"/>
                  </a:cubicBezTo>
                  <a:cubicBezTo>
                    <a:pt x="1066" y="3974"/>
                    <a:pt x="1427" y="2827"/>
                    <a:pt x="1492" y="1860"/>
                  </a:cubicBezTo>
                  <a:cubicBezTo>
                    <a:pt x="1558" y="1335"/>
                    <a:pt x="1459" y="811"/>
                    <a:pt x="1197" y="368"/>
                  </a:cubicBezTo>
                  <a:cubicBezTo>
                    <a:pt x="1197" y="368"/>
                    <a:pt x="952" y="0"/>
                    <a:pt x="6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0" name="Google Shape;4520;p7"/>
            <p:cNvSpPr/>
            <p:nvPr/>
          </p:nvSpPr>
          <p:spPr>
            <a:xfrm>
              <a:off x="8507654" y="4365811"/>
              <a:ext cx="277125" cy="332413"/>
            </a:xfrm>
            <a:custGeom>
              <a:avLst/>
              <a:gdLst/>
              <a:ahLst/>
              <a:cxnLst/>
              <a:rect l="l" t="t" r="r" b="b"/>
              <a:pathLst>
                <a:path w="8491" h="10185" extrusionOk="0">
                  <a:moveTo>
                    <a:pt x="2200" y="1"/>
                  </a:moveTo>
                  <a:cubicBezTo>
                    <a:pt x="1301" y="1"/>
                    <a:pt x="461" y="461"/>
                    <a:pt x="246" y="1186"/>
                  </a:cubicBezTo>
                  <a:cubicBezTo>
                    <a:pt x="0" y="1776"/>
                    <a:pt x="197" y="2481"/>
                    <a:pt x="721" y="2874"/>
                  </a:cubicBezTo>
                  <a:cubicBezTo>
                    <a:pt x="738" y="2874"/>
                    <a:pt x="754" y="2890"/>
                    <a:pt x="771" y="2907"/>
                  </a:cubicBezTo>
                  <a:cubicBezTo>
                    <a:pt x="998" y="3040"/>
                    <a:pt x="1256" y="3106"/>
                    <a:pt x="1514" y="3106"/>
                  </a:cubicBezTo>
                  <a:cubicBezTo>
                    <a:pt x="1796" y="3106"/>
                    <a:pt x="2080" y="3028"/>
                    <a:pt x="2328" y="2874"/>
                  </a:cubicBezTo>
                  <a:cubicBezTo>
                    <a:pt x="2492" y="2776"/>
                    <a:pt x="2606" y="2612"/>
                    <a:pt x="2656" y="2431"/>
                  </a:cubicBezTo>
                  <a:cubicBezTo>
                    <a:pt x="2800" y="2043"/>
                    <a:pt x="2501" y="1654"/>
                    <a:pt x="2115" y="1654"/>
                  </a:cubicBezTo>
                  <a:cubicBezTo>
                    <a:pt x="2062" y="1654"/>
                    <a:pt x="2007" y="1661"/>
                    <a:pt x="1951" y="1677"/>
                  </a:cubicBezTo>
                  <a:cubicBezTo>
                    <a:pt x="1623" y="1743"/>
                    <a:pt x="1426" y="2087"/>
                    <a:pt x="1557" y="2399"/>
                  </a:cubicBezTo>
                  <a:cubicBezTo>
                    <a:pt x="1628" y="2633"/>
                    <a:pt x="1882" y="2666"/>
                    <a:pt x="2021" y="2666"/>
                  </a:cubicBezTo>
                  <a:cubicBezTo>
                    <a:pt x="2077" y="2666"/>
                    <a:pt x="2115" y="2661"/>
                    <a:pt x="2115" y="2661"/>
                  </a:cubicBezTo>
                  <a:lnTo>
                    <a:pt x="2115" y="2661"/>
                  </a:lnTo>
                  <a:cubicBezTo>
                    <a:pt x="2082" y="2759"/>
                    <a:pt x="2016" y="2825"/>
                    <a:pt x="1934" y="2874"/>
                  </a:cubicBezTo>
                  <a:cubicBezTo>
                    <a:pt x="1820" y="2939"/>
                    <a:pt x="1688" y="2972"/>
                    <a:pt x="1557" y="2972"/>
                  </a:cubicBezTo>
                  <a:cubicBezTo>
                    <a:pt x="1426" y="2972"/>
                    <a:pt x="1295" y="2939"/>
                    <a:pt x="1180" y="2874"/>
                  </a:cubicBezTo>
                  <a:cubicBezTo>
                    <a:pt x="1098" y="2825"/>
                    <a:pt x="1016" y="2776"/>
                    <a:pt x="951" y="2710"/>
                  </a:cubicBezTo>
                  <a:cubicBezTo>
                    <a:pt x="508" y="2333"/>
                    <a:pt x="426" y="1087"/>
                    <a:pt x="1131" y="514"/>
                  </a:cubicBezTo>
                  <a:cubicBezTo>
                    <a:pt x="1455" y="278"/>
                    <a:pt x="1846" y="148"/>
                    <a:pt x="2243" y="148"/>
                  </a:cubicBezTo>
                  <a:cubicBezTo>
                    <a:pt x="2287" y="148"/>
                    <a:pt x="2332" y="150"/>
                    <a:pt x="2377" y="153"/>
                  </a:cubicBezTo>
                  <a:cubicBezTo>
                    <a:pt x="2524" y="169"/>
                    <a:pt x="2656" y="186"/>
                    <a:pt x="2770" y="219"/>
                  </a:cubicBezTo>
                  <a:cubicBezTo>
                    <a:pt x="3869" y="464"/>
                    <a:pt x="4590" y="1661"/>
                    <a:pt x="4819" y="2874"/>
                  </a:cubicBezTo>
                  <a:cubicBezTo>
                    <a:pt x="5065" y="4120"/>
                    <a:pt x="4819" y="5365"/>
                    <a:pt x="4885" y="6480"/>
                  </a:cubicBezTo>
                  <a:cubicBezTo>
                    <a:pt x="4836" y="7513"/>
                    <a:pt x="5245" y="8496"/>
                    <a:pt x="5983" y="9201"/>
                  </a:cubicBezTo>
                  <a:cubicBezTo>
                    <a:pt x="6671" y="9807"/>
                    <a:pt x="7557" y="10152"/>
                    <a:pt x="8491" y="10184"/>
                  </a:cubicBezTo>
                  <a:cubicBezTo>
                    <a:pt x="7573" y="10119"/>
                    <a:pt x="6721" y="9758"/>
                    <a:pt x="6049" y="9135"/>
                  </a:cubicBezTo>
                  <a:cubicBezTo>
                    <a:pt x="5344" y="8447"/>
                    <a:pt x="4967" y="7480"/>
                    <a:pt x="5032" y="6480"/>
                  </a:cubicBezTo>
                  <a:cubicBezTo>
                    <a:pt x="4967" y="5382"/>
                    <a:pt x="5229" y="4152"/>
                    <a:pt x="4983" y="2874"/>
                  </a:cubicBezTo>
                  <a:lnTo>
                    <a:pt x="4983" y="2841"/>
                  </a:lnTo>
                  <a:cubicBezTo>
                    <a:pt x="4754" y="1579"/>
                    <a:pt x="4000" y="317"/>
                    <a:pt x="2803" y="71"/>
                  </a:cubicBezTo>
                  <a:cubicBezTo>
                    <a:pt x="2603" y="23"/>
                    <a:pt x="2400" y="1"/>
                    <a:pt x="22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1" name="Google Shape;4521;p7"/>
            <p:cNvSpPr/>
            <p:nvPr/>
          </p:nvSpPr>
          <p:spPr>
            <a:xfrm>
              <a:off x="8495872" y="4417868"/>
              <a:ext cx="151960" cy="178723"/>
            </a:xfrm>
            <a:custGeom>
              <a:avLst/>
              <a:gdLst/>
              <a:ahLst/>
              <a:cxnLst/>
              <a:rect l="l" t="t" r="r" b="b"/>
              <a:pathLst>
                <a:path w="4656" h="5476" extrusionOk="0">
                  <a:moveTo>
                    <a:pt x="296" y="0"/>
                  </a:moveTo>
                  <a:lnTo>
                    <a:pt x="296" y="0"/>
                  </a:lnTo>
                  <a:cubicBezTo>
                    <a:pt x="83" y="394"/>
                    <a:pt x="1" y="836"/>
                    <a:pt x="50" y="1295"/>
                  </a:cubicBezTo>
                  <a:cubicBezTo>
                    <a:pt x="115" y="1918"/>
                    <a:pt x="328" y="2508"/>
                    <a:pt x="689" y="3033"/>
                  </a:cubicBezTo>
                  <a:cubicBezTo>
                    <a:pt x="1169" y="3716"/>
                    <a:pt x="1943" y="3794"/>
                    <a:pt x="2271" y="3794"/>
                  </a:cubicBezTo>
                  <a:cubicBezTo>
                    <a:pt x="2368" y="3794"/>
                    <a:pt x="2426" y="3787"/>
                    <a:pt x="2426" y="3787"/>
                  </a:cubicBezTo>
                  <a:cubicBezTo>
                    <a:pt x="2164" y="3705"/>
                    <a:pt x="2099" y="3377"/>
                    <a:pt x="2295" y="3131"/>
                  </a:cubicBezTo>
                  <a:cubicBezTo>
                    <a:pt x="2459" y="2984"/>
                    <a:pt x="2426" y="2721"/>
                    <a:pt x="2230" y="2607"/>
                  </a:cubicBezTo>
                  <a:cubicBezTo>
                    <a:pt x="2115" y="2541"/>
                    <a:pt x="1836" y="2328"/>
                    <a:pt x="2066" y="2197"/>
                  </a:cubicBezTo>
                  <a:cubicBezTo>
                    <a:pt x="2094" y="2179"/>
                    <a:pt x="2125" y="2170"/>
                    <a:pt x="2158" y="2170"/>
                  </a:cubicBezTo>
                  <a:cubicBezTo>
                    <a:pt x="2396" y="2170"/>
                    <a:pt x="2732" y="2611"/>
                    <a:pt x="2689" y="3115"/>
                  </a:cubicBezTo>
                  <a:cubicBezTo>
                    <a:pt x="2640" y="3688"/>
                    <a:pt x="2918" y="3836"/>
                    <a:pt x="3312" y="4131"/>
                  </a:cubicBezTo>
                  <a:cubicBezTo>
                    <a:pt x="3721" y="4410"/>
                    <a:pt x="3476" y="4934"/>
                    <a:pt x="3476" y="4934"/>
                  </a:cubicBezTo>
                  <a:cubicBezTo>
                    <a:pt x="4197" y="4524"/>
                    <a:pt x="4033" y="3852"/>
                    <a:pt x="3951" y="3705"/>
                  </a:cubicBezTo>
                  <a:cubicBezTo>
                    <a:pt x="3853" y="3541"/>
                    <a:pt x="3672" y="3295"/>
                    <a:pt x="3902" y="3180"/>
                  </a:cubicBezTo>
                  <a:cubicBezTo>
                    <a:pt x="3915" y="3175"/>
                    <a:pt x="3928" y="3172"/>
                    <a:pt x="3940" y="3172"/>
                  </a:cubicBezTo>
                  <a:cubicBezTo>
                    <a:pt x="4140" y="3172"/>
                    <a:pt x="4213" y="3893"/>
                    <a:pt x="4213" y="4541"/>
                  </a:cubicBezTo>
                  <a:cubicBezTo>
                    <a:pt x="4164" y="4918"/>
                    <a:pt x="4344" y="5262"/>
                    <a:pt x="4656" y="5475"/>
                  </a:cubicBezTo>
                  <a:cubicBezTo>
                    <a:pt x="4508" y="5147"/>
                    <a:pt x="4459" y="4803"/>
                    <a:pt x="4459" y="4442"/>
                  </a:cubicBezTo>
                  <a:cubicBezTo>
                    <a:pt x="4459" y="3934"/>
                    <a:pt x="4557" y="3016"/>
                    <a:pt x="3639" y="2394"/>
                  </a:cubicBezTo>
                  <a:cubicBezTo>
                    <a:pt x="2738" y="1787"/>
                    <a:pt x="1640" y="2049"/>
                    <a:pt x="837" y="1476"/>
                  </a:cubicBezTo>
                  <a:cubicBezTo>
                    <a:pt x="755" y="1426"/>
                    <a:pt x="689" y="1361"/>
                    <a:pt x="623" y="1295"/>
                  </a:cubicBezTo>
                  <a:cubicBezTo>
                    <a:pt x="312" y="935"/>
                    <a:pt x="197" y="459"/>
                    <a:pt x="29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2" name="Google Shape;4522;p7"/>
            <p:cNvSpPr/>
            <p:nvPr/>
          </p:nvSpPr>
          <p:spPr>
            <a:xfrm>
              <a:off x="9058673" y="4602597"/>
              <a:ext cx="130550" cy="285611"/>
            </a:xfrm>
            <a:custGeom>
              <a:avLst/>
              <a:gdLst/>
              <a:ahLst/>
              <a:cxnLst/>
              <a:rect l="l" t="t" r="r" b="b"/>
              <a:pathLst>
                <a:path w="4000" h="8751" extrusionOk="0">
                  <a:moveTo>
                    <a:pt x="1916" y="1"/>
                  </a:moveTo>
                  <a:cubicBezTo>
                    <a:pt x="1763" y="1"/>
                    <a:pt x="1610" y="21"/>
                    <a:pt x="1459" y="61"/>
                  </a:cubicBezTo>
                  <a:cubicBezTo>
                    <a:pt x="689" y="258"/>
                    <a:pt x="148" y="913"/>
                    <a:pt x="82" y="1700"/>
                  </a:cubicBezTo>
                  <a:cubicBezTo>
                    <a:pt x="0" y="2503"/>
                    <a:pt x="410" y="3290"/>
                    <a:pt x="1016" y="3847"/>
                  </a:cubicBezTo>
                  <a:cubicBezTo>
                    <a:pt x="1590" y="4437"/>
                    <a:pt x="2361" y="4716"/>
                    <a:pt x="2901" y="5224"/>
                  </a:cubicBezTo>
                  <a:cubicBezTo>
                    <a:pt x="3442" y="5683"/>
                    <a:pt x="3770" y="6355"/>
                    <a:pt x="3819" y="7060"/>
                  </a:cubicBezTo>
                  <a:cubicBezTo>
                    <a:pt x="3852" y="7716"/>
                    <a:pt x="3508" y="8404"/>
                    <a:pt x="2918" y="8568"/>
                  </a:cubicBezTo>
                  <a:cubicBezTo>
                    <a:pt x="2791" y="8608"/>
                    <a:pt x="2661" y="8627"/>
                    <a:pt x="2534" y="8627"/>
                  </a:cubicBezTo>
                  <a:cubicBezTo>
                    <a:pt x="2090" y="8627"/>
                    <a:pt x="1685" y="8393"/>
                    <a:pt x="1557" y="8011"/>
                  </a:cubicBezTo>
                  <a:cubicBezTo>
                    <a:pt x="1344" y="7568"/>
                    <a:pt x="1541" y="7027"/>
                    <a:pt x="2000" y="6847"/>
                  </a:cubicBezTo>
                  <a:cubicBezTo>
                    <a:pt x="2082" y="6814"/>
                    <a:pt x="2180" y="6798"/>
                    <a:pt x="2262" y="6798"/>
                  </a:cubicBezTo>
                  <a:cubicBezTo>
                    <a:pt x="2262" y="6798"/>
                    <a:pt x="2292" y="6795"/>
                    <a:pt x="2339" y="6795"/>
                  </a:cubicBezTo>
                  <a:cubicBezTo>
                    <a:pt x="2479" y="6795"/>
                    <a:pt x="2774" y="6822"/>
                    <a:pt x="2885" y="7044"/>
                  </a:cubicBezTo>
                  <a:cubicBezTo>
                    <a:pt x="2885" y="7044"/>
                    <a:pt x="2902" y="7078"/>
                    <a:pt x="2880" y="7078"/>
                  </a:cubicBezTo>
                  <a:cubicBezTo>
                    <a:pt x="2872" y="7078"/>
                    <a:pt x="2858" y="7073"/>
                    <a:pt x="2836" y="7060"/>
                  </a:cubicBezTo>
                  <a:cubicBezTo>
                    <a:pt x="2770" y="7027"/>
                    <a:pt x="2698" y="7010"/>
                    <a:pt x="2627" y="7010"/>
                  </a:cubicBezTo>
                  <a:cubicBezTo>
                    <a:pt x="2521" y="7010"/>
                    <a:pt x="2416" y="7047"/>
                    <a:pt x="2328" y="7126"/>
                  </a:cubicBezTo>
                  <a:cubicBezTo>
                    <a:pt x="2082" y="7355"/>
                    <a:pt x="2147" y="7781"/>
                    <a:pt x="2443" y="7945"/>
                  </a:cubicBezTo>
                  <a:cubicBezTo>
                    <a:pt x="2524" y="7983"/>
                    <a:pt x="2610" y="8001"/>
                    <a:pt x="2694" y="8001"/>
                  </a:cubicBezTo>
                  <a:cubicBezTo>
                    <a:pt x="3012" y="8001"/>
                    <a:pt x="3294" y="7734"/>
                    <a:pt x="3164" y="7240"/>
                  </a:cubicBezTo>
                  <a:cubicBezTo>
                    <a:pt x="3019" y="6903"/>
                    <a:pt x="2689" y="6698"/>
                    <a:pt x="2341" y="6698"/>
                  </a:cubicBezTo>
                  <a:cubicBezTo>
                    <a:pt x="2216" y="6698"/>
                    <a:pt x="2089" y="6725"/>
                    <a:pt x="1967" y="6781"/>
                  </a:cubicBezTo>
                  <a:cubicBezTo>
                    <a:pt x="1508" y="7011"/>
                    <a:pt x="1295" y="7552"/>
                    <a:pt x="1492" y="8027"/>
                  </a:cubicBezTo>
                  <a:cubicBezTo>
                    <a:pt x="1620" y="8464"/>
                    <a:pt x="2072" y="8750"/>
                    <a:pt x="2561" y="8750"/>
                  </a:cubicBezTo>
                  <a:cubicBezTo>
                    <a:pt x="2696" y="8750"/>
                    <a:pt x="2833" y="8729"/>
                    <a:pt x="2967" y="8683"/>
                  </a:cubicBezTo>
                  <a:cubicBezTo>
                    <a:pt x="3623" y="8502"/>
                    <a:pt x="4000" y="7765"/>
                    <a:pt x="3983" y="7060"/>
                  </a:cubicBezTo>
                  <a:cubicBezTo>
                    <a:pt x="3934" y="6306"/>
                    <a:pt x="3590" y="5601"/>
                    <a:pt x="3016" y="5093"/>
                  </a:cubicBezTo>
                  <a:cubicBezTo>
                    <a:pt x="2443" y="4552"/>
                    <a:pt x="1689" y="4274"/>
                    <a:pt x="1131" y="3716"/>
                  </a:cubicBezTo>
                  <a:cubicBezTo>
                    <a:pt x="574" y="3159"/>
                    <a:pt x="181" y="2438"/>
                    <a:pt x="246" y="1716"/>
                  </a:cubicBezTo>
                  <a:cubicBezTo>
                    <a:pt x="262" y="1258"/>
                    <a:pt x="476" y="848"/>
                    <a:pt x="836" y="553"/>
                  </a:cubicBezTo>
                  <a:cubicBezTo>
                    <a:pt x="984" y="438"/>
                    <a:pt x="1164" y="340"/>
                    <a:pt x="1361" y="290"/>
                  </a:cubicBezTo>
                  <a:cubicBezTo>
                    <a:pt x="1500" y="249"/>
                    <a:pt x="1648" y="229"/>
                    <a:pt x="1797" y="229"/>
                  </a:cubicBezTo>
                  <a:cubicBezTo>
                    <a:pt x="1947" y="229"/>
                    <a:pt x="2098" y="249"/>
                    <a:pt x="2246" y="290"/>
                  </a:cubicBezTo>
                  <a:cubicBezTo>
                    <a:pt x="3262" y="553"/>
                    <a:pt x="3590" y="1930"/>
                    <a:pt x="2901" y="2585"/>
                  </a:cubicBezTo>
                  <a:cubicBezTo>
                    <a:pt x="2770" y="2716"/>
                    <a:pt x="2590" y="2815"/>
                    <a:pt x="2393" y="2847"/>
                  </a:cubicBezTo>
                  <a:cubicBezTo>
                    <a:pt x="2332" y="2856"/>
                    <a:pt x="2273" y="2860"/>
                    <a:pt x="2218" y="2860"/>
                  </a:cubicBezTo>
                  <a:cubicBezTo>
                    <a:pt x="1757" y="2860"/>
                    <a:pt x="1513" y="2577"/>
                    <a:pt x="1557" y="2372"/>
                  </a:cubicBezTo>
                  <a:cubicBezTo>
                    <a:pt x="1557" y="2372"/>
                    <a:pt x="1557" y="2356"/>
                    <a:pt x="1623" y="2356"/>
                  </a:cubicBezTo>
                  <a:cubicBezTo>
                    <a:pt x="1633" y="2356"/>
                    <a:pt x="1653" y="2357"/>
                    <a:pt x="1680" y="2357"/>
                  </a:cubicBezTo>
                  <a:cubicBezTo>
                    <a:pt x="1818" y="2357"/>
                    <a:pt x="2138" y="2333"/>
                    <a:pt x="2262" y="2044"/>
                  </a:cubicBezTo>
                  <a:cubicBezTo>
                    <a:pt x="2382" y="1685"/>
                    <a:pt x="2102" y="1347"/>
                    <a:pt x="1764" y="1347"/>
                  </a:cubicBezTo>
                  <a:cubicBezTo>
                    <a:pt x="1686" y="1347"/>
                    <a:pt x="1605" y="1365"/>
                    <a:pt x="1525" y="1405"/>
                  </a:cubicBezTo>
                  <a:cubicBezTo>
                    <a:pt x="918" y="1798"/>
                    <a:pt x="1066" y="2716"/>
                    <a:pt x="1754" y="2913"/>
                  </a:cubicBezTo>
                  <a:cubicBezTo>
                    <a:pt x="1924" y="2991"/>
                    <a:pt x="2103" y="3028"/>
                    <a:pt x="2280" y="3028"/>
                  </a:cubicBezTo>
                  <a:cubicBezTo>
                    <a:pt x="2735" y="3028"/>
                    <a:pt x="3178" y="2785"/>
                    <a:pt x="3426" y="2372"/>
                  </a:cubicBezTo>
                  <a:cubicBezTo>
                    <a:pt x="3688" y="1831"/>
                    <a:pt x="3623" y="1176"/>
                    <a:pt x="3278" y="684"/>
                  </a:cubicBezTo>
                  <a:cubicBezTo>
                    <a:pt x="2961" y="239"/>
                    <a:pt x="2445" y="1"/>
                    <a:pt x="19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3" name="Google Shape;4523;p7"/>
            <p:cNvSpPr/>
            <p:nvPr/>
          </p:nvSpPr>
          <p:spPr>
            <a:xfrm>
              <a:off x="9130900" y="4711018"/>
              <a:ext cx="55647" cy="78689"/>
            </a:xfrm>
            <a:custGeom>
              <a:avLst/>
              <a:gdLst/>
              <a:ahLst/>
              <a:cxnLst/>
              <a:rect l="l" t="t" r="r" b="b"/>
              <a:pathLst>
                <a:path w="1705" h="2411" extrusionOk="0">
                  <a:moveTo>
                    <a:pt x="197" y="1"/>
                  </a:moveTo>
                  <a:cubicBezTo>
                    <a:pt x="197" y="165"/>
                    <a:pt x="164" y="312"/>
                    <a:pt x="115" y="460"/>
                  </a:cubicBezTo>
                  <a:cubicBezTo>
                    <a:pt x="0" y="853"/>
                    <a:pt x="311" y="1115"/>
                    <a:pt x="951" y="1394"/>
                  </a:cubicBezTo>
                  <a:cubicBezTo>
                    <a:pt x="1328" y="1591"/>
                    <a:pt x="1590" y="1968"/>
                    <a:pt x="1656" y="2410"/>
                  </a:cubicBezTo>
                  <a:cubicBezTo>
                    <a:pt x="1705" y="394"/>
                    <a:pt x="885" y="329"/>
                    <a:pt x="688" y="329"/>
                  </a:cubicBezTo>
                  <a:cubicBezTo>
                    <a:pt x="492" y="329"/>
                    <a:pt x="377" y="247"/>
                    <a:pt x="361" y="148"/>
                  </a:cubicBezTo>
                  <a:cubicBezTo>
                    <a:pt x="328" y="66"/>
                    <a:pt x="197" y="1"/>
                    <a:pt x="19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4" name="Google Shape;4524;p7"/>
            <p:cNvSpPr/>
            <p:nvPr/>
          </p:nvSpPr>
          <p:spPr>
            <a:xfrm>
              <a:off x="8955408" y="4478868"/>
              <a:ext cx="208684" cy="327419"/>
            </a:xfrm>
            <a:custGeom>
              <a:avLst/>
              <a:gdLst/>
              <a:ahLst/>
              <a:cxnLst/>
              <a:rect l="l" t="t" r="r" b="b"/>
              <a:pathLst>
                <a:path w="6394" h="10032" extrusionOk="0">
                  <a:moveTo>
                    <a:pt x="1148" y="0"/>
                  </a:moveTo>
                  <a:lnTo>
                    <a:pt x="1148" y="0"/>
                  </a:lnTo>
                  <a:cubicBezTo>
                    <a:pt x="1246" y="115"/>
                    <a:pt x="1230" y="295"/>
                    <a:pt x="1115" y="410"/>
                  </a:cubicBezTo>
                  <a:cubicBezTo>
                    <a:pt x="919" y="574"/>
                    <a:pt x="361" y="1197"/>
                    <a:pt x="755" y="1819"/>
                  </a:cubicBezTo>
                  <a:cubicBezTo>
                    <a:pt x="1197" y="2508"/>
                    <a:pt x="1787" y="2295"/>
                    <a:pt x="1984" y="2868"/>
                  </a:cubicBezTo>
                  <a:cubicBezTo>
                    <a:pt x="1984" y="2868"/>
                    <a:pt x="2066" y="3164"/>
                    <a:pt x="1869" y="3262"/>
                  </a:cubicBezTo>
                  <a:cubicBezTo>
                    <a:pt x="1836" y="3283"/>
                    <a:pt x="1803" y="3293"/>
                    <a:pt x="1773" y="3293"/>
                  </a:cubicBezTo>
                  <a:cubicBezTo>
                    <a:pt x="1639" y="3293"/>
                    <a:pt x="1541" y="3113"/>
                    <a:pt x="1541" y="2967"/>
                  </a:cubicBezTo>
                  <a:cubicBezTo>
                    <a:pt x="1492" y="2655"/>
                    <a:pt x="1230" y="2426"/>
                    <a:pt x="935" y="2377"/>
                  </a:cubicBezTo>
                  <a:cubicBezTo>
                    <a:pt x="542" y="2328"/>
                    <a:pt x="493" y="2213"/>
                    <a:pt x="492" y="2213"/>
                  </a:cubicBezTo>
                  <a:lnTo>
                    <a:pt x="492" y="2213"/>
                  </a:lnTo>
                  <a:cubicBezTo>
                    <a:pt x="542" y="2360"/>
                    <a:pt x="558" y="2508"/>
                    <a:pt x="525" y="2655"/>
                  </a:cubicBezTo>
                  <a:cubicBezTo>
                    <a:pt x="460" y="2803"/>
                    <a:pt x="165" y="3295"/>
                    <a:pt x="722" y="3672"/>
                  </a:cubicBezTo>
                  <a:cubicBezTo>
                    <a:pt x="1296" y="4049"/>
                    <a:pt x="1574" y="3852"/>
                    <a:pt x="1689" y="4491"/>
                  </a:cubicBezTo>
                  <a:cubicBezTo>
                    <a:pt x="1787" y="5130"/>
                    <a:pt x="1837" y="5901"/>
                    <a:pt x="2181" y="6245"/>
                  </a:cubicBezTo>
                  <a:cubicBezTo>
                    <a:pt x="2066" y="6163"/>
                    <a:pt x="1984" y="6065"/>
                    <a:pt x="1918" y="5950"/>
                  </a:cubicBezTo>
                  <a:cubicBezTo>
                    <a:pt x="1766" y="5629"/>
                    <a:pt x="1442" y="5422"/>
                    <a:pt x="1093" y="5422"/>
                  </a:cubicBezTo>
                  <a:cubicBezTo>
                    <a:pt x="1068" y="5422"/>
                    <a:pt x="1042" y="5423"/>
                    <a:pt x="1017" y="5426"/>
                  </a:cubicBezTo>
                  <a:cubicBezTo>
                    <a:pt x="974" y="5428"/>
                    <a:pt x="934" y="5429"/>
                    <a:pt x="896" y="5429"/>
                  </a:cubicBezTo>
                  <a:cubicBezTo>
                    <a:pt x="434" y="5429"/>
                    <a:pt x="374" y="5252"/>
                    <a:pt x="329" y="5130"/>
                  </a:cubicBezTo>
                  <a:lnTo>
                    <a:pt x="329" y="5130"/>
                  </a:lnTo>
                  <a:cubicBezTo>
                    <a:pt x="328" y="5131"/>
                    <a:pt x="1" y="6114"/>
                    <a:pt x="935" y="6606"/>
                  </a:cubicBezTo>
                  <a:cubicBezTo>
                    <a:pt x="1869" y="7097"/>
                    <a:pt x="1804" y="6737"/>
                    <a:pt x="3082" y="7786"/>
                  </a:cubicBezTo>
                  <a:cubicBezTo>
                    <a:pt x="4131" y="8655"/>
                    <a:pt x="4344" y="8687"/>
                    <a:pt x="4344" y="8687"/>
                  </a:cubicBezTo>
                  <a:cubicBezTo>
                    <a:pt x="4317" y="8683"/>
                    <a:pt x="4290" y="8681"/>
                    <a:pt x="4263" y="8681"/>
                  </a:cubicBezTo>
                  <a:cubicBezTo>
                    <a:pt x="4082" y="8681"/>
                    <a:pt x="3920" y="8774"/>
                    <a:pt x="3820" y="8917"/>
                  </a:cubicBezTo>
                  <a:cubicBezTo>
                    <a:pt x="3623" y="9228"/>
                    <a:pt x="3722" y="9638"/>
                    <a:pt x="4049" y="9786"/>
                  </a:cubicBezTo>
                  <a:cubicBezTo>
                    <a:pt x="4049" y="9786"/>
                    <a:pt x="3951" y="9589"/>
                    <a:pt x="4131" y="9573"/>
                  </a:cubicBezTo>
                  <a:cubicBezTo>
                    <a:pt x="4138" y="9572"/>
                    <a:pt x="4144" y="9572"/>
                    <a:pt x="4151" y="9572"/>
                  </a:cubicBezTo>
                  <a:cubicBezTo>
                    <a:pt x="4272" y="9572"/>
                    <a:pt x="4416" y="9657"/>
                    <a:pt x="4572" y="9657"/>
                  </a:cubicBezTo>
                  <a:cubicBezTo>
                    <a:pt x="4667" y="9657"/>
                    <a:pt x="4767" y="9625"/>
                    <a:pt x="4869" y="9523"/>
                  </a:cubicBezTo>
                  <a:cubicBezTo>
                    <a:pt x="4988" y="9411"/>
                    <a:pt x="5182" y="9314"/>
                    <a:pt x="5409" y="9314"/>
                  </a:cubicBezTo>
                  <a:cubicBezTo>
                    <a:pt x="5713" y="9314"/>
                    <a:pt x="6075" y="9488"/>
                    <a:pt x="6393" y="10031"/>
                  </a:cubicBezTo>
                  <a:cubicBezTo>
                    <a:pt x="6393" y="10031"/>
                    <a:pt x="6164" y="9212"/>
                    <a:pt x="4836" y="8687"/>
                  </a:cubicBezTo>
                  <a:cubicBezTo>
                    <a:pt x="3131" y="7966"/>
                    <a:pt x="2050" y="6261"/>
                    <a:pt x="2132" y="4409"/>
                  </a:cubicBezTo>
                  <a:cubicBezTo>
                    <a:pt x="2214" y="2180"/>
                    <a:pt x="3508" y="656"/>
                    <a:pt x="11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5" name="Google Shape;4525;p7"/>
            <p:cNvSpPr/>
            <p:nvPr/>
          </p:nvSpPr>
          <p:spPr>
            <a:xfrm>
              <a:off x="9015853" y="4395251"/>
              <a:ext cx="89916" cy="350592"/>
            </a:xfrm>
            <a:custGeom>
              <a:avLst/>
              <a:gdLst/>
              <a:ahLst/>
              <a:cxnLst/>
              <a:rect l="l" t="t" r="r" b="b"/>
              <a:pathLst>
                <a:path w="2755" h="10742" extrusionOk="0">
                  <a:moveTo>
                    <a:pt x="1309" y="1"/>
                  </a:moveTo>
                  <a:cubicBezTo>
                    <a:pt x="726" y="1"/>
                    <a:pt x="172" y="384"/>
                    <a:pt x="99" y="906"/>
                  </a:cubicBezTo>
                  <a:cubicBezTo>
                    <a:pt x="1" y="1431"/>
                    <a:pt x="378" y="1923"/>
                    <a:pt x="902" y="1972"/>
                  </a:cubicBezTo>
                  <a:lnTo>
                    <a:pt x="1066" y="1972"/>
                  </a:lnTo>
                  <a:cubicBezTo>
                    <a:pt x="1591" y="1939"/>
                    <a:pt x="1853" y="1333"/>
                    <a:pt x="1656" y="1070"/>
                  </a:cubicBezTo>
                  <a:cubicBezTo>
                    <a:pt x="1574" y="958"/>
                    <a:pt x="1454" y="907"/>
                    <a:pt x="1336" y="907"/>
                  </a:cubicBezTo>
                  <a:cubicBezTo>
                    <a:pt x="1128" y="907"/>
                    <a:pt x="925" y="1065"/>
                    <a:pt x="935" y="1316"/>
                  </a:cubicBezTo>
                  <a:cubicBezTo>
                    <a:pt x="968" y="1644"/>
                    <a:pt x="1312" y="1611"/>
                    <a:pt x="1345" y="1660"/>
                  </a:cubicBezTo>
                  <a:cubicBezTo>
                    <a:pt x="1394" y="1693"/>
                    <a:pt x="1345" y="1759"/>
                    <a:pt x="1345" y="1759"/>
                  </a:cubicBezTo>
                  <a:cubicBezTo>
                    <a:pt x="1312" y="1824"/>
                    <a:pt x="1247" y="1874"/>
                    <a:pt x="1181" y="1906"/>
                  </a:cubicBezTo>
                  <a:cubicBezTo>
                    <a:pt x="1148" y="1906"/>
                    <a:pt x="1132" y="1906"/>
                    <a:pt x="1116" y="1923"/>
                  </a:cubicBezTo>
                  <a:lnTo>
                    <a:pt x="1099" y="1923"/>
                  </a:lnTo>
                  <a:cubicBezTo>
                    <a:pt x="1067" y="1926"/>
                    <a:pt x="1036" y="1928"/>
                    <a:pt x="1005" y="1928"/>
                  </a:cubicBezTo>
                  <a:cubicBezTo>
                    <a:pt x="490" y="1928"/>
                    <a:pt x="74" y="1432"/>
                    <a:pt x="198" y="906"/>
                  </a:cubicBezTo>
                  <a:cubicBezTo>
                    <a:pt x="269" y="435"/>
                    <a:pt x="763" y="118"/>
                    <a:pt x="1280" y="118"/>
                  </a:cubicBezTo>
                  <a:cubicBezTo>
                    <a:pt x="1590" y="118"/>
                    <a:pt x="1908" y="232"/>
                    <a:pt x="2148" y="497"/>
                  </a:cubicBezTo>
                  <a:cubicBezTo>
                    <a:pt x="2443" y="923"/>
                    <a:pt x="2591" y="1431"/>
                    <a:pt x="2558" y="1956"/>
                  </a:cubicBezTo>
                  <a:cubicBezTo>
                    <a:pt x="2525" y="2464"/>
                    <a:pt x="2427" y="2955"/>
                    <a:pt x="2247" y="3447"/>
                  </a:cubicBezTo>
                  <a:cubicBezTo>
                    <a:pt x="1427" y="5463"/>
                    <a:pt x="525" y="7496"/>
                    <a:pt x="1148" y="8971"/>
                  </a:cubicBezTo>
                  <a:cubicBezTo>
                    <a:pt x="1427" y="9725"/>
                    <a:pt x="1968" y="10348"/>
                    <a:pt x="2673" y="10741"/>
                  </a:cubicBezTo>
                  <a:cubicBezTo>
                    <a:pt x="2001" y="10331"/>
                    <a:pt x="1493" y="9692"/>
                    <a:pt x="1247" y="8938"/>
                  </a:cubicBezTo>
                  <a:cubicBezTo>
                    <a:pt x="673" y="7512"/>
                    <a:pt x="1574" y="5545"/>
                    <a:pt x="2410" y="3496"/>
                  </a:cubicBezTo>
                  <a:cubicBezTo>
                    <a:pt x="2591" y="3005"/>
                    <a:pt x="2705" y="2496"/>
                    <a:pt x="2722" y="1972"/>
                  </a:cubicBezTo>
                  <a:cubicBezTo>
                    <a:pt x="2755" y="1415"/>
                    <a:pt x="2591" y="857"/>
                    <a:pt x="2247" y="415"/>
                  </a:cubicBezTo>
                  <a:cubicBezTo>
                    <a:pt x="1980" y="124"/>
                    <a:pt x="1640" y="1"/>
                    <a:pt x="130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6" name="Google Shape;4526;p7"/>
            <p:cNvSpPr/>
            <p:nvPr/>
          </p:nvSpPr>
          <p:spPr>
            <a:xfrm>
              <a:off x="9103060" y="4746332"/>
              <a:ext cx="33" cy="33"/>
            </a:xfrm>
            <a:custGeom>
              <a:avLst/>
              <a:gdLst/>
              <a:ahLst/>
              <a:cxnLst/>
              <a:rect l="l" t="t" r="r" b="b"/>
              <a:pathLst>
                <a:path w="1" h="1" fill="none" extrusionOk="0">
                  <a:moveTo>
                    <a:pt x="1" y="1"/>
                  </a:moveTo>
                  <a:lnTo>
                    <a:pt x="1"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7" name="Google Shape;4527;p7"/>
            <p:cNvSpPr/>
            <p:nvPr/>
          </p:nvSpPr>
          <p:spPr>
            <a:xfrm>
              <a:off x="9127146" y="4497569"/>
              <a:ext cx="123598" cy="121999"/>
            </a:xfrm>
            <a:custGeom>
              <a:avLst/>
              <a:gdLst/>
              <a:ahLst/>
              <a:cxnLst/>
              <a:rect l="l" t="t" r="r" b="b"/>
              <a:pathLst>
                <a:path w="3787" h="3738" extrusionOk="0">
                  <a:moveTo>
                    <a:pt x="3279" y="1"/>
                  </a:moveTo>
                  <a:cubicBezTo>
                    <a:pt x="3279" y="1"/>
                    <a:pt x="3279" y="268"/>
                    <a:pt x="3109" y="268"/>
                  </a:cubicBezTo>
                  <a:cubicBezTo>
                    <a:pt x="3096" y="268"/>
                    <a:pt x="3081" y="267"/>
                    <a:pt x="3065" y="263"/>
                  </a:cubicBezTo>
                  <a:cubicBezTo>
                    <a:pt x="2957" y="240"/>
                    <a:pt x="2813" y="180"/>
                    <a:pt x="2678" y="180"/>
                  </a:cubicBezTo>
                  <a:cubicBezTo>
                    <a:pt x="2527" y="180"/>
                    <a:pt x="2389" y="255"/>
                    <a:pt x="2328" y="542"/>
                  </a:cubicBezTo>
                  <a:cubicBezTo>
                    <a:pt x="2202" y="1062"/>
                    <a:pt x="2151" y="1643"/>
                    <a:pt x="1944" y="1643"/>
                  </a:cubicBezTo>
                  <a:cubicBezTo>
                    <a:pt x="1935" y="1643"/>
                    <a:pt x="1927" y="1642"/>
                    <a:pt x="1918" y="1640"/>
                  </a:cubicBezTo>
                  <a:lnTo>
                    <a:pt x="1869" y="1640"/>
                  </a:lnTo>
                  <a:cubicBezTo>
                    <a:pt x="1860" y="1642"/>
                    <a:pt x="1852" y="1643"/>
                    <a:pt x="1843" y="1643"/>
                  </a:cubicBezTo>
                  <a:cubicBezTo>
                    <a:pt x="1636" y="1643"/>
                    <a:pt x="1585" y="1062"/>
                    <a:pt x="1459" y="542"/>
                  </a:cubicBezTo>
                  <a:cubicBezTo>
                    <a:pt x="1390" y="255"/>
                    <a:pt x="1252" y="180"/>
                    <a:pt x="1103" y="180"/>
                  </a:cubicBezTo>
                  <a:cubicBezTo>
                    <a:pt x="970" y="180"/>
                    <a:pt x="830" y="240"/>
                    <a:pt x="722" y="263"/>
                  </a:cubicBezTo>
                  <a:cubicBezTo>
                    <a:pt x="705" y="267"/>
                    <a:pt x="689" y="268"/>
                    <a:pt x="675" y="268"/>
                  </a:cubicBezTo>
                  <a:cubicBezTo>
                    <a:pt x="494" y="268"/>
                    <a:pt x="508" y="1"/>
                    <a:pt x="508" y="1"/>
                  </a:cubicBezTo>
                  <a:lnTo>
                    <a:pt x="508" y="1"/>
                  </a:lnTo>
                  <a:cubicBezTo>
                    <a:pt x="508" y="1"/>
                    <a:pt x="279" y="83"/>
                    <a:pt x="131" y="673"/>
                  </a:cubicBezTo>
                  <a:cubicBezTo>
                    <a:pt x="0" y="1263"/>
                    <a:pt x="263" y="1492"/>
                    <a:pt x="1049" y="1853"/>
                  </a:cubicBezTo>
                  <a:cubicBezTo>
                    <a:pt x="1836" y="2230"/>
                    <a:pt x="1869" y="3508"/>
                    <a:pt x="1869" y="3508"/>
                  </a:cubicBezTo>
                  <a:lnTo>
                    <a:pt x="1885" y="3738"/>
                  </a:lnTo>
                  <a:lnTo>
                    <a:pt x="1902" y="3508"/>
                  </a:lnTo>
                  <a:cubicBezTo>
                    <a:pt x="1902" y="3508"/>
                    <a:pt x="1934" y="2214"/>
                    <a:pt x="2721" y="1853"/>
                  </a:cubicBezTo>
                  <a:cubicBezTo>
                    <a:pt x="3508" y="1492"/>
                    <a:pt x="3787" y="1263"/>
                    <a:pt x="3639" y="673"/>
                  </a:cubicBezTo>
                  <a:cubicBezTo>
                    <a:pt x="3508" y="83"/>
                    <a:pt x="3279" y="1"/>
                    <a:pt x="327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8" name="Google Shape;4528;p7"/>
            <p:cNvSpPr/>
            <p:nvPr/>
          </p:nvSpPr>
          <p:spPr>
            <a:xfrm>
              <a:off x="9169412" y="4413038"/>
              <a:ext cx="39622" cy="110772"/>
            </a:xfrm>
            <a:custGeom>
              <a:avLst/>
              <a:gdLst/>
              <a:ahLst/>
              <a:cxnLst/>
              <a:rect l="l" t="t" r="r" b="b"/>
              <a:pathLst>
                <a:path w="1214" h="3394" extrusionOk="0">
                  <a:moveTo>
                    <a:pt x="607" y="1"/>
                  </a:moveTo>
                  <a:lnTo>
                    <a:pt x="558" y="345"/>
                  </a:lnTo>
                  <a:cubicBezTo>
                    <a:pt x="525" y="607"/>
                    <a:pt x="443" y="870"/>
                    <a:pt x="295" y="1099"/>
                  </a:cubicBezTo>
                  <a:cubicBezTo>
                    <a:pt x="213" y="1197"/>
                    <a:pt x="148" y="1312"/>
                    <a:pt x="99" y="1427"/>
                  </a:cubicBezTo>
                  <a:cubicBezTo>
                    <a:pt x="0" y="1673"/>
                    <a:pt x="33" y="1968"/>
                    <a:pt x="230" y="2165"/>
                  </a:cubicBezTo>
                  <a:cubicBezTo>
                    <a:pt x="410" y="2427"/>
                    <a:pt x="525" y="2738"/>
                    <a:pt x="574" y="3050"/>
                  </a:cubicBezTo>
                  <a:cubicBezTo>
                    <a:pt x="590" y="3132"/>
                    <a:pt x="590" y="3394"/>
                    <a:pt x="607" y="3394"/>
                  </a:cubicBezTo>
                  <a:cubicBezTo>
                    <a:pt x="607" y="3394"/>
                    <a:pt x="623" y="3132"/>
                    <a:pt x="639" y="3050"/>
                  </a:cubicBezTo>
                  <a:cubicBezTo>
                    <a:pt x="672" y="2738"/>
                    <a:pt x="787" y="2427"/>
                    <a:pt x="984" y="2165"/>
                  </a:cubicBezTo>
                  <a:cubicBezTo>
                    <a:pt x="1164" y="1968"/>
                    <a:pt x="1213" y="1673"/>
                    <a:pt x="1098" y="1427"/>
                  </a:cubicBezTo>
                  <a:cubicBezTo>
                    <a:pt x="1049" y="1312"/>
                    <a:pt x="984" y="1197"/>
                    <a:pt x="918" y="1099"/>
                  </a:cubicBezTo>
                  <a:cubicBezTo>
                    <a:pt x="771" y="870"/>
                    <a:pt x="672" y="607"/>
                    <a:pt x="639" y="345"/>
                  </a:cubicBezTo>
                  <a:lnTo>
                    <a:pt x="607"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9" name="Google Shape;4529;p7"/>
            <p:cNvSpPr/>
            <p:nvPr/>
          </p:nvSpPr>
          <p:spPr>
            <a:xfrm>
              <a:off x="9097707" y="4382032"/>
              <a:ext cx="90993" cy="266453"/>
            </a:xfrm>
            <a:custGeom>
              <a:avLst/>
              <a:gdLst/>
              <a:ahLst/>
              <a:cxnLst/>
              <a:rect l="l" t="t" r="r" b="b"/>
              <a:pathLst>
                <a:path w="2788" h="8164" extrusionOk="0">
                  <a:moveTo>
                    <a:pt x="2099" y="0"/>
                  </a:moveTo>
                  <a:cubicBezTo>
                    <a:pt x="2394" y="984"/>
                    <a:pt x="1312" y="1230"/>
                    <a:pt x="689" y="2377"/>
                  </a:cubicBezTo>
                  <a:cubicBezTo>
                    <a:pt x="591" y="2541"/>
                    <a:pt x="509" y="2721"/>
                    <a:pt x="443" y="2918"/>
                  </a:cubicBezTo>
                  <a:cubicBezTo>
                    <a:pt x="1" y="4295"/>
                    <a:pt x="279" y="5229"/>
                    <a:pt x="1574" y="6147"/>
                  </a:cubicBezTo>
                  <a:cubicBezTo>
                    <a:pt x="2722" y="6950"/>
                    <a:pt x="2771" y="8016"/>
                    <a:pt x="2771" y="8163"/>
                  </a:cubicBezTo>
                  <a:cubicBezTo>
                    <a:pt x="2787" y="7655"/>
                    <a:pt x="2640" y="7163"/>
                    <a:pt x="2345" y="6770"/>
                  </a:cubicBezTo>
                  <a:cubicBezTo>
                    <a:pt x="2033" y="6327"/>
                    <a:pt x="1640" y="6081"/>
                    <a:pt x="1066" y="5573"/>
                  </a:cubicBezTo>
                  <a:cubicBezTo>
                    <a:pt x="886" y="5409"/>
                    <a:pt x="738" y="5213"/>
                    <a:pt x="656" y="4983"/>
                  </a:cubicBezTo>
                  <a:cubicBezTo>
                    <a:pt x="312" y="4147"/>
                    <a:pt x="968" y="3278"/>
                    <a:pt x="1312" y="2918"/>
                  </a:cubicBezTo>
                  <a:cubicBezTo>
                    <a:pt x="1476" y="2738"/>
                    <a:pt x="1673" y="2557"/>
                    <a:pt x="1853" y="2377"/>
                  </a:cubicBezTo>
                  <a:cubicBezTo>
                    <a:pt x="2230" y="2033"/>
                    <a:pt x="2492" y="1574"/>
                    <a:pt x="2591" y="1082"/>
                  </a:cubicBezTo>
                  <a:cubicBezTo>
                    <a:pt x="2722" y="197"/>
                    <a:pt x="2099" y="0"/>
                    <a:pt x="209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0" name="Google Shape;4530;p7"/>
            <p:cNvSpPr/>
            <p:nvPr/>
          </p:nvSpPr>
          <p:spPr>
            <a:xfrm>
              <a:off x="7507249" y="4804753"/>
              <a:ext cx="295859" cy="205975"/>
            </a:xfrm>
            <a:custGeom>
              <a:avLst/>
              <a:gdLst/>
              <a:ahLst/>
              <a:cxnLst/>
              <a:rect l="l" t="t" r="r" b="b"/>
              <a:pathLst>
                <a:path w="9065" h="6311" extrusionOk="0">
                  <a:moveTo>
                    <a:pt x="7059" y="0"/>
                  </a:moveTo>
                  <a:cubicBezTo>
                    <a:pt x="6607" y="0"/>
                    <a:pt x="6183" y="159"/>
                    <a:pt x="5918" y="489"/>
                  </a:cubicBezTo>
                  <a:cubicBezTo>
                    <a:pt x="5524" y="915"/>
                    <a:pt x="5475" y="1538"/>
                    <a:pt x="5803" y="1997"/>
                  </a:cubicBezTo>
                  <a:cubicBezTo>
                    <a:pt x="5901" y="2145"/>
                    <a:pt x="6032" y="2243"/>
                    <a:pt x="6180" y="2308"/>
                  </a:cubicBezTo>
                  <a:lnTo>
                    <a:pt x="6213" y="2325"/>
                  </a:lnTo>
                  <a:lnTo>
                    <a:pt x="6278" y="2341"/>
                  </a:lnTo>
                  <a:cubicBezTo>
                    <a:pt x="6311" y="2358"/>
                    <a:pt x="6344" y="2358"/>
                    <a:pt x="6377" y="2374"/>
                  </a:cubicBezTo>
                  <a:cubicBezTo>
                    <a:pt x="6445" y="2390"/>
                    <a:pt x="6516" y="2398"/>
                    <a:pt x="6586" y="2398"/>
                  </a:cubicBezTo>
                  <a:cubicBezTo>
                    <a:pt x="6802" y="2398"/>
                    <a:pt x="7015" y="2322"/>
                    <a:pt x="7163" y="2161"/>
                  </a:cubicBezTo>
                  <a:cubicBezTo>
                    <a:pt x="7554" y="1755"/>
                    <a:pt x="7284" y="1212"/>
                    <a:pt x="6946" y="1212"/>
                  </a:cubicBezTo>
                  <a:cubicBezTo>
                    <a:pt x="6915" y="1212"/>
                    <a:pt x="6884" y="1217"/>
                    <a:pt x="6852" y="1227"/>
                  </a:cubicBezTo>
                  <a:cubicBezTo>
                    <a:pt x="6541" y="1309"/>
                    <a:pt x="6475" y="1718"/>
                    <a:pt x="6704" y="1849"/>
                  </a:cubicBezTo>
                  <a:cubicBezTo>
                    <a:pt x="6759" y="1880"/>
                    <a:pt x="6817" y="1894"/>
                    <a:pt x="6875" y="1894"/>
                  </a:cubicBezTo>
                  <a:cubicBezTo>
                    <a:pt x="6975" y="1894"/>
                    <a:pt x="7074" y="1851"/>
                    <a:pt x="7147" y="1768"/>
                  </a:cubicBezTo>
                  <a:lnTo>
                    <a:pt x="7147" y="1768"/>
                  </a:lnTo>
                  <a:cubicBezTo>
                    <a:pt x="7180" y="1915"/>
                    <a:pt x="7131" y="2063"/>
                    <a:pt x="6999" y="2145"/>
                  </a:cubicBezTo>
                  <a:cubicBezTo>
                    <a:pt x="6854" y="2253"/>
                    <a:pt x="6683" y="2317"/>
                    <a:pt x="6504" y="2317"/>
                  </a:cubicBezTo>
                  <a:cubicBezTo>
                    <a:pt x="6440" y="2317"/>
                    <a:pt x="6376" y="2309"/>
                    <a:pt x="6311" y="2292"/>
                  </a:cubicBezTo>
                  <a:cubicBezTo>
                    <a:pt x="6213" y="2276"/>
                    <a:pt x="6131" y="2226"/>
                    <a:pt x="6049" y="2177"/>
                  </a:cubicBezTo>
                  <a:cubicBezTo>
                    <a:pt x="5541" y="1768"/>
                    <a:pt x="5508" y="1014"/>
                    <a:pt x="5967" y="555"/>
                  </a:cubicBezTo>
                  <a:cubicBezTo>
                    <a:pt x="6222" y="251"/>
                    <a:pt x="6616" y="107"/>
                    <a:pt x="7032" y="107"/>
                  </a:cubicBezTo>
                  <a:cubicBezTo>
                    <a:pt x="7898" y="107"/>
                    <a:pt x="8862" y="731"/>
                    <a:pt x="8884" y="1849"/>
                  </a:cubicBezTo>
                  <a:cubicBezTo>
                    <a:pt x="8917" y="2669"/>
                    <a:pt x="8475" y="3407"/>
                    <a:pt x="7753" y="3784"/>
                  </a:cubicBezTo>
                  <a:lnTo>
                    <a:pt x="7704" y="3816"/>
                  </a:lnTo>
                  <a:cubicBezTo>
                    <a:pt x="7606" y="3849"/>
                    <a:pt x="7524" y="3882"/>
                    <a:pt x="7426" y="3898"/>
                  </a:cubicBezTo>
                  <a:cubicBezTo>
                    <a:pt x="7203" y="3950"/>
                    <a:pt x="6980" y="3973"/>
                    <a:pt x="6758" y="3973"/>
                  </a:cubicBezTo>
                  <a:cubicBezTo>
                    <a:pt x="5184" y="3973"/>
                    <a:pt x="3644" y="2835"/>
                    <a:pt x="2313" y="2835"/>
                  </a:cubicBezTo>
                  <a:cubicBezTo>
                    <a:pt x="2163" y="2835"/>
                    <a:pt x="2014" y="2850"/>
                    <a:pt x="1869" y="2882"/>
                  </a:cubicBezTo>
                  <a:cubicBezTo>
                    <a:pt x="607" y="3161"/>
                    <a:pt x="246" y="4046"/>
                    <a:pt x="131" y="4587"/>
                  </a:cubicBezTo>
                  <a:cubicBezTo>
                    <a:pt x="0" y="5128"/>
                    <a:pt x="99" y="5734"/>
                    <a:pt x="541" y="6062"/>
                  </a:cubicBezTo>
                  <a:cubicBezTo>
                    <a:pt x="768" y="6232"/>
                    <a:pt x="1041" y="6310"/>
                    <a:pt x="1307" y="6310"/>
                  </a:cubicBezTo>
                  <a:cubicBezTo>
                    <a:pt x="1732" y="6310"/>
                    <a:pt x="2140" y="6110"/>
                    <a:pt x="2312" y="5767"/>
                  </a:cubicBezTo>
                  <a:cubicBezTo>
                    <a:pt x="2639" y="5226"/>
                    <a:pt x="2361" y="4521"/>
                    <a:pt x="1853" y="4407"/>
                  </a:cubicBezTo>
                  <a:cubicBezTo>
                    <a:pt x="1757" y="4363"/>
                    <a:pt x="1657" y="4342"/>
                    <a:pt x="1558" y="4342"/>
                  </a:cubicBezTo>
                  <a:cubicBezTo>
                    <a:pt x="1254" y="4342"/>
                    <a:pt x="964" y="4539"/>
                    <a:pt x="853" y="4849"/>
                  </a:cubicBezTo>
                  <a:cubicBezTo>
                    <a:pt x="804" y="4964"/>
                    <a:pt x="804" y="5095"/>
                    <a:pt x="820" y="5226"/>
                  </a:cubicBezTo>
                  <a:cubicBezTo>
                    <a:pt x="836" y="5242"/>
                    <a:pt x="836" y="5259"/>
                    <a:pt x="836" y="5275"/>
                  </a:cubicBezTo>
                  <a:cubicBezTo>
                    <a:pt x="836" y="5275"/>
                    <a:pt x="836" y="5292"/>
                    <a:pt x="836" y="5292"/>
                  </a:cubicBezTo>
                  <a:cubicBezTo>
                    <a:pt x="910" y="5526"/>
                    <a:pt x="1123" y="5667"/>
                    <a:pt x="1343" y="5667"/>
                  </a:cubicBezTo>
                  <a:cubicBezTo>
                    <a:pt x="1415" y="5667"/>
                    <a:pt x="1488" y="5652"/>
                    <a:pt x="1558" y="5619"/>
                  </a:cubicBezTo>
                  <a:cubicBezTo>
                    <a:pt x="1908" y="5476"/>
                    <a:pt x="1794" y="4913"/>
                    <a:pt x="1440" y="4913"/>
                  </a:cubicBezTo>
                  <a:cubicBezTo>
                    <a:pt x="1430" y="4913"/>
                    <a:pt x="1420" y="4914"/>
                    <a:pt x="1410" y="4915"/>
                  </a:cubicBezTo>
                  <a:cubicBezTo>
                    <a:pt x="1049" y="4964"/>
                    <a:pt x="1099" y="5324"/>
                    <a:pt x="1049" y="5374"/>
                  </a:cubicBezTo>
                  <a:cubicBezTo>
                    <a:pt x="1040" y="5383"/>
                    <a:pt x="1029" y="5387"/>
                    <a:pt x="1016" y="5387"/>
                  </a:cubicBezTo>
                  <a:cubicBezTo>
                    <a:pt x="965" y="5387"/>
                    <a:pt x="899" y="5318"/>
                    <a:pt x="886" y="5292"/>
                  </a:cubicBezTo>
                  <a:cubicBezTo>
                    <a:pt x="820" y="5095"/>
                    <a:pt x="836" y="4882"/>
                    <a:pt x="935" y="4718"/>
                  </a:cubicBezTo>
                  <a:cubicBezTo>
                    <a:pt x="1073" y="4510"/>
                    <a:pt x="1302" y="4392"/>
                    <a:pt x="1539" y="4392"/>
                  </a:cubicBezTo>
                  <a:cubicBezTo>
                    <a:pt x="1639" y="4392"/>
                    <a:pt x="1740" y="4412"/>
                    <a:pt x="1836" y="4456"/>
                  </a:cubicBezTo>
                  <a:cubicBezTo>
                    <a:pt x="2295" y="4570"/>
                    <a:pt x="2541" y="5226"/>
                    <a:pt x="2230" y="5718"/>
                  </a:cubicBezTo>
                  <a:cubicBezTo>
                    <a:pt x="2069" y="6029"/>
                    <a:pt x="1693" y="6211"/>
                    <a:pt x="1305" y="6211"/>
                  </a:cubicBezTo>
                  <a:cubicBezTo>
                    <a:pt x="1060" y="6211"/>
                    <a:pt x="810" y="6139"/>
                    <a:pt x="607" y="5980"/>
                  </a:cubicBezTo>
                  <a:cubicBezTo>
                    <a:pt x="66" y="5570"/>
                    <a:pt x="115" y="4636"/>
                    <a:pt x="541" y="4062"/>
                  </a:cubicBezTo>
                  <a:cubicBezTo>
                    <a:pt x="890" y="3589"/>
                    <a:pt x="1485" y="3352"/>
                    <a:pt x="2103" y="3352"/>
                  </a:cubicBezTo>
                  <a:cubicBezTo>
                    <a:pt x="2298" y="3352"/>
                    <a:pt x="2496" y="3376"/>
                    <a:pt x="2689" y="3423"/>
                  </a:cubicBezTo>
                  <a:cubicBezTo>
                    <a:pt x="3492" y="3620"/>
                    <a:pt x="4328" y="3964"/>
                    <a:pt x="5196" y="4193"/>
                  </a:cubicBezTo>
                  <a:cubicBezTo>
                    <a:pt x="5523" y="4253"/>
                    <a:pt x="5856" y="4286"/>
                    <a:pt x="6185" y="4286"/>
                  </a:cubicBezTo>
                  <a:cubicBezTo>
                    <a:pt x="6765" y="4286"/>
                    <a:pt x="7333" y="4182"/>
                    <a:pt x="7835" y="3931"/>
                  </a:cubicBezTo>
                  <a:cubicBezTo>
                    <a:pt x="8606" y="3521"/>
                    <a:pt x="9065" y="2718"/>
                    <a:pt x="9048" y="1849"/>
                  </a:cubicBezTo>
                  <a:cubicBezTo>
                    <a:pt x="9004" y="653"/>
                    <a:pt x="7975" y="0"/>
                    <a:pt x="705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1" name="Google Shape;4531;p7"/>
            <p:cNvSpPr/>
            <p:nvPr/>
          </p:nvSpPr>
          <p:spPr>
            <a:xfrm>
              <a:off x="7407738" y="4982269"/>
              <a:ext cx="200655" cy="201700"/>
            </a:xfrm>
            <a:custGeom>
              <a:avLst/>
              <a:gdLst/>
              <a:ahLst/>
              <a:cxnLst/>
              <a:rect l="l" t="t" r="r" b="b"/>
              <a:pathLst>
                <a:path w="6148" h="6180" extrusionOk="0">
                  <a:moveTo>
                    <a:pt x="3066" y="0"/>
                  </a:moveTo>
                  <a:cubicBezTo>
                    <a:pt x="3033" y="115"/>
                    <a:pt x="3017" y="230"/>
                    <a:pt x="3000" y="361"/>
                  </a:cubicBezTo>
                  <a:cubicBezTo>
                    <a:pt x="3000" y="361"/>
                    <a:pt x="2918" y="1262"/>
                    <a:pt x="2033" y="1377"/>
                  </a:cubicBezTo>
                  <a:cubicBezTo>
                    <a:pt x="1148" y="1508"/>
                    <a:pt x="574" y="1623"/>
                    <a:pt x="541" y="2295"/>
                  </a:cubicBezTo>
                  <a:cubicBezTo>
                    <a:pt x="511" y="2896"/>
                    <a:pt x="330" y="3221"/>
                    <a:pt x="73" y="3221"/>
                  </a:cubicBezTo>
                  <a:cubicBezTo>
                    <a:pt x="50" y="3221"/>
                    <a:pt x="25" y="3218"/>
                    <a:pt x="1" y="3213"/>
                  </a:cubicBezTo>
                  <a:lnTo>
                    <a:pt x="1" y="3213"/>
                  </a:lnTo>
                  <a:cubicBezTo>
                    <a:pt x="1" y="3213"/>
                    <a:pt x="366" y="3761"/>
                    <a:pt x="964" y="3761"/>
                  </a:cubicBezTo>
                  <a:cubicBezTo>
                    <a:pt x="1082" y="3761"/>
                    <a:pt x="1209" y="3740"/>
                    <a:pt x="1345" y="3688"/>
                  </a:cubicBezTo>
                  <a:cubicBezTo>
                    <a:pt x="2181" y="3360"/>
                    <a:pt x="2115" y="2819"/>
                    <a:pt x="2115" y="2656"/>
                  </a:cubicBezTo>
                  <a:cubicBezTo>
                    <a:pt x="2130" y="2518"/>
                    <a:pt x="2203" y="2308"/>
                    <a:pt x="2346" y="2308"/>
                  </a:cubicBezTo>
                  <a:cubicBezTo>
                    <a:pt x="2356" y="2308"/>
                    <a:pt x="2367" y="2309"/>
                    <a:pt x="2377" y="2311"/>
                  </a:cubicBezTo>
                  <a:cubicBezTo>
                    <a:pt x="2541" y="2344"/>
                    <a:pt x="2607" y="2656"/>
                    <a:pt x="2361" y="2951"/>
                  </a:cubicBezTo>
                  <a:cubicBezTo>
                    <a:pt x="2017" y="3311"/>
                    <a:pt x="1984" y="3852"/>
                    <a:pt x="2263" y="4262"/>
                  </a:cubicBezTo>
                  <a:cubicBezTo>
                    <a:pt x="2623" y="4819"/>
                    <a:pt x="3066" y="6180"/>
                    <a:pt x="3066" y="6180"/>
                  </a:cubicBezTo>
                  <a:cubicBezTo>
                    <a:pt x="3066" y="6180"/>
                    <a:pt x="3508" y="4803"/>
                    <a:pt x="3869" y="4262"/>
                  </a:cubicBezTo>
                  <a:cubicBezTo>
                    <a:pt x="4164" y="3852"/>
                    <a:pt x="4115" y="3311"/>
                    <a:pt x="3771" y="2951"/>
                  </a:cubicBezTo>
                  <a:cubicBezTo>
                    <a:pt x="3541" y="2656"/>
                    <a:pt x="3607" y="2344"/>
                    <a:pt x="3771" y="2311"/>
                  </a:cubicBezTo>
                  <a:cubicBezTo>
                    <a:pt x="3782" y="2309"/>
                    <a:pt x="3793" y="2308"/>
                    <a:pt x="3803" y="2308"/>
                  </a:cubicBezTo>
                  <a:cubicBezTo>
                    <a:pt x="3943" y="2308"/>
                    <a:pt x="4001" y="2503"/>
                    <a:pt x="4016" y="2656"/>
                  </a:cubicBezTo>
                  <a:cubicBezTo>
                    <a:pt x="4033" y="2819"/>
                    <a:pt x="3967" y="3377"/>
                    <a:pt x="4787" y="3688"/>
                  </a:cubicBezTo>
                  <a:cubicBezTo>
                    <a:pt x="4922" y="3740"/>
                    <a:pt x="5050" y="3761"/>
                    <a:pt x="5169" y="3761"/>
                  </a:cubicBezTo>
                  <a:cubicBezTo>
                    <a:pt x="5770" y="3761"/>
                    <a:pt x="6147" y="3213"/>
                    <a:pt x="6147" y="3213"/>
                  </a:cubicBezTo>
                  <a:lnTo>
                    <a:pt x="6147" y="3213"/>
                  </a:lnTo>
                  <a:cubicBezTo>
                    <a:pt x="6121" y="3218"/>
                    <a:pt x="6096" y="3221"/>
                    <a:pt x="6071" y="3221"/>
                  </a:cubicBezTo>
                  <a:cubicBezTo>
                    <a:pt x="5801" y="3221"/>
                    <a:pt x="5620" y="2896"/>
                    <a:pt x="5590" y="2295"/>
                  </a:cubicBezTo>
                  <a:cubicBezTo>
                    <a:pt x="5557" y="1623"/>
                    <a:pt x="4984" y="1492"/>
                    <a:pt x="4098" y="1377"/>
                  </a:cubicBezTo>
                  <a:cubicBezTo>
                    <a:pt x="3230" y="1262"/>
                    <a:pt x="3148" y="361"/>
                    <a:pt x="3148" y="361"/>
                  </a:cubicBezTo>
                  <a:cubicBezTo>
                    <a:pt x="3131" y="230"/>
                    <a:pt x="3099" y="115"/>
                    <a:pt x="30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2" name="Google Shape;4532;p7"/>
            <p:cNvSpPr/>
            <p:nvPr/>
          </p:nvSpPr>
          <p:spPr>
            <a:xfrm>
              <a:off x="7542563" y="4921693"/>
              <a:ext cx="210806" cy="120498"/>
            </a:xfrm>
            <a:custGeom>
              <a:avLst/>
              <a:gdLst/>
              <a:ahLst/>
              <a:cxnLst/>
              <a:rect l="l" t="t" r="r" b="b"/>
              <a:pathLst>
                <a:path w="6459" h="3692" extrusionOk="0">
                  <a:moveTo>
                    <a:pt x="948" y="1"/>
                  </a:moveTo>
                  <a:cubicBezTo>
                    <a:pt x="332" y="1"/>
                    <a:pt x="0" y="266"/>
                    <a:pt x="0" y="266"/>
                  </a:cubicBezTo>
                  <a:cubicBezTo>
                    <a:pt x="225" y="193"/>
                    <a:pt x="434" y="147"/>
                    <a:pt x="642" y="147"/>
                  </a:cubicBezTo>
                  <a:cubicBezTo>
                    <a:pt x="949" y="147"/>
                    <a:pt x="1255" y="248"/>
                    <a:pt x="1607" y="512"/>
                  </a:cubicBezTo>
                  <a:cubicBezTo>
                    <a:pt x="2213" y="955"/>
                    <a:pt x="1836" y="1709"/>
                    <a:pt x="1738" y="2200"/>
                  </a:cubicBezTo>
                  <a:cubicBezTo>
                    <a:pt x="1639" y="2709"/>
                    <a:pt x="2361" y="2922"/>
                    <a:pt x="2721" y="3086"/>
                  </a:cubicBezTo>
                  <a:cubicBezTo>
                    <a:pt x="3082" y="3249"/>
                    <a:pt x="2901" y="3692"/>
                    <a:pt x="2901" y="3692"/>
                  </a:cubicBezTo>
                  <a:cubicBezTo>
                    <a:pt x="4229" y="2872"/>
                    <a:pt x="3377" y="1938"/>
                    <a:pt x="3147" y="1659"/>
                  </a:cubicBezTo>
                  <a:cubicBezTo>
                    <a:pt x="2957" y="1442"/>
                    <a:pt x="3083" y="1201"/>
                    <a:pt x="3272" y="1201"/>
                  </a:cubicBezTo>
                  <a:cubicBezTo>
                    <a:pt x="3310" y="1201"/>
                    <a:pt x="3352" y="1211"/>
                    <a:pt x="3393" y="1233"/>
                  </a:cubicBezTo>
                  <a:cubicBezTo>
                    <a:pt x="3623" y="1364"/>
                    <a:pt x="3262" y="1873"/>
                    <a:pt x="3934" y="2299"/>
                  </a:cubicBezTo>
                  <a:cubicBezTo>
                    <a:pt x="4104" y="2410"/>
                    <a:pt x="4264" y="2452"/>
                    <a:pt x="4409" y="2452"/>
                  </a:cubicBezTo>
                  <a:cubicBezTo>
                    <a:pt x="4837" y="2452"/>
                    <a:pt x="5131" y="2086"/>
                    <a:pt x="5131" y="2086"/>
                  </a:cubicBezTo>
                  <a:lnTo>
                    <a:pt x="5131" y="2086"/>
                  </a:lnTo>
                  <a:cubicBezTo>
                    <a:pt x="5125" y="2086"/>
                    <a:pt x="5119" y="2086"/>
                    <a:pt x="5113" y="2086"/>
                  </a:cubicBezTo>
                  <a:cubicBezTo>
                    <a:pt x="4744" y="2086"/>
                    <a:pt x="4948" y="1575"/>
                    <a:pt x="4770" y="1414"/>
                  </a:cubicBezTo>
                  <a:cubicBezTo>
                    <a:pt x="4697" y="1351"/>
                    <a:pt x="4603" y="1321"/>
                    <a:pt x="4510" y="1321"/>
                  </a:cubicBezTo>
                  <a:cubicBezTo>
                    <a:pt x="4459" y="1321"/>
                    <a:pt x="4407" y="1330"/>
                    <a:pt x="4360" y="1348"/>
                  </a:cubicBezTo>
                  <a:cubicBezTo>
                    <a:pt x="4308" y="1359"/>
                    <a:pt x="4258" y="1365"/>
                    <a:pt x="4213" y="1365"/>
                  </a:cubicBezTo>
                  <a:cubicBezTo>
                    <a:pt x="4062" y="1365"/>
                    <a:pt x="3969" y="1305"/>
                    <a:pt x="4032" y="1217"/>
                  </a:cubicBezTo>
                  <a:cubicBezTo>
                    <a:pt x="4062" y="1175"/>
                    <a:pt x="4096" y="1159"/>
                    <a:pt x="4141" y="1159"/>
                  </a:cubicBezTo>
                  <a:cubicBezTo>
                    <a:pt x="4274" y="1159"/>
                    <a:pt x="4508" y="1295"/>
                    <a:pt x="5032" y="1332"/>
                  </a:cubicBezTo>
                  <a:cubicBezTo>
                    <a:pt x="5060" y="1333"/>
                    <a:pt x="5087" y="1334"/>
                    <a:pt x="5114" y="1334"/>
                  </a:cubicBezTo>
                  <a:cubicBezTo>
                    <a:pt x="5892" y="1334"/>
                    <a:pt x="6458" y="676"/>
                    <a:pt x="6458" y="676"/>
                  </a:cubicBezTo>
                  <a:lnTo>
                    <a:pt x="6458" y="676"/>
                  </a:lnTo>
                  <a:cubicBezTo>
                    <a:pt x="6000" y="932"/>
                    <a:pt x="5512" y="1030"/>
                    <a:pt x="5023" y="1030"/>
                  </a:cubicBezTo>
                  <a:cubicBezTo>
                    <a:pt x="3851" y="1030"/>
                    <a:pt x="2668" y="468"/>
                    <a:pt x="1836" y="168"/>
                  </a:cubicBezTo>
                  <a:cubicBezTo>
                    <a:pt x="1495" y="45"/>
                    <a:pt x="1198" y="1"/>
                    <a:pt x="94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3" name="Google Shape;4533;p7"/>
            <p:cNvSpPr/>
            <p:nvPr/>
          </p:nvSpPr>
          <p:spPr>
            <a:xfrm>
              <a:off x="7596578" y="4801718"/>
              <a:ext cx="117723" cy="82671"/>
            </a:xfrm>
            <a:custGeom>
              <a:avLst/>
              <a:gdLst/>
              <a:ahLst/>
              <a:cxnLst/>
              <a:rect l="l" t="t" r="r" b="b"/>
              <a:pathLst>
                <a:path w="3607" h="2533" extrusionOk="0">
                  <a:moveTo>
                    <a:pt x="2521" y="0"/>
                  </a:moveTo>
                  <a:cubicBezTo>
                    <a:pt x="1931" y="0"/>
                    <a:pt x="1246" y="123"/>
                    <a:pt x="869" y="615"/>
                  </a:cubicBezTo>
                  <a:cubicBezTo>
                    <a:pt x="1" y="1762"/>
                    <a:pt x="525" y="2533"/>
                    <a:pt x="525" y="2533"/>
                  </a:cubicBezTo>
                  <a:cubicBezTo>
                    <a:pt x="525" y="2533"/>
                    <a:pt x="361" y="2172"/>
                    <a:pt x="1394" y="2156"/>
                  </a:cubicBezTo>
                  <a:cubicBezTo>
                    <a:pt x="2427" y="2156"/>
                    <a:pt x="2312" y="1500"/>
                    <a:pt x="2263" y="1270"/>
                  </a:cubicBezTo>
                  <a:cubicBezTo>
                    <a:pt x="2181" y="1025"/>
                    <a:pt x="2246" y="746"/>
                    <a:pt x="2410" y="549"/>
                  </a:cubicBezTo>
                  <a:cubicBezTo>
                    <a:pt x="2656" y="205"/>
                    <a:pt x="3607" y="123"/>
                    <a:pt x="3607" y="123"/>
                  </a:cubicBezTo>
                  <a:cubicBezTo>
                    <a:pt x="3607" y="123"/>
                    <a:pt x="3111" y="0"/>
                    <a:pt x="25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4" name="Google Shape;4534;p7"/>
            <p:cNvSpPr/>
            <p:nvPr/>
          </p:nvSpPr>
          <p:spPr>
            <a:xfrm>
              <a:off x="7686984" y="4714249"/>
              <a:ext cx="73336" cy="87566"/>
            </a:xfrm>
            <a:custGeom>
              <a:avLst/>
              <a:gdLst/>
              <a:ahLst/>
              <a:cxnLst/>
              <a:rect l="l" t="t" r="r" b="b"/>
              <a:pathLst>
                <a:path w="2247" h="2683" extrusionOk="0">
                  <a:moveTo>
                    <a:pt x="1132" y="0"/>
                  </a:moveTo>
                  <a:cubicBezTo>
                    <a:pt x="1132" y="0"/>
                    <a:pt x="1345" y="541"/>
                    <a:pt x="984" y="738"/>
                  </a:cubicBezTo>
                  <a:cubicBezTo>
                    <a:pt x="624" y="934"/>
                    <a:pt x="1" y="1344"/>
                    <a:pt x="247" y="2016"/>
                  </a:cubicBezTo>
                  <a:cubicBezTo>
                    <a:pt x="491" y="2683"/>
                    <a:pt x="1654" y="2430"/>
                    <a:pt x="2233" y="2602"/>
                  </a:cubicBezTo>
                  <a:lnTo>
                    <a:pt x="2233" y="2602"/>
                  </a:lnTo>
                  <a:cubicBezTo>
                    <a:pt x="2121" y="2552"/>
                    <a:pt x="1383" y="2110"/>
                    <a:pt x="1443" y="1443"/>
                  </a:cubicBezTo>
                  <a:cubicBezTo>
                    <a:pt x="1509" y="705"/>
                    <a:pt x="1427" y="180"/>
                    <a:pt x="1132" y="0"/>
                  </a:cubicBezTo>
                  <a:close/>
                  <a:moveTo>
                    <a:pt x="2233" y="2602"/>
                  </a:moveTo>
                  <a:cubicBezTo>
                    <a:pt x="2239" y="2605"/>
                    <a:pt x="2244" y="2607"/>
                    <a:pt x="2246" y="2607"/>
                  </a:cubicBezTo>
                  <a:cubicBezTo>
                    <a:pt x="2246" y="2607"/>
                    <a:pt x="2246" y="2607"/>
                    <a:pt x="2246" y="2606"/>
                  </a:cubicBezTo>
                  <a:cubicBezTo>
                    <a:pt x="2242" y="2605"/>
                    <a:pt x="2237" y="2604"/>
                    <a:pt x="2233" y="2602"/>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5" name="Google Shape;4535;p7"/>
            <p:cNvSpPr/>
            <p:nvPr/>
          </p:nvSpPr>
          <p:spPr>
            <a:xfrm>
              <a:off x="7766163" y="4752762"/>
              <a:ext cx="104342" cy="140733"/>
            </a:xfrm>
            <a:custGeom>
              <a:avLst/>
              <a:gdLst/>
              <a:ahLst/>
              <a:cxnLst/>
              <a:rect l="l" t="t" r="r" b="b"/>
              <a:pathLst>
                <a:path w="3197" h="4312" extrusionOk="0">
                  <a:moveTo>
                    <a:pt x="394" y="0"/>
                  </a:moveTo>
                  <a:lnTo>
                    <a:pt x="394" y="0"/>
                  </a:lnTo>
                  <a:cubicBezTo>
                    <a:pt x="1" y="1344"/>
                    <a:pt x="542" y="1607"/>
                    <a:pt x="1099" y="2475"/>
                  </a:cubicBezTo>
                  <a:cubicBezTo>
                    <a:pt x="1656" y="3344"/>
                    <a:pt x="1066" y="4311"/>
                    <a:pt x="1066" y="4311"/>
                  </a:cubicBezTo>
                  <a:cubicBezTo>
                    <a:pt x="1460" y="4049"/>
                    <a:pt x="1804" y="3361"/>
                    <a:pt x="2509" y="2918"/>
                  </a:cubicBezTo>
                  <a:cubicBezTo>
                    <a:pt x="3197" y="2492"/>
                    <a:pt x="2918" y="1590"/>
                    <a:pt x="2918" y="1590"/>
                  </a:cubicBezTo>
                  <a:lnTo>
                    <a:pt x="2918" y="1590"/>
                  </a:lnTo>
                  <a:cubicBezTo>
                    <a:pt x="2866" y="1695"/>
                    <a:pt x="2761" y="1748"/>
                    <a:pt x="2595" y="1748"/>
                  </a:cubicBezTo>
                  <a:cubicBezTo>
                    <a:pt x="2554" y="1748"/>
                    <a:pt x="2509" y="1744"/>
                    <a:pt x="2459" y="1738"/>
                  </a:cubicBezTo>
                  <a:cubicBezTo>
                    <a:pt x="2430" y="1731"/>
                    <a:pt x="2401" y="1727"/>
                    <a:pt x="2373" y="1727"/>
                  </a:cubicBezTo>
                  <a:cubicBezTo>
                    <a:pt x="2147" y="1727"/>
                    <a:pt x="1962" y="1947"/>
                    <a:pt x="2050" y="2180"/>
                  </a:cubicBezTo>
                  <a:cubicBezTo>
                    <a:pt x="2101" y="2413"/>
                    <a:pt x="1960" y="2513"/>
                    <a:pt x="1825" y="2513"/>
                  </a:cubicBezTo>
                  <a:cubicBezTo>
                    <a:pt x="1789" y="2513"/>
                    <a:pt x="1753" y="2506"/>
                    <a:pt x="1722" y="2492"/>
                  </a:cubicBezTo>
                  <a:cubicBezTo>
                    <a:pt x="1574" y="2426"/>
                    <a:pt x="1574" y="2066"/>
                    <a:pt x="1787" y="1885"/>
                  </a:cubicBezTo>
                  <a:cubicBezTo>
                    <a:pt x="2001" y="1705"/>
                    <a:pt x="2148" y="1312"/>
                    <a:pt x="1951" y="689"/>
                  </a:cubicBezTo>
                  <a:cubicBezTo>
                    <a:pt x="1811" y="203"/>
                    <a:pt x="1340" y="96"/>
                    <a:pt x="1024" y="96"/>
                  </a:cubicBezTo>
                  <a:cubicBezTo>
                    <a:pt x="935" y="96"/>
                    <a:pt x="858" y="104"/>
                    <a:pt x="804" y="115"/>
                  </a:cubicBezTo>
                  <a:cubicBezTo>
                    <a:pt x="770" y="122"/>
                    <a:pt x="736" y="125"/>
                    <a:pt x="704" y="125"/>
                  </a:cubicBezTo>
                  <a:cubicBezTo>
                    <a:pt x="581" y="125"/>
                    <a:pt x="472" y="78"/>
                    <a:pt x="3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6" name="Google Shape;4536;p7"/>
            <p:cNvSpPr/>
            <p:nvPr/>
          </p:nvSpPr>
          <p:spPr>
            <a:xfrm>
              <a:off x="7743153" y="4545775"/>
              <a:ext cx="264853" cy="264266"/>
            </a:xfrm>
            <a:custGeom>
              <a:avLst/>
              <a:gdLst/>
              <a:ahLst/>
              <a:cxnLst/>
              <a:rect l="l" t="t" r="r" b="b"/>
              <a:pathLst>
                <a:path w="8115" h="8097" extrusionOk="0">
                  <a:moveTo>
                    <a:pt x="5755" y="1"/>
                  </a:moveTo>
                  <a:cubicBezTo>
                    <a:pt x="5226" y="1"/>
                    <a:pt x="4720" y="166"/>
                    <a:pt x="4427" y="556"/>
                  </a:cubicBezTo>
                  <a:cubicBezTo>
                    <a:pt x="4115" y="999"/>
                    <a:pt x="4066" y="1556"/>
                    <a:pt x="4295" y="2031"/>
                  </a:cubicBezTo>
                  <a:cubicBezTo>
                    <a:pt x="4512" y="2441"/>
                    <a:pt x="4855" y="2587"/>
                    <a:pt x="5187" y="2587"/>
                  </a:cubicBezTo>
                  <a:cubicBezTo>
                    <a:pt x="5532" y="2587"/>
                    <a:pt x="5866" y="2428"/>
                    <a:pt x="6033" y="2245"/>
                  </a:cubicBezTo>
                  <a:cubicBezTo>
                    <a:pt x="6213" y="2031"/>
                    <a:pt x="6295" y="1753"/>
                    <a:pt x="6246" y="1491"/>
                  </a:cubicBezTo>
                  <a:cubicBezTo>
                    <a:pt x="6188" y="1162"/>
                    <a:pt x="5954" y="1022"/>
                    <a:pt x="5745" y="1022"/>
                  </a:cubicBezTo>
                  <a:cubicBezTo>
                    <a:pt x="5598" y="1022"/>
                    <a:pt x="5464" y="1091"/>
                    <a:pt x="5410" y="1212"/>
                  </a:cubicBezTo>
                  <a:cubicBezTo>
                    <a:pt x="5263" y="1491"/>
                    <a:pt x="5345" y="1851"/>
                    <a:pt x="5754" y="1900"/>
                  </a:cubicBezTo>
                  <a:cubicBezTo>
                    <a:pt x="6099" y="1966"/>
                    <a:pt x="5902" y="2392"/>
                    <a:pt x="5476" y="2507"/>
                  </a:cubicBezTo>
                  <a:cubicBezTo>
                    <a:pt x="5395" y="2528"/>
                    <a:pt x="5314" y="2538"/>
                    <a:pt x="5235" y="2538"/>
                  </a:cubicBezTo>
                  <a:cubicBezTo>
                    <a:pt x="4875" y="2538"/>
                    <a:pt x="4538" y="2334"/>
                    <a:pt x="4377" y="1999"/>
                  </a:cubicBezTo>
                  <a:cubicBezTo>
                    <a:pt x="4181" y="1556"/>
                    <a:pt x="4230" y="1032"/>
                    <a:pt x="4509" y="638"/>
                  </a:cubicBezTo>
                  <a:cubicBezTo>
                    <a:pt x="4775" y="306"/>
                    <a:pt x="5224" y="135"/>
                    <a:pt x="5691" y="135"/>
                  </a:cubicBezTo>
                  <a:cubicBezTo>
                    <a:pt x="5799" y="135"/>
                    <a:pt x="5908" y="144"/>
                    <a:pt x="6017" y="163"/>
                  </a:cubicBezTo>
                  <a:cubicBezTo>
                    <a:pt x="7213" y="294"/>
                    <a:pt x="7918" y="1999"/>
                    <a:pt x="7197" y="3146"/>
                  </a:cubicBezTo>
                  <a:cubicBezTo>
                    <a:pt x="6951" y="3507"/>
                    <a:pt x="6623" y="3802"/>
                    <a:pt x="6230" y="3998"/>
                  </a:cubicBezTo>
                  <a:cubicBezTo>
                    <a:pt x="5842" y="4164"/>
                    <a:pt x="5393" y="4247"/>
                    <a:pt x="4867" y="4247"/>
                  </a:cubicBezTo>
                  <a:cubicBezTo>
                    <a:pt x="4457" y="4247"/>
                    <a:pt x="4001" y="4197"/>
                    <a:pt x="3492" y="4097"/>
                  </a:cubicBezTo>
                  <a:cubicBezTo>
                    <a:pt x="3189" y="4036"/>
                    <a:pt x="2892" y="4005"/>
                    <a:pt x="2607" y="4005"/>
                  </a:cubicBezTo>
                  <a:cubicBezTo>
                    <a:pt x="1290" y="4005"/>
                    <a:pt x="240" y="4661"/>
                    <a:pt x="132" y="5982"/>
                  </a:cubicBezTo>
                  <a:cubicBezTo>
                    <a:pt x="1" y="7572"/>
                    <a:pt x="1034" y="8096"/>
                    <a:pt x="1034" y="8096"/>
                  </a:cubicBezTo>
                  <a:lnTo>
                    <a:pt x="1017" y="8063"/>
                  </a:lnTo>
                  <a:cubicBezTo>
                    <a:pt x="444" y="7408"/>
                    <a:pt x="607" y="6211"/>
                    <a:pt x="607" y="6211"/>
                  </a:cubicBezTo>
                  <a:cubicBezTo>
                    <a:pt x="689" y="5703"/>
                    <a:pt x="952" y="5244"/>
                    <a:pt x="1345" y="4900"/>
                  </a:cubicBezTo>
                  <a:cubicBezTo>
                    <a:pt x="1926" y="4459"/>
                    <a:pt x="2660" y="4373"/>
                    <a:pt x="3143" y="4373"/>
                  </a:cubicBezTo>
                  <a:cubicBezTo>
                    <a:pt x="3450" y="4373"/>
                    <a:pt x="3656" y="4408"/>
                    <a:pt x="3656" y="4408"/>
                  </a:cubicBezTo>
                  <a:cubicBezTo>
                    <a:pt x="3918" y="4441"/>
                    <a:pt x="4148" y="4457"/>
                    <a:pt x="4361" y="4457"/>
                  </a:cubicBezTo>
                  <a:cubicBezTo>
                    <a:pt x="4451" y="4462"/>
                    <a:pt x="4542" y="4464"/>
                    <a:pt x="4634" y="4464"/>
                  </a:cubicBezTo>
                  <a:cubicBezTo>
                    <a:pt x="5619" y="4464"/>
                    <a:pt x="6713" y="4202"/>
                    <a:pt x="7328" y="3228"/>
                  </a:cubicBezTo>
                  <a:cubicBezTo>
                    <a:pt x="8115" y="1982"/>
                    <a:pt x="7344" y="179"/>
                    <a:pt x="6033" y="15"/>
                  </a:cubicBezTo>
                  <a:cubicBezTo>
                    <a:pt x="5940" y="6"/>
                    <a:pt x="5847" y="1"/>
                    <a:pt x="575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7" name="Google Shape;4537;p7"/>
            <p:cNvSpPr/>
            <p:nvPr/>
          </p:nvSpPr>
          <p:spPr>
            <a:xfrm>
              <a:off x="7813259" y="4697278"/>
              <a:ext cx="152482" cy="77971"/>
            </a:xfrm>
            <a:custGeom>
              <a:avLst/>
              <a:gdLst/>
              <a:ahLst/>
              <a:cxnLst/>
              <a:rect l="l" t="t" r="r" b="b"/>
              <a:pathLst>
                <a:path w="4672" h="2389" extrusionOk="0">
                  <a:moveTo>
                    <a:pt x="1085" y="0"/>
                  </a:moveTo>
                  <a:cubicBezTo>
                    <a:pt x="394" y="0"/>
                    <a:pt x="0" y="225"/>
                    <a:pt x="0" y="225"/>
                  </a:cubicBezTo>
                  <a:cubicBezTo>
                    <a:pt x="84" y="210"/>
                    <a:pt x="164" y="202"/>
                    <a:pt x="240" y="202"/>
                  </a:cubicBezTo>
                  <a:cubicBezTo>
                    <a:pt x="731" y="202"/>
                    <a:pt x="1048" y="513"/>
                    <a:pt x="935" y="996"/>
                  </a:cubicBezTo>
                  <a:cubicBezTo>
                    <a:pt x="803" y="1405"/>
                    <a:pt x="967" y="1864"/>
                    <a:pt x="1312" y="2127"/>
                  </a:cubicBezTo>
                  <a:cubicBezTo>
                    <a:pt x="1639" y="2389"/>
                    <a:pt x="2541" y="2389"/>
                    <a:pt x="2541" y="2389"/>
                  </a:cubicBezTo>
                  <a:cubicBezTo>
                    <a:pt x="2279" y="2241"/>
                    <a:pt x="2524" y="1881"/>
                    <a:pt x="2688" y="1454"/>
                  </a:cubicBezTo>
                  <a:cubicBezTo>
                    <a:pt x="2844" y="1034"/>
                    <a:pt x="2422" y="880"/>
                    <a:pt x="2225" y="880"/>
                  </a:cubicBezTo>
                  <a:cubicBezTo>
                    <a:pt x="2215" y="880"/>
                    <a:pt x="2205" y="880"/>
                    <a:pt x="2197" y="881"/>
                  </a:cubicBezTo>
                  <a:cubicBezTo>
                    <a:pt x="2103" y="890"/>
                    <a:pt x="2025" y="910"/>
                    <a:pt x="1951" y="910"/>
                  </a:cubicBezTo>
                  <a:cubicBezTo>
                    <a:pt x="1896" y="910"/>
                    <a:pt x="1843" y="899"/>
                    <a:pt x="1787" y="864"/>
                  </a:cubicBezTo>
                  <a:cubicBezTo>
                    <a:pt x="1693" y="784"/>
                    <a:pt x="1741" y="584"/>
                    <a:pt x="2020" y="584"/>
                  </a:cubicBezTo>
                  <a:cubicBezTo>
                    <a:pt x="2083" y="584"/>
                    <a:pt x="2158" y="594"/>
                    <a:pt x="2246" y="619"/>
                  </a:cubicBezTo>
                  <a:cubicBezTo>
                    <a:pt x="2721" y="766"/>
                    <a:pt x="2590" y="1241"/>
                    <a:pt x="3311" y="1389"/>
                  </a:cubicBezTo>
                  <a:cubicBezTo>
                    <a:pt x="3362" y="1398"/>
                    <a:pt x="3409" y="1402"/>
                    <a:pt x="3455" y="1402"/>
                  </a:cubicBezTo>
                  <a:cubicBezTo>
                    <a:pt x="4057" y="1402"/>
                    <a:pt x="4219" y="643"/>
                    <a:pt x="4295" y="537"/>
                  </a:cubicBezTo>
                  <a:cubicBezTo>
                    <a:pt x="4409" y="389"/>
                    <a:pt x="4524" y="274"/>
                    <a:pt x="4672" y="160"/>
                  </a:cubicBezTo>
                  <a:lnTo>
                    <a:pt x="4672" y="160"/>
                  </a:lnTo>
                  <a:cubicBezTo>
                    <a:pt x="4462" y="274"/>
                    <a:pt x="4087" y="394"/>
                    <a:pt x="3549" y="394"/>
                  </a:cubicBezTo>
                  <a:cubicBezTo>
                    <a:pt x="3160" y="394"/>
                    <a:pt x="2687" y="331"/>
                    <a:pt x="2131" y="160"/>
                  </a:cubicBezTo>
                  <a:cubicBezTo>
                    <a:pt x="1733" y="42"/>
                    <a:pt x="1382" y="0"/>
                    <a:pt x="108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8" name="Google Shape;4538;p7"/>
            <p:cNvSpPr/>
            <p:nvPr/>
          </p:nvSpPr>
          <p:spPr>
            <a:xfrm>
              <a:off x="7822332" y="4554815"/>
              <a:ext cx="104897" cy="109270"/>
            </a:xfrm>
            <a:custGeom>
              <a:avLst/>
              <a:gdLst/>
              <a:ahLst/>
              <a:cxnLst/>
              <a:rect l="l" t="t" r="r" b="b"/>
              <a:pathLst>
                <a:path w="3214" h="3348" extrusionOk="0">
                  <a:moveTo>
                    <a:pt x="1951" y="1"/>
                  </a:moveTo>
                  <a:lnTo>
                    <a:pt x="1951" y="1"/>
                  </a:lnTo>
                  <a:cubicBezTo>
                    <a:pt x="1492" y="279"/>
                    <a:pt x="1427" y="722"/>
                    <a:pt x="722" y="1345"/>
                  </a:cubicBezTo>
                  <a:cubicBezTo>
                    <a:pt x="1" y="1968"/>
                    <a:pt x="198" y="2426"/>
                    <a:pt x="361" y="2689"/>
                  </a:cubicBezTo>
                  <a:cubicBezTo>
                    <a:pt x="460" y="2803"/>
                    <a:pt x="427" y="3000"/>
                    <a:pt x="296" y="3099"/>
                  </a:cubicBezTo>
                  <a:cubicBezTo>
                    <a:pt x="1394" y="2984"/>
                    <a:pt x="1230" y="2345"/>
                    <a:pt x="1165" y="2148"/>
                  </a:cubicBezTo>
                  <a:cubicBezTo>
                    <a:pt x="1099" y="1951"/>
                    <a:pt x="1132" y="1836"/>
                    <a:pt x="1247" y="1836"/>
                  </a:cubicBezTo>
                  <a:cubicBezTo>
                    <a:pt x="1345" y="1836"/>
                    <a:pt x="1345" y="2066"/>
                    <a:pt x="1329" y="2345"/>
                  </a:cubicBezTo>
                  <a:cubicBezTo>
                    <a:pt x="1329" y="2640"/>
                    <a:pt x="1263" y="3279"/>
                    <a:pt x="2115" y="3344"/>
                  </a:cubicBezTo>
                  <a:cubicBezTo>
                    <a:pt x="2147" y="3347"/>
                    <a:pt x="2178" y="3348"/>
                    <a:pt x="2208" y="3348"/>
                  </a:cubicBezTo>
                  <a:cubicBezTo>
                    <a:pt x="2986" y="3348"/>
                    <a:pt x="3214" y="2558"/>
                    <a:pt x="3214" y="2558"/>
                  </a:cubicBezTo>
                  <a:lnTo>
                    <a:pt x="3214" y="2558"/>
                  </a:lnTo>
                  <a:cubicBezTo>
                    <a:pt x="3092" y="2591"/>
                    <a:pt x="2946" y="2615"/>
                    <a:pt x="2790" y="2615"/>
                  </a:cubicBezTo>
                  <a:cubicBezTo>
                    <a:pt x="2338" y="2615"/>
                    <a:pt x="1806" y="2413"/>
                    <a:pt x="1574" y="1656"/>
                  </a:cubicBezTo>
                  <a:cubicBezTo>
                    <a:pt x="1378" y="1082"/>
                    <a:pt x="1525" y="443"/>
                    <a:pt x="195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9" name="Google Shape;4539;p7"/>
            <p:cNvSpPr/>
            <p:nvPr/>
          </p:nvSpPr>
          <p:spPr>
            <a:xfrm>
              <a:off x="8049163" y="4416269"/>
              <a:ext cx="151438" cy="179245"/>
            </a:xfrm>
            <a:custGeom>
              <a:avLst/>
              <a:gdLst/>
              <a:ahLst/>
              <a:cxnLst/>
              <a:rect l="l" t="t" r="r" b="b"/>
              <a:pathLst>
                <a:path w="4640" h="5492" extrusionOk="0">
                  <a:moveTo>
                    <a:pt x="4344" y="0"/>
                  </a:moveTo>
                  <a:lnTo>
                    <a:pt x="4344" y="0"/>
                  </a:lnTo>
                  <a:cubicBezTo>
                    <a:pt x="4443" y="459"/>
                    <a:pt x="4328" y="935"/>
                    <a:pt x="4017" y="1295"/>
                  </a:cubicBezTo>
                  <a:cubicBezTo>
                    <a:pt x="3951" y="1377"/>
                    <a:pt x="3886" y="1443"/>
                    <a:pt x="3804" y="1508"/>
                  </a:cubicBezTo>
                  <a:cubicBezTo>
                    <a:pt x="3017" y="2082"/>
                    <a:pt x="1902" y="1787"/>
                    <a:pt x="1001" y="2426"/>
                  </a:cubicBezTo>
                  <a:cubicBezTo>
                    <a:pt x="99" y="3049"/>
                    <a:pt x="197" y="3967"/>
                    <a:pt x="181" y="4475"/>
                  </a:cubicBezTo>
                  <a:cubicBezTo>
                    <a:pt x="197" y="4819"/>
                    <a:pt x="132" y="5163"/>
                    <a:pt x="1" y="5491"/>
                  </a:cubicBezTo>
                  <a:cubicBezTo>
                    <a:pt x="312" y="5295"/>
                    <a:pt x="476" y="4934"/>
                    <a:pt x="443" y="4573"/>
                  </a:cubicBezTo>
                  <a:cubicBezTo>
                    <a:pt x="443" y="3930"/>
                    <a:pt x="515" y="3202"/>
                    <a:pt x="711" y="3202"/>
                  </a:cubicBezTo>
                  <a:cubicBezTo>
                    <a:pt x="725" y="3202"/>
                    <a:pt x="740" y="3205"/>
                    <a:pt x="755" y="3213"/>
                  </a:cubicBezTo>
                  <a:cubicBezTo>
                    <a:pt x="984" y="3328"/>
                    <a:pt x="788" y="3574"/>
                    <a:pt x="706" y="3721"/>
                  </a:cubicBezTo>
                  <a:cubicBezTo>
                    <a:pt x="624" y="3885"/>
                    <a:pt x="460" y="4541"/>
                    <a:pt x="1165" y="4950"/>
                  </a:cubicBezTo>
                  <a:cubicBezTo>
                    <a:pt x="1165" y="4950"/>
                    <a:pt x="935" y="4426"/>
                    <a:pt x="1328" y="4147"/>
                  </a:cubicBezTo>
                  <a:cubicBezTo>
                    <a:pt x="1738" y="3869"/>
                    <a:pt x="2001" y="3705"/>
                    <a:pt x="1951" y="3131"/>
                  </a:cubicBezTo>
                  <a:cubicBezTo>
                    <a:pt x="1908" y="2608"/>
                    <a:pt x="2251" y="2175"/>
                    <a:pt x="2478" y="2175"/>
                  </a:cubicBezTo>
                  <a:cubicBezTo>
                    <a:pt x="2507" y="2175"/>
                    <a:pt x="2534" y="2182"/>
                    <a:pt x="2558" y="2197"/>
                  </a:cubicBezTo>
                  <a:cubicBezTo>
                    <a:pt x="2787" y="2344"/>
                    <a:pt x="2525" y="2557"/>
                    <a:pt x="2394" y="2606"/>
                  </a:cubicBezTo>
                  <a:cubicBezTo>
                    <a:pt x="2214" y="2721"/>
                    <a:pt x="2181" y="2983"/>
                    <a:pt x="2328" y="3147"/>
                  </a:cubicBezTo>
                  <a:cubicBezTo>
                    <a:pt x="2541" y="3393"/>
                    <a:pt x="2476" y="3705"/>
                    <a:pt x="2214" y="3803"/>
                  </a:cubicBezTo>
                  <a:cubicBezTo>
                    <a:pt x="2214" y="3803"/>
                    <a:pt x="2260" y="3808"/>
                    <a:pt x="2340" y="3808"/>
                  </a:cubicBezTo>
                  <a:cubicBezTo>
                    <a:pt x="2646" y="3808"/>
                    <a:pt x="3443" y="3736"/>
                    <a:pt x="3951" y="3033"/>
                  </a:cubicBezTo>
                  <a:cubicBezTo>
                    <a:pt x="4295" y="2524"/>
                    <a:pt x="4525" y="1918"/>
                    <a:pt x="4574" y="1295"/>
                  </a:cubicBezTo>
                  <a:cubicBezTo>
                    <a:pt x="4640" y="853"/>
                    <a:pt x="4541" y="394"/>
                    <a:pt x="43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0" name="Google Shape;4540;p7"/>
            <p:cNvSpPr/>
            <p:nvPr/>
          </p:nvSpPr>
          <p:spPr>
            <a:xfrm>
              <a:off x="7507772" y="4602923"/>
              <a:ext cx="130583" cy="285284"/>
            </a:xfrm>
            <a:custGeom>
              <a:avLst/>
              <a:gdLst/>
              <a:ahLst/>
              <a:cxnLst/>
              <a:rect l="l" t="t" r="r" b="b"/>
              <a:pathLst>
                <a:path w="4001" h="8741" extrusionOk="0">
                  <a:moveTo>
                    <a:pt x="2074" y="0"/>
                  </a:moveTo>
                  <a:cubicBezTo>
                    <a:pt x="1553" y="0"/>
                    <a:pt x="1050" y="245"/>
                    <a:pt x="722" y="674"/>
                  </a:cubicBezTo>
                  <a:cubicBezTo>
                    <a:pt x="378" y="1166"/>
                    <a:pt x="329" y="1821"/>
                    <a:pt x="591" y="2362"/>
                  </a:cubicBezTo>
                  <a:cubicBezTo>
                    <a:pt x="827" y="2775"/>
                    <a:pt x="1266" y="3018"/>
                    <a:pt x="1720" y="3018"/>
                  </a:cubicBezTo>
                  <a:cubicBezTo>
                    <a:pt x="1897" y="3018"/>
                    <a:pt x="2076" y="2981"/>
                    <a:pt x="2246" y="2903"/>
                  </a:cubicBezTo>
                  <a:cubicBezTo>
                    <a:pt x="2951" y="2723"/>
                    <a:pt x="3099" y="1788"/>
                    <a:pt x="2476" y="1395"/>
                  </a:cubicBezTo>
                  <a:cubicBezTo>
                    <a:pt x="2396" y="1355"/>
                    <a:pt x="2314" y="1337"/>
                    <a:pt x="2235" y="1337"/>
                  </a:cubicBezTo>
                  <a:cubicBezTo>
                    <a:pt x="1894" y="1337"/>
                    <a:pt x="1605" y="1675"/>
                    <a:pt x="1738" y="2034"/>
                  </a:cubicBezTo>
                  <a:cubicBezTo>
                    <a:pt x="1862" y="2323"/>
                    <a:pt x="2183" y="2347"/>
                    <a:pt x="2321" y="2347"/>
                  </a:cubicBezTo>
                  <a:cubicBezTo>
                    <a:pt x="2347" y="2347"/>
                    <a:pt x="2367" y="2346"/>
                    <a:pt x="2378" y="2346"/>
                  </a:cubicBezTo>
                  <a:cubicBezTo>
                    <a:pt x="2427" y="2346"/>
                    <a:pt x="2443" y="2362"/>
                    <a:pt x="2443" y="2362"/>
                  </a:cubicBezTo>
                  <a:cubicBezTo>
                    <a:pt x="2487" y="2567"/>
                    <a:pt x="2243" y="2850"/>
                    <a:pt x="1782" y="2850"/>
                  </a:cubicBezTo>
                  <a:cubicBezTo>
                    <a:pt x="1727" y="2850"/>
                    <a:pt x="1669" y="2846"/>
                    <a:pt x="1607" y="2837"/>
                  </a:cubicBezTo>
                  <a:cubicBezTo>
                    <a:pt x="1410" y="2805"/>
                    <a:pt x="1230" y="2706"/>
                    <a:pt x="1099" y="2575"/>
                  </a:cubicBezTo>
                  <a:cubicBezTo>
                    <a:pt x="411" y="1920"/>
                    <a:pt x="738" y="543"/>
                    <a:pt x="1755" y="280"/>
                  </a:cubicBezTo>
                  <a:cubicBezTo>
                    <a:pt x="1902" y="239"/>
                    <a:pt x="2054" y="219"/>
                    <a:pt x="2203" y="219"/>
                  </a:cubicBezTo>
                  <a:cubicBezTo>
                    <a:pt x="2353" y="219"/>
                    <a:pt x="2500" y="239"/>
                    <a:pt x="2640" y="280"/>
                  </a:cubicBezTo>
                  <a:cubicBezTo>
                    <a:pt x="2836" y="346"/>
                    <a:pt x="3017" y="428"/>
                    <a:pt x="3164" y="543"/>
                  </a:cubicBezTo>
                  <a:cubicBezTo>
                    <a:pt x="3525" y="838"/>
                    <a:pt x="3738" y="1248"/>
                    <a:pt x="3754" y="1706"/>
                  </a:cubicBezTo>
                  <a:cubicBezTo>
                    <a:pt x="3820" y="2428"/>
                    <a:pt x="3443" y="3182"/>
                    <a:pt x="2869" y="3706"/>
                  </a:cubicBezTo>
                  <a:cubicBezTo>
                    <a:pt x="2296" y="4231"/>
                    <a:pt x="1558" y="4559"/>
                    <a:pt x="984" y="5083"/>
                  </a:cubicBezTo>
                  <a:cubicBezTo>
                    <a:pt x="427" y="5591"/>
                    <a:pt x="83" y="6296"/>
                    <a:pt x="34" y="7050"/>
                  </a:cubicBezTo>
                  <a:cubicBezTo>
                    <a:pt x="1" y="7755"/>
                    <a:pt x="394" y="8492"/>
                    <a:pt x="1033" y="8673"/>
                  </a:cubicBezTo>
                  <a:cubicBezTo>
                    <a:pt x="1168" y="8719"/>
                    <a:pt x="1307" y="8740"/>
                    <a:pt x="1443" y="8740"/>
                  </a:cubicBezTo>
                  <a:cubicBezTo>
                    <a:pt x="1936" y="8740"/>
                    <a:pt x="2397" y="8457"/>
                    <a:pt x="2525" y="8033"/>
                  </a:cubicBezTo>
                  <a:cubicBezTo>
                    <a:pt x="2722" y="7558"/>
                    <a:pt x="2509" y="7001"/>
                    <a:pt x="2050" y="6788"/>
                  </a:cubicBezTo>
                  <a:cubicBezTo>
                    <a:pt x="1924" y="6729"/>
                    <a:pt x="1793" y="6702"/>
                    <a:pt x="1663" y="6702"/>
                  </a:cubicBezTo>
                  <a:cubicBezTo>
                    <a:pt x="1321" y="6702"/>
                    <a:pt x="996" y="6897"/>
                    <a:pt x="853" y="7230"/>
                  </a:cubicBezTo>
                  <a:cubicBezTo>
                    <a:pt x="723" y="7724"/>
                    <a:pt x="1005" y="7991"/>
                    <a:pt x="1315" y="7991"/>
                  </a:cubicBezTo>
                  <a:cubicBezTo>
                    <a:pt x="1396" y="7991"/>
                    <a:pt x="1480" y="7973"/>
                    <a:pt x="1558" y="7935"/>
                  </a:cubicBezTo>
                  <a:cubicBezTo>
                    <a:pt x="1869" y="7771"/>
                    <a:pt x="1935" y="7361"/>
                    <a:pt x="1673" y="7116"/>
                  </a:cubicBezTo>
                  <a:cubicBezTo>
                    <a:pt x="1595" y="7047"/>
                    <a:pt x="1494" y="7008"/>
                    <a:pt x="1390" y="7008"/>
                  </a:cubicBezTo>
                  <a:cubicBezTo>
                    <a:pt x="1319" y="7008"/>
                    <a:pt x="1247" y="7026"/>
                    <a:pt x="1181" y="7066"/>
                  </a:cubicBezTo>
                  <a:cubicBezTo>
                    <a:pt x="1161" y="7073"/>
                    <a:pt x="1147" y="7076"/>
                    <a:pt x="1136" y="7076"/>
                  </a:cubicBezTo>
                  <a:cubicBezTo>
                    <a:pt x="1094" y="7076"/>
                    <a:pt x="1115" y="7034"/>
                    <a:pt x="1115" y="7034"/>
                  </a:cubicBezTo>
                  <a:cubicBezTo>
                    <a:pt x="1226" y="6812"/>
                    <a:pt x="1521" y="6785"/>
                    <a:pt x="1662" y="6785"/>
                  </a:cubicBezTo>
                  <a:cubicBezTo>
                    <a:pt x="1709" y="6785"/>
                    <a:pt x="1738" y="6788"/>
                    <a:pt x="1738" y="6788"/>
                  </a:cubicBezTo>
                  <a:cubicBezTo>
                    <a:pt x="1820" y="6788"/>
                    <a:pt x="1919" y="6804"/>
                    <a:pt x="2001" y="6837"/>
                  </a:cubicBezTo>
                  <a:cubicBezTo>
                    <a:pt x="2459" y="7034"/>
                    <a:pt x="2656" y="7558"/>
                    <a:pt x="2443" y="8001"/>
                  </a:cubicBezTo>
                  <a:cubicBezTo>
                    <a:pt x="2317" y="8378"/>
                    <a:pt x="1920" y="8630"/>
                    <a:pt x="1483" y="8630"/>
                  </a:cubicBezTo>
                  <a:cubicBezTo>
                    <a:pt x="1351" y="8630"/>
                    <a:pt x="1216" y="8607"/>
                    <a:pt x="1083" y="8558"/>
                  </a:cubicBezTo>
                  <a:cubicBezTo>
                    <a:pt x="509" y="8361"/>
                    <a:pt x="148" y="7722"/>
                    <a:pt x="181" y="7050"/>
                  </a:cubicBezTo>
                  <a:cubicBezTo>
                    <a:pt x="230" y="6345"/>
                    <a:pt x="558" y="5673"/>
                    <a:pt x="1099" y="5214"/>
                  </a:cubicBezTo>
                  <a:cubicBezTo>
                    <a:pt x="1640" y="4706"/>
                    <a:pt x="2410" y="4427"/>
                    <a:pt x="2984" y="3837"/>
                  </a:cubicBezTo>
                  <a:cubicBezTo>
                    <a:pt x="3590" y="3280"/>
                    <a:pt x="4000" y="2493"/>
                    <a:pt x="3918" y="1690"/>
                  </a:cubicBezTo>
                  <a:cubicBezTo>
                    <a:pt x="3869" y="903"/>
                    <a:pt x="3312" y="248"/>
                    <a:pt x="2541" y="67"/>
                  </a:cubicBezTo>
                  <a:cubicBezTo>
                    <a:pt x="2387" y="22"/>
                    <a:pt x="2230" y="0"/>
                    <a:pt x="20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1" name="Google Shape;4541;p7"/>
            <p:cNvSpPr/>
            <p:nvPr/>
          </p:nvSpPr>
          <p:spPr>
            <a:xfrm>
              <a:off x="7510448" y="4711018"/>
              <a:ext cx="55680" cy="78689"/>
            </a:xfrm>
            <a:custGeom>
              <a:avLst/>
              <a:gdLst/>
              <a:ahLst/>
              <a:cxnLst/>
              <a:rect l="l" t="t" r="r" b="b"/>
              <a:pathLst>
                <a:path w="1706" h="2411" extrusionOk="0">
                  <a:moveTo>
                    <a:pt x="1509" y="1"/>
                  </a:moveTo>
                  <a:cubicBezTo>
                    <a:pt x="1509" y="1"/>
                    <a:pt x="1378" y="66"/>
                    <a:pt x="1345" y="165"/>
                  </a:cubicBezTo>
                  <a:cubicBezTo>
                    <a:pt x="1330" y="241"/>
                    <a:pt x="1230" y="330"/>
                    <a:pt x="1060" y="330"/>
                  </a:cubicBezTo>
                  <a:cubicBezTo>
                    <a:pt x="1046" y="330"/>
                    <a:pt x="1032" y="330"/>
                    <a:pt x="1017" y="329"/>
                  </a:cubicBezTo>
                  <a:cubicBezTo>
                    <a:pt x="820" y="329"/>
                    <a:pt x="1" y="394"/>
                    <a:pt x="50" y="2410"/>
                  </a:cubicBezTo>
                  <a:cubicBezTo>
                    <a:pt x="50" y="2410"/>
                    <a:pt x="132" y="1673"/>
                    <a:pt x="755" y="1394"/>
                  </a:cubicBezTo>
                  <a:cubicBezTo>
                    <a:pt x="1394" y="1115"/>
                    <a:pt x="1705" y="853"/>
                    <a:pt x="1591" y="476"/>
                  </a:cubicBezTo>
                  <a:cubicBezTo>
                    <a:pt x="1476" y="83"/>
                    <a:pt x="1509" y="1"/>
                    <a:pt x="150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2" name="Google Shape;4542;p7"/>
            <p:cNvSpPr/>
            <p:nvPr/>
          </p:nvSpPr>
          <p:spPr>
            <a:xfrm>
              <a:off x="7532935" y="4478868"/>
              <a:ext cx="208652" cy="327419"/>
            </a:xfrm>
            <a:custGeom>
              <a:avLst/>
              <a:gdLst/>
              <a:ahLst/>
              <a:cxnLst/>
              <a:rect l="l" t="t" r="r" b="b"/>
              <a:pathLst>
                <a:path w="6393" h="10032" extrusionOk="0">
                  <a:moveTo>
                    <a:pt x="5245" y="0"/>
                  </a:moveTo>
                  <a:lnTo>
                    <a:pt x="5245" y="0"/>
                  </a:lnTo>
                  <a:cubicBezTo>
                    <a:pt x="2885" y="656"/>
                    <a:pt x="4180" y="2180"/>
                    <a:pt x="4262" y="4409"/>
                  </a:cubicBezTo>
                  <a:cubicBezTo>
                    <a:pt x="4344" y="6261"/>
                    <a:pt x="3262" y="7966"/>
                    <a:pt x="1557" y="8687"/>
                  </a:cubicBezTo>
                  <a:cubicBezTo>
                    <a:pt x="230" y="9212"/>
                    <a:pt x="0" y="10031"/>
                    <a:pt x="0" y="10031"/>
                  </a:cubicBezTo>
                  <a:cubicBezTo>
                    <a:pt x="319" y="9488"/>
                    <a:pt x="675" y="9314"/>
                    <a:pt x="977" y="9314"/>
                  </a:cubicBezTo>
                  <a:cubicBezTo>
                    <a:pt x="1203" y="9314"/>
                    <a:pt x="1398" y="9411"/>
                    <a:pt x="1525" y="9523"/>
                  </a:cubicBezTo>
                  <a:cubicBezTo>
                    <a:pt x="1633" y="9625"/>
                    <a:pt x="1734" y="9657"/>
                    <a:pt x="1829" y="9657"/>
                  </a:cubicBezTo>
                  <a:cubicBezTo>
                    <a:pt x="1985" y="9657"/>
                    <a:pt x="2122" y="9572"/>
                    <a:pt x="2243" y="9572"/>
                  </a:cubicBezTo>
                  <a:cubicBezTo>
                    <a:pt x="2249" y="9572"/>
                    <a:pt x="2256" y="9572"/>
                    <a:pt x="2262" y="9573"/>
                  </a:cubicBezTo>
                  <a:cubicBezTo>
                    <a:pt x="2475" y="9589"/>
                    <a:pt x="2344" y="9786"/>
                    <a:pt x="2344" y="9786"/>
                  </a:cubicBezTo>
                  <a:cubicBezTo>
                    <a:pt x="2672" y="9638"/>
                    <a:pt x="2770" y="9228"/>
                    <a:pt x="2574" y="8917"/>
                  </a:cubicBezTo>
                  <a:cubicBezTo>
                    <a:pt x="2474" y="8774"/>
                    <a:pt x="2312" y="8681"/>
                    <a:pt x="2142" y="8681"/>
                  </a:cubicBezTo>
                  <a:cubicBezTo>
                    <a:pt x="2116" y="8681"/>
                    <a:pt x="2091" y="8683"/>
                    <a:pt x="2065" y="8687"/>
                  </a:cubicBezTo>
                  <a:cubicBezTo>
                    <a:pt x="2065" y="8687"/>
                    <a:pt x="2262" y="8655"/>
                    <a:pt x="3311" y="7786"/>
                  </a:cubicBezTo>
                  <a:cubicBezTo>
                    <a:pt x="4606" y="6737"/>
                    <a:pt x="4524" y="7097"/>
                    <a:pt x="5458" y="6606"/>
                  </a:cubicBezTo>
                  <a:cubicBezTo>
                    <a:pt x="6393" y="6114"/>
                    <a:pt x="6081" y="5131"/>
                    <a:pt x="6081" y="5130"/>
                  </a:cubicBezTo>
                  <a:lnTo>
                    <a:pt x="6081" y="5130"/>
                  </a:lnTo>
                  <a:cubicBezTo>
                    <a:pt x="6036" y="5252"/>
                    <a:pt x="5976" y="5429"/>
                    <a:pt x="5514" y="5429"/>
                  </a:cubicBezTo>
                  <a:cubicBezTo>
                    <a:pt x="5476" y="5429"/>
                    <a:pt x="5436" y="5428"/>
                    <a:pt x="5393" y="5426"/>
                  </a:cubicBezTo>
                  <a:cubicBezTo>
                    <a:pt x="5366" y="5423"/>
                    <a:pt x="5340" y="5422"/>
                    <a:pt x="5313" y="5422"/>
                  </a:cubicBezTo>
                  <a:cubicBezTo>
                    <a:pt x="4952" y="5422"/>
                    <a:pt x="4628" y="5629"/>
                    <a:pt x="4475" y="5950"/>
                  </a:cubicBezTo>
                  <a:cubicBezTo>
                    <a:pt x="4409" y="6065"/>
                    <a:pt x="4327" y="6163"/>
                    <a:pt x="4213" y="6245"/>
                  </a:cubicBezTo>
                  <a:cubicBezTo>
                    <a:pt x="4557" y="5901"/>
                    <a:pt x="4606" y="5130"/>
                    <a:pt x="4721" y="4491"/>
                  </a:cubicBezTo>
                  <a:cubicBezTo>
                    <a:pt x="4819" y="3852"/>
                    <a:pt x="5114" y="4065"/>
                    <a:pt x="5672" y="3672"/>
                  </a:cubicBezTo>
                  <a:cubicBezTo>
                    <a:pt x="6245" y="3295"/>
                    <a:pt x="5934" y="2787"/>
                    <a:pt x="5885" y="2655"/>
                  </a:cubicBezTo>
                  <a:cubicBezTo>
                    <a:pt x="5852" y="2508"/>
                    <a:pt x="5852" y="2360"/>
                    <a:pt x="5901" y="2213"/>
                  </a:cubicBezTo>
                  <a:lnTo>
                    <a:pt x="5901" y="2213"/>
                  </a:lnTo>
                  <a:cubicBezTo>
                    <a:pt x="5901" y="2213"/>
                    <a:pt x="5852" y="2328"/>
                    <a:pt x="5475" y="2377"/>
                  </a:cubicBezTo>
                  <a:cubicBezTo>
                    <a:pt x="5163" y="2426"/>
                    <a:pt x="4918" y="2655"/>
                    <a:pt x="4852" y="2967"/>
                  </a:cubicBezTo>
                  <a:cubicBezTo>
                    <a:pt x="4852" y="3113"/>
                    <a:pt x="4754" y="3293"/>
                    <a:pt x="4621" y="3293"/>
                  </a:cubicBezTo>
                  <a:cubicBezTo>
                    <a:pt x="4590" y="3293"/>
                    <a:pt x="4558" y="3283"/>
                    <a:pt x="4524" y="3262"/>
                  </a:cubicBezTo>
                  <a:cubicBezTo>
                    <a:pt x="4327" y="3164"/>
                    <a:pt x="4409" y="2868"/>
                    <a:pt x="4409" y="2868"/>
                  </a:cubicBezTo>
                  <a:cubicBezTo>
                    <a:pt x="4606" y="2295"/>
                    <a:pt x="5196" y="2508"/>
                    <a:pt x="5639" y="1819"/>
                  </a:cubicBezTo>
                  <a:cubicBezTo>
                    <a:pt x="6049" y="1213"/>
                    <a:pt x="5491" y="574"/>
                    <a:pt x="5278" y="410"/>
                  </a:cubicBezTo>
                  <a:cubicBezTo>
                    <a:pt x="5163" y="295"/>
                    <a:pt x="5147" y="115"/>
                    <a:pt x="52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3" name="Google Shape;4543;p7"/>
            <p:cNvSpPr/>
            <p:nvPr/>
          </p:nvSpPr>
          <p:spPr>
            <a:xfrm>
              <a:off x="7593380" y="4746332"/>
              <a:ext cx="33" cy="33"/>
            </a:xfrm>
            <a:custGeom>
              <a:avLst/>
              <a:gdLst/>
              <a:ahLst/>
              <a:cxnLst/>
              <a:rect l="l" t="t" r="r" b="b"/>
              <a:pathLst>
                <a:path w="1" h="1" fill="none" extrusionOk="0">
                  <a:moveTo>
                    <a:pt x="0" y="1"/>
                  </a:moveTo>
                  <a:lnTo>
                    <a:pt x="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4" name="Google Shape;4544;p7"/>
            <p:cNvSpPr/>
            <p:nvPr/>
          </p:nvSpPr>
          <p:spPr>
            <a:xfrm>
              <a:off x="7508326" y="4382032"/>
              <a:ext cx="90961" cy="266453"/>
            </a:xfrm>
            <a:custGeom>
              <a:avLst/>
              <a:gdLst/>
              <a:ahLst/>
              <a:cxnLst/>
              <a:rect l="l" t="t" r="r" b="b"/>
              <a:pathLst>
                <a:path w="2787" h="8164" extrusionOk="0">
                  <a:moveTo>
                    <a:pt x="689" y="0"/>
                  </a:moveTo>
                  <a:cubicBezTo>
                    <a:pt x="688" y="0"/>
                    <a:pt x="66" y="197"/>
                    <a:pt x="197" y="1082"/>
                  </a:cubicBezTo>
                  <a:cubicBezTo>
                    <a:pt x="295" y="1574"/>
                    <a:pt x="557" y="2033"/>
                    <a:pt x="918" y="2377"/>
                  </a:cubicBezTo>
                  <a:cubicBezTo>
                    <a:pt x="1115" y="2574"/>
                    <a:pt x="1311" y="2738"/>
                    <a:pt x="1459" y="2901"/>
                  </a:cubicBezTo>
                  <a:cubicBezTo>
                    <a:pt x="1803" y="3278"/>
                    <a:pt x="2459" y="4131"/>
                    <a:pt x="2131" y="4983"/>
                  </a:cubicBezTo>
                  <a:cubicBezTo>
                    <a:pt x="2049" y="5213"/>
                    <a:pt x="1902" y="5409"/>
                    <a:pt x="1721" y="5573"/>
                  </a:cubicBezTo>
                  <a:cubicBezTo>
                    <a:pt x="1148" y="6081"/>
                    <a:pt x="754" y="6327"/>
                    <a:pt x="443" y="6770"/>
                  </a:cubicBezTo>
                  <a:cubicBezTo>
                    <a:pt x="148" y="7163"/>
                    <a:pt x="0" y="7655"/>
                    <a:pt x="17" y="8163"/>
                  </a:cubicBezTo>
                  <a:cubicBezTo>
                    <a:pt x="17" y="8016"/>
                    <a:pt x="66" y="6950"/>
                    <a:pt x="1213" y="6147"/>
                  </a:cubicBezTo>
                  <a:cubicBezTo>
                    <a:pt x="2508" y="5229"/>
                    <a:pt x="2787" y="4311"/>
                    <a:pt x="2344" y="2918"/>
                  </a:cubicBezTo>
                  <a:cubicBezTo>
                    <a:pt x="2279" y="2721"/>
                    <a:pt x="2197" y="2541"/>
                    <a:pt x="2098" y="2377"/>
                  </a:cubicBezTo>
                  <a:cubicBezTo>
                    <a:pt x="1475" y="1246"/>
                    <a:pt x="394" y="984"/>
                    <a:pt x="6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5" name="Google Shape;4545;p7"/>
            <p:cNvSpPr/>
            <p:nvPr/>
          </p:nvSpPr>
          <p:spPr>
            <a:xfrm>
              <a:off x="7211945" y="4804394"/>
              <a:ext cx="295859" cy="206334"/>
            </a:xfrm>
            <a:custGeom>
              <a:avLst/>
              <a:gdLst/>
              <a:ahLst/>
              <a:cxnLst/>
              <a:rect l="l" t="t" r="r" b="b"/>
              <a:pathLst>
                <a:path w="9065" h="6322" extrusionOk="0">
                  <a:moveTo>
                    <a:pt x="2004" y="0"/>
                  </a:moveTo>
                  <a:cubicBezTo>
                    <a:pt x="1086" y="0"/>
                    <a:pt x="66" y="656"/>
                    <a:pt x="33" y="1860"/>
                  </a:cubicBezTo>
                  <a:cubicBezTo>
                    <a:pt x="0" y="2729"/>
                    <a:pt x="476" y="3532"/>
                    <a:pt x="1246" y="3942"/>
                  </a:cubicBezTo>
                  <a:cubicBezTo>
                    <a:pt x="1758" y="4193"/>
                    <a:pt x="2324" y="4297"/>
                    <a:pt x="2901" y="4297"/>
                  </a:cubicBezTo>
                  <a:cubicBezTo>
                    <a:pt x="3228" y="4297"/>
                    <a:pt x="3559" y="4264"/>
                    <a:pt x="3885" y="4204"/>
                  </a:cubicBezTo>
                  <a:cubicBezTo>
                    <a:pt x="4770" y="3975"/>
                    <a:pt x="5590" y="3631"/>
                    <a:pt x="6393" y="3434"/>
                  </a:cubicBezTo>
                  <a:cubicBezTo>
                    <a:pt x="6593" y="3382"/>
                    <a:pt x="6796" y="3356"/>
                    <a:pt x="6995" y="3356"/>
                  </a:cubicBezTo>
                  <a:cubicBezTo>
                    <a:pt x="7612" y="3356"/>
                    <a:pt x="8193" y="3602"/>
                    <a:pt x="8540" y="4073"/>
                  </a:cubicBezTo>
                  <a:cubicBezTo>
                    <a:pt x="8966" y="4647"/>
                    <a:pt x="9016" y="5581"/>
                    <a:pt x="8475" y="5991"/>
                  </a:cubicBezTo>
                  <a:cubicBezTo>
                    <a:pt x="8264" y="6144"/>
                    <a:pt x="8012" y="6215"/>
                    <a:pt x="7766" y="6215"/>
                  </a:cubicBezTo>
                  <a:cubicBezTo>
                    <a:pt x="7381" y="6215"/>
                    <a:pt x="7012" y="6039"/>
                    <a:pt x="6852" y="5729"/>
                  </a:cubicBezTo>
                  <a:cubicBezTo>
                    <a:pt x="6540" y="5237"/>
                    <a:pt x="6786" y="4581"/>
                    <a:pt x="7245" y="4467"/>
                  </a:cubicBezTo>
                  <a:cubicBezTo>
                    <a:pt x="7343" y="4423"/>
                    <a:pt x="7445" y="4402"/>
                    <a:pt x="7545" y="4402"/>
                  </a:cubicBezTo>
                  <a:cubicBezTo>
                    <a:pt x="7782" y="4402"/>
                    <a:pt x="8009" y="4517"/>
                    <a:pt x="8147" y="4713"/>
                  </a:cubicBezTo>
                  <a:cubicBezTo>
                    <a:pt x="8245" y="4893"/>
                    <a:pt x="8262" y="5106"/>
                    <a:pt x="8196" y="5286"/>
                  </a:cubicBezTo>
                  <a:cubicBezTo>
                    <a:pt x="8183" y="5325"/>
                    <a:pt x="8130" y="5404"/>
                    <a:pt x="8075" y="5404"/>
                  </a:cubicBezTo>
                  <a:cubicBezTo>
                    <a:pt x="8061" y="5404"/>
                    <a:pt x="8046" y="5399"/>
                    <a:pt x="8032" y="5385"/>
                  </a:cubicBezTo>
                  <a:cubicBezTo>
                    <a:pt x="7983" y="5335"/>
                    <a:pt x="8032" y="4975"/>
                    <a:pt x="7671" y="4926"/>
                  </a:cubicBezTo>
                  <a:cubicBezTo>
                    <a:pt x="7657" y="4924"/>
                    <a:pt x="7643" y="4923"/>
                    <a:pt x="7629" y="4923"/>
                  </a:cubicBezTo>
                  <a:cubicBezTo>
                    <a:pt x="7285" y="4923"/>
                    <a:pt x="7177" y="5489"/>
                    <a:pt x="7524" y="5630"/>
                  </a:cubicBezTo>
                  <a:cubicBezTo>
                    <a:pt x="7593" y="5663"/>
                    <a:pt x="7666" y="5678"/>
                    <a:pt x="7739" y="5678"/>
                  </a:cubicBezTo>
                  <a:cubicBezTo>
                    <a:pt x="7958" y="5678"/>
                    <a:pt x="8171" y="5537"/>
                    <a:pt x="8245" y="5303"/>
                  </a:cubicBezTo>
                  <a:cubicBezTo>
                    <a:pt x="8245" y="5303"/>
                    <a:pt x="8245" y="5286"/>
                    <a:pt x="8245" y="5286"/>
                  </a:cubicBezTo>
                  <a:cubicBezTo>
                    <a:pt x="8245" y="5270"/>
                    <a:pt x="8245" y="5253"/>
                    <a:pt x="8262" y="5237"/>
                  </a:cubicBezTo>
                  <a:lnTo>
                    <a:pt x="8262" y="5221"/>
                  </a:lnTo>
                  <a:cubicBezTo>
                    <a:pt x="8278" y="5106"/>
                    <a:pt x="8278" y="4975"/>
                    <a:pt x="8245" y="4844"/>
                  </a:cubicBezTo>
                  <a:cubicBezTo>
                    <a:pt x="8120" y="4532"/>
                    <a:pt x="7825" y="4343"/>
                    <a:pt x="7510" y="4343"/>
                  </a:cubicBezTo>
                  <a:cubicBezTo>
                    <a:pt x="7411" y="4343"/>
                    <a:pt x="7310" y="4362"/>
                    <a:pt x="7213" y="4401"/>
                  </a:cubicBezTo>
                  <a:cubicBezTo>
                    <a:pt x="6721" y="4532"/>
                    <a:pt x="6426" y="5221"/>
                    <a:pt x="6770" y="5778"/>
                  </a:cubicBezTo>
                  <a:cubicBezTo>
                    <a:pt x="6942" y="6121"/>
                    <a:pt x="7343" y="6321"/>
                    <a:pt x="7764" y="6321"/>
                  </a:cubicBezTo>
                  <a:cubicBezTo>
                    <a:pt x="8027" y="6321"/>
                    <a:pt x="8297" y="6243"/>
                    <a:pt x="8524" y="6073"/>
                  </a:cubicBezTo>
                  <a:cubicBezTo>
                    <a:pt x="8966" y="5745"/>
                    <a:pt x="9065" y="5139"/>
                    <a:pt x="8934" y="4581"/>
                  </a:cubicBezTo>
                  <a:cubicBezTo>
                    <a:pt x="8835" y="4057"/>
                    <a:pt x="8475" y="3172"/>
                    <a:pt x="7213" y="2893"/>
                  </a:cubicBezTo>
                  <a:cubicBezTo>
                    <a:pt x="7067" y="2861"/>
                    <a:pt x="6919" y="2846"/>
                    <a:pt x="6768" y="2846"/>
                  </a:cubicBezTo>
                  <a:cubicBezTo>
                    <a:pt x="5438" y="2846"/>
                    <a:pt x="3897" y="3984"/>
                    <a:pt x="2312" y="3984"/>
                  </a:cubicBezTo>
                  <a:cubicBezTo>
                    <a:pt x="2088" y="3984"/>
                    <a:pt x="1864" y="3961"/>
                    <a:pt x="1639" y="3909"/>
                  </a:cubicBezTo>
                  <a:cubicBezTo>
                    <a:pt x="1558" y="3877"/>
                    <a:pt x="1459" y="3860"/>
                    <a:pt x="1377" y="3827"/>
                  </a:cubicBezTo>
                  <a:lnTo>
                    <a:pt x="1312" y="3795"/>
                  </a:lnTo>
                  <a:cubicBezTo>
                    <a:pt x="607" y="3418"/>
                    <a:pt x="164" y="2664"/>
                    <a:pt x="181" y="1860"/>
                  </a:cubicBezTo>
                  <a:cubicBezTo>
                    <a:pt x="203" y="743"/>
                    <a:pt x="1174" y="111"/>
                    <a:pt x="2040" y="111"/>
                  </a:cubicBezTo>
                  <a:cubicBezTo>
                    <a:pt x="2456" y="111"/>
                    <a:pt x="2848" y="257"/>
                    <a:pt x="3098" y="566"/>
                  </a:cubicBezTo>
                  <a:cubicBezTo>
                    <a:pt x="3574" y="1025"/>
                    <a:pt x="3524" y="1779"/>
                    <a:pt x="3016" y="2188"/>
                  </a:cubicBezTo>
                  <a:cubicBezTo>
                    <a:pt x="2951" y="2237"/>
                    <a:pt x="2852" y="2287"/>
                    <a:pt x="2770" y="2303"/>
                  </a:cubicBezTo>
                  <a:cubicBezTo>
                    <a:pt x="2706" y="2320"/>
                    <a:pt x="2640" y="2328"/>
                    <a:pt x="2575" y="2328"/>
                  </a:cubicBezTo>
                  <a:cubicBezTo>
                    <a:pt x="2391" y="2328"/>
                    <a:pt x="2211" y="2264"/>
                    <a:pt x="2066" y="2156"/>
                  </a:cubicBezTo>
                  <a:cubicBezTo>
                    <a:pt x="1935" y="2074"/>
                    <a:pt x="1885" y="1926"/>
                    <a:pt x="1935" y="1779"/>
                  </a:cubicBezTo>
                  <a:lnTo>
                    <a:pt x="1935" y="1779"/>
                  </a:lnTo>
                  <a:cubicBezTo>
                    <a:pt x="1999" y="1854"/>
                    <a:pt x="2099" y="1894"/>
                    <a:pt x="2202" y="1894"/>
                  </a:cubicBezTo>
                  <a:cubicBezTo>
                    <a:pt x="2256" y="1894"/>
                    <a:pt x="2310" y="1883"/>
                    <a:pt x="2361" y="1860"/>
                  </a:cubicBezTo>
                  <a:cubicBezTo>
                    <a:pt x="2607" y="1729"/>
                    <a:pt x="2525" y="1320"/>
                    <a:pt x="2213" y="1221"/>
                  </a:cubicBezTo>
                  <a:cubicBezTo>
                    <a:pt x="2186" y="1214"/>
                    <a:pt x="2158" y="1211"/>
                    <a:pt x="2131" y="1211"/>
                  </a:cubicBezTo>
                  <a:cubicBezTo>
                    <a:pt x="1788" y="1211"/>
                    <a:pt x="1507" y="1762"/>
                    <a:pt x="1902" y="2172"/>
                  </a:cubicBezTo>
                  <a:cubicBezTo>
                    <a:pt x="2059" y="2317"/>
                    <a:pt x="2262" y="2400"/>
                    <a:pt x="2469" y="2400"/>
                  </a:cubicBezTo>
                  <a:cubicBezTo>
                    <a:pt x="2542" y="2400"/>
                    <a:pt x="2616" y="2390"/>
                    <a:pt x="2689" y="2369"/>
                  </a:cubicBezTo>
                  <a:cubicBezTo>
                    <a:pt x="2721" y="2369"/>
                    <a:pt x="2754" y="2369"/>
                    <a:pt x="2787" y="2352"/>
                  </a:cubicBezTo>
                  <a:lnTo>
                    <a:pt x="2869" y="2336"/>
                  </a:lnTo>
                  <a:lnTo>
                    <a:pt x="2902" y="2319"/>
                  </a:lnTo>
                  <a:cubicBezTo>
                    <a:pt x="3049" y="2254"/>
                    <a:pt x="3180" y="2139"/>
                    <a:pt x="3262" y="2008"/>
                  </a:cubicBezTo>
                  <a:cubicBezTo>
                    <a:pt x="3590" y="1549"/>
                    <a:pt x="3557" y="910"/>
                    <a:pt x="3164" y="500"/>
                  </a:cubicBezTo>
                  <a:cubicBezTo>
                    <a:pt x="2892" y="163"/>
                    <a:pt x="2460" y="0"/>
                    <a:pt x="200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6" name="Google Shape;4546;p7"/>
            <p:cNvSpPr/>
            <p:nvPr/>
          </p:nvSpPr>
          <p:spPr>
            <a:xfrm>
              <a:off x="7262762" y="4921693"/>
              <a:ext cx="210806" cy="121052"/>
            </a:xfrm>
            <a:custGeom>
              <a:avLst/>
              <a:gdLst/>
              <a:ahLst/>
              <a:cxnLst/>
              <a:rect l="l" t="t" r="r" b="b"/>
              <a:pathLst>
                <a:path w="6459" h="3709" extrusionOk="0">
                  <a:moveTo>
                    <a:pt x="5505" y="1"/>
                  </a:moveTo>
                  <a:cubicBezTo>
                    <a:pt x="5253" y="1"/>
                    <a:pt x="4952" y="45"/>
                    <a:pt x="4606" y="168"/>
                  </a:cubicBezTo>
                  <a:cubicBezTo>
                    <a:pt x="3774" y="468"/>
                    <a:pt x="2591" y="1030"/>
                    <a:pt x="1425" y="1030"/>
                  </a:cubicBezTo>
                  <a:cubicBezTo>
                    <a:pt x="938" y="1030"/>
                    <a:pt x="455" y="932"/>
                    <a:pt x="1" y="676"/>
                  </a:cubicBezTo>
                  <a:lnTo>
                    <a:pt x="1" y="676"/>
                  </a:lnTo>
                  <a:cubicBezTo>
                    <a:pt x="1" y="676"/>
                    <a:pt x="567" y="1334"/>
                    <a:pt x="1330" y="1334"/>
                  </a:cubicBezTo>
                  <a:cubicBezTo>
                    <a:pt x="1356" y="1334"/>
                    <a:pt x="1383" y="1333"/>
                    <a:pt x="1410" y="1332"/>
                  </a:cubicBezTo>
                  <a:cubicBezTo>
                    <a:pt x="1934" y="1295"/>
                    <a:pt x="2169" y="1159"/>
                    <a:pt x="2301" y="1159"/>
                  </a:cubicBezTo>
                  <a:cubicBezTo>
                    <a:pt x="2347" y="1159"/>
                    <a:pt x="2381" y="1175"/>
                    <a:pt x="2410" y="1217"/>
                  </a:cubicBezTo>
                  <a:cubicBezTo>
                    <a:pt x="2483" y="1315"/>
                    <a:pt x="2393" y="1367"/>
                    <a:pt x="2254" y="1367"/>
                  </a:cubicBezTo>
                  <a:cubicBezTo>
                    <a:pt x="2206" y="1367"/>
                    <a:pt x="2153" y="1361"/>
                    <a:pt x="2099" y="1348"/>
                  </a:cubicBezTo>
                  <a:cubicBezTo>
                    <a:pt x="2051" y="1332"/>
                    <a:pt x="2002" y="1325"/>
                    <a:pt x="1954" y="1325"/>
                  </a:cubicBezTo>
                  <a:cubicBezTo>
                    <a:pt x="1851" y="1325"/>
                    <a:pt x="1750" y="1358"/>
                    <a:pt x="1672" y="1414"/>
                  </a:cubicBezTo>
                  <a:cubicBezTo>
                    <a:pt x="1495" y="1575"/>
                    <a:pt x="1699" y="2102"/>
                    <a:pt x="1329" y="2102"/>
                  </a:cubicBezTo>
                  <a:cubicBezTo>
                    <a:pt x="1323" y="2102"/>
                    <a:pt x="1318" y="2102"/>
                    <a:pt x="1312" y="2102"/>
                  </a:cubicBezTo>
                  <a:lnTo>
                    <a:pt x="1312" y="2102"/>
                  </a:lnTo>
                  <a:cubicBezTo>
                    <a:pt x="1312" y="2102"/>
                    <a:pt x="1607" y="2462"/>
                    <a:pt x="2038" y="2462"/>
                  </a:cubicBezTo>
                  <a:cubicBezTo>
                    <a:pt x="2182" y="2462"/>
                    <a:pt x="2340" y="2422"/>
                    <a:pt x="2508" y="2315"/>
                  </a:cubicBezTo>
                  <a:cubicBezTo>
                    <a:pt x="3180" y="1873"/>
                    <a:pt x="2803" y="1381"/>
                    <a:pt x="3066" y="1250"/>
                  </a:cubicBezTo>
                  <a:cubicBezTo>
                    <a:pt x="3109" y="1227"/>
                    <a:pt x="3151" y="1216"/>
                    <a:pt x="3190" y="1216"/>
                  </a:cubicBezTo>
                  <a:cubicBezTo>
                    <a:pt x="3373" y="1216"/>
                    <a:pt x="3484" y="1446"/>
                    <a:pt x="3295" y="1676"/>
                  </a:cubicBezTo>
                  <a:cubicBezTo>
                    <a:pt x="3066" y="1938"/>
                    <a:pt x="2213" y="2889"/>
                    <a:pt x="3541" y="3708"/>
                  </a:cubicBezTo>
                  <a:cubicBezTo>
                    <a:pt x="3557" y="3708"/>
                    <a:pt x="3377" y="3249"/>
                    <a:pt x="3721" y="3086"/>
                  </a:cubicBezTo>
                  <a:cubicBezTo>
                    <a:pt x="4082" y="2922"/>
                    <a:pt x="4803" y="2709"/>
                    <a:pt x="4705" y="2200"/>
                  </a:cubicBezTo>
                  <a:cubicBezTo>
                    <a:pt x="4606" y="1709"/>
                    <a:pt x="4246" y="955"/>
                    <a:pt x="4836" y="512"/>
                  </a:cubicBezTo>
                  <a:cubicBezTo>
                    <a:pt x="5198" y="248"/>
                    <a:pt x="5501" y="147"/>
                    <a:pt x="5809" y="147"/>
                  </a:cubicBezTo>
                  <a:cubicBezTo>
                    <a:pt x="6017" y="147"/>
                    <a:pt x="6227" y="193"/>
                    <a:pt x="6459" y="266"/>
                  </a:cubicBezTo>
                  <a:cubicBezTo>
                    <a:pt x="6459" y="266"/>
                    <a:pt x="6127" y="1"/>
                    <a:pt x="550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7" name="Google Shape;4547;p7"/>
            <p:cNvSpPr/>
            <p:nvPr/>
          </p:nvSpPr>
          <p:spPr>
            <a:xfrm>
              <a:off x="7301274" y="4801718"/>
              <a:ext cx="118278" cy="82671"/>
            </a:xfrm>
            <a:custGeom>
              <a:avLst/>
              <a:gdLst/>
              <a:ahLst/>
              <a:cxnLst/>
              <a:rect l="l" t="t" r="r" b="b"/>
              <a:pathLst>
                <a:path w="3624" h="2533" extrusionOk="0">
                  <a:moveTo>
                    <a:pt x="1093" y="0"/>
                  </a:moveTo>
                  <a:cubicBezTo>
                    <a:pt x="501" y="0"/>
                    <a:pt x="1" y="123"/>
                    <a:pt x="1" y="123"/>
                  </a:cubicBezTo>
                  <a:cubicBezTo>
                    <a:pt x="1" y="123"/>
                    <a:pt x="968" y="205"/>
                    <a:pt x="1197" y="549"/>
                  </a:cubicBezTo>
                  <a:cubicBezTo>
                    <a:pt x="1378" y="746"/>
                    <a:pt x="1427" y="1025"/>
                    <a:pt x="1361" y="1270"/>
                  </a:cubicBezTo>
                  <a:cubicBezTo>
                    <a:pt x="1312" y="1500"/>
                    <a:pt x="1197" y="2156"/>
                    <a:pt x="2230" y="2156"/>
                  </a:cubicBezTo>
                  <a:cubicBezTo>
                    <a:pt x="3263" y="2172"/>
                    <a:pt x="3099" y="2533"/>
                    <a:pt x="3099" y="2533"/>
                  </a:cubicBezTo>
                  <a:cubicBezTo>
                    <a:pt x="3099" y="2533"/>
                    <a:pt x="3623" y="1762"/>
                    <a:pt x="2738" y="615"/>
                  </a:cubicBezTo>
                  <a:cubicBezTo>
                    <a:pt x="2369" y="123"/>
                    <a:pt x="1685" y="0"/>
                    <a:pt x="10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8" name="Google Shape;4548;p7"/>
            <p:cNvSpPr/>
            <p:nvPr/>
          </p:nvSpPr>
          <p:spPr>
            <a:xfrm>
              <a:off x="7255288" y="4714772"/>
              <a:ext cx="73859" cy="87240"/>
            </a:xfrm>
            <a:custGeom>
              <a:avLst/>
              <a:gdLst/>
              <a:ahLst/>
              <a:cxnLst/>
              <a:rect l="l" t="t" r="r" b="b"/>
              <a:pathLst>
                <a:path w="2263" h="2673" extrusionOk="0">
                  <a:moveTo>
                    <a:pt x="1115" y="1"/>
                  </a:moveTo>
                  <a:lnTo>
                    <a:pt x="1115" y="1"/>
                  </a:lnTo>
                  <a:cubicBezTo>
                    <a:pt x="836" y="164"/>
                    <a:pt x="738" y="689"/>
                    <a:pt x="803" y="1427"/>
                  </a:cubicBezTo>
                  <a:cubicBezTo>
                    <a:pt x="869" y="2164"/>
                    <a:pt x="0" y="2623"/>
                    <a:pt x="0" y="2623"/>
                  </a:cubicBezTo>
                  <a:cubicBezTo>
                    <a:pt x="590" y="2410"/>
                    <a:pt x="1754" y="2672"/>
                    <a:pt x="2016" y="2017"/>
                  </a:cubicBezTo>
                  <a:cubicBezTo>
                    <a:pt x="2262" y="1345"/>
                    <a:pt x="1639" y="918"/>
                    <a:pt x="1279" y="722"/>
                  </a:cubicBezTo>
                  <a:cubicBezTo>
                    <a:pt x="918" y="525"/>
                    <a:pt x="1115" y="1"/>
                    <a:pt x="11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9" name="Google Shape;4549;p7"/>
            <p:cNvSpPr/>
            <p:nvPr/>
          </p:nvSpPr>
          <p:spPr>
            <a:xfrm>
              <a:off x="7145071" y="4752762"/>
              <a:ext cx="103820" cy="140178"/>
            </a:xfrm>
            <a:custGeom>
              <a:avLst/>
              <a:gdLst/>
              <a:ahLst/>
              <a:cxnLst/>
              <a:rect l="l" t="t" r="r" b="b"/>
              <a:pathLst>
                <a:path w="3181" h="4295" extrusionOk="0">
                  <a:moveTo>
                    <a:pt x="2803" y="0"/>
                  </a:moveTo>
                  <a:lnTo>
                    <a:pt x="2803" y="0"/>
                  </a:lnTo>
                  <a:cubicBezTo>
                    <a:pt x="2713" y="78"/>
                    <a:pt x="2601" y="125"/>
                    <a:pt x="2486" y="125"/>
                  </a:cubicBezTo>
                  <a:cubicBezTo>
                    <a:pt x="2455" y="125"/>
                    <a:pt x="2424" y="122"/>
                    <a:pt x="2394" y="115"/>
                  </a:cubicBezTo>
                  <a:cubicBezTo>
                    <a:pt x="2340" y="104"/>
                    <a:pt x="2262" y="96"/>
                    <a:pt x="2172" y="96"/>
                  </a:cubicBezTo>
                  <a:cubicBezTo>
                    <a:pt x="1851" y="96"/>
                    <a:pt x="1371" y="203"/>
                    <a:pt x="1230" y="689"/>
                  </a:cubicBezTo>
                  <a:cubicBezTo>
                    <a:pt x="1049" y="1295"/>
                    <a:pt x="1181" y="1689"/>
                    <a:pt x="1394" y="1885"/>
                  </a:cubicBezTo>
                  <a:cubicBezTo>
                    <a:pt x="1623" y="2066"/>
                    <a:pt x="1623" y="2426"/>
                    <a:pt x="1459" y="2492"/>
                  </a:cubicBezTo>
                  <a:cubicBezTo>
                    <a:pt x="1428" y="2506"/>
                    <a:pt x="1391" y="2513"/>
                    <a:pt x="1354" y="2513"/>
                  </a:cubicBezTo>
                  <a:cubicBezTo>
                    <a:pt x="1217" y="2513"/>
                    <a:pt x="1070" y="2413"/>
                    <a:pt x="1148" y="2180"/>
                  </a:cubicBezTo>
                  <a:cubicBezTo>
                    <a:pt x="1221" y="1947"/>
                    <a:pt x="1047" y="1727"/>
                    <a:pt x="824" y="1727"/>
                  </a:cubicBezTo>
                  <a:cubicBezTo>
                    <a:pt x="796" y="1727"/>
                    <a:pt x="767" y="1731"/>
                    <a:pt x="738" y="1738"/>
                  </a:cubicBezTo>
                  <a:cubicBezTo>
                    <a:pt x="679" y="1745"/>
                    <a:pt x="626" y="1749"/>
                    <a:pt x="578" y="1749"/>
                  </a:cubicBezTo>
                  <a:cubicBezTo>
                    <a:pt x="414" y="1749"/>
                    <a:pt x="317" y="1701"/>
                    <a:pt x="279" y="1574"/>
                  </a:cubicBezTo>
                  <a:lnTo>
                    <a:pt x="279" y="1574"/>
                  </a:lnTo>
                  <a:cubicBezTo>
                    <a:pt x="279" y="1574"/>
                    <a:pt x="1" y="2475"/>
                    <a:pt x="689" y="2918"/>
                  </a:cubicBezTo>
                  <a:cubicBezTo>
                    <a:pt x="1377" y="3344"/>
                    <a:pt x="1722" y="4033"/>
                    <a:pt x="2115" y="4295"/>
                  </a:cubicBezTo>
                  <a:cubicBezTo>
                    <a:pt x="2115" y="4295"/>
                    <a:pt x="1525" y="3344"/>
                    <a:pt x="2082" y="2475"/>
                  </a:cubicBezTo>
                  <a:cubicBezTo>
                    <a:pt x="2623" y="1607"/>
                    <a:pt x="3180" y="1328"/>
                    <a:pt x="280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0" name="Google Shape;4550;p7"/>
            <p:cNvSpPr/>
            <p:nvPr/>
          </p:nvSpPr>
          <p:spPr>
            <a:xfrm>
              <a:off x="7008124" y="4545775"/>
              <a:ext cx="264298" cy="264266"/>
            </a:xfrm>
            <a:custGeom>
              <a:avLst/>
              <a:gdLst/>
              <a:ahLst/>
              <a:cxnLst/>
              <a:rect l="l" t="t" r="r" b="b"/>
              <a:pathLst>
                <a:path w="8098" h="8097" extrusionOk="0">
                  <a:moveTo>
                    <a:pt x="2354" y="1"/>
                  </a:moveTo>
                  <a:cubicBezTo>
                    <a:pt x="2263" y="1"/>
                    <a:pt x="2172" y="6"/>
                    <a:pt x="2082" y="15"/>
                  </a:cubicBezTo>
                  <a:cubicBezTo>
                    <a:pt x="754" y="179"/>
                    <a:pt x="0" y="1966"/>
                    <a:pt x="771" y="3228"/>
                  </a:cubicBezTo>
                  <a:cubicBezTo>
                    <a:pt x="1374" y="4185"/>
                    <a:pt x="2454" y="4468"/>
                    <a:pt x="3416" y="4468"/>
                  </a:cubicBezTo>
                  <a:cubicBezTo>
                    <a:pt x="3525" y="4468"/>
                    <a:pt x="3633" y="4464"/>
                    <a:pt x="3737" y="4457"/>
                  </a:cubicBezTo>
                  <a:cubicBezTo>
                    <a:pt x="3951" y="4457"/>
                    <a:pt x="4196" y="4425"/>
                    <a:pt x="4442" y="4392"/>
                  </a:cubicBezTo>
                  <a:cubicBezTo>
                    <a:pt x="4442" y="4392"/>
                    <a:pt x="4630" y="4362"/>
                    <a:pt x="4915" y="4362"/>
                  </a:cubicBezTo>
                  <a:cubicBezTo>
                    <a:pt x="5396" y="4362"/>
                    <a:pt x="6156" y="4447"/>
                    <a:pt x="6753" y="4900"/>
                  </a:cubicBezTo>
                  <a:cubicBezTo>
                    <a:pt x="7147" y="5228"/>
                    <a:pt x="7409" y="5703"/>
                    <a:pt x="7507" y="6211"/>
                  </a:cubicBezTo>
                  <a:cubicBezTo>
                    <a:pt x="7507" y="6211"/>
                    <a:pt x="7671" y="7408"/>
                    <a:pt x="7098" y="8063"/>
                  </a:cubicBezTo>
                  <a:lnTo>
                    <a:pt x="7065" y="8096"/>
                  </a:lnTo>
                  <a:cubicBezTo>
                    <a:pt x="7065" y="8096"/>
                    <a:pt x="8098" y="7572"/>
                    <a:pt x="7983" y="5965"/>
                  </a:cubicBezTo>
                  <a:cubicBezTo>
                    <a:pt x="7875" y="4658"/>
                    <a:pt x="6826" y="4005"/>
                    <a:pt x="5500" y="4005"/>
                  </a:cubicBezTo>
                  <a:cubicBezTo>
                    <a:pt x="5213" y="4005"/>
                    <a:pt x="4913" y="4035"/>
                    <a:pt x="4606" y="4097"/>
                  </a:cubicBezTo>
                  <a:cubicBezTo>
                    <a:pt x="4109" y="4188"/>
                    <a:pt x="3666" y="4234"/>
                    <a:pt x="3267" y="4234"/>
                  </a:cubicBezTo>
                  <a:cubicBezTo>
                    <a:pt x="2733" y="4234"/>
                    <a:pt x="2280" y="4151"/>
                    <a:pt x="1885" y="3982"/>
                  </a:cubicBezTo>
                  <a:cubicBezTo>
                    <a:pt x="1492" y="3802"/>
                    <a:pt x="1148" y="3507"/>
                    <a:pt x="918" y="3130"/>
                  </a:cubicBezTo>
                  <a:cubicBezTo>
                    <a:pt x="197" y="1982"/>
                    <a:pt x="885" y="294"/>
                    <a:pt x="2098" y="146"/>
                  </a:cubicBezTo>
                  <a:cubicBezTo>
                    <a:pt x="2196" y="132"/>
                    <a:pt x="2295" y="125"/>
                    <a:pt x="2394" y="125"/>
                  </a:cubicBezTo>
                  <a:cubicBezTo>
                    <a:pt x="2860" y="125"/>
                    <a:pt x="3320" y="287"/>
                    <a:pt x="3590" y="638"/>
                  </a:cubicBezTo>
                  <a:cubicBezTo>
                    <a:pt x="3869" y="1032"/>
                    <a:pt x="3934" y="1540"/>
                    <a:pt x="3721" y="1982"/>
                  </a:cubicBezTo>
                  <a:cubicBezTo>
                    <a:pt x="3573" y="2331"/>
                    <a:pt x="3228" y="2538"/>
                    <a:pt x="2873" y="2538"/>
                  </a:cubicBezTo>
                  <a:cubicBezTo>
                    <a:pt x="2795" y="2538"/>
                    <a:pt x="2716" y="2528"/>
                    <a:pt x="2639" y="2507"/>
                  </a:cubicBezTo>
                  <a:cubicBezTo>
                    <a:pt x="2197" y="2392"/>
                    <a:pt x="2016" y="1966"/>
                    <a:pt x="2361" y="1900"/>
                  </a:cubicBezTo>
                  <a:cubicBezTo>
                    <a:pt x="2770" y="1835"/>
                    <a:pt x="2836" y="1491"/>
                    <a:pt x="2705" y="1195"/>
                  </a:cubicBezTo>
                  <a:cubicBezTo>
                    <a:pt x="2645" y="1083"/>
                    <a:pt x="2513" y="1018"/>
                    <a:pt x="2371" y="1018"/>
                  </a:cubicBezTo>
                  <a:cubicBezTo>
                    <a:pt x="2161" y="1018"/>
                    <a:pt x="1927" y="1158"/>
                    <a:pt x="1869" y="1491"/>
                  </a:cubicBezTo>
                  <a:cubicBezTo>
                    <a:pt x="1803" y="1753"/>
                    <a:pt x="1885" y="2031"/>
                    <a:pt x="2066" y="2228"/>
                  </a:cubicBezTo>
                  <a:cubicBezTo>
                    <a:pt x="2242" y="2422"/>
                    <a:pt x="2583" y="2585"/>
                    <a:pt x="2931" y="2585"/>
                  </a:cubicBezTo>
                  <a:cubicBezTo>
                    <a:pt x="3260" y="2585"/>
                    <a:pt x="3596" y="2438"/>
                    <a:pt x="3803" y="2031"/>
                  </a:cubicBezTo>
                  <a:cubicBezTo>
                    <a:pt x="4033" y="1556"/>
                    <a:pt x="3983" y="982"/>
                    <a:pt x="3688" y="556"/>
                  </a:cubicBezTo>
                  <a:cubicBezTo>
                    <a:pt x="3381" y="166"/>
                    <a:pt x="2872" y="1"/>
                    <a:pt x="235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1" name="Google Shape;4551;p7"/>
            <p:cNvSpPr/>
            <p:nvPr/>
          </p:nvSpPr>
          <p:spPr>
            <a:xfrm>
              <a:off x="7050390" y="4697278"/>
              <a:ext cx="151960" cy="77449"/>
            </a:xfrm>
            <a:custGeom>
              <a:avLst/>
              <a:gdLst/>
              <a:ahLst/>
              <a:cxnLst/>
              <a:rect l="l" t="t" r="r" b="b"/>
              <a:pathLst>
                <a:path w="4656" h="2373" extrusionOk="0">
                  <a:moveTo>
                    <a:pt x="3570" y="0"/>
                  </a:moveTo>
                  <a:cubicBezTo>
                    <a:pt x="3274" y="0"/>
                    <a:pt x="2923" y="42"/>
                    <a:pt x="2524" y="160"/>
                  </a:cubicBezTo>
                  <a:cubicBezTo>
                    <a:pt x="1953" y="329"/>
                    <a:pt x="1473" y="392"/>
                    <a:pt x="1083" y="392"/>
                  </a:cubicBezTo>
                  <a:cubicBezTo>
                    <a:pt x="566" y="392"/>
                    <a:pt x="206" y="281"/>
                    <a:pt x="0" y="160"/>
                  </a:cubicBezTo>
                  <a:lnTo>
                    <a:pt x="0" y="160"/>
                  </a:lnTo>
                  <a:cubicBezTo>
                    <a:pt x="131" y="274"/>
                    <a:pt x="262" y="389"/>
                    <a:pt x="377" y="537"/>
                  </a:cubicBezTo>
                  <a:cubicBezTo>
                    <a:pt x="438" y="643"/>
                    <a:pt x="596" y="1405"/>
                    <a:pt x="1201" y="1405"/>
                  </a:cubicBezTo>
                  <a:cubicBezTo>
                    <a:pt x="1251" y="1405"/>
                    <a:pt x="1304" y="1400"/>
                    <a:pt x="1361" y="1389"/>
                  </a:cubicBezTo>
                  <a:cubicBezTo>
                    <a:pt x="2082" y="1225"/>
                    <a:pt x="1934" y="766"/>
                    <a:pt x="2426" y="619"/>
                  </a:cubicBezTo>
                  <a:cubicBezTo>
                    <a:pt x="2518" y="590"/>
                    <a:pt x="2596" y="578"/>
                    <a:pt x="2661" y="578"/>
                  </a:cubicBezTo>
                  <a:cubicBezTo>
                    <a:pt x="2931" y="578"/>
                    <a:pt x="2974" y="785"/>
                    <a:pt x="2869" y="864"/>
                  </a:cubicBezTo>
                  <a:cubicBezTo>
                    <a:pt x="2813" y="899"/>
                    <a:pt x="2760" y="910"/>
                    <a:pt x="2705" y="910"/>
                  </a:cubicBezTo>
                  <a:cubicBezTo>
                    <a:pt x="2631" y="910"/>
                    <a:pt x="2553" y="890"/>
                    <a:pt x="2459" y="881"/>
                  </a:cubicBezTo>
                  <a:cubicBezTo>
                    <a:pt x="2450" y="880"/>
                    <a:pt x="2440" y="880"/>
                    <a:pt x="2430" y="880"/>
                  </a:cubicBezTo>
                  <a:cubicBezTo>
                    <a:pt x="2233" y="880"/>
                    <a:pt x="1811" y="1033"/>
                    <a:pt x="1967" y="1438"/>
                  </a:cubicBezTo>
                  <a:cubicBezTo>
                    <a:pt x="2131" y="1881"/>
                    <a:pt x="2377" y="2241"/>
                    <a:pt x="2098" y="2372"/>
                  </a:cubicBezTo>
                  <a:cubicBezTo>
                    <a:pt x="2098" y="2372"/>
                    <a:pt x="3033" y="2372"/>
                    <a:pt x="3328" y="2127"/>
                  </a:cubicBezTo>
                  <a:cubicBezTo>
                    <a:pt x="3688" y="1864"/>
                    <a:pt x="3852" y="1405"/>
                    <a:pt x="3721" y="996"/>
                  </a:cubicBezTo>
                  <a:cubicBezTo>
                    <a:pt x="3622" y="501"/>
                    <a:pt x="3937" y="202"/>
                    <a:pt x="4414" y="202"/>
                  </a:cubicBezTo>
                  <a:cubicBezTo>
                    <a:pt x="4491" y="202"/>
                    <a:pt x="4571" y="209"/>
                    <a:pt x="4655" y="225"/>
                  </a:cubicBezTo>
                  <a:cubicBezTo>
                    <a:pt x="4655" y="225"/>
                    <a:pt x="4262" y="0"/>
                    <a:pt x="357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2" name="Google Shape;4552;p7"/>
            <p:cNvSpPr/>
            <p:nvPr/>
          </p:nvSpPr>
          <p:spPr>
            <a:xfrm>
              <a:off x="7089424" y="4554815"/>
              <a:ext cx="104897" cy="109270"/>
            </a:xfrm>
            <a:custGeom>
              <a:avLst/>
              <a:gdLst/>
              <a:ahLst/>
              <a:cxnLst/>
              <a:rect l="l" t="t" r="r" b="b"/>
              <a:pathLst>
                <a:path w="3214" h="3348" extrusionOk="0">
                  <a:moveTo>
                    <a:pt x="1246" y="1"/>
                  </a:moveTo>
                  <a:lnTo>
                    <a:pt x="1246" y="1"/>
                  </a:lnTo>
                  <a:cubicBezTo>
                    <a:pt x="1689" y="427"/>
                    <a:pt x="1837" y="1066"/>
                    <a:pt x="1640" y="1640"/>
                  </a:cubicBezTo>
                  <a:cubicBezTo>
                    <a:pt x="1398" y="2401"/>
                    <a:pt x="880" y="2601"/>
                    <a:pt x="434" y="2601"/>
                  </a:cubicBezTo>
                  <a:cubicBezTo>
                    <a:pt x="275" y="2601"/>
                    <a:pt x="126" y="2576"/>
                    <a:pt x="1" y="2541"/>
                  </a:cubicBezTo>
                  <a:lnTo>
                    <a:pt x="1" y="2541"/>
                  </a:lnTo>
                  <a:cubicBezTo>
                    <a:pt x="1" y="2541"/>
                    <a:pt x="229" y="3348"/>
                    <a:pt x="1008" y="3348"/>
                  </a:cubicBezTo>
                  <a:cubicBezTo>
                    <a:pt x="1038" y="3348"/>
                    <a:pt x="1068" y="3347"/>
                    <a:pt x="1099" y="3344"/>
                  </a:cubicBezTo>
                  <a:cubicBezTo>
                    <a:pt x="1935" y="3279"/>
                    <a:pt x="1886" y="2623"/>
                    <a:pt x="1869" y="2345"/>
                  </a:cubicBezTo>
                  <a:cubicBezTo>
                    <a:pt x="1869" y="2066"/>
                    <a:pt x="1853" y="1836"/>
                    <a:pt x="1968" y="1836"/>
                  </a:cubicBezTo>
                  <a:cubicBezTo>
                    <a:pt x="2066" y="1836"/>
                    <a:pt x="2099" y="1935"/>
                    <a:pt x="2033" y="2131"/>
                  </a:cubicBezTo>
                  <a:cubicBezTo>
                    <a:pt x="1968" y="2328"/>
                    <a:pt x="1820" y="2967"/>
                    <a:pt x="2918" y="3082"/>
                  </a:cubicBezTo>
                  <a:cubicBezTo>
                    <a:pt x="2787" y="2984"/>
                    <a:pt x="2754" y="2803"/>
                    <a:pt x="2853" y="2672"/>
                  </a:cubicBezTo>
                  <a:cubicBezTo>
                    <a:pt x="3000" y="2426"/>
                    <a:pt x="3213" y="1968"/>
                    <a:pt x="2476" y="1345"/>
                  </a:cubicBezTo>
                  <a:cubicBezTo>
                    <a:pt x="1755" y="722"/>
                    <a:pt x="1689" y="279"/>
                    <a:pt x="124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3" name="Google Shape;4553;p7"/>
            <p:cNvSpPr/>
            <p:nvPr/>
          </p:nvSpPr>
          <p:spPr>
            <a:xfrm>
              <a:off x="6980284" y="4398906"/>
              <a:ext cx="50882" cy="250101"/>
            </a:xfrm>
            <a:custGeom>
              <a:avLst/>
              <a:gdLst/>
              <a:ahLst/>
              <a:cxnLst/>
              <a:rect l="l" t="t" r="r" b="b"/>
              <a:pathLst>
                <a:path w="1559" h="7663" extrusionOk="0">
                  <a:moveTo>
                    <a:pt x="642" y="0"/>
                  </a:moveTo>
                  <a:cubicBezTo>
                    <a:pt x="574" y="0"/>
                    <a:pt x="502" y="17"/>
                    <a:pt x="427" y="57"/>
                  </a:cubicBezTo>
                  <a:cubicBezTo>
                    <a:pt x="1" y="286"/>
                    <a:pt x="345" y="827"/>
                    <a:pt x="607" y="1090"/>
                  </a:cubicBezTo>
                  <a:cubicBezTo>
                    <a:pt x="706" y="1204"/>
                    <a:pt x="771" y="1483"/>
                    <a:pt x="804" y="1860"/>
                  </a:cubicBezTo>
                  <a:cubicBezTo>
                    <a:pt x="837" y="2565"/>
                    <a:pt x="820" y="3286"/>
                    <a:pt x="755" y="3991"/>
                  </a:cubicBezTo>
                  <a:cubicBezTo>
                    <a:pt x="607" y="5351"/>
                    <a:pt x="771" y="7122"/>
                    <a:pt x="1476" y="7662"/>
                  </a:cubicBezTo>
                  <a:cubicBezTo>
                    <a:pt x="1476" y="7662"/>
                    <a:pt x="820" y="7040"/>
                    <a:pt x="968" y="5171"/>
                  </a:cubicBezTo>
                  <a:cubicBezTo>
                    <a:pt x="1050" y="3974"/>
                    <a:pt x="1411" y="2827"/>
                    <a:pt x="1493" y="1860"/>
                  </a:cubicBezTo>
                  <a:cubicBezTo>
                    <a:pt x="1558" y="1335"/>
                    <a:pt x="1460" y="811"/>
                    <a:pt x="1197" y="368"/>
                  </a:cubicBezTo>
                  <a:cubicBezTo>
                    <a:pt x="1197" y="368"/>
                    <a:pt x="963" y="0"/>
                    <a:pt x="64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4" name="Google Shape;4554;p7"/>
            <p:cNvSpPr/>
            <p:nvPr/>
          </p:nvSpPr>
          <p:spPr>
            <a:xfrm>
              <a:off x="6814975" y="4417868"/>
              <a:ext cx="151438" cy="178723"/>
            </a:xfrm>
            <a:custGeom>
              <a:avLst/>
              <a:gdLst/>
              <a:ahLst/>
              <a:cxnLst/>
              <a:rect l="l" t="t" r="r" b="b"/>
              <a:pathLst>
                <a:path w="4640" h="5476" extrusionOk="0">
                  <a:moveTo>
                    <a:pt x="296" y="0"/>
                  </a:moveTo>
                  <a:lnTo>
                    <a:pt x="296" y="0"/>
                  </a:lnTo>
                  <a:cubicBezTo>
                    <a:pt x="83" y="394"/>
                    <a:pt x="1" y="836"/>
                    <a:pt x="50" y="1295"/>
                  </a:cubicBezTo>
                  <a:cubicBezTo>
                    <a:pt x="99" y="1918"/>
                    <a:pt x="329" y="2508"/>
                    <a:pt x="673" y="3033"/>
                  </a:cubicBezTo>
                  <a:cubicBezTo>
                    <a:pt x="1166" y="3716"/>
                    <a:pt x="1942" y="3794"/>
                    <a:pt x="2271" y="3794"/>
                  </a:cubicBezTo>
                  <a:cubicBezTo>
                    <a:pt x="2369" y="3794"/>
                    <a:pt x="2427" y="3787"/>
                    <a:pt x="2427" y="3787"/>
                  </a:cubicBezTo>
                  <a:cubicBezTo>
                    <a:pt x="2148" y="3705"/>
                    <a:pt x="2099" y="3377"/>
                    <a:pt x="2296" y="3131"/>
                  </a:cubicBezTo>
                  <a:cubicBezTo>
                    <a:pt x="2443" y="2984"/>
                    <a:pt x="2411" y="2721"/>
                    <a:pt x="2230" y="2607"/>
                  </a:cubicBezTo>
                  <a:cubicBezTo>
                    <a:pt x="2099" y="2541"/>
                    <a:pt x="1837" y="2328"/>
                    <a:pt x="2066" y="2197"/>
                  </a:cubicBezTo>
                  <a:cubicBezTo>
                    <a:pt x="2094" y="2179"/>
                    <a:pt x="2125" y="2170"/>
                    <a:pt x="2158" y="2170"/>
                  </a:cubicBezTo>
                  <a:cubicBezTo>
                    <a:pt x="2393" y="2170"/>
                    <a:pt x="2716" y="2611"/>
                    <a:pt x="2673" y="3115"/>
                  </a:cubicBezTo>
                  <a:cubicBezTo>
                    <a:pt x="2624" y="3688"/>
                    <a:pt x="2902" y="3836"/>
                    <a:pt x="3312" y="4131"/>
                  </a:cubicBezTo>
                  <a:cubicBezTo>
                    <a:pt x="3722" y="4410"/>
                    <a:pt x="3460" y="4934"/>
                    <a:pt x="3460" y="4934"/>
                  </a:cubicBezTo>
                  <a:cubicBezTo>
                    <a:pt x="4181" y="4524"/>
                    <a:pt x="4017" y="3852"/>
                    <a:pt x="3935" y="3705"/>
                  </a:cubicBezTo>
                  <a:cubicBezTo>
                    <a:pt x="3853" y="3541"/>
                    <a:pt x="3673" y="3295"/>
                    <a:pt x="3886" y="3180"/>
                  </a:cubicBezTo>
                  <a:cubicBezTo>
                    <a:pt x="3899" y="3175"/>
                    <a:pt x="3912" y="3172"/>
                    <a:pt x="3925" y="3172"/>
                  </a:cubicBezTo>
                  <a:cubicBezTo>
                    <a:pt x="4126" y="3172"/>
                    <a:pt x="4213" y="3893"/>
                    <a:pt x="4197" y="4541"/>
                  </a:cubicBezTo>
                  <a:cubicBezTo>
                    <a:pt x="4164" y="4918"/>
                    <a:pt x="4328" y="5262"/>
                    <a:pt x="4640" y="5475"/>
                  </a:cubicBezTo>
                  <a:cubicBezTo>
                    <a:pt x="4509" y="5147"/>
                    <a:pt x="4443" y="4803"/>
                    <a:pt x="4459" y="4442"/>
                  </a:cubicBezTo>
                  <a:cubicBezTo>
                    <a:pt x="4459" y="3934"/>
                    <a:pt x="4541" y="3016"/>
                    <a:pt x="3640" y="2394"/>
                  </a:cubicBezTo>
                  <a:cubicBezTo>
                    <a:pt x="2722" y="1787"/>
                    <a:pt x="1624" y="2049"/>
                    <a:pt x="837" y="1476"/>
                  </a:cubicBezTo>
                  <a:cubicBezTo>
                    <a:pt x="755" y="1426"/>
                    <a:pt x="689" y="1361"/>
                    <a:pt x="607" y="1295"/>
                  </a:cubicBezTo>
                  <a:cubicBezTo>
                    <a:pt x="312" y="935"/>
                    <a:pt x="181" y="459"/>
                    <a:pt x="29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5" name="Google Shape;4555;p7"/>
            <p:cNvSpPr/>
            <p:nvPr/>
          </p:nvSpPr>
          <p:spPr>
            <a:xfrm>
              <a:off x="7377776" y="4602662"/>
              <a:ext cx="130028" cy="285545"/>
            </a:xfrm>
            <a:custGeom>
              <a:avLst/>
              <a:gdLst/>
              <a:ahLst/>
              <a:cxnLst/>
              <a:rect l="l" t="t" r="r" b="b"/>
              <a:pathLst>
                <a:path w="3984" h="8749" extrusionOk="0">
                  <a:moveTo>
                    <a:pt x="1894" y="1"/>
                  </a:moveTo>
                  <a:cubicBezTo>
                    <a:pt x="1745" y="1"/>
                    <a:pt x="1593" y="20"/>
                    <a:pt x="1443" y="59"/>
                  </a:cubicBezTo>
                  <a:cubicBezTo>
                    <a:pt x="689" y="256"/>
                    <a:pt x="132" y="911"/>
                    <a:pt x="66" y="1698"/>
                  </a:cubicBezTo>
                  <a:cubicBezTo>
                    <a:pt x="1" y="2485"/>
                    <a:pt x="410" y="3288"/>
                    <a:pt x="1001" y="3845"/>
                  </a:cubicBezTo>
                  <a:cubicBezTo>
                    <a:pt x="1591" y="4435"/>
                    <a:pt x="2345" y="4714"/>
                    <a:pt x="2902" y="5206"/>
                  </a:cubicBezTo>
                  <a:cubicBezTo>
                    <a:pt x="3426" y="5681"/>
                    <a:pt x="3771" y="6353"/>
                    <a:pt x="3820" y="7058"/>
                  </a:cubicBezTo>
                  <a:cubicBezTo>
                    <a:pt x="3853" y="7714"/>
                    <a:pt x="3492" y="8402"/>
                    <a:pt x="2918" y="8566"/>
                  </a:cubicBezTo>
                  <a:cubicBezTo>
                    <a:pt x="2791" y="8606"/>
                    <a:pt x="2661" y="8625"/>
                    <a:pt x="2534" y="8625"/>
                  </a:cubicBezTo>
                  <a:cubicBezTo>
                    <a:pt x="2090" y="8625"/>
                    <a:pt x="1682" y="8391"/>
                    <a:pt x="1541" y="8009"/>
                  </a:cubicBezTo>
                  <a:cubicBezTo>
                    <a:pt x="1345" y="7566"/>
                    <a:pt x="1541" y="7042"/>
                    <a:pt x="1984" y="6845"/>
                  </a:cubicBezTo>
                  <a:cubicBezTo>
                    <a:pt x="2082" y="6812"/>
                    <a:pt x="2164" y="6796"/>
                    <a:pt x="2263" y="6796"/>
                  </a:cubicBezTo>
                  <a:cubicBezTo>
                    <a:pt x="2263" y="6796"/>
                    <a:pt x="2291" y="6793"/>
                    <a:pt x="2337" y="6793"/>
                  </a:cubicBezTo>
                  <a:cubicBezTo>
                    <a:pt x="2473" y="6793"/>
                    <a:pt x="2759" y="6820"/>
                    <a:pt x="2869" y="7042"/>
                  </a:cubicBezTo>
                  <a:cubicBezTo>
                    <a:pt x="2869" y="7042"/>
                    <a:pt x="2886" y="7076"/>
                    <a:pt x="2864" y="7076"/>
                  </a:cubicBezTo>
                  <a:cubicBezTo>
                    <a:pt x="2856" y="7076"/>
                    <a:pt x="2842" y="7071"/>
                    <a:pt x="2820" y="7058"/>
                  </a:cubicBezTo>
                  <a:cubicBezTo>
                    <a:pt x="2754" y="7025"/>
                    <a:pt x="2682" y="7008"/>
                    <a:pt x="2612" y="7008"/>
                  </a:cubicBezTo>
                  <a:cubicBezTo>
                    <a:pt x="2508" y="7008"/>
                    <a:pt x="2407" y="7045"/>
                    <a:pt x="2328" y="7124"/>
                  </a:cubicBezTo>
                  <a:cubicBezTo>
                    <a:pt x="2066" y="7353"/>
                    <a:pt x="2132" y="7779"/>
                    <a:pt x="2443" y="7943"/>
                  </a:cubicBezTo>
                  <a:cubicBezTo>
                    <a:pt x="2521" y="7981"/>
                    <a:pt x="2605" y="7999"/>
                    <a:pt x="2686" y="7999"/>
                  </a:cubicBezTo>
                  <a:cubicBezTo>
                    <a:pt x="2996" y="7999"/>
                    <a:pt x="3278" y="7732"/>
                    <a:pt x="3148" y="7238"/>
                  </a:cubicBezTo>
                  <a:cubicBezTo>
                    <a:pt x="3003" y="6901"/>
                    <a:pt x="2673" y="6696"/>
                    <a:pt x="2325" y="6696"/>
                  </a:cubicBezTo>
                  <a:cubicBezTo>
                    <a:pt x="2200" y="6696"/>
                    <a:pt x="2073" y="6723"/>
                    <a:pt x="1951" y="6779"/>
                  </a:cubicBezTo>
                  <a:cubicBezTo>
                    <a:pt x="1492" y="7009"/>
                    <a:pt x="1279" y="7550"/>
                    <a:pt x="1476" y="8025"/>
                  </a:cubicBezTo>
                  <a:cubicBezTo>
                    <a:pt x="1604" y="8462"/>
                    <a:pt x="2056" y="8748"/>
                    <a:pt x="2545" y="8748"/>
                  </a:cubicBezTo>
                  <a:cubicBezTo>
                    <a:pt x="2680" y="8748"/>
                    <a:pt x="2817" y="8727"/>
                    <a:pt x="2951" y="8681"/>
                  </a:cubicBezTo>
                  <a:cubicBezTo>
                    <a:pt x="3607" y="8500"/>
                    <a:pt x="3984" y="7763"/>
                    <a:pt x="3967" y="7058"/>
                  </a:cubicBezTo>
                  <a:cubicBezTo>
                    <a:pt x="3918" y="6304"/>
                    <a:pt x="3574" y="5599"/>
                    <a:pt x="3017" y="5091"/>
                  </a:cubicBezTo>
                  <a:cubicBezTo>
                    <a:pt x="2443" y="4550"/>
                    <a:pt x="1673" y="4272"/>
                    <a:pt x="1115" y="3714"/>
                  </a:cubicBezTo>
                  <a:cubicBezTo>
                    <a:pt x="574" y="3157"/>
                    <a:pt x="165" y="2436"/>
                    <a:pt x="230" y="1698"/>
                  </a:cubicBezTo>
                  <a:cubicBezTo>
                    <a:pt x="263" y="1256"/>
                    <a:pt x="476" y="846"/>
                    <a:pt x="820" y="551"/>
                  </a:cubicBezTo>
                  <a:cubicBezTo>
                    <a:pt x="984" y="436"/>
                    <a:pt x="1164" y="354"/>
                    <a:pt x="1345" y="288"/>
                  </a:cubicBezTo>
                  <a:cubicBezTo>
                    <a:pt x="1492" y="247"/>
                    <a:pt x="1644" y="227"/>
                    <a:pt x="1793" y="227"/>
                  </a:cubicBezTo>
                  <a:cubicBezTo>
                    <a:pt x="1943" y="227"/>
                    <a:pt x="2091" y="247"/>
                    <a:pt x="2230" y="288"/>
                  </a:cubicBezTo>
                  <a:cubicBezTo>
                    <a:pt x="3263" y="551"/>
                    <a:pt x="3574" y="1928"/>
                    <a:pt x="2902" y="2583"/>
                  </a:cubicBezTo>
                  <a:cubicBezTo>
                    <a:pt x="2771" y="2714"/>
                    <a:pt x="2590" y="2813"/>
                    <a:pt x="2394" y="2845"/>
                  </a:cubicBezTo>
                  <a:cubicBezTo>
                    <a:pt x="2332" y="2854"/>
                    <a:pt x="2274" y="2858"/>
                    <a:pt x="2218" y="2858"/>
                  </a:cubicBezTo>
                  <a:cubicBezTo>
                    <a:pt x="1754" y="2858"/>
                    <a:pt x="1499" y="2575"/>
                    <a:pt x="1558" y="2370"/>
                  </a:cubicBezTo>
                  <a:cubicBezTo>
                    <a:pt x="1558" y="2370"/>
                    <a:pt x="1558" y="2354"/>
                    <a:pt x="1623" y="2354"/>
                  </a:cubicBezTo>
                  <a:cubicBezTo>
                    <a:pt x="1631" y="2354"/>
                    <a:pt x="1649" y="2355"/>
                    <a:pt x="1673" y="2355"/>
                  </a:cubicBezTo>
                  <a:cubicBezTo>
                    <a:pt x="1802" y="2355"/>
                    <a:pt x="2125" y="2331"/>
                    <a:pt x="2263" y="2042"/>
                  </a:cubicBezTo>
                  <a:cubicBezTo>
                    <a:pt x="2382" y="1683"/>
                    <a:pt x="2091" y="1345"/>
                    <a:pt x="1749" y="1345"/>
                  </a:cubicBezTo>
                  <a:cubicBezTo>
                    <a:pt x="1670" y="1345"/>
                    <a:pt x="1589" y="1363"/>
                    <a:pt x="1509" y="1403"/>
                  </a:cubicBezTo>
                  <a:cubicBezTo>
                    <a:pt x="919" y="1796"/>
                    <a:pt x="1050" y="2714"/>
                    <a:pt x="1738" y="2895"/>
                  </a:cubicBezTo>
                  <a:cubicBezTo>
                    <a:pt x="1918" y="2980"/>
                    <a:pt x="2107" y="3020"/>
                    <a:pt x="2291" y="3020"/>
                  </a:cubicBezTo>
                  <a:cubicBezTo>
                    <a:pt x="2745" y="3020"/>
                    <a:pt x="3177" y="2778"/>
                    <a:pt x="3410" y="2370"/>
                  </a:cubicBezTo>
                  <a:cubicBezTo>
                    <a:pt x="3672" y="1829"/>
                    <a:pt x="3623" y="1174"/>
                    <a:pt x="3279" y="682"/>
                  </a:cubicBezTo>
                  <a:cubicBezTo>
                    <a:pt x="2946" y="246"/>
                    <a:pt x="2432" y="1"/>
                    <a:pt x="18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6" name="Google Shape;4556;p7"/>
            <p:cNvSpPr/>
            <p:nvPr/>
          </p:nvSpPr>
          <p:spPr>
            <a:xfrm>
              <a:off x="7449481" y="4711018"/>
              <a:ext cx="56202" cy="78689"/>
            </a:xfrm>
            <a:custGeom>
              <a:avLst/>
              <a:gdLst/>
              <a:ahLst/>
              <a:cxnLst/>
              <a:rect l="l" t="t" r="r" b="b"/>
              <a:pathLst>
                <a:path w="1722" h="2411" extrusionOk="0">
                  <a:moveTo>
                    <a:pt x="197" y="1"/>
                  </a:moveTo>
                  <a:lnTo>
                    <a:pt x="197" y="1"/>
                  </a:lnTo>
                  <a:cubicBezTo>
                    <a:pt x="213" y="165"/>
                    <a:pt x="180" y="312"/>
                    <a:pt x="115" y="460"/>
                  </a:cubicBezTo>
                  <a:cubicBezTo>
                    <a:pt x="0" y="853"/>
                    <a:pt x="328" y="1115"/>
                    <a:pt x="951" y="1394"/>
                  </a:cubicBezTo>
                  <a:cubicBezTo>
                    <a:pt x="1590" y="1673"/>
                    <a:pt x="1656" y="2410"/>
                    <a:pt x="1656" y="2410"/>
                  </a:cubicBezTo>
                  <a:cubicBezTo>
                    <a:pt x="1721" y="394"/>
                    <a:pt x="885" y="329"/>
                    <a:pt x="689" y="329"/>
                  </a:cubicBezTo>
                  <a:cubicBezTo>
                    <a:pt x="492" y="329"/>
                    <a:pt x="393" y="247"/>
                    <a:pt x="361" y="148"/>
                  </a:cubicBezTo>
                  <a:cubicBezTo>
                    <a:pt x="344" y="66"/>
                    <a:pt x="197" y="1"/>
                    <a:pt x="19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7" name="Google Shape;4557;p7"/>
            <p:cNvSpPr/>
            <p:nvPr/>
          </p:nvSpPr>
          <p:spPr>
            <a:xfrm>
              <a:off x="7273989" y="4478868"/>
              <a:ext cx="208684" cy="327419"/>
            </a:xfrm>
            <a:custGeom>
              <a:avLst/>
              <a:gdLst/>
              <a:ahLst/>
              <a:cxnLst/>
              <a:rect l="l" t="t" r="r" b="b"/>
              <a:pathLst>
                <a:path w="6394" h="10032" extrusionOk="0">
                  <a:moveTo>
                    <a:pt x="509" y="2213"/>
                  </a:moveTo>
                  <a:cubicBezTo>
                    <a:pt x="509" y="2213"/>
                    <a:pt x="509" y="2213"/>
                    <a:pt x="509" y="2213"/>
                  </a:cubicBezTo>
                  <a:lnTo>
                    <a:pt x="509" y="2213"/>
                  </a:lnTo>
                  <a:cubicBezTo>
                    <a:pt x="509" y="2213"/>
                    <a:pt x="509" y="2213"/>
                    <a:pt x="509" y="2213"/>
                  </a:cubicBezTo>
                  <a:close/>
                  <a:moveTo>
                    <a:pt x="1148" y="0"/>
                  </a:moveTo>
                  <a:cubicBezTo>
                    <a:pt x="1246" y="115"/>
                    <a:pt x="1246" y="295"/>
                    <a:pt x="1132" y="410"/>
                  </a:cubicBezTo>
                  <a:cubicBezTo>
                    <a:pt x="919" y="574"/>
                    <a:pt x="361" y="1197"/>
                    <a:pt x="771" y="1819"/>
                  </a:cubicBezTo>
                  <a:cubicBezTo>
                    <a:pt x="1214" y="2508"/>
                    <a:pt x="1787" y="2295"/>
                    <a:pt x="2000" y="2868"/>
                  </a:cubicBezTo>
                  <a:cubicBezTo>
                    <a:pt x="2000" y="2868"/>
                    <a:pt x="2066" y="3164"/>
                    <a:pt x="1886" y="3262"/>
                  </a:cubicBezTo>
                  <a:cubicBezTo>
                    <a:pt x="1849" y="3283"/>
                    <a:pt x="1814" y="3293"/>
                    <a:pt x="1781" y="3293"/>
                  </a:cubicBezTo>
                  <a:cubicBezTo>
                    <a:pt x="1639" y="3293"/>
                    <a:pt x="1542" y="3113"/>
                    <a:pt x="1542" y="2967"/>
                  </a:cubicBezTo>
                  <a:cubicBezTo>
                    <a:pt x="1492" y="2655"/>
                    <a:pt x="1246" y="2426"/>
                    <a:pt x="935" y="2377"/>
                  </a:cubicBezTo>
                  <a:cubicBezTo>
                    <a:pt x="558" y="2330"/>
                    <a:pt x="512" y="2222"/>
                    <a:pt x="509" y="2213"/>
                  </a:cubicBezTo>
                  <a:lnTo>
                    <a:pt x="509" y="2213"/>
                  </a:lnTo>
                  <a:cubicBezTo>
                    <a:pt x="558" y="2361"/>
                    <a:pt x="558" y="2508"/>
                    <a:pt x="525" y="2655"/>
                  </a:cubicBezTo>
                  <a:cubicBezTo>
                    <a:pt x="460" y="2803"/>
                    <a:pt x="165" y="3295"/>
                    <a:pt x="738" y="3672"/>
                  </a:cubicBezTo>
                  <a:cubicBezTo>
                    <a:pt x="1296" y="4049"/>
                    <a:pt x="1591" y="3852"/>
                    <a:pt x="1689" y="4491"/>
                  </a:cubicBezTo>
                  <a:cubicBezTo>
                    <a:pt x="1787" y="5130"/>
                    <a:pt x="1853" y="5901"/>
                    <a:pt x="2197" y="6245"/>
                  </a:cubicBezTo>
                  <a:cubicBezTo>
                    <a:pt x="2082" y="6163"/>
                    <a:pt x="1984" y="6065"/>
                    <a:pt x="1919" y="5950"/>
                  </a:cubicBezTo>
                  <a:cubicBezTo>
                    <a:pt x="1766" y="5629"/>
                    <a:pt x="1442" y="5422"/>
                    <a:pt x="1093" y="5422"/>
                  </a:cubicBezTo>
                  <a:cubicBezTo>
                    <a:pt x="1068" y="5422"/>
                    <a:pt x="1043" y="5423"/>
                    <a:pt x="1017" y="5426"/>
                  </a:cubicBezTo>
                  <a:cubicBezTo>
                    <a:pt x="974" y="5428"/>
                    <a:pt x="934" y="5429"/>
                    <a:pt x="896" y="5429"/>
                  </a:cubicBezTo>
                  <a:cubicBezTo>
                    <a:pt x="434" y="5429"/>
                    <a:pt x="374" y="5252"/>
                    <a:pt x="329" y="5130"/>
                  </a:cubicBezTo>
                  <a:lnTo>
                    <a:pt x="329" y="5130"/>
                  </a:lnTo>
                  <a:cubicBezTo>
                    <a:pt x="329" y="5131"/>
                    <a:pt x="1" y="6114"/>
                    <a:pt x="935" y="6606"/>
                  </a:cubicBezTo>
                  <a:cubicBezTo>
                    <a:pt x="1886" y="7097"/>
                    <a:pt x="1804" y="6737"/>
                    <a:pt x="3099" y="7786"/>
                  </a:cubicBezTo>
                  <a:cubicBezTo>
                    <a:pt x="4119" y="8645"/>
                    <a:pt x="4339" y="8687"/>
                    <a:pt x="4344" y="8687"/>
                  </a:cubicBezTo>
                  <a:lnTo>
                    <a:pt x="4344" y="8687"/>
                  </a:lnTo>
                  <a:cubicBezTo>
                    <a:pt x="4319" y="8683"/>
                    <a:pt x="4293" y="8681"/>
                    <a:pt x="4268" y="8681"/>
                  </a:cubicBezTo>
                  <a:cubicBezTo>
                    <a:pt x="4095" y="8681"/>
                    <a:pt x="3922" y="8774"/>
                    <a:pt x="3836" y="8917"/>
                  </a:cubicBezTo>
                  <a:cubicBezTo>
                    <a:pt x="3623" y="9228"/>
                    <a:pt x="3738" y="9638"/>
                    <a:pt x="4066" y="9786"/>
                  </a:cubicBezTo>
                  <a:cubicBezTo>
                    <a:pt x="4066" y="9786"/>
                    <a:pt x="3951" y="9589"/>
                    <a:pt x="4131" y="9573"/>
                  </a:cubicBezTo>
                  <a:cubicBezTo>
                    <a:pt x="4138" y="9572"/>
                    <a:pt x="4145" y="9572"/>
                    <a:pt x="4152" y="9572"/>
                  </a:cubicBezTo>
                  <a:cubicBezTo>
                    <a:pt x="4282" y="9572"/>
                    <a:pt x="4423" y="9657"/>
                    <a:pt x="4576" y="9657"/>
                  </a:cubicBezTo>
                  <a:cubicBezTo>
                    <a:pt x="4669" y="9657"/>
                    <a:pt x="4767" y="9625"/>
                    <a:pt x="4869" y="9523"/>
                  </a:cubicBezTo>
                  <a:cubicBezTo>
                    <a:pt x="4995" y="9411"/>
                    <a:pt x="5194" y="9314"/>
                    <a:pt x="5421" y="9314"/>
                  </a:cubicBezTo>
                  <a:cubicBezTo>
                    <a:pt x="5726" y="9314"/>
                    <a:pt x="6084" y="9488"/>
                    <a:pt x="6393" y="10031"/>
                  </a:cubicBezTo>
                  <a:cubicBezTo>
                    <a:pt x="6393" y="10031"/>
                    <a:pt x="6164" y="9212"/>
                    <a:pt x="4836" y="8687"/>
                  </a:cubicBezTo>
                  <a:cubicBezTo>
                    <a:pt x="3131" y="7966"/>
                    <a:pt x="2050" y="6261"/>
                    <a:pt x="2132" y="4409"/>
                  </a:cubicBezTo>
                  <a:cubicBezTo>
                    <a:pt x="2230" y="2180"/>
                    <a:pt x="3508" y="656"/>
                    <a:pt x="11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8" name="Google Shape;4558;p7"/>
            <p:cNvSpPr/>
            <p:nvPr/>
          </p:nvSpPr>
          <p:spPr>
            <a:xfrm>
              <a:off x="7334989" y="4395251"/>
              <a:ext cx="89916" cy="350592"/>
            </a:xfrm>
            <a:custGeom>
              <a:avLst/>
              <a:gdLst/>
              <a:ahLst/>
              <a:cxnLst/>
              <a:rect l="l" t="t" r="r" b="b"/>
              <a:pathLst>
                <a:path w="2755" h="10742" extrusionOk="0">
                  <a:moveTo>
                    <a:pt x="1304" y="1"/>
                  </a:moveTo>
                  <a:cubicBezTo>
                    <a:pt x="718" y="1"/>
                    <a:pt x="161" y="384"/>
                    <a:pt x="99" y="906"/>
                  </a:cubicBezTo>
                  <a:cubicBezTo>
                    <a:pt x="0" y="1431"/>
                    <a:pt x="377" y="1923"/>
                    <a:pt x="902" y="1972"/>
                  </a:cubicBezTo>
                  <a:lnTo>
                    <a:pt x="1049" y="1972"/>
                  </a:lnTo>
                  <a:cubicBezTo>
                    <a:pt x="1574" y="1939"/>
                    <a:pt x="1836" y="1333"/>
                    <a:pt x="1639" y="1070"/>
                  </a:cubicBezTo>
                  <a:cubicBezTo>
                    <a:pt x="1563" y="952"/>
                    <a:pt x="1446" y="900"/>
                    <a:pt x="1329" y="900"/>
                  </a:cubicBezTo>
                  <a:cubicBezTo>
                    <a:pt x="1121" y="900"/>
                    <a:pt x="914" y="1065"/>
                    <a:pt x="935" y="1316"/>
                  </a:cubicBezTo>
                  <a:cubicBezTo>
                    <a:pt x="951" y="1644"/>
                    <a:pt x="1295" y="1611"/>
                    <a:pt x="1344" y="1660"/>
                  </a:cubicBezTo>
                  <a:cubicBezTo>
                    <a:pt x="1377" y="1693"/>
                    <a:pt x="1344" y="1759"/>
                    <a:pt x="1344" y="1759"/>
                  </a:cubicBezTo>
                  <a:cubicBezTo>
                    <a:pt x="1295" y="1824"/>
                    <a:pt x="1230" y="1874"/>
                    <a:pt x="1164" y="1906"/>
                  </a:cubicBezTo>
                  <a:cubicBezTo>
                    <a:pt x="1148" y="1906"/>
                    <a:pt x="1131" y="1906"/>
                    <a:pt x="1115" y="1923"/>
                  </a:cubicBezTo>
                  <a:lnTo>
                    <a:pt x="1099" y="1923"/>
                  </a:lnTo>
                  <a:cubicBezTo>
                    <a:pt x="1073" y="1925"/>
                    <a:pt x="1047" y="1926"/>
                    <a:pt x="1022" y="1926"/>
                  </a:cubicBezTo>
                  <a:cubicBezTo>
                    <a:pt x="485" y="1926"/>
                    <a:pt x="71" y="1439"/>
                    <a:pt x="181" y="906"/>
                  </a:cubicBezTo>
                  <a:cubicBezTo>
                    <a:pt x="263" y="435"/>
                    <a:pt x="754" y="118"/>
                    <a:pt x="1267" y="118"/>
                  </a:cubicBezTo>
                  <a:cubicBezTo>
                    <a:pt x="1575" y="118"/>
                    <a:pt x="1891" y="232"/>
                    <a:pt x="2131" y="497"/>
                  </a:cubicBezTo>
                  <a:cubicBezTo>
                    <a:pt x="2443" y="923"/>
                    <a:pt x="2590" y="1431"/>
                    <a:pt x="2541" y="1956"/>
                  </a:cubicBezTo>
                  <a:cubicBezTo>
                    <a:pt x="2525" y="2464"/>
                    <a:pt x="2410" y="2955"/>
                    <a:pt x="2230" y="3447"/>
                  </a:cubicBezTo>
                  <a:cubicBezTo>
                    <a:pt x="1410" y="5463"/>
                    <a:pt x="525" y="7496"/>
                    <a:pt x="1148" y="8971"/>
                  </a:cubicBezTo>
                  <a:cubicBezTo>
                    <a:pt x="1426" y="9725"/>
                    <a:pt x="1967" y="10348"/>
                    <a:pt x="2672" y="10741"/>
                  </a:cubicBezTo>
                  <a:cubicBezTo>
                    <a:pt x="2000" y="10331"/>
                    <a:pt x="1492" y="9692"/>
                    <a:pt x="1230" y="8938"/>
                  </a:cubicBezTo>
                  <a:cubicBezTo>
                    <a:pt x="689" y="7496"/>
                    <a:pt x="1558" y="5545"/>
                    <a:pt x="2410" y="3496"/>
                  </a:cubicBezTo>
                  <a:cubicBezTo>
                    <a:pt x="2590" y="3005"/>
                    <a:pt x="2689" y="2496"/>
                    <a:pt x="2721" y="1972"/>
                  </a:cubicBezTo>
                  <a:cubicBezTo>
                    <a:pt x="2754" y="1415"/>
                    <a:pt x="2574" y="857"/>
                    <a:pt x="2246" y="415"/>
                  </a:cubicBezTo>
                  <a:cubicBezTo>
                    <a:pt x="1979" y="124"/>
                    <a:pt x="1637" y="1"/>
                    <a:pt x="130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9" name="Google Shape;4559;p7"/>
            <p:cNvSpPr/>
            <p:nvPr/>
          </p:nvSpPr>
          <p:spPr>
            <a:xfrm>
              <a:off x="7445728" y="4497569"/>
              <a:ext cx="124153" cy="121999"/>
            </a:xfrm>
            <a:custGeom>
              <a:avLst/>
              <a:gdLst/>
              <a:ahLst/>
              <a:cxnLst/>
              <a:rect l="l" t="t" r="r" b="b"/>
              <a:pathLst>
                <a:path w="3804" h="3738" extrusionOk="0">
                  <a:moveTo>
                    <a:pt x="508" y="1"/>
                  </a:moveTo>
                  <a:cubicBezTo>
                    <a:pt x="508" y="1"/>
                    <a:pt x="295" y="83"/>
                    <a:pt x="148" y="673"/>
                  </a:cubicBezTo>
                  <a:cubicBezTo>
                    <a:pt x="0" y="1279"/>
                    <a:pt x="279" y="1492"/>
                    <a:pt x="1066" y="1853"/>
                  </a:cubicBezTo>
                  <a:cubicBezTo>
                    <a:pt x="1853" y="2230"/>
                    <a:pt x="1885" y="3508"/>
                    <a:pt x="1885" y="3508"/>
                  </a:cubicBezTo>
                  <a:lnTo>
                    <a:pt x="1902" y="3738"/>
                  </a:lnTo>
                  <a:lnTo>
                    <a:pt x="1918" y="3508"/>
                  </a:lnTo>
                  <a:cubicBezTo>
                    <a:pt x="1918" y="3508"/>
                    <a:pt x="1967" y="2214"/>
                    <a:pt x="2738" y="1853"/>
                  </a:cubicBezTo>
                  <a:cubicBezTo>
                    <a:pt x="3525" y="1509"/>
                    <a:pt x="3803" y="1279"/>
                    <a:pt x="3656" y="673"/>
                  </a:cubicBezTo>
                  <a:cubicBezTo>
                    <a:pt x="3525" y="83"/>
                    <a:pt x="3295" y="1"/>
                    <a:pt x="3295" y="1"/>
                  </a:cubicBezTo>
                  <a:cubicBezTo>
                    <a:pt x="3295" y="1"/>
                    <a:pt x="3295" y="268"/>
                    <a:pt x="3112" y="268"/>
                  </a:cubicBezTo>
                  <a:cubicBezTo>
                    <a:pt x="3098" y="268"/>
                    <a:pt x="3082" y="267"/>
                    <a:pt x="3066" y="263"/>
                  </a:cubicBezTo>
                  <a:cubicBezTo>
                    <a:pt x="2965" y="240"/>
                    <a:pt x="2825" y="180"/>
                    <a:pt x="2691" y="180"/>
                  </a:cubicBezTo>
                  <a:cubicBezTo>
                    <a:pt x="2540" y="180"/>
                    <a:pt x="2397" y="255"/>
                    <a:pt x="2328" y="542"/>
                  </a:cubicBezTo>
                  <a:cubicBezTo>
                    <a:pt x="2218" y="1062"/>
                    <a:pt x="2168" y="1643"/>
                    <a:pt x="1946" y="1643"/>
                  </a:cubicBezTo>
                  <a:cubicBezTo>
                    <a:pt x="1937" y="1643"/>
                    <a:pt x="1928" y="1642"/>
                    <a:pt x="1918" y="1640"/>
                  </a:cubicBezTo>
                  <a:lnTo>
                    <a:pt x="1885" y="1640"/>
                  </a:lnTo>
                  <a:cubicBezTo>
                    <a:pt x="1877" y="1642"/>
                    <a:pt x="1868" y="1643"/>
                    <a:pt x="1860" y="1643"/>
                  </a:cubicBezTo>
                  <a:cubicBezTo>
                    <a:pt x="1652" y="1643"/>
                    <a:pt x="1602" y="1062"/>
                    <a:pt x="1476" y="542"/>
                  </a:cubicBezTo>
                  <a:cubicBezTo>
                    <a:pt x="1406" y="255"/>
                    <a:pt x="1268" y="180"/>
                    <a:pt x="1119" y="180"/>
                  </a:cubicBezTo>
                  <a:cubicBezTo>
                    <a:pt x="987" y="180"/>
                    <a:pt x="846" y="240"/>
                    <a:pt x="738" y="263"/>
                  </a:cubicBezTo>
                  <a:cubicBezTo>
                    <a:pt x="721" y="267"/>
                    <a:pt x="706" y="268"/>
                    <a:pt x="691" y="268"/>
                  </a:cubicBezTo>
                  <a:cubicBezTo>
                    <a:pt x="508" y="268"/>
                    <a:pt x="508" y="1"/>
                    <a:pt x="50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0" name="Google Shape;4560;p7"/>
            <p:cNvSpPr/>
            <p:nvPr/>
          </p:nvSpPr>
          <p:spPr>
            <a:xfrm>
              <a:off x="7416844" y="4382032"/>
              <a:ext cx="90961" cy="266453"/>
            </a:xfrm>
            <a:custGeom>
              <a:avLst/>
              <a:gdLst/>
              <a:ahLst/>
              <a:cxnLst/>
              <a:rect l="l" t="t" r="r" b="b"/>
              <a:pathLst>
                <a:path w="2787" h="8164" extrusionOk="0">
                  <a:moveTo>
                    <a:pt x="2082" y="0"/>
                  </a:moveTo>
                  <a:lnTo>
                    <a:pt x="2082" y="0"/>
                  </a:lnTo>
                  <a:cubicBezTo>
                    <a:pt x="2377" y="984"/>
                    <a:pt x="1312" y="1230"/>
                    <a:pt x="689" y="2377"/>
                  </a:cubicBezTo>
                  <a:cubicBezTo>
                    <a:pt x="590" y="2541"/>
                    <a:pt x="508" y="2721"/>
                    <a:pt x="443" y="2918"/>
                  </a:cubicBezTo>
                  <a:cubicBezTo>
                    <a:pt x="0" y="4295"/>
                    <a:pt x="262" y="5229"/>
                    <a:pt x="1574" y="6147"/>
                  </a:cubicBezTo>
                  <a:cubicBezTo>
                    <a:pt x="2705" y="6950"/>
                    <a:pt x="2770" y="8016"/>
                    <a:pt x="2770" y="8163"/>
                  </a:cubicBezTo>
                  <a:cubicBezTo>
                    <a:pt x="2787" y="7655"/>
                    <a:pt x="2623" y="7163"/>
                    <a:pt x="2328" y="6770"/>
                  </a:cubicBezTo>
                  <a:cubicBezTo>
                    <a:pt x="2033" y="6327"/>
                    <a:pt x="1623" y="6081"/>
                    <a:pt x="1049" y="5573"/>
                  </a:cubicBezTo>
                  <a:cubicBezTo>
                    <a:pt x="869" y="5409"/>
                    <a:pt x="738" y="5213"/>
                    <a:pt x="656" y="4983"/>
                  </a:cubicBezTo>
                  <a:cubicBezTo>
                    <a:pt x="312" y="4147"/>
                    <a:pt x="984" y="3278"/>
                    <a:pt x="1312" y="2918"/>
                  </a:cubicBezTo>
                  <a:cubicBezTo>
                    <a:pt x="1459" y="2738"/>
                    <a:pt x="1656" y="2574"/>
                    <a:pt x="1852" y="2377"/>
                  </a:cubicBezTo>
                  <a:cubicBezTo>
                    <a:pt x="2229" y="2033"/>
                    <a:pt x="2475" y="1574"/>
                    <a:pt x="2574" y="1082"/>
                  </a:cubicBezTo>
                  <a:cubicBezTo>
                    <a:pt x="2721" y="197"/>
                    <a:pt x="2082" y="0"/>
                    <a:pt x="208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1" name="Google Shape;4561;p7"/>
            <p:cNvSpPr/>
            <p:nvPr/>
          </p:nvSpPr>
          <p:spPr>
            <a:xfrm>
              <a:off x="7408260" y="5248036"/>
              <a:ext cx="199578" cy="218932"/>
            </a:xfrm>
            <a:custGeom>
              <a:avLst/>
              <a:gdLst/>
              <a:ahLst/>
              <a:cxnLst/>
              <a:rect l="l" t="t" r="r" b="b"/>
              <a:pathLst>
                <a:path w="6115" h="6708" extrusionOk="0">
                  <a:moveTo>
                    <a:pt x="1900" y="6703"/>
                  </a:moveTo>
                  <a:cubicBezTo>
                    <a:pt x="1901" y="6705"/>
                    <a:pt x="1902" y="6706"/>
                    <a:pt x="1902" y="6708"/>
                  </a:cubicBezTo>
                  <a:cubicBezTo>
                    <a:pt x="1902" y="6706"/>
                    <a:pt x="1901" y="6705"/>
                    <a:pt x="1900" y="6703"/>
                  </a:cubicBezTo>
                  <a:close/>
                  <a:moveTo>
                    <a:pt x="1593" y="1"/>
                  </a:moveTo>
                  <a:cubicBezTo>
                    <a:pt x="1195" y="1"/>
                    <a:pt x="805" y="156"/>
                    <a:pt x="575" y="446"/>
                  </a:cubicBezTo>
                  <a:cubicBezTo>
                    <a:pt x="1" y="1102"/>
                    <a:pt x="476" y="2069"/>
                    <a:pt x="1132" y="2102"/>
                  </a:cubicBezTo>
                  <a:cubicBezTo>
                    <a:pt x="1151" y="2103"/>
                    <a:pt x="1169" y="2103"/>
                    <a:pt x="1187" y="2103"/>
                  </a:cubicBezTo>
                  <a:cubicBezTo>
                    <a:pt x="1784" y="2103"/>
                    <a:pt x="1997" y="1584"/>
                    <a:pt x="1870" y="1282"/>
                  </a:cubicBezTo>
                  <a:cubicBezTo>
                    <a:pt x="1827" y="1114"/>
                    <a:pt x="1665" y="993"/>
                    <a:pt x="1495" y="993"/>
                  </a:cubicBezTo>
                  <a:cubicBezTo>
                    <a:pt x="1467" y="993"/>
                    <a:pt x="1439" y="996"/>
                    <a:pt x="1411" y="1003"/>
                  </a:cubicBezTo>
                  <a:cubicBezTo>
                    <a:pt x="1263" y="1020"/>
                    <a:pt x="1148" y="1167"/>
                    <a:pt x="1165" y="1315"/>
                  </a:cubicBezTo>
                  <a:cubicBezTo>
                    <a:pt x="1154" y="1471"/>
                    <a:pt x="1275" y="1567"/>
                    <a:pt x="1403" y="1567"/>
                  </a:cubicBezTo>
                  <a:cubicBezTo>
                    <a:pt x="1477" y="1567"/>
                    <a:pt x="1553" y="1535"/>
                    <a:pt x="1607" y="1462"/>
                  </a:cubicBezTo>
                  <a:cubicBezTo>
                    <a:pt x="1648" y="1399"/>
                    <a:pt x="1690" y="1374"/>
                    <a:pt x="1727" y="1374"/>
                  </a:cubicBezTo>
                  <a:cubicBezTo>
                    <a:pt x="1796" y="1374"/>
                    <a:pt x="1847" y="1459"/>
                    <a:pt x="1837" y="1544"/>
                  </a:cubicBezTo>
                  <a:cubicBezTo>
                    <a:pt x="1747" y="1788"/>
                    <a:pt x="1516" y="1942"/>
                    <a:pt x="1271" y="1942"/>
                  </a:cubicBezTo>
                  <a:cubicBezTo>
                    <a:pt x="1203" y="1942"/>
                    <a:pt x="1134" y="1930"/>
                    <a:pt x="1066" y="1905"/>
                  </a:cubicBezTo>
                  <a:cubicBezTo>
                    <a:pt x="657" y="1790"/>
                    <a:pt x="460" y="1053"/>
                    <a:pt x="1017" y="659"/>
                  </a:cubicBezTo>
                  <a:cubicBezTo>
                    <a:pt x="1144" y="567"/>
                    <a:pt x="1328" y="517"/>
                    <a:pt x="1534" y="517"/>
                  </a:cubicBezTo>
                  <a:cubicBezTo>
                    <a:pt x="2130" y="517"/>
                    <a:pt x="2903" y="931"/>
                    <a:pt x="2951" y="1905"/>
                  </a:cubicBezTo>
                  <a:cubicBezTo>
                    <a:pt x="2951" y="3069"/>
                    <a:pt x="2017" y="4118"/>
                    <a:pt x="1771" y="4888"/>
                  </a:cubicBezTo>
                  <a:cubicBezTo>
                    <a:pt x="1417" y="5950"/>
                    <a:pt x="1853" y="6617"/>
                    <a:pt x="1900" y="6703"/>
                  </a:cubicBezTo>
                  <a:lnTo>
                    <a:pt x="1900" y="6703"/>
                  </a:lnTo>
                  <a:cubicBezTo>
                    <a:pt x="1607" y="6147"/>
                    <a:pt x="1592" y="5493"/>
                    <a:pt x="1853" y="4921"/>
                  </a:cubicBezTo>
                  <a:cubicBezTo>
                    <a:pt x="2050" y="4396"/>
                    <a:pt x="2476" y="3839"/>
                    <a:pt x="2804" y="3134"/>
                  </a:cubicBezTo>
                  <a:cubicBezTo>
                    <a:pt x="2919" y="2921"/>
                    <a:pt x="3001" y="2675"/>
                    <a:pt x="3050" y="2430"/>
                  </a:cubicBezTo>
                  <a:cubicBezTo>
                    <a:pt x="3115" y="2675"/>
                    <a:pt x="3197" y="2921"/>
                    <a:pt x="3312" y="3134"/>
                  </a:cubicBezTo>
                  <a:cubicBezTo>
                    <a:pt x="3623" y="3839"/>
                    <a:pt x="4066" y="4396"/>
                    <a:pt x="4263" y="4921"/>
                  </a:cubicBezTo>
                  <a:cubicBezTo>
                    <a:pt x="4509" y="5495"/>
                    <a:pt x="4492" y="6150"/>
                    <a:pt x="4214" y="6708"/>
                  </a:cubicBezTo>
                  <a:cubicBezTo>
                    <a:pt x="4246" y="6642"/>
                    <a:pt x="4705" y="5970"/>
                    <a:pt x="4345" y="4888"/>
                  </a:cubicBezTo>
                  <a:cubicBezTo>
                    <a:pt x="4082" y="4118"/>
                    <a:pt x="3164" y="3069"/>
                    <a:pt x="3164" y="1905"/>
                  </a:cubicBezTo>
                  <a:cubicBezTo>
                    <a:pt x="3213" y="931"/>
                    <a:pt x="3986" y="517"/>
                    <a:pt x="4582" y="517"/>
                  </a:cubicBezTo>
                  <a:cubicBezTo>
                    <a:pt x="4788" y="517"/>
                    <a:pt x="4972" y="567"/>
                    <a:pt x="5099" y="659"/>
                  </a:cubicBezTo>
                  <a:cubicBezTo>
                    <a:pt x="5656" y="1053"/>
                    <a:pt x="5459" y="1790"/>
                    <a:pt x="5033" y="1905"/>
                  </a:cubicBezTo>
                  <a:cubicBezTo>
                    <a:pt x="4969" y="1930"/>
                    <a:pt x="4903" y="1942"/>
                    <a:pt x="4837" y="1942"/>
                  </a:cubicBezTo>
                  <a:cubicBezTo>
                    <a:pt x="4600" y="1942"/>
                    <a:pt x="4369" y="1788"/>
                    <a:pt x="4279" y="1544"/>
                  </a:cubicBezTo>
                  <a:cubicBezTo>
                    <a:pt x="4258" y="1459"/>
                    <a:pt x="4312" y="1374"/>
                    <a:pt x="4385" y="1374"/>
                  </a:cubicBezTo>
                  <a:cubicBezTo>
                    <a:pt x="4424" y="1374"/>
                    <a:pt x="4468" y="1399"/>
                    <a:pt x="4509" y="1462"/>
                  </a:cubicBezTo>
                  <a:cubicBezTo>
                    <a:pt x="4557" y="1535"/>
                    <a:pt x="4629" y="1567"/>
                    <a:pt x="4702" y="1567"/>
                  </a:cubicBezTo>
                  <a:cubicBezTo>
                    <a:pt x="4826" y="1567"/>
                    <a:pt x="4951" y="1471"/>
                    <a:pt x="4951" y="1315"/>
                  </a:cubicBezTo>
                  <a:cubicBezTo>
                    <a:pt x="4968" y="1167"/>
                    <a:pt x="4853" y="1020"/>
                    <a:pt x="4705" y="1003"/>
                  </a:cubicBezTo>
                  <a:cubicBezTo>
                    <a:pt x="4675" y="996"/>
                    <a:pt x="4645" y="993"/>
                    <a:pt x="4615" y="993"/>
                  </a:cubicBezTo>
                  <a:cubicBezTo>
                    <a:pt x="4439" y="993"/>
                    <a:pt x="4286" y="1114"/>
                    <a:pt x="4230" y="1282"/>
                  </a:cubicBezTo>
                  <a:cubicBezTo>
                    <a:pt x="4103" y="1584"/>
                    <a:pt x="4346" y="2103"/>
                    <a:pt x="4930" y="2103"/>
                  </a:cubicBezTo>
                  <a:cubicBezTo>
                    <a:pt x="4948" y="2103"/>
                    <a:pt x="4966" y="2103"/>
                    <a:pt x="4984" y="2102"/>
                  </a:cubicBezTo>
                  <a:cubicBezTo>
                    <a:pt x="5607" y="2069"/>
                    <a:pt x="6115" y="1102"/>
                    <a:pt x="5525" y="446"/>
                  </a:cubicBezTo>
                  <a:cubicBezTo>
                    <a:pt x="5302" y="156"/>
                    <a:pt x="4916" y="1"/>
                    <a:pt x="4520" y="1"/>
                  </a:cubicBezTo>
                  <a:cubicBezTo>
                    <a:pt x="4045" y="1"/>
                    <a:pt x="3554" y="225"/>
                    <a:pt x="3312" y="708"/>
                  </a:cubicBezTo>
                  <a:cubicBezTo>
                    <a:pt x="3197" y="872"/>
                    <a:pt x="3099" y="1069"/>
                    <a:pt x="3050" y="1266"/>
                  </a:cubicBezTo>
                  <a:cubicBezTo>
                    <a:pt x="3001" y="1069"/>
                    <a:pt x="2919" y="872"/>
                    <a:pt x="2804" y="708"/>
                  </a:cubicBezTo>
                  <a:cubicBezTo>
                    <a:pt x="2562" y="225"/>
                    <a:pt x="2071" y="1"/>
                    <a:pt x="15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2" name="Google Shape;4562;p7"/>
            <p:cNvSpPr/>
            <p:nvPr/>
          </p:nvSpPr>
          <p:spPr>
            <a:xfrm>
              <a:off x="6139869" y="5155378"/>
              <a:ext cx="63154" cy="250069"/>
            </a:xfrm>
            <a:custGeom>
              <a:avLst/>
              <a:gdLst/>
              <a:ahLst/>
              <a:cxnLst/>
              <a:rect l="l" t="t" r="r" b="b"/>
              <a:pathLst>
                <a:path w="1935" h="7662" extrusionOk="0">
                  <a:moveTo>
                    <a:pt x="630" y="1"/>
                  </a:moveTo>
                  <a:cubicBezTo>
                    <a:pt x="565" y="1"/>
                    <a:pt x="496" y="17"/>
                    <a:pt x="426" y="56"/>
                  </a:cubicBezTo>
                  <a:cubicBezTo>
                    <a:pt x="0" y="286"/>
                    <a:pt x="328" y="843"/>
                    <a:pt x="590" y="1105"/>
                  </a:cubicBezTo>
                  <a:cubicBezTo>
                    <a:pt x="852" y="1367"/>
                    <a:pt x="869" y="2630"/>
                    <a:pt x="738" y="4006"/>
                  </a:cubicBezTo>
                  <a:cubicBezTo>
                    <a:pt x="607" y="5367"/>
                    <a:pt x="771" y="7137"/>
                    <a:pt x="1459" y="7662"/>
                  </a:cubicBezTo>
                  <a:cubicBezTo>
                    <a:pt x="1459" y="7662"/>
                    <a:pt x="820" y="7055"/>
                    <a:pt x="951" y="5170"/>
                  </a:cubicBezTo>
                  <a:cubicBezTo>
                    <a:pt x="1098" y="3302"/>
                    <a:pt x="1934" y="1499"/>
                    <a:pt x="1197" y="384"/>
                  </a:cubicBezTo>
                  <a:cubicBezTo>
                    <a:pt x="1197" y="384"/>
                    <a:pt x="949" y="1"/>
                    <a:pt x="63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3" name="Google Shape;4563;p7"/>
            <p:cNvSpPr/>
            <p:nvPr/>
          </p:nvSpPr>
          <p:spPr>
            <a:xfrm>
              <a:off x="5984188" y="5122251"/>
              <a:ext cx="278757" cy="332413"/>
            </a:xfrm>
            <a:custGeom>
              <a:avLst/>
              <a:gdLst/>
              <a:ahLst/>
              <a:cxnLst/>
              <a:rect l="l" t="t" r="r" b="b"/>
              <a:pathLst>
                <a:path w="8541" h="10185" extrusionOk="0">
                  <a:moveTo>
                    <a:pt x="2250" y="1"/>
                  </a:moveTo>
                  <a:cubicBezTo>
                    <a:pt x="1350" y="1"/>
                    <a:pt x="510" y="462"/>
                    <a:pt x="295" y="1186"/>
                  </a:cubicBezTo>
                  <a:cubicBezTo>
                    <a:pt x="0" y="1973"/>
                    <a:pt x="410" y="2677"/>
                    <a:pt x="820" y="2907"/>
                  </a:cubicBezTo>
                  <a:cubicBezTo>
                    <a:pt x="1035" y="3051"/>
                    <a:pt x="1288" y="3112"/>
                    <a:pt x="1537" y="3112"/>
                  </a:cubicBezTo>
                  <a:cubicBezTo>
                    <a:pt x="2084" y="3112"/>
                    <a:pt x="2615" y="2815"/>
                    <a:pt x="2705" y="2432"/>
                  </a:cubicBezTo>
                  <a:cubicBezTo>
                    <a:pt x="2849" y="2043"/>
                    <a:pt x="2550" y="1654"/>
                    <a:pt x="2164" y="1654"/>
                  </a:cubicBezTo>
                  <a:cubicBezTo>
                    <a:pt x="2111" y="1654"/>
                    <a:pt x="2056" y="1662"/>
                    <a:pt x="2000" y="1678"/>
                  </a:cubicBezTo>
                  <a:cubicBezTo>
                    <a:pt x="1672" y="1743"/>
                    <a:pt x="1475" y="2087"/>
                    <a:pt x="1607" y="2399"/>
                  </a:cubicBezTo>
                  <a:cubicBezTo>
                    <a:pt x="1677" y="2633"/>
                    <a:pt x="1931" y="2666"/>
                    <a:pt x="2071" y="2666"/>
                  </a:cubicBezTo>
                  <a:cubicBezTo>
                    <a:pt x="2126" y="2666"/>
                    <a:pt x="2164" y="2661"/>
                    <a:pt x="2164" y="2661"/>
                  </a:cubicBezTo>
                  <a:lnTo>
                    <a:pt x="2164" y="2661"/>
                  </a:lnTo>
                  <a:cubicBezTo>
                    <a:pt x="2099" y="2838"/>
                    <a:pt x="1879" y="2968"/>
                    <a:pt x="1618" y="2968"/>
                  </a:cubicBezTo>
                  <a:cubicBezTo>
                    <a:pt x="1420" y="2968"/>
                    <a:pt x="1198" y="2894"/>
                    <a:pt x="1000" y="2710"/>
                  </a:cubicBezTo>
                  <a:cubicBezTo>
                    <a:pt x="574" y="2333"/>
                    <a:pt x="476" y="1088"/>
                    <a:pt x="1197" y="514"/>
                  </a:cubicBezTo>
                  <a:cubicBezTo>
                    <a:pt x="1521" y="278"/>
                    <a:pt x="1911" y="148"/>
                    <a:pt x="2309" y="148"/>
                  </a:cubicBezTo>
                  <a:cubicBezTo>
                    <a:pt x="2353" y="148"/>
                    <a:pt x="2398" y="150"/>
                    <a:pt x="2443" y="153"/>
                  </a:cubicBezTo>
                  <a:cubicBezTo>
                    <a:pt x="2574" y="170"/>
                    <a:pt x="2705" y="186"/>
                    <a:pt x="2836" y="219"/>
                  </a:cubicBezTo>
                  <a:cubicBezTo>
                    <a:pt x="3934" y="465"/>
                    <a:pt x="4655" y="1645"/>
                    <a:pt x="4868" y="2874"/>
                  </a:cubicBezTo>
                  <a:cubicBezTo>
                    <a:pt x="5098" y="4104"/>
                    <a:pt x="4868" y="5382"/>
                    <a:pt x="4950" y="6497"/>
                  </a:cubicBezTo>
                  <a:cubicBezTo>
                    <a:pt x="4901" y="7513"/>
                    <a:pt x="5295" y="8496"/>
                    <a:pt x="6032" y="9201"/>
                  </a:cubicBezTo>
                  <a:cubicBezTo>
                    <a:pt x="6721" y="9808"/>
                    <a:pt x="7606" y="10152"/>
                    <a:pt x="8540" y="10185"/>
                  </a:cubicBezTo>
                  <a:cubicBezTo>
                    <a:pt x="7622" y="10119"/>
                    <a:pt x="6753" y="9758"/>
                    <a:pt x="6081" y="9136"/>
                  </a:cubicBezTo>
                  <a:cubicBezTo>
                    <a:pt x="5377" y="8447"/>
                    <a:pt x="5016" y="7480"/>
                    <a:pt x="5082" y="6480"/>
                  </a:cubicBezTo>
                  <a:cubicBezTo>
                    <a:pt x="5032" y="5382"/>
                    <a:pt x="5278" y="4153"/>
                    <a:pt x="5032" y="2841"/>
                  </a:cubicBezTo>
                  <a:cubicBezTo>
                    <a:pt x="4803" y="1579"/>
                    <a:pt x="4049" y="334"/>
                    <a:pt x="2852" y="71"/>
                  </a:cubicBezTo>
                  <a:cubicBezTo>
                    <a:pt x="2653" y="24"/>
                    <a:pt x="2450" y="1"/>
                    <a:pt x="225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4" name="Google Shape;4564;p7"/>
            <p:cNvSpPr/>
            <p:nvPr/>
          </p:nvSpPr>
          <p:spPr>
            <a:xfrm>
              <a:off x="6048386" y="5169053"/>
              <a:ext cx="81887" cy="68800"/>
            </a:xfrm>
            <a:custGeom>
              <a:avLst/>
              <a:gdLst/>
              <a:ahLst/>
              <a:cxnLst/>
              <a:rect l="l" t="t" r="r" b="b"/>
              <a:pathLst>
                <a:path w="2509" h="2108" extrusionOk="0">
                  <a:moveTo>
                    <a:pt x="1800" y="1"/>
                  </a:moveTo>
                  <a:cubicBezTo>
                    <a:pt x="1329" y="1"/>
                    <a:pt x="1034" y="401"/>
                    <a:pt x="935" y="1096"/>
                  </a:cubicBezTo>
                  <a:cubicBezTo>
                    <a:pt x="853" y="1747"/>
                    <a:pt x="267" y="1803"/>
                    <a:pt x="67" y="1803"/>
                  </a:cubicBezTo>
                  <a:cubicBezTo>
                    <a:pt x="25" y="1803"/>
                    <a:pt x="0" y="1801"/>
                    <a:pt x="0" y="1801"/>
                  </a:cubicBezTo>
                  <a:lnTo>
                    <a:pt x="0" y="1801"/>
                  </a:lnTo>
                  <a:cubicBezTo>
                    <a:pt x="132" y="1856"/>
                    <a:pt x="717" y="2108"/>
                    <a:pt x="1252" y="2108"/>
                  </a:cubicBezTo>
                  <a:cubicBezTo>
                    <a:pt x="1518" y="2108"/>
                    <a:pt x="1771" y="2046"/>
                    <a:pt x="1951" y="1866"/>
                  </a:cubicBezTo>
                  <a:cubicBezTo>
                    <a:pt x="2508" y="1309"/>
                    <a:pt x="2131" y="604"/>
                    <a:pt x="1967" y="375"/>
                  </a:cubicBezTo>
                  <a:cubicBezTo>
                    <a:pt x="1869" y="260"/>
                    <a:pt x="1902" y="96"/>
                    <a:pt x="2033" y="31"/>
                  </a:cubicBezTo>
                  <a:cubicBezTo>
                    <a:pt x="1951" y="11"/>
                    <a:pt x="1873" y="1"/>
                    <a:pt x="18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5" name="Google Shape;4565;p7"/>
            <p:cNvSpPr/>
            <p:nvPr/>
          </p:nvSpPr>
          <p:spPr>
            <a:xfrm>
              <a:off x="5968130" y="5173785"/>
              <a:ext cx="157835" cy="178690"/>
            </a:xfrm>
            <a:custGeom>
              <a:avLst/>
              <a:gdLst/>
              <a:ahLst/>
              <a:cxnLst/>
              <a:rect l="l" t="t" r="r" b="b"/>
              <a:pathLst>
                <a:path w="4836" h="5475" extrusionOk="0">
                  <a:moveTo>
                    <a:pt x="476" y="0"/>
                  </a:moveTo>
                  <a:lnTo>
                    <a:pt x="476" y="0"/>
                  </a:lnTo>
                  <a:cubicBezTo>
                    <a:pt x="1" y="820"/>
                    <a:pt x="246" y="2148"/>
                    <a:pt x="869" y="3033"/>
                  </a:cubicBezTo>
                  <a:cubicBezTo>
                    <a:pt x="1364" y="3731"/>
                    <a:pt x="2135" y="3810"/>
                    <a:pt x="2457" y="3810"/>
                  </a:cubicBezTo>
                  <a:cubicBezTo>
                    <a:pt x="2551" y="3810"/>
                    <a:pt x="2607" y="3803"/>
                    <a:pt x="2607" y="3803"/>
                  </a:cubicBezTo>
                  <a:cubicBezTo>
                    <a:pt x="2344" y="3705"/>
                    <a:pt x="2295" y="3393"/>
                    <a:pt x="2476" y="3147"/>
                  </a:cubicBezTo>
                  <a:cubicBezTo>
                    <a:pt x="2640" y="2983"/>
                    <a:pt x="2607" y="2721"/>
                    <a:pt x="2426" y="2606"/>
                  </a:cubicBezTo>
                  <a:cubicBezTo>
                    <a:pt x="2295" y="2557"/>
                    <a:pt x="2033" y="2344"/>
                    <a:pt x="2263" y="2197"/>
                  </a:cubicBezTo>
                  <a:cubicBezTo>
                    <a:pt x="2289" y="2182"/>
                    <a:pt x="2317" y="2175"/>
                    <a:pt x="2347" y="2175"/>
                  </a:cubicBezTo>
                  <a:cubicBezTo>
                    <a:pt x="2582" y="2175"/>
                    <a:pt x="2913" y="2608"/>
                    <a:pt x="2869" y="3131"/>
                  </a:cubicBezTo>
                  <a:cubicBezTo>
                    <a:pt x="2820" y="3705"/>
                    <a:pt x="3082" y="3869"/>
                    <a:pt x="3492" y="4147"/>
                  </a:cubicBezTo>
                  <a:cubicBezTo>
                    <a:pt x="3885" y="4442"/>
                    <a:pt x="3639" y="4950"/>
                    <a:pt x="3639" y="4950"/>
                  </a:cubicBezTo>
                  <a:cubicBezTo>
                    <a:pt x="4361" y="4541"/>
                    <a:pt x="4197" y="3885"/>
                    <a:pt x="4115" y="3721"/>
                  </a:cubicBezTo>
                  <a:cubicBezTo>
                    <a:pt x="4033" y="3574"/>
                    <a:pt x="3836" y="3311"/>
                    <a:pt x="4066" y="3213"/>
                  </a:cubicBezTo>
                  <a:cubicBezTo>
                    <a:pt x="4079" y="3207"/>
                    <a:pt x="4092" y="3204"/>
                    <a:pt x="4104" y="3204"/>
                  </a:cubicBezTo>
                  <a:cubicBezTo>
                    <a:pt x="4306" y="3204"/>
                    <a:pt x="4392" y="3925"/>
                    <a:pt x="4377" y="4573"/>
                  </a:cubicBezTo>
                  <a:cubicBezTo>
                    <a:pt x="4344" y="4934"/>
                    <a:pt x="4525" y="5278"/>
                    <a:pt x="4836" y="5475"/>
                  </a:cubicBezTo>
                  <a:cubicBezTo>
                    <a:pt x="4705" y="5163"/>
                    <a:pt x="4639" y="4803"/>
                    <a:pt x="4656" y="4459"/>
                  </a:cubicBezTo>
                  <a:cubicBezTo>
                    <a:pt x="4639" y="3951"/>
                    <a:pt x="4738" y="3016"/>
                    <a:pt x="3836" y="2410"/>
                  </a:cubicBezTo>
                  <a:cubicBezTo>
                    <a:pt x="2918" y="1787"/>
                    <a:pt x="1820" y="2066"/>
                    <a:pt x="1033" y="1492"/>
                  </a:cubicBezTo>
                  <a:cubicBezTo>
                    <a:pt x="558" y="1148"/>
                    <a:pt x="345" y="558"/>
                    <a:pt x="4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6" name="Google Shape;4566;p7"/>
            <p:cNvSpPr/>
            <p:nvPr/>
          </p:nvSpPr>
          <p:spPr>
            <a:xfrm>
              <a:off x="5916759" y="5123393"/>
              <a:ext cx="96346" cy="63708"/>
            </a:xfrm>
            <a:custGeom>
              <a:avLst/>
              <a:gdLst/>
              <a:ahLst/>
              <a:cxnLst/>
              <a:rect l="l" t="t" r="r" b="b"/>
              <a:pathLst>
                <a:path w="2952" h="1952" extrusionOk="0">
                  <a:moveTo>
                    <a:pt x="2033" y="0"/>
                  </a:moveTo>
                  <a:cubicBezTo>
                    <a:pt x="321" y="0"/>
                    <a:pt x="296" y="1096"/>
                    <a:pt x="296" y="1380"/>
                  </a:cubicBezTo>
                  <a:cubicBezTo>
                    <a:pt x="296" y="1561"/>
                    <a:pt x="165" y="1725"/>
                    <a:pt x="1" y="1790"/>
                  </a:cubicBezTo>
                  <a:cubicBezTo>
                    <a:pt x="269" y="1903"/>
                    <a:pt x="503" y="1951"/>
                    <a:pt x="709" y="1951"/>
                  </a:cubicBezTo>
                  <a:cubicBezTo>
                    <a:pt x="1460" y="1951"/>
                    <a:pt x="1828" y="1305"/>
                    <a:pt x="2033" y="790"/>
                  </a:cubicBezTo>
                  <a:cubicBezTo>
                    <a:pt x="2181" y="413"/>
                    <a:pt x="2542" y="135"/>
                    <a:pt x="2951" y="85"/>
                  </a:cubicBezTo>
                  <a:cubicBezTo>
                    <a:pt x="2601" y="26"/>
                    <a:pt x="2297" y="0"/>
                    <a:pt x="20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7" name="Google Shape;4567;p7"/>
            <p:cNvSpPr/>
            <p:nvPr/>
          </p:nvSpPr>
          <p:spPr>
            <a:xfrm>
              <a:off x="5878801" y="5122545"/>
              <a:ext cx="47618" cy="37207"/>
            </a:xfrm>
            <a:custGeom>
              <a:avLst/>
              <a:gdLst/>
              <a:ahLst/>
              <a:cxnLst/>
              <a:rect l="l" t="t" r="r" b="b"/>
              <a:pathLst>
                <a:path w="1459" h="1140" extrusionOk="0">
                  <a:moveTo>
                    <a:pt x="478" y="0"/>
                  </a:moveTo>
                  <a:cubicBezTo>
                    <a:pt x="433" y="0"/>
                    <a:pt x="388" y="10"/>
                    <a:pt x="344" y="29"/>
                  </a:cubicBezTo>
                  <a:cubicBezTo>
                    <a:pt x="115" y="144"/>
                    <a:pt x="0" y="423"/>
                    <a:pt x="99" y="669"/>
                  </a:cubicBezTo>
                  <a:cubicBezTo>
                    <a:pt x="197" y="882"/>
                    <a:pt x="361" y="1029"/>
                    <a:pt x="574" y="1095"/>
                  </a:cubicBezTo>
                  <a:cubicBezTo>
                    <a:pt x="658" y="1125"/>
                    <a:pt x="744" y="1140"/>
                    <a:pt x="829" y="1140"/>
                  </a:cubicBezTo>
                  <a:cubicBezTo>
                    <a:pt x="975" y="1140"/>
                    <a:pt x="1115" y="1096"/>
                    <a:pt x="1230" y="1013"/>
                  </a:cubicBezTo>
                  <a:cubicBezTo>
                    <a:pt x="1377" y="882"/>
                    <a:pt x="1459" y="702"/>
                    <a:pt x="1459" y="521"/>
                  </a:cubicBezTo>
                  <a:lnTo>
                    <a:pt x="1459" y="521"/>
                  </a:lnTo>
                  <a:cubicBezTo>
                    <a:pt x="1459" y="521"/>
                    <a:pt x="1151" y="902"/>
                    <a:pt x="799" y="902"/>
                  </a:cubicBezTo>
                  <a:cubicBezTo>
                    <a:pt x="779" y="902"/>
                    <a:pt x="758" y="901"/>
                    <a:pt x="738" y="898"/>
                  </a:cubicBezTo>
                  <a:cubicBezTo>
                    <a:pt x="148" y="849"/>
                    <a:pt x="66" y="275"/>
                    <a:pt x="344" y="111"/>
                  </a:cubicBezTo>
                  <a:cubicBezTo>
                    <a:pt x="389" y="85"/>
                    <a:pt x="436" y="73"/>
                    <a:pt x="481" y="73"/>
                  </a:cubicBezTo>
                  <a:cubicBezTo>
                    <a:pt x="603" y="73"/>
                    <a:pt x="714" y="160"/>
                    <a:pt x="738" y="292"/>
                  </a:cubicBezTo>
                  <a:cubicBezTo>
                    <a:pt x="749" y="403"/>
                    <a:pt x="654" y="469"/>
                    <a:pt x="602" y="469"/>
                  </a:cubicBezTo>
                  <a:cubicBezTo>
                    <a:pt x="578" y="469"/>
                    <a:pt x="563" y="454"/>
                    <a:pt x="574" y="423"/>
                  </a:cubicBezTo>
                  <a:cubicBezTo>
                    <a:pt x="586" y="336"/>
                    <a:pt x="552" y="268"/>
                    <a:pt x="478" y="268"/>
                  </a:cubicBezTo>
                  <a:cubicBezTo>
                    <a:pt x="454" y="268"/>
                    <a:pt x="426" y="276"/>
                    <a:pt x="394" y="292"/>
                  </a:cubicBezTo>
                  <a:cubicBezTo>
                    <a:pt x="279" y="357"/>
                    <a:pt x="394" y="538"/>
                    <a:pt x="394" y="538"/>
                  </a:cubicBezTo>
                  <a:cubicBezTo>
                    <a:pt x="446" y="581"/>
                    <a:pt x="506" y="600"/>
                    <a:pt x="564" y="600"/>
                  </a:cubicBezTo>
                  <a:cubicBezTo>
                    <a:pt x="703" y="600"/>
                    <a:pt x="831" y="487"/>
                    <a:pt x="820" y="325"/>
                  </a:cubicBezTo>
                  <a:cubicBezTo>
                    <a:pt x="820" y="142"/>
                    <a:pt x="653" y="0"/>
                    <a:pt x="4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8" name="Google Shape;4568;p7"/>
            <p:cNvSpPr/>
            <p:nvPr/>
          </p:nvSpPr>
          <p:spPr>
            <a:xfrm>
              <a:off x="6433574" y="5235307"/>
              <a:ext cx="208652" cy="327419"/>
            </a:xfrm>
            <a:custGeom>
              <a:avLst/>
              <a:gdLst/>
              <a:ahLst/>
              <a:cxnLst/>
              <a:rect l="l" t="t" r="r" b="b"/>
              <a:pathLst>
                <a:path w="6393" h="10032" extrusionOk="0">
                  <a:moveTo>
                    <a:pt x="1147" y="0"/>
                  </a:moveTo>
                  <a:cubicBezTo>
                    <a:pt x="1246" y="115"/>
                    <a:pt x="1229" y="295"/>
                    <a:pt x="1115" y="410"/>
                  </a:cubicBezTo>
                  <a:cubicBezTo>
                    <a:pt x="918" y="574"/>
                    <a:pt x="361" y="1197"/>
                    <a:pt x="754" y="1820"/>
                  </a:cubicBezTo>
                  <a:cubicBezTo>
                    <a:pt x="1213" y="2508"/>
                    <a:pt x="1787" y="2295"/>
                    <a:pt x="1983" y="2869"/>
                  </a:cubicBezTo>
                  <a:cubicBezTo>
                    <a:pt x="1983" y="2869"/>
                    <a:pt x="2065" y="3164"/>
                    <a:pt x="1885" y="3262"/>
                  </a:cubicBezTo>
                  <a:cubicBezTo>
                    <a:pt x="1848" y="3284"/>
                    <a:pt x="1813" y="3293"/>
                    <a:pt x="1781" y="3293"/>
                  </a:cubicBezTo>
                  <a:cubicBezTo>
                    <a:pt x="1638" y="3293"/>
                    <a:pt x="1541" y="3114"/>
                    <a:pt x="1541" y="2967"/>
                  </a:cubicBezTo>
                  <a:cubicBezTo>
                    <a:pt x="1492" y="2656"/>
                    <a:pt x="1229" y="2426"/>
                    <a:pt x="934" y="2377"/>
                  </a:cubicBezTo>
                  <a:cubicBezTo>
                    <a:pt x="541" y="2328"/>
                    <a:pt x="508" y="2213"/>
                    <a:pt x="508" y="2213"/>
                  </a:cubicBezTo>
                  <a:lnTo>
                    <a:pt x="508" y="2213"/>
                  </a:lnTo>
                  <a:cubicBezTo>
                    <a:pt x="541" y="2361"/>
                    <a:pt x="557" y="2508"/>
                    <a:pt x="524" y="2656"/>
                  </a:cubicBezTo>
                  <a:cubicBezTo>
                    <a:pt x="459" y="2803"/>
                    <a:pt x="164" y="3295"/>
                    <a:pt x="721" y="3672"/>
                  </a:cubicBezTo>
                  <a:cubicBezTo>
                    <a:pt x="1295" y="4049"/>
                    <a:pt x="1574" y="3852"/>
                    <a:pt x="1688" y="4491"/>
                  </a:cubicBezTo>
                  <a:cubicBezTo>
                    <a:pt x="1787" y="5131"/>
                    <a:pt x="1836" y="5917"/>
                    <a:pt x="2180" y="6245"/>
                  </a:cubicBezTo>
                  <a:cubicBezTo>
                    <a:pt x="2065" y="6163"/>
                    <a:pt x="1983" y="6065"/>
                    <a:pt x="1918" y="5950"/>
                  </a:cubicBezTo>
                  <a:cubicBezTo>
                    <a:pt x="1765" y="5629"/>
                    <a:pt x="1441" y="5422"/>
                    <a:pt x="1093" y="5422"/>
                  </a:cubicBezTo>
                  <a:cubicBezTo>
                    <a:pt x="1067" y="5422"/>
                    <a:pt x="1042" y="5424"/>
                    <a:pt x="1016" y="5426"/>
                  </a:cubicBezTo>
                  <a:cubicBezTo>
                    <a:pt x="973" y="5428"/>
                    <a:pt x="933" y="5429"/>
                    <a:pt x="895" y="5429"/>
                  </a:cubicBezTo>
                  <a:cubicBezTo>
                    <a:pt x="433" y="5429"/>
                    <a:pt x="373" y="5252"/>
                    <a:pt x="328" y="5131"/>
                  </a:cubicBezTo>
                  <a:lnTo>
                    <a:pt x="328" y="5131"/>
                  </a:lnTo>
                  <a:cubicBezTo>
                    <a:pt x="328" y="5131"/>
                    <a:pt x="0" y="6114"/>
                    <a:pt x="934" y="6606"/>
                  </a:cubicBezTo>
                  <a:cubicBezTo>
                    <a:pt x="1869" y="7098"/>
                    <a:pt x="1803" y="6737"/>
                    <a:pt x="3082" y="7786"/>
                  </a:cubicBezTo>
                  <a:cubicBezTo>
                    <a:pt x="4131" y="8655"/>
                    <a:pt x="4344" y="8704"/>
                    <a:pt x="4344" y="8704"/>
                  </a:cubicBezTo>
                  <a:cubicBezTo>
                    <a:pt x="4306" y="8695"/>
                    <a:pt x="4270" y="8691"/>
                    <a:pt x="4234" y="8691"/>
                  </a:cubicBezTo>
                  <a:cubicBezTo>
                    <a:pt x="4065" y="8691"/>
                    <a:pt x="3917" y="8782"/>
                    <a:pt x="3836" y="8917"/>
                  </a:cubicBezTo>
                  <a:cubicBezTo>
                    <a:pt x="3622" y="9229"/>
                    <a:pt x="3737" y="9638"/>
                    <a:pt x="4065" y="9802"/>
                  </a:cubicBezTo>
                  <a:cubicBezTo>
                    <a:pt x="4065" y="9802"/>
                    <a:pt x="3934" y="9589"/>
                    <a:pt x="4131" y="9573"/>
                  </a:cubicBezTo>
                  <a:cubicBezTo>
                    <a:pt x="4138" y="9572"/>
                    <a:pt x="4145" y="9572"/>
                    <a:pt x="4152" y="9572"/>
                  </a:cubicBezTo>
                  <a:cubicBezTo>
                    <a:pt x="4284" y="9572"/>
                    <a:pt x="4429" y="9662"/>
                    <a:pt x="4586" y="9662"/>
                  </a:cubicBezTo>
                  <a:cubicBezTo>
                    <a:pt x="4676" y="9662"/>
                    <a:pt x="4770" y="9632"/>
                    <a:pt x="4868" y="9540"/>
                  </a:cubicBezTo>
                  <a:cubicBezTo>
                    <a:pt x="4995" y="9421"/>
                    <a:pt x="5193" y="9322"/>
                    <a:pt x="5421" y="9322"/>
                  </a:cubicBezTo>
                  <a:cubicBezTo>
                    <a:pt x="5726" y="9322"/>
                    <a:pt x="6083" y="9498"/>
                    <a:pt x="6393" y="10032"/>
                  </a:cubicBezTo>
                  <a:cubicBezTo>
                    <a:pt x="6393" y="10032"/>
                    <a:pt x="6163" y="9212"/>
                    <a:pt x="4835" y="8688"/>
                  </a:cubicBezTo>
                  <a:cubicBezTo>
                    <a:pt x="3131" y="7966"/>
                    <a:pt x="2049" y="6262"/>
                    <a:pt x="2131" y="4409"/>
                  </a:cubicBezTo>
                  <a:cubicBezTo>
                    <a:pt x="2213" y="2180"/>
                    <a:pt x="3508" y="656"/>
                    <a:pt x="11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9" name="Google Shape;4569;p7"/>
            <p:cNvSpPr/>
            <p:nvPr/>
          </p:nvSpPr>
          <p:spPr>
            <a:xfrm>
              <a:off x="6494018" y="5151853"/>
              <a:ext cx="95791" cy="350951"/>
            </a:xfrm>
            <a:custGeom>
              <a:avLst/>
              <a:gdLst/>
              <a:ahLst/>
              <a:cxnLst/>
              <a:rect l="l" t="t" r="r" b="b"/>
              <a:pathLst>
                <a:path w="2935" h="10753" extrusionOk="0">
                  <a:moveTo>
                    <a:pt x="1307" y="0"/>
                  </a:moveTo>
                  <a:cubicBezTo>
                    <a:pt x="728" y="0"/>
                    <a:pt x="177" y="382"/>
                    <a:pt x="115" y="902"/>
                  </a:cubicBezTo>
                  <a:cubicBezTo>
                    <a:pt x="0" y="1459"/>
                    <a:pt x="426" y="1967"/>
                    <a:pt x="1000" y="1967"/>
                  </a:cubicBezTo>
                  <a:cubicBezTo>
                    <a:pt x="1007" y="1967"/>
                    <a:pt x="1014" y="1967"/>
                    <a:pt x="1021" y="1967"/>
                  </a:cubicBezTo>
                  <a:cubicBezTo>
                    <a:pt x="1565" y="1967"/>
                    <a:pt x="1850" y="1341"/>
                    <a:pt x="1656" y="1082"/>
                  </a:cubicBezTo>
                  <a:cubicBezTo>
                    <a:pt x="1572" y="956"/>
                    <a:pt x="1451" y="900"/>
                    <a:pt x="1331" y="900"/>
                  </a:cubicBezTo>
                  <a:cubicBezTo>
                    <a:pt x="1125" y="900"/>
                    <a:pt x="924" y="1068"/>
                    <a:pt x="935" y="1328"/>
                  </a:cubicBezTo>
                  <a:cubicBezTo>
                    <a:pt x="967" y="1639"/>
                    <a:pt x="1312" y="1607"/>
                    <a:pt x="1344" y="1656"/>
                  </a:cubicBezTo>
                  <a:cubicBezTo>
                    <a:pt x="1393" y="1689"/>
                    <a:pt x="1344" y="1754"/>
                    <a:pt x="1344" y="1754"/>
                  </a:cubicBezTo>
                  <a:cubicBezTo>
                    <a:pt x="1312" y="1820"/>
                    <a:pt x="1246" y="1869"/>
                    <a:pt x="1180" y="1902"/>
                  </a:cubicBezTo>
                  <a:lnTo>
                    <a:pt x="1115" y="1918"/>
                  </a:lnTo>
                  <a:lnTo>
                    <a:pt x="1098" y="1918"/>
                  </a:lnTo>
                  <a:cubicBezTo>
                    <a:pt x="1066" y="1922"/>
                    <a:pt x="1033" y="1924"/>
                    <a:pt x="1001" y="1924"/>
                  </a:cubicBezTo>
                  <a:cubicBezTo>
                    <a:pt x="487" y="1924"/>
                    <a:pt x="73" y="1443"/>
                    <a:pt x="197" y="918"/>
                  </a:cubicBezTo>
                  <a:cubicBezTo>
                    <a:pt x="269" y="446"/>
                    <a:pt x="764" y="122"/>
                    <a:pt x="1281" y="122"/>
                  </a:cubicBezTo>
                  <a:cubicBezTo>
                    <a:pt x="1591" y="122"/>
                    <a:pt x="1908" y="238"/>
                    <a:pt x="2147" y="508"/>
                  </a:cubicBezTo>
                  <a:cubicBezTo>
                    <a:pt x="2770" y="1230"/>
                    <a:pt x="2623" y="2426"/>
                    <a:pt x="2246" y="3442"/>
                  </a:cubicBezTo>
                  <a:cubicBezTo>
                    <a:pt x="1426" y="5458"/>
                    <a:pt x="541" y="7507"/>
                    <a:pt x="1164" y="8966"/>
                  </a:cubicBezTo>
                  <a:cubicBezTo>
                    <a:pt x="1443" y="9737"/>
                    <a:pt x="1984" y="10359"/>
                    <a:pt x="2688" y="10753"/>
                  </a:cubicBezTo>
                  <a:cubicBezTo>
                    <a:pt x="2016" y="10327"/>
                    <a:pt x="1508" y="9687"/>
                    <a:pt x="1246" y="8950"/>
                  </a:cubicBezTo>
                  <a:cubicBezTo>
                    <a:pt x="689" y="7507"/>
                    <a:pt x="1574" y="5557"/>
                    <a:pt x="2426" y="3508"/>
                  </a:cubicBezTo>
                  <a:cubicBezTo>
                    <a:pt x="2787" y="2475"/>
                    <a:pt x="2934" y="1230"/>
                    <a:pt x="2246" y="426"/>
                  </a:cubicBezTo>
                  <a:cubicBezTo>
                    <a:pt x="1982" y="127"/>
                    <a:pt x="1640" y="0"/>
                    <a:pt x="130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0" name="Google Shape;4570;p7"/>
            <p:cNvSpPr/>
            <p:nvPr/>
          </p:nvSpPr>
          <p:spPr>
            <a:xfrm>
              <a:off x="6575873" y="5138994"/>
              <a:ext cx="90961" cy="265930"/>
            </a:xfrm>
            <a:custGeom>
              <a:avLst/>
              <a:gdLst/>
              <a:ahLst/>
              <a:cxnLst/>
              <a:rect l="l" t="t" r="r" b="b"/>
              <a:pathLst>
                <a:path w="2787" h="8148" extrusionOk="0">
                  <a:moveTo>
                    <a:pt x="2082" y="1"/>
                  </a:moveTo>
                  <a:lnTo>
                    <a:pt x="2082" y="1"/>
                  </a:lnTo>
                  <a:cubicBezTo>
                    <a:pt x="2426" y="1099"/>
                    <a:pt x="967" y="1279"/>
                    <a:pt x="443" y="2902"/>
                  </a:cubicBezTo>
                  <a:cubicBezTo>
                    <a:pt x="0" y="4279"/>
                    <a:pt x="279" y="5230"/>
                    <a:pt x="1574" y="6131"/>
                  </a:cubicBezTo>
                  <a:cubicBezTo>
                    <a:pt x="2721" y="6934"/>
                    <a:pt x="2770" y="8000"/>
                    <a:pt x="2770" y="8147"/>
                  </a:cubicBezTo>
                  <a:cubicBezTo>
                    <a:pt x="2787" y="7639"/>
                    <a:pt x="2623" y="7164"/>
                    <a:pt x="2344" y="6754"/>
                  </a:cubicBezTo>
                  <a:cubicBezTo>
                    <a:pt x="2033" y="6328"/>
                    <a:pt x="1639" y="6066"/>
                    <a:pt x="1066" y="5557"/>
                  </a:cubicBezTo>
                  <a:cubicBezTo>
                    <a:pt x="885" y="5394"/>
                    <a:pt x="738" y="5197"/>
                    <a:pt x="656" y="4967"/>
                  </a:cubicBezTo>
                  <a:cubicBezTo>
                    <a:pt x="312" y="4131"/>
                    <a:pt x="984" y="3263"/>
                    <a:pt x="1311" y="2902"/>
                  </a:cubicBezTo>
                  <a:cubicBezTo>
                    <a:pt x="1721" y="2443"/>
                    <a:pt x="2442" y="1968"/>
                    <a:pt x="2574" y="1066"/>
                  </a:cubicBezTo>
                  <a:cubicBezTo>
                    <a:pt x="2721" y="181"/>
                    <a:pt x="2082" y="1"/>
                    <a:pt x="20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1" name="Google Shape;4571;p7"/>
            <p:cNvSpPr/>
            <p:nvPr/>
          </p:nvSpPr>
          <p:spPr>
            <a:xfrm>
              <a:off x="6478320" y="4830896"/>
              <a:ext cx="79374" cy="178135"/>
            </a:xfrm>
            <a:custGeom>
              <a:avLst/>
              <a:gdLst/>
              <a:ahLst/>
              <a:cxnLst/>
              <a:rect l="l" t="t" r="r" b="b"/>
              <a:pathLst>
                <a:path w="2432" h="5458" extrusionOk="0">
                  <a:moveTo>
                    <a:pt x="991" y="0"/>
                  </a:moveTo>
                  <a:cubicBezTo>
                    <a:pt x="629" y="0"/>
                    <a:pt x="1" y="573"/>
                    <a:pt x="284" y="2425"/>
                  </a:cubicBezTo>
                  <a:cubicBezTo>
                    <a:pt x="612" y="4458"/>
                    <a:pt x="2170" y="5409"/>
                    <a:pt x="2432" y="5458"/>
                  </a:cubicBezTo>
                  <a:cubicBezTo>
                    <a:pt x="2432" y="5458"/>
                    <a:pt x="907" y="4474"/>
                    <a:pt x="776" y="2802"/>
                  </a:cubicBezTo>
                  <a:cubicBezTo>
                    <a:pt x="645" y="1130"/>
                    <a:pt x="1153" y="1098"/>
                    <a:pt x="1317" y="737"/>
                  </a:cubicBezTo>
                  <a:cubicBezTo>
                    <a:pt x="1481" y="376"/>
                    <a:pt x="1399" y="114"/>
                    <a:pt x="1088" y="16"/>
                  </a:cubicBezTo>
                  <a:cubicBezTo>
                    <a:pt x="1059" y="6"/>
                    <a:pt x="1026" y="0"/>
                    <a:pt x="99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2" name="Google Shape;4572;p7"/>
            <p:cNvSpPr/>
            <p:nvPr/>
          </p:nvSpPr>
          <p:spPr>
            <a:xfrm>
              <a:off x="6443202" y="4782038"/>
              <a:ext cx="171739" cy="231824"/>
            </a:xfrm>
            <a:custGeom>
              <a:avLst/>
              <a:gdLst/>
              <a:ahLst/>
              <a:cxnLst/>
              <a:rect l="l" t="t" r="r" b="b"/>
              <a:pathLst>
                <a:path w="5262" h="7103" extrusionOk="0">
                  <a:moveTo>
                    <a:pt x="3588" y="0"/>
                  </a:moveTo>
                  <a:cubicBezTo>
                    <a:pt x="3374" y="0"/>
                    <a:pt x="3173" y="25"/>
                    <a:pt x="3000" y="54"/>
                  </a:cubicBezTo>
                  <a:cubicBezTo>
                    <a:pt x="2573" y="120"/>
                    <a:pt x="2164" y="300"/>
                    <a:pt x="1819" y="546"/>
                  </a:cubicBezTo>
                  <a:cubicBezTo>
                    <a:pt x="0" y="1923"/>
                    <a:pt x="328" y="4283"/>
                    <a:pt x="869" y="5430"/>
                  </a:cubicBezTo>
                  <a:cubicBezTo>
                    <a:pt x="1164" y="6102"/>
                    <a:pt x="1639" y="6692"/>
                    <a:pt x="2262" y="7102"/>
                  </a:cubicBezTo>
                  <a:cubicBezTo>
                    <a:pt x="1672" y="6660"/>
                    <a:pt x="1213" y="6070"/>
                    <a:pt x="934" y="5398"/>
                  </a:cubicBezTo>
                  <a:cubicBezTo>
                    <a:pt x="443" y="4250"/>
                    <a:pt x="197" y="1972"/>
                    <a:pt x="1918" y="693"/>
                  </a:cubicBezTo>
                  <a:cubicBezTo>
                    <a:pt x="2347" y="383"/>
                    <a:pt x="2908" y="189"/>
                    <a:pt x="3426" y="189"/>
                  </a:cubicBezTo>
                  <a:cubicBezTo>
                    <a:pt x="3838" y="189"/>
                    <a:pt x="4223" y="312"/>
                    <a:pt x="4491" y="595"/>
                  </a:cubicBezTo>
                  <a:cubicBezTo>
                    <a:pt x="5137" y="1241"/>
                    <a:pt x="4654" y="2300"/>
                    <a:pt x="3965" y="2300"/>
                  </a:cubicBezTo>
                  <a:cubicBezTo>
                    <a:pt x="3955" y="2300"/>
                    <a:pt x="3944" y="2300"/>
                    <a:pt x="3934" y="2300"/>
                  </a:cubicBezTo>
                  <a:cubicBezTo>
                    <a:pt x="3904" y="2303"/>
                    <a:pt x="3874" y="2305"/>
                    <a:pt x="3845" y="2305"/>
                  </a:cubicBezTo>
                  <a:cubicBezTo>
                    <a:pt x="3581" y="2305"/>
                    <a:pt x="3329" y="2175"/>
                    <a:pt x="3196" y="1939"/>
                  </a:cubicBezTo>
                  <a:cubicBezTo>
                    <a:pt x="3131" y="1841"/>
                    <a:pt x="3114" y="1710"/>
                    <a:pt x="3131" y="1578"/>
                  </a:cubicBezTo>
                  <a:cubicBezTo>
                    <a:pt x="3150" y="1327"/>
                    <a:pt x="3226" y="1247"/>
                    <a:pt x="3279" y="1247"/>
                  </a:cubicBezTo>
                  <a:cubicBezTo>
                    <a:pt x="3316" y="1247"/>
                    <a:pt x="3341" y="1285"/>
                    <a:pt x="3327" y="1333"/>
                  </a:cubicBezTo>
                  <a:cubicBezTo>
                    <a:pt x="3299" y="1564"/>
                    <a:pt x="3487" y="1770"/>
                    <a:pt x="3712" y="1770"/>
                  </a:cubicBezTo>
                  <a:cubicBezTo>
                    <a:pt x="3742" y="1770"/>
                    <a:pt x="3772" y="1766"/>
                    <a:pt x="3803" y="1759"/>
                  </a:cubicBezTo>
                  <a:cubicBezTo>
                    <a:pt x="4213" y="1693"/>
                    <a:pt x="4311" y="1152"/>
                    <a:pt x="3950" y="956"/>
                  </a:cubicBezTo>
                  <a:cubicBezTo>
                    <a:pt x="3857" y="909"/>
                    <a:pt x="3758" y="887"/>
                    <a:pt x="3662" y="887"/>
                  </a:cubicBezTo>
                  <a:cubicBezTo>
                    <a:pt x="3354" y="887"/>
                    <a:pt x="3066" y="1110"/>
                    <a:pt x="3016" y="1447"/>
                  </a:cubicBezTo>
                  <a:cubicBezTo>
                    <a:pt x="2950" y="1775"/>
                    <a:pt x="3114" y="2103"/>
                    <a:pt x="3409" y="2267"/>
                  </a:cubicBezTo>
                  <a:lnTo>
                    <a:pt x="3442" y="2267"/>
                  </a:lnTo>
                  <a:cubicBezTo>
                    <a:pt x="3541" y="2316"/>
                    <a:pt x="3639" y="2365"/>
                    <a:pt x="3754" y="2382"/>
                  </a:cubicBezTo>
                  <a:cubicBezTo>
                    <a:pt x="3857" y="2407"/>
                    <a:pt x="3959" y="2419"/>
                    <a:pt x="4059" y="2419"/>
                  </a:cubicBezTo>
                  <a:cubicBezTo>
                    <a:pt x="4659" y="2419"/>
                    <a:pt x="5173" y="1986"/>
                    <a:pt x="5229" y="1480"/>
                  </a:cubicBezTo>
                  <a:cubicBezTo>
                    <a:pt x="5262" y="1054"/>
                    <a:pt x="5114" y="644"/>
                    <a:pt x="4786" y="382"/>
                  </a:cubicBezTo>
                  <a:cubicBezTo>
                    <a:pt x="4415" y="84"/>
                    <a:pt x="3981" y="0"/>
                    <a:pt x="35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3" name="Google Shape;4573;p7"/>
            <p:cNvSpPr/>
            <p:nvPr/>
          </p:nvSpPr>
          <p:spPr>
            <a:xfrm>
              <a:off x="6406289" y="4602433"/>
              <a:ext cx="170139" cy="267530"/>
            </a:xfrm>
            <a:custGeom>
              <a:avLst/>
              <a:gdLst/>
              <a:ahLst/>
              <a:cxnLst/>
              <a:rect l="l" t="t" r="r" b="b"/>
              <a:pathLst>
                <a:path w="5213" h="8197" extrusionOk="0">
                  <a:moveTo>
                    <a:pt x="4114" y="0"/>
                  </a:moveTo>
                  <a:cubicBezTo>
                    <a:pt x="4114" y="1"/>
                    <a:pt x="4180" y="607"/>
                    <a:pt x="3803" y="836"/>
                  </a:cubicBezTo>
                  <a:cubicBezTo>
                    <a:pt x="3409" y="1066"/>
                    <a:pt x="2836" y="1525"/>
                    <a:pt x="3426" y="2049"/>
                  </a:cubicBezTo>
                  <a:cubicBezTo>
                    <a:pt x="4032" y="2574"/>
                    <a:pt x="4196" y="3328"/>
                    <a:pt x="3688" y="4065"/>
                  </a:cubicBezTo>
                  <a:cubicBezTo>
                    <a:pt x="3688" y="4065"/>
                    <a:pt x="3983" y="2967"/>
                    <a:pt x="3246" y="2475"/>
                  </a:cubicBezTo>
                  <a:cubicBezTo>
                    <a:pt x="3054" y="2343"/>
                    <a:pt x="2895" y="2306"/>
                    <a:pt x="2779" y="2306"/>
                  </a:cubicBezTo>
                  <a:cubicBezTo>
                    <a:pt x="2636" y="2306"/>
                    <a:pt x="2557" y="2361"/>
                    <a:pt x="2557" y="2361"/>
                  </a:cubicBezTo>
                  <a:cubicBezTo>
                    <a:pt x="2623" y="2492"/>
                    <a:pt x="2655" y="2639"/>
                    <a:pt x="2672" y="2787"/>
                  </a:cubicBezTo>
                  <a:cubicBezTo>
                    <a:pt x="2688" y="3000"/>
                    <a:pt x="2213" y="3361"/>
                    <a:pt x="2557" y="3754"/>
                  </a:cubicBezTo>
                  <a:cubicBezTo>
                    <a:pt x="2901" y="4131"/>
                    <a:pt x="3147" y="4918"/>
                    <a:pt x="1934" y="5803"/>
                  </a:cubicBezTo>
                  <a:cubicBezTo>
                    <a:pt x="1934" y="5803"/>
                    <a:pt x="2557" y="4442"/>
                    <a:pt x="2196" y="3738"/>
                  </a:cubicBezTo>
                  <a:cubicBezTo>
                    <a:pt x="1819" y="3000"/>
                    <a:pt x="1377" y="3148"/>
                    <a:pt x="967" y="2557"/>
                  </a:cubicBezTo>
                  <a:cubicBezTo>
                    <a:pt x="967" y="2557"/>
                    <a:pt x="0" y="3082"/>
                    <a:pt x="754" y="4229"/>
                  </a:cubicBezTo>
                  <a:cubicBezTo>
                    <a:pt x="1623" y="5573"/>
                    <a:pt x="541" y="7278"/>
                    <a:pt x="1459" y="8196"/>
                  </a:cubicBezTo>
                  <a:cubicBezTo>
                    <a:pt x="1459" y="8196"/>
                    <a:pt x="1410" y="6836"/>
                    <a:pt x="2672" y="5606"/>
                  </a:cubicBezTo>
                  <a:cubicBezTo>
                    <a:pt x="3934" y="4377"/>
                    <a:pt x="5212" y="2852"/>
                    <a:pt x="411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4" name="Google Shape;4574;p7"/>
            <p:cNvSpPr/>
            <p:nvPr/>
          </p:nvSpPr>
          <p:spPr>
            <a:xfrm>
              <a:off x="6555540" y="4569274"/>
              <a:ext cx="98990" cy="147130"/>
            </a:xfrm>
            <a:custGeom>
              <a:avLst/>
              <a:gdLst/>
              <a:ahLst/>
              <a:cxnLst/>
              <a:rect l="l" t="t" r="r" b="b"/>
              <a:pathLst>
                <a:path w="3033" h="4508" extrusionOk="0">
                  <a:moveTo>
                    <a:pt x="2590" y="0"/>
                  </a:moveTo>
                  <a:cubicBezTo>
                    <a:pt x="2541" y="262"/>
                    <a:pt x="2279" y="525"/>
                    <a:pt x="1623" y="820"/>
                  </a:cubicBezTo>
                  <a:cubicBezTo>
                    <a:pt x="984" y="1098"/>
                    <a:pt x="1213" y="1934"/>
                    <a:pt x="1279" y="2115"/>
                  </a:cubicBezTo>
                  <a:cubicBezTo>
                    <a:pt x="1342" y="2287"/>
                    <a:pt x="1389" y="2641"/>
                    <a:pt x="1205" y="2641"/>
                  </a:cubicBezTo>
                  <a:cubicBezTo>
                    <a:pt x="1198" y="2641"/>
                    <a:pt x="1189" y="2640"/>
                    <a:pt x="1180" y="2639"/>
                  </a:cubicBezTo>
                  <a:cubicBezTo>
                    <a:pt x="967" y="2606"/>
                    <a:pt x="1000" y="2492"/>
                    <a:pt x="1115" y="1820"/>
                  </a:cubicBezTo>
                  <a:cubicBezTo>
                    <a:pt x="1191" y="1300"/>
                    <a:pt x="845" y="1241"/>
                    <a:pt x="685" y="1241"/>
                  </a:cubicBezTo>
                  <a:cubicBezTo>
                    <a:pt x="638" y="1241"/>
                    <a:pt x="607" y="1246"/>
                    <a:pt x="607" y="1246"/>
                  </a:cubicBezTo>
                  <a:cubicBezTo>
                    <a:pt x="738" y="1426"/>
                    <a:pt x="738" y="1656"/>
                    <a:pt x="607" y="1820"/>
                  </a:cubicBezTo>
                  <a:cubicBezTo>
                    <a:pt x="344" y="2065"/>
                    <a:pt x="49" y="2344"/>
                    <a:pt x="312" y="3098"/>
                  </a:cubicBezTo>
                  <a:cubicBezTo>
                    <a:pt x="574" y="3852"/>
                    <a:pt x="0" y="4508"/>
                    <a:pt x="0" y="4508"/>
                  </a:cubicBezTo>
                  <a:cubicBezTo>
                    <a:pt x="3032" y="2016"/>
                    <a:pt x="2590" y="1"/>
                    <a:pt x="259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5" name="Google Shape;4575;p7"/>
            <p:cNvSpPr/>
            <p:nvPr/>
          </p:nvSpPr>
          <p:spPr>
            <a:xfrm>
              <a:off x="6359193" y="4849042"/>
              <a:ext cx="117723" cy="139134"/>
            </a:xfrm>
            <a:custGeom>
              <a:avLst/>
              <a:gdLst/>
              <a:ahLst/>
              <a:cxnLst/>
              <a:rect l="l" t="t" r="r" b="b"/>
              <a:pathLst>
                <a:path w="3607" h="4263" extrusionOk="0">
                  <a:moveTo>
                    <a:pt x="1869" y="1"/>
                  </a:moveTo>
                  <a:cubicBezTo>
                    <a:pt x="1869" y="1"/>
                    <a:pt x="2000" y="279"/>
                    <a:pt x="1656" y="525"/>
                  </a:cubicBezTo>
                  <a:cubicBezTo>
                    <a:pt x="1312" y="771"/>
                    <a:pt x="1" y="2443"/>
                    <a:pt x="3607" y="4262"/>
                  </a:cubicBezTo>
                  <a:cubicBezTo>
                    <a:pt x="3607" y="4262"/>
                    <a:pt x="2754" y="3771"/>
                    <a:pt x="2640" y="2476"/>
                  </a:cubicBezTo>
                  <a:cubicBezTo>
                    <a:pt x="2541" y="1197"/>
                    <a:pt x="2820" y="509"/>
                    <a:pt x="18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6" name="Google Shape;4576;p7"/>
            <p:cNvSpPr/>
            <p:nvPr/>
          </p:nvSpPr>
          <p:spPr>
            <a:xfrm>
              <a:off x="6216893" y="4934879"/>
              <a:ext cx="256824" cy="188938"/>
            </a:xfrm>
            <a:custGeom>
              <a:avLst/>
              <a:gdLst/>
              <a:ahLst/>
              <a:cxnLst/>
              <a:rect l="l" t="t" r="r" b="b"/>
              <a:pathLst>
                <a:path w="7869" h="5789" extrusionOk="0">
                  <a:moveTo>
                    <a:pt x="4658" y="1"/>
                  </a:moveTo>
                  <a:cubicBezTo>
                    <a:pt x="4514" y="1"/>
                    <a:pt x="4376" y="47"/>
                    <a:pt x="4246" y="141"/>
                  </a:cubicBezTo>
                  <a:cubicBezTo>
                    <a:pt x="3878" y="395"/>
                    <a:pt x="3657" y="609"/>
                    <a:pt x="3469" y="609"/>
                  </a:cubicBezTo>
                  <a:cubicBezTo>
                    <a:pt x="3415" y="609"/>
                    <a:pt x="3363" y="591"/>
                    <a:pt x="3312" y="551"/>
                  </a:cubicBezTo>
                  <a:lnTo>
                    <a:pt x="3312" y="551"/>
                  </a:lnTo>
                  <a:cubicBezTo>
                    <a:pt x="3311" y="551"/>
                    <a:pt x="3000" y="1174"/>
                    <a:pt x="3689" y="1387"/>
                  </a:cubicBezTo>
                  <a:cubicBezTo>
                    <a:pt x="4361" y="1583"/>
                    <a:pt x="4836" y="1714"/>
                    <a:pt x="4738" y="2091"/>
                  </a:cubicBezTo>
                  <a:cubicBezTo>
                    <a:pt x="4639" y="2468"/>
                    <a:pt x="3705" y="2550"/>
                    <a:pt x="2574" y="2714"/>
                  </a:cubicBezTo>
                  <a:cubicBezTo>
                    <a:pt x="1459" y="2878"/>
                    <a:pt x="591" y="3157"/>
                    <a:pt x="607" y="4124"/>
                  </a:cubicBezTo>
                  <a:cubicBezTo>
                    <a:pt x="632" y="4887"/>
                    <a:pt x="490" y="5245"/>
                    <a:pt x="241" y="5245"/>
                  </a:cubicBezTo>
                  <a:cubicBezTo>
                    <a:pt x="170" y="5245"/>
                    <a:pt x="89" y="5215"/>
                    <a:pt x="0" y="5157"/>
                  </a:cubicBezTo>
                  <a:lnTo>
                    <a:pt x="0" y="5157"/>
                  </a:lnTo>
                  <a:cubicBezTo>
                    <a:pt x="1" y="5157"/>
                    <a:pt x="249" y="5788"/>
                    <a:pt x="1194" y="5788"/>
                  </a:cubicBezTo>
                  <a:cubicBezTo>
                    <a:pt x="1389" y="5788"/>
                    <a:pt x="1612" y="5762"/>
                    <a:pt x="1869" y="5698"/>
                  </a:cubicBezTo>
                  <a:cubicBezTo>
                    <a:pt x="3377" y="5321"/>
                    <a:pt x="3557" y="4108"/>
                    <a:pt x="4197" y="3354"/>
                  </a:cubicBezTo>
                  <a:cubicBezTo>
                    <a:pt x="4836" y="2600"/>
                    <a:pt x="5492" y="1977"/>
                    <a:pt x="7868" y="1928"/>
                  </a:cubicBezTo>
                  <a:cubicBezTo>
                    <a:pt x="7868" y="1928"/>
                    <a:pt x="6409" y="1813"/>
                    <a:pt x="5852" y="960"/>
                  </a:cubicBezTo>
                  <a:cubicBezTo>
                    <a:pt x="5459" y="329"/>
                    <a:pt x="5040" y="1"/>
                    <a:pt x="465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7" name="Google Shape;4577;p7"/>
            <p:cNvSpPr/>
            <p:nvPr/>
          </p:nvSpPr>
          <p:spPr>
            <a:xfrm>
              <a:off x="6347411" y="5012654"/>
              <a:ext cx="250950" cy="204474"/>
            </a:xfrm>
            <a:custGeom>
              <a:avLst/>
              <a:gdLst/>
              <a:ahLst/>
              <a:cxnLst/>
              <a:rect l="l" t="t" r="r" b="b"/>
              <a:pathLst>
                <a:path w="7689" h="6265" extrusionOk="0">
                  <a:moveTo>
                    <a:pt x="3368" y="1"/>
                  </a:moveTo>
                  <a:cubicBezTo>
                    <a:pt x="3322" y="1"/>
                    <a:pt x="3276" y="2"/>
                    <a:pt x="3230" y="3"/>
                  </a:cubicBezTo>
                  <a:cubicBezTo>
                    <a:pt x="2656" y="20"/>
                    <a:pt x="2099" y="167"/>
                    <a:pt x="1624" y="462"/>
                  </a:cubicBezTo>
                  <a:cubicBezTo>
                    <a:pt x="1443" y="561"/>
                    <a:pt x="1279" y="676"/>
                    <a:pt x="1148" y="807"/>
                  </a:cubicBezTo>
                  <a:cubicBezTo>
                    <a:pt x="1" y="1807"/>
                    <a:pt x="362" y="3888"/>
                    <a:pt x="1706" y="4216"/>
                  </a:cubicBezTo>
                  <a:cubicBezTo>
                    <a:pt x="1842" y="4253"/>
                    <a:pt x="1980" y="4271"/>
                    <a:pt x="2117" y="4271"/>
                  </a:cubicBezTo>
                  <a:cubicBezTo>
                    <a:pt x="2587" y="4271"/>
                    <a:pt x="3040" y="4060"/>
                    <a:pt x="3345" y="3692"/>
                  </a:cubicBezTo>
                  <a:cubicBezTo>
                    <a:pt x="3656" y="3249"/>
                    <a:pt x="3656" y="2659"/>
                    <a:pt x="3345" y="2216"/>
                  </a:cubicBezTo>
                  <a:cubicBezTo>
                    <a:pt x="3133" y="1919"/>
                    <a:pt x="2803" y="1759"/>
                    <a:pt x="2469" y="1759"/>
                  </a:cubicBezTo>
                  <a:cubicBezTo>
                    <a:pt x="2286" y="1759"/>
                    <a:pt x="2103" y="1807"/>
                    <a:pt x="1935" y="1905"/>
                  </a:cubicBezTo>
                  <a:cubicBezTo>
                    <a:pt x="1640" y="2069"/>
                    <a:pt x="1509" y="2413"/>
                    <a:pt x="1607" y="2724"/>
                  </a:cubicBezTo>
                  <a:cubicBezTo>
                    <a:pt x="1640" y="2823"/>
                    <a:pt x="1689" y="2905"/>
                    <a:pt x="1755" y="2970"/>
                  </a:cubicBezTo>
                  <a:cubicBezTo>
                    <a:pt x="1857" y="3073"/>
                    <a:pt x="1997" y="3115"/>
                    <a:pt x="2136" y="3115"/>
                  </a:cubicBezTo>
                  <a:cubicBezTo>
                    <a:pt x="2377" y="3115"/>
                    <a:pt x="2615" y="2989"/>
                    <a:pt x="2656" y="2823"/>
                  </a:cubicBezTo>
                  <a:cubicBezTo>
                    <a:pt x="2715" y="2557"/>
                    <a:pt x="2509" y="2305"/>
                    <a:pt x="2252" y="2305"/>
                  </a:cubicBezTo>
                  <a:cubicBezTo>
                    <a:pt x="2223" y="2305"/>
                    <a:pt x="2194" y="2308"/>
                    <a:pt x="2165" y="2315"/>
                  </a:cubicBezTo>
                  <a:cubicBezTo>
                    <a:pt x="1902" y="2380"/>
                    <a:pt x="1935" y="2528"/>
                    <a:pt x="1837" y="2544"/>
                  </a:cubicBezTo>
                  <a:cubicBezTo>
                    <a:pt x="1738" y="2544"/>
                    <a:pt x="1738" y="2397"/>
                    <a:pt x="1738" y="2397"/>
                  </a:cubicBezTo>
                  <a:cubicBezTo>
                    <a:pt x="1738" y="2200"/>
                    <a:pt x="1853" y="2020"/>
                    <a:pt x="2017" y="1938"/>
                  </a:cubicBezTo>
                  <a:cubicBezTo>
                    <a:pt x="2158" y="1870"/>
                    <a:pt x="2310" y="1837"/>
                    <a:pt x="2459" y="1837"/>
                  </a:cubicBezTo>
                  <a:cubicBezTo>
                    <a:pt x="2778" y="1837"/>
                    <a:pt x="3090" y="1987"/>
                    <a:pt x="3279" y="2265"/>
                  </a:cubicBezTo>
                  <a:cubicBezTo>
                    <a:pt x="3541" y="2692"/>
                    <a:pt x="3541" y="3216"/>
                    <a:pt x="3246" y="3626"/>
                  </a:cubicBezTo>
                  <a:cubicBezTo>
                    <a:pt x="3017" y="3944"/>
                    <a:pt x="2581" y="4134"/>
                    <a:pt x="2137" y="4134"/>
                  </a:cubicBezTo>
                  <a:cubicBezTo>
                    <a:pt x="2008" y="4134"/>
                    <a:pt x="1880" y="4118"/>
                    <a:pt x="1755" y="4085"/>
                  </a:cubicBezTo>
                  <a:cubicBezTo>
                    <a:pt x="542" y="3790"/>
                    <a:pt x="214" y="1856"/>
                    <a:pt x="1263" y="938"/>
                  </a:cubicBezTo>
                  <a:cubicBezTo>
                    <a:pt x="1740" y="491"/>
                    <a:pt x="2322" y="318"/>
                    <a:pt x="2910" y="318"/>
                  </a:cubicBezTo>
                  <a:cubicBezTo>
                    <a:pt x="3616" y="318"/>
                    <a:pt x="4331" y="567"/>
                    <a:pt x="4886" y="889"/>
                  </a:cubicBezTo>
                  <a:cubicBezTo>
                    <a:pt x="5820" y="1413"/>
                    <a:pt x="6558" y="2249"/>
                    <a:pt x="6951" y="3249"/>
                  </a:cubicBezTo>
                  <a:cubicBezTo>
                    <a:pt x="7279" y="4052"/>
                    <a:pt x="7443" y="4904"/>
                    <a:pt x="7459" y="5773"/>
                  </a:cubicBezTo>
                  <a:cubicBezTo>
                    <a:pt x="7459" y="5937"/>
                    <a:pt x="7443" y="6101"/>
                    <a:pt x="7410" y="6265"/>
                  </a:cubicBezTo>
                  <a:cubicBezTo>
                    <a:pt x="7426" y="6216"/>
                    <a:pt x="7443" y="6134"/>
                    <a:pt x="7459" y="6068"/>
                  </a:cubicBezTo>
                  <a:cubicBezTo>
                    <a:pt x="7459" y="6063"/>
                    <a:pt x="7459" y="6057"/>
                    <a:pt x="7459" y="6052"/>
                  </a:cubicBezTo>
                  <a:cubicBezTo>
                    <a:pt x="7689" y="4872"/>
                    <a:pt x="7541" y="3626"/>
                    <a:pt x="7016" y="2528"/>
                  </a:cubicBezTo>
                  <a:cubicBezTo>
                    <a:pt x="6331" y="1109"/>
                    <a:pt x="4979" y="1"/>
                    <a:pt x="336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8" name="Google Shape;4578;p7"/>
            <p:cNvSpPr/>
            <p:nvPr/>
          </p:nvSpPr>
          <p:spPr>
            <a:xfrm>
              <a:off x="6486414" y="5075024"/>
              <a:ext cx="99642" cy="106823"/>
            </a:xfrm>
            <a:custGeom>
              <a:avLst/>
              <a:gdLst/>
              <a:ahLst/>
              <a:cxnLst/>
              <a:rect l="l" t="t" r="r" b="b"/>
              <a:pathLst>
                <a:path w="3053" h="3273" extrusionOk="0">
                  <a:moveTo>
                    <a:pt x="730" y="0"/>
                  </a:moveTo>
                  <a:cubicBezTo>
                    <a:pt x="63" y="0"/>
                    <a:pt x="0" y="784"/>
                    <a:pt x="1102" y="961"/>
                  </a:cubicBezTo>
                  <a:cubicBezTo>
                    <a:pt x="2364" y="1174"/>
                    <a:pt x="3053" y="3272"/>
                    <a:pt x="3053" y="3272"/>
                  </a:cubicBezTo>
                  <a:cubicBezTo>
                    <a:pt x="3053" y="3272"/>
                    <a:pt x="2725" y="1010"/>
                    <a:pt x="1463" y="240"/>
                  </a:cubicBezTo>
                  <a:cubicBezTo>
                    <a:pt x="1175" y="68"/>
                    <a:pt x="926" y="0"/>
                    <a:pt x="73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9" name="Google Shape;4579;p7"/>
            <p:cNvSpPr/>
            <p:nvPr/>
          </p:nvSpPr>
          <p:spPr>
            <a:xfrm>
              <a:off x="6287521" y="5066767"/>
              <a:ext cx="170139" cy="147489"/>
            </a:xfrm>
            <a:custGeom>
              <a:avLst/>
              <a:gdLst/>
              <a:ahLst/>
              <a:cxnLst/>
              <a:rect l="l" t="t" r="r" b="b"/>
              <a:pathLst>
                <a:path w="5213" h="4519" extrusionOk="0">
                  <a:moveTo>
                    <a:pt x="2180" y="1"/>
                  </a:moveTo>
                  <a:cubicBezTo>
                    <a:pt x="2016" y="198"/>
                    <a:pt x="1885" y="427"/>
                    <a:pt x="1820" y="673"/>
                  </a:cubicBezTo>
                  <a:cubicBezTo>
                    <a:pt x="1688" y="1083"/>
                    <a:pt x="1131" y="1312"/>
                    <a:pt x="557" y="1706"/>
                  </a:cubicBezTo>
                  <a:cubicBezTo>
                    <a:pt x="0" y="2083"/>
                    <a:pt x="82" y="2706"/>
                    <a:pt x="213" y="3033"/>
                  </a:cubicBezTo>
                  <a:cubicBezTo>
                    <a:pt x="262" y="3263"/>
                    <a:pt x="246" y="3509"/>
                    <a:pt x="131" y="3722"/>
                  </a:cubicBezTo>
                  <a:cubicBezTo>
                    <a:pt x="394" y="3492"/>
                    <a:pt x="705" y="3328"/>
                    <a:pt x="1049" y="3230"/>
                  </a:cubicBezTo>
                  <a:cubicBezTo>
                    <a:pt x="1672" y="3050"/>
                    <a:pt x="1656" y="2755"/>
                    <a:pt x="1639" y="2279"/>
                  </a:cubicBezTo>
                  <a:cubicBezTo>
                    <a:pt x="1626" y="1901"/>
                    <a:pt x="1790" y="1868"/>
                    <a:pt x="1849" y="1868"/>
                  </a:cubicBezTo>
                  <a:cubicBezTo>
                    <a:pt x="1861" y="1868"/>
                    <a:pt x="1869" y="1870"/>
                    <a:pt x="1869" y="1870"/>
                  </a:cubicBezTo>
                  <a:cubicBezTo>
                    <a:pt x="1877" y="1869"/>
                    <a:pt x="1886" y="1868"/>
                    <a:pt x="1894" y="1868"/>
                  </a:cubicBezTo>
                  <a:cubicBezTo>
                    <a:pt x="2160" y="1868"/>
                    <a:pt x="2097" y="2387"/>
                    <a:pt x="2065" y="2689"/>
                  </a:cubicBezTo>
                  <a:cubicBezTo>
                    <a:pt x="1967" y="3214"/>
                    <a:pt x="2115" y="3755"/>
                    <a:pt x="2492" y="4164"/>
                  </a:cubicBezTo>
                  <a:cubicBezTo>
                    <a:pt x="2733" y="4428"/>
                    <a:pt x="3054" y="4518"/>
                    <a:pt x="3373" y="4518"/>
                  </a:cubicBezTo>
                  <a:cubicBezTo>
                    <a:pt x="3766" y="4518"/>
                    <a:pt x="4157" y="4381"/>
                    <a:pt x="4393" y="4263"/>
                  </a:cubicBezTo>
                  <a:cubicBezTo>
                    <a:pt x="4504" y="4217"/>
                    <a:pt x="4617" y="4195"/>
                    <a:pt x="4729" y="4195"/>
                  </a:cubicBezTo>
                  <a:cubicBezTo>
                    <a:pt x="4899" y="4195"/>
                    <a:pt x="5064" y="4246"/>
                    <a:pt x="5213" y="4345"/>
                  </a:cubicBezTo>
                  <a:cubicBezTo>
                    <a:pt x="5081" y="3460"/>
                    <a:pt x="4639" y="3197"/>
                    <a:pt x="4016" y="3132"/>
                  </a:cubicBezTo>
                  <a:cubicBezTo>
                    <a:pt x="3377" y="3066"/>
                    <a:pt x="2524" y="2853"/>
                    <a:pt x="2197" y="1771"/>
                  </a:cubicBezTo>
                  <a:cubicBezTo>
                    <a:pt x="1852" y="690"/>
                    <a:pt x="2180" y="1"/>
                    <a:pt x="21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0" name="Google Shape;4580;p7"/>
            <p:cNvSpPr/>
            <p:nvPr/>
          </p:nvSpPr>
          <p:spPr>
            <a:xfrm>
              <a:off x="6314251" y="5166279"/>
              <a:ext cx="42853" cy="64785"/>
            </a:xfrm>
            <a:custGeom>
              <a:avLst/>
              <a:gdLst/>
              <a:ahLst/>
              <a:cxnLst/>
              <a:rect l="l" t="t" r="r" b="b"/>
              <a:pathLst>
                <a:path w="1313" h="1985" extrusionOk="0">
                  <a:moveTo>
                    <a:pt x="968" y="1"/>
                  </a:moveTo>
                  <a:cubicBezTo>
                    <a:pt x="968" y="1"/>
                    <a:pt x="951" y="83"/>
                    <a:pt x="509" y="345"/>
                  </a:cubicBezTo>
                  <a:cubicBezTo>
                    <a:pt x="165" y="525"/>
                    <a:pt x="1" y="919"/>
                    <a:pt x="115" y="1296"/>
                  </a:cubicBezTo>
                  <a:cubicBezTo>
                    <a:pt x="181" y="1509"/>
                    <a:pt x="230" y="1755"/>
                    <a:pt x="263" y="1984"/>
                  </a:cubicBezTo>
                  <a:cubicBezTo>
                    <a:pt x="263" y="1984"/>
                    <a:pt x="263" y="1837"/>
                    <a:pt x="787" y="1542"/>
                  </a:cubicBezTo>
                  <a:cubicBezTo>
                    <a:pt x="1312" y="1263"/>
                    <a:pt x="1099" y="837"/>
                    <a:pt x="1017" y="558"/>
                  </a:cubicBezTo>
                  <a:cubicBezTo>
                    <a:pt x="968" y="378"/>
                    <a:pt x="935" y="181"/>
                    <a:pt x="96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1" name="Google Shape;4581;p7"/>
            <p:cNvSpPr/>
            <p:nvPr/>
          </p:nvSpPr>
          <p:spPr>
            <a:xfrm>
              <a:off x="6128609" y="4885074"/>
              <a:ext cx="225819" cy="159467"/>
            </a:xfrm>
            <a:custGeom>
              <a:avLst/>
              <a:gdLst/>
              <a:ahLst/>
              <a:cxnLst/>
              <a:rect l="l" t="t" r="r" b="b"/>
              <a:pathLst>
                <a:path w="6919" h="4886" extrusionOk="0">
                  <a:moveTo>
                    <a:pt x="4978" y="1"/>
                  </a:moveTo>
                  <a:cubicBezTo>
                    <a:pt x="4754" y="1"/>
                    <a:pt x="4504" y="53"/>
                    <a:pt x="4230" y="175"/>
                  </a:cubicBezTo>
                  <a:cubicBezTo>
                    <a:pt x="2771" y="831"/>
                    <a:pt x="3033" y="3306"/>
                    <a:pt x="4771" y="3667"/>
                  </a:cubicBezTo>
                  <a:cubicBezTo>
                    <a:pt x="4984" y="3699"/>
                    <a:pt x="5181" y="3732"/>
                    <a:pt x="5361" y="3749"/>
                  </a:cubicBezTo>
                  <a:cubicBezTo>
                    <a:pt x="4902" y="3831"/>
                    <a:pt x="4459" y="3978"/>
                    <a:pt x="4050" y="4191"/>
                  </a:cubicBezTo>
                  <a:cubicBezTo>
                    <a:pt x="3886" y="4273"/>
                    <a:pt x="3656" y="4339"/>
                    <a:pt x="3607" y="4355"/>
                  </a:cubicBezTo>
                  <a:cubicBezTo>
                    <a:pt x="3153" y="4527"/>
                    <a:pt x="2723" y="4603"/>
                    <a:pt x="2336" y="4603"/>
                  </a:cubicBezTo>
                  <a:cubicBezTo>
                    <a:pt x="1507" y="4603"/>
                    <a:pt x="870" y="4256"/>
                    <a:pt x="591" y="3765"/>
                  </a:cubicBezTo>
                  <a:cubicBezTo>
                    <a:pt x="362" y="3355"/>
                    <a:pt x="345" y="2863"/>
                    <a:pt x="558" y="2454"/>
                  </a:cubicBezTo>
                  <a:cubicBezTo>
                    <a:pt x="558" y="2437"/>
                    <a:pt x="575" y="2437"/>
                    <a:pt x="575" y="2421"/>
                  </a:cubicBezTo>
                  <a:cubicBezTo>
                    <a:pt x="779" y="2106"/>
                    <a:pt x="1115" y="1959"/>
                    <a:pt x="1430" y="1959"/>
                  </a:cubicBezTo>
                  <a:cubicBezTo>
                    <a:pt x="1723" y="1959"/>
                    <a:pt x="1998" y="2086"/>
                    <a:pt x="2132" y="2323"/>
                  </a:cubicBezTo>
                  <a:cubicBezTo>
                    <a:pt x="2230" y="2454"/>
                    <a:pt x="2296" y="2618"/>
                    <a:pt x="2296" y="2798"/>
                  </a:cubicBezTo>
                  <a:cubicBezTo>
                    <a:pt x="2296" y="2945"/>
                    <a:pt x="2230" y="3093"/>
                    <a:pt x="2132" y="3208"/>
                  </a:cubicBezTo>
                  <a:cubicBezTo>
                    <a:pt x="2017" y="3304"/>
                    <a:pt x="1955" y="3335"/>
                    <a:pt x="1924" y="3335"/>
                  </a:cubicBezTo>
                  <a:cubicBezTo>
                    <a:pt x="1898" y="3335"/>
                    <a:pt x="1895" y="3312"/>
                    <a:pt x="1902" y="3290"/>
                  </a:cubicBezTo>
                  <a:cubicBezTo>
                    <a:pt x="2018" y="3030"/>
                    <a:pt x="1727" y="2861"/>
                    <a:pt x="1474" y="2861"/>
                  </a:cubicBezTo>
                  <a:cubicBezTo>
                    <a:pt x="1295" y="2861"/>
                    <a:pt x="1135" y="2945"/>
                    <a:pt x="1148" y="3142"/>
                  </a:cubicBezTo>
                  <a:cubicBezTo>
                    <a:pt x="1137" y="3417"/>
                    <a:pt x="1376" y="3544"/>
                    <a:pt x="1629" y="3544"/>
                  </a:cubicBezTo>
                  <a:cubicBezTo>
                    <a:pt x="1754" y="3544"/>
                    <a:pt x="1881" y="3513"/>
                    <a:pt x="1984" y="3454"/>
                  </a:cubicBezTo>
                  <a:lnTo>
                    <a:pt x="2017" y="3437"/>
                  </a:lnTo>
                  <a:cubicBezTo>
                    <a:pt x="2050" y="3421"/>
                    <a:pt x="2066" y="3404"/>
                    <a:pt x="2083" y="3388"/>
                  </a:cubicBezTo>
                  <a:cubicBezTo>
                    <a:pt x="2394" y="3093"/>
                    <a:pt x="2427" y="2634"/>
                    <a:pt x="2181" y="2290"/>
                  </a:cubicBezTo>
                  <a:cubicBezTo>
                    <a:pt x="2043" y="2021"/>
                    <a:pt x="1726" y="1874"/>
                    <a:pt x="1389" y="1874"/>
                  </a:cubicBezTo>
                  <a:cubicBezTo>
                    <a:pt x="1047" y="1874"/>
                    <a:pt x="683" y="2025"/>
                    <a:pt x="460" y="2355"/>
                  </a:cubicBezTo>
                  <a:cubicBezTo>
                    <a:pt x="1" y="2962"/>
                    <a:pt x="132" y="4126"/>
                    <a:pt x="935" y="4585"/>
                  </a:cubicBezTo>
                  <a:cubicBezTo>
                    <a:pt x="1279" y="4785"/>
                    <a:pt x="1661" y="4886"/>
                    <a:pt x="2059" y="4886"/>
                  </a:cubicBezTo>
                  <a:cubicBezTo>
                    <a:pt x="2116" y="4886"/>
                    <a:pt x="2173" y="4884"/>
                    <a:pt x="2230" y="4880"/>
                  </a:cubicBezTo>
                  <a:cubicBezTo>
                    <a:pt x="3132" y="4863"/>
                    <a:pt x="3853" y="4371"/>
                    <a:pt x="5017" y="4011"/>
                  </a:cubicBezTo>
                  <a:cubicBezTo>
                    <a:pt x="5459" y="3896"/>
                    <a:pt x="5885" y="3831"/>
                    <a:pt x="6328" y="3798"/>
                  </a:cubicBezTo>
                  <a:cubicBezTo>
                    <a:pt x="6541" y="3781"/>
                    <a:pt x="6738" y="3732"/>
                    <a:pt x="6918" y="3634"/>
                  </a:cubicBezTo>
                  <a:lnTo>
                    <a:pt x="6918" y="3634"/>
                  </a:lnTo>
                  <a:cubicBezTo>
                    <a:pt x="6918" y="3634"/>
                    <a:pt x="6795" y="3663"/>
                    <a:pt x="6639" y="3663"/>
                  </a:cubicBezTo>
                  <a:cubicBezTo>
                    <a:pt x="6484" y="3663"/>
                    <a:pt x="6295" y="3634"/>
                    <a:pt x="6164" y="3519"/>
                  </a:cubicBezTo>
                  <a:cubicBezTo>
                    <a:pt x="5902" y="3273"/>
                    <a:pt x="5918" y="3372"/>
                    <a:pt x="5623" y="3290"/>
                  </a:cubicBezTo>
                  <a:cubicBezTo>
                    <a:pt x="5459" y="3240"/>
                    <a:pt x="5344" y="3093"/>
                    <a:pt x="5361" y="2913"/>
                  </a:cubicBezTo>
                  <a:lnTo>
                    <a:pt x="5361" y="2913"/>
                  </a:lnTo>
                  <a:cubicBezTo>
                    <a:pt x="5148" y="3077"/>
                    <a:pt x="5115" y="3372"/>
                    <a:pt x="5263" y="3585"/>
                  </a:cubicBezTo>
                  <a:cubicBezTo>
                    <a:pt x="5263" y="3585"/>
                    <a:pt x="4558" y="3585"/>
                    <a:pt x="4377" y="3208"/>
                  </a:cubicBezTo>
                  <a:cubicBezTo>
                    <a:pt x="4197" y="2831"/>
                    <a:pt x="4410" y="2847"/>
                    <a:pt x="4558" y="2765"/>
                  </a:cubicBezTo>
                  <a:cubicBezTo>
                    <a:pt x="4689" y="2667"/>
                    <a:pt x="4738" y="2536"/>
                    <a:pt x="4590" y="2323"/>
                  </a:cubicBezTo>
                  <a:cubicBezTo>
                    <a:pt x="4443" y="2126"/>
                    <a:pt x="4459" y="1749"/>
                    <a:pt x="4722" y="1749"/>
                  </a:cubicBezTo>
                  <a:cubicBezTo>
                    <a:pt x="4644" y="1580"/>
                    <a:pt x="4483" y="1483"/>
                    <a:pt x="4313" y="1483"/>
                  </a:cubicBezTo>
                  <a:cubicBezTo>
                    <a:pt x="4269" y="1483"/>
                    <a:pt x="4225" y="1489"/>
                    <a:pt x="4181" y="1503"/>
                  </a:cubicBezTo>
                  <a:cubicBezTo>
                    <a:pt x="3738" y="1569"/>
                    <a:pt x="3738" y="2175"/>
                    <a:pt x="3738" y="2175"/>
                  </a:cubicBezTo>
                  <a:cubicBezTo>
                    <a:pt x="3738" y="2175"/>
                    <a:pt x="3443" y="1421"/>
                    <a:pt x="3918" y="1044"/>
                  </a:cubicBezTo>
                  <a:cubicBezTo>
                    <a:pt x="4108" y="899"/>
                    <a:pt x="4258" y="844"/>
                    <a:pt x="4375" y="844"/>
                  </a:cubicBezTo>
                  <a:cubicBezTo>
                    <a:pt x="4563" y="844"/>
                    <a:pt x="4665" y="985"/>
                    <a:pt x="4705" y="1126"/>
                  </a:cubicBezTo>
                  <a:cubicBezTo>
                    <a:pt x="4758" y="1311"/>
                    <a:pt x="4865" y="1465"/>
                    <a:pt x="5008" y="1465"/>
                  </a:cubicBezTo>
                  <a:cubicBezTo>
                    <a:pt x="5041" y="1465"/>
                    <a:pt x="5077" y="1456"/>
                    <a:pt x="5115" y="1437"/>
                  </a:cubicBezTo>
                  <a:cubicBezTo>
                    <a:pt x="5259" y="1371"/>
                    <a:pt x="5373" y="1267"/>
                    <a:pt x="5467" y="1267"/>
                  </a:cubicBezTo>
                  <a:cubicBezTo>
                    <a:pt x="5512" y="1267"/>
                    <a:pt x="5553" y="1291"/>
                    <a:pt x="5590" y="1355"/>
                  </a:cubicBezTo>
                  <a:cubicBezTo>
                    <a:pt x="5705" y="1601"/>
                    <a:pt x="5607" y="1896"/>
                    <a:pt x="5361" y="2011"/>
                  </a:cubicBezTo>
                  <a:cubicBezTo>
                    <a:pt x="5361" y="2011"/>
                    <a:pt x="5367" y="2011"/>
                    <a:pt x="5377" y="2011"/>
                  </a:cubicBezTo>
                  <a:cubicBezTo>
                    <a:pt x="5485" y="2011"/>
                    <a:pt x="6095" y="1984"/>
                    <a:pt x="6230" y="1372"/>
                  </a:cubicBezTo>
                  <a:cubicBezTo>
                    <a:pt x="6334" y="822"/>
                    <a:pt x="5864" y="1"/>
                    <a:pt x="49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2" name="Google Shape;4582;p7"/>
            <p:cNvSpPr/>
            <p:nvPr/>
          </p:nvSpPr>
          <p:spPr>
            <a:xfrm>
              <a:off x="6092773" y="4970486"/>
              <a:ext cx="151960" cy="108095"/>
            </a:xfrm>
            <a:custGeom>
              <a:avLst/>
              <a:gdLst/>
              <a:ahLst/>
              <a:cxnLst/>
              <a:rect l="l" t="t" r="r" b="b"/>
              <a:pathLst>
                <a:path w="4656" h="3312" extrusionOk="0">
                  <a:moveTo>
                    <a:pt x="837" y="1"/>
                  </a:moveTo>
                  <a:cubicBezTo>
                    <a:pt x="837" y="1"/>
                    <a:pt x="1" y="919"/>
                    <a:pt x="558" y="1722"/>
                  </a:cubicBezTo>
                  <a:cubicBezTo>
                    <a:pt x="869" y="2181"/>
                    <a:pt x="1378" y="2459"/>
                    <a:pt x="1935" y="2492"/>
                  </a:cubicBezTo>
                  <a:cubicBezTo>
                    <a:pt x="1869" y="2492"/>
                    <a:pt x="1476" y="2492"/>
                    <a:pt x="1296" y="2722"/>
                  </a:cubicBezTo>
                  <a:cubicBezTo>
                    <a:pt x="1181" y="2885"/>
                    <a:pt x="1115" y="3099"/>
                    <a:pt x="1148" y="3312"/>
                  </a:cubicBezTo>
                  <a:cubicBezTo>
                    <a:pt x="1199" y="3223"/>
                    <a:pt x="1288" y="3164"/>
                    <a:pt x="1387" y="3164"/>
                  </a:cubicBezTo>
                  <a:cubicBezTo>
                    <a:pt x="1416" y="3164"/>
                    <a:pt x="1446" y="3169"/>
                    <a:pt x="1476" y="3180"/>
                  </a:cubicBezTo>
                  <a:cubicBezTo>
                    <a:pt x="1590" y="3215"/>
                    <a:pt x="1750" y="3288"/>
                    <a:pt x="1932" y="3288"/>
                  </a:cubicBezTo>
                  <a:cubicBezTo>
                    <a:pt x="2092" y="3288"/>
                    <a:pt x="2267" y="3233"/>
                    <a:pt x="2443" y="3049"/>
                  </a:cubicBezTo>
                  <a:cubicBezTo>
                    <a:pt x="2820" y="2640"/>
                    <a:pt x="3312" y="2869"/>
                    <a:pt x="4656" y="2164"/>
                  </a:cubicBezTo>
                  <a:cubicBezTo>
                    <a:pt x="4656" y="2164"/>
                    <a:pt x="4656" y="2164"/>
                    <a:pt x="4655" y="2164"/>
                  </a:cubicBezTo>
                  <a:cubicBezTo>
                    <a:pt x="4631" y="2164"/>
                    <a:pt x="3916" y="2456"/>
                    <a:pt x="3115" y="2456"/>
                  </a:cubicBezTo>
                  <a:cubicBezTo>
                    <a:pt x="2651" y="2456"/>
                    <a:pt x="2159" y="2358"/>
                    <a:pt x="1755" y="2049"/>
                  </a:cubicBezTo>
                  <a:cubicBezTo>
                    <a:pt x="1099" y="1574"/>
                    <a:pt x="755" y="787"/>
                    <a:pt x="8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3" name="Google Shape;4583;p7"/>
            <p:cNvSpPr/>
            <p:nvPr/>
          </p:nvSpPr>
          <p:spPr>
            <a:xfrm>
              <a:off x="6292873" y="4728186"/>
              <a:ext cx="145008" cy="204898"/>
            </a:xfrm>
            <a:custGeom>
              <a:avLst/>
              <a:gdLst/>
              <a:ahLst/>
              <a:cxnLst/>
              <a:rect l="l" t="t" r="r" b="b"/>
              <a:pathLst>
                <a:path w="4443" h="6278" extrusionOk="0">
                  <a:moveTo>
                    <a:pt x="2632" y="1"/>
                  </a:moveTo>
                  <a:cubicBezTo>
                    <a:pt x="2136" y="1"/>
                    <a:pt x="1621" y="203"/>
                    <a:pt x="1279" y="606"/>
                  </a:cubicBezTo>
                  <a:cubicBezTo>
                    <a:pt x="0" y="2245"/>
                    <a:pt x="902" y="4261"/>
                    <a:pt x="1656" y="5113"/>
                  </a:cubicBezTo>
                  <a:cubicBezTo>
                    <a:pt x="2082" y="5638"/>
                    <a:pt x="2639" y="6031"/>
                    <a:pt x="3262" y="6277"/>
                  </a:cubicBezTo>
                  <a:cubicBezTo>
                    <a:pt x="2688" y="6015"/>
                    <a:pt x="2180" y="5622"/>
                    <a:pt x="1770" y="5130"/>
                  </a:cubicBezTo>
                  <a:cubicBezTo>
                    <a:pt x="1492" y="4736"/>
                    <a:pt x="1295" y="4310"/>
                    <a:pt x="1164" y="3851"/>
                  </a:cubicBezTo>
                  <a:cubicBezTo>
                    <a:pt x="1016" y="3310"/>
                    <a:pt x="951" y="2753"/>
                    <a:pt x="1000" y="2212"/>
                  </a:cubicBezTo>
                  <a:cubicBezTo>
                    <a:pt x="1131" y="737"/>
                    <a:pt x="1967" y="180"/>
                    <a:pt x="2721" y="163"/>
                  </a:cubicBezTo>
                  <a:cubicBezTo>
                    <a:pt x="3065" y="163"/>
                    <a:pt x="3393" y="294"/>
                    <a:pt x="3639" y="557"/>
                  </a:cubicBezTo>
                  <a:cubicBezTo>
                    <a:pt x="4278" y="1098"/>
                    <a:pt x="3934" y="2032"/>
                    <a:pt x="3393" y="2261"/>
                  </a:cubicBezTo>
                  <a:cubicBezTo>
                    <a:pt x="3274" y="2329"/>
                    <a:pt x="3143" y="2362"/>
                    <a:pt x="3009" y="2362"/>
                  </a:cubicBezTo>
                  <a:cubicBezTo>
                    <a:pt x="2884" y="2362"/>
                    <a:pt x="2758" y="2333"/>
                    <a:pt x="2639" y="2278"/>
                  </a:cubicBezTo>
                  <a:cubicBezTo>
                    <a:pt x="2475" y="2196"/>
                    <a:pt x="2360" y="2015"/>
                    <a:pt x="2328" y="1819"/>
                  </a:cubicBezTo>
                  <a:cubicBezTo>
                    <a:pt x="2334" y="1732"/>
                    <a:pt x="2361" y="1711"/>
                    <a:pt x="2408" y="1711"/>
                  </a:cubicBezTo>
                  <a:cubicBezTo>
                    <a:pt x="2454" y="1711"/>
                    <a:pt x="2519" y="1731"/>
                    <a:pt x="2602" y="1731"/>
                  </a:cubicBezTo>
                  <a:cubicBezTo>
                    <a:pt x="2660" y="1731"/>
                    <a:pt x="2727" y="1721"/>
                    <a:pt x="2803" y="1688"/>
                  </a:cubicBezTo>
                  <a:cubicBezTo>
                    <a:pt x="3016" y="1573"/>
                    <a:pt x="3049" y="1294"/>
                    <a:pt x="2885" y="1130"/>
                  </a:cubicBezTo>
                  <a:cubicBezTo>
                    <a:pt x="2817" y="1056"/>
                    <a:pt x="2717" y="1016"/>
                    <a:pt x="2614" y="1016"/>
                  </a:cubicBezTo>
                  <a:cubicBezTo>
                    <a:pt x="2419" y="1016"/>
                    <a:pt x="2212" y="1159"/>
                    <a:pt x="2180" y="1491"/>
                  </a:cubicBezTo>
                  <a:cubicBezTo>
                    <a:pt x="2147" y="1737"/>
                    <a:pt x="2213" y="1983"/>
                    <a:pt x="2377" y="2147"/>
                  </a:cubicBezTo>
                  <a:lnTo>
                    <a:pt x="2442" y="2212"/>
                  </a:lnTo>
                  <a:cubicBezTo>
                    <a:pt x="2459" y="2229"/>
                    <a:pt x="2475" y="2245"/>
                    <a:pt x="2508" y="2261"/>
                  </a:cubicBezTo>
                  <a:lnTo>
                    <a:pt x="2541" y="2294"/>
                  </a:lnTo>
                  <a:lnTo>
                    <a:pt x="2590" y="2327"/>
                  </a:lnTo>
                  <a:lnTo>
                    <a:pt x="2623" y="2343"/>
                  </a:lnTo>
                  <a:cubicBezTo>
                    <a:pt x="2746" y="2409"/>
                    <a:pt x="2881" y="2442"/>
                    <a:pt x="3018" y="2442"/>
                  </a:cubicBezTo>
                  <a:cubicBezTo>
                    <a:pt x="3155" y="2442"/>
                    <a:pt x="3295" y="2409"/>
                    <a:pt x="3426" y="2343"/>
                  </a:cubicBezTo>
                  <a:cubicBezTo>
                    <a:pt x="4016" y="2130"/>
                    <a:pt x="4442" y="1081"/>
                    <a:pt x="3754" y="458"/>
                  </a:cubicBezTo>
                  <a:cubicBezTo>
                    <a:pt x="3479" y="153"/>
                    <a:pt x="3063" y="1"/>
                    <a:pt x="26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4" name="Google Shape;4584;p7"/>
            <p:cNvSpPr/>
            <p:nvPr/>
          </p:nvSpPr>
          <p:spPr>
            <a:xfrm>
              <a:off x="1188173" y="-173412"/>
              <a:ext cx="277125" cy="332413"/>
            </a:xfrm>
            <a:custGeom>
              <a:avLst/>
              <a:gdLst/>
              <a:ahLst/>
              <a:cxnLst/>
              <a:rect l="l" t="t" r="r" b="b"/>
              <a:pathLst>
                <a:path w="8491" h="10185" extrusionOk="0">
                  <a:moveTo>
                    <a:pt x="6298" y="1"/>
                  </a:moveTo>
                  <a:cubicBezTo>
                    <a:pt x="6096" y="1"/>
                    <a:pt x="5891" y="23"/>
                    <a:pt x="5688" y="71"/>
                  </a:cubicBezTo>
                  <a:cubicBezTo>
                    <a:pt x="4491" y="334"/>
                    <a:pt x="3737" y="1579"/>
                    <a:pt x="3508" y="2841"/>
                  </a:cubicBezTo>
                  <a:cubicBezTo>
                    <a:pt x="3491" y="2858"/>
                    <a:pt x="3491" y="2858"/>
                    <a:pt x="3491" y="2874"/>
                  </a:cubicBezTo>
                  <a:cubicBezTo>
                    <a:pt x="3262" y="4169"/>
                    <a:pt x="3508" y="5382"/>
                    <a:pt x="3442" y="6497"/>
                  </a:cubicBezTo>
                  <a:cubicBezTo>
                    <a:pt x="3508" y="7480"/>
                    <a:pt x="3147" y="8447"/>
                    <a:pt x="2442" y="9136"/>
                  </a:cubicBezTo>
                  <a:cubicBezTo>
                    <a:pt x="1770" y="9758"/>
                    <a:pt x="902" y="10119"/>
                    <a:pt x="0" y="10185"/>
                  </a:cubicBezTo>
                  <a:cubicBezTo>
                    <a:pt x="918" y="10152"/>
                    <a:pt x="1803" y="9808"/>
                    <a:pt x="2508" y="9201"/>
                  </a:cubicBezTo>
                  <a:cubicBezTo>
                    <a:pt x="3245" y="8496"/>
                    <a:pt x="3639" y="7513"/>
                    <a:pt x="3590" y="6497"/>
                  </a:cubicBezTo>
                  <a:cubicBezTo>
                    <a:pt x="3655" y="5382"/>
                    <a:pt x="3426" y="4136"/>
                    <a:pt x="3655" y="2891"/>
                  </a:cubicBezTo>
                  <a:cubicBezTo>
                    <a:pt x="3655" y="2874"/>
                    <a:pt x="3655" y="2874"/>
                    <a:pt x="3655" y="2874"/>
                  </a:cubicBezTo>
                  <a:cubicBezTo>
                    <a:pt x="3901" y="1645"/>
                    <a:pt x="4606" y="481"/>
                    <a:pt x="5704" y="219"/>
                  </a:cubicBezTo>
                  <a:cubicBezTo>
                    <a:pt x="5835" y="186"/>
                    <a:pt x="5966" y="170"/>
                    <a:pt x="6098" y="153"/>
                  </a:cubicBezTo>
                  <a:cubicBezTo>
                    <a:pt x="6142" y="150"/>
                    <a:pt x="6187" y="148"/>
                    <a:pt x="6232" y="148"/>
                  </a:cubicBezTo>
                  <a:cubicBezTo>
                    <a:pt x="6629" y="148"/>
                    <a:pt x="7019" y="278"/>
                    <a:pt x="7343" y="514"/>
                  </a:cubicBezTo>
                  <a:cubicBezTo>
                    <a:pt x="8048" y="1088"/>
                    <a:pt x="7950" y="2317"/>
                    <a:pt x="7540" y="2710"/>
                  </a:cubicBezTo>
                  <a:cubicBezTo>
                    <a:pt x="7474" y="2759"/>
                    <a:pt x="7392" y="2825"/>
                    <a:pt x="7311" y="2858"/>
                  </a:cubicBezTo>
                  <a:cubicBezTo>
                    <a:pt x="7196" y="2923"/>
                    <a:pt x="7065" y="2956"/>
                    <a:pt x="6934" y="2956"/>
                  </a:cubicBezTo>
                  <a:cubicBezTo>
                    <a:pt x="6802" y="2956"/>
                    <a:pt x="6671" y="2923"/>
                    <a:pt x="6557" y="2858"/>
                  </a:cubicBezTo>
                  <a:cubicBezTo>
                    <a:pt x="6475" y="2809"/>
                    <a:pt x="6409" y="2743"/>
                    <a:pt x="6376" y="2661"/>
                  </a:cubicBezTo>
                  <a:lnTo>
                    <a:pt x="6376" y="2661"/>
                  </a:lnTo>
                  <a:cubicBezTo>
                    <a:pt x="6376" y="2661"/>
                    <a:pt x="6401" y="2664"/>
                    <a:pt x="6439" y="2664"/>
                  </a:cubicBezTo>
                  <a:cubicBezTo>
                    <a:pt x="6569" y="2664"/>
                    <a:pt x="6858" y="2635"/>
                    <a:pt x="6934" y="2382"/>
                  </a:cubicBezTo>
                  <a:cubicBezTo>
                    <a:pt x="7065" y="2071"/>
                    <a:pt x="6868" y="1727"/>
                    <a:pt x="6540" y="1661"/>
                  </a:cubicBezTo>
                  <a:cubicBezTo>
                    <a:pt x="6484" y="1645"/>
                    <a:pt x="6429" y="1638"/>
                    <a:pt x="6376" y="1638"/>
                  </a:cubicBezTo>
                  <a:cubicBezTo>
                    <a:pt x="5990" y="1638"/>
                    <a:pt x="5691" y="2028"/>
                    <a:pt x="5835" y="2432"/>
                  </a:cubicBezTo>
                  <a:cubicBezTo>
                    <a:pt x="5884" y="2612"/>
                    <a:pt x="5999" y="2759"/>
                    <a:pt x="6163" y="2858"/>
                  </a:cubicBezTo>
                  <a:cubicBezTo>
                    <a:pt x="6410" y="3020"/>
                    <a:pt x="6693" y="3102"/>
                    <a:pt x="6975" y="3102"/>
                  </a:cubicBezTo>
                  <a:cubicBezTo>
                    <a:pt x="7234" y="3102"/>
                    <a:pt x="7492" y="3032"/>
                    <a:pt x="7720" y="2891"/>
                  </a:cubicBezTo>
                  <a:lnTo>
                    <a:pt x="7769" y="2858"/>
                  </a:lnTo>
                  <a:cubicBezTo>
                    <a:pt x="8294" y="2464"/>
                    <a:pt x="8491" y="1776"/>
                    <a:pt x="8245" y="1169"/>
                  </a:cubicBezTo>
                  <a:cubicBezTo>
                    <a:pt x="8030" y="459"/>
                    <a:pt x="7202" y="1"/>
                    <a:pt x="629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5" name="Google Shape;4585;p7"/>
            <p:cNvSpPr/>
            <p:nvPr/>
          </p:nvSpPr>
          <p:spPr>
            <a:xfrm>
              <a:off x="1326164" y="-126610"/>
              <a:ext cx="76013" cy="68800"/>
            </a:xfrm>
            <a:custGeom>
              <a:avLst/>
              <a:gdLst/>
              <a:ahLst/>
              <a:cxnLst/>
              <a:rect l="l" t="t" r="r" b="b"/>
              <a:pathLst>
                <a:path w="2329" h="2108" extrusionOk="0">
                  <a:moveTo>
                    <a:pt x="540" y="1"/>
                  </a:moveTo>
                  <a:cubicBezTo>
                    <a:pt x="468" y="1"/>
                    <a:pt x="392" y="11"/>
                    <a:pt x="312" y="31"/>
                  </a:cubicBezTo>
                  <a:cubicBezTo>
                    <a:pt x="427" y="96"/>
                    <a:pt x="460" y="276"/>
                    <a:pt x="362" y="391"/>
                  </a:cubicBezTo>
                  <a:cubicBezTo>
                    <a:pt x="247" y="555"/>
                    <a:pt x="1" y="998"/>
                    <a:pt x="132" y="1440"/>
                  </a:cubicBezTo>
                  <a:cubicBezTo>
                    <a:pt x="165" y="1604"/>
                    <a:pt x="263" y="1752"/>
                    <a:pt x="378" y="1866"/>
                  </a:cubicBezTo>
                  <a:cubicBezTo>
                    <a:pt x="563" y="2046"/>
                    <a:pt x="818" y="2108"/>
                    <a:pt x="1084" y="2108"/>
                  </a:cubicBezTo>
                  <a:cubicBezTo>
                    <a:pt x="1619" y="2108"/>
                    <a:pt x="2197" y="1856"/>
                    <a:pt x="2329" y="1801"/>
                  </a:cubicBezTo>
                  <a:lnTo>
                    <a:pt x="2329" y="1801"/>
                  </a:lnTo>
                  <a:cubicBezTo>
                    <a:pt x="2329" y="1801"/>
                    <a:pt x="2298" y="1804"/>
                    <a:pt x="2247" y="1804"/>
                  </a:cubicBezTo>
                  <a:cubicBezTo>
                    <a:pt x="2083" y="1804"/>
                    <a:pt x="1710" y="1766"/>
                    <a:pt x="1509" y="1440"/>
                  </a:cubicBezTo>
                  <a:cubicBezTo>
                    <a:pt x="1443" y="1325"/>
                    <a:pt x="1411" y="1211"/>
                    <a:pt x="1394" y="1096"/>
                  </a:cubicBezTo>
                  <a:cubicBezTo>
                    <a:pt x="1309" y="401"/>
                    <a:pt x="1003" y="1"/>
                    <a:pt x="54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6" name="Google Shape;4586;p7"/>
            <p:cNvSpPr/>
            <p:nvPr/>
          </p:nvSpPr>
          <p:spPr>
            <a:xfrm>
              <a:off x="1437980" y="-172270"/>
              <a:ext cx="96868" cy="63708"/>
            </a:xfrm>
            <a:custGeom>
              <a:avLst/>
              <a:gdLst/>
              <a:ahLst/>
              <a:cxnLst/>
              <a:rect l="l" t="t" r="r" b="b"/>
              <a:pathLst>
                <a:path w="2968" h="1952" extrusionOk="0">
                  <a:moveTo>
                    <a:pt x="915" y="0"/>
                  </a:moveTo>
                  <a:cubicBezTo>
                    <a:pt x="652" y="0"/>
                    <a:pt x="349" y="26"/>
                    <a:pt x="1" y="85"/>
                  </a:cubicBezTo>
                  <a:cubicBezTo>
                    <a:pt x="411" y="151"/>
                    <a:pt x="755" y="413"/>
                    <a:pt x="919" y="807"/>
                  </a:cubicBezTo>
                  <a:cubicBezTo>
                    <a:pt x="1124" y="1308"/>
                    <a:pt x="1482" y="1951"/>
                    <a:pt x="2244" y="1951"/>
                  </a:cubicBezTo>
                  <a:cubicBezTo>
                    <a:pt x="2453" y="1951"/>
                    <a:pt x="2692" y="1903"/>
                    <a:pt x="2968" y="1790"/>
                  </a:cubicBezTo>
                  <a:cubicBezTo>
                    <a:pt x="2787" y="1725"/>
                    <a:pt x="2673" y="1561"/>
                    <a:pt x="2673" y="1380"/>
                  </a:cubicBezTo>
                  <a:cubicBezTo>
                    <a:pt x="2673" y="1096"/>
                    <a:pt x="2623" y="0"/>
                    <a:pt x="9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7" name="Google Shape;4587;p7"/>
            <p:cNvSpPr/>
            <p:nvPr/>
          </p:nvSpPr>
          <p:spPr>
            <a:xfrm>
              <a:off x="1524665" y="-172857"/>
              <a:ext cx="47096" cy="36946"/>
            </a:xfrm>
            <a:custGeom>
              <a:avLst/>
              <a:gdLst/>
              <a:ahLst/>
              <a:cxnLst/>
              <a:rect l="l" t="t" r="r" b="b"/>
              <a:pathLst>
                <a:path w="1443" h="1132" extrusionOk="0">
                  <a:moveTo>
                    <a:pt x="959" y="0"/>
                  </a:moveTo>
                  <a:cubicBezTo>
                    <a:pt x="781" y="0"/>
                    <a:pt x="623" y="142"/>
                    <a:pt x="623" y="333"/>
                  </a:cubicBezTo>
                  <a:cubicBezTo>
                    <a:pt x="623" y="496"/>
                    <a:pt x="756" y="601"/>
                    <a:pt x="897" y="601"/>
                  </a:cubicBezTo>
                  <a:cubicBezTo>
                    <a:pt x="955" y="601"/>
                    <a:pt x="1013" y="584"/>
                    <a:pt x="1066" y="546"/>
                  </a:cubicBezTo>
                  <a:cubicBezTo>
                    <a:pt x="1066" y="546"/>
                    <a:pt x="1180" y="366"/>
                    <a:pt x="1066" y="300"/>
                  </a:cubicBezTo>
                  <a:cubicBezTo>
                    <a:pt x="1037" y="284"/>
                    <a:pt x="1010" y="277"/>
                    <a:pt x="987" y="277"/>
                  </a:cubicBezTo>
                  <a:cubicBezTo>
                    <a:pt x="916" y="277"/>
                    <a:pt x="873" y="341"/>
                    <a:pt x="885" y="415"/>
                  </a:cubicBezTo>
                  <a:cubicBezTo>
                    <a:pt x="896" y="447"/>
                    <a:pt x="880" y="462"/>
                    <a:pt x="856" y="462"/>
                  </a:cubicBezTo>
                  <a:cubicBezTo>
                    <a:pt x="805" y="462"/>
                    <a:pt x="716" y="399"/>
                    <a:pt x="738" y="300"/>
                  </a:cubicBezTo>
                  <a:cubicBezTo>
                    <a:pt x="750" y="156"/>
                    <a:pt x="858" y="65"/>
                    <a:pt x="980" y="65"/>
                  </a:cubicBezTo>
                  <a:cubicBezTo>
                    <a:pt x="1025" y="65"/>
                    <a:pt x="1071" y="77"/>
                    <a:pt x="1115" y="103"/>
                  </a:cubicBezTo>
                  <a:cubicBezTo>
                    <a:pt x="1393" y="267"/>
                    <a:pt x="1328" y="841"/>
                    <a:pt x="738" y="890"/>
                  </a:cubicBezTo>
                  <a:cubicBezTo>
                    <a:pt x="716" y="893"/>
                    <a:pt x="695" y="894"/>
                    <a:pt x="674" y="894"/>
                  </a:cubicBezTo>
                  <a:cubicBezTo>
                    <a:pt x="310" y="894"/>
                    <a:pt x="17" y="513"/>
                    <a:pt x="17" y="513"/>
                  </a:cubicBezTo>
                  <a:lnTo>
                    <a:pt x="17" y="513"/>
                  </a:lnTo>
                  <a:cubicBezTo>
                    <a:pt x="0" y="694"/>
                    <a:pt x="82" y="874"/>
                    <a:pt x="213" y="1005"/>
                  </a:cubicBezTo>
                  <a:cubicBezTo>
                    <a:pt x="338" y="1088"/>
                    <a:pt x="482" y="1132"/>
                    <a:pt x="625" y="1132"/>
                  </a:cubicBezTo>
                  <a:cubicBezTo>
                    <a:pt x="708" y="1132"/>
                    <a:pt x="791" y="1117"/>
                    <a:pt x="869" y="1087"/>
                  </a:cubicBezTo>
                  <a:cubicBezTo>
                    <a:pt x="1082" y="1021"/>
                    <a:pt x="1262" y="874"/>
                    <a:pt x="1344" y="661"/>
                  </a:cubicBezTo>
                  <a:cubicBezTo>
                    <a:pt x="1443" y="415"/>
                    <a:pt x="1344" y="153"/>
                    <a:pt x="1115" y="38"/>
                  </a:cubicBezTo>
                  <a:cubicBezTo>
                    <a:pt x="1063" y="12"/>
                    <a:pt x="1011" y="0"/>
                    <a:pt x="95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8" name="Google Shape;4588;p7"/>
            <p:cNvSpPr/>
            <p:nvPr/>
          </p:nvSpPr>
          <p:spPr>
            <a:xfrm>
              <a:off x="866628" y="-143581"/>
              <a:ext cx="89916" cy="350723"/>
            </a:xfrm>
            <a:custGeom>
              <a:avLst/>
              <a:gdLst/>
              <a:ahLst/>
              <a:cxnLst/>
              <a:rect l="l" t="t" r="r" b="b"/>
              <a:pathLst>
                <a:path w="2755" h="10746" extrusionOk="0">
                  <a:moveTo>
                    <a:pt x="1458" y="1"/>
                  </a:moveTo>
                  <a:cubicBezTo>
                    <a:pt x="1124" y="1"/>
                    <a:pt x="779" y="125"/>
                    <a:pt x="509" y="419"/>
                  </a:cubicBezTo>
                  <a:cubicBezTo>
                    <a:pt x="165" y="846"/>
                    <a:pt x="1" y="1403"/>
                    <a:pt x="34" y="1960"/>
                  </a:cubicBezTo>
                  <a:cubicBezTo>
                    <a:pt x="50" y="2485"/>
                    <a:pt x="148" y="3009"/>
                    <a:pt x="345" y="3501"/>
                  </a:cubicBezTo>
                  <a:cubicBezTo>
                    <a:pt x="1181" y="5550"/>
                    <a:pt x="2066" y="7500"/>
                    <a:pt x="1525" y="8943"/>
                  </a:cubicBezTo>
                  <a:cubicBezTo>
                    <a:pt x="1263" y="9697"/>
                    <a:pt x="755" y="10336"/>
                    <a:pt x="83" y="10746"/>
                  </a:cubicBezTo>
                  <a:cubicBezTo>
                    <a:pt x="165" y="10697"/>
                    <a:pt x="1066" y="10287"/>
                    <a:pt x="1607" y="8976"/>
                  </a:cubicBezTo>
                  <a:cubicBezTo>
                    <a:pt x="2214" y="7500"/>
                    <a:pt x="1345" y="5468"/>
                    <a:pt x="509" y="3435"/>
                  </a:cubicBezTo>
                  <a:cubicBezTo>
                    <a:pt x="329" y="2960"/>
                    <a:pt x="230" y="2468"/>
                    <a:pt x="198" y="1944"/>
                  </a:cubicBezTo>
                  <a:cubicBezTo>
                    <a:pt x="165" y="1436"/>
                    <a:pt x="312" y="928"/>
                    <a:pt x="607" y="501"/>
                  </a:cubicBezTo>
                  <a:cubicBezTo>
                    <a:pt x="847" y="231"/>
                    <a:pt x="1164" y="115"/>
                    <a:pt x="1474" y="115"/>
                  </a:cubicBezTo>
                  <a:cubicBezTo>
                    <a:pt x="1993" y="115"/>
                    <a:pt x="2492" y="439"/>
                    <a:pt x="2574" y="911"/>
                  </a:cubicBezTo>
                  <a:cubicBezTo>
                    <a:pt x="2682" y="1436"/>
                    <a:pt x="2267" y="1917"/>
                    <a:pt x="1754" y="1917"/>
                  </a:cubicBezTo>
                  <a:cubicBezTo>
                    <a:pt x="1722" y="1917"/>
                    <a:pt x="1689" y="1915"/>
                    <a:pt x="1656" y="1911"/>
                  </a:cubicBezTo>
                  <a:lnTo>
                    <a:pt x="1640" y="1911"/>
                  </a:lnTo>
                  <a:cubicBezTo>
                    <a:pt x="1624" y="1911"/>
                    <a:pt x="1607" y="1911"/>
                    <a:pt x="1591" y="1895"/>
                  </a:cubicBezTo>
                  <a:cubicBezTo>
                    <a:pt x="1509" y="1878"/>
                    <a:pt x="1443" y="1829"/>
                    <a:pt x="1410" y="1763"/>
                  </a:cubicBezTo>
                  <a:cubicBezTo>
                    <a:pt x="1410" y="1763"/>
                    <a:pt x="1378" y="1698"/>
                    <a:pt x="1410" y="1649"/>
                  </a:cubicBezTo>
                  <a:cubicBezTo>
                    <a:pt x="1443" y="1616"/>
                    <a:pt x="1804" y="1649"/>
                    <a:pt x="1820" y="1321"/>
                  </a:cubicBezTo>
                  <a:cubicBezTo>
                    <a:pt x="1831" y="1069"/>
                    <a:pt x="1627" y="905"/>
                    <a:pt x="1418" y="905"/>
                  </a:cubicBezTo>
                  <a:cubicBezTo>
                    <a:pt x="1301" y="905"/>
                    <a:pt x="1182" y="957"/>
                    <a:pt x="1099" y="1075"/>
                  </a:cubicBezTo>
                  <a:cubicBezTo>
                    <a:pt x="902" y="1337"/>
                    <a:pt x="1165" y="1927"/>
                    <a:pt x="1689" y="1960"/>
                  </a:cubicBezTo>
                  <a:lnTo>
                    <a:pt x="1853" y="1960"/>
                  </a:lnTo>
                  <a:cubicBezTo>
                    <a:pt x="2378" y="1911"/>
                    <a:pt x="2755" y="1419"/>
                    <a:pt x="2656" y="895"/>
                  </a:cubicBezTo>
                  <a:cubicBezTo>
                    <a:pt x="2583" y="375"/>
                    <a:pt x="2036" y="1"/>
                    <a:pt x="145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9" name="Google Shape;4589;p7"/>
            <p:cNvSpPr/>
            <p:nvPr/>
          </p:nvSpPr>
          <p:spPr>
            <a:xfrm>
              <a:off x="869304" y="207109"/>
              <a:ext cx="33" cy="33"/>
            </a:xfrm>
            <a:custGeom>
              <a:avLst/>
              <a:gdLst/>
              <a:ahLst/>
              <a:cxnLst/>
              <a:rect l="l" t="t" r="r" b="b"/>
              <a:pathLst>
                <a:path w="1" h="1" fill="none" extrusionOk="0">
                  <a:moveTo>
                    <a:pt x="1" y="1"/>
                  </a:moveTo>
                  <a:lnTo>
                    <a:pt x="1"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0" name="Google Shape;4590;p7"/>
            <p:cNvSpPr/>
            <p:nvPr/>
          </p:nvSpPr>
          <p:spPr>
            <a:xfrm>
              <a:off x="865029" y="-220410"/>
              <a:ext cx="99055" cy="106594"/>
            </a:xfrm>
            <a:custGeom>
              <a:avLst/>
              <a:gdLst/>
              <a:ahLst/>
              <a:cxnLst/>
              <a:rect l="l" t="t" r="r" b="b"/>
              <a:pathLst>
                <a:path w="3035" h="3266" extrusionOk="0">
                  <a:moveTo>
                    <a:pt x="2317" y="1"/>
                  </a:moveTo>
                  <a:cubicBezTo>
                    <a:pt x="2119" y="1"/>
                    <a:pt x="1866" y="71"/>
                    <a:pt x="1574" y="249"/>
                  </a:cubicBezTo>
                  <a:cubicBezTo>
                    <a:pt x="312" y="1003"/>
                    <a:pt x="1" y="3265"/>
                    <a:pt x="1" y="3265"/>
                  </a:cubicBezTo>
                  <a:cubicBezTo>
                    <a:pt x="1" y="3265"/>
                    <a:pt x="689" y="1183"/>
                    <a:pt x="1951" y="954"/>
                  </a:cubicBezTo>
                  <a:cubicBezTo>
                    <a:pt x="3035" y="778"/>
                    <a:pt x="2976" y="1"/>
                    <a:pt x="231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1" name="Google Shape;4591;p7"/>
            <p:cNvSpPr/>
            <p:nvPr/>
          </p:nvSpPr>
          <p:spPr>
            <a:xfrm>
              <a:off x="992902" y="-228863"/>
              <a:ext cx="169617" cy="147456"/>
            </a:xfrm>
            <a:custGeom>
              <a:avLst/>
              <a:gdLst/>
              <a:ahLst/>
              <a:cxnLst/>
              <a:rect l="l" t="t" r="r" b="b"/>
              <a:pathLst>
                <a:path w="5197" h="4518" extrusionOk="0">
                  <a:moveTo>
                    <a:pt x="3033" y="0"/>
                  </a:moveTo>
                  <a:lnTo>
                    <a:pt x="3033" y="0"/>
                  </a:lnTo>
                  <a:cubicBezTo>
                    <a:pt x="3033" y="0"/>
                    <a:pt x="3344" y="705"/>
                    <a:pt x="3016" y="1770"/>
                  </a:cubicBezTo>
                  <a:cubicBezTo>
                    <a:pt x="2672" y="2852"/>
                    <a:pt x="1836" y="3082"/>
                    <a:pt x="1197" y="3131"/>
                  </a:cubicBezTo>
                  <a:cubicBezTo>
                    <a:pt x="557" y="3180"/>
                    <a:pt x="131" y="3475"/>
                    <a:pt x="0" y="4344"/>
                  </a:cubicBezTo>
                  <a:cubicBezTo>
                    <a:pt x="138" y="4245"/>
                    <a:pt x="306" y="4194"/>
                    <a:pt x="479" y="4194"/>
                  </a:cubicBezTo>
                  <a:cubicBezTo>
                    <a:pt x="593" y="4194"/>
                    <a:pt x="709" y="4216"/>
                    <a:pt x="820" y="4262"/>
                  </a:cubicBezTo>
                  <a:cubicBezTo>
                    <a:pt x="1055" y="4380"/>
                    <a:pt x="1446" y="4517"/>
                    <a:pt x="1840" y="4517"/>
                  </a:cubicBezTo>
                  <a:cubicBezTo>
                    <a:pt x="2159" y="4517"/>
                    <a:pt x="2479" y="4427"/>
                    <a:pt x="2721" y="4163"/>
                  </a:cubicBezTo>
                  <a:cubicBezTo>
                    <a:pt x="3262" y="3573"/>
                    <a:pt x="3164" y="2967"/>
                    <a:pt x="3131" y="2672"/>
                  </a:cubicBezTo>
                  <a:cubicBezTo>
                    <a:pt x="3115" y="2381"/>
                    <a:pt x="3051" y="1852"/>
                    <a:pt x="3331" y="1852"/>
                  </a:cubicBezTo>
                  <a:cubicBezTo>
                    <a:pt x="3335" y="1852"/>
                    <a:pt x="3340" y="1852"/>
                    <a:pt x="3344" y="1852"/>
                  </a:cubicBezTo>
                  <a:cubicBezTo>
                    <a:pt x="3344" y="1852"/>
                    <a:pt x="3347" y="1852"/>
                    <a:pt x="3353" y="1852"/>
                  </a:cubicBezTo>
                  <a:cubicBezTo>
                    <a:pt x="3396" y="1852"/>
                    <a:pt x="3571" y="1877"/>
                    <a:pt x="3557" y="2295"/>
                  </a:cubicBezTo>
                  <a:cubicBezTo>
                    <a:pt x="3557" y="2754"/>
                    <a:pt x="3524" y="3049"/>
                    <a:pt x="4147" y="3229"/>
                  </a:cubicBezTo>
                  <a:cubicBezTo>
                    <a:pt x="4491" y="3327"/>
                    <a:pt x="4803" y="3491"/>
                    <a:pt x="5065" y="3721"/>
                  </a:cubicBezTo>
                  <a:cubicBezTo>
                    <a:pt x="4950" y="3508"/>
                    <a:pt x="4934" y="3262"/>
                    <a:pt x="5000" y="3049"/>
                  </a:cubicBezTo>
                  <a:cubicBezTo>
                    <a:pt x="5114" y="2705"/>
                    <a:pt x="5196" y="2098"/>
                    <a:pt x="4639" y="1705"/>
                  </a:cubicBezTo>
                  <a:cubicBezTo>
                    <a:pt x="4065" y="1311"/>
                    <a:pt x="3524" y="1065"/>
                    <a:pt x="3393" y="672"/>
                  </a:cubicBezTo>
                  <a:cubicBezTo>
                    <a:pt x="3311" y="426"/>
                    <a:pt x="3196" y="197"/>
                    <a:pt x="30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2" name="Google Shape;4592;p7"/>
            <p:cNvSpPr/>
            <p:nvPr/>
          </p:nvSpPr>
          <p:spPr>
            <a:xfrm>
              <a:off x="1094536" y="-129384"/>
              <a:ext cx="41776" cy="64785"/>
            </a:xfrm>
            <a:custGeom>
              <a:avLst/>
              <a:gdLst/>
              <a:ahLst/>
              <a:cxnLst/>
              <a:rect l="l" t="t" r="r" b="b"/>
              <a:pathLst>
                <a:path w="1280" h="1985" extrusionOk="0">
                  <a:moveTo>
                    <a:pt x="328" y="1"/>
                  </a:moveTo>
                  <a:cubicBezTo>
                    <a:pt x="328" y="1"/>
                    <a:pt x="328" y="1"/>
                    <a:pt x="328" y="1"/>
                  </a:cubicBezTo>
                  <a:lnTo>
                    <a:pt x="328" y="1"/>
                  </a:lnTo>
                  <a:cubicBezTo>
                    <a:pt x="328" y="1"/>
                    <a:pt x="328" y="1"/>
                    <a:pt x="328" y="1"/>
                  </a:cubicBezTo>
                  <a:close/>
                  <a:moveTo>
                    <a:pt x="328" y="1"/>
                  </a:moveTo>
                  <a:lnTo>
                    <a:pt x="328" y="1"/>
                  </a:lnTo>
                  <a:cubicBezTo>
                    <a:pt x="345" y="182"/>
                    <a:pt x="328" y="378"/>
                    <a:pt x="279" y="558"/>
                  </a:cubicBezTo>
                  <a:cubicBezTo>
                    <a:pt x="181" y="820"/>
                    <a:pt x="1" y="1230"/>
                    <a:pt x="459" y="1525"/>
                  </a:cubicBezTo>
                  <a:cubicBezTo>
                    <a:pt x="476" y="1525"/>
                    <a:pt x="476" y="1542"/>
                    <a:pt x="492" y="1558"/>
                  </a:cubicBezTo>
                  <a:cubicBezTo>
                    <a:pt x="1017" y="1853"/>
                    <a:pt x="1017" y="1984"/>
                    <a:pt x="1017" y="1984"/>
                  </a:cubicBezTo>
                  <a:cubicBezTo>
                    <a:pt x="1017" y="1984"/>
                    <a:pt x="1050" y="1755"/>
                    <a:pt x="1099" y="1525"/>
                  </a:cubicBezTo>
                  <a:cubicBezTo>
                    <a:pt x="1115" y="1443"/>
                    <a:pt x="1148" y="1361"/>
                    <a:pt x="1164" y="1296"/>
                  </a:cubicBezTo>
                  <a:cubicBezTo>
                    <a:pt x="1279" y="919"/>
                    <a:pt x="1115" y="525"/>
                    <a:pt x="771" y="345"/>
                  </a:cubicBezTo>
                  <a:cubicBezTo>
                    <a:pt x="351" y="96"/>
                    <a:pt x="330" y="10"/>
                    <a:pt x="32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3" name="Google Shape;4593;p7"/>
            <p:cNvSpPr/>
            <p:nvPr/>
          </p:nvSpPr>
          <p:spPr>
            <a:xfrm>
              <a:off x="102160" y="-172857"/>
              <a:ext cx="276603" cy="331858"/>
            </a:xfrm>
            <a:custGeom>
              <a:avLst/>
              <a:gdLst/>
              <a:ahLst/>
              <a:cxnLst/>
              <a:rect l="l" t="t" r="r" b="b"/>
              <a:pathLst>
                <a:path w="8475" h="10168" extrusionOk="0">
                  <a:moveTo>
                    <a:pt x="2192" y="0"/>
                  </a:moveTo>
                  <a:cubicBezTo>
                    <a:pt x="1284" y="0"/>
                    <a:pt x="448" y="458"/>
                    <a:pt x="246" y="1169"/>
                  </a:cubicBezTo>
                  <a:cubicBezTo>
                    <a:pt x="1" y="1775"/>
                    <a:pt x="181" y="2464"/>
                    <a:pt x="705" y="2857"/>
                  </a:cubicBezTo>
                  <a:lnTo>
                    <a:pt x="771" y="2890"/>
                  </a:lnTo>
                  <a:cubicBezTo>
                    <a:pt x="1002" y="3025"/>
                    <a:pt x="1264" y="3095"/>
                    <a:pt x="1527" y="3095"/>
                  </a:cubicBezTo>
                  <a:cubicBezTo>
                    <a:pt x="1805" y="3095"/>
                    <a:pt x="2084" y="3017"/>
                    <a:pt x="2328" y="2857"/>
                  </a:cubicBezTo>
                  <a:cubicBezTo>
                    <a:pt x="2476" y="2759"/>
                    <a:pt x="2607" y="2595"/>
                    <a:pt x="2656" y="2431"/>
                  </a:cubicBezTo>
                  <a:cubicBezTo>
                    <a:pt x="2800" y="2028"/>
                    <a:pt x="2501" y="1637"/>
                    <a:pt x="2115" y="1637"/>
                  </a:cubicBezTo>
                  <a:cubicBezTo>
                    <a:pt x="2062" y="1637"/>
                    <a:pt x="2007" y="1645"/>
                    <a:pt x="1951" y="1661"/>
                  </a:cubicBezTo>
                  <a:cubicBezTo>
                    <a:pt x="1607" y="1726"/>
                    <a:pt x="1427" y="2070"/>
                    <a:pt x="1541" y="2382"/>
                  </a:cubicBezTo>
                  <a:cubicBezTo>
                    <a:pt x="1630" y="2634"/>
                    <a:pt x="1912" y="2663"/>
                    <a:pt x="2037" y="2663"/>
                  </a:cubicBezTo>
                  <a:cubicBezTo>
                    <a:pt x="2075" y="2663"/>
                    <a:pt x="2099" y="2660"/>
                    <a:pt x="2099" y="2660"/>
                  </a:cubicBezTo>
                  <a:lnTo>
                    <a:pt x="2099" y="2660"/>
                  </a:lnTo>
                  <a:cubicBezTo>
                    <a:pt x="2066" y="2742"/>
                    <a:pt x="2000" y="2808"/>
                    <a:pt x="1918" y="2857"/>
                  </a:cubicBezTo>
                  <a:cubicBezTo>
                    <a:pt x="1804" y="2923"/>
                    <a:pt x="1673" y="2956"/>
                    <a:pt x="1541" y="2956"/>
                  </a:cubicBezTo>
                  <a:cubicBezTo>
                    <a:pt x="1410" y="2956"/>
                    <a:pt x="1279" y="2923"/>
                    <a:pt x="1164" y="2857"/>
                  </a:cubicBezTo>
                  <a:cubicBezTo>
                    <a:pt x="1082" y="2824"/>
                    <a:pt x="1000" y="2759"/>
                    <a:pt x="935" y="2710"/>
                  </a:cubicBezTo>
                  <a:cubicBezTo>
                    <a:pt x="509" y="2316"/>
                    <a:pt x="410" y="1087"/>
                    <a:pt x="1132" y="513"/>
                  </a:cubicBezTo>
                  <a:cubicBezTo>
                    <a:pt x="1456" y="263"/>
                    <a:pt x="1847" y="131"/>
                    <a:pt x="2244" y="131"/>
                  </a:cubicBezTo>
                  <a:cubicBezTo>
                    <a:pt x="2288" y="131"/>
                    <a:pt x="2333" y="133"/>
                    <a:pt x="2377" y="136"/>
                  </a:cubicBezTo>
                  <a:cubicBezTo>
                    <a:pt x="2508" y="136"/>
                    <a:pt x="2640" y="169"/>
                    <a:pt x="2771" y="202"/>
                  </a:cubicBezTo>
                  <a:cubicBezTo>
                    <a:pt x="3853" y="448"/>
                    <a:pt x="4574" y="1628"/>
                    <a:pt x="4820" y="2841"/>
                  </a:cubicBezTo>
                  <a:cubicBezTo>
                    <a:pt x="4820" y="2841"/>
                    <a:pt x="4820" y="2857"/>
                    <a:pt x="4820" y="2857"/>
                  </a:cubicBezTo>
                  <a:cubicBezTo>
                    <a:pt x="5049" y="4103"/>
                    <a:pt x="4820" y="5349"/>
                    <a:pt x="4885" y="6463"/>
                  </a:cubicBezTo>
                  <a:cubicBezTo>
                    <a:pt x="4836" y="7496"/>
                    <a:pt x="5229" y="8479"/>
                    <a:pt x="5983" y="9184"/>
                  </a:cubicBezTo>
                  <a:cubicBezTo>
                    <a:pt x="6672" y="9791"/>
                    <a:pt x="7557" y="10135"/>
                    <a:pt x="8475" y="10168"/>
                  </a:cubicBezTo>
                  <a:cubicBezTo>
                    <a:pt x="7557" y="10102"/>
                    <a:pt x="6705" y="9741"/>
                    <a:pt x="6033" y="9119"/>
                  </a:cubicBezTo>
                  <a:cubicBezTo>
                    <a:pt x="5328" y="8430"/>
                    <a:pt x="4967" y="7463"/>
                    <a:pt x="5016" y="6480"/>
                  </a:cubicBezTo>
                  <a:cubicBezTo>
                    <a:pt x="4967" y="5381"/>
                    <a:pt x="5213" y="4152"/>
                    <a:pt x="4984" y="2857"/>
                  </a:cubicBezTo>
                  <a:lnTo>
                    <a:pt x="4984" y="2841"/>
                  </a:lnTo>
                  <a:cubicBezTo>
                    <a:pt x="4754" y="1579"/>
                    <a:pt x="3984" y="333"/>
                    <a:pt x="2804" y="71"/>
                  </a:cubicBezTo>
                  <a:cubicBezTo>
                    <a:pt x="2600" y="23"/>
                    <a:pt x="2395" y="0"/>
                    <a:pt x="219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4" name="Google Shape;4594;p7"/>
            <p:cNvSpPr/>
            <p:nvPr/>
          </p:nvSpPr>
          <p:spPr>
            <a:xfrm>
              <a:off x="164236" y="-126610"/>
              <a:ext cx="75980" cy="68800"/>
            </a:xfrm>
            <a:custGeom>
              <a:avLst/>
              <a:gdLst/>
              <a:ahLst/>
              <a:cxnLst/>
              <a:rect l="l" t="t" r="r" b="b"/>
              <a:pathLst>
                <a:path w="2328" h="2108" extrusionOk="0">
                  <a:moveTo>
                    <a:pt x="1799" y="1"/>
                  </a:moveTo>
                  <a:cubicBezTo>
                    <a:pt x="1325" y="1"/>
                    <a:pt x="1019" y="401"/>
                    <a:pt x="934" y="1096"/>
                  </a:cubicBezTo>
                  <a:cubicBezTo>
                    <a:pt x="918" y="1211"/>
                    <a:pt x="885" y="1325"/>
                    <a:pt x="820" y="1440"/>
                  </a:cubicBezTo>
                  <a:cubicBezTo>
                    <a:pt x="619" y="1766"/>
                    <a:pt x="246" y="1804"/>
                    <a:pt x="81" y="1804"/>
                  </a:cubicBezTo>
                  <a:cubicBezTo>
                    <a:pt x="31" y="1804"/>
                    <a:pt x="0" y="1801"/>
                    <a:pt x="0" y="1801"/>
                  </a:cubicBezTo>
                  <a:lnTo>
                    <a:pt x="0" y="1801"/>
                  </a:lnTo>
                  <a:cubicBezTo>
                    <a:pt x="131" y="1856"/>
                    <a:pt x="709" y="2108"/>
                    <a:pt x="1245" y="2108"/>
                  </a:cubicBezTo>
                  <a:cubicBezTo>
                    <a:pt x="1510" y="2108"/>
                    <a:pt x="1766" y="2046"/>
                    <a:pt x="1951" y="1866"/>
                  </a:cubicBezTo>
                  <a:cubicBezTo>
                    <a:pt x="2065" y="1752"/>
                    <a:pt x="2164" y="1604"/>
                    <a:pt x="2213" y="1440"/>
                  </a:cubicBezTo>
                  <a:cubicBezTo>
                    <a:pt x="2328" y="998"/>
                    <a:pt x="2082" y="555"/>
                    <a:pt x="1967" y="391"/>
                  </a:cubicBezTo>
                  <a:cubicBezTo>
                    <a:pt x="1869" y="276"/>
                    <a:pt x="1901" y="96"/>
                    <a:pt x="2033" y="31"/>
                  </a:cubicBezTo>
                  <a:cubicBezTo>
                    <a:pt x="1951" y="11"/>
                    <a:pt x="1873" y="1"/>
                    <a:pt x="179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5" name="Google Shape;4595;p7"/>
            <p:cNvSpPr/>
            <p:nvPr/>
          </p:nvSpPr>
          <p:spPr>
            <a:xfrm>
              <a:off x="32087" y="-172270"/>
              <a:ext cx="97390" cy="63708"/>
            </a:xfrm>
            <a:custGeom>
              <a:avLst/>
              <a:gdLst/>
              <a:ahLst/>
              <a:cxnLst/>
              <a:rect l="l" t="t" r="r" b="b"/>
              <a:pathLst>
                <a:path w="2984" h="1952" extrusionOk="0">
                  <a:moveTo>
                    <a:pt x="2064" y="0"/>
                  </a:moveTo>
                  <a:cubicBezTo>
                    <a:pt x="349" y="0"/>
                    <a:pt x="312" y="1096"/>
                    <a:pt x="312" y="1380"/>
                  </a:cubicBezTo>
                  <a:cubicBezTo>
                    <a:pt x="312" y="1561"/>
                    <a:pt x="181" y="1741"/>
                    <a:pt x="0" y="1790"/>
                  </a:cubicBezTo>
                  <a:cubicBezTo>
                    <a:pt x="272" y="1903"/>
                    <a:pt x="509" y="1951"/>
                    <a:pt x="717" y="1951"/>
                  </a:cubicBezTo>
                  <a:cubicBezTo>
                    <a:pt x="1476" y="1951"/>
                    <a:pt x="1843" y="1308"/>
                    <a:pt x="2049" y="807"/>
                  </a:cubicBezTo>
                  <a:cubicBezTo>
                    <a:pt x="2213" y="413"/>
                    <a:pt x="2557" y="151"/>
                    <a:pt x="2984" y="85"/>
                  </a:cubicBezTo>
                  <a:cubicBezTo>
                    <a:pt x="2633" y="26"/>
                    <a:pt x="2329" y="0"/>
                    <a:pt x="206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6" name="Google Shape;4596;p7"/>
            <p:cNvSpPr/>
            <p:nvPr/>
          </p:nvSpPr>
          <p:spPr>
            <a:xfrm>
              <a:off x="-5381" y="-172922"/>
              <a:ext cx="47651" cy="37011"/>
            </a:xfrm>
            <a:custGeom>
              <a:avLst/>
              <a:gdLst/>
              <a:ahLst/>
              <a:cxnLst/>
              <a:rect l="l" t="t" r="r" b="b"/>
              <a:pathLst>
                <a:path w="1460" h="1134" extrusionOk="0">
                  <a:moveTo>
                    <a:pt x="501" y="0"/>
                  </a:moveTo>
                  <a:cubicBezTo>
                    <a:pt x="449" y="0"/>
                    <a:pt x="396" y="13"/>
                    <a:pt x="345" y="40"/>
                  </a:cubicBezTo>
                  <a:cubicBezTo>
                    <a:pt x="116" y="138"/>
                    <a:pt x="1" y="417"/>
                    <a:pt x="99" y="663"/>
                  </a:cubicBezTo>
                  <a:cubicBezTo>
                    <a:pt x="198" y="876"/>
                    <a:pt x="362" y="1023"/>
                    <a:pt x="575" y="1089"/>
                  </a:cubicBezTo>
                  <a:cubicBezTo>
                    <a:pt x="659" y="1119"/>
                    <a:pt x="743" y="1134"/>
                    <a:pt x="826" y="1134"/>
                  </a:cubicBezTo>
                  <a:cubicBezTo>
                    <a:pt x="968" y="1134"/>
                    <a:pt x="1106" y="1090"/>
                    <a:pt x="1230" y="1007"/>
                  </a:cubicBezTo>
                  <a:cubicBezTo>
                    <a:pt x="1378" y="876"/>
                    <a:pt x="1460" y="696"/>
                    <a:pt x="1460" y="515"/>
                  </a:cubicBezTo>
                  <a:lnTo>
                    <a:pt x="1460" y="515"/>
                  </a:lnTo>
                  <a:cubicBezTo>
                    <a:pt x="1460" y="515"/>
                    <a:pt x="1152" y="896"/>
                    <a:pt x="786" y="896"/>
                  </a:cubicBezTo>
                  <a:cubicBezTo>
                    <a:pt x="765" y="896"/>
                    <a:pt x="744" y="895"/>
                    <a:pt x="722" y="892"/>
                  </a:cubicBezTo>
                  <a:cubicBezTo>
                    <a:pt x="148" y="843"/>
                    <a:pt x="67" y="269"/>
                    <a:pt x="345" y="105"/>
                  </a:cubicBezTo>
                  <a:cubicBezTo>
                    <a:pt x="390" y="79"/>
                    <a:pt x="437" y="67"/>
                    <a:pt x="482" y="67"/>
                  </a:cubicBezTo>
                  <a:cubicBezTo>
                    <a:pt x="603" y="67"/>
                    <a:pt x="710" y="154"/>
                    <a:pt x="722" y="286"/>
                  </a:cubicBezTo>
                  <a:cubicBezTo>
                    <a:pt x="744" y="397"/>
                    <a:pt x="653" y="463"/>
                    <a:pt x="603" y="463"/>
                  </a:cubicBezTo>
                  <a:cubicBezTo>
                    <a:pt x="579" y="463"/>
                    <a:pt x="564" y="448"/>
                    <a:pt x="575" y="417"/>
                  </a:cubicBezTo>
                  <a:cubicBezTo>
                    <a:pt x="587" y="330"/>
                    <a:pt x="553" y="262"/>
                    <a:pt x="479" y="262"/>
                  </a:cubicBezTo>
                  <a:cubicBezTo>
                    <a:pt x="455" y="262"/>
                    <a:pt x="427" y="270"/>
                    <a:pt x="394" y="286"/>
                  </a:cubicBezTo>
                  <a:cubicBezTo>
                    <a:pt x="280" y="351"/>
                    <a:pt x="394" y="532"/>
                    <a:pt x="394" y="532"/>
                  </a:cubicBezTo>
                  <a:cubicBezTo>
                    <a:pt x="447" y="575"/>
                    <a:pt x="507" y="594"/>
                    <a:pt x="565" y="594"/>
                  </a:cubicBezTo>
                  <a:cubicBezTo>
                    <a:pt x="706" y="594"/>
                    <a:pt x="837" y="481"/>
                    <a:pt x="837" y="319"/>
                  </a:cubicBezTo>
                  <a:cubicBezTo>
                    <a:pt x="824" y="131"/>
                    <a:pt x="668" y="0"/>
                    <a:pt x="50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7" name="Google Shape;4597;p7"/>
            <p:cNvSpPr/>
            <p:nvPr/>
          </p:nvSpPr>
          <p:spPr>
            <a:xfrm>
              <a:off x="763395" y="-126153"/>
              <a:ext cx="39622" cy="110772"/>
            </a:xfrm>
            <a:custGeom>
              <a:avLst/>
              <a:gdLst/>
              <a:ahLst/>
              <a:cxnLst/>
              <a:rect l="l" t="t" r="r" b="b"/>
              <a:pathLst>
                <a:path w="1214" h="3394" extrusionOk="0">
                  <a:moveTo>
                    <a:pt x="607" y="0"/>
                  </a:moveTo>
                  <a:lnTo>
                    <a:pt x="574" y="344"/>
                  </a:lnTo>
                  <a:cubicBezTo>
                    <a:pt x="541" y="607"/>
                    <a:pt x="443" y="869"/>
                    <a:pt x="295" y="1098"/>
                  </a:cubicBezTo>
                  <a:cubicBezTo>
                    <a:pt x="230" y="1197"/>
                    <a:pt x="164" y="1311"/>
                    <a:pt x="115" y="1426"/>
                  </a:cubicBezTo>
                  <a:cubicBezTo>
                    <a:pt x="0" y="1672"/>
                    <a:pt x="49" y="1967"/>
                    <a:pt x="230" y="2164"/>
                  </a:cubicBezTo>
                  <a:cubicBezTo>
                    <a:pt x="426" y="2426"/>
                    <a:pt x="541" y="2737"/>
                    <a:pt x="574" y="3065"/>
                  </a:cubicBezTo>
                  <a:cubicBezTo>
                    <a:pt x="590" y="3147"/>
                    <a:pt x="607" y="3393"/>
                    <a:pt x="607" y="3393"/>
                  </a:cubicBezTo>
                  <a:cubicBezTo>
                    <a:pt x="623" y="3393"/>
                    <a:pt x="623" y="3131"/>
                    <a:pt x="640" y="3065"/>
                  </a:cubicBezTo>
                  <a:cubicBezTo>
                    <a:pt x="689" y="2737"/>
                    <a:pt x="803" y="2426"/>
                    <a:pt x="984" y="2164"/>
                  </a:cubicBezTo>
                  <a:cubicBezTo>
                    <a:pt x="1180" y="1967"/>
                    <a:pt x="1213" y="1672"/>
                    <a:pt x="1115" y="1426"/>
                  </a:cubicBezTo>
                  <a:cubicBezTo>
                    <a:pt x="1066" y="1311"/>
                    <a:pt x="1000" y="1197"/>
                    <a:pt x="935" y="1098"/>
                  </a:cubicBezTo>
                  <a:cubicBezTo>
                    <a:pt x="771" y="869"/>
                    <a:pt x="689" y="607"/>
                    <a:pt x="656" y="344"/>
                  </a:cubicBezTo>
                  <a:lnTo>
                    <a:pt x="607"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8" name="Google Shape;4598;p7"/>
            <p:cNvSpPr/>
            <p:nvPr/>
          </p:nvSpPr>
          <p:spPr>
            <a:xfrm>
              <a:off x="602852" y="-220410"/>
              <a:ext cx="99055" cy="106594"/>
            </a:xfrm>
            <a:custGeom>
              <a:avLst/>
              <a:gdLst/>
              <a:ahLst/>
              <a:cxnLst/>
              <a:rect l="l" t="t" r="r" b="b"/>
              <a:pathLst>
                <a:path w="3035" h="3266" extrusionOk="0">
                  <a:moveTo>
                    <a:pt x="718" y="1"/>
                  </a:moveTo>
                  <a:cubicBezTo>
                    <a:pt x="59" y="1"/>
                    <a:pt x="0" y="778"/>
                    <a:pt x="1084" y="954"/>
                  </a:cubicBezTo>
                  <a:cubicBezTo>
                    <a:pt x="2346" y="1167"/>
                    <a:pt x="3034" y="3265"/>
                    <a:pt x="3034" y="3265"/>
                  </a:cubicBezTo>
                  <a:cubicBezTo>
                    <a:pt x="3034" y="3265"/>
                    <a:pt x="2723" y="1003"/>
                    <a:pt x="1461" y="249"/>
                  </a:cubicBezTo>
                  <a:cubicBezTo>
                    <a:pt x="1169" y="71"/>
                    <a:pt x="916" y="1"/>
                    <a:pt x="71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9" name="Google Shape;4599;p7"/>
            <p:cNvSpPr/>
            <p:nvPr/>
          </p:nvSpPr>
          <p:spPr>
            <a:xfrm>
              <a:off x="403893" y="-228863"/>
              <a:ext cx="169617" cy="147456"/>
            </a:xfrm>
            <a:custGeom>
              <a:avLst/>
              <a:gdLst/>
              <a:ahLst/>
              <a:cxnLst/>
              <a:rect l="l" t="t" r="r" b="b"/>
              <a:pathLst>
                <a:path w="5197" h="4518" extrusionOk="0">
                  <a:moveTo>
                    <a:pt x="2164" y="0"/>
                  </a:moveTo>
                  <a:lnTo>
                    <a:pt x="2164" y="0"/>
                  </a:lnTo>
                  <a:cubicBezTo>
                    <a:pt x="2016" y="197"/>
                    <a:pt x="1885" y="426"/>
                    <a:pt x="1803" y="672"/>
                  </a:cubicBezTo>
                  <a:cubicBezTo>
                    <a:pt x="1672" y="1082"/>
                    <a:pt x="1131" y="1311"/>
                    <a:pt x="558" y="1705"/>
                  </a:cubicBezTo>
                  <a:cubicBezTo>
                    <a:pt x="0" y="2082"/>
                    <a:pt x="82" y="2705"/>
                    <a:pt x="197" y="3032"/>
                  </a:cubicBezTo>
                  <a:cubicBezTo>
                    <a:pt x="263" y="3262"/>
                    <a:pt x="246" y="3524"/>
                    <a:pt x="131" y="3737"/>
                  </a:cubicBezTo>
                  <a:cubicBezTo>
                    <a:pt x="394" y="3491"/>
                    <a:pt x="705" y="3327"/>
                    <a:pt x="1049" y="3245"/>
                  </a:cubicBezTo>
                  <a:cubicBezTo>
                    <a:pt x="1672" y="3049"/>
                    <a:pt x="1639" y="2754"/>
                    <a:pt x="1639" y="2295"/>
                  </a:cubicBezTo>
                  <a:cubicBezTo>
                    <a:pt x="1625" y="1877"/>
                    <a:pt x="1801" y="1852"/>
                    <a:pt x="1843" y="1852"/>
                  </a:cubicBezTo>
                  <a:cubicBezTo>
                    <a:pt x="1849" y="1852"/>
                    <a:pt x="1853" y="1852"/>
                    <a:pt x="1853" y="1852"/>
                  </a:cubicBezTo>
                  <a:cubicBezTo>
                    <a:pt x="1857" y="1852"/>
                    <a:pt x="1861" y="1852"/>
                    <a:pt x="1865" y="1852"/>
                  </a:cubicBezTo>
                  <a:cubicBezTo>
                    <a:pt x="2146" y="1852"/>
                    <a:pt x="2082" y="2381"/>
                    <a:pt x="2066" y="2672"/>
                  </a:cubicBezTo>
                  <a:cubicBezTo>
                    <a:pt x="2033" y="2983"/>
                    <a:pt x="1935" y="3590"/>
                    <a:pt x="2475" y="4163"/>
                  </a:cubicBezTo>
                  <a:cubicBezTo>
                    <a:pt x="2717" y="4427"/>
                    <a:pt x="3038" y="4517"/>
                    <a:pt x="3356" y="4517"/>
                  </a:cubicBezTo>
                  <a:cubicBezTo>
                    <a:pt x="3750" y="4517"/>
                    <a:pt x="4141" y="4380"/>
                    <a:pt x="4377" y="4262"/>
                  </a:cubicBezTo>
                  <a:cubicBezTo>
                    <a:pt x="4488" y="4216"/>
                    <a:pt x="4601" y="4194"/>
                    <a:pt x="4713" y="4194"/>
                  </a:cubicBezTo>
                  <a:cubicBezTo>
                    <a:pt x="4882" y="4194"/>
                    <a:pt x="5048" y="4245"/>
                    <a:pt x="5196" y="4344"/>
                  </a:cubicBezTo>
                  <a:cubicBezTo>
                    <a:pt x="5065" y="3475"/>
                    <a:pt x="4623" y="3196"/>
                    <a:pt x="4000" y="3131"/>
                  </a:cubicBezTo>
                  <a:cubicBezTo>
                    <a:pt x="3361" y="3065"/>
                    <a:pt x="2508" y="2852"/>
                    <a:pt x="2180" y="1770"/>
                  </a:cubicBezTo>
                  <a:cubicBezTo>
                    <a:pt x="1836" y="705"/>
                    <a:pt x="2164" y="0"/>
                    <a:pt x="216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0" name="Google Shape;4600;p7"/>
            <p:cNvSpPr/>
            <p:nvPr/>
          </p:nvSpPr>
          <p:spPr>
            <a:xfrm>
              <a:off x="430624" y="-129384"/>
              <a:ext cx="41254" cy="64785"/>
            </a:xfrm>
            <a:custGeom>
              <a:avLst/>
              <a:gdLst/>
              <a:ahLst/>
              <a:cxnLst/>
              <a:rect l="l" t="t" r="r" b="b"/>
              <a:pathLst>
                <a:path w="1264" h="1985" extrusionOk="0">
                  <a:moveTo>
                    <a:pt x="952" y="1"/>
                  </a:moveTo>
                  <a:cubicBezTo>
                    <a:pt x="952" y="1"/>
                    <a:pt x="935" y="83"/>
                    <a:pt x="509" y="345"/>
                  </a:cubicBezTo>
                  <a:cubicBezTo>
                    <a:pt x="165" y="525"/>
                    <a:pt x="1" y="919"/>
                    <a:pt x="116" y="1296"/>
                  </a:cubicBezTo>
                  <a:cubicBezTo>
                    <a:pt x="132" y="1361"/>
                    <a:pt x="148" y="1443"/>
                    <a:pt x="165" y="1525"/>
                  </a:cubicBezTo>
                  <a:cubicBezTo>
                    <a:pt x="214" y="1755"/>
                    <a:pt x="247" y="1984"/>
                    <a:pt x="247" y="1984"/>
                  </a:cubicBezTo>
                  <a:cubicBezTo>
                    <a:pt x="247" y="1984"/>
                    <a:pt x="247" y="1853"/>
                    <a:pt x="771" y="1558"/>
                  </a:cubicBezTo>
                  <a:cubicBezTo>
                    <a:pt x="788" y="1558"/>
                    <a:pt x="804" y="1525"/>
                    <a:pt x="820" y="1525"/>
                  </a:cubicBezTo>
                  <a:cubicBezTo>
                    <a:pt x="1263" y="1230"/>
                    <a:pt x="1083" y="820"/>
                    <a:pt x="1001" y="558"/>
                  </a:cubicBezTo>
                  <a:cubicBezTo>
                    <a:pt x="952" y="378"/>
                    <a:pt x="935" y="181"/>
                    <a:pt x="95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1" name="Google Shape;4601;p7"/>
            <p:cNvSpPr/>
            <p:nvPr/>
          </p:nvSpPr>
          <p:spPr>
            <a:xfrm>
              <a:off x="835622" y="583811"/>
              <a:ext cx="47618" cy="36880"/>
            </a:xfrm>
            <a:custGeom>
              <a:avLst/>
              <a:gdLst/>
              <a:ahLst/>
              <a:cxnLst/>
              <a:rect l="l" t="t" r="r" b="b"/>
              <a:pathLst>
                <a:path w="1459" h="1130" extrusionOk="0">
                  <a:moveTo>
                    <a:pt x="483" y="0"/>
                  </a:moveTo>
                  <a:cubicBezTo>
                    <a:pt x="437" y="0"/>
                    <a:pt x="390" y="10"/>
                    <a:pt x="344" y="31"/>
                  </a:cubicBezTo>
                  <a:cubicBezTo>
                    <a:pt x="98" y="146"/>
                    <a:pt x="0" y="424"/>
                    <a:pt x="98" y="654"/>
                  </a:cubicBezTo>
                  <a:cubicBezTo>
                    <a:pt x="180" y="867"/>
                    <a:pt x="361" y="1015"/>
                    <a:pt x="574" y="1080"/>
                  </a:cubicBezTo>
                  <a:cubicBezTo>
                    <a:pt x="657" y="1112"/>
                    <a:pt x="746" y="1129"/>
                    <a:pt x="834" y="1129"/>
                  </a:cubicBezTo>
                  <a:cubicBezTo>
                    <a:pt x="972" y="1129"/>
                    <a:pt x="1110" y="1088"/>
                    <a:pt x="1229" y="998"/>
                  </a:cubicBezTo>
                  <a:cubicBezTo>
                    <a:pt x="1377" y="883"/>
                    <a:pt x="1459" y="703"/>
                    <a:pt x="1443" y="506"/>
                  </a:cubicBezTo>
                  <a:lnTo>
                    <a:pt x="1443" y="506"/>
                  </a:lnTo>
                  <a:cubicBezTo>
                    <a:pt x="1443" y="506"/>
                    <a:pt x="1123" y="902"/>
                    <a:pt x="763" y="902"/>
                  </a:cubicBezTo>
                  <a:cubicBezTo>
                    <a:pt x="749" y="902"/>
                    <a:pt x="735" y="901"/>
                    <a:pt x="721" y="900"/>
                  </a:cubicBezTo>
                  <a:cubicBezTo>
                    <a:pt x="148" y="851"/>
                    <a:pt x="66" y="261"/>
                    <a:pt x="344" y="113"/>
                  </a:cubicBezTo>
                  <a:cubicBezTo>
                    <a:pt x="387" y="84"/>
                    <a:pt x="436" y="71"/>
                    <a:pt x="484" y="71"/>
                  </a:cubicBezTo>
                  <a:cubicBezTo>
                    <a:pt x="600" y="71"/>
                    <a:pt x="710" y="149"/>
                    <a:pt x="721" y="277"/>
                  </a:cubicBezTo>
                  <a:cubicBezTo>
                    <a:pt x="732" y="388"/>
                    <a:pt x="645" y="454"/>
                    <a:pt x="593" y="454"/>
                  </a:cubicBezTo>
                  <a:cubicBezTo>
                    <a:pt x="569" y="454"/>
                    <a:pt x="552" y="440"/>
                    <a:pt x="557" y="408"/>
                  </a:cubicBezTo>
                  <a:cubicBezTo>
                    <a:pt x="582" y="334"/>
                    <a:pt x="542" y="270"/>
                    <a:pt x="472" y="270"/>
                  </a:cubicBezTo>
                  <a:cubicBezTo>
                    <a:pt x="449" y="270"/>
                    <a:pt x="422" y="277"/>
                    <a:pt x="394" y="293"/>
                  </a:cubicBezTo>
                  <a:cubicBezTo>
                    <a:pt x="262" y="359"/>
                    <a:pt x="394" y="523"/>
                    <a:pt x="394" y="523"/>
                  </a:cubicBezTo>
                  <a:cubicBezTo>
                    <a:pt x="442" y="566"/>
                    <a:pt x="499" y="586"/>
                    <a:pt x="555" y="586"/>
                  </a:cubicBezTo>
                  <a:cubicBezTo>
                    <a:pt x="690" y="586"/>
                    <a:pt x="820" y="476"/>
                    <a:pt x="820" y="326"/>
                  </a:cubicBezTo>
                  <a:cubicBezTo>
                    <a:pt x="807" y="133"/>
                    <a:pt x="652" y="0"/>
                    <a:pt x="4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2" name="Google Shape;4602;p7"/>
            <p:cNvSpPr/>
            <p:nvPr/>
          </p:nvSpPr>
          <p:spPr>
            <a:xfrm>
              <a:off x="-57797" y="1022132"/>
              <a:ext cx="295892" cy="206171"/>
            </a:xfrm>
            <a:custGeom>
              <a:avLst/>
              <a:gdLst/>
              <a:ahLst/>
              <a:cxnLst/>
              <a:rect l="l" t="t" r="r" b="b"/>
              <a:pathLst>
                <a:path w="9066" h="6317" extrusionOk="0">
                  <a:moveTo>
                    <a:pt x="7060" y="1"/>
                  </a:moveTo>
                  <a:cubicBezTo>
                    <a:pt x="6605" y="1"/>
                    <a:pt x="6174" y="163"/>
                    <a:pt x="5901" y="501"/>
                  </a:cubicBezTo>
                  <a:cubicBezTo>
                    <a:pt x="5508" y="911"/>
                    <a:pt x="5475" y="1534"/>
                    <a:pt x="5803" y="2009"/>
                  </a:cubicBezTo>
                  <a:cubicBezTo>
                    <a:pt x="5885" y="2140"/>
                    <a:pt x="6016" y="2255"/>
                    <a:pt x="6164" y="2320"/>
                  </a:cubicBezTo>
                  <a:lnTo>
                    <a:pt x="6197" y="2320"/>
                  </a:lnTo>
                  <a:lnTo>
                    <a:pt x="6278" y="2353"/>
                  </a:lnTo>
                  <a:lnTo>
                    <a:pt x="6377" y="2369"/>
                  </a:lnTo>
                  <a:cubicBezTo>
                    <a:pt x="6449" y="2391"/>
                    <a:pt x="6523" y="2401"/>
                    <a:pt x="6596" y="2401"/>
                  </a:cubicBezTo>
                  <a:cubicBezTo>
                    <a:pt x="6803" y="2401"/>
                    <a:pt x="7006" y="2318"/>
                    <a:pt x="7164" y="2173"/>
                  </a:cubicBezTo>
                  <a:cubicBezTo>
                    <a:pt x="7554" y="1752"/>
                    <a:pt x="7284" y="1208"/>
                    <a:pt x="6946" y="1208"/>
                  </a:cubicBezTo>
                  <a:cubicBezTo>
                    <a:pt x="6915" y="1208"/>
                    <a:pt x="6884" y="1212"/>
                    <a:pt x="6852" y="1222"/>
                  </a:cubicBezTo>
                  <a:cubicBezTo>
                    <a:pt x="6541" y="1320"/>
                    <a:pt x="6459" y="1714"/>
                    <a:pt x="6705" y="1845"/>
                  </a:cubicBezTo>
                  <a:cubicBezTo>
                    <a:pt x="6759" y="1875"/>
                    <a:pt x="6817" y="1890"/>
                    <a:pt x="6875" y="1890"/>
                  </a:cubicBezTo>
                  <a:cubicBezTo>
                    <a:pt x="6976" y="1890"/>
                    <a:pt x="7075" y="1846"/>
                    <a:pt x="7147" y="1763"/>
                  </a:cubicBezTo>
                  <a:lnTo>
                    <a:pt x="7147" y="1763"/>
                  </a:lnTo>
                  <a:cubicBezTo>
                    <a:pt x="7180" y="1911"/>
                    <a:pt x="7131" y="2074"/>
                    <a:pt x="7000" y="2156"/>
                  </a:cubicBezTo>
                  <a:cubicBezTo>
                    <a:pt x="6860" y="2261"/>
                    <a:pt x="6688" y="2316"/>
                    <a:pt x="6512" y="2316"/>
                  </a:cubicBezTo>
                  <a:cubicBezTo>
                    <a:pt x="6440" y="2316"/>
                    <a:pt x="6367" y="2307"/>
                    <a:pt x="6295" y="2288"/>
                  </a:cubicBezTo>
                  <a:cubicBezTo>
                    <a:pt x="6213" y="2271"/>
                    <a:pt x="6115" y="2222"/>
                    <a:pt x="6049" y="2173"/>
                  </a:cubicBezTo>
                  <a:cubicBezTo>
                    <a:pt x="5541" y="1763"/>
                    <a:pt x="5492" y="1009"/>
                    <a:pt x="5951" y="550"/>
                  </a:cubicBezTo>
                  <a:cubicBezTo>
                    <a:pt x="6204" y="249"/>
                    <a:pt x="6595" y="106"/>
                    <a:pt x="7010" y="106"/>
                  </a:cubicBezTo>
                  <a:cubicBezTo>
                    <a:pt x="7884" y="106"/>
                    <a:pt x="8862" y="739"/>
                    <a:pt x="8885" y="1861"/>
                  </a:cubicBezTo>
                  <a:cubicBezTo>
                    <a:pt x="8901" y="2665"/>
                    <a:pt x="8459" y="3419"/>
                    <a:pt x="7754" y="3796"/>
                  </a:cubicBezTo>
                  <a:lnTo>
                    <a:pt x="7688" y="3812"/>
                  </a:lnTo>
                  <a:cubicBezTo>
                    <a:pt x="7606" y="3845"/>
                    <a:pt x="7508" y="3877"/>
                    <a:pt x="7426" y="3894"/>
                  </a:cubicBezTo>
                  <a:cubicBezTo>
                    <a:pt x="7194" y="3949"/>
                    <a:pt x="6963" y="3973"/>
                    <a:pt x="6733" y="3973"/>
                  </a:cubicBezTo>
                  <a:cubicBezTo>
                    <a:pt x="5150" y="3973"/>
                    <a:pt x="3620" y="2834"/>
                    <a:pt x="2282" y="2834"/>
                  </a:cubicBezTo>
                  <a:cubicBezTo>
                    <a:pt x="2137" y="2834"/>
                    <a:pt x="1994" y="2848"/>
                    <a:pt x="1853" y="2878"/>
                  </a:cubicBezTo>
                  <a:cubicBezTo>
                    <a:pt x="591" y="3156"/>
                    <a:pt x="230" y="4041"/>
                    <a:pt x="132" y="4582"/>
                  </a:cubicBezTo>
                  <a:cubicBezTo>
                    <a:pt x="1" y="5140"/>
                    <a:pt x="99" y="5730"/>
                    <a:pt x="542" y="6074"/>
                  </a:cubicBezTo>
                  <a:cubicBezTo>
                    <a:pt x="764" y="6241"/>
                    <a:pt x="1031" y="6317"/>
                    <a:pt x="1292" y="6317"/>
                  </a:cubicBezTo>
                  <a:cubicBezTo>
                    <a:pt x="1723" y="6317"/>
                    <a:pt x="2138" y="6110"/>
                    <a:pt x="2312" y="5762"/>
                  </a:cubicBezTo>
                  <a:cubicBezTo>
                    <a:pt x="2640" y="5222"/>
                    <a:pt x="2345" y="4517"/>
                    <a:pt x="1853" y="4402"/>
                  </a:cubicBezTo>
                  <a:cubicBezTo>
                    <a:pt x="1753" y="4358"/>
                    <a:pt x="1650" y="4337"/>
                    <a:pt x="1549" y="4337"/>
                  </a:cubicBezTo>
                  <a:cubicBezTo>
                    <a:pt x="1238" y="4337"/>
                    <a:pt x="948" y="4535"/>
                    <a:pt x="837" y="4845"/>
                  </a:cubicBezTo>
                  <a:cubicBezTo>
                    <a:pt x="787" y="4959"/>
                    <a:pt x="787" y="5090"/>
                    <a:pt x="804" y="5222"/>
                  </a:cubicBezTo>
                  <a:lnTo>
                    <a:pt x="804" y="5238"/>
                  </a:lnTo>
                  <a:cubicBezTo>
                    <a:pt x="820" y="5254"/>
                    <a:pt x="820" y="5254"/>
                    <a:pt x="820" y="5271"/>
                  </a:cubicBezTo>
                  <a:cubicBezTo>
                    <a:pt x="820" y="5287"/>
                    <a:pt x="820" y="5287"/>
                    <a:pt x="820" y="5304"/>
                  </a:cubicBezTo>
                  <a:cubicBezTo>
                    <a:pt x="894" y="5525"/>
                    <a:pt x="1106" y="5663"/>
                    <a:pt x="1325" y="5663"/>
                  </a:cubicBezTo>
                  <a:cubicBezTo>
                    <a:pt x="1398" y="5663"/>
                    <a:pt x="1472" y="5648"/>
                    <a:pt x="1541" y="5615"/>
                  </a:cubicBezTo>
                  <a:cubicBezTo>
                    <a:pt x="1888" y="5473"/>
                    <a:pt x="1781" y="4924"/>
                    <a:pt x="1438" y="4924"/>
                  </a:cubicBezTo>
                  <a:cubicBezTo>
                    <a:pt x="1423" y="4924"/>
                    <a:pt x="1409" y="4925"/>
                    <a:pt x="1394" y="4927"/>
                  </a:cubicBezTo>
                  <a:cubicBezTo>
                    <a:pt x="1033" y="4959"/>
                    <a:pt x="1099" y="5320"/>
                    <a:pt x="1050" y="5385"/>
                  </a:cubicBezTo>
                  <a:cubicBezTo>
                    <a:pt x="1037" y="5398"/>
                    <a:pt x="1023" y="5404"/>
                    <a:pt x="1010" y="5404"/>
                  </a:cubicBezTo>
                  <a:cubicBezTo>
                    <a:pt x="955" y="5404"/>
                    <a:pt x="899" y="5314"/>
                    <a:pt x="886" y="5287"/>
                  </a:cubicBezTo>
                  <a:cubicBezTo>
                    <a:pt x="820" y="5090"/>
                    <a:pt x="837" y="4894"/>
                    <a:pt x="919" y="4713"/>
                  </a:cubicBezTo>
                  <a:cubicBezTo>
                    <a:pt x="1069" y="4504"/>
                    <a:pt x="1303" y="4394"/>
                    <a:pt x="1542" y="4394"/>
                  </a:cubicBezTo>
                  <a:cubicBezTo>
                    <a:pt x="1641" y="4394"/>
                    <a:pt x="1741" y="4413"/>
                    <a:pt x="1836" y="4451"/>
                  </a:cubicBezTo>
                  <a:cubicBezTo>
                    <a:pt x="2295" y="4566"/>
                    <a:pt x="2541" y="5222"/>
                    <a:pt x="2230" y="5713"/>
                  </a:cubicBezTo>
                  <a:cubicBezTo>
                    <a:pt x="2069" y="6025"/>
                    <a:pt x="1687" y="6207"/>
                    <a:pt x="1298" y="6207"/>
                  </a:cubicBezTo>
                  <a:cubicBezTo>
                    <a:pt x="1052" y="6207"/>
                    <a:pt x="804" y="6134"/>
                    <a:pt x="607" y="5976"/>
                  </a:cubicBezTo>
                  <a:cubicBezTo>
                    <a:pt x="99" y="5549"/>
                    <a:pt x="99" y="4631"/>
                    <a:pt x="542" y="4058"/>
                  </a:cubicBezTo>
                  <a:cubicBezTo>
                    <a:pt x="887" y="3576"/>
                    <a:pt x="1466" y="3346"/>
                    <a:pt x="2081" y="3346"/>
                  </a:cubicBezTo>
                  <a:cubicBezTo>
                    <a:pt x="2282" y="3346"/>
                    <a:pt x="2487" y="3370"/>
                    <a:pt x="2689" y="3419"/>
                  </a:cubicBezTo>
                  <a:cubicBezTo>
                    <a:pt x="3492" y="3615"/>
                    <a:pt x="4328" y="3959"/>
                    <a:pt x="5197" y="4189"/>
                  </a:cubicBezTo>
                  <a:cubicBezTo>
                    <a:pt x="5531" y="4256"/>
                    <a:pt x="5871" y="4293"/>
                    <a:pt x="6208" y="4293"/>
                  </a:cubicBezTo>
                  <a:cubicBezTo>
                    <a:pt x="6780" y="4293"/>
                    <a:pt x="7340" y="4185"/>
                    <a:pt x="7836" y="3927"/>
                  </a:cubicBezTo>
                  <a:cubicBezTo>
                    <a:pt x="8606" y="3533"/>
                    <a:pt x="9065" y="2714"/>
                    <a:pt x="9032" y="1845"/>
                  </a:cubicBezTo>
                  <a:cubicBezTo>
                    <a:pt x="8988" y="653"/>
                    <a:pt x="7974" y="1"/>
                    <a:pt x="70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3" name="Google Shape;4603;p7"/>
            <p:cNvSpPr/>
            <p:nvPr/>
          </p:nvSpPr>
          <p:spPr>
            <a:xfrm>
              <a:off x="-57242" y="1199484"/>
              <a:ext cx="100589" cy="201732"/>
            </a:xfrm>
            <a:custGeom>
              <a:avLst/>
              <a:gdLst/>
              <a:ahLst/>
              <a:cxnLst/>
              <a:rect l="l" t="t" r="r" b="b"/>
              <a:pathLst>
                <a:path w="3082" h="6181" extrusionOk="0">
                  <a:moveTo>
                    <a:pt x="0" y="1"/>
                  </a:moveTo>
                  <a:lnTo>
                    <a:pt x="0" y="6180"/>
                  </a:lnTo>
                  <a:cubicBezTo>
                    <a:pt x="0" y="6180"/>
                    <a:pt x="443" y="4803"/>
                    <a:pt x="803" y="4262"/>
                  </a:cubicBezTo>
                  <a:cubicBezTo>
                    <a:pt x="1082" y="3853"/>
                    <a:pt x="1049" y="3312"/>
                    <a:pt x="705" y="2951"/>
                  </a:cubicBezTo>
                  <a:cubicBezTo>
                    <a:pt x="475" y="2656"/>
                    <a:pt x="541" y="2345"/>
                    <a:pt x="705" y="2312"/>
                  </a:cubicBezTo>
                  <a:cubicBezTo>
                    <a:pt x="716" y="2310"/>
                    <a:pt x="727" y="2308"/>
                    <a:pt x="738" y="2308"/>
                  </a:cubicBezTo>
                  <a:cubicBezTo>
                    <a:pt x="878" y="2308"/>
                    <a:pt x="935" y="2504"/>
                    <a:pt x="951" y="2656"/>
                  </a:cubicBezTo>
                  <a:cubicBezTo>
                    <a:pt x="967" y="2820"/>
                    <a:pt x="885" y="3377"/>
                    <a:pt x="1721" y="3689"/>
                  </a:cubicBezTo>
                  <a:cubicBezTo>
                    <a:pt x="1855" y="3737"/>
                    <a:pt x="1982" y="3757"/>
                    <a:pt x="2100" y="3757"/>
                  </a:cubicBezTo>
                  <a:cubicBezTo>
                    <a:pt x="2703" y="3757"/>
                    <a:pt x="3082" y="3230"/>
                    <a:pt x="3082" y="3230"/>
                  </a:cubicBezTo>
                  <a:lnTo>
                    <a:pt x="3082" y="3230"/>
                  </a:lnTo>
                  <a:cubicBezTo>
                    <a:pt x="3055" y="3235"/>
                    <a:pt x="3030" y="3238"/>
                    <a:pt x="3005" y="3238"/>
                  </a:cubicBezTo>
                  <a:cubicBezTo>
                    <a:pt x="2736" y="3238"/>
                    <a:pt x="2554" y="2911"/>
                    <a:pt x="2524" y="2295"/>
                  </a:cubicBezTo>
                  <a:cubicBezTo>
                    <a:pt x="2491" y="1640"/>
                    <a:pt x="1901" y="1509"/>
                    <a:pt x="1033" y="1394"/>
                  </a:cubicBezTo>
                  <a:cubicBezTo>
                    <a:pt x="164" y="1263"/>
                    <a:pt x="82" y="361"/>
                    <a:pt x="82" y="361"/>
                  </a:cubicBezTo>
                  <a:cubicBezTo>
                    <a:pt x="66" y="247"/>
                    <a:pt x="33" y="115"/>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4" name="Google Shape;4604;p7"/>
            <p:cNvSpPr/>
            <p:nvPr/>
          </p:nvSpPr>
          <p:spPr>
            <a:xfrm>
              <a:off x="-23005" y="1138942"/>
              <a:ext cx="210806" cy="121020"/>
            </a:xfrm>
            <a:custGeom>
              <a:avLst/>
              <a:gdLst/>
              <a:ahLst/>
              <a:cxnLst/>
              <a:rect l="l" t="t" r="r" b="b"/>
              <a:pathLst>
                <a:path w="6459" h="3708" extrusionOk="0">
                  <a:moveTo>
                    <a:pt x="948" y="0"/>
                  </a:moveTo>
                  <a:cubicBezTo>
                    <a:pt x="332" y="0"/>
                    <a:pt x="0" y="266"/>
                    <a:pt x="0" y="266"/>
                  </a:cubicBezTo>
                  <a:cubicBezTo>
                    <a:pt x="225" y="193"/>
                    <a:pt x="434" y="147"/>
                    <a:pt x="643" y="147"/>
                  </a:cubicBezTo>
                  <a:cubicBezTo>
                    <a:pt x="952" y="147"/>
                    <a:pt x="1261" y="248"/>
                    <a:pt x="1623" y="512"/>
                  </a:cubicBezTo>
                  <a:cubicBezTo>
                    <a:pt x="2213" y="954"/>
                    <a:pt x="1852" y="1708"/>
                    <a:pt x="1754" y="2200"/>
                  </a:cubicBezTo>
                  <a:cubicBezTo>
                    <a:pt x="1656" y="2708"/>
                    <a:pt x="2377" y="2921"/>
                    <a:pt x="2737" y="3085"/>
                  </a:cubicBezTo>
                  <a:cubicBezTo>
                    <a:pt x="3098" y="3249"/>
                    <a:pt x="2901" y="3708"/>
                    <a:pt x="2901" y="3708"/>
                  </a:cubicBezTo>
                  <a:cubicBezTo>
                    <a:pt x="4245" y="2888"/>
                    <a:pt x="3393" y="1938"/>
                    <a:pt x="3164" y="1675"/>
                  </a:cubicBezTo>
                  <a:cubicBezTo>
                    <a:pt x="2974" y="1446"/>
                    <a:pt x="3086" y="1216"/>
                    <a:pt x="3269" y="1216"/>
                  </a:cubicBezTo>
                  <a:cubicBezTo>
                    <a:pt x="3308" y="1216"/>
                    <a:pt x="3350" y="1226"/>
                    <a:pt x="3393" y="1249"/>
                  </a:cubicBezTo>
                  <a:cubicBezTo>
                    <a:pt x="3655" y="1380"/>
                    <a:pt x="3278" y="1872"/>
                    <a:pt x="3950" y="2315"/>
                  </a:cubicBezTo>
                  <a:cubicBezTo>
                    <a:pt x="4118" y="2421"/>
                    <a:pt x="4276" y="2461"/>
                    <a:pt x="4418" y="2461"/>
                  </a:cubicBezTo>
                  <a:cubicBezTo>
                    <a:pt x="4845" y="2461"/>
                    <a:pt x="5131" y="2102"/>
                    <a:pt x="5131" y="2102"/>
                  </a:cubicBezTo>
                  <a:lnTo>
                    <a:pt x="5131" y="2102"/>
                  </a:lnTo>
                  <a:cubicBezTo>
                    <a:pt x="5125" y="2102"/>
                    <a:pt x="5119" y="2102"/>
                    <a:pt x="5114" y="2102"/>
                  </a:cubicBezTo>
                  <a:cubicBezTo>
                    <a:pt x="4760" y="2102"/>
                    <a:pt x="4964" y="1575"/>
                    <a:pt x="4786" y="1429"/>
                  </a:cubicBezTo>
                  <a:cubicBezTo>
                    <a:pt x="4712" y="1366"/>
                    <a:pt x="4618" y="1330"/>
                    <a:pt x="4520" y="1330"/>
                  </a:cubicBezTo>
                  <a:cubicBezTo>
                    <a:pt x="4467" y="1330"/>
                    <a:pt x="4412" y="1341"/>
                    <a:pt x="4360" y="1364"/>
                  </a:cubicBezTo>
                  <a:cubicBezTo>
                    <a:pt x="4317" y="1371"/>
                    <a:pt x="4274" y="1374"/>
                    <a:pt x="4234" y="1374"/>
                  </a:cubicBezTo>
                  <a:cubicBezTo>
                    <a:pt x="4078" y="1374"/>
                    <a:pt x="3967" y="1324"/>
                    <a:pt x="4032" y="1233"/>
                  </a:cubicBezTo>
                  <a:cubicBezTo>
                    <a:pt x="4068" y="1183"/>
                    <a:pt x="4108" y="1165"/>
                    <a:pt x="4161" y="1165"/>
                  </a:cubicBezTo>
                  <a:cubicBezTo>
                    <a:pt x="4300" y="1165"/>
                    <a:pt x="4532" y="1295"/>
                    <a:pt x="5032" y="1331"/>
                  </a:cubicBezTo>
                  <a:cubicBezTo>
                    <a:pt x="5068" y="1334"/>
                    <a:pt x="5103" y="1335"/>
                    <a:pt x="5138" y="1335"/>
                  </a:cubicBezTo>
                  <a:cubicBezTo>
                    <a:pt x="5903" y="1335"/>
                    <a:pt x="6458" y="676"/>
                    <a:pt x="6458" y="675"/>
                  </a:cubicBezTo>
                  <a:lnTo>
                    <a:pt x="6458" y="675"/>
                  </a:lnTo>
                  <a:cubicBezTo>
                    <a:pt x="5999" y="931"/>
                    <a:pt x="5513" y="1029"/>
                    <a:pt x="5026" y="1029"/>
                  </a:cubicBezTo>
                  <a:cubicBezTo>
                    <a:pt x="3858" y="1029"/>
                    <a:pt x="2680" y="468"/>
                    <a:pt x="1836" y="167"/>
                  </a:cubicBezTo>
                  <a:cubicBezTo>
                    <a:pt x="1495" y="44"/>
                    <a:pt x="1198" y="0"/>
                    <a:pt x="9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5" name="Google Shape;4605;p7"/>
            <p:cNvSpPr/>
            <p:nvPr/>
          </p:nvSpPr>
          <p:spPr>
            <a:xfrm>
              <a:off x="31532" y="1019260"/>
              <a:ext cx="117756" cy="82377"/>
            </a:xfrm>
            <a:custGeom>
              <a:avLst/>
              <a:gdLst/>
              <a:ahLst/>
              <a:cxnLst/>
              <a:rect l="l" t="t" r="r" b="b"/>
              <a:pathLst>
                <a:path w="3608" h="2524" extrusionOk="0">
                  <a:moveTo>
                    <a:pt x="2507" y="1"/>
                  </a:moveTo>
                  <a:cubicBezTo>
                    <a:pt x="1920" y="1"/>
                    <a:pt x="1244" y="126"/>
                    <a:pt x="870" y="622"/>
                  </a:cubicBezTo>
                  <a:cubicBezTo>
                    <a:pt x="1" y="1769"/>
                    <a:pt x="525" y="2523"/>
                    <a:pt x="525" y="2523"/>
                  </a:cubicBezTo>
                  <a:cubicBezTo>
                    <a:pt x="525" y="2523"/>
                    <a:pt x="362" y="2162"/>
                    <a:pt x="1394" y="2162"/>
                  </a:cubicBezTo>
                  <a:cubicBezTo>
                    <a:pt x="2427" y="2146"/>
                    <a:pt x="2296" y="1490"/>
                    <a:pt x="2263" y="1261"/>
                  </a:cubicBezTo>
                  <a:cubicBezTo>
                    <a:pt x="2181" y="1015"/>
                    <a:pt x="2230" y="736"/>
                    <a:pt x="2410" y="556"/>
                  </a:cubicBezTo>
                  <a:cubicBezTo>
                    <a:pt x="2656" y="195"/>
                    <a:pt x="3607" y="130"/>
                    <a:pt x="3607" y="130"/>
                  </a:cubicBezTo>
                  <a:cubicBezTo>
                    <a:pt x="3607" y="130"/>
                    <a:pt x="3103" y="1"/>
                    <a:pt x="250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6" name="Google Shape;4606;p7"/>
            <p:cNvSpPr/>
            <p:nvPr/>
          </p:nvSpPr>
          <p:spPr>
            <a:xfrm>
              <a:off x="121416" y="932020"/>
              <a:ext cx="73859" cy="87762"/>
            </a:xfrm>
            <a:custGeom>
              <a:avLst/>
              <a:gdLst/>
              <a:ahLst/>
              <a:cxnLst/>
              <a:rect l="l" t="t" r="r" b="b"/>
              <a:pathLst>
                <a:path w="2263" h="2689" extrusionOk="0">
                  <a:moveTo>
                    <a:pt x="1148" y="0"/>
                  </a:moveTo>
                  <a:cubicBezTo>
                    <a:pt x="1148" y="0"/>
                    <a:pt x="1345" y="541"/>
                    <a:pt x="1001" y="738"/>
                  </a:cubicBezTo>
                  <a:cubicBezTo>
                    <a:pt x="640" y="934"/>
                    <a:pt x="1" y="1344"/>
                    <a:pt x="263" y="2016"/>
                  </a:cubicBezTo>
                  <a:cubicBezTo>
                    <a:pt x="509" y="2688"/>
                    <a:pt x="1673" y="2426"/>
                    <a:pt x="2263" y="2606"/>
                  </a:cubicBezTo>
                  <a:cubicBezTo>
                    <a:pt x="2263" y="2606"/>
                    <a:pt x="1394" y="2164"/>
                    <a:pt x="1460" y="1426"/>
                  </a:cubicBezTo>
                  <a:cubicBezTo>
                    <a:pt x="1525" y="705"/>
                    <a:pt x="1443" y="164"/>
                    <a:pt x="11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7" name="Google Shape;4607;p7"/>
            <p:cNvSpPr/>
            <p:nvPr/>
          </p:nvSpPr>
          <p:spPr>
            <a:xfrm>
              <a:off x="201149" y="970532"/>
              <a:ext cx="104342" cy="140178"/>
            </a:xfrm>
            <a:custGeom>
              <a:avLst/>
              <a:gdLst/>
              <a:ahLst/>
              <a:cxnLst/>
              <a:rect l="l" t="t" r="r" b="b"/>
              <a:pathLst>
                <a:path w="3197" h="4295" extrusionOk="0">
                  <a:moveTo>
                    <a:pt x="377" y="0"/>
                  </a:moveTo>
                  <a:lnTo>
                    <a:pt x="377" y="0"/>
                  </a:lnTo>
                  <a:cubicBezTo>
                    <a:pt x="0" y="1328"/>
                    <a:pt x="541" y="1607"/>
                    <a:pt x="1098" y="2475"/>
                  </a:cubicBezTo>
                  <a:cubicBezTo>
                    <a:pt x="1656" y="3344"/>
                    <a:pt x="1049" y="4295"/>
                    <a:pt x="1049" y="4295"/>
                  </a:cubicBezTo>
                  <a:cubicBezTo>
                    <a:pt x="1459" y="4032"/>
                    <a:pt x="1803" y="3344"/>
                    <a:pt x="2491" y="2918"/>
                  </a:cubicBezTo>
                  <a:cubicBezTo>
                    <a:pt x="3196" y="2475"/>
                    <a:pt x="2901" y="1574"/>
                    <a:pt x="2901" y="1574"/>
                  </a:cubicBezTo>
                  <a:lnTo>
                    <a:pt x="2901" y="1574"/>
                  </a:lnTo>
                  <a:cubicBezTo>
                    <a:pt x="2863" y="1687"/>
                    <a:pt x="2767" y="1733"/>
                    <a:pt x="2613" y="1733"/>
                  </a:cubicBezTo>
                  <a:cubicBezTo>
                    <a:pt x="2567" y="1733"/>
                    <a:pt x="2515" y="1729"/>
                    <a:pt x="2459" y="1721"/>
                  </a:cubicBezTo>
                  <a:cubicBezTo>
                    <a:pt x="2429" y="1714"/>
                    <a:pt x="2400" y="1711"/>
                    <a:pt x="2372" y="1711"/>
                  </a:cubicBezTo>
                  <a:cubicBezTo>
                    <a:pt x="2135" y="1711"/>
                    <a:pt x="1961" y="1946"/>
                    <a:pt x="2049" y="2180"/>
                  </a:cubicBezTo>
                  <a:cubicBezTo>
                    <a:pt x="2117" y="2343"/>
                    <a:pt x="1983" y="2516"/>
                    <a:pt x="1824" y="2516"/>
                  </a:cubicBezTo>
                  <a:cubicBezTo>
                    <a:pt x="1790" y="2516"/>
                    <a:pt x="1755" y="2509"/>
                    <a:pt x="1721" y="2492"/>
                  </a:cubicBezTo>
                  <a:cubicBezTo>
                    <a:pt x="1557" y="2426"/>
                    <a:pt x="1557" y="2049"/>
                    <a:pt x="1787" y="1869"/>
                  </a:cubicBezTo>
                  <a:cubicBezTo>
                    <a:pt x="2000" y="1688"/>
                    <a:pt x="2147" y="1295"/>
                    <a:pt x="1951" y="672"/>
                  </a:cubicBezTo>
                  <a:cubicBezTo>
                    <a:pt x="1810" y="200"/>
                    <a:pt x="1342" y="96"/>
                    <a:pt x="1018" y="96"/>
                  </a:cubicBezTo>
                  <a:cubicBezTo>
                    <a:pt x="926" y="96"/>
                    <a:pt x="845" y="104"/>
                    <a:pt x="787" y="115"/>
                  </a:cubicBezTo>
                  <a:cubicBezTo>
                    <a:pt x="756" y="122"/>
                    <a:pt x="725" y="125"/>
                    <a:pt x="695" y="125"/>
                  </a:cubicBezTo>
                  <a:cubicBezTo>
                    <a:pt x="579" y="125"/>
                    <a:pt x="468" y="78"/>
                    <a:pt x="3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8" name="Google Shape;4608;p7"/>
            <p:cNvSpPr/>
            <p:nvPr/>
          </p:nvSpPr>
          <p:spPr>
            <a:xfrm>
              <a:off x="210777" y="1026147"/>
              <a:ext cx="33" cy="33"/>
            </a:xfrm>
            <a:custGeom>
              <a:avLst/>
              <a:gdLst/>
              <a:ahLst/>
              <a:cxnLst/>
              <a:rect l="l" t="t" r="r" b="b"/>
              <a:pathLst>
                <a:path w="1" h="1" extrusionOk="0">
                  <a:moveTo>
                    <a:pt x="0" y="1"/>
                  </a:moveTo>
                  <a:lnTo>
                    <a:pt x="0" y="1"/>
                  </a:lnTo>
                  <a:lnTo>
                    <a:pt x="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9" name="Google Shape;4609;p7"/>
            <p:cNvSpPr/>
            <p:nvPr/>
          </p:nvSpPr>
          <p:spPr>
            <a:xfrm>
              <a:off x="178140" y="763350"/>
              <a:ext cx="264298" cy="263907"/>
            </a:xfrm>
            <a:custGeom>
              <a:avLst/>
              <a:gdLst/>
              <a:ahLst/>
              <a:cxnLst/>
              <a:rect l="l" t="t" r="r" b="b"/>
              <a:pathLst>
                <a:path w="8098" h="8086" extrusionOk="0">
                  <a:moveTo>
                    <a:pt x="5716" y="1"/>
                  </a:moveTo>
                  <a:cubicBezTo>
                    <a:pt x="5207" y="1"/>
                    <a:pt x="4711" y="178"/>
                    <a:pt x="4409" y="562"/>
                  </a:cubicBezTo>
                  <a:cubicBezTo>
                    <a:pt x="4114" y="988"/>
                    <a:pt x="4065" y="1562"/>
                    <a:pt x="4295" y="2037"/>
                  </a:cubicBezTo>
                  <a:cubicBezTo>
                    <a:pt x="4502" y="2444"/>
                    <a:pt x="4838" y="2591"/>
                    <a:pt x="5167" y="2591"/>
                  </a:cubicBezTo>
                  <a:cubicBezTo>
                    <a:pt x="5515" y="2591"/>
                    <a:pt x="5855" y="2428"/>
                    <a:pt x="6032" y="2234"/>
                  </a:cubicBezTo>
                  <a:cubicBezTo>
                    <a:pt x="6212" y="2037"/>
                    <a:pt x="6294" y="1759"/>
                    <a:pt x="6229" y="1496"/>
                  </a:cubicBezTo>
                  <a:cubicBezTo>
                    <a:pt x="6180" y="1164"/>
                    <a:pt x="5945" y="1024"/>
                    <a:pt x="5735" y="1024"/>
                  </a:cubicBezTo>
                  <a:cubicBezTo>
                    <a:pt x="5593" y="1024"/>
                    <a:pt x="5462" y="1089"/>
                    <a:pt x="5409" y="1201"/>
                  </a:cubicBezTo>
                  <a:cubicBezTo>
                    <a:pt x="5262" y="1496"/>
                    <a:pt x="5327" y="1841"/>
                    <a:pt x="5737" y="1906"/>
                  </a:cubicBezTo>
                  <a:cubicBezTo>
                    <a:pt x="6098" y="1972"/>
                    <a:pt x="5901" y="2398"/>
                    <a:pt x="5475" y="2513"/>
                  </a:cubicBezTo>
                  <a:cubicBezTo>
                    <a:pt x="5395" y="2533"/>
                    <a:pt x="5314" y="2543"/>
                    <a:pt x="5234" y="2543"/>
                  </a:cubicBezTo>
                  <a:cubicBezTo>
                    <a:pt x="4870" y="2543"/>
                    <a:pt x="4524" y="2337"/>
                    <a:pt x="4377" y="1988"/>
                  </a:cubicBezTo>
                  <a:cubicBezTo>
                    <a:pt x="4180" y="1546"/>
                    <a:pt x="4229" y="1037"/>
                    <a:pt x="4508" y="644"/>
                  </a:cubicBezTo>
                  <a:cubicBezTo>
                    <a:pt x="4781" y="303"/>
                    <a:pt x="5248" y="132"/>
                    <a:pt x="5718" y="132"/>
                  </a:cubicBezTo>
                  <a:cubicBezTo>
                    <a:pt x="5812" y="132"/>
                    <a:pt x="5907" y="139"/>
                    <a:pt x="5999" y="152"/>
                  </a:cubicBezTo>
                  <a:cubicBezTo>
                    <a:pt x="7212" y="300"/>
                    <a:pt x="7901" y="1988"/>
                    <a:pt x="7180" y="3136"/>
                  </a:cubicBezTo>
                  <a:cubicBezTo>
                    <a:pt x="6950" y="3512"/>
                    <a:pt x="6622" y="3808"/>
                    <a:pt x="6229" y="3988"/>
                  </a:cubicBezTo>
                  <a:cubicBezTo>
                    <a:pt x="5825" y="4157"/>
                    <a:pt x="5368" y="4240"/>
                    <a:pt x="4832" y="4240"/>
                  </a:cubicBezTo>
                  <a:cubicBezTo>
                    <a:pt x="4432" y="4240"/>
                    <a:pt x="3989" y="4194"/>
                    <a:pt x="3492" y="4103"/>
                  </a:cubicBezTo>
                  <a:cubicBezTo>
                    <a:pt x="3185" y="4041"/>
                    <a:pt x="2886" y="4011"/>
                    <a:pt x="2599" y="4011"/>
                  </a:cubicBezTo>
                  <a:cubicBezTo>
                    <a:pt x="1277" y="4011"/>
                    <a:pt x="239" y="4664"/>
                    <a:pt x="131" y="5971"/>
                  </a:cubicBezTo>
                  <a:cubicBezTo>
                    <a:pt x="0" y="7578"/>
                    <a:pt x="1033" y="8086"/>
                    <a:pt x="1033" y="8086"/>
                  </a:cubicBezTo>
                  <a:lnTo>
                    <a:pt x="1000" y="8053"/>
                  </a:lnTo>
                  <a:cubicBezTo>
                    <a:pt x="443" y="7414"/>
                    <a:pt x="590" y="6217"/>
                    <a:pt x="590" y="6217"/>
                  </a:cubicBezTo>
                  <a:cubicBezTo>
                    <a:pt x="689" y="5709"/>
                    <a:pt x="951" y="5234"/>
                    <a:pt x="1344" y="4889"/>
                  </a:cubicBezTo>
                  <a:cubicBezTo>
                    <a:pt x="1937" y="4450"/>
                    <a:pt x="2688" y="4367"/>
                    <a:pt x="3171" y="4367"/>
                  </a:cubicBezTo>
                  <a:cubicBezTo>
                    <a:pt x="3462" y="4367"/>
                    <a:pt x="3655" y="4398"/>
                    <a:pt x="3655" y="4398"/>
                  </a:cubicBezTo>
                  <a:cubicBezTo>
                    <a:pt x="3901" y="4430"/>
                    <a:pt x="4147" y="4447"/>
                    <a:pt x="4360" y="4463"/>
                  </a:cubicBezTo>
                  <a:cubicBezTo>
                    <a:pt x="4461" y="4470"/>
                    <a:pt x="4564" y="4473"/>
                    <a:pt x="4669" y="4473"/>
                  </a:cubicBezTo>
                  <a:cubicBezTo>
                    <a:pt x="5634" y="4473"/>
                    <a:pt x="6721" y="4180"/>
                    <a:pt x="7327" y="3234"/>
                  </a:cubicBezTo>
                  <a:cubicBezTo>
                    <a:pt x="8098" y="1972"/>
                    <a:pt x="7343" y="152"/>
                    <a:pt x="6016" y="21"/>
                  </a:cubicBezTo>
                  <a:cubicBezTo>
                    <a:pt x="5916" y="8"/>
                    <a:pt x="5816" y="1"/>
                    <a:pt x="57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0" name="Google Shape;4610;p7"/>
            <p:cNvSpPr/>
            <p:nvPr/>
          </p:nvSpPr>
          <p:spPr>
            <a:xfrm>
              <a:off x="247690" y="914788"/>
              <a:ext cx="152482" cy="77710"/>
            </a:xfrm>
            <a:custGeom>
              <a:avLst/>
              <a:gdLst/>
              <a:ahLst/>
              <a:cxnLst/>
              <a:rect l="l" t="t" r="r" b="b"/>
              <a:pathLst>
                <a:path w="4672" h="2381" extrusionOk="0">
                  <a:moveTo>
                    <a:pt x="1089" y="1"/>
                  </a:moveTo>
                  <a:cubicBezTo>
                    <a:pt x="400" y="1"/>
                    <a:pt x="0" y="233"/>
                    <a:pt x="0" y="233"/>
                  </a:cubicBezTo>
                  <a:cubicBezTo>
                    <a:pt x="92" y="214"/>
                    <a:pt x="181" y="204"/>
                    <a:pt x="264" y="204"/>
                  </a:cubicBezTo>
                  <a:cubicBezTo>
                    <a:pt x="742" y="204"/>
                    <a:pt x="1048" y="512"/>
                    <a:pt x="951" y="987"/>
                  </a:cubicBezTo>
                  <a:cubicBezTo>
                    <a:pt x="820" y="1413"/>
                    <a:pt x="967" y="1856"/>
                    <a:pt x="1328" y="2118"/>
                  </a:cubicBezTo>
                  <a:cubicBezTo>
                    <a:pt x="1656" y="2380"/>
                    <a:pt x="2557" y="2380"/>
                    <a:pt x="2557" y="2380"/>
                  </a:cubicBezTo>
                  <a:cubicBezTo>
                    <a:pt x="2295" y="2233"/>
                    <a:pt x="2541" y="1872"/>
                    <a:pt x="2705" y="1446"/>
                  </a:cubicBezTo>
                  <a:cubicBezTo>
                    <a:pt x="2861" y="1025"/>
                    <a:pt x="2438" y="871"/>
                    <a:pt x="2241" y="871"/>
                  </a:cubicBezTo>
                  <a:cubicBezTo>
                    <a:pt x="2231" y="871"/>
                    <a:pt x="2222" y="871"/>
                    <a:pt x="2213" y="872"/>
                  </a:cubicBezTo>
                  <a:cubicBezTo>
                    <a:pt x="2117" y="890"/>
                    <a:pt x="2044" y="907"/>
                    <a:pt x="1976" y="907"/>
                  </a:cubicBezTo>
                  <a:cubicBezTo>
                    <a:pt x="1918" y="907"/>
                    <a:pt x="1864" y="894"/>
                    <a:pt x="1803" y="856"/>
                  </a:cubicBezTo>
                  <a:cubicBezTo>
                    <a:pt x="1699" y="791"/>
                    <a:pt x="1740" y="579"/>
                    <a:pt x="2002" y="579"/>
                  </a:cubicBezTo>
                  <a:cubicBezTo>
                    <a:pt x="2068" y="579"/>
                    <a:pt x="2149" y="593"/>
                    <a:pt x="2246" y="626"/>
                  </a:cubicBezTo>
                  <a:cubicBezTo>
                    <a:pt x="2721" y="774"/>
                    <a:pt x="2590" y="1233"/>
                    <a:pt x="3311" y="1380"/>
                  </a:cubicBezTo>
                  <a:cubicBezTo>
                    <a:pt x="3368" y="1392"/>
                    <a:pt x="3422" y="1397"/>
                    <a:pt x="3473" y="1397"/>
                  </a:cubicBezTo>
                  <a:cubicBezTo>
                    <a:pt x="4074" y="1397"/>
                    <a:pt x="4219" y="649"/>
                    <a:pt x="4295" y="528"/>
                  </a:cubicBezTo>
                  <a:cubicBezTo>
                    <a:pt x="4409" y="397"/>
                    <a:pt x="4540" y="266"/>
                    <a:pt x="4672" y="151"/>
                  </a:cubicBezTo>
                  <a:lnTo>
                    <a:pt x="4672" y="151"/>
                  </a:lnTo>
                  <a:cubicBezTo>
                    <a:pt x="4462" y="275"/>
                    <a:pt x="4086" y="393"/>
                    <a:pt x="3547" y="393"/>
                  </a:cubicBezTo>
                  <a:cubicBezTo>
                    <a:pt x="3159" y="393"/>
                    <a:pt x="2687" y="332"/>
                    <a:pt x="2131" y="167"/>
                  </a:cubicBezTo>
                  <a:cubicBezTo>
                    <a:pt x="1736" y="44"/>
                    <a:pt x="1386" y="1"/>
                    <a:pt x="10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1" name="Google Shape;4611;p7"/>
            <p:cNvSpPr/>
            <p:nvPr/>
          </p:nvSpPr>
          <p:spPr>
            <a:xfrm>
              <a:off x="257318" y="772064"/>
              <a:ext cx="104864" cy="109793"/>
            </a:xfrm>
            <a:custGeom>
              <a:avLst/>
              <a:gdLst/>
              <a:ahLst/>
              <a:cxnLst/>
              <a:rect l="l" t="t" r="r" b="b"/>
              <a:pathLst>
                <a:path w="3213" h="3364" extrusionOk="0">
                  <a:moveTo>
                    <a:pt x="1934" y="0"/>
                  </a:moveTo>
                  <a:lnTo>
                    <a:pt x="1934" y="0"/>
                  </a:lnTo>
                  <a:cubicBezTo>
                    <a:pt x="1492" y="279"/>
                    <a:pt x="1426" y="738"/>
                    <a:pt x="705" y="1344"/>
                  </a:cubicBezTo>
                  <a:cubicBezTo>
                    <a:pt x="0" y="1967"/>
                    <a:pt x="197" y="2426"/>
                    <a:pt x="344" y="2688"/>
                  </a:cubicBezTo>
                  <a:cubicBezTo>
                    <a:pt x="459" y="2819"/>
                    <a:pt x="426" y="3000"/>
                    <a:pt x="295" y="3098"/>
                  </a:cubicBezTo>
                  <a:cubicBezTo>
                    <a:pt x="1393" y="2983"/>
                    <a:pt x="1229" y="2344"/>
                    <a:pt x="1164" y="2147"/>
                  </a:cubicBezTo>
                  <a:cubicBezTo>
                    <a:pt x="1098" y="1951"/>
                    <a:pt x="1131" y="1852"/>
                    <a:pt x="1246" y="1852"/>
                  </a:cubicBezTo>
                  <a:cubicBezTo>
                    <a:pt x="1344" y="1852"/>
                    <a:pt x="1344" y="2082"/>
                    <a:pt x="1328" y="2360"/>
                  </a:cubicBezTo>
                  <a:cubicBezTo>
                    <a:pt x="1328" y="2639"/>
                    <a:pt x="1262" y="3295"/>
                    <a:pt x="2115" y="3360"/>
                  </a:cubicBezTo>
                  <a:cubicBezTo>
                    <a:pt x="2146" y="3363"/>
                    <a:pt x="2176" y="3364"/>
                    <a:pt x="2205" y="3364"/>
                  </a:cubicBezTo>
                  <a:cubicBezTo>
                    <a:pt x="2984" y="3364"/>
                    <a:pt x="3213" y="2557"/>
                    <a:pt x="3213" y="2557"/>
                  </a:cubicBezTo>
                  <a:lnTo>
                    <a:pt x="3213" y="2557"/>
                  </a:lnTo>
                  <a:cubicBezTo>
                    <a:pt x="3088" y="2592"/>
                    <a:pt x="2937" y="2617"/>
                    <a:pt x="2777" y="2617"/>
                  </a:cubicBezTo>
                  <a:cubicBezTo>
                    <a:pt x="2327" y="2617"/>
                    <a:pt x="1803" y="2417"/>
                    <a:pt x="1574" y="1656"/>
                  </a:cubicBezTo>
                  <a:cubicBezTo>
                    <a:pt x="1377" y="1082"/>
                    <a:pt x="1508" y="443"/>
                    <a:pt x="193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2" name="Google Shape;4612;p7"/>
            <p:cNvSpPr/>
            <p:nvPr/>
          </p:nvSpPr>
          <p:spPr>
            <a:xfrm>
              <a:off x="407092" y="616122"/>
              <a:ext cx="63154" cy="250101"/>
            </a:xfrm>
            <a:custGeom>
              <a:avLst/>
              <a:gdLst/>
              <a:ahLst/>
              <a:cxnLst/>
              <a:rect l="l" t="t" r="r" b="b"/>
              <a:pathLst>
                <a:path w="1935" h="7663" extrusionOk="0">
                  <a:moveTo>
                    <a:pt x="1300" y="1"/>
                  </a:moveTo>
                  <a:cubicBezTo>
                    <a:pt x="984" y="1"/>
                    <a:pt x="738" y="369"/>
                    <a:pt x="738" y="369"/>
                  </a:cubicBezTo>
                  <a:cubicBezTo>
                    <a:pt x="1" y="1516"/>
                    <a:pt x="837" y="3286"/>
                    <a:pt x="984" y="5171"/>
                  </a:cubicBezTo>
                  <a:cubicBezTo>
                    <a:pt x="1115" y="7056"/>
                    <a:pt x="476" y="7663"/>
                    <a:pt x="476" y="7663"/>
                  </a:cubicBezTo>
                  <a:cubicBezTo>
                    <a:pt x="1164" y="7138"/>
                    <a:pt x="1328" y="5368"/>
                    <a:pt x="1197" y="4008"/>
                  </a:cubicBezTo>
                  <a:cubicBezTo>
                    <a:pt x="1066" y="2631"/>
                    <a:pt x="1083" y="1369"/>
                    <a:pt x="1345" y="1106"/>
                  </a:cubicBezTo>
                  <a:cubicBezTo>
                    <a:pt x="1607" y="844"/>
                    <a:pt x="1935" y="287"/>
                    <a:pt x="1509" y="57"/>
                  </a:cubicBezTo>
                  <a:cubicBezTo>
                    <a:pt x="1437" y="17"/>
                    <a:pt x="1367" y="1"/>
                    <a:pt x="13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3" name="Google Shape;4613;p7"/>
            <p:cNvSpPr/>
            <p:nvPr/>
          </p:nvSpPr>
          <p:spPr>
            <a:xfrm>
              <a:off x="347724" y="583386"/>
              <a:ext cx="278757" cy="332054"/>
            </a:xfrm>
            <a:custGeom>
              <a:avLst/>
              <a:gdLst/>
              <a:ahLst/>
              <a:cxnLst/>
              <a:rect l="l" t="t" r="r" b="b"/>
              <a:pathLst>
                <a:path w="8541" h="10174" extrusionOk="0">
                  <a:moveTo>
                    <a:pt x="6296" y="0"/>
                  </a:moveTo>
                  <a:cubicBezTo>
                    <a:pt x="6090" y="0"/>
                    <a:pt x="5880" y="25"/>
                    <a:pt x="5672" y="77"/>
                  </a:cubicBezTo>
                  <a:cubicBezTo>
                    <a:pt x="4475" y="323"/>
                    <a:pt x="3721" y="1585"/>
                    <a:pt x="3492" y="2847"/>
                  </a:cubicBezTo>
                  <a:cubicBezTo>
                    <a:pt x="3246" y="4142"/>
                    <a:pt x="3492" y="5371"/>
                    <a:pt x="3442" y="6486"/>
                  </a:cubicBezTo>
                  <a:cubicBezTo>
                    <a:pt x="3508" y="7469"/>
                    <a:pt x="3131" y="8436"/>
                    <a:pt x="2443" y="9125"/>
                  </a:cubicBezTo>
                  <a:cubicBezTo>
                    <a:pt x="1770" y="9748"/>
                    <a:pt x="902" y="10108"/>
                    <a:pt x="0" y="10174"/>
                  </a:cubicBezTo>
                  <a:cubicBezTo>
                    <a:pt x="918" y="10141"/>
                    <a:pt x="1803" y="9797"/>
                    <a:pt x="2492" y="9190"/>
                  </a:cubicBezTo>
                  <a:cubicBezTo>
                    <a:pt x="3229" y="8486"/>
                    <a:pt x="3639" y="7502"/>
                    <a:pt x="3590" y="6469"/>
                  </a:cubicBezTo>
                  <a:cubicBezTo>
                    <a:pt x="3656" y="5355"/>
                    <a:pt x="3410" y="4109"/>
                    <a:pt x="3656" y="2863"/>
                  </a:cubicBezTo>
                  <a:cubicBezTo>
                    <a:pt x="3901" y="1618"/>
                    <a:pt x="4606" y="454"/>
                    <a:pt x="5704" y="208"/>
                  </a:cubicBezTo>
                  <a:cubicBezTo>
                    <a:pt x="5836" y="175"/>
                    <a:pt x="5967" y="142"/>
                    <a:pt x="6098" y="142"/>
                  </a:cubicBezTo>
                  <a:cubicBezTo>
                    <a:pt x="6139" y="139"/>
                    <a:pt x="6180" y="138"/>
                    <a:pt x="6220" y="138"/>
                  </a:cubicBezTo>
                  <a:cubicBezTo>
                    <a:pt x="6621" y="138"/>
                    <a:pt x="7015" y="281"/>
                    <a:pt x="7327" y="519"/>
                  </a:cubicBezTo>
                  <a:cubicBezTo>
                    <a:pt x="8048" y="1093"/>
                    <a:pt x="7966" y="2339"/>
                    <a:pt x="7540" y="2716"/>
                  </a:cubicBezTo>
                  <a:cubicBezTo>
                    <a:pt x="7336" y="2899"/>
                    <a:pt x="7113" y="2973"/>
                    <a:pt x="6916" y="2973"/>
                  </a:cubicBezTo>
                  <a:cubicBezTo>
                    <a:pt x="6656" y="2973"/>
                    <a:pt x="6442" y="2844"/>
                    <a:pt x="6376" y="2667"/>
                  </a:cubicBezTo>
                  <a:lnTo>
                    <a:pt x="6376" y="2667"/>
                  </a:lnTo>
                  <a:cubicBezTo>
                    <a:pt x="6376" y="2667"/>
                    <a:pt x="6413" y="2672"/>
                    <a:pt x="6467" y="2672"/>
                  </a:cubicBezTo>
                  <a:cubicBezTo>
                    <a:pt x="6603" y="2672"/>
                    <a:pt x="6852" y="2639"/>
                    <a:pt x="6934" y="2404"/>
                  </a:cubicBezTo>
                  <a:cubicBezTo>
                    <a:pt x="7049" y="2093"/>
                    <a:pt x="6868" y="1749"/>
                    <a:pt x="6540" y="1683"/>
                  </a:cubicBezTo>
                  <a:cubicBezTo>
                    <a:pt x="6483" y="1667"/>
                    <a:pt x="6426" y="1659"/>
                    <a:pt x="6372" y="1659"/>
                  </a:cubicBezTo>
                  <a:cubicBezTo>
                    <a:pt x="5988" y="1659"/>
                    <a:pt x="5692" y="2036"/>
                    <a:pt x="5836" y="2437"/>
                  </a:cubicBezTo>
                  <a:cubicBezTo>
                    <a:pt x="5925" y="2817"/>
                    <a:pt x="6441" y="3105"/>
                    <a:pt x="6983" y="3105"/>
                  </a:cubicBezTo>
                  <a:cubicBezTo>
                    <a:pt x="7237" y="3105"/>
                    <a:pt x="7496" y="3042"/>
                    <a:pt x="7721" y="2896"/>
                  </a:cubicBezTo>
                  <a:cubicBezTo>
                    <a:pt x="8130" y="2667"/>
                    <a:pt x="8540" y="1962"/>
                    <a:pt x="8245" y="1175"/>
                  </a:cubicBezTo>
                  <a:cubicBezTo>
                    <a:pt x="8018" y="468"/>
                    <a:pt x="7195" y="0"/>
                    <a:pt x="629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4" name="Google Shape;4614;p7"/>
            <p:cNvSpPr/>
            <p:nvPr/>
          </p:nvSpPr>
          <p:spPr>
            <a:xfrm>
              <a:off x="479841" y="629993"/>
              <a:ext cx="81887" cy="68669"/>
            </a:xfrm>
            <a:custGeom>
              <a:avLst/>
              <a:gdLst/>
              <a:ahLst/>
              <a:cxnLst/>
              <a:rect l="l" t="t" r="r" b="b"/>
              <a:pathLst>
                <a:path w="2509" h="2104" extrusionOk="0">
                  <a:moveTo>
                    <a:pt x="696" y="1"/>
                  </a:moveTo>
                  <a:cubicBezTo>
                    <a:pt x="626" y="1"/>
                    <a:pt x="553" y="9"/>
                    <a:pt x="476" y="26"/>
                  </a:cubicBezTo>
                  <a:cubicBezTo>
                    <a:pt x="607" y="91"/>
                    <a:pt x="624" y="272"/>
                    <a:pt x="542" y="386"/>
                  </a:cubicBezTo>
                  <a:cubicBezTo>
                    <a:pt x="394" y="616"/>
                    <a:pt x="1" y="1304"/>
                    <a:pt x="558" y="1862"/>
                  </a:cubicBezTo>
                  <a:cubicBezTo>
                    <a:pt x="738" y="2041"/>
                    <a:pt x="991" y="2103"/>
                    <a:pt x="1257" y="2103"/>
                  </a:cubicBezTo>
                  <a:cubicBezTo>
                    <a:pt x="1792" y="2103"/>
                    <a:pt x="2377" y="1851"/>
                    <a:pt x="2509" y="1796"/>
                  </a:cubicBezTo>
                  <a:lnTo>
                    <a:pt x="2509" y="1796"/>
                  </a:lnTo>
                  <a:cubicBezTo>
                    <a:pt x="2509" y="1796"/>
                    <a:pt x="2476" y="1800"/>
                    <a:pt x="2424" y="1800"/>
                  </a:cubicBezTo>
                  <a:cubicBezTo>
                    <a:pt x="2208" y="1800"/>
                    <a:pt x="1653" y="1736"/>
                    <a:pt x="1574" y="1091"/>
                  </a:cubicBezTo>
                  <a:cubicBezTo>
                    <a:pt x="1474" y="390"/>
                    <a:pt x="1174" y="1"/>
                    <a:pt x="69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 name="Google Shape;4615;p7"/>
            <p:cNvSpPr/>
            <p:nvPr/>
          </p:nvSpPr>
          <p:spPr>
            <a:xfrm>
              <a:off x="483594" y="634562"/>
              <a:ext cx="157868" cy="178723"/>
            </a:xfrm>
            <a:custGeom>
              <a:avLst/>
              <a:gdLst/>
              <a:ahLst/>
              <a:cxnLst/>
              <a:rect l="l" t="t" r="r" b="b"/>
              <a:pathLst>
                <a:path w="4837" h="5476" extrusionOk="0">
                  <a:moveTo>
                    <a:pt x="4361" y="0"/>
                  </a:moveTo>
                  <a:lnTo>
                    <a:pt x="4361" y="0"/>
                  </a:lnTo>
                  <a:cubicBezTo>
                    <a:pt x="4492" y="558"/>
                    <a:pt x="4279" y="1148"/>
                    <a:pt x="3803" y="1492"/>
                  </a:cubicBezTo>
                  <a:cubicBezTo>
                    <a:pt x="3017" y="2049"/>
                    <a:pt x="1902" y="1771"/>
                    <a:pt x="1001" y="2394"/>
                  </a:cubicBezTo>
                  <a:cubicBezTo>
                    <a:pt x="99" y="3033"/>
                    <a:pt x="197" y="3934"/>
                    <a:pt x="181" y="4443"/>
                  </a:cubicBezTo>
                  <a:cubicBezTo>
                    <a:pt x="197" y="4803"/>
                    <a:pt x="132" y="5147"/>
                    <a:pt x="1" y="5475"/>
                  </a:cubicBezTo>
                  <a:cubicBezTo>
                    <a:pt x="312" y="5278"/>
                    <a:pt x="492" y="4934"/>
                    <a:pt x="460" y="4557"/>
                  </a:cubicBezTo>
                  <a:cubicBezTo>
                    <a:pt x="460" y="3924"/>
                    <a:pt x="532" y="3188"/>
                    <a:pt x="733" y="3188"/>
                  </a:cubicBezTo>
                  <a:cubicBezTo>
                    <a:pt x="745" y="3188"/>
                    <a:pt x="758" y="3191"/>
                    <a:pt x="771" y="3197"/>
                  </a:cubicBezTo>
                  <a:cubicBezTo>
                    <a:pt x="1001" y="3312"/>
                    <a:pt x="804" y="3557"/>
                    <a:pt x="722" y="3721"/>
                  </a:cubicBezTo>
                  <a:cubicBezTo>
                    <a:pt x="640" y="3869"/>
                    <a:pt x="476" y="4541"/>
                    <a:pt x="1197" y="4951"/>
                  </a:cubicBezTo>
                  <a:cubicBezTo>
                    <a:pt x="1197" y="4951"/>
                    <a:pt x="951" y="4426"/>
                    <a:pt x="1361" y="4147"/>
                  </a:cubicBezTo>
                  <a:cubicBezTo>
                    <a:pt x="1755" y="3852"/>
                    <a:pt x="2017" y="3689"/>
                    <a:pt x="1968" y="3115"/>
                  </a:cubicBezTo>
                  <a:cubicBezTo>
                    <a:pt x="1924" y="2611"/>
                    <a:pt x="2260" y="2170"/>
                    <a:pt x="2498" y="2170"/>
                  </a:cubicBezTo>
                  <a:cubicBezTo>
                    <a:pt x="2531" y="2170"/>
                    <a:pt x="2562" y="2179"/>
                    <a:pt x="2590" y="2197"/>
                  </a:cubicBezTo>
                  <a:cubicBezTo>
                    <a:pt x="2804" y="2328"/>
                    <a:pt x="2541" y="2558"/>
                    <a:pt x="2427" y="2607"/>
                  </a:cubicBezTo>
                  <a:cubicBezTo>
                    <a:pt x="2230" y="2721"/>
                    <a:pt x="2197" y="2984"/>
                    <a:pt x="2361" y="3131"/>
                  </a:cubicBezTo>
                  <a:cubicBezTo>
                    <a:pt x="2558" y="3393"/>
                    <a:pt x="2492" y="3705"/>
                    <a:pt x="2230" y="3787"/>
                  </a:cubicBezTo>
                  <a:cubicBezTo>
                    <a:pt x="2230" y="3787"/>
                    <a:pt x="2287" y="3794"/>
                    <a:pt x="2383" y="3794"/>
                  </a:cubicBezTo>
                  <a:cubicBezTo>
                    <a:pt x="2708" y="3794"/>
                    <a:pt x="3474" y="3716"/>
                    <a:pt x="3967" y="3033"/>
                  </a:cubicBezTo>
                  <a:cubicBezTo>
                    <a:pt x="4590" y="2131"/>
                    <a:pt x="4836" y="804"/>
                    <a:pt x="43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6" name="Google Shape;4616;p7"/>
            <p:cNvSpPr/>
            <p:nvPr/>
          </p:nvSpPr>
          <p:spPr>
            <a:xfrm>
              <a:off x="597009" y="584170"/>
              <a:ext cx="96868" cy="63708"/>
            </a:xfrm>
            <a:custGeom>
              <a:avLst/>
              <a:gdLst/>
              <a:ahLst/>
              <a:cxnLst/>
              <a:rect l="l" t="t" r="r" b="b"/>
              <a:pathLst>
                <a:path w="2968" h="1952" extrusionOk="0">
                  <a:moveTo>
                    <a:pt x="921" y="0"/>
                  </a:moveTo>
                  <a:cubicBezTo>
                    <a:pt x="656" y="0"/>
                    <a:pt x="351" y="26"/>
                    <a:pt x="1" y="86"/>
                  </a:cubicBezTo>
                  <a:cubicBezTo>
                    <a:pt x="410" y="135"/>
                    <a:pt x="771" y="413"/>
                    <a:pt x="919" y="790"/>
                  </a:cubicBezTo>
                  <a:cubicBezTo>
                    <a:pt x="1124" y="1305"/>
                    <a:pt x="1492" y="1951"/>
                    <a:pt x="2251" y="1951"/>
                  </a:cubicBezTo>
                  <a:cubicBezTo>
                    <a:pt x="2459" y="1951"/>
                    <a:pt x="2696" y="1903"/>
                    <a:pt x="2967" y="1790"/>
                  </a:cubicBezTo>
                  <a:cubicBezTo>
                    <a:pt x="2804" y="1725"/>
                    <a:pt x="2672" y="1561"/>
                    <a:pt x="2689" y="1364"/>
                  </a:cubicBezTo>
                  <a:cubicBezTo>
                    <a:pt x="2675" y="1094"/>
                    <a:pt x="2636" y="0"/>
                    <a:pt x="9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7" name="Google Shape;4617;p7"/>
            <p:cNvSpPr/>
            <p:nvPr/>
          </p:nvSpPr>
          <p:spPr>
            <a:xfrm>
              <a:off x="683662" y="583582"/>
              <a:ext cx="47651" cy="36946"/>
            </a:xfrm>
            <a:custGeom>
              <a:avLst/>
              <a:gdLst/>
              <a:ahLst/>
              <a:cxnLst/>
              <a:rect l="l" t="t" r="r" b="b"/>
              <a:pathLst>
                <a:path w="1460" h="1132" extrusionOk="0">
                  <a:moveTo>
                    <a:pt x="971" y="1"/>
                  </a:moveTo>
                  <a:cubicBezTo>
                    <a:pt x="804" y="1"/>
                    <a:pt x="653" y="142"/>
                    <a:pt x="640" y="333"/>
                  </a:cubicBezTo>
                  <a:cubicBezTo>
                    <a:pt x="640" y="483"/>
                    <a:pt x="770" y="593"/>
                    <a:pt x="905" y="593"/>
                  </a:cubicBezTo>
                  <a:cubicBezTo>
                    <a:pt x="961" y="593"/>
                    <a:pt x="1018" y="573"/>
                    <a:pt x="1066" y="530"/>
                  </a:cubicBezTo>
                  <a:cubicBezTo>
                    <a:pt x="1066" y="530"/>
                    <a:pt x="1181" y="350"/>
                    <a:pt x="1066" y="284"/>
                  </a:cubicBezTo>
                  <a:cubicBezTo>
                    <a:pt x="1038" y="268"/>
                    <a:pt x="1012" y="260"/>
                    <a:pt x="990" y="260"/>
                  </a:cubicBezTo>
                  <a:cubicBezTo>
                    <a:pt x="924" y="260"/>
                    <a:pt x="890" y="325"/>
                    <a:pt x="903" y="399"/>
                  </a:cubicBezTo>
                  <a:cubicBezTo>
                    <a:pt x="908" y="438"/>
                    <a:pt x="888" y="456"/>
                    <a:pt x="861" y="456"/>
                  </a:cubicBezTo>
                  <a:cubicBezTo>
                    <a:pt x="808" y="456"/>
                    <a:pt x="728" y="391"/>
                    <a:pt x="739" y="284"/>
                  </a:cubicBezTo>
                  <a:cubicBezTo>
                    <a:pt x="762" y="153"/>
                    <a:pt x="873" y="65"/>
                    <a:pt x="995" y="65"/>
                  </a:cubicBezTo>
                  <a:cubicBezTo>
                    <a:pt x="1041" y="65"/>
                    <a:pt x="1087" y="77"/>
                    <a:pt x="1132" y="104"/>
                  </a:cubicBezTo>
                  <a:cubicBezTo>
                    <a:pt x="1394" y="268"/>
                    <a:pt x="1312" y="841"/>
                    <a:pt x="739" y="907"/>
                  </a:cubicBezTo>
                  <a:cubicBezTo>
                    <a:pt x="725" y="908"/>
                    <a:pt x="711" y="909"/>
                    <a:pt x="697" y="909"/>
                  </a:cubicBezTo>
                  <a:cubicBezTo>
                    <a:pt x="337" y="909"/>
                    <a:pt x="17" y="513"/>
                    <a:pt x="17" y="513"/>
                  </a:cubicBezTo>
                  <a:lnTo>
                    <a:pt x="17" y="513"/>
                  </a:lnTo>
                  <a:cubicBezTo>
                    <a:pt x="1" y="694"/>
                    <a:pt x="83" y="890"/>
                    <a:pt x="230" y="1005"/>
                  </a:cubicBezTo>
                  <a:cubicBezTo>
                    <a:pt x="355" y="1088"/>
                    <a:pt x="499" y="1132"/>
                    <a:pt x="642" y="1132"/>
                  </a:cubicBezTo>
                  <a:cubicBezTo>
                    <a:pt x="725" y="1132"/>
                    <a:pt x="808" y="1117"/>
                    <a:pt x="886" y="1087"/>
                  </a:cubicBezTo>
                  <a:cubicBezTo>
                    <a:pt x="1099" y="1022"/>
                    <a:pt x="1280" y="874"/>
                    <a:pt x="1361" y="661"/>
                  </a:cubicBezTo>
                  <a:cubicBezTo>
                    <a:pt x="1460" y="415"/>
                    <a:pt x="1361" y="136"/>
                    <a:pt x="1116" y="38"/>
                  </a:cubicBezTo>
                  <a:cubicBezTo>
                    <a:pt x="1068" y="12"/>
                    <a:pt x="1019" y="1"/>
                    <a:pt x="97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8" name="Google Shape;4618;p7"/>
            <p:cNvSpPr/>
            <p:nvPr/>
          </p:nvSpPr>
          <p:spPr>
            <a:xfrm>
              <a:off x="-57242" y="820139"/>
              <a:ext cx="130028" cy="285545"/>
            </a:xfrm>
            <a:custGeom>
              <a:avLst/>
              <a:gdLst/>
              <a:ahLst/>
              <a:cxnLst/>
              <a:rect l="l" t="t" r="r" b="b"/>
              <a:pathLst>
                <a:path w="3984" h="8749" extrusionOk="0">
                  <a:moveTo>
                    <a:pt x="2073" y="1"/>
                  </a:moveTo>
                  <a:cubicBezTo>
                    <a:pt x="1547" y="1"/>
                    <a:pt x="1033" y="248"/>
                    <a:pt x="705" y="691"/>
                  </a:cubicBezTo>
                  <a:cubicBezTo>
                    <a:pt x="361" y="1182"/>
                    <a:pt x="311" y="1822"/>
                    <a:pt x="574" y="2379"/>
                  </a:cubicBezTo>
                  <a:cubicBezTo>
                    <a:pt x="819" y="2788"/>
                    <a:pt x="1256" y="3022"/>
                    <a:pt x="1712" y="3022"/>
                  </a:cubicBezTo>
                  <a:cubicBezTo>
                    <a:pt x="1896" y="3022"/>
                    <a:pt x="2083" y="2984"/>
                    <a:pt x="2262" y="2903"/>
                  </a:cubicBezTo>
                  <a:cubicBezTo>
                    <a:pt x="2950" y="2723"/>
                    <a:pt x="3098" y="1789"/>
                    <a:pt x="2491" y="1396"/>
                  </a:cubicBezTo>
                  <a:cubicBezTo>
                    <a:pt x="2411" y="1355"/>
                    <a:pt x="2330" y="1337"/>
                    <a:pt x="2251" y="1337"/>
                  </a:cubicBezTo>
                  <a:cubicBezTo>
                    <a:pt x="1909" y="1337"/>
                    <a:pt x="1618" y="1675"/>
                    <a:pt x="1737" y="2035"/>
                  </a:cubicBezTo>
                  <a:cubicBezTo>
                    <a:pt x="1875" y="2324"/>
                    <a:pt x="2198" y="2347"/>
                    <a:pt x="2327" y="2347"/>
                  </a:cubicBezTo>
                  <a:cubicBezTo>
                    <a:pt x="2351" y="2347"/>
                    <a:pt x="2369" y="2346"/>
                    <a:pt x="2377" y="2346"/>
                  </a:cubicBezTo>
                  <a:cubicBezTo>
                    <a:pt x="2442" y="2346"/>
                    <a:pt x="2442" y="2379"/>
                    <a:pt x="2442" y="2379"/>
                  </a:cubicBezTo>
                  <a:cubicBezTo>
                    <a:pt x="2501" y="2569"/>
                    <a:pt x="2246" y="2851"/>
                    <a:pt x="1782" y="2851"/>
                  </a:cubicBezTo>
                  <a:cubicBezTo>
                    <a:pt x="1727" y="2851"/>
                    <a:pt x="1668" y="2847"/>
                    <a:pt x="1606" y="2838"/>
                  </a:cubicBezTo>
                  <a:cubicBezTo>
                    <a:pt x="1410" y="2805"/>
                    <a:pt x="1229" y="2707"/>
                    <a:pt x="1098" y="2576"/>
                  </a:cubicBezTo>
                  <a:cubicBezTo>
                    <a:pt x="426" y="1920"/>
                    <a:pt x="754" y="543"/>
                    <a:pt x="1754" y="281"/>
                  </a:cubicBezTo>
                  <a:cubicBezTo>
                    <a:pt x="1887" y="244"/>
                    <a:pt x="2023" y="227"/>
                    <a:pt x="2160" y="227"/>
                  </a:cubicBezTo>
                  <a:cubicBezTo>
                    <a:pt x="2326" y="227"/>
                    <a:pt x="2493" y="252"/>
                    <a:pt x="2655" y="297"/>
                  </a:cubicBezTo>
                  <a:cubicBezTo>
                    <a:pt x="2836" y="346"/>
                    <a:pt x="3016" y="445"/>
                    <a:pt x="3180" y="560"/>
                  </a:cubicBezTo>
                  <a:cubicBezTo>
                    <a:pt x="3524" y="838"/>
                    <a:pt x="3737" y="1264"/>
                    <a:pt x="3770" y="1707"/>
                  </a:cubicBezTo>
                  <a:cubicBezTo>
                    <a:pt x="3836" y="2445"/>
                    <a:pt x="3442" y="3182"/>
                    <a:pt x="2885" y="3723"/>
                  </a:cubicBezTo>
                  <a:cubicBezTo>
                    <a:pt x="2311" y="4248"/>
                    <a:pt x="1557" y="4559"/>
                    <a:pt x="983" y="5100"/>
                  </a:cubicBezTo>
                  <a:cubicBezTo>
                    <a:pt x="426" y="5592"/>
                    <a:pt x="82" y="6313"/>
                    <a:pt x="33" y="7067"/>
                  </a:cubicBezTo>
                  <a:cubicBezTo>
                    <a:pt x="0" y="7772"/>
                    <a:pt x="393" y="8509"/>
                    <a:pt x="1033" y="8690"/>
                  </a:cubicBezTo>
                  <a:cubicBezTo>
                    <a:pt x="1160" y="8730"/>
                    <a:pt x="1292" y="8749"/>
                    <a:pt x="1421" y="8749"/>
                  </a:cubicBezTo>
                  <a:cubicBezTo>
                    <a:pt x="1922" y="8749"/>
                    <a:pt x="2394" y="8464"/>
                    <a:pt x="2524" y="8034"/>
                  </a:cubicBezTo>
                  <a:cubicBezTo>
                    <a:pt x="2721" y="7559"/>
                    <a:pt x="2508" y="7018"/>
                    <a:pt x="2049" y="6788"/>
                  </a:cubicBezTo>
                  <a:cubicBezTo>
                    <a:pt x="1951" y="6739"/>
                    <a:pt x="1836" y="6706"/>
                    <a:pt x="1705" y="6706"/>
                  </a:cubicBezTo>
                  <a:cubicBezTo>
                    <a:pt x="1661" y="6699"/>
                    <a:pt x="1618" y="6695"/>
                    <a:pt x="1576" y="6695"/>
                  </a:cubicBezTo>
                  <a:cubicBezTo>
                    <a:pt x="1248" y="6695"/>
                    <a:pt x="954" y="6912"/>
                    <a:pt x="852" y="7231"/>
                  </a:cubicBezTo>
                  <a:cubicBezTo>
                    <a:pt x="723" y="7721"/>
                    <a:pt x="1000" y="7998"/>
                    <a:pt x="1308" y="7998"/>
                  </a:cubicBezTo>
                  <a:cubicBezTo>
                    <a:pt x="1391" y="7998"/>
                    <a:pt x="1477" y="7978"/>
                    <a:pt x="1557" y="7936"/>
                  </a:cubicBezTo>
                  <a:cubicBezTo>
                    <a:pt x="1869" y="7772"/>
                    <a:pt x="1934" y="7362"/>
                    <a:pt x="1688" y="7116"/>
                  </a:cubicBezTo>
                  <a:cubicBezTo>
                    <a:pt x="1602" y="7049"/>
                    <a:pt x="1499" y="7016"/>
                    <a:pt x="1396" y="7016"/>
                  </a:cubicBezTo>
                  <a:cubicBezTo>
                    <a:pt x="1322" y="7016"/>
                    <a:pt x="1248" y="7033"/>
                    <a:pt x="1180" y="7067"/>
                  </a:cubicBezTo>
                  <a:cubicBezTo>
                    <a:pt x="1161" y="7078"/>
                    <a:pt x="1148" y="7083"/>
                    <a:pt x="1140" y="7083"/>
                  </a:cubicBezTo>
                  <a:cubicBezTo>
                    <a:pt x="1112" y="7083"/>
                    <a:pt x="1131" y="7034"/>
                    <a:pt x="1131" y="7034"/>
                  </a:cubicBezTo>
                  <a:cubicBezTo>
                    <a:pt x="1229" y="6813"/>
                    <a:pt x="1521" y="6785"/>
                    <a:pt x="1661" y="6785"/>
                  </a:cubicBezTo>
                  <a:cubicBezTo>
                    <a:pt x="1708" y="6785"/>
                    <a:pt x="1737" y="6788"/>
                    <a:pt x="1737" y="6788"/>
                  </a:cubicBezTo>
                  <a:cubicBezTo>
                    <a:pt x="1836" y="6788"/>
                    <a:pt x="1934" y="6805"/>
                    <a:pt x="2016" y="6854"/>
                  </a:cubicBezTo>
                  <a:cubicBezTo>
                    <a:pt x="2459" y="7034"/>
                    <a:pt x="2672" y="7559"/>
                    <a:pt x="2459" y="8001"/>
                  </a:cubicBezTo>
                  <a:cubicBezTo>
                    <a:pt x="2332" y="8394"/>
                    <a:pt x="1930" y="8640"/>
                    <a:pt x="1482" y="8640"/>
                  </a:cubicBezTo>
                  <a:cubicBezTo>
                    <a:pt x="1350" y="8640"/>
                    <a:pt x="1215" y="8619"/>
                    <a:pt x="1082" y="8575"/>
                  </a:cubicBezTo>
                  <a:cubicBezTo>
                    <a:pt x="492" y="8411"/>
                    <a:pt x="148" y="7723"/>
                    <a:pt x="164" y="7067"/>
                  </a:cubicBezTo>
                  <a:cubicBezTo>
                    <a:pt x="229" y="6346"/>
                    <a:pt x="557" y="5690"/>
                    <a:pt x="1082" y="5215"/>
                  </a:cubicBezTo>
                  <a:cubicBezTo>
                    <a:pt x="1623" y="4707"/>
                    <a:pt x="2393" y="4428"/>
                    <a:pt x="2983" y="3838"/>
                  </a:cubicBezTo>
                  <a:cubicBezTo>
                    <a:pt x="3573" y="3297"/>
                    <a:pt x="3983" y="2494"/>
                    <a:pt x="3918" y="1707"/>
                  </a:cubicBezTo>
                  <a:cubicBezTo>
                    <a:pt x="3852" y="920"/>
                    <a:pt x="3295" y="265"/>
                    <a:pt x="2541" y="68"/>
                  </a:cubicBezTo>
                  <a:cubicBezTo>
                    <a:pt x="2387" y="23"/>
                    <a:pt x="2229" y="1"/>
                    <a:pt x="20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 name="Google Shape;4619;p7"/>
            <p:cNvSpPr/>
            <p:nvPr/>
          </p:nvSpPr>
          <p:spPr>
            <a:xfrm>
              <a:off x="-54500" y="928267"/>
              <a:ext cx="56137" cy="78656"/>
            </a:xfrm>
            <a:custGeom>
              <a:avLst/>
              <a:gdLst/>
              <a:ahLst/>
              <a:cxnLst/>
              <a:rect l="l" t="t" r="r" b="b"/>
              <a:pathLst>
                <a:path w="1720" h="2410" extrusionOk="0">
                  <a:moveTo>
                    <a:pt x="1506" y="0"/>
                  </a:moveTo>
                  <a:cubicBezTo>
                    <a:pt x="1506" y="0"/>
                    <a:pt x="1375" y="66"/>
                    <a:pt x="1358" y="164"/>
                  </a:cubicBezTo>
                  <a:cubicBezTo>
                    <a:pt x="1326" y="263"/>
                    <a:pt x="1227" y="344"/>
                    <a:pt x="1031" y="344"/>
                  </a:cubicBezTo>
                  <a:cubicBezTo>
                    <a:pt x="1019" y="344"/>
                    <a:pt x="1005" y="343"/>
                    <a:pt x="989" y="343"/>
                  </a:cubicBezTo>
                  <a:cubicBezTo>
                    <a:pt x="737" y="343"/>
                    <a:pt x="1" y="514"/>
                    <a:pt x="47" y="2410"/>
                  </a:cubicBezTo>
                  <a:cubicBezTo>
                    <a:pt x="113" y="1984"/>
                    <a:pt x="375" y="1607"/>
                    <a:pt x="752" y="1410"/>
                  </a:cubicBezTo>
                  <a:cubicBezTo>
                    <a:pt x="1391" y="1115"/>
                    <a:pt x="1719" y="853"/>
                    <a:pt x="1588" y="476"/>
                  </a:cubicBezTo>
                  <a:cubicBezTo>
                    <a:pt x="1473" y="99"/>
                    <a:pt x="1506" y="0"/>
                    <a:pt x="150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0" name="Google Shape;4620;p7"/>
            <p:cNvSpPr/>
            <p:nvPr/>
          </p:nvSpPr>
          <p:spPr>
            <a:xfrm>
              <a:off x="-32111" y="696084"/>
              <a:ext cx="208652" cy="327419"/>
            </a:xfrm>
            <a:custGeom>
              <a:avLst/>
              <a:gdLst/>
              <a:ahLst/>
              <a:cxnLst/>
              <a:rect l="l" t="t" r="r" b="b"/>
              <a:pathLst>
                <a:path w="6393" h="10032" extrusionOk="0">
                  <a:moveTo>
                    <a:pt x="5246" y="0"/>
                  </a:moveTo>
                  <a:lnTo>
                    <a:pt x="5246" y="0"/>
                  </a:lnTo>
                  <a:cubicBezTo>
                    <a:pt x="2885" y="673"/>
                    <a:pt x="4180" y="2197"/>
                    <a:pt x="4262" y="4426"/>
                  </a:cubicBezTo>
                  <a:cubicBezTo>
                    <a:pt x="4344" y="6262"/>
                    <a:pt x="3262" y="7983"/>
                    <a:pt x="1558" y="8688"/>
                  </a:cubicBezTo>
                  <a:cubicBezTo>
                    <a:pt x="230" y="9229"/>
                    <a:pt x="0" y="10032"/>
                    <a:pt x="0" y="10032"/>
                  </a:cubicBezTo>
                  <a:cubicBezTo>
                    <a:pt x="318" y="9500"/>
                    <a:pt x="677" y="9329"/>
                    <a:pt x="980" y="9329"/>
                  </a:cubicBezTo>
                  <a:cubicBezTo>
                    <a:pt x="1209" y="9329"/>
                    <a:pt x="1405" y="9427"/>
                    <a:pt x="1525" y="9540"/>
                  </a:cubicBezTo>
                  <a:cubicBezTo>
                    <a:pt x="1623" y="9632"/>
                    <a:pt x="1719" y="9662"/>
                    <a:pt x="1811" y="9662"/>
                  </a:cubicBezTo>
                  <a:cubicBezTo>
                    <a:pt x="1971" y="9662"/>
                    <a:pt x="2119" y="9572"/>
                    <a:pt x="2243" y="9572"/>
                  </a:cubicBezTo>
                  <a:cubicBezTo>
                    <a:pt x="2249" y="9572"/>
                    <a:pt x="2256" y="9572"/>
                    <a:pt x="2262" y="9573"/>
                  </a:cubicBezTo>
                  <a:cubicBezTo>
                    <a:pt x="2459" y="9589"/>
                    <a:pt x="2344" y="9802"/>
                    <a:pt x="2344" y="9802"/>
                  </a:cubicBezTo>
                  <a:cubicBezTo>
                    <a:pt x="2672" y="9639"/>
                    <a:pt x="2771" y="9229"/>
                    <a:pt x="2574" y="8934"/>
                  </a:cubicBezTo>
                  <a:cubicBezTo>
                    <a:pt x="2476" y="8779"/>
                    <a:pt x="2317" y="8697"/>
                    <a:pt x="2140" y="8697"/>
                  </a:cubicBezTo>
                  <a:cubicBezTo>
                    <a:pt x="2110" y="8697"/>
                    <a:pt x="2080" y="8699"/>
                    <a:pt x="2049" y="8704"/>
                  </a:cubicBezTo>
                  <a:cubicBezTo>
                    <a:pt x="2049" y="8704"/>
                    <a:pt x="2262" y="8655"/>
                    <a:pt x="3311" y="7803"/>
                  </a:cubicBezTo>
                  <a:cubicBezTo>
                    <a:pt x="4590" y="6737"/>
                    <a:pt x="4524" y="7098"/>
                    <a:pt x="5459" y="6606"/>
                  </a:cubicBezTo>
                  <a:cubicBezTo>
                    <a:pt x="6393" y="6131"/>
                    <a:pt x="6082" y="5131"/>
                    <a:pt x="6082" y="5131"/>
                  </a:cubicBezTo>
                  <a:lnTo>
                    <a:pt x="6082" y="5131"/>
                  </a:lnTo>
                  <a:cubicBezTo>
                    <a:pt x="6021" y="5252"/>
                    <a:pt x="5960" y="5430"/>
                    <a:pt x="5511" y="5430"/>
                  </a:cubicBezTo>
                  <a:cubicBezTo>
                    <a:pt x="5474" y="5430"/>
                    <a:pt x="5435" y="5428"/>
                    <a:pt x="5393" y="5426"/>
                  </a:cubicBezTo>
                  <a:cubicBezTo>
                    <a:pt x="5366" y="5424"/>
                    <a:pt x="5340" y="5423"/>
                    <a:pt x="5314" y="5423"/>
                  </a:cubicBezTo>
                  <a:cubicBezTo>
                    <a:pt x="4952" y="5423"/>
                    <a:pt x="4628" y="5630"/>
                    <a:pt x="4475" y="5950"/>
                  </a:cubicBezTo>
                  <a:cubicBezTo>
                    <a:pt x="4410" y="6082"/>
                    <a:pt x="4328" y="6180"/>
                    <a:pt x="4213" y="6246"/>
                  </a:cubicBezTo>
                  <a:cubicBezTo>
                    <a:pt x="4557" y="5918"/>
                    <a:pt x="4606" y="5131"/>
                    <a:pt x="4705" y="4508"/>
                  </a:cubicBezTo>
                  <a:cubicBezTo>
                    <a:pt x="4819" y="3869"/>
                    <a:pt x="5098" y="4066"/>
                    <a:pt x="5672" y="3689"/>
                  </a:cubicBezTo>
                  <a:cubicBezTo>
                    <a:pt x="6229" y="3295"/>
                    <a:pt x="5934" y="2803"/>
                    <a:pt x="5868" y="2656"/>
                  </a:cubicBezTo>
                  <a:cubicBezTo>
                    <a:pt x="5836" y="2508"/>
                    <a:pt x="5852" y="2361"/>
                    <a:pt x="5901" y="2230"/>
                  </a:cubicBezTo>
                  <a:lnTo>
                    <a:pt x="5901" y="2230"/>
                  </a:lnTo>
                  <a:cubicBezTo>
                    <a:pt x="5901" y="2230"/>
                    <a:pt x="5852" y="2328"/>
                    <a:pt x="5475" y="2394"/>
                  </a:cubicBezTo>
                  <a:cubicBezTo>
                    <a:pt x="5164" y="2426"/>
                    <a:pt x="4901" y="2656"/>
                    <a:pt x="4852" y="2967"/>
                  </a:cubicBezTo>
                  <a:cubicBezTo>
                    <a:pt x="4852" y="3118"/>
                    <a:pt x="4750" y="3302"/>
                    <a:pt x="4611" y="3302"/>
                  </a:cubicBezTo>
                  <a:cubicBezTo>
                    <a:pt x="4583" y="3302"/>
                    <a:pt x="4554" y="3295"/>
                    <a:pt x="4524" y="3279"/>
                  </a:cubicBezTo>
                  <a:cubicBezTo>
                    <a:pt x="4328" y="3164"/>
                    <a:pt x="4410" y="2885"/>
                    <a:pt x="4410" y="2885"/>
                  </a:cubicBezTo>
                  <a:cubicBezTo>
                    <a:pt x="4606" y="2295"/>
                    <a:pt x="5180" y="2525"/>
                    <a:pt x="5639" y="1836"/>
                  </a:cubicBezTo>
                  <a:cubicBezTo>
                    <a:pt x="6032" y="1213"/>
                    <a:pt x="5475" y="591"/>
                    <a:pt x="5278" y="410"/>
                  </a:cubicBezTo>
                  <a:cubicBezTo>
                    <a:pt x="5164" y="296"/>
                    <a:pt x="5147" y="115"/>
                    <a:pt x="524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1" name="Google Shape;4621;p7"/>
            <p:cNvSpPr/>
            <p:nvPr/>
          </p:nvSpPr>
          <p:spPr>
            <a:xfrm>
              <a:off x="20305" y="613021"/>
              <a:ext cx="95269" cy="350592"/>
            </a:xfrm>
            <a:custGeom>
              <a:avLst/>
              <a:gdLst/>
              <a:ahLst/>
              <a:cxnLst/>
              <a:rect l="l" t="t" r="r" b="b"/>
              <a:pathLst>
                <a:path w="2919" h="10742" extrusionOk="0">
                  <a:moveTo>
                    <a:pt x="1615" y="1"/>
                  </a:moveTo>
                  <a:cubicBezTo>
                    <a:pt x="1282" y="1"/>
                    <a:pt x="940" y="124"/>
                    <a:pt x="673" y="415"/>
                  </a:cubicBezTo>
                  <a:cubicBezTo>
                    <a:pt x="1" y="1234"/>
                    <a:pt x="132" y="2464"/>
                    <a:pt x="509" y="3513"/>
                  </a:cubicBezTo>
                  <a:cubicBezTo>
                    <a:pt x="1361" y="5561"/>
                    <a:pt x="2246" y="7512"/>
                    <a:pt x="1689" y="8954"/>
                  </a:cubicBezTo>
                  <a:cubicBezTo>
                    <a:pt x="1443" y="9708"/>
                    <a:pt x="919" y="10331"/>
                    <a:pt x="247" y="10741"/>
                  </a:cubicBezTo>
                  <a:cubicBezTo>
                    <a:pt x="329" y="10692"/>
                    <a:pt x="1230" y="10299"/>
                    <a:pt x="1771" y="8971"/>
                  </a:cubicBezTo>
                  <a:cubicBezTo>
                    <a:pt x="2394" y="7512"/>
                    <a:pt x="1509" y="5463"/>
                    <a:pt x="689" y="3447"/>
                  </a:cubicBezTo>
                  <a:cubicBezTo>
                    <a:pt x="312" y="2431"/>
                    <a:pt x="181" y="1251"/>
                    <a:pt x="788" y="497"/>
                  </a:cubicBezTo>
                  <a:cubicBezTo>
                    <a:pt x="1014" y="221"/>
                    <a:pt x="1328" y="103"/>
                    <a:pt x="1638" y="103"/>
                  </a:cubicBezTo>
                  <a:cubicBezTo>
                    <a:pt x="2157" y="103"/>
                    <a:pt x="2666" y="434"/>
                    <a:pt x="2738" y="906"/>
                  </a:cubicBezTo>
                  <a:cubicBezTo>
                    <a:pt x="2846" y="1432"/>
                    <a:pt x="2444" y="1928"/>
                    <a:pt x="1931" y="1928"/>
                  </a:cubicBezTo>
                  <a:cubicBezTo>
                    <a:pt x="1900" y="1928"/>
                    <a:pt x="1868" y="1926"/>
                    <a:pt x="1837" y="1923"/>
                  </a:cubicBezTo>
                  <a:lnTo>
                    <a:pt x="1820" y="1923"/>
                  </a:lnTo>
                  <a:cubicBezTo>
                    <a:pt x="1804" y="1906"/>
                    <a:pt x="1771" y="1906"/>
                    <a:pt x="1755" y="1906"/>
                  </a:cubicBezTo>
                  <a:cubicBezTo>
                    <a:pt x="1689" y="1873"/>
                    <a:pt x="1623" y="1824"/>
                    <a:pt x="1591" y="1759"/>
                  </a:cubicBezTo>
                  <a:cubicBezTo>
                    <a:pt x="1591" y="1759"/>
                    <a:pt x="1542" y="1693"/>
                    <a:pt x="1591" y="1660"/>
                  </a:cubicBezTo>
                  <a:cubicBezTo>
                    <a:pt x="1623" y="1611"/>
                    <a:pt x="1984" y="1644"/>
                    <a:pt x="2000" y="1316"/>
                  </a:cubicBezTo>
                  <a:cubicBezTo>
                    <a:pt x="2011" y="1064"/>
                    <a:pt x="1807" y="900"/>
                    <a:pt x="1598" y="900"/>
                  </a:cubicBezTo>
                  <a:cubicBezTo>
                    <a:pt x="1481" y="900"/>
                    <a:pt x="1362" y="952"/>
                    <a:pt x="1279" y="1070"/>
                  </a:cubicBezTo>
                  <a:cubicBezTo>
                    <a:pt x="1069" y="1345"/>
                    <a:pt x="1354" y="1972"/>
                    <a:pt x="1913" y="1972"/>
                  </a:cubicBezTo>
                  <a:cubicBezTo>
                    <a:pt x="1920" y="1972"/>
                    <a:pt x="1928" y="1972"/>
                    <a:pt x="1935" y="1972"/>
                  </a:cubicBezTo>
                  <a:cubicBezTo>
                    <a:pt x="2492" y="1972"/>
                    <a:pt x="2918" y="1464"/>
                    <a:pt x="2820" y="906"/>
                  </a:cubicBezTo>
                  <a:cubicBezTo>
                    <a:pt x="2757" y="383"/>
                    <a:pt x="2201" y="1"/>
                    <a:pt x="16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2" name="Google Shape;4622;p7"/>
            <p:cNvSpPr/>
            <p:nvPr/>
          </p:nvSpPr>
          <p:spPr>
            <a:xfrm>
              <a:off x="28334" y="963581"/>
              <a:ext cx="33" cy="33"/>
            </a:xfrm>
            <a:custGeom>
              <a:avLst/>
              <a:gdLst/>
              <a:ahLst/>
              <a:cxnLst/>
              <a:rect l="l" t="t" r="r" b="b"/>
              <a:pathLst>
                <a:path w="1" h="1" fill="none" extrusionOk="0">
                  <a:moveTo>
                    <a:pt x="1" y="0"/>
                  </a:moveTo>
                  <a:lnTo>
                    <a:pt x="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3" name="Google Shape;4623;p7"/>
            <p:cNvSpPr/>
            <p:nvPr/>
          </p:nvSpPr>
          <p:spPr>
            <a:xfrm>
              <a:off x="-56720" y="599803"/>
              <a:ext cx="90439" cy="265898"/>
            </a:xfrm>
            <a:custGeom>
              <a:avLst/>
              <a:gdLst/>
              <a:ahLst/>
              <a:cxnLst/>
              <a:rect l="l" t="t" r="r" b="b"/>
              <a:pathLst>
                <a:path w="2771" h="8147" extrusionOk="0">
                  <a:moveTo>
                    <a:pt x="689" y="0"/>
                  </a:moveTo>
                  <a:lnTo>
                    <a:pt x="689" y="0"/>
                  </a:lnTo>
                  <a:cubicBezTo>
                    <a:pt x="689" y="0"/>
                    <a:pt x="66" y="180"/>
                    <a:pt x="197" y="1065"/>
                  </a:cubicBezTo>
                  <a:cubicBezTo>
                    <a:pt x="345" y="1967"/>
                    <a:pt x="1049" y="2442"/>
                    <a:pt x="1459" y="2901"/>
                  </a:cubicBezTo>
                  <a:cubicBezTo>
                    <a:pt x="1803" y="3278"/>
                    <a:pt x="2459" y="4131"/>
                    <a:pt x="2131" y="4967"/>
                  </a:cubicBezTo>
                  <a:cubicBezTo>
                    <a:pt x="2033" y="5196"/>
                    <a:pt x="1902" y="5409"/>
                    <a:pt x="1721" y="5573"/>
                  </a:cubicBezTo>
                  <a:cubicBezTo>
                    <a:pt x="1148" y="6081"/>
                    <a:pt x="754" y="6327"/>
                    <a:pt x="443" y="6753"/>
                  </a:cubicBezTo>
                  <a:cubicBezTo>
                    <a:pt x="148" y="7163"/>
                    <a:pt x="0" y="7655"/>
                    <a:pt x="0" y="8147"/>
                  </a:cubicBezTo>
                  <a:cubicBezTo>
                    <a:pt x="0" y="7999"/>
                    <a:pt x="66" y="6934"/>
                    <a:pt x="1197" y="6147"/>
                  </a:cubicBezTo>
                  <a:cubicBezTo>
                    <a:pt x="2508" y="5229"/>
                    <a:pt x="2771" y="4295"/>
                    <a:pt x="2328" y="2918"/>
                  </a:cubicBezTo>
                  <a:cubicBezTo>
                    <a:pt x="1803" y="1295"/>
                    <a:pt x="345" y="1098"/>
                    <a:pt x="6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4" name="Google Shape;4624;p7"/>
            <p:cNvSpPr/>
            <p:nvPr/>
          </p:nvSpPr>
          <p:spPr>
            <a:xfrm>
              <a:off x="52420" y="291803"/>
              <a:ext cx="79962" cy="178005"/>
            </a:xfrm>
            <a:custGeom>
              <a:avLst/>
              <a:gdLst/>
              <a:ahLst/>
              <a:cxnLst/>
              <a:rect l="l" t="t" r="r" b="b"/>
              <a:pathLst>
                <a:path w="2450" h="5454" extrusionOk="0">
                  <a:moveTo>
                    <a:pt x="1442" y="0"/>
                  </a:moveTo>
                  <a:cubicBezTo>
                    <a:pt x="1413" y="0"/>
                    <a:pt x="1385" y="4"/>
                    <a:pt x="1361" y="12"/>
                  </a:cubicBezTo>
                  <a:cubicBezTo>
                    <a:pt x="1033" y="110"/>
                    <a:pt x="967" y="373"/>
                    <a:pt x="1115" y="733"/>
                  </a:cubicBezTo>
                  <a:cubicBezTo>
                    <a:pt x="1279" y="1094"/>
                    <a:pt x="1787" y="1143"/>
                    <a:pt x="1656" y="2799"/>
                  </a:cubicBezTo>
                  <a:cubicBezTo>
                    <a:pt x="1525" y="4471"/>
                    <a:pt x="0" y="5454"/>
                    <a:pt x="0" y="5454"/>
                  </a:cubicBezTo>
                  <a:cubicBezTo>
                    <a:pt x="262" y="5421"/>
                    <a:pt x="1836" y="4454"/>
                    <a:pt x="2147" y="2422"/>
                  </a:cubicBezTo>
                  <a:cubicBezTo>
                    <a:pt x="2450" y="564"/>
                    <a:pt x="1791" y="0"/>
                    <a:pt x="144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5" name="Google Shape;4625;p7"/>
            <p:cNvSpPr/>
            <p:nvPr/>
          </p:nvSpPr>
          <p:spPr>
            <a:xfrm>
              <a:off x="-5381" y="242716"/>
              <a:ext cx="172293" cy="231922"/>
            </a:xfrm>
            <a:custGeom>
              <a:avLst/>
              <a:gdLst/>
              <a:ahLst/>
              <a:cxnLst/>
              <a:rect l="l" t="t" r="r" b="b"/>
              <a:pathLst>
                <a:path w="5279" h="7106" extrusionOk="0">
                  <a:moveTo>
                    <a:pt x="1721" y="0"/>
                  </a:moveTo>
                  <a:cubicBezTo>
                    <a:pt x="1325" y="0"/>
                    <a:pt x="884" y="92"/>
                    <a:pt x="493" y="385"/>
                  </a:cubicBezTo>
                  <a:cubicBezTo>
                    <a:pt x="165" y="664"/>
                    <a:pt x="1" y="1074"/>
                    <a:pt x="50" y="1483"/>
                  </a:cubicBezTo>
                  <a:cubicBezTo>
                    <a:pt x="107" y="1995"/>
                    <a:pt x="633" y="2433"/>
                    <a:pt x="1242" y="2433"/>
                  </a:cubicBezTo>
                  <a:cubicBezTo>
                    <a:pt x="1335" y="2433"/>
                    <a:pt x="1430" y="2423"/>
                    <a:pt x="1525" y="2401"/>
                  </a:cubicBezTo>
                  <a:cubicBezTo>
                    <a:pt x="1624" y="2368"/>
                    <a:pt x="1722" y="2336"/>
                    <a:pt x="1820" y="2286"/>
                  </a:cubicBezTo>
                  <a:lnTo>
                    <a:pt x="1837" y="2286"/>
                  </a:lnTo>
                  <a:lnTo>
                    <a:pt x="1853" y="2270"/>
                  </a:lnTo>
                  <a:cubicBezTo>
                    <a:pt x="2165" y="2123"/>
                    <a:pt x="2329" y="1778"/>
                    <a:pt x="2263" y="1451"/>
                  </a:cubicBezTo>
                  <a:cubicBezTo>
                    <a:pt x="2213" y="1113"/>
                    <a:pt x="1925" y="890"/>
                    <a:pt x="1617" y="890"/>
                  </a:cubicBezTo>
                  <a:cubicBezTo>
                    <a:pt x="1521" y="890"/>
                    <a:pt x="1422" y="912"/>
                    <a:pt x="1329" y="959"/>
                  </a:cubicBezTo>
                  <a:cubicBezTo>
                    <a:pt x="984" y="1172"/>
                    <a:pt x="1083" y="1696"/>
                    <a:pt x="1493" y="1762"/>
                  </a:cubicBezTo>
                  <a:cubicBezTo>
                    <a:pt x="1517" y="1767"/>
                    <a:pt x="1541" y="1769"/>
                    <a:pt x="1564" y="1769"/>
                  </a:cubicBezTo>
                  <a:cubicBezTo>
                    <a:pt x="1784" y="1769"/>
                    <a:pt x="1980" y="1572"/>
                    <a:pt x="1935" y="1336"/>
                  </a:cubicBezTo>
                  <a:cubicBezTo>
                    <a:pt x="1928" y="1289"/>
                    <a:pt x="1958" y="1250"/>
                    <a:pt x="1996" y="1250"/>
                  </a:cubicBezTo>
                  <a:cubicBezTo>
                    <a:pt x="2052" y="1250"/>
                    <a:pt x="2129" y="1330"/>
                    <a:pt x="2148" y="1582"/>
                  </a:cubicBezTo>
                  <a:cubicBezTo>
                    <a:pt x="2165" y="1713"/>
                    <a:pt x="2132" y="1828"/>
                    <a:pt x="2083" y="1942"/>
                  </a:cubicBezTo>
                  <a:cubicBezTo>
                    <a:pt x="1950" y="2163"/>
                    <a:pt x="1698" y="2291"/>
                    <a:pt x="1435" y="2291"/>
                  </a:cubicBezTo>
                  <a:cubicBezTo>
                    <a:pt x="1405" y="2291"/>
                    <a:pt x="1375" y="2290"/>
                    <a:pt x="1345" y="2286"/>
                  </a:cubicBezTo>
                  <a:cubicBezTo>
                    <a:pt x="1334" y="2287"/>
                    <a:pt x="1324" y="2287"/>
                    <a:pt x="1313" y="2287"/>
                  </a:cubicBezTo>
                  <a:cubicBezTo>
                    <a:pt x="626" y="2287"/>
                    <a:pt x="158" y="1244"/>
                    <a:pt x="788" y="598"/>
                  </a:cubicBezTo>
                  <a:cubicBezTo>
                    <a:pt x="1059" y="305"/>
                    <a:pt x="1448" y="179"/>
                    <a:pt x="1864" y="179"/>
                  </a:cubicBezTo>
                  <a:cubicBezTo>
                    <a:pt x="2379" y="179"/>
                    <a:pt x="2935" y="372"/>
                    <a:pt x="3361" y="680"/>
                  </a:cubicBezTo>
                  <a:cubicBezTo>
                    <a:pt x="5082" y="1975"/>
                    <a:pt x="4836" y="4237"/>
                    <a:pt x="4345" y="5401"/>
                  </a:cubicBezTo>
                  <a:cubicBezTo>
                    <a:pt x="4066" y="6073"/>
                    <a:pt x="3607" y="6663"/>
                    <a:pt x="3017" y="7105"/>
                  </a:cubicBezTo>
                  <a:cubicBezTo>
                    <a:pt x="3640" y="6679"/>
                    <a:pt x="4115" y="6106"/>
                    <a:pt x="4410" y="5434"/>
                  </a:cubicBezTo>
                  <a:cubicBezTo>
                    <a:pt x="4968" y="4303"/>
                    <a:pt x="5279" y="1926"/>
                    <a:pt x="3476" y="549"/>
                  </a:cubicBezTo>
                  <a:cubicBezTo>
                    <a:pt x="3115" y="303"/>
                    <a:pt x="2706" y="139"/>
                    <a:pt x="2279" y="57"/>
                  </a:cubicBezTo>
                  <a:cubicBezTo>
                    <a:pt x="2113" y="24"/>
                    <a:pt x="1923" y="0"/>
                    <a:pt x="17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6" name="Google Shape;4626;p7"/>
            <p:cNvSpPr/>
            <p:nvPr/>
          </p:nvSpPr>
          <p:spPr>
            <a:xfrm>
              <a:off x="34208" y="63210"/>
              <a:ext cx="169617" cy="267530"/>
            </a:xfrm>
            <a:custGeom>
              <a:avLst/>
              <a:gdLst/>
              <a:ahLst/>
              <a:cxnLst/>
              <a:rect l="l" t="t" r="r" b="b"/>
              <a:pathLst>
                <a:path w="5197" h="8197" extrusionOk="0">
                  <a:moveTo>
                    <a:pt x="1099" y="1"/>
                  </a:moveTo>
                  <a:lnTo>
                    <a:pt x="1099" y="1"/>
                  </a:lnTo>
                  <a:cubicBezTo>
                    <a:pt x="1" y="2853"/>
                    <a:pt x="1279" y="4377"/>
                    <a:pt x="2525" y="5606"/>
                  </a:cubicBezTo>
                  <a:cubicBezTo>
                    <a:pt x="3787" y="6836"/>
                    <a:pt x="3738" y="8196"/>
                    <a:pt x="3738" y="8196"/>
                  </a:cubicBezTo>
                  <a:cubicBezTo>
                    <a:pt x="4656" y="7262"/>
                    <a:pt x="3591" y="5574"/>
                    <a:pt x="4459" y="4230"/>
                  </a:cubicBezTo>
                  <a:cubicBezTo>
                    <a:pt x="5197" y="3066"/>
                    <a:pt x="4230" y="2541"/>
                    <a:pt x="4230" y="2541"/>
                  </a:cubicBezTo>
                  <a:cubicBezTo>
                    <a:pt x="3820" y="3131"/>
                    <a:pt x="3361" y="2984"/>
                    <a:pt x="3001" y="3721"/>
                  </a:cubicBezTo>
                  <a:cubicBezTo>
                    <a:pt x="2656" y="4426"/>
                    <a:pt x="3263" y="5803"/>
                    <a:pt x="3263" y="5803"/>
                  </a:cubicBezTo>
                  <a:cubicBezTo>
                    <a:pt x="2066" y="4934"/>
                    <a:pt x="2296" y="4148"/>
                    <a:pt x="2640" y="3754"/>
                  </a:cubicBezTo>
                  <a:cubicBezTo>
                    <a:pt x="2984" y="3361"/>
                    <a:pt x="2509" y="3000"/>
                    <a:pt x="2525" y="2787"/>
                  </a:cubicBezTo>
                  <a:cubicBezTo>
                    <a:pt x="2542" y="2640"/>
                    <a:pt x="2574" y="2492"/>
                    <a:pt x="2640" y="2361"/>
                  </a:cubicBezTo>
                  <a:cubicBezTo>
                    <a:pt x="2640" y="2361"/>
                    <a:pt x="2563" y="2313"/>
                    <a:pt x="2426" y="2313"/>
                  </a:cubicBezTo>
                  <a:cubicBezTo>
                    <a:pt x="2309" y="2313"/>
                    <a:pt x="2147" y="2348"/>
                    <a:pt x="1951" y="2476"/>
                  </a:cubicBezTo>
                  <a:cubicBezTo>
                    <a:pt x="1214" y="2967"/>
                    <a:pt x="1509" y="4082"/>
                    <a:pt x="1509" y="4082"/>
                  </a:cubicBezTo>
                  <a:cubicBezTo>
                    <a:pt x="1001" y="3328"/>
                    <a:pt x="1165" y="2574"/>
                    <a:pt x="1755" y="2066"/>
                  </a:cubicBezTo>
                  <a:cubicBezTo>
                    <a:pt x="2361" y="1541"/>
                    <a:pt x="1788" y="1066"/>
                    <a:pt x="1394" y="837"/>
                  </a:cubicBezTo>
                  <a:cubicBezTo>
                    <a:pt x="1001" y="607"/>
                    <a:pt x="1099" y="1"/>
                    <a:pt x="109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7" name="Google Shape;4627;p7"/>
            <p:cNvSpPr/>
            <p:nvPr/>
          </p:nvSpPr>
          <p:spPr>
            <a:xfrm>
              <a:off x="-44415" y="29495"/>
              <a:ext cx="98990" cy="147162"/>
            </a:xfrm>
            <a:custGeom>
              <a:avLst/>
              <a:gdLst/>
              <a:ahLst/>
              <a:cxnLst/>
              <a:rect l="l" t="t" r="r" b="b"/>
              <a:pathLst>
                <a:path w="3033" h="4509" extrusionOk="0">
                  <a:moveTo>
                    <a:pt x="443" y="1"/>
                  </a:moveTo>
                  <a:cubicBezTo>
                    <a:pt x="443" y="1"/>
                    <a:pt x="0" y="2017"/>
                    <a:pt x="3033" y="4509"/>
                  </a:cubicBezTo>
                  <a:cubicBezTo>
                    <a:pt x="3033" y="4509"/>
                    <a:pt x="2459" y="3853"/>
                    <a:pt x="2721" y="3099"/>
                  </a:cubicBezTo>
                  <a:cubicBezTo>
                    <a:pt x="2984" y="2345"/>
                    <a:pt x="2672" y="2066"/>
                    <a:pt x="2426" y="1820"/>
                  </a:cubicBezTo>
                  <a:cubicBezTo>
                    <a:pt x="2295" y="1656"/>
                    <a:pt x="2295" y="1427"/>
                    <a:pt x="2410" y="1247"/>
                  </a:cubicBezTo>
                  <a:cubicBezTo>
                    <a:pt x="2410" y="1247"/>
                    <a:pt x="2373" y="1240"/>
                    <a:pt x="2319" y="1240"/>
                  </a:cubicBezTo>
                  <a:cubicBezTo>
                    <a:pt x="2158" y="1240"/>
                    <a:pt x="1844" y="1304"/>
                    <a:pt x="1918" y="1820"/>
                  </a:cubicBezTo>
                  <a:cubicBezTo>
                    <a:pt x="2033" y="2492"/>
                    <a:pt x="2066" y="2624"/>
                    <a:pt x="1853" y="2640"/>
                  </a:cubicBezTo>
                  <a:cubicBezTo>
                    <a:pt x="1847" y="2640"/>
                    <a:pt x="1842" y="2641"/>
                    <a:pt x="1838" y="2641"/>
                  </a:cubicBezTo>
                  <a:cubicBezTo>
                    <a:pt x="1642" y="2641"/>
                    <a:pt x="1690" y="2324"/>
                    <a:pt x="1754" y="2132"/>
                  </a:cubicBezTo>
                  <a:cubicBezTo>
                    <a:pt x="1803" y="1919"/>
                    <a:pt x="2066" y="1099"/>
                    <a:pt x="1410" y="821"/>
                  </a:cubicBezTo>
                  <a:cubicBezTo>
                    <a:pt x="754" y="558"/>
                    <a:pt x="492" y="296"/>
                    <a:pt x="44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 name="Google Shape;4628;p7"/>
            <p:cNvSpPr/>
            <p:nvPr/>
          </p:nvSpPr>
          <p:spPr>
            <a:xfrm>
              <a:off x="133198" y="309819"/>
              <a:ext cx="117723" cy="139134"/>
            </a:xfrm>
            <a:custGeom>
              <a:avLst/>
              <a:gdLst/>
              <a:ahLst/>
              <a:cxnLst/>
              <a:rect l="l" t="t" r="r" b="b"/>
              <a:pathLst>
                <a:path w="3607" h="4263" extrusionOk="0">
                  <a:moveTo>
                    <a:pt x="1738" y="1"/>
                  </a:moveTo>
                  <a:lnTo>
                    <a:pt x="1738" y="1"/>
                  </a:lnTo>
                  <a:cubicBezTo>
                    <a:pt x="787" y="509"/>
                    <a:pt x="1066" y="1198"/>
                    <a:pt x="967" y="2492"/>
                  </a:cubicBezTo>
                  <a:cubicBezTo>
                    <a:pt x="869" y="3771"/>
                    <a:pt x="0" y="4263"/>
                    <a:pt x="0" y="4263"/>
                  </a:cubicBezTo>
                  <a:lnTo>
                    <a:pt x="0" y="4263"/>
                  </a:lnTo>
                  <a:cubicBezTo>
                    <a:pt x="3606" y="2443"/>
                    <a:pt x="2295" y="788"/>
                    <a:pt x="1951" y="526"/>
                  </a:cubicBezTo>
                  <a:cubicBezTo>
                    <a:pt x="1607" y="263"/>
                    <a:pt x="1738" y="1"/>
                    <a:pt x="17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9" name="Google Shape;4629;p7"/>
            <p:cNvSpPr/>
            <p:nvPr/>
          </p:nvSpPr>
          <p:spPr>
            <a:xfrm>
              <a:off x="136396" y="395460"/>
              <a:ext cx="256824" cy="189134"/>
            </a:xfrm>
            <a:custGeom>
              <a:avLst/>
              <a:gdLst/>
              <a:ahLst/>
              <a:cxnLst/>
              <a:rect l="l" t="t" r="r" b="b"/>
              <a:pathLst>
                <a:path w="7869" h="5795" extrusionOk="0">
                  <a:moveTo>
                    <a:pt x="3221" y="0"/>
                  </a:moveTo>
                  <a:cubicBezTo>
                    <a:pt x="2836" y="0"/>
                    <a:pt x="2413" y="325"/>
                    <a:pt x="2017" y="950"/>
                  </a:cubicBezTo>
                  <a:cubicBezTo>
                    <a:pt x="1459" y="1803"/>
                    <a:pt x="1" y="1917"/>
                    <a:pt x="1" y="1917"/>
                  </a:cubicBezTo>
                  <a:cubicBezTo>
                    <a:pt x="2394" y="1983"/>
                    <a:pt x="3033" y="2606"/>
                    <a:pt x="3656" y="3360"/>
                  </a:cubicBezTo>
                  <a:cubicBezTo>
                    <a:pt x="4295" y="4114"/>
                    <a:pt x="4475" y="5327"/>
                    <a:pt x="6000" y="5704"/>
                  </a:cubicBezTo>
                  <a:cubicBezTo>
                    <a:pt x="6257" y="5768"/>
                    <a:pt x="6480" y="5795"/>
                    <a:pt x="6675" y="5795"/>
                  </a:cubicBezTo>
                  <a:cubicBezTo>
                    <a:pt x="7620" y="5795"/>
                    <a:pt x="7868" y="5163"/>
                    <a:pt x="7868" y="5163"/>
                  </a:cubicBezTo>
                  <a:lnTo>
                    <a:pt x="7868" y="5163"/>
                  </a:lnTo>
                  <a:cubicBezTo>
                    <a:pt x="7782" y="5221"/>
                    <a:pt x="7702" y="5250"/>
                    <a:pt x="7631" y="5250"/>
                  </a:cubicBezTo>
                  <a:cubicBezTo>
                    <a:pt x="7380" y="5250"/>
                    <a:pt x="7233" y="4884"/>
                    <a:pt x="7246" y="4130"/>
                  </a:cubicBezTo>
                  <a:cubicBezTo>
                    <a:pt x="7278" y="3163"/>
                    <a:pt x="6393" y="2884"/>
                    <a:pt x="5279" y="2704"/>
                  </a:cubicBezTo>
                  <a:cubicBezTo>
                    <a:pt x="4164" y="2540"/>
                    <a:pt x="3230" y="2458"/>
                    <a:pt x="3115" y="2098"/>
                  </a:cubicBezTo>
                  <a:cubicBezTo>
                    <a:pt x="3017" y="1721"/>
                    <a:pt x="3508" y="1590"/>
                    <a:pt x="4180" y="1376"/>
                  </a:cubicBezTo>
                  <a:cubicBezTo>
                    <a:pt x="4869" y="1180"/>
                    <a:pt x="4557" y="541"/>
                    <a:pt x="4557" y="541"/>
                  </a:cubicBezTo>
                  <a:lnTo>
                    <a:pt x="4557" y="541"/>
                  </a:lnTo>
                  <a:cubicBezTo>
                    <a:pt x="4503" y="587"/>
                    <a:pt x="4448" y="608"/>
                    <a:pt x="4391" y="608"/>
                  </a:cubicBezTo>
                  <a:cubicBezTo>
                    <a:pt x="4205" y="608"/>
                    <a:pt x="3986" y="393"/>
                    <a:pt x="3623" y="131"/>
                  </a:cubicBezTo>
                  <a:cubicBezTo>
                    <a:pt x="3496" y="43"/>
                    <a:pt x="3361" y="0"/>
                    <a:pt x="32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0" name="Google Shape;4630;p7"/>
            <p:cNvSpPr/>
            <p:nvPr/>
          </p:nvSpPr>
          <p:spPr>
            <a:xfrm>
              <a:off x="11754" y="473463"/>
              <a:ext cx="250950" cy="205518"/>
            </a:xfrm>
            <a:custGeom>
              <a:avLst/>
              <a:gdLst/>
              <a:ahLst/>
              <a:cxnLst/>
              <a:rect l="l" t="t" r="r" b="b"/>
              <a:pathLst>
                <a:path w="7689" h="6297" extrusionOk="0">
                  <a:moveTo>
                    <a:pt x="4322" y="0"/>
                  </a:moveTo>
                  <a:cubicBezTo>
                    <a:pt x="2726" y="0"/>
                    <a:pt x="1374" y="1109"/>
                    <a:pt x="689" y="2527"/>
                  </a:cubicBezTo>
                  <a:cubicBezTo>
                    <a:pt x="164" y="3625"/>
                    <a:pt x="0" y="4871"/>
                    <a:pt x="246" y="6067"/>
                  </a:cubicBezTo>
                  <a:lnTo>
                    <a:pt x="246" y="6084"/>
                  </a:lnTo>
                  <a:cubicBezTo>
                    <a:pt x="254" y="6114"/>
                    <a:pt x="261" y="6143"/>
                    <a:pt x="267" y="6175"/>
                  </a:cubicBezTo>
                  <a:lnTo>
                    <a:pt x="267" y="6175"/>
                  </a:lnTo>
                  <a:cubicBezTo>
                    <a:pt x="255" y="6046"/>
                    <a:pt x="242" y="5913"/>
                    <a:pt x="230" y="5789"/>
                  </a:cubicBezTo>
                  <a:cubicBezTo>
                    <a:pt x="246" y="4920"/>
                    <a:pt x="427" y="4068"/>
                    <a:pt x="738" y="3248"/>
                  </a:cubicBezTo>
                  <a:cubicBezTo>
                    <a:pt x="1148" y="2248"/>
                    <a:pt x="1869" y="1412"/>
                    <a:pt x="2803" y="871"/>
                  </a:cubicBezTo>
                  <a:cubicBezTo>
                    <a:pt x="3347" y="560"/>
                    <a:pt x="4059" y="316"/>
                    <a:pt x="4765" y="316"/>
                  </a:cubicBezTo>
                  <a:cubicBezTo>
                    <a:pt x="5359" y="316"/>
                    <a:pt x="5947" y="488"/>
                    <a:pt x="6426" y="937"/>
                  </a:cubicBezTo>
                  <a:cubicBezTo>
                    <a:pt x="7475" y="1855"/>
                    <a:pt x="7147" y="3773"/>
                    <a:pt x="5934" y="4068"/>
                  </a:cubicBezTo>
                  <a:cubicBezTo>
                    <a:pt x="5804" y="4102"/>
                    <a:pt x="5670" y="4119"/>
                    <a:pt x="5536" y="4119"/>
                  </a:cubicBezTo>
                  <a:cubicBezTo>
                    <a:pt x="5097" y="4119"/>
                    <a:pt x="4665" y="3939"/>
                    <a:pt x="4426" y="3625"/>
                  </a:cubicBezTo>
                  <a:cubicBezTo>
                    <a:pt x="4147" y="3215"/>
                    <a:pt x="4131" y="2674"/>
                    <a:pt x="4410" y="2265"/>
                  </a:cubicBezTo>
                  <a:cubicBezTo>
                    <a:pt x="4597" y="1978"/>
                    <a:pt x="4903" y="1825"/>
                    <a:pt x="5217" y="1825"/>
                  </a:cubicBezTo>
                  <a:cubicBezTo>
                    <a:pt x="5371" y="1825"/>
                    <a:pt x="5527" y="1862"/>
                    <a:pt x="5672" y="1937"/>
                  </a:cubicBezTo>
                  <a:cubicBezTo>
                    <a:pt x="5852" y="2019"/>
                    <a:pt x="5967" y="2199"/>
                    <a:pt x="5967" y="2396"/>
                  </a:cubicBezTo>
                  <a:cubicBezTo>
                    <a:pt x="5967" y="2396"/>
                    <a:pt x="5967" y="2528"/>
                    <a:pt x="5869" y="2528"/>
                  </a:cubicBezTo>
                  <a:cubicBezTo>
                    <a:pt x="5864" y="2528"/>
                    <a:pt x="5858" y="2528"/>
                    <a:pt x="5852" y="2527"/>
                  </a:cubicBezTo>
                  <a:cubicBezTo>
                    <a:pt x="5754" y="2527"/>
                    <a:pt x="5787" y="2379"/>
                    <a:pt x="5524" y="2314"/>
                  </a:cubicBezTo>
                  <a:cubicBezTo>
                    <a:pt x="5493" y="2307"/>
                    <a:pt x="5463" y="2304"/>
                    <a:pt x="5433" y="2304"/>
                  </a:cubicBezTo>
                  <a:cubicBezTo>
                    <a:pt x="5178" y="2304"/>
                    <a:pt x="4976" y="2542"/>
                    <a:pt x="5049" y="2806"/>
                  </a:cubicBezTo>
                  <a:cubicBezTo>
                    <a:pt x="5080" y="2983"/>
                    <a:pt x="5317" y="3114"/>
                    <a:pt x="5561" y="3114"/>
                  </a:cubicBezTo>
                  <a:cubicBezTo>
                    <a:pt x="5701" y="3114"/>
                    <a:pt x="5843" y="3071"/>
                    <a:pt x="5951" y="2970"/>
                  </a:cubicBezTo>
                  <a:cubicBezTo>
                    <a:pt x="6016" y="2904"/>
                    <a:pt x="6065" y="2822"/>
                    <a:pt x="6082" y="2724"/>
                  </a:cubicBezTo>
                  <a:cubicBezTo>
                    <a:pt x="6180" y="2412"/>
                    <a:pt x="6049" y="2084"/>
                    <a:pt x="5770" y="1920"/>
                  </a:cubicBezTo>
                  <a:cubicBezTo>
                    <a:pt x="5599" y="1814"/>
                    <a:pt x="5408" y="1763"/>
                    <a:pt x="5218" y="1763"/>
                  </a:cubicBezTo>
                  <a:cubicBezTo>
                    <a:pt x="4883" y="1763"/>
                    <a:pt x="4554" y="1922"/>
                    <a:pt x="4344" y="2216"/>
                  </a:cubicBezTo>
                  <a:cubicBezTo>
                    <a:pt x="4049" y="2658"/>
                    <a:pt x="4049" y="3248"/>
                    <a:pt x="4344" y="3691"/>
                  </a:cubicBezTo>
                  <a:cubicBezTo>
                    <a:pt x="4646" y="4068"/>
                    <a:pt x="5103" y="4272"/>
                    <a:pt x="5566" y="4272"/>
                  </a:cubicBezTo>
                  <a:cubicBezTo>
                    <a:pt x="5706" y="4272"/>
                    <a:pt x="5846" y="4253"/>
                    <a:pt x="5983" y="4215"/>
                  </a:cubicBezTo>
                  <a:cubicBezTo>
                    <a:pt x="7344" y="3887"/>
                    <a:pt x="7688" y="1806"/>
                    <a:pt x="6557" y="822"/>
                  </a:cubicBezTo>
                  <a:cubicBezTo>
                    <a:pt x="6409" y="675"/>
                    <a:pt x="6246" y="560"/>
                    <a:pt x="6082" y="462"/>
                  </a:cubicBezTo>
                  <a:cubicBezTo>
                    <a:pt x="5590" y="183"/>
                    <a:pt x="5033" y="19"/>
                    <a:pt x="4459" y="3"/>
                  </a:cubicBezTo>
                  <a:cubicBezTo>
                    <a:pt x="4413" y="1"/>
                    <a:pt x="4367" y="0"/>
                    <a:pt x="4322" y="0"/>
                  </a:cubicBezTo>
                  <a:close/>
                  <a:moveTo>
                    <a:pt x="267" y="6175"/>
                  </a:moveTo>
                  <a:lnTo>
                    <a:pt x="267" y="6175"/>
                  </a:lnTo>
                  <a:cubicBezTo>
                    <a:pt x="271" y="6216"/>
                    <a:pt x="275" y="6257"/>
                    <a:pt x="279" y="6297"/>
                  </a:cubicBezTo>
                  <a:cubicBezTo>
                    <a:pt x="279" y="6252"/>
                    <a:pt x="274" y="6212"/>
                    <a:pt x="267" y="6175"/>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1" name="Google Shape;4631;p7"/>
            <p:cNvSpPr/>
            <p:nvPr/>
          </p:nvSpPr>
          <p:spPr>
            <a:xfrm>
              <a:off x="24580" y="536029"/>
              <a:ext cx="98957" cy="106594"/>
            </a:xfrm>
            <a:custGeom>
              <a:avLst/>
              <a:gdLst/>
              <a:ahLst/>
              <a:cxnLst/>
              <a:rect l="l" t="t" r="r" b="b"/>
              <a:pathLst>
                <a:path w="3032" h="3266" extrusionOk="0">
                  <a:moveTo>
                    <a:pt x="2317" y="1"/>
                  </a:moveTo>
                  <a:cubicBezTo>
                    <a:pt x="2119" y="1"/>
                    <a:pt x="1866" y="71"/>
                    <a:pt x="1574" y="249"/>
                  </a:cubicBezTo>
                  <a:cubicBezTo>
                    <a:pt x="312" y="1003"/>
                    <a:pt x="1" y="3265"/>
                    <a:pt x="1" y="3265"/>
                  </a:cubicBezTo>
                  <a:cubicBezTo>
                    <a:pt x="1" y="3265"/>
                    <a:pt x="673" y="1167"/>
                    <a:pt x="1935" y="954"/>
                  </a:cubicBezTo>
                  <a:cubicBezTo>
                    <a:pt x="3031" y="778"/>
                    <a:pt x="2975" y="1"/>
                    <a:pt x="231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2" name="Google Shape;4632;p7"/>
            <p:cNvSpPr/>
            <p:nvPr/>
          </p:nvSpPr>
          <p:spPr>
            <a:xfrm>
              <a:off x="151932" y="528098"/>
              <a:ext cx="170661" cy="147065"/>
            </a:xfrm>
            <a:custGeom>
              <a:avLst/>
              <a:gdLst/>
              <a:ahLst/>
              <a:cxnLst/>
              <a:rect l="l" t="t" r="r" b="b"/>
              <a:pathLst>
                <a:path w="5229" h="4506" extrusionOk="0">
                  <a:moveTo>
                    <a:pt x="3049" y="1"/>
                  </a:moveTo>
                  <a:lnTo>
                    <a:pt x="3049" y="1"/>
                  </a:lnTo>
                  <a:cubicBezTo>
                    <a:pt x="3049" y="1"/>
                    <a:pt x="3360" y="689"/>
                    <a:pt x="3032" y="1771"/>
                  </a:cubicBezTo>
                  <a:cubicBezTo>
                    <a:pt x="2688" y="2836"/>
                    <a:pt x="1836" y="3066"/>
                    <a:pt x="1213" y="3131"/>
                  </a:cubicBezTo>
                  <a:cubicBezTo>
                    <a:pt x="574" y="3197"/>
                    <a:pt x="148" y="3459"/>
                    <a:pt x="0" y="4328"/>
                  </a:cubicBezTo>
                  <a:cubicBezTo>
                    <a:pt x="141" y="4234"/>
                    <a:pt x="304" y="4188"/>
                    <a:pt x="466" y="4188"/>
                  </a:cubicBezTo>
                  <a:cubicBezTo>
                    <a:pt x="587" y="4188"/>
                    <a:pt x="708" y="4213"/>
                    <a:pt x="820" y="4262"/>
                  </a:cubicBezTo>
                  <a:cubicBezTo>
                    <a:pt x="1065" y="4371"/>
                    <a:pt x="1462" y="4506"/>
                    <a:pt x="1859" y="4506"/>
                  </a:cubicBezTo>
                  <a:cubicBezTo>
                    <a:pt x="2178" y="4506"/>
                    <a:pt x="2497" y="4419"/>
                    <a:pt x="2737" y="4164"/>
                  </a:cubicBezTo>
                  <a:cubicBezTo>
                    <a:pt x="3278" y="3574"/>
                    <a:pt x="3180" y="2967"/>
                    <a:pt x="3147" y="2672"/>
                  </a:cubicBezTo>
                  <a:cubicBezTo>
                    <a:pt x="3115" y="2386"/>
                    <a:pt x="3068" y="1851"/>
                    <a:pt x="3336" y="1851"/>
                  </a:cubicBezTo>
                  <a:cubicBezTo>
                    <a:pt x="3344" y="1851"/>
                    <a:pt x="3352" y="1852"/>
                    <a:pt x="3360" y="1853"/>
                  </a:cubicBezTo>
                  <a:cubicBezTo>
                    <a:pt x="3360" y="1853"/>
                    <a:pt x="3364" y="1852"/>
                    <a:pt x="3370" y="1852"/>
                  </a:cubicBezTo>
                  <a:cubicBezTo>
                    <a:pt x="3414" y="1852"/>
                    <a:pt x="3590" y="1877"/>
                    <a:pt x="3590" y="2279"/>
                  </a:cubicBezTo>
                  <a:cubicBezTo>
                    <a:pt x="3573" y="2754"/>
                    <a:pt x="3557" y="3049"/>
                    <a:pt x="4163" y="3230"/>
                  </a:cubicBezTo>
                  <a:cubicBezTo>
                    <a:pt x="4508" y="3312"/>
                    <a:pt x="4819" y="3492"/>
                    <a:pt x="5098" y="3721"/>
                  </a:cubicBezTo>
                  <a:cubicBezTo>
                    <a:pt x="4983" y="3508"/>
                    <a:pt x="4950" y="3262"/>
                    <a:pt x="5016" y="3033"/>
                  </a:cubicBezTo>
                  <a:cubicBezTo>
                    <a:pt x="5130" y="2689"/>
                    <a:pt x="5229" y="2082"/>
                    <a:pt x="4655" y="1689"/>
                  </a:cubicBezTo>
                  <a:cubicBezTo>
                    <a:pt x="4098" y="1296"/>
                    <a:pt x="3541" y="1066"/>
                    <a:pt x="3409" y="673"/>
                  </a:cubicBezTo>
                  <a:cubicBezTo>
                    <a:pt x="3327" y="427"/>
                    <a:pt x="3213" y="197"/>
                    <a:pt x="30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3" name="Google Shape;4633;p7"/>
            <p:cNvSpPr/>
            <p:nvPr/>
          </p:nvSpPr>
          <p:spPr>
            <a:xfrm>
              <a:off x="253565" y="627088"/>
              <a:ext cx="42298" cy="64753"/>
            </a:xfrm>
            <a:custGeom>
              <a:avLst/>
              <a:gdLst/>
              <a:ahLst/>
              <a:cxnLst/>
              <a:rect l="l" t="t" r="r" b="b"/>
              <a:pathLst>
                <a:path w="1296" h="1984" extrusionOk="0">
                  <a:moveTo>
                    <a:pt x="345" y="0"/>
                  </a:moveTo>
                  <a:lnTo>
                    <a:pt x="345" y="0"/>
                  </a:lnTo>
                  <a:cubicBezTo>
                    <a:pt x="361" y="180"/>
                    <a:pt x="345" y="377"/>
                    <a:pt x="295" y="557"/>
                  </a:cubicBezTo>
                  <a:cubicBezTo>
                    <a:pt x="197" y="836"/>
                    <a:pt x="0" y="1262"/>
                    <a:pt x="525" y="1557"/>
                  </a:cubicBezTo>
                  <a:cubicBezTo>
                    <a:pt x="1033" y="1852"/>
                    <a:pt x="1033" y="1983"/>
                    <a:pt x="1033" y="1983"/>
                  </a:cubicBezTo>
                  <a:cubicBezTo>
                    <a:pt x="1066" y="1754"/>
                    <a:pt x="1115" y="1524"/>
                    <a:pt x="1181" y="1295"/>
                  </a:cubicBezTo>
                  <a:cubicBezTo>
                    <a:pt x="1295" y="918"/>
                    <a:pt x="1131" y="525"/>
                    <a:pt x="787" y="344"/>
                  </a:cubicBezTo>
                  <a:cubicBezTo>
                    <a:pt x="361" y="82"/>
                    <a:pt x="345" y="0"/>
                    <a:pt x="3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4" name="Google Shape;4634;p7"/>
            <p:cNvSpPr/>
            <p:nvPr/>
          </p:nvSpPr>
          <p:spPr>
            <a:xfrm>
              <a:off x="255687" y="345590"/>
              <a:ext cx="225819" cy="159206"/>
            </a:xfrm>
            <a:custGeom>
              <a:avLst/>
              <a:gdLst/>
              <a:ahLst/>
              <a:cxnLst/>
              <a:rect l="l" t="t" r="r" b="b"/>
              <a:pathLst>
                <a:path w="6919" h="4878" extrusionOk="0">
                  <a:moveTo>
                    <a:pt x="1955" y="1"/>
                  </a:moveTo>
                  <a:cubicBezTo>
                    <a:pt x="1060" y="1"/>
                    <a:pt x="587" y="828"/>
                    <a:pt x="706" y="1380"/>
                  </a:cubicBezTo>
                  <a:cubicBezTo>
                    <a:pt x="820" y="1982"/>
                    <a:pt x="1387" y="2020"/>
                    <a:pt x="1527" y="2020"/>
                  </a:cubicBezTo>
                  <a:cubicBezTo>
                    <a:pt x="1547" y="2020"/>
                    <a:pt x="1558" y="2019"/>
                    <a:pt x="1558" y="2019"/>
                  </a:cubicBezTo>
                  <a:cubicBezTo>
                    <a:pt x="1296" y="1905"/>
                    <a:pt x="1181" y="1610"/>
                    <a:pt x="1312" y="1347"/>
                  </a:cubicBezTo>
                  <a:cubicBezTo>
                    <a:pt x="1350" y="1283"/>
                    <a:pt x="1392" y="1259"/>
                    <a:pt x="1439" y="1259"/>
                  </a:cubicBezTo>
                  <a:cubicBezTo>
                    <a:pt x="1537" y="1259"/>
                    <a:pt x="1655" y="1363"/>
                    <a:pt x="1788" y="1429"/>
                  </a:cubicBezTo>
                  <a:cubicBezTo>
                    <a:pt x="1825" y="1448"/>
                    <a:pt x="1861" y="1457"/>
                    <a:pt x="1895" y="1457"/>
                  </a:cubicBezTo>
                  <a:cubicBezTo>
                    <a:pt x="2038" y="1457"/>
                    <a:pt x="2144" y="1303"/>
                    <a:pt x="2197" y="1118"/>
                  </a:cubicBezTo>
                  <a:cubicBezTo>
                    <a:pt x="2237" y="979"/>
                    <a:pt x="2343" y="839"/>
                    <a:pt x="2527" y="839"/>
                  </a:cubicBezTo>
                  <a:cubicBezTo>
                    <a:pt x="2646" y="839"/>
                    <a:pt x="2797" y="898"/>
                    <a:pt x="2984" y="1052"/>
                  </a:cubicBezTo>
                  <a:cubicBezTo>
                    <a:pt x="3476" y="1429"/>
                    <a:pt x="3181" y="2167"/>
                    <a:pt x="3181" y="2167"/>
                  </a:cubicBezTo>
                  <a:cubicBezTo>
                    <a:pt x="3181" y="2167"/>
                    <a:pt x="3181" y="1560"/>
                    <a:pt x="2738" y="1495"/>
                  </a:cubicBezTo>
                  <a:cubicBezTo>
                    <a:pt x="2691" y="1481"/>
                    <a:pt x="2644" y="1475"/>
                    <a:pt x="2597" y="1475"/>
                  </a:cubicBezTo>
                  <a:cubicBezTo>
                    <a:pt x="2420" y="1475"/>
                    <a:pt x="2259" y="1572"/>
                    <a:pt x="2181" y="1741"/>
                  </a:cubicBezTo>
                  <a:cubicBezTo>
                    <a:pt x="2443" y="1741"/>
                    <a:pt x="2476" y="2118"/>
                    <a:pt x="2312" y="2314"/>
                  </a:cubicBezTo>
                  <a:cubicBezTo>
                    <a:pt x="2165" y="2527"/>
                    <a:pt x="2214" y="2675"/>
                    <a:pt x="2361" y="2757"/>
                  </a:cubicBezTo>
                  <a:cubicBezTo>
                    <a:pt x="2509" y="2839"/>
                    <a:pt x="2705" y="2823"/>
                    <a:pt x="2542" y="3199"/>
                  </a:cubicBezTo>
                  <a:cubicBezTo>
                    <a:pt x="2361" y="3576"/>
                    <a:pt x="1640" y="3576"/>
                    <a:pt x="1640" y="3576"/>
                  </a:cubicBezTo>
                  <a:cubicBezTo>
                    <a:pt x="1788" y="3363"/>
                    <a:pt x="1755" y="3068"/>
                    <a:pt x="1558" y="2904"/>
                  </a:cubicBezTo>
                  <a:cubicBezTo>
                    <a:pt x="1558" y="3085"/>
                    <a:pt x="1443" y="3232"/>
                    <a:pt x="1279" y="3281"/>
                  </a:cubicBezTo>
                  <a:cubicBezTo>
                    <a:pt x="1001" y="3363"/>
                    <a:pt x="1001" y="3281"/>
                    <a:pt x="739" y="3511"/>
                  </a:cubicBezTo>
                  <a:cubicBezTo>
                    <a:pt x="611" y="3622"/>
                    <a:pt x="416" y="3648"/>
                    <a:pt x="259" y="3648"/>
                  </a:cubicBezTo>
                  <a:cubicBezTo>
                    <a:pt x="114" y="3648"/>
                    <a:pt x="1" y="3626"/>
                    <a:pt x="1" y="3626"/>
                  </a:cubicBezTo>
                  <a:lnTo>
                    <a:pt x="1" y="3626"/>
                  </a:lnTo>
                  <a:cubicBezTo>
                    <a:pt x="165" y="3724"/>
                    <a:pt x="378" y="3773"/>
                    <a:pt x="575" y="3790"/>
                  </a:cubicBezTo>
                  <a:cubicBezTo>
                    <a:pt x="1017" y="3822"/>
                    <a:pt x="1460" y="3904"/>
                    <a:pt x="1886" y="4003"/>
                  </a:cubicBezTo>
                  <a:cubicBezTo>
                    <a:pt x="3066" y="4363"/>
                    <a:pt x="3787" y="4855"/>
                    <a:pt x="4689" y="4871"/>
                  </a:cubicBezTo>
                  <a:cubicBezTo>
                    <a:pt x="4744" y="4876"/>
                    <a:pt x="4800" y="4878"/>
                    <a:pt x="4855" y="4878"/>
                  </a:cubicBezTo>
                  <a:cubicBezTo>
                    <a:pt x="5245" y="4878"/>
                    <a:pt x="5640" y="4777"/>
                    <a:pt x="5984" y="4576"/>
                  </a:cubicBezTo>
                  <a:cubicBezTo>
                    <a:pt x="6787" y="4117"/>
                    <a:pt x="6918" y="2954"/>
                    <a:pt x="6459" y="2347"/>
                  </a:cubicBezTo>
                  <a:cubicBezTo>
                    <a:pt x="6228" y="2017"/>
                    <a:pt x="5864" y="1866"/>
                    <a:pt x="5524" y="1866"/>
                  </a:cubicBezTo>
                  <a:cubicBezTo>
                    <a:pt x="5189" y="1866"/>
                    <a:pt x="4876" y="2013"/>
                    <a:pt x="4738" y="2282"/>
                  </a:cubicBezTo>
                  <a:cubicBezTo>
                    <a:pt x="4476" y="2626"/>
                    <a:pt x="4525" y="3085"/>
                    <a:pt x="4820" y="3380"/>
                  </a:cubicBezTo>
                  <a:lnTo>
                    <a:pt x="4836" y="3380"/>
                  </a:lnTo>
                  <a:cubicBezTo>
                    <a:pt x="4853" y="3396"/>
                    <a:pt x="4869" y="3413"/>
                    <a:pt x="4902" y="3429"/>
                  </a:cubicBezTo>
                  <a:lnTo>
                    <a:pt x="4935" y="3445"/>
                  </a:lnTo>
                  <a:cubicBezTo>
                    <a:pt x="5038" y="3505"/>
                    <a:pt x="5165" y="3536"/>
                    <a:pt x="5290" y="3536"/>
                  </a:cubicBezTo>
                  <a:cubicBezTo>
                    <a:pt x="5543" y="3536"/>
                    <a:pt x="5782" y="3408"/>
                    <a:pt x="5771" y="3134"/>
                  </a:cubicBezTo>
                  <a:cubicBezTo>
                    <a:pt x="5784" y="2937"/>
                    <a:pt x="5624" y="2853"/>
                    <a:pt x="5445" y="2853"/>
                  </a:cubicBezTo>
                  <a:cubicBezTo>
                    <a:pt x="5192" y="2853"/>
                    <a:pt x="4901" y="3022"/>
                    <a:pt x="5017" y="3281"/>
                  </a:cubicBezTo>
                  <a:cubicBezTo>
                    <a:pt x="5017" y="3304"/>
                    <a:pt x="5017" y="3327"/>
                    <a:pt x="4996" y="3327"/>
                  </a:cubicBezTo>
                  <a:cubicBezTo>
                    <a:pt x="4971" y="3327"/>
                    <a:pt x="4918" y="3296"/>
                    <a:pt x="4804" y="3199"/>
                  </a:cubicBezTo>
                  <a:cubicBezTo>
                    <a:pt x="4689" y="3085"/>
                    <a:pt x="4623" y="2937"/>
                    <a:pt x="4623" y="2790"/>
                  </a:cubicBezTo>
                  <a:cubicBezTo>
                    <a:pt x="4623" y="2626"/>
                    <a:pt x="4689" y="2446"/>
                    <a:pt x="4804" y="2314"/>
                  </a:cubicBezTo>
                  <a:cubicBezTo>
                    <a:pt x="4930" y="2078"/>
                    <a:pt x="5200" y="1951"/>
                    <a:pt x="5491" y="1951"/>
                  </a:cubicBezTo>
                  <a:cubicBezTo>
                    <a:pt x="5804" y="1951"/>
                    <a:pt x="6140" y="2098"/>
                    <a:pt x="6344" y="2413"/>
                  </a:cubicBezTo>
                  <a:lnTo>
                    <a:pt x="6361" y="2446"/>
                  </a:lnTo>
                  <a:cubicBezTo>
                    <a:pt x="6590" y="2855"/>
                    <a:pt x="6574" y="3347"/>
                    <a:pt x="6328" y="3757"/>
                  </a:cubicBezTo>
                  <a:cubicBezTo>
                    <a:pt x="6049" y="4248"/>
                    <a:pt x="5412" y="4595"/>
                    <a:pt x="4583" y="4595"/>
                  </a:cubicBezTo>
                  <a:cubicBezTo>
                    <a:pt x="4196" y="4595"/>
                    <a:pt x="3766" y="4519"/>
                    <a:pt x="3312" y="4347"/>
                  </a:cubicBezTo>
                  <a:cubicBezTo>
                    <a:pt x="3263" y="4330"/>
                    <a:pt x="3033" y="4265"/>
                    <a:pt x="2886" y="4183"/>
                  </a:cubicBezTo>
                  <a:cubicBezTo>
                    <a:pt x="2460" y="3970"/>
                    <a:pt x="2033" y="3822"/>
                    <a:pt x="1574" y="3740"/>
                  </a:cubicBezTo>
                  <a:cubicBezTo>
                    <a:pt x="1738" y="3724"/>
                    <a:pt x="1935" y="3691"/>
                    <a:pt x="2148" y="3658"/>
                  </a:cubicBezTo>
                  <a:cubicBezTo>
                    <a:pt x="3886" y="3314"/>
                    <a:pt x="4148" y="839"/>
                    <a:pt x="2689" y="167"/>
                  </a:cubicBezTo>
                  <a:cubicBezTo>
                    <a:pt x="2420" y="51"/>
                    <a:pt x="2175" y="1"/>
                    <a:pt x="195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5" name="Google Shape;4635;p7"/>
            <p:cNvSpPr/>
            <p:nvPr/>
          </p:nvSpPr>
          <p:spPr>
            <a:xfrm>
              <a:off x="365381" y="431263"/>
              <a:ext cx="152482" cy="107573"/>
            </a:xfrm>
            <a:custGeom>
              <a:avLst/>
              <a:gdLst/>
              <a:ahLst/>
              <a:cxnLst/>
              <a:rect l="l" t="t" r="r" b="b"/>
              <a:pathLst>
                <a:path w="4672" h="3296" extrusionOk="0">
                  <a:moveTo>
                    <a:pt x="3819" y="1"/>
                  </a:moveTo>
                  <a:cubicBezTo>
                    <a:pt x="3901" y="788"/>
                    <a:pt x="3557" y="1574"/>
                    <a:pt x="2901" y="2050"/>
                  </a:cubicBezTo>
                  <a:cubicBezTo>
                    <a:pt x="2494" y="2367"/>
                    <a:pt x="1997" y="2468"/>
                    <a:pt x="1530" y="2468"/>
                  </a:cubicBezTo>
                  <a:cubicBezTo>
                    <a:pt x="719" y="2468"/>
                    <a:pt x="0" y="2164"/>
                    <a:pt x="0" y="2164"/>
                  </a:cubicBezTo>
                  <a:lnTo>
                    <a:pt x="0" y="2164"/>
                  </a:lnTo>
                  <a:cubicBezTo>
                    <a:pt x="1344" y="2869"/>
                    <a:pt x="1852" y="2640"/>
                    <a:pt x="2213" y="3050"/>
                  </a:cubicBezTo>
                  <a:cubicBezTo>
                    <a:pt x="2386" y="3230"/>
                    <a:pt x="2559" y="3286"/>
                    <a:pt x="2717" y="3286"/>
                  </a:cubicBezTo>
                  <a:cubicBezTo>
                    <a:pt x="2902" y="3286"/>
                    <a:pt x="3065" y="3209"/>
                    <a:pt x="3180" y="3164"/>
                  </a:cubicBezTo>
                  <a:cubicBezTo>
                    <a:pt x="3203" y="3159"/>
                    <a:pt x="3227" y="3156"/>
                    <a:pt x="3249" y="3156"/>
                  </a:cubicBezTo>
                  <a:cubicBezTo>
                    <a:pt x="3356" y="3156"/>
                    <a:pt x="3454" y="3215"/>
                    <a:pt x="3508" y="3295"/>
                  </a:cubicBezTo>
                  <a:cubicBezTo>
                    <a:pt x="3541" y="3099"/>
                    <a:pt x="3475" y="2886"/>
                    <a:pt x="3360" y="2722"/>
                  </a:cubicBezTo>
                  <a:cubicBezTo>
                    <a:pt x="3180" y="2509"/>
                    <a:pt x="2787" y="2492"/>
                    <a:pt x="2721" y="2492"/>
                  </a:cubicBezTo>
                  <a:cubicBezTo>
                    <a:pt x="3278" y="2459"/>
                    <a:pt x="3787" y="2181"/>
                    <a:pt x="4098" y="1722"/>
                  </a:cubicBezTo>
                  <a:cubicBezTo>
                    <a:pt x="4672" y="919"/>
                    <a:pt x="3819" y="1"/>
                    <a:pt x="381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 name="Google Shape;4636;p7"/>
            <p:cNvSpPr/>
            <p:nvPr/>
          </p:nvSpPr>
          <p:spPr>
            <a:xfrm>
              <a:off x="171710" y="189223"/>
              <a:ext cx="145008" cy="205159"/>
            </a:xfrm>
            <a:custGeom>
              <a:avLst/>
              <a:gdLst/>
              <a:ahLst/>
              <a:cxnLst/>
              <a:rect l="l" t="t" r="r" b="b"/>
              <a:pathLst>
                <a:path w="4443" h="6286" extrusionOk="0">
                  <a:moveTo>
                    <a:pt x="1804" y="0"/>
                  </a:moveTo>
                  <a:cubicBezTo>
                    <a:pt x="1382" y="0"/>
                    <a:pt x="976" y="149"/>
                    <a:pt x="705" y="451"/>
                  </a:cubicBezTo>
                  <a:cubicBezTo>
                    <a:pt x="0" y="1090"/>
                    <a:pt x="427" y="2139"/>
                    <a:pt x="1017" y="2336"/>
                  </a:cubicBezTo>
                  <a:cubicBezTo>
                    <a:pt x="1148" y="2401"/>
                    <a:pt x="1287" y="2434"/>
                    <a:pt x="1424" y="2434"/>
                  </a:cubicBezTo>
                  <a:cubicBezTo>
                    <a:pt x="1562" y="2434"/>
                    <a:pt x="1697" y="2401"/>
                    <a:pt x="1820" y="2336"/>
                  </a:cubicBezTo>
                  <a:lnTo>
                    <a:pt x="1853" y="2319"/>
                  </a:lnTo>
                  <a:lnTo>
                    <a:pt x="1902" y="2303"/>
                  </a:lnTo>
                  <a:lnTo>
                    <a:pt x="1951" y="2254"/>
                  </a:lnTo>
                  <a:lnTo>
                    <a:pt x="2000" y="2204"/>
                  </a:lnTo>
                  <a:cubicBezTo>
                    <a:pt x="2017" y="2188"/>
                    <a:pt x="2049" y="2172"/>
                    <a:pt x="2066" y="2155"/>
                  </a:cubicBezTo>
                  <a:cubicBezTo>
                    <a:pt x="2230" y="1975"/>
                    <a:pt x="2295" y="1729"/>
                    <a:pt x="2262" y="1500"/>
                  </a:cubicBezTo>
                  <a:cubicBezTo>
                    <a:pt x="2241" y="1156"/>
                    <a:pt x="2036" y="1016"/>
                    <a:pt x="1843" y="1016"/>
                  </a:cubicBezTo>
                  <a:cubicBezTo>
                    <a:pt x="1741" y="1016"/>
                    <a:pt x="1642" y="1055"/>
                    <a:pt x="1574" y="1123"/>
                  </a:cubicBezTo>
                  <a:cubicBezTo>
                    <a:pt x="1410" y="1286"/>
                    <a:pt x="1443" y="1565"/>
                    <a:pt x="1656" y="1680"/>
                  </a:cubicBezTo>
                  <a:cubicBezTo>
                    <a:pt x="1733" y="1714"/>
                    <a:pt x="1802" y="1724"/>
                    <a:pt x="1862" y="1724"/>
                  </a:cubicBezTo>
                  <a:cubicBezTo>
                    <a:pt x="1940" y="1724"/>
                    <a:pt x="2003" y="1707"/>
                    <a:pt x="2046" y="1707"/>
                  </a:cubicBezTo>
                  <a:cubicBezTo>
                    <a:pt x="2097" y="1707"/>
                    <a:pt x="2121" y="1730"/>
                    <a:pt x="2115" y="1827"/>
                  </a:cubicBezTo>
                  <a:cubicBezTo>
                    <a:pt x="2099" y="2024"/>
                    <a:pt x="1967" y="2204"/>
                    <a:pt x="1804" y="2286"/>
                  </a:cubicBezTo>
                  <a:cubicBezTo>
                    <a:pt x="1689" y="2340"/>
                    <a:pt x="1568" y="2365"/>
                    <a:pt x="1448" y="2365"/>
                  </a:cubicBezTo>
                  <a:cubicBezTo>
                    <a:pt x="1309" y="2365"/>
                    <a:pt x="1172" y="2331"/>
                    <a:pt x="1050" y="2270"/>
                  </a:cubicBezTo>
                  <a:cubicBezTo>
                    <a:pt x="509" y="2040"/>
                    <a:pt x="148" y="1106"/>
                    <a:pt x="787" y="549"/>
                  </a:cubicBezTo>
                  <a:cubicBezTo>
                    <a:pt x="1033" y="303"/>
                    <a:pt x="1377" y="172"/>
                    <a:pt x="1722" y="155"/>
                  </a:cubicBezTo>
                  <a:cubicBezTo>
                    <a:pt x="2476" y="205"/>
                    <a:pt x="3312" y="746"/>
                    <a:pt x="3443" y="2204"/>
                  </a:cubicBezTo>
                  <a:cubicBezTo>
                    <a:pt x="3475" y="2762"/>
                    <a:pt x="3426" y="3319"/>
                    <a:pt x="3279" y="3844"/>
                  </a:cubicBezTo>
                  <a:cubicBezTo>
                    <a:pt x="3148" y="4302"/>
                    <a:pt x="2935" y="4745"/>
                    <a:pt x="2656" y="5138"/>
                  </a:cubicBezTo>
                  <a:cubicBezTo>
                    <a:pt x="2262" y="5614"/>
                    <a:pt x="1754" y="6007"/>
                    <a:pt x="1181" y="6286"/>
                  </a:cubicBezTo>
                  <a:cubicBezTo>
                    <a:pt x="1804" y="6024"/>
                    <a:pt x="2361" y="5630"/>
                    <a:pt x="2787" y="5122"/>
                  </a:cubicBezTo>
                  <a:cubicBezTo>
                    <a:pt x="3525" y="4270"/>
                    <a:pt x="4443" y="2254"/>
                    <a:pt x="3164" y="614"/>
                  </a:cubicBezTo>
                  <a:cubicBezTo>
                    <a:pt x="2818" y="207"/>
                    <a:pt x="2300" y="0"/>
                    <a:pt x="180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7" name="Google Shape;4637;p7"/>
            <p:cNvSpPr/>
            <p:nvPr/>
          </p:nvSpPr>
          <p:spPr>
            <a:xfrm>
              <a:off x="-57242" y="714818"/>
              <a:ext cx="61554" cy="122521"/>
            </a:xfrm>
            <a:custGeom>
              <a:avLst/>
              <a:gdLst/>
              <a:ahLst/>
              <a:cxnLst/>
              <a:rect l="l" t="t" r="r" b="b"/>
              <a:pathLst>
                <a:path w="1886" h="3754" extrusionOk="0">
                  <a:moveTo>
                    <a:pt x="1377" y="0"/>
                  </a:moveTo>
                  <a:cubicBezTo>
                    <a:pt x="1377" y="0"/>
                    <a:pt x="1377" y="271"/>
                    <a:pt x="1217" y="271"/>
                  </a:cubicBezTo>
                  <a:cubicBezTo>
                    <a:pt x="1201" y="271"/>
                    <a:pt x="1183" y="268"/>
                    <a:pt x="1164" y="262"/>
                  </a:cubicBezTo>
                  <a:cubicBezTo>
                    <a:pt x="1065" y="240"/>
                    <a:pt x="927" y="181"/>
                    <a:pt x="795" y="181"/>
                  </a:cubicBezTo>
                  <a:cubicBezTo>
                    <a:pt x="642" y="181"/>
                    <a:pt x="496" y="259"/>
                    <a:pt x="426" y="557"/>
                  </a:cubicBezTo>
                  <a:cubicBezTo>
                    <a:pt x="299" y="1084"/>
                    <a:pt x="249" y="1657"/>
                    <a:pt x="34" y="1657"/>
                  </a:cubicBezTo>
                  <a:cubicBezTo>
                    <a:pt x="29" y="1657"/>
                    <a:pt x="23" y="1657"/>
                    <a:pt x="16" y="1656"/>
                  </a:cubicBezTo>
                  <a:cubicBezTo>
                    <a:pt x="8" y="1647"/>
                    <a:pt x="4" y="1643"/>
                    <a:pt x="2" y="1643"/>
                  </a:cubicBezTo>
                  <a:cubicBezTo>
                    <a:pt x="0" y="1643"/>
                    <a:pt x="0" y="1647"/>
                    <a:pt x="0" y="1656"/>
                  </a:cubicBezTo>
                  <a:lnTo>
                    <a:pt x="0" y="3754"/>
                  </a:lnTo>
                  <a:lnTo>
                    <a:pt x="16" y="3524"/>
                  </a:lnTo>
                  <a:cubicBezTo>
                    <a:pt x="16" y="3524"/>
                    <a:pt x="49" y="2229"/>
                    <a:pt x="836" y="1869"/>
                  </a:cubicBezTo>
                  <a:cubicBezTo>
                    <a:pt x="1623" y="1508"/>
                    <a:pt x="1885" y="1279"/>
                    <a:pt x="1754" y="672"/>
                  </a:cubicBezTo>
                  <a:cubicBezTo>
                    <a:pt x="1606" y="82"/>
                    <a:pt x="1377" y="0"/>
                    <a:pt x="13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8" name="Google Shape;4638;p7"/>
            <p:cNvSpPr/>
            <p:nvPr/>
          </p:nvSpPr>
          <p:spPr>
            <a:xfrm>
              <a:off x="-57242" y="630809"/>
              <a:ext cx="22487" cy="110249"/>
            </a:xfrm>
            <a:custGeom>
              <a:avLst/>
              <a:gdLst/>
              <a:ahLst/>
              <a:cxnLst/>
              <a:rect l="l" t="t" r="r" b="b"/>
              <a:pathLst>
                <a:path w="689" h="3378" extrusionOk="0">
                  <a:moveTo>
                    <a:pt x="0" y="1"/>
                  </a:moveTo>
                  <a:lnTo>
                    <a:pt x="0" y="3377"/>
                  </a:lnTo>
                  <a:cubicBezTo>
                    <a:pt x="16" y="3377"/>
                    <a:pt x="16" y="3115"/>
                    <a:pt x="33" y="3050"/>
                  </a:cubicBezTo>
                  <a:cubicBezTo>
                    <a:pt x="66" y="2722"/>
                    <a:pt x="197" y="2410"/>
                    <a:pt x="377" y="2164"/>
                  </a:cubicBezTo>
                  <a:cubicBezTo>
                    <a:pt x="688" y="1755"/>
                    <a:pt x="557" y="1443"/>
                    <a:pt x="311" y="1099"/>
                  </a:cubicBezTo>
                  <a:cubicBezTo>
                    <a:pt x="164" y="869"/>
                    <a:pt x="66" y="607"/>
                    <a:pt x="49" y="329"/>
                  </a:cubicBezTo>
                  <a:lnTo>
                    <a:pt x="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9" name="Google Shape;4639;p7"/>
            <p:cNvSpPr/>
            <p:nvPr/>
          </p:nvSpPr>
          <p:spPr>
            <a:xfrm>
              <a:off x="-57242" y="182010"/>
              <a:ext cx="119323" cy="167985"/>
            </a:xfrm>
            <a:custGeom>
              <a:avLst/>
              <a:gdLst/>
              <a:ahLst/>
              <a:cxnLst/>
              <a:rect l="l" t="t" r="r" b="b"/>
              <a:pathLst>
                <a:path w="3656" h="5147" extrusionOk="0">
                  <a:moveTo>
                    <a:pt x="1909" y="0"/>
                  </a:moveTo>
                  <a:cubicBezTo>
                    <a:pt x="1645" y="0"/>
                    <a:pt x="1379" y="80"/>
                    <a:pt x="1147" y="245"/>
                  </a:cubicBezTo>
                  <a:cubicBezTo>
                    <a:pt x="574" y="655"/>
                    <a:pt x="197" y="1475"/>
                    <a:pt x="0" y="2655"/>
                  </a:cubicBezTo>
                  <a:lnTo>
                    <a:pt x="0" y="5146"/>
                  </a:lnTo>
                  <a:cubicBezTo>
                    <a:pt x="131" y="4261"/>
                    <a:pt x="590" y="2294"/>
                    <a:pt x="1885" y="1737"/>
                  </a:cubicBezTo>
                  <a:cubicBezTo>
                    <a:pt x="3606" y="1032"/>
                    <a:pt x="3622" y="967"/>
                    <a:pt x="3655" y="590"/>
                  </a:cubicBezTo>
                  <a:lnTo>
                    <a:pt x="3655" y="590"/>
                  </a:lnTo>
                  <a:cubicBezTo>
                    <a:pt x="3564" y="667"/>
                    <a:pt x="3451" y="705"/>
                    <a:pt x="3339" y="705"/>
                  </a:cubicBezTo>
                  <a:cubicBezTo>
                    <a:pt x="3190" y="705"/>
                    <a:pt x="3044" y="638"/>
                    <a:pt x="2950" y="508"/>
                  </a:cubicBezTo>
                  <a:cubicBezTo>
                    <a:pt x="2686" y="175"/>
                    <a:pt x="2300" y="0"/>
                    <a:pt x="190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0" name="Google Shape;4640;p7"/>
            <p:cNvSpPr/>
            <p:nvPr/>
          </p:nvSpPr>
          <p:spPr>
            <a:xfrm>
              <a:off x="-57242" y="88896"/>
              <a:ext cx="43897" cy="145008"/>
            </a:xfrm>
            <a:custGeom>
              <a:avLst/>
              <a:gdLst/>
              <a:ahLst/>
              <a:cxnLst/>
              <a:rect l="l" t="t" r="r" b="b"/>
              <a:pathLst>
                <a:path w="1345" h="4443" extrusionOk="0">
                  <a:moveTo>
                    <a:pt x="0" y="0"/>
                  </a:moveTo>
                  <a:lnTo>
                    <a:pt x="0" y="4442"/>
                  </a:lnTo>
                  <a:cubicBezTo>
                    <a:pt x="115" y="3902"/>
                    <a:pt x="328" y="3377"/>
                    <a:pt x="623" y="2918"/>
                  </a:cubicBezTo>
                  <a:cubicBezTo>
                    <a:pt x="1344" y="1721"/>
                    <a:pt x="770" y="853"/>
                    <a:pt x="328" y="427"/>
                  </a:cubicBezTo>
                  <a:cubicBezTo>
                    <a:pt x="197" y="312"/>
                    <a:pt x="82" y="164"/>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1" name="Google Shape;4641;p7"/>
            <p:cNvSpPr/>
            <p:nvPr/>
          </p:nvSpPr>
          <p:spPr>
            <a:xfrm>
              <a:off x="-57242" y="-47627"/>
              <a:ext cx="99512" cy="218932"/>
            </a:xfrm>
            <a:custGeom>
              <a:avLst/>
              <a:gdLst/>
              <a:ahLst/>
              <a:cxnLst/>
              <a:rect l="l" t="t" r="r" b="b"/>
              <a:pathLst>
                <a:path w="3049" h="6708" extrusionOk="0">
                  <a:moveTo>
                    <a:pt x="1457" y="1"/>
                  </a:moveTo>
                  <a:cubicBezTo>
                    <a:pt x="978" y="1"/>
                    <a:pt x="488" y="225"/>
                    <a:pt x="246" y="708"/>
                  </a:cubicBezTo>
                  <a:cubicBezTo>
                    <a:pt x="131" y="872"/>
                    <a:pt x="49" y="1069"/>
                    <a:pt x="0" y="1266"/>
                  </a:cubicBezTo>
                  <a:lnTo>
                    <a:pt x="0" y="2446"/>
                  </a:lnTo>
                  <a:cubicBezTo>
                    <a:pt x="49" y="2675"/>
                    <a:pt x="148" y="2921"/>
                    <a:pt x="262" y="3151"/>
                  </a:cubicBezTo>
                  <a:cubicBezTo>
                    <a:pt x="574" y="3839"/>
                    <a:pt x="1000" y="4396"/>
                    <a:pt x="1213" y="4921"/>
                  </a:cubicBezTo>
                  <a:cubicBezTo>
                    <a:pt x="1459" y="5495"/>
                    <a:pt x="1442" y="6150"/>
                    <a:pt x="1164" y="6708"/>
                  </a:cubicBezTo>
                  <a:cubicBezTo>
                    <a:pt x="1197" y="6642"/>
                    <a:pt x="1639" y="5970"/>
                    <a:pt x="1295" y="4888"/>
                  </a:cubicBezTo>
                  <a:cubicBezTo>
                    <a:pt x="1033" y="4118"/>
                    <a:pt x="115" y="3085"/>
                    <a:pt x="98" y="1905"/>
                  </a:cubicBezTo>
                  <a:cubicBezTo>
                    <a:pt x="159" y="931"/>
                    <a:pt x="935" y="517"/>
                    <a:pt x="1532" y="517"/>
                  </a:cubicBezTo>
                  <a:cubicBezTo>
                    <a:pt x="1738" y="517"/>
                    <a:pt x="1923" y="567"/>
                    <a:pt x="2049" y="659"/>
                  </a:cubicBezTo>
                  <a:cubicBezTo>
                    <a:pt x="2606" y="1053"/>
                    <a:pt x="2410" y="1790"/>
                    <a:pt x="2000" y="1905"/>
                  </a:cubicBezTo>
                  <a:cubicBezTo>
                    <a:pt x="1932" y="1930"/>
                    <a:pt x="1862" y="1942"/>
                    <a:pt x="1794" y="1942"/>
                  </a:cubicBezTo>
                  <a:cubicBezTo>
                    <a:pt x="1549" y="1942"/>
                    <a:pt x="1319" y="1791"/>
                    <a:pt x="1229" y="1561"/>
                  </a:cubicBezTo>
                  <a:cubicBezTo>
                    <a:pt x="1208" y="1464"/>
                    <a:pt x="1264" y="1375"/>
                    <a:pt x="1337" y="1375"/>
                  </a:cubicBezTo>
                  <a:cubicBezTo>
                    <a:pt x="1375" y="1375"/>
                    <a:pt x="1419" y="1400"/>
                    <a:pt x="1459" y="1462"/>
                  </a:cubicBezTo>
                  <a:cubicBezTo>
                    <a:pt x="1507" y="1535"/>
                    <a:pt x="1579" y="1567"/>
                    <a:pt x="1652" y="1567"/>
                  </a:cubicBezTo>
                  <a:cubicBezTo>
                    <a:pt x="1777" y="1567"/>
                    <a:pt x="1901" y="1471"/>
                    <a:pt x="1901" y="1315"/>
                  </a:cubicBezTo>
                  <a:cubicBezTo>
                    <a:pt x="1918" y="1151"/>
                    <a:pt x="1803" y="1020"/>
                    <a:pt x="1639" y="1004"/>
                  </a:cubicBezTo>
                  <a:cubicBezTo>
                    <a:pt x="1611" y="996"/>
                    <a:pt x="1583" y="993"/>
                    <a:pt x="1554" y="993"/>
                  </a:cubicBezTo>
                  <a:cubicBezTo>
                    <a:pt x="1385" y="993"/>
                    <a:pt x="1222" y="1114"/>
                    <a:pt x="1180" y="1282"/>
                  </a:cubicBezTo>
                  <a:cubicBezTo>
                    <a:pt x="1053" y="1585"/>
                    <a:pt x="1281" y="2103"/>
                    <a:pt x="1864" y="2103"/>
                  </a:cubicBezTo>
                  <a:cubicBezTo>
                    <a:pt x="1882" y="2103"/>
                    <a:pt x="1900" y="2103"/>
                    <a:pt x="1918" y="2102"/>
                  </a:cubicBezTo>
                  <a:cubicBezTo>
                    <a:pt x="2557" y="2069"/>
                    <a:pt x="3049" y="1102"/>
                    <a:pt x="2475" y="446"/>
                  </a:cubicBezTo>
                  <a:cubicBezTo>
                    <a:pt x="2244" y="156"/>
                    <a:pt x="1855" y="1"/>
                    <a:pt x="145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2" name="Google Shape;4642;p7"/>
            <p:cNvSpPr/>
            <p:nvPr/>
          </p:nvSpPr>
          <p:spPr>
            <a:xfrm>
              <a:off x="782652" y="265726"/>
              <a:ext cx="295859" cy="205779"/>
            </a:xfrm>
            <a:custGeom>
              <a:avLst/>
              <a:gdLst/>
              <a:ahLst/>
              <a:cxnLst/>
              <a:rect l="l" t="t" r="r" b="b"/>
              <a:pathLst>
                <a:path w="9065" h="6305" extrusionOk="0">
                  <a:moveTo>
                    <a:pt x="7067" y="0"/>
                  </a:moveTo>
                  <a:cubicBezTo>
                    <a:pt x="6612" y="0"/>
                    <a:pt x="6184" y="162"/>
                    <a:pt x="5918" y="500"/>
                  </a:cubicBezTo>
                  <a:cubicBezTo>
                    <a:pt x="5524" y="909"/>
                    <a:pt x="5475" y="1549"/>
                    <a:pt x="5803" y="2008"/>
                  </a:cubicBezTo>
                  <a:cubicBezTo>
                    <a:pt x="5901" y="2139"/>
                    <a:pt x="6032" y="2254"/>
                    <a:pt x="6180" y="2319"/>
                  </a:cubicBezTo>
                  <a:lnTo>
                    <a:pt x="6213" y="2335"/>
                  </a:lnTo>
                  <a:lnTo>
                    <a:pt x="6278" y="2352"/>
                  </a:lnTo>
                  <a:cubicBezTo>
                    <a:pt x="6311" y="2368"/>
                    <a:pt x="6344" y="2368"/>
                    <a:pt x="6377" y="2368"/>
                  </a:cubicBezTo>
                  <a:cubicBezTo>
                    <a:pt x="6449" y="2390"/>
                    <a:pt x="6524" y="2400"/>
                    <a:pt x="6598" y="2400"/>
                  </a:cubicBezTo>
                  <a:cubicBezTo>
                    <a:pt x="6810" y="2400"/>
                    <a:pt x="7018" y="2317"/>
                    <a:pt x="7163" y="2172"/>
                  </a:cubicBezTo>
                  <a:cubicBezTo>
                    <a:pt x="7558" y="1761"/>
                    <a:pt x="7277" y="1210"/>
                    <a:pt x="6934" y="1210"/>
                  </a:cubicBezTo>
                  <a:cubicBezTo>
                    <a:pt x="6907" y="1210"/>
                    <a:pt x="6880" y="1214"/>
                    <a:pt x="6852" y="1221"/>
                  </a:cubicBezTo>
                  <a:cubicBezTo>
                    <a:pt x="6541" y="1319"/>
                    <a:pt x="6475" y="1729"/>
                    <a:pt x="6704" y="1860"/>
                  </a:cubicBezTo>
                  <a:cubicBezTo>
                    <a:pt x="6755" y="1883"/>
                    <a:pt x="6810" y="1894"/>
                    <a:pt x="6864" y="1894"/>
                  </a:cubicBezTo>
                  <a:cubicBezTo>
                    <a:pt x="6968" y="1894"/>
                    <a:pt x="7072" y="1854"/>
                    <a:pt x="7147" y="1778"/>
                  </a:cubicBezTo>
                  <a:lnTo>
                    <a:pt x="7147" y="1778"/>
                  </a:lnTo>
                  <a:cubicBezTo>
                    <a:pt x="7180" y="1926"/>
                    <a:pt x="7131" y="2073"/>
                    <a:pt x="6999" y="2155"/>
                  </a:cubicBezTo>
                  <a:cubicBezTo>
                    <a:pt x="6852" y="2266"/>
                    <a:pt x="6677" y="2321"/>
                    <a:pt x="6495" y="2321"/>
                  </a:cubicBezTo>
                  <a:cubicBezTo>
                    <a:pt x="6434" y="2321"/>
                    <a:pt x="6373" y="2315"/>
                    <a:pt x="6311" y="2303"/>
                  </a:cubicBezTo>
                  <a:cubicBezTo>
                    <a:pt x="6213" y="2270"/>
                    <a:pt x="6131" y="2237"/>
                    <a:pt x="6049" y="2188"/>
                  </a:cubicBezTo>
                  <a:cubicBezTo>
                    <a:pt x="5541" y="1778"/>
                    <a:pt x="5508" y="1024"/>
                    <a:pt x="5967" y="565"/>
                  </a:cubicBezTo>
                  <a:cubicBezTo>
                    <a:pt x="6222" y="256"/>
                    <a:pt x="6616" y="110"/>
                    <a:pt x="7033" y="110"/>
                  </a:cubicBezTo>
                  <a:cubicBezTo>
                    <a:pt x="7899" y="110"/>
                    <a:pt x="8862" y="742"/>
                    <a:pt x="8884" y="1860"/>
                  </a:cubicBezTo>
                  <a:cubicBezTo>
                    <a:pt x="8917" y="2663"/>
                    <a:pt x="8475" y="3417"/>
                    <a:pt x="7753" y="3794"/>
                  </a:cubicBezTo>
                  <a:cubicBezTo>
                    <a:pt x="7737" y="3794"/>
                    <a:pt x="7721" y="3811"/>
                    <a:pt x="7704" y="3827"/>
                  </a:cubicBezTo>
                  <a:cubicBezTo>
                    <a:pt x="7606" y="3860"/>
                    <a:pt x="7524" y="3876"/>
                    <a:pt x="7426" y="3909"/>
                  </a:cubicBezTo>
                  <a:cubicBezTo>
                    <a:pt x="7208" y="3958"/>
                    <a:pt x="6991" y="3979"/>
                    <a:pt x="6775" y="3979"/>
                  </a:cubicBezTo>
                  <a:cubicBezTo>
                    <a:pt x="5188" y="3979"/>
                    <a:pt x="3636" y="2833"/>
                    <a:pt x="2298" y="2833"/>
                  </a:cubicBezTo>
                  <a:cubicBezTo>
                    <a:pt x="2152" y="2833"/>
                    <a:pt x="2009" y="2846"/>
                    <a:pt x="1869" y="2876"/>
                  </a:cubicBezTo>
                  <a:cubicBezTo>
                    <a:pt x="607" y="3155"/>
                    <a:pt x="246" y="4040"/>
                    <a:pt x="148" y="4581"/>
                  </a:cubicBezTo>
                  <a:cubicBezTo>
                    <a:pt x="0" y="5122"/>
                    <a:pt x="115" y="5728"/>
                    <a:pt x="558" y="6056"/>
                  </a:cubicBezTo>
                  <a:cubicBezTo>
                    <a:pt x="785" y="6226"/>
                    <a:pt x="1055" y="6304"/>
                    <a:pt x="1318" y="6304"/>
                  </a:cubicBezTo>
                  <a:cubicBezTo>
                    <a:pt x="1739" y="6304"/>
                    <a:pt x="2140" y="6104"/>
                    <a:pt x="2312" y="5761"/>
                  </a:cubicBezTo>
                  <a:cubicBezTo>
                    <a:pt x="2656" y="5220"/>
                    <a:pt x="2361" y="4516"/>
                    <a:pt x="1869" y="4384"/>
                  </a:cubicBezTo>
                  <a:cubicBezTo>
                    <a:pt x="1775" y="4347"/>
                    <a:pt x="1678" y="4329"/>
                    <a:pt x="1583" y="4329"/>
                  </a:cubicBezTo>
                  <a:cubicBezTo>
                    <a:pt x="1265" y="4329"/>
                    <a:pt x="966" y="4528"/>
                    <a:pt x="853" y="4843"/>
                  </a:cubicBezTo>
                  <a:cubicBezTo>
                    <a:pt x="820" y="4958"/>
                    <a:pt x="804" y="5089"/>
                    <a:pt x="836" y="5220"/>
                  </a:cubicBezTo>
                  <a:cubicBezTo>
                    <a:pt x="836" y="5237"/>
                    <a:pt x="836" y="5253"/>
                    <a:pt x="853" y="5270"/>
                  </a:cubicBezTo>
                  <a:cubicBezTo>
                    <a:pt x="853" y="5270"/>
                    <a:pt x="853" y="5286"/>
                    <a:pt x="853" y="5286"/>
                  </a:cubicBezTo>
                  <a:cubicBezTo>
                    <a:pt x="914" y="5520"/>
                    <a:pt x="1124" y="5662"/>
                    <a:pt x="1350" y="5662"/>
                  </a:cubicBezTo>
                  <a:cubicBezTo>
                    <a:pt x="1425" y="5662"/>
                    <a:pt x="1501" y="5646"/>
                    <a:pt x="1574" y="5614"/>
                  </a:cubicBezTo>
                  <a:cubicBezTo>
                    <a:pt x="1909" y="5470"/>
                    <a:pt x="1794" y="4908"/>
                    <a:pt x="1455" y="4908"/>
                  </a:cubicBezTo>
                  <a:cubicBezTo>
                    <a:pt x="1446" y="4908"/>
                    <a:pt x="1436" y="4908"/>
                    <a:pt x="1426" y="4909"/>
                  </a:cubicBezTo>
                  <a:cubicBezTo>
                    <a:pt x="1049" y="4958"/>
                    <a:pt x="1115" y="5319"/>
                    <a:pt x="1049" y="5368"/>
                  </a:cubicBezTo>
                  <a:cubicBezTo>
                    <a:pt x="1040" y="5377"/>
                    <a:pt x="1029" y="5381"/>
                    <a:pt x="1018" y="5381"/>
                  </a:cubicBezTo>
                  <a:cubicBezTo>
                    <a:pt x="971" y="5381"/>
                    <a:pt x="915" y="5309"/>
                    <a:pt x="902" y="5270"/>
                  </a:cubicBezTo>
                  <a:cubicBezTo>
                    <a:pt x="836" y="5089"/>
                    <a:pt x="836" y="4876"/>
                    <a:pt x="935" y="4696"/>
                  </a:cubicBezTo>
                  <a:cubicBezTo>
                    <a:pt x="1084" y="4500"/>
                    <a:pt x="1307" y="4385"/>
                    <a:pt x="1539" y="4385"/>
                  </a:cubicBezTo>
                  <a:cubicBezTo>
                    <a:pt x="1638" y="4385"/>
                    <a:pt x="1739" y="4406"/>
                    <a:pt x="1836" y="4450"/>
                  </a:cubicBezTo>
                  <a:cubicBezTo>
                    <a:pt x="2295" y="4565"/>
                    <a:pt x="2541" y="5220"/>
                    <a:pt x="2230" y="5712"/>
                  </a:cubicBezTo>
                  <a:cubicBezTo>
                    <a:pt x="2079" y="6023"/>
                    <a:pt x="1700" y="6206"/>
                    <a:pt x="1313" y="6206"/>
                  </a:cubicBezTo>
                  <a:cubicBezTo>
                    <a:pt x="1068" y="6206"/>
                    <a:pt x="820" y="6133"/>
                    <a:pt x="623" y="5974"/>
                  </a:cubicBezTo>
                  <a:cubicBezTo>
                    <a:pt x="82" y="5565"/>
                    <a:pt x="115" y="4630"/>
                    <a:pt x="541" y="4057"/>
                  </a:cubicBezTo>
                  <a:cubicBezTo>
                    <a:pt x="903" y="3583"/>
                    <a:pt x="1491" y="3346"/>
                    <a:pt x="2105" y="3346"/>
                  </a:cubicBezTo>
                  <a:cubicBezTo>
                    <a:pt x="2299" y="3346"/>
                    <a:pt x="2496" y="3370"/>
                    <a:pt x="2689" y="3417"/>
                  </a:cubicBezTo>
                  <a:cubicBezTo>
                    <a:pt x="3492" y="3614"/>
                    <a:pt x="4328" y="3958"/>
                    <a:pt x="5213" y="4188"/>
                  </a:cubicBezTo>
                  <a:cubicBezTo>
                    <a:pt x="5539" y="4247"/>
                    <a:pt x="5870" y="4281"/>
                    <a:pt x="6196" y="4281"/>
                  </a:cubicBezTo>
                  <a:cubicBezTo>
                    <a:pt x="6772" y="4281"/>
                    <a:pt x="7334" y="4176"/>
                    <a:pt x="7835" y="3925"/>
                  </a:cubicBezTo>
                  <a:cubicBezTo>
                    <a:pt x="8606" y="3516"/>
                    <a:pt x="9065" y="2712"/>
                    <a:pt x="9048" y="1860"/>
                  </a:cubicBezTo>
                  <a:cubicBezTo>
                    <a:pt x="9005" y="656"/>
                    <a:pt x="7981" y="0"/>
                    <a:pt x="70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3" name="Google Shape;4643;p7"/>
            <p:cNvSpPr/>
            <p:nvPr/>
          </p:nvSpPr>
          <p:spPr>
            <a:xfrm>
              <a:off x="683140" y="443045"/>
              <a:ext cx="200655" cy="202255"/>
            </a:xfrm>
            <a:custGeom>
              <a:avLst/>
              <a:gdLst/>
              <a:ahLst/>
              <a:cxnLst/>
              <a:rect l="l" t="t" r="r" b="b"/>
              <a:pathLst>
                <a:path w="6148" h="6197" extrusionOk="0">
                  <a:moveTo>
                    <a:pt x="3066" y="0"/>
                  </a:moveTo>
                  <a:cubicBezTo>
                    <a:pt x="3033" y="115"/>
                    <a:pt x="3017" y="246"/>
                    <a:pt x="3000" y="361"/>
                  </a:cubicBezTo>
                  <a:cubicBezTo>
                    <a:pt x="3000" y="361"/>
                    <a:pt x="2935" y="1263"/>
                    <a:pt x="2033" y="1377"/>
                  </a:cubicBezTo>
                  <a:cubicBezTo>
                    <a:pt x="1164" y="1508"/>
                    <a:pt x="574" y="1640"/>
                    <a:pt x="542" y="2295"/>
                  </a:cubicBezTo>
                  <a:cubicBezTo>
                    <a:pt x="511" y="2921"/>
                    <a:pt x="324" y="3235"/>
                    <a:pt x="60" y="3235"/>
                  </a:cubicBezTo>
                  <a:cubicBezTo>
                    <a:pt x="40" y="3235"/>
                    <a:pt x="21" y="3233"/>
                    <a:pt x="1" y="3229"/>
                  </a:cubicBezTo>
                  <a:lnTo>
                    <a:pt x="1" y="3229"/>
                  </a:lnTo>
                  <a:cubicBezTo>
                    <a:pt x="1" y="3230"/>
                    <a:pt x="364" y="3763"/>
                    <a:pt x="967" y="3763"/>
                  </a:cubicBezTo>
                  <a:cubicBezTo>
                    <a:pt x="1089" y="3763"/>
                    <a:pt x="1221" y="3741"/>
                    <a:pt x="1361" y="3688"/>
                  </a:cubicBezTo>
                  <a:cubicBezTo>
                    <a:pt x="2181" y="3377"/>
                    <a:pt x="2115" y="2820"/>
                    <a:pt x="2131" y="2672"/>
                  </a:cubicBezTo>
                  <a:cubicBezTo>
                    <a:pt x="2131" y="2519"/>
                    <a:pt x="2203" y="2308"/>
                    <a:pt x="2346" y="2308"/>
                  </a:cubicBezTo>
                  <a:cubicBezTo>
                    <a:pt x="2356" y="2308"/>
                    <a:pt x="2367" y="2309"/>
                    <a:pt x="2377" y="2312"/>
                  </a:cubicBezTo>
                  <a:cubicBezTo>
                    <a:pt x="2541" y="2344"/>
                    <a:pt x="2607" y="2672"/>
                    <a:pt x="2361" y="2951"/>
                  </a:cubicBezTo>
                  <a:cubicBezTo>
                    <a:pt x="2017" y="3311"/>
                    <a:pt x="1984" y="3852"/>
                    <a:pt x="2263" y="4262"/>
                  </a:cubicBezTo>
                  <a:cubicBezTo>
                    <a:pt x="2623" y="4819"/>
                    <a:pt x="3066" y="6196"/>
                    <a:pt x="3066" y="6196"/>
                  </a:cubicBezTo>
                  <a:cubicBezTo>
                    <a:pt x="3066" y="6196"/>
                    <a:pt x="3508" y="4819"/>
                    <a:pt x="3869" y="4262"/>
                  </a:cubicBezTo>
                  <a:cubicBezTo>
                    <a:pt x="4164" y="3852"/>
                    <a:pt x="4115" y="3311"/>
                    <a:pt x="3771" y="2951"/>
                  </a:cubicBezTo>
                  <a:cubicBezTo>
                    <a:pt x="3541" y="2656"/>
                    <a:pt x="3607" y="2344"/>
                    <a:pt x="3771" y="2312"/>
                  </a:cubicBezTo>
                  <a:cubicBezTo>
                    <a:pt x="3777" y="2311"/>
                    <a:pt x="3782" y="2311"/>
                    <a:pt x="3788" y="2311"/>
                  </a:cubicBezTo>
                  <a:cubicBezTo>
                    <a:pt x="3939" y="2311"/>
                    <a:pt x="4001" y="2514"/>
                    <a:pt x="4016" y="2656"/>
                  </a:cubicBezTo>
                  <a:cubicBezTo>
                    <a:pt x="4033" y="2820"/>
                    <a:pt x="3967" y="3377"/>
                    <a:pt x="4787" y="3688"/>
                  </a:cubicBezTo>
                  <a:cubicBezTo>
                    <a:pt x="4922" y="3740"/>
                    <a:pt x="5050" y="3761"/>
                    <a:pt x="5169" y="3761"/>
                  </a:cubicBezTo>
                  <a:cubicBezTo>
                    <a:pt x="5770" y="3761"/>
                    <a:pt x="6147" y="3213"/>
                    <a:pt x="6147" y="3213"/>
                  </a:cubicBezTo>
                  <a:lnTo>
                    <a:pt x="6147" y="3213"/>
                  </a:lnTo>
                  <a:cubicBezTo>
                    <a:pt x="6121" y="3219"/>
                    <a:pt x="6096" y="3221"/>
                    <a:pt x="6071" y="3221"/>
                  </a:cubicBezTo>
                  <a:cubicBezTo>
                    <a:pt x="5801" y="3221"/>
                    <a:pt x="5620" y="2896"/>
                    <a:pt x="5590" y="2295"/>
                  </a:cubicBezTo>
                  <a:cubicBezTo>
                    <a:pt x="5557" y="1640"/>
                    <a:pt x="4984" y="1508"/>
                    <a:pt x="4098" y="1377"/>
                  </a:cubicBezTo>
                  <a:cubicBezTo>
                    <a:pt x="3230" y="1263"/>
                    <a:pt x="3148" y="361"/>
                    <a:pt x="3148" y="361"/>
                  </a:cubicBezTo>
                  <a:cubicBezTo>
                    <a:pt x="3131" y="246"/>
                    <a:pt x="3099" y="115"/>
                    <a:pt x="30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4" name="Google Shape;4644;p7"/>
            <p:cNvSpPr/>
            <p:nvPr/>
          </p:nvSpPr>
          <p:spPr>
            <a:xfrm>
              <a:off x="817965" y="382503"/>
              <a:ext cx="210806" cy="121020"/>
            </a:xfrm>
            <a:custGeom>
              <a:avLst/>
              <a:gdLst/>
              <a:ahLst/>
              <a:cxnLst/>
              <a:rect l="l" t="t" r="r" b="b"/>
              <a:pathLst>
                <a:path w="6459" h="3708" extrusionOk="0">
                  <a:moveTo>
                    <a:pt x="948" y="0"/>
                  </a:moveTo>
                  <a:cubicBezTo>
                    <a:pt x="332" y="0"/>
                    <a:pt x="0" y="265"/>
                    <a:pt x="0" y="265"/>
                  </a:cubicBezTo>
                  <a:cubicBezTo>
                    <a:pt x="225" y="193"/>
                    <a:pt x="434" y="147"/>
                    <a:pt x="642" y="147"/>
                  </a:cubicBezTo>
                  <a:cubicBezTo>
                    <a:pt x="949" y="147"/>
                    <a:pt x="1255" y="247"/>
                    <a:pt x="1607" y="511"/>
                  </a:cubicBezTo>
                  <a:cubicBezTo>
                    <a:pt x="2213" y="954"/>
                    <a:pt x="1836" y="1708"/>
                    <a:pt x="1738" y="2200"/>
                  </a:cubicBezTo>
                  <a:cubicBezTo>
                    <a:pt x="1639" y="2708"/>
                    <a:pt x="2361" y="2921"/>
                    <a:pt x="2721" y="3085"/>
                  </a:cubicBezTo>
                  <a:cubicBezTo>
                    <a:pt x="3082" y="3249"/>
                    <a:pt x="2901" y="3708"/>
                    <a:pt x="2901" y="3708"/>
                  </a:cubicBezTo>
                  <a:cubicBezTo>
                    <a:pt x="4229" y="2888"/>
                    <a:pt x="3377" y="1937"/>
                    <a:pt x="3147" y="1675"/>
                  </a:cubicBezTo>
                  <a:cubicBezTo>
                    <a:pt x="2958" y="1445"/>
                    <a:pt x="3081" y="1216"/>
                    <a:pt x="3259" y="1216"/>
                  </a:cubicBezTo>
                  <a:cubicBezTo>
                    <a:pt x="3296" y="1216"/>
                    <a:pt x="3337" y="1226"/>
                    <a:pt x="3377" y="1249"/>
                  </a:cubicBezTo>
                  <a:cubicBezTo>
                    <a:pt x="3623" y="1380"/>
                    <a:pt x="3262" y="1872"/>
                    <a:pt x="3934" y="2314"/>
                  </a:cubicBezTo>
                  <a:cubicBezTo>
                    <a:pt x="4102" y="2421"/>
                    <a:pt x="4261" y="2461"/>
                    <a:pt x="4405" y="2461"/>
                  </a:cubicBezTo>
                  <a:cubicBezTo>
                    <a:pt x="4836" y="2461"/>
                    <a:pt x="5131" y="2101"/>
                    <a:pt x="5131" y="2101"/>
                  </a:cubicBezTo>
                  <a:lnTo>
                    <a:pt x="5131" y="2101"/>
                  </a:lnTo>
                  <a:cubicBezTo>
                    <a:pt x="5125" y="2102"/>
                    <a:pt x="5119" y="2102"/>
                    <a:pt x="5114" y="2102"/>
                  </a:cubicBezTo>
                  <a:cubicBezTo>
                    <a:pt x="4744" y="2102"/>
                    <a:pt x="4948" y="1574"/>
                    <a:pt x="4770" y="1413"/>
                  </a:cubicBezTo>
                  <a:cubicBezTo>
                    <a:pt x="4692" y="1357"/>
                    <a:pt x="4591" y="1324"/>
                    <a:pt x="4489" y="1324"/>
                  </a:cubicBezTo>
                  <a:cubicBezTo>
                    <a:pt x="4440" y="1324"/>
                    <a:pt x="4391" y="1332"/>
                    <a:pt x="4344" y="1347"/>
                  </a:cubicBezTo>
                  <a:cubicBezTo>
                    <a:pt x="4289" y="1360"/>
                    <a:pt x="4236" y="1366"/>
                    <a:pt x="4188" y="1366"/>
                  </a:cubicBezTo>
                  <a:cubicBezTo>
                    <a:pt x="4050" y="1366"/>
                    <a:pt x="3959" y="1314"/>
                    <a:pt x="4032" y="1216"/>
                  </a:cubicBezTo>
                  <a:cubicBezTo>
                    <a:pt x="4062" y="1174"/>
                    <a:pt x="4096" y="1158"/>
                    <a:pt x="4141" y="1158"/>
                  </a:cubicBezTo>
                  <a:cubicBezTo>
                    <a:pt x="4274" y="1158"/>
                    <a:pt x="4508" y="1294"/>
                    <a:pt x="5032" y="1331"/>
                  </a:cubicBezTo>
                  <a:cubicBezTo>
                    <a:pt x="5060" y="1333"/>
                    <a:pt x="5087" y="1333"/>
                    <a:pt x="5114" y="1333"/>
                  </a:cubicBezTo>
                  <a:cubicBezTo>
                    <a:pt x="5892" y="1333"/>
                    <a:pt x="6458" y="675"/>
                    <a:pt x="6458" y="675"/>
                  </a:cubicBezTo>
                  <a:lnTo>
                    <a:pt x="6458" y="675"/>
                  </a:lnTo>
                  <a:cubicBezTo>
                    <a:pt x="6000" y="931"/>
                    <a:pt x="5512" y="1029"/>
                    <a:pt x="5023" y="1029"/>
                  </a:cubicBezTo>
                  <a:cubicBezTo>
                    <a:pt x="3852" y="1029"/>
                    <a:pt x="2668" y="468"/>
                    <a:pt x="1836" y="167"/>
                  </a:cubicBezTo>
                  <a:cubicBezTo>
                    <a:pt x="1495" y="44"/>
                    <a:pt x="1198" y="0"/>
                    <a:pt x="9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 name="Google Shape;4645;p7"/>
            <p:cNvSpPr/>
            <p:nvPr/>
          </p:nvSpPr>
          <p:spPr>
            <a:xfrm>
              <a:off x="871980" y="262756"/>
              <a:ext cx="117723" cy="82410"/>
            </a:xfrm>
            <a:custGeom>
              <a:avLst/>
              <a:gdLst/>
              <a:ahLst/>
              <a:cxnLst/>
              <a:rect l="l" t="t" r="r" b="b"/>
              <a:pathLst>
                <a:path w="3607" h="2525" extrusionOk="0">
                  <a:moveTo>
                    <a:pt x="2492" y="0"/>
                  </a:moveTo>
                  <a:cubicBezTo>
                    <a:pt x="1908" y="0"/>
                    <a:pt x="1240" y="123"/>
                    <a:pt x="869" y="607"/>
                  </a:cubicBezTo>
                  <a:cubicBezTo>
                    <a:pt x="1" y="1771"/>
                    <a:pt x="525" y="2525"/>
                    <a:pt x="525" y="2525"/>
                  </a:cubicBezTo>
                  <a:cubicBezTo>
                    <a:pt x="525" y="2525"/>
                    <a:pt x="361" y="2164"/>
                    <a:pt x="1394" y="2164"/>
                  </a:cubicBezTo>
                  <a:cubicBezTo>
                    <a:pt x="2427" y="2148"/>
                    <a:pt x="2312" y="1492"/>
                    <a:pt x="2263" y="1263"/>
                  </a:cubicBezTo>
                  <a:cubicBezTo>
                    <a:pt x="2181" y="1017"/>
                    <a:pt x="2246" y="738"/>
                    <a:pt x="2410" y="541"/>
                  </a:cubicBezTo>
                  <a:cubicBezTo>
                    <a:pt x="2656" y="197"/>
                    <a:pt x="3607" y="132"/>
                    <a:pt x="3607" y="132"/>
                  </a:cubicBezTo>
                  <a:cubicBezTo>
                    <a:pt x="3607" y="132"/>
                    <a:pt x="3095" y="0"/>
                    <a:pt x="249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6" name="Google Shape;4646;p7"/>
            <p:cNvSpPr/>
            <p:nvPr/>
          </p:nvSpPr>
          <p:spPr>
            <a:xfrm>
              <a:off x="962386" y="175548"/>
              <a:ext cx="73336" cy="87240"/>
            </a:xfrm>
            <a:custGeom>
              <a:avLst/>
              <a:gdLst/>
              <a:ahLst/>
              <a:cxnLst/>
              <a:rect l="l" t="t" r="r" b="b"/>
              <a:pathLst>
                <a:path w="2247" h="2673" extrusionOk="0">
                  <a:moveTo>
                    <a:pt x="1132" y="1"/>
                  </a:moveTo>
                  <a:cubicBezTo>
                    <a:pt x="1132" y="1"/>
                    <a:pt x="1345" y="542"/>
                    <a:pt x="984" y="722"/>
                  </a:cubicBezTo>
                  <a:cubicBezTo>
                    <a:pt x="624" y="935"/>
                    <a:pt x="1" y="1345"/>
                    <a:pt x="247" y="2001"/>
                  </a:cubicBezTo>
                  <a:cubicBezTo>
                    <a:pt x="493" y="2673"/>
                    <a:pt x="1673" y="2410"/>
                    <a:pt x="2246" y="2607"/>
                  </a:cubicBezTo>
                  <a:cubicBezTo>
                    <a:pt x="2246" y="2607"/>
                    <a:pt x="1378" y="2148"/>
                    <a:pt x="1443" y="1427"/>
                  </a:cubicBezTo>
                  <a:cubicBezTo>
                    <a:pt x="1509" y="689"/>
                    <a:pt x="1427" y="165"/>
                    <a:pt x="11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7" name="Google Shape;4647;p7"/>
            <p:cNvSpPr/>
            <p:nvPr/>
          </p:nvSpPr>
          <p:spPr>
            <a:xfrm>
              <a:off x="1042120" y="213538"/>
              <a:ext cx="103820" cy="140733"/>
            </a:xfrm>
            <a:custGeom>
              <a:avLst/>
              <a:gdLst/>
              <a:ahLst/>
              <a:cxnLst/>
              <a:rect l="l" t="t" r="r" b="b"/>
              <a:pathLst>
                <a:path w="3181" h="4312" extrusionOk="0">
                  <a:moveTo>
                    <a:pt x="377" y="1"/>
                  </a:moveTo>
                  <a:cubicBezTo>
                    <a:pt x="0" y="1345"/>
                    <a:pt x="541" y="1607"/>
                    <a:pt x="1098" y="2476"/>
                  </a:cubicBezTo>
                  <a:cubicBezTo>
                    <a:pt x="1656" y="3344"/>
                    <a:pt x="1049" y="4311"/>
                    <a:pt x="1049" y="4311"/>
                  </a:cubicBezTo>
                  <a:cubicBezTo>
                    <a:pt x="1426" y="4049"/>
                    <a:pt x="1787" y="3361"/>
                    <a:pt x="2475" y="2918"/>
                  </a:cubicBezTo>
                  <a:cubicBezTo>
                    <a:pt x="3180" y="2492"/>
                    <a:pt x="2885" y="1591"/>
                    <a:pt x="2885" y="1591"/>
                  </a:cubicBezTo>
                  <a:lnTo>
                    <a:pt x="2885" y="1591"/>
                  </a:lnTo>
                  <a:cubicBezTo>
                    <a:pt x="2846" y="1695"/>
                    <a:pt x="2743" y="1748"/>
                    <a:pt x="2570" y="1748"/>
                  </a:cubicBezTo>
                  <a:cubicBezTo>
                    <a:pt x="2526" y="1748"/>
                    <a:pt x="2479" y="1745"/>
                    <a:pt x="2426" y="1738"/>
                  </a:cubicBezTo>
                  <a:cubicBezTo>
                    <a:pt x="2398" y="1731"/>
                    <a:pt x="2371" y="1728"/>
                    <a:pt x="2344" y="1728"/>
                  </a:cubicBezTo>
                  <a:cubicBezTo>
                    <a:pt x="2119" y="1728"/>
                    <a:pt x="1943" y="1961"/>
                    <a:pt x="2016" y="2181"/>
                  </a:cubicBezTo>
                  <a:cubicBezTo>
                    <a:pt x="2082" y="2418"/>
                    <a:pt x="1936" y="2528"/>
                    <a:pt x="1791" y="2528"/>
                  </a:cubicBezTo>
                  <a:cubicBezTo>
                    <a:pt x="1756" y="2528"/>
                    <a:pt x="1721" y="2521"/>
                    <a:pt x="1688" y="2508"/>
                  </a:cubicBezTo>
                  <a:cubicBezTo>
                    <a:pt x="1541" y="2443"/>
                    <a:pt x="1541" y="2066"/>
                    <a:pt x="1754" y="1886"/>
                  </a:cubicBezTo>
                  <a:cubicBezTo>
                    <a:pt x="1984" y="1705"/>
                    <a:pt x="2115" y="1312"/>
                    <a:pt x="1934" y="689"/>
                  </a:cubicBezTo>
                  <a:cubicBezTo>
                    <a:pt x="1791" y="194"/>
                    <a:pt x="1305" y="103"/>
                    <a:pt x="989" y="103"/>
                  </a:cubicBezTo>
                  <a:cubicBezTo>
                    <a:pt x="907" y="103"/>
                    <a:pt x="837" y="109"/>
                    <a:pt x="787" y="115"/>
                  </a:cubicBezTo>
                  <a:cubicBezTo>
                    <a:pt x="756" y="122"/>
                    <a:pt x="725" y="125"/>
                    <a:pt x="695" y="125"/>
                  </a:cubicBezTo>
                  <a:cubicBezTo>
                    <a:pt x="579" y="125"/>
                    <a:pt x="468" y="78"/>
                    <a:pt x="37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8" name="Google Shape;4648;p7"/>
            <p:cNvSpPr/>
            <p:nvPr/>
          </p:nvSpPr>
          <p:spPr>
            <a:xfrm>
              <a:off x="1018555" y="6584"/>
              <a:ext cx="264853" cy="264233"/>
            </a:xfrm>
            <a:custGeom>
              <a:avLst/>
              <a:gdLst/>
              <a:ahLst/>
              <a:cxnLst/>
              <a:rect l="l" t="t" r="r" b="b"/>
              <a:pathLst>
                <a:path w="8115" h="8096" extrusionOk="0">
                  <a:moveTo>
                    <a:pt x="5777" y="1"/>
                  </a:moveTo>
                  <a:cubicBezTo>
                    <a:pt x="5253" y="1"/>
                    <a:pt x="4737" y="177"/>
                    <a:pt x="4427" y="572"/>
                  </a:cubicBezTo>
                  <a:cubicBezTo>
                    <a:pt x="4132" y="998"/>
                    <a:pt x="4082" y="1555"/>
                    <a:pt x="4312" y="2031"/>
                  </a:cubicBezTo>
                  <a:cubicBezTo>
                    <a:pt x="4521" y="2440"/>
                    <a:pt x="4859" y="2586"/>
                    <a:pt x="5189" y="2586"/>
                  </a:cubicBezTo>
                  <a:cubicBezTo>
                    <a:pt x="5532" y="2586"/>
                    <a:pt x="5866" y="2428"/>
                    <a:pt x="6033" y="2244"/>
                  </a:cubicBezTo>
                  <a:cubicBezTo>
                    <a:pt x="6230" y="2031"/>
                    <a:pt x="6295" y="1752"/>
                    <a:pt x="6246" y="1490"/>
                  </a:cubicBezTo>
                  <a:cubicBezTo>
                    <a:pt x="6188" y="1162"/>
                    <a:pt x="5960" y="1021"/>
                    <a:pt x="5752" y="1021"/>
                  </a:cubicBezTo>
                  <a:cubicBezTo>
                    <a:pt x="5606" y="1021"/>
                    <a:pt x="5471" y="1090"/>
                    <a:pt x="5410" y="1211"/>
                  </a:cubicBezTo>
                  <a:cubicBezTo>
                    <a:pt x="5279" y="1490"/>
                    <a:pt x="5345" y="1850"/>
                    <a:pt x="5754" y="1916"/>
                  </a:cubicBezTo>
                  <a:cubicBezTo>
                    <a:pt x="6099" y="1965"/>
                    <a:pt x="5918" y="2391"/>
                    <a:pt x="5476" y="2506"/>
                  </a:cubicBezTo>
                  <a:cubicBezTo>
                    <a:pt x="5395" y="2527"/>
                    <a:pt x="5314" y="2537"/>
                    <a:pt x="5235" y="2537"/>
                  </a:cubicBezTo>
                  <a:cubicBezTo>
                    <a:pt x="4876" y="2537"/>
                    <a:pt x="4541" y="2333"/>
                    <a:pt x="4394" y="1998"/>
                  </a:cubicBezTo>
                  <a:cubicBezTo>
                    <a:pt x="4181" y="1555"/>
                    <a:pt x="4230" y="1031"/>
                    <a:pt x="4525" y="637"/>
                  </a:cubicBezTo>
                  <a:cubicBezTo>
                    <a:pt x="4784" y="296"/>
                    <a:pt x="5249" y="125"/>
                    <a:pt x="5729" y="125"/>
                  </a:cubicBezTo>
                  <a:cubicBezTo>
                    <a:pt x="5824" y="125"/>
                    <a:pt x="5921" y="132"/>
                    <a:pt x="6017" y="146"/>
                  </a:cubicBezTo>
                  <a:cubicBezTo>
                    <a:pt x="7230" y="293"/>
                    <a:pt x="7918" y="1998"/>
                    <a:pt x="7197" y="3145"/>
                  </a:cubicBezTo>
                  <a:cubicBezTo>
                    <a:pt x="6967" y="3506"/>
                    <a:pt x="6623" y="3801"/>
                    <a:pt x="6230" y="3998"/>
                  </a:cubicBezTo>
                  <a:cubicBezTo>
                    <a:pt x="5842" y="4164"/>
                    <a:pt x="5393" y="4247"/>
                    <a:pt x="4870" y="4247"/>
                  </a:cubicBezTo>
                  <a:cubicBezTo>
                    <a:pt x="4462" y="4247"/>
                    <a:pt x="4011" y="4196"/>
                    <a:pt x="3509" y="4096"/>
                  </a:cubicBezTo>
                  <a:cubicBezTo>
                    <a:pt x="3203" y="4035"/>
                    <a:pt x="2903" y="4004"/>
                    <a:pt x="2617" y="4004"/>
                  </a:cubicBezTo>
                  <a:cubicBezTo>
                    <a:pt x="1290" y="4004"/>
                    <a:pt x="240" y="4660"/>
                    <a:pt x="132" y="5981"/>
                  </a:cubicBezTo>
                  <a:cubicBezTo>
                    <a:pt x="1" y="7571"/>
                    <a:pt x="1050" y="8095"/>
                    <a:pt x="1050" y="8095"/>
                  </a:cubicBezTo>
                  <a:cubicBezTo>
                    <a:pt x="1050" y="8095"/>
                    <a:pt x="1034" y="8079"/>
                    <a:pt x="1017" y="8063"/>
                  </a:cubicBezTo>
                  <a:cubicBezTo>
                    <a:pt x="460" y="7423"/>
                    <a:pt x="607" y="6227"/>
                    <a:pt x="607" y="6227"/>
                  </a:cubicBezTo>
                  <a:cubicBezTo>
                    <a:pt x="706" y="5702"/>
                    <a:pt x="968" y="5243"/>
                    <a:pt x="1361" y="4899"/>
                  </a:cubicBezTo>
                  <a:cubicBezTo>
                    <a:pt x="1942" y="4458"/>
                    <a:pt x="2676" y="4373"/>
                    <a:pt x="3159" y="4373"/>
                  </a:cubicBezTo>
                  <a:cubicBezTo>
                    <a:pt x="3467" y="4373"/>
                    <a:pt x="3673" y="4407"/>
                    <a:pt x="3673" y="4407"/>
                  </a:cubicBezTo>
                  <a:cubicBezTo>
                    <a:pt x="3935" y="4440"/>
                    <a:pt x="4164" y="4457"/>
                    <a:pt x="4377" y="4473"/>
                  </a:cubicBezTo>
                  <a:cubicBezTo>
                    <a:pt x="4463" y="4477"/>
                    <a:pt x="4550" y="4479"/>
                    <a:pt x="4638" y="4479"/>
                  </a:cubicBezTo>
                  <a:cubicBezTo>
                    <a:pt x="5626" y="4479"/>
                    <a:pt x="6727" y="4207"/>
                    <a:pt x="7344" y="3244"/>
                  </a:cubicBezTo>
                  <a:cubicBezTo>
                    <a:pt x="8115" y="1981"/>
                    <a:pt x="7361" y="178"/>
                    <a:pt x="6033" y="15"/>
                  </a:cubicBezTo>
                  <a:cubicBezTo>
                    <a:pt x="5948" y="5"/>
                    <a:pt x="5862" y="1"/>
                    <a:pt x="577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9" name="Google Shape;4649;p7"/>
            <p:cNvSpPr/>
            <p:nvPr/>
          </p:nvSpPr>
          <p:spPr>
            <a:xfrm>
              <a:off x="1088661" y="158577"/>
              <a:ext cx="151960" cy="77449"/>
            </a:xfrm>
            <a:custGeom>
              <a:avLst/>
              <a:gdLst/>
              <a:ahLst/>
              <a:cxnLst/>
              <a:rect l="l" t="t" r="r" b="b"/>
              <a:pathLst>
                <a:path w="4656" h="2373" extrusionOk="0">
                  <a:moveTo>
                    <a:pt x="1085" y="1"/>
                  </a:moveTo>
                  <a:cubicBezTo>
                    <a:pt x="394" y="1"/>
                    <a:pt x="0" y="226"/>
                    <a:pt x="0" y="226"/>
                  </a:cubicBezTo>
                  <a:cubicBezTo>
                    <a:pt x="93" y="206"/>
                    <a:pt x="181" y="197"/>
                    <a:pt x="264" y="197"/>
                  </a:cubicBezTo>
                  <a:cubicBezTo>
                    <a:pt x="742" y="197"/>
                    <a:pt x="1046" y="505"/>
                    <a:pt x="935" y="980"/>
                  </a:cubicBezTo>
                  <a:cubicBezTo>
                    <a:pt x="803" y="1390"/>
                    <a:pt x="967" y="1848"/>
                    <a:pt x="1328" y="2111"/>
                  </a:cubicBezTo>
                  <a:cubicBezTo>
                    <a:pt x="1639" y="2373"/>
                    <a:pt x="2557" y="2373"/>
                    <a:pt x="2557" y="2373"/>
                  </a:cubicBezTo>
                  <a:cubicBezTo>
                    <a:pt x="2295" y="2225"/>
                    <a:pt x="2524" y="1865"/>
                    <a:pt x="2688" y="1439"/>
                  </a:cubicBezTo>
                  <a:cubicBezTo>
                    <a:pt x="2844" y="1018"/>
                    <a:pt x="2422" y="864"/>
                    <a:pt x="2225" y="864"/>
                  </a:cubicBezTo>
                  <a:cubicBezTo>
                    <a:pt x="2215" y="864"/>
                    <a:pt x="2206" y="864"/>
                    <a:pt x="2197" y="865"/>
                  </a:cubicBezTo>
                  <a:cubicBezTo>
                    <a:pt x="2109" y="883"/>
                    <a:pt x="2035" y="900"/>
                    <a:pt x="1966" y="900"/>
                  </a:cubicBezTo>
                  <a:cubicBezTo>
                    <a:pt x="1905" y="900"/>
                    <a:pt x="1848" y="887"/>
                    <a:pt x="1787" y="849"/>
                  </a:cubicBezTo>
                  <a:cubicBezTo>
                    <a:pt x="1694" y="782"/>
                    <a:pt x="1730" y="564"/>
                    <a:pt x="2003" y="564"/>
                  </a:cubicBezTo>
                  <a:cubicBezTo>
                    <a:pt x="2065" y="564"/>
                    <a:pt x="2141" y="575"/>
                    <a:pt x="2229" y="603"/>
                  </a:cubicBezTo>
                  <a:cubicBezTo>
                    <a:pt x="2721" y="767"/>
                    <a:pt x="2574" y="1226"/>
                    <a:pt x="3295" y="1373"/>
                  </a:cubicBezTo>
                  <a:cubicBezTo>
                    <a:pt x="3351" y="1384"/>
                    <a:pt x="3404" y="1390"/>
                    <a:pt x="3454" y="1390"/>
                  </a:cubicBezTo>
                  <a:cubicBezTo>
                    <a:pt x="4057" y="1390"/>
                    <a:pt x="4203" y="627"/>
                    <a:pt x="4278" y="521"/>
                  </a:cubicBezTo>
                  <a:cubicBezTo>
                    <a:pt x="4393" y="390"/>
                    <a:pt x="4524" y="259"/>
                    <a:pt x="4655" y="144"/>
                  </a:cubicBezTo>
                  <a:lnTo>
                    <a:pt x="4655" y="144"/>
                  </a:lnTo>
                  <a:cubicBezTo>
                    <a:pt x="4456" y="267"/>
                    <a:pt x="4088" y="379"/>
                    <a:pt x="3556" y="379"/>
                  </a:cubicBezTo>
                  <a:cubicBezTo>
                    <a:pt x="3167" y="379"/>
                    <a:pt x="2691" y="319"/>
                    <a:pt x="2131" y="160"/>
                  </a:cubicBezTo>
                  <a:cubicBezTo>
                    <a:pt x="1733" y="42"/>
                    <a:pt x="1382" y="1"/>
                    <a:pt x="108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0" name="Google Shape;4650;p7"/>
            <p:cNvSpPr/>
            <p:nvPr/>
          </p:nvSpPr>
          <p:spPr>
            <a:xfrm>
              <a:off x="1097212" y="15592"/>
              <a:ext cx="105419" cy="109825"/>
            </a:xfrm>
            <a:custGeom>
              <a:avLst/>
              <a:gdLst/>
              <a:ahLst/>
              <a:cxnLst/>
              <a:rect l="l" t="t" r="r" b="b"/>
              <a:pathLst>
                <a:path w="3230" h="3365" extrusionOk="0">
                  <a:moveTo>
                    <a:pt x="1967" y="1"/>
                  </a:moveTo>
                  <a:lnTo>
                    <a:pt x="1967" y="1"/>
                  </a:lnTo>
                  <a:cubicBezTo>
                    <a:pt x="1508" y="279"/>
                    <a:pt x="1443" y="722"/>
                    <a:pt x="722" y="1345"/>
                  </a:cubicBezTo>
                  <a:cubicBezTo>
                    <a:pt x="0" y="1968"/>
                    <a:pt x="214" y="2427"/>
                    <a:pt x="361" y="2689"/>
                  </a:cubicBezTo>
                  <a:cubicBezTo>
                    <a:pt x="459" y="2820"/>
                    <a:pt x="427" y="3000"/>
                    <a:pt x="296" y="3099"/>
                  </a:cubicBezTo>
                  <a:cubicBezTo>
                    <a:pt x="1394" y="2984"/>
                    <a:pt x="1246" y="2345"/>
                    <a:pt x="1181" y="2148"/>
                  </a:cubicBezTo>
                  <a:cubicBezTo>
                    <a:pt x="1115" y="1951"/>
                    <a:pt x="1148" y="1837"/>
                    <a:pt x="1246" y="1837"/>
                  </a:cubicBezTo>
                  <a:cubicBezTo>
                    <a:pt x="1361" y="1837"/>
                    <a:pt x="1345" y="2066"/>
                    <a:pt x="1345" y="2361"/>
                  </a:cubicBezTo>
                  <a:cubicBezTo>
                    <a:pt x="1328" y="2640"/>
                    <a:pt x="1279" y="3295"/>
                    <a:pt x="2131" y="3361"/>
                  </a:cubicBezTo>
                  <a:cubicBezTo>
                    <a:pt x="2162" y="3363"/>
                    <a:pt x="2191" y="3365"/>
                    <a:pt x="2220" y="3365"/>
                  </a:cubicBezTo>
                  <a:cubicBezTo>
                    <a:pt x="2986" y="3365"/>
                    <a:pt x="3230" y="2558"/>
                    <a:pt x="3230" y="2558"/>
                  </a:cubicBezTo>
                  <a:lnTo>
                    <a:pt x="3230" y="2558"/>
                  </a:lnTo>
                  <a:cubicBezTo>
                    <a:pt x="3104" y="2591"/>
                    <a:pt x="2956" y="2615"/>
                    <a:pt x="2799" y="2615"/>
                  </a:cubicBezTo>
                  <a:cubicBezTo>
                    <a:pt x="2345" y="2615"/>
                    <a:pt x="1822" y="2413"/>
                    <a:pt x="1590" y="1656"/>
                  </a:cubicBezTo>
                  <a:cubicBezTo>
                    <a:pt x="1394" y="1066"/>
                    <a:pt x="1541" y="427"/>
                    <a:pt x="196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1" name="Google Shape;4651;p7"/>
            <p:cNvSpPr/>
            <p:nvPr/>
          </p:nvSpPr>
          <p:spPr>
            <a:xfrm>
              <a:off x="1261444" y="-140318"/>
              <a:ext cx="49250" cy="250101"/>
            </a:xfrm>
            <a:custGeom>
              <a:avLst/>
              <a:gdLst/>
              <a:ahLst/>
              <a:cxnLst/>
              <a:rect l="l" t="t" r="r" b="b"/>
              <a:pathLst>
                <a:path w="1509" h="7663" extrusionOk="0">
                  <a:moveTo>
                    <a:pt x="884" y="0"/>
                  </a:moveTo>
                  <a:cubicBezTo>
                    <a:pt x="563" y="0"/>
                    <a:pt x="328" y="369"/>
                    <a:pt x="328" y="369"/>
                  </a:cubicBezTo>
                  <a:cubicBezTo>
                    <a:pt x="50" y="778"/>
                    <a:pt x="1" y="1286"/>
                    <a:pt x="33" y="1860"/>
                  </a:cubicBezTo>
                  <a:cubicBezTo>
                    <a:pt x="99" y="2827"/>
                    <a:pt x="460" y="3975"/>
                    <a:pt x="558" y="5171"/>
                  </a:cubicBezTo>
                  <a:cubicBezTo>
                    <a:pt x="705" y="7056"/>
                    <a:pt x="50" y="7663"/>
                    <a:pt x="50" y="7663"/>
                  </a:cubicBezTo>
                  <a:cubicBezTo>
                    <a:pt x="738" y="7122"/>
                    <a:pt x="902" y="5368"/>
                    <a:pt x="771" y="3991"/>
                  </a:cubicBezTo>
                  <a:cubicBezTo>
                    <a:pt x="689" y="3286"/>
                    <a:pt x="673" y="2565"/>
                    <a:pt x="722" y="1860"/>
                  </a:cubicBezTo>
                  <a:cubicBezTo>
                    <a:pt x="755" y="1483"/>
                    <a:pt x="820" y="1205"/>
                    <a:pt x="919" y="1106"/>
                  </a:cubicBezTo>
                  <a:cubicBezTo>
                    <a:pt x="1181" y="844"/>
                    <a:pt x="1509" y="287"/>
                    <a:pt x="1099" y="57"/>
                  </a:cubicBezTo>
                  <a:cubicBezTo>
                    <a:pt x="1024" y="17"/>
                    <a:pt x="952" y="0"/>
                    <a:pt x="88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2" name="Google Shape;4652;p7"/>
            <p:cNvSpPr/>
            <p:nvPr/>
          </p:nvSpPr>
          <p:spPr>
            <a:xfrm>
              <a:off x="1324565" y="-121877"/>
              <a:ext cx="151438" cy="178690"/>
            </a:xfrm>
            <a:custGeom>
              <a:avLst/>
              <a:gdLst/>
              <a:ahLst/>
              <a:cxnLst/>
              <a:rect l="l" t="t" r="r" b="b"/>
              <a:pathLst>
                <a:path w="4640" h="5475" extrusionOk="0">
                  <a:moveTo>
                    <a:pt x="4361" y="0"/>
                  </a:moveTo>
                  <a:cubicBezTo>
                    <a:pt x="4459" y="459"/>
                    <a:pt x="4345" y="935"/>
                    <a:pt x="4033" y="1295"/>
                  </a:cubicBezTo>
                  <a:cubicBezTo>
                    <a:pt x="3968" y="1361"/>
                    <a:pt x="3886" y="1426"/>
                    <a:pt x="3804" y="1492"/>
                  </a:cubicBezTo>
                  <a:cubicBezTo>
                    <a:pt x="3017" y="2049"/>
                    <a:pt x="1919" y="1771"/>
                    <a:pt x="1001" y="2393"/>
                  </a:cubicBezTo>
                  <a:cubicBezTo>
                    <a:pt x="99" y="3033"/>
                    <a:pt x="197" y="3934"/>
                    <a:pt x="181" y="4442"/>
                  </a:cubicBezTo>
                  <a:cubicBezTo>
                    <a:pt x="197" y="4803"/>
                    <a:pt x="132" y="5147"/>
                    <a:pt x="1" y="5475"/>
                  </a:cubicBezTo>
                  <a:cubicBezTo>
                    <a:pt x="312" y="5278"/>
                    <a:pt x="476" y="4934"/>
                    <a:pt x="460" y="4557"/>
                  </a:cubicBezTo>
                  <a:cubicBezTo>
                    <a:pt x="444" y="3909"/>
                    <a:pt x="516" y="3188"/>
                    <a:pt x="716" y="3188"/>
                  </a:cubicBezTo>
                  <a:cubicBezTo>
                    <a:pt x="728" y="3188"/>
                    <a:pt x="741" y="3191"/>
                    <a:pt x="755" y="3197"/>
                  </a:cubicBezTo>
                  <a:cubicBezTo>
                    <a:pt x="984" y="3311"/>
                    <a:pt x="804" y="3557"/>
                    <a:pt x="706" y="3721"/>
                  </a:cubicBezTo>
                  <a:cubicBezTo>
                    <a:pt x="624" y="3869"/>
                    <a:pt x="460" y="4541"/>
                    <a:pt x="1181" y="4950"/>
                  </a:cubicBezTo>
                  <a:cubicBezTo>
                    <a:pt x="1181" y="4950"/>
                    <a:pt x="935" y="4426"/>
                    <a:pt x="1345" y="4131"/>
                  </a:cubicBezTo>
                  <a:cubicBezTo>
                    <a:pt x="1738" y="3852"/>
                    <a:pt x="2001" y="3688"/>
                    <a:pt x="1951" y="3115"/>
                  </a:cubicBezTo>
                  <a:cubicBezTo>
                    <a:pt x="1908" y="2611"/>
                    <a:pt x="2244" y="2170"/>
                    <a:pt x="2482" y="2170"/>
                  </a:cubicBezTo>
                  <a:cubicBezTo>
                    <a:pt x="2515" y="2170"/>
                    <a:pt x="2546" y="2179"/>
                    <a:pt x="2574" y="2197"/>
                  </a:cubicBezTo>
                  <a:cubicBezTo>
                    <a:pt x="2787" y="2328"/>
                    <a:pt x="2525" y="2541"/>
                    <a:pt x="2410" y="2606"/>
                  </a:cubicBezTo>
                  <a:cubicBezTo>
                    <a:pt x="2214" y="2705"/>
                    <a:pt x="2181" y="2967"/>
                    <a:pt x="2345" y="3131"/>
                  </a:cubicBezTo>
                  <a:cubicBezTo>
                    <a:pt x="2541" y="3377"/>
                    <a:pt x="2476" y="3705"/>
                    <a:pt x="2214" y="3787"/>
                  </a:cubicBezTo>
                  <a:cubicBezTo>
                    <a:pt x="2214" y="3787"/>
                    <a:pt x="2270" y="3793"/>
                    <a:pt x="2365" y="3793"/>
                  </a:cubicBezTo>
                  <a:cubicBezTo>
                    <a:pt x="2691" y="3793"/>
                    <a:pt x="3469" y="3715"/>
                    <a:pt x="3951" y="3016"/>
                  </a:cubicBezTo>
                  <a:cubicBezTo>
                    <a:pt x="4312" y="2508"/>
                    <a:pt x="4525" y="1918"/>
                    <a:pt x="4590" y="1295"/>
                  </a:cubicBezTo>
                  <a:cubicBezTo>
                    <a:pt x="4640" y="853"/>
                    <a:pt x="4558" y="394"/>
                    <a:pt x="43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3" name="Google Shape;4653;p7"/>
            <p:cNvSpPr/>
            <p:nvPr/>
          </p:nvSpPr>
          <p:spPr>
            <a:xfrm>
              <a:off x="783174" y="63699"/>
              <a:ext cx="130583" cy="285545"/>
            </a:xfrm>
            <a:custGeom>
              <a:avLst/>
              <a:gdLst/>
              <a:ahLst/>
              <a:cxnLst/>
              <a:rect l="l" t="t" r="r" b="b"/>
              <a:pathLst>
                <a:path w="4001" h="8749" extrusionOk="0">
                  <a:moveTo>
                    <a:pt x="2081" y="0"/>
                  </a:moveTo>
                  <a:cubicBezTo>
                    <a:pt x="1553" y="0"/>
                    <a:pt x="1050" y="245"/>
                    <a:pt x="722" y="674"/>
                  </a:cubicBezTo>
                  <a:cubicBezTo>
                    <a:pt x="378" y="1166"/>
                    <a:pt x="329" y="1821"/>
                    <a:pt x="591" y="2362"/>
                  </a:cubicBezTo>
                  <a:cubicBezTo>
                    <a:pt x="827" y="2775"/>
                    <a:pt x="1266" y="3018"/>
                    <a:pt x="1727" y="3018"/>
                  </a:cubicBezTo>
                  <a:cubicBezTo>
                    <a:pt x="1906" y="3018"/>
                    <a:pt x="2088" y="2981"/>
                    <a:pt x="2263" y="2903"/>
                  </a:cubicBezTo>
                  <a:cubicBezTo>
                    <a:pt x="2968" y="2723"/>
                    <a:pt x="3099" y="1789"/>
                    <a:pt x="2492" y="1395"/>
                  </a:cubicBezTo>
                  <a:cubicBezTo>
                    <a:pt x="2412" y="1355"/>
                    <a:pt x="2330" y="1337"/>
                    <a:pt x="2251" y="1337"/>
                  </a:cubicBezTo>
                  <a:cubicBezTo>
                    <a:pt x="1910" y="1337"/>
                    <a:pt x="1618" y="1675"/>
                    <a:pt x="1738" y="2035"/>
                  </a:cubicBezTo>
                  <a:cubicBezTo>
                    <a:pt x="1876" y="2324"/>
                    <a:pt x="2199" y="2347"/>
                    <a:pt x="2328" y="2347"/>
                  </a:cubicBezTo>
                  <a:cubicBezTo>
                    <a:pt x="2352" y="2347"/>
                    <a:pt x="2370" y="2346"/>
                    <a:pt x="2378" y="2346"/>
                  </a:cubicBezTo>
                  <a:cubicBezTo>
                    <a:pt x="2443" y="2346"/>
                    <a:pt x="2443" y="2379"/>
                    <a:pt x="2443" y="2379"/>
                  </a:cubicBezTo>
                  <a:cubicBezTo>
                    <a:pt x="2487" y="2569"/>
                    <a:pt x="2244" y="2851"/>
                    <a:pt x="1783" y="2851"/>
                  </a:cubicBezTo>
                  <a:cubicBezTo>
                    <a:pt x="1727" y="2851"/>
                    <a:pt x="1669" y="2847"/>
                    <a:pt x="1607" y="2838"/>
                  </a:cubicBezTo>
                  <a:cubicBezTo>
                    <a:pt x="1410" y="2805"/>
                    <a:pt x="1230" y="2707"/>
                    <a:pt x="1099" y="2575"/>
                  </a:cubicBezTo>
                  <a:cubicBezTo>
                    <a:pt x="411" y="1920"/>
                    <a:pt x="755" y="543"/>
                    <a:pt x="1755" y="281"/>
                  </a:cubicBezTo>
                  <a:cubicBezTo>
                    <a:pt x="1902" y="240"/>
                    <a:pt x="2054" y="219"/>
                    <a:pt x="2205" y="219"/>
                  </a:cubicBezTo>
                  <a:cubicBezTo>
                    <a:pt x="2357" y="219"/>
                    <a:pt x="2509" y="240"/>
                    <a:pt x="2656" y="281"/>
                  </a:cubicBezTo>
                  <a:cubicBezTo>
                    <a:pt x="2836" y="346"/>
                    <a:pt x="3017" y="428"/>
                    <a:pt x="3181" y="543"/>
                  </a:cubicBezTo>
                  <a:cubicBezTo>
                    <a:pt x="3525" y="838"/>
                    <a:pt x="3738" y="1248"/>
                    <a:pt x="3754" y="1707"/>
                  </a:cubicBezTo>
                  <a:cubicBezTo>
                    <a:pt x="3820" y="2444"/>
                    <a:pt x="3443" y="3182"/>
                    <a:pt x="2869" y="3706"/>
                  </a:cubicBezTo>
                  <a:cubicBezTo>
                    <a:pt x="2312" y="4264"/>
                    <a:pt x="1558" y="4559"/>
                    <a:pt x="984" y="5083"/>
                  </a:cubicBezTo>
                  <a:cubicBezTo>
                    <a:pt x="411" y="5591"/>
                    <a:pt x="66" y="6296"/>
                    <a:pt x="17" y="7050"/>
                  </a:cubicBezTo>
                  <a:cubicBezTo>
                    <a:pt x="1" y="7771"/>
                    <a:pt x="394" y="8509"/>
                    <a:pt x="1050" y="8689"/>
                  </a:cubicBezTo>
                  <a:cubicBezTo>
                    <a:pt x="1174" y="8730"/>
                    <a:pt x="1303" y="8749"/>
                    <a:pt x="1430" y="8749"/>
                  </a:cubicBezTo>
                  <a:cubicBezTo>
                    <a:pt x="1923" y="8749"/>
                    <a:pt x="2395" y="8464"/>
                    <a:pt x="2525" y="8034"/>
                  </a:cubicBezTo>
                  <a:cubicBezTo>
                    <a:pt x="2722" y="7558"/>
                    <a:pt x="2509" y="7017"/>
                    <a:pt x="2033" y="6788"/>
                  </a:cubicBezTo>
                  <a:cubicBezTo>
                    <a:pt x="1935" y="6739"/>
                    <a:pt x="1820" y="6706"/>
                    <a:pt x="1705" y="6706"/>
                  </a:cubicBezTo>
                  <a:cubicBezTo>
                    <a:pt x="1662" y="6699"/>
                    <a:pt x="1619" y="6695"/>
                    <a:pt x="1577" y="6695"/>
                  </a:cubicBezTo>
                  <a:cubicBezTo>
                    <a:pt x="1249" y="6695"/>
                    <a:pt x="955" y="6913"/>
                    <a:pt x="853" y="7247"/>
                  </a:cubicBezTo>
                  <a:cubicBezTo>
                    <a:pt x="724" y="7724"/>
                    <a:pt x="1001" y="7998"/>
                    <a:pt x="1308" y="7998"/>
                  </a:cubicBezTo>
                  <a:cubicBezTo>
                    <a:pt x="1391" y="7998"/>
                    <a:pt x="1477" y="7977"/>
                    <a:pt x="1558" y="7935"/>
                  </a:cubicBezTo>
                  <a:cubicBezTo>
                    <a:pt x="1869" y="7788"/>
                    <a:pt x="1935" y="7362"/>
                    <a:pt x="1673" y="7116"/>
                  </a:cubicBezTo>
                  <a:cubicBezTo>
                    <a:pt x="1596" y="7049"/>
                    <a:pt x="1497" y="7015"/>
                    <a:pt x="1396" y="7015"/>
                  </a:cubicBezTo>
                  <a:cubicBezTo>
                    <a:pt x="1323" y="7015"/>
                    <a:pt x="1249" y="7032"/>
                    <a:pt x="1181" y="7067"/>
                  </a:cubicBezTo>
                  <a:cubicBezTo>
                    <a:pt x="1162" y="7078"/>
                    <a:pt x="1149" y="7082"/>
                    <a:pt x="1141" y="7082"/>
                  </a:cubicBezTo>
                  <a:cubicBezTo>
                    <a:pt x="1112" y="7082"/>
                    <a:pt x="1132" y="7034"/>
                    <a:pt x="1132" y="7034"/>
                  </a:cubicBezTo>
                  <a:cubicBezTo>
                    <a:pt x="1230" y="6813"/>
                    <a:pt x="1522" y="6785"/>
                    <a:pt x="1662" y="6785"/>
                  </a:cubicBezTo>
                  <a:cubicBezTo>
                    <a:pt x="1709" y="6785"/>
                    <a:pt x="1738" y="6788"/>
                    <a:pt x="1738" y="6788"/>
                  </a:cubicBezTo>
                  <a:cubicBezTo>
                    <a:pt x="1837" y="6788"/>
                    <a:pt x="1919" y="6821"/>
                    <a:pt x="2001" y="6854"/>
                  </a:cubicBezTo>
                  <a:cubicBezTo>
                    <a:pt x="2459" y="7034"/>
                    <a:pt x="2656" y="7558"/>
                    <a:pt x="2459" y="8001"/>
                  </a:cubicBezTo>
                  <a:cubicBezTo>
                    <a:pt x="2320" y="8394"/>
                    <a:pt x="1915" y="8640"/>
                    <a:pt x="1474" y="8640"/>
                  </a:cubicBezTo>
                  <a:cubicBezTo>
                    <a:pt x="1345" y="8640"/>
                    <a:pt x="1212" y="8619"/>
                    <a:pt x="1083" y="8575"/>
                  </a:cubicBezTo>
                  <a:cubicBezTo>
                    <a:pt x="509" y="8411"/>
                    <a:pt x="148" y="7722"/>
                    <a:pt x="181" y="7067"/>
                  </a:cubicBezTo>
                  <a:cubicBezTo>
                    <a:pt x="230" y="6345"/>
                    <a:pt x="574" y="5690"/>
                    <a:pt x="1099" y="5214"/>
                  </a:cubicBezTo>
                  <a:cubicBezTo>
                    <a:pt x="1640" y="4723"/>
                    <a:pt x="2410" y="4428"/>
                    <a:pt x="3000" y="3838"/>
                  </a:cubicBezTo>
                  <a:cubicBezTo>
                    <a:pt x="3590" y="3297"/>
                    <a:pt x="4000" y="2493"/>
                    <a:pt x="3935" y="1707"/>
                  </a:cubicBezTo>
                  <a:cubicBezTo>
                    <a:pt x="3869" y="920"/>
                    <a:pt x="3312" y="248"/>
                    <a:pt x="2558" y="68"/>
                  </a:cubicBezTo>
                  <a:cubicBezTo>
                    <a:pt x="2399" y="22"/>
                    <a:pt x="2239" y="0"/>
                    <a:pt x="208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 name="Google Shape;4654;p7"/>
            <p:cNvSpPr/>
            <p:nvPr/>
          </p:nvSpPr>
          <p:spPr>
            <a:xfrm>
              <a:off x="785850" y="171827"/>
              <a:ext cx="55680" cy="78656"/>
            </a:xfrm>
            <a:custGeom>
              <a:avLst/>
              <a:gdLst/>
              <a:ahLst/>
              <a:cxnLst/>
              <a:rect l="l" t="t" r="r" b="b"/>
              <a:pathLst>
                <a:path w="1706" h="2410" extrusionOk="0">
                  <a:moveTo>
                    <a:pt x="1509" y="0"/>
                  </a:moveTo>
                  <a:cubicBezTo>
                    <a:pt x="1509" y="0"/>
                    <a:pt x="1378" y="66"/>
                    <a:pt x="1345" y="164"/>
                  </a:cubicBezTo>
                  <a:cubicBezTo>
                    <a:pt x="1330" y="254"/>
                    <a:pt x="1233" y="330"/>
                    <a:pt x="1066" y="330"/>
                  </a:cubicBezTo>
                  <a:cubicBezTo>
                    <a:pt x="1050" y="330"/>
                    <a:pt x="1034" y="329"/>
                    <a:pt x="1017" y="328"/>
                  </a:cubicBezTo>
                  <a:cubicBezTo>
                    <a:pt x="837" y="328"/>
                    <a:pt x="1" y="393"/>
                    <a:pt x="50" y="2410"/>
                  </a:cubicBezTo>
                  <a:cubicBezTo>
                    <a:pt x="115" y="1983"/>
                    <a:pt x="378" y="1606"/>
                    <a:pt x="755" y="1393"/>
                  </a:cubicBezTo>
                  <a:cubicBezTo>
                    <a:pt x="1394" y="1115"/>
                    <a:pt x="1705" y="852"/>
                    <a:pt x="1591" y="475"/>
                  </a:cubicBezTo>
                  <a:cubicBezTo>
                    <a:pt x="1476" y="82"/>
                    <a:pt x="1509" y="0"/>
                    <a:pt x="150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5" name="Google Shape;4655;p7"/>
            <p:cNvSpPr/>
            <p:nvPr/>
          </p:nvSpPr>
          <p:spPr>
            <a:xfrm>
              <a:off x="808337" y="-60356"/>
              <a:ext cx="208652" cy="327419"/>
            </a:xfrm>
            <a:custGeom>
              <a:avLst/>
              <a:gdLst/>
              <a:ahLst/>
              <a:cxnLst/>
              <a:rect l="l" t="t" r="r" b="b"/>
              <a:pathLst>
                <a:path w="6393" h="10032" extrusionOk="0">
                  <a:moveTo>
                    <a:pt x="5245" y="0"/>
                  </a:moveTo>
                  <a:cubicBezTo>
                    <a:pt x="2885" y="672"/>
                    <a:pt x="4180" y="2180"/>
                    <a:pt x="4262" y="4426"/>
                  </a:cubicBezTo>
                  <a:cubicBezTo>
                    <a:pt x="4344" y="6262"/>
                    <a:pt x="3262" y="7966"/>
                    <a:pt x="1557" y="8688"/>
                  </a:cubicBezTo>
                  <a:cubicBezTo>
                    <a:pt x="230" y="9212"/>
                    <a:pt x="0" y="10032"/>
                    <a:pt x="0" y="10032"/>
                  </a:cubicBezTo>
                  <a:cubicBezTo>
                    <a:pt x="319" y="9498"/>
                    <a:pt x="680" y="9322"/>
                    <a:pt x="984" y="9322"/>
                  </a:cubicBezTo>
                  <a:cubicBezTo>
                    <a:pt x="1211" y="9322"/>
                    <a:pt x="1405" y="9421"/>
                    <a:pt x="1525" y="9540"/>
                  </a:cubicBezTo>
                  <a:cubicBezTo>
                    <a:pt x="1623" y="9632"/>
                    <a:pt x="1719" y="9662"/>
                    <a:pt x="1811" y="9662"/>
                  </a:cubicBezTo>
                  <a:cubicBezTo>
                    <a:pt x="1971" y="9662"/>
                    <a:pt x="2119" y="9572"/>
                    <a:pt x="2243" y="9572"/>
                  </a:cubicBezTo>
                  <a:cubicBezTo>
                    <a:pt x="2249" y="9572"/>
                    <a:pt x="2256" y="9572"/>
                    <a:pt x="2262" y="9573"/>
                  </a:cubicBezTo>
                  <a:cubicBezTo>
                    <a:pt x="2459" y="9589"/>
                    <a:pt x="2344" y="9802"/>
                    <a:pt x="2344" y="9802"/>
                  </a:cubicBezTo>
                  <a:cubicBezTo>
                    <a:pt x="2672" y="9638"/>
                    <a:pt x="2770" y="9229"/>
                    <a:pt x="2574" y="8933"/>
                  </a:cubicBezTo>
                  <a:cubicBezTo>
                    <a:pt x="2479" y="8784"/>
                    <a:pt x="2328" y="8691"/>
                    <a:pt x="2167" y="8691"/>
                  </a:cubicBezTo>
                  <a:cubicBezTo>
                    <a:pt x="2134" y="8691"/>
                    <a:pt x="2100" y="8695"/>
                    <a:pt x="2065" y="8704"/>
                  </a:cubicBezTo>
                  <a:cubicBezTo>
                    <a:pt x="2065" y="8704"/>
                    <a:pt x="2262" y="8655"/>
                    <a:pt x="3311" y="7802"/>
                  </a:cubicBezTo>
                  <a:cubicBezTo>
                    <a:pt x="4606" y="6737"/>
                    <a:pt x="4524" y="7098"/>
                    <a:pt x="5458" y="6606"/>
                  </a:cubicBezTo>
                  <a:cubicBezTo>
                    <a:pt x="6393" y="6114"/>
                    <a:pt x="6081" y="5131"/>
                    <a:pt x="6081" y="5131"/>
                  </a:cubicBezTo>
                  <a:lnTo>
                    <a:pt x="6081" y="5131"/>
                  </a:lnTo>
                  <a:cubicBezTo>
                    <a:pt x="6036" y="5252"/>
                    <a:pt x="5976" y="5429"/>
                    <a:pt x="5514" y="5429"/>
                  </a:cubicBezTo>
                  <a:cubicBezTo>
                    <a:pt x="5476" y="5429"/>
                    <a:pt x="5436" y="5428"/>
                    <a:pt x="5393" y="5426"/>
                  </a:cubicBezTo>
                  <a:cubicBezTo>
                    <a:pt x="5366" y="5424"/>
                    <a:pt x="5340" y="5422"/>
                    <a:pt x="5313" y="5422"/>
                  </a:cubicBezTo>
                  <a:cubicBezTo>
                    <a:pt x="4952" y="5422"/>
                    <a:pt x="4629" y="5629"/>
                    <a:pt x="4491" y="5950"/>
                  </a:cubicBezTo>
                  <a:cubicBezTo>
                    <a:pt x="4426" y="6065"/>
                    <a:pt x="4327" y="6180"/>
                    <a:pt x="4213" y="6245"/>
                  </a:cubicBezTo>
                  <a:cubicBezTo>
                    <a:pt x="4557" y="5917"/>
                    <a:pt x="4606" y="5131"/>
                    <a:pt x="4721" y="4491"/>
                  </a:cubicBezTo>
                  <a:cubicBezTo>
                    <a:pt x="4819" y="3869"/>
                    <a:pt x="5098" y="4065"/>
                    <a:pt x="5672" y="3672"/>
                  </a:cubicBezTo>
                  <a:cubicBezTo>
                    <a:pt x="6229" y="3295"/>
                    <a:pt x="5934" y="2787"/>
                    <a:pt x="5868" y="2656"/>
                  </a:cubicBezTo>
                  <a:cubicBezTo>
                    <a:pt x="5835" y="2508"/>
                    <a:pt x="5852" y="2361"/>
                    <a:pt x="5901" y="2213"/>
                  </a:cubicBezTo>
                  <a:lnTo>
                    <a:pt x="5901" y="2213"/>
                  </a:lnTo>
                  <a:cubicBezTo>
                    <a:pt x="5901" y="2213"/>
                    <a:pt x="5852" y="2328"/>
                    <a:pt x="5475" y="2393"/>
                  </a:cubicBezTo>
                  <a:cubicBezTo>
                    <a:pt x="5163" y="2426"/>
                    <a:pt x="4918" y="2656"/>
                    <a:pt x="4852" y="2967"/>
                  </a:cubicBezTo>
                  <a:cubicBezTo>
                    <a:pt x="4852" y="3117"/>
                    <a:pt x="4749" y="3302"/>
                    <a:pt x="4611" y="3302"/>
                  </a:cubicBezTo>
                  <a:cubicBezTo>
                    <a:pt x="4583" y="3302"/>
                    <a:pt x="4554" y="3295"/>
                    <a:pt x="4524" y="3278"/>
                  </a:cubicBezTo>
                  <a:cubicBezTo>
                    <a:pt x="4327" y="3164"/>
                    <a:pt x="4409" y="2885"/>
                    <a:pt x="4409" y="2885"/>
                  </a:cubicBezTo>
                  <a:cubicBezTo>
                    <a:pt x="4606" y="2295"/>
                    <a:pt x="5196" y="2524"/>
                    <a:pt x="5639" y="1836"/>
                  </a:cubicBezTo>
                  <a:cubicBezTo>
                    <a:pt x="6032" y="1213"/>
                    <a:pt x="5475" y="590"/>
                    <a:pt x="5278" y="410"/>
                  </a:cubicBezTo>
                  <a:cubicBezTo>
                    <a:pt x="5163" y="295"/>
                    <a:pt x="5147" y="115"/>
                    <a:pt x="52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6" name="Google Shape;4656;p7"/>
            <p:cNvSpPr/>
            <p:nvPr/>
          </p:nvSpPr>
          <p:spPr>
            <a:xfrm>
              <a:off x="783729" y="-156669"/>
              <a:ext cx="90961" cy="265930"/>
            </a:xfrm>
            <a:custGeom>
              <a:avLst/>
              <a:gdLst/>
              <a:ahLst/>
              <a:cxnLst/>
              <a:rect l="l" t="t" r="r" b="b"/>
              <a:pathLst>
                <a:path w="2787" h="8148" extrusionOk="0">
                  <a:moveTo>
                    <a:pt x="689" y="1"/>
                  </a:moveTo>
                  <a:cubicBezTo>
                    <a:pt x="689" y="1"/>
                    <a:pt x="66" y="181"/>
                    <a:pt x="213" y="1066"/>
                  </a:cubicBezTo>
                  <a:cubicBezTo>
                    <a:pt x="295" y="1558"/>
                    <a:pt x="557" y="2017"/>
                    <a:pt x="934" y="2361"/>
                  </a:cubicBezTo>
                  <a:cubicBezTo>
                    <a:pt x="1115" y="2558"/>
                    <a:pt x="1311" y="2722"/>
                    <a:pt x="1459" y="2902"/>
                  </a:cubicBezTo>
                  <a:cubicBezTo>
                    <a:pt x="1803" y="3263"/>
                    <a:pt x="2459" y="4131"/>
                    <a:pt x="2131" y="4967"/>
                  </a:cubicBezTo>
                  <a:cubicBezTo>
                    <a:pt x="2049" y="5197"/>
                    <a:pt x="1902" y="5394"/>
                    <a:pt x="1721" y="5557"/>
                  </a:cubicBezTo>
                  <a:cubicBezTo>
                    <a:pt x="1148" y="6066"/>
                    <a:pt x="754" y="6328"/>
                    <a:pt x="443" y="6754"/>
                  </a:cubicBezTo>
                  <a:cubicBezTo>
                    <a:pt x="148" y="7164"/>
                    <a:pt x="0" y="7656"/>
                    <a:pt x="17" y="8147"/>
                  </a:cubicBezTo>
                  <a:cubicBezTo>
                    <a:pt x="17" y="8000"/>
                    <a:pt x="66" y="6934"/>
                    <a:pt x="1197" y="6131"/>
                  </a:cubicBezTo>
                  <a:cubicBezTo>
                    <a:pt x="2508" y="5230"/>
                    <a:pt x="2787" y="4295"/>
                    <a:pt x="2344" y="2902"/>
                  </a:cubicBezTo>
                  <a:cubicBezTo>
                    <a:pt x="2279" y="2722"/>
                    <a:pt x="2197" y="2525"/>
                    <a:pt x="2098" y="2361"/>
                  </a:cubicBezTo>
                  <a:cubicBezTo>
                    <a:pt x="1475" y="1230"/>
                    <a:pt x="394" y="968"/>
                    <a:pt x="6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7" name="Google Shape;4657;p7"/>
            <p:cNvSpPr/>
            <p:nvPr/>
          </p:nvSpPr>
          <p:spPr>
            <a:xfrm>
              <a:off x="487870" y="265726"/>
              <a:ext cx="295892" cy="206302"/>
            </a:xfrm>
            <a:custGeom>
              <a:avLst/>
              <a:gdLst/>
              <a:ahLst/>
              <a:cxnLst/>
              <a:rect l="l" t="t" r="r" b="b"/>
              <a:pathLst>
                <a:path w="9066" h="6321" extrusionOk="0">
                  <a:moveTo>
                    <a:pt x="2010" y="0"/>
                  </a:moveTo>
                  <a:cubicBezTo>
                    <a:pt x="1101" y="0"/>
                    <a:pt x="77" y="656"/>
                    <a:pt x="34" y="1860"/>
                  </a:cubicBezTo>
                  <a:cubicBezTo>
                    <a:pt x="1" y="2712"/>
                    <a:pt x="460" y="3532"/>
                    <a:pt x="1230" y="3942"/>
                  </a:cubicBezTo>
                  <a:cubicBezTo>
                    <a:pt x="1742" y="4193"/>
                    <a:pt x="2308" y="4297"/>
                    <a:pt x="2885" y="4297"/>
                  </a:cubicBezTo>
                  <a:cubicBezTo>
                    <a:pt x="3212" y="4297"/>
                    <a:pt x="3543" y="4263"/>
                    <a:pt x="3869" y="4204"/>
                  </a:cubicBezTo>
                  <a:cubicBezTo>
                    <a:pt x="4754" y="3958"/>
                    <a:pt x="5574" y="3630"/>
                    <a:pt x="6377" y="3417"/>
                  </a:cubicBezTo>
                  <a:cubicBezTo>
                    <a:pt x="6574" y="3370"/>
                    <a:pt x="6773" y="3346"/>
                    <a:pt x="6969" y="3346"/>
                  </a:cubicBezTo>
                  <a:cubicBezTo>
                    <a:pt x="7590" y="3346"/>
                    <a:pt x="8175" y="3583"/>
                    <a:pt x="8524" y="4057"/>
                  </a:cubicBezTo>
                  <a:cubicBezTo>
                    <a:pt x="8950" y="4647"/>
                    <a:pt x="9000" y="5581"/>
                    <a:pt x="8459" y="5974"/>
                  </a:cubicBezTo>
                  <a:cubicBezTo>
                    <a:pt x="8258" y="6136"/>
                    <a:pt x="8003" y="6211"/>
                    <a:pt x="7753" y="6211"/>
                  </a:cubicBezTo>
                  <a:cubicBezTo>
                    <a:pt x="7369" y="6211"/>
                    <a:pt x="6995" y="6036"/>
                    <a:pt x="6836" y="5728"/>
                  </a:cubicBezTo>
                  <a:cubicBezTo>
                    <a:pt x="6525" y="5237"/>
                    <a:pt x="6770" y="4581"/>
                    <a:pt x="7229" y="4450"/>
                  </a:cubicBezTo>
                  <a:cubicBezTo>
                    <a:pt x="7321" y="4413"/>
                    <a:pt x="7417" y="4396"/>
                    <a:pt x="7511" y="4396"/>
                  </a:cubicBezTo>
                  <a:cubicBezTo>
                    <a:pt x="7754" y="4396"/>
                    <a:pt x="7989" y="4511"/>
                    <a:pt x="8131" y="4712"/>
                  </a:cubicBezTo>
                  <a:cubicBezTo>
                    <a:pt x="8229" y="4893"/>
                    <a:pt x="8246" y="5106"/>
                    <a:pt x="8180" y="5286"/>
                  </a:cubicBezTo>
                  <a:cubicBezTo>
                    <a:pt x="8167" y="5326"/>
                    <a:pt x="8111" y="5398"/>
                    <a:pt x="8055" y="5398"/>
                  </a:cubicBezTo>
                  <a:cubicBezTo>
                    <a:pt x="8042" y="5398"/>
                    <a:pt x="8029" y="5394"/>
                    <a:pt x="8016" y="5384"/>
                  </a:cubicBezTo>
                  <a:cubicBezTo>
                    <a:pt x="7967" y="5319"/>
                    <a:pt x="8016" y="4974"/>
                    <a:pt x="7656" y="4925"/>
                  </a:cubicBezTo>
                  <a:cubicBezTo>
                    <a:pt x="7641" y="4923"/>
                    <a:pt x="7627" y="4922"/>
                    <a:pt x="7613" y="4922"/>
                  </a:cubicBezTo>
                  <a:cubicBezTo>
                    <a:pt x="7269" y="4922"/>
                    <a:pt x="7161" y="5488"/>
                    <a:pt x="7508" y="5630"/>
                  </a:cubicBezTo>
                  <a:cubicBezTo>
                    <a:pt x="7574" y="5661"/>
                    <a:pt x="7644" y="5676"/>
                    <a:pt x="7714" y="5676"/>
                  </a:cubicBezTo>
                  <a:cubicBezTo>
                    <a:pt x="7937" y="5676"/>
                    <a:pt x="8154" y="5527"/>
                    <a:pt x="8229" y="5302"/>
                  </a:cubicBezTo>
                  <a:cubicBezTo>
                    <a:pt x="8229" y="5302"/>
                    <a:pt x="8229" y="5286"/>
                    <a:pt x="8229" y="5286"/>
                  </a:cubicBezTo>
                  <a:cubicBezTo>
                    <a:pt x="8229" y="5270"/>
                    <a:pt x="8229" y="5253"/>
                    <a:pt x="8246" y="5237"/>
                  </a:cubicBezTo>
                  <a:lnTo>
                    <a:pt x="8246" y="5220"/>
                  </a:lnTo>
                  <a:cubicBezTo>
                    <a:pt x="8262" y="5106"/>
                    <a:pt x="8262" y="4974"/>
                    <a:pt x="8229" y="4843"/>
                  </a:cubicBezTo>
                  <a:cubicBezTo>
                    <a:pt x="8104" y="4531"/>
                    <a:pt x="7809" y="4343"/>
                    <a:pt x="7501" y="4343"/>
                  </a:cubicBezTo>
                  <a:cubicBezTo>
                    <a:pt x="7405" y="4343"/>
                    <a:pt x="7307" y="4362"/>
                    <a:pt x="7213" y="4401"/>
                  </a:cubicBezTo>
                  <a:cubicBezTo>
                    <a:pt x="6721" y="4516"/>
                    <a:pt x="6426" y="5220"/>
                    <a:pt x="6754" y="5778"/>
                  </a:cubicBezTo>
                  <a:cubicBezTo>
                    <a:pt x="6926" y="6121"/>
                    <a:pt x="7333" y="6321"/>
                    <a:pt x="7759" y="6321"/>
                  </a:cubicBezTo>
                  <a:cubicBezTo>
                    <a:pt x="8025" y="6321"/>
                    <a:pt x="8297" y="6243"/>
                    <a:pt x="8524" y="6073"/>
                  </a:cubicBezTo>
                  <a:cubicBezTo>
                    <a:pt x="8950" y="5745"/>
                    <a:pt x="9065" y="5138"/>
                    <a:pt x="8934" y="4581"/>
                  </a:cubicBezTo>
                  <a:cubicBezTo>
                    <a:pt x="8819" y="4040"/>
                    <a:pt x="8459" y="3171"/>
                    <a:pt x="7213" y="2893"/>
                  </a:cubicBezTo>
                  <a:cubicBezTo>
                    <a:pt x="7066" y="2860"/>
                    <a:pt x="6917" y="2846"/>
                    <a:pt x="6765" y="2846"/>
                  </a:cubicBezTo>
                  <a:cubicBezTo>
                    <a:pt x="5426" y="2846"/>
                    <a:pt x="3894" y="3983"/>
                    <a:pt x="2312" y="3983"/>
                  </a:cubicBezTo>
                  <a:cubicBezTo>
                    <a:pt x="2089" y="3983"/>
                    <a:pt x="1865" y="3961"/>
                    <a:pt x="1640" y="3909"/>
                  </a:cubicBezTo>
                  <a:cubicBezTo>
                    <a:pt x="1558" y="3876"/>
                    <a:pt x="1460" y="3860"/>
                    <a:pt x="1361" y="3827"/>
                  </a:cubicBezTo>
                  <a:lnTo>
                    <a:pt x="1312" y="3794"/>
                  </a:lnTo>
                  <a:cubicBezTo>
                    <a:pt x="591" y="3417"/>
                    <a:pt x="148" y="2663"/>
                    <a:pt x="181" y="1860"/>
                  </a:cubicBezTo>
                  <a:cubicBezTo>
                    <a:pt x="203" y="738"/>
                    <a:pt x="1175" y="105"/>
                    <a:pt x="2043" y="105"/>
                  </a:cubicBezTo>
                  <a:cubicBezTo>
                    <a:pt x="2456" y="105"/>
                    <a:pt x="2845" y="248"/>
                    <a:pt x="3099" y="549"/>
                  </a:cubicBezTo>
                  <a:cubicBezTo>
                    <a:pt x="3558" y="1008"/>
                    <a:pt x="3525" y="1762"/>
                    <a:pt x="3017" y="2172"/>
                  </a:cubicBezTo>
                  <a:cubicBezTo>
                    <a:pt x="2935" y="2221"/>
                    <a:pt x="2853" y="2270"/>
                    <a:pt x="2755" y="2286"/>
                  </a:cubicBezTo>
                  <a:cubicBezTo>
                    <a:pt x="2688" y="2305"/>
                    <a:pt x="2618" y="2315"/>
                    <a:pt x="2548" y="2315"/>
                  </a:cubicBezTo>
                  <a:cubicBezTo>
                    <a:pt x="2378" y="2315"/>
                    <a:pt x="2205" y="2260"/>
                    <a:pt x="2066" y="2155"/>
                  </a:cubicBezTo>
                  <a:cubicBezTo>
                    <a:pt x="1935" y="2073"/>
                    <a:pt x="1886" y="1909"/>
                    <a:pt x="1919" y="1762"/>
                  </a:cubicBezTo>
                  <a:lnTo>
                    <a:pt x="1919" y="1762"/>
                  </a:lnTo>
                  <a:cubicBezTo>
                    <a:pt x="1991" y="1845"/>
                    <a:pt x="2090" y="1888"/>
                    <a:pt x="2190" y="1888"/>
                  </a:cubicBezTo>
                  <a:cubicBezTo>
                    <a:pt x="2248" y="1888"/>
                    <a:pt x="2307" y="1874"/>
                    <a:pt x="2361" y="1844"/>
                  </a:cubicBezTo>
                  <a:cubicBezTo>
                    <a:pt x="2591" y="1713"/>
                    <a:pt x="2525" y="1319"/>
                    <a:pt x="2214" y="1221"/>
                  </a:cubicBezTo>
                  <a:cubicBezTo>
                    <a:pt x="2182" y="1211"/>
                    <a:pt x="2150" y="1207"/>
                    <a:pt x="2120" y="1207"/>
                  </a:cubicBezTo>
                  <a:cubicBezTo>
                    <a:pt x="1782" y="1207"/>
                    <a:pt x="1512" y="1750"/>
                    <a:pt x="1902" y="2155"/>
                  </a:cubicBezTo>
                  <a:cubicBezTo>
                    <a:pt x="2061" y="2314"/>
                    <a:pt x="2264" y="2400"/>
                    <a:pt x="2473" y="2400"/>
                  </a:cubicBezTo>
                  <a:cubicBezTo>
                    <a:pt x="2545" y="2400"/>
                    <a:pt x="2617" y="2389"/>
                    <a:pt x="2689" y="2368"/>
                  </a:cubicBezTo>
                  <a:cubicBezTo>
                    <a:pt x="2722" y="2368"/>
                    <a:pt x="2755" y="2352"/>
                    <a:pt x="2787" y="2352"/>
                  </a:cubicBezTo>
                  <a:lnTo>
                    <a:pt x="2853" y="2319"/>
                  </a:lnTo>
                  <a:lnTo>
                    <a:pt x="2886" y="2303"/>
                  </a:lnTo>
                  <a:cubicBezTo>
                    <a:pt x="3050" y="2237"/>
                    <a:pt x="3164" y="2139"/>
                    <a:pt x="3263" y="2008"/>
                  </a:cubicBezTo>
                  <a:cubicBezTo>
                    <a:pt x="3590" y="1532"/>
                    <a:pt x="3541" y="909"/>
                    <a:pt x="3148" y="500"/>
                  </a:cubicBezTo>
                  <a:cubicBezTo>
                    <a:pt x="2887" y="162"/>
                    <a:pt x="2463" y="0"/>
                    <a:pt x="201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 name="Google Shape;4658;p7"/>
            <p:cNvSpPr/>
            <p:nvPr/>
          </p:nvSpPr>
          <p:spPr>
            <a:xfrm>
              <a:off x="538164" y="382503"/>
              <a:ext cx="210806" cy="121020"/>
            </a:xfrm>
            <a:custGeom>
              <a:avLst/>
              <a:gdLst/>
              <a:ahLst/>
              <a:cxnLst/>
              <a:rect l="l" t="t" r="r" b="b"/>
              <a:pathLst>
                <a:path w="6459" h="3708" extrusionOk="0">
                  <a:moveTo>
                    <a:pt x="5505" y="0"/>
                  </a:moveTo>
                  <a:cubicBezTo>
                    <a:pt x="5253" y="0"/>
                    <a:pt x="4952" y="44"/>
                    <a:pt x="4607" y="167"/>
                  </a:cubicBezTo>
                  <a:cubicBezTo>
                    <a:pt x="3771" y="469"/>
                    <a:pt x="2589" y="1042"/>
                    <a:pt x="1418" y="1042"/>
                  </a:cubicBezTo>
                  <a:cubicBezTo>
                    <a:pt x="935" y="1042"/>
                    <a:pt x="455" y="945"/>
                    <a:pt x="1" y="692"/>
                  </a:cubicBezTo>
                  <a:lnTo>
                    <a:pt x="1" y="692"/>
                  </a:lnTo>
                  <a:cubicBezTo>
                    <a:pt x="1" y="692"/>
                    <a:pt x="554" y="1335"/>
                    <a:pt x="1304" y="1335"/>
                  </a:cubicBezTo>
                  <a:cubicBezTo>
                    <a:pt x="1339" y="1335"/>
                    <a:pt x="1375" y="1334"/>
                    <a:pt x="1410" y="1331"/>
                  </a:cubicBezTo>
                  <a:cubicBezTo>
                    <a:pt x="1929" y="1307"/>
                    <a:pt x="2164" y="1167"/>
                    <a:pt x="2297" y="1167"/>
                  </a:cubicBezTo>
                  <a:cubicBezTo>
                    <a:pt x="2345" y="1167"/>
                    <a:pt x="2380" y="1185"/>
                    <a:pt x="2410" y="1233"/>
                  </a:cubicBezTo>
                  <a:cubicBezTo>
                    <a:pt x="2488" y="1324"/>
                    <a:pt x="2380" y="1374"/>
                    <a:pt x="2225" y="1374"/>
                  </a:cubicBezTo>
                  <a:cubicBezTo>
                    <a:pt x="2185" y="1374"/>
                    <a:pt x="2142" y="1370"/>
                    <a:pt x="2099" y="1364"/>
                  </a:cubicBezTo>
                  <a:cubicBezTo>
                    <a:pt x="2046" y="1340"/>
                    <a:pt x="1992" y="1330"/>
                    <a:pt x="1939" y="1330"/>
                  </a:cubicBezTo>
                  <a:cubicBezTo>
                    <a:pt x="1841" y="1330"/>
                    <a:pt x="1747" y="1366"/>
                    <a:pt x="1672" y="1429"/>
                  </a:cubicBezTo>
                  <a:cubicBezTo>
                    <a:pt x="1495" y="1591"/>
                    <a:pt x="1699" y="2102"/>
                    <a:pt x="1330" y="2102"/>
                  </a:cubicBezTo>
                  <a:cubicBezTo>
                    <a:pt x="1324" y="2102"/>
                    <a:pt x="1318" y="2102"/>
                    <a:pt x="1312" y="2101"/>
                  </a:cubicBezTo>
                  <a:lnTo>
                    <a:pt x="1312" y="2101"/>
                  </a:lnTo>
                  <a:cubicBezTo>
                    <a:pt x="1312" y="2101"/>
                    <a:pt x="1605" y="2468"/>
                    <a:pt x="2034" y="2468"/>
                  </a:cubicBezTo>
                  <a:cubicBezTo>
                    <a:pt x="2179" y="2468"/>
                    <a:pt x="2339" y="2426"/>
                    <a:pt x="2508" y="2314"/>
                  </a:cubicBezTo>
                  <a:cubicBezTo>
                    <a:pt x="3180" y="1888"/>
                    <a:pt x="2803" y="1380"/>
                    <a:pt x="3066" y="1249"/>
                  </a:cubicBezTo>
                  <a:cubicBezTo>
                    <a:pt x="3109" y="1226"/>
                    <a:pt x="3151" y="1216"/>
                    <a:pt x="3190" y="1216"/>
                  </a:cubicBezTo>
                  <a:cubicBezTo>
                    <a:pt x="3373" y="1216"/>
                    <a:pt x="3484" y="1445"/>
                    <a:pt x="3295" y="1675"/>
                  </a:cubicBezTo>
                  <a:cubicBezTo>
                    <a:pt x="3066" y="1954"/>
                    <a:pt x="2213" y="2888"/>
                    <a:pt x="3541" y="3708"/>
                  </a:cubicBezTo>
                  <a:cubicBezTo>
                    <a:pt x="3541" y="3708"/>
                    <a:pt x="3361" y="3249"/>
                    <a:pt x="3721" y="3085"/>
                  </a:cubicBezTo>
                  <a:cubicBezTo>
                    <a:pt x="4082" y="2937"/>
                    <a:pt x="4803" y="2708"/>
                    <a:pt x="4705" y="2216"/>
                  </a:cubicBezTo>
                  <a:cubicBezTo>
                    <a:pt x="4607" y="1708"/>
                    <a:pt x="4246" y="954"/>
                    <a:pt x="4836" y="511"/>
                  </a:cubicBezTo>
                  <a:cubicBezTo>
                    <a:pt x="5198" y="247"/>
                    <a:pt x="5507" y="147"/>
                    <a:pt x="5816" y="147"/>
                  </a:cubicBezTo>
                  <a:cubicBezTo>
                    <a:pt x="6025" y="147"/>
                    <a:pt x="6234" y="193"/>
                    <a:pt x="6459" y="265"/>
                  </a:cubicBezTo>
                  <a:cubicBezTo>
                    <a:pt x="6459" y="265"/>
                    <a:pt x="6127" y="0"/>
                    <a:pt x="550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9" name="Google Shape;4659;p7"/>
            <p:cNvSpPr/>
            <p:nvPr/>
          </p:nvSpPr>
          <p:spPr>
            <a:xfrm>
              <a:off x="576676" y="262756"/>
              <a:ext cx="118278" cy="82410"/>
            </a:xfrm>
            <a:custGeom>
              <a:avLst/>
              <a:gdLst/>
              <a:ahLst/>
              <a:cxnLst/>
              <a:rect l="l" t="t" r="r" b="b"/>
              <a:pathLst>
                <a:path w="3624" h="2525" extrusionOk="0">
                  <a:moveTo>
                    <a:pt x="1122" y="0"/>
                  </a:moveTo>
                  <a:cubicBezTo>
                    <a:pt x="517" y="0"/>
                    <a:pt x="1" y="132"/>
                    <a:pt x="1" y="132"/>
                  </a:cubicBezTo>
                  <a:cubicBezTo>
                    <a:pt x="1" y="132"/>
                    <a:pt x="968" y="197"/>
                    <a:pt x="1197" y="541"/>
                  </a:cubicBezTo>
                  <a:cubicBezTo>
                    <a:pt x="1378" y="738"/>
                    <a:pt x="1427" y="1017"/>
                    <a:pt x="1361" y="1263"/>
                  </a:cubicBezTo>
                  <a:cubicBezTo>
                    <a:pt x="1312" y="1492"/>
                    <a:pt x="1197" y="2148"/>
                    <a:pt x="2230" y="2164"/>
                  </a:cubicBezTo>
                  <a:cubicBezTo>
                    <a:pt x="3263" y="2164"/>
                    <a:pt x="3099" y="2525"/>
                    <a:pt x="3099" y="2525"/>
                  </a:cubicBezTo>
                  <a:cubicBezTo>
                    <a:pt x="3099" y="2525"/>
                    <a:pt x="3623" y="1771"/>
                    <a:pt x="2738" y="607"/>
                  </a:cubicBezTo>
                  <a:cubicBezTo>
                    <a:pt x="2375" y="123"/>
                    <a:pt x="1707" y="0"/>
                    <a:pt x="11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0" name="Google Shape;4660;p7"/>
            <p:cNvSpPr/>
            <p:nvPr/>
          </p:nvSpPr>
          <p:spPr>
            <a:xfrm>
              <a:off x="530690" y="175548"/>
              <a:ext cx="73859" cy="87240"/>
            </a:xfrm>
            <a:custGeom>
              <a:avLst/>
              <a:gdLst/>
              <a:ahLst/>
              <a:cxnLst/>
              <a:rect l="l" t="t" r="r" b="b"/>
              <a:pathLst>
                <a:path w="2263" h="2673" extrusionOk="0">
                  <a:moveTo>
                    <a:pt x="1115" y="1"/>
                  </a:moveTo>
                  <a:cubicBezTo>
                    <a:pt x="836" y="165"/>
                    <a:pt x="738" y="689"/>
                    <a:pt x="803" y="1427"/>
                  </a:cubicBezTo>
                  <a:cubicBezTo>
                    <a:pt x="869" y="2148"/>
                    <a:pt x="0" y="2607"/>
                    <a:pt x="0" y="2607"/>
                  </a:cubicBezTo>
                  <a:cubicBezTo>
                    <a:pt x="590" y="2410"/>
                    <a:pt x="1770" y="2673"/>
                    <a:pt x="2016" y="2017"/>
                  </a:cubicBezTo>
                  <a:cubicBezTo>
                    <a:pt x="2262" y="1345"/>
                    <a:pt x="1639" y="935"/>
                    <a:pt x="1279" y="722"/>
                  </a:cubicBezTo>
                  <a:cubicBezTo>
                    <a:pt x="918" y="525"/>
                    <a:pt x="1115" y="1"/>
                    <a:pt x="11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1" name="Google Shape;4661;p7"/>
            <p:cNvSpPr/>
            <p:nvPr/>
          </p:nvSpPr>
          <p:spPr>
            <a:xfrm>
              <a:off x="419951" y="213538"/>
              <a:ext cx="104864" cy="140211"/>
            </a:xfrm>
            <a:custGeom>
              <a:avLst/>
              <a:gdLst/>
              <a:ahLst/>
              <a:cxnLst/>
              <a:rect l="l" t="t" r="r" b="b"/>
              <a:pathLst>
                <a:path w="3213" h="4296" extrusionOk="0">
                  <a:moveTo>
                    <a:pt x="2819" y="1"/>
                  </a:moveTo>
                  <a:cubicBezTo>
                    <a:pt x="2729" y="78"/>
                    <a:pt x="2617" y="125"/>
                    <a:pt x="2502" y="125"/>
                  </a:cubicBezTo>
                  <a:cubicBezTo>
                    <a:pt x="2471" y="125"/>
                    <a:pt x="2440" y="122"/>
                    <a:pt x="2410" y="115"/>
                  </a:cubicBezTo>
                  <a:cubicBezTo>
                    <a:pt x="2359" y="109"/>
                    <a:pt x="2288" y="103"/>
                    <a:pt x="2206" y="103"/>
                  </a:cubicBezTo>
                  <a:cubicBezTo>
                    <a:pt x="1885" y="103"/>
                    <a:pt x="1389" y="194"/>
                    <a:pt x="1246" y="689"/>
                  </a:cubicBezTo>
                  <a:cubicBezTo>
                    <a:pt x="1066" y="1312"/>
                    <a:pt x="1197" y="1705"/>
                    <a:pt x="1426" y="1886"/>
                  </a:cubicBezTo>
                  <a:cubicBezTo>
                    <a:pt x="1639" y="2066"/>
                    <a:pt x="1639" y="2443"/>
                    <a:pt x="1475" y="2492"/>
                  </a:cubicBezTo>
                  <a:cubicBezTo>
                    <a:pt x="1444" y="2506"/>
                    <a:pt x="1408" y="2513"/>
                    <a:pt x="1370" y="2513"/>
                  </a:cubicBezTo>
                  <a:cubicBezTo>
                    <a:pt x="1233" y="2513"/>
                    <a:pt x="1086" y="2413"/>
                    <a:pt x="1164" y="2181"/>
                  </a:cubicBezTo>
                  <a:cubicBezTo>
                    <a:pt x="1237" y="1947"/>
                    <a:pt x="1063" y="1727"/>
                    <a:pt x="840" y="1727"/>
                  </a:cubicBezTo>
                  <a:cubicBezTo>
                    <a:pt x="812" y="1727"/>
                    <a:pt x="783" y="1731"/>
                    <a:pt x="754" y="1738"/>
                  </a:cubicBezTo>
                  <a:cubicBezTo>
                    <a:pt x="702" y="1745"/>
                    <a:pt x="654" y="1748"/>
                    <a:pt x="610" y="1748"/>
                  </a:cubicBezTo>
                  <a:cubicBezTo>
                    <a:pt x="437" y="1748"/>
                    <a:pt x="334" y="1695"/>
                    <a:pt x="295" y="1591"/>
                  </a:cubicBezTo>
                  <a:lnTo>
                    <a:pt x="295" y="1591"/>
                  </a:lnTo>
                  <a:cubicBezTo>
                    <a:pt x="295" y="1591"/>
                    <a:pt x="0" y="2492"/>
                    <a:pt x="705" y="2918"/>
                  </a:cubicBezTo>
                  <a:cubicBezTo>
                    <a:pt x="1393" y="3344"/>
                    <a:pt x="1738" y="4033"/>
                    <a:pt x="2131" y="4295"/>
                  </a:cubicBezTo>
                  <a:cubicBezTo>
                    <a:pt x="2131" y="4295"/>
                    <a:pt x="1524" y="3344"/>
                    <a:pt x="2082" y="2476"/>
                  </a:cubicBezTo>
                  <a:cubicBezTo>
                    <a:pt x="2639" y="1607"/>
                    <a:pt x="3213" y="1345"/>
                    <a:pt x="281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2" name="Google Shape;4662;p7"/>
            <p:cNvSpPr/>
            <p:nvPr/>
          </p:nvSpPr>
          <p:spPr>
            <a:xfrm>
              <a:off x="282971" y="7106"/>
              <a:ext cx="264788" cy="263711"/>
            </a:xfrm>
            <a:custGeom>
              <a:avLst/>
              <a:gdLst/>
              <a:ahLst/>
              <a:cxnLst/>
              <a:rect l="l" t="t" r="r" b="b"/>
              <a:pathLst>
                <a:path w="8113" h="8080" extrusionOk="0">
                  <a:moveTo>
                    <a:pt x="2361" y="0"/>
                  </a:moveTo>
                  <a:cubicBezTo>
                    <a:pt x="2268" y="0"/>
                    <a:pt x="2175" y="5"/>
                    <a:pt x="2083" y="15"/>
                  </a:cubicBezTo>
                  <a:cubicBezTo>
                    <a:pt x="771" y="162"/>
                    <a:pt x="1" y="1965"/>
                    <a:pt x="788" y="3228"/>
                  </a:cubicBezTo>
                  <a:cubicBezTo>
                    <a:pt x="1405" y="4191"/>
                    <a:pt x="2506" y="4463"/>
                    <a:pt x="3494" y="4463"/>
                  </a:cubicBezTo>
                  <a:cubicBezTo>
                    <a:pt x="3582" y="4463"/>
                    <a:pt x="3669" y="4461"/>
                    <a:pt x="3754" y="4457"/>
                  </a:cubicBezTo>
                  <a:cubicBezTo>
                    <a:pt x="3968" y="4457"/>
                    <a:pt x="4197" y="4424"/>
                    <a:pt x="4459" y="4391"/>
                  </a:cubicBezTo>
                  <a:cubicBezTo>
                    <a:pt x="4459" y="4391"/>
                    <a:pt x="4665" y="4357"/>
                    <a:pt x="4972" y="4357"/>
                  </a:cubicBezTo>
                  <a:cubicBezTo>
                    <a:pt x="5456" y="4357"/>
                    <a:pt x="6190" y="4442"/>
                    <a:pt x="6771" y="4883"/>
                  </a:cubicBezTo>
                  <a:cubicBezTo>
                    <a:pt x="7164" y="5227"/>
                    <a:pt x="7426" y="5686"/>
                    <a:pt x="7508" y="6211"/>
                  </a:cubicBezTo>
                  <a:cubicBezTo>
                    <a:pt x="7508" y="6211"/>
                    <a:pt x="7688" y="7407"/>
                    <a:pt x="7098" y="8047"/>
                  </a:cubicBezTo>
                  <a:cubicBezTo>
                    <a:pt x="7098" y="8063"/>
                    <a:pt x="7082" y="8079"/>
                    <a:pt x="7082" y="8079"/>
                  </a:cubicBezTo>
                  <a:cubicBezTo>
                    <a:pt x="7082" y="8080"/>
                    <a:pt x="7082" y="8080"/>
                    <a:pt x="7082" y="8080"/>
                  </a:cubicBezTo>
                  <a:cubicBezTo>
                    <a:pt x="7096" y="8080"/>
                    <a:pt x="8113" y="7532"/>
                    <a:pt x="7983" y="5965"/>
                  </a:cubicBezTo>
                  <a:cubicBezTo>
                    <a:pt x="7876" y="4644"/>
                    <a:pt x="6826" y="3988"/>
                    <a:pt x="5508" y="3988"/>
                  </a:cubicBezTo>
                  <a:cubicBezTo>
                    <a:pt x="5223" y="3988"/>
                    <a:pt x="4926" y="4019"/>
                    <a:pt x="4623" y="4080"/>
                  </a:cubicBezTo>
                  <a:cubicBezTo>
                    <a:pt x="4114" y="4180"/>
                    <a:pt x="3658" y="4231"/>
                    <a:pt x="3249" y="4231"/>
                  </a:cubicBezTo>
                  <a:cubicBezTo>
                    <a:pt x="2723" y="4231"/>
                    <a:pt x="2273" y="4148"/>
                    <a:pt x="1886" y="3982"/>
                  </a:cubicBezTo>
                  <a:cubicBezTo>
                    <a:pt x="1492" y="3785"/>
                    <a:pt x="1165" y="3490"/>
                    <a:pt x="919" y="3129"/>
                  </a:cubicBezTo>
                  <a:cubicBezTo>
                    <a:pt x="198" y="1982"/>
                    <a:pt x="902" y="277"/>
                    <a:pt x="2099" y="146"/>
                  </a:cubicBezTo>
                  <a:cubicBezTo>
                    <a:pt x="2212" y="127"/>
                    <a:pt x="2327" y="117"/>
                    <a:pt x="2440" y="117"/>
                  </a:cubicBezTo>
                  <a:cubicBezTo>
                    <a:pt x="2901" y="117"/>
                    <a:pt x="3344" y="279"/>
                    <a:pt x="3607" y="621"/>
                  </a:cubicBezTo>
                  <a:cubicBezTo>
                    <a:pt x="3886" y="1015"/>
                    <a:pt x="3935" y="1539"/>
                    <a:pt x="3738" y="1982"/>
                  </a:cubicBezTo>
                  <a:cubicBezTo>
                    <a:pt x="3577" y="2317"/>
                    <a:pt x="3240" y="2521"/>
                    <a:pt x="2881" y="2521"/>
                  </a:cubicBezTo>
                  <a:cubicBezTo>
                    <a:pt x="2801" y="2521"/>
                    <a:pt x="2720" y="2511"/>
                    <a:pt x="2640" y="2490"/>
                  </a:cubicBezTo>
                  <a:cubicBezTo>
                    <a:pt x="2214" y="2375"/>
                    <a:pt x="2033" y="1949"/>
                    <a:pt x="2361" y="1900"/>
                  </a:cubicBezTo>
                  <a:cubicBezTo>
                    <a:pt x="2771" y="1834"/>
                    <a:pt x="2853" y="1490"/>
                    <a:pt x="2705" y="1195"/>
                  </a:cubicBezTo>
                  <a:cubicBezTo>
                    <a:pt x="2652" y="1074"/>
                    <a:pt x="2517" y="1005"/>
                    <a:pt x="2371" y="1005"/>
                  </a:cubicBezTo>
                  <a:cubicBezTo>
                    <a:pt x="2161" y="1005"/>
                    <a:pt x="1927" y="1146"/>
                    <a:pt x="1869" y="1474"/>
                  </a:cubicBezTo>
                  <a:cubicBezTo>
                    <a:pt x="1820" y="1736"/>
                    <a:pt x="1902" y="2015"/>
                    <a:pt x="2083" y="2228"/>
                  </a:cubicBezTo>
                  <a:cubicBezTo>
                    <a:pt x="2250" y="2412"/>
                    <a:pt x="2583" y="2570"/>
                    <a:pt x="2929" y="2570"/>
                  </a:cubicBezTo>
                  <a:cubicBezTo>
                    <a:pt x="3261" y="2570"/>
                    <a:pt x="3603" y="2424"/>
                    <a:pt x="3820" y="2015"/>
                  </a:cubicBezTo>
                  <a:cubicBezTo>
                    <a:pt x="4033" y="1539"/>
                    <a:pt x="4000" y="982"/>
                    <a:pt x="3705" y="556"/>
                  </a:cubicBezTo>
                  <a:cubicBezTo>
                    <a:pt x="3398" y="165"/>
                    <a:pt x="2889" y="0"/>
                    <a:pt x="23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3" name="Google Shape;4663;p7"/>
            <p:cNvSpPr/>
            <p:nvPr/>
          </p:nvSpPr>
          <p:spPr>
            <a:xfrm>
              <a:off x="325792" y="158577"/>
              <a:ext cx="151960" cy="77449"/>
            </a:xfrm>
            <a:custGeom>
              <a:avLst/>
              <a:gdLst/>
              <a:ahLst/>
              <a:cxnLst/>
              <a:rect l="l" t="t" r="r" b="b"/>
              <a:pathLst>
                <a:path w="4656" h="2373" extrusionOk="0">
                  <a:moveTo>
                    <a:pt x="3570" y="1"/>
                  </a:moveTo>
                  <a:cubicBezTo>
                    <a:pt x="3274" y="1"/>
                    <a:pt x="2923" y="42"/>
                    <a:pt x="2524" y="160"/>
                  </a:cubicBezTo>
                  <a:cubicBezTo>
                    <a:pt x="1958" y="321"/>
                    <a:pt x="1481" y="380"/>
                    <a:pt x="1093" y="380"/>
                  </a:cubicBezTo>
                  <a:cubicBezTo>
                    <a:pt x="570" y="380"/>
                    <a:pt x="207" y="273"/>
                    <a:pt x="0" y="160"/>
                  </a:cubicBezTo>
                  <a:lnTo>
                    <a:pt x="0" y="160"/>
                  </a:lnTo>
                  <a:cubicBezTo>
                    <a:pt x="131" y="275"/>
                    <a:pt x="262" y="390"/>
                    <a:pt x="377" y="537"/>
                  </a:cubicBezTo>
                  <a:cubicBezTo>
                    <a:pt x="452" y="642"/>
                    <a:pt x="596" y="1393"/>
                    <a:pt x="1186" y="1393"/>
                  </a:cubicBezTo>
                  <a:cubicBezTo>
                    <a:pt x="1240" y="1393"/>
                    <a:pt x="1299" y="1387"/>
                    <a:pt x="1361" y="1373"/>
                  </a:cubicBezTo>
                  <a:cubicBezTo>
                    <a:pt x="2082" y="1226"/>
                    <a:pt x="1934" y="767"/>
                    <a:pt x="2426" y="619"/>
                  </a:cubicBezTo>
                  <a:cubicBezTo>
                    <a:pt x="2518" y="591"/>
                    <a:pt x="2596" y="579"/>
                    <a:pt x="2661" y="579"/>
                  </a:cubicBezTo>
                  <a:cubicBezTo>
                    <a:pt x="2931" y="579"/>
                    <a:pt x="2974" y="786"/>
                    <a:pt x="2869" y="865"/>
                  </a:cubicBezTo>
                  <a:cubicBezTo>
                    <a:pt x="2813" y="900"/>
                    <a:pt x="2760" y="911"/>
                    <a:pt x="2705" y="911"/>
                  </a:cubicBezTo>
                  <a:cubicBezTo>
                    <a:pt x="2631" y="911"/>
                    <a:pt x="2553" y="891"/>
                    <a:pt x="2459" y="881"/>
                  </a:cubicBezTo>
                  <a:cubicBezTo>
                    <a:pt x="2450" y="881"/>
                    <a:pt x="2440" y="880"/>
                    <a:pt x="2430" y="880"/>
                  </a:cubicBezTo>
                  <a:cubicBezTo>
                    <a:pt x="2233" y="880"/>
                    <a:pt x="1811" y="1033"/>
                    <a:pt x="1967" y="1439"/>
                  </a:cubicBezTo>
                  <a:cubicBezTo>
                    <a:pt x="2131" y="1881"/>
                    <a:pt x="2377" y="2242"/>
                    <a:pt x="2115" y="2373"/>
                  </a:cubicBezTo>
                  <a:cubicBezTo>
                    <a:pt x="2115" y="2373"/>
                    <a:pt x="3033" y="2373"/>
                    <a:pt x="3344" y="2127"/>
                  </a:cubicBezTo>
                  <a:cubicBezTo>
                    <a:pt x="3688" y="1865"/>
                    <a:pt x="3852" y="1406"/>
                    <a:pt x="3721" y="996"/>
                  </a:cubicBezTo>
                  <a:cubicBezTo>
                    <a:pt x="3623" y="507"/>
                    <a:pt x="3930" y="197"/>
                    <a:pt x="4398" y="197"/>
                  </a:cubicBezTo>
                  <a:cubicBezTo>
                    <a:pt x="4479" y="197"/>
                    <a:pt x="4566" y="206"/>
                    <a:pt x="4655" y="226"/>
                  </a:cubicBezTo>
                  <a:cubicBezTo>
                    <a:pt x="4655" y="226"/>
                    <a:pt x="4262" y="1"/>
                    <a:pt x="35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4" name="Google Shape;4664;p7"/>
            <p:cNvSpPr/>
            <p:nvPr/>
          </p:nvSpPr>
          <p:spPr>
            <a:xfrm>
              <a:off x="364304" y="15592"/>
              <a:ext cx="105419" cy="109303"/>
            </a:xfrm>
            <a:custGeom>
              <a:avLst/>
              <a:gdLst/>
              <a:ahLst/>
              <a:cxnLst/>
              <a:rect l="l" t="t" r="r" b="b"/>
              <a:pathLst>
                <a:path w="3230" h="3349" extrusionOk="0">
                  <a:moveTo>
                    <a:pt x="1279" y="1"/>
                  </a:moveTo>
                  <a:lnTo>
                    <a:pt x="1279" y="1"/>
                  </a:lnTo>
                  <a:cubicBezTo>
                    <a:pt x="1705" y="427"/>
                    <a:pt x="1836" y="1066"/>
                    <a:pt x="1639" y="1656"/>
                  </a:cubicBezTo>
                  <a:cubicBezTo>
                    <a:pt x="1406" y="2417"/>
                    <a:pt x="870" y="2608"/>
                    <a:pt x="416" y="2608"/>
                  </a:cubicBezTo>
                  <a:cubicBezTo>
                    <a:pt x="263" y="2608"/>
                    <a:pt x="120" y="2587"/>
                    <a:pt x="0" y="2558"/>
                  </a:cubicBezTo>
                  <a:lnTo>
                    <a:pt x="0" y="2558"/>
                  </a:lnTo>
                  <a:cubicBezTo>
                    <a:pt x="0" y="2558"/>
                    <a:pt x="228" y="3348"/>
                    <a:pt x="1006" y="3348"/>
                  </a:cubicBezTo>
                  <a:cubicBezTo>
                    <a:pt x="1036" y="3348"/>
                    <a:pt x="1067" y="3347"/>
                    <a:pt x="1099" y="3345"/>
                  </a:cubicBezTo>
                  <a:cubicBezTo>
                    <a:pt x="1951" y="3279"/>
                    <a:pt x="1902" y="2640"/>
                    <a:pt x="1885" y="2345"/>
                  </a:cubicBezTo>
                  <a:cubicBezTo>
                    <a:pt x="1869" y="2066"/>
                    <a:pt x="1853" y="1837"/>
                    <a:pt x="1967" y="1837"/>
                  </a:cubicBezTo>
                  <a:cubicBezTo>
                    <a:pt x="2082" y="1837"/>
                    <a:pt x="2115" y="1951"/>
                    <a:pt x="2049" y="2148"/>
                  </a:cubicBezTo>
                  <a:cubicBezTo>
                    <a:pt x="1984" y="2345"/>
                    <a:pt x="1820" y="2984"/>
                    <a:pt x="2918" y="3082"/>
                  </a:cubicBezTo>
                  <a:cubicBezTo>
                    <a:pt x="2787" y="3000"/>
                    <a:pt x="2754" y="2804"/>
                    <a:pt x="2869" y="2673"/>
                  </a:cubicBezTo>
                  <a:cubicBezTo>
                    <a:pt x="3016" y="2410"/>
                    <a:pt x="3229" y="1968"/>
                    <a:pt x="2508" y="1345"/>
                  </a:cubicBezTo>
                  <a:cubicBezTo>
                    <a:pt x="1771" y="722"/>
                    <a:pt x="1705" y="279"/>
                    <a:pt x="127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5" name="Google Shape;4665;p7"/>
            <p:cNvSpPr/>
            <p:nvPr/>
          </p:nvSpPr>
          <p:spPr>
            <a:xfrm>
              <a:off x="256241" y="-140318"/>
              <a:ext cx="49250" cy="250101"/>
            </a:xfrm>
            <a:custGeom>
              <a:avLst/>
              <a:gdLst/>
              <a:ahLst/>
              <a:cxnLst/>
              <a:rect l="l" t="t" r="r" b="b"/>
              <a:pathLst>
                <a:path w="1509" h="7663" extrusionOk="0">
                  <a:moveTo>
                    <a:pt x="625" y="0"/>
                  </a:moveTo>
                  <a:cubicBezTo>
                    <a:pt x="557" y="0"/>
                    <a:pt x="485" y="17"/>
                    <a:pt x="410" y="57"/>
                  </a:cubicBezTo>
                  <a:cubicBezTo>
                    <a:pt x="0" y="287"/>
                    <a:pt x="328" y="844"/>
                    <a:pt x="590" y="1106"/>
                  </a:cubicBezTo>
                  <a:cubicBezTo>
                    <a:pt x="689" y="1205"/>
                    <a:pt x="754" y="1483"/>
                    <a:pt x="787" y="1860"/>
                  </a:cubicBezTo>
                  <a:cubicBezTo>
                    <a:pt x="820" y="2565"/>
                    <a:pt x="803" y="3286"/>
                    <a:pt x="722" y="3991"/>
                  </a:cubicBezTo>
                  <a:cubicBezTo>
                    <a:pt x="590" y="5368"/>
                    <a:pt x="754" y="7122"/>
                    <a:pt x="1459" y="7663"/>
                  </a:cubicBezTo>
                  <a:cubicBezTo>
                    <a:pt x="1459" y="7663"/>
                    <a:pt x="803" y="7056"/>
                    <a:pt x="951" y="5171"/>
                  </a:cubicBezTo>
                  <a:cubicBezTo>
                    <a:pt x="1049" y="3975"/>
                    <a:pt x="1410" y="2827"/>
                    <a:pt x="1476" y="1860"/>
                  </a:cubicBezTo>
                  <a:cubicBezTo>
                    <a:pt x="1508" y="1286"/>
                    <a:pt x="1459" y="795"/>
                    <a:pt x="1180" y="369"/>
                  </a:cubicBezTo>
                  <a:cubicBezTo>
                    <a:pt x="1180" y="369"/>
                    <a:pt x="946" y="0"/>
                    <a:pt x="6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6" name="Google Shape;4666;p7"/>
            <p:cNvSpPr/>
            <p:nvPr/>
          </p:nvSpPr>
          <p:spPr>
            <a:xfrm>
              <a:off x="90410" y="-121877"/>
              <a:ext cx="151405" cy="179245"/>
            </a:xfrm>
            <a:custGeom>
              <a:avLst/>
              <a:gdLst/>
              <a:ahLst/>
              <a:cxnLst/>
              <a:rect l="l" t="t" r="r" b="b"/>
              <a:pathLst>
                <a:path w="4639" h="5492" extrusionOk="0">
                  <a:moveTo>
                    <a:pt x="295" y="0"/>
                  </a:moveTo>
                  <a:lnTo>
                    <a:pt x="295" y="0"/>
                  </a:lnTo>
                  <a:cubicBezTo>
                    <a:pt x="82" y="394"/>
                    <a:pt x="0" y="853"/>
                    <a:pt x="49" y="1295"/>
                  </a:cubicBezTo>
                  <a:cubicBezTo>
                    <a:pt x="115" y="1918"/>
                    <a:pt x="328" y="2508"/>
                    <a:pt x="688" y="3033"/>
                  </a:cubicBezTo>
                  <a:cubicBezTo>
                    <a:pt x="1169" y="3715"/>
                    <a:pt x="1942" y="3793"/>
                    <a:pt x="2270" y="3793"/>
                  </a:cubicBezTo>
                  <a:cubicBezTo>
                    <a:pt x="2368" y="3793"/>
                    <a:pt x="2426" y="3787"/>
                    <a:pt x="2426" y="3787"/>
                  </a:cubicBezTo>
                  <a:cubicBezTo>
                    <a:pt x="2147" y="3705"/>
                    <a:pt x="2098" y="3377"/>
                    <a:pt x="2295" y="3131"/>
                  </a:cubicBezTo>
                  <a:cubicBezTo>
                    <a:pt x="2459" y="2983"/>
                    <a:pt x="2426" y="2721"/>
                    <a:pt x="2246" y="2606"/>
                  </a:cubicBezTo>
                  <a:cubicBezTo>
                    <a:pt x="2114" y="2557"/>
                    <a:pt x="1852" y="2328"/>
                    <a:pt x="2082" y="2197"/>
                  </a:cubicBezTo>
                  <a:cubicBezTo>
                    <a:pt x="2108" y="2179"/>
                    <a:pt x="2137" y="2170"/>
                    <a:pt x="2169" y="2170"/>
                  </a:cubicBezTo>
                  <a:cubicBezTo>
                    <a:pt x="2395" y="2170"/>
                    <a:pt x="2731" y="2611"/>
                    <a:pt x="2688" y="3115"/>
                  </a:cubicBezTo>
                  <a:cubicBezTo>
                    <a:pt x="2639" y="3688"/>
                    <a:pt x="2901" y="3852"/>
                    <a:pt x="3311" y="4147"/>
                  </a:cubicBezTo>
                  <a:cubicBezTo>
                    <a:pt x="3704" y="4426"/>
                    <a:pt x="3459" y="4950"/>
                    <a:pt x="3459" y="4950"/>
                  </a:cubicBezTo>
                  <a:cubicBezTo>
                    <a:pt x="4180" y="4541"/>
                    <a:pt x="4016" y="3869"/>
                    <a:pt x="3934" y="3721"/>
                  </a:cubicBezTo>
                  <a:cubicBezTo>
                    <a:pt x="3852" y="3557"/>
                    <a:pt x="3655" y="3311"/>
                    <a:pt x="3885" y="3213"/>
                  </a:cubicBezTo>
                  <a:cubicBezTo>
                    <a:pt x="3900" y="3205"/>
                    <a:pt x="3915" y="3202"/>
                    <a:pt x="3929" y="3202"/>
                  </a:cubicBezTo>
                  <a:cubicBezTo>
                    <a:pt x="4127" y="3202"/>
                    <a:pt x="4211" y="3929"/>
                    <a:pt x="4196" y="4557"/>
                  </a:cubicBezTo>
                  <a:cubicBezTo>
                    <a:pt x="4163" y="4934"/>
                    <a:pt x="4327" y="5278"/>
                    <a:pt x="4639" y="5491"/>
                  </a:cubicBezTo>
                  <a:cubicBezTo>
                    <a:pt x="4508" y="5163"/>
                    <a:pt x="4442" y="4803"/>
                    <a:pt x="4458" y="4459"/>
                  </a:cubicBezTo>
                  <a:cubicBezTo>
                    <a:pt x="4458" y="3951"/>
                    <a:pt x="4540" y="3033"/>
                    <a:pt x="3639" y="2410"/>
                  </a:cubicBezTo>
                  <a:cubicBezTo>
                    <a:pt x="2721" y="1787"/>
                    <a:pt x="1623" y="2049"/>
                    <a:pt x="836" y="1492"/>
                  </a:cubicBezTo>
                  <a:cubicBezTo>
                    <a:pt x="754" y="1426"/>
                    <a:pt x="688" y="1361"/>
                    <a:pt x="623" y="1295"/>
                  </a:cubicBezTo>
                  <a:cubicBezTo>
                    <a:pt x="311" y="935"/>
                    <a:pt x="197" y="459"/>
                    <a:pt x="2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7" name="Google Shape;4667;p7"/>
            <p:cNvSpPr/>
            <p:nvPr/>
          </p:nvSpPr>
          <p:spPr>
            <a:xfrm>
              <a:off x="653179" y="63699"/>
              <a:ext cx="130028" cy="285839"/>
            </a:xfrm>
            <a:custGeom>
              <a:avLst/>
              <a:gdLst/>
              <a:ahLst/>
              <a:cxnLst/>
              <a:rect l="l" t="t" r="r" b="b"/>
              <a:pathLst>
                <a:path w="3984" h="8758" extrusionOk="0">
                  <a:moveTo>
                    <a:pt x="1919" y="0"/>
                  </a:moveTo>
                  <a:cubicBezTo>
                    <a:pt x="1762" y="0"/>
                    <a:pt x="1602" y="22"/>
                    <a:pt x="1443" y="68"/>
                  </a:cubicBezTo>
                  <a:cubicBezTo>
                    <a:pt x="689" y="264"/>
                    <a:pt x="132" y="920"/>
                    <a:pt x="66" y="1707"/>
                  </a:cubicBezTo>
                  <a:cubicBezTo>
                    <a:pt x="1" y="2510"/>
                    <a:pt x="410" y="3297"/>
                    <a:pt x="1001" y="3854"/>
                  </a:cubicBezTo>
                  <a:cubicBezTo>
                    <a:pt x="1591" y="4444"/>
                    <a:pt x="2361" y="4723"/>
                    <a:pt x="2902" y="5214"/>
                  </a:cubicBezTo>
                  <a:cubicBezTo>
                    <a:pt x="3426" y="5690"/>
                    <a:pt x="3771" y="6362"/>
                    <a:pt x="3820" y="7067"/>
                  </a:cubicBezTo>
                  <a:cubicBezTo>
                    <a:pt x="3853" y="7722"/>
                    <a:pt x="3492" y="8411"/>
                    <a:pt x="2918" y="8575"/>
                  </a:cubicBezTo>
                  <a:cubicBezTo>
                    <a:pt x="2787" y="8626"/>
                    <a:pt x="2652" y="8651"/>
                    <a:pt x="2519" y="8651"/>
                  </a:cubicBezTo>
                  <a:cubicBezTo>
                    <a:pt x="2105" y="8651"/>
                    <a:pt x="1715" y="8411"/>
                    <a:pt x="1541" y="8001"/>
                  </a:cubicBezTo>
                  <a:cubicBezTo>
                    <a:pt x="1345" y="7558"/>
                    <a:pt x="1541" y="7034"/>
                    <a:pt x="2000" y="6854"/>
                  </a:cubicBezTo>
                  <a:cubicBezTo>
                    <a:pt x="2082" y="6804"/>
                    <a:pt x="2181" y="6788"/>
                    <a:pt x="2279" y="6788"/>
                  </a:cubicBezTo>
                  <a:cubicBezTo>
                    <a:pt x="2279" y="6788"/>
                    <a:pt x="2308" y="6785"/>
                    <a:pt x="2353" y="6785"/>
                  </a:cubicBezTo>
                  <a:cubicBezTo>
                    <a:pt x="2489" y="6785"/>
                    <a:pt x="2775" y="6813"/>
                    <a:pt x="2886" y="7034"/>
                  </a:cubicBezTo>
                  <a:cubicBezTo>
                    <a:pt x="2873" y="7034"/>
                    <a:pt x="2889" y="7082"/>
                    <a:pt x="2860" y="7082"/>
                  </a:cubicBezTo>
                  <a:cubicBezTo>
                    <a:pt x="2852" y="7082"/>
                    <a:pt x="2839" y="7078"/>
                    <a:pt x="2820" y="7067"/>
                  </a:cubicBezTo>
                  <a:cubicBezTo>
                    <a:pt x="2752" y="7032"/>
                    <a:pt x="2678" y="7015"/>
                    <a:pt x="2605" y="7015"/>
                  </a:cubicBezTo>
                  <a:cubicBezTo>
                    <a:pt x="2504" y="7015"/>
                    <a:pt x="2405" y="7049"/>
                    <a:pt x="2328" y="7116"/>
                  </a:cubicBezTo>
                  <a:cubicBezTo>
                    <a:pt x="2066" y="7362"/>
                    <a:pt x="2132" y="7771"/>
                    <a:pt x="2443" y="7935"/>
                  </a:cubicBezTo>
                  <a:cubicBezTo>
                    <a:pt x="2523" y="7977"/>
                    <a:pt x="2609" y="7998"/>
                    <a:pt x="2692" y="7998"/>
                  </a:cubicBezTo>
                  <a:cubicBezTo>
                    <a:pt x="3000" y="7998"/>
                    <a:pt x="3277" y="7721"/>
                    <a:pt x="3148" y="7231"/>
                  </a:cubicBezTo>
                  <a:cubicBezTo>
                    <a:pt x="3046" y="6911"/>
                    <a:pt x="2752" y="6695"/>
                    <a:pt x="2424" y="6695"/>
                  </a:cubicBezTo>
                  <a:cubicBezTo>
                    <a:pt x="2382" y="6695"/>
                    <a:pt x="2339" y="6699"/>
                    <a:pt x="2295" y="6706"/>
                  </a:cubicBezTo>
                  <a:cubicBezTo>
                    <a:pt x="2181" y="6706"/>
                    <a:pt x="2066" y="6739"/>
                    <a:pt x="1951" y="6788"/>
                  </a:cubicBezTo>
                  <a:cubicBezTo>
                    <a:pt x="1476" y="7001"/>
                    <a:pt x="1263" y="7558"/>
                    <a:pt x="1476" y="8050"/>
                  </a:cubicBezTo>
                  <a:cubicBezTo>
                    <a:pt x="1604" y="8474"/>
                    <a:pt x="2055" y="8757"/>
                    <a:pt x="2544" y="8757"/>
                  </a:cubicBezTo>
                  <a:cubicBezTo>
                    <a:pt x="2679" y="8757"/>
                    <a:pt x="2816" y="8735"/>
                    <a:pt x="2951" y="8689"/>
                  </a:cubicBezTo>
                  <a:cubicBezTo>
                    <a:pt x="3607" y="8509"/>
                    <a:pt x="3984" y="7771"/>
                    <a:pt x="3967" y="7050"/>
                  </a:cubicBezTo>
                  <a:cubicBezTo>
                    <a:pt x="3918" y="6296"/>
                    <a:pt x="3574" y="5591"/>
                    <a:pt x="3017" y="5083"/>
                  </a:cubicBezTo>
                  <a:cubicBezTo>
                    <a:pt x="2427" y="4559"/>
                    <a:pt x="1673" y="4264"/>
                    <a:pt x="1115" y="3706"/>
                  </a:cubicBezTo>
                  <a:cubicBezTo>
                    <a:pt x="574" y="3149"/>
                    <a:pt x="165" y="2444"/>
                    <a:pt x="230" y="1707"/>
                  </a:cubicBezTo>
                  <a:cubicBezTo>
                    <a:pt x="263" y="1248"/>
                    <a:pt x="476" y="838"/>
                    <a:pt x="820" y="543"/>
                  </a:cubicBezTo>
                  <a:cubicBezTo>
                    <a:pt x="984" y="428"/>
                    <a:pt x="1164" y="346"/>
                    <a:pt x="1345" y="281"/>
                  </a:cubicBezTo>
                  <a:cubicBezTo>
                    <a:pt x="1492" y="240"/>
                    <a:pt x="1644" y="219"/>
                    <a:pt x="1793" y="219"/>
                  </a:cubicBezTo>
                  <a:cubicBezTo>
                    <a:pt x="1943" y="219"/>
                    <a:pt x="2091" y="240"/>
                    <a:pt x="2230" y="281"/>
                  </a:cubicBezTo>
                  <a:cubicBezTo>
                    <a:pt x="3263" y="559"/>
                    <a:pt x="3574" y="1920"/>
                    <a:pt x="2902" y="2575"/>
                  </a:cubicBezTo>
                  <a:cubicBezTo>
                    <a:pt x="2771" y="2723"/>
                    <a:pt x="2591" y="2805"/>
                    <a:pt x="2394" y="2838"/>
                  </a:cubicBezTo>
                  <a:cubicBezTo>
                    <a:pt x="2332" y="2847"/>
                    <a:pt x="2273" y="2851"/>
                    <a:pt x="2218" y="2851"/>
                  </a:cubicBezTo>
                  <a:cubicBezTo>
                    <a:pt x="1754" y="2851"/>
                    <a:pt x="1499" y="2569"/>
                    <a:pt x="1558" y="2379"/>
                  </a:cubicBezTo>
                  <a:cubicBezTo>
                    <a:pt x="1558" y="2379"/>
                    <a:pt x="1558" y="2346"/>
                    <a:pt x="1623" y="2346"/>
                  </a:cubicBezTo>
                  <a:cubicBezTo>
                    <a:pt x="1632" y="2346"/>
                    <a:pt x="1650" y="2347"/>
                    <a:pt x="1676" y="2347"/>
                  </a:cubicBezTo>
                  <a:cubicBezTo>
                    <a:pt x="1807" y="2347"/>
                    <a:pt x="2126" y="2324"/>
                    <a:pt x="2263" y="2051"/>
                  </a:cubicBezTo>
                  <a:cubicBezTo>
                    <a:pt x="2381" y="1683"/>
                    <a:pt x="2098" y="1346"/>
                    <a:pt x="1762" y="1346"/>
                  </a:cubicBezTo>
                  <a:cubicBezTo>
                    <a:pt x="1679" y="1346"/>
                    <a:pt x="1593" y="1366"/>
                    <a:pt x="1509" y="1412"/>
                  </a:cubicBezTo>
                  <a:cubicBezTo>
                    <a:pt x="919" y="1789"/>
                    <a:pt x="1050" y="2707"/>
                    <a:pt x="1738" y="2903"/>
                  </a:cubicBezTo>
                  <a:cubicBezTo>
                    <a:pt x="1912" y="2983"/>
                    <a:pt x="2096" y="3021"/>
                    <a:pt x="2278" y="3021"/>
                  </a:cubicBezTo>
                  <a:cubicBezTo>
                    <a:pt x="2733" y="3021"/>
                    <a:pt x="3176" y="2784"/>
                    <a:pt x="3410" y="2362"/>
                  </a:cubicBezTo>
                  <a:cubicBezTo>
                    <a:pt x="3672" y="1821"/>
                    <a:pt x="3623" y="1182"/>
                    <a:pt x="3279" y="674"/>
                  </a:cubicBezTo>
                  <a:cubicBezTo>
                    <a:pt x="2951" y="245"/>
                    <a:pt x="2448" y="0"/>
                    <a:pt x="191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8" name="Google Shape;4668;p7"/>
            <p:cNvSpPr/>
            <p:nvPr/>
          </p:nvSpPr>
          <p:spPr>
            <a:xfrm>
              <a:off x="725405" y="171827"/>
              <a:ext cx="55680" cy="78656"/>
            </a:xfrm>
            <a:custGeom>
              <a:avLst/>
              <a:gdLst/>
              <a:ahLst/>
              <a:cxnLst/>
              <a:rect l="l" t="t" r="r" b="b"/>
              <a:pathLst>
                <a:path w="1706" h="2410" extrusionOk="0">
                  <a:moveTo>
                    <a:pt x="197" y="0"/>
                  </a:moveTo>
                  <a:cubicBezTo>
                    <a:pt x="197" y="164"/>
                    <a:pt x="164" y="328"/>
                    <a:pt x="99" y="475"/>
                  </a:cubicBezTo>
                  <a:cubicBezTo>
                    <a:pt x="1" y="852"/>
                    <a:pt x="312" y="1115"/>
                    <a:pt x="935" y="1393"/>
                  </a:cubicBezTo>
                  <a:cubicBezTo>
                    <a:pt x="1328" y="1606"/>
                    <a:pt x="1590" y="1983"/>
                    <a:pt x="1640" y="2410"/>
                  </a:cubicBezTo>
                  <a:cubicBezTo>
                    <a:pt x="1705" y="393"/>
                    <a:pt x="869" y="328"/>
                    <a:pt x="673" y="328"/>
                  </a:cubicBezTo>
                  <a:cubicBezTo>
                    <a:pt x="656" y="329"/>
                    <a:pt x="639" y="330"/>
                    <a:pt x="624" y="330"/>
                  </a:cubicBezTo>
                  <a:cubicBezTo>
                    <a:pt x="459" y="330"/>
                    <a:pt x="375" y="254"/>
                    <a:pt x="345" y="164"/>
                  </a:cubicBezTo>
                  <a:cubicBezTo>
                    <a:pt x="328" y="66"/>
                    <a:pt x="197" y="0"/>
                    <a:pt x="19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9" name="Google Shape;4669;p7"/>
            <p:cNvSpPr/>
            <p:nvPr/>
          </p:nvSpPr>
          <p:spPr>
            <a:xfrm>
              <a:off x="549391" y="-60356"/>
              <a:ext cx="208684" cy="327419"/>
            </a:xfrm>
            <a:custGeom>
              <a:avLst/>
              <a:gdLst/>
              <a:ahLst/>
              <a:cxnLst/>
              <a:rect l="l" t="t" r="r" b="b"/>
              <a:pathLst>
                <a:path w="6394" h="10032" extrusionOk="0">
                  <a:moveTo>
                    <a:pt x="509" y="2213"/>
                  </a:moveTo>
                  <a:cubicBezTo>
                    <a:pt x="509" y="2213"/>
                    <a:pt x="509" y="2213"/>
                    <a:pt x="509" y="2214"/>
                  </a:cubicBezTo>
                  <a:lnTo>
                    <a:pt x="509" y="2214"/>
                  </a:lnTo>
                  <a:cubicBezTo>
                    <a:pt x="509" y="2213"/>
                    <a:pt x="509" y="2213"/>
                    <a:pt x="509" y="2213"/>
                  </a:cubicBezTo>
                  <a:close/>
                  <a:moveTo>
                    <a:pt x="1148" y="0"/>
                  </a:moveTo>
                  <a:cubicBezTo>
                    <a:pt x="1247" y="115"/>
                    <a:pt x="1247" y="295"/>
                    <a:pt x="1115" y="410"/>
                  </a:cubicBezTo>
                  <a:cubicBezTo>
                    <a:pt x="919" y="574"/>
                    <a:pt x="378" y="1197"/>
                    <a:pt x="771" y="1820"/>
                  </a:cubicBezTo>
                  <a:cubicBezTo>
                    <a:pt x="1214" y="2508"/>
                    <a:pt x="1787" y="2295"/>
                    <a:pt x="2001" y="2869"/>
                  </a:cubicBezTo>
                  <a:cubicBezTo>
                    <a:pt x="2001" y="2869"/>
                    <a:pt x="2066" y="3164"/>
                    <a:pt x="1886" y="3262"/>
                  </a:cubicBezTo>
                  <a:cubicBezTo>
                    <a:pt x="1849" y="3284"/>
                    <a:pt x="1814" y="3293"/>
                    <a:pt x="1781" y="3293"/>
                  </a:cubicBezTo>
                  <a:cubicBezTo>
                    <a:pt x="1639" y="3293"/>
                    <a:pt x="1542" y="3114"/>
                    <a:pt x="1542" y="2967"/>
                  </a:cubicBezTo>
                  <a:cubicBezTo>
                    <a:pt x="1492" y="2656"/>
                    <a:pt x="1247" y="2426"/>
                    <a:pt x="935" y="2377"/>
                  </a:cubicBezTo>
                  <a:cubicBezTo>
                    <a:pt x="558" y="2330"/>
                    <a:pt x="512" y="2223"/>
                    <a:pt x="509" y="2214"/>
                  </a:cubicBezTo>
                  <a:lnTo>
                    <a:pt x="509" y="2214"/>
                  </a:lnTo>
                  <a:cubicBezTo>
                    <a:pt x="558" y="2361"/>
                    <a:pt x="558" y="2508"/>
                    <a:pt x="525" y="2656"/>
                  </a:cubicBezTo>
                  <a:cubicBezTo>
                    <a:pt x="460" y="2787"/>
                    <a:pt x="165" y="3295"/>
                    <a:pt x="738" y="3672"/>
                  </a:cubicBezTo>
                  <a:cubicBezTo>
                    <a:pt x="1296" y="4049"/>
                    <a:pt x="1591" y="3852"/>
                    <a:pt x="1689" y="4491"/>
                  </a:cubicBezTo>
                  <a:cubicBezTo>
                    <a:pt x="1787" y="5131"/>
                    <a:pt x="1853" y="5901"/>
                    <a:pt x="2197" y="6245"/>
                  </a:cubicBezTo>
                  <a:cubicBezTo>
                    <a:pt x="2082" y="6163"/>
                    <a:pt x="1984" y="6065"/>
                    <a:pt x="1919" y="5950"/>
                  </a:cubicBezTo>
                  <a:cubicBezTo>
                    <a:pt x="1766" y="5629"/>
                    <a:pt x="1442" y="5422"/>
                    <a:pt x="1093" y="5422"/>
                  </a:cubicBezTo>
                  <a:cubicBezTo>
                    <a:pt x="1068" y="5422"/>
                    <a:pt x="1043" y="5424"/>
                    <a:pt x="1017" y="5426"/>
                  </a:cubicBezTo>
                  <a:cubicBezTo>
                    <a:pt x="974" y="5428"/>
                    <a:pt x="934" y="5429"/>
                    <a:pt x="896" y="5429"/>
                  </a:cubicBezTo>
                  <a:cubicBezTo>
                    <a:pt x="434" y="5429"/>
                    <a:pt x="374" y="5252"/>
                    <a:pt x="329" y="5131"/>
                  </a:cubicBezTo>
                  <a:lnTo>
                    <a:pt x="329" y="5131"/>
                  </a:lnTo>
                  <a:cubicBezTo>
                    <a:pt x="329" y="5131"/>
                    <a:pt x="1" y="6114"/>
                    <a:pt x="935" y="6606"/>
                  </a:cubicBezTo>
                  <a:cubicBezTo>
                    <a:pt x="1886" y="7098"/>
                    <a:pt x="1804" y="6737"/>
                    <a:pt x="3099" y="7786"/>
                  </a:cubicBezTo>
                  <a:cubicBezTo>
                    <a:pt x="4119" y="8645"/>
                    <a:pt x="4339" y="8687"/>
                    <a:pt x="4344" y="8688"/>
                  </a:cubicBezTo>
                  <a:lnTo>
                    <a:pt x="4344" y="8688"/>
                  </a:lnTo>
                  <a:cubicBezTo>
                    <a:pt x="4319" y="8683"/>
                    <a:pt x="4293" y="8681"/>
                    <a:pt x="4268" y="8681"/>
                  </a:cubicBezTo>
                  <a:cubicBezTo>
                    <a:pt x="4095" y="8681"/>
                    <a:pt x="3922" y="8774"/>
                    <a:pt x="3836" y="8917"/>
                  </a:cubicBezTo>
                  <a:cubicBezTo>
                    <a:pt x="3623" y="9229"/>
                    <a:pt x="3738" y="9638"/>
                    <a:pt x="4066" y="9802"/>
                  </a:cubicBezTo>
                  <a:cubicBezTo>
                    <a:pt x="4066" y="9802"/>
                    <a:pt x="3951" y="9589"/>
                    <a:pt x="4148" y="9573"/>
                  </a:cubicBezTo>
                  <a:cubicBezTo>
                    <a:pt x="4154" y="9572"/>
                    <a:pt x="4161" y="9572"/>
                    <a:pt x="4167" y="9572"/>
                  </a:cubicBezTo>
                  <a:cubicBezTo>
                    <a:pt x="4290" y="9572"/>
                    <a:pt x="4432" y="9662"/>
                    <a:pt x="4592" y="9662"/>
                  </a:cubicBezTo>
                  <a:cubicBezTo>
                    <a:pt x="4684" y="9662"/>
                    <a:pt x="4782" y="9632"/>
                    <a:pt x="4885" y="9540"/>
                  </a:cubicBezTo>
                  <a:cubicBezTo>
                    <a:pt x="5005" y="9421"/>
                    <a:pt x="5199" y="9322"/>
                    <a:pt x="5425" y="9322"/>
                  </a:cubicBezTo>
                  <a:cubicBezTo>
                    <a:pt x="5727" y="9322"/>
                    <a:pt x="6084" y="9498"/>
                    <a:pt x="6393" y="10032"/>
                  </a:cubicBezTo>
                  <a:cubicBezTo>
                    <a:pt x="6393" y="10032"/>
                    <a:pt x="6164" y="9212"/>
                    <a:pt x="4836" y="8688"/>
                  </a:cubicBezTo>
                  <a:cubicBezTo>
                    <a:pt x="3132" y="7966"/>
                    <a:pt x="2050" y="6262"/>
                    <a:pt x="2132" y="4409"/>
                  </a:cubicBezTo>
                  <a:cubicBezTo>
                    <a:pt x="2230" y="2180"/>
                    <a:pt x="3525" y="656"/>
                    <a:pt x="11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0" name="Google Shape;4670;p7"/>
            <p:cNvSpPr/>
            <p:nvPr/>
          </p:nvSpPr>
          <p:spPr>
            <a:xfrm>
              <a:off x="610391" y="-143581"/>
              <a:ext cx="89916" cy="350723"/>
            </a:xfrm>
            <a:custGeom>
              <a:avLst/>
              <a:gdLst/>
              <a:ahLst/>
              <a:cxnLst/>
              <a:rect l="l" t="t" r="r" b="b"/>
              <a:pathLst>
                <a:path w="2755" h="10746" extrusionOk="0">
                  <a:moveTo>
                    <a:pt x="1293" y="1"/>
                  </a:moveTo>
                  <a:cubicBezTo>
                    <a:pt x="711" y="1"/>
                    <a:pt x="161" y="375"/>
                    <a:pt x="99" y="895"/>
                  </a:cubicBezTo>
                  <a:cubicBezTo>
                    <a:pt x="0" y="1419"/>
                    <a:pt x="377" y="1911"/>
                    <a:pt x="902" y="1960"/>
                  </a:cubicBezTo>
                  <a:lnTo>
                    <a:pt x="1049" y="1960"/>
                  </a:lnTo>
                  <a:cubicBezTo>
                    <a:pt x="1574" y="1927"/>
                    <a:pt x="1836" y="1321"/>
                    <a:pt x="1640" y="1075"/>
                  </a:cubicBezTo>
                  <a:cubicBezTo>
                    <a:pt x="1561" y="955"/>
                    <a:pt x="1441" y="901"/>
                    <a:pt x="1322" y="901"/>
                  </a:cubicBezTo>
                  <a:cubicBezTo>
                    <a:pt x="1116" y="901"/>
                    <a:pt x="914" y="1062"/>
                    <a:pt x="935" y="1321"/>
                  </a:cubicBezTo>
                  <a:cubicBezTo>
                    <a:pt x="951" y="1632"/>
                    <a:pt x="1295" y="1616"/>
                    <a:pt x="1344" y="1649"/>
                  </a:cubicBezTo>
                  <a:cubicBezTo>
                    <a:pt x="1377" y="1682"/>
                    <a:pt x="1344" y="1747"/>
                    <a:pt x="1344" y="1747"/>
                  </a:cubicBezTo>
                  <a:cubicBezTo>
                    <a:pt x="1295" y="1813"/>
                    <a:pt x="1230" y="1862"/>
                    <a:pt x="1164" y="1895"/>
                  </a:cubicBezTo>
                  <a:cubicBezTo>
                    <a:pt x="1148" y="1895"/>
                    <a:pt x="1131" y="1911"/>
                    <a:pt x="1099" y="1911"/>
                  </a:cubicBezTo>
                  <a:cubicBezTo>
                    <a:pt x="1065" y="1915"/>
                    <a:pt x="1032" y="1917"/>
                    <a:pt x="999" y="1917"/>
                  </a:cubicBezTo>
                  <a:cubicBezTo>
                    <a:pt x="473" y="1917"/>
                    <a:pt x="73" y="1436"/>
                    <a:pt x="181" y="911"/>
                  </a:cubicBezTo>
                  <a:cubicBezTo>
                    <a:pt x="252" y="439"/>
                    <a:pt x="748" y="115"/>
                    <a:pt x="1265" y="115"/>
                  </a:cubicBezTo>
                  <a:cubicBezTo>
                    <a:pt x="1574" y="115"/>
                    <a:pt x="1892" y="231"/>
                    <a:pt x="2131" y="501"/>
                  </a:cubicBezTo>
                  <a:cubicBezTo>
                    <a:pt x="2443" y="911"/>
                    <a:pt x="2590" y="1436"/>
                    <a:pt x="2541" y="1944"/>
                  </a:cubicBezTo>
                  <a:cubicBezTo>
                    <a:pt x="2525" y="2452"/>
                    <a:pt x="2410" y="2960"/>
                    <a:pt x="2230" y="3435"/>
                  </a:cubicBezTo>
                  <a:cubicBezTo>
                    <a:pt x="1410" y="5468"/>
                    <a:pt x="541" y="7500"/>
                    <a:pt x="1148" y="8976"/>
                  </a:cubicBezTo>
                  <a:cubicBezTo>
                    <a:pt x="1426" y="9730"/>
                    <a:pt x="1967" y="10352"/>
                    <a:pt x="2672" y="10746"/>
                  </a:cubicBezTo>
                  <a:cubicBezTo>
                    <a:pt x="2000" y="10336"/>
                    <a:pt x="1492" y="9697"/>
                    <a:pt x="1230" y="8943"/>
                  </a:cubicBezTo>
                  <a:cubicBezTo>
                    <a:pt x="689" y="7500"/>
                    <a:pt x="1558" y="5550"/>
                    <a:pt x="2410" y="3501"/>
                  </a:cubicBezTo>
                  <a:cubicBezTo>
                    <a:pt x="2590" y="3009"/>
                    <a:pt x="2689" y="2485"/>
                    <a:pt x="2721" y="1960"/>
                  </a:cubicBezTo>
                  <a:cubicBezTo>
                    <a:pt x="2754" y="1403"/>
                    <a:pt x="2574" y="846"/>
                    <a:pt x="2246" y="419"/>
                  </a:cubicBezTo>
                  <a:cubicBezTo>
                    <a:pt x="1976" y="125"/>
                    <a:pt x="1629" y="1"/>
                    <a:pt x="12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1" name="Google Shape;4671;p7"/>
            <p:cNvSpPr/>
            <p:nvPr/>
          </p:nvSpPr>
          <p:spPr>
            <a:xfrm>
              <a:off x="721652" y="-41654"/>
              <a:ext cx="123631" cy="122554"/>
            </a:xfrm>
            <a:custGeom>
              <a:avLst/>
              <a:gdLst/>
              <a:ahLst/>
              <a:cxnLst/>
              <a:rect l="l" t="t" r="r" b="b"/>
              <a:pathLst>
                <a:path w="3788" h="3755" extrusionOk="0">
                  <a:moveTo>
                    <a:pt x="525" y="1"/>
                  </a:moveTo>
                  <a:lnTo>
                    <a:pt x="525" y="1"/>
                  </a:lnTo>
                  <a:cubicBezTo>
                    <a:pt x="525" y="1"/>
                    <a:pt x="279" y="83"/>
                    <a:pt x="148" y="673"/>
                  </a:cubicBezTo>
                  <a:cubicBezTo>
                    <a:pt x="1" y="1279"/>
                    <a:pt x="279" y="1493"/>
                    <a:pt x="1050" y="1870"/>
                  </a:cubicBezTo>
                  <a:cubicBezTo>
                    <a:pt x="1837" y="2230"/>
                    <a:pt x="1869" y="3509"/>
                    <a:pt x="1869" y="3509"/>
                  </a:cubicBezTo>
                  <a:lnTo>
                    <a:pt x="1902" y="3755"/>
                  </a:lnTo>
                  <a:lnTo>
                    <a:pt x="1919" y="3509"/>
                  </a:lnTo>
                  <a:cubicBezTo>
                    <a:pt x="1919" y="3509"/>
                    <a:pt x="1951" y="2230"/>
                    <a:pt x="2738" y="1870"/>
                  </a:cubicBezTo>
                  <a:cubicBezTo>
                    <a:pt x="3525" y="1509"/>
                    <a:pt x="3787" y="1279"/>
                    <a:pt x="3656" y="673"/>
                  </a:cubicBezTo>
                  <a:cubicBezTo>
                    <a:pt x="3509" y="83"/>
                    <a:pt x="3279" y="1"/>
                    <a:pt x="3279" y="1"/>
                  </a:cubicBezTo>
                  <a:lnTo>
                    <a:pt x="3279" y="1"/>
                  </a:lnTo>
                  <a:cubicBezTo>
                    <a:pt x="3279" y="1"/>
                    <a:pt x="3293" y="268"/>
                    <a:pt x="3112" y="268"/>
                  </a:cubicBezTo>
                  <a:cubicBezTo>
                    <a:pt x="3098" y="268"/>
                    <a:pt x="3083" y="267"/>
                    <a:pt x="3066" y="263"/>
                  </a:cubicBezTo>
                  <a:cubicBezTo>
                    <a:pt x="2958" y="240"/>
                    <a:pt x="2813" y="181"/>
                    <a:pt x="2679" y="181"/>
                  </a:cubicBezTo>
                  <a:cubicBezTo>
                    <a:pt x="2528" y="181"/>
                    <a:pt x="2389" y="256"/>
                    <a:pt x="2328" y="542"/>
                  </a:cubicBezTo>
                  <a:cubicBezTo>
                    <a:pt x="2202" y="1077"/>
                    <a:pt x="2152" y="1643"/>
                    <a:pt x="1945" y="1643"/>
                  </a:cubicBezTo>
                  <a:cubicBezTo>
                    <a:pt x="1936" y="1643"/>
                    <a:pt x="1928" y="1642"/>
                    <a:pt x="1919" y="1640"/>
                  </a:cubicBezTo>
                  <a:lnTo>
                    <a:pt x="1869" y="1640"/>
                  </a:lnTo>
                  <a:cubicBezTo>
                    <a:pt x="1860" y="1642"/>
                    <a:pt x="1852" y="1643"/>
                    <a:pt x="1843" y="1643"/>
                  </a:cubicBezTo>
                  <a:cubicBezTo>
                    <a:pt x="1636" y="1643"/>
                    <a:pt x="1586" y="1077"/>
                    <a:pt x="1460" y="542"/>
                  </a:cubicBezTo>
                  <a:cubicBezTo>
                    <a:pt x="1390" y="256"/>
                    <a:pt x="1252" y="181"/>
                    <a:pt x="1103" y="181"/>
                  </a:cubicBezTo>
                  <a:cubicBezTo>
                    <a:pt x="971" y="181"/>
                    <a:pt x="830" y="240"/>
                    <a:pt x="722" y="263"/>
                  </a:cubicBezTo>
                  <a:cubicBezTo>
                    <a:pt x="701" y="269"/>
                    <a:pt x="682" y="272"/>
                    <a:pt x="666" y="272"/>
                  </a:cubicBezTo>
                  <a:cubicBezTo>
                    <a:pt x="498" y="272"/>
                    <a:pt x="525" y="1"/>
                    <a:pt x="5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2" name="Google Shape;4672;p7"/>
            <p:cNvSpPr/>
            <p:nvPr/>
          </p:nvSpPr>
          <p:spPr>
            <a:xfrm>
              <a:off x="692246" y="-157191"/>
              <a:ext cx="90961" cy="266453"/>
            </a:xfrm>
            <a:custGeom>
              <a:avLst/>
              <a:gdLst/>
              <a:ahLst/>
              <a:cxnLst/>
              <a:rect l="l" t="t" r="r" b="b"/>
              <a:pathLst>
                <a:path w="2787" h="8164" extrusionOk="0">
                  <a:moveTo>
                    <a:pt x="2082" y="0"/>
                  </a:moveTo>
                  <a:lnTo>
                    <a:pt x="2082" y="0"/>
                  </a:lnTo>
                  <a:cubicBezTo>
                    <a:pt x="2377" y="984"/>
                    <a:pt x="1312" y="1230"/>
                    <a:pt x="689" y="2377"/>
                  </a:cubicBezTo>
                  <a:cubicBezTo>
                    <a:pt x="590" y="2541"/>
                    <a:pt x="508" y="2738"/>
                    <a:pt x="443" y="2934"/>
                  </a:cubicBezTo>
                  <a:cubicBezTo>
                    <a:pt x="0" y="4295"/>
                    <a:pt x="263" y="5246"/>
                    <a:pt x="1574" y="6147"/>
                  </a:cubicBezTo>
                  <a:cubicBezTo>
                    <a:pt x="2705" y="6950"/>
                    <a:pt x="2770" y="8016"/>
                    <a:pt x="2770" y="8163"/>
                  </a:cubicBezTo>
                  <a:cubicBezTo>
                    <a:pt x="2787" y="7672"/>
                    <a:pt x="2623" y="7180"/>
                    <a:pt x="2328" y="6770"/>
                  </a:cubicBezTo>
                  <a:cubicBezTo>
                    <a:pt x="2033" y="6344"/>
                    <a:pt x="1623" y="6082"/>
                    <a:pt x="1049" y="5590"/>
                  </a:cubicBezTo>
                  <a:cubicBezTo>
                    <a:pt x="869" y="5426"/>
                    <a:pt x="738" y="5229"/>
                    <a:pt x="656" y="5000"/>
                  </a:cubicBezTo>
                  <a:cubicBezTo>
                    <a:pt x="312" y="4164"/>
                    <a:pt x="984" y="3295"/>
                    <a:pt x="1312" y="2918"/>
                  </a:cubicBezTo>
                  <a:cubicBezTo>
                    <a:pt x="1459" y="2754"/>
                    <a:pt x="1656" y="2574"/>
                    <a:pt x="1852" y="2377"/>
                  </a:cubicBezTo>
                  <a:cubicBezTo>
                    <a:pt x="2229" y="2033"/>
                    <a:pt x="2475" y="1590"/>
                    <a:pt x="2574" y="1082"/>
                  </a:cubicBezTo>
                  <a:cubicBezTo>
                    <a:pt x="2721" y="197"/>
                    <a:pt x="2082" y="0"/>
                    <a:pt x="208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3" name="Google Shape;4673;p7"/>
            <p:cNvSpPr/>
            <p:nvPr/>
          </p:nvSpPr>
          <p:spPr>
            <a:xfrm>
              <a:off x="-4826" y="1340250"/>
              <a:ext cx="47096" cy="36750"/>
            </a:xfrm>
            <a:custGeom>
              <a:avLst/>
              <a:gdLst/>
              <a:ahLst/>
              <a:cxnLst/>
              <a:rect l="l" t="t" r="r" b="b"/>
              <a:pathLst>
                <a:path w="1443" h="1126" extrusionOk="0">
                  <a:moveTo>
                    <a:pt x="475" y="1"/>
                  </a:moveTo>
                  <a:cubicBezTo>
                    <a:pt x="427" y="1"/>
                    <a:pt x="377" y="10"/>
                    <a:pt x="328" y="31"/>
                  </a:cubicBezTo>
                  <a:cubicBezTo>
                    <a:pt x="99" y="146"/>
                    <a:pt x="0" y="425"/>
                    <a:pt x="99" y="654"/>
                  </a:cubicBezTo>
                  <a:cubicBezTo>
                    <a:pt x="181" y="867"/>
                    <a:pt x="361" y="1015"/>
                    <a:pt x="574" y="1080"/>
                  </a:cubicBezTo>
                  <a:cubicBezTo>
                    <a:pt x="652" y="1110"/>
                    <a:pt x="735" y="1125"/>
                    <a:pt x="818" y="1125"/>
                  </a:cubicBezTo>
                  <a:cubicBezTo>
                    <a:pt x="961" y="1125"/>
                    <a:pt x="1105" y="1081"/>
                    <a:pt x="1230" y="998"/>
                  </a:cubicBezTo>
                  <a:cubicBezTo>
                    <a:pt x="1361" y="884"/>
                    <a:pt x="1443" y="703"/>
                    <a:pt x="1443" y="507"/>
                  </a:cubicBezTo>
                  <a:lnTo>
                    <a:pt x="1443" y="507"/>
                  </a:lnTo>
                  <a:cubicBezTo>
                    <a:pt x="1443" y="507"/>
                    <a:pt x="1124" y="902"/>
                    <a:pt x="763" y="902"/>
                  </a:cubicBezTo>
                  <a:cubicBezTo>
                    <a:pt x="749" y="902"/>
                    <a:pt x="736" y="901"/>
                    <a:pt x="722" y="900"/>
                  </a:cubicBezTo>
                  <a:cubicBezTo>
                    <a:pt x="148" y="834"/>
                    <a:pt x="66" y="261"/>
                    <a:pt x="345" y="113"/>
                  </a:cubicBezTo>
                  <a:cubicBezTo>
                    <a:pt x="388" y="85"/>
                    <a:pt x="435" y="71"/>
                    <a:pt x="481" y="71"/>
                  </a:cubicBezTo>
                  <a:cubicBezTo>
                    <a:pt x="593" y="71"/>
                    <a:pt x="698" y="150"/>
                    <a:pt x="722" y="277"/>
                  </a:cubicBezTo>
                  <a:cubicBezTo>
                    <a:pt x="733" y="389"/>
                    <a:pt x="645" y="455"/>
                    <a:pt x="594" y="455"/>
                  </a:cubicBezTo>
                  <a:cubicBezTo>
                    <a:pt x="569" y="455"/>
                    <a:pt x="552" y="440"/>
                    <a:pt x="558" y="408"/>
                  </a:cubicBezTo>
                  <a:cubicBezTo>
                    <a:pt x="582" y="335"/>
                    <a:pt x="542" y="270"/>
                    <a:pt x="472" y="270"/>
                  </a:cubicBezTo>
                  <a:cubicBezTo>
                    <a:pt x="449" y="270"/>
                    <a:pt x="422" y="277"/>
                    <a:pt x="394" y="294"/>
                  </a:cubicBezTo>
                  <a:cubicBezTo>
                    <a:pt x="263" y="359"/>
                    <a:pt x="394" y="523"/>
                    <a:pt x="394" y="523"/>
                  </a:cubicBezTo>
                  <a:cubicBezTo>
                    <a:pt x="442" y="567"/>
                    <a:pt x="499" y="586"/>
                    <a:pt x="556" y="586"/>
                  </a:cubicBezTo>
                  <a:cubicBezTo>
                    <a:pt x="690" y="586"/>
                    <a:pt x="820" y="476"/>
                    <a:pt x="820" y="326"/>
                  </a:cubicBezTo>
                  <a:cubicBezTo>
                    <a:pt x="807" y="133"/>
                    <a:pt x="652" y="1"/>
                    <a:pt x="47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674" name="Google Shape;4674;p7"/>
          <p:cNvSpPr txBox="1">
            <a:spLocks noGrp="1"/>
          </p:cNvSpPr>
          <p:nvPr>
            <p:ph type="title"/>
          </p:nvPr>
        </p:nvSpPr>
        <p:spPr>
          <a:xfrm>
            <a:off x="1068100" y="933450"/>
            <a:ext cx="7047300" cy="4824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a:lvl1pPr>
            <a:lvl2pPr lvl="1" rtl="0">
              <a:spcBef>
                <a:spcPts val="0"/>
              </a:spcBef>
              <a:spcAft>
                <a:spcPts val="0"/>
              </a:spcAft>
              <a:buClr>
                <a:schemeClr val="accent1"/>
              </a:buClr>
              <a:buSzPts val="2800"/>
              <a:buNone/>
              <a:defRPr>
                <a:solidFill>
                  <a:schemeClr val="accent1"/>
                </a:solidFill>
              </a:defRPr>
            </a:lvl2pPr>
            <a:lvl3pPr lvl="2" rtl="0">
              <a:spcBef>
                <a:spcPts val="0"/>
              </a:spcBef>
              <a:spcAft>
                <a:spcPts val="0"/>
              </a:spcAft>
              <a:buClr>
                <a:schemeClr val="accent1"/>
              </a:buClr>
              <a:buSzPts val="2800"/>
              <a:buNone/>
              <a:defRPr>
                <a:solidFill>
                  <a:schemeClr val="accent1"/>
                </a:solidFill>
              </a:defRPr>
            </a:lvl3pPr>
            <a:lvl4pPr lvl="3" rtl="0">
              <a:spcBef>
                <a:spcPts val="0"/>
              </a:spcBef>
              <a:spcAft>
                <a:spcPts val="0"/>
              </a:spcAft>
              <a:buClr>
                <a:schemeClr val="accent1"/>
              </a:buClr>
              <a:buSzPts val="2800"/>
              <a:buNone/>
              <a:defRPr>
                <a:solidFill>
                  <a:schemeClr val="accent1"/>
                </a:solidFill>
              </a:defRPr>
            </a:lvl4pPr>
            <a:lvl5pPr lvl="4" rtl="0">
              <a:spcBef>
                <a:spcPts val="0"/>
              </a:spcBef>
              <a:spcAft>
                <a:spcPts val="0"/>
              </a:spcAft>
              <a:buClr>
                <a:schemeClr val="accent1"/>
              </a:buClr>
              <a:buSzPts val="2800"/>
              <a:buNone/>
              <a:defRPr>
                <a:solidFill>
                  <a:schemeClr val="accent1"/>
                </a:solidFill>
              </a:defRPr>
            </a:lvl5pPr>
            <a:lvl6pPr lvl="5" rtl="0">
              <a:spcBef>
                <a:spcPts val="0"/>
              </a:spcBef>
              <a:spcAft>
                <a:spcPts val="0"/>
              </a:spcAft>
              <a:buClr>
                <a:schemeClr val="accent1"/>
              </a:buClr>
              <a:buSzPts val="2800"/>
              <a:buNone/>
              <a:defRPr>
                <a:solidFill>
                  <a:schemeClr val="accent1"/>
                </a:solidFill>
              </a:defRPr>
            </a:lvl6pPr>
            <a:lvl7pPr lvl="6" rtl="0">
              <a:spcBef>
                <a:spcPts val="0"/>
              </a:spcBef>
              <a:spcAft>
                <a:spcPts val="0"/>
              </a:spcAft>
              <a:buClr>
                <a:schemeClr val="accent1"/>
              </a:buClr>
              <a:buSzPts val="2800"/>
              <a:buNone/>
              <a:defRPr>
                <a:solidFill>
                  <a:schemeClr val="accent1"/>
                </a:solidFill>
              </a:defRPr>
            </a:lvl7pPr>
            <a:lvl8pPr lvl="7" rtl="0">
              <a:spcBef>
                <a:spcPts val="0"/>
              </a:spcBef>
              <a:spcAft>
                <a:spcPts val="0"/>
              </a:spcAft>
              <a:buClr>
                <a:schemeClr val="accent1"/>
              </a:buClr>
              <a:buSzPts val="2800"/>
              <a:buNone/>
              <a:defRPr>
                <a:solidFill>
                  <a:schemeClr val="accent1"/>
                </a:solidFill>
              </a:defRPr>
            </a:lvl8pPr>
            <a:lvl9pPr lvl="8" rtl="0">
              <a:spcBef>
                <a:spcPts val="0"/>
              </a:spcBef>
              <a:spcAft>
                <a:spcPts val="0"/>
              </a:spcAft>
              <a:buClr>
                <a:schemeClr val="accent1"/>
              </a:buClr>
              <a:buSzPts val="2800"/>
              <a:buNone/>
              <a:defRPr>
                <a:solidFill>
                  <a:schemeClr val="accent1"/>
                </a:solidFill>
              </a:defRPr>
            </a:lvl9pPr>
          </a:lstStyle>
          <a:p>
            <a:endParaRPr/>
          </a:p>
        </p:txBody>
      </p:sp>
      <p:sp>
        <p:nvSpPr>
          <p:cNvPr id="4675" name="Google Shape;4675;p7"/>
          <p:cNvSpPr txBox="1">
            <a:spLocks noGrp="1"/>
          </p:cNvSpPr>
          <p:nvPr>
            <p:ph type="body" idx="1"/>
          </p:nvPr>
        </p:nvSpPr>
        <p:spPr>
          <a:xfrm>
            <a:off x="1068100" y="1695450"/>
            <a:ext cx="7047300" cy="2502000"/>
          </a:xfrm>
          <a:prstGeom prst="rect">
            <a:avLst/>
          </a:prstGeom>
        </p:spPr>
        <p:txBody>
          <a:bodyPr spcFirstLastPara="1" wrap="square" lIns="91425" tIns="91425" rIns="91425" bIns="91425" anchor="t" anchorCtr="0">
            <a:noAutofit/>
          </a:bodyPr>
          <a:lstStyle>
            <a:lvl1pPr marL="457200" lvl="0" indent="-368300" rtl="0">
              <a:lnSpc>
                <a:spcPct val="100000"/>
              </a:lnSpc>
              <a:spcBef>
                <a:spcPts val="0"/>
              </a:spcBef>
              <a:spcAft>
                <a:spcPts val="0"/>
              </a:spcAft>
              <a:buClr>
                <a:srgbClr val="90A8C6"/>
              </a:buClr>
              <a:buSzPts val="2200"/>
              <a:buChar char="⏷"/>
              <a:defRPr sz="2200">
                <a:solidFill>
                  <a:srgbClr val="90A8C6"/>
                </a:solidFill>
              </a:defRPr>
            </a:lvl1pPr>
            <a:lvl2pPr marL="914400" lvl="1" indent="-355600" rtl="0">
              <a:lnSpc>
                <a:spcPct val="100000"/>
              </a:lnSpc>
              <a:spcBef>
                <a:spcPts val="0"/>
              </a:spcBef>
              <a:spcAft>
                <a:spcPts val="0"/>
              </a:spcAft>
              <a:buClr>
                <a:srgbClr val="90A8C6"/>
              </a:buClr>
              <a:buSzPts val="2000"/>
              <a:buChar char="⏷"/>
              <a:defRPr sz="2000">
                <a:solidFill>
                  <a:srgbClr val="90A8C6"/>
                </a:solidFill>
              </a:defRPr>
            </a:lvl2pPr>
            <a:lvl3pPr marL="1371600" lvl="2" indent="-342900" rtl="0">
              <a:lnSpc>
                <a:spcPct val="100000"/>
              </a:lnSpc>
              <a:spcBef>
                <a:spcPts val="0"/>
              </a:spcBef>
              <a:spcAft>
                <a:spcPts val="0"/>
              </a:spcAft>
              <a:buClr>
                <a:srgbClr val="90A8C6"/>
              </a:buClr>
              <a:buSzPts val="1800"/>
              <a:buChar char="⏷"/>
              <a:defRPr sz="1800">
                <a:solidFill>
                  <a:srgbClr val="90A8C6"/>
                </a:solidFill>
              </a:defRPr>
            </a:lvl3pPr>
            <a:lvl4pPr marL="1828800" lvl="3" indent="-330200" rtl="0">
              <a:lnSpc>
                <a:spcPct val="100000"/>
              </a:lnSpc>
              <a:spcBef>
                <a:spcPts val="0"/>
              </a:spcBef>
              <a:spcAft>
                <a:spcPts val="0"/>
              </a:spcAft>
              <a:buClr>
                <a:srgbClr val="90A8C6"/>
              </a:buClr>
              <a:buSzPts val="1600"/>
              <a:buChar char="⏷"/>
              <a:defRPr sz="1600">
                <a:solidFill>
                  <a:srgbClr val="90A8C6"/>
                </a:solidFill>
              </a:defRPr>
            </a:lvl4pPr>
            <a:lvl5pPr marL="2286000" lvl="4" indent="-323850" rtl="0">
              <a:lnSpc>
                <a:spcPct val="100000"/>
              </a:lnSpc>
              <a:spcBef>
                <a:spcPts val="0"/>
              </a:spcBef>
              <a:spcAft>
                <a:spcPts val="0"/>
              </a:spcAft>
              <a:buClr>
                <a:srgbClr val="90A8C6"/>
              </a:buClr>
              <a:buSzPts val="1500"/>
              <a:buChar char="⏷"/>
              <a:defRPr sz="1500">
                <a:solidFill>
                  <a:srgbClr val="90A8C6"/>
                </a:solidFill>
              </a:defRPr>
            </a:lvl5pPr>
            <a:lvl6pPr marL="2743200" lvl="5" indent="-317500" rtl="0">
              <a:lnSpc>
                <a:spcPct val="100000"/>
              </a:lnSpc>
              <a:spcBef>
                <a:spcPts val="0"/>
              </a:spcBef>
              <a:spcAft>
                <a:spcPts val="0"/>
              </a:spcAft>
              <a:buClr>
                <a:srgbClr val="90A8C6"/>
              </a:buClr>
              <a:buSzPts val="1400"/>
              <a:buChar char="⏷"/>
              <a:defRPr>
                <a:solidFill>
                  <a:srgbClr val="90A8C6"/>
                </a:solidFill>
              </a:defRPr>
            </a:lvl6pPr>
            <a:lvl7pPr marL="3200400" lvl="6" indent="-317500" rtl="0">
              <a:lnSpc>
                <a:spcPct val="100000"/>
              </a:lnSpc>
              <a:spcBef>
                <a:spcPts val="0"/>
              </a:spcBef>
              <a:spcAft>
                <a:spcPts val="0"/>
              </a:spcAft>
              <a:buClr>
                <a:srgbClr val="90A8C6"/>
              </a:buClr>
              <a:buSzPts val="1400"/>
              <a:buChar char="⏷"/>
              <a:defRPr>
                <a:solidFill>
                  <a:srgbClr val="90A8C6"/>
                </a:solidFill>
              </a:defRPr>
            </a:lvl7pPr>
            <a:lvl8pPr marL="3657600" lvl="7" indent="-317500" rtl="0">
              <a:lnSpc>
                <a:spcPct val="100000"/>
              </a:lnSpc>
              <a:spcBef>
                <a:spcPts val="0"/>
              </a:spcBef>
              <a:spcAft>
                <a:spcPts val="0"/>
              </a:spcAft>
              <a:buClr>
                <a:srgbClr val="90A8C6"/>
              </a:buClr>
              <a:buSzPts val="1400"/>
              <a:buChar char="⏷"/>
              <a:defRPr>
                <a:solidFill>
                  <a:srgbClr val="90A8C6"/>
                </a:solidFill>
              </a:defRPr>
            </a:lvl8pPr>
            <a:lvl9pPr marL="4114800" lvl="8" indent="-317500" rtl="0">
              <a:lnSpc>
                <a:spcPct val="100000"/>
              </a:lnSpc>
              <a:spcBef>
                <a:spcPts val="0"/>
              </a:spcBef>
              <a:spcAft>
                <a:spcPts val="0"/>
              </a:spcAft>
              <a:buClr>
                <a:srgbClr val="90A8C6"/>
              </a:buClr>
              <a:buSzPts val="1400"/>
              <a:buChar char="⏷"/>
              <a:defRPr>
                <a:solidFill>
                  <a:srgbClr val="90A8C6"/>
                </a:solidFill>
              </a:defRPr>
            </a:lvl9pPr>
          </a:lstStyle>
          <a:p>
            <a:endParaRPr/>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Main point">
  <p:cSld name="MAIN_POINT">
    <p:spTree>
      <p:nvGrpSpPr>
        <p:cNvPr id="1" name="Shape 4676"/>
        <p:cNvGrpSpPr/>
        <p:nvPr/>
      </p:nvGrpSpPr>
      <p:grpSpPr>
        <a:xfrm>
          <a:off x="0" y="0"/>
          <a:ext cx="0" cy="0"/>
          <a:chOff x="0" y="0"/>
          <a:chExt cx="0" cy="0"/>
        </a:xfrm>
      </p:grpSpPr>
      <p:grpSp>
        <p:nvGrpSpPr>
          <p:cNvPr id="4677" name="Google Shape;4677;p8"/>
          <p:cNvGrpSpPr/>
          <p:nvPr/>
        </p:nvGrpSpPr>
        <p:grpSpPr>
          <a:xfrm>
            <a:off x="-85015" y="4246929"/>
            <a:ext cx="9357023" cy="1460469"/>
            <a:chOff x="-85015" y="3712004"/>
            <a:chExt cx="9357023" cy="1460469"/>
          </a:xfrm>
        </p:grpSpPr>
        <p:sp>
          <p:nvSpPr>
            <p:cNvPr id="4678" name="Google Shape;4678;p8"/>
            <p:cNvSpPr/>
            <p:nvPr/>
          </p:nvSpPr>
          <p:spPr>
            <a:xfrm>
              <a:off x="8364310" y="4897400"/>
              <a:ext cx="297377" cy="207098"/>
            </a:xfrm>
            <a:custGeom>
              <a:avLst/>
              <a:gdLst/>
              <a:ahLst/>
              <a:cxnLst/>
              <a:rect l="l" t="t" r="r" b="b"/>
              <a:pathLst>
                <a:path w="9065" h="6313" extrusionOk="0">
                  <a:moveTo>
                    <a:pt x="7076" y="0"/>
                  </a:moveTo>
                  <a:cubicBezTo>
                    <a:pt x="6621" y="0"/>
                    <a:pt x="6190" y="163"/>
                    <a:pt x="5917" y="501"/>
                  </a:cubicBezTo>
                  <a:cubicBezTo>
                    <a:pt x="5524" y="910"/>
                    <a:pt x="5475" y="1533"/>
                    <a:pt x="5803" y="1992"/>
                  </a:cubicBezTo>
                  <a:cubicBezTo>
                    <a:pt x="5901" y="2140"/>
                    <a:pt x="6032" y="2238"/>
                    <a:pt x="6180" y="2304"/>
                  </a:cubicBezTo>
                  <a:lnTo>
                    <a:pt x="6212" y="2320"/>
                  </a:lnTo>
                  <a:lnTo>
                    <a:pt x="6294" y="2336"/>
                  </a:lnTo>
                  <a:cubicBezTo>
                    <a:pt x="6311" y="2353"/>
                    <a:pt x="6344" y="2353"/>
                    <a:pt x="6376" y="2369"/>
                  </a:cubicBezTo>
                  <a:cubicBezTo>
                    <a:pt x="6445" y="2385"/>
                    <a:pt x="6516" y="2394"/>
                    <a:pt x="6586" y="2394"/>
                  </a:cubicBezTo>
                  <a:cubicBezTo>
                    <a:pt x="6801" y="2394"/>
                    <a:pt x="7015" y="2317"/>
                    <a:pt x="7163" y="2156"/>
                  </a:cubicBezTo>
                  <a:cubicBezTo>
                    <a:pt x="7554" y="1751"/>
                    <a:pt x="7284" y="1208"/>
                    <a:pt x="6958" y="1208"/>
                  </a:cubicBezTo>
                  <a:cubicBezTo>
                    <a:pt x="6929" y="1208"/>
                    <a:pt x="6898" y="1212"/>
                    <a:pt x="6868" y="1222"/>
                  </a:cubicBezTo>
                  <a:cubicBezTo>
                    <a:pt x="6540" y="1304"/>
                    <a:pt x="6475" y="1714"/>
                    <a:pt x="6704" y="1845"/>
                  </a:cubicBezTo>
                  <a:cubicBezTo>
                    <a:pt x="6758" y="1875"/>
                    <a:pt x="6817" y="1889"/>
                    <a:pt x="6875" y="1889"/>
                  </a:cubicBezTo>
                  <a:cubicBezTo>
                    <a:pt x="6975" y="1889"/>
                    <a:pt x="7074" y="1846"/>
                    <a:pt x="7147" y="1763"/>
                  </a:cubicBezTo>
                  <a:lnTo>
                    <a:pt x="7147" y="1763"/>
                  </a:lnTo>
                  <a:cubicBezTo>
                    <a:pt x="7196" y="1910"/>
                    <a:pt x="7130" y="2058"/>
                    <a:pt x="7016" y="2140"/>
                  </a:cubicBezTo>
                  <a:cubicBezTo>
                    <a:pt x="6875" y="2257"/>
                    <a:pt x="6701" y="2315"/>
                    <a:pt x="6524" y="2315"/>
                  </a:cubicBezTo>
                  <a:cubicBezTo>
                    <a:pt x="6453" y="2315"/>
                    <a:pt x="6381" y="2306"/>
                    <a:pt x="6311" y="2287"/>
                  </a:cubicBezTo>
                  <a:cubicBezTo>
                    <a:pt x="6212" y="2271"/>
                    <a:pt x="6131" y="2222"/>
                    <a:pt x="6049" y="2173"/>
                  </a:cubicBezTo>
                  <a:cubicBezTo>
                    <a:pt x="5540" y="1763"/>
                    <a:pt x="5508" y="1009"/>
                    <a:pt x="5967" y="550"/>
                  </a:cubicBezTo>
                  <a:cubicBezTo>
                    <a:pt x="6222" y="246"/>
                    <a:pt x="6617" y="102"/>
                    <a:pt x="7036" y="102"/>
                  </a:cubicBezTo>
                  <a:cubicBezTo>
                    <a:pt x="7907" y="102"/>
                    <a:pt x="8879" y="727"/>
                    <a:pt x="8901" y="1845"/>
                  </a:cubicBezTo>
                  <a:cubicBezTo>
                    <a:pt x="8917" y="2664"/>
                    <a:pt x="8474" y="3402"/>
                    <a:pt x="7770" y="3795"/>
                  </a:cubicBezTo>
                  <a:lnTo>
                    <a:pt x="7704" y="3812"/>
                  </a:lnTo>
                  <a:cubicBezTo>
                    <a:pt x="7622" y="3844"/>
                    <a:pt x="7524" y="3877"/>
                    <a:pt x="7425" y="3894"/>
                  </a:cubicBezTo>
                  <a:cubicBezTo>
                    <a:pt x="7201" y="3946"/>
                    <a:pt x="6977" y="3968"/>
                    <a:pt x="6753" y="3968"/>
                  </a:cubicBezTo>
                  <a:cubicBezTo>
                    <a:pt x="5174" y="3968"/>
                    <a:pt x="3630" y="2834"/>
                    <a:pt x="2298" y="2834"/>
                  </a:cubicBezTo>
                  <a:cubicBezTo>
                    <a:pt x="2152" y="2834"/>
                    <a:pt x="2009" y="2847"/>
                    <a:pt x="1869" y="2877"/>
                  </a:cubicBezTo>
                  <a:cubicBezTo>
                    <a:pt x="607" y="3156"/>
                    <a:pt x="246" y="4041"/>
                    <a:pt x="148" y="4582"/>
                  </a:cubicBezTo>
                  <a:cubicBezTo>
                    <a:pt x="0" y="5123"/>
                    <a:pt x="115" y="5729"/>
                    <a:pt x="557" y="6057"/>
                  </a:cubicBezTo>
                  <a:cubicBezTo>
                    <a:pt x="777" y="6233"/>
                    <a:pt x="1045" y="6313"/>
                    <a:pt x="1307" y="6313"/>
                  </a:cubicBezTo>
                  <a:cubicBezTo>
                    <a:pt x="1730" y="6313"/>
                    <a:pt x="2139" y="6106"/>
                    <a:pt x="2311" y="5762"/>
                  </a:cubicBezTo>
                  <a:cubicBezTo>
                    <a:pt x="2639" y="5221"/>
                    <a:pt x="2361" y="4516"/>
                    <a:pt x="1869" y="4402"/>
                  </a:cubicBezTo>
                  <a:cubicBezTo>
                    <a:pt x="1766" y="4356"/>
                    <a:pt x="1658" y="4335"/>
                    <a:pt x="1553" y="4335"/>
                  </a:cubicBezTo>
                  <a:cubicBezTo>
                    <a:pt x="1241" y="4335"/>
                    <a:pt x="947" y="4525"/>
                    <a:pt x="836" y="4844"/>
                  </a:cubicBezTo>
                  <a:cubicBezTo>
                    <a:pt x="803" y="4959"/>
                    <a:pt x="803" y="5090"/>
                    <a:pt x="820" y="5221"/>
                  </a:cubicBezTo>
                  <a:lnTo>
                    <a:pt x="820" y="5238"/>
                  </a:lnTo>
                  <a:lnTo>
                    <a:pt x="836" y="5270"/>
                  </a:lnTo>
                  <a:cubicBezTo>
                    <a:pt x="836" y="5287"/>
                    <a:pt x="836" y="5287"/>
                    <a:pt x="836" y="5303"/>
                  </a:cubicBezTo>
                  <a:cubicBezTo>
                    <a:pt x="910" y="5525"/>
                    <a:pt x="1113" y="5663"/>
                    <a:pt x="1334" y="5663"/>
                  </a:cubicBezTo>
                  <a:cubicBezTo>
                    <a:pt x="1408" y="5663"/>
                    <a:pt x="1484" y="5647"/>
                    <a:pt x="1557" y="5615"/>
                  </a:cubicBezTo>
                  <a:cubicBezTo>
                    <a:pt x="1904" y="5473"/>
                    <a:pt x="1796" y="4923"/>
                    <a:pt x="1454" y="4923"/>
                  </a:cubicBezTo>
                  <a:cubicBezTo>
                    <a:pt x="1439" y="4923"/>
                    <a:pt x="1425" y="4924"/>
                    <a:pt x="1410" y="4926"/>
                  </a:cubicBezTo>
                  <a:cubicBezTo>
                    <a:pt x="1033" y="4959"/>
                    <a:pt x="1098" y="5320"/>
                    <a:pt x="1033" y="5369"/>
                  </a:cubicBezTo>
                  <a:cubicBezTo>
                    <a:pt x="1022" y="5383"/>
                    <a:pt x="1010" y="5389"/>
                    <a:pt x="997" y="5389"/>
                  </a:cubicBezTo>
                  <a:cubicBezTo>
                    <a:pt x="951" y="5389"/>
                    <a:pt x="898" y="5313"/>
                    <a:pt x="885" y="5287"/>
                  </a:cubicBezTo>
                  <a:cubicBezTo>
                    <a:pt x="820" y="5090"/>
                    <a:pt x="836" y="4877"/>
                    <a:pt x="918" y="4713"/>
                  </a:cubicBezTo>
                  <a:cubicBezTo>
                    <a:pt x="1069" y="4504"/>
                    <a:pt x="1302" y="4394"/>
                    <a:pt x="1536" y="4394"/>
                  </a:cubicBezTo>
                  <a:cubicBezTo>
                    <a:pt x="1632" y="4394"/>
                    <a:pt x="1729" y="4413"/>
                    <a:pt x="1820" y="4451"/>
                  </a:cubicBezTo>
                  <a:cubicBezTo>
                    <a:pt x="2295" y="4566"/>
                    <a:pt x="2541" y="5221"/>
                    <a:pt x="2229" y="5713"/>
                  </a:cubicBezTo>
                  <a:cubicBezTo>
                    <a:pt x="2069" y="6024"/>
                    <a:pt x="1686" y="6207"/>
                    <a:pt x="1297" y="6207"/>
                  </a:cubicBezTo>
                  <a:cubicBezTo>
                    <a:pt x="1052" y="6207"/>
                    <a:pt x="803" y="6134"/>
                    <a:pt x="607" y="5975"/>
                  </a:cubicBezTo>
                  <a:cubicBezTo>
                    <a:pt x="66" y="5566"/>
                    <a:pt x="98" y="4631"/>
                    <a:pt x="541" y="4058"/>
                  </a:cubicBezTo>
                  <a:cubicBezTo>
                    <a:pt x="890" y="3584"/>
                    <a:pt x="1475" y="3347"/>
                    <a:pt x="2089" y="3347"/>
                  </a:cubicBezTo>
                  <a:cubicBezTo>
                    <a:pt x="2283" y="3347"/>
                    <a:pt x="2479" y="3371"/>
                    <a:pt x="2672" y="3418"/>
                  </a:cubicBezTo>
                  <a:cubicBezTo>
                    <a:pt x="3492" y="3615"/>
                    <a:pt x="4311" y="3959"/>
                    <a:pt x="5196" y="4189"/>
                  </a:cubicBezTo>
                  <a:cubicBezTo>
                    <a:pt x="5523" y="4248"/>
                    <a:pt x="5855" y="4282"/>
                    <a:pt x="6185" y="4282"/>
                  </a:cubicBezTo>
                  <a:cubicBezTo>
                    <a:pt x="6765" y="4282"/>
                    <a:pt x="7333" y="4177"/>
                    <a:pt x="7835" y="3926"/>
                  </a:cubicBezTo>
                  <a:cubicBezTo>
                    <a:pt x="8589" y="3517"/>
                    <a:pt x="9065" y="2713"/>
                    <a:pt x="9032" y="1845"/>
                  </a:cubicBezTo>
                  <a:cubicBezTo>
                    <a:pt x="8999" y="653"/>
                    <a:pt x="7988" y="0"/>
                    <a:pt x="70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9" name="Google Shape;4679;p8"/>
            <p:cNvSpPr/>
            <p:nvPr/>
          </p:nvSpPr>
          <p:spPr>
            <a:xfrm>
              <a:off x="8399248" y="5014811"/>
              <a:ext cx="212445" cy="121116"/>
            </a:xfrm>
            <a:custGeom>
              <a:avLst/>
              <a:gdLst/>
              <a:ahLst/>
              <a:cxnLst/>
              <a:rect l="l" t="t" r="r" b="b"/>
              <a:pathLst>
                <a:path w="6476" h="3692" extrusionOk="0">
                  <a:moveTo>
                    <a:pt x="961" y="0"/>
                  </a:moveTo>
                  <a:cubicBezTo>
                    <a:pt x="340" y="0"/>
                    <a:pt x="1" y="265"/>
                    <a:pt x="1" y="265"/>
                  </a:cubicBezTo>
                  <a:cubicBezTo>
                    <a:pt x="232" y="193"/>
                    <a:pt x="445" y="147"/>
                    <a:pt x="655" y="147"/>
                  </a:cubicBezTo>
                  <a:cubicBezTo>
                    <a:pt x="966" y="147"/>
                    <a:pt x="1271" y="247"/>
                    <a:pt x="1623" y="511"/>
                  </a:cubicBezTo>
                  <a:cubicBezTo>
                    <a:pt x="2230" y="954"/>
                    <a:pt x="1853" y="1708"/>
                    <a:pt x="1754" y="2200"/>
                  </a:cubicBezTo>
                  <a:cubicBezTo>
                    <a:pt x="1656" y="2708"/>
                    <a:pt x="2377" y="2921"/>
                    <a:pt x="2738" y="3085"/>
                  </a:cubicBezTo>
                  <a:cubicBezTo>
                    <a:pt x="3099" y="3249"/>
                    <a:pt x="2918" y="3691"/>
                    <a:pt x="2918" y="3691"/>
                  </a:cubicBezTo>
                  <a:cubicBezTo>
                    <a:pt x="4246" y="2872"/>
                    <a:pt x="3394" y="1937"/>
                    <a:pt x="3164" y="1659"/>
                  </a:cubicBezTo>
                  <a:cubicBezTo>
                    <a:pt x="2973" y="1441"/>
                    <a:pt x="3100" y="1200"/>
                    <a:pt x="3279" y="1200"/>
                  </a:cubicBezTo>
                  <a:cubicBezTo>
                    <a:pt x="3316" y="1200"/>
                    <a:pt x="3355" y="1210"/>
                    <a:pt x="3394" y="1233"/>
                  </a:cubicBezTo>
                  <a:cubicBezTo>
                    <a:pt x="3639" y="1364"/>
                    <a:pt x="3279" y="1872"/>
                    <a:pt x="3951" y="2298"/>
                  </a:cubicBezTo>
                  <a:cubicBezTo>
                    <a:pt x="4120" y="2410"/>
                    <a:pt x="4281" y="2451"/>
                    <a:pt x="4425" y="2451"/>
                  </a:cubicBezTo>
                  <a:cubicBezTo>
                    <a:pt x="4854" y="2451"/>
                    <a:pt x="5147" y="2085"/>
                    <a:pt x="5147" y="2085"/>
                  </a:cubicBezTo>
                  <a:lnTo>
                    <a:pt x="5147" y="2085"/>
                  </a:lnTo>
                  <a:cubicBezTo>
                    <a:pt x="5141" y="2085"/>
                    <a:pt x="5136" y="2085"/>
                    <a:pt x="5130" y="2085"/>
                  </a:cubicBezTo>
                  <a:cubicBezTo>
                    <a:pt x="4761" y="2085"/>
                    <a:pt x="4964" y="1574"/>
                    <a:pt x="4787" y="1413"/>
                  </a:cubicBezTo>
                  <a:cubicBezTo>
                    <a:pt x="4713" y="1350"/>
                    <a:pt x="4620" y="1320"/>
                    <a:pt x="4523" y="1320"/>
                  </a:cubicBezTo>
                  <a:cubicBezTo>
                    <a:pt x="4469" y="1320"/>
                    <a:pt x="4414" y="1330"/>
                    <a:pt x="4361" y="1347"/>
                  </a:cubicBezTo>
                  <a:cubicBezTo>
                    <a:pt x="4312" y="1359"/>
                    <a:pt x="4264" y="1364"/>
                    <a:pt x="4220" y="1364"/>
                  </a:cubicBezTo>
                  <a:cubicBezTo>
                    <a:pt x="4073" y="1364"/>
                    <a:pt x="3973" y="1305"/>
                    <a:pt x="4049" y="1216"/>
                  </a:cubicBezTo>
                  <a:cubicBezTo>
                    <a:pt x="4079" y="1174"/>
                    <a:pt x="4112" y="1158"/>
                    <a:pt x="4158" y="1158"/>
                  </a:cubicBezTo>
                  <a:cubicBezTo>
                    <a:pt x="4291" y="1158"/>
                    <a:pt x="4525" y="1294"/>
                    <a:pt x="5049" y="1331"/>
                  </a:cubicBezTo>
                  <a:cubicBezTo>
                    <a:pt x="5077" y="1333"/>
                    <a:pt x="5104" y="1333"/>
                    <a:pt x="5131" y="1333"/>
                  </a:cubicBezTo>
                  <a:cubicBezTo>
                    <a:pt x="5909" y="1333"/>
                    <a:pt x="6475" y="675"/>
                    <a:pt x="6475" y="675"/>
                  </a:cubicBezTo>
                  <a:lnTo>
                    <a:pt x="6475" y="675"/>
                  </a:lnTo>
                  <a:cubicBezTo>
                    <a:pt x="6016" y="931"/>
                    <a:pt x="5529" y="1029"/>
                    <a:pt x="5040" y="1029"/>
                  </a:cubicBezTo>
                  <a:cubicBezTo>
                    <a:pt x="3868" y="1029"/>
                    <a:pt x="2685" y="468"/>
                    <a:pt x="1853" y="167"/>
                  </a:cubicBezTo>
                  <a:cubicBezTo>
                    <a:pt x="1512" y="44"/>
                    <a:pt x="1213" y="0"/>
                    <a:pt x="9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0" name="Google Shape;4680;p8"/>
            <p:cNvSpPr/>
            <p:nvPr/>
          </p:nvSpPr>
          <p:spPr>
            <a:xfrm>
              <a:off x="8454099" y="4894185"/>
              <a:ext cx="118853" cy="83095"/>
            </a:xfrm>
            <a:custGeom>
              <a:avLst/>
              <a:gdLst/>
              <a:ahLst/>
              <a:cxnLst/>
              <a:rect l="l" t="t" r="r" b="b"/>
              <a:pathLst>
                <a:path w="3623" h="2533" extrusionOk="0">
                  <a:moveTo>
                    <a:pt x="2529" y="0"/>
                  </a:moveTo>
                  <a:cubicBezTo>
                    <a:pt x="1935" y="0"/>
                    <a:pt x="1246" y="123"/>
                    <a:pt x="869" y="615"/>
                  </a:cubicBezTo>
                  <a:cubicBezTo>
                    <a:pt x="1" y="1762"/>
                    <a:pt x="525" y="2533"/>
                    <a:pt x="525" y="2533"/>
                  </a:cubicBezTo>
                  <a:cubicBezTo>
                    <a:pt x="525" y="2533"/>
                    <a:pt x="361" y="2172"/>
                    <a:pt x="1394" y="2156"/>
                  </a:cubicBezTo>
                  <a:cubicBezTo>
                    <a:pt x="2426" y="2139"/>
                    <a:pt x="2312" y="1500"/>
                    <a:pt x="2263" y="1271"/>
                  </a:cubicBezTo>
                  <a:cubicBezTo>
                    <a:pt x="2181" y="1008"/>
                    <a:pt x="2246" y="746"/>
                    <a:pt x="2426" y="549"/>
                  </a:cubicBezTo>
                  <a:cubicBezTo>
                    <a:pt x="2656" y="205"/>
                    <a:pt x="3623" y="123"/>
                    <a:pt x="3623" y="123"/>
                  </a:cubicBezTo>
                  <a:cubicBezTo>
                    <a:pt x="3623" y="123"/>
                    <a:pt x="3123" y="0"/>
                    <a:pt x="252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1" name="Google Shape;4681;p8"/>
            <p:cNvSpPr/>
            <p:nvPr/>
          </p:nvSpPr>
          <p:spPr>
            <a:xfrm>
              <a:off x="8544971" y="4806267"/>
              <a:ext cx="74238" cy="88213"/>
            </a:xfrm>
            <a:custGeom>
              <a:avLst/>
              <a:gdLst/>
              <a:ahLst/>
              <a:cxnLst/>
              <a:rect l="l" t="t" r="r" b="b"/>
              <a:pathLst>
                <a:path w="2263" h="2689" extrusionOk="0">
                  <a:moveTo>
                    <a:pt x="1132" y="0"/>
                  </a:moveTo>
                  <a:cubicBezTo>
                    <a:pt x="1132" y="1"/>
                    <a:pt x="1345" y="541"/>
                    <a:pt x="984" y="738"/>
                  </a:cubicBezTo>
                  <a:cubicBezTo>
                    <a:pt x="624" y="935"/>
                    <a:pt x="1" y="1344"/>
                    <a:pt x="247" y="2017"/>
                  </a:cubicBezTo>
                  <a:cubicBezTo>
                    <a:pt x="492" y="2689"/>
                    <a:pt x="1689" y="2426"/>
                    <a:pt x="2263" y="2623"/>
                  </a:cubicBezTo>
                  <a:cubicBezTo>
                    <a:pt x="2263" y="2623"/>
                    <a:pt x="1394" y="2164"/>
                    <a:pt x="1459" y="1443"/>
                  </a:cubicBezTo>
                  <a:cubicBezTo>
                    <a:pt x="1525" y="705"/>
                    <a:pt x="1427" y="181"/>
                    <a:pt x="11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2" name="Google Shape;4682;p8"/>
            <p:cNvSpPr/>
            <p:nvPr/>
          </p:nvSpPr>
          <p:spPr>
            <a:xfrm>
              <a:off x="8625083" y="4844977"/>
              <a:ext cx="104353" cy="141455"/>
            </a:xfrm>
            <a:custGeom>
              <a:avLst/>
              <a:gdLst/>
              <a:ahLst/>
              <a:cxnLst/>
              <a:rect l="l" t="t" r="r" b="b"/>
              <a:pathLst>
                <a:path w="3181" h="4312" extrusionOk="0">
                  <a:moveTo>
                    <a:pt x="378" y="1"/>
                  </a:moveTo>
                  <a:lnTo>
                    <a:pt x="378" y="1"/>
                  </a:lnTo>
                  <a:cubicBezTo>
                    <a:pt x="1" y="1345"/>
                    <a:pt x="542" y="1607"/>
                    <a:pt x="1099" y="2476"/>
                  </a:cubicBezTo>
                  <a:cubicBezTo>
                    <a:pt x="1640" y="3361"/>
                    <a:pt x="1050" y="4311"/>
                    <a:pt x="1050" y="4311"/>
                  </a:cubicBezTo>
                  <a:cubicBezTo>
                    <a:pt x="1443" y="4049"/>
                    <a:pt x="1788" y="3361"/>
                    <a:pt x="2492" y="2918"/>
                  </a:cubicBezTo>
                  <a:cubicBezTo>
                    <a:pt x="3181" y="2492"/>
                    <a:pt x="2902" y="1591"/>
                    <a:pt x="2902" y="1591"/>
                  </a:cubicBezTo>
                  <a:lnTo>
                    <a:pt x="2902" y="1591"/>
                  </a:lnTo>
                  <a:cubicBezTo>
                    <a:pt x="2863" y="1695"/>
                    <a:pt x="2761" y="1748"/>
                    <a:pt x="2587" y="1748"/>
                  </a:cubicBezTo>
                  <a:cubicBezTo>
                    <a:pt x="2544" y="1748"/>
                    <a:pt x="2496" y="1745"/>
                    <a:pt x="2443" y="1738"/>
                  </a:cubicBezTo>
                  <a:cubicBezTo>
                    <a:pt x="2414" y="1731"/>
                    <a:pt x="2385" y="1727"/>
                    <a:pt x="2357" y="1727"/>
                  </a:cubicBezTo>
                  <a:cubicBezTo>
                    <a:pt x="2134" y="1727"/>
                    <a:pt x="1961" y="1947"/>
                    <a:pt x="2033" y="2181"/>
                  </a:cubicBezTo>
                  <a:cubicBezTo>
                    <a:pt x="2098" y="2413"/>
                    <a:pt x="1949" y="2513"/>
                    <a:pt x="1811" y="2513"/>
                  </a:cubicBezTo>
                  <a:cubicBezTo>
                    <a:pt x="1773" y="2513"/>
                    <a:pt x="1737" y="2506"/>
                    <a:pt x="1706" y="2492"/>
                  </a:cubicBezTo>
                  <a:cubicBezTo>
                    <a:pt x="1558" y="2426"/>
                    <a:pt x="1558" y="2066"/>
                    <a:pt x="1771" y="1886"/>
                  </a:cubicBezTo>
                  <a:cubicBezTo>
                    <a:pt x="1984" y="1705"/>
                    <a:pt x="2132" y="1312"/>
                    <a:pt x="1952" y="689"/>
                  </a:cubicBezTo>
                  <a:cubicBezTo>
                    <a:pt x="1803" y="219"/>
                    <a:pt x="1355" y="104"/>
                    <a:pt x="1039" y="104"/>
                  </a:cubicBezTo>
                  <a:cubicBezTo>
                    <a:pt x="937" y="104"/>
                    <a:pt x="848" y="116"/>
                    <a:pt x="788" y="132"/>
                  </a:cubicBezTo>
                  <a:cubicBezTo>
                    <a:pt x="769" y="134"/>
                    <a:pt x="750" y="135"/>
                    <a:pt x="731" y="135"/>
                  </a:cubicBezTo>
                  <a:cubicBezTo>
                    <a:pt x="600" y="135"/>
                    <a:pt x="464" y="86"/>
                    <a:pt x="3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3" name="Google Shape;4683;p8"/>
            <p:cNvSpPr/>
            <p:nvPr/>
          </p:nvSpPr>
          <p:spPr>
            <a:xfrm>
              <a:off x="8634760" y="4901435"/>
              <a:ext cx="33" cy="33"/>
            </a:xfrm>
            <a:custGeom>
              <a:avLst/>
              <a:gdLst/>
              <a:ahLst/>
              <a:cxnLst/>
              <a:rect l="l" t="t" r="r" b="b"/>
              <a:pathLst>
                <a:path w="1" h="1" extrusionOk="0">
                  <a:moveTo>
                    <a:pt x="1" y="1"/>
                  </a:moveTo>
                  <a:lnTo>
                    <a:pt x="1" y="1"/>
                  </a:lnTo>
                  <a:lnTo>
                    <a:pt x="1"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4" name="Google Shape;4684;p8"/>
            <p:cNvSpPr/>
            <p:nvPr/>
          </p:nvSpPr>
          <p:spPr>
            <a:xfrm>
              <a:off x="8601430" y="4636957"/>
              <a:ext cx="266213" cy="265589"/>
            </a:xfrm>
            <a:custGeom>
              <a:avLst/>
              <a:gdLst/>
              <a:ahLst/>
              <a:cxnLst/>
              <a:rect l="l" t="t" r="r" b="b"/>
              <a:pathLst>
                <a:path w="8115" h="8096" extrusionOk="0">
                  <a:moveTo>
                    <a:pt x="5771" y="1"/>
                  </a:moveTo>
                  <a:cubicBezTo>
                    <a:pt x="5237" y="1"/>
                    <a:pt x="4722" y="177"/>
                    <a:pt x="4426" y="572"/>
                  </a:cubicBezTo>
                  <a:cubicBezTo>
                    <a:pt x="4115" y="998"/>
                    <a:pt x="4066" y="1555"/>
                    <a:pt x="4312" y="2031"/>
                  </a:cubicBezTo>
                  <a:cubicBezTo>
                    <a:pt x="4519" y="2445"/>
                    <a:pt x="4855" y="2592"/>
                    <a:pt x="5182" y="2592"/>
                  </a:cubicBezTo>
                  <a:cubicBezTo>
                    <a:pt x="5528" y="2592"/>
                    <a:pt x="5864" y="2429"/>
                    <a:pt x="6033" y="2244"/>
                  </a:cubicBezTo>
                  <a:cubicBezTo>
                    <a:pt x="6213" y="2031"/>
                    <a:pt x="6295" y="1752"/>
                    <a:pt x="6246" y="1490"/>
                  </a:cubicBezTo>
                  <a:cubicBezTo>
                    <a:pt x="6188" y="1162"/>
                    <a:pt x="5960" y="1021"/>
                    <a:pt x="5752" y="1021"/>
                  </a:cubicBezTo>
                  <a:cubicBezTo>
                    <a:pt x="5606" y="1021"/>
                    <a:pt x="5471" y="1090"/>
                    <a:pt x="5410" y="1211"/>
                  </a:cubicBezTo>
                  <a:cubicBezTo>
                    <a:pt x="5262" y="1490"/>
                    <a:pt x="5344" y="1850"/>
                    <a:pt x="5754" y="1916"/>
                  </a:cubicBezTo>
                  <a:cubicBezTo>
                    <a:pt x="6098" y="1965"/>
                    <a:pt x="5918" y="2391"/>
                    <a:pt x="5475" y="2506"/>
                  </a:cubicBezTo>
                  <a:cubicBezTo>
                    <a:pt x="5391" y="2531"/>
                    <a:pt x="5306" y="2543"/>
                    <a:pt x="5222" y="2543"/>
                  </a:cubicBezTo>
                  <a:cubicBezTo>
                    <a:pt x="4867" y="2543"/>
                    <a:pt x="4536" y="2329"/>
                    <a:pt x="4377" y="1998"/>
                  </a:cubicBezTo>
                  <a:cubicBezTo>
                    <a:pt x="4181" y="1555"/>
                    <a:pt x="4230" y="1031"/>
                    <a:pt x="4525" y="637"/>
                  </a:cubicBezTo>
                  <a:cubicBezTo>
                    <a:pt x="4781" y="300"/>
                    <a:pt x="5238" y="140"/>
                    <a:pt x="5712" y="140"/>
                  </a:cubicBezTo>
                  <a:cubicBezTo>
                    <a:pt x="5813" y="140"/>
                    <a:pt x="5915" y="148"/>
                    <a:pt x="6016" y="162"/>
                  </a:cubicBezTo>
                  <a:cubicBezTo>
                    <a:pt x="7213" y="293"/>
                    <a:pt x="7918" y="1998"/>
                    <a:pt x="7197" y="3145"/>
                  </a:cubicBezTo>
                  <a:cubicBezTo>
                    <a:pt x="6951" y="3506"/>
                    <a:pt x="6623" y="3801"/>
                    <a:pt x="6229" y="3998"/>
                  </a:cubicBezTo>
                  <a:cubicBezTo>
                    <a:pt x="5842" y="4164"/>
                    <a:pt x="5393" y="4247"/>
                    <a:pt x="4869" y="4247"/>
                  </a:cubicBezTo>
                  <a:cubicBezTo>
                    <a:pt x="4462" y="4247"/>
                    <a:pt x="4010" y="4196"/>
                    <a:pt x="3508" y="4096"/>
                  </a:cubicBezTo>
                  <a:cubicBezTo>
                    <a:pt x="3203" y="4035"/>
                    <a:pt x="2903" y="4004"/>
                    <a:pt x="2616" y="4004"/>
                  </a:cubicBezTo>
                  <a:cubicBezTo>
                    <a:pt x="1290" y="4004"/>
                    <a:pt x="240" y="4660"/>
                    <a:pt x="132" y="5981"/>
                  </a:cubicBezTo>
                  <a:cubicBezTo>
                    <a:pt x="1" y="7571"/>
                    <a:pt x="1050" y="8095"/>
                    <a:pt x="1050" y="8095"/>
                  </a:cubicBezTo>
                  <a:cubicBezTo>
                    <a:pt x="1050" y="8095"/>
                    <a:pt x="1033" y="8079"/>
                    <a:pt x="1017" y="8063"/>
                  </a:cubicBezTo>
                  <a:cubicBezTo>
                    <a:pt x="443" y="7423"/>
                    <a:pt x="607" y="6227"/>
                    <a:pt x="607" y="6227"/>
                  </a:cubicBezTo>
                  <a:cubicBezTo>
                    <a:pt x="689" y="5702"/>
                    <a:pt x="951" y="5243"/>
                    <a:pt x="1345" y="4899"/>
                  </a:cubicBezTo>
                  <a:cubicBezTo>
                    <a:pt x="1926" y="4458"/>
                    <a:pt x="2666" y="4373"/>
                    <a:pt x="3154" y="4373"/>
                  </a:cubicBezTo>
                  <a:cubicBezTo>
                    <a:pt x="3464" y="4373"/>
                    <a:pt x="3672" y="4407"/>
                    <a:pt x="3672" y="4407"/>
                  </a:cubicBezTo>
                  <a:cubicBezTo>
                    <a:pt x="3918" y="4440"/>
                    <a:pt x="4148" y="4457"/>
                    <a:pt x="4361" y="4457"/>
                  </a:cubicBezTo>
                  <a:cubicBezTo>
                    <a:pt x="4467" y="4463"/>
                    <a:pt x="4576" y="4467"/>
                    <a:pt x="4686" y="4467"/>
                  </a:cubicBezTo>
                  <a:cubicBezTo>
                    <a:pt x="5657" y="4467"/>
                    <a:pt x="6724" y="4184"/>
                    <a:pt x="7328" y="3227"/>
                  </a:cubicBezTo>
                  <a:cubicBezTo>
                    <a:pt x="8114" y="1981"/>
                    <a:pt x="7344" y="178"/>
                    <a:pt x="6033" y="15"/>
                  </a:cubicBezTo>
                  <a:cubicBezTo>
                    <a:pt x="5945" y="5"/>
                    <a:pt x="5858" y="1"/>
                    <a:pt x="577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5" name="Google Shape;4685;p8"/>
            <p:cNvSpPr/>
            <p:nvPr/>
          </p:nvSpPr>
          <p:spPr>
            <a:xfrm>
              <a:off x="8671863" y="4789208"/>
              <a:ext cx="153298" cy="78371"/>
            </a:xfrm>
            <a:custGeom>
              <a:avLst/>
              <a:gdLst/>
              <a:ahLst/>
              <a:cxnLst/>
              <a:rect l="l" t="t" r="r" b="b"/>
              <a:pathLst>
                <a:path w="4673" h="2389" extrusionOk="0">
                  <a:moveTo>
                    <a:pt x="1099" y="0"/>
                  </a:moveTo>
                  <a:cubicBezTo>
                    <a:pt x="403" y="0"/>
                    <a:pt x="1" y="225"/>
                    <a:pt x="1" y="225"/>
                  </a:cubicBezTo>
                  <a:cubicBezTo>
                    <a:pt x="84" y="210"/>
                    <a:pt x="165" y="203"/>
                    <a:pt x="241" y="203"/>
                  </a:cubicBezTo>
                  <a:cubicBezTo>
                    <a:pt x="732" y="203"/>
                    <a:pt x="1049" y="513"/>
                    <a:pt x="935" y="996"/>
                  </a:cubicBezTo>
                  <a:cubicBezTo>
                    <a:pt x="821" y="1406"/>
                    <a:pt x="968" y="1864"/>
                    <a:pt x="1329" y="2127"/>
                  </a:cubicBezTo>
                  <a:cubicBezTo>
                    <a:pt x="1640" y="2389"/>
                    <a:pt x="2558" y="2389"/>
                    <a:pt x="2558" y="2389"/>
                  </a:cubicBezTo>
                  <a:cubicBezTo>
                    <a:pt x="2296" y="2241"/>
                    <a:pt x="2542" y="1881"/>
                    <a:pt x="2706" y="1455"/>
                  </a:cubicBezTo>
                  <a:cubicBezTo>
                    <a:pt x="2861" y="1034"/>
                    <a:pt x="2439" y="880"/>
                    <a:pt x="2242" y="880"/>
                  </a:cubicBezTo>
                  <a:cubicBezTo>
                    <a:pt x="2232" y="880"/>
                    <a:pt x="2223" y="880"/>
                    <a:pt x="2214" y="881"/>
                  </a:cubicBezTo>
                  <a:cubicBezTo>
                    <a:pt x="2110" y="890"/>
                    <a:pt x="2034" y="911"/>
                    <a:pt x="1963" y="911"/>
                  </a:cubicBezTo>
                  <a:cubicBezTo>
                    <a:pt x="1910" y="911"/>
                    <a:pt x="1860" y="900"/>
                    <a:pt x="1804" y="865"/>
                  </a:cubicBezTo>
                  <a:cubicBezTo>
                    <a:pt x="1697" y="798"/>
                    <a:pt x="1743" y="580"/>
                    <a:pt x="2019" y="580"/>
                  </a:cubicBezTo>
                  <a:cubicBezTo>
                    <a:pt x="2082" y="580"/>
                    <a:pt x="2158" y="591"/>
                    <a:pt x="2247" y="619"/>
                  </a:cubicBezTo>
                  <a:cubicBezTo>
                    <a:pt x="2722" y="783"/>
                    <a:pt x="2591" y="1242"/>
                    <a:pt x="3312" y="1389"/>
                  </a:cubicBezTo>
                  <a:cubicBezTo>
                    <a:pt x="3368" y="1400"/>
                    <a:pt x="3422" y="1406"/>
                    <a:pt x="3472" y="1406"/>
                  </a:cubicBezTo>
                  <a:cubicBezTo>
                    <a:pt x="4074" y="1406"/>
                    <a:pt x="4220" y="643"/>
                    <a:pt x="4296" y="537"/>
                  </a:cubicBezTo>
                  <a:cubicBezTo>
                    <a:pt x="4410" y="389"/>
                    <a:pt x="4541" y="275"/>
                    <a:pt x="4673" y="160"/>
                  </a:cubicBezTo>
                  <a:lnTo>
                    <a:pt x="4673" y="160"/>
                  </a:lnTo>
                  <a:cubicBezTo>
                    <a:pt x="4463" y="274"/>
                    <a:pt x="4088" y="394"/>
                    <a:pt x="3553" y="394"/>
                  </a:cubicBezTo>
                  <a:cubicBezTo>
                    <a:pt x="3167" y="394"/>
                    <a:pt x="2698" y="332"/>
                    <a:pt x="2148" y="160"/>
                  </a:cubicBezTo>
                  <a:cubicBezTo>
                    <a:pt x="1750" y="42"/>
                    <a:pt x="1397" y="0"/>
                    <a:pt x="109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6" name="Google Shape;4686;p8"/>
            <p:cNvSpPr/>
            <p:nvPr/>
          </p:nvSpPr>
          <p:spPr>
            <a:xfrm>
              <a:off x="8681016" y="4646011"/>
              <a:ext cx="105435" cy="110389"/>
            </a:xfrm>
            <a:custGeom>
              <a:avLst/>
              <a:gdLst/>
              <a:ahLst/>
              <a:cxnLst/>
              <a:rect l="l" t="t" r="r" b="b"/>
              <a:pathLst>
                <a:path w="3214" h="3365" extrusionOk="0">
                  <a:moveTo>
                    <a:pt x="1951" y="1"/>
                  </a:moveTo>
                  <a:lnTo>
                    <a:pt x="1951" y="1"/>
                  </a:lnTo>
                  <a:cubicBezTo>
                    <a:pt x="1509" y="279"/>
                    <a:pt x="1443" y="722"/>
                    <a:pt x="722" y="1345"/>
                  </a:cubicBezTo>
                  <a:cubicBezTo>
                    <a:pt x="1" y="1968"/>
                    <a:pt x="214" y="2427"/>
                    <a:pt x="361" y="2689"/>
                  </a:cubicBezTo>
                  <a:cubicBezTo>
                    <a:pt x="460" y="2804"/>
                    <a:pt x="427" y="3000"/>
                    <a:pt x="296" y="3099"/>
                  </a:cubicBezTo>
                  <a:cubicBezTo>
                    <a:pt x="1394" y="2984"/>
                    <a:pt x="1246" y="2345"/>
                    <a:pt x="1181" y="2148"/>
                  </a:cubicBezTo>
                  <a:cubicBezTo>
                    <a:pt x="1115" y="1951"/>
                    <a:pt x="1148" y="1837"/>
                    <a:pt x="1246" y="1837"/>
                  </a:cubicBezTo>
                  <a:cubicBezTo>
                    <a:pt x="1361" y="1837"/>
                    <a:pt x="1345" y="2066"/>
                    <a:pt x="1345" y="2361"/>
                  </a:cubicBezTo>
                  <a:cubicBezTo>
                    <a:pt x="1328" y="2640"/>
                    <a:pt x="1279" y="3295"/>
                    <a:pt x="2115" y="3361"/>
                  </a:cubicBezTo>
                  <a:cubicBezTo>
                    <a:pt x="2146" y="3363"/>
                    <a:pt x="2176" y="3365"/>
                    <a:pt x="2206" y="3365"/>
                  </a:cubicBezTo>
                  <a:cubicBezTo>
                    <a:pt x="2985" y="3365"/>
                    <a:pt x="3213" y="2558"/>
                    <a:pt x="3213" y="2558"/>
                  </a:cubicBezTo>
                  <a:lnTo>
                    <a:pt x="3213" y="2558"/>
                  </a:lnTo>
                  <a:cubicBezTo>
                    <a:pt x="3088" y="2592"/>
                    <a:pt x="2938" y="2618"/>
                    <a:pt x="2777" y="2618"/>
                  </a:cubicBezTo>
                  <a:cubicBezTo>
                    <a:pt x="2327" y="2618"/>
                    <a:pt x="1804" y="2418"/>
                    <a:pt x="1574" y="1656"/>
                  </a:cubicBezTo>
                  <a:cubicBezTo>
                    <a:pt x="1378" y="1083"/>
                    <a:pt x="1525" y="443"/>
                    <a:pt x="195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7" name="Google Shape;4687;p8"/>
            <p:cNvSpPr/>
            <p:nvPr/>
          </p:nvSpPr>
          <p:spPr>
            <a:xfrm>
              <a:off x="8832119" y="4489299"/>
              <a:ext cx="63478" cy="251385"/>
            </a:xfrm>
            <a:custGeom>
              <a:avLst/>
              <a:gdLst/>
              <a:ahLst/>
              <a:cxnLst/>
              <a:rect l="l" t="t" r="r" b="b"/>
              <a:pathLst>
                <a:path w="1935" h="7663" extrusionOk="0">
                  <a:moveTo>
                    <a:pt x="1300" y="0"/>
                  </a:moveTo>
                  <a:cubicBezTo>
                    <a:pt x="984" y="0"/>
                    <a:pt x="738" y="369"/>
                    <a:pt x="738" y="369"/>
                  </a:cubicBezTo>
                  <a:cubicBezTo>
                    <a:pt x="1" y="1500"/>
                    <a:pt x="820" y="3286"/>
                    <a:pt x="968" y="5171"/>
                  </a:cubicBezTo>
                  <a:cubicBezTo>
                    <a:pt x="1115" y="7056"/>
                    <a:pt x="460" y="7663"/>
                    <a:pt x="460" y="7663"/>
                  </a:cubicBezTo>
                  <a:cubicBezTo>
                    <a:pt x="1164" y="7122"/>
                    <a:pt x="1312" y="5351"/>
                    <a:pt x="1181" y="3991"/>
                  </a:cubicBezTo>
                  <a:cubicBezTo>
                    <a:pt x="1050" y="2631"/>
                    <a:pt x="1066" y="1352"/>
                    <a:pt x="1328" y="1090"/>
                  </a:cubicBezTo>
                  <a:cubicBezTo>
                    <a:pt x="1591" y="828"/>
                    <a:pt x="1935" y="287"/>
                    <a:pt x="1509" y="57"/>
                  </a:cubicBezTo>
                  <a:cubicBezTo>
                    <a:pt x="1437" y="17"/>
                    <a:pt x="1367" y="0"/>
                    <a:pt x="130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8" name="Google Shape;4688;p8"/>
            <p:cNvSpPr/>
            <p:nvPr/>
          </p:nvSpPr>
          <p:spPr>
            <a:xfrm>
              <a:off x="8772446" y="4456231"/>
              <a:ext cx="279630" cy="333922"/>
            </a:xfrm>
            <a:custGeom>
              <a:avLst/>
              <a:gdLst/>
              <a:ahLst/>
              <a:cxnLst/>
              <a:rect l="l" t="t" r="r" b="b"/>
              <a:pathLst>
                <a:path w="8524" h="10179" extrusionOk="0">
                  <a:moveTo>
                    <a:pt x="6265" y="1"/>
                  </a:moveTo>
                  <a:cubicBezTo>
                    <a:pt x="6069" y="1"/>
                    <a:pt x="5869" y="22"/>
                    <a:pt x="5672" y="65"/>
                  </a:cubicBezTo>
                  <a:cubicBezTo>
                    <a:pt x="4491" y="328"/>
                    <a:pt x="3721" y="1573"/>
                    <a:pt x="3492" y="2835"/>
                  </a:cubicBezTo>
                  <a:cubicBezTo>
                    <a:pt x="3246" y="4147"/>
                    <a:pt x="3492" y="5376"/>
                    <a:pt x="3442" y="6474"/>
                  </a:cubicBezTo>
                  <a:cubicBezTo>
                    <a:pt x="3508" y="7474"/>
                    <a:pt x="3147" y="8441"/>
                    <a:pt x="2442" y="9130"/>
                  </a:cubicBezTo>
                  <a:cubicBezTo>
                    <a:pt x="1770" y="9752"/>
                    <a:pt x="902" y="10113"/>
                    <a:pt x="0" y="10179"/>
                  </a:cubicBezTo>
                  <a:cubicBezTo>
                    <a:pt x="918" y="10146"/>
                    <a:pt x="1803" y="9802"/>
                    <a:pt x="2492" y="9195"/>
                  </a:cubicBezTo>
                  <a:cubicBezTo>
                    <a:pt x="3246" y="8490"/>
                    <a:pt x="3639" y="7507"/>
                    <a:pt x="3590" y="6491"/>
                  </a:cubicBezTo>
                  <a:cubicBezTo>
                    <a:pt x="3655" y="5360"/>
                    <a:pt x="3426" y="4130"/>
                    <a:pt x="3655" y="2868"/>
                  </a:cubicBezTo>
                  <a:cubicBezTo>
                    <a:pt x="3901" y="1622"/>
                    <a:pt x="4590" y="475"/>
                    <a:pt x="5688" y="213"/>
                  </a:cubicBezTo>
                  <a:cubicBezTo>
                    <a:pt x="5819" y="180"/>
                    <a:pt x="5950" y="164"/>
                    <a:pt x="6081" y="147"/>
                  </a:cubicBezTo>
                  <a:cubicBezTo>
                    <a:pt x="6126" y="144"/>
                    <a:pt x="6171" y="142"/>
                    <a:pt x="6215" y="142"/>
                  </a:cubicBezTo>
                  <a:cubicBezTo>
                    <a:pt x="6612" y="142"/>
                    <a:pt x="7003" y="272"/>
                    <a:pt x="7327" y="508"/>
                  </a:cubicBezTo>
                  <a:cubicBezTo>
                    <a:pt x="8032" y="1082"/>
                    <a:pt x="7950" y="2327"/>
                    <a:pt x="7524" y="2704"/>
                  </a:cubicBezTo>
                  <a:cubicBezTo>
                    <a:pt x="7325" y="2882"/>
                    <a:pt x="7101" y="2955"/>
                    <a:pt x="6901" y="2955"/>
                  </a:cubicBezTo>
                  <a:cubicBezTo>
                    <a:pt x="6642" y="2955"/>
                    <a:pt x="6425" y="2831"/>
                    <a:pt x="6360" y="2655"/>
                  </a:cubicBezTo>
                  <a:lnTo>
                    <a:pt x="6360" y="2655"/>
                  </a:lnTo>
                  <a:cubicBezTo>
                    <a:pt x="6360" y="2655"/>
                    <a:pt x="6397" y="2660"/>
                    <a:pt x="6453" y="2660"/>
                  </a:cubicBezTo>
                  <a:cubicBezTo>
                    <a:pt x="6593" y="2660"/>
                    <a:pt x="6847" y="2627"/>
                    <a:pt x="6917" y="2393"/>
                  </a:cubicBezTo>
                  <a:cubicBezTo>
                    <a:pt x="7048" y="2081"/>
                    <a:pt x="6852" y="1737"/>
                    <a:pt x="6524" y="1672"/>
                  </a:cubicBezTo>
                  <a:cubicBezTo>
                    <a:pt x="6477" y="1658"/>
                    <a:pt x="6427" y="1651"/>
                    <a:pt x="6374" y="1651"/>
                  </a:cubicBezTo>
                  <a:cubicBezTo>
                    <a:pt x="6060" y="1651"/>
                    <a:pt x="5693" y="1905"/>
                    <a:pt x="5819" y="2426"/>
                  </a:cubicBezTo>
                  <a:cubicBezTo>
                    <a:pt x="5909" y="2809"/>
                    <a:pt x="6440" y="3106"/>
                    <a:pt x="6987" y="3106"/>
                  </a:cubicBezTo>
                  <a:cubicBezTo>
                    <a:pt x="7236" y="3106"/>
                    <a:pt x="7489" y="3045"/>
                    <a:pt x="7704" y="2901"/>
                  </a:cubicBezTo>
                  <a:cubicBezTo>
                    <a:pt x="8114" y="2671"/>
                    <a:pt x="8524" y="1967"/>
                    <a:pt x="8229" y="1180"/>
                  </a:cubicBezTo>
                  <a:cubicBezTo>
                    <a:pt x="8013" y="452"/>
                    <a:pt x="7176" y="1"/>
                    <a:pt x="626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9" name="Google Shape;4689;p8"/>
            <p:cNvSpPr/>
            <p:nvPr/>
          </p:nvSpPr>
          <p:spPr>
            <a:xfrm>
              <a:off x="8905243" y="4503078"/>
              <a:ext cx="81783" cy="69153"/>
            </a:xfrm>
            <a:custGeom>
              <a:avLst/>
              <a:gdLst/>
              <a:ahLst/>
              <a:cxnLst/>
              <a:rect l="l" t="t" r="r" b="b"/>
              <a:pathLst>
                <a:path w="2493" h="2108" extrusionOk="0">
                  <a:moveTo>
                    <a:pt x="704" y="1"/>
                  </a:moveTo>
                  <a:cubicBezTo>
                    <a:pt x="632" y="1"/>
                    <a:pt x="556" y="11"/>
                    <a:pt x="476" y="31"/>
                  </a:cubicBezTo>
                  <a:cubicBezTo>
                    <a:pt x="591" y="96"/>
                    <a:pt x="624" y="276"/>
                    <a:pt x="525" y="375"/>
                  </a:cubicBezTo>
                  <a:cubicBezTo>
                    <a:pt x="378" y="604"/>
                    <a:pt x="1" y="1309"/>
                    <a:pt x="542" y="1866"/>
                  </a:cubicBezTo>
                  <a:cubicBezTo>
                    <a:pt x="726" y="2045"/>
                    <a:pt x="981" y="2107"/>
                    <a:pt x="1247" y="2107"/>
                  </a:cubicBezTo>
                  <a:cubicBezTo>
                    <a:pt x="1787" y="2107"/>
                    <a:pt x="2372" y="1850"/>
                    <a:pt x="2492" y="1784"/>
                  </a:cubicBezTo>
                  <a:lnTo>
                    <a:pt x="2492" y="1784"/>
                  </a:lnTo>
                  <a:cubicBezTo>
                    <a:pt x="2492" y="1784"/>
                    <a:pt x="2459" y="1788"/>
                    <a:pt x="2405" y="1788"/>
                  </a:cubicBezTo>
                  <a:cubicBezTo>
                    <a:pt x="2187" y="1788"/>
                    <a:pt x="1637" y="1725"/>
                    <a:pt x="1558" y="1096"/>
                  </a:cubicBezTo>
                  <a:cubicBezTo>
                    <a:pt x="1473" y="401"/>
                    <a:pt x="1167" y="1"/>
                    <a:pt x="70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0" name="Google Shape;4690;p8"/>
            <p:cNvSpPr/>
            <p:nvPr/>
          </p:nvSpPr>
          <p:spPr>
            <a:xfrm>
              <a:off x="8909015" y="4507277"/>
              <a:ext cx="158120" cy="179640"/>
            </a:xfrm>
            <a:custGeom>
              <a:avLst/>
              <a:gdLst/>
              <a:ahLst/>
              <a:cxnLst/>
              <a:rect l="l" t="t" r="r" b="b"/>
              <a:pathLst>
                <a:path w="4820" h="5476" extrusionOk="0">
                  <a:moveTo>
                    <a:pt x="4344" y="1"/>
                  </a:moveTo>
                  <a:cubicBezTo>
                    <a:pt x="4475" y="558"/>
                    <a:pt x="4262" y="1148"/>
                    <a:pt x="3803" y="1492"/>
                  </a:cubicBezTo>
                  <a:cubicBezTo>
                    <a:pt x="3017" y="2066"/>
                    <a:pt x="1902" y="1771"/>
                    <a:pt x="1000" y="2410"/>
                  </a:cubicBezTo>
                  <a:cubicBezTo>
                    <a:pt x="99" y="3033"/>
                    <a:pt x="197" y="3951"/>
                    <a:pt x="181" y="4459"/>
                  </a:cubicBezTo>
                  <a:cubicBezTo>
                    <a:pt x="197" y="4803"/>
                    <a:pt x="132" y="5148"/>
                    <a:pt x="1" y="5476"/>
                  </a:cubicBezTo>
                  <a:cubicBezTo>
                    <a:pt x="296" y="5279"/>
                    <a:pt x="476" y="4918"/>
                    <a:pt x="443" y="4558"/>
                  </a:cubicBezTo>
                  <a:cubicBezTo>
                    <a:pt x="428" y="3915"/>
                    <a:pt x="498" y="3186"/>
                    <a:pt x="695" y="3186"/>
                  </a:cubicBezTo>
                  <a:cubicBezTo>
                    <a:pt x="709" y="3186"/>
                    <a:pt x="723" y="3190"/>
                    <a:pt x="738" y="3197"/>
                  </a:cubicBezTo>
                  <a:cubicBezTo>
                    <a:pt x="968" y="3312"/>
                    <a:pt x="787" y="3558"/>
                    <a:pt x="705" y="3705"/>
                  </a:cubicBezTo>
                  <a:cubicBezTo>
                    <a:pt x="607" y="3853"/>
                    <a:pt x="443" y="4525"/>
                    <a:pt x="1164" y="4935"/>
                  </a:cubicBezTo>
                  <a:cubicBezTo>
                    <a:pt x="1165" y="4935"/>
                    <a:pt x="1165" y="4935"/>
                    <a:pt x="1165" y="4935"/>
                  </a:cubicBezTo>
                  <a:cubicBezTo>
                    <a:pt x="1174" y="4935"/>
                    <a:pt x="957" y="4422"/>
                    <a:pt x="1345" y="4148"/>
                  </a:cubicBezTo>
                  <a:cubicBezTo>
                    <a:pt x="1754" y="3869"/>
                    <a:pt x="2017" y="3705"/>
                    <a:pt x="1968" y="3132"/>
                  </a:cubicBezTo>
                  <a:cubicBezTo>
                    <a:pt x="1924" y="2608"/>
                    <a:pt x="2267" y="2175"/>
                    <a:pt x="2494" y="2175"/>
                  </a:cubicBezTo>
                  <a:cubicBezTo>
                    <a:pt x="2523" y="2175"/>
                    <a:pt x="2550" y="2182"/>
                    <a:pt x="2574" y="2197"/>
                  </a:cubicBezTo>
                  <a:cubicBezTo>
                    <a:pt x="2803" y="2345"/>
                    <a:pt x="2541" y="2558"/>
                    <a:pt x="2410" y="2607"/>
                  </a:cubicBezTo>
                  <a:cubicBezTo>
                    <a:pt x="2230" y="2722"/>
                    <a:pt x="2197" y="2984"/>
                    <a:pt x="2345" y="3148"/>
                  </a:cubicBezTo>
                  <a:cubicBezTo>
                    <a:pt x="2558" y="3394"/>
                    <a:pt x="2492" y="3705"/>
                    <a:pt x="2213" y="3804"/>
                  </a:cubicBezTo>
                  <a:cubicBezTo>
                    <a:pt x="2213" y="3804"/>
                    <a:pt x="2270" y="3810"/>
                    <a:pt x="2365" y="3810"/>
                  </a:cubicBezTo>
                  <a:cubicBezTo>
                    <a:pt x="2691" y="3810"/>
                    <a:pt x="3468" y="3732"/>
                    <a:pt x="3951" y="3033"/>
                  </a:cubicBezTo>
                  <a:cubicBezTo>
                    <a:pt x="4590" y="2148"/>
                    <a:pt x="4820" y="820"/>
                    <a:pt x="43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1" name="Google Shape;4691;p8"/>
            <p:cNvSpPr/>
            <p:nvPr/>
          </p:nvSpPr>
          <p:spPr>
            <a:xfrm>
              <a:off x="9022490" y="4457183"/>
              <a:ext cx="97890" cy="64035"/>
            </a:xfrm>
            <a:custGeom>
              <a:avLst/>
              <a:gdLst/>
              <a:ahLst/>
              <a:cxnLst/>
              <a:rect l="l" t="t" r="r" b="b"/>
              <a:pathLst>
                <a:path w="2984" h="1952" extrusionOk="0">
                  <a:moveTo>
                    <a:pt x="920" y="0"/>
                  </a:moveTo>
                  <a:cubicBezTo>
                    <a:pt x="655" y="0"/>
                    <a:pt x="351" y="26"/>
                    <a:pt x="0" y="85"/>
                  </a:cubicBezTo>
                  <a:cubicBezTo>
                    <a:pt x="426" y="135"/>
                    <a:pt x="771" y="413"/>
                    <a:pt x="934" y="790"/>
                  </a:cubicBezTo>
                  <a:cubicBezTo>
                    <a:pt x="1140" y="1305"/>
                    <a:pt x="1508" y="1951"/>
                    <a:pt x="2267" y="1951"/>
                  </a:cubicBezTo>
                  <a:cubicBezTo>
                    <a:pt x="2475" y="1951"/>
                    <a:pt x="2712" y="1903"/>
                    <a:pt x="2983" y="1790"/>
                  </a:cubicBezTo>
                  <a:cubicBezTo>
                    <a:pt x="2803" y="1725"/>
                    <a:pt x="2688" y="1561"/>
                    <a:pt x="2688" y="1380"/>
                  </a:cubicBezTo>
                  <a:cubicBezTo>
                    <a:pt x="2688" y="1096"/>
                    <a:pt x="2639" y="0"/>
                    <a:pt x="9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2" name="Google Shape;4692;p8"/>
            <p:cNvSpPr/>
            <p:nvPr/>
          </p:nvSpPr>
          <p:spPr>
            <a:xfrm>
              <a:off x="9110114" y="4456330"/>
              <a:ext cx="47895" cy="37398"/>
            </a:xfrm>
            <a:custGeom>
              <a:avLst/>
              <a:gdLst/>
              <a:ahLst/>
              <a:cxnLst/>
              <a:rect l="l" t="t" r="r" b="b"/>
              <a:pathLst>
                <a:path w="1460" h="1140" extrusionOk="0">
                  <a:moveTo>
                    <a:pt x="976" y="0"/>
                  </a:moveTo>
                  <a:cubicBezTo>
                    <a:pt x="796" y="0"/>
                    <a:pt x="637" y="142"/>
                    <a:pt x="624" y="325"/>
                  </a:cubicBezTo>
                  <a:cubicBezTo>
                    <a:pt x="624" y="488"/>
                    <a:pt x="756" y="593"/>
                    <a:pt x="898" y="593"/>
                  </a:cubicBezTo>
                  <a:cubicBezTo>
                    <a:pt x="955" y="593"/>
                    <a:pt x="1014" y="575"/>
                    <a:pt x="1066" y="538"/>
                  </a:cubicBezTo>
                  <a:cubicBezTo>
                    <a:pt x="1066" y="538"/>
                    <a:pt x="1181" y="357"/>
                    <a:pt x="1066" y="292"/>
                  </a:cubicBezTo>
                  <a:cubicBezTo>
                    <a:pt x="1038" y="275"/>
                    <a:pt x="1011" y="268"/>
                    <a:pt x="988" y="268"/>
                  </a:cubicBezTo>
                  <a:cubicBezTo>
                    <a:pt x="918" y="268"/>
                    <a:pt x="878" y="333"/>
                    <a:pt x="902" y="406"/>
                  </a:cubicBezTo>
                  <a:cubicBezTo>
                    <a:pt x="908" y="439"/>
                    <a:pt x="890" y="453"/>
                    <a:pt x="865" y="453"/>
                  </a:cubicBezTo>
                  <a:cubicBezTo>
                    <a:pt x="813" y="453"/>
                    <a:pt x="727" y="391"/>
                    <a:pt x="739" y="292"/>
                  </a:cubicBezTo>
                  <a:cubicBezTo>
                    <a:pt x="750" y="160"/>
                    <a:pt x="867" y="73"/>
                    <a:pt x="986" y="73"/>
                  </a:cubicBezTo>
                  <a:cubicBezTo>
                    <a:pt x="1031" y="73"/>
                    <a:pt x="1075" y="85"/>
                    <a:pt x="1116" y="111"/>
                  </a:cubicBezTo>
                  <a:cubicBezTo>
                    <a:pt x="1394" y="275"/>
                    <a:pt x="1312" y="849"/>
                    <a:pt x="722" y="898"/>
                  </a:cubicBezTo>
                  <a:cubicBezTo>
                    <a:pt x="708" y="899"/>
                    <a:pt x="693" y="900"/>
                    <a:pt x="679" y="900"/>
                  </a:cubicBezTo>
                  <a:cubicBezTo>
                    <a:pt x="319" y="900"/>
                    <a:pt x="1" y="521"/>
                    <a:pt x="1" y="521"/>
                  </a:cubicBezTo>
                  <a:lnTo>
                    <a:pt x="1" y="521"/>
                  </a:lnTo>
                  <a:cubicBezTo>
                    <a:pt x="1" y="702"/>
                    <a:pt x="83" y="882"/>
                    <a:pt x="230" y="1013"/>
                  </a:cubicBezTo>
                  <a:cubicBezTo>
                    <a:pt x="345" y="1096"/>
                    <a:pt x="485" y="1140"/>
                    <a:pt x="627" y="1140"/>
                  </a:cubicBezTo>
                  <a:cubicBezTo>
                    <a:pt x="709" y="1140"/>
                    <a:pt x="792" y="1125"/>
                    <a:pt x="870" y="1095"/>
                  </a:cubicBezTo>
                  <a:cubicBezTo>
                    <a:pt x="1083" y="1029"/>
                    <a:pt x="1263" y="865"/>
                    <a:pt x="1345" y="669"/>
                  </a:cubicBezTo>
                  <a:cubicBezTo>
                    <a:pt x="1460" y="423"/>
                    <a:pt x="1345" y="144"/>
                    <a:pt x="1116" y="29"/>
                  </a:cubicBezTo>
                  <a:cubicBezTo>
                    <a:pt x="1069" y="10"/>
                    <a:pt x="1022" y="0"/>
                    <a:pt x="9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3" name="Google Shape;4693;p8"/>
            <p:cNvSpPr/>
            <p:nvPr/>
          </p:nvSpPr>
          <p:spPr>
            <a:xfrm>
              <a:off x="8365360" y="4694367"/>
              <a:ext cx="130695" cy="286749"/>
            </a:xfrm>
            <a:custGeom>
              <a:avLst/>
              <a:gdLst/>
              <a:ahLst/>
              <a:cxnLst/>
              <a:rect l="l" t="t" r="r" b="b"/>
              <a:pathLst>
                <a:path w="3984" h="8741" extrusionOk="0">
                  <a:moveTo>
                    <a:pt x="2072" y="0"/>
                  </a:moveTo>
                  <a:cubicBezTo>
                    <a:pt x="1547" y="0"/>
                    <a:pt x="1034" y="245"/>
                    <a:pt x="706" y="674"/>
                  </a:cubicBezTo>
                  <a:cubicBezTo>
                    <a:pt x="362" y="1166"/>
                    <a:pt x="312" y="1821"/>
                    <a:pt x="575" y="2362"/>
                  </a:cubicBezTo>
                  <a:cubicBezTo>
                    <a:pt x="809" y="2784"/>
                    <a:pt x="1252" y="3021"/>
                    <a:pt x="1707" y="3021"/>
                  </a:cubicBezTo>
                  <a:cubicBezTo>
                    <a:pt x="1889" y="3021"/>
                    <a:pt x="2073" y="2983"/>
                    <a:pt x="2247" y="2903"/>
                  </a:cubicBezTo>
                  <a:cubicBezTo>
                    <a:pt x="2951" y="2723"/>
                    <a:pt x="3099" y="1789"/>
                    <a:pt x="2476" y="1412"/>
                  </a:cubicBezTo>
                  <a:cubicBezTo>
                    <a:pt x="2392" y="1366"/>
                    <a:pt x="2305" y="1346"/>
                    <a:pt x="2222" y="1346"/>
                  </a:cubicBezTo>
                  <a:cubicBezTo>
                    <a:pt x="1886" y="1346"/>
                    <a:pt x="1604" y="1680"/>
                    <a:pt x="1722" y="2035"/>
                  </a:cubicBezTo>
                  <a:cubicBezTo>
                    <a:pt x="1860" y="2324"/>
                    <a:pt x="2182" y="2347"/>
                    <a:pt x="2311" y="2347"/>
                  </a:cubicBezTo>
                  <a:cubicBezTo>
                    <a:pt x="2336" y="2347"/>
                    <a:pt x="2353" y="2346"/>
                    <a:pt x="2361" y="2346"/>
                  </a:cubicBezTo>
                  <a:cubicBezTo>
                    <a:pt x="2427" y="2346"/>
                    <a:pt x="2427" y="2379"/>
                    <a:pt x="2427" y="2379"/>
                  </a:cubicBezTo>
                  <a:cubicBezTo>
                    <a:pt x="2485" y="2569"/>
                    <a:pt x="2230" y="2851"/>
                    <a:pt x="1767" y="2851"/>
                  </a:cubicBezTo>
                  <a:cubicBezTo>
                    <a:pt x="1711" y="2851"/>
                    <a:pt x="1652" y="2846"/>
                    <a:pt x="1591" y="2838"/>
                  </a:cubicBezTo>
                  <a:cubicBezTo>
                    <a:pt x="1394" y="2805"/>
                    <a:pt x="1230" y="2707"/>
                    <a:pt x="1083" y="2575"/>
                  </a:cubicBezTo>
                  <a:cubicBezTo>
                    <a:pt x="411" y="1920"/>
                    <a:pt x="739" y="543"/>
                    <a:pt x="1755" y="281"/>
                  </a:cubicBezTo>
                  <a:cubicBezTo>
                    <a:pt x="1902" y="240"/>
                    <a:pt x="2050" y="219"/>
                    <a:pt x="2197" y="219"/>
                  </a:cubicBezTo>
                  <a:cubicBezTo>
                    <a:pt x="2345" y="219"/>
                    <a:pt x="2492" y="240"/>
                    <a:pt x="2640" y="281"/>
                  </a:cubicBezTo>
                  <a:cubicBezTo>
                    <a:pt x="3279" y="461"/>
                    <a:pt x="3738" y="1035"/>
                    <a:pt x="3755" y="1707"/>
                  </a:cubicBezTo>
                  <a:cubicBezTo>
                    <a:pt x="3820" y="2428"/>
                    <a:pt x="3443" y="3182"/>
                    <a:pt x="2869" y="3706"/>
                  </a:cubicBezTo>
                  <a:cubicBezTo>
                    <a:pt x="2296" y="4231"/>
                    <a:pt x="1558" y="4559"/>
                    <a:pt x="984" y="5083"/>
                  </a:cubicBezTo>
                  <a:cubicBezTo>
                    <a:pt x="411" y="5591"/>
                    <a:pt x="66" y="6296"/>
                    <a:pt x="17" y="7050"/>
                  </a:cubicBezTo>
                  <a:cubicBezTo>
                    <a:pt x="1" y="7771"/>
                    <a:pt x="378" y="8493"/>
                    <a:pt x="1034" y="8673"/>
                  </a:cubicBezTo>
                  <a:cubicBezTo>
                    <a:pt x="1164" y="8719"/>
                    <a:pt x="1299" y="8740"/>
                    <a:pt x="1433" y="8740"/>
                  </a:cubicBezTo>
                  <a:cubicBezTo>
                    <a:pt x="1919" y="8740"/>
                    <a:pt x="2380" y="8455"/>
                    <a:pt x="2509" y="8017"/>
                  </a:cubicBezTo>
                  <a:cubicBezTo>
                    <a:pt x="2706" y="7542"/>
                    <a:pt x="2492" y="7001"/>
                    <a:pt x="2033" y="6788"/>
                  </a:cubicBezTo>
                  <a:cubicBezTo>
                    <a:pt x="1919" y="6722"/>
                    <a:pt x="1804" y="6690"/>
                    <a:pt x="1689" y="6690"/>
                  </a:cubicBezTo>
                  <a:cubicBezTo>
                    <a:pt x="1653" y="6685"/>
                    <a:pt x="1617" y="6683"/>
                    <a:pt x="1582" y="6683"/>
                  </a:cubicBezTo>
                  <a:cubicBezTo>
                    <a:pt x="1246" y="6683"/>
                    <a:pt x="941" y="6890"/>
                    <a:pt x="837" y="7231"/>
                  </a:cubicBezTo>
                  <a:cubicBezTo>
                    <a:pt x="706" y="7714"/>
                    <a:pt x="993" y="7990"/>
                    <a:pt x="1305" y="7990"/>
                  </a:cubicBezTo>
                  <a:cubicBezTo>
                    <a:pt x="1385" y="7990"/>
                    <a:pt x="1465" y="7972"/>
                    <a:pt x="1542" y="7935"/>
                  </a:cubicBezTo>
                  <a:cubicBezTo>
                    <a:pt x="1853" y="7771"/>
                    <a:pt x="1919" y="7345"/>
                    <a:pt x="1673" y="7116"/>
                  </a:cubicBezTo>
                  <a:cubicBezTo>
                    <a:pt x="1589" y="7041"/>
                    <a:pt x="1488" y="7003"/>
                    <a:pt x="1387" y="7003"/>
                  </a:cubicBezTo>
                  <a:cubicBezTo>
                    <a:pt x="1311" y="7003"/>
                    <a:pt x="1235" y="7024"/>
                    <a:pt x="1165" y="7067"/>
                  </a:cubicBezTo>
                  <a:cubicBezTo>
                    <a:pt x="1148" y="7073"/>
                    <a:pt x="1137" y="7076"/>
                    <a:pt x="1128" y="7076"/>
                  </a:cubicBezTo>
                  <a:cubicBezTo>
                    <a:pt x="1095" y="7076"/>
                    <a:pt x="1116" y="7034"/>
                    <a:pt x="1116" y="7034"/>
                  </a:cubicBezTo>
                  <a:cubicBezTo>
                    <a:pt x="1214" y="6813"/>
                    <a:pt x="1506" y="6785"/>
                    <a:pt x="1646" y="6785"/>
                  </a:cubicBezTo>
                  <a:cubicBezTo>
                    <a:pt x="1692" y="6785"/>
                    <a:pt x="1722" y="6788"/>
                    <a:pt x="1722" y="6788"/>
                  </a:cubicBezTo>
                  <a:cubicBezTo>
                    <a:pt x="1820" y="6788"/>
                    <a:pt x="1902" y="6804"/>
                    <a:pt x="2001" y="6837"/>
                  </a:cubicBezTo>
                  <a:cubicBezTo>
                    <a:pt x="2443" y="7034"/>
                    <a:pt x="2640" y="7558"/>
                    <a:pt x="2443" y="8001"/>
                  </a:cubicBezTo>
                  <a:cubicBezTo>
                    <a:pt x="2270" y="8398"/>
                    <a:pt x="1881" y="8635"/>
                    <a:pt x="1467" y="8635"/>
                  </a:cubicBezTo>
                  <a:cubicBezTo>
                    <a:pt x="1334" y="8635"/>
                    <a:pt x="1198" y="8610"/>
                    <a:pt x="1066" y="8558"/>
                  </a:cubicBezTo>
                  <a:cubicBezTo>
                    <a:pt x="493" y="8394"/>
                    <a:pt x="132" y="7722"/>
                    <a:pt x="165" y="7050"/>
                  </a:cubicBezTo>
                  <a:cubicBezTo>
                    <a:pt x="230" y="6345"/>
                    <a:pt x="558" y="5673"/>
                    <a:pt x="1083" y="5214"/>
                  </a:cubicBezTo>
                  <a:cubicBezTo>
                    <a:pt x="1640" y="4706"/>
                    <a:pt x="2394" y="4428"/>
                    <a:pt x="2984" y="3838"/>
                  </a:cubicBezTo>
                  <a:cubicBezTo>
                    <a:pt x="3574" y="3280"/>
                    <a:pt x="3984" y="2493"/>
                    <a:pt x="3918" y="1690"/>
                  </a:cubicBezTo>
                  <a:cubicBezTo>
                    <a:pt x="3853" y="904"/>
                    <a:pt x="3296" y="248"/>
                    <a:pt x="2542" y="68"/>
                  </a:cubicBezTo>
                  <a:cubicBezTo>
                    <a:pt x="2387" y="22"/>
                    <a:pt x="2229" y="0"/>
                    <a:pt x="20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4" name="Google Shape;4694;p8"/>
            <p:cNvSpPr/>
            <p:nvPr/>
          </p:nvSpPr>
          <p:spPr>
            <a:xfrm>
              <a:off x="8368050" y="4803052"/>
              <a:ext cx="55965" cy="79060"/>
            </a:xfrm>
            <a:custGeom>
              <a:avLst/>
              <a:gdLst/>
              <a:ahLst/>
              <a:cxnLst/>
              <a:rect l="l" t="t" r="r" b="b"/>
              <a:pathLst>
                <a:path w="1706" h="2410" extrusionOk="0">
                  <a:moveTo>
                    <a:pt x="1509" y="0"/>
                  </a:moveTo>
                  <a:cubicBezTo>
                    <a:pt x="1509" y="0"/>
                    <a:pt x="1361" y="66"/>
                    <a:pt x="1345" y="164"/>
                  </a:cubicBezTo>
                  <a:cubicBezTo>
                    <a:pt x="1330" y="240"/>
                    <a:pt x="1230" y="330"/>
                    <a:pt x="1060" y="330"/>
                  </a:cubicBezTo>
                  <a:cubicBezTo>
                    <a:pt x="1046" y="330"/>
                    <a:pt x="1032" y="329"/>
                    <a:pt x="1017" y="328"/>
                  </a:cubicBezTo>
                  <a:cubicBezTo>
                    <a:pt x="820" y="328"/>
                    <a:pt x="1" y="393"/>
                    <a:pt x="50" y="2410"/>
                  </a:cubicBezTo>
                  <a:cubicBezTo>
                    <a:pt x="99" y="1967"/>
                    <a:pt x="361" y="1590"/>
                    <a:pt x="755" y="1393"/>
                  </a:cubicBezTo>
                  <a:cubicBezTo>
                    <a:pt x="1378" y="1115"/>
                    <a:pt x="1706" y="852"/>
                    <a:pt x="1591" y="475"/>
                  </a:cubicBezTo>
                  <a:cubicBezTo>
                    <a:pt x="1476" y="82"/>
                    <a:pt x="1509" y="0"/>
                    <a:pt x="150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5" name="Google Shape;4695;p8"/>
            <p:cNvSpPr/>
            <p:nvPr/>
          </p:nvSpPr>
          <p:spPr>
            <a:xfrm>
              <a:off x="8390096" y="4569673"/>
              <a:ext cx="210280" cy="329100"/>
            </a:xfrm>
            <a:custGeom>
              <a:avLst/>
              <a:gdLst/>
              <a:ahLst/>
              <a:cxnLst/>
              <a:rect l="l" t="t" r="r" b="b"/>
              <a:pathLst>
                <a:path w="6410" h="10032" extrusionOk="0">
                  <a:moveTo>
                    <a:pt x="5263" y="0"/>
                  </a:moveTo>
                  <a:cubicBezTo>
                    <a:pt x="2886" y="656"/>
                    <a:pt x="4181" y="2180"/>
                    <a:pt x="4263" y="4409"/>
                  </a:cubicBezTo>
                  <a:cubicBezTo>
                    <a:pt x="4361" y="6262"/>
                    <a:pt x="3279" y="7966"/>
                    <a:pt x="1558" y="8688"/>
                  </a:cubicBezTo>
                  <a:cubicBezTo>
                    <a:pt x="247" y="9212"/>
                    <a:pt x="1" y="10032"/>
                    <a:pt x="1" y="10032"/>
                  </a:cubicBezTo>
                  <a:cubicBezTo>
                    <a:pt x="317" y="9493"/>
                    <a:pt x="670" y="9317"/>
                    <a:pt x="970" y="9317"/>
                  </a:cubicBezTo>
                  <a:cubicBezTo>
                    <a:pt x="1199" y="9317"/>
                    <a:pt x="1398" y="9419"/>
                    <a:pt x="1525" y="9540"/>
                  </a:cubicBezTo>
                  <a:cubicBezTo>
                    <a:pt x="1629" y="9632"/>
                    <a:pt x="1727" y="9662"/>
                    <a:pt x="1819" y="9662"/>
                  </a:cubicBezTo>
                  <a:cubicBezTo>
                    <a:pt x="1979" y="9662"/>
                    <a:pt x="2120" y="9572"/>
                    <a:pt x="2243" y="9572"/>
                  </a:cubicBezTo>
                  <a:cubicBezTo>
                    <a:pt x="2250" y="9572"/>
                    <a:pt x="2256" y="9572"/>
                    <a:pt x="2263" y="9573"/>
                  </a:cubicBezTo>
                  <a:cubicBezTo>
                    <a:pt x="2460" y="9589"/>
                    <a:pt x="2345" y="9802"/>
                    <a:pt x="2345" y="9802"/>
                  </a:cubicBezTo>
                  <a:cubicBezTo>
                    <a:pt x="2673" y="9638"/>
                    <a:pt x="2771" y="9229"/>
                    <a:pt x="2574" y="8917"/>
                  </a:cubicBezTo>
                  <a:cubicBezTo>
                    <a:pt x="2493" y="8782"/>
                    <a:pt x="2334" y="8691"/>
                    <a:pt x="2170" y="8691"/>
                  </a:cubicBezTo>
                  <a:cubicBezTo>
                    <a:pt x="2136" y="8691"/>
                    <a:pt x="2101" y="8695"/>
                    <a:pt x="2066" y="8704"/>
                  </a:cubicBezTo>
                  <a:cubicBezTo>
                    <a:pt x="2066" y="8704"/>
                    <a:pt x="2263" y="8655"/>
                    <a:pt x="3312" y="7786"/>
                  </a:cubicBezTo>
                  <a:cubicBezTo>
                    <a:pt x="4607" y="6737"/>
                    <a:pt x="4525" y="7098"/>
                    <a:pt x="5459" y="6606"/>
                  </a:cubicBezTo>
                  <a:cubicBezTo>
                    <a:pt x="6410" y="6114"/>
                    <a:pt x="6082" y="5131"/>
                    <a:pt x="6082" y="5131"/>
                  </a:cubicBezTo>
                  <a:lnTo>
                    <a:pt x="6082" y="5131"/>
                  </a:lnTo>
                  <a:cubicBezTo>
                    <a:pt x="6037" y="5252"/>
                    <a:pt x="5977" y="5429"/>
                    <a:pt x="5514" y="5429"/>
                  </a:cubicBezTo>
                  <a:cubicBezTo>
                    <a:pt x="5477" y="5429"/>
                    <a:pt x="5437" y="5428"/>
                    <a:pt x="5394" y="5426"/>
                  </a:cubicBezTo>
                  <a:cubicBezTo>
                    <a:pt x="5368" y="5424"/>
                    <a:pt x="5343" y="5422"/>
                    <a:pt x="5317" y="5422"/>
                  </a:cubicBezTo>
                  <a:cubicBezTo>
                    <a:pt x="4967" y="5422"/>
                    <a:pt x="4630" y="5629"/>
                    <a:pt x="4492" y="5950"/>
                  </a:cubicBezTo>
                  <a:cubicBezTo>
                    <a:pt x="4427" y="6065"/>
                    <a:pt x="4328" y="6163"/>
                    <a:pt x="4214" y="6245"/>
                  </a:cubicBezTo>
                  <a:cubicBezTo>
                    <a:pt x="4558" y="5917"/>
                    <a:pt x="4623" y="5131"/>
                    <a:pt x="4722" y="4491"/>
                  </a:cubicBezTo>
                  <a:cubicBezTo>
                    <a:pt x="4820" y="3852"/>
                    <a:pt x="5115" y="4065"/>
                    <a:pt x="5672" y="3672"/>
                  </a:cubicBezTo>
                  <a:cubicBezTo>
                    <a:pt x="6246" y="3295"/>
                    <a:pt x="5951" y="2787"/>
                    <a:pt x="5885" y="2656"/>
                  </a:cubicBezTo>
                  <a:cubicBezTo>
                    <a:pt x="5853" y="2508"/>
                    <a:pt x="5853" y="2361"/>
                    <a:pt x="5902" y="2213"/>
                  </a:cubicBezTo>
                  <a:lnTo>
                    <a:pt x="5902" y="2213"/>
                  </a:lnTo>
                  <a:cubicBezTo>
                    <a:pt x="5902" y="2213"/>
                    <a:pt x="5852" y="2328"/>
                    <a:pt x="5476" y="2377"/>
                  </a:cubicBezTo>
                  <a:cubicBezTo>
                    <a:pt x="5164" y="2426"/>
                    <a:pt x="4918" y="2656"/>
                    <a:pt x="4869" y="2967"/>
                  </a:cubicBezTo>
                  <a:cubicBezTo>
                    <a:pt x="4869" y="3114"/>
                    <a:pt x="4772" y="3293"/>
                    <a:pt x="4629" y="3293"/>
                  </a:cubicBezTo>
                  <a:cubicBezTo>
                    <a:pt x="4597" y="3293"/>
                    <a:pt x="4562" y="3284"/>
                    <a:pt x="4525" y="3262"/>
                  </a:cubicBezTo>
                  <a:cubicBezTo>
                    <a:pt x="4345" y="3164"/>
                    <a:pt x="4410" y="2869"/>
                    <a:pt x="4410" y="2869"/>
                  </a:cubicBezTo>
                  <a:cubicBezTo>
                    <a:pt x="4623" y="2295"/>
                    <a:pt x="5197" y="2508"/>
                    <a:pt x="5640" y="1820"/>
                  </a:cubicBezTo>
                  <a:cubicBezTo>
                    <a:pt x="6049" y="1213"/>
                    <a:pt x="5492" y="574"/>
                    <a:pt x="5279" y="410"/>
                  </a:cubicBezTo>
                  <a:cubicBezTo>
                    <a:pt x="5164" y="295"/>
                    <a:pt x="5148" y="115"/>
                    <a:pt x="52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6" name="Google Shape;4696;p8"/>
            <p:cNvSpPr/>
            <p:nvPr/>
          </p:nvSpPr>
          <p:spPr>
            <a:xfrm>
              <a:off x="8442814" y="4486019"/>
              <a:ext cx="96283" cy="352523"/>
            </a:xfrm>
            <a:custGeom>
              <a:avLst/>
              <a:gdLst/>
              <a:ahLst/>
              <a:cxnLst/>
              <a:rect l="l" t="t" r="r" b="b"/>
              <a:pathLst>
                <a:path w="2935" h="10746" extrusionOk="0">
                  <a:moveTo>
                    <a:pt x="1637" y="1"/>
                  </a:moveTo>
                  <a:cubicBezTo>
                    <a:pt x="1303" y="1"/>
                    <a:pt x="959" y="125"/>
                    <a:pt x="689" y="419"/>
                  </a:cubicBezTo>
                  <a:cubicBezTo>
                    <a:pt x="0" y="1239"/>
                    <a:pt x="148" y="2468"/>
                    <a:pt x="525" y="3501"/>
                  </a:cubicBezTo>
                  <a:cubicBezTo>
                    <a:pt x="1361" y="5550"/>
                    <a:pt x="2246" y="7500"/>
                    <a:pt x="1705" y="8959"/>
                  </a:cubicBezTo>
                  <a:cubicBezTo>
                    <a:pt x="1443" y="9697"/>
                    <a:pt x="935" y="10336"/>
                    <a:pt x="263" y="10746"/>
                  </a:cubicBezTo>
                  <a:cubicBezTo>
                    <a:pt x="951" y="10352"/>
                    <a:pt x="1492" y="9730"/>
                    <a:pt x="1787" y="8976"/>
                  </a:cubicBezTo>
                  <a:cubicBezTo>
                    <a:pt x="2393" y="7500"/>
                    <a:pt x="1525" y="5468"/>
                    <a:pt x="689" y="3435"/>
                  </a:cubicBezTo>
                  <a:cubicBezTo>
                    <a:pt x="312" y="2436"/>
                    <a:pt x="197" y="1239"/>
                    <a:pt x="803" y="501"/>
                  </a:cubicBezTo>
                  <a:cubicBezTo>
                    <a:pt x="1030" y="226"/>
                    <a:pt x="1341" y="108"/>
                    <a:pt x="1649" y="108"/>
                  </a:cubicBezTo>
                  <a:cubicBezTo>
                    <a:pt x="2165" y="108"/>
                    <a:pt x="2672" y="439"/>
                    <a:pt x="2754" y="911"/>
                  </a:cubicBezTo>
                  <a:cubicBezTo>
                    <a:pt x="2862" y="1436"/>
                    <a:pt x="2462" y="1917"/>
                    <a:pt x="1936" y="1917"/>
                  </a:cubicBezTo>
                  <a:cubicBezTo>
                    <a:pt x="1903" y="1917"/>
                    <a:pt x="1870" y="1915"/>
                    <a:pt x="1836" y="1911"/>
                  </a:cubicBezTo>
                  <a:lnTo>
                    <a:pt x="1820" y="1911"/>
                  </a:lnTo>
                  <a:lnTo>
                    <a:pt x="1771" y="1895"/>
                  </a:lnTo>
                  <a:cubicBezTo>
                    <a:pt x="1689" y="1862"/>
                    <a:pt x="1639" y="1813"/>
                    <a:pt x="1590" y="1747"/>
                  </a:cubicBezTo>
                  <a:cubicBezTo>
                    <a:pt x="1590" y="1747"/>
                    <a:pt x="1557" y="1698"/>
                    <a:pt x="1590" y="1649"/>
                  </a:cubicBezTo>
                  <a:cubicBezTo>
                    <a:pt x="1639" y="1616"/>
                    <a:pt x="1984" y="1632"/>
                    <a:pt x="2000" y="1321"/>
                  </a:cubicBezTo>
                  <a:cubicBezTo>
                    <a:pt x="2021" y="1069"/>
                    <a:pt x="1814" y="905"/>
                    <a:pt x="1602" y="905"/>
                  </a:cubicBezTo>
                  <a:cubicBezTo>
                    <a:pt x="1482" y="905"/>
                    <a:pt x="1361" y="957"/>
                    <a:pt x="1279" y="1075"/>
                  </a:cubicBezTo>
                  <a:cubicBezTo>
                    <a:pt x="1085" y="1334"/>
                    <a:pt x="1370" y="1960"/>
                    <a:pt x="1929" y="1960"/>
                  </a:cubicBezTo>
                  <a:cubicBezTo>
                    <a:pt x="1936" y="1960"/>
                    <a:pt x="1944" y="1960"/>
                    <a:pt x="1951" y="1960"/>
                  </a:cubicBezTo>
                  <a:cubicBezTo>
                    <a:pt x="2508" y="1960"/>
                    <a:pt x="2934" y="1452"/>
                    <a:pt x="2836" y="895"/>
                  </a:cubicBezTo>
                  <a:cubicBezTo>
                    <a:pt x="2763" y="375"/>
                    <a:pt x="2216" y="1"/>
                    <a:pt x="16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7" name="Google Shape;4697;p8"/>
            <p:cNvSpPr/>
            <p:nvPr/>
          </p:nvSpPr>
          <p:spPr>
            <a:xfrm>
              <a:off x="8365360" y="4472864"/>
              <a:ext cx="91460" cy="267295"/>
            </a:xfrm>
            <a:custGeom>
              <a:avLst/>
              <a:gdLst/>
              <a:ahLst/>
              <a:cxnLst/>
              <a:rect l="l" t="t" r="r" b="b"/>
              <a:pathLst>
                <a:path w="2788" h="8148" extrusionOk="0">
                  <a:moveTo>
                    <a:pt x="706" y="1"/>
                  </a:moveTo>
                  <a:cubicBezTo>
                    <a:pt x="706" y="1"/>
                    <a:pt x="67" y="181"/>
                    <a:pt x="214" y="1066"/>
                  </a:cubicBezTo>
                  <a:cubicBezTo>
                    <a:pt x="345" y="1968"/>
                    <a:pt x="1066" y="2443"/>
                    <a:pt x="1476" y="2902"/>
                  </a:cubicBezTo>
                  <a:cubicBezTo>
                    <a:pt x="1804" y="3263"/>
                    <a:pt x="2476" y="4131"/>
                    <a:pt x="2132" y="4967"/>
                  </a:cubicBezTo>
                  <a:cubicBezTo>
                    <a:pt x="2050" y="5197"/>
                    <a:pt x="1919" y="5394"/>
                    <a:pt x="1738" y="5557"/>
                  </a:cubicBezTo>
                  <a:cubicBezTo>
                    <a:pt x="1148" y="6066"/>
                    <a:pt x="755" y="6328"/>
                    <a:pt x="460" y="6754"/>
                  </a:cubicBezTo>
                  <a:cubicBezTo>
                    <a:pt x="165" y="7164"/>
                    <a:pt x="1" y="7639"/>
                    <a:pt x="17" y="8147"/>
                  </a:cubicBezTo>
                  <a:cubicBezTo>
                    <a:pt x="17" y="8000"/>
                    <a:pt x="66" y="6934"/>
                    <a:pt x="1214" y="6131"/>
                  </a:cubicBezTo>
                  <a:cubicBezTo>
                    <a:pt x="2509" y="5230"/>
                    <a:pt x="2787" y="4295"/>
                    <a:pt x="2345" y="2902"/>
                  </a:cubicBezTo>
                  <a:cubicBezTo>
                    <a:pt x="1820" y="1279"/>
                    <a:pt x="362" y="1099"/>
                    <a:pt x="70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8" name="Google Shape;4698;p8"/>
            <p:cNvSpPr/>
            <p:nvPr/>
          </p:nvSpPr>
          <p:spPr>
            <a:xfrm>
              <a:off x="8475620" y="4163179"/>
              <a:ext cx="79782" cy="179050"/>
            </a:xfrm>
            <a:custGeom>
              <a:avLst/>
              <a:gdLst/>
              <a:ahLst/>
              <a:cxnLst/>
              <a:rect l="l" t="t" r="r" b="b"/>
              <a:pathLst>
                <a:path w="2432" h="5458" extrusionOk="0">
                  <a:moveTo>
                    <a:pt x="1437" y="0"/>
                  </a:moveTo>
                  <a:cubicBezTo>
                    <a:pt x="1403" y="0"/>
                    <a:pt x="1372" y="6"/>
                    <a:pt x="1344" y="16"/>
                  </a:cubicBezTo>
                  <a:cubicBezTo>
                    <a:pt x="1016" y="114"/>
                    <a:pt x="951" y="376"/>
                    <a:pt x="1115" y="737"/>
                  </a:cubicBezTo>
                  <a:cubicBezTo>
                    <a:pt x="1262" y="1098"/>
                    <a:pt x="1770" y="1147"/>
                    <a:pt x="1639" y="2802"/>
                  </a:cubicBezTo>
                  <a:cubicBezTo>
                    <a:pt x="1508" y="4474"/>
                    <a:pt x="0" y="5458"/>
                    <a:pt x="0" y="5458"/>
                  </a:cubicBezTo>
                  <a:cubicBezTo>
                    <a:pt x="262" y="5409"/>
                    <a:pt x="1820" y="4458"/>
                    <a:pt x="2147" y="2425"/>
                  </a:cubicBezTo>
                  <a:cubicBezTo>
                    <a:pt x="2431" y="573"/>
                    <a:pt x="1789" y="0"/>
                    <a:pt x="14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9" name="Google Shape;4699;p8"/>
            <p:cNvSpPr/>
            <p:nvPr/>
          </p:nvSpPr>
          <p:spPr>
            <a:xfrm>
              <a:off x="8417521" y="4114332"/>
              <a:ext cx="173735" cy="232751"/>
            </a:xfrm>
            <a:custGeom>
              <a:avLst/>
              <a:gdLst/>
              <a:ahLst/>
              <a:cxnLst/>
              <a:rect l="l" t="t" r="r" b="b"/>
              <a:pathLst>
                <a:path w="5296" h="7095" extrusionOk="0">
                  <a:moveTo>
                    <a:pt x="1680" y="1"/>
                  </a:moveTo>
                  <a:cubicBezTo>
                    <a:pt x="1292" y="1"/>
                    <a:pt x="857" y="89"/>
                    <a:pt x="476" y="374"/>
                  </a:cubicBezTo>
                  <a:cubicBezTo>
                    <a:pt x="165" y="653"/>
                    <a:pt x="1" y="1062"/>
                    <a:pt x="50" y="1472"/>
                  </a:cubicBezTo>
                  <a:cubicBezTo>
                    <a:pt x="107" y="1984"/>
                    <a:pt x="633" y="2422"/>
                    <a:pt x="1231" y="2422"/>
                  </a:cubicBezTo>
                  <a:cubicBezTo>
                    <a:pt x="1322" y="2422"/>
                    <a:pt x="1416" y="2412"/>
                    <a:pt x="1509" y="2390"/>
                  </a:cubicBezTo>
                  <a:cubicBezTo>
                    <a:pt x="1624" y="2357"/>
                    <a:pt x="1722" y="2324"/>
                    <a:pt x="1820" y="2275"/>
                  </a:cubicBezTo>
                  <a:lnTo>
                    <a:pt x="1837" y="2275"/>
                  </a:lnTo>
                  <a:lnTo>
                    <a:pt x="1853" y="2259"/>
                  </a:lnTo>
                  <a:cubicBezTo>
                    <a:pt x="2148" y="2095"/>
                    <a:pt x="2312" y="1767"/>
                    <a:pt x="2263" y="1439"/>
                  </a:cubicBezTo>
                  <a:cubicBezTo>
                    <a:pt x="2213" y="1102"/>
                    <a:pt x="1925" y="879"/>
                    <a:pt x="1617" y="879"/>
                  </a:cubicBezTo>
                  <a:cubicBezTo>
                    <a:pt x="1520" y="879"/>
                    <a:pt x="1422" y="901"/>
                    <a:pt x="1329" y="948"/>
                  </a:cubicBezTo>
                  <a:cubicBezTo>
                    <a:pt x="968" y="1144"/>
                    <a:pt x="1066" y="1702"/>
                    <a:pt x="1476" y="1751"/>
                  </a:cubicBezTo>
                  <a:cubicBezTo>
                    <a:pt x="1507" y="1758"/>
                    <a:pt x="1537" y="1762"/>
                    <a:pt x="1567" y="1762"/>
                  </a:cubicBezTo>
                  <a:cubicBezTo>
                    <a:pt x="1792" y="1762"/>
                    <a:pt x="1978" y="1556"/>
                    <a:pt x="1935" y="1325"/>
                  </a:cubicBezTo>
                  <a:cubicBezTo>
                    <a:pt x="1929" y="1286"/>
                    <a:pt x="1956" y="1252"/>
                    <a:pt x="1993" y="1252"/>
                  </a:cubicBezTo>
                  <a:cubicBezTo>
                    <a:pt x="2049" y="1252"/>
                    <a:pt x="2128" y="1330"/>
                    <a:pt x="2148" y="1587"/>
                  </a:cubicBezTo>
                  <a:cubicBezTo>
                    <a:pt x="2165" y="1702"/>
                    <a:pt x="2132" y="1833"/>
                    <a:pt x="2083" y="1947"/>
                  </a:cubicBezTo>
                  <a:cubicBezTo>
                    <a:pt x="1935" y="2168"/>
                    <a:pt x="1695" y="2297"/>
                    <a:pt x="1434" y="2297"/>
                  </a:cubicBezTo>
                  <a:cubicBezTo>
                    <a:pt x="1405" y="2297"/>
                    <a:pt x="1375" y="2295"/>
                    <a:pt x="1345" y="2292"/>
                  </a:cubicBezTo>
                  <a:cubicBezTo>
                    <a:pt x="1335" y="2292"/>
                    <a:pt x="1324" y="2292"/>
                    <a:pt x="1314" y="2292"/>
                  </a:cubicBezTo>
                  <a:cubicBezTo>
                    <a:pt x="625" y="2292"/>
                    <a:pt x="142" y="1233"/>
                    <a:pt x="788" y="603"/>
                  </a:cubicBezTo>
                  <a:cubicBezTo>
                    <a:pt x="1061" y="308"/>
                    <a:pt x="1454" y="179"/>
                    <a:pt x="1875" y="179"/>
                  </a:cubicBezTo>
                  <a:cubicBezTo>
                    <a:pt x="2386" y="179"/>
                    <a:pt x="2938" y="370"/>
                    <a:pt x="3361" y="685"/>
                  </a:cubicBezTo>
                  <a:cubicBezTo>
                    <a:pt x="5099" y="1947"/>
                    <a:pt x="4836" y="4242"/>
                    <a:pt x="4328" y="5390"/>
                  </a:cubicBezTo>
                  <a:cubicBezTo>
                    <a:pt x="4066" y="6078"/>
                    <a:pt x="3607" y="6668"/>
                    <a:pt x="3017" y="7094"/>
                  </a:cubicBezTo>
                  <a:cubicBezTo>
                    <a:pt x="3623" y="6684"/>
                    <a:pt x="4115" y="6111"/>
                    <a:pt x="4410" y="5439"/>
                  </a:cubicBezTo>
                  <a:cubicBezTo>
                    <a:pt x="4951" y="4291"/>
                    <a:pt x="5295" y="1898"/>
                    <a:pt x="3459" y="554"/>
                  </a:cubicBezTo>
                  <a:cubicBezTo>
                    <a:pt x="3115" y="292"/>
                    <a:pt x="2705" y="128"/>
                    <a:pt x="2263" y="62"/>
                  </a:cubicBezTo>
                  <a:cubicBezTo>
                    <a:pt x="2094" y="27"/>
                    <a:pt x="1894" y="1"/>
                    <a:pt x="16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0" name="Google Shape;4700;p8"/>
            <p:cNvSpPr/>
            <p:nvPr/>
          </p:nvSpPr>
          <p:spPr>
            <a:xfrm>
              <a:off x="8456790" y="3933015"/>
              <a:ext cx="171012" cy="268870"/>
            </a:xfrm>
            <a:custGeom>
              <a:avLst/>
              <a:gdLst/>
              <a:ahLst/>
              <a:cxnLst/>
              <a:rect l="l" t="t" r="r" b="b"/>
              <a:pathLst>
                <a:path w="5213" h="8196" extrusionOk="0">
                  <a:moveTo>
                    <a:pt x="1082" y="0"/>
                  </a:moveTo>
                  <a:cubicBezTo>
                    <a:pt x="0" y="2852"/>
                    <a:pt x="1279" y="4376"/>
                    <a:pt x="2541" y="5606"/>
                  </a:cubicBezTo>
                  <a:cubicBezTo>
                    <a:pt x="3803" y="6852"/>
                    <a:pt x="3754" y="8196"/>
                    <a:pt x="3754" y="8196"/>
                  </a:cubicBezTo>
                  <a:cubicBezTo>
                    <a:pt x="4656" y="7294"/>
                    <a:pt x="3590" y="5589"/>
                    <a:pt x="4475" y="4245"/>
                  </a:cubicBezTo>
                  <a:cubicBezTo>
                    <a:pt x="5213" y="3082"/>
                    <a:pt x="4246" y="2573"/>
                    <a:pt x="4246" y="2573"/>
                  </a:cubicBezTo>
                  <a:cubicBezTo>
                    <a:pt x="3836" y="3147"/>
                    <a:pt x="3377" y="3000"/>
                    <a:pt x="3016" y="3737"/>
                  </a:cubicBezTo>
                  <a:cubicBezTo>
                    <a:pt x="2656" y="4442"/>
                    <a:pt x="3262" y="5803"/>
                    <a:pt x="3262" y="5803"/>
                  </a:cubicBezTo>
                  <a:cubicBezTo>
                    <a:pt x="2066" y="4934"/>
                    <a:pt x="2312" y="4147"/>
                    <a:pt x="2656" y="3754"/>
                  </a:cubicBezTo>
                  <a:cubicBezTo>
                    <a:pt x="3000" y="3360"/>
                    <a:pt x="2525" y="3000"/>
                    <a:pt x="2525" y="2787"/>
                  </a:cubicBezTo>
                  <a:cubicBezTo>
                    <a:pt x="2541" y="2639"/>
                    <a:pt x="2574" y="2491"/>
                    <a:pt x="2639" y="2360"/>
                  </a:cubicBezTo>
                  <a:cubicBezTo>
                    <a:pt x="2639" y="2360"/>
                    <a:pt x="2571" y="2315"/>
                    <a:pt x="2442" y="2315"/>
                  </a:cubicBezTo>
                  <a:cubicBezTo>
                    <a:pt x="2326" y="2315"/>
                    <a:pt x="2161" y="2352"/>
                    <a:pt x="1951" y="2491"/>
                  </a:cubicBezTo>
                  <a:cubicBezTo>
                    <a:pt x="1213" y="2967"/>
                    <a:pt x="1525" y="4081"/>
                    <a:pt x="1525" y="4081"/>
                  </a:cubicBezTo>
                  <a:cubicBezTo>
                    <a:pt x="1000" y="3344"/>
                    <a:pt x="1181" y="2590"/>
                    <a:pt x="1771" y="2065"/>
                  </a:cubicBezTo>
                  <a:cubicBezTo>
                    <a:pt x="2361" y="1541"/>
                    <a:pt x="1804" y="1065"/>
                    <a:pt x="1410" y="836"/>
                  </a:cubicBezTo>
                  <a:cubicBezTo>
                    <a:pt x="1017" y="623"/>
                    <a:pt x="1082" y="0"/>
                    <a:pt x="108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1" name="Google Shape;4701;p8"/>
            <p:cNvSpPr/>
            <p:nvPr/>
          </p:nvSpPr>
          <p:spPr>
            <a:xfrm>
              <a:off x="8377728" y="3899652"/>
              <a:ext cx="99530" cy="148443"/>
            </a:xfrm>
            <a:custGeom>
              <a:avLst/>
              <a:gdLst/>
              <a:ahLst/>
              <a:cxnLst/>
              <a:rect l="l" t="t" r="r" b="b"/>
              <a:pathLst>
                <a:path w="3034" h="4525" extrusionOk="0">
                  <a:moveTo>
                    <a:pt x="460" y="1"/>
                  </a:moveTo>
                  <a:cubicBezTo>
                    <a:pt x="460" y="17"/>
                    <a:pt x="1" y="2033"/>
                    <a:pt x="3033" y="4525"/>
                  </a:cubicBezTo>
                  <a:cubicBezTo>
                    <a:pt x="3033" y="4525"/>
                    <a:pt x="2476" y="3853"/>
                    <a:pt x="2738" y="3099"/>
                  </a:cubicBezTo>
                  <a:cubicBezTo>
                    <a:pt x="3001" y="2345"/>
                    <a:pt x="2689" y="2066"/>
                    <a:pt x="2443" y="1820"/>
                  </a:cubicBezTo>
                  <a:cubicBezTo>
                    <a:pt x="2312" y="1656"/>
                    <a:pt x="2296" y="1427"/>
                    <a:pt x="2427" y="1263"/>
                  </a:cubicBezTo>
                  <a:cubicBezTo>
                    <a:pt x="2427" y="1263"/>
                    <a:pt x="2382" y="1253"/>
                    <a:pt x="2319" y="1253"/>
                  </a:cubicBezTo>
                  <a:cubicBezTo>
                    <a:pt x="2154" y="1253"/>
                    <a:pt x="1864" y="1322"/>
                    <a:pt x="1935" y="1820"/>
                  </a:cubicBezTo>
                  <a:cubicBezTo>
                    <a:pt x="2033" y="2509"/>
                    <a:pt x="2083" y="2623"/>
                    <a:pt x="1870" y="2640"/>
                  </a:cubicBezTo>
                  <a:cubicBezTo>
                    <a:pt x="1860" y="2641"/>
                    <a:pt x="1850" y="2642"/>
                    <a:pt x="1842" y="2642"/>
                  </a:cubicBezTo>
                  <a:cubicBezTo>
                    <a:pt x="1646" y="2642"/>
                    <a:pt x="1708" y="2303"/>
                    <a:pt x="1755" y="2115"/>
                  </a:cubicBezTo>
                  <a:cubicBezTo>
                    <a:pt x="1820" y="1935"/>
                    <a:pt x="2066" y="1099"/>
                    <a:pt x="1411" y="820"/>
                  </a:cubicBezTo>
                  <a:cubicBezTo>
                    <a:pt x="755" y="542"/>
                    <a:pt x="493" y="279"/>
                    <a:pt x="4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2" name="Google Shape;4702;p8"/>
            <p:cNvSpPr/>
            <p:nvPr/>
          </p:nvSpPr>
          <p:spPr>
            <a:xfrm>
              <a:off x="8556814" y="4181419"/>
              <a:ext cx="117770" cy="139848"/>
            </a:xfrm>
            <a:custGeom>
              <a:avLst/>
              <a:gdLst/>
              <a:ahLst/>
              <a:cxnLst/>
              <a:rect l="l" t="t" r="r" b="b"/>
              <a:pathLst>
                <a:path w="3590" h="4263" extrusionOk="0">
                  <a:moveTo>
                    <a:pt x="1721" y="1"/>
                  </a:moveTo>
                  <a:lnTo>
                    <a:pt x="1721" y="1"/>
                  </a:lnTo>
                  <a:cubicBezTo>
                    <a:pt x="787" y="509"/>
                    <a:pt x="1049" y="1197"/>
                    <a:pt x="951" y="2476"/>
                  </a:cubicBezTo>
                  <a:cubicBezTo>
                    <a:pt x="853" y="3771"/>
                    <a:pt x="0" y="4262"/>
                    <a:pt x="0" y="4262"/>
                  </a:cubicBezTo>
                  <a:cubicBezTo>
                    <a:pt x="3590" y="2443"/>
                    <a:pt x="2295" y="788"/>
                    <a:pt x="1934" y="525"/>
                  </a:cubicBezTo>
                  <a:cubicBezTo>
                    <a:pt x="1590" y="263"/>
                    <a:pt x="1721" y="1"/>
                    <a:pt x="17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3" name="Google Shape;4703;p8"/>
            <p:cNvSpPr/>
            <p:nvPr/>
          </p:nvSpPr>
          <p:spPr>
            <a:xfrm>
              <a:off x="8559504" y="4267796"/>
              <a:ext cx="258143" cy="190302"/>
            </a:xfrm>
            <a:custGeom>
              <a:avLst/>
              <a:gdLst/>
              <a:ahLst/>
              <a:cxnLst/>
              <a:rect l="l" t="t" r="r" b="b"/>
              <a:pathLst>
                <a:path w="7869" h="5801" extrusionOk="0">
                  <a:moveTo>
                    <a:pt x="3218" y="0"/>
                  </a:moveTo>
                  <a:cubicBezTo>
                    <a:pt x="2834" y="0"/>
                    <a:pt x="2412" y="334"/>
                    <a:pt x="2016" y="957"/>
                  </a:cubicBezTo>
                  <a:cubicBezTo>
                    <a:pt x="1459" y="1810"/>
                    <a:pt x="0" y="1925"/>
                    <a:pt x="0" y="1925"/>
                  </a:cubicBezTo>
                  <a:cubicBezTo>
                    <a:pt x="2393" y="1990"/>
                    <a:pt x="3033" y="2613"/>
                    <a:pt x="3672" y="3367"/>
                  </a:cubicBezTo>
                  <a:cubicBezTo>
                    <a:pt x="4295" y="4121"/>
                    <a:pt x="4491" y="5334"/>
                    <a:pt x="5999" y="5711"/>
                  </a:cubicBezTo>
                  <a:cubicBezTo>
                    <a:pt x="6253" y="5774"/>
                    <a:pt x="6473" y="5801"/>
                    <a:pt x="6666" y="5801"/>
                  </a:cubicBezTo>
                  <a:cubicBezTo>
                    <a:pt x="7618" y="5801"/>
                    <a:pt x="7868" y="5154"/>
                    <a:pt x="7868" y="5154"/>
                  </a:cubicBezTo>
                  <a:lnTo>
                    <a:pt x="7868" y="5154"/>
                  </a:lnTo>
                  <a:cubicBezTo>
                    <a:pt x="7781" y="5212"/>
                    <a:pt x="7701" y="5241"/>
                    <a:pt x="7630" y="5241"/>
                  </a:cubicBezTo>
                  <a:cubicBezTo>
                    <a:pt x="7380" y="5241"/>
                    <a:pt x="7236" y="4878"/>
                    <a:pt x="7262" y="4137"/>
                  </a:cubicBezTo>
                  <a:cubicBezTo>
                    <a:pt x="7278" y="3170"/>
                    <a:pt x="6409" y="2892"/>
                    <a:pt x="5295" y="2711"/>
                  </a:cubicBezTo>
                  <a:cubicBezTo>
                    <a:pt x="4164" y="2531"/>
                    <a:pt x="3246" y="2465"/>
                    <a:pt x="3131" y="2088"/>
                  </a:cubicBezTo>
                  <a:cubicBezTo>
                    <a:pt x="3016" y="1728"/>
                    <a:pt x="3508" y="1580"/>
                    <a:pt x="4180" y="1384"/>
                  </a:cubicBezTo>
                  <a:cubicBezTo>
                    <a:pt x="4868" y="1187"/>
                    <a:pt x="4557" y="548"/>
                    <a:pt x="4557" y="548"/>
                  </a:cubicBezTo>
                  <a:lnTo>
                    <a:pt x="4557" y="548"/>
                  </a:lnTo>
                  <a:cubicBezTo>
                    <a:pt x="4505" y="588"/>
                    <a:pt x="4454" y="606"/>
                    <a:pt x="4399" y="606"/>
                  </a:cubicBezTo>
                  <a:cubicBezTo>
                    <a:pt x="4212" y="606"/>
                    <a:pt x="3991" y="392"/>
                    <a:pt x="3623" y="138"/>
                  </a:cubicBezTo>
                  <a:cubicBezTo>
                    <a:pt x="3495" y="45"/>
                    <a:pt x="3359" y="0"/>
                    <a:pt x="321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4" name="Google Shape;4704;p8"/>
            <p:cNvSpPr/>
            <p:nvPr/>
          </p:nvSpPr>
          <p:spPr>
            <a:xfrm>
              <a:off x="8434219" y="4345348"/>
              <a:ext cx="252205" cy="206606"/>
            </a:xfrm>
            <a:custGeom>
              <a:avLst/>
              <a:gdLst/>
              <a:ahLst/>
              <a:cxnLst/>
              <a:rect l="l" t="t" r="r" b="b"/>
              <a:pathLst>
                <a:path w="7688" h="6298" extrusionOk="0">
                  <a:moveTo>
                    <a:pt x="4322" y="0"/>
                  </a:moveTo>
                  <a:cubicBezTo>
                    <a:pt x="2725" y="0"/>
                    <a:pt x="1373" y="1109"/>
                    <a:pt x="672" y="2527"/>
                  </a:cubicBezTo>
                  <a:cubicBezTo>
                    <a:pt x="148" y="3626"/>
                    <a:pt x="0" y="4871"/>
                    <a:pt x="230" y="6068"/>
                  </a:cubicBezTo>
                  <a:lnTo>
                    <a:pt x="230" y="6084"/>
                  </a:lnTo>
                  <a:cubicBezTo>
                    <a:pt x="246" y="6150"/>
                    <a:pt x="262" y="6232"/>
                    <a:pt x="279" y="6297"/>
                  </a:cubicBezTo>
                  <a:cubicBezTo>
                    <a:pt x="246" y="6133"/>
                    <a:pt x="230" y="5970"/>
                    <a:pt x="230" y="5789"/>
                  </a:cubicBezTo>
                  <a:cubicBezTo>
                    <a:pt x="230" y="4920"/>
                    <a:pt x="410" y="4068"/>
                    <a:pt x="738" y="3249"/>
                  </a:cubicBezTo>
                  <a:cubicBezTo>
                    <a:pt x="1147" y="2249"/>
                    <a:pt x="1869" y="1429"/>
                    <a:pt x="2819" y="888"/>
                  </a:cubicBezTo>
                  <a:cubicBezTo>
                    <a:pt x="3365" y="575"/>
                    <a:pt x="4076" y="326"/>
                    <a:pt x="4780" y="326"/>
                  </a:cubicBezTo>
                  <a:cubicBezTo>
                    <a:pt x="5367" y="326"/>
                    <a:pt x="5949" y="499"/>
                    <a:pt x="6425" y="954"/>
                  </a:cubicBezTo>
                  <a:cubicBezTo>
                    <a:pt x="7474" y="1872"/>
                    <a:pt x="7147" y="3773"/>
                    <a:pt x="5934" y="4085"/>
                  </a:cubicBezTo>
                  <a:cubicBezTo>
                    <a:pt x="5804" y="4119"/>
                    <a:pt x="5669" y="4135"/>
                    <a:pt x="5536" y="4135"/>
                  </a:cubicBezTo>
                  <a:cubicBezTo>
                    <a:pt x="5097" y="4135"/>
                    <a:pt x="4668" y="3956"/>
                    <a:pt x="4442" y="3642"/>
                  </a:cubicBezTo>
                  <a:cubicBezTo>
                    <a:pt x="4147" y="3232"/>
                    <a:pt x="4147" y="2691"/>
                    <a:pt x="4409" y="2265"/>
                  </a:cubicBezTo>
                  <a:cubicBezTo>
                    <a:pt x="4601" y="1994"/>
                    <a:pt x="4918" y="1840"/>
                    <a:pt x="5241" y="1840"/>
                  </a:cubicBezTo>
                  <a:cubicBezTo>
                    <a:pt x="5387" y="1840"/>
                    <a:pt x="5534" y="1871"/>
                    <a:pt x="5671" y="1937"/>
                  </a:cubicBezTo>
                  <a:cubicBezTo>
                    <a:pt x="5835" y="2036"/>
                    <a:pt x="5950" y="2200"/>
                    <a:pt x="5950" y="2396"/>
                  </a:cubicBezTo>
                  <a:cubicBezTo>
                    <a:pt x="5950" y="2396"/>
                    <a:pt x="5950" y="2545"/>
                    <a:pt x="5865" y="2545"/>
                  </a:cubicBezTo>
                  <a:cubicBezTo>
                    <a:pt x="5861" y="2545"/>
                    <a:pt x="5856" y="2545"/>
                    <a:pt x="5852" y="2544"/>
                  </a:cubicBezTo>
                  <a:cubicBezTo>
                    <a:pt x="5753" y="2527"/>
                    <a:pt x="5786" y="2396"/>
                    <a:pt x="5524" y="2331"/>
                  </a:cubicBezTo>
                  <a:cubicBezTo>
                    <a:pt x="5493" y="2324"/>
                    <a:pt x="5462" y="2320"/>
                    <a:pt x="5432" y="2320"/>
                  </a:cubicBezTo>
                  <a:cubicBezTo>
                    <a:pt x="5177" y="2320"/>
                    <a:pt x="4973" y="2558"/>
                    <a:pt x="5032" y="2822"/>
                  </a:cubicBezTo>
                  <a:cubicBezTo>
                    <a:pt x="5074" y="3000"/>
                    <a:pt x="5315" y="3130"/>
                    <a:pt x="5556" y="3130"/>
                  </a:cubicBezTo>
                  <a:cubicBezTo>
                    <a:pt x="5694" y="3130"/>
                    <a:pt x="5832" y="3088"/>
                    <a:pt x="5934" y="2986"/>
                  </a:cubicBezTo>
                  <a:cubicBezTo>
                    <a:pt x="5999" y="2904"/>
                    <a:pt x="6048" y="2822"/>
                    <a:pt x="6081" y="2740"/>
                  </a:cubicBezTo>
                  <a:cubicBezTo>
                    <a:pt x="6180" y="2429"/>
                    <a:pt x="6048" y="2085"/>
                    <a:pt x="5770" y="1921"/>
                  </a:cubicBezTo>
                  <a:cubicBezTo>
                    <a:pt x="5592" y="1814"/>
                    <a:pt x="5400" y="1763"/>
                    <a:pt x="5211" y="1763"/>
                  </a:cubicBezTo>
                  <a:cubicBezTo>
                    <a:pt x="4876" y="1763"/>
                    <a:pt x="4553" y="1923"/>
                    <a:pt x="4344" y="2216"/>
                  </a:cubicBezTo>
                  <a:cubicBezTo>
                    <a:pt x="4032" y="2658"/>
                    <a:pt x="4032" y="3249"/>
                    <a:pt x="4344" y="3691"/>
                  </a:cubicBezTo>
                  <a:cubicBezTo>
                    <a:pt x="4613" y="4062"/>
                    <a:pt x="5092" y="4264"/>
                    <a:pt x="5577" y="4264"/>
                  </a:cubicBezTo>
                  <a:cubicBezTo>
                    <a:pt x="5713" y="4264"/>
                    <a:pt x="5850" y="4248"/>
                    <a:pt x="5983" y="4216"/>
                  </a:cubicBezTo>
                  <a:cubicBezTo>
                    <a:pt x="7327" y="3888"/>
                    <a:pt x="7688" y="1806"/>
                    <a:pt x="6557" y="806"/>
                  </a:cubicBezTo>
                  <a:cubicBezTo>
                    <a:pt x="6409" y="675"/>
                    <a:pt x="6245" y="560"/>
                    <a:pt x="6081" y="462"/>
                  </a:cubicBezTo>
                  <a:cubicBezTo>
                    <a:pt x="5589" y="183"/>
                    <a:pt x="5032" y="19"/>
                    <a:pt x="4458" y="3"/>
                  </a:cubicBezTo>
                  <a:cubicBezTo>
                    <a:pt x="4413" y="1"/>
                    <a:pt x="4367" y="0"/>
                    <a:pt x="43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5" name="Google Shape;4705;p8"/>
            <p:cNvSpPr/>
            <p:nvPr/>
          </p:nvSpPr>
          <p:spPr>
            <a:xfrm>
              <a:off x="8447112" y="4408565"/>
              <a:ext cx="99727" cy="107371"/>
            </a:xfrm>
            <a:custGeom>
              <a:avLst/>
              <a:gdLst/>
              <a:ahLst/>
              <a:cxnLst/>
              <a:rect l="l" t="t" r="r" b="b"/>
              <a:pathLst>
                <a:path w="3040" h="3273" extrusionOk="0">
                  <a:moveTo>
                    <a:pt x="2307" y="0"/>
                  </a:moveTo>
                  <a:cubicBezTo>
                    <a:pt x="2110" y="0"/>
                    <a:pt x="1861" y="68"/>
                    <a:pt x="1574" y="240"/>
                  </a:cubicBezTo>
                  <a:cubicBezTo>
                    <a:pt x="312" y="1010"/>
                    <a:pt x="0" y="3272"/>
                    <a:pt x="0" y="3272"/>
                  </a:cubicBezTo>
                  <a:cubicBezTo>
                    <a:pt x="0" y="3272"/>
                    <a:pt x="689" y="1174"/>
                    <a:pt x="1951" y="961"/>
                  </a:cubicBezTo>
                  <a:cubicBezTo>
                    <a:pt x="3040" y="784"/>
                    <a:pt x="2975" y="0"/>
                    <a:pt x="230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6" name="Google Shape;4706;p8"/>
            <p:cNvSpPr/>
            <p:nvPr/>
          </p:nvSpPr>
          <p:spPr>
            <a:xfrm>
              <a:off x="8575612" y="4400823"/>
              <a:ext cx="171045" cy="147819"/>
            </a:xfrm>
            <a:custGeom>
              <a:avLst/>
              <a:gdLst/>
              <a:ahLst/>
              <a:cxnLst/>
              <a:rect l="l" t="t" r="r" b="b"/>
              <a:pathLst>
                <a:path w="5214" h="4506" extrusionOk="0">
                  <a:moveTo>
                    <a:pt x="3050" y="0"/>
                  </a:moveTo>
                  <a:cubicBezTo>
                    <a:pt x="3050" y="1"/>
                    <a:pt x="3361" y="689"/>
                    <a:pt x="3017" y="1771"/>
                  </a:cubicBezTo>
                  <a:cubicBezTo>
                    <a:pt x="2689" y="2852"/>
                    <a:pt x="1837" y="3066"/>
                    <a:pt x="1198" y="3131"/>
                  </a:cubicBezTo>
                  <a:cubicBezTo>
                    <a:pt x="575" y="3197"/>
                    <a:pt x="132" y="3459"/>
                    <a:pt x="1" y="4328"/>
                  </a:cubicBezTo>
                  <a:cubicBezTo>
                    <a:pt x="142" y="4234"/>
                    <a:pt x="299" y="4188"/>
                    <a:pt x="460" y="4188"/>
                  </a:cubicBezTo>
                  <a:cubicBezTo>
                    <a:pt x="580" y="4188"/>
                    <a:pt x="702" y="4213"/>
                    <a:pt x="821" y="4262"/>
                  </a:cubicBezTo>
                  <a:cubicBezTo>
                    <a:pt x="1057" y="4371"/>
                    <a:pt x="1450" y="4506"/>
                    <a:pt x="1848" y="4506"/>
                  </a:cubicBezTo>
                  <a:cubicBezTo>
                    <a:pt x="2167" y="4506"/>
                    <a:pt x="2490" y="4419"/>
                    <a:pt x="2738" y="4164"/>
                  </a:cubicBezTo>
                  <a:cubicBezTo>
                    <a:pt x="3279" y="3574"/>
                    <a:pt x="3164" y="2967"/>
                    <a:pt x="3148" y="2672"/>
                  </a:cubicBezTo>
                  <a:cubicBezTo>
                    <a:pt x="3116" y="2385"/>
                    <a:pt x="3069" y="1851"/>
                    <a:pt x="3337" y="1851"/>
                  </a:cubicBezTo>
                  <a:cubicBezTo>
                    <a:pt x="3345" y="1851"/>
                    <a:pt x="3353" y="1852"/>
                    <a:pt x="3361" y="1853"/>
                  </a:cubicBezTo>
                  <a:cubicBezTo>
                    <a:pt x="3361" y="1853"/>
                    <a:pt x="3365" y="1852"/>
                    <a:pt x="3371" y="1852"/>
                  </a:cubicBezTo>
                  <a:cubicBezTo>
                    <a:pt x="3415" y="1852"/>
                    <a:pt x="3589" y="1877"/>
                    <a:pt x="3574" y="2279"/>
                  </a:cubicBezTo>
                  <a:cubicBezTo>
                    <a:pt x="3558" y="2754"/>
                    <a:pt x="3541" y="3049"/>
                    <a:pt x="4164" y="3229"/>
                  </a:cubicBezTo>
                  <a:cubicBezTo>
                    <a:pt x="4509" y="3311"/>
                    <a:pt x="4820" y="3475"/>
                    <a:pt x="5082" y="3721"/>
                  </a:cubicBezTo>
                  <a:cubicBezTo>
                    <a:pt x="4968" y="3508"/>
                    <a:pt x="4951" y="3262"/>
                    <a:pt x="5017" y="3033"/>
                  </a:cubicBezTo>
                  <a:cubicBezTo>
                    <a:pt x="5131" y="2689"/>
                    <a:pt x="5213" y="2082"/>
                    <a:pt x="4656" y="1689"/>
                  </a:cubicBezTo>
                  <a:cubicBezTo>
                    <a:pt x="4082" y="1295"/>
                    <a:pt x="3525" y="1066"/>
                    <a:pt x="3394" y="672"/>
                  </a:cubicBezTo>
                  <a:cubicBezTo>
                    <a:pt x="3328" y="427"/>
                    <a:pt x="3197" y="197"/>
                    <a:pt x="30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7" name="Google Shape;4707;p8"/>
            <p:cNvSpPr/>
            <p:nvPr/>
          </p:nvSpPr>
          <p:spPr>
            <a:xfrm>
              <a:off x="8677801" y="4500289"/>
              <a:ext cx="42515" cy="65118"/>
            </a:xfrm>
            <a:custGeom>
              <a:avLst/>
              <a:gdLst/>
              <a:ahLst/>
              <a:cxnLst/>
              <a:rect l="l" t="t" r="r" b="b"/>
              <a:pathLst>
                <a:path w="1296" h="1985" extrusionOk="0">
                  <a:moveTo>
                    <a:pt x="328" y="1"/>
                  </a:moveTo>
                  <a:lnTo>
                    <a:pt x="328" y="1"/>
                  </a:lnTo>
                  <a:cubicBezTo>
                    <a:pt x="345" y="181"/>
                    <a:pt x="328" y="378"/>
                    <a:pt x="279" y="558"/>
                  </a:cubicBezTo>
                  <a:cubicBezTo>
                    <a:pt x="181" y="837"/>
                    <a:pt x="0" y="1263"/>
                    <a:pt x="508" y="1542"/>
                  </a:cubicBezTo>
                  <a:cubicBezTo>
                    <a:pt x="1017" y="1837"/>
                    <a:pt x="1033" y="1984"/>
                    <a:pt x="1033" y="1984"/>
                  </a:cubicBezTo>
                  <a:cubicBezTo>
                    <a:pt x="1066" y="1755"/>
                    <a:pt x="1115" y="1509"/>
                    <a:pt x="1180" y="1296"/>
                  </a:cubicBezTo>
                  <a:cubicBezTo>
                    <a:pt x="1295" y="919"/>
                    <a:pt x="1115" y="525"/>
                    <a:pt x="787" y="345"/>
                  </a:cubicBezTo>
                  <a:cubicBezTo>
                    <a:pt x="345" y="83"/>
                    <a:pt x="328" y="1"/>
                    <a:pt x="32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8" name="Google Shape;4708;p8"/>
            <p:cNvSpPr/>
            <p:nvPr/>
          </p:nvSpPr>
          <p:spPr>
            <a:xfrm>
              <a:off x="8679409" y="4216882"/>
              <a:ext cx="228028" cy="160351"/>
            </a:xfrm>
            <a:custGeom>
              <a:avLst/>
              <a:gdLst/>
              <a:ahLst/>
              <a:cxnLst/>
              <a:rect l="l" t="t" r="r" b="b"/>
              <a:pathLst>
                <a:path w="6951" h="4888" extrusionOk="0">
                  <a:moveTo>
                    <a:pt x="1933" y="1"/>
                  </a:moveTo>
                  <a:cubicBezTo>
                    <a:pt x="1052" y="1"/>
                    <a:pt x="588" y="827"/>
                    <a:pt x="705" y="1362"/>
                  </a:cubicBezTo>
                  <a:cubicBezTo>
                    <a:pt x="825" y="1974"/>
                    <a:pt x="1434" y="2002"/>
                    <a:pt x="1541" y="2002"/>
                  </a:cubicBezTo>
                  <a:cubicBezTo>
                    <a:pt x="1552" y="2002"/>
                    <a:pt x="1558" y="2001"/>
                    <a:pt x="1558" y="2001"/>
                  </a:cubicBezTo>
                  <a:cubicBezTo>
                    <a:pt x="1295" y="1903"/>
                    <a:pt x="1181" y="1592"/>
                    <a:pt x="1312" y="1329"/>
                  </a:cubicBezTo>
                  <a:cubicBezTo>
                    <a:pt x="1349" y="1265"/>
                    <a:pt x="1392" y="1241"/>
                    <a:pt x="1439" y="1241"/>
                  </a:cubicBezTo>
                  <a:cubicBezTo>
                    <a:pt x="1537" y="1241"/>
                    <a:pt x="1654" y="1345"/>
                    <a:pt x="1787" y="1411"/>
                  </a:cubicBezTo>
                  <a:cubicBezTo>
                    <a:pt x="1825" y="1430"/>
                    <a:pt x="1861" y="1439"/>
                    <a:pt x="1895" y="1439"/>
                  </a:cubicBezTo>
                  <a:cubicBezTo>
                    <a:pt x="2037" y="1439"/>
                    <a:pt x="2144" y="1285"/>
                    <a:pt x="2197" y="1100"/>
                  </a:cubicBezTo>
                  <a:cubicBezTo>
                    <a:pt x="2237" y="959"/>
                    <a:pt x="2346" y="817"/>
                    <a:pt x="2534" y="817"/>
                  </a:cubicBezTo>
                  <a:cubicBezTo>
                    <a:pt x="2652" y="817"/>
                    <a:pt x="2801" y="873"/>
                    <a:pt x="2984" y="1018"/>
                  </a:cubicBezTo>
                  <a:cubicBezTo>
                    <a:pt x="3475" y="1395"/>
                    <a:pt x="3164" y="2149"/>
                    <a:pt x="3164" y="2149"/>
                  </a:cubicBezTo>
                  <a:cubicBezTo>
                    <a:pt x="3164" y="2149"/>
                    <a:pt x="3164" y="1526"/>
                    <a:pt x="2738" y="1477"/>
                  </a:cubicBezTo>
                  <a:cubicBezTo>
                    <a:pt x="2690" y="1463"/>
                    <a:pt x="2643" y="1457"/>
                    <a:pt x="2597" y="1457"/>
                  </a:cubicBezTo>
                  <a:cubicBezTo>
                    <a:pt x="2419" y="1457"/>
                    <a:pt x="2259" y="1554"/>
                    <a:pt x="2181" y="1723"/>
                  </a:cubicBezTo>
                  <a:cubicBezTo>
                    <a:pt x="2443" y="1723"/>
                    <a:pt x="2459" y="2100"/>
                    <a:pt x="2312" y="2296"/>
                  </a:cubicBezTo>
                  <a:cubicBezTo>
                    <a:pt x="2164" y="2509"/>
                    <a:pt x="2213" y="2641"/>
                    <a:pt x="2361" y="2739"/>
                  </a:cubicBezTo>
                  <a:cubicBezTo>
                    <a:pt x="2492" y="2821"/>
                    <a:pt x="2705" y="2804"/>
                    <a:pt x="2525" y="3181"/>
                  </a:cubicBezTo>
                  <a:cubicBezTo>
                    <a:pt x="2344" y="3558"/>
                    <a:pt x="1640" y="3558"/>
                    <a:pt x="1640" y="3558"/>
                  </a:cubicBezTo>
                  <a:cubicBezTo>
                    <a:pt x="1787" y="3345"/>
                    <a:pt x="1754" y="3050"/>
                    <a:pt x="1558" y="2886"/>
                  </a:cubicBezTo>
                  <a:lnTo>
                    <a:pt x="1558" y="2886"/>
                  </a:lnTo>
                  <a:cubicBezTo>
                    <a:pt x="1574" y="3067"/>
                    <a:pt x="1459" y="3231"/>
                    <a:pt x="1295" y="3280"/>
                  </a:cubicBezTo>
                  <a:cubicBezTo>
                    <a:pt x="1000" y="3378"/>
                    <a:pt x="1017" y="3280"/>
                    <a:pt x="754" y="3509"/>
                  </a:cubicBezTo>
                  <a:cubicBezTo>
                    <a:pt x="623" y="3624"/>
                    <a:pt x="435" y="3653"/>
                    <a:pt x="279" y="3653"/>
                  </a:cubicBezTo>
                  <a:cubicBezTo>
                    <a:pt x="123" y="3653"/>
                    <a:pt x="1" y="3624"/>
                    <a:pt x="0" y="3624"/>
                  </a:cubicBezTo>
                  <a:lnTo>
                    <a:pt x="0" y="3624"/>
                  </a:lnTo>
                  <a:cubicBezTo>
                    <a:pt x="181" y="3722"/>
                    <a:pt x="377" y="3788"/>
                    <a:pt x="574" y="3804"/>
                  </a:cubicBezTo>
                  <a:cubicBezTo>
                    <a:pt x="1017" y="3837"/>
                    <a:pt x="1459" y="3903"/>
                    <a:pt x="1885" y="4001"/>
                  </a:cubicBezTo>
                  <a:cubicBezTo>
                    <a:pt x="3066" y="4362"/>
                    <a:pt x="3787" y="4853"/>
                    <a:pt x="4688" y="4886"/>
                  </a:cubicBezTo>
                  <a:cubicBezTo>
                    <a:pt x="4721" y="4887"/>
                    <a:pt x="4754" y="4888"/>
                    <a:pt x="4786" y="4888"/>
                  </a:cubicBezTo>
                  <a:cubicBezTo>
                    <a:pt x="5210" y="4888"/>
                    <a:pt x="5619" y="4789"/>
                    <a:pt x="6000" y="4591"/>
                  </a:cubicBezTo>
                  <a:cubicBezTo>
                    <a:pt x="6737" y="4099"/>
                    <a:pt x="6950" y="3100"/>
                    <a:pt x="6459" y="2362"/>
                  </a:cubicBezTo>
                  <a:cubicBezTo>
                    <a:pt x="6236" y="2024"/>
                    <a:pt x="5876" y="1868"/>
                    <a:pt x="5536" y="1868"/>
                  </a:cubicBezTo>
                  <a:cubicBezTo>
                    <a:pt x="5200" y="1868"/>
                    <a:pt x="4884" y="2020"/>
                    <a:pt x="4738" y="2296"/>
                  </a:cubicBezTo>
                  <a:cubicBezTo>
                    <a:pt x="4492" y="2624"/>
                    <a:pt x="4541" y="3083"/>
                    <a:pt x="4836" y="3378"/>
                  </a:cubicBezTo>
                  <a:cubicBezTo>
                    <a:pt x="4852" y="3395"/>
                    <a:pt x="4869" y="3411"/>
                    <a:pt x="4901" y="3427"/>
                  </a:cubicBezTo>
                  <a:cubicBezTo>
                    <a:pt x="4901" y="3427"/>
                    <a:pt x="4918" y="3444"/>
                    <a:pt x="4934" y="3460"/>
                  </a:cubicBezTo>
                  <a:cubicBezTo>
                    <a:pt x="5036" y="3519"/>
                    <a:pt x="5163" y="3550"/>
                    <a:pt x="5286" y="3550"/>
                  </a:cubicBezTo>
                  <a:cubicBezTo>
                    <a:pt x="5540" y="3550"/>
                    <a:pt x="5781" y="3419"/>
                    <a:pt x="5770" y="3132"/>
                  </a:cubicBezTo>
                  <a:cubicBezTo>
                    <a:pt x="5784" y="2938"/>
                    <a:pt x="5627" y="2856"/>
                    <a:pt x="5451" y="2856"/>
                  </a:cubicBezTo>
                  <a:cubicBezTo>
                    <a:pt x="5196" y="2856"/>
                    <a:pt x="4900" y="3028"/>
                    <a:pt x="5016" y="3280"/>
                  </a:cubicBezTo>
                  <a:cubicBezTo>
                    <a:pt x="5016" y="3304"/>
                    <a:pt x="5016" y="3333"/>
                    <a:pt x="4990" y="3333"/>
                  </a:cubicBezTo>
                  <a:cubicBezTo>
                    <a:pt x="4963" y="3333"/>
                    <a:pt x="4910" y="3304"/>
                    <a:pt x="4803" y="3214"/>
                  </a:cubicBezTo>
                  <a:cubicBezTo>
                    <a:pt x="4688" y="3100"/>
                    <a:pt x="4623" y="2952"/>
                    <a:pt x="4623" y="2804"/>
                  </a:cubicBezTo>
                  <a:cubicBezTo>
                    <a:pt x="4623" y="2624"/>
                    <a:pt x="4688" y="2460"/>
                    <a:pt x="4803" y="2313"/>
                  </a:cubicBezTo>
                  <a:cubicBezTo>
                    <a:pt x="4928" y="2078"/>
                    <a:pt x="5195" y="1955"/>
                    <a:pt x="5483" y="1955"/>
                  </a:cubicBezTo>
                  <a:cubicBezTo>
                    <a:pt x="5798" y="1955"/>
                    <a:pt x="6138" y="2103"/>
                    <a:pt x="6344" y="2411"/>
                  </a:cubicBezTo>
                  <a:lnTo>
                    <a:pt x="6360" y="2444"/>
                  </a:lnTo>
                  <a:cubicBezTo>
                    <a:pt x="6573" y="2854"/>
                    <a:pt x="6557" y="3345"/>
                    <a:pt x="6328" y="3755"/>
                  </a:cubicBezTo>
                  <a:cubicBezTo>
                    <a:pt x="6048" y="4259"/>
                    <a:pt x="5409" y="4609"/>
                    <a:pt x="4579" y="4609"/>
                  </a:cubicBezTo>
                  <a:cubicBezTo>
                    <a:pt x="4192" y="4609"/>
                    <a:pt x="3764" y="4533"/>
                    <a:pt x="3312" y="4362"/>
                  </a:cubicBezTo>
                  <a:cubicBezTo>
                    <a:pt x="3262" y="4345"/>
                    <a:pt x="3033" y="4263"/>
                    <a:pt x="2885" y="4198"/>
                  </a:cubicBezTo>
                  <a:cubicBezTo>
                    <a:pt x="2459" y="3985"/>
                    <a:pt x="2017" y="3837"/>
                    <a:pt x="1558" y="3755"/>
                  </a:cubicBezTo>
                  <a:cubicBezTo>
                    <a:pt x="1738" y="3722"/>
                    <a:pt x="1935" y="3706"/>
                    <a:pt x="2148" y="3657"/>
                  </a:cubicBezTo>
                  <a:cubicBezTo>
                    <a:pt x="3885" y="3313"/>
                    <a:pt x="4147" y="838"/>
                    <a:pt x="2689" y="182"/>
                  </a:cubicBezTo>
                  <a:cubicBezTo>
                    <a:pt x="2411" y="55"/>
                    <a:pt x="2159" y="1"/>
                    <a:pt x="19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9" name="Google Shape;4709;p8"/>
            <p:cNvSpPr/>
            <p:nvPr/>
          </p:nvSpPr>
          <p:spPr>
            <a:xfrm>
              <a:off x="8790193" y="4303489"/>
              <a:ext cx="152740" cy="108125"/>
            </a:xfrm>
            <a:custGeom>
              <a:avLst/>
              <a:gdLst/>
              <a:ahLst/>
              <a:cxnLst/>
              <a:rect l="l" t="t" r="r" b="b"/>
              <a:pathLst>
                <a:path w="4656" h="3296" extrusionOk="0">
                  <a:moveTo>
                    <a:pt x="3803" y="1"/>
                  </a:moveTo>
                  <a:lnTo>
                    <a:pt x="3803" y="1"/>
                  </a:lnTo>
                  <a:cubicBezTo>
                    <a:pt x="3901" y="787"/>
                    <a:pt x="3557" y="1574"/>
                    <a:pt x="2901" y="2049"/>
                  </a:cubicBezTo>
                  <a:cubicBezTo>
                    <a:pt x="2499" y="2357"/>
                    <a:pt x="2009" y="2456"/>
                    <a:pt x="1547" y="2456"/>
                  </a:cubicBezTo>
                  <a:cubicBezTo>
                    <a:pt x="730" y="2456"/>
                    <a:pt x="0" y="2148"/>
                    <a:pt x="0" y="2148"/>
                  </a:cubicBezTo>
                  <a:lnTo>
                    <a:pt x="0" y="2148"/>
                  </a:lnTo>
                  <a:cubicBezTo>
                    <a:pt x="1344" y="2869"/>
                    <a:pt x="1836" y="2640"/>
                    <a:pt x="2213" y="3033"/>
                  </a:cubicBezTo>
                  <a:cubicBezTo>
                    <a:pt x="2379" y="3221"/>
                    <a:pt x="2551" y="3278"/>
                    <a:pt x="2710" y="3278"/>
                  </a:cubicBezTo>
                  <a:cubicBezTo>
                    <a:pt x="2897" y="3278"/>
                    <a:pt x="3065" y="3200"/>
                    <a:pt x="3180" y="3164"/>
                  </a:cubicBezTo>
                  <a:cubicBezTo>
                    <a:pt x="3203" y="3157"/>
                    <a:pt x="3228" y="3154"/>
                    <a:pt x="3252" y="3154"/>
                  </a:cubicBezTo>
                  <a:cubicBezTo>
                    <a:pt x="3346" y="3154"/>
                    <a:pt x="3439" y="3204"/>
                    <a:pt x="3491" y="3295"/>
                  </a:cubicBezTo>
                  <a:cubicBezTo>
                    <a:pt x="3524" y="3099"/>
                    <a:pt x="3475" y="2885"/>
                    <a:pt x="3360" y="2705"/>
                  </a:cubicBezTo>
                  <a:cubicBezTo>
                    <a:pt x="3180" y="2508"/>
                    <a:pt x="2787" y="2492"/>
                    <a:pt x="2721" y="2492"/>
                  </a:cubicBezTo>
                  <a:cubicBezTo>
                    <a:pt x="3278" y="2459"/>
                    <a:pt x="3786" y="2164"/>
                    <a:pt x="4098" y="1705"/>
                  </a:cubicBezTo>
                  <a:cubicBezTo>
                    <a:pt x="4655" y="919"/>
                    <a:pt x="3803" y="1"/>
                    <a:pt x="38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0" name="Google Shape;4710;p8"/>
            <p:cNvSpPr/>
            <p:nvPr/>
          </p:nvSpPr>
          <p:spPr>
            <a:xfrm>
              <a:off x="8595000" y="4060203"/>
              <a:ext cx="146277" cy="206212"/>
            </a:xfrm>
            <a:custGeom>
              <a:avLst/>
              <a:gdLst/>
              <a:ahLst/>
              <a:cxnLst/>
              <a:rect l="l" t="t" r="r" b="b"/>
              <a:pathLst>
                <a:path w="4459" h="6286" extrusionOk="0">
                  <a:moveTo>
                    <a:pt x="1804" y="0"/>
                  </a:moveTo>
                  <a:cubicBezTo>
                    <a:pt x="1382" y="0"/>
                    <a:pt x="976" y="149"/>
                    <a:pt x="705" y="450"/>
                  </a:cubicBezTo>
                  <a:cubicBezTo>
                    <a:pt x="0" y="1090"/>
                    <a:pt x="426" y="2139"/>
                    <a:pt x="1016" y="2352"/>
                  </a:cubicBezTo>
                  <a:cubicBezTo>
                    <a:pt x="1147" y="2417"/>
                    <a:pt x="1287" y="2450"/>
                    <a:pt x="1424" y="2450"/>
                  </a:cubicBezTo>
                  <a:cubicBezTo>
                    <a:pt x="1561" y="2450"/>
                    <a:pt x="1697" y="2417"/>
                    <a:pt x="1819" y="2352"/>
                  </a:cubicBezTo>
                  <a:lnTo>
                    <a:pt x="1852" y="2319"/>
                  </a:lnTo>
                  <a:lnTo>
                    <a:pt x="1901" y="2303"/>
                  </a:lnTo>
                  <a:lnTo>
                    <a:pt x="1951" y="2270"/>
                  </a:lnTo>
                  <a:lnTo>
                    <a:pt x="2000" y="2221"/>
                  </a:lnTo>
                  <a:cubicBezTo>
                    <a:pt x="2033" y="2204"/>
                    <a:pt x="2049" y="2171"/>
                    <a:pt x="2065" y="2155"/>
                  </a:cubicBezTo>
                  <a:cubicBezTo>
                    <a:pt x="2229" y="1975"/>
                    <a:pt x="2311" y="1745"/>
                    <a:pt x="2278" y="1499"/>
                  </a:cubicBezTo>
                  <a:cubicBezTo>
                    <a:pt x="2246" y="1167"/>
                    <a:pt x="2039" y="1024"/>
                    <a:pt x="1845" y="1024"/>
                  </a:cubicBezTo>
                  <a:cubicBezTo>
                    <a:pt x="1742" y="1024"/>
                    <a:pt x="1642" y="1065"/>
                    <a:pt x="1574" y="1139"/>
                  </a:cubicBezTo>
                  <a:cubicBezTo>
                    <a:pt x="1410" y="1303"/>
                    <a:pt x="1442" y="1581"/>
                    <a:pt x="1656" y="1696"/>
                  </a:cubicBezTo>
                  <a:cubicBezTo>
                    <a:pt x="1732" y="1730"/>
                    <a:pt x="1801" y="1740"/>
                    <a:pt x="1861" y="1740"/>
                  </a:cubicBezTo>
                  <a:cubicBezTo>
                    <a:pt x="1940" y="1740"/>
                    <a:pt x="2002" y="1723"/>
                    <a:pt x="2046" y="1723"/>
                  </a:cubicBezTo>
                  <a:cubicBezTo>
                    <a:pt x="2096" y="1723"/>
                    <a:pt x="2121" y="1746"/>
                    <a:pt x="2115" y="1844"/>
                  </a:cubicBezTo>
                  <a:cubicBezTo>
                    <a:pt x="2082" y="2024"/>
                    <a:pt x="1967" y="2204"/>
                    <a:pt x="1803" y="2303"/>
                  </a:cubicBezTo>
                  <a:cubicBezTo>
                    <a:pt x="1689" y="2348"/>
                    <a:pt x="1571" y="2373"/>
                    <a:pt x="1455" y="2373"/>
                  </a:cubicBezTo>
                  <a:cubicBezTo>
                    <a:pt x="1321" y="2373"/>
                    <a:pt x="1188" y="2340"/>
                    <a:pt x="1065" y="2270"/>
                  </a:cubicBezTo>
                  <a:cubicBezTo>
                    <a:pt x="525" y="2057"/>
                    <a:pt x="164" y="1106"/>
                    <a:pt x="803" y="565"/>
                  </a:cubicBezTo>
                  <a:cubicBezTo>
                    <a:pt x="1049" y="319"/>
                    <a:pt x="1377" y="172"/>
                    <a:pt x="1738" y="172"/>
                  </a:cubicBezTo>
                  <a:cubicBezTo>
                    <a:pt x="2492" y="204"/>
                    <a:pt x="3311" y="762"/>
                    <a:pt x="3442" y="2221"/>
                  </a:cubicBezTo>
                  <a:cubicBezTo>
                    <a:pt x="3491" y="2761"/>
                    <a:pt x="3426" y="3319"/>
                    <a:pt x="3278" y="3860"/>
                  </a:cubicBezTo>
                  <a:cubicBezTo>
                    <a:pt x="3147" y="4302"/>
                    <a:pt x="2950" y="4745"/>
                    <a:pt x="2688" y="5122"/>
                  </a:cubicBezTo>
                  <a:cubicBezTo>
                    <a:pt x="2278" y="5614"/>
                    <a:pt x="1770" y="6007"/>
                    <a:pt x="1197" y="6286"/>
                  </a:cubicBezTo>
                  <a:cubicBezTo>
                    <a:pt x="1819" y="6040"/>
                    <a:pt x="2360" y="5646"/>
                    <a:pt x="2787" y="5122"/>
                  </a:cubicBezTo>
                  <a:cubicBezTo>
                    <a:pt x="3541" y="4269"/>
                    <a:pt x="4458" y="2253"/>
                    <a:pt x="3164" y="614"/>
                  </a:cubicBezTo>
                  <a:cubicBezTo>
                    <a:pt x="2818" y="207"/>
                    <a:pt x="2300" y="0"/>
                    <a:pt x="180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1" name="Google Shape;4711;p8"/>
            <p:cNvSpPr/>
            <p:nvPr/>
          </p:nvSpPr>
          <p:spPr>
            <a:xfrm>
              <a:off x="8068010" y="4897236"/>
              <a:ext cx="296852" cy="207032"/>
            </a:xfrm>
            <a:custGeom>
              <a:avLst/>
              <a:gdLst/>
              <a:ahLst/>
              <a:cxnLst/>
              <a:rect l="l" t="t" r="r" b="b"/>
              <a:pathLst>
                <a:path w="9049" h="6311" extrusionOk="0">
                  <a:moveTo>
                    <a:pt x="2012" y="1"/>
                  </a:moveTo>
                  <a:cubicBezTo>
                    <a:pt x="1092" y="1"/>
                    <a:pt x="66" y="653"/>
                    <a:pt x="33" y="1850"/>
                  </a:cubicBezTo>
                  <a:cubicBezTo>
                    <a:pt x="1" y="2718"/>
                    <a:pt x="476" y="3522"/>
                    <a:pt x="1230" y="3931"/>
                  </a:cubicBezTo>
                  <a:cubicBezTo>
                    <a:pt x="1742" y="4182"/>
                    <a:pt x="2308" y="4287"/>
                    <a:pt x="2885" y="4287"/>
                  </a:cubicBezTo>
                  <a:cubicBezTo>
                    <a:pt x="3212" y="4287"/>
                    <a:pt x="3542" y="4253"/>
                    <a:pt x="3869" y="4194"/>
                  </a:cubicBezTo>
                  <a:cubicBezTo>
                    <a:pt x="4754" y="3948"/>
                    <a:pt x="5574" y="3620"/>
                    <a:pt x="6377" y="3423"/>
                  </a:cubicBezTo>
                  <a:cubicBezTo>
                    <a:pt x="6583" y="3370"/>
                    <a:pt x="6792" y="3343"/>
                    <a:pt x="6996" y="3343"/>
                  </a:cubicBezTo>
                  <a:cubicBezTo>
                    <a:pt x="7607" y="3343"/>
                    <a:pt x="8180" y="3580"/>
                    <a:pt x="8524" y="4046"/>
                  </a:cubicBezTo>
                  <a:cubicBezTo>
                    <a:pt x="8950" y="4636"/>
                    <a:pt x="8999" y="5571"/>
                    <a:pt x="8458" y="5964"/>
                  </a:cubicBezTo>
                  <a:cubicBezTo>
                    <a:pt x="8245" y="6126"/>
                    <a:pt x="7987" y="6201"/>
                    <a:pt x="7738" y="6201"/>
                  </a:cubicBezTo>
                  <a:cubicBezTo>
                    <a:pt x="7357" y="6201"/>
                    <a:pt x="6994" y="6025"/>
                    <a:pt x="6836" y="5718"/>
                  </a:cubicBezTo>
                  <a:cubicBezTo>
                    <a:pt x="6524" y="5226"/>
                    <a:pt x="6770" y="4571"/>
                    <a:pt x="7229" y="4440"/>
                  </a:cubicBezTo>
                  <a:cubicBezTo>
                    <a:pt x="7321" y="4403"/>
                    <a:pt x="7416" y="4385"/>
                    <a:pt x="7511" y="4385"/>
                  </a:cubicBezTo>
                  <a:cubicBezTo>
                    <a:pt x="7754" y="4385"/>
                    <a:pt x="7989" y="4501"/>
                    <a:pt x="8131" y="4702"/>
                  </a:cubicBezTo>
                  <a:cubicBezTo>
                    <a:pt x="8229" y="4882"/>
                    <a:pt x="8245" y="5095"/>
                    <a:pt x="8180" y="5275"/>
                  </a:cubicBezTo>
                  <a:cubicBezTo>
                    <a:pt x="8167" y="5314"/>
                    <a:pt x="8113" y="5394"/>
                    <a:pt x="8059" y="5394"/>
                  </a:cubicBezTo>
                  <a:cubicBezTo>
                    <a:pt x="8045" y="5394"/>
                    <a:pt x="8030" y="5388"/>
                    <a:pt x="8016" y="5374"/>
                  </a:cubicBezTo>
                  <a:cubicBezTo>
                    <a:pt x="7967" y="5325"/>
                    <a:pt x="8016" y="4964"/>
                    <a:pt x="7655" y="4915"/>
                  </a:cubicBezTo>
                  <a:cubicBezTo>
                    <a:pt x="7641" y="4913"/>
                    <a:pt x="7626" y="4912"/>
                    <a:pt x="7613" y="4912"/>
                  </a:cubicBezTo>
                  <a:cubicBezTo>
                    <a:pt x="7269" y="4912"/>
                    <a:pt x="7161" y="5478"/>
                    <a:pt x="7508" y="5620"/>
                  </a:cubicBezTo>
                  <a:cubicBezTo>
                    <a:pt x="7581" y="5652"/>
                    <a:pt x="7656" y="5668"/>
                    <a:pt x="7729" y="5668"/>
                  </a:cubicBezTo>
                  <a:cubicBezTo>
                    <a:pt x="7951" y="5668"/>
                    <a:pt x="8155" y="5526"/>
                    <a:pt x="8229" y="5292"/>
                  </a:cubicBezTo>
                  <a:cubicBezTo>
                    <a:pt x="8229" y="5292"/>
                    <a:pt x="8229" y="5275"/>
                    <a:pt x="8229" y="5275"/>
                  </a:cubicBezTo>
                  <a:lnTo>
                    <a:pt x="8245" y="5226"/>
                  </a:lnTo>
                  <a:lnTo>
                    <a:pt x="8245" y="5210"/>
                  </a:lnTo>
                  <a:cubicBezTo>
                    <a:pt x="8262" y="5095"/>
                    <a:pt x="8262" y="4964"/>
                    <a:pt x="8229" y="4833"/>
                  </a:cubicBezTo>
                  <a:cubicBezTo>
                    <a:pt x="8104" y="4521"/>
                    <a:pt x="7809" y="4333"/>
                    <a:pt x="7494" y="4333"/>
                  </a:cubicBezTo>
                  <a:cubicBezTo>
                    <a:pt x="7395" y="4333"/>
                    <a:pt x="7294" y="4351"/>
                    <a:pt x="7196" y="4390"/>
                  </a:cubicBezTo>
                  <a:cubicBezTo>
                    <a:pt x="6705" y="4521"/>
                    <a:pt x="6410" y="5210"/>
                    <a:pt x="6754" y="5767"/>
                  </a:cubicBezTo>
                  <a:cubicBezTo>
                    <a:pt x="6925" y="6110"/>
                    <a:pt x="7327" y="6310"/>
                    <a:pt x="7747" y="6310"/>
                  </a:cubicBezTo>
                  <a:cubicBezTo>
                    <a:pt x="8010" y="6310"/>
                    <a:pt x="8281" y="6232"/>
                    <a:pt x="8508" y="6062"/>
                  </a:cubicBezTo>
                  <a:cubicBezTo>
                    <a:pt x="8950" y="5734"/>
                    <a:pt x="9049" y="5128"/>
                    <a:pt x="8917" y="4571"/>
                  </a:cubicBezTo>
                  <a:cubicBezTo>
                    <a:pt x="8835" y="4046"/>
                    <a:pt x="8458" y="3161"/>
                    <a:pt x="7213" y="2882"/>
                  </a:cubicBezTo>
                  <a:cubicBezTo>
                    <a:pt x="7067" y="2850"/>
                    <a:pt x="6919" y="2835"/>
                    <a:pt x="6768" y="2835"/>
                  </a:cubicBezTo>
                  <a:cubicBezTo>
                    <a:pt x="5438" y="2835"/>
                    <a:pt x="3897" y="3973"/>
                    <a:pt x="2312" y="3973"/>
                  </a:cubicBezTo>
                  <a:cubicBezTo>
                    <a:pt x="2089" y="3973"/>
                    <a:pt x="1864" y="3950"/>
                    <a:pt x="1640" y="3899"/>
                  </a:cubicBezTo>
                  <a:cubicBezTo>
                    <a:pt x="1558" y="3866"/>
                    <a:pt x="1459" y="3849"/>
                    <a:pt x="1377" y="3817"/>
                  </a:cubicBezTo>
                  <a:lnTo>
                    <a:pt x="1312" y="3784"/>
                  </a:lnTo>
                  <a:cubicBezTo>
                    <a:pt x="607" y="3407"/>
                    <a:pt x="164" y="2669"/>
                    <a:pt x="181" y="1850"/>
                  </a:cubicBezTo>
                  <a:cubicBezTo>
                    <a:pt x="203" y="732"/>
                    <a:pt x="1174" y="107"/>
                    <a:pt x="2045" y="107"/>
                  </a:cubicBezTo>
                  <a:cubicBezTo>
                    <a:pt x="2464" y="107"/>
                    <a:pt x="2859" y="251"/>
                    <a:pt x="3115" y="555"/>
                  </a:cubicBezTo>
                  <a:cubicBezTo>
                    <a:pt x="3574" y="1014"/>
                    <a:pt x="3525" y="1768"/>
                    <a:pt x="3033" y="2178"/>
                  </a:cubicBezTo>
                  <a:cubicBezTo>
                    <a:pt x="2951" y="2227"/>
                    <a:pt x="2853" y="2276"/>
                    <a:pt x="2771" y="2292"/>
                  </a:cubicBezTo>
                  <a:cubicBezTo>
                    <a:pt x="2700" y="2311"/>
                    <a:pt x="2629" y="2320"/>
                    <a:pt x="2558" y="2320"/>
                  </a:cubicBezTo>
                  <a:cubicBezTo>
                    <a:pt x="2380" y="2320"/>
                    <a:pt x="2206" y="2262"/>
                    <a:pt x="2066" y="2145"/>
                  </a:cubicBezTo>
                  <a:cubicBezTo>
                    <a:pt x="1935" y="2063"/>
                    <a:pt x="1886" y="1915"/>
                    <a:pt x="1935" y="1768"/>
                  </a:cubicBezTo>
                  <a:lnTo>
                    <a:pt x="1935" y="1768"/>
                  </a:lnTo>
                  <a:cubicBezTo>
                    <a:pt x="2007" y="1851"/>
                    <a:pt x="2100" y="1894"/>
                    <a:pt x="2195" y="1894"/>
                  </a:cubicBezTo>
                  <a:cubicBezTo>
                    <a:pt x="2250" y="1894"/>
                    <a:pt x="2307" y="1880"/>
                    <a:pt x="2361" y="1850"/>
                  </a:cubicBezTo>
                  <a:cubicBezTo>
                    <a:pt x="2607" y="1719"/>
                    <a:pt x="2541" y="1309"/>
                    <a:pt x="2213" y="1227"/>
                  </a:cubicBezTo>
                  <a:cubicBezTo>
                    <a:pt x="2182" y="1217"/>
                    <a:pt x="2150" y="1213"/>
                    <a:pt x="2119" y="1213"/>
                  </a:cubicBezTo>
                  <a:cubicBezTo>
                    <a:pt x="1781" y="1213"/>
                    <a:pt x="1511" y="1756"/>
                    <a:pt x="1902" y="2161"/>
                  </a:cubicBezTo>
                  <a:cubicBezTo>
                    <a:pt x="2063" y="2322"/>
                    <a:pt x="2270" y="2399"/>
                    <a:pt x="2488" y="2399"/>
                  </a:cubicBezTo>
                  <a:cubicBezTo>
                    <a:pt x="2560" y="2399"/>
                    <a:pt x="2632" y="2390"/>
                    <a:pt x="2705" y="2374"/>
                  </a:cubicBezTo>
                  <a:cubicBezTo>
                    <a:pt x="2738" y="2358"/>
                    <a:pt x="2754" y="2358"/>
                    <a:pt x="2787" y="2341"/>
                  </a:cubicBezTo>
                  <a:lnTo>
                    <a:pt x="2869" y="2325"/>
                  </a:lnTo>
                  <a:lnTo>
                    <a:pt x="2902" y="2309"/>
                  </a:lnTo>
                  <a:cubicBezTo>
                    <a:pt x="3049" y="2243"/>
                    <a:pt x="3180" y="2145"/>
                    <a:pt x="3262" y="1997"/>
                  </a:cubicBezTo>
                  <a:cubicBezTo>
                    <a:pt x="3590" y="1538"/>
                    <a:pt x="3557" y="915"/>
                    <a:pt x="3164" y="489"/>
                  </a:cubicBezTo>
                  <a:cubicBezTo>
                    <a:pt x="2893" y="159"/>
                    <a:pt x="2466" y="1"/>
                    <a:pt x="201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2" name="Google Shape;4712;p8"/>
            <p:cNvSpPr/>
            <p:nvPr/>
          </p:nvSpPr>
          <p:spPr>
            <a:xfrm>
              <a:off x="8118563" y="5014811"/>
              <a:ext cx="211887" cy="121641"/>
            </a:xfrm>
            <a:custGeom>
              <a:avLst/>
              <a:gdLst/>
              <a:ahLst/>
              <a:cxnLst/>
              <a:rect l="l" t="t" r="r" b="b"/>
              <a:pathLst>
                <a:path w="6459" h="3708" extrusionOk="0">
                  <a:moveTo>
                    <a:pt x="5511" y="0"/>
                  </a:moveTo>
                  <a:cubicBezTo>
                    <a:pt x="5261" y="0"/>
                    <a:pt x="4964" y="44"/>
                    <a:pt x="4623" y="167"/>
                  </a:cubicBezTo>
                  <a:cubicBezTo>
                    <a:pt x="3779" y="468"/>
                    <a:pt x="2592" y="1029"/>
                    <a:pt x="1426" y="1029"/>
                  </a:cubicBezTo>
                  <a:cubicBezTo>
                    <a:pt x="938" y="1029"/>
                    <a:pt x="454" y="931"/>
                    <a:pt x="0" y="675"/>
                  </a:cubicBezTo>
                  <a:lnTo>
                    <a:pt x="0" y="675"/>
                  </a:lnTo>
                  <a:cubicBezTo>
                    <a:pt x="0" y="675"/>
                    <a:pt x="555" y="1335"/>
                    <a:pt x="1321" y="1335"/>
                  </a:cubicBezTo>
                  <a:cubicBezTo>
                    <a:pt x="1355" y="1335"/>
                    <a:pt x="1391" y="1334"/>
                    <a:pt x="1426" y="1331"/>
                  </a:cubicBezTo>
                  <a:cubicBezTo>
                    <a:pt x="1938" y="1295"/>
                    <a:pt x="2173" y="1164"/>
                    <a:pt x="2308" y="1164"/>
                  </a:cubicBezTo>
                  <a:cubicBezTo>
                    <a:pt x="2358" y="1164"/>
                    <a:pt x="2395" y="1183"/>
                    <a:pt x="2426" y="1233"/>
                  </a:cubicBezTo>
                  <a:cubicBezTo>
                    <a:pt x="2499" y="1317"/>
                    <a:pt x="2411" y="1366"/>
                    <a:pt x="2267" y="1366"/>
                  </a:cubicBezTo>
                  <a:cubicBezTo>
                    <a:pt x="2216" y="1366"/>
                    <a:pt x="2158" y="1360"/>
                    <a:pt x="2098" y="1347"/>
                  </a:cubicBezTo>
                  <a:cubicBezTo>
                    <a:pt x="2058" y="1332"/>
                    <a:pt x="2014" y="1325"/>
                    <a:pt x="1970" y="1325"/>
                  </a:cubicBezTo>
                  <a:cubicBezTo>
                    <a:pt x="1870" y="1325"/>
                    <a:pt x="1768" y="1361"/>
                    <a:pt x="1689" y="1429"/>
                  </a:cubicBezTo>
                  <a:cubicBezTo>
                    <a:pt x="1511" y="1575"/>
                    <a:pt x="1715" y="2102"/>
                    <a:pt x="1345" y="2102"/>
                  </a:cubicBezTo>
                  <a:cubicBezTo>
                    <a:pt x="1340" y="2102"/>
                    <a:pt x="1334" y="2102"/>
                    <a:pt x="1328" y="2101"/>
                  </a:cubicBezTo>
                  <a:lnTo>
                    <a:pt x="1328" y="2101"/>
                  </a:lnTo>
                  <a:cubicBezTo>
                    <a:pt x="1328" y="2101"/>
                    <a:pt x="1614" y="2461"/>
                    <a:pt x="2047" y="2461"/>
                  </a:cubicBezTo>
                  <a:cubicBezTo>
                    <a:pt x="2192" y="2461"/>
                    <a:pt x="2352" y="2421"/>
                    <a:pt x="2525" y="2314"/>
                  </a:cubicBezTo>
                  <a:cubicBezTo>
                    <a:pt x="3197" y="1872"/>
                    <a:pt x="2820" y="1380"/>
                    <a:pt x="3065" y="1249"/>
                  </a:cubicBezTo>
                  <a:cubicBezTo>
                    <a:pt x="3111" y="1226"/>
                    <a:pt x="3156" y="1216"/>
                    <a:pt x="3197" y="1216"/>
                  </a:cubicBezTo>
                  <a:cubicBezTo>
                    <a:pt x="3389" y="1216"/>
                    <a:pt x="3501" y="1445"/>
                    <a:pt x="3311" y="1675"/>
                  </a:cubicBezTo>
                  <a:cubicBezTo>
                    <a:pt x="3082" y="1937"/>
                    <a:pt x="2230" y="2888"/>
                    <a:pt x="3557" y="3708"/>
                  </a:cubicBezTo>
                  <a:cubicBezTo>
                    <a:pt x="3557" y="3708"/>
                    <a:pt x="3377" y="3249"/>
                    <a:pt x="3738" y="3085"/>
                  </a:cubicBezTo>
                  <a:cubicBezTo>
                    <a:pt x="4098" y="2937"/>
                    <a:pt x="4819" y="2708"/>
                    <a:pt x="4721" y="2216"/>
                  </a:cubicBezTo>
                  <a:cubicBezTo>
                    <a:pt x="4623" y="1708"/>
                    <a:pt x="4246" y="954"/>
                    <a:pt x="4852" y="511"/>
                  </a:cubicBezTo>
                  <a:cubicBezTo>
                    <a:pt x="5204" y="247"/>
                    <a:pt x="5509" y="147"/>
                    <a:pt x="5817" y="147"/>
                  </a:cubicBezTo>
                  <a:cubicBezTo>
                    <a:pt x="6025" y="147"/>
                    <a:pt x="6234" y="193"/>
                    <a:pt x="6458" y="265"/>
                  </a:cubicBezTo>
                  <a:cubicBezTo>
                    <a:pt x="6458" y="265"/>
                    <a:pt x="6127" y="0"/>
                    <a:pt x="551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3" name="Google Shape;4713;p8"/>
            <p:cNvSpPr/>
            <p:nvPr/>
          </p:nvSpPr>
          <p:spPr>
            <a:xfrm>
              <a:off x="8157799" y="4894185"/>
              <a:ext cx="118328" cy="83095"/>
            </a:xfrm>
            <a:custGeom>
              <a:avLst/>
              <a:gdLst/>
              <a:ahLst/>
              <a:cxnLst/>
              <a:rect l="l" t="t" r="r" b="b"/>
              <a:pathLst>
                <a:path w="3607" h="2533" extrusionOk="0">
                  <a:moveTo>
                    <a:pt x="1087" y="0"/>
                  </a:moveTo>
                  <a:cubicBezTo>
                    <a:pt x="497" y="0"/>
                    <a:pt x="1" y="123"/>
                    <a:pt x="1" y="123"/>
                  </a:cubicBezTo>
                  <a:cubicBezTo>
                    <a:pt x="1" y="123"/>
                    <a:pt x="952" y="205"/>
                    <a:pt x="1197" y="549"/>
                  </a:cubicBezTo>
                  <a:cubicBezTo>
                    <a:pt x="1361" y="746"/>
                    <a:pt x="1427" y="1025"/>
                    <a:pt x="1345" y="1271"/>
                  </a:cubicBezTo>
                  <a:cubicBezTo>
                    <a:pt x="1296" y="1500"/>
                    <a:pt x="1181" y="2156"/>
                    <a:pt x="2214" y="2156"/>
                  </a:cubicBezTo>
                  <a:cubicBezTo>
                    <a:pt x="3246" y="2172"/>
                    <a:pt x="3082" y="2533"/>
                    <a:pt x="3082" y="2533"/>
                  </a:cubicBezTo>
                  <a:cubicBezTo>
                    <a:pt x="3082" y="2533"/>
                    <a:pt x="3607" y="1762"/>
                    <a:pt x="2738" y="615"/>
                  </a:cubicBezTo>
                  <a:cubicBezTo>
                    <a:pt x="2361" y="123"/>
                    <a:pt x="1677" y="0"/>
                    <a:pt x="108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4" name="Google Shape;4714;p8"/>
            <p:cNvSpPr/>
            <p:nvPr/>
          </p:nvSpPr>
          <p:spPr>
            <a:xfrm>
              <a:off x="8111018" y="4806791"/>
              <a:ext cx="74238" cy="87688"/>
            </a:xfrm>
            <a:custGeom>
              <a:avLst/>
              <a:gdLst/>
              <a:ahLst/>
              <a:cxnLst/>
              <a:rect l="l" t="t" r="r" b="b"/>
              <a:pathLst>
                <a:path w="2263" h="2673" extrusionOk="0">
                  <a:moveTo>
                    <a:pt x="1115" y="1"/>
                  </a:moveTo>
                  <a:lnTo>
                    <a:pt x="1115" y="1"/>
                  </a:lnTo>
                  <a:cubicBezTo>
                    <a:pt x="820" y="165"/>
                    <a:pt x="738" y="689"/>
                    <a:pt x="804" y="1427"/>
                  </a:cubicBezTo>
                  <a:cubicBezTo>
                    <a:pt x="870" y="2164"/>
                    <a:pt x="1" y="2623"/>
                    <a:pt x="1" y="2623"/>
                  </a:cubicBezTo>
                  <a:cubicBezTo>
                    <a:pt x="591" y="2410"/>
                    <a:pt x="1771" y="2673"/>
                    <a:pt x="2017" y="2017"/>
                  </a:cubicBezTo>
                  <a:cubicBezTo>
                    <a:pt x="2263" y="1345"/>
                    <a:pt x="1624" y="919"/>
                    <a:pt x="1263" y="722"/>
                  </a:cubicBezTo>
                  <a:cubicBezTo>
                    <a:pt x="919" y="542"/>
                    <a:pt x="1115" y="1"/>
                    <a:pt x="11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5" name="Google Shape;4715;p8"/>
            <p:cNvSpPr/>
            <p:nvPr/>
          </p:nvSpPr>
          <p:spPr>
            <a:xfrm>
              <a:off x="8000266" y="4844977"/>
              <a:ext cx="104353" cy="140930"/>
            </a:xfrm>
            <a:custGeom>
              <a:avLst/>
              <a:gdLst/>
              <a:ahLst/>
              <a:cxnLst/>
              <a:rect l="l" t="t" r="r" b="b"/>
              <a:pathLst>
                <a:path w="3181" h="4296" extrusionOk="0">
                  <a:moveTo>
                    <a:pt x="2803" y="1"/>
                  </a:moveTo>
                  <a:lnTo>
                    <a:pt x="2803" y="1"/>
                  </a:lnTo>
                  <a:cubicBezTo>
                    <a:pt x="2725" y="78"/>
                    <a:pt x="2606" y="125"/>
                    <a:pt x="2487" y="125"/>
                  </a:cubicBezTo>
                  <a:cubicBezTo>
                    <a:pt x="2456" y="125"/>
                    <a:pt x="2424" y="122"/>
                    <a:pt x="2393" y="115"/>
                  </a:cubicBezTo>
                  <a:cubicBezTo>
                    <a:pt x="2343" y="109"/>
                    <a:pt x="2272" y="103"/>
                    <a:pt x="2190" y="103"/>
                  </a:cubicBezTo>
                  <a:cubicBezTo>
                    <a:pt x="1869" y="103"/>
                    <a:pt x="1373" y="194"/>
                    <a:pt x="1230" y="689"/>
                  </a:cubicBezTo>
                  <a:cubicBezTo>
                    <a:pt x="1049" y="1295"/>
                    <a:pt x="1197" y="1689"/>
                    <a:pt x="1410" y="1886"/>
                  </a:cubicBezTo>
                  <a:cubicBezTo>
                    <a:pt x="1623" y="2066"/>
                    <a:pt x="1623" y="2443"/>
                    <a:pt x="1475" y="2492"/>
                  </a:cubicBezTo>
                  <a:cubicBezTo>
                    <a:pt x="1437" y="2510"/>
                    <a:pt x="1398" y="2518"/>
                    <a:pt x="1361" y="2518"/>
                  </a:cubicBezTo>
                  <a:cubicBezTo>
                    <a:pt x="1195" y="2518"/>
                    <a:pt x="1067" y="2355"/>
                    <a:pt x="1148" y="2181"/>
                  </a:cubicBezTo>
                  <a:cubicBezTo>
                    <a:pt x="1220" y="1947"/>
                    <a:pt x="1047" y="1727"/>
                    <a:pt x="824" y="1727"/>
                  </a:cubicBezTo>
                  <a:cubicBezTo>
                    <a:pt x="796" y="1727"/>
                    <a:pt x="767" y="1731"/>
                    <a:pt x="738" y="1738"/>
                  </a:cubicBezTo>
                  <a:cubicBezTo>
                    <a:pt x="677" y="1746"/>
                    <a:pt x="623" y="1750"/>
                    <a:pt x="575" y="1750"/>
                  </a:cubicBezTo>
                  <a:cubicBezTo>
                    <a:pt x="413" y="1750"/>
                    <a:pt x="317" y="1704"/>
                    <a:pt x="279" y="1591"/>
                  </a:cubicBezTo>
                  <a:lnTo>
                    <a:pt x="279" y="1591"/>
                  </a:lnTo>
                  <a:cubicBezTo>
                    <a:pt x="279" y="1591"/>
                    <a:pt x="0" y="2492"/>
                    <a:pt x="689" y="2918"/>
                  </a:cubicBezTo>
                  <a:cubicBezTo>
                    <a:pt x="1393" y="3361"/>
                    <a:pt x="1738" y="4033"/>
                    <a:pt x="2115" y="4295"/>
                  </a:cubicBezTo>
                  <a:cubicBezTo>
                    <a:pt x="2115" y="4295"/>
                    <a:pt x="1508" y="3344"/>
                    <a:pt x="2066" y="2476"/>
                  </a:cubicBezTo>
                  <a:cubicBezTo>
                    <a:pt x="2623" y="1607"/>
                    <a:pt x="3180" y="1345"/>
                    <a:pt x="28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6" name="Google Shape;4716;p8"/>
            <p:cNvSpPr/>
            <p:nvPr/>
          </p:nvSpPr>
          <p:spPr>
            <a:xfrm>
              <a:off x="7862614" y="4636924"/>
              <a:ext cx="266180" cy="265622"/>
            </a:xfrm>
            <a:custGeom>
              <a:avLst/>
              <a:gdLst/>
              <a:ahLst/>
              <a:cxnLst/>
              <a:rect l="l" t="t" r="r" b="b"/>
              <a:pathLst>
                <a:path w="8114" h="8097" extrusionOk="0">
                  <a:moveTo>
                    <a:pt x="2354" y="1"/>
                  </a:moveTo>
                  <a:cubicBezTo>
                    <a:pt x="2263" y="1"/>
                    <a:pt x="2172" y="6"/>
                    <a:pt x="2082" y="16"/>
                  </a:cubicBezTo>
                  <a:cubicBezTo>
                    <a:pt x="754" y="179"/>
                    <a:pt x="0" y="1982"/>
                    <a:pt x="787" y="3228"/>
                  </a:cubicBezTo>
                  <a:cubicBezTo>
                    <a:pt x="1376" y="4185"/>
                    <a:pt x="2454" y="4468"/>
                    <a:pt x="3416" y="4468"/>
                  </a:cubicBezTo>
                  <a:cubicBezTo>
                    <a:pt x="3525" y="4468"/>
                    <a:pt x="3632" y="4464"/>
                    <a:pt x="3737" y="4458"/>
                  </a:cubicBezTo>
                  <a:cubicBezTo>
                    <a:pt x="3950" y="4458"/>
                    <a:pt x="4196" y="4441"/>
                    <a:pt x="4442" y="4408"/>
                  </a:cubicBezTo>
                  <a:cubicBezTo>
                    <a:pt x="4442" y="4408"/>
                    <a:pt x="4650" y="4374"/>
                    <a:pt x="4961" y="4374"/>
                  </a:cubicBezTo>
                  <a:cubicBezTo>
                    <a:pt x="5449" y="4374"/>
                    <a:pt x="6189" y="4459"/>
                    <a:pt x="6770" y="4900"/>
                  </a:cubicBezTo>
                  <a:cubicBezTo>
                    <a:pt x="7163" y="5228"/>
                    <a:pt x="7425" y="5703"/>
                    <a:pt x="7507" y="6211"/>
                  </a:cubicBezTo>
                  <a:cubicBezTo>
                    <a:pt x="7507" y="6211"/>
                    <a:pt x="7671" y="7408"/>
                    <a:pt x="7097" y="8064"/>
                  </a:cubicBezTo>
                  <a:lnTo>
                    <a:pt x="7065" y="8096"/>
                  </a:lnTo>
                  <a:cubicBezTo>
                    <a:pt x="7065" y="8096"/>
                    <a:pt x="8114" y="7572"/>
                    <a:pt x="7983" y="5966"/>
                  </a:cubicBezTo>
                  <a:cubicBezTo>
                    <a:pt x="7875" y="4659"/>
                    <a:pt x="6826" y="4005"/>
                    <a:pt x="5499" y="4005"/>
                  </a:cubicBezTo>
                  <a:cubicBezTo>
                    <a:pt x="5212" y="4005"/>
                    <a:pt x="4912" y="4036"/>
                    <a:pt x="4606" y="4097"/>
                  </a:cubicBezTo>
                  <a:cubicBezTo>
                    <a:pt x="4097" y="4191"/>
                    <a:pt x="3637" y="4241"/>
                    <a:pt x="3224" y="4241"/>
                  </a:cubicBezTo>
                  <a:cubicBezTo>
                    <a:pt x="2705" y="4241"/>
                    <a:pt x="2259" y="4163"/>
                    <a:pt x="1885" y="3999"/>
                  </a:cubicBezTo>
                  <a:cubicBezTo>
                    <a:pt x="1492" y="3802"/>
                    <a:pt x="1147" y="3507"/>
                    <a:pt x="918" y="3146"/>
                  </a:cubicBezTo>
                  <a:cubicBezTo>
                    <a:pt x="197" y="1982"/>
                    <a:pt x="885" y="294"/>
                    <a:pt x="2098" y="147"/>
                  </a:cubicBezTo>
                  <a:cubicBezTo>
                    <a:pt x="2199" y="132"/>
                    <a:pt x="2300" y="125"/>
                    <a:pt x="2401" y="125"/>
                  </a:cubicBezTo>
                  <a:cubicBezTo>
                    <a:pt x="2875" y="125"/>
                    <a:pt x="3333" y="287"/>
                    <a:pt x="3590" y="638"/>
                  </a:cubicBezTo>
                  <a:cubicBezTo>
                    <a:pt x="3885" y="1032"/>
                    <a:pt x="3934" y="1540"/>
                    <a:pt x="3721" y="1982"/>
                  </a:cubicBezTo>
                  <a:cubicBezTo>
                    <a:pt x="3573" y="2332"/>
                    <a:pt x="3238" y="2538"/>
                    <a:pt x="2879" y="2538"/>
                  </a:cubicBezTo>
                  <a:cubicBezTo>
                    <a:pt x="2800" y="2538"/>
                    <a:pt x="2719" y="2528"/>
                    <a:pt x="2639" y="2507"/>
                  </a:cubicBezTo>
                  <a:cubicBezTo>
                    <a:pt x="2196" y="2392"/>
                    <a:pt x="2016" y="1966"/>
                    <a:pt x="2360" y="1901"/>
                  </a:cubicBezTo>
                  <a:cubicBezTo>
                    <a:pt x="2770" y="1835"/>
                    <a:pt x="2852" y="1491"/>
                    <a:pt x="2705" y="1212"/>
                  </a:cubicBezTo>
                  <a:cubicBezTo>
                    <a:pt x="2644" y="1091"/>
                    <a:pt x="2508" y="1022"/>
                    <a:pt x="2363" y="1022"/>
                  </a:cubicBezTo>
                  <a:cubicBezTo>
                    <a:pt x="2155" y="1022"/>
                    <a:pt x="1927" y="1163"/>
                    <a:pt x="1869" y="1491"/>
                  </a:cubicBezTo>
                  <a:cubicBezTo>
                    <a:pt x="1819" y="1753"/>
                    <a:pt x="1885" y="2032"/>
                    <a:pt x="2082" y="2228"/>
                  </a:cubicBezTo>
                  <a:cubicBezTo>
                    <a:pt x="2250" y="2422"/>
                    <a:pt x="2587" y="2585"/>
                    <a:pt x="2932" y="2585"/>
                  </a:cubicBezTo>
                  <a:cubicBezTo>
                    <a:pt x="3260" y="2585"/>
                    <a:pt x="3595" y="2438"/>
                    <a:pt x="3803" y="2032"/>
                  </a:cubicBezTo>
                  <a:cubicBezTo>
                    <a:pt x="4032" y="1556"/>
                    <a:pt x="4000" y="999"/>
                    <a:pt x="3688" y="556"/>
                  </a:cubicBezTo>
                  <a:cubicBezTo>
                    <a:pt x="3395" y="166"/>
                    <a:pt x="2876" y="1"/>
                    <a:pt x="235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7" name="Google Shape;4717;p8"/>
            <p:cNvSpPr/>
            <p:nvPr/>
          </p:nvSpPr>
          <p:spPr>
            <a:xfrm>
              <a:off x="7905064" y="4789437"/>
              <a:ext cx="152773" cy="78142"/>
            </a:xfrm>
            <a:custGeom>
              <a:avLst/>
              <a:gdLst/>
              <a:ahLst/>
              <a:cxnLst/>
              <a:rect l="l" t="t" r="r" b="b"/>
              <a:pathLst>
                <a:path w="4657" h="2382" extrusionOk="0">
                  <a:moveTo>
                    <a:pt x="3567" y="1"/>
                  </a:moveTo>
                  <a:cubicBezTo>
                    <a:pt x="3272" y="1"/>
                    <a:pt x="2922" y="40"/>
                    <a:pt x="2525" y="153"/>
                  </a:cubicBezTo>
                  <a:cubicBezTo>
                    <a:pt x="1971" y="319"/>
                    <a:pt x="1499" y="380"/>
                    <a:pt x="1111" y="380"/>
                  </a:cubicBezTo>
                  <a:cubicBezTo>
                    <a:pt x="581" y="380"/>
                    <a:pt x="209" y="266"/>
                    <a:pt x="1" y="153"/>
                  </a:cubicBezTo>
                  <a:lnTo>
                    <a:pt x="1" y="153"/>
                  </a:lnTo>
                  <a:cubicBezTo>
                    <a:pt x="132" y="268"/>
                    <a:pt x="263" y="382"/>
                    <a:pt x="378" y="530"/>
                  </a:cubicBezTo>
                  <a:cubicBezTo>
                    <a:pt x="454" y="636"/>
                    <a:pt x="599" y="1399"/>
                    <a:pt x="1202" y="1399"/>
                  </a:cubicBezTo>
                  <a:cubicBezTo>
                    <a:pt x="1252" y="1399"/>
                    <a:pt x="1305" y="1393"/>
                    <a:pt x="1361" y="1382"/>
                  </a:cubicBezTo>
                  <a:cubicBezTo>
                    <a:pt x="2083" y="1218"/>
                    <a:pt x="1952" y="759"/>
                    <a:pt x="2427" y="612"/>
                  </a:cubicBezTo>
                  <a:cubicBezTo>
                    <a:pt x="2516" y="584"/>
                    <a:pt x="2591" y="573"/>
                    <a:pt x="2655" y="573"/>
                  </a:cubicBezTo>
                  <a:cubicBezTo>
                    <a:pt x="2931" y="573"/>
                    <a:pt x="2976" y="791"/>
                    <a:pt x="2869" y="858"/>
                  </a:cubicBezTo>
                  <a:cubicBezTo>
                    <a:pt x="2808" y="896"/>
                    <a:pt x="2751" y="909"/>
                    <a:pt x="2690" y="909"/>
                  </a:cubicBezTo>
                  <a:cubicBezTo>
                    <a:pt x="2621" y="909"/>
                    <a:pt x="2547" y="892"/>
                    <a:pt x="2460" y="874"/>
                  </a:cubicBezTo>
                  <a:cubicBezTo>
                    <a:pt x="2451" y="873"/>
                    <a:pt x="2441" y="873"/>
                    <a:pt x="2431" y="873"/>
                  </a:cubicBezTo>
                  <a:cubicBezTo>
                    <a:pt x="2234" y="873"/>
                    <a:pt x="1812" y="1027"/>
                    <a:pt x="1968" y="1448"/>
                  </a:cubicBezTo>
                  <a:cubicBezTo>
                    <a:pt x="2132" y="1874"/>
                    <a:pt x="2361" y="2234"/>
                    <a:pt x="2115" y="2382"/>
                  </a:cubicBezTo>
                  <a:cubicBezTo>
                    <a:pt x="2115" y="2382"/>
                    <a:pt x="3033" y="2382"/>
                    <a:pt x="3345" y="2120"/>
                  </a:cubicBezTo>
                  <a:cubicBezTo>
                    <a:pt x="3705" y="1857"/>
                    <a:pt x="3853" y="1399"/>
                    <a:pt x="3722" y="989"/>
                  </a:cubicBezTo>
                  <a:cubicBezTo>
                    <a:pt x="3623" y="494"/>
                    <a:pt x="3938" y="195"/>
                    <a:pt x="4415" y="195"/>
                  </a:cubicBezTo>
                  <a:cubicBezTo>
                    <a:pt x="4491" y="195"/>
                    <a:pt x="4572" y="202"/>
                    <a:pt x="4656" y="218"/>
                  </a:cubicBezTo>
                  <a:cubicBezTo>
                    <a:pt x="4656" y="218"/>
                    <a:pt x="4261" y="1"/>
                    <a:pt x="356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8" name="Google Shape;4718;p8"/>
            <p:cNvSpPr/>
            <p:nvPr/>
          </p:nvSpPr>
          <p:spPr>
            <a:xfrm>
              <a:off x="7944332" y="4645487"/>
              <a:ext cx="105435" cy="110389"/>
            </a:xfrm>
            <a:custGeom>
              <a:avLst/>
              <a:gdLst/>
              <a:ahLst/>
              <a:cxnLst/>
              <a:rect l="l" t="t" r="r" b="b"/>
              <a:pathLst>
                <a:path w="3214" h="3365" extrusionOk="0">
                  <a:moveTo>
                    <a:pt x="1263" y="0"/>
                  </a:moveTo>
                  <a:lnTo>
                    <a:pt x="1263" y="0"/>
                  </a:lnTo>
                  <a:cubicBezTo>
                    <a:pt x="1689" y="443"/>
                    <a:pt x="1836" y="1082"/>
                    <a:pt x="1640" y="1656"/>
                  </a:cubicBezTo>
                  <a:cubicBezTo>
                    <a:pt x="1410" y="2417"/>
                    <a:pt x="886" y="2617"/>
                    <a:pt x="437" y="2617"/>
                  </a:cubicBezTo>
                  <a:cubicBezTo>
                    <a:pt x="276" y="2617"/>
                    <a:pt x="125" y="2592"/>
                    <a:pt x="1" y="2557"/>
                  </a:cubicBezTo>
                  <a:lnTo>
                    <a:pt x="1" y="2557"/>
                  </a:lnTo>
                  <a:cubicBezTo>
                    <a:pt x="1" y="2558"/>
                    <a:pt x="229" y="3364"/>
                    <a:pt x="1008" y="3364"/>
                  </a:cubicBezTo>
                  <a:cubicBezTo>
                    <a:pt x="1038" y="3364"/>
                    <a:pt x="1068" y="3363"/>
                    <a:pt x="1099" y="3361"/>
                  </a:cubicBezTo>
                  <a:cubicBezTo>
                    <a:pt x="1951" y="3295"/>
                    <a:pt x="1886" y="2639"/>
                    <a:pt x="1886" y="2361"/>
                  </a:cubicBezTo>
                  <a:cubicBezTo>
                    <a:pt x="1869" y="2066"/>
                    <a:pt x="1853" y="1836"/>
                    <a:pt x="1967" y="1836"/>
                  </a:cubicBezTo>
                  <a:cubicBezTo>
                    <a:pt x="2082" y="1836"/>
                    <a:pt x="2115" y="1951"/>
                    <a:pt x="2049" y="2148"/>
                  </a:cubicBezTo>
                  <a:cubicBezTo>
                    <a:pt x="1984" y="2344"/>
                    <a:pt x="1820" y="2984"/>
                    <a:pt x="2918" y="3098"/>
                  </a:cubicBezTo>
                  <a:cubicBezTo>
                    <a:pt x="2787" y="3000"/>
                    <a:pt x="2754" y="2820"/>
                    <a:pt x="2853" y="2689"/>
                  </a:cubicBezTo>
                  <a:cubicBezTo>
                    <a:pt x="3000" y="2443"/>
                    <a:pt x="3213" y="1984"/>
                    <a:pt x="2492" y="1361"/>
                  </a:cubicBezTo>
                  <a:cubicBezTo>
                    <a:pt x="1754" y="738"/>
                    <a:pt x="1689" y="295"/>
                    <a:pt x="12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9" name="Google Shape;4719;p8"/>
            <p:cNvSpPr/>
            <p:nvPr/>
          </p:nvSpPr>
          <p:spPr>
            <a:xfrm>
              <a:off x="7835188" y="4489332"/>
              <a:ext cx="62920" cy="251352"/>
            </a:xfrm>
            <a:custGeom>
              <a:avLst/>
              <a:gdLst/>
              <a:ahLst/>
              <a:cxnLst/>
              <a:rect l="l" t="t" r="r" b="b"/>
              <a:pathLst>
                <a:path w="1918" h="7662" extrusionOk="0">
                  <a:moveTo>
                    <a:pt x="620" y="1"/>
                  </a:moveTo>
                  <a:cubicBezTo>
                    <a:pt x="553" y="1"/>
                    <a:pt x="483" y="17"/>
                    <a:pt x="410" y="56"/>
                  </a:cubicBezTo>
                  <a:cubicBezTo>
                    <a:pt x="0" y="286"/>
                    <a:pt x="328" y="843"/>
                    <a:pt x="590" y="1105"/>
                  </a:cubicBezTo>
                  <a:cubicBezTo>
                    <a:pt x="852" y="1367"/>
                    <a:pt x="869" y="2630"/>
                    <a:pt x="738" y="4006"/>
                  </a:cubicBezTo>
                  <a:cubicBezTo>
                    <a:pt x="607" y="5367"/>
                    <a:pt x="754" y="7137"/>
                    <a:pt x="1459" y="7662"/>
                  </a:cubicBezTo>
                  <a:cubicBezTo>
                    <a:pt x="1459" y="7662"/>
                    <a:pt x="803" y="7055"/>
                    <a:pt x="951" y="5170"/>
                  </a:cubicBezTo>
                  <a:cubicBezTo>
                    <a:pt x="1098" y="3302"/>
                    <a:pt x="1918" y="1499"/>
                    <a:pt x="1180" y="384"/>
                  </a:cubicBezTo>
                  <a:cubicBezTo>
                    <a:pt x="1180" y="384"/>
                    <a:pt x="944" y="1"/>
                    <a:pt x="6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0" name="Google Shape;4720;p8"/>
            <p:cNvSpPr/>
            <p:nvPr/>
          </p:nvSpPr>
          <p:spPr>
            <a:xfrm>
              <a:off x="7678147" y="4456231"/>
              <a:ext cx="280188" cy="333922"/>
            </a:xfrm>
            <a:custGeom>
              <a:avLst/>
              <a:gdLst/>
              <a:ahLst/>
              <a:cxnLst/>
              <a:rect l="l" t="t" r="r" b="b"/>
              <a:pathLst>
                <a:path w="8541" h="10179" extrusionOk="0">
                  <a:moveTo>
                    <a:pt x="2276" y="1"/>
                  </a:moveTo>
                  <a:cubicBezTo>
                    <a:pt x="1365" y="1"/>
                    <a:pt x="525" y="452"/>
                    <a:pt x="296" y="1180"/>
                  </a:cubicBezTo>
                  <a:cubicBezTo>
                    <a:pt x="1" y="1967"/>
                    <a:pt x="411" y="2671"/>
                    <a:pt x="820" y="2901"/>
                  </a:cubicBezTo>
                  <a:cubicBezTo>
                    <a:pt x="1041" y="3045"/>
                    <a:pt x="1295" y="3106"/>
                    <a:pt x="1545" y="3106"/>
                  </a:cubicBezTo>
                  <a:cubicBezTo>
                    <a:pt x="2093" y="3106"/>
                    <a:pt x="2620" y="2809"/>
                    <a:pt x="2722" y="2426"/>
                  </a:cubicBezTo>
                  <a:cubicBezTo>
                    <a:pt x="2866" y="2037"/>
                    <a:pt x="2554" y="1648"/>
                    <a:pt x="2166" y="1648"/>
                  </a:cubicBezTo>
                  <a:cubicBezTo>
                    <a:pt x="2112" y="1648"/>
                    <a:pt x="2056" y="1656"/>
                    <a:pt x="2001" y="1672"/>
                  </a:cubicBezTo>
                  <a:cubicBezTo>
                    <a:pt x="1673" y="1737"/>
                    <a:pt x="1492" y="2081"/>
                    <a:pt x="1607" y="2393"/>
                  </a:cubicBezTo>
                  <a:cubicBezTo>
                    <a:pt x="1689" y="2627"/>
                    <a:pt x="1938" y="2660"/>
                    <a:pt x="2074" y="2660"/>
                  </a:cubicBezTo>
                  <a:cubicBezTo>
                    <a:pt x="2128" y="2660"/>
                    <a:pt x="2164" y="2655"/>
                    <a:pt x="2164" y="2655"/>
                  </a:cubicBezTo>
                  <a:lnTo>
                    <a:pt x="2164" y="2655"/>
                  </a:lnTo>
                  <a:cubicBezTo>
                    <a:pt x="2099" y="2832"/>
                    <a:pt x="1885" y="2962"/>
                    <a:pt x="1625" y="2962"/>
                  </a:cubicBezTo>
                  <a:cubicBezTo>
                    <a:pt x="1428" y="2962"/>
                    <a:pt x="1205" y="2888"/>
                    <a:pt x="1001" y="2704"/>
                  </a:cubicBezTo>
                  <a:cubicBezTo>
                    <a:pt x="575" y="2327"/>
                    <a:pt x="493" y="1082"/>
                    <a:pt x="1214" y="508"/>
                  </a:cubicBezTo>
                  <a:cubicBezTo>
                    <a:pt x="1538" y="272"/>
                    <a:pt x="1915" y="142"/>
                    <a:pt x="2310" y="142"/>
                  </a:cubicBezTo>
                  <a:cubicBezTo>
                    <a:pt x="2354" y="142"/>
                    <a:pt x="2398" y="144"/>
                    <a:pt x="2443" y="147"/>
                  </a:cubicBezTo>
                  <a:cubicBezTo>
                    <a:pt x="2574" y="164"/>
                    <a:pt x="2705" y="180"/>
                    <a:pt x="2837" y="213"/>
                  </a:cubicBezTo>
                  <a:cubicBezTo>
                    <a:pt x="3935" y="475"/>
                    <a:pt x="4656" y="1639"/>
                    <a:pt x="4885" y="2868"/>
                  </a:cubicBezTo>
                  <a:cubicBezTo>
                    <a:pt x="5115" y="4098"/>
                    <a:pt x="4885" y="5376"/>
                    <a:pt x="4951" y="6491"/>
                  </a:cubicBezTo>
                  <a:cubicBezTo>
                    <a:pt x="4902" y="7507"/>
                    <a:pt x="5295" y="8490"/>
                    <a:pt x="6033" y="9195"/>
                  </a:cubicBezTo>
                  <a:cubicBezTo>
                    <a:pt x="6738" y="9802"/>
                    <a:pt x="7623" y="10146"/>
                    <a:pt x="8541" y="10179"/>
                  </a:cubicBezTo>
                  <a:cubicBezTo>
                    <a:pt x="7623" y="10113"/>
                    <a:pt x="6770" y="9752"/>
                    <a:pt x="6098" y="9130"/>
                  </a:cubicBezTo>
                  <a:cubicBezTo>
                    <a:pt x="5394" y="8441"/>
                    <a:pt x="5033" y="7474"/>
                    <a:pt x="5082" y="6474"/>
                  </a:cubicBezTo>
                  <a:cubicBezTo>
                    <a:pt x="5033" y="5376"/>
                    <a:pt x="5279" y="4147"/>
                    <a:pt x="5033" y="2835"/>
                  </a:cubicBezTo>
                  <a:cubicBezTo>
                    <a:pt x="4803" y="1573"/>
                    <a:pt x="4049" y="328"/>
                    <a:pt x="2869" y="65"/>
                  </a:cubicBezTo>
                  <a:cubicBezTo>
                    <a:pt x="2672" y="22"/>
                    <a:pt x="2472" y="1"/>
                    <a:pt x="22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1" name="Google Shape;4721;p8"/>
            <p:cNvSpPr/>
            <p:nvPr/>
          </p:nvSpPr>
          <p:spPr>
            <a:xfrm>
              <a:off x="7743234" y="4503078"/>
              <a:ext cx="81750" cy="69153"/>
            </a:xfrm>
            <a:custGeom>
              <a:avLst/>
              <a:gdLst/>
              <a:ahLst/>
              <a:cxnLst/>
              <a:rect l="l" t="t" r="r" b="b"/>
              <a:pathLst>
                <a:path w="2492" h="2108" extrusionOk="0">
                  <a:moveTo>
                    <a:pt x="1783" y="1"/>
                  </a:moveTo>
                  <a:cubicBezTo>
                    <a:pt x="1313" y="1"/>
                    <a:pt x="1020" y="401"/>
                    <a:pt x="934" y="1096"/>
                  </a:cubicBezTo>
                  <a:cubicBezTo>
                    <a:pt x="853" y="1747"/>
                    <a:pt x="266" y="1803"/>
                    <a:pt x="67" y="1803"/>
                  </a:cubicBezTo>
                  <a:cubicBezTo>
                    <a:pt x="25" y="1803"/>
                    <a:pt x="0" y="1801"/>
                    <a:pt x="0" y="1801"/>
                  </a:cubicBezTo>
                  <a:lnTo>
                    <a:pt x="0" y="1801"/>
                  </a:lnTo>
                  <a:cubicBezTo>
                    <a:pt x="121" y="1856"/>
                    <a:pt x="702" y="2108"/>
                    <a:pt x="1241" y="2108"/>
                  </a:cubicBezTo>
                  <a:cubicBezTo>
                    <a:pt x="1509" y="2108"/>
                    <a:pt x="1766" y="2046"/>
                    <a:pt x="1951" y="1866"/>
                  </a:cubicBezTo>
                  <a:cubicBezTo>
                    <a:pt x="2492" y="1309"/>
                    <a:pt x="2115" y="604"/>
                    <a:pt x="1967" y="375"/>
                  </a:cubicBezTo>
                  <a:cubicBezTo>
                    <a:pt x="1869" y="276"/>
                    <a:pt x="1902" y="96"/>
                    <a:pt x="2016" y="31"/>
                  </a:cubicBezTo>
                  <a:cubicBezTo>
                    <a:pt x="1934" y="11"/>
                    <a:pt x="1857" y="1"/>
                    <a:pt x="17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2" name="Google Shape;4722;p8"/>
            <p:cNvSpPr/>
            <p:nvPr/>
          </p:nvSpPr>
          <p:spPr>
            <a:xfrm>
              <a:off x="7662040" y="4507834"/>
              <a:ext cx="158645" cy="179607"/>
            </a:xfrm>
            <a:custGeom>
              <a:avLst/>
              <a:gdLst/>
              <a:ahLst/>
              <a:cxnLst/>
              <a:rect l="l" t="t" r="r" b="b"/>
              <a:pathLst>
                <a:path w="4836" h="5475" extrusionOk="0">
                  <a:moveTo>
                    <a:pt x="475" y="0"/>
                  </a:moveTo>
                  <a:lnTo>
                    <a:pt x="475" y="0"/>
                  </a:lnTo>
                  <a:cubicBezTo>
                    <a:pt x="0" y="820"/>
                    <a:pt x="246" y="2148"/>
                    <a:pt x="869" y="3033"/>
                  </a:cubicBezTo>
                  <a:cubicBezTo>
                    <a:pt x="1364" y="3731"/>
                    <a:pt x="2135" y="3810"/>
                    <a:pt x="2457" y="3810"/>
                  </a:cubicBezTo>
                  <a:cubicBezTo>
                    <a:pt x="2551" y="3810"/>
                    <a:pt x="2606" y="3803"/>
                    <a:pt x="2606" y="3803"/>
                  </a:cubicBezTo>
                  <a:cubicBezTo>
                    <a:pt x="2344" y="3705"/>
                    <a:pt x="2295" y="3393"/>
                    <a:pt x="2475" y="3147"/>
                  </a:cubicBezTo>
                  <a:cubicBezTo>
                    <a:pt x="2639" y="2983"/>
                    <a:pt x="2606" y="2721"/>
                    <a:pt x="2426" y="2606"/>
                  </a:cubicBezTo>
                  <a:cubicBezTo>
                    <a:pt x="2295" y="2557"/>
                    <a:pt x="2033" y="2344"/>
                    <a:pt x="2262" y="2197"/>
                  </a:cubicBezTo>
                  <a:cubicBezTo>
                    <a:pt x="2288" y="2182"/>
                    <a:pt x="2317" y="2175"/>
                    <a:pt x="2347" y="2175"/>
                  </a:cubicBezTo>
                  <a:cubicBezTo>
                    <a:pt x="2582" y="2175"/>
                    <a:pt x="2912" y="2608"/>
                    <a:pt x="2869" y="3131"/>
                  </a:cubicBezTo>
                  <a:cubicBezTo>
                    <a:pt x="2819" y="3705"/>
                    <a:pt x="3082" y="3869"/>
                    <a:pt x="3491" y="4147"/>
                  </a:cubicBezTo>
                  <a:cubicBezTo>
                    <a:pt x="3885" y="4442"/>
                    <a:pt x="3655" y="4950"/>
                    <a:pt x="3655" y="4950"/>
                  </a:cubicBezTo>
                  <a:cubicBezTo>
                    <a:pt x="4360" y="4541"/>
                    <a:pt x="4196" y="3885"/>
                    <a:pt x="4114" y="3721"/>
                  </a:cubicBezTo>
                  <a:cubicBezTo>
                    <a:pt x="4032" y="3574"/>
                    <a:pt x="3836" y="3311"/>
                    <a:pt x="4065" y="3213"/>
                  </a:cubicBezTo>
                  <a:cubicBezTo>
                    <a:pt x="4079" y="3207"/>
                    <a:pt x="4092" y="3204"/>
                    <a:pt x="4104" y="3204"/>
                  </a:cubicBezTo>
                  <a:cubicBezTo>
                    <a:pt x="4306" y="3204"/>
                    <a:pt x="4392" y="3925"/>
                    <a:pt x="4377" y="4573"/>
                  </a:cubicBezTo>
                  <a:cubicBezTo>
                    <a:pt x="4360" y="4934"/>
                    <a:pt x="4524" y="5278"/>
                    <a:pt x="4836" y="5475"/>
                  </a:cubicBezTo>
                  <a:cubicBezTo>
                    <a:pt x="4704" y="5163"/>
                    <a:pt x="4639" y="4803"/>
                    <a:pt x="4655" y="4459"/>
                  </a:cubicBezTo>
                  <a:cubicBezTo>
                    <a:pt x="4639" y="3951"/>
                    <a:pt x="4737" y="3016"/>
                    <a:pt x="3836" y="2410"/>
                  </a:cubicBezTo>
                  <a:cubicBezTo>
                    <a:pt x="2918" y="1787"/>
                    <a:pt x="1820" y="2066"/>
                    <a:pt x="1033" y="1492"/>
                  </a:cubicBezTo>
                  <a:cubicBezTo>
                    <a:pt x="557" y="1148"/>
                    <a:pt x="344" y="558"/>
                    <a:pt x="47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3" name="Google Shape;4723;p8"/>
            <p:cNvSpPr/>
            <p:nvPr/>
          </p:nvSpPr>
          <p:spPr>
            <a:xfrm>
              <a:off x="7610404" y="4457183"/>
              <a:ext cx="97365" cy="64035"/>
            </a:xfrm>
            <a:custGeom>
              <a:avLst/>
              <a:gdLst/>
              <a:ahLst/>
              <a:cxnLst/>
              <a:rect l="l" t="t" r="r" b="b"/>
              <a:pathLst>
                <a:path w="2968" h="1952" extrusionOk="0">
                  <a:moveTo>
                    <a:pt x="2047" y="0"/>
                  </a:moveTo>
                  <a:cubicBezTo>
                    <a:pt x="328" y="0"/>
                    <a:pt x="279" y="1096"/>
                    <a:pt x="279" y="1380"/>
                  </a:cubicBezTo>
                  <a:cubicBezTo>
                    <a:pt x="279" y="1561"/>
                    <a:pt x="164" y="1725"/>
                    <a:pt x="1" y="1790"/>
                  </a:cubicBezTo>
                  <a:cubicBezTo>
                    <a:pt x="268" y="1903"/>
                    <a:pt x="502" y="1951"/>
                    <a:pt x="708" y="1951"/>
                  </a:cubicBezTo>
                  <a:cubicBezTo>
                    <a:pt x="1460" y="1951"/>
                    <a:pt x="1827" y="1305"/>
                    <a:pt x="2033" y="790"/>
                  </a:cubicBezTo>
                  <a:cubicBezTo>
                    <a:pt x="2197" y="413"/>
                    <a:pt x="2541" y="135"/>
                    <a:pt x="2967" y="85"/>
                  </a:cubicBezTo>
                  <a:cubicBezTo>
                    <a:pt x="2617" y="26"/>
                    <a:pt x="2312" y="0"/>
                    <a:pt x="20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4" name="Google Shape;4724;p8"/>
            <p:cNvSpPr/>
            <p:nvPr/>
          </p:nvSpPr>
          <p:spPr>
            <a:xfrm>
              <a:off x="7572776" y="4456330"/>
              <a:ext cx="47338" cy="37398"/>
            </a:xfrm>
            <a:custGeom>
              <a:avLst/>
              <a:gdLst/>
              <a:ahLst/>
              <a:cxnLst/>
              <a:rect l="l" t="t" r="r" b="b"/>
              <a:pathLst>
                <a:path w="1443" h="1140" extrusionOk="0">
                  <a:moveTo>
                    <a:pt x="468" y="0"/>
                  </a:moveTo>
                  <a:cubicBezTo>
                    <a:pt x="422" y="0"/>
                    <a:pt x="375" y="10"/>
                    <a:pt x="328" y="29"/>
                  </a:cubicBezTo>
                  <a:cubicBezTo>
                    <a:pt x="98" y="144"/>
                    <a:pt x="0" y="423"/>
                    <a:pt x="98" y="669"/>
                  </a:cubicBezTo>
                  <a:cubicBezTo>
                    <a:pt x="180" y="882"/>
                    <a:pt x="361" y="1029"/>
                    <a:pt x="574" y="1095"/>
                  </a:cubicBezTo>
                  <a:cubicBezTo>
                    <a:pt x="652" y="1125"/>
                    <a:pt x="735" y="1140"/>
                    <a:pt x="817" y="1140"/>
                  </a:cubicBezTo>
                  <a:cubicBezTo>
                    <a:pt x="961" y="1140"/>
                    <a:pt x="1105" y="1096"/>
                    <a:pt x="1229" y="1013"/>
                  </a:cubicBezTo>
                  <a:cubicBezTo>
                    <a:pt x="1361" y="882"/>
                    <a:pt x="1443" y="702"/>
                    <a:pt x="1443" y="521"/>
                  </a:cubicBezTo>
                  <a:lnTo>
                    <a:pt x="1443" y="521"/>
                  </a:lnTo>
                  <a:cubicBezTo>
                    <a:pt x="1442" y="521"/>
                    <a:pt x="1135" y="902"/>
                    <a:pt x="783" y="902"/>
                  </a:cubicBezTo>
                  <a:cubicBezTo>
                    <a:pt x="762" y="902"/>
                    <a:pt x="742" y="901"/>
                    <a:pt x="721" y="898"/>
                  </a:cubicBezTo>
                  <a:cubicBezTo>
                    <a:pt x="148" y="849"/>
                    <a:pt x="66" y="275"/>
                    <a:pt x="344" y="111"/>
                  </a:cubicBezTo>
                  <a:cubicBezTo>
                    <a:pt x="384" y="85"/>
                    <a:pt x="428" y="73"/>
                    <a:pt x="471" y="73"/>
                  </a:cubicBezTo>
                  <a:cubicBezTo>
                    <a:pt x="587" y="73"/>
                    <a:pt x="697" y="160"/>
                    <a:pt x="721" y="292"/>
                  </a:cubicBezTo>
                  <a:cubicBezTo>
                    <a:pt x="732" y="403"/>
                    <a:pt x="645" y="469"/>
                    <a:pt x="593" y="469"/>
                  </a:cubicBezTo>
                  <a:cubicBezTo>
                    <a:pt x="569" y="469"/>
                    <a:pt x="552" y="454"/>
                    <a:pt x="557" y="423"/>
                  </a:cubicBezTo>
                  <a:cubicBezTo>
                    <a:pt x="582" y="336"/>
                    <a:pt x="542" y="268"/>
                    <a:pt x="471" y="268"/>
                  </a:cubicBezTo>
                  <a:cubicBezTo>
                    <a:pt x="448" y="268"/>
                    <a:pt x="422" y="276"/>
                    <a:pt x="394" y="292"/>
                  </a:cubicBezTo>
                  <a:cubicBezTo>
                    <a:pt x="262" y="357"/>
                    <a:pt x="394" y="538"/>
                    <a:pt x="394" y="538"/>
                  </a:cubicBezTo>
                  <a:cubicBezTo>
                    <a:pt x="441" y="581"/>
                    <a:pt x="498" y="600"/>
                    <a:pt x="553" y="600"/>
                  </a:cubicBezTo>
                  <a:cubicBezTo>
                    <a:pt x="688" y="600"/>
                    <a:pt x="820" y="487"/>
                    <a:pt x="820" y="325"/>
                  </a:cubicBezTo>
                  <a:cubicBezTo>
                    <a:pt x="807" y="142"/>
                    <a:pt x="648" y="0"/>
                    <a:pt x="4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5" name="Google Shape;4725;p8"/>
            <p:cNvSpPr/>
            <p:nvPr/>
          </p:nvSpPr>
          <p:spPr>
            <a:xfrm>
              <a:off x="8234170" y="4694367"/>
              <a:ext cx="131220" cy="286749"/>
            </a:xfrm>
            <a:custGeom>
              <a:avLst/>
              <a:gdLst/>
              <a:ahLst/>
              <a:cxnLst/>
              <a:rect l="l" t="t" r="r" b="b"/>
              <a:pathLst>
                <a:path w="4000" h="8741" extrusionOk="0">
                  <a:moveTo>
                    <a:pt x="1919" y="0"/>
                  </a:moveTo>
                  <a:cubicBezTo>
                    <a:pt x="1761" y="0"/>
                    <a:pt x="1601" y="22"/>
                    <a:pt x="1443" y="68"/>
                  </a:cubicBezTo>
                  <a:cubicBezTo>
                    <a:pt x="689" y="248"/>
                    <a:pt x="132" y="904"/>
                    <a:pt x="66" y="1690"/>
                  </a:cubicBezTo>
                  <a:cubicBezTo>
                    <a:pt x="0" y="2493"/>
                    <a:pt x="410" y="3280"/>
                    <a:pt x="1000" y="3838"/>
                  </a:cubicBezTo>
                  <a:cubicBezTo>
                    <a:pt x="1590" y="4428"/>
                    <a:pt x="2361" y="4706"/>
                    <a:pt x="2902" y="5214"/>
                  </a:cubicBezTo>
                  <a:cubicBezTo>
                    <a:pt x="3443" y="5673"/>
                    <a:pt x="3770" y="6345"/>
                    <a:pt x="3820" y="7050"/>
                  </a:cubicBezTo>
                  <a:cubicBezTo>
                    <a:pt x="3852" y="7722"/>
                    <a:pt x="3492" y="8394"/>
                    <a:pt x="2918" y="8558"/>
                  </a:cubicBezTo>
                  <a:cubicBezTo>
                    <a:pt x="2785" y="8608"/>
                    <a:pt x="2649" y="8631"/>
                    <a:pt x="2517" y="8631"/>
                  </a:cubicBezTo>
                  <a:cubicBezTo>
                    <a:pt x="2079" y="8631"/>
                    <a:pt x="1680" y="8379"/>
                    <a:pt x="1541" y="8001"/>
                  </a:cubicBezTo>
                  <a:cubicBezTo>
                    <a:pt x="1345" y="7558"/>
                    <a:pt x="1541" y="7034"/>
                    <a:pt x="2000" y="6837"/>
                  </a:cubicBezTo>
                  <a:cubicBezTo>
                    <a:pt x="2082" y="6804"/>
                    <a:pt x="2164" y="6788"/>
                    <a:pt x="2262" y="6788"/>
                  </a:cubicBezTo>
                  <a:cubicBezTo>
                    <a:pt x="2262" y="6788"/>
                    <a:pt x="2292" y="6785"/>
                    <a:pt x="2339" y="6785"/>
                  </a:cubicBezTo>
                  <a:cubicBezTo>
                    <a:pt x="2480" y="6785"/>
                    <a:pt x="2775" y="6813"/>
                    <a:pt x="2885" y="7034"/>
                  </a:cubicBezTo>
                  <a:cubicBezTo>
                    <a:pt x="2885" y="7034"/>
                    <a:pt x="2896" y="7076"/>
                    <a:pt x="2858" y="7076"/>
                  </a:cubicBezTo>
                  <a:cubicBezTo>
                    <a:pt x="2849" y="7076"/>
                    <a:pt x="2836" y="7073"/>
                    <a:pt x="2820" y="7067"/>
                  </a:cubicBezTo>
                  <a:cubicBezTo>
                    <a:pt x="2757" y="7024"/>
                    <a:pt x="2681" y="7003"/>
                    <a:pt x="2606" y="7003"/>
                  </a:cubicBezTo>
                  <a:cubicBezTo>
                    <a:pt x="2505" y="7003"/>
                    <a:pt x="2403" y="7041"/>
                    <a:pt x="2328" y="7116"/>
                  </a:cubicBezTo>
                  <a:cubicBezTo>
                    <a:pt x="2082" y="7345"/>
                    <a:pt x="2131" y="7771"/>
                    <a:pt x="2443" y="7935"/>
                  </a:cubicBezTo>
                  <a:cubicBezTo>
                    <a:pt x="2524" y="7973"/>
                    <a:pt x="2610" y="7991"/>
                    <a:pt x="2692" y="7991"/>
                  </a:cubicBezTo>
                  <a:cubicBezTo>
                    <a:pt x="3007" y="7991"/>
                    <a:pt x="3281" y="7724"/>
                    <a:pt x="3164" y="7231"/>
                  </a:cubicBezTo>
                  <a:cubicBezTo>
                    <a:pt x="3060" y="6890"/>
                    <a:pt x="2742" y="6683"/>
                    <a:pt x="2403" y="6683"/>
                  </a:cubicBezTo>
                  <a:cubicBezTo>
                    <a:pt x="2367" y="6683"/>
                    <a:pt x="2331" y="6685"/>
                    <a:pt x="2295" y="6690"/>
                  </a:cubicBezTo>
                  <a:cubicBezTo>
                    <a:pt x="2180" y="6690"/>
                    <a:pt x="2066" y="6722"/>
                    <a:pt x="1967" y="6788"/>
                  </a:cubicBezTo>
                  <a:cubicBezTo>
                    <a:pt x="1492" y="7001"/>
                    <a:pt x="1279" y="7542"/>
                    <a:pt x="1476" y="8017"/>
                  </a:cubicBezTo>
                  <a:cubicBezTo>
                    <a:pt x="1604" y="8455"/>
                    <a:pt x="2066" y="8740"/>
                    <a:pt x="2559" y="8740"/>
                  </a:cubicBezTo>
                  <a:cubicBezTo>
                    <a:pt x="2695" y="8740"/>
                    <a:pt x="2833" y="8719"/>
                    <a:pt x="2967" y="8673"/>
                  </a:cubicBezTo>
                  <a:cubicBezTo>
                    <a:pt x="3607" y="8493"/>
                    <a:pt x="4000" y="7755"/>
                    <a:pt x="3967" y="7050"/>
                  </a:cubicBezTo>
                  <a:cubicBezTo>
                    <a:pt x="3934" y="6296"/>
                    <a:pt x="3590" y="5575"/>
                    <a:pt x="3016" y="5083"/>
                  </a:cubicBezTo>
                  <a:cubicBezTo>
                    <a:pt x="2443" y="4559"/>
                    <a:pt x="1672" y="4264"/>
                    <a:pt x="1131" y="3706"/>
                  </a:cubicBezTo>
                  <a:cubicBezTo>
                    <a:pt x="558" y="3182"/>
                    <a:pt x="164" y="2428"/>
                    <a:pt x="230" y="1707"/>
                  </a:cubicBezTo>
                  <a:cubicBezTo>
                    <a:pt x="263" y="1248"/>
                    <a:pt x="476" y="838"/>
                    <a:pt x="820" y="543"/>
                  </a:cubicBezTo>
                  <a:cubicBezTo>
                    <a:pt x="984" y="428"/>
                    <a:pt x="1164" y="346"/>
                    <a:pt x="1345" y="281"/>
                  </a:cubicBezTo>
                  <a:cubicBezTo>
                    <a:pt x="1492" y="240"/>
                    <a:pt x="1644" y="219"/>
                    <a:pt x="1795" y="219"/>
                  </a:cubicBezTo>
                  <a:cubicBezTo>
                    <a:pt x="1947" y="219"/>
                    <a:pt x="2099" y="240"/>
                    <a:pt x="2246" y="281"/>
                  </a:cubicBezTo>
                  <a:cubicBezTo>
                    <a:pt x="3262" y="543"/>
                    <a:pt x="3590" y="1920"/>
                    <a:pt x="2902" y="2575"/>
                  </a:cubicBezTo>
                  <a:cubicBezTo>
                    <a:pt x="2771" y="2707"/>
                    <a:pt x="2590" y="2805"/>
                    <a:pt x="2394" y="2838"/>
                  </a:cubicBezTo>
                  <a:cubicBezTo>
                    <a:pt x="2332" y="2846"/>
                    <a:pt x="2273" y="2851"/>
                    <a:pt x="2218" y="2851"/>
                  </a:cubicBezTo>
                  <a:cubicBezTo>
                    <a:pt x="1757" y="2851"/>
                    <a:pt x="1514" y="2569"/>
                    <a:pt x="1558" y="2379"/>
                  </a:cubicBezTo>
                  <a:cubicBezTo>
                    <a:pt x="1558" y="2379"/>
                    <a:pt x="1558" y="2346"/>
                    <a:pt x="1623" y="2346"/>
                  </a:cubicBezTo>
                  <a:cubicBezTo>
                    <a:pt x="1634" y="2346"/>
                    <a:pt x="1653" y="2347"/>
                    <a:pt x="1679" y="2347"/>
                  </a:cubicBezTo>
                  <a:cubicBezTo>
                    <a:pt x="1814" y="2347"/>
                    <a:pt x="2125" y="2324"/>
                    <a:pt x="2262" y="2035"/>
                  </a:cubicBezTo>
                  <a:cubicBezTo>
                    <a:pt x="2381" y="1680"/>
                    <a:pt x="2099" y="1346"/>
                    <a:pt x="1771" y="1346"/>
                  </a:cubicBezTo>
                  <a:cubicBezTo>
                    <a:pt x="1690" y="1346"/>
                    <a:pt x="1606" y="1366"/>
                    <a:pt x="1525" y="1412"/>
                  </a:cubicBezTo>
                  <a:cubicBezTo>
                    <a:pt x="902" y="1789"/>
                    <a:pt x="1049" y="2723"/>
                    <a:pt x="1754" y="2903"/>
                  </a:cubicBezTo>
                  <a:cubicBezTo>
                    <a:pt x="1924" y="2981"/>
                    <a:pt x="2103" y="3018"/>
                    <a:pt x="2280" y="3018"/>
                  </a:cubicBezTo>
                  <a:cubicBezTo>
                    <a:pt x="2734" y="3018"/>
                    <a:pt x="3174" y="2775"/>
                    <a:pt x="3410" y="2362"/>
                  </a:cubicBezTo>
                  <a:cubicBezTo>
                    <a:pt x="3672" y="1821"/>
                    <a:pt x="3623" y="1166"/>
                    <a:pt x="3279" y="674"/>
                  </a:cubicBezTo>
                  <a:cubicBezTo>
                    <a:pt x="2951" y="245"/>
                    <a:pt x="2448" y="0"/>
                    <a:pt x="191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6" name="Google Shape;4726;p8"/>
            <p:cNvSpPr/>
            <p:nvPr/>
          </p:nvSpPr>
          <p:spPr>
            <a:xfrm>
              <a:off x="8306212" y="4803052"/>
              <a:ext cx="56490" cy="79060"/>
            </a:xfrm>
            <a:custGeom>
              <a:avLst/>
              <a:gdLst/>
              <a:ahLst/>
              <a:cxnLst/>
              <a:rect l="l" t="t" r="r" b="b"/>
              <a:pathLst>
                <a:path w="1722" h="2410" extrusionOk="0">
                  <a:moveTo>
                    <a:pt x="214" y="0"/>
                  </a:moveTo>
                  <a:cubicBezTo>
                    <a:pt x="214" y="0"/>
                    <a:pt x="247" y="82"/>
                    <a:pt x="116" y="475"/>
                  </a:cubicBezTo>
                  <a:cubicBezTo>
                    <a:pt x="1" y="852"/>
                    <a:pt x="329" y="1115"/>
                    <a:pt x="968" y="1393"/>
                  </a:cubicBezTo>
                  <a:cubicBezTo>
                    <a:pt x="1591" y="1672"/>
                    <a:pt x="1673" y="2410"/>
                    <a:pt x="1673" y="2410"/>
                  </a:cubicBezTo>
                  <a:cubicBezTo>
                    <a:pt x="1722" y="393"/>
                    <a:pt x="886" y="328"/>
                    <a:pt x="689" y="328"/>
                  </a:cubicBezTo>
                  <a:cubicBezTo>
                    <a:pt x="675" y="329"/>
                    <a:pt x="661" y="330"/>
                    <a:pt x="647" y="330"/>
                  </a:cubicBezTo>
                  <a:cubicBezTo>
                    <a:pt x="478" y="330"/>
                    <a:pt x="392" y="240"/>
                    <a:pt x="361" y="164"/>
                  </a:cubicBezTo>
                  <a:cubicBezTo>
                    <a:pt x="345" y="66"/>
                    <a:pt x="214" y="0"/>
                    <a:pt x="21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7" name="Google Shape;4727;p8"/>
            <p:cNvSpPr/>
            <p:nvPr/>
          </p:nvSpPr>
          <p:spPr>
            <a:xfrm>
              <a:off x="8130406" y="4569673"/>
              <a:ext cx="209722" cy="329100"/>
            </a:xfrm>
            <a:custGeom>
              <a:avLst/>
              <a:gdLst/>
              <a:ahLst/>
              <a:cxnLst/>
              <a:rect l="l" t="t" r="r" b="b"/>
              <a:pathLst>
                <a:path w="6393" h="10032" extrusionOk="0">
                  <a:moveTo>
                    <a:pt x="1147" y="0"/>
                  </a:moveTo>
                  <a:cubicBezTo>
                    <a:pt x="1246" y="115"/>
                    <a:pt x="1229" y="295"/>
                    <a:pt x="1115" y="410"/>
                  </a:cubicBezTo>
                  <a:cubicBezTo>
                    <a:pt x="901" y="574"/>
                    <a:pt x="361" y="1197"/>
                    <a:pt x="754" y="1820"/>
                  </a:cubicBezTo>
                  <a:cubicBezTo>
                    <a:pt x="1196" y="2508"/>
                    <a:pt x="1787" y="2295"/>
                    <a:pt x="1983" y="2869"/>
                  </a:cubicBezTo>
                  <a:cubicBezTo>
                    <a:pt x="1983" y="2869"/>
                    <a:pt x="2065" y="3164"/>
                    <a:pt x="1869" y="3262"/>
                  </a:cubicBezTo>
                  <a:cubicBezTo>
                    <a:pt x="1835" y="3284"/>
                    <a:pt x="1802" y="3293"/>
                    <a:pt x="1772" y="3293"/>
                  </a:cubicBezTo>
                  <a:cubicBezTo>
                    <a:pt x="1638" y="3293"/>
                    <a:pt x="1541" y="3114"/>
                    <a:pt x="1541" y="2967"/>
                  </a:cubicBezTo>
                  <a:cubicBezTo>
                    <a:pt x="1475" y="2656"/>
                    <a:pt x="1229" y="2426"/>
                    <a:pt x="918" y="2377"/>
                  </a:cubicBezTo>
                  <a:cubicBezTo>
                    <a:pt x="541" y="2328"/>
                    <a:pt x="492" y="2213"/>
                    <a:pt x="492" y="2213"/>
                  </a:cubicBezTo>
                  <a:lnTo>
                    <a:pt x="492" y="2213"/>
                  </a:lnTo>
                  <a:cubicBezTo>
                    <a:pt x="541" y="2361"/>
                    <a:pt x="541" y="2508"/>
                    <a:pt x="508" y="2656"/>
                  </a:cubicBezTo>
                  <a:cubicBezTo>
                    <a:pt x="459" y="2803"/>
                    <a:pt x="147" y="3295"/>
                    <a:pt x="721" y="3672"/>
                  </a:cubicBezTo>
                  <a:cubicBezTo>
                    <a:pt x="1295" y="4049"/>
                    <a:pt x="1573" y="3852"/>
                    <a:pt x="1672" y="4491"/>
                  </a:cubicBezTo>
                  <a:cubicBezTo>
                    <a:pt x="1787" y="5131"/>
                    <a:pt x="1836" y="5917"/>
                    <a:pt x="2180" y="6245"/>
                  </a:cubicBezTo>
                  <a:cubicBezTo>
                    <a:pt x="2065" y="6163"/>
                    <a:pt x="1967" y="6065"/>
                    <a:pt x="1918" y="5950"/>
                  </a:cubicBezTo>
                  <a:cubicBezTo>
                    <a:pt x="1765" y="5629"/>
                    <a:pt x="1441" y="5422"/>
                    <a:pt x="1079" y="5422"/>
                  </a:cubicBezTo>
                  <a:cubicBezTo>
                    <a:pt x="1053" y="5422"/>
                    <a:pt x="1026" y="5424"/>
                    <a:pt x="1000" y="5426"/>
                  </a:cubicBezTo>
                  <a:cubicBezTo>
                    <a:pt x="957" y="5428"/>
                    <a:pt x="917" y="5429"/>
                    <a:pt x="879" y="5429"/>
                  </a:cubicBezTo>
                  <a:cubicBezTo>
                    <a:pt x="416" y="5429"/>
                    <a:pt x="357" y="5252"/>
                    <a:pt x="311" y="5131"/>
                  </a:cubicBezTo>
                  <a:lnTo>
                    <a:pt x="311" y="5131"/>
                  </a:lnTo>
                  <a:cubicBezTo>
                    <a:pt x="311" y="5131"/>
                    <a:pt x="0" y="6114"/>
                    <a:pt x="934" y="6606"/>
                  </a:cubicBezTo>
                  <a:cubicBezTo>
                    <a:pt x="1869" y="7098"/>
                    <a:pt x="1787" y="6737"/>
                    <a:pt x="3081" y="7786"/>
                  </a:cubicBezTo>
                  <a:cubicBezTo>
                    <a:pt x="4131" y="8655"/>
                    <a:pt x="4327" y="8704"/>
                    <a:pt x="4327" y="8704"/>
                  </a:cubicBezTo>
                  <a:cubicBezTo>
                    <a:pt x="4293" y="8695"/>
                    <a:pt x="4258" y="8691"/>
                    <a:pt x="4224" y="8691"/>
                  </a:cubicBezTo>
                  <a:cubicBezTo>
                    <a:pt x="4064" y="8691"/>
                    <a:pt x="3914" y="8782"/>
                    <a:pt x="3819" y="8917"/>
                  </a:cubicBezTo>
                  <a:cubicBezTo>
                    <a:pt x="3622" y="9229"/>
                    <a:pt x="3721" y="9638"/>
                    <a:pt x="4049" y="9802"/>
                  </a:cubicBezTo>
                  <a:cubicBezTo>
                    <a:pt x="4049" y="9802"/>
                    <a:pt x="3934" y="9589"/>
                    <a:pt x="4131" y="9573"/>
                  </a:cubicBezTo>
                  <a:cubicBezTo>
                    <a:pt x="4137" y="9572"/>
                    <a:pt x="4144" y="9572"/>
                    <a:pt x="4150" y="9572"/>
                  </a:cubicBezTo>
                  <a:cubicBezTo>
                    <a:pt x="4274" y="9572"/>
                    <a:pt x="4422" y="9662"/>
                    <a:pt x="4582" y="9662"/>
                  </a:cubicBezTo>
                  <a:cubicBezTo>
                    <a:pt x="4674" y="9662"/>
                    <a:pt x="4770" y="9632"/>
                    <a:pt x="4868" y="9540"/>
                  </a:cubicBezTo>
                  <a:cubicBezTo>
                    <a:pt x="4987" y="9421"/>
                    <a:pt x="5182" y="9322"/>
                    <a:pt x="5409" y="9322"/>
                  </a:cubicBezTo>
                  <a:cubicBezTo>
                    <a:pt x="5712" y="9322"/>
                    <a:pt x="6074" y="9498"/>
                    <a:pt x="6393" y="10032"/>
                  </a:cubicBezTo>
                  <a:cubicBezTo>
                    <a:pt x="6393" y="10032"/>
                    <a:pt x="6147" y="9212"/>
                    <a:pt x="4835" y="8688"/>
                  </a:cubicBezTo>
                  <a:cubicBezTo>
                    <a:pt x="3114" y="7966"/>
                    <a:pt x="2032" y="6262"/>
                    <a:pt x="2131" y="4409"/>
                  </a:cubicBezTo>
                  <a:cubicBezTo>
                    <a:pt x="2213" y="2180"/>
                    <a:pt x="3508" y="656"/>
                    <a:pt x="11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8" name="Google Shape;4728;p8"/>
            <p:cNvSpPr/>
            <p:nvPr/>
          </p:nvSpPr>
          <p:spPr>
            <a:xfrm>
              <a:off x="8191162" y="4485789"/>
              <a:ext cx="96283" cy="352752"/>
            </a:xfrm>
            <a:custGeom>
              <a:avLst/>
              <a:gdLst/>
              <a:ahLst/>
              <a:cxnLst/>
              <a:rect l="l" t="t" r="r" b="b"/>
              <a:pathLst>
                <a:path w="2935" h="10753" extrusionOk="0">
                  <a:moveTo>
                    <a:pt x="1294" y="0"/>
                  </a:moveTo>
                  <a:cubicBezTo>
                    <a:pt x="712" y="0"/>
                    <a:pt x="161" y="382"/>
                    <a:pt x="98" y="902"/>
                  </a:cubicBezTo>
                  <a:cubicBezTo>
                    <a:pt x="0" y="1459"/>
                    <a:pt x="426" y="1967"/>
                    <a:pt x="984" y="1967"/>
                  </a:cubicBezTo>
                  <a:cubicBezTo>
                    <a:pt x="991" y="1967"/>
                    <a:pt x="998" y="1967"/>
                    <a:pt x="1005" y="1967"/>
                  </a:cubicBezTo>
                  <a:cubicBezTo>
                    <a:pt x="1565" y="1967"/>
                    <a:pt x="1850" y="1341"/>
                    <a:pt x="1639" y="1082"/>
                  </a:cubicBezTo>
                  <a:cubicBezTo>
                    <a:pt x="1561" y="962"/>
                    <a:pt x="1441" y="908"/>
                    <a:pt x="1322" y="908"/>
                  </a:cubicBezTo>
                  <a:cubicBezTo>
                    <a:pt x="1116" y="908"/>
                    <a:pt x="914" y="1069"/>
                    <a:pt x="934" y="1328"/>
                  </a:cubicBezTo>
                  <a:cubicBezTo>
                    <a:pt x="951" y="1639"/>
                    <a:pt x="1295" y="1607"/>
                    <a:pt x="1344" y="1656"/>
                  </a:cubicBezTo>
                  <a:cubicBezTo>
                    <a:pt x="1377" y="1689"/>
                    <a:pt x="1344" y="1754"/>
                    <a:pt x="1344" y="1754"/>
                  </a:cubicBezTo>
                  <a:cubicBezTo>
                    <a:pt x="1295" y="1820"/>
                    <a:pt x="1229" y="1869"/>
                    <a:pt x="1164" y="1902"/>
                  </a:cubicBezTo>
                  <a:cubicBezTo>
                    <a:pt x="1148" y="1902"/>
                    <a:pt x="1131" y="1918"/>
                    <a:pt x="1115" y="1918"/>
                  </a:cubicBezTo>
                  <a:lnTo>
                    <a:pt x="1098" y="1918"/>
                  </a:lnTo>
                  <a:cubicBezTo>
                    <a:pt x="1065" y="1922"/>
                    <a:pt x="1031" y="1924"/>
                    <a:pt x="999" y="1924"/>
                  </a:cubicBezTo>
                  <a:cubicBezTo>
                    <a:pt x="473" y="1924"/>
                    <a:pt x="72" y="1443"/>
                    <a:pt x="180" y="918"/>
                  </a:cubicBezTo>
                  <a:cubicBezTo>
                    <a:pt x="252" y="446"/>
                    <a:pt x="747" y="122"/>
                    <a:pt x="1265" y="122"/>
                  </a:cubicBezTo>
                  <a:cubicBezTo>
                    <a:pt x="1574" y="122"/>
                    <a:pt x="1892" y="238"/>
                    <a:pt x="2131" y="508"/>
                  </a:cubicBezTo>
                  <a:cubicBezTo>
                    <a:pt x="2754" y="1246"/>
                    <a:pt x="2623" y="2426"/>
                    <a:pt x="2246" y="3442"/>
                  </a:cubicBezTo>
                  <a:cubicBezTo>
                    <a:pt x="1426" y="5458"/>
                    <a:pt x="541" y="7491"/>
                    <a:pt x="1148" y="8966"/>
                  </a:cubicBezTo>
                  <a:cubicBezTo>
                    <a:pt x="1426" y="9720"/>
                    <a:pt x="1967" y="10359"/>
                    <a:pt x="2672" y="10753"/>
                  </a:cubicBezTo>
                  <a:cubicBezTo>
                    <a:pt x="2000" y="10327"/>
                    <a:pt x="1492" y="9687"/>
                    <a:pt x="1229" y="8950"/>
                  </a:cubicBezTo>
                  <a:cubicBezTo>
                    <a:pt x="689" y="7507"/>
                    <a:pt x="1557" y="5557"/>
                    <a:pt x="2410" y="3508"/>
                  </a:cubicBezTo>
                  <a:cubicBezTo>
                    <a:pt x="2787" y="2475"/>
                    <a:pt x="2934" y="1230"/>
                    <a:pt x="2246" y="426"/>
                  </a:cubicBezTo>
                  <a:cubicBezTo>
                    <a:pt x="1976" y="127"/>
                    <a:pt x="1630" y="0"/>
                    <a:pt x="12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9" name="Google Shape;4729;p8"/>
            <p:cNvSpPr/>
            <p:nvPr/>
          </p:nvSpPr>
          <p:spPr>
            <a:xfrm>
              <a:off x="8302472" y="4588470"/>
              <a:ext cx="124757" cy="122658"/>
            </a:xfrm>
            <a:custGeom>
              <a:avLst/>
              <a:gdLst/>
              <a:ahLst/>
              <a:cxnLst/>
              <a:rect l="l" t="t" r="r" b="b"/>
              <a:pathLst>
                <a:path w="3803" h="3739" extrusionOk="0">
                  <a:moveTo>
                    <a:pt x="508" y="1"/>
                  </a:moveTo>
                  <a:cubicBezTo>
                    <a:pt x="508" y="1"/>
                    <a:pt x="279" y="83"/>
                    <a:pt x="148" y="673"/>
                  </a:cubicBezTo>
                  <a:cubicBezTo>
                    <a:pt x="0" y="1279"/>
                    <a:pt x="279" y="1493"/>
                    <a:pt x="1066" y="1870"/>
                  </a:cubicBezTo>
                  <a:cubicBezTo>
                    <a:pt x="1836" y="2230"/>
                    <a:pt x="1885" y="3509"/>
                    <a:pt x="1885" y="3509"/>
                  </a:cubicBezTo>
                  <a:lnTo>
                    <a:pt x="1902" y="3738"/>
                  </a:lnTo>
                  <a:lnTo>
                    <a:pt x="1918" y="3509"/>
                  </a:lnTo>
                  <a:cubicBezTo>
                    <a:pt x="1918" y="3509"/>
                    <a:pt x="1967" y="2214"/>
                    <a:pt x="2754" y="1870"/>
                  </a:cubicBezTo>
                  <a:cubicBezTo>
                    <a:pt x="3524" y="1509"/>
                    <a:pt x="3803" y="1279"/>
                    <a:pt x="3655" y="673"/>
                  </a:cubicBezTo>
                  <a:cubicBezTo>
                    <a:pt x="3524" y="83"/>
                    <a:pt x="3295" y="1"/>
                    <a:pt x="3295" y="1"/>
                  </a:cubicBezTo>
                  <a:cubicBezTo>
                    <a:pt x="3295" y="1"/>
                    <a:pt x="3295" y="268"/>
                    <a:pt x="3112" y="268"/>
                  </a:cubicBezTo>
                  <a:cubicBezTo>
                    <a:pt x="3098" y="268"/>
                    <a:pt x="3082" y="267"/>
                    <a:pt x="3065" y="263"/>
                  </a:cubicBezTo>
                  <a:cubicBezTo>
                    <a:pt x="2957" y="240"/>
                    <a:pt x="2816" y="181"/>
                    <a:pt x="2684" y="181"/>
                  </a:cubicBezTo>
                  <a:cubicBezTo>
                    <a:pt x="2535" y="181"/>
                    <a:pt x="2397" y="256"/>
                    <a:pt x="2328" y="542"/>
                  </a:cubicBezTo>
                  <a:cubicBezTo>
                    <a:pt x="2217" y="1062"/>
                    <a:pt x="2168" y="1643"/>
                    <a:pt x="1945" y="1643"/>
                  </a:cubicBezTo>
                  <a:cubicBezTo>
                    <a:pt x="1936" y="1643"/>
                    <a:pt x="1927" y="1642"/>
                    <a:pt x="1918" y="1640"/>
                  </a:cubicBezTo>
                  <a:lnTo>
                    <a:pt x="1885" y="1640"/>
                  </a:lnTo>
                  <a:cubicBezTo>
                    <a:pt x="1876" y="1642"/>
                    <a:pt x="1868" y="1643"/>
                    <a:pt x="1859" y="1643"/>
                  </a:cubicBezTo>
                  <a:cubicBezTo>
                    <a:pt x="1651" y="1643"/>
                    <a:pt x="1586" y="1062"/>
                    <a:pt x="1475" y="542"/>
                  </a:cubicBezTo>
                  <a:cubicBezTo>
                    <a:pt x="1406" y="256"/>
                    <a:pt x="1268" y="181"/>
                    <a:pt x="1119" y="181"/>
                  </a:cubicBezTo>
                  <a:cubicBezTo>
                    <a:pt x="987" y="181"/>
                    <a:pt x="846" y="240"/>
                    <a:pt x="738" y="263"/>
                  </a:cubicBezTo>
                  <a:cubicBezTo>
                    <a:pt x="721" y="267"/>
                    <a:pt x="705" y="268"/>
                    <a:pt x="691" y="268"/>
                  </a:cubicBezTo>
                  <a:cubicBezTo>
                    <a:pt x="508" y="268"/>
                    <a:pt x="508" y="1"/>
                    <a:pt x="50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0" name="Google Shape;4730;p8"/>
            <p:cNvSpPr/>
            <p:nvPr/>
          </p:nvSpPr>
          <p:spPr>
            <a:xfrm>
              <a:off x="8342790" y="4503537"/>
              <a:ext cx="44648" cy="111340"/>
            </a:xfrm>
            <a:custGeom>
              <a:avLst/>
              <a:gdLst/>
              <a:ahLst/>
              <a:cxnLst/>
              <a:rect l="l" t="t" r="r" b="b"/>
              <a:pathLst>
                <a:path w="1361" h="3394" extrusionOk="0">
                  <a:moveTo>
                    <a:pt x="689" y="0"/>
                  </a:moveTo>
                  <a:lnTo>
                    <a:pt x="640" y="344"/>
                  </a:lnTo>
                  <a:cubicBezTo>
                    <a:pt x="607" y="607"/>
                    <a:pt x="509" y="869"/>
                    <a:pt x="361" y="1098"/>
                  </a:cubicBezTo>
                  <a:cubicBezTo>
                    <a:pt x="132" y="1443"/>
                    <a:pt x="0" y="1770"/>
                    <a:pt x="296" y="2164"/>
                  </a:cubicBezTo>
                  <a:cubicBezTo>
                    <a:pt x="492" y="2426"/>
                    <a:pt x="607" y="2737"/>
                    <a:pt x="656" y="3065"/>
                  </a:cubicBezTo>
                  <a:cubicBezTo>
                    <a:pt x="656" y="3147"/>
                    <a:pt x="673" y="3393"/>
                    <a:pt x="689" y="3393"/>
                  </a:cubicBezTo>
                  <a:cubicBezTo>
                    <a:pt x="689" y="3393"/>
                    <a:pt x="705" y="3131"/>
                    <a:pt x="722" y="3065"/>
                  </a:cubicBezTo>
                  <a:cubicBezTo>
                    <a:pt x="754" y="2737"/>
                    <a:pt x="869" y="2426"/>
                    <a:pt x="1066" y="2164"/>
                  </a:cubicBezTo>
                  <a:cubicBezTo>
                    <a:pt x="1361" y="1754"/>
                    <a:pt x="1230" y="1443"/>
                    <a:pt x="1000" y="1098"/>
                  </a:cubicBezTo>
                  <a:cubicBezTo>
                    <a:pt x="853" y="869"/>
                    <a:pt x="754" y="607"/>
                    <a:pt x="722" y="344"/>
                  </a:cubicBezTo>
                  <a:lnTo>
                    <a:pt x="68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1" name="Google Shape;4731;p8"/>
            <p:cNvSpPr/>
            <p:nvPr/>
          </p:nvSpPr>
          <p:spPr>
            <a:xfrm>
              <a:off x="8273439" y="4472864"/>
              <a:ext cx="90903" cy="267295"/>
            </a:xfrm>
            <a:custGeom>
              <a:avLst/>
              <a:gdLst/>
              <a:ahLst/>
              <a:cxnLst/>
              <a:rect l="l" t="t" r="r" b="b"/>
              <a:pathLst>
                <a:path w="2771" h="8148" extrusionOk="0">
                  <a:moveTo>
                    <a:pt x="2082" y="1"/>
                  </a:moveTo>
                  <a:lnTo>
                    <a:pt x="2082" y="1"/>
                  </a:lnTo>
                  <a:cubicBezTo>
                    <a:pt x="2410" y="1099"/>
                    <a:pt x="967" y="1279"/>
                    <a:pt x="443" y="2902"/>
                  </a:cubicBezTo>
                  <a:cubicBezTo>
                    <a:pt x="0" y="4279"/>
                    <a:pt x="262" y="5230"/>
                    <a:pt x="1574" y="6131"/>
                  </a:cubicBezTo>
                  <a:cubicBezTo>
                    <a:pt x="2705" y="6934"/>
                    <a:pt x="2754" y="8000"/>
                    <a:pt x="2770" y="8147"/>
                  </a:cubicBezTo>
                  <a:cubicBezTo>
                    <a:pt x="2770" y="7639"/>
                    <a:pt x="2623" y="7164"/>
                    <a:pt x="2328" y="6754"/>
                  </a:cubicBezTo>
                  <a:cubicBezTo>
                    <a:pt x="2033" y="6328"/>
                    <a:pt x="1639" y="6066"/>
                    <a:pt x="1049" y="5557"/>
                  </a:cubicBezTo>
                  <a:cubicBezTo>
                    <a:pt x="869" y="5394"/>
                    <a:pt x="738" y="5197"/>
                    <a:pt x="639" y="4967"/>
                  </a:cubicBezTo>
                  <a:cubicBezTo>
                    <a:pt x="311" y="4131"/>
                    <a:pt x="967" y="3263"/>
                    <a:pt x="1311" y="2902"/>
                  </a:cubicBezTo>
                  <a:cubicBezTo>
                    <a:pt x="1721" y="2443"/>
                    <a:pt x="2426" y="1968"/>
                    <a:pt x="2573" y="1066"/>
                  </a:cubicBezTo>
                  <a:cubicBezTo>
                    <a:pt x="2705" y="181"/>
                    <a:pt x="2082" y="1"/>
                    <a:pt x="20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2" name="Google Shape;4732;p8"/>
            <p:cNvSpPr/>
            <p:nvPr/>
          </p:nvSpPr>
          <p:spPr>
            <a:xfrm>
              <a:off x="8174858" y="4163179"/>
              <a:ext cx="79782" cy="179050"/>
            </a:xfrm>
            <a:custGeom>
              <a:avLst/>
              <a:gdLst/>
              <a:ahLst/>
              <a:cxnLst/>
              <a:rect l="l" t="t" r="r" b="b"/>
              <a:pathLst>
                <a:path w="2432" h="5458" extrusionOk="0">
                  <a:moveTo>
                    <a:pt x="994" y="0"/>
                  </a:moveTo>
                  <a:cubicBezTo>
                    <a:pt x="642" y="0"/>
                    <a:pt x="0" y="573"/>
                    <a:pt x="284" y="2425"/>
                  </a:cubicBezTo>
                  <a:cubicBezTo>
                    <a:pt x="612" y="4458"/>
                    <a:pt x="2169" y="5409"/>
                    <a:pt x="2431" y="5458"/>
                  </a:cubicBezTo>
                  <a:cubicBezTo>
                    <a:pt x="2431" y="5458"/>
                    <a:pt x="907" y="4474"/>
                    <a:pt x="776" y="2802"/>
                  </a:cubicBezTo>
                  <a:cubicBezTo>
                    <a:pt x="645" y="1130"/>
                    <a:pt x="1153" y="1098"/>
                    <a:pt x="1317" y="737"/>
                  </a:cubicBezTo>
                  <a:cubicBezTo>
                    <a:pt x="1481" y="376"/>
                    <a:pt x="1415" y="114"/>
                    <a:pt x="1087" y="16"/>
                  </a:cubicBezTo>
                  <a:cubicBezTo>
                    <a:pt x="1060" y="6"/>
                    <a:pt x="1028" y="0"/>
                    <a:pt x="9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3" name="Google Shape;4733;p8"/>
            <p:cNvSpPr/>
            <p:nvPr/>
          </p:nvSpPr>
          <p:spPr>
            <a:xfrm>
              <a:off x="8139526" y="4114069"/>
              <a:ext cx="173178" cy="233014"/>
            </a:xfrm>
            <a:custGeom>
              <a:avLst/>
              <a:gdLst/>
              <a:ahLst/>
              <a:cxnLst/>
              <a:rect l="l" t="t" r="r" b="b"/>
              <a:pathLst>
                <a:path w="5279" h="7103" extrusionOk="0">
                  <a:moveTo>
                    <a:pt x="3593" y="0"/>
                  </a:moveTo>
                  <a:cubicBezTo>
                    <a:pt x="3382" y="0"/>
                    <a:pt x="3184" y="25"/>
                    <a:pt x="3017" y="54"/>
                  </a:cubicBezTo>
                  <a:cubicBezTo>
                    <a:pt x="2590" y="120"/>
                    <a:pt x="2181" y="300"/>
                    <a:pt x="1820" y="546"/>
                  </a:cubicBezTo>
                  <a:cubicBezTo>
                    <a:pt x="1" y="1890"/>
                    <a:pt x="328" y="4283"/>
                    <a:pt x="869" y="5430"/>
                  </a:cubicBezTo>
                  <a:cubicBezTo>
                    <a:pt x="1164" y="6102"/>
                    <a:pt x="1656" y="6692"/>
                    <a:pt x="2263" y="7102"/>
                  </a:cubicBezTo>
                  <a:cubicBezTo>
                    <a:pt x="1672" y="6660"/>
                    <a:pt x="1230" y="6070"/>
                    <a:pt x="951" y="5398"/>
                  </a:cubicBezTo>
                  <a:cubicBezTo>
                    <a:pt x="443" y="4250"/>
                    <a:pt x="197" y="1955"/>
                    <a:pt x="1918" y="693"/>
                  </a:cubicBezTo>
                  <a:cubicBezTo>
                    <a:pt x="2344" y="376"/>
                    <a:pt x="2901" y="184"/>
                    <a:pt x="3416" y="184"/>
                  </a:cubicBezTo>
                  <a:cubicBezTo>
                    <a:pt x="3832" y="184"/>
                    <a:pt x="4221" y="309"/>
                    <a:pt x="4492" y="595"/>
                  </a:cubicBezTo>
                  <a:cubicBezTo>
                    <a:pt x="5142" y="1246"/>
                    <a:pt x="4663" y="2300"/>
                    <a:pt x="3951" y="2300"/>
                  </a:cubicBezTo>
                  <a:cubicBezTo>
                    <a:pt x="3945" y="2300"/>
                    <a:pt x="3940" y="2300"/>
                    <a:pt x="3934" y="2300"/>
                  </a:cubicBezTo>
                  <a:cubicBezTo>
                    <a:pt x="3907" y="2303"/>
                    <a:pt x="3880" y="2304"/>
                    <a:pt x="3853" y="2304"/>
                  </a:cubicBezTo>
                  <a:cubicBezTo>
                    <a:pt x="3589" y="2304"/>
                    <a:pt x="3346" y="2162"/>
                    <a:pt x="3197" y="1939"/>
                  </a:cubicBezTo>
                  <a:cubicBezTo>
                    <a:pt x="3148" y="1824"/>
                    <a:pt x="3131" y="1710"/>
                    <a:pt x="3131" y="1578"/>
                  </a:cubicBezTo>
                  <a:cubicBezTo>
                    <a:pt x="3160" y="1327"/>
                    <a:pt x="3241" y="1247"/>
                    <a:pt x="3295" y="1247"/>
                  </a:cubicBezTo>
                  <a:cubicBezTo>
                    <a:pt x="3333" y="1247"/>
                    <a:pt x="3358" y="1285"/>
                    <a:pt x="3344" y="1333"/>
                  </a:cubicBezTo>
                  <a:cubicBezTo>
                    <a:pt x="3315" y="1569"/>
                    <a:pt x="3499" y="1766"/>
                    <a:pt x="3728" y="1766"/>
                  </a:cubicBezTo>
                  <a:cubicBezTo>
                    <a:pt x="3752" y="1766"/>
                    <a:pt x="3778" y="1764"/>
                    <a:pt x="3803" y="1759"/>
                  </a:cubicBezTo>
                  <a:cubicBezTo>
                    <a:pt x="4213" y="1693"/>
                    <a:pt x="4328" y="1152"/>
                    <a:pt x="3951" y="956"/>
                  </a:cubicBezTo>
                  <a:cubicBezTo>
                    <a:pt x="3857" y="909"/>
                    <a:pt x="3759" y="887"/>
                    <a:pt x="3663" y="887"/>
                  </a:cubicBezTo>
                  <a:cubicBezTo>
                    <a:pt x="3354" y="887"/>
                    <a:pt x="3067" y="1110"/>
                    <a:pt x="3017" y="1447"/>
                  </a:cubicBezTo>
                  <a:cubicBezTo>
                    <a:pt x="2967" y="1775"/>
                    <a:pt x="3131" y="2103"/>
                    <a:pt x="3426" y="2267"/>
                  </a:cubicBezTo>
                  <a:lnTo>
                    <a:pt x="3459" y="2267"/>
                  </a:lnTo>
                  <a:cubicBezTo>
                    <a:pt x="3557" y="2316"/>
                    <a:pt x="3656" y="2365"/>
                    <a:pt x="3754" y="2382"/>
                  </a:cubicBezTo>
                  <a:cubicBezTo>
                    <a:pt x="3857" y="2407"/>
                    <a:pt x="3960" y="2419"/>
                    <a:pt x="4060" y="2419"/>
                  </a:cubicBezTo>
                  <a:cubicBezTo>
                    <a:pt x="4660" y="2419"/>
                    <a:pt x="5176" y="1986"/>
                    <a:pt x="5246" y="1480"/>
                  </a:cubicBezTo>
                  <a:cubicBezTo>
                    <a:pt x="5279" y="1054"/>
                    <a:pt x="5115" y="644"/>
                    <a:pt x="4803" y="382"/>
                  </a:cubicBezTo>
                  <a:cubicBezTo>
                    <a:pt x="4421" y="84"/>
                    <a:pt x="3983" y="0"/>
                    <a:pt x="35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4" name="Google Shape;4734;p8"/>
            <p:cNvSpPr/>
            <p:nvPr/>
          </p:nvSpPr>
          <p:spPr>
            <a:xfrm>
              <a:off x="8245456" y="4052887"/>
              <a:ext cx="239312" cy="168355"/>
            </a:xfrm>
            <a:custGeom>
              <a:avLst/>
              <a:gdLst/>
              <a:ahLst/>
              <a:cxnLst/>
              <a:rect l="l" t="t" r="r" b="b"/>
              <a:pathLst>
                <a:path w="7295" h="5132" extrusionOk="0">
                  <a:moveTo>
                    <a:pt x="1729" y="1"/>
                  </a:moveTo>
                  <a:cubicBezTo>
                    <a:pt x="1336" y="1"/>
                    <a:pt x="952" y="172"/>
                    <a:pt x="689" y="493"/>
                  </a:cubicBezTo>
                  <a:cubicBezTo>
                    <a:pt x="604" y="635"/>
                    <a:pt x="453" y="706"/>
                    <a:pt x="303" y="706"/>
                  </a:cubicBezTo>
                  <a:cubicBezTo>
                    <a:pt x="194" y="706"/>
                    <a:pt x="84" y="668"/>
                    <a:pt x="1" y="591"/>
                  </a:cubicBezTo>
                  <a:lnTo>
                    <a:pt x="1" y="591"/>
                  </a:lnTo>
                  <a:cubicBezTo>
                    <a:pt x="33" y="952"/>
                    <a:pt x="50" y="1018"/>
                    <a:pt x="1755" y="1739"/>
                  </a:cubicBezTo>
                  <a:cubicBezTo>
                    <a:pt x="3066" y="2296"/>
                    <a:pt x="3508" y="4247"/>
                    <a:pt x="3656" y="5132"/>
                  </a:cubicBezTo>
                  <a:cubicBezTo>
                    <a:pt x="3787" y="4263"/>
                    <a:pt x="4230" y="2296"/>
                    <a:pt x="5541" y="1739"/>
                  </a:cubicBezTo>
                  <a:cubicBezTo>
                    <a:pt x="7246" y="1018"/>
                    <a:pt x="7262" y="952"/>
                    <a:pt x="7295" y="591"/>
                  </a:cubicBezTo>
                  <a:lnTo>
                    <a:pt x="7295" y="591"/>
                  </a:lnTo>
                  <a:cubicBezTo>
                    <a:pt x="7212" y="668"/>
                    <a:pt x="7102" y="706"/>
                    <a:pt x="6992" y="706"/>
                  </a:cubicBezTo>
                  <a:cubicBezTo>
                    <a:pt x="6842" y="706"/>
                    <a:pt x="6691" y="635"/>
                    <a:pt x="6606" y="493"/>
                  </a:cubicBezTo>
                  <a:cubicBezTo>
                    <a:pt x="6344" y="172"/>
                    <a:pt x="5959" y="1"/>
                    <a:pt x="5567" y="1"/>
                  </a:cubicBezTo>
                  <a:cubicBezTo>
                    <a:pt x="5299" y="1"/>
                    <a:pt x="5027" y="81"/>
                    <a:pt x="4787" y="247"/>
                  </a:cubicBezTo>
                  <a:cubicBezTo>
                    <a:pt x="4213" y="657"/>
                    <a:pt x="3836" y="1476"/>
                    <a:pt x="3656" y="2657"/>
                  </a:cubicBezTo>
                  <a:cubicBezTo>
                    <a:pt x="3459" y="1460"/>
                    <a:pt x="3082" y="641"/>
                    <a:pt x="2509" y="247"/>
                  </a:cubicBezTo>
                  <a:cubicBezTo>
                    <a:pt x="2269" y="81"/>
                    <a:pt x="1997" y="1"/>
                    <a:pt x="172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5" name="Google Shape;4735;p8"/>
            <p:cNvSpPr/>
            <p:nvPr/>
          </p:nvSpPr>
          <p:spPr>
            <a:xfrm>
              <a:off x="8321269" y="3959358"/>
              <a:ext cx="87688" cy="145753"/>
            </a:xfrm>
            <a:custGeom>
              <a:avLst/>
              <a:gdLst/>
              <a:ahLst/>
              <a:cxnLst/>
              <a:rect l="l" t="t" r="r" b="b"/>
              <a:pathLst>
                <a:path w="2673" h="4443" extrusionOk="0">
                  <a:moveTo>
                    <a:pt x="1345" y="0"/>
                  </a:moveTo>
                  <a:cubicBezTo>
                    <a:pt x="1263" y="164"/>
                    <a:pt x="1148" y="312"/>
                    <a:pt x="1017" y="426"/>
                  </a:cubicBezTo>
                  <a:cubicBezTo>
                    <a:pt x="575" y="853"/>
                    <a:pt x="1" y="1721"/>
                    <a:pt x="738" y="2918"/>
                  </a:cubicBezTo>
                  <a:cubicBezTo>
                    <a:pt x="1017" y="3377"/>
                    <a:pt x="1230" y="3901"/>
                    <a:pt x="1345" y="4442"/>
                  </a:cubicBezTo>
                  <a:cubicBezTo>
                    <a:pt x="1460" y="3901"/>
                    <a:pt x="1656" y="3377"/>
                    <a:pt x="1951" y="2918"/>
                  </a:cubicBezTo>
                  <a:cubicBezTo>
                    <a:pt x="2673" y="1721"/>
                    <a:pt x="2115" y="869"/>
                    <a:pt x="1673" y="426"/>
                  </a:cubicBezTo>
                  <a:cubicBezTo>
                    <a:pt x="1542" y="312"/>
                    <a:pt x="1427" y="164"/>
                    <a:pt x="13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6" name="Google Shape;4736;p8"/>
            <p:cNvSpPr/>
            <p:nvPr/>
          </p:nvSpPr>
          <p:spPr>
            <a:xfrm>
              <a:off x="8264811" y="3821969"/>
              <a:ext cx="200603" cy="220220"/>
            </a:xfrm>
            <a:custGeom>
              <a:avLst/>
              <a:gdLst/>
              <a:ahLst/>
              <a:cxnLst/>
              <a:rect l="l" t="t" r="r" b="b"/>
              <a:pathLst>
                <a:path w="6115" h="6713" extrusionOk="0">
                  <a:moveTo>
                    <a:pt x="1601" y="0"/>
                  </a:moveTo>
                  <a:cubicBezTo>
                    <a:pt x="1200" y="0"/>
                    <a:pt x="807" y="159"/>
                    <a:pt x="574" y="451"/>
                  </a:cubicBezTo>
                  <a:cubicBezTo>
                    <a:pt x="1" y="1107"/>
                    <a:pt x="476" y="2074"/>
                    <a:pt x="1132" y="2106"/>
                  </a:cubicBezTo>
                  <a:cubicBezTo>
                    <a:pt x="1151" y="2107"/>
                    <a:pt x="1170" y="2108"/>
                    <a:pt x="1188" y="2108"/>
                  </a:cubicBezTo>
                  <a:cubicBezTo>
                    <a:pt x="1800" y="2108"/>
                    <a:pt x="2013" y="1589"/>
                    <a:pt x="1886" y="1287"/>
                  </a:cubicBezTo>
                  <a:cubicBezTo>
                    <a:pt x="1830" y="1118"/>
                    <a:pt x="1677" y="998"/>
                    <a:pt x="1500" y="998"/>
                  </a:cubicBezTo>
                  <a:cubicBezTo>
                    <a:pt x="1471" y="998"/>
                    <a:pt x="1441" y="1001"/>
                    <a:pt x="1410" y="1008"/>
                  </a:cubicBezTo>
                  <a:cubicBezTo>
                    <a:pt x="1263" y="1025"/>
                    <a:pt x="1148" y="1156"/>
                    <a:pt x="1165" y="1320"/>
                  </a:cubicBezTo>
                  <a:cubicBezTo>
                    <a:pt x="1154" y="1475"/>
                    <a:pt x="1282" y="1572"/>
                    <a:pt x="1410" y="1572"/>
                  </a:cubicBezTo>
                  <a:cubicBezTo>
                    <a:pt x="1484" y="1572"/>
                    <a:pt x="1559" y="1539"/>
                    <a:pt x="1607" y="1467"/>
                  </a:cubicBezTo>
                  <a:cubicBezTo>
                    <a:pt x="1649" y="1401"/>
                    <a:pt x="1693" y="1375"/>
                    <a:pt x="1731" y="1375"/>
                  </a:cubicBezTo>
                  <a:cubicBezTo>
                    <a:pt x="1798" y="1375"/>
                    <a:pt x="1847" y="1455"/>
                    <a:pt x="1837" y="1549"/>
                  </a:cubicBezTo>
                  <a:cubicBezTo>
                    <a:pt x="1747" y="1793"/>
                    <a:pt x="1516" y="1946"/>
                    <a:pt x="1271" y="1946"/>
                  </a:cubicBezTo>
                  <a:cubicBezTo>
                    <a:pt x="1203" y="1946"/>
                    <a:pt x="1134" y="1935"/>
                    <a:pt x="1066" y="1910"/>
                  </a:cubicBezTo>
                  <a:cubicBezTo>
                    <a:pt x="656" y="1779"/>
                    <a:pt x="460" y="1057"/>
                    <a:pt x="1017" y="648"/>
                  </a:cubicBezTo>
                  <a:cubicBezTo>
                    <a:pt x="1140" y="561"/>
                    <a:pt x="1319" y="515"/>
                    <a:pt x="1519" y="515"/>
                  </a:cubicBezTo>
                  <a:cubicBezTo>
                    <a:pt x="2117" y="515"/>
                    <a:pt x="2902" y="927"/>
                    <a:pt x="2951" y="1910"/>
                  </a:cubicBezTo>
                  <a:cubicBezTo>
                    <a:pt x="2951" y="3074"/>
                    <a:pt x="2033" y="4123"/>
                    <a:pt x="1771" y="4893"/>
                  </a:cubicBezTo>
                  <a:cubicBezTo>
                    <a:pt x="1417" y="5955"/>
                    <a:pt x="1853" y="6622"/>
                    <a:pt x="1900" y="6708"/>
                  </a:cubicBezTo>
                  <a:lnTo>
                    <a:pt x="1900" y="6708"/>
                  </a:lnTo>
                  <a:cubicBezTo>
                    <a:pt x="1607" y="6152"/>
                    <a:pt x="1591" y="5498"/>
                    <a:pt x="1853" y="4926"/>
                  </a:cubicBezTo>
                  <a:cubicBezTo>
                    <a:pt x="2050" y="4401"/>
                    <a:pt x="2492" y="3844"/>
                    <a:pt x="2804" y="3139"/>
                  </a:cubicBezTo>
                  <a:cubicBezTo>
                    <a:pt x="2918" y="2926"/>
                    <a:pt x="3000" y="2680"/>
                    <a:pt x="3066" y="2434"/>
                  </a:cubicBezTo>
                  <a:cubicBezTo>
                    <a:pt x="3115" y="2680"/>
                    <a:pt x="3197" y="2926"/>
                    <a:pt x="3312" y="3139"/>
                  </a:cubicBezTo>
                  <a:cubicBezTo>
                    <a:pt x="3623" y="3844"/>
                    <a:pt x="4066" y="4401"/>
                    <a:pt x="4263" y="4926"/>
                  </a:cubicBezTo>
                  <a:cubicBezTo>
                    <a:pt x="4524" y="5498"/>
                    <a:pt x="4508" y="6152"/>
                    <a:pt x="4216" y="6708"/>
                  </a:cubicBezTo>
                  <a:lnTo>
                    <a:pt x="4216" y="6708"/>
                  </a:lnTo>
                  <a:cubicBezTo>
                    <a:pt x="4263" y="6622"/>
                    <a:pt x="4698" y="5955"/>
                    <a:pt x="4344" y="4893"/>
                  </a:cubicBezTo>
                  <a:cubicBezTo>
                    <a:pt x="4082" y="4123"/>
                    <a:pt x="3164" y="3074"/>
                    <a:pt x="3164" y="1910"/>
                  </a:cubicBezTo>
                  <a:cubicBezTo>
                    <a:pt x="3213" y="927"/>
                    <a:pt x="3999" y="515"/>
                    <a:pt x="4596" y="515"/>
                  </a:cubicBezTo>
                  <a:cubicBezTo>
                    <a:pt x="4796" y="515"/>
                    <a:pt x="4975" y="561"/>
                    <a:pt x="5098" y="648"/>
                  </a:cubicBezTo>
                  <a:cubicBezTo>
                    <a:pt x="5656" y="1057"/>
                    <a:pt x="5459" y="1779"/>
                    <a:pt x="5049" y="1910"/>
                  </a:cubicBezTo>
                  <a:cubicBezTo>
                    <a:pt x="4982" y="1935"/>
                    <a:pt x="4913" y="1946"/>
                    <a:pt x="4845" y="1946"/>
                  </a:cubicBezTo>
                  <a:cubicBezTo>
                    <a:pt x="4599" y="1946"/>
                    <a:pt x="4369" y="1793"/>
                    <a:pt x="4279" y="1549"/>
                  </a:cubicBezTo>
                  <a:cubicBezTo>
                    <a:pt x="4258" y="1455"/>
                    <a:pt x="4310" y="1375"/>
                    <a:pt x="4380" y="1375"/>
                  </a:cubicBezTo>
                  <a:cubicBezTo>
                    <a:pt x="4420" y="1375"/>
                    <a:pt x="4467" y="1401"/>
                    <a:pt x="4508" y="1467"/>
                  </a:cubicBezTo>
                  <a:cubicBezTo>
                    <a:pt x="4556" y="1539"/>
                    <a:pt x="4631" y="1572"/>
                    <a:pt x="4705" y="1572"/>
                  </a:cubicBezTo>
                  <a:cubicBezTo>
                    <a:pt x="4834" y="1572"/>
                    <a:pt x="4961" y="1475"/>
                    <a:pt x="4951" y="1320"/>
                  </a:cubicBezTo>
                  <a:cubicBezTo>
                    <a:pt x="4967" y="1156"/>
                    <a:pt x="4853" y="1025"/>
                    <a:pt x="4705" y="1008"/>
                  </a:cubicBezTo>
                  <a:cubicBezTo>
                    <a:pt x="4675" y="1001"/>
                    <a:pt x="4645" y="998"/>
                    <a:pt x="4615" y="998"/>
                  </a:cubicBezTo>
                  <a:cubicBezTo>
                    <a:pt x="4438" y="998"/>
                    <a:pt x="4286" y="1118"/>
                    <a:pt x="4230" y="1287"/>
                  </a:cubicBezTo>
                  <a:cubicBezTo>
                    <a:pt x="4101" y="1594"/>
                    <a:pt x="4353" y="2107"/>
                    <a:pt x="4955" y="2107"/>
                  </a:cubicBezTo>
                  <a:cubicBezTo>
                    <a:pt x="4965" y="2107"/>
                    <a:pt x="4974" y="2107"/>
                    <a:pt x="4984" y="2106"/>
                  </a:cubicBezTo>
                  <a:cubicBezTo>
                    <a:pt x="5607" y="2074"/>
                    <a:pt x="6115" y="1107"/>
                    <a:pt x="5541" y="451"/>
                  </a:cubicBezTo>
                  <a:cubicBezTo>
                    <a:pt x="5309" y="159"/>
                    <a:pt x="4915" y="0"/>
                    <a:pt x="4515" y="0"/>
                  </a:cubicBezTo>
                  <a:cubicBezTo>
                    <a:pt x="4039" y="0"/>
                    <a:pt x="3552" y="224"/>
                    <a:pt x="3312" y="713"/>
                  </a:cubicBezTo>
                  <a:cubicBezTo>
                    <a:pt x="3197" y="877"/>
                    <a:pt x="3115" y="1074"/>
                    <a:pt x="3066" y="1271"/>
                  </a:cubicBezTo>
                  <a:cubicBezTo>
                    <a:pt x="3000" y="1074"/>
                    <a:pt x="2918" y="877"/>
                    <a:pt x="2804" y="713"/>
                  </a:cubicBezTo>
                  <a:cubicBezTo>
                    <a:pt x="2563" y="224"/>
                    <a:pt x="2077" y="0"/>
                    <a:pt x="1601" y="0"/>
                  </a:cubicBezTo>
                  <a:close/>
                  <a:moveTo>
                    <a:pt x="1900" y="6708"/>
                  </a:moveTo>
                  <a:lnTo>
                    <a:pt x="1900" y="6708"/>
                  </a:lnTo>
                  <a:cubicBezTo>
                    <a:pt x="1901" y="6710"/>
                    <a:pt x="1901" y="6711"/>
                    <a:pt x="1902" y="6712"/>
                  </a:cubicBezTo>
                  <a:cubicBezTo>
                    <a:pt x="1902" y="6711"/>
                    <a:pt x="1901" y="6710"/>
                    <a:pt x="1900" y="6708"/>
                  </a:cubicBezTo>
                  <a:close/>
                  <a:moveTo>
                    <a:pt x="4216" y="6708"/>
                  </a:moveTo>
                  <a:cubicBezTo>
                    <a:pt x="4215" y="6710"/>
                    <a:pt x="4214" y="6711"/>
                    <a:pt x="4213" y="6712"/>
                  </a:cubicBezTo>
                  <a:cubicBezTo>
                    <a:pt x="4214" y="6711"/>
                    <a:pt x="4215" y="6710"/>
                    <a:pt x="4216" y="6708"/>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7" name="Google Shape;4737;p8"/>
            <p:cNvSpPr/>
            <p:nvPr/>
          </p:nvSpPr>
          <p:spPr>
            <a:xfrm>
              <a:off x="8102423" y="3933540"/>
              <a:ext cx="171012" cy="268903"/>
            </a:xfrm>
            <a:custGeom>
              <a:avLst/>
              <a:gdLst/>
              <a:ahLst/>
              <a:cxnLst/>
              <a:rect l="l" t="t" r="r" b="b"/>
              <a:pathLst>
                <a:path w="5213" h="8197" extrusionOk="0">
                  <a:moveTo>
                    <a:pt x="4115" y="0"/>
                  </a:moveTo>
                  <a:lnTo>
                    <a:pt x="4115" y="0"/>
                  </a:lnTo>
                  <a:cubicBezTo>
                    <a:pt x="4115" y="1"/>
                    <a:pt x="4180" y="607"/>
                    <a:pt x="3803" y="836"/>
                  </a:cubicBezTo>
                  <a:cubicBezTo>
                    <a:pt x="3410" y="1066"/>
                    <a:pt x="2836" y="1525"/>
                    <a:pt x="3443" y="2049"/>
                  </a:cubicBezTo>
                  <a:cubicBezTo>
                    <a:pt x="4033" y="2574"/>
                    <a:pt x="4197" y="3328"/>
                    <a:pt x="3689" y="4065"/>
                  </a:cubicBezTo>
                  <a:cubicBezTo>
                    <a:pt x="3689" y="4065"/>
                    <a:pt x="3984" y="2967"/>
                    <a:pt x="3246" y="2475"/>
                  </a:cubicBezTo>
                  <a:cubicBezTo>
                    <a:pt x="3054" y="2343"/>
                    <a:pt x="2896" y="2306"/>
                    <a:pt x="2779" y="2306"/>
                  </a:cubicBezTo>
                  <a:cubicBezTo>
                    <a:pt x="2637" y="2306"/>
                    <a:pt x="2558" y="2361"/>
                    <a:pt x="2558" y="2361"/>
                  </a:cubicBezTo>
                  <a:cubicBezTo>
                    <a:pt x="2623" y="2492"/>
                    <a:pt x="2656" y="2623"/>
                    <a:pt x="2689" y="2771"/>
                  </a:cubicBezTo>
                  <a:cubicBezTo>
                    <a:pt x="2689" y="2984"/>
                    <a:pt x="2213" y="3344"/>
                    <a:pt x="2558" y="3738"/>
                  </a:cubicBezTo>
                  <a:cubicBezTo>
                    <a:pt x="2918" y="4131"/>
                    <a:pt x="3148" y="4918"/>
                    <a:pt x="1951" y="5787"/>
                  </a:cubicBezTo>
                  <a:cubicBezTo>
                    <a:pt x="1951" y="5787"/>
                    <a:pt x="2558" y="4426"/>
                    <a:pt x="2197" y="3721"/>
                  </a:cubicBezTo>
                  <a:cubicBezTo>
                    <a:pt x="1836" y="2984"/>
                    <a:pt x="1377" y="3131"/>
                    <a:pt x="968" y="2541"/>
                  </a:cubicBezTo>
                  <a:cubicBezTo>
                    <a:pt x="968" y="2541"/>
                    <a:pt x="1" y="3066"/>
                    <a:pt x="738" y="4229"/>
                  </a:cubicBezTo>
                  <a:cubicBezTo>
                    <a:pt x="1607" y="5573"/>
                    <a:pt x="541" y="7262"/>
                    <a:pt x="1459" y="8196"/>
                  </a:cubicBezTo>
                  <a:cubicBezTo>
                    <a:pt x="1459" y="8196"/>
                    <a:pt x="1410" y="6836"/>
                    <a:pt x="2672" y="5606"/>
                  </a:cubicBezTo>
                  <a:cubicBezTo>
                    <a:pt x="3934" y="4377"/>
                    <a:pt x="5213" y="2852"/>
                    <a:pt x="41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8" name="Google Shape;4738;p8"/>
            <p:cNvSpPr/>
            <p:nvPr/>
          </p:nvSpPr>
          <p:spPr>
            <a:xfrm>
              <a:off x="8253001" y="3900210"/>
              <a:ext cx="99498" cy="147885"/>
            </a:xfrm>
            <a:custGeom>
              <a:avLst/>
              <a:gdLst/>
              <a:ahLst/>
              <a:cxnLst/>
              <a:rect l="l" t="t" r="r" b="b"/>
              <a:pathLst>
                <a:path w="3033" h="4508" extrusionOk="0">
                  <a:moveTo>
                    <a:pt x="2574" y="0"/>
                  </a:moveTo>
                  <a:cubicBezTo>
                    <a:pt x="2541" y="262"/>
                    <a:pt x="2279" y="525"/>
                    <a:pt x="1623" y="820"/>
                  </a:cubicBezTo>
                  <a:cubicBezTo>
                    <a:pt x="967" y="1098"/>
                    <a:pt x="1213" y="1934"/>
                    <a:pt x="1279" y="2115"/>
                  </a:cubicBezTo>
                  <a:cubicBezTo>
                    <a:pt x="1326" y="2287"/>
                    <a:pt x="1388" y="2641"/>
                    <a:pt x="1191" y="2641"/>
                  </a:cubicBezTo>
                  <a:cubicBezTo>
                    <a:pt x="1182" y="2641"/>
                    <a:pt x="1173" y="2640"/>
                    <a:pt x="1164" y="2639"/>
                  </a:cubicBezTo>
                  <a:cubicBezTo>
                    <a:pt x="951" y="2606"/>
                    <a:pt x="1000" y="2492"/>
                    <a:pt x="1098" y="1820"/>
                  </a:cubicBezTo>
                  <a:cubicBezTo>
                    <a:pt x="1174" y="1300"/>
                    <a:pt x="839" y="1241"/>
                    <a:pt x="683" y="1241"/>
                  </a:cubicBezTo>
                  <a:cubicBezTo>
                    <a:pt x="637" y="1241"/>
                    <a:pt x="607" y="1246"/>
                    <a:pt x="607" y="1246"/>
                  </a:cubicBezTo>
                  <a:cubicBezTo>
                    <a:pt x="738" y="1426"/>
                    <a:pt x="721" y="1656"/>
                    <a:pt x="590" y="1820"/>
                  </a:cubicBezTo>
                  <a:cubicBezTo>
                    <a:pt x="344" y="2065"/>
                    <a:pt x="49" y="2344"/>
                    <a:pt x="295" y="3098"/>
                  </a:cubicBezTo>
                  <a:cubicBezTo>
                    <a:pt x="557" y="3852"/>
                    <a:pt x="0" y="4508"/>
                    <a:pt x="0" y="4508"/>
                  </a:cubicBezTo>
                  <a:cubicBezTo>
                    <a:pt x="3032" y="2017"/>
                    <a:pt x="2574" y="1"/>
                    <a:pt x="25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9" name="Google Shape;4739;p8"/>
            <p:cNvSpPr/>
            <p:nvPr/>
          </p:nvSpPr>
          <p:spPr>
            <a:xfrm>
              <a:off x="8055642" y="4181419"/>
              <a:ext cx="117803" cy="139848"/>
            </a:xfrm>
            <a:custGeom>
              <a:avLst/>
              <a:gdLst/>
              <a:ahLst/>
              <a:cxnLst/>
              <a:rect l="l" t="t" r="r" b="b"/>
              <a:pathLst>
                <a:path w="3591" h="4263" extrusionOk="0">
                  <a:moveTo>
                    <a:pt x="1869" y="1"/>
                  </a:moveTo>
                  <a:cubicBezTo>
                    <a:pt x="1869" y="1"/>
                    <a:pt x="2000" y="279"/>
                    <a:pt x="1656" y="525"/>
                  </a:cubicBezTo>
                  <a:cubicBezTo>
                    <a:pt x="1295" y="771"/>
                    <a:pt x="1" y="2443"/>
                    <a:pt x="3590" y="4262"/>
                  </a:cubicBezTo>
                  <a:cubicBezTo>
                    <a:pt x="3590" y="4262"/>
                    <a:pt x="2738" y="3771"/>
                    <a:pt x="2640" y="2476"/>
                  </a:cubicBezTo>
                  <a:cubicBezTo>
                    <a:pt x="2541" y="1197"/>
                    <a:pt x="2803" y="509"/>
                    <a:pt x="18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0" name="Google Shape;4740;p8"/>
            <p:cNvSpPr/>
            <p:nvPr/>
          </p:nvSpPr>
          <p:spPr>
            <a:xfrm>
              <a:off x="7912084" y="4267698"/>
              <a:ext cx="258667" cy="189908"/>
            </a:xfrm>
            <a:custGeom>
              <a:avLst/>
              <a:gdLst/>
              <a:ahLst/>
              <a:cxnLst/>
              <a:rect l="l" t="t" r="r" b="b"/>
              <a:pathLst>
                <a:path w="7885" h="5789" extrusionOk="0">
                  <a:moveTo>
                    <a:pt x="4671" y="1"/>
                  </a:moveTo>
                  <a:cubicBezTo>
                    <a:pt x="4529" y="1"/>
                    <a:pt x="4392" y="47"/>
                    <a:pt x="4262" y="141"/>
                  </a:cubicBezTo>
                  <a:cubicBezTo>
                    <a:pt x="3894" y="395"/>
                    <a:pt x="3663" y="609"/>
                    <a:pt x="3471" y="609"/>
                  </a:cubicBezTo>
                  <a:cubicBezTo>
                    <a:pt x="3415" y="609"/>
                    <a:pt x="3363" y="591"/>
                    <a:pt x="3311" y="551"/>
                  </a:cubicBezTo>
                  <a:lnTo>
                    <a:pt x="3311" y="551"/>
                  </a:lnTo>
                  <a:cubicBezTo>
                    <a:pt x="3311" y="551"/>
                    <a:pt x="3016" y="1174"/>
                    <a:pt x="3688" y="1387"/>
                  </a:cubicBezTo>
                  <a:cubicBezTo>
                    <a:pt x="4377" y="1583"/>
                    <a:pt x="4852" y="1714"/>
                    <a:pt x="4754" y="2091"/>
                  </a:cubicBezTo>
                  <a:cubicBezTo>
                    <a:pt x="4655" y="2468"/>
                    <a:pt x="3704" y="2550"/>
                    <a:pt x="2590" y="2714"/>
                  </a:cubicBezTo>
                  <a:cubicBezTo>
                    <a:pt x="1475" y="2878"/>
                    <a:pt x="590" y="3157"/>
                    <a:pt x="623" y="4124"/>
                  </a:cubicBezTo>
                  <a:cubicBezTo>
                    <a:pt x="648" y="4887"/>
                    <a:pt x="506" y="5245"/>
                    <a:pt x="250" y="5245"/>
                  </a:cubicBezTo>
                  <a:cubicBezTo>
                    <a:pt x="176" y="5245"/>
                    <a:pt x="92" y="5215"/>
                    <a:pt x="0" y="5157"/>
                  </a:cubicBezTo>
                  <a:lnTo>
                    <a:pt x="0" y="5157"/>
                  </a:lnTo>
                  <a:cubicBezTo>
                    <a:pt x="0" y="5157"/>
                    <a:pt x="248" y="5788"/>
                    <a:pt x="1194" y="5788"/>
                  </a:cubicBezTo>
                  <a:cubicBezTo>
                    <a:pt x="1388" y="5788"/>
                    <a:pt x="1612" y="5762"/>
                    <a:pt x="1869" y="5698"/>
                  </a:cubicBezTo>
                  <a:cubicBezTo>
                    <a:pt x="3377" y="5321"/>
                    <a:pt x="3573" y="4108"/>
                    <a:pt x="4213" y="3354"/>
                  </a:cubicBezTo>
                  <a:cubicBezTo>
                    <a:pt x="4852" y="2600"/>
                    <a:pt x="5491" y="1977"/>
                    <a:pt x="7884" y="1928"/>
                  </a:cubicBezTo>
                  <a:cubicBezTo>
                    <a:pt x="7884" y="1928"/>
                    <a:pt x="6409" y="1813"/>
                    <a:pt x="5868" y="960"/>
                  </a:cubicBezTo>
                  <a:cubicBezTo>
                    <a:pt x="5463" y="329"/>
                    <a:pt x="5049" y="1"/>
                    <a:pt x="467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1" name="Google Shape;4741;p8"/>
            <p:cNvSpPr/>
            <p:nvPr/>
          </p:nvSpPr>
          <p:spPr>
            <a:xfrm>
              <a:off x="8043799" y="4345873"/>
              <a:ext cx="252238" cy="206606"/>
            </a:xfrm>
            <a:custGeom>
              <a:avLst/>
              <a:gdLst/>
              <a:ahLst/>
              <a:cxnLst/>
              <a:rect l="l" t="t" r="r" b="b"/>
              <a:pathLst>
                <a:path w="7689" h="6298" extrusionOk="0">
                  <a:moveTo>
                    <a:pt x="3367" y="1"/>
                  </a:moveTo>
                  <a:cubicBezTo>
                    <a:pt x="3321" y="1"/>
                    <a:pt x="3276" y="2"/>
                    <a:pt x="3230" y="3"/>
                  </a:cubicBezTo>
                  <a:cubicBezTo>
                    <a:pt x="2656" y="20"/>
                    <a:pt x="2099" y="167"/>
                    <a:pt x="1607" y="462"/>
                  </a:cubicBezTo>
                  <a:cubicBezTo>
                    <a:pt x="1443" y="561"/>
                    <a:pt x="1279" y="676"/>
                    <a:pt x="1132" y="807"/>
                  </a:cubicBezTo>
                  <a:cubicBezTo>
                    <a:pt x="1" y="1807"/>
                    <a:pt x="362" y="3888"/>
                    <a:pt x="1706" y="4216"/>
                  </a:cubicBezTo>
                  <a:cubicBezTo>
                    <a:pt x="1838" y="4248"/>
                    <a:pt x="1975" y="4264"/>
                    <a:pt x="2111" y="4264"/>
                  </a:cubicBezTo>
                  <a:cubicBezTo>
                    <a:pt x="2597" y="4264"/>
                    <a:pt x="3076" y="4063"/>
                    <a:pt x="3345" y="3692"/>
                  </a:cubicBezTo>
                  <a:cubicBezTo>
                    <a:pt x="3656" y="3249"/>
                    <a:pt x="3656" y="2659"/>
                    <a:pt x="3345" y="2216"/>
                  </a:cubicBezTo>
                  <a:cubicBezTo>
                    <a:pt x="3132" y="1919"/>
                    <a:pt x="2796" y="1759"/>
                    <a:pt x="2457" y="1759"/>
                  </a:cubicBezTo>
                  <a:cubicBezTo>
                    <a:pt x="2272" y="1759"/>
                    <a:pt x="2086" y="1807"/>
                    <a:pt x="1919" y="1905"/>
                  </a:cubicBezTo>
                  <a:cubicBezTo>
                    <a:pt x="1640" y="2069"/>
                    <a:pt x="1509" y="2413"/>
                    <a:pt x="1607" y="2724"/>
                  </a:cubicBezTo>
                  <a:cubicBezTo>
                    <a:pt x="1624" y="2823"/>
                    <a:pt x="1673" y="2905"/>
                    <a:pt x="1738" y="2970"/>
                  </a:cubicBezTo>
                  <a:cubicBezTo>
                    <a:pt x="1846" y="3078"/>
                    <a:pt x="1989" y="3123"/>
                    <a:pt x="2130" y="3123"/>
                  </a:cubicBezTo>
                  <a:cubicBezTo>
                    <a:pt x="2373" y="3123"/>
                    <a:pt x="2609" y="2989"/>
                    <a:pt x="2640" y="2823"/>
                  </a:cubicBezTo>
                  <a:cubicBezTo>
                    <a:pt x="2714" y="2557"/>
                    <a:pt x="2509" y="2305"/>
                    <a:pt x="2252" y="2305"/>
                  </a:cubicBezTo>
                  <a:cubicBezTo>
                    <a:pt x="2223" y="2305"/>
                    <a:pt x="2194" y="2308"/>
                    <a:pt x="2165" y="2315"/>
                  </a:cubicBezTo>
                  <a:cubicBezTo>
                    <a:pt x="1902" y="2380"/>
                    <a:pt x="1919" y="2528"/>
                    <a:pt x="1837" y="2544"/>
                  </a:cubicBezTo>
                  <a:cubicBezTo>
                    <a:pt x="1738" y="2544"/>
                    <a:pt x="1738" y="2397"/>
                    <a:pt x="1738" y="2397"/>
                  </a:cubicBezTo>
                  <a:cubicBezTo>
                    <a:pt x="1738" y="2200"/>
                    <a:pt x="1837" y="2020"/>
                    <a:pt x="2017" y="1938"/>
                  </a:cubicBezTo>
                  <a:cubicBezTo>
                    <a:pt x="2159" y="1864"/>
                    <a:pt x="2310" y="1829"/>
                    <a:pt x="2460" y="1829"/>
                  </a:cubicBezTo>
                  <a:cubicBezTo>
                    <a:pt x="2779" y="1829"/>
                    <a:pt x="3090" y="1987"/>
                    <a:pt x="3279" y="2265"/>
                  </a:cubicBezTo>
                  <a:cubicBezTo>
                    <a:pt x="3541" y="2675"/>
                    <a:pt x="3541" y="3216"/>
                    <a:pt x="3246" y="3626"/>
                  </a:cubicBezTo>
                  <a:cubicBezTo>
                    <a:pt x="3015" y="3947"/>
                    <a:pt x="2573" y="4127"/>
                    <a:pt x="2124" y="4127"/>
                  </a:cubicBezTo>
                  <a:cubicBezTo>
                    <a:pt x="2000" y="4127"/>
                    <a:pt x="1876" y="4113"/>
                    <a:pt x="1755" y="4085"/>
                  </a:cubicBezTo>
                  <a:cubicBezTo>
                    <a:pt x="542" y="3773"/>
                    <a:pt x="198" y="1856"/>
                    <a:pt x="1263" y="938"/>
                  </a:cubicBezTo>
                  <a:cubicBezTo>
                    <a:pt x="1737" y="494"/>
                    <a:pt x="2314" y="324"/>
                    <a:pt x="2897" y="324"/>
                  </a:cubicBezTo>
                  <a:cubicBezTo>
                    <a:pt x="3605" y="324"/>
                    <a:pt x="4321" y="574"/>
                    <a:pt x="4869" y="889"/>
                  </a:cubicBezTo>
                  <a:cubicBezTo>
                    <a:pt x="5820" y="1413"/>
                    <a:pt x="6541" y="2249"/>
                    <a:pt x="6951" y="3249"/>
                  </a:cubicBezTo>
                  <a:cubicBezTo>
                    <a:pt x="7279" y="4052"/>
                    <a:pt x="7459" y="4921"/>
                    <a:pt x="7459" y="5790"/>
                  </a:cubicBezTo>
                  <a:cubicBezTo>
                    <a:pt x="7459" y="5954"/>
                    <a:pt x="7443" y="6117"/>
                    <a:pt x="7410" y="6298"/>
                  </a:cubicBezTo>
                  <a:cubicBezTo>
                    <a:pt x="7422" y="6248"/>
                    <a:pt x="7435" y="6197"/>
                    <a:pt x="7447" y="6140"/>
                  </a:cubicBezTo>
                  <a:lnTo>
                    <a:pt x="7447" y="6140"/>
                  </a:lnTo>
                  <a:cubicBezTo>
                    <a:pt x="7449" y="6152"/>
                    <a:pt x="7453" y="6160"/>
                    <a:pt x="7459" y="6167"/>
                  </a:cubicBezTo>
                  <a:cubicBezTo>
                    <a:pt x="7459" y="6134"/>
                    <a:pt x="7459" y="6117"/>
                    <a:pt x="7459" y="6085"/>
                  </a:cubicBezTo>
                  <a:cubicBezTo>
                    <a:pt x="7455" y="6104"/>
                    <a:pt x="7451" y="6122"/>
                    <a:pt x="7447" y="6140"/>
                  </a:cubicBezTo>
                  <a:lnTo>
                    <a:pt x="7447" y="6140"/>
                  </a:lnTo>
                  <a:cubicBezTo>
                    <a:pt x="7445" y="6121"/>
                    <a:pt x="7449" y="6093"/>
                    <a:pt x="7459" y="6052"/>
                  </a:cubicBezTo>
                  <a:cubicBezTo>
                    <a:pt x="7688" y="4872"/>
                    <a:pt x="7541" y="3626"/>
                    <a:pt x="7016" y="2528"/>
                  </a:cubicBezTo>
                  <a:cubicBezTo>
                    <a:pt x="6315" y="1109"/>
                    <a:pt x="4963" y="1"/>
                    <a:pt x="336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2" name="Google Shape;4742;p8"/>
            <p:cNvSpPr/>
            <p:nvPr/>
          </p:nvSpPr>
          <p:spPr>
            <a:xfrm>
              <a:off x="8183387" y="4408565"/>
              <a:ext cx="99760" cy="107371"/>
            </a:xfrm>
            <a:custGeom>
              <a:avLst/>
              <a:gdLst/>
              <a:ahLst/>
              <a:cxnLst/>
              <a:rect l="l" t="t" r="r" b="b"/>
              <a:pathLst>
                <a:path w="3041" h="3273" extrusionOk="0">
                  <a:moveTo>
                    <a:pt x="733" y="0"/>
                  </a:moveTo>
                  <a:cubicBezTo>
                    <a:pt x="66" y="0"/>
                    <a:pt x="1" y="784"/>
                    <a:pt x="1089" y="961"/>
                  </a:cubicBezTo>
                  <a:cubicBezTo>
                    <a:pt x="2352" y="1174"/>
                    <a:pt x="3040" y="3272"/>
                    <a:pt x="3040" y="3272"/>
                  </a:cubicBezTo>
                  <a:cubicBezTo>
                    <a:pt x="3040" y="3272"/>
                    <a:pt x="2729" y="1010"/>
                    <a:pt x="1466" y="240"/>
                  </a:cubicBezTo>
                  <a:cubicBezTo>
                    <a:pt x="1179" y="68"/>
                    <a:pt x="930" y="0"/>
                    <a:pt x="7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3" name="Google Shape;4743;p8"/>
            <p:cNvSpPr/>
            <p:nvPr/>
          </p:nvSpPr>
          <p:spPr>
            <a:xfrm>
              <a:off x="7983043" y="4400265"/>
              <a:ext cx="171570" cy="148246"/>
            </a:xfrm>
            <a:custGeom>
              <a:avLst/>
              <a:gdLst/>
              <a:ahLst/>
              <a:cxnLst/>
              <a:rect l="l" t="t" r="r" b="b"/>
              <a:pathLst>
                <a:path w="5230" h="4519" extrusionOk="0">
                  <a:moveTo>
                    <a:pt x="2181" y="1"/>
                  </a:moveTo>
                  <a:lnTo>
                    <a:pt x="2181" y="1"/>
                  </a:lnTo>
                  <a:cubicBezTo>
                    <a:pt x="2017" y="198"/>
                    <a:pt x="1902" y="427"/>
                    <a:pt x="1820" y="673"/>
                  </a:cubicBezTo>
                  <a:cubicBezTo>
                    <a:pt x="1689" y="1083"/>
                    <a:pt x="1132" y="1312"/>
                    <a:pt x="574" y="1706"/>
                  </a:cubicBezTo>
                  <a:cubicBezTo>
                    <a:pt x="1" y="2083"/>
                    <a:pt x="99" y="2706"/>
                    <a:pt x="214" y="3033"/>
                  </a:cubicBezTo>
                  <a:cubicBezTo>
                    <a:pt x="279" y="3263"/>
                    <a:pt x="247" y="3509"/>
                    <a:pt x="132" y="3722"/>
                  </a:cubicBezTo>
                  <a:cubicBezTo>
                    <a:pt x="410" y="3492"/>
                    <a:pt x="722" y="3312"/>
                    <a:pt x="1066" y="3230"/>
                  </a:cubicBezTo>
                  <a:cubicBezTo>
                    <a:pt x="1673" y="3050"/>
                    <a:pt x="1656" y="2755"/>
                    <a:pt x="1656" y="2279"/>
                  </a:cubicBezTo>
                  <a:cubicBezTo>
                    <a:pt x="1642" y="1878"/>
                    <a:pt x="1816" y="1853"/>
                    <a:pt x="1859" y="1853"/>
                  </a:cubicBezTo>
                  <a:cubicBezTo>
                    <a:pt x="1866" y="1853"/>
                    <a:pt x="1869" y="1853"/>
                    <a:pt x="1869" y="1853"/>
                  </a:cubicBezTo>
                  <a:cubicBezTo>
                    <a:pt x="1878" y="1852"/>
                    <a:pt x="1886" y="1852"/>
                    <a:pt x="1894" y="1852"/>
                  </a:cubicBezTo>
                  <a:cubicBezTo>
                    <a:pt x="2161" y="1852"/>
                    <a:pt x="2098" y="2386"/>
                    <a:pt x="2066" y="2673"/>
                  </a:cubicBezTo>
                  <a:cubicBezTo>
                    <a:pt x="1968" y="3197"/>
                    <a:pt x="2115" y="3755"/>
                    <a:pt x="2492" y="4164"/>
                  </a:cubicBezTo>
                  <a:cubicBezTo>
                    <a:pt x="2734" y="4428"/>
                    <a:pt x="3055" y="4518"/>
                    <a:pt x="3375" y="4518"/>
                  </a:cubicBezTo>
                  <a:cubicBezTo>
                    <a:pt x="3770" y="4518"/>
                    <a:pt x="4165" y="4381"/>
                    <a:pt x="4410" y="4263"/>
                  </a:cubicBezTo>
                  <a:cubicBezTo>
                    <a:pt x="4514" y="4217"/>
                    <a:pt x="4626" y="4195"/>
                    <a:pt x="4739" y="4195"/>
                  </a:cubicBezTo>
                  <a:cubicBezTo>
                    <a:pt x="4910" y="4195"/>
                    <a:pt x="5081" y="4246"/>
                    <a:pt x="5230" y="4345"/>
                  </a:cubicBezTo>
                  <a:cubicBezTo>
                    <a:pt x="5082" y="3460"/>
                    <a:pt x="4639" y="3197"/>
                    <a:pt x="4017" y="3132"/>
                  </a:cubicBezTo>
                  <a:cubicBezTo>
                    <a:pt x="3394" y="3066"/>
                    <a:pt x="2541" y="2853"/>
                    <a:pt x="2197" y="1771"/>
                  </a:cubicBezTo>
                  <a:cubicBezTo>
                    <a:pt x="1869" y="690"/>
                    <a:pt x="2181" y="1"/>
                    <a:pt x="218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4" name="Google Shape;4744;p8"/>
            <p:cNvSpPr/>
            <p:nvPr/>
          </p:nvSpPr>
          <p:spPr>
            <a:xfrm>
              <a:off x="8010469" y="4500289"/>
              <a:ext cx="42515" cy="65118"/>
            </a:xfrm>
            <a:custGeom>
              <a:avLst/>
              <a:gdLst/>
              <a:ahLst/>
              <a:cxnLst/>
              <a:rect l="l" t="t" r="r" b="b"/>
              <a:pathLst>
                <a:path w="1296" h="1985" extrusionOk="0">
                  <a:moveTo>
                    <a:pt x="951" y="1"/>
                  </a:moveTo>
                  <a:cubicBezTo>
                    <a:pt x="951" y="1"/>
                    <a:pt x="935" y="83"/>
                    <a:pt x="509" y="345"/>
                  </a:cubicBezTo>
                  <a:cubicBezTo>
                    <a:pt x="165" y="525"/>
                    <a:pt x="1" y="919"/>
                    <a:pt x="115" y="1296"/>
                  </a:cubicBezTo>
                  <a:cubicBezTo>
                    <a:pt x="181" y="1509"/>
                    <a:pt x="230" y="1755"/>
                    <a:pt x="263" y="1984"/>
                  </a:cubicBezTo>
                  <a:cubicBezTo>
                    <a:pt x="263" y="1984"/>
                    <a:pt x="263" y="1837"/>
                    <a:pt x="771" y="1542"/>
                  </a:cubicBezTo>
                  <a:cubicBezTo>
                    <a:pt x="1296" y="1263"/>
                    <a:pt x="1099" y="837"/>
                    <a:pt x="1001" y="558"/>
                  </a:cubicBezTo>
                  <a:cubicBezTo>
                    <a:pt x="951" y="378"/>
                    <a:pt x="935" y="181"/>
                    <a:pt x="95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5" name="Google Shape;4745;p8"/>
            <p:cNvSpPr/>
            <p:nvPr/>
          </p:nvSpPr>
          <p:spPr>
            <a:xfrm>
              <a:off x="7822820" y="4217636"/>
              <a:ext cx="227995" cy="159596"/>
            </a:xfrm>
            <a:custGeom>
              <a:avLst/>
              <a:gdLst/>
              <a:ahLst/>
              <a:cxnLst/>
              <a:rect l="l" t="t" r="r" b="b"/>
              <a:pathLst>
                <a:path w="6950" h="4865" extrusionOk="0">
                  <a:moveTo>
                    <a:pt x="5010" y="1"/>
                  </a:moveTo>
                  <a:cubicBezTo>
                    <a:pt x="4786" y="1"/>
                    <a:pt x="4536" y="53"/>
                    <a:pt x="4262" y="175"/>
                  </a:cubicBezTo>
                  <a:cubicBezTo>
                    <a:pt x="2787" y="831"/>
                    <a:pt x="3065" y="3306"/>
                    <a:pt x="4803" y="3667"/>
                  </a:cubicBezTo>
                  <a:cubicBezTo>
                    <a:pt x="4999" y="3699"/>
                    <a:pt x="5213" y="3732"/>
                    <a:pt x="5376" y="3749"/>
                  </a:cubicBezTo>
                  <a:cubicBezTo>
                    <a:pt x="4917" y="3831"/>
                    <a:pt x="4475" y="3978"/>
                    <a:pt x="4065" y="4191"/>
                  </a:cubicBezTo>
                  <a:cubicBezTo>
                    <a:pt x="3918" y="4273"/>
                    <a:pt x="3672" y="4339"/>
                    <a:pt x="3639" y="4355"/>
                  </a:cubicBezTo>
                  <a:cubicBezTo>
                    <a:pt x="3185" y="4527"/>
                    <a:pt x="2755" y="4603"/>
                    <a:pt x="2368" y="4603"/>
                  </a:cubicBezTo>
                  <a:cubicBezTo>
                    <a:pt x="1539" y="4603"/>
                    <a:pt x="902" y="4256"/>
                    <a:pt x="623" y="3765"/>
                  </a:cubicBezTo>
                  <a:cubicBezTo>
                    <a:pt x="377" y="3355"/>
                    <a:pt x="361" y="2863"/>
                    <a:pt x="574" y="2454"/>
                  </a:cubicBezTo>
                  <a:cubicBezTo>
                    <a:pt x="590" y="2437"/>
                    <a:pt x="590" y="2437"/>
                    <a:pt x="590" y="2421"/>
                  </a:cubicBezTo>
                  <a:cubicBezTo>
                    <a:pt x="803" y="2106"/>
                    <a:pt x="1139" y="1959"/>
                    <a:pt x="1452" y="1959"/>
                  </a:cubicBezTo>
                  <a:cubicBezTo>
                    <a:pt x="1742" y="1959"/>
                    <a:pt x="2013" y="2086"/>
                    <a:pt x="2147" y="2323"/>
                  </a:cubicBezTo>
                  <a:cubicBezTo>
                    <a:pt x="2262" y="2454"/>
                    <a:pt x="2311" y="2618"/>
                    <a:pt x="2311" y="2798"/>
                  </a:cubicBezTo>
                  <a:cubicBezTo>
                    <a:pt x="2311" y="2945"/>
                    <a:pt x="2262" y="3093"/>
                    <a:pt x="2147" y="3208"/>
                  </a:cubicBezTo>
                  <a:cubicBezTo>
                    <a:pt x="2033" y="3304"/>
                    <a:pt x="1975" y="3335"/>
                    <a:pt x="1946" y="3335"/>
                  </a:cubicBezTo>
                  <a:cubicBezTo>
                    <a:pt x="1921" y="3335"/>
                    <a:pt x="1918" y="3312"/>
                    <a:pt x="1918" y="3290"/>
                  </a:cubicBezTo>
                  <a:cubicBezTo>
                    <a:pt x="2035" y="3035"/>
                    <a:pt x="1743" y="2862"/>
                    <a:pt x="1489" y="2862"/>
                  </a:cubicBezTo>
                  <a:cubicBezTo>
                    <a:pt x="1318" y="2862"/>
                    <a:pt x="1164" y="2941"/>
                    <a:pt x="1164" y="3126"/>
                  </a:cubicBezTo>
                  <a:cubicBezTo>
                    <a:pt x="1153" y="3400"/>
                    <a:pt x="1392" y="3528"/>
                    <a:pt x="1645" y="3528"/>
                  </a:cubicBezTo>
                  <a:cubicBezTo>
                    <a:pt x="1769" y="3528"/>
                    <a:pt x="1897" y="3497"/>
                    <a:pt x="2000" y="3437"/>
                  </a:cubicBezTo>
                  <a:lnTo>
                    <a:pt x="2033" y="3421"/>
                  </a:lnTo>
                  <a:cubicBezTo>
                    <a:pt x="2065" y="3404"/>
                    <a:pt x="2082" y="3388"/>
                    <a:pt x="2098" y="3372"/>
                  </a:cubicBezTo>
                  <a:cubicBezTo>
                    <a:pt x="2410" y="3077"/>
                    <a:pt x="2442" y="2618"/>
                    <a:pt x="2197" y="2273"/>
                  </a:cubicBezTo>
                  <a:cubicBezTo>
                    <a:pt x="2058" y="2005"/>
                    <a:pt x="1742" y="1857"/>
                    <a:pt x="1404" y="1857"/>
                  </a:cubicBezTo>
                  <a:cubicBezTo>
                    <a:pt x="1062" y="1857"/>
                    <a:pt x="698" y="2009"/>
                    <a:pt x="475" y="2339"/>
                  </a:cubicBezTo>
                  <a:cubicBezTo>
                    <a:pt x="0" y="3093"/>
                    <a:pt x="213" y="4076"/>
                    <a:pt x="967" y="4568"/>
                  </a:cubicBezTo>
                  <a:cubicBezTo>
                    <a:pt x="1332" y="4766"/>
                    <a:pt x="1740" y="4865"/>
                    <a:pt x="2164" y="4865"/>
                  </a:cubicBezTo>
                  <a:cubicBezTo>
                    <a:pt x="2197" y="4865"/>
                    <a:pt x="2229" y="4864"/>
                    <a:pt x="2262" y="4863"/>
                  </a:cubicBezTo>
                  <a:cubicBezTo>
                    <a:pt x="3164" y="4830"/>
                    <a:pt x="3868" y="4339"/>
                    <a:pt x="5049" y="3978"/>
                  </a:cubicBezTo>
                  <a:cubicBezTo>
                    <a:pt x="5491" y="3880"/>
                    <a:pt x="5917" y="3814"/>
                    <a:pt x="6360" y="3781"/>
                  </a:cubicBezTo>
                  <a:cubicBezTo>
                    <a:pt x="6573" y="3765"/>
                    <a:pt x="6770" y="3699"/>
                    <a:pt x="6950" y="3601"/>
                  </a:cubicBezTo>
                  <a:lnTo>
                    <a:pt x="6950" y="3601"/>
                  </a:lnTo>
                  <a:cubicBezTo>
                    <a:pt x="6950" y="3601"/>
                    <a:pt x="6827" y="3630"/>
                    <a:pt x="6671" y="3630"/>
                  </a:cubicBezTo>
                  <a:cubicBezTo>
                    <a:pt x="6516" y="3630"/>
                    <a:pt x="6327" y="3601"/>
                    <a:pt x="6196" y="3486"/>
                  </a:cubicBezTo>
                  <a:cubicBezTo>
                    <a:pt x="5934" y="3257"/>
                    <a:pt x="5934" y="3339"/>
                    <a:pt x="5655" y="3257"/>
                  </a:cubicBezTo>
                  <a:cubicBezTo>
                    <a:pt x="5491" y="3208"/>
                    <a:pt x="5376" y="3060"/>
                    <a:pt x="5376" y="2896"/>
                  </a:cubicBezTo>
                  <a:cubicBezTo>
                    <a:pt x="5180" y="3060"/>
                    <a:pt x="5147" y="3339"/>
                    <a:pt x="5294" y="3552"/>
                  </a:cubicBezTo>
                  <a:cubicBezTo>
                    <a:pt x="5294" y="3552"/>
                    <a:pt x="4573" y="3552"/>
                    <a:pt x="4409" y="3175"/>
                  </a:cubicBezTo>
                  <a:cubicBezTo>
                    <a:pt x="4229" y="2814"/>
                    <a:pt x="4442" y="2814"/>
                    <a:pt x="4573" y="2732"/>
                  </a:cubicBezTo>
                  <a:cubicBezTo>
                    <a:pt x="4721" y="2650"/>
                    <a:pt x="4770" y="2503"/>
                    <a:pt x="4622" y="2306"/>
                  </a:cubicBezTo>
                  <a:cubicBezTo>
                    <a:pt x="4475" y="2093"/>
                    <a:pt x="4491" y="1732"/>
                    <a:pt x="4754" y="1716"/>
                  </a:cubicBezTo>
                  <a:cubicBezTo>
                    <a:pt x="4676" y="1547"/>
                    <a:pt x="4515" y="1450"/>
                    <a:pt x="4337" y="1450"/>
                  </a:cubicBezTo>
                  <a:cubicBezTo>
                    <a:pt x="4291" y="1450"/>
                    <a:pt x="4244" y="1457"/>
                    <a:pt x="4196" y="1470"/>
                  </a:cubicBezTo>
                  <a:cubicBezTo>
                    <a:pt x="3770" y="1536"/>
                    <a:pt x="3770" y="2142"/>
                    <a:pt x="3770" y="2142"/>
                  </a:cubicBezTo>
                  <a:cubicBezTo>
                    <a:pt x="3770" y="2142"/>
                    <a:pt x="3475" y="1405"/>
                    <a:pt x="3950" y="1028"/>
                  </a:cubicBezTo>
                  <a:cubicBezTo>
                    <a:pt x="4141" y="881"/>
                    <a:pt x="4293" y="826"/>
                    <a:pt x="4410" y="826"/>
                  </a:cubicBezTo>
                  <a:cubicBezTo>
                    <a:pt x="4596" y="826"/>
                    <a:pt x="4697" y="963"/>
                    <a:pt x="4737" y="1093"/>
                  </a:cubicBezTo>
                  <a:cubicBezTo>
                    <a:pt x="4790" y="1279"/>
                    <a:pt x="4886" y="1432"/>
                    <a:pt x="5033" y="1432"/>
                  </a:cubicBezTo>
                  <a:cubicBezTo>
                    <a:pt x="5068" y="1432"/>
                    <a:pt x="5106" y="1423"/>
                    <a:pt x="5147" y="1405"/>
                  </a:cubicBezTo>
                  <a:cubicBezTo>
                    <a:pt x="5276" y="1340"/>
                    <a:pt x="5392" y="1247"/>
                    <a:pt x="5488" y="1247"/>
                  </a:cubicBezTo>
                  <a:cubicBezTo>
                    <a:pt x="5538" y="1247"/>
                    <a:pt x="5583" y="1272"/>
                    <a:pt x="5622" y="1339"/>
                  </a:cubicBezTo>
                  <a:cubicBezTo>
                    <a:pt x="5753" y="1585"/>
                    <a:pt x="5639" y="1896"/>
                    <a:pt x="5376" y="2011"/>
                  </a:cubicBezTo>
                  <a:cubicBezTo>
                    <a:pt x="5376" y="2011"/>
                    <a:pt x="5382" y="2011"/>
                    <a:pt x="5393" y="2011"/>
                  </a:cubicBezTo>
                  <a:cubicBezTo>
                    <a:pt x="5500" y="2011"/>
                    <a:pt x="6111" y="1984"/>
                    <a:pt x="6245" y="1372"/>
                  </a:cubicBezTo>
                  <a:cubicBezTo>
                    <a:pt x="6363" y="822"/>
                    <a:pt x="5896" y="1"/>
                    <a:pt x="501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6" name="Google Shape;4746;p8"/>
            <p:cNvSpPr/>
            <p:nvPr/>
          </p:nvSpPr>
          <p:spPr>
            <a:xfrm>
              <a:off x="7787325" y="4303489"/>
              <a:ext cx="152740" cy="108650"/>
            </a:xfrm>
            <a:custGeom>
              <a:avLst/>
              <a:gdLst/>
              <a:ahLst/>
              <a:cxnLst/>
              <a:rect l="l" t="t" r="r" b="b"/>
              <a:pathLst>
                <a:path w="4656" h="3312" extrusionOk="0">
                  <a:moveTo>
                    <a:pt x="836" y="1"/>
                  </a:moveTo>
                  <a:cubicBezTo>
                    <a:pt x="836" y="1"/>
                    <a:pt x="0" y="919"/>
                    <a:pt x="558" y="1722"/>
                  </a:cubicBezTo>
                  <a:cubicBezTo>
                    <a:pt x="869" y="2181"/>
                    <a:pt x="1377" y="2459"/>
                    <a:pt x="1934" y="2492"/>
                  </a:cubicBezTo>
                  <a:cubicBezTo>
                    <a:pt x="1869" y="2492"/>
                    <a:pt x="1475" y="2492"/>
                    <a:pt x="1295" y="2722"/>
                  </a:cubicBezTo>
                  <a:cubicBezTo>
                    <a:pt x="1180" y="2885"/>
                    <a:pt x="1131" y="3099"/>
                    <a:pt x="1164" y="3312"/>
                  </a:cubicBezTo>
                  <a:cubicBezTo>
                    <a:pt x="1215" y="3223"/>
                    <a:pt x="1304" y="3164"/>
                    <a:pt x="1395" y="3164"/>
                  </a:cubicBezTo>
                  <a:cubicBezTo>
                    <a:pt x="1422" y="3164"/>
                    <a:pt x="1449" y="3169"/>
                    <a:pt x="1475" y="3180"/>
                  </a:cubicBezTo>
                  <a:cubicBezTo>
                    <a:pt x="1589" y="3215"/>
                    <a:pt x="1750" y="3288"/>
                    <a:pt x="1932" y="3288"/>
                  </a:cubicBezTo>
                  <a:cubicBezTo>
                    <a:pt x="2091" y="3288"/>
                    <a:pt x="2267" y="3233"/>
                    <a:pt x="2443" y="3049"/>
                  </a:cubicBezTo>
                  <a:cubicBezTo>
                    <a:pt x="2820" y="2640"/>
                    <a:pt x="3311" y="2869"/>
                    <a:pt x="4655" y="2164"/>
                  </a:cubicBezTo>
                  <a:cubicBezTo>
                    <a:pt x="4655" y="2164"/>
                    <a:pt x="4655" y="2164"/>
                    <a:pt x="4655" y="2164"/>
                  </a:cubicBezTo>
                  <a:cubicBezTo>
                    <a:pt x="4631" y="2164"/>
                    <a:pt x="3916" y="2456"/>
                    <a:pt x="3114" y="2456"/>
                  </a:cubicBezTo>
                  <a:cubicBezTo>
                    <a:pt x="2651" y="2456"/>
                    <a:pt x="2158" y="2358"/>
                    <a:pt x="1754" y="2049"/>
                  </a:cubicBezTo>
                  <a:cubicBezTo>
                    <a:pt x="1115" y="1574"/>
                    <a:pt x="771" y="787"/>
                    <a:pt x="83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7" name="Google Shape;4747;p8"/>
            <p:cNvSpPr/>
            <p:nvPr/>
          </p:nvSpPr>
          <p:spPr>
            <a:xfrm>
              <a:off x="7988948" y="4059940"/>
              <a:ext cx="145785" cy="206475"/>
            </a:xfrm>
            <a:custGeom>
              <a:avLst/>
              <a:gdLst/>
              <a:ahLst/>
              <a:cxnLst/>
              <a:rect l="l" t="t" r="r" b="b"/>
              <a:pathLst>
                <a:path w="4444" h="6294" extrusionOk="0">
                  <a:moveTo>
                    <a:pt x="2633" y="1"/>
                  </a:moveTo>
                  <a:cubicBezTo>
                    <a:pt x="2137" y="1"/>
                    <a:pt x="1621" y="203"/>
                    <a:pt x="1280" y="606"/>
                  </a:cubicBezTo>
                  <a:cubicBezTo>
                    <a:pt x="1" y="2245"/>
                    <a:pt x="903" y="4261"/>
                    <a:pt x="1657" y="5113"/>
                  </a:cubicBezTo>
                  <a:cubicBezTo>
                    <a:pt x="2083" y="5638"/>
                    <a:pt x="2640" y="6048"/>
                    <a:pt x="3279" y="6294"/>
                  </a:cubicBezTo>
                  <a:cubicBezTo>
                    <a:pt x="2689" y="6031"/>
                    <a:pt x="2181" y="5622"/>
                    <a:pt x="1788" y="5146"/>
                  </a:cubicBezTo>
                  <a:cubicBezTo>
                    <a:pt x="1509" y="4753"/>
                    <a:pt x="1296" y="4310"/>
                    <a:pt x="1165" y="3851"/>
                  </a:cubicBezTo>
                  <a:cubicBezTo>
                    <a:pt x="1017" y="3327"/>
                    <a:pt x="968" y="2769"/>
                    <a:pt x="1001" y="2212"/>
                  </a:cubicBezTo>
                  <a:cubicBezTo>
                    <a:pt x="1132" y="753"/>
                    <a:pt x="1968" y="196"/>
                    <a:pt x="2722" y="163"/>
                  </a:cubicBezTo>
                  <a:cubicBezTo>
                    <a:pt x="3066" y="180"/>
                    <a:pt x="3394" y="311"/>
                    <a:pt x="3640" y="557"/>
                  </a:cubicBezTo>
                  <a:cubicBezTo>
                    <a:pt x="4296" y="1114"/>
                    <a:pt x="3935" y="2048"/>
                    <a:pt x="3394" y="2278"/>
                  </a:cubicBezTo>
                  <a:cubicBezTo>
                    <a:pt x="3275" y="2345"/>
                    <a:pt x="3144" y="2378"/>
                    <a:pt x="3012" y="2378"/>
                  </a:cubicBezTo>
                  <a:cubicBezTo>
                    <a:pt x="2890" y="2378"/>
                    <a:pt x="2767" y="2350"/>
                    <a:pt x="2656" y="2294"/>
                  </a:cubicBezTo>
                  <a:cubicBezTo>
                    <a:pt x="2476" y="2212"/>
                    <a:pt x="2361" y="2032"/>
                    <a:pt x="2329" y="1835"/>
                  </a:cubicBezTo>
                  <a:cubicBezTo>
                    <a:pt x="2329" y="1737"/>
                    <a:pt x="2357" y="1715"/>
                    <a:pt x="2410" y="1715"/>
                  </a:cubicBezTo>
                  <a:cubicBezTo>
                    <a:pt x="2455" y="1715"/>
                    <a:pt x="2519" y="1731"/>
                    <a:pt x="2598" y="1731"/>
                  </a:cubicBezTo>
                  <a:cubicBezTo>
                    <a:pt x="2658" y="1731"/>
                    <a:pt x="2727" y="1722"/>
                    <a:pt x="2804" y="1688"/>
                  </a:cubicBezTo>
                  <a:cubicBezTo>
                    <a:pt x="3001" y="1573"/>
                    <a:pt x="3050" y="1294"/>
                    <a:pt x="2886" y="1130"/>
                  </a:cubicBezTo>
                  <a:cubicBezTo>
                    <a:pt x="2812" y="1056"/>
                    <a:pt x="2710" y="1016"/>
                    <a:pt x="2607" y="1016"/>
                  </a:cubicBezTo>
                  <a:cubicBezTo>
                    <a:pt x="2411" y="1016"/>
                    <a:pt x="2207" y="1159"/>
                    <a:pt x="2165" y="1491"/>
                  </a:cubicBezTo>
                  <a:cubicBezTo>
                    <a:pt x="2132" y="1737"/>
                    <a:pt x="2214" y="1983"/>
                    <a:pt x="2378" y="2147"/>
                  </a:cubicBezTo>
                  <a:cubicBezTo>
                    <a:pt x="2394" y="2179"/>
                    <a:pt x="2427" y="2196"/>
                    <a:pt x="2443" y="2212"/>
                  </a:cubicBezTo>
                  <a:lnTo>
                    <a:pt x="2509" y="2261"/>
                  </a:lnTo>
                  <a:lnTo>
                    <a:pt x="2558" y="2294"/>
                  </a:lnTo>
                  <a:lnTo>
                    <a:pt x="2591" y="2327"/>
                  </a:lnTo>
                  <a:lnTo>
                    <a:pt x="2624" y="2343"/>
                  </a:lnTo>
                  <a:cubicBezTo>
                    <a:pt x="2755" y="2409"/>
                    <a:pt x="2894" y="2442"/>
                    <a:pt x="3031" y="2442"/>
                  </a:cubicBezTo>
                  <a:cubicBezTo>
                    <a:pt x="3169" y="2442"/>
                    <a:pt x="3304" y="2409"/>
                    <a:pt x="3427" y="2343"/>
                  </a:cubicBezTo>
                  <a:cubicBezTo>
                    <a:pt x="4017" y="2130"/>
                    <a:pt x="4443" y="1081"/>
                    <a:pt x="3755" y="458"/>
                  </a:cubicBezTo>
                  <a:cubicBezTo>
                    <a:pt x="3480" y="153"/>
                    <a:pt x="3064" y="1"/>
                    <a:pt x="26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8" name="Google Shape;4748;p8"/>
            <p:cNvSpPr/>
            <p:nvPr/>
          </p:nvSpPr>
          <p:spPr>
            <a:xfrm>
              <a:off x="6674229" y="4897400"/>
              <a:ext cx="297377" cy="207098"/>
            </a:xfrm>
            <a:custGeom>
              <a:avLst/>
              <a:gdLst/>
              <a:ahLst/>
              <a:cxnLst/>
              <a:rect l="l" t="t" r="r" b="b"/>
              <a:pathLst>
                <a:path w="9065" h="6313" extrusionOk="0">
                  <a:moveTo>
                    <a:pt x="7079" y="0"/>
                  </a:moveTo>
                  <a:cubicBezTo>
                    <a:pt x="6623" y="0"/>
                    <a:pt x="6190" y="163"/>
                    <a:pt x="5917" y="501"/>
                  </a:cubicBezTo>
                  <a:cubicBezTo>
                    <a:pt x="5540" y="910"/>
                    <a:pt x="5491" y="1533"/>
                    <a:pt x="5819" y="1992"/>
                  </a:cubicBezTo>
                  <a:cubicBezTo>
                    <a:pt x="5901" y="2140"/>
                    <a:pt x="6032" y="2238"/>
                    <a:pt x="6196" y="2304"/>
                  </a:cubicBezTo>
                  <a:lnTo>
                    <a:pt x="6229" y="2320"/>
                  </a:lnTo>
                  <a:lnTo>
                    <a:pt x="6294" y="2336"/>
                  </a:lnTo>
                  <a:cubicBezTo>
                    <a:pt x="6327" y="2353"/>
                    <a:pt x="6360" y="2353"/>
                    <a:pt x="6393" y="2369"/>
                  </a:cubicBezTo>
                  <a:cubicBezTo>
                    <a:pt x="6461" y="2385"/>
                    <a:pt x="6531" y="2394"/>
                    <a:pt x="6600" y="2394"/>
                  </a:cubicBezTo>
                  <a:cubicBezTo>
                    <a:pt x="6812" y="2394"/>
                    <a:pt x="7019" y="2317"/>
                    <a:pt x="7180" y="2156"/>
                  </a:cubicBezTo>
                  <a:cubicBezTo>
                    <a:pt x="7570" y="1751"/>
                    <a:pt x="7300" y="1208"/>
                    <a:pt x="6962" y="1208"/>
                  </a:cubicBezTo>
                  <a:cubicBezTo>
                    <a:pt x="6931" y="1208"/>
                    <a:pt x="6900" y="1212"/>
                    <a:pt x="6868" y="1222"/>
                  </a:cubicBezTo>
                  <a:cubicBezTo>
                    <a:pt x="6557" y="1304"/>
                    <a:pt x="6475" y="1714"/>
                    <a:pt x="6721" y="1845"/>
                  </a:cubicBezTo>
                  <a:cubicBezTo>
                    <a:pt x="6775" y="1875"/>
                    <a:pt x="6833" y="1889"/>
                    <a:pt x="6891" y="1889"/>
                  </a:cubicBezTo>
                  <a:cubicBezTo>
                    <a:pt x="6992" y="1889"/>
                    <a:pt x="7091" y="1846"/>
                    <a:pt x="7163" y="1763"/>
                  </a:cubicBezTo>
                  <a:lnTo>
                    <a:pt x="7163" y="1763"/>
                  </a:lnTo>
                  <a:cubicBezTo>
                    <a:pt x="7196" y="1910"/>
                    <a:pt x="7147" y="2058"/>
                    <a:pt x="7016" y="2140"/>
                  </a:cubicBezTo>
                  <a:cubicBezTo>
                    <a:pt x="6875" y="2257"/>
                    <a:pt x="6701" y="2315"/>
                    <a:pt x="6524" y="2315"/>
                  </a:cubicBezTo>
                  <a:cubicBezTo>
                    <a:pt x="6453" y="2315"/>
                    <a:pt x="6381" y="2306"/>
                    <a:pt x="6311" y="2287"/>
                  </a:cubicBezTo>
                  <a:cubicBezTo>
                    <a:pt x="6229" y="2271"/>
                    <a:pt x="6147" y="2222"/>
                    <a:pt x="6065" y="2173"/>
                  </a:cubicBezTo>
                  <a:cubicBezTo>
                    <a:pt x="5557" y="1763"/>
                    <a:pt x="5524" y="1009"/>
                    <a:pt x="5983" y="550"/>
                  </a:cubicBezTo>
                  <a:cubicBezTo>
                    <a:pt x="6238" y="246"/>
                    <a:pt x="6632" y="102"/>
                    <a:pt x="7049" y="102"/>
                  </a:cubicBezTo>
                  <a:cubicBezTo>
                    <a:pt x="7915" y="102"/>
                    <a:pt x="8879" y="727"/>
                    <a:pt x="8901" y="1845"/>
                  </a:cubicBezTo>
                  <a:cubicBezTo>
                    <a:pt x="8917" y="2664"/>
                    <a:pt x="8491" y="3402"/>
                    <a:pt x="7770" y="3795"/>
                  </a:cubicBezTo>
                  <a:lnTo>
                    <a:pt x="7704" y="3812"/>
                  </a:lnTo>
                  <a:cubicBezTo>
                    <a:pt x="7622" y="3844"/>
                    <a:pt x="7524" y="3877"/>
                    <a:pt x="7442" y="3894"/>
                  </a:cubicBezTo>
                  <a:cubicBezTo>
                    <a:pt x="7215" y="3946"/>
                    <a:pt x="6990" y="3968"/>
                    <a:pt x="6765" y="3968"/>
                  </a:cubicBezTo>
                  <a:cubicBezTo>
                    <a:pt x="5178" y="3968"/>
                    <a:pt x="3643" y="2834"/>
                    <a:pt x="2302" y="2834"/>
                  </a:cubicBezTo>
                  <a:cubicBezTo>
                    <a:pt x="2155" y="2834"/>
                    <a:pt x="2011" y="2847"/>
                    <a:pt x="1869" y="2877"/>
                  </a:cubicBezTo>
                  <a:cubicBezTo>
                    <a:pt x="623" y="3156"/>
                    <a:pt x="246" y="4041"/>
                    <a:pt x="148" y="4582"/>
                  </a:cubicBezTo>
                  <a:cubicBezTo>
                    <a:pt x="0" y="5123"/>
                    <a:pt x="115" y="5729"/>
                    <a:pt x="558" y="6057"/>
                  </a:cubicBezTo>
                  <a:cubicBezTo>
                    <a:pt x="784" y="6233"/>
                    <a:pt x="1055" y="6313"/>
                    <a:pt x="1320" y="6313"/>
                  </a:cubicBezTo>
                  <a:cubicBezTo>
                    <a:pt x="1747" y="6313"/>
                    <a:pt x="2156" y="6106"/>
                    <a:pt x="2328" y="5762"/>
                  </a:cubicBezTo>
                  <a:cubicBezTo>
                    <a:pt x="2656" y="5221"/>
                    <a:pt x="2361" y="4516"/>
                    <a:pt x="1869" y="4402"/>
                  </a:cubicBezTo>
                  <a:cubicBezTo>
                    <a:pt x="1770" y="4356"/>
                    <a:pt x="1666" y="4335"/>
                    <a:pt x="1563" y="4335"/>
                  </a:cubicBezTo>
                  <a:cubicBezTo>
                    <a:pt x="1257" y="4335"/>
                    <a:pt x="963" y="4525"/>
                    <a:pt x="853" y="4844"/>
                  </a:cubicBezTo>
                  <a:cubicBezTo>
                    <a:pt x="820" y="4959"/>
                    <a:pt x="803" y="5090"/>
                    <a:pt x="820" y="5221"/>
                  </a:cubicBezTo>
                  <a:lnTo>
                    <a:pt x="820" y="5238"/>
                  </a:lnTo>
                  <a:cubicBezTo>
                    <a:pt x="836" y="5238"/>
                    <a:pt x="836" y="5254"/>
                    <a:pt x="836" y="5270"/>
                  </a:cubicBezTo>
                  <a:cubicBezTo>
                    <a:pt x="836" y="5287"/>
                    <a:pt x="836" y="5287"/>
                    <a:pt x="836" y="5303"/>
                  </a:cubicBezTo>
                  <a:cubicBezTo>
                    <a:pt x="910" y="5525"/>
                    <a:pt x="1122" y="5663"/>
                    <a:pt x="1341" y="5663"/>
                  </a:cubicBezTo>
                  <a:cubicBezTo>
                    <a:pt x="1414" y="5663"/>
                    <a:pt x="1488" y="5647"/>
                    <a:pt x="1557" y="5615"/>
                  </a:cubicBezTo>
                  <a:cubicBezTo>
                    <a:pt x="1904" y="5473"/>
                    <a:pt x="1797" y="4923"/>
                    <a:pt x="1454" y="4923"/>
                  </a:cubicBezTo>
                  <a:cubicBezTo>
                    <a:pt x="1439" y="4923"/>
                    <a:pt x="1425" y="4924"/>
                    <a:pt x="1410" y="4926"/>
                  </a:cubicBezTo>
                  <a:cubicBezTo>
                    <a:pt x="1049" y="4959"/>
                    <a:pt x="1098" y="5320"/>
                    <a:pt x="1049" y="5369"/>
                  </a:cubicBezTo>
                  <a:cubicBezTo>
                    <a:pt x="1039" y="5383"/>
                    <a:pt x="1027" y="5389"/>
                    <a:pt x="1014" y="5389"/>
                  </a:cubicBezTo>
                  <a:cubicBezTo>
                    <a:pt x="968" y="5389"/>
                    <a:pt x="915" y="5313"/>
                    <a:pt x="902" y="5287"/>
                  </a:cubicBezTo>
                  <a:cubicBezTo>
                    <a:pt x="820" y="5090"/>
                    <a:pt x="836" y="4877"/>
                    <a:pt x="935" y="4713"/>
                  </a:cubicBezTo>
                  <a:cubicBezTo>
                    <a:pt x="1074" y="4504"/>
                    <a:pt x="1304" y="4394"/>
                    <a:pt x="1542" y="4394"/>
                  </a:cubicBezTo>
                  <a:cubicBezTo>
                    <a:pt x="1641" y="4394"/>
                    <a:pt x="1740" y="4413"/>
                    <a:pt x="1836" y="4451"/>
                  </a:cubicBezTo>
                  <a:cubicBezTo>
                    <a:pt x="2295" y="4566"/>
                    <a:pt x="2541" y="5221"/>
                    <a:pt x="2229" y="5713"/>
                  </a:cubicBezTo>
                  <a:cubicBezTo>
                    <a:pt x="2069" y="6024"/>
                    <a:pt x="1692" y="6207"/>
                    <a:pt x="1304" y="6207"/>
                  </a:cubicBezTo>
                  <a:cubicBezTo>
                    <a:pt x="1059" y="6207"/>
                    <a:pt x="810" y="6134"/>
                    <a:pt x="607" y="5975"/>
                  </a:cubicBezTo>
                  <a:cubicBezTo>
                    <a:pt x="99" y="5566"/>
                    <a:pt x="99" y="4631"/>
                    <a:pt x="541" y="4058"/>
                  </a:cubicBezTo>
                  <a:cubicBezTo>
                    <a:pt x="887" y="3576"/>
                    <a:pt x="1475" y="3345"/>
                    <a:pt x="2088" y="3345"/>
                  </a:cubicBezTo>
                  <a:cubicBezTo>
                    <a:pt x="2288" y="3345"/>
                    <a:pt x="2491" y="3370"/>
                    <a:pt x="2688" y="3418"/>
                  </a:cubicBezTo>
                  <a:cubicBezTo>
                    <a:pt x="3492" y="3615"/>
                    <a:pt x="4311" y="3959"/>
                    <a:pt x="5213" y="4189"/>
                  </a:cubicBezTo>
                  <a:cubicBezTo>
                    <a:pt x="5542" y="4250"/>
                    <a:pt x="5881" y="4286"/>
                    <a:pt x="6217" y="4286"/>
                  </a:cubicBezTo>
                  <a:cubicBezTo>
                    <a:pt x="6783" y="4286"/>
                    <a:pt x="7342" y="4184"/>
                    <a:pt x="7835" y="3926"/>
                  </a:cubicBezTo>
                  <a:cubicBezTo>
                    <a:pt x="8606" y="3517"/>
                    <a:pt x="9065" y="2713"/>
                    <a:pt x="9032" y="1845"/>
                  </a:cubicBezTo>
                  <a:cubicBezTo>
                    <a:pt x="9010" y="653"/>
                    <a:pt x="7995" y="0"/>
                    <a:pt x="70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9" name="Google Shape;4749;p8"/>
            <p:cNvSpPr/>
            <p:nvPr/>
          </p:nvSpPr>
          <p:spPr>
            <a:xfrm>
              <a:off x="6709725" y="5014811"/>
              <a:ext cx="212412" cy="121116"/>
            </a:xfrm>
            <a:custGeom>
              <a:avLst/>
              <a:gdLst/>
              <a:ahLst/>
              <a:cxnLst/>
              <a:rect l="l" t="t" r="r" b="b"/>
              <a:pathLst>
                <a:path w="6475" h="3692" extrusionOk="0">
                  <a:moveTo>
                    <a:pt x="948" y="0"/>
                  </a:moveTo>
                  <a:cubicBezTo>
                    <a:pt x="332" y="0"/>
                    <a:pt x="0" y="265"/>
                    <a:pt x="0" y="265"/>
                  </a:cubicBezTo>
                  <a:cubicBezTo>
                    <a:pt x="225" y="193"/>
                    <a:pt x="434" y="147"/>
                    <a:pt x="643" y="147"/>
                  </a:cubicBezTo>
                  <a:cubicBezTo>
                    <a:pt x="952" y="147"/>
                    <a:pt x="1261" y="247"/>
                    <a:pt x="1623" y="511"/>
                  </a:cubicBezTo>
                  <a:cubicBezTo>
                    <a:pt x="2213" y="954"/>
                    <a:pt x="1852" y="1708"/>
                    <a:pt x="1754" y="2200"/>
                  </a:cubicBezTo>
                  <a:cubicBezTo>
                    <a:pt x="1656" y="2708"/>
                    <a:pt x="2360" y="2921"/>
                    <a:pt x="2721" y="3085"/>
                  </a:cubicBezTo>
                  <a:cubicBezTo>
                    <a:pt x="3098" y="3249"/>
                    <a:pt x="2901" y="3691"/>
                    <a:pt x="2901" y="3691"/>
                  </a:cubicBezTo>
                  <a:cubicBezTo>
                    <a:pt x="4245" y="2872"/>
                    <a:pt x="3377" y="1937"/>
                    <a:pt x="3147" y="1659"/>
                  </a:cubicBezTo>
                  <a:cubicBezTo>
                    <a:pt x="2957" y="1441"/>
                    <a:pt x="3083" y="1200"/>
                    <a:pt x="3272" y="1200"/>
                  </a:cubicBezTo>
                  <a:cubicBezTo>
                    <a:pt x="3310" y="1200"/>
                    <a:pt x="3351" y="1210"/>
                    <a:pt x="3393" y="1233"/>
                  </a:cubicBezTo>
                  <a:cubicBezTo>
                    <a:pt x="3639" y="1364"/>
                    <a:pt x="3278" y="1872"/>
                    <a:pt x="3950" y="2298"/>
                  </a:cubicBezTo>
                  <a:cubicBezTo>
                    <a:pt x="4120" y="2410"/>
                    <a:pt x="4279" y="2451"/>
                    <a:pt x="4422" y="2451"/>
                  </a:cubicBezTo>
                  <a:cubicBezTo>
                    <a:pt x="4846" y="2451"/>
                    <a:pt x="5130" y="2085"/>
                    <a:pt x="5131" y="2085"/>
                  </a:cubicBezTo>
                  <a:lnTo>
                    <a:pt x="5131" y="2085"/>
                  </a:lnTo>
                  <a:cubicBezTo>
                    <a:pt x="5124" y="2085"/>
                    <a:pt x="5119" y="2085"/>
                    <a:pt x="5113" y="2085"/>
                  </a:cubicBezTo>
                  <a:cubicBezTo>
                    <a:pt x="4744" y="2085"/>
                    <a:pt x="4948" y="1574"/>
                    <a:pt x="4786" y="1413"/>
                  </a:cubicBezTo>
                  <a:cubicBezTo>
                    <a:pt x="4703" y="1361"/>
                    <a:pt x="4614" y="1329"/>
                    <a:pt x="4522" y="1329"/>
                  </a:cubicBezTo>
                  <a:cubicBezTo>
                    <a:pt x="4468" y="1329"/>
                    <a:pt x="4414" y="1340"/>
                    <a:pt x="4360" y="1364"/>
                  </a:cubicBezTo>
                  <a:cubicBezTo>
                    <a:pt x="4311" y="1375"/>
                    <a:pt x="4263" y="1380"/>
                    <a:pt x="4219" y="1380"/>
                  </a:cubicBezTo>
                  <a:cubicBezTo>
                    <a:pt x="4071" y="1380"/>
                    <a:pt x="3969" y="1321"/>
                    <a:pt x="4032" y="1233"/>
                  </a:cubicBezTo>
                  <a:cubicBezTo>
                    <a:pt x="4066" y="1191"/>
                    <a:pt x="4102" y="1174"/>
                    <a:pt x="4148" y="1174"/>
                  </a:cubicBezTo>
                  <a:cubicBezTo>
                    <a:pt x="4283" y="1174"/>
                    <a:pt x="4508" y="1311"/>
                    <a:pt x="5032" y="1347"/>
                  </a:cubicBezTo>
                  <a:cubicBezTo>
                    <a:pt x="5060" y="1349"/>
                    <a:pt x="5087" y="1350"/>
                    <a:pt x="5114" y="1350"/>
                  </a:cubicBezTo>
                  <a:cubicBezTo>
                    <a:pt x="5893" y="1350"/>
                    <a:pt x="6474" y="692"/>
                    <a:pt x="6475" y="692"/>
                  </a:cubicBezTo>
                  <a:lnTo>
                    <a:pt x="6475" y="692"/>
                  </a:lnTo>
                  <a:cubicBezTo>
                    <a:pt x="6017" y="940"/>
                    <a:pt x="5534" y="1035"/>
                    <a:pt x="5050" y="1035"/>
                  </a:cubicBezTo>
                  <a:cubicBezTo>
                    <a:pt x="3870" y="1035"/>
                    <a:pt x="2684" y="469"/>
                    <a:pt x="1836" y="167"/>
                  </a:cubicBezTo>
                  <a:cubicBezTo>
                    <a:pt x="1495" y="44"/>
                    <a:pt x="1198" y="0"/>
                    <a:pt x="9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0" name="Google Shape;4750;p8"/>
            <p:cNvSpPr/>
            <p:nvPr/>
          </p:nvSpPr>
          <p:spPr>
            <a:xfrm>
              <a:off x="6764543" y="4894185"/>
              <a:ext cx="118360" cy="83095"/>
            </a:xfrm>
            <a:custGeom>
              <a:avLst/>
              <a:gdLst/>
              <a:ahLst/>
              <a:cxnLst/>
              <a:rect l="l" t="t" r="r" b="b"/>
              <a:pathLst>
                <a:path w="3608" h="2533" extrusionOk="0">
                  <a:moveTo>
                    <a:pt x="2521" y="0"/>
                  </a:moveTo>
                  <a:cubicBezTo>
                    <a:pt x="1931" y="0"/>
                    <a:pt x="1247" y="123"/>
                    <a:pt x="870" y="615"/>
                  </a:cubicBezTo>
                  <a:cubicBezTo>
                    <a:pt x="1" y="1762"/>
                    <a:pt x="525" y="2533"/>
                    <a:pt x="525" y="2533"/>
                  </a:cubicBezTo>
                  <a:cubicBezTo>
                    <a:pt x="525" y="2533"/>
                    <a:pt x="362" y="2172"/>
                    <a:pt x="1394" y="2156"/>
                  </a:cubicBezTo>
                  <a:cubicBezTo>
                    <a:pt x="2427" y="2139"/>
                    <a:pt x="2296" y="1500"/>
                    <a:pt x="2263" y="1271"/>
                  </a:cubicBezTo>
                  <a:cubicBezTo>
                    <a:pt x="2181" y="1008"/>
                    <a:pt x="2230" y="746"/>
                    <a:pt x="2410" y="549"/>
                  </a:cubicBezTo>
                  <a:cubicBezTo>
                    <a:pt x="2656" y="205"/>
                    <a:pt x="3607" y="123"/>
                    <a:pt x="3607" y="123"/>
                  </a:cubicBezTo>
                  <a:cubicBezTo>
                    <a:pt x="3607" y="123"/>
                    <a:pt x="3111" y="0"/>
                    <a:pt x="25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1" name="Google Shape;4751;p8"/>
            <p:cNvSpPr/>
            <p:nvPr/>
          </p:nvSpPr>
          <p:spPr>
            <a:xfrm>
              <a:off x="6854890" y="4806267"/>
              <a:ext cx="74238" cy="88213"/>
            </a:xfrm>
            <a:custGeom>
              <a:avLst/>
              <a:gdLst/>
              <a:ahLst/>
              <a:cxnLst/>
              <a:rect l="l" t="t" r="r" b="b"/>
              <a:pathLst>
                <a:path w="2263" h="2689" extrusionOk="0">
                  <a:moveTo>
                    <a:pt x="1148" y="0"/>
                  </a:moveTo>
                  <a:cubicBezTo>
                    <a:pt x="1148" y="1"/>
                    <a:pt x="1345" y="541"/>
                    <a:pt x="1001" y="738"/>
                  </a:cubicBezTo>
                  <a:cubicBezTo>
                    <a:pt x="640" y="935"/>
                    <a:pt x="1" y="1344"/>
                    <a:pt x="263" y="2017"/>
                  </a:cubicBezTo>
                  <a:cubicBezTo>
                    <a:pt x="509" y="2689"/>
                    <a:pt x="1689" y="2426"/>
                    <a:pt x="2263" y="2623"/>
                  </a:cubicBezTo>
                  <a:cubicBezTo>
                    <a:pt x="2263" y="2623"/>
                    <a:pt x="1394" y="2164"/>
                    <a:pt x="1460" y="1443"/>
                  </a:cubicBezTo>
                  <a:cubicBezTo>
                    <a:pt x="1525" y="705"/>
                    <a:pt x="1443" y="181"/>
                    <a:pt x="11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2" name="Google Shape;4752;p8"/>
            <p:cNvSpPr/>
            <p:nvPr/>
          </p:nvSpPr>
          <p:spPr>
            <a:xfrm>
              <a:off x="6935001" y="4844977"/>
              <a:ext cx="104910" cy="141455"/>
            </a:xfrm>
            <a:custGeom>
              <a:avLst/>
              <a:gdLst/>
              <a:ahLst/>
              <a:cxnLst/>
              <a:rect l="l" t="t" r="r" b="b"/>
              <a:pathLst>
                <a:path w="3198" h="4312" extrusionOk="0">
                  <a:moveTo>
                    <a:pt x="378" y="1"/>
                  </a:moveTo>
                  <a:lnTo>
                    <a:pt x="378" y="1"/>
                  </a:lnTo>
                  <a:cubicBezTo>
                    <a:pt x="1" y="1345"/>
                    <a:pt x="542" y="1607"/>
                    <a:pt x="1099" y="2476"/>
                  </a:cubicBezTo>
                  <a:cubicBezTo>
                    <a:pt x="1657" y="3361"/>
                    <a:pt x="1050" y="4311"/>
                    <a:pt x="1050" y="4311"/>
                  </a:cubicBezTo>
                  <a:cubicBezTo>
                    <a:pt x="1460" y="4049"/>
                    <a:pt x="1804" y="3361"/>
                    <a:pt x="2492" y="2918"/>
                  </a:cubicBezTo>
                  <a:cubicBezTo>
                    <a:pt x="3197" y="2492"/>
                    <a:pt x="2902" y="1591"/>
                    <a:pt x="2902" y="1591"/>
                  </a:cubicBezTo>
                  <a:lnTo>
                    <a:pt x="2902" y="1591"/>
                  </a:lnTo>
                  <a:cubicBezTo>
                    <a:pt x="2863" y="1695"/>
                    <a:pt x="2761" y="1748"/>
                    <a:pt x="2595" y="1748"/>
                  </a:cubicBezTo>
                  <a:cubicBezTo>
                    <a:pt x="2554" y="1748"/>
                    <a:pt x="2509" y="1745"/>
                    <a:pt x="2460" y="1738"/>
                  </a:cubicBezTo>
                  <a:cubicBezTo>
                    <a:pt x="2429" y="1731"/>
                    <a:pt x="2398" y="1727"/>
                    <a:pt x="2369" y="1727"/>
                  </a:cubicBezTo>
                  <a:cubicBezTo>
                    <a:pt x="2134" y="1727"/>
                    <a:pt x="1962" y="1947"/>
                    <a:pt x="2050" y="2181"/>
                  </a:cubicBezTo>
                  <a:cubicBezTo>
                    <a:pt x="2102" y="2413"/>
                    <a:pt x="1960" y="2513"/>
                    <a:pt x="1825" y="2513"/>
                  </a:cubicBezTo>
                  <a:cubicBezTo>
                    <a:pt x="1789" y="2513"/>
                    <a:pt x="1753" y="2506"/>
                    <a:pt x="1722" y="2492"/>
                  </a:cubicBezTo>
                  <a:cubicBezTo>
                    <a:pt x="1558" y="2426"/>
                    <a:pt x="1558" y="2066"/>
                    <a:pt x="1788" y="1886"/>
                  </a:cubicBezTo>
                  <a:cubicBezTo>
                    <a:pt x="2001" y="1705"/>
                    <a:pt x="2148" y="1312"/>
                    <a:pt x="1952" y="689"/>
                  </a:cubicBezTo>
                  <a:cubicBezTo>
                    <a:pt x="1815" y="219"/>
                    <a:pt x="1371" y="104"/>
                    <a:pt x="1048" y="104"/>
                  </a:cubicBezTo>
                  <a:cubicBezTo>
                    <a:pt x="944" y="104"/>
                    <a:pt x="852" y="116"/>
                    <a:pt x="788" y="132"/>
                  </a:cubicBezTo>
                  <a:cubicBezTo>
                    <a:pt x="764" y="134"/>
                    <a:pt x="741" y="136"/>
                    <a:pt x="718" y="136"/>
                  </a:cubicBezTo>
                  <a:cubicBezTo>
                    <a:pt x="594" y="136"/>
                    <a:pt x="475" y="97"/>
                    <a:pt x="3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3" name="Google Shape;4753;p8"/>
            <p:cNvSpPr/>
            <p:nvPr/>
          </p:nvSpPr>
          <p:spPr>
            <a:xfrm>
              <a:off x="6911348" y="4636793"/>
              <a:ext cx="266213" cy="265753"/>
            </a:xfrm>
            <a:custGeom>
              <a:avLst/>
              <a:gdLst/>
              <a:ahLst/>
              <a:cxnLst/>
              <a:rect l="l" t="t" r="r" b="b"/>
              <a:pathLst>
                <a:path w="8115" h="8101" extrusionOk="0">
                  <a:moveTo>
                    <a:pt x="5749" y="0"/>
                  </a:moveTo>
                  <a:cubicBezTo>
                    <a:pt x="5234" y="0"/>
                    <a:pt x="4731" y="189"/>
                    <a:pt x="4426" y="577"/>
                  </a:cubicBezTo>
                  <a:cubicBezTo>
                    <a:pt x="4131" y="1003"/>
                    <a:pt x="4082" y="1560"/>
                    <a:pt x="4312" y="2036"/>
                  </a:cubicBezTo>
                  <a:cubicBezTo>
                    <a:pt x="4519" y="2450"/>
                    <a:pt x="4855" y="2597"/>
                    <a:pt x="5184" y="2597"/>
                  </a:cubicBezTo>
                  <a:cubicBezTo>
                    <a:pt x="5532" y="2597"/>
                    <a:pt x="5872" y="2434"/>
                    <a:pt x="6049" y="2249"/>
                  </a:cubicBezTo>
                  <a:cubicBezTo>
                    <a:pt x="6229" y="2036"/>
                    <a:pt x="6311" y="1757"/>
                    <a:pt x="6246" y="1495"/>
                  </a:cubicBezTo>
                  <a:cubicBezTo>
                    <a:pt x="6198" y="1167"/>
                    <a:pt x="5968" y="1026"/>
                    <a:pt x="5756" y="1026"/>
                  </a:cubicBezTo>
                  <a:cubicBezTo>
                    <a:pt x="5609" y="1026"/>
                    <a:pt x="5471" y="1095"/>
                    <a:pt x="5410" y="1216"/>
                  </a:cubicBezTo>
                  <a:cubicBezTo>
                    <a:pt x="5279" y="1495"/>
                    <a:pt x="5344" y="1855"/>
                    <a:pt x="5754" y="1921"/>
                  </a:cubicBezTo>
                  <a:cubicBezTo>
                    <a:pt x="6098" y="1970"/>
                    <a:pt x="5918" y="2396"/>
                    <a:pt x="5475" y="2511"/>
                  </a:cubicBezTo>
                  <a:cubicBezTo>
                    <a:pt x="5391" y="2536"/>
                    <a:pt x="5306" y="2548"/>
                    <a:pt x="5222" y="2548"/>
                  </a:cubicBezTo>
                  <a:cubicBezTo>
                    <a:pt x="4868" y="2548"/>
                    <a:pt x="4540" y="2334"/>
                    <a:pt x="4394" y="2003"/>
                  </a:cubicBezTo>
                  <a:cubicBezTo>
                    <a:pt x="4197" y="1560"/>
                    <a:pt x="4246" y="1036"/>
                    <a:pt x="4525" y="642"/>
                  </a:cubicBezTo>
                  <a:cubicBezTo>
                    <a:pt x="4795" y="305"/>
                    <a:pt x="5254" y="145"/>
                    <a:pt x="5719" y="145"/>
                  </a:cubicBezTo>
                  <a:cubicBezTo>
                    <a:pt x="5818" y="145"/>
                    <a:pt x="5918" y="153"/>
                    <a:pt x="6016" y="167"/>
                  </a:cubicBezTo>
                  <a:cubicBezTo>
                    <a:pt x="7229" y="298"/>
                    <a:pt x="7918" y="1986"/>
                    <a:pt x="7197" y="3150"/>
                  </a:cubicBezTo>
                  <a:cubicBezTo>
                    <a:pt x="6967" y="3511"/>
                    <a:pt x="6623" y="3806"/>
                    <a:pt x="6246" y="4003"/>
                  </a:cubicBezTo>
                  <a:cubicBezTo>
                    <a:pt x="5849" y="4169"/>
                    <a:pt x="5396" y="4252"/>
                    <a:pt x="4871" y="4252"/>
                  </a:cubicBezTo>
                  <a:cubicBezTo>
                    <a:pt x="4462" y="4252"/>
                    <a:pt x="4011" y="4201"/>
                    <a:pt x="3509" y="4101"/>
                  </a:cubicBezTo>
                  <a:cubicBezTo>
                    <a:pt x="3203" y="4040"/>
                    <a:pt x="2903" y="4009"/>
                    <a:pt x="2616" y="4009"/>
                  </a:cubicBezTo>
                  <a:cubicBezTo>
                    <a:pt x="1290" y="4009"/>
                    <a:pt x="240" y="4665"/>
                    <a:pt x="132" y="5986"/>
                  </a:cubicBezTo>
                  <a:cubicBezTo>
                    <a:pt x="1" y="7576"/>
                    <a:pt x="1050" y="8100"/>
                    <a:pt x="1050" y="8100"/>
                  </a:cubicBezTo>
                  <a:cubicBezTo>
                    <a:pt x="1050" y="8100"/>
                    <a:pt x="1033" y="8084"/>
                    <a:pt x="1017" y="8068"/>
                  </a:cubicBezTo>
                  <a:cubicBezTo>
                    <a:pt x="460" y="7428"/>
                    <a:pt x="607" y="6232"/>
                    <a:pt x="607" y="6232"/>
                  </a:cubicBezTo>
                  <a:cubicBezTo>
                    <a:pt x="706" y="5707"/>
                    <a:pt x="968" y="5248"/>
                    <a:pt x="1361" y="4904"/>
                  </a:cubicBezTo>
                  <a:cubicBezTo>
                    <a:pt x="1942" y="4463"/>
                    <a:pt x="2676" y="4378"/>
                    <a:pt x="3159" y="4378"/>
                  </a:cubicBezTo>
                  <a:cubicBezTo>
                    <a:pt x="3467" y="4378"/>
                    <a:pt x="3672" y="4412"/>
                    <a:pt x="3672" y="4412"/>
                  </a:cubicBezTo>
                  <a:cubicBezTo>
                    <a:pt x="3918" y="4445"/>
                    <a:pt x="4164" y="4462"/>
                    <a:pt x="4377" y="4462"/>
                  </a:cubicBezTo>
                  <a:cubicBezTo>
                    <a:pt x="4496" y="4471"/>
                    <a:pt x="4618" y="4476"/>
                    <a:pt x="4742" y="4476"/>
                  </a:cubicBezTo>
                  <a:cubicBezTo>
                    <a:pt x="5693" y="4476"/>
                    <a:pt x="6749" y="4175"/>
                    <a:pt x="7344" y="3232"/>
                  </a:cubicBezTo>
                  <a:cubicBezTo>
                    <a:pt x="8114" y="1986"/>
                    <a:pt x="7360" y="167"/>
                    <a:pt x="6033" y="20"/>
                  </a:cubicBezTo>
                  <a:cubicBezTo>
                    <a:pt x="5938" y="7"/>
                    <a:pt x="5843" y="0"/>
                    <a:pt x="57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4" name="Google Shape;4754;p8"/>
            <p:cNvSpPr/>
            <p:nvPr/>
          </p:nvSpPr>
          <p:spPr>
            <a:xfrm>
              <a:off x="6944711" y="4901435"/>
              <a:ext cx="33" cy="33"/>
            </a:xfrm>
            <a:custGeom>
              <a:avLst/>
              <a:gdLst/>
              <a:ahLst/>
              <a:cxnLst/>
              <a:rect l="l" t="t" r="r" b="b"/>
              <a:pathLst>
                <a:path w="1" h="1" extrusionOk="0">
                  <a:moveTo>
                    <a:pt x="0" y="1"/>
                  </a:moveTo>
                  <a:lnTo>
                    <a:pt x="0" y="1"/>
                  </a:lnTo>
                  <a:lnTo>
                    <a:pt x="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5" name="Google Shape;4755;p8"/>
            <p:cNvSpPr/>
            <p:nvPr/>
          </p:nvSpPr>
          <p:spPr>
            <a:xfrm>
              <a:off x="6982339" y="4789208"/>
              <a:ext cx="153265" cy="78371"/>
            </a:xfrm>
            <a:custGeom>
              <a:avLst/>
              <a:gdLst/>
              <a:ahLst/>
              <a:cxnLst/>
              <a:rect l="l" t="t" r="r" b="b"/>
              <a:pathLst>
                <a:path w="4672" h="2389" extrusionOk="0">
                  <a:moveTo>
                    <a:pt x="1086" y="0"/>
                  </a:moveTo>
                  <a:cubicBezTo>
                    <a:pt x="394" y="0"/>
                    <a:pt x="0" y="225"/>
                    <a:pt x="0" y="225"/>
                  </a:cubicBezTo>
                  <a:cubicBezTo>
                    <a:pt x="84" y="210"/>
                    <a:pt x="164" y="203"/>
                    <a:pt x="239" y="203"/>
                  </a:cubicBezTo>
                  <a:cubicBezTo>
                    <a:pt x="728" y="203"/>
                    <a:pt x="1034" y="513"/>
                    <a:pt x="935" y="996"/>
                  </a:cubicBezTo>
                  <a:cubicBezTo>
                    <a:pt x="804" y="1406"/>
                    <a:pt x="968" y="1864"/>
                    <a:pt x="1312" y="2127"/>
                  </a:cubicBezTo>
                  <a:cubicBezTo>
                    <a:pt x="1640" y="2389"/>
                    <a:pt x="2541" y="2389"/>
                    <a:pt x="2541" y="2389"/>
                  </a:cubicBezTo>
                  <a:cubicBezTo>
                    <a:pt x="2279" y="2241"/>
                    <a:pt x="2525" y="1881"/>
                    <a:pt x="2689" y="1455"/>
                  </a:cubicBezTo>
                  <a:cubicBezTo>
                    <a:pt x="2844" y="1034"/>
                    <a:pt x="2422" y="880"/>
                    <a:pt x="2225" y="880"/>
                  </a:cubicBezTo>
                  <a:cubicBezTo>
                    <a:pt x="2215" y="880"/>
                    <a:pt x="2206" y="880"/>
                    <a:pt x="2197" y="881"/>
                  </a:cubicBezTo>
                  <a:cubicBezTo>
                    <a:pt x="2093" y="890"/>
                    <a:pt x="2017" y="911"/>
                    <a:pt x="1946" y="911"/>
                  </a:cubicBezTo>
                  <a:cubicBezTo>
                    <a:pt x="1893" y="911"/>
                    <a:pt x="1843" y="900"/>
                    <a:pt x="1787" y="865"/>
                  </a:cubicBezTo>
                  <a:cubicBezTo>
                    <a:pt x="1680" y="798"/>
                    <a:pt x="1736" y="580"/>
                    <a:pt x="2017" y="580"/>
                  </a:cubicBezTo>
                  <a:cubicBezTo>
                    <a:pt x="2081" y="580"/>
                    <a:pt x="2157" y="591"/>
                    <a:pt x="2246" y="619"/>
                  </a:cubicBezTo>
                  <a:cubicBezTo>
                    <a:pt x="2721" y="783"/>
                    <a:pt x="2574" y="1242"/>
                    <a:pt x="3311" y="1389"/>
                  </a:cubicBezTo>
                  <a:cubicBezTo>
                    <a:pt x="3367" y="1400"/>
                    <a:pt x="3419" y="1406"/>
                    <a:pt x="3468" y="1406"/>
                  </a:cubicBezTo>
                  <a:cubicBezTo>
                    <a:pt x="4060" y="1406"/>
                    <a:pt x="4218" y="643"/>
                    <a:pt x="4279" y="537"/>
                  </a:cubicBezTo>
                  <a:cubicBezTo>
                    <a:pt x="4393" y="406"/>
                    <a:pt x="4524" y="275"/>
                    <a:pt x="4672" y="160"/>
                  </a:cubicBezTo>
                  <a:lnTo>
                    <a:pt x="4672" y="160"/>
                  </a:lnTo>
                  <a:cubicBezTo>
                    <a:pt x="4462" y="274"/>
                    <a:pt x="4087" y="394"/>
                    <a:pt x="3549" y="394"/>
                  </a:cubicBezTo>
                  <a:cubicBezTo>
                    <a:pt x="3161" y="394"/>
                    <a:pt x="2688" y="332"/>
                    <a:pt x="2131" y="160"/>
                  </a:cubicBezTo>
                  <a:cubicBezTo>
                    <a:pt x="1733" y="42"/>
                    <a:pt x="1382" y="0"/>
                    <a:pt x="108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6" name="Google Shape;4756;p8"/>
            <p:cNvSpPr/>
            <p:nvPr/>
          </p:nvSpPr>
          <p:spPr>
            <a:xfrm>
              <a:off x="6991492" y="4646011"/>
              <a:ext cx="105402" cy="110389"/>
            </a:xfrm>
            <a:custGeom>
              <a:avLst/>
              <a:gdLst/>
              <a:ahLst/>
              <a:cxnLst/>
              <a:rect l="l" t="t" r="r" b="b"/>
              <a:pathLst>
                <a:path w="3213" h="3365" extrusionOk="0">
                  <a:moveTo>
                    <a:pt x="1934" y="1"/>
                  </a:moveTo>
                  <a:lnTo>
                    <a:pt x="1934" y="1"/>
                  </a:lnTo>
                  <a:cubicBezTo>
                    <a:pt x="1492" y="279"/>
                    <a:pt x="1426" y="722"/>
                    <a:pt x="705" y="1345"/>
                  </a:cubicBezTo>
                  <a:cubicBezTo>
                    <a:pt x="0" y="1968"/>
                    <a:pt x="197" y="2427"/>
                    <a:pt x="344" y="2689"/>
                  </a:cubicBezTo>
                  <a:cubicBezTo>
                    <a:pt x="459" y="2804"/>
                    <a:pt x="426" y="3000"/>
                    <a:pt x="295" y="3099"/>
                  </a:cubicBezTo>
                  <a:cubicBezTo>
                    <a:pt x="1377" y="2984"/>
                    <a:pt x="1229" y="2345"/>
                    <a:pt x="1164" y="2148"/>
                  </a:cubicBezTo>
                  <a:cubicBezTo>
                    <a:pt x="1098" y="1951"/>
                    <a:pt x="1131" y="1837"/>
                    <a:pt x="1246" y="1837"/>
                  </a:cubicBezTo>
                  <a:cubicBezTo>
                    <a:pt x="1361" y="1837"/>
                    <a:pt x="1344" y="2066"/>
                    <a:pt x="1328" y="2361"/>
                  </a:cubicBezTo>
                  <a:cubicBezTo>
                    <a:pt x="1328" y="2640"/>
                    <a:pt x="1262" y="3295"/>
                    <a:pt x="2115" y="3361"/>
                  </a:cubicBezTo>
                  <a:cubicBezTo>
                    <a:pt x="2146" y="3363"/>
                    <a:pt x="2176" y="3365"/>
                    <a:pt x="2205" y="3365"/>
                  </a:cubicBezTo>
                  <a:cubicBezTo>
                    <a:pt x="2984" y="3365"/>
                    <a:pt x="3213" y="2558"/>
                    <a:pt x="3213" y="2558"/>
                  </a:cubicBezTo>
                  <a:lnTo>
                    <a:pt x="3213" y="2558"/>
                  </a:lnTo>
                  <a:cubicBezTo>
                    <a:pt x="3088" y="2592"/>
                    <a:pt x="2937" y="2618"/>
                    <a:pt x="2777" y="2618"/>
                  </a:cubicBezTo>
                  <a:cubicBezTo>
                    <a:pt x="2327" y="2618"/>
                    <a:pt x="1803" y="2418"/>
                    <a:pt x="1574" y="1656"/>
                  </a:cubicBezTo>
                  <a:cubicBezTo>
                    <a:pt x="1377" y="1083"/>
                    <a:pt x="1508" y="443"/>
                    <a:pt x="19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7" name="Google Shape;4757;p8"/>
            <p:cNvSpPr/>
            <p:nvPr/>
          </p:nvSpPr>
          <p:spPr>
            <a:xfrm>
              <a:off x="7142037" y="4489299"/>
              <a:ext cx="63478" cy="251385"/>
            </a:xfrm>
            <a:custGeom>
              <a:avLst/>
              <a:gdLst/>
              <a:ahLst/>
              <a:cxnLst/>
              <a:rect l="l" t="t" r="r" b="b"/>
              <a:pathLst>
                <a:path w="1935" h="7663" extrusionOk="0">
                  <a:moveTo>
                    <a:pt x="1300" y="0"/>
                  </a:moveTo>
                  <a:cubicBezTo>
                    <a:pt x="984" y="0"/>
                    <a:pt x="738" y="369"/>
                    <a:pt x="738" y="369"/>
                  </a:cubicBezTo>
                  <a:cubicBezTo>
                    <a:pt x="1" y="1500"/>
                    <a:pt x="837" y="3286"/>
                    <a:pt x="984" y="5171"/>
                  </a:cubicBezTo>
                  <a:cubicBezTo>
                    <a:pt x="1132" y="7056"/>
                    <a:pt x="476" y="7663"/>
                    <a:pt x="476" y="7663"/>
                  </a:cubicBezTo>
                  <a:cubicBezTo>
                    <a:pt x="1164" y="7122"/>
                    <a:pt x="1328" y="5351"/>
                    <a:pt x="1197" y="3991"/>
                  </a:cubicBezTo>
                  <a:cubicBezTo>
                    <a:pt x="1066" y="2631"/>
                    <a:pt x="1082" y="1352"/>
                    <a:pt x="1345" y="1090"/>
                  </a:cubicBezTo>
                  <a:cubicBezTo>
                    <a:pt x="1607" y="828"/>
                    <a:pt x="1935" y="287"/>
                    <a:pt x="1509" y="57"/>
                  </a:cubicBezTo>
                  <a:cubicBezTo>
                    <a:pt x="1437" y="17"/>
                    <a:pt x="1367" y="0"/>
                    <a:pt x="130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8" name="Google Shape;4758;p8"/>
            <p:cNvSpPr/>
            <p:nvPr/>
          </p:nvSpPr>
          <p:spPr>
            <a:xfrm>
              <a:off x="7082364" y="4456034"/>
              <a:ext cx="280188" cy="334119"/>
            </a:xfrm>
            <a:custGeom>
              <a:avLst/>
              <a:gdLst/>
              <a:ahLst/>
              <a:cxnLst/>
              <a:rect l="l" t="t" r="r" b="b"/>
              <a:pathLst>
                <a:path w="8541" h="10185" extrusionOk="0">
                  <a:moveTo>
                    <a:pt x="6282" y="1"/>
                  </a:moveTo>
                  <a:cubicBezTo>
                    <a:pt x="6080" y="1"/>
                    <a:pt x="5874" y="24"/>
                    <a:pt x="5672" y="71"/>
                  </a:cubicBezTo>
                  <a:cubicBezTo>
                    <a:pt x="4491" y="334"/>
                    <a:pt x="3721" y="1579"/>
                    <a:pt x="3508" y="2841"/>
                  </a:cubicBezTo>
                  <a:cubicBezTo>
                    <a:pt x="3262" y="4153"/>
                    <a:pt x="3508" y="5382"/>
                    <a:pt x="3459" y="6480"/>
                  </a:cubicBezTo>
                  <a:cubicBezTo>
                    <a:pt x="3524" y="7480"/>
                    <a:pt x="3147" y="8447"/>
                    <a:pt x="2459" y="9136"/>
                  </a:cubicBezTo>
                  <a:cubicBezTo>
                    <a:pt x="1787" y="9758"/>
                    <a:pt x="918" y="10119"/>
                    <a:pt x="0" y="10185"/>
                  </a:cubicBezTo>
                  <a:cubicBezTo>
                    <a:pt x="935" y="10152"/>
                    <a:pt x="1820" y="9808"/>
                    <a:pt x="2508" y="9201"/>
                  </a:cubicBezTo>
                  <a:cubicBezTo>
                    <a:pt x="3246" y="8496"/>
                    <a:pt x="3655" y="7513"/>
                    <a:pt x="3606" y="6497"/>
                  </a:cubicBezTo>
                  <a:cubicBezTo>
                    <a:pt x="3672" y="5366"/>
                    <a:pt x="3426" y="4136"/>
                    <a:pt x="3672" y="2874"/>
                  </a:cubicBezTo>
                  <a:cubicBezTo>
                    <a:pt x="3918" y="1628"/>
                    <a:pt x="4590" y="465"/>
                    <a:pt x="5704" y="219"/>
                  </a:cubicBezTo>
                  <a:cubicBezTo>
                    <a:pt x="5836" y="186"/>
                    <a:pt x="5967" y="170"/>
                    <a:pt x="6098" y="153"/>
                  </a:cubicBezTo>
                  <a:cubicBezTo>
                    <a:pt x="6143" y="150"/>
                    <a:pt x="6187" y="148"/>
                    <a:pt x="6232" y="148"/>
                  </a:cubicBezTo>
                  <a:cubicBezTo>
                    <a:pt x="6629" y="148"/>
                    <a:pt x="7019" y="278"/>
                    <a:pt x="7344" y="514"/>
                  </a:cubicBezTo>
                  <a:cubicBezTo>
                    <a:pt x="8048" y="1088"/>
                    <a:pt x="7950" y="2333"/>
                    <a:pt x="7540" y="2710"/>
                  </a:cubicBezTo>
                  <a:cubicBezTo>
                    <a:pt x="7341" y="2888"/>
                    <a:pt x="7117" y="2961"/>
                    <a:pt x="6918" y="2961"/>
                  </a:cubicBezTo>
                  <a:cubicBezTo>
                    <a:pt x="6658" y="2961"/>
                    <a:pt x="6441" y="2837"/>
                    <a:pt x="6376" y="2661"/>
                  </a:cubicBezTo>
                  <a:lnTo>
                    <a:pt x="6376" y="2661"/>
                  </a:lnTo>
                  <a:cubicBezTo>
                    <a:pt x="6376" y="2661"/>
                    <a:pt x="6413" y="2666"/>
                    <a:pt x="6467" y="2666"/>
                  </a:cubicBezTo>
                  <a:cubicBezTo>
                    <a:pt x="6603" y="2666"/>
                    <a:pt x="6852" y="2633"/>
                    <a:pt x="6934" y="2399"/>
                  </a:cubicBezTo>
                  <a:cubicBezTo>
                    <a:pt x="7065" y="2087"/>
                    <a:pt x="6868" y="1743"/>
                    <a:pt x="6540" y="1678"/>
                  </a:cubicBezTo>
                  <a:cubicBezTo>
                    <a:pt x="6491" y="1664"/>
                    <a:pt x="6439" y="1657"/>
                    <a:pt x="6386" y="1657"/>
                  </a:cubicBezTo>
                  <a:cubicBezTo>
                    <a:pt x="6065" y="1657"/>
                    <a:pt x="5709" y="1911"/>
                    <a:pt x="5836" y="2432"/>
                  </a:cubicBezTo>
                  <a:cubicBezTo>
                    <a:pt x="5926" y="2815"/>
                    <a:pt x="6449" y="3112"/>
                    <a:pt x="6996" y="3112"/>
                  </a:cubicBezTo>
                  <a:cubicBezTo>
                    <a:pt x="7246" y="3112"/>
                    <a:pt x="7500" y="3051"/>
                    <a:pt x="7721" y="2907"/>
                  </a:cubicBezTo>
                  <a:cubicBezTo>
                    <a:pt x="8130" y="2677"/>
                    <a:pt x="8540" y="1973"/>
                    <a:pt x="8245" y="1186"/>
                  </a:cubicBezTo>
                  <a:cubicBezTo>
                    <a:pt x="8030" y="462"/>
                    <a:pt x="7190" y="1"/>
                    <a:pt x="62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9" name="Google Shape;4759;p8"/>
            <p:cNvSpPr/>
            <p:nvPr/>
          </p:nvSpPr>
          <p:spPr>
            <a:xfrm>
              <a:off x="7215161" y="4503078"/>
              <a:ext cx="82308" cy="69153"/>
            </a:xfrm>
            <a:custGeom>
              <a:avLst/>
              <a:gdLst/>
              <a:ahLst/>
              <a:cxnLst/>
              <a:rect l="l" t="t" r="r" b="b"/>
              <a:pathLst>
                <a:path w="2509" h="2108" extrusionOk="0">
                  <a:moveTo>
                    <a:pt x="710" y="1"/>
                  </a:moveTo>
                  <a:cubicBezTo>
                    <a:pt x="636" y="1"/>
                    <a:pt x="558" y="11"/>
                    <a:pt x="476" y="31"/>
                  </a:cubicBezTo>
                  <a:cubicBezTo>
                    <a:pt x="607" y="96"/>
                    <a:pt x="640" y="276"/>
                    <a:pt x="542" y="375"/>
                  </a:cubicBezTo>
                  <a:cubicBezTo>
                    <a:pt x="394" y="604"/>
                    <a:pt x="1" y="1309"/>
                    <a:pt x="558" y="1866"/>
                  </a:cubicBezTo>
                  <a:cubicBezTo>
                    <a:pt x="737" y="2045"/>
                    <a:pt x="989" y="2107"/>
                    <a:pt x="1253" y="2107"/>
                  </a:cubicBezTo>
                  <a:cubicBezTo>
                    <a:pt x="1789" y="2107"/>
                    <a:pt x="2377" y="1850"/>
                    <a:pt x="2509" y="1784"/>
                  </a:cubicBezTo>
                  <a:lnTo>
                    <a:pt x="2509" y="1784"/>
                  </a:lnTo>
                  <a:cubicBezTo>
                    <a:pt x="2509" y="1784"/>
                    <a:pt x="2475" y="1788"/>
                    <a:pt x="2421" y="1788"/>
                  </a:cubicBezTo>
                  <a:cubicBezTo>
                    <a:pt x="2204" y="1788"/>
                    <a:pt x="1653" y="1725"/>
                    <a:pt x="1574" y="1096"/>
                  </a:cubicBezTo>
                  <a:cubicBezTo>
                    <a:pt x="1489" y="401"/>
                    <a:pt x="1184" y="1"/>
                    <a:pt x="71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0" name="Google Shape;4760;p8"/>
            <p:cNvSpPr/>
            <p:nvPr/>
          </p:nvSpPr>
          <p:spPr>
            <a:xfrm>
              <a:off x="7218934" y="4507277"/>
              <a:ext cx="158678" cy="179640"/>
            </a:xfrm>
            <a:custGeom>
              <a:avLst/>
              <a:gdLst/>
              <a:ahLst/>
              <a:cxnLst/>
              <a:rect l="l" t="t" r="r" b="b"/>
              <a:pathLst>
                <a:path w="4837" h="5476" extrusionOk="0">
                  <a:moveTo>
                    <a:pt x="4361" y="1"/>
                  </a:moveTo>
                  <a:lnTo>
                    <a:pt x="4361" y="1"/>
                  </a:lnTo>
                  <a:cubicBezTo>
                    <a:pt x="4492" y="558"/>
                    <a:pt x="4279" y="1148"/>
                    <a:pt x="3820" y="1492"/>
                  </a:cubicBezTo>
                  <a:cubicBezTo>
                    <a:pt x="3017" y="2066"/>
                    <a:pt x="1918" y="1771"/>
                    <a:pt x="1000" y="2410"/>
                  </a:cubicBezTo>
                  <a:cubicBezTo>
                    <a:pt x="99" y="3033"/>
                    <a:pt x="197" y="3951"/>
                    <a:pt x="181" y="4459"/>
                  </a:cubicBezTo>
                  <a:cubicBezTo>
                    <a:pt x="197" y="4803"/>
                    <a:pt x="132" y="5148"/>
                    <a:pt x="1" y="5476"/>
                  </a:cubicBezTo>
                  <a:cubicBezTo>
                    <a:pt x="312" y="5279"/>
                    <a:pt x="476" y="4918"/>
                    <a:pt x="443" y="4558"/>
                  </a:cubicBezTo>
                  <a:cubicBezTo>
                    <a:pt x="443" y="3915"/>
                    <a:pt x="515" y="3186"/>
                    <a:pt x="711" y="3186"/>
                  </a:cubicBezTo>
                  <a:cubicBezTo>
                    <a:pt x="725" y="3186"/>
                    <a:pt x="739" y="3190"/>
                    <a:pt x="755" y="3197"/>
                  </a:cubicBezTo>
                  <a:cubicBezTo>
                    <a:pt x="984" y="3312"/>
                    <a:pt x="787" y="3558"/>
                    <a:pt x="705" y="3705"/>
                  </a:cubicBezTo>
                  <a:cubicBezTo>
                    <a:pt x="623" y="3853"/>
                    <a:pt x="460" y="4525"/>
                    <a:pt x="1181" y="4935"/>
                  </a:cubicBezTo>
                  <a:cubicBezTo>
                    <a:pt x="1181" y="4935"/>
                    <a:pt x="1181" y="4935"/>
                    <a:pt x="1181" y="4935"/>
                  </a:cubicBezTo>
                  <a:cubicBezTo>
                    <a:pt x="1190" y="4935"/>
                    <a:pt x="958" y="4422"/>
                    <a:pt x="1361" y="4148"/>
                  </a:cubicBezTo>
                  <a:cubicBezTo>
                    <a:pt x="1771" y="3869"/>
                    <a:pt x="2017" y="3705"/>
                    <a:pt x="1968" y="3132"/>
                  </a:cubicBezTo>
                  <a:cubicBezTo>
                    <a:pt x="1924" y="2608"/>
                    <a:pt x="2267" y="2175"/>
                    <a:pt x="2505" y="2175"/>
                  </a:cubicBezTo>
                  <a:cubicBezTo>
                    <a:pt x="2536" y="2175"/>
                    <a:pt x="2564" y="2182"/>
                    <a:pt x="2590" y="2197"/>
                  </a:cubicBezTo>
                  <a:cubicBezTo>
                    <a:pt x="2804" y="2345"/>
                    <a:pt x="2541" y="2558"/>
                    <a:pt x="2427" y="2607"/>
                  </a:cubicBezTo>
                  <a:cubicBezTo>
                    <a:pt x="2230" y="2722"/>
                    <a:pt x="2197" y="2984"/>
                    <a:pt x="2361" y="3148"/>
                  </a:cubicBezTo>
                  <a:cubicBezTo>
                    <a:pt x="2558" y="3394"/>
                    <a:pt x="2492" y="3705"/>
                    <a:pt x="2230" y="3804"/>
                  </a:cubicBezTo>
                  <a:cubicBezTo>
                    <a:pt x="2230" y="3804"/>
                    <a:pt x="2286" y="3810"/>
                    <a:pt x="2379" y="3810"/>
                  </a:cubicBezTo>
                  <a:cubicBezTo>
                    <a:pt x="2702" y="3810"/>
                    <a:pt x="3472" y="3732"/>
                    <a:pt x="3967" y="3033"/>
                  </a:cubicBezTo>
                  <a:cubicBezTo>
                    <a:pt x="4590" y="2148"/>
                    <a:pt x="4836" y="820"/>
                    <a:pt x="43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1" name="Google Shape;4761;p8"/>
            <p:cNvSpPr/>
            <p:nvPr/>
          </p:nvSpPr>
          <p:spPr>
            <a:xfrm>
              <a:off x="7333458" y="4457183"/>
              <a:ext cx="96840" cy="64035"/>
            </a:xfrm>
            <a:custGeom>
              <a:avLst/>
              <a:gdLst/>
              <a:ahLst/>
              <a:cxnLst/>
              <a:rect l="l" t="t" r="r" b="b"/>
              <a:pathLst>
                <a:path w="2952" h="1952" extrusionOk="0">
                  <a:moveTo>
                    <a:pt x="915" y="0"/>
                  </a:moveTo>
                  <a:cubicBezTo>
                    <a:pt x="652" y="0"/>
                    <a:pt x="349" y="26"/>
                    <a:pt x="1" y="85"/>
                  </a:cubicBezTo>
                  <a:cubicBezTo>
                    <a:pt x="411" y="135"/>
                    <a:pt x="755" y="413"/>
                    <a:pt x="919" y="790"/>
                  </a:cubicBezTo>
                  <a:cubicBezTo>
                    <a:pt x="1112" y="1305"/>
                    <a:pt x="1477" y="1951"/>
                    <a:pt x="2236" y="1951"/>
                  </a:cubicBezTo>
                  <a:cubicBezTo>
                    <a:pt x="2443" y="1951"/>
                    <a:pt x="2680" y="1903"/>
                    <a:pt x="2951" y="1790"/>
                  </a:cubicBezTo>
                  <a:cubicBezTo>
                    <a:pt x="2771" y="1725"/>
                    <a:pt x="2656" y="1561"/>
                    <a:pt x="2656" y="1380"/>
                  </a:cubicBezTo>
                  <a:cubicBezTo>
                    <a:pt x="2656" y="1096"/>
                    <a:pt x="2619" y="0"/>
                    <a:pt x="9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2" name="Google Shape;4762;p8"/>
            <p:cNvSpPr/>
            <p:nvPr/>
          </p:nvSpPr>
          <p:spPr>
            <a:xfrm>
              <a:off x="7420033" y="4456330"/>
              <a:ext cx="47895" cy="37398"/>
            </a:xfrm>
            <a:custGeom>
              <a:avLst/>
              <a:gdLst/>
              <a:ahLst/>
              <a:cxnLst/>
              <a:rect l="l" t="t" r="r" b="b"/>
              <a:pathLst>
                <a:path w="1460" h="1140" extrusionOk="0">
                  <a:moveTo>
                    <a:pt x="984" y="0"/>
                  </a:moveTo>
                  <a:cubicBezTo>
                    <a:pt x="812" y="0"/>
                    <a:pt x="653" y="142"/>
                    <a:pt x="640" y="325"/>
                  </a:cubicBezTo>
                  <a:cubicBezTo>
                    <a:pt x="640" y="488"/>
                    <a:pt x="773" y="593"/>
                    <a:pt x="908" y="593"/>
                  </a:cubicBezTo>
                  <a:cubicBezTo>
                    <a:pt x="963" y="593"/>
                    <a:pt x="1019" y="575"/>
                    <a:pt x="1066" y="538"/>
                  </a:cubicBezTo>
                  <a:cubicBezTo>
                    <a:pt x="1066" y="538"/>
                    <a:pt x="1181" y="357"/>
                    <a:pt x="1066" y="292"/>
                  </a:cubicBezTo>
                  <a:cubicBezTo>
                    <a:pt x="1038" y="275"/>
                    <a:pt x="1012" y="268"/>
                    <a:pt x="990" y="268"/>
                  </a:cubicBezTo>
                  <a:cubicBezTo>
                    <a:pt x="924" y="268"/>
                    <a:pt x="890" y="333"/>
                    <a:pt x="902" y="406"/>
                  </a:cubicBezTo>
                  <a:cubicBezTo>
                    <a:pt x="913" y="439"/>
                    <a:pt x="898" y="453"/>
                    <a:pt x="873" y="453"/>
                  </a:cubicBezTo>
                  <a:cubicBezTo>
                    <a:pt x="822" y="453"/>
                    <a:pt x="733" y="391"/>
                    <a:pt x="755" y="292"/>
                  </a:cubicBezTo>
                  <a:cubicBezTo>
                    <a:pt x="767" y="160"/>
                    <a:pt x="875" y="73"/>
                    <a:pt x="995" y="73"/>
                  </a:cubicBezTo>
                  <a:cubicBezTo>
                    <a:pt x="1041" y="73"/>
                    <a:pt x="1087" y="85"/>
                    <a:pt x="1132" y="111"/>
                  </a:cubicBezTo>
                  <a:cubicBezTo>
                    <a:pt x="1394" y="275"/>
                    <a:pt x="1312" y="849"/>
                    <a:pt x="739" y="898"/>
                  </a:cubicBezTo>
                  <a:cubicBezTo>
                    <a:pt x="724" y="899"/>
                    <a:pt x="710" y="900"/>
                    <a:pt x="695" y="900"/>
                  </a:cubicBezTo>
                  <a:cubicBezTo>
                    <a:pt x="336" y="900"/>
                    <a:pt x="17" y="521"/>
                    <a:pt x="17" y="521"/>
                  </a:cubicBezTo>
                  <a:lnTo>
                    <a:pt x="17" y="521"/>
                  </a:lnTo>
                  <a:cubicBezTo>
                    <a:pt x="1" y="702"/>
                    <a:pt x="83" y="882"/>
                    <a:pt x="230" y="1013"/>
                  </a:cubicBezTo>
                  <a:cubicBezTo>
                    <a:pt x="355" y="1096"/>
                    <a:pt x="499" y="1140"/>
                    <a:pt x="642" y="1140"/>
                  </a:cubicBezTo>
                  <a:cubicBezTo>
                    <a:pt x="725" y="1140"/>
                    <a:pt x="808" y="1125"/>
                    <a:pt x="886" y="1095"/>
                  </a:cubicBezTo>
                  <a:cubicBezTo>
                    <a:pt x="1099" y="1029"/>
                    <a:pt x="1279" y="865"/>
                    <a:pt x="1361" y="669"/>
                  </a:cubicBezTo>
                  <a:cubicBezTo>
                    <a:pt x="1460" y="423"/>
                    <a:pt x="1361" y="144"/>
                    <a:pt x="1116" y="29"/>
                  </a:cubicBezTo>
                  <a:cubicBezTo>
                    <a:pt x="1072" y="10"/>
                    <a:pt x="1028" y="0"/>
                    <a:pt x="98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3" name="Google Shape;4763;p8"/>
            <p:cNvSpPr/>
            <p:nvPr/>
          </p:nvSpPr>
          <p:spPr>
            <a:xfrm>
              <a:off x="6675279" y="4694367"/>
              <a:ext cx="131253" cy="286749"/>
            </a:xfrm>
            <a:custGeom>
              <a:avLst/>
              <a:gdLst/>
              <a:ahLst/>
              <a:cxnLst/>
              <a:rect l="l" t="t" r="r" b="b"/>
              <a:pathLst>
                <a:path w="4001" h="8741" extrusionOk="0">
                  <a:moveTo>
                    <a:pt x="2074" y="1"/>
                  </a:moveTo>
                  <a:cubicBezTo>
                    <a:pt x="1548" y="1"/>
                    <a:pt x="1034" y="248"/>
                    <a:pt x="706" y="690"/>
                  </a:cubicBezTo>
                  <a:cubicBezTo>
                    <a:pt x="362" y="1182"/>
                    <a:pt x="312" y="1821"/>
                    <a:pt x="575" y="2362"/>
                  </a:cubicBezTo>
                  <a:cubicBezTo>
                    <a:pt x="809" y="2784"/>
                    <a:pt x="1252" y="3021"/>
                    <a:pt x="1707" y="3021"/>
                  </a:cubicBezTo>
                  <a:cubicBezTo>
                    <a:pt x="1889" y="3021"/>
                    <a:pt x="2073" y="2983"/>
                    <a:pt x="2247" y="2903"/>
                  </a:cubicBezTo>
                  <a:cubicBezTo>
                    <a:pt x="2951" y="2723"/>
                    <a:pt x="3099" y="1789"/>
                    <a:pt x="2476" y="1412"/>
                  </a:cubicBezTo>
                  <a:cubicBezTo>
                    <a:pt x="2394" y="1371"/>
                    <a:pt x="2310" y="1352"/>
                    <a:pt x="2230" y="1352"/>
                  </a:cubicBezTo>
                  <a:cubicBezTo>
                    <a:pt x="1891" y="1352"/>
                    <a:pt x="1606" y="1680"/>
                    <a:pt x="1738" y="2051"/>
                  </a:cubicBezTo>
                  <a:cubicBezTo>
                    <a:pt x="1861" y="2324"/>
                    <a:pt x="2178" y="2347"/>
                    <a:pt x="2318" y="2347"/>
                  </a:cubicBezTo>
                  <a:cubicBezTo>
                    <a:pt x="2346" y="2347"/>
                    <a:pt x="2367" y="2346"/>
                    <a:pt x="2378" y="2346"/>
                  </a:cubicBezTo>
                  <a:cubicBezTo>
                    <a:pt x="2427" y="2346"/>
                    <a:pt x="2443" y="2379"/>
                    <a:pt x="2443" y="2379"/>
                  </a:cubicBezTo>
                  <a:cubicBezTo>
                    <a:pt x="2487" y="2570"/>
                    <a:pt x="2241" y="2866"/>
                    <a:pt x="1764" y="2866"/>
                  </a:cubicBezTo>
                  <a:cubicBezTo>
                    <a:pt x="1710" y="2866"/>
                    <a:pt x="1652" y="2863"/>
                    <a:pt x="1591" y="2854"/>
                  </a:cubicBezTo>
                  <a:cubicBezTo>
                    <a:pt x="1394" y="2805"/>
                    <a:pt x="1230" y="2723"/>
                    <a:pt x="1083" y="2575"/>
                  </a:cubicBezTo>
                  <a:cubicBezTo>
                    <a:pt x="411" y="1936"/>
                    <a:pt x="739" y="559"/>
                    <a:pt x="1755" y="297"/>
                  </a:cubicBezTo>
                  <a:cubicBezTo>
                    <a:pt x="1902" y="256"/>
                    <a:pt x="2050" y="236"/>
                    <a:pt x="2197" y="236"/>
                  </a:cubicBezTo>
                  <a:cubicBezTo>
                    <a:pt x="2345" y="236"/>
                    <a:pt x="2492" y="256"/>
                    <a:pt x="2640" y="297"/>
                  </a:cubicBezTo>
                  <a:cubicBezTo>
                    <a:pt x="2837" y="346"/>
                    <a:pt x="3017" y="428"/>
                    <a:pt x="3165" y="559"/>
                  </a:cubicBezTo>
                  <a:cubicBezTo>
                    <a:pt x="3525" y="838"/>
                    <a:pt x="3738" y="1264"/>
                    <a:pt x="3755" y="1707"/>
                  </a:cubicBezTo>
                  <a:cubicBezTo>
                    <a:pt x="3820" y="2444"/>
                    <a:pt x="3443" y="3182"/>
                    <a:pt x="2869" y="3723"/>
                  </a:cubicBezTo>
                  <a:cubicBezTo>
                    <a:pt x="2296" y="4247"/>
                    <a:pt x="1558" y="4559"/>
                    <a:pt x="984" y="5100"/>
                  </a:cubicBezTo>
                  <a:cubicBezTo>
                    <a:pt x="411" y="5591"/>
                    <a:pt x="67" y="6296"/>
                    <a:pt x="34" y="7067"/>
                  </a:cubicBezTo>
                  <a:cubicBezTo>
                    <a:pt x="1" y="7771"/>
                    <a:pt x="394" y="8493"/>
                    <a:pt x="1034" y="8673"/>
                  </a:cubicBezTo>
                  <a:cubicBezTo>
                    <a:pt x="1168" y="8719"/>
                    <a:pt x="1306" y="8740"/>
                    <a:pt x="1441" y="8740"/>
                  </a:cubicBezTo>
                  <a:cubicBezTo>
                    <a:pt x="1935" y="8740"/>
                    <a:pt x="2397" y="8455"/>
                    <a:pt x="2525" y="8017"/>
                  </a:cubicBezTo>
                  <a:cubicBezTo>
                    <a:pt x="2722" y="7542"/>
                    <a:pt x="2509" y="7001"/>
                    <a:pt x="2034" y="6788"/>
                  </a:cubicBezTo>
                  <a:cubicBezTo>
                    <a:pt x="1935" y="6722"/>
                    <a:pt x="1820" y="6690"/>
                    <a:pt x="1706" y="6690"/>
                  </a:cubicBezTo>
                  <a:cubicBezTo>
                    <a:pt x="1670" y="6685"/>
                    <a:pt x="1634" y="6683"/>
                    <a:pt x="1598" y="6683"/>
                  </a:cubicBezTo>
                  <a:cubicBezTo>
                    <a:pt x="1259" y="6683"/>
                    <a:pt x="941" y="6890"/>
                    <a:pt x="837" y="7231"/>
                  </a:cubicBezTo>
                  <a:cubicBezTo>
                    <a:pt x="719" y="7714"/>
                    <a:pt x="998" y="7990"/>
                    <a:pt x="1315" y="7990"/>
                  </a:cubicBezTo>
                  <a:cubicBezTo>
                    <a:pt x="1396" y="7990"/>
                    <a:pt x="1479" y="7972"/>
                    <a:pt x="1558" y="7935"/>
                  </a:cubicBezTo>
                  <a:cubicBezTo>
                    <a:pt x="1870" y="7771"/>
                    <a:pt x="1919" y="7345"/>
                    <a:pt x="1673" y="7116"/>
                  </a:cubicBezTo>
                  <a:cubicBezTo>
                    <a:pt x="1598" y="7041"/>
                    <a:pt x="1496" y="7003"/>
                    <a:pt x="1395" y="7003"/>
                  </a:cubicBezTo>
                  <a:cubicBezTo>
                    <a:pt x="1320" y="7003"/>
                    <a:pt x="1244" y="7024"/>
                    <a:pt x="1181" y="7067"/>
                  </a:cubicBezTo>
                  <a:cubicBezTo>
                    <a:pt x="1165" y="7073"/>
                    <a:pt x="1152" y="7076"/>
                    <a:pt x="1143" y="7076"/>
                  </a:cubicBezTo>
                  <a:cubicBezTo>
                    <a:pt x="1105" y="7076"/>
                    <a:pt x="1116" y="7034"/>
                    <a:pt x="1116" y="7034"/>
                  </a:cubicBezTo>
                  <a:cubicBezTo>
                    <a:pt x="1226" y="6813"/>
                    <a:pt x="1521" y="6785"/>
                    <a:pt x="1662" y="6785"/>
                  </a:cubicBezTo>
                  <a:cubicBezTo>
                    <a:pt x="1709" y="6785"/>
                    <a:pt x="1738" y="6788"/>
                    <a:pt x="1738" y="6788"/>
                  </a:cubicBezTo>
                  <a:cubicBezTo>
                    <a:pt x="1820" y="6788"/>
                    <a:pt x="1919" y="6804"/>
                    <a:pt x="2001" y="6837"/>
                  </a:cubicBezTo>
                  <a:cubicBezTo>
                    <a:pt x="2460" y="7017"/>
                    <a:pt x="2656" y="7558"/>
                    <a:pt x="2443" y="8001"/>
                  </a:cubicBezTo>
                  <a:cubicBezTo>
                    <a:pt x="2317" y="8379"/>
                    <a:pt x="1921" y="8631"/>
                    <a:pt x="1484" y="8631"/>
                  </a:cubicBezTo>
                  <a:cubicBezTo>
                    <a:pt x="1352" y="8631"/>
                    <a:pt x="1216" y="8608"/>
                    <a:pt x="1083" y="8558"/>
                  </a:cubicBezTo>
                  <a:cubicBezTo>
                    <a:pt x="493" y="8394"/>
                    <a:pt x="149" y="7722"/>
                    <a:pt x="181" y="7050"/>
                  </a:cubicBezTo>
                  <a:cubicBezTo>
                    <a:pt x="230" y="6345"/>
                    <a:pt x="558" y="5673"/>
                    <a:pt x="1099" y="5214"/>
                  </a:cubicBezTo>
                  <a:cubicBezTo>
                    <a:pt x="1640" y="4706"/>
                    <a:pt x="2411" y="4428"/>
                    <a:pt x="3001" y="3838"/>
                  </a:cubicBezTo>
                  <a:cubicBezTo>
                    <a:pt x="3591" y="3280"/>
                    <a:pt x="4000" y="2493"/>
                    <a:pt x="3935" y="1690"/>
                  </a:cubicBezTo>
                  <a:cubicBezTo>
                    <a:pt x="3869" y="904"/>
                    <a:pt x="3312" y="248"/>
                    <a:pt x="2542" y="68"/>
                  </a:cubicBezTo>
                  <a:cubicBezTo>
                    <a:pt x="2388" y="23"/>
                    <a:pt x="2230" y="1"/>
                    <a:pt x="20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4" name="Google Shape;4764;p8"/>
            <p:cNvSpPr/>
            <p:nvPr/>
          </p:nvSpPr>
          <p:spPr>
            <a:xfrm>
              <a:off x="6677969" y="4803052"/>
              <a:ext cx="55965" cy="79060"/>
            </a:xfrm>
            <a:custGeom>
              <a:avLst/>
              <a:gdLst/>
              <a:ahLst/>
              <a:cxnLst/>
              <a:rect l="l" t="t" r="r" b="b"/>
              <a:pathLst>
                <a:path w="1706" h="2410" extrusionOk="0">
                  <a:moveTo>
                    <a:pt x="1509" y="0"/>
                  </a:moveTo>
                  <a:lnTo>
                    <a:pt x="1509" y="0"/>
                  </a:lnTo>
                  <a:cubicBezTo>
                    <a:pt x="1509" y="0"/>
                    <a:pt x="1361" y="66"/>
                    <a:pt x="1345" y="164"/>
                  </a:cubicBezTo>
                  <a:cubicBezTo>
                    <a:pt x="1330" y="240"/>
                    <a:pt x="1230" y="330"/>
                    <a:pt x="1060" y="330"/>
                  </a:cubicBezTo>
                  <a:cubicBezTo>
                    <a:pt x="1046" y="330"/>
                    <a:pt x="1032" y="329"/>
                    <a:pt x="1017" y="328"/>
                  </a:cubicBezTo>
                  <a:cubicBezTo>
                    <a:pt x="821" y="328"/>
                    <a:pt x="1" y="393"/>
                    <a:pt x="50" y="2410"/>
                  </a:cubicBezTo>
                  <a:cubicBezTo>
                    <a:pt x="50" y="2410"/>
                    <a:pt x="132" y="1672"/>
                    <a:pt x="755" y="1393"/>
                  </a:cubicBezTo>
                  <a:cubicBezTo>
                    <a:pt x="1378" y="1115"/>
                    <a:pt x="1706" y="852"/>
                    <a:pt x="1591" y="475"/>
                  </a:cubicBezTo>
                  <a:cubicBezTo>
                    <a:pt x="1476" y="82"/>
                    <a:pt x="1509" y="0"/>
                    <a:pt x="150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5" name="Google Shape;4765;p8"/>
            <p:cNvSpPr/>
            <p:nvPr/>
          </p:nvSpPr>
          <p:spPr>
            <a:xfrm>
              <a:off x="6700572" y="4569673"/>
              <a:ext cx="209197" cy="329100"/>
            </a:xfrm>
            <a:custGeom>
              <a:avLst/>
              <a:gdLst/>
              <a:ahLst/>
              <a:cxnLst/>
              <a:rect l="l" t="t" r="r" b="b"/>
              <a:pathLst>
                <a:path w="6377" h="10032" extrusionOk="0">
                  <a:moveTo>
                    <a:pt x="5246" y="0"/>
                  </a:moveTo>
                  <a:lnTo>
                    <a:pt x="5246" y="0"/>
                  </a:lnTo>
                  <a:cubicBezTo>
                    <a:pt x="2885" y="656"/>
                    <a:pt x="4180" y="2180"/>
                    <a:pt x="4262" y="4409"/>
                  </a:cubicBezTo>
                  <a:cubicBezTo>
                    <a:pt x="4344" y="6262"/>
                    <a:pt x="3279" y="7966"/>
                    <a:pt x="1574" y="8688"/>
                  </a:cubicBezTo>
                  <a:cubicBezTo>
                    <a:pt x="230" y="9212"/>
                    <a:pt x="0" y="10032"/>
                    <a:pt x="0" y="10032"/>
                  </a:cubicBezTo>
                  <a:cubicBezTo>
                    <a:pt x="307" y="9493"/>
                    <a:pt x="661" y="9317"/>
                    <a:pt x="964" y="9317"/>
                  </a:cubicBezTo>
                  <a:cubicBezTo>
                    <a:pt x="1196" y="9317"/>
                    <a:pt x="1397" y="9419"/>
                    <a:pt x="1525" y="9540"/>
                  </a:cubicBezTo>
                  <a:cubicBezTo>
                    <a:pt x="1629" y="9632"/>
                    <a:pt x="1726" y="9662"/>
                    <a:pt x="1818" y="9662"/>
                  </a:cubicBezTo>
                  <a:cubicBezTo>
                    <a:pt x="1978" y="9662"/>
                    <a:pt x="2120" y="9572"/>
                    <a:pt x="2243" y="9572"/>
                  </a:cubicBezTo>
                  <a:cubicBezTo>
                    <a:pt x="2249" y="9572"/>
                    <a:pt x="2256" y="9572"/>
                    <a:pt x="2262" y="9573"/>
                  </a:cubicBezTo>
                  <a:cubicBezTo>
                    <a:pt x="2459" y="9589"/>
                    <a:pt x="2344" y="9802"/>
                    <a:pt x="2344" y="9802"/>
                  </a:cubicBezTo>
                  <a:cubicBezTo>
                    <a:pt x="2656" y="9638"/>
                    <a:pt x="2771" y="9229"/>
                    <a:pt x="2574" y="8917"/>
                  </a:cubicBezTo>
                  <a:cubicBezTo>
                    <a:pt x="2479" y="8782"/>
                    <a:pt x="2329" y="8691"/>
                    <a:pt x="2159" y="8691"/>
                  </a:cubicBezTo>
                  <a:cubicBezTo>
                    <a:pt x="2123" y="8691"/>
                    <a:pt x="2087" y="8695"/>
                    <a:pt x="2049" y="8704"/>
                  </a:cubicBezTo>
                  <a:cubicBezTo>
                    <a:pt x="2049" y="8704"/>
                    <a:pt x="2262" y="8655"/>
                    <a:pt x="3311" y="7786"/>
                  </a:cubicBezTo>
                  <a:cubicBezTo>
                    <a:pt x="4590" y="6737"/>
                    <a:pt x="4541" y="7098"/>
                    <a:pt x="5459" y="6606"/>
                  </a:cubicBezTo>
                  <a:cubicBezTo>
                    <a:pt x="6377" y="6114"/>
                    <a:pt x="6082" y="5131"/>
                    <a:pt x="6082" y="5131"/>
                  </a:cubicBezTo>
                  <a:lnTo>
                    <a:pt x="6082" y="5131"/>
                  </a:lnTo>
                  <a:cubicBezTo>
                    <a:pt x="6021" y="5252"/>
                    <a:pt x="5960" y="5429"/>
                    <a:pt x="5510" y="5429"/>
                  </a:cubicBezTo>
                  <a:cubicBezTo>
                    <a:pt x="5474" y="5429"/>
                    <a:pt x="5435" y="5428"/>
                    <a:pt x="5393" y="5426"/>
                  </a:cubicBezTo>
                  <a:cubicBezTo>
                    <a:pt x="5366" y="5424"/>
                    <a:pt x="5340" y="5422"/>
                    <a:pt x="5314" y="5422"/>
                  </a:cubicBezTo>
                  <a:cubicBezTo>
                    <a:pt x="4952" y="5422"/>
                    <a:pt x="4628" y="5629"/>
                    <a:pt x="4475" y="5950"/>
                  </a:cubicBezTo>
                  <a:cubicBezTo>
                    <a:pt x="4410" y="6065"/>
                    <a:pt x="4328" y="6163"/>
                    <a:pt x="4213" y="6245"/>
                  </a:cubicBezTo>
                  <a:cubicBezTo>
                    <a:pt x="4557" y="5917"/>
                    <a:pt x="4606" y="5131"/>
                    <a:pt x="4705" y="4491"/>
                  </a:cubicBezTo>
                  <a:cubicBezTo>
                    <a:pt x="4819" y="3852"/>
                    <a:pt x="5098" y="4065"/>
                    <a:pt x="5672" y="3672"/>
                  </a:cubicBezTo>
                  <a:cubicBezTo>
                    <a:pt x="6229" y="3295"/>
                    <a:pt x="5934" y="2787"/>
                    <a:pt x="5868" y="2656"/>
                  </a:cubicBezTo>
                  <a:cubicBezTo>
                    <a:pt x="5836" y="2508"/>
                    <a:pt x="5852" y="2361"/>
                    <a:pt x="5901" y="2213"/>
                  </a:cubicBezTo>
                  <a:lnTo>
                    <a:pt x="5901" y="2213"/>
                  </a:lnTo>
                  <a:cubicBezTo>
                    <a:pt x="5901" y="2213"/>
                    <a:pt x="5852" y="2328"/>
                    <a:pt x="5475" y="2377"/>
                  </a:cubicBezTo>
                  <a:cubicBezTo>
                    <a:pt x="5164" y="2426"/>
                    <a:pt x="4901" y="2656"/>
                    <a:pt x="4852" y="2967"/>
                  </a:cubicBezTo>
                  <a:cubicBezTo>
                    <a:pt x="4852" y="3114"/>
                    <a:pt x="4755" y="3293"/>
                    <a:pt x="4621" y="3293"/>
                  </a:cubicBezTo>
                  <a:cubicBezTo>
                    <a:pt x="4591" y="3293"/>
                    <a:pt x="4558" y="3284"/>
                    <a:pt x="4524" y="3262"/>
                  </a:cubicBezTo>
                  <a:cubicBezTo>
                    <a:pt x="4328" y="3164"/>
                    <a:pt x="4410" y="2869"/>
                    <a:pt x="4410" y="2869"/>
                  </a:cubicBezTo>
                  <a:cubicBezTo>
                    <a:pt x="4606" y="2295"/>
                    <a:pt x="5180" y="2508"/>
                    <a:pt x="5639" y="1820"/>
                  </a:cubicBezTo>
                  <a:cubicBezTo>
                    <a:pt x="6049" y="1213"/>
                    <a:pt x="5475" y="574"/>
                    <a:pt x="5278" y="410"/>
                  </a:cubicBezTo>
                  <a:cubicBezTo>
                    <a:pt x="5164" y="295"/>
                    <a:pt x="5147" y="115"/>
                    <a:pt x="524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6" name="Google Shape;4766;p8"/>
            <p:cNvSpPr/>
            <p:nvPr/>
          </p:nvSpPr>
          <p:spPr>
            <a:xfrm>
              <a:off x="6753258" y="4485658"/>
              <a:ext cx="96775" cy="352883"/>
            </a:xfrm>
            <a:custGeom>
              <a:avLst/>
              <a:gdLst/>
              <a:ahLst/>
              <a:cxnLst/>
              <a:rect l="l" t="t" r="r" b="b"/>
              <a:pathLst>
                <a:path w="2950" h="10757" extrusionOk="0">
                  <a:moveTo>
                    <a:pt x="1620" y="0"/>
                  </a:moveTo>
                  <a:cubicBezTo>
                    <a:pt x="1289" y="0"/>
                    <a:pt x="950" y="123"/>
                    <a:pt x="689" y="414"/>
                  </a:cubicBezTo>
                  <a:cubicBezTo>
                    <a:pt x="1" y="1234"/>
                    <a:pt x="148" y="2463"/>
                    <a:pt x="525" y="3512"/>
                  </a:cubicBezTo>
                  <a:cubicBezTo>
                    <a:pt x="1361" y="5561"/>
                    <a:pt x="2263" y="7511"/>
                    <a:pt x="1689" y="8954"/>
                  </a:cubicBezTo>
                  <a:cubicBezTo>
                    <a:pt x="1443" y="9708"/>
                    <a:pt x="935" y="10347"/>
                    <a:pt x="247" y="10757"/>
                  </a:cubicBezTo>
                  <a:cubicBezTo>
                    <a:pt x="951" y="10380"/>
                    <a:pt x="1492" y="9741"/>
                    <a:pt x="1771" y="8987"/>
                  </a:cubicBezTo>
                  <a:cubicBezTo>
                    <a:pt x="2394" y="7511"/>
                    <a:pt x="1509" y="5479"/>
                    <a:pt x="689" y="3446"/>
                  </a:cubicBezTo>
                  <a:cubicBezTo>
                    <a:pt x="312" y="2447"/>
                    <a:pt x="181" y="1250"/>
                    <a:pt x="788" y="512"/>
                  </a:cubicBezTo>
                  <a:cubicBezTo>
                    <a:pt x="1027" y="242"/>
                    <a:pt x="1344" y="126"/>
                    <a:pt x="1654" y="126"/>
                  </a:cubicBezTo>
                  <a:cubicBezTo>
                    <a:pt x="2171" y="126"/>
                    <a:pt x="2666" y="450"/>
                    <a:pt x="2738" y="922"/>
                  </a:cubicBezTo>
                  <a:cubicBezTo>
                    <a:pt x="2846" y="1447"/>
                    <a:pt x="2446" y="1928"/>
                    <a:pt x="1934" y="1928"/>
                  </a:cubicBezTo>
                  <a:cubicBezTo>
                    <a:pt x="1902" y="1928"/>
                    <a:pt x="1869" y="1926"/>
                    <a:pt x="1837" y="1922"/>
                  </a:cubicBezTo>
                  <a:lnTo>
                    <a:pt x="1820" y="1922"/>
                  </a:lnTo>
                  <a:lnTo>
                    <a:pt x="1755" y="1906"/>
                  </a:lnTo>
                  <a:cubicBezTo>
                    <a:pt x="1689" y="1873"/>
                    <a:pt x="1623" y="1824"/>
                    <a:pt x="1591" y="1758"/>
                  </a:cubicBezTo>
                  <a:cubicBezTo>
                    <a:pt x="1591" y="1758"/>
                    <a:pt x="1542" y="1709"/>
                    <a:pt x="1591" y="1660"/>
                  </a:cubicBezTo>
                  <a:cubicBezTo>
                    <a:pt x="1623" y="1627"/>
                    <a:pt x="1984" y="1643"/>
                    <a:pt x="2000" y="1332"/>
                  </a:cubicBezTo>
                  <a:cubicBezTo>
                    <a:pt x="2011" y="1080"/>
                    <a:pt x="1807" y="916"/>
                    <a:pt x="1598" y="916"/>
                  </a:cubicBezTo>
                  <a:cubicBezTo>
                    <a:pt x="1481" y="916"/>
                    <a:pt x="1362" y="968"/>
                    <a:pt x="1279" y="1086"/>
                  </a:cubicBezTo>
                  <a:cubicBezTo>
                    <a:pt x="1069" y="1345"/>
                    <a:pt x="1370" y="1971"/>
                    <a:pt x="1914" y="1971"/>
                  </a:cubicBezTo>
                  <a:cubicBezTo>
                    <a:pt x="1921" y="1971"/>
                    <a:pt x="1928" y="1971"/>
                    <a:pt x="1935" y="1971"/>
                  </a:cubicBezTo>
                  <a:cubicBezTo>
                    <a:pt x="1944" y="1971"/>
                    <a:pt x="1952" y="1972"/>
                    <a:pt x="1961" y="1972"/>
                  </a:cubicBezTo>
                  <a:cubicBezTo>
                    <a:pt x="2522" y="1972"/>
                    <a:pt x="2949" y="1455"/>
                    <a:pt x="2836" y="906"/>
                  </a:cubicBezTo>
                  <a:cubicBezTo>
                    <a:pt x="2763" y="383"/>
                    <a:pt x="2203" y="0"/>
                    <a:pt x="16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7" name="Google Shape;4767;p8"/>
            <p:cNvSpPr/>
            <p:nvPr/>
          </p:nvSpPr>
          <p:spPr>
            <a:xfrm>
              <a:off x="6675836" y="4472864"/>
              <a:ext cx="90903" cy="267295"/>
            </a:xfrm>
            <a:custGeom>
              <a:avLst/>
              <a:gdLst/>
              <a:ahLst/>
              <a:cxnLst/>
              <a:rect l="l" t="t" r="r" b="b"/>
              <a:pathLst>
                <a:path w="2771" h="8148" extrusionOk="0">
                  <a:moveTo>
                    <a:pt x="689" y="1"/>
                  </a:moveTo>
                  <a:lnTo>
                    <a:pt x="689" y="1"/>
                  </a:lnTo>
                  <a:cubicBezTo>
                    <a:pt x="689" y="1"/>
                    <a:pt x="66" y="181"/>
                    <a:pt x="197" y="1066"/>
                  </a:cubicBezTo>
                  <a:cubicBezTo>
                    <a:pt x="345" y="1968"/>
                    <a:pt x="1049" y="2443"/>
                    <a:pt x="1459" y="2902"/>
                  </a:cubicBezTo>
                  <a:cubicBezTo>
                    <a:pt x="1803" y="3263"/>
                    <a:pt x="2459" y="4131"/>
                    <a:pt x="2131" y="4967"/>
                  </a:cubicBezTo>
                  <a:cubicBezTo>
                    <a:pt x="2033" y="5197"/>
                    <a:pt x="1902" y="5394"/>
                    <a:pt x="1721" y="5557"/>
                  </a:cubicBezTo>
                  <a:cubicBezTo>
                    <a:pt x="1148" y="6066"/>
                    <a:pt x="754" y="6328"/>
                    <a:pt x="443" y="6754"/>
                  </a:cubicBezTo>
                  <a:cubicBezTo>
                    <a:pt x="148" y="7164"/>
                    <a:pt x="0" y="7639"/>
                    <a:pt x="0" y="8147"/>
                  </a:cubicBezTo>
                  <a:cubicBezTo>
                    <a:pt x="0" y="8000"/>
                    <a:pt x="66" y="6934"/>
                    <a:pt x="1197" y="6131"/>
                  </a:cubicBezTo>
                  <a:cubicBezTo>
                    <a:pt x="2508" y="5230"/>
                    <a:pt x="2771" y="4295"/>
                    <a:pt x="2328" y="2902"/>
                  </a:cubicBezTo>
                  <a:cubicBezTo>
                    <a:pt x="1803" y="1279"/>
                    <a:pt x="361" y="1099"/>
                    <a:pt x="6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8" name="Google Shape;4768;p8"/>
            <p:cNvSpPr/>
            <p:nvPr/>
          </p:nvSpPr>
          <p:spPr>
            <a:xfrm>
              <a:off x="6785538" y="4163179"/>
              <a:ext cx="79782" cy="179050"/>
            </a:xfrm>
            <a:custGeom>
              <a:avLst/>
              <a:gdLst/>
              <a:ahLst/>
              <a:cxnLst/>
              <a:rect l="l" t="t" r="r" b="b"/>
              <a:pathLst>
                <a:path w="2432" h="5458" extrusionOk="0">
                  <a:moveTo>
                    <a:pt x="1441" y="0"/>
                  </a:moveTo>
                  <a:cubicBezTo>
                    <a:pt x="1406" y="0"/>
                    <a:pt x="1373" y="6"/>
                    <a:pt x="1344" y="16"/>
                  </a:cubicBezTo>
                  <a:cubicBezTo>
                    <a:pt x="1033" y="114"/>
                    <a:pt x="951" y="376"/>
                    <a:pt x="1115" y="737"/>
                  </a:cubicBezTo>
                  <a:cubicBezTo>
                    <a:pt x="1279" y="1098"/>
                    <a:pt x="1787" y="1147"/>
                    <a:pt x="1656" y="2802"/>
                  </a:cubicBezTo>
                  <a:cubicBezTo>
                    <a:pt x="1525" y="4474"/>
                    <a:pt x="0" y="5458"/>
                    <a:pt x="0" y="5458"/>
                  </a:cubicBezTo>
                  <a:cubicBezTo>
                    <a:pt x="262" y="5409"/>
                    <a:pt x="1820" y="4458"/>
                    <a:pt x="2147" y="2425"/>
                  </a:cubicBezTo>
                  <a:cubicBezTo>
                    <a:pt x="2431" y="573"/>
                    <a:pt x="1803" y="0"/>
                    <a:pt x="144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9" name="Google Shape;4769;p8"/>
            <p:cNvSpPr/>
            <p:nvPr/>
          </p:nvSpPr>
          <p:spPr>
            <a:xfrm>
              <a:off x="6727997" y="4114332"/>
              <a:ext cx="172620" cy="232751"/>
            </a:xfrm>
            <a:custGeom>
              <a:avLst/>
              <a:gdLst/>
              <a:ahLst/>
              <a:cxnLst/>
              <a:rect l="l" t="t" r="r" b="b"/>
              <a:pathLst>
                <a:path w="5262" h="7095" extrusionOk="0">
                  <a:moveTo>
                    <a:pt x="1672" y="1"/>
                  </a:moveTo>
                  <a:cubicBezTo>
                    <a:pt x="1284" y="1"/>
                    <a:pt x="856" y="89"/>
                    <a:pt x="476" y="374"/>
                  </a:cubicBezTo>
                  <a:cubicBezTo>
                    <a:pt x="164" y="653"/>
                    <a:pt x="0" y="1062"/>
                    <a:pt x="33" y="1472"/>
                  </a:cubicBezTo>
                  <a:cubicBezTo>
                    <a:pt x="104" y="1984"/>
                    <a:pt x="619" y="2422"/>
                    <a:pt x="1226" y="2422"/>
                  </a:cubicBezTo>
                  <a:cubicBezTo>
                    <a:pt x="1318" y="2422"/>
                    <a:pt x="1413" y="2412"/>
                    <a:pt x="1508" y="2390"/>
                  </a:cubicBezTo>
                  <a:cubicBezTo>
                    <a:pt x="1607" y="2357"/>
                    <a:pt x="1705" y="2324"/>
                    <a:pt x="1803" y="2275"/>
                  </a:cubicBezTo>
                  <a:lnTo>
                    <a:pt x="1820" y="2275"/>
                  </a:lnTo>
                  <a:lnTo>
                    <a:pt x="1836" y="2259"/>
                  </a:lnTo>
                  <a:cubicBezTo>
                    <a:pt x="2148" y="2095"/>
                    <a:pt x="2312" y="1767"/>
                    <a:pt x="2246" y="1439"/>
                  </a:cubicBezTo>
                  <a:cubicBezTo>
                    <a:pt x="2196" y="1102"/>
                    <a:pt x="1918" y="879"/>
                    <a:pt x="1607" y="879"/>
                  </a:cubicBezTo>
                  <a:cubicBezTo>
                    <a:pt x="1509" y="879"/>
                    <a:pt x="1409" y="901"/>
                    <a:pt x="1312" y="948"/>
                  </a:cubicBezTo>
                  <a:cubicBezTo>
                    <a:pt x="951" y="1144"/>
                    <a:pt x="1066" y="1702"/>
                    <a:pt x="1476" y="1751"/>
                  </a:cubicBezTo>
                  <a:cubicBezTo>
                    <a:pt x="1506" y="1758"/>
                    <a:pt x="1537" y="1762"/>
                    <a:pt x="1566" y="1762"/>
                  </a:cubicBezTo>
                  <a:cubicBezTo>
                    <a:pt x="1788" y="1762"/>
                    <a:pt x="1963" y="1556"/>
                    <a:pt x="1935" y="1325"/>
                  </a:cubicBezTo>
                  <a:cubicBezTo>
                    <a:pt x="1928" y="1286"/>
                    <a:pt x="1952" y="1252"/>
                    <a:pt x="1986" y="1252"/>
                  </a:cubicBezTo>
                  <a:cubicBezTo>
                    <a:pt x="2038" y="1252"/>
                    <a:pt x="2111" y="1330"/>
                    <a:pt x="2131" y="1587"/>
                  </a:cubicBezTo>
                  <a:cubicBezTo>
                    <a:pt x="2148" y="1702"/>
                    <a:pt x="2131" y="1833"/>
                    <a:pt x="2066" y="1947"/>
                  </a:cubicBezTo>
                  <a:cubicBezTo>
                    <a:pt x="1933" y="2168"/>
                    <a:pt x="1681" y="2297"/>
                    <a:pt x="1430" y="2297"/>
                  </a:cubicBezTo>
                  <a:cubicBezTo>
                    <a:pt x="1401" y="2297"/>
                    <a:pt x="1373" y="2295"/>
                    <a:pt x="1344" y="2292"/>
                  </a:cubicBezTo>
                  <a:cubicBezTo>
                    <a:pt x="1334" y="2292"/>
                    <a:pt x="1323" y="2292"/>
                    <a:pt x="1312" y="2292"/>
                  </a:cubicBezTo>
                  <a:cubicBezTo>
                    <a:pt x="609" y="2292"/>
                    <a:pt x="141" y="1233"/>
                    <a:pt x="787" y="603"/>
                  </a:cubicBezTo>
                  <a:cubicBezTo>
                    <a:pt x="1051" y="310"/>
                    <a:pt x="1436" y="184"/>
                    <a:pt x="1851" y="184"/>
                  </a:cubicBezTo>
                  <a:cubicBezTo>
                    <a:pt x="2365" y="184"/>
                    <a:pt x="2925" y="377"/>
                    <a:pt x="3361" y="685"/>
                  </a:cubicBezTo>
                  <a:cubicBezTo>
                    <a:pt x="5065" y="1980"/>
                    <a:pt x="4819" y="4242"/>
                    <a:pt x="4328" y="5390"/>
                  </a:cubicBezTo>
                  <a:cubicBezTo>
                    <a:pt x="4049" y="6078"/>
                    <a:pt x="3590" y="6668"/>
                    <a:pt x="3000" y="7094"/>
                  </a:cubicBezTo>
                  <a:cubicBezTo>
                    <a:pt x="3623" y="6684"/>
                    <a:pt x="4098" y="6111"/>
                    <a:pt x="4410" y="5439"/>
                  </a:cubicBezTo>
                  <a:cubicBezTo>
                    <a:pt x="4951" y="4291"/>
                    <a:pt x="5262" y="1915"/>
                    <a:pt x="3459" y="554"/>
                  </a:cubicBezTo>
                  <a:cubicBezTo>
                    <a:pt x="3098" y="292"/>
                    <a:pt x="2689" y="128"/>
                    <a:pt x="2262" y="62"/>
                  </a:cubicBezTo>
                  <a:cubicBezTo>
                    <a:pt x="2088" y="27"/>
                    <a:pt x="1886" y="1"/>
                    <a:pt x="16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0" name="Google Shape;4770;p8"/>
            <p:cNvSpPr/>
            <p:nvPr/>
          </p:nvSpPr>
          <p:spPr>
            <a:xfrm>
              <a:off x="6767233" y="3933015"/>
              <a:ext cx="170488" cy="268870"/>
            </a:xfrm>
            <a:custGeom>
              <a:avLst/>
              <a:gdLst/>
              <a:ahLst/>
              <a:cxnLst/>
              <a:rect l="l" t="t" r="r" b="b"/>
              <a:pathLst>
                <a:path w="5197" h="8196" extrusionOk="0">
                  <a:moveTo>
                    <a:pt x="1083" y="0"/>
                  </a:moveTo>
                  <a:lnTo>
                    <a:pt x="1083" y="0"/>
                  </a:lnTo>
                  <a:cubicBezTo>
                    <a:pt x="1" y="2852"/>
                    <a:pt x="1279" y="4376"/>
                    <a:pt x="2525" y="5606"/>
                  </a:cubicBezTo>
                  <a:cubicBezTo>
                    <a:pt x="3787" y="6852"/>
                    <a:pt x="3738" y="8196"/>
                    <a:pt x="3738" y="8196"/>
                  </a:cubicBezTo>
                  <a:cubicBezTo>
                    <a:pt x="4656" y="7294"/>
                    <a:pt x="3591" y="5589"/>
                    <a:pt x="4459" y="4245"/>
                  </a:cubicBezTo>
                  <a:cubicBezTo>
                    <a:pt x="5197" y="3082"/>
                    <a:pt x="4230" y="2573"/>
                    <a:pt x="4230" y="2573"/>
                  </a:cubicBezTo>
                  <a:cubicBezTo>
                    <a:pt x="3820" y="3147"/>
                    <a:pt x="3361" y="3000"/>
                    <a:pt x="3001" y="3737"/>
                  </a:cubicBezTo>
                  <a:cubicBezTo>
                    <a:pt x="2656" y="4442"/>
                    <a:pt x="3263" y="5803"/>
                    <a:pt x="3263" y="5803"/>
                  </a:cubicBezTo>
                  <a:cubicBezTo>
                    <a:pt x="2066" y="4934"/>
                    <a:pt x="2296" y="4147"/>
                    <a:pt x="2640" y="3754"/>
                  </a:cubicBezTo>
                  <a:cubicBezTo>
                    <a:pt x="2984" y="3360"/>
                    <a:pt x="2509" y="3000"/>
                    <a:pt x="2525" y="2787"/>
                  </a:cubicBezTo>
                  <a:cubicBezTo>
                    <a:pt x="2542" y="2639"/>
                    <a:pt x="2574" y="2491"/>
                    <a:pt x="2640" y="2360"/>
                  </a:cubicBezTo>
                  <a:cubicBezTo>
                    <a:pt x="2640" y="2360"/>
                    <a:pt x="2567" y="2315"/>
                    <a:pt x="2436" y="2315"/>
                  </a:cubicBezTo>
                  <a:cubicBezTo>
                    <a:pt x="2318" y="2315"/>
                    <a:pt x="2153" y="2352"/>
                    <a:pt x="1951" y="2491"/>
                  </a:cubicBezTo>
                  <a:cubicBezTo>
                    <a:pt x="1214" y="2967"/>
                    <a:pt x="1525" y="4081"/>
                    <a:pt x="1525" y="4081"/>
                  </a:cubicBezTo>
                  <a:cubicBezTo>
                    <a:pt x="1001" y="3344"/>
                    <a:pt x="1165" y="2590"/>
                    <a:pt x="1771" y="2065"/>
                  </a:cubicBezTo>
                  <a:cubicBezTo>
                    <a:pt x="2361" y="1541"/>
                    <a:pt x="1788" y="1065"/>
                    <a:pt x="1394" y="836"/>
                  </a:cubicBezTo>
                  <a:cubicBezTo>
                    <a:pt x="1001" y="623"/>
                    <a:pt x="1083" y="0"/>
                    <a:pt x="10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1" name="Google Shape;4771;p8"/>
            <p:cNvSpPr/>
            <p:nvPr/>
          </p:nvSpPr>
          <p:spPr>
            <a:xfrm>
              <a:off x="6688204" y="3899652"/>
              <a:ext cx="99498" cy="148443"/>
            </a:xfrm>
            <a:custGeom>
              <a:avLst/>
              <a:gdLst/>
              <a:ahLst/>
              <a:cxnLst/>
              <a:rect l="l" t="t" r="r" b="b"/>
              <a:pathLst>
                <a:path w="3033" h="4525" extrusionOk="0">
                  <a:moveTo>
                    <a:pt x="443" y="1"/>
                  </a:moveTo>
                  <a:cubicBezTo>
                    <a:pt x="443" y="17"/>
                    <a:pt x="0" y="2033"/>
                    <a:pt x="3033" y="4525"/>
                  </a:cubicBezTo>
                  <a:cubicBezTo>
                    <a:pt x="3033" y="4525"/>
                    <a:pt x="2459" y="3853"/>
                    <a:pt x="2721" y="3099"/>
                  </a:cubicBezTo>
                  <a:cubicBezTo>
                    <a:pt x="2984" y="2345"/>
                    <a:pt x="2672" y="2066"/>
                    <a:pt x="2426" y="1820"/>
                  </a:cubicBezTo>
                  <a:cubicBezTo>
                    <a:pt x="2295" y="1656"/>
                    <a:pt x="2295" y="1427"/>
                    <a:pt x="2426" y="1263"/>
                  </a:cubicBezTo>
                  <a:cubicBezTo>
                    <a:pt x="2426" y="1263"/>
                    <a:pt x="2380" y="1253"/>
                    <a:pt x="2316" y="1253"/>
                  </a:cubicBezTo>
                  <a:cubicBezTo>
                    <a:pt x="2147" y="1253"/>
                    <a:pt x="1851" y="1322"/>
                    <a:pt x="1935" y="1820"/>
                  </a:cubicBezTo>
                  <a:cubicBezTo>
                    <a:pt x="2033" y="2509"/>
                    <a:pt x="2066" y="2623"/>
                    <a:pt x="1853" y="2640"/>
                  </a:cubicBezTo>
                  <a:cubicBezTo>
                    <a:pt x="1843" y="2641"/>
                    <a:pt x="1835" y="2642"/>
                    <a:pt x="1827" y="2642"/>
                  </a:cubicBezTo>
                  <a:cubicBezTo>
                    <a:pt x="1644" y="2642"/>
                    <a:pt x="1692" y="2303"/>
                    <a:pt x="1754" y="2115"/>
                  </a:cubicBezTo>
                  <a:cubicBezTo>
                    <a:pt x="1803" y="1935"/>
                    <a:pt x="2049" y="1099"/>
                    <a:pt x="1410" y="820"/>
                  </a:cubicBezTo>
                  <a:cubicBezTo>
                    <a:pt x="754" y="542"/>
                    <a:pt x="492" y="279"/>
                    <a:pt x="44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2" name="Google Shape;4772;p8"/>
            <p:cNvSpPr/>
            <p:nvPr/>
          </p:nvSpPr>
          <p:spPr>
            <a:xfrm>
              <a:off x="6866732" y="4181419"/>
              <a:ext cx="118328" cy="139848"/>
            </a:xfrm>
            <a:custGeom>
              <a:avLst/>
              <a:gdLst/>
              <a:ahLst/>
              <a:cxnLst/>
              <a:rect l="l" t="t" r="r" b="b"/>
              <a:pathLst>
                <a:path w="3607" h="4263" extrusionOk="0">
                  <a:moveTo>
                    <a:pt x="1738" y="1"/>
                  </a:moveTo>
                  <a:lnTo>
                    <a:pt x="1738" y="1"/>
                  </a:lnTo>
                  <a:cubicBezTo>
                    <a:pt x="787" y="509"/>
                    <a:pt x="1066" y="1197"/>
                    <a:pt x="967" y="2476"/>
                  </a:cubicBezTo>
                  <a:cubicBezTo>
                    <a:pt x="869" y="3771"/>
                    <a:pt x="0" y="4262"/>
                    <a:pt x="0" y="4262"/>
                  </a:cubicBezTo>
                  <a:cubicBezTo>
                    <a:pt x="3606" y="2443"/>
                    <a:pt x="2295" y="788"/>
                    <a:pt x="1951" y="525"/>
                  </a:cubicBezTo>
                  <a:cubicBezTo>
                    <a:pt x="1607" y="263"/>
                    <a:pt x="1738" y="1"/>
                    <a:pt x="17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3" name="Google Shape;4773;p8"/>
            <p:cNvSpPr/>
            <p:nvPr/>
          </p:nvSpPr>
          <p:spPr>
            <a:xfrm>
              <a:off x="6869947" y="4267796"/>
              <a:ext cx="258667" cy="190302"/>
            </a:xfrm>
            <a:custGeom>
              <a:avLst/>
              <a:gdLst/>
              <a:ahLst/>
              <a:cxnLst/>
              <a:rect l="l" t="t" r="r" b="b"/>
              <a:pathLst>
                <a:path w="7885" h="5801" extrusionOk="0">
                  <a:moveTo>
                    <a:pt x="3221" y="0"/>
                  </a:moveTo>
                  <a:cubicBezTo>
                    <a:pt x="2841" y="0"/>
                    <a:pt x="2424" y="334"/>
                    <a:pt x="2017" y="957"/>
                  </a:cubicBezTo>
                  <a:cubicBezTo>
                    <a:pt x="1476" y="1810"/>
                    <a:pt x="1" y="1925"/>
                    <a:pt x="1" y="1925"/>
                  </a:cubicBezTo>
                  <a:cubicBezTo>
                    <a:pt x="2394" y="1990"/>
                    <a:pt x="3033" y="2613"/>
                    <a:pt x="3672" y="3367"/>
                  </a:cubicBezTo>
                  <a:cubicBezTo>
                    <a:pt x="4312" y="4121"/>
                    <a:pt x="4492" y="5334"/>
                    <a:pt x="6000" y="5711"/>
                  </a:cubicBezTo>
                  <a:cubicBezTo>
                    <a:pt x="6256" y="5774"/>
                    <a:pt x="6479" y="5801"/>
                    <a:pt x="6673" y="5801"/>
                  </a:cubicBezTo>
                  <a:cubicBezTo>
                    <a:pt x="7635" y="5801"/>
                    <a:pt x="7885" y="5154"/>
                    <a:pt x="7885" y="5154"/>
                  </a:cubicBezTo>
                  <a:lnTo>
                    <a:pt x="7885" y="5154"/>
                  </a:lnTo>
                  <a:cubicBezTo>
                    <a:pt x="7798" y="5212"/>
                    <a:pt x="7718" y="5241"/>
                    <a:pt x="7647" y="5241"/>
                  </a:cubicBezTo>
                  <a:cubicBezTo>
                    <a:pt x="7396" y="5241"/>
                    <a:pt x="7249" y="4878"/>
                    <a:pt x="7262" y="4137"/>
                  </a:cubicBezTo>
                  <a:cubicBezTo>
                    <a:pt x="7278" y="3170"/>
                    <a:pt x="6410" y="2892"/>
                    <a:pt x="5295" y="2711"/>
                  </a:cubicBezTo>
                  <a:cubicBezTo>
                    <a:pt x="4180" y="2531"/>
                    <a:pt x="3246" y="2465"/>
                    <a:pt x="3131" y="2088"/>
                  </a:cubicBezTo>
                  <a:cubicBezTo>
                    <a:pt x="3017" y="1728"/>
                    <a:pt x="3508" y="1580"/>
                    <a:pt x="4197" y="1384"/>
                  </a:cubicBezTo>
                  <a:cubicBezTo>
                    <a:pt x="4869" y="1187"/>
                    <a:pt x="4574" y="548"/>
                    <a:pt x="4574" y="548"/>
                  </a:cubicBezTo>
                  <a:lnTo>
                    <a:pt x="4574" y="548"/>
                  </a:lnTo>
                  <a:cubicBezTo>
                    <a:pt x="4518" y="588"/>
                    <a:pt x="4464" y="606"/>
                    <a:pt x="4407" y="606"/>
                  </a:cubicBezTo>
                  <a:cubicBezTo>
                    <a:pt x="4212" y="606"/>
                    <a:pt x="3991" y="392"/>
                    <a:pt x="3623" y="138"/>
                  </a:cubicBezTo>
                  <a:cubicBezTo>
                    <a:pt x="3495" y="45"/>
                    <a:pt x="3360" y="0"/>
                    <a:pt x="32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4" name="Google Shape;4774;p8"/>
            <p:cNvSpPr/>
            <p:nvPr/>
          </p:nvSpPr>
          <p:spPr>
            <a:xfrm>
              <a:off x="6744663" y="4345348"/>
              <a:ext cx="252205" cy="206606"/>
            </a:xfrm>
            <a:custGeom>
              <a:avLst/>
              <a:gdLst/>
              <a:ahLst/>
              <a:cxnLst/>
              <a:rect l="l" t="t" r="r" b="b"/>
              <a:pathLst>
                <a:path w="7688" h="6298" extrusionOk="0">
                  <a:moveTo>
                    <a:pt x="4322" y="0"/>
                  </a:moveTo>
                  <a:cubicBezTo>
                    <a:pt x="2726" y="0"/>
                    <a:pt x="1374" y="1109"/>
                    <a:pt x="673" y="2527"/>
                  </a:cubicBezTo>
                  <a:cubicBezTo>
                    <a:pt x="148" y="3626"/>
                    <a:pt x="0" y="4871"/>
                    <a:pt x="230" y="6068"/>
                  </a:cubicBezTo>
                  <a:lnTo>
                    <a:pt x="230" y="6084"/>
                  </a:lnTo>
                  <a:cubicBezTo>
                    <a:pt x="246" y="6150"/>
                    <a:pt x="263" y="6232"/>
                    <a:pt x="279" y="6297"/>
                  </a:cubicBezTo>
                  <a:cubicBezTo>
                    <a:pt x="246" y="6133"/>
                    <a:pt x="230" y="5953"/>
                    <a:pt x="230" y="5789"/>
                  </a:cubicBezTo>
                  <a:cubicBezTo>
                    <a:pt x="230" y="4920"/>
                    <a:pt x="410" y="4052"/>
                    <a:pt x="722" y="3249"/>
                  </a:cubicBezTo>
                  <a:cubicBezTo>
                    <a:pt x="1131" y="2249"/>
                    <a:pt x="1869" y="1413"/>
                    <a:pt x="2820" y="888"/>
                  </a:cubicBezTo>
                  <a:cubicBezTo>
                    <a:pt x="3362" y="568"/>
                    <a:pt x="4069" y="320"/>
                    <a:pt x="4769" y="320"/>
                  </a:cubicBezTo>
                  <a:cubicBezTo>
                    <a:pt x="5360" y="320"/>
                    <a:pt x="5946" y="496"/>
                    <a:pt x="6426" y="954"/>
                  </a:cubicBezTo>
                  <a:cubicBezTo>
                    <a:pt x="7491" y="1872"/>
                    <a:pt x="7147" y="3789"/>
                    <a:pt x="5934" y="4085"/>
                  </a:cubicBezTo>
                  <a:cubicBezTo>
                    <a:pt x="5804" y="4119"/>
                    <a:pt x="5670" y="4135"/>
                    <a:pt x="5536" y="4135"/>
                  </a:cubicBezTo>
                  <a:cubicBezTo>
                    <a:pt x="5097" y="4135"/>
                    <a:pt x="4669" y="3956"/>
                    <a:pt x="4443" y="3642"/>
                  </a:cubicBezTo>
                  <a:cubicBezTo>
                    <a:pt x="4147" y="3232"/>
                    <a:pt x="4147" y="2691"/>
                    <a:pt x="4410" y="2265"/>
                  </a:cubicBezTo>
                  <a:cubicBezTo>
                    <a:pt x="4602" y="1994"/>
                    <a:pt x="4918" y="1840"/>
                    <a:pt x="5242" y="1840"/>
                  </a:cubicBezTo>
                  <a:cubicBezTo>
                    <a:pt x="5387" y="1840"/>
                    <a:pt x="5534" y="1871"/>
                    <a:pt x="5672" y="1937"/>
                  </a:cubicBezTo>
                  <a:cubicBezTo>
                    <a:pt x="5836" y="2036"/>
                    <a:pt x="5951" y="2200"/>
                    <a:pt x="5951" y="2396"/>
                  </a:cubicBezTo>
                  <a:cubicBezTo>
                    <a:pt x="5951" y="2396"/>
                    <a:pt x="5951" y="2545"/>
                    <a:pt x="5866" y="2545"/>
                  </a:cubicBezTo>
                  <a:cubicBezTo>
                    <a:pt x="5861" y="2545"/>
                    <a:pt x="5857" y="2545"/>
                    <a:pt x="5852" y="2544"/>
                  </a:cubicBezTo>
                  <a:cubicBezTo>
                    <a:pt x="5754" y="2527"/>
                    <a:pt x="5787" y="2396"/>
                    <a:pt x="5524" y="2331"/>
                  </a:cubicBezTo>
                  <a:cubicBezTo>
                    <a:pt x="5493" y="2324"/>
                    <a:pt x="5463" y="2320"/>
                    <a:pt x="5433" y="2320"/>
                  </a:cubicBezTo>
                  <a:cubicBezTo>
                    <a:pt x="5178" y="2320"/>
                    <a:pt x="4974" y="2558"/>
                    <a:pt x="5033" y="2822"/>
                  </a:cubicBezTo>
                  <a:cubicBezTo>
                    <a:pt x="5074" y="3000"/>
                    <a:pt x="5315" y="3130"/>
                    <a:pt x="5556" y="3130"/>
                  </a:cubicBezTo>
                  <a:cubicBezTo>
                    <a:pt x="5694" y="3130"/>
                    <a:pt x="5833" y="3088"/>
                    <a:pt x="5934" y="2986"/>
                  </a:cubicBezTo>
                  <a:cubicBezTo>
                    <a:pt x="6000" y="2904"/>
                    <a:pt x="6049" y="2822"/>
                    <a:pt x="6082" y="2740"/>
                  </a:cubicBezTo>
                  <a:cubicBezTo>
                    <a:pt x="6180" y="2429"/>
                    <a:pt x="6049" y="2085"/>
                    <a:pt x="5770" y="1921"/>
                  </a:cubicBezTo>
                  <a:cubicBezTo>
                    <a:pt x="5593" y="1814"/>
                    <a:pt x="5400" y="1763"/>
                    <a:pt x="5211" y="1763"/>
                  </a:cubicBezTo>
                  <a:cubicBezTo>
                    <a:pt x="4877" y="1763"/>
                    <a:pt x="4554" y="1923"/>
                    <a:pt x="4344" y="2216"/>
                  </a:cubicBezTo>
                  <a:cubicBezTo>
                    <a:pt x="4033" y="2658"/>
                    <a:pt x="4033" y="3249"/>
                    <a:pt x="4344" y="3691"/>
                  </a:cubicBezTo>
                  <a:cubicBezTo>
                    <a:pt x="4646" y="4069"/>
                    <a:pt x="5093" y="4272"/>
                    <a:pt x="5559" y="4272"/>
                  </a:cubicBezTo>
                  <a:cubicBezTo>
                    <a:pt x="5700" y="4272"/>
                    <a:pt x="5842" y="4254"/>
                    <a:pt x="5983" y="4216"/>
                  </a:cubicBezTo>
                  <a:cubicBezTo>
                    <a:pt x="7327" y="3888"/>
                    <a:pt x="7688" y="1806"/>
                    <a:pt x="6557" y="806"/>
                  </a:cubicBezTo>
                  <a:cubicBezTo>
                    <a:pt x="6409" y="675"/>
                    <a:pt x="6246" y="560"/>
                    <a:pt x="6082" y="462"/>
                  </a:cubicBezTo>
                  <a:cubicBezTo>
                    <a:pt x="5590" y="183"/>
                    <a:pt x="5033" y="19"/>
                    <a:pt x="4459" y="3"/>
                  </a:cubicBezTo>
                  <a:cubicBezTo>
                    <a:pt x="4413" y="1"/>
                    <a:pt x="4367" y="0"/>
                    <a:pt x="43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5" name="Google Shape;4775;p8"/>
            <p:cNvSpPr/>
            <p:nvPr/>
          </p:nvSpPr>
          <p:spPr>
            <a:xfrm>
              <a:off x="6757555" y="4408565"/>
              <a:ext cx="99629" cy="107371"/>
            </a:xfrm>
            <a:custGeom>
              <a:avLst/>
              <a:gdLst/>
              <a:ahLst/>
              <a:cxnLst/>
              <a:rect l="l" t="t" r="r" b="b"/>
              <a:pathLst>
                <a:path w="3037" h="3273" extrusionOk="0">
                  <a:moveTo>
                    <a:pt x="2307" y="0"/>
                  </a:moveTo>
                  <a:cubicBezTo>
                    <a:pt x="2111" y="0"/>
                    <a:pt x="1862" y="68"/>
                    <a:pt x="1574" y="240"/>
                  </a:cubicBezTo>
                  <a:cubicBezTo>
                    <a:pt x="312" y="1010"/>
                    <a:pt x="1" y="3272"/>
                    <a:pt x="1" y="3272"/>
                  </a:cubicBezTo>
                  <a:cubicBezTo>
                    <a:pt x="1" y="3272"/>
                    <a:pt x="673" y="1174"/>
                    <a:pt x="1935" y="961"/>
                  </a:cubicBezTo>
                  <a:cubicBezTo>
                    <a:pt x="3037" y="784"/>
                    <a:pt x="2974" y="0"/>
                    <a:pt x="230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6" name="Google Shape;4776;p8"/>
            <p:cNvSpPr/>
            <p:nvPr/>
          </p:nvSpPr>
          <p:spPr>
            <a:xfrm>
              <a:off x="6885530" y="4400823"/>
              <a:ext cx="171045" cy="147819"/>
            </a:xfrm>
            <a:custGeom>
              <a:avLst/>
              <a:gdLst/>
              <a:ahLst/>
              <a:cxnLst/>
              <a:rect l="l" t="t" r="r" b="b"/>
              <a:pathLst>
                <a:path w="5214" h="4506" extrusionOk="0">
                  <a:moveTo>
                    <a:pt x="3050" y="0"/>
                  </a:moveTo>
                  <a:cubicBezTo>
                    <a:pt x="3050" y="1"/>
                    <a:pt x="3361" y="689"/>
                    <a:pt x="3033" y="1771"/>
                  </a:cubicBezTo>
                  <a:cubicBezTo>
                    <a:pt x="2689" y="2852"/>
                    <a:pt x="1837" y="3066"/>
                    <a:pt x="1214" y="3131"/>
                  </a:cubicBezTo>
                  <a:cubicBezTo>
                    <a:pt x="575" y="3197"/>
                    <a:pt x="149" y="3459"/>
                    <a:pt x="1" y="4328"/>
                  </a:cubicBezTo>
                  <a:cubicBezTo>
                    <a:pt x="142" y="4234"/>
                    <a:pt x="305" y="4188"/>
                    <a:pt x="467" y="4188"/>
                  </a:cubicBezTo>
                  <a:cubicBezTo>
                    <a:pt x="588" y="4188"/>
                    <a:pt x="709" y="4213"/>
                    <a:pt x="821" y="4262"/>
                  </a:cubicBezTo>
                  <a:cubicBezTo>
                    <a:pt x="1066" y="4371"/>
                    <a:pt x="1463" y="4506"/>
                    <a:pt x="1860" y="4506"/>
                  </a:cubicBezTo>
                  <a:cubicBezTo>
                    <a:pt x="2179" y="4506"/>
                    <a:pt x="2498" y="4419"/>
                    <a:pt x="2738" y="4164"/>
                  </a:cubicBezTo>
                  <a:cubicBezTo>
                    <a:pt x="3099" y="3754"/>
                    <a:pt x="3246" y="3197"/>
                    <a:pt x="3148" y="2672"/>
                  </a:cubicBezTo>
                  <a:cubicBezTo>
                    <a:pt x="3132" y="2370"/>
                    <a:pt x="3070" y="1851"/>
                    <a:pt x="3336" y="1851"/>
                  </a:cubicBezTo>
                  <a:cubicBezTo>
                    <a:pt x="3344" y="1851"/>
                    <a:pt x="3353" y="1852"/>
                    <a:pt x="3361" y="1853"/>
                  </a:cubicBezTo>
                  <a:cubicBezTo>
                    <a:pt x="3361" y="1853"/>
                    <a:pt x="3365" y="1852"/>
                    <a:pt x="3371" y="1852"/>
                  </a:cubicBezTo>
                  <a:cubicBezTo>
                    <a:pt x="3415" y="1852"/>
                    <a:pt x="3589" y="1877"/>
                    <a:pt x="3574" y="2279"/>
                  </a:cubicBezTo>
                  <a:cubicBezTo>
                    <a:pt x="3574" y="2754"/>
                    <a:pt x="3542" y="3049"/>
                    <a:pt x="4164" y="3229"/>
                  </a:cubicBezTo>
                  <a:cubicBezTo>
                    <a:pt x="4509" y="3311"/>
                    <a:pt x="4820" y="3475"/>
                    <a:pt x="5099" y="3721"/>
                  </a:cubicBezTo>
                  <a:cubicBezTo>
                    <a:pt x="4984" y="3508"/>
                    <a:pt x="4951" y="3262"/>
                    <a:pt x="5017" y="3033"/>
                  </a:cubicBezTo>
                  <a:cubicBezTo>
                    <a:pt x="5131" y="2689"/>
                    <a:pt x="5213" y="2082"/>
                    <a:pt x="4656" y="1689"/>
                  </a:cubicBezTo>
                  <a:cubicBezTo>
                    <a:pt x="4099" y="1295"/>
                    <a:pt x="3542" y="1066"/>
                    <a:pt x="3410" y="672"/>
                  </a:cubicBezTo>
                  <a:cubicBezTo>
                    <a:pt x="3328" y="427"/>
                    <a:pt x="3214" y="197"/>
                    <a:pt x="30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7" name="Google Shape;4777;p8"/>
            <p:cNvSpPr/>
            <p:nvPr/>
          </p:nvSpPr>
          <p:spPr>
            <a:xfrm>
              <a:off x="6987720" y="4500289"/>
              <a:ext cx="42515" cy="65118"/>
            </a:xfrm>
            <a:custGeom>
              <a:avLst/>
              <a:gdLst/>
              <a:ahLst/>
              <a:cxnLst/>
              <a:rect l="l" t="t" r="r" b="b"/>
              <a:pathLst>
                <a:path w="1296" h="1985" extrusionOk="0">
                  <a:moveTo>
                    <a:pt x="328" y="1"/>
                  </a:moveTo>
                  <a:cubicBezTo>
                    <a:pt x="361" y="181"/>
                    <a:pt x="328" y="378"/>
                    <a:pt x="279" y="558"/>
                  </a:cubicBezTo>
                  <a:cubicBezTo>
                    <a:pt x="197" y="837"/>
                    <a:pt x="0" y="1263"/>
                    <a:pt x="508" y="1542"/>
                  </a:cubicBezTo>
                  <a:cubicBezTo>
                    <a:pt x="1017" y="1837"/>
                    <a:pt x="1033" y="1984"/>
                    <a:pt x="1033" y="1984"/>
                  </a:cubicBezTo>
                  <a:cubicBezTo>
                    <a:pt x="1066" y="1755"/>
                    <a:pt x="1115" y="1509"/>
                    <a:pt x="1181" y="1296"/>
                  </a:cubicBezTo>
                  <a:cubicBezTo>
                    <a:pt x="1295" y="919"/>
                    <a:pt x="1131" y="525"/>
                    <a:pt x="787" y="345"/>
                  </a:cubicBezTo>
                  <a:cubicBezTo>
                    <a:pt x="345" y="83"/>
                    <a:pt x="328" y="1"/>
                    <a:pt x="32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8" name="Google Shape;4778;p8"/>
            <p:cNvSpPr/>
            <p:nvPr/>
          </p:nvSpPr>
          <p:spPr>
            <a:xfrm>
              <a:off x="6989327" y="4217440"/>
              <a:ext cx="226945" cy="159793"/>
            </a:xfrm>
            <a:custGeom>
              <a:avLst/>
              <a:gdLst/>
              <a:ahLst/>
              <a:cxnLst/>
              <a:rect l="l" t="t" r="r" b="b"/>
              <a:pathLst>
                <a:path w="6918" h="4871" extrusionOk="0">
                  <a:moveTo>
                    <a:pt x="1948" y="0"/>
                  </a:moveTo>
                  <a:cubicBezTo>
                    <a:pt x="1063" y="0"/>
                    <a:pt x="588" y="826"/>
                    <a:pt x="705" y="1361"/>
                  </a:cubicBezTo>
                  <a:cubicBezTo>
                    <a:pt x="840" y="1974"/>
                    <a:pt x="1450" y="2001"/>
                    <a:pt x="1558" y="2001"/>
                  </a:cubicBezTo>
                  <a:cubicBezTo>
                    <a:pt x="1568" y="2001"/>
                    <a:pt x="1574" y="2001"/>
                    <a:pt x="1574" y="2001"/>
                  </a:cubicBezTo>
                  <a:cubicBezTo>
                    <a:pt x="1312" y="1902"/>
                    <a:pt x="1197" y="1591"/>
                    <a:pt x="1312" y="1329"/>
                  </a:cubicBezTo>
                  <a:cubicBezTo>
                    <a:pt x="1354" y="1265"/>
                    <a:pt x="1401" y="1241"/>
                    <a:pt x="1450" y="1241"/>
                  </a:cubicBezTo>
                  <a:cubicBezTo>
                    <a:pt x="1553" y="1241"/>
                    <a:pt x="1671" y="1344"/>
                    <a:pt x="1804" y="1411"/>
                  </a:cubicBezTo>
                  <a:cubicBezTo>
                    <a:pt x="1841" y="1429"/>
                    <a:pt x="1877" y="1438"/>
                    <a:pt x="1911" y="1438"/>
                  </a:cubicBezTo>
                  <a:cubicBezTo>
                    <a:pt x="2054" y="1438"/>
                    <a:pt x="2160" y="1285"/>
                    <a:pt x="2213" y="1099"/>
                  </a:cubicBezTo>
                  <a:cubicBezTo>
                    <a:pt x="2244" y="958"/>
                    <a:pt x="2348" y="817"/>
                    <a:pt x="2539" y="817"/>
                  </a:cubicBezTo>
                  <a:cubicBezTo>
                    <a:pt x="2658" y="817"/>
                    <a:pt x="2811" y="872"/>
                    <a:pt x="3000" y="1017"/>
                  </a:cubicBezTo>
                  <a:cubicBezTo>
                    <a:pt x="3475" y="1394"/>
                    <a:pt x="3180" y="2148"/>
                    <a:pt x="3180" y="2148"/>
                  </a:cubicBezTo>
                  <a:cubicBezTo>
                    <a:pt x="3180" y="2148"/>
                    <a:pt x="3180" y="1525"/>
                    <a:pt x="2738" y="1476"/>
                  </a:cubicBezTo>
                  <a:cubicBezTo>
                    <a:pt x="2694" y="1463"/>
                    <a:pt x="2649" y="1456"/>
                    <a:pt x="2603" y="1456"/>
                  </a:cubicBezTo>
                  <a:cubicBezTo>
                    <a:pt x="2430" y="1456"/>
                    <a:pt x="2259" y="1553"/>
                    <a:pt x="2181" y="1722"/>
                  </a:cubicBezTo>
                  <a:cubicBezTo>
                    <a:pt x="2459" y="1722"/>
                    <a:pt x="2476" y="2099"/>
                    <a:pt x="2328" y="2296"/>
                  </a:cubicBezTo>
                  <a:cubicBezTo>
                    <a:pt x="2181" y="2509"/>
                    <a:pt x="2230" y="2640"/>
                    <a:pt x="2361" y="2738"/>
                  </a:cubicBezTo>
                  <a:cubicBezTo>
                    <a:pt x="2508" y="2820"/>
                    <a:pt x="2721" y="2804"/>
                    <a:pt x="2541" y="3181"/>
                  </a:cubicBezTo>
                  <a:cubicBezTo>
                    <a:pt x="2361" y="3558"/>
                    <a:pt x="1640" y="3558"/>
                    <a:pt x="1640" y="3558"/>
                  </a:cubicBezTo>
                  <a:cubicBezTo>
                    <a:pt x="1804" y="3345"/>
                    <a:pt x="1754" y="3050"/>
                    <a:pt x="1558" y="2886"/>
                  </a:cubicBezTo>
                  <a:lnTo>
                    <a:pt x="1558" y="2886"/>
                  </a:lnTo>
                  <a:cubicBezTo>
                    <a:pt x="1574" y="3066"/>
                    <a:pt x="1459" y="3214"/>
                    <a:pt x="1295" y="3263"/>
                  </a:cubicBezTo>
                  <a:cubicBezTo>
                    <a:pt x="1017" y="3361"/>
                    <a:pt x="1017" y="3263"/>
                    <a:pt x="755" y="3492"/>
                  </a:cubicBezTo>
                  <a:cubicBezTo>
                    <a:pt x="623" y="3607"/>
                    <a:pt x="435" y="3636"/>
                    <a:pt x="279" y="3636"/>
                  </a:cubicBezTo>
                  <a:cubicBezTo>
                    <a:pt x="124" y="3636"/>
                    <a:pt x="1" y="3607"/>
                    <a:pt x="1" y="3607"/>
                  </a:cubicBezTo>
                  <a:lnTo>
                    <a:pt x="1" y="3607"/>
                  </a:lnTo>
                  <a:cubicBezTo>
                    <a:pt x="181" y="3705"/>
                    <a:pt x="394" y="3771"/>
                    <a:pt x="591" y="3787"/>
                  </a:cubicBezTo>
                  <a:cubicBezTo>
                    <a:pt x="1033" y="3820"/>
                    <a:pt x="1476" y="3886"/>
                    <a:pt x="1902" y="3984"/>
                  </a:cubicBezTo>
                  <a:cubicBezTo>
                    <a:pt x="3082" y="4345"/>
                    <a:pt x="3803" y="4836"/>
                    <a:pt x="4705" y="4869"/>
                  </a:cubicBezTo>
                  <a:cubicBezTo>
                    <a:pt x="4736" y="4870"/>
                    <a:pt x="4768" y="4871"/>
                    <a:pt x="4800" y="4871"/>
                  </a:cubicBezTo>
                  <a:cubicBezTo>
                    <a:pt x="5213" y="4871"/>
                    <a:pt x="5634" y="4772"/>
                    <a:pt x="6000" y="4574"/>
                  </a:cubicBezTo>
                  <a:cubicBezTo>
                    <a:pt x="6787" y="4115"/>
                    <a:pt x="6918" y="2935"/>
                    <a:pt x="6459" y="2345"/>
                  </a:cubicBezTo>
                  <a:cubicBezTo>
                    <a:pt x="6234" y="2013"/>
                    <a:pt x="5871" y="1857"/>
                    <a:pt x="5531" y="1857"/>
                  </a:cubicBezTo>
                  <a:cubicBezTo>
                    <a:pt x="5200" y="1857"/>
                    <a:pt x="4891" y="2004"/>
                    <a:pt x="4754" y="2279"/>
                  </a:cubicBezTo>
                  <a:cubicBezTo>
                    <a:pt x="4492" y="2607"/>
                    <a:pt x="4541" y="3083"/>
                    <a:pt x="4836" y="3361"/>
                  </a:cubicBezTo>
                  <a:cubicBezTo>
                    <a:pt x="4852" y="3378"/>
                    <a:pt x="4885" y="3394"/>
                    <a:pt x="4902" y="3410"/>
                  </a:cubicBezTo>
                  <a:lnTo>
                    <a:pt x="4934" y="3443"/>
                  </a:lnTo>
                  <a:cubicBezTo>
                    <a:pt x="5037" y="3503"/>
                    <a:pt x="5165" y="3534"/>
                    <a:pt x="5289" y="3534"/>
                  </a:cubicBezTo>
                  <a:cubicBezTo>
                    <a:pt x="5542" y="3534"/>
                    <a:pt x="5781" y="3406"/>
                    <a:pt x="5770" y="3132"/>
                  </a:cubicBezTo>
                  <a:cubicBezTo>
                    <a:pt x="5784" y="2929"/>
                    <a:pt x="5625" y="2844"/>
                    <a:pt x="5447" y="2844"/>
                  </a:cubicBezTo>
                  <a:cubicBezTo>
                    <a:pt x="5193" y="2844"/>
                    <a:pt x="4901" y="3019"/>
                    <a:pt x="5016" y="3279"/>
                  </a:cubicBezTo>
                  <a:cubicBezTo>
                    <a:pt x="5016" y="3302"/>
                    <a:pt x="5016" y="3325"/>
                    <a:pt x="4995" y="3325"/>
                  </a:cubicBezTo>
                  <a:cubicBezTo>
                    <a:pt x="4971" y="3325"/>
                    <a:pt x="4918" y="3294"/>
                    <a:pt x="4803" y="3197"/>
                  </a:cubicBezTo>
                  <a:cubicBezTo>
                    <a:pt x="4688" y="3083"/>
                    <a:pt x="4623" y="2935"/>
                    <a:pt x="4623" y="2787"/>
                  </a:cubicBezTo>
                  <a:cubicBezTo>
                    <a:pt x="4623" y="2607"/>
                    <a:pt x="4688" y="2443"/>
                    <a:pt x="4803" y="2296"/>
                  </a:cubicBezTo>
                  <a:cubicBezTo>
                    <a:pt x="4927" y="2063"/>
                    <a:pt x="5192" y="1940"/>
                    <a:pt x="5477" y="1940"/>
                  </a:cubicBezTo>
                  <a:cubicBezTo>
                    <a:pt x="5794" y="1940"/>
                    <a:pt x="6137" y="2091"/>
                    <a:pt x="6344" y="2410"/>
                  </a:cubicBezTo>
                  <a:lnTo>
                    <a:pt x="6360" y="2427"/>
                  </a:lnTo>
                  <a:cubicBezTo>
                    <a:pt x="6590" y="2837"/>
                    <a:pt x="6573" y="3345"/>
                    <a:pt x="6328" y="3738"/>
                  </a:cubicBezTo>
                  <a:cubicBezTo>
                    <a:pt x="6048" y="4242"/>
                    <a:pt x="5409" y="4592"/>
                    <a:pt x="4579" y="4592"/>
                  </a:cubicBezTo>
                  <a:cubicBezTo>
                    <a:pt x="4192" y="4592"/>
                    <a:pt x="3764" y="4516"/>
                    <a:pt x="3312" y="4345"/>
                  </a:cubicBezTo>
                  <a:cubicBezTo>
                    <a:pt x="3262" y="4328"/>
                    <a:pt x="3033" y="4246"/>
                    <a:pt x="2885" y="4181"/>
                  </a:cubicBezTo>
                  <a:cubicBezTo>
                    <a:pt x="2476" y="3968"/>
                    <a:pt x="2033" y="3820"/>
                    <a:pt x="1574" y="3755"/>
                  </a:cubicBezTo>
                  <a:cubicBezTo>
                    <a:pt x="1754" y="3722"/>
                    <a:pt x="1951" y="3705"/>
                    <a:pt x="2148" y="3656"/>
                  </a:cubicBezTo>
                  <a:cubicBezTo>
                    <a:pt x="3902" y="3312"/>
                    <a:pt x="4164" y="837"/>
                    <a:pt x="2705" y="181"/>
                  </a:cubicBezTo>
                  <a:cubicBezTo>
                    <a:pt x="2428" y="54"/>
                    <a:pt x="2174" y="0"/>
                    <a:pt x="19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9" name="Google Shape;4779;p8"/>
            <p:cNvSpPr/>
            <p:nvPr/>
          </p:nvSpPr>
          <p:spPr>
            <a:xfrm>
              <a:off x="7100112" y="4303489"/>
              <a:ext cx="153265" cy="108125"/>
            </a:xfrm>
            <a:custGeom>
              <a:avLst/>
              <a:gdLst/>
              <a:ahLst/>
              <a:cxnLst/>
              <a:rect l="l" t="t" r="r" b="b"/>
              <a:pathLst>
                <a:path w="4672" h="3296" extrusionOk="0">
                  <a:moveTo>
                    <a:pt x="3819" y="1"/>
                  </a:moveTo>
                  <a:lnTo>
                    <a:pt x="3819" y="1"/>
                  </a:lnTo>
                  <a:cubicBezTo>
                    <a:pt x="3901" y="787"/>
                    <a:pt x="3557" y="1574"/>
                    <a:pt x="2901" y="2049"/>
                  </a:cubicBezTo>
                  <a:cubicBezTo>
                    <a:pt x="2499" y="2357"/>
                    <a:pt x="2009" y="2456"/>
                    <a:pt x="1547" y="2456"/>
                  </a:cubicBezTo>
                  <a:cubicBezTo>
                    <a:pt x="730" y="2456"/>
                    <a:pt x="0" y="2148"/>
                    <a:pt x="0" y="2148"/>
                  </a:cubicBezTo>
                  <a:lnTo>
                    <a:pt x="0" y="2148"/>
                  </a:lnTo>
                  <a:cubicBezTo>
                    <a:pt x="1344" y="2869"/>
                    <a:pt x="1852" y="2623"/>
                    <a:pt x="2213" y="3033"/>
                  </a:cubicBezTo>
                  <a:cubicBezTo>
                    <a:pt x="2386" y="3221"/>
                    <a:pt x="2559" y="3278"/>
                    <a:pt x="2717" y="3278"/>
                  </a:cubicBezTo>
                  <a:cubicBezTo>
                    <a:pt x="2902" y="3278"/>
                    <a:pt x="3065" y="3200"/>
                    <a:pt x="3180" y="3164"/>
                  </a:cubicBezTo>
                  <a:cubicBezTo>
                    <a:pt x="3207" y="3157"/>
                    <a:pt x="3234" y="3154"/>
                    <a:pt x="3260" y="3154"/>
                  </a:cubicBezTo>
                  <a:cubicBezTo>
                    <a:pt x="3362" y="3154"/>
                    <a:pt x="3456" y="3204"/>
                    <a:pt x="3508" y="3295"/>
                  </a:cubicBezTo>
                  <a:cubicBezTo>
                    <a:pt x="3541" y="3082"/>
                    <a:pt x="3475" y="2869"/>
                    <a:pt x="3360" y="2705"/>
                  </a:cubicBezTo>
                  <a:cubicBezTo>
                    <a:pt x="3180" y="2508"/>
                    <a:pt x="2787" y="2492"/>
                    <a:pt x="2721" y="2492"/>
                  </a:cubicBezTo>
                  <a:cubicBezTo>
                    <a:pt x="3278" y="2459"/>
                    <a:pt x="3787" y="2164"/>
                    <a:pt x="4098" y="1705"/>
                  </a:cubicBezTo>
                  <a:cubicBezTo>
                    <a:pt x="4672" y="919"/>
                    <a:pt x="3819" y="1"/>
                    <a:pt x="381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0" name="Google Shape;4780;p8"/>
            <p:cNvSpPr/>
            <p:nvPr/>
          </p:nvSpPr>
          <p:spPr>
            <a:xfrm>
              <a:off x="6905443" y="4060203"/>
              <a:ext cx="146277" cy="206212"/>
            </a:xfrm>
            <a:custGeom>
              <a:avLst/>
              <a:gdLst/>
              <a:ahLst/>
              <a:cxnLst/>
              <a:rect l="l" t="t" r="r" b="b"/>
              <a:pathLst>
                <a:path w="4459" h="6286" extrusionOk="0">
                  <a:moveTo>
                    <a:pt x="1806" y="0"/>
                  </a:moveTo>
                  <a:cubicBezTo>
                    <a:pt x="1382" y="0"/>
                    <a:pt x="976" y="149"/>
                    <a:pt x="705" y="450"/>
                  </a:cubicBezTo>
                  <a:cubicBezTo>
                    <a:pt x="0" y="1090"/>
                    <a:pt x="427" y="2139"/>
                    <a:pt x="1017" y="2335"/>
                  </a:cubicBezTo>
                  <a:cubicBezTo>
                    <a:pt x="1148" y="2401"/>
                    <a:pt x="1287" y="2434"/>
                    <a:pt x="1424" y="2434"/>
                  </a:cubicBezTo>
                  <a:cubicBezTo>
                    <a:pt x="1562" y="2434"/>
                    <a:pt x="1697" y="2401"/>
                    <a:pt x="1820" y="2335"/>
                  </a:cubicBezTo>
                  <a:lnTo>
                    <a:pt x="1853" y="2319"/>
                  </a:lnTo>
                  <a:lnTo>
                    <a:pt x="1902" y="2286"/>
                  </a:lnTo>
                  <a:lnTo>
                    <a:pt x="1951" y="2253"/>
                  </a:lnTo>
                  <a:lnTo>
                    <a:pt x="2000" y="2204"/>
                  </a:lnTo>
                  <a:cubicBezTo>
                    <a:pt x="2033" y="2188"/>
                    <a:pt x="2049" y="2171"/>
                    <a:pt x="2066" y="2155"/>
                  </a:cubicBezTo>
                  <a:cubicBezTo>
                    <a:pt x="2230" y="1975"/>
                    <a:pt x="2312" y="1729"/>
                    <a:pt x="2279" y="1499"/>
                  </a:cubicBezTo>
                  <a:cubicBezTo>
                    <a:pt x="2236" y="1155"/>
                    <a:pt x="2024" y="1009"/>
                    <a:pt x="1827" y="1009"/>
                  </a:cubicBezTo>
                  <a:cubicBezTo>
                    <a:pt x="1724" y="1009"/>
                    <a:pt x="1625" y="1049"/>
                    <a:pt x="1558" y="1122"/>
                  </a:cubicBezTo>
                  <a:cubicBezTo>
                    <a:pt x="1394" y="1286"/>
                    <a:pt x="1427" y="1565"/>
                    <a:pt x="1640" y="1680"/>
                  </a:cubicBezTo>
                  <a:cubicBezTo>
                    <a:pt x="1716" y="1714"/>
                    <a:pt x="1786" y="1723"/>
                    <a:pt x="1845" y="1723"/>
                  </a:cubicBezTo>
                  <a:cubicBezTo>
                    <a:pt x="1924" y="1723"/>
                    <a:pt x="1986" y="1707"/>
                    <a:pt x="2030" y="1707"/>
                  </a:cubicBezTo>
                  <a:cubicBezTo>
                    <a:pt x="2080" y="1707"/>
                    <a:pt x="2105" y="1729"/>
                    <a:pt x="2099" y="1827"/>
                  </a:cubicBezTo>
                  <a:cubicBezTo>
                    <a:pt x="2082" y="2024"/>
                    <a:pt x="1967" y="2188"/>
                    <a:pt x="1787" y="2286"/>
                  </a:cubicBezTo>
                  <a:cubicBezTo>
                    <a:pt x="1681" y="2339"/>
                    <a:pt x="1563" y="2364"/>
                    <a:pt x="1445" y="2364"/>
                  </a:cubicBezTo>
                  <a:cubicBezTo>
                    <a:pt x="1309" y="2364"/>
                    <a:pt x="1172" y="2331"/>
                    <a:pt x="1050" y="2270"/>
                  </a:cubicBezTo>
                  <a:cubicBezTo>
                    <a:pt x="509" y="2040"/>
                    <a:pt x="148" y="1106"/>
                    <a:pt x="787" y="549"/>
                  </a:cubicBezTo>
                  <a:cubicBezTo>
                    <a:pt x="1033" y="303"/>
                    <a:pt x="1377" y="155"/>
                    <a:pt x="1722" y="155"/>
                  </a:cubicBezTo>
                  <a:cubicBezTo>
                    <a:pt x="2476" y="204"/>
                    <a:pt x="3295" y="745"/>
                    <a:pt x="3426" y="2204"/>
                  </a:cubicBezTo>
                  <a:cubicBezTo>
                    <a:pt x="3475" y="2761"/>
                    <a:pt x="3426" y="3319"/>
                    <a:pt x="3262" y="3843"/>
                  </a:cubicBezTo>
                  <a:cubicBezTo>
                    <a:pt x="3148" y="4302"/>
                    <a:pt x="2951" y="4728"/>
                    <a:pt x="2672" y="5122"/>
                  </a:cubicBezTo>
                  <a:cubicBezTo>
                    <a:pt x="2279" y="5614"/>
                    <a:pt x="1771" y="6007"/>
                    <a:pt x="1197" y="6286"/>
                  </a:cubicBezTo>
                  <a:cubicBezTo>
                    <a:pt x="1804" y="6023"/>
                    <a:pt x="2361" y="5630"/>
                    <a:pt x="2787" y="5122"/>
                  </a:cubicBezTo>
                  <a:cubicBezTo>
                    <a:pt x="3541" y="4253"/>
                    <a:pt x="4459" y="2253"/>
                    <a:pt x="3180" y="614"/>
                  </a:cubicBezTo>
                  <a:cubicBezTo>
                    <a:pt x="2826" y="207"/>
                    <a:pt x="2304" y="0"/>
                    <a:pt x="180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1" name="Google Shape;4781;p8"/>
            <p:cNvSpPr/>
            <p:nvPr/>
          </p:nvSpPr>
          <p:spPr>
            <a:xfrm>
              <a:off x="6612915" y="4588470"/>
              <a:ext cx="124790" cy="122658"/>
            </a:xfrm>
            <a:custGeom>
              <a:avLst/>
              <a:gdLst/>
              <a:ahLst/>
              <a:cxnLst/>
              <a:rect l="l" t="t" r="r" b="b"/>
              <a:pathLst>
                <a:path w="3804" h="3739" extrusionOk="0">
                  <a:moveTo>
                    <a:pt x="3295" y="1"/>
                  </a:moveTo>
                  <a:cubicBezTo>
                    <a:pt x="3295" y="1"/>
                    <a:pt x="3295" y="268"/>
                    <a:pt x="3113" y="268"/>
                  </a:cubicBezTo>
                  <a:cubicBezTo>
                    <a:pt x="3098" y="268"/>
                    <a:pt x="3083" y="267"/>
                    <a:pt x="3066" y="263"/>
                  </a:cubicBezTo>
                  <a:cubicBezTo>
                    <a:pt x="2965" y="240"/>
                    <a:pt x="2825" y="181"/>
                    <a:pt x="2691" y="181"/>
                  </a:cubicBezTo>
                  <a:cubicBezTo>
                    <a:pt x="2540" y="181"/>
                    <a:pt x="2398" y="256"/>
                    <a:pt x="2328" y="542"/>
                  </a:cubicBezTo>
                  <a:cubicBezTo>
                    <a:pt x="2218" y="1062"/>
                    <a:pt x="2168" y="1643"/>
                    <a:pt x="1946" y="1643"/>
                  </a:cubicBezTo>
                  <a:cubicBezTo>
                    <a:pt x="1937" y="1643"/>
                    <a:pt x="1928" y="1642"/>
                    <a:pt x="1918" y="1640"/>
                  </a:cubicBezTo>
                  <a:lnTo>
                    <a:pt x="1886" y="1640"/>
                  </a:lnTo>
                  <a:cubicBezTo>
                    <a:pt x="1877" y="1642"/>
                    <a:pt x="1868" y="1643"/>
                    <a:pt x="1860" y="1643"/>
                  </a:cubicBezTo>
                  <a:cubicBezTo>
                    <a:pt x="1651" y="1643"/>
                    <a:pt x="1586" y="1062"/>
                    <a:pt x="1476" y="542"/>
                  </a:cubicBezTo>
                  <a:cubicBezTo>
                    <a:pt x="1406" y="256"/>
                    <a:pt x="1264" y="181"/>
                    <a:pt x="1111" y="181"/>
                  </a:cubicBezTo>
                  <a:cubicBezTo>
                    <a:pt x="974" y="181"/>
                    <a:pt x="830" y="240"/>
                    <a:pt x="722" y="263"/>
                  </a:cubicBezTo>
                  <a:cubicBezTo>
                    <a:pt x="705" y="267"/>
                    <a:pt x="690" y="268"/>
                    <a:pt x="675" y="268"/>
                  </a:cubicBezTo>
                  <a:cubicBezTo>
                    <a:pt x="495" y="268"/>
                    <a:pt x="509" y="1"/>
                    <a:pt x="509" y="1"/>
                  </a:cubicBezTo>
                  <a:lnTo>
                    <a:pt x="509" y="1"/>
                  </a:lnTo>
                  <a:cubicBezTo>
                    <a:pt x="509" y="1"/>
                    <a:pt x="279" y="83"/>
                    <a:pt x="148" y="673"/>
                  </a:cubicBezTo>
                  <a:cubicBezTo>
                    <a:pt x="1" y="1279"/>
                    <a:pt x="279" y="1493"/>
                    <a:pt x="1050" y="1870"/>
                  </a:cubicBezTo>
                  <a:cubicBezTo>
                    <a:pt x="1836" y="2230"/>
                    <a:pt x="1869" y="3509"/>
                    <a:pt x="1869" y="3509"/>
                  </a:cubicBezTo>
                  <a:lnTo>
                    <a:pt x="1902" y="3738"/>
                  </a:lnTo>
                  <a:lnTo>
                    <a:pt x="1918" y="3509"/>
                  </a:lnTo>
                  <a:cubicBezTo>
                    <a:pt x="1918" y="3509"/>
                    <a:pt x="1951" y="2214"/>
                    <a:pt x="2738" y="1870"/>
                  </a:cubicBezTo>
                  <a:cubicBezTo>
                    <a:pt x="3525" y="1509"/>
                    <a:pt x="3803" y="1279"/>
                    <a:pt x="3656" y="673"/>
                  </a:cubicBezTo>
                  <a:cubicBezTo>
                    <a:pt x="3508" y="83"/>
                    <a:pt x="3295" y="1"/>
                    <a:pt x="329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2" name="Google Shape;4782;p8"/>
            <p:cNvSpPr/>
            <p:nvPr/>
          </p:nvSpPr>
          <p:spPr>
            <a:xfrm>
              <a:off x="6652708" y="4503537"/>
              <a:ext cx="45205" cy="111340"/>
            </a:xfrm>
            <a:custGeom>
              <a:avLst/>
              <a:gdLst/>
              <a:ahLst/>
              <a:cxnLst/>
              <a:rect l="l" t="t" r="r" b="b"/>
              <a:pathLst>
                <a:path w="1378" h="3394" extrusionOk="0">
                  <a:moveTo>
                    <a:pt x="689" y="0"/>
                  </a:moveTo>
                  <a:lnTo>
                    <a:pt x="640" y="344"/>
                  </a:lnTo>
                  <a:cubicBezTo>
                    <a:pt x="623" y="607"/>
                    <a:pt x="525" y="869"/>
                    <a:pt x="378" y="1098"/>
                  </a:cubicBezTo>
                  <a:cubicBezTo>
                    <a:pt x="132" y="1459"/>
                    <a:pt x="1" y="1770"/>
                    <a:pt x="312" y="2164"/>
                  </a:cubicBezTo>
                  <a:cubicBezTo>
                    <a:pt x="492" y="2426"/>
                    <a:pt x="623" y="2737"/>
                    <a:pt x="656" y="3065"/>
                  </a:cubicBezTo>
                  <a:cubicBezTo>
                    <a:pt x="673" y="3147"/>
                    <a:pt x="673" y="3393"/>
                    <a:pt x="689" y="3393"/>
                  </a:cubicBezTo>
                  <a:cubicBezTo>
                    <a:pt x="689" y="3393"/>
                    <a:pt x="705" y="3131"/>
                    <a:pt x="722" y="3065"/>
                  </a:cubicBezTo>
                  <a:cubicBezTo>
                    <a:pt x="755" y="2737"/>
                    <a:pt x="886" y="2426"/>
                    <a:pt x="1066" y="2164"/>
                  </a:cubicBezTo>
                  <a:cubicBezTo>
                    <a:pt x="1377" y="1754"/>
                    <a:pt x="1246" y="1443"/>
                    <a:pt x="1000" y="1098"/>
                  </a:cubicBezTo>
                  <a:cubicBezTo>
                    <a:pt x="853" y="869"/>
                    <a:pt x="755" y="607"/>
                    <a:pt x="738" y="344"/>
                  </a:cubicBezTo>
                  <a:lnTo>
                    <a:pt x="68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3" name="Google Shape;4783;p8"/>
            <p:cNvSpPr/>
            <p:nvPr/>
          </p:nvSpPr>
          <p:spPr>
            <a:xfrm>
              <a:off x="6555374" y="4052887"/>
              <a:ext cx="239870" cy="168355"/>
            </a:xfrm>
            <a:custGeom>
              <a:avLst/>
              <a:gdLst/>
              <a:ahLst/>
              <a:cxnLst/>
              <a:rect l="l" t="t" r="r" b="b"/>
              <a:pathLst>
                <a:path w="7312" h="5132" extrusionOk="0">
                  <a:moveTo>
                    <a:pt x="1742" y="1"/>
                  </a:moveTo>
                  <a:cubicBezTo>
                    <a:pt x="1353" y="1"/>
                    <a:pt x="968" y="172"/>
                    <a:pt x="706" y="493"/>
                  </a:cubicBezTo>
                  <a:cubicBezTo>
                    <a:pt x="611" y="635"/>
                    <a:pt x="462" y="706"/>
                    <a:pt x="312" y="706"/>
                  </a:cubicBezTo>
                  <a:cubicBezTo>
                    <a:pt x="202" y="706"/>
                    <a:pt x="91" y="668"/>
                    <a:pt x="1" y="591"/>
                  </a:cubicBezTo>
                  <a:lnTo>
                    <a:pt x="1" y="591"/>
                  </a:lnTo>
                  <a:cubicBezTo>
                    <a:pt x="34" y="952"/>
                    <a:pt x="66" y="1018"/>
                    <a:pt x="1771" y="1739"/>
                  </a:cubicBezTo>
                  <a:cubicBezTo>
                    <a:pt x="3082" y="2296"/>
                    <a:pt x="3525" y="4247"/>
                    <a:pt x="3656" y="5132"/>
                  </a:cubicBezTo>
                  <a:cubicBezTo>
                    <a:pt x="3787" y="4263"/>
                    <a:pt x="4246" y="2296"/>
                    <a:pt x="5541" y="1739"/>
                  </a:cubicBezTo>
                  <a:cubicBezTo>
                    <a:pt x="7262" y="1018"/>
                    <a:pt x="7278" y="952"/>
                    <a:pt x="7311" y="591"/>
                  </a:cubicBezTo>
                  <a:lnTo>
                    <a:pt x="7311" y="591"/>
                  </a:lnTo>
                  <a:cubicBezTo>
                    <a:pt x="7221" y="668"/>
                    <a:pt x="7110" y="706"/>
                    <a:pt x="7000" y="706"/>
                  </a:cubicBezTo>
                  <a:cubicBezTo>
                    <a:pt x="6850" y="706"/>
                    <a:pt x="6701" y="635"/>
                    <a:pt x="6606" y="493"/>
                  </a:cubicBezTo>
                  <a:cubicBezTo>
                    <a:pt x="6344" y="172"/>
                    <a:pt x="5959" y="1"/>
                    <a:pt x="5570" y="1"/>
                  </a:cubicBezTo>
                  <a:cubicBezTo>
                    <a:pt x="5304" y="1"/>
                    <a:pt x="5036" y="81"/>
                    <a:pt x="4803" y="247"/>
                  </a:cubicBezTo>
                  <a:cubicBezTo>
                    <a:pt x="4230" y="657"/>
                    <a:pt x="3853" y="1476"/>
                    <a:pt x="3656" y="2657"/>
                  </a:cubicBezTo>
                  <a:cubicBezTo>
                    <a:pt x="3459" y="1460"/>
                    <a:pt x="3082" y="641"/>
                    <a:pt x="2509" y="247"/>
                  </a:cubicBezTo>
                  <a:cubicBezTo>
                    <a:pt x="2276" y="81"/>
                    <a:pt x="2008" y="1"/>
                    <a:pt x="174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4" name="Google Shape;4784;p8"/>
            <p:cNvSpPr/>
            <p:nvPr/>
          </p:nvSpPr>
          <p:spPr>
            <a:xfrm>
              <a:off x="6631745" y="3959358"/>
              <a:ext cx="87688" cy="145753"/>
            </a:xfrm>
            <a:custGeom>
              <a:avLst/>
              <a:gdLst/>
              <a:ahLst/>
              <a:cxnLst/>
              <a:rect l="l" t="t" r="r" b="b"/>
              <a:pathLst>
                <a:path w="2673" h="4443" extrusionOk="0">
                  <a:moveTo>
                    <a:pt x="1328" y="0"/>
                  </a:moveTo>
                  <a:cubicBezTo>
                    <a:pt x="1246" y="164"/>
                    <a:pt x="1131" y="312"/>
                    <a:pt x="1017" y="426"/>
                  </a:cubicBezTo>
                  <a:cubicBezTo>
                    <a:pt x="558" y="853"/>
                    <a:pt x="0" y="1721"/>
                    <a:pt x="722" y="2918"/>
                  </a:cubicBezTo>
                  <a:cubicBezTo>
                    <a:pt x="1010" y="3367"/>
                    <a:pt x="1205" y="3878"/>
                    <a:pt x="1336" y="4407"/>
                  </a:cubicBezTo>
                  <a:lnTo>
                    <a:pt x="1336" y="4407"/>
                  </a:lnTo>
                  <a:cubicBezTo>
                    <a:pt x="1452" y="3878"/>
                    <a:pt x="1662" y="3367"/>
                    <a:pt x="1951" y="2918"/>
                  </a:cubicBezTo>
                  <a:cubicBezTo>
                    <a:pt x="2672" y="1721"/>
                    <a:pt x="2115" y="869"/>
                    <a:pt x="1656" y="426"/>
                  </a:cubicBezTo>
                  <a:cubicBezTo>
                    <a:pt x="1525" y="312"/>
                    <a:pt x="1426" y="164"/>
                    <a:pt x="1328" y="0"/>
                  </a:cubicBezTo>
                  <a:close/>
                  <a:moveTo>
                    <a:pt x="1336" y="4407"/>
                  </a:moveTo>
                  <a:cubicBezTo>
                    <a:pt x="1333" y="4419"/>
                    <a:pt x="1330" y="4430"/>
                    <a:pt x="1328" y="4442"/>
                  </a:cubicBezTo>
                  <a:lnTo>
                    <a:pt x="1344" y="4442"/>
                  </a:lnTo>
                  <a:cubicBezTo>
                    <a:pt x="1342" y="4430"/>
                    <a:pt x="1339" y="4419"/>
                    <a:pt x="1336" y="4407"/>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5" name="Google Shape;4785;p8"/>
            <p:cNvSpPr/>
            <p:nvPr/>
          </p:nvSpPr>
          <p:spPr>
            <a:xfrm>
              <a:off x="6574729" y="3821969"/>
              <a:ext cx="201160" cy="220220"/>
            </a:xfrm>
            <a:custGeom>
              <a:avLst/>
              <a:gdLst/>
              <a:ahLst/>
              <a:cxnLst/>
              <a:rect l="l" t="t" r="r" b="b"/>
              <a:pathLst>
                <a:path w="6132" h="6713" extrusionOk="0">
                  <a:moveTo>
                    <a:pt x="1617" y="0"/>
                  </a:moveTo>
                  <a:cubicBezTo>
                    <a:pt x="1216" y="0"/>
                    <a:pt x="823" y="159"/>
                    <a:pt x="591" y="451"/>
                  </a:cubicBezTo>
                  <a:cubicBezTo>
                    <a:pt x="1" y="1107"/>
                    <a:pt x="493" y="2074"/>
                    <a:pt x="1132" y="2106"/>
                  </a:cubicBezTo>
                  <a:cubicBezTo>
                    <a:pt x="1151" y="2107"/>
                    <a:pt x="1170" y="2108"/>
                    <a:pt x="1188" y="2108"/>
                  </a:cubicBezTo>
                  <a:cubicBezTo>
                    <a:pt x="1801" y="2108"/>
                    <a:pt x="2013" y="1589"/>
                    <a:pt x="1886" y="1287"/>
                  </a:cubicBezTo>
                  <a:cubicBezTo>
                    <a:pt x="1830" y="1118"/>
                    <a:pt x="1677" y="998"/>
                    <a:pt x="1511" y="998"/>
                  </a:cubicBezTo>
                  <a:cubicBezTo>
                    <a:pt x="1483" y="998"/>
                    <a:pt x="1455" y="1001"/>
                    <a:pt x="1427" y="1008"/>
                  </a:cubicBezTo>
                  <a:cubicBezTo>
                    <a:pt x="1263" y="1025"/>
                    <a:pt x="1165" y="1156"/>
                    <a:pt x="1181" y="1320"/>
                  </a:cubicBezTo>
                  <a:cubicBezTo>
                    <a:pt x="1171" y="1475"/>
                    <a:pt x="1292" y="1572"/>
                    <a:pt x="1415" y="1572"/>
                  </a:cubicBezTo>
                  <a:cubicBezTo>
                    <a:pt x="1487" y="1572"/>
                    <a:pt x="1559" y="1539"/>
                    <a:pt x="1607" y="1467"/>
                  </a:cubicBezTo>
                  <a:cubicBezTo>
                    <a:pt x="1649" y="1401"/>
                    <a:pt x="1695" y="1375"/>
                    <a:pt x="1735" y="1375"/>
                  </a:cubicBezTo>
                  <a:cubicBezTo>
                    <a:pt x="1806" y="1375"/>
                    <a:pt x="1857" y="1455"/>
                    <a:pt x="1837" y="1549"/>
                  </a:cubicBezTo>
                  <a:cubicBezTo>
                    <a:pt x="1747" y="1793"/>
                    <a:pt x="1526" y="1946"/>
                    <a:pt x="1285" y="1946"/>
                  </a:cubicBezTo>
                  <a:cubicBezTo>
                    <a:pt x="1219" y="1946"/>
                    <a:pt x="1150" y="1935"/>
                    <a:pt x="1083" y="1910"/>
                  </a:cubicBezTo>
                  <a:cubicBezTo>
                    <a:pt x="673" y="1779"/>
                    <a:pt x="460" y="1057"/>
                    <a:pt x="1017" y="648"/>
                  </a:cubicBezTo>
                  <a:cubicBezTo>
                    <a:pt x="1140" y="561"/>
                    <a:pt x="1319" y="515"/>
                    <a:pt x="1519" y="515"/>
                  </a:cubicBezTo>
                  <a:cubicBezTo>
                    <a:pt x="2118" y="515"/>
                    <a:pt x="2906" y="927"/>
                    <a:pt x="2968" y="1910"/>
                  </a:cubicBezTo>
                  <a:cubicBezTo>
                    <a:pt x="2968" y="3074"/>
                    <a:pt x="2033" y="4123"/>
                    <a:pt x="1771" y="4893"/>
                  </a:cubicBezTo>
                  <a:cubicBezTo>
                    <a:pt x="1427" y="5975"/>
                    <a:pt x="1869" y="6647"/>
                    <a:pt x="1902" y="6712"/>
                  </a:cubicBezTo>
                  <a:cubicBezTo>
                    <a:pt x="1624" y="6155"/>
                    <a:pt x="1607" y="5499"/>
                    <a:pt x="1853" y="4926"/>
                  </a:cubicBezTo>
                  <a:cubicBezTo>
                    <a:pt x="2066" y="4401"/>
                    <a:pt x="2492" y="3844"/>
                    <a:pt x="2804" y="3139"/>
                  </a:cubicBezTo>
                  <a:cubicBezTo>
                    <a:pt x="2918" y="2926"/>
                    <a:pt x="3017" y="2680"/>
                    <a:pt x="3066" y="2434"/>
                  </a:cubicBezTo>
                  <a:cubicBezTo>
                    <a:pt x="3115" y="2680"/>
                    <a:pt x="3214" y="2926"/>
                    <a:pt x="3312" y="3139"/>
                  </a:cubicBezTo>
                  <a:cubicBezTo>
                    <a:pt x="3640" y="3844"/>
                    <a:pt x="4066" y="4401"/>
                    <a:pt x="4279" y="4926"/>
                  </a:cubicBezTo>
                  <a:cubicBezTo>
                    <a:pt x="4525" y="5499"/>
                    <a:pt x="4508" y="6155"/>
                    <a:pt x="4230" y="6712"/>
                  </a:cubicBezTo>
                  <a:cubicBezTo>
                    <a:pt x="4263" y="6647"/>
                    <a:pt x="4705" y="5975"/>
                    <a:pt x="4361" y="4893"/>
                  </a:cubicBezTo>
                  <a:cubicBezTo>
                    <a:pt x="4099" y="4123"/>
                    <a:pt x="3181" y="3074"/>
                    <a:pt x="3164" y="1910"/>
                  </a:cubicBezTo>
                  <a:cubicBezTo>
                    <a:pt x="3226" y="927"/>
                    <a:pt x="4014" y="515"/>
                    <a:pt x="4613" y="515"/>
                  </a:cubicBezTo>
                  <a:cubicBezTo>
                    <a:pt x="4813" y="515"/>
                    <a:pt x="4992" y="561"/>
                    <a:pt x="5115" y="648"/>
                  </a:cubicBezTo>
                  <a:cubicBezTo>
                    <a:pt x="5672" y="1057"/>
                    <a:pt x="5459" y="1779"/>
                    <a:pt x="5049" y="1910"/>
                  </a:cubicBezTo>
                  <a:cubicBezTo>
                    <a:pt x="4982" y="1935"/>
                    <a:pt x="4913" y="1946"/>
                    <a:pt x="4847" y="1946"/>
                  </a:cubicBezTo>
                  <a:cubicBezTo>
                    <a:pt x="4606" y="1946"/>
                    <a:pt x="4385" y="1793"/>
                    <a:pt x="4295" y="1549"/>
                  </a:cubicBezTo>
                  <a:cubicBezTo>
                    <a:pt x="4275" y="1455"/>
                    <a:pt x="4326" y="1375"/>
                    <a:pt x="4397" y="1375"/>
                  </a:cubicBezTo>
                  <a:cubicBezTo>
                    <a:pt x="4437" y="1375"/>
                    <a:pt x="4483" y="1401"/>
                    <a:pt x="4525" y="1467"/>
                  </a:cubicBezTo>
                  <a:cubicBezTo>
                    <a:pt x="4573" y="1539"/>
                    <a:pt x="4645" y="1572"/>
                    <a:pt x="4717" y="1572"/>
                  </a:cubicBezTo>
                  <a:cubicBezTo>
                    <a:pt x="4840" y="1572"/>
                    <a:pt x="4961" y="1475"/>
                    <a:pt x="4951" y="1320"/>
                  </a:cubicBezTo>
                  <a:cubicBezTo>
                    <a:pt x="4967" y="1156"/>
                    <a:pt x="4869" y="1025"/>
                    <a:pt x="4705" y="1008"/>
                  </a:cubicBezTo>
                  <a:cubicBezTo>
                    <a:pt x="4677" y="1001"/>
                    <a:pt x="4649" y="998"/>
                    <a:pt x="4621" y="998"/>
                  </a:cubicBezTo>
                  <a:cubicBezTo>
                    <a:pt x="4455" y="998"/>
                    <a:pt x="4302" y="1118"/>
                    <a:pt x="4246" y="1287"/>
                  </a:cubicBezTo>
                  <a:cubicBezTo>
                    <a:pt x="4117" y="1594"/>
                    <a:pt x="4353" y="2107"/>
                    <a:pt x="4971" y="2107"/>
                  </a:cubicBezTo>
                  <a:cubicBezTo>
                    <a:pt x="4981" y="2107"/>
                    <a:pt x="4990" y="2107"/>
                    <a:pt x="5000" y="2106"/>
                  </a:cubicBezTo>
                  <a:cubicBezTo>
                    <a:pt x="5623" y="2074"/>
                    <a:pt x="6131" y="1107"/>
                    <a:pt x="5541" y="451"/>
                  </a:cubicBezTo>
                  <a:cubicBezTo>
                    <a:pt x="5309" y="159"/>
                    <a:pt x="4916" y="0"/>
                    <a:pt x="4515" y="0"/>
                  </a:cubicBezTo>
                  <a:cubicBezTo>
                    <a:pt x="4039" y="0"/>
                    <a:pt x="3552" y="224"/>
                    <a:pt x="3312" y="713"/>
                  </a:cubicBezTo>
                  <a:cubicBezTo>
                    <a:pt x="3197" y="877"/>
                    <a:pt x="3115" y="1074"/>
                    <a:pt x="3066" y="1271"/>
                  </a:cubicBezTo>
                  <a:cubicBezTo>
                    <a:pt x="3017" y="1074"/>
                    <a:pt x="2935" y="877"/>
                    <a:pt x="2820" y="713"/>
                  </a:cubicBezTo>
                  <a:cubicBezTo>
                    <a:pt x="2580" y="224"/>
                    <a:pt x="2093" y="0"/>
                    <a:pt x="16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6" name="Google Shape;4786;p8"/>
            <p:cNvSpPr/>
            <p:nvPr/>
          </p:nvSpPr>
          <p:spPr>
            <a:xfrm>
              <a:off x="9212304" y="4042684"/>
              <a:ext cx="56490" cy="79093"/>
            </a:xfrm>
            <a:custGeom>
              <a:avLst/>
              <a:gdLst/>
              <a:ahLst/>
              <a:cxnLst/>
              <a:rect l="l" t="t" r="r" b="b"/>
              <a:pathLst>
                <a:path w="1722" h="2411" extrusionOk="0">
                  <a:moveTo>
                    <a:pt x="1525" y="1"/>
                  </a:moveTo>
                  <a:cubicBezTo>
                    <a:pt x="1525" y="1"/>
                    <a:pt x="1377" y="66"/>
                    <a:pt x="1361" y="165"/>
                  </a:cubicBezTo>
                  <a:cubicBezTo>
                    <a:pt x="1346" y="241"/>
                    <a:pt x="1246" y="330"/>
                    <a:pt x="1076" y="330"/>
                  </a:cubicBezTo>
                  <a:cubicBezTo>
                    <a:pt x="1062" y="330"/>
                    <a:pt x="1048" y="330"/>
                    <a:pt x="1033" y="329"/>
                  </a:cubicBezTo>
                  <a:cubicBezTo>
                    <a:pt x="836" y="329"/>
                    <a:pt x="0" y="394"/>
                    <a:pt x="66" y="2410"/>
                  </a:cubicBezTo>
                  <a:cubicBezTo>
                    <a:pt x="66" y="2410"/>
                    <a:pt x="131" y="1673"/>
                    <a:pt x="771" y="1394"/>
                  </a:cubicBezTo>
                  <a:cubicBezTo>
                    <a:pt x="1394" y="1115"/>
                    <a:pt x="1721" y="853"/>
                    <a:pt x="1607" y="476"/>
                  </a:cubicBezTo>
                  <a:cubicBezTo>
                    <a:pt x="1492" y="83"/>
                    <a:pt x="1525" y="1"/>
                    <a:pt x="15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7" name="Google Shape;4787;p8"/>
            <p:cNvSpPr/>
            <p:nvPr/>
          </p:nvSpPr>
          <p:spPr>
            <a:xfrm>
              <a:off x="8912788" y="4136771"/>
              <a:ext cx="297935" cy="207164"/>
            </a:xfrm>
            <a:custGeom>
              <a:avLst/>
              <a:gdLst/>
              <a:ahLst/>
              <a:cxnLst/>
              <a:rect l="l" t="t" r="r" b="b"/>
              <a:pathLst>
                <a:path w="9082" h="6315" extrusionOk="0">
                  <a:moveTo>
                    <a:pt x="2004" y="1"/>
                  </a:moveTo>
                  <a:cubicBezTo>
                    <a:pt x="1086" y="1"/>
                    <a:pt x="66" y="649"/>
                    <a:pt x="33" y="1853"/>
                  </a:cubicBezTo>
                  <a:cubicBezTo>
                    <a:pt x="0" y="2722"/>
                    <a:pt x="459" y="3525"/>
                    <a:pt x="1230" y="3935"/>
                  </a:cubicBezTo>
                  <a:cubicBezTo>
                    <a:pt x="1723" y="4192"/>
                    <a:pt x="2282" y="4295"/>
                    <a:pt x="2852" y="4295"/>
                  </a:cubicBezTo>
                  <a:cubicBezTo>
                    <a:pt x="3190" y="4295"/>
                    <a:pt x="3533" y="4259"/>
                    <a:pt x="3869" y="4197"/>
                  </a:cubicBezTo>
                  <a:cubicBezTo>
                    <a:pt x="4754" y="3952"/>
                    <a:pt x="5573" y="3624"/>
                    <a:pt x="6377" y="3427"/>
                  </a:cubicBezTo>
                  <a:cubicBezTo>
                    <a:pt x="6582" y="3374"/>
                    <a:pt x="6791" y="3347"/>
                    <a:pt x="6996" y="3347"/>
                  </a:cubicBezTo>
                  <a:cubicBezTo>
                    <a:pt x="7607" y="3347"/>
                    <a:pt x="8180" y="3584"/>
                    <a:pt x="8524" y="4050"/>
                  </a:cubicBezTo>
                  <a:cubicBezTo>
                    <a:pt x="8966" y="4624"/>
                    <a:pt x="8999" y="5574"/>
                    <a:pt x="8458" y="5968"/>
                  </a:cubicBezTo>
                  <a:cubicBezTo>
                    <a:pt x="8244" y="6130"/>
                    <a:pt x="7987" y="6205"/>
                    <a:pt x="7738" y="6205"/>
                  </a:cubicBezTo>
                  <a:cubicBezTo>
                    <a:pt x="7357" y="6205"/>
                    <a:pt x="6994" y="6029"/>
                    <a:pt x="6835" y="5722"/>
                  </a:cubicBezTo>
                  <a:cubicBezTo>
                    <a:pt x="6524" y="5230"/>
                    <a:pt x="6770" y="4574"/>
                    <a:pt x="7229" y="4443"/>
                  </a:cubicBezTo>
                  <a:cubicBezTo>
                    <a:pt x="7321" y="4407"/>
                    <a:pt x="7416" y="4389"/>
                    <a:pt x="7510" y="4389"/>
                  </a:cubicBezTo>
                  <a:cubicBezTo>
                    <a:pt x="7753" y="4389"/>
                    <a:pt x="7989" y="4505"/>
                    <a:pt x="8130" y="4706"/>
                  </a:cubicBezTo>
                  <a:cubicBezTo>
                    <a:pt x="8229" y="4886"/>
                    <a:pt x="8245" y="5099"/>
                    <a:pt x="8180" y="5279"/>
                  </a:cubicBezTo>
                  <a:cubicBezTo>
                    <a:pt x="8166" y="5319"/>
                    <a:pt x="8110" y="5391"/>
                    <a:pt x="8054" y="5391"/>
                  </a:cubicBezTo>
                  <a:cubicBezTo>
                    <a:pt x="8041" y="5391"/>
                    <a:pt x="8028" y="5387"/>
                    <a:pt x="8016" y="5378"/>
                  </a:cubicBezTo>
                  <a:cubicBezTo>
                    <a:pt x="7966" y="5328"/>
                    <a:pt x="8016" y="4968"/>
                    <a:pt x="7655" y="4919"/>
                  </a:cubicBezTo>
                  <a:cubicBezTo>
                    <a:pt x="7640" y="4917"/>
                    <a:pt x="7626" y="4916"/>
                    <a:pt x="7612" y="4916"/>
                  </a:cubicBezTo>
                  <a:cubicBezTo>
                    <a:pt x="7269" y="4916"/>
                    <a:pt x="7161" y="5482"/>
                    <a:pt x="7508" y="5623"/>
                  </a:cubicBezTo>
                  <a:cubicBezTo>
                    <a:pt x="7581" y="5656"/>
                    <a:pt x="7656" y="5671"/>
                    <a:pt x="7729" y="5671"/>
                  </a:cubicBezTo>
                  <a:cubicBezTo>
                    <a:pt x="7951" y="5671"/>
                    <a:pt x="8155" y="5530"/>
                    <a:pt x="8229" y="5296"/>
                  </a:cubicBezTo>
                  <a:lnTo>
                    <a:pt x="8229" y="5279"/>
                  </a:lnTo>
                  <a:cubicBezTo>
                    <a:pt x="8229" y="5263"/>
                    <a:pt x="8229" y="5246"/>
                    <a:pt x="8245" y="5230"/>
                  </a:cubicBezTo>
                  <a:lnTo>
                    <a:pt x="8245" y="5214"/>
                  </a:lnTo>
                  <a:cubicBezTo>
                    <a:pt x="8262" y="5099"/>
                    <a:pt x="8262" y="4968"/>
                    <a:pt x="8229" y="4837"/>
                  </a:cubicBezTo>
                  <a:cubicBezTo>
                    <a:pt x="8104" y="4525"/>
                    <a:pt x="7808" y="4336"/>
                    <a:pt x="7494" y="4336"/>
                  </a:cubicBezTo>
                  <a:cubicBezTo>
                    <a:pt x="7395" y="4336"/>
                    <a:pt x="7294" y="4355"/>
                    <a:pt x="7196" y="4394"/>
                  </a:cubicBezTo>
                  <a:cubicBezTo>
                    <a:pt x="6704" y="4509"/>
                    <a:pt x="6409" y="5214"/>
                    <a:pt x="6754" y="5771"/>
                  </a:cubicBezTo>
                  <a:cubicBezTo>
                    <a:pt x="6925" y="6114"/>
                    <a:pt x="7333" y="6314"/>
                    <a:pt x="7754" y="6314"/>
                  </a:cubicBezTo>
                  <a:cubicBezTo>
                    <a:pt x="8018" y="6314"/>
                    <a:pt x="8287" y="6236"/>
                    <a:pt x="8507" y="6066"/>
                  </a:cubicBezTo>
                  <a:cubicBezTo>
                    <a:pt x="8966" y="5738"/>
                    <a:pt x="9081" y="5132"/>
                    <a:pt x="8934" y="4591"/>
                  </a:cubicBezTo>
                  <a:cubicBezTo>
                    <a:pt x="8835" y="4050"/>
                    <a:pt x="8475" y="3165"/>
                    <a:pt x="7212" y="2886"/>
                  </a:cubicBezTo>
                  <a:cubicBezTo>
                    <a:pt x="7067" y="2854"/>
                    <a:pt x="6919" y="2839"/>
                    <a:pt x="6768" y="2839"/>
                  </a:cubicBezTo>
                  <a:cubicBezTo>
                    <a:pt x="5438" y="2839"/>
                    <a:pt x="3897" y="3977"/>
                    <a:pt x="2312" y="3977"/>
                  </a:cubicBezTo>
                  <a:cubicBezTo>
                    <a:pt x="2088" y="3977"/>
                    <a:pt x="1864" y="3954"/>
                    <a:pt x="1639" y="3902"/>
                  </a:cubicBezTo>
                  <a:cubicBezTo>
                    <a:pt x="1557" y="3870"/>
                    <a:pt x="1476" y="3853"/>
                    <a:pt x="1377" y="3820"/>
                  </a:cubicBezTo>
                  <a:lnTo>
                    <a:pt x="1312" y="3788"/>
                  </a:lnTo>
                  <a:cubicBezTo>
                    <a:pt x="607" y="3411"/>
                    <a:pt x="164" y="2657"/>
                    <a:pt x="181" y="1853"/>
                  </a:cubicBezTo>
                  <a:cubicBezTo>
                    <a:pt x="203" y="735"/>
                    <a:pt x="1174" y="111"/>
                    <a:pt x="2045" y="111"/>
                  </a:cubicBezTo>
                  <a:cubicBezTo>
                    <a:pt x="2464" y="111"/>
                    <a:pt x="2859" y="255"/>
                    <a:pt x="3115" y="559"/>
                  </a:cubicBezTo>
                  <a:cubicBezTo>
                    <a:pt x="3574" y="1018"/>
                    <a:pt x="3524" y="1772"/>
                    <a:pt x="3016" y="2181"/>
                  </a:cubicBezTo>
                  <a:cubicBezTo>
                    <a:pt x="2951" y="2230"/>
                    <a:pt x="2852" y="2280"/>
                    <a:pt x="2770" y="2296"/>
                  </a:cubicBezTo>
                  <a:cubicBezTo>
                    <a:pt x="2706" y="2313"/>
                    <a:pt x="2640" y="2321"/>
                    <a:pt x="2575" y="2321"/>
                  </a:cubicBezTo>
                  <a:cubicBezTo>
                    <a:pt x="2391" y="2321"/>
                    <a:pt x="2211" y="2257"/>
                    <a:pt x="2066" y="2149"/>
                  </a:cubicBezTo>
                  <a:cubicBezTo>
                    <a:pt x="1951" y="2067"/>
                    <a:pt x="1885" y="1919"/>
                    <a:pt x="1934" y="1772"/>
                  </a:cubicBezTo>
                  <a:lnTo>
                    <a:pt x="1934" y="1772"/>
                  </a:lnTo>
                  <a:cubicBezTo>
                    <a:pt x="2010" y="1847"/>
                    <a:pt x="2106" y="1887"/>
                    <a:pt x="2206" y="1887"/>
                  </a:cubicBezTo>
                  <a:cubicBezTo>
                    <a:pt x="2257" y="1887"/>
                    <a:pt x="2310" y="1876"/>
                    <a:pt x="2361" y="1853"/>
                  </a:cubicBezTo>
                  <a:cubicBezTo>
                    <a:pt x="2607" y="1722"/>
                    <a:pt x="2541" y="1313"/>
                    <a:pt x="2213" y="1231"/>
                  </a:cubicBezTo>
                  <a:cubicBezTo>
                    <a:pt x="2182" y="1221"/>
                    <a:pt x="2150" y="1216"/>
                    <a:pt x="2119" y="1216"/>
                  </a:cubicBezTo>
                  <a:cubicBezTo>
                    <a:pt x="1781" y="1216"/>
                    <a:pt x="1511" y="1759"/>
                    <a:pt x="1902" y="2165"/>
                  </a:cubicBezTo>
                  <a:cubicBezTo>
                    <a:pt x="2066" y="2317"/>
                    <a:pt x="2280" y="2400"/>
                    <a:pt x="2504" y="2400"/>
                  </a:cubicBezTo>
                  <a:cubicBezTo>
                    <a:pt x="2570" y="2400"/>
                    <a:pt x="2638" y="2393"/>
                    <a:pt x="2705" y="2378"/>
                  </a:cubicBezTo>
                  <a:cubicBezTo>
                    <a:pt x="2738" y="2362"/>
                    <a:pt x="2754" y="2362"/>
                    <a:pt x="2787" y="2345"/>
                  </a:cubicBezTo>
                  <a:lnTo>
                    <a:pt x="2869" y="2329"/>
                  </a:lnTo>
                  <a:lnTo>
                    <a:pt x="2902" y="2312"/>
                  </a:lnTo>
                  <a:cubicBezTo>
                    <a:pt x="3049" y="2247"/>
                    <a:pt x="3180" y="2132"/>
                    <a:pt x="3262" y="2001"/>
                  </a:cubicBezTo>
                  <a:cubicBezTo>
                    <a:pt x="3590" y="1542"/>
                    <a:pt x="3557" y="903"/>
                    <a:pt x="3164" y="493"/>
                  </a:cubicBezTo>
                  <a:cubicBezTo>
                    <a:pt x="2892" y="161"/>
                    <a:pt x="2460" y="1"/>
                    <a:pt x="200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8" name="Google Shape;4788;p8"/>
            <p:cNvSpPr/>
            <p:nvPr/>
          </p:nvSpPr>
          <p:spPr>
            <a:xfrm>
              <a:off x="8963342" y="4254444"/>
              <a:ext cx="211887" cy="121674"/>
            </a:xfrm>
            <a:custGeom>
              <a:avLst/>
              <a:gdLst/>
              <a:ahLst/>
              <a:cxnLst/>
              <a:rect l="l" t="t" r="r" b="b"/>
              <a:pathLst>
                <a:path w="6459" h="3709" extrusionOk="0">
                  <a:moveTo>
                    <a:pt x="5518" y="1"/>
                  </a:moveTo>
                  <a:cubicBezTo>
                    <a:pt x="5267" y="1"/>
                    <a:pt x="4968" y="45"/>
                    <a:pt x="4622" y="168"/>
                  </a:cubicBezTo>
                  <a:cubicBezTo>
                    <a:pt x="3778" y="468"/>
                    <a:pt x="2592" y="1030"/>
                    <a:pt x="1425" y="1030"/>
                  </a:cubicBezTo>
                  <a:cubicBezTo>
                    <a:pt x="938" y="1030"/>
                    <a:pt x="454" y="932"/>
                    <a:pt x="0" y="676"/>
                  </a:cubicBezTo>
                  <a:lnTo>
                    <a:pt x="0" y="676"/>
                  </a:lnTo>
                  <a:cubicBezTo>
                    <a:pt x="0" y="676"/>
                    <a:pt x="582" y="1334"/>
                    <a:pt x="1360" y="1334"/>
                  </a:cubicBezTo>
                  <a:cubicBezTo>
                    <a:pt x="1387" y="1334"/>
                    <a:pt x="1415" y="1333"/>
                    <a:pt x="1443" y="1332"/>
                  </a:cubicBezTo>
                  <a:cubicBezTo>
                    <a:pt x="1955" y="1295"/>
                    <a:pt x="2186" y="1159"/>
                    <a:pt x="2324" y="1159"/>
                  </a:cubicBezTo>
                  <a:cubicBezTo>
                    <a:pt x="2372" y="1159"/>
                    <a:pt x="2409" y="1175"/>
                    <a:pt x="2442" y="1217"/>
                  </a:cubicBezTo>
                  <a:cubicBezTo>
                    <a:pt x="2503" y="1315"/>
                    <a:pt x="2410" y="1367"/>
                    <a:pt x="2270" y="1367"/>
                  </a:cubicBezTo>
                  <a:cubicBezTo>
                    <a:pt x="2222" y="1367"/>
                    <a:pt x="2169" y="1361"/>
                    <a:pt x="2115" y="1348"/>
                  </a:cubicBezTo>
                  <a:cubicBezTo>
                    <a:pt x="2067" y="1332"/>
                    <a:pt x="2018" y="1325"/>
                    <a:pt x="1970" y="1325"/>
                  </a:cubicBezTo>
                  <a:cubicBezTo>
                    <a:pt x="1867" y="1325"/>
                    <a:pt x="1766" y="1358"/>
                    <a:pt x="1688" y="1414"/>
                  </a:cubicBezTo>
                  <a:cubicBezTo>
                    <a:pt x="1511" y="1575"/>
                    <a:pt x="1715" y="2102"/>
                    <a:pt x="1361" y="2102"/>
                  </a:cubicBezTo>
                  <a:cubicBezTo>
                    <a:pt x="1355" y="2102"/>
                    <a:pt x="1350" y="2102"/>
                    <a:pt x="1344" y="2102"/>
                  </a:cubicBezTo>
                  <a:lnTo>
                    <a:pt x="1344" y="2102"/>
                  </a:lnTo>
                  <a:cubicBezTo>
                    <a:pt x="1344" y="2102"/>
                    <a:pt x="1630" y="2462"/>
                    <a:pt x="2056" y="2462"/>
                  </a:cubicBezTo>
                  <a:cubicBezTo>
                    <a:pt x="2199" y="2462"/>
                    <a:pt x="2356" y="2422"/>
                    <a:pt x="2524" y="2315"/>
                  </a:cubicBezTo>
                  <a:cubicBezTo>
                    <a:pt x="3196" y="1873"/>
                    <a:pt x="2819" y="1381"/>
                    <a:pt x="3082" y="1250"/>
                  </a:cubicBezTo>
                  <a:cubicBezTo>
                    <a:pt x="3125" y="1227"/>
                    <a:pt x="3167" y="1216"/>
                    <a:pt x="3206" y="1216"/>
                  </a:cubicBezTo>
                  <a:cubicBezTo>
                    <a:pt x="3389" y="1216"/>
                    <a:pt x="3500" y="1446"/>
                    <a:pt x="3311" y="1676"/>
                  </a:cubicBezTo>
                  <a:cubicBezTo>
                    <a:pt x="3082" y="1938"/>
                    <a:pt x="2229" y="2889"/>
                    <a:pt x="3573" y="3708"/>
                  </a:cubicBezTo>
                  <a:cubicBezTo>
                    <a:pt x="3573" y="3708"/>
                    <a:pt x="3377" y="3249"/>
                    <a:pt x="3737" y="3086"/>
                  </a:cubicBezTo>
                  <a:cubicBezTo>
                    <a:pt x="4098" y="2922"/>
                    <a:pt x="4819" y="2709"/>
                    <a:pt x="4721" y="2200"/>
                  </a:cubicBezTo>
                  <a:cubicBezTo>
                    <a:pt x="4622" y="1709"/>
                    <a:pt x="4245" y="955"/>
                    <a:pt x="4852" y="512"/>
                  </a:cubicBezTo>
                  <a:cubicBezTo>
                    <a:pt x="5204" y="248"/>
                    <a:pt x="5509" y="147"/>
                    <a:pt x="5817" y="147"/>
                  </a:cubicBezTo>
                  <a:cubicBezTo>
                    <a:pt x="6025" y="147"/>
                    <a:pt x="6233" y="193"/>
                    <a:pt x="6458" y="266"/>
                  </a:cubicBezTo>
                  <a:cubicBezTo>
                    <a:pt x="6458" y="266"/>
                    <a:pt x="6135" y="1"/>
                    <a:pt x="551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9" name="Google Shape;4789;p8"/>
            <p:cNvSpPr/>
            <p:nvPr/>
          </p:nvSpPr>
          <p:spPr>
            <a:xfrm>
              <a:off x="9002577" y="4133851"/>
              <a:ext cx="118328" cy="83095"/>
            </a:xfrm>
            <a:custGeom>
              <a:avLst/>
              <a:gdLst/>
              <a:ahLst/>
              <a:cxnLst/>
              <a:rect l="l" t="t" r="r" b="b"/>
              <a:pathLst>
                <a:path w="3607" h="2533" extrusionOk="0">
                  <a:moveTo>
                    <a:pt x="1087" y="0"/>
                  </a:moveTo>
                  <a:cubicBezTo>
                    <a:pt x="496" y="0"/>
                    <a:pt x="1" y="123"/>
                    <a:pt x="1" y="123"/>
                  </a:cubicBezTo>
                  <a:cubicBezTo>
                    <a:pt x="1" y="123"/>
                    <a:pt x="951" y="205"/>
                    <a:pt x="1197" y="549"/>
                  </a:cubicBezTo>
                  <a:cubicBezTo>
                    <a:pt x="1361" y="746"/>
                    <a:pt x="1427" y="1025"/>
                    <a:pt x="1345" y="1270"/>
                  </a:cubicBezTo>
                  <a:cubicBezTo>
                    <a:pt x="1296" y="1500"/>
                    <a:pt x="1181" y="2156"/>
                    <a:pt x="2213" y="2156"/>
                  </a:cubicBezTo>
                  <a:cubicBezTo>
                    <a:pt x="3246" y="2172"/>
                    <a:pt x="3082" y="2533"/>
                    <a:pt x="3082" y="2533"/>
                  </a:cubicBezTo>
                  <a:cubicBezTo>
                    <a:pt x="3082" y="2533"/>
                    <a:pt x="3607" y="1762"/>
                    <a:pt x="2738" y="615"/>
                  </a:cubicBezTo>
                  <a:cubicBezTo>
                    <a:pt x="2361" y="123"/>
                    <a:pt x="1677" y="0"/>
                    <a:pt x="108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0" name="Google Shape;4790;p8"/>
            <p:cNvSpPr/>
            <p:nvPr/>
          </p:nvSpPr>
          <p:spPr>
            <a:xfrm>
              <a:off x="8956354" y="4046457"/>
              <a:ext cx="74205" cy="87688"/>
            </a:xfrm>
            <a:custGeom>
              <a:avLst/>
              <a:gdLst/>
              <a:ahLst/>
              <a:cxnLst/>
              <a:rect l="l" t="t" r="r" b="b"/>
              <a:pathLst>
                <a:path w="2262" h="2673" extrusionOk="0">
                  <a:moveTo>
                    <a:pt x="1115" y="1"/>
                  </a:moveTo>
                  <a:lnTo>
                    <a:pt x="1115" y="1"/>
                  </a:lnTo>
                  <a:cubicBezTo>
                    <a:pt x="820" y="164"/>
                    <a:pt x="738" y="689"/>
                    <a:pt x="803" y="1427"/>
                  </a:cubicBezTo>
                  <a:cubicBezTo>
                    <a:pt x="869" y="2164"/>
                    <a:pt x="0" y="2623"/>
                    <a:pt x="0" y="2623"/>
                  </a:cubicBezTo>
                  <a:cubicBezTo>
                    <a:pt x="574" y="2410"/>
                    <a:pt x="1754" y="2672"/>
                    <a:pt x="2000" y="2017"/>
                  </a:cubicBezTo>
                  <a:cubicBezTo>
                    <a:pt x="2262" y="1345"/>
                    <a:pt x="1623" y="918"/>
                    <a:pt x="1262" y="722"/>
                  </a:cubicBezTo>
                  <a:cubicBezTo>
                    <a:pt x="902" y="525"/>
                    <a:pt x="1115" y="1"/>
                    <a:pt x="11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1" name="Google Shape;4791;p8"/>
            <p:cNvSpPr/>
            <p:nvPr/>
          </p:nvSpPr>
          <p:spPr>
            <a:xfrm>
              <a:off x="8845044" y="4084643"/>
              <a:ext cx="104878" cy="140897"/>
            </a:xfrm>
            <a:custGeom>
              <a:avLst/>
              <a:gdLst/>
              <a:ahLst/>
              <a:cxnLst/>
              <a:rect l="l" t="t" r="r" b="b"/>
              <a:pathLst>
                <a:path w="3197" h="4295" extrusionOk="0">
                  <a:moveTo>
                    <a:pt x="2803" y="0"/>
                  </a:moveTo>
                  <a:lnTo>
                    <a:pt x="2803" y="0"/>
                  </a:lnTo>
                  <a:cubicBezTo>
                    <a:pt x="2725" y="78"/>
                    <a:pt x="2606" y="125"/>
                    <a:pt x="2487" y="125"/>
                  </a:cubicBezTo>
                  <a:cubicBezTo>
                    <a:pt x="2455" y="125"/>
                    <a:pt x="2424" y="122"/>
                    <a:pt x="2393" y="115"/>
                  </a:cubicBezTo>
                  <a:cubicBezTo>
                    <a:pt x="2339" y="104"/>
                    <a:pt x="2262" y="96"/>
                    <a:pt x="2173" y="96"/>
                  </a:cubicBezTo>
                  <a:cubicBezTo>
                    <a:pt x="1856" y="96"/>
                    <a:pt x="1383" y="203"/>
                    <a:pt x="1229" y="689"/>
                  </a:cubicBezTo>
                  <a:cubicBezTo>
                    <a:pt x="1049" y="1295"/>
                    <a:pt x="1197" y="1689"/>
                    <a:pt x="1410" y="1885"/>
                  </a:cubicBezTo>
                  <a:cubicBezTo>
                    <a:pt x="1623" y="2066"/>
                    <a:pt x="1623" y="2426"/>
                    <a:pt x="1475" y="2492"/>
                  </a:cubicBezTo>
                  <a:cubicBezTo>
                    <a:pt x="1441" y="2509"/>
                    <a:pt x="1406" y="2517"/>
                    <a:pt x="1372" y="2517"/>
                  </a:cubicBezTo>
                  <a:cubicBezTo>
                    <a:pt x="1209" y="2517"/>
                    <a:pt x="1066" y="2343"/>
                    <a:pt x="1147" y="2180"/>
                  </a:cubicBezTo>
                  <a:cubicBezTo>
                    <a:pt x="1235" y="1947"/>
                    <a:pt x="1050" y="1727"/>
                    <a:pt x="824" y="1727"/>
                  </a:cubicBezTo>
                  <a:cubicBezTo>
                    <a:pt x="796" y="1727"/>
                    <a:pt x="767" y="1731"/>
                    <a:pt x="738" y="1738"/>
                  </a:cubicBezTo>
                  <a:cubicBezTo>
                    <a:pt x="679" y="1745"/>
                    <a:pt x="626" y="1749"/>
                    <a:pt x="578" y="1749"/>
                  </a:cubicBezTo>
                  <a:cubicBezTo>
                    <a:pt x="414" y="1749"/>
                    <a:pt x="317" y="1701"/>
                    <a:pt x="279" y="1574"/>
                  </a:cubicBezTo>
                  <a:lnTo>
                    <a:pt x="279" y="1574"/>
                  </a:lnTo>
                  <a:cubicBezTo>
                    <a:pt x="279" y="1574"/>
                    <a:pt x="0" y="2475"/>
                    <a:pt x="688" y="2918"/>
                  </a:cubicBezTo>
                  <a:cubicBezTo>
                    <a:pt x="1377" y="3344"/>
                    <a:pt x="1737" y="4033"/>
                    <a:pt x="2131" y="4295"/>
                  </a:cubicBezTo>
                  <a:cubicBezTo>
                    <a:pt x="2131" y="4295"/>
                    <a:pt x="1524" y="3344"/>
                    <a:pt x="2082" y="2475"/>
                  </a:cubicBezTo>
                  <a:cubicBezTo>
                    <a:pt x="2639" y="1607"/>
                    <a:pt x="3196" y="1328"/>
                    <a:pt x="280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2" name="Google Shape;4792;p8"/>
            <p:cNvSpPr/>
            <p:nvPr/>
          </p:nvSpPr>
          <p:spPr>
            <a:xfrm>
              <a:off x="8707359" y="3876426"/>
              <a:ext cx="266213" cy="265786"/>
            </a:xfrm>
            <a:custGeom>
              <a:avLst/>
              <a:gdLst/>
              <a:ahLst/>
              <a:cxnLst/>
              <a:rect l="l" t="t" r="r" b="b"/>
              <a:pathLst>
                <a:path w="8115" h="8102" extrusionOk="0">
                  <a:moveTo>
                    <a:pt x="2389" y="0"/>
                  </a:moveTo>
                  <a:cubicBezTo>
                    <a:pt x="2287" y="0"/>
                    <a:pt x="2185" y="7"/>
                    <a:pt x="2083" y="20"/>
                  </a:cubicBezTo>
                  <a:cubicBezTo>
                    <a:pt x="755" y="168"/>
                    <a:pt x="1" y="1971"/>
                    <a:pt x="788" y="3233"/>
                  </a:cubicBezTo>
                  <a:cubicBezTo>
                    <a:pt x="1382" y="4176"/>
                    <a:pt x="2426" y="4477"/>
                    <a:pt x="3386" y="4477"/>
                  </a:cubicBezTo>
                  <a:cubicBezTo>
                    <a:pt x="3510" y="4477"/>
                    <a:pt x="3634" y="4472"/>
                    <a:pt x="3754" y="4462"/>
                  </a:cubicBezTo>
                  <a:cubicBezTo>
                    <a:pt x="3951" y="4462"/>
                    <a:pt x="4197" y="4430"/>
                    <a:pt x="4443" y="4397"/>
                  </a:cubicBezTo>
                  <a:cubicBezTo>
                    <a:pt x="4443" y="4397"/>
                    <a:pt x="4633" y="4367"/>
                    <a:pt x="4920" y="4367"/>
                  </a:cubicBezTo>
                  <a:cubicBezTo>
                    <a:pt x="5407" y="4367"/>
                    <a:pt x="6173" y="4452"/>
                    <a:pt x="6770" y="4905"/>
                  </a:cubicBezTo>
                  <a:cubicBezTo>
                    <a:pt x="7164" y="5233"/>
                    <a:pt x="7426" y="5708"/>
                    <a:pt x="7508" y="6216"/>
                  </a:cubicBezTo>
                  <a:cubicBezTo>
                    <a:pt x="7508" y="6216"/>
                    <a:pt x="7672" y="7413"/>
                    <a:pt x="7098" y="8068"/>
                  </a:cubicBezTo>
                  <a:lnTo>
                    <a:pt x="7082" y="8101"/>
                  </a:lnTo>
                  <a:cubicBezTo>
                    <a:pt x="7082" y="8101"/>
                    <a:pt x="8115" y="7577"/>
                    <a:pt x="7983" y="5970"/>
                  </a:cubicBezTo>
                  <a:cubicBezTo>
                    <a:pt x="7876" y="4663"/>
                    <a:pt x="6826" y="4010"/>
                    <a:pt x="5509" y="4010"/>
                  </a:cubicBezTo>
                  <a:cubicBezTo>
                    <a:pt x="5224" y="4010"/>
                    <a:pt x="4927" y="4040"/>
                    <a:pt x="4623" y="4102"/>
                  </a:cubicBezTo>
                  <a:cubicBezTo>
                    <a:pt x="4126" y="4193"/>
                    <a:pt x="3680" y="4239"/>
                    <a:pt x="3278" y="4239"/>
                  </a:cubicBezTo>
                  <a:cubicBezTo>
                    <a:pt x="2739" y="4239"/>
                    <a:pt x="2280" y="4156"/>
                    <a:pt x="1886" y="3987"/>
                  </a:cubicBezTo>
                  <a:cubicBezTo>
                    <a:pt x="1492" y="3807"/>
                    <a:pt x="1165" y="3512"/>
                    <a:pt x="919" y="3135"/>
                  </a:cubicBezTo>
                  <a:cubicBezTo>
                    <a:pt x="198" y="1987"/>
                    <a:pt x="902" y="299"/>
                    <a:pt x="2099" y="151"/>
                  </a:cubicBezTo>
                  <a:cubicBezTo>
                    <a:pt x="2199" y="137"/>
                    <a:pt x="2301" y="130"/>
                    <a:pt x="2402" y="130"/>
                  </a:cubicBezTo>
                  <a:cubicBezTo>
                    <a:pt x="2876" y="130"/>
                    <a:pt x="3334" y="292"/>
                    <a:pt x="3591" y="643"/>
                  </a:cubicBezTo>
                  <a:cubicBezTo>
                    <a:pt x="3886" y="1037"/>
                    <a:pt x="3935" y="1545"/>
                    <a:pt x="3738" y="1987"/>
                  </a:cubicBezTo>
                  <a:cubicBezTo>
                    <a:pt x="3577" y="2336"/>
                    <a:pt x="3240" y="2543"/>
                    <a:pt x="2880" y="2543"/>
                  </a:cubicBezTo>
                  <a:cubicBezTo>
                    <a:pt x="2800" y="2543"/>
                    <a:pt x="2720" y="2533"/>
                    <a:pt x="2640" y="2512"/>
                  </a:cubicBezTo>
                  <a:cubicBezTo>
                    <a:pt x="2214" y="2397"/>
                    <a:pt x="2033" y="1971"/>
                    <a:pt x="2361" y="1905"/>
                  </a:cubicBezTo>
                  <a:cubicBezTo>
                    <a:pt x="2771" y="1840"/>
                    <a:pt x="2853" y="1496"/>
                    <a:pt x="2705" y="1200"/>
                  </a:cubicBezTo>
                  <a:cubicBezTo>
                    <a:pt x="2652" y="1088"/>
                    <a:pt x="2522" y="1023"/>
                    <a:pt x="2378" y="1023"/>
                  </a:cubicBezTo>
                  <a:cubicBezTo>
                    <a:pt x="2167" y="1023"/>
                    <a:pt x="1928" y="1163"/>
                    <a:pt x="1869" y="1496"/>
                  </a:cubicBezTo>
                  <a:cubicBezTo>
                    <a:pt x="1820" y="1758"/>
                    <a:pt x="1902" y="2036"/>
                    <a:pt x="2083" y="2233"/>
                  </a:cubicBezTo>
                  <a:cubicBezTo>
                    <a:pt x="2251" y="2427"/>
                    <a:pt x="2588" y="2590"/>
                    <a:pt x="2935" y="2590"/>
                  </a:cubicBezTo>
                  <a:cubicBezTo>
                    <a:pt x="3265" y="2590"/>
                    <a:pt x="3605" y="2443"/>
                    <a:pt x="3820" y="2036"/>
                  </a:cubicBezTo>
                  <a:cubicBezTo>
                    <a:pt x="4049" y="1561"/>
                    <a:pt x="4000" y="987"/>
                    <a:pt x="3689" y="561"/>
                  </a:cubicBezTo>
                  <a:cubicBezTo>
                    <a:pt x="3401" y="178"/>
                    <a:pt x="2907" y="0"/>
                    <a:pt x="23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3" name="Google Shape;4793;p8"/>
            <p:cNvSpPr/>
            <p:nvPr/>
          </p:nvSpPr>
          <p:spPr>
            <a:xfrm>
              <a:off x="8749842" y="4028873"/>
              <a:ext cx="153298" cy="77846"/>
            </a:xfrm>
            <a:custGeom>
              <a:avLst/>
              <a:gdLst/>
              <a:ahLst/>
              <a:cxnLst/>
              <a:rect l="l" t="t" r="r" b="b"/>
              <a:pathLst>
                <a:path w="4673" h="2373" extrusionOk="0">
                  <a:moveTo>
                    <a:pt x="3580" y="0"/>
                  </a:moveTo>
                  <a:cubicBezTo>
                    <a:pt x="3284" y="0"/>
                    <a:pt x="2935" y="42"/>
                    <a:pt x="2541" y="160"/>
                  </a:cubicBezTo>
                  <a:cubicBezTo>
                    <a:pt x="1970" y="329"/>
                    <a:pt x="1487" y="392"/>
                    <a:pt x="1094" y="392"/>
                  </a:cubicBezTo>
                  <a:cubicBezTo>
                    <a:pt x="572" y="392"/>
                    <a:pt x="206" y="281"/>
                    <a:pt x="1" y="160"/>
                  </a:cubicBezTo>
                  <a:lnTo>
                    <a:pt x="1" y="160"/>
                  </a:lnTo>
                  <a:cubicBezTo>
                    <a:pt x="132" y="274"/>
                    <a:pt x="263" y="389"/>
                    <a:pt x="378" y="537"/>
                  </a:cubicBezTo>
                  <a:cubicBezTo>
                    <a:pt x="453" y="643"/>
                    <a:pt x="599" y="1405"/>
                    <a:pt x="1202" y="1405"/>
                  </a:cubicBezTo>
                  <a:cubicBezTo>
                    <a:pt x="1252" y="1405"/>
                    <a:pt x="1305" y="1400"/>
                    <a:pt x="1361" y="1389"/>
                  </a:cubicBezTo>
                  <a:cubicBezTo>
                    <a:pt x="2082" y="1225"/>
                    <a:pt x="1951" y="766"/>
                    <a:pt x="2427" y="619"/>
                  </a:cubicBezTo>
                  <a:cubicBezTo>
                    <a:pt x="2519" y="590"/>
                    <a:pt x="2597" y="578"/>
                    <a:pt x="2662" y="578"/>
                  </a:cubicBezTo>
                  <a:cubicBezTo>
                    <a:pt x="2931" y="578"/>
                    <a:pt x="2975" y="785"/>
                    <a:pt x="2869" y="864"/>
                  </a:cubicBezTo>
                  <a:cubicBezTo>
                    <a:pt x="2813" y="899"/>
                    <a:pt x="2763" y="910"/>
                    <a:pt x="2711" y="910"/>
                  </a:cubicBezTo>
                  <a:cubicBezTo>
                    <a:pt x="2639" y="910"/>
                    <a:pt x="2563" y="890"/>
                    <a:pt x="2459" y="881"/>
                  </a:cubicBezTo>
                  <a:cubicBezTo>
                    <a:pt x="2451" y="880"/>
                    <a:pt x="2443" y="880"/>
                    <a:pt x="2433" y="880"/>
                  </a:cubicBezTo>
                  <a:cubicBezTo>
                    <a:pt x="2249" y="880"/>
                    <a:pt x="1812" y="1033"/>
                    <a:pt x="1968" y="1438"/>
                  </a:cubicBezTo>
                  <a:cubicBezTo>
                    <a:pt x="2132" y="1881"/>
                    <a:pt x="2377" y="2241"/>
                    <a:pt x="2115" y="2372"/>
                  </a:cubicBezTo>
                  <a:cubicBezTo>
                    <a:pt x="2115" y="2372"/>
                    <a:pt x="3033" y="2372"/>
                    <a:pt x="3345" y="2127"/>
                  </a:cubicBezTo>
                  <a:cubicBezTo>
                    <a:pt x="3689" y="1864"/>
                    <a:pt x="3853" y="1405"/>
                    <a:pt x="3722" y="996"/>
                  </a:cubicBezTo>
                  <a:cubicBezTo>
                    <a:pt x="3623" y="501"/>
                    <a:pt x="3950" y="202"/>
                    <a:pt x="4430" y="202"/>
                  </a:cubicBezTo>
                  <a:cubicBezTo>
                    <a:pt x="4507" y="202"/>
                    <a:pt x="4588" y="209"/>
                    <a:pt x="4672" y="225"/>
                  </a:cubicBezTo>
                  <a:cubicBezTo>
                    <a:pt x="4672" y="225"/>
                    <a:pt x="4271" y="0"/>
                    <a:pt x="358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4" name="Google Shape;4794;p8"/>
            <p:cNvSpPr/>
            <p:nvPr/>
          </p:nvSpPr>
          <p:spPr>
            <a:xfrm>
              <a:off x="8789111" y="3885677"/>
              <a:ext cx="105960" cy="109831"/>
            </a:xfrm>
            <a:custGeom>
              <a:avLst/>
              <a:gdLst/>
              <a:ahLst/>
              <a:cxnLst/>
              <a:rect l="l" t="t" r="r" b="b"/>
              <a:pathLst>
                <a:path w="3230" h="3348" extrusionOk="0">
                  <a:moveTo>
                    <a:pt x="1262" y="1"/>
                  </a:moveTo>
                  <a:cubicBezTo>
                    <a:pt x="1689" y="427"/>
                    <a:pt x="1836" y="1066"/>
                    <a:pt x="1639" y="1640"/>
                  </a:cubicBezTo>
                  <a:cubicBezTo>
                    <a:pt x="1410" y="2401"/>
                    <a:pt x="886" y="2601"/>
                    <a:pt x="436" y="2601"/>
                  </a:cubicBezTo>
                  <a:cubicBezTo>
                    <a:pt x="276" y="2601"/>
                    <a:pt x="125" y="2576"/>
                    <a:pt x="0" y="2541"/>
                  </a:cubicBezTo>
                  <a:lnTo>
                    <a:pt x="0" y="2541"/>
                  </a:lnTo>
                  <a:cubicBezTo>
                    <a:pt x="0" y="2541"/>
                    <a:pt x="244" y="3348"/>
                    <a:pt x="1010" y="3348"/>
                  </a:cubicBezTo>
                  <a:cubicBezTo>
                    <a:pt x="1038" y="3348"/>
                    <a:pt x="1068" y="3347"/>
                    <a:pt x="1099" y="3344"/>
                  </a:cubicBezTo>
                  <a:cubicBezTo>
                    <a:pt x="1951" y="3279"/>
                    <a:pt x="1902" y="2623"/>
                    <a:pt x="1885" y="2345"/>
                  </a:cubicBezTo>
                  <a:cubicBezTo>
                    <a:pt x="1869" y="2066"/>
                    <a:pt x="1869" y="1836"/>
                    <a:pt x="1967" y="1836"/>
                  </a:cubicBezTo>
                  <a:cubicBezTo>
                    <a:pt x="2082" y="1836"/>
                    <a:pt x="2115" y="1935"/>
                    <a:pt x="2049" y="2131"/>
                  </a:cubicBezTo>
                  <a:cubicBezTo>
                    <a:pt x="1984" y="2328"/>
                    <a:pt x="1836" y="2967"/>
                    <a:pt x="2934" y="3082"/>
                  </a:cubicBezTo>
                  <a:cubicBezTo>
                    <a:pt x="2787" y="2984"/>
                    <a:pt x="2770" y="2803"/>
                    <a:pt x="2869" y="2672"/>
                  </a:cubicBezTo>
                  <a:cubicBezTo>
                    <a:pt x="3000" y="2426"/>
                    <a:pt x="3229" y="1968"/>
                    <a:pt x="2492" y="1345"/>
                  </a:cubicBezTo>
                  <a:cubicBezTo>
                    <a:pt x="1771" y="722"/>
                    <a:pt x="1705" y="279"/>
                    <a:pt x="12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5" name="Google Shape;4795;p8"/>
            <p:cNvSpPr/>
            <p:nvPr/>
          </p:nvSpPr>
          <p:spPr>
            <a:xfrm>
              <a:off x="9078949" y="3933704"/>
              <a:ext cx="131220" cy="287077"/>
            </a:xfrm>
            <a:custGeom>
              <a:avLst/>
              <a:gdLst/>
              <a:ahLst/>
              <a:cxnLst/>
              <a:rect l="l" t="t" r="r" b="b"/>
              <a:pathLst>
                <a:path w="4000" h="8751" extrusionOk="0">
                  <a:moveTo>
                    <a:pt x="1916" y="1"/>
                  </a:moveTo>
                  <a:cubicBezTo>
                    <a:pt x="1763" y="1"/>
                    <a:pt x="1610" y="21"/>
                    <a:pt x="1459" y="61"/>
                  </a:cubicBezTo>
                  <a:cubicBezTo>
                    <a:pt x="689" y="258"/>
                    <a:pt x="148" y="913"/>
                    <a:pt x="82" y="1700"/>
                  </a:cubicBezTo>
                  <a:cubicBezTo>
                    <a:pt x="0" y="2503"/>
                    <a:pt x="410" y="3290"/>
                    <a:pt x="1016" y="3847"/>
                  </a:cubicBezTo>
                  <a:cubicBezTo>
                    <a:pt x="1590" y="4437"/>
                    <a:pt x="2361" y="4716"/>
                    <a:pt x="2901" y="5224"/>
                  </a:cubicBezTo>
                  <a:cubicBezTo>
                    <a:pt x="3442" y="5683"/>
                    <a:pt x="3770" y="6355"/>
                    <a:pt x="3819" y="7060"/>
                  </a:cubicBezTo>
                  <a:cubicBezTo>
                    <a:pt x="3852" y="7716"/>
                    <a:pt x="3508" y="8404"/>
                    <a:pt x="2918" y="8568"/>
                  </a:cubicBezTo>
                  <a:cubicBezTo>
                    <a:pt x="2791" y="8608"/>
                    <a:pt x="2661" y="8627"/>
                    <a:pt x="2534" y="8627"/>
                  </a:cubicBezTo>
                  <a:cubicBezTo>
                    <a:pt x="2090" y="8627"/>
                    <a:pt x="1685" y="8393"/>
                    <a:pt x="1557" y="8011"/>
                  </a:cubicBezTo>
                  <a:cubicBezTo>
                    <a:pt x="1344" y="7568"/>
                    <a:pt x="1541" y="7027"/>
                    <a:pt x="2000" y="6847"/>
                  </a:cubicBezTo>
                  <a:cubicBezTo>
                    <a:pt x="2082" y="6814"/>
                    <a:pt x="2180" y="6798"/>
                    <a:pt x="2262" y="6798"/>
                  </a:cubicBezTo>
                  <a:cubicBezTo>
                    <a:pt x="2262" y="6798"/>
                    <a:pt x="2292" y="6795"/>
                    <a:pt x="2339" y="6795"/>
                  </a:cubicBezTo>
                  <a:cubicBezTo>
                    <a:pt x="2479" y="6795"/>
                    <a:pt x="2774" y="6822"/>
                    <a:pt x="2885" y="7044"/>
                  </a:cubicBezTo>
                  <a:cubicBezTo>
                    <a:pt x="2885" y="7044"/>
                    <a:pt x="2902" y="7078"/>
                    <a:pt x="2880" y="7078"/>
                  </a:cubicBezTo>
                  <a:cubicBezTo>
                    <a:pt x="2872" y="7078"/>
                    <a:pt x="2858" y="7073"/>
                    <a:pt x="2836" y="7060"/>
                  </a:cubicBezTo>
                  <a:cubicBezTo>
                    <a:pt x="2770" y="7027"/>
                    <a:pt x="2698" y="7010"/>
                    <a:pt x="2627" y="7010"/>
                  </a:cubicBezTo>
                  <a:cubicBezTo>
                    <a:pt x="2521" y="7010"/>
                    <a:pt x="2416" y="7047"/>
                    <a:pt x="2328" y="7126"/>
                  </a:cubicBezTo>
                  <a:cubicBezTo>
                    <a:pt x="2082" y="7355"/>
                    <a:pt x="2147" y="7781"/>
                    <a:pt x="2443" y="7945"/>
                  </a:cubicBezTo>
                  <a:cubicBezTo>
                    <a:pt x="2524" y="7983"/>
                    <a:pt x="2610" y="8001"/>
                    <a:pt x="2694" y="8001"/>
                  </a:cubicBezTo>
                  <a:cubicBezTo>
                    <a:pt x="3012" y="8001"/>
                    <a:pt x="3294" y="7734"/>
                    <a:pt x="3164" y="7240"/>
                  </a:cubicBezTo>
                  <a:cubicBezTo>
                    <a:pt x="3019" y="6903"/>
                    <a:pt x="2689" y="6698"/>
                    <a:pt x="2341" y="6698"/>
                  </a:cubicBezTo>
                  <a:cubicBezTo>
                    <a:pt x="2216" y="6698"/>
                    <a:pt x="2089" y="6725"/>
                    <a:pt x="1967" y="6781"/>
                  </a:cubicBezTo>
                  <a:cubicBezTo>
                    <a:pt x="1508" y="7011"/>
                    <a:pt x="1295" y="7552"/>
                    <a:pt x="1492" y="8027"/>
                  </a:cubicBezTo>
                  <a:cubicBezTo>
                    <a:pt x="1620" y="8464"/>
                    <a:pt x="2072" y="8750"/>
                    <a:pt x="2561" y="8750"/>
                  </a:cubicBezTo>
                  <a:cubicBezTo>
                    <a:pt x="2696" y="8750"/>
                    <a:pt x="2833" y="8729"/>
                    <a:pt x="2967" y="8683"/>
                  </a:cubicBezTo>
                  <a:cubicBezTo>
                    <a:pt x="3623" y="8502"/>
                    <a:pt x="4000" y="7765"/>
                    <a:pt x="3983" y="7060"/>
                  </a:cubicBezTo>
                  <a:cubicBezTo>
                    <a:pt x="3934" y="6306"/>
                    <a:pt x="3590" y="5601"/>
                    <a:pt x="3016" y="5093"/>
                  </a:cubicBezTo>
                  <a:cubicBezTo>
                    <a:pt x="2443" y="4552"/>
                    <a:pt x="1689" y="4274"/>
                    <a:pt x="1131" y="3716"/>
                  </a:cubicBezTo>
                  <a:cubicBezTo>
                    <a:pt x="574" y="3159"/>
                    <a:pt x="181" y="2438"/>
                    <a:pt x="246" y="1716"/>
                  </a:cubicBezTo>
                  <a:cubicBezTo>
                    <a:pt x="262" y="1258"/>
                    <a:pt x="476" y="848"/>
                    <a:pt x="836" y="553"/>
                  </a:cubicBezTo>
                  <a:cubicBezTo>
                    <a:pt x="984" y="438"/>
                    <a:pt x="1164" y="340"/>
                    <a:pt x="1361" y="290"/>
                  </a:cubicBezTo>
                  <a:cubicBezTo>
                    <a:pt x="1500" y="249"/>
                    <a:pt x="1648" y="229"/>
                    <a:pt x="1797" y="229"/>
                  </a:cubicBezTo>
                  <a:cubicBezTo>
                    <a:pt x="1947" y="229"/>
                    <a:pt x="2098" y="249"/>
                    <a:pt x="2246" y="290"/>
                  </a:cubicBezTo>
                  <a:cubicBezTo>
                    <a:pt x="3262" y="553"/>
                    <a:pt x="3590" y="1930"/>
                    <a:pt x="2901" y="2585"/>
                  </a:cubicBezTo>
                  <a:cubicBezTo>
                    <a:pt x="2770" y="2716"/>
                    <a:pt x="2590" y="2815"/>
                    <a:pt x="2393" y="2847"/>
                  </a:cubicBezTo>
                  <a:cubicBezTo>
                    <a:pt x="2332" y="2856"/>
                    <a:pt x="2273" y="2860"/>
                    <a:pt x="2218" y="2860"/>
                  </a:cubicBezTo>
                  <a:cubicBezTo>
                    <a:pt x="1757" y="2860"/>
                    <a:pt x="1513" y="2577"/>
                    <a:pt x="1557" y="2372"/>
                  </a:cubicBezTo>
                  <a:cubicBezTo>
                    <a:pt x="1557" y="2372"/>
                    <a:pt x="1557" y="2356"/>
                    <a:pt x="1623" y="2356"/>
                  </a:cubicBezTo>
                  <a:cubicBezTo>
                    <a:pt x="1633" y="2356"/>
                    <a:pt x="1653" y="2357"/>
                    <a:pt x="1680" y="2357"/>
                  </a:cubicBezTo>
                  <a:cubicBezTo>
                    <a:pt x="1818" y="2357"/>
                    <a:pt x="2138" y="2333"/>
                    <a:pt x="2262" y="2044"/>
                  </a:cubicBezTo>
                  <a:cubicBezTo>
                    <a:pt x="2382" y="1685"/>
                    <a:pt x="2102" y="1347"/>
                    <a:pt x="1764" y="1347"/>
                  </a:cubicBezTo>
                  <a:cubicBezTo>
                    <a:pt x="1686" y="1347"/>
                    <a:pt x="1605" y="1365"/>
                    <a:pt x="1525" y="1405"/>
                  </a:cubicBezTo>
                  <a:cubicBezTo>
                    <a:pt x="918" y="1798"/>
                    <a:pt x="1066" y="2716"/>
                    <a:pt x="1754" y="2913"/>
                  </a:cubicBezTo>
                  <a:cubicBezTo>
                    <a:pt x="1924" y="2991"/>
                    <a:pt x="2103" y="3028"/>
                    <a:pt x="2280" y="3028"/>
                  </a:cubicBezTo>
                  <a:cubicBezTo>
                    <a:pt x="2735" y="3028"/>
                    <a:pt x="3178" y="2785"/>
                    <a:pt x="3426" y="2372"/>
                  </a:cubicBezTo>
                  <a:cubicBezTo>
                    <a:pt x="3688" y="1831"/>
                    <a:pt x="3623" y="1176"/>
                    <a:pt x="3278" y="684"/>
                  </a:cubicBezTo>
                  <a:cubicBezTo>
                    <a:pt x="2961" y="239"/>
                    <a:pt x="2445" y="1"/>
                    <a:pt x="19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6" name="Google Shape;4796;p8"/>
            <p:cNvSpPr/>
            <p:nvPr/>
          </p:nvSpPr>
          <p:spPr>
            <a:xfrm>
              <a:off x="9151548" y="4042684"/>
              <a:ext cx="55933" cy="79093"/>
            </a:xfrm>
            <a:custGeom>
              <a:avLst/>
              <a:gdLst/>
              <a:ahLst/>
              <a:cxnLst/>
              <a:rect l="l" t="t" r="r" b="b"/>
              <a:pathLst>
                <a:path w="1705" h="2411" extrusionOk="0">
                  <a:moveTo>
                    <a:pt x="197" y="1"/>
                  </a:moveTo>
                  <a:cubicBezTo>
                    <a:pt x="197" y="165"/>
                    <a:pt x="164" y="312"/>
                    <a:pt x="115" y="460"/>
                  </a:cubicBezTo>
                  <a:cubicBezTo>
                    <a:pt x="0" y="853"/>
                    <a:pt x="311" y="1115"/>
                    <a:pt x="951" y="1394"/>
                  </a:cubicBezTo>
                  <a:cubicBezTo>
                    <a:pt x="1328" y="1591"/>
                    <a:pt x="1590" y="1968"/>
                    <a:pt x="1656" y="2410"/>
                  </a:cubicBezTo>
                  <a:cubicBezTo>
                    <a:pt x="1705" y="394"/>
                    <a:pt x="885" y="329"/>
                    <a:pt x="688" y="329"/>
                  </a:cubicBezTo>
                  <a:cubicBezTo>
                    <a:pt x="492" y="329"/>
                    <a:pt x="377" y="247"/>
                    <a:pt x="361" y="148"/>
                  </a:cubicBezTo>
                  <a:cubicBezTo>
                    <a:pt x="328" y="66"/>
                    <a:pt x="197" y="1"/>
                    <a:pt x="19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7" name="Google Shape;4797;p8"/>
            <p:cNvSpPr/>
            <p:nvPr/>
          </p:nvSpPr>
          <p:spPr>
            <a:xfrm>
              <a:off x="8975152" y="3809338"/>
              <a:ext cx="209755" cy="329100"/>
            </a:xfrm>
            <a:custGeom>
              <a:avLst/>
              <a:gdLst/>
              <a:ahLst/>
              <a:cxnLst/>
              <a:rect l="l" t="t" r="r" b="b"/>
              <a:pathLst>
                <a:path w="6394" h="10032" extrusionOk="0">
                  <a:moveTo>
                    <a:pt x="1148" y="0"/>
                  </a:moveTo>
                  <a:lnTo>
                    <a:pt x="1148" y="0"/>
                  </a:lnTo>
                  <a:cubicBezTo>
                    <a:pt x="1246" y="115"/>
                    <a:pt x="1230" y="295"/>
                    <a:pt x="1115" y="410"/>
                  </a:cubicBezTo>
                  <a:cubicBezTo>
                    <a:pt x="919" y="574"/>
                    <a:pt x="361" y="1197"/>
                    <a:pt x="755" y="1819"/>
                  </a:cubicBezTo>
                  <a:cubicBezTo>
                    <a:pt x="1197" y="2508"/>
                    <a:pt x="1787" y="2295"/>
                    <a:pt x="1984" y="2868"/>
                  </a:cubicBezTo>
                  <a:cubicBezTo>
                    <a:pt x="1984" y="2868"/>
                    <a:pt x="2066" y="3164"/>
                    <a:pt x="1869" y="3262"/>
                  </a:cubicBezTo>
                  <a:cubicBezTo>
                    <a:pt x="1836" y="3283"/>
                    <a:pt x="1803" y="3293"/>
                    <a:pt x="1773" y="3293"/>
                  </a:cubicBezTo>
                  <a:cubicBezTo>
                    <a:pt x="1639" y="3293"/>
                    <a:pt x="1541" y="3113"/>
                    <a:pt x="1541" y="2967"/>
                  </a:cubicBezTo>
                  <a:cubicBezTo>
                    <a:pt x="1492" y="2655"/>
                    <a:pt x="1230" y="2426"/>
                    <a:pt x="935" y="2377"/>
                  </a:cubicBezTo>
                  <a:cubicBezTo>
                    <a:pt x="542" y="2328"/>
                    <a:pt x="493" y="2213"/>
                    <a:pt x="492" y="2213"/>
                  </a:cubicBezTo>
                  <a:lnTo>
                    <a:pt x="492" y="2213"/>
                  </a:lnTo>
                  <a:cubicBezTo>
                    <a:pt x="542" y="2360"/>
                    <a:pt x="558" y="2508"/>
                    <a:pt x="525" y="2655"/>
                  </a:cubicBezTo>
                  <a:cubicBezTo>
                    <a:pt x="460" y="2803"/>
                    <a:pt x="165" y="3295"/>
                    <a:pt x="722" y="3672"/>
                  </a:cubicBezTo>
                  <a:cubicBezTo>
                    <a:pt x="1296" y="4049"/>
                    <a:pt x="1574" y="3852"/>
                    <a:pt x="1689" y="4491"/>
                  </a:cubicBezTo>
                  <a:cubicBezTo>
                    <a:pt x="1787" y="5130"/>
                    <a:pt x="1837" y="5901"/>
                    <a:pt x="2181" y="6245"/>
                  </a:cubicBezTo>
                  <a:cubicBezTo>
                    <a:pt x="2066" y="6163"/>
                    <a:pt x="1984" y="6065"/>
                    <a:pt x="1918" y="5950"/>
                  </a:cubicBezTo>
                  <a:cubicBezTo>
                    <a:pt x="1766" y="5629"/>
                    <a:pt x="1442" y="5422"/>
                    <a:pt x="1093" y="5422"/>
                  </a:cubicBezTo>
                  <a:cubicBezTo>
                    <a:pt x="1068" y="5422"/>
                    <a:pt x="1042" y="5423"/>
                    <a:pt x="1017" y="5426"/>
                  </a:cubicBezTo>
                  <a:cubicBezTo>
                    <a:pt x="974" y="5428"/>
                    <a:pt x="934" y="5429"/>
                    <a:pt x="896" y="5429"/>
                  </a:cubicBezTo>
                  <a:cubicBezTo>
                    <a:pt x="434" y="5429"/>
                    <a:pt x="374" y="5252"/>
                    <a:pt x="329" y="5130"/>
                  </a:cubicBezTo>
                  <a:lnTo>
                    <a:pt x="329" y="5130"/>
                  </a:lnTo>
                  <a:cubicBezTo>
                    <a:pt x="328" y="5131"/>
                    <a:pt x="1" y="6114"/>
                    <a:pt x="935" y="6606"/>
                  </a:cubicBezTo>
                  <a:cubicBezTo>
                    <a:pt x="1869" y="7097"/>
                    <a:pt x="1804" y="6737"/>
                    <a:pt x="3082" y="7786"/>
                  </a:cubicBezTo>
                  <a:cubicBezTo>
                    <a:pt x="4131" y="8655"/>
                    <a:pt x="4344" y="8687"/>
                    <a:pt x="4344" y="8687"/>
                  </a:cubicBezTo>
                  <a:cubicBezTo>
                    <a:pt x="4317" y="8683"/>
                    <a:pt x="4290" y="8681"/>
                    <a:pt x="4263" y="8681"/>
                  </a:cubicBezTo>
                  <a:cubicBezTo>
                    <a:pt x="4082" y="8681"/>
                    <a:pt x="3920" y="8774"/>
                    <a:pt x="3820" y="8917"/>
                  </a:cubicBezTo>
                  <a:cubicBezTo>
                    <a:pt x="3623" y="9228"/>
                    <a:pt x="3722" y="9638"/>
                    <a:pt x="4049" y="9786"/>
                  </a:cubicBezTo>
                  <a:cubicBezTo>
                    <a:pt x="4049" y="9786"/>
                    <a:pt x="3951" y="9589"/>
                    <a:pt x="4131" y="9573"/>
                  </a:cubicBezTo>
                  <a:cubicBezTo>
                    <a:pt x="4138" y="9572"/>
                    <a:pt x="4144" y="9572"/>
                    <a:pt x="4151" y="9572"/>
                  </a:cubicBezTo>
                  <a:cubicBezTo>
                    <a:pt x="4272" y="9572"/>
                    <a:pt x="4416" y="9657"/>
                    <a:pt x="4572" y="9657"/>
                  </a:cubicBezTo>
                  <a:cubicBezTo>
                    <a:pt x="4667" y="9657"/>
                    <a:pt x="4767" y="9625"/>
                    <a:pt x="4869" y="9523"/>
                  </a:cubicBezTo>
                  <a:cubicBezTo>
                    <a:pt x="4988" y="9411"/>
                    <a:pt x="5182" y="9314"/>
                    <a:pt x="5409" y="9314"/>
                  </a:cubicBezTo>
                  <a:cubicBezTo>
                    <a:pt x="5713" y="9314"/>
                    <a:pt x="6075" y="9488"/>
                    <a:pt x="6393" y="10031"/>
                  </a:cubicBezTo>
                  <a:cubicBezTo>
                    <a:pt x="6393" y="10031"/>
                    <a:pt x="6164" y="9212"/>
                    <a:pt x="4836" y="8687"/>
                  </a:cubicBezTo>
                  <a:cubicBezTo>
                    <a:pt x="3131" y="7966"/>
                    <a:pt x="2050" y="6261"/>
                    <a:pt x="2132" y="4409"/>
                  </a:cubicBezTo>
                  <a:cubicBezTo>
                    <a:pt x="2214" y="2180"/>
                    <a:pt x="3508" y="656"/>
                    <a:pt x="11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8" name="Google Shape;4798;p8"/>
            <p:cNvSpPr/>
            <p:nvPr/>
          </p:nvSpPr>
          <p:spPr>
            <a:xfrm>
              <a:off x="9035908" y="3725291"/>
              <a:ext cx="90378" cy="352391"/>
            </a:xfrm>
            <a:custGeom>
              <a:avLst/>
              <a:gdLst/>
              <a:ahLst/>
              <a:cxnLst/>
              <a:rect l="l" t="t" r="r" b="b"/>
              <a:pathLst>
                <a:path w="2755" h="10742" extrusionOk="0">
                  <a:moveTo>
                    <a:pt x="1309" y="1"/>
                  </a:moveTo>
                  <a:cubicBezTo>
                    <a:pt x="726" y="1"/>
                    <a:pt x="172" y="384"/>
                    <a:pt x="99" y="906"/>
                  </a:cubicBezTo>
                  <a:cubicBezTo>
                    <a:pt x="1" y="1431"/>
                    <a:pt x="378" y="1923"/>
                    <a:pt x="902" y="1972"/>
                  </a:cubicBezTo>
                  <a:lnTo>
                    <a:pt x="1066" y="1972"/>
                  </a:lnTo>
                  <a:cubicBezTo>
                    <a:pt x="1591" y="1939"/>
                    <a:pt x="1853" y="1333"/>
                    <a:pt x="1656" y="1070"/>
                  </a:cubicBezTo>
                  <a:cubicBezTo>
                    <a:pt x="1574" y="958"/>
                    <a:pt x="1454" y="907"/>
                    <a:pt x="1336" y="907"/>
                  </a:cubicBezTo>
                  <a:cubicBezTo>
                    <a:pt x="1128" y="907"/>
                    <a:pt x="925" y="1065"/>
                    <a:pt x="935" y="1316"/>
                  </a:cubicBezTo>
                  <a:cubicBezTo>
                    <a:pt x="968" y="1644"/>
                    <a:pt x="1312" y="1611"/>
                    <a:pt x="1345" y="1660"/>
                  </a:cubicBezTo>
                  <a:cubicBezTo>
                    <a:pt x="1394" y="1693"/>
                    <a:pt x="1345" y="1759"/>
                    <a:pt x="1345" y="1759"/>
                  </a:cubicBezTo>
                  <a:cubicBezTo>
                    <a:pt x="1312" y="1824"/>
                    <a:pt x="1247" y="1874"/>
                    <a:pt x="1181" y="1906"/>
                  </a:cubicBezTo>
                  <a:cubicBezTo>
                    <a:pt x="1148" y="1906"/>
                    <a:pt x="1132" y="1906"/>
                    <a:pt x="1116" y="1923"/>
                  </a:cubicBezTo>
                  <a:lnTo>
                    <a:pt x="1099" y="1923"/>
                  </a:lnTo>
                  <a:cubicBezTo>
                    <a:pt x="1067" y="1926"/>
                    <a:pt x="1036" y="1928"/>
                    <a:pt x="1005" y="1928"/>
                  </a:cubicBezTo>
                  <a:cubicBezTo>
                    <a:pt x="490" y="1928"/>
                    <a:pt x="74" y="1432"/>
                    <a:pt x="198" y="906"/>
                  </a:cubicBezTo>
                  <a:cubicBezTo>
                    <a:pt x="269" y="435"/>
                    <a:pt x="763" y="118"/>
                    <a:pt x="1280" y="118"/>
                  </a:cubicBezTo>
                  <a:cubicBezTo>
                    <a:pt x="1590" y="118"/>
                    <a:pt x="1908" y="232"/>
                    <a:pt x="2148" y="497"/>
                  </a:cubicBezTo>
                  <a:cubicBezTo>
                    <a:pt x="2443" y="923"/>
                    <a:pt x="2591" y="1431"/>
                    <a:pt x="2558" y="1956"/>
                  </a:cubicBezTo>
                  <a:cubicBezTo>
                    <a:pt x="2525" y="2464"/>
                    <a:pt x="2427" y="2955"/>
                    <a:pt x="2247" y="3447"/>
                  </a:cubicBezTo>
                  <a:cubicBezTo>
                    <a:pt x="1427" y="5463"/>
                    <a:pt x="525" y="7496"/>
                    <a:pt x="1148" y="8971"/>
                  </a:cubicBezTo>
                  <a:cubicBezTo>
                    <a:pt x="1427" y="9725"/>
                    <a:pt x="1968" y="10348"/>
                    <a:pt x="2673" y="10741"/>
                  </a:cubicBezTo>
                  <a:cubicBezTo>
                    <a:pt x="2001" y="10331"/>
                    <a:pt x="1493" y="9692"/>
                    <a:pt x="1247" y="8938"/>
                  </a:cubicBezTo>
                  <a:cubicBezTo>
                    <a:pt x="673" y="7512"/>
                    <a:pt x="1574" y="5545"/>
                    <a:pt x="2410" y="3496"/>
                  </a:cubicBezTo>
                  <a:cubicBezTo>
                    <a:pt x="2591" y="3005"/>
                    <a:pt x="2705" y="2496"/>
                    <a:pt x="2722" y="1972"/>
                  </a:cubicBezTo>
                  <a:cubicBezTo>
                    <a:pt x="2755" y="1415"/>
                    <a:pt x="2591" y="857"/>
                    <a:pt x="2247" y="415"/>
                  </a:cubicBezTo>
                  <a:cubicBezTo>
                    <a:pt x="1980" y="124"/>
                    <a:pt x="1640" y="1"/>
                    <a:pt x="130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9" name="Google Shape;4799;p8"/>
            <p:cNvSpPr/>
            <p:nvPr/>
          </p:nvSpPr>
          <p:spPr>
            <a:xfrm>
              <a:off x="9123564" y="4078180"/>
              <a:ext cx="33" cy="33"/>
            </a:xfrm>
            <a:custGeom>
              <a:avLst/>
              <a:gdLst/>
              <a:ahLst/>
              <a:cxnLst/>
              <a:rect l="l" t="t" r="r" b="b"/>
              <a:pathLst>
                <a:path w="1" h="1" fill="none" extrusionOk="0">
                  <a:moveTo>
                    <a:pt x="1" y="1"/>
                  </a:moveTo>
                  <a:lnTo>
                    <a:pt x="1"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0" name="Google Shape;4800;p8"/>
            <p:cNvSpPr/>
            <p:nvPr/>
          </p:nvSpPr>
          <p:spPr>
            <a:xfrm>
              <a:off x="9147775" y="3828136"/>
              <a:ext cx="124233" cy="122625"/>
            </a:xfrm>
            <a:custGeom>
              <a:avLst/>
              <a:gdLst/>
              <a:ahLst/>
              <a:cxnLst/>
              <a:rect l="l" t="t" r="r" b="b"/>
              <a:pathLst>
                <a:path w="3787" h="3738" extrusionOk="0">
                  <a:moveTo>
                    <a:pt x="3279" y="1"/>
                  </a:moveTo>
                  <a:cubicBezTo>
                    <a:pt x="3279" y="1"/>
                    <a:pt x="3279" y="268"/>
                    <a:pt x="3109" y="268"/>
                  </a:cubicBezTo>
                  <a:cubicBezTo>
                    <a:pt x="3096" y="268"/>
                    <a:pt x="3081" y="267"/>
                    <a:pt x="3065" y="263"/>
                  </a:cubicBezTo>
                  <a:cubicBezTo>
                    <a:pt x="2957" y="240"/>
                    <a:pt x="2813" y="180"/>
                    <a:pt x="2678" y="180"/>
                  </a:cubicBezTo>
                  <a:cubicBezTo>
                    <a:pt x="2527" y="180"/>
                    <a:pt x="2389" y="255"/>
                    <a:pt x="2328" y="542"/>
                  </a:cubicBezTo>
                  <a:cubicBezTo>
                    <a:pt x="2202" y="1062"/>
                    <a:pt x="2151" y="1643"/>
                    <a:pt x="1944" y="1643"/>
                  </a:cubicBezTo>
                  <a:cubicBezTo>
                    <a:pt x="1935" y="1643"/>
                    <a:pt x="1927" y="1642"/>
                    <a:pt x="1918" y="1640"/>
                  </a:cubicBezTo>
                  <a:lnTo>
                    <a:pt x="1869" y="1640"/>
                  </a:lnTo>
                  <a:cubicBezTo>
                    <a:pt x="1860" y="1642"/>
                    <a:pt x="1852" y="1643"/>
                    <a:pt x="1843" y="1643"/>
                  </a:cubicBezTo>
                  <a:cubicBezTo>
                    <a:pt x="1636" y="1643"/>
                    <a:pt x="1585" y="1062"/>
                    <a:pt x="1459" y="542"/>
                  </a:cubicBezTo>
                  <a:cubicBezTo>
                    <a:pt x="1390" y="255"/>
                    <a:pt x="1252" y="180"/>
                    <a:pt x="1103" y="180"/>
                  </a:cubicBezTo>
                  <a:cubicBezTo>
                    <a:pt x="970" y="180"/>
                    <a:pt x="830" y="240"/>
                    <a:pt x="722" y="263"/>
                  </a:cubicBezTo>
                  <a:cubicBezTo>
                    <a:pt x="705" y="267"/>
                    <a:pt x="689" y="268"/>
                    <a:pt x="675" y="268"/>
                  </a:cubicBezTo>
                  <a:cubicBezTo>
                    <a:pt x="494" y="268"/>
                    <a:pt x="508" y="1"/>
                    <a:pt x="508" y="1"/>
                  </a:cubicBezTo>
                  <a:lnTo>
                    <a:pt x="508" y="1"/>
                  </a:lnTo>
                  <a:cubicBezTo>
                    <a:pt x="508" y="1"/>
                    <a:pt x="279" y="83"/>
                    <a:pt x="131" y="673"/>
                  </a:cubicBezTo>
                  <a:cubicBezTo>
                    <a:pt x="0" y="1263"/>
                    <a:pt x="263" y="1492"/>
                    <a:pt x="1049" y="1853"/>
                  </a:cubicBezTo>
                  <a:cubicBezTo>
                    <a:pt x="1836" y="2230"/>
                    <a:pt x="1869" y="3508"/>
                    <a:pt x="1869" y="3508"/>
                  </a:cubicBezTo>
                  <a:lnTo>
                    <a:pt x="1885" y="3738"/>
                  </a:lnTo>
                  <a:lnTo>
                    <a:pt x="1902" y="3508"/>
                  </a:lnTo>
                  <a:cubicBezTo>
                    <a:pt x="1902" y="3508"/>
                    <a:pt x="1934" y="2214"/>
                    <a:pt x="2721" y="1853"/>
                  </a:cubicBezTo>
                  <a:cubicBezTo>
                    <a:pt x="3508" y="1492"/>
                    <a:pt x="3787" y="1263"/>
                    <a:pt x="3639" y="673"/>
                  </a:cubicBezTo>
                  <a:cubicBezTo>
                    <a:pt x="3508" y="83"/>
                    <a:pt x="3279" y="1"/>
                    <a:pt x="327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1" name="Google Shape;4801;p8"/>
            <p:cNvSpPr/>
            <p:nvPr/>
          </p:nvSpPr>
          <p:spPr>
            <a:xfrm>
              <a:off x="9190258" y="3743170"/>
              <a:ext cx="39825" cy="111340"/>
            </a:xfrm>
            <a:custGeom>
              <a:avLst/>
              <a:gdLst/>
              <a:ahLst/>
              <a:cxnLst/>
              <a:rect l="l" t="t" r="r" b="b"/>
              <a:pathLst>
                <a:path w="1214" h="3394" extrusionOk="0">
                  <a:moveTo>
                    <a:pt x="607" y="1"/>
                  </a:moveTo>
                  <a:lnTo>
                    <a:pt x="558" y="345"/>
                  </a:lnTo>
                  <a:cubicBezTo>
                    <a:pt x="525" y="607"/>
                    <a:pt x="443" y="870"/>
                    <a:pt x="295" y="1099"/>
                  </a:cubicBezTo>
                  <a:cubicBezTo>
                    <a:pt x="213" y="1197"/>
                    <a:pt x="148" y="1312"/>
                    <a:pt x="99" y="1427"/>
                  </a:cubicBezTo>
                  <a:cubicBezTo>
                    <a:pt x="0" y="1673"/>
                    <a:pt x="33" y="1968"/>
                    <a:pt x="230" y="2165"/>
                  </a:cubicBezTo>
                  <a:cubicBezTo>
                    <a:pt x="410" y="2427"/>
                    <a:pt x="525" y="2738"/>
                    <a:pt x="574" y="3050"/>
                  </a:cubicBezTo>
                  <a:cubicBezTo>
                    <a:pt x="590" y="3132"/>
                    <a:pt x="590" y="3394"/>
                    <a:pt x="607" y="3394"/>
                  </a:cubicBezTo>
                  <a:cubicBezTo>
                    <a:pt x="607" y="3394"/>
                    <a:pt x="623" y="3132"/>
                    <a:pt x="639" y="3050"/>
                  </a:cubicBezTo>
                  <a:cubicBezTo>
                    <a:pt x="672" y="2738"/>
                    <a:pt x="787" y="2427"/>
                    <a:pt x="984" y="2165"/>
                  </a:cubicBezTo>
                  <a:cubicBezTo>
                    <a:pt x="1164" y="1968"/>
                    <a:pt x="1213" y="1673"/>
                    <a:pt x="1098" y="1427"/>
                  </a:cubicBezTo>
                  <a:cubicBezTo>
                    <a:pt x="1049" y="1312"/>
                    <a:pt x="984" y="1197"/>
                    <a:pt x="918" y="1099"/>
                  </a:cubicBezTo>
                  <a:cubicBezTo>
                    <a:pt x="771" y="870"/>
                    <a:pt x="672" y="607"/>
                    <a:pt x="639" y="345"/>
                  </a:cubicBezTo>
                  <a:lnTo>
                    <a:pt x="607"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2" name="Google Shape;4802;p8"/>
            <p:cNvSpPr/>
            <p:nvPr/>
          </p:nvSpPr>
          <p:spPr>
            <a:xfrm>
              <a:off x="9118184" y="3712004"/>
              <a:ext cx="91460" cy="267820"/>
            </a:xfrm>
            <a:custGeom>
              <a:avLst/>
              <a:gdLst/>
              <a:ahLst/>
              <a:cxnLst/>
              <a:rect l="l" t="t" r="r" b="b"/>
              <a:pathLst>
                <a:path w="2788" h="8164" extrusionOk="0">
                  <a:moveTo>
                    <a:pt x="2099" y="0"/>
                  </a:moveTo>
                  <a:cubicBezTo>
                    <a:pt x="2394" y="984"/>
                    <a:pt x="1312" y="1230"/>
                    <a:pt x="689" y="2377"/>
                  </a:cubicBezTo>
                  <a:cubicBezTo>
                    <a:pt x="591" y="2541"/>
                    <a:pt x="509" y="2721"/>
                    <a:pt x="443" y="2918"/>
                  </a:cubicBezTo>
                  <a:cubicBezTo>
                    <a:pt x="1" y="4295"/>
                    <a:pt x="279" y="5229"/>
                    <a:pt x="1574" y="6147"/>
                  </a:cubicBezTo>
                  <a:cubicBezTo>
                    <a:pt x="2722" y="6950"/>
                    <a:pt x="2771" y="8016"/>
                    <a:pt x="2771" y="8163"/>
                  </a:cubicBezTo>
                  <a:cubicBezTo>
                    <a:pt x="2787" y="7655"/>
                    <a:pt x="2640" y="7163"/>
                    <a:pt x="2345" y="6770"/>
                  </a:cubicBezTo>
                  <a:cubicBezTo>
                    <a:pt x="2033" y="6327"/>
                    <a:pt x="1640" y="6081"/>
                    <a:pt x="1066" y="5573"/>
                  </a:cubicBezTo>
                  <a:cubicBezTo>
                    <a:pt x="886" y="5409"/>
                    <a:pt x="738" y="5213"/>
                    <a:pt x="656" y="4983"/>
                  </a:cubicBezTo>
                  <a:cubicBezTo>
                    <a:pt x="312" y="4147"/>
                    <a:pt x="968" y="3278"/>
                    <a:pt x="1312" y="2918"/>
                  </a:cubicBezTo>
                  <a:cubicBezTo>
                    <a:pt x="1476" y="2738"/>
                    <a:pt x="1673" y="2557"/>
                    <a:pt x="1853" y="2377"/>
                  </a:cubicBezTo>
                  <a:cubicBezTo>
                    <a:pt x="2230" y="2033"/>
                    <a:pt x="2492" y="1574"/>
                    <a:pt x="2591" y="1082"/>
                  </a:cubicBezTo>
                  <a:cubicBezTo>
                    <a:pt x="2722" y="197"/>
                    <a:pt x="2099" y="0"/>
                    <a:pt x="209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3" name="Google Shape;4803;p8"/>
            <p:cNvSpPr/>
            <p:nvPr/>
          </p:nvSpPr>
          <p:spPr>
            <a:xfrm>
              <a:off x="7519532" y="4136902"/>
              <a:ext cx="297377" cy="207032"/>
            </a:xfrm>
            <a:custGeom>
              <a:avLst/>
              <a:gdLst/>
              <a:ahLst/>
              <a:cxnLst/>
              <a:rect l="l" t="t" r="r" b="b"/>
              <a:pathLst>
                <a:path w="9065" h="6311" extrusionOk="0">
                  <a:moveTo>
                    <a:pt x="7059" y="0"/>
                  </a:moveTo>
                  <a:cubicBezTo>
                    <a:pt x="6607" y="0"/>
                    <a:pt x="6183" y="159"/>
                    <a:pt x="5918" y="489"/>
                  </a:cubicBezTo>
                  <a:cubicBezTo>
                    <a:pt x="5524" y="915"/>
                    <a:pt x="5475" y="1538"/>
                    <a:pt x="5803" y="1997"/>
                  </a:cubicBezTo>
                  <a:cubicBezTo>
                    <a:pt x="5901" y="2145"/>
                    <a:pt x="6032" y="2243"/>
                    <a:pt x="6180" y="2308"/>
                  </a:cubicBezTo>
                  <a:lnTo>
                    <a:pt x="6213" y="2325"/>
                  </a:lnTo>
                  <a:lnTo>
                    <a:pt x="6278" y="2341"/>
                  </a:lnTo>
                  <a:cubicBezTo>
                    <a:pt x="6311" y="2358"/>
                    <a:pt x="6344" y="2358"/>
                    <a:pt x="6377" y="2374"/>
                  </a:cubicBezTo>
                  <a:cubicBezTo>
                    <a:pt x="6445" y="2390"/>
                    <a:pt x="6516" y="2398"/>
                    <a:pt x="6586" y="2398"/>
                  </a:cubicBezTo>
                  <a:cubicBezTo>
                    <a:pt x="6802" y="2398"/>
                    <a:pt x="7015" y="2322"/>
                    <a:pt x="7163" y="2161"/>
                  </a:cubicBezTo>
                  <a:cubicBezTo>
                    <a:pt x="7554" y="1755"/>
                    <a:pt x="7284" y="1212"/>
                    <a:pt x="6946" y="1212"/>
                  </a:cubicBezTo>
                  <a:cubicBezTo>
                    <a:pt x="6915" y="1212"/>
                    <a:pt x="6884" y="1217"/>
                    <a:pt x="6852" y="1227"/>
                  </a:cubicBezTo>
                  <a:cubicBezTo>
                    <a:pt x="6541" y="1309"/>
                    <a:pt x="6475" y="1718"/>
                    <a:pt x="6704" y="1849"/>
                  </a:cubicBezTo>
                  <a:cubicBezTo>
                    <a:pt x="6759" y="1880"/>
                    <a:pt x="6817" y="1894"/>
                    <a:pt x="6875" y="1894"/>
                  </a:cubicBezTo>
                  <a:cubicBezTo>
                    <a:pt x="6975" y="1894"/>
                    <a:pt x="7074" y="1851"/>
                    <a:pt x="7147" y="1768"/>
                  </a:cubicBezTo>
                  <a:lnTo>
                    <a:pt x="7147" y="1768"/>
                  </a:lnTo>
                  <a:cubicBezTo>
                    <a:pt x="7180" y="1915"/>
                    <a:pt x="7131" y="2063"/>
                    <a:pt x="6999" y="2145"/>
                  </a:cubicBezTo>
                  <a:cubicBezTo>
                    <a:pt x="6854" y="2253"/>
                    <a:pt x="6683" y="2317"/>
                    <a:pt x="6504" y="2317"/>
                  </a:cubicBezTo>
                  <a:cubicBezTo>
                    <a:pt x="6440" y="2317"/>
                    <a:pt x="6376" y="2309"/>
                    <a:pt x="6311" y="2292"/>
                  </a:cubicBezTo>
                  <a:cubicBezTo>
                    <a:pt x="6213" y="2276"/>
                    <a:pt x="6131" y="2226"/>
                    <a:pt x="6049" y="2177"/>
                  </a:cubicBezTo>
                  <a:cubicBezTo>
                    <a:pt x="5541" y="1768"/>
                    <a:pt x="5508" y="1014"/>
                    <a:pt x="5967" y="555"/>
                  </a:cubicBezTo>
                  <a:cubicBezTo>
                    <a:pt x="6222" y="251"/>
                    <a:pt x="6616" y="107"/>
                    <a:pt x="7032" y="107"/>
                  </a:cubicBezTo>
                  <a:cubicBezTo>
                    <a:pt x="7898" y="107"/>
                    <a:pt x="8862" y="731"/>
                    <a:pt x="8884" y="1849"/>
                  </a:cubicBezTo>
                  <a:cubicBezTo>
                    <a:pt x="8917" y="2669"/>
                    <a:pt x="8475" y="3407"/>
                    <a:pt x="7753" y="3784"/>
                  </a:cubicBezTo>
                  <a:lnTo>
                    <a:pt x="7704" y="3816"/>
                  </a:lnTo>
                  <a:cubicBezTo>
                    <a:pt x="7606" y="3849"/>
                    <a:pt x="7524" y="3882"/>
                    <a:pt x="7426" y="3898"/>
                  </a:cubicBezTo>
                  <a:cubicBezTo>
                    <a:pt x="7203" y="3950"/>
                    <a:pt x="6980" y="3973"/>
                    <a:pt x="6758" y="3973"/>
                  </a:cubicBezTo>
                  <a:cubicBezTo>
                    <a:pt x="5184" y="3973"/>
                    <a:pt x="3644" y="2835"/>
                    <a:pt x="2313" y="2835"/>
                  </a:cubicBezTo>
                  <a:cubicBezTo>
                    <a:pt x="2163" y="2835"/>
                    <a:pt x="2014" y="2850"/>
                    <a:pt x="1869" y="2882"/>
                  </a:cubicBezTo>
                  <a:cubicBezTo>
                    <a:pt x="607" y="3161"/>
                    <a:pt x="246" y="4046"/>
                    <a:pt x="131" y="4587"/>
                  </a:cubicBezTo>
                  <a:cubicBezTo>
                    <a:pt x="0" y="5128"/>
                    <a:pt x="99" y="5734"/>
                    <a:pt x="541" y="6062"/>
                  </a:cubicBezTo>
                  <a:cubicBezTo>
                    <a:pt x="768" y="6232"/>
                    <a:pt x="1041" y="6310"/>
                    <a:pt x="1307" y="6310"/>
                  </a:cubicBezTo>
                  <a:cubicBezTo>
                    <a:pt x="1732" y="6310"/>
                    <a:pt x="2140" y="6110"/>
                    <a:pt x="2312" y="5767"/>
                  </a:cubicBezTo>
                  <a:cubicBezTo>
                    <a:pt x="2639" y="5226"/>
                    <a:pt x="2361" y="4521"/>
                    <a:pt x="1853" y="4407"/>
                  </a:cubicBezTo>
                  <a:cubicBezTo>
                    <a:pt x="1757" y="4363"/>
                    <a:pt x="1657" y="4342"/>
                    <a:pt x="1558" y="4342"/>
                  </a:cubicBezTo>
                  <a:cubicBezTo>
                    <a:pt x="1254" y="4342"/>
                    <a:pt x="964" y="4539"/>
                    <a:pt x="853" y="4849"/>
                  </a:cubicBezTo>
                  <a:cubicBezTo>
                    <a:pt x="804" y="4964"/>
                    <a:pt x="804" y="5095"/>
                    <a:pt x="820" y="5226"/>
                  </a:cubicBezTo>
                  <a:cubicBezTo>
                    <a:pt x="836" y="5242"/>
                    <a:pt x="836" y="5259"/>
                    <a:pt x="836" y="5275"/>
                  </a:cubicBezTo>
                  <a:cubicBezTo>
                    <a:pt x="836" y="5275"/>
                    <a:pt x="836" y="5292"/>
                    <a:pt x="836" y="5292"/>
                  </a:cubicBezTo>
                  <a:cubicBezTo>
                    <a:pt x="910" y="5526"/>
                    <a:pt x="1123" y="5667"/>
                    <a:pt x="1343" y="5667"/>
                  </a:cubicBezTo>
                  <a:cubicBezTo>
                    <a:pt x="1415" y="5667"/>
                    <a:pt x="1488" y="5652"/>
                    <a:pt x="1558" y="5619"/>
                  </a:cubicBezTo>
                  <a:cubicBezTo>
                    <a:pt x="1908" y="5476"/>
                    <a:pt x="1794" y="4913"/>
                    <a:pt x="1440" y="4913"/>
                  </a:cubicBezTo>
                  <a:cubicBezTo>
                    <a:pt x="1430" y="4913"/>
                    <a:pt x="1420" y="4914"/>
                    <a:pt x="1410" y="4915"/>
                  </a:cubicBezTo>
                  <a:cubicBezTo>
                    <a:pt x="1049" y="4964"/>
                    <a:pt x="1099" y="5324"/>
                    <a:pt x="1049" y="5374"/>
                  </a:cubicBezTo>
                  <a:cubicBezTo>
                    <a:pt x="1040" y="5383"/>
                    <a:pt x="1029" y="5387"/>
                    <a:pt x="1016" y="5387"/>
                  </a:cubicBezTo>
                  <a:cubicBezTo>
                    <a:pt x="965" y="5387"/>
                    <a:pt x="899" y="5318"/>
                    <a:pt x="886" y="5292"/>
                  </a:cubicBezTo>
                  <a:cubicBezTo>
                    <a:pt x="820" y="5095"/>
                    <a:pt x="836" y="4882"/>
                    <a:pt x="935" y="4718"/>
                  </a:cubicBezTo>
                  <a:cubicBezTo>
                    <a:pt x="1073" y="4510"/>
                    <a:pt x="1302" y="4392"/>
                    <a:pt x="1539" y="4392"/>
                  </a:cubicBezTo>
                  <a:cubicBezTo>
                    <a:pt x="1639" y="4392"/>
                    <a:pt x="1740" y="4412"/>
                    <a:pt x="1836" y="4456"/>
                  </a:cubicBezTo>
                  <a:cubicBezTo>
                    <a:pt x="2295" y="4570"/>
                    <a:pt x="2541" y="5226"/>
                    <a:pt x="2230" y="5718"/>
                  </a:cubicBezTo>
                  <a:cubicBezTo>
                    <a:pt x="2069" y="6029"/>
                    <a:pt x="1693" y="6211"/>
                    <a:pt x="1305" y="6211"/>
                  </a:cubicBezTo>
                  <a:cubicBezTo>
                    <a:pt x="1060" y="6211"/>
                    <a:pt x="810" y="6139"/>
                    <a:pt x="607" y="5980"/>
                  </a:cubicBezTo>
                  <a:cubicBezTo>
                    <a:pt x="66" y="5570"/>
                    <a:pt x="115" y="4636"/>
                    <a:pt x="541" y="4062"/>
                  </a:cubicBezTo>
                  <a:cubicBezTo>
                    <a:pt x="890" y="3589"/>
                    <a:pt x="1485" y="3352"/>
                    <a:pt x="2103" y="3352"/>
                  </a:cubicBezTo>
                  <a:cubicBezTo>
                    <a:pt x="2298" y="3352"/>
                    <a:pt x="2496" y="3376"/>
                    <a:pt x="2689" y="3423"/>
                  </a:cubicBezTo>
                  <a:cubicBezTo>
                    <a:pt x="3492" y="3620"/>
                    <a:pt x="4328" y="3964"/>
                    <a:pt x="5196" y="4193"/>
                  </a:cubicBezTo>
                  <a:cubicBezTo>
                    <a:pt x="5523" y="4253"/>
                    <a:pt x="5856" y="4286"/>
                    <a:pt x="6185" y="4286"/>
                  </a:cubicBezTo>
                  <a:cubicBezTo>
                    <a:pt x="6765" y="4286"/>
                    <a:pt x="7333" y="4182"/>
                    <a:pt x="7835" y="3931"/>
                  </a:cubicBezTo>
                  <a:cubicBezTo>
                    <a:pt x="8606" y="3521"/>
                    <a:pt x="9065" y="2718"/>
                    <a:pt x="9048" y="1849"/>
                  </a:cubicBezTo>
                  <a:cubicBezTo>
                    <a:pt x="9004" y="653"/>
                    <a:pt x="7975" y="0"/>
                    <a:pt x="705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4" name="Google Shape;4804;p8"/>
            <p:cNvSpPr/>
            <p:nvPr/>
          </p:nvSpPr>
          <p:spPr>
            <a:xfrm>
              <a:off x="7419508" y="4315331"/>
              <a:ext cx="201685" cy="202735"/>
            </a:xfrm>
            <a:custGeom>
              <a:avLst/>
              <a:gdLst/>
              <a:ahLst/>
              <a:cxnLst/>
              <a:rect l="l" t="t" r="r" b="b"/>
              <a:pathLst>
                <a:path w="6148" h="6180" extrusionOk="0">
                  <a:moveTo>
                    <a:pt x="3066" y="0"/>
                  </a:moveTo>
                  <a:cubicBezTo>
                    <a:pt x="3033" y="115"/>
                    <a:pt x="3017" y="230"/>
                    <a:pt x="3000" y="361"/>
                  </a:cubicBezTo>
                  <a:cubicBezTo>
                    <a:pt x="3000" y="361"/>
                    <a:pt x="2918" y="1262"/>
                    <a:pt x="2033" y="1377"/>
                  </a:cubicBezTo>
                  <a:cubicBezTo>
                    <a:pt x="1148" y="1508"/>
                    <a:pt x="574" y="1623"/>
                    <a:pt x="541" y="2295"/>
                  </a:cubicBezTo>
                  <a:cubicBezTo>
                    <a:pt x="511" y="2896"/>
                    <a:pt x="330" y="3221"/>
                    <a:pt x="73" y="3221"/>
                  </a:cubicBezTo>
                  <a:cubicBezTo>
                    <a:pt x="50" y="3221"/>
                    <a:pt x="25" y="3218"/>
                    <a:pt x="1" y="3213"/>
                  </a:cubicBezTo>
                  <a:lnTo>
                    <a:pt x="1" y="3213"/>
                  </a:lnTo>
                  <a:cubicBezTo>
                    <a:pt x="1" y="3213"/>
                    <a:pt x="366" y="3761"/>
                    <a:pt x="964" y="3761"/>
                  </a:cubicBezTo>
                  <a:cubicBezTo>
                    <a:pt x="1082" y="3761"/>
                    <a:pt x="1209" y="3740"/>
                    <a:pt x="1345" y="3688"/>
                  </a:cubicBezTo>
                  <a:cubicBezTo>
                    <a:pt x="2181" y="3360"/>
                    <a:pt x="2115" y="2819"/>
                    <a:pt x="2115" y="2656"/>
                  </a:cubicBezTo>
                  <a:cubicBezTo>
                    <a:pt x="2130" y="2518"/>
                    <a:pt x="2203" y="2308"/>
                    <a:pt x="2346" y="2308"/>
                  </a:cubicBezTo>
                  <a:cubicBezTo>
                    <a:pt x="2356" y="2308"/>
                    <a:pt x="2367" y="2309"/>
                    <a:pt x="2377" y="2311"/>
                  </a:cubicBezTo>
                  <a:cubicBezTo>
                    <a:pt x="2541" y="2344"/>
                    <a:pt x="2607" y="2656"/>
                    <a:pt x="2361" y="2951"/>
                  </a:cubicBezTo>
                  <a:cubicBezTo>
                    <a:pt x="2017" y="3311"/>
                    <a:pt x="1984" y="3852"/>
                    <a:pt x="2263" y="4262"/>
                  </a:cubicBezTo>
                  <a:cubicBezTo>
                    <a:pt x="2623" y="4819"/>
                    <a:pt x="3066" y="6180"/>
                    <a:pt x="3066" y="6180"/>
                  </a:cubicBezTo>
                  <a:cubicBezTo>
                    <a:pt x="3066" y="6180"/>
                    <a:pt x="3508" y="4803"/>
                    <a:pt x="3869" y="4262"/>
                  </a:cubicBezTo>
                  <a:cubicBezTo>
                    <a:pt x="4164" y="3852"/>
                    <a:pt x="4115" y="3311"/>
                    <a:pt x="3771" y="2951"/>
                  </a:cubicBezTo>
                  <a:cubicBezTo>
                    <a:pt x="3541" y="2656"/>
                    <a:pt x="3607" y="2344"/>
                    <a:pt x="3771" y="2311"/>
                  </a:cubicBezTo>
                  <a:cubicBezTo>
                    <a:pt x="3782" y="2309"/>
                    <a:pt x="3793" y="2308"/>
                    <a:pt x="3803" y="2308"/>
                  </a:cubicBezTo>
                  <a:cubicBezTo>
                    <a:pt x="3943" y="2308"/>
                    <a:pt x="4001" y="2503"/>
                    <a:pt x="4016" y="2656"/>
                  </a:cubicBezTo>
                  <a:cubicBezTo>
                    <a:pt x="4033" y="2819"/>
                    <a:pt x="3967" y="3377"/>
                    <a:pt x="4787" y="3688"/>
                  </a:cubicBezTo>
                  <a:cubicBezTo>
                    <a:pt x="4922" y="3740"/>
                    <a:pt x="5050" y="3761"/>
                    <a:pt x="5169" y="3761"/>
                  </a:cubicBezTo>
                  <a:cubicBezTo>
                    <a:pt x="5770" y="3761"/>
                    <a:pt x="6147" y="3213"/>
                    <a:pt x="6147" y="3213"/>
                  </a:cubicBezTo>
                  <a:lnTo>
                    <a:pt x="6147" y="3213"/>
                  </a:lnTo>
                  <a:cubicBezTo>
                    <a:pt x="6121" y="3218"/>
                    <a:pt x="6096" y="3221"/>
                    <a:pt x="6071" y="3221"/>
                  </a:cubicBezTo>
                  <a:cubicBezTo>
                    <a:pt x="5801" y="3221"/>
                    <a:pt x="5620" y="2896"/>
                    <a:pt x="5590" y="2295"/>
                  </a:cubicBezTo>
                  <a:cubicBezTo>
                    <a:pt x="5557" y="1623"/>
                    <a:pt x="4984" y="1492"/>
                    <a:pt x="4098" y="1377"/>
                  </a:cubicBezTo>
                  <a:cubicBezTo>
                    <a:pt x="3230" y="1262"/>
                    <a:pt x="3148" y="361"/>
                    <a:pt x="3148" y="361"/>
                  </a:cubicBezTo>
                  <a:cubicBezTo>
                    <a:pt x="3131" y="230"/>
                    <a:pt x="3099" y="115"/>
                    <a:pt x="30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5" name="Google Shape;4805;p8"/>
            <p:cNvSpPr/>
            <p:nvPr/>
          </p:nvSpPr>
          <p:spPr>
            <a:xfrm>
              <a:off x="7555028" y="4254444"/>
              <a:ext cx="211887" cy="121116"/>
            </a:xfrm>
            <a:custGeom>
              <a:avLst/>
              <a:gdLst/>
              <a:ahLst/>
              <a:cxnLst/>
              <a:rect l="l" t="t" r="r" b="b"/>
              <a:pathLst>
                <a:path w="6459" h="3692" extrusionOk="0">
                  <a:moveTo>
                    <a:pt x="948" y="1"/>
                  </a:moveTo>
                  <a:cubicBezTo>
                    <a:pt x="332" y="1"/>
                    <a:pt x="0" y="266"/>
                    <a:pt x="0" y="266"/>
                  </a:cubicBezTo>
                  <a:cubicBezTo>
                    <a:pt x="225" y="193"/>
                    <a:pt x="434" y="147"/>
                    <a:pt x="642" y="147"/>
                  </a:cubicBezTo>
                  <a:cubicBezTo>
                    <a:pt x="949" y="147"/>
                    <a:pt x="1255" y="248"/>
                    <a:pt x="1607" y="512"/>
                  </a:cubicBezTo>
                  <a:cubicBezTo>
                    <a:pt x="2213" y="955"/>
                    <a:pt x="1836" y="1709"/>
                    <a:pt x="1738" y="2200"/>
                  </a:cubicBezTo>
                  <a:cubicBezTo>
                    <a:pt x="1639" y="2709"/>
                    <a:pt x="2361" y="2922"/>
                    <a:pt x="2721" y="3086"/>
                  </a:cubicBezTo>
                  <a:cubicBezTo>
                    <a:pt x="3082" y="3249"/>
                    <a:pt x="2901" y="3692"/>
                    <a:pt x="2901" y="3692"/>
                  </a:cubicBezTo>
                  <a:cubicBezTo>
                    <a:pt x="4229" y="2872"/>
                    <a:pt x="3377" y="1938"/>
                    <a:pt x="3147" y="1659"/>
                  </a:cubicBezTo>
                  <a:cubicBezTo>
                    <a:pt x="2957" y="1442"/>
                    <a:pt x="3083" y="1201"/>
                    <a:pt x="3272" y="1201"/>
                  </a:cubicBezTo>
                  <a:cubicBezTo>
                    <a:pt x="3310" y="1201"/>
                    <a:pt x="3352" y="1211"/>
                    <a:pt x="3393" y="1233"/>
                  </a:cubicBezTo>
                  <a:cubicBezTo>
                    <a:pt x="3623" y="1364"/>
                    <a:pt x="3262" y="1873"/>
                    <a:pt x="3934" y="2299"/>
                  </a:cubicBezTo>
                  <a:cubicBezTo>
                    <a:pt x="4104" y="2410"/>
                    <a:pt x="4264" y="2452"/>
                    <a:pt x="4409" y="2452"/>
                  </a:cubicBezTo>
                  <a:cubicBezTo>
                    <a:pt x="4837" y="2452"/>
                    <a:pt x="5131" y="2086"/>
                    <a:pt x="5131" y="2086"/>
                  </a:cubicBezTo>
                  <a:lnTo>
                    <a:pt x="5131" y="2086"/>
                  </a:lnTo>
                  <a:cubicBezTo>
                    <a:pt x="5125" y="2086"/>
                    <a:pt x="5119" y="2086"/>
                    <a:pt x="5113" y="2086"/>
                  </a:cubicBezTo>
                  <a:cubicBezTo>
                    <a:pt x="4744" y="2086"/>
                    <a:pt x="4948" y="1575"/>
                    <a:pt x="4770" y="1414"/>
                  </a:cubicBezTo>
                  <a:cubicBezTo>
                    <a:pt x="4697" y="1351"/>
                    <a:pt x="4603" y="1321"/>
                    <a:pt x="4510" y="1321"/>
                  </a:cubicBezTo>
                  <a:cubicBezTo>
                    <a:pt x="4459" y="1321"/>
                    <a:pt x="4407" y="1330"/>
                    <a:pt x="4360" y="1348"/>
                  </a:cubicBezTo>
                  <a:cubicBezTo>
                    <a:pt x="4308" y="1359"/>
                    <a:pt x="4258" y="1365"/>
                    <a:pt x="4213" y="1365"/>
                  </a:cubicBezTo>
                  <a:cubicBezTo>
                    <a:pt x="4062" y="1365"/>
                    <a:pt x="3969" y="1305"/>
                    <a:pt x="4032" y="1217"/>
                  </a:cubicBezTo>
                  <a:cubicBezTo>
                    <a:pt x="4062" y="1175"/>
                    <a:pt x="4096" y="1159"/>
                    <a:pt x="4141" y="1159"/>
                  </a:cubicBezTo>
                  <a:cubicBezTo>
                    <a:pt x="4274" y="1159"/>
                    <a:pt x="4508" y="1295"/>
                    <a:pt x="5032" y="1332"/>
                  </a:cubicBezTo>
                  <a:cubicBezTo>
                    <a:pt x="5060" y="1333"/>
                    <a:pt x="5087" y="1334"/>
                    <a:pt x="5114" y="1334"/>
                  </a:cubicBezTo>
                  <a:cubicBezTo>
                    <a:pt x="5892" y="1334"/>
                    <a:pt x="6458" y="676"/>
                    <a:pt x="6458" y="676"/>
                  </a:cubicBezTo>
                  <a:lnTo>
                    <a:pt x="6458" y="676"/>
                  </a:lnTo>
                  <a:cubicBezTo>
                    <a:pt x="6000" y="932"/>
                    <a:pt x="5512" y="1030"/>
                    <a:pt x="5023" y="1030"/>
                  </a:cubicBezTo>
                  <a:cubicBezTo>
                    <a:pt x="3851" y="1030"/>
                    <a:pt x="2668" y="468"/>
                    <a:pt x="1836" y="168"/>
                  </a:cubicBezTo>
                  <a:cubicBezTo>
                    <a:pt x="1495" y="45"/>
                    <a:pt x="1198" y="1"/>
                    <a:pt x="94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6" name="Google Shape;4806;p8"/>
            <p:cNvSpPr/>
            <p:nvPr/>
          </p:nvSpPr>
          <p:spPr>
            <a:xfrm>
              <a:off x="7609321" y="4133851"/>
              <a:ext cx="118328" cy="83095"/>
            </a:xfrm>
            <a:custGeom>
              <a:avLst/>
              <a:gdLst/>
              <a:ahLst/>
              <a:cxnLst/>
              <a:rect l="l" t="t" r="r" b="b"/>
              <a:pathLst>
                <a:path w="3607" h="2533" extrusionOk="0">
                  <a:moveTo>
                    <a:pt x="2521" y="0"/>
                  </a:moveTo>
                  <a:cubicBezTo>
                    <a:pt x="1931" y="0"/>
                    <a:pt x="1246" y="123"/>
                    <a:pt x="869" y="615"/>
                  </a:cubicBezTo>
                  <a:cubicBezTo>
                    <a:pt x="1" y="1762"/>
                    <a:pt x="525" y="2533"/>
                    <a:pt x="525" y="2533"/>
                  </a:cubicBezTo>
                  <a:cubicBezTo>
                    <a:pt x="525" y="2533"/>
                    <a:pt x="361" y="2172"/>
                    <a:pt x="1394" y="2156"/>
                  </a:cubicBezTo>
                  <a:cubicBezTo>
                    <a:pt x="2427" y="2156"/>
                    <a:pt x="2312" y="1500"/>
                    <a:pt x="2263" y="1270"/>
                  </a:cubicBezTo>
                  <a:cubicBezTo>
                    <a:pt x="2181" y="1025"/>
                    <a:pt x="2246" y="746"/>
                    <a:pt x="2410" y="549"/>
                  </a:cubicBezTo>
                  <a:cubicBezTo>
                    <a:pt x="2656" y="205"/>
                    <a:pt x="3607" y="123"/>
                    <a:pt x="3607" y="123"/>
                  </a:cubicBezTo>
                  <a:cubicBezTo>
                    <a:pt x="3607" y="123"/>
                    <a:pt x="3111" y="0"/>
                    <a:pt x="25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7" name="Google Shape;4807;p8"/>
            <p:cNvSpPr/>
            <p:nvPr/>
          </p:nvSpPr>
          <p:spPr>
            <a:xfrm>
              <a:off x="7779779" y="4084643"/>
              <a:ext cx="104878" cy="141455"/>
            </a:xfrm>
            <a:custGeom>
              <a:avLst/>
              <a:gdLst/>
              <a:ahLst/>
              <a:cxnLst/>
              <a:rect l="l" t="t" r="r" b="b"/>
              <a:pathLst>
                <a:path w="3197" h="4312" extrusionOk="0">
                  <a:moveTo>
                    <a:pt x="394" y="0"/>
                  </a:moveTo>
                  <a:lnTo>
                    <a:pt x="394" y="0"/>
                  </a:lnTo>
                  <a:cubicBezTo>
                    <a:pt x="1" y="1344"/>
                    <a:pt x="542" y="1607"/>
                    <a:pt x="1099" y="2475"/>
                  </a:cubicBezTo>
                  <a:cubicBezTo>
                    <a:pt x="1656" y="3344"/>
                    <a:pt x="1066" y="4311"/>
                    <a:pt x="1066" y="4311"/>
                  </a:cubicBezTo>
                  <a:cubicBezTo>
                    <a:pt x="1460" y="4049"/>
                    <a:pt x="1804" y="3361"/>
                    <a:pt x="2509" y="2918"/>
                  </a:cubicBezTo>
                  <a:cubicBezTo>
                    <a:pt x="3197" y="2492"/>
                    <a:pt x="2918" y="1590"/>
                    <a:pt x="2918" y="1590"/>
                  </a:cubicBezTo>
                  <a:lnTo>
                    <a:pt x="2918" y="1590"/>
                  </a:lnTo>
                  <a:cubicBezTo>
                    <a:pt x="2866" y="1695"/>
                    <a:pt x="2761" y="1748"/>
                    <a:pt x="2595" y="1748"/>
                  </a:cubicBezTo>
                  <a:cubicBezTo>
                    <a:pt x="2554" y="1748"/>
                    <a:pt x="2509" y="1744"/>
                    <a:pt x="2459" y="1738"/>
                  </a:cubicBezTo>
                  <a:cubicBezTo>
                    <a:pt x="2430" y="1731"/>
                    <a:pt x="2401" y="1727"/>
                    <a:pt x="2373" y="1727"/>
                  </a:cubicBezTo>
                  <a:cubicBezTo>
                    <a:pt x="2147" y="1727"/>
                    <a:pt x="1962" y="1947"/>
                    <a:pt x="2050" y="2180"/>
                  </a:cubicBezTo>
                  <a:cubicBezTo>
                    <a:pt x="2101" y="2413"/>
                    <a:pt x="1960" y="2513"/>
                    <a:pt x="1825" y="2513"/>
                  </a:cubicBezTo>
                  <a:cubicBezTo>
                    <a:pt x="1789" y="2513"/>
                    <a:pt x="1753" y="2506"/>
                    <a:pt x="1722" y="2492"/>
                  </a:cubicBezTo>
                  <a:cubicBezTo>
                    <a:pt x="1574" y="2426"/>
                    <a:pt x="1574" y="2066"/>
                    <a:pt x="1787" y="1885"/>
                  </a:cubicBezTo>
                  <a:cubicBezTo>
                    <a:pt x="2001" y="1705"/>
                    <a:pt x="2148" y="1312"/>
                    <a:pt x="1951" y="689"/>
                  </a:cubicBezTo>
                  <a:cubicBezTo>
                    <a:pt x="1811" y="203"/>
                    <a:pt x="1340" y="96"/>
                    <a:pt x="1024" y="96"/>
                  </a:cubicBezTo>
                  <a:cubicBezTo>
                    <a:pt x="935" y="96"/>
                    <a:pt x="858" y="104"/>
                    <a:pt x="804" y="115"/>
                  </a:cubicBezTo>
                  <a:cubicBezTo>
                    <a:pt x="770" y="122"/>
                    <a:pt x="736" y="125"/>
                    <a:pt x="704" y="125"/>
                  </a:cubicBezTo>
                  <a:cubicBezTo>
                    <a:pt x="581" y="125"/>
                    <a:pt x="472" y="78"/>
                    <a:pt x="3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8" name="Google Shape;4808;p8"/>
            <p:cNvSpPr/>
            <p:nvPr/>
          </p:nvSpPr>
          <p:spPr>
            <a:xfrm>
              <a:off x="7606106" y="4078180"/>
              <a:ext cx="33" cy="33"/>
            </a:xfrm>
            <a:custGeom>
              <a:avLst/>
              <a:gdLst/>
              <a:ahLst/>
              <a:cxnLst/>
              <a:rect l="l" t="t" r="r" b="b"/>
              <a:pathLst>
                <a:path w="1" h="1" fill="none" extrusionOk="0">
                  <a:moveTo>
                    <a:pt x="0" y="1"/>
                  </a:moveTo>
                  <a:lnTo>
                    <a:pt x="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9" name="Google Shape;4809;p8"/>
            <p:cNvSpPr/>
            <p:nvPr/>
          </p:nvSpPr>
          <p:spPr>
            <a:xfrm>
              <a:off x="7222707" y="4136541"/>
              <a:ext cx="297377" cy="207393"/>
            </a:xfrm>
            <a:custGeom>
              <a:avLst/>
              <a:gdLst/>
              <a:ahLst/>
              <a:cxnLst/>
              <a:rect l="l" t="t" r="r" b="b"/>
              <a:pathLst>
                <a:path w="9065" h="6322" extrusionOk="0">
                  <a:moveTo>
                    <a:pt x="2004" y="0"/>
                  </a:moveTo>
                  <a:cubicBezTo>
                    <a:pt x="1086" y="0"/>
                    <a:pt x="66" y="656"/>
                    <a:pt x="33" y="1860"/>
                  </a:cubicBezTo>
                  <a:cubicBezTo>
                    <a:pt x="0" y="2729"/>
                    <a:pt x="476" y="3532"/>
                    <a:pt x="1246" y="3942"/>
                  </a:cubicBezTo>
                  <a:cubicBezTo>
                    <a:pt x="1758" y="4193"/>
                    <a:pt x="2324" y="4297"/>
                    <a:pt x="2901" y="4297"/>
                  </a:cubicBezTo>
                  <a:cubicBezTo>
                    <a:pt x="3228" y="4297"/>
                    <a:pt x="3559" y="4264"/>
                    <a:pt x="3885" y="4204"/>
                  </a:cubicBezTo>
                  <a:cubicBezTo>
                    <a:pt x="4770" y="3975"/>
                    <a:pt x="5590" y="3631"/>
                    <a:pt x="6393" y="3434"/>
                  </a:cubicBezTo>
                  <a:cubicBezTo>
                    <a:pt x="6593" y="3382"/>
                    <a:pt x="6796" y="3356"/>
                    <a:pt x="6995" y="3356"/>
                  </a:cubicBezTo>
                  <a:cubicBezTo>
                    <a:pt x="7612" y="3356"/>
                    <a:pt x="8193" y="3602"/>
                    <a:pt x="8540" y="4073"/>
                  </a:cubicBezTo>
                  <a:cubicBezTo>
                    <a:pt x="8966" y="4647"/>
                    <a:pt x="9016" y="5581"/>
                    <a:pt x="8475" y="5991"/>
                  </a:cubicBezTo>
                  <a:cubicBezTo>
                    <a:pt x="8264" y="6144"/>
                    <a:pt x="8012" y="6215"/>
                    <a:pt x="7766" y="6215"/>
                  </a:cubicBezTo>
                  <a:cubicBezTo>
                    <a:pt x="7381" y="6215"/>
                    <a:pt x="7012" y="6039"/>
                    <a:pt x="6852" y="5729"/>
                  </a:cubicBezTo>
                  <a:cubicBezTo>
                    <a:pt x="6540" y="5237"/>
                    <a:pt x="6786" y="4581"/>
                    <a:pt x="7245" y="4467"/>
                  </a:cubicBezTo>
                  <a:cubicBezTo>
                    <a:pt x="7343" y="4423"/>
                    <a:pt x="7445" y="4402"/>
                    <a:pt x="7545" y="4402"/>
                  </a:cubicBezTo>
                  <a:cubicBezTo>
                    <a:pt x="7782" y="4402"/>
                    <a:pt x="8009" y="4517"/>
                    <a:pt x="8147" y="4713"/>
                  </a:cubicBezTo>
                  <a:cubicBezTo>
                    <a:pt x="8245" y="4893"/>
                    <a:pt x="8262" y="5106"/>
                    <a:pt x="8196" y="5286"/>
                  </a:cubicBezTo>
                  <a:cubicBezTo>
                    <a:pt x="8183" y="5325"/>
                    <a:pt x="8130" y="5404"/>
                    <a:pt x="8075" y="5404"/>
                  </a:cubicBezTo>
                  <a:cubicBezTo>
                    <a:pt x="8061" y="5404"/>
                    <a:pt x="8046" y="5399"/>
                    <a:pt x="8032" y="5385"/>
                  </a:cubicBezTo>
                  <a:cubicBezTo>
                    <a:pt x="7983" y="5335"/>
                    <a:pt x="8032" y="4975"/>
                    <a:pt x="7671" y="4926"/>
                  </a:cubicBezTo>
                  <a:cubicBezTo>
                    <a:pt x="7657" y="4924"/>
                    <a:pt x="7643" y="4923"/>
                    <a:pt x="7629" y="4923"/>
                  </a:cubicBezTo>
                  <a:cubicBezTo>
                    <a:pt x="7285" y="4923"/>
                    <a:pt x="7177" y="5489"/>
                    <a:pt x="7524" y="5630"/>
                  </a:cubicBezTo>
                  <a:cubicBezTo>
                    <a:pt x="7593" y="5663"/>
                    <a:pt x="7666" y="5678"/>
                    <a:pt x="7739" y="5678"/>
                  </a:cubicBezTo>
                  <a:cubicBezTo>
                    <a:pt x="7958" y="5678"/>
                    <a:pt x="8171" y="5537"/>
                    <a:pt x="8245" y="5303"/>
                  </a:cubicBezTo>
                  <a:cubicBezTo>
                    <a:pt x="8245" y="5303"/>
                    <a:pt x="8245" y="5286"/>
                    <a:pt x="8245" y="5286"/>
                  </a:cubicBezTo>
                  <a:cubicBezTo>
                    <a:pt x="8245" y="5270"/>
                    <a:pt x="8245" y="5253"/>
                    <a:pt x="8262" y="5237"/>
                  </a:cubicBezTo>
                  <a:lnTo>
                    <a:pt x="8262" y="5221"/>
                  </a:lnTo>
                  <a:cubicBezTo>
                    <a:pt x="8278" y="5106"/>
                    <a:pt x="8278" y="4975"/>
                    <a:pt x="8245" y="4844"/>
                  </a:cubicBezTo>
                  <a:cubicBezTo>
                    <a:pt x="8120" y="4532"/>
                    <a:pt x="7825" y="4343"/>
                    <a:pt x="7510" y="4343"/>
                  </a:cubicBezTo>
                  <a:cubicBezTo>
                    <a:pt x="7411" y="4343"/>
                    <a:pt x="7310" y="4362"/>
                    <a:pt x="7213" y="4401"/>
                  </a:cubicBezTo>
                  <a:cubicBezTo>
                    <a:pt x="6721" y="4532"/>
                    <a:pt x="6426" y="5221"/>
                    <a:pt x="6770" y="5778"/>
                  </a:cubicBezTo>
                  <a:cubicBezTo>
                    <a:pt x="6942" y="6121"/>
                    <a:pt x="7343" y="6321"/>
                    <a:pt x="7764" y="6321"/>
                  </a:cubicBezTo>
                  <a:cubicBezTo>
                    <a:pt x="8027" y="6321"/>
                    <a:pt x="8297" y="6243"/>
                    <a:pt x="8524" y="6073"/>
                  </a:cubicBezTo>
                  <a:cubicBezTo>
                    <a:pt x="8966" y="5745"/>
                    <a:pt x="9065" y="5139"/>
                    <a:pt x="8934" y="4581"/>
                  </a:cubicBezTo>
                  <a:cubicBezTo>
                    <a:pt x="8835" y="4057"/>
                    <a:pt x="8475" y="3172"/>
                    <a:pt x="7213" y="2893"/>
                  </a:cubicBezTo>
                  <a:cubicBezTo>
                    <a:pt x="7067" y="2861"/>
                    <a:pt x="6919" y="2846"/>
                    <a:pt x="6768" y="2846"/>
                  </a:cubicBezTo>
                  <a:cubicBezTo>
                    <a:pt x="5438" y="2846"/>
                    <a:pt x="3897" y="3984"/>
                    <a:pt x="2312" y="3984"/>
                  </a:cubicBezTo>
                  <a:cubicBezTo>
                    <a:pt x="2088" y="3984"/>
                    <a:pt x="1864" y="3961"/>
                    <a:pt x="1639" y="3909"/>
                  </a:cubicBezTo>
                  <a:cubicBezTo>
                    <a:pt x="1558" y="3877"/>
                    <a:pt x="1459" y="3860"/>
                    <a:pt x="1377" y="3827"/>
                  </a:cubicBezTo>
                  <a:lnTo>
                    <a:pt x="1312" y="3795"/>
                  </a:lnTo>
                  <a:cubicBezTo>
                    <a:pt x="607" y="3418"/>
                    <a:pt x="164" y="2664"/>
                    <a:pt x="181" y="1860"/>
                  </a:cubicBezTo>
                  <a:cubicBezTo>
                    <a:pt x="203" y="743"/>
                    <a:pt x="1174" y="111"/>
                    <a:pt x="2040" y="111"/>
                  </a:cubicBezTo>
                  <a:cubicBezTo>
                    <a:pt x="2456" y="111"/>
                    <a:pt x="2848" y="257"/>
                    <a:pt x="3098" y="566"/>
                  </a:cubicBezTo>
                  <a:cubicBezTo>
                    <a:pt x="3574" y="1025"/>
                    <a:pt x="3524" y="1779"/>
                    <a:pt x="3016" y="2188"/>
                  </a:cubicBezTo>
                  <a:cubicBezTo>
                    <a:pt x="2951" y="2237"/>
                    <a:pt x="2852" y="2287"/>
                    <a:pt x="2770" y="2303"/>
                  </a:cubicBezTo>
                  <a:cubicBezTo>
                    <a:pt x="2706" y="2320"/>
                    <a:pt x="2640" y="2328"/>
                    <a:pt x="2575" y="2328"/>
                  </a:cubicBezTo>
                  <a:cubicBezTo>
                    <a:pt x="2391" y="2328"/>
                    <a:pt x="2211" y="2264"/>
                    <a:pt x="2066" y="2156"/>
                  </a:cubicBezTo>
                  <a:cubicBezTo>
                    <a:pt x="1935" y="2074"/>
                    <a:pt x="1885" y="1926"/>
                    <a:pt x="1935" y="1779"/>
                  </a:cubicBezTo>
                  <a:lnTo>
                    <a:pt x="1935" y="1779"/>
                  </a:lnTo>
                  <a:cubicBezTo>
                    <a:pt x="1999" y="1854"/>
                    <a:pt x="2099" y="1894"/>
                    <a:pt x="2202" y="1894"/>
                  </a:cubicBezTo>
                  <a:cubicBezTo>
                    <a:pt x="2256" y="1894"/>
                    <a:pt x="2310" y="1883"/>
                    <a:pt x="2361" y="1860"/>
                  </a:cubicBezTo>
                  <a:cubicBezTo>
                    <a:pt x="2607" y="1729"/>
                    <a:pt x="2525" y="1320"/>
                    <a:pt x="2213" y="1221"/>
                  </a:cubicBezTo>
                  <a:cubicBezTo>
                    <a:pt x="2186" y="1214"/>
                    <a:pt x="2158" y="1211"/>
                    <a:pt x="2131" y="1211"/>
                  </a:cubicBezTo>
                  <a:cubicBezTo>
                    <a:pt x="1788" y="1211"/>
                    <a:pt x="1507" y="1762"/>
                    <a:pt x="1902" y="2172"/>
                  </a:cubicBezTo>
                  <a:cubicBezTo>
                    <a:pt x="2059" y="2317"/>
                    <a:pt x="2262" y="2400"/>
                    <a:pt x="2469" y="2400"/>
                  </a:cubicBezTo>
                  <a:cubicBezTo>
                    <a:pt x="2542" y="2400"/>
                    <a:pt x="2616" y="2390"/>
                    <a:pt x="2689" y="2369"/>
                  </a:cubicBezTo>
                  <a:cubicBezTo>
                    <a:pt x="2721" y="2369"/>
                    <a:pt x="2754" y="2369"/>
                    <a:pt x="2787" y="2352"/>
                  </a:cubicBezTo>
                  <a:lnTo>
                    <a:pt x="2869" y="2336"/>
                  </a:lnTo>
                  <a:lnTo>
                    <a:pt x="2902" y="2319"/>
                  </a:lnTo>
                  <a:cubicBezTo>
                    <a:pt x="3049" y="2254"/>
                    <a:pt x="3180" y="2139"/>
                    <a:pt x="3262" y="2008"/>
                  </a:cubicBezTo>
                  <a:cubicBezTo>
                    <a:pt x="3590" y="1549"/>
                    <a:pt x="3557" y="910"/>
                    <a:pt x="3164" y="500"/>
                  </a:cubicBezTo>
                  <a:cubicBezTo>
                    <a:pt x="2892" y="163"/>
                    <a:pt x="2460" y="0"/>
                    <a:pt x="200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0" name="Google Shape;4810;p8"/>
            <p:cNvSpPr/>
            <p:nvPr/>
          </p:nvSpPr>
          <p:spPr>
            <a:xfrm>
              <a:off x="7273785" y="4254444"/>
              <a:ext cx="211887" cy="121674"/>
            </a:xfrm>
            <a:custGeom>
              <a:avLst/>
              <a:gdLst/>
              <a:ahLst/>
              <a:cxnLst/>
              <a:rect l="l" t="t" r="r" b="b"/>
              <a:pathLst>
                <a:path w="6459" h="3709" extrusionOk="0">
                  <a:moveTo>
                    <a:pt x="5505" y="1"/>
                  </a:moveTo>
                  <a:cubicBezTo>
                    <a:pt x="5253" y="1"/>
                    <a:pt x="4952" y="45"/>
                    <a:pt x="4606" y="168"/>
                  </a:cubicBezTo>
                  <a:cubicBezTo>
                    <a:pt x="3774" y="468"/>
                    <a:pt x="2591" y="1030"/>
                    <a:pt x="1425" y="1030"/>
                  </a:cubicBezTo>
                  <a:cubicBezTo>
                    <a:pt x="938" y="1030"/>
                    <a:pt x="455" y="932"/>
                    <a:pt x="1" y="676"/>
                  </a:cubicBezTo>
                  <a:lnTo>
                    <a:pt x="1" y="676"/>
                  </a:lnTo>
                  <a:cubicBezTo>
                    <a:pt x="1" y="676"/>
                    <a:pt x="567" y="1334"/>
                    <a:pt x="1330" y="1334"/>
                  </a:cubicBezTo>
                  <a:cubicBezTo>
                    <a:pt x="1356" y="1334"/>
                    <a:pt x="1383" y="1333"/>
                    <a:pt x="1410" y="1332"/>
                  </a:cubicBezTo>
                  <a:cubicBezTo>
                    <a:pt x="1934" y="1295"/>
                    <a:pt x="2169" y="1159"/>
                    <a:pt x="2301" y="1159"/>
                  </a:cubicBezTo>
                  <a:cubicBezTo>
                    <a:pt x="2347" y="1159"/>
                    <a:pt x="2381" y="1175"/>
                    <a:pt x="2410" y="1217"/>
                  </a:cubicBezTo>
                  <a:cubicBezTo>
                    <a:pt x="2483" y="1315"/>
                    <a:pt x="2393" y="1367"/>
                    <a:pt x="2254" y="1367"/>
                  </a:cubicBezTo>
                  <a:cubicBezTo>
                    <a:pt x="2206" y="1367"/>
                    <a:pt x="2153" y="1361"/>
                    <a:pt x="2099" y="1348"/>
                  </a:cubicBezTo>
                  <a:cubicBezTo>
                    <a:pt x="2051" y="1332"/>
                    <a:pt x="2002" y="1325"/>
                    <a:pt x="1954" y="1325"/>
                  </a:cubicBezTo>
                  <a:cubicBezTo>
                    <a:pt x="1851" y="1325"/>
                    <a:pt x="1750" y="1358"/>
                    <a:pt x="1672" y="1414"/>
                  </a:cubicBezTo>
                  <a:cubicBezTo>
                    <a:pt x="1495" y="1575"/>
                    <a:pt x="1699" y="2102"/>
                    <a:pt x="1329" y="2102"/>
                  </a:cubicBezTo>
                  <a:cubicBezTo>
                    <a:pt x="1323" y="2102"/>
                    <a:pt x="1318" y="2102"/>
                    <a:pt x="1312" y="2102"/>
                  </a:cubicBezTo>
                  <a:lnTo>
                    <a:pt x="1312" y="2102"/>
                  </a:lnTo>
                  <a:cubicBezTo>
                    <a:pt x="1312" y="2102"/>
                    <a:pt x="1607" y="2462"/>
                    <a:pt x="2038" y="2462"/>
                  </a:cubicBezTo>
                  <a:cubicBezTo>
                    <a:pt x="2182" y="2462"/>
                    <a:pt x="2340" y="2422"/>
                    <a:pt x="2508" y="2315"/>
                  </a:cubicBezTo>
                  <a:cubicBezTo>
                    <a:pt x="3180" y="1873"/>
                    <a:pt x="2803" y="1381"/>
                    <a:pt x="3066" y="1250"/>
                  </a:cubicBezTo>
                  <a:cubicBezTo>
                    <a:pt x="3109" y="1227"/>
                    <a:pt x="3151" y="1216"/>
                    <a:pt x="3190" y="1216"/>
                  </a:cubicBezTo>
                  <a:cubicBezTo>
                    <a:pt x="3373" y="1216"/>
                    <a:pt x="3484" y="1446"/>
                    <a:pt x="3295" y="1676"/>
                  </a:cubicBezTo>
                  <a:cubicBezTo>
                    <a:pt x="3066" y="1938"/>
                    <a:pt x="2213" y="2889"/>
                    <a:pt x="3541" y="3708"/>
                  </a:cubicBezTo>
                  <a:cubicBezTo>
                    <a:pt x="3557" y="3708"/>
                    <a:pt x="3377" y="3249"/>
                    <a:pt x="3721" y="3086"/>
                  </a:cubicBezTo>
                  <a:cubicBezTo>
                    <a:pt x="4082" y="2922"/>
                    <a:pt x="4803" y="2709"/>
                    <a:pt x="4705" y="2200"/>
                  </a:cubicBezTo>
                  <a:cubicBezTo>
                    <a:pt x="4606" y="1709"/>
                    <a:pt x="4246" y="955"/>
                    <a:pt x="4836" y="512"/>
                  </a:cubicBezTo>
                  <a:cubicBezTo>
                    <a:pt x="5198" y="248"/>
                    <a:pt x="5501" y="147"/>
                    <a:pt x="5809" y="147"/>
                  </a:cubicBezTo>
                  <a:cubicBezTo>
                    <a:pt x="6017" y="147"/>
                    <a:pt x="6227" y="193"/>
                    <a:pt x="6459" y="266"/>
                  </a:cubicBezTo>
                  <a:cubicBezTo>
                    <a:pt x="6459" y="266"/>
                    <a:pt x="6127" y="1"/>
                    <a:pt x="550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1" name="Google Shape;4811;p8"/>
            <p:cNvSpPr/>
            <p:nvPr/>
          </p:nvSpPr>
          <p:spPr>
            <a:xfrm>
              <a:off x="7312496" y="4133851"/>
              <a:ext cx="118885" cy="83095"/>
            </a:xfrm>
            <a:custGeom>
              <a:avLst/>
              <a:gdLst/>
              <a:ahLst/>
              <a:cxnLst/>
              <a:rect l="l" t="t" r="r" b="b"/>
              <a:pathLst>
                <a:path w="3624" h="2533" extrusionOk="0">
                  <a:moveTo>
                    <a:pt x="1093" y="0"/>
                  </a:moveTo>
                  <a:cubicBezTo>
                    <a:pt x="501" y="0"/>
                    <a:pt x="1" y="123"/>
                    <a:pt x="1" y="123"/>
                  </a:cubicBezTo>
                  <a:cubicBezTo>
                    <a:pt x="1" y="123"/>
                    <a:pt x="968" y="205"/>
                    <a:pt x="1197" y="549"/>
                  </a:cubicBezTo>
                  <a:cubicBezTo>
                    <a:pt x="1378" y="746"/>
                    <a:pt x="1427" y="1025"/>
                    <a:pt x="1361" y="1270"/>
                  </a:cubicBezTo>
                  <a:cubicBezTo>
                    <a:pt x="1312" y="1500"/>
                    <a:pt x="1197" y="2156"/>
                    <a:pt x="2230" y="2156"/>
                  </a:cubicBezTo>
                  <a:cubicBezTo>
                    <a:pt x="3263" y="2172"/>
                    <a:pt x="3099" y="2533"/>
                    <a:pt x="3099" y="2533"/>
                  </a:cubicBezTo>
                  <a:cubicBezTo>
                    <a:pt x="3099" y="2533"/>
                    <a:pt x="3623" y="1762"/>
                    <a:pt x="2738" y="615"/>
                  </a:cubicBezTo>
                  <a:cubicBezTo>
                    <a:pt x="2369" y="123"/>
                    <a:pt x="1685" y="0"/>
                    <a:pt x="10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2" name="Google Shape;4812;p8"/>
            <p:cNvSpPr/>
            <p:nvPr/>
          </p:nvSpPr>
          <p:spPr>
            <a:xfrm>
              <a:off x="7155488" y="4084643"/>
              <a:ext cx="104353" cy="140897"/>
            </a:xfrm>
            <a:custGeom>
              <a:avLst/>
              <a:gdLst/>
              <a:ahLst/>
              <a:cxnLst/>
              <a:rect l="l" t="t" r="r" b="b"/>
              <a:pathLst>
                <a:path w="3181" h="4295" extrusionOk="0">
                  <a:moveTo>
                    <a:pt x="2803" y="0"/>
                  </a:moveTo>
                  <a:lnTo>
                    <a:pt x="2803" y="0"/>
                  </a:lnTo>
                  <a:cubicBezTo>
                    <a:pt x="2713" y="78"/>
                    <a:pt x="2601" y="125"/>
                    <a:pt x="2486" y="125"/>
                  </a:cubicBezTo>
                  <a:cubicBezTo>
                    <a:pt x="2455" y="125"/>
                    <a:pt x="2424" y="122"/>
                    <a:pt x="2394" y="115"/>
                  </a:cubicBezTo>
                  <a:cubicBezTo>
                    <a:pt x="2340" y="104"/>
                    <a:pt x="2262" y="96"/>
                    <a:pt x="2172" y="96"/>
                  </a:cubicBezTo>
                  <a:cubicBezTo>
                    <a:pt x="1851" y="96"/>
                    <a:pt x="1371" y="203"/>
                    <a:pt x="1230" y="689"/>
                  </a:cubicBezTo>
                  <a:cubicBezTo>
                    <a:pt x="1049" y="1295"/>
                    <a:pt x="1181" y="1689"/>
                    <a:pt x="1394" y="1885"/>
                  </a:cubicBezTo>
                  <a:cubicBezTo>
                    <a:pt x="1623" y="2066"/>
                    <a:pt x="1623" y="2426"/>
                    <a:pt x="1459" y="2492"/>
                  </a:cubicBezTo>
                  <a:cubicBezTo>
                    <a:pt x="1428" y="2506"/>
                    <a:pt x="1391" y="2513"/>
                    <a:pt x="1354" y="2513"/>
                  </a:cubicBezTo>
                  <a:cubicBezTo>
                    <a:pt x="1217" y="2513"/>
                    <a:pt x="1070" y="2413"/>
                    <a:pt x="1148" y="2180"/>
                  </a:cubicBezTo>
                  <a:cubicBezTo>
                    <a:pt x="1221" y="1947"/>
                    <a:pt x="1047" y="1727"/>
                    <a:pt x="824" y="1727"/>
                  </a:cubicBezTo>
                  <a:cubicBezTo>
                    <a:pt x="796" y="1727"/>
                    <a:pt x="767" y="1731"/>
                    <a:pt x="738" y="1738"/>
                  </a:cubicBezTo>
                  <a:cubicBezTo>
                    <a:pt x="679" y="1745"/>
                    <a:pt x="626" y="1749"/>
                    <a:pt x="578" y="1749"/>
                  </a:cubicBezTo>
                  <a:cubicBezTo>
                    <a:pt x="414" y="1749"/>
                    <a:pt x="317" y="1701"/>
                    <a:pt x="279" y="1574"/>
                  </a:cubicBezTo>
                  <a:lnTo>
                    <a:pt x="279" y="1574"/>
                  </a:lnTo>
                  <a:cubicBezTo>
                    <a:pt x="279" y="1574"/>
                    <a:pt x="1" y="2475"/>
                    <a:pt x="689" y="2918"/>
                  </a:cubicBezTo>
                  <a:cubicBezTo>
                    <a:pt x="1377" y="3344"/>
                    <a:pt x="1722" y="4033"/>
                    <a:pt x="2115" y="4295"/>
                  </a:cubicBezTo>
                  <a:cubicBezTo>
                    <a:pt x="2115" y="4295"/>
                    <a:pt x="1525" y="3344"/>
                    <a:pt x="2082" y="2475"/>
                  </a:cubicBezTo>
                  <a:cubicBezTo>
                    <a:pt x="2623" y="1607"/>
                    <a:pt x="3180" y="1328"/>
                    <a:pt x="280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3" name="Google Shape;4813;p8"/>
            <p:cNvSpPr/>
            <p:nvPr/>
          </p:nvSpPr>
          <p:spPr>
            <a:xfrm>
              <a:off x="9019636" y="4923514"/>
              <a:ext cx="80307" cy="179050"/>
            </a:xfrm>
            <a:custGeom>
              <a:avLst/>
              <a:gdLst/>
              <a:ahLst/>
              <a:cxnLst/>
              <a:rect l="l" t="t" r="r" b="b"/>
              <a:pathLst>
                <a:path w="2448" h="5458" extrusionOk="0">
                  <a:moveTo>
                    <a:pt x="996" y="1"/>
                  </a:moveTo>
                  <a:cubicBezTo>
                    <a:pt x="645" y="1"/>
                    <a:pt x="1" y="584"/>
                    <a:pt x="300" y="2426"/>
                  </a:cubicBezTo>
                  <a:cubicBezTo>
                    <a:pt x="612" y="4458"/>
                    <a:pt x="2185" y="5409"/>
                    <a:pt x="2447" y="5458"/>
                  </a:cubicBezTo>
                  <a:cubicBezTo>
                    <a:pt x="2447" y="5458"/>
                    <a:pt x="923" y="4474"/>
                    <a:pt x="792" y="2803"/>
                  </a:cubicBezTo>
                  <a:cubicBezTo>
                    <a:pt x="661" y="1147"/>
                    <a:pt x="1169" y="1098"/>
                    <a:pt x="1333" y="737"/>
                  </a:cubicBezTo>
                  <a:cubicBezTo>
                    <a:pt x="1480" y="377"/>
                    <a:pt x="1415" y="114"/>
                    <a:pt x="1087" y="16"/>
                  </a:cubicBezTo>
                  <a:cubicBezTo>
                    <a:pt x="1060" y="6"/>
                    <a:pt x="1029" y="1"/>
                    <a:pt x="99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4" name="Google Shape;4814;p8"/>
            <p:cNvSpPr/>
            <p:nvPr/>
          </p:nvSpPr>
          <p:spPr>
            <a:xfrm>
              <a:off x="8984829" y="4874174"/>
              <a:ext cx="172653" cy="233244"/>
            </a:xfrm>
            <a:custGeom>
              <a:avLst/>
              <a:gdLst/>
              <a:ahLst/>
              <a:cxnLst/>
              <a:rect l="l" t="t" r="r" b="b"/>
              <a:pathLst>
                <a:path w="5263" h="7110" extrusionOk="0">
                  <a:moveTo>
                    <a:pt x="3582" y="0"/>
                  </a:moveTo>
                  <a:cubicBezTo>
                    <a:pt x="3371" y="0"/>
                    <a:pt x="3173" y="27"/>
                    <a:pt x="3000" y="61"/>
                  </a:cubicBezTo>
                  <a:cubicBezTo>
                    <a:pt x="2574" y="143"/>
                    <a:pt x="2164" y="307"/>
                    <a:pt x="1804" y="553"/>
                  </a:cubicBezTo>
                  <a:cubicBezTo>
                    <a:pt x="1" y="1930"/>
                    <a:pt x="312" y="4290"/>
                    <a:pt x="853" y="5438"/>
                  </a:cubicBezTo>
                  <a:cubicBezTo>
                    <a:pt x="1421" y="6619"/>
                    <a:pt x="2175" y="7053"/>
                    <a:pt x="2256" y="7104"/>
                  </a:cubicBezTo>
                  <a:lnTo>
                    <a:pt x="2256" y="7104"/>
                  </a:lnTo>
                  <a:cubicBezTo>
                    <a:pt x="1669" y="6662"/>
                    <a:pt x="1213" y="6091"/>
                    <a:pt x="935" y="5405"/>
                  </a:cubicBezTo>
                  <a:cubicBezTo>
                    <a:pt x="443" y="4257"/>
                    <a:pt x="197" y="1979"/>
                    <a:pt x="1902" y="701"/>
                  </a:cubicBezTo>
                  <a:cubicBezTo>
                    <a:pt x="2340" y="390"/>
                    <a:pt x="2906" y="197"/>
                    <a:pt x="3423" y="197"/>
                  </a:cubicBezTo>
                  <a:cubicBezTo>
                    <a:pt x="3834" y="197"/>
                    <a:pt x="4214" y="319"/>
                    <a:pt x="4476" y="602"/>
                  </a:cubicBezTo>
                  <a:cubicBezTo>
                    <a:pt x="5121" y="1248"/>
                    <a:pt x="4654" y="2308"/>
                    <a:pt x="3950" y="2308"/>
                  </a:cubicBezTo>
                  <a:cubicBezTo>
                    <a:pt x="3940" y="2308"/>
                    <a:pt x="3929" y="2307"/>
                    <a:pt x="3918" y="2307"/>
                  </a:cubicBezTo>
                  <a:cubicBezTo>
                    <a:pt x="3890" y="2310"/>
                    <a:pt x="3862" y="2312"/>
                    <a:pt x="3833" y="2312"/>
                  </a:cubicBezTo>
                  <a:cubicBezTo>
                    <a:pt x="3582" y="2312"/>
                    <a:pt x="3330" y="2182"/>
                    <a:pt x="3197" y="1946"/>
                  </a:cubicBezTo>
                  <a:cubicBezTo>
                    <a:pt x="3131" y="1848"/>
                    <a:pt x="3115" y="1717"/>
                    <a:pt x="3131" y="1586"/>
                  </a:cubicBezTo>
                  <a:cubicBezTo>
                    <a:pt x="3151" y="1334"/>
                    <a:pt x="3227" y="1254"/>
                    <a:pt x="3280" y="1254"/>
                  </a:cubicBezTo>
                  <a:cubicBezTo>
                    <a:pt x="3316" y="1254"/>
                    <a:pt x="3342" y="1293"/>
                    <a:pt x="3328" y="1340"/>
                  </a:cubicBezTo>
                  <a:cubicBezTo>
                    <a:pt x="3299" y="1576"/>
                    <a:pt x="3483" y="1773"/>
                    <a:pt x="3711" y="1773"/>
                  </a:cubicBezTo>
                  <a:cubicBezTo>
                    <a:pt x="3736" y="1773"/>
                    <a:pt x="3762" y="1771"/>
                    <a:pt x="3787" y="1766"/>
                  </a:cubicBezTo>
                  <a:cubicBezTo>
                    <a:pt x="4197" y="1700"/>
                    <a:pt x="4312" y="1159"/>
                    <a:pt x="3951" y="963"/>
                  </a:cubicBezTo>
                  <a:cubicBezTo>
                    <a:pt x="3854" y="916"/>
                    <a:pt x="3753" y="894"/>
                    <a:pt x="3656" y="894"/>
                  </a:cubicBezTo>
                  <a:cubicBezTo>
                    <a:pt x="3345" y="894"/>
                    <a:pt x="3067" y="1117"/>
                    <a:pt x="3017" y="1455"/>
                  </a:cubicBezTo>
                  <a:cubicBezTo>
                    <a:pt x="2951" y="1782"/>
                    <a:pt x="3115" y="2110"/>
                    <a:pt x="3410" y="2274"/>
                  </a:cubicBezTo>
                  <a:lnTo>
                    <a:pt x="3443" y="2274"/>
                  </a:lnTo>
                  <a:cubicBezTo>
                    <a:pt x="3541" y="2323"/>
                    <a:pt x="3640" y="2372"/>
                    <a:pt x="3738" y="2389"/>
                  </a:cubicBezTo>
                  <a:cubicBezTo>
                    <a:pt x="3833" y="2411"/>
                    <a:pt x="3928" y="2421"/>
                    <a:pt x="4021" y="2421"/>
                  </a:cubicBezTo>
                  <a:cubicBezTo>
                    <a:pt x="4631" y="2421"/>
                    <a:pt x="5156" y="1983"/>
                    <a:pt x="5213" y="1471"/>
                  </a:cubicBezTo>
                  <a:cubicBezTo>
                    <a:pt x="5262" y="1061"/>
                    <a:pt x="5098" y="668"/>
                    <a:pt x="4787" y="389"/>
                  </a:cubicBezTo>
                  <a:cubicBezTo>
                    <a:pt x="4404" y="91"/>
                    <a:pt x="3972" y="0"/>
                    <a:pt x="3582" y="0"/>
                  </a:cubicBezTo>
                  <a:close/>
                  <a:moveTo>
                    <a:pt x="2256" y="7104"/>
                  </a:moveTo>
                  <a:cubicBezTo>
                    <a:pt x="2258" y="7106"/>
                    <a:pt x="2260" y="7108"/>
                    <a:pt x="2263" y="7109"/>
                  </a:cubicBezTo>
                  <a:cubicBezTo>
                    <a:pt x="2264" y="7109"/>
                    <a:pt x="2261" y="7108"/>
                    <a:pt x="2256" y="710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5" name="Google Shape;4815;p8"/>
            <p:cNvSpPr/>
            <p:nvPr/>
          </p:nvSpPr>
          <p:spPr>
            <a:xfrm>
              <a:off x="9166048" y="4719693"/>
              <a:ext cx="88213" cy="145753"/>
            </a:xfrm>
            <a:custGeom>
              <a:avLst/>
              <a:gdLst/>
              <a:ahLst/>
              <a:cxnLst/>
              <a:rect l="l" t="t" r="r" b="b"/>
              <a:pathLst>
                <a:path w="2689" h="4443" extrusionOk="0">
                  <a:moveTo>
                    <a:pt x="1345" y="0"/>
                  </a:moveTo>
                  <a:cubicBezTo>
                    <a:pt x="1246" y="164"/>
                    <a:pt x="1148" y="295"/>
                    <a:pt x="1017" y="427"/>
                  </a:cubicBezTo>
                  <a:cubicBezTo>
                    <a:pt x="574" y="853"/>
                    <a:pt x="1" y="1721"/>
                    <a:pt x="738" y="2902"/>
                  </a:cubicBezTo>
                  <a:cubicBezTo>
                    <a:pt x="1017" y="3377"/>
                    <a:pt x="1230" y="3902"/>
                    <a:pt x="1345" y="4442"/>
                  </a:cubicBezTo>
                  <a:cubicBezTo>
                    <a:pt x="1459" y="3902"/>
                    <a:pt x="1673" y="3377"/>
                    <a:pt x="1968" y="2902"/>
                  </a:cubicBezTo>
                  <a:cubicBezTo>
                    <a:pt x="2689" y="1721"/>
                    <a:pt x="2131" y="853"/>
                    <a:pt x="1673" y="427"/>
                  </a:cubicBezTo>
                  <a:cubicBezTo>
                    <a:pt x="1541" y="312"/>
                    <a:pt x="1427" y="164"/>
                    <a:pt x="13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6" name="Google Shape;4816;p8"/>
            <p:cNvSpPr/>
            <p:nvPr/>
          </p:nvSpPr>
          <p:spPr>
            <a:xfrm>
              <a:off x="8947726" y="4693875"/>
              <a:ext cx="170488" cy="268903"/>
            </a:xfrm>
            <a:custGeom>
              <a:avLst/>
              <a:gdLst/>
              <a:ahLst/>
              <a:cxnLst/>
              <a:rect l="l" t="t" r="r" b="b"/>
              <a:pathLst>
                <a:path w="5197" h="8197" extrusionOk="0">
                  <a:moveTo>
                    <a:pt x="4115" y="1"/>
                  </a:moveTo>
                  <a:lnTo>
                    <a:pt x="4115" y="1"/>
                  </a:lnTo>
                  <a:cubicBezTo>
                    <a:pt x="4115" y="1"/>
                    <a:pt x="4180" y="607"/>
                    <a:pt x="3787" y="837"/>
                  </a:cubicBezTo>
                  <a:cubicBezTo>
                    <a:pt x="3394" y="1066"/>
                    <a:pt x="2836" y="1525"/>
                    <a:pt x="3427" y="2050"/>
                  </a:cubicBezTo>
                  <a:cubicBezTo>
                    <a:pt x="4033" y="2574"/>
                    <a:pt x="4197" y="3328"/>
                    <a:pt x="3672" y="4066"/>
                  </a:cubicBezTo>
                  <a:cubicBezTo>
                    <a:pt x="3672" y="4066"/>
                    <a:pt x="3984" y="2967"/>
                    <a:pt x="3246" y="2476"/>
                  </a:cubicBezTo>
                  <a:cubicBezTo>
                    <a:pt x="3047" y="2343"/>
                    <a:pt x="2888" y="2306"/>
                    <a:pt x="2773" y="2306"/>
                  </a:cubicBezTo>
                  <a:cubicBezTo>
                    <a:pt x="2632" y="2306"/>
                    <a:pt x="2558" y="2361"/>
                    <a:pt x="2558" y="2361"/>
                  </a:cubicBezTo>
                  <a:cubicBezTo>
                    <a:pt x="2623" y="2492"/>
                    <a:pt x="2656" y="2640"/>
                    <a:pt x="2673" y="2787"/>
                  </a:cubicBezTo>
                  <a:cubicBezTo>
                    <a:pt x="2689" y="3000"/>
                    <a:pt x="2197" y="3361"/>
                    <a:pt x="2558" y="3754"/>
                  </a:cubicBezTo>
                  <a:cubicBezTo>
                    <a:pt x="2902" y="4148"/>
                    <a:pt x="3131" y="4918"/>
                    <a:pt x="1935" y="5803"/>
                  </a:cubicBezTo>
                  <a:cubicBezTo>
                    <a:pt x="1935" y="5803"/>
                    <a:pt x="2558" y="4443"/>
                    <a:pt x="2197" y="3738"/>
                  </a:cubicBezTo>
                  <a:cubicBezTo>
                    <a:pt x="1837" y="3033"/>
                    <a:pt x="1378" y="3148"/>
                    <a:pt x="968" y="2558"/>
                  </a:cubicBezTo>
                  <a:cubicBezTo>
                    <a:pt x="968" y="2558"/>
                    <a:pt x="1" y="3082"/>
                    <a:pt x="738" y="4230"/>
                  </a:cubicBezTo>
                  <a:cubicBezTo>
                    <a:pt x="1607" y="5574"/>
                    <a:pt x="542" y="7278"/>
                    <a:pt x="1460" y="8196"/>
                  </a:cubicBezTo>
                  <a:cubicBezTo>
                    <a:pt x="1460" y="8196"/>
                    <a:pt x="1410" y="6836"/>
                    <a:pt x="2673" y="5606"/>
                  </a:cubicBezTo>
                  <a:cubicBezTo>
                    <a:pt x="3935" y="4377"/>
                    <a:pt x="5197" y="2853"/>
                    <a:pt x="41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7" name="Google Shape;4817;p8"/>
            <p:cNvSpPr/>
            <p:nvPr/>
          </p:nvSpPr>
          <p:spPr>
            <a:xfrm>
              <a:off x="9097746" y="4660544"/>
              <a:ext cx="99498" cy="148443"/>
            </a:xfrm>
            <a:custGeom>
              <a:avLst/>
              <a:gdLst/>
              <a:ahLst/>
              <a:cxnLst/>
              <a:rect l="l" t="t" r="r" b="b"/>
              <a:pathLst>
                <a:path w="3033" h="4525" extrusionOk="0">
                  <a:moveTo>
                    <a:pt x="2574" y="0"/>
                  </a:moveTo>
                  <a:cubicBezTo>
                    <a:pt x="2542" y="279"/>
                    <a:pt x="2279" y="525"/>
                    <a:pt x="1624" y="820"/>
                  </a:cubicBezTo>
                  <a:cubicBezTo>
                    <a:pt x="968" y="1099"/>
                    <a:pt x="1214" y="1935"/>
                    <a:pt x="1279" y="2115"/>
                  </a:cubicBezTo>
                  <a:cubicBezTo>
                    <a:pt x="1342" y="2303"/>
                    <a:pt x="1390" y="2641"/>
                    <a:pt x="1207" y="2641"/>
                  </a:cubicBezTo>
                  <a:cubicBezTo>
                    <a:pt x="1199" y="2641"/>
                    <a:pt x="1190" y="2641"/>
                    <a:pt x="1181" y="2639"/>
                  </a:cubicBezTo>
                  <a:cubicBezTo>
                    <a:pt x="952" y="2607"/>
                    <a:pt x="1001" y="2492"/>
                    <a:pt x="1099" y="1820"/>
                  </a:cubicBezTo>
                  <a:cubicBezTo>
                    <a:pt x="1185" y="1319"/>
                    <a:pt x="869" y="1255"/>
                    <a:pt x="703" y="1255"/>
                  </a:cubicBezTo>
                  <a:cubicBezTo>
                    <a:pt x="647" y="1255"/>
                    <a:pt x="607" y="1262"/>
                    <a:pt x="607" y="1262"/>
                  </a:cubicBezTo>
                  <a:cubicBezTo>
                    <a:pt x="739" y="1426"/>
                    <a:pt x="739" y="1656"/>
                    <a:pt x="591" y="1820"/>
                  </a:cubicBezTo>
                  <a:cubicBezTo>
                    <a:pt x="345" y="2066"/>
                    <a:pt x="50" y="2344"/>
                    <a:pt x="312" y="3098"/>
                  </a:cubicBezTo>
                  <a:cubicBezTo>
                    <a:pt x="575" y="3852"/>
                    <a:pt x="1" y="4524"/>
                    <a:pt x="1" y="4524"/>
                  </a:cubicBezTo>
                  <a:cubicBezTo>
                    <a:pt x="3033" y="2017"/>
                    <a:pt x="2574" y="1"/>
                    <a:pt x="25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8" name="Google Shape;4818;p8"/>
            <p:cNvSpPr/>
            <p:nvPr/>
          </p:nvSpPr>
          <p:spPr>
            <a:xfrm>
              <a:off x="8900420" y="4941754"/>
              <a:ext cx="117770" cy="139848"/>
            </a:xfrm>
            <a:custGeom>
              <a:avLst/>
              <a:gdLst/>
              <a:ahLst/>
              <a:cxnLst/>
              <a:rect l="l" t="t" r="r" b="b"/>
              <a:pathLst>
                <a:path w="3590" h="4263" extrusionOk="0">
                  <a:moveTo>
                    <a:pt x="1869" y="1"/>
                  </a:moveTo>
                  <a:lnTo>
                    <a:pt x="1869" y="1"/>
                  </a:lnTo>
                  <a:cubicBezTo>
                    <a:pt x="1869" y="1"/>
                    <a:pt x="2000" y="280"/>
                    <a:pt x="1656" y="526"/>
                  </a:cubicBezTo>
                  <a:cubicBezTo>
                    <a:pt x="1312" y="771"/>
                    <a:pt x="0" y="2443"/>
                    <a:pt x="3590" y="4263"/>
                  </a:cubicBezTo>
                  <a:cubicBezTo>
                    <a:pt x="3590" y="4263"/>
                    <a:pt x="2738" y="3771"/>
                    <a:pt x="2639" y="2476"/>
                  </a:cubicBezTo>
                  <a:cubicBezTo>
                    <a:pt x="2541" y="1198"/>
                    <a:pt x="2820" y="509"/>
                    <a:pt x="18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9" name="Google Shape;4819;p8"/>
            <p:cNvSpPr/>
            <p:nvPr/>
          </p:nvSpPr>
          <p:spPr>
            <a:xfrm>
              <a:off x="8668648" y="4977971"/>
              <a:ext cx="226945" cy="160154"/>
            </a:xfrm>
            <a:custGeom>
              <a:avLst/>
              <a:gdLst/>
              <a:ahLst/>
              <a:cxnLst/>
              <a:rect l="l" t="t" r="r" b="b"/>
              <a:pathLst>
                <a:path w="6918" h="4882" extrusionOk="0">
                  <a:moveTo>
                    <a:pt x="4978" y="1"/>
                  </a:moveTo>
                  <a:cubicBezTo>
                    <a:pt x="4754" y="1"/>
                    <a:pt x="4504" y="53"/>
                    <a:pt x="4230" y="176"/>
                  </a:cubicBezTo>
                  <a:cubicBezTo>
                    <a:pt x="2754" y="831"/>
                    <a:pt x="3017" y="3306"/>
                    <a:pt x="4771" y="3667"/>
                  </a:cubicBezTo>
                  <a:cubicBezTo>
                    <a:pt x="4967" y="3700"/>
                    <a:pt x="5180" y="3732"/>
                    <a:pt x="5344" y="3749"/>
                  </a:cubicBezTo>
                  <a:cubicBezTo>
                    <a:pt x="4885" y="3831"/>
                    <a:pt x="4443" y="3995"/>
                    <a:pt x="4033" y="4191"/>
                  </a:cubicBezTo>
                  <a:cubicBezTo>
                    <a:pt x="3885" y="4273"/>
                    <a:pt x="3656" y="4339"/>
                    <a:pt x="3607" y="4355"/>
                  </a:cubicBezTo>
                  <a:cubicBezTo>
                    <a:pt x="3147" y="4528"/>
                    <a:pt x="2714" y="4603"/>
                    <a:pt x="2325" y="4603"/>
                  </a:cubicBezTo>
                  <a:cubicBezTo>
                    <a:pt x="1492" y="4603"/>
                    <a:pt x="859" y="4257"/>
                    <a:pt x="591" y="3765"/>
                  </a:cubicBezTo>
                  <a:cubicBezTo>
                    <a:pt x="345" y="3355"/>
                    <a:pt x="328" y="2864"/>
                    <a:pt x="542" y="2454"/>
                  </a:cubicBezTo>
                  <a:cubicBezTo>
                    <a:pt x="558" y="2437"/>
                    <a:pt x="558" y="2437"/>
                    <a:pt x="558" y="2421"/>
                  </a:cubicBezTo>
                  <a:cubicBezTo>
                    <a:pt x="771" y="2107"/>
                    <a:pt x="1107" y="1960"/>
                    <a:pt x="1420" y="1960"/>
                  </a:cubicBezTo>
                  <a:cubicBezTo>
                    <a:pt x="1710" y="1960"/>
                    <a:pt x="1981" y="2086"/>
                    <a:pt x="2115" y="2323"/>
                  </a:cubicBezTo>
                  <a:cubicBezTo>
                    <a:pt x="2230" y="2454"/>
                    <a:pt x="2279" y="2634"/>
                    <a:pt x="2279" y="2798"/>
                  </a:cubicBezTo>
                  <a:cubicBezTo>
                    <a:pt x="2279" y="2946"/>
                    <a:pt x="2230" y="3093"/>
                    <a:pt x="2115" y="3208"/>
                  </a:cubicBezTo>
                  <a:cubicBezTo>
                    <a:pt x="2001" y="3305"/>
                    <a:pt x="1943" y="3335"/>
                    <a:pt x="1914" y="3335"/>
                  </a:cubicBezTo>
                  <a:cubicBezTo>
                    <a:pt x="1889" y="3335"/>
                    <a:pt x="1886" y="3313"/>
                    <a:pt x="1886" y="3290"/>
                  </a:cubicBezTo>
                  <a:cubicBezTo>
                    <a:pt x="2011" y="3030"/>
                    <a:pt x="1724" y="2861"/>
                    <a:pt x="1469" y="2861"/>
                  </a:cubicBezTo>
                  <a:cubicBezTo>
                    <a:pt x="1289" y="2861"/>
                    <a:pt x="1125" y="2946"/>
                    <a:pt x="1132" y="3142"/>
                  </a:cubicBezTo>
                  <a:cubicBezTo>
                    <a:pt x="1132" y="3417"/>
                    <a:pt x="1374" y="3544"/>
                    <a:pt x="1628" y="3544"/>
                  </a:cubicBezTo>
                  <a:cubicBezTo>
                    <a:pt x="1753" y="3544"/>
                    <a:pt x="1881" y="3513"/>
                    <a:pt x="1984" y="3454"/>
                  </a:cubicBezTo>
                  <a:lnTo>
                    <a:pt x="2017" y="3437"/>
                  </a:lnTo>
                  <a:cubicBezTo>
                    <a:pt x="2033" y="3421"/>
                    <a:pt x="2066" y="3405"/>
                    <a:pt x="2082" y="3388"/>
                  </a:cubicBezTo>
                  <a:lnTo>
                    <a:pt x="2082" y="3372"/>
                  </a:lnTo>
                  <a:cubicBezTo>
                    <a:pt x="2394" y="3093"/>
                    <a:pt x="2427" y="2618"/>
                    <a:pt x="2181" y="2290"/>
                  </a:cubicBezTo>
                  <a:cubicBezTo>
                    <a:pt x="2042" y="2013"/>
                    <a:pt x="1726" y="1862"/>
                    <a:pt x="1388" y="1862"/>
                  </a:cubicBezTo>
                  <a:cubicBezTo>
                    <a:pt x="1046" y="1862"/>
                    <a:pt x="682" y="2017"/>
                    <a:pt x="460" y="2356"/>
                  </a:cubicBezTo>
                  <a:cubicBezTo>
                    <a:pt x="1" y="2946"/>
                    <a:pt x="132" y="4126"/>
                    <a:pt x="935" y="4585"/>
                  </a:cubicBezTo>
                  <a:cubicBezTo>
                    <a:pt x="1300" y="4783"/>
                    <a:pt x="1708" y="4882"/>
                    <a:pt x="2132" y="4882"/>
                  </a:cubicBezTo>
                  <a:cubicBezTo>
                    <a:pt x="2164" y="4882"/>
                    <a:pt x="2197" y="4881"/>
                    <a:pt x="2230" y="4880"/>
                  </a:cubicBezTo>
                  <a:cubicBezTo>
                    <a:pt x="3131" y="4847"/>
                    <a:pt x="3853" y="4355"/>
                    <a:pt x="5016" y="3995"/>
                  </a:cubicBezTo>
                  <a:cubicBezTo>
                    <a:pt x="5459" y="3896"/>
                    <a:pt x="5885" y="3831"/>
                    <a:pt x="6328" y="3798"/>
                  </a:cubicBezTo>
                  <a:cubicBezTo>
                    <a:pt x="6541" y="3782"/>
                    <a:pt x="6737" y="3716"/>
                    <a:pt x="6918" y="3618"/>
                  </a:cubicBezTo>
                  <a:lnTo>
                    <a:pt x="6918" y="3618"/>
                  </a:lnTo>
                  <a:cubicBezTo>
                    <a:pt x="6918" y="3618"/>
                    <a:pt x="6803" y="3644"/>
                    <a:pt x="6655" y="3644"/>
                  </a:cubicBezTo>
                  <a:cubicBezTo>
                    <a:pt x="6496" y="3644"/>
                    <a:pt x="6299" y="3614"/>
                    <a:pt x="6164" y="3487"/>
                  </a:cubicBezTo>
                  <a:cubicBezTo>
                    <a:pt x="5918" y="3257"/>
                    <a:pt x="5918" y="3355"/>
                    <a:pt x="5623" y="3257"/>
                  </a:cubicBezTo>
                  <a:cubicBezTo>
                    <a:pt x="5459" y="3224"/>
                    <a:pt x="5361" y="3060"/>
                    <a:pt x="5361" y="2896"/>
                  </a:cubicBezTo>
                  <a:cubicBezTo>
                    <a:pt x="5164" y="3060"/>
                    <a:pt x="5131" y="3355"/>
                    <a:pt x="5279" y="3552"/>
                  </a:cubicBezTo>
                  <a:cubicBezTo>
                    <a:pt x="5279" y="3552"/>
                    <a:pt x="4557" y="3552"/>
                    <a:pt x="4377" y="3191"/>
                  </a:cubicBezTo>
                  <a:cubicBezTo>
                    <a:pt x="4213" y="2814"/>
                    <a:pt x="4410" y="2814"/>
                    <a:pt x="4557" y="2733"/>
                  </a:cubicBezTo>
                  <a:cubicBezTo>
                    <a:pt x="4689" y="2651"/>
                    <a:pt x="4738" y="2519"/>
                    <a:pt x="4590" y="2306"/>
                  </a:cubicBezTo>
                  <a:cubicBezTo>
                    <a:pt x="4443" y="2093"/>
                    <a:pt x="4459" y="1733"/>
                    <a:pt x="4738" y="1733"/>
                  </a:cubicBezTo>
                  <a:cubicBezTo>
                    <a:pt x="4658" y="1560"/>
                    <a:pt x="4482" y="1452"/>
                    <a:pt x="4304" y="1452"/>
                  </a:cubicBezTo>
                  <a:cubicBezTo>
                    <a:pt x="4263" y="1452"/>
                    <a:pt x="4221" y="1458"/>
                    <a:pt x="4180" y="1470"/>
                  </a:cubicBezTo>
                  <a:cubicBezTo>
                    <a:pt x="3754" y="1552"/>
                    <a:pt x="3738" y="2159"/>
                    <a:pt x="3738" y="2159"/>
                  </a:cubicBezTo>
                  <a:cubicBezTo>
                    <a:pt x="3738" y="2159"/>
                    <a:pt x="3443" y="1405"/>
                    <a:pt x="3935" y="1028"/>
                  </a:cubicBezTo>
                  <a:cubicBezTo>
                    <a:pt x="4118" y="883"/>
                    <a:pt x="4264" y="827"/>
                    <a:pt x="4379" y="827"/>
                  </a:cubicBezTo>
                  <a:cubicBezTo>
                    <a:pt x="4562" y="827"/>
                    <a:pt x="4665" y="969"/>
                    <a:pt x="4705" y="1110"/>
                  </a:cubicBezTo>
                  <a:cubicBezTo>
                    <a:pt x="4758" y="1295"/>
                    <a:pt x="4865" y="1449"/>
                    <a:pt x="5007" y="1449"/>
                  </a:cubicBezTo>
                  <a:cubicBezTo>
                    <a:pt x="5041" y="1449"/>
                    <a:pt x="5077" y="1440"/>
                    <a:pt x="5115" y="1421"/>
                  </a:cubicBezTo>
                  <a:cubicBezTo>
                    <a:pt x="5256" y="1345"/>
                    <a:pt x="5368" y="1248"/>
                    <a:pt x="5466" y="1248"/>
                  </a:cubicBezTo>
                  <a:cubicBezTo>
                    <a:pt x="5516" y="1248"/>
                    <a:pt x="5562" y="1273"/>
                    <a:pt x="5606" y="1339"/>
                  </a:cubicBezTo>
                  <a:cubicBezTo>
                    <a:pt x="5721" y="1602"/>
                    <a:pt x="5606" y="1897"/>
                    <a:pt x="5344" y="2011"/>
                  </a:cubicBezTo>
                  <a:cubicBezTo>
                    <a:pt x="5344" y="2011"/>
                    <a:pt x="5350" y="2012"/>
                    <a:pt x="5360" y="2012"/>
                  </a:cubicBezTo>
                  <a:cubicBezTo>
                    <a:pt x="5468" y="2012"/>
                    <a:pt x="6079" y="1984"/>
                    <a:pt x="6213" y="1372"/>
                  </a:cubicBezTo>
                  <a:cubicBezTo>
                    <a:pt x="6331" y="822"/>
                    <a:pt x="5863" y="1"/>
                    <a:pt x="49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0" name="Google Shape;4820;p8"/>
            <p:cNvSpPr/>
            <p:nvPr/>
          </p:nvSpPr>
          <p:spPr>
            <a:xfrm>
              <a:off x="8632103" y="5063823"/>
              <a:ext cx="152740" cy="108650"/>
            </a:xfrm>
            <a:custGeom>
              <a:avLst/>
              <a:gdLst/>
              <a:ahLst/>
              <a:cxnLst/>
              <a:rect l="l" t="t" r="r" b="b"/>
              <a:pathLst>
                <a:path w="4656" h="3312" extrusionOk="0">
                  <a:moveTo>
                    <a:pt x="852" y="1"/>
                  </a:moveTo>
                  <a:cubicBezTo>
                    <a:pt x="852" y="1"/>
                    <a:pt x="0" y="919"/>
                    <a:pt x="557" y="1722"/>
                  </a:cubicBezTo>
                  <a:cubicBezTo>
                    <a:pt x="885" y="2181"/>
                    <a:pt x="1393" y="2459"/>
                    <a:pt x="1951" y="2492"/>
                  </a:cubicBezTo>
                  <a:cubicBezTo>
                    <a:pt x="1885" y="2492"/>
                    <a:pt x="1475" y="2492"/>
                    <a:pt x="1311" y="2722"/>
                  </a:cubicBezTo>
                  <a:cubicBezTo>
                    <a:pt x="1180" y="2886"/>
                    <a:pt x="1131" y="3099"/>
                    <a:pt x="1164" y="3312"/>
                  </a:cubicBezTo>
                  <a:cubicBezTo>
                    <a:pt x="1216" y="3221"/>
                    <a:pt x="1310" y="3171"/>
                    <a:pt x="1412" y="3171"/>
                  </a:cubicBezTo>
                  <a:cubicBezTo>
                    <a:pt x="1438" y="3171"/>
                    <a:pt x="1465" y="3174"/>
                    <a:pt x="1492" y="3181"/>
                  </a:cubicBezTo>
                  <a:cubicBezTo>
                    <a:pt x="1597" y="3216"/>
                    <a:pt x="1753" y="3288"/>
                    <a:pt x="1933" y="3288"/>
                  </a:cubicBezTo>
                  <a:cubicBezTo>
                    <a:pt x="2091" y="3288"/>
                    <a:pt x="2267" y="3233"/>
                    <a:pt x="2442" y="3050"/>
                  </a:cubicBezTo>
                  <a:cubicBezTo>
                    <a:pt x="2836" y="2640"/>
                    <a:pt x="3327" y="2869"/>
                    <a:pt x="4655" y="2164"/>
                  </a:cubicBezTo>
                  <a:cubicBezTo>
                    <a:pt x="4655" y="2164"/>
                    <a:pt x="4655" y="2164"/>
                    <a:pt x="4655" y="2164"/>
                  </a:cubicBezTo>
                  <a:cubicBezTo>
                    <a:pt x="4631" y="2164"/>
                    <a:pt x="3922" y="2457"/>
                    <a:pt x="3121" y="2457"/>
                  </a:cubicBezTo>
                  <a:cubicBezTo>
                    <a:pt x="2658" y="2457"/>
                    <a:pt x="2164" y="2359"/>
                    <a:pt x="1754" y="2050"/>
                  </a:cubicBezTo>
                  <a:cubicBezTo>
                    <a:pt x="1115" y="1574"/>
                    <a:pt x="770" y="804"/>
                    <a:pt x="85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1" name="Google Shape;4821;p8"/>
            <p:cNvSpPr/>
            <p:nvPr/>
          </p:nvSpPr>
          <p:spPr>
            <a:xfrm>
              <a:off x="8833202" y="4820307"/>
              <a:ext cx="146277" cy="205917"/>
            </a:xfrm>
            <a:custGeom>
              <a:avLst/>
              <a:gdLst/>
              <a:ahLst/>
              <a:cxnLst/>
              <a:rect l="l" t="t" r="r" b="b"/>
              <a:pathLst>
                <a:path w="4459" h="6277" extrusionOk="0">
                  <a:moveTo>
                    <a:pt x="2638" y="0"/>
                  </a:moveTo>
                  <a:cubicBezTo>
                    <a:pt x="2144" y="0"/>
                    <a:pt x="1630" y="202"/>
                    <a:pt x="1279" y="605"/>
                  </a:cubicBezTo>
                  <a:cubicBezTo>
                    <a:pt x="0" y="2244"/>
                    <a:pt x="918" y="4260"/>
                    <a:pt x="1656" y="5113"/>
                  </a:cubicBezTo>
                  <a:cubicBezTo>
                    <a:pt x="2098" y="5637"/>
                    <a:pt x="2639" y="6031"/>
                    <a:pt x="3262" y="6276"/>
                  </a:cubicBezTo>
                  <a:cubicBezTo>
                    <a:pt x="2705" y="6014"/>
                    <a:pt x="2197" y="5621"/>
                    <a:pt x="1803" y="5129"/>
                  </a:cubicBezTo>
                  <a:cubicBezTo>
                    <a:pt x="1525" y="4736"/>
                    <a:pt x="1312" y="4309"/>
                    <a:pt x="1197" y="3851"/>
                  </a:cubicBezTo>
                  <a:cubicBezTo>
                    <a:pt x="1033" y="3326"/>
                    <a:pt x="984" y="2769"/>
                    <a:pt x="1033" y="2211"/>
                  </a:cubicBezTo>
                  <a:cubicBezTo>
                    <a:pt x="1164" y="736"/>
                    <a:pt x="1984" y="195"/>
                    <a:pt x="2738" y="162"/>
                  </a:cubicBezTo>
                  <a:cubicBezTo>
                    <a:pt x="3082" y="162"/>
                    <a:pt x="3426" y="310"/>
                    <a:pt x="3672" y="556"/>
                  </a:cubicBezTo>
                  <a:cubicBezTo>
                    <a:pt x="4311" y="1097"/>
                    <a:pt x="3951" y="2047"/>
                    <a:pt x="3410" y="2277"/>
                  </a:cubicBezTo>
                  <a:cubicBezTo>
                    <a:pt x="3287" y="2338"/>
                    <a:pt x="3150" y="2372"/>
                    <a:pt x="3014" y="2372"/>
                  </a:cubicBezTo>
                  <a:cubicBezTo>
                    <a:pt x="2896" y="2372"/>
                    <a:pt x="2779" y="2347"/>
                    <a:pt x="2672" y="2293"/>
                  </a:cubicBezTo>
                  <a:cubicBezTo>
                    <a:pt x="2492" y="2195"/>
                    <a:pt x="2377" y="2031"/>
                    <a:pt x="2361" y="1834"/>
                  </a:cubicBezTo>
                  <a:cubicBezTo>
                    <a:pt x="2354" y="1737"/>
                    <a:pt x="2379" y="1714"/>
                    <a:pt x="2429" y="1714"/>
                  </a:cubicBezTo>
                  <a:cubicBezTo>
                    <a:pt x="2473" y="1714"/>
                    <a:pt x="2535" y="1731"/>
                    <a:pt x="2614" y="1731"/>
                  </a:cubicBezTo>
                  <a:cubicBezTo>
                    <a:pt x="2674" y="1731"/>
                    <a:pt x="2743" y="1721"/>
                    <a:pt x="2820" y="1687"/>
                  </a:cubicBezTo>
                  <a:cubicBezTo>
                    <a:pt x="3033" y="1572"/>
                    <a:pt x="3066" y="1293"/>
                    <a:pt x="2902" y="1130"/>
                  </a:cubicBezTo>
                  <a:cubicBezTo>
                    <a:pt x="2828" y="1056"/>
                    <a:pt x="2726" y="1015"/>
                    <a:pt x="2622" y="1015"/>
                  </a:cubicBezTo>
                  <a:cubicBezTo>
                    <a:pt x="2427" y="1015"/>
                    <a:pt x="2223" y="1158"/>
                    <a:pt x="2180" y="1490"/>
                  </a:cubicBezTo>
                  <a:cubicBezTo>
                    <a:pt x="2148" y="1736"/>
                    <a:pt x="2230" y="1982"/>
                    <a:pt x="2394" y="2146"/>
                  </a:cubicBezTo>
                  <a:cubicBezTo>
                    <a:pt x="2410" y="2179"/>
                    <a:pt x="2426" y="2195"/>
                    <a:pt x="2459" y="2211"/>
                  </a:cubicBezTo>
                  <a:lnTo>
                    <a:pt x="2508" y="2261"/>
                  </a:lnTo>
                  <a:lnTo>
                    <a:pt x="2557" y="2293"/>
                  </a:lnTo>
                  <a:lnTo>
                    <a:pt x="2607" y="2326"/>
                  </a:lnTo>
                  <a:lnTo>
                    <a:pt x="2639" y="2343"/>
                  </a:lnTo>
                  <a:cubicBezTo>
                    <a:pt x="2762" y="2408"/>
                    <a:pt x="2898" y="2441"/>
                    <a:pt x="3033" y="2441"/>
                  </a:cubicBezTo>
                  <a:cubicBezTo>
                    <a:pt x="3168" y="2441"/>
                    <a:pt x="3303" y="2408"/>
                    <a:pt x="3426" y="2343"/>
                  </a:cubicBezTo>
                  <a:cubicBezTo>
                    <a:pt x="4033" y="2129"/>
                    <a:pt x="4459" y="1080"/>
                    <a:pt x="3754" y="458"/>
                  </a:cubicBezTo>
                  <a:cubicBezTo>
                    <a:pt x="3480" y="153"/>
                    <a:pt x="3067" y="0"/>
                    <a:pt x="263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2" name="Google Shape;4822;p8"/>
            <p:cNvSpPr/>
            <p:nvPr/>
          </p:nvSpPr>
          <p:spPr>
            <a:xfrm>
              <a:off x="7630284" y="4923514"/>
              <a:ext cx="80307" cy="179050"/>
            </a:xfrm>
            <a:custGeom>
              <a:avLst/>
              <a:gdLst/>
              <a:ahLst/>
              <a:cxnLst/>
              <a:rect l="l" t="t" r="r" b="b"/>
              <a:pathLst>
                <a:path w="2448" h="5458" extrusionOk="0">
                  <a:moveTo>
                    <a:pt x="1455" y="1"/>
                  </a:moveTo>
                  <a:cubicBezTo>
                    <a:pt x="1420" y="1"/>
                    <a:pt x="1389" y="6"/>
                    <a:pt x="1361" y="16"/>
                  </a:cubicBezTo>
                  <a:cubicBezTo>
                    <a:pt x="1034" y="114"/>
                    <a:pt x="968" y="377"/>
                    <a:pt x="1116" y="737"/>
                  </a:cubicBezTo>
                  <a:cubicBezTo>
                    <a:pt x="1280" y="1098"/>
                    <a:pt x="1788" y="1147"/>
                    <a:pt x="1657" y="2803"/>
                  </a:cubicBezTo>
                  <a:cubicBezTo>
                    <a:pt x="1525" y="4474"/>
                    <a:pt x="1" y="5458"/>
                    <a:pt x="1" y="5458"/>
                  </a:cubicBezTo>
                  <a:cubicBezTo>
                    <a:pt x="263" y="5409"/>
                    <a:pt x="1837" y="4458"/>
                    <a:pt x="2148" y="2426"/>
                  </a:cubicBezTo>
                  <a:cubicBezTo>
                    <a:pt x="2447" y="573"/>
                    <a:pt x="1806" y="1"/>
                    <a:pt x="145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3" name="Google Shape;4823;p8"/>
            <p:cNvSpPr/>
            <p:nvPr/>
          </p:nvSpPr>
          <p:spPr>
            <a:xfrm>
              <a:off x="7572776" y="4874174"/>
              <a:ext cx="173178" cy="233244"/>
            </a:xfrm>
            <a:custGeom>
              <a:avLst/>
              <a:gdLst/>
              <a:ahLst/>
              <a:cxnLst/>
              <a:rect l="l" t="t" r="r" b="b"/>
              <a:pathLst>
                <a:path w="5279" h="7110" extrusionOk="0">
                  <a:moveTo>
                    <a:pt x="1688" y="0"/>
                  </a:moveTo>
                  <a:cubicBezTo>
                    <a:pt x="1297" y="0"/>
                    <a:pt x="859" y="91"/>
                    <a:pt x="475" y="389"/>
                  </a:cubicBezTo>
                  <a:cubicBezTo>
                    <a:pt x="164" y="668"/>
                    <a:pt x="0" y="1061"/>
                    <a:pt x="49" y="1487"/>
                  </a:cubicBezTo>
                  <a:cubicBezTo>
                    <a:pt x="106" y="1999"/>
                    <a:pt x="632" y="2437"/>
                    <a:pt x="1230" y="2437"/>
                  </a:cubicBezTo>
                  <a:cubicBezTo>
                    <a:pt x="1322" y="2437"/>
                    <a:pt x="1415" y="2427"/>
                    <a:pt x="1508" y="2405"/>
                  </a:cubicBezTo>
                  <a:cubicBezTo>
                    <a:pt x="1623" y="2372"/>
                    <a:pt x="1721" y="2340"/>
                    <a:pt x="1820" y="2290"/>
                  </a:cubicBezTo>
                  <a:lnTo>
                    <a:pt x="1836" y="2290"/>
                  </a:lnTo>
                  <a:lnTo>
                    <a:pt x="1852" y="2274"/>
                  </a:lnTo>
                  <a:cubicBezTo>
                    <a:pt x="2147" y="2110"/>
                    <a:pt x="2311" y="1782"/>
                    <a:pt x="2246" y="1455"/>
                  </a:cubicBezTo>
                  <a:cubicBezTo>
                    <a:pt x="2196" y="1117"/>
                    <a:pt x="1908" y="894"/>
                    <a:pt x="1600" y="894"/>
                  </a:cubicBezTo>
                  <a:cubicBezTo>
                    <a:pt x="1503" y="894"/>
                    <a:pt x="1405" y="916"/>
                    <a:pt x="1311" y="963"/>
                  </a:cubicBezTo>
                  <a:cubicBezTo>
                    <a:pt x="951" y="1176"/>
                    <a:pt x="1049" y="1717"/>
                    <a:pt x="1475" y="1766"/>
                  </a:cubicBezTo>
                  <a:cubicBezTo>
                    <a:pt x="1506" y="1774"/>
                    <a:pt x="1536" y="1777"/>
                    <a:pt x="1566" y="1777"/>
                  </a:cubicBezTo>
                  <a:cubicBezTo>
                    <a:pt x="1788" y="1777"/>
                    <a:pt x="1963" y="1571"/>
                    <a:pt x="1934" y="1340"/>
                  </a:cubicBezTo>
                  <a:cubicBezTo>
                    <a:pt x="1921" y="1301"/>
                    <a:pt x="1944" y="1267"/>
                    <a:pt x="1979" y="1267"/>
                  </a:cubicBezTo>
                  <a:cubicBezTo>
                    <a:pt x="2032" y="1267"/>
                    <a:pt x="2111" y="1345"/>
                    <a:pt x="2131" y="1602"/>
                  </a:cubicBezTo>
                  <a:cubicBezTo>
                    <a:pt x="2147" y="1717"/>
                    <a:pt x="2131" y="1848"/>
                    <a:pt x="2065" y="1963"/>
                  </a:cubicBezTo>
                  <a:cubicBezTo>
                    <a:pt x="1933" y="2184"/>
                    <a:pt x="1681" y="2312"/>
                    <a:pt x="1418" y="2312"/>
                  </a:cubicBezTo>
                  <a:cubicBezTo>
                    <a:pt x="1388" y="2312"/>
                    <a:pt x="1358" y="2310"/>
                    <a:pt x="1328" y="2307"/>
                  </a:cubicBezTo>
                  <a:cubicBezTo>
                    <a:pt x="1317" y="2307"/>
                    <a:pt x="1307" y="2308"/>
                    <a:pt x="1297" y="2308"/>
                  </a:cubicBezTo>
                  <a:cubicBezTo>
                    <a:pt x="609" y="2308"/>
                    <a:pt x="141" y="1248"/>
                    <a:pt x="771" y="619"/>
                  </a:cubicBezTo>
                  <a:cubicBezTo>
                    <a:pt x="1042" y="325"/>
                    <a:pt x="1431" y="199"/>
                    <a:pt x="1847" y="199"/>
                  </a:cubicBezTo>
                  <a:cubicBezTo>
                    <a:pt x="2362" y="199"/>
                    <a:pt x="2918" y="392"/>
                    <a:pt x="3344" y="701"/>
                  </a:cubicBezTo>
                  <a:cubicBezTo>
                    <a:pt x="5081" y="1979"/>
                    <a:pt x="4819" y="4257"/>
                    <a:pt x="4327" y="5421"/>
                  </a:cubicBezTo>
                  <a:cubicBezTo>
                    <a:pt x="4050" y="6090"/>
                    <a:pt x="3594" y="6677"/>
                    <a:pt x="3008" y="7103"/>
                  </a:cubicBezTo>
                  <a:lnTo>
                    <a:pt x="3008" y="7103"/>
                  </a:lnTo>
                  <a:cubicBezTo>
                    <a:pt x="3098" y="7047"/>
                    <a:pt x="3845" y="6611"/>
                    <a:pt x="4393" y="5454"/>
                  </a:cubicBezTo>
                  <a:cubicBezTo>
                    <a:pt x="4950" y="4290"/>
                    <a:pt x="5278" y="1913"/>
                    <a:pt x="3459" y="553"/>
                  </a:cubicBezTo>
                  <a:cubicBezTo>
                    <a:pt x="3098" y="307"/>
                    <a:pt x="2688" y="127"/>
                    <a:pt x="2262" y="61"/>
                  </a:cubicBezTo>
                  <a:cubicBezTo>
                    <a:pt x="2095" y="27"/>
                    <a:pt x="1899" y="0"/>
                    <a:pt x="1688" y="0"/>
                  </a:cubicBezTo>
                  <a:close/>
                  <a:moveTo>
                    <a:pt x="3008" y="7103"/>
                  </a:moveTo>
                  <a:cubicBezTo>
                    <a:pt x="3002" y="7107"/>
                    <a:pt x="2999" y="7109"/>
                    <a:pt x="3000" y="7109"/>
                  </a:cubicBezTo>
                  <a:cubicBezTo>
                    <a:pt x="3003" y="7107"/>
                    <a:pt x="3006" y="7105"/>
                    <a:pt x="3008" y="7103"/>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4" name="Google Shape;4824;p8"/>
            <p:cNvSpPr/>
            <p:nvPr/>
          </p:nvSpPr>
          <p:spPr>
            <a:xfrm>
              <a:off x="7612011" y="4693350"/>
              <a:ext cx="171045" cy="268870"/>
            </a:xfrm>
            <a:custGeom>
              <a:avLst/>
              <a:gdLst/>
              <a:ahLst/>
              <a:cxnLst/>
              <a:rect l="l" t="t" r="r" b="b"/>
              <a:pathLst>
                <a:path w="5214" h="8196" extrusionOk="0">
                  <a:moveTo>
                    <a:pt x="1099" y="0"/>
                  </a:moveTo>
                  <a:lnTo>
                    <a:pt x="1099" y="0"/>
                  </a:lnTo>
                  <a:cubicBezTo>
                    <a:pt x="1" y="2852"/>
                    <a:pt x="1279" y="4377"/>
                    <a:pt x="2541" y="5606"/>
                  </a:cubicBezTo>
                  <a:cubicBezTo>
                    <a:pt x="3803" y="6852"/>
                    <a:pt x="3754" y="8196"/>
                    <a:pt x="3754" y="8196"/>
                  </a:cubicBezTo>
                  <a:cubicBezTo>
                    <a:pt x="4672" y="7278"/>
                    <a:pt x="3607" y="5590"/>
                    <a:pt x="4476" y="4229"/>
                  </a:cubicBezTo>
                  <a:cubicBezTo>
                    <a:pt x="5213" y="3098"/>
                    <a:pt x="4246" y="2574"/>
                    <a:pt x="4246" y="2574"/>
                  </a:cubicBezTo>
                  <a:cubicBezTo>
                    <a:pt x="3836" y="3164"/>
                    <a:pt x="3377" y="3000"/>
                    <a:pt x="3017" y="3737"/>
                  </a:cubicBezTo>
                  <a:cubicBezTo>
                    <a:pt x="2656" y="4475"/>
                    <a:pt x="3279" y="5803"/>
                    <a:pt x="3279" y="5803"/>
                  </a:cubicBezTo>
                  <a:cubicBezTo>
                    <a:pt x="2066" y="4934"/>
                    <a:pt x="2312" y="4164"/>
                    <a:pt x="2656" y="3754"/>
                  </a:cubicBezTo>
                  <a:cubicBezTo>
                    <a:pt x="3000" y="3360"/>
                    <a:pt x="2525" y="3016"/>
                    <a:pt x="2541" y="2787"/>
                  </a:cubicBezTo>
                  <a:cubicBezTo>
                    <a:pt x="2558" y="2639"/>
                    <a:pt x="2591" y="2508"/>
                    <a:pt x="2640" y="2361"/>
                  </a:cubicBezTo>
                  <a:cubicBezTo>
                    <a:pt x="2640" y="2361"/>
                    <a:pt x="2572" y="2315"/>
                    <a:pt x="2445" y="2315"/>
                  </a:cubicBezTo>
                  <a:cubicBezTo>
                    <a:pt x="2331" y="2315"/>
                    <a:pt x="2170" y="2352"/>
                    <a:pt x="1968" y="2492"/>
                  </a:cubicBezTo>
                  <a:cubicBezTo>
                    <a:pt x="1230" y="2983"/>
                    <a:pt x="1525" y="4082"/>
                    <a:pt x="1525" y="4082"/>
                  </a:cubicBezTo>
                  <a:cubicBezTo>
                    <a:pt x="1001" y="3344"/>
                    <a:pt x="1181" y="2590"/>
                    <a:pt x="1771" y="2066"/>
                  </a:cubicBezTo>
                  <a:cubicBezTo>
                    <a:pt x="2377" y="1541"/>
                    <a:pt x="1804" y="1066"/>
                    <a:pt x="1410" y="836"/>
                  </a:cubicBezTo>
                  <a:cubicBezTo>
                    <a:pt x="1017" y="623"/>
                    <a:pt x="1099" y="1"/>
                    <a:pt x="109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5" name="Google Shape;4825;p8"/>
            <p:cNvSpPr/>
            <p:nvPr/>
          </p:nvSpPr>
          <p:spPr>
            <a:xfrm>
              <a:off x="7532982" y="4659987"/>
              <a:ext cx="99498" cy="148443"/>
            </a:xfrm>
            <a:custGeom>
              <a:avLst/>
              <a:gdLst/>
              <a:ahLst/>
              <a:cxnLst/>
              <a:rect l="l" t="t" r="r" b="b"/>
              <a:pathLst>
                <a:path w="3033" h="4525" extrusionOk="0">
                  <a:moveTo>
                    <a:pt x="459" y="1"/>
                  </a:moveTo>
                  <a:cubicBezTo>
                    <a:pt x="459" y="17"/>
                    <a:pt x="0" y="2033"/>
                    <a:pt x="3033" y="4525"/>
                  </a:cubicBezTo>
                  <a:cubicBezTo>
                    <a:pt x="3033" y="4525"/>
                    <a:pt x="2475" y="3853"/>
                    <a:pt x="2738" y="3099"/>
                  </a:cubicBezTo>
                  <a:cubicBezTo>
                    <a:pt x="3000" y="2345"/>
                    <a:pt x="2688" y="2083"/>
                    <a:pt x="2442" y="1820"/>
                  </a:cubicBezTo>
                  <a:cubicBezTo>
                    <a:pt x="2295" y="1656"/>
                    <a:pt x="2295" y="1427"/>
                    <a:pt x="2426" y="1263"/>
                  </a:cubicBezTo>
                  <a:cubicBezTo>
                    <a:pt x="2426" y="1263"/>
                    <a:pt x="2388" y="1256"/>
                    <a:pt x="2332" y="1256"/>
                  </a:cubicBezTo>
                  <a:cubicBezTo>
                    <a:pt x="2170" y="1256"/>
                    <a:pt x="1861" y="1319"/>
                    <a:pt x="1934" y="1820"/>
                  </a:cubicBezTo>
                  <a:cubicBezTo>
                    <a:pt x="2033" y="2509"/>
                    <a:pt x="2082" y="2624"/>
                    <a:pt x="1852" y="2640"/>
                  </a:cubicBezTo>
                  <a:cubicBezTo>
                    <a:pt x="1843" y="2641"/>
                    <a:pt x="1835" y="2642"/>
                    <a:pt x="1826" y="2642"/>
                  </a:cubicBezTo>
                  <a:cubicBezTo>
                    <a:pt x="1645" y="2642"/>
                    <a:pt x="1707" y="2304"/>
                    <a:pt x="1754" y="2115"/>
                  </a:cubicBezTo>
                  <a:cubicBezTo>
                    <a:pt x="1820" y="1935"/>
                    <a:pt x="2065" y="1099"/>
                    <a:pt x="1410" y="821"/>
                  </a:cubicBezTo>
                  <a:cubicBezTo>
                    <a:pt x="754" y="542"/>
                    <a:pt x="492" y="280"/>
                    <a:pt x="45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6" name="Google Shape;4826;p8"/>
            <p:cNvSpPr/>
            <p:nvPr/>
          </p:nvSpPr>
          <p:spPr>
            <a:xfrm>
              <a:off x="7712036" y="4941754"/>
              <a:ext cx="117803" cy="139848"/>
            </a:xfrm>
            <a:custGeom>
              <a:avLst/>
              <a:gdLst/>
              <a:ahLst/>
              <a:cxnLst/>
              <a:rect l="l" t="t" r="r" b="b"/>
              <a:pathLst>
                <a:path w="3591" h="4263" extrusionOk="0">
                  <a:moveTo>
                    <a:pt x="1722" y="1"/>
                  </a:moveTo>
                  <a:lnTo>
                    <a:pt x="1722" y="1"/>
                  </a:lnTo>
                  <a:cubicBezTo>
                    <a:pt x="771" y="509"/>
                    <a:pt x="1050" y="1181"/>
                    <a:pt x="951" y="2476"/>
                  </a:cubicBezTo>
                  <a:cubicBezTo>
                    <a:pt x="853" y="3771"/>
                    <a:pt x="0" y="4263"/>
                    <a:pt x="0" y="4263"/>
                  </a:cubicBezTo>
                  <a:cubicBezTo>
                    <a:pt x="3590" y="2443"/>
                    <a:pt x="2295" y="771"/>
                    <a:pt x="1935" y="526"/>
                  </a:cubicBezTo>
                  <a:cubicBezTo>
                    <a:pt x="1590" y="280"/>
                    <a:pt x="1722" y="1"/>
                    <a:pt x="172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7" name="Google Shape;4827;p8"/>
            <p:cNvSpPr/>
            <p:nvPr/>
          </p:nvSpPr>
          <p:spPr>
            <a:xfrm>
              <a:off x="7834105" y="4977774"/>
              <a:ext cx="227470" cy="159432"/>
            </a:xfrm>
            <a:custGeom>
              <a:avLst/>
              <a:gdLst/>
              <a:ahLst/>
              <a:cxnLst/>
              <a:rect l="l" t="t" r="r" b="b"/>
              <a:pathLst>
                <a:path w="6934" h="4860" extrusionOk="0">
                  <a:moveTo>
                    <a:pt x="1949" y="0"/>
                  </a:moveTo>
                  <a:cubicBezTo>
                    <a:pt x="1069" y="0"/>
                    <a:pt x="604" y="827"/>
                    <a:pt x="722" y="1362"/>
                  </a:cubicBezTo>
                  <a:cubicBezTo>
                    <a:pt x="836" y="1964"/>
                    <a:pt x="1403" y="2002"/>
                    <a:pt x="1543" y="2002"/>
                  </a:cubicBezTo>
                  <a:cubicBezTo>
                    <a:pt x="1563" y="2002"/>
                    <a:pt x="1574" y="2001"/>
                    <a:pt x="1574" y="2001"/>
                  </a:cubicBezTo>
                  <a:cubicBezTo>
                    <a:pt x="1312" y="1903"/>
                    <a:pt x="1197" y="1591"/>
                    <a:pt x="1328" y="1329"/>
                  </a:cubicBezTo>
                  <a:cubicBezTo>
                    <a:pt x="1371" y="1265"/>
                    <a:pt x="1415" y="1241"/>
                    <a:pt x="1462" y="1241"/>
                  </a:cubicBezTo>
                  <a:cubicBezTo>
                    <a:pt x="1560" y="1241"/>
                    <a:pt x="1671" y="1344"/>
                    <a:pt x="1803" y="1411"/>
                  </a:cubicBezTo>
                  <a:cubicBezTo>
                    <a:pt x="1844" y="1430"/>
                    <a:pt x="1883" y="1438"/>
                    <a:pt x="1918" y="1438"/>
                  </a:cubicBezTo>
                  <a:cubicBezTo>
                    <a:pt x="2069" y="1438"/>
                    <a:pt x="2173" y="1285"/>
                    <a:pt x="2213" y="1099"/>
                  </a:cubicBezTo>
                  <a:cubicBezTo>
                    <a:pt x="2253" y="958"/>
                    <a:pt x="2362" y="817"/>
                    <a:pt x="2550" y="817"/>
                  </a:cubicBezTo>
                  <a:cubicBezTo>
                    <a:pt x="2668" y="817"/>
                    <a:pt x="2817" y="872"/>
                    <a:pt x="3000" y="1017"/>
                  </a:cubicBezTo>
                  <a:cubicBezTo>
                    <a:pt x="3492" y="1394"/>
                    <a:pt x="3180" y="2148"/>
                    <a:pt x="3180" y="2148"/>
                  </a:cubicBezTo>
                  <a:cubicBezTo>
                    <a:pt x="3180" y="2148"/>
                    <a:pt x="3180" y="1526"/>
                    <a:pt x="2754" y="1476"/>
                  </a:cubicBezTo>
                  <a:cubicBezTo>
                    <a:pt x="2707" y="1463"/>
                    <a:pt x="2659" y="1456"/>
                    <a:pt x="2613" y="1456"/>
                  </a:cubicBezTo>
                  <a:cubicBezTo>
                    <a:pt x="2435" y="1456"/>
                    <a:pt x="2275" y="1553"/>
                    <a:pt x="2197" y="1722"/>
                  </a:cubicBezTo>
                  <a:cubicBezTo>
                    <a:pt x="2459" y="1722"/>
                    <a:pt x="2475" y="2099"/>
                    <a:pt x="2328" y="2296"/>
                  </a:cubicBezTo>
                  <a:cubicBezTo>
                    <a:pt x="2180" y="2509"/>
                    <a:pt x="2230" y="2657"/>
                    <a:pt x="2377" y="2739"/>
                  </a:cubicBezTo>
                  <a:cubicBezTo>
                    <a:pt x="2508" y="2820"/>
                    <a:pt x="2721" y="2804"/>
                    <a:pt x="2541" y="3181"/>
                  </a:cubicBezTo>
                  <a:cubicBezTo>
                    <a:pt x="2377" y="3558"/>
                    <a:pt x="1656" y="3558"/>
                    <a:pt x="1656" y="3558"/>
                  </a:cubicBezTo>
                  <a:cubicBezTo>
                    <a:pt x="1803" y="3345"/>
                    <a:pt x="1771" y="3050"/>
                    <a:pt x="1574" y="2886"/>
                  </a:cubicBezTo>
                  <a:cubicBezTo>
                    <a:pt x="1574" y="3066"/>
                    <a:pt x="1459" y="3214"/>
                    <a:pt x="1295" y="3263"/>
                  </a:cubicBezTo>
                  <a:cubicBezTo>
                    <a:pt x="1017" y="3345"/>
                    <a:pt x="1017" y="3263"/>
                    <a:pt x="754" y="3493"/>
                  </a:cubicBezTo>
                  <a:cubicBezTo>
                    <a:pt x="618" y="3603"/>
                    <a:pt x="419" y="3630"/>
                    <a:pt x="260" y="3630"/>
                  </a:cubicBezTo>
                  <a:cubicBezTo>
                    <a:pt x="114" y="3630"/>
                    <a:pt x="0" y="3607"/>
                    <a:pt x="0" y="3607"/>
                  </a:cubicBezTo>
                  <a:lnTo>
                    <a:pt x="0" y="3607"/>
                  </a:lnTo>
                  <a:cubicBezTo>
                    <a:pt x="181" y="3706"/>
                    <a:pt x="394" y="3755"/>
                    <a:pt x="590" y="3771"/>
                  </a:cubicBezTo>
                  <a:cubicBezTo>
                    <a:pt x="1033" y="3804"/>
                    <a:pt x="1476" y="3886"/>
                    <a:pt x="1902" y="3984"/>
                  </a:cubicBezTo>
                  <a:cubicBezTo>
                    <a:pt x="3082" y="4345"/>
                    <a:pt x="3803" y="4837"/>
                    <a:pt x="4688" y="4853"/>
                  </a:cubicBezTo>
                  <a:cubicBezTo>
                    <a:pt x="4746" y="4857"/>
                    <a:pt x="4804" y="4859"/>
                    <a:pt x="4862" y="4859"/>
                  </a:cubicBezTo>
                  <a:cubicBezTo>
                    <a:pt x="5262" y="4859"/>
                    <a:pt x="5656" y="4761"/>
                    <a:pt x="6000" y="4574"/>
                  </a:cubicBezTo>
                  <a:cubicBezTo>
                    <a:pt x="6786" y="4115"/>
                    <a:pt x="6934" y="2952"/>
                    <a:pt x="6475" y="2345"/>
                  </a:cubicBezTo>
                  <a:cubicBezTo>
                    <a:pt x="6244" y="2015"/>
                    <a:pt x="5880" y="1864"/>
                    <a:pt x="5540" y="1864"/>
                  </a:cubicBezTo>
                  <a:cubicBezTo>
                    <a:pt x="5204" y="1864"/>
                    <a:pt x="4892" y="2011"/>
                    <a:pt x="4754" y="2280"/>
                  </a:cubicBezTo>
                  <a:cubicBezTo>
                    <a:pt x="4508" y="2607"/>
                    <a:pt x="4541" y="3083"/>
                    <a:pt x="4836" y="3361"/>
                  </a:cubicBezTo>
                  <a:lnTo>
                    <a:pt x="4852" y="3378"/>
                  </a:lnTo>
                  <a:cubicBezTo>
                    <a:pt x="4869" y="3394"/>
                    <a:pt x="4885" y="3411"/>
                    <a:pt x="4918" y="3427"/>
                  </a:cubicBezTo>
                  <a:lnTo>
                    <a:pt x="4950" y="3460"/>
                  </a:lnTo>
                  <a:cubicBezTo>
                    <a:pt x="5052" y="3519"/>
                    <a:pt x="5179" y="3550"/>
                    <a:pt x="5302" y="3550"/>
                  </a:cubicBezTo>
                  <a:cubicBezTo>
                    <a:pt x="5556" y="3550"/>
                    <a:pt x="5797" y="3419"/>
                    <a:pt x="5786" y="3132"/>
                  </a:cubicBezTo>
                  <a:cubicBezTo>
                    <a:pt x="5800" y="2938"/>
                    <a:pt x="5644" y="2856"/>
                    <a:pt x="5467" y="2856"/>
                  </a:cubicBezTo>
                  <a:cubicBezTo>
                    <a:pt x="5213" y="2856"/>
                    <a:pt x="4916" y="3027"/>
                    <a:pt x="5032" y="3279"/>
                  </a:cubicBezTo>
                  <a:cubicBezTo>
                    <a:pt x="5040" y="3302"/>
                    <a:pt x="5041" y="3325"/>
                    <a:pt x="5018" y="3325"/>
                  </a:cubicBezTo>
                  <a:cubicBezTo>
                    <a:pt x="4991" y="3325"/>
                    <a:pt x="4934" y="3294"/>
                    <a:pt x="4819" y="3197"/>
                  </a:cubicBezTo>
                  <a:cubicBezTo>
                    <a:pt x="4705" y="3099"/>
                    <a:pt x="4639" y="2952"/>
                    <a:pt x="4639" y="2788"/>
                  </a:cubicBezTo>
                  <a:cubicBezTo>
                    <a:pt x="4639" y="2624"/>
                    <a:pt x="4705" y="2460"/>
                    <a:pt x="4819" y="2312"/>
                  </a:cubicBezTo>
                  <a:cubicBezTo>
                    <a:pt x="4945" y="2078"/>
                    <a:pt x="5212" y="1955"/>
                    <a:pt x="5499" y="1955"/>
                  </a:cubicBezTo>
                  <a:cubicBezTo>
                    <a:pt x="5814" y="1955"/>
                    <a:pt x="6154" y="2102"/>
                    <a:pt x="6360" y="2411"/>
                  </a:cubicBezTo>
                  <a:cubicBezTo>
                    <a:pt x="6360" y="2411"/>
                    <a:pt x="6360" y="2427"/>
                    <a:pt x="6377" y="2443"/>
                  </a:cubicBezTo>
                  <a:cubicBezTo>
                    <a:pt x="6590" y="2853"/>
                    <a:pt x="6590" y="3361"/>
                    <a:pt x="6344" y="3755"/>
                  </a:cubicBezTo>
                  <a:cubicBezTo>
                    <a:pt x="6064" y="4258"/>
                    <a:pt x="5426" y="4609"/>
                    <a:pt x="4595" y="4609"/>
                  </a:cubicBezTo>
                  <a:cubicBezTo>
                    <a:pt x="4209" y="4609"/>
                    <a:pt x="3781" y="4533"/>
                    <a:pt x="3328" y="4361"/>
                  </a:cubicBezTo>
                  <a:cubicBezTo>
                    <a:pt x="3279" y="4345"/>
                    <a:pt x="3049" y="4263"/>
                    <a:pt x="2902" y="4197"/>
                  </a:cubicBezTo>
                  <a:cubicBezTo>
                    <a:pt x="2475" y="3984"/>
                    <a:pt x="2033" y="3837"/>
                    <a:pt x="1590" y="3755"/>
                  </a:cubicBezTo>
                  <a:cubicBezTo>
                    <a:pt x="1754" y="3722"/>
                    <a:pt x="1951" y="3706"/>
                    <a:pt x="2164" y="3656"/>
                  </a:cubicBezTo>
                  <a:cubicBezTo>
                    <a:pt x="3901" y="3312"/>
                    <a:pt x="4164" y="837"/>
                    <a:pt x="2705" y="182"/>
                  </a:cubicBezTo>
                  <a:cubicBezTo>
                    <a:pt x="2428" y="55"/>
                    <a:pt x="2175" y="0"/>
                    <a:pt x="19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8" name="Google Shape;4828;p8"/>
            <p:cNvSpPr/>
            <p:nvPr/>
          </p:nvSpPr>
          <p:spPr>
            <a:xfrm>
              <a:off x="7945415" y="5063823"/>
              <a:ext cx="152740" cy="108125"/>
            </a:xfrm>
            <a:custGeom>
              <a:avLst/>
              <a:gdLst/>
              <a:ahLst/>
              <a:cxnLst/>
              <a:rect l="l" t="t" r="r" b="b"/>
              <a:pathLst>
                <a:path w="4656" h="3296" extrusionOk="0">
                  <a:moveTo>
                    <a:pt x="3803" y="1"/>
                  </a:moveTo>
                  <a:cubicBezTo>
                    <a:pt x="3885" y="788"/>
                    <a:pt x="3541" y="1574"/>
                    <a:pt x="2902" y="2050"/>
                  </a:cubicBezTo>
                  <a:cubicBezTo>
                    <a:pt x="2493" y="2357"/>
                    <a:pt x="2001" y="2456"/>
                    <a:pt x="1540" y="2456"/>
                  </a:cubicBezTo>
                  <a:cubicBezTo>
                    <a:pt x="723" y="2456"/>
                    <a:pt x="1" y="2148"/>
                    <a:pt x="0" y="2148"/>
                  </a:cubicBezTo>
                  <a:lnTo>
                    <a:pt x="0" y="2148"/>
                  </a:lnTo>
                  <a:cubicBezTo>
                    <a:pt x="1328" y="2869"/>
                    <a:pt x="1836" y="2640"/>
                    <a:pt x="2213" y="3033"/>
                  </a:cubicBezTo>
                  <a:cubicBezTo>
                    <a:pt x="2379" y="3221"/>
                    <a:pt x="2551" y="3278"/>
                    <a:pt x="2709" y="3278"/>
                  </a:cubicBezTo>
                  <a:cubicBezTo>
                    <a:pt x="2894" y="3278"/>
                    <a:pt x="3058" y="3200"/>
                    <a:pt x="3164" y="3164"/>
                  </a:cubicBezTo>
                  <a:cubicBezTo>
                    <a:pt x="3191" y="3158"/>
                    <a:pt x="3217" y="3154"/>
                    <a:pt x="3244" y="3154"/>
                  </a:cubicBezTo>
                  <a:cubicBezTo>
                    <a:pt x="3346" y="3154"/>
                    <a:pt x="3439" y="3204"/>
                    <a:pt x="3492" y="3295"/>
                  </a:cubicBezTo>
                  <a:cubicBezTo>
                    <a:pt x="3524" y="3099"/>
                    <a:pt x="3475" y="2886"/>
                    <a:pt x="3344" y="2722"/>
                  </a:cubicBezTo>
                  <a:cubicBezTo>
                    <a:pt x="3180" y="2509"/>
                    <a:pt x="2770" y="2492"/>
                    <a:pt x="2705" y="2492"/>
                  </a:cubicBezTo>
                  <a:cubicBezTo>
                    <a:pt x="3262" y="2459"/>
                    <a:pt x="3770" y="2164"/>
                    <a:pt x="4098" y="1705"/>
                  </a:cubicBezTo>
                  <a:cubicBezTo>
                    <a:pt x="4655" y="919"/>
                    <a:pt x="3803" y="1"/>
                    <a:pt x="38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9" name="Google Shape;4829;p8"/>
            <p:cNvSpPr/>
            <p:nvPr/>
          </p:nvSpPr>
          <p:spPr>
            <a:xfrm>
              <a:off x="7750221" y="4820537"/>
              <a:ext cx="146277" cy="206212"/>
            </a:xfrm>
            <a:custGeom>
              <a:avLst/>
              <a:gdLst/>
              <a:ahLst/>
              <a:cxnLst/>
              <a:rect l="l" t="t" r="r" b="b"/>
              <a:pathLst>
                <a:path w="4459" h="6286" extrusionOk="0">
                  <a:moveTo>
                    <a:pt x="1805" y="0"/>
                  </a:moveTo>
                  <a:cubicBezTo>
                    <a:pt x="1382" y="0"/>
                    <a:pt x="976" y="149"/>
                    <a:pt x="705" y="451"/>
                  </a:cubicBezTo>
                  <a:cubicBezTo>
                    <a:pt x="0" y="1090"/>
                    <a:pt x="443" y="2139"/>
                    <a:pt x="1033" y="2336"/>
                  </a:cubicBezTo>
                  <a:cubicBezTo>
                    <a:pt x="1156" y="2401"/>
                    <a:pt x="1291" y="2434"/>
                    <a:pt x="1426" y="2434"/>
                  </a:cubicBezTo>
                  <a:cubicBezTo>
                    <a:pt x="1562" y="2434"/>
                    <a:pt x="1697" y="2401"/>
                    <a:pt x="1820" y="2336"/>
                  </a:cubicBezTo>
                  <a:lnTo>
                    <a:pt x="1869" y="2319"/>
                  </a:lnTo>
                  <a:lnTo>
                    <a:pt x="1902" y="2303"/>
                  </a:lnTo>
                  <a:lnTo>
                    <a:pt x="1951" y="2254"/>
                  </a:lnTo>
                  <a:lnTo>
                    <a:pt x="2016" y="2204"/>
                  </a:lnTo>
                  <a:cubicBezTo>
                    <a:pt x="2033" y="2188"/>
                    <a:pt x="2049" y="2172"/>
                    <a:pt x="2066" y="2155"/>
                  </a:cubicBezTo>
                  <a:cubicBezTo>
                    <a:pt x="2229" y="1975"/>
                    <a:pt x="2311" y="1729"/>
                    <a:pt x="2279" y="1500"/>
                  </a:cubicBezTo>
                  <a:cubicBezTo>
                    <a:pt x="2236" y="1156"/>
                    <a:pt x="2024" y="1016"/>
                    <a:pt x="1827" y="1016"/>
                  </a:cubicBezTo>
                  <a:cubicBezTo>
                    <a:pt x="1724" y="1016"/>
                    <a:pt x="1625" y="1055"/>
                    <a:pt x="1557" y="1123"/>
                  </a:cubicBezTo>
                  <a:cubicBezTo>
                    <a:pt x="1394" y="1286"/>
                    <a:pt x="1443" y="1565"/>
                    <a:pt x="1639" y="1696"/>
                  </a:cubicBezTo>
                  <a:cubicBezTo>
                    <a:pt x="1710" y="1728"/>
                    <a:pt x="1775" y="1738"/>
                    <a:pt x="1832" y="1738"/>
                  </a:cubicBezTo>
                  <a:cubicBezTo>
                    <a:pt x="1923" y="1738"/>
                    <a:pt x="1995" y="1712"/>
                    <a:pt x="2043" y="1712"/>
                  </a:cubicBezTo>
                  <a:cubicBezTo>
                    <a:pt x="2090" y="1712"/>
                    <a:pt x="2115" y="1736"/>
                    <a:pt x="2115" y="1827"/>
                  </a:cubicBezTo>
                  <a:cubicBezTo>
                    <a:pt x="2082" y="2024"/>
                    <a:pt x="1967" y="2204"/>
                    <a:pt x="1787" y="2286"/>
                  </a:cubicBezTo>
                  <a:cubicBezTo>
                    <a:pt x="1680" y="2340"/>
                    <a:pt x="1563" y="2365"/>
                    <a:pt x="1445" y="2365"/>
                  </a:cubicBezTo>
                  <a:cubicBezTo>
                    <a:pt x="1309" y="2365"/>
                    <a:pt x="1172" y="2331"/>
                    <a:pt x="1049" y="2270"/>
                  </a:cubicBezTo>
                  <a:cubicBezTo>
                    <a:pt x="508" y="2040"/>
                    <a:pt x="148" y="1106"/>
                    <a:pt x="787" y="549"/>
                  </a:cubicBezTo>
                  <a:cubicBezTo>
                    <a:pt x="1033" y="303"/>
                    <a:pt x="1377" y="172"/>
                    <a:pt x="1721" y="155"/>
                  </a:cubicBezTo>
                  <a:cubicBezTo>
                    <a:pt x="2475" y="205"/>
                    <a:pt x="3295" y="746"/>
                    <a:pt x="3442" y="2204"/>
                  </a:cubicBezTo>
                  <a:cubicBezTo>
                    <a:pt x="3475" y="2762"/>
                    <a:pt x="3426" y="3319"/>
                    <a:pt x="3279" y="3844"/>
                  </a:cubicBezTo>
                  <a:cubicBezTo>
                    <a:pt x="3147" y="4302"/>
                    <a:pt x="2934" y="4745"/>
                    <a:pt x="2672" y="5138"/>
                  </a:cubicBezTo>
                  <a:cubicBezTo>
                    <a:pt x="2262" y="5614"/>
                    <a:pt x="1754" y="6024"/>
                    <a:pt x="1180" y="6286"/>
                  </a:cubicBezTo>
                  <a:cubicBezTo>
                    <a:pt x="1803" y="6040"/>
                    <a:pt x="2361" y="5630"/>
                    <a:pt x="2803" y="5122"/>
                  </a:cubicBezTo>
                  <a:cubicBezTo>
                    <a:pt x="3541" y="4270"/>
                    <a:pt x="4459" y="2254"/>
                    <a:pt x="3180" y="614"/>
                  </a:cubicBezTo>
                  <a:cubicBezTo>
                    <a:pt x="2826" y="207"/>
                    <a:pt x="2303" y="0"/>
                    <a:pt x="180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0" name="Google Shape;4830;p8"/>
            <p:cNvSpPr/>
            <p:nvPr/>
          </p:nvSpPr>
          <p:spPr>
            <a:xfrm>
              <a:off x="7330047" y="4923514"/>
              <a:ext cx="79815" cy="179050"/>
            </a:xfrm>
            <a:custGeom>
              <a:avLst/>
              <a:gdLst/>
              <a:ahLst/>
              <a:cxnLst/>
              <a:rect l="l" t="t" r="r" b="b"/>
              <a:pathLst>
                <a:path w="2433" h="5458" extrusionOk="0">
                  <a:moveTo>
                    <a:pt x="994" y="1"/>
                  </a:moveTo>
                  <a:cubicBezTo>
                    <a:pt x="632" y="1"/>
                    <a:pt x="1" y="584"/>
                    <a:pt x="285" y="2426"/>
                  </a:cubicBezTo>
                  <a:cubicBezTo>
                    <a:pt x="613" y="4458"/>
                    <a:pt x="2170" y="5409"/>
                    <a:pt x="2433" y="5458"/>
                  </a:cubicBezTo>
                  <a:cubicBezTo>
                    <a:pt x="2433" y="5458"/>
                    <a:pt x="908" y="4474"/>
                    <a:pt x="777" y="2803"/>
                  </a:cubicBezTo>
                  <a:cubicBezTo>
                    <a:pt x="646" y="1147"/>
                    <a:pt x="1154" y="1098"/>
                    <a:pt x="1318" y="737"/>
                  </a:cubicBezTo>
                  <a:cubicBezTo>
                    <a:pt x="1482" y="377"/>
                    <a:pt x="1400" y="114"/>
                    <a:pt x="1088" y="16"/>
                  </a:cubicBezTo>
                  <a:cubicBezTo>
                    <a:pt x="1060" y="6"/>
                    <a:pt x="1028" y="1"/>
                    <a:pt x="9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1" name="Google Shape;4831;p8"/>
            <p:cNvSpPr/>
            <p:nvPr/>
          </p:nvSpPr>
          <p:spPr>
            <a:xfrm>
              <a:off x="7294223" y="4874174"/>
              <a:ext cx="173702" cy="233244"/>
            </a:xfrm>
            <a:custGeom>
              <a:avLst/>
              <a:gdLst/>
              <a:ahLst/>
              <a:cxnLst/>
              <a:rect l="l" t="t" r="r" b="b"/>
              <a:pathLst>
                <a:path w="5295" h="7110" extrusionOk="0">
                  <a:moveTo>
                    <a:pt x="3607" y="0"/>
                  </a:moveTo>
                  <a:cubicBezTo>
                    <a:pt x="3396" y="0"/>
                    <a:pt x="3199" y="27"/>
                    <a:pt x="3033" y="61"/>
                  </a:cubicBezTo>
                  <a:cubicBezTo>
                    <a:pt x="2590" y="127"/>
                    <a:pt x="2180" y="307"/>
                    <a:pt x="1836" y="553"/>
                  </a:cubicBezTo>
                  <a:cubicBezTo>
                    <a:pt x="0" y="1913"/>
                    <a:pt x="345" y="4290"/>
                    <a:pt x="886" y="5438"/>
                  </a:cubicBezTo>
                  <a:cubicBezTo>
                    <a:pt x="1181" y="6126"/>
                    <a:pt x="1656" y="6700"/>
                    <a:pt x="2279" y="7109"/>
                  </a:cubicBezTo>
                  <a:cubicBezTo>
                    <a:pt x="1689" y="6683"/>
                    <a:pt x="1230" y="6093"/>
                    <a:pt x="967" y="5405"/>
                  </a:cubicBezTo>
                  <a:cubicBezTo>
                    <a:pt x="459" y="4257"/>
                    <a:pt x="197" y="1963"/>
                    <a:pt x="1935" y="701"/>
                  </a:cubicBezTo>
                  <a:cubicBezTo>
                    <a:pt x="2361" y="383"/>
                    <a:pt x="2917" y="191"/>
                    <a:pt x="3432" y="191"/>
                  </a:cubicBezTo>
                  <a:cubicBezTo>
                    <a:pt x="3848" y="191"/>
                    <a:pt x="4237" y="317"/>
                    <a:pt x="4508" y="602"/>
                  </a:cubicBezTo>
                  <a:cubicBezTo>
                    <a:pt x="5154" y="1248"/>
                    <a:pt x="4670" y="2308"/>
                    <a:pt x="3982" y="2308"/>
                  </a:cubicBezTo>
                  <a:cubicBezTo>
                    <a:pt x="3972" y="2308"/>
                    <a:pt x="3961" y="2307"/>
                    <a:pt x="3951" y="2307"/>
                  </a:cubicBezTo>
                  <a:cubicBezTo>
                    <a:pt x="3921" y="2310"/>
                    <a:pt x="3891" y="2312"/>
                    <a:pt x="3862" y="2312"/>
                  </a:cubicBezTo>
                  <a:cubicBezTo>
                    <a:pt x="3601" y="2312"/>
                    <a:pt x="3360" y="2182"/>
                    <a:pt x="3213" y="1946"/>
                  </a:cubicBezTo>
                  <a:cubicBezTo>
                    <a:pt x="3164" y="1848"/>
                    <a:pt x="3131" y="1717"/>
                    <a:pt x="3148" y="1586"/>
                  </a:cubicBezTo>
                  <a:cubicBezTo>
                    <a:pt x="3167" y="1334"/>
                    <a:pt x="3243" y="1254"/>
                    <a:pt x="3299" y="1254"/>
                  </a:cubicBezTo>
                  <a:cubicBezTo>
                    <a:pt x="3338" y="1254"/>
                    <a:pt x="3367" y="1293"/>
                    <a:pt x="3361" y="1340"/>
                  </a:cubicBezTo>
                  <a:cubicBezTo>
                    <a:pt x="3316" y="1576"/>
                    <a:pt x="3512" y="1773"/>
                    <a:pt x="3744" y="1773"/>
                  </a:cubicBezTo>
                  <a:cubicBezTo>
                    <a:pt x="3769" y="1773"/>
                    <a:pt x="3794" y="1771"/>
                    <a:pt x="3820" y="1766"/>
                  </a:cubicBezTo>
                  <a:cubicBezTo>
                    <a:pt x="4229" y="1700"/>
                    <a:pt x="4328" y="1159"/>
                    <a:pt x="3967" y="963"/>
                  </a:cubicBezTo>
                  <a:cubicBezTo>
                    <a:pt x="3873" y="916"/>
                    <a:pt x="3775" y="894"/>
                    <a:pt x="3679" y="894"/>
                  </a:cubicBezTo>
                  <a:cubicBezTo>
                    <a:pt x="3371" y="894"/>
                    <a:pt x="3083" y="1117"/>
                    <a:pt x="3033" y="1455"/>
                  </a:cubicBezTo>
                  <a:cubicBezTo>
                    <a:pt x="2984" y="1782"/>
                    <a:pt x="3148" y="2110"/>
                    <a:pt x="3443" y="2274"/>
                  </a:cubicBezTo>
                  <a:lnTo>
                    <a:pt x="3475" y="2274"/>
                  </a:lnTo>
                  <a:cubicBezTo>
                    <a:pt x="3574" y="2323"/>
                    <a:pt x="3672" y="2372"/>
                    <a:pt x="3787" y="2389"/>
                  </a:cubicBezTo>
                  <a:cubicBezTo>
                    <a:pt x="3880" y="2411"/>
                    <a:pt x="3973" y="2421"/>
                    <a:pt x="4065" y="2421"/>
                  </a:cubicBezTo>
                  <a:cubicBezTo>
                    <a:pt x="4663" y="2421"/>
                    <a:pt x="5189" y="1983"/>
                    <a:pt x="5246" y="1471"/>
                  </a:cubicBezTo>
                  <a:cubicBezTo>
                    <a:pt x="5295" y="1061"/>
                    <a:pt x="5131" y="651"/>
                    <a:pt x="4819" y="389"/>
                  </a:cubicBezTo>
                  <a:cubicBezTo>
                    <a:pt x="4436" y="91"/>
                    <a:pt x="3998" y="0"/>
                    <a:pt x="360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2" name="Google Shape;4832;p8"/>
            <p:cNvSpPr/>
            <p:nvPr/>
          </p:nvSpPr>
          <p:spPr>
            <a:xfrm>
              <a:off x="7400152" y="4813287"/>
              <a:ext cx="239870" cy="168847"/>
            </a:xfrm>
            <a:custGeom>
              <a:avLst/>
              <a:gdLst/>
              <a:ahLst/>
              <a:cxnLst/>
              <a:rect l="l" t="t" r="r" b="b"/>
              <a:pathLst>
                <a:path w="7312" h="5147" extrusionOk="0">
                  <a:moveTo>
                    <a:pt x="1750" y="0"/>
                  </a:moveTo>
                  <a:cubicBezTo>
                    <a:pt x="1356" y="0"/>
                    <a:pt x="969" y="175"/>
                    <a:pt x="705" y="508"/>
                  </a:cubicBezTo>
                  <a:cubicBezTo>
                    <a:pt x="612" y="638"/>
                    <a:pt x="465" y="705"/>
                    <a:pt x="317" y="705"/>
                  </a:cubicBezTo>
                  <a:cubicBezTo>
                    <a:pt x="205" y="705"/>
                    <a:pt x="92" y="667"/>
                    <a:pt x="0" y="590"/>
                  </a:cubicBezTo>
                  <a:lnTo>
                    <a:pt x="0" y="590"/>
                  </a:lnTo>
                  <a:cubicBezTo>
                    <a:pt x="33" y="950"/>
                    <a:pt x="66" y="1016"/>
                    <a:pt x="1771" y="1737"/>
                  </a:cubicBezTo>
                  <a:cubicBezTo>
                    <a:pt x="3082" y="2294"/>
                    <a:pt x="3525" y="4261"/>
                    <a:pt x="3656" y="5146"/>
                  </a:cubicBezTo>
                  <a:cubicBezTo>
                    <a:pt x="3803" y="4261"/>
                    <a:pt x="4246" y="2294"/>
                    <a:pt x="5557" y="1737"/>
                  </a:cubicBezTo>
                  <a:cubicBezTo>
                    <a:pt x="7262" y="1016"/>
                    <a:pt x="7295" y="950"/>
                    <a:pt x="7311" y="590"/>
                  </a:cubicBezTo>
                  <a:lnTo>
                    <a:pt x="7311" y="590"/>
                  </a:lnTo>
                  <a:cubicBezTo>
                    <a:pt x="7219" y="667"/>
                    <a:pt x="7106" y="705"/>
                    <a:pt x="6996" y="705"/>
                  </a:cubicBezTo>
                  <a:cubicBezTo>
                    <a:pt x="6849" y="705"/>
                    <a:pt x="6707" y="638"/>
                    <a:pt x="6623" y="508"/>
                  </a:cubicBezTo>
                  <a:cubicBezTo>
                    <a:pt x="6349" y="175"/>
                    <a:pt x="5958" y="0"/>
                    <a:pt x="5566" y="0"/>
                  </a:cubicBezTo>
                  <a:cubicBezTo>
                    <a:pt x="5301" y="0"/>
                    <a:pt x="5035" y="80"/>
                    <a:pt x="4803" y="245"/>
                  </a:cubicBezTo>
                  <a:cubicBezTo>
                    <a:pt x="4229" y="655"/>
                    <a:pt x="3852" y="1475"/>
                    <a:pt x="3656" y="2655"/>
                  </a:cubicBezTo>
                  <a:cubicBezTo>
                    <a:pt x="3475" y="1458"/>
                    <a:pt x="3098" y="639"/>
                    <a:pt x="2525" y="245"/>
                  </a:cubicBezTo>
                  <a:cubicBezTo>
                    <a:pt x="2287" y="80"/>
                    <a:pt x="2017" y="0"/>
                    <a:pt x="17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3" name="Google Shape;4833;p8"/>
            <p:cNvSpPr/>
            <p:nvPr/>
          </p:nvSpPr>
          <p:spPr>
            <a:xfrm>
              <a:off x="7476524" y="4719693"/>
              <a:ext cx="87655" cy="145753"/>
            </a:xfrm>
            <a:custGeom>
              <a:avLst/>
              <a:gdLst/>
              <a:ahLst/>
              <a:cxnLst/>
              <a:rect l="l" t="t" r="r" b="b"/>
              <a:pathLst>
                <a:path w="2672" h="4443" extrusionOk="0">
                  <a:moveTo>
                    <a:pt x="1344" y="0"/>
                  </a:moveTo>
                  <a:cubicBezTo>
                    <a:pt x="1262" y="164"/>
                    <a:pt x="1147" y="312"/>
                    <a:pt x="1000" y="427"/>
                  </a:cubicBezTo>
                  <a:cubicBezTo>
                    <a:pt x="557" y="853"/>
                    <a:pt x="0" y="1721"/>
                    <a:pt x="721" y="2902"/>
                  </a:cubicBezTo>
                  <a:cubicBezTo>
                    <a:pt x="1016" y="3377"/>
                    <a:pt x="1213" y="3902"/>
                    <a:pt x="1344" y="4442"/>
                  </a:cubicBezTo>
                  <a:cubicBezTo>
                    <a:pt x="1459" y="3902"/>
                    <a:pt x="1672" y="3377"/>
                    <a:pt x="1951" y="2902"/>
                  </a:cubicBezTo>
                  <a:cubicBezTo>
                    <a:pt x="2672" y="1721"/>
                    <a:pt x="2115" y="853"/>
                    <a:pt x="1672" y="427"/>
                  </a:cubicBezTo>
                  <a:cubicBezTo>
                    <a:pt x="1541" y="295"/>
                    <a:pt x="1426" y="164"/>
                    <a:pt x="13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4" name="Google Shape;4834;p8"/>
            <p:cNvSpPr/>
            <p:nvPr/>
          </p:nvSpPr>
          <p:spPr>
            <a:xfrm>
              <a:off x="7420033" y="4582467"/>
              <a:ext cx="200603" cy="220056"/>
            </a:xfrm>
            <a:custGeom>
              <a:avLst/>
              <a:gdLst/>
              <a:ahLst/>
              <a:cxnLst/>
              <a:rect l="l" t="t" r="r" b="b"/>
              <a:pathLst>
                <a:path w="6115" h="6708" extrusionOk="0">
                  <a:moveTo>
                    <a:pt x="1900" y="6703"/>
                  </a:moveTo>
                  <a:cubicBezTo>
                    <a:pt x="1901" y="6705"/>
                    <a:pt x="1902" y="6706"/>
                    <a:pt x="1902" y="6708"/>
                  </a:cubicBezTo>
                  <a:cubicBezTo>
                    <a:pt x="1902" y="6706"/>
                    <a:pt x="1901" y="6705"/>
                    <a:pt x="1900" y="6703"/>
                  </a:cubicBezTo>
                  <a:close/>
                  <a:moveTo>
                    <a:pt x="1593" y="1"/>
                  </a:moveTo>
                  <a:cubicBezTo>
                    <a:pt x="1195" y="1"/>
                    <a:pt x="805" y="156"/>
                    <a:pt x="575" y="446"/>
                  </a:cubicBezTo>
                  <a:cubicBezTo>
                    <a:pt x="1" y="1102"/>
                    <a:pt x="476" y="2069"/>
                    <a:pt x="1132" y="2102"/>
                  </a:cubicBezTo>
                  <a:cubicBezTo>
                    <a:pt x="1151" y="2103"/>
                    <a:pt x="1169" y="2103"/>
                    <a:pt x="1187" y="2103"/>
                  </a:cubicBezTo>
                  <a:cubicBezTo>
                    <a:pt x="1784" y="2103"/>
                    <a:pt x="1997" y="1584"/>
                    <a:pt x="1870" y="1282"/>
                  </a:cubicBezTo>
                  <a:cubicBezTo>
                    <a:pt x="1827" y="1114"/>
                    <a:pt x="1665" y="993"/>
                    <a:pt x="1495" y="993"/>
                  </a:cubicBezTo>
                  <a:cubicBezTo>
                    <a:pt x="1467" y="993"/>
                    <a:pt x="1439" y="996"/>
                    <a:pt x="1411" y="1003"/>
                  </a:cubicBezTo>
                  <a:cubicBezTo>
                    <a:pt x="1263" y="1020"/>
                    <a:pt x="1148" y="1167"/>
                    <a:pt x="1165" y="1315"/>
                  </a:cubicBezTo>
                  <a:cubicBezTo>
                    <a:pt x="1154" y="1471"/>
                    <a:pt x="1275" y="1567"/>
                    <a:pt x="1403" y="1567"/>
                  </a:cubicBezTo>
                  <a:cubicBezTo>
                    <a:pt x="1477" y="1567"/>
                    <a:pt x="1553" y="1535"/>
                    <a:pt x="1607" y="1462"/>
                  </a:cubicBezTo>
                  <a:cubicBezTo>
                    <a:pt x="1648" y="1399"/>
                    <a:pt x="1690" y="1374"/>
                    <a:pt x="1727" y="1374"/>
                  </a:cubicBezTo>
                  <a:cubicBezTo>
                    <a:pt x="1796" y="1374"/>
                    <a:pt x="1847" y="1459"/>
                    <a:pt x="1837" y="1544"/>
                  </a:cubicBezTo>
                  <a:cubicBezTo>
                    <a:pt x="1747" y="1788"/>
                    <a:pt x="1516" y="1942"/>
                    <a:pt x="1271" y="1942"/>
                  </a:cubicBezTo>
                  <a:cubicBezTo>
                    <a:pt x="1203" y="1942"/>
                    <a:pt x="1134" y="1930"/>
                    <a:pt x="1066" y="1905"/>
                  </a:cubicBezTo>
                  <a:cubicBezTo>
                    <a:pt x="657" y="1790"/>
                    <a:pt x="460" y="1053"/>
                    <a:pt x="1017" y="659"/>
                  </a:cubicBezTo>
                  <a:cubicBezTo>
                    <a:pt x="1144" y="567"/>
                    <a:pt x="1328" y="517"/>
                    <a:pt x="1534" y="517"/>
                  </a:cubicBezTo>
                  <a:cubicBezTo>
                    <a:pt x="2130" y="517"/>
                    <a:pt x="2903" y="931"/>
                    <a:pt x="2951" y="1905"/>
                  </a:cubicBezTo>
                  <a:cubicBezTo>
                    <a:pt x="2951" y="3069"/>
                    <a:pt x="2017" y="4118"/>
                    <a:pt x="1771" y="4888"/>
                  </a:cubicBezTo>
                  <a:cubicBezTo>
                    <a:pt x="1417" y="5950"/>
                    <a:pt x="1853" y="6617"/>
                    <a:pt x="1900" y="6703"/>
                  </a:cubicBezTo>
                  <a:lnTo>
                    <a:pt x="1900" y="6703"/>
                  </a:lnTo>
                  <a:cubicBezTo>
                    <a:pt x="1607" y="6147"/>
                    <a:pt x="1592" y="5493"/>
                    <a:pt x="1853" y="4921"/>
                  </a:cubicBezTo>
                  <a:cubicBezTo>
                    <a:pt x="2050" y="4396"/>
                    <a:pt x="2476" y="3839"/>
                    <a:pt x="2804" y="3134"/>
                  </a:cubicBezTo>
                  <a:cubicBezTo>
                    <a:pt x="2919" y="2921"/>
                    <a:pt x="3001" y="2675"/>
                    <a:pt x="3050" y="2430"/>
                  </a:cubicBezTo>
                  <a:cubicBezTo>
                    <a:pt x="3115" y="2675"/>
                    <a:pt x="3197" y="2921"/>
                    <a:pt x="3312" y="3134"/>
                  </a:cubicBezTo>
                  <a:cubicBezTo>
                    <a:pt x="3623" y="3839"/>
                    <a:pt x="4066" y="4396"/>
                    <a:pt x="4263" y="4921"/>
                  </a:cubicBezTo>
                  <a:cubicBezTo>
                    <a:pt x="4509" y="5495"/>
                    <a:pt x="4492" y="6150"/>
                    <a:pt x="4214" y="6708"/>
                  </a:cubicBezTo>
                  <a:cubicBezTo>
                    <a:pt x="4246" y="6642"/>
                    <a:pt x="4705" y="5970"/>
                    <a:pt x="4345" y="4888"/>
                  </a:cubicBezTo>
                  <a:cubicBezTo>
                    <a:pt x="4082" y="4118"/>
                    <a:pt x="3164" y="3069"/>
                    <a:pt x="3164" y="1905"/>
                  </a:cubicBezTo>
                  <a:cubicBezTo>
                    <a:pt x="3213" y="931"/>
                    <a:pt x="3986" y="517"/>
                    <a:pt x="4582" y="517"/>
                  </a:cubicBezTo>
                  <a:cubicBezTo>
                    <a:pt x="4788" y="517"/>
                    <a:pt x="4972" y="567"/>
                    <a:pt x="5099" y="659"/>
                  </a:cubicBezTo>
                  <a:cubicBezTo>
                    <a:pt x="5656" y="1053"/>
                    <a:pt x="5459" y="1790"/>
                    <a:pt x="5033" y="1905"/>
                  </a:cubicBezTo>
                  <a:cubicBezTo>
                    <a:pt x="4969" y="1930"/>
                    <a:pt x="4903" y="1942"/>
                    <a:pt x="4837" y="1942"/>
                  </a:cubicBezTo>
                  <a:cubicBezTo>
                    <a:pt x="4600" y="1942"/>
                    <a:pt x="4369" y="1788"/>
                    <a:pt x="4279" y="1544"/>
                  </a:cubicBezTo>
                  <a:cubicBezTo>
                    <a:pt x="4258" y="1459"/>
                    <a:pt x="4312" y="1374"/>
                    <a:pt x="4385" y="1374"/>
                  </a:cubicBezTo>
                  <a:cubicBezTo>
                    <a:pt x="4424" y="1374"/>
                    <a:pt x="4468" y="1399"/>
                    <a:pt x="4509" y="1462"/>
                  </a:cubicBezTo>
                  <a:cubicBezTo>
                    <a:pt x="4557" y="1535"/>
                    <a:pt x="4629" y="1567"/>
                    <a:pt x="4702" y="1567"/>
                  </a:cubicBezTo>
                  <a:cubicBezTo>
                    <a:pt x="4826" y="1567"/>
                    <a:pt x="4951" y="1471"/>
                    <a:pt x="4951" y="1315"/>
                  </a:cubicBezTo>
                  <a:cubicBezTo>
                    <a:pt x="4968" y="1167"/>
                    <a:pt x="4853" y="1020"/>
                    <a:pt x="4705" y="1003"/>
                  </a:cubicBezTo>
                  <a:cubicBezTo>
                    <a:pt x="4675" y="996"/>
                    <a:pt x="4645" y="993"/>
                    <a:pt x="4615" y="993"/>
                  </a:cubicBezTo>
                  <a:cubicBezTo>
                    <a:pt x="4439" y="993"/>
                    <a:pt x="4286" y="1114"/>
                    <a:pt x="4230" y="1282"/>
                  </a:cubicBezTo>
                  <a:cubicBezTo>
                    <a:pt x="4103" y="1584"/>
                    <a:pt x="4346" y="2103"/>
                    <a:pt x="4930" y="2103"/>
                  </a:cubicBezTo>
                  <a:cubicBezTo>
                    <a:pt x="4948" y="2103"/>
                    <a:pt x="4966" y="2103"/>
                    <a:pt x="4984" y="2102"/>
                  </a:cubicBezTo>
                  <a:cubicBezTo>
                    <a:pt x="5607" y="2069"/>
                    <a:pt x="6115" y="1102"/>
                    <a:pt x="5525" y="446"/>
                  </a:cubicBezTo>
                  <a:cubicBezTo>
                    <a:pt x="5302" y="156"/>
                    <a:pt x="4916" y="1"/>
                    <a:pt x="4520" y="1"/>
                  </a:cubicBezTo>
                  <a:cubicBezTo>
                    <a:pt x="4045" y="1"/>
                    <a:pt x="3554" y="225"/>
                    <a:pt x="3312" y="708"/>
                  </a:cubicBezTo>
                  <a:cubicBezTo>
                    <a:pt x="3197" y="872"/>
                    <a:pt x="3099" y="1069"/>
                    <a:pt x="3050" y="1266"/>
                  </a:cubicBezTo>
                  <a:cubicBezTo>
                    <a:pt x="3001" y="1069"/>
                    <a:pt x="2919" y="872"/>
                    <a:pt x="2804" y="708"/>
                  </a:cubicBezTo>
                  <a:cubicBezTo>
                    <a:pt x="2562" y="225"/>
                    <a:pt x="2071" y="1"/>
                    <a:pt x="15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5" name="Google Shape;4835;p8"/>
            <p:cNvSpPr/>
            <p:nvPr/>
          </p:nvSpPr>
          <p:spPr>
            <a:xfrm>
              <a:off x="7257645" y="4693875"/>
              <a:ext cx="171045" cy="268903"/>
            </a:xfrm>
            <a:custGeom>
              <a:avLst/>
              <a:gdLst/>
              <a:ahLst/>
              <a:cxnLst/>
              <a:rect l="l" t="t" r="r" b="b"/>
              <a:pathLst>
                <a:path w="5214" h="8197" extrusionOk="0">
                  <a:moveTo>
                    <a:pt x="4115" y="1"/>
                  </a:moveTo>
                  <a:cubicBezTo>
                    <a:pt x="4115" y="1"/>
                    <a:pt x="4197" y="607"/>
                    <a:pt x="3804" y="837"/>
                  </a:cubicBezTo>
                  <a:cubicBezTo>
                    <a:pt x="3410" y="1066"/>
                    <a:pt x="2836" y="1525"/>
                    <a:pt x="3443" y="2050"/>
                  </a:cubicBezTo>
                  <a:cubicBezTo>
                    <a:pt x="4033" y="2574"/>
                    <a:pt x="4213" y="3328"/>
                    <a:pt x="3689" y="4066"/>
                  </a:cubicBezTo>
                  <a:cubicBezTo>
                    <a:pt x="3689" y="4066"/>
                    <a:pt x="3984" y="2967"/>
                    <a:pt x="3246" y="2476"/>
                  </a:cubicBezTo>
                  <a:cubicBezTo>
                    <a:pt x="3054" y="2343"/>
                    <a:pt x="2899" y="2306"/>
                    <a:pt x="2786" y="2306"/>
                  </a:cubicBezTo>
                  <a:cubicBezTo>
                    <a:pt x="2649" y="2306"/>
                    <a:pt x="2574" y="2361"/>
                    <a:pt x="2574" y="2361"/>
                  </a:cubicBezTo>
                  <a:cubicBezTo>
                    <a:pt x="2623" y="2492"/>
                    <a:pt x="2656" y="2640"/>
                    <a:pt x="2673" y="2787"/>
                  </a:cubicBezTo>
                  <a:cubicBezTo>
                    <a:pt x="2689" y="3000"/>
                    <a:pt x="2214" y="3361"/>
                    <a:pt x="2558" y="3754"/>
                  </a:cubicBezTo>
                  <a:cubicBezTo>
                    <a:pt x="2902" y="4148"/>
                    <a:pt x="3148" y="4918"/>
                    <a:pt x="1951" y="5803"/>
                  </a:cubicBezTo>
                  <a:cubicBezTo>
                    <a:pt x="1951" y="5803"/>
                    <a:pt x="2558" y="4443"/>
                    <a:pt x="2197" y="3738"/>
                  </a:cubicBezTo>
                  <a:cubicBezTo>
                    <a:pt x="1837" y="3033"/>
                    <a:pt x="1378" y="3148"/>
                    <a:pt x="968" y="2558"/>
                  </a:cubicBezTo>
                  <a:cubicBezTo>
                    <a:pt x="968" y="2558"/>
                    <a:pt x="1" y="3082"/>
                    <a:pt x="755" y="4230"/>
                  </a:cubicBezTo>
                  <a:cubicBezTo>
                    <a:pt x="1624" y="5574"/>
                    <a:pt x="542" y="7278"/>
                    <a:pt x="1476" y="8196"/>
                  </a:cubicBezTo>
                  <a:cubicBezTo>
                    <a:pt x="1476" y="8196"/>
                    <a:pt x="1410" y="6836"/>
                    <a:pt x="2673" y="5606"/>
                  </a:cubicBezTo>
                  <a:cubicBezTo>
                    <a:pt x="3935" y="4377"/>
                    <a:pt x="5213" y="2853"/>
                    <a:pt x="41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6" name="Google Shape;4836;p8"/>
            <p:cNvSpPr/>
            <p:nvPr/>
          </p:nvSpPr>
          <p:spPr>
            <a:xfrm>
              <a:off x="7407665" y="4660544"/>
              <a:ext cx="99530" cy="148443"/>
            </a:xfrm>
            <a:custGeom>
              <a:avLst/>
              <a:gdLst/>
              <a:ahLst/>
              <a:cxnLst/>
              <a:rect l="l" t="t" r="r" b="b"/>
              <a:pathLst>
                <a:path w="3034" h="4525" extrusionOk="0">
                  <a:moveTo>
                    <a:pt x="2591" y="0"/>
                  </a:moveTo>
                  <a:lnTo>
                    <a:pt x="2591" y="0"/>
                  </a:lnTo>
                  <a:cubicBezTo>
                    <a:pt x="2542" y="279"/>
                    <a:pt x="2279" y="525"/>
                    <a:pt x="1640" y="820"/>
                  </a:cubicBezTo>
                  <a:cubicBezTo>
                    <a:pt x="984" y="1099"/>
                    <a:pt x="1230" y="1935"/>
                    <a:pt x="1279" y="2115"/>
                  </a:cubicBezTo>
                  <a:cubicBezTo>
                    <a:pt x="1342" y="2303"/>
                    <a:pt x="1390" y="2641"/>
                    <a:pt x="1207" y="2641"/>
                  </a:cubicBezTo>
                  <a:cubicBezTo>
                    <a:pt x="1199" y="2641"/>
                    <a:pt x="1190" y="2641"/>
                    <a:pt x="1181" y="2639"/>
                  </a:cubicBezTo>
                  <a:cubicBezTo>
                    <a:pt x="968" y="2607"/>
                    <a:pt x="1017" y="2492"/>
                    <a:pt x="1116" y="1820"/>
                  </a:cubicBezTo>
                  <a:cubicBezTo>
                    <a:pt x="1189" y="1319"/>
                    <a:pt x="880" y="1255"/>
                    <a:pt x="717" y="1255"/>
                  </a:cubicBezTo>
                  <a:cubicBezTo>
                    <a:pt x="662" y="1255"/>
                    <a:pt x="624" y="1262"/>
                    <a:pt x="624" y="1262"/>
                  </a:cubicBezTo>
                  <a:cubicBezTo>
                    <a:pt x="755" y="1426"/>
                    <a:pt x="739" y="1656"/>
                    <a:pt x="607" y="1820"/>
                  </a:cubicBezTo>
                  <a:cubicBezTo>
                    <a:pt x="362" y="2066"/>
                    <a:pt x="50" y="2344"/>
                    <a:pt x="312" y="3098"/>
                  </a:cubicBezTo>
                  <a:cubicBezTo>
                    <a:pt x="575" y="3852"/>
                    <a:pt x="1" y="4524"/>
                    <a:pt x="1" y="4524"/>
                  </a:cubicBezTo>
                  <a:cubicBezTo>
                    <a:pt x="3033" y="2017"/>
                    <a:pt x="2591" y="1"/>
                    <a:pt x="259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7" name="Google Shape;4837;p8"/>
            <p:cNvSpPr/>
            <p:nvPr/>
          </p:nvSpPr>
          <p:spPr>
            <a:xfrm>
              <a:off x="7210864" y="4941754"/>
              <a:ext cx="117803" cy="139848"/>
            </a:xfrm>
            <a:custGeom>
              <a:avLst/>
              <a:gdLst/>
              <a:ahLst/>
              <a:cxnLst/>
              <a:rect l="l" t="t" r="r" b="b"/>
              <a:pathLst>
                <a:path w="3591" h="4263" extrusionOk="0">
                  <a:moveTo>
                    <a:pt x="1869" y="1"/>
                  </a:moveTo>
                  <a:cubicBezTo>
                    <a:pt x="1869" y="1"/>
                    <a:pt x="2000" y="280"/>
                    <a:pt x="1640" y="526"/>
                  </a:cubicBezTo>
                  <a:cubicBezTo>
                    <a:pt x="1296" y="771"/>
                    <a:pt x="1" y="2443"/>
                    <a:pt x="3590" y="4263"/>
                  </a:cubicBezTo>
                  <a:cubicBezTo>
                    <a:pt x="3590" y="4263"/>
                    <a:pt x="2738" y="3771"/>
                    <a:pt x="2623" y="2476"/>
                  </a:cubicBezTo>
                  <a:cubicBezTo>
                    <a:pt x="2525" y="1198"/>
                    <a:pt x="2804" y="509"/>
                    <a:pt x="18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8" name="Google Shape;4838;p8"/>
            <p:cNvSpPr/>
            <p:nvPr/>
          </p:nvSpPr>
          <p:spPr>
            <a:xfrm>
              <a:off x="6978567" y="4977971"/>
              <a:ext cx="226945" cy="160154"/>
            </a:xfrm>
            <a:custGeom>
              <a:avLst/>
              <a:gdLst/>
              <a:ahLst/>
              <a:cxnLst/>
              <a:rect l="l" t="t" r="r" b="b"/>
              <a:pathLst>
                <a:path w="6918" h="4882" extrusionOk="0">
                  <a:moveTo>
                    <a:pt x="4978" y="1"/>
                  </a:moveTo>
                  <a:cubicBezTo>
                    <a:pt x="4754" y="1"/>
                    <a:pt x="4504" y="53"/>
                    <a:pt x="4230" y="176"/>
                  </a:cubicBezTo>
                  <a:cubicBezTo>
                    <a:pt x="2771" y="831"/>
                    <a:pt x="3033" y="3306"/>
                    <a:pt x="4771" y="3667"/>
                  </a:cubicBezTo>
                  <a:cubicBezTo>
                    <a:pt x="4984" y="3700"/>
                    <a:pt x="5180" y="3732"/>
                    <a:pt x="5344" y="3749"/>
                  </a:cubicBezTo>
                  <a:cubicBezTo>
                    <a:pt x="4902" y="3831"/>
                    <a:pt x="4459" y="3995"/>
                    <a:pt x="4033" y="4191"/>
                  </a:cubicBezTo>
                  <a:cubicBezTo>
                    <a:pt x="3885" y="4273"/>
                    <a:pt x="3656" y="4339"/>
                    <a:pt x="3607" y="4355"/>
                  </a:cubicBezTo>
                  <a:cubicBezTo>
                    <a:pt x="3152" y="4528"/>
                    <a:pt x="2723" y="4603"/>
                    <a:pt x="2336" y="4603"/>
                  </a:cubicBezTo>
                  <a:cubicBezTo>
                    <a:pt x="1507" y="4603"/>
                    <a:pt x="870" y="4257"/>
                    <a:pt x="591" y="3765"/>
                  </a:cubicBezTo>
                  <a:cubicBezTo>
                    <a:pt x="361" y="3355"/>
                    <a:pt x="345" y="2864"/>
                    <a:pt x="558" y="2454"/>
                  </a:cubicBezTo>
                  <a:cubicBezTo>
                    <a:pt x="558" y="2437"/>
                    <a:pt x="574" y="2437"/>
                    <a:pt x="574" y="2421"/>
                  </a:cubicBezTo>
                  <a:cubicBezTo>
                    <a:pt x="787" y="2107"/>
                    <a:pt x="1123" y="1960"/>
                    <a:pt x="1434" y="1960"/>
                  </a:cubicBezTo>
                  <a:cubicBezTo>
                    <a:pt x="1722" y="1960"/>
                    <a:pt x="1989" y="2086"/>
                    <a:pt x="2115" y="2323"/>
                  </a:cubicBezTo>
                  <a:cubicBezTo>
                    <a:pt x="2230" y="2454"/>
                    <a:pt x="2295" y="2634"/>
                    <a:pt x="2295" y="2798"/>
                  </a:cubicBezTo>
                  <a:cubicBezTo>
                    <a:pt x="2295" y="2946"/>
                    <a:pt x="2230" y="3093"/>
                    <a:pt x="2115" y="3208"/>
                  </a:cubicBezTo>
                  <a:cubicBezTo>
                    <a:pt x="2010" y="3305"/>
                    <a:pt x="1951" y="3335"/>
                    <a:pt x="1922" y="3335"/>
                  </a:cubicBezTo>
                  <a:cubicBezTo>
                    <a:pt x="1897" y="3335"/>
                    <a:pt x="1895" y="3313"/>
                    <a:pt x="1902" y="3290"/>
                  </a:cubicBezTo>
                  <a:cubicBezTo>
                    <a:pt x="2017" y="3030"/>
                    <a:pt x="1727" y="2861"/>
                    <a:pt x="1474" y="2861"/>
                  </a:cubicBezTo>
                  <a:cubicBezTo>
                    <a:pt x="1295" y="2861"/>
                    <a:pt x="1135" y="2946"/>
                    <a:pt x="1148" y="3142"/>
                  </a:cubicBezTo>
                  <a:cubicBezTo>
                    <a:pt x="1137" y="3417"/>
                    <a:pt x="1376" y="3544"/>
                    <a:pt x="1629" y="3544"/>
                  </a:cubicBezTo>
                  <a:cubicBezTo>
                    <a:pt x="1753" y="3544"/>
                    <a:pt x="1881" y="3513"/>
                    <a:pt x="1984" y="3454"/>
                  </a:cubicBezTo>
                  <a:lnTo>
                    <a:pt x="2017" y="3437"/>
                  </a:lnTo>
                  <a:cubicBezTo>
                    <a:pt x="2050" y="3421"/>
                    <a:pt x="2066" y="3405"/>
                    <a:pt x="2082" y="3388"/>
                  </a:cubicBezTo>
                  <a:lnTo>
                    <a:pt x="2082" y="3372"/>
                  </a:lnTo>
                  <a:cubicBezTo>
                    <a:pt x="2394" y="3093"/>
                    <a:pt x="2427" y="2618"/>
                    <a:pt x="2181" y="2290"/>
                  </a:cubicBezTo>
                  <a:cubicBezTo>
                    <a:pt x="2042" y="2013"/>
                    <a:pt x="1726" y="1862"/>
                    <a:pt x="1388" y="1862"/>
                  </a:cubicBezTo>
                  <a:cubicBezTo>
                    <a:pt x="1046" y="1862"/>
                    <a:pt x="682" y="2017"/>
                    <a:pt x="460" y="2356"/>
                  </a:cubicBezTo>
                  <a:cubicBezTo>
                    <a:pt x="1" y="2946"/>
                    <a:pt x="132" y="4109"/>
                    <a:pt x="935" y="4585"/>
                  </a:cubicBezTo>
                  <a:cubicBezTo>
                    <a:pt x="1300" y="4783"/>
                    <a:pt x="1708" y="4882"/>
                    <a:pt x="2132" y="4882"/>
                  </a:cubicBezTo>
                  <a:cubicBezTo>
                    <a:pt x="2164" y="4882"/>
                    <a:pt x="2197" y="4881"/>
                    <a:pt x="2230" y="4880"/>
                  </a:cubicBezTo>
                  <a:cubicBezTo>
                    <a:pt x="3131" y="4847"/>
                    <a:pt x="3836" y="4355"/>
                    <a:pt x="5016" y="3995"/>
                  </a:cubicBezTo>
                  <a:cubicBezTo>
                    <a:pt x="5459" y="3896"/>
                    <a:pt x="5885" y="3831"/>
                    <a:pt x="6328" y="3798"/>
                  </a:cubicBezTo>
                  <a:cubicBezTo>
                    <a:pt x="6541" y="3782"/>
                    <a:pt x="6738" y="3716"/>
                    <a:pt x="6918" y="3618"/>
                  </a:cubicBezTo>
                  <a:lnTo>
                    <a:pt x="6918" y="3618"/>
                  </a:lnTo>
                  <a:cubicBezTo>
                    <a:pt x="6918" y="3618"/>
                    <a:pt x="6807" y="3644"/>
                    <a:pt x="6663" y="3644"/>
                  </a:cubicBezTo>
                  <a:cubicBezTo>
                    <a:pt x="6509" y="3644"/>
                    <a:pt x="6316" y="3614"/>
                    <a:pt x="6180" y="3487"/>
                  </a:cubicBezTo>
                  <a:cubicBezTo>
                    <a:pt x="5918" y="3257"/>
                    <a:pt x="5918" y="3355"/>
                    <a:pt x="5639" y="3257"/>
                  </a:cubicBezTo>
                  <a:cubicBezTo>
                    <a:pt x="5475" y="3224"/>
                    <a:pt x="5361" y="3060"/>
                    <a:pt x="5361" y="2896"/>
                  </a:cubicBezTo>
                  <a:cubicBezTo>
                    <a:pt x="5164" y="3060"/>
                    <a:pt x="5131" y="3355"/>
                    <a:pt x="5279" y="3552"/>
                  </a:cubicBezTo>
                  <a:cubicBezTo>
                    <a:pt x="5279" y="3552"/>
                    <a:pt x="4557" y="3552"/>
                    <a:pt x="4394" y="3191"/>
                  </a:cubicBezTo>
                  <a:cubicBezTo>
                    <a:pt x="4213" y="2814"/>
                    <a:pt x="4426" y="2814"/>
                    <a:pt x="4557" y="2733"/>
                  </a:cubicBezTo>
                  <a:cubicBezTo>
                    <a:pt x="4705" y="2651"/>
                    <a:pt x="4754" y="2519"/>
                    <a:pt x="4607" y="2306"/>
                  </a:cubicBezTo>
                  <a:cubicBezTo>
                    <a:pt x="4459" y="2093"/>
                    <a:pt x="4476" y="1733"/>
                    <a:pt x="4738" y="1733"/>
                  </a:cubicBezTo>
                  <a:cubicBezTo>
                    <a:pt x="4658" y="1560"/>
                    <a:pt x="4492" y="1452"/>
                    <a:pt x="4310" y="1452"/>
                  </a:cubicBezTo>
                  <a:cubicBezTo>
                    <a:pt x="4268" y="1452"/>
                    <a:pt x="4224" y="1458"/>
                    <a:pt x="4180" y="1470"/>
                  </a:cubicBezTo>
                  <a:cubicBezTo>
                    <a:pt x="3754" y="1552"/>
                    <a:pt x="3754" y="2159"/>
                    <a:pt x="3754" y="2159"/>
                  </a:cubicBezTo>
                  <a:cubicBezTo>
                    <a:pt x="3754" y="2159"/>
                    <a:pt x="3443" y="1405"/>
                    <a:pt x="3935" y="1028"/>
                  </a:cubicBezTo>
                  <a:cubicBezTo>
                    <a:pt x="4124" y="883"/>
                    <a:pt x="4274" y="827"/>
                    <a:pt x="4391" y="827"/>
                  </a:cubicBezTo>
                  <a:cubicBezTo>
                    <a:pt x="4579" y="827"/>
                    <a:pt x="4681" y="969"/>
                    <a:pt x="4721" y="1110"/>
                  </a:cubicBezTo>
                  <a:cubicBezTo>
                    <a:pt x="4774" y="1295"/>
                    <a:pt x="4870" y="1449"/>
                    <a:pt x="5018" y="1449"/>
                  </a:cubicBezTo>
                  <a:cubicBezTo>
                    <a:pt x="5053" y="1449"/>
                    <a:pt x="5090" y="1440"/>
                    <a:pt x="5131" y="1421"/>
                  </a:cubicBezTo>
                  <a:cubicBezTo>
                    <a:pt x="5262" y="1345"/>
                    <a:pt x="5377" y="1248"/>
                    <a:pt x="5474" y="1248"/>
                  </a:cubicBezTo>
                  <a:cubicBezTo>
                    <a:pt x="5524" y="1248"/>
                    <a:pt x="5568" y="1273"/>
                    <a:pt x="5607" y="1339"/>
                  </a:cubicBezTo>
                  <a:cubicBezTo>
                    <a:pt x="5738" y="1602"/>
                    <a:pt x="5623" y="1897"/>
                    <a:pt x="5361" y="2011"/>
                  </a:cubicBezTo>
                  <a:cubicBezTo>
                    <a:pt x="5361" y="2011"/>
                    <a:pt x="5366" y="2012"/>
                    <a:pt x="5377" y="2012"/>
                  </a:cubicBezTo>
                  <a:cubicBezTo>
                    <a:pt x="5484" y="2012"/>
                    <a:pt x="6094" y="1984"/>
                    <a:pt x="6213" y="1372"/>
                  </a:cubicBezTo>
                  <a:cubicBezTo>
                    <a:pt x="6331" y="822"/>
                    <a:pt x="5863" y="1"/>
                    <a:pt x="49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9" name="Google Shape;4839;p8"/>
            <p:cNvSpPr/>
            <p:nvPr/>
          </p:nvSpPr>
          <p:spPr>
            <a:xfrm>
              <a:off x="6942546" y="5063823"/>
              <a:ext cx="152740" cy="108650"/>
            </a:xfrm>
            <a:custGeom>
              <a:avLst/>
              <a:gdLst/>
              <a:ahLst/>
              <a:cxnLst/>
              <a:rect l="l" t="t" r="r" b="b"/>
              <a:pathLst>
                <a:path w="4656" h="3312" extrusionOk="0">
                  <a:moveTo>
                    <a:pt x="836" y="1"/>
                  </a:moveTo>
                  <a:lnTo>
                    <a:pt x="836" y="1"/>
                  </a:lnTo>
                  <a:cubicBezTo>
                    <a:pt x="836" y="1"/>
                    <a:pt x="1" y="919"/>
                    <a:pt x="558" y="1722"/>
                  </a:cubicBezTo>
                  <a:cubicBezTo>
                    <a:pt x="869" y="2181"/>
                    <a:pt x="1377" y="2459"/>
                    <a:pt x="1935" y="2492"/>
                  </a:cubicBezTo>
                  <a:cubicBezTo>
                    <a:pt x="1869" y="2492"/>
                    <a:pt x="1476" y="2492"/>
                    <a:pt x="1295" y="2722"/>
                  </a:cubicBezTo>
                  <a:cubicBezTo>
                    <a:pt x="1181" y="2886"/>
                    <a:pt x="1131" y="3099"/>
                    <a:pt x="1148" y="3312"/>
                  </a:cubicBezTo>
                  <a:cubicBezTo>
                    <a:pt x="1200" y="3221"/>
                    <a:pt x="1304" y="3171"/>
                    <a:pt x="1402" y="3171"/>
                  </a:cubicBezTo>
                  <a:cubicBezTo>
                    <a:pt x="1427" y="3171"/>
                    <a:pt x="1452" y="3174"/>
                    <a:pt x="1476" y="3181"/>
                  </a:cubicBezTo>
                  <a:cubicBezTo>
                    <a:pt x="1589" y="3216"/>
                    <a:pt x="1750" y="3288"/>
                    <a:pt x="1932" y="3288"/>
                  </a:cubicBezTo>
                  <a:cubicBezTo>
                    <a:pt x="2091" y="3288"/>
                    <a:pt x="2267" y="3233"/>
                    <a:pt x="2443" y="3050"/>
                  </a:cubicBezTo>
                  <a:cubicBezTo>
                    <a:pt x="2820" y="2640"/>
                    <a:pt x="3312" y="2869"/>
                    <a:pt x="4656" y="2164"/>
                  </a:cubicBezTo>
                  <a:cubicBezTo>
                    <a:pt x="4656" y="2164"/>
                    <a:pt x="4655" y="2164"/>
                    <a:pt x="4655" y="2164"/>
                  </a:cubicBezTo>
                  <a:cubicBezTo>
                    <a:pt x="4631" y="2164"/>
                    <a:pt x="3916" y="2457"/>
                    <a:pt x="3114" y="2457"/>
                  </a:cubicBezTo>
                  <a:cubicBezTo>
                    <a:pt x="2651" y="2457"/>
                    <a:pt x="2158" y="2359"/>
                    <a:pt x="1754" y="2050"/>
                  </a:cubicBezTo>
                  <a:cubicBezTo>
                    <a:pt x="1099" y="1574"/>
                    <a:pt x="754" y="804"/>
                    <a:pt x="83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0" name="Google Shape;4840;p8"/>
            <p:cNvSpPr/>
            <p:nvPr/>
          </p:nvSpPr>
          <p:spPr>
            <a:xfrm>
              <a:off x="7143645" y="4820307"/>
              <a:ext cx="145753" cy="205917"/>
            </a:xfrm>
            <a:custGeom>
              <a:avLst/>
              <a:gdLst/>
              <a:ahLst/>
              <a:cxnLst/>
              <a:rect l="l" t="t" r="r" b="b"/>
              <a:pathLst>
                <a:path w="4443" h="6277" extrusionOk="0">
                  <a:moveTo>
                    <a:pt x="2633" y="0"/>
                  </a:moveTo>
                  <a:cubicBezTo>
                    <a:pt x="2137" y="0"/>
                    <a:pt x="1621" y="202"/>
                    <a:pt x="1279" y="605"/>
                  </a:cubicBezTo>
                  <a:cubicBezTo>
                    <a:pt x="1" y="2244"/>
                    <a:pt x="902" y="4260"/>
                    <a:pt x="1656" y="5113"/>
                  </a:cubicBezTo>
                  <a:cubicBezTo>
                    <a:pt x="2083" y="5637"/>
                    <a:pt x="2640" y="6031"/>
                    <a:pt x="3263" y="6276"/>
                  </a:cubicBezTo>
                  <a:cubicBezTo>
                    <a:pt x="2689" y="6014"/>
                    <a:pt x="2181" y="5621"/>
                    <a:pt x="1787" y="5129"/>
                  </a:cubicBezTo>
                  <a:cubicBezTo>
                    <a:pt x="1509" y="4736"/>
                    <a:pt x="1312" y="4309"/>
                    <a:pt x="1181" y="3851"/>
                  </a:cubicBezTo>
                  <a:cubicBezTo>
                    <a:pt x="1033" y="3326"/>
                    <a:pt x="984" y="2769"/>
                    <a:pt x="1017" y="2211"/>
                  </a:cubicBezTo>
                  <a:cubicBezTo>
                    <a:pt x="1148" y="736"/>
                    <a:pt x="1984" y="195"/>
                    <a:pt x="2722" y="162"/>
                  </a:cubicBezTo>
                  <a:cubicBezTo>
                    <a:pt x="3082" y="162"/>
                    <a:pt x="3410" y="310"/>
                    <a:pt x="3656" y="556"/>
                  </a:cubicBezTo>
                  <a:cubicBezTo>
                    <a:pt x="4295" y="1097"/>
                    <a:pt x="3935" y="2047"/>
                    <a:pt x="3394" y="2277"/>
                  </a:cubicBezTo>
                  <a:cubicBezTo>
                    <a:pt x="3271" y="2338"/>
                    <a:pt x="3139" y="2372"/>
                    <a:pt x="3005" y="2372"/>
                  </a:cubicBezTo>
                  <a:cubicBezTo>
                    <a:pt x="2888" y="2372"/>
                    <a:pt x="2770" y="2347"/>
                    <a:pt x="2656" y="2293"/>
                  </a:cubicBezTo>
                  <a:cubicBezTo>
                    <a:pt x="2492" y="2195"/>
                    <a:pt x="2378" y="2031"/>
                    <a:pt x="2345" y="1834"/>
                  </a:cubicBezTo>
                  <a:cubicBezTo>
                    <a:pt x="2345" y="1737"/>
                    <a:pt x="2371" y="1714"/>
                    <a:pt x="2422" y="1714"/>
                  </a:cubicBezTo>
                  <a:cubicBezTo>
                    <a:pt x="2465" y="1714"/>
                    <a:pt x="2527" y="1731"/>
                    <a:pt x="2607" y="1731"/>
                  </a:cubicBezTo>
                  <a:cubicBezTo>
                    <a:pt x="2668" y="1731"/>
                    <a:pt x="2739" y="1721"/>
                    <a:pt x="2820" y="1687"/>
                  </a:cubicBezTo>
                  <a:cubicBezTo>
                    <a:pt x="3017" y="1572"/>
                    <a:pt x="3050" y="1293"/>
                    <a:pt x="2886" y="1130"/>
                  </a:cubicBezTo>
                  <a:cubicBezTo>
                    <a:pt x="2817" y="1056"/>
                    <a:pt x="2718" y="1015"/>
                    <a:pt x="2614" y="1015"/>
                  </a:cubicBezTo>
                  <a:cubicBezTo>
                    <a:pt x="2420" y="1015"/>
                    <a:pt x="2213" y="1158"/>
                    <a:pt x="2181" y="1490"/>
                  </a:cubicBezTo>
                  <a:cubicBezTo>
                    <a:pt x="2148" y="1736"/>
                    <a:pt x="2214" y="1982"/>
                    <a:pt x="2378" y="2146"/>
                  </a:cubicBezTo>
                  <a:cubicBezTo>
                    <a:pt x="2410" y="2179"/>
                    <a:pt x="2427" y="2195"/>
                    <a:pt x="2443" y="2211"/>
                  </a:cubicBezTo>
                  <a:cubicBezTo>
                    <a:pt x="2460" y="2228"/>
                    <a:pt x="2476" y="2244"/>
                    <a:pt x="2509" y="2261"/>
                  </a:cubicBezTo>
                  <a:lnTo>
                    <a:pt x="2558" y="2293"/>
                  </a:lnTo>
                  <a:lnTo>
                    <a:pt x="2591" y="2326"/>
                  </a:lnTo>
                  <a:lnTo>
                    <a:pt x="2623" y="2343"/>
                  </a:lnTo>
                  <a:cubicBezTo>
                    <a:pt x="2755" y="2408"/>
                    <a:pt x="2894" y="2441"/>
                    <a:pt x="3031" y="2441"/>
                  </a:cubicBezTo>
                  <a:cubicBezTo>
                    <a:pt x="3168" y="2441"/>
                    <a:pt x="3304" y="2408"/>
                    <a:pt x="3427" y="2343"/>
                  </a:cubicBezTo>
                  <a:cubicBezTo>
                    <a:pt x="4017" y="2129"/>
                    <a:pt x="4443" y="1080"/>
                    <a:pt x="3754" y="458"/>
                  </a:cubicBezTo>
                  <a:cubicBezTo>
                    <a:pt x="3480" y="153"/>
                    <a:pt x="3064" y="0"/>
                    <a:pt x="26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1" name="Google Shape;4841;p8"/>
            <p:cNvSpPr/>
            <p:nvPr/>
          </p:nvSpPr>
          <p:spPr>
            <a:xfrm>
              <a:off x="6377928" y="4897236"/>
              <a:ext cx="297377" cy="207032"/>
            </a:xfrm>
            <a:custGeom>
              <a:avLst/>
              <a:gdLst/>
              <a:ahLst/>
              <a:cxnLst/>
              <a:rect l="l" t="t" r="r" b="b"/>
              <a:pathLst>
                <a:path w="9065" h="6311" extrusionOk="0">
                  <a:moveTo>
                    <a:pt x="2016" y="1"/>
                  </a:moveTo>
                  <a:cubicBezTo>
                    <a:pt x="1099" y="1"/>
                    <a:pt x="77" y="653"/>
                    <a:pt x="33" y="1850"/>
                  </a:cubicBezTo>
                  <a:cubicBezTo>
                    <a:pt x="1" y="2718"/>
                    <a:pt x="476" y="3522"/>
                    <a:pt x="1246" y="3931"/>
                  </a:cubicBezTo>
                  <a:cubicBezTo>
                    <a:pt x="1740" y="4189"/>
                    <a:pt x="2292" y="4291"/>
                    <a:pt x="2857" y="4291"/>
                  </a:cubicBezTo>
                  <a:cubicBezTo>
                    <a:pt x="3193" y="4291"/>
                    <a:pt x="3533" y="4255"/>
                    <a:pt x="3869" y="4194"/>
                  </a:cubicBezTo>
                  <a:cubicBezTo>
                    <a:pt x="4754" y="3948"/>
                    <a:pt x="5574" y="3620"/>
                    <a:pt x="6393" y="3423"/>
                  </a:cubicBezTo>
                  <a:cubicBezTo>
                    <a:pt x="6595" y="3370"/>
                    <a:pt x="6802" y="3343"/>
                    <a:pt x="7006" y="3343"/>
                  </a:cubicBezTo>
                  <a:cubicBezTo>
                    <a:pt x="7613" y="3343"/>
                    <a:pt x="8193" y="3580"/>
                    <a:pt x="8524" y="4046"/>
                  </a:cubicBezTo>
                  <a:cubicBezTo>
                    <a:pt x="8967" y="4620"/>
                    <a:pt x="8999" y="5571"/>
                    <a:pt x="8459" y="5964"/>
                  </a:cubicBezTo>
                  <a:cubicBezTo>
                    <a:pt x="8245" y="6126"/>
                    <a:pt x="7987" y="6201"/>
                    <a:pt x="7739" y="6201"/>
                  </a:cubicBezTo>
                  <a:cubicBezTo>
                    <a:pt x="7359" y="6201"/>
                    <a:pt x="7001" y="6025"/>
                    <a:pt x="6852" y="5718"/>
                  </a:cubicBezTo>
                  <a:cubicBezTo>
                    <a:pt x="6541" y="5226"/>
                    <a:pt x="6770" y="4571"/>
                    <a:pt x="7246" y="4440"/>
                  </a:cubicBezTo>
                  <a:cubicBezTo>
                    <a:pt x="7333" y="4403"/>
                    <a:pt x="7425" y="4385"/>
                    <a:pt x="7517" y="4385"/>
                  </a:cubicBezTo>
                  <a:cubicBezTo>
                    <a:pt x="7755" y="4385"/>
                    <a:pt x="7994" y="4501"/>
                    <a:pt x="8147" y="4702"/>
                  </a:cubicBezTo>
                  <a:cubicBezTo>
                    <a:pt x="8229" y="4882"/>
                    <a:pt x="8245" y="5095"/>
                    <a:pt x="8180" y="5275"/>
                  </a:cubicBezTo>
                  <a:cubicBezTo>
                    <a:pt x="8167" y="5314"/>
                    <a:pt x="8113" y="5394"/>
                    <a:pt x="8067" y="5394"/>
                  </a:cubicBezTo>
                  <a:cubicBezTo>
                    <a:pt x="8055" y="5394"/>
                    <a:pt x="8043" y="5388"/>
                    <a:pt x="8032" y="5374"/>
                  </a:cubicBezTo>
                  <a:cubicBezTo>
                    <a:pt x="7967" y="5325"/>
                    <a:pt x="8032" y="4964"/>
                    <a:pt x="7655" y="4915"/>
                  </a:cubicBezTo>
                  <a:cubicBezTo>
                    <a:pt x="7641" y="4913"/>
                    <a:pt x="7628" y="4912"/>
                    <a:pt x="7614" y="4912"/>
                  </a:cubicBezTo>
                  <a:cubicBezTo>
                    <a:pt x="7285" y="4912"/>
                    <a:pt x="7177" y="5478"/>
                    <a:pt x="7508" y="5620"/>
                  </a:cubicBezTo>
                  <a:cubicBezTo>
                    <a:pt x="7581" y="5652"/>
                    <a:pt x="7656" y="5668"/>
                    <a:pt x="7729" y="5668"/>
                  </a:cubicBezTo>
                  <a:cubicBezTo>
                    <a:pt x="7951" y="5668"/>
                    <a:pt x="8155" y="5526"/>
                    <a:pt x="8229" y="5292"/>
                  </a:cubicBezTo>
                  <a:cubicBezTo>
                    <a:pt x="8229" y="5292"/>
                    <a:pt x="8229" y="5275"/>
                    <a:pt x="8229" y="5275"/>
                  </a:cubicBezTo>
                  <a:cubicBezTo>
                    <a:pt x="8245" y="5259"/>
                    <a:pt x="8245" y="5243"/>
                    <a:pt x="8245" y="5226"/>
                  </a:cubicBezTo>
                  <a:lnTo>
                    <a:pt x="8245" y="5210"/>
                  </a:lnTo>
                  <a:cubicBezTo>
                    <a:pt x="8278" y="5095"/>
                    <a:pt x="8262" y="4964"/>
                    <a:pt x="8229" y="4833"/>
                  </a:cubicBezTo>
                  <a:cubicBezTo>
                    <a:pt x="8117" y="4521"/>
                    <a:pt x="7815" y="4333"/>
                    <a:pt x="7496" y="4333"/>
                  </a:cubicBezTo>
                  <a:cubicBezTo>
                    <a:pt x="7396" y="4333"/>
                    <a:pt x="7294" y="4351"/>
                    <a:pt x="7196" y="4390"/>
                  </a:cubicBezTo>
                  <a:cubicBezTo>
                    <a:pt x="6705" y="4521"/>
                    <a:pt x="6426" y="5210"/>
                    <a:pt x="6754" y="5767"/>
                  </a:cubicBezTo>
                  <a:cubicBezTo>
                    <a:pt x="6925" y="6110"/>
                    <a:pt x="7333" y="6310"/>
                    <a:pt x="7755" y="6310"/>
                  </a:cubicBezTo>
                  <a:cubicBezTo>
                    <a:pt x="8018" y="6310"/>
                    <a:pt x="8287" y="6232"/>
                    <a:pt x="8508" y="6062"/>
                  </a:cubicBezTo>
                  <a:cubicBezTo>
                    <a:pt x="8950" y="5734"/>
                    <a:pt x="9065" y="5128"/>
                    <a:pt x="8917" y="4571"/>
                  </a:cubicBezTo>
                  <a:cubicBezTo>
                    <a:pt x="8836" y="4046"/>
                    <a:pt x="8475" y="3161"/>
                    <a:pt x="7213" y="2882"/>
                  </a:cubicBezTo>
                  <a:cubicBezTo>
                    <a:pt x="7067" y="2850"/>
                    <a:pt x="6919" y="2835"/>
                    <a:pt x="6768" y="2835"/>
                  </a:cubicBezTo>
                  <a:cubicBezTo>
                    <a:pt x="5438" y="2835"/>
                    <a:pt x="3898" y="3973"/>
                    <a:pt x="2324" y="3973"/>
                  </a:cubicBezTo>
                  <a:cubicBezTo>
                    <a:pt x="2102" y="3973"/>
                    <a:pt x="1879" y="3950"/>
                    <a:pt x="1656" y="3899"/>
                  </a:cubicBezTo>
                  <a:cubicBezTo>
                    <a:pt x="1558" y="3866"/>
                    <a:pt x="1476" y="3849"/>
                    <a:pt x="1377" y="3817"/>
                  </a:cubicBezTo>
                  <a:lnTo>
                    <a:pt x="1312" y="3784"/>
                  </a:lnTo>
                  <a:cubicBezTo>
                    <a:pt x="607" y="3407"/>
                    <a:pt x="164" y="2669"/>
                    <a:pt x="197" y="1850"/>
                  </a:cubicBezTo>
                  <a:cubicBezTo>
                    <a:pt x="219" y="732"/>
                    <a:pt x="1183" y="107"/>
                    <a:pt x="2049" y="107"/>
                  </a:cubicBezTo>
                  <a:cubicBezTo>
                    <a:pt x="2466" y="107"/>
                    <a:pt x="2859" y="251"/>
                    <a:pt x="3115" y="555"/>
                  </a:cubicBezTo>
                  <a:cubicBezTo>
                    <a:pt x="3574" y="1014"/>
                    <a:pt x="3541" y="1768"/>
                    <a:pt x="3033" y="2178"/>
                  </a:cubicBezTo>
                  <a:cubicBezTo>
                    <a:pt x="2951" y="2227"/>
                    <a:pt x="2869" y="2276"/>
                    <a:pt x="2771" y="2292"/>
                  </a:cubicBezTo>
                  <a:cubicBezTo>
                    <a:pt x="2700" y="2311"/>
                    <a:pt x="2630" y="2320"/>
                    <a:pt x="2561" y="2320"/>
                  </a:cubicBezTo>
                  <a:cubicBezTo>
                    <a:pt x="2387" y="2320"/>
                    <a:pt x="2218" y="2262"/>
                    <a:pt x="2066" y="2145"/>
                  </a:cubicBezTo>
                  <a:cubicBezTo>
                    <a:pt x="1951" y="2063"/>
                    <a:pt x="1886" y="1915"/>
                    <a:pt x="1935" y="1768"/>
                  </a:cubicBezTo>
                  <a:lnTo>
                    <a:pt x="1935" y="1768"/>
                  </a:lnTo>
                  <a:cubicBezTo>
                    <a:pt x="2007" y="1851"/>
                    <a:pt x="2106" y="1894"/>
                    <a:pt x="2207" y="1894"/>
                  </a:cubicBezTo>
                  <a:cubicBezTo>
                    <a:pt x="2265" y="1894"/>
                    <a:pt x="2323" y="1880"/>
                    <a:pt x="2377" y="1850"/>
                  </a:cubicBezTo>
                  <a:cubicBezTo>
                    <a:pt x="2607" y="1719"/>
                    <a:pt x="2541" y="1309"/>
                    <a:pt x="2230" y="1227"/>
                  </a:cubicBezTo>
                  <a:cubicBezTo>
                    <a:pt x="2198" y="1217"/>
                    <a:pt x="2167" y="1213"/>
                    <a:pt x="2136" y="1213"/>
                  </a:cubicBezTo>
                  <a:cubicBezTo>
                    <a:pt x="1798" y="1213"/>
                    <a:pt x="1528" y="1756"/>
                    <a:pt x="1918" y="2161"/>
                  </a:cubicBezTo>
                  <a:cubicBezTo>
                    <a:pt x="2067" y="2322"/>
                    <a:pt x="2280" y="2399"/>
                    <a:pt x="2496" y="2399"/>
                  </a:cubicBezTo>
                  <a:cubicBezTo>
                    <a:pt x="2566" y="2399"/>
                    <a:pt x="2637" y="2390"/>
                    <a:pt x="2705" y="2374"/>
                  </a:cubicBezTo>
                  <a:cubicBezTo>
                    <a:pt x="2738" y="2358"/>
                    <a:pt x="2771" y="2358"/>
                    <a:pt x="2803" y="2341"/>
                  </a:cubicBezTo>
                  <a:lnTo>
                    <a:pt x="2869" y="2325"/>
                  </a:lnTo>
                  <a:lnTo>
                    <a:pt x="2902" y="2309"/>
                  </a:lnTo>
                  <a:cubicBezTo>
                    <a:pt x="3049" y="2243"/>
                    <a:pt x="3180" y="2145"/>
                    <a:pt x="3279" y="1997"/>
                  </a:cubicBezTo>
                  <a:cubicBezTo>
                    <a:pt x="3607" y="1538"/>
                    <a:pt x="3557" y="915"/>
                    <a:pt x="3164" y="489"/>
                  </a:cubicBezTo>
                  <a:cubicBezTo>
                    <a:pt x="2893" y="159"/>
                    <a:pt x="2467" y="1"/>
                    <a:pt x="20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2" name="Google Shape;4842;p8"/>
            <p:cNvSpPr/>
            <p:nvPr/>
          </p:nvSpPr>
          <p:spPr>
            <a:xfrm>
              <a:off x="6428482" y="5014811"/>
              <a:ext cx="212412" cy="121641"/>
            </a:xfrm>
            <a:custGeom>
              <a:avLst/>
              <a:gdLst/>
              <a:ahLst/>
              <a:cxnLst/>
              <a:rect l="l" t="t" r="r" b="b"/>
              <a:pathLst>
                <a:path w="6475" h="3708" extrusionOk="0">
                  <a:moveTo>
                    <a:pt x="5522" y="0"/>
                  </a:moveTo>
                  <a:cubicBezTo>
                    <a:pt x="5269" y="0"/>
                    <a:pt x="4968" y="44"/>
                    <a:pt x="4623" y="167"/>
                  </a:cubicBezTo>
                  <a:cubicBezTo>
                    <a:pt x="3779" y="468"/>
                    <a:pt x="2600" y="1029"/>
                    <a:pt x="1433" y="1029"/>
                  </a:cubicBezTo>
                  <a:cubicBezTo>
                    <a:pt x="945" y="1029"/>
                    <a:pt x="459" y="931"/>
                    <a:pt x="0" y="675"/>
                  </a:cubicBezTo>
                  <a:lnTo>
                    <a:pt x="0" y="675"/>
                  </a:lnTo>
                  <a:cubicBezTo>
                    <a:pt x="0" y="675"/>
                    <a:pt x="570" y="1335"/>
                    <a:pt x="1323" y="1335"/>
                  </a:cubicBezTo>
                  <a:cubicBezTo>
                    <a:pt x="1357" y="1335"/>
                    <a:pt x="1391" y="1334"/>
                    <a:pt x="1426" y="1331"/>
                  </a:cubicBezTo>
                  <a:cubicBezTo>
                    <a:pt x="1938" y="1295"/>
                    <a:pt x="2165" y="1164"/>
                    <a:pt x="2301" y="1164"/>
                  </a:cubicBezTo>
                  <a:cubicBezTo>
                    <a:pt x="2352" y="1164"/>
                    <a:pt x="2390" y="1183"/>
                    <a:pt x="2426" y="1233"/>
                  </a:cubicBezTo>
                  <a:cubicBezTo>
                    <a:pt x="2487" y="1317"/>
                    <a:pt x="2404" y="1366"/>
                    <a:pt x="2265" y="1366"/>
                  </a:cubicBezTo>
                  <a:cubicBezTo>
                    <a:pt x="2215" y="1366"/>
                    <a:pt x="2158" y="1360"/>
                    <a:pt x="2098" y="1347"/>
                  </a:cubicBezTo>
                  <a:cubicBezTo>
                    <a:pt x="2058" y="1332"/>
                    <a:pt x="2014" y="1325"/>
                    <a:pt x="1969" y="1325"/>
                  </a:cubicBezTo>
                  <a:cubicBezTo>
                    <a:pt x="1869" y="1325"/>
                    <a:pt x="1763" y="1361"/>
                    <a:pt x="1672" y="1429"/>
                  </a:cubicBezTo>
                  <a:cubicBezTo>
                    <a:pt x="1511" y="1575"/>
                    <a:pt x="1715" y="2102"/>
                    <a:pt x="1345" y="2102"/>
                  </a:cubicBezTo>
                  <a:cubicBezTo>
                    <a:pt x="1340" y="2102"/>
                    <a:pt x="1334" y="2102"/>
                    <a:pt x="1328" y="2101"/>
                  </a:cubicBezTo>
                  <a:lnTo>
                    <a:pt x="1328" y="2101"/>
                  </a:lnTo>
                  <a:cubicBezTo>
                    <a:pt x="1328" y="2101"/>
                    <a:pt x="1614" y="2461"/>
                    <a:pt x="2040" y="2461"/>
                  </a:cubicBezTo>
                  <a:cubicBezTo>
                    <a:pt x="2182" y="2461"/>
                    <a:pt x="2340" y="2421"/>
                    <a:pt x="2508" y="2314"/>
                  </a:cubicBezTo>
                  <a:cubicBezTo>
                    <a:pt x="3197" y="1872"/>
                    <a:pt x="2820" y="1380"/>
                    <a:pt x="3066" y="1249"/>
                  </a:cubicBezTo>
                  <a:cubicBezTo>
                    <a:pt x="3112" y="1226"/>
                    <a:pt x="3156" y="1216"/>
                    <a:pt x="3197" y="1216"/>
                  </a:cubicBezTo>
                  <a:cubicBezTo>
                    <a:pt x="3389" y="1216"/>
                    <a:pt x="3501" y="1445"/>
                    <a:pt x="3311" y="1675"/>
                  </a:cubicBezTo>
                  <a:cubicBezTo>
                    <a:pt x="3082" y="1937"/>
                    <a:pt x="2230" y="2888"/>
                    <a:pt x="3557" y="3708"/>
                  </a:cubicBezTo>
                  <a:cubicBezTo>
                    <a:pt x="3557" y="3708"/>
                    <a:pt x="3377" y="3249"/>
                    <a:pt x="3738" y="3085"/>
                  </a:cubicBezTo>
                  <a:cubicBezTo>
                    <a:pt x="4098" y="2937"/>
                    <a:pt x="4803" y="2708"/>
                    <a:pt x="4705" y="2216"/>
                  </a:cubicBezTo>
                  <a:cubicBezTo>
                    <a:pt x="4606" y="1708"/>
                    <a:pt x="4246" y="954"/>
                    <a:pt x="4836" y="511"/>
                  </a:cubicBezTo>
                  <a:cubicBezTo>
                    <a:pt x="5198" y="247"/>
                    <a:pt x="5507" y="147"/>
                    <a:pt x="5819" y="147"/>
                  </a:cubicBezTo>
                  <a:cubicBezTo>
                    <a:pt x="6031" y="147"/>
                    <a:pt x="6243" y="193"/>
                    <a:pt x="6475" y="265"/>
                  </a:cubicBezTo>
                  <a:cubicBezTo>
                    <a:pt x="6475" y="265"/>
                    <a:pt x="6143" y="0"/>
                    <a:pt x="55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3" name="Google Shape;4843;p8"/>
            <p:cNvSpPr/>
            <p:nvPr/>
          </p:nvSpPr>
          <p:spPr>
            <a:xfrm>
              <a:off x="6467717" y="4894185"/>
              <a:ext cx="118360" cy="83095"/>
            </a:xfrm>
            <a:custGeom>
              <a:avLst/>
              <a:gdLst/>
              <a:ahLst/>
              <a:cxnLst/>
              <a:rect l="l" t="t" r="r" b="b"/>
              <a:pathLst>
                <a:path w="3608" h="2533" extrusionOk="0">
                  <a:moveTo>
                    <a:pt x="1087" y="0"/>
                  </a:moveTo>
                  <a:cubicBezTo>
                    <a:pt x="497" y="0"/>
                    <a:pt x="1" y="123"/>
                    <a:pt x="1" y="123"/>
                  </a:cubicBezTo>
                  <a:cubicBezTo>
                    <a:pt x="1" y="123"/>
                    <a:pt x="952" y="205"/>
                    <a:pt x="1198" y="549"/>
                  </a:cubicBezTo>
                  <a:cubicBezTo>
                    <a:pt x="1378" y="746"/>
                    <a:pt x="1427" y="1025"/>
                    <a:pt x="1345" y="1271"/>
                  </a:cubicBezTo>
                  <a:cubicBezTo>
                    <a:pt x="1312" y="1500"/>
                    <a:pt x="1181" y="2156"/>
                    <a:pt x="2214" y="2156"/>
                  </a:cubicBezTo>
                  <a:cubicBezTo>
                    <a:pt x="3263" y="2172"/>
                    <a:pt x="3083" y="2533"/>
                    <a:pt x="3083" y="2533"/>
                  </a:cubicBezTo>
                  <a:cubicBezTo>
                    <a:pt x="3083" y="2533"/>
                    <a:pt x="3607" y="1762"/>
                    <a:pt x="2738" y="615"/>
                  </a:cubicBezTo>
                  <a:cubicBezTo>
                    <a:pt x="2361" y="123"/>
                    <a:pt x="1677" y="0"/>
                    <a:pt x="108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4" name="Google Shape;4844;p8"/>
            <p:cNvSpPr/>
            <p:nvPr/>
          </p:nvSpPr>
          <p:spPr>
            <a:xfrm>
              <a:off x="6421494" y="4806791"/>
              <a:ext cx="74238" cy="87688"/>
            </a:xfrm>
            <a:custGeom>
              <a:avLst/>
              <a:gdLst/>
              <a:ahLst/>
              <a:cxnLst/>
              <a:rect l="l" t="t" r="r" b="b"/>
              <a:pathLst>
                <a:path w="2263" h="2673" extrusionOk="0">
                  <a:moveTo>
                    <a:pt x="1115" y="1"/>
                  </a:moveTo>
                  <a:cubicBezTo>
                    <a:pt x="820" y="165"/>
                    <a:pt x="738" y="689"/>
                    <a:pt x="803" y="1427"/>
                  </a:cubicBezTo>
                  <a:cubicBezTo>
                    <a:pt x="869" y="2164"/>
                    <a:pt x="0" y="2623"/>
                    <a:pt x="0" y="2623"/>
                  </a:cubicBezTo>
                  <a:cubicBezTo>
                    <a:pt x="590" y="2410"/>
                    <a:pt x="1754" y="2673"/>
                    <a:pt x="2016" y="2017"/>
                  </a:cubicBezTo>
                  <a:cubicBezTo>
                    <a:pt x="2262" y="1345"/>
                    <a:pt x="1623" y="919"/>
                    <a:pt x="1262" y="722"/>
                  </a:cubicBezTo>
                  <a:cubicBezTo>
                    <a:pt x="918" y="542"/>
                    <a:pt x="1115" y="1"/>
                    <a:pt x="11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5" name="Google Shape;4845;p8"/>
            <p:cNvSpPr/>
            <p:nvPr/>
          </p:nvSpPr>
          <p:spPr>
            <a:xfrm>
              <a:off x="6310184" y="4844977"/>
              <a:ext cx="104878" cy="140930"/>
            </a:xfrm>
            <a:custGeom>
              <a:avLst/>
              <a:gdLst/>
              <a:ahLst/>
              <a:cxnLst/>
              <a:rect l="l" t="t" r="r" b="b"/>
              <a:pathLst>
                <a:path w="3197" h="4296" extrusionOk="0">
                  <a:moveTo>
                    <a:pt x="2820" y="1"/>
                  </a:moveTo>
                  <a:lnTo>
                    <a:pt x="2820" y="1"/>
                  </a:lnTo>
                  <a:cubicBezTo>
                    <a:pt x="2729" y="78"/>
                    <a:pt x="2617" y="125"/>
                    <a:pt x="2502" y="125"/>
                  </a:cubicBezTo>
                  <a:cubicBezTo>
                    <a:pt x="2471" y="125"/>
                    <a:pt x="2441" y="122"/>
                    <a:pt x="2410" y="115"/>
                  </a:cubicBezTo>
                  <a:cubicBezTo>
                    <a:pt x="2356" y="109"/>
                    <a:pt x="2283" y="103"/>
                    <a:pt x="2200" y="103"/>
                  </a:cubicBezTo>
                  <a:cubicBezTo>
                    <a:pt x="1875" y="103"/>
                    <a:pt x="1389" y="194"/>
                    <a:pt x="1246" y="689"/>
                  </a:cubicBezTo>
                  <a:cubicBezTo>
                    <a:pt x="1049" y="1295"/>
                    <a:pt x="1197" y="1689"/>
                    <a:pt x="1410" y="1886"/>
                  </a:cubicBezTo>
                  <a:cubicBezTo>
                    <a:pt x="1623" y="2066"/>
                    <a:pt x="1623" y="2443"/>
                    <a:pt x="1475" y="2492"/>
                  </a:cubicBezTo>
                  <a:cubicBezTo>
                    <a:pt x="1440" y="2510"/>
                    <a:pt x="1403" y="2518"/>
                    <a:pt x="1368" y="2518"/>
                  </a:cubicBezTo>
                  <a:cubicBezTo>
                    <a:pt x="1211" y="2518"/>
                    <a:pt x="1081" y="2355"/>
                    <a:pt x="1148" y="2181"/>
                  </a:cubicBezTo>
                  <a:cubicBezTo>
                    <a:pt x="1235" y="1947"/>
                    <a:pt x="1051" y="1727"/>
                    <a:pt x="824" y="1727"/>
                  </a:cubicBezTo>
                  <a:cubicBezTo>
                    <a:pt x="796" y="1727"/>
                    <a:pt x="767" y="1731"/>
                    <a:pt x="738" y="1738"/>
                  </a:cubicBezTo>
                  <a:cubicBezTo>
                    <a:pt x="678" y="1746"/>
                    <a:pt x="623" y="1750"/>
                    <a:pt x="575" y="1750"/>
                  </a:cubicBezTo>
                  <a:cubicBezTo>
                    <a:pt x="414" y="1750"/>
                    <a:pt x="321" y="1704"/>
                    <a:pt x="295" y="1591"/>
                  </a:cubicBezTo>
                  <a:lnTo>
                    <a:pt x="295" y="1591"/>
                  </a:lnTo>
                  <a:cubicBezTo>
                    <a:pt x="295" y="1591"/>
                    <a:pt x="0" y="2492"/>
                    <a:pt x="705" y="2918"/>
                  </a:cubicBezTo>
                  <a:cubicBezTo>
                    <a:pt x="1394" y="3361"/>
                    <a:pt x="1738" y="4033"/>
                    <a:pt x="2131" y="4295"/>
                  </a:cubicBezTo>
                  <a:cubicBezTo>
                    <a:pt x="2131" y="4295"/>
                    <a:pt x="1541" y="3344"/>
                    <a:pt x="2082" y="2476"/>
                  </a:cubicBezTo>
                  <a:cubicBezTo>
                    <a:pt x="2639" y="1607"/>
                    <a:pt x="3197" y="1345"/>
                    <a:pt x="28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6" name="Google Shape;4846;p8"/>
            <p:cNvSpPr/>
            <p:nvPr/>
          </p:nvSpPr>
          <p:spPr>
            <a:xfrm>
              <a:off x="6172532" y="4636760"/>
              <a:ext cx="266180" cy="265786"/>
            </a:xfrm>
            <a:custGeom>
              <a:avLst/>
              <a:gdLst/>
              <a:ahLst/>
              <a:cxnLst/>
              <a:rect l="l" t="t" r="r" b="b"/>
              <a:pathLst>
                <a:path w="8114" h="8102" extrusionOk="0">
                  <a:moveTo>
                    <a:pt x="2388" y="0"/>
                  </a:moveTo>
                  <a:cubicBezTo>
                    <a:pt x="2287" y="0"/>
                    <a:pt x="2184" y="7"/>
                    <a:pt x="2082" y="21"/>
                  </a:cubicBezTo>
                  <a:cubicBezTo>
                    <a:pt x="770" y="168"/>
                    <a:pt x="0" y="1987"/>
                    <a:pt x="787" y="3233"/>
                  </a:cubicBezTo>
                  <a:cubicBezTo>
                    <a:pt x="1382" y="4176"/>
                    <a:pt x="2426" y="4477"/>
                    <a:pt x="3385" y="4477"/>
                  </a:cubicBezTo>
                  <a:cubicBezTo>
                    <a:pt x="3510" y="4477"/>
                    <a:pt x="3633" y="4472"/>
                    <a:pt x="3754" y="4463"/>
                  </a:cubicBezTo>
                  <a:cubicBezTo>
                    <a:pt x="3950" y="4463"/>
                    <a:pt x="4196" y="4446"/>
                    <a:pt x="4442" y="4413"/>
                  </a:cubicBezTo>
                  <a:cubicBezTo>
                    <a:pt x="4442" y="4413"/>
                    <a:pt x="4650" y="4379"/>
                    <a:pt x="4961" y="4379"/>
                  </a:cubicBezTo>
                  <a:cubicBezTo>
                    <a:pt x="5449" y="4379"/>
                    <a:pt x="6189" y="4464"/>
                    <a:pt x="6770" y="4905"/>
                  </a:cubicBezTo>
                  <a:cubicBezTo>
                    <a:pt x="7163" y="5233"/>
                    <a:pt x="7425" y="5708"/>
                    <a:pt x="7507" y="6216"/>
                  </a:cubicBezTo>
                  <a:cubicBezTo>
                    <a:pt x="7507" y="6216"/>
                    <a:pt x="7671" y="7413"/>
                    <a:pt x="7098" y="8069"/>
                  </a:cubicBezTo>
                  <a:cubicBezTo>
                    <a:pt x="7098" y="8069"/>
                    <a:pt x="7081" y="8085"/>
                    <a:pt x="7081" y="8101"/>
                  </a:cubicBezTo>
                  <a:cubicBezTo>
                    <a:pt x="7081" y="8101"/>
                    <a:pt x="8114" y="7577"/>
                    <a:pt x="7983" y="5971"/>
                  </a:cubicBezTo>
                  <a:cubicBezTo>
                    <a:pt x="7875" y="4664"/>
                    <a:pt x="6837" y="4010"/>
                    <a:pt x="5515" y="4010"/>
                  </a:cubicBezTo>
                  <a:cubicBezTo>
                    <a:pt x="5228" y="4010"/>
                    <a:pt x="4929" y="4041"/>
                    <a:pt x="4622" y="4102"/>
                  </a:cubicBezTo>
                  <a:cubicBezTo>
                    <a:pt x="4107" y="4196"/>
                    <a:pt x="3646" y="4246"/>
                    <a:pt x="3232" y="4246"/>
                  </a:cubicBezTo>
                  <a:cubicBezTo>
                    <a:pt x="2713" y="4246"/>
                    <a:pt x="2268" y="4168"/>
                    <a:pt x="1885" y="4004"/>
                  </a:cubicBezTo>
                  <a:cubicBezTo>
                    <a:pt x="1492" y="3807"/>
                    <a:pt x="1164" y="3512"/>
                    <a:pt x="934" y="3151"/>
                  </a:cubicBezTo>
                  <a:cubicBezTo>
                    <a:pt x="213" y="1987"/>
                    <a:pt x="902" y="299"/>
                    <a:pt x="2098" y="152"/>
                  </a:cubicBezTo>
                  <a:cubicBezTo>
                    <a:pt x="2199" y="137"/>
                    <a:pt x="2300" y="130"/>
                    <a:pt x="2401" y="130"/>
                  </a:cubicBezTo>
                  <a:cubicBezTo>
                    <a:pt x="2876" y="130"/>
                    <a:pt x="3336" y="292"/>
                    <a:pt x="3606" y="643"/>
                  </a:cubicBezTo>
                  <a:cubicBezTo>
                    <a:pt x="3885" y="1037"/>
                    <a:pt x="3934" y="1545"/>
                    <a:pt x="3737" y="1987"/>
                  </a:cubicBezTo>
                  <a:cubicBezTo>
                    <a:pt x="3590" y="2337"/>
                    <a:pt x="3244" y="2543"/>
                    <a:pt x="2880" y="2543"/>
                  </a:cubicBezTo>
                  <a:cubicBezTo>
                    <a:pt x="2800" y="2543"/>
                    <a:pt x="2719" y="2533"/>
                    <a:pt x="2639" y="2512"/>
                  </a:cubicBezTo>
                  <a:cubicBezTo>
                    <a:pt x="2213" y="2397"/>
                    <a:pt x="2033" y="1971"/>
                    <a:pt x="2360" y="1906"/>
                  </a:cubicBezTo>
                  <a:cubicBezTo>
                    <a:pt x="2770" y="1840"/>
                    <a:pt x="2852" y="1496"/>
                    <a:pt x="2705" y="1217"/>
                  </a:cubicBezTo>
                  <a:cubicBezTo>
                    <a:pt x="2651" y="1096"/>
                    <a:pt x="2516" y="1027"/>
                    <a:pt x="2371" y="1027"/>
                  </a:cubicBezTo>
                  <a:cubicBezTo>
                    <a:pt x="2163" y="1027"/>
                    <a:pt x="1933" y="1168"/>
                    <a:pt x="1885" y="1496"/>
                  </a:cubicBezTo>
                  <a:cubicBezTo>
                    <a:pt x="1820" y="1758"/>
                    <a:pt x="1901" y="2037"/>
                    <a:pt x="2082" y="2233"/>
                  </a:cubicBezTo>
                  <a:cubicBezTo>
                    <a:pt x="2250" y="2427"/>
                    <a:pt x="2587" y="2590"/>
                    <a:pt x="2935" y="2590"/>
                  </a:cubicBezTo>
                  <a:cubicBezTo>
                    <a:pt x="3264" y="2590"/>
                    <a:pt x="3604" y="2443"/>
                    <a:pt x="3819" y="2037"/>
                  </a:cubicBezTo>
                  <a:cubicBezTo>
                    <a:pt x="4049" y="1561"/>
                    <a:pt x="4000" y="1004"/>
                    <a:pt x="3688" y="561"/>
                  </a:cubicBezTo>
                  <a:cubicBezTo>
                    <a:pt x="3400" y="178"/>
                    <a:pt x="2906" y="0"/>
                    <a:pt x="23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7" name="Google Shape;4847;p8"/>
            <p:cNvSpPr/>
            <p:nvPr/>
          </p:nvSpPr>
          <p:spPr>
            <a:xfrm>
              <a:off x="6405879" y="4901435"/>
              <a:ext cx="33" cy="33"/>
            </a:xfrm>
            <a:custGeom>
              <a:avLst/>
              <a:gdLst/>
              <a:ahLst/>
              <a:cxnLst/>
              <a:rect l="l" t="t" r="r" b="b"/>
              <a:pathLst>
                <a:path w="1" h="1" extrusionOk="0">
                  <a:moveTo>
                    <a:pt x="1" y="1"/>
                  </a:moveTo>
                  <a:lnTo>
                    <a:pt x="1" y="1"/>
                  </a:lnTo>
                  <a:lnTo>
                    <a:pt x="1"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8" name="Google Shape;4848;p8"/>
            <p:cNvSpPr/>
            <p:nvPr/>
          </p:nvSpPr>
          <p:spPr>
            <a:xfrm>
              <a:off x="6215015" y="4789437"/>
              <a:ext cx="152740" cy="78142"/>
            </a:xfrm>
            <a:custGeom>
              <a:avLst/>
              <a:gdLst/>
              <a:ahLst/>
              <a:cxnLst/>
              <a:rect l="l" t="t" r="r" b="b"/>
              <a:pathLst>
                <a:path w="4656" h="2382" extrusionOk="0">
                  <a:moveTo>
                    <a:pt x="3566" y="1"/>
                  </a:moveTo>
                  <a:cubicBezTo>
                    <a:pt x="3271" y="1"/>
                    <a:pt x="2921" y="40"/>
                    <a:pt x="2524" y="153"/>
                  </a:cubicBezTo>
                  <a:cubicBezTo>
                    <a:pt x="1970" y="319"/>
                    <a:pt x="1498" y="380"/>
                    <a:pt x="1110" y="380"/>
                  </a:cubicBezTo>
                  <a:cubicBezTo>
                    <a:pt x="580" y="380"/>
                    <a:pt x="208" y="266"/>
                    <a:pt x="0" y="153"/>
                  </a:cubicBezTo>
                  <a:lnTo>
                    <a:pt x="0" y="153"/>
                  </a:lnTo>
                  <a:cubicBezTo>
                    <a:pt x="131" y="268"/>
                    <a:pt x="262" y="399"/>
                    <a:pt x="377" y="530"/>
                  </a:cubicBezTo>
                  <a:cubicBezTo>
                    <a:pt x="453" y="636"/>
                    <a:pt x="598" y="1399"/>
                    <a:pt x="1201" y="1399"/>
                  </a:cubicBezTo>
                  <a:cubicBezTo>
                    <a:pt x="1251" y="1399"/>
                    <a:pt x="1304" y="1393"/>
                    <a:pt x="1360" y="1382"/>
                  </a:cubicBezTo>
                  <a:cubicBezTo>
                    <a:pt x="2082" y="1218"/>
                    <a:pt x="1951" y="759"/>
                    <a:pt x="2426" y="612"/>
                  </a:cubicBezTo>
                  <a:cubicBezTo>
                    <a:pt x="2515" y="584"/>
                    <a:pt x="2590" y="573"/>
                    <a:pt x="2654" y="573"/>
                  </a:cubicBezTo>
                  <a:cubicBezTo>
                    <a:pt x="2930" y="573"/>
                    <a:pt x="2975" y="791"/>
                    <a:pt x="2868" y="858"/>
                  </a:cubicBezTo>
                  <a:cubicBezTo>
                    <a:pt x="2807" y="896"/>
                    <a:pt x="2750" y="909"/>
                    <a:pt x="2689" y="909"/>
                  </a:cubicBezTo>
                  <a:cubicBezTo>
                    <a:pt x="2620" y="909"/>
                    <a:pt x="2546" y="892"/>
                    <a:pt x="2459" y="874"/>
                  </a:cubicBezTo>
                  <a:cubicBezTo>
                    <a:pt x="2451" y="873"/>
                    <a:pt x="2442" y="873"/>
                    <a:pt x="2432" y="873"/>
                  </a:cubicBezTo>
                  <a:cubicBezTo>
                    <a:pt x="2248" y="873"/>
                    <a:pt x="1811" y="1027"/>
                    <a:pt x="1967" y="1448"/>
                  </a:cubicBezTo>
                  <a:cubicBezTo>
                    <a:pt x="2131" y="1874"/>
                    <a:pt x="2377" y="2234"/>
                    <a:pt x="2114" y="2382"/>
                  </a:cubicBezTo>
                  <a:cubicBezTo>
                    <a:pt x="2114" y="2382"/>
                    <a:pt x="3032" y="2382"/>
                    <a:pt x="3344" y="2120"/>
                  </a:cubicBezTo>
                  <a:cubicBezTo>
                    <a:pt x="3704" y="1857"/>
                    <a:pt x="3852" y="1399"/>
                    <a:pt x="3721" y="989"/>
                  </a:cubicBezTo>
                  <a:cubicBezTo>
                    <a:pt x="3622" y="494"/>
                    <a:pt x="3937" y="195"/>
                    <a:pt x="4414" y="195"/>
                  </a:cubicBezTo>
                  <a:cubicBezTo>
                    <a:pt x="4491" y="195"/>
                    <a:pt x="4571" y="202"/>
                    <a:pt x="4655" y="218"/>
                  </a:cubicBezTo>
                  <a:cubicBezTo>
                    <a:pt x="4655" y="218"/>
                    <a:pt x="4260" y="1"/>
                    <a:pt x="356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9" name="Google Shape;4849;p8"/>
            <p:cNvSpPr/>
            <p:nvPr/>
          </p:nvSpPr>
          <p:spPr>
            <a:xfrm>
              <a:off x="6254776" y="4645487"/>
              <a:ext cx="105435" cy="110389"/>
            </a:xfrm>
            <a:custGeom>
              <a:avLst/>
              <a:gdLst/>
              <a:ahLst/>
              <a:cxnLst/>
              <a:rect l="l" t="t" r="r" b="b"/>
              <a:pathLst>
                <a:path w="3214" h="3365" extrusionOk="0">
                  <a:moveTo>
                    <a:pt x="1247" y="0"/>
                  </a:moveTo>
                  <a:lnTo>
                    <a:pt x="1247" y="0"/>
                  </a:lnTo>
                  <a:cubicBezTo>
                    <a:pt x="1673" y="443"/>
                    <a:pt x="1820" y="1082"/>
                    <a:pt x="1640" y="1656"/>
                  </a:cubicBezTo>
                  <a:cubicBezTo>
                    <a:pt x="1398" y="2417"/>
                    <a:pt x="880" y="2617"/>
                    <a:pt x="435" y="2617"/>
                  </a:cubicBezTo>
                  <a:cubicBezTo>
                    <a:pt x="276" y="2617"/>
                    <a:pt x="126" y="2592"/>
                    <a:pt x="1" y="2557"/>
                  </a:cubicBezTo>
                  <a:lnTo>
                    <a:pt x="1" y="2557"/>
                  </a:lnTo>
                  <a:cubicBezTo>
                    <a:pt x="1" y="2558"/>
                    <a:pt x="229" y="3364"/>
                    <a:pt x="1009" y="3364"/>
                  </a:cubicBezTo>
                  <a:cubicBezTo>
                    <a:pt x="1038" y="3364"/>
                    <a:pt x="1068" y="3363"/>
                    <a:pt x="1099" y="3361"/>
                  </a:cubicBezTo>
                  <a:cubicBezTo>
                    <a:pt x="1935" y="3295"/>
                    <a:pt x="1886" y="2639"/>
                    <a:pt x="1870" y="2361"/>
                  </a:cubicBezTo>
                  <a:cubicBezTo>
                    <a:pt x="1870" y="2066"/>
                    <a:pt x="1853" y="1836"/>
                    <a:pt x="1968" y="1836"/>
                  </a:cubicBezTo>
                  <a:cubicBezTo>
                    <a:pt x="2066" y="1836"/>
                    <a:pt x="2099" y="1951"/>
                    <a:pt x="2033" y="2148"/>
                  </a:cubicBezTo>
                  <a:cubicBezTo>
                    <a:pt x="1968" y="2344"/>
                    <a:pt x="1820" y="2984"/>
                    <a:pt x="2919" y="3098"/>
                  </a:cubicBezTo>
                  <a:cubicBezTo>
                    <a:pt x="2787" y="3000"/>
                    <a:pt x="2755" y="2820"/>
                    <a:pt x="2853" y="2689"/>
                  </a:cubicBezTo>
                  <a:cubicBezTo>
                    <a:pt x="3001" y="2443"/>
                    <a:pt x="3214" y="1984"/>
                    <a:pt x="2476" y="1361"/>
                  </a:cubicBezTo>
                  <a:cubicBezTo>
                    <a:pt x="1755" y="738"/>
                    <a:pt x="1689" y="295"/>
                    <a:pt x="12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0" name="Google Shape;4850;p8"/>
            <p:cNvSpPr/>
            <p:nvPr/>
          </p:nvSpPr>
          <p:spPr>
            <a:xfrm>
              <a:off x="6145106" y="4489332"/>
              <a:ext cx="63478" cy="251352"/>
            </a:xfrm>
            <a:custGeom>
              <a:avLst/>
              <a:gdLst/>
              <a:ahLst/>
              <a:cxnLst/>
              <a:rect l="l" t="t" r="r" b="b"/>
              <a:pathLst>
                <a:path w="1935" h="7662" extrusionOk="0">
                  <a:moveTo>
                    <a:pt x="630" y="1"/>
                  </a:moveTo>
                  <a:cubicBezTo>
                    <a:pt x="565" y="1"/>
                    <a:pt x="496" y="17"/>
                    <a:pt x="426" y="56"/>
                  </a:cubicBezTo>
                  <a:cubicBezTo>
                    <a:pt x="0" y="286"/>
                    <a:pt x="328" y="843"/>
                    <a:pt x="590" y="1105"/>
                  </a:cubicBezTo>
                  <a:cubicBezTo>
                    <a:pt x="852" y="1367"/>
                    <a:pt x="869" y="2630"/>
                    <a:pt x="738" y="4006"/>
                  </a:cubicBezTo>
                  <a:cubicBezTo>
                    <a:pt x="607" y="5367"/>
                    <a:pt x="771" y="7137"/>
                    <a:pt x="1459" y="7662"/>
                  </a:cubicBezTo>
                  <a:cubicBezTo>
                    <a:pt x="1459" y="7662"/>
                    <a:pt x="820" y="7055"/>
                    <a:pt x="951" y="5170"/>
                  </a:cubicBezTo>
                  <a:cubicBezTo>
                    <a:pt x="1098" y="3302"/>
                    <a:pt x="1934" y="1499"/>
                    <a:pt x="1197" y="384"/>
                  </a:cubicBezTo>
                  <a:cubicBezTo>
                    <a:pt x="1197" y="384"/>
                    <a:pt x="949" y="1"/>
                    <a:pt x="63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1" name="Google Shape;4851;p8"/>
            <p:cNvSpPr/>
            <p:nvPr/>
          </p:nvSpPr>
          <p:spPr>
            <a:xfrm>
              <a:off x="5988623" y="4456034"/>
              <a:ext cx="280188" cy="334119"/>
            </a:xfrm>
            <a:custGeom>
              <a:avLst/>
              <a:gdLst/>
              <a:ahLst/>
              <a:cxnLst/>
              <a:rect l="l" t="t" r="r" b="b"/>
              <a:pathLst>
                <a:path w="8541" h="10185" extrusionOk="0">
                  <a:moveTo>
                    <a:pt x="2250" y="1"/>
                  </a:moveTo>
                  <a:cubicBezTo>
                    <a:pt x="1350" y="1"/>
                    <a:pt x="510" y="462"/>
                    <a:pt x="295" y="1186"/>
                  </a:cubicBezTo>
                  <a:cubicBezTo>
                    <a:pt x="0" y="1973"/>
                    <a:pt x="410" y="2677"/>
                    <a:pt x="820" y="2907"/>
                  </a:cubicBezTo>
                  <a:cubicBezTo>
                    <a:pt x="1035" y="3051"/>
                    <a:pt x="1288" y="3112"/>
                    <a:pt x="1537" y="3112"/>
                  </a:cubicBezTo>
                  <a:cubicBezTo>
                    <a:pt x="2084" y="3112"/>
                    <a:pt x="2615" y="2815"/>
                    <a:pt x="2705" y="2432"/>
                  </a:cubicBezTo>
                  <a:cubicBezTo>
                    <a:pt x="2849" y="2043"/>
                    <a:pt x="2550" y="1654"/>
                    <a:pt x="2164" y="1654"/>
                  </a:cubicBezTo>
                  <a:cubicBezTo>
                    <a:pt x="2111" y="1654"/>
                    <a:pt x="2056" y="1662"/>
                    <a:pt x="2000" y="1678"/>
                  </a:cubicBezTo>
                  <a:cubicBezTo>
                    <a:pt x="1672" y="1743"/>
                    <a:pt x="1475" y="2087"/>
                    <a:pt x="1607" y="2399"/>
                  </a:cubicBezTo>
                  <a:cubicBezTo>
                    <a:pt x="1677" y="2633"/>
                    <a:pt x="1931" y="2666"/>
                    <a:pt x="2071" y="2666"/>
                  </a:cubicBezTo>
                  <a:cubicBezTo>
                    <a:pt x="2126" y="2666"/>
                    <a:pt x="2164" y="2661"/>
                    <a:pt x="2164" y="2661"/>
                  </a:cubicBezTo>
                  <a:lnTo>
                    <a:pt x="2164" y="2661"/>
                  </a:lnTo>
                  <a:cubicBezTo>
                    <a:pt x="2099" y="2838"/>
                    <a:pt x="1879" y="2968"/>
                    <a:pt x="1618" y="2968"/>
                  </a:cubicBezTo>
                  <a:cubicBezTo>
                    <a:pt x="1420" y="2968"/>
                    <a:pt x="1198" y="2894"/>
                    <a:pt x="1000" y="2710"/>
                  </a:cubicBezTo>
                  <a:cubicBezTo>
                    <a:pt x="574" y="2333"/>
                    <a:pt x="476" y="1088"/>
                    <a:pt x="1197" y="514"/>
                  </a:cubicBezTo>
                  <a:cubicBezTo>
                    <a:pt x="1521" y="278"/>
                    <a:pt x="1911" y="148"/>
                    <a:pt x="2309" y="148"/>
                  </a:cubicBezTo>
                  <a:cubicBezTo>
                    <a:pt x="2353" y="148"/>
                    <a:pt x="2398" y="150"/>
                    <a:pt x="2443" y="153"/>
                  </a:cubicBezTo>
                  <a:cubicBezTo>
                    <a:pt x="2574" y="170"/>
                    <a:pt x="2705" y="186"/>
                    <a:pt x="2836" y="219"/>
                  </a:cubicBezTo>
                  <a:cubicBezTo>
                    <a:pt x="3934" y="465"/>
                    <a:pt x="4655" y="1645"/>
                    <a:pt x="4868" y="2874"/>
                  </a:cubicBezTo>
                  <a:cubicBezTo>
                    <a:pt x="5098" y="4104"/>
                    <a:pt x="4868" y="5382"/>
                    <a:pt x="4950" y="6497"/>
                  </a:cubicBezTo>
                  <a:cubicBezTo>
                    <a:pt x="4901" y="7513"/>
                    <a:pt x="5295" y="8496"/>
                    <a:pt x="6032" y="9201"/>
                  </a:cubicBezTo>
                  <a:cubicBezTo>
                    <a:pt x="6721" y="9808"/>
                    <a:pt x="7606" y="10152"/>
                    <a:pt x="8540" y="10185"/>
                  </a:cubicBezTo>
                  <a:cubicBezTo>
                    <a:pt x="7622" y="10119"/>
                    <a:pt x="6753" y="9758"/>
                    <a:pt x="6081" y="9136"/>
                  </a:cubicBezTo>
                  <a:cubicBezTo>
                    <a:pt x="5377" y="8447"/>
                    <a:pt x="5016" y="7480"/>
                    <a:pt x="5082" y="6480"/>
                  </a:cubicBezTo>
                  <a:cubicBezTo>
                    <a:pt x="5032" y="5382"/>
                    <a:pt x="5278" y="4153"/>
                    <a:pt x="5032" y="2841"/>
                  </a:cubicBezTo>
                  <a:cubicBezTo>
                    <a:pt x="4803" y="1579"/>
                    <a:pt x="4049" y="334"/>
                    <a:pt x="2852" y="71"/>
                  </a:cubicBezTo>
                  <a:cubicBezTo>
                    <a:pt x="2653" y="24"/>
                    <a:pt x="2450" y="1"/>
                    <a:pt x="225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2" name="Google Shape;4852;p8"/>
            <p:cNvSpPr/>
            <p:nvPr/>
          </p:nvSpPr>
          <p:spPr>
            <a:xfrm>
              <a:off x="6053152" y="4503078"/>
              <a:ext cx="82308" cy="69153"/>
            </a:xfrm>
            <a:custGeom>
              <a:avLst/>
              <a:gdLst/>
              <a:ahLst/>
              <a:cxnLst/>
              <a:rect l="l" t="t" r="r" b="b"/>
              <a:pathLst>
                <a:path w="2509" h="2108" extrusionOk="0">
                  <a:moveTo>
                    <a:pt x="1800" y="1"/>
                  </a:moveTo>
                  <a:cubicBezTo>
                    <a:pt x="1329" y="1"/>
                    <a:pt x="1034" y="401"/>
                    <a:pt x="935" y="1096"/>
                  </a:cubicBezTo>
                  <a:cubicBezTo>
                    <a:pt x="853" y="1747"/>
                    <a:pt x="267" y="1803"/>
                    <a:pt x="67" y="1803"/>
                  </a:cubicBezTo>
                  <a:cubicBezTo>
                    <a:pt x="25" y="1803"/>
                    <a:pt x="0" y="1801"/>
                    <a:pt x="0" y="1801"/>
                  </a:cubicBezTo>
                  <a:lnTo>
                    <a:pt x="0" y="1801"/>
                  </a:lnTo>
                  <a:cubicBezTo>
                    <a:pt x="132" y="1856"/>
                    <a:pt x="717" y="2108"/>
                    <a:pt x="1252" y="2108"/>
                  </a:cubicBezTo>
                  <a:cubicBezTo>
                    <a:pt x="1518" y="2108"/>
                    <a:pt x="1771" y="2046"/>
                    <a:pt x="1951" y="1866"/>
                  </a:cubicBezTo>
                  <a:cubicBezTo>
                    <a:pt x="2508" y="1309"/>
                    <a:pt x="2131" y="604"/>
                    <a:pt x="1967" y="375"/>
                  </a:cubicBezTo>
                  <a:cubicBezTo>
                    <a:pt x="1869" y="260"/>
                    <a:pt x="1902" y="96"/>
                    <a:pt x="2033" y="31"/>
                  </a:cubicBezTo>
                  <a:cubicBezTo>
                    <a:pt x="1951" y="11"/>
                    <a:pt x="1873" y="1"/>
                    <a:pt x="18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3" name="Google Shape;4853;p8"/>
            <p:cNvSpPr/>
            <p:nvPr/>
          </p:nvSpPr>
          <p:spPr>
            <a:xfrm>
              <a:off x="5972483" y="4507834"/>
              <a:ext cx="158645" cy="179607"/>
            </a:xfrm>
            <a:custGeom>
              <a:avLst/>
              <a:gdLst/>
              <a:ahLst/>
              <a:cxnLst/>
              <a:rect l="l" t="t" r="r" b="b"/>
              <a:pathLst>
                <a:path w="4836" h="5475" extrusionOk="0">
                  <a:moveTo>
                    <a:pt x="476" y="0"/>
                  </a:moveTo>
                  <a:lnTo>
                    <a:pt x="476" y="0"/>
                  </a:lnTo>
                  <a:cubicBezTo>
                    <a:pt x="1" y="820"/>
                    <a:pt x="246" y="2148"/>
                    <a:pt x="869" y="3033"/>
                  </a:cubicBezTo>
                  <a:cubicBezTo>
                    <a:pt x="1364" y="3731"/>
                    <a:pt x="2135" y="3810"/>
                    <a:pt x="2457" y="3810"/>
                  </a:cubicBezTo>
                  <a:cubicBezTo>
                    <a:pt x="2551" y="3810"/>
                    <a:pt x="2607" y="3803"/>
                    <a:pt x="2607" y="3803"/>
                  </a:cubicBezTo>
                  <a:cubicBezTo>
                    <a:pt x="2344" y="3705"/>
                    <a:pt x="2295" y="3393"/>
                    <a:pt x="2476" y="3147"/>
                  </a:cubicBezTo>
                  <a:cubicBezTo>
                    <a:pt x="2640" y="2983"/>
                    <a:pt x="2607" y="2721"/>
                    <a:pt x="2426" y="2606"/>
                  </a:cubicBezTo>
                  <a:cubicBezTo>
                    <a:pt x="2295" y="2557"/>
                    <a:pt x="2033" y="2344"/>
                    <a:pt x="2263" y="2197"/>
                  </a:cubicBezTo>
                  <a:cubicBezTo>
                    <a:pt x="2289" y="2182"/>
                    <a:pt x="2317" y="2175"/>
                    <a:pt x="2347" y="2175"/>
                  </a:cubicBezTo>
                  <a:cubicBezTo>
                    <a:pt x="2582" y="2175"/>
                    <a:pt x="2913" y="2608"/>
                    <a:pt x="2869" y="3131"/>
                  </a:cubicBezTo>
                  <a:cubicBezTo>
                    <a:pt x="2820" y="3705"/>
                    <a:pt x="3082" y="3869"/>
                    <a:pt x="3492" y="4147"/>
                  </a:cubicBezTo>
                  <a:cubicBezTo>
                    <a:pt x="3885" y="4442"/>
                    <a:pt x="3639" y="4950"/>
                    <a:pt x="3639" y="4950"/>
                  </a:cubicBezTo>
                  <a:cubicBezTo>
                    <a:pt x="4361" y="4541"/>
                    <a:pt x="4197" y="3885"/>
                    <a:pt x="4115" y="3721"/>
                  </a:cubicBezTo>
                  <a:cubicBezTo>
                    <a:pt x="4033" y="3574"/>
                    <a:pt x="3836" y="3311"/>
                    <a:pt x="4066" y="3213"/>
                  </a:cubicBezTo>
                  <a:cubicBezTo>
                    <a:pt x="4079" y="3207"/>
                    <a:pt x="4092" y="3204"/>
                    <a:pt x="4104" y="3204"/>
                  </a:cubicBezTo>
                  <a:cubicBezTo>
                    <a:pt x="4306" y="3204"/>
                    <a:pt x="4392" y="3925"/>
                    <a:pt x="4377" y="4573"/>
                  </a:cubicBezTo>
                  <a:cubicBezTo>
                    <a:pt x="4344" y="4934"/>
                    <a:pt x="4525" y="5278"/>
                    <a:pt x="4836" y="5475"/>
                  </a:cubicBezTo>
                  <a:cubicBezTo>
                    <a:pt x="4705" y="5163"/>
                    <a:pt x="4639" y="4803"/>
                    <a:pt x="4656" y="4459"/>
                  </a:cubicBezTo>
                  <a:cubicBezTo>
                    <a:pt x="4639" y="3951"/>
                    <a:pt x="4738" y="3016"/>
                    <a:pt x="3836" y="2410"/>
                  </a:cubicBezTo>
                  <a:cubicBezTo>
                    <a:pt x="2918" y="1787"/>
                    <a:pt x="1820" y="2066"/>
                    <a:pt x="1033" y="1492"/>
                  </a:cubicBezTo>
                  <a:cubicBezTo>
                    <a:pt x="558" y="1148"/>
                    <a:pt x="345" y="558"/>
                    <a:pt x="4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4" name="Google Shape;4854;p8"/>
            <p:cNvSpPr/>
            <p:nvPr/>
          </p:nvSpPr>
          <p:spPr>
            <a:xfrm>
              <a:off x="5920847" y="4457183"/>
              <a:ext cx="96840" cy="64035"/>
            </a:xfrm>
            <a:custGeom>
              <a:avLst/>
              <a:gdLst/>
              <a:ahLst/>
              <a:cxnLst/>
              <a:rect l="l" t="t" r="r" b="b"/>
              <a:pathLst>
                <a:path w="2952" h="1952" extrusionOk="0">
                  <a:moveTo>
                    <a:pt x="2033" y="0"/>
                  </a:moveTo>
                  <a:cubicBezTo>
                    <a:pt x="321" y="0"/>
                    <a:pt x="296" y="1096"/>
                    <a:pt x="296" y="1380"/>
                  </a:cubicBezTo>
                  <a:cubicBezTo>
                    <a:pt x="296" y="1561"/>
                    <a:pt x="165" y="1725"/>
                    <a:pt x="1" y="1790"/>
                  </a:cubicBezTo>
                  <a:cubicBezTo>
                    <a:pt x="269" y="1903"/>
                    <a:pt x="503" y="1951"/>
                    <a:pt x="709" y="1951"/>
                  </a:cubicBezTo>
                  <a:cubicBezTo>
                    <a:pt x="1460" y="1951"/>
                    <a:pt x="1828" y="1305"/>
                    <a:pt x="2033" y="790"/>
                  </a:cubicBezTo>
                  <a:cubicBezTo>
                    <a:pt x="2181" y="413"/>
                    <a:pt x="2542" y="135"/>
                    <a:pt x="2951" y="85"/>
                  </a:cubicBezTo>
                  <a:cubicBezTo>
                    <a:pt x="2601" y="26"/>
                    <a:pt x="2297" y="0"/>
                    <a:pt x="20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5" name="Google Shape;4855;p8"/>
            <p:cNvSpPr/>
            <p:nvPr/>
          </p:nvSpPr>
          <p:spPr>
            <a:xfrm>
              <a:off x="5882694" y="4456330"/>
              <a:ext cx="47862" cy="37398"/>
            </a:xfrm>
            <a:custGeom>
              <a:avLst/>
              <a:gdLst/>
              <a:ahLst/>
              <a:cxnLst/>
              <a:rect l="l" t="t" r="r" b="b"/>
              <a:pathLst>
                <a:path w="1459" h="1140" extrusionOk="0">
                  <a:moveTo>
                    <a:pt x="478" y="0"/>
                  </a:moveTo>
                  <a:cubicBezTo>
                    <a:pt x="433" y="0"/>
                    <a:pt x="388" y="10"/>
                    <a:pt x="344" y="29"/>
                  </a:cubicBezTo>
                  <a:cubicBezTo>
                    <a:pt x="115" y="144"/>
                    <a:pt x="0" y="423"/>
                    <a:pt x="99" y="669"/>
                  </a:cubicBezTo>
                  <a:cubicBezTo>
                    <a:pt x="197" y="882"/>
                    <a:pt x="361" y="1029"/>
                    <a:pt x="574" y="1095"/>
                  </a:cubicBezTo>
                  <a:cubicBezTo>
                    <a:pt x="658" y="1125"/>
                    <a:pt x="744" y="1140"/>
                    <a:pt x="829" y="1140"/>
                  </a:cubicBezTo>
                  <a:cubicBezTo>
                    <a:pt x="975" y="1140"/>
                    <a:pt x="1115" y="1096"/>
                    <a:pt x="1230" y="1013"/>
                  </a:cubicBezTo>
                  <a:cubicBezTo>
                    <a:pt x="1377" y="882"/>
                    <a:pt x="1459" y="702"/>
                    <a:pt x="1459" y="521"/>
                  </a:cubicBezTo>
                  <a:lnTo>
                    <a:pt x="1459" y="521"/>
                  </a:lnTo>
                  <a:cubicBezTo>
                    <a:pt x="1459" y="521"/>
                    <a:pt x="1151" y="902"/>
                    <a:pt x="799" y="902"/>
                  </a:cubicBezTo>
                  <a:cubicBezTo>
                    <a:pt x="779" y="902"/>
                    <a:pt x="758" y="901"/>
                    <a:pt x="738" y="898"/>
                  </a:cubicBezTo>
                  <a:cubicBezTo>
                    <a:pt x="148" y="849"/>
                    <a:pt x="66" y="275"/>
                    <a:pt x="344" y="111"/>
                  </a:cubicBezTo>
                  <a:cubicBezTo>
                    <a:pt x="389" y="85"/>
                    <a:pt x="436" y="73"/>
                    <a:pt x="481" y="73"/>
                  </a:cubicBezTo>
                  <a:cubicBezTo>
                    <a:pt x="603" y="73"/>
                    <a:pt x="714" y="160"/>
                    <a:pt x="738" y="292"/>
                  </a:cubicBezTo>
                  <a:cubicBezTo>
                    <a:pt x="749" y="403"/>
                    <a:pt x="654" y="469"/>
                    <a:pt x="602" y="469"/>
                  </a:cubicBezTo>
                  <a:cubicBezTo>
                    <a:pt x="578" y="469"/>
                    <a:pt x="563" y="454"/>
                    <a:pt x="574" y="423"/>
                  </a:cubicBezTo>
                  <a:cubicBezTo>
                    <a:pt x="586" y="336"/>
                    <a:pt x="552" y="268"/>
                    <a:pt x="478" y="268"/>
                  </a:cubicBezTo>
                  <a:cubicBezTo>
                    <a:pt x="454" y="268"/>
                    <a:pt x="426" y="276"/>
                    <a:pt x="394" y="292"/>
                  </a:cubicBezTo>
                  <a:cubicBezTo>
                    <a:pt x="279" y="357"/>
                    <a:pt x="394" y="538"/>
                    <a:pt x="394" y="538"/>
                  </a:cubicBezTo>
                  <a:cubicBezTo>
                    <a:pt x="446" y="581"/>
                    <a:pt x="506" y="600"/>
                    <a:pt x="564" y="600"/>
                  </a:cubicBezTo>
                  <a:cubicBezTo>
                    <a:pt x="703" y="600"/>
                    <a:pt x="831" y="487"/>
                    <a:pt x="820" y="325"/>
                  </a:cubicBezTo>
                  <a:cubicBezTo>
                    <a:pt x="820" y="142"/>
                    <a:pt x="653" y="0"/>
                    <a:pt x="4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6" name="Google Shape;4856;p8"/>
            <p:cNvSpPr/>
            <p:nvPr/>
          </p:nvSpPr>
          <p:spPr>
            <a:xfrm>
              <a:off x="6544614" y="4694367"/>
              <a:ext cx="130695" cy="286749"/>
            </a:xfrm>
            <a:custGeom>
              <a:avLst/>
              <a:gdLst/>
              <a:ahLst/>
              <a:cxnLst/>
              <a:rect l="l" t="t" r="r" b="b"/>
              <a:pathLst>
                <a:path w="3984" h="8741" extrusionOk="0">
                  <a:moveTo>
                    <a:pt x="1913" y="0"/>
                  </a:moveTo>
                  <a:cubicBezTo>
                    <a:pt x="1756" y="0"/>
                    <a:pt x="1598" y="22"/>
                    <a:pt x="1443" y="68"/>
                  </a:cubicBezTo>
                  <a:cubicBezTo>
                    <a:pt x="689" y="248"/>
                    <a:pt x="132" y="904"/>
                    <a:pt x="66" y="1690"/>
                  </a:cubicBezTo>
                  <a:cubicBezTo>
                    <a:pt x="1" y="2493"/>
                    <a:pt x="411" y="3280"/>
                    <a:pt x="1001" y="3838"/>
                  </a:cubicBezTo>
                  <a:cubicBezTo>
                    <a:pt x="1591" y="4428"/>
                    <a:pt x="2361" y="4706"/>
                    <a:pt x="2902" y="5214"/>
                  </a:cubicBezTo>
                  <a:cubicBezTo>
                    <a:pt x="3427" y="5673"/>
                    <a:pt x="3755" y="6345"/>
                    <a:pt x="3820" y="7050"/>
                  </a:cubicBezTo>
                  <a:cubicBezTo>
                    <a:pt x="3836" y="7722"/>
                    <a:pt x="3492" y="8394"/>
                    <a:pt x="2919" y="8558"/>
                  </a:cubicBezTo>
                  <a:cubicBezTo>
                    <a:pt x="2786" y="8608"/>
                    <a:pt x="2649" y="8631"/>
                    <a:pt x="2516" y="8631"/>
                  </a:cubicBezTo>
                  <a:cubicBezTo>
                    <a:pt x="2074" y="8631"/>
                    <a:pt x="1668" y="8379"/>
                    <a:pt x="1542" y="8001"/>
                  </a:cubicBezTo>
                  <a:cubicBezTo>
                    <a:pt x="1329" y="7558"/>
                    <a:pt x="1542" y="7017"/>
                    <a:pt x="1984" y="6837"/>
                  </a:cubicBezTo>
                  <a:cubicBezTo>
                    <a:pt x="2083" y="6804"/>
                    <a:pt x="2165" y="6788"/>
                    <a:pt x="2263" y="6788"/>
                  </a:cubicBezTo>
                  <a:cubicBezTo>
                    <a:pt x="2263" y="6788"/>
                    <a:pt x="2292" y="6785"/>
                    <a:pt x="2337" y="6785"/>
                  </a:cubicBezTo>
                  <a:cubicBezTo>
                    <a:pt x="2473" y="6785"/>
                    <a:pt x="2759" y="6813"/>
                    <a:pt x="2869" y="7034"/>
                  </a:cubicBezTo>
                  <a:cubicBezTo>
                    <a:pt x="2869" y="7034"/>
                    <a:pt x="2890" y="7076"/>
                    <a:pt x="2857" y="7076"/>
                  </a:cubicBezTo>
                  <a:cubicBezTo>
                    <a:pt x="2848" y="7076"/>
                    <a:pt x="2837" y="7073"/>
                    <a:pt x="2820" y="7067"/>
                  </a:cubicBezTo>
                  <a:cubicBezTo>
                    <a:pt x="2750" y="7024"/>
                    <a:pt x="2674" y="7003"/>
                    <a:pt x="2598" y="7003"/>
                  </a:cubicBezTo>
                  <a:cubicBezTo>
                    <a:pt x="2497" y="7003"/>
                    <a:pt x="2396" y="7041"/>
                    <a:pt x="2312" y="7116"/>
                  </a:cubicBezTo>
                  <a:cubicBezTo>
                    <a:pt x="2066" y="7345"/>
                    <a:pt x="2132" y="7771"/>
                    <a:pt x="2443" y="7935"/>
                  </a:cubicBezTo>
                  <a:cubicBezTo>
                    <a:pt x="2522" y="7973"/>
                    <a:pt x="2605" y="7991"/>
                    <a:pt x="2686" y="7991"/>
                  </a:cubicBezTo>
                  <a:cubicBezTo>
                    <a:pt x="2996" y="7991"/>
                    <a:pt x="3278" y="7724"/>
                    <a:pt x="3148" y="7231"/>
                  </a:cubicBezTo>
                  <a:cubicBezTo>
                    <a:pt x="3044" y="6890"/>
                    <a:pt x="2739" y="6683"/>
                    <a:pt x="2403" y="6683"/>
                  </a:cubicBezTo>
                  <a:cubicBezTo>
                    <a:pt x="2368" y="6683"/>
                    <a:pt x="2332" y="6685"/>
                    <a:pt x="2296" y="6690"/>
                  </a:cubicBezTo>
                  <a:cubicBezTo>
                    <a:pt x="2181" y="6690"/>
                    <a:pt x="2066" y="6722"/>
                    <a:pt x="1951" y="6788"/>
                  </a:cubicBezTo>
                  <a:cubicBezTo>
                    <a:pt x="1493" y="7001"/>
                    <a:pt x="1279" y="7542"/>
                    <a:pt x="1476" y="8017"/>
                  </a:cubicBezTo>
                  <a:cubicBezTo>
                    <a:pt x="1605" y="8455"/>
                    <a:pt x="2066" y="8740"/>
                    <a:pt x="2552" y="8740"/>
                  </a:cubicBezTo>
                  <a:cubicBezTo>
                    <a:pt x="2685" y="8740"/>
                    <a:pt x="2821" y="8719"/>
                    <a:pt x="2951" y="8673"/>
                  </a:cubicBezTo>
                  <a:cubicBezTo>
                    <a:pt x="3607" y="8493"/>
                    <a:pt x="3984" y="7755"/>
                    <a:pt x="3968" y="7050"/>
                  </a:cubicBezTo>
                  <a:cubicBezTo>
                    <a:pt x="3918" y="6296"/>
                    <a:pt x="3574" y="5575"/>
                    <a:pt x="3017" y="5083"/>
                  </a:cubicBezTo>
                  <a:cubicBezTo>
                    <a:pt x="2427" y="4542"/>
                    <a:pt x="1673" y="4264"/>
                    <a:pt x="1116" y="3706"/>
                  </a:cubicBezTo>
                  <a:cubicBezTo>
                    <a:pt x="542" y="3182"/>
                    <a:pt x="165" y="2428"/>
                    <a:pt x="230" y="1707"/>
                  </a:cubicBezTo>
                  <a:cubicBezTo>
                    <a:pt x="247" y="1248"/>
                    <a:pt x="460" y="838"/>
                    <a:pt x="820" y="543"/>
                  </a:cubicBezTo>
                  <a:cubicBezTo>
                    <a:pt x="968" y="428"/>
                    <a:pt x="1148" y="346"/>
                    <a:pt x="1345" y="281"/>
                  </a:cubicBezTo>
                  <a:cubicBezTo>
                    <a:pt x="1493" y="240"/>
                    <a:pt x="1640" y="219"/>
                    <a:pt x="1788" y="219"/>
                  </a:cubicBezTo>
                  <a:cubicBezTo>
                    <a:pt x="1935" y="219"/>
                    <a:pt x="2083" y="240"/>
                    <a:pt x="2230" y="281"/>
                  </a:cubicBezTo>
                  <a:cubicBezTo>
                    <a:pt x="3263" y="543"/>
                    <a:pt x="3574" y="1920"/>
                    <a:pt x="2902" y="2575"/>
                  </a:cubicBezTo>
                  <a:cubicBezTo>
                    <a:pt x="2755" y="2707"/>
                    <a:pt x="2591" y="2805"/>
                    <a:pt x="2394" y="2838"/>
                  </a:cubicBezTo>
                  <a:cubicBezTo>
                    <a:pt x="2331" y="2846"/>
                    <a:pt x="2271" y="2851"/>
                    <a:pt x="2214" y="2851"/>
                  </a:cubicBezTo>
                  <a:cubicBezTo>
                    <a:pt x="1741" y="2851"/>
                    <a:pt x="1500" y="2569"/>
                    <a:pt x="1558" y="2379"/>
                  </a:cubicBezTo>
                  <a:cubicBezTo>
                    <a:pt x="1558" y="2379"/>
                    <a:pt x="1558" y="2346"/>
                    <a:pt x="1607" y="2346"/>
                  </a:cubicBezTo>
                  <a:cubicBezTo>
                    <a:pt x="1618" y="2346"/>
                    <a:pt x="1637" y="2347"/>
                    <a:pt x="1664" y="2347"/>
                  </a:cubicBezTo>
                  <a:cubicBezTo>
                    <a:pt x="1802" y="2347"/>
                    <a:pt x="2125" y="2324"/>
                    <a:pt x="2263" y="2035"/>
                  </a:cubicBezTo>
                  <a:cubicBezTo>
                    <a:pt x="2381" y="1680"/>
                    <a:pt x="2099" y="1346"/>
                    <a:pt x="1763" y="1346"/>
                  </a:cubicBezTo>
                  <a:cubicBezTo>
                    <a:pt x="1680" y="1346"/>
                    <a:pt x="1593" y="1366"/>
                    <a:pt x="1509" y="1412"/>
                  </a:cubicBezTo>
                  <a:cubicBezTo>
                    <a:pt x="886" y="1789"/>
                    <a:pt x="1034" y="2723"/>
                    <a:pt x="1738" y="2903"/>
                  </a:cubicBezTo>
                  <a:cubicBezTo>
                    <a:pt x="1908" y="2981"/>
                    <a:pt x="2087" y="3018"/>
                    <a:pt x="2265" y="3018"/>
                  </a:cubicBezTo>
                  <a:cubicBezTo>
                    <a:pt x="2720" y="3018"/>
                    <a:pt x="3163" y="2775"/>
                    <a:pt x="3410" y="2362"/>
                  </a:cubicBezTo>
                  <a:cubicBezTo>
                    <a:pt x="3673" y="1821"/>
                    <a:pt x="3623" y="1166"/>
                    <a:pt x="3279" y="674"/>
                  </a:cubicBezTo>
                  <a:cubicBezTo>
                    <a:pt x="2951" y="245"/>
                    <a:pt x="2438" y="0"/>
                    <a:pt x="191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7" name="Google Shape;4857;p8"/>
            <p:cNvSpPr/>
            <p:nvPr/>
          </p:nvSpPr>
          <p:spPr>
            <a:xfrm>
              <a:off x="6616688" y="4803052"/>
              <a:ext cx="56490" cy="79060"/>
            </a:xfrm>
            <a:custGeom>
              <a:avLst/>
              <a:gdLst/>
              <a:ahLst/>
              <a:cxnLst/>
              <a:rect l="l" t="t" r="r" b="b"/>
              <a:pathLst>
                <a:path w="1722" h="2410" extrusionOk="0">
                  <a:moveTo>
                    <a:pt x="197" y="0"/>
                  </a:moveTo>
                  <a:lnTo>
                    <a:pt x="197" y="0"/>
                  </a:lnTo>
                  <a:cubicBezTo>
                    <a:pt x="213" y="164"/>
                    <a:pt x="181" y="328"/>
                    <a:pt x="115" y="475"/>
                  </a:cubicBezTo>
                  <a:cubicBezTo>
                    <a:pt x="0" y="852"/>
                    <a:pt x="328" y="1115"/>
                    <a:pt x="951" y="1393"/>
                  </a:cubicBezTo>
                  <a:cubicBezTo>
                    <a:pt x="1344" y="1590"/>
                    <a:pt x="1607" y="1967"/>
                    <a:pt x="1656" y="2410"/>
                  </a:cubicBezTo>
                  <a:cubicBezTo>
                    <a:pt x="1721" y="393"/>
                    <a:pt x="885" y="328"/>
                    <a:pt x="689" y="328"/>
                  </a:cubicBezTo>
                  <a:cubicBezTo>
                    <a:pt x="674" y="329"/>
                    <a:pt x="660" y="330"/>
                    <a:pt x="646" y="330"/>
                  </a:cubicBezTo>
                  <a:cubicBezTo>
                    <a:pt x="475" y="330"/>
                    <a:pt x="376" y="240"/>
                    <a:pt x="361" y="164"/>
                  </a:cubicBezTo>
                  <a:cubicBezTo>
                    <a:pt x="345" y="66"/>
                    <a:pt x="197" y="0"/>
                    <a:pt x="19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8" name="Google Shape;4858;p8"/>
            <p:cNvSpPr/>
            <p:nvPr/>
          </p:nvSpPr>
          <p:spPr>
            <a:xfrm>
              <a:off x="6440325" y="4569673"/>
              <a:ext cx="209722" cy="329100"/>
            </a:xfrm>
            <a:custGeom>
              <a:avLst/>
              <a:gdLst/>
              <a:ahLst/>
              <a:cxnLst/>
              <a:rect l="l" t="t" r="r" b="b"/>
              <a:pathLst>
                <a:path w="6393" h="10032" extrusionOk="0">
                  <a:moveTo>
                    <a:pt x="1147" y="0"/>
                  </a:moveTo>
                  <a:cubicBezTo>
                    <a:pt x="1246" y="115"/>
                    <a:pt x="1229" y="295"/>
                    <a:pt x="1115" y="410"/>
                  </a:cubicBezTo>
                  <a:cubicBezTo>
                    <a:pt x="918" y="574"/>
                    <a:pt x="361" y="1197"/>
                    <a:pt x="754" y="1820"/>
                  </a:cubicBezTo>
                  <a:cubicBezTo>
                    <a:pt x="1213" y="2508"/>
                    <a:pt x="1787" y="2295"/>
                    <a:pt x="1983" y="2869"/>
                  </a:cubicBezTo>
                  <a:cubicBezTo>
                    <a:pt x="1983" y="2869"/>
                    <a:pt x="2065" y="3164"/>
                    <a:pt x="1885" y="3262"/>
                  </a:cubicBezTo>
                  <a:cubicBezTo>
                    <a:pt x="1848" y="3284"/>
                    <a:pt x="1813" y="3293"/>
                    <a:pt x="1781" y="3293"/>
                  </a:cubicBezTo>
                  <a:cubicBezTo>
                    <a:pt x="1638" y="3293"/>
                    <a:pt x="1541" y="3114"/>
                    <a:pt x="1541" y="2967"/>
                  </a:cubicBezTo>
                  <a:cubicBezTo>
                    <a:pt x="1492" y="2656"/>
                    <a:pt x="1229" y="2426"/>
                    <a:pt x="934" y="2377"/>
                  </a:cubicBezTo>
                  <a:cubicBezTo>
                    <a:pt x="541" y="2328"/>
                    <a:pt x="508" y="2213"/>
                    <a:pt x="508" y="2213"/>
                  </a:cubicBezTo>
                  <a:lnTo>
                    <a:pt x="508" y="2213"/>
                  </a:lnTo>
                  <a:cubicBezTo>
                    <a:pt x="541" y="2361"/>
                    <a:pt x="557" y="2508"/>
                    <a:pt x="524" y="2656"/>
                  </a:cubicBezTo>
                  <a:cubicBezTo>
                    <a:pt x="459" y="2803"/>
                    <a:pt x="164" y="3295"/>
                    <a:pt x="721" y="3672"/>
                  </a:cubicBezTo>
                  <a:cubicBezTo>
                    <a:pt x="1295" y="4049"/>
                    <a:pt x="1574" y="3852"/>
                    <a:pt x="1688" y="4491"/>
                  </a:cubicBezTo>
                  <a:cubicBezTo>
                    <a:pt x="1787" y="5131"/>
                    <a:pt x="1836" y="5917"/>
                    <a:pt x="2180" y="6245"/>
                  </a:cubicBezTo>
                  <a:cubicBezTo>
                    <a:pt x="2065" y="6163"/>
                    <a:pt x="1983" y="6065"/>
                    <a:pt x="1918" y="5950"/>
                  </a:cubicBezTo>
                  <a:cubicBezTo>
                    <a:pt x="1765" y="5629"/>
                    <a:pt x="1441" y="5422"/>
                    <a:pt x="1093" y="5422"/>
                  </a:cubicBezTo>
                  <a:cubicBezTo>
                    <a:pt x="1067" y="5422"/>
                    <a:pt x="1042" y="5424"/>
                    <a:pt x="1016" y="5426"/>
                  </a:cubicBezTo>
                  <a:cubicBezTo>
                    <a:pt x="973" y="5428"/>
                    <a:pt x="933" y="5429"/>
                    <a:pt x="895" y="5429"/>
                  </a:cubicBezTo>
                  <a:cubicBezTo>
                    <a:pt x="433" y="5429"/>
                    <a:pt x="373" y="5252"/>
                    <a:pt x="328" y="5131"/>
                  </a:cubicBezTo>
                  <a:lnTo>
                    <a:pt x="328" y="5131"/>
                  </a:lnTo>
                  <a:cubicBezTo>
                    <a:pt x="328" y="5131"/>
                    <a:pt x="0" y="6114"/>
                    <a:pt x="934" y="6606"/>
                  </a:cubicBezTo>
                  <a:cubicBezTo>
                    <a:pt x="1869" y="7098"/>
                    <a:pt x="1803" y="6737"/>
                    <a:pt x="3082" y="7786"/>
                  </a:cubicBezTo>
                  <a:cubicBezTo>
                    <a:pt x="4131" y="8655"/>
                    <a:pt x="4344" y="8704"/>
                    <a:pt x="4344" y="8704"/>
                  </a:cubicBezTo>
                  <a:cubicBezTo>
                    <a:pt x="4306" y="8695"/>
                    <a:pt x="4270" y="8691"/>
                    <a:pt x="4234" y="8691"/>
                  </a:cubicBezTo>
                  <a:cubicBezTo>
                    <a:pt x="4065" y="8691"/>
                    <a:pt x="3917" y="8782"/>
                    <a:pt x="3836" y="8917"/>
                  </a:cubicBezTo>
                  <a:cubicBezTo>
                    <a:pt x="3622" y="9229"/>
                    <a:pt x="3737" y="9638"/>
                    <a:pt x="4065" y="9802"/>
                  </a:cubicBezTo>
                  <a:cubicBezTo>
                    <a:pt x="4065" y="9802"/>
                    <a:pt x="3934" y="9589"/>
                    <a:pt x="4131" y="9573"/>
                  </a:cubicBezTo>
                  <a:cubicBezTo>
                    <a:pt x="4138" y="9572"/>
                    <a:pt x="4145" y="9572"/>
                    <a:pt x="4152" y="9572"/>
                  </a:cubicBezTo>
                  <a:cubicBezTo>
                    <a:pt x="4284" y="9572"/>
                    <a:pt x="4429" y="9662"/>
                    <a:pt x="4586" y="9662"/>
                  </a:cubicBezTo>
                  <a:cubicBezTo>
                    <a:pt x="4676" y="9662"/>
                    <a:pt x="4770" y="9632"/>
                    <a:pt x="4868" y="9540"/>
                  </a:cubicBezTo>
                  <a:cubicBezTo>
                    <a:pt x="4995" y="9421"/>
                    <a:pt x="5193" y="9322"/>
                    <a:pt x="5421" y="9322"/>
                  </a:cubicBezTo>
                  <a:cubicBezTo>
                    <a:pt x="5726" y="9322"/>
                    <a:pt x="6083" y="9498"/>
                    <a:pt x="6393" y="10032"/>
                  </a:cubicBezTo>
                  <a:cubicBezTo>
                    <a:pt x="6393" y="10032"/>
                    <a:pt x="6163" y="9212"/>
                    <a:pt x="4835" y="8688"/>
                  </a:cubicBezTo>
                  <a:cubicBezTo>
                    <a:pt x="3131" y="7966"/>
                    <a:pt x="2049" y="6262"/>
                    <a:pt x="2131" y="4409"/>
                  </a:cubicBezTo>
                  <a:cubicBezTo>
                    <a:pt x="2213" y="2180"/>
                    <a:pt x="3508" y="656"/>
                    <a:pt x="11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9" name="Google Shape;4859;p8"/>
            <p:cNvSpPr/>
            <p:nvPr/>
          </p:nvSpPr>
          <p:spPr>
            <a:xfrm>
              <a:off x="6501081" y="4485789"/>
              <a:ext cx="96283" cy="352752"/>
            </a:xfrm>
            <a:custGeom>
              <a:avLst/>
              <a:gdLst/>
              <a:ahLst/>
              <a:cxnLst/>
              <a:rect l="l" t="t" r="r" b="b"/>
              <a:pathLst>
                <a:path w="2935" h="10753" extrusionOk="0">
                  <a:moveTo>
                    <a:pt x="1307" y="0"/>
                  </a:moveTo>
                  <a:cubicBezTo>
                    <a:pt x="728" y="0"/>
                    <a:pt x="177" y="382"/>
                    <a:pt x="115" y="902"/>
                  </a:cubicBezTo>
                  <a:cubicBezTo>
                    <a:pt x="0" y="1459"/>
                    <a:pt x="426" y="1967"/>
                    <a:pt x="1000" y="1967"/>
                  </a:cubicBezTo>
                  <a:cubicBezTo>
                    <a:pt x="1007" y="1967"/>
                    <a:pt x="1014" y="1967"/>
                    <a:pt x="1021" y="1967"/>
                  </a:cubicBezTo>
                  <a:cubicBezTo>
                    <a:pt x="1565" y="1967"/>
                    <a:pt x="1850" y="1341"/>
                    <a:pt x="1656" y="1082"/>
                  </a:cubicBezTo>
                  <a:cubicBezTo>
                    <a:pt x="1572" y="956"/>
                    <a:pt x="1451" y="900"/>
                    <a:pt x="1331" y="900"/>
                  </a:cubicBezTo>
                  <a:cubicBezTo>
                    <a:pt x="1125" y="900"/>
                    <a:pt x="924" y="1068"/>
                    <a:pt x="935" y="1328"/>
                  </a:cubicBezTo>
                  <a:cubicBezTo>
                    <a:pt x="967" y="1639"/>
                    <a:pt x="1312" y="1607"/>
                    <a:pt x="1344" y="1656"/>
                  </a:cubicBezTo>
                  <a:cubicBezTo>
                    <a:pt x="1393" y="1689"/>
                    <a:pt x="1344" y="1754"/>
                    <a:pt x="1344" y="1754"/>
                  </a:cubicBezTo>
                  <a:cubicBezTo>
                    <a:pt x="1312" y="1820"/>
                    <a:pt x="1246" y="1869"/>
                    <a:pt x="1180" y="1902"/>
                  </a:cubicBezTo>
                  <a:lnTo>
                    <a:pt x="1115" y="1918"/>
                  </a:lnTo>
                  <a:lnTo>
                    <a:pt x="1098" y="1918"/>
                  </a:lnTo>
                  <a:cubicBezTo>
                    <a:pt x="1066" y="1922"/>
                    <a:pt x="1033" y="1924"/>
                    <a:pt x="1001" y="1924"/>
                  </a:cubicBezTo>
                  <a:cubicBezTo>
                    <a:pt x="487" y="1924"/>
                    <a:pt x="73" y="1443"/>
                    <a:pt x="197" y="918"/>
                  </a:cubicBezTo>
                  <a:cubicBezTo>
                    <a:pt x="269" y="446"/>
                    <a:pt x="764" y="122"/>
                    <a:pt x="1281" y="122"/>
                  </a:cubicBezTo>
                  <a:cubicBezTo>
                    <a:pt x="1591" y="122"/>
                    <a:pt x="1908" y="238"/>
                    <a:pt x="2147" y="508"/>
                  </a:cubicBezTo>
                  <a:cubicBezTo>
                    <a:pt x="2770" y="1230"/>
                    <a:pt x="2623" y="2426"/>
                    <a:pt x="2246" y="3442"/>
                  </a:cubicBezTo>
                  <a:cubicBezTo>
                    <a:pt x="1426" y="5458"/>
                    <a:pt x="541" y="7507"/>
                    <a:pt x="1164" y="8966"/>
                  </a:cubicBezTo>
                  <a:cubicBezTo>
                    <a:pt x="1443" y="9737"/>
                    <a:pt x="1984" y="10359"/>
                    <a:pt x="2688" y="10753"/>
                  </a:cubicBezTo>
                  <a:cubicBezTo>
                    <a:pt x="2016" y="10327"/>
                    <a:pt x="1508" y="9687"/>
                    <a:pt x="1246" y="8950"/>
                  </a:cubicBezTo>
                  <a:cubicBezTo>
                    <a:pt x="689" y="7507"/>
                    <a:pt x="1574" y="5557"/>
                    <a:pt x="2426" y="3508"/>
                  </a:cubicBezTo>
                  <a:cubicBezTo>
                    <a:pt x="2787" y="2475"/>
                    <a:pt x="2934" y="1230"/>
                    <a:pt x="2246" y="426"/>
                  </a:cubicBezTo>
                  <a:cubicBezTo>
                    <a:pt x="1982" y="127"/>
                    <a:pt x="1640" y="0"/>
                    <a:pt x="130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0" name="Google Shape;4860;p8"/>
            <p:cNvSpPr/>
            <p:nvPr/>
          </p:nvSpPr>
          <p:spPr>
            <a:xfrm>
              <a:off x="6583357" y="4472864"/>
              <a:ext cx="91428" cy="267295"/>
            </a:xfrm>
            <a:custGeom>
              <a:avLst/>
              <a:gdLst/>
              <a:ahLst/>
              <a:cxnLst/>
              <a:rect l="l" t="t" r="r" b="b"/>
              <a:pathLst>
                <a:path w="2787" h="8148" extrusionOk="0">
                  <a:moveTo>
                    <a:pt x="2082" y="1"/>
                  </a:moveTo>
                  <a:lnTo>
                    <a:pt x="2082" y="1"/>
                  </a:lnTo>
                  <a:cubicBezTo>
                    <a:pt x="2426" y="1099"/>
                    <a:pt x="967" y="1279"/>
                    <a:pt x="443" y="2902"/>
                  </a:cubicBezTo>
                  <a:cubicBezTo>
                    <a:pt x="0" y="4279"/>
                    <a:pt x="279" y="5230"/>
                    <a:pt x="1574" y="6131"/>
                  </a:cubicBezTo>
                  <a:cubicBezTo>
                    <a:pt x="2721" y="6934"/>
                    <a:pt x="2770" y="8000"/>
                    <a:pt x="2770" y="8147"/>
                  </a:cubicBezTo>
                  <a:cubicBezTo>
                    <a:pt x="2787" y="7639"/>
                    <a:pt x="2623" y="7164"/>
                    <a:pt x="2344" y="6754"/>
                  </a:cubicBezTo>
                  <a:cubicBezTo>
                    <a:pt x="2033" y="6328"/>
                    <a:pt x="1639" y="6066"/>
                    <a:pt x="1066" y="5557"/>
                  </a:cubicBezTo>
                  <a:cubicBezTo>
                    <a:pt x="885" y="5394"/>
                    <a:pt x="738" y="5197"/>
                    <a:pt x="656" y="4967"/>
                  </a:cubicBezTo>
                  <a:cubicBezTo>
                    <a:pt x="312" y="4131"/>
                    <a:pt x="984" y="3263"/>
                    <a:pt x="1311" y="2902"/>
                  </a:cubicBezTo>
                  <a:cubicBezTo>
                    <a:pt x="1721" y="2443"/>
                    <a:pt x="2442" y="1968"/>
                    <a:pt x="2574" y="1066"/>
                  </a:cubicBezTo>
                  <a:cubicBezTo>
                    <a:pt x="2721" y="181"/>
                    <a:pt x="2082" y="1"/>
                    <a:pt x="20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1" name="Google Shape;4861;p8"/>
            <p:cNvSpPr/>
            <p:nvPr/>
          </p:nvSpPr>
          <p:spPr>
            <a:xfrm>
              <a:off x="6485301" y="4163179"/>
              <a:ext cx="79782" cy="179050"/>
            </a:xfrm>
            <a:custGeom>
              <a:avLst/>
              <a:gdLst/>
              <a:ahLst/>
              <a:cxnLst/>
              <a:rect l="l" t="t" r="r" b="b"/>
              <a:pathLst>
                <a:path w="2432" h="5458" extrusionOk="0">
                  <a:moveTo>
                    <a:pt x="991" y="0"/>
                  </a:moveTo>
                  <a:cubicBezTo>
                    <a:pt x="629" y="0"/>
                    <a:pt x="1" y="573"/>
                    <a:pt x="284" y="2425"/>
                  </a:cubicBezTo>
                  <a:cubicBezTo>
                    <a:pt x="612" y="4458"/>
                    <a:pt x="2170" y="5409"/>
                    <a:pt x="2432" y="5458"/>
                  </a:cubicBezTo>
                  <a:cubicBezTo>
                    <a:pt x="2432" y="5458"/>
                    <a:pt x="907" y="4474"/>
                    <a:pt x="776" y="2802"/>
                  </a:cubicBezTo>
                  <a:cubicBezTo>
                    <a:pt x="645" y="1130"/>
                    <a:pt x="1153" y="1098"/>
                    <a:pt x="1317" y="737"/>
                  </a:cubicBezTo>
                  <a:cubicBezTo>
                    <a:pt x="1481" y="376"/>
                    <a:pt x="1399" y="114"/>
                    <a:pt x="1088" y="16"/>
                  </a:cubicBezTo>
                  <a:cubicBezTo>
                    <a:pt x="1059" y="6"/>
                    <a:pt x="1026" y="0"/>
                    <a:pt x="99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2" name="Google Shape;4862;p8"/>
            <p:cNvSpPr/>
            <p:nvPr/>
          </p:nvSpPr>
          <p:spPr>
            <a:xfrm>
              <a:off x="6450002" y="4114069"/>
              <a:ext cx="172620" cy="233014"/>
            </a:xfrm>
            <a:custGeom>
              <a:avLst/>
              <a:gdLst/>
              <a:ahLst/>
              <a:cxnLst/>
              <a:rect l="l" t="t" r="r" b="b"/>
              <a:pathLst>
                <a:path w="5262" h="7103" extrusionOk="0">
                  <a:moveTo>
                    <a:pt x="3588" y="0"/>
                  </a:moveTo>
                  <a:cubicBezTo>
                    <a:pt x="3374" y="0"/>
                    <a:pt x="3173" y="25"/>
                    <a:pt x="3000" y="54"/>
                  </a:cubicBezTo>
                  <a:cubicBezTo>
                    <a:pt x="2573" y="120"/>
                    <a:pt x="2164" y="300"/>
                    <a:pt x="1819" y="546"/>
                  </a:cubicBezTo>
                  <a:cubicBezTo>
                    <a:pt x="0" y="1923"/>
                    <a:pt x="328" y="4283"/>
                    <a:pt x="869" y="5430"/>
                  </a:cubicBezTo>
                  <a:cubicBezTo>
                    <a:pt x="1164" y="6102"/>
                    <a:pt x="1639" y="6692"/>
                    <a:pt x="2262" y="7102"/>
                  </a:cubicBezTo>
                  <a:cubicBezTo>
                    <a:pt x="1672" y="6660"/>
                    <a:pt x="1213" y="6070"/>
                    <a:pt x="934" y="5398"/>
                  </a:cubicBezTo>
                  <a:cubicBezTo>
                    <a:pt x="443" y="4250"/>
                    <a:pt x="197" y="1972"/>
                    <a:pt x="1918" y="693"/>
                  </a:cubicBezTo>
                  <a:cubicBezTo>
                    <a:pt x="2347" y="383"/>
                    <a:pt x="2908" y="189"/>
                    <a:pt x="3426" y="189"/>
                  </a:cubicBezTo>
                  <a:cubicBezTo>
                    <a:pt x="3838" y="189"/>
                    <a:pt x="4223" y="312"/>
                    <a:pt x="4491" y="595"/>
                  </a:cubicBezTo>
                  <a:cubicBezTo>
                    <a:pt x="5137" y="1241"/>
                    <a:pt x="4654" y="2300"/>
                    <a:pt x="3965" y="2300"/>
                  </a:cubicBezTo>
                  <a:cubicBezTo>
                    <a:pt x="3955" y="2300"/>
                    <a:pt x="3944" y="2300"/>
                    <a:pt x="3934" y="2300"/>
                  </a:cubicBezTo>
                  <a:cubicBezTo>
                    <a:pt x="3904" y="2303"/>
                    <a:pt x="3874" y="2305"/>
                    <a:pt x="3845" y="2305"/>
                  </a:cubicBezTo>
                  <a:cubicBezTo>
                    <a:pt x="3581" y="2305"/>
                    <a:pt x="3329" y="2175"/>
                    <a:pt x="3196" y="1939"/>
                  </a:cubicBezTo>
                  <a:cubicBezTo>
                    <a:pt x="3131" y="1841"/>
                    <a:pt x="3114" y="1710"/>
                    <a:pt x="3131" y="1578"/>
                  </a:cubicBezTo>
                  <a:cubicBezTo>
                    <a:pt x="3150" y="1327"/>
                    <a:pt x="3226" y="1247"/>
                    <a:pt x="3279" y="1247"/>
                  </a:cubicBezTo>
                  <a:cubicBezTo>
                    <a:pt x="3316" y="1247"/>
                    <a:pt x="3341" y="1285"/>
                    <a:pt x="3327" y="1333"/>
                  </a:cubicBezTo>
                  <a:cubicBezTo>
                    <a:pt x="3299" y="1564"/>
                    <a:pt x="3487" y="1770"/>
                    <a:pt x="3712" y="1770"/>
                  </a:cubicBezTo>
                  <a:cubicBezTo>
                    <a:pt x="3742" y="1770"/>
                    <a:pt x="3772" y="1766"/>
                    <a:pt x="3803" y="1759"/>
                  </a:cubicBezTo>
                  <a:cubicBezTo>
                    <a:pt x="4213" y="1693"/>
                    <a:pt x="4311" y="1152"/>
                    <a:pt x="3950" y="956"/>
                  </a:cubicBezTo>
                  <a:cubicBezTo>
                    <a:pt x="3857" y="909"/>
                    <a:pt x="3758" y="887"/>
                    <a:pt x="3662" y="887"/>
                  </a:cubicBezTo>
                  <a:cubicBezTo>
                    <a:pt x="3354" y="887"/>
                    <a:pt x="3066" y="1110"/>
                    <a:pt x="3016" y="1447"/>
                  </a:cubicBezTo>
                  <a:cubicBezTo>
                    <a:pt x="2950" y="1775"/>
                    <a:pt x="3114" y="2103"/>
                    <a:pt x="3409" y="2267"/>
                  </a:cubicBezTo>
                  <a:lnTo>
                    <a:pt x="3442" y="2267"/>
                  </a:lnTo>
                  <a:cubicBezTo>
                    <a:pt x="3541" y="2316"/>
                    <a:pt x="3639" y="2365"/>
                    <a:pt x="3754" y="2382"/>
                  </a:cubicBezTo>
                  <a:cubicBezTo>
                    <a:pt x="3857" y="2407"/>
                    <a:pt x="3959" y="2419"/>
                    <a:pt x="4059" y="2419"/>
                  </a:cubicBezTo>
                  <a:cubicBezTo>
                    <a:pt x="4659" y="2419"/>
                    <a:pt x="5173" y="1986"/>
                    <a:pt x="5229" y="1480"/>
                  </a:cubicBezTo>
                  <a:cubicBezTo>
                    <a:pt x="5262" y="1054"/>
                    <a:pt x="5114" y="644"/>
                    <a:pt x="4786" y="382"/>
                  </a:cubicBezTo>
                  <a:cubicBezTo>
                    <a:pt x="4415" y="84"/>
                    <a:pt x="3981" y="0"/>
                    <a:pt x="35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3" name="Google Shape;4863;p8"/>
            <p:cNvSpPr/>
            <p:nvPr/>
          </p:nvSpPr>
          <p:spPr>
            <a:xfrm>
              <a:off x="6412899" y="3933540"/>
              <a:ext cx="171012" cy="268903"/>
            </a:xfrm>
            <a:custGeom>
              <a:avLst/>
              <a:gdLst/>
              <a:ahLst/>
              <a:cxnLst/>
              <a:rect l="l" t="t" r="r" b="b"/>
              <a:pathLst>
                <a:path w="5213" h="8197" extrusionOk="0">
                  <a:moveTo>
                    <a:pt x="4114" y="0"/>
                  </a:moveTo>
                  <a:cubicBezTo>
                    <a:pt x="4114" y="1"/>
                    <a:pt x="4180" y="607"/>
                    <a:pt x="3803" y="836"/>
                  </a:cubicBezTo>
                  <a:cubicBezTo>
                    <a:pt x="3409" y="1066"/>
                    <a:pt x="2836" y="1525"/>
                    <a:pt x="3426" y="2049"/>
                  </a:cubicBezTo>
                  <a:cubicBezTo>
                    <a:pt x="4032" y="2574"/>
                    <a:pt x="4196" y="3328"/>
                    <a:pt x="3688" y="4065"/>
                  </a:cubicBezTo>
                  <a:cubicBezTo>
                    <a:pt x="3688" y="4065"/>
                    <a:pt x="3983" y="2967"/>
                    <a:pt x="3246" y="2475"/>
                  </a:cubicBezTo>
                  <a:cubicBezTo>
                    <a:pt x="3054" y="2343"/>
                    <a:pt x="2895" y="2306"/>
                    <a:pt x="2779" y="2306"/>
                  </a:cubicBezTo>
                  <a:cubicBezTo>
                    <a:pt x="2636" y="2306"/>
                    <a:pt x="2557" y="2361"/>
                    <a:pt x="2557" y="2361"/>
                  </a:cubicBezTo>
                  <a:cubicBezTo>
                    <a:pt x="2623" y="2492"/>
                    <a:pt x="2655" y="2639"/>
                    <a:pt x="2672" y="2787"/>
                  </a:cubicBezTo>
                  <a:cubicBezTo>
                    <a:pt x="2688" y="3000"/>
                    <a:pt x="2213" y="3361"/>
                    <a:pt x="2557" y="3754"/>
                  </a:cubicBezTo>
                  <a:cubicBezTo>
                    <a:pt x="2901" y="4131"/>
                    <a:pt x="3147" y="4918"/>
                    <a:pt x="1934" y="5803"/>
                  </a:cubicBezTo>
                  <a:cubicBezTo>
                    <a:pt x="1934" y="5803"/>
                    <a:pt x="2557" y="4442"/>
                    <a:pt x="2196" y="3738"/>
                  </a:cubicBezTo>
                  <a:cubicBezTo>
                    <a:pt x="1819" y="3000"/>
                    <a:pt x="1377" y="3148"/>
                    <a:pt x="967" y="2557"/>
                  </a:cubicBezTo>
                  <a:cubicBezTo>
                    <a:pt x="967" y="2557"/>
                    <a:pt x="0" y="3082"/>
                    <a:pt x="754" y="4229"/>
                  </a:cubicBezTo>
                  <a:cubicBezTo>
                    <a:pt x="1623" y="5573"/>
                    <a:pt x="541" y="7278"/>
                    <a:pt x="1459" y="8196"/>
                  </a:cubicBezTo>
                  <a:cubicBezTo>
                    <a:pt x="1459" y="8196"/>
                    <a:pt x="1410" y="6836"/>
                    <a:pt x="2672" y="5606"/>
                  </a:cubicBezTo>
                  <a:cubicBezTo>
                    <a:pt x="3934" y="4377"/>
                    <a:pt x="5212" y="2852"/>
                    <a:pt x="411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4" name="Google Shape;4864;p8"/>
            <p:cNvSpPr/>
            <p:nvPr/>
          </p:nvSpPr>
          <p:spPr>
            <a:xfrm>
              <a:off x="6562919" y="3900210"/>
              <a:ext cx="99498" cy="147885"/>
            </a:xfrm>
            <a:custGeom>
              <a:avLst/>
              <a:gdLst/>
              <a:ahLst/>
              <a:cxnLst/>
              <a:rect l="l" t="t" r="r" b="b"/>
              <a:pathLst>
                <a:path w="3033" h="4508" extrusionOk="0">
                  <a:moveTo>
                    <a:pt x="2590" y="0"/>
                  </a:moveTo>
                  <a:cubicBezTo>
                    <a:pt x="2541" y="262"/>
                    <a:pt x="2279" y="525"/>
                    <a:pt x="1623" y="820"/>
                  </a:cubicBezTo>
                  <a:cubicBezTo>
                    <a:pt x="984" y="1098"/>
                    <a:pt x="1213" y="1934"/>
                    <a:pt x="1279" y="2115"/>
                  </a:cubicBezTo>
                  <a:cubicBezTo>
                    <a:pt x="1342" y="2287"/>
                    <a:pt x="1389" y="2641"/>
                    <a:pt x="1205" y="2641"/>
                  </a:cubicBezTo>
                  <a:cubicBezTo>
                    <a:pt x="1198" y="2641"/>
                    <a:pt x="1189" y="2640"/>
                    <a:pt x="1180" y="2639"/>
                  </a:cubicBezTo>
                  <a:cubicBezTo>
                    <a:pt x="967" y="2606"/>
                    <a:pt x="1000" y="2492"/>
                    <a:pt x="1115" y="1820"/>
                  </a:cubicBezTo>
                  <a:cubicBezTo>
                    <a:pt x="1191" y="1300"/>
                    <a:pt x="845" y="1241"/>
                    <a:pt x="685" y="1241"/>
                  </a:cubicBezTo>
                  <a:cubicBezTo>
                    <a:pt x="638" y="1241"/>
                    <a:pt x="607" y="1246"/>
                    <a:pt x="607" y="1246"/>
                  </a:cubicBezTo>
                  <a:cubicBezTo>
                    <a:pt x="738" y="1426"/>
                    <a:pt x="738" y="1656"/>
                    <a:pt x="607" y="1820"/>
                  </a:cubicBezTo>
                  <a:cubicBezTo>
                    <a:pt x="344" y="2065"/>
                    <a:pt x="49" y="2344"/>
                    <a:pt x="312" y="3098"/>
                  </a:cubicBezTo>
                  <a:cubicBezTo>
                    <a:pt x="574" y="3852"/>
                    <a:pt x="0" y="4508"/>
                    <a:pt x="0" y="4508"/>
                  </a:cubicBezTo>
                  <a:cubicBezTo>
                    <a:pt x="3032" y="2016"/>
                    <a:pt x="2590" y="1"/>
                    <a:pt x="259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5" name="Google Shape;4865;p8"/>
            <p:cNvSpPr/>
            <p:nvPr/>
          </p:nvSpPr>
          <p:spPr>
            <a:xfrm>
              <a:off x="6365560" y="4181419"/>
              <a:ext cx="118328" cy="139848"/>
            </a:xfrm>
            <a:custGeom>
              <a:avLst/>
              <a:gdLst/>
              <a:ahLst/>
              <a:cxnLst/>
              <a:rect l="l" t="t" r="r" b="b"/>
              <a:pathLst>
                <a:path w="3607" h="4263" extrusionOk="0">
                  <a:moveTo>
                    <a:pt x="1869" y="1"/>
                  </a:moveTo>
                  <a:cubicBezTo>
                    <a:pt x="1869" y="1"/>
                    <a:pt x="2000" y="279"/>
                    <a:pt x="1656" y="525"/>
                  </a:cubicBezTo>
                  <a:cubicBezTo>
                    <a:pt x="1312" y="771"/>
                    <a:pt x="1" y="2443"/>
                    <a:pt x="3607" y="4262"/>
                  </a:cubicBezTo>
                  <a:cubicBezTo>
                    <a:pt x="3607" y="4262"/>
                    <a:pt x="2754" y="3771"/>
                    <a:pt x="2640" y="2476"/>
                  </a:cubicBezTo>
                  <a:cubicBezTo>
                    <a:pt x="2541" y="1197"/>
                    <a:pt x="2820" y="509"/>
                    <a:pt x="18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6" name="Google Shape;4866;p8"/>
            <p:cNvSpPr/>
            <p:nvPr/>
          </p:nvSpPr>
          <p:spPr>
            <a:xfrm>
              <a:off x="6222528" y="4267698"/>
              <a:ext cx="258143" cy="189908"/>
            </a:xfrm>
            <a:custGeom>
              <a:avLst/>
              <a:gdLst/>
              <a:ahLst/>
              <a:cxnLst/>
              <a:rect l="l" t="t" r="r" b="b"/>
              <a:pathLst>
                <a:path w="7869" h="5789" extrusionOk="0">
                  <a:moveTo>
                    <a:pt x="4658" y="1"/>
                  </a:moveTo>
                  <a:cubicBezTo>
                    <a:pt x="4514" y="1"/>
                    <a:pt x="4376" y="47"/>
                    <a:pt x="4246" y="141"/>
                  </a:cubicBezTo>
                  <a:cubicBezTo>
                    <a:pt x="3878" y="395"/>
                    <a:pt x="3657" y="609"/>
                    <a:pt x="3469" y="609"/>
                  </a:cubicBezTo>
                  <a:cubicBezTo>
                    <a:pt x="3415" y="609"/>
                    <a:pt x="3363" y="591"/>
                    <a:pt x="3312" y="551"/>
                  </a:cubicBezTo>
                  <a:lnTo>
                    <a:pt x="3312" y="551"/>
                  </a:lnTo>
                  <a:cubicBezTo>
                    <a:pt x="3311" y="551"/>
                    <a:pt x="3000" y="1174"/>
                    <a:pt x="3689" y="1387"/>
                  </a:cubicBezTo>
                  <a:cubicBezTo>
                    <a:pt x="4361" y="1583"/>
                    <a:pt x="4836" y="1714"/>
                    <a:pt x="4738" y="2091"/>
                  </a:cubicBezTo>
                  <a:cubicBezTo>
                    <a:pt x="4639" y="2468"/>
                    <a:pt x="3705" y="2550"/>
                    <a:pt x="2574" y="2714"/>
                  </a:cubicBezTo>
                  <a:cubicBezTo>
                    <a:pt x="1459" y="2878"/>
                    <a:pt x="591" y="3157"/>
                    <a:pt x="607" y="4124"/>
                  </a:cubicBezTo>
                  <a:cubicBezTo>
                    <a:pt x="632" y="4887"/>
                    <a:pt x="490" y="5245"/>
                    <a:pt x="241" y="5245"/>
                  </a:cubicBezTo>
                  <a:cubicBezTo>
                    <a:pt x="170" y="5245"/>
                    <a:pt x="89" y="5215"/>
                    <a:pt x="0" y="5157"/>
                  </a:cubicBezTo>
                  <a:lnTo>
                    <a:pt x="0" y="5157"/>
                  </a:lnTo>
                  <a:cubicBezTo>
                    <a:pt x="1" y="5157"/>
                    <a:pt x="249" y="5788"/>
                    <a:pt x="1194" y="5788"/>
                  </a:cubicBezTo>
                  <a:cubicBezTo>
                    <a:pt x="1389" y="5788"/>
                    <a:pt x="1612" y="5762"/>
                    <a:pt x="1869" y="5698"/>
                  </a:cubicBezTo>
                  <a:cubicBezTo>
                    <a:pt x="3377" y="5321"/>
                    <a:pt x="3557" y="4108"/>
                    <a:pt x="4197" y="3354"/>
                  </a:cubicBezTo>
                  <a:cubicBezTo>
                    <a:pt x="4836" y="2600"/>
                    <a:pt x="5492" y="1977"/>
                    <a:pt x="7868" y="1928"/>
                  </a:cubicBezTo>
                  <a:cubicBezTo>
                    <a:pt x="7868" y="1928"/>
                    <a:pt x="6409" y="1813"/>
                    <a:pt x="5852" y="960"/>
                  </a:cubicBezTo>
                  <a:cubicBezTo>
                    <a:pt x="5459" y="329"/>
                    <a:pt x="5040" y="1"/>
                    <a:pt x="465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7" name="Google Shape;4867;p8"/>
            <p:cNvSpPr/>
            <p:nvPr/>
          </p:nvSpPr>
          <p:spPr>
            <a:xfrm>
              <a:off x="6353718" y="4345873"/>
              <a:ext cx="252238" cy="205523"/>
            </a:xfrm>
            <a:custGeom>
              <a:avLst/>
              <a:gdLst/>
              <a:ahLst/>
              <a:cxnLst/>
              <a:rect l="l" t="t" r="r" b="b"/>
              <a:pathLst>
                <a:path w="7689" h="6265" extrusionOk="0">
                  <a:moveTo>
                    <a:pt x="3368" y="1"/>
                  </a:moveTo>
                  <a:cubicBezTo>
                    <a:pt x="3322" y="1"/>
                    <a:pt x="3276" y="2"/>
                    <a:pt x="3230" y="3"/>
                  </a:cubicBezTo>
                  <a:cubicBezTo>
                    <a:pt x="2656" y="20"/>
                    <a:pt x="2099" y="167"/>
                    <a:pt x="1624" y="462"/>
                  </a:cubicBezTo>
                  <a:cubicBezTo>
                    <a:pt x="1443" y="561"/>
                    <a:pt x="1279" y="676"/>
                    <a:pt x="1148" y="807"/>
                  </a:cubicBezTo>
                  <a:cubicBezTo>
                    <a:pt x="1" y="1807"/>
                    <a:pt x="362" y="3888"/>
                    <a:pt x="1706" y="4216"/>
                  </a:cubicBezTo>
                  <a:cubicBezTo>
                    <a:pt x="1842" y="4253"/>
                    <a:pt x="1980" y="4271"/>
                    <a:pt x="2117" y="4271"/>
                  </a:cubicBezTo>
                  <a:cubicBezTo>
                    <a:pt x="2587" y="4271"/>
                    <a:pt x="3040" y="4060"/>
                    <a:pt x="3345" y="3692"/>
                  </a:cubicBezTo>
                  <a:cubicBezTo>
                    <a:pt x="3656" y="3249"/>
                    <a:pt x="3656" y="2659"/>
                    <a:pt x="3345" y="2216"/>
                  </a:cubicBezTo>
                  <a:cubicBezTo>
                    <a:pt x="3133" y="1919"/>
                    <a:pt x="2803" y="1759"/>
                    <a:pt x="2469" y="1759"/>
                  </a:cubicBezTo>
                  <a:cubicBezTo>
                    <a:pt x="2286" y="1759"/>
                    <a:pt x="2103" y="1807"/>
                    <a:pt x="1935" y="1905"/>
                  </a:cubicBezTo>
                  <a:cubicBezTo>
                    <a:pt x="1640" y="2069"/>
                    <a:pt x="1509" y="2413"/>
                    <a:pt x="1607" y="2724"/>
                  </a:cubicBezTo>
                  <a:cubicBezTo>
                    <a:pt x="1640" y="2823"/>
                    <a:pt x="1689" y="2905"/>
                    <a:pt x="1755" y="2970"/>
                  </a:cubicBezTo>
                  <a:cubicBezTo>
                    <a:pt x="1857" y="3073"/>
                    <a:pt x="1997" y="3115"/>
                    <a:pt x="2136" y="3115"/>
                  </a:cubicBezTo>
                  <a:cubicBezTo>
                    <a:pt x="2377" y="3115"/>
                    <a:pt x="2615" y="2989"/>
                    <a:pt x="2656" y="2823"/>
                  </a:cubicBezTo>
                  <a:cubicBezTo>
                    <a:pt x="2715" y="2557"/>
                    <a:pt x="2509" y="2305"/>
                    <a:pt x="2252" y="2305"/>
                  </a:cubicBezTo>
                  <a:cubicBezTo>
                    <a:pt x="2223" y="2305"/>
                    <a:pt x="2194" y="2308"/>
                    <a:pt x="2165" y="2315"/>
                  </a:cubicBezTo>
                  <a:cubicBezTo>
                    <a:pt x="1902" y="2380"/>
                    <a:pt x="1935" y="2528"/>
                    <a:pt x="1837" y="2544"/>
                  </a:cubicBezTo>
                  <a:cubicBezTo>
                    <a:pt x="1738" y="2544"/>
                    <a:pt x="1738" y="2397"/>
                    <a:pt x="1738" y="2397"/>
                  </a:cubicBezTo>
                  <a:cubicBezTo>
                    <a:pt x="1738" y="2200"/>
                    <a:pt x="1853" y="2020"/>
                    <a:pt x="2017" y="1938"/>
                  </a:cubicBezTo>
                  <a:cubicBezTo>
                    <a:pt x="2158" y="1870"/>
                    <a:pt x="2310" y="1837"/>
                    <a:pt x="2459" y="1837"/>
                  </a:cubicBezTo>
                  <a:cubicBezTo>
                    <a:pt x="2778" y="1837"/>
                    <a:pt x="3090" y="1987"/>
                    <a:pt x="3279" y="2265"/>
                  </a:cubicBezTo>
                  <a:cubicBezTo>
                    <a:pt x="3541" y="2692"/>
                    <a:pt x="3541" y="3216"/>
                    <a:pt x="3246" y="3626"/>
                  </a:cubicBezTo>
                  <a:cubicBezTo>
                    <a:pt x="3017" y="3944"/>
                    <a:pt x="2581" y="4134"/>
                    <a:pt x="2137" y="4134"/>
                  </a:cubicBezTo>
                  <a:cubicBezTo>
                    <a:pt x="2008" y="4134"/>
                    <a:pt x="1880" y="4118"/>
                    <a:pt x="1755" y="4085"/>
                  </a:cubicBezTo>
                  <a:cubicBezTo>
                    <a:pt x="542" y="3790"/>
                    <a:pt x="214" y="1856"/>
                    <a:pt x="1263" y="938"/>
                  </a:cubicBezTo>
                  <a:cubicBezTo>
                    <a:pt x="1740" y="491"/>
                    <a:pt x="2322" y="318"/>
                    <a:pt x="2910" y="318"/>
                  </a:cubicBezTo>
                  <a:cubicBezTo>
                    <a:pt x="3616" y="318"/>
                    <a:pt x="4331" y="567"/>
                    <a:pt x="4886" y="889"/>
                  </a:cubicBezTo>
                  <a:cubicBezTo>
                    <a:pt x="5820" y="1413"/>
                    <a:pt x="6558" y="2249"/>
                    <a:pt x="6951" y="3249"/>
                  </a:cubicBezTo>
                  <a:cubicBezTo>
                    <a:pt x="7279" y="4052"/>
                    <a:pt x="7443" y="4904"/>
                    <a:pt x="7459" y="5773"/>
                  </a:cubicBezTo>
                  <a:cubicBezTo>
                    <a:pt x="7459" y="5937"/>
                    <a:pt x="7443" y="6101"/>
                    <a:pt x="7410" y="6265"/>
                  </a:cubicBezTo>
                  <a:cubicBezTo>
                    <a:pt x="7426" y="6216"/>
                    <a:pt x="7443" y="6134"/>
                    <a:pt x="7459" y="6068"/>
                  </a:cubicBezTo>
                  <a:cubicBezTo>
                    <a:pt x="7459" y="6063"/>
                    <a:pt x="7459" y="6057"/>
                    <a:pt x="7459" y="6052"/>
                  </a:cubicBezTo>
                  <a:cubicBezTo>
                    <a:pt x="7689" y="4872"/>
                    <a:pt x="7541" y="3626"/>
                    <a:pt x="7016" y="2528"/>
                  </a:cubicBezTo>
                  <a:cubicBezTo>
                    <a:pt x="6331" y="1109"/>
                    <a:pt x="4979" y="1"/>
                    <a:pt x="336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8" name="Google Shape;4868;p8"/>
            <p:cNvSpPr/>
            <p:nvPr/>
          </p:nvSpPr>
          <p:spPr>
            <a:xfrm>
              <a:off x="6493437" y="4408565"/>
              <a:ext cx="100154" cy="107371"/>
            </a:xfrm>
            <a:custGeom>
              <a:avLst/>
              <a:gdLst/>
              <a:ahLst/>
              <a:cxnLst/>
              <a:rect l="l" t="t" r="r" b="b"/>
              <a:pathLst>
                <a:path w="3053" h="3273" extrusionOk="0">
                  <a:moveTo>
                    <a:pt x="730" y="0"/>
                  </a:moveTo>
                  <a:cubicBezTo>
                    <a:pt x="63" y="0"/>
                    <a:pt x="0" y="784"/>
                    <a:pt x="1102" y="961"/>
                  </a:cubicBezTo>
                  <a:cubicBezTo>
                    <a:pt x="2364" y="1174"/>
                    <a:pt x="3053" y="3272"/>
                    <a:pt x="3053" y="3272"/>
                  </a:cubicBezTo>
                  <a:cubicBezTo>
                    <a:pt x="3053" y="3272"/>
                    <a:pt x="2725" y="1010"/>
                    <a:pt x="1463" y="240"/>
                  </a:cubicBezTo>
                  <a:cubicBezTo>
                    <a:pt x="1175" y="68"/>
                    <a:pt x="926" y="0"/>
                    <a:pt x="73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9" name="Google Shape;4869;p8"/>
            <p:cNvSpPr/>
            <p:nvPr/>
          </p:nvSpPr>
          <p:spPr>
            <a:xfrm>
              <a:off x="6293519" y="4400265"/>
              <a:ext cx="171012" cy="148246"/>
            </a:xfrm>
            <a:custGeom>
              <a:avLst/>
              <a:gdLst/>
              <a:ahLst/>
              <a:cxnLst/>
              <a:rect l="l" t="t" r="r" b="b"/>
              <a:pathLst>
                <a:path w="5213" h="4519" extrusionOk="0">
                  <a:moveTo>
                    <a:pt x="2180" y="1"/>
                  </a:moveTo>
                  <a:cubicBezTo>
                    <a:pt x="2016" y="198"/>
                    <a:pt x="1885" y="427"/>
                    <a:pt x="1820" y="673"/>
                  </a:cubicBezTo>
                  <a:cubicBezTo>
                    <a:pt x="1688" y="1083"/>
                    <a:pt x="1131" y="1312"/>
                    <a:pt x="557" y="1706"/>
                  </a:cubicBezTo>
                  <a:cubicBezTo>
                    <a:pt x="0" y="2083"/>
                    <a:pt x="82" y="2706"/>
                    <a:pt x="213" y="3033"/>
                  </a:cubicBezTo>
                  <a:cubicBezTo>
                    <a:pt x="262" y="3263"/>
                    <a:pt x="246" y="3509"/>
                    <a:pt x="131" y="3722"/>
                  </a:cubicBezTo>
                  <a:cubicBezTo>
                    <a:pt x="394" y="3492"/>
                    <a:pt x="705" y="3328"/>
                    <a:pt x="1049" y="3230"/>
                  </a:cubicBezTo>
                  <a:cubicBezTo>
                    <a:pt x="1672" y="3050"/>
                    <a:pt x="1656" y="2755"/>
                    <a:pt x="1639" y="2279"/>
                  </a:cubicBezTo>
                  <a:cubicBezTo>
                    <a:pt x="1626" y="1901"/>
                    <a:pt x="1790" y="1868"/>
                    <a:pt x="1849" y="1868"/>
                  </a:cubicBezTo>
                  <a:cubicBezTo>
                    <a:pt x="1861" y="1868"/>
                    <a:pt x="1869" y="1870"/>
                    <a:pt x="1869" y="1870"/>
                  </a:cubicBezTo>
                  <a:cubicBezTo>
                    <a:pt x="1877" y="1869"/>
                    <a:pt x="1886" y="1868"/>
                    <a:pt x="1894" y="1868"/>
                  </a:cubicBezTo>
                  <a:cubicBezTo>
                    <a:pt x="2160" y="1868"/>
                    <a:pt x="2097" y="2387"/>
                    <a:pt x="2065" y="2689"/>
                  </a:cubicBezTo>
                  <a:cubicBezTo>
                    <a:pt x="1967" y="3214"/>
                    <a:pt x="2115" y="3755"/>
                    <a:pt x="2492" y="4164"/>
                  </a:cubicBezTo>
                  <a:cubicBezTo>
                    <a:pt x="2733" y="4428"/>
                    <a:pt x="3054" y="4518"/>
                    <a:pt x="3373" y="4518"/>
                  </a:cubicBezTo>
                  <a:cubicBezTo>
                    <a:pt x="3766" y="4518"/>
                    <a:pt x="4157" y="4381"/>
                    <a:pt x="4393" y="4263"/>
                  </a:cubicBezTo>
                  <a:cubicBezTo>
                    <a:pt x="4504" y="4217"/>
                    <a:pt x="4617" y="4195"/>
                    <a:pt x="4729" y="4195"/>
                  </a:cubicBezTo>
                  <a:cubicBezTo>
                    <a:pt x="4899" y="4195"/>
                    <a:pt x="5064" y="4246"/>
                    <a:pt x="5213" y="4345"/>
                  </a:cubicBezTo>
                  <a:cubicBezTo>
                    <a:pt x="5081" y="3460"/>
                    <a:pt x="4639" y="3197"/>
                    <a:pt x="4016" y="3132"/>
                  </a:cubicBezTo>
                  <a:cubicBezTo>
                    <a:pt x="3377" y="3066"/>
                    <a:pt x="2524" y="2853"/>
                    <a:pt x="2197" y="1771"/>
                  </a:cubicBezTo>
                  <a:cubicBezTo>
                    <a:pt x="1852" y="690"/>
                    <a:pt x="2180" y="1"/>
                    <a:pt x="21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0" name="Google Shape;4870;p8"/>
            <p:cNvSpPr/>
            <p:nvPr/>
          </p:nvSpPr>
          <p:spPr>
            <a:xfrm>
              <a:off x="6320387" y="4500289"/>
              <a:ext cx="43073" cy="65118"/>
            </a:xfrm>
            <a:custGeom>
              <a:avLst/>
              <a:gdLst/>
              <a:ahLst/>
              <a:cxnLst/>
              <a:rect l="l" t="t" r="r" b="b"/>
              <a:pathLst>
                <a:path w="1313" h="1985" extrusionOk="0">
                  <a:moveTo>
                    <a:pt x="968" y="1"/>
                  </a:moveTo>
                  <a:cubicBezTo>
                    <a:pt x="968" y="1"/>
                    <a:pt x="951" y="83"/>
                    <a:pt x="509" y="345"/>
                  </a:cubicBezTo>
                  <a:cubicBezTo>
                    <a:pt x="165" y="525"/>
                    <a:pt x="1" y="919"/>
                    <a:pt x="115" y="1296"/>
                  </a:cubicBezTo>
                  <a:cubicBezTo>
                    <a:pt x="181" y="1509"/>
                    <a:pt x="230" y="1755"/>
                    <a:pt x="263" y="1984"/>
                  </a:cubicBezTo>
                  <a:cubicBezTo>
                    <a:pt x="263" y="1984"/>
                    <a:pt x="263" y="1837"/>
                    <a:pt x="787" y="1542"/>
                  </a:cubicBezTo>
                  <a:cubicBezTo>
                    <a:pt x="1312" y="1263"/>
                    <a:pt x="1099" y="837"/>
                    <a:pt x="1017" y="558"/>
                  </a:cubicBezTo>
                  <a:cubicBezTo>
                    <a:pt x="968" y="378"/>
                    <a:pt x="935" y="181"/>
                    <a:pt x="96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1" name="Google Shape;4871;p8"/>
            <p:cNvSpPr/>
            <p:nvPr/>
          </p:nvSpPr>
          <p:spPr>
            <a:xfrm>
              <a:off x="6133788" y="4217636"/>
              <a:ext cx="226978" cy="160285"/>
            </a:xfrm>
            <a:custGeom>
              <a:avLst/>
              <a:gdLst/>
              <a:ahLst/>
              <a:cxnLst/>
              <a:rect l="l" t="t" r="r" b="b"/>
              <a:pathLst>
                <a:path w="6919" h="4886" extrusionOk="0">
                  <a:moveTo>
                    <a:pt x="4978" y="1"/>
                  </a:moveTo>
                  <a:cubicBezTo>
                    <a:pt x="4754" y="1"/>
                    <a:pt x="4504" y="53"/>
                    <a:pt x="4230" y="175"/>
                  </a:cubicBezTo>
                  <a:cubicBezTo>
                    <a:pt x="2771" y="831"/>
                    <a:pt x="3033" y="3306"/>
                    <a:pt x="4771" y="3667"/>
                  </a:cubicBezTo>
                  <a:cubicBezTo>
                    <a:pt x="4984" y="3699"/>
                    <a:pt x="5181" y="3732"/>
                    <a:pt x="5361" y="3749"/>
                  </a:cubicBezTo>
                  <a:cubicBezTo>
                    <a:pt x="4902" y="3831"/>
                    <a:pt x="4459" y="3978"/>
                    <a:pt x="4050" y="4191"/>
                  </a:cubicBezTo>
                  <a:cubicBezTo>
                    <a:pt x="3886" y="4273"/>
                    <a:pt x="3656" y="4339"/>
                    <a:pt x="3607" y="4355"/>
                  </a:cubicBezTo>
                  <a:cubicBezTo>
                    <a:pt x="3153" y="4527"/>
                    <a:pt x="2723" y="4603"/>
                    <a:pt x="2336" y="4603"/>
                  </a:cubicBezTo>
                  <a:cubicBezTo>
                    <a:pt x="1507" y="4603"/>
                    <a:pt x="870" y="4256"/>
                    <a:pt x="591" y="3765"/>
                  </a:cubicBezTo>
                  <a:cubicBezTo>
                    <a:pt x="362" y="3355"/>
                    <a:pt x="345" y="2863"/>
                    <a:pt x="558" y="2454"/>
                  </a:cubicBezTo>
                  <a:cubicBezTo>
                    <a:pt x="558" y="2437"/>
                    <a:pt x="575" y="2437"/>
                    <a:pt x="575" y="2421"/>
                  </a:cubicBezTo>
                  <a:cubicBezTo>
                    <a:pt x="779" y="2106"/>
                    <a:pt x="1115" y="1959"/>
                    <a:pt x="1430" y="1959"/>
                  </a:cubicBezTo>
                  <a:cubicBezTo>
                    <a:pt x="1723" y="1959"/>
                    <a:pt x="1998" y="2086"/>
                    <a:pt x="2132" y="2323"/>
                  </a:cubicBezTo>
                  <a:cubicBezTo>
                    <a:pt x="2230" y="2454"/>
                    <a:pt x="2296" y="2618"/>
                    <a:pt x="2296" y="2798"/>
                  </a:cubicBezTo>
                  <a:cubicBezTo>
                    <a:pt x="2296" y="2945"/>
                    <a:pt x="2230" y="3093"/>
                    <a:pt x="2132" y="3208"/>
                  </a:cubicBezTo>
                  <a:cubicBezTo>
                    <a:pt x="2017" y="3304"/>
                    <a:pt x="1955" y="3335"/>
                    <a:pt x="1924" y="3335"/>
                  </a:cubicBezTo>
                  <a:cubicBezTo>
                    <a:pt x="1898" y="3335"/>
                    <a:pt x="1895" y="3312"/>
                    <a:pt x="1902" y="3290"/>
                  </a:cubicBezTo>
                  <a:cubicBezTo>
                    <a:pt x="2018" y="3030"/>
                    <a:pt x="1727" y="2861"/>
                    <a:pt x="1474" y="2861"/>
                  </a:cubicBezTo>
                  <a:cubicBezTo>
                    <a:pt x="1295" y="2861"/>
                    <a:pt x="1135" y="2945"/>
                    <a:pt x="1148" y="3142"/>
                  </a:cubicBezTo>
                  <a:cubicBezTo>
                    <a:pt x="1137" y="3417"/>
                    <a:pt x="1376" y="3544"/>
                    <a:pt x="1629" y="3544"/>
                  </a:cubicBezTo>
                  <a:cubicBezTo>
                    <a:pt x="1754" y="3544"/>
                    <a:pt x="1881" y="3513"/>
                    <a:pt x="1984" y="3454"/>
                  </a:cubicBezTo>
                  <a:lnTo>
                    <a:pt x="2017" y="3437"/>
                  </a:lnTo>
                  <a:cubicBezTo>
                    <a:pt x="2050" y="3421"/>
                    <a:pt x="2066" y="3404"/>
                    <a:pt x="2083" y="3388"/>
                  </a:cubicBezTo>
                  <a:cubicBezTo>
                    <a:pt x="2394" y="3093"/>
                    <a:pt x="2427" y="2634"/>
                    <a:pt x="2181" y="2290"/>
                  </a:cubicBezTo>
                  <a:cubicBezTo>
                    <a:pt x="2043" y="2021"/>
                    <a:pt x="1726" y="1874"/>
                    <a:pt x="1389" y="1874"/>
                  </a:cubicBezTo>
                  <a:cubicBezTo>
                    <a:pt x="1047" y="1874"/>
                    <a:pt x="683" y="2025"/>
                    <a:pt x="460" y="2355"/>
                  </a:cubicBezTo>
                  <a:cubicBezTo>
                    <a:pt x="1" y="2962"/>
                    <a:pt x="132" y="4126"/>
                    <a:pt x="935" y="4585"/>
                  </a:cubicBezTo>
                  <a:cubicBezTo>
                    <a:pt x="1279" y="4785"/>
                    <a:pt x="1661" y="4886"/>
                    <a:pt x="2059" y="4886"/>
                  </a:cubicBezTo>
                  <a:cubicBezTo>
                    <a:pt x="2116" y="4886"/>
                    <a:pt x="2173" y="4884"/>
                    <a:pt x="2230" y="4880"/>
                  </a:cubicBezTo>
                  <a:cubicBezTo>
                    <a:pt x="3132" y="4863"/>
                    <a:pt x="3853" y="4371"/>
                    <a:pt x="5017" y="4011"/>
                  </a:cubicBezTo>
                  <a:cubicBezTo>
                    <a:pt x="5459" y="3896"/>
                    <a:pt x="5885" y="3831"/>
                    <a:pt x="6328" y="3798"/>
                  </a:cubicBezTo>
                  <a:cubicBezTo>
                    <a:pt x="6541" y="3781"/>
                    <a:pt x="6738" y="3732"/>
                    <a:pt x="6918" y="3634"/>
                  </a:cubicBezTo>
                  <a:lnTo>
                    <a:pt x="6918" y="3634"/>
                  </a:lnTo>
                  <a:cubicBezTo>
                    <a:pt x="6918" y="3634"/>
                    <a:pt x="6795" y="3663"/>
                    <a:pt x="6639" y="3663"/>
                  </a:cubicBezTo>
                  <a:cubicBezTo>
                    <a:pt x="6484" y="3663"/>
                    <a:pt x="6295" y="3634"/>
                    <a:pt x="6164" y="3519"/>
                  </a:cubicBezTo>
                  <a:cubicBezTo>
                    <a:pt x="5902" y="3273"/>
                    <a:pt x="5918" y="3372"/>
                    <a:pt x="5623" y="3290"/>
                  </a:cubicBezTo>
                  <a:cubicBezTo>
                    <a:pt x="5459" y="3240"/>
                    <a:pt x="5344" y="3093"/>
                    <a:pt x="5361" y="2913"/>
                  </a:cubicBezTo>
                  <a:lnTo>
                    <a:pt x="5361" y="2913"/>
                  </a:lnTo>
                  <a:cubicBezTo>
                    <a:pt x="5148" y="3077"/>
                    <a:pt x="5115" y="3372"/>
                    <a:pt x="5263" y="3585"/>
                  </a:cubicBezTo>
                  <a:cubicBezTo>
                    <a:pt x="5263" y="3585"/>
                    <a:pt x="4558" y="3585"/>
                    <a:pt x="4377" y="3208"/>
                  </a:cubicBezTo>
                  <a:cubicBezTo>
                    <a:pt x="4197" y="2831"/>
                    <a:pt x="4410" y="2847"/>
                    <a:pt x="4558" y="2765"/>
                  </a:cubicBezTo>
                  <a:cubicBezTo>
                    <a:pt x="4689" y="2667"/>
                    <a:pt x="4738" y="2536"/>
                    <a:pt x="4590" y="2323"/>
                  </a:cubicBezTo>
                  <a:cubicBezTo>
                    <a:pt x="4443" y="2126"/>
                    <a:pt x="4459" y="1749"/>
                    <a:pt x="4722" y="1749"/>
                  </a:cubicBezTo>
                  <a:cubicBezTo>
                    <a:pt x="4644" y="1580"/>
                    <a:pt x="4483" y="1483"/>
                    <a:pt x="4313" y="1483"/>
                  </a:cubicBezTo>
                  <a:cubicBezTo>
                    <a:pt x="4269" y="1483"/>
                    <a:pt x="4225" y="1489"/>
                    <a:pt x="4181" y="1503"/>
                  </a:cubicBezTo>
                  <a:cubicBezTo>
                    <a:pt x="3738" y="1569"/>
                    <a:pt x="3738" y="2175"/>
                    <a:pt x="3738" y="2175"/>
                  </a:cubicBezTo>
                  <a:cubicBezTo>
                    <a:pt x="3738" y="2175"/>
                    <a:pt x="3443" y="1421"/>
                    <a:pt x="3918" y="1044"/>
                  </a:cubicBezTo>
                  <a:cubicBezTo>
                    <a:pt x="4108" y="899"/>
                    <a:pt x="4258" y="844"/>
                    <a:pt x="4375" y="844"/>
                  </a:cubicBezTo>
                  <a:cubicBezTo>
                    <a:pt x="4563" y="844"/>
                    <a:pt x="4665" y="985"/>
                    <a:pt x="4705" y="1126"/>
                  </a:cubicBezTo>
                  <a:cubicBezTo>
                    <a:pt x="4758" y="1311"/>
                    <a:pt x="4865" y="1465"/>
                    <a:pt x="5008" y="1465"/>
                  </a:cubicBezTo>
                  <a:cubicBezTo>
                    <a:pt x="5041" y="1465"/>
                    <a:pt x="5077" y="1456"/>
                    <a:pt x="5115" y="1437"/>
                  </a:cubicBezTo>
                  <a:cubicBezTo>
                    <a:pt x="5259" y="1371"/>
                    <a:pt x="5373" y="1267"/>
                    <a:pt x="5467" y="1267"/>
                  </a:cubicBezTo>
                  <a:cubicBezTo>
                    <a:pt x="5512" y="1267"/>
                    <a:pt x="5553" y="1291"/>
                    <a:pt x="5590" y="1355"/>
                  </a:cubicBezTo>
                  <a:cubicBezTo>
                    <a:pt x="5705" y="1601"/>
                    <a:pt x="5607" y="1896"/>
                    <a:pt x="5361" y="2011"/>
                  </a:cubicBezTo>
                  <a:cubicBezTo>
                    <a:pt x="5361" y="2011"/>
                    <a:pt x="5367" y="2011"/>
                    <a:pt x="5377" y="2011"/>
                  </a:cubicBezTo>
                  <a:cubicBezTo>
                    <a:pt x="5485" y="2011"/>
                    <a:pt x="6095" y="1984"/>
                    <a:pt x="6230" y="1372"/>
                  </a:cubicBezTo>
                  <a:cubicBezTo>
                    <a:pt x="6334" y="822"/>
                    <a:pt x="5864" y="1"/>
                    <a:pt x="49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2" name="Google Shape;4872;p8"/>
            <p:cNvSpPr/>
            <p:nvPr/>
          </p:nvSpPr>
          <p:spPr>
            <a:xfrm>
              <a:off x="6097768" y="4303489"/>
              <a:ext cx="152740" cy="108650"/>
            </a:xfrm>
            <a:custGeom>
              <a:avLst/>
              <a:gdLst/>
              <a:ahLst/>
              <a:cxnLst/>
              <a:rect l="l" t="t" r="r" b="b"/>
              <a:pathLst>
                <a:path w="4656" h="3312" extrusionOk="0">
                  <a:moveTo>
                    <a:pt x="837" y="1"/>
                  </a:moveTo>
                  <a:cubicBezTo>
                    <a:pt x="837" y="1"/>
                    <a:pt x="1" y="919"/>
                    <a:pt x="558" y="1722"/>
                  </a:cubicBezTo>
                  <a:cubicBezTo>
                    <a:pt x="869" y="2181"/>
                    <a:pt x="1378" y="2459"/>
                    <a:pt x="1935" y="2492"/>
                  </a:cubicBezTo>
                  <a:cubicBezTo>
                    <a:pt x="1869" y="2492"/>
                    <a:pt x="1476" y="2492"/>
                    <a:pt x="1296" y="2722"/>
                  </a:cubicBezTo>
                  <a:cubicBezTo>
                    <a:pt x="1181" y="2885"/>
                    <a:pt x="1115" y="3099"/>
                    <a:pt x="1148" y="3312"/>
                  </a:cubicBezTo>
                  <a:cubicBezTo>
                    <a:pt x="1199" y="3223"/>
                    <a:pt x="1288" y="3164"/>
                    <a:pt x="1387" y="3164"/>
                  </a:cubicBezTo>
                  <a:cubicBezTo>
                    <a:pt x="1416" y="3164"/>
                    <a:pt x="1446" y="3169"/>
                    <a:pt x="1476" y="3180"/>
                  </a:cubicBezTo>
                  <a:cubicBezTo>
                    <a:pt x="1590" y="3215"/>
                    <a:pt x="1750" y="3288"/>
                    <a:pt x="1932" y="3288"/>
                  </a:cubicBezTo>
                  <a:cubicBezTo>
                    <a:pt x="2092" y="3288"/>
                    <a:pt x="2267" y="3233"/>
                    <a:pt x="2443" y="3049"/>
                  </a:cubicBezTo>
                  <a:cubicBezTo>
                    <a:pt x="2820" y="2640"/>
                    <a:pt x="3312" y="2869"/>
                    <a:pt x="4656" y="2164"/>
                  </a:cubicBezTo>
                  <a:cubicBezTo>
                    <a:pt x="4656" y="2164"/>
                    <a:pt x="4656" y="2164"/>
                    <a:pt x="4655" y="2164"/>
                  </a:cubicBezTo>
                  <a:cubicBezTo>
                    <a:pt x="4631" y="2164"/>
                    <a:pt x="3916" y="2456"/>
                    <a:pt x="3115" y="2456"/>
                  </a:cubicBezTo>
                  <a:cubicBezTo>
                    <a:pt x="2651" y="2456"/>
                    <a:pt x="2159" y="2358"/>
                    <a:pt x="1755" y="2049"/>
                  </a:cubicBezTo>
                  <a:cubicBezTo>
                    <a:pt x="1099" y="1574"/>
                    <a:pt x="755" y="787"/>
                    <a:pt x="8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3" name="Google Shape;4873;p8"/>
            <p:cNvSpPr/>
            <p:nvPr/>
          </p:nvSpPr>
          <p:spPr>
            <a:xfrm>
              <a:off x="6298899" y="4059940"/>
              <a:ext cx="145753" cy="205950"/>
            </a:xfrm>
            <a:custGeom>
              <a:avLst/>
              <a:gdLst/>
              <a:ahLst/>
              <a:cxnLst/>
              <a:rect l="l" t="t" r="r" b="b"/>
              <a:pathLst>
                <a:path w="4443" h="6278" extrusionOk="0">
                  <a:moveTo>
                    <a:pt x="2632" y="1"/>
                  </a:moveTo>
                  <a:cubicBezTo>
                    <a:pt x="2136" y="1"/>
                    <a:pt x="1621" y="203"/>
                    <a:pt x="1279" y="606"/>
                  </a:cubicBezTo>
                  <a:cubicBezTo>
                    <a:pt x="0" y="2245"/>
                    <a:pt x="902" y="4261"/>
                    <a:pt x="1656" y="5113"/>
                  </a:cubicBezTo>
                  <a:cubicBezTo>
                    <a:pt x="2082" y="5638"/>
                    <a:pt x="2639" y="6031"/>
                    <a:pt x="3262" y="6277"/>
                  </a:cubicBezTo>
                  <a:cubicBezTo>
                    <a:pt x="2688" y="6015"/>
                    <a:pt x="2180" y="5622"/>
                    <a:pt x="1770" y="5130"/>
                  </a:cubicBezTo>
                  <a:cubicBezTo>
                    <a:pt x="1492" y="4736"/>
                    <a:pt x="1295" y="4310"/>
                    <a:pt x="1164" y="3851"/>
                  </a:cubicBezTo>
                  <a:cubicBezTo>
                    <a:pt x="1016" y="3310"/>
                    <a:pt x="951" y="2753"/>
                    <a:pt x="1000" y="2212"/>
                  </a:cubicBezTo>
                  <a:cubicBezTo>
                    <a:pt x="1131" y="737"/>
                    <a:pt x="1967" y="180"/>
                    <a:pt x="2721" y="163"/>
                  </a:cubicBezTo>
                  <a:cubicBezTo>
                    <a:pt x="3065" y="163"/>
                    <a:pt x="3393" y="294"/>
                    <a:pt x="3639" y="557"/>
                  </a:cubicBezTo>
                  <a:cubicBezTo>
                    <a:pt x="4278" y="1098"/>
                    <a:pt x="3934" y="2032"/>
                    <a:pt x="3393" y="2261"/>
                  </a:cubicBezTo>
                  <a:cubicBezTo>
                    <a:pt x="3274" y="2329"/>
                    <a:pt x="3143" y="2362"/>
                    <a:pt x="3009" y="2362"/>
                  </a:cubicBezTo>
                  <a:cubicBezTo>
                    <a:pt x="2884" y="2362"/>
                    <a:pt x="2758" y="2333"/>
                    <a:pt x="2639" y="2278"/>
                  </a:cubicBezTo>
                  <a:cubicBezTo>
                    <a:pt x="2475" y="2196"/>
                    <a:pt x="2360" y="2015"/>
                    <a:pt x="2328" y="1819"/>
                  </a:cubicBezTo>
                  <a:cubicBezTo>
                    <a:pt x="2334" y="1732"/>
                    <a:pt x="2361" y="1711"/>
                    <a:pt x="2408" y="1711"/>
                  </a:cubicBezTo>
                  <a:cubicBezTo>
                    <a:pt x="2454" y="1711"/>
                    <a:pt x="2519" y="1731"/>
                    <a:pt x="2602" y="1731"/>
                  </a:cubicBezTo>
                  <a:cubicBezTo>
                    <a:pt x="2660" y="1731"/>
                    <a:pt x="2727" y="1721"/>
                    <a:pt x="2803" y="1688"/>
                  </a:cubicBezTo>
                  <a:cubicBezTo>
                    <a:pt x="3016" y="1573"/>
                    <a:pt x="3049" y="1294"/>
                    <a:pt x="2885" y="1130"/>
                  </a:cubicBezTo>
                  <a:cubicBezTo>
                    <a:pt x="2817" y="1056"/>
                    <a:pt x="2717" y="1016"/>
                    <a:pt x="2614" y="1016"/>
                  </a:cubicBezTo>
                  <a:cubicBezTo>
                    <a:pt x="2419" y="1016"/>
                    <a:pt x="2212" y="1159"/>
                    <a:pt x="2180" y="1491"/>
                  </a:cubicBezTo>
                  <a:cubicBezTo>
                    <a:pt x="2147" y="1737"/>
                    <a:pt x="2213" y="1983"/>
                    <a:pt x="2377" y="2147"/>
                  </a:cubicBezTo>
                  <a:lnTo>
                    <a:pt x="2442" y="2212"/>
                  </a:lnTo>
                  <a:cubicBezTo>
                    <a:pt x="2459" y="2229"/>
                    <a:pt x="2475" y="2245"/>
                    <a:pt x="2508" y="2261"/>
                  </a:cubicBezTo>
                  <a:lnTo>
                    <a:pt x="2541" y="2294"/>
                  </a:lnTo>
                  <a:lnTo>
                    <a:pt x="2590" y="2327"/>
                  </a:lnTo>
                  <a:lnTo>
                    <a:pt x="2623" y="2343"/>
                  </a:lnTo>
                  <a:cubicBezTo>
                    <a:pt x="2746" y="2409"/>
                    <a:pt x="2881" y="2442"/>
                    <a:pt x="3018" y="2442"/>
                  </a:cubicBezTo>
                  <a:cubicBezTo>
                    <a:pt x="3155" y="2442"/>
                    <a:pt x="3295" y="2409"/>
                    <a:pt x="3426" y="2343"/>
                  </a:cubicBezTo>
                  <a:cubicBezTo>
                    <a:pt x="4016" y="2130"/>
                    <a:pt x="4442" y="1081"/>
                    <a:pt x="3754" y="458"/>
                  </a:cubicBezTo>
                  <a:cubicBezTo>
                    <a:pt x="3479" y="153"/>
                    <a:pt x="3063" y="1"/>
                    <a:pt x="26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4" name="Google Shape;4874;p8"/>
            <p:cNvSpPr/>
            <p:nvPr/>
          </p:nvSpPr>
          <p:spPr>
            <a:xfrm>
              <a:off x="4985230" y="4897400"/>
              <a:ext cx="297377" cy="207098"/>
            </a:xfrm>
            <a:custGeom>
              <a:avLst/>
              <a:gdLst/>
              <a:ahLst/>
              <a:cxnLst/>
              <a:rect l="l" t="t" r="r" b="b"/>
              <a:pathLst>
                <a:path w="9065" h="6313" extrusionOk="0">
                  <a:moveTo>
                    <a:pt x="7065" y="0"/>
                  </a:moveTo>
                  <a:cubicBezTo>
                    <a:pt x="6611" y="0"/>
                    <a:pt x="6185" y="163"/>
                    <a:pt x="5917" y="501"/>
                  </a:cubicBezTo>
                  <a:cubicBezTo>
                    <a:pt x="5524" y="910"/>
                    <a:pt x="5475" y="1533"/>
                    <a:pt x="5803" y="1992"/>
                  </a:cubicBezTo>
                  <a:cubicBezTo>
                    <a:pt x="5901" y="2140"/>
                    <a:pt x="6016" y="2238"/>
                    <a:pt x="6180" y="2304"/>
                  </a:cubicBezTo>
                  <a:lnTo>
                    <a:pt x="6212" y="2320"/>
                  </a:lnTo>
                  <a:lnTo>
                    <a:pt x="6278" y="2336"/>
                  </a:lnTo>
                  <a:cubicBezTo>
                    <a:pt x="6311" y="2353"/>
                    <a:pt x="6343" y="2353"/>
                    <a:pt x="6376" y="2369"/>
                  </a:cubicBezTo>
                  <a:cubicBezTo>
                    <a:pt x="6445" y="2385"/>
                    <a:pt x="6514" y="2394"/>
                    <a:pt x="6584" y="2394"/>
                  </a:cubicBezTo>
                  <a:cubicBezTo>
                    <a:pt x="6795" y="2394"/>
                    <a:pt x="7002" y="2317"/>
                    <a:pt x="7163" y="2156"/>
                  </a:cubicBezTo>
                  <a:cubicBezTo>
                    <a:pt x="7553" y="1751"/>
                    <a:pt x="7284" y="1208"/>
                    <a:pt x="6946" y="1208"/>
                  </a:cubicBezTo>
                  <a:cubicBezTo>
                    <a:pt x="6915" y="1208"/>
                    <a:pt x="6883" y="1212"/>
                    <a:pt x="6852" y="1222"/>
                  </a:cubicBezTo>
                  <a:cubicBezTo>
                    <a:pt x="6540" y="1304"/>
                    <a:pt x="6475" y="1714"/>
                    <a:pt x="6704" y="1845"/>
                  </a:cubicBezTo>
                  <a:cubicBezTo>
                    <a:pt x="6758" y="1875"/>
                    <a:pt x="6817" y="1889"/>
                    <a:pt x="6875" y="1889"/>
                  </a:cubicBezTo>
                  <a:cubicBezTo>
                    <a:pt x="6975" y="1889"/>
                    <a:pt x="7074" y="1846"/>
                    <a:pt x="7147" y="1763"/>
                  </a:cubicBezTo>
                  <a:lnTo>
                    <a:pt x="7147" y="1763"/>
                  </a:lnTo>
                  <a:cubicBezTo>
                    <a:pt x="7179" y="1910"/>
                    <a:pt x="7130" y="2058"/>
                    <a:pt x="6999" y="2140"/>
                  </a:cubicBezTo>
                  <a:cubicBezTo>
                    <a:pt x="6859" y="2257"/>
                    <a:pt x="6685" y="2315"/>
                    <a:pt x="6513" y="2315"/>
                  </a:cubicBezTo>
                  <a:cubicBezTo>
                    <a:pt x="6445" y="2315"/>
                    <a:pt x="6376" y="2306"/>
                    <a:pt x="6311" y="2287"/>
                  </a:cubicBezTo>
                  <a:cubicBezTo>
                    <a:pt x="6212" y="2271"/>
                    <a:pt x="6130" y="2222"/>
                    <a:pt x="6048" y="2173"/>
                  </a:cubicBezTo>
                  <a:cubicBezTo>
                    <a:pt x="5540" y="1763"/>
                    <a:pt x="5508" y="1009"/>
                    <a:pt x="5966" y="550"/>
                  </a:cubicBezTo>
                  <a:cubicBezTo>
                    <a:pt x="6222" y="246"/>
                    <a:pt x="6616" y="102"/>
                    <a:pt x="7032" y="102"/>
                  </a:cubicBezTo>
                  <a:cubicBezTo>
                    <a:pt x="7898" y="102"/>
                    <a:pt x="8862" y="727"/>
                    <a:pt x="8884" y="1845"/>
                  </a:cubicBezTo>
                  <a:cubicBezTo>
                    <a:pt x="8917" y="2664"/>
                    <a:pt x="8474" y="3402"/>
                    <a:pt x="7753" y="3795"/>
                  </a:cubicBezTo>
                  <a:lnTo>
                    <a:pt x="7704" y="3812"/>
                  </a:lnTo>
                  <a:cubicBezTo>
                    <a:pt x="7606" y="3844"/>
                    <a:pt x="7524" y="3877"/>
                    <a:pt x="7425" y="3894"/>
                  </a:cubicBezTo>
                  <a:cubicBezTo>
                    <a:pt x="7201" y="3946"/>
                    <a:pt x="6976" y="3968"/>
                    <a:pt x="6753" y="3968"/>
                  </a:cubicBezTo>
                  <a:cubicBezTo>
                    <a:pt x="5174" y="3968"/>
                    <a:pt x="3630" y="2834"/>
                    <a:pt x="2298" y="2834"/>
                  </a:cubicBezTo>
                  <a:cubicBezTo>
                    <a:pt x="2152" y="2834"/>
                    <a:pt x="2009" y="2847"/>
                    <a:pt x="1869" y="2877"/>
                  </a:cubicBezTo>
                  <a:cubicBezTo>
                    <a:pt x="607" y="3156"/>
                    <a:pt x="246" y="4041"/>
                    <a:pt x="131" y="4582"/>
                  </a:cubicBezTo>
                  <a:cubicBezTo>
                    <a:pt x="0" y="5123"/>
                    <a:pt x="98" y="5729"/>
                    <a:pt x="541" y="6057"/>
                  </a:cubicBezTo>
                  <a:cubicBezTo>
                    <a:pt x="767" y="6233"/>
                    <a:pt x="1039" y="6313"/>
                    <a:pt x="1304" y="6313"/>
                  </a:cubicBezTo>
                  <a:cubicBezTo>
                    <a:pt x="1730" y="6313"/>
                    <a:pt x="2139" y="6106"/>
                    <a:pt x="2311" y="5762"/>
                  </a:cubicBezTo>
                  <a:cubicBezTo>
                    <a:pt x="2639" y="5221"/>
                    <a:pt x="2344" y="4516"/>
                    <a:pt x="1852" y="4402"/>
                  </a:cubicBezTo>
                  <a:cubicBezTo>
                    <a:pt x="1758" y="4363"/>
                    <a:pt x="1661" y="4344"/>
                    <a:pt x="1564" y="4344"/>
                  </a:cubicBezTo>
                  <a:cubicBezTo>
                    <a:pt x="1257" y="4344"/>
                    <a:pt x="965" y="4532"/>
                    <a:pt x="852" y="4844"/>
                  </a:cubicBezTo>
                  <a:cubicBezTo>
                    <a:pt x="803" y="4959"/>
                    <a:pt x="803" y="5090"/>
                    <a:pt x="820" y="5221"/>
                  </a:cubicBezTo>
                  <a:lnTo>
                    <a:pt x="820" y="5238"/>
                  </a:lnTo>
                  <a:cubicBezTo>
                    <a:pt x="820" y="5238"/>
                    <a:pt x="820" y="5254"/>
                    <a:pt x="836" y="5270"/>
                  </a:cubicBezTo>
                  <a:cubicBezTo>
                    <a:pt x="836" y="5287"/>
                    <a:pt x="836" y="5287"/>
                    <a:pt x="836" y="5303"/>
                  </a:cubicBezTo>
                  <a:cubicBezTo>
                    <a:pt x="910" y="5525"/>
                    <a:pt x="1122" y="5663"/>
                    <a:pt x="1341" y="5663"/>
                  </a:cubicBezTo>
                  <a:cubicBezTo>
                    <a:pt x="1414" y="5663"/>
                    <a:pt x="1488" y="5647"/>
                    <a:pt x="1557" y="5615"/>
                  </a:cubicBezTo>
                  <a:cubicBezTo>
                    <a:pt x="1903" y="5473"/>
                    <a:pt x="1796" y="4923"/>
                    <a:pt x="1454" y="4923"/>
                  </a:cubicBezTo>
                  <a:cubicBezTo>
                    <a:pt x="1439" y="4923"/>
                    <a:pt x="1425" y="4924"/>
                    <a:pt x="1410" y="4926"/>
                  </a:cubicBezTo>
                  <a:cubicBezTo>
                    <a:pt x="1049" y="4959"/>
                    <a:pt x="1098" y="5320"/>
                    <a:pt x="1049" y="5369"/>
                  </a:cubicBezTo>
                  <a:cubicBezTo>
                    <a:pt x="1038" y="5383"/>
                    <a:pt x="1026" y="5389"/>
                    <a:pt x="1012" y="5389"/>
                  </a:cubicBezTo>
                  <a:cubicBezTo>
                    <a:pt x="962" y="5389"/>
                    <a:pt x="902" y="5313"/>
                    <a:pt x="902" y="5287"/>
                  </a:cubicBezTo>
                  <a:cubicBezTo>
                    <a:pt x="820" y="5090"/>
                    <a:pt x="836" y="4877"/>
                    <a:pt x="934" y="4713"/>
                  </a:cubicBezTo>
                  <a:cubicBezTo>
                    <a:pt x="1074" y="4504"/>
                    <a:pt x="1303" y="4394"/>
                    <a:pt x="1542" y="4394"/>
                  </a:cubicBezTo>
                  <a:cubicBezTo>
                    <a:pt x="1640" y="4394"/>
                    <a:pt x="1740" y="4413"/>
                    <a:pt x="1836" y="4451"/>
                  </a:cubicBezTo>
                  <a:cubicBezTo>
                    <a:pt x="2295" y="4566"/>
                    <a:pt x="2541" y="5221"/>
                    <a:pt x="2229" y="5713"/>
                  </a:cubicBezTo>
                  <a:cubicBezTo>
                    <a:pt x="2069" y="6024"/>
                    <a:pt x="1692" y="6207"/>
                    <a:pt x="1304" y="6207"/>
                  </a:cubicBezTo>
                  <a:cubicBezTo>
                    <a:pt x="1059" y="6207"/>
                    <a:pt x="810" y="6134"/>
                    <a:pt x="607" y="5975"/>
                  </a:cubicBezTo>
                  <a:cubicBezTo>
                    <a:pt x="98" y="5566"/>
                    <a:pt x="115" y="4631"/>
                    <a:pt x="541" y="4058"/>
                  </a:cubicBezTo>
                  <a:cubicBezTo>
                    <a:pt x="890" y="3584"/>
                    <a:pt x="1485" y="3347"/>
                    <a:pt x="2103" y="3347"/>
                  </a:cubicBezTo>
                  <a:cubicBezTo>
                    <a:pt x="2298" y="3347"/>
                    <a:pt x="2495" y="3371"/>
                    <a:pt x="2688" y="3418"/>
                  </a:cubicBezTo>
                  <a:cubicBezTo>
                    <a:pt x="3491" y="3615"/>
                    <a:pt x="4327" y="3959"/>
                    <a:pt x="5196" y="4189"/>
                  </a:cubicBezTo>
                  <a:cubicBezTo>
                    <a:pt x="5522" y="4248"/>
                    <a:pt x="5855" y="4282"/>
                    <a:pt x="6185" y="4282"/>
                  </a:cubicBezTo>
                  <a:cubicBezTo>
                    <a:pt x="6765" y="4282"/>
                    <a:pt x="7333" y="4177"/>
                    <a:pt x="7835" y="3926"/>
                  </a:cubicBezTo>
                  <a:cubicBezTo>
                    <a:pt x="8605" y="3517"/>
                    <a:pt x="9064" y="2713"/>
                    <a:pt x="9032" y="1845"/>
                  </a:cubicBezTo>
                  <a:cubicBezTo>
                    <a:pt x="8988" y="653"/>
                    <a:pt x="7973" y="0"/>
                    <a:pt x="70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5" name="Google Shape;4875;p8"/>
            <p:cNvSpPr/>
            <p:nvPr/>
          </p:nvSpPr>
          <p:spPr>
            <a:xfrm>
              <a:off x="5019643" y="5014811"/>
              <a:ext cx="212412" cy="121116"/>
            </a:xfrm>
            <a:custGeom>
              <a:avLst/>
              <a:gdLst/>
              <a:ahLst/>
              <a:cxnLst/>
              <a:rect l="l" t="t" r="r" b="b"/>
              <a:pathLst>
                <a:path w="6475" h="3692" extrusionOk="0">
                  <a:moveTo>
                    <a:pt x="961" y="0"/>
                  </a:moveTo>
                  <a:cubicBezTo>
                    <a:pt x="340" y="0"/>
                    <a:pt x="0" y="265"/>
                    <a:pt x="0" y="265"/>
                  </a:cubicBezTo>
                  <a:cubicBezTo>
                    <a:pt x="232" y="193"/>
                    <a:pt x="444" y="147"/>
                    <a:pt x="655" y="147"/>
                  </a:cubicBezTo>
                  <a:cubicBezTo>
                    <a:pt x="965" y="147"/>
                    <a:pt x="1271" y="247"/>
                    <a:pt x="1623" y="511"/>
                  </a:cubicBezTo>
                  <a:cubicBezTo>
                    <a:pt x="2229" y="954"/>
                    <a:pt x="1852" y="1708"/>
                    <a:pt x="1754" y="2200"/>
                  </a:cubicBezTo>
                  <a:cubicBezTo>
                    <a:pt x="1656" y="2708"/>
                    <a:pt x="2377" y="2921"/>
                    <a:pt x="2737" y="3085"/>
                  </a:cubicBezTo>
                  <a:cubicBezTo>
                    <a:pt x="3098" y="3249"/>
                    <a:pt x="2901" y="3691"/>
                    <a:pt x="2901" y="3691"/>
                  </a:cubicBezTo>
                  <a:cubicBezTo>
                    <a:pt x="4245" y="2872"/>
                    <a:pt x="3393" y="1937"/>
                    <a:pt x="3164" y="1659"/>
                  </a:cubicBezTo>
                  <a:cubicBezTo>
                    <a:pt x="2973" y="1441"/>
                    <a:pt x="3088" y="1200"/>
                    <a:pt x="3273" y="1200"/>
                  </a:cubicBezTo>
                  <a:cubicBezTo>
                    <a:pt x="3311" y="1200"/>
                    <a:pt x="3351" y="1210"/>
                    <a:pt x="3393" y="1233"/>
                  </a:cubicBezTo>
                  <a:cubicBezTo>
                    <a:pt x="3655" y="1364"/>
                    <a:pt x="3278" y="1872"/>
                    <a:pt x="3950" y="2298"/>
                  </a:cubicBezTo>
                  <a:cubicBezTo>
                    <a:pt x="4120" y="2410"/>
                    <a:pt x="4279" y="2451"/>
                    <a:pt x="4422" y="2451"/>
                  </a:cubicBezTo>
                  <a:cubicBezTo>
                    <a:pt x="4847" y="2451"/>
                    <a:pt x="5131" y="2085"/>
                    <a:pt x="5131" y="2085"/>
                  </a:cubicBezTo>
                  <a:lnTo>
                    <a:pt x="5131" y="2085"/>
                  </a:lnTo>
                  <a:cubicBezTo>
                    <a:pt x="5125" y="2085"/>
                    <a:pt x="5119" y="2085"/>
                    <a:pt x="5114" y="2085"/>
                  </a:cubicBezTo>
                  <a:cubicBezTo>
                    <a:pt x="4760" y="2085"/>
                    <a:pt x="4964" y="1574"/>
                    <a:pt x="4786" y="1413"/>
                  </a:cubicBezTo>
                  <a:cubicBezTo>
                    <a:pt x="4713" y="1350"/>
                    <a:pt x="4619" y="1320"/>
                    <a:pt x="4522" y="1320"/>
                  </a:cubicBezTo>
                  <a:cubicBezTo>
                    <a:pt x="4468" y="1320"/>
                    <a:pt x="4413" y="1330"/>
                    <a:pt x="4360" y="1347"/>
                  </a:cubicBezTo>
                  <a:cubicBezTo>
                    <a:pt x="4311" y="1359"/>
                    <a:pt x="4263" y="1364"/>
                    <a:pt x="4219" y="1364"/>
                  </a:cubicBezTo>
                  <a:cubicBezTo>
                    <a:pt x="4072" y="1364"/>
                    <a:pt x="3969" y="1305"/>
                    <a:pt x="4032" y="1216"/>
                  </a:cubicBezTo>
                  <a:cubicBezTo>
                    <a:pt x="4066" y="1174"/>
                    <a:pt x="4103" y="1158"/>
                    <a:pt x="4151" y="1158"/>
                  </a:cubicBezTo>
                  <a:cubicBezTo>
                    <a:pt x="4289" y="1158"/>
                    <a:pt x="4520" y="1294"/>
                    <a:pt x="5032" y="1331"/>
                  </a:cubicBezTo>
                  <a:cubicBezTo>
                    <a:pt x="5060" y="1333"/>
                    <a:pt x="5087" y="1333"/>
                    <a:pt x="5114" y="1333"/>
                  </a:cubicBezTo>
                  <a:cubicBezTo>
                    <a:pt x="5893" y="1333"/>
                    <a:pt x="6475" y="675"/>
                    <a:pt x="6475" y="675"/>
                  </a:cubicBezTo>
                  <a:lnTo>
                    <a:pt x="6475" y="675"/>
                  </a:lnTo>
                  <a:cubicBezTo>
                    <a:pt x="6016" y="931"/>
                    <a:pt x="5528" y="1029"/>
                    <a:pt x="5039" y="1029"/>
                  </a:cubicBezTo>
                  <a:cubicBezTo>
                    <a:pt x="3868" y="1029"/>
                    <a:pt x="2685" y="468"/>
                    <a:pt x="1852" y="167"/>
                  </a:cubicBezTo>
                  <a:cubicBezTo>
                    <a:pt x="1511" y="44"/>
                    <a:pt x="1213" y="0"/>
                    <a:pt x="9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6" name="Google Shape;4876;p8"/>
            <p:cNvSpPr/>
            <p:nvPr/>
          </p:nvSpPr>
          <p:spPr>
            <a:xfrm>
              <a:off x="5074494" y="4894185"/>
              <a:ext cx="118853" cy="83095"/>
            </a:xfrm>
            <a:custGeom>
              <a:avLst/>
              <a:gdLst/>
              <a:ahLst/>
              <a:cxnLst/>
              <a:rect l="l" t="t" r="r" b="b"/>
              <a:pathLst>
                <a:path w="3623" h="2533" extrusionOk="0">
                  <a:moveTo>
                    <a:pt x="2528" y="0"/>
                  </a:moveTo>
                  <a:cubicBezTo>
                    <a:pt x="1934" y="0"/>
                    <a:pt x="1246" y="123"/>
                    <a:pt x="869" y="615"/>
                  </a:cubicBezTo>
                  <a:cubicBezTo>
                    <a:pt x="0" y="1762"/>
                    <a:pt x="525" y="2533"/>
                    <a:pt x="525" y="2533"/>
                  </a:cubicBezTo>
                  <a:cubicBezTo>
                    <a:pt x="525" y="2533"/>
                    <a:pt x="361" y="2172"/>
                    <a:pt x="1393" y="2156"/>
                  </a:cubicBezTo>
                  <a:cubicBezTo>
                    <a:pt x="2426" y="2139"/>
                    <a:pt x="2311" y="1500"/>
                    <a:pt x="2262" y="1271"/>
                  </a:cubicBezTo>
                  <a:cubicBezTo>
                    <a:pt x="2180" y="1008"/>
                    <a:pt x="2246" y="746"/>
                    <a:pt x="2426" y="549"/>
                  </a:cubicBezTo>
                  <a:cubicBezTo>
                    <a:pt x="2655" y="205"/>
                    <a:pt x="3622" y="123"/>
                    <a:pt x="3622" y="123"/>
                  </a:cubicBezTo>
                  <a:cubicBezTo>
                    <a:pt x="3622" y="123"/>
                    <a:pt x="3123" y="0"/>
                    <a:pt x="252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7" name="Google Shape;4877;p8"/>
            <p:cNvSpPr/>
            <p:nvPr/>
          </p:nvSpPr>
          <p:spPr>
            <a:xfrm>
              <a:off x="5165366" y="4806267"/>
              <a:ext cx="74238" cy="88213"/>
            </a:xfrm>
            <a:custGeom>
              <a:avLst/>
              <a:gdLst/>
              <a:ahLst/>
              <a:cxnLst/>
              <a:rect l="l" t="t" r="r" b="b"/>
              <a:pathLst>
                <a:path w="2263" h="2689" extrusionOk="0">
                  <a:moveTo>
                    <a:pt x="1131" y="0"/>
                  </a:moveTo>
                  <a:cubicBezTo>
                    <a:pt x="1131" y="0"/>
                    <a:pt x="1344" y="541"/>
                    <a:pt x="984" y="738"/>
                  </a:cubicBezTo>
                  <a:cubicBezTo>
                    <a:pt x="623" y="935"/>
                    <a:pt x="0" y="1344"/>
                    <a:pt x="246" y="2017"/>
                  </a:cubicBezTo>
                  <a:cubicBezTo>
                    <a:pt x="492" y="2689"/>
                    <a:pt x="1688" y="2426"/>
                    <a:pt x="2262" y="2623"/>
                  </a:cubicBezTo>
                  <a:cubicBezTo>
                    <a:pt x="2262" y="2623"/>
                    <a:pt x="1393" y="2164"/>
                    <a:pt x="1459" y="1443"/>
                  </a:cubicBezTo>
                  <a:cubicBezTo>
                    <a:pt x="1525" y="705"/>
                    <a:pt x="1426" y="181"/>
                    <a:pt x="113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8" name="Google Shape;4878;p8"/>
            <p:cNvSpPr/>
            <p:nvPr/>
          </p:nvSpPr>
          <p:spPr>
            <a:xfrm>
              <a:off x="5244952" y="4844977"/>
              <a:ext cx="104878" cy="141455"/>
            </a:xfrm>
            <a:custGeom>
              <a:avLst/>
              <a:gdLst/>
              <a:ahLst/>
              <a:cxnLst/>
              <a:rect l="l" t="t" r="r" b="b"/>
              <a:pathLst>
                <a:path w="3197" h="4312" extrusionOk="0">
                  <a:moveTo>
                    <a:pt x="377" y="1"/>
                  </a:moveTo>
                  <a:cubicBezTo>
                    <a:pt x="0" y="1345"/>
                    <a:pt x="541" y="1607"/>
                    <a:pt x="1098" y="2476"/>
                  </a:cubicBezTo>
                  <a:cubicBezTo>
                    <a:pt x="1656" y="3361"/>
                    <a:pt x="1065" y="4311"/>
                    <a:pt x="1065" y="4311"/>
                  </a:cubicBezTo>
                  <a:cubicBezTo>
                    <a:pt x="1459" y="4049"/>
                    <a:pt x="1803" y="3361"/>
                    <a:pt x="2508" y="2918"/>
                  </a:cubicBezTo>
                  <a:cubicBezTo>
                    <a:pt x="3196" y="2492"/>
                    <a:pt x="2918" y="1591"/>
                    <a:pt x="2918" y="1591"/>
                  </a:cubicBezTo>
                  <a:lnTo>
                    <a:pt x="2918" y="1591"/>
                  </a:lnTo>
                  <a:cubicBezTo>
                    <a:pt x="2865" y="1695"/>
                    <a:pt x="2771" y="1748"/>
                    <a:pt x="2601" y="1748"/>
                  </a:cubicBezTo>
                  <a:cubicBezTo>
                    <a:pt x="2558" y="1748"/>
                    <a:pt x="2511" y="1745"/>
                    <a:pt x="2459" y="1738"/>
                  </a:cubicBezTo>
                  <a:cubicBezTo>
                    <a:pt x="2428" y="1731"/>
                    <a:pt x="2397" y="1727"/>
                    <a:pt x="2368" y="1727"/>
                  </a:cubicBezTo>
                  <a:cubicBezTo>
                    <a:pt x="2133" y="1727"/>
                    <a:pt x="1962" y="1947"/>
                    <a:pt x="2049" y="2181"/>
                  </a:cubicBezTo>
                  <a:cubicBezTo>
                    <a:pt x="2101" y="2413"/>
                    <a:pt x="1959" y="2513"/>
                    <a:pt x="1824" y="2513"/>
                  </a:cubicBezTo>
                  <a:cubicBezTo>
                    <a:pt x="1788" y="2513"/>
                    <a:pt x="1752" y="2506"/>
                    <a:pt x="1721" y="2492"/>
                  </a:cubicBezTo>
                  <a:cubicBezTo>
                    <a:pt x="1574" y="2426"/>
                    <a:pt x="1574" y="2066"/>
                    <a:pt x="1787" y="1886"/>
                  </a:cubicBezTo>
                  <a:cubicBezTo>
                    <a:pt x="2000" y="1705"/>
                    <a:pt x="2147" y="1312"/>
                    <a:pt x="1951" y="689"/>
                  </a:cubicBezTo>
                  <a:cubicBezTo>
                    <a:pt x="1814" y="219"/>
                    <a:pt x="1370" y="104"/>
                    <a:pt x="1048" y="104"/>
                  </a:cubicBezTo>
                  <a:cubicBezTo>
                    <a:pt x="943" y="104"/>
                    <a:pt x="851" y="116"/>
                    <a:pt x="787" y="132"/>
                  </a:cubicBezTo>
                  <a:cubicBezTo>
                    <a:pt x="768" y="134"/>
                    <a:pt x="749" y="135"/>
                    <a:pt x="731" y="135"/>
                  </a:cubicBezTo>
                  <a:cubicBezTo>
                    <a:pt x="602" y="135"/>
                    <a:pt x="477" y="86"/>
                    <a:pt x="37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9" name="Google Shape;4879;p8"/>
            <p:cNvSpPr/>
            <p:nvPr/>
          </p:nvSpPr>
          <p:spPr>
            <a:xfrm>
              <a:off x="5222119" y="4636957"/>
              <a:ext cx="265885" cy="265589"/>
            </a:xfrm>
            <a:custGeom>
              <a:avLst/>
              <a:gdLst/>
              <a:ahLst/>
              <a:cxnLst/>
              <a:rect l="l" t="t" r="r" b="b"/>
              <a:pathLst>
                <a:path w="8105" h="8096" extrusionOk="0">
                  <a:moveTo>
                    <a:pt x="5761" y="1"/>
                  </a:moveTo>
                  <a:cubicBezTo>
                    <a:pt x="5227" y="1"/>
                    <a:pt x="4713" y="177"/>
                    <a:pt x="4417" y="572"/>
                  </a:cubicBezTo>
                  <a:cubicBezTo>
                    <a:pt x="4105" y="998"/>
                    <a:pt x="4056" y="1555"/>
                    <a:pt x="4302" y="2031"/>
                  </a:cubicBezTo>
                  <a:cubicBezTo>
                    <a:pt x="4510" y="2445"/>
                    <a:pt x="4845" y="2592"/>
                    <a:pt x="5173" y="2592"/>
                  </a:cubicBezTo>
                  <a:cubicBezTo>
                    <a:pt x="5518" y="2592"/>
                    <a:pt x="5855" y="2429"/>
                    <a:pt x="6023" y="2244"/>
                  </a:cubicBezTo>
                  <a:cubicBezTo>
                    <a:pt x="6204" y="2031"/>
                    <a:pt x="6285" y="1752"/>
                    <a:pt x="6236" y="1490"/>
                  </a:cubicBezTo>
                  <a:cubicBezTo>
                    <a:pt x="6178" y="1162"/>
                    <a:pt x="5950" y="1021"/>
                    <a:pt x="5742" y="1021"/>
                  </a:cubicBezTo>
                  <a:cubicBezTo>
                    <a:pt x="5597" y="1021"/>
                    <a:pt x="5461" y="1090"/>
                    <a:pt x="5400" y="1211"/>
                  </a:cubicBezTo>
                  <a:cubicBezTo>
                    <a:pt x="5253" y="1490"/>
                    <a:pt x="5335" y="1850"/>
                    <a:pt x="5745" y="1916"/>
                  </a:cubicBezTo>
                  <a:cubicBezTo>
                    <a:pt x="6089" y="1965"/>
                    <a:pt x="5908" y="2391"/>
                    <a:pt x="5466" y="2506"/>
                  </a:cubicBezTo>
                  <a:cubicBezTo>
                    <a:pt x="5381" y="2531"/>
                    <a:pt x="5296" y="2543"/>
                    <a:pt x="5213" y="2543"/>
                  </a:cubicBezTo>
                  <a:cubicBezTo>
                    <a:pt x="4858" y="2543"/>
                    <a:pt x="4527" y="2329"/>
                    <a:pt x="4368" y="1998"/>
                  </a:cubicBezTo>
                  <a:cubicBezTo>
                    <a:pt x="4171" y="1555"/>
                    <a:pt x="4220" y="1031"/>
                    <a:pt x="4515" y="637"/>
                  </a:cubicBezTo>
                  <a:cubicBezTo>
                    <a:pt x="4772" y="300"/>
                    <a:pt x="5228" y="140"/>
                    <a:pt x="5702" y="140"/>
                  </a:cubicBezTo>
                  <a:cubicBezTo>
                    <a:pt x="5803" y="140"/>
                    <a:pt x="5906" y="148"/>
                    <a:pt x="6007" y="162"/>
                  </a:cubicBezTo>
                  <a:cubicBezTo>
                    <a:pt x="7203" y="293"/>
                    <a:pt x="7908" y="1998"/>
                    <a:pt x="7187" y="3145"/>
                  </a:cubicBezTo>
                  <a:cubicBezTo>
                    <a:pt x="6941" y="3506"/>
                    <a:pt x="6613" y="3801"/>
                    <a:pt x="6220" y="3998"/>
                  </a:cubicBezTo>
                  <a:cubicBezTo>
                    <a:pt x="5833" y="4164"/>
                    <a:pt x="5383" y="4247"/>
                    <a:pt x="4857" y="4247"/>
                  </a:cubicBezTo>
                  <a:cubicBezTo>
                    <a:pt x="4448" y="4247"/>
                    <a:pt x="3992" y="4196"/>
                    <a:pt x="3483" y="4096"/>
                  </a:cubicBezTo>
                  <a:cubicBezTo>
                    <a:pt x="3180" y="4035"/>
                    <a:pt x="2882" y="4004"/>
                    <a:pt x="2598" y="4004"/>
                  </a:cubicBezTo>
                  <a:cubicBezTo>
                    <a:pt x="1280" y="4004"/>
                    <a:pt x="230" y="4660"/>
                    <a:pt x="122" y="5981"/>
                  </a:cubicBezTo>
                  <a:cubicBezTo>
                    <a:pt x="0" y="7459"/>
                    <a:pt x="899" y="8016"/>
                    <a:pt x="1025" y="8087"/>
                  </a:cubicBezTo>
                  <a:lnTo>
                    <a:pt x="1025" y="8087"/>
                  </a:lnTo>
                  <a:cubicBezTo>
                    <a:pt x="1021" y="8081"/>
                    <a:pt x="1017" y="8072"/>
                    <a:pt x="1007" y="8063"/>
                  </a:cubicBezTo>
                  <a:cubicBezTo>
                    <a:pt x="434" y="7423"/>
                    <a:pt x="598" y="6227"/>
                    <a:pt x="598" y="6227"/>
                  </a:cubicBezTo>
                  <a:cubicBezTo>
                    <a:pt x="680" y="5702"/>
                    <a:pt x="942" y="5243"/>
                    <a:pt x="1335" y="4899"/>
                  </a:cubicBezTo>
                  <a:cubicBezTo>
                    <a:pt x="1916" y="4458"/>
                    <a:pt x="2656" y="4373"/>
                    <a:pt x="3144" y="4373"/>
                  </a:cubicBezTo>
                  <a:cubicBezTo>
                    <a:pt x="3455" y="4373"/>
                    <a:pt x="3663" y="4407"/>
                    <a:pt x="3663" y="4407"/>
                  </a:cubicBezTo>
                  <a:cubicBezTo>
                    <a:pt x="3909" y="4440"/>
                    <a:pt x="4138" y="4457"/>
                    <a:pt x="4351" y="4457"/>
                  </a:cubicBezTo>
                  <a:cubicBezTo>
                    <a:pt x="4458" y="4463"/>
                    <a:pt x="4567" y="4467"/>
                    <a:pt x="4676" y="4467"/>
                  </a:cubicBezTo>
                  <a:cubicBezTo>
                    <a:pt x="5648" y="4467"/>
                    <a:pt x="6714" y="4184"/>
                    <a:pt x="7318" y="3227"/>
                  </a:cubicBezTo>
                  <a:cubicBezTo>
                    <a:pt x="8105" y="1981"/>
                    <a:pt x="7351" y="178"/>
                    <a:pt x="6023" y="15"/>
                  </a:cubicBezTo>
                  <a:cubicBezTo>
                    <a:pt x="5936" y="5"/>
                    <a:pt x="5848" y="1"/>
                    <a:pt x="5761" y="1"/>
                  </a:cubicBezTo>
                  <a:close/>
                  <a:moveTo>
                    <a:pt x="1025" y="8087"/>
                  </a:moveTo>
                  <a:lnTo>
                    <a:pt x="1025" y="8087"/>
                  </a:lnTo>
                  <a:cubicBezTo>
                    <a:pt x="1029" y="8092"/>
                    <a:pt x="1033" y="8095"/>
                    <a:pt x="1040" y="8095"/>
                  </a:cubicBezTo>
                  <a:cubicBezTo>
                    <a:pt x="1040" y="8095"/>
                    <a:pt x="1035" y="8093"/>
                    <a:pt x="1025" y="8087"/>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0" name="Google Shape;4880;p8"/>
            <p:cNvSpPr/>
            <p:nvPr/>
          </p:nvSpPr>
          <p:spPr>
            <a:xfrm>
              <a:off x="5255155" y="4901435"/>
              <a:ext cx="33" cy="33"/>
            </a:xfrm>
            <a:custGeom>
              <a:avLst/>
              <a:gdLst/>
              <a:ahLst/>
              <a:cxnLst/>
              <a:rect l="l" t="t" r="r" b="b"/>
              <a:pathLst>
                <a:path w="1" h="1" extrusionOk="0">
                  <a:moveTo>
                    <a:pt x="0" y="1"/>
                  </a:moveTo>
                  <a:lnTo>
                    <a:pt x="0" y="1"/>
                  </a:lnTo>
                  <a:lnTo>
                    <a:pt x="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1" name="Google Shape;4881;p8"/>
            <p:cNvSpPr/>
            <p:nvPr/>
          </p:nvSpPr>
          <p:spPr>
            <a:xfrm>
              <a:off x="5292783" y="4789208"/>
              <a:ext cx="152773" cy="78371"/>
            </a:xfrm>
            <a:custGeom>
              <a:avLst/>
              <a:gdLst/>
              <a:ahLst/>
              <a:cxnLst/>
              <a:rect l="l" t="t" r="r" b="b"/>
              <a:pathLst>
                <a:path w="4657" h="2389" extrusionOk="0">
                  <a:moveTo>
                    <a:pt x="1086" y="0"/>
                  </a:moveTo>
                  <a:cubicBezTo>
                    <a:pt x="394" y="0"/>
                    <a:pt x="1" y="225"/>
                    <a:pt x="1" y="225"/>
                  </a:cubicBezTo>
                  <a:cubicBezTo>
                    <a:pt x="82" y="210"/>
                    <a:pt x="160" y="203"/>
                    <a:pt x="235" y="203"/>
                  </a:cubicBezTo>
                  <a:cubicBezTo>
                    <a:pt x="716" y="203"/>
                    <a:pt x="1035" y="513"/>
                    <a:pt x="935" y="996"/>
                  </a:cubicBezTo>
                  <a:cubicBezTo>
                    <a:pt x="804" y="1406"/>
                    <a:pt x="952" y="1864"/>
                    <a:pt x="1312" y="2127"/>
                  </a:cubicBezTo>
                  <a:cubicBezTo>
                    <a:pt x="1624" y="2389"/>
                    <a:pt x="2542" y="2389"/>
                    <a:pt x="2542" y="2389"/>
                  </a:cubicBezTo>
                  <a:cubicBezTo>
                    <a:pt x="2296" y="2241"/>
                    <a:pt x="2525" y="1881"/>
                    <a:pt x="2689" y="1455"/>
                  </a:cubicBezTo>
                  <a:cubicBezTo>
                    <a:pt x="2845" y="1034"/>
                    <a:pt x="2423" y="880"/>
                    <a:pt x="2226" y="880"/>
                  </a:cubicBezTo>
                  <a:cubicBezTo>
                    <a:pt x="2216" y="880"/>
                    <a:pt x="2206" y="880"/>
                    <a:pt x="2197" y="881"/>
                  </a:cubicBezTo>
                  <a:cubicBezTo>
                    <a:pt x="2103" y="890"/>
                    <a:pt x="2025" y="911"/>
                    <a:pt x="1951" y="911"/>
                  </a:cubicBezTo>
                  <a:cubicBezTo>
                    <a:pt x="1896" y="911"/>
                    <a:pt x="1843" y="900"/>
                    <a:pt x="1788" y="865"/>
                  </a:cubicBezTo>
                  <a:cubicBezTo>
                    <a:pt x="1681" y="798"/>
                    <a:pt x="1726" y="580"/>
                    <a:pt x="2002" y="580"/>
                  </a:cubicBezTo>
                  <a:cubicBezTo>
                    <a:pt x="2066" y="580"/>
                    <a:pt x="2141" y="591"/>
                    <a:pt x="2230" y="619"/>
                  </a:cubicBezTo>
                  <a:cubicBezTo>
                    <a:pt x="2705" y="783"/>
                    <a:pt x="2574" y="1242"/>
                    <a:pt x="3296" y="1389"/>
                  </a:cubicBezTo>
                  <a:cubicBezTo>
                    <a:pt x="3352" y="1400"/>
                    <a:pt x="3405" y="1406"/>
                    <a:pt x="3455" y="1406"/>
                  </a:cubicBezTo>
                  <a:cubicBezTo>
                    <a:pt x="4058" y="1406"/>
                    <a:pt x="4203" y="643"/>
                    <a:pt x="4279" y="537"/>
                  </a:cubicBezTo>
                  <a:cubicBezTo>
                    <a:pt x="4394" y="406"/>
                    <a:pt x="4525" y="275"/>
                    <a:pt x="4656" y="160"/>
                  </a:cubicBezTo>
                  <a:lnTo>
                    <a:pt x="4656" y="160"/>
                  </a:lnTo>
                  <a:cubicBezTo>
                    <a:pt x="4447" y="274"/>
                    <a:pt x="4071" y="394"/>
                    <a:pt x="3536" y="394"/>
                  </a:cubicBezTo>
                  <a:cubicBezTo>
                    <a:pt x="3150" y="394"/>
                    <a:pt x="2681" y="332"/>
                    <a:pt x="2132" y="160"/>
                  </a:cubicBezTo>
                  <a:cubicBezTo>
                    <a:pt x="1733" y="42"/>
                    <a:pt x="1382" y="0"/>
                    <a:pt x="108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2" name="Google Shape;4882;p8"/>
            <p:cNvSpPr/>
            <p:nvPr/>
          </p:nvSpPr>
          <p:spPr>
            <a:xfrm>
              <a:off x="5301411" y="4646011"/>
              <a:ext cx="105402" cy="110389"/>
            </a:xfrm>
            <a:custGeom>
              <a:avLst/>
              <a:gdLst/>
              <a:ahLst/>
              <a:cxnLst/>
              <a:rect l="l" t="t" r="r" b="b"/>
              <a:pathLst>
                <a:path w="3213" h="3365" extrusionOk="0">
                  <a:moveTo>
                    <a:pt x="1951" y="1"/>
                  </a:moveTo>
                  <a:lnTo>
                    <a:pt x="1951" y="1"/>
                  </a:lnTo>
                  <a:cubicBezTo>
                    <a:pt x="1508" y="279"/>
                    <a:pt x="1443" y="722"/>
                    <a:pt x="721" y="1345"/>
                  </a:cubicBezTo>
                  <a:cubicBezTo>
                    <a:pt x="0" y="1968"/>
                    <a:pt x="213" y="2427"/>
                    <a:pt x="361" y="2689"/>
                  </a:cubicBezTo>
                  <a:cubicBezTo>
                    <a:pt x="459" y="2804"/>
                    <a:pt x="426" y="3000"/>
                    <a:pt x="295" y="3099"/>
                  </a:cubicBezTo>
                  <a:cubicBezTo>
                    <a:pt x="1393" y="2984"/>
                    <a:pt x="1246" y="2345"/>
                    <a:pt x="1180" y="2148"/>
                  </a:cubicBezTo>
                  <a:cubicBezTo>
                    <a:pt x="1115" y="1951"/>
                    <a:pt x="1148" y="1837"/>
                    <a:pt x="1246" y="1837"/>
                  </a:cubicBezTo>
                  <a:cubicBezTo>
                    <a:pt x="1361" y="1837"/>
                    <a:pt x="1344" y="2066"/>
                    <a:pt x="1344" y="2361"/>
                  </a:cubicBezTo>
                  <a:cubicBezTo>
                    <a:pt x="1328" y="2640"/>
                    <a:pt x="1279" y="3295"/>
                    <a:pt x="2115" y="3361"/>
                  </a:cubicBezTo>
                  <a:cubicBezTo>
                    <a:pt x="2146" y="3363"/>
                    <a:pt x="2176" y="3365"/>
                    <a:pt x="2205" y="3365"/>
                  </a:cubicBezTo>
                  <a:cubicBezTo>
                    <a:pt x="2984" y="3365"/>
                    <a:pt x="3213" y="2558"/>
                    <a:pt x="3213" y="2558"/>
                  </a:cubicBezTo>
                  <a:lnTo>
                    <a:pt x="3213" y="2558"/>
                  </a:lnTo>
                  <a:cubicBezTo>
                    <a:pt x="3088" y="2592"/>
                    <a:pt x="2937" y="2618"/>
                    <a:pt x="2777" y="2618"/>
                  </a:cubicBezTo>
                  <a:cubicBezTo>
                    <a:pt x="2327" y="2618"/>
                    <a:pt x="1803" y="2418"/>
                    <a:pt x="1574" y="1656"/>
                  </a:cubicBezTo>
                  <a:cubicBezTo>
                    <a:pt x="1377" y="1083"/>
                    <a:pt x="1525" y="443"/>
                    <a:pt x="195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3" name="Google Shape;4883;p8"/>
            <p:cNvSpPr/>
            <p:nvPr/>
          </p:nvSpPr>
          <p:spPr>
            <a:xfrm>
              <a:off x="5452514" y="4489299"/>
              <a:ext cx="63478" cy="251385"/>
            </a:xfrm>
            <a:custGeom>
              <a:avLst/>
              <a:gdLst/>
              <a:ahLst/>
              <a:cxnLst/>
              <a:rect l="l" t="t" r="r" b="b"/>
              <a:pathLst>
                <a:path w="1935" h="7663" extrusionOk="0">
                  <a:moveTo>
                    <a:pt x="1299" y="0"/>
                  </a:moveTo>
                  <a:cubicBezTo>
                    <a:pt x="983" y="0"/>
                    <a:pt x="738" y="369"/>
                    <a:pt x="738" y="369"/>
                  </a:cubicBezTo>
                  <a:cubicBezTo>
                    <a:pt x="0" y="1500"/>
                    <a:pt x="820" y="3286"/>
                    <a:pt x="967" y="5171"/>
                  </a:cubicBezTo>
                  <a:cubicBezTo>
                    <a:pt x="1115" y="7056"/>
                    <a:pt x="459" y="7663"/>
                    <a:pt x="459" y="7663"/>
                  </a:cubicBezTo>
                  <a:cubicBezTo>
                    <a:pt x="1148" y="7122"/>
                    <a:pt x="1311" y="5351"/>
                    <a:pt x="1180" y="3991"/>
                  </a:cubicBezTo>
                  <a:cubicBezTo>
                    <a:pt x="1049" y="2631"/>
                    <a:pt x="1066" y="1352"/>
                    <a:pt x="1328" y="1090"/>
                  </a:cubicBezTo>
                  <a:cubicBezTo>
                    <a:pt x="1590" y="828"/>
                    <a:pt x="1934" y="287"/>
                    <a:pt x="1508" y="57"/>
                  </a:cubicBezTo>
                  <a:cubicBezTo>
                    <a:pt x="1436" y="17"/>
                    <a:pt x="1366" y="0"/>
                    <a:pt x="129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4" name="Google Shape;4884;p8"/>
            <p:cNvSpPr/>
            <p:nvPr/>
          </p:nvSpPr>
          <p:spPr>
            <a:xfrm>
              <a:off x="5392807" y="4456231"/>
              <a:ext cx="279663" cy="333922"/>
            </a:xfrm>
            <a:custGeom>
              <a:avLst/>
              <a:gdLst/>
              <a:ahLst/>
              <a:cxnLst/>
              <a:rect l="l" t="t" r="r" b="b"/>
              <a:pathLst>
                <a:path w="8525" h="10179" extrusionOk="0">
                  <a:moveTo>
                    <a:pt x="6265" y="1"/>
                  </a:moveTo>
                  <a:cubicBezTo>
                    <a:pt x="6069" y="1"/>
                    <a:pt x="5870" y="22"/>
                    <a:pt x="5672" y="65"/>
                  </a:cubicBezTo>
                  <a:cubicBezTo>
                    <a:pt x="4492" y="328"/>
                    <a:pt x="3722" y="1573"/>
                    <a:pt x="3492" y="2835"/>
                  </a:cubicBezTo>
                  <a:cubicBezTo>
                    <a:pt x="3246" y="4147"/>
                    <a:pt x="3492" y="5376"/>
                    <a:pt x="3443" y="6474"/>
                  </a:cubicBezTo>
                  <a:cubicBezTo>
                    <a:pt x="3508" y="7474"/>
                    <a:pt x="3131" y="8441"/>
                    <a:pt x="2443" y="9130"/>
                  </a:cubicBezTo>
                  <a:cubicBezTo>
                    <a:pt x="1771" y="9752"/>
                    <a:pt x="902" y="10113"/>
                    <a:pt x="1" y="10179"/>
                  </a:cubicBezTo>
                  <a:cubicBezTo>
                    <a:pt x="919" y="10146"/>
                    <a:pt x="1804" y="9802"/>
                    <a:pt x="2492" y="9195"/>
                  </a:cubicBezTo>
                  <a:cubicBezTo>
                    <a:pt x="3230" y="8490"/>
                    <a:pt x="3640" y="7507"/>
                    <a:pt x="3590" y="6491"/>
                  </a:cubicBezTo>
                  <a:cubicBezTo>
                    <a:pt x="3656" y="5360"/>
                    <a:pt x="3426" y="4130"/>
                    <a:pt x="3656" y="2868"/>
                  </a:cubicBezTo>
                  <a:cubicBezTo>
                    <a:pt x="3902" y="1622"/>
                    <a:pt x="4590" y="475"/>
                    <a:pt x="5688" y="213"/>
                  </a:cubicBezTo>
                  <a:cubicBezTo>
                    <a:pt x="5820" y="180"/>
                    <a:pt x="5951" y="164"/>
                    <a:pt x="6082" y="147"/>
                  </a:cubicBezTo>
                  <a:cubicBezTo>
                    <a:pt x="6127" y="144"/>
                    <a:pt x="6171" y="142"/>
                    <a:pt x="6216" y="142"/>
                  </a:cubicBezTo>
                  <a:cubicBezTo>
                    <a:pt x="6613" y="142"/>
                    <a:pt x="7003" y="272"/>
                    <a:pt x="7328" y="508"/>
                  </a:cubicBezTo>
                  <a:cubicBezTo>
                    <a:pt x="8032" y="1082"/>
                    <a:pt x="7950" y="2327"/>
                    <a:pt x="7524" y="2704"/>
                  </a:cubicBezTo>
                  <a:cubicBezTo>
                    <a:pt x="7325" y="2882"/>
                    <a:pt x="7101" y="2955"/>
                    <a:pt x="6902" y="2955"/>
                  </a:cubicBezTo>
                  <a:cubicBezTo>
                    <a:pt x="6643" y="2955"/>
                    <a:pt x="6425" y="2831"/>
                    <a:pt x="6361" y="2655"/>
                  </a:cubicBezTo>
                  <a:lnTo>
                    <a:pt x="6361" y="2655"/>
                  </a:lnTo>
                  <a:cubicBezTo>
                    <a:pt x="6361" y="2655"/>
                    <a:pt x="6398" y="2660"/>
                    <a:pt x="6454" y="2660"/>
                  </a:cubicBezTo>
                  <a:cubicBezTo>
                    <a:pt x="6593" y="2660"/>
                    <a:pt x="6848" y="2627"/>
                    <a:pt x="6918" y="2393"/>
                  </a:cubicBezTo>
                  <a:cubicBezTo>
                    <a:pt x="7049" y="2081"/>
                    <a:pt x="6852" y="1737"/>
                    <a:pt x="6524" y="1672"/>
                  </a:cubicBezTo>
                  <a:cubicBezTo>
                    <a:pt x="6478" y="1658"/>
                    <a:pt x="6427" y="1651"/>
                    <a:pt x="6375" y="1651"/>
                  </a:cubicBezTo>
                  <a:cubicBezTo>
                    <a:pt x="6061" y="1651"/>
                    <a:pt x="5693" y="1905"/>
                    <a:pt x="5820" y="2426"/>
                  </a:cubicBezTo>
                  <a:cubicBezTo>
                    <a:pt x="5910" y="2809"/>
                    <a:pt x="6441" y="3106"/>
                    <a:pt x="6988" y="3106"/>
                  </a:cubicBezTo>
                  <a:cubicBezTo>
                    <a:pt x="7237" y="3106"/>
                    <a:pt x="7489" y="3045"/>
                    <a:pt x="7705" y="2901"/>
                  </a:cubicBezTo>
                  <a:cubicBezTo>
                    <a:pt x="8114" y="2671"/>
                    <a:pt x="8524" y="1967"/>
                    <a:pt x="8229" y="1180"/>
                  </a:cubicBezTo>
                  <a:cubicBezTo>
                    <a:pt x="8013" y="452"/>
                    <a:pt x="7176" y="1"/>
                    <a:pt x="626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5" name="Google Shape;4885;p8"/>
            <p:cNvSpPr/>
            <p:nvPr/>
          </p:nvSpPr>
          <p:spPr>
            <a:xfrm>
              <a:off x="5525637" y="4503078"/>
              <a:ext cx="81750" cy="69153"/>
            </a:xfrm>
            <a:custGeom>
              <a:avLst/>
              <a:gdLst/>
              <a:ahLst/>
              <a:cxnLst/>
              <a:rect l="l" t="t" r="r" b="b"/>
              <a:pathLst>
                <a:path w="2492" h="2108" extrusionOk="0">
                  <a:moveTo>
                    <a:pt x="709" y="1"/>
                  </a:moveTo>
                  <a:cubicBezTo>
                    <a:pt x="635" y="1"/>
                    <a:pt x="558" y="11"/>
                    <a:pt x="476" y="31"/>
                  </a:cubicBezTo>
                  <a:cubicBezTo>
                    <a:pt x="590" y="96"/>
                    <a:pt x="623" y="276"/>
                    <a:pt x="525" y="375"/>
                  </a:cubicBezTo>
                  <a:cubicBezTo>
                    <a:pt x="377" y="604"/>
                    <a:pt x="0" y="1309"/>
                    <a:pt x="541" y="1866"/>
                  </a:cubicBezTo>
                  <a:cubicBezTo>
                    <a:pt x="725" y="2045"/>
                    <a:pt x="981" y="2107"/>
                    <a:pt x="1247" y="2107"/>
                  </a:cubicBezTo>
                  <a:cubicBezTo>
                    <a:pt x="1787" y="2107"/>
                    <a:pt x="2371" y="1850"/>
                    <a:pt x="2492" y="1784"/>
                  </a:cubicBezTo>
                  <a:lnTo>
                    <a:pt x="2492" y="1784"/>
                  </a:lnTo>
                  <a:cubicBezTo>
                    <a:pt x="2492" y="1784"/>
                    <a:pt x="2458" y="1788"/>
                    <a:pt x="2404" y="1788"/>
                  </a:cubicBezTo>
                  <a:cubicBezTo>
                    <a:pt x="2187" y="1788"/>
                    <a:pt x="1636" y="1725"/>
                    <a:pt x="1558" y="1096"/>
                  </a:cubicBezTo>
                  <a:cubicBezTo>
                    <a:pt x="1472" y="401"/>
                    <a:pt x="1179" y="1"/>
                    <a:pt x="70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6" name="Google Shape;4886;p8"/>
            <p:cNvSpPr/>
            <p:nvPr/>
          </p:nvSpPr>
          <p:spPr>
            <a:xfrm>
              <a:off x="5529410" y="4507277"/>
              <a:ext cx="158120" cy="179640"/>
            </a:xfrm>
            <a:custGeom>
              <a:avLst/>
              <a:gdLst/>
              <a:ahLst/>
              <a:cxnLst/>
              <a:rect l="l" t="t" r="r" b="b"/>
              <a:pathLst>
                <a:path w="4820" h="5476" extrusionOk="0">
                  <a:moveTo>
                    <a:pt x="4344" y="1"/>
                  </a:moveTo>
                  <a:cubicBezTo>
                    <a:pt x="4475" y="558"/>
                    <a:pt x="4262" y="1148"/>
                    <a:pt x="3803" y="1492"/>
                  </a:cubicBezTo>
                  <a:cubicBezTo>
                    <a:pt x="3016" y="2066"/>
                    <a:pt x="1901" y="1771"/>
                    <a:pt x="1000" y="2410"/>
                  </a:cubicBezTo>
                  <a:cubicBezTo>
                    <a:pt x="98" y="3033"/>
                    <a:pt x="197" y="3951"/>
                    <a:pt x="180" y="4459"/>
                  </a:cubicBezTo>
                  <a:cubicBezTo>
                    <a:pt x="197" y="4803"/>
                    <a:pt x="131" y="5148"/>
                    <a:pt x="0" y="5476"/>
                  </a:cubicBezTo>
                  <a:cubicBezTo>
                    <a:pt x="295" y="5279"/>
                    <a:pt x="475" y="4918"/>
                    <a:pt x="443" y="4558"/>
                  </a:cubicBezTo>
                  <a:cubicBezTo>
                    <a:pt x="427" y="3915"/>
                    <a:pt x="498" y="3186"/>
                    <a:pt x="694" y="3186"/>
                  </a:cubicBezTo>
                  <a:cubicBezTo>
                    <a:pt x="708" y="3186"/>
                    <a:pt x="723" y="3190"/>
                    <a:pt x="738" y="3197"/>
                  </a:cubicBezTo>
                  <a:cubicBezTo>
                    <a:pt x="967" y="3312"/>
                    <a:pt x="787" y="3558"/>
                    <a:pt x="705" y="3705"/>
                  </a:cubicBezTo>
                  <a:cubicBezTo>
                    <a:pt x="607" y="3853"/>
                    <a:pt x="443" y="4525"/>
                    <a:pt x="1164" y="4935"/>
                  </a:cubicBezTo>
                  <a:cubicBezTo>
                    <a:pt x="1164" y="4935"/>
                    <a:pt x="1164" y="4935"/>
                    <a:pt x="1164" y="4935"/>
                  </a:cubicBezTo>
                  <a:cubicBezTo>
                    <a:pt x="1173" y="4935"/>
                    <a:pt x="957" y="4422"/>
                    <a:pt x="1344" y="4148"/>
                  </a:cubicBezTo>
                  <a:cubicBezTo>
                    <a:pt x="1754" y="3869"/>
                    <a:pt x="2016" y="3705"/>
                    <a:pt x="1967" y="3132"/>
                  </a:cubicBezTo>
                  <a:cubicBezTo>
                    <a:pt x="1923" y="2608"/>
                    <a:pt x="2266" y="2175"/>
                    <a:pt x="2493" y="2175"/>
                  </a:cubicBezTo>
                  <a:cubicBezTo>
                    <a:pt x="2522" y="2175"/>
                    <a:pt x="2549" y="2182"/>
                    <a:pt x="2574" y="2197"/>
                  </a:cubicBezTo>
                  <a:cubicBezTo>
                    <a:pt x="2803" y="2345"/>
                    <a:pt x="2541" y="2558"/>
                    <a:pt x="2410" y="2607"/>
                  </a:cubicBezTo>
                  <a:cubicBezTo>
                    <a:pt x="2229" y="2722"/>
                    <a:pt x="2197" y="2984"/>
                    <a:pt x="2344" y="3148"/>
                  </a:cubicBezTo>
                  <a:cubicBezTo>
                    <a:pt x="2557" y="3394"/>
                    <a:pt x="2492" y="3705"/>
                    <a:pt x="2213" y="3804"/>
                  </a:cubicBezTo>
                  <a:cubicBezTo>
                    <a:pt x="2213" y="3804"/>
                    <a:pt x="2270" y="3810"/>
                    <a:pt x="2364" y="3810"/>
                  </a:cubicBezTo>
                  <a:cubicBezTo>
                    <a:pt x="2690" y="3810"/>
                    <a:pt x="3468" y="3732"/>
                    <a:pt x="3950" y="3033"/>
                  </a:cubicBezTo>
                  <a:cubicBezTo>
                    <a:pt x="4590" y="2148"/>
                    <a:pt x="4819" y="820"/>
                    <a:pt x="43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7" name="Google Shape;4887;p8"/>
            <p:cNvSpPr/>
            <p:nvPr/>
          </p:nvSpPr>
          <p:spPr>
            <a:xfrm>
              <a:off x="5643410" y="4457183"/>
              <a:ext cx="97332" cy="64035"/>
            </a:xfrm>
            <a:custGeom>
              <a:avLst/>
              <a:gdLst/>
              <a:ahLst/>
              <a:cxnLst/>
              <a:rect l="l" t="t" r="r" b="b"/>
              <a:pathLst>
                <a:path w="2967" h="1952" extrusionOk="0">
                  <a:moveTo>
                    <a:pt x="915" y="0"/>
                  </a:moveTo>
                  <a:cubicBezTo>
                    <a:pt x="651" y="0"/>
                    <a:pt x="348" y="26"/>
                    <a:pt x="0" y="85"/>
                  </a:cubicBezTo>
                  <a:cubicBezTo>
                    <a:pt x="410" y="135"/>
                    <a:pt x="754" y="413"/>
                    <a:pt x="918" y="790"/>
                  </a:cubicBezTo>
                  <a:cubicBezTo>
                    <a:pt x="1124" y="1305"/>
                    <a:pt x="1491" y="1951"/>
                    <a:pt x="2251" y="1951"/>
                  </a:cubicBezTo>
                  <a:cubicBezTo>
                    <a:pt x="2459" y="1951"/>
                    <a:pt x="2696" y="1903"/>
                    <a:pt x="2967" y="1790"/>
                  </a:cubicBezTo>
                  <a:cubicBezTo>
                    <a:pt x="2787" y="1725"/>
                    <a:pt x="2672" y="1561"/>
                    <a:pt x="2672" y="1380"/>
                  </a:cubicBezTo>
                  <a:cubicBezTo>
                    <a:pt x="2672" y="1096"/>
                    <a:pt x="2623" y="0"/>
                    <a:pt x="9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8" name="Google Shape;4888;p8"/>
            <p:cNvSpPr/>
            <p:nvPr/>
          </p:nvSpPr>
          <p:spPr>
            <a:xfrm>
              <a:off x="5730509" y="4456330"/>
              <a:ext cx="47895" cy="37398"/>
            </a:xfrm>
            <a:custGeom>
              <a:avLst/>
              <a:gdLst/>
              <a:ahLst/>
              <a:cxnLst/>
              <a:rect l="l" t="t" r="r" b="b"/>
              <a:pathLst>
                <a:path w="1460" h="1140" extrusionOk="0">
                  <a:moveTo>
                    <a:pt x="975" y="0"/>
                  </a:moveTo>
                  <a:cubicBezTo>
                    <a:pt x="795" y="0"/>
                    <a:pt x="636" y="142"/>
                    <a:pt x="623" y="325"/>
                  </a:cubicBezTo>
                  <a:cubicBezTo>
                    <a:pt x="623" y="488"/>
                    <a:pt x="756" y="593"/>
                    <a:pt x="897" y="593"/>
                  </a:cubicBezTo>
                  <a:cubicBezTo>
                    <a:pt x="955" y="593"/>
                    <a:pt x="1014" y="575"/>
                    <a:pt x="1066" y="538"/>
                  </a:cubicBezTo>
                  <a:cubicBezTo>
                    <a:pt x="1066" y="538"/>
                    <a:pt x="1181" y="357"/>
                    <a:pt x="1066" y="292"/>
                  </a:cubicBezTo>
                  <a:cubicBezTo>
                    <a:pt x="1037" y="275"/>
                    <a:pt x="1011" y="268"/>
                    <a:pt x="987" y="268"/>
                  </a:cubicBezTo>
                  <a:cubicBezTo>
                    <a:pt x="917" y="268"/>
                    <a:pt x="877" y="333"/>
                    <a:pt x="902" y="406"/>
                  </a:cubicBezTo>
                  <a:cubicBezTo>
                    <a:pt x="907" y="439"/>
                    <a:pt x="890" y="453"/>
                    <a:pt x="865" y="453"/>
                  </a:cubicBezTo>
                  <a:cubicBezTo>
                    <a:pt x="813" y="453"/>
                    <a:pt x="727" y="391"/>
                    <a:pt x="738" y="292"/>
                  </a:cubicBezTo>
                  <a:cubicBezTo>
                    <a:pt x="750" y="160"/>
                    <a:pt x="866" y="73"/>
                    <a:pt x="986" y="73"/>
                  </a:cubicBezTo>
                  <a:cubicBezTo>
                    <a:pt x="1030" y="73"/>
                    <a:pt x="1075" y="85"/>
                    <a:pt x="1115" y="111"/>
                  </a:cubicBezTo>
                  <a:cubicBezTo>
                    <a:pt x="1394" y="275"/>
                    <a:pt x="1312" y="849"/>
                    <a:pt x="722" y="898"/>
                  </a:cubicBezTo>
                  <a:cubicBezTo>
                    <a:pt x="707" y="899"/>
                    <a:pt x="693" y="900"/>
                    <a:pt x="678" y="900"/>
                  </a:cubicBezTo>
                  <a:cubicBezTo>
                    <a:pt x="319" y="900"/>
                    <a:pt x="1" y="521"/>
                    <a:pt x="0" y="521"/>
                  </a:cubicBezTo>
                  <a:lnTo>
                    <a:pt x="0" y="521"/>
                  </a:lnTo>
                  <a:cubicBezTo>
                    <a:pt x="0" y="702"/>
                    <a:pt x="82" y="882"/>
                    <a:pt x="230" y="1013"/>
                  </a:cubicBezTo>
                  <a:cubicBezTo>
                    <a:pt x="344" y="1096"/>
                    <a:pt x="485" y="1140"/>
                    <a:pt x="626" y="1140"/>
                  </a:cubicBezTo>
                  <a:cubicBezTo>
                    <a:pt x="708" y="1140"/>
                    <a:pt x="791" y="1125"/>
                    <a:pt x="869" y="1095"/>
                  </a:cubicBezTo>
                  <a:cubicBezTo>
                    <a:pt x="1082" y="1029"/>
                    <a:pt x="1263" y="865"/>
                    <a:pt x="1345" y="669"/>
                  </a:cubicBezTo>
                  <a:cubicBezTo>
                    <a:pt x="1459" y="423"/>
                    <a:pt x="1345" y="144"/>
                    <a:pt x="1115" y="29"/>
                  </a:cubicBezTo>
                  <a:cubicBezTo>
                    <a:pt x="1068" y="10"/>
                    <a:pt x="1021" y="0"/>
                    <a:pt x="97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9" name="Google Shape;4889;p8"/>
            <p:cNvSpPr/>
            <p:nvPr/>
          </p:nvSpPr>
          <p:spPr>
            <a:xfrm>
              <a:off x="4985755" y="4694367"/>
              <a:ext cx="130695" cy="286749"/>
            </a:xfrm>
            <a:custGeom>
              <a:avLst/>
              <a:gdLst/>
              <a:ahLst/>
              <a:cxnLst/>
              <a:rect l="l" t="t" r="r" b="b"/>
              <a:pathLst>
                <a:path w="3984" h="8741" extrusionOk="0">
                  <a:moveTo>
                    <a:pt x="2067" y="1"/>
                  </a:moveTo>
                  <a:cubicBezTo>
                    <a:pt x="1538" y="1"/>
                    <a:pt x="1034" y="248"/>
                    <a:pt x="705" y="690"/>
                  </a:cubicBezTo>
                  <a:cubicBezTo>
                    <a:pt x="361" y="1182"/>
                    <a:pt x="312" y="1821"/>
                    <a:pt x="574" y="2362"/>
                  </a:cubicBezTo>
                  <a:cubicBezTo>
                    <a:pt x="808" y="2784"/>
                    <a:pt x="1243" y="3021"/>
                    <a:pt x="1693" y="3021"/>
                  </a:cubicBezTo>
                  <a:cubicBezTo>
                    <a:pt x="1873" y="3021"/>
                    <a:pt x="2056" y="2983"/>
                    <a:pt x="2230" y="2903"/>
                  </a:cubicBezTo>
                  <a:cubicBezTo>
                    <a:pt x="2934" y="2723"/>
                    <a:pt x="3082" y="1789"/>
                    <a:pt x="2459" y="1412"/>
                  </a:cubicBezTo>
                  <a:cubicBezTo>
                    <a:pt x="2380" y="1371"/>
                    <a:pt x="2299" y="1352"/>
                    <a:pt x="2221" y="1352"/>
                  </a:cubicBezTo>
                  <a:cubicBezTo>
                    <a:pt x="1890" y="1352"/>
                    <a:pt x="1602" y="1680"/>
                    <a:pt x="1722" y="2051"/>
                  </a:cubicBezTo>
                  <a:cubicBezTo>
                    <a:pt x="1858" y="2324"/>
                    <a:pt x="2165" y="2347"/>
                    <a:pt x="2302" y="2347"/>
                  </a:cubicBezTo>
                  <a:cubicBezTo>
                    <a:pt x="2329" y="2347"/>
                    <a:pt x="2350" y="2346"/>
                    <a:pt x="2361" y="2346"/>
                  </a:cubicBezTo>
                  <a:cubicBezTo>
                    <a:pt x="2426" y="2346"/>
                    <a:pt x="2426" y="2379"/>
                    <a:pt x="2426" y="2379"/>
                  </a:cubicBezTo>
                  <a:cubicBezTo>
                    <a:pt x="2470" y="2570"/>
                    <a:pt x="2224" y="2866"/>
                    <a:pt x="1759" y="2866"/>
                  </a:cubicBezTo>
                  <a:cubicBezTo>
                    <a:pt x="1706" y="2866"/>
                    <a:pt x="1650" y="2863"/>
                    <a:pt x="1590" y="2854"/>
                  </a:cubicBezTo>
                  <a:cubicBezTo>
                    <a:pt x="1394" y="2805"/>
                    <a:pt x="1213" y="2723"/>
                    <a:pt x="1082" y="2575"/>
                  </a:cubicBezTo>
                  <a:cubicBezTo>
                    <a:pt x="394" y="1936"/>
                    <a:pt x="722" y="559"/>
                    <a:pt x="1738" y="297"/>
                  </a:cubicBezTo>
                  <a:cubicBezTo>
                    <a:pt x="1885" y="256"/>
                    <a:pt x="2037" y="236"/>
                    <a:pt x="2189" y="236"/>
                  </a:cubicBezTo>
                  <a:cubicBezTo>
                    <a:pt x="2340" y="236"/>
                    <a:pt x="2492" y="256"/>
                    <a:pt x="2639" y="297"/>
                  </a:cubicBezTo>
                  <a:cubicBezTo>
                    <a:pt x="3279" y="461"/>
                    <a:pt x="3721" y="1051"/>
                    <a:pt x="3754" y="1707"/>
                  </a:cubicBezTo>
                  <a:cubicBezTo>
                    <a:pt x="3803" y="2444"/>
                    <a:pt x="3426" y="3182"/>
                    <a:pt x="2853" y="3723"/>
                  </a:cubicBezTo>
                  <a:cubicBezTo>
                    <a:pt x="2295" y="4247"/>
                    <a:pt x="1541" y="4559"/>
                    <a:pt x="968" y="5100"/>
                  </a:cubicBezTo>
                  <a:cubicBezTo>
                    <a:pt x="410" y="5591"/>
                    <a:pt x="66" y="6296"/>
                    <a:pt x="17" y="7067"/>
                  </a:cubicBezTo>
                  <a:cubicBezTo>
                    <a:pt x="0" y="7771"/>
                    <a:pt x="377" y="8493"/>
                    <a:pt x="1033" y="8673"/>
                  </a:cubicBezTo>
                  <a:cubicBezTo>
                    <a:pt x="1164" y="8719"/>
                    <a:pt x="1299" y="8740"/>
                    <a:pt x="1432" y="8740"/>
                  </a:cubicBezTo>
                  <a:cubicBezTo>
                    <a:pt x="1918" y="8740"/>
                    <a:pt x="2380" y="8455"/>
                    <a:pt x="2508" y="8017"/>
                  </a:cubicBezTo>
                  <a:cubicBezTo>
                    <a:pt x="2705" y="7542"/>
                    <a:pt x="2492" y="7001"/>
                    <a:pt x="2033" y="6788"/>
                  </a:cubicBezTo>
                  <a:cubicBezTo>
                    <a:pt x="1935" y="6722"/>
                    <a:pt x="1803" y="6690"/>
                    <a:pt x="1689" y="6690"/>
                  </a:cubicBezTo>
                  <a:cubicBezTo>
                    <a:pt x="1653" y="6685"/>
                    <a:pt x="1617" y="6683"/>
                    <a:pt x="1581" y="6683"/>
                  </a:cubicBezTo>
                  <a:cubicBezTo>
                    <a:pt x="1245" y="6683"/>
                    <a:pt x="940" y="6890"/>
                    <a:pt x="836" y="7231"/>
                  </a:cubicBezTo>
                  <a:cubicBezTo>
                    <a:pt x="706" y="7714"/>
                    <a:pt x="992" y="7990"/>
                    <a:pt x="1305" y="7990"/>
                  </a:cubicBezTo>
                  <a:cubicBezTo>
                    <a:pt x="1384" y="7990"/>
                    <a:pt x="1465" y="7972"/>
                    <a:pt x="1541" y="7935"/>
                  </a:cubicBezTo>
                  <a:cubicBezTo>
                    <a:pt x="1853" y="7771"/>
                    <a:pt x="1918" y="7345"/>
                    <a:pt x="1672" y="7116"/>
                  </a:cubicBezTo>
                  <a:cubicBezTo>
                    <a:pt x="1588" y="7041"/>
                    <a:pt x="1488" y="7003"/>
                    <a:pt x="1387" y="7003"/>
                  </a:cubicBezTo>
                  <a:cubicBezTo>
                    <a:pt x="1311" y="7003"/>
                    <a:pt x="1234" y="7024"/>
                    <a:pt x="1164" y="7067"/>
                  </a:cubicBezTo>
                  <a:cubicBezTo>
                    <a:pt x="1148" y="7073"/>
                    <a:pt x="1136" y="7076"/>
                    <a:pt x="1128" y="7076"/>
                  </a:cubicBezTo>
                  <a:cubicBezTo>
                    <a:pt x="1094" y="7076"/>
                    <a:pt x="1115" y="7034"/>
                    <a:pt x="1115" y="7034"/>
                  </a:cubicBezTo>
                  <a:cubicBezTo>
                    <a:pt x="1213" y="6813"/>
                    <a:pt x="1505" y="6785"/>
                    <a:pt x="1645" y="6785"/>
                  </a:cubicBezTo>
                  <a:cubicBezTo>
                    <a:pt x="1692" y="6785"/>
                    <a:pt x="1722" y="6788"/>
                    <a:pt x="1722" y="6788"/>
                  </a:cubicBezTo>
                  <a:cubicBezTo>
                    <a:pt x="1820" y="6788"/>
                    <a:pt x="1902" y="6804"/>
                    <a:pt x="2000" y="6837"/>
                  </a:cubicBezTo>
                  <a:cubicBezTo>
                    <a:pt x="2443" y="7034"/>
                    <a:pt x="2639" y="7558"/>
                    <a:pt x="2443" y="8001"/>
                  </a:cubicBezTo>
                  <a:cubicBezTo>
                    <a:pt x="2269" y="8398"/>
                    <a:pt x="1880" y="8635"/>
                    <a:pt x="1467" y="8635"/>
                  </a:cubicBezTo>
                  <a:cubicBezTo>
                    <a:pt x="1334" y="8635"/>
                    <a:pt x="1198" y="8610"/>
                    <a:pt x="1066" y="8558"/>
                  </a:cubicBezTo>
                  <a:cubicBezTo>
                    <a:pt x="492" y="8394"/>
                    <a:pt x="132" y="7722"/>
                    <a:pt x="164" y="7050"/>
                  </a:cubicBezTo>
                  <a:cubicBezTo>
                    <a:pt x="230" y="6345"/>
                    <a:pt x="558" y="5673"/>
                    <a:pt x="1082" y="5214"/>
                  </a:cubicBezTo>
                  <a:cubicBezTo>
                    <a:pt x="1640" y="4706"/>
                    <a:pt x="2394" y="4428"/>
                    <a:pt x="2984" y="3838"/>
                  </a:cubicBezTo>
                  <a:cubicBezTo>
                    <a:pt x="3574" y="3280"/>
                    <a:pt x="3984" y="2493"/>
                    <a:pt x="3918" y="1690"/>
                  </a:cubicBezTo>
                  <a:cubicBezTo>
                    <a:pt x="3852" y="904"/>
                    <a:pt x="3295" y="248"/>
                    <a:pt x="2541" y="68"/>
                  </a:cubicBezTo>
                  <a:cubicBezTo>
                    <a:pt x="2383" y="23"/>
                    <a:pt x="2224" y="1"/>
                    <a:pt x="206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0" name="Google Shape;4890;p8"/>
            <p:cNvSpPr/>
            <p:nvPr/>
          </p:nvSpPr>
          <p:spPr>
            <a:xfrm>
              <a:off x="4987920" y="4803052"/>
              <a:ext cx="56490" cy="79060"/>
            </a:xfrm>
            <a:custGeom>
              <a:avLst/>
              <a:gdLst/>
              <a:ahLst/>
              <a:cxnLst/>
              <a:rect l="l" t="t" r="r" b="b"/>
              <a:pathLst>
                <a:path w="1722" h="2410" extrusionOk="0">
                  <a:moveTo>
                    <a:pt x="1508" y="0"/>
                  </a:moveTo>
                  <a:cubicBezTo>
                    <a:pt x="1508" y="0"/>
                    <a:pt x="1377" y="66"/>
                    <a:pt x="1360" y="164"/>
                  </a:cubicBezTo>
                  <a:cubicBezTo>
                    <a:pt x="1330" y="240"/>
                    <a:pt x="1244" y="330"/>
                    <a:pt x="1075" y="330"/>
                  </a:cubicBezTo>
                  <a:cubicBezTo>
                    <a:pt x="1061" y="330"/>
                    <a:pt x="1047" y="329"/>
                    <a:pt x="1033" y="328"/>
                  </a:cubicBezTo>
                  <a:cubicBezTo>
                    <a:pt x="836" y="328"/>
                    <a:pt x="0" y="393"/>
                    <a:pt x="49" y="2410"/>
                  </a:cubicBezTo>
                  <a:cubicBezTo>
                    <a:pt x="49" y="2410"/>
                    <a:pt x="131" y="1672"/>
                    <a:pt x="770" y="1393"/>
                  </a:cubicBezTo>
                  <a:cubicBezTo>
                    <a:pt x="1393" y="1115"/>
                    <a:pt x="1721" y="852"/>
                    <a:pt x="1606" y="475"/>
                  </a:cubicBezTo>
                  <a:cubicBezTo>
                    <a:pt x="1492" y="82"/>
                    <a:pt x="1508" y="0"/>
                    <a:pt x="150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1" name="Google Shape;4891;p8"/>
            <p:cNvSpPr/>
            <p:nvPr/>
          </p:nvSpPr>
          <p:spPr>
            <a:xfrm>
              <a:off x="5011015" y="4569673"/>
              <a:ext cx="209755" cy="329100"/>
            </a:xfrm>
            <a:custGeom>
              <a:avLst/>
              <a:gdLst/>
              <a:ahLst/>
              <a:cxnLst/>
              <a:rect l="l" t="t" r="r" b="b"/>
              <a:pathLst>
                <a:path w="6394" h="10032" extrusionOk="0">
                  <a:moveTo>
                    <a:pt x="5246" y="0"/>
                  </a:moveTo>
                  <a:lnTo>
                    <a:pt x="5246" y="0"/>
                  </a:lnTo>
                  <a:cubicBezTo>
                    <a:pt x="2886" y="656"/>
                    <a:pt x="4181" y="2180"/>
                    <a:pt x="4263" y="4409"/>
                  </a:cubicBezTo>
                  <a:cubicBezTo>
                    <a:pt x="4345" y="6262"/>
                    <a:pt x="3263" y="7966"/>
                    <a:pt x="1558" y="8688"/>
                  </a:cubicBezTo>
                  <a:cubicBezTo>
                    <a:pt x="230" y="9212"/>
                    <a:pt x="1" y="10032"/>
                    <a:pt x="1" y="10032"/>
                  </a:cubicBezTo>
                  <a:cubicBezTo>
                    <a:pt x="317" y="9493"/>
                    <a:pt x="670" y="9317"/>
                    <a:pt x="970" y="9317"/>
                  </a:cubicBezTo>
                  <a:cubicBezTo>
                    <a:pt x="1199" y="9317"/>
                    <a:pt x="1398" y="9419"/>
                    <a:pt x="1525" y="9540"/>
                  </a:cubicBezTo>
                  <a:cubicBezTo>
                    <a:pt x="1629" y="9632"/>
                    <a:pt x="1727" y="9662"/>
                    <a:pt x="1818" y="9662"/>
                  </a:cubicBezTo>
                  <a:cubicBezTo>
                    <a:pt x="1979" y="9662"/>
                    <a:pt x="2120" y="9572"/>
                    <a:pt x="2243" y="9572"/>
                  </a:cubicBezTo>
                  <a:cubicBezTo>
                    <a:pt x="2250" y="9572"/>
                    <a:pt x="2256" y="9572"/>
                    <a:pt x="2263" y="9573"/>
                  </a:cubicBezTo>
                  <a:cubicBezTo>
                    <a:pt x="2460" y="9589"/>
                    <a:pt x="2345" y="9802"/>
                    <a:pt x="2345" y="9802"/>
                  </a:cubicBezTo>
                  <a:cubicBezTo>
                    <a:pt x="2673" y="9638"/>
                    <a:pt x="2771" y="9229"/>
                    <a:pt x="2574" y="8917"/>
                  </a:cubicBezTo>
                  <a:cubicBezTo>
                    <a:pt x="2480" y="8782"/>
                    <a:pt x="2329" y="8691"/>
                    <a:pt x="2169" y="8691"/>
                  </a:cubicBezTo>
                  <a:cubicBezTo>
                    <a:pt x="2135" y="8691"/>
                    <a:pt x="2101" y="8695"/>
                    <a:pt x="2066" y="8704"/>
                  </a:cubicBezTo>
                  <a:cubicBezTo>
                    <a:pt x="2066" y="8704"/>
                    <a:pt x="2263" y="8655"/>
                    <a:pt x="3312" y="7786"/>
                  </a:cubicBezTo>
                  <a:cubicBezTo>
                    <a:pt x="4590" y="6737"/>
                    <a:pt x="4525" y="7098"/>
                    <a:pt x="5459" y="6606"/>
                  </a:cubicBezTo>
                  <a:cubicBezTo>
                    <a:pt x="6393" y="6114"/>
                    <a:pt x="6082" y="5131"/>
                    <a:pt x="6082" y="5131"/>
                  </a:cubicBezTo>
                  <a:lnTo>
                    <a:pt x="6082" y="5131"/>
                  </a:lnTo>
                  <a:cubicBezTo>
                    <a:pt x="6037" y="5252"/>
                    <a:pt x="5977" y="5429"/>
                    <a:pt x="5514" y="5429"/>
                  </a:cubicBezTo>
                  <a:cubicBezTo>
                    <a:pt x="5477" y="5429"/>
                    <a:pt x="5437" y="5428"/>
                    <a:pt x="5394" y="5426"/>
                  </a:cubicBezTo>
                  <a:cubicBezTo>
                    <a:pt x="5367" y="5424"/>
                    <a:pt x="5340" y="5422"/>
                    <a:pt x="5314" y="5422"/>
                  </a:cubicBezTo>
                  <a:cubicBezTo>
                    <a:pt x="4952" y="5422"/>
                    <a:pt x="4628" y="5629"/>
                    <a:pt x="4476" y="5950"/>
                  </a:cubicBezTo>
                  <a:cubicBezTo>
                    <a:pt x="4410" y="6065"/>
                    <a:pt x="4328" y="6163"/>
                    <a:pt x="4213" y="6245"/>
                  </a:cubicBezTo>
                  <a:cubicBezTo>
                    <a:pt x="4558" y="5917"/>
                    <a:pt x="4607" y="5131"/>
                    <a:pt x="4722" y="4491"/>
                  </a:cubicBezTo>
                  <a:cubicBezTo>
                    <a:pt x="4820" y="3852"/>
                    <a:pt x="5099" y="4065"/>
                    <a:pt x="5672" y="3672"/>
                  </a:cubicBezTo>
                  <a:cubicBezTo>
                    <a:pt x="6230" y="3295"/>
                    <a:pt x="5934" y="2787"/>
                    <a:pt x="5869" y="2656"/>
                  </a:cubicBezTo>
                  <a:cubicBezTo>
                    <a:pt x="5836" y="2508"/>
                    <a:pt x="5853" y="2361"/>
                    <a:pt x="5902" y="2213"/>
                  </a:cubicBezTo>
                  <a:lnTo>
                    <a:pt x="5902" y="2213"/>
                  </a:lnTo>
                  <a:cubicBezTo>
                    <a:pt x="5902" y="2213"/>
                    <a:pt x="5852" y="2328"/>
                    <a:pt x="5476" y="2377"/>
                  </a:cubicBezTo>
                  <a:cubicBezTo>
                    <a:pt x="5164" y="2426"/>
                    <a:pt x="4918" y="2656"/>
                    <a:pt x="4853" y="2967"/>
                  </a:cubicBezTo>
                  <a:cubicBezTo>
                    <a:pt x="4853" y="3114"/>
                    <a:pt x="4755" y="3293"/>
                    <a:pt x="4622" y="3293"/>
                  </a:cubicBezTo>
                  <a:cubicBezTo>
                    <a:pt x="4591" y="3293"/>
                    <a:pt x="4558" y="3284"/>
                    <a:pt x="4525" y="3262"/>
                  </a:cubicBezTo>
                  <a:cubicBezTo>
                    <a:pt x="4328" y="3164"/>
                    <a:pt x="4410" y="2869"/>
                    <a:pt x="4410" y="2869"/>
                  </a:cubicBezTo>
                  <a:cubicBezTo>
                    <a:pt x="4607" y="2295"/>
                    <a:pt x="5180" y="2508"/>
                    <a:pt x="5639" y="1820"/>
                  </a:cubicBezTo>
                  <a:cubicBezTo>
                    <a:pt x="6049" y="1213"/>
                    <a:pt x="5476" y="574"/>
                    <a:pt x="5279" y="410"/>
                  </a:cubicBezTo>
                  <a:cubicBezTo>
                    <a:pt x="5164" y="295"/>
                    <a:pt x="5148" y="115"/>
                    <a:pt x="524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2" name="Google Shape;4892;p8"/>
            <p:cNvSpPr/>
            <p:nvPr/>
          </p:nvSpPr>
          <p:spPr>
            <a:xfrm>
              <a:off x="5063176" y="4486019"/>
              <a:ext cx="96283" cy="352523"/>
            </a:xfrm>
            <a:custGeom>
              <a:avLst/>
              <a:gdLst/>
              <a:ahLst/>
              <a:cxnLst/>
              <a:rect l="l" t="t" r="r" b="b"/>
              <a:pathLst>
                <a:path w="2935" h="10746" extrusionOk="0">
                  <a:moveTo>
                    <a:pt x="1638" y="1"/>
                  </a:moveTo>
                  <a:cubicBezTo>
                    <a:pt x="1304" y="1"/>
                    <a:pt x="959" y="125"/>
                    <a:pt x="689" y="419"/>
                  </a:cubicBezTo>
                  <a:cubicBezTo>
                    <a:pt x="1" y="1239"/>
                    <a:pt x="148" y="2468"/>
                    <a:pt x="525" y="3501"/>
                  </a:cubicBezTo>
                  <a:cubicBezTo>
                    <a:pt x="1361" y="5550"/>
                    <a:pt x="2246" y="7500"/>
                    <a:pt x="1705" y="8959"/>
                  </a:cubicBezTo>
                  <a:cubicBezTo>
                    <a:pt x="1443" y="9697"/>
                    <a:pt x="935" y="10336"/>
                    <a:pt x="263" y="10746"/>
                  </a:cubicBezTo>
                  <a:cubicBezTo>
                    <a:pt x="951" y="10352"/>
                    <a:pt x="1492" y="9730"/>
                    <a:pt x="1787" y="8976"/>
                  </a:cubicBezTo>
                  <a:cubicBezTo>
                    <a:pt x="2394" y="7500"/>
                    <a:pt x="1525" y="5468"/>
                    <a:pt x="689" y="3435"/>
                  </a:cubicBezTo>
                  <a:cubicBezTo>
                    <a:pt x="312" y="2436"/>
                    <a:pt x="197" y="1239"/>
                    <a:pt x="804" y="501"/>
                  </a:cubicBezTo>
                  <a:cubicBezTo>
                    <a:pt x="1043" y="231"/>
                    <a:pt x="1358" y="115"/>
                    <a:pt x="1666" y="115"/>
                  </a:cubicBezTo>
                  <a:cubicBezTo>
                    <a:pt x="2180" y="115"/>
                    <a:pt x="2672" y="439"/>
                    <a:pt x="2755" y="911"/>
                  </a:cubicBezTo>
                  <a:cubicBezTo>
                    <a:pt x="2863" y="1436"/>
                    <a:pt x="2462" y="1917"/>
                    <a:pt x="1936" y="1917"/>
                  </a:cubicBezTo>
                  <a:cubicBezTo>
                    <a:pt x="1904" y="1917"/>
                    <a:pt x="1870" y="1915"/>
                    <a:pt x="1837" y="1911"/>
                  </a:cubicBezTo>
                  <a:lnTo>
                    <a:pt x="1820" y="1911"/>
                  </a:lnTo>
                  <a:lnTo>
                    <a:pt x="1771" y="1895"/>
                  </a:lnTo>
                  <a:cubicBezTo>
                    <a:pt x="1689" y="1862"/>
                    <a:pt x="1640" y="1813"/>
                    <a:pt x="1591" y="1747"/>
                  </a:cubicBezTo>
                  <a:cubicBezTo>
                    <a:pt x="1591" y="1747"/>
                    <a:pt x="1558" y="1698"/>
                    <a:pt x="1591" y="1649"/>
                  </a:cubicBezTo>
                  <a:cubicBezTo>
                    <a:pt x="1640" y="1616"/>
                    <a:pt x="1984" y="1632"/>
                    <a:pt x="2001" y="1321"/>
                  </a:cubicBezTo>
                  <a:cubicBezTo>
                    <a:pt x="2011" y="1069"/>
                    <a:pt x="1807" y="905"/>
                    <a:pt x="1598" y="905"/>
                  </a:cubicBezTo>
                  <a:cubicBezTo>
                    <a:pt x="1481" y="905"/>
                    <a:pt x="1362" y="957"/>
                    <a:pt x="1279" y="1075"/>
                  </a:cubicBezTo>
                  <a:cubicBezTo>
                    <a:pt x="1085" y="1334"/>
                    <a:pt x="1370" y="1960"/>
                    <a:pt x="1930" y="1960"/>
                  </a:cubicBezTo>
                  <a:cubicBezTo>
                    <a:pt x="1937" y="1960"/>
                    <a:pt x="1944" y="1960"/>
                    <a:pt x="1951" y="1960"/>
                  </a:cubicBezTo>
                  <a:cubicBezTo>
                    <a:pt x="2509" y="1960"/>
                    <a:pt x="2935" y="1452"/>
                    <a:pt x="2836" y="895"/>
                  </a:cubicBezTo>
                  <a:cubicBezTo>
                    <a:pt x="2764" y="375"/>
                    <a:pt x="2217" y="1"/>
                    <a:pt x="16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3" name="Google Shape;4893;p8"/>
            <p:cNvSpPr/>
            <p:nvPr/>
          </p:nvSpPr>
          <p:spPr>
            <a:xfrm>
              <a:off x="4985755" y="4472864"/>
              <a:ext cx="91428" cy="267295"/>
            </a:xfrm>
            <a:custGeom>
              <a:avLst/>
              <a:gdLst/>
              <a:ahLst/>
              <a:cxnLst/>
              <a:rect l="l" t="t" r="r" b="b"/>
              <a:pathLst>
                <a:path w="2787" h="8148" extrusionOk="0">
                  <a:moveTo>
                    <a:pt x="705" y="1"/>
                  </a:moveTo>
                  <a:cubicBezTo>
                    <a:pt x="705" y="1"/>
                    <a:pt x="66" y="181"/>
                    <a:pt x="214" y="1066"/>
                  </a:cubicBezTo>
                  <a:cubicBezTo>
                    <a:pt x="361" y="1968"/>
                    <a:pt x="1066" y="2443"/>
                    <a:pt x="1476" y="2902"/>
                  </a:cubicBezTo>
                  <a:cubicBezTo>
                    <a:pt x="1803" y="3263"/>
                    <a:pt x="2476" y="4131"/>
                    <a:pt x="2131" y="4967"/>
                  </a:cubicBezTo>
                  <a:cubicBezTo>
                    <a:pt x="2049" y="5197"/>
                    <a:pt x="1918" y="5394"/>
                    <a:pt x="1738" y="5557"/>
                  </a:cubicBezTo>
                  <a:cubicBezTo>
                    <a:pt x="1148" y="6066"/>
                    <a:pt x="754" y="6328"/>
                    <a:pt x="459" y="6754"/>
                  </a:cubicBezTo>
                  <a:cubicBezTo>
                    <a:pt x="164" y="7164"/>
                    <a:pt x="0" y="7639"/>
                    <a:pt x="17" y="8147"/>
                  </a:cubicBezTo>
                  <a:cubicBezTo>
                    <a:pt x="17" y="8000"/>
                    <a:pt x="66" y="6934"/>
                    <a:pt x="1213" y="6131"/>
                  </a:cubicBezTo>
                  <a:cubicBezTo>
                    <a:pt x="2508" y="5230"/>
                    <a:pt x="2787" y="4295"/>
                    <a:pt x="2344" y="2902"/>
                  </a:cubicBezTo>
                  <a:cubicBezTo>
                    <a:pt x="1820" y="1279"/>
                    <a:pt x="361" y="1099"/>
                    <a:pt x="70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4" name="Google Shape;4894;p8"/>
            <p:cNvSpPr/>
            <p:nvPr/>
          </p:nvSpPr>
          <p:spPr>
            <a:xfrm>
              <a:off x="5095982" y="4163179"/>
              <a:ext cx="79782" cy="179050"/>
            </a:xfrm>
            <a:custGeom>
              <a:avLst/>
              <a:gdLst/>
              <a:ahLst/>
              <a:cxnLst/>
              <a:rect l="l" t="t" r="r" b="b"/>
              <a:pathLst>
                <a:path w="2432" h="5458" extrusionOk="0">
                  <a:moveTo>
                    <a:pt x="1438" y="0"/>
                  </a:moveTo>
                  <a:cubicBezTo>
                    <a:pt x="1404" y="0"/>
                    <a:pt x="1372" y="6"/>
                    <a:pt x="1345" y="16"/>
                  </a:cubicBezTo>
                  <a:cubicBezTo>
                    <a:pt x="1017" y="114"/>
                    <a:pt x="951" y="376"/>
                    <a:pt x="1115" y="737"/>
                  </a:cubicBezTo>
                  <a:cubicBezTo>
                    <a:pt x="1279" y="1098"/>
                    <a:pt x="1771" y="1147"/>
                    <a:pt x="1640" y="2802"/>
                  </a:cubicBezTo>
                  <a:cubicBezTo>
                    <a:pt x="1509" y="4474"/>
                    <a:pt x="1" y="5458"/>
                    <a:pt x="1" y="5458"/>
                  </a:cubicBezTo>
                  <a:cubicBezTo>
                    <a:pt x="263" y="5409"/>
                    <a:pt x="1820" y="4458"/>
                    <a:pt x="2148" y="2425"/>
                  </a:cubicBezTo>
                  <a:cubicBezTo>
                    <a:pt x="2432" y="573"/>
                    <a:pt x="1790" y="0"/>
                    <a:pt x="143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5" name="Google Shape;4895;p8"/>
            <p:cNvSpPr/>
            <p:nvPr/>
          </p:nvSpPr>
          <p:spPr>
            <a:xfrm>
              <a:off x="5037916" y="4113840"/>
              <a:ext cx="173178" cy="233244"/>
            </a:xfrm>
            <a:custGeom>
              <a:avLst/>
              <a:gdLst/>
              <a:ahLst/>
              <a:cxnLst/>
              <a:rect l="l" t="t" r="r" b="b"/>
              <a:pathLst>
                <a:path w="5279" h="7110" extrusionOk="0">
                  <a:moveTo>
                    <a:pt x="1688" y="0"/>
                  </a:moveTo>
                  <a:cubicBezTo>
                    <a:pt x="1297" y="0"/>
                    <a:pt x="859" y="91"/>
                    <a:pt x="476" y="389"/>
                  </a:cubicBezTo>
                  <a:cubicBezTo>
                    <a:pt x="164" y="651"/>
                    <a:pt x="0" y="1061"/>
                    <a:pt x="50" y="1487"/>
                  </a:cubicBezTo>
                  <a:cubicBezTo>
                    <a:pt x="106" y="1999"/>
                    <a:pt x="632" y="2437"/>
                    <a:pt x="1231" y="2437"/>
                  </a:cubicBezTo>
                  <a:cubicBezTo>
                    <a:pt x="1322" y="2437"/>
                    <a:pt x="1415" y="2427"/>
                    <a:pt x="1508" y="2405"/>
                  </a:cubicBezTo>
                  <a:cubicBezTo>
                    <a:pt x="1623" y="2372"/>
                    <a:pt x="1721" y="2339"/>
                    <a:pt x="1820" y="2290"/>
                  </a:cubicBezTo>
                  <a:lnTo>
                    <a:pt x="1836" y="2290"/>
                  </a:lnTo>
                  <a:lnTo>
                    <a:pt x="1853" y="2274"/>
                  </a:lnTo>
                  <a:cubicBezTo>
                    <a:pt x="2148" y="2110"/>
                    <a:pt x="2312" y="1782"/>
                    <a:pt x="2262" y="1454"/>
                  </a:cubicBezTo>
                  <a:cubicBezTo>
                    <a:pt x="2212" y="1117"/>
                    <a:pt x="1925" y="894"/>
                    <a:pt x="1616" y="894"/>
                  </a:cubicBezTo>
                  <a:cubicBezTo>
                    <a:pt x="1520" y="894"/>
                    <a:pt x="1422" y="916"/>
                    <a:pt x="1328" y="963"/>
                  </a:cubicBezTo>
                  <a:cubicBezTo>
                    <a:pt x="967" y="1159"/>
                    <a:pt x="1066" y="1717"/>
                    <a:pt x="1476" y="1766"/>
                  </a:cubicBezTo>
                  <a:cubicBezTo>
                    <a:pt x="1506" y="1773"/>
                    <a:pt x="1537" y="1777"/>
                    <a:pt x="1567" y="1777"/>
                  </a:cubicBezTo>
                  <a:cubicBezTo>
                    <a:pt x="1791" y="1777"/>
                    <a:pt x="1978" y="1571"/>
                    <a:pt x="1935" y="1340"/>
                  </a:cubicBezTo>
                  <a:cubicBezTo>
                    <a:pt x="1928" y="1301"/>
                    <a:pt x="1955" y="1267"/>
                    <a:pt x="1992" y="1267"/>
                  </a:cubicBezTo>
                  <a:cubicBezTo>
                    <a:pt x="2049" y="1267"/>
                    <a:pt x="2128" y="1345"/>
                    <a:pt x="2148" y="1602"/>
                  </a:cubicBezTo>
                  <a:cubicBezTo>
                    <a:pt x="2164" y="1717"/>
                    <a:pt x="2131" y="1848"/>
                    <a:pt x="2082" y="1962"/>
                  </a:cubicBezTo>
                  <a:cubicBezTo>
                    <a:pt x="1935" y="2183"/>
                    <a:pt x="1695" y="2312"/>
                    <a:pt x="1434" y="2312"/>
                  </a:cubicBezTo>
                  <a:cubicBezTo>
                    <a:pt x="1404" y="2312"/>
                    <a:pt x="1374" y="2310"/>
                    <a:pt x="1344" y="2307"/>
                  </a:cubicBezTo>
                  <a:cubicBezTo>
                    <a:pt x="1334" y="2307"/>
                    <a:pt x="1324" y="2307"/>
                    <a:pt x="1313" y="2307"/>
                  </a:cubicBezTo>
                  <a:cubicBezTo>
                    <a:pt x="625" y="2307"/>
                    <a:pt x="141" y="1248"/>
                    <a:pt x="787" y="618"/>
                  </a:cubicBezTo>
                  <a:cubicBezTo>
                    <a:pt x="1061" y="323"/>
                    <a:pt x="1454" y="194"/>
                    <a:pt x="1874" y="194"/>
                  </a:cubicBezTo>
                  <a:cubicBezTo>
                    <a:pt x="2386" y="194"/>
                    <a:pt x="2938" y="385"/>
                    <a:pt x="3361" y="700"/>
                  </a:cubicBezTo>
                  <a:cubicBezTo>
                    <a:pt x="5098" y="1962"/>
                    <a:pt x="4836" y="4257"/>
                    <a:pt x="4328" y="5405"/>
                  </a:cubicBezTo>
                  <a:cubicBezTo>
                    <a:pt x="4065" y="6093"/>
                    <a:pt x="3606" y="6683"/>
                    <a:pt x="3016" y="7109"/>
                  </a:cubicBezTo>
                  <a:cubicBezTo>
                    <a:pt x="3623" y="6699"/>
                    <a:pt x="4115" y="6126"/>
                    <a:pt x="4410" y="5437"/>
                  </a:cubicBezTo>
                  <a:cubicBezTo>
                    <a:pt x="4951" y="4290"/>
                    <a:pt x="5278" y="1913"/>
                    <a:pt x="3459" y="553"/>
                  </a:cubicBezTo>
                  <a:cubicBezTo>
                    <a:pt x="3098" y="307"/>
                    <a:pt x="2689" y="127"/>
                    <a:pt x="2262" y="61"/>
                  </a:cubicBezTo>
                  <a:cubicBezTo>
                    <a:pt x="2096" y="27"/>
                    <a:pt x="1899" y="0"/>
                    <a:pt x="16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6" name="Google Shape;4896;p8"/>
            <p:cNvSpPr/>
            <p:nvPr/>
          </p:nvSpPr>
          <p:spPr>
            <a:xfrm>
              <a:off x="5077151" y="3933015"/>
              <a:ext cx="171045" cy="268870"/>
            </a:xfrm>
            <a:custGeom>
              <a:avLst/>
              <a:gdLst/>
              <a:ahLst/>
              <a:cxnLst/>
              <a:rect l="l" t="t" r="r" b="b"/>
              <a:pathLst>
                <a:path w="5214" h="8196" extrusionOk="0">
                  <a:moveTo>
                    <a:pt x="1083" y="0"/>
                  </a:moveTo>
                  <a:cubicBezTo>
                    <a:pt x="1" y="2852"/>
                    <a:pt x="1279" y="4376"/>
                    <a:pt x="2542" y="5606"/>
                  </a:cubicBezTo>
                  <a:cubicBezTo>
                    <a:pt x="3804" y="6852"/>
                    <a:pt x="3755" y="8196"/>
                    <a:pt x="3755" y="8196"/>
                  </a:cubicBezTo>
                  <a:cubicBezTo>
                    <a:pt x="4656" y="7294"/>
                    <a:pt x="3591" y="5589"/>
                    <a:pt x="4476" y="4245"/>
                  </a:cubicBezTo>
                  <a:cubicBezTo>
                    <a:pt x="5213" y="3082"/>
                    <a:pt x="4246" y="2573"/>
                    <a:pt x="4246" y="2573"/>
                  </a:cubicBezTo>
                  <a:cubicBezTo>
                    <a:pt x="3837" y="3147"/>
                    <a:pt x="3378" y="3000"/>
                    <a:pt x="3017" y="3737"/>
                  </a:cubicBezTo>
                  <a:cubicBezTo>
                    <a:pt x="2656" y="4442"/>
                    <a:pt x="3263" y="5803"/>
                    <a:pt x="3263" y="5803"/>
                  </a:cubicBezTo>
                  <a:cubicBezTo>
                    <a:pt x="2066" y="4934"/>
                    <a:pt x="2312" y="4147"/>
                    <a:pt x="2656" y="3754"/>
                  </a:cubicBezTo>
                  <a:cubicBezTo>
                    <a:pt x="3001" y="3360"/>
                    <a:pt x="2525" y="3000"/>
                    <a:pt x="2525" y="2787"/>
                  </a:cubicBezTo>
                  <a:cubicBezTo>
                    <a:pt x="2542" y="2639"/>
                    <a:pt x="2574" y="2491"/>
                    <a:pt x="2640" y="2360"/>
                  </a:cubicBezTo>
                  <a:cubicBezTo>
                    <a:pt x="2640" y="2360"/>
                    <a:pt x="2572" y="2315"/>
                    <a:pt x="2443" y="2315"/>
                  </a:cubicBezTo>
                  <a:cubicBezTo>
                    <a:pt x="2327" y="2315"/>
                    <a:pt x="2161" y="2352"/>
                    <a:pt x="1952" y="2491"/>
                  </a:cubicBezTo>
                  <a:cubicBezTo>
                    <a:pt x="1214" y="2967"/>
                    <a:pt x="1525" y="4081"/>
                    <a:pt x="1525" y="4081"/>
                  </a:cubicBezTo>
                  <a:cubicBezTo>
                    <a:pt x="1001" y="3344"/>
                    <a:pt x="1181" y="2590"/>
                    <a:pt x="1771" y="2065"/>
                  </a:cubicBezTo>
                  <a:cubicBezTo>
                    <a:pt x="2361" y="1541"/>
                    <a:pt x="1804" y="1065"/>
                    <a:pt x="1411" y="836"/>
                  </a:cubicBezTo>
                  <a:cubicBezTo>
                    <a:pt x="1017" y="623"/>
                    <a:pt x="1083" y="0"/>
                    <a:pt x="10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7" name="Google Shape;4897;p8"/>
            <p:cNvSpPr/>
            <p:nvPr/>
          </p:nvSpPr>
          <p:spPr>
            <a:xfrm>
              <a:off x="4998122" y="3899652"/>
              <a:ext cx="99498" cy="148443"/>
            </a:xfrm>
            <a:custGeom>
              <a:avLst/>
              <a:gdLst/>
              <a:ahLst/>
              <a:cxnLst/>
              <a:rect l="l" t="t" r="r" b="b"/>
              <a:pathLst>
                <a:path w="3033" h="4525" extrusionOk="0">
                  <a:moveTo>
                    <a:pt x="459" y="1"/>
                  </a:moveTo>
                  <a:cubicBezTo>
                    <a:pt x="459" y="17"/>
                    <a:pt x="0" y="2033"/>
                    <a:pt x="3033" y="4525"/>
                  </a:cubicBezTo>
                  <a:cubicBezTo>
                    <a:pt x="3033" y="4525"/>
                    <a:pt x="2476" y="3853"/>
                    <a:pt x="2738" y="3099"/>
                  </a:cubicBezTo>
                  <a:cubicBezTo>
                    <a:pt x="3000" y="2345"/>
                    <a:pt x="2689" y="2066"/>
                    <a:pt x="2443" y="1820"/>
                  </a:cubicBezTo>
                  <a:cubicBezTo>
                    <a:pt x="2312" y="1656"/>
                    <a:pt x="2295" y="1427"/>
                    <a:pt x="2426" y="1263"/>
                  </a:cubicBezTo>
                  <a:cubicBezTo>
                    <a:pt x="2426" y="1263"/>
                    <a:pt x="2381" y="1253"/>
                    <a:pt x="2318" y="1253"/>
                  </a:cubicBezTo>
                  <a:cubicBezTo>
                    <a:pt x="2153" y="1253"/>
                    <a:pt x="1863" y="1322"/>
                    <a:pt x="1935" y="1820"/>
                  </a:cubicBezTo>
                  <a:cubicBezTo>
                    <a:pt x="2033" y="2509"/>
                    <a:pt x="2082" y="2623"/>
                    <a:pt x="1869" y="2640"/>
                  </a:cubicBezTo>
                  <a:cubicBezTo>
                    <a:pt x="1859" y="2641"/>
                    <a:pt x="1850" y="2642"/>
                    <a:pt x="1841" y="2642"/>
                  </a:cubicBezTo>
                  <a:cubicBezTo>
                    <a:pt x="1645" y="2642"/>
                    <a:pt x="1707" y="2303"/>
                    <a:pt x="1754" y="2115"/>
                  </a:cubicBezTo>
                  <a:cubicBezTo>
                    <a:pt x="1820" y="1935"/>
                    <a:pt x="2066" y="1099"/>
                    <a:pt x="1410" y="820"/>
                  </a:cubicBezTo>
                  <a:cubicBezTo>
                    <a:pt x="754" y="542"/>
                    <a:pt x="492" y="279"/>
                    <a:pt x="45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8" name="Google Shape;4898;p8"/>
            <p:cNvSpPr/>
            <p:nvPr/>
          </p:nvSpPr>
          <p:spPr>
            <a:xfrm>
              <a:off x="5177176" y="4181419"/>
              <a:ext cx="117803" cy="139848"/>
            </a:xfrm>
            <a:custGeom>
              <a:avLst/>
              <a:gdLst/>
              <a:ahLst/>
              <a:cxnLst/>
              <a:rect l="l" t="t" r="r" b="b"/>
              <a:pathLst>
                <a:path w="3591" h="4263" extrusionOk="0">
                  <a:moveTo>
                    <a:pt x="1722" y="1"/>
                  </a:moveTo>
                  <a:cubicBezTo>
                    <a:pt x="788" y="509"/>
                    <a:pt x="1050" y="1197"/>
                    <a:pt x="951" y="2476"/>
                  </a:cubicBezTo>
                  <a:cubicBezTo>
                    <a:pt x="853" y="3771"/>
                    <a:pt x="1" y="4262"/>
                    <a:pt x="1" y="4262"/>
                  </a:cubicBezTo>
                  <a:cubicBezTo>
                    <a:pt x="3590" y="2443"/>
                    <a:pt x="2296" y="788"/>
                    <a:pt x="1935" y="525"/>
                  </a:cubicBezTo>
                  <a:cubicBezTo>
                    <a:pt x="1591" y="263"/>
                    <a:pt x="1722" y="1"/>
                    <a:pt x="172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9" name="Google Shape;4899;p8"/>
            <p:cNvSpPr/>
            <p:nvPr/>
          </p:nvSpPr>
          <p:spPr>
            <a:xfrm>
              <a:off x="5179866" y="4267796"/>
              <a:ext cx="258143" cy="190302"/>
            </a:xfrm>
            <a:custGeom>
              <a:avLst/>
              <a:gdLst/>
              <a:ahLst/>
              <a:cxnLst/>
              <a:rect l="l" t="t" r="r" b="b"/>
              <a:pathLst>
                <a:path w="7869" h="5801" extrusionOk="0">
                  <a:moveTo>
                    <a:pt x="3218" y="0"/>
                  </a:moveTo>
                  <a:cubicBezTo>
                    <a:pt x="2834" y="0"/>
                    <a:pt x="2412" y="334"/>
                    <a:pt x="2017" y="957"/>
                  </a:cubicBezTo>
                  <a:cubicBezTo>
                    <a:pt x="1460" y="1810"/>
                    <a:pt x="1" y="1925"/>
                    <a:pt x="1" y="1925"/>
                  </a:cubicBezTo>
                  <a:cubicBezTo>
                    <a:pt x="2394" y="1990"/>
                    <a:pt x="3033" y="2613"/>
                    <a:pt x="3656" y="3367"/>
                  </a:cubicBezTo>
                  <a:cubicBezTo>
                    <a:pt x="4295" y="4121"/>
                    <a:pt x="4476" y="5334"/>
                    <a:pt x="6000" y="5711"/>
                  </a:cubicBezTo>
                  <a:cubicBezTo>
                    <a:pt x="6253" y="5774"/>
                    <a:pt x="6474" y="5801"/>
                    <a:pt x="6666" y="5801"/>
                  </a:cubicBezTo>
                  <a:cubicBezTo>
                    <a:pt x="7619" y="5801"/>
                    <a:pt x="7868" y="5154"/>
                    <a:pt x="7869" y="5154"/>
                  </a:cubicBezTo>
                  <a:lnTo>
                    <a:pt x="7869" y="5154"/>
                  </a:lnTo>
                  <a:cubicBezTo>
                    <a:pt x="7785" y="5212"/>
                    <a:pt x="7708" y="5241"/>
                    <a:pt x="7637" y="5241"/>
                  </a:cubicBezTo>
                  <a:cubicBezTo>
                    <a:pt x="7390" y="5241"/>
                    <a:pt x="7237" y="4878"/>
                    <a:pt x="7262" y="4137"/>
                  </a:cubicBezTo>
                  <a:cubicBezTo>
                    <a:pt x="7278" y="3170"/>
                    <a:pt x="6410" y="2892"/>
                    <a:pt x="5295" y="2711"/>
                  </a:cubicBezTo>
                  <a:cubicBezTo>
                    <a:pt x="4164" y="2531"/>
                    <a:pt x="3246" y="2465"/>
                    <a:pt x="3131" y="2088"/>
                  </a:cubicBezTo>
                  <a:cubicBezTo>
                    <a:pt x="3017" y="1728"/>
                    <a:pt x="3508" y="1580"/>
                    <a:pt x="4180" y="1384"/>
                  </a:cubicBezTo>
                  <a:cubicBezTo>
                    <a:pt x="4869" y="1187"/>
                    <a:pt x="4558" y="548"/>
                    <a:pt x="4557" y="548"/>
                  </a:cubicBezTo>
                  <a:lnTo>
                    <a:pt x="4557" y="548"/>
                  </a:lnTo>
                  <a:cubicBezTo>
                    <a:pt x="4506" y="588"/>
                    <a:pt x="4454" y="606"/>
                    <a:pt x="4400" y="606"/>
                  </a:cubicBezTo>
                  <a:cubicBezTo>
                    <a:pt x="4212" y="606"/>
                    <a:pt x="3991" y="392"/>
                    <a:pt x="3623" y="138"/>
                  </a:cubicBezTo>
                  <a:cubicBezTo>
                    <a:pt x="3495" y="45"/>
                    <a:pt x="3359" y="0"/>
                    <a:pt x="321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0" name="Google Shape;4900;p8"/>
            <p:cNvSpPr/>
            <p:nvPr/>
          </p:nvSpPr>
          <p:spPr>
            <a:xfrm>
              <a:off x="5054581" y="4345348"/>
              <a:ext cx="252763" cy="206606"/>
            </a:xfrm>
            <a:custGeom>
              <a:avLst/>
              <a:gdLst/>
              <a:ahLst/>
              <a:cxnLst/>
              <a:rect l="l" t="t" r="r" b="b"/>
              <a:pathLst>
                <a:path w="7705" h="6298" extrusionOk="0">
                  <a:moveTo>
                    <a:pt x="4337" y="0"/>
                  </a:moveTo>
                  <a:cubicBezTo>
                    <a:pt x="2726" y="0"/>
                    <a:pt x="1374" y="1109"/>
                    <a:pt x="689" y="2527"/>
                  </a:cubicBezTo>
                  <a:cubicBezTo>
                    <a:pt x="164" y="3626"/>
                    <a:pt x="1" y="4871"/>
                    <a:pt x="246" y="6068"/>
                  </a:cubicBezTo>
                  <a:lnTo>
                    <a:pt x="246" y="6084"/>
                  </a:lnTo>
                  <a:cubicBezTo>
                    <a:pt x="263" y="6150"/>
                    <a:pt x="279" y="6232"/>
                    <a:pt x="296" y="6297"/>
                  </a:cubicBezTo>
                  <a:cubicBezTo>
                    <a:pt x="263" y="6133"/>
                    <a:pt x="246" y="5970"/>
                    <a:pt x="246" y="5789"/>
                  </a:cubicBezTo>
                  <a:cubicBezTo>
                    <a:pt x="246" y="4920"/>
                    <a:pt x="410" y="4068"/>
                    <a:pt x="738" y="3249"/>
                  </a:cubicBezTo>
                  <a:cubicBezTo>
                    <a:pt x="1148" y="2249"/>
                    <a:pt x="1886" y="1429"/>
                    <a:pt x="2820" y="888"/>
                  </a:cubicBezTo>
                  <a:cubicBezTo>
                    <a:pt x="3374" y="575"/>
                    <a:pt x="4089" y="326"/>
                    <a:pt x="4795" y="326"/>
                  </a:cubicBezTo>
                  <a:cubicBezTo>
                    <a:pt x="5383" y="326"/>
                    <a:pt x="5965" y="499"/>
                    <a:pt x="6442" y="954"/>
                  </a:cubicBezTo>
                  <a:cubicBezTo>
                    <a:pt x="7491" y="1872"/>
                    <a:pt x="7147" y="3773"/>
                    <a:pt x="5951" y="4085"/>
                  </a:cubicBezTo>
                  <a:cubicBezTo>
                    <a:pt x="5821" y="4119"/>
                    <a:pt x="5686" y="4135"/>
                    <a:pt x="5553" y="4135"/>
                  </a:cubicBezTo>
                  <a:cubicBezTo>
                    <a:pt x="5113" y="4135"/>
                    <a:pt x="4681" y="3956"/>
                    <a:pt x="4443" y="3642"/>
                  </a:cubicBezTo>
                  <a:cubicBezTo>
                    <a:pt x="4164" y="3232"/>
                    <a:pt x="4148" y="2691"/>
                    <a:pt x="4426" y="2265"/>
                  </a:cubicBezTo>
                  <a:cubicBezTo>
                    <a:pt x="4618" y="1994"/>
                    <a:pt x="4927" y="1840"/>
                    <a:pt x="5245" y="1840"/>
                  </a:cubicBezTo>
                  <a:cubicBezTo>
                    <a:pt x="5389" y="1840"/>
                    <a:pt x="5534" y="1871"/>
                    <a:pt x="5672" y="1937"/>
                  </a:cubicBezTo>
                  <a:cubicBezTo>
                    <a:pt x="5852" y="2036"/>
                    <a:pt x="5967" y="2200"/>
                    <a:pt x="5967" y="2396"/>
                  </a:cubicBezTo>
                  <a:cubicBezTo>
                    <a:pt x="5967" y="2396"/>
                    <a:pt x="5967" y="2545"/>
                    <a:pt x="5882" y="2545"/>
                  </a:cubicBezTo>
                  <a:cubicBezTo>
                    <a:pt x="5878" y="2545"/>
                    <a:pt x="5873" y="2545"/>
                    <a:pt x="5869" y="2544"/>
                  </a:cubicBezTo>
                  <a:cubicBezTo>
                    <a:pt x="5754" y="2527"/>
                    <a:pt x="5787" y="2396"/>
                    <a:pt x="5524" y="2331"/>
                  </a:cubicBezTo>
                  <a:cubicBezTo>
                    <a:pt x="5493" y="2324"/>
                    <a:pt x="5463" y="2320"/>
                    <a:pt x="5433" y="2320"/>
                  </a:cubicBezTo>
                  <a:cubicBezTo>
                    <a:pt x="5181" y="2320"/>
                    <a:pt x="4990" y="2558"/>
                    <a:pt x="5049" y="2822"/>
                  </a:cubicBezTo>
                  <a:cubicBezTo>
                    <a:pt x="5080" y="3000"/>
                    <a:pt x="5317" y="3130"/>
                    <a:pt x="5561" y="3130"/>
                  </a:cubicBezTo>
                  <a:cubicBezTo>
                    <a:pt x="5701" y="3130"/>
                    <a:pt x="5843" y="3088"/>
                    <a:pt x="5951" y="2986"/>
                  </a:cubicBezTo>
                  <a:cubicBezTo>
                    <a:pt x="6016" y="2904"/>
                    <a:pt x="6065" y="2822"/>
                    <a:pt x="6098" y="2740"/>
                  </a:cubicBezTo>
                  <a:cubicBezTo>
                    <a:pt x="6196" y="2429"/>
                    <a:pt x="6049" y="2085"/>
                    <a:pt x="5770" y="1921"/>
                  </a:cubicBezTo>
                  <a:cubicBezTo>
                    <a:pt x="5599" y="1814"/>
                    <a:pt x="5408" y="1763"/>
                    <a:pt x="5219" y="1763"/>
                  </a:cubicBezTo>
                  <a:cubicBezTo>
                    <a:pt x="4886" y="1763"/>
                    <a:pt x="4560" y="1923"/>
                    <a:pt x="4361" y="2216"/>
                  </a:cubicBezTo>
                  <a:cubicBezTo>
                    <a:pt x="4049" y="2658"/>
                    <a:pt x="4049" y="3249"/>
                    <a:pt x="4361" y="3691"/>
                  </a:cubicBezTo>
                  <a:cubicBezTo>
                    <a:pt x="4617" y="4062"/>
                    <a:pt x="5083" y="4264"/>
                    <a:pt x="5579" y="4264"/>
                  </a:cubicBezTo>
                  <a:cubicBezTo>
                    <a:pt x="5718" y="4264"/>
                    <a:pt x="5860" y="4248"/>
                    <a:pt x="6000" y="4216"/>
                  </a:cubicBezTo>
                  <a:cubicBezTo>
                    <a:pt x="7344" y="3888"/>
                    <a:pt x="7704" y="1806"/>
                    <a:pt x="6557" y="806"/>
                  </a:cubicBezTo>
                  <a:cubicBezTo>
                    <a:pt x="6410" y="675"/>
                    <a:pt x="6262" y="560"/>
                    <a:pt x="6082" y="462"/>
                  </a:cubicBezTo>
                  <a:cubicBezTo>
                    <a:pt x="5590" y="183"/>
                    <a:pt x="5033" y="19"/>
                    <a:pt x="4475" y="3"/>
                  </a:cubicBezTo>
                  <a:cubicBezTo>
                    <a:pt x="4429" y="1"/>
                    <a:pt x="4383" y="0"/>
                    <a:pt x="43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1" name="Google Shape;4901;p8"/>
            <p:cNvSpPr/>
            <p:nvPr/>
          </p:nvSpPr>
          <p:spPr>
            <a:xfrm>
              <a:off x="5067474" y="4408565"/>
              <a:ext cx="99760" cy="107371"/>
            </a:xfrm>
            <a:custGeom>
              <a:avLst/>
              <a:gdLst/>
              <a:ahLst/>
              <a:cxnLst/>
              <a:rect l="l" t="t" r="r" b="b"/>
              <a:pathLst>
                <a:path w="3041" h="3273" extrusionOk="0">
                  <a:moveTo>
                    <a:pt x="2307" y="0"/>
                  </a:moveTo>
                  <a:cubicBezTo>
                    <a:pt x="2111" y="0"/>
                    <a:pt x="1862" y="68"/>
                    <a:pt x="1574" y="240"/>
                  </a:cubicBezTo>
                  <a:cubicBezTo>
                    <a:pt x="312" y="1010"/>
                    <a:pt x="1" y="3272"/>
                    <a:pt x="1" y="3272"/>
                  </a:cubicBezTo>
                  <a:cubicBezTo>
                    <a:pt x="1" y="3272"/>
                    <a:pt x="689" y="1174"/>
                    <a:pt x="1951" y="961"/>
                  </a:cubicBezTo>
                  <a:cubicBezTo>
                    <a:pt x="3040" y="784"/>
                    <a:pt x="2975" y="0"/>
                    <a:pt x="230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2" name="Google Shape;4902;p8"/>
            <p:cNvSpPr/>
            <p:nvPr/>
          </p:nvSpPr>
          <p:spPr>
            <a:xfrm>
              <a:off x="5196006" y="4400823"/>
              <a:ext cx="171012" cy="147819"/>
            </a:xfrm>
            <a:custGeom>
              <a:avLst/>
              <a:gdLst/>
              <a:ahLst/>
              <a:cxnLst/>
              <a:rect l="l" t="t" r="r" b="b"/>
              <a:pathLst>
                <a:path w="5213" h="4506" extrusionOk="0">
                  <a:moveTo>
                    <a:pt x="3033" y="0"/>
                  </a:moveTo>
                  <a:cubicBezTo>
                    <a:pt x="3033" y="1"/>
                    <a:pt x="3361" y="689"/>
                    <a:pt x="3016" y="1771"/>
                  </a:cubicBezTo>
                  <a:cubicBezTo>
                    <a:pt x="2672" y="2852"/>
                    <a:pt x="1836" y="3066"/>
                    <a:pt x="1197" y="3131"/>
                  </a:cubicBezTo>
                  <a:cubicBezTo>
                    <a:pt x="574" y="3197"/>
                    <a:pt x="132" y="3459"/>
                    <a:pt x="0" y="4328"/>
                  </a:cubicBezTo>
                  <a:cubicBezTo>
                    <a:pt x="142" y="4234"/>
                    <a:pt x="299" y="4188"/>
                    <a:pt x="460" y="4188"/>
                  </a:cubicBezTo>
                  <a:cubicBezTo>
                    <a:pt x="580" y="4188"/>
                    <a:pt x="701" y="4213"/>
                    <a:pt x="820" y="4262"/>
                  </a:cubicBezTo>
                  <a:cubicBezTo>
                    <a:pt x="1056" y="4371"/>
                    <a:pt x="1449" y="4506"/>
                    <a:pt x="1845" y="4506"/>
                  </a:cubicBezTo>
                  <a:cubicBezTo>
                    <a:pt x="2162" y="4506"/>
                    <a:pt x="2481" y="4419"/>
                    <a:pt x="2721" y="4164"/>
                  </a:cubicBezTo>
                  <a:cubicBezTo>
                    <a:pt x="3098" y="3754"/>
                    <a:pt x="3246" y="3197"/>
                    <a:pt x="3131" y="2672"/>
                  </a:cubicBezTo>
                  <a:cubicBezTo>
                    <a:pt x="3131" y="2370"/>
                    <a:pt x="3069" y="1851"/>
                    <a:pt x="3336" y="1851"/>
                  </a:cubicBezTo>
                  <a:cubicBezTo>
                    <a:pt x="3344" y="1851"/>
                    <a:pt x="3352" y="1852"/>
                    <a:pt x="3361" y="1853"/>
                  </a:cubicBezTo>
                  <a:cubicBezTo>
                    <a:pt x="3361" y="1853"/>
                    <a:pt x="3364" y="1852"/>
                    <a:pt x="3370" y="1852"/>
                  </a:cubicBezTo>
                  <a:cubicBezTo>
                    <a:pt x="3414" y="1852"/>
                    <a:pt x="3588" y="1877"/>
                    <a:pt x="3574" y="2279"/>
                  </a:cubicBezTo>
                  <a:cubicBezTo>
                    <a:pt x="3557" y="2754"/>
                    <a:pt x="3541" y="3049"/>
                    <a:pt x="4164" y="3229"/>
                  </a:cubicBezTo>
                  <a:cubicBezTo>
                    <a:pt x="4508" y="3311"/>
                    <a:pt x="4819" y="3475"/>
                    <a:pt x="5082" y="3721"/>
                  </a:cubicBezTo>
                  <a:cubicBezTo>
                    <a:pt x="4967" y="3508"/>
                    <a:pt x="4951" y="3262"/>
                    <a:pt x="5000" y="3033"/>
                  </a:cubicBezTo>
                  <a:cubicBezTo>
                    <a:pt x="5131" y="2689"/>
                    <a:pt x="5213" y="2082"/>
                    <a:pt x="4656" y="1689"/>
                  </a:cubicBezTo>
                  <a:cubicBezTo>
                    <a:pt x="4082" y="1295"/>
                    <a:pt x="3525" y="1066"/>
                    <a:pt x="3393" y="672"/>
                  </a:cubicBezTo>
                  <a:cubicBezTo>
                    <a:pt x="3328" y="427"/>
                    <a:pt x="3197" y="197"/>
                    <a:pt x="30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3" name="Google Shape;4903;p8"/>
            <p:cNvSpPr/>
            <p:nvPr/>
          </p:nvSpPr>
          <p:spPr>
            <a:xfrm>
              <a:off x="5298163" y="4500289"/>
              <a:ext cx="41990" cy="65118"/>
            </a:xfrm>
            <a:custGeom>
              <a:avLst/>
              <a:gdLst/>
              <a:ahLst/>
              <a:cxnLst/>
              <a:rect l="l" t="t" r="r" b="b"/>
              <a:pathLst>
                <a:path w="1280" h="1985" extrusionOk="0">
                  <a:moveTo>
                    <a:pt x="329" y="1"/>
                  </a:moveTo>
                  <a:lnTo>
                    <a:pt x="329" y="1"/>
                  </a:lnTo>
                  <a:cubicBezTo>
                    <a:pt x="345" y="181"/>
                    <a:pt x="329" y="378"/>
                    <a:pt x="279" y="558"/>
                  </a:cubicBezTo>
                  <a:cubicBezTo>
                    <a:pt x="181" y="837"/>
                    <a:pt x="1" y="1263"/>
                    <a:pt x="509" y="1542"/>
                  </a:cubicBezTo>
                  <a:cubicBezTo>
                    <a:pt x="1017" y="1837"/>
                    <a:pt x="1017" y="1984"/>
                    <a:pt x="1017" y="1984"/>
                  </a:cubicBezTo>
                  <a:cubicBezTo>
                    <a:pt x="1050" y="1755"/>
                    <a:pt x="1099" y="1509"/>
                    <a:pt x="1165" y="1296"/>
                  </a:cubicBezTo>
                  <a:cubicBezTo>
                    <a:pt x="1279" y="919"/>
                    <a:pt x="1115" y="525"/>
                    <a:pt x="771" y="345"/>
                  </a:cubicBezTo>
                  <a:cubicBezTo>
                    <a:pt x="345" y="83"/>
                    <a:pt x="329" y="1"/>
                    <a:pt x="32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4" name="Google Shape;4904;p8"/>
            <p:cNvSpPr/>
            <p:nvPr/>
          </p:nvSpPr>
          <p:spPr>
            <a:xfrm>
              <a:off x="5299770" y="4216882"/>
              <a:ext cx="227503" cy="160351"/>
            </a:xfrm>
            <a:custGeom>
              <a:avLst/>
              <a:gdLst/>
              <a:ahLst/>
              <a:cxnLst/>
              <a:rect l="l" t="t" r="r" b="b"/>
              <a:pathLst>
                <a:path w="6935" h="4888" extrusionOk="0">
                  <a:moveTo>
                    <a:pt x="1940" y="1"/>
                  </a:moveTo>
                  <a:cubicBezTo>
                    <a:pt x="1063" y="1"/>
                    <a:pt x="588" y="827"/>
                    <a:pt x="706" y="1362"/>
                  </a:cubicBezTo>
                  <a:cubicBezTo>
                    <a:pt x="835" y="1964"/>
                    <a:pt x="1403" y="2002"/>
                    <a:pt x="1543" y="2002"/>
                  </a:cubicBezTo>
                  <a:cubicBezTo>
                    <a:pt x="1563" y="2002"/>
                    <a:pt x="1575" y="2001"/>
                    <a:pt x="1575" y="2001"/>
                  </a:cubicBezTo>
                  <a:cubicBezTo>
                    <a:pt x="1312" y="1903"/>
                    <a:pt x="1198" y="1592"/>
                    <a:pt x="1312" y="1346"/>
                  </a:cubicBezTo>
                  <a:cubicBezTo>
                    <a:pt x="1357" y="1273"/>
                    <a:pt x="1406" y="1246"/>
                    <a:pt x="1458" y="1246"/>
                  </a:cubicBezTo>
                  <a:cubicBezTo>
                    <a:pt x="1559" y="1246"/>
                    <a:pt x="1674" y="1346"/>
                    <a:pt x="1804" y="1411"/>
                  </a:cubicBezTo>
                  <a:cubicBezTo>
                    <a:pt x="1842" y="1430"/>
                    <a:pt x="1878" y="1439"/>
                    <a:pt x="1911" y="1439"/>
                  </a:cubicBezTo>
                  <a:cubicBezTo>
                    <a:pt x="2054" y="1439"/>
                    <a:pt x="2161" y="1285"/>
                    <a:pt x="2214" y="1100"/>
                  </a:cubicBezTo>
                  <a:cubicBezTo>
                    <a:pt x="2244" y="961"/>
                    <a:pt x="2345" y="828"/>
                    <a:pt x="2529" y="828"/>
                  </a:cubicBezTo>
                  <a:cubicBezTo>
                    <a:pt x="2650" y="828"/>
                    <a:pt x="2806" y="885"/>
                    <a:pt x="3001" y="1034"/>
                  </a:cubicBezTo>
                  <a:cubicBezTo>
                    <a:pt x="3476" y="1411"/>
                    <a:pt x="3181" y="2149"/>
                    <a:pt x="3181" y="2149"/>
                  </a:cubicBezTo>
                  <a:cubicBezTo>
                    <a:pt x="3181" y="2149"/>
                    <a:pt x="3181" y="1542"/>
                    <a:pt x="2738" y="1477"/>
                  </a:cubicBezTo>
                  <a:cubicBezTo>
                    <a:pt x="2694" y="1463"/>
                    <a:pt x="2649" y="1457"/>
                    <a:pt x="2604" y="1457"/>
                  </a:cubicBezTo>
                  <a:cubicBezTo>
                    <a:pt x="2430" y="1457"/>
                    <a:pt x="2259" y="1554"/>
                    <a:pt x="2181" y="1723"/>
                  </a:cubicBezTo>
                  <a:cubicBezTo>
                    <a:pt x="2460" y="1723"/>
                    <a:pt x="2476" y="2100"/>
                    <a:pt x="2329" y="2313"/>
                  </a:cubicBezTo>
                  <a:cubicBezTo>
                    <a:pt x="2181" y="2509"/>
                    <a:pt x="2230" y="2657"/>
                    <a:pt x="2361" y="2739"/>
                  </a:cubicBezTo>
                  <a:cubicBezTo>
                    <a:pt x="2509" y="2821"/>
                    <a:pt x="2706" y="2804"/>
                    <a:pt x="2542" y="3181"/>
                  </a:cubicBezTo>
                  <a:cubicBezTo>
                    <a:pt x="2361" y="3558"/>
                    <a:pt x="1656" y="3575"/>
                    <a:pt x="1656" y="3575"/>
                  </a:cubicBezTo>
                  <a:cubicBezTo>
                    <a:pt x="1804" y="3378"/>
                    <a:pt x="1755" y="3083"/>
                    <a:pt x="1558" y="2919"/>
                  </a:cubicBezTo>
                  <a:lnTo>
                    <a:pt x="1558" y="2919"/>
                  </a:lnTo>
                  <a:cubicBezTo>
                    <a:pt x="1575" y="3083"/>
                    <a:pt x="1460" y="3231"/>
                    <a:pt x="1296" y="3280"/>
                  </a:cubicBezTo>
                  <a:cubicBezTo>
                    <a:pt x="1001" y="3378"/>
                    <a:pt x="1017" y="3280"/>
                    <a:pt x="755" y="3509"/>
                  </a:cubicBezTo>
                  <a:cubicBezTo>
                    <a:pt x="624" y="3624"/>
                    <a:pt x="435" y="3653"/>
                    <a:pt x="280" y="3653"/>
                  </a:cubicBezTo>
                  <a:cubicBezTo>
                    <a:pt x="124" y="3653"/>
                    <a:pt x="1" y="3624"/>
                    <a:pt x="1" y="3624"/>
                  </a:cubicBezTo>
                  <a:lnTo>
                    <a:pt x="1" y="3624"/>
                  </a:lnTo>
                  <a:cubicBezTo>
                    <a:pt x="181" y="3722"/>
                    <a:pt x="378" y="3788"/>
                    <a:pt x="591" y="3804"/>
                  </a:cubicBezTo>
                  <a:cubicBezTo>
                    <a:pt x="1017" y="3837"/>
                    <a:pt x="1460" y="3903"/>
                    <a:pt x="1902" y="4001"/>
                  </a:cubicBezTo>
                  <a:cubicBezTo>
                    <a:pt x="3066" y="4362"/>
                    <a:pt x="3787" y="4853"/>
                    <a:pt x="4689" y="4886"/>
                  </a:cubicBezTo>
                  <a:cubicBezTo>
                    <a:pt x="4722" y="4887"/>
                    <a:pt x="4754" y="4888"/>
                    <a:pt x="4787" y="4888"/>
                  </a:cubicBezTo>
                  <a:cubicBezTo>
                    <a:pt x="5211" y="4888"/>
                    <a:pt x="5619" y="4789"/>
                    <a:pt x="5984" y="4591"/>
                  </a:cubicBezTo>
                  <a:cubicBezTo>
                    <a:pt x="6738" y="4099"/>
                    <a:pt x="6935" y="3100"/>
                    <a:pt x="6459" y="2362"/>
                  </a:cubicBezTo>
                  <a:cubicBezTo>
                    <a:pt x="6235" y="2030"/>
                    <a:pt x="5872" y="1874"/>
                    <a:pt x="5530" y="1874"/>
                  </a:cubicBezTo>
                  <a:cubicBezTo>
                    <a:pt x="5197" y="1874"/>
                    <a:pt x="4884" y="2021"/>
                    <a:pt x="4738" y="2296"/>
                  </a:cubicBezTo>
                  <a:cubicBezTo>
                    <a:pt x="4492" y="2624"/>
                    <a:pt x="4525" y="3100"/>
                    <a:pt x="4836" y="3378"/>
                  </a:cubicBezTo>
                  <a:cubicBezTo>
                    <a:pt x="4853" y="3395"/>
                    <a:pt x="4886" y="3411"/>
                    <a:pt x="4902" y="3427"/>
                  </a:cubicBezTo>
                  <a:lnTo>
                    <a:pt x="4935" y="3460"/>
                  </a:lnTo>
                  <a:cubicBezTo>
                    <a:pt x="5038" y="3520"/>
                    <a:pt x="5165" y="3551"/>
                    <a:pt x="5291" y="3551"/>
                  </a:cubicBezTo>
                  <a:cubicBezTo>
                    <a:pt x="5544" y="3551"/>
                    <a:pt x="5787" y="3423"/>
                    <a:pt x="5787" y="3149"/>
                  </a:cubicBezTo>
                  <a:cubicBezTo>
                    <a:pt x="5794" y="2946"/>
                    <a:pt x="5631" y="2861"/>
                    <a:pt x="5452" y="2861"/>
                  </a:cubicBezTo>
                  <a:cubicBezTo>
                    <a:pt x="5197" y="2861"/>
                    <a:pt x="4908" y="3036"/>
                    <a:pt x="5033" y="3296"/>
                  </a:cubicBezTo>
                  <a:cubicBezTo>
                    <a:pt x="5033" y="3319"/>
                    <a:pt x="5033" y="3342"/>
                    <a:pt x="5010" y="3342"/>
                  </a:cubicBezTo>
                  <a:cubicBezTo>
                    <a:pt x="4984" y="3342"/>
                    <a:pt x="4927" y="3311"/>
                    <a:pt x="4804" y="3214"/>
                  </a:cubicBezTo>
                  <a:cubicBezTo>
                    <a:pt x="4689" y="3100"/>
                    <a:pt x="4640" y="2952"/>
                    <a:pt x="4640" y="2804"/>
                  </a:cubicBezTo>
                  <a:cubicBezTo>
                    <a:pt x="4640" y="2624"/>
                    <a:pt x="4689" y="2460"/>
                    <a:pt x="4804" y="2313"/>
                  </a:cubicBezTo>
                  <a:cubicBezTo>
                    <a:pt x="4936" y="2080"/>
                    <a:pt x="5200" y="1957"/>
                    <a:pt x="5486" y="1957"/>
                  </a:cubicBezTo>
                  <a:cubicBezTo>
                    <a:pt x="5802" y="1957"/>
                    <a:pt x="6145" y="2108"/>
                    <a:pt x="6361" y="2427"/>
                  </a:cubicBezTo>
                  <a:lnTo>
                    <a:pt x="6377" y="2444"/>
                  </a:lnTo>
                  <a:cubicBezTo>
                    <a:pt x="6590" y="2854"/>
                    <a:pt x="6574" y="3362"/>
                    <a:pt x="6328" y="3755"/>
                  </a:cubicBezTo>
                  <a:cubicBezTo>
                    <a:pt x="6048" y="4259"/>
                    <a:pt x="5410" y="4609"/>
                    <a:pt x="4579" y="4609"/>
                  </a:cubicBezTo>
                  <a:cubicBezTo>
                    <a:pt x="4193" y="4609"/>
                    <a:pt x="3765" y="4533"/>
                    <a:pt x="3312" y="4362"/>
                  </a:cubicBezTo>
                  <a:cubicBezTo>
                    <a:pt x="3263" y="4345"/>
                    <a:pt x="3033" y="4263"/>
                    <a:pt x="2886" y="4198"/>
                  </a:cubicBezTo>
                  <a:cubicBezTo>
                    <a:pt x="2476" y="3985"/>
                    <a:pt x="2033" y="3837"/>
                    <a:pt x="1575" y="3755"/>
                  </a:cubicBezTo>
                  <a:cubicBezTo>
                    <a:pt x="1755" y="3722"/>
                    <a:pt x="1935" y="3706"/>
                    <a:pt x="2148" y="3657"/>
                  </a:cubicBezTo>
                  <a:cubicBezTo>
                    <a:pt x="3902" y="3313"/>
                    <a:pt x="4164" y="838"/>
                    <a:pt x="2689" y="182"/>
                  </a:cubicBezTo>
                  <a:cubicBezTo>
                    <a:pt x="2415" y="55"/>
                    <a:pt x="2165" y="1"/>
                    <a:pt x="194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5" name="Google Shape;4905;p8"/>
            <p:cNvSpPr/>
            <p:nvPr/>
          </p:nvSpPr>
          <p:spPr>
            <a:xfrm>
              <a:off x="5410555" y="4303489"/>
              <a:ext cx="152740" cy="108125"/>
            </a:xfrm>
            <a:custGeom>
              <a:avLst/>
              <a:gdLst/>
              <a:ahLst/>
              <a:cxnLst/>
              <a:rect l="l" t="t" r="r" b="b"/>
              <a:pathLst>
                <a:path w="4656" h="3296" extrusionOk="0">
                  <a:moveTo>
                    <a:pt x="3803" y="1"/>
                  </a:moveTo>
                  <a:cubicBezTo>
                    <a:pt x="3902" y="787"/>
                    <a:pt x="3541" y="1574"/>
                    <a:pt x="2902" y="2049"/>
                  </a:cubicBezTo>
                  <a:cubicBezTo>
                    <a:pt x="2493" y="2357"/>
                    <a:pt x="2002" y="2456"/>
                    <a:pt x="1540" y="2456"/>
                  </a:cubicBezTo>
                  <a:cubicBezTo>
                    <a:pt x="723" y="2456"/>
                    <a:pt x="1" y="2148"/>
                    <a:pt x="1" y="2148"/>
                  </a:cubicBezTo>
                  <a:lnTo>
                    <a:pt x="1" y="2148"/>
                  </a:lnTo>
                  <a:cubicBezTo>
                    <a:pt x="1345" y="2869"/>
                    <a:pt x="1836" y="2623"/>
                    <a:pt x="2213" y="3033"/>
                  </a:cubicBezTo>
                  <a:cubicBezTo>
                    <a:pt x="2379" y="3221"/>
                    <a:pt x="2552" y="3278"/>
                    <a:pt x="2711" y="3278"/>
                  </a:cubicBezTo>
                  <a:cubicBezTo>
                    <a:pt x="2898" y="3278"/>
                    <a:pt x="3065" y="3200"/>
                    <a:pt x="3181" y="3164"/>
                  </a:cubicBezTo>
                  <a:cubicBezTo>
                    <a:pt x="3204" y="3157"/>
                    <a:pt x="3228" y="3154"/>
                    <a:pt x="3252" y="3154"/>
                  </a:cubicBezTo>
                  <a:cubicBezTo>
                    <a:pt x="3346" y="3154"/>
                    <a:pt x="3440" y="3204"/>
                    <a:pt x="3492" y="3295"/>
                  </a:cubicBezTo>
                  <a:cubicBezTo>
                    <a:pt x="3525" y="3082"/>
                    <a:pt x="3476" y="2869"/>
                    <a:pt x="3361" y="2705"/>
                  </a:cubicBezTo>
                  <a:cubicBezTo>
                    <a:pt x="3181" y="2508"/>
                    <a:pt x="2787" y="2492"/>
                    <a:pt x="2722" y="2492"/>
                  </a:cubicBezTo>
                  <a:cubicBezTo>
                    <a:pt x="3262" y="2459"/>
                    <a:pt x="3787" y="2164"/>
                    <a:pt x="4098" y="1705"/>
                  </a:cubicBezTo>
                  <a:cubicBezTo>
                    <a:pt x="4656" y="919"/>
                    <a:pt x="3804" y="1"/>
                    <a:pt x="38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6" name="Google Shape;4906;p8"/>
            <p:cNvSpPr/>
            <p:nvPr/>
          </p:nvSpPr>
          <p:spPr>
            <a:xfrm>
              <a:off x="5215361" y="4060203"/>
              <a:ext cx="146277" cy="206212"/>
            </a:xfrm>
            <a:custGeom>
              <a:avLst/>
              <a:gdLst/>
              <a:ahLst/>
              <a:cxnLst/>
              <a:rect l="l" t="t" r="r" b="b"/>
              <a:pathLst>
                <a:path w="4459" h="6286" extrusionOk="0">
                  <a:moveTo>
                    <a:pt x="1811" y="0"/>
                  </a:moveTo>
                  <a:cubicBezTo>
                    <a:pt x="1386" y="0"/>
                    <a:pt x="976" y="149"/>
                    <a:pt x="705" y="450"/>
                  </a:cubicBezTo>
                  <a:cubicBezTo>
                    <a:pt x="1" y="1090"/>
                    <a:pt x="443" y="2139"/>
                    <a:pt x="1033" y="2335"/>
                  </a:cubicBezTo>
                  <a:cubicBezTo>
                    <a:pt x="1156" y="2401"/>
                    <a:pt x="1291" y="2434"/>
                    <a:pt x="1429" y="2434"/>
                  </a:cubicBezTo>
                  <a:cubicBezTo>
                    <a:pt x="1566" y="2434"/>
                    <a:pt x="1705" y="2401"/>
                    <a:pt x="1836" y="2335"/>
                  </a:cubicBezTo>
                  <a:lnTo>
                    <a:pt x="1869" y="2319"/>
                  </a:lnTo>
                  <a:lnTo>
                    <a:pt x="1902" y="2286"/>
                  </a:lnTo>
                  <a:lnTo>
                    <a:pt x="1951" y="2253"/>
                  </a:lnTo>
                  <a:lnTo>
                    <a:pt x="2017" y="2204"/>
                  </a:lnTo>
                  <a:cubicBezTo>
                    <a:pt x="2033" y="2188"/>
                    <a:pt x="2049" y="2171"/>
                    <a:pt x="2082" y="2155"/>
                  </a:cubicBezTo>
                  <a:cubicBezTo>
                    <a:pt x="2246" y="1975"/>
                    <a:pt x="2328" y="1729"/>
                    <a:pt x="2295" y="1499"/>
                  </a:cubicBezTo>
                  <a:cubicBezTo>
                    <a:pt x="2252" y="1155"/>
                    <a:pt x="2040" y="1009"/>
                    <a:pt x="1844" y="1009"/>
                  </a:cubicBezTo>
                  <a:cubicBezTo>
                    <a:pt x="1740" y="1009"/>
                    <a:pt x="1642" y="1049"/>
                    <a:pt x="1574" y="1122"/>
                  </a:cubicBezTo>
                  <a:cubicBezTo>
                    <a:pt x="1410" y="1286"/>
                    <a:pt x="1459" y="1565"/>
                    <a:pt x="1656" y="1680"/>
                  </a:cubicBezTo>
                  <a:cubicBezTo>
                    <a:pt x="1733" y="1714"/>
                    <a:pt x="1802" y="1723"/>
                    <a:pt x="1862" y="1723"/>
                  </a:cubicBezTo>
                  <a:cubicBezTo>
                    <a:pt x="1940" y="1723"/>
                    <a:pt x="2003" y="1707"/>
                    <a:pt x="2046" y="1707"/>
                  </a:cubicBezTo>
                  <a:cubicBezTo>
                    <a:pt x="2097" y="1707"/>
                    <a:pt x="2122" y="1729"/>
                    <a:pt x="2115" y="1827"/>
                  </a:cubicBezTo>
                  <a:cubicBezTo>
                    <a:pt x="2099" y="2024"/>
                    <a:pt x="1984" y="2188"/>
                    <a:pt x="1804" y="2286"/>
                  </a:cubicBezTo>
                  <a:cubicBezTo>
                    <a:pt x="1697" y="2339"/>
                    <a:pt x="1580" y="2364"/>
                    <a:pt x="1462" y="2364"/>
                  </a:cubicBezTo>
                  <a:cubicBezTo>
                    <a:pt x="1326" y="2364"/>
                    <a:pt x="1189" y="2331"/>
                    <a:pt x="1066" y="2270"/>
                  </a:cubicBezTo>
                  <a:cubicBezTo>
                    <a:pt x="525" y="2040"/>
                    <a:pt x="164" y="1106"/>
                    <a:pt x="804" y="549"/>
                  </a:cubicBezTo>
                  <a:cubicBezTo>
                    <a:pt x="1050" y="303"/>
                    <a:pt x="1394" y="155"/>
                    <a:pt x="1738" y="155"/>
                  </a:cubicBezTo>
                  <a:cubicBezTo>
                    <a:pt x="2492" y="204"/>
                    <a:pt x="3312" y="745"/>
                    <a:pt x="3443" y="2204"/>
                  </a:cubicBezTo>
                  <a:cubicBezTo>
                    <a:pt x="3492" y="2761"/>
                    <a:pt x="3443" y="3319"/>
                    <a:pt x="3279" y="3843"/>
                  </a:cubicBezTo>
                  <a:cubicBezTo>
                    <a:pt x="3164" y="4302"/>
                    <a:pt x="2951" y="4728"/>
                    <a:pt x="2689" y="5122"/>
                  </a:cubicBezTo>
                  <a:cubicBezTo>
                    <a:pt x="2279" y="5614"/>
                    <a:pt x="1771" y="6007"/>
                    <a:pt x="1197" y="6286"/>
                  </a:cubicBezTo>
                  <a:cubicBezTo>
                    <a:pt x="1820" y="6023"/>
                    <a:pt x="2377" y="5630"/>
                    <a:pt x="2803" y="5122"/>
                  </a:cubicBezTo>
                  <a:cubicBezTo>
                    <a:pt x="3557" y="4269"/>
                    <a:pt x="4459" y="2253"/>
                    <a:pt x="3180" y="614"/>
                  </a:cubicBezTo>
                  <a:cubicBezTo>
                    <a:pt x="2835" y="207"/>
                    <a:pt x="2312" y="0"/>
                    <a:pt x="181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7" name="Google Shape;4907;p8"/>
            <p:cNvSpPr/>
            <p:nvPr/>
          </p:nvSpPr>
          <p:spPr>
            <a:xfrm>
              <a:off x="4688404" y="4897236"/>
              <a:ext cx="297377" cy="207032"/>
            </a:xfrm>
            <a:custGeom>
              <a:avLst/>
              <a:gdLst/>
              <a:ahLst/>
              <a:cxnLst/>
              <a:rect l="l" t="t" r="r" b="b"/>
              <a:pathLst>
                <a:path w="9065" h="6311" extrusionOk="0">
                  <a:moveTo>
                    <a:pt x="2011" y="1"/>
                  </a:moveTo>
                  <a:cubicBezTo>
                    <a:pt x="1091" y="1"/>
                    <a:pt x="66" y="653"/>
                    <a:pt x="33" y="1850"/>
                  </a:cubicBezTo>
                  <a:cubicBezTo>
                    <a:pt x="0" y="2718"/>
                    <a:pt x="459" y="3522"/>
                    <a:pt x="1229" y="3931"/>
                  </a:cubicBezTo>
                  <a:cubicBezTo>
                    <a:pt x="1731" y="4182"/>
                    <a:pt x="2300" y="4287"/>
                    <a:pt x="2880" y="4287"/>
                  </a:cubicBezTo>
                  <a:cubicBezTo>
                    <a:pt x="3209" y="4287"/>
                    <a:pt x="3542" y="4253"/>
                    <a:pt x="3868" y="4194"/>
                  </a:cubicBezTo>
                  <a:cubicBezTo>
                    <a:pt x="4754" y="3964"/>
                    <a:pt x="5557" y="3620"/>
                    <a:pt x="6376" y="3423"/>
                  </a:cubicBezTo>
                  <a:cubicBezTo>
                    <a:pt x="6573" y="3376"/>
                    <a:pt x="6772" y="3352"/>
                    <a:pt x="6968" y="3352"/>
                  </a:cubicBezTo>
                  <a:cubicBezTo>
                    <a:pt x="7589" y="3352"/>
                    <a:pt x="8175" y="3589"/>
                    <a:pt x="8524" y="4063"/>
                  </a:cubicBezTo>
                  <a:cubicBezTo>
                    <a:pt x="8950" y="4636"/>
                    <a:pt x="8999" y="5571"/>
                    <a:pt x="8458" y="5980"/>
                  </a:cubicBezTo>
                  <a:cubicBezTo>
                    <a:pt x="8241" y="6133"/>
                    <a:pt x="7987" y="6204"/>
                    <a:pt x="7743" y="6204"/>
                  </a:cubicBezTo>
                  <a:cubicBezTo>
                    <a:pt x="7358" y="6204"/>
                    <a:pt x="6996" y="6029"/>
                    <a:pt x="6835" y="5718"/>
                  </a:cubicBezTo>
                  <a:cubicBezTo>
                    <a:pt x="6524" y="5226"/>
                    <a:pt x="6770" y="4571"/>
                    <a:pt x="7229" y="4456"/>
                  </a:cubicBezTo>
                  <a:cubicBezTo>
                    <a:pt x="7326" y="4412"/>
                    <a:pt x="7428" y="4391"/>
                    <a:pt x="7529" y="4391"/>
                  </a:cubicBezTo>
                  <a:cubicBezTo>
                    <a:pt x="7765" y="4391"/>
                    <a:pt x="7992" y="4506"/>
                    <a:pt x="8130" y="4702"/>
                  </a:cubicBezTo>
                  <a:cubicBezTo>
                    <a:pt x="8228" y="4882"/>
                    <a:pt x="8245" y="5095"/>
                    <a:pt x="8163" y="5275"/>
                  </a:cubicBezTo>
                  <a:cubicBezTo>
                    <a:pt x="8150" y="5314"/>
                    <a:pt x="8096" y="5394"/>
                    <a:pt x="8050" y="5394"/>
                  </a:cubicBezTo>
                  <a:cubicBezTo>
                    <a:pt x="8038" y="5394"/>
                    <a:pt x="8026" y="5388"/>
                    <a:pt x="8015" y="5374"/>
                  </a:cubicBezTo>
                  <a:cubicBezTo>
                    <a:pt x="7966" y="5325"/>
                    <a:pt x="8015" y="4964"/>
                    <a:pt x="7655" y="4915"/>
                  </a:cubicBezTo>
                  <a:cubicBezTo>
                    <a:pt x="7640" y="4913"/>
                    <a:pt x="7626" y="4912"/>
                    <a:pt x="7612" y="4912"/>
                  </a:cubicBezTo>
                  <a:cubicBezTo>
                    <a:pt x="7268" y="4912"/>
                    <a:pt x="7161" y="5478"/>
                    <a:pt x="7507" y="5620"/>
                  </a:cubicBezTo>
                  <a:cubicBezTo>
                    <a:pt x="7576" y="5652"/>
                    <a:pt x="7649" y="5668"/>
                    <a:pt x="7722" y="5668"/>
                  </a:cubicBezTo>
                  <a:cubicBezTo>
                    <a:pt x="7941" y="5668"/>
                    <a:pt x="8155" y="5526"/>
                    <a:pt x="8228" y="5292"/>
                  </a:cubicBezTo>
                  <a:cubicBezTo>
                    <a:pt x="8228" y="5292"/>
                    <a:pt x="8228" y="5275"/>
                    <a:pt x="8228" y="5275"/>
                  </a:cubicBezTo>
                  <a:cubicBezTo>
                    <a:pt x="8228" y="5259"/>
                    <a:pt x="8228" y="5243"/>
                    <a:pt x="8245" y="5226"/>
                  </a:cubicBezTo>
                  <a:cubicBezTo>
                    <a:pt x="8261" y="5095"/>
                    <a:pt x="8261" y="4964"/>
                    <a:pt x="8212" y="4833"/>
                  </a:cubicBezTo>
                  <a:cubicBezTo>
                    <a:pt x="8099" y="4531"/>
                    <a:pt x="7801" y="4335"/>
                    <a:pt x="7484" y="4335"/>
                  </a:cubicBezTo>
                  <a:cubicBezTo>
                    <a:pt x="7388" y="4335"/>
                    <a:pt x="7291" y="4352"/>
                    <a:pt x="7196" y="4390"/>
                  </a:cubicBezTo>
                  <a:cubicBezTo>
                    <a:pt x="6704" y="4521"/>
                    <a:pt x="6425" y="5210"/>
                    <a:pt x="6753" y="5767"/>
                  </a:cubicBezTo>
                  <a:cubicBezTo>
                    <a:pt x="6925" y="6110"/>
                    <a:pt x="7332" y="6310"/>
                    <a:pt x="7754" y="6310"/>
                  </a:cubicBezTo>
                  <a:cubicBezTo>
                    <a:pt x="8018" y="6310"/>
                    <a:pt x="8287" y="6232"/>
                    <a:pt x="8507" y="6062"/>
                  </a:cubicBezTo>
                  <a:cubicBezTo>
                    <a:pt x="8950" y="5734"/>
                    <a:pt x="9064" y="5128"/>
                    <a:pt x="8917" y="4587"/>
                  </a:cubicBezTo>
                  <a:cubicBezTo>
                    <a:pt x="8835" y="4046"/>
                    <a:pt x="8474" y="3161"/>
                    <a:pt x="7212" y="2882"/>
                  </a:cubicBezTo>
                  <a:cubicBezTo>
                    <a:pt x="7065" y="2850"/>
                    <a:pt x="6916" y="2835"/>
                    <a:pt x="6764" y="2835"/>
                  </a:cubicBezTo>
                  <a:cubicBezTo>
                    <a:pt x="5425" y="2835"/>
                    <a:pt x="3894" y="3973"/>
                    <a:pt x="2311" y="3973"/>
                  </a:cubicBezTo>
                  <a:cubicBezTo>
                    <a:pt x="2088" y="3973"/>
                    <a:pt x="1864" y="3950"/>
                    <a:pt x="1639" y="3899"/>
                  </a:cubicBezTo>
                  <a:cubicBezTo>
                    <a:pt x="1557" y="3866"/>
                    <a:pt x="1459" y="3849"/>
                    <a:pt x="1377" y="3817"/>
                  </a:cubicBezTo>
                  <a:lnTo>
                    <a:pt x="1311" y="3784"/>
                  </a:lnTo>
                  <a:cubicBezTo>
                    <a:pt x="590" y="3407"/>
                    <a:pt x="164" y="2669"/>
                    <a:pt x="180" y="1850"/>
                  </a:cubicBezTo>
                  <a:cubicBezTo>
                    <a:pt x="202" y="732"/>
                    <a:pt x="1167" y="107"/>
                    <a:pt x="2033" y="107"/>
                  </a:cubicBezTo>
                  <a:cubicBezTo>
                    <a:pt x="2449" y="107"/>
                    <a:pt x="2843" y="251"/>
                    <a:pt x="3098" y="555"/>
                  </a:cubicBezTo>
                  <a:cubicBezTo>
                    <a:pt x="3557" y="1014"/>
                    <a:pt x="3524" y="1768"/>
                    <a:pt x="3016" y="2178"/>
                  </a:cubicBezTo>
                  <a:cubicBezTo>
                    <a:pt x="2950" y="2227"/>
                    <a:pt x="2852" y="2276"/>
                    <a:pt x="2770" y="2292"/>
                  </a:cubicBezTo>
                  <a:cubicBezTo>
                    <a:pt x="2700" y="2311"/>
                    <a:pt x="2628" y="2320"/>
                    <a:pt x="2557" y="2320"/>
                  </a:cubicBezTo>
                  <a:cubicBezTo>
                    <a:pt x="2380" y="2320"/>
                    <a:pt x="2206" y="2262"/>
                    <a:pt x="2065" y="2145"/>
                  </a:cubicBezTo>
                  <a:cubicBezTo>
                    <a:pt x="1934" y="2063"/>
                    <a:pt x="1885" y="1915"/>
                    <a:pt x="1918" y="1768"/>
                  </a:cubicBezTo>
                  <a:lnTo>
                    <a:pt x="1918" y="1768"/>
                  </a:lnTo>
                  <a:cubicBezTo>
                    <a:pt x="1990" y="1851"/>
                    <a:pt x="2089" y="1894"/>
                    <a:pt x="2190" y="1894"/>
                  </a:cubicBezTo>
                  <a:cubicBezTo>
                    <a:pt x="2248" y="1894"/>
                    <a:pt x="2306" y="1880"/>
                    <a:pt x="2360" y="1850"/>
                  </a:cubicBezTo>
                  <a:cubicBezTo>
                    <a:pt x="2606" y="1719"/>
                    <a:pt x="2524" y="1309"/>
                    <a:pt x="2213" y="1227"/>
                  </a:cubicBezTo>
                  <a:cubicBezTo>
                    <a:pt x="2181" y="1217"/>
                    <a:pt x="2150" y="1213"/>
                    <a:pt x="2119" y="1213"/>
                  </a:cubicBezTo>
                  <a:cubicBezTo>
                    <a:pt x="1781" y="1213"/>
                    <a:pt x="1511" y="1756"/>
                    <a:pt x="1901" y="2161"/>
                  </a:cubicBezTo>
                  <a:cubicBezTo>
                    <a:pt x="2062" y="2322"/>
                    <a:pt x="2269" y="2399"/>
                    <a:pt x="2481" y="2399"/>
                  </a:cubicBezTo>
                  <a:cubicBezTo>
                    <a:pt x="2550" y="2399"/>
                    <a:pt x="2620" y="2390"/>
                    <a:pt x="2688" y="2374"/>
                  </a:cubicBezTo>
                  <a:cubicBezTo>
                    <a:pt x="2721" y="2358"/>
                    <a:pt x="2754" y="2358"/>
                    <a:pt x="2787" y="2341"/>
                  </a:cubicBezTo>
                  <a:lnTo>
                    <a:pt x="2869" y="2325"/>
                  </a:lnTo>
                  <a:lnTo>
                    <a:pt x="2901" y="2309"/>
                  </a:lnTo>
                  <a:cubicBezTo>
                    <a:pt x="3049" y="2243"/>
                    <a:pt x="3180" y="2145"/>
                    <a:pt x="3262" y="1997"/>
                  </a:cubicBezTo>
                  <a:cubicBezTo>
                    <a:pt x="3590" y="1538"/>
                    <a:pt x="3541" y="915"/>
                    <a:pt x="3164" y="489"/>
                  </a:cubicBezTo>
                  <a:cubicBezTo>
                    <a:pt x="2893" y="159"/>
                    <a:pt x="2465" y="1"/>
                    <a:pt x="201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8" name="Google Shape;4908;p8"/>
            <p:cNvSpPr/>
            <p:nvPr/>
          </p:nvSpPr>
          <p:spPr>
            <a:xfrm>
              <a:off x="4738925" y="5014811"/>
              <a:ext cx="211887" cy="121641"/>
            </a:xfrm>
            <a:custGeom>
              <a:avLst/>
              <a:gdLst/>
              <a:ahLst/>
              <a:cxnLst/>
              <a:rect l="l" t="t" r="r" b="b"/>
              <a:pathLst>
                <a:path w="6459" h="3708" extrusionOk="0">
                  <a:moveTo>
                    <a:pt x="5512" y="0"/>
                  </a:moveTo>
                  <a:cubicBezTo>
                    <a:pt x="5261" y="0"/>
                    <a:pt x="4964" y="44"/>
                    <a:pt x="4623" y="167"/>
                  </a:cubicBezTo>
                  <a:cubicBezTo>
                    <a:pt x="3779" y="468"/>
                    <a:pt x="2593" y="1029"/>
                    <a:pt x="1426" y="1029"/>
                  </a:cubicBezTo>
                  <a:cubicBezTo>
                    <a:pt x="939" y="1029"/>
                    <a:pt x="455" y="931"/>
                    <a:pt x="1" y="675"/>
                  </a:cubicBezTo>
                  <a:lnTo>
                    <a:pt x="1" y="675"/>
                  </a:lnTo>
                  <a:cubicBezTo>
                    <a:pt x="1" y="675"/>
                    <a:pt x="556" y="1335"/>
                    <a:pt x="1321" y="1335"/>
                  </a:cubicBezTo>
                  <a:cubicBezTo>
                    <a:pt x="1356" y="1335"/>
                    <a:pt x="1391" y="1334"/>
                    <a:pt x="1427" y="1331"/>
                  </a:cubicBezTo>
                  <a:cubicBezTo>
                    <a:pt x="1939" y="1295"/>
                    <a:pt x="2174" y="1164"/>
                    <a:pt x="2308" y="1164"/>
                  </a:cubicBezTo>
                  <a:cubicBezTo>
                    <a:pt x="2359" y="1164"/>
                    <a:pt x="2395" y="1183"/>
                    <a:pt x="2427" y="1233"/>
                  </a:cubicBezTo>
                  <a:cubicBezTo>
                    <a:pt x="2499" y="1317"/>
                    <a:pt x="2411" y="1366"/>
                    <a:pt x="2267" y="1366"/>
                  </a:cubicBezTo>
                  <a:cubicBezTo>
                    <a:pt x="2217" y="1366"/>
                    <a:pt x="2159" y="1360"/>
                    <a:pt x="2099" y="1347"/>
                  </a:cubicBezTo>
                  <a:cubicBezTo>
                    <a:pt x="2058" y="1332"/>
                    <a:pt x="2015" y="1325"/>
                    <a:pt x="1970" y="1325"/>
                  </a:cubicBezTo>
                  <a:cubicBezTo>
                    <a:pt x="1869" y="1325"/>
                    <a:pt x="1763" y="1361"/>
                    <a:pt x="1673" y="1429"/>
                  </a:cubicBezTo>
                  <a:cubicBezTo>
                    <a:pt x="1511" y="1575"/>
                    <a:pt x="1716" y="2102"/>
                    <a:pt x="1346" y="2102"/>
                  </a:cubicBezTo>
                  <a:cubicBezTo>
                    <a:pt x="1340" y="2102"/>
                    <a:pt x="1334" y="2102"/>
                    <a:pt x="1329" y="2101"/>
                  </a:cubicBezTo>
                  <a:lnTo>
                    <a:pt x="1329" y="2101"/>
                  </a:lnTo>
                  <a:cubicBezTo>
                    <a:pt x="1329" y="2101"/>
                    <a:pt x="1614" y="2461"/>
                    <a:pt x="2048" y="2461"/>
                  </a:cubicBezTo>
                  <a:cubicBezTo>
                    <a:pt x="2192" y="2461"/>
                    <a:pt x="2353" y="2421"/>
                    <a:pt x="2525" y="2314"/>
                  </a:cubicBezTo>
                  <a:cubicBezTo>
                    <a:pt x="3197" y="1872"/>
                    <a:pt x="2820" y="1380"/>
                    <a:pt x="3066" y="1249"/>
                  </a:cubicBezTo>
                  <a:cubicBezTo>
                    <a:pt x="3112" y="1226"/>
                    <a:pt x="3156" y="1216"/>
                    <a:pt x="3197" y="1216"/>
                  </a:cubicBezTo>
                  <a:cubicBezTo>
                    <a:pt x="3389" y="1216"/>
                    <a:pt x="3501" y="1445"/>
                    <a:pt x="3312" y="1675"/>
                  </a:cubicBezTo>
                  <a:cubicBezTo>
                    <a:pt x="3082" y="1937"/>
                    <a:pt x="2230" y="2888"/>
                    <a:pt x="3558" y="3708"/>
                  </a:cubicBezTo>
                  <a:cubicBezTo>
                    <a:pt x="3558" y="3708"/>
                    <a:pt x="3377" y="3249"/>
                    <a:pt x="3738" y="3085"/>
                  </a:cubicBezTo>
                  <a:cubicBezTo>
                    <a:pt x="4099" y="2937"/>
                    <a:pt x="4803" y="2708"/>
                    <a:pt x="4705" y="2216"/>
                  </a:cubicBezTo>
                  <a:cubicBezTo>
                    <a:pt x="4607" y="1708"/>
                    <a:pt x="4246" y="954"/>
                    <a:pt x="4836" y="511"/>
                  </a:cubicBezTo>
                  <a:cubicBezTo>
                    <a:pt x="5198" y="247"/>
                    <a:pt x="5507" y="147"/>
                    <a:pt x="5816" y="147"/>
                  </a:cubicBezTo>
                  <a:cubicBezTo>
                    <a:pt x="6025" y="147"/>
                    <a:pt x="6234" y="193"/>
                    <a:pt x="6459" y="265"/>
                  </a:cubicBezTo>
                  <a:cubicBezTo>
                    <a:pt x="6459" y="265"/>
                    <a:pt x="6127" y="0"/>
                    <a:pt x="551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9" name="Google Shape;4909;p8"/>
            <p:cNvSpPr/>
            <p:nvPr/>
          </p:nvSpPr>
          <p:spPr>
            <a:xfrm>
              <a:off x="4778193" y="4894185"/>
              <a:ext cx="118853" cy="83095"/>
            </a:xfrm>
            <a:custGeom>
              <a:avLst/>
              <a:gdLst/>
              <a:ahLst/>
              <a:cxnLst/>
              <a:rect l="l" t="t" r="r" b="b"/>
              <a:pathLst>
                <a:path w="3623" h="2533" extrusionOk="0">
                  <a:moveTo>
                    <a:pt x="1086" y="0"/>
                  </a:moveTo>
                  <a:cubicBezTo>
                    <a:pt x="496" y="0"/>
                    <a:pt x="0" y="123"/>
                    <a:pt x="0" y="123"/>
                  </a:cubicBezTo>
                  <a:cubicBezTo>
                    <a:pt x="0" y="123"/>
                    <a:pt x="951" y="205"/>
                    <a:pt x="1197" y="549"/>
                  </a:cubicBezTo>
                  <a:cubicBezTo>
                    <a:pt x="1361" y="746"/>
                    <a:pt x="1426" y="1008"/>
                    <a:pt x="1344" y="1271"/>
                  </a:cubicBezTo>
                  <a:cubicBezTo>
                    <a:pt x="1295" y="1500"/>
                    <a:pt x="1181" y="2139"/>
                    <a:pt x="2213" y="2156"/>
                  </a:cubicBezTo>
                  <a:cubicBezTo>
                    <a:pt x="3246" y="2172"/>
                    <a:pt x="3082" y="2533"/>
                    <a:pt x="3082" y="2533"/>
                  </a:cubicBezTo>
                  <a:cubicBezTo>
                    <a:pt x="3082" y="2533"/>
                    <a:pt x="3623" y="1762"/>
                    <a:pt x="2738" y="615"/>
                  </a:cubicBezTo>
                  <a:cubicBezTo>
                    <a:pt x="2361" y="123"/>
                    <a:pt x="1676" y="0"/>
                    <a:pt x="108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0" name="Google Shape;4910;p8"/>
            <p:cNvSpPr/>
            <p:nvPr/>
          </p:nvSpPr>
          <p:spPr>
            <a:xfrm>
              <a:off x="4731412" y="4806791"/>
              <a:ext cx="74238" cy="87688"/>
            </a:xfrm>
            <a:custGeom>
              <a:avLst/>
              <a:gdLst/>
              <a:ahLst/>
              <a:cxnLst/>
              <a:rect l="l" t="t" r="r" b="b"/>
              <a:pathLst>
                <a:path w="2263" h="2673" extrusionOk="0">
                  <a:moveTo>
                    <a:pt x="1131" y="1"/>
                  </a:moveTo>
                  <a:lnTo>
                    <a:pt x="1131" y="1"/>
                  </a:lnTo>
                  <a:cubicBezTo>
                    <a:pt x="836" y="165"/>
                    <a:pt x="738" y="689"/>
                    <a:pt x="804" y="1427"/>
                  </a:cubicBezTo>
                  <a:cubicBezTo>
                    <a:pt x="869" y="2164"/>
                    <a:pt x="0" y="2623"/>
                    <a:pt x="0" y="2623"/>
                  </a:cubicBezTo>
                  <a:cubicBezTo>
                    <a:pt x="590" y="2410"/>
                    <a:pt x="1771" y="2673"/>
                    <a:pt x="2016" y="2017"/>
                  </a:cubicBezTo>
                  <a:cubicBezTo>
                    <a:pt x="2262" y="1345"/>
                    <a:pt x="1639" y="919"/>
                    <a:pt x="1279" y="722"/>
                  </a:cubicBezTo>
                  <a:cubicBezTo>
                    <a:pt x="918" y="542"/>
                    <a:pt x="1131" y="1"/>
                    <a:pt x="113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1" name="Google Shape;4911;p8"/>
            <p:cNvSpPr/>
            <p:nvPr/>
          </p:nvSpPr>
          <p:spPr>
            <a:xfrm>
              <a:off x="4620628" y="4844977"/>
              <a:ext cx="104353" cy="140930"/>
            </a:xfrm>
            <a:custGeom>
              <a:avLst/>
              <a:gdLst/>
              <a:ahLst/>
              <a:cxnLst/>
              <a:rect l="l" t="t" r="r" b="b"/>
              <a:pathLst>
                <a:path w="3181" h="4296" extrusionOk="0">
                  <a:moveTo>
                    <a:pt x="2804" y="1"/>
                  </a:moveTo>
                  <a:lnTo>
                    <a:pt x="2804" y="1"/>
                  </a:lnTo>
                  <a:cubicBezTo>
                    <a:pt x="2726" y="78"/>
                    <a:pt x="2607" y="125"/>
                    <a:pt x="2488" y="125"/>
                  </a:cubicBezTo>
                  <a:cubicBezTo>
                    <a:pt x="2456" y="125"/>
                    <a:pt x="2425" y="122"/>
                    <a:pt x="2394" y="115"/>
                  </a:cubicBezTo>
                  <a:cubicBezTo>
                    <a:pt x="2344" y="109"/>
                    <a:pt x="2273" y="103"/>
                    <a:pt x="2190" y="103"/>
                  </a:cubicBezTo>
                  <a:cubicBezTo>
                    <a:pt x="1869" y="103"/>
                    <a:pt x="1373" y="194"/>
                    <a:pt x="1230" y="689"/>
                  </a:cubicBezTo>
                  <a:cubicBezTo>
                    <a:pt x="1050" y="1295"/>
                    <a:pt x="1197" y="1689"/>
                    <a:pt x="1410" y="1886"/>
                  </a:cubicBezTo>
                  <a:cubicBezTo>
                    <a:pt x="1623" y="2066"/>
                    <a:pt x="1623" y="2443"/>
                    <a:pt x="1476" y="2492"/>
                  </a:cubicBezTo>
                  <a:cubicBezTo>
                    <a:pt x="1437" y="2510"/>
                    <a:pt x="1398" y="2518"/>
                    <a:pt x="1361" y="2518"/>
                  </a:cubicBezTo>
                  <a:cubicBezTo>
                    <a:pt x="1195" y="2518"/>
                    <a:pt x="1068" y="2355"/>
                    <a:pt x="1148" y="2181"/>
                  </a:cubicBezTo>
                  <a:cubicBezTo>
                    <a:pt x="1221" y="1947"/>
                    <a:pt x="1048" y="1727"/>
                    <a:pt x="824" y="1727"/>
                  </a:cubicBezTo>
                  <a:cubicBezTo>
                    <a:pt x="796" y="1727"/>
                    <a:pt x="767" y="1731"/>
                    <a:pt x="738" y="1738"/>
                  </a:cubicBezTo>
                  <a:cubicBezTo>
                    <a:pt x="678" y="1746"/>
                    <a:pt x="624" y="1750"/>
                    <a:pt x="575" y="1750"/>
                  </a:cubicBezTo>
                  <a:cubicBezTo>
                    <a:pt x="413" y="1750"/>
                    <a:pt x="317" y="1704"/>
                    <a:pt x="279" y="1591"/>
                  </a:cubicBezTo>
                  <a:lnTo>
                    <a:pt x="279" y="1591"/>
                  </a:lnTo>
                  <a:cubicBezTo>
                    <a:pt x="279" y="1591"/>
                    <a:pt x="1" y="2492"/>
                    <a:pt x="689" y="2918"/>
                  </a:cubicBezTo>
                  <a:cubicBezTo>
                    <a:pt x="1394" y="3361"/>
                    <a:pt x="1738" y="4033"/>
                    <a:pt x="2132" y="4295"/>
                  </a:cubicBezTo>
                  <a:cubicBezTo>
                    <a:pt x="2132" y="4295"/>
                    <a:pt x="1525" y="3344"/>
                    <a:pt x="2082" y="2476"/>
                  </a:cubicBezTo>
                  <a:cubicBezTo>
                    <a:pt x="2640" y="1607"/>
                    <a:pt x="3181" y="1345"/>
                    <a:pt x="280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2" name="Google Shape;4912;p8"/>
            <p:cNvSpPr/>
            <p:nvPr/>
          </p:nvSpPr>
          <p:spPr>
            <a:xfrm>
              <a:off x="4482975" y="4636924"/>
              <a:ext cx="266213" cy="265622"/>
            </a:xfrm>
            <a:custGeom>
              <a:avLst/>
              <a:gdLst/>
              <a:ahLst/>
              <a:cxnLst/>
              <a:rect l="l" t="t" r="r" b="b"/>
              <a:pathLst>
                <a:path w="8115" h="8097" extrusionOk="0">
                  <a:moveTo>
                    <a:pt x="2354" y="1"/>
                  </a:moveTo>
                  <a:cubicBezTo>
                    <a:pt x="2263" y="1"/>
                    <a:pt x="2172" y="6"/>
                    <a:pt x="2082" y="16"/>
                  </a:cubicBezTo>
                  <a:cubicBezTo>
                    <a:pt x="755" y="179"/>
                    <a:pt x="1" y="1982"/>
                    <a:pt x="771" y="3228"/>
                  </a:cubicBezTo>
                  <a:cubicBezTo>
                    <a:pt x="1375" y="4185"/>
                    <a:pt x="2455" y="4468"/>
                    <a:pt x="3417" y="4468"/>
                  </a:cubicBezTo>
                  <a:cubicBezTo>
                    <a:pt x="3525" y="4468"/>
                    <a:pt x="3633" y="4464"/>
                    <a:pt x="3738" y="4458"/>
                  </a:cubicBezTo>
                  <a:cubicBezTo>
                    <a:pt x="3951" y="4458"/>
                    <a:pt x="4197" y="4441"/>
                    <a:pt x="4443" y="4408"/>
                  </a:cubicBezTo>
                  <a:cubicBezTo>
                    <a:pt x="4443" y="4408"/>
                    <a:pt x="4651" y="4374"/>
                    <a:pt x="4961" y="4374"/>
                  </a:cubicBezTo>
                  <a:cubicBezTo>
                    <a:pt x="5449" y="4374"/>
                    <a:pt x="6189" y="4459"/>
                    <a:pt x="6770" y="4900"/>
                  </a:cubicBezTo>
                  <a:cubicBezTo>
                    <a:pt x="7164" y="5228"/>
                    <a:pt x="7426" y="5703"/>
                    <a:pt x="7508" y="6211"/>
                  </a:cubicBezTo>
                  <a:cubicBezTo>
                    <a:pt x="7508" y="6211"/>
                    <a:pt x="7672" y="7408"/>
                    <a:pt x="7098" y="8064"/>
                  </a:cubicBezTo>
                  <a:lnTo>
                    <a:pt x="7065" y="8096"/>
                  </a:lnTo>
                  <a:cubicBezTo>
                    <a:pt x="7065" y="8096"/>
                    <a:pt x="8114" y="7572"/>
                    <a:pt x="7983" y="5966"/>
                  </a:cubicBezTo>
                  <a:cubicBezTo>
                    <a:pt x="7875" y="4659"/>
                    <a:pt x="6826" y="4005"/>
                    <a:pt x="5500" y="4005"/>
                  </a:cubicBezTo>
                  <a:cubicBezTo>
                    <a:pt x="5213" y="4005"/>
                    <a:pt x="4913" y="4036"/>
                    <a:pt x="4607" y="4097"/>
                  </a:cubicBezTo>
                  <a:cubicBezTo>
                    <a:pt x="4098" y="4191"/>
                    <a:pt x="3641" y="4241"/>
                    <a:pt x="3230" y="4241"/>
                  </a:cubicBezTo>
                  <a:cubicBezTo>
                    <a:pt x="2713" y="4241"/>
                    <a:pt x="2269" y="4163"/>
                    <a:pt x="1886" y="3999"/>
                  </a:cubicBezTo>
                  <a:cubicBezTo>
                    <a:pt x="1492" y="3802"/>
                    <a:pt x="1148" y="3507"/>
                    <a:pt x="918" y="3146"/>
                  </a:cubicBezTo>
                  <a:cubicBezTo>
                    <a:pt x="197" y="1982"/>
                    <a:pt x="886" y="294"/>
                    <a:pt x="2099" y="147"/>
                  </a:cubicBezTo>
                  <a:cubicBezTo>
                    <a:pt x="2199" y="132"/>
                    <a:pt x="2301" y="125"/>
                    <a:pt x="2402" y="125"/>
                  </a:cubicBezTo>
                  <a:cubicBezTo>
                    <a:pt x="2876" y="125"/>
                    <a:pt x="3333" y="287"/>
                    <a:pt x="3590" y="638"/>
                  </a:cubicBezTo>
                  <a:cubicBezTo>
                    <a:pt x="3885" y="1032"/>
                    <a:pt x="3934" y="1540"/>
                    <a:pt x="3721" y="1982"/>
                  </a:cubicBezTo>
                  <a:cubicBezTo>
                    <a:pt x="3574" y="2332"/>
                    <a:pt x="3239" y="2538"/>
                    <a:pt x="2879" y="2538"/>
                  </a:cubicBezTo>
                  <a:cubicBezTo>
                    <a:pt x="2800" y="2538"/>
                    <a:pt x="2720" y="2528"/>
                    <a:pt x="2640" y="2507"/>
                  </a:cubicBezTo>
                  <a:cubicBezTo>
                    <a:pt x="2197" y="2392"/>
                    <a:pt x="2017" y="1966"/>
                    <a:pt x="2361" y="1901"/>
                  </a:cubicBezTo>
                  <a:cubicBezTo>
                    <a:pt x="2771" y="1835"/>
                    <a:pt x="2836" y="1491"/>
                    <a:pt x="2705" y="1212"/>
                  </a:cubicBezTo>
                  <a:cubicBezTo>
                    <a:pt x="2644" y="1091"/>
                    <a:pt x="2509" y="1022"/>
                    <a:pt x="2363" y="1022"/>
                  </a:cubicBezTo>
                  <a:cubicBezTo>
                    <a:pt x="2155" y="1022"/>
                    <a:pt x="1927" y="1163"/>
                    <a:pt x="1869" y="1491"/>
                  </a:cubicBezTo>
                  <a:cubicBezTo>
                    <a:pt x="1820" y="1753"/>
                    <a:pt x="1886" y="2032"/>
                    <a:pt x="2082" y="2228"/>
                  </a:cubicBezTo>
                  <a:cubicBezTo>
                    <a:pt x="2251" y="2422"/>
                    <a:pt x="2587" y="2585"/>
                    <a:pt x="2933" y="2585"/>
                  </a:cubicBezTo>
                  <a:cubicBezTo>
                    <a:pt x="3260" y="2585"/>
                    <a:pt x="3596" y="2438"/>
                    <a:pt x="3803" y="2032"/>
                  </a:cubicBezTo>
                  <a:cubicBezTo>
                    <a:pt x="4033" y="1556"/>
                    <a:pt x="4000" y="999"/>
                    <a:pt x="3689" y="556"/>
                  </a:cubicBezTo>
                  <a:cubicBezTo>
                    <a:pt x="3382" y="166"/>
                    <a:pt x="2873" y="1"/>
                    <a:pt x="235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3" name="Google Shape;4913;p8"/>
            <p:cNvSpPr/>
            <p:nvPr/>
          </p:nvSpPr>
          <p:spPr>
            <a:xfrm>
              <a:off x="4525459" y="4789437"/>
              <a:ext cx="153265" cy="78142"/>
            </a:xfrm>
            <a:custGeom>
              <a:avLst/>
              <a:gdLst/>
              <a:ahLst/>
              <a:cxnLst/>
              <a:rect l="l" t="t" r="r" b="b"/>
              <a:pathLst>
                <a:path w="4672" h="2382" extrusionOk="0">
                  <a:moveTo>
                    <a:pt x="3576" y="1"/>
                  </a:moveTo>
                  <a:cubicBezTo>
                    <a:pt x="3281" y="1"/>
                    <a:pt x="2933" y="40"/>
                    <a:pt x="2541" y="153"/>
                  </a:cubicBezTo>
                  <a:cubicBezTo>
                    <a:pt x="1980" y="319"/>
                    <a:pt x="1504" y="380"/>
                    <a:pt x="1114" y="380"/>
                  </a:cubicBezTo>
                  <a:cubicBezTo>
                    <a:pt x="581" y="380"/>
                    <a:pt x="209" y="266"/>
                    <a:pt x="0" y="153"/>
                  </a:cubicBezTo>
                  <a:lnTo>
                    <a:pt x="0" y="153"/>
                  </a:lnTo>
                  <a:cubicBezTo>
                    <a:pt x="132" y="268"/>
                    <a:pt x="263" y="399"/>
                    <a:pt x="377" y="530"/>
                  </a:cubicBezTo>
                  <a:cubicBezTo>
                    <a:pt x="453" y="636"/>
                    <a:pt x="599" y="1399"/>
                    <a:pt x="1201" y="1399"/>
                  </a:cubicBezTo>
                  <a:cubicBezTo>
                    <a:pt x="1251" y="1399"/>
                    <a:pt x="1304" y="1393"/>
                    <a:pt x="1361" y="1382"/>
                  </a:cubicBezTo>
                  <a:cubicBezTo>
                    <a:pt x="2082" y="1218"/>
                    <a:pt x="1951" y="759"/>
                    <a:pt x="2426" y="612"/>
                  </a:cubicBezTo>
                  <a:cubicBezTo>
                    <a:pt x="2515" y="584"/>
                    <a:pt x="2591" y="573"/>
                    <a:pt x="2654" y="573"/>
                  </a:cubicBezTo>
                  <a:cubicBezTo>
                    <a:pt x="2930" y="573"/>
                    <a:pt x="2976" y="791"/>
                    <a:pt x="2869" y="858"/>
                  </a:cubicBezTo>
                  <a:cubicBezTo>
                    <a:pt x="2808" y="896"/>
                    <a:pt x="2754" y="909"/>
                    <a:pt x="2696" y="909"/>
                  </a:cubicBezTo>
                  <a:cubicBezTo>
                    <a:pt x="2628" y="909"/>
                    <a:pt x="2556" y="892"/>
                    <a:pt x="2459" y="874"/>
                  </a:cubicBezTo>
                  <a:cubicBezTo>
                    <a:pt x="2451" y="873"/>
                    <a:pt x="2442" y="873"/>
                    <a:pt x="2433" y="873"/>
                  </a:cubicBezTo>
                  <a:cubicBezTo>
                    <a:pt x="2249" y="873"/>
                    <a:pt x="1812" y="1027"/>
                    <a:pt x="1967" y="1448"/>
                  </a:cubicBezTo>
                  <a:cubicBezTo>
                    <a:pt x="2131" y="1874"/>
                    <a:pt x="2377" y="2234"/>
                    <a:pt x="2115" y="2382"/>
                  </a:cubicBezTo>
                  <a:cubicBezTo>
                    <a:pt x="2115" y="2382"/>
                    <a:pt x="3033" y="2382"/>
                    <a:pt x="3344" y="2120"/>
                  </a:cubicBezTo>
                  <a:cubicBezTo>
                    <a:pt x="3705" y="1857"/>
                    <a:pt x="3852" y="1399"/>
                    <a:pt x="3721" y="989"/>
                  </a:cubicBezTo>
                  <a:cubicBezTo>
                    <a:pt x="3622" y="494"/>
                    <a:pt x="3937" y="195"/>
                    <a:pt x="4425" y="195"/>
                  </a:cubicBezTo>
                  <a:cubicBezTo>
                    <a:pt x="4503" y="195"/>
                    <a:pt x="4586" y="202"/>
                    <a:pt x="4672" y="218"/>
                  </a:cubicBezTo>
                  <a:cubicBezTo>
                    <a:pt x="4672" y="218"/>
                    <a:pt x="4269" y="1"/>
                    <a:pt x="35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4" name="Google Shape;4914;p8"/>
            <p:cNvSpPr/>
            <p:nvPr/>
          </p:nvSpPr>
          <p:spPr>
            <a:xfrm>
              <a:off x="4564727" y="4645487"/>
              <a:ext cx="105402" cy="110389"/>
            </a:xfrm>
            <a:custGeom>
              <a:avLst/>
              <a:gdLst/>
              <a:ahLst/>
              <a:cxnLst/>
              <a:rect l="l" t="t" r="r" b="b"/>
              <a:pathLst>
                <a:path w="3213" h="3365" extrusionOk="0">
                  <a:moveTo>
                    <a:pt x="1262" y="0"/>
                  </a:moveTo>
                  <a:lnTo>
                    <a:pt x="1262" y="0"/>
                  </a:lnTo>
                  <a:cubicBezTo>
                    <a:pt x="1688" y="443"/>
                    <a:pt x="1836" y="1082"/>
                    <a:pt x="1639" y="1656"/>
                  </a:cubicBezTo>
                  <a:cubicBezTo>
                    <a:pt x="1410" y="2417"/>
                    <a:pt x="886" y="2617"/>
                    <a:pt x="436" y="2617"/>
                  </a:cubicBezTo>
                  <a:cubicBezTo>
                    <a:pt x="276" y="2617"/>
                    <a:pt x="125" y="2592"/>
                    <a:pt x="0" y="2557"/>
                  </a:cubicBezTo>
                  <a:lnTo>
                    <a:pt x="0" y="2557"/>
                  </a:lnTo>
                  <a:cubicBezTo>
                    <a:pt x="0" y="2558"/>
                    <a:pt x="228" y="3364"/>
                    <a:pt x="1008" y="3364"/>
                  </a:cubicBezTo>
                  <a:cubicBezTo>
                    <a:pt x="1037" y="3364"/>
                    <a:pt x="1067" y="3363"/>
                    <a:pt x="1098" y="3361"/>
                  </a:cubicBezTo>
                  <a:cubicBezTo>
                    <a:pt x="1951" y="3295"/>
                    <a:pt x="1885" y="2639"/>
                    <a:pt x="1885" y="2361"/>
                  </a:cubicBezTo>
                  <a:cubicBezTo>
                    <a:pt x="1869" y="2066"/>
                    <a:pt x="1852" y="1836"/>
                    <a:pt x="1967" y="1836"/>
                  </a:cubicBezTo>
                  <a:cubicBezTo>
                    <a:pt x="2082" y="1836"/>
                    <a:pt x="2115" y="1951"/>
                    <a:pt x="2049" y="2148"/>
                  </a:cubicBezTo>
                  <a:cubicBezTo>
                    <a:pt x="1983" y="2344"/>
                    <a:pt x="1819" y="2984"/>
                    <a:pt x="2918" y="3098"/>
                  </a:cubicBezTo>
                  <a:cubicBezTo>
                    <a:pt x="2787" y="3000"/>
                    <a:pt x="2754" y="2803"/>
                    <a:pt x="2869" y="2689"/>
                  </a:cubicBezTo>
                  <a:cubicBezTo>
                    <a:pt x="3000" y="2443"/>
                    <a:pt x="3213" y="1984"/>
                    <a:pt x="2492" y="1361"/>
                  </a:cubicBezTo>
                  <a:cubicBezTo>
                    <a:pt x="1754" y="738"/>
                    <a:pt x="1688" y="295"/>
                    <a:pt x="12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5" name="Google Shape;4915;p8"/>
            <p:cNvSpPr/>
            <p:nvPr/>
          </p:nvSpPr>
          <p:spPr>
            <a:xfrm>
              <a:off x="4455550" y="4489332"/>
              <a:ext cx="62953" cy="251352"/>
            </a:xfrm>
            <a:custGeom>
              <a:avLst/>
              <a:gdLst/>
              <a:ahLst/>
              <a:cxnLst/>
              <a:rect l="l" t="t" r="r" b="b"/>
              <a:pathLst>
                <a:path w="1919" h="7662" extrusionOk="0">
                  <a:moveTo>
                    <a:pt x="620" y="1"/>
                  </a:moveTo>
                  <a:cubicBezTo>
                    <a:pt x="554" y="1"/>
                    <a:pt x="483" y="17"/>
                    <a:pt x="410" y="56"/>
                  </a:cubicBezTo>
                  <a:cubicBezTo>
                    <a:pt x="1" y="286"/>
                    <a:pt x="328" y="843"/>
                    <a:pt x="591" y="1105"/>
                  </a:cubicBezTo>
                  <a:cubicBezTo>
                    <a:pt x="853" y="1367"/>
                    <a:pt x="869" y="2630"/>
                    <a:pt x="738" y="4006"/>
                  </a:cubicBezTo>
                  <a:cubicBezTo>
                    <a:pt x="607" y="5367"/>
                    <a:pt x="755" y="7137"/>
                    <a:pt x="1459" y="7662"/>
                  </a:cubicBezTo>
                  <a:cubicBezTo>
                    <a:pt x="1459" y="7662"/>
                    <a:pt x="804" y="7055"/>
                    <a:pt x="951" y="5170"/>
                  </a:cubicBezTo>
                  <a:cubicBezTo>
                    <a:pt x="1099" y="3302"/>
                    <a:pt x="1918" y="1499"/>
                    <a:pt x="1181" y="384"/>
                  </a:cubicBezTo>
                  <a:cubicBezTo>
                    <a:pt x="1181" y="384"/>
                    <a:pt x="944" y="1"/>
                    <a:pt x="6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6" name="Google Shape;4916;p8"/>
            <p:cNvSpPr/>
            <p:nvPr/>
          </p:nvSpPr>
          <p:spPr>
            <a:xfrm>
              <a:off x="4298542" y="4456231"/>
              <a:ext cx="280188" cy="333922"/>
            </a:xfrm>
            <a:custGeom>
              <a:avLst/>
              <a:gdLst/>
              <a:ahLst/>
              <a:cxnLst/>
              <a:rect l="l" t="t" r="r" b="b"/>
              <a:pathLst>
                <a:path w="8541" h="10179" extrusionOk="0">
                  <a:moveTo>
                    <a:pt x="2275" y="1"/>
                  </a:moveTo>
                  <a:cubicBezTo>
                    <a:pt x="1364" y="1"/>
                    <a:pt x="525" y="452"/>
                    <a:pt x="295" y="1180"/>
                  </a:cubicBezTo>
                  <a:cubicBezTo>
                    <a:pt x="0" y="1967"/>
                    <a:pt x="410" y="2671"/>
                    <a:pt x="820" y="2901"/>
                  </a:cubicBezTo>
                  <a:cubicBezTo>
                    <a:pt x="1040" y="3045"/>
                    <a:pt x="1295" y="3106"/>
                    <a:pt x="1544" y="3106"/>
                  </a:cubicBezTo>
                  <a:cubicBezTo>
                    <a:pt x="2093" y="3106"/>
                    <a:pt x="2620" y="2809"/>
                    <a:pt x="2721" y="2426"/>
                  </a:cubicBezTo>
                  <a:cubicBezTo>
                    <a:pt x="2865" y="2037"/>
                    <a:pt x="2554" y="1648"/>
                    <a:pt x="2165" y="1648"/>
                  </a:cubicBezTo>
                  <a:cubicBezTo>
                    <a:pt x="2111" y="1648"/>
                    <a:pt x="2056" y="1656"/>
                    <a:pt x="2000" y="1672"/>
                  </a:cubicBezTo>
                  <a:cubicBezTo>
                    <a:pt x="1672" y="1737"/>
                    <a:pt x="1492" y="2081"/>
                    <a:pt x="1607" y="2393"/>
                  </a:cubicBezTo>
                  <a:cubicBezTo>
                    <a:pt x="1689" y="2627"/>
                    <a:pt x="1938" y="2660"/>
                    <a:pt x="2074" y="2660"/>
                  </a:cubicBezTo>
                  <a:cubicBezTo>
                    <a:pt x="2128" y="2660"/>
                    <a:pt x="2164" y="2655"/>
                    <a:pt x="2164" y="2655"/>
                  </a:cubicBezTo>
                  <a:lnTo>
                    <a:pt x="2164" y="2655"/>
                  </a:lnTo>
                  <a:cubicBezTo>
                    <a:pt x="2099" y="2832"/>
                    <a:pt x="1885" y="2962"/>
                    <a:pt x="1625" y="2962"/>
                  </a:cubicBezTo>
                  <a:cubicBezTo>
                    <a:pt x="1428" y="2962"/>
                    <a:pt x="1205" y="2888"/>
                    <a:pt x="1000" y="2704"/>
                  </a:cubicBezTo>
                  <a:cubicBezTo>
                    <a:pt x="574" y="2327"/>
                    <a:pt x="492" y="1082"/>
                    <a:pt x="1213" y="508"/>
                  </a:cubicBezTo>
                  <a:cubicBezTo>
                    <a:pt x="1537" y="272"/>
                    <a:pt x="1915" y="142"/>
                    <a:pt x="2309" y="142"/>
                  </a:cubicBezTo>
                  <a:cubicBezTo>
                    <a:pt x="2353" y="142"/>
                    <a:pt x="2398" y="144"/>
                    <a:pt x="2443" y="147"/>
                  </a:cubicBezTo>
                  <a:cubicBezTo>
                    <a:pt x="2574" y="164"/>
                    <a:pt x="2705" y="180"/>
                    <a:pt x="2836" y="213"/>
                  </a:cubicBezTo>
                  <a:cubicBezTo>
                    <a:pt x="3934" y="475"/>
                    <a:pt x="4655" y="1639"/>
                    <a:pt x="4885" y="2868"/>
                  </a:cubicBezTo>
                  <a:cubicBezTo>
                    <a:pt x="5114" y="4098"/>
                    <a:pt x="4885" y="5376"/>
                    <a:pt x="4951" y="6491"/>
                  </a:cubicBezTo>
                  <a:cubicBezTo>
                    <a:pt x="4901" y="7507"/>
                    <a:pt x="5295" y="8490"/>
                    <a:pt x="6032" y="9195"/>
                  </a:cubicBezTo>
                  <a:cubicBezTo>
                    <a:pt x="6737" y="9802"/>
                    <a:pt x="7622" y="10146"/>
                    <a:pt x="8540" y="10179"/>
                  </a:cubicBezTo>
                  <a:cubicBezTo>
                    <a:pt x="7622" y="10113"/>
                    <a:pt x="6770" y="9752"/>
                    <a:pt x="6098" y="9130"/>
                  </a:cubicBezTo>
                  <a:cubicBezTo>
                    <a:pt x="5393" y="8441"/>
                    <a:pt x="5032" y="7474"/>
                    <a:pt x="5082" y="6474"/>
                  </a:cubicBezTo>
                  <a:cubicBezTo>
                    <a:pt x="5032" y="5376"/>
                    <a:pt x="5278" y="4147"/>
                    <a:pt x="5049" y="2835"/>
                  </a:cubicBezTo>
                  <a:cubicBezTo>
                    <a:pt x="4803" y="1573"/>
                    <a:pt x="4049" y="328"/>
                    <a:pt x="2869" y="65"/>
                  </a:cubicBezTo>
                  <a:cubicBezTo>
                    <a:pt x="2671" y="22"/>
                    <a:pt x="2472" y="1"/>
                    <a:pt x="227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7" name="Google Shape;4917;p8"/>
            <p:cNvSpPr/>
            <p:nvPr/>
          </p:nvSpPr>
          <p:spPr>
            <a:xfrm>
              <a:off x="4363595" y="4503078"/>
              <a:ext cx="82308" cy="69153"/>
            </a:xfrm>
            <a:custGeom>
              <a:avLst/>
              <a:gdLst/>
              <a:ahLst/>
              <a:cxnLst/>
              <a:rect l="l" t="t" r="r" b="b"/>
              <a:pathLst>
                <a:path w="2509" h="2108" extrusionOk="0">
                  <a:moveTo>
                    <a:pt x="1784" y="1"/>
                  </a:moveTo>
                  <a:cubicBezTo>
                    <a:pt x="1314" y="1"/>
                    <a:pt x="1020" y="401"/>
                    <a:pt x="935" y="1096"/>
                  </a:cubicBezTo>
                  <a:cubicBezTo>
                    <a:pt x="854" y="1747"/>
                    <a:pt x="267" y="1803"/>
                    <a:pt x="67" y="1803"/>
                  </a:cubicBezTo>
                  <a:cubicBezTo>
                    <a:pt x="26" y="1803"/>
                    <a:pt x="1" y="1801"/>
                    <a:pt x="1" y="1801"/>
                  </a:cubicBezTo>
                  <a:lnTo>
                    <a:pt x="1" y="1801"/>
                  </a:lnTo>
                  <a:cubicBezTo>
                    <a:pt x="121" y="1856"/>
                    <a:pt x="703" y="2108"/>
                    <a:pt x="1242" y="2108"/>
                  </a:cubicBezTo>
                  <a:cubicBezTo>
                    <a:pt x="1509" y="2108"/>
                    <a:pt x="1766" y="2046"/>
                    <a:pt x="1951" y="1866"/>
                  </a:cubicBezTo>
                  <a:cubicBezTo>
                    <a:pt x="2509" y="1309"/>
                    <a:pt x="2115" y="604"/>
                    <a:pt x="1968" y="375"/>
                  </a:cubicBezTo>
                  <a:cubicBezTo>
                    <a:pt x="1869" y="260"/>
                    <a:pt x="1902" y="96"/>
                    <a:pt x="2017" y="31"/>
                  </a:cubicBezTo>
                  <a:cubicBezTo>
                    <a:pt x="1935" y="11"/>
                    <a:pt x="1857" y="1"/>
                    <a:pt x="178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8" name="Google Shape;4918;p8"/>
            <p:cNvSpPr/>
            <p:nvPr/>
          </p:nvSpPr>
          <p:spPr>
            <a:xfrm>
              <a:off x="4282926" y="4507834"/>
              <a:ext cx="158153" cy="179607"/>
            </a:xfrm>
            <a:custGeom>
              <a:avLst/>
              <a:gdLst/>
              <a:ahLst/>
              <a:cxnLst/>
              <a:rect l="l" t="t" r="r" b="b"/>
              <a:pathLst>
                <a:path w="4821" h="5475" extrusionOk="0">
                  <a:moveTo>
                    <a:pt x="476" y="0"/>
                  </a:moveTo>
                  <a:cubicBezTo>
                    <a:pt x="1" y="820"/>
                    <a:pt x="230" y="2148"/>
                    <a:pt x="870" y="3033"/>
                  </a:cubicBezTo>
                  <a:cubicBezTo>
                    <a:pt x="1352" y="3731"/>
                    <a:pt x="2130" y="3810"/>
                    <a:pt x="2456" y="3810"/>
                  </a:cubicBezTo>
                  <a:cubicBezTo>
                    <a:pt x="2551" y="3810"/>
                    <a:pt x="2607" y="3803"/>
                    <a:pt x="2607" y="3803"/>
                  </a:cubicBezTo>
                  <a:cubicBezTo>
                    <a:pt x="2329" y="3705"/>
                    <a:pt x="2279" y="3393"/>
                    <a:pt x="2476" y="3147"/>
                  </a:cubicBezTo>
                  <a:cubicBezTo>
                    <a:pt x="2624" y="2983"/>
                    <a:pt x="2607" y="2721"/>
                    <a:pt x="2410" y="2606"/>
                  </a:cubicBezTo>
                  <a:cubicBezTo>
                    <a:pt x="2296" y="2557"/>
                    <a:pt x="2017" y="2344"/>
                    <a:pt x="2247" y="2197"/>
                  </a:cubicBezTo>
                  <a:cubicBezTo>
                    <a:pt x="2273" y="2182"/>
                    <a:pt x="2301" y="2175"/>
                    <a:pt x="2332" y="2175"/>
                  </a:cubicBezTo>
                  <a:cubicBezTo>
                    <a:pt x="2570" y="2175"/>
                    <a:pt x="2913" y="2608"/>
                    <a:pt x="2869" y="3131"/>
                  </a:cubicBezTo>
                  <a:cubicBezTo>
                    <a:pt x="2820" y="3705"/>
                    <a:pt x="3083" y="3869"/>
                    <a:pt x="3476" y="4147"/>
                  </a:cubicBezTo>
                  <a:cubicBezTo>
                    <a:pt x="3869" y="4442"/>
                    <a:pt x="3640" y="4950"/>
                    <a:pt x="3640" y="4950"/>
                  </a:cubicBezTo>
                  <a:cubicBezTo>
                    <a:pt x="4361" y="4541"/>
                    <a:pt x="4197" y="3885"/>
                    <a:pt x="4115" y="3721"/>
                  </a:cubicBezTo>
                  <a:cubicBezTo>
                    <a:pt x="4017" y="3574"/>
                    <a:pt x="3837" y="3311"/>
                    <a:pt x="4066" y="3213"/>
                  </a:cubicBezTo>
                  <a:cubicBezTo>
                    <a:pt x="4079" y="3207"/>
                    <a:pt x="4092" y="3204"/>
                    <a:pt x="4105" y="3204"/>
                  </a:cubicBezTo>
                  <a:cubicBezTo>
                    <a:pt x="4305" y="3204"/>
                    <a:pt x="4376" y="3925"/>
                    <a:pt x="4361" y="4573"/>
                  </a:cubicBezTo>
                  <a:cubicBezTo>
                    <a:pt x="4345" y="4934"/>
                    <a:pt x="4525" y="5278"/>
                    <a:pt x="4820" y="5475"/>
                  </a:cubicBezTo>
                  <a:cubicBezTo>
                    <a:pt x="4689" y="5163"/>
                    <a:pt x="4623" y="4803"/>
                    <a:pt x="4640" y="4459"/>
                  </a:cubicBezTo>
                  <a:cubicBezTo>
                    <a:pt x="4640" y="3951"/>
                    <a:pt x="4738" y="3016"/>
                    <a:pt x="3820" y="2410"/>
                  </a:cubicBezTo>
                  <a:cubicBezTo>
                    <a:pt x="2919" y="1787"/>
                    <a:pt x="1820" y="2066"/>
                    <a:pt x="1017" y="1492"/>
                  </a:cubicBezTo>
                  <a:cubicBezTo>
                    <a:pt x="558" y="1148"/>
                    <a:pt x="345" y="558"/>
                    <a:pt x="4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9" name="Google Shape;4919;p8"/>
            <p:cNvSpPr/>
            <p:nvPr/>
          </p:nvSpPr>
          <p:spPr>
            <a:xfrm>
              <a:off x="4230798" y="4457183"/>
              <a:ext cx="97332" cy="64035"/>
            </a:xfrm>
            <a:custGeom>
              <a:avLst/>
              <a:gdLst/>
              <a:ahLst/>
              <a:cxnLst/>
              <a:rect l="l" t="t" r="r" b="b"/>
              <a:pathLst>
                <a:path w="2967" h="1952" extrusionOk="0">
                  <a:moveTo>
                    <a:pt x="2047" y="0"/>
                  </a:moveTo>
                  <a:cubicBezTo>
                    <a:pt x="328" y="0"/>
                    <a:pt x="279" y="1096"/>
                    <a:pt x="279" y="1380"/>
                  </a:cubicBezTo>
                  <a:cubicBezTo>
                    <a:pt x="279" y="1561"/>
                    <a:pt x="164" y="1725"/>
                    <a:pt x="0" y="1790"/>
                  </a:cubicBezTo>
                  <a:cubicBezTo>
                    <a:pt x="268" y="1903"/>
                    <a:pt x="502" y="1951"/>
                    <a:pt x="708" y="1951"/>
                  </a:cubicBezTo>
                  <a:cubicBezTo>
                    <a:pt x="1459" y="1951"/>
                    <a:pt x="1827" y="1305"/>
                    <a:pt x="2033" y="790"/>
                  </a:cubicBezTo>
                  <a:cubicBezTo>
                    <a:pt x="2196" y="413"/>
                    <a:pt x="2541" y="135"/>
                    <a:pt x="2967" y="85"/>
                  </a:cubicBezTo>
                  <a:cubicBezTo>
                    <a:pt x="2616" y="26"/>
                    <a:pt x="2312" y="0"/>
                    <a:pt x="20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0" name="Google Shape;4920;p8"/>
            <p:cNvSpPr/>
            <p:nvPr/>
          </p:nvSpPr>
          <p:spPr>
            <a:xfrm>
              <a:off x="4193137" y="4456330"/>
              <a:ext cx="47895" cy="37398"/>
            </a:xfrm>
            <a:custGeom>
              <a:avLst/>
              <a:gdLst/>
              <a:ahLst/>
              <a:cxnLst/>
              <a:rect l="l" t="t" r="r" b="b"/>
              <a:pathLst>
                <a:path w="1460" h="1140" extrusionOk="0">
                  <a:moveTo>
                    <a:pt x="476" y="0"/>
                  </a:moveTo>
                  <a:cubicBezTo>
                    <a:pt x="433" y="0"/>
                    <a:pt x="388" y="10"/>
                    <a:pt x="345" y="29"/>
                  </a:cubicBezTo>
                  <a:cubicBezTo>
                    <a:pt x="99" y="144"/>
                    <a:pt x="1" y="423"/>
                    <a:pt x="99" y="669"/>
                  </a:cubicBezTo>
                  <a:cubicBezTo>
                    <a:pt x="181" y="882"/>
                    <a:pt x="361" y="1029"/>
                    <a:pt x="574" y="1095"/>
                  </a:cubicBezTo>
                  <a:cubicBezTo>
                    <a:pt x="652" y="1125"/>
                    <a:pt x="735" y="1140"/>
                    <a:pt x="818" y="1140"/>
                  </a:cubicBezTo>
                  <a:cubicBezTo>
                    <a:pt x="961" y="1140"/>
                    <a:pt x="1105" y="1096"/>
                    <a:pt x="1230" y="1013"/>
                  </a:cubicBezTo>
                  <a:cubicBezTo>
                    <a:pt x="1377" y="882"/>
                    <a:pt x="1459" y="702"/>
                    <a:pt x="1443" y="521"/>
                  </a:cubicBezTo>
                  <a:lnTo>
                    <a:pt x="1443" y="521"/>
                  </a:lnTo>
                  <a:cubicBezTo>
                    <a:pt x="1443" y="521"/>
                    <a:pt x="1135" y="902"/>
                    <a:pt x="783" y="902"/>
                  </a:cubicBezTo>
                  <a:cubicBezTo>
                    <a:pt x="763" y="902"/>
                    <a:pt x="742" y="901"/>
                    <a:pt x="722" y="898"/>
                  </a:cubicBezTo>
                  <a:cubicBezTo>
                    <a:pt x="148" y="849"/>
                    <a:pt x="66" y="275"/>
                    <a:pt x="345" y="111"/>
                  </a:cubicBezTo>
                  <a:cubicBezTo>
                    <a:pt x="385" y="85"/>
                    <a:pt x="430" y="73"/>
                    <a:pt x="474" y="73"/>
                  </a:cubicBezTo>
                  <a:cubicBezTo>
                    <a:pt x="594" y="73"/>
                    <a:pt x="710" y="160"/>
                    <a:pt x="722" y="292"/>
                  </a:cubicBezTo>
                  <a:cubicBezTo>
                    <a:pt x="733" y="403"/>
                    <a:pt x="646" y="469"/>
                    <a:pt x="594" y="469"/>
                  </a:cubicBezTo>
                  <a:cubicBezTo>
                    <a:pt x="569" y="469"/>
                    <a:pt x="553" y="454"/>
                    <a:pt x="558" y="423"/>
                  </a:cubicBezTo>
                  <a:cubicBezTo>
                    <a:pt x="583" y="336"/>
                    <a:pt x="542" y="268"/>
                    <a:pt x="471" y="268"/>
                  </a:cubicBezTo>
                  <a:cubicBezTo>
                    <a:pt x="448" y="268"/>
                    <a:pt x="422" y="276"/>
                    <a:pt x="394" y="292"/>
                  </a:cubicBezTo>
                  <a:cubicBezTo>
                    <a:pt x="263" y="357"/>
                    <a:pt x="394" y="538"/>
                    <a:pt x="394" y="538"/>
                  </a:cubicBezTo>
                  <a:cubicBezTo>
                    <a:pt x="442" y="581"/>
                    <a:pt x="498" y="600"/>
                    <a:pt x="554" y="600"/>
                  </a:cubicBezTo>
                  <a:cubicBezTo>
                    <a:pt x="689" y="600"/>
                    <a:pt x="820" y="487"/>
                    <a:pt x="820" y="325"/>
                  </a:cubicBezTo>
                  <a:cubicBezTo>
                    <a:pt x="807" y="142"/>
                    <a:pt x="648" y="0"/>
                    <a:pt x="4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1" name="Google Shape;4921;p8"/>
            <p:cNvSpPr/>
            <p:nvPr/>
          </p:nvSpPr>
          <p:spPr>
            <a:xfrm>
              <a:off x="4854532" y="4694367"/>
              <a:ext cx="131253" cy="286749"/>
            </a:xfrm>
            <a:custGeom>
              <a:avLst/>
              <a:gdLst/>
              <a:ahLst/>
              <a:cxnLst/>
              <a:rect l="l" t="t" r="r" b="b"/>
              <a:pathLst>
                <a:path w="4001" h="8741" extrusionOk="0">
                  <a:moveTo>
                    <a:pt x="1920" y="0"/>
                  </a:moveTo>
                  <a:cubicBezTo>
                    <a:pt x="1762" y="0"/>
                    <a:pt x="1602" y="22"/>
                    <a:pt x="1443" y="68"/>
                  </a:cubicBezTo>
                  <a:cubicBezTo>
                    <a:pt x="689" y="248"/>
                    <a:pt x="132" y="904"/>
                    <a:pt x="67" y="1690"/>
                  </a:cubicBezTo>
                  <a:cubicBezTo>
                    <a:pt x="1" y="2493"/>
                    <a:pt x="411" y="3280"/>
                    <a:pt x="1001" y="3838"/>
                  </a:cubicBezTo>
                  <a:cubicBezTo>
                    <a:pt x="1591" y="4428"/>
                    <a:pt x="2361" y="4706"/>
                    <a:pt x="2902" y="5214"/>
                  </a:cubicBezTo>
                  <a:cubicBezTo>
                    <a:pt x="3443" y="5673"/>
                    <a:pt x="3771" y="6345"/>
                    <a:pt x="3820" y="7050"/>
                  </a:cubicBezTo>
                  <a:cubicBezTo>
                    <a:pt x="3853" y="7722"/>
                    <a:pt x="3492" y="8394"/>
                    <a:pt x="2919" y="8558"/>
                  </a:cubicBezTo>
                  <a:cubicBezTo>
                    <a:pt x="2791" y="8610"/>
                    <a:pt x="2658" y="8635"/>
                    <a:pt x="2527" y="8635"/>
                  </a:cubicBezTo>
                  <a:cubicBezTo>
                    <a:pt x="2121" y="8635"/>
                    <a:pt x="1732" y="8398"/>
                    <a:pt x="1558" y="8001"/>
                  </a:cubicBezTo>
                  <a:cubicBezTo>
                    <a:pt x="1345" y="7558"/>
                    <a:pt x="1542" y="7034"/>
                    <a:pt x="2001" y="6837"/>
                  </a:cubicBezTo>
                  <a:cubicBezTo>
                    <a:pt x="2083" y="6804"/>
                    <a:pt x="2181" y="6788"/>
                    <a:pt x="2263" y="6788"/>
                  </a:cubicBezTo>
                  <a:cubicBezTo>
                    <a:pt x="2263" y="6788"/>
                    <a:pt x="2293" y="6785"/>
                    <a:pt x="2340" y="6785"/>
                  </a:cubicBezTo>
                  <a:cubicBezTo>
                    <a:pt x="2480" y="6785"/>
                    <a:pt x="2775" y="6813"/>
                    <a:pt x="2886" y="7034"/>
                  </a:cubicBezTo>
                  <a:cubicBezTo>
                    <a:pt x="2886" y="7034"/>
                    <a:pt x="2896" y="7076"/>
                    <a:pt x="2859" y="7076"/>
                  </a:cubicBezTo>
                  <a:cubicBezTo>
                    <a:pt x="2849" y="7076"/>
                    <a:pt x="2837" y="7073"/>
                    <a:pt x="2820" y="7067"/>
                  </a:cubicBezTo>
                  <a:cubicBezTo>
                    <a:pt x="2757" y="7024"/>
                    <a:pt x="2682" y="7003"/>
                    <a:pt x="2606" y="7003"/>
                  </a:cubicBezTo>
                  <a:cubicBezTo>
                    <a:pt x="2505" y="7003"/>
                    <a:pt x="2403" y="7041"/>
                    <a:pt x="2329" y="7116"/>
                  </a:cubicBezTo>
                  <a:cubicBezTo>
                    <a:pt x="2083" y="7345"/>
                    <a:pt x="2132" y="7771"/>
                    <a:pt x="2443" y="7935"/>
                  </a:cubicBezTo>
                  <a:cubicBezTo>
                    <a:pt x="2525" y="7973"/>
                    <a:pt x="2610" y="7991"/>
                    <a:pt x="2693" y="7991"/>
                  </a:cubicBezTo>
                  <a:cubicBezTo>
                    <a:pt x="3007" y="7991"/>
                    <a:pt x="3281" y="7724"/>
                    <a:pt x="3164" y="7231"/>
                  </a:cubicBezTo>
                  <a:cubicBezTo>
                    <a:pt x="3061" y="6890"/>
                    <a:pt x="2742" y="6683"/>
                    <a:pt x="2403" y="6683"/>
                  </a:cubicBezTo>
                  <a:cubicBezTo>
                    <a:pt x="2368" y="6683"/>
                    <a:pt x="2332" y="6685"/>
                    <a:pt x="2296" y="6690"/>
                  </a:cubicBezTo>
                  <a:cubicBezTo>
                    <a:pt x="2181" y="6690"/>
                    <a:pt x="2066" y="6722"/>
                    <a:pt x="1968" y="6788"/>
                  </a:cubicBezTo>
                  <a:cubicBezTo>
                    <a:pt x="1493" y="7001"/>
                    <a:pt x="1279" y="7542"/>
                    <a:pt x="1476" y="8017"/>
                  </a:cubicBezTo>
                  <a:cubicBezTo>
                    <a:pt x="1605" y="8455"/>
                    <a:pt x="2066" y="8740"/>
                    <a:pt x="2560" y="8740"/>
                  </a:cubicBezTo>
                  <a:cubicBezTo>
                    <a:pt x="2696" y="8740"/>
                    <a:pt x="2834" y="8719"/>
                    <a:pt x="2968" y="8673"/>
                  </a:cubicBezTo>
                  <a:cubicBezTo>
                    <a:pt x="3607" y="8493"/>
                    <a:pt x="4000" y="7755"/>
                    <a:pt x="3968" y="7050"/>
                  </a:cubicBezTo>
                  <a:cubicBezTo>
                    <a:pt x="3935" y="6296"/>
                    <a:pt x="3591" y="5575"/>
                    <a:pt x="3017" y="5083"/>
                  </a:cubicBezTo>
                  <a:cubicBezTo>
                    <a:pt x="2443" y="4559"/>
                    <a:pt x="1673" y="4264"/>
                    <a:pt x="1132" y="3706"/>
                  </a:cubicBezTo>
                  <a:cubicBezTo>
                    <a:pt x="558" y="3182"/>
                    <a:pt x="181" y="2428"/>
                    <a:pt x="230" y="1707"/>
                  </a:cubicBezTo>
                  <a:cubicBezTo>
                    <a:pt x="263" y="1248"/>
                    <a:pt x="476" y="838"/>
                    <a:pt x="821" y="543"/>
                  </a:cubicBezTo>
                  <a:cubicBezTo>
                    <a:pt x="984" y="428"/>
                    <a:pt x="1165" y="346"/>
                    <a:pt x="1345" y="281"/>
                  </a:cubicBezTo>
                  <a:cubicBezTo>
                    <a:pt x="1493" y="240"/>
                    <a:pt x="1644" y="219"/>
                    <a:pt x="1796" y="219"/>
                  </a:cubicBezTo>
                  <a:cubicBezTo>
                    <a:pt x="1947" y="219"/>
                    <a:pt x="2099" y="240"/>
                    <a:pt x="2247" y="281"/>
                  </a:cubicBezTo>
                  <a:cubicBezTo>
                    <a:pt x="3263" y="543"/>
                    <a:pt x="3591" y="1920"/>
                    <a:pt x="2902" y="2575"/>
                  </a:cubicBezTo>
                  <a:cubicBezTo>
                    <a:pt x="2771" y="2707"/>
                    <a:pt x="2591" y="2805"/>
                    <a:pt x="2394" y="2838"/>
                  </a:cubicBezTo>
                  <a:cubicBezTo>
                    <a:pt x="2332" y="2846"/>
                    <a:pt x="2274" y="2851"/>
                    <a:pt x="2218" y="2851"/>
                  </a:cubicBezTo>
                  <a:cubicBezTo>
                    <a:pt x="1758" y="2851"/>
                    <a:pt x="1514" y="2569"/>
                    <a:pt x="1558" y="2379"/>
                  </a:cubicBezTo>
                  <a:cubicBezTo>
                    <a:pt x="1558" y="2379"/>
                    <a:pt x="1558" y="2346"/>
                    <a:pt x="1624" y="2346"/>
                  </a:cubicBezTo>
                  <a:cubicBezTo>
                    <a:pt x="1634" y="2346"/>
                    <a:pt x="1653" y="2347"/>
                    <a:pt x="1679" y="2347"/>
                  </a:cubicBezTo>
                  <a:cubicBezTo>
                    <a:pt x="1814" y="2347"/>
                    <a:pt x="2125" y="2324"/>
                    <a:pt x="2263" y="2035"/>
                  </a:cubicBezTo>
                  <a:cubicBezTo>
                    <a:pt x="2381" y="1680"/>
                    <a:pt x="2099" y="1346"/>
                    <a:pt x="1771" y="1346"/>
                  </a:cubicBezTo>
                  <a:cubicBezTo>
                    <a:pt x="1690" y="1346"/>
                    <a:pt x="1607" y="1366"/>
                    <a:pt x="1525" y="1412"/>
                  </a:cubicBezTo>
                  <a:cubicBezTo>
                    <a:pt x="902" y="1789"/>
                    <a:pt x="1050" y="2723"/>
                    <a:pt x="1755" y="2903"/>
                  </a:cubicBezTo>
                  <a:cubicBezTo>
                    <a:pt x="1925" y="2981"/>
                    <a:pt x="2104" y="3018"/>
                    <a:pt x="2281" y="3018"/>
                  </a:cubicBezTo>
                  <a:cubicBezTo>
                    <a:pt x="2735" y="3018"/>
                    <a:pt x="3174" y="2775"/>
                    <a:pt x="3410" y="2362"/>
                  </a:cubicBezTo>
                  <a:cubicBezTo>
                    <a:pt x="3673" y="1821"/>
                    <a:pt x="3623" y="1166"/>
                    <a:pt x="3279" y="674"/>
                  </a:cubicBezTo>
                  <a:cubicBezTo>
                    <a:pt x="2951" y="245"/>
                    <a:pt x="2448" y="0"/>
                    <a:pt x="19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2" name="Google Shape;4922;p8"/>
            <p:cNvSpPr/>
            <p:nvPr/>
          </p:nvSpPr>
          <p:spPr>
            <a:xfrm>
              <a:off x="4926606" y="4803052"/>
              <a:ext cx="56490" cy="79060"/>
            </a:xfrm>
            <a:custGeom>
              <a:avLst/>
              <a:gdLst/>
              <a:ahLst/>
              <a:cxnLst/>
              <a:rect l="l" t="t" r="r" b="b"/>
              <a:pathLst>
                <a:path w="1722" h="2410" extrusionOk="0">
                  <a:moveTo>
                    <a:pt x="213" y="0"/>
                  </a:moveTo>
                  <a:cubicBezTo>
                    <a:pt x="213" y="0"/>
                    <a:pt x="246" y="82"/>
                    <a:pt x="115" y="475"/>
                  </a:cubicBezTo>
                  <a:cubicBezTo>
                    <a:pt x="0" y="852"/>
                    <a:pt x="328" y="1115"/>
                    <a:pt x="967" y="1393"/>
                  </a:cubicBezTo>
                  <a:cubicBezTo>
                    <a:pt x="1590" y="1672"/>
                    <a:pt x="1672" y="2410"/>
                    <a:pt x="1672" y="2410"/>
                  </a:cubicBezTo>
                  <a:cubicBezTo>
                    <a:pt x="1721" y="393"/>
                    <a:pt x="886" y="328"/>
                    <a:pt x="689" y="328"/>
                  </a:cubicBezTo>
                  <a:cubicBezTo>
                    <a:pt x="674" y="329"/>
                    <a:pt x="660" y="330"/>
                    <a:pt x="646" y="330"/>
                  </a:cubicBezTo>
                  <a:cubicBezTo>
                    <a:pt x="478" y="330"/>
                    <a:pt x="391" y="240"/>
                    <a:pt x="361" y="164"/>
                  </a:cubicBezTo>
                  <a:cubicBezTo>
                    <a:pt x="345" y="66"/>
                    <a:pt x="214" y="0"/>
                    <a:pt x="21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3" name="Google Shape;4923;p8"/>
            <p:cNvSpPr/>
            <p:nvPr/>
          </p:nvSpPr>
          <p:spPr>
            <a:xfrm>
              <a:off x="4750768" y="4569673"/>
              <a:ext cx="209755" cy="329100"/>
            </a:xfrm>
            <a:custGeom>
              <a:avLst/>
              <a:gdLst/>
              <a:ahLst/>
              <a:cxnLst/>
              <a:rect l="l" t="t" r="r" b="b"/>
              <a:pathLst>
                <a:path w="6394" h="10032" extrusionOk="0">
                  <a:moveTo>
                    <a:pt x="1131" y="0"/>
                  </a:moveTo>
                  <a:lnTo>
                    <a:pt x="1131" y="0"/>
                  </a:lnTo>
                  <a:cubicBezTo>
                    <a:pt x="1246" y="115"/>
                    <a:pt x="1230" y="295"/>
                    <a:pt x="1115" y="410"/>
                  </a:cubicBezTo>
                  <a:cubicBezTo>
                    <a:pt x="902" y="574"/>
                    <a:pt x="361" y="1197"/>
                    <a:pt x="754" y="1820"/>
                  </a:cubicBezTo>
                  <a:cubicBezTo>
                    <a:pt x="1197" y="2508"/>
                    <a:pt x="1787" y="2295"/>
                    <a:pt x="1984" y="2869"/>
                  </a:cubicBezTo>
                  <a:cubicBezTo>
                    <a:pt x="1984" y="2869"/>
                    <a:pt x="2066" y="3164"/>
                    <a:pt x="1869" y="3262"/>
                  </a:cubicBezTo>
                  <a:cubicBezTo>
                    <a:pt x="1835" y="3284"/>
                    <a:pt x="1803" y="3293"/>
                    <a:pt x="1772" y="3293"/>
                  </a:cubicBezTo>
                  <a:cubicBezTo>
                    <a:pt x="1639" y="3293"/>
                    <a:pt x="1541" y="3114"/>
                    <a:pt x="1541" y="2967"/>
                  </a:cubicBezTo>
                  <a:cubicBezTo>
                    <a:pt x="1476" y="2656"/>
                    <a:pt x="1230" y="2426"/>
                    <a:pt x="918" y="2377"/>
                  </a:cubicBezTo>
                  <a:cubicBezTo>
                    <a:pt x="542" y="2328"/>
                    <a:pt x="492" y="2213"/>
                    <a:pt x="492" y="2213"/>
                  </a:cubicBezTo>
                  <a:lnTo>
                    <a:pt x="492" y="2213"/>
                  </a:lnTo>
                  <a:cubicBezTo>
                    <a:pt x="541" y="2361"/>
                    <a:pt x="541" y="2508"/>
                    <a:pt x="525" y="2656"/>
                  </a:cubicBezTo>
                  <a:cubicBezTo>
                    <a:pt x="443" y="2803"/>
                    <a:pt x="148" y="3295"/>
                    <a:pt x="722" y="3672"/>
                  </a:cubicBezTo>
                  <a:cubicBezTo>
                    <a:pt x="1295" y="4049"/>
                    <a:pt x="1574" y="3852"/>
                    <a:pt x="1672" y="4491"/>
                  </a:cubicBezTo>
                  <a:cubicBezTo>
                    <a:pt x="1787" y="5131"/>
                    <a:pt x="1836" y="5917"/>
                    <a:pt x="2180" y="6245"/>
                  </a:cubicBezTo>
                  <a:cubicBezTo>
                    <a:pt x="2066" y="6163"/>
                    <a:pt x="1967" y="6065"/>
                    <a:pt x="1918" y="5950"/>
                  </a:cubicBezTo>
                  <a:cubicBezTo>
                    <a:pt x="1765" y="5629"/>
                    <a:pt x="1442" y="5422"/>
                    <a:pt x="1080" y="5422"/>
                  </a:cubicBezTo>
                  <a:cubicBezTo>
                    <a:pt x="1053" y="5422"/>
                    <a:pt x="1027" y="5424"/>
                    <a:pt x="1000" y="5426"/>
                  </a:cubicBezTo>
                  <a:cubicBezTo>
                    <a:pt x="957" y="5428"/>
                    <a:pt x="917" y="5429"/>
                    <a:pt x="880" y="5429"/>
                  </a:cubicBezTo>
                  <a:cubicBezTo>
                    <a:pt x="417" y="5429"/>
                    <a:pt x="357" y="5252"/>
                    <a:pt x="312" y="5131"/>
                  </a:cubicBezTo>
                  <a:lnTo>
                    <a:pt x="312" y="5131"/>
                  </a:lnTo>
                  <a:cubicBezTo>
                    <a:pt x="312" y="5131"/>
                    <a:pt x="1" y="6114"/>
                    <a:pt x="935" y="6606"/>
                  </a:cubicBezTo>
                  <a:cubicBezTo>
                    <a:pt x="1869" y="7098"/>
                    <a:pt x="1787" y="6737"/>
                    <a:pt x="3082" y="7786"/>
                  </a:cubicBezTo>
                  <a:cubicBezTo>
                    <a:pt x="4131" y="8655"/>
                    <a:pt x="4328" y="8704"/>
                    <a:pt x="4328" y="8704"/>
                  </a:cubicBezTo>
                  <a:cubicBezTo>
                    <a:pt x="4293" y="8695"/>
                    <a:pt x="4259" y="8691"/>
                    <a:pt x="4225" y="8691"/>
                  </a:cubicBezTo>
                  <a:cubicBezTo>
                    <a:pt x="4065" y="8691"/>
                    <a:pt x="3914" y="8782"/>
                    <a:pt x="3820" y="8917"/>
                  </a:cubicBezTo>
                  <a:cubicBezTo>
                    <a:pt x="3623" y="9229"/>
                    <a:pt x="3721" y="9638"/>
                    <a:pt x="4049" y="9802"/>
                  </a:cubicBezTo>
                  <a:cubicBezTo>
                    <a:pt x="4049" y="9802"/>
                    <a:pt x="3934" y="9589"/>
                    <a:pt x="4131" y="9573"/>
                  </a:cubicBezTo>
                  <a:cubicBezTo>
                    <a:pt x="4137" y="9572"/>
                    <a:pt x="4144" y="9572"/>
                    <a:pt x="4151" y="9572"/>
                  </a:cubicBezTo>
                  <a:cubicBezTo>
                    <a:pt x="4274" y="9572"/>
                    <a:pt x="4422" y="9662"/>
                    <a:pt x="4583" y="9662"/>
                  </a:cubicBezTo>
                  <a:cubicBezTo>
                    <a:pt x="4675" y="9662"/>
                    <a:pt x="4771" y="9632"/>
                    <a:pt x="4869" y="9540"/>
                  </a:cubicBezTo>
                  <a:cubicBezTo>
                    <a:pt x="4988" y="9421"/>
                    <a:pt x="5182" y="9322"/>
                    <a:pt x="5410" y="9322"/>
                  </a:cubicBezTo>
                  <a:cubicBezTo>
                    <a:pt x="5713" y="9322"/>
                    <a:pt x="6074" y="9498"/>
                    <a:pt x="6393" y="10032"/>
                  </a:cubicBezTo>
                  <a:cubicBezTo>
                    <a:pt x="6393" y="10032"/>
                    <a:pt x="6164" y="9212"/>
                    <a:pt x="4836" y="8688"/>
                  </a:cubicBezTo>
                  <a:cubicBezTo>
                    <a:pt x="3115" y="7966"/>
                    <a:pt x="2033" y="6262"/>
                    <a:pt x="2131" y="4409"/>
                  </a:cubicBezTo>
                  <a:cubicBezTo>
                    <a:pt x="2213" y="2180"/>
                    <a:pt x="3508" y="656"/>
                    <a:pt x="113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4" name="Google Shape;4924;p8"/>
            <p:cNvSpPr/>
            <p:nvPr/>
          </p:nvSpPr>
          <p:spPr>
            <a:xfrm>
              <a:off x="4811524" y="4485789"/>
              <a:ext cx="96283" cy="352752"/>
            </a:xfrm>
            <a:custGeom>
              <a:avLst/>
              <a:gdLst/>
              <a:ahLst/>
              <a:cxnLst/>
              <a:rect l="l" t="t" r="r" b="b"/>
              <a:pathLst>
                <a:path w="2935" h="10753" extrusionOk="0">
                  <a:moveTo>
                    <a:pt x="1299" y="0"/>
                  </a:moveTo>
                  <a:cubicBezTo>
                    <a:pt x="720" y="0"/>
                    <a:pt x="172" y="382"/>
                    <a:pt x="99" y="902"/>
                  </a:cubicBezTo>
                  <a:cubicBezTo>
                    <a:pt x="1" y="1459"/>
                    <a:pt x="427" y="1967"/>
                    <a:pt x="984" y="1967"/>
                  </a:cubicBezTo>
                  <a:cubicBezTo>
                    <a:pt x="991" y="1967"/>
                    <a:pt x="999" y="1967"/>
                    <a:pt x="1006" y="1967"/>
                  </a:cubicBezTo>
                  <a:cubicBezTo>
                    <a:pt x="1565" y="1967"/>
                    <a:pt x="1850" y="1341"/>
                    <a:pt x="1656" y="1082"/>
                  </a:cubicBezTo>
                  <a:cubicBezTo>
                    <a:pt x="1572" y="962"/>
                    <a:pt x="1448" y="908"/>
                    <a:pt x="1326" y="908"/>
                  </a:cubicBezTo>
                  <a:cubicBezTo>
                    <a:pt x="1117" y="908"/>
                    <a:pt x="914" y="1069"/>
                    <a:pt x="935" y="1328"/>
                  </a:cubicBezTo>
                  <a:cubicBezTo>
                    <a:pt x="951" y="1639"/>
                    <a:pt x="1296" y="1607"/>
                    <a:pt x="1345" y="1656"/>
                  </a:cubicBezTo>
                  <a:cubicBezTo>
                    <a:pt x="1378" y="1689"/>
                    <a:pt x="1345" y="1754"/>
                    <a:pt x="1345" y="1754"/>
                  </a:cubicBezTo>
                  <a:cubicBezTo>
                    <a:pt x="1296" y="1820"/>
                    <a:pt x="1230" y="1869"/>
                    <a:pt x="1164" y="1902"/>
                  </a:cubicBezTo>
                  <a:cubicBezTo>
                    <a:pt x="1148" y="1902"/>
                    <a:pt x="1132" y="1918"/>
                    <a:pt x="1115" y="1918"/>
                  </a:cubicBezTo>
                  <a:lnTo>
                    <a:pt x="1099" y="1918"/>
                  </a:lnTo>
                  <a:cubicBezTo>
                    <a:pt x="1065" y="1922"/>
                    <a:pt x="1032" y="1924"/>
                    <a:pt x="999" y="1924"/>
                  </a:cubicBezTo>
                  <a:cubicBezTo>
                    <a:pt x="473" y="1924"/>
                    <a:pt x="73" y="1443"/>
                    <a:pt x="181" y="918"/>
                  </a:cubicBezTo>
                  <a:cubicBezTo>
                    <a:pt x="263" y="446"/>
                    <a:pt x="756" y="122"/>
                    <a:pt x="1270" y="122"/>
                  </a:cubicBezTo>
                  <a:cubicBezTo>
                    <a:pt x="1577" y="122"/>
                    <a:pt x="1892" y="238"/>
                    <a:pt x="2132" y="508"/>
                  </a:cubicBezTo>
                  <a:cubicBezTo>
                    <a:pt x="2754" y="1246"/>
                    <a:pt x="2623" y="2426"/>
                    <a:pt x="2246" y="3442"/>
                  </a:cubicBezTo>
                  <a:cubicBezTo>
                    <a:pt x="1427" y="5458"/>
                    <a:pt x="542" y="7491"/>
                    <a:pt x="1148" y="8966"/>
                  </a:cubicBezTo>
                  <a:cubicBezTo>
                    <a:pt x="1427" y="9720"/>
                    <a:pt x="1968" y="10359"/>
                    <a:pt x="2672" y="10753"/>
                  </a:cubicBezTo>
                  <a:cubicBezTo>
                    <a:pt x="2000" y="10327"/>
                    <a:pt x="1492" y="9687"/>
                    <a:pt x="1230" y="8950"/>
                  </a:cubicBezTo>
                  <a:cubicBezTo>
                    <a:pt x="689" y="7507"/>
                    <a:pt x="1558" y="5557"/>
                    <a:pt x="2410" y="3508"/>
                  </a:cubicBezTo>
                  <a:cubicBezTo>
                    <a:pt x="2787" y="2475"/>
                    <a:pt x="2935" y="1230"/>
                    <a:pt x="2246" y="426"/>
                  </a:cubicBezTo>
                  <a:cubicBezTo>
                    <a:pt x="1977" y="127"/>
                    <a:pt x="1633" y="0"/>
                    <a:pt x="129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5" name="Google Shape;4925;p8"/>
            <p:cNvSpPr/>
            <p:nvPr/>
          </p:nvSpPr>
          <p:spPr>
            <a:xfrm>
              <a:off x="4923391" y="4588470"/>
              <a:ext cx="124233" cy="122658"/>
            </a:xfrm>
            <a:custGeom>
              <a:avLst/>
              <a:gdLst/>
              <a:ahLst/>
              <a:cxnLst/>
              <a:rect l="l" t="t" r="r" b="b"/>
              <a:pathLst>
                <a:path w="3787" h="3739" extrusionOk="0">
                  <a:moveTo>
                    <a:pt x="3278" y="1"/>
                  </a:moveTo>
                  <a:cubicBezTo>
                    <a:pt x="3278" y="1"/>
                    <a:pt x="3278" y="268"/>
                    <a:pt x="3109" y="268"/>
                  </a:cubicBezTo>
                  <a:cubicBezTo>
                    <a:pt x="3095" y="268"/>
                    <a:pt x="3081" y="267"/>
                    <a:pt x="3065" y="263"/>
                  </a:cubicBezTo>
                  <a:cubicBezTo>
                    <a:pt x="2965" y="240"/>
                    <a:pt x="2825" y="181"/>
                    <a:pt x="2690" y="181"/>
                  </a:cubicBezTo>
                  <a:cubicBezTo>
                    <a:pt x="2540" y="181"/>
                    <a:pt x="2397" y="256"/>
                    <a:pt x="2328" y="542"/>
                  </a:cubicBezTo>
                  <a:cubicBezTo>
                    <a:pt x="2202" y="1062"/>
                    <a:pt x="2151" y="1643"/>
                    <a:pt x="1943" y="1643"/>
                  </a:cubicBezTo>
                  <a:cubicBezTo>
                    <a:pt x="1935" y="1643"/>
                    <a:pt x="1927" y="1642"/>
                    <a:pt x="1918" y="1640"/>
                  </a:cubicBezTo>
                  <a:lnTo>
                    <a:pt x="1869" y="1640"/>
                  </a:lnTo>
                  <a:cubicBezTo>
                    <a:pt x="1860" y="1642"/>
                    <a:pt x="1851" y="1643"/>
                    <a:pt x="1843" y="1643"/>
                  </a:cubicBezTo>
                  <a:cubicBezTo>
                    <a:pt x="1635" y="1643"/>
                    <a:pt x="1585" y="1062"/>
                    <a:pt x="1459" y="542"/>
                  </a:cubicBezTo>
                  <a:cubicBezTo>
                    <a:pt x="1398" y="256"/>
                    <a:pt x="1259" y="181"/>
                    <a:pt x="1108" y="181"/>
                  </a:cubicBezTo>
                  <a:cubicBezTo>
                    <a:pt x="974" y="181"/>
                    <a:pt x="829" y="240"/>
                    <a:pt x="721" y="263"/>
                  </a:cubicBezTo>
                  <a:cubicBezTo>
                    <a:pt x="704" y="267"/>
                    <a:pt x="689" y="268"/>
                    <a:pt x="675" y="268"/>
                  </a:cubicBezTo>
                  <a:cubicBezTo>
                    <a:pt x="494" y="268"/>
                    <a:pt x="508" y="1"/>
                    <a:pt x="508" y="1"/>
                  </a:cubicBezTo>
                  <a:lnTo>
                    <a:pt x="508" y="1"/>
                  </a:lnTo>
                  <a:cubicBezTo>
                    <a:pt x="508" y="1"/>
                    <a:pt x="279" y="83"/>
                    <a:pt x="131" y="673"/>
                  </a:cubicBezTo>
                  <a:cubicBezTo>
                    <a:pt x="0" y="1279"/>
                    <a:pt x="262" y="1493"/>
                    <a:pt x="1049" y="1870"/>
                  </a:cubicBezTo>
                  <a:cubicBezTo>
                    <a:pt x="1836" y="2230"/>
                    <a:pt x="1869" y="3509"/>
                    <a:pt x="1869" y="3509"/>
                  </a:cubicBezTo>
                  <a:lnTo>
                    <a:pt x="1901" y="3738"/>
                  </a:lnTo>
                  <a:lnTo>
                    <a:pt x="1918" y="3509"/>
                  </a:lnTo>
                  <a:cubicBezTo>
                    <a:pt x="1918" y="3509"/>
                    <a:pt x="1951" y="2214"/>
                    <a:pt x="2737" y="1870"/>
                  </a:cubicBezTo>
                  <a:cubicBezTo>
                    <a:pt x="3508" y="1509"/>
                    <a:pt x="3786" y="1279"/>
                    <a:pt x="3639" y="673"/>
                  </a:cubicBezTo>
                  <a:cubicBezTo>
                    <a:pt x="3508" y="83"/>
                    <a:pt x="3278" y="1"/>
                    <a:pt x="32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6" name="Google Shape;4926;p8"/>
            <p:cNvSpPr/>
            <p:nvPr/>
          </p:nvSpPr>
          <p:spPr>
            <a:xfrm>
              <a:off x="4963184" y="4503537"/>
              <a:ext cx="44648" cy="111340"/>
            </a:xfrm>
            <a:custGeom>
              <a:avLst/>
              <a:gdLst/>
              <a:ahLst/>
              <a:cxnLst/>
              <a:rect l="l" t="t" r="r" b="b"/>
              <a:pathLst>
                <a:path w="1361" h="3394" extrusionOk="0">
                  <a:moveTo>
                    <a:pt x="688" y="0"/>
                  </a:moveTo>
                  <a:lnTo>
                    <a:pt x="639" y="344"/>
                  </a:lnTo>
                  <a:cubicBezTo>
                    <a:pt x="606" y="607"/>
                    <a:pt x="508" y="869"/>
                    <a:pt x="361" y="1098"/>
                  </a:cubicBezTo>
                  <a:cubicBezTo>
                    <a:pt x="131" y="1443"/>
                    <a:pt x="0" y="1770"/>
                    <a:pt x="295" y="2164"/>
                  </a:cubicBezTo>
                  <a:cubicBezTo>
                    <a:pt x="492" y="2426"/>
                    <a:pt x="606" y="2737"/>
                    <a:pt x="656" y="3065"/>
                  </a:cubicBezTo>
                  <a:cubicBezTo>
                    <a:pt x="656" y="3147"/>
                    <a:pt x="672" y="3393"/>
                    <a:pt x="688" y="3393"/>
                  </a:cubicBezTo>
                  <a:cubicBezTo>
                    <a:pt x="688" y="3393"/>
                    <a:pt x="705" y="3131"/>
                    <a:pt x="721" y="3065"/>
                  </a:cubicBezTo>
                  <a:cubicBezTo>
                    <a:pt x="754" y="2737"/>
                    <a:pt x="869" y="2426"/>
                    <a:pt x="1065" y="2164"/>
                  </a:cubicBezTo>
                  <a:cubicBezTo>
                    <a:pt x="1360" y="1754"/>
                    <a:pt x="1229" y="1443"/>
                    <a:pt x="1000" y="1098"/>
                  </a:cubicBezTo>
                  <a:cubicBezTo>
                    <a:pt x="852" y="869"/>
                    <a:pt x="754" y="607"/>
                    <a:pt x="721" y="344"/>
                  </a:cubicBezTo>
                  <a:lnTo>
                    <a:pt x="688"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7" name="Google Shape;4927;p8"/>
            <p:cNvSpPr/>
            <p:nvPr/>
          </p:nvSpPr>
          <p:spPr>
            <a:xfrm>
              <a:off x="4893800" y="4472864"/>
              <a:ext cx="90903" cy="267295"/>
            </a:xfrm>
            <a:custGeom>
              <a:avLst/>
              <a:gdLst/>
              <a:ahLst/>
              <a:cxnLst/>
              <a:rect l="l" t="t" r="r" b="b"/>
              <a:pathLst>
                <a:path w="2771" h="8148" extrusionOk="0">
                  <a:moveTo>
                    <a:pt x="2082" y="1"/>
                  </a:moveTo>
                  <a:lnTo>
                    <a:pt x="2082" y="1"/>
                  </a:lnTo>
                  <a:cubicBezTo>
                    <a:pt x="2410" y="1099"/>
                    <a:pt x="968" y="1279"/>
                    <a:pt x="443" y="2902"/>
                  </a:cubicBezTo>
                  <a:cubicBezTo>
                    <a:pt x="1" y="4279"/>
                    <a:pt x="263" y="5230"/>
                    <a:pt x="1574" y="6131"/>
                  </a:cubicBezTo>
                  <a:cubicBezTo>
                    <a:pt x="2705" y="6934"/>
                    <a:pt x="2771" y="8000"/>
                    <a:pt x="2771" y="8147"/>
                  </a:cubicBezTo>
                  <a:cubicBezTo>
                    <a:pt x="2771" y="7639"/>
                    <a:pt x="2623" y="7164"/>
                    <a:pt x="2328" y="6754"/>
                  </a:cubicBezTo>
                  <a:cubicBezTo>
                    <a:pt x="2033" y="6328"/>
                    <a:pt x="1640" y="6066"/>
                    <a:pt x="1050" y="5557"/>
                  </a:cubicBezTo>
                  <a:cubicBezTo>
                    <a:pt x="869" y="5394"/>
                    <a:pt x="738" y="5197"/>
                    <a:pt x="640" y="4967"/>
                  </a:cubicBezTo>
                  <a:cubicBezTo>
                    <a:pt x="312" y="4131"/>
                    <a:pt x="968" y="3263"/>
                    <a:pt x="1312" y="2902"/>
                  </a:cubicBezTo>
                  <a:cubicBezTo>
                    <a:pt x="1722" y="2443"/>
                    <a:pt x="2426" y="1968"/>
                    <a:pt x="2574" y="1066"/>
                  </a:cubicBezTo>
                  <a:cubicBezTo>
                    <a:pt x="2705" y="181"/>
                    <a:pt x="2082" y="1"/>
                    <a:pt x="20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8" name="Google Shape;4928;p8"/>
            <p:cNvSpPr/>
            <p:nvPr/>
          </p:nvSpPr>
          <p:spPr>
            <a:xfrm>
              <a:off x="4795285" y="4163179"/>
              <a:ext cx="79716" cy="179050"/>
            </a:xfrm>
            <a:custGeom>
              <a:avLst/>
              <a:gdLst/>
              <a:ahLst/>
              <a:cxnLst/>
              <a:rect l="l" t="t" r="r" b="b"/>
              <a:pathLst>
                <a:path w="2430" h="5458" extrusionOk="0">
                  <a:moveTo>
                    <a:pt x="993" y="0"/>
                  </a:moveTo>
                  <a:cubicBezTo>
                    <a:pt x="641" y="0"/>
                    <a:pt x="0" y="573"/>
                    <a:pt x="299" y="2425"/>
                  </a:cubicBezTo>
                  <a:cubicBezTo>
                    <a:pt x="610" y="4458"/>
                    <a:pt x="2168" y="5409"/>
                    <a:pt x="2430" y="5458"/>
                  </a:cubicBezTo>
                  <a:cubicBezTo>
                    <a:pt x="2430" y="5458"/>
                    <a:pt x="922" y="4474"/>
                    <a:pt x="791" y="2802"/>
                  </a:cubicBezTo>
                  <a:cubicBezTo>
                    <a:pt x="660" y="1130"/>
                    <a:pt x="1168" y="1098"/>
                    <a:pt x="1315" y="737"/>
                  </a:cubicBezTo>
                  <a:cubicBezTo>
                    <a:pt x="1479" y="376"/>
                    <a:pt x="1414" y="114"/>
                    <a:pt x="1086" y="16"/>
                  </a:cubicBezTo>
                  <a:cubicBezTo>
                    <a:pt x="1058" y="6"/>
                    <a:pt x="1027" y="0"/>
                    <a:pt x="9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9" name="Google Shape;4929;p8"/>
            <p:cNvSpPr/>
            <p:nvPr/>
          </p:nvSpPr>
          <p:spPr>
            <a:xfrm>
              <a:off x="4759921" y="4114069"/>
              <a:ext cx="173178" cy="233014"/>
            </a:xfrm>
            <a:custGeom>
              <a:avLst/>
              <a:gdLst/>
              <a:ahLst/>
              <a:cxnLst/>
              <a:rect l="l" t="t" r="r" b="b"/>
              <a:pathLst>
                <a:path w="5279" h="7103" extrusionOk="0">
                  <a:moveTo>
                    <a:pt x="3593" y="0"/>
                  </a:moveTo>
                  <a:cubicBezTo>
                    <a:pt x="3381" y="0"/>
                    <a:pt x="3183" y="25"/>
                    <a:pt x="3016" y="54"/>
                  </a:cubicBezTo>
                  <a:cubicBezTo>
                    <a:pt x="2590" y="120"/>
                    <a:pt x="2180" y="300"/>
                    <a:pt x="1820" y="546"/>
                  </a:cubicBezTo>
                  <a:cubicBezTo>
                    <a:pt x="0" y="1890"/>
                    <a:pt x="328" y="4283"/>
                    <a:pt x="869" y="5430"/>
                  </a:cubicBezTo>
                  <a:cubicBezTo>
                    <a:pt x="1164" y="6119"/>
                    <a:pt x="1656" y="6692"/>
                    <a:pt x="2262" y="7102"/>
                  </a:cubicBezTo>
                  <a:cubicBezTo>
                    <a:pt x="1672" y="6676"/>
                    <a:pt x="1213" y="6086"/>
                    <a:pt x="951" y="5398"/>
                  </a:cubicBezTo>
                  <a:cubicBezTo>
                    <a:pt x="443" y="4250"/>
                    <a:pt x="197" y="1955"/>
                    <a:pt x="1918" y="693"/>
                  </a:cubicBezTo>
                  <a:cubicBezTo>
                    <a:pt x="2344" y="376"/>
                    <a:pt x="2901" y="184"/>
                    <a:pt x="3415" y="184"/>
                  </a:cubicBezTo>
                  <a:cubicBezTo>
                    <a:pt x="3831" y="184"/>
                    <a:pt x="4220" y="309"/>
                    <a:pt x="4491" y="595"/>
                  </a:cubicBezTo>
                  <a:cubicBezTo>
                    <a:pt x="5137" y="1241"/>
                    <a:pt x="4670" y="2300"/>
                    <a:pt x="3966" y="2300"/>
                  </a:cubicBezTo>
                  <a:cubicBezTo>
                    <a:pt x="3955" y="2300"/>
                    <a:pt x="3945" y="2300"/>
                    <a:pt x="3934" y="2300"/>
                  </a:cubicBezTo>
                  <a:cubicBezTo>
                    <a:pt x="3904" y="2303"/>
                    <a:pt x="3875" y="2305"/>
                    <a:pt x="3845" y="2305"/>
                  </a:cubicBezTo>
                  <a:cubicBezTo>
                    <a:pt x="3584" y="2305"/>
                    <a:pt x="3344" y="2175"/>
                    <a:pt x="3196" y="1939"/>
                  </a:cubicBezTo>
                  <a:cubicBezTo>
                    <a:pt x="3147" y="1841"/>
                    <a:pt x="3131" y="1710"/>
                    <a:pt x="3131" y="1578"/>
                  </a:cubicBezTo>
                  <a:cubicBezTo>
                    <a:pt x="3160" y="1327"/>
                    <a:pt x="3240" y="1247"/>
                    <a:pt x="3294" y="1247"/>
                  </a:cubicBezTo>
                  <a:cubicBezTo>
                    <a:pt x="3332" y="1247"/>
                    <a:pt x="3357" y="1285"/>
                    <a:pt x="3344" y="1333"/>
                  </a:cubicBezTo>
                  <a:cubicBezTo>
                    <a:pt x="3300" y="1569"/>
                    <a:pt x="3495" y="1766"/>
                    <a:pt x="3727" y="1766"/>
                  </a:cubicBezTo>
                  <a:cubicBezTo>
                    <a:pt x="3752" y="1766"/>
                    <a:pt x="3777" y="1764"/>
                    <a:pt x="3803" y="1759"/>
                  </a:cubicBezTo>
                  <a:cubicBezTo>
                    <a:pt x="4213" y="1710"/>
                    <a:pt x="4327" y="1169"/>
                    <a:pt x="3967" y="956"/>
                  </a:cubicBezTo>
                  <a:cubicBezTo>
                    <a:pt x="3873" y="909"/>
                    <a:pt x="3775" y="887"/>
                    <a:pt x="3679" y="887"/>
                  </a:cubicBezTo>
                  <a:cubicBezTo>
                    <a:pt x="3370" y="887"/>
                    <a:pt x="3082" y="1110"/>
                    <a:pt x="3032" y="1447"/>
                  </a:cubicBezTo>
                  <a:cubicBezTo>
                    <a:pt x="2983" y="1775"/>
                    <a:pt x="3131" y="2103"/>
                    <a:pt x="3426" y="2267"/>
                  </a:cubicBezTo>
                  <a:lnTo>
                    <a:pt x="3459" y="2283"/>
                  </a:lnTo>
                  <a:lnTo>
                    <a:pt x="3475" y="2283"/>
                  </a:lnTo>
                  <a:cubicBezTo>
                    <a:pt x="3557" y="2332"/>
                    <a:pt x="3655" y="2365"/>
                    <a:pt x="3770" y="2398"/>
                  </a:cubicBezTo>
                  <a:cubicBezTo>
                    <a:pt x="3863" y="2420"/>
                    <a:pt x="3957" y="2430"/>
                    <a:pt x="4048" y="2430"/>
                  </a:cubicBezTo>
                  <a:cubicBezTo>
                    <a:pt x="4646" y="2430"/>
                    <a:pt x="5172" y="1992"/>
                    <a:pt x="5229" y="1480"/>
                  </a:cubicBezTo>
                  <a:cubicBezTo>
                    <a:pt x="5278" y="1054"/>
                    <a:pt x="5114" y="644"/>
                    <a:pt x="4803" y="382"/>
                  </a:cubicBezTo>
                  <a:cubicBezTo>
                    <a:pt x="4420" y="84"/>
                    <a:pt x="3983" y="0"/>
                    <a:pt x="35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0" name="Google Shape;4930;p8"/>
            <p:cNvSpPr/>
            <p:nvPr/>
          </p:nvSpPr>
          <p:spPr>
            <a:xfrm>
              <a:off x="4865850" y="4052887"/>
              <a:ext cx="239312" cy="168355"/>
            </a:xfrm>
            <a:custGeom>
              <a:avLst/>
              <a:gdLst/>
              <a:ahLst/>
              <a:cxnLst/>
              <a:rect l="l" t="t" r="r" b="b"/>
              <a:pathLst>
                <a:path w="7295" h="5132" extrusionOk="0">
                  <a:moveTo>
                    <a:pt x="1728" y="1"/>
                  </a:moveTo>
                  <a:cubicBezTo>
                    <a:pt x="1336" y="1"/>
                    <a:pt x="951" y="172"/>
                    <a:pt x="689" y="493"/>
                  </a:cubicBezTo>
                  <a:cubicBezTo>
                    <a:pt x="603" y="635"/>
                    <a:pt x="453" y="706"/>
                    <a:pt x="303" y="706"/>
                  </a:cubicBezTo>
                  <a:cubicBezTo>
                    <a:pt x="193" y="706"/>
                    <a:pt x="83" y="668"/>
                    <a:pt x="0" y="591"/>
                  </a:cubicBezTo>
                  <a:lnTo>
                    <a:pt x="0" y="591"/>
                  </a:lnTo>
                  <a:cubicBezTo>
                    <a:pt x="33" y="952"/>
                    <a:pt x="49" y="1018"/>
                    <a:pt x="1754" y="1739"/>
                  </a:cubicBezTo>
                  <a:cubicBezTo>
                    <a:pt x="3065" y="2296"/>
                    <a:pt x="3508" y="4247"/>
                    <a:pt x="3655" y="5132"/>
                  </a:cubicBezTo>
                  <a:cubicBezTo>
                    <a:pt x="3787" y="4263"/>
                    <a:pt x="4229" y="2296"/>
                    <a:pt x="5540" y="1739"/>
                  </a:cubicBezTo>
                  <a:cubicBezTo>
                    <a:pt x="7245" y="1018"/>
                    <a:pt x="7262" y="952"/>
                    <a:pt x="7294" y="591"/>
                  </a:cubicBezTo>
                  <a:lnTo>
                    <a:pt x="7294" y="591"/>
                  </a:lnTo>
                  <a:cubicBezTo>
                    <a:pt x="7211" y="668"/>
                    <a:pt x="7101" y="706"/>
                    <a:pt x="6992" y="706"/>
                  </a:cubicBezTo>
                  <a:cubicBezTo>
                    <a:pt x="6842" y="706"/>
                    <a:pt x="6691" y="635"/>
                    <a:pt x="6606" y="493"/>
                  </a:cubicBezTo>
                  <a:cubicBezTo>
                    <a:pt x="6343" y="172"/>
                    <a:pt x="5959" y="1"/>
                    <a:pt x="5566" y="1"/>
                  </a:cubicBezTo>
                  <a:cubicBezTo>
                    <a:pt x="5298" y="1"/>
                    <a:pt x="5026" y="81"/>
                    <a:pt x="4786" y="247"/>
                  </a:cubicBezTo>
                  <a:cubicBezTo>
                    <a:pt x="4213" y="657"/>
                    <a:pt x="3836" y="1476"/>
                    <a:pt x="3655" y="2657"/>
                  </a:cubicBezTo>
                  <a:cubicBezTo>
                    <a:pt x="3459" y="1460"/>
                    <a:pt x="3082" y="641"/>
                    <a:pt x="2508" y="247"/>
                  </a:cubicBezTo>
                  <a:cubicBezTo>
                    <a:pt x="2268" y="81"/>
                    <a:pt x="1996" y="1"/>
                    <a:pt x="172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1" name="Google Shape;4931;p8"/>
            <p:cNvSpPr/>
            <p:nvPr/>
          </p:nvSpPr>
          <p:spPr>
            <a:xfrm>
              <a:off x="4941664" y="3959358"/>
              <a:ext cx="87688" cy="145753"/>
            </a:xfrm>
            <a:custGeom>
              <a:avLst/>
              <a:gdLst/>
              <a:ahLst/>
              <a:cxnLst/>
              <a:rect l="l" t="t" r="r" b="b"/>
              <a:pathLst>
                <a:path w="2673" h="4443" extrusionOk="0">
                  <a:moveTo>
                    <a:pt x="1344" y="0"/>
                  </a:moveTo>
                  <a:cubicBezTo>
                    <a:pt x="1262" y="164"/>
                    <a:pt x="1148" y="312"/>
                    <a:pt x="1017" y="426"/>
                  </a:cubicBezTo>
                  <a:cubicBezTo>
                    <a:pt x="574" y="853"/>
                    <a:pt x="0" y="1721"/>
                    <a:pt x="738" y="2918"/>
                  </a:cubicBezTo>
                  <a:cubicBezTo>
                    <a:pt x="1017" y="3377"/>
                    <a:pt x="1230" y="3901"/>
                    <a:pt x="1344" y="4442"/>
                  </a:cubicBezTo>
                  <a:cubicBezTo>
                    <a:pt x="1459" y="3901"/>
                    <a:pt x="1656" y="3377"/>
                    <a:pt x="1951" y="2918"/>
                  </a:cubicBezTo>
                  <a:cubicBezTo>
                    <a:pt x="2672" y="1721"/>
                    <a:pt x="2115" y="869"/>
                    <a:pt x="1672" y="426"/>
                  </a:cubicBezTo>
                  <a:cubicBezTo>
                    <a:pt x="1541" y="312"/>
                    <a:pt x="1426" y="164"/>
                    <a:pt x="13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2" name="Google Shape;4932;p8"/>
            <p:cNvSpPr/>
            <p:nvPr/>
          </p:nvSpPr>
          <p:spPr>
            <a:xfrm>
              <a:off x="4885205" y="3821969"/>
              <a:ext cx="200603" cy="220220"/>
            </a:xfrm>
            <a:custGeom>
              <a:avLst/>
              <a:gdLst/>
              <a:ahLst/>
              <a:cxnLst/>
              <a:rect l="l" t="t" r="r" b="b"/>
              <a:pathLst>
                <a:path w="6115" h="6713" extrusionOk="0">
                  <a:moveTo>
                    <a:pt x="1600" y="0"/>
                  </a:moveTo>
                  <a:cubicBezTo>
                    <a:pt x="1200" y="0"/>
                    <a:pt x="806" y="159"/>
                    <a:pt x="574" y="451"/>
                  </a:cubicBezTo>
                  <a:cubicBezTo>
                    <a:pt x="0" y="1107"/>
                    <a:pt x="476" y="2074"/>
                    <a:pt x="1131" y="2106"/>
                  </a:cubicBezTo>
                  <a:cubicBezTo>
                    <a:pt x="1150" y="2107"/>
                    <a:pt x="1168" y="2108"/>
                    <a:pt x="1186" y="2108"/>
                  </a:cubicBezTo>
                  <a:cubicBezTo>
                    <a:pt x="1784" y="2108"/>
                    <a:pt x="1996" y="1589"/>
                    <a:pt x="1869" y="1287"/>
                  </a:cubicBezTo>
                  <a:cubicBezTo>
                    <a:pt x="1827" y="1118"/>
                    <a:pt x="1676" y="998"/>
                    <a:pt x="1500" y="998"/>
                  </a:cubicBezTo>
                  <a:cubicBezTo>
                    <a:pt x="1470" y="998"/>
                    <a:pt x="1440" y="1001"/>
                    <a:pt x="1410" y="1008"/>
                  </a:cubicBezTo>
                  <a:cubicBezTo>
                    <a:pt x="1262" y="1025"/>
                    <a:pt x="1148" y="1156"/>
                    <a:pt x="1164" y="1320"/>
                  </a:cubicBezTo>
                  <a:cubicBezTo>
                    <a:pt x="1154" y="1475"/>
                    <a:pt x="1281" y="1572"/>
                    <a:pt x="1409" y="1572"/>
                  </a:cubicBezTo>
                  <a:cubicBezTo>
                    <a:pt x="1484" y="1572"/>
                    <a:pt x="1558" y="1539"/>
                    <a:pt x="1607" y="1467"/>
                  </a:cubicBezTo>
                  <a:cubicBezTo>
                    <a:pt x="1648" y="1401"/>
                    <a:pt x="1692" y="1375"/>
                    <a:pt x="1731" y="1375"/>
                  </a:cubicBezTo>
                  <a:cubicBezTo>
                    <a:pt x="1797" y="1375"/>
                    <a:pt x="1847" y="1455"/>
                    <a:pt x="1836" y="1549"/>
                  </a:cubicBezTo>
                  <a:cubicBezTo>
                    <a:pt x="1746" y="1793"/>
                    <a:pt x="1516" y="1946"/>
                    <a:pt x="1270" y="1946"/>
                  </a:cubicBezTo>
                  <a:cubicBezTo>
                    <a:pt x="1202" y="1946"/>
                    <a:pt x="1133" y="1935"/>
                    <a:pt x="1066" y="1910"/>
                  </a:cubicBezTo>
                  <a:cubicBezTo>
                    <a:pt x="656" y="1779"/>
                    <a:pt x="459" y="1057"/>
                    <a:pt x="1017" y="648"/>
                  </a:cubicBezTo>
                  <a:cubicBezTo>
                    <a:pt x="1140" y="561"/>
                    <a:pt x="1319" y="515"/>
                    <a:pt x="1519" y="515"/>
                  </a:cubicBezTo>
                  <a:cubicBezTo>
                    <a:pt x="2116" y="515"/>
                    <a:pt x="2902" y="927"/>
                    <a:pt x="2951" y="1910"/>
                  </a:cubicBezTo>
                  <a:cubicBezTo>
                    <a:pt x="2951" y="3074"/>
                    <a:pt x="2016" y="4123"/>
                    <a:pt x="1771" y="4893"/>
                  </a:cubicBezTo>
                  <a:cubicBezTo>
                    <a:pt x="1417" y="5955"/>
                    <a:pt x="1852" y="6622"/>
                    <a:pt x="1899" y="6708"/>
                  </a:cubicBezTo>
                  <a:lnTo>
                    <a:pt x="1899" y="6708"/>
                  </a:lnTo>
                  <a:cubicBezTo>
                    <a:pt x="1607" y="6152"/>
                    <a:pt x="1591" y="5498"/>
                    <a:pt x="1852" y="4926"/>
                  </a:cubicBezTo>
                  <a:cubicBezTo>
                    <a:pt x="2049" y="4401"/>
                    <a:pt x="2492" y="3844"/>
                    <a:pt x="2803" y="3139"/>
                  </a:cubicBezTo>
                  <a:cubicBezTo>
                    <a:pt x="2918" y="2926"/>
                    <a:pt x="3000" y="2680"/>
                    <a:pt x="3049" y="2434"/>
                  </a:cubicBezTo>
                  <a:cubicBezTo>
                    <a:pt x="3115" y="2680"/>
                    <a:pt x="3197" y="2926"/>
                    <a:pt x="3311" y="3139"/>
                  </a:cubicBezTo>
                  <a:cubicBezTo>
                    <a:pt x="3623" y="3844"/>
                    <a:pt x="4065" y="4401"/>
                    <a:pt x="4262" y="4926"/>
                  </a:cubicBezTo>
                  <a:cubicBezTo>
                    <a:pt x="4524" y="5498"/>
                    <a:pt x="4508" y="6152"/>
                    <a:pt x="4215" y="6708"/>
                  </a:cubicBezTo>
                  <a:lnTo>
                    <a:pt x="4215" y="6708"/>
                  </a:lnTo>
                  <a:cubicBezTo>
                    <a:pt x="4262" y="6622"/>
                    <a:pt x="4698" y="5955"/>
                    <a:pt x="4344" y="4893"/>
                  </a:cubicBezTo>
                  <a:cubicBezTo>
                    <a:pt x="4098" y="4123"/>
                    <a:pt x="3164" y="3074"/>
                    <a:pt x="3164" y="1910"/>
                  </a:cubicBezTo>
                  <a:cubicBezTo>
                    <a:pt x="3213" y="927"/>
                    <a:pt x="3998" y="515"/>
                    <a:pt x="4596" y="515"/>
                  </a:cubicBezTo>
                  <a:cubicBezTo>
                    <a:pt x="4796" y="515"/>
                    <a:pt x="4975" y="561"/>
                    <a:pt x="5098" y="648"/>
                  </a:cubicBezTo>
                  <a:cubicBezTo>
                    <a:pt x="5672" y="1057"/>
                    <a:pt x="5459" y="1779"/>
                    <a:pt x="5049" y="1910"/>
                  </a:cubicBezTo>
                  <a:cubicBezTo>
                    <a:pt x="4981" y="1935"/>
                    <a:pt x="4912" y="1946"/>
                    <a:pt x="4844" y="1946"/>
                  </a:cubicBezTo>
                  <a:cubicBezTo>
                    <a:pt x="4599" y="1946"/>
                    <a:pt x="4368" y="1793"/>
                    <a:pt x="4278" y="1549"/>
                  </a:cubicBezTo>
                  <a:cubicBezTo>
                    <a:pt x="4268" y="1455"/>
                    <a:pt x="4317" y="1375"/>
                    <a:pt x="4384" y="1375"/>
                  </a:cubicBezTo>
                  <a:cubicBezTo>
                    <a:pt x="4422" y="1375"/>
                    <a:pt x="4466" y="1401"/>
                    <a:pt x="4508" y="1467"/>
                  </a:cubicBezTo>
                  <a:cubicBezTo>
                    <a:pt x="4556" y="1539"/>
                    <a:pt x="4631" y="1572"/>
                    <a:pt x="4705" y="1572"/>
                  </a:cubicBezTo>
                  <a:cubicBezTo>
                    <a:pt x="4833" y="1572"/>
                    <a:pt x="4961" y="1475"/>
                    <a:pt x="4950" y="1320"/>
                  </a:cubicBezTo>
                  <a:cubicBezTo>
                    <a:pt x="4967" y="1156"/>
                    <a:pt x="4852" y="1025"/>
                    <a:pt x="4705" y="1008"/>
                  </a:cubicBezTo>
                  <a:cubicBezTo>
                    <a:pt x="4674" y="1001"/>
                    <a:pt x="4644" y="998"/>
                    <a:pt x="4615" y="998"/>
                  </a:cubicBezTo>
                  <a:cubicBezTo>
                    <a:pt x="4438" y="998"/>
                    <a:pt x="4285" y="1118"/>
                    <a:pt x="4229" y="1287"/>
                  </a:cubicBezTo>
                  <a:cubicBezTo>
                    <a:pt x="4116" y="1594"/>
                    <a:pt x="4353" y="2107"/>
                    <a:pt x="4955" y="2107"/>
                  </a:cubicBezTo>
                  <a:cubicBezTo>
                    <a:pt x="4964" y="2107"/>
                    <a:pt x="4974" y="2107"/>
                    <a:pt x="4983" y="2106"/>
                  </a:cubicBezTo>
                  <a:cubicBezTo>
                    <a:pt x="5606" y="2074"/>
                    <a:pt x="6114" y="1107"/>
                    <a:pt x="5541" y="451"/>
                  </a:cubicBezTo>
                  <a:cubicBezTo>
                    <a:pt x="5308" y="159"/>
                    <a:pt x="4915" y="0"/>
                    <a:pt x="4514" y="0"/>
                  </a:cubicBezTo>
                  <a:cubicBezTo>
                    <a:pt x="4038" y="0"/>
                    <a:pt x="3552" y="224"/>
                    <a:pt x="3311" y="713"/>
                  </a:cubicBezTo>
                  <a:cubicBezTo>
                    <a:pt x="3197" y="877"/>
                    <a:pt x="3115" y="1074"/>
                    <a:pt x="3065" y="1271"/>
                  </a:cubicBezTo>
                  <a:cubicBezTo>
                    <a:pt x="3000" y="1074"/>
                    <a:pt x="2918" y="877"/>
                    <a:pt x="2803" y="713"/>
                  </a:cubicBezTo>
                  <a:cubicBezTo>
                    <a:pt x="2563" y="224"/>
                    <a:pt x="2076" y="0"/>
                    <a:pt x="1600" y="0"/>
                  </a:cubicBezTo>
                  <a:close/>
                  <a:moveTo>
                    <a:pt x="1899" y="6708"/>
                  </a:moveTo>
                  <a:cubicBezTo>
                    <a:pt x="1900" y="6710"/>
                    <a:pt x="1901" y="6711"/>
                    <a:pt x="1902" y="6712"/>
                  </a:cubicBezTo>
                  <a:cubicBezTo>
                    <a:pt x="1901" y="6711"/>
                    <a:pt x="1900" y="6710"/>
                    <a:pt x="1899" y="6708"/>
                  </a:cubicBezTo>
                  <a:close/>
                  <a:moveTo>
                    <a:pt x="4215" y="6708"/>
                  </a:moveTo>
                  <a:lnTo>
                    <a:pt x="4215" y="6708"/>
                  </a:lnTo>
                  <a:cubicBezTo>
                    <a:pt x="4214" y="6710"/>
                    <a:pt x="4213" y="6711"/>
                    <a:pt x="4213" y="6712"/>
                  </a:cubicBezTo>
                  <a:cubicBezTo>
                    <a:pt x="4214" y="6711"/>
                    <a:pt x="4214" y="6710"/>
                    <a:pt x="4215" y="6708"/>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3" name="Google Shape;4933;p8"/>
            <p:cNvSpPr/>
            <p:nvPr/>
          </p:nvSpPr>
          <p:spPr>
            <a:xfrm>
              <a:off x="4723342" y="3933540"/>
              <a:ext cx="170488" cy="268903"/>
            </a:xfrm>
            <a:custGeom>
              <a:avLst/>
              <a:gdLst/>
              <a:ahLst/>
              <a:cxnLst/>
              <a:rect l="l" t="t" r="r" b="b"/>
              <a:pathLst>
                <a:path w="5197" h="8197" extrusionOk="0">
                  <a:moveTo>
                    <a:pt x="4115" y="0"/>
                  </a:moveTo>
                  <a:cubicBezTo>
                    <a:pt x="4115" y="1"/>
                    <a:pt x="4180" y="607"/>
                    <a:pt x="3787" y="836"/>
                  </a:cubicBezTo>
                  <a:cubicBezTo>
                    <a:pt x="3393" y="1066"/>
                    <a:pt x="2836" y="1525"/>
                    <a:pt x="3426" y="2049"/>
                  </a:cubicBezTo>
                  <a:cubicBezTo>
                    <a:pt x="4016" y="2574"/>
                    <a:pt x="4197" y="3328"/>
                    <a:pt x="3672" y="4065"/>
                  </a:cubicBezTo>
                  <a:cubicBezTo>
                    <a:pt x="3672" y="4065"/>
                    <a:pt x="3967" y="2967"/>
                    <a:pt x="3246" y="2475"/>
                  </a:cubicBezTo>
                  <a:cubicBezTo>
                    <a:pt x="3047" y="2343"/>
                    <a:pt x="2887" y="2306"/>
                    <a:pt x="2772" y="2306"/>
                  </a:cubicBezTo>
                  <a:cubicBezTo>
                    <a:pt x="2632" y="2306"/>
                    <a:pt x="2558" y="2361"/>
                    <a:pt x="2558" y="2361"/>
                  </a:cubicBezTo>
                  <a:cubicBezTo>
                    <a:pt x="2607" y="2492"/>
                    <a:pt x="2656" y="2639"/>
                    <a:pt x="2672" y="2787"/>
                  </a:cubicBezTo>
                  <a:cubicBezTo>
                    <a:pt x="2672" y="3000"/>
                    <a:pt x="2197" y="3361"/>
                    <a:pt x="2541" y="3754"/>
                  </a:cubicBezTo>
                  <a:cubicBezTo>
                    <a:pt x="2902" y="4131"/>
                    <a:pt x="3131" y="4918"/>
                    <a:pt x="1935" y="5803"/>
                  </a:cubicBezTo>
                  <a:cubicBezTo>
                    <a:pt x="1935" y="5803"/>
                    <a:pt x="2541" y="4442"/>
                    <a:pt x="2181" y="3738"/>
                  </a:cubicBezTo>
                  <a:cubicBezTo>
                    <a:pt x="1820" y="3000"/>
                    <a:pt x="1361" y="3148"/>
                    <a:pt x="951" y="2557"/>
                  </a:cubicBezTo>
                  <a:cubicBezTo>
                    <a:pt x="951" y="2557"/>
                    <a:pt x="0" y="3082"/>
                    <a:pt x="738" y="4229"/>
                  </a:cubicBezTo>
                  <a:cubicBezTo>
                    <a:pt x="1607" y="5573"/>
                    <a:pt x="541" y="7278"/>
                    <a:pt x="1459" y="8196"/>
                  </a:cubicBezTo>
                  <a:cubicBezTo>
                    <a:pt x="1459" y="8196"/>
                    <a:pt x="1410" y="6836"/>
                    <a:pt x="2672" y="5606"/>
                  </a:cubicBezTo>
                  <a:cubicBezTo>
                    <a:pt x="3934" y="4377"/>
                    <a:pt x="5197" y="2852"/>
                    <a:pt x="41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4" name="Google Shape;4934;p8"/>
            <p:cNvSpPr/>
            <p:nvPr/>
          </p:nvSpPr>
          <p:spPr>
            <a:xfrm>
              <a:off x="4873363" y="3900210"/>
              <a:ext cx="99498" cy="147885"/>
            </a:xfrm>
            <a:custGeom>
              <a:avLst/>
              <a:gdLst/>
              <a:ahLst/>
              <a:cxnLst/>
              <a:rect l="l" t="t" r="r" b="b"/>
              <a:pathLst>
                <a:path w="3033" h="4508" extrusionOk="0">
                  <a:moveTo>
                    <a:pt x="2574" y="0"/>
                  </a:moveTo>
                  <a:lnTo>
                    <a:pt x="2574" y="0"/>
                  </a:lnTo>
                  <a:cubicBezTo>
                    <a:pt x="2541" y="262"/>
                    <a:pt x="2279" y="525"/>
                    <a:pt x="1623" y="820"/>
                  </a:cubicBezTo>
                  <a:cubicBezTo>
                    <a:pt x="968" y="1098"/>
                    <a:pt x="1214" y="1934"/>
                    <a:pt x="1279" y="2115"/>
                  </a:cubicBezTo>
                  <a:cubicBezTo>
                    <a:pt x="1326" y="2287"/>
                    <a:pt x="1389" y="2641"/>
                    <a:pt x="1191" y="2641"/>
                  </a:cubicBezTo>
                  <a:cubicBezTo>
                    <a:pt x="1183" y="2641"/>
                    <a:pt x="1174" y="2640"/>
                    <a:pt x="1164" y="2639"/>
                  </a:cubicBezTo>
                  <a:cubicBezTo>
                    <a:pt x="951" y="2606"/>
                    <a:pt x="1001" y="2492"/>
                    <a:pt x="1099" y="1820"/>
                  </a:cubicBezTo>
                  <a:cubicBezTo>
                    <a:pt x="1175" y="1300"/>
                    <a:pt x="839" y="1241"/>
                    <a:pt x="683" y="1241"/>
                  </a:cubicBezTo>
                  <a:cubicBezTo>
                    <a:pt x="637" y="1241"/>
                    <a:pt x="607" y="1246"/>
                    <a:pt x="607" y="1246"/>
                  </a:cubicBezTo>
                  <a:cubicBezTo>
                    <a:pt x="738" y="1426"/>
                    <a:pt x="722" y="1656"/>
                    <a:pt x="591" y="1820"/>
                  </a:cubicBezTo>
                  <a:cubicBezTo>
                    <a:pt x="345" y="2065"/>
                    <a:pt x="50" y="2344"/>
                    <a:pt x="296" y="3098"/>
                  </a:cubicBezTo>
                  <a:cubicBezTo>
                    <a:pt x="558" y="3852"/>
                    <a:pt x="1" y="4508"/>
                    <a:pt x="1" y="4508"/>
                  </a:cubicBezTo>
                  <a:cubicBezTo>
                    <a:pt x="3033" y="2016"/>
                    <a:pt x="2574" y="0"/>
                    <a:pt x="25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5" name="Google Shape;4935;p8"/>
            <p:cNvSpPr/>
            <p:nvPr/>
          </p:nvSpPr>
          <p:spPr>
            <a:xfrm>
              <a:off x="4676037" y="4181419"/>
              <a:ext cx="117770" cy="139848"/>
            </a:xfrm>
            <a:custGeom>
              <a:avLst/>
              <a:gdLst/>
              <a:ahLst/>
              <a:cxnLst/>
              <a:rect l="l" t="t" r="r" b="b"/>
              <a:pathLst>
                <a:path w="3590" h="4263" extrusionOk="0">
                  <a:moveTo>
                    <a:pt x="1869" y="1"/>
                  </a:moveTo>
                  <a:cubicBezTo>
                    <a:pt x="1869" y="1"/>
                    <a:pt x="2000" y="279"/>
                    <a:pt x="1639" y="525"/>
                  </a:cubicBezTo>
                  <a:cubicBezTo>
                    <a:pt x="1295" y="771"/>
                    <a:pt x="0" y="2443"/>
                    <a:pt x="3590" y="4262"/>
                  </a:cubicBezTo>
                  <a:cubicBezTo>
                    <a:pt x="3590" y="4262"/>
                    <a:pt x="2737" y="3771"/>
                    <a:pt x="2639" y="2476"/>
                  </a:cubicBezTo>
                  <a:cubicBezTo>
                    <a:pt x="2524" y="1197"/>
                    <a:pt x="2803" y="509"/>
                    <a:pt x="18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6" name="Google Shape;4936;p8"/>
            <p:cNvSpPr/>
            <p:nvPr/>
          </p:nvSpPr>
          <p:spPr>
            <a:xfrm>
              <a:off x="4532446" y="4267698"/>
              <a:ext cx="258667" cy="189908"/>
            </a:xfrm>
            <a:custGeom>
              <a:avLst/>
              <a:gdLst/>
              <a:ahLst/>
              <a:cxnLst/>
              <a:rect l="l" t="t" r="r" b="b"/>
              <a:pathLst>
                <a:path w="7885" h="5789" extrusionOk="0">
                  <a:moveTo>
                    <a:pt x="4671" y="1"/>
                  </a:moveTo>
                  <a:cubicBezTo>
                    <a:pt x="4529" y="1"/>
                    <a:pt x="4392" y="47"/>
                    <a:pt x="4262" y="141"/>
                  </a:cubicBezTo>
                  <a:cubicBezTo>
                    <a:pt x="3894" y="395"/>
                    <a:pt x="3664" y="609"/>
                    <a:pt x="3472" y="609"/>
                  </a:cubicBezTo>
                  <a:cubicBezTo>
                    <a:pt x="3416" y="609"/>
                    <a:pt x="3363" y="591"/>
                    <a:pt x="3312" y="551"/>
                  </a:cubicBezTo>
                  <a:lnTo>
                    <a:pt x="3312" y="551"/>
                  </a:lnTo>
                  <a:cubicBezTo>
                    <a:pt x="3312" y="551"/>
                    <a:pt x="3017" y="1174"/>
                    <a:pt x="3689" y="1387"/>
                  </a:cubicBezTo>
                  <a:cubicBezTo>
                    <a:pt x="4377" y="1583"/>
                    <a:pt x="4852" y="1714"/>
                    <a:pt x="4754" y="2091"/>
                  </a:cubicBezTo>
                  <a:cubicBezTo>
                    <a:pt x="4656" y="2468"/>
                    <a:pt x="3705" y="2550"/>
                    <a:pt x="2590" y="2714"/>
                  </a:cubicBezTo>
                  <a:cubicBezTo>
                    <a:pt x="1476" y="2878"/>
                    <a:pt x="591" y="3157"/>
                    <a:pt x="623" y="4124"/>
                  </a:cubicBezTo>
                  <a:cubicBezTo>
                    <a:pt x="636" y="4887"/>
                    <a:pt x="501" y="5245"/>
                    <a:pt x="248" y="5245"/>
                  </a:cubicBezTo>
                  <a:cubicBezTo>
                    <a:pt x="175" y="5245"/>
                    <a:pt x="92" y="5215"/>
                    <a:pt x="1" y="5157"/>
                  </a:cubicBezTo>
                  <a:lnTo>
                    <a:pt x="1" y="5157"/>
                  </a:lnTo>
                  <a:cubicBezTo>
                    <a:pt x="1" y="5157"/>
                    <a:pt x="249" y="5788"/>
                    <a:pt x="1194" y="5788"/>
                  </a:cubicBezTo>
                  <a:cubicBezTo>
                    <a:pt x="1389" y="5788"/>
                    <a:pt x="1612" y="5762"/>
                    <a:pt x="1869" y="5698"/>
                  </a:cubicBezTo>
                  <a:cubicBezTo>
                    <a:pt x="3377" y="5321"/>
                    <a:pt x="3574" y="4108"/>
                    <a:pt x="4213" y="3354"/>
                  </a:cubicBezTo>
                  <a:cubicBezTo>
                    <a:pt x="4852" y="2600"/>
                    <a:pt x="5492" y="1977"/>
                    <a:pt x="7885" y="1928"/>
                  </a:cubicBezTo>
                  <a:cubicBezTo>
                    <a:pt x="7885" y="1928"/>
                    <a:pt x="6426" y="1813"/>
                    <a:pt x="5869" y="960"/>
                  </a:cubicBezTo>
                  <a:cubicBezTo>
                    <a:pt x="5464" y="329"/>
                    <a:pt x="5050" y="1"/>
                    <a:pt x="467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7" name="Google Shape;4937;p8"/>
            <p:cNvSpPr/>
            <p:nvPr/>
          </p:nvSpPr>
          <p:spPr>
            <a:xfrm>
              <a:off x="4664194" y="4345873"/>
              <a:ext cx="252205" cy="205523"/>
            </a:xfrm>
            <a:custGeom>
              <a:avLst/>
              <a:gdLst/>
              <a:ahLst/>
              <a:cxnLst/>
              <a:rect l="l" t="t" r="r" b="b"/>
              <a:pathLst>
                <a:path w="7688" h="6265" extrusionOk="0">
                  <a:moveTo>
                    <a:pt x="3366" y="1"/>
                  </a:moveTo>
                  <a:cubicBezTo>
                    <a:pt x="3321" y="1"/>
                    <a:pt x="3275" y="2"/>
                    <a:pt x="3230" y="3"/>
                  </a:cubicBezTo>
                  <a:cubicBezTo>
                    <a:pt x="2656" y="20"/>
                    <a:pt x="2099" y="167"/>
                    <a:pt x="1607" y="462"/>
                  </a:cubicBezTo>
                  <a:cubicBezTo>
                    <a:pt x="1443" y="561"/>
                    <a:pt x="1279" y="676"/>
                    <a:pt x="1131" y="807"/>
                  </a:cubicBezTo>
                  <a:cubicBezTo>
                    <a:pt x="0" y="1807"/>
                    <a:pt x="361" y="3888"/>
                    <a:pt x="1705" y="4216"/>
                  </a:cubicBezTo>
                  <a:cubicBezTo>
                    <a:pt x="1838" y="4248"/>
                    <a:pt x="1974" y="4264"/>
                    <a:pt x="2111" y="4264"/>
                  </a:cubicBezTo>
                  <a:cubicBezTo>
                    <a:pt x="2596" y="4264"/>
                    <a:pt x="3075" y="4063"/>
                    <a:pt x="3344" y="3692"/>
                  </a:cubicBezTo>
                  <a:cubicBezTo>
                    <a:pt x="3656" y="3249"/>
                    <a:pt x="3656" y="2659"/>
                    <a:pt x="3344" y="2216"/>
                  </a:cubicBezTo>
                  <a:cubicBezTo>
                    <a:pt x="3132" y="1919"/>
                    <a:pt x="2796" y="1759"/>
                    <a:pt x="2456" y="1759"/>
                  </a:cubicBezTo>
                  <a:cubicBezTo>
                    <a:pt x="2272" y="1759"/>
                    <a:pt x="2086" y="1807"/>
                    <a:pt x="1918" y="1905"/>
                  </a:cubicBezTo>
                  <a:cubicBezTo>
                    <a:pt x="1640" y="2069"/>
                    <a:pt x="1508" y="2413"/>
                    <a:pt x="1607" y="2724"/>
                  </a:cubicBezTo>
                  <a:cubicBezTo>
                    <a:pt x="1623" y="2823"/>
                    <a:pt x="1672" y="2905"/>
                    <a:pt x="1754" y="2970"/>
                  </a:cubicBezTo>
                  <a:cubicBezTo>
                    <a:pt x="1856" y="3078"/>
                    <a:pt x="1995" y="3123"/>
                    <a:pt x="2134" y="3123"/>
                  </a:cubicBezTo>
                  <a:cubicBezTo>
                    <a:pt x="2375" y="3123"/>
                    <a:pt x="2614" y="2989"/>
                    <a:pt x="2656" y="2823"/>
                  </a:cubicBezTo>
                  <a:cubicBezTo>
                    <a:pt x="2715" y="2557"/>
                    <a:pt x="2508" y="2305"/>
                    <a:pt x="2251" y="2305"/>
                  </a:cubicBezTo>
                  <a:cubicBezTo>
                    <a:pt x="2223" y="2305"/>
                    <a:pt x="2194" y="2308"/>
                    <a:pt x="2164" y="2315"/>
                  </a:cubicBezTo>
                  <a:cubicBezTo>
                    <a:pt x="1902" y="2380"/>
                    <a:pt x="1918" y="2528"/>
                    <a:pt x="1836" y="2544"/>
                  </a:cubicBezTo>
                  <a:cubicBezTo>
                    <a:pt x="1738" y="2544"/>
                    <a:pt x="1738" y="2397"/>
                    <a:pt x="1738" y="2397"/>
                  </a:cubicBezTo>
                  <a:cubicBezTo>
                    <a:pt x="1738" y="2200"/>
                    <a:pt x="1836" y="2020"/>
                    <a:pt x="2017" y="1938"/>
                  </a:cubicBezTo>
                  <a:cubicBezTo>
                    <a:pt x="2158" y="1864"/>
                    <a:pt x="2310" y="1829"/>
                    <a:pt x="2460" y="1829"/>
                  </a:cubicBezTo>
                  <a:cubicBezTo>
                    <a:pt x="2778" y="1829"/>
                    <a:pt x="3089" y="1987"/>
                    <a:pt x="3279" y="2265"/>
                  </a:cubicBezTo>
                  <a:cubicBezTo>
                    <a:pt x="3541" y="2675"/>
                    <a:pt x="3541" y="3216"/>
                    <a:pt x="3246" y="3626"/>
                  </a:cubicBezTo>
                  <a:cubicBezTo>
                    <a:pt x="3015" y="3947"/>
                    <a:pt x="2572" y="4127"/>
                    <a:pt x="2124" y="4127"/>
                  </a:cubicBezTo>
                  <a:cubicBezTo>
                    <a:pt x="2000" y="4127"/>
                    <a:pt x="1875" y="4113"/>
                    <a:pt x="1754" y="4085"/>
                  </a:cubicBezTo>
                  <a:cubicBezTo>
                    <a:pt x="541" y="3773"/>
                    <a:pt x="197" y="1856"/>
                    <a:pt x="1263" y="938"/>
                  </a:cubicBezTo>
                  <a:cubicBezTo>
                    <a:pt x="1736" y="494"/>
                    <a:pt x="2314" y="324"/>
                    <a:pt x="2897" y="324"/>
                  </a:cubicBezTo>
                  <a:cubicBezTo>
                    <a:pt x="3605" y="324"/>
                    <a:pt x="4320" y="574"/>
                    <a:pt x="4869" y="889"/>
                  </a:cubicBezTo>
                  <a:cubicBezTo>
                    <a:pt x="5819" y="1413"/>
                    <a:pt x="6541" y="2249"/>
                    <a:pt x="6950" y="3249"/>
                  </a:cubicBezTo>
                  <a:cubicBezTo>
                    <a:pt x="7278" y="4052"/>
                    <a:pt x="7442" y="4904"/>
                    <a:pt x="7458" y="5773"/>
                  </a:cubicBezTo>
                  <a:cubicBezTo>
                    <a:pt x="7442" y="5937"/>
                    <a:pt x="7426" y="6101"/>
                    <a:pt x="7409" y="6265"/>
                  </a:cubicBezTo>
                  <a:cubicBezTo>
                    <a:pt x="7426" y="6216"/>
                    <a:pt x="7426" y="6134"/>
                    <a:pt x="7442" y="6068"/>
                  </a:cubicBezTo>
                  <a:cubicBezTo>
                    <a:pt x="7442" y="6085"/>
                    <a:pt x="7442" y="6117"/>
                    <a:pt x="7442" y="6150"/>
                  </a:cubicBezTo>
                  <a:cubicBezTo>
                    <a:pt x="7442" y="6150"/>
                    <a:pt x="7442" y="6117"/>
                    <a:pt x="7458" y="6052"/>
                  </a:cubicBezTo>
                  <a:cubicBezTo>
                    <a:pt x="7688" y="4872"/>
                    <a:pt x="7540" y="3626"/>
                    <a:pt x="7016" y="2528"/>
                  </a:cubicBezTo>
                  <a:cubicBezTo>
                    <a:pt x="6315" y="1109"/>
                    <a:pt x="4963" y="1"/>
                    <a:pt x="336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8" name="Google Shape;4938;p8"/>
            <p:cNvSpPr/>
            <p:nvPr/>
          </p:nvSpPr>
          <p:spPr>
            <a:xfrm>
              <a:off x="4803782" y="4408565"/>
              <a:ext cx="99727" cy="107371"/>
            </a:xfrm>
            <a:custGeom>
              <a:avLst/>
              <a:gdLst/>
              <a:ahLst/>
              <a:cxnLst/>
              <a:rect l="l" t="t" r="r" b="b"/>
              <a:pathLst>
                <a:path w="3040" h="3273" extrusionOk="0">
                  <a:moveTo>
                    <a:pt x="733" y="0"/>
                  </a:moveTo>
                  <a:cubicBezTo>
                    <a:pt x="65" y="0"/>
                    <a:pt x="0" y="784"/>
                    <a:pt x="1089" y="961"/>
                  </a:cubicBezTo>
                  <a:cubicBezTo>
                    <a:pt x="2351" y="1174"/>
                    <a:pt x="3040" y="3272"/>
                    <a:pt x="3040" y="3272"/>
                  </a:cubicBezTo>
                  <a:cubicBezTo>
                    <a:pt x="3040" y="3272"/>
                    <a:pt x="2728" y="1010"/>
                    <a:pt x="1466" y="240"/>
                  </a:cubicBezTo>
                  <a:cubicBezTo>
                    <a:pt x="1179" y="68"/>
                    <a:pt x="930" y="0"/>
                    <a:pt x="7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9" name="Google Shape;4939;p8"/>
            <p:cNvSpPr/>
            <p:nvPr/>
          </p:nvSpPr>
          <p:spPr>
            <a:xfrm>
              <a:off x="4603438" y="4400265"/>
              <a:ext cx="171570" cy="148246"/>
            </a:xfrm>
            <a:custGeom>
              <a:avLst/>
              <a:gdLst/>
              <a:ahLst/>
              <a:cxnLst/>
              <a:rect l="l" t="t" r="r" b="b"/>
              <a:pathLst>
                <a:path w="5230" h="4519" extrusionOk="0">
                  <a:moveTo>
                    <a:pt x="2180" y="1"/>
                  </a:moveTo>
                  <a:lnTo>
                    <a:pt x="2180" y="1"/>
                  </a:lnTo>
                  <a:cubicBezTo>
                    <a:pt x="2016" y="198"/>
                    <a:pt x="1902" y="427"/>
                    <a:pt x="1820" y="673"/>
                  </a:cubicBezTo>
                  <a:cubicBezTo>
                    <a:pt x="1689" y="1083"/>
                    <a:pt x="1131" y="1312"/>
                    <a:pt x="574" y="1706"/>
                  </a:cubicBezTo>
                  <a:cubicBezTo>
                    <a:pt x="0" y="2083"/>
                    <a:pt x="99" y="2706"/>
                    <a:pt x="213" y="3033"/>
                  </a:cubicBezTo>
                  <a:cubicBezTo>
                    <a:pt x="279" y="3263"/>
                    <a:pt x="246" y="3509"/>
                    <a:pt x="131" y="3722"/>
                  </a:cubicBezTo>
                  <a:cubicBezTo>
                    <a:pt x="410" y="3492"/>
                    <a:pt x="721" y="3312"/>
                    <a:pt x="1066" y="3230"/>
                  </a:cubicBezTo>
                  <a:cubicBezTo>
                    <a:pt x="1672" y="3050"/>
                    <a:pt x="1656" y="2755"/>
                    <a:pt x="1656" y="2279"/>
                  </a:cubicBezTo>
                  <a:cubicBezTo>
                    <a:pt x="1642" y="1901"/>
                    <a:pt x="1795" y="1868"/>
                    <a:pt x="1850" y="1868"/>
                  </a:cubicBezTo>
                  <a:cubicBezTo>
                    <a:pt x="1862" y="1868"/>
                    <a:pt x="1869" y="1870"/>
                    <a:pt x="1869" y="1870"/>
                  </a:cubicBezTo>
                  <a:cubicBezTo>
                    <a:pt x="1877" y="1869"/>
                    <a:pt x="1886" y="1868"/>
                    <a:pt x="1894" y="1868"/>
                  </a:cubicBezTo>
                  <a:cubicBezTo>
                    <a:pt x="2160" y="1868"/>
                    <a:pt x="2098" y="2387"/>
                    <a:pt x="2082" y="2689"/>
                  </a:cubicBezTo>
                  <a:cubicBezTo>
                    <a:pt x="1984" y="3214"/>
                    <a:pt x="2131" y="3755"/>
                    <a:pt x="2492" y="4164"/>
                  </a:cubicBezTo>
                  <a:cubicBezTo>
                    <a:pt x="2734" y="4428"/>
                    <a:pt x="3054" y="4518"/>
                    <a:pt x="3374" y="4518"/>
                  </a:cubicBezTo>
                  <a:cubicBezTo>
                    <a:pt x="3770" y="4518"/>
                    <a:pt x="4165" y="4381"/>
                    <a:pt x="4409" y="4263"/>
                  </a:cubicBezTo>
                  <a:cubicBezTo>
                    <a:pt x="4514" y="4217"/>
                    <a:pt x="4626" y="4195"/>
                    <a:pt x="4738" y="4195"/>
                  </a:cubicBezTo>
                  <a:cubicBezTo>
                    <a:pt x="4909" y="4195"/>
                    <a:pt x="5081" y="4246"/>
                    <a:pt x="5229" y="4345"/>
                  </a:cubicBezTo>
                  <a:cubicBezTo>
                    <a:pt x="5082" y="3460"/>
                    <a:pt x="4655" y="3197"/>
                    <a:pt x="4016" y="3132"/>
                  </a:cubicBezTo>
                  <a:cubicBezTo>
                    <a:pt x="3393" y="3066"/>
                    <a:pt x="2541" y="2853"/>
                    <a:pt x="2197" y="1771"/>
                  </a:cubicBezTo>
                  <a:cubicBezTo>
                    <a:pt x="1869" y="690"/>
                    <a:pt x="2180" y="1"/>
                    <a:pt x="21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0" name="Google Shape;4940;p8"/>
            <p:cNvSpPr/>
            <p:nvPr/>
          </p:nvSpPr>
          <p:spPr>
            <a:xfrm>
              <a:off x="4630863" y="4500289"/>
              <a:ext cx="42515" cy="65118"/>
            </a:xfrm>
            <a:custGeom>
              <a:avLst/>
              <a:gdLst/>
              <a:ahLst/>
              <a:cxnLst/>
              <a:rect l="l" t="t" r="r" b="b"/>
              <a:pathLst>
                <a:path w="1296" h="1985" extrusionOk="0">
                  <a:moveTo>
                    <a:pt x="951" y="1"/>
                  </a:moveTo>
                  <a:cubicBezTo>
                    <a:pt x="951" y="1"/>
                    <a:pt x="934" y="83"/>
                    <a:pt x="508" y="345"/>
                  </a:cubicBezTo>
                  <a:cubicBezTo>
                    <a:pt x="164" y="525"/>
                    <a:pt x="0" y="919"/>
                    <a:pt x="115" y="1296"/>
                  </a:cubicBezTo>
                  <a:cubicBezTo>
                    <a:pt x="180" y="1509"/>
                    <a:pt x="230" y="1755"/>
                    <a:pt x="262" y="1984"/>
                  </a:cubicBezTo>
                  <a:cubicBezTo>
                    <a:pt x="262" y="1984"/>
                    <a:pt x="262" y="1837"/>
                    <a:pt x="771" y="1542"/>
                  </a:cubicBezTo>
                  <a:cubicBezTo>
                    <a:pt x="1295" y="1263"/>
                    <a:pt x="1098" y="837"/>
                    <a:pt x="1000" y="558"/>
                  </a:cubicBezTo>
                  <a:cubicBezTo>
                    <a:pt x="951" y="378"/>
                    <a:pt x="934" y="181"/>
                    <a:pt x="95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1" name="Google Shape;4941;p8"/>
            <p:cNvSpPr/>
            <p:nvPr/>
          </p:nvSpPr>
          <p:spPr>
            <a:xfrm>
              <a:off x="4443707" y="4217636"/>
              <a:ext cx="226978" cy="160285"/>
            </a:xfrm>
            <a:custGeom>
              <a:avLst/>
              <a:gdLst/>
              <a:ahLst/>
              <a:cxnLst/>
              <a:rect l="l" t="t" r="r" b="b"/>
              <a:pathLst>
                <a:path w="6919" h="4886" extrusionOk="0">
                  <a:moveTo>
                    <a:pt x="4994" y="1"/>
                  </a:moveTo>
                  <a:cubicBezTo>
                    <a:pt x="4771" y="1"/>
                    <a:pt x="4521" y="53"/>
                    <a:pt x="4246" y="175"/>
                  </a:cubicBezTo>
                  <a:cubicBezTo>
                    <a:pt x="2788" y="831"/>
                    <a:pt x="3050" y="3306"/>
                    <a:pt x="4787" y="3667"/>
                  </a:cubicBezTo>
                  <a:cubicBezTo>
                    <a:pt x="4984" y="3699"/>
                    <a:pt x="5197" y="3732"/>
                    <a:pt x="5361" y="3749"/>
                  </a:cubicBezTo>
                  <a:cubicBezTo>
                    <a:pt x="4902" y="3831"/>
                    <a:pt x="4459" y="3978"/>
                    <a:pt x="4050" y="4191"/>
                  </a:cubicBezTo>
                  <a:cubicBezTo>
                    <a:pt x="3902" y="4273"/>
                    <a:pt x="3673" y="4339"/>
                    <a:pt x="3623" y="4355"/>
                  </a:cubicBezTo>
                  <a:cubicBezTo>
                    <a:pt x="3169" y="4527"/>
                    <a:pt x="2740" y="4603"/>
                    <a:pt x="2352" y="4603"/>
                  </a:cubicBezTo>
                  <a:cubicBezTo>
                    <a:pt x="1524" y="4603"/>
                    <a:pt x="887" y="4256"/>
                    <a:pt x="607" y="3765"/>
                  </a:cubicBezTo>
                  <a:cubicBezTo>
                    <a:pt x="362" y="3355"/>
                    <a:pt x="345" y="2863"/>
                    <a:pt x="558" y="2454"/>
                  </a:cubicBezTo>
                  <a:cubicBezTo>
                    <a:pt x="575" y="2437"/>
                    <a:pt x="575" y="2437"/>
                    <a:pt x="575" y="2421"/>
                  </a:cubicBezTo>
                  <a:cubicBezTo>
                    <a:pt x="787" y="2106"/>
                    <a:pt x="1123" y="1959"/>
                    <a:pt x="1436" y="1959"/>
                  </a:cubicBezTo>
                  <a:cubicBezTo>
                    <a:pt x="1727" y="1959"/>
                    <a:pt x="1998" y="2086"/>
                    <a:pt x="2132" y="2323"/>
                  </a:cubicBezTo>
                  <a:cubicBezTo>
                    <a:pt x="2247" y="2454"/>
                    <a:pt x="2296" y="2618"/>
                    <a:pt x="2296" y="2798"/>
                  </a:cubicBezTo>
                  <a:cubicBezTo>
                    <a:pt x="2296" y="2945"/>
                    <a:pt x="2247" y="3093"/>
                    <a:pt x="2132" y="3208"/>
                  </a:cubicBezTo>
                  <a:cubicBezTo>
                    <a:pt x="2026" y="3304"/>
                    <a:pt x="1968" y="3335"/>
                    <a:pt x="1936" y="3335"/>
                  </a:cubicBezTo>
                  <a:cubicBezTo>
                    <a:pt x="1909" y="3335"/>
                    <a:pt x="1902" y="3312"/>
                    <a:pt x="1902" y="3290"/>
                  </a:cubicBezTo>
                  <a:cubicBezTo>
                    <a:pt x="2027" y="3030"/>
                    <a:pt x="1741" y="2861"/>
                    <a:pt x="1489" y="2861"/>
                  </a:cubicBezTo>
                  <a:cubicBezTo>
                    <a:pt x="1312" y="2861"/>
                    <a:pt x="1151" y="2945"/>
                    <a:pt x="1165" y="3142"/>
                  </a:cubicBezTo>
                  <a:cubicBezTo>
                    <a:pt x="1154" y="3417"/>
                    <a:pt x="1393" y="3544"/>
                    <a:pt x="1646" y="3544"/>
                  </a:cubicBezTo>
                  <a:cubicBezTo>
                    <a:pt x="1770" y="3544"/>
                    <a:pt x="1898" y="3513"/>
                    <a:pt x="2001" y="3454"/>
                  </a:cubicBezTo>
                  <a:lnTo>
                    <a:pt x="2034" y="3437"/>
                  </a:lnTo>
                  <a:cubicBezTo>
                    <a:pt x="2050" y="3421"/>
                    <a:pt x="2083" y="3404"/>
                    <a:pt x="2099" y="3388"/>
                  </a:cubicBezTo>
                  <a:cubicBezTo>
                    <a:pt x="2394" y="3093"/>
                    <a:pt x="2443" y="2634"/>
                    <a:pt x="2181" y="2290"/>
                  </a:cubicBezTo>
                  <a:cubicBezTo>
                    <a:pt x="2043" y="2021"/>
                    <a:pt x="1730" y="1874"/>
                    <a:pt x="1395" y="1874"/>
                  </a:cubicBezTo>
                  <a:cubicBezTo>
                    <a:pt x="1055" y="1874"/>
                    <a:pt x="691" y="2025"/>
                    <a:pt x="460" y="2355"/>
                  </a:cubicBezTo>
                  <a:cubicBezTo>
                    <a:pt x="1" y="2962"/>
                    <a:pt x="149" y="4126"/>
                    <a:pt x="935" y="4585"/>
                  </a:cubicBezTo>
                  <a:cubicBezTo>
                    <a:pt x="1284" y="4773"/>
                    <a:pt x="1685" y="4885"/>
                    <a:pt x="2079" y="4885"/>
                  </a:cubicBezTo>
                  <a:cubicBezTo>
                    <a:pt x="2130" y="4885"/>
                    <a:pt x="2180" y="4883"/>
                    <a:pt x="2230" y="4880"/>
                  </a:cubicBezTo>
                  <a:cubicBezTo>
                    <a:pt x="3132" y="4863"/>
                    <a:pt x="3853" y="4371"/>
                    <a:pt x="5033" y="4011"/>
                  </a:cubicBezTo>
                  <a:cubicBezTo>
                    <a:pt x="5459" y="3896"/>
                    <a:pt x="5902" y="3831"/>
                    <a:pt x="6344" y="3798"/>
                  </a:cubicBezTo>
                  <a:cubicBezTo>
                    <a:pt x="6541" y="3781"/>
                    <a:pt x="6738" y="3732"/>
                    <a:pt x="6918" y="3634"/>
                  </a:cubicBezTo>
                  <a:lnTo>
                    <a:pt x="6918" y="3634"/>
                  </a:lnTo>
                  <a:cubicBezTo>
                    <a:pt x="6918" y="3634"/>
                    <a:pt x="6799" y="3663"/>
                    <a:pt x="6648" y="3663"/>
                  </a:cubicBezTo>
                  <a:cubicBezTo>
                    <a:pt x="6496" y="3663"/>
                    <a:pt x="6312" y="3634"/>
                    <a:pt x="6181" y="3519"/>
                  </a:cubicBezTo>
                  <a:cubicBezTo>
                    <a:pt x="5918" y="3273"/>
                    <a:pt x="5918" y="3372"/>
                    <a:pt x="5640" y="3290"/>
                  </a:cubicBezTo>
                  <a:cubicBezTo>
                    <a:pt x="5459" y="3240"/>
                    <a:pt x="5361" y="3093"/>
                    <a:pt x="5361" y="2913"/>
                  </a:cubicBezTo>
                  <a:cubicBezTo>
                    <a:pt x="5164" y="3077"/>
                    <a:pt x="5131" y="3372"/>
                    <a:pt x="5279" y="3585"/>
                  </a:cubicBezTo>
                  <a:cubicBezTo>
                    <a:pt x="5279" y="3585"/>
                    <a:pt x="4558" y="3585"/>
                    <a:pt x="4377" y="3208"/>
                  </a:cubicBezTo>
                  <a:cubicBezTo>
                    <a:pt x="4214" y="2831"/>
                    <a:pt x="4410" y="2847"/>
                    <a:pt x="4558" y="2765"/>
                  </a:cubicBezTo>
                  <a:cubicBezTo>
                    <a:pt x="4705" y="2667"/>
                    <a:pt x="4754" y="2536"/>
                    <a:pt x="4591" y="2323"/>
                  </a:cubicBezTo>
                  <a:cubicBezTo>
                    <a:pt x="4443" y="2126"/>
                    <a:pt x="4476" y="1749"/>
                    <a:pt x="4738" y="1749"/>
                  </a:cubicBezTo>
                  <a:cubicBezTo>
                    <a:pt x="4660" y="1580"/>
                    <a:pt x="4489" y="1483"/>
                    <a:pt x="4315" y="1483"/>
                  </a:cubicBezTo>
                  <a:cubicBezTo>
                    <a:pt x="4270" y="1483"/>
                    <a:pt x="4225" y="1489"/>
                    <a:pt x="4181" y="1503"/>
                  </a:cubicBezTo>
                  <a:cubicBezTo>
                    <a:pt x="3755" y="1569"/>
                    <a:pt x="3755" y="2175"/>
                    <a:pt x="3755" y="2175"/>
                  </a:cubicBezTo>
                  <a:cubicBezTo>
                    <a:pt x="3755" y="2175"/>
                    <a:pt x="3443" y="1421"/>
                    <a:pt x="3935" y="1044"/>
                  </a:cubicBezTo>
                  <a:cubicBezTo>
                    <a:pt x="4118" y="899"/>
                    <a:pt x="4267" y="844"/>
                    <a:pt x="4385" y="844"/>
                  </a:cubicBezTo>
                  <a:cubicBezTo>
                    <a:pt x="4573" y="844"/>
                    <a:pt x="4681" y="985"/>
                    <a:pt x="4722" y="1126"/>
                  </a:cubicBezTo>
                  <a:cubicBezTo>
                    <a:pt x="4775" y="1311"/>
                    <a:pt x="4871" y="1465"/>
                    <a:pt x="5018" y="1465"/>
                  </a:cubicBezTo>
                  <a:cubicBezTo>
                    <a:pt x="5053" y="1465"/>
                    <a:pt x="5091" y="1456"/>
                    <a:pt x="5131" y="1437"/>
                  </a:cubicBezTo>
                  <a:cubicBezTo>
                    <a:pt x="5264" y="1371"/>
                    <a:pt x="5375" y="1267"/>
                    <a:pt x="5473" y="1267"/>
                  </a:cubicBezTo>
                  <a:cubicBezTo>
                    <a:pt x="5520" y="1267"/>
                    <a:pt x="5564" y="1291"/>
                    <a:pt x="5607" y="1355"/>
                  </a:cubicBezTo>
                  <a:cubicBezTo>
                    <a:pt x="5722" y="1601"/>
                    <a:pt x="5607" y="1896"/>
                    <a:pt x="5361" y="2011"/>
                  </a:cubicBezTo>
                  <a:cubicBezTo>
                    <a:pt x="5361" y="2011"/>
                    <a:pt x="5367" y="2011"/>
                    <a:pt x="5377" y="2011"/>
                  </a:cubicBezTo>
                  <a:cubicBezTo>
                    <a:pt x="5485" y="2011"/>
                    <a:pt x="6095" y="1984"/>
                    <a:pt x="6230" y="1372"/>
                  </a:cubicBezTo>
                  <a:cubicBezTo>
                    <a:pt x="6347" y="822"/>
                    <a:pt x="5880" y="1"/>
                    <a:pt x="49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2" name="Google Shape;4942;p8"/>
            <p:cNvSpPr/>
            <p:nvPr/>
          </p:nvSpPr>
          <p:spPr>
            <a:xfrm>
              <a:off x="4407686" y="4303489"/>
              <a:ext cx="152773" cy="108650"/>
            </a:xfrm>
            <a:custGeom>
              <a:avLst/>
              <a:gdLst/>
              <a:ahLst/>
              <a:cxnLst/>
              <a:rect l="l" t="t" r="r" b="b"/>
              <a:pathLst>
                <a:path w="4657" h="3312" extrusionOk="0">
                  <a:moveTo>
                    <a:pt x="837" y="1"/>
                  </a:moveTo>
                  <a:cubicBezTo>
                    <a:pt x="837" y="1"/>
                    <a:pt x="1" y="919"/>
                    <a:pt x="558" y="1722"/>
                  </a:cubicBezTo>
                  <a:cubicBezTo>
                    <a:pt x="870" y="2181"/>
                    <a:pt x="1378" y="2459"/>
                    <a:pt x="1935" y="2492"/>
                  </a:cubicBezTo>
                  <a:cubicBezTo>
                    <a:pt x="1869" y="2492"/>
                    <a:pt x="1476" y="2492"/>
                    <a:pt x="1296" y="2722"/>
                  </a:cubicBezTo>
                  <a:cubicBezTo>
                    <a:pt x="1181" y="2885"/>
                    <a:pt x="1132" y="3099"/>
                    <a:pt x="1165" y="3312"/>
                  </a:cubicBezTo>
                  <a:cubicBezTo>
                    <a:pt x="1215" y="3223"/>
                    <a:pt x="1305" y="3164"/>
                    <a:pt x="1395" y="3164"/>
                  </a:cubicBezTo>
                  <a:cubicBezTo>
                    <a:pt x="1422" y="3164"/>
                    <a:pt x="1450" y="3169"/>
                    <a:pt x="1476" y="3180"/>
                  </a:cubicBezTo>
                  <a:cubicBezTo>
                    <a:pt x="1590" y="3215"/>
                    <a:pt x="1750" y="3288"/>
                    <a:pt x="1933" y="3288"/>
                  </a:cubicBezTo>
                  <a:cubicBezTo>
                    <a:pt x="2092" y="3288"/>
                    <a:pt x="2267" y="3233"/>
                    <a:pt x="2443" y="3049"/>
                  </a:cubicBezTo>
                  <a:cubicBezTo>
                    <a:pt x="2820" y="2640"/>
                    <a:pt x="3312" y="2869"/>
                    <a:pt x="4656" y="2164"/>
                  </a:cubicBezTo>
                  <a:cubicBezTo>
                    <a:pt x="4656" y="2164"/>
                    <a:pt x="4656" y="2164"/>
                    <a:pt x="4656" y="2164"/>
                  </a:cubicBezTo>
                  <a:cubicBezTo>
                    <a:pt x="4642" y="2164"/>
                    <a:pt x="3924" y="2456"/>
                    <a:pt x="3119" y="2456"/>
                  </a:cubicBezTo>
                  <a:cubicBezTo>
                    <a:pt x="2653" y="2456"/>
                    <a:pt x="2159" y="2358"/>
                    <a:pt x="1755" y="2049"/>
                  </a:cubicBezTo>
                  <a:cubicBezTo>
                    <a:pt x="1115" y="1574"/>
                    <a:pt x="771" y="787"/>
                    <a:pt x="8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3" name="Google Shape;4943;p8"/>
            <p:cNvSpPr/>
            <p:nvPr/>
          </p:nvSpPr>
          <p:spPr>
            <a:xfrm>
              <a:off x="4609343" y="4059940"/>
              <a:ext cx="145753" cy="205950"/>
            </a:xfrm>
            <a:custGeom>
              <a:avLst/>
              <a:gdLst/>
              <a:ahLst/>
              <a:cxnLst/>
              <a:rect l="l" t="t" r="r" b="b"/>
              <a:pathLst>
                <a:path w="4443" h="6278" extrusionOk="0">
                  <a:moveTo>
                    <a:pt x="2632" y="1"/>
                  </a:moveTo>
                  <a:cubicBezTo>
                    <a:pt x="2136" y="1"/>
                    <a:pt x="1621" y="203"/>
                    <a:pt x="1279" y="606"/>
                  </a:cubicBezTo>
                  <a:cubicBezTo>
                    <a:pt x="1" y="2245"/>
                    <a:pt x="902" y="4261"/>
                    <a:pt x="1656" y="5113"/>
                  </a:cubicBezTo>
                  <a:cubicBezTo>
                    <a:pt x="2082" y="5638"/>
                    <a:pt x="2640" y="6031"/>
                    <a:pt x="3262" y="6277"/>
                  </a:cubicBezTo>
                  <a:cubicBezTo>
                    <a:pt x="2689" y="6015"/>
                    <a:pt x="2181" y="5622"/>
                    <a:pt x="1771" y="5130"/>
                  </a:cubicBezTo>
                  <a:cubicBezTo>
                    <a:pt x="1492" y="4736"/>
                    <a:pt x="1295" y="4310"/>
                    <a:pt x="1164" y="3851"/>
                  </a:cubicBezTo>
                  <a:cubicBezTo>
                    <a:pt x="1017" y="3310"/>
                    <a:pt x="968" y="2753"/>
                    <a:pt x="1000" y="2212"/>
                  </a:cubicBezTo>
                  <a:cubicBezTo>
                    <a:pt x="1132" y="737"/>
                    <a:pt x="1967" y="180"/>
                    <a:pt x="2721" y="163"/>
                  </a:cubicBezTo>
                  <a:cubicBezTo>
                    <a:pt x="3066" y="163"/>
                    <a:pt x="3394" y="311"/>
                    <a:pt x="3639" y="557"/>
                  </a:cubicBezTo>
                  <a:cubicBezTo>
                    <a:pt x="4279" y="1098"/>
                    <a:pt x="3918" y="2048"/>
                    <a:pt x="3377" y="2278"/>
                  </a:cubicBezTo>
                  <a:cubicBezTo>
                    <a:pt x="3254" y="2339"/>
                    <a:pt x="3122" y="2372"/>
                    <a:pt x="2988" y="2372"/>
                  </a:cubicBezTo>
                  <a:cubicBezTo>
                    <a:pt x="2871" y="2372"/>
                    <a:pt x="2754" y="2347"/>
                    <a:pt x="2640" y="2294"/>
                  </a:cubicBezTo>
                  <a:cubicBezTo>
                    <a:pt x="2476" y="2196"/>
                    <a:pt x="2344" y="2032"/>
                    <a:pt x="2328" y="1835"/>
                  </a:cubicBezTo>
                  <a:cubicBezTo>
                    <a:pt x="2328" y="1737"/>
                    <a:pt x="2357" y="1715"/>
                    <a:pt x="2410" y="1715"/>
                  </a:cubicBezTo>
                  <a:cubicBezTo>
                    <a:pt x="2455" y="1715"/>
                    <a:pt x="2518" y="1731"/>
                    <a:pt x="2597" y="1731"/>
                  </a:cubicBezTo>
                  <a:cubicBezTo>
                    <a:pt x="2658" y="1731"/>
                    <a:pt x="2727" y="1722"/>
                    <a:pt x="2803" y="1688"/>
                  </a:cubicBezTo>
                  <a:cubicBezTo>
                    <a:pt x="3000" y="1573"/>
                    <a:pt x="3049" y="1294"/>
                    <a:pt x="2885" y="1130"/>
                  </a:cubicBezTo>
                  <a:cubicBezTo>
                    <a:pt x="2811" y="1056"/>
                    <a:pt x="2710" y="1016"/>
                    <a:pt x="2606" y="1016"/>
                  </a:cubicBezTo>
                  <a:cubicBezTo>
                    <a:pt x="2411" y="1016"/>
                    <a:pt x="2207" y="1159"/>
                    <a:pt x="2164" y="1491"/>
                  </a:cubicBezTo>
                  <a:cubicBezTo>
                    <a:pt x="2131" y="1737"/>
                    <a:pt x="2213" y="1983"/>
                    <a:pt x="2377" y="2147"/>
                  </a:cubicBezTo>
                  <a:cubicBezTo>
                    <a:pt x="2394" y="2179"/>
                    <a:pt x="2426" y="2196"/>
                    <a:pt x="2443" y="2212"/>
                  </a:cubicBezTo>
                  <a:lnTo>
                    <a:pt x="2492" y="2261"/>
                  </a:lnTo>
                  <a:lnTo>
                    <a:pt x="2541" y="2294"/>
                  </a:lnTo>
                  <a:lnTo>
                    <a:pt x="2590" y="2327"/>
                  </a:lnTo>
                  <a:lnTo>
                    <a:pt x="2623" y="2343"/>
                  </a:lnTo>
                  <a:cubicBezTo>
                    <a:pt x="2754" y="2409"/>
                    <a:pt x="2894" y="2442"/>
                    <a:pt x="3031" y="2442"/>
                  </a:cubicBezTo>
                  <a:cubicBezTo>
                    <a:pt x="3168" y="2442"/>
                    <a:pt x="3303" y="2409"/>
                    <a:pt x="3426" y="2343"/>
                  </a:cubicBezTo>
                  <a:cubicBezTo>
                    <a:pt x="4016" y="2130"/>
                    <a:pt x="4443" y="1081"/>
                    <a:pt x="3754" y="458"/>
                  </a:cubicBezTo>
                  <a:cubicBezTo>
                    <a:pt x="3480" y="153"/>
                    <a:pt x="3063" y="1"/>
                    <a:pt x="26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4" name="Google Shape;4944;p8"/>
            <p:cNvSpPr/>
            <p:nvPr/>
          </p:nvSpPr>
          <p:spPr>
            <a:xfrm>
              <a:off x="3294591" y="4897400"/>
              <a:ext cx="297935" cy="207098"/>
            </a:xfrm>
            <a:custGeom>
              <a:avLst/>
              <a:gdLst/>
              <a:ahLst/>
              <a:cxnLst/>
              <a:rect l="l" t="t" r="r" b="b"/>
              <a:pathLst>
                <a:path w="9082" h="6313" extrusionOk="0">
                  <a:moveTo>
                    <a:pt x="7080" y="0"/>
                  </a:moveTo>
                  <a:cubicBezTo>
                    <a:pt x="6623" y="0"/>
                    <a:pt x="6191" y="163"/>
                    <a:pt x="5918" y="501"/>
                  </a:cubicBezTo>
                  <a:cubicBezTo>
                    <a:pt x="5541" y="910"/>
                    <a:pt x="5492" y="1533"/>
                    <a:pt x="5820" y="1992"/>
                  </a:cubicBezTo>
                  <a:cubicBezTo>
                    <a:pt x="5902" y="2140"/>
                    <a:pt x="6033" y="2238"/>
                    <a:pt x="6197" y="2304"/>
                  </a:cubicBezTo>
                  <a:lnTo>
                    <a:pt x="6229" y="2320"/>
                  </a:lnTo>
                  <a:lnTo>
                    <a:pt x="6295" y="2336"/>
                  </a:lnTo>
                  <a:cubicBezTo>
                    <a:pt x="6328" y="2353"/>
                    <a:pt x="6361" y="2353"/>
                    <a:pt x="6393" y="2369"/>
                  </a:cubicBezTo>
                  <a:cubicBezTo>
                    <a:pt x="6462" y="2385"/>
                    <a:pt x="6532" y="2394"/>
                    <a:pt x="6601" y="2394"/>
                  </a:cubicBezTo>
                  <a:cubicBezTo>
                    <a:pt x="6812" y="2394"/>
                    <a:pt x="7019" y="2317"/>
                    <a:pt x="7180" y="2156"/>
                  </a:cubicBezTo>
                  <a:cubicBezTo>
                    <a:pt x="7571" y="1751"/>
                    <a:pt x="7301" y="1208"/>
                    <a:pt x="6963" y="1208"/>
                  </a:cubicBezTo>
                  <a:cubicBezTo>
                    <a:pt x="6932" y="1208"/>
                    <a:pt x="6900" y="1212"/>
                    <a:pt x="6869" y="1222"/>
                  </a:cubicBezTo>
                  <a:cubicBezTo>
                    <a:pt x="6557" y="1304"/>
                    <a:pt x="6492" y="1714"/>
                    <a:pt x="6721" y="1845"/>
                  </a:cubicBezTo>
                  <a:cubicBezTo>
                    <a:pt x="6775" y="1875"/>
                    <a:pt x="6834" y="1889"/>
                    <a:pt x="6892" y="1889"/>
                  </a:cubicBezTo>
                  <a:cubicBezTo>
                    <a:pt x="6992" y="1889"/>
                    <a:pt x="7091" y="1846"/>
                    <a:pt x="7164" y="1763"/>
                  </a:cubicBezTo>
                  <a:lnTo>
                    <a:pt x="7164" y="1763"/>
                  </a:lnTo>
                  <a:cubicBezTo>
                    <a:pt x="7197" y="1910"/>
                    <a:pt x="7147" y="2058"/>
                    <a:pt x="7016" y="2140"/>
                  </a:cubicBezTo>
                  <a:cubicBezTo>
                    <a:pt x="6876" y="2257"/>
                    <a:pt x="6702" y="2315"/>
                    <a:pt x="6530" y="2315"/>
                  </a:cubicBezTo>
                  <a:cubicBezTo>
                    <a:pt x="6462" y="2315"/>
                    <a:pt x="6393" y="2306"/>
                    <a:pt x="6328" y="2287"/>
                  </a:cubicBezTo>
                  <a:cubicBezTo>
                    <a:pt x="6229" y="2271"/>
                    <a:pt x="6147" y="2222"/>
                    <a:pt x="6066" y="2173"/>
                  </a:cubicBezTo>
                  <a:cubicBezTo>
                    <a:pt x="5557" y="1763"/>
                    <a:pt x="5525" y="1009"/>
                    <a:pt x="5984" y="550"/>
                  </a:cubicBezTo>
                  <a:cubicBezTo>
                    <a:pt x="6239" y="246"/>
                    <a:pt x="6633" y="102"/>
                    <a:pt x="7049" y="102"/>
                  </a:cubicBezTo>
                  <a:cubicBezTo>
                    <a:pt x="7915" y="102"/>
                    <a:pt x="8879" y="727"/>
                    <a:pt x="8901" y="1845"/>
                  </a:cubicBezTo>
                  <a:cubicBezTo>
                    <a:pt x="8918" y="2664"/>
                    <a:pt x="8491" y="3402"/>
                    <a:pt x="7770" y="3795"/>
                  </a:cubicBezTo>
                  <a:lnTo>
                    <a:pt x="7705" y="3812"/>
                  </a:lnTo>
                  <a:cubicBezTo>
                    <a:pt x="7623" y="3844"/>
                    <a:pt x="7541" y="3877"/>
                    <a:pt x="7442" y="3894"/>
                  </a:cubicBezTo>
                  <a:cubicBezTo>
                    <a:pt x="7216" y="3946"/>
                    <a:pt x="6990" y="3968"/>
                    <a:pt x="6765" y="3968"/>
                  </a:cubicBezTo>
                  <a:cubicBezTo>
                    <a:pt x="5179" y="3968"/>
                    <a:pt x="3643" y="2834"/>
                    <a:pt x="2302" y="2834"/>
                  </a:cubicBezTo>
                  <a:cubicBezTo>
                    <a:pt x="2155" y="2834"/>
                    <a:pt x="2011" y="2847"/>
                    <a:pt x="1869" y="2877"/>
                  </a:cubicBezTo>
                  <a:cubicBezTo>
                    <a:pt x="624" y="3156"/>
                    <a:pt x="263" y="4041"/>
                    <a:pt x="148" y="4582"/>
                  </a:cubicBezTo>
                  <a:cubicBezTo>
                    <a:pt x="1" y="5123"/>
                    <a:pt x="115" y="5729"/>
                    <a:pt x="558" y="6057"/>
                  </a:cubicBezTo>
                  <a:cubicBezTo>
                    <a:pt x="784" y="6233"/>
                    <a:pt x="1056" y="6313"/>
                    <a:pt x="1321" y="6313"/>
                  </a:cubicBezTo>
                  <a:cubicBezTo>
                    <a:pt x="1747" y="6313"/>
                    <a:pt x="2156" y="6106"/>
                    <a:pt x="2328" y="5762"/>
                  </a:cubicBezTo>
                  <a:cubicBezTo>
                    <a:pt x="2656" y="5221"/>
                    <a:pt x="2361" y="4516"/>
                    <a:pt x="1869" y="4402"/>
                  </a:cubicBezTo>
                  <a:cubicBezTo>
                    <a:pt x="1775" y="4363"/>
                    <a:pt x="1678" y="4344"/>
                    <a:pt x="1581" y="4344"/>
                  </a:cubicBezTo>
                  <a:cubicBezTo>
                    <a:pt x="1273" y="4344"/>
                    <a:pt x="978" y="4532"/>
                    <a:pt x="853" y="4844"/>
                  </a:cubicBezTo>
                  <a:cubicBezTo>
                    <a:pt x="820" y="4959"/>
                    <a:pt x="820" y="5090"/>
                    <a:pt x="837" y="5221"/>
                  </a:cubicBezTo>
                  <a:lnTo>
                    <a:pt x="837" y="5238"/>
                  </a:lnTo>
                  <a:cubicBezTo>
                    <a:pt x="837" y="5238"/>
                    <a:pt x="853" y="5254"/>
                    <a:pt x="853" y="5270"/>
                  </a:cubicBezTo>
                  <a:cubicBezTo>
                    <a:pt x="853" y="5287"/>
                    <a:pt x="853" y="5287"/>
                    <a:pt x="853" y="5303"/>
                  </a:cubicBezTo>
                  <a:cubicBezTo>
                    <a:pt x="927" y="5525"/>
                    <a:pt x="1130" y="5663"/>
                    <a:pt x="1351" y="5663"/>
                  </a:cubicBezTo>
                  <a:cubicBezTo>
                    <a:pt x="1425" y="5663"/>
                    <a:pt x="1501" y="5647"/>
                    <a:pt x="1574" y="5615"/>
                  </a:cubicBezTo>
                  <a:cubicBezTo>
                    <a:pt x="1921" y="5473"/>
                    <a:pt x="1813" y="4923"/>
                    <a:pt x="1471" y="4923"/>
                  </a:cubicBezTo>
                  <a:cubicBezTo>
                    <a:pt x="1456" y="4923"/>
                    <a:pt x="1442" y="4924"/>
                    <a:pt x="1427" y="4926"/>
                  </a:cubicBezTo>
                  <a:cubicBezTo>
                    <a:pt x="1050" y="4959"/>
                    <a:pt x="1115" y="5320"/>
                    <a:pt x="1066" y="5369"/>
                  </a:cubicBezTo>
                  <a:cubicBezTo>
                    <a:pt x="1052" y="5383"/>
                    <a:pt x="1037" y="5389"/>
                    <a:pt x="1022" y="5389"/>
                  </a:cubicBezTo>
                  <a:cubicBezTo>
                    <a:pt x="968" y="5389"/>
                    <a:pt x="915" y="5313"/>
                    <a:pt x="902" y="5287"/>
                  </a:cubicBezTo>
                  <a:cubicBezTo>
                    <a:pt x="837" y="5090"/>
                    <a:pt x="853" y="4877"/>
                    <a:pt x="951" y="4713"/>
                  </a:cubicBezTo>
                  <a:cubicBezTo>
                    <a:pt x="1091" y="4504"/>
                    <a:pt x="1320" y="4394"/>
                    <a:pt x="1559" y="4394"/>
                  </a:cubicBezTo>
                  <a:cubicBezTo>
                    <a:pt x="1657" y="4394"/>
                    <a:pt x="1757" y="4413"/>
                    <a:pt x="1853" y="4451"/>
                  </a:cubicBezTo>
                  <a:cubicBezTo>
                    <a:pt x="2312" y="4566"/>
                    <a:pt x="2558" y="5221"/>
                    <a:pt x="2246" y="5713"/>
                  </a:cubicBezTo>
                  <a:cubicBezTo>
                    <a:pt x="2086" y="6024"/>
                    <a:pt x="1703" y="6207"/>
                    <a:pt x="1314" y="6207"/>
                  </a:cubicBezTo>
                  <a:cubicBezTo>
                    <a:pt x="1069" y="6207"/>
                    <a:pt x="820" y="6134"/>
                    <a:pt x="624" y="5975"/>
                  </a:cubicBezTo>
                  <a:cubicBezTo>
                    <a:pt x="83" y="5566"/>
                    <a:pt x="115" y="4631"/>
                    <a:pt x="558" y="4058"/>
                  </a:cubicBezTo>
                  <a:cubicBezTo>
                    <a:pt x="904" y="3576"/>
                    <a:pt x="1492" y="3345"/>
                    <a:pt x="2105" y="3345"/>
                  </a:cubicBezTo>
                  <a:cubicBezTo>
                    <a:pt x="2305" y="3345"/>
                    <a:pt x="2508" y="3370"/>
                    <a:pt x="2705" y="3418"/>
                  </a:cubicBezTo>
                  <a:cubicBezTo>
                    <a:pt x="3508" y="3615"/>
                    <a:pt x="4328" y="3959"/>
                    <a:pt x="5213" y="4189"/>
                  </a:cubicBezTo>
                  <a:cubicBezTo>
                    <a:pt x="5549" y="4250"/>
                    <a:pt x="5892" y="4286"/>
                    <a:pt x="6230" y="4286"/>
                  </a:cubicBezTo>
                  <a:cubicBezTo>
                    <a:pt x="6800" y="4286"/>
                    <a:pt x="7358" y="4184"/>
                    <a:pt x="7852" y="3926"/>
                  </a:cubicBezTo>
                  <a:cubicBezTo>
                    <a:pt x="8623" y="3517"/>
                    <a:pt x="9082" y="2713"/>
                    <a:pt x="9049" y="1845"/>
                  </a:cubicBezTo>
                  <a:cubicBezTo>
                    <a:pt x="9016" y="653"/>
                    <a:pt x="7998" y="0"/>
                    <a:pt x="708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5" name="Google Shape;4945;p8"/>
            <p:cNvSpPr/>
            <p:nvPr/>
          </p:nvSpPr>
          <p:spPr>
            <a:xfrm>
              <a:off x="3330086" y="5014811"/>
              <a:ext cx="211887" cy="121116"/>
            </a:xfrm>
            <a:custGeom>
              <a:avLst/>
              <a:gdLst/>
              <a:ahLst/>
              <a:cxnLst/>
              <a:rect l="l" t="t" r="r" b="b"/>
              <a:pathLst>
                <a:path w="6459" h="3692" extrusionOk="0">
                  <a:moveTo>
                    <a:pt x="948" y="0"/>
                  </a:moveTo>
                  <a:cubicBezTo>
                    <a:pt x="332" y="0"/>
                    <a:pt x="1" y="265"/>
                    <a:pt x="1" y="265"/>
                  </a:cubicBezTo>
                  <a:cubicBezTo>
                    <a:pt x="225" y="193"/>
                    <a:pt x="434" y="147"/>
                    <a:pt x="643" y="147"/>
                  </a:cubicBezTo>
                  <a:cubicBezTo>
                    <a:pt x="952" y="147"/>
                    <a:pt x="1262" y="247"/>
                    <a:pt x="1623" y="511"/>
                  </a:cubicBezTo>
                  <a:cubicBezTo>
                    <a:pt x="2213" y="954"/>
                    <a:pt x="1853" y="1708"/>
                    <a:pt x="1754" y="2200"/>
                  </a:cubicBezTo>
                  <a:cubicBezTo>
                    <a:pt x="1656" y="2708"/>
                    <a:pt x="2361" y="2921"/>
                    <a:pt x="2721" y="3085"/>
                  </a:cubicBezTo>
                  <a:cubicBezTo>
                    <a:pt x="3082" y="3249"/>
                    <a:pt x="2902" y="3691"/>
                    <a:pt x="2902" y="3691"/>
                  </a:cubicBezTo>
                  <a:cubicBezTo>
                    <a:pt x="4230" y="2872"/>
                    <a:pt x="3377" y="1937"/>
                    <a:pt x="3148" y="1659"/>
                  </a:cubicBezTo>
                  <a:cubicBezTo>
                    <a:pt x="2957" y="1441"/>
                    <a:pt x="3083" y="1200"/>
                    <a:pt x="3272" y="1200"/>
                  </a:cubicBezTo>
                  <a:cubicBezTo>
                    <a:pt x="3311" y="1200"/>
                    <a:pt x="3352" y="1210"/>
                    <a:pt x="3394" y="1233"/>
                  </a:cubicBezTo>
                  <a:cubicBezTo>
                    <a:pt x="3639" y="1364"/>
                    <a:pt x="3262" y="1872"/>
                    <a:pt x="3951" y="2298"/>
                  </a:cubicBezTo>
                  <a:cubicBezTo>
                    <a:pt x="4120" y="2410"/>
                    <a:pt x="4280" y="2451"/>
                    <a:pt x="4423" y="2451"/>
                  </a:cubicBezTo>
                  <a:cubicBezTo>
                    <a:pt x="4847" y="2451"/>
                    <a:pt x="5131" y="2085"/>
                    <a:pt x="5131" y="2085"/>
                  </a:cubicBezTo>
                  <a:lnTo>
                    <a:pt x="5131" y="2085"/>
                  </a:lnTo>
                  <a:cubicBezTo>
                    <a:pt x="5125" y="2085"/>
                    <a:pt x="5119" y="2085"/>
                    <a:pt x="5113" y="2085"/>
                  </a:cubicBezTo>
                  <a:cubicBezTo>
                    <a:pt x="4744" y="2085"/>
                    <a:pt x="4948" y="1574"/>
                    <a:pt x="4787" y="1413"/>
                  </a:cubicBezTo>
                  <a:cubicBezTo>
                    <a:pt x="4703" y="1350"/>
                    <a:pt x="4605" y="1320"/>
                    <a:pt x="4511" y="1320"/>
                  </a:cubicBezTo>
                  <a:cubicBezTo>
                    <a:pt x="4459" y="1320"/>
                    <a:pt x="4408" y="1330"/>
                    <a:pt x="4361" y="1347"/>
                  </a:cubicBezTo>
                  <a:cubicBezTo>
                    <a:pt x="4308" y="1359"/>
                    <a:pt x="4258" y="1364"/>
                    <a:pt x="4213" y="1364"/>
                  </a:cubicBezTo>
                  <a:cubicBezTo>
                    <a:pt x="4062" y="1364"/>
                    <a:pt x="3970" y="1305"/>
                    <a:pt x="4033" y="1216"/>
                  </a:cubicBezTo>
                  <a:cubicBezTo>
                    <a:pt x="4062" y="1174"/>
                    <a:pt x="4096" y="1158"/>
                    <a:pt x="4142" y="1158"/>
                  </a:cubicBezTo>
                  <a:cubicBezTo>
                    <a:pt x="4274" y="1158"/>
                    <a:pt x="4508" y="1294"/>
                    <a:pt x="5033" y="1331"/>
                  </a:cubicBezTo>
                  <a:cubicBezTo>
                    <a:pt x="5060" y="1333"/>
                    <a:pt x="5088" y="1333"/>
                    <a:pt x="5115" y="1333"/>
                  </a:cubicBezTo>
                  <a:cubicBezTo>
                    <a:pt x="5892" y="1333"/>
                    <a:pt x="6459" y="675"/>
                    <a:pt x="6459" y="675"/>
                  </a:cubicBezTo>
                  <a:lnTo>
                    <a:pt x="6459" y="675"/>
                  </a:lnTo>
                  <a:cubicBezTo>
                    <a:pt x="6000" y="931"/>
                    <a:pt x="5514" y="1029"/>
                    <a:pt x="5026" y="1029"/>
                  </a:cubicBezTo>
                  <a:cubicBezTo>
                    <a:pt x="3859" y="1029"/>
                    <a:pt x="2680" y="468"/>
                    <a:pt x="1836" y="167"/>
                  </a:cubicBezTo>
                  <a:cubicBezTo>
                    <a:pt x="1495" y="44"/>
                    <a:pt x="1198" y="0"/>
                    <a:pt x="9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6" name="Google Shape;4946;p8"/>
            <p:cNvSpPr/>
            <p:nvPr/>
          </p:nvSpPr>
          <p:spPr>
            <a:xfrm>
              <a:off x="3384937" y="4894185"/>
              <a:ext cx="118328" cy="83095"/>
            </a:xfrm>
            <a:custGeom>
              <a:avLst/>
              <a:gdLst/>
              <a:ahLst/>
              <a:cxnLst/>
              <a:rect l="l" t="t" r="r" b="b"/>
              <a:pathLst>
                <a:path w="3607" h="2533" extrusionOk="0">
                  <a:moveTo>
                    <a:pt x="2521" y="0"/>
                  </a:moveTo>
                  <a:cubicBezTo>
                    <a:pt x="1931" y="0"/>
                    <a:pt x="1246" y="123"/>
                    <a:pt x="869" y="615"/>
                  </a:cubicBezTo>
                  <a:cubicBezTo>
                    <a:pt x="0" y="1762"/>
                    <a:pt x="525" y="2533"/>
                    <a:pt x="525" y="2533"/>
                  </a:cubicBezTo>
                  <a:cubicBezTo>
                    <a:pt x="525" y="2533"/>
                    <a:pt x="361" y="2172"/>
                    <a:pt x="1394" y="2156"/>
                  </a:cubicBezTo>
                  <a:cubicBezTo>
                    <a:pt x="2426" y="2139"/>
                    <a:pt x="2295" y="1500"/>
                    <a:pt x="2262" y="1271"/>
                  </a:cubicBezTo>
                  <a:cubicBezTo>
                    <a:pt x="2180" y="1008"/>
                    <a:pt x="2230" y="746"/>
                    <a:pt x="2410" y="549"/>
                  </a:cubicBezTo>
                  <a:cubicBezTo>
                    <a:pt x="2656" y="205"/>
                    <a:pt x="3607" y="123"/>
                    <a:pt x="3607" y="123"/>
                  </a:cubicBezTo>
                  <a:cubicBezTo>
                    <a:pt x="3607" y="123"/>
                    <a:pt x="3111" y="0"/>
                    <a:pt x="25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7" name="Google Shape;4947;p8"/>
            <p:cNvSpPr/>
            <p:nvPr/>
          </p:nvSpPr>
          <p:spPr>
            <a:xfrm>
              <a:off x="3475284" y="4806267"/>
              <a:ext cx="74238" cy="88213"/>
            </a:xfrm>
            <a:custGeom>
              <a:avLst/>
              <a:gdLst/>
              <a:ahLst/>
              <a:cxnLst/>
              <a:rect l="l" t="t" r="r" b="b"/>
              <a:pathLst>
                <a:path w="2263" h="2689" extrusionOk="0">
                  <a:moveTo>
                    <a:pt x="1148" y="0"/>
                  </a:moveTo>
                  <a:cubicBezTo>
                    <a:pt x="1148" y="0"/>
                    <a:pt x="1344" y="541"/>
                    <a:pt x="1000" y="738"/>
                  </a:cubicBezTo>
                  <a:cubicBezTo>
                    <a:pt x="639" y="935"/>
                    <a:pt x="0" y="1344"/>
                    <a:pt x="262" y="2017"/>
                  </a:cubicBezTo>
                  <a:cubicBezTo>
                    <a:pt x="508" y="2689"/>
                    <a:pt x="1689" y="2426"/>
                    <a:pt x="2262" y="2623"/>
                  </a:cubicBezTo>
                  <a:cubicBezTo>
                    <a:pt x="2262" y="2623"/>
                    <a:pt x="1393" y="2164"/>
                    <a:pt x="1459" y="1443"/>
                  </a:cubicBezTo>
                  <a:cubicBezTo>
                    <a:pt x="1525" y="705"/>
                    <a:pt x="1443" y="181"/>
                    <a:pt x="11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8" name="Google Shape;4948;p8"/>
            <p:cNvSpPr/>
            <p:nvPr/>
          </p:nvSpPr>
          <p:spPr>
            <a:xfrm>
              <a:off x="3555395" y="4844977"/>
              <a:ext cx="104878" cy="141455"/>
            </a:xfrm>
            <a:custGeom>
              <a:avLst/>
              <a:gdLst/>
              <a:ahLst/>
              <a:cxnLst/>
              <a:rect l="l" t="t" r="r" b="b"/>
              <a:pathLst>
                <a:path w="3197" h="4312" extrusionOk="0">
                  <a:moveTo>
                    <a:pt x="378" y="1"/>
                  </a:moveTo>
                  <a:cubicBezTo>
                    <a:pt x="1" y="1345"/>
                    <a:pt x="541" y="1607"/>
                    <a:pt x="1099" y="2476"/>
                  </a:cubicBezTo>
                  <a:cubicBezTo>
                    <a:pt x="1656" y="3361"/>
                    <a:pt x="1050" y="4311"/>
                    <a:pt x="1050" y="4311"/>
                  </a:cubicBezTo>
                  <a:cubicBezTo>
                    <a:pt x="1459" y="4049"/>
                    <a:pt x="1804" y="3361"/>
                    <a:pt x="2492" y="2918"/>
                  </a:cubicBezTo>
                  <a:cubicBezTo>
                    <a:pt x="3197" y="2492"/>
                    <a:pt x="2902" y="1591"/>
                    <a:pt x="2902" y="1591"/>
                  </a:cubicBezTo>
                  <a:lnTo>
                    <a:pt x="2902" y="1591"/>
                  </a:lnTo>
                  <a:cubicBezTo>
                    <a:pt x="2862" y="1695"/>
                    <a:pt x="2760" y="1748"/>
                    <a:pt x="2595" y="1748"/>
                  </a:cubicBezTo>
                  <a:cubicBezTo>
                    <a:pt x="2554" y="1748"/>
                    <a:pt x="2508" y="1745"/>
                    <a:pt x="2459" y="1738"/>
                  </a:cubicBezTo>
                  <a:cubicBezTo>
                    <a:pt x="2428" y="1731"/>
                    <a:pt x="2398" y="1727"/>
                    <a:pt x="2369" y="1727"/>
                  </a:cubicBezTo>
                  <a:cubicBezTo>
                    <a:pt x="2134" y="1727"/>
                    <a:pt x="1962" y="1947"/>
                    <a:pt x="2049" y="2181"/>
                  </a:cubicBezTo>
                  <a:cubicBezTo>
                    <a:pt x="2101" y="2413"/>
                    <a:pt x="1959" y="2513"/>
                    <a:pt x="1825" y="2513"/>
                  </a:cubicBezTo>
                  <a:cubicBezTo>
                    <a:pt x="1789" y="2513"/>
                    <a:pt x="1753" y="2506"/>
                    <a:pt x="1722" y="2492"/>
                  </a:cubicBezTo>
                  <a:cubicBezTo>
                    <a:pt x="1558" y="2426"/>
                    <a:pt x="1558" y="2066"/>
                    <a:pt x="1787" y="1886"/>
                  </a:cubicBezTo>
                  <a:cubicBezTo>
                    <a:pt x="2000" y="1705"/>
                    <a:pt x="2148" y="1312"/>
                    <a:pt x="1951" y="689"/>
                  </a:cubicBezTo>
                  <a:cubicBezTo>
                    <a:pt x="1815" y="219"/>
                    <a:pt x="1370" y="104"/>
                    <a:pt x="1048" y="104"/>
                  </a:cubicBezTo>
                  <a:cubicBezTo>
                    <a:pt x="943" y="104"/>
                    <a:pt x="852" y="116"/>
                    <a:pt x="787" y="132"/>
                  </a:cubicBezTo>
                  <a:cubicBezTo>
                    <a:pt x="764" y="134"/>
                    <a:pt x="741" y="136"/>
                    <a:pt x="717" y="136"/>
                  </a:cubicBezTo>
                  <a:cubicBezTo>
                    <a:pt x="594" y="136"/>
                    <a:pt x="474" y="97"/>
                    <a:pt x="3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9" name="Google Shape;4949;p8"/>
            <p:cNvSpPr/>
            <p:nvPr/>
          </p:nvSpPr>
          <p:spPr>
            <a:xfrm>
              <a:off x="3532267" y="4636793"/>
              <a:ext cx="265655" cy="265753"/>
            </a:xfrm>
            <a:custGeom>
              <a:avLst/>
              <a:gdLst/>
              <a:ahLst/>
              <a:cxnLst/>
              <a:rect l="l" t="t" r="r" b="b"/>
              <a:pathLst>
                <a:path w="8098" h="8101" extrusionOk="0">
                  <a:moveTo>
                    <a:pt x="5732" y="0"/>
                  </a:moveTo>
                  <a:cubicBezTo>
                    <a:pt x="5218" y="0"/>
                    <a:pt x="4714" y="189"/>
                    <a:pt x="4410" y="577"/>
                  </a:cubicBezTo>
                  <a:cubicBezTo>
                    <a:pt x="4115" y="1003"/>
                    <a:pt x="4082" y="1560"/>
                    <a:pt x="4312" y="2036"/>
                  </a:cubicBezTo>
                  <a:cubicBezTo>
                    <a:pt x="4519" y="2442"/>
                    <a:pt x="4854" y="2589"/>
                    <a:pt x="5182" y="2589"/>
                  </a:cubicBezTo>
                  <a:cubicBezTo>
                    <a:pt x="5528" y="2589"/>
                    <a:pt x="5864" y="2426"/>
                    <a:pt x="6033" y="2232"/>
                  </a:cubicBezTo>
                  <a:cubicBezTo>
                    <a:pt x="6213" y="2036"/>
                    <a:pt x="6295" y="1757"/>
                    <a:pt x="6246" y="1478"/>
                  </a:cubicBezTo>
                  <a:cubicBezTo>
                    <a:pt x="6188" y="1158"/>
                    <a:pt x="5957" y="1022"/>
                    <a:pt x="5748" y="1022"/>
                  </a:cubicBezTo>
                  <a:cubicBezTo>
                    <a:pt x="5604" y="1022"/>
                    <a:pt x="5470" y="1086"/>
                    <a:pt x="5410" y="1200"/>
                  </a:cubicBezTo>
                  <a:cubicBezTo>
                    <a:pt x="5262" y="1495"/>
                    <a:pt x="5344" y="1839"/>
                    <a:pt x="5754" y="1905"/>
                  </a:cubicBezTo>
                  <a:cubicBezTo>
                    <a:pt x="6098" y="1954"/>
                    <a:pt x="5918" y="2396"/>
                    <a:pt x="5475" y="2495"/>
                  </a:cubicBezTo>
                  <a:cubicBezTo>
                    <a:pt x="5391" y="2520"/>
                    <a:pt x="5306" y="2532"/>
                    <a:pt x="5222" y="2532"/>
                  </a:cubicBezTo>
                  <a:cubicBezTo>
                    <a:pt x="4867" y="2532"/>
                    <a:pt x="4536" y="2318"/>
                    <a:pt x="4377" y="1986"/>
                  </a:cubicBezTo>
                  <a:cubicBezTo>
                    <a:pt x="4180" y="1544"/>
                    <a:pt x="4230" y="1019"/>
                    <a:pt x="4525" y="626"/>
                  </a:cubicBezTo>
                  <a:cubicBezTo>
                    <a:pt x="4795" y="288"/>
                    <a:pt x="5243" y="129"/>
                    <a:pt x="5713" y="129"/>
                  </a:cubicBezTo>
                  <a:cubicBezTo>
                    <a:pt x="5813" y="129"/>
                    <a:pt x="5915" y="136"/>
                    <a:pt x="6016" y="151"/>
                  </a:cubicBezTo>
                  <a:cubicBezTo>
                    <a:pt x="7213" y="282"/>
                    <a:pt x="7901" y="1986"/>
                    <a:pt x="7196" y="3134"/>
                  </a:cubicBezTo>
                  <a:cubicBezTo>
                    <a:pt x="6951" y="3494"/>
                    <a:pt x="6623" y="3790"/>
                    <a:pt x="6229" y="3986"/>
                  </a:cubicBezTo>
                  <a:cubicBezTo>
                    <a:pt x="5842" y="4152"/>
                    <a:pt x="5393" y="4235"/>
                    <a:pt x="4866" y="4235"/>
                  </a:cubicBezTo>
                  <a:cubicBezTo>
                    <a:pt x="4457" y="4235"/>
                    <a:pt x="4001" y="4185"/>
                    <a:pt x="3492" y="4085"/>
                  </a:cubicBezTo>
                  <a:cubicBezTo>
                    <a:pt x="3199" y="4028"/>
                    <a:pt x="2910" y="4000"/>
                    <a:pt x="2634" y="4000"/>
                  </a:cubicBezTo>
                  <a:cubicBezTo>
                    <a:pt x="1304" y="4000"/>
                    <a:pt x="240" y="4653"/>
                    <a:pt x="132" y="5970"/>
                  </a:cubicBezTo>
                  <a:cubicBezTo>
                    <a:pt x="1" y="7560"/>
                    <a:pt x="1033" y="8100"/>
                    <a:pt x="1033" y="8100"/>
                  </a:cubicBezTo>
                  <a:cubicBezTo>
                    <a:pt x="1033" y="8100"/>
                    <a:pt x="1017" y="8084"/>
                    <a:pt x="1001" y="8068"/>
                  </a:cubicBezTo>
                  <a:cubicBezTo>
                    <a:pt x="443" y="7428"/>
                    <a:pt x="591" y="6232"/>
                    <a:pt x="591" y="6232"/>
                  </a:cubicBezTo>
                  <a:cubicBezTo>
                    <a:pt x="689" y="5707"/>
                    <a:pt x="951" y="5248"/>
                    <a:pt x="1345" y="4904"/>
                  </a:cubicBezTo>
                  <a:cubicBezTo>
                    <a:pt x="1926" y="4463"/>
                    <a:pt x="2660" y="4378"/>
                    <a:pt x="3143" y="4378"/>
                  </a:cubicBezTo>
                  <a:cubicBezTo>
                    <a:pt x="3450" y="4378"/>
                    <a:pt x="3656" y="4412"/>
                    <a:pt x="3656" y="4412"/>
                  </a:cubicBezTo>
                  <a:cubicBezTo>
                    <a:pt x="3918" y="4445"/>
                    <a:pt x="4148" y="4462"/>
                    <a:pt x="4361" y="4462"/>
                  </a:cubicBezTo>
                  <a:cubicBezTo>
                    <a:pt x="4481" y="4471"/>
                    <a:pt x="4605" y="4476"/>
                    <a:pt x="4730" y="4476"/>
                  </a:cubicBezTo>
                  <a:cubicBezTo>
                    <a:pt x="5689" y="4476"/>
                    <a:pt x="6733" y="4175"/>
                    <a:pt x="7328" y="3232"/>
                  </a:cubicBezTo>
                  <a:cubicBezTo>
                    <a:pt x="8098" y="1986"/>
                    <a:pt x="7344" y="167"/>
                    <a:pt x="6016" y="20"/>
                  </a:cubicBezTo>
                  <a:cubicBezTo>
                    <a:pt x="5922" y="7"/>
                    <a:pt x="5827" y="0"/>
                    <a:pt x="57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0" name="Google Shape;4950;p8"/>
            <p:cNvSpPr/>
            <p:nvPr/>
          </p:nvSpPr>
          <p:spPr>
            <a:xfrm>
              <a:off x="3565073" y="4901435"/>
              <a:ext cx="33" cy="33"/>
            </a:xfrm>
            <a:custGeom>
              <a:avLst/>
              <a:gdLst/>
              <a:ahLst/>
              <a:cxnLst/>
              <a:rect l="l" t="t" r="r" b="b"/>
              <a:pathLst>
                <a:path w="1" h="1" extrusionOk="0">
                  <a:moveTo>
                    <a:pt x="1" y="1"/>
                  </a:moveTo>
                  <a:lnTo>
                    <a:pt x="1" y="1"/>
                  </a:lnTo>
                  <a:lnTo>
                    <a:pt x="1"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1" name="Google Shape;4951;p8"/>
            <p:cNvSpPr/>
            <p:nvPr/>
          </p:nvSpPr>
          <p:spPr>
            <a:xfrm>
              <a:off x="3602701" y="4789208"/>
              <a:ext cx="153298" cy="78371"/>
            </a:xfrm>
            <a:custGeom>
              <a:avLst/>
              <a:gdLst/>
              <a:ahLst/>
              <a:cxnLst/>
              <a:rect l="l" t="t" r="r" b="b"/>
              <a:pathLst>
                <a:path w="4673" h="2389" extrusionOk="0">
                  <a:moveTo>
                    <a:pt x="1086" y="0"/>
                  </a:moveTo>
                  <a:cubicBezTo>
                    <a:pt x="394" y="0"/>
                    <a:pt x="1" y="225"/>
                    <a:pt x="1" y="225"/>
                  </a:cubicBezTo>
                  <a:cubicBezTo>
                    <a:pt x="84" y="210"/>
                    <a:pt x="164" y="203"/>
                    <a:pt x="240" y="203"/>
                  </a:cubicBezTo>
                  <a:cubicBezTo>
                    <a:pt x="728" y="203"/>
                    <a:pt x="1035" y="513"/>
                    <a:pt x="935" y="996"/>
                  </a:cubicBezTo>
                  <a:cubicBezTo>
                    <a:pt x="804" y="1406"/>
                    <a:pt x="968" y="1864"/>
                    <a:pt x="1312" y="2127"/>
                  </a:cubicBezTo>
                  <a:cubicBezTo>
                    <a:pt x="1640" y="2389"/>
                    <a:pt x="2558" y="2389"/>
                    <a:pt x="2558" y="2389"/>
                  </a:cubicBezTo>
                  <a:cubicBezTo>
                    <a:pt x="2296" y="2241"/>
                    <a:pt x="2525" y="1881"/>
                    <a:pt x="2706" y="1455"/>
                  </a:cubicBezTo>
                  <a:cubicBezTo>
                    <a:pt x="2861" y="1034"/>
                    <a:pt x="2424" y="880"/>
                    <a:pt x="2240" y="880"/>
                  </a:cubicBezTo>
                  <a:cubicBezTo>
                    <a:pt x="2231" y="880"/>
                    <a:pt x="2222" y="880"/>
                    <a:pt x="2214" y="881"/>
                  </a:cubicBezTo>
                  <a:cubicBezTo>
                    <a:pt x="2110" y="890"/>
                    <a:pt x="2028" y="911"/>
                    <a:pt x="1956" y="911"/>
                  </a:cubicBezTo>
                  <a:cubicBezTo>
                    <a:pt x="1902" y="911"/>
                    <a:pt x="1853" y="900"/>
                    <a:pt x="1804" y="865"/>
                  </a:cubicBezTo>
                  <a:cubicBezTo>
                    <a:pt x="1697" y="798"/>
                    <a:pt x="1742" y="580"/>
                    <a:pt x="2019" y="580"/>
                  </a:cubicBezTo>
                  <a:cubicBezTo>
                    <a:pt x="2082" y="580"/>
                    <a:pt x="2158" y="591"/>
                    <a:pt x="2247" y="619"/>
                  </a:cubicBezTo>
                  <a:cubicBezTo>
                    <a:pt x="2722" y="783"/>
                    <a:pt x="2574" y="1242"/>
                    <a:pt x="3312" y="1389"/>
                  </a:cubicBezTo>
                  <a:cubicBezTo>
                    <a:pt x="3367" y="1400"/>
                    <a:pt x="3419" y="1406"/>
                    <a:pt x="3468" y="1406"/>
                  </a:cubicBezTo>
                  <a:cubicBezTo>
                    <a:pt x="4060" y="1406"/>
                    <a:pt x="4219" y="643"/>
                    <a:pt x="4279" y="537"/>
                  </a:cubicBezTo>
                  <a:cubicBezTo>
                    <a:pt x="4394" y="406"/>
                    <a:pt x="4525" y="275"/>
                    <a:pt x="4672" y="160"/>
                  </a:cubicBezTo>
                  <a:lnTo>
                    <a:pt x="4672" y="160"/>
                  </a:lnTo>
                  <a:cubicBezTo>
                    <a:pt x="4463" y="274"/>
                    <a:pt x="4088" y="394"/>
                    <a:pt x="3549" y="394"/>
                  </a:cubicBezTo>
                  <a:cubicBezTo>
                    <a:pt x="3161" y="394"/>
                    <a:pt x="2688" y="332"/>
                    <a:pt x="2132" y="160"/>
                  </a:cubicBezTo>
                  <a:cubicBezTo>
                    <a:pt x="1734" y="42"/>
                    <a:pt x="1382" y="0"/>
                    <a:pt x="108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2" name="Google Shape;4952;p8"/>
            <p:cNvSpPr/>
            <p:nvPr/>
          </p:nvSpPr>
          <p:spPr>
            <a:xfrm>
              <a:off x="3611854" y="4646011"/>
              <a:ext cx="105435" cy="110389"/>
            </a:xfrm>
            <a:custGeom>
              <a:avLst/>
              <a:gdLst/>
              <a:ahLst/>
              <a:cxnLst/>
              <a:rect l="l" t="t" r="r" b="b"/>
              <a:pathLst>
                <a:path w="3214" h="3365" extrusionOk="0">
                  <a:moveTo>
                    <a:pt x="1935" y="1"/>
                  </a:moveTo>
                  <a:lnTo>
                    <a:pt x="1935" y="1"/>
                  </a:lnTo>
                  <a:cubicBezTo>
                    <a:pt x="1492" y="279"/>
                    <a:pt x="1427" y="722"/>
                    <a:pt x="705" y="1345"/>
                  </a:cubicBezTo>
                  <a:cubicBezTo>
                    <a:pt x="1" y="1968"/>
                    <a:pt x="197" y="2427"/>
                    <a:pt x="345" y="2689"/>
                  </a:cubicBezTo>
                  <a:cubicBezTo>
                    <a:pt x="460" y="2804"/>
                    <a:pt x="427" y="3000"/>
                    <a:pt x="296" y="3099"/>
                  </a:cubicBezTo>
                  <a:cubicBezTo>
                    <a:pt x="1377" y="2984"/>
                    <a:pt x="1230" y="2345"/>
                    <a:pt x="1164" y="2148"/>
                  </a:cubicBezTo>
                  <a:cubicBezTo>
                    <a:pt x="1099" y="1951"/>
                    <a:pt x="1132" y="1837"/>
                    <a:pt x="1246" y="1837"/>
                  </a:cubicBezTo>
                  <a:cubicBezTo>
                    <a:pt x="1361" y="1837"/>
                    <a:pt x="1345" y="2066"/>
                    <a:pt x="1328" y="2361"/>
                  </a:cubicBezTo>
                  <a:cubicBezTo>
                    <a:pt x="1312" y="2640"/>
                    <a:pt x="1263" y="3295"/>
                    <a:pt x="2115" y="3361"/>
                  </a:cubicBezTo>
                  <a:cubicBezTo>
                    <a:pt x="2146" y="3363"/>
                    <a:pt x="2176" y="3365"/>
                    <a:pt x="2206" y="3365"/>
                  </a:cubicBezTo>
                  <a:cubicBezTo>
                    <a:pt x="2985" y="3365"/>
                    <a:pt x="3213" y="2558"/>
                    <a:pt x="3213" y="2558"/>
                  </a:cubicBezTo>
                  <a:lnTo>
                    <a:pt x="3213" y="2558"/>
                  </a:lnTo>
                  <a:cubicBezTo>
                    <a:pt x="3088" y="2592"/>
                    <a:pt x="2937" y="2618"/>
                    <a:pt x="2777" y="2618"/>
                  </a:cubicBezTo>
                  <a:cubicBezTo>
                    <a:pt x="2327" y="2618"/>
                    <a:pt x="1804" y="2418"/>
                    <a:pt x="1574" y="1656"/>
                  </a:cubicBezTo>
                  <a:cubicBezTo>
                    <a:pt x="1377" y="1083"/>
                    <a:pt x="1509" y="443"/>
                    <a:pt x="193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3" name="Google Shape;4953;p8"/>
            <p:cNvSpPr/>
            <p:nvPr/>
          </p:nvSpPr>
          <p:spPr>
            <a:xfrm>
              <a:off x="3762432" y="4489299"/>
              <a:ext cx="63478" cy="251385"/>
            </a:xfrm>
            <a:custGeom>
              <a:avLst/>
              <a:gdLst/>
              <a:ahLst/>
              <a:cxnLst/>
              <a:rect l="l" t="t" r="r" b="b"/>
              <a:pathLst>
                <a:path w="1935" h="7663" extrusionOk="0">
                  <a:moveTo>
                    <a:pt x="1301" y="0"/>
                  </a:moveTo>
                  <a:cubicBezTo>
                    <a:pt x="988" y="0"/>
                    <a:pt x="754" y="369"/>
                    <a:pt x="754" y="369"/>
                  </a:cubicBezTo>
                  <a:cubicBezTo>
                    <a:pt x="0" y="1500"/>
                    <a:pt x="836" y="3286"/>
                    <a:pt x="984" y="5171"/>
                  </a:cubicBezTo>
                  <a:cubicBezTo>
                    <a:pt x="1131" y="7056"/>
                    <a:pt x="476" y="7663"/>
                    <a:pt x="476" y="7663"/>
                  </a:cubicBezTo>
                  <a:cubicBezTo>
                    <a:pt x="1164" y="7122"/>
                    <a:pt x="1328" y="5351"/>
                    <a:pt x="1197" y="3991"/>
                  </a:cubicBezTo>
                  <a:cubicBezTo>
                    <a:pt x="1066" y="2631"/>
                    <a:pt x="1082" y="1352"/>
                    <a:pt x="1344" y="1090"/>
                  </a:cubicBezTo>
                  <a:cubicBezTo>
                    <a:pt x="1607" y="828"/>
                    <a:pt x="1934" y="287"/>
                    <a:pt x="1508" y="57"/>
                  </a:cubicBezTo>
                  <a:cubicBezTo>
                    <a:pt x="1436" y="17"/>
                    <a:pt x="1367" y="0"/>
                    <a:pt x="130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4" name="Google Shape;4954;p8"/>
            <p:cNvSpPr/>
            <p:nvPr/>
          </p:nvSpPr>
          <p:spPr>
            <a:xfrm>
              <a:off x="3702726" y="4456034"/>
              <a:ext cx="280188" cy="334119"/>
            </a:xfrm>
            <a:custGeom>
              <a:avLst/>
              <a:gdLst/>
              <a:ahLst/>
              <a:cxnLst/>
              <a:rect l="l" t="t" r="r" b="b"/>
              <a:pathLst>
                <a:path w="8541" h="10185" extrusionOk="0">
                  <a:moveTo>
                    <a:pt x="6281" y="1"/>
                  </a:moveTo>
                  <a:cubicBezTo>
                    <a:pt x="6080" y="1"/>
                    <a:pt x="5875" y="24"/>
                    <a:pt x="5672" y="71"/>
                  </a:cubicBezTo>
                  <a:cubicBezTo>
                    <a:pt x="4492" y="334"/>
                    <a:pt x="3722" y="1579"/>
                    <a:pt x="3508" y="2841"/>
                  </a:cubicBezTo>
                  <a:cubicBezTo>
                    <a:pt x="3246" y="4153"/>
                    <a:pt x="3508" y="5382"/>
                    <a:pt x="3459" y="6480"/>
                  </a:cubicBezTo>
                  <a:cubicBezTo>
                    <a:pt x="3508" y="7480"/>
                    <a:pt x="3148" y="8447"/>
                    <a:pt x="2443" y="9136"/>
                  </a:cubicBezTo>
                  <a:cubicBezTo>
                    <a:pt x="1771" y="9758"/>
                    <a:pt x="919" y="10119"/>
                    <a:pt x="1" y="10185"/>
                  </a:cubicBezTo>
                  <a:cubicBezTo>
                    <a:pt x="919" y="10152"/>
                    <a:pt x="1804" y="9808"/>
                    <a:pt x="2509" y="9201"/>
                  </a:cubicBezTo>
                  <a:cubicBezTo>
                    <a:pt x="3246" y="8496"/>
                    <a:pt x="3640" y="7513"/>
                    <a:pt x="3590" y="6497"/>
                  </a:cubicBezTo>
                  <a:cubicBezTo>
                    <a:pt x="3672" y="5366"/>
                    <a:pt x="3427" y="4136"/>
                    <a:pt x="3672" y="2874"/>
                  </a:cubicBezTo>
                  <a:cubicBezTo>
                    <a:pt x="3918" y="1628"/>
                    <a:pt x="4590" y="465"/>
                    <a:pt x="5705" y="219"/>
                  </a:cubicBezTo>
                  <a:cubicBezTo>
                    <a:pt x="5820" y="186"/>
                    <a:pt x="5951" y="170"/>
                    <a:pt x="6082" y="153"/>
                  </a:cubicBezTo>
                  <a:cubicBezTo>
                    <a:pt x="6128" y="150"/>
                    <a:pt x="6174" y="148"/>
                    <a:pt x="6220" y="148"/>
                  </a:cubicBezTo>
                  <a:cubicBezTo>
                    <a:pt x="6626" y="148"/>
                    <a:pt x="7003" y="278"/>
                    <a:pt x="7328" y="514"/>
                  </a:cubicBezTo>
                  <a:cubicBezTo>
                    <a:pt x="8049" y="1088"/>
                    <a:pt x="7951" y="2333"/>
                    <a:pt x="7541" y="2710"/>
                  </a:cubicBezTo>
                  <a:cubicBezTo>
                    <a:pt x="7334" y="2888"/>
                    <a:pt x="7109" y="2961"/>
                    <a:pt x="6912" y="2961"/>
                  </a:cubicBezTo>
                  <a:cubicBezTo>
                    <a:pt x="6654" y="2961"/>
                    <a:pt x="6442" y="2837"/>
                    <a:pt x="6377" y="2661"/>
                  </a:cubicBezTo>
                  <a:lnTo>
                    <a:pt x="6377" y="2661"/>
                  </a:lnTo>
                  <a:cubicBezTo>
                    <a:pt x="6377" y="2661"/>
                    <a:pt x="6413" y="2666"/>
                    <a:pt x="6467" y="2666"/>
                  </a:cubicBezTo>
                  <a:cubicBezTo>
                    <a:pt x="6603" y="2666"/>
                    <a:pt x="6852" y="2633"/>
                    <a:pt x="6934" y="2399"/>
                  </a:cubicBezTo>
                  <a:cubicBezTo>
                    <a:pt x="7049" y="2087"/>
                    <a:pt x="6869" y="1743"/>
                    <a:pt x="6541" y="1678"/>
                  </a:cubicBezTo>
                  <a:cubicBezTo>
                    <a:pt x="6492" y="1664"/>
                    <a:pt x="6440" y="1657"/>
                    <a:pt x="6386" y="1657"/>
                  </a:cubicBezTo>
                  <a:cubicBezTo>
                    <a:pt x="6065" y="1657"/>
                    <a:pt x="5707" y="1911"/>
                    <a:pt x="5820" y="2432"/>
                  </a:cubicBezTo>
                  <a:cubicBezTo>
                    <a:pt x="5910" y="2815"/>
                    <a:pt x="6441" y="3112"/>
                    <a:pt x="6993" y="3112"/>
                  </a:cubicBezTo>
                  <a:cubicBezTo>
                    <a:pt x="7245" y="3112"/>
                    <a:pt x="7501" y="3051"/>
                    <a:pt x="7721" y="2907"/>
                  </a:cubicBezTo>
                  <a:cubicBezTo>
                    <a:pt x="8131" y="2677"/>
                    <a:pt x="8541" y="1973"/>
                    <a:pt x="8246" y="1186"/>
                  </a:cubicBezTo>
                  <a:cubicBezTo>
                    <a:pt x="8018" y="462"/>
                    <a:pt x="7186" y="1"/>
                    <a:pt x="628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5" name="Google Shape;4955;p8"/>
            <p:cNvSpPr/>
            <p:nvPr/>
          </p:nvSpPr>
          <p:spPr>
            <a:xfrm>
              <a:off x="3835556" y="4503078"/>
              <a:ext cx="82308" cy="69153"/>
            </a:xfrm>
            <a:custGeom>
              <a:avLst/>
              <a:gdLst/>
              <a:ahLst/>
              <a:cxnLst/>
              <a:rect l="l" t="t" r="r" b="b"/>
              <a:pathLst>
                <a:path w="2509" h="2108" extrusionOk="0">
                  <a:moveTo>
                    <a:pt x="710" y="1"/>
                  </a:moveTo>
                  <a:cubicBezTo>
                    <a:pt x="636" y="1"/>
                    <a:pt x="558" y="11"/>
                    <a:pt x="476" y="31"/>
                  </a:cubicBezTo>
                  <a:cubicBezTo>
                    <a:pt x="607" y="96"/>
                    <a:pt x="640" y="276"/>
                    <a:pt x="541" y="375"/>
                  </a:cubicBezTo>
                  <a:cubicBezTo>
                    <a:pt x="394" y="604"/>
                    <a:pt x="0" y="1309"/>
                    <a:pt x="558" y="1866"/>
                  </a:cubicBezTo>
                  <a:cubicBezTo>
                    <a:pt x="736" y="2045"/>
                    <a:pt x="988" y="2107"/>
                    <a:pt x="1252" y="2107"/>
                  </a:cubicBezTo>
                  <a:cubicBezTo>
                    <a:pt x="1789" y="2107"/>
                    <a:pt x="2377" y="1850"/>
                    <a:pt x="2508" y="1784"/>
                  </a:cubicBezTo>
                  <a:lnTo>
                    <a:pt x="2508" y="1784"/>
                  </a:lnTo>
                  <a:cubicBezTo>
                    <a:pt x="2508" y="1784"/>
                    <a:pt x="2475" y="1788"/>
                    <a:pt x="2421" y="1788"/>
                  </a:cubicBezTo>
                  <a:cubicBezTo>
                    <a:pt x="2203" y="1788"/>
                    <a:pt x="1653" y="1725"/>
                    <a:pt x="1574" y="1096"/>
                  </a:cubicBezTo>
                  <a:cubicBezTo>
                    <a:pt x="1489" y="401"/>
                    <a:pt x="1183" y="1"/>
                    <a:pt x="71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6" name="Google Shape;4956;p8"/>
            <p:cNvSpPr/>
            <p:nvPr/>
          </p:nvSpPr>
          <p:spPr>
            <a:xfrm>
              <a:off x="3839328" y="4507277"/>
              <a:ext cx="158645" cy="179640"/>
            </a:xfrm>
            <a:custGeom>
              <a:avLst/>
              <a:gdLst/>
              <a:ahLst/>
              <a:cxnLst/>
              <a:rect l="l" t="t" r="r" b="b"/>
              <a:pathLst>
                <a:path w="4836" h="5476" extrusionOk="0">
                  <a:moveTo>
                    <a:pt x="4360" y="1"/>
                  </a:moveTo>
                  <a:lnTo>
                    <a:pt x="4360" y="1"/>
                  </a:lnTo>
                  <a:cubicBezTo>
                    <a:pt x="4491" y="558"/>
                    <a:pt x="4278" y="1148"/>
                    <a:pt x="3819" y="1492"/>
                  </a:cubicBezTo>
                  <a:cubicBezTo>
                    <a:pt x="3016" y="2066"/>
                    <a:pt x="1918" y="1771"/>
                    <a:pt x="1000" y="2410"/>
                  </a:cubicBezTo>
                  <a:cubicBezTo>
                    <a:pt x="98" y="3033"/>
                    <a:pt x="197" y="3951"/>
                    <a:pt x="180" y="4459"/>
                  </a:cubicBezTo>
                  <a:cubicBezTo>
                    <a:pt x="197" y="4803"/>
                    <a:pt x="131" y="5148"/>
                    <a:pt x="0" y="5476"/>
                  </a:cubicBezTo>
                  <a:cubicBezTo>
                    <a:pt x="312" y="5279"/>
                    <a:pt x="475" y="4918"/>
                    <a:pt x="443" y="4558"/>
                  </a:cubicBezTo>
                  <a:cubicBezTo>
                    <a:pt x="443" y="3915"/>
                    <a:pt x="514" y="3186"/>
                    <a:pt x="711" y="3186"/>
                  </a:cubicBezTo>
                  <a:cubicBezTo>
                    <a:pt x="724" y="3186"/>
                    <a:pt x="739" y="3190"/>
                    <a:pt x="754" y="3197"/>
                  </a:cubicBezTo>
                  <a:cubicBezTo>
                    <a:pt x="984" y="3312"/>
                    <a:pt x="787" y="3558"/>
                    <a:pt x="705" y="3705"/>
                  </a:cubicBezTo>
                  <a:cubicBezTo>
                    <a:pt x="623" y="3853"/>
                    <a:pt x="459" y="4525"/>
                    <a:pt x="1180" y="4935"/>
                  </a:cubicBezTo>
                  <a:cubicBezTo>
                    <a:pt x="1181" y="4935"/>
                    <a:pt x="1181" y="4935"/>
                    <a:pt x="1181" y="4935"/>
                  </a:cubicBezTo>
                  <a:cubicBezTo>
                    <a:pt x="1189" y="4935"/>
                    <a:pt x="957" y="4422"/>
                    <a:pt x="1361" y="4148"/>
                  </a:cubicBezTo>
                  <a:cubicBezTo>
                    <a:pt x="1770" y="3869"/>
                    <a:pt x="2016" y="3705"/>
                    <a:pt x="1967" y="3132"/>
                  </a:cubicBezTo>
                  <a:cubicBezTo>
                    <a:pt x="1923" y="2608"/>
                    <a:pt x="2266" y="2175"/>
                    <a:pt x="2505" y="2175"/>
                  </a:cubicBezTo>
                  <a:cubicBezTo>
                    <a:pt x="2535" y="2175"/>
                    <a:pt x="2564" y="2182"/>
                    <a:pt x="2590" y="2197"/>
                  </a:cubicBezTo>
                  <a:cubicBezTo>
                    <a:pt x="2803" y="2345"/>
                    <a:pt x="2541" y="2558"/>
                    <a:pt x="2426" y="2607"/>
                  </a:cubicBezTo>
                  <a:cubicBezTo>
                    <a:pt x="2229" y="2722"/>
                    <a:pt x="2197" y="2984"/>
                    <a:pt x="2360" y="3148"/>
                  </a:cubicBezTo>
                  <a:cubicBezTo>
                    <a:pt x="2557" y="3394"/>
                    <a:pt x="2492" y="3705"/>
                    <a:pt x="2229" y="3804"/>
                  </a:cubicBezTo>
                  <a:cubicBezTo>
                    <a:pt x="2229" y="3804"/>
                    <a:pt x="2285" y="3810"/>
                    <a:pt x="2379" y="3810"/>
                  </a:cubicBezTo>
                  <a:cubicBezTo>
                    <a:pt x="2701" y="3810"/>
                    <a:pt x="3472" y="3732"/>
                    <a:pt x="3967" y="3033"/>
                  </a:cubicBezTo>
                  <a:cubicBezTo>
                    <a:pt x="4590" y="2148"/>
                    <a:pt x="4836" y="820"/>
                    <a:pt x="43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7" name="Google Shape;4957;p8"/>
            <p:cNvSpPr/>
            <p:nvPr/>
          </p:nvSpPr>
          <p:spPr>
            <a:xfrm>
              <a:off x="3953328" y="4457183"/>
              <a:ext cx="97332" cy="64035"/>
            </a:xfrm>
            <a:custGeom>
              <a:avLst/>
              <a:gdLst/>
              <a:ahLst/>
              <a:cxnLst/>
              <a:rect l="l" t="t" r="r" b="b"/>
              <a:pathLst>
                <a:path w="2967" h="1952" extrusionOk="0">
                  <a:moveTo>
                    <a:pt x="919" y="0"/>
                  </a:moveTo>
                  <a:cubicBezTo>
                    <a:pt x="655" y="0"/>
                    <a:pt x="350" y="26"/>
                    <a:pt x="0" y="85"/>
                  </a:cubicBezTo>
                  <a:cubicBezTo>
                    <a:pt x="410" y="135"/>
                    <a:pt x="770" y="413"/>
                    <a:pt x="918" y="790"/>
                  </a:cubicBezTo>
                  <a:cubicBezTo>
                    <a:pt x="1124" y="1305"/>
                    <a:pt x="1502" y="1951"/>
                    <a:pt x="2257" y="1951"/>
                  </a:cubicBezTo>
                  <a:cubicBezTo>
                    <a:pt x="2464" y="1951"/>
                    <a:pt x="2699" y="1903"/>
                    <a:pt x="2967" y="1790"/>
                  </a:cubicBezTo>
                  <a:cubicBezTo>
                    <a:pt x="2787" y="1725"/>
                    <a:pt x="2672" y="1561"/>
                    <a:pt x="2672" y="1380"/>
                  </a:cubicBezTo>
                  <a:cubicBezTo>
                    <a:pt x="2672" y="1096"/>
                    <a:pt x="2635" y="0"/>
                    <a:pt x="91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8" name="Google Shape;4958;p8"/>
            <p:cNvSpPr/>
            <p:nvPr/>
          </p:nvSpPr>
          <p:spPr>
            <a:xfrm>
              <a:off x="4040427" y="4456330"/>
              <a:ext cx="47895" cy="37398"/>
            </a:xfrm>
            <a:custGeom>
              <a:avLst/>
              <a:gdLst/>
              <a:ahLst/>
              <a:cxnLst/>
              <a:rect l="l" t="t" r="r" b="b"/>
              <a:pathLst>
                <a:path w="1460" h="1140" extrusionOk="0">
                  <a:moveTo>
                    <a:pt x="984" y="0"/>
                  </a:moveTo>
                  <a:cubicBezTo>
                    <a:pt x="812" y="0"/>
                    <a:pt x="653" y="142"/>
                    <a:pt x="640" y="325"/>
                  </a:cubicBezTo>
                  <a:cubicBezTo>
                    <a:pt x="640" y="488"/>
                    <a:pt x="772" y="593"/>
                    <a:pt x="908" y="593"/>
                  </a:cubicBezTo>
                  <a:cubicBezTo>
                    <a:pt x="963" y="593"/>
                    <a:pt x="1019" y="575"/>
                    <a:pt x="1066" y="538"/>
                  </a:cubicBezTo>
                  <a:cubicBezTo>
                    <a:pt x="1066" y="538"/>
                    <a:pt x="1181" y="357"/>
                    <a:pt x="1066" y="292"/>
                  </a:cubicBezTo>
                  <a:cubicBezTo>
                    <a:pt x="1037" y="275"/>
                    <a:pt x="1012" y="268"/>
                    <a:pt x="990" y="268"/>
                  </a:cubicBezTo>
                  <a:cubicBezTo>
                    <a:pt x="924" y="268"/>
                    <a:pt x="890" y="333"/>
                    <a:pt x="902" y="406"/>
                  </a:cubicBezTo>
                  <a:cubicBezTo>
                    <a:pt x="913" y="439"/>
                    <a:pt x="897" y="453"/>
                    <a:pt x="872" y="453"/>
                  </a:cubicBezTo>
                  <a:cubicBezTo>
                    <a:pt x="820" y="453"/>
                    <a:pt x="727" y="391"/>
                    <a:pt x="738" y="292"/>
                  </a:cubicBezTo>
                  <a:cubicBezTo>
                    <a:pt x="762" y="160"/>
                    <a:pt x="873" y="73"/>
                    <a:pt x="995" y="73"/>
                  </a:cubicBezTo>
                  <a:cubicBezTo>
                    <a:pt x="1040" y="73"/>
                    <a:pt x="1087" y="85"/>
                    <a:pt x="1131" y="111"/>
                  </a:cubicBezTo>
                  <a:cubicBezTo>
                    <a:pt x="1394" y="275"/>
                    <a:pt x="1312" y="849"/>
                    <a:pt x="738" y="898"/>
                  </a:cubicBezTo>
                  <a:cubicBezTo>
                    <a:pt x="724" y="899"/>
                    <a:pt x="709" y="900"/>
                    <a:pt x="695" y="900"/>
                  </a:cubicBezTo>
                  <a:cubicBezTo>
                    <a:pt x="335" y="900"/>
                    <a:pt x="17" y="521"/>
                    <a:pt x="17" y="521"/>
                  </a:cubicBezTo>
                  <a:lnTo>
                    <a:pt x="17" y="521"/>
                  </a:lnTo>
                  <a:cubicBezTo>
                    <a:pt x="0" y="702"/>
                    <a:pt x="82" y="882"/>
                    <a:pt x="230" y="1013"/>
                  </a:cubicBezTo>
                  <a:cubicBezTo>
                    <a:pt x="355" y="1096"/>
                    <a:pt x="499" y="1140"/>
                    <a:pt x="642" y="1140"/>
                  </a:cubicBezTo>
                  <a:cubicBezTo>
                    <a:pt x="725" y="1140"/>
                    <a:pt x="807" y="1125"/>
                    <a:pt x="886" y="1095"/>
                  </a:cubicBezTo>
                  <a:cubicBezTo>
                    <a:pt x="1099" y="1029"/>
                    <a:pt x="1279" y="865"/>
                    <a:pt x="1361" y="669"/>
                  </a:cubicBezTo>
                  <a:cubicBezTo>
                    <a:pt x="1459" y="423"/>
                    <a:pt x="1361" y="144"/>
                    <a:pt x="1115" y="29"/>
                  </a:cubicBezTo>
                  <a:cubicBezTo>
                    <a:pt x="1072" y="10"/>
                    <a:pt x="1027" y="0"/>
                    <a:pt x="98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9" name="Google Shape;4959;p8"/>
            <p:cNvSpPr/>
            <p:nvPr/>
          </p:nvSpPr>
          <p:spPr>
            <a:xfrm>
              <a:off x="3295673" y="4694367"/>
              <a:ext cx="131220" cy="286749"/>
            </a:xfrm>
            <a:custGeom>
              <a:avLst/>
              <a:gdLst/>
              <a:ahLst/>
              <a:cxnLst/>
              <a:rect l="l" t="t" r="r" b="b"/>
              <a:pathLst>
                <a:path w="4000" h="8741" extrusionOk="0">
                  <a:moveTo>
                    <a:pt x="2074" y="1"/>
                  </a:moveTo>
                  <a:cubicBezTo>
                    <a:pt x="1548" y="1"/>
                    <a:pt x="1034" y="248"/>
                    <a:pt x="705" y="690"/>
                  </a:cubicBezTo>
                  <a:cubicBezTo>
                    <a:pt x="361" y="1182"/>
                    <a:pt x="312" y="1821"/>
                    <a:pt x="574" y="2362"/>
                  </a:cubicBezTo>
                  <a:cubicBezTo>
                    <a:pt x="820" y="2784"/>
                    <a:pt x="1258" y="3021"/>
                    <a:pt x="1709" y="3021"/>
                  </a:cubicBezTo>
                  <a:cubicBezTo>
                    <a:pt x="1890" y="3021"/>
                    <a:pt x="2073" y="2983"/>
                    <a:pt x="2246" y="2903"/>
                  </a:cubicBezTo>
                  <a:cubicBezTo>
                    <a:pt x="2951" y="2723"/>
                    <a:pt x="3098" y="1789"/>
                    <a:pt x="2476" y="1412"/>
                  </a:cubicBezTo>
                  <a:cubicBezTo>
                    <a:pt x="2394" y="1371"/>
                    <a:pt x="2310" y="1352"/>
                    <a:pt x="2229" y="1352"/>
                  </a:cubicBezTo>
                  <a:cubicBezTo>
                    <a:pt x="1890" y="1352"/>
                    <a:pt x="1606" y="1680"/>
                    <a:pt x="1738" y="2051"/>
                  </a:cubicBezTo>
                  <a:cubicBezTo>
                    <a:pt x="1861" y="2324"/>
                    <a:pt x="2177" y="2347"/>
                    <a:pt x="2317" y="2347"/>
                  </a:cubicBezTo>
                  <a:cubicBezTo>
                    <a:pt x="2345" y="2347"/>
                    <a:pt x="2366" y="2346"/>
                    <a:pt x="2377" y="2346"/>
                  </a:cubicBezTo>
                  <a:cubicBezTo>
                    <a:pt x="2426" y="2346"/>
                    <a:pt x="2443" y="2379"/>
                    <a:pt x="2443" y="2379"/>
                  </a:cubicBezTo>
                  <a:cubicBezTo>
                    <a:pt x="2487" y="2570"/>
                    <a:pt x="2241" y="2866"/>
                    <a:pt x="1764" y="2866"/>
                  </a:cubicBezTo>
                  <a:cubicBezTo>
                    <a:pt x="1709" y="2866"/>
                    <a:pt x="1651" y="2863"/>
                    <a:pt x="1590" y="2854"/>
                  </a:cubicBezTo>
                  <a:cubicBezTo>
                    <a:pt x="1394" y="2805"/>
                    <a:pt x="1230" y="2723"/>
                    <a:pt x="1082" y="2575"/>
                  </a:cubicBezTo>
                  <a:cubicBezTo>
                    <a:pt x="410" y="1936"/>
                    <a:pt x="738" y="559"/>
                    <a:pt x="1754" y="297"/>
                  </a:cubicBezTo>
                  <a:cubicBezTo>
                    <a:pt x="1902" y="256"/>
                    <a:pt x="2049" y="236"/>
                    <a:pt x="2197" y="236"/>
                  </a:cubicBezTo>
                  <a:cubicBezTo>
                    <a:pt x="2344" y="236"/>
                    <a:pt x="2492" y="256"/>
                    <a:pt x="2639" y="297"/>
                  </a:cubicBezTo>
                  <a:cubicBezTo>
                    <a:pt x="2836" y="346"/>
                    <a:pt x="3016" y="428"/>
                    <a:pt x="3164" y="559"/>
                  </a:cubicBezTo>
                  <a:cubicBezTo>
                    <a:pt x="3525" y="838"/>
                    <a:pt x="3738" y="1264"/>
                    <a:pt x="3754" y="1707"/>
                  </a:cubicBezTo>
                  <a:cubicBezTo>
                    <a:pt x="3820" y="2444"/>
                    <a:pt x="3443" y="3182"/>
                    <a:pt x="2869" y="3723"/>
                  </a:cubicBezTo>
                  <a:cubicBezTo>
                    <a:pt x="2295" y="4247"/>
                    <a:pt x="1558" y="4559"/>
                    <a:pt x="984" y="5100"/>
                  </a:cubicBezTo>
                  <a:cubicBezTo>
                    <a:pt x="410" y="5591"/>
                    <a:pt x="66" y="6296"/>
                    <a:pt x="33" y="7067"/>
                  </a:cubicBezTo>
                  <a:cubicBezTo>
                    <a:pt x="0" y="7771"/>
                    <a:pt x="394" y="8493"/>
                    <a:pt x="1033" y="8673"/>
                  </a:cubicBezTo>
                  <a:cubicBezTo>
                    <a:pt x="1167" y="8719"/>
                    <a:pt x="1305" y="8740"/>
                    <a:pt x="1441" y="8740"/>
                  </a:cubicBezTo>
                  <a:cubicBezTo>
                    <a:pt x="1935" y="8740"/>
                    <a:pt x="2396" y="8455"/>
                    <a:pt x="2525" y="8017"/>
                  </a:cubicBezTo>
                  <a:cubicBezTo>
                    <a:pt x="2721" y="7542"/>
                    <a:pt x="2508" y="7001"/>
                    <a:pt x="2033" y="6788"/>
                  </a:cubicBezTo>
                  <a:cubicBezTo>
                    <a:pt x="1935" y="6722"/>
                    <a:pt x="1820" y="6690"/>
                    <a:pt x="1705" y="6690"/>
                  </a:cubicBezTo>
                  <a:cubicBezTo>
                    <a:pt x="1669" y="6685"/>
                    <a:pt x="1633" y="6683"/>
                    <a:pt x="1597" y="6683"/>
                  </a:cubicBezTo>
                  <a:cubicBezTo>
                    <a:pt x="1259" y="6683"/>
                    <a:pt x="940" y="6890"/>
                    <a:pt x="836" y="7231"/>
                  </a:cubicBezTo>
                  <a:cubicBezTo>
                    <a:pt x="719" y="7714"/>
                    <a:pt x="997" y="7990"/>
                    <a:pt x="1315" y="7990"/>
                  </a:cubicBezTo>
                  <a:cubicBezTo>
                    <a:pt x="1395" y="7990"/>
                    <a:pt x="1478" y="7972"/>
                    <a:pt x="1558" y="7935"/>
                  </a:cubicBezTo>
                  <a:cubicBezTo>
                    <a:pt x="1869" y="7771"/>
                    <a:pt x="1918" y="7345"/>
                    <a:pt x="1672" y="7116"/>
                  </a:cubicBezTo>
                  <a:cubicBezTo>
                    <a:pt x="1597" y="7041"/>
                    <a:pt x="1496" y="7003"/>
                    <a:pt x="1395" y="7003"/>
                  </a:cubicBezTo>
                  <a:cubicBezTo>
                    <a:pt x="1319" y="7003"/>
                    <a:pt x="1244" y="7024"/>
                    <a:pt x="1181" y="7067"/>
                  </a:cubicBezTo>
                  <a:cubicBezTo>
                    <a:pt x="1164" y="7073"/>
                    <a:pt x="1152" y="7076"/>
                    <a:pt x="1142" y="7076"/>
                  </a:cubicBezTo>
                  <a:cubicBezTo>
                    <a:pt x="1105" y="7076"/>
                    <a:pt x="1115" y="7034"/>
                    <a:pt x="1115" y="7034"/>
                  </a:cubicBezTo>
                  <a:cubicBezTo>
                    <a:pt x="1226" y="6813"/>
                    <a:pt x="1521" y="6785"/>
                    <a:pt x="1661" y="6785"/>
                  </a:cubicBezTo>
                  <a:cubicBezTo>
                    <a:pt x="1708" y="6785"/>
                    <a:pt x="1738" y="6788"/>
                    <a:pt x="1738" y="6788"/>
                  </a:cubicBezTo>
                  <a:cubicBezTo>
                    <a:pt x="1820" y="6788"/>
                    <a:pt x="1918" y="6804"/>
                    <a:pt x="2000" y="6837"/>
                  </a:cubicBezTo>
                  <a:cubicBezTo>
                    <a:pt x="2459" y="7017"/>
                    <a:pt x="2656" y="7558"/>
                    <a:pt x="2443" y="8001"/>
                  </a:cubicBezTo>
                  <a:cubicBezTo>
                    <a:pt x="2317" y="8379"/>
                    <a:pt x="1920" y="8631"/>
                    <a:pt x="1483" y="8631"/>
                  </a:cubicBezTo>
                  <a:cubicBezTo>
                    <a:pt x="1351" y="8631"/>
                    <a:pt x="1215" y="8608"/>
                    <a:pt x="1082" y="8558"/>
                  </a:cubicBezTo>
                  <a:cubicBezTo>
                    <a:pt x="509" y="8394"/>
                    <a:pt x="148" y="7722"/>
                    <a:pt x="181" y="7050"/>
                  </a:cubicBezTo>
                  <a:cubicBezTo>
                    <a:pt x="230" y="6345"/>
                    <a:pt x="558" y="5673"/>
                    <a:pt x="1099" y="5214"/>
                  </a:cubicBezTo>
                  <a:cubicBezTo>
                    <a:pt x="1640" y="4706"/>
                    <a:pt x="2410" y="4428"/>
                    <a:pt x="3000" y="3838"/>
                  </a:cubicBezTo>
                  <a:cubicBezTo>
                    <a:pt x="3590" y="3280"/>
                    <a:pt x="4000" y="2493"/>
                    <a:pt x="3934" y="1690"/>
                  </a:cubicBezTo>
                  <a:cubicBezTo>
                    <a:pt x="3869" y="904"/>
                    <a:pt x="3312" y="248"/>
                    <a:pt x="2541" y="68"/>
                  </a:cubicBezTo>
                  <a:cubicBezTo>
                    <a:pt x="2387" y="23"/>
                    <a:pt x="2230" y="1"/>
                    <a:pt x="20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0" name="Google Shape;4960;p8"/>
            <p:cNvSpPr/>
            <p:nvPr/>
          </p:nvSpPr>
          <p:spPr>
            <a:xfrm>
              <a:off x="3298363" y="4803052"/>
              <a:ext cx="55965" cy="79060"/>
            </a:xfrm>
            <a:custGeom>
              <a:avLst/>
              <a:gdLst/>
              <a:ahLst/>
              <a:cxnLst/>
              <a:rect l="l" t="t" r="r" b="b"/>
              <a:pathLst>
                <a:path w="1706" h="2410" extrusionOk="0">
                  <a:moveTo>
                    <a:pt x="1508" y="0"/>
                  </a:moveTo>
                  <a:lnTo>
                    <a:pt x="1508" y="0"/>
                  </a:lnTo>
                  <a:cubicBezTo>
                    <a:pt x="1508" y="0"/>
                    <a:pt x="1361" y="66"/>
                    <a:pt x="1345" y="164"/>
                  </a:cubicBezTo>
                  <a:cubicBezTo>
                    <a:pt x="1329" y="240"/>
                    <a:pt x="1230" y="330"/>
                    <a:pt x="1059" y="330"/>
                  </a:cubicBezTo>
                  <a:cubicBezTo>
                    <a:pt x="1046" y="330"/>
                    <a:pt x="1031" y="329"/>
                    <a:pt x="1017" y="328"/>
                  </a:cubicBezTo>
                  <a:cubicBezTo>
                    <a:pt x="820" y="328"/>
                    <a:pt x="0" y="393"/>
                    <a:pt x="50" y="2410"/>
                  </a:cubicBezTo>
                  <a:cubicBezTo>
                    <a:pt x="50" y="2410"/>
                    <a:pt x="132" y="1672"/>
                    <a:pt x="754" y="1393"/>
                  </a:cubicBezTo>
                  <a:cubicBezTo>
                    <a:pt x="1377" y="1115"/>
                    <a:pt x="1705" y="852"/>
                    <a:pt x="1590" y="475"/>
                  </a:cubicBezTo>
                  <a:cubicBezTo>
                    <a:pt x="1476" y="82"/>
                    <a:pt x="1508" y="0"/>
                    <a:pt x="150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1" name="Google Shape;4961;p8"/>
            <p:cNvSpPr/>
            <p:nvPr/>
          </p:nvSpPr>
          <p:spPr>
            <a:xfrm>
              <a:off x="3320933" y="4569673"/>
              <a:ext cx="209755" cy="329100"/>
            </a:xfrm>
            <a:custGeom>
              <a:avLst/>
              <a:gdLst/>
              <a:ahLst/>
              <a:cxnLst/>
              <a:rect l="l" t="t" r="r" b="b"/>
              <a:pathLst>
                <a:path w="6394" h="10032" extrusionOk="0">
                  <a:moveTo>
                    <a:pt x="5246" y="0"/>
                  </a:moveTo>
                  <a:cubicBezTo>
                    <a:pt x="2886" y="656"/>
                    <a:pt x="4181" y="2180"/>
                    <a:pt x="4263" y="4409"/>
                  </a:cubicBezTo>
                  <a:cubicBezTo>
                    <a:pt x="4345" y="6262"/>
                    <a:pt x="3263" y="7966"/>
                    <a:pt x="1558" y="8688"/>
                  </a:cubicBezTo>
                  <a:cubicBezTo>
                    <a:pt x="230" y="9212"/>
                    <a:pt x="1" y="10032"/>
                    <a:pt x="1" y="10032"/>
                  </a:cubicBezTo>
                  <a:cubicBezTo>
                    <a:pt x="317" y="9493"/>
                    <a:pt x="675" y="9317"/>
                    <a:pt x="977" y="9317"/>
                  </a:cubicBezTo>
                  <a:cubicBezTo>
                    <a:pt x="1207" y="9317"/>
                    <a:pt x="1405" y="9419"/>
                    <a:pt x="1525" y="9540"/>
                  </a:cubicBezTo>
                  <a:cubicBezTo>
                    <a:pt x="1623" y="9632"/>
                    <a:pt x="1719" y="9662"/>
                    <a:pt x="1811" y="9662"/>
                  </a:cubicBezTo>
                  <a:cubicBezTo>
                    <a:pt x="1972" y="9662"/>
                    <a:pt x="2120" y="9572"/>
                    <a:pt x="2243" y="9572"/>
                  </a:cubicBezTo>
                  <a:cubicBezTo>
                    <a:pt x="2250" y="9572"/>
                    <a:pt x="2256" y="9572"/>
                    <a:pt x="2263" y="9573"/>
                  </a:cubicBezTo>
                  <a:cubicBezTo>
                    <a:pt x="2460" y="9589"/>
                    <a:pt x="2345" y="9802"/>
                    <a:pt x="2345" y="9802"/>
                  </a:cubicBezTo>
                  <a:cubicBezTo>
                    <a:pt x="2656" y="9638"/>
                    <a:pt x="2771" y="9229"/>
                    <a:pt x="2574" y="8917"/>
                  </a:cubicBezTo>
                  <a:cubicBezTo>
                    <a:pt x="2480" y="8782"/>
                    <a:pt x="2329" y="8691"/>
                    <a:pt x="2160" y="8691"/>
                  </a:cubicBezTo>
                  <a:cubicBezTo>
                    <a:pt x="2124" y="8691"/>
                    <a:pt x="2087" y="8695"/>
                    <a:pt x="2050" y="8704"/>
                  </a:cubicBezTo>
                  <a:cubicBezTo>
                    <a:pt x="2050" y="8704"/>
                    <a:pt x="2263" y="8655"/>
                    <a:pt x="3312" y="7786"/>
                  </a:cubicBezTo>
                  <a:cubicBezTo>
                    <a:pt x="4590" y="6737"/>
                    <a:pt x="4525" y="7098"/>
                    <a:pt x="5459" y="6606"/>
                  </a:cubicBezTo>
                  <a:cubicBezTo>
                    <a:pt x="6393" y="6114"/>
                    <a:pt x="6082" y="5131"/>
                    <a:pt x="6082" y="5131"/>
                  </a:cubicBezTo>
                  <a:lnTo>
                    <a:pt x="6082" y="5131"/>
                  </a:lnTo>
                  <a:cubicBezTo>
                    <a:pt x="6021" y="5252"/>
                    <a:pt x="5961" y="5429"/>
                    <a:pt x="5511" y="5429"/>
                  </a:cubicBezTo>
                  <a:cubicBezTo>
                    <a:pt x="5475" y="5429"/>
                    <a:pt x="5435" y="5428"/>
                    <a:pt x="5394" y="5426"/>
                  </a:cubicBezTo>
                  <a:cubicBezTo>
                    <a:pt x="5367" y="5424"/>
                    <a:pt x="5340" y="5422"/>
                    <a:pt x="5314" y="5422"/>
                  </a:cubicBezTo>
                  <a:cubicBezTo>
                    <a:pt x="4952" y="5422"/>
                    <a:pt x="4629" y="5629"/>
                    <a:pt x="4476" y="5950"/>
                  </a:cubicBezTo>
                  <a:cubicBezTo>
                    <a:pt x="4410" y="6065"/>
                    <a:pt x="4328" y="6163"/>
                    <a:pt x="4213" y="6245"/>
                  </a:cubicBezTo>
                  <a:cubicBezTo>
                    <a:pt x="4558" y="5917"/>
                    <a:pt x="4607" y="5131"/>
                    <a:pt x="4705" y="4491"/>
                  </a:cubicBezTo>
                  <a:cubicBezTo>
                    <a:pt x="4820" y="3852"/>
                    <a:pt x="5099" y="4065"/>
                    <a:pt x="5672" y="3672"/>
                  </a:cubicBezTo>
                  <a:cubicBezTo>
                    <a:pt x="6230" y="3295"/>
                    <a:pt x="5935" y="2787"/>
                    <a:pt x="5869" y="2656"/>
                  </a:cubicBezTo>
                  <a:cubicBezTo>
                    <a:pt x="5836" y="2508"/>
                    <a:pt x="5853" y="2361"/>
                    <a:pt x="5902" y="2213"/>
                  </a:cubicBezTo>
                  <a:lnTo>
                    <a:pt x="5902" y="2213"/>
                  </a:lnTo>
                  <a:cubicBezTo>
                    <a:pt x="5902" y="2213"/>
                    <a:pt x="5852" y="2328"/>
                    <a:pt x="5476" y="2377"/>
                  </a:cubicBezTo>
                  <a:cubicBezTo>
                    <a:pt x="5164" y="2426"/>
                    <a:pt x="4902" y="2656"/>
                    <a:pt x="4853" y="2967"/>
                  </a:cubicBezTo>
                  <a:cubicBezTo>
                    <a:pt x="4853" y="3114"/>
                    <a:pt x="4755" y="3293"/>
                    <a:pt x="4622" y="3293"/>
                  </a:cubicBezTo>
                  <a:cubicBezTo>
                    <a:pt x="4591" y="3293"/>
                    <a:pt x="4559" y="3284"/>
                    <a:pt x="4525" y="3262"/>
                  </a:cubicBezTo>
                  <a:cubicBezTo>
                    <a:pt x="4328" y="3164"/>
                    <a:pt x="4410" y="2869"/>
                    <a:pt x="4410" y="2869"/>
                  </a:cubicBezTo>
                  <a:cubicBezTo>
                    <a:pt x="4607" y="2295"/>
                    <a:pt x="5181" y="2508"/>
                    <a:pt x="5640" y="1820"/>
                  </a:cubicBezTo>
                  <a:cubicBezTo>
                    <a:pt x="6049" y="1213"/>
                    <a:pt x="5476" y="574"/>
                    <a:pt x="5279" y="410"/>
                  </a:cubicBezTo>
                  <a:cubicBezTo>
                    <a:pt x="5164" y="295"/>
                    <a:pt x="5148" y="115"/>
                    <a:pt x="524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2" name="Google Shape;4962;p8"/>
            <p:cNvSpPr/>
            <p:nvPr/>
          </p:nvSpPr>
          <p:spPr>
            <a:xfrm>
              <a:off x="3373652" y="4486019"/>
              <a:ext cx="95725" cy="352523"/>
            </a:xfrm>
            <a:custGeom>
              <a:avLst/>
              <a:gdLst/>
              <a:ahLst/>
              <a:cxnLst/>
              <a:rect l="l" t="t" r="r" b="b"/>
              <a:pathLst>
                <a:path w="2918" h="10746" extrusionOk="0">
                  <a:moveTo>
                    <a:pt x="1625" y="1"/>
                  </a:moveTo>
                  <a:cubicBezTo>
                    <a:pt x="1289" y="1"/>
                    <a:pt x="942" y="125"/>
                    <a:pt x="672" y="419"/>
                  </a:cubicBezTo>
                  <a:cubicBezTo>
                    <a:pt x="0" y="1239"/>
                    <a:pt x="148" y="2468"/>
                    <a:pt x="525" y="3501"/>
                  </a:cubicBezTo>
                  <a:cubicBezTo>
                    <a:pt x="1361" y="5550"/>
                    <a:pt x="2246" y="7517"/>
                    <a:pt x="1689" y="8959"/>
                  </a:cubicBezTo>
                  <a:cubicBezTo>
                    <a:pt x="1426" y="9697"/>
                    <a:pt x="918" y="10336"/>
                    <a:pt x="246" y="10746"/>
                  </a:cubicBezTo>
                  <a:cubicBezTo>
                    <a:pt x="951" y="10369"/>
                    <a:pt x="1492" y="9730"/>
                    <a:pt x="1770" y="8976"/>
                  </a:cubicBezTo>
                  <a:cubicBezTo>
                    <a:pt x="2393" y="7500"/>
                    <a:pt x="1508" y="5468"/>
                    <a:pt x="689" y="3435"/>
                  </a:cubicBezTo>
                  <a:cubicBezTo>
                    <a:pt x="312" y="2436"/>
                    <a:pt x="181" y="1239"/>
                    <a:pt x="787" y="501"/>
                  </a:cubicBezTo>
                  <a:cubicBezTo>
                    <a:pt x="1014" y="226"/>
                    <a:pt x="1327" y="108"/>
                    <a:pt x="1637" y="108"/>
                  </a:cubicBezTo>
                  <a:cubicBezTo>
                    <a:pt x="2157" y="108"/>
                    <a:pt x="2666" y="439"/>
                    <a:pt x="2738" y="911"/>
                  </a:cubicBezTo>
                  <a:cubicBezTo>
                    <a:pt x="2846" y="1436"/>
                    <a:pt x="2445" y="1917"/>
                    <a:pt x="1933" y="1917"/>
                  </a:cubicBezTo>
                  <a:cubicBezTo>
                    <a:pt x="1901" y="1917"/>
                    <a:pt x="1869" y="1915"/>
                    <a:pt x="1836" y="1911"/>
                  </a:cubicBezTo>
                  <a:lnTo>
                    <a:pt x="1820" y="1911"/>
                  </a:lnTo>
                  <a:lnTo>
                    <a:pt x="1754" y="1895"/>
                  </a:lnTo>
                  <a:cubicBezTo>
                    <a:pt x="1689" y="1862"/>
                    <a:pt x="1623" y="1813"/>
                    <a:pt x="1590" y="1747"/>
                  </a:cubicBezTo>
                  <a:cubicBezTo>
                    <a:pt x="1590" y="1747"/>
                    <a:pt x="1541" y="1698"/>
                    <a:pt x="1590" y="1649"/>
                  </a:cubicBezTo>
                  <a:cubicBezTo>
                    <a:pt x="1623" y="1616"/>
                    <a:pt x="1984" y="1632"/>
                    <a:pt x="2000" y="1321"/>
                  </a:cubicBezTo>
                  <a:cubicBezTo>
                    <a:pt x="2010" y="1069"/>
                    <a:pt x="1806" y="905"/>
                    <a:pt x="1598" y="905"/>
                  </a:cubicBezTo>
                  <a:cubicBezTo>
                    <a:pt x="1480" y="905"/>
                    <a:pt x="1361" y="957"/>
                    <a:pt x="1279" y="1075"/>
                  </a:cubicBezTo>
                  <a:cubicBezTo>
                    <a:pt x="1068" y="1334"/>
                    <a:pt x="1369" y="1960"/>
                    <a:pt x="1913" y="1960"/>
                  </a:cubicBezTo>
                  <a:cubicBezTo>
                    <a:pt x="1920" y="1960"/>
                    <a:pt x="1927" y="1960"/>
                    <a:pt x="1934" y="1960"/>
                  </a:cubicBezTo>
                  <a:cubicBezTo>
                    <a:pt x="2508" y="1960"/>
                    <a:pt x="2918" y="1452"/>
                    <a:pt x="2820" y="895"/>
                  </a:cubicBezTo>
                  <a:cubicBezTo>
                    <a:pt x="2757" y="375"/>
                    <a:pt x="2207" y="1"/>
                    <a:pt x="16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3" name="Google Shape;4963;p8"/>
            <p:cNvSpPr/>
            <p:nvPr/>
          </p:nvSpPr>
          <p:spPr>
            <a:xfrm>
              <a:off x="3296198" y="4472864"/>
              <a:ext cx="90935" cy="267295"/>
            </a:xfrm>
            <a:custGeom>
              <a:avLst/>
              <a:gdLst/>
              <a:ahLst/>
              <a:cxnLst/>
              <a:rect l="l" t="t" r="r" b="b"/>
              <a:pathLst>
                <a:path w="2772" h="8148" extrusionOk="0">
                  <a:moveTo>
                    <a:pt x="689" y="1"/>
                  </a:moveTo>
                  <a:cubicBezTo>
                    <a:pt x="689" y="1"/>
                    <a:pt x="66" y="181"/>
                    <a:pt x="198" y="1066"/>
                  </a:cubicBezTo>
                  <a:cubicBezTo>
                    <a:pt x="345" y="1968"/>
                    <a:pt x="1050" y="2443"/>
                    <a:pt x="1460" y="2902"/>
                  </a:cubicBezTo>
                  <a:cubicBezTo>
                    <a:pt x="1804" y="3263"/>
                    <a:pt x="2460" y="4131"/>
                    <a:pt x="2132" y="4967"/>
                  </a:cubicBezTo>
                  <a:cubicBezTo>
                    <a:pt x="2033" y="5197"/>
                    <a:pt x="1902" y="5394"/>
                    <a:pt x="1722" y="5557"/>
                  </a:cubicBezTo>
                  <a:cubicBezTo>
                    <a:pt x="1148" y="6066"/>
                    <a:pt x="755" y="6328"/>
                    <a:pt x="443" y="6754"/>
                  </a:cubicBezTo>
                  <a:cubicBezTo>
                    <a:pt x="148" y="7164"/>
                    <a:pt x="1" y="7639"/>
                    <a:pt x="1" y="8147"/>
                  </a:cubicBezTo>
                  <a:cubicBezTo>
                    <a:pt x="1" y="8000"/>
                    <a:pt x="66" y="6934"/>
                    <a:pt x="1197" y="6131"/>
                  </a:cubicBezTo>
                  <a:cubicBezTo>
                    <a:pt x="2509" y="5230"/>
                    <a:pt x="2771" y="4295"/>
                    <a:pt x="2328" y="2902"/>
                  </a:cubicBezTo>
                  <a:cubicBezTo>
                    <a:pt x="1804" y="1279"/>
                    <a:pt x="361" y="1099"/>
                    <a:pt x="6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4" name="Google Shape;4964;p8"/>
            <p:cNvSpPr/>
            <p:nvPr/>
          </p:nvSpPr>
          <p:spPr>
            <a:xfrm>
              <a:off x="3405900" y="4163179"/>
              <a:ext cx="80274" cy="179050"/>
            </a:xfrm>
            <a:custGeom>
              <a:avLst/>
              <a:gdLst/>
              <a:ahLst/>
              <a:cxnLst/>
              <a:rect l="l" t="t" r="r" b="b"/>
              <a:pathLst>
                <a:path w="2447" h="5458" extrusionOk="0">
                  <a:moveTo>
                    <a:pt x="1442" y="0"/>
                  </a:moveTo>
                  <a:cubicBezTo>
                    <a:pt x="1407" y="0"/>
                    <a:pt x="1374" y="6"/>
                    <a:pt x="1345" y="16"/>
                  </a:cubicBezTo>
                  <a:cubicBezTo>
                    <a:pt x="1033" y="114"/>
                    <a:pt x="968" y="376"/>
                    <a:pt x="1115" y="737"/>
                  </a:cubicBezTo>
                  <a:cubicBezTo>
                    <a:pt x="1279" y="1098"/>
                    <a:pt x="1787" y="1147"/>
                    <a:pt x="1656" y="2802"/>
                  </a:cubicBezTo>
                  <a:cubicBezTo>
                    <a:pt x="1525" y="4474"/>
                    <a:pt x="1" y="5458"/>
                    <a:pt x="1" y="5458"/>
                  </a:cubicBezTo>
                  <a:cubicBezTo>
                    <a:pt x="263" y="5409"/>
                    <a:pt x="1837" y="4458"/>
                    <a:pt x="2148" y="2425"/>
                  </a:cubicBezTo>
                  <a:cubicBezTo>
                    <a:pt x="2447" y="573"/>
                    <a:pt x="1806" y="0"/>
                    <a:pt x="144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5" name="Google Shape;4965;p8"/>
            <p:cNvSpPr/>
            <p:nvPr/>
          </p:nvSpPr>
          <p:spPr>
            <a:xfrm>
              <a:off x="3348359" y="4113840"/>
              <a:ext cx="172653" cy="233244"/>
            </a:xfrm>
            <a:custGeom>
              <a:avLst/>
              <a:gdLst/>
              <a:ahLst/>
              <a:cxnLst/>
              <a:rect l="l" t="t" r="r" b="b"/>
              <a:pathLst>
                <a:path w="5263" h="7110" extrusionOk="0">
                  <a:moveTo>
                    <a:pt x="1677" y="0"/>
                  </a:moveTo>
                  <a:cubicBezTo>
                    <a:pt x="1284" y="0"/>
                    <a:pt x="849" y="91"/>
                    <a:pt x="476" y="389"/>
                  </a:cubicBezTo>
                  <a:cubicBezTo>
                    <a:pt x="148" y="651"/>
                    <a:pt x="1" y="1061"/>
                    <a:pt x="34" y="1487"/>
                  </a:cubicBezTo>
                  <a:cubicBezTo>
                    <a:pt x="91" y="1999"/>
                    <a:pt x="616" y="2437"/>
                    <a:pt x="1225" y="2437"/>
                  </a:cubicBezTo>
                  <a:cubicBezTo>
                    <a:pt x="1318" y="2437"/>
                    <a:pt x="1413" y="2427"/>
                    <a:pt x="1509" y="2405"/>
                  </a:cubicBezTo>
                  <a:cubicBezTo>
                    <a:pt x="1607" y="2372"/>
                    <a:pt x="1722" y="2339"/>
                    <a:pt x="1804" y="2290"/>
                  </a:cubicBezTo>
                  <a:lnTo>
                    <a:pt x="1820" y="2290"/>
                  </a:lnTo>
                  <a:lnTo>
                    <a:pt x="1853" y="2274"/>
                  </a:lnTo>
                  <a:cubicBezTo>
                    <a:pt x="2148" y="2110"/>
                    <a:pt x="2312" y="1782"/>
                    <a:pt x="2263" y="1454"/>
                  </a:cubicBezTo>
                  <a:cubicBezTo>
                    <a:pt x="2214" y="1109"/>
                    <a:pt x="1924" y="885"/>
                    <a:pt x="1616" y="885"/>
                  </a:cubicBezTo>
                  <a:cubicBezTo>
                    <a:pt x="1514" y="885"/>
                    <a:pt x="1410" y="910"/>
                    <a:pt x="1312" y="963"/>
                  </a:cubicBezTo>
                  <a:cubicBezTo>
                    <a:pt x="935" y="1159"/>
                    <a:pt x="1050" y="1717"/>
                    <a:pt x="1460" y="1766"/>
                  </a:cubicBezTo>
                  <a:cubicBezTo>
                    <a:pt x="1490" y="1773"/>
                    <a:pt x="1521" y="1777"/>
                    <a:pt x="1551" y="1777"/>
                  </a:cubicBezTo>
                  <a:cubicBezTo>
                    <a:pt x="1776" y="1777"/>
                    <a:pt x="1962" y="1571"/>
                    <a:pt x="1919" y="1340"/>
                  </a:cubicBezTo>
                  <a:cubicBezTo>
                    <a:pt x="1912" y="1301"/>
                    <a:pt x="1939" y="1267"/>
                    <a:pt x="1976" y="1267"/>
                  </a:cubicBezTo>
                  <a:cubicBezTo>
                    <a:pt x="2033" y="1267"/>
                    <a:pt x="2112" y="1345"/>
                    <a:pt x="2132" y="1602"/>
                  </a:cubicBezTo>
                  <a:cubicBezTo>
                    <a:pt x="2132" y="1717"/>
                    <a:pt x="2115" y="1848"/>
                    <a:pt x="2050" y="1962"/>
                  </a:cubicBezTo>
                  <a:cubicBezTo>
                    <a:pt x="1917" y="2183"/>
                    <a:pt x="1679" y="2312"/>
                    <a:pt x="1418" y="2312"/>
                  </a:cubicBezTo>
                  <a:cubicBezTo>
                    <a:pt x="1388" y="2312"/>
                    <a:pt x="1359" y="2310"/>
                    <a:pt x="1329" y="2307"/>
                  </a:cubicBezTo>
                  <a:cubicBezTo>
                    <a:pt x="1318" y="2307"/>
                    <a:pt x="1307" y="2307"/>
                    <a:pt x="1297" y="2307"/>
                  </a:cubicBezTo>
                  <a:cubicBezTo>
                    <a:pt x="593" y="2307"/>
                    <a:pt x="125" y="1248"/>
                    <a:pt x="771" y="618"/>
                  </a:cubicBezTo>
                  <a:cubicBezTo>
                    <a:pt x="1042" y="325"/>
                    <a:pt x="1428" y="199"/>
                    <a:pt x="1842" y="199"/>
                  </a:cubicBezTo>
                  <a:cubicBezTo>
                    <a:pt x="2354" y="199"/>
                    <a:pt x="2910" y="392"/>
                    <a:pt x="3345" y="700"/>
                  </a:cubicBezTo>
                  <a:cubicBezTo>
                    <a:pt x="5049" y="1995"/>
                    <a:pt x="4804" y="4257"/>
                    <a:pt x="4312" y="5405"/>
                  </a:cubicBezTo>
                  <a:cubicBezTo>
                    <a:pt x="4033" y="6093"/>
                    <a:pt x="3591" y="6667"/>
                    <a:pt x="3000" y="7109"/>
                  </a:cubicBezTo>
                  <a:cubicBezTo>
                    <a:pt x="3623" y="6699"/>
                    <a:pt x="4099" y="6126"/>
                    <a:pt x="4394" y="5437"/>
                  </a:cubicBezTo>
                  <a:cubicBezTo>
                    <a:pt x="4935" y="4290"/>
                    <a:pt x="5262" y="1930"/>
                    <a:pt x="3443" y="553"/>
                  </a:cubicBezTo>
                  <a:cubicBezTo>
                    <a:pt x="3099" y="307"/>
                    <a:pt x="2689" y="143"/>
                    <a:pt x="2263" y="61"/>
                  </a:cubicBezTo>
                  <a:cubicBezTo>
                    <a:pt x="2090" y="27"/>
                    <a:pt x="1890" y="0"/>
                    <a:pt x="16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6" name="Google Shape;4966;p8"/>
            <p:cNvSpPr/>
            <p:nvPr/>
          </p:nvSpPr>
          <p:spPr>
            <a:xfrm>
              <a:off x="3387627" y="3933015"/>
              <a:ext cx="170488" cy="268870"/>
            </a:xfrm>
            <a:custGeom>
              <a:avLst/>
              <a:gdLst/>
              <a:ahLst/>
              <a:cxnLst/>
              <a:rect l="l" t="t" r="r" b="b"/>
              <a:pathLst>
                <a:path w="5197" h="8196" extrusionOk="0">
                  <a:moveTo>
                    <a:pt x="1099" y="0"/>
                  </a:moveTo>
                  <a:lnTo>
                    <a:pt x="1099" y="0"/>
                  </a:lnTo>
                  <a:cubicBezTo>
                    <a:pt x="0" y="2852"/>
                    <a:pt x="1279" y="4376"/>
                    <a:pt x="2541" y="5606"/>
                  </a:cubicBezTo>
                  <a:cubicBezTo>
                    <a:pt x="3803" y="6852"/>
                    <a:pt x="3754" y="8196"/>
                    <a:pt x="3754" y="8196"/>
                  </a:cubicBezTo>
                  <a:cubicBezTo>
                    <a:pt x="4656" y="7294"/>
                    <a:pt x="3590" y="5589"/>
                    <a:pt x="4459" y="4245"/>
                  </a:cubicBezTo>
                  <a:cubicBezTo>
                    <a:pt x="5196" y="3082"/>
                    <a:pt x="4246" y="2573"/>
                    <a:pt x="4246" y="2573"/>
                  </a:cubicBezTo>
                  <a:cubicBezTo>
                    <a:pt x="3836" y="3147"/>
                    <a:pt x="3377" y="3000"/>
                    <a:pt x="3016" y="3737"/>
                  </a:cubicBezTo>
                  <a:cubicBezTo>
                    <a:pt x="2656" y="4442"/>
                    <a:pt x="3262" y="5803"/>
                    <a:pt x="3262" y="5803"/>
                  </a:cubicBezTo>
                  <a:cubicBezTo>
                    <a:pt x="2066" y="4934"/>
                    <a:pt x="2312" y="4147"/>
                    <a:pt x="2656" y="3754"/>
                  </a:cubicBezTo>
                  <a:cubicBezTo>
                    <a:pt x="3000" y="3360"/>
                    <a:pt x="2525" y="3000"/>
                    <a:pt x="2541" y="2787"/>
                  </a:cubicBezTo>
                  <a:cubicBezTo>
                    <a:pt x="2541" y="2639"/>
                    <a:pt x="2590" y="2491"/>
                    <a:pt x="2639" y="2360"/>
                  </a:cubicBezTo>
                  <a:cubicBezTo>
                    <a:pt x="2639" y="2360"/>
                    <a:pt x="2571" y="2315"/>
                    <a:pt x="2442" y="2315"/>
                  </a:cubicBezTo>
                  <a:cubicBezTo>
                    <a:pt x="2326" y="2315"/>
                    <a:pt x="2161" y="2352"/>
                    <a:pt x="1951" y="2491"/>
                  </a:cubicBezTo>
                  <a:cubicBezTo>
                    <a:pt x="1213" y="2967"/>
                    <a:pt x="1525" y="4081"/>
                    <a:pt x="1525" y="4081"/>
                  </a:cubicBezTo>
                  <a:cubicBezTo>
                    <a:pt x="1000" y="3344"/>
                    <a:pt x="1181" y="2590"/>
                    <a:pt x="1771" y="2065"/>
                  </a:cubicBezTo>
                  <a:cubicBezTo>
                    <a:pt x="2361" y="1541"/>
                    <a:pt x="1803" y="1065"/>
                    <a:pt x="1410" y="836"/>
                  </a:cubicBezTo>
                  <a:cubicBezTo>
                    <a:pt x="1017" y="623"/>
                    <a:pt x="1099" y="0"/>
                    <a:pt x="109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7" name="Google Shape;4967;p8"/>
            <p:cNvSpPr/>
            <p:nvPr/>
          </p:nvSpPr>
          <p:spPr>
            <a:xfrm>
              <a:off x="3308566" y="3899652"/>
              <a:ext cx="99530" cy="148443"/>
            </a:xfrm>
            <a:custGeom>
              <a:avLst/>
              <a:gdLst/>
              <a:ahLst/>
              <a:cxnLst/>
              <a:rect l="l" t="t" r="r" b="b"/>
              <a:pathLst>
                <a:path w="3034" h="4525" extrusionOk="0">
                  <a:moveTo>
                    <a:pt x="443" y="1"/>
                  </a:moveTo>
                  <a:cubicBezTo>
                    <a:pt x="443" y="17"/>
                    <a:pt x="1" y="2033"/>
                    <a:pt x="3033" y="4525"/>
                  </a:cubicBezTo>
                  <a:cubicBezTo>
                    <a:pt x="3033" y="4525"/>
                    <a:pt x="2460" y="3853"/>
                    <a:pt x="2722" y="3099"/>
                  </a:cubicBezTo>
                  <a:cubicBezTo>
                    <a:pt x="2984" y="2345"/>
                    <a:pt x="2673" y="2066"/>
                    <a:pt x="2427" y="1820"/>
                  </a:cubicBezTo>
                  <a:cubicBezTo>
                    <a:pt x="2296" y="1656"/>
                    <a:pt x="2296" y="1427"/>
                    <a:pt x="2427" y="1263"/>
                  </a:cubicBezTo>
                  <a:cubicBezTo>
                    <a:pt x="2427" y="1263"/>
                    <a:pt x="2381" y="1253"/>
                    <a:pt x="2316" y="1253"/>
                  </a:cubicBezTo>
                  <a:cubicBezTo>
                    <a:pt x="2147" y="1253"/>
                    <a:pt x="1852" y="1322"/>
                    <a:pt x="1935" y="1820"/>
                  </a:cubicBezTo>
                  <a:cubicBezTo>
                    <a:pt x="2033" y="2509"/>
                    <a:pt x="2066" y="2623"/>
                    <a:pt x="1853" y="2640"/>
                  </a:cubicBezTo>
                  <a:cubicBezTo>
                    <a:pt x="1844" y="2641"/>
                    <a:pt x="1835" y="2642"/>
                    <a:pt x="1827" y="2642"/>
                  </a:cubicBezTo>
                  <a:cubicBezTo>
                    <a:pt x="1644" y="2642"/>
                    <a:pt x="1692" y="2303"/>
                    <a:pt x="1755" y="2115"/>
                  </a:cubicBezTo>
                  <a:cubicBezTo>
                    <a:pt x="1804" y="1935"/>
                    <a:pt x="2066" y="1099"/>
                    <a:pt x="1411" y="820"/>
                  </a:cubicBezTo>
                  <a:cubicBezTo>
                    <a:pt x="755" y="542"/>
                    <a:pt x="493" y="279"/>
                    <a:pt x="44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8" name="Google Shape;4968;p8"/>
            <p:cNvSpPr/>
            <p:nvPr/>
          </p:nvSpPr>
          <p:spPr>
            <a:xfrm>
              <a:off x="3487094" y="4181419"/>
              <a:ext cx="118328" cy="139848"/>
            </a:xfrm>
            <a:custGeom>
              <a:avLst/>
              <a:gdLst/>
              <a:ahLst/>
              <a:cxnLst/>
              <a:rect l="l" t="t" r="r" b="b"/>
              <a:pathLst>
                <a:path w="3607" h="4263" extrusionOk="0">
                  <a:moveTo>
                    <a:pt x="1738" y="1"/>
                  </a:moveTo>
                  <a:lnTo>
                    <a:pt x="1738" y="1"/>
                  </a:lnTo>
                  <a:cubicBezTo>
                    <a:pt x="788" y="509"/>
                    <a:pt x="1066" y="1197"/>
                    <a:pt x="968" y="2476"/>
                  </a:cubicBezTo>
                  <a:cubicBezTo>
                    <a:pt x="870" y="3771"/>
                    <a:pt x="1" y="4262"/>
                    <a:pt x="1" y="4262"/>
                  </a:cubicBezTo>
                  <a:cubicBezTo>
                    <a:pt x="3607" y="2443"/>
                    <a:pt x="2296" y="788"/>
                    <a:pt x="1951" y="525"/>
                  </a:cubicBezTo>
                  <a:cubicBezTo>
                    <a:pt x="1607" y="263"/>
                    <a:pt x="1738" y="1"/>
                    <a:pt x="17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9" name="Google Shape;4969;p8"/>
            <p:cNvSpPr/>
            <p:nvPr/>
          </p:nvSpPr>
          <p:spPr>
            <a:xfrm>
              <a:off x="3489784" y="4267796"/>
              <a:ext cx="258667" cy="190302"/>
            </a:xfrm>
            <a:custGeom>
              <a:avLst/>
              <a:gdLst/>
              <a:ahLst/>
              <a:cxnLst/>
              <a:rect l="l" t="t" r="r" b="b"/>
              <a:pathLst>
                <a:path w="7885" h="5801" extrusionOk="0">
                  <a:moveTo>
                    <a:pt x="3227" y="0"/>
                  </a:moveTo>
                  <a:cubicBezTo>
                    <a:pt x="2841" y="0"/>
                    <a:pt x="2424" y="334"/>
                    <a:pt x="2017" y="957"/>
                  </a:cubicBezTo>
                  <a:cubicBezTo>
                    <a:pt x="1476" y="1810"/>
                    <a:pt x="1" y="1925"/>
                    <a:pt x="1" y="1925"/>
                  </a:cubicBezTo>
                  <a:cubicBezTo>
                    <a:pt x="2394" y="1990"/>
                    <a:pt x="3033" y="2613"/>
                    <a:pt x="3672" y="3367"/>
                  </a:cubicBezTo>
                  <a:cubicBezTo>
                    <a:pt x="4312" y="4121"/>
                    <a:pt x="4492" y="5334"/>
                    <a:pt x="6000" y="5711"/>
                  </a:cubicBezTo>
                  <a:cubicBezTo>
                    <a:pt x="6256" y="5774"/>
                    <a:pt x="6479" y="5801"/>
                    <a:pt x="6673" y="5801"/>
                  </a:cubicBezTo>
                  <a:cubicBezTo>
                    <a:pt x="7635" y="5801"/>
                    <a:pt x="7885" y="5154"/>
                    <a:pt x="7885" y="5154"/>
                  </a:cubicBezTo>
                  <a:lnTo>
                    <a:pt x="7885" y="5154"/>
                  </a:lnTo>
                  <a:cubicBezTo>
                    <a:pt x="7798" y="5212"/>
                    <a:pt x="7718" y="5241"/>
                    <a:pt x="7647" y="5241"/>
                  </a:cubicBezTo>
                  <a:cubicBezTo>
                    <a:pt x="7396" y="5241"/>
                    <a:pt x="7249" y="4878"/>
                    <a:pt x="7262" y="4137"/>
                  </a:cubicBezTo>
                  <a:cubicBezTo>
                    <a:pt x="7295" y="3170"/>
                    <a:pt x="6410" y="2892"/>
                    <a:pt x="5295" y="2711"/>
                  </a:cubicBezTo>
                  <a:cubicBezTo>
                    <a:pt x="4181" y="2531"/>
                    <a:pt x="3246" y="2465"/>
                    <a:pt x="3132" y="2088"/>
                  </a:cubicBezTo>
                  <a:cubicBezTo>
                    <a:pt x="3033" y="1728"/>
                    <a:pt x="3509" y="1580"/>
                    <a:pt x="4197" y="1384"/>
                  </a:cubicBezTo>
                  <a:cubicBezTo>
                    <a:pt x="4885" y="1187"/>
                    <a:pt x="4574" y="548"/>
                    <a:pt x="4574" y="548"/>
                  </a:cubicBezTo>
                  <a:lnTo>
                    <a:pt x="4574" y="548"/>
                  </a:lnTo>
                  <a:cubicBezTo>
                    <a:pt x="4522" y="588"/>
                    <a:pt x="4471" y="606"/>
                    <a:pt x="4416" y="606"/>
                  </a:cubicBezTo>
                  <a:cubicBezTo>
                    <a:pt x="4229" y="606"/>
                    <a:pt x="4008" y="392"/>
                    <a:pt x="3640" y="138"/>
                  </a:cubicBezTo>
                  <a:cubicBezTo>
                    <a:pt x="3507" y="45"/>
                    <a:pt x="3369" y="0"/>
                    <a:pt x="32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0" name="Google Shape;4970;p8"/>
            <p:cNvSpPr/>
            <p:nvPr/>
          </p:nvSpPr>
          <p:spPr>
            <a:xfrm>
              <a:off x="3365024" y="4345348"/>
              <a:ext cx="252238" cy="206606"/>
            </a:xfrm>
            <a:custGeom>
              <a:avLst/>
              <a:gdLst/>
              <a:ahLst/>
              <a:cxnLst/>
              <a:rect l="l" t="t" r="r" b="b"/>
              <a:pathLst>
                <a:path w="7689" h="6298" extrusionOk="0">
                  <a:moveTo>
                    <a:pt x="4323" y="0"/>
                  </a:moveTo>
                  <a:cubicBezTo>
                    <a:pt x="2726" y="0"/>
                    <a:pt x="1374" y="1109"/>
                    <a:pt x="673" y="2527"/>
                  </a:cubicBezTo>
                  <a:cubicBezTo>
                    <a:pt x="148" y="3626"/>
                    <a:pt x="1" y="4871"/>
                    <a:pt x="230" y="6068"/>
                  </a:cubicBezTo>
                  <a:lnTo>
                    <a:pt x="230" y="6084"/>
                  </a:lnTo>
                  <a:cubicBezTo>
                    <a:pt x="247" y="6150"/>
                    <a:pt x="263" y="6232"/>
                    <a:pt x="280" y="6297"/>
                  </a:cubicBezTo>
                  <a:cubicBezTo>
                    <a:pt x="247" y="6133"/>
                    <a:pt x="230" y="5970"/>
                    <a:pt x="230" y="5789"/>
                  </a:cubicBezTo>
                  <a:cubicBezTo>
                    <a:pt x="247" y="4920"/>
                    <a:pt x="411" y="4068"/>
                    <a:pt x="739" y="3249"/>
                  </a:cubicBezTo>
                  <a:cubicBezTo>
                    <a:pt x="1132" y="2249"/>
                    <a:pt x="1870" y="1413"/>
                    <a:pt x="2820" y="888"/>
                  </a:cubicBezTo>
                  <a:cubicBezTo>
                    <a:pt x="3363" y="568"/>
                    <a:pt x="4069" y="320"/>
                    <a:pt x="4770" y="320"/>
                  </a:cubicBezTo>
                  <a:cubicBezTo>
                    <a:pt x="5360" y="320"/>
                    <a:pt x="5947" y="496"/>
                    <a:pt x="6426" y="954"/>
                  </a:cubicBezTo>
                  <a:cubicBezTo>
                    <a:pt x="7492" y="1872"/>
                    <a:pt x="7148" y="3789"/>
                    <a:pt x="5935" y="4085"/>
                  </a:cubicBezTo>
                  <a:cubicBezTo>
                    <a:pt x="5805" y="4119"/>
                    <a:pt x="5670" y="4135"/>
                    <a:pt x="5537" y="4135"/>
                  </a:cubicBezTo>
                  <a:cubicBezTo>
                    <a:pt x="5098" y="4135"/>
                    <a:pt x="4669" y="3956"/>
                    <a:pt x="4443" y="3642"/>
                  </a:cubicBezTo>
                  <a:cubicBezTo>
                    <a:pt x="4148" y="3232"/>
                    <a:pt x="4148" y="2691"/>
                    <a:pt x="4410" y="2265"/>
                  </a:cubicBezTo>
                  <a:cubicBezTo>
                    <a:pt x="4602" y="1994"/>
                    <a:pt x="4919" y="1840"/>
                    <a:pt x="5242" y="1840"/>
                  </a:cubicBezTo>
                  <a:cubicBezTo>
                    <a:pt x="5388" y="1840"/>
                    <a:pt x="5535" y="1871"/>
                    <a:pt x="5672" y="1937"/>
                  </a:cubicBezTo>
                  <a:cubicBezTo>
                    <a:pt x="5836" y="2036"/>
                    <a:pt x="5951" y="2200"/>
                    <a:pt x="5951" y="2396"/>
                  </a:cubicBezTo>
                  <a:cubicBezTo>
                    <a:pt x="5951" y="2396"/>
                    <a:pt x="5951" y="2545"/>
                    <a:pt x="5866" y="2545"/>
                  </a:cubicBezTo>
                  <a:cubicBezTo>
                    <a:pt x="5862" y="2545"/>
                    <a:pt x="5857" y="2545"/>
                    <a:pt x="5853" y="2544"/>
                  </a:cubicBezTo>
                  <a:cubicBezTo>
                    <a:pt x="5754" y="2527"/>
                    <a:pt x="5787" y="2396"/>
                    <a:pt x="5525" y="2331"/>
                  </a:cubicBezTo>
                  <a:cubicBezTo>
                    <a:pt x="5494" y="2324"/>
                    <a:pt x="5463" y="2320"/>
                    <a:pt x="5433" y="2320"/>
                  </a:cubicBezTo>
                  <a:cubicBezTo>
                    <a:pt x="5178" y="2320"/>
                    <a:pt x="4974" y="2558"/>
                    <a:pt x="5033" y="2822"/>
                  </a:cubicBezTo>
                  <a:cubicBezTo>
                    <a:pt x="5075" y="3000"/>
                    <a:pt x="5316" y="3130"/>
                    <a:pt x="5557" y="3130"/>
                  </a:cubicBezTo>
                  <a:cubicBezTo>
                    <a:pt x="5695" y="3130"/>
                    <a:pt x="5833" y="3088"/>
                    <a:pt x="5935" y="2986"/>
                  </a:cubicBezTo>
                  <a:cubicBezTo>
                    <a:pt x="6000" y="2904"/>
                    <a:pt x="6049" y="2822"/>
                    <a:pt x="6082" y="2740"/>
                  </a:cubicBezTo>
                  <a:cubicBezTo>
                    <a:pt x="6181" y="2429"/>
                    <a:pt x="6049" y="2085"/>
                    <a:pt x="5771" y="1921"/>
                  </a:cubicBezTo>
                  <a:cubicBezTo>
                    <a:pt x="5593" y="1814"/>
                    <a:pt x="5401" y="1763"/>
                    <a:pt x="5211" y="1763"/>
                  </a:cubicBezTo>
                  <a:cubicBezTo>
                    <a:pt x="4877" y="1763"/>
                    <a:pt x="4554" y="1923"/>
                    <a:pt x="4345" y="2216"/>
                  </a:cubicBezTo>
                  <a:cubicBezTo>
                    <a:pt x="4033" y="2658"/>
                    <a:pt x="4033" y="3249"/>
                    <a:pt x="4345" y="3691"/>
                  </a:cubicBezTo>
                  <a:cubicBezTo>
                    <a:pt x="4647" y="4069"/>
                    <a:pt x="5094" y="4272"/>
                    <a:pt x="5560" y="4272"/>
                  </a:cubicBezTo>
                  <a:cubicBezTo>
                    <a:pt x="5700" y="4272"/>
                    <a:pt x="5843" y="4254"/>
                    <a:pt x="5984" y="4216"/>
                  </a:cubicBezTo>
                  <a:cubicBezTo>
                    <a:pt x="7328" y="3888"/>
                    <a:pt x="7689" y="1806"/>
                    <a:pt x="6558" y="806"/>
                  </a:cubicBezTo>
                  <a:cubicBezTo>
                    <a:pt x="6410" y="675"/>
                    <a:pt x="6246" y="560"/>
                    <a:pt x="6082" y="462"/>
                  </a:cubicBezTo>
                  <a:cubicBezTo>
                    <a:pt x="5590" y="183"/>
                    <a:pt x="5033" y="19"/>
                    <a:pt x="4459" y="3"/>
                  </a:cubicBezTo>
                  <a:cubicBezTo>
                    <a:pt x="4414" y="1"/>
                    <a:pt x="4368" y="0"/>
                    <a:pt x="432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1" name="Google Shape;4971;p8"/>
            <p:cNvSpPr/>
            <p:nvPr/>
          </p:nvSpPr>
          <p:spPr>
            <a:xfrm>
              <a:off x="3377950" y="4408565"/>
              <a:ext cx="99629" cy="107371"/>
            </a:xfrm>
            <a:custGeom>
              <a:avLst/>
              <a:gdLst/>
              <a:ahLst/>
              <a:cxnLst/>
              <a:rect l="l" t="t" r="r" b="b"/>
              <a:pathLst>
                <a:path w="3037" h="3273" extrusionOk="0">
                  <a:moveTo>
                    <a:pt x="2307" y="0"/>
                  </a:moveTo>
                  <a:cubicBezTo>
                    <a:pt x="2110" y="0"/>
                    <a:pt x="1861" y="68"/>
                    <a:pt x="1574" y="240"/>
                  </a:cubicBezTo>
                  <a:cubicBezTo>
                    <a:pt x="312" y="1010"/>
                    <a:pt x="0" y="3272"/>
                    <a:pt x="0" y="3272"/>
                  </a:cubicBezTo>
                  <a:cubicBezTo>
                    <a:pt x="0" y="3272"/>
                    <a:pt x="672" y="1174"/>
                    <a:pt x="1935" y="961"/>
                  </a:cubicBezTo>
                  <a:cubicBezTo>
                    <a:pt x="3036" y="784"/>
                    <a:pt x="2974" y="0"/>
                    <a:pt x="230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2" name="Google Shape;4972;p8"/>
            <p:cNvSpPr/>
            <p:nvPr/>
          </p:nvSpPr>
          <p:spPr>
            <a:xfrm>
              <a:off x="3505925" y="4400823"/>
              <a:ext cx="171012" cy="147819"/>
            </a:xfrm>
            <a:custGeom>
              <a:avLst/>
              <a:gdLst/>
              <a:ahLst/>
              <a:cxnLst/>
              <a:rect l="l" t="t" r="r" b="b"/>
              <a:pathLst>
                <a:path w="5213" h="4506" extrusionOk="0">
                  <a:moveTo>
                    <a:pt x="3049" y="0"/>
                  </a:moveTo>
                  <a:cubicBezTo>
                    <a:pt x="3049" y="1"/>
                    <a:pt x="3361" y="689"/>
                    <a:pt x="3033" y="1771"/>
                  </a:cubicBezTo>
                  <a:cubicBezTo>
                    <a:pt x="2689" y="2852"/>
                    <a:pt x="1836" y="3066"/>
                    <a:pt x="1213" y="3131"/>
                  </a:cubicBezTo>
                  <a:cubicBezTo>
                    <a:pt x="574" y="3197"/>
                    <a:pt x="148" y="3459"/>
                    <a:pt x="1" y="4328"/>
                  </a:cubicBezTo>
                  <a:cubicBezTo>
                    <a:pt x="142" y="4234"/>
                    <a:pt x="304" y="4188"/>
                    <a:pt x="467" y="4188"/>
                  </a:cubicBezTo>
                  <a:cubicBezTo>
                    <a:pt x="588" y="4188"/>
                    <a:pt x="708" y="4213"/>
                    <a:pt x="820" y="4262"/>
                  </a:cubicBezTo>
                  <a:cubicBezTo>
                    <a:pt x="1066" y="4371"/>
                    <a:pt x="1463" y="4506"/>
                    <a:pt x="1860" y="4506"/>
                  </a:cubicBezTo>
                  <a:cubicBezTo>
                    <a:pt x="2178" y="4506"/>
                    <a:pt x="2497" y="4419"/>
                    <a:pt x="2738" y="4164"/>
                  </a:cubicBezTo>
                  <a:cubicBezTo>
                    <a:pt x="3098" y="3754"/>
                    <a:pt x="3246" y="3197"/>
                    <a:pt x="3148" y="2672"/>
                  </a:cubicBezTo>
                  <a:cubicBezTo>
                    <a:pt x="3132" y="2370"/>
                    <a:pt x="3069" y="1851"/>
                    <a:pt x="3336" y="1851"/>
                  </a:cubicBezTo>
                  <a:cubicBezTo>
                    <a:pt x="3344" y="1851"/>
                    <a:pt x="3352" y="1852"/>
                    <a:pt x="3361" y="1853"/>
                  </a:cubicBezTo>
                  <a:cubicBezTo>
                    <a:pt x="3361" y="1853"/>
                    <a:pt x="3364" y="1852"/>
                    <a:pt x="3371" y="1852"/>
                  </a:cubicBezTo>
                  <a:cubicBezTo>
                    <a:pt x="3414" y="1852"/>
                    <a:pt x="3588" y="1877"/>
                    <a:pt x="3574" y="2279"/>
                  </a:cubicBezTo>
                  <a:cubicBezTo>
                    <a:pt x="3574" y="2754"/>
                    <a:pt x="3557" y="3049"/>
                    <a:pt x="4164" y="3229"/>
                  </a:cubicBezTo>
                  <a:cubicBezTo>
                    <a:pt x="4508" y="3311"/>
                    <a:pt x="4820" y="3475"/>
                    <a:pt x="5098" y="3721"/>
                  </a:cubicBezTo>
                  <a:cubicBezTo>
                    <a:pt x="4983" y="3508"/>
                    <a:pt x="4951" y="3262"/>
                    <a:pt x="5016" y="3033"/>
                  </a:cubicBezTo>
                  <a:cubicBezTo>
                    <a:pt x="5131" y="2689"/>
                    <a:pt x="5213" y="2082"/>
                    <a:pt x="4656" y="1689"/>
                  </a:cubicBezTo>
                  <a:cubicBezTo>
                    <a:pt x="4098" y="1295"/>
                    <a:pt x="3541" y="1066"/>
                    <a:pt x="3410" y="672"/>
                  </a:cubicBezTo>
                  <a:cubicBezTo>
                    <a:pt x="3328" y="427"/>
                    <a:pt x="3213" y="197"/>
                    <a:pt x="30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3" name="Google Shape;4973;p8"/>
            <p:cNvSpPr/>
            <p:nvPr/>
          </p:nvSpPr>
          <p:spPr>
            <a:xfrm>
              <a:off x="3608081" y="4500289"/>
              <a:ext cx="42515" cy="65118"/>
            </a:xfrm>
            <a:custGeom>
              <a:avLst/>
              <a:gdLst/>
              <a:ahLst/>
              <a:cxnLst/>
              <a:rect l="l" t="t" r="r" b="b"/>
              <a:pathLst>
                <a:path w="1296" h="1985" extrusionOk="0">
                  <a:moveTo>
                    <a:pt x="345" y="1"/>
                  </a:moveTo>
                  <a:cubicBezTo>
                    <a:pt x="345" y="1"/>
                    <a:pt x="345" y="1"/>
                    <a:pt x="345" y="1"/>
                  </a:cubicBezTo>
                  <a:lnTo>
                    <a:pt x="345" y="1"/>
                  </a:lnTo>
                  <a:cubicBezTo>
                    <a:pt x="345" y="1"/>
                    <a:pt x="345" y="1"/>
                    <a:pt x="345" y="1"/>
                  </a:cubicBezTo>
                  <a:close/>
                  <a:moveTo>
                    <a:pt x="345" y="1"/>
                  </a:moveTo>
                  <a:cubicBezTo>
                    <a:pt x="361" y="182"/>
                    <a:pt x="329" y="378"/>
                    <a:pt x="280" y="558"/>
                  </a:cubicBezTo>
                  <a:cubicBezTo>
                    <a:pt x="198" y="837"/>
                    <a:pt x="1" y="1263"/>
                    <a:pt x="509" y="1542"/>
                  </a:cubicBezTo>
                  <a:cubicBezTo>
                    <a:pt x="1017" y="1837"/>
                    <a:pt x="1034" y="1984"/>
                    <a:pt x="1034" y="1984"/>
                  </a:cubicBezTo>
                  <a:cubicBezTo>
                    <a:pt x="1066" y="1755"/>
                    <a:pt x="1115" y="1509"/>
                    <a:pt x="1181" y="1296"/>
                  </a:cubicBezTo>
                  <a:cubicBezTo>
                    <a:pt x="1296" y="919"/>
                    <a:pt x="1132" y="525"/>
                    <a:pt x="788" y="345"/>
                  </a:cubicBezTo>
                  <a:cubicBezTo>
                    <a:pt x="368" y="96"/>
                    <a:pt x="346" y="10"/>
                    <a:pt x="3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4" name="Google Shape;4974;p8"/>
            <p:cNvSpPr/>
            <p:nvPr/>
          </p:nvSpPr>
          <p:spPr>
            <a:xfrm>
              <a:off x="3610246" y="4216882"/>
              <a:ext cx="226420" cy="160351"/>
            </a:xfrm>
            <a:custGeom>
              <a:avLst/>
              <a:gdLst/>
              <a:ahLst/>
              <a:cxnLst/>
              <a:rect l="l" t="t" r="r" b="b"/>
              <a:pathLst>
                <a:path w="6902" h="4888" extrusionOk="0">
                  <a:moveTo>
                    <a:pt x="1917" y="1"/>
                  </a:moveTo>
                  <a:cubicBezTo>
                    <a:pt x="1036" y="1"/>
                    <a:pt x="571" y="827"/>
                    <a:pt x="689" y="1362"/>
                  </a:cubicBezTo>
                  <a:cubicBezTo>
                    <a:pt x="818" y="1964"/>
                    <a:pt x="1386" y="2002"/>
                    <a:pt x="1526" y="2002"/>
                  </a:cubicBezTo>
                  <a:cubicBezTo>
                    <a:pt x="1546" y="2002"/>
                    <a:pt x="1558" y="2001"/>
                    <a:pt x="1558" y="2001"/>
                  </a:cubicBezTo>
                  <a:cubicBezTo>
                    <a:pt x="1295" y="1903"/>
                    <a:pt x="1164" y="1592"/>
                    <a:pt x="1295" y="1346"/>
                  </a:cubicBezTo>
                  <a:cubicBezTo>
                    <a:pt x="1340" y="1273"/>
                    <a:pt x="1387" y="1246"/>
                    <a:pt x="1437" y="1246"/>
                  </a:cubicBezTo>
                  <a:cubicBezTo>
                    <a:pt x="1535" y="1246"/>
                    <a:pt x="1647" y="1346"/>
                    <a:pt x="1787" y="1411"/>
                  </a:cubicBezTo>
                  <a:cubicBezTo>
                    <a:pt x="1825" y="1430"/>
                    <a:pt x="1861" y="1439"/>
                    <a:pt x="1894" y="1439"/>
                  </a:cubicBezTo>
                  <a:cubicBezTo>
                    <a:pt x="2037" y="1439"/>
                    <a:pt x="2144" y="1285"/>
                    <a:pt x="2197" y="1100"/>
                  </a:cubicBezTo>
                  <a:cubicBezTo>
                    <a:pt x="2227" y="961"/>
                    <a:pt x="2328" y="828"/>
                    <a:pt x="2509" y="828"/>
                  </a:cubicBezTo>
                  <a:cubicBezTo>
                    <a:pt x="2627" y="828"/>
                    <a:pt x="2779" y="885"/>
                    <a:pt x="2967" y="1034"/>
                  </a:cubicBezTo>
                  <a:cubicBezTo>
                    <a:pt x="3459" y="1411"/>
                    <a:pt x="3164" y="2149"/>
                    <a:pt x="3164" y="2149"/>
                  </a:cubicBezTo>
                  <a:cubicBezTo>
                    <a:pt x="3164" y="2149"/>
                    <a:pt x="3164" y="1542"/>
                    <a:pt x="2721" y="1477"/>
                  </a:cubicBezTo>
                  <a:cubicBezTo>
                    <a:pt x="2677" y="1463"/>
                    <a:pt x="2632" y="1457"/>
                    <a:pt x="2587" y="1457"/>
                  </a:cubicBezTo>
                  <a:cubicBezTo>
                    <a:pt x="2413" y="1457"/>
                    <a:pt x="2242" y="1554"/>
                    <a:pt x="2164" y="1723"/>
                  </a:cubicBezTo>
                  <a:cubicBezTo>
                    <a:pt x="2443" y="1723"/>
                    <a:pt x="2459" y="2100"/>
                    <a:pt x="2312" y="2313"/>
                  </a:cubicBezTo>
                  <a:cubicBezTo>
                    <a:pt x="2148" y="2509"/>
                    <a:pt x="2213" y="2657"/>
                    <a:pt x="2344" y="2739"/>
                  </a:cubicBezTo>
                  <a:cubicBezTo>
                    <a:pt x="2492" y="2821"/>
                    <a:pt x="2689" y="2804"/>
                    <a:pt x="2525" y="3181"/>
                  </a:cubicBezTo>
                  <a:cubicBezTo>
                    <a:pt x="2344" y="3558"/>
                    <a:pt x="1623" y="3558"/>
                    <a:pt x="1623" y="3558"/>
                  </a:cubicBezTo>
                  <a:cubicBezTo>
                    <a:pt x="1771" y="3345"/>
                    <a:pt x="1738" y="3050"/>
                    <a:pt x="1541" y="2886"/>
                  </a:cubicBezTo>
                  <a:lnTo>
                    <a:pt x="1541" y="2886"/>
                  </a:lnTo>
                  <a:cubicBezTo>
                    <a:pt x="1558" y="3067"/>
                    <a:pt x="1459" y="3231"/>
                    <a:pt x="1279" y="3280"/>
                  </a:cubicBezTo>
                  <a:cubicBezTo>
                    <a:pt x="1000" y="3378"/>
                    <a:pt x="1000" y="3280"/>
                    <a:pt x="738" y="3509"/>
                  </a:cubicBezTo>
                  <a:cubicBezTo>
                    <a:pt x="615" y="3624"/>
                    <a:pt x="431" y="3653"/>
                    <a:pt x="277" y="3653"/>
                  </a:cubicBezTo>
                  <a:cubicBezTo>
                    <a:pt x="123" y="3653"/>
                    <a:pt x="0" y="3624"/>
                    <a:pt x="0" y="3624"/>
                  </a:cubicBezTo>
                  <a:lnTo>
                    <a:pt x="0" y="3624"/>
                  </a:lnTo>
                  <a:cubicBezTo>
                    <a:pt x="164" y="3722"/>
                    <a:pt x="377" y="3788"/>
                    <a:pt x="574" y="3804"/>
                  </a:cubicBezTo>
                  <a:cubicBezTo>
                    <a:pt x="1017" y="3837"/>
                    <a:pt x="1459" y="3903"/>
                    <a:pt x="1885" y="4001"/>
                  </a:cubicBezTo>
                  <a:cubicBezTo>
                    <a:pt x="3066" y="4362"/>
                    <a:pt x="3787" y="4853"/>
                    <a:pt x="4688" y="4886"/>
                  </a:cubicBezTo>
                  <a:cubicBezTo>
                    <a:pt x="4720" y="4887"/>
                    <a:pt x="4752" y="4888"/>
                    <a:pt x="4783" y="4888"/>
                  </a:cubicBezTo>
                  <a:cubicBezTo>
                    <a:pt x="5196" y="4888"/>
                    <a:pt x="5618" y="4789"/>
                    <a:pt x="5983" y="4591"/>
                  </a:cubicBezTo>
                  <a:cubicBezTo>
                    <a:pt x="6770" y="4132"/>
                    <a:pt x="6901" y="2952"/>
                    <a:pt x="6459" y="2362"/>
                  </a:cubicBezTo>
                  <a:cubicBezTo>
                    <a:pt x="6226" y="2030"/>
                    <a:pt x="5859" y="1874"/>
                    <a:pt x="5517" y="1874"/>
                  </a:cubicBezTo>
                  <a:cubicBezTo>
                    <a:pt x="5184" y="1874"/>
                    <a:pt x="4875" y="2021"/>
                    <a:pt x="4738" y="2296"/>
                  </a:cubicBezTo>
                  <a:cubicBezTo>
                    <a:pt x="4475" y="2624"/>
                    <a:pt x="4524" y="3100"/>
                    <a:pt x="4819" y="3378"/>
                  </a:cubicBezTo>
                  <a:cubicBezTo>
                    <a:pt x="4836" y="3395"/>
                    <a:pt x="4869" y="3411"/>
                    <a:pt x="4885" y="3427"/>
                  </a:cubicBezTo>
                  <a:lnTo>
                    <a:pt x="4918" y="3460"/>
                  </a:lnTo>
                  <a:cubicBezTo>
                    <a:pt x="5021" y="3520"/>
                    <a:pt x="5148" y="3551"/>
                    <a:pt x="5273" y="3551"/>
                  </a:cubicBezTo>
                  <a:cubicBezTo>
                    <a:pt x="5526" y="3551"/>
                    <a:pt x="5765" y="3423"/>
                    <a:pt x="5754" y="3149"/>
                  </a:cubicBezTo>
                  <a:cubicBezTo>
                    <a:pt x="5767" y="2946"/>
                    <a:pt x="5609" y="2861"/>
                    <a:pt x="5432" y="2861"/>
                  </a:cubicBezTo>
                  <a:cubicBezTo>
                    <a:pt x="5180" y="2861"/>
                    <a:pt x="4891" y="3036"/>
                    <a:pt x="5016" y="3296"/>
                  </a:cubicBezTo>
                  <a:cubicBezTo>
                    <a:pt x="5016" y="3319"/>
                    <a:pt x="5013" y="3342"/>
                    <a:pt x="4988" y="3342"/>
                  </a:cubicBezTo>
                  <a:cubicBezTo>
                    <a:pt x="4959" y="3342"/>
                    <a:pt x="4901" y="3311"/>
                    <a:pt x="4787" y="3214"/>
                  </a:cubicBezTo>
                  <a:cubicBezTo>
                    <a:pt x="4672" y="3100"/>
                    <a:pt x="4623" y="2952"/>
                    <a:pt x="4623" y="2804"/>
                  </a:cubicBezTo>
                  <a:cubicBezTo>
                    <a:pt x="4606" y="2624"/>
                    <a:pt x="4672" y="2460"/>
                    <a:pt x="4787" y="2313"/>
                  </a:cubicBezTo>
                  <a:cubicBezTo>
                    <a:pt x="4919" y="2080"/>
                    <a:pt x="5183" y="1957"/>
                    <a:pt x="5469" y="1957"/>
                  </a:cubicBezTo>
                  <a:cubicBezTo>
                    <a:pt x="5786" y="1957"/>
                    <a:pt x="6128" y="2108"/>
                    <a:pt x="6344" y="2427"/>
                  </a:cubicBezTo>
                  <a:lnTo>
                    <a:pt x="6360" y="2444"/>
                  </a:lnTo>
                  <a:cubicBezTo>
                    <a:pt x="6573" y="2854"/>
                    <a:pt x="6557" y="3362"/>
                    <a:pt x="6311" y="3755"/>
                  </a:cubicBezTo>
                  <a:cubicBezTo>
                    <a:pt x="6031" y="4259"/>
                    <a:pt x="5393" y="4609"/>
                    <a:pt x="4562" y="4609"/>
                  </a:cubicBezTo>
                  <a:cubicBezTo>
                    <a:pt x="4176" y="4609"/>
                    <a:pt x="3748" y="4533"/>
                    <a:pt x="3295" y="4362"/>
                  </a:cubicBezTo>
                  <a:cubicBezTo>
                    <a:pt x="3246" y="4345"/>
                    <a:pt x="3016" y="4263"/>
                    <a:pt x="2869" y="4198"/>
                  </a:cubicBezTo>
                  <a:cubicBezTo>
                    <a:pt x="2459" y="3985"/>
                    <a:pt x="2017" y="3837"/>
                    <a:pt x="1558" y="3755"/>
                  </a:cubicBezTo>
                  <a:cubicBezTo>
                    <a:pt x="1738" y="3722"/>
                    <a:pt x="1918" y="3706"/>
                    <a:pt x="2131" y="3657"/>
                  </a:cubicBezTo>
                  <a:cubicBezTo>
                    <a:pt x="3869" y="3313"/>
                    <a:pt x="4131" y="838"/>
                    <a:pt x="2672" y="182"/>
                  </a:cubicBezTo>
                  <a:cubicBezTo>
                    <a:pt x="2395" y="55"/>
                    <a:pt x="2142" y="1"/>
                    <a:pt x="191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5" name="Google Shape;4975;p8"/>
            <p:cNvSpPr/>
            <p:nvPr/>
          </p:nvSpPr>
          <p:spPr>
            <a:xfrm>
              <a:off x="3720473" y="4303489"/>
              <a:ext cx="152740" cy="108125"/>
            </a:xfrm>
            <a:custGeom>
              <a:avLst/>
              <a:gdLst/>
              <a:ahLst/>
              <a:cxnLst/>
              <a:rect l="l" t="t" r="r" b="b"/>
              <a:pathLst>
                <a:path w="4656" h="3296" extrusionOk="0">
                  <a:moveTo>
                    <a:pt x="3820" y="1"/>
                  </a:moveTo>
                  <a:lnTo>
                    <a:pt x="3820" y="1"/>
                  </a:lnTo>
                  <a:cubicBezTo>
                    <a:pt x="3902" y="787"/>
                    <a:pt x="3558" y="1574"/>
                    <a:pt x="2902" y="2049"/>
                  </a:cubicBezTo>
                  <a:cubicBezTo>
                    <a:pt x="2499" y="2357"/>
                    <a:pt x="2009" y="2456"/>
                    <a:pt x="1547" y="2456"/>
                  </a:cubicBezTo>
                  <a:cubicBezTo>
                    <a:pt x="730" y="2456"/>
                    <a:pt x="1" y="2148"/>
                    <a:pt x="1" y="2148"/>
                  </a:cubicBezTo>
                  <a:lnTo>
                    <a:pt x="1" y="2148"/>
                  </a:lnTo>
                  <a:cubicBezTo>
                    <a:pt x="1345" y="2869"/>
                    <a:pt x="1853" y="2623"/>
                    <a:pt x="2213" y="3033"/>
                  </a:cubicBezTo>
                  <a:cubicBezTo>
                    <a:pt x="2379" y="3221"/>
                    <a:pt x="2552" y="3278"/>
                    <a:pt x="2711" y="3278"/>
                  </a:cubicBezTo>
                  <a:cubicBezTo>
                    <a:pt x="2898" y="3278"/>
                    <a:pt x="3065" y="3200"/>
                    <a:pt x="3181" y="3164"/>
                  </a:cubicBezTo>
                  <a:cubicBezTo>
                    <a:pt x="3204" y="3157"/>
                    <a:pt x="3228" y="3154"/>
                    <a:pt x="3252" y="3154"/>
                  </a:cubicBezTo>
                  <a:cubicBezTo>
                    <a:pt x="3347" y="3154"/>
                    <a:pt x="3443" y="3204"/>
                    <a:pt x="3508" y="3295"/>
                  </a:cubicBezTo>
                  <a:cubicBezTo>
                    <a:pt x="3525" y="3082"/>
                    <a:pt x="3476" y="2885"/>
                    <a:pt x="3361" y="2705"/>
                  </a:cubicBezTo>
                  <a:cubicBezTo>
                    <a:pt x="3181" y="2508"/>
                    <a:pt x="2787" y="2492"/>
                    <a:pt x="2722" y="2492"/>
                  </a:cubicBezTo>
                  <a:cubicBezTo>
                    <a:pt x="3279" y="2459"/>
                    <a:pt x="3787" y="2164"/>
                    <a:pt x="4098" y="1705"/>
                  </a:cubicBezTo>
                  <a:cubicBezTo>
                    <a:pt x="4656" y="919"/>
                    <a:pt x="3820" y="1"/>
                    <a:pt x="38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6" name="Google Shape;4976;p8"/>
            <p:cNvSpPr/>
            <p:nvPr/>
          </p:nvSpPr>
          <p:spPr>
            <a:xfrm>
              <a:off x="3233310" y="4588470"/>
              <a:ext cx="124757" cy="122658"/>
            </a:xfrm>
            <a:custGeom>
              <a:avLst/>
              <a:gdLst/>
              <a:ahLst/>
              <a:cxnLst/>
              <a:rect l="l" t="t" r="r" b="b"/>
              <a:pathLst>
                <a:path w="3803" h="3739" extrusionOk="0">
                  <a:moveTo>
                    <a:pt x="3278" y="1"/>
                  </a:moveTo>
                  <a:cubicBezTo>
                    <a:pt x="3278" y="1"/>
                    <a:pt x="3278" y="268"/>
                    <a:pt x="3109" y="268"/>
                  </a:cubicBezTo>
                  <a:cubicBezTo>
                    <a:pt x="3095" y="268"/>
                    <a:pt x="3081" y="267"/>
                    <a:pt x="3065" y="263"/>
                  </a:cubicBezTo>
                  <a:cubicBezTo>
                    <a:pt x="2965" y="240"/>
                    <a:pt x="2825" y="181"/>
                    <a:pt x="2691" y="181"/>
                  </a:cubicBezTo>
                  <a:cubicBezTo>
                    <a:pt x="2540" y="181"/>
                    <a:pt x="2397" y="256"/>
                    <a:pt x="2328" y="542"/>
                  </a:cubicBezTo>
                  <a:cubicBezTo>
                    <a:pt x="2202" y="1062"/>
                    <a:pt x="2151" y="1643"/>
                    <a:pt x="1943" y="1643"/>
                  </a:cubicBezTo>
                  <a:cubicBezTo>
                    <a:pt x="1935" y="1643"/>
                    <a:pt x="1927" y="1642"/>
                    <a:pt x="1918" y="1640"/>
                  </a:cubicBezTo>
                  <a:lnTo>
                    <a:pt x="1869" y="1640"/>
                  </a:lnTo>
                  <a:cubicBezTo>
                    <a:pt x="1861" y="1642"/>
                    <a:pt x="1853" y="1643"/>
                    <a:pt x="1845" y="1643"/>
                  </a:cubicBezTo>
                  <a:cubicBezTo>
                    <a:pt x="1651" y="1643"/>
                    <a:pt x="1585" y="1062"/>
                    <a:pt x="1459" y="542"/>
                  </a:cubicBezTo>
                  <a:cubicBezTo>
                    <a:pt x="1398" y="256"/>
                    <a:pt x="1260" y="181"/>
                    <a:pt x="1108" y="181"/>
                  </a:cubicBezTo>
                  <a:cubicBezTo>
                    <a:pt x="974" y="181"/>
                    <a:pt x="829" y="240"/>
                    <a:pt x="721" y="263"/>
                  </a:cubicBezTo>
                  <a:cubicBezTo>
                    <a:pt x="705" y="267"/>
                    <a:pt x="689" y="268"/>
                    <a:pt x="675" y="268"/>
                  </a:cubicBezTo>
                  <a:cubicBezTo>
                    <a:pt x="494" y="268"/>
                    <a:pt x="508" y="1"/>
                    <a:pt x="508" y="1"/>
                  </a:cubicBezTo>
                  <a:lnTo>
                    <a:pt x="508" y="1"/>
                  </a:lnTo>
                  <a:cubicBezTo>
                    <a:pt x="508" y="1"/>
                    <a:pt x="279" y="83"/>
                    <a:pt x="148" y="673"/>
                  </a:cubicBezTo>
                  <a:cubicBezTo>
                    <a:pt x="0" y="1279"/>
                    <a:pt x="279" y="1493"/>
                    <a:pt x="1049" y="1870"/>
                  </a:cubicBezTo>
                  <a:cubicBezTo>
                    <a:pt x="1836" y="2230"/>
                    <a:pt x="1869" y="3509"/>
                    <a:pt x="1869" y="3509"/>
                  </a:cubicBezTo>
                  <a:lnTo>
                    <a:pt x="1901" y="3738"/>
                  </a:lnTo>
                  <a:lnTo>
                    <a:pt x="1918" y="3509"/>
                  </a:lnTo>
                  <a:cubicBezTo>
                    <a:pt x="1918" y="3509"/>
                    <a:pt x="1951" y="2214"/>
                    <a:pt x="2737" y="1870"/>
                  </a:cubicBezTo>
                  <a:cubicBezTo>
                    <a:pt x="3524" y="1509"/>
                    <a:pt x="3803" y="1279"/>
                    <a:pt x="3655" y="673"/>
                  </a:cubicBezTo>
                  <a:cubicBezTo>
                    <a:pt x="3508" y="83"/>
                    <a:pt x="3278" y="1"/>
                    <a:pt x="32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7" name="Google Shape;4977;p8"/>
            <p:cNvSpPr/>
            <p:nvPr/>
          </p:nvSpPr>
          <p:spPr>
            <a:xfrm>
              <a:off x="3273628" y="4503537"/>
              <a:ext cx="44648" cy="111340"/>
            </a:xfrm>
            <a:custGeom>
              <a:avLst/>
              <a:gdLst/>
              <a:ahLst/>
              <a:cxnLst/>
              <a:rect l="l" t="t" r="r" b="b"/>
              <a:pathLst>
                <a:path w="1361" h="3394" extrusionOk="0">
                  <a:moveTo>
                    <a:pt x="689" y="0"/>
                  </a:moveTo>
                  <a:lnTo>
                    <a:pt x="640" y="344"/>
                  </a:lnTo>
                  <a:cubicBezTo>
                    <a:pt x="607" y="607"/>
                    <a:pt x="509" y="869"/>
                    <a:pt x="361" y="1098"/>
                  </a:cubicBezTo>
                  <a:cubicBezTo>
                    <a:pt x="132" y="1459"/>
                    <a:pt x="0" y="1770"/>
                    <a:pt x="295" y="2164"/>
                  </a:cubicBezTo>
                  <a:cubicBezTo>
                    <a:pt x="492" y="2426"/>
                    <a:pt x="607" y="2737"/>
                    <a:pt x="656" y="3065"/>
                  </a:cubicBezTo>
                  <a:cubicBezTo>
                    <a:pt x="656" y="3147"/>
                    <a:pt x="672" y="3393"/>
                    <a:pt x="689" y="3393"/>
                  </a:cubicBezTo>
                  <a:cubicBezTo>
                    <a:pt x="689" y="3377"/>
                    <a:pt x="689" y="3131"/>
                    <a:pt x="722" y="3065"/>
                  </a:cubicBezTo>
                  <a:cubicBezTo>
                    <a:pt x="754" y="2737"/>
                    <a:pt x="869" y="2426"/>
                    <a:pt x="1066" y="2164"/>
                  </a:cubicBezTo>
                  <a:cubicBezTo>
                    <a:pt x="1361" y="1754"/>
                    <a:pt x="1230" y="1443"/>
                    <a:pt x="1000" y="1098"/>
                  </a:cubicBezTo>
                  <a:cubicBezTo>
                    <a:pt x="853" y="869"/>
                    <a:pt x="754" y="607"/>
                    <a:pt x="722" y="344"/>
                  </a:cubicBezTo>
                  <a:lnTo>
                    <a:pt x="68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8" name="Google Shape;4978;p8"/>
            <p:cNvSpPr/>
            <p:nvPr/>
          </p:nvSpPr>
          <p:spPr>
            <a:xfrm>
              <a:off x="3175768" y="4052887"/>
              <a:ext cx="239837" cy="168355"/>
            </a:xfrm>
            <a:custGeom>
              <a:avLst/>
              <a:gdLst/>
              <a:ahLst/>
              <a:cxnLst/>
              <a:rect l="l" t="t" r="r" b="b"/>
              <a:pathLst>
                <a:path w="7311" h="5132" extrusionOk="0">
                  <a:moveTo>
                    <a:pt x="1735" y="1"/>
                  </a:moveTo>
                  <a:cubicBezTo>
                    <a:pt x="1342" y="1"/>
                    <a:pt x="952" y="172"/>
                    <a:pt x="689" y="493"/>
                  </a:cubicBezTo>
                  <a:cubicBezTo>
                    <a:pt x="604" y="635"/>
                    <a:pt x="458" y="706"/>
                    <a:pt x="310" y="706"/>
                  </a:cubicBezTo>
                  <a:cubicBezTo>
                    <a:pt x="201" y="706"/>
                    <a:pt x="90" y="668"/>
                    <a:pt x="0" y="591"/>
                  </a:cubicBezTo>
                  <a:lnTo>
                    <a:pt x="0" y="591"/>
                  </a:lnTo>
                  <a:cubicBezTo>
                    <a:pt x="33" y="952"/>
                    <a:pt x="49" y="1018"/>
                    <a:pt x="1754" y="1739"/>
                  </a:cubicBezTo>
                  <a:cubicBezTo>
                    <a:pt x="3065" y="2296"/>
                    <a:pt x="3508" y="4247"/>
                    <a:pt x="3655" y="5132"/>
                  </a:cubicBezTo>
                  <a:cubicBezTo>
                    <a:pt x="3787" y="4263"/>
                    <a:pt x="4246" y="2296"/>
                    <a:pt x="5540" y="1739"/>
                  </a:cubicBezTo>
                  <a:cubicBezTo>
                    <a:pt x="7245" y="1018"/>
                    <a:pt x="7278" y="952"/>
                    <a:pt x="7311" y="591"/>
                  </a:cubicBezTo>
                  <a:lnTo>
                    <a:pt x="7311" y="591"/>
                  </a:lnTo>
                  <a:cubicBezTo>
                    <a:pt x="7221" y="668"/>
                    <a:pt x="7110" y="706"/>
                    <a:pt x="7000" y="706"/>
                  </a:cubicBezTo>
                  <a:cubicBezTo>
                    <a:pt x="6850" y="706"/>
                    <a:pt x="6700" y="635"/>
                    <a:pt x="6606" y="493"/>
                  </a:cubicBezTo>
                  <a:cubicBezTo>
                    <a:pt x="6343" y="172"/>
                    <a:pt x="5959" y="1"/>
                    <a:pt x="5566" y="1"/>
                  </a:cubicBezTo>
                  <a:cubicBezTo>
                    <a:pt x="5298" y="1"/>
                    <a:pt x="5026" y="81"/>
                    <a:pt x="4786" y="247"/>
                  </a:cubicBezTo>
                  <a:cubicBezTo>
                    <a:pt x="4229" y="657"/>
                    <a:pt x="3836" y="1476"/>
                    <a:pt x="3655" y="2657"/>
                  </a:cubicBezTo>
                  <a:cubicBezTo>
                    <a:pt x="3459" y="1460"/>
                    <a:pt x="3082" y="641"/>
                    <a:pt x="2508" y="247"/>
                  </a:cubicBezTo>
                  <a:cubicBezTo>
                    <a:pt x="2275" y="81"/>
                    <a:pt x="2004" y="1"/>
                    <a:pt x="173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9" name="Google Shape;4979;p8"/>
            <p:cNvSpPr/>
            <p:nvPr/>
          </p:nvSpPr>
          <p:spPr>
            <a:xfrm>
              <a:off x="3252107" y="3959358"/>
              <a:ext cx="87688" cy="145753"/>
            </a:xfrm>
            <a:custGeom>
              <a:avLst/>
              <a:gdLst/>
              <a:ahLst/>
              <a:cxnLst/>
              <a:rect l="l" t="t" r="r" b="b"/>
              <a:pathLst>
                <a:path w="2673" h="4443" extrusionOk="0">
                  <a:moveTo>
                    <a:pt x="1328" y="0"/>
                  </a:moveTo>
                  <a:cubicBezTo>
                    <a:pt x="1247" y="164"/>
                    <a:pt x="1132" y="312"/>
                    <a:pt x="1017" y="426"/>
                  </a:cubicBezTo>
                  <a:cubicBezTo>
                    <a:pt x="558" y="853"/>
                    <a:pt x="1" y="1721"/>
                    <a:pt x="722" y="2918"/>
                  </a:cubicBezTo>
                  <a:cubicBezTo>
                    <a:pt x="1011" y="3367"/>
                    <a:pt x="1205" y="3878"/>
                    <a:pt x="1336" y="4407"/>
                  </a:cubicBezTo>
                  <a:lnTo>
                    <a:pt x="1336" y="4407"/>
                  </a:lnTo>
                  <a:cubicBezTo>
                    <a:pt x="1453" y="3878"/>
                    <a:pt x="1663" y="3367"/>
                    <a:pt x="1951" y="2918"/>
                  </a:cubicBezTo>
                  <a:cubicBezTo>
                    <a:pt x="2673" y="1721"/>
                    <a:pt x="2115" y="869"/>
                    <a:pt x="1656" y="426"/>
                  </a:cubicBezTo>
                  <a:cubicBezTo>
                    <a:pt x="1525" y="312"/>
                    <a:pt x="1427" y="164"/>
                    <a:pt x="1328" y="0"/>
                  </a:cubicBezTo>
                  <a:close/>
                  <a:moveTo>
                    <a:pt x="1336" y="4407"/>
                  </a:moveTo>
                  <a:cubicBezTo>
                    <a:pt x="1334" y="4419"/>
                    <a:pt x="1331" y="4430"/>
                    <a:pt x="1328" y="4442"/>
                  </a:cubicBezTo>
                  <a:lnTo>
                    <a:pt x="1345" y="4442"/>
                  </a:lnTo>
                  <a:cubicBezTo>
                    <a:pt x="1342" y="4430"/>
                    <a:pt x="1339" y="4419"/>
                    <a:pt x="1336" y="4407"/>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0" name="Google Shape;4980;p8"/>
            <p:cNvSpPr/>
            <p:nvPr/>
          </p:nvSpPr>
          <p:spPr>
            <a:xfrm>
              <a:off x="3195124" y="3821969"/>
              <a:ext cx="201127" cy="220220"/>
            </a:xfrm>
            <a:custGeom>
              <a:avLst/>
              <a:gdLst/>
              <a:ahLst/>
              <a:cxnLst/>
              <a:rect l="l" t="t" r="r" b="b"/>
              <a:pathLst>
                <a:path w="6131" h="6713" extrusionOk="0">
                  <a:moveTo>
                    <a:pt x="1617" y="0"/>
                  </a:moveTo>
                  <a:cubicBezTo>
                    <a:pt x="1216" y="0"/>
                    <a:pt x="823" y="159"/>
                    <a:pt x="590" y="451"/>
                  </a:cubicBezTo>
                  <a:cubicBezTo>
                    <a:pt x="0" y="1107"/>
                    <a:pt x="492" y="2074"/>
                    <a:pt x="1131" y="2106"/>
                  </a:cubicBezTo>
                  <a:cubicBezTo>
                    <a:pt x="1150" y="2107"/>
                    <a:pt x="1169" y="2108"/>
                    <a:pt x="1188" y="2108"/>
                  </a:cubicBezTo>
                  <a:cubicBezTo>
                    <a:pt x="1800" y="2108"/>
                    <a:pt x="2013" y="1589"/>
                    <a:pt x="1885" y="1287"/>
                  </a:cubicBezTo>
                  <a:cubicBezTo>
                    <a:pt x="1829" y="1118"/>
                    <a:pt x="1677" y="998"/>
                    <a:pt x="1510" y="998"/>
                  </a:cubicBezTo>
                  <a:cubicBezTo>
                    <a:pt x="1483" y="998"/>
                    <a:pt x="1454" y="1001"/>
                    <a:pt x="1426" y="1008"/>
                  </a:cubicBezTo>
                  <a:cubicBezTo>
                    <a:pt x="1262" y="1025"/>
                    <a:pt x="1164" y="1156"/>
                    <a:pt x="1180" y="1320"/>
                  </a:cubicBezTo>
                  <a:cubicBezTo>
                    <a:pt x="1170" y="1475"/>
                    <a:pt x="1291" y="1572"/>
                    <a:pt x="1415" y="1572"/>
                  </a:cubicBezTo>
                  <a:cubicBezTo>
                    <a:pt x="1486" y="1572"/>
                    <a:pt x="1559" y="1539"/>
                    <a:pt x="1607" y="1467"/>
                  </a:cubicBezTo>
                  <a:cubicBezTo>
                    <a:pt x="1654" y="1401"/>
                    <a:pt x="1702" y="1375"/>
                    <a:pt x="1742" y="1375"/>
                  </a:cubicBezTo>
                  <a:cubicBezTo>
                    <a:pt x="1812" y="1375"/>
                    <a:pt x="1857" y="1455"/>
                    <a:pt x="1836" y="1549"/>
                  </a:cubicBezTo>
                  <a:cubicBezTo>
                    <a:pt x="1746" y="1793"/>
                    <a:pt x="1526" y="1946"/>
                    <a:pt x="1285" y="1946"/>
                  </a:cubicBezTo>
                  <a:cubicBezTo>
                    <a:pt x="1218" y="1946"/>
                    <a:pt x="1150" y="1935"/>
                    <a:pt x="1082" y="1910"/>
                  </a:cubicBezTo>
                  <a:cubicBezTo>
                    <a:pt x="672" y="1779"/>
                    <a:pt x="459" y="1057"/>
                    <a:pt x="1017" y="648"/>
                  </a:cubicBezTo>
                  <a:cubicBezTo>
                    <a:pt x="1140" y="561"/>
                    <a:pt x="1319" y="515"/>
                    <a:pt x="1519" y="515"/>
                  </a:cubicBezTo>
                  <a:cubicBezTo>
                    <a:pt x="2117" y="515"/>
                    <a:pt x="2906" y="927"/>
                    <a:pt x="2967" y="1910"/>
                  </a:cubicBezTo>
                  <a:cubicBezTo>
                    <a:pt x="2967" y="3074"/>
                    <a:pt x="2033" y="4123"/>
                    <a:pt x="1771" y="4893"/>
                  </a:cubicBezTo>
                  <a:cubicBezTo>
                    <a:pt x="1426" y="5975"/>
                    <a:pt x="1869" y="6647"/>
                    <a:pt x="1902" y="6712"/>
                  </a:cubicBezTo>
                  <a:cubicBezTo>
                    <a:pt x="1623" y="6155"/>
                    <a:pt x="1607" y="5499"/>
                    <a:pt x="1853" y="4926"/>
                  </a:cubicBezTo>
                  <a:cubicBezTo>
                    <a:pt x="2066" y="4401"/>
                    <a:pt x="2492" y="3844"/>
                    <a:pt x="2820" y="3139"/>
                  </a:cubicBezTo>
                  <a:cubicBezTo>
                    <a:pt x="2918" y="2926"/>
                    <a:pt x="3016" y="2680"/>
                    <a:pt x="3065" y="2434"/>
                  </a:cubicBezTo>
                  <a:cubicBezTo>
                    <a:pt x="3115" y="2680"/>
                    <a:pt x="3213" y="2926"/>
                    <a:pt x="3328" y="3139"/>
                  </a:cubicBezTo>
                  <a:cubicBezTo>
                    <a:pt x="3639" y="3844"/>
                    <a:pt x="4065" y="4401"/>
                    <a:pt x="4278" y="4926"/>
                  </a:cubicBezTo>
                  <a:cubicBezTo>
                    <a:pt x="4524" y="5499"/>
                    <a:pt x="4508" y="6155"/>
                    <a:pt x="4229" y="6712"/>
                  </a:cubicBezTo>
                  <a:cubicBezTo>
                    <a:pt x="4262" y="6647"/>
                    <a:pt x="4705" y="5975"/>
                    <a:pt x="4360" y="4893"/>
                  </a:cubicBezTo>
                  <a:cubicBezTo>
                    <a:pt x="4098" y="4123"/>
                    <a:pt x="3180" y="3074"/>
                    <a:pt x="3164" y="1910"/>
                  </a:cubicBezTo>
                  <a:cubicBezTo>
                    <a:pt x="3225" y="927"/>
                    <a:pt x="4014" y="515"/>
                    <a:pt x="4612" y="515"/>
                  </a:cubicBezTo>
                  <a:cubicBezTo>
                    <a:pt x="4812" y="515"/>
                    <a:pt x="4991" y="561"/>
                    <a:pt x="5114" y="648"/>
                  </a:cubicBezTo>
                  <a:cubicBezTo>
                    <a:pt x="5672" y="1057"/>
                    <a:pt x="5459" y="1779"/>
                    <a:pt x="5049" y="1910"/>
                  </a:cubicBezTo>
                  <a:cubicBezTo>
                    <a:pt x="4981" y="1935"/>
                    <a:pt x="4913" y="1946"/>
                    <a:pt x="4846" y="1946"/>
                  </a:cubicBezTo>
                  <a:cubicBezTo>
                    <a:pt x="4605" y="1946"/>
                    <a:pt x="4385" y="1793"/>
                    <a:pt x="4295" y="1549"/>
                  </a:cubicBezTo>
                  <a:cubicBezTo>
                    <a:pt x="4274" y="1455"/>
                    <a:pt x="4326" y="1375"/>
                    <a:pt x="4396" y="1375"/>
                  </a:cubicBezTo>
                  <a:cubicBezTo>
                    <a:pt x="4436" y="1375"/>
                    <a:pt x="4482" y="1401"/>
                    <a:pt x="4524" y="1467"/>
                  </a:cubicBezTo>
                  <a:cubicBezTo>
                    <a:pt x="4572" y="1539"/>
                    <a:pt x="4645" y="1572"/>
                    <a:pt x="4716" y="1572"/>
                  </a:cubicBezTo>
                  <a:cubicBezTo>
                    <a:pt x="4840" y="1572"/>
                    <a:pt x="4961" y="1475"/>
                    <a:pt x="4950" y="1320"/>
                  </a:cubicBezTo>
                  <a:cubicBezTo>
                    <a:pt x="4967" y="1156"/>
                    <a:pt x="4869" y="1025"/>
                    <a:pt x="4705" y="1008"/>
                  </a:cubicBezTo>
                  <a:cubicBezTo>
                    <a:pt x="4677" y="1001"/>
                    <a:pt x="4648" y="998"/>
                    <a:pt x="4621" y="998"/>
                  </a:cubicBezTo>
                  <a:cubicBezTo>
                    <a:pt x="4454" y="998"/>
                    <a:pt x="4302" y="1118"/>
                    <a:pt x="4246" y="1287"/>
                  </a:cubicBezTo>
                  <a:cubicBezTo>
                    <a:pt x="4117" y="1594"/>
                    <a:pt x="4353" y="2107"/>
                    <a:pt x="4971" y="2107"/>
                  </a:cubicBezTo>
                  <a:cubicBezTo>
                    <a:pt x="4980" y="2107"/>
                    <a:pt x="4990" y="2107"/>
                    <a:pt x="5000" y="2106"/>
                  </a:cubicBezTo>
                  <a:cubicBezTo>
                    <a:pt x="5623" y="2074"/>
                    <a:pt x="6131" y="1107"/>
                    <a:pt x="5541" y="451"/>
                  </a:cubicBezTo>
                  <a:cubicBezTo>
                    <a:pt x="5308" y="159"/>
                    <a:pt x="4915" y="0"/>
                    <a:pt x="4516" y="0"/>
                  </a:cubicBezTo>
                  <a:cubicBezTo>
                    <a:pt x="4042" y="0"/>
                    <a:pt x="3559" y="224"/>
                    <a:pt x="3328" y="713"/>
                  </a:cubicBezTo>
                  <a:cubicBezTo>
                    <a:pt x="3197" y="877"/>
                    <a:pt x="3115" y="1074"/>
                    <a:pt x="3065" y="1271"/>
                  </a:cubicBezTo>
                  <a:cubicBezTo>
                    <a:pt x="3016" y="1074"/>
                    <a:pt x="2934" y="877"/>
                    <a:pt x="2820" y="713"/>
                  </a:cubicBezTo>
                  <a:cubicBezTo>
                    <a:pt x="2579" y="224"/>
                    <a:pt x="2093" y="0"/>
                    <a:pt x="16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1" name="Google Shape;4981;p8"/>
            <p:cNvSpPr/>
            <p:nvPr/>
          </p:nvSpPr>
          <p:spPr>
            <a:xfrm>
              <a:off x="5829975" y="4136902"/>
              <a:ext cx="297410" cy="207262"/>
            </a:xfrm>
            <a:custGeom>
              <a:avLst/>
              <a:gdLst/>
              <a:ahLst/>
              <a:cxnLst/>
              <a:rect l="l" t="t" r="r" b="b"/>
              <a:pathLst>
                <a:path w="9066" h="6318" extrusionOk="0">
                  <a:moveTo>
                    <a:pt x="7050" y="0"/>
                  </a:moveTo>
                  <a:cubicBezTo>
                    <a:pt x="6598" y="0"/>
                    <a:pt x="6172" y="159"/>
                    <a:pt x="5902" y="489"/>
                  </a:cubicBezTo>
                  <a:cubicBezTo>
                    <a:pt x="5508" y="915"/>
                    <a:pt x="5476" y="1538"/>
                    <a:pt x="5803" y="1997"/>
                  </a:cubicBezTo>
                  <a:cubicBezTo>
                    <a:pt x="5885" y="2145"/>
                    <a:pt x="6033" y="2243"/>
                    <a:pt x="6180" y="2308"/>
                  </a:cubicBezTo>
                  <a:lnTo>
                    <a:pt x="6213" y="2325"/>
                  </a:lnTo>
                  <a:lnTo>
                    <a:pt x="6279" y="2341"/>
                  </a:lnTo>
                  <a:lnTo>
                    <a:pt x="6377" y="2374"/>
                  </a:lnTo>
                  <a:cubicBezTo>
                    <a:pt x="6441" y="2389"/>
                    <a:pt x="6506" y="2396"/>
                    <a:pt x="6571" y="2396"/>
                  </a:cubicBezTo>
                  <a:cubicBezTo>
                    <a:pt x="6792" y="2396"/>
                    <a:pt x="7012" y="2313"/>
                    <a:pt x="7164" y="2161"/>
                  </a:cubicBezTo>
                  <a:cubicBezTo>
                    <a:pt x="7554" y="1755"/>
                    <a:pt x="7284" y="1212"/>
                    <a:pt x="6946" y="1212"/>
                  </a:cubicBezTo>
                  <a:cubicBezTo>
                    <a:pt x="6916" y="1212"/>
                    <a:pt x="6884" y="1217"/>
                    <a:pt x="6852" y="1227"/>
                  </a:cubicBezTo>
                  <a:cubicBezTo>
                    <a:pt x="6541" y="1309"/>
                    <a:pt x="6475" y="1718"/>
                    <a:pt x="6705" y="1849"/>
                  </a:cubicBezTo>
                  <a:cubicBezTo>
                    <a:pt x="6755" y="1872"/>
                    <a:pt x="6810" y="1883"/>
                    <a:pt x="6864" y="1883"/>
                  </a:cubicBezTo>
                  <a:cubicBezTo>
                    <a:pt x="6968" y="1883"/>
                    <a:pt x="7072" y="1843"/>
                    <a:pt x="7147" y="1768"/>
                  </a:cubicBezTo>
                  <a:lnTo>
                    <a:pt x="7147" y="1768"/>
                  </a:lnTo>
                  <a:cubicBezTo>
                    <a:pt x="7197" y="1915"/>
                    <a:pt x="7131" y="2063"/>
                    <a:pt x="7016" y="2145"/>
                  </a:cubicBezTo>
                  <a:cubicBezTo>
                    <a:pt x="6859" y="2253"/>
                    <a:pt x="6684" y="2317"/>
                    <a:pt x="6505" y="2317"/>
                  </a:cubicBezTo>
                  <a:cubicBezTo>
                    <a:pt x="6441" y="2317"/>
                    <a:pt x="6376" y="2309"/>
                    <a:pt x="6311" y="2292"/>
                  </a:cubicBezTo>
                  <a:cubicBezTo>
                    <a:pt x="6213" y="2276"/>
                    <a:pt x="6131" y="2226"/>
                    <a:pt x="6049" y="2177"/>
                  </a:cubicBezTo>
                  <a:cubicBezTo>
                    <a:pt x="5541" y="1768"/>
                    <a:pt x="5508" y="1014"/>
                    <a:pt x="5967" y="555"/>
                  </a:cubicBezTo>
                  <a:cubicBezTo>
                    <a:pt x="6223" y="251"/>
                    <a:pt x="6618" y="107"/>
                    <a:pt x="7037" y="107"/>
                  </a:cubicBezTo>
                  <a:cubicBezTo>
                    <a:pt x="7908" y="107"/>
                    <a:pt x="8879" y="731"/>
                    <a:pt x="8901" y="1849"/>
                  </a:cubicBezTo>
                  <a:cubicBezTo>
                    <a:pt x="8918" y="2653"/>
                    <a:pt x="8475" y="3407"/>
                    <a:pt x="7770" y="3784"/>
                  </a:cubicBezTo>
                  <a:lnTo>
                    <a:pt x="7705" y="3816"/>
                  </a:lnTo>
                  <a:cubicBezTo>
                    <a:pt x="7606" y="3849"/>
                    <a:pt x="7524" y="3866"/>
                    <a:pt x="7426" y="3898"/>
                  </a:cubicBezTo>
                  <a:cubicBezTo>
                    <a:pt x="7203" y="3950"/>
                    <a:pt x="6981" y="3973"/>
                    <a:pt x="6759" y="3973"/>
                  </a:cubicBezTo>
                  <a:cubicBezTo>
                    <a:pt x="5184" y="3973"/>
                    <a:pt x="3644" y="2835"/>
                    <a:pt x="2314" y="2835"/>
                  </a:cubicBezTo>
                  <a:cubicBezTo>
                    <a:pt x="2163" y="2835"/>
                    <a:pt x="2015" y="2850"/>
                    <a:pt x="1869" y="2882"/>
                  </a:cubicBezTo>
                  <a:cubicBezTo>
                    <a:pt x="607" y="3161"/>
                    <a:pt x="247" y="4046"/>
                    <a:pt x="148" y="4587"/>
                  </a:cubicBezTo>
                  <a:cubicBezTo>
                    <a:pt x="1" y="5128"/>
                    <a:pt x="99" y="5734"/>
                    <a:pt x="558" y="6062"/>
                  </a:cubicBezTo>
                  <a:cubicBezTo>
                    <a:pt x="778" y="6238"/>
                    <a:pt x="1046" y="6317"/>
                    <a:pt x="1308" y="6317"/>
                  </a:cubicBezTo>
                  <a:cubicBezTo>
                    <a:pt x="1731" y="6317"/>
                    <a:pt x="2140" y="6111"/>
                    <a:pt x="2312" y="5767"/>
                  </a:cubicBezTo>
                  <a:cubicBezTo>
                    <a:pt x="2640" y="5226"/>
                    <a:pt x="2361" y="4521"/>
                    <a:pt x="1869" y="4390"/>
                  </a:cubicBezTo>
                  <a:cubicBezTo>
                    <a:pt x="1772" y="4351"/>
                    <a:pt x="1670" y="4332"/>
                    <a:pt x="1570" y="4332"/>
                  </a:cubicBezTo>
                  <a:cubicBezTo>
                    <a:pt x="1251" y="4332"/>
                    <a:pt x="949" y="4521"/>
                    <a:pt x="837" y="4833"/>
                  </a:cubicBezTo>
                  <a:cubicBezTo>
                    <a:pt x="804" y="4964"/>
                    <a:pt x="788" y="5095"/>
                    <a:pt x="820" y="5226"/>
                  </a:cubicBezTo>
                  <a:cubicBezTo>
                    <a:pt x="820" y="5242"/>
                    <a:pt x="820" y="5259"/>
                    <a:pt x="837" y="5275"/>
                  </a:cubicBezTo>
                  <a:cubicBezTo>
                    <a:pt x="837" y="5275"/>
                    <a:pt x="837" y="5292"/>
                    <a:pt x="837" y="5292"/>
                  </a:cubicBezTo>
                  <a:cubicBezTo>
                    <a:pt x="898" y="5526"/>
                    <a:pt x="1108" y="5667"/>
                    <a:pt x="1334" y="5667"/>
                  </a:cubicBezTo>
                  <a:cubicBezTo>
                    <a:pt x="1409" y="5667"/>
                    <a:pt x="1485" y="5652"/>
                    <a:pt x="1558" y="5619"/>
                  </a:cubicBezTo>
                  <a:cubicBezTo>
                    <a:pt x="1909" y="5476"/>
                    <a:pt x="1794" y="4913"/>
                    <a:pt x="1440" y="4913"/>
                  </a:cubicBezTo>
                  <a:cubicBezTo>
                    <a:pt x="1431" y="4913"/>
                    <a:pt x="1421" y="4914"/>
                    <a:pt x="1410" y="4915"/>
                  </a:cubicBezTo>
                  <a:cubicBezTo>
                    <a:pt x="1033" y="4964"/>
                    <a:pt x="1099" y="5324"/>
                    <a:pt x="1033" y="5374"/>
                  </a:cubicBezTo>
                  <a:cubicBezTo>
                    <a:pt x="1024" y="5383"/>
                    <a:pt x="1013" y="5387"/>
                    <a:pt x="1002" y="5387"/>
                  </a:cubicBezTo>
                  <a:cubicBezTo>
                    <a:pt x="955" y="5387"/>
                    <a:pt x="899" y="5315"/>
                    <a:pt x="886" y="5275"/>
                  </a:cubicBezTo>
                  <a:cubicBezTo>
                    <a:pt x="820" y="5095"/>
                    <a:pt x="837" y="4882"/>
                    <a:pt x="919" y="4702"/>
                  </a:cubicBezTo>
                  <a:cubicBezTo>
                    <a:pt x="1068" y="4506"/>
                    <a:pt x="1299" y="4391"/>
                    <a:pt x="1531" y="4391"/>
                  </a:cubicBezTo>
                  <a:cubicBezTo>
                    <a:pt x="1629" y="4391"/>
                    <a:pt x="1727" y="4412"/>
                    <a:pt x="1820" y="4456"/>
                  </a:cubicBezTo>
                  <a:cubicBezTo>
                    <a:pt x="2296" y="4570"/>
                    <a:pt x="2541" y="5226"/>
                    <a:pt x="2214" y="5718"/>
                  </a:cubicBezTo>
                  <a:cubicBezTo>
                    <a:pt x="2063" y="6029"/>
                    <a:pt x="1684" y="6211"/>
                    <a:pt x="1297" y="6211"/>
                  </a:cubicBezTo>
                  <a:cubicBezTo>
                    <a:pt x="1052" y="6211"/>
                    <a:pt x="804" y="6139"/>
                    <a:pt x="607" y="5980"/>
                  </a:cubicBezTo>
                  <a:cubicBezTo>
                    <a:pt x="66" y="5570"/>
                    <a:pt x="99" y="4636"/>
                    <a:pt x="542" y="4062"/>
                  </a:cubicBezTo>
                  <a:cubicBezTo>
                    <a:pt x="888" y="3580"/>
                    <a:pt x="1466" y="3350"/>
                    <a:pt x="2075" y="3350"/>
                  </a:cubicBezTo>
                  <a:cubicBezTo>
                    <a:pt x="2273" y="3350"/>
                    <a:pt x="2475" y="3375"/>
                    <a:pt x="2673" y="3423"/>
                  </a:cubicBezTo>
                  <a:cubicBezTo>
                    <a:pt x="3492" y="3620"/>
                    <a:pt x="4312" y="3964"/>
                    <a:pt x="5197" y="4193"/>
                  </a:cubicBezTo>
                  <a:cubicBezTo>
                    <a:pt x="5523" y="4253"/>
                    <a:pt x="5854" y="4286"/>
                    <a:pt x="6181" y="4286"/>
                  </a:cubicBezTo>
                  <a:cubicBezTo>
                    <a:pt x="6758" y="4286"/>
                    <a:pt x="7323" y="4182"/>
                    <a:pt x="7836" y="3931"/>
                  </a:cubicBezTo>
                  <a:cubicBezTo>
                    <a:pt x="8606" y="3521"/>
                    <a:pt x="9065" y="2718"/>
                    <a:pt x="9032" y="1849"/>
                  </a:cubicBezTo>
                  <a:cubicBezTo>
                    <a:pt x="8989" y="653"/>
                    <a:pt x="7967" y="0"/>
                    <a:pt x="70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2" name="Google Shape;4982;p8"/>
            <p:cNvSpPr/>
            <p:nvPr/>
          </p:nvSpPr>
          <p:spPr>
            <a:xfrm>
              <a:off x="5729426" y="4315331"/>
              <a:ext cx="202210" cy="202735"/>
            </a:xfrm>
            <a:custGeom>
              <a:avLst/>
              <a:gdLst/>
              <a:ahLst/>
              <a:cxnLst/>
              <a:rect l="l" t="t" r="r" b="b"/>
              <a:pathLst>
                <a:path w="6164" h="6180" extrusionOk="0">
                  <a:moveTo>
                    <a:pt x="3082" y="0"/>
                  </a:moveTo>
                  <a:cubicBezTo>
                    <a:pt x="3049" y="115"/>
                    <a:pt x="3017" y="230"/>
                    <a:pt x="3000" y="361"/>
                  </a:cubicBezTo>
                  <a:cubicBezTo>
                    <a:pt x="3000" y="361"/>
                    <a:pt x="2935" y="1262"/>
                    <a:pt x="2050" y="1377"/>
                  </a:cubicBezTo>
                  <a:cubicBezTo>
                    <a:pt x="1164" y="1508"/>
                    <a:pt x="591" y="1623"/>
                    <a:pt x="558" y="2295"/>
                  </a:cubicBezTo>
                  <a:cubicBezTo>
                    <a:pt x="528" y="2896"/>
                    <a:pt x="347" y="3221"/>
                    <a:pt x="77" y="3221"/>
                  </a:cubicBezTo>
                  <a:cubicBezTo>
                    <a:pt x="52" y="3221"/>
                    <a:pt x="27" y="3218"/>
                    <a:pt x="1" y="3213"/>
                  </a:cubicBezTo>
                  <a:lnTo>
                    <a:pt x="1" y="3213"/>
                  </a:lnTo>
                  <a:cubicBezTo>
                    <a:pt x="1" y="3213"/>
                    <a:pt x="378" y="3761"/>
                    <a:pt x="979" y="3761"/>
                  </a:cubicBezTo>
                  <a:cubicBezTo>
                    <a:pt x="1098" y="3761"/>
                    <a:pt x="1226" y="3740"/>
                    <a:pt x="1361" y="3688"/>
                  </a:cubicBezTo>
                  <a:cubicBezTo>
                    <a:pt x="2181" y="3360"/>
                    <a:pt x="2115" y="2819"/>
                    <a:pt x="2132" y="2656"/>
                  </a:cubicBezTo>
                  <a:cubicBezTo>
                    <a:pt x="2147" y="2518"/>
                    <a:pt x="2205" y="2308"/>
                    <a:pt x="2347" y="2308"/>
                  </a:cubicBezTo>
                  <a:cubicBezTo>
                    <a:pt x="2356" y="2308"/>
                    <a:pt x="2367" y="2309"/>
                    <a:pt x="2377" y="2311"/>
                  </a:cubicBezTo>
                  <a:cubicBezTo>
                    <a:pt x="2541" y="2344"/>
                    <a:pt x="2607" y="2656"/>
                    <a:pt x="2377" y="2951"/>
                  </a:cubicBezTo>
                  <a:cubicBezTo>
                    <a:pt x="2033" y="3311"/>
                    <a:pt x="2000" y="3852"/>
                    <a:pt x="2279" y="4246"/>
                  </a:cubicBezTo>
                  <a:cubicBezTo>
                    <a:pt x="2640" y="4803"/>
                    <a:pt x="3082" y="6180"/>
                    <a:pt x="3082" y="6180"/>
                  </a:cubicBezTo>
                  <a:cubicBezTo>
                    <a:pt x="3082" y="6180"/>
                    <a:pt x="3525" y="4803"/>
                    <a:pt x="3885" y="4246"/>
                  </a:cubicBezTo>
                  <a:cubicBezTo>
                    <a:pt x="4180" y="3852"/>
                    <a:pt x="4131" y="3295"/>
                    <a:pt x="3787" y="2951"/>
                  </a:cubicBezTo>
                  <a:cubicBezTo>
                    <a:pt x="3558" y="2656"/>
                    <a:pt x="3623" y="2328"/>
                    <a:pt x="3787" y="2295"/>
                  </a:cubicBezTo>
                  <a:cubicBezTo>
                    <a:pt x="3792" y="2294"/>
                    <a:pt x="3798" y="2294"/>
                    <a:pt x="3803" y="2294"/>
                  </a:cubicBezTo>
                  <a:cubicBezTo>
                    <a:pt x="3940" y="2294"/>
                    <a:pt x="4017" y="2498"/>
                    <a:pt x="4033" y="2656"/>
                  </a:cubicBezTo>
                  <a:cubicBezTo>
                    <a:pt x="4033" y="2819"/>
                    <a:pt x="3984" y="3360"/>
                    <a:pt x="4803" y="3672"/>
                  </a:cubicBezTo>
                  <a:cubicBezTo>
                    <a:pt x="4941" y="3724"/>
                    <a:pt x="5071" y="3746"/>
                    <a:pt x="5192" y="3746"/>
                  </a:cubicBezTo>
                  <a:cubicBezTo>
                    <a:pt x="5789" y="3746"/>
                    <a:pt x="6164" y="3213"/>
                    <a:pt x="6164" y="3213"/>
                  </a:cubicBezTo>
                  <a:lnTo>
                    <a:pt x="6164" y="3213"/>
                  </a:lnTo>
                  <a:cubicBezTo>
                    <a:pt x="6138" y="3218"/>
                    <a:pt x="6112" y="3221"/>
                    <a:pt x="6087" y="3221"/>
                  </a:cubicBezTo>
                  <a:cubicBezTo>
                    <a:pt x="5818" y="3221"/>
                    <a:pt x="5637" y="2896"/>
                    <a:pt x="5606" y="2295"/>
                  </a:cubicBezTo>
                  <a:cubicBezTo>
                    <a:pt x="5574" y="1623"/>
                    <a:pt x="4984" y="1492"/>
                    <a:pt x="4115" y="1377"/>
                  </a:cubicBezTo>
                  <a:cubicBezTo>
                    <a:pt x="3230" y="1262"/>
                    <a:pt x="3148" y="361"/>
                    <a:pt x="3148" y="361"/>
                  </a:cubicBezTo>
                  <a:cubicBezTo>
                    <a:pt x="3131" y="230"/>
                    <a:pt x="3115" y="115"/>
                    <a:pt x="308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3" name="Google Shape;4983;p8"/>
            <p:cNvSpPr/>
            <p:nvPr/>
          </p:nvSpPr>
          <p:spPr>
            <a:xfrm>
              <a:off x="5864946" y="4254444"/>
              <a:ext cx="211887" cy="121116"/>
            </a:xfrm>
            <a:custGeom>
              <a:avLst/>
              <a:gdLst/>
              <a:ahLst/>
              <a:cxnLst/>
              <a:rect l="l" t="t" r="r" b="b"/>
              <a:pathLst>
                <a:path w="6459" h="3692" extrusionOk="0">
                  <a:moveTo>
                    <a:pt x="948" y="1"/>
                  </a:moveTo>
                  <a:cubicBezTo>
                    <a:pt x="332" y="1"/>
                    <a:pt x="0" y="266"/>
                    <a:pt x="0" y="266"/>
                  </a:cubicBezTo>
                  <a:cubicBezTo>
                    <a:pt x="225" y="193"/>
                    <a:pt x="434" y="147"/>
                    <a:pt x="643" y="147"/>
                  </a:cubicBezTo>
                  <a:cubicBezTo>
                    <a:pt x="952" y="147"/>
                    <a:pt x="1261" y="248"/>
                    <a:pt x="1623" y="512"/>
                  </a:cubicBezTo>
                  <a:cubicBezTo>
                    <a:pt x="2213" y="955"/>
                    <a:pt x="1852" y="1709"/>
                    <a:pt x="1738" y="2200"/>
                  </a:cubicBezTo>
                  <a:cubicBezTo>
                    <a:pt x="1639" y="2709"/>
                    <a:pt x="2361" y="2922"/>
                    <a:pt x="2721" y="3086"/>
                  </a:cubicBezTo>
                  <a:cubicBezTo>
                    <a:pt x="3082" y="3249"/>
                    <a:pt x="2902" y="3692"/>
                    <a:pt x="2902" y="3692"/>
                  </a:cubicBezTo>
                  <a:cubicBezTo>
                    <a:pt x="4229" y="2872"/>
                    <a:pt x="3377" y="1938"/>
                    <a:pt x="3147" y="1659"/>
                  </a:cubicBezTo>
                  <a:cubicBezTo>
                    <a:pt x="2957" y="1442"/>
                    <a:pt x="3083" y="1201"/>
                    <a:pt x="3272" y="1201"/>
                  </a:cubicBezTo>
                  <a:cubicBezTo>
                    <a:pt x="3310" y="1201"/>
                    <a:pt x="3352" y="1211"/>
                    <a:pt x="3393" y="1233"/>
                  </a:cubicBezTo>
                  <a:cubicBezTo>
                    <a:pt x="3623" y="1364"/>
                    <a:pt x="3262" y="1873"/>
                    <a:pt x="3951" y="2299"/>
                  </a:cubicBezTo>
                  <a:cubicBezTo>
                    <a:pt x="4120" y="2410"/>
                    <a:pt x="4279" y="2452"/>
                    <a:pt x="4422" y="2452"/>
                  </a:cubicBezTo>
                  <a:cubicBezTo>
                    <a:pt x="4847" y="2452"/>
                    <a:pt x="5131" y="2086"/>
                    <a:pt x="5131" y="2086"/>
                  </a:cubicBezTo>
                  <a:lnTo>
                    <a:pt x="5131" y="2086"/>
                  </a:lnTo>
                  <a:cubicBezTo>
                    <a:pt x="5125" y="2086"/>
                    <a:pt x="5119" y="2086"/>
                    <a:pt x="5113" y="2086"/>
                  </a:cubicBezTo>
                  <a:cubicBezTo>
                    <a:pt x="4744" y="2086"/>
                    <a:pt x="4948" y="1575"/>
                    <a:pt x="4787" y="1414"/>
                  </a:cubicBezTo>
                  <a:cubicBezTo>
                    <a:pt x="4702" y="1351"/>
                    <a:pt x="4605" y="1321"/>
                    <a:pt x="4511" y="1321"/>
                  </a:cubicBezTo>
                  <a:cubicBezTo>
                    <a:pt x="4459" y="1321"/>
                    <a:pt x="4407" y="1330"/>
                    <a:pt x="4360" y="1348"/>
                  </a:cubicBezTo>
                  <a:cubicBezTo>
                    <a:pt x="4308" y="1359"/>
                    <a:pt x="4258" y="1365"/>
                    <a:pt x="4213" y="1365"/>
                  </a:cubicBezTo>
                  <a:cubicBezTo>
                    <a:pt x="4062" y="1365"/>
                    <a:pt x="3969" y="1305"/>
                    <a:pt x="4033" y="1217"/>
                  </a:cubicBezTo>
                  <a:cubicBezTo>
                    <a:pt x="4066" y="1175"/>
                    <a:pt x="4102" y="1159"/>
                    <a:pt x="4148" y="1159"/>
                  </a:cubicBezTo>
                  <a:cubicBezTo>
                    <a:pt x="4283" y="1159"/>
                    <a:pt x="4508" y="1295"/>
                    <a:pt x="5032" y="1332"/>
                  </a:cubicBezTo>
                  <a:cubicBezTo>
                    <a:pt x="5060" y="1333"/>
                    <a:pt x="5087" y="1334"/>
                    <a:pt x="5115" y="1334"/>
                  </a:cubicBezTo>
                  <a:cubicBezTo>
                    <a:pt x="5892" y="1334"/>
                    <a:pt x="6458" y="676"/>
                    <a:pt x="6458" y="676"/>
                  </a:cubicBezTo>
                  <a:lnTo>
                    <a:pt x="6458" y="676"/>
                  </a:lnTo>
                  <a:cubicBezTo>
                    <a:pt x="6000" y="932"/>
                    <a:pt x="5512" y="1030"/>
                    <a:pt x="5023" y="1030"/>
                  </a:cubicBezTo>
                  <a:cubicBezTo>
                    <a:pt x="3852" y="1030"/>
                    <a:pt x="2668" y="468"/>
                    <a:pt x="1836" y="168"/>
                  </a:cubicBezTo>
                  <a:cubicBezTo>
                    <a:pt x="1495" y="45"/>
                    <a:pt x="1198" y="1"/>
                    <a:pt x="94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4" name="Google Shape;4984;p8"/>
            <p:cNvSpPr/>
            <p:nvPr/>
          </p:nvSpPr>
          <p:spPr>
            <a:xfrm>
              <a:off x="5919240" y="4133851"/>
              <a:ext cx="118885" cy="83095"/>
            </a:xfrm>
            <a:custGeom>
              <a:avLst/>
              <a:gdLst/>
              <a:ahLst/>
              <a:cxnLst/>
              <a:rect l="l" t="t" r="r" b="b"/>
              <a:pathLst>
                <a:path w="3624" h="2533" extrusionOk="0">
                  <a:moveTo>
                    <a:pt x="2531" y="0"/>
                  </a:moveTo>
                  <a:cubicBezTo>
                    <a:pt x="1939" y="0"/>
                    <a:pt x="1255" y="123"/>
                    <a:pt x="886" y="615"/>
                  </a:cubicBezTo>
                  <a:cubicBezTo>
                    <a:pt x="1" y="1762"/>
                    <a:pt x="525" y="2533"/>
                    <a:pt x="525" y="2533"/>
                  </a:cubicBezTo>
                  <a:cubicBezTo>
                    <a:pt x="525" y="2533"/>
                    <a:pt x="361" y="2172"/>
                    <a:pt x="1394" y="2156"/>
                  </a:cubicBezTo>
                  <a:cubicBezTo>
                    <a:pt x="2427" y="2156"/>
                    <a:pt x="2312" y="1500"/>
                    <a:pt x="2279" y="1270"/>
                  </a:cubicBezTo>
                  <a:cubicBezTo>
                    <a:pt x="2197" y="1025"/>
                    <a:pt x="2246" y="746"/>
                    <a:pt x="2427" y="549"/>
                  </a:cubicBezTo>
                  <a:cubicBezTo>
                    <a:pt x="2656" y="205"/>
                    <a:pt x="3623" y="123"/>
                    <a:pt x="3623" y="123"/>
                  </a:cubicBezTo>
                  <a:cubicBezTo>
                    <a:pt x="3623" y="123"/>
                    <a:pt x="3123" y="0"/>
                    <a:pt x="253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5" name="Google Shape;4985;p8"/>
            <p:cNvSpPr/>
            <p:nvPr/>
          </p:nvSpPr>
          <p:spPr>
            <a:xfrm>
              <a:off x="6090255" y="4084643"/>
              <a:ext cx="104878" cy="141455"/>
            </a:xfrm>
            <a:custGeom>
              <a:avLst/>
              <a:gdLst/>
              <a:ahLst/>
              <a:cxnLst/>
              <a:rect l="l" t="t" r="r" b="b"/>
              <a:pathLst>
                <a:path w="3197" h="4312" extrusionOk="0">
                  <a:moveTo>
                    <a:pt x="377" y="0"/>
                  </a:moveTo>
                  <a:lnTo>
                    <a:pt x="377" y="0"/>
                  </a:lnTo>
                  <a:cubicBezTo>
                    <a:pt x="0" y="1344"/>
                    <a:pt x="541" y="1607"/>
                    <a:pt x="1098" y="2475"/>
                  </a:cubicBezTo>
                  <a:cubicBezTo>
                    <a:pt x="1656" y="3344"/>
                    <a:pt x="1049" y="4311"/>
                    <a:pt x="1049" y="4311"/>
                  </a:cubicBezTo>
                  <a:cubicBezTo>
                    <a:pt x="1443" y="4049"/>
                    <a:pt x="1803" y="3361"/>
                    <a:pt x="2492" y="2918"/>
                  </a:cubicBezTo>
                  <a:cubicBezTo>
                    <a:pt x="3196" y="2492"/>
                    <a:pt x="2902" y="1590"/>
                    <a:pt x="2901" y="1590"/>
                  </a:cubicBezTo>
                  <a:lnTo>
                    <a:pt x="2901" y="1590"/>
                  </a:lnTo>
                  <a:cubicBezTo>
                    <a:pt x="2862" y="1695"/>
                    <a:pt x="2760" y="1748"/>
                    <a:pt x="2586" y="1748"/>
                  </a:cubicBezTo>
                  <a:cubicBezTo>
                    <a:pt x="2543" y="1748"/>
                    <a:pt x="2495" y="1744"/>
                    <a:pt x="2443" y="1738"/>
                  </a:cubicBezTo>
                  <a:cubicBezTo>
                    <a:pt x="2413" y="1731"/>
                    <a:pt x="2385" y="1727"/>
                    <a:pt x="2357" y="1727"/>
                  </a:cubicBezTo>
                  <a:cubicBezTo>
                    <a:pt x="2133" y="1727"/>
                    <a:pt x="1960" y="1947"/>
                    <a:pt x="2033" y="2180"/>
                  </a:cubicBezTo>
                  <a:cubicBezTo>
                    <a:pt x="2097" y="2413"/>
                    <a:pt x="1958" y="2513"/>
                    <a:pt x="1816" y="2513"/>
                  </a:cubicBezTo>
                  <a:cubicBezTo>
                    <a:pt x="1778" y="2513"/>
                    <a:pt x="1740" y="2506"/>
                    <a:pt x="1705" y="2492"/>
                  </a:cubicBezTo>
                  <a:cubicBezTo>
                    <a:pt x="1557" y="2426"/>
                    <a:pt x="1557" y="2066"/>
                    <a:pt x="1770" y="1885"/>
                  </a:cubicBezTo>
                  <a:cubicBezTo>
                    <a:pt x="2000" y="1705"/>
                    <a:pt x="2131" y="1312"/>
                    <a:pt x="1951" y="689"/>
                  </a:cubicBezTo>
                  <a:cubicBezTo>
                    <a:pt x="1810" y="203"/>
                    <a:pt x="1330" y="96"/>
                    <a:pt x="1009" y="96"/>
                  </a:cubicBezTo>
                  <a:cubicBezTo>
                    <a:pt x="919" y="96"/>
                    <a:pt x="841" y="104"/>
                    <a:pt x="787" y="115"/>
                  </a:cubicBezTo>
                  <a:cubicBezTo>
                    <a:pt x="756" y="122"/>
                    <a:pt x="725" y="125"/>
                    <a:pt x="695" y="125"/>
                  </a:cubicBezTo>
                  <a:cubicBezTo>
                    <a:pt x="579" y="125"/>
                    <a:pt x="468" y="78"/>
                    <a:pt x="3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6" name="Google Shape;4986;p8"/>
            <p:cNvSpPr/>
            <p:nvPr/>
          </p:nvSpPr>
          <p:spPr>
            <a:xfrm>
              <a:off x="5533150" y="4136541"/>
              <a:ext cx="297410" cy="207393"/>
            </a:xfrm>
            <a:custGeom>
              <a:avLst/>
              <a:gdLst/>
              <a:ahLst/>
              <a:cxnLst/>
              <a:rect l="l" t="t" r="r" b="b"/>
              <a:pathLst>
                <a:path w="9066" h="6322" extrusionOk="0">
                  <a:moveTo>
                    <a:pt x="1992" y="0"/>
                  </a:moveTo>
                  <a:cubicBezTo>
                    <a:pt x="1079" y="0"/>
                    <a:pt x="66" y="656"/>
                    <a:pt x="34" y="1860"/>
                  </a:cubicBezTo>
                  <a:cubicBezTo>
                    <a:pt x="1" y="2729"/>
                    <a:pt x="460" y="3532"/>
                    <a:pt x="1247" y="3942"/>
                  </a:cubicBezTo>
                  <a:cubicBezTo>
                    <a:pt x="1740" y="4199"/>
                    <a:pt x="2292" y="4302"/>
                    <a:pt x="2857" y="4302"/>
                  </a:cubicBezTo>
                  <a:cubicBezTo>
                    <a:pt x="3193" y="4302"/>
                    <a:pt x="3533" y="4266"/>
                    <a:pt x="3869" y="4204"/>
                  </a:cubicBezTo>
                  <a:cubicBezTo>
                    <a:pt x="4754" y="3975"/>
                    <a:pt x="5574" y="3631"/>
                    <a:pt x="6393" y="3434"/>
                  </a:cubicBezTo>
                  <a:cubicBezTo>
                    <a:pt x="6594" y="3381"/>
                    <a:pt x="6800" y="3354"/>
                    <a:pt x="7003" y="3354"/>
                  </a:cubicBezTo>
                  <a:cubicBezTo>
                    <a:pt x="7612" y="3354"/>
                    <a:pt x="8192" y="3594"/>
                    <a:pt x="8524" y="4073"/>
                  </a:cubicBezTo>
                  <a:cubicBezTo>
                    <a:pt x="8967" y="4647"/>
                    <a:pt x="9000" y="5581"/>
                    <a:pt x="8459" y="5991"/>
                  </a:cubicBezTo>
                  <a:cubicBezTo>
                    <a:pt x="8248" y="6144"/>
                    <a:pt x="7996" y="6215"/>
                    <a:pt x="7751" y="6215"/>
                  </a:cubicBezTo>
                  <a:cubicBezTo>
                    <a:pt x="7367" y="6215"/>
                    <a:pt x="7003" y="6039"/>
                    <a:pt x="6852" y="5729"/>
                  </a:cubicBezTo>
                  <a:cubicBezTo>
                    <a:pt x="6541" y="5237"/>
                    <a:pt x="6787" y="4581"/>
                    <a:pt x="7246" y="4467"/>
                  </a:cubicBezTo>
                  <a:cubicBezTo>
                    <a:pt x="7343" y="4423"/>
                    <a:pt x="7444" y="4402"/>
                    <a:pt x="7543" y="4402"/>
                  </a:cubicBezTo>
                  <a:cubicBezTo>
                    <a:pt x="7775" y="4402"/>
                    <a:pt x="7998" y="4517"/>
                    <a:pt x="8147" y="4713"/>
                  </a:cubicBezTo>
                  <a:cubicBezTo>
                    <a:pt x="8246" y="4893"/>
                    <a:pt x="8246" y="5106"/>
                    <a:pt x="8180" y="5286"/>
                  </a:cubicBezTo>
                  <a:cubicBezTo>
                    <a:pt x="8167" y="5325"/>
                    <a:pt x="8114" y="5404"/>
                    <a:pt x="8067" y="5404"/>
                  </a:cubicBezTo>
                  <a:cubicBezTo>
                    <a:pt x="8055" y="5404"/>
                    <a:pt x="8043" y="5399"/>
                    <a:pt x="8033" y="5385"/>
                  </a:cubicBezTo>
                  <a:cubicBezTo>
                    <a:pt x="7967" y="5335"/>
                    <a:pt x="8033" y="4975"/>
                    <a:pt x="7656" y="4926"/>
                  </a:cubicBezTo>
                  <a:cubicBezTo>
                    <a:pt x="7642" y="4924"/>
                    <a:pt x="7628" y="4923"/>
                    <a:pt x="7615" y="4923"/>
                  </a:cubicBezTo>
                  <a:cubicBezTo>
                    <a:pt x="7284" y="4923"/>
                    <a:pt x="7161" y="5489"/>
                    <a:pt x="7508" y="5630"/>
                  </a:cubicBezTo>
                  <a:cubicBezTo>
                    <a:pt x="7581" y="5663"/>
                    <a:pt x="7657" y="5678"/>
                    <a:pt x="7732" y="5678"/>
                  </a:cubicBezTo>
                  <a:cubicBezTo>
                    <a:pt x="7958" y="5678"/>
                    <a:pt x="8168" y="5537"/>
                    <a:pt x="8229" y="5303"/>
                  </a:cubicBezTo>
                  <a:lnTo>
                    <a:pt x="8229" y="5286"/>
                  </a:lnTo>
                  <a:cubicBezTo>
                    <a:pt x="8246" y="5270"/>
                    <a:pt x="8246" y="5253"/>
                    <a:pt x="8246" y="5237"/>
                  </a:cubicBezTo>
                  <a:lnTo>
                    <a:pt x="8246" y="5221"/>
                  </a:lnTo>
                  <a:cubicBezTo>
                    <a:pt x="8278" y="5106"/>
                    <a:pt x="8262" y="4975"/>
                    <a:pt x="8229" y="4844"/>
                  </a:cubicBezTo>
                  <a:cubicBezTo>
                    <a:pt x="8116" y="4541"/>
                    <a:pt x="7818" y="4345"/>
                    <a:pt x="7501" y="4345"/>
                  </a:cubicBezTo>
                  <a:cubicBezTo>
                    <a:pt x="7405" y="4345"/>
                    <a:pt x="7308" y="4363"/>
                    <a:pt x="7213" y="4401"/>
                  </a:cubicBezTo>
                  <a:cubicBezTo>
                    <a:pt x="6721" y="4532"/>
                    <a:pt x="6426" y="5221"/>
                    <a:pt x="6770" y="5778"/>
                  </a:cubicBezTo>
                  <a:cubicBezTo>
                    <a:pt x="6942" y="6121"/>
                    <a:pt x="7350" y="6321"/>
                    <a:pt x="7771" y="6321"/>
                  </a:cubicBezTo>
                  <a:cubicBezTo>
                    <a:pt x="8035" y="6321"/>
                    <a:pt x="8304" y="6243"/>
                    <a:pt x="8524" y="6073"/>
                  </a:cubicBezTo>
                  <a:cubicBezTo>
                    <a:pt x="8967" y="5745"/>
                    <a:pt x="9065" y="5139"/>
                    <a:pt x="8918" y="4581"/>
                  </a:cubicBezTo>
                  <a:cubicBezTo>
                    <a:pt x="8819" y="4057"/>
                    <a:pt x="8459" y="3172"/>
                    <a:pt x="7197" y="2893"/>
                  </a:cubicBezTo>
                  <a:cubicBezTo>
                    <a:pt x="7051" y="2861"/>
                    <a:pt x="6903" y="2846"/>
                    <a:pt x="6752" y="2846"/>
                  </a:cubicBezTo>
                  <a:cubicBezTo>
                    <a:pt x="5422" y="2846"/>
                    <a:pt x="3882" y="3984"/>
                    <a:pt x="2307" y="3984"/>
                  </a:cubicBezTo>
                  <a:cubicBezTo>
                    <a:pt x="2085" y="3984"/>
                    <a:pt x="1863" y="3961"/>
                    <a:pt x="1640" y="3909"/>
                  </a:cubicBezTo>
                  <a:cubicBezTo>
                    <a:pt x="1542" y="3877"/>
                    <a:pt x="1460" y="3860"/>
                    <a:pt x="1361" y="3827"/>
                  </a:cubicBezTo>
                  <a:lnTo>
                    <a:pt x="1312" y="3795"/>
                  </a:lnTo>
                  <a:cubicBezTo>
                    <a:pt x="591" y="3418"/>
                    <a:pt x="148" y="2664"/>
                    <a:pt x="181" y="1860"/>
                  </a:cubicBezTo>
                  <a:cubicBezTo>
                    <a:pt x="203" y="743"/>
                    <a:pt x="1167" y="111"/>
                    <a:pt x="2033" y="111"/>
                  </a:cubicBezTo>
                  <a:cubicBezTo>
                    <a:pt x="2449" y="111"/>
                    <a:pt x="2843" y="257"/>
                    <a:pt x="3099" y="566"/>
                  </a:cubicBezTo>
                  <a:cubicBezTo>
                    <a:pt x="3558" y="1025"/>
                    <a:pt x="3525" y="1779"/>
                    <a:pt x="3017" y="2188"/>
                  </a:cubicBezTo>
                  <a:cubicBezTo>
                    <a:pt x="2935" y="2237"/>
                    <a:pt x="2853" y="2287"/>
                    <a:pt x="2755" y="2303"/>
                  </a:cubicBezTo>
                  <a:cubicBezTo>
                    <a:pt x="2694" y="2320"/>
                    <a:pt x="2632" y="2328"/>
                    <a:pt x="2569" y="2328"/>
                  </a:cubicBezTo>
                  <a:cubicBezTo>
                    <a:pt x="2392" y="2328"/>
                    <a:pt x="2211" y="2264"/>
                    <a:pt x="2066" y="2156"/>
                  </a:cubicBezTo>
                  <a:cubicBezTo>
                    <a:pt x="1935" y="2074"/>
                    <a:pt x="1886" y="1926"/>
                    <a:pt x="1919" y="1779"/>
                  </a:cubicBezTo>
                  <a:lnTo>
                    <a:pt x="1919" y="1779"/>
                  </a:lnTo>
                  <a:cubicBezTo>
                    <a:pt x="1994" y="1854"/>
                    <a:pt x="2098" y="1894"/>
                    <a:pt x="2202" y="1894"/>
                  </a:cubicBezTo>
                  <a:cubicBezTo>
                    <a:pt x="2256" y="1894"/>
                    <a:pt x="2311" y="1883"/>
                    <a:pt x="2361" y="1860"/>
                  </a:cubicBezTo>
                  <a:cubicBezTo>
                    <a:pt x="2591" y="1729"/>
                    <a:pt x="2525" y="1320"/>
                    <a:pt x="2214" y="1221"/>
                  </a:cubicBezTo>
                  <a:cubicBezTo>
                    <a:pt x="2186" y="1214"/>
                    <a:pt x="2159" y="1211"/>
                    <a:pt x="2132" y="1211"/>
                  </a:cubicBezTo>
                  <a:cubicBezTo>
                    <a:pt x="1788" y="1211"/>
                    <a:pt x="1507" y="1762"/>
                    <a:pt x="1902" y="2172"/>
                  </a:cubicBezTo>
                  <a:cubicBezTo>
                    <a:pt x="2060" y="2317"/>
                    <a:pt x="2262" y="2400"/>
                    <a:pt x="2470" y="2400"/>
                  </a:cubicBezTo>
                  <a:cubicBezTo>
                    <a:pt x="2543" y="2400"/>
                    <a:pt x="2616" y="2390"/>
                    <a:pt x="2689" y="2369"/>
                  </a:cubicBezTo>
                  <a:cubicBezTo>
                    <a:pt x="2722" y="2369"/>
                    <a:pt x="2755" y="2369"/>
                    <a:pt x="2787" y="2352"/>
                  </a:cubicBezTo>
                  <a:lnTo>
                    <a:pt x="2853" y="2336"/>
                  </a:lnTo>
                  <a:lnTo>
                    <a:pt x="2886" y="2319"/>
                  </a:lnTo>
                  <a:cubicBezTo>
                    <a:pt x="3050" y="2254"/>
                    <a:pt x="3164" y="2139"/>
                    <a:pt x="3263" y="2008"/>
                  </a:cubicBezTo>
                  <a:cubicBezTo>
                    <a:pt x="3591" y="1549"/>
                    <a:pt x="3541" y="910"/>
                    <a:pt x="3148" y="500"/>
                  </a:cubicBezTo>
                  <a:cubicBezTo>
                    <a:pt x="2876" y="163"/>
                    <a:pt x="2446" y="0"/>
                    <a:pt x="199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7" name="Google Shape;4987;p8"/>
            <p:cNvSpPr/>
            <p:nvPr/>
          </p:nvSpPr>
          <p:spPr>
            <a:xfrm>
              <a:off x="5583703" y="4254444"/>
              <a:ext cx="211887" cy="121674"/>
            </a:xfrm>
            <a:custGeom>
              <a:avLst/>
              <a:gdLst/>
              <a:ahLst/>
              <a:cxnLst/>
              <a:rect l="l" t="t" r="r" b="b"/>
              <a:pathLst>
                <a:path w="6459" h="3709" extrusionOk="0">
                  <a:moveTo>
                    <a:pt x="5518" y="1"/>
                  </a:moveTo>
                  <a:cubicBezTo>
                    <a:pt x="5268" y="1"/>
                    <a:pt x="4969" y="45"/>
                    <a:pt x="4623" y="168"/>
                  </a:cubicBezTo>
                  <a:cubicBezTo>
                    <a:pt x="3779" y="468"/>
                    <a:pt x="2593" y="1030"/>
                    <a:pt x="1426" y="1030"/>
                  </a:cubicBezTo>
                  <a:cubicBezTo>
                    <a:pt x="939" y="1030"/>
                    <a:pt x="455" y="932"/>
                    <a:pt x="1" y="676"/>
                  </a:cubicBezTo>
                  <a:lnTo>
                    <a:pt x="1" y="676"/>
                  </a:lnTo>
                  <a:cubicBezTo>
                    <a:pt x="1" y="676"/>
                    <a:pt x="582" y="1334"/>
                    <a:pt x="1361" y="1334"/>
                  </a:cubicBezTo>
                  <a:cubicBezTo>
                    <a:pt x="1388" y="1334"/>
                    <a:pt x="1415" y="1333"/>
                    <a:pt x="1443" y="1332"/>
                  </a:cubicBezTo>
                  <a:cubicBezTo>
                    <a:pt x="1955" y="1295"/>
                    <a:pt x="2186" y="1159"/>
                    <a:pt x="2325" y="1159"/>
                  </a:cubicBezTo>
                  <a:cubicBezTo>
                    <a:pt x="2372" y="1159"/>
                    <a:pt x="2409" y="1175"/>
                    <a:pt x="2443" y="1217"/>
                  </a:cubicBezTo>
                  <a:cubicBezTo>
                    <a:pt x="2504" y="1315"/>
                    <a:pt x="2410" y="1367"/>
                    <a:pt x="2271" y="1367"/>
                  </a:cubicBezTo>
                  <a:cubicBezTo>
                    <a:pt x="2223" y="1367"/>
                    <a:pt x="2170" y="1361"/>
                    <a:pt x="2115" y="1348"/>
                  </a:cubicBezTo>
                  <a:cubicBezTo>
                    <a:pt x="2068" y="1332"/>
                    <a:pt x="2019" y="1325"/>
                    <a:pt x="1970" y="1325"/>
                  </a:cubicBezTo>
                  <a:cubicBezTo>
                    <a:pt x="1868" y="1325"/>
                    <a:pt x="1767" y="1358"/>
                    <a:pt x="1689" y="1414"/>
                  </a:cubicBezTo>
                  <a:cubicBezTo>
                    <a:pt x="1511" y="1575"/>
                    <a:pt x="1715" y="2102"/>
                    <a:pt x="1345" y="2102"/>
                  </a:cubicBezTo>
                  <a:cubicBezTo>
                    <a:pt x="1340" y="2102"/>
                    <a:pt x="1334" y="2102"/>
                    <a:pt x="1328" y="2102"/>
                  </a:cubicBezTo>
                  <a:lnTo>
                    <a:pt x="1328" y="2102"/>
                  </a:lnTo>
                  <a:cubicBezTo>
                    <a:pt x="1328" y="2102"/>
                    <a:pt x="1623" y="2462"/>
                    <a:pt x="2054" y="2462"/>
                  </a:cubicBezTo>
                  <a:cubicBezTo>
                    <a:pt x="2198" y="2462"/>
                    <a:pt x="2357" y="2422"/>
                    <a:pt x="2525" y="2315"/>
                  </a:cubicBezTo>
                  <a:cubicBezTo>
                    <a:pt x="3197" y="1873"/>
                    <a:pt x="2820" y="1381"/>
                    <a:pt x="3082" y="1250"/>
                  </a:cubicBezTo>
                  <a:cubicBezTo>
                    <a:pt x="3125" y="1227"/>
                    <a:pt x="3167" y="1216"/>
                    <a:pt x="3206" y="1216"/>
                  </a:cubicBezTo>
                  <a:cubicBezTo>
                    <a:pt x="3389" y="1216"/>
                    <a:pt x="3501" y="1446"/>
                    <a:pt x="3312" y="1676"/>
                  </a:cubicBezTo>
                  <a:cubicBezTo>
                    <a:pt x="3082" y="1938"/>
                    <a:pt x="2230" y="2889"/>
                    <a:pt x="3558" y="3708"/>
                  </a:cubicBezTo>
                  <a:cubicBezTo>
                    <a:pt x="3558" y="3708"/>
                    <a:pt x="3377" y="3249"/>
                    <a:pt x="3738" y="3086"/>
                  </a:cubicBezTo>
                  <a:cubicBezTo>
                    <a:pt x="4098" y="2922"/>
                    <a:pt x="4820" y="2709"/>
                    <a:pt x="4721" y="2200"/>
                  </a:cubicBezTo>
                  <a:cubicBezTo>
                    <a:pt x="4623" y="1709"/>
                    <a:pt x="4246" y="955"/>
                    <a:pt x="4852" y="512"/>
                  </a:cubicBezTo>
                  <a:cubicBezTo>
                    <a:pt x="5204" y="248"/>
                    <a:pt x="5510" y="147"/>
                    <a:pt x="5817" y="147"/>
                  </a:cubicBezTo>
                  <a:cubicBezTo>
                    <a:pt x="6025" y="147"/>
                    <a:pt x="6234" y="193"/>
                    <a:pt x="6459" y="266"/>
                  </a:cubicBezTo>
                  <a:cubicBezTo>
                    <a:pt x="6459" y="266"/>
                    <a:pt x="6136" y="1"/>
                    <a:pt x="551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8" name="Google Shape;4988;p8"/>
            <p:cNvSpPr/>
            <p:nvPr/>
          </p:nvSpPr>
          <p:spPr>
            <a:xfrm>
              <a:off x="5622972" y="4133851"/>
              <a:ext cx="118328" cy="83095"/>
            </a:xfrm>
            <a:custGeom>
              <a:avLst/>
              <a:gdLst/>
              <a:ahLst/>
              <a:cxnLst/>
              <a:rect l="l" t="t" r="r" b="b"/>
              <a:pathLst>
                <a:path w="3607" h="2533" extrusionOk="0">
                  <a:moveTo>
                    <a:pt x="1086" y="0"/>
                  </a:moveTo>
                  <a:cubicBezTo>
                    <a:pt x="496" y="0"/>
                    <a:pt x="0" y="123"/>
                    <a:pt x="0" y="123"/>
                  </a:cubicBezTo>
                  <a:cubicBezTo>
                    <a:pt x="0" y="123"/>
                    <a:pt x="951" y="205"/>
                    <a:pt x="1197" y="549"/>
                  </a:cubicBezTo>
                  <a:cubicBezTo>
                    <a:pt x="1361" y="746"/>
                    <a:pt x="1426" y="1025"/>
                    <a:pt x="1344" y="1270"/>
                  </a:cubicBezTo>
                  <a:cubicBezTo>
                    <a:pt x="1295" y="1500"/>
                    <a:pt x="1180" y="2156"/>
                    <a:pt x="2213" y="2156"/>
                  </a:cubicBezTo>
                  <a:cubicBezTo>
                    <a:pt x="3246" y="2172"/>
                    <a:pt x="3082" y="2533"/>
                    <a:pt x="3082" y="2533"/>
                  </a:cubicBezTo>
                  <a:cubicBezTo>
                    <a:pt x="3082" y="2533"/>
                    <a:pt x="3606" y="1762"/>
                    <a:pt x="2738" y="615"/>
                  </a:cubicBezTo>
                  <a:cubicBezTo>
                    <a:pt x="2361" y="123"/>
                    <a:pt x="1676" y="0"/>
                    <a:pt x="108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9" name="Google Shape;4989;p8"/>
            <p:cNvSpPr/>
            <p:nvPr/>
          </p:nvSpPr>
          <p:spPr>
            <a:xfrm>
              <a:off x="5465406" y="4084643"/>
              <a:ext cx="104878" cy="140897"/>
            </a:xfrm>
            <a:custGeom>
              <a:avLst/>
              <a:gdLst/>
              <a:ahLst/>
              <a:cxnLst/>
              <a:rect l="l" t="t" r="r" b="b"/>
              <a:pathLst>
                <a:path w="3197" h="4295" extrusionOk="0">
                  <a:moveTo>
                    <a:pt x="2803" y="0"/>
                  </a:moveTo>
                  <a:lnTo>
                    <a:pt x="2803" y="0"/>
                  </a:lnTo>
                  <a:cubicBezTo>
                    <a:pt x="2726" y="78"/>
                    <a:pt x="2607" y="125"/>
                    <a:pt x="2487" y="125"/>
                  </a:cubicBezTo>
                  <a:cubicBezTo>
                    <a:pt x="2456" y="125"/>
                    <a:pt x="2424" y="122"/>
                    <a:pt x="2394" y="115"/>
                  </a:cubicBezTo>
                  <a:cubicBezTo>
                    <a:pt x="2340" y="104"/>
                    <a:pt x="2263" y="96"/>
                    <a:pt x="2174" y="96"/>
                  </a:cubicBezTo>
                  <a:cubicBezTo>
                    <a:pt x="1857" y="96"/>
                    <a:pt x="1383" y="203"/>
                    <a:pt x="1230" y="689"/>
                  </a:cubicBezTo>
                  <a:cubicBezTo>
                    <a:pt x="1050" y="1295"/>
                    <a:pt x="1197" y="1689"/>
                    <a:pt x="1410" y="1885"/>
                  </a:cubicBezTo>
                  <a:cubicBezTo>
                    <a:pt x="1623" y="2066"/>
                    <a:pt x="1623" y="2426"/>
                    <a:pt x="1476" y="2492"/>
                  </a:cubicBezTo>
                  <a:cubicBezTo>
                    <a:pt x="1442" y="2509"/>
                    <a:pt x="1406" y="2517"/>
                    <a:pt x="1372" y="2517"/>
                  </a:cubicBezTo>
                  <a:cubicBezTo>
                    <a:pt x="1209" y="2517"/>
                    <a:pt x="1067" y="2343"/>
                    <a:pt x="1148" y="2180"/>
                  </a:cubicBezTo>
                  <a:cubicBezTo>
                    <a:pt x="1235" y="1947"/>
                    <a:pt x="1051" y="1727"/>
                    <a:pt x="824" y="1727"/>
                  </a:cubicBezTo>
                  <a:cubicBezTo>
                    <a:pt x="796" y="1727"/>
                    <a:pt x="767" y="1731"/>
                    <a:pt x="738" y="1738"/>
                  </a:cubicBezTo>
                  <a:cubicBezTo>
                    <a:pt x="679" y="1745"/>
                    <a:pt x="626" y="1749"/>
                    <a:pt x="578" y="1749"/>
                  </a:cubicBezTo>
                  <a:cubicBezTo>
                    <a:pt x="415" y="1749"/>
                    <a:pt x="317" y="1701"/>
                    <a:pt x="279" y="1574"/>
                  </a:cubicBezTo>
                  <a:lnTo>
                    <a:pt x="279" y="1574"/>
                  </a:lnTo>
                  <a:cubicBezTo>
                    <a:pt x="279" y="1574"/>
                    <a:pt x="1" y="2475"/>
                    <a:pt x="689" y="2918"/>
                  </a:cubicBezTo>
                  <a:cubicBezTo>
                    <a:pt x="1377" y="3344"/>
                    <a:pt x="1738" y="4033"/>
                    <a:pt x="2115" y="4295"/>
                  </a:cubicBezTo>
                  <a:cubicBezTo>
                    <a:pt x="2115" y="4295"/>
                    <a:pt x="1525" y="3344"/>
                    <a:pt x="2082" y="2475"/>
                  </a:cubicBezTo>
                  <a:cubicBezTo>
                    <a:pt x="2623" y="1607"/>
                    <a:pt x="3197" y="1328"/>
                    <a:pt x="280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0" name="Google Shape;4990;p8"/>
            <p:cNvSpPr/>
            <p:nvPr/>
          </p:nvSpPr>
          <p:spPr>
            <a:xfrm>
              <a:off x="5744484" y="4078180"/>
              <a:ext cx="33" cy="33"/>
            </a:xfrm>
            <a:custGeom>
              <a:avLst/>
              <a:gdLst/>
              <a:ahLst/>
              <a:cxnLst/>
              <a:rect l="l" t="t" r="r" b="b"/>
              <a:pathLst>
                <a:path w="1" h="1" fill="none" extrusionOk="0">
                  <a:moveTo>
                    <a:pt x="1" y="1"/>
                  </a:moveTo>
                  <a:lnTo>
                    <a:pt x="1"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1" name="Google Shape;4991;p8"/>
            <p:cNvSpPr/>
            <p:nvPr/>
          </p:nvSpPr>
          <p:spPr>
            <a:xfrm>
              <a:off x="4139894" y="4136902"/>
              <a:ext cx="297410" cy="207032"/>
            </a:xfrm>
            <a:custGeom>
              <a:avLst/>
              <a:gdLst/>
              <a:ahLst/>
              <a:cxnLst/>
              <a:rect l="l" t="t" r="r" b="b"/>
              <a:pathLst>
                <a:path w="9066" h="6311" extrusionOk="0">
                  <a:moveTo>
                    <a:pt x="7059" y="0"/>
                  </a:moveTo>
                  <a:cubicBezTo>
                    <a:pt x="6608" y="0"/>
                    <a:pt x="6183" y="159"/>
                    <a:pt x="5918" y="489"/>
                  </a:cubicBezTo>
                  <a:cubicBezTo>
                    <a:pt x="5525" y="915"/>
                    <a:pt x="5476" y="1538"/>
                    <a:pt x="5803" y="1997"/>
                  </a:cubicBezTo>
                  <a:cubicBezTo>
                    <a:pt x="5902" y="2145"/>
                    <a:pt x="6033" y="2243"/>
                    <a:pt x="6180" y="2308"/>
                  </a:cubicBezTo>
                  <a:lnTo>
                    <a:pt x="6213" y="2325"/>
                  </a:lnTo>
                  <a:lnTo>
                    <a:pt x="6279" y="2341"/>
                  </a:lnTo>
                  <a:cubicBezTo>
                    <a:pt x="6312" y="2358"/>
                    <a:pt x="6344" y="2358"/>
                    <a:pt x="6377" y="2374"/>
                  </a:cubicBezTo>
                  <a:cubicBezTo>
                    <a:pt x="6446" y="2390"/>
                    <a:pt x="6516" y="2398"/>
                    <a:pt x="6587" y="2398"/>
                  </a:cubicBezTo>
                  <a:cubicBezTo>
                    <a:pt x="6802" y="2398"/>
                    <a:pt x="7016" y="2322"/>
                    <a:pt x="7164" y="2161"/>
                  </a:cubicBezTo>
                  <a:cubicBezTo>
                    <a:pt x="7554" y="1755"/>
                    <a:pt x="7284" y="1212"/>
                    <a:pt x="6947" y="1212"/>
                  </a:cubicBezTo>
                  <a:cubicBezTo>
                    <a:pt x="6916" y="1212"/>
                    <a:pt x="6884" y="1217"/>
                    <a:pt x="6852" y="1227"/>
                  </a:cubicBezTo>
                  <a:cubicBezTo>
                    <a:pt x="6541" y="1309"/>
                    <a:pt x="6475" y="1718"/>
                    <a:pt x="6705" y="1849"/>
                  </a:cubicBezTo>
                  <a:cubicBezTo>
                    <a:pt x="6759" y="1880"/>
                    <a:pt x="6818" y="1894"/>
                    <a:pt x="6876" y="1894"/>
                  </a:cubicBezTo>
                  <a:cubicBezTo>
                    <a:pt x="6976" y="1894"/>
                    <a:pt x="7075" y="1851"/>
                    <a:pt x="7147" y="1768"/>
                  </a:cubicBezTo>
                  <a:lnTo>
                    <a:pt x="7147" y="1768"/>
                  </a:lnTo>
                  <a:cubicBezTo>
                    <a:pt x="7180" y="1915"/>
                    <a:pt x="7131" y="2063"/>
                    <a:pt x="7016" y="2145"/>
                  </a:cubicBezTo>
                  <a:cubicBezTo>
                    <a:pt x="6859" y="2253"/>
                    <a:pt x="6684" y="2317"/>
                    <a:pt x="6505" y="2317"/>
                  </a:cubicBezTo>
                  <a:cubicBezTo>
                    <a:pt x="6441" y="2317"/>
                    <a:pt x="6376" y="2309"/>
                    <a:pt x="6312" y="2292"/>
                  </a:cubicBezTo>
                  <a:cubicBezTo>
                    <a:pt x="6213" y="2276"/>
                    <a:pt x="6131" y="2226"/>
                    <a:pt x="6049" y="2177"/>
                  </a:cubicBezTo>
                  <a:cubicBezTo>
                    <a:pt x="5541" y="1768"/>
                    <a:pt x="5508" y="1014"/>
                    <a:pt x="5967" y="555"/>
                  </a:cubicBezTo>
                  <a:cubicBezTo>
                    <a:pt x="6223" y="251"/>
                    <a:pt x="6616" y="107"/>
                    <a:pt x="7033" y="107"/>
                  </a:cubicBezTo>
                  <a:cubicBezTo>
                    <a:pt x="7899" y="107"/>
                    <a:pt x="8863" y="731"/>
                    <a:pt x="8885" y="1849"/>
                  </a:cubicBezTo>
                  <a:cubicBezTo>
                    <a:pt x="8918" y="2669"/>
                    <a:pt x="8475" y="3407"/>
                    <a:pt x="7754" y="3784"/>
                  </a:cubicBezTo>
                  <a:lnTo>
                    <a:pt x="7705" y="3816"/>
                  </a:lnTo>
                  <a:cubicBezTo>
                    <a:pt x="7606" y="3849"/>
                    <a:pt x="7524" y="3882"/>
                    <a:pt x="7426" y="3898"/>
                  </a:cubicBezTo>
                  <a:cubicBezTo>
                    <a:pt x="7203" y="3950"/>
                    <a:pt x="6981" y="3973"/>
                    <a:pt x="6759" y="3973"/>
                  </a:cubicBezTo>
                  <a:cubicBezTo>
                    <a:pt x="5184" y="3973"/>
                    <a:pt x="3644" y="2835"/>
                    <a:pt x="2314" y="2835"/>
                  </a:cubicBezTo>
                  <a:cubicBezTo>
                    <a:pt x="2163" y="2835"/>
                    <a:pt x="2015" y="2850"/>
                    <a:pt x="1869" y="2882"/>
                  </a:cubicBezTo>
                  <a:cubicBezTo>
                    <a:pt x="607" y="3161"/>
                    <a:pt x="247" y="4046"/>
                    <a:pt x="148" y="4587"/>
                  </a:cubicBezTo>
                  <a:cubicBezTo>
                    <a:pt x="1" y="5128"/>
                    <a:pt x="99" y="5734"/>
                    <a:pt x="558" y="6062"/>
                  </a:cubicBezTo>
                  <a:cubicBezTo>
                    <a:pt x="779" y="6232"/>
                    <a:pt x="1048" y="6310"/>
                    <a:pt x="1311" y="6310"/>
                  </a:cubicBezTo>
                  <a:cubicBezTo>
                    <a:pt x="1733" y="6310"/>
                    <a:pt x="2141" y="6110"/>
                    <a:pt x="2312" y="5767"/>
                  </a:cubicBezTo>
                  <a:cubicBezTo>
                    <a:pt x="2640" y="5226"/>
                    <a:pt x="2361" y="4521"/>
                    <a:pt x="1853" y="4407"/>
                  </a:cubicBezTo>
                  <a:cubicBezTo>
                    <a:pt x="1757" y="4363"/>
                    <a:pt x="1657" y="4342"/>
                    <a:pt x="1559" y="4342"/>
                  </a:cubicBezTo>
                  <a:cubicBezTo>
                    <a:pt x="1254" y="4342"/>
                    <a:pt x="965" y="4539"/>
                    <a:pt x="853" y="4849"/>
                  </a:cubicBezTo>
                  <a:cubicBezTo>
                    <a:pt x="804" y="4964"/>
                    <a:pt x="804" y="5095"/>
                    <a:pt x="820" y="5226"/>
                  </a:cubicBezTo>
                  <a:cubicBezTo>
                    <a:pt x="837" y="5242"/>
                    <a:pt x="837" y="5259"/>
                    <a:pt x="837" y="5275"/>
                  </a:cubicBezTo>
                  <a:cubicBezTo>
                    <a:pt x="837" y="5275"/>
                    <a:pt x="837" y="5292"/>
                    <a:pt x="837" y="5292"/>
                  </a:cubicBezTo>
                  <a:cubicBezTo>
                    <a:pt x="911" y="5526"/>
                    <a:pt x="1124" y="5667"/>
                    <a:pt x="1343" y="5667"/>
                  </a:cubicBezTo>
                  <a:cubicBezTo>
                    <a:pt x="1416" y="5667"/>
                    <a:pt x="1489" y="5652"/>
                    <a:pt x="1558" y="5619"/>
                  </a:cubicBezTo>
                  <a:cubicBezTo>
                    <a:pt x="1909" y="5476"/>
                    <a:pt x="1794" y="4913"/>
                    <a:pt x="1440" y="4913"/>
                  </a:cubicBezTo>
                  <a:cubicBezTo>
                    <a:pt x="1431" y="4913"/>
                    <a:pt x="1421" y="4914"/>
                    <a:pt x="1411" y="4915"/>
                  </a:cubicBezTo>
                  <a:cubicBezTo>
                    <a:pt x="1050" y="4964"/>
                    <a:pt x="1099" y="5324"/>
                    <a:pt x="1050" y="5374"/>
                  </a:cubicBezTo>
                  <a:cubicBezTo>
                    <a:pt x="1040" y="5383"/>
                    <a:pt x="1030" y="5387"/>
                    <a:pt x="1018" y="5387"/>
                  </a:cubicBezTo>
                  <a:cubicBezTo>
                    <a:pt x="971" y="5387"/>
                    <a:pt x="916" y="5318"/>
                    <a:pt x="902" y="5292"/>
                  </a:cubicBezTo>
                  <a:cubicBezTo>
                    <a:pt x="820" y="5095"/>
                    <a:pt x="837" y="4882"/>
                    <a:pt x="935" y="4718"/>
                  </a:cubicBezTo>
                  <a:cubicBezTo>
                    <a:pt x="1074" y="4510"/>
                    <a:pt x="1302" y="4392"/>
                    <a:pt x="1540" y="4392"/>
                  </a:cubicBezTo>
                  <a:cubicBezTo>
                    <a:pt x="1639" y="4392"/>
                    <a:pt x="1740" y="4412"/>
                    <a:pt x="1837" y="4456"/>
                  </a:cubicBezTo>
                  <a:cubicBezTo>
                    <a:pt x="2296" y="4570"/>
                    <a:pt x="2542" y="5226"/>
                    <a:pt x="2230" y="5718"/>
                  </a:cubicBezTo>
                  <a:cubicBezTo>
                    <a:pt x="2069" y="6029"/>
                    <a:pt x="1693" y="6211"/>
                    <a:pt x="1305" y="6211"/>
                  </a:cubicBezTo>
                  <a:cubicBezTo>
                    <a:pt x="1060" y="6211"/>
                    <a:pt x="810" y="6139"/>
                    <a:pt x="607" y="5980"/>
                  </a:cubicBezTo>
                  <a:cubicBezTo>
                    <a:pt x="99" y="5554"/>
                    <a:pt x="116" y="4636"/>
                    <a:pt x="542" y="4062"/>
                  </a:cubicBezTo>
                  <a:cubicBezTo>
                    <a:pt x="903" y="3589"/>
                    <a:pt x="1492" y="3352"/>
                    <a:pt x="2106" y="3352"/>
                  </a:cubicBezTo>
                  <a:cubicBezTo>
                    <a:pt x="2300" y="3352"/>
                    <a:pt x="2496" y="3376"/>
                    <a:pt x="2689" y="3423"/>
                  </a:cubicBezTo>
                  <a:cubicBezTo>
                    <a:pt x="3492" y="3620"/>
                    <a:pt x="4328" y="3964"/>
                    <a:pt x="5213" y="4193"/>
                  </a:cubicBezTo>
                  <a:cubicBezTo>
                    <a:pt x="5534" y="4253"/>
                    <a:pt x="5863" y="4286"/>
                    <a:pt x="6190" y="4286"/>
                  </a:cubicBezTo>
                  <a:cubicBezTo>
                    <a:pt x="6765" y="4286"/>
                    <a:pt x="7334" y="4182"/>
                    <a:pt x="7836" y="3931"/>
                  </a:cubicBezTo>
                  <a:cubicBezTo>
                    <a:pt x="8606" y="3521"/>
                    <a:pt x="9065" y="2718"/>
                    <a:pt x="9049" y="1849"/>
                  </a:cubicBezTo>
                  <a:cubicBezTo>
                    <a:pt x="9005" y="653"/>
                    <a:pt x="7976" y="0"/>
                    <a:pt x="705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2" name="Google Shape;4992;p8"/>
            <p:cNvSpPr/>
            <p:nvPr/>
          </p:nvSpPr>
          <p:spPr>
            <a:xfrm>
              <a:off x="4039902" y="4315331"/>
              <a:ext cx="201652" cy="202735"/>
            </a:xfrm>
            <a:custGeom>
              <a:avLst/>
              <a:gdLst/>
              <a:ahLst/>
              <a:cxnLst/>
              <a:rect l="l" t="t" r="r" b="b"/>
              <a:pathLst>
                <a:path w="6147" h="6180" extrusionOk="0">
                  <a:moveTo>
                    <a:pt x="3065" y="0"/>
                  </a:moveTo>
                  <a:cubicBezTo>
                    <a:pt x="3032" y="115"/>
                    <a:pt x="3016" y="230"/>
                    <a:pt x="3000" y="361"/>
                  </a:cubicBezTo>
                  <a:cubicBezTo>
                    <a:pt x="3000" y="361"/>
                    <a:pt x="2918" y="1262"/>
                    <a:pt x="2033" y="1377"/>
                  </a:cubicBezTo>
                  <a:cubicBezTo>
                    <a:pt x="1164" y="1508"/>
                    <a:pt x="574" y="1623"/>
                    <a:pt x="541" y="2295"/>
                  </a:cubicBezTo>
                  <a:cubicBezTo>
                    <a:pt x="511" y="2896"/>
                    <a:pt x="330" y="3221"/>
                    <a:pt x="73" y="3221"/>
                  </a:cubicBezTo>
                  <a:cubicBezTo>
                    <a:pt x="49" y="3221"/>
                    <a:pt x="25" y="3218"/>
                    <a:pt x="0" y="3213"/>
                  </a:cubicBezTo>
                  <a:lnTo>
                    <a:pt x="0" y="3213"/>
                  </a:lnTo>
                  <a:cubicBezTo>
                    <a:pt x="0" y="3213"/>
                    <a:pt x="366" y="3761"/>
                    <a:pt x="973" y="3761"/>
                  </a:cubicBezTo>
                  <a:cubicBezTo>
                    <a:pt x="1093" y="3761"/>
                    <a:pt x="1222" y="3740"/>
                    <a:pt x="1361" y="3688"/>
                  </a:cubicBezTo>
                  <a:cubicBezTo>
                    <a:pt x="2180" y="3360"/>
                    <a:pt x="2115" y="2819"/>
                    <a:pt x="2131" y="2656"/>
                  </a:cubicBezTo>
                  <a:cubicBezTo>
                    <a:pt x="2131" y="2518"/>
                    <a:pt x="2203" y="2308"/>
                    <a:pt x="2346" y="2308"/>
                  </a:cubicBezTo>
                  <a:cubicBezTo>
                    <a:pt x="2356" y="2308"/>
                    <a:pt x="2366" y="2309"/>
                    <a:pt x="2377" y="2311"/>
                  </a:cubicBezTo>
                  <a:cubicBezTo>
                    <a:pt x="2541" y="2344"/>
                    <a:pt x="2606" y="2656"/>
                    <a:pt x="2360" y="2951"/>
                  </a:cubicBezTo>
                  <a:cubicBezTo>
                    <a:pt x="2016" y="3311"/>
                    <a:pt x="1983" y="3852"/>
                    <a:pt x="2262" y="4262"/>
                  </a:cubicBezTo>
                  <a:cubicBezTo>
                    <a:pt x="2623" y="4819"/>
                    <a:pt x="3065" y="6180"/>
                    <a:pt x="3065" y="6180"/>
                  </a:cubicBezTo>
                  <a:cubicBezTo>
                    <a:pt x="3065" y="6180"/>
                    <a:pt x="3508" y="4803"/>
                    <a:pt x="3868" y="4262"/>
                  </a:cubicBezTo>
                  <a:cubicBezTo>
                    <a:pt x="4163" y="3852"/>
                    <a:pt x="4114" y="3311"/>
                    <a:pt x="3770" y="2951"/>
                  </a:cubicBezTo>
                  <a:cubicBezTo>
                    <a:pt x="3541" y="2656"/>
                    <a:pt x="3606" y="2344"/>
                    <a:pt x="3770" y="2311"/>
                  </a:cubicBezTo>
                  <a:cubicBezTo>
                    <a:pt x="3782" y="2309"/>
                    <a:pt x="3792" y="2308"/>
                    <a:pt x="3803" y="2308"/>
                  </a:cubicBezTo>
                  <a:cubicBezTo>
                    <a:pt x="3943" y="2308"/>
                    <a:pt x="4001" y="2503"/>
                    <a:pt x="4016" y="2656"/>
                  </a:cubicBezTo>
                  <a:cubicBezTo>
                    <a:pt x="4032" y="2819"/>
                    <a:pt x="3967" y="3377"/>
                    <a:pt x="4786" y="3688"/>
                  </a:cubicBezTo>
                  <a:cubicBezTo>
                    <a:pt x="4922" y="3740"/>
                    <a:pt x="5050" y="3761"/>
                    <a:pt x="5169" y="3761"/>
                  </a:cubicBezTo>
                  <a:cubicBezTo>
                    <a:pt x="5770" y="3761"/>
                    <a:pt x="6147" y="3213"/>
                    <a:pt x="6147" y="3213"/>
                  </a:cubicBezTo>
                  <a:lnTo>
                    <a:pt x="6147" y="3213"/>
                  </a:lnTo>
                  <a:cubicBezTo>
                    <a:pt x="6121" y="3218"/>
                    <a:pt x="6095" y="3221"/>
                    <a:pt x="6071" y="3221"/>
                  </a:cubicBezTo>
                  <a:cubicBezTo>
                    <a:pt x="5803" y="3221"/>
                    <a:pt x="5635" y="2896"/>
                    <a:pt x="5590" y="2295"/>
                  </a:cubicBezTo>
                  <a:cubicBezTo>
                    <a:pt x="5557" y="1623"/>
                    <a:pt x="4983" y="1492"/>
                    <a:pt x="4098" y="1377"/>
                  </a:cubicBezTo>
                  <a:cubicBezTo>
                    <a:pt x="3229" y="1262"/>
                    <a:pt x="3147" y="361"/>
                    <a:pt x="3147" y="361"/>
                  </a:cubicBezTo>
                  <a:cubicBezTo>
                    <a:pt x="3131" y="230"/>
                    <a:pt x="3098" y="115"/>
                    <a:pt x="30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3" name="Google Shape;4993;p8"/>
            <p:cNvSpPr/>
            <p:nvPr/>
          </p:nvSpPr>
          <p:spPr>
            <a:xfrm>
              <a:off x="4174865" y="4254444"/>
              <a:ext cx="212412" cy="121116"/>
            </a:xfrm>
            <a:custGeom>
              <a:avLst/>
              <a:gdLst/>
              <a:ahLst/>
              <a:cxnLst/>
              <a:rect l="l" t="t" r="r" b="b"/>
              <a:pathLst>
                <a:path w="6475" h="3692" extrusionOk="0">
                  <a:moveTo>
                    <a:pt x="954" y="1"/>
                  </a:moveTo>
                  <a:cubicBezTo>
                    <a:pt x="332" y="1"/>
                    <a:pt x="0" y="266"/>
                    <a:pt x="0" y="266"/>
                  </a:cubicBezTo>
                  <a:cubicBezTo>
                    <a:pt x="232" y="193"/>
                    <a:pt x="445" y="147"/>
                    <a:pt x="655" y="147"/>
                  </a:cubicBezTo>
                  <a:cubicBezTo>
                    <a:pt x="966" y="147"/>
                    <a:pt x="1271" y="248"/>
                    <a:pt x="1623" y="512"/>
                  </a:cubicBezTo>
                  <a:cubicBezTo>
                    <a:pt x="2213" y="955"/>
                    <a:pt x="1853" y="1709"/>
                    <a:pt x="1754" y="2200"/>
                  </a:cubicBezTo>
                  <a:cubicBezTo>
                    <a:pt x="1656" y="2709"/>
                    <a:pt x="2361" y="2922"/>
                    <a:pt x="2738" y="3086"/>
                  </a:cubicBezTo>
                  <a:cubicBezTo>
                    <a:pt x="3098" y="3249"/>
                    <a:pt x="2902" y="3692"/>
                    <a:pt x="2902" y="3692"/>
                  </a:cubicBezTo>
                  <a:cubicBezTo>
                    <a:pt x="4246" y="2872"/>
                    <a:pt x="3377" y="1938"/>
                    <a:pt x="3147" y="1659"/>
                  </a:cubicBezTo>
                  <a:cubicBezTo>
                    <a:pt x="2970" y="1442"/>
                    <a:pt x="3088" y="1201"/>
                    <a:pt x="3273" y="1201"/>
                  </a:cubicBezTo>
                  <a:cubicBezTo>
                    <a:pt x="3311" y="1201"/>
                    <a:pt x="3352" y="1211"/>
                    <a:pt x="3393" y="1233"/>
                  </a:cubicBezTo>
                  <a:cubicBezTo>
                    <a:pt x="3639" y="1364"/>
                    <a:pt x="3279" y="1873"/>
                    <a:pt x="3951" y="2299"/>
                  </a:cubicBezTo>
                  <a:cubicBezTo>
                    <a:pt x="4120" y="2410"/>
                    <a:pt x="4279" y="2452"/>
                    <a:pt x="4423" y="2452"/>
                  </a:cubicBezTo>
                  <a:cubicBezTo>
                    <a:pt x="4847" y="2452"/>
                    <a:pt x="5131" y="2086"/>
                    <a:pt x="5131" y="2086"/>
                  </a:cubicBezTo>
                  <a:lnTo>
                    <a:pt x="5131" y="2086"/>
                  </a:lnTo>
                  <a:cubicBezTo>
                    <a:pt x="5125" y="2086"/>
                    <a:pt x="5119" y="2086"/>
                    <a:pt x="5113" y="2086"/>
                  </a:cubicBezTo>
                  <a:cubicBezTo>
                    <a:pt x="4744" y="2086"/>
                    <a:pt x="4964" y="1575"/>
                    <a:pt x="4787" y="1414"/>
                  </a:cubicBezTo>
                  <a:cubicBezTo>
                    <a:pt x="4713" y="1351"/>
                    <a:pt x="4619" y="1321"/>
                    <a:pt x="4523" y="1321"/>
                  </a:cubicBezTo>
                  <a:cubicBezTo>
                    <a:pt x="4468" y="1321"/>
                    <a:pt x="4413" y="1330"/>
                    <a:pt x="4360" y="1348"/>
                  </a:cubicBezTo>
                  <a:cubicBezTo>
                    <a:pt x="4312" y="1359"/>
                    <a:pt x="4264" y="1365"/>
                    <a:pt x="4220" y="1365"/>
                  </a:cubicBezTo>
                  <a:cubicBezTo>
                    <a:pt x="4072" y="1365"/>
                    <a:pt x="3969" y="1305"/>
                    <a:pt x="4033" y="1217"/>
                  </a:cubicBezTo>
                  <a:cubicBezTo>
                    <a:pt x="4066" y="1175"/>
                    <a:pt x="4103" y="1159"/>
                    <a:pt x="4151" y="1159"/>
                  </a:cubicBezTo>
                  <a:cubicBezTo>
                    <a:pt x="4291" y="1159"/>
                    <a:pt x="4525" y="1295"/>
                    <a:pt x="5049" y="1332"/>
                  </a:cubicBezTo>
                  <a:cubicBezTo>
                    <a:pt x="5076" y="1333"/>
                    <a:pt x="5104" y="1334"/>
                    <a:pt x="5131" y="1334"/>
                  </a:cubicBezTo>
                  <a:cubicBezTo>
                    <a:pt x="5909" y="1334"/>
                    <a:pt x="6475" y="676"/>
                    <a:pt x="6475" y="676"/>
                  </a:cubicBezTo>
                  <a:lnTo>
                    <a:pt x="6475" y="676"/>
                  </a:lnTo>
                  <a:cubicBezTo>
                    <a:pt x="6016" y="932"/>
                    <a:pt x="5529" y="1030"/>
                    <a:pt x="5039" y="1030"/>
                  </a:cubicBezTo>
                  <a:cubicBezTo>
                    <a:pt x="3868" y="1030"/>
                    <a:pt x="2685" y="468"/>
                    <a:pt x="1853" y="168"/>
                  </a:cubicBezTo>
                  <a:cubicBezTo>
                    <a:pt x="1507" y="45"/>
                    <a:pt x="1206" y="1"/>
                    <a:pt x="95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4" name="Google Shape;4994;p8"/>
            <p:cNvSpPr/>
            <p:nvPr/>
          </p:nvSpPr>
          <p:spPr>
            <a:xfrm>
              <a:off x="4229716" y="4133851"/>
              <a:ext cx="118328" cy="83095"/>
            </a:xfrm>
            <a:custGeom>
              <a:avLst/>
              <a:gdLst/>
              <a:ahLst/>
              <a:cxnLst/>
              <a:rect l="l" t="t" r="r" b="b"/>
              <a:pathLst>
                <a:path w="3607" h="2533" extrusionOk="0">
                  <a:moveTo>
                    <a:pt x="2520" y="0"/>
                  </a:moveTo>
                  <a:cubicBezTo>
                    <a:pt x="1930" y="0"/>
                    <a:pt x="1246" y="123"/>
                    <a:pt x="869" y="615"/>
                  </a:cubicBezTo>
                  <a:cubicBezTo>
                    <a:pt x="0" y="1762"/>
                    <a:pt x="525" y="2533"/>
                    <a:pt x="525" y="2533"/>
                  </a:cubicBezTo>
                  <a:cubicBezTo>
                    <a:pt x="525" y="2533"/>
                    <a:pt x="361" y="2172"/>
                    <a:pt x="1393" y="2156"/>
                  </a:cubicBezTo>
                  <a:cubicBezTo>
                    <a:pt x="2426" y="2156"/>
                    <a:pt x="2311" y="1500"/>
                    <a:pt x="2262" y="1270"/>
                  </a:cubicBezTo>
                  <a:cubicBezTo>
                    <a:pt x="2180" y="1025"/>
                    <a:pt x="2246" y="746"/>
                    <a:pt x="2410" y="549"/>
                  </a:cubicBezTo>
                  <a:cubicBezTo>
                    <a:pt x="2656" y="205"/>
                    <a:pt x="3606" y="123"/>
                    <a:pt x="3606" y="123"/>
                  </a:cubicBezTo>
                  <a:cubicBezTo>
                    <a:pt x="3606" y="123"/>
                    <a:pt x="3110" y="0"/>
                    <a:pt x="25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5" name="Google Shape;4995;p8"/>
            <p:cNvSpPr/>
            <p:nvPr/>
          </p:nvSpPr>
          <p:spPr>
            <a:xfrm>
              <a:off x="4400174" y="4084643"/>
              <a:ext cx="104878" cy="141455"/>
            </a:xfrm>
            <a:custGeom>
              <a:avLst/>
              <a:gdLst/>
              <a:ahLst/>
              <a:cxnLst/>
              <a:rect l="l" t="t" r="r" b="b"/>
              <a:pathLst>
                <a:path w="3197" h="4312" extrusionOk="0">
                  <a:moveTo>
                    <a:pt x="394" y="0"/>
                  </a:moveTo>
                  <a:lnTo>
                    <a:pt x="394" y="0"/>
                  </a:lnTo>
                  <a:cubicBezTo>
                    <a:pt x="0" y="1344"/>
                    <a:pt x="541" y="1607"/>
                    <a:pt x="1099" y="2475"/>
                  </a:cubicBezTo>
                  <a:cubicBezTo>
                    <a:pt x="1656" y="3344"/>
                    <a:pt x="1066" y="4311"/>
                    <a:pt x="1066" y="4311"/>
                  </a:cubicBezTo>
                  <a:cubicBezTo>
                    <a:pt x="1459" y="4049"/>
                    <a:pt x="1803" y="3361"/>
                    <a:pt x="2508" y="2918"/>
                  </a:cubicBezTo>
                  <a:cubicBezTo>
                    <a:pt x="3197" y="2492"/>
                    <a:pt x="2918" y="1590"/>
                    <a:pt x="2918" y="1590"/>
                  </a:cubicBezTo>
                  <a:lnTo>
                    <a:pt x="2918" y="1590"/>
                  </a:lnTo>
                  <a:cubicBezTo>
                    <a:pt x="2865" y="1695"/>
                    <a:pt x="2761" y="1748"/>
                    <a:pt x="2595" y="1748"/>
                  </a:cubicBezTo>
                  <a:cubicBezTo>
                    <a:pt x="2553" y="1748"/>
                    <a:pt x="2508" y="1744"/>
                    <a:pt x="2459" y="1738"/>
                  </a:cubicBezTo>
                  <a:cubicBezTo>
                    <a:pt x="2430" y="1731"/>
                    <a:pt x="2401" y="1727"/>
                    <a:pt x="2373" y="1727"/>
                  </a:cubicBezTo>
                  <a:cubicBezTo>
                    <a:pt x="2146" y="1727"/>
                    <a:pt x="1962" y="1947"/>
                    <a:pt x="2049" y="2180"/>
                  </a:cubicBezTo>
                  <a:cubicBezTo>
                    <a:pt x="2101" y="2413"/>
                    <a:pt x="1959" y="2513"/>
                    <a:pt x="1825" y="2513"/>
                  </a:cubicBezTo>
                  <a:cubicBezTo>
                    <a:pt x="1788" y="2513"/>
                    <a:pt x="1753" y="2506"/>
                    <a:pt x="1721" y="2492"/>
                  </a:cubicBezTo>
                  <a:cubicBezTo>
                    <a:pt x="1574" y="2426"/>
                    <a:pt x="1574" y="2066"/>
                    <a:pt x="1787" y="1885"/>
                  </a:cubicBezTo>
                  <a:cubicBezTo>
                    <a:pt x="2000" y="1705"/>
                    <a:pt x="2148" y="1312"/>
                    <a:pt x="1951" y="689"/>
                  </a:cubicBezTo>
                  <a:cubicBezTo>
                    <a:pt x="1810" y="203"/>
                    <a:pt x="1340" y="96"/>
                    <a:pt x="1023" y="96"/>
                  </a:cubicBezTo>
                  <a:cubicBezTo>
                    <a:pt x="934" y="96"/>
                    <a:pt x="857" y="104"/>
                    <a:pt x="803" y="115"/>
                  </a:cubicBezTo>
                  <a:cubicBezTo>
                    <a:pt x="769" y="122"/>
                    <a:pt x="736" y="125"/>
                    <a:pt x="703" y="125"/>
                  </a:cubicBezTo>
                  <a:cubicBezTo>
                    <a:pt x="580" y="125"/>
                    <a:pt x="471" y="78"/>
                    <a:pt x="3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6" name="Google Shape;4996;p8"/>
            <p:cNvSpPr/>
            <p:nvPr/>
          </p:nvSpPr>
          <p:spPr>
            <a:xfrm>
              <a:off x="4226468" y="4078180"/>
              <a:ext cx="33" cy="33"/>
            </a:xfrm>
            <a:custGeom>
              <a:avLst/>
              <a:gdLst/>
              <a:ahLst/>
              <a:cxnLst/>
              <a:rect l="l" t="t" r="r" b="b"/>
              <a:pathLst>
                <a:path w="1" h="1" fill="none" extrusionOk="0">
                  <a:moveTo>
                    <a:pt x="1" y="1"/>
                  </a:moveTo>
                  <a:lnTo>
                    <a:pt x="1"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7" name="Google Shape;4997;p8"/>
            <p:cNvSpPr/>
            <p:nvPr/>
          </p:nvSpPr>
          <p:spPr>
            <a:xfrm>
              <a:off x="3843626" y="4136541"/>
              <a:ext cx="297377" cy="207393"/>
            </a:xfrm>
            <a:custGeom>
              <a:avLst/>
              <a:gdLst/>
              <a:ahLst/>
              <a:cxnLst/>
              <a:rect l="l" t="t" r="r" b="b"/>
              <a:pathLst>
                <a:path w="9065" h="6322" extrusionOk="0">
                  <a:moveTo>
                    <a:pt x="1992" y="0"/>
                  </a:moveTo>
                  <a:cubicBezTo>
                    <a:pt x="1079" y="0"/>
                    <a:pt x="66" y="656"/>
                    <a:pt x="33" y="1860"/>
                  </a:cubicBezTo>
                  <a:cubicBezTo>
                    <a:pt x="0" y="2729"/>
                    <a:pt x="459" y="3532"/>
                    <a:pt x="1230" y="3942"/>
                  </a:cubicBezTo>
                  <a:cubicBezTo>
                    <a:pt x="1742" y="4193"/>
                    <a:pt x="2308" y="4297"/>
                    <a:pt x="2884" y="4297"/>
                  </a:cubicBezTo>
                  <a:cubicBezTo>
                    <a:pt x="3212" y="4297"/>
                    <a:pt x="3542" y="4264"/>
                    <a:pt x="3869" y="4204"/>
                  </a:cubicBezTo>
                  <a:cubicBezTo>
                    <a:pt x="4754" y="3975"/>
                    <a:pt x="5573" y="3631"/>
                    <a:pt x="6376" y="3434"/>
                  </a:cubicBezTo>
                  <a:cubicBezTo>
                    <a:pt x="6576" y="3382"/>
                    <a:pt x="6779" y="3356"/>
                    <a:pt x="6979" y="3356"/>
                  </a:cubicBezTo>
                  <a:cubicBezTo>
                    <a:pt x="7596" y="3356"/>
                    <a:pt x="8177" y="3602"/>
                    <a:pt x="8524" y="4073"/>
                  </a:cubicBezTo>
                  <a:cubicBezTo>
                    <a:pt x="8950" y="4647"/>
                    <a:pt x="8999" y="5581"/>
                    <a:pt x="8458" y="5991"/>
                  </a:cubicBezTo>
                  <a:cubicBezTo>
                    <a:pt x="8248" y="6144"/>
                    <a:pt x="7995" y="6215"/>
                    <a:pt x="7750" y="6215"/>
                  </a:cubicBezTo>
                  <a:cubicBezTo>
                    <a:pt x="7364" y="6215"/>
                    <a:pt x="6996" y="6039"/>
                    <a:pt x="6835" y="5729"/>
                  </a:cubicBezTo>
                  <a:cubicBezTo>
                    <a:pt x="6524" y="5237"/>
                    <a:pt x="6770" y="4581"/>
                    <a:pt x="7229" y="4467"/>
                  </a:cubicBezTo>
                  <a:cubicBezTo>
                    <a:pt x="7326" y="4423"/>
                    <a:pt x="7429" y="4402"/>
                    <a:pt x="7529" y="4402"/>
                  </a:cubicBezTo>
                  <a:cubicBezTo>
                    <a:pt x="7765" y="4402"/>
                    <a:pt x="7992" y="4517"/>
                    <a:pt x="8130" y="4713"/>
                  </a:cubicBezTo>
                  <a:cubicBezTo>
                    <a:pt x="8229" y="4893"/>
                    <a:pt x="8245" y="5106"/>
                    <a:pt x="8163" y="5286"/>
                  </a:cubicBezTo>
                  <a:cubicBezTo>
                    <a:pt x="8163" y="5325"/>
                    <a:pt x="8112" y="5404"/>
                    <a:pt x="8059" y="5404"/>
                  </a:cubicBezTo>
                  <a:cubicBezTo>
                    <a:pt x="8044" y="5404"/>
                    <a:pt x="8030" y="5399"/>
                    <a:pt x="8016" y="5385"/>
                  </a:cubicBezTo>
                  <a:cubicBezTo>
                    <a:pt x="7966" y="5335"/>
                    <a:pt x="8016" y="4975"/>
                    <a:pt x="7655" y="4926"/>
                  </a:cubicBezTo>
                  <a:cubicBezTo>
                    <a:pt x="7640" y="4924"/>
                    <a:pt x="7626" y="4923"/>
                    <a:pt x="7612" y="4923"/>
                  </a:cubicBezTo>
                  <a:cubicBezTo>
                    <a:pt x="7269" y="4923"/>
                    <a:pt x="7161" y="5489"/>
                    <a:pt x="7507" y="5630"/>
                  </a:cubicBezTo>
                  <a:cubicBezTo>
                    <a:pt x="7577" y="5663"/>
                    <a:pt x="7650" y="5678"/>
                    <a:pt x="7722" y="5678"/>
                  </a:cubicBezTo>
                  <a:cubicBezTo>
                    <a:pt x="7942" y="5678"/>
                    <a:pt x="8155" y="5537"/>
                    <a:pt x="8229" y="5303"/>
                  </a:cubicBezTo>
                  <a:cubicBezTo>
                    <a:pt x="8229" y="5303"/>
                    <a:pt x="8229" y="5286"/>
                    <a:pt x="8229" y="5286"/>
                  </a:cubicBezTo>
                  <a:cubicBezTo>
                    <a:pt x="8229" y="5270"/>
                    <a:pt x="8229" y="5253"/>
                    <a:pt x="8245" y="5237"/>
                  </a:cubicBezTo>
                  <a:lnTo>
                    <a:pt x="8245" y="5221"/>
                  </a:lnTo>
                  <a:cubicBezTo>
                    <a:pt x="8261" y="5106"/>
                    <a:pt x="8261" y="4975"/>
                    <a:pt x="8212" y="4844"/>
                  </a:cubicBezTo>
                  <a:cubicBezTo>
                    <a:pt x="8099" y="4541"/>
                    <a:pt x="7802" y="4345"/>
                    <a:pt x="7491" y="4345"/>
                  </a:cubicBezTo>
                  <a:cubicBezTo>
                    <a:pt x="7398" y="4345"/>
                    <a:pt x="7303" y="4363"/>
                    <a:pt x="7212" y="4401"/>
                  </a:cubicBezTo>
                  <a:cubicBezTo>
                    <a:pt x="6704" y="4532"/>
                    <a:pt x="6426" y="5221"/>
                    <a:pt x="6753" y="5778"/>
                  </a:cubicBezTo>
                  <a:cubicBezTo>
                    <a:pt x="6925" y="6121"/>
                    <a:pt x="7333" y="6321"/>
                    <a:pt x="7758" y="6321"/>
                  </a:cubicBezTo>
                  <a:cubicBezTo>
                    <a:pt x="8024" y="6321"/>
                    <a:pt x="8297" y="6243"/>
                    <a:pt x="8524" y="6073"/>
                  </a:cubicBezTo>
                  <a:cubicBezTo>
                    <a:pt x="8950" y="5745"/>
                    <a:pt x="9065" y="5139"/>
                    <a:pt x="8934" y="4581"/>
                  </a:cubicBezTo>
                  <a:cubicBezTo>
                    <a:pt x="8819" y="4057"/>
                    <a:pt x="8458" y="3172"/>
                    <a:pt x="7196" y="2893"/>
                  </a:cubicBezTo>
                  <a:cubicBezTo>
                    <a:pt x="7051" y="2861"/>
                    <a:pt x="6902" y="2846"/>
                    <a:pt x="6752" y="2846"/>
                  </a:cubicBezTo>
                  <a:cubicBezTo>
                    <a:pt x="5421" y="2846"/>
                    <a:pt x="3881" y="3984"/>
                    <a:pt x="2307" y="3984"/>
                  </a:cubicBezTo>
                  <a:cubicBezTo>
                    <a:pt x="2085" y="3984"/>
                    <a:pt x="1862" y="3961"/>
                    <a:pt x="1639" y="3909"/>
                  </a:cubicBezTo>
                  <a:cubicBezTo>
                    <a:pt x="1541" y="3877"/>
                    <a:pt x="1459" y="3860"/>
                    <a:pt x="1361" y="3827"/>
                  </a:cubicBezTo>
                  <a:lnTo>
                    <a:pt x="1312" y="3795"/>
                  </a:lnTo>
                  <a:cubicBezTo>
                    <a:pt x="590" y="3418"/>
                    <a:pt x="148" y="2664"/>
                    <a:pt x="181" y="1860"/>
                  </a:cubicBezTo>
                  <a:cubicBezTo>
                    <a:pt x="203" y="743"/>
                    <a:pt x="1166" y="111"/>
                    <a:pt x="2032" y="111"/>
                  </a:cubicBezTo>
                  <a:cubicBezTo>
                    <a:pt x="2449" y="111"/>
                    <a:pt x="2843" y="257"/>
                    <a:pt x="3098" y="566"/>
                  </a:cubicBezTo>
                  <a:cubicBezTo>
                    <a:pt x="3557" y="1025"/>
                    <a:pt x="3524" y="1779"/>
                    <a:pt x="3016" y="2188"/>
                  </a:cubicBezTo>
                  <a:cubicBezTo>
                    <a:pt x="2934" y="2237"/>
                    <a:pt x="2852" y="2287"/>
                    <a:pt x="2754" y="2303"/>
                  </a:cubicBezTo>
                  <a:cubicBezTo>
                    <a:pt x="2694" y="2320"/>
                    <a:pt x="2631" y="2328"/>
                    <a:pt x="2568" y="2328"/>
                  </a:cubicBezTo>
                  <a:cubicBezTo>
                    <a:pt x="2391" y="2328"/>
                    <a:pt x="2211" y="2264"/>
                    <a:pt x="2066" y="2156"/>
                  </a:cubicBezTo>
                  <a:cubicBezTo>
                    <a:pt x="1934" y="2074"/>
                    <a:pt x="1885" y="1926"/>
                    <a:pt x="1918" y="1779"/>
                  </a:cubicBezTo>
                  <a:lnTo>
                    <a:pt x="1918" y="1779"/>
                  </a:lnTo>
                  <a:cubicBezTo>
                    <a:pt x="1993" y="1854"/>
                    <a:pt x="2097" y="1894"/>
                    <a:pt x="2201" y="1894"/>
                  </a:cubicBezTo>
                  <a:cubicBezTo>
                    <a:pt x="2256" y="1894"/>
                    <a:pt x="2310" y="1883"/>
                    <a:pt x="2361" y="1860"/>
                  </a:cubicBezTo>
                  <a:cubicBezTo>
                    <a:pt x="2590" y="1729"/>
                    <a:pt x="2525" y="1320"/>
                    <a:pt x="2213" y="1221"/>
                  </a:cubicBezTo>
                  <a:cubicBezTo>
                    <a:pt x="2186" y="1214"/>
                    <a:pt x="2158" y="1211"/>
                    <a:pt x="2131" y="1211"/>
                  </a:cubicBezTo>
                  <a:cubicBezTo>
                    <a:pt x="1788" y="1211"/>
                    <a:pt x="1507" y="1762"/>
                    <a:pt x="1902" y="2172"/>
                  </a:cubicBezTo>
                  <a:cubicBezTo>
                    <a:pt x="2059" y="2317"/>
                    <a:pt x="2262" y="2400"/>
                    <a:pt x="2469" y="2400"/>
                  </a:cubicBezTo>
                  <a:cubicBezTo>
                    <a:pt x="2542" y="2400"/>
                    <a:pt x="2616" y="2390"/>
                    <a:pt x="2688" y="2369"/>
                  </a:cubicBezTo>
                  <a:cubicBezTo>
                    <a:pt x="2721" y="2369"/>
                    <a:pt x="2754" y="2369"/>
                    <a:pt x="2787" y="2352"/>
                  </a:cubicBezTo>
                  <a:lnTo>
                    <a:pt x="2852" y="2336"/>
                  </a:lnTo>
                  <a:lnTo>
                    <a:pt x="2885" y="2319"/>
                  </a:lnTo>
                  <a:cubicBezTo>
                    <a:pt x="3049" y="2254"/>
                    <a:pt x="3164" y="2139"/>
                    <a:pt x="3262" y="2008"/>
                  </a:cubicBezTo>
                  <a:cubicBezTo>
                    <a:pt x="3590" y="1549"/>
                    <a:pt x="3541" y="910"/>
                    <a:pt x="3147" y="500"/>
                  </a:cubicBezTo>
                  <a:cubicBezTo>
                    <a:pt x="2875" y="163"/>
                    <a:pt x="2446" y="0"/>
                    <a:pt x="199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8" name="Google Shape;4998;p8"/>
            <p:cNvSpPr/>
            <p:nvPr/>
          </p:nvSpPr>
          <p:spPr>
            <a:xfrm>
              <a:off x="3893622" y="4254444"/>
              <a:ext cx="211887" cy="121674"/>
            </a:xfrm>
            <a:custGeom>
              <a:avLst/>
              <a:gdLst/>
              <a:ahLst/>
              <a:cxnLst/>
              <a:rect l="l" t="t" r="r" b="b"/>
              <a:pathLst>
                <a:path w="6459" h="3709" extrusionOk="0">
                  <a:moveTo>
                    <a:pt x="5519" y="1"/>
                  </a:moveTo>
                  <a:cubicBezTo>
                    <a:pt x="5268" y="1"/>
                    <a:pt x="4969" y="45"/>
                    <a:pt x="4623" y="168"/>
                  </a:cubicBezTo>
                  <a:cubicBezTo>
                    <a:pt x="3779" y="468"/>
                    <a:pt x="2593" y="1030"/>
                    <a:pt x="1426" y="1030"/>
                  </a:cubicBezTo>
                  <a:cubicBezTo>
                    <a:pt x="939" y="1030"/>
                    <a:pt x="455" y="932"/>
                    <a:pt x="1" y="676"/>
                  </a:cubicBezTo>
                  <a:lnTo>
                    <a:pt x="1" y="676"/>
                  </a:lnTo>
                  <a:cubicBezTo>
                    <a:pt x="1" y="676"/>
                    <a:pt x="582" y="1334"/>
                    <a:pt x="1346" y="1334"/>
                  </a:cubicBezTo>
                  <a:cubicBezTo>
                    <a:pt x="1373" y="1334"/>
                    <a:pt x="1400" y="1333"/>
                    <a:pt x="1427" y="1332"/>
                  </a:cubicBezTo>
                  <a:cubicBezTo>
                    <a:pt x="1951" y="1295"/>
                    <a:pt x="2176" y="1159"/>
                    <a:pt x="2311" y="1159"/>
                  </a:cubicBezTo>
                  <a:cubicBezTo>
                    <a:pt x="2357" y="1159"/>
                    <a:pt x="2393" y="1175"/>
                    <a:pt x="2427" y="1217"/>
                  </a:cubicBezTo>
                  <a:cubicBezTo>
                    <a:pt x="2488" y="1315"/>
                    <a:pt x="2394" y="1367"/>
                    <a:pt x="2254" y="1367"/>
                  </a:cubicBezTo>
                  <a:cubicBezTo>
                    <a:pt x="2207" y="1367"/>
                    <a:pt x="2153" y="1361"/>
                    <a:pt x="2099" y="1348"/>
                  </a:cubicBezTo>
                  <a:cubicBezTo>
                    <a:pt x="2051" y="1332"/>
                    <a:pt x="2002" y="1325"/>
                    <a:pt x="1954" y="1325"/>
                  </a:cubicBezTo>
                  <a:cubicBezTo>
                    <a:pt x="1851" y="1325"/>
                    <a:pt x="1751" y="1358"/>
                    <a:pt x="1673" y="1414"/>
                  </a:cubicBezTo>
                  <a:cubicBezTo>
                    <a:pt x="1495" y="1575"/>
                    <a:pt x="1715" y="2102"/>
                    <a:pt x="1346" y="2102"/>
                  </a:cubicBezTo>
                  <a:cubicBezTo>
                    <a:pt x="1340" y="2102"/>
                    <a:pt x="1334" y="2102"/>
                    <a:pt x="1328" y="2102"/>
                  </a:cubicBezTo>
                  <a:lnTo>
                    <a:pt x="1328" y="2102"/>
                  </a:lnTo>
                  <a:cubicBezTo>
                    <a:pt x="1328" y="2102"/>
                    <a:pt x="1614" y="2462"/>
                    <a:pt x="2041" y="2462"/>
                  </a:cubicBezTo>
                  <a:cubicBezTo>
                    <a:pt x="2183" y="2462"/>
                    <a:pt x="2341" y="2422"/>
                    <a:pt x="2509" y="2315"/>
                  </a:cubicBezTo>
                  <a:cubicBezTo>
                    <a:pt x="3181" y="1873"/>
                    <a:pt x="2820" y="1381"/>
                    <a:pt x="3066" y="1250"/>
                  </a:cubicBezTo>
                  <a:cubicBezTo>
                    <a:pt x="3109" y="1227"/>
                    <a:pt x="3151" y="1216"/>
                    <a:pt x="3190" y="1216"/>
                  </a:cubicBezTo>
                  <a:cubicBezTo>
                    <a:pt x="3373" y="1216"/>
                    <a:pt x="3487" y="1446"/>
                    <a:pt x="3312" y="1676"/>
                  </a:cubicBezTo>
                  <a:cubicBezTo>
                    <a:pt x="3082" y="1938"/>
                    <a:pt x="2213" y="2889"/>
                    <a:pt x="3558" y="3708"/>
                  </a:cubicBezTo>
                  <a:cubicBezTo>
                    <a:pt x="3574" y="3708"/>
                    <a:pt x="3394" y="3249"/>
                    <a:pt x="3738" y="3086"/>
                  </a:cubicBezTo>
                  <a:cubicBezTo>
                    <a:pt x="4098" y="2922"/>
                    <a:pt x="4820" y="2709"/>
                    <a:pt x="4721" y="2200"/>
                  </a:cubicBezTo>
                  <a:cubicBezTo>
                    <a:pt x="4623" y="1709"/>
                    <a:pt x="4246" y="955"/>
                    <a:pt x="4852" y="512"/>
                  </a:cubicBezTo>
                  <a:cubicBezTo>
                    <a:pt x="5204" y="248"/>
                    <a:pt x="5510" y="147"/>
                    <a:pt x="5817" y="147"/>
                  </a:cubicBezTo>
                  <a:cubicBezTo>
                    <a:pt x="6025" y="147"/>
                    <a:pt x="6234" y="193"/>
                    <a:pt x="6459" y="266"/>
                  </a:cubicBezTo>
                  <a:cubicBezTo>
                    <a:pt x="6459" y="266"/>
                    <a:pt x="6136" y="1"/>
                    <a:pt x="551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9" name="Google Shape;4999;p8"/>
            <p:cNvSpPr/>
            <p:nvPr/>
          </p:nvSpPr>
          <p:spPr>
            <a:xfrm>
              <a:off x="3932890" y="4133851"/>
              <a:ext cx="118853" cy="83095"/>
            </a:xfrm>
            <a:custGeom>
              <a:avLst/>
              <a:gdLst/>
              <a:ahLst/>
              <a:cxnLst/>
              <a:rect l="l" t="t" r="r" b="b"/>
              <a:pathLst>
                <a:path w="3623" h="2533" extrusionOk="0">
                  <a:moveTo>
                    <a:pt x="1094" y="0"/>
                  </a:moveTo>
                  <a:cubicBezTo>
                    <a:pt x="500" y="0"/>
                    <a:pt x="0" y="123"/>
                    <a:pt x="0" y="123"/>
                  </a:cubicBezTo>
                  <a:cubicBezTo>
                    <a:pt x="0" y="123"/>
                    <a:pt x="967" y="205"/>
                    <a:pt x="1197" y="549"/>
                  </a:cubicBezTo>
                  <a:cubicBezTo>
                    <a:pt x="1377" y="746"/>
                    <a:pt x="1443" y="1025"/>
                    <a:pt x="1361" y="1270"/>
                  </a:cubicBezTo>
                  <a:cubicBezTo>
                    <a:pt x="1312" y="1500"/>
                    <a:pt x="1197" y="2156"/>
                    <a:pt x="2229" y="2156"/>
                  </a:cubicBezTo>
                  <a:cubicBezTo>
                    <a:pt x="3262" y="2172"/>
                    <a:pt x="3098" y="2533"/>
                    <a:pt x="3098" y="2533"/>
                  </a:cubicBezTo>
                  <a:cubicBezTo>
                    <a:pt x="3098" y="2533"/>
                    <a:pt x="3623" y="1762"/>
                    <a:pt x="2754" y="615"/>
                  </a:cubicBezTo>
                  <a:cubicBezTo>
                    <a:pt x="2377" y="123"/>
                    <a:pt x="1689" y="0"/>
                    <a:pt x="10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0" name="Google Shape;5000;p8"/>
            <p:cNvSpPr/>
            <p:nvPr/>
          </p:nvSpPr>
          <p:spPr>
            <a:xfrm>
              <a:off x="3775882" y="4084643"/>
              <a:ext cx="104320" cy="140897"/>
            </a:xfrm>
            <a:custGeom>
              <a:avLst/>
              <a:gdLst/>
              <a:ahLst/>
              <a:cxnLst/>
              <a:rect l="l" t="t" r="r" b="b"/>
              <a:pathLst>
                <a:path w="3180" h="4295" extrusionOk="0">
                  <a:moveTo>
                    <a:pt x="2803" y="0"/>
                  </a:moveTo>
                  <a:lnTo>
                    <a:pt x="2803" y="0"/>
                  </a:lnTo>
                  <a:cubicBezTo>
                    <a:pt x="2712" y="78"/>
                    <a:pt x="2601" y="125"/>
                    <a:pt x="2485" y="125"/>
                  </a:cubicBezTo>
                  <a:cubicBezTo>
                    <a:pt x="2455" y="125"/>
                    <a:pt x="2424" y="122"/>
                    <a:pt x="2393" y="115"/>
                  </a:cubicBezTo>
                  <a:cubicBezTo>
                    <a:pt x="2339" y="104"/>
                    <a:pt x="2262" y="96"/>
                    <a:pt x="2171" y="96"/>
                  </a:cubicBezTo>
                  <a:cubicBezTo>
                    <a:pt x="1850" y="96"/>
                    <a:pt x="1370" y="203"/>
                    <a:pt x="1229" y="689"/>
                  </a:cubicBezTo>
                  <a:cubicBezTo>
                    <a:pt x="1049" y="1295"/>
                    <a:pt x="1180" y="1689"/>
                    <a:pt x="1410" y="1885"/>
                  </a:cubicBezTo>
                  <a:cubicBezTo>
                    <a:pt x="1623" y="2066"/>
                    <a:pt x="1623" y="2426"/>
                    <a:pt x="1475" y="2492"/>
                  </a:cubicBezTo>
                  <a:cubicBezTo>
                    <a:pt x="1440" y="2506"/>
                    <a:pt x="1402" y="2513"/>
                    <a:pt x="1364" y="2513"/>
                  </a:cubicBezTo>
                  <a:cubicBezTo>
                    <a:pt x="1222" y="2513"/>
                    <a:pt x="1083" y="2413"/>
                    <a:pt x="1147" y="2180"/>
                  </a:cubicBezTo>
                  <a:cubicBezTo>
                    <a:pt x="1220" y="1947"/>
                    <a:pt x="1047" y="1727"/>
                    <a:pt x="823" y="1727"/>
                  </a:cubicBezTo>
                  <a:cubicBezTo>
                    <a:pt x="795" y="1727"/>
                    <a:pt x="767" y="1731"/>
                    <a:pt x="738" y="1738"/>
                  </a:cubicBezTo>
                  <a:cubicBezTo>
                    <a:pt x="679" y="1745"/>
                    <a:pt x="625" y="1749"/>
                    <a:pt x="578" y="1749"/>
                  </a:cubicBezTo>
                  <a:cubicBezTo>
                    <a:pt x="414" y="1749"/>
                    <a:pt x="317" y="1701"/>
                    <a:pt x="279" y="1574"/>
                  </a:cubicBezTo>
                  <a:lnTo>
                    <a:pt x="279" y="1574"/>
                  </a:lnTo>
                  <a:cubicBezTo>
                    <a:pt x="279" y="1574"/>
                    <a:pt x="0" y="2475"/>
                    <a:pt x="688" y="2918"/>
                  </a:cubicBezTo>
                  <a:cubicBezTo>
                    <a:pt x="1377" y="3344"/>
                    <a:pt x="1737" y="4033"/>
                    <a:pt x="2114" y="4295"/>
                  </a:cubicBezTo>
                  <a:cubicBezTo>
                    <a:pt x="2114" y="4295"/>
                    <a:pt x="1524" y="3344"/>
                    <a:pt x="2082" y="2475"/>
                  </a:cubicBezTo>
                  <a:cubicBezTo>
                    <a:pt x="2623" y="1607"/>
                    <a:pt x="3180" y="1328"/>
                    <a:pt x="280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1" name="Google Shape;5001;p8"/>
            <p:cNvSpPr/>
            <p:nvPr/>
          </p:nvSpPr>
          <p:spPr>
            <a:xfrm>
              <a:off x="5940760" y="4923514"/>
              <a:ext cx="79782" cy="179050"/>
            </a:xfrm>
            <a:custGeom>
              <a:avLst/>
              <a:gdLst/>
              <a:ahLst/>
              <a:cxnLst/>
              <a:rect l="l" t="t" r="r" b="b"/>
              <a:pathLst>
                <a:path w="2432" h="5458" extrusionOk="0">
                  <a:moveTo>
                    <a:pt x="1441" y="1"/>
                  </a:moveTo>
                  <a:cubicBezTo>
                    <a:pt x="1406" y="1"/>
                    <a:pt x="1374" y="6"/>
                    <a:pt x="1345" y="16"/>
                  </a:cubicBezTo>
                  <a:cubicBezTo>
                    <a:pt x="1033" y="114"/>
                    <a:pt x="951" y="377"/>
                    <a:pt x="1115" y="737"/>
                  </a:cubicBezTo>
                  <a:cubicBezTo>
                    <a:pt x="1279" y="1098"/>
                    <a:pt x="1787" y="1147"/>
                    <a:pt x="1656" y="2803"/>
                  </a:cubicBezTo>
                  <a:cubicBezTo>
                    <a:pt x="1525" y="4474"/>
                    <a:pt x="0" y="5458"/>
                    <a:pt x="0" y="5458"/>
                  </a:cubicBezTo>
                  <a:cubicBezTo>
                    <a:pt x="263" y="5409"/>
                    <a:pt x="1820" y="4458"/>
                    <a:pt x="2148" y="2426"/>
                  </a:cubicBezTo>
                  <a:cubicBezTo>
                    <a:pt x="2432" y="573"/>
                    <a:pt x="1803" y="1"/>
                    <a:pt x="144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2" name="Google Shape;5002;p8"/>
            <p:cNvSpPr/>
            <p:nvPr/>
          </p:nvSpPr>
          <p:spPr>
            <a:xfrm>
              <a:off x="5882694" y="4874174"/>
              <a:ext cx="173178" cy="233244"/>
            </a:xfrm>
            <a:custGeom>
              <a:avLst/>
              <a:gdLst/>
              <a:ahLst/>
              <a:cxnLst/>
              <a:rect l="l" t="t" r="r" b="b"/>
              <a:pathLst>
                <a:path w="5279" h="7110" extrusionOk="0">
                  <a:moveTo>
                    <a:pt x="1688" y="0"/>
                  </a:moveTo>
                  <a:cubicBezTo>
                    <a:pt x="1297" y="0"/>
                    <a:pt x="859" y="91"/>
                    <a:pt x="476" y="389"/>
                  </a:cubicBezTo>
                  <a:cubicBezTo>
                    <a:pt x="164" y="668"/>
                    <a:pt x="0" y="1061"/>
                    <a:pt x="49" y="1487"/>
                  </a:cubicBezTo>
                  <a:cubicBezTo>
                    <a:pt x="106" y="1999"/>
                    <a:pt x="632" y="2437"/>
                    <a:pt x="1241" y="2437"/>
                  </a:cubicBezTo>
                  <a:cubicBezTo>
                    <a:pt x="1334" y="2437"/>
                    <a:pt x="1429" y="2427"/>
                    <a:pt x="1525" y="2405"/>
                  </a:cubicBezTo>
                  <a:cubicBezTo>
                    <a:pt x="1623" y="2372"/>
                    <a:pt x="1721" y="2340"/>
                    <a:pt x="1820" y="2290"/>
                  </a:cubicBezTo>
                  <a:lnTo>
                    <a:pt x="1836" y="2290"/>
                  </a:lnTo>
                  <a:lnTo>
                    <a:pt x="1852" y="2274"/>
                  </a:lnTo>
                  <a:cubicBezTo>
                    <a:pt x="2147" y="2110"/>
                    <a:pt x="2311" y="1782"/>
                    <a:pt x="2262" y="1455"/>
                  </a:cubicBezTo>
                  <a:cubicBezTo>
                    <a:pt x="2212" y="1117"/>
                    <a:pt x="1924" y="894"/>
                    <a:pt x="1616" y="894"/>
                  </a:cubicBezTo>
                  <a:cubicBezTo>
                    <a:pt x="1520" y="894"/>
                    <a:pt x="1421" y="916"/>
                    <a:pt x="1328" y="963"/>
                  </a:cubicBezTo>
                  <a:cubicBezTo>
                    <a:pt x="951" y="1176"/>
                    <a:pt x="1066" y="1717"/>
                    <a:pt x="1475" y="1766"/>
                  </a:cubicBezTo>
                  <a:cubicBezTo>
                    <a:pt x="1506" y="1774"/>
                    <a:pt x="1536" y="1777"/>
                    <a:pt x="1566" y="1777"/>
                  </a:cubicBezTo>
                  <a:cubicBezTo>
                    <a:pt x="1788" y="1777"/>
                    <a:pt x="1963" y="1571"/>
                    <a:pt x="1934" y="1340"/>
                  </a:cubicBezTo>
                  <a:cubicBezTo>
                    <a:pt x="1928" y="1301"/>
                    <a:pt x="1955" y="1267"/>
                    <a:pt x="1991" y="1267"/>
                  </a:cubicBezTo>
                  <a:cubicBezTo>
                    <a:pt x="2046" y="1267"/>
                    <a:pt x="2121" y="1345"/>
                    <a:pt x="2131" y="1602"/>
                  </a:cubicBezTo>
                  <a:cubicBezTo>
                    <a:pt x="2147" y="1717"/>
                    <a:pt x="2131" y="1848"/>
                    <a:pt x="2065" y="1963"/>
                  </a:cubicBezTo>
                  <a:cubicBezTo>
                    <a:pt x="1933" y="2184"/>
                    <a:pt x="1681" y="2312"/>
                    <a:pt x="1429" y="2312"/>
                  </a:cubicBezTo>
                  <a:cubicBezTo>
                    <a:pt x="1401" y="2312"/>
                    <a:pt x="1373" y="2310"/>
                    <a:pt x="1344" y="2307"/>
                  </a:cubicBezTo>
                  <a:cubicBezTo>
                    <a:pt x="1334" y="2307"/>
                    <a:pt x="1323" y="2308"/>
                    <a:pt x="1312" y="2308"/>
                  </a:cubicBezTo>
                  <a:cubicBezTo>
                    <a:pt x="609" y="2308"/>
                    <a:pt x="141" y="1248"/>
                    <a:pt x="787" y="619"/>
                  </a:cubicBezTo>
                  <a:cubicBezTo>
                    <a:pt x="1051" y="325"/>
                    <a:pt x="1436" y="199"/>
                    <a:pt x="1851" y="199"/>
                  </a:cubicBezTo>
                  <a:cubicBezTo>
                    <a:pt x="2365" y="199"/>
                    <a:pt x="2925" y="392"/>
                    <a:pt x="3360" y="701"/>
                  </a:cubicBezTo>
                  <a:cubicBezTo>
                    <a:pt x="5065" y="1995"/>
                    <a:pt x="4819" y="4257"/>
                    <a:pt x="4327" y="5421"/>
                  </a:cubicBezTo>
                  <a:cubicBezTo>
                    <a:pt x="4050" y="6090"/>
                    <a:pt x="3594" y="6678"/>
                    <a:pt x="3008" y="7103"/>
                  </a:cubicBezTo>
                  <a:lnTo>
                    <a:pt x="3008" y="7103"/>
                  </a:lnTo>
                  <a:cubicBezTo>
                    <a:pt x="3098" y="7047"/>
                    <a:pt x="3846" y="6612"/>
                    <a:pt x="4409" y="5454"/>
                  </a:cubicBezTo>
                  <a:cubicBezTo>
                    <a:pt x="4950" y="4290"/>
                    <a:pt x="5278" y="1930"/>
                    <a:pt x="3459" y="553"/>
                  </a:cubicBezTo>
                  <a:cubicBezTo>
                    <a:pt x="3115" y="307"/>
                    <a:pt x="2705" y="143"/>
                    <a:pt x="2262" y="61"/>
                  </a:cubicBezTo>
                  <a:cubicBezTo>
                    <a:pt x="2096" y="27"/>
                    <a:pt x="1899" y="0"/>
                    <a:pt x="1688" y="0"/>
                  </a:cubicBezTo>
                  <a:close/>
                  <a:moveTo>
                    <a:pt x="3008" y="7103"/>
                  </a:moveTo>
                  <a:lnTo>
                    <a:pt x="3008" y="7103"/>
                  </a:lnTo>
                  <a:cubicBezTo>
                    <a:pt x="3002" y="7107"/>
                    <a:pt x="2999" y="7109"/>
                    <a:pt x="3000" y="7109"/>
                  </a:cubicBezTo>
                  <a:cubicBezTo>
                    <a:pt x="3003" y="7107"/>
                    <a:pt x="3006" y="7105"/>
                    <a:pt x="3008" y="7103"/>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3" name="Google Shape;5003;p8"/>
            <p:cNvSpPr/>
            <p:nvPr/>
          </p:nvSpPr>
          <p:spPr>
            <a:xfrm>
              <a:off x="5922487" y="4693350"/>
              <a:ext cx="171012" cy="268870"/>
            </a:xfrm>
            <a:custGeom>
              <a:avLst/>
              <a:gdLst/>
              <a:ahLst/>
              <a:cxnLst/>
              <a:rect l="l" t="t" r="r" b="b"/>
              <a:pathLst>
                <a:path w="5213" h="8196" extrusionOk="0">
                  <a:moveTo>
                    <a:pt x="1082" y="0"/>
                  </a:moveTo>
                  <a:lnTo>
                    <a:pt x="1082" y="0"/>
                  </a:lnTo>
                  <a:cubicBezTo>
                    <a:pt x="0" y="2852"/>
                    <a:pt x="1279" y="4377"/>
                    <a:pt x="2541" y="5606"/>
                  </a:cubicBezTo>
                  <a:cubicBezTo>
                    <a:pt x="3803" y="6852"/>
                    <a:pt x="3754" y="8196"/>
                    <a:pt x="3754" y="8196"/>
                  </a:cubicBezTo>
                  <a:cubicBezTo>
                    <a:pt x="4655" y="7278"/>
                    <a:pt x="3590" y="5590"/>
                    <a:pt x="4459" y="4229"/>
                  </a:cubicBezTo>
                  <a:cubicBezTo>
                    <a:pt x="5213" y="3098"/>
                    <a:pt x="4245" y="2574"/>
                    <a:pt x="4245" y="2574"/>
                  </a:cubicBezTo>
                  <a:cubicBezTo>
                    <a:pt x="3836" y="3164"/>
                    <a:pt x="3360" y="3000"/>
                    <a:pt x="3016" y="3737"/>
                  </a:cubicBezTo>
                  <a:cubicBezTo>
                    <a:pt x="2656" y="4475"/>
                    <a:pt x="3262" y="5803"/>
                    <a:pt x="3262" y="5803"/>
                  </a:cubicBezTo>
                  <a:cubicBezTo>
                    <a:pt x="2065" y="4934"/>
                    <a:pt x="2295" y="4164"/>
                    <a:pt x="2656" y="3754"/>
                  </a:cubicBezTo>
                  <a:cubicBezTo>
                    <a:pt x="3000" y="3360"/>
                    <a:pt x="2508" y="3016"/>
                    <a:pt x="2524" y="2787"/>
                  </a:cubicBezTo>
                  <a:cubicBezTo>
                    <a:pt x="2541" y="2639"/>
                    <a:pt x="2574" y="2508"/>
                    <a:pt x="2639" y="2361"/>
                  </a:cubicBezTo>
                  <a:cubicBezTo>
                    <a:pt x="2639" y="2361"/>
                    <a:pt x="2566" y="2315"/>
                    <a:pt x="2436" y="2315"/>
                  </a:cubicBezTo>
                  <a:cubicBezTo>
                    <a:pt x="2318" y="2315"/>
                    <a:pt x="2153" y="2352"/>
                    <a:pt x="1951" y="2492"/>
                  </a:cubicBezTo>
                  <a:cubicBezTo>
                    <a:pt x="1213" y="2983"/>
                    <a:pt x="1525" y="4082"/>
                    <a:pt x="1525" y="4082"/>
                  </a:cubicBezTo>
                  <a:cubicBezTo>
                    <a:pt x="1000" y="3344"/>
                    <a:pt x="1164" y="2590"/>
                    <a:pt x="1770" y="2066"/>
                  </a:cubicBezTo>
                  <a:cubicBezTo>
                    <a:pt x="2360" y="1541"/>
                    <a:pt x="1803" y="1066"/>
                    <a:pt x="1410" y="836"/>
                  </a:cubicBezTo>
                  <a:cubicBezTo>
                    <a:pt x="1016" y="623"/>
                    <a:pt x="1082" y="0"/>
                    <a:pt x="108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4" name="Google Shape;5004;p8"/>
            <p:cNvSpPr/>
            <p:nvPr/>
          </p:nvSpPr>
          <p:spPr>
            <a:xfrm>
              <a:off x="5843426" y="4659987"/>
              <a:ext cx="98973" cy="148443"/>
            </a:xfrm>
            <a:custGeom>
              <a:avLst/>
              <a:gdLst/>
              <a:ahLst/>
              <a:cxnLst/>
              <a:rect l="l" t="t" r="r" b="b"/>
              <a:pathLst>
                <a:path w="3017" h="4525" extrusionOk="0">
                  <a:moveTo>
                    <a:pt x="443" y="1"/>
                  </a:moveTo>
                  <a:cubicBezTo>
                    <a:pt x="443" y="17"/>
                    <a:pt x="1" y="2033"/>
                    <a:pt x="3017" y="4525"/>
                  </a:cubicBezTo>
                  <a:cubicBezTo>
                    <a:pt x="3017" y="4525"/>
                    <a:pt x="2459" y="3853"/>
                    <a:pt x="2722" y="3099"/>
                  </a:cubicBezTo>
                  <a:cubicBezTo>
                    <a:pt x="2984" y="2345"/>
                    <a:pt x="2672" y="2083"/>
                    <a:pt x="2427" y="1820"/>
                  </a:cubicBezTo>
                  <a:cubicBezTo>
                    <a:pt x="2295" y="1656"/>
                    <a:pt x="2279" y="1427"/>
                    <a:pt x="2410" y="1263"/>
                  </a:cubicBezTo>
                  <a:cubicBezTo>
                    <a:pt x="2410" y="1263"/>
                    <a:pt x="2372" y="1256"/>
                    <a:pt x="2317" y="1256"/>
                  </a:cubicBezTo>
                  <a:cubicBezTo>
                    <a:pt x="2154" y="1256"/>
                    <a:pt x="1845" y="1319"/>
                    <a:pt x="1918" y="1820"/>
                  </a:cubicBezTo>
                  <a:cubicBezTo>
                    <a:pt x="2033" y="2509"/>
                    <a:pt x="2066" y="2624"/>
                    <a:pt x="1853" y="2640"/>
                  </a:cubicBezTo>
                  <a:cubicBezTo>
                    <a:pt x="1844" y="2641"/>
                    <a:pt x="1835" y="2642"/>
                    <a:pt x="1827" y="2642"/>
                  </a:cubicBezTo>
                  <a:cubicBezTo>
                    <a:pt x="1644" y="2642"/>
                    <a:pt x="1692" y="2304"/>
                    <a:pt x="1754" y="2115"/>
                  </a:cubicBezTo>
                  <a:cubicBezTo>
                    <a:pt x="1804" y="1935"/>
                    <a:pt x="2050" y="1099"/>
                    <a:pt x="1394" y="821"/>
                  </a:cubicBezTo>
                  <a:cubicBezTo>
                    <a:pt x="755" y="542"/>
                    <a:pt x="492" y="280"/>
                    <a:pt x="44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5" name="Google Shape;5005;p8"/>
            <p:cNvSpPr/>
            <p:nvPr/>
          </p:nvSpPr>
          <p:spPr>
            <a:xfrm>
              <a:off x="6021954" y="4941754"/>
              <a:ext cx="118328" cy="139848"/>
            </a:xfrm>
            <a:custGeom>
              <a:avLst/>
              <a:gdLst/>
              <a:ahLst/>
              <a:cxnLst/>
              <a:rect l="l" t="t" r="r" b="b"/>
              <a:pathLst>
                <a:path w="3607" h="4263" extrusionOk="0">
                  <a:moveTo>
                    <a:pt x="1722" y="1"/>
                  </a:moveTo>
                  <a:lnTo>
                    <a:pt x="1722" y="1"/>
                  </a:lnTo>
                  <a:cubicBezTo>
                    <a:pt x="787" y="509"/>
                    <a:pt x="1066" y="1181"/>
                    <a:pt x="951" y="2476"/>
                  </a:cubicBezTo>
                  <a:cubicBezTo>
                    <a:pt x="853" y="3771"/>
                    <a:pt x="1" y="4263"/>
                    <a:pt x="1" y="4263"/>
                  </a:cubicBezTo>
                  <a:cubicBezTo>
                    <a:pt x="3607" y="2443"/>
                    <a:pt x="2295" y="771"/>
                    <a:pt x="1951" y="526"/>
                  </a:cubicBezTo>
                  <a:cubicBezTo>
                    <a:pt x="1591" y="280"/>
                    <a:pt x="1722" y="1"/>
                    <a:pt x="172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6" name="Google Shape;5006;p8"/>
            <p:cNvSpPr/>
            <p:nvPr/>
          </p:nvSpPr>
          <p:spPr>
            <a:xfrm>
              <a:off x="6144549" y="4977774"/>
              <a:ext cx="226945" cy="159432"/>
            </a:xfrm>
            <a:custGeom>
              <a:avLst/>
              <a:gdLst/>
              <a:ahLst/>
              <a:cxnLst/>
              <a:rect l="l" t="t" r="r" b="b"/>
              <a:pathLst>
                <a:path w="6918" h="4860" extrusionOk="0">
                  <a:moveTo>
                    <a:pt x="1934" y="0"/>
                  </a:moveTo>
                  <a:cubicBezTo>
                    <a:pt x="1053" y="0"/>
                    <a:pt x="588" y="827"/>
                    <a:pt x="706" y="1362"/>
                  </a:cubicBezTo>
                  <a:cubicBezTo>
                    <a:pt x="820" y="1964"/>
                    <a:pt x="1387" y="2002"/>
                    <a:pt x="1527" y="2002"/>
                  </a:cubicBezTo>
                  <a:cubicBezTo>
                    <a:pt x="1547" y="2002"/>
                    <a:pt x="1558" y="2001"/>
                    <a:pt x="1558" y="2001"/>
                  </a:cubicBezTo>
                  <a:cubicBezTo>
                    <a:pt x="1296" y="1903"/>
                    <a:pt x="1181" y="1591"/>
                    <a:pt x="1312" y="1329"/>
                  </a:cubicBezTo>
                  <a:cubicBezTo>
                    <a:pt x="1355" y="1265"/>
                    <a:pt x="1399" y="1241"/>
                    <a:pt x="1446" y="1241"/>
                  </a:cubicBezTo>
                  <a:cubicBezTo>
                    <a:pt x="1544" y="1241"/>
                    <a:pt x="1655" y="1344"/>
                    <a:pt x="1787" y="1411"/>
                  </a:cubicBezTo>
                  <a:cubicBezTo>
                    <a:pt x="1825" y="1430"/>
                    <a:pt x="1862" y="1438"/>
                    <a:pt x="1896" y="1438"/>
                  </a:cubicBezTo>
                  <a:cubicBezTo>
                    <a:pt x="2043" y="1438"/>
                    <a:pt x="2157" y="1285"/>
                    <a:pt x="2197" y="1099"/>
                  </a:cubicBezTo>
                  <a:cubicBezTo>
                    <a:pt x="2238" y="958"/>
                    <a:pt x="2346" y="817"/>
                    <a:pt x="2534" y="817"/>
                  </a:cubicBezTo>
                  <a:cubicBezTo>
                    <a:pt x="2652" y="817"/>
                    <a:pt x="2801" y="872"/>
                    <a:pt x="2984" y="1017"/>
                  </a:cubicBezTo>
                  <a:cubicBezTo>
                    <a:pt x="3476" y="1394"/>
                    <a:pt x="3181" y="2148"/>
                    <a:pt x="3181" y="2148"/>
                  </a:cubicBezTo>
                  <a:cubicBezTo>
                    <a:pt x="3181" y="2148"/>
                    <a:pt x="3181" y="1526"/>
                    <a:pt x="2738" y="1476"/>
                  </a:cubicBezTo>
                  <a:cubicBezTo>
                    <a:pt x="2691" y="1463"/>
                    <a:pt x="2643" y="1456"/>
                    <a:pt x="2597" y="1456"/>
                  </a:cubicBezTo>
                  <a:cubicBezTo>
                    <a:pt x="2419" y="1456"/>
                    <a:pt x="2259" y="1553"/>
                    <a:pt x="2181" y="1722"/>
                  </a:cubicBezTo>
                  <a:cubicBezTo>
                    <a:pt x="2443" y="1722"/>
                    <a:pt x="2476" y="2099"/>
                    <a:pt x="2312" y="2296"/>
                  </a:cubicBezTo>
                  <a:cubicBezTo>
                    <a:pt x="2164" y="2509"/>
                    <a:pt x="2214" y="2657"/>
                    <a:pt x="2361" y="2739"/>
                  </a:cubicBezTo>
                  <a:cubicBezTo>
                    <a:pt x="2492" y="2820"/>
                    <a:pt x="2705" y="2804"/>
                    <a:pt x="2525" y="3181"/>
                  </a:cubicBezTo>
                  <a:cubicBezTo>
                    <a:pt x="2361" y="3558"/>
                    <a:pt x="1640" y="3558"/>
                    <a:pt x="1640" y="3558"/>
                  </a:cubicBezTo>
                  <a:cubicBezTo>
                    <a:pt x="1787" y="3345"/>
                    <a:pt x="1755" y="3050"/>
                    <a:pt x="1558" y="2886"/>
                  </a:cubicBezTo>
                  <a:cubicBezTo>
                    <a:pt x="1558" y="3066"/>
                    <a:pt x="1443" y="3214"/>
                    <a:pt x="1279" y="3263"/>
                  </a:cubicBezTo>
                  <a:cubicBezTo>
                    <a:pt x="1001" y="3345"/>
                    <a:pt x="1001" y="3263"/>
                    <a:pt x="738" y="3493"/>
                  </a:cubicBezTo>
                  <a:cubicBezTo>
                    <a:pt x="602" y="3603"/>
                    <a:pt x="408" y="3630"/>
                    <a:pt x="253" y="3630"/>
                  </a:cubicBezTo>
                  <a:cubicBezTo>
                    <a:pt x="110" y="3630"/>
                    <a:pt x="1" y="3607"/>
                    <a:pt x="1" y="3607"/>
                  </a:cubicBezTo>
                  <a:lnTo>
                    <a:pt x="1" y="3607"/>
                  </a:lnTo>
                  <a:cubicBezTo>
                    <a:pt x="165" y="3706"/>
                    <a:pt x="378" y="3755"/>
                    <a:pt x="574" y="3771"/>
                  </a:cubicBezTo>
                  <a:cubicBezTo>
                    <a:pt x="1017" y="3804"/>
                    <a:pt x="1460" y="3886"/>
                    <a:pt x="1886" y="3984"/>
                  </a:cubicBezTo>
                  <a:cubicBezTo>
                    <a:pt x="3066" y="4345"/>
                    <a:pt x="3787" y="4837"/>
                    <a:pt x="4689" y="4853"/>
                  </a:cubicBezTo>
                  <a:cubicBezTo>
                    <a:pt x="4744" y="4857"/>
                    <a:pt x="4800" y="4859"/>
                    <a:pt x="4857" y="4859"/>
                  </a:cubicBezTo>
                  <a:cubicBezTo>
                    <a:pt x="5246" y="4859"/>
                    <a:pt x="5642" y="4761"/>
                    <a:pt x="6000" y="4574"/>
                  </a:cubicBezTo>
                  <a:cubicBezTo>
                    <a:pt x="6787" y="4115"/>
                    <a:pt x="6918" y="2952"/>
                    <a:pt x="6459" y="2345"/>
                  </a:cubicBezTo>
                  <a:cubicBezTo>
                    <a:pt x="6236" y="2015"/>
                    <a:pt x="5876" y="1864"/>
                    <a:pt x="5536" y="1864"/>
                  </a:cubicBezTo>
                  <a:cubicBezTo>
                    <a:pt x="5201" y="1864"/>
                    <a:pt x="4884" y="2011"/>
                    <a:pt x="4738" y="2280"/>
                  </a:cubicBezTo>
                  <a:cubicBezTo>
                    <a:pt x="4492" y="2607"/>
                    <a:pt x="4525" y="3083"/>
                    <a:pt x="4836" y="3361"/>
                  </a:cubicBezTo>
                  <a:lnTo>
                    <a:pt x="4836" y="3378"/>
                  </a:lnTo>
                  <a:cubicBezTo>
                    <a:pt x="4853" y="3394"/>
                    <a:pt x="4869" y="3411"/>
                    <a:pt x="4902" y="3427"/>
                  </a:cubicBezTo>
                  <a:lnTo>
                    <a:pt x="4935" y="3460"/>
                  </a:lnTo>
                  <a:cubicBezTo>
                    <a:pt x="5036" y="3519"/>
                    <a:pt x="5163" y="3550"/>
                    <a:pt x="5286" y="3550"/>
                  </a:cubicBezTo>
                  <a:cubicBezTo>
                    <a:pt x="5540" y="3550"/>
                    <a:pt x="5782" y="3419"/>
                    <a:pt x="5770" y="3132"/>
                  </a:cubicBezTo>
                  <a:cubicBezTo>
                    <a:pt x="5784" y="2938"/>
                    <a:pt x="5628" y="2856"/>
                    <a:pt x="5451" y="2856"/>
                  </a:cubicBezTo>
                  <a:cubicBezTo>
                    <a:pt x="5197" y="2856"/>
                    <a:pt x="4900" y="3027"/>
                    <a:pt x="5016" y="3279"/>
                  </a:cubicBezTo>
                  <a:cubicBezTo>
                    <a:pt x="5016" y="3302"/>
                    <a:pt x="5016" y="3325"/>
                    <a:pt x="4995" y="3325"/>
                  </a:cubicBezTo>
                  <a:cubicBezTo>
                    <a:pt x="4971" y="3325"/>
                    <a:pt x="4918" y="3294"/>
                    <a:pt x="4803" y="3197"/>
                  </a:cubicBezTo>
                  <a:cubicBezTo>
                    <a:pt x="4689" y="3099"/>
                    <a:pt x="4623" y="2952"/>
                    <a:pt x="4623" y="2788"/>
                  </a:cubicBezTo>
                  <a:cubicBezTo>
                    <a:pt x="4623" y="2624"/>
                    <a:pt x="4689" y="2460"/>
                    <a:pt x="4803" y="2312"/>
                  </a:cubicBezTo>
                  <a:cubicBezTo>
                    <a:pt x="4929" y="2078"/>
                    <a:pt x="5196" y="1955"/>
                    <a:pt x="5483" y="1955"/>
                  </a:cubicBezTo>
                  <a:cubicBezTo>
                    <a:pt x="5798" y="1955"/>
                    <a:pt x="6139" y="2102"/>
                    <a:pt x="6344" y="2411"/>
                  </a:cubicBezTo>
                  <a:cubicBezTo>
                    <a:pt x="6344" y="2411"/>
                    <a:pt x="6361" y="2427"/>
                    <a:pt x="6361" y="2443"/>
                  </a:cubicBezTo>
                  <a:cubicBezTo>
                    <a:pt x="6574" y="2853"/>
                    <a:pt x="6557" y="3361"/>
                    <a:pt x="6328" y="3755"/>
                  </a:cubicBezTo>
                  <a:cubicBezTo>
                    <a:pt x="6048" y="4258"/>
                    <a:pt x="5410" y="4609"/>
                    <a:pt x="4579" y="4609"/>
                  </a:cubicBezTo>
                  <a:cubicBezTo>
                    <a:pt x="4193" y="4609"/>
                    <a:pt x="3765" y="4533"/>
                    <a:pt x="3312" y="4361"/>
                  </a:cubicBezTo>
                  <a:cubicBezTo>
                    <a:pt x="3263" y="4345"/>
                    <a:pt x="3033" y="4263"/>
                    <a:pt x="2886" y="4197"/>
                  </a:cubicBezTo>
                  <a:cubicBezTo>
                    <a:pt x="2459" y="3984"/>
                    <a:pt x="2017" y="3837"/>
                    <a:pt x="1574" y="3755"/>
                  </a:cubicBezTo>
                  <a:cubicBezTo>
                    <a:pt x="1738" y="3722"/>
                    <a:pt x="1935" y="3706"/>
                    <a:pt x="2148" y="3656"/>
                  </a:cubicBezTo>
                  <a:cubicBezTo>
                    <a:pt x="3885" y="3312"/>
                    <a:pt x="4148" y="837"/>
                    <a:pt x="2689" y="182"/>
                  </a:cubicBezTo>
                  <a:cubicBezTo>
                    <a:pt x="2412" y="55"/>
                    <a:pt x="2159" y="0"/>
                    <a:pt x="193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7" name="Google Shape;5007;p8"/>
            <p:cNvSpPr/>
            <p:nvPr/>
          </p:nvSpPr>
          <p:spPr>
            <a:xfrm>
              <a:off x="6255333" y="5063823"/>
              <a:ext cx="152740" cy="108125"/>
            </a:xfrm>
            <a:custGeom>
              <a:avLst/>
              <a:gdLst/>
              <a:ahLst/>
              <a:cxnLst/>
              <a:rect l="l" t="t" r="r" b="b"/>
              <a:pathLst>
                <a:path w="4656" h="3296" extrusionOk="0">
                  <a:moveTo>
                    <a:pt x="3820" y="1"/>
                  </a:moveTo>
                  <a:lnTo>
                    <a:pt x="3820" y="1"/>
                  </a:lnTo>
                  <a:cubicBezTo>
                    <a:pt x="3901" y="788"/>
                    <a:pt x="3557" y="1574"/>
                    <a:pt x="2902" y="2050"/>
                  </a:cubicBezTo>
                  <a:cubicBezTo>
                    <a:pt x="2499" y="2357"/>
                    <a:pt x="2009" y="2456"/>
                    <a:pt x="1547" y="2456"/>
                  </a:cubicBezTo>
                  <a:cubicBezTo>
                    <a:pt x="730" y="2456"/>
                    <a:pt x="1" y="2148"/>
                    <a:pt x="0" y="2148"/>
                  </a:cubicBezTo>
                  <a:lnTo>
                    <a:pt x="0" y="2148"/>
                  </a:lnTo>
                  <a:cubicBezTo>
                    <a:pt x="1344" y="2869"/>
                    <a:pt x="1853" y="2640"/>
                    <a:pt x="2213" y="3033"/>
                  </a:cubicBezTo>
                  <a:cubicBezTo>
                    <a:pt x="2379" y="3221"/>
                    <a:pt x="2552" y="3278"/>
                    <a:pt x="2710" y="3278"/>
                  </a:cubicBezTo>
                  <a:cubicBezTo>
                    <a:pt x="2897" y="3278"/>
                    <a:pt x="3065" y="3200"/>
                    <a:pt x="3180" y="3164"/>
                  </a:cubicBezTo>
                  <a:cubicBezTo>
                    <a:pt x="3204" y="3158"/>
                    <a:pt x="3228" y="3154"/>
                    <a:pt x="3254" y="3154"/>
                  </a:cubicBezTo>
                  <a:cubicBezTo>
                    <a:pt x="3352" y="3154"/>
                    <a:pt x="3456" y="3204"/>
                    <a:pt x="3508" y="3295"/>
                  </a:cubicBezTo>
                  <a:cubicBezTo>
                    <a:pt x="3524" y="3099"/>
                    <a:pt x="3475" y="2886"/>
                    <a:pt x="3361" y="2722"/>
                  </a:cubicBezTo>
                  <a:cubicBezTo>
                    <a:pt x="3180" y="2509"/>
                    <a:pt x="2787" y="2492"/>
                    <a:pt x="2721" y="2492"/>
                  </a:cubicBezTo>
                  <a:cubicBezTo>
                    <a:pt x="3279" y="2459"/>
                    <a:pt x="3787" y="2164"/>
                    <a:pt x="4098" y="1705"/>
                  </a:cubicBezTo>
                  <a:cubicBezTo>
                    <a:pt x="4655" y="919"/>
                    <a:pt x="3820" y="1"/>
                    <a:pt x="38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8" name="Google Shape;5008;p8"/>
            <p:cNvSpPr/>
            <p:nvPr/>
          </p:nvSpPr>
          <p:spPr>
            <a:xfrm>
              <a:off x="6060140" y="4820537"/>
              <a:ext cx="146277" cy="206212"/>
            </a:xfrm>
            <a:custGeom>
              <a:avLst/>
              <a:gdLst/>
              <a:ahLst/>
              <a:cxnLst/>
              <a:rect l="l" t="t" r="r" b="b"/>
              <a:pathLst>
                <a:path w="4459" h="6286" extrusionOk="0">
                  <a:moveTo>
                    <a:pt x="1820" y="0"/>
                  </a:moveTo>
                  <a:cubicBezTo>
                    <a:pt x="1399" y="0"/>
                    <a:pt x="993" y="149"/>
                    <a:pt x="722" y="451"/>
                  </a:cubicBezTo>
                  <a:cubicBezTo>
                    <a:pt x="0" y="1090"/>
                    <a:pt x="443" y="2139"/>
                    <a:pt x="1033" y="2336"/>
                  </a:cubicBezTo>
                  <a:cubicBezTo>
                    <a:pt x="1156" y="2401"/>
                    <a:pt x="1295" y="2434"/>
                    <a:pt x="1435" y="2434"/>
                  </a:cubicBezTo>
                  <a:cubicBezTo>
                    <a:pt x="1574" y="2434"/>
                    <a:pt x="1713" y="2401"/>
                    <a:pt x="1836" y="2336"/>
                  </a:cubicBezTo>
                  <a:lnTo>
                    <a:pt x="1869" y="2319"/>
                  </a:lnTo>
                  <a:lnTo>
                    <a:pt x="1918" y="2303"/>
                  </a:lnTo>
                  <a:lnTo>
                    <a:pt x="1967" y="2254"/>
                  </a:lnTo>
                  <a:lnTo>
                    <a:pt x="2016" y="2204"/>
                  </a:lnTo>
                  <a:lnTo>
                    <a:pt x="2082" y="2155"/>
                  </a:lnTo>
                  <a:cubicBezTo>
                    <a:pt x="2246" y="1975"/>
                    <a:pt x="2311" y="1729"/>
                    <a:pt x="2279" y="1500"/>
                  </a:cubicBezTo>
                  <a:cubicBezTo>
                    <a:pt x="2246" y="1156"/>
                    <a:pt x="2038" y="1016"/>
                    <a:pt x="1843" y="1016"/>
                  </a:cubicBezTo>
                  <a:cubicBezTo>
                    <a:pt x="1741" y="1016"/>
                    <a:pt x="1642" y="1055"/>
                    <a:pt x="1574" y="1123"/>
                  </a:cubicBezTo>
                  <a:cubicBezTo>
                    <a:pt x="1410" y="1286"/>
                    <a:pt x="1443" y="1565"/>
                    <a:pt x="1656" y="1696"/>
                  </a:cubicBezTo>
                  <a:cubicBezTo>
                    <a:pt x="1727" y="1728"/>
                    <a:pt x="1791" y="1738"/>
                    <a:pt x="1848" y="1738"/>
                  </a:cubicBezTo>
                  <a:cubicBezTo>
                    <a:pt x="1939" y="1738"/>
                    <a:pt x="2009" y="1712"/>
                    <a:pt x="2055" y="1712"/>
                  </a:cubicBezTo>
                  <a:cubicBezTo>
                    <a:pt x="2100" y="1712"/>
                    <a:pt x="2121" y="1736"/>
                    <a:pt x="2115" y="1827"/>
                  </a:cubicBezTo>
                  <a:cubicBezTo>
                    <a:pt x="2098" y="2024"/>
                    <a:pt x="1967" y="2204"/>
                    <a:pt x="1803" y="2286"/>
                  </a:cubicBezTo>
                  <a:cubicBezTo>
                    <a:pt x="1689" y="2340"/>
                    <a:pt x="1571" y="2365"/>
                    <a:pt x="1455" y="2365"/>
                  </a:cubicBezTo>
                  <a:cubicBezTo>
                    <a:pt x="1321" y="2365"/>
                    <a:pt x="1189" y="2331"/>
                    <a:pt x="1066" y="2270"/>
                  </a:cubicBezTo>
                  <a:cubicBezTo>
                    <a:pt x="525" y="2040"/>
                    <a:pt x="164" y="1106"/>
                    <a:pt x="803" y="549"/>
                  </a:cubicBezTo>
                  <a:cubicBezTo>
                    <a:pt x="1049" y="303"/>
                    <a:pt x="1377" y="172"/>
                    <a:pt x="1738" y="155"/>
                  </a:cubicBezTo>
                  <a:cubicBezTo>
                    <a:pt x="2492" y="205"/>
                    <a:pt x="3311" y="746"/>
                    <a:pt x="3442" y="2204"/>
                  </a:cubicBezTo>
                  <a:cubicBezTo>
                    <a:pt x="3492" y="2762"/>
                    <a:pt x="3426" y="3319"/>
                    <a:pt x="3279" y="3844"/>
                  </a:cubicBezTo>
                  <a:cubicBezTo>
                    <a:pt x="3147" y="4302"/>
                    <a:pt x="2951" y="4745"/>
                    <a:pt x="2672" y="5138"/>
                  </a:cubicBezTo>
                  <a:cubicBezTo>
                    <a:pt x="2279" y="5614"/>
                    <a:pt x="1771" y="6024"/>
                    <a:pt x="1197" y="6286"/>
                  </a:cubicBezTo>
                  <a:cubicBezTo>
                    <a:pt x="1820" y="6040"/>
                    <a:pt x="2377" y="5630"/>
                    <a:pt x="2803" y="5122"/>
                  </a:cubicBezTo>
                  <a:cubicBezTo>
                    <a:pt x="3557" y="4270"/>
                    <a:pt x="4459" y="2254"/>
                    <a:pt x="3180" y="614"/>
                  </a:cubicBezTo>
                  <a:cubicBezTo>
                    <a:pt x="2835" y="207"/>
                    <a:pt x="2316" y="0"/>
                    <a:pt x="18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9" name="Google Shape;5009;p8"/>
            <p:cNvSpPr/>
            <p:nvPr/>
          </p:nvSpPr>
          <p:spPr>
            <a:xfrm>
              <a:off x="5640031" y="4923514"/>
              <a:ext cx="80274" cy="179050"/>
            </a:xfrm>
            <a:custGeom>
              <a:avLst/>
              <a:gdLst/>
              <a:ahLst/>
              <a:cxnLst/>
              <a:rect l="l" t="t" r="r" b="b"/>
              <a:pathLst>
                <a:path w="2447" h="5458" extrusionOk="0">
                  <a:moveTo>
                    <a:pt x="995" y="1"/>
                  </a:moveTo>
                  <a:cubicBezTo>
                    <a:pt x="644" y="1"/>
                    <a:pt x="0" y="584"/>
                    <a:pt x="300" y="2426"/>
                  </a:cubicBezTo>
                  <a:cubicBezTo>
                    <a:pt x="611" y="4458"/>
                    <a:pt x="2185" y="5409"/>
                    <a:pt x="2447" y="5458"/>
                  </a:cubicBezTo>
                  <a:cubicBezTo>
                    <a:pt x="2447" y="5458"/>
                    <a:pt x="923" y="4474"/>
                    <a:pt x="791" y="2803"/>
                  </a:cubicBezTo>
                  <a:cubicBezTo>
                    <a:pt x="660" y="1147"/>
                    <a:pt x="1168" y="1098"/>
                    <a:pt x="1332" y="737"/>
                  </a:cubicBezTo>
                  <a:cubicBezTo>
                    <a:pt x="1480" y="377"/>
                    <a:pt x="1414" y="114"/>
                    <a:pt x="1087" y="16"/>
                  </a:cubicBezTo>
                  <a:cubicBezTo>
                    <a:pt x="1059" y="6"/>
                    <a:pt x="1029" y="1"/>
                    <a:pt x="99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0" name="Google Shape;5010;p8"/>
            <p:cNvSpPr/>
            <p:nvPr/>
          </p:nvSpPr>
          <p:spPr>
            <a:xfrm>
              <a:off x="5605224" y="4874174"/>
              <a:ext cx="172620" cy="233244"/>
            </a:xfrm>
            <a:custGeom>
              <a:avLst/>
              <a:gdLst/>
              <a:ahLst/>
              <a:cxnLst/>
              <a:rect l="l" t="t" r="r" b="b"/>
              <a:pathLst>
                <a:path w="5262" h="7110" extrusionOk="0">
                  <a:moveTo>
                    <a:pt x="3581" y="0"/>
                  </a:moveTo>
                  <a:cubicBezTo>
                    <a:pt x="3371" y="0"/>
                    <a:pt x="3172" y="27"/>
                    <a:pt x="3000" y="61"/>
                  </a:cubicBezTo>
                  <a:cubicBezTo>
                    <a:pt x="2574" y="143"/>
                    <a:pt x="2164" y="307"/>
                    <a:pt x="1803" y="553"/>
                  </a:cubicBezTo>
                  <a:cubicBezTo>
                    <a:pt x="0" y="1930"/>
                    <a:pt x="312" y="4290"/>
                    <a:pt x="853" y="5438"/>
                  </a:cubicBezTo>
                  <a:cubicBezTo>
                    <a:pt x="1420" y="6619"/>
                    <a:pt x="2174" y="7053"/>
                    <a:pt x="2255" y="7104"/>
                  </a:cubicBezTo>
                  <a:lnTo>
                    <a:pt x="2255" y="7104"/>
                  </a:lnTo>
                  <a:cubicBezTo>
                    <a:pt x="1669" y="6662"/>
                    <a:pt x="1212" y="6091"/>
                    <a:pt x="935" y="5405"/>
                  </a:cubicBezTo>
                  <a:cubicBezTo>
                    <a:pt x="443" y="4257"/>
                    <a:pt x="197" y="1979"/>
                    <a:pt x="1902" y="701"/>
                  </a:cubicBezTo>
                  <a:cubicBezTo>
                    <a:pt x="2340" y="390"/>
                    <a:pt x="2905" y="197"/>
                    <a:pt x="3422" y="197"/>
                  </a:cubicBezTo>
                  <a:cubicBezTo>
                    <a:pt x="3833" y="197"/>
                    <a:pt x="4214" y="319"/>
                    <a:pt x="4475" y="602"/>
                  </a:cubicBezTo>
                  <a:cubicBezTo>
                    <a:pt x="5121" y="1248"/>
                    <a:pt x="4653" y="2308"/>
                    <a:pt x="3950" y="2308"/>
                  </a:cubicBezTo>
                  <a:cubicBezTo>
                    <a:pt x="3939" y="2308"/>
                    <a:pt x="3928" y="2307"/>
                    <a:pt x="3918" y="2307"/>
                  </a:cubicBezTo>
                  <a:cubicBezTo>
                    <a:pt x="3889" y="2310"/>
                    <a:pt x="3861" y="2312"/>
                    <a:pt x="3833" y="2312"/>
                  </a:cubicBezTo>
                  <a:cubicBezTo>
                    <a:pt x="3584" y="2312"/>
                    <a:pt x="3344" y="2184"/>
                    <a:pt x="3197" y="1963"/>
                  </a:cubicBezTo>
                  <a:cubicBezTo>
                    <a:pt x="3147" y="1848"/>
                    <a:pt x="3115" y="1717"/>
                    <a:pt x="3131" y="1602"/>
                  </a:cubicBezTo>
                  <a:cubicBezTo>
                    <a:pt x="3151" y="1345"/>
                    <a:pt x="3230" y="1267"/>
                    <a:pt x="3286" y="1267"/>
                  </a:cubicBezTo>
                  <a:cubicBezTo>
                    <a:pt x="3324" y="1267"/>
                    <a:pt x="3351" y="1301"/>
                    <a:pt x="3344" y="1340"/>
                  </a:cubicBezTo>
                  <a:cubicBezTo>
                    <a:pt x="3299" y="1578"/>
                    <a:pt x="3498" y="1789"/>
                    <a:pt x="3731" y="1789"/>
                  </a:cubicBezTo>
                  <a:cubicBezTo>
                    <a:pt x="3755" y="1789"/>
                    <a:pt x="3779" y="1787"/>
                    <a:pt x="3803" y="1782"/>
                  </a:cubicBezTo>
                  <a:cubicBezTo>
                    <a:pt x="4213" y="1717"/>
                    <a:pt x="4311" y="1176"/>
                    <a:pt x="3951" y="963"/>
                  </a:cubicBezTo>
                  <a:cubicBezTo>
                    <a:pt x="3859" y="917"/>
                    <a:pt x="3764" y="896"/>
                    <a:pt x="3670" y="896"/>
                  </a:cubicBezTo>
                  <a:cubicBezTo>
                    <a:pt x="3359" y="896"/>
                    <a:pt x="3067" y="1127"/>
                    <a:pt x="3016" y="1455"/>
                  </a:cubicBezTo>
                  <a:cubicBezTo>
                    <a:pt x="2967" y="1782"/>
                    <a:pt x="3115" y="2127"/>
                    <a:pt x="3410" y="2274"/>
                  </a:cubicBezTo>
                  <a:lnTo>
                    <a:pt x="3442" y="2290"/>
                  </a:lnTo>
                  <a:lnTo>
                    <a:pt x="3459" y="2290"/>
                  </a:lnTo>
                  <a:cubicBezTo>
                    <a:pt x="3541" y="2340"/>
                    <a:pt x="3656" y="2372"/>
                    <a:pt x="3754" y="2405"/>
                  </a:cubicBezTo>
                  <a:cubicBezTo>
                    <a:pt x="3849" y="2427"/>
                    <a:pt x="3944" y="2437"/>
                    <a:pt x="4037" y="2437"/>
                  </a:cubicBezTo>
                  <a:cubicBezTo>
                    <a:pt x="4643" y="2437"/>
                    <a:pt x="5158" y="1999"/>
                    <a:pt x="5229" y="1487"/>
                  </a:cubicBezTo>
                  <a:cubicBezTo>
                    <a:pt x="5262" y="1078"/>
                    <a:pt x="5098" y="668"/>
                    <a:pt x="4787" y="389"/>
                  </a:cubicBezTo>
                  <a:cubicBezTo>
                    <a:pt x="4403" y="91"/>
                    <a:pt x="3972" y="0"/>
                    <a:pt x="3581" y="0"/>
                  </a:cubicBezTo>
                  <a:close/>
                  <a:moveTo>
                    <a:pt x="2255" y="7104"/>
                  </a:moveTo>
                  <a:cubicBezTo>
                    <a:pt x="2258" y="7106"/>
                    <a:pt x="2260" y="7108"/>
                    <a:pt x="2262" y="7109"/>
                  </a:cubicBezTo>
                  <a:cubicBezTo>
                    <a:pt x="2263" y="7109"/>
                    <a:pt x="2261" y="7108"/>
                    <a:pt x="2255" y="710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1" name="Google Shape;5011;p8"/>
            <p:cNvSpPr/>
            <p:nvPr/>
          </p:nvSpPr>
          <p:spPr>
            <a:xfrm>
              <a:off x="5710596" y="4813287"/>
              <a:ext cx="239870" cy="168847"/>
            </a:xfrm>
            <a:custGeom>
              <a:avLst/>
              <a:gdLst/>
              <a:ahLst/>
              <a:cxnLst/>
              <a:rect l="l" t="t" r="r" b="b"/>
              <a:pathLst>
                <a:path w="7312" h="5147" extrusionOk="0">
                  <a:moveTo>
                    <a:pt x="1746" y="0"/>
                  </a:moveTo>
                  <a:cubicBezTo>
                    <a:pt x="1354" y="0"/>
                    <a:pt x="963" y="175"/>
                    <a:pt x="689" y="508"/>
                  </a:cubicBezTo>
                  <a:cubicBezTo>
                    <a:pt x="605" y="638"/>
                    <a:pt x="463" y="705"/>
                    <a:pt x="316" y="705"/>
                  </a:cubicBezTo>
                  <a:cubicBezTo>
                    <a:pt x="206" y="705"/>
                    <a:pt x="93" y="667"/>
                    <a:pt x="1" y="590"/>
                  </a:cubicBezTo>
                  <a:lnTo>
                    <a:pt x="1" y="590"/>
                  </a:lnTo>
                  <a:cubicBezTo>
                    <a:pt x="34" y="950"/>
                    <a:pt x="50" y="1016"/>
                    <a:pt x="1755" y="1737"/>
                  </a:cubicBezTo>
                  <a:cubicBezTo>
                    <a:pt x="3066" y="2294"/>
                    <a:pt x="3509" y="4261"/>
                    <a:pt x="3656" y="5146"/>
                  </a:cubicBezTo>
                  <a:cubicBezTo>
                    <a:pt x="3787" y="4261"/>
                    <a:pt x="4230" y="2294"/>
                    <a:pt x="5541" y="1737"/>
                  </a:cubicBezTo>
                  <a:cubicBezTo>
                    <a:pt x="7246" y="1016"/>
                    <a:pt x="7279" y="950"/>
                    <a:pt x="7311" y="590"/>
                  </a:cubicBezTo>
                  <a:lnTo>
                    <a:pt x="7311" y="590"/>
                  </a:lnTo>
                  <a:cubicBezTo>
                    <a:pt x="7220" y="667"/>
                    <a:pt x="7107" y="705"/>
                    <a:pt x="6995" y="705"/>
                  </a:cubicBezTo>
                  <a:cubicBezTo>
                    <a:pt x="6847" y="705"/>
                    <a:pt x="6700" y="638"/>
                    <a:pt x="6607" y="508"/>
                  </a:cubicBezTo>
                  <a:cubicBezTo>
                    <a:pt x="6343" y="175"/>
                    <a:pt x="5956" y="0"/>
                    <a:pt x="5562" y="0"/>
                  </a:cubicBezTo>
                  <a:cubicBezTo>
                    <a:pt x="5295" y="0"/>
                    <a:pt x="5025" y="80"/>
                    <a:pt x="4787" y="245"/>
                  </a:cubicBezTo>
                  <a:cubicBezTo>
                    <a:pt x="4230" y="655"/>
                    <a:pt x="3837" y="1475"/>
                    <a:pt x="3656" y="2655"/>
                  </a:cubicBezTo>
                  <a:cubicBezTo>
                    <a:pt x="3460" y="1458"/>
                    <a:pt x="3083" y="639"/>
                    <a:pt x="2509" y="245"/>
                  </a:cubicBezTo>
                  <a:cubicBezTo>
                    <a:pt x="2277" y="80"/>
                    <a:pt x="2011" y="0"/>
                    <a:pt x="174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2" name="Google Shape;5012;p8"/>
            <p:cNvSpPr/>
            <p:nvPr/>
          </p:nvSpPr>
          <p:spPr>
            <a:xfrm>
              <a:off x="5786442" y="4719693"/>
              <a:ext cx="88213" cy="145753"/>
            </a:xfrm>
            <a:custGeom>
              <a:avLst/>
              <a:gdLst/>
              <a:ahLst/>
              <a:cxnLst/>
              <a:rect l="l" t="t" r="r" b="b"/>
              <a:pathLst>
                <a:path w="2689" h="4443" extrusionOk="0">
                  <a:moveTo>
                    <a:pt x="1344" y="0"/>
                  </a:moveTo>
                  <a:cubicBezTo>
                    <a:pt x="1262" y="164"/>
                    <a:pt x="1148" y="295"/>
                    <a:pt x="1016" y="427"/>
                  </a:cubicBezTo>
                  <a:cubicBezTo>
                    <a:pt x="574" y="853"/>
                    <a:pt x="0" y="1721"/>
                    <a:pt x="738" y="2902"/>
                  </a:cubicBezTo>
                  <a:cubicBezTo>
                    <a:pt x="1016" y="3377"/>
                    <a:pt x="1229" y="3902"/>
                    <a:pt x="1344" y="4442"/>
                  </a:cubicBezTo>
                  <a:cubicBezTo>
                    <a:pt x="1459" y="3902"/>
                    <a:pt x="1672" y="3377"/>
                    <a:pt x="1967" y="2902"/>
                  </a:cubicBezTo>
                  <a:cubicBezTo>
                    <a:pt x="2688" y="1721"/>
                    <a:pt x="2115" y="853"/>
                    <a:pt x="1672" y="427"/>
                  </a:cubicBezTo>
                  <a:cubicBezTo>
                    <a:pt x="1541" y="295"/>
                    <a:pt x="1443" y="164"/>
                    <a:pt x="13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3" name="Google Shape;5013;p8"/>
            <p:cNvSpPr/>
            <p:nvPr/>
          </p:nvSpPr>
          <p:spPr>
            <a:xfrm>
              <a:off x="5729984" y="4582467"/>
              <a:ext cx="200570" cy="220056"/>
            </a:xfrm>
            <a:custGeom>
              <a:avLst/>
              <a:gdLst/>
              <a:ahLst/>
              <a:cxnLst/>
              <a:rect l="l" t="t" r="r" b="b"/>
              <a:pathLst>
                <a:path w="6114" h="6708" extrusionOk="0">
                  <a:moveTo>
                    <a:pt x="1595" y="1"/>
                  </a:moveTo>
                  <a:cubicBezTo>
                    <a:pt x="1199" y="1"/>
                    <a:pt x="813" y="156"/>
                    <a:pt x="590" y="446"/>
                  </a:cubicBezTo>
                  <a:cubicBezTo>
                    <a:pt x="0" y="1102"/>
                    <a:pt x="492" y="2069"/>
                    <a:pt x="1131" y="2102"/>
                  </a:cubicBezTo>
                  <a:cubicBezTo>
                    <a:pt x="1150" y="2103"/>
                    <a:pt x="1169" y="2103"/>
                    <a:pt x="1187" y="2103"/>
                  </a:cubicBezTo>
                  <a:cubicBezTo>
                    <a:pt x="1800" y="2103"/>
                    <a:pt x="2012" y="1584"/>
                    <a:pt x="1885" y="1282"/>
                  </a:cubicBezTo>
                  <a:cubicBezTo>
                    <a:pt x="1829" y="1114"/>
                    <a:pt x="1676" y="993"/>
                    <a:pt x="1500" y="993"/>
                  </a:cubicBezTo>
                  <a:cubicBezTo>
                    <a:pt x="1470" y="993"/>
                    <a:pt x="1440" y="996"/>
                    <a:pt x="1410" y="1003"/>
                  </a:cubicBezTo>
                  <a:cubicBezTo>
                    <a:pt x="1262" y="1020"/>
                    <a:pt x="1147" y="1167"/>
                    <a:pt x="1164" y="1315"/>
                  </a:cubicBezTo>
                  <a:cubicBezTo>
                    <a:pt x="1164" y="1471"/>
                    <a:pt x="1289" y="1567"/>
                    <a:pt x="1413" y="1567"/>
                  </a:cubicBezTo>
                  <a:cubicBezTo>
                    <a:pt x="1486" y="1567"/>
                    <a:pt x="1558" y="1535"/>
                    <a:pt x="1606" y="1462"/>
                  </a:cubicBezTo>
                  <a:cubicBezTo>
                    <a:pt x="1647" y="1399"/>
                    <a:pt x="1691" y="1374"/>
                    <a:pt x="1730" y="1374"/>
                  </a:cubicBezTo>
                  <a:cubicBezTo>
                    <a:pt x="1802" y="1374"/>
                    <a:pt x="1857" y="1459"/>
                    <a:pt x="1836" y="1544"/>
                  </a:cubicBezTo>
                  <a:cubicBezTo>
                    <a:pt x="1746" y="1788"/>
                    <a:pt x="1515" y="1942"/>
                    <a:pt x="1278" y="1942"/>
                  </a:cubicBezTo>
                  <a:cubicBezTo>
                    <a:pt x="1212" y="1942"/>
                    <a:pt x="1146" y="1930"/>
                    <a:pt x="1082" y="1905"/>
                  </a:cubicBezTo>
                  <a:cubicBezTo>
                    <a:pt x="672" y="1790"/>
                    <a:pt x="459" y="1053"/>
                    <a:pt x="1016" y="659"/>
                  </a:cubicBezTo>
                  <a:cubicBezTo>
                    <a:pt x="1143" y="567"/>
                    <a:pt x="1327" y="517"/>
                    <a:pt x="1533" y="517"/>
                  </a:cubicBezTo>
                  <a:cubicBezTo>
                    <a:pt x="2129" y="517"/>
                    <a:pt x="2902" y="931"/>
                    <a:pt x="2950" y="1905"/>
                  </a:cubicBezTo>
                  <a:cubicBezTo>
                    <a:pt x="2950" y="3069"/>
                    <a:pt x="2033" y="4118"/>
                    <a:pt x="1770" y="4888"/>
                  </a:cubicBezTo>
                  <a:cubicBezTo>
                    <a:pt x="1410" y="5970"/>
                    <a:pt x="1869" y="6642"/>
                    <a:pt x="1901" y="6708"/>
                  </a:cubicBezTo>
                  <a:cubicBezTo>
                    <a:pt x="1623" y="6150"/>
                    <a:pt x="1606" y="5495"/>
                    <a:pt x="1852" y="4921"/>
                  </a:cubicBezTo>
                  <a:cubicBezTo>
                    <a:pt x="2065" y="4396"/>
                    <a:pt x="2492" y="3839"/>
                    <a:pt x="2803" y="3134"/>
                  </a:cubicBezTo>
                  <a:cubicBezTo>
                    <a:pt x="2918" y="2905"/>
                    <a:pt x="3000" y="2675"/>
                    <a:pt x="3065" y="2430"/>
                  </a:cubicBezTo>
                  <a:cubicBezTo>
                    <a:pt x="3114" y="2675"/>
                    <a:pt x="3196" y="2905"/>
                    <a:pt x="3311" y="3134"/>
                  </a:cubicBezTo>
                  <a:cubicBezTo>
                    <a:pt x="3639" y="3839"/>
                    <a:pt x="4065" y="4396"/>
                    <a:pt x="4278" y="4921"/>
                  </a:cubicBezTo>
                  <a:cubicBezTo>
                    <a:pt x="4519" y="5483"/>
                    <a:pt x="4493" y="6107"/>
                    <a:pt x="4245" y="6671"/>
                  </a:cubicBezTo>
                  <a:lnTo>
                    <a:pt x="4245" y="6671"/>
                  </a:lnTo>
                  <a:cubicBezTo>
                    <a:pt x="4327" y="6507"/>
                    <a:pt x="4669" y="5865"/>
                    <a:pt x="4344" y="4888"/>
                  </a:cubicBezTo>
                  <a:cubicBezTo>
                    <a:pt x="4098" y="4118"/>
                    <a:pt x="3180" y="3069"/>
                    <a:pt x="3164" y="1905"/>
                  </a:cubicBezTo>
                  <a:cubicBezTo>
                    <a:pt x="3224" y="931"/>
                    <a:pt x="4001" y="517"/>
                    <a:pt x="4590" y="517"/>
                  </a:cubicBezTo>
                  <a:cubicBezTo>
                    <a:pt x="4794" y="517"/>
                    <a:pt x="4976" y="567"/>
                    <a:pt x="5098" y="659"/>
                  </a:cubicBezTo>
                  <a:cubicBezTo>
                    <a:pt x="5671" y="1053"/>
                    <a:pt x="5458" y="1790"/>
                    <a:pt x="5049" y="1905"/>
                  </a:cubicBezTo>
                  <a:cubicBezTo>
                    <a:pt x="4981" y="1930"/>
                    <a:pt x="4912" y="1942"/>
                    <a:pt x="4844" y="1942"/>
                  </a:cubicBezTo>
                  <a:cubicBezTo>
                    <a:pt x="4599" y="1942"/>
                    <a:pt x="4372" y="1788"/>
                    <a:pt x="4295" y="1544"/>
                  </a:cubicBezTo>
                  <a:cubicBezTo>
                    <a:pt x="4273" y="1459"/>
                    <a:pt x="4321" y="1374"/>
                    <a:pt x="4389" y="1374"/>
                  </a:cubicBezTo>
                  <a:cubicBezTo>
                    <a:pt x="4425" y="1374"/>
                    <a:pt x="4467" y="1399"/>
                    <a:pt x="4508" y="1462"/>
                  </a:cubicBezTo>
                  <a:cubicBezTo>
                    <a:pt x="4562" y="1535"/>
                    <a:pt x="4638" y="1567"/>
                    <a:pt x="4712" y="1567"/>
                  </a:cubicBezTo>
                  <a:cubicBezTo>
                    <a:pt x="4840" y="1567"/>
                    <a:pt x="4961" y="1471"/>
                    <a:pt x="4950" y="1315"/>
                  </a:cubicBezTo>
                  <a:cubicBezTo>
                    <a:pt x="4967" y="1167"/>
                    <a:pt x="4852" y="1020"/>
                    <a:pt x="4704" y="1003"/>
                  </a:cubicBezTo>
                  <a:cubicBezTo>
                    <a:pt x="4676" y="996"/>
                    <a:pt x="4648" y="993"/>
                    <a:pt x="4620" y="993"/>
                  </a:cubicBezTo>
                  <a:cubicBezTo>
                    <a:pt x="4450" y="993"/>
                    <a:pt x="4288" y="1114"/>
                    <a:pt x="4245" y="1282"/>
                  </a:cubicBezTo>
                  <a:cubicBezTo>
                    <a:pt x="4118" y="1584"/>
                    <a:pt x="4346" y="2103"/>
                    <a:pt x="4929" y="2103"/>
                  </a:cubicBezTo>
                  <a:cubicBezTo>
                    <a:pt x="4947" y="2103"/>
                    <a:pt x="4965" y="2103"/>
                    <a:pt x="4983" y="2102"/>
                  </a:cubicBezTo>
                  <a:cubicBezTo>
                    <a:pt x="5622" y="2069"/>
                    <a:pt x="6114" y="1102"/>
                    <a:pt x="5540" y="446"/>
                  </a:cubicBezTo>
                  <a:cubicBezTo>
                    <a:pt x="5310" y="156"/>
                    <a:pt x="4920" y="1"/>
                    <a:pt x="4522" y="1"/>
                  </a:cubicBezTo>
                  <a:cubicBezTo>
                    <a:pt x="4044" y="1"/>
                    <a:pt x="3553" y="225"/>
                    <a:pt x="3311" y="708"/>
                  </a:cubicBezTo>
                  <a:cubicBezTo>
                    <a:pt x="3196" y="872"/>
                    <a:pt x="3114" y="1069"/>
                    <a:pt x="3065" y="1266"/>
                  </a:cubicBezTo>
                  <a:cubicBezTo>
                    <a:pt x="3016" y="1069"/>
                    <a:pt x="2918" y="872"/>
                    <a:pt x="2803" y="708"/>
                  </a:cubicBezTo>
                  <a:cubicBezTo>
                    <a:pt x="2561" y="225"/>
                    <a:pt x="2070" y="1"/>
                    <a:pt x="1595" y="1"/>
                  </a:cubicBezTo>
                  <a:close/>
                  <a:moveTo>
                    <a:pt x="4245" y="6671"/>
                  </a:moveTo>
                  <a:cubicBezTo>
                    <a:pt x="4236" y="6689"/>
                    <a:pt x="4231" y="6701"/>
                    <a:pt x="4229" y="6708"/>
                  </a:cubicBezTo>
                  <a:cubicBezTo>
                    <a:pt x="4235" y="6696"/>
                    <a:pt x="4240" y="6683"/>
                    <a:pt x="4245" y="667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4" name="Google Shape;5014;p8"/>
            <p:cNvSpPr/>
            <p:nvPr/>
          </p:nvSpPr>
          <p:spPr>
            <a:xfrm>
              <a:off x="5567563" y="4693875"/>
              <a:ext cx="171045" cy="268903"/>
            </a:xfrm>
            <a:custGeom>
              <a:avLst/>
              <a:gdLst/>
              <a:ahLst/>
              <a:cxnLst/>
              <a:rect l="l" t="t" r="r" b="b"/>
              <a:pathLst>
                <a:path w="5214" h="8197" extrusionOk="0">
                  <a:moveTo>
                    <a:pt x="4131" y="1"/>
                  </a:moveTo>
                  <a:cubicBezTo>
                    <a:pt x="4131" y="1"/>
                    <a:pt x="4197" y="607"/>
                    <a:pt x="3804" y="837"/>
                  </a:cubicBezTo>
                  <a:cubicBezTo>
                    <a:pt x="3410" y="1066"/>
                    <a:pt x="2853" y="1525"/>
                    <a:pt x="3443" y="2050"/>
                  </a:cubicBezTo>
                  <a:cubicBezTo>
                    <a:pt x="4050" y="2574"/>
                    <a:pt x="4213" y="3328"/>
                    <a:pt x="3689" y="4066"/>
                  </a:cubicBezTo>
                  <a:cubicBezTo>
                    <a:pt x="3689" y="4066"/>
                    <a:pt x="4000" y="2967"/>
                    <a:pt x="3263" y="2476"/>
                  </a:cubicBezTo>
                  <a:cubicBezTo>
                    <a:pt x="3064" y="2343"/>
                    <a:pt x="2904" y="2306"/>
                    <a:pt x="2789" y="2306"/>
                  </a:cubicBezTo>
                  <a:cubicBezTo>
                    <a:pt x="2649" y="2306"/>
                    <a:pt x="2574" y="2361"/>
                    <a:pt x="2574" y="2361"/>
                  </a:cubicBezTo>
                  <a:cubicBezTo>
                    <a:pt x="2640" y="2492"/>
                    <a:pt x="2673" y="2640"/>
                    <a:pt x="2689" y="2787"/>
                  </a:cubicBezTo>
                  <a:cubicBezTo>
                    <a:pt x="2705" y="3000"/>
                    <a:pt x="2214" y="3361"/>
                    <a:pt x="2574" y="3754"/>
                  </a:cubicBezTo>
                  <a:cubicBezTo>
                    <a:pt x="2919" y="4148"/>
                    <a:pt x="3148" y="4918"/>
                    <a:pt x="1951" y="5803"/>
                  </a:cubicBezTo>
                  <a:cubicBezTo>
                    <a:pt x="1951" y="5803"/>
                    <a:pt x="2574" y="4443"/>
                    <a:pt x="2214" y="3738"/>
                  </a:cubicBezTo>
                  <a:cubicBezTo>
                    <a:pt x="1853" y="3033"/>
                    <a:pt x="1394" y="3148"/>
                    <a:pt x="968" y="2558"/>
                  </a:cubicBezTo>
                  <a:cubicBezTo>
                    <a:pt x="968" y="2558"/>
                    <a:pt x="1" y="3082"/>
                    <a:pt x="755" y="4230"/>
                  </a:cubicBezTo>
                  <a:cubicBezTo>
                    <a:pt x="1624" y="5574"/>
                    <a:pt x="542" y="7278"/>
                    <a:pt x="1460" y="8196"/>
                  </a:cubicBezTo>
                  <a:cubicBezTo>
                    <a:pt x="1460" y="8196"/>
                    <a:pt x="1411" y="6836"/>
                    <a:pt x="2673" y="5606"/>
                  </a:cubicBezTo>
                  <a:cubicBezTo>
                    <a:pt x="3935" y="4377"/>
                    <a:pt x="5213" y="2853"/>
                    <a:pt x="413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5" name="Google Shape;5015;p8"/>
            <p:cNvSpPr/>
            <p:nvPr/>
          </p:nvSpPr>
          <p:spPr>
            <a:xfrm>
              <a:off x="5718141" y="4660544"/>
              <a:ext cx="99498" cy="148443"/>
            </a:xfrm>
            <a:custGeom>
              <a:avLst/>
              <a:gdLst/>
              <a:ahLst/>
              <a:cxnLst/>
              <a:rect l="l" t="t" r="r" b="b"/>
              <a:pathLst>
                <a:path w="3033" h="4525" extrusionOk="0">
                  <a:moveTo>
                    <a:pt x="2574" y="0"/>
                  </a:moveTo>
                  <a:lnTo>
                    <a:pt x="2574" y="0"/>
                  </a:lnTo>
                  <a:cubicBezTo>
                    <a:pt x="2541" y="279"/>
                    <a:pt x="2279" y="525"/>
                    <a:pt x="1623" y="820"/>
                  </a:cubicBezTo>
                  <a:cubicBezTo>
                    <a:pt x="968" y="1099"/>
                    <a:pt x="1213" y="1935"/>
                    <a:pt x="1279" y="2115"/>
                  </a:cubicBezTo>
                  <a:cubicBezTo>
                    <a:pt x="1342" y="2303"/>
                    <a:pt x="1389" y="2641"/>
                    <a:pt x="1207" y="2641"/>
                  </a:cubicBezTo>
                  <a:cubicBezTo>
                    <a:pt x="1198" y="2641"/>
                    <a:pt x="1190" y="2641"/>
                    <a:pt x="1181" y="2639"/>
                  </a:cubicBezTo>
                  <a:cubicBezTo>
                    <a:pt x="951" y="2607"/>
                    <a:pt x="1000" y="2492"/>
                    <a:pt x="1099" y="1820"/>
                  </a:cubicBezTo>
                  <a:cubicBezTo>
                    <a:pt x="1184" y="1319"/>
                    <a:pt x="869" y="1255"/>
                    <a:pt x="703" y="1255"/>
                  </a:cubicBezTo>
                  <a:cubicBezTo>
                    <a:pt x="646" y="1255"/>
                    <a:pt x="607" y="1262"/>
                    <a:pt x="607" y="1262"/>
                  </a:cubicBezTo>
                  <a:cubicBezTo>
                    <a:pt x="738" y="1426"/>
                    <a:pt x="738" y="1656"/>
                    <a:pt x="591" y="1820"/>
                  </a:cubicBezTo>
                  <a:cubicBezTo>
                    <a:pt x="345" y="2066"/>
                    <a:pt x="50" y="2344"/>
                    <a:pt x="312" y="3098"/>
                  </a:cubicBezTo>
                  <a:cubicBezTo>
                    <a:pt x="574" y="3852"/>
                    <a:pt x="0" y="4524"/>
                    <a:pt x="0" y="4524"/>
                  </a:cubicBezTo>
                  <a:cubicBezTo>
                    <a:pt x="3033" y="2017"/>
                    <a:pt x="2574" y="1"/>
                    <a:pt x="25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6" name="Google Shape;5016;p8"/>
            <p:cNvSpPr/>
            <p:nvPr/>
          </p:nvSpPr>
          <p:spPr>
            <a:xfrm>
              <a:off x="5520782" y="4941754"/>
              <a:ext cx="117803" cy="139848"/>
            </a:xfrm>
            <a:custGeom>
              <a:avLst/>
              <a:gdLst/>
              <a:ahLst/>
              <a:cxnLst/>
              <a:rect l="l" t="t" r="r" b="b"/>
              <a:pathLst>
                <a:path w="3591" h="4263" extrusionOk="0">
                  <a:moveTo>
                    <a:pt x="1869" y="1"/>
                  </a:moveTo>
                  <a:cubicBezTo>
                    <a:pt x="1869" y="1"/>
                    <a:pt x="2001" y="280"/>
                    <a:pt x="1656" y="526"/>
                  </a:cubicBezTo>
                  <a:cubicBezTo>
                    <a:pt x="1312" y="771"/>
                    <a:pt x="1" y="2443"/>
                    <a:pt x="3591" y="4263"/>
                  </a:cubicBezTo>
                  <a:cubicBezTo>
                    <a:pt x="3591" y="4263"/>
                    <a:pt x="2738" y="3771"/>
                    <a:pt x="2640" y="2476"/>
                  </a:cubicBezTo>
                  <a:cubicBezTo>
                    <a:pt x="2541" y="1198"/>
                    <a:pt x="2820" y="509"/>
                    <a:pt x="18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7" name="Google Shape;5017;p8"/>
            <p:cNvSpPr/>
            <p:nvPr/>
          </p:nvSpPr>
          <p:spPr>
            <a:xfrm>
              <a:off x="5289043" y="4977971"/>
              <a:ext cx="226945" cy="160154"/>
            </a:xfrm>
            <a:custGeom>
              <a:avLst/>
              <a:gdLst/>
              <a:ahLst/>
              <a:cxnLst/>
              <a:rect l="l" t="t" r="r" b="b"/>
              <a:pathLst>
                <a:path w="6918" h="4882" extrusionOk="0">
                  <a:moveTo>
                    <a:pt x="4977" y="1"/>
                  </a:moveTo>
                  <a:cubicBezTo>
                    <a:pt x="4753" y="1"/>
                    <a:pt x="4503" y="53"/>
                    <a:pt x="4229" y="176"/>
                  </a:cubicBezTo>
                  <a:cubicBezTo>
                    <a:pt x="2770" y="831"/>
                    <a:pt x="3033" y="3306"/>
                    <a:pt x="4770" y="3667"/>
                  </a:cubicBezTo>
                  <a:cubicBezTo>
                    <a:pt x="4967" y="3700"/>
                    <a:pt x="5180" y="3732"/>
                    <a:pt x="5344" y="3749"/>
                  </a:cubicBezTo>
                  <a:cubicBezTo>
                    <a:pt x="4885" y="3831"/>
                    <a:pt x="4442" y="3995"/>
                    <a:pt x="4032" y="4191"/>
                  </a:cubicBezTo>
                  <a:cubicBezTo>
                    <a:pt x="3885" y="4273"/>
                    <a:pt x="3655" y="4339"/>
                    <a:pt x="3606" y="4355"/>
                  </a:cubicBezTo>
                  <a:cubicBezTo>
                    <a:pt x="3147" y="4528"/>
                    <a:pt x="2715" y="4603"/>
                    <a:pt x="2328" y="4603"/>
                  </a:cubicBezTo>
                  <a:cubicBezTo>
                    <a:pt x="1499" y="4603"/>
                    <a:pt x="869" y="4257"/>
                    <a:pt x="590" y="3765"/>
                  </a:cubicBezTo>
                  <a:cubicBezTo>
                    <a:pt x="344" y="3355"/>
                    <a:pt x="328" y="2864"/>
                    <a:pt x="541" y="2454"/>
                  </a:cubicBezTo>
                  <a:cubicBezTo>
                    <a:pt x="557" y="2437"/>
                    <a:pt x="557" y="2437"/>
                    <a:pt x="557" y="2421"/>
                  </a:cubicBezTo>
                  <a:cubicBezTo>
                    <a:pt x="770" y="2107"/>
                    <a:pt x="1106" y="1960"/>
                    <a:pt x="1419" y="1960"/>
                  </a:cubicBezTo>
                  <a:cubicBezTo>
                    <a:pt x="1710" y="1960"/>
                    <a:pt x="1981" y="2086"/>
                    <a:pt x="2115" y="2323"/>
                  </a:cubicBezTo>
                  <a:cubicBezTo>
                    <a:pt x="2229" y="2454"/>
                    <a:pt x="2279" y="2634"/>
                    <a:pt x="2279" y="2798"/>
                  </a:cubicBezTo>
                  <a:cubicBezTo>
                    <a:pt x="2279" y="2946"/>
                    <a:pt x="2229" y="3093"/>
                    <a:pt x="2115" y="3208"/>
                  </a:cubicBezTo>
                  <a:cubicBezTo>
                    <a:pt x="2000" y="3305"/>
                    <a:pt x="1942" y="3335"/>
                    <a:pt x="1914" y="3335"/>
                  </a:cubicBezTo>
                  <a:cubicBezTo>
                    <a:pt x="1889" y="3335"/>
                    <a:pt x="1885" y="3313"/>
                    <a:pt x="1885" y="3290"/>
                  </a:cubicBezTo>
                  <a:cubicBezTo>
                    <a:pt x="2010" y="3030"/>
                    <a:pt x="1724" y="2861"/>
                    <a:pt x="1472" y="2861"/>
                  </a:cubicBezTo>
                  <a:cubicBezTo>
                    <a:pt x="1294" y="2861"/>
                    <a:pt x="1134" y="2946"/>
                    <a:pt x="1148" y="3142"/>
                  </a:cubicBezTo>
                  <a:cubicBezTo>
                    <a:pt x="1137" y="3417"/>
                    <a:pt x="1376" y="3544"/>
                    <a:pt x="1628" y="3544"/>
                  </a:cubicBezTo>
                  <a:cubicBezTo>
                    <a:pt x="1753" y="3544"/>
                    <a:pt x="1881" y="3513"/>
                    <a:pt x="1983" y="3454"/>
                  </a:cubicBezTo>
                  <a:lnTo>
                    <a:pt x="2016" y="3437"/>
                  </a:lnTo>
                  <a:cubicBezTo>
                    <a:pt x="2033" y="3421"/>
                    <a:pt x="2065" y="3405"/>
                    <a:pt x="2082" y="3388"/>
                  </a:cubicBezTo>
                  <a:lnTo>
                    <a:pt x="2098" y="3372"/>
                  </a:lnTo>
                  <a:cubicBezTo>
                    <a:pt x="2393" y="3093"/>
                    <a:pt x="2426" y="2618"/>
                    <a:pt x="2180" y="2290"/>
                  </a:cubicBezTo>
                  <a:cubicBezTo>
                    <a:pt x="2042" y="2013"/>
                    <a:pt x="1730" y="1862"/>
                    <a:pt x="1394" y="1862"/>
                  </a:cubicBezTo>
                  <a:cubicBezTo>
                    <a:pt x="1054" y="1862"/>
                    <a:pt x="690" y="2017"/>
                    <a:pt x="459" y="2356"/>
                  </a:cubicBezTo>
                  <a:cubicBezTo>
                    <a:pt x="0" y="2946"/>
                    <a:pt x="131" y="4126"/>
                    <a:pt x="934" y="4568"/>
                  </a:cubicBezTo>
                  <a:cubicBezTo>
                    <a:pt x="1300" y="4782"/>
                    <a:pt x="1708" y="4882"/>
                    <a:pt x="2132" y="4882"/>
                  </a:cubicBezTo>
                  <a:cubicBezTo>
                    <a:pt x="2164" y="4882"/>
                    <a:pt x="2197" y="4881"/>
                    <a:pt x="2229" y="4880"/>
                  </a:cubicBezTo>
                  <a:cubicBezTo>
                    <a:pt x="3131" y="4847"/>
                    <a:pt x="3852" y="4355"/>
                    <a:pt x="5032" y="3995"/>
                  </a:cubicBezTo>
                  <a:cubicBezTo>
                    <a:pt x="5458" y="3896"/>
                    <a:pt x="5901" y="3831"/>
                    <a:pt x="6344" y="3782"/>
                  </a:cubicBezTo>
                  <a:cubicBezTo>
                    <a:pt x="6540" y="3765"/>
                    <a:pt x="6737" y="3716"/>
                    <a:pt x="6917" y="3618"/>
                  </a:cubicBezTo>
                  <a:lnTo>
                    <a:pt x="6917" y="3618"/>
                  </a:lnTo>
                  <a:cubicBezTo>
                    <a:pt x="6917" y="3618"/>
                    <a:pt x="6803" y="3644"/>
                    <a:pt x="6655" y="3644"/>
                  </a:cubicBezTo>
                  <a:cubicBezTo>
                    <a:pt x="6496" y="3644"/>
                    <a:pt x="6299" y="3614"/>
                    <a:pt x="6163" y="3487"/>
                  </a:cubicBezTo>
                  <a:cubicBezTo>
                    <a:pt x="5917" y="3257"/>
                    <a:pt x="5917" y="3355"/>
                    <a:pt x="5622" y="3257"/>
                  </a:cubicBezTo>
                  <a:cubicBezTo>
                    <a:pt x="5458" y="3224"/>
                    <a:pt x="5360" y="3060"/>
                    <a:pt x="5360" y="2896"/>
                  </a:cubicBezTo>
                  <a:cubicBezTo>
                    <a:pt x="5163" y="3060"/>
                    <a:pt x="5131" y="3355"/>
                    <a:pt x="5278" y="3552"/>
                  </a:cubicBezTo>
                  <a:cubicBezTo>
                    <a:pt x="5278" y="3552"/>
                    <a:pt x="4557" y="3552"/>
                    <a:pt x="4377" y="3191"/>
                  </a:cubicBezTo>
                  <a:cubicBezTo>
                    <a:pt x="4213" y="2814"/>
                    <a:pt x="4409" y="2814"/>
                    <a:pt x="4557" y="2733"/>
                  </a:cubicBezTo>
                  <a:cubicBezTo>
                    <a:pt x="4704" y="2651"/>
                    <a:pt x="4737" y="2519"/>
                    <a:pt x="4590" y="2306"/>
                  </a:cubicBezTo>
                  <a:cubicBezTo>
                    <a:pt x="4442" y="2093"/>
                    <a:pt x="4475" y="1733"/>
                    <a:pt x="4737" y="1733"/>
                  </a:cubicBezTo>
                  <a:cubicBezTo>
                    <a:pt x="4658" y="1560"/>
                    <a:pt x="4481" y="1452"/>
                    <a:pt x="4304" y="1452"/>
                  </a:cubicBezTo>
                  <a:cubicBezTo>
                    <a:pt x="4262" y="1452"/>
                    <a:pt x="4220" y="1458"/>
                    <a:pt x="4180" y="1470"/>
                  </a:cubicBezTo>
                  <a:cubicBezTo>
                    <a:pt x="3754" y="1552"/>
                    <a:pt x="3737" y="2159"/>
                    <a:pt x="3737" y="2159"/>
                  </a:cubicBezTo>
                  <a:cubicBezTo>
                    <a:pt x="3737" y="2159"/>
                    <a:pt x="3442" y="1405"/>
                    <a:pt x="3934" y="1028"/>
                  </a:cubicBezTo>
                  <a:cubicBezTo>
                    <a:pt x="4117" y="883"/>
                    <a:pt x="4264" y="827"/>
                    <a:pt x="4378" y="827"/>
                  </a:cubicBezTo>
                  <a:cubicBezTo>
                    <a:pt x="4562" y="827"/>
                    <a:pt x="4664" y="969"/>
                    <a:pt x="4704" y="1110"/>
                  </a:cubicBezTo>
                  <a:cubicBezTo>
                    <a:pt x="4757" y="1295"/>
                    <a:pt x="4864" y="1449"/>
                    <a:pt x="5007" y="1449"/>
                  </a:cubicBezTo>
                  <a:cubicBezTo>
                    <a:pt x="5041" y="1449"/>
                    <a:pt x="5077" y="1440"/>
                    <a:pt x="5114" y="1421"/>
                  </a:cubicBezTo>
                  <a:cubicBezTo>
                    <a:pt x="5255" y="1345"/>
                    <a:pt x="5368" y="1248"/>
                    <a:pt x="5466" y="1248"/>
                  </a:cubicBezTo>
                  <a:cubicBezTo>
                    <a:pt x="5516" y="1248"/>
                    <a:pt x="5562" y="1273"/>
                    <a:pt x="5606" y="1339"/>
                  </a:cubicBezTo>
                  <a:cubicBezTo>
                    <a:pt x="5721" y="1602"/>
                    <a:pt x="5606" y="1897"/>
                    <a:pt x="5344" y="2011"/>
                  </a:cubicBezTo>
                  <a:cubicBezTo>
                    <a:pt x="5344" y="2011"/>
                    <a:pt x="5349" y="2012"/>
                    <a:pt x="5360" y="2012"/>
                  </a:cubicBezTo>
                  <a:cubicBezTo>
                    <a:pt x="5467" y="2012"/>
                    <a:pt x="6078" y="1984"/>
                    <a:pt x="6212" y="1372"/>
                  </a:cubicBezTo>
                  <a:cubicBezTo>
                    <a:pt x="6330" y="822"/>
                    <a:pt x="5863" y="1"/>
                    <a:pt x="497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8" name="Google Shape;5018;p8"/>
            <p:cNvSpPr/>
            <p:nvPr/>
          </p:nvSpPr>
          <p:spPr>
            <a:xfrm>
              <a:off x="5252465" y="5063823"/>
              <a:ext cx="152740" cy="108650"/>
            </a:xfrm>
            <a:custGeom>
              <a:avLst/>
              <a:gdLst/>
              <a:ahLst/>
              <a:cxnLst/>
              <a:rect l="l" t="t" r="r" b="b"/>
              <a:pathLst>
                <a:path w="4656" h="3312" extrusionOk="0">
                  <a:moveTo>
                    <a:pt x="853" y="1"/>
                  </a:moveTo>
                  <a:cubicBezTo>
                    <a:pt x="853" y="1"/>
                    <a:pt x="1" y="919"/>
                    <a:pt x="558" y="1722"/>
                  </a:cubicBezTo>
                  <a:cubicBezTo>
                    <a:pt x="886" y="2181"/>
                    <a:pt x="1394" y="2459"/>
                    <a:pt x="1951" y="2492"/>
                  </a:cubicBezTo>
                  <a:cubicBezTo>
                    <a:pt x="1886" y="2492"/>
                    <a:pt x="1492" y="2492"/>
                    <a:pt x="1312" y="2722"/>
                  </a:cubicBezTo>
                  <a:cubicBezTo>
                    <a:pt x="1181" y="2886"/>
                    <a:pt x="1132" y="3099"/>
                    <a:pt x="1164" y="3312"/>
                  </a:cubicBezTo>
                  <a:cubicBezTo>
                    <a:pt x="1216" y="3221"/>
                    <a:pt x="1310" y="3171"/>
                    <a:pt x="1412" y="3171"/>
                  </a:cubicBezTo>
                  <a:cubicBezTo>
                    <a:pt x="1439" y="3171"/>
                    <a:pt x="1465" y="3174"/>
                    <a:pt x="1492" y="3181"/>
                  </a:cubicBezTo>
                  <a:cubicBezTo>
                    <a:pt x="1597" y="3216"/>
                    <a:pt x="1758" y="3288"/>
                    <a:pt x="1943" y="3288"/>
                  </a:cubicBezTo>
                  <a:cubicBezTo>
                    <a:pt x="2104" y="3288"/>
                    <a:pt x="2284" y="3233"/>
                    <a:pt x="2459" y="3050"/>
                  </a:cubicBezTo>
                  <a:cubicBezTo>
                    <a:pt x="2836" y="2640"/>
                    <a:pt x="3328" y="2869"/>
                    <a:pt x="4656" y="2164"/>
                  </a:cubicBezTo>
                  <a:cubicBezTo>
                    <a:pt x="4656" y="2164"/>
                    <a:pt x="4655" y="2164"/>
                    <a:pt x="4655" y="2164"/>
                  </a:cubicBezTo>
                  <a:cubicBezTo>
                    <a:pt x="4631" y="2164"/>
                    <a:pt x="3922" y="2457"/>
                    <a:pt x="3122" y="2457"/>
                  </a:cubicBezTo>
                  <a:cubicBezTo>
                    <a:pt x="2659" y="2457"/>
                    <a:pt x="2164" y="2359"/>
                    <a:pt x="1754" y="2050"/>
                  </a:cubicBezTo>
                  <a:cubicBezTo>
                    <a:pt x="1115" y="1574"/>
                    <a:pt x="771" y="804"/>
                    <a:pt x="85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9" name="Google Shape;5019;p8"/>
            <p:cNvSpPr/>
            <p:nvPr/>
          </p:nvSpPr>
          <p:spPr>
            <a:xfrm>
              <a:off x="5453563" y="4820307"/>
              <a:ext cx="146310" cy="205917"/>
            </a:xfrm>
            <a:custGeom>
              <a:avLst/>
              <a:gdLst/>
              <a:ahLst/>
              <a:cxnLst/>
              <a:rect l="l" t="t" r="r" b="b"/>
              <a:pathLst>
                <a:path w="4460" h="6277" extrusionOk="0">
                  <a:moveTo>
                    <a:pt x="2638" y="0"/>
                  </a:moveTo>
                  <a:cubicBezTo>
                    <a:pt x="2145" y="0"/>
                    <a:pt x="1630" y="202"/>
                    <a:pt x="1279" y="605"/>
                  </a:cubicBezTo>
                  <a:cubicBezTo>
                    <a:pt x="1" y="2244"/>
                    <a:pt x="919" y="4260"/>
                    <a:pt x="1656" y="5113"/>
                  </a:cubicBezTo>
                  <a:cubicBezTo>
                    <a:pt x="2099" y="5637"/>
                    <a:pt x="2640" y="6031"/>
                    <a:pt x="3263" y="6276"/>
                  </a:cubicBezTo>
                  <a:cubicBezTo>
                    <a:pt x="2705" y="6014"/>
                    <a:pt x="2197" y="5621"/>
                    <a:pt x="1804" y="5129"/>
                  </a:cubicBezTo>
                  <a:cubicBezTo>
                    <a:pt x="1525" y="4736"/>
                    <a:pt x="1312" y="4309"/>
                    <a:pt x="1197" y="3851"/>
                  </a:cubicBezTo>
                  <a:cubicBezTo>
                    <a:pt x="1034" y="3326"/>
                    <a:pt x="984" y="2769"/>
                    <a:pt x="1034" y="2211"/>
                  </a:cubicBezTo>
                  <a:cubicBezTo>
                    <a:pt x="1165" y="736"/>
                    <a:pt x="1984" y="195"/>
                    <a:pt x="2738" y="162"/>
                  </a:cubicBezTo>
                  <a:cubicBezTo>
                    <a:pt x="3082" y="162"/>
                    <a:pt x="3427" y="310"/>
                    <a:pt x="3673" y="556"/>
                  </a:cubicBezTo>
                  <a:cubicBezTo>
                    <a:pt x="4312" y="1097"/>
                    <a:pt x="3951" y="2047"/>
                    <a:pt x="3410" y="2277"/>
                  </a:cubicBezTo>
                  <a:cubicBezTo>
                    <a:pt x="3287" y="2338"/>
                    <a:pt x="3150" y="2372"/>
                    <a:pt x="3014" y="2372"/>
                  </a:cubicBezTo>
                  <a:cubicBezTo>
                    <a:pt x="2896" y="2372"/>
                    <a:pt x="2779" y="2347"/>
                    <a:pt x="2673" y="2293"/>
                  </a:cubicBezTo>
                  <a:cubicBezTo>
                    <a:pt x="2492" y="2195"/>
                    <a:pt x="2378" y="2031"/>
                    <a:pt x="2361" y="1834"/>
                  </a:cubicBezTo>
                  <a:cubicBezTo>
                    <a:pt x="2355" y="1737"/>
                    <a:pt x="2379" y="1714"/>
                    <a:pt x="2430" y="1714"/>
                  </a:cubicBezTo>
                  <a:cubicBezTo>
                    <a:pt x="2473" y="1714"/>
                    <a:pt x="2536" y="1731"/>
                    <a:pt x="2614" y="1731"/>
                  </a:cubicBezTo>
                  <a:cubicBezTo>
                    <a:pt x="2674" y="1731"/>
                    <a:pt x="2743" y="1721"/>
                    <a:pt x="2820" y="1687"/>
                  </a:cubicBezTo>
                  <a:cubicBezTo>
                    <a:pt x="3033" y="1572"/>
                    <a:pt x="3066" y="1293"/>
                    <a:pt x="2902" y="1130"/>
                  </a:cubicBezTo>
                  <a:cubicBezTo>
                    <a:pt x="2828" y="1056"/>
                    <a:pt x="2727" y="1015"/>
                    <a:pt x="2623" y="1015"/>
                  </a:cubicBezTo>
                  <a:cubicBezTo>
                    <a:pt x="2427" y="1015"/>
                    <a:pt x="2224" y="1158"/>
                    <a:pt x="2181" y="1490"/>
                  </a:cubicBezTo>
                  <a:cubicBezTo>
                    <a:pt x="2148" y="1736"/>
                    <a:pt x="2230" y="1982"/>
                    <a:pt x="2394" y="2146"/>
                  </a:cubicBezTo>
                  <a:lnTo>
                    <a:pt x="2460" y="2211"/>
                  </a:lnTo>
                  <a:lnTo>
                    <a:pt x="2509" y="2261"/>
                  </a:lnTo>
                  <a:lnTo>
                    <a:pt x="2558" y="2293"/>
                  </a:lnTo>
                  <a:lnTo>
                    <a:pt x="2607" y="2326"/>
                  </a:lnTo>
                  <a:lnTo>
                    <a:pt x="2640" y="2343"/>
                  </a:lnTo>
                  <a:cubicBezTo>
                    <a:pt x="2763" y="2408"/>
                    <a:pt x="2898" y="2441"/>
                    <a:pt x="3033" y="2441"/>
                  </a:cubicBezTo>
                  <a:cubicBezTo>
                    <a:pt x="3169" y="2441"/>
                    <a:pt x="3304" y="2408"/>
                    <a:pt x="3427" y="2343"/>
                  </a:cubicBezTo>
                  <a:cubicBezTo>
                    <a:pt x="4017" y="2129"/>
                    <a:pt x="4459" y="1080"/>
                    <a:pt x="3755" y="458"/>
                  </a:cubicBezTo>
                  <a:cubicBezTo>
                    <a:pt x="3480" y="153"/>
                    <a:pt x="3067" y="0"/>
                    <a:pt x="263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0" name="Google Shape;5020;p8"/>
            <p:cNvSpPr/>
            <p:nvPr/>
          </p:nvSpPr>
          <p:spPr>
            <a:xfrm>
              <a:off x="4250678" y="4923514"/>
              <a:ext cx="80274" cy="179050"/>
            </a:xfrm>
            <a:custGeom>
              <a:avLst/>
              <a:gdLst/>
              <a:ahLst/>
              <a:cxnLst/>
              <a:rect l="l" t="t" r="r" b="b"/>
              <a:pathLst>
                <a:path w="2447" h="5458" extrusionOk="0">
                  <a:moveTo>
                    <a:pt x="1454" y="1"/>
                  </a:moveTo>
                  <a:cubicBezTo>
                    <a:pt x="1420" y="1"/>
                    <a:pt x="1389" y="6"/>
                    <a:pt x="1361" y="16"/>
                  </a:cubicBezTo>
                  <a:cubicBezTo>
                    <a:pt x="1033" y="114"/>
                    <a:pt x="968" y="377"/>
                    <a:pt x="1131" y="737"/>
                  </a:cubicBezTo>
                  <a:cubicBezTo>
                    <a:pt x="1279" y="1098"/>
                    <a:pt x="1787" y="1147"/>
                    <a:pt x="1656" y="2803"/>
                  </a:cubicBezTo>
                  <a:cubicBezTo>
                    <a:pt x="1525" y="4474"/>
                    <a:pt x="0" y="5458"/>
                    <a:pt x="0" y="5458"/>
                  </a:cubicBezTo>
                  <a:cubicBezTo>
                    <a:pt x="263" y="5409"/>
                    <a:pt x="1836" y="4458"/>
                    <a:pt x="2148" y="2426"/>
                  </a:cubicBezTo>
                  <a:cubicBezTo>
                    <a:pt x="2447" y="573"/>
                    <a:pt x="1806" y="1"/>
                    <a:pt x="145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1" name="Google Shape;5021;p8"/>
            <p:cNvSpPr/>
            <p:nvPr/>
          </p:nvSpPr>
          <p:spPr>
            <a:xfrm>
              <a:off x="4193137" y="4874174"/>
              <a:ext cx="173178" cy="233244"/>
            </a:xfrm>
            <a:custGeom>
              <a:avLst/>
              <a:gdLst/>
              <a:ahLst/>
              <a:cxnLst/>
              <a:rect l="l" t="t" r="r" b="b"/>
              <a:pathLst>
                <a:path w="5279" h="7110" extrusionOk="0">
                  <a:moveTo>
                    <a:pt x="1681" y="0"/>
                  </a:moveTo>
                  <a:cubicBezTo>
                    <a:pt x="1291" y="0"/>
                    <a:pt x="859" y="91"/>
                    <a:pt x="476" y="389"/>
                  </a:cubicBezTo>
                  <a:cubicBezTo>
                    <a:pt x="165" y="668"/>
                    <a:pt x="1" y="1061"/>
                    <a:pt x="33" y="1487"/>
                  </a:cubicBezTo>
                  <a:cubicBezTo>
                    <a:pt x="90" y="1999"/>
                    <a:pt x="616" y="2437"/>
                    <a:pt x="1225" y="2437"/>
                  </a:cubicBezTo>
                  <a:cubicBezTo>
                    <a:pt x="1318" y="2437"/>
                    <a:pt x="1413" y="2427"/>
                    <a:pt x="1509" y="2405"/>
                  </a:cubicBezTo>
                  <a:cubicBezTo>
                    <a:pt x="1607" y="2372"/>
                    <a:pt x="1722" y="2340"/>
                    <a:pt x="1804" y="2290"/>
                  </a:cubicBezTo>
                  <a:lnTo>
                    <a:pt x="1820" y="2290"/>
                  </a:lnTo>
                  <a:lnTo>
                    <a:pt x="1853" y="2274"/>
                  </a:lnTo>
                  <a:cubicBezTo>
                    <a:pt x="2148" y="2110"/>
                    <a:pt x="2312" y="1782"/>
                    <a:pt x="2246" y="1455"/>
                  </a:cubicBezTo>
                  <a:cubicBezTo>
                    <a:pt x="2196" y="1117"/>
                    <a:pt x="1908" y="894"/>
                    <a:pt x="1600" y="894"/>
                  </a:cubicBezTo>
                  <a:cubicBezTo>
                    <a:pt x="1504" y="894"/>
                    <a:pt x="1406" y="916"/>
                    <a:pt x="1312" y="963"/>
                  </a:cubicBezTo>
                  <a:cubicBezTo>
                    <a:pt x="951" y="1176"/>
                    <a:pt x="1050" y="1717"/>
                    <a:pt x="1459" y="1766"/>
                  </a:cubicBezTo>
                  <a:cubicBezTo>
                    <a:pt x="1490" y="1774"/>
                    <a:pt x="1521" y="1777"/>
                    <a:pt x="1551" y="1777"/>
                  </a:cubicBezTo>
                  <a:cubicBezTo>
                    <a:pt x="1775" y="1777"/>
                    <a:pt x="1962" y="1571"/>
                    <a:pt x="1918" y="1340"/>
                  </a:cubicBezTo>
                  <a:cubicBezTo>
                    <a:pt x="1912" y="1301"/>
                    <a:pt x="1939" y="1267"/>
                    <a:pt x="1976" y="1267"/>
                  </a:cubicBezTo>
                  <a:cubicBezTo>
                    <a:pt x="2032" y="1267"/>
                    <a:pt x="2112" y="1345"/>
                    <a:pt x="2131" y="1602"/>
                  </a:cubicBezTo>
                  <a:cubicBezTo>
                    <a:pt x="2148" y="1717"/>
                    <a:pt x="2115" y="1848"/>
                    <a:pt x="2066" y="1963"/>
                  </a:cubicBezTo>
                  <a:cubicBezTo>
                    <a:pt x="1919" y="2184"/>
                    <a:pt x="1679" y="2312"/>
                    <a:pt x="1418" y="2312"/>
                  </a:cubicBezTo>
                  <a:cubicBezTo>
                    <a:pt x="1388" y="2312"/>
                    <a:pt x="1358" y="2310"/>
                    <a:pt x="1328" y="2307"/>
                  </a:cubicBezTo>
                  <a:cubicBezTo>
                    <a:pt x="1318" y="2307"/>
                    <a:pt x="1307" y="2308"/>
                    <a:pt x="1297" y="2308"/>
                  </a:cubicBezTo>
                  <a:cubicBezTo>
                    <a:pt x="609" y="2308"/>
                    <a:pt x="125" y="1248"/>
                    <a:pt x="771" y="619"/>
                  </a:cubicBezTo>
                  <a:cubicBezTo>
                    <a:pt x="1049" y="325"/>
                    <a:pt x="1439" y="199"/>
                    <a:pt x="1854" y="199"/>
                  </a:cubicBezTo>
                  <a:cubicBezTo>
                    <a:pt x="2367" y="199"/>
                    <a:pt x="2918" y="392"/>
                    <a:pt x="3344" y="701"/>
                  </a:cubicBezTo>
                  <a:cubicBezTo>
                    <a:pt x="5082" y="1979"/>
                    <a:pt x="4820" y="4257"/>
                    <a:pt x="4312" y="5421"/>
                  </a:cubicBezTo>
                  <a:cubicBezTo>
                    <a:pt x="4055" y="6079"/>
                    <a:pt x="3609" y="6659"/>
                    <a:pt x="3037" y="7082"/>
                  </a:cubicBezTo>
                  <a:lnTo>
                    <a:pt x="3037" y="7082"/>
                  </a:lnTo>
                  <a:cubicBezTo>
                    <a:pt x="3204" y="6973"/>
                    <a:pt x="3889" y="6520"/>
                    <a:pt x="4393" y="5454"/>
                  </a:cubicBezTo>
                  <a:cubicBezTo>
                    <a:pt x="4951" y="4290"/>
                    <a:pt x="5279" y="1913"/>
                    <a:pt x="3459" y="553"/>
                  </a:cubicBezTo>
                  <a:cubicBezTo>
                    <a:pt x="3099" y="307"/>
                    <a:pt x="2689" y="127"/>
                    <a:pt x="2263" y="61"/>
                  </a:cubicBezTo>
                  <a:cubicBezTo>
                    <a:pt x="2090" y="27"/>
                    <a:pt x="1892" y="0"/>
                    <a:pt x="1681" y="0"/>
                  </a:cubicBezTo>
                  <a:close/>
                  <a:moveTo>
                    <a:pt x="3037" y="7082"/>
                  </a:moveTo>
                  <a:cubicBezTo>
                    <a:pt x="3009" y="7101"/>
                    <a:pt x="2995" y="7109"/>
                    <a:pt x="3000" y="7109"/>
                  </a:cubicBezTo>
                  <a:cubicBezTo>
                    <a:pt x="3013" y="7101"/>
                    <a:pt x="3025" y="7092"/>
                    <a:pt x="3037" y="7082"/>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2" name="Google Shape;5022;p8"/>
            <p:cNvSpPr/>
            <p:nvPr/>
          </p:nvSpPr>
          <p:spPr>
            <a:xfrm>
              <a:off x="4232406" y="4693350"/>
              <a:ext cx="171012" cy="268870"/>
            </a:xfrm>
            <a:custGeom>
              <a:avLst/>
              <a:gdLst/>
              <a:ahLst/>
              <a:cxnLst/>
              <a:rect l="l" t="t" r="r" b="b"/>
              <a:pathLst>
                <a:path w="5213" h="8196" extrusionOk="0">
                  <a:moveTo>
                    <a:pt x="1098" y="0"/>
                  </a:moveTo>
                  <a:cubicBezTo>
                    <a:pt x="0" y="2852"/>
                    <a:pt x="1279" y="4377"/>
                    <a:pt x="2541" y="5606"/>
                  </a:cubicBezTo>
                  <a:cubicBezTo>
                    <a:pt x="3803" y="6852"/>
                    <a:pt x="3754" y="8196"/>
                    <a:pt x="3754" y="8196"/>
                  </a:cubicBezTo>
                  <a:cubicBezTo>
                    <a:pt x="4672" y="7278"/>
                    <a:pt x="3606" y="5590"/>
                    <a:pt x="4475" y="4229"/>
                  </a:cubicBezTo>
                  <a:cubicBezTo>
                    <a:pt x="5213" y="3098"/>
                    <a:pt x="4246" y="2574"/>
                    <a:pt x="4246" y="2574"/>
                  </a:cubicBezTo>
                  <a:cubicBezTo>
                    <a:pt x="3836" y="3164"/>
                    <a:pt x="3377" y="3000"/>
                    <a:pt x="3016" y="3737"/>
                  </a:cubicBezTo>
                  <a:cubicBezTo>
                    <a:pt x="2656" y="4475"/>
                    <a:pt x="3278" y="5803"/>
                    <a:pt x="3278" y="5803"/>
                  </a:cubicBezTo>
                  <a:cubicBezTo>
                    <a:pt x="2065" y="4934"/>
                    <a:pt x="2311" y="4164"/>
                    <a:pt x="2656" y="3754"/>
                  </a:cubicBezTo>
                  <a:cubicBezTo>
                    <a:pt x="3000" y="3360"/>
                    <a:pt x="2524" y="3016"/>
                    <a:pt x="2541" y="2787"/>
                  </a:cubicBezTo>
                  <a:cubicBezTo>
                    <a:pt x="2557" y="2639"/>
                    <a:pt x="2590" y="2508"/>
                    <a:pt x="2639" y="2361"/>
                  </a:cubicBezTo>
                  <a:cubicBezTo>
                    <a:pt x="2639" y="2361"/>
                    <a:pt x="2571" y="2315"/>
                    <a:pt x="2442" y="2315"/>
                  </a:cubicBezTo>
                  <a:cubicBezTo>
                    <a:pt x="2326" y="2315"/>
                    <a:pt x="2160" y="2352"/>
                    <a:pt x="1951" y="2492"/>
                  </a:cubicBezTo>
                  <a:cubicBezTo>
                    <a:pt x="1230" y="2983"/>
                    <a:pt x="1525" y="4082"/>
                    <a:pt x="1525" y="4082"/>
                  </a:cubicBezTo>
                  <a:cubicBezTo>
                    <a:pt x="1000" y="3344"/>
                    <a:pt x="1180" y="2590"/>
                    <a:pt x="1770" y="2066"/>
                  </a:cubicBezTo>
                  <a:cubicBezTo>
                    <a:pt x="2377" y="1541"/>
                    <a:pt x="1803" y="1066"/>
                    <a:pt x="1410" y="836"/>
                  </a:cubicBezTo>
                  <a:cubicBezTo>
                    <a:pt x="1017" y="623"/>
                    <a:pt x="1098" y="0"/>
                    <a:pt x="109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3" name="Google Shape;5023;p8"/>
            <p:cNvSpPr/>
            <p:nvPr/>
          </p:nvSpPr>
          <p:spPr>
            <a:xfrm>
              <a:off x="4153344" y="4659987"/>
              <a:ext cx="99530" cy="148443"/>
            </a:xfrm>
            <a:custGeom>
              <a:avLst/>
              <a:gdLst/>
              <a:ahLst/>
              <a:cxnLst/>
              <a:rect l="l" t="t" r="r" b="b"/>
              <a:pathLst>
                <a:path w="3034" h="4525" extrusionOk="0">
                  <a:moveTo>
                    <a:pt x="460" y="1"/>
                  </a:moveTo>
                  <a:cubicBezTo>
                    <a:pt x="460" y="17"/>
                    <a:pt x="1" y="2033"/>
                    <a:pt x="3033" y="4525"/>
                  </a:cubicBezTo>
                  <a:cubicBezTo>
                    <a:pt x="3033" y="4525"/>
                    <a:pt x="2476" y="3853"/>
                    <a:pt x="2722" y="3099"/>
                  </a:cubicBezTo>
                  <a:cubicBezTo>
                    <a:pt x="2984" y="2345"/>
                    <a:pt x="2689" y="2083"/>
                    <a:pt x="2443" y="1820"/>
                  </a:cubicBezTo>
                  <a:cubicBezTo>
                    <a:pt x="2295" y="1656"/>
                    <a:pt x="2295" y="1427"/>
                    <a:pt x="2427" y="1263"/>
                  </a:cubicBezTo>
                  <a:cubicBezTo>
                    <a:pt x="2427" y="1263"/>
                    <a:pt x="2388" y="1256"/>
                    <a:pt x="2333" y="1256"/>
                  </a:cubicBezTo>
                  <a:cubicBezTo>
                    <a:pt x="2171" y="1256"/>
                    <a:pt x="1862" y="1319"/>
                    <a:pt x="1935" y="1820"/>
                  </a:cubicBezTo>
                  <a:cubicBezTo>
                    <a:pt x="2033" y="2509"/>
                    <a:pt x="2082" y="2624"/>
                    <a:pt x="1853" y="2640"/>
                  </a:cubicBezTo>
                  <a:cubicBezTo>
                    <a:pt x="1844" y="2641"/>
                    <a:pt x="1835" y="2642"/>
                    <a:pt x="1827" y="2642"/>
                  </a:cubicBezTo>
                  <a:cubicBezTo>
                    <a:pt x="1645" y="2642"/>
                    <a:pt x="1707" y="2304"/>
                    <a:pt x="1755" y="2115"/>
                  </a:cubicBezTo>
                  <a:cubicBezTo>
                    <a:pt x="1820" y="1935"/>
                    <a:pt x="2066" y="1099"/>
                    <a:pt x="1410" y="821"/>
                  </a:cubicBezTo>
                  <a:cubicBezTo>
                    <a:pt x="755" y="542"/>
                    <a:pt x="492" y="280"/>
                    <a:pt x="4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4" name="Google Shape;5024;p8"/>
            <p:cNvSpPr/>
            <p:nvPr/>
          </p:nvSpPr>
          <p:spPr>
            <a:xfrm>
              <a:off x="4332397" y="4941754"/>
              <a:ext cx="117803" cy="139848"/>
            </a:xfrm>
            <a:custGeom>
              <a:avLst/>
              <a:gdLst/>
              <a:ahLst/>
              <a:cxnLst/>
              <a:rect l="l" t="t" r="r" b="b"/>
              <a:pathLst>
                <a:path w="3591" h="4263" extrusionOk="0">
                  <a:moveTo>
                    <a:pt x="1722" y="1"/>
                  </a:moveTo>
                  <a:lnTo>
                    <a:pt x="1722" y="1"/>
                  </a:lnTo>
                  <a:cubicBezTo>
                    <a:pt x="771" y="509"/>
                    <a:pt x="1050" y="1181"/>
                    <a:pt x="952" y="2476"/>
                  </a:cubicBezTo>
                  <a:cubicBezTo>
                    <a:pt x="853" y="3771"/>
                    <a:pt x="1" y="4263"/>
                    <a:pt x="1" y="4263"/>
                  </a:cubicBezTo>
                  <a:cubicBezTo>
                    <a:pt x="3591" y="2443"/>
                    <a:pt x="2279" y="771"/>
                    <a:pt x="1935" y="526"/>
                  </a:cubicBezTo>
                  <a:cubicBezTo>
                    <a:pt x="1591" y="280"/>
                    <a:pt x="1722" y="1"/>
                    <a:pt x="172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5" name="Google Shape;5025;p8"/>
            <p:cNvSpPr/>
            <p:nvPr/>
          </p:nvSpPr>
          <p:spPr>
            <a:xfrm>
              <a:off x="4454467" y="4977774"/>
              <a:ext cx="227503" cy="159432"/>
            </a:xfrm>
            <a:custGeom>
              <a:avLst/>
              <a:gdLst/>
              <a:ahLst/>
              <a:cxnLst/>
              <a:rect l="l" t="t" r="r" b="b"/>
              <a:pathLst>
                <a:path w="6935" h="4860" extrusionOk="0">
                  <a:moveTo>
                    <a:pt x="1948" y="0"/>
                  </a:moveTo>
                  <a:cubicBezTo>
                    <a:pt x="1063" y="0"/>
                    <a:pt x="588" y="827"/>
                    <a:pt x="706" y="1362"/>
                  </a:cubicBezTo>
                  <a:cubicBezTo>
                    <a:pt x="835" y="1964"/>
                    <a:pt x="1403" y="2002"/>
                    <a:pt x="1543" y="2002"/>
                  </a:cubicBezTo>
                  <a:cubicBezTo>
                    <a:pt x="1563" y="2002"/>
                    <a:pt x="1574" y="2001"/>
                    <a:pt x="1574" y="2001"/>
                  </a:cubicBezTo>
                  <a:cubicBezTo>
                    <a:pt x="1312" y="1903"/>
                    <a:pt x="1197" y="1591"/>
                    <a:pt x="1312" y="1329"/>
                  </a:cubicBezTo>
                  <a:cubicBezTo>
                    <a:pt x="1355" y="1265"/>
                    <a:pt x="1401" y="1241"/>
                    <a:pt x="1450" y="1241"/>
                  </a:cubicBezTo>
                  <a:cubicBezTo>
                    <a:pt x="1553" y="1241"/>
                    <a:pt x="1671" y="1344"/>
                    <a:pt x="1804" y="1411"/>
                  </a:cubicBezTo>
                  <a:cubicBezTo>
                    <a:pt x="1842" y="1430"/>
                    <a:pt x="1877" y="1438"/>
                    <a:pt x="1911" y="1438"/>
                  </a:cubicBezTo>
                  <a:cubicBezTo>
                    <a:pt x="2054" y="1438"/>
                    <a:pt x="2161" y="1285"/>
                    <a:pt x="2214" y="1099"/>
                  </a:cubicBezTo>
                  <a:cubicBezTo>
                    <a:pt x="2254" y="958"/>
                    <a:pt x="2356" y="817"/>
                    <a:pt x="2544" y="817"/>
                  </a:cubicBezTo>
                  <a:cubicBezTo>
                    <a:pt x="2661" y="817"/>
                    <a:pt x="2811" y="872"/>
                    <a:pt x="3000" y="1017"/>
                  </a:cubicBezTo>
                  <a:cubicBezTo>
                    <a:pt x="3476" y="1394"/>
                    <a:pt x="3181" y="2148"/>
                    <a:pt x="3181" y="2148"/>
                  </a:cubicBezTo>
                  <a:cubicBezTo>
                    <a:pt x="3181" y="2148"/>
                    <a:pt x="3181" y="1526"/>
                    <a:pt x="2738" y="1476"/>
                  </a:cubicBezTo>
                  <a:cubicBezTo>
                    <a:pt x="2694" y="1463"/>
                    <a:pt x="2649" y="1456"/>
                    <a:pt x="2604" y="1456"/>
                  </a:cubicBezTo>
                  <a:cubicBezTo>
                    <a:pt x="2430" y="1456"/>
                    <a:pt x="2259" y="1553"/>
                    <a:pt x="2181" y="1722"/>
                  </a:cubicBezTo>
                  <a:cubicBezTo>
                    <a:pt x="2460" y="1722"/>
                    <a:pt x="2476" y="2099"/>
                    <a:pt x="2328" y="2296"/>
                  </a:cubicBezTo>
                  <a:cubicBezTo>
                    <a:pt x="2181" y="2509"/>
                    <a:pt x="2230" y="2657"/>
                    <a:pt x="2361" y="2739"/>
                  </a:cubicBezTo>
                  <a:cubicBezTo>
                    <a:pt x="2509" y="2820"/>
                    <a:pt x="2722" y="2804"/>
                    <a:pt x="2541" y="3181"/>
                  </a:cubicBezTo>
                  <a:cubicBezTo>
                    <a:pt x="2361" y="3558"/>
                    <a:pt x="1640" y="3558"/>
                    <a:pt x="1640" y="3558"/>
                  </a:cubicBezTo>
                  <a:cubicBezTo>
                    <a:pt x="1804" y="3345"/>
                    <a:pt x="1755" y="3050"/>
                    <a:pt x="1558" y="2886"/>
                  </a:cubicBezTo>
                  <a:lnTo>
                    <a:pt x="1558" y="2886"/>
                  </a:lnTo>
                  <a:cubicBezTo>
                    <a:pt x="1574" y="3066"/>
                    <a:pt x="1460" y="3214"/>
                    <a:pt x="1296" y="3263"/>
                  </a:cubicBezTo>
                  <a:cubicBezTo>
                    <a:pt x="1001" y="3345"/>
                    <a:pt x="1017" y="3263"/>
                    <a:pt x="755" y="3493"/>
                  </a:cubicBezTo>
                  <a:cubicBezTo>
                    <a:pt x="618" y="3603"/>
                    <a:pt x="420" y="3630"/>
                    <a:pt x="261" y="3630"/>
                  </a:cubicBezTo>
                  <a:cubicBezTo>
                    <a:pt x="114" y="3630"/>
                    <a:pt x="1" y="3607"/>
                    <a:pt x="1" y="3607"/>
                  </a:cubicBezTo>
                  <a:lnTo>
                    <a:pt x="1" y="3607"/>
                  </a:lnTo>
                  <a:cubicBezTo>
                    <a:pt x="181" y="3706"/>
                    <a:pt x="378" y="3755"/>
                    <a:pt x="591" y="3771"/>
                  </a:cubicBezTo>
                  <a:cubicBezTo>
                    <a:pt x="1017" y="3804"/>
                    <a:pt x="1460" y="3886"/>
                    <a:pt x="1886" y="3984"/>
                  </a:cubicBezTo>
                  <a:cubicBezTo>
                    <a:pt x="3066" y="4345"/>
                    <a:pt x="3787" y="4837"/>
                    <a:pt x="4689" y="4853"/>
                  </a:cubicBezTo>
                  <a:cubicBezTo>
                    <a:pt x="4747" y="4857"/>
                    <a:pt x="4804" y="4859"/>
                    <a:pt x="4861" y="4859"/>
                  </a:cubicBezTo>
                  <a:cubicBezTo>
                    <a:pt x="5259" y="4859"/>
                    <a:pt x="5642" y="4761"/>
                    <a:pt x="6000" y="4574"/>
                  </a:cubicBezTo>
                  <a:cubicBezTo>
                    <a:pt x="6787" y="4115"/>
                    <a:pt x="6934" y="2952"/>
                    <a:pt x="6475" y="2345"/>
                  </a:cubicBezTo>
                  <a:cubicBezTo>
                    <a:pt x="6244" y="2015"/>
                    <a:pt x="5880" y="1864"/>
                    <a:pt x="5540" y="1864"/>
                  </a:cubicBezTo>
                  <a:cubicBezTo>
                    <a:pt x="5205" y="1864"/>
                    <a:pt x="4893" y="2011"/>
                    <a:pt x="4754" y="2280"/>
                  </a:cubicBezTo>
                  <a:cubicBezTo>
                    <a:pt x="4508" y="2607"/>
                    <a:pt x="4541" y="3083"/>
                    <a:pt x="4836" y="3361"/>
                  </a:cubicBezTo>
                  <a:lnTo>
                    <a:pt x="4836" y="3378"/>
                  </a:lnTo>
                  <a:cubicBezTo>
                    <a:pt x="4869" y="3394"/>
                    <a:pt x="4885" y="3411"/>
                    <a:pt x="4902" y="3427"/>
                  </a:cubicBezTo>
                  <a:lnTo>
                    <a:pt x="4935" y="3460"/>
                  </a:lnTo>
                  <a:cubicBezTo>
                    <a:pt x="5036" y="3519"/>
                    <a:pt x="5163" y="3550"/>
                    <a:pt x="5287" y="3550"/>
                  </a:cubicBezTo>
                  <a:cubicBezTo>
                    <a:pt x="5542" y="3550"/>
                    <a:pt x="5787" y="3419"/>
                    <a:pt x="5787" y="3132"/>
                  </a:cubicBezTo>
                  <a:cubicBezTo>
                    <a:pt x="5794" y="2938"/>
                    <a:pt x="5633" y="2856"/>
                    <a:pt x="5456" y="2856"/>
                  </a:cubicBezTo>
                  <a:cubicBezTo>
                    <a:pt x="5199" y="2856"/>
                    <a:pt x="4907" y="3027"/>
                    <a:pt x="5033" y="3279"/>
                  </a:cubicBezTo>
                  <a:cubicBezTo>
                    <a:pt x="5033" y="3302"/>
                    <a:pt x="5033" y="3325"/>
                    <a:pt x="5010" y="3325"/>
                  </a:cubicBezTo>
                  <a:cubicBezTo>
                    <a:pt x="4984" y="3325"/>
                    <a:pt x="4927" y="3294"/>
                    <a:pt x="4803" y="3197"/>
                  </a:cubicBezTo>
                  <a:cubicBezTo>
                    <a:pt x="4689" y="3099"/>
                    <a:pt x="4640" y="2952"/>
                    <a:pt x="4640" y="2788"/>
                  </a:cubicBezTo>
                  <a:cubicBezTo>
                    <a:pt x="4640" y="2624"/>
                    <a:pt x="4689" y="2460"/>
                    <a:pt x="4803" y="2312"/>
                  </a:cubicBezTo>
                  <a:cubicBezTo>
                    <a:pt x="4936" y="2078"/>
                    <a:pt x="5208" y="1955"/>
                    <a:pt x="5497" y="1955"/>
                  </a:cubicBezTo>
                  <a:cubicBezTo>
                    <a:pt x="5815" y="1955"/>
                    <a:pt x="6155" y="2102"/>
                    <a:pt x="6361" y="2411"/>
                  </a:cubicBezTo>
                  <a:cubicBezTo>
                    <a:pt x="6361" y="2411"/>
                    <a:pt x="6361" y="2427"/>
                    <a:pt x="6377" y="2443"/>
                  </a:cubicBezTo>
                  <a:cubicBezTo>
                    <a:pt x="6590" y="2853"/>
                    <a:pt x="6574" y="3361"/>
                    <a:pt x="6344" y="3755"/>
                  </a:cubicBezTo>
                  <a:cubicBezTo>
                    <a:pt x="6065" y="4258"/>
                    <a:pt x="5426" y="4609"/>
                    <a:pt x="4590" y="4609"/>
                  </a:cubicBezTo>
                  <a:cubicBezTo>
                    <a:pt x="4201" y="4609"/>
                    <a:pt x="3770" y="4533"/>
                    <a:pt x="3312" y="4361"/>
                  </a:cubicBezTo>
                  <a:cubicBezTo>
                    <a:pt x="3279" y="4345"/>
                    <a:pt x="3033" y="4263"/>
                    <a:pt x="2886" y="4197"/>
                  </a:cubicBezTo>
                  <a:cubicBezTo>
                    <a:pt x="2476" y="3984"/>
                    <a:pt x="2033" y="3837"/>
                    <a:pt x="1574" y="3755"/>
                  </a:cubicBezTo>
                  <a:cubicBezTo>
                    <a:pt x="1755" y="3722"/>
                    <a:pt x="1951" y="3706"/>
                    <a:pt x="2148" y="3656"/>
                  </a:cubicBezTo>
                  <a:cubicBezTo>
                    <a:pt x="3902" y="3312"/>
                    <a:pt x="4164" y="837"/>
                    <a:pt x="2705" y="182"/>
                  </a:cubicBezTo>
                  <a:cubicBezTo>
                    <a:pt x="2428" y="55"/>
                    <a:pt x="2175" y="0"/>
                    <a:pt x="19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6" name="Google Shape;5026;p8"/>
            <p:cNvSpPr/>
            <p:nvPr/>
          </p:nvSpPr>
          <p:spPr>
            <a:xfrm>
              <a:off x="4565777" y="5063823"/>
              <a:ext cx="152740" cy="108125"/>
            </a:xfrm>
            <a:custGeom>
              <a:avLst/>
              <a:gdLst/>
              <a:ahLst/>
              <a:cxnLst/>
              <a:rect l="l" t="t" r="r" b="b"/>
              <a:pathLst>
                <a:path w="4656" h="3296" extrusionOk="0">
                  <a:moveTo>
                    <a:pt x="3804" y="1"/>
                  </a:moveTo>
                  <a:lnTo>
                    <a:pt x="3804" y="1"/>
                  </a:lnTo>
                  <a:cubicBezTo>
                    <a:pt x="3886" y="788"/>
                    <a:pt x="3541" y="1574"/>
                    <a:pt x="2902" y="2050"/>
                  </a:cubicBezTo>
                  <a:cubicBezTo>
                    <a:pt x="2494" y="2357"/>
                    <a:pt x="2002" y="2456"/>
                    <a:pt x="1540" y="2456"/>
                  </a:cubicBezTo>
                  <a:cubicBezTo>
                    <a:pt x="724" y="2456"/>
                    <a:pt x="1" y="2148"/>
                    <a:pt x="1" y="2148"/>
                  </a:cubicBezTo>
                  <a:lnTo>
                    <a:pt x="1" y="2148"/>
                  </a:lnTo>
                  <a:cubicBezTo>
                    <a:pt x="1329" y="2869"/>
                    <a:pt x="1837" y="2640"/>
                    <a:pt x="2214" y="3033"/>
                  </a:cubicBezTo>
                  <a:cubicBezTo>
                    <a:pt x="2379" y="3221"/>
                    <a:pt x="2552" y="3278"/>
                    <a:pt x="2709" y="3278"/>
                  </a:cubicBezTo>
                  <a:cubicBezTo>
                    <a:pt x="2894" y="3278"/>
                    <a:pt x="3058" y="3200"/>
                    <a:pt x="3164" y="3164"/>
                  </a:cubicBezTo>
                  <a:cubicBezTo>
                    <a:pt x="3191" y="3158"/>
                    <a:pt x="3218" y="3154"/>
                    <a:pt x="3244" y="3154"/>
                  </a:cubicBezTo>
                  <a:cubicBezTo>
                    <a:pt x="3346" y="3154"/>
                    <a:pt x="3440" y="3204"/>
                    <a:pt x="3492" y="3295"/>
                  </a:cubicBezTo>
                  <a:cubicBezTo>
                    <a:pt x="3525" y="3099"/>
                    <a:pt x="3476" y="2886"/>
                    <a:pt x="3345" y="2722"/>
                  </a:cubicBezTo>
                  <a:cubicBezTo>
                    <a:pt x="3181" y="2509"/>
                    <a:pt x="2771" y="2492"/>
                    <a:pt x="2705" y="2492"/>
                  </a:cubicBezTo>
                  <a:cubicBezTo>
                    <a:pt x="3263" y="2459"/>
                    <a:pt x="3771" y="2164"/>
                    <a:pt x="4099" y="1705"/>
                  </a:cubicBezTo>
                  <a:cubicBezTo>
                    <a:pt x="4656" y="919"/>
                    <a:pt x="3804" y="1"/>
                    <a:pt x="380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7" name="Google Shape;5027;p8"/>
            <p:cNvSpPr/>
            <p:nvPr/>
          </p:nvSpPr>
          <p:spPr>
            <a:xfrm>
              <a:off x="4370583" y="4820537"/>
              <a:ext cx="146310" cy="206212"/>
            </a:xfrm>
            <a:custGeom>
              <a:avLst/>
              <a:gdLst/>
              <a:ahLst/>
              <a:cxnLst/>
              <a:rect l="l" t="t" r="r" b="b"/>
              <a:pathLst>
                <a:path w="4460" h="6286" extrusionOk="0">
                  <a:moveTo>
                    <a:pt x="1811" y="0"/>
                  </a:moveTo>
                  <a:cubicBezTo>
                    <a:pt x="1386" y="0"/>
                    <a:pt x="977" y="149"/>
                    <a:pt x="706" y="451"/>
                  </a:cubicBezTo>
                  <a:cubicBezTo>
                    <a:pt x="1" y="1090"/>
                    <a:pt x="443" y="2139"/>
                    <a:pt x="1033" y="2336"/>
                  </a:cubicBezTo>
                  <a:cubicBezTo>
                    <a:pt x="1156" y="2401"/>
                    <a:pt x="1292" y="2434"/>
                    <a:pt x="1427" y="2434"/>
                  </a:cubicBezTo>
                  <a:cubicBezTo>
                    <a:pt x="1562" y="2434"/>
                    <a:pt x="1697" y="2401"/>
                    <a:pt x="1820" y="2336"/>
                  </a:cubicBezTo>
                  <a:lnTo>
                    <a:pt x="1869" y="2319"/>
                  </a:lnTo>
                  <a:lnTo>
                    <a:pt x="1902" y="2303"/>
                  </a:lnTo>
                  <a:lnTo>
                    <a:pt x="1951" y="2254"/>
                  </a:lnTo>
                  <a:lnTo>
                    <a:pt x="2017" y="2204"/>
                  </a:lnTo>
                  <a:lnTo>
                    <a:pt x="2066" y="2155"/>
                  </a:lnTo>
                  <a:cubicBezTo>
                    <a:pt x="2230" y="1975"/>
                    <a:pt x="2312" y="1729"/>
                    <a:pt x="2279" y="1500"/>
                  </a:cubicBezTo>
                  <a:cubicBezTo>
                    <a:pt x="2236" y="1156"/>
                    <a:pt x="2024" y="1016"/>
                    <a:pt x="1828" y="1016"/>
                  </a:cubicBezTo>
                  <a:cubicBezTo>
                    <a:pt x="1725" y="1016"/>
                    <a:pt x="1626" y="1055"/>
                    <a:pt x="1558" y="1123"/>
                  </a:cubicBezTo>
                  <a:cubicBezTo>
                    <a:pt x="1394" y="1286"/>
                    <a:pt x="1443" y="1565"/>
                    <a:pt x="1640" y="1696"/>
                  </a:cubicBezTo>
                  <a:cubicBezTo>
                    <a:pt x="1711" y="1728"/>
                    <a:pt x="1775" y="1738"/>
                    <a:pt x="1832" y="1738"/>
                  </a:cubicBezTo>
                  <a:cubicBezTo>
                    <a:pt x="1923" y="1738"/>
                    <a:pt x="1995" y="1712"/>
                    <a:pt x="2043" y="1712"/>
                  </a:cubicBezTo>
                  <a:cubicBezTo>
                    <a:pt x="2090" y="1712"/>
                    <a:pt x="2115" y="1736"/>
                    <a:pt x="2115" y="1827"/>
                  </a:cubicBezTo>
                  <a:cubicBezTo>
                    <a:pt x="2082" y="2024"/>
                    <a:pt x="1968" y="2204"/>
                    <a:pt x="1787" y="2286"/>
                  </a:cubicBezTo>
                  <a:cubicBezTo>
                    <a:pt x="1681" y="2340"/>
                    <a:pt x="1564" y="2365"/>
                    <a:pt x="1446" y="2365"/>
                  </a:cubicBezTo>
                  <a:cubicBezTo>
                    <a:pt x="1310" y="2365"/>
                    <a:pt x="1173" y="2331"/>
                    <a:pt x="1050" y="2270"/>
                  </a:cubicBezTo>
                  <a:cubicBezTo>
                    <a:pt x="509" y="2040"/>
                    <a:pt x="148" y="1106"/>
                    <a:pt x="788" y="549"/>
                  </a:cubicBezTo>
                  <a:cubicBezTo>
                    <a:pt x="1033" y="303"/>
                    <a:pt x="1378" y="172"/>
                    <a:pt x="1722" y="155"/>
                  </a:cubicBezTo>
                  <a:cubicBezTo>
                    <a:pt x="2476" y="205"/>
                    <a:pt x="3295" y="746"/>
                    <a:pt x="3443" y="2204"/>
                  </a:cubicBezTo>
                  <a:cubicBezTo>
                    <a:pt x="3476" y="2762"/>
                    <a:pt x="3427" y="3319"/>
                    <a:pt x="3279" y="3844"/>
                  </a:cubicBezTo>
                  <a:cubicBezTo>
                    <a:pt x="3148" y="4302"/>
                    <a:pt x="2935" y="4745"/>
                    <a:pt x="2673" y="5138"/>
                  </a:cubicBezTo>
                  <a:cubicBezTo>
                    <a:pt x="2263" y="5614"/>
                    <a:pt x="1755" y="6024"/>
                    <a:pt x="1181" y="6286"/>
                  </a:cubicBezTo>
                  <a:cubicBezTo>
                    <a:pt x="1804" y="6040"/>
                    <a:pt x="2361" y="5630"/>
                    <a:pt x="2804" y="5122"/>
                  </a:cubicBezTo>
                  <a:cubicBezTo>
                    <a:pt x="3541" y="4270"/>
                    <a:pt x="4459" y="2254"/>
                    <a:pt x="3181" y="614"/>
                  </a:cubicBezTo>
                  <a:cubicBezTo>
                    <a:pt x="2835" y="207"/>
                    <a:pt x="2312" y="0"/>
                    <a:pt x="181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8" name="Google Shape;5028;p8"/>
            <p:cNvSpPr/>
            <p:nvPr/>
          </p:nvSpPr>
          <p:spPr>
            <a:xfrm>
              <a:off x="3950441" y="4923514"/>
              <a:ext cx="79815" cy="179050"/>
            </a:xfrm>
            <a:custGeom>
              <a:avLst/>
              <a:gdLst/>
              <a:ahLst/>
              <a:cxnLst/>
              <a:rect l="l" t="t" r="r" b="b"/>
              <a:pathLst>
                <a:path w="2433" h="5458" extrusionOk="0">
                  <a:moveTo>
                    <a:pt x="993" y="1"/>
                  </a:moveTo>
                  <a:cubicBezTo>
                    <a:pt x="632" y="1"/>
                    <a:pt x="0" y="584"/>
                    <a:pt x="285" y="2426"/>
                  </a:cubicBezTo>
                  <a:cubicBezTo>
                    <a:pt x="613" y="4458"/>
                    <a:pt x="2170" y="5409"/>
                    <a:pt x="2432" y="5458"/>
                  </a:cubicBezTo>
                  <a:cubicBezTo>
                    <a:pt x="2432" y="5458"/>
                    <a:pt x="908" y="4474"/>
                    <a:pt x="777" y="2803"/>
                  </a:cubicBezTo>
                  <a:cubicBezTo>
                    <a:pt x="645" y="1147"/>
                    <a:pt x="1154" y="1098"/>
                    <a:pt x="1317" y="737"/>
                  </a:cubicBezTo>
                  <a:cubicBezTo>
                    <a:pt x="1481" y="377"/>
                    <a:pt x="1399" y="114"/>
                    <a:pt x="1088" y="16"/>
                  </a:cubicBezTo>
                  <a:cubicBezTo>
                    <a:pt x="1060" y="6"/>
                    <a:pt x="1028" y="1"/>
                    <a:pt x="9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9" name="Google Shape;5029;p8"/>
            <p:cNvSpPr/>
            <p:nvPr/>
          </p:nvSpPr>
          <p:spPr>
            <a:xfrm>
              <a:off x="3914585" y="4874174"/>
              <a:ext cx="173178" cy="233244"/>
            </a:xfrm>
            <a:custGeom>
              <a:avLst/>
              <a:gdLst/>
              <a:ahLst/>
              <a:cxnLst/>
              <a:rect l="l" t="t" r="r" b="b"/>
              <a:pathLst>
                <a:path w="5279" h="7110" extrusionOk="0">
                  <a:moveTo>
                    <a:pt x="3608" y="0"/>
                  </a:moveTo>
                  <a:cubicBezTo>
                    <a:pt x="3397" y="0"/>
                    <a:pt x="3200" y="27"/>
                    <a:pt x="3033" y="61"/>
                  </a:cubicBezTo>
                  <a:cubicBezTo>
                    <a:pt x="2591" y="127"/>
                    <a:pt x="2181" y="307"/>
                    <a:pt x="1837" y="553"/>
                  </a:cubicBezTo>
                  <a:cubicBezTo>
                    <a:pt x="1" y="1913"/>
                    <a:pt x="345" y="4290"/>
                    <a:pt x="886" y="5438"/>
                  </a:cubicBezTo>
                  <a:cubicBezTo>
                    <a:pt x="1181" y="6126"/>
                    <a:pt x="1656" y="6700"/>
                    <a:pt x="2279" y="7109"/>
                  </a:cubicBezTo>
                  <a:cubicBezTo>
                    <a:pt x="1689" y="6683"/>
                    <a:pt x="1230" y="6093"/>
                    <a:pt x="968" y="5405"/>
                  </a:cubicBezTo>
                  <a:cubicBezTo>
                    <a:pt x="460" y="4257"/>
                    <a:pt x="198" y="1963"/>
                    <a:pt x="1935" y="701"/>
                  </a:cubicBezTo>
                  <a:cubicBezTo>
                    <a:pt x="2361" y="383"/>
                    <a:pt x="2918" y="191"/>
                    <a:pt x="3433" y="191"/>
                  </a:cubicBezTo>
                  <a:cubicBezTo>
                    <a:pt x="3849" y="191"/>
                    <a:pt x="4238" y="317"/>
                    <a:pt x="4509" y="602"/>
                  </a:cubicBezTo>
                  <a:cubicBezTo>
                    <a:pt x="5154" y="1248"/>
                    <a:pt x="4671" y="2308"/>
                    <a:pt x="3983" y="2308"/>
                  </a:cubicBezTo>
                  <a:cubicBezTo>
                    <a:pt x="3972" y="2308"/>
                    <a:pt x="3962" y="2307"/>
                    <a:pt x="3951" y="2307"/>
                  </a:cubicBezTo>
                  <a:cubicBezTo>
                    <a:pt x="3921" y="2310"/>
                    <a:pt x="3892" y="2312"/>
                    <a:pt x="3862" y="2312"/>
                  </a:cubicBezTo>
                  <a:cubicBezTo>
                    <a:pt x="3601" y="2312"/>
                    <a:pt x="3361" y="2182"/>
                    <a:pt x="3214" y="1946"/>
                  </a:cubicBezTo>
                  <a:cubicBezTo>
                    <a:pt x="3164" y="1848"/>
                    <a:pt x="3132" y="1717"/>
                    <a:pt x="3148" y="1586"/>
                  </a:cubicBezTo>
                  <a:cubicBezTo>
                    <a:pt x="3167" y="1334"/>
                    <a:pt x="3244" y="1254"/>
                    <a:pt x="3300" y="1254"/>
                  </a:cubicBezTo>
                  <a:cubicBezTo>
                    <a:pt x="3339" y="1254"/>
                    <a:pt x="3368" y="1293"/>
                    <a:pt x="3361" y="1340"/>
                  </a:cubicBezTo>
                  <a:cubicBezTo>
                    <a:pt x="3318" y="1571"/>
                    <a:pt x="3504" y="1777"/>
                    <a:pt x="3729" y="1777"/>
                  </a:cubicBezTo>
                  <a:cubicBezTo>
                    <a:pt x="3759" y="1777"/>
                    <a:pt x="3789" y="1774"/>
                    <a:pt x="3820" y="1766"/>
                  </a:cubicBezTo>
                  <a:cubicBezTo>
                    <a:pt x="4230" y="1700"/>
                    <a:pt x="4328" y="1159"/>
                    <a:pt x="3968" y="963"/>
                  </a:cubicBezTo>
                  <a:cubicBezTo>
                    <a:pt x="3874" y="916"/>
                    <a:pt x="3776" y="894"/>
                    <a:pt x="3679" y="894"/>
                  </a:cubicBezTo>
                  <a:cubicBezTo>
                    <a:pt x="3371" y="894"/>
                    <a:pt x="3083" y="1117"/>
                    <a:pt x="3033" y="1455"/>
                  </a:cubicBezTo>
                  <a:cubicBezTo>
                    <a:pt x="2968" y="1782"/>
                    <a:pt x="3132" y="2110"/>
                    <a:pt x="3427" y="2274"/>
                  </a:cubicBezTo>
                  <a:lnTo>
                    <a:pt x="3476" y="2274"/>
                  </a:lnTo>
                  <a:cubicBezTo>
                    <a:pt x="3558" y="2323"/>
                    <a:pt x="3673" y="2372"/>
                    <a:pt x="3771" y="2389"/>
                  </a:cubicBezTo>
                  <a:cubicBezTo>
                    <a:pt x="3866" y="2411"/>
                    <a:pt x="3961" y="2421"/>
                    <a:pt x="4054" y="2421"/>
                  </a:cubicBezTo>
                  <a:cubicBezTo>
                    <a:pt x="4664" y="2421"/>
                    <a:pt x="5189" y="1983"/>
                    <a:pt x="5246" y="1471"/>
                  </a:cubicBezTo>
                  <a:cubicBezTo>
                    <a:pt x="5279" y="1061"/>
                    <a:pt x="5115" y="668"/>
                    <a:pt x="4820" y="389"/>
                  </a:cubicBezTo>
                  <a:cubicBezTo>
                    <a:pt x="4437" y="91"/>
                    <a:pt x="3998" y="0"/>
                    <a:pt x="360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0" name="Google Shape;5030;p8"/>
            <p:cNvSpPr/>
            <p:nvPr/>
          </p:nvSpPr>
          <p:spPr>
            <a:xfrm>
              <a:off x="4020547" y="4813287"/>
              <a:ext cx="239837" cy="168847"/>
            </a:xfrm>
            <a:custGeom>
              <a:avLst/>
              <a:gdLst/>
              <a:ahLst/>
              <a:cxnLst/>
              <a:rect l="l" t="t" r="r" b="b"/>
              <a:pathLst>
                <a:path w="7311" h="5147" extrusionOk="0">
                  <a:moveTo>
                    <a:pt x="1750" y="0"/>
                  </a:moveTo>
                  <a:cubicBezTo>
                    <a:pt x="1356" y="0"/>
                    <a:pt x="969" y="175"/>
                    <a:pt x="705" y="508"/>
                  </a:cubicBezTo>
                  <a:cubicBezTo>
                    <a:pt x="611" y="638"/>
                    <a:pt x="465" y="705"/>
                    <a:pt x="317" y="705"/>
                  </a:cubicBezTo>
                  <a:cubicBezTo>
                    <a:pt x="205" y="705"/>
                    <a:pt x="92" y="667"/>
                    <a:pt x="0" y="590"/>
                  </a:cubicBezTo>
                  <a:lnTo>
                    <a:pt x="0" y="590"/>
                  </a:lnTo>
                  <a:cubicBezTo>
                    <a:pt x="33" y="950"/>
                    <a:pt x="66" y="1016"/>
                    <a:pt x="1770" y="1737"/>
                  </a:cubicBezTo>
                  <a:cubicBezTo>
                    <a:pt x="3082" y="2294"/>
                    <a:pt x="3524" y="4261"/>
                    <a:pt x="3655" y="5146"/>
                  </a:cubicBezTo>
                  <a:cubicBezTo>
                    <a:pt x="3803" y="4261"/>
                    <a:pt x="4245" y="2294"/>
                    <a:pt x="5557" y="1737"/>
                  </a:cubicBezTo>
                  <a:cubicBezTo>
                    <a:pt x="7261" y="1016"/>
                    <a:pt x="7278" y="950"/>
                    <a:pt x="7311" y="590"/>
                  </a:cubicBezTo>
                  <a:lnTo>
                    <a:pt x="7311" y="590"/>
                  </a:lnTo>
                  <a:cubicBezTo>
                    <a:pt x="7219" y="667"/>
                    <a:pt x="7106" y="705"/>
                    <a:pt x="6995" y="705"/>
                  </a:cubicBezTo>
                  <a:cubicBezTo>
                    <a:pt x="6849" y="705"/>
                    <a:pt x="6706" y="638"/>
                    <a:pt x="6622" y="508"/>
                  </a:cubicBezTo>
                  <a:cubicBezTo>
                    <a:pt x="6348" y="175"/>
                    <a:pt x="5958" y="0"/>
                    <a:pt x="5565" y="0"/>
                  </a:cubicBezTo>
                  <a:cubicBezTo>
                    <a:pt x="5300" y="0"/>
                    <a:pt x="5034" y="80"/>
                    <a:pt x="4803" y="245"/>
                  </a:cubicBezTo>
                  <a:cubicBezTo>
                    <a:pt x="4229" y="655"/>
                    <a:pt x="3852" y="1475"/>
                    <a:pt x="3655" y="2655"/>
                  </a:cubicBezTo>
                  <a:cubicBezTo>
                    <a:pt x="3475" y="1458"/>
                    <a:pt x="3098" y="639"/>
                    <a:pt x="2524" y="245"/>
                  </a:cubicBezTo>
                  <a:cubicBezTo>
                    <a:pt x="2286" y="80"/>
                    <a:pt x="2016" y="0"/>
                    <a:pt x="17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1" name="Google Shape;5031;p8"/>
            <p:cNvSpPr/>
            <p:nvPr/>
          </p:nvSpPr>
          <p:spPr>
            <a:xfrm>
              <a:off x="4096886" y="4719693"/>
              <a:ext cx="87688" cy="145753"/>
            </a:xfrm>
            <a:custGeom>
              <a:avLst/>
              <a:gdLst/>
              <a:ahLst/>
              <a:cxnLst/>
              <a:rect l="l" t="t" r="r" b="b"/>
              <a:pathLst>
                <a:path w="2673" h="4443" extrusionOk="0">
                  <a:moveTo>
                    <a:pt x="1345" y="0"/>
                  </a:moveTo>
                  <a:cubicBezTo>
                    <a:pt x="1263" y="164"/>
                    <a:pt x="1148" y="312"/>
                    <a:pt x="1000" y="427"/>
                  </a:cubicBezTo>
                  <a:cubicBezTo>
                    <a:pt x="558" y="853"/>
                    <a:pt x="1" y="1721"/>
                    <a:pt x="722" y="2902"/>
                  </a:cubicBezTo>
                  <a:cubicBezTo>
                    <a:pt x="1017" y="3377"/>
                    <a:pt x="1214" y="3902"/>
                    <a:pt x="1345" y="4442"/>
                  </a:cubicBezTo>
                  <a:cubicBezTo>
                    <a:pt x="1459" y="3902"/>
                    <a:pt x="1672" y="3377"/>
                    <a:pt x="1951" y="2902"/>
                  </a:cubicBezTo>
                  <a:cubicBezTo>
                    <a:pt x="2672" y="1721"/>
                    <a:pt x="2115" y="853"/>
                    <a:pt x="1672" y="427"/>
                  </a:cubicBezTo>
                  <a:cubicBezTo>
                    <a:pt x="1541" y="295"/>
                    <a:pt x="1427" y="164"/>
                    <a:pt x="13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2" name="Google Shape;5032;p8"/>
            <p:cNvSpPr/>
            <p:nvPr/>
          </p:nvSpPr>
          <p:spPr>
            <a:xfrm>
              <a:off x="4040427" y="4582467"/>
              <a:ext cx="200603" cy="220056"/>
            </a:xfrm>
            <a:custGeom>
              <a:avLst/>
              <a:gdLst/>
              <a:ahLst/>
              <a:cxnLst/>
              <a:rect l="l" t="t" r="r" b="b"/>
              <a:pathLst>
                <a:path w="6115" h="6708" extrusionOk="0">
                  <a:moveTo>
                    <a:pt x="1592" y="1"/>
                  </a:moveTo>
                  <a:cubicBezTo>
                    <a:pt x="1194" y="1"/>
                    <a:pt x="805" y="156"/>
                    <a:pt x="574" y="446"/>
                  </a:cubicBezTo>
                  <a:cubicBezTo>
                    <a:pt x="0" y="1102"/>
                    <a:pt x="476" y="2069"/>
                    <a:pt x="1131" y="2102"/>
                  </a:cubicBezTo>
                  <a:cubicBezTo>
                    <a:pt x="1150" y="2103"/>
                    <a:pt x="1168" y="2103"/>
                    <a:pt x="1186" y="2103"/>
                  </a:cubicBezTo>
                  <a:cubicBezTo>
                    <a:pt x="1784" y="2103"/>
                    <a:pt x="1996" y="1584"/>
                    <a:pt x="1869" y="1282"/>
                  </a:cubicBezTo>
                  <a:cubicBezTo>
                    <a:pt x="1827" y="1114"/>
                    <a:pt x="1664" y="993"/>
                    <a:pt x="1495" y="993"/>
                  </a:cubicBezTo>
                  <a:cubicBezTo>
                    <a:pt x="1467" y="993"/>
                    <a:pt x="1438" y="996"/>
                    <a:pt x="1410" y="1003"/>
                  </a:cubicBezTo>
                  <a:cubicBezTo>
                    <a:pt x="1263" y="1020"/>
                    <a:pt x="1148" y="1167"/>
                    <a:pt x="1164" y="1315"/>
                  </a:cubicBezTo>
                  <a:cubicBezTo>
                    <a:pt x="1154" y="1471"/>
                    <a:pt x="1275" y="1567"/>
                    <a:pt x="1402" y="1567"/>
                  </a:cubicBezTo>
                  <a:cubicBezTo>
                    <a:pt x="1476" y="1567"/>
                    <a:pt x="1553" y="1535"/>
                    <a:pt x="1607" y="1462"/>
                  </a:cubicBezTo>
                  <a:cubicBezTo>
                    <a:pt x="1647" y="1399"/>
                    <a:pt x="1689" y="1374"/>
                    <a:pt x="1726" y="1374"/>
                  </a:cubicBezTo>
                  <a:cubicBezTo>
                    <a:pt x="1793" y="1374"/>
                    <a:pt x="1841" y="1459"/>
                    <a:pt x="1820" y="1544"/>
                  </a:cubicBezTo>
                  <a:cubicBezTo>
                    <a:pt x="1743" y="1788"/>
                    <a:pt x="1515" y="1942"/>
                    <a:pt x="1270" y="1942"/>
                  </a:cubicBezTo>
                  <a:cubicBezTo>
                    <a:pt x="1203" y="1942"/>
                    <a:pt x="1133" y="1930"/>
                    <a:pt x="1066" y="1905"/>
                  </a:cubicBezTo>
                  <a:cubicBezTo>
                    <a:pt x="656" y="1790"/>
                    <a:pt x="459" y="1053"/>
                    <a:pt x="1017" y="659"/>
                  </a:cubicBezTo>
                  <a:cubicBezTo>
                    <a:pt x="1139" y="567"/>
                    <a:pt x="1320" y="517"/>
                    <a:pt x="1524" y="517"/>
                  </a:cubicBezTo>
                  <a:cubicBezTo>
                    <a:pt x="2114" y="517"/>
                    <a:pt x="2890" y="931"/>
                    <a:pt x="2951" y="1905"/>
                  </a:cubicBezTo>
                  <a:cubicBezTo>
                    <a:pt x="2951" y="3069"/>
                    <a:pt x="2017" y="4118"/>
                    <a:pt x="1771" y="4888"/>
                  </a:cubicBezTo>
                  <a:cubicBezTo>
                    <a:pt x="1410" y="5970"/>
                    <a:pt x="1853" y="6642"/>
                    <a:pt x="1885" y="6708"/>
                  </a:cubicBezTo>
                  <a:cubicBezTo>
                    <a:pt x="1607" y="6150"/>
                    <a:pt x="1590" y="5495"/>
                    <a:pt x="1836" y="4921"/>
                  </a:cubicBezTo>
                  <a:cubicBezTo>
                    <a:pt x="2049" y="4396"/>
                    <a:pt x="2476" y="3839"/>
                    <a:pt x="2803" y="3134"/>
                  </a:cubicBezTo>
                  <a:cubicBezTo>
                    <a:pt x="2918" y="2921"/>
                    <a:pt x="3000" y="2675"/>
                    <a:pt x="3049" y="2430"/>
                  </a:cubicBezTo>
                  <a:cubicBezTo>
                    <a:pt x="3115" y="2675"/>
                    <a:pt x="3197" y="2921"/>
                    <a:pt x="3312" y="3134"/>
                  </a:cubicBezTo>
                  <a:cubicBezTo>
                    <a:pt x="3623" y="3839"/>
                    <a:pt x="4049" y="4396"/>
                    <a:pt x="4262" y="4921"/>
                  </a:cubicBezTo>
                  <a:cubicBezTo>
                    <a:pt x="4508" y="5495"/>
                    <a:pt x="4492" y="6150"/>
                    <a:pt x="4213" y="6708"/>
                  </a:cubicBezTo>
                  <a:cubicBezTo>
                    <a:pt x="4246" y="6642"/>
                    <a:pt x="4705" y="5970"/>
                    <a:pt x="4344" y="4888"/>
                  </a:cubicBezTo>
                  <a:cubicBezTo>
                    <a:pt x="4082" y="4118"/>
                    <a:pt x="3164" y="3069"/>
                    <a:pt x="3164" y="1905"/>
                  </a:cubicBezTo>
                  <a:cubicBezTo>
                    <a:pt x="3213" y="931"/>
                    <a:pt x="3986" y="517"/>
                    <a:pt x="4581" y="517"/>
                  </a:cubicBezTo>
                  <a:cubicBezTo>
                    <a:pt x="4787" y="517"/>
                    <a:pt x="4972" y="567"/>
                    <a:pt x="5098" y="659"/>
                  </a:cubicBezTo>
                  <a:cubicBezTo>
                    <a:pt x="5655" y="1053"/>
                    <a:pt x="5459" y="1790"/>
                    <a:pt x="5033" y="1905"/>
                  </a:cubicBezTo>
                  <a:cubicBezTo>
                    <a:pt x="4969" y="1930"/>
                    <a:pt x="4902" y="1942"/>
                    <a:pt x="4836" y="1942"/>
                  </a:cubicBezTo>
                  <a:cubicBezTo>
                    <a:pt x="4599" y="1942"/>
                    <a:pt x="4368" y="1788"/>
                    <a:pt x="4279" y="1544"/>
                  </a:cubicBezTo>
                  <a:cubicBezTo>
                    <a:pt x="4257" y="1459"/>
                    <a:pt x="4312" y="1374"/>
                    <a:pt x="4384" y="1374"/>
                  </a:cubicBezTo>
                  <a:cubicBezTo>
                    <a:pt x="4423" y="1374"/>
                    <a:pt x="4468" y="1399"/>
                    <a:pt x="4508" y="1462"/>
                  </a:cubicBezTo>
                  <a:cubicBezTo>
                    <a:pt x="4556" y="1535"/>
                    <a:pt x="4629" y="1567"/>
                    <a:pt x="4701" y="1567"/>
                  </a:cubicBezTo>
                  <a:cubicBezTo>
                    <a:pt x="4826" y="1567"/>
                    <a:pt x="4951" y="1471"/>
                    <a:pt x="4951" y="1315"/>
                  </a:cubicBezTo>
                  <a:cubicBezTo>
                    <a:pt x="4967" y="1167"/>
                    <a:pt x="4852" y="1020"/>
                    <a:pt x="4705" y="1003"/>
                  </a:cubicBezTo>
                  <a:cubicBezTo>
                    <a:pt x="4674" y="996"/>
                    <a:pt x="4644" y="993"/>
                    <a:pt x="4615" y="993"/>
                  </a:cubicBezTo>
                  <a:cubicBezTo>
                    <a:pt x="4438" y="993"/>
                    <a:pt x="4286" y="1114"/>
                    <a:pt x="4229" y="1282"/>
                  </a:cubicBezTo>
                  <a:cubicBezTo>
                    <a:pt x="4102" y="1584"/>
                    <a:pt x="4346" y="2103"/>
                    <a:pt x="4930" y="2103"/>
                  </a:cubicBezTo>
                  <a:cubicBezTo>
                    <a:pt x="4947" y="2103"/>
                    <a:pt x="4965" y="2103"/>
                    <a:pt x="4983" y="2102"/>
                  </a:cubicBezTo>
                  <a:cubicBezTo>
                    <a:pt x="5606" y="2069"/>
                    <a:pt x="6114" y="1102"/>
                    <a:pt x="5524" y="446"/>
                  </a:cubicBezTo>
                  <a:cubicBezTo>
                    <a:pt x="5294" y="156"/>
                    <a:pt x="4908" y="1"/>
                    <a:pt x="4513" y="1"/>
                  </a:cubicBezTo>
                  <a:cubicBezTo>
                    <a:pt x="4039" y="1"/>
                    <a:pt x="3553" y="225"/>
                    <a:pt x="3312" y="708"/>
                  </a:cubicBezTo>
                  <a:cubicBezTo>
                    <a:pt x="3197" y="872"/>
                    <a:pt x="3098" y="1069"/>
                    <a:pt x="3049" y="1266"/>
                  </a:cubicBezTo>
                  <a:cubicBezTo>
                    <a:pt x="3000" y="1069"/>
                    <a:pt x="2918" y="872"/>
                    <a:pt x="2803" y="708"/>
                  </a:cubicBezTo>
                  <a:cubicBezTo>
                    <a:pt x="2562" y="225"/>
                    <a:pt x="2071" y="1"/>
                    <a:pt x="159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3" name="Google Shape;5033;p8"/>
            <p:cNvSpPr/>
            <p:nvPr/>
          </p:nvSpPr>
          <p:spPr>
            <a:xfrm>
              <a:off x="3878039" y="4693875"/>
              <a:ext cx="171012" cy="268903"/>
            </a:xfrm>
            <a:custGeom>
              <a:avLst/>
              <a:gdLst/>
              <a:ahLst/>
              <a:cxnLst/>
              <a:rect l="l" t="t" r="r" b="b"/>
              <a:pathLst>
                <a:path w="5213" h="8197" extrusionOk="0">
                  <a:moveTo>
                    <a:pt x="4115" y="1"/>
                  </a:moveTo>
                  <a:cubicBezTo>
                    <a:pt x="4115" y="1"/>
                    <a:pt x="4196" y="607"/>
                    <a:pt x="3803" y="837"/>
                  </a:cubicBezTo>
                  <a:cubicBezTo>
                    <a:pt x="3410" y="1066"/>
                    <a:pt x="2852" y="1525"/>
                    <a:pt x="3442" y="2050"/>
                  </a:cubicBezTo>
                  <a:cubicBezTo>
                    <a:pt x="4033" y="2574"/>
                    <a:pt x="4213" y="3328"/>
                    <a:pt x="3688" y="4066"/>
                  </a:cubicBezTo>
                  <a:cubicBezTo>
                    <a:pt x="3688" y="4066"/>
                    <a:pt x="3983" y="2967"/>
                    <a:pt x="3262" y="2476"/>
                  </a:cubicBezTo>
                  <a:cubicBezTo>
                    <a:pt x="3063" y="2343"/>
                    <a:pt x="2904" y="2306"/>
                    <a:pt x="2789" y="2306"/>
                  </a:cubicBezTo>
                  <a:cubicBezTo>
                    <a:pt x="2648" y="2306"/>
                    <a:pt x="2574" y="2361"/>
                    <a:pt x="2574" y="2361"/>
                  </a:cubicBezTo>
                  <a:cubicBezTo>
                    <a:pt x="2623" y="2492"/>
                    <a:pt x="2656" y="2640"/>
                    <a:pt x="2672" y="2787"/>
                  </a:cubicBezTo>
                  <a:cubicBezTo>
                    <a:pt x="2688" y="3000"/>
                    <a:pt x="2213" y="3361"/>
                    <a:pt x="2557" y="3754"/>
                  </a:cubicBezTo>
                  <a:cubicBezTo>
                    <a:pt x="2902" y="4148"/>
                    <a:pt x="3147" y="4918"/>
                    <a:pt x="1934" y="5803"/>
                  </a:cubicBezTo>
                  <a:cubicBezTo>
                    <a:pt x="1934" y="5803"/>
                    <a:pt x="2557" y="4443"/>
                    <a:pt x="2197" y="3738"/>
                  </a:cubicBezTo>
                  <a:cubicBezTo>
                    <a:pt x="1836" y="3033"/>
                    <a:pt x="1377" y="3148"/>
                    <a:pt x="967" y="2558"/>
                  </a:cubicBezTo>
                  <a:cubicBezTo>
                    <a:pt x="967" y="2558"/>
                    <a:pt x="0" y="3082"/>
                    <a:pt x="754" y="4230"/>
                  </a:cubicBezTo>
                  <a:cubicBezTo>
                    <a:pt x="1623" y="5574"/>
                    <a:pt x="541" y="7278"/>
                    <a:pt x="1476" y="8196"/>
                  </a:cubicBezTo>
                  <a:cubicBezTo>
                    <a:pt x="1476" y="8196"/>
                    <a:pt x="1410" y="6836"/>
                    <a:pt x="2672" y="5606"/>
                  </a:cubicBezTo>
                  <a:cubicBezTo>
                    <a:pt x="3934" y="4377"/>
                    <a:pt x="5213" y="2853"/>
                    <a:pt x="41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4" name="Google Shape;5034;p8"/>
            <p:cNvSpPr/>
            <p:nvPr/>
          </p:nvSpPr>
          <p:spPr>
            <a:xfrm>
              <a:off x="4028059" y="4660544"/>
              <a:ext cx="99498" cy="148443"/>
            </a:xfrm>
            <a:custGeom>
              <a:avLst/>
              <a:gdLst/>
              <a:ahLst/>
              <a:cxnLst/>
              <a:rect l="l" t="t" r="r" b="b"/>
              <a:pathLst>
                <a:path w="3033" h="4525" extrusionOk="0">
                  <a:moveTo>
                    <a:pt x="2590" y="0"/>
                  </a:moveTo>
                  <a:lnTo>
                    <a:pt x="2590" y="0"/>
                  </a:lnTo>
                  <a:cubicBezTo>
                    <a:pt x="2541" y="279"/>
                    <a:pt x="2279" y="525"/>
                    <a:pt x="1640" y="820"/>
                  </a:cubicBezTo>
                  <a:cubicBezTo>
                    <a:pt x="984" y="1099"/>
                    <a:pt x="1230" y="1935"/>
                    <a:pt x="1279" y="2115"/>
                  </a:cubicBezTo>
                  <a:cubicBezTo>
                    <a:pt x="1342" y="2303"/>
                    <a:pt x="1405" y="2641"/>
                    <a:pt x="1209" y="2641"/>
                  </a:cubicBezTo>
                  <a:cubicBezTo>
                    <a:pt x="1200" y="2641"/>
                    <a:pt x="1191" y="2641"/>
                    <a:pt x="1181" y="2639"/>
                  </a:cubicBezTo>
                  <a:cubicBezTo>
                    <a:pt x="968" y="2607"/>
                    <a:pt x="1017" y="2492"/>
                    <a:pt x="1115" y="1820"/>
                  </a:cubicBezTo>
                  <a:cubicBezTo>
                    <a:pt x="1188" y="1319"/>
                    <a:pt x="879" y="1255"/>
                    <a:pt x="717" y="1255"/>
                  </a:cubicBezTo>
                  <a:cubicBezTo>
                    <a:pt x="662" y="1255"/>
                    <a:pt x="623" y="1262"/>
                    <a:pt x="623" y="1262"/>
                  </a:cubicBezTo>
                  <a:cubicBezTo>
                    <a:pt x="754" y="1426"/>
                    <a:pt x="738" y="1656"/>
                    <a:pt x="607" y="1820"/>
                  </a:cubicBezTo>
                  <a:cubicBezTo>
                    <a:pt x="361" y="2066"/>
                    <a:pt x="50" y="2344"/>
                    <a:pt x="312" y="3098"/>
                  </a:cubicBezTo>
                  <a:cubicBezTo>
                    <a:pt x="574" y="3852"/>
                    <a:pt x="0" y="4524"/>
                    <a:pt x="0" y="4524"/>
                  </a:cubicBezTo>
                  <a:cubicBezTo>
                    <a:pt x="3033" y="2017"/>
                    <a:pt x="2590" y="1"/>
                    <a:pt x="259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5" name="Google Shape;5035;p8"/>
            <p:cNvSpPr/>
            <p:nvPr/>
          </p:nvSpPr>
          <p:spPr>
            <a:xfrm>
              <a:off x="3831258" y="4941754"/>
              <a:ext cx="117770" cy="139848"/>
            </a:xfrm>
            <a:custGeom>
              <a:avLst/>
              <a:gdLst/>
              <a:ahLst/>
              <a:cxnLst/>
              <a:rect l="l" t="t" r="r" b="b"/>
              <a:pathLst>
                <a:path w="3590" h="4263" extrusionOk="0">
                  <a:moveTo>
                    <a:pt x="1869" y="1"/>
                  </a:moveTo>
                  <a:cubicBezTo>
                    <a:pt x="1869" y="1"/>
                    <a:pt x="2000" y="280"/>
                    <a:pt x="1639" y="526"/>
                  </a:cubicBezTo>
                  <a:cubicBezTo>
                    <a:pt x="1295" y="771"/>
                    <a:pt x="0" y="2443"/>
                    <a:pt x="3590" y="4263"/>
                  </a:cubicBezTo>
                  <a:cubicBezTo>
                    <a:pt x="3590" y="4263"/>
                    <a:pt x="2738" y="3771"/>
                    <a:pt x="2639" y="2476"/>
                  </a:cubicBezTo>
                  <a:cubicBezTo>
                    <a:pt x="2525" y="1198"/>
                    <a:pt x="2803" y="509"/>
                    <a:pt x="18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6" name="Google Shape;5036;p8"/>
            <p:cNvSpPr/>
            <p:nvPr/>
          </p:nvSpPr>
          <p:spPr>
            <a:xfrm>
              <a:off x="3598961" y="4977971"/>
              <a:ext cx="226945" cy="160154"/>
            </a:xfrm>
            <a:custGeom>
              <a:avLst/>
              <a:gdLst/>
              <a:ahLst/>
              <a:cxnLst/>
              <a:rect l="l" t="t" r="r" b="b"/>
              <a:pathLst>
                <a:path w="6918" h="4882" extrusionOk="0">
                  <a:moveTo>
                    <a:pt x="4977" y="1"/>
                  </a:moveTo>
                  <a:cubicBezTo>
                    <a:pt x="4754" y="1"/>
                    <a:pt x="4503" y="53"/>
                    <a:pt x="4229" y="176"/>
                  </a:cubicBezTo>
                  <a:cubicBezTo>
                    <a:pt x="2770" y="831"/>
                    <a:pt x="3033" y="3306"/>
                    <a:pt x="4770" y="3667"/>
                  </a:cubicBezTo>
                  <a:cubicBezTo>
                    <a:pt x="4983" y="3700"/>
                    <a:pt x="5180" y="3732"/>
                    <a:pt x="5360" y="3749"/>
                  </a:cubicBezTo>
                  <a:cubicBezTo>
                    <a:pt x="4901" y="3831"/>
                    <a:pt x="4459" y="3995"/>
                    <a:pt x="4049" y="4191"/>
                  </a:cubicBezTo>
                  <a:cubicBezTo>
                    <a:pt x="3885" y="4273"/>
                    <a:pt x="3655" y="4339"/>
                    <a:pt x="3606" y="4355"/>
                  </a:cubicBezTo>
                  <a:cubicBezTo>
                    <a:pt x="3152" y="4528"/>
                    <a:pt x="2723" y="4603"/>
                    <a:pt x="2335" y="4603"/>
                  </a:cubicBezTo>
                  <a:cubicBezTo>
                    <a:pt x="1506" y="4603"/>
                    <a:pt x="870" y="4257"/>
                    <a:pt x="590" y="3765"/>
                  </a:cubicBezTo>
                  <a:cubicBezTo>
                    <a:pt x="361" y="3355"/>
                    <a:pt x="344" y="2864"/>
                    <a:pt x="558" y="2454"/>
                  </a:cubicBezTo>
                  <a:cubicBezTo>
                    <a:pt x="558" y="2437"/>
                    <a:pt x="574" y="2437"/>
                    <a:pt x="574" y="2421"/>
                  </a:cubicBezTo>
                  <a:cubicBezTo>
                    <a:pt x="778" y="2107"/>
                    <a:pt x="1114" y="1960"/>
                    <a:pt x="1430" y="1960"/>
                  </a:cubicBezTo>
                  <a:cubicBezTo>
                    <a:pt x="1722" y="1960"/>
                    <a:pt x="1997" y="2086"/>
                    <a:pt x="2131" y="2323"/>
                  </a:cubicBezTo>
                  <a:cubicBezTo>
                    <a:pt x="2229" y="2454"/>
                    <a:pt x="2295" y="2634"/>
                    <a:pt x="2295" y="2798"/>
                  </a:cubicBezTo>
                  <a:cubicBezTo>
                    <a:pt x="2295" y="2946"/>
                    <a:pt x="2229" y="3093"/>
                    <a:pt x="2131" y="3208"/>
                  </a:cubicBezTo>
                  <a:cubicBezTo>
                    <a:pt x="2017" y="3305"/>
                    <a:pt x="1954" y="3335"/>
                    <a:pt x="1923" y="3335"/>
                  </a:cubicBezTo>
                  <a:cubicBezTo>
                    <a:pt x="1897" y="3335"/>
                    <a:pt x="1894" y="3313"/>
                    <a:pt x="1902" y="3290"/>
                  </a:cubicBezTo>
                  <a:cubicBezTo>
                    <a:pt x="2017" y="3030"/>
                    <a:pt x="1727" y="2861"/>
                    <a:pt x="1473" y="2861"/>
                  </a:cubicBezTo>
                  <a:cubicBezTo>
                    <a:pt x="1295" y="2861"/>
                    <a:pt x="1134" y="2946"/>
                    <a:pt x="1148" y="3142"/>
                  </a:cubicBezTo>
                  <a:cubicBezTo>
                    <a:pt x="1137" y="3417"/>
                    <a:pt x="1383" y="3544"/>
                    <a:pt x="1636" y="3544"/>
                  </a:cubicBezTo>
                  <a:cubicBezTo>
                    <a:pt x="1760" y="3544"/>
                    <a:pt x="1886" y="3513"/>
                    <a:pt x="1984" y="3454"/>
                  </a:cubicBezTo>
                  <a:lnTo>
                    <a:pt x="2016" y="3437"/>
                  </a:lnTo>
                  <a:cubicBezTo>
                    <a:pt x="2049" y="3421"/>
                    <a:pt x="2066" y="3405"/>
                    <a:pt x="2082" y="3388"/>
                  </a:cubicBezTo>
                  <a:lnTo>
                    <a:pt x="2082" y="3372"/>
                  </a:lnTo>
                  <a:cubicBezTo>
                    <a:pt x="2393" y="3093"/>
                    <a:pt x="2426" y="2618"/>
                    <a:pt x="2180" y="2290"/>
                  </a:cubicBezTo>
                  <a:cubicBezTo>
                    <a:pt x="2042" y="2013"/>
                    <a:pt x="1726" y="1862"/>
                    <a:pt x="1388" y="1862"/>
                  </a:cubicBezTo>
                  <a:cubicBezTo>
                    <a:pt x="1046" y="1862"/>
                    <a:pt x="682" y="2017"/>
                    <a:pt x="459" y="2356"/>
                  </a:cubicBezTo>
                  <a:cubicBezTo>
                    <a:pt x="0" y="2946"/>
                    <a:pt x="131" y="4109"/>
                    <a:pt x="935" y="4585"/>
                  </a:cubicBezTo>
                  <a:cubicBezTo>
                    <a:pt x="1300" y="4783"/>
                    <a:pt x="1707" y="4882"/>
                    <a:pt x="2131" y="4882"/>
                  </a:cubicBezTo>
                  <a:cubicBezTo>
                    <a:pt x="2164" y="4882"/>
                    <a:pt x="2197" y="4881"/>
                    <a:pt x="2229" y="4880"/>
                  </a:cubicBezTo>
                  <a:cubicBezTo>
                    <a:pt x="3131" y="4847"/>
                    <a:pt x="3852" y="4355"/>
                    <a:pt x="5016" y="3995"/>
                  </a:cubicBezTo>
                  <a:cubicBezTo>
                    <a:pt x="5459" y="3896"/>
                    <a:pt x="5885" y="3831"/>
                    <a:pt x="6327" y="3798"/>
                  </a:cubicBezTo>
                  <a:cubicBezTo>
                    <a:pt x="6540" y="3782"/>
                    <a:pt x="6737" y="3716"/>
                    <a:pt x="6917" y="3618"/>
                  </a:cubicBezTo>
                  <a:lnTo>
                    <a:pt x="6917" y="3618"/>
                  </a:lnTo>
                  <a:cubicBezTo>
                    <a:pt x="6917" y="3618"/>
                    <a:pt x="6807" y="3644"/>
                    <a:pt x="6662" y="3644"/>
                  </a:cubicBezTo>
                  <a:cubicBezTo>
                    <a:pt x="6508" y="3644"/>
                    <a:pt x="6315" y="3614"/>
                    <a:pt x="6180" y="3487"/>
                  </a:cubicBezTo>
                  <a:cubicBezTo>
                    <a:pt x="5917" y="3257"/>
                    <a:pt x="5917" y="3355"/>
                    <a:pt x="5639" y="3257"/>
                  </a:cubicBezTo>
                  <a:cubicBezTo>
                    <a:pt x="5475" y="3224"/>
                    <a:pt x="5360" y="3060"/>
                    <a:pt x="5360" y="2896"/>
                  </a:cubicBezTo>
                  <a:cubicBezTo>
                    <a:pt x="5163" y="3060"/>
                    <a:pt x="5131" y="3355"/>
                    <a:pt x="5278" y="3552"/>
                  </a:cubicBezTo>
                  <a:cubicBezTo>
                    <a:pt x="5278" y="3552"/>
                    <a:pt x="4557" y="3552"/>
                    <a:pt x="4393" y="3191"/>
                  </a:cubicBezTo>
                  <a:cubicBezTo>
                    <a:pt x="4213" y="2814"/>
                    <a:pt x="4426" y="2814"/>
                    <a:pt x="4557" y="2733"/>
                  </a:cubicBezTo>
                  <a:cubicBezTo>
                    <a:pt x="4705" y="2651"/>
                    <a:pt x="4754" y="2519"/>
                    <a:pt x="4606" y="2306"/>
                  </a:cubicBezTo>
                  <a:cubicBezTo>
                    <a:pt x="4459" y="2093"/>
                    <a:pt x="4475" y="1733"/>
                    <a:pt x="4737" y="1733"/>
                  </a:cubicBezTo>
                  <a:cubicBezTo>
                    <a:pt x="4658" y="1560"/>
                    <a:pt x="4492" y="1452"/>
                    <a:pt x="4310" y="1452"/>
                  </a:cubicBezTo>
                  <a:cubicBezTo>
                    <a:pt x="4267" y="1452"/>
                    <a:pt x="4224" y="1458"/>
                    <a:pt x="4180" y="1470"/>
                  </a:cubicBezTo>
                  <a:cubicBezTo>
                    <a:pt x="3754" y="1552"/>
                    <a:pt x="3754" y="2159"/>
                    <a:pt x="3754" y="2159"/>
                  </a:cubicBezTo>
                  <a:cubicBezTo>
                    <a:pt x="3754" y="2159"/>
                    <a:pt x="3459" y="1405"/>
                    <a:pt x="3934" y="1028"/>
                  </a:cubicBezTo>
                  <a:cubicBezTo>
                    <a:pt x="4123" y="883"/>
                    <a:pt x="4274" y="827"/>
                    <a:pt x="4391" y="827"/>
                  </a:cubicBezTo>
                  <a:cubicBezTo>
                    <a:pt x="4578" y="827"/>
                    <a:pt x="4681" y="969"/>
                    <a:pt x="4721" y="1110"/>
                  </a:cubicBezTo>
                  <a:cubicBezTo>
                    <a:pt x="4774" y="1295"/>
                    <a:pt x="4870" y="1449"/>
                    <a:pt x="5017" y="1449"/>
                  </a:cubicBezTo>
                  <a:cubicBezTo>
                    <a:pt x="5052" y="1449"/>
                    <a:pt x="5090" y="1440"/>
                    <a:pt x="5131" y="1421"/>
                  </a:cubicBezTo>
                  <a:cubicBezTo>
                    <a:pt x="5261" y="1345"/>
                    <a:pt x="5377" y="1248"/>
                    <a:pt x="5474" y="1248"/>
                  </a:cubicBezTo>
                  <a:cubicBezTo>
                    <a:pt x="5523" y="1248"/>
                    <a:pt x="5567" y="1273"/>
                    <a:pt x="5606" y="1339"/>
                  </a:cubicBezTo>
                  <a:cubicBezTo>
                    <a:pt x="5737" y="1602"/>
                    <a:pt x="5622" y="1897"/>
                    <a:pt x="5360" y="2011"/>
                  </a:cubicBezTo>
                  <a:cubicBezTo>
                    <a:pt x="5360" y="2011"/>
                    <a:pt x="5366" y="2012"/>
                    <a:pt x="5376" y="2012"/>
                  </a:cubicBezTo>
                  <a:cubicBezTo>
                    <a:pt x="5484" y="2012"/>
                    <a:pt x="6094" y="1984"/>
                    <a:pt x="6229" y="1372"/>
                  </a:cubicBezTo>
                  <a:cubicBezTo>
                    <a:pt x="6334" y="822"/>
                    <a:pt x="5864" y="1"/>
                    <a:pt x="497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7" name="Google Shape;5037;p8"/>
            <p:cNvSpPr/>
            <p:nvPr/>
          </p:nvSpPr>
          <p:spPr>
            <a:xfrm>
              <a:off x="3562941" y="5063823"/>
              <a:ext cx="152740" cy="108125"/>
            </a:xfrm>
            <a:custGeom>
              <a:avLst/>
              <a:gdLst/>
              <a:ahLst/>
              <a:cxnLst/>
              <a:rect l="l" t="t" r="r" b="b"/>
              <a:pathLst>
                <a:path w="4656" h="3296" extrusionOk="0">
                  <a:moveTo>
                    <a:pt x="836" y="1"/>
                  </a:moveTo>
                  <a:cubicBezTo>
                    <a:pt x="836" y="1"/>
                    <a:pt x="0" y="919"/>
                    <a:pt x="557" y="1722"/>
                  </a:cubicBezTo>
                  <a:cubicBezTo>
                    <a:pt x="869" y="2181"/>
                    <a:pt x="1377" y="2459"/>
                    <a:pt x="1934" y="2492"/>
                  </a:cubicBezTo>
                  <a:cubicBezTo>
                    <a:pt x="1869" y="2492"/>
                    <a:pt x="1475" y="2492"/>
                    <a:pt x="1295" y="2722"/>
                  </a:cubicBezTo>
                  <a:cubicBezTo>
                    <a:pt x="1180" y="2886"/>
                    <a:pt x="1131" y="3099"/>
                    <a:pt x="1147" y="3295"/>
                  </a:cubicBezTo>
                  <a:cubicBezTo>
                    <a:pt x="1200" y="3204"/>
                    <a:pt x="1293" y="3154"/>
                    <a:pt x="1395" y="3154"/>
                  </a:cubicBezTo>
                  <a:cubicBezTo>
                    <a:pt x="1422" y="3154"/>
                    <a:pt x="1448" y="3158"/>
                    <a:pt x="1475" y="3164"/>
                  </a:cubicBezTo>
                  <a:cubicBezTo>
                    <a:pt x="1590" y="3200"/>
                    <a:pt x="1753" y="3278"/>
                    <a:pt x="1938" y="3278"/>
                  </a:cubicBezTo>
                  <a:cubicBezTo>
                    <a:pt x="2096" y="3278"/>
                    <a:pt x="2269" y="3221"/>
                    <a:pt x="2442" y="3033"/>
                  </a:cubicBezTo>
                  <a:cubicBezTo>
                    <a:pt x="2819" y="2640"/>
                    <a:pt x="3311" y="2869"/>
                    <a:pt x="4655" y="2148"/>
                  </a:cubicBezTo>
                  <a:lnTo>
                    <a:pt x="4655" y="2148"/>
                  </a:lnTo>
                  <a:cubicBezTo>
                    <a:pt x="4655" y="2148"/>
                    <a:pt x="3926" y="2456"/>
                    <a:pt x="3108" y="2456"/>
                  </a:cubicBezTo>
                  <a:cubicBezTo>
                    <a:pt x="2646" y="2456"/>
                    <a:pt x="2156" y="2357"/>
                    <a:pt x="1754" y="2050"/>
                  </a:cubicBezTo>
                  <a:cubicBezTo>
                    <a:pt x="1098" y="1574"/>
                    <a:pt x="754" y="804"/>
                    <a:pt x="83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8" name="Google Shape;5038;p8"/>
            <p:cNvSpPr/>
            <p:nvPr/>
          </p:nvSpPr>
          <p:spPr>
            <a:xfrm>
              <a:off x="3764039" y="4820307"/>
              <a:ext cx="145753" cy="205917"/>
            </a:xfrm>
            <a:custGeom>
              <a:avLst/>
              <a:gdLst/>
              <a:ahLst/>
              <a:cxnLst/>
              <a:rect l="l" t="t" r="r" b="b"/>
              <a:pathLst>
                <a:path w="4443" h="6277" extrusionOk="0">
                  <a:moveTo>
                    <a:pt x="2632" y="0"/>
                  </a:moveTo>
                  <a:cubicBezTo>
                    <a:pt x="2136" y="0"/>
                    <a:pt x="1621" y="202"/>
                    <a:pt x="1279" y="605"/>
                  </a:cubicBezTo>
                  <a:cubicBezTo>
                    <a:pt x="0" y="2244"/>
                    <a:pt x="902" y="4260"/>
                    <a:pt x="1656" y="5113"/>
                  </a:cubicBezTo>
                  <a:cubicBezTo>
                    <a:pt x="2082" y="5637"/>
                    <a:pt x="2639" y="6031"/>
                    <a:pt x="3262" y="6276"/>
                  </a:cubicBezTo>
                  <a:cubicBezTo>
                    <a:pt x="2689" y="6014"/>
                    <a:pt x="2180" y="5621"/>
                    <a:pt x="1787" y="5129"/>
                  </a:cubicBezTo>
                  <a:cubicBezTo>
                    <a:pt x="1508" y="4736"/>
                    <a:pt x="1312" y="4309"/>
                    <a:pt x="1181" y="3851"/>
                  </a:cubicBezTo>
                  <a:cubicBezTo>
                    <a:pt x="1033" y="3326"/>
                    <a:pt x="984" y="2769"/>
                    <a:pt x="1017" y="2211"/>
                  </a:cubicBezTo>
                  <a:cubicBezTo>
                    <a:pt x="1148" y="736"/>
                    <a:pt x="1984" y="195"/>
                    <a:pt x="2738" y="162"/>
                  </a:cubicBezTo>
                  <a:cubicBezTo>
                    <a:pt x="3082" y="162"/>
                    <a:pt x="3410" y="310"/>
                    <a:pt x="3656" y="556"/>
                  </a:cubicBezTo>
                  <a:cubicBezTo>
                    <a:pt x="4295" y="1097"/>
                    <a:pt x="3951" y="2047"/>
                    <a:pt x="3410" y="2277"/>
                  </a:cubicBezTo>
                  <a:cubicBezTo>
                    <a:pt x="3287" y="2338"/>
                    <a:pt x="3150" y="2372"/>
                    <a:pt x="3011" y="2372"/>
                  </a:cubicBezTo>
                  <a:cubicBezTo>
                    <a:pt x="2891" y="2372"/>
                    <a:pt x="2770" y="2347"/>
                    <a:pt x="2656" y="2293"/>
                  </a:cubicBezTo>
                  <a:cubicBezTo>
                    <a:pt x="2492" y="2195"/>
                    <a:pt x="2377" y="2031"/>
                    <a:pt x="2344" y="1834"/>
                  </a:cubicBezTo>
                  <a:cubicBezTo>
                    <a:pt x="2344" y="1737"/>
                    <a:pt x="2370" y="1714"/>
                    <a:pt x="2421" y="1714"/>
                  </a:cubicBezTo>
                  <a:cubicBezTo>
                    <a:pt x="2465" y="1714"/>
                    <a:pt x="2527" y="1731"/>
                    <a:pt x="2607" y="1731"/>
                  </a:cubicBezTo>
                  <a:cubicBezTo>
                    <a:pt x="2667" y="1731"/>
                    <a:pt x="2739" y="1721"/>
                    <a:pt x="2820" y="1687"/>
                  </a:cubicBezTo>
                  <a:cubicBezTo>
                    <a:pt x="3016" y="1572"/>
                    <a:pt x="3049" y="1293"/>
                    <a:pt x="2885" y="1130"/>
                  </a:cubicBezTo>
                  <a:cubicBezTo>
                    <a:pt x="2817" y="1056"/>
                    <a:pt x="2717" y="1015"/>
                    <a:pt x="2614" y="1015"/>
                  </a:cubicBezTo>
                  <a:cubicBezTo>
                    <a:pt x="2419" y="1015"/>
                    <a:pt x="2212" y="1158"/>
                    <a:pt x="2180" y="1490"/>
                  </a:cubicBezTo>
                  <a:cubicBezTo>
                    <a:pt x="2148" y="1736"/>
                    <a:pt x="2213" y="1982"/>
                    <a:pt x="2377" y="2146"/>
                  </a:cubicBezTo>
                  <a:lnTo>
                    <a:pt x="2443" y="2211"/>
                  </a:lnTo>
                  <a:cubicBezTo>
                    <a:pt x="2459" y="2228"/>
                    <a:pt x="2475" y="2244"/>
                    <a:pt x="2508" y="2261"/>
                  </a:cubicBezTo>
                  <a:lnTo>
                    <a:pt x="2557" y="2293"/>
                  </a:lnTo>
                  <a:lnTo>
                    <a:pt x="2590" y="2326"/>
                  </a:lnTo>
                  <a:lnTo>
                    <a:pt x="2623" y="2343"/>
                  </a:lnTo>
                  <a:cubicBezTo>
                    <a:pt x="2754" y="2408"/>
                    <a:pt x="2893" y="2441"/>
                    <a:pt x="3031" y="2441"/>
                  </a:cubicBezTo>
                  <a:cubicBezTo>
                    <a:pt x="3168" y="2441"/>
                    <a:pt x="3303" y="2408"/>
                    <a:pt x="3426" y="2343"/>
                  </a:cubicBezTo>
                  <a:cubicBezTo>
                    <a:pt x="4016" y="2129"/>
                    <a:pt x="4442" y="1080"/>
                    <a:pt x="3754" y="458"/>
                  </a:cubicBezTo>
                  <a:cubicBezTo>
                    <a:pt x="3479" y="153"/>
                    <a:pt x="3063" y="0"/>
                    <a:pt x="26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9" name="Google Shape;5039;p8"/>
            <p:cNvSpPr/>
            <p:nvPr/>
          </p:nvSpPr>
          <p:spPr>
            <a:xfrm>
              <a:off x="2998323" y="4897236"/>
              <a:ext cx="297377" cy="207032"/>
            </a:xfrm>
            <a:custGeom>
              <a:avLst/>
              <a:gdLst/>
              <a:ahLst/>
              <a:cxnLst/>
              <a:rect l="l" t="t" r="r" b="b"/>
              <a:pathLst>
                <a:path w="9065" h="6311" extrusionOk="0">
                  <a:moveTo>
                    <a:pt x="2015" y="1"/>
                  </a:moveTo>
                  <a:cubicBezTo>
                    <a:pt x="1099" y="1"/>
                    <a:pt x="77" y="653"/>
                    <a:pt x="33" y="1850"/>
                  </a:cubicBezTo>
                  <a:cubicBezTo>
                    <a:pt x="0" y="2718"/>
                    <a:pt x="475" y="3522"/>
                    <a:pt x="1246" y="3931"/>
                  </a:cubicBezTo>
                  <a:cubicBezTo>
                    <a:pt x="1740" y="4189"/>
                    <a:pt x="2291" y="4291"/>
                    <a:pt x="2857" y="4291"/>
                  </a:cubicBezTo>
                  <a:cubicBezTo>
                    <a:pt x="3192" y="4291"/>
                    <a:pt x="3533" y="4255"/>
                    <a:pt x="3868" y="4194"/>
                  </a:cubicBezTo>
                  <a:cubicBezTo>
                    <a:pt x="4754" y="3948"/>
                    <a:pt x="5573" y="3620"/>
                    <a:pt x="6393" y="3423"/>
                  </a:cubicBezTo>
                  <a:cubicBezTo>
                    <a:pt x="6594" y="3370"/>
                    <a:pt x="6801" y="3343"/>
                    <a:pt x="7005" y="3343"/>
                  </a:cubicBezTo>
                  <a:cubicBezTo>
                    <a:pt x="7613" y="3343"/>
                    <a:pt x="8192" y="3580"/>
                    <a:pt x="8524" y="4046"/>
                  </a:cubicBezTo>
                  <a:cubicBezTo>
                    <a:pt x="8966" y="4620"/>
                    <a:pt x="8999" y="5571"/>
                    <a:pt x="8458" y="5964"/>
                  </a:cubicBezTo>
                  <a:cubicBezTo>
                    <a:pt x="8244" y="6126"/>
                    <a:pt x="7987" y="6201"/>
                    <a:pt x="7739" y="6201"/>
                  </a:cubicBezTo>
                  <a:cubicBezTo>
                    <a:pt x="7359" y="6201"/>
                    <a:pt x="7000" y="6025"/>
                    <a:pt x="6852" y="5718"/>
                  </a:cubicBezTo>
                  <a:cubicBezTo>
                    <a:pt x="6540" y="5226"/>
                    <a:pt x="6786" y="4571"/>
                    <a:pt x="7245" y="4440"/>
                  </a:cubicBezTo>
                  <a:cubicBezTo>
                    <a:pt x="7332" y="4403"/>
                    <a:pt x="7424" y="4385"/>
                    <a:pt x="7517" y="4385"/>
                  </a:cubicBezTo>
                  <a:cubicBezTo>
                    <a:pt x="7755" y="4385"/>
                    <a:pt x="7993" y="4501"/>
                    <a:pt x="8147" y="4702"/>
                  </a:cubicBezTo>
                  <a:cubicBezTo>
                    <a:pt x="8229" y="4882"/>
                    <a:pt x="8245" y="5095"/>
                    <a:pt x="8179" y="5275"/>
                  </a:cubicBezTo>
                  <a:cubicBezTo>
                    <a:pt x="8166" y="5314"/>
                    <a:pt x="8113" y="5394"/>
                    <a:pt x="8067" y="5394"/>
                  </a:cubicBezTo>
                  <a:cubicBezTo>
                    <a:pt x="8054" y="5394"/>
                    <a:pt x="8042" y="5388"/>
                    <a:pt x="8032" y="5374"/>
                  </a:cubicBezTo>
                  <a:cubicBezTo>
                    <a:pt x="7966" y="5325"/>
                    <a:pt x="8032" y="4964"/>
                    <a:pt x="7655" y="4915"/>
                  </a:cubicBezTo>
                  <a:cubicBezTo>
                    <a:pt x="7641" y="4913"/>
                    <a:pt x="7627" y="4912"/>
                    <a:pt x="7614" y="4912"/>
                  </a:cubicBezTo>
                  <a:cubicBezTo>
                    <a:pt x="7285" y="4912"/>
                    <a:pt x="7176" y="5478"/>
                    <a:pt x="7507" y="5620"/>
                  </a:cubicBezTo>
                  <a:cubicBezTo>
                    <a:pt x="7580" y="5652"/>
                    <a:pt x="7656" y="5668"/>
                    <a:pt x="7729" y="5668"/>
                  </a:cubicBezTo>
                  <a:cubicBezTo>
                    <a:pt x="7951" y="5668"/>
                    <a:pt x="8155" y="5526"/>
                    <a:pt x="8229" y="5292"/>
                  </a:cubicBezTo>
                  <a:cubicBezTo>
                    <a:pt x="8229" y="5292"/>
                    <a:pt x="8229" y="5275"/>
                    <a:pt x="8229" y="5275"/>
                  </a:cubicBezTo>
                  <a:cubicBezTo>
                    <a:pt x="8245" y="5259"/>
                    <a:pt x="8245" y="5243"/>
                    <a:pt x="8245" y="5226"/>
                  </a:cubicBezTo>
                  <a:lnTo>
                    <a:pt x="8245" y="5210"/>
                  </a:lnTo>
                  <a:cubicBezTo>
                    <a:pt x="8278" y="5095"/>
                    <a:pt x="8261" y="4964"/>
                    <a:pt x="8229" y="4833"/>
                  </a:cubicBezTo>
                  <a:cubicBezTo>
                    <a:pt x="8115" y="4531"/>
                    <a:pt x="7818" y="4335"/>
                    <a:pt x="7500" y="4335"/>
                  </a:cubicBezTo>
                  <a:cubicBezTo>
                    <a:pt x="7405" y="4335"/>
                    <a:pt x="7307" y="4352"/>
                    <a:pt x="7212" y="4390"/>
                  </a:cubicBezTo>
                  <a:cubicBezTo>
                    <a:pt x="6721" y="4521"/>
                    <a:pt x="6425" y="5210"/>
                    <a:pt x="6770" y="5767"/>
                  </a:cubicBezTo>
                  <a:cubicBezTo>
                    <a:pt x="6941" y="6110"/>
                    <a:pt x="7349" y="6310"/>
                    <a:pt x="7771" y="6310"/>
                  </a:cubicBezTo>
                  <a:cubicBezTo>
                    <a:pt x="8034" y="6310"/>
                    <a:pt x="8303" y="6232"/>
                    <a:pt x="8524" y="6062"/>
                  </a:cubicBezTo>
                  <a:cubicBezTo>
                    <a:pt x="8966" y="5734"/>
                    <a:pt x="9064" y="5128"/>
                    <a:pt x="8917" y="4571"/>
                  </a:cubicBezTo>
                  <a:cubicBezTo>
                    <a:pt x="8835" y="4046"/>
                    <a:pt x="8474" y="3161"/>
                    <a:pt x="7212" y="2882"/>
                  </a:cubicBezTo>
                  <a:cubicBezTo>
                    <a:pt x="7067" y="2850"/>
                    <a:pt x="6919" y="2835"/>
                    <a:pt x="6768" y="2835"/>
                  </a:cubicBezTo>
                  <a:cubicBezTo>
                    <a:pt x="5437" y="2835"/>
                    <a:pt x="3898" y="3973"/>
                    <a:pt x="2323" y="3973"/>
                  </a:cubicBezTo>
                  <a:cubicBezTo>
                    <a:pt x="2101" y="3973"/>
                    <a:pt x="1878" y="3950"/>
                    <a:pt x="1656" y="3899"/>
                  </a:cubicBezTo>
                  <a:cubicBezTo>
                    <a:pt x="1557" y="3866"/>
                    <a:pt x="1475" y="3849"/>
                    <a:pt x="1377" y="3817"/>
                  </a:cubicBezTo>
                  <a:lnTo>
                    <a:pt x="1311" y="3784"/>
                  </a:lnTo>
                  <a:cubicBezTo>
                    <a:pt x="607" y="3407"/>
                    <a:pt x="164" y="2669"/>
                    <a:pt x="180" y="1850"/>
                  </a:cubicBezTo>
                  <a:cubicBezTo>
                    <a:pt x="214" y="732"/>
                    <a:pt x="1181" y="107"/>
                    <a:pt x="2048" y="107"/>
                  </a:cubicBezTo>
                  <a:cubicBezTo>
                    <a:pt x="2465" y="107"/>
                    <a:pt x="2859" y="251"/>
                    <a:pt x="3114" y="555"/>
                  </a:cubicBezTo>
                  <a:cubicBezTo>
                    <a:pt x="3573" y="1014"/>
                    <a:pt x="3541" y="1768"/>
                    <a:pt x="3032" y="2178"/>
                  </a:cubicBezTo>
                  <a:cubicBezTo>
                    <a:pt x="2951" y="2227"/>
                    <a:pt x="2869" y="2276"/>
                    <a:pt x="2770" y="2292"/>
                  </a:cubicBezTo>
                  <a:cubicBezTo>
                    <a:pt x="2700" y="2311"/>
                    <a:pt x="2630" y="2320"/>
                    <a:pt x="2560" y="2320"/>
                  </a:cubicBezTo>
                  <a:cubicBezTo>
                    <a:pt x="2387" y="2320"/>
                    <a:pt x="2218" y="2262"/>
                    <a:pt x="2065" y="2145"/>
                  </a:cubicBezTo>
                  <a:cubicBezTo>
                    <a:pt x="1951" y="2063"/>
                    <a:pt x="1885" y="1915"/>
                    <a:pt x="1934" y="1768"/>
                  </a:cubicBezTo>
                  <a:lnTo>
                    <a:pt x="1934" y="1768"/>
                  </a:lnTo>
                  <a:cubicBezTo>
                    <a:pt x="2007" y="1851"/>
                    <a:pt x="2106" y="1894"/>
                    <a:pt x="2206" y="1894"/>
                  </a:cubicBezTo>
                  <a:cubicBezTo>
                    <a:pt x="2264" y="1894"/>
                    <a:pt x="2323" y="1880"/>
                    <a:pt x="2377" y="1850"/>
                  </a:cubicBezTo>
                  <a:cubicBezTo>
                    <a:pt x="2606" y="1719"/>
                    <a:pt x="2541" y="1309"/>
                    <a:pt x="2213" y="1227"/>
                  </a:cubicBezTo>
                  <a:cubicBezTo>
                    <a:pt x="2183" y="1217"/>
                    <a:pt x="2152" y="1213"/>
                    <a:pt x="2123" y="1213"/>
                  </a:cubicBezTo>
                  <a:cubicBezTo>
                    <a:pt x="1797" y="1213"/>
                    <a:pt x="1527" y="1756"/>
                    <a:pt x="1918" y="2161"/>
                  </a:cubicBezTo>
                  <a:cubicBezTo>
                    <a:pt x="2066" y="2322"/>
                    <a:pt x="2280" y="2399"/>
                    <a:pt x="2495" y="2399"/>
                  </a:cubicBezTo>
                  <a:cubicBezTo>
                    <a:pt x="2565" y="2399"/>
                    <a:pt x="2636" y="2390"/>
                    <a:pt x="2705" y="2374"/>
                  </a:cubicBezTo>
                  <a:cubicBezTo>
                    <a:pt x="2737" y="2358"/>
                    <a:pt x="2770" y="2358"/>
                    <a:pt x="2787" y="2341"/>
                  </a:cubicBezTo>
                  <a:lnTo>
                    <a:pt x="2869" y="2325"/>
                  </a:lnTo>
                  <a:lnTo>
                    <a:pt x="2901" y="2309"/>
                  </a:lnTo>
                  <a:cubicBezTo>
                    <a:pt x="3049" y="2243"/>
                    <a:pt x="3180" y="2145"/>
                    <a:pt x="3278" y="1997"/>
                  </a:cubicBezTo>
                  <a:cubicBezTo>
                    <a:pt x="3606" y="1538"/>
                    <a:pt x="3557" y="915"/>
                    <a:pt x="3164" y="489"/>
                  </a:cubicBezTo>
                  <a:cubicBezTo>
                    <a:pt x="2893" y="159"/>
                    <a:pt x="2467" y="1"/>
                    <a:pt x="20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0" name="Google Shape;5040;p8"/>
            <p:cNvSpPr/>
            <p:nvPr/>
          </p:nvSpPr>
          <p:spPr>
            <a:xfrm>
              <a:off x="3048843" y="5014811"/>
              <a:ext cx="212445" cy="121641"/>
            </a:xfrm>
            <a:custGeom>
              <a:avLst/>
              <a:gdLst/>
              <a:ahLst/>
              <a:cxnLst/>
              <a:rect l="l" t="t" r="r" b="b"/>
              <a:pathLst>
                <a:path w="6476" h="3708" extrusionOk="0">
                  <a:moveTo>
                    <a:pt x="5522" y="0"/>
                  </a:moveTo>
                  <a:cubicBezTo>
                    <a:pt x="5269" y="0"/>
                    <a:pt x="4969" y="44"/>
                    <a:pt x="4623" y="167"/>
                  </a:cubicBezTo>
                  <a:cubicBezTo>
                    <a:pt x="3779" y="468"/>
                    <a:pt x="2601" y="1029"/>
                    <a:pt x="1433" y="1029"/>
                  </a:cubicBezTo>
                  <a:cubicBezTo>
                    <a:pt x="946" y="1029"/>
                    <a:pt x="460" y="931"/>
                    <a:pt x="1" y="675"/>
                  </a:cubicBezTo>
                  <a:lnTo>
                    <a:pt x="1" y="675"/>
                  </a:lnTo>
                  <a:cubicBezTo>
                    <a:pt x="1" y="675"/>
                    <a:pt x="571" y="1335"/>
                    <a:pt x="1323" y="1335"/>
                  </a:cubicBezTo>
                  <a:cubicBezTo>
                    <a:pt x="1357" y="1335"/>
                    <a:pt x="1392" y="1334"/>
                    <a:pt x="1427" y="1331"/>
                  </a:cubicBezTo>
                  <a:cubicBezTo>
                    <a:pt x="1939" y="1295"/>
                    <a:pt x="2165" y="1164"/>
                    <a:pt x="2301" y="1164"/>
                  </a:cubicBezTo>
                  <a:cubicBezTo>
                    <a:pt x="2352" y="1164"/>
                    <a:pt x="2391" y="1183"/>
                    <a:pt x="2427" y="1233"/>
                  </a:cubicBezTo>
                  <a:cubicBezTo>
                    <a:pt x="2487" y="1317"/>
                    <a:pt x="2405" y="1366"/>
                    <a:pt x="2265" y="1366"/>
                  </a:cubicBezTo>
                  <a:cubicBezTo>
                    <a:pt x="2216" y="1366"/>
                    <a:pt x="2159" y="1360"/>
                    <a:pt x="2099" y="1347"/>
                  </a:cubicBezTo>
                  <a:cubicBezTo>
                    <a:pt x="2058" y="1332"/>
                    <a:pt x="2015" y="1325"/>
                    <a:pt x="1970" y="1325"/>
                  </a:cubicBezTo>
                  <a:cubicBezTo>
                    <a:pt x="1869" y="1325"/>
                    <a:pt x="1763" y="1361"/>
                    <a:pt x="1673" y="1429"/>
                  </a:cubicBezTo>
                  <a:cubicBezTo>
                    <a:pt x="1511" y="1575"/>
                    <a:pt x="1716" y="2102"/>
                    <a:pt x="1346" y="2102"/>
                  </a:cubicBezTo>
                  <a:cubicBezTo>
                    <a:pt x="1340" y="2102"/>
                    <a:pt x="1334" y="2102"/>
                    <a:pt x="1329" y="2101"/>
                  </a:cubicBezTo>
                  <a:lnTo>
                    <a:pt x="1329" y="2101"/>
                  </a:lnTo>
                  <a:cubicBezTo>
                    <a:pt x="1329" y="2101"/>
                    <a:pt x="1614" y="2461"/>
                    <a:pt x="2041" y="2461"/>
                  </a:cubicBezTo>
                  <a:cubicBezTo>
                    <a:pt x="2183" y="2461"/>
                    <a:pt x="2341" y="2421"/>
                    <a:pt x="2509" y="2314"/>
                  </a:cubicBezTo>
                  <a:cubicBezTo>
                    <a:pt x="3181" y="1872"/>
                    <a:pt x="2820" y="1380"/>
                    <a:pt x="3066" y="1249"/>
                  </a:cubicBezTo>
                  <a:cubicBezTo>
                    <a:pt x="3109" y="1226"/>
                    <a:pt x="3152" y="1216"/>
                    <a:pt x="3192" y="1216"/>
                  </a:cubicBezTo>
                  <a:cubicBezTo>
                    <a:pt x="3378" y="1216"/>
                    <a:pt x="3501" y="1445"/>
                    <a:pt x="3312" y="1675"/>
                  </a:cubicBezTo>
                  <a:cubicBezTo>
                    <a:pt x="3082" y="1937"/>
                    <a:pt x="2214" y="2888"/>
                    <a:pt x="3558" y="3708"/>
                  </a:cubicBezTo>
                  <a:cubicBezTo>
                    <a:pt x="3558" y="3708"/>
                    <a:pt x="3377" y="3249"/>
                    <a:pt x="3738" y="3085"/>
                  </a:cubicBezTo>
                  <a:cubicBezTo>
                    <a:pt x="4099" y="2937"/>
                    <a:pt x="4804" y="2708"/>
                    <a:pt x="4705" y="2216"/>
                  </a:cubicBezTo>
                  <a:cubicBezTo>
                    <a:pt x="4607" y="1708"/>
                    <a:pt x="4246" y="954"/>
                    <a:pt x="4836" y="511"/>
                  </a:cubicBezTo>
                  <a:cubicBezTo>
                    <a:pt x="5198" y="247"/>
                    <a:pt x="5507" y="147"/>
                    <a:pt x="5820" y="147"/>
                  </a:cubicBezTo>
                  <a:cubicBezTo>
                    <a:pt x="6031" y="147"/>
                    <a:pt x="6244" y="193"/>
                    <a:pt x="6475" y="265"/>
                  </a:cubicBezTo>
                  <a:cubicBezTo>
                    <a:pt x="6475" y="265"/>
                    <a:pt x="6144" y="0"/>
                    <a:pt x="55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1" name="Google Shape;5041;p8"/>
            <p:cNvSpPr/>
            <p:nvPr/>
          </p:nvSpPr>
          <p:spPr>
            <a:xfrm>
              <a:off x="3088112" y="4894185"/>
              <a:ext cx="118328" cy="83095"/>
            </a:xfrm>
            <a:custGeom>
              <a:avLst/>
              <a:gdLst/>
              <a:ahLst/>
              <a:cxnLst/>
              <a:rect l="l" t="t" r="r" b="b"/>
              <a:pathLst>
                <a:path w="3607" h="2533" extrusionOk="0">
                  <a:moveTo>
                    <a:pt x="1086" y="0"/>
                  </a:moveTo>
                  <a:cubicBezTo>
                    <a:pt x="496" y="0"/>
                    <a:pt x="0" y="123"/>
                    <a:pt x="0" y="123"/>
                  </a:cubicBezTo>
                  <a:cubicBezTo>
                    <a:pt x="0" y="123"/>
                    <a:pt x="951" y="205"/>
                    <a:pt x="1197" y="549"/>
                  </a:cubicBezTo>
                  <a:cubicBezTo>
                    <a:pt x="1377" y="746"/>
                    <a:pt x="1426" y="1025"/>
                    <a:pt x="1345" y="1271"/>
                  </a:cubicBezTo>
                  <a:cubicBezTo>
                    <a:pt x="1312" y="1500"/>
                    <a:pt x="1181" y="2156"/>
                    <a:pt x="2213" y="2156"/>
                  </a:cubicBezTo>
                  <a:cubicBezTo>
                    <a:pt x="3262" y="2172"/>
                    <a:pt x="3082" y="2533"/>
                    <a:pt x="3082" y="2533"/>
                  </a:cubicBezTo>
                  <a:cubicBezTo>
                    <a:pt x="3082" y="2533"/>
                    <a:pt x="3607" y="1762"/>
                    <a:pt x="2738" y="615"/>
                  </a:cubicBezTo>
                  <a:cubicBezTo>
                    <a:pt x="2361" y="123"/>
                    <a:pt x="1676" y="0"/>
                    <a:pt x="108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2" name="Google Shape;5042;p8"/>
            <p:cNvSpPr/>
            <p:nvPr/>
          </p:nvSpPr>
          <p:spPr>
            <a:xfrm>
              <a:off x="3041856" y="4806791"/>
              <a:ext cx="74238" cy="87688"/>
            </a:xfrm>
            <a:custGeom>
              <a:avLst/>
              <a:gdLst/>
              <a:ahLst/>
              <a:cxnLst/>
              <a:rect l="l" t="t" r="r" b="b"/>
              <a:pathLst>
                <a:path w="2263" h="2673" extrusionOk="0">
                  <a:moveTo>
                    <a:pt x="1115" y="1"/>
                  </a:moveTo>
                  <a:lnTo>
                    <a:pt x="1115" y="1"/>
                  </a:lnTo>
                  <a:cubicBezTo>
                    <a:pt x="820" y="165"/>
                    <a:pt x="738" y="689"/>
                    <a:pt x="804" y="1427"/>
                  </a:cubicBezTo>
                  <a:cubicBezTo>
                    <a:pt x="870" y="2164"/>
                    <a:pt x="1" y="2623"/>
                    <a:pt x="1" y="2623"/>
                  </a:cubicBezTo>
                  <a:cubicBezTo>
                    <a:pt x="591" y="2410"/>
                    <a:pt x="1755" y="2673"/>
                    <a:pt x="2017" y="2017"/>
                  </a:cubicBezTo>
                  <a:cubicBezTo>
                    <a:pt x="2263" y="1345"/>
                    <a:pt x="1624" y="919"/>
                    <a:pt x="1263" y="722"/>
                  </a:cubicBezTo>
                  <a:cubicBezTo>
                    <a:pt x="902" y="542"/>
                    <a:pt x="1115" y="1"/>
                    <a:pt x="11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3" name="Google Shape;5043;p8"/>
            <p:cNvSpPr/>
            <p:nvPr/>
          </p:nvSpPr>
          <p:spPr>
            <a:xfrm>
              <a:off x="2930546" y="4844977"/>
              <a:ext cx="104910" cy="140930"/>
            </a:xfrm>
            <a:custGeom>
              <a:avLst/>
              <a:gdLst/>
              <a:ahLst/>
              <a:cxnLst/>
              <a:rect l="l" t="t" r="r" b="b"/>
              <a:pathLst>
                <a:path w="3198" h="4296" extrusionOk="0">
                  <a:moveTo>
                    <a:pt x="2820" y="1"/>
                  </a:moveTo>
                  <a:cubicBezTo>
                    <a:pt x="2729" y="78"/>
                    <a:pt x="2618" y="125"/>
                    <a:pt x="2502" y="125"/>
                  </a:cubicBezTo>
                  <a:cubicBezTo>
                    <a:pt x="2472" y="125"/>
                    <a:pt x="2441" y="122"/>
                    <a:pt x="2410" y="115"/>
                  </a:cubicBezTo>
                  <a:cubicBezTo>
                    <a:pt x="2357" y="109"/>
                    <a:pt x="2284" y="103"/>
                    <a:pt x="2200" y="103"/>
                  </a:cubicBezTo>
                  <a:cubicBezTo>
                    <a:pt x="1876" y="103"/>
                    <a:pt x="1390" y="194"/>
                    <a:pt x="1247" y="689"/>
                  </a:cubicBezTo>
                  <a:cubicBezTo>
                    <a:pt x="1050" y="1295"/>
                    <a:pt x="1197" y="1689"/>
                    <a:pt x="1410" y="1886"/>
                  </a:cubicBezTo>
                  <a:cubicBezTo>
                    <a:pt x="1640" y="2066"/>
                    <a:pt x="1640" y="2443"/>
                    <a:pt x="1476" y="2492"/>
                  </a:cubicBezTo>
                  <a:cubicBezTo>
                    <a:pt x="1440" y="2510"/>
                    <a:pt x="1404" y="2518"/>
                    <a:pt x="1369" y="2518"/>
                  </a:cubicBezTo>
                  <a:cubicBezTo>
                    <a:pt x="1211" y="2518"/>
                    <a:pt x="1081" y="2355"/>
                    <a:pt x="1148" y="2181"/>
                  </a:cubicBezTo>
                  <a:cubicBezTo>
                    <a:pt x="1236" y="1947"/>
                    <a:pt x="1064" y="1727"/>
                    <a:pt x="829" y="1727"/>
                  </a:cubicBezTo>
                  <a:cubicBezTo>
                    <a:pt x="800" y="1727"/>
                    <a:pt x="769" y="1731"/>
                    <a:pt x="738" y="1738"/>
                  </a:cubicBezTo>
                  <a:cubicBezTo>
                    <a:pt x="678" y="1746"/>
                    <a:pt x="624" y="1750"/>
                    <a:pt x="576" y="1750"/>
                  </a:cubicBezTo>
                  <a:cubicBezTo>
                    <a:pt x="414" y="1750"/>
                    <a:pt x="321" y="1704"/>
                    <a:pt x="296" y="1591"/>
                  </a:cubicBezTo>
                  <a:lnTo>
                    <a:pt x="296" y="1591"/>
                  </a:lnTo>
                  <a:cubicBezTo>
                    <a:pt x="296" y="1591"/>
                    <a:pt x="1" y="2492"/>
                    <a:pt x="706" y="2918"/>
                  </a:cubicBezTo>
                  <a:cubicBezTo>
                    <a:pt x="1394" y="3361"/>
                    <a:pt x="1738" y="4033"/>
                    <a:pt x="2115" y="4295"/>
                  </a:cubicBezTo>
                  <a:cubicBezTo>
                    <a:pt x="2115" y="4295"/>
                    <a:pt x="1525" y="3344"/>
                    <a:pt x="2082" y="2476"/>
                  </a:cubicBezTo>
                  <a:cubicBezTo>
                    <a:pt x="2640" y="1607"/>
                    <a:pt x="3197" y="1345"/>
                    <a:pt x="28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4" name="Google Shape;5044;p8"/>
            <p:cNvSpPr/>
            <p:nvPr/>
          </p:nvSpPr>
          <p:spPr>
            <a:xfrm>
              <a:off x="2793419" y="4636760"/>
              <a:ext cx="265622" cy="265786"/>
            </a:xfrm>
            <a:custGeom>
              <a:avLst/>
              <a:gdLst/>
              <a:ahLst/>
              <a:cxnLst/>
              <a:rect l="l" t="t" r="r" b="b"/>
              <a:pathLst>
                <a:path w="8097" h="8102" extrusionOk="0">
                  <a:moveTo>
                    <a:pt x="2382" y="0"/>
                  </a:moveTo>
                  <a:cubicBezTo>
                    <a:pt x="2282" y="0"/>
                    <a:pt x="2182" y="7"/>
                    <a:pt x="2083" y="21"/>
                  </a:cubicBezTo>
                  <a:cubicBezTo>
                    <a:pt x="755" y="168"/>
                    <a:pt x="1" y="1987"/>
                    <a:pt x="771" y="3233"/>
                  </a:cubicBezTo>
                  <a:cubicBezTo>
                    <a:pt x="1366" y="4176"/>
                    <a:pt x="2410" y="4477"/>
                    <a:pt x="3369" y="4477"/>
                  </a:cubicBezTo>
                  <a:cubicBezTo>
                    <a:pt x="3494" y="4477"/>
                    <a:pt x="3618" y="4472"/>
                    <a:pt x="3738" y="4463"/>
                  </a:cubicBezTo>
                  <a:cubicBezTo>
                    <a:pt x="3951" y="4463"/>
                    <a:pt x="4181" y="4446"/>
                    <a:pt x="4443" y="4413"/>
                  </a:cubicBezTo>
                  <a:cubicBezTo>
                    <a:pt x="4443" y="4413"/>
                    <a:pt x="4649" y="4379"/>
                    <a:pt x="4956" y="4379"/>
                  </a:cubicBezTo>
                  <a:cubicBezTo>
                    <a:pt x="5439" y="4379"/>
                    <a:pt x="6173" y="4464"/>
                    <a:pt x="6754" y="4905"/>
                  </a:cubicBezTo>
                  <a:cubicBezTo>
                    <a:pt x="7148" y="5233"/>
                    <a:pt x="7410" y="5708"/>
                    <a:pt x="7492" y="6216"/>
                  </a:cubicBezTo>
                  <a:cubicBezTo>
                    <a:pt x="7492" y="6216"/>
                    <a:pt x="7672" y="7413"/>
                    <a:pt x="7082" y="8069"/>
                  </a:cubicBezTo>
                  <a:cubicBezTo>
                    <a:pt x="7082" y="8069"/>
                    <a:pt x="7066" y="8085"/>
                    <a:pt x="7066" y="8101"/>
                  </a:cubicBezTo>
                  <a:lnTo>
                    <a:pt x="7066" y="8101"/>
                  </a:lnTo>
                  <a:cubicBezTo>
                    <a:pt x="7082" y="8085"/>
                    <a:pt x="8097" y="7552"/>
                    <a:pt x="7984" y="5971"/>
                  </a:cubicBezTo>
                  <a:cubicBezTo>
                    <a:pt x="7876" y="4664"/>
                    <a:pt x="6826" y="4010"/>
                    <a:pt x="5500" y="4010"/>
                  </a:cubicBezTo>
                  <a:cubicBezTo>
                    <a:pt x="5213" y="4010"/>
                    <a:pt x="4913" y="4041"/>
                    <a:pt x="4607" y="4102"/>
                  </a:cubicBezTo>
                  <a:cubicBezTo>
                    <a:pt x="4091" y="4196"/>
                    <a:pt x="3630" y="4246"/>
                    <a:pt x="3217" y="4246"/>
                  </a:cubicBezTo>
                  <a:cubicBezTo>
                    <a:pt x="2697" y="4246"/>
                    <a:pt x="2253" y="4168"/>
                    <a:pt x="1870" y="4004"/>
                  </a:cubicBezTo>
                  <a:cubicBezTo>
                    <a:pt x="1476" y="3807"/>
                    <a:pt x="1148" y="3512"/>
                    <a:pt x="919" y="3151"/>
                  </a:cubicBezTo>
                  <a:cubicBezTo>
                    <a:pt x="198" y="1987"/>
                    <a:pt x="886" y="299"/>
                    <a:pt x="2099" y="152"/>
                  </a:cubicBezTo>
                  <a:cubicBezTo>
                    <a:pt x="2197" y="137"/>
                    <a:pt x="2296" y="130"/>
                    <a:pt x="2395" y="130"/>
                  </a:cubicBezTo>
                  <a:cubicBezTo>
                    <a:pt x="2860" y="130"/>
                    <a:pt x="3320" y="292"/>
                    <a:pt x="3591" y="643"/>
                  </a:cubicBezTo>
                  <a:cubicBezTo>
                    <a:pt x="3869" y="1037"/>
                    <a:pt x="3919" y="1545"/>
                    <a:pt x="3722" y="1987"/>
                  </a:cubicBezTo>
                  <a:cubicBezTo>
                    <a:pt x="3574" y="2337"/>
                    <a:pt x="3228" y="2543"/>
                    <a:pt x="2874" y="2543"/>
                  </a:cubicBezTo>
                  <a:cubicBezTo>
                    <a:pt x="2796" y="2543"/>
                    <a:pt x="2717" y="2533"/>
                    <a:pt x="2640" y="2512"/>
                  </a:cubicBezTo>
                  <a:cubicBezTo>
                    <a:pt x="2197" y="2397"/>
                    <a:pt x="2017" y="1971"/>
                    <a:pt x="2361" y="1906"/>
                  </a:cubicBezTo>
                  <a:cubicBezTo>
                    <a:pt x="2771" y="1840"/>
                    <a:pt x="2837" y="1496"/>
                    <a:pt x="2706" y="1217"/>
                  </a:cubicBezTo>
                  <a:cubicBezTo>
                    <a:pt x="2645" y="1096"/>
                    <a:pt x="2507" y="1027"/>
                    <a:pt x="2359" y="1027"/>
                  </a:cubicBezTo>
                  <a:cubicBezTo>
                    <a:pt x="2148" y="1027"/>
                    <a:pt x="1918" y="1168"/>
                    <a:pt x="1870" y="1496"/>
                  </a:cubicBezTo>
                  <a:cubicBezTo>
                    <a:pt x="1804" y="1758"/>
                    <a:pt x="1886" y="2037"/>
                    <a:pt x="2066" y="2233"/>
                  </a:cubicBezTo>
                  <a:cubicBezTo>
                    <a:pt x="2243" y="2427"/>
                    <a:pt x="2584" y="2590"/>
                    <a:pt x="2931" y="2590"/>
                  </a:cubicBezTo>
                  <a:cubicBezTo>
                    <a:pt x="3261" y="2590"/>
                    <a:pt x="3596" y="2443"/>
                    <a:pt x="3804" y="2037"/>
                  </a:cubicBezTo>
                  <a:cubicBezTo>
                    <a:pt x="4033" y="1561"/>
                    <a:pt x="3984" y="1004"/>
                    <a:pt x="3689" y="561"/>
                  </a:cubicBezTo>
                  <a:cubicBezTo>
                    <a:pt x="3388" y="178"/>
                    <a:pt x="2891" y="0"/>
                    <a:pt x="2382" y="0"/>
                  </a:cubicBezTo>
                  <a:close/>
                  <a:moveTo>
                    <a:pt x="7066" y="8101"/>
                  </a:moveTo>
                  <a:lnTo>
                    <a:pt x="7066" y="8101"/>
                  </a:lnTo>
                  <a:cubicBezTo>
                    <a:pt x="7065" y="8101"/>
                    <a:pt x="7065" y="8101"/>
                    <a:pt x="7066" y="8101"/>
                  </a:cubicBezTo>
                  <a:cubicBezTo>
                    <a:pt x="7066" y="8101"/>
                    <a:pt x="7066" y="8101"/>
                    <a:pt x="7066" y="810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5" name="Google Shape;5045;p8"/>
            <p:cNvSpPr/>
            <p:nvPr/>
          </p:nvSpPr>
          <p:spPr>
            <a:xfrm>
              <a:off x="3026273" y="4901435"/>
              <a:ext cx="33" cy="33"/>
            </a:xfrm>
            <a:custGeom>
              <a:avLst/>
              <a:gdLst/>
              <a:ahLst/>
              <a:cxnLst/>
              <a:rect l="l" t="t" r="r" b="b"/>
              <a:pathLst>
                <a:path w="1" h="1" extrusionOk="0">
                  <a:moveTo>
                    <a:pt x="0" y="1"/>
                  </a:moveTo>
                  <a:lnTo>
                    <a:pt x="0" y="1"/>
                  </a:lnTo>
                  <a:lnTo>
                    <a:pt x="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6" name="Google Shape;5046;p8"/>
            <p:cNvSpPr/>
            <p:nvPr/>
          </p:nvSpPr>
          <p:spPr>
            <a:xfrm>
              <a:off x="2835902" y="4789437"/>
              <a:ext cx="152773" cy="78142"/>
            </a:xfrm>
            <a:custGeom>
              <a:avLst/>
              <a:gdLst/>
              <a:ahLst/>
              <a:cxnLst/>
              <a:rect l="l" t="t" r="r" b="b"/>
              <a:pathLst>
                <a:path w="4657" h="2382" extrusionOk="0">
                  <a:moveTo>
                    <a:pt x="3567" y="1"/>
                  </a:moveTo>
                  <a:cubicBezTo>
                    <a:pt x="3272" y="1"/>
                    <a:pt x="2922" y="40"/>
                    <a:pt x="2525" y="153"/>
                  </a:cubicBezTo>
                  <a:cubicBezTo>
                    <a:pt x="1964" y="319"/>
                    <a:pt x="1488" y="380"/>
                    <a:pt x="1099" y="380"/>
                  </a:cubicBezTo>
                  <a:cubicBezTo>
                    <a:pt x="568" y="380"/>
                    <a:pt x="200" y="266"/>
                    <a:pt x="1" y="153"/>
                  </a:cubicBezTo>
                  <a:lnTo>
                    <a:pt x="1" y="153"/>
                  </a:lnTo>
                  <a:cubicBezTo>
                    <a:pt x="132" y="268"/>
                    <a:pt x="263" y="399"/>
                    <a:pt x="378" y="530"/>
                  </a:cubicBezTo>
                  <a:cubicBezTo>
                    <a:pt x="438" y="636"/>
                    <a:pt x="597" y="1399"/>
                    <a:pt x="1189" y="1399"/>
                  </a:cubicBezTo>
                  <a:cubicBezTo>
                    <a:pt x="1238" y="1399"/>
                    <a:pt x="1290" y="1393"/>
                    <a:pt x="1345" y="1382"/>
                  </a:cubicBezTo>
                  <a:cubicBezTo>
                    <a:pt x="2083" y="1218"/>
                    <a:pt x="1935" y="759"/>
                    <a:pt x="2410" y="612"/>
                  </a:cubicBezTo>
                  <a:cubicBezTo>
                    <a:pt x="2502" y="584"/>
                    <a:pt x="2581" y="573"/>
                    <a:pt x="2646" y="573"/>
                  </a:cubicBezTo>
                  <a:cubicBezTo>
                    <a:pt x="2931" y="573"/>
                    <a:pt x="2976" y="791"/>
                    <a:pt x="2869" y="858"/>
                  </a:cubicBezTo>
                  <a:cubicBezTo>
                    <a:pt x="2808" y="896"/>
                    <a:pt x="2751" y="909"/>
                    <a:pt x="2690" y="909"/>
                  </a:cubicBezTo>
                  <a:cubicBezTo>
                    <a:pt x="2621" y="909"/>
                    <a:pt x="2547" y="892"/>
                    <a:pt x="2460" y="874"/>
                  </a:cubicBezTo>
                  <a:cubicBezTo>
                    <a:pt x="2451" y="873"/>
                    <a:pt x="2441" y="873"/>
                    <a:pt x="2431" y="873"/>
                  </a:cubicBezTo>
                  <a:cubicBezTo>
                    <a:pt x="2234" y="873"/>
                    <a:pt x="1812" y="1027"/>
                    <a:pt x="1968" y="1448"/>
                  </a:cubicBezTo>
                  <a:cubicBezTo>
                    <a:pt x="2132" y="1874"/>
                    <a:pt x="2361" y="2234"/>
                    <a:pt x="2099" y="2382"/>
                  </a:cubicBezTo>
                  <a:cubicBezTo>
                    <a:pt x="2099" y="2382"/>
                    <a:pt x="3017" y="2382"/>
                    <a:pt x="3345" y="2120"/>
                  </a:cubicBezTo>
                  <a:cubicBezTo>
                    <a:pt x="3689" y="1857"/>
                    <a:pt x="3853" y="1399"/>
                    <a:pt x="3722" y="989"/>
                  </a:cubicBezTo>
                  <a:cubicBezTo>
                    <a:pt x="3623" y="494"/>
                    <a:pt x="3938" y="195"/>
                    <a:pt x="4415" y="195"/>
                  </a:cubicBezTo>
                  <a:cubicBezTo>
                    <a:pt x="4491" y="195"/>
                    <a:pt x="4572" y="202"/>
                    <a:pt x="4656" y="218"/>
                  </a:cubicBezTo>
                  <a:cubicBezTo>
                    <a:pt x="4656" y="218"/>
                    <a:pt x="4261" y="1"/>
                    <a:pt x="356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7" name="Google Shape;5047;p8"/>
            <p:cNvSpPr/>
            <p:nvPr/>
          </p:nvSpPr>
          <p:spPr>
            <a:xfrm>
              <a:off x="2875170" y="4645487"/>
              <a:ext cx="105435" cy="110389"/>
            </a:xfrm>
            <a:custGeom>
              <a:avLst/>
              <a:gdLst/>
              <a:ahLst/>
              <a:cxnLst/>
              <a:rect l="l" t="t" r="r" b="b"/>
              <a:pathLst>
                <a:path w="3214" h="3365" extrusionOk="0">
                  <a:moveTo>
                    <a:pt x="1246" y="0"/>
                  </a:moveTo>
                  <a:lnTo>
                    <a:pt x="1246" y="0"/>
                  </a:lnTo>
                  <a:cubicBezTo>
                    <a:pt x="1672" y="443"/>
                    <a:pt x="1820" y="1082"/>
                    <a:pt x="1640" y="1656"/>
                  </a:cubicBezTo>
                  <a:cubicBezTo>
                    <a:pt x="1398" y="2417"/>
                    <a:pt x="880" y="2617"/>
                    <a:pt x="434" y="2617"/>
                  </a:cubicBezTo>
                  <a:cubicBezTo>
                    <a:pt x="275" y="2617"/>
                    <a:pt x="125" y="2592"/>
                    <a:pt x="0" y="2557"/>
                  </a:cubicBezTo>
                  <a:lnTo>
                    <a:pt x="0" y="2557"/>
                  </a:lnTo>
                  <a:cubicBezTo>
                    <a:pt x="0" y="2558"/>
                    <a:pt x="229" y="3364"/>
                    <a:pt x="1008" y="3364"/>
                  </a:cubicBezTo>
                  <a:cubicBezTo>
                    <a:pt x="1038" y="3364"/>
                    <a:pt x="1068" y="3363"/>
                    <a:pt x="1099" y="3361"/>
                  </a:cubicBezTo>
                  <a:cubicBezTo>
                    <a:pt x="1935" y="3295"/>
                    <a:pt x="1885" y="2639"/>
                    <a:pt x="1869" y="2361"/>
                  </a:cubicBezTo>
                  <a:cubicBezTo>
                    <a:pt x="1869" y="2066"/>
                    <a:pt x="1853" y="1836"/>
                    <a:pt x="1967" y="1836"/>
                  </a:cubicBezTo>
                  <a:cubicBezTo>
                    <a:pt x="2066" y="1836"/>
                    <a:pt x="2099" y="1951"/>
                    <a:pt x="2033" y="2148"/>
                  </a:cubicBezTo>
                  <a:cubicBezTo>
                    <a:pt x="1967" y="2344"/>
                    <a:pt x="1820" y="2984"/>
                    <a:pt x="2918" y="3098"/>
                  </a:cubicBezTo>
                  <a:cubicBezTo>
                    <a:pt x="2787" y="3000"/>
                    <a:pt x="2754" y="2820"/>
                    <a:pt x="2853" y="2689"/>
                  </a:cubicBezTo>
                  <a:cubicBezTo>
                    <a:pt x="3000" y="2443"/>
                    <a:pt x="3213" y="1984"/>
                    <a:pt x="2476" y="1361"/>
                  </a:cubicBezTo>
                  <a:cubicBezTo>
                    <a:pt x="1754" y="738"/>
                    <a:pt x="1689" y="295"/>
                    <a:pt x="124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8" name="Google Shape;5048;p8"/>
            <p:cNvSpPr/>
            <p:nvPr/>
          </p:nvSpPr>
          <p:spPr>
            <a:xfrm>
              <a:off x="2765468" y="4489332"/>
              <a:ext cx="63478" cy="251352"/>
            </a:xfrm>
            <a:custGeom>
              <a:avLst/>
              <a:gdLst/>
              <a:ahLst/>
              <a:cxnLst/>
              <a:rect l="l" t="t" r="r" b="b"/>
              <a:pathLst>
                <a:path w="1935" h="7662" extrusionOk="0">
                  <a:moveTo>
                    <a:pt x="631" y="1"/>
                  </a:moveTo>
                  <a:cubicBezTo>
                    <a:pt x="565" y="1"/>
                    <a:pt x="497" y="17"/>
                    <a:pt x="427" y="56"/>
                  </a:cubicBezTo>
                  <a:cubicBezTo>
                    <a:pt x="1" y="286"/>
                    <a:pt x="328" y="843"/>
                    <a:pt x="591" y="1105"/>
                  </a:cubicBezTo>
                  <a:cubicBezTo>
                    <a:pt x="853" y="1367"/>
                    <a:pt x="869" y="2630"/>
                    <a:pt x="738" y="4006"/>
                  </a:cubicBezTo>
                  <a:cubicBezTo>
                    <a:pt x="607" y="5367"/>
                    <a:pt x="771" y="7137"/>
                    <a:pt x="1459" y="7662"/>
                  </a:cubicBezTo>
                  <a:cubicBezTo>
                    <a:pt x="1459" y="7662"/>
                    <a:pt x="820" y="7055"/>
                    <a:pt x="951" y="5170"/>
                  </a:cubicBezTo>
                  <a:cubicBezTo>
                    <a:pt x="1099" y="3302"/>
                    <a:pt x="1935" y="1499"/>
                    <a:pt x="1197" y="384"/>
                  </a:cubicBezTo>
                  <a:cubicBezTo>
                    <a:pt x="1197" y="384"/>
                    <a:pt x="949" y="1"/>
                    <a:pt x="63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9" name="Google Shape;5049;p8"/>
            <p:cNvSpPr/>
            <p:nvPr/>
          </p:nvSpPr>
          <p:spPr>
            <a:xfrm>
              <a:off x="2608985" y="4456034"/>
              <a:ext cx="280188" cy="334119"/>
            </a:xfrm>
            <a:custGeom>
              <a:avLst/>
              <a:gdLst/>
              <a:ahLst/>
              <a:cxnLst/>
              <a:rect l="l" t="t" r="r" b="b"/>
              <a:pathLst>
                <a:path w="8541" h="10185" extrusionOk="0">
                  <a:moveTo>
                    <a:pt x="2250" y="1"/>
                  </a:moveTo>
                  <a:cubicBezTo>
                    <a:pt x="1350" y="1"/>
                    <a:pt x="510" y="462"/>
                    <a:pt x="296" y="1186"/>
                  </a:cubicBezTo>
                  <a:cubicBezTo>
                    <a:pt x="1" y="1973"/>
                    <a:pt x="411" y="2677"/>
                    <a:pt x="820" y="2907"/>
                  </a:cubicBezTo>
                  <a:cubicBezTo>
                    <a:pt x="1036" y="3051"/>
                    <a:pt x="1288" y="3112"/>
                    <a:pt x="1537" y="3112"/>
                  </a:cubicBezTo>
                  <a:cubicBezTo>
                    <a:pt x="2084" y="3112"/>
                    <a:pt x="2615" y="2815"/>
                    <a:pt x="2705" y="2432"/>
                  </a:cubicBezTo>
                  <a:cubicBezTo>
                    <a:pt x="2849" y="2043"/>
                    <a:pt x="2551" y="1654"/>
                    <a:pt x="2165" y="1654"/>
                  </a:cubicBezTo>
                  <a:cubicBezTo>
                    <a:pt x="2111" y="1654"/>
                    <a:pt x="2056" y="1662"/>
                    <a:pt x="2001" y="1678"/>
                  </a:cubicBezTo>
                  <a:cubicBezTo>
                    <a:pt x="1673" y="1743"/>
                    <a:pt x="1476" y="2087"/>
                    <a:pt x="1607" y="2399"/>
                  </a:cubicBezTo>
                  <a:cubicBezTo>
                    <a:pt x="1677" y="2633"/>
                    <a:pt x="1932" y="2666"/>
                    <a:pt x="2071" y="2666"/>
                  </a:cubicBezTo>
                  <a:cubicBezTo>
                    <a:pt x="2127" y="2666"/>
                    <a:pt x="2164" y="2661"/>
                    <a:pt x="2164" y="2661"/>
                  </a:cubicBezTo>
                  <a:lnTo>
                    <a:pt x="2164" y="2661"/>
                  </a:lnTo>
                  <a:cubicBezTo>
                    <a:pt x="2099" y="2838"/>
                    <a:pt x="1880" y="2968"/>
                    <a:pt x="1618" y="2968"/>
                  </a:cubicBezTo>
                  <a:cubicBezTo>
                    <a:pt x="1420" y="2968"/>
                    <a:pt x="1198" y="2894"/>
                    <a:pt x="1001" y="2710"/>
                  </a:cubicBezTo>
                  <a:cubicBezTo>
                    <a:pt x="574" y="2333"/>
                    <a:pt x="476" y="1088"/>
                    <a:pt x="1197" y="514"/>
                  </a:cubicBezTo>
                  <a:cubicBezTo>
                    <a:pt x="1522" y="278"/>
                    <a:pt x="1912" y="148"/>
                    <a:pt x="2309" y="148"/>
                  </a:cubicBezTo>
                  <a:cubicBezTo>
                    <a:pt x="2354" y="148"/>
                    <a:pt x="2398" y="150"/>
                    <a:pt x="2443" y="153"/>
                  </a:cubicBezTo>
                  <a:cubicBezTo>
                    <a:pt x="2574" y="170"/>
                    <a:pt x="2705" y="186"/>
                    <a:pt x="2836" y="219"/>
                  </a:cubicBezTo>
                  <a:cubicBezTo>
                    <a:pt x="3935" y="465"/>
                    <a:pt x="4656" y="1645"/>
                    <a:pt x="4885" y="2874"/>
                  </a:cubicBezTo>
                  <a:cubicBezTo>
                    <a:pt x="5115" y="4104"/>
                    <a:pt x="4885" y="5382"/>
                    <a:pt x="4951" y="6497"/>
                  </a:cubicBezTo>
                  <a:cubicBezTo>
                    <a:pt x="4902" y="7513"/>
                    <a:pt x="5295" y="8496"/>
                    <a:pt x="6033" y="9201"/>
                  </a:cubicBezTo>
                  <a:cubicBezTo>
                    <a:pt x="6721" y="9808"/>
                    <a:pt x="7606" y="10152"/>
                    <a:pt x="8541" y="10185"/>
                  </a:cubicBezTo>
                  <a:cubicBezTo>
                    <a:pt x="7623" y="10119"/>
                    <a:pt x="6754" y="9758"/>
                    <a:pt x="6082" y="9136"/>
                  </a:cubicBezTo>
                  <a:cubicBezTo>
                    <a:pt x="5377" y="8447"/>
                    <a:pt x="5017" y="7480"/>
                    <a:pt x="5082" y="6480"/>
                  </a:cubicBezTo>
                  <a:cubicBezTo>
                    <a:pt x="5033" y="5382"/>
                    <a:pt x="5279" y="4153"/>
                    <a:pt x="5033" y="2841"/>
                  </a:cubicBezTo>
                  <a:cubicBezTo>
                    <a:pt x="4803" y="1579"/>
                    <a:pt x="4049" y="334"/>
                    <a:pt x="2853" y="71"/>
                  </a:cubicBezTo>
                  <a:cubicBezTo>
                    <a:pt x="2653" y="24"/>
                    <a:pt x="2450" y="1"/>
                    <a:pt x="225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0" name="Google Shape;5050;p8"/>
            <p:cNvSpPr/>
            <p:nvPr/>
          </p:nvSpPr>
          <p:spPr>
            <a:xfrm>
              <a:off x="2673514" y="4503078"/>
              <a:ext cx="82308" cy="69153"/>
            </a:xfrm>
            <a:custGeom>
              <a:avLst/>
              <a:gdLst/>
              <a:ahLst/>
              <a:cxnLst/>
              <a:rect l="l" t="t" r="r" b="b"/>
              <a:pathLst>
                <a:path w="2509" h="2108" extrusionOk="0">
                  <a:moveTo>
                    <a:pt x="1800" y="1"/>
                  </a:moveTo>
                  <a:cubicBezTo>
                    <a:pt x="1330" y="1"/>
                    <a:pt x="1034" y="401"/>
                    <a:pt x="935" y="1096"/>
                  </a:cubicBezTo>
                  <a:cubicBezTo>
                    <a:pt x="854" y="1747"/>
                    <a:pt x="267" y="1803"/>
                    <a:pt x="67" y="1803"/>
                  </a:cubicBezTo>
                  <a:cubicBezTo>
                    <a:pt x="26" y="1803"/>
                    <a:pt x="1" y="1801"/>
                    <a:pt x="1" y="1801"/>
                  </a:cubicBezTo>
                  <a:lnTo>
                    <a:pt x="1" y="1801"/>
                  </a:lnTo>
                  <a:cubicBezTo>
                    <a:pt x="132" y="1856"/>
                    <a:pt x="717" y="2108"/>
                    <a:pt x="1253" y="2108"/>
                  </a:cubicBezTo>
                  <a:cubicBezTo>
                    <a:pt x="1518" y="2108"/>
                    <a:pt x="1772" y="2046"/>
                    <a:pt x="1951" y="1866"/>
                  </a:cubicBezTo>
                  <a:cubicBezTo>
                    <a:pt x="2509" y="1309"/>
                    <a:pt x="2132" y="604"/>
                    <a:pt x="1968" y="375"/>
                  </a:cubicBezTo>
                  <a:cubicBezTo>
                    <a:pt x="1869" y="260"/>
                    <a:pt x="1902" y="96"/>
                    <a:pt x="2033" y="31"/>
                  </a:cubicBezTo>
                  <a:cubicBezTo>
                    <a:pt x="1951" y="11"/>
                    <a:pt x="1874" y="1"/>
                    <a:pt x="18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1" name="Google Shape;5051;p8"/>
            <p:cNvSpPr/>
            <p:nvPr/>
          </p:nvSpPr>
          <p:spPr>
            <a:xfrm>
              <a:off x="2592878" y="4507834"/>
              <a:ext cx="158645" cy="179607"/>
            </a:xfrm>
            <a:custGeom>
              <a:avLst/>
              <a:gdLst/>
              <a:ahLst/>
              <a:cxnLst/>
              <a:rect l="l" t="t" r="r" b="b"/>
              <a:pathLst>
                <a:path w="4836" h="5475" extrusionOk="0">
                  <a:moveTo>
                    <a:pt x="475" y="0"/>
                  </a:moveTo>
                  <a:lnTo>
                    <a:pt x="475" y="0"/>
                  </a:lnTo>
                  <a:cubicBezTo>
                    <a:pt x="0" y="820"/>
                    <a:pt x="246" y="2148"/>
                    <a:pt x="869" y="3033"/>
                  </a:cubicBezTo>
                  <a:cubicBezTo>
                    <a:pt x="1350" y="3712"/>
                    <a:pt x="2102" y="3796"/>
                    <a:pt x="2443" y="3796"/>
                  </a:cubicBezTo>
                  <a:cubicBezTo>
                    <a:pt x="2555" y="3796"/>
                    <a:pt x="2623" y="3787"/>
                    <a:pt x="2623" y="3787"/>
                  </a:cubicBezTo>
                  <a:cubicBezTo>
                    <a:pt x="2344" y="3705"/>
                    <a:pt x="2295" y="3377"/>
                    <a:pt x="2492" y="3131"/>
                  </a:cubicBezTo>
                  <a:cubicBezTo>
                    <a:pt x="2639" y="2983"/>
                    <a:pt x="2606" y="2721"/>
                    <a:pt x="2426" y="2606"/>
                  </a:cubicBezTo>
                  <a:cubicBezTo>
                    <a:pt x="2295" y="2541"/>
                    <a:pt x="2033" y="2328"/>
                    <a:pt x="2262" y="2197"/>
                  </a:cubicBezTo>
                  <a:cubicBezTo>
                    <a:pt x="2290" y="2179"/>
                    <a:pt x="2321" y="2170"/>
                    <a:pt x="2353" y="2170"/>
                  </a:cubicBezTo>
                  <a:cubicBezTo>
                    <a:pt x="2588" y="2170"/>
                    <a:pt x="2912" y="2611"/>
                    <a:pt x="2869" y="3115"/>
                  </a:cubicBezTo>
                  <a:cubicBezTo>
                    <a:pt x="2819" y="3688"/>
                    <a:pt x="3082" y="3852"/>
                    <a:pt x="3491" y="4131"/>
                  </a:cubicBezTo>
                  <a:cubicBezTo>
                    <a:pt x="3885" y="4426"/>
                    <a:pt x="3655" y="4950"/>
                    <a:pt x="3655" y="4950"/>
                  </a:cubicBezTo>
                  <a:cubicBezTo>
                    <a:pt x="4360" y="4541"/>
                    <a:pt x="4196" y="3869"/>
                    <a:pt x="4114" y="3721"/>
                  </a:cubicBezTo>
                  <a:cubicBezTo>
                    <a:pt x="4032" y="3557"/>
                    <a:pt x="3852" y="3311"/>
                    <a:pt x="4065" y="3197"/>
                  </a:cubicBezTo>
                  <a:cubicBezTo>
                    <a:pt x="4078" y="3191"/>
                    <a:pt x="4091" y="3188"/>
                    <a:pt x="4103" y="3188"/>
                  </a:cubicBezTo>
                  <a:cubicBezTo>
                    <a:pt x="4305" y="3188"/>
                    <a:pt x="4392" y="3924"/>
                    <a:pt x="4377" y="4557"/>
                  </a:cubicBezTo>
                  <a:cubicBezTo>
                    <a:pt x="4344" y="4934"/>
                    <a:pt x="4524" y="5278"/>
                    <a:pt x="4835" y="5475"/>
                  </a:cubicBezTo>
                  <a:cubicBezTo>
                    <a:pt x="4704" y="5163"/>
                    <a:pt x="4639" y="4803"/>
                    <a:pt x="4655" y="4459"/>
                  </a:cubicBezTo>
                  <a:cubicBezTo>
                    <a:pt x="4639" y="3951"/>
                    <a:pt x="4737" y="3016"/>
                    <a:pt x="3836" y="2410"/>
                  </a:cubicBezTo>
                  <a:cubicBezTo>
                    <a:pt x="2918" y="1787"/>
                    <a:pt x="1819" y="2066"/>
                    <a:pt x="1033" y="1492"/>
                  </a:cubicBezTo>
                  <a:cubicBezTo>
                    <a:pt x="557" y="1148"/>
                    <a:pt x="344" y="558"/>
                    <a:pt x="47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2" name="Google Shape;5052;p8"/>
            <p:cNvSpPr/>
            <p:nvPr/>
          </p:nvSpPr>
          <p:spPr>
            <a:xfrm>
              <a:off x="2541242" y="4457183"/>
              <a:ext cx="96808" cy="64035"/>
            </a:xfrm>
            <a:custGeom>
              <a:avLst/>
              <a:gdLst/>
              <a:ahLst/>
              <a:cxnLst/>
              <a:rect l="l" t="t" r="r" b="b"/>
              <a:pathLst>
                <a:path w="2951" h="1952" extrusionOk="0">
                  <a:moveTo>
                    <a:pt x="2032" y="0"/>
                  </a:moveTo>
                  <a:cubicBezTo>
                    <a:pt x="320" y="0"/>
                    <a:pt x="296" y="1096"/>
                    <a:pt x="296" y="1380"/>
                  </a:cubicBezTo>
                  <a:cubicBezTo>
                    <a:pt x="296" y="1561"/>
                    <a:pt x="164" y="1725"/>
                    <a:pt x="0" y="1790"/>
                  </a:cubicBezTo>
                  <a:cubicBezTo>
                    <a:pt x="268" y="1903"/>
                    <a:pt x="502" y="1951"/>
                    <a:pt x="708" y="1951"/>
                  </a:cubicBezTo>
                  <a:cubicBezTo>
                    <a:pt x="1459" y="1951"/>
                    <a:pt x="1827" y="1305"/>
                    <a:pt x="2033" y="790"/>
                  </a:cubicBezTo>
                  <a:cubicBezTo>
                    <a:pt x="2181" y="413"/>
                    <a:pt x="2541" y="135"/>
                    <a:pt x="2951" y="85"/>
                  </a:cubicBezTo>
                  <a:cubicBezTo>
                    <a:pt x="2600" y="26"/>
                    <a:pt x="2296" y="0"/>
                    <a:pt x="20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3" name="Google Shape;5053;p8"/>
            <p:cNvSpPr/>
            <p:nvPr/>
          </p:nvSpPr>
          <p:spPr>
            <a:xfrm>
              <a:off x="2503056" y="4456330"/>
              <a:ext cx="47895" cy="37398"/>
            </a:xfrm>
            <a:custGeom>
              <a:avLst/>
              <a:gdLst/>
              <a:ahLst/>
              <a:cxnLst/>
              <a:rect l="l" t="t" r="r" b="b"/>
              <a:pathLst>
                <a:path w="1460" h="1140" extrusionOk="0">
                  <a:moveTo>
                    <a:pt x="485" y="0"/>
                  </a:moveTo>
                  <a:cubicBezTo>
                    <a:pt x="439" y="0"/>
                    <a:pt x="391" y="10"/>
                    <a:pt x="345" y="29"/>
                  </a:cubicBezTo>
                  <a:cubicBezTo>
                    <a:pt x="115" y="144"/>
                    <a:pt x="1" y="423"/>
                    <a:pt x="115" y="669"/>
                  </a:cubicBezTo>
                  <a:cubicBezTo>
                    <a:pt x="197" y="882"/>
                    <a:pt x="361" y="1029"/>
                    <a:pt x="591" y="1095"/>
                  </a:cubicBezTo>
                  <a:cubicBezTo>
                    <a:pt x="669" y="1125"/>
                    <a:pt x="751" y="1140"/>
                    <a:pt x="834" y="1140"/>
                  </a:cubicBezTo>
                  <a:cubicBezTo>
                    <a:pt x="975" y="1140"/>
                    <a:pt x="1116" y="1096"/>
                    <a:pt x="1230" y="1013"/>
                  </a:cubicBezTo>
                  <a:cubicBezTo>
                    <a:pt x="1378" y="882"/>
                    <a:pt x="1460" y="702"/>
                    <a:pt x="1460" y="521"/>
                  </a:cubicBezTo>
                  <a:lnTo>
                    <a:pt x="1460" y="521"/>
                  </a:lnTo>
                  <a:cubicBezTo>
                    <a:pt x="1459" y="521"/>
                    <a:pt x="1152" y="902"/>
                    <a:pt x="800" y="902"/>
                  </a:cubicBezTo>
                  <a:cubicBezTo>
                    <a:pt x="779" y="902"/>
                    <a:pt x="759" y="901"/>
                    <a:pt x="738" y="898"/>
                  </a:cubicBezTo>
                  <a:cubicBezTo>
                    <a:pt x="165" y="849"/>
                    <a:pt x="83" y="275"/>
                    <a:pt x="345" y="111"/>
                  </a:cubicBezTo>
                  <a:cubicBezTo>
                    <a:pt x="389" y="85"/>
                    <a:pt x="436" y="73"/>
                    <a:pt x="482" y="73"/>
                  </a:cubicBezTo>
                  <a:cubicBezTo>
                    <a:pt x="604" y="73"/>
                    <a:pt x="714" y="160"/>
                    <a:pt x="738" y="292"/>
                  </a:cubicBezTo>
                  <a:cubicBezTo>
                    <a:pt x="749" y="403"/>
                    <a:pt x="662" y="469"/>
                    <a:pt x="610" y="469"/>
                  </a:cubicBezTo>
                  <a:cubicBezTo>
                    <a:pt x="586" y="469"/>
                    <a:pt x="569" y="454"/>
                    <a:pt x="574" y="423"/>
                  </a:cubicBezTo>
                  <a:cubicBezTo>
                    <a:pt x="587" y="336"/>
                    <a:pt x="552" y="268"/>
                    <a:pt x="479" y="268"/>
                  </a:cubicBezTo>
                  <a:cubicBezTo>
                    <a:pt x="455" y="268"/>
                    <a:pt x="426" y="276"/>
                    <a:pt x="394" y="292"/>
                  </a:cubicBezTo>
                  <a:cubicBezTo>
                    <a:pt x="279" y="357"/>
                    <a:pt x="394" y="538"/>
                    <a:pt x="394" y="538"/>
                  </a:cubicBezTo>
                  <a:cubicBezTo>
                    <a:pt x="447" y="581"/>
                    <a:pt x="507" y="600"/>
                    <a:pt x="565" y="600"/>
                  </a:cubicBezTo>
                  <a:cubicBezTo>
                    <a:pt x="705" y="600"/>
                    <a:pt x="837" y="487"/>
                    <a:pt x="837" y="325"/>
                  </a:cubicBezTo>
                  <a:cubicBezTo>
                    <a:pt x="824" y="142"/>
                    <a:pt x="665" y="0"/>
                    <a:pt x="48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4" name="Google Shape;5054;p8"/>
            <p:cNvSpPr/>
            <p:nvPr/>
          </p:nvSpPr>
          <p:spPr>
            <a:xfrm>
              <a:off x="3165008" y="4694367"/>
              <a:ext cx="130695" cy="286749"/>
            </a:xfrm>
            <a:custGeom>
              <a:avLst/>
              <a:gdLst/>
              <a:ahLst/>
              <a:cxnLst/>
              <a:rect l="l" t="t" r="r" b="b"/>
              <a:pathLst>
                <a:path w="3984" h="8741" extrusionOk="0">
                  <a:moveTo>
                    <a:pt x="1912" y="0"/>
                  </a:moveTo>
                  <a:cubicBezTo>
                    <a:pt x="1756" y="0"/>
                    <a:pt x="1597" y="22"/>
                    <a:pt x="1443" y="68"/>
                  </a:cubicBezTo>
                  <a:cubicBezTo>
                    <a:pt x="689" y="248"/>
                    <a:pt x="132" y="904"/>
                    <a:pt x="66" y="1690"/>
                  </a:cubicBezTo>
                  <a:cubicBezTo>
                    <a:pt x="0" y="2493"/>
                    <a:pt x="410" y="3280"/>
                    <a:pt x="1000" y="3838"/>
                  </a:cubicBezTo>
                  <a:cubicBezTo>
                    <a:pt x="1590" y="4428"/>
                    <a:pt x="2361" y="4706"/>
                    <a:pt x="2902" y="5214"/>
                  </a:cubicBezTo>
                  <a:cubicBezTo>
                    <a:pt x="3426" y="5673"/>
                    <a:pt x="3754" y="6345"/>
                    <a:pt x="3820" y="7050"/>
                  </a:cubicBezTo>
                  <a:cubicBezTo>
                    <a:pt x="3836" y="7722"/>
                    <a:pt x="3492" y="8394"/>
                    <a:pt x="2918" y="8558"/>
                  </a:cubicBezTo>
                  <a:cubicBezTo>
                    <a:pt x="2785" y="8608"/>
                    <a:pt x="2648" y="8631"/>
                    <a:pt x="2515" y="8631"/>
                  </a:cubicBezTo>
                  <a:cubicBezTo>
                    <a:pt x="2073" y="8631"/>
                    <a:pt x="1667" y="8379"/>
                    <a:pt x="1541" y="8001"/>
                  </a:cubicBezTo>
                  <a:cubicBezTo>
                    <a:pt x="1328" y="7558"/>
                    <a:pt x="1541" y="7017"/>
                    <a:pt x="1984" y="6837"/>
                  </a:cubicBezTo>
                  <a:cubicBezTo>
                    <a:pt x="2082" y="6804"/>
                    <a:pt x="2164" y="6788"/>
                    <a:pt x="2262" y="6788"/>
                  </a:cubicBezTo>
                  <a:cubicBezTo>
                    <a:pt x="2262" y="6788"/>
                    <a:pt x="2291" y="6785"/>
                    <a:pt x="2336" y="6785"/>
                  </a:cubicBezTo>
                  <a:cubicBezTo>
                    <a:pt x="2472" y="6785"/>
                    <a:pt x="2758" y="6813"/>
                    <a:pt x="2869" y="7034"/>
                  </a:cubicBezTo>
                  <a:cubicBezTo>
                    <a:pt x="2869" y="7034"/>
                    <a:pt x="2890" y="7076"/>
                    <a:pt x="2856" y="7076"/>
                  </a:cubicBezTo>
                  <a:cubicBezTo>
                    <a:pt x="2848" y="7076"/>
                    <a:pt x="2836" y="7073"/>
                    <a:pt x="2820" y="7067"/>
                  </a:cubicBezTo>
                  <a:cubicBezTo>
                    <a:pt x="2749" y="7024"/>
                    <a:pt x="2673" y="7003"/>
                    <a:pt x="2597" y="7003"/>
                  </a:cubicBezTo>
                  <a:cubicBezTo>
                    <a:pt x="2496" y="7003"/>
                    <a:pt x="2396" y="7041"/>
                    <a:pt x="2312" y="7116"/>
                  </a:cubicBezTo>
                  <a:cubicBezTo>
                    <a:pt x="2066" y="7345"/>
                    <a:pt x="2131" y="7771"/>
                    <a:pt x="2443" y="7935"/>
                  </a:cubicBezTo>
                  <a:cubicBezTo>
                    <a:pt x="2521" y="7973"/>
                    <a:pt x="2604" y="7991"/>
                    <a:pt x="2686" y="7991"/>
                  </a:cubicBezTo>
                  <a:cubicBezTo>
                    <a:pt x="2996" y="7991"/>
                    <a:pt x="3277" y="7724"/>
                    <a:pt x="3148" y="7231"/>
                  </a:cubicBezTo>
                  <a:cubicBezTo>
                    <a:pt x="3044" y="6890"/>
                    <a:pt x="2739" y="6683"/>
                    <a:pt x="2403" y="6683"/>
                  </a:cubicBezTo>
                  <a:cubicBezTo>
                    <a:pt x="2367" y="6683"/>
                    <a:pt x="2331" y="6685"/>
                    <a:pt x="2295" y="6690"/>
                  </a:cubicBezTo>
                  <a:cubicBezTo>
                    <a:pt x="2180" y="6690"/>
                    <a:pt x="2049" y="6722"/>
                    <a:pt x="1951" y="6788"/>
                  </a:cubicBezTo>
                  <a:cubicBezTo>
                    <a:pt x="1492" y="7001"/>
                    <a:pt x="1279" y="7542"/>
                    <a:pt x="1476" y="8017"/>
                  </a:cubicBezTo>
                  <a:cubicBezTo>
                    <a:pt x="1604" y="8455"/>
                    <a:pt x="2066" y="8740"/>
                    <a:pt x="2552" y="8740"/>
                  </a:cubicBezTo>
                  <a:cubicBezTo>
                    <a:pt x="2685" y="8740"/>
                    <a:pt x="2820" y="8719"/>
                    <a:pt x="2951" y="8673"/>
                  </a:cubicBezTo>
                  <a:cubicBezTo>
                    <a:pt x="3606" y="8493"/>
                    <a:pt x="3983" y="7755"/>
                    <a:pt x="3967" y="7050"/>
                  </a:cubicBezTo>
                  <a:cubicBezTo>
                    <a:pt x="3918" y="6296"/>
                    <a:pt x="3574" y="5575"/>
                    <a:pt x="3016" y="5083"/>
                  </a:cubicBezTo>
                  <a:cubicBezTo>
                    <a:pt x="2426" y="4542"/>
                    <a:pt x="1672" y="4264"/>
                    <a:pt x="1115" y="3706"/>
                  </a:cubicBezTo>
                  <a:cubicBezTo>
                    <a:pt x="541" y="3182"/>
                    <a:pt x="164" y="2428"/>
                    <a:pt x="230" y="1707"/>
                  </a:cubicBezTo>
                  <a:cubicBezTo>
                    <a:pt x="246" y="1248"/>
                    <a:pt x="459" y="838"/>
                    <a:pt x="820" y="543"/>
                  </a:cubicBezTo>
                  <a:cubicBezTo>
                    <a:pt x="967" y="428"/>
                    <a:pt x="1148" y="346"/>
                    <a:pt x="1344" y="281"/>
                  </a:cubicBezTo>
                  <a:cubicBezTo>
                    <a:pt x="1492" y="240"/>
                    <a:pt x="1640" y="219"/>
                    <a:pt x="1787" y="219"/>
                  </a:cubicBezTo>
                  <a:cubicBezTo>
                    <a:pt x="1935" y="219"/>
                    <a:pt x="2082" y="240"/>
                    <a:pt x="2230" y="281"/>
                  </a:cubicBezTo>
                  <a:cubicBezTo>
                    <a:pt x="3246" y="543"/>
                    <a:pt x="3574" y="1920"/>
                    <a:pt x="2902" y="2575"/>
                  </a:cubicBezTo>
                  <a:cubicBezTo>
                    <a:pt x="2754" y="2707"/>
                    <a:pt x="2590" y="2805"/>
                    <a:pt x="2394" y="2838"/>
                  </a:cubicBezTo>
                  <a:cubicBezTo>
                    <a:pt x="2332" y="2846"/>
                    <a:pt x="2273" y="2851"/>
                    <a:pt x="2217" y="2851"/>
                  </a:cubicBezTo>
                  <a:cubicBezTo>
                    <a:pt x="1754" y="2851"/>
                    <a:pt x="1499" y="2569"/>
                    <a:pt x="1558" y="2379"/>
                  </a:cubicBezTo>
                  <a:cubicBezTo>
                    <a:pt x="1558" y="2379"/>
                    <a:pt x="1558" y="2346"/>
                    <a:pt x="1607" y="2346"/>
                  </a:cubicBezTo>
                  <a:cubicBezTo>
                    <a:pt x="1617" y="2346"/>
                    <a:pt x="1637" y="2347"/>
                    <a:pt x="1663" y="2347"/>
                  </a:cubicBezTo>
                  <a:cubicBezTo>
                    <a:pt x="1802" y="2347"/>
                    <a:pt x="2125" y="2324"/>
                    <a:pt x="2262" y="2035"/>
                  </a:cubicBezTo>
                  <a:cubicBezTo>
                    <a:pt x="2381" y="1680"/>
                    <a:pt x="2098" y="1346"/>
                    <a:pt x="1762" y="1346"/>
                  </a:cubicBezTo>
                  <a:cubicBezTo>
                    <a:pt x="1679" y="1346"/>
                    <a:pt x="1593" y="1366"/>
                    <a:pt x="1508" y="1412"/>
                  </a:cubicBezTo>
                  <a:cubicBezTo>
                    <a:pt x="886" y="1789"/>
                    <a:pt x="1033" y="2723"/>
                    <a:pt x="1738" y="2903"/>
                  </a:cubicBezTo>
                  <a:cubicBezTo>
                    <a:pt x="1908" y="2981"/>
                    <a:pt x="2087" y="3018"/>
                    <a:pt x="2264" y="3018"/>
                  </a:cubicBezTo>
                  <a:cubicBezTo>
                    <a:pt x="2719" y="3018"/>
                    <a:pt x="3162" y="2775"/>
                    <a:pt x="3410" y="2362"/>
                  </a:cubicBezTo>
                  <a:cubicBezTo>
                    <a:pt x="3672" y="1821"/>
                    <a:pt x="3623" y="1166"/>
                    <a:pt x="3279" y="674"/>
                  </a:cubicBezTo>
                  <a:cubicBezTo>
                    <a:pt x="2951" y="245"/>
                    <a:pt x="2438" y="0"/>
                    <a:pt x="191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5" name="Google Shape;5055;p8"/>
            <p:cNvSpPr/>
            <p:nvPr/>
          </p:nvSpPr>
          <p:spPr>
            <a:xfrm>
              <a:off x="3237049" y="4803052"/>
              <a:ext cx="56490" cy="79060"/>
            </a:xfrm>
            <a:custGeom>
              <a:avLst/>
              <a:gdLst/>
              <a:ahLst/>
              <a:cxnLst/>
              <a:rect l="l" t="t" r="r" b="b"/>
              <a:pathLst>
                <a:path w="1722" h="2410" extrusionOk="0">
                  <a:moveTo>
                    <a:pt x="198" y="0"/>
                  </a:moveTo>
                  <a:lnTo>
                    <a:pt x="198" y="0"/>
                  </a:lnTo>
                  <a:cubicBezTo>
                    <a:pt x="214" y="164"/>
                    <a:pt x="181" y="328"/>
                    <a:pt x="116" y="475"/>
                  </a:cubicBezTo>
                  <a:cubicBezTo>
                    <a:pt x="1" y="852"/>
                    <a:pt x="329" y="1115"/>
                    <a:pt x="952" y="1393"/>
                  </a:cubicBezTo>
                  <a:cubicBezTo>
                    <a:pt x="1345" y="1590"/>
                    <a:pt x="1607" y="1967"/>
                    <a:pt x="1656" y="2410"/>
                  </a:cubicBezTo>
                  <a:cubicBezTo>
                    <a:pt x="1722" y="393"/>
                    <a:pt x="886" y="328"/>
                    <a:pt x="689" y="328"/>
                  </a:cubicBezTo>
                  <a:cubicBezTo>
                    <a:pt x="675" y="329"/>
                    <a:pt x="660" y="330"/>
                    <a:pt x="647" y="330"/>
                  </a:cubicBezTo>
                  <a:cubicBezTo>
                    <a:pt x="476" y="330"/>
                    <a:pt x="377" y="240"/>
                    <a:pt x="361" y="164"/>
                  </a:cubicBezTo>
                  <a:cubicBezTo>
                    <a:pt x="345" y="66"/>
                    <a:pt x="198" y="0"/>
                    <a:pt x="19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6" name="Google Shape;5056;p8"/>
            <p:cNvSpPr/>
            <p:nvPr/>
          </p:nvSpPr>
          <p:spPr>
            <a:xfrm>
              <a:off x="3060686" y="4569673"/>
              <a:ext cx="209755" cy="329100"/>
            </a:xfrm>
            <a:custGeom>
              <a:avLst/>
              <a:gdLst/>
              <a:ahLst/>
              <a:cxnLst/>
              <a:rect l="l" t="t" r="r" b="b"/>
              <a:pathLst>
                <a:path w="6394" h="10032" extrusionOk="0">
                  <a:moveTo>
                    <a:pt x="1148" y="0"/>
                  </a:moveTo>
                  <a:lnTo>
                    <a:pt x="1148" y="0"/>
                  </a:lnTo>
                  <a:cubicBezTo>
                    <a:pt x="1246" y="115"/>
                    <a:pt x="1230" y="295"/>
                    <a:pt x="1115" y="410"/>
                  </a:cubicBezTo>
                  <a:cubicBezTo>
                    <a:pt x="918" y="574"/>
                    <a:pt x="361" y="1197"/>
                    <a:pt x="754" y="1820"/>
                  </a:cubicBezTo>
                  <a:cubicBezTo>
                    <a:pt x="1197" y="2508"/>
                    <a:pt x="1787" y="2295"/>
                    <a:pt x="1984" y="2869"/>
                  </a:cubicBezTo>
                  <a:cubicBezTo>
                    <a:pt x="1984" y="2869"/>
                    <a:pt x="2066" y="3164"/>
                    <a:pt x="1869" y="3262"/>
                  </a:cubicBezTo>
                  <a:cubicBezTo>
                    <a:pt x="1835" y="3284"/>
                    <a:pt x="1803" y="3293"/>
                    <a:pt x="1772" y="3293"/>
                  </a:cubicBezTo>
                  <a:cubicBezTo>
                    <a:pt x="1639" y="3293"/>
                    <a:pt x="1541" y="3114"/>
                    <a:pt x="1541" y="2967"/>
                  </a:cubicBezTo>
                  <a:cubicBezTo>
                    <a:pt x="1476" y="2656"/>
                    <a:pt x="1230" y="2426"/>
                    <a:pt x="918" y="2377"/>
                  </a:cubicBezTo>
                  <a:cubicBezTo>
                    <a:pt x="542" y="2328"/>
                    <a:pt x="492" y="2213"/>
                    <a:pt x="492" y="2213"/>
                  </a:cubicBezTo>
                  <a:lnTo>
                    <a:pt x="492" y="2213"/>
                  </a:lnTo>
                  <a:cubicBezTo>
                    <a:pt x="541" y="2361"/>
                    <a:pt x="558" y="2508"/>
                    <a:pt x="525" y="2656"/>
                  </a:cubicBezTo>
                  <a:cubicBezTo>
                    <a:pt x="459" y="2803"/>
                    <a:pt x="164" y="3295"/>
                    <a:pt x="722" y="3672"/>
                  </a:cubicBezTo>
                  <a:cubicBezTo>
                    <a:pt x="1295" y="4049"/>
                    <a:pt x="1574" y="3852"/>
                    <a:pt x="1689" y="4491"/>
                  </a:cubicBezTo>
                  <a:cubicBezTo>
                    <a:pt x="1787" y="5131"/>
                    <a:pt x="1836" y="5917"/>
                    <a:pt x="2181" y="6245"/>
                  </a:cubicBezTo>
                  <a:cubicBezTo>
                    <a:pt x="2066" y="6163"/>
                    <a:pt x="1984" y="6065"/>
                    <a:pt x="1918" y="5950"/>
                  </a:cubicBezTo>
                  <a:cubicBezTo>
                    <a:pt x="1765" y="5629"/>
                    <a:pt x="1442" y="5422"/>
                    <a:pt x="1080" y="5422"/>
                  </a:cubicBezTo>
                  <a:cubicBezTo>
                    <a:pt x="1053" y="5422"/>
                    <a:pt x="1027" y="5424"/>
                    <a:pt x="1000" y="5426"/>
                  </a:cubicBezTo>
                  <a:cubicBezTo>
                    <a:pt x="957" y="5428"/>
                    <a:pt x="917" y="5429"/>
                    <a:pt x="880" y="5429"/>
                  </a:cubicBezTo>
                  <a:cubicBezTo>
                    <a:pt x="419" y="5429"/>
                    <a:pt x="373" y="5252"/>
                    <a:pt x="312" y="5131"/>
                  </a:cubicBezTo>
                  <a:lnTo>
                    <a:pt x="312" y="5131"/>
                  </a:lnTo>
                  <a:cubicBezTo>
                    <a:pt x="312" y="5131"/>
                    <a:pt x="1" y="6114"/>
                    <a:pt x="935" y="6606"/>
                  </a:cubicBezTo>
                  <a:cubicBezTo>
                    <a:pt x="1869" y="7098"/>
                    <a:pt x="1804" y="6737"/>
                    <a:pt x="3082" y="7786"/>
                  </a:cubicBezTo>
                  <a:cubicBezTo>
                    <a:pt x="4131" y="8655"/>
                    <a:pt x="4344" y="8704"/>
                    <a:pt x="4344" y="8704"/>
                  </a:cubicBezTo>
                  <a:cubicBezTo>
                    <a:pt x="4307" y="8695"/>
                    <a:pt x="4270" y="8691"/>
                    <a:pt x="4234" y="8691"/>
                  </a:cubicBezTo>
                  <a:cubicBezTo>
                    <a:pt x="4065" y="8691"/>
                    <a:pt x="3914" y="8782"/>
                    <a:pt x="3820" y="8917"/>
                  </a:cubicBezTo>
                  <a:cubicBezTo>
                    <a:pt x="3623" y="9229"/>
                    <a:pt x="3721" y="9638"/>
                    <a:pt x="4049" y="9802"/>
                  </a:cubicBezTo>
                  <a:cubicBezTo>
                    <a:pt x="4049" y="9802"/>
                    <a:pt x="3934" y="9589"/>
                    <a:pt x="4131" y="9573"/>
                  </a:cubicBezTo>
                  <a:cubicBezTo>
                    <a:pt x="4138" y="9572"/>
                    <a:pt x="4145" y="9572"/>
                    <a:pt x="4152" y="9572"/>
                  </a:cubicBezTo>
                  <a:cubicBezTo>
                    <a:pt x="4285" y="9572"/>
                    <a:pt x="4429" y="9662"/>
                    <a:pt x="4587" y="9662"/>
                  </a:cubicBezTo>
                  <a:cubicBezTo>
                    <a:pt x="4677" y="9662"/>
                    <a:pt x="4771" y="9632"/>
                    <a:pt x="4869" y="9540"/>
                  </a:cubicBezTo>
                  <a:cubicBezTo>
                    <a:pt x="4988" y="9421"/>
                    <a:pt x="5183" y="9322"/>
                    <a:pt x="5410" y="9322"/>
                  </a:cubicBezTo>
                  <a:cubicBezTo>
                    <a:pt x="5713" y="9322"/>
                    <a:pt x="6074" y="9498"/>
                    <a:pt x="6393" y="10032"/>
                  </a:cubicBezTo>
                  <a:cubicBezTo>
                    <a:pt x="6393" y="10032"/>
                    <a:pt x="6164" y="9212"/>
                    <a:pt x="4836" y="8688"/>
                  </a:cubicBezTo>
                  <a:cubicBezTo>
                    <a:pt x="3131" y="7966"/>
                    <a:pt x="2049" y="6262"/>
                    <a:pt x="2131" y="4409"/>
                  </a:cubicBezTo>
                  <a:cubicBezTo>
                    <a:pt x="2213" y="2180"/>
                    <a:pt x="3508" y="656"/>
                    <a:pt x="11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7" name="Google Shape;5057;p8"/>
            <p:cNvSpPr/>
            <p:nvPr/>
          </p:nvSpPr>
          <p:spPr>
            <a:xfrm>
              <a:off x="3121442" y="4485789"/>
              <a:ext cx="96283" cy="352752"/>
            </a:xfrm>
            <a:custGeom>
              <a:avLst/>
              <a:gdLst/>
              <a:ahLst/>
              <a:cxnLst/>
              <a:rect l="l" t="t" r="r" b="b"/>
              <a:pathLst>
                <a:path w="2935" h="10753" extrusionOk="0">
                  <a:moveTo>
                    <a:pt x="1307" y="0"/>
                  </a:moveTo>
                  <a:cubicBezTo>
                    <a:pt x="729" y="0"/>
                    <a:pt x="178" y="382"/>
                    <a:pt x="115" y="902"/>
                  </a:cubicBezTo>
                  <a:cubicBezTo>
                    <a:pt x="1" y="1459"/>
                    <a:pt x="427" y="1967"/>
                    <a:pt x="1001" y="1967"/>
                  </a:cubicBezTo>
                  <a:cubicBezTo>
                    <a:pt x="1008" y="1967"/>
                    <a:pt x="1015" y="1967"/>
                    <a:pt x="1022" y="1967"/>
                  </a:cubicBezTo>
                  <a:cubicBezTo>
                    <a:pt x="1565" y="1967"/>
                    <a:pt x="1850" y="1341"/>
                    <a:pt x="1656" y="1082"/>
                  </a:cubicBezTo>
                  <a:cubicBezTo>
                    <a:pt x="1572" y="956"/>
                    <a:pt x="1451" y="900"/>
                    <a:pt x="1332" y="900"/>
                  </a:cubicBezTo>
                  <a:cubicBezTo>
                    <a:pt x="1125" y="900"/>
                    <a:pt x="925" y="1068"/>
                    <a:pt x="935" y="1328"/>
                  </a:cubicBezTo>
                  <a:cubicBezTo>
                    <a:pt x="968" y="1639"/>
                    <a:pt x="1312" y="1607"/>
                    <a:pt x="1345" y="1656"/>
                  </a:cubicBezTo>
                  <a:cubicBezTo>
                    <a:pt x="1394" y="1689"/>
                    <a:pt x="1345" y="1754"/>
                    <a:pt x="1345" y="1754"/>
                  </a:cubicBezTo>
                  <a:cubicBezTo>
                    <a:pt x="1312" y="1820"/>
                    <a:pt x="1246" y="1869"/>
                    <a:pt x="1181" y="1902"/>
                  </a:cubicBezTo>
                  <a:lnTo>
                    <a:pt x="1115" y="1918"/>
                  </a:lnTo>
                  <a:lnTo>
                    <a:pt x="1099" y="1918"/>
                  </a:lnTo>
                  <a:cubicBezTo>
                    <a:pt x="1066" y="1922"/>
                    <a:pt x="1034" y="1924"/>
                    <a:pt x="1002" y="1924"/>
                  </a:cubicBezTo>
                  <a:cubicBezTo>
                    <a:pt x="488" y="1924"/>
                    <a:pt x="74" y="1443"/>
                    <a:pt x="197" y="918"/>
                  </a:cubicBezTo>
                  <a:cubicBezTo>
                    <a:pt x="269" y="446"/>
                    <a:pt x="764" y="122"/>
                    <a:pt x="1282" y="122"/>
                  </a:cubicBezTo>
                  <a:cubicBezTo>
                    <a:pt x="1591" y="122"/>
                    <a:pt x="1909" y="238"/>
                    <a:pt x="2148" y="508"/>
                  </a:cubicBezTo>
                  <a:cubicBezTo>
                    <a:pt x="2771" y="1230"/>
                    <a:pt x="2623" y="2426"/>
                    <a:pt x="2246" y="3442"/>
                  </a:cubicBezTo>
                  <a:cubicBezTo>
                    <a:pt x="1427" y="5458"/>
                    <a:pt x="542" y="7507"/>
                    <a:pt x="1164" y="8966"/>
                  </a:cubicBezTo>
                  <a:cubicBezTo>
                    <a:pt x="1427" y="9737"/>
                    <a:pt x="1984" y="10359"/>
                    <a:pt x="2689" y="10753"/>
                  </a:cubicBezTo>
                  <a:cubicBezTo>
                    <a:pt x="2000" y="10343"/>
                    <a:pt x="1492" y="9704"/>
                    <a:pt x="1230" y="8950"/>
                  </a:cubicBezTo>
                  <a:cubicBezTo>
                    <a:pt x="673" y="7507"/>
                    <a:pt x="1574" y="5557"/>
                    <a:pt x="2410" y="3508"/>
                  </a:cubicBezTo>
                  <a:cubicBezTo>
                    <a:pt x="2787" y="2475"/>
                    <a:pt x="2935" y="1230"/>
                    <a:pt x="2246" y="426"/>
                  </a:cubicBezTo>
                  <a:cubicBezTo>
                    <a:pt x="1983" y="127"/>
                    <a:pt x="1640" y="0"/>
                    <a:pt x="130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8" name="Google Shape;5058;p8"/>
            <p:cNvSpPr/>
            <p:nvPr/>
          </p:nvSpPr>
          <p:spPr>
            <a:xfrm>
              <a:off x="3204244" y="4472864"/>
              <a:ext cx="90935" cy="267295"/>
            </a:xfrm>
            <a:custGeom>
              <a:avLst/>
              <a:gdLst/>
              <a:ahLst/>
              <a:cxnLst/>
              <a:rect l="l" t="t" r="r" b="b"/>
              <a:pathLst>
                <a:path w="2772" h="8148" extrusionOk="0">
                  <a:moveTo>
                    <a:pt x="2083" y="1"/>
                  </a:moveTo>
                  <a:cubicBezTo>
                    <a:pt x="2427" y="1099"/>
                    <a:pt x="968" y="1279"/>
                    <a:pt x="444" y="2902"/>
                  </a:cubicBezTo>
                  <a:cubicBezTo>
                    <a:pt x="1" y="4279"/>
                    <a:pt x="263" y="5230"/>
                    <a:pt x="1575" y="6131"/>
                  </a:cubicBezTo>
                  <a:cubicBezTo>
                    <a:pt x="2706" y="6934"/>
                    <a:pt x="2771" y="8000"/>
                    <a:pt x="2771" y="8147"/>
                  </a:cubicBezTo>
                  <a:cubicBezTo>
                    <a:pt x="2771" y="7639"/>
                    <a:pt x="2624" y="7164"/>
                    <a:pt x="2329" y="6754"/>
                  </a:cubicBezTo>
                  <a:cubicBezTo>
                    <a:pt x="2017" y="6328"/>
                    <a:pt x="1624" y="6066"/>
                    <a:pt x="1050" y="5557"/>
                  </a:cubicBezTo>
                  <a:cubicBezTo>
                    <a:pt x="870" y="5394"/>
                    <a:pt x="739" y="5197"/>
                    <a:pt x="657" y="4967"/>
                  </a:cubicBezTo>
                  <a:cubicBezTo>
                    <a:pt x="312" y="4131"/>
                    <a:pt x="968" y="3263"/>
                    <a:pt x="1312" y="2902"/>
                  </a:cubicBezTo>
                  <a:cubicBezTo>
                    <a:pt x="1722" y="2443"/>
                    <a:pt x="2427" y="1968"/>
                    <a:pt x="2574" y="1066"/>
                  </a:cubicBezTo>
                  <a:cubicBezTo>
                    <a:pt x="2706" y="181"/>
                    <a:pt x="2083" y="1"/>
                    <a:pt x="20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9" name="Google Shape;5059;p8"/>
            <p:cNvSpPr/>
            <p:nvPr/>
          </p:nvSpPr>
          <p:spPr>
            <a:xfrm>
              <a:off x="3105696" y="4163179"/>
              <a:ext cx="79782" cy="179050"/>
            </a:xfrm>
            <a:custGeom>
              <a:avLst/>
              <a:gdLst/>
              <a:ahLst/>
              <a:cxnLst/>
              <a:rect l="l" t="t" r="r" b="b"/>
              <a:pathLst>
                <a:path w="2432" h="5458" extrusionOk="0">
                  <a:moveTo>
                    <a:pt x="990" y="0"/>
                  </a:moveTo>
                  <a:cubicBezTo>
                    <a:pt x="629" y="0"/>
                    <a:pt x="0" y="573"/>
                    <a:pt x="284" y="2425"/>
                  </a:cubicBezTo>
                  <a:cubicBezTo>
                    <a:pt x="612" y="4458"/>
                    <a:pt x="2169" y="5409"/>
                    <a:pt x="2431" y="5458"/>
                  </a:cubicBezTo>
                  <a:cubicBezTo>
                    <a:pt x="2431" y="5458"/>
                    <a:pt x="907" y="4474"/>
                    <a:pt x="776" y="2802"/>
                  </a:cubicBezTo>
                  <a:cubicBezTo>
                    <a:pt x="645" y="1130"/>
                    <a:pt x="1153" y="1098"/>
                    <a:pt x="1317" y="737"/>
                  </a:cubicBezTo>
                  <a:cubicBezTo>
                    <a:pt x="1481" y="376"/>
                    <a:pt x="1399" y="114"/>
                    <a:pt x="1087" y="16"/>
                  </a:cubicBezTo>
                  <a:cubicBezTo>
                    <a:pt x="1058" y="6"/>
                    <a:pt x="1026" y="0"/>
                    <a:pt x="99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0" name="Google Shape;5060;p8"/>
            <p:cNvSpPr/>
            <p:nvPr/>
          </p:nvSpPr>
          <p:spPr>
            <a:xfrm>
              <a:off x="3070364" y="4114069"/>
              <a:ext cx="172653" cy="233014"/>
            </a:xfrm>
            <a:custGeom>
              <a:avLst/>
              <a:gdLst/>
              <a:ahLst/>
              <a:cxnLst/>
              <a:rect l="l" t="t" r="r" b="b"/>
              <a:pathLst>
                <a:path w="5263" h="7103" extrusionOk="0">
                  <a:moveTo>
                    <a:pt x="3588" y="0"/>
                  </a:moveTo>
                  <a:cubicBezTo>
                    <a:pt x="3375" y="0"/>
                    <a:pt x="3173" y="25"/>
                    <a:pt x="3000" y="54"/>
                  </a:cubicBezTo>
                  <a:cubicBezTo>
                    <a:pt x="2574" y="120"/>
                    <a:pt x="2164" y="300"/>
                    <a:pt x="1820" y="546"/>
                  </a:cubicBezTo>
                  <a:cubicBezTo>
                    <a:pt x="1" y="1923"/>
                    <a:pt x="328" y="4283"/>
                    <a:pt x="869" y="5430"/>
                  </a:cubicBezTo>
                  <a:cubicBezTo>
                    <a:pt x="1164" y="6102"/>
                    <a:pt x="1640" y="6692"/>
                    <a:pt x="2263" y="7102"/>
                  </a:cubicBezTo>
                  <a:cubicBezTo>
                    <a:pt x="1672" y="6660"/>
                    <a:pt x="1213" y="6070"/>
                    <a:pt x="935" y="5398"/>
                  </a:cubicBezTo>
                  <a:cubicBezTo>
                    <a:pt x="443" y="4250"/>
                    <a:pt x="197" y="1972"/>
                    <a:pt x="1918" y="693"/>
                  </a:cubicBezTo>
                  <a:cubicBezTo>
                    <a:pt x="2347" y="383"/>
                    <a:pt x="2909" y="189"/>
                    <a:pt x="3427" y="189"/>
                  </a:cubicBezTo>
                  <a:cubicBezTo>
                    <a:pt x="3839" y="189"/>
                    <a:pt x="4223" y="312"/>
                    <a:pt x="4492" y="595"/>
                  </a:cubicBezTo>
                  <a:cubicBezTo>
                    <a:pt x="5138" y="1241"/>
                    <a:pt x="4654" y="2300"/>
                    <a:pt x="3966" y="2300"/>
                  </a:cubicBezTo>
                  <a:cubicBezTo>
                    <a:pt x="3955" y="2300"/>
                    <a:pt x="3945" y="2300"/>
                    <a:pt x="3934" y="2300"/>
                  </a:cubicBezTo>
                  <a:cubicBezTo>
                    <a:pt x="3905" y="2303"/>
                    <a:pt x="3875" y="2305"/>
                    <a:pt x="3845" y="2305"/>
                  </a:cubicBezTo>
                  <a:cubicBezTo>
                    <a:pt x="3581" y="2305"/>
                    <a:pt x="3329" y="2175"/>
                    <a:pt x="3197" y="1939"/>
                  </a:cubicBezTo>
                  <a:cubicBezTo>
                    <a:pt x="3131" y="1841"/>
                    <a:pt x="3115" y="1710"/>
                    <a:pt x="3131" y="1578"/>
                  </a:cubicBezTo>
                  <a:cubicBezTo>
                    <a:pt x="3151" y="1327"/>
                    <a:pt x="3227" y="1247"/>
                    <a:pt x="3280" y="1247"/>
                  </a:cubicBezTo>
                  <a:cubicBezTo>
                    <a:pt x="3316" y="1247"/>
                    <a:pt x="3341" y="1285"/>
                    <a:pt x="3328" y="1333"/>
                  </a:cubicBezTo>
                  <a:cubicBezTo>
                    <a:pt x="3299" y="1564"/>
                    <a:pt x="3487" y="1770"/>
                    <a:pt x="3712" y="1770"/>
                  </a:cubicBezTo>
                  <a:cubicBezTo>
                    <a:pt x="3742" y="1770"/>
                    <a:pt x="3773" y="1766"/>
                    <a:pt x="3803" y="1759"/>
                  </a:cubicBezTo>
                  <a:cubicBezTo>
                    <a:pt x="4213" y="1693"/>
                    <a:pt x="4311" y="1152"/>
                    <a:pt x="3951" y="956"/>
                  </a:cubicBezTo>
                  <a:cubicBezTo>
                    <a:pt x="3857" y="909"/>
                    <a:pt x="3759" y="887"/>
                    <a:pt x="3663" y="887"/>
                  </a:cubicBezTo>
                  <a:cubicBezTo>
                    <a:pt x="3354" y="887"/>
                    <a:pt x="3066" y="1110"/>
                    <a:pt x="3017" y="1447"/>
                  </a:cubicBezTo>
                  <a:cubicBezTo>
                    <a:pt x="2951" y="1775"/>
                    <a:pt x="3131" y="2103"/>
                    <a:pt x="3426" y="2267"/>
                  </a:cubicBezTo>
                  <a:lnTo>
                    <a:pt x="3459" y="2267"/>
                  </a:lnTo>
                  <a:cubicBezTo>
                    <a:pt x="3557" y="2316"/>
                    <a:pt x="3656" y="2365"/>
                    <a:pt x="3754" y="2382"/>
                  </a:cubicBezTo>
                  <a:cubicBezTo>
                    <a:pt x="3857" y="2407"/>
                    <a:pt x="3960" y="2419"/>
                    <a:pt x="4060" y="2419"/>
                  </a:cubicBezTo>
                  <a:cubicBezTo>
                    <a:pt x="4659" y="2419"/>
                    <a:pt x="5173" y="1986"/>
                    <a:pt x="5229" y="1480"/>
                  </a:cubicBezTo>
                  <a:cubicBezTo>
                    <a:pt x="5262" y="1054"/>
                    <a:pt x="5115" y="644"/>
                    <a:pt x="4787" y="382"/>
                  </a:cubicBezTo>
                  <a:cubicBezTo>
                    <a:pt x="4415" y="84"/>
                    <a:pt x="3981" y="0"/>
                    <a:pt x="35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1" name="Google Shape;5061;p8"/>
            <p:cNvSpPr/>
            <p:nvPr/>
          </p:nvSpPr>
          <p:spPr>
            <a:xfrm>
              <a:off x="3033261" y="3933540"/>
              <a:ext cx="170488" cy="268903"/>
            </a:xfrm>
            <a:custGeom>
              <a:avLst/>
              <a:gdLst/>
              <a:ahLst/>
              <a:cxnLst/>
              <a:rect l="l" t="t" r="r" b="b"/>
              <a:pathLst>
                <a:path w="5197" h="8197" extrusionOk="0">
                  <a:moveTo>
                    <a:pt x="4115" y="0"/>
                  </a:moveTo>
                  <a:cubicBezTo>
                    <a:pt x="4115" y="1"/>
                    <a:pt x="4180" y="607"/>
                    <a:pt x="3803" y="836"/>
                  </a:cubicBezTo>
                  <a:cubicBezTo>
                    <a:pt x="3410" y="1066"/>
                    <a:pt x="2836" y="1525"/>
                    <a:pt x="3426" y="2049"/>
                  </a:cubicBezTo>
                  <a:cubicBezTo>
                    <a:pt x="4033" y="2574"/>
                    <a:pt x="4197" y="3328"/>
                    <a:pt x="3689" y="4065"/>
                  </a:cubicBezTo>
                  <a:cubicBezTo>
                    <a:pt x="3689" y="4065"/>
                    <a:pt x="3984" y="2967"/>
                    <a:pt x="3246" y="2475"/>
                  </a:cubicBezTo>
                  <a:cubicBezTo>
                    <a:pt x="3054" y="2343"/>
                    <a:pt x="2896" y="2306"/>
                    <a:pt x="2779" y="2306"/>
                  </a:cubicBezTo>
                  <a:cubicBezTo>
                    <a:pt x="2637" y="2306"/>
                    <a:pt x="2558" y="2361"/>
                    <a:pt x="2558" y="2361"/>
                  </a:cubicBezTo>
                  <a:cubicBezTo>
                    <a:pt x="2623" y="2492"/>
                    <a:pt x="2656" y="2639"/>
                    <a:pt x="2672" y="2787"/>
                  </a:cubicBezTo>
                  <a:cubicBezTo>
                    <a:pt x="2689" y="3000"/>
                    <a:pt x="2213" y="3361"/>
                    <a:pt x="2558" y="3754"/>
                  </a:cubicBezTo>
                  <a:cubicBezTo>
                    <a:pt x="2902" y="4131"/>
                    <a:pt x="3148" y="4918"/>
                    <a:pt x="1935" y="5803"/>
                  </a:cubicBezTo>
                  <a:cubicBezTo>
                    <a:pt x="1935" y="5803"/>
                    <a:pt x="2558" y="4442"/>
                    <a:pt x="2197" y="3738"/>
                  </a:cubicBezTo>
                  <a:cubicBezTo>
                    <a:pt x="1820" y="3000"/>
                    <a:pt x="1377" y="3148"/>
                    <a:pt x="951" y="2557"/>
                  </a:cubicBezTo>
                  <a:cubicBezTo>
                    <a:pt x="951" y="2557"/>
                    <a:pt x="1" y="3082"/>
                    <a:pt x="738" y="4229"/>
                  </a:cubicBezTo>
                  <a:cubicBezTo>
                    <a:pt x="1607" y="5573"/>
                    <a:pt x="525" y="7278"/>
                    <a:pt x="1459" y="8196"/>
                  </a:cubicBezTo>
                  <a:cubicBezTo>
                    <a:pt x="1459" y="8196"/>
                    <a:pt x="1410" y="6836"/>
                    <a:pt x="2672" y="5606"/>
                  </a:cubicBezTo>
                  <a:cubicBezTo>
                    <a:pt x="3934" y="4377"/>
                    <a:pt x="5197" y="2852"/>
                    <a:pt x="41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2" name="Google Shape;5062;p8"/>
            <p:cNvSpPr/>
            <p:nvPr/>
          </p:nvSpPr>
          <p:spPr>
            <a:xfrm>
              <a:off x="3183281" y="3900210"/>
              <a:ext cx="99498" cy="147885"/>
            </a:xfrm>
            <a:custGeom>
              <a:avLst/>
              <a:gdLst/>
              <a:ahLst/>
              <a:cxnLst/>
              <a:rect l="l" t="t" r="r" b="b"/>
              <a:pathLst>
                <a:path w="3033" h="4508" extrusionOk="0">
                  <a:moveTo>
                    <a:pt x="2591" y="0"/>
                  </a:moveTo>
                  <a:cubicBezTo>
                    <a:pt x="2541" y="262"/>
                    <a:pt x="2279" y="525"/>
                    <a:pt x="1623" y="820"/>
                  </a:cubicBezTo>
                  <a:cubicBezTo>
                    <a:pt x="984" y="1098"/>
                    <a:pt x="1214" y="1934"/>
                    <a:pt x="1279" y="2115"/>
                  </a:cubicBezTo>
                  <a:cubicBezTo>
                    <a:pt x="1342" y="2287"/>
                    <a:pt x="1390" y="2641"/>
                    <a:pt x="1206" y="2641"/>
                  </a:cubicBezTo>
                  <a:cubicBezTo>
                    <a:pt x="1198" y="2641"/>
                    <a:pt x="1190" y="2640"/>
                    <a:pt x="1181" y="2639"/>
                  </a:cubicBezTo>
                  <a:cubicBezTo>
                    <a:pt x="968" y="2606"/>
                    <a:pt x="1001" y="2492"/>
                    <a:pt x="1099" y="1820"/>
                  </a:cubicBezTo>
                  <a:cubicBezTo>
                    <a:pt x="1188" y="1300"/>
                    <a:pt x="845" y="1241"/>
                    <a:pt x="685" y="1241"/>
                  </a:cubicBezTo>
                  <a:cubicBezTo>
                    <a:pt x="638" y="1241"/>
                    <a:pt x="607" y="1246"/>
                    <a:pt x="607" y="1246"/>
                  </a:cubicBezTo>
                  <a:cubicBezTo>
                    <a:pt x="738" y="1426"/>
                    <a:pt x="738" y="1656"/>
                    <a:pt x="607" y="1820"/>
                  </a:cubicBezTo>
                  <a:cubicBezTo>
                    <a:pt x="345" y="2065"/>
                    <a:pt x="50" y="2344"/>
                    <a:pt x="312" y="3098"/>
                  </a:cubicBezTo>
                  <a:cubicBezTo>
                    <a:pt x="574" y="3852"/>
                    <a:pt x="1" y="4508"/>
                    <a:pt x="1" y="4508"/>
                  </a:cubicBezTo>
                  <a:cubicBezTo>
                    <a:pt x="3033" y="2016"/>
                    <a:pt x="2591" y="0"/>
                    <a:pt x="259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3" name="Google Shape;5063;p8"/>
            <p:cNvSpPr/>
            <p:nvPr/>
          </p:nvSpPr>
          <p:spPr>
            <a:xfrm>
              <a:off x="2985955" y="4181419"/>
              <a:ext cx="118328" cy="139848"/>
            </a:xfrm>
            <a:custGeom>
              <a:avLst/>
              <a:gdLst/>
              <a:ahLst/>
              <a:cxnLst/>
              <a:rect l="l" t="t" r="r" b="b"/>
              <a:pathLst>
                <a:path w="3607" h="4263" extrusionOk="0">
                  <a:moveTo>
                    <a:pt x="1885" y="1"/>
                  </a:moveTo>
                  <a:cubicBezTo>
                    <a:pt x="1885" y="1"/>
                    <a:pt x="2000" y="279"/>
                    <a:pt x="1656" y="525"/>
                  </a:cubicBezTo>
                  <a:cubicBezTo>
                    <a:pt x="1311" y="771"/>
                    <a:pt x="0" y="2443"/>
                    <a:pt x="3606" y="4262"/>
                  </a:cubicBezTo>
                  <a:cubicBezTo>
                    <a:pt x="3606" y="4262"/>
                    <a:pt x="2754" y="3771"/>
                    <a:pt x="2639" y="2476"/>
                  </a:cubicBezTo>
                  <a:cubicBezTo>
                    <a:pt x="2541" y="1197"/>
                    <a:pt x="2819" y="509"/>
                    <a:pt x="188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4" name="Google Shape;5064;p8"/>
            <p:cNvSpPr/>
            <p:nvPr/>
          </p:nvSpPr>
          <p:spPr>
            <a:xfrm>
              <a:off x="2842889" y="4267698"/>
              <a:ext cx="258143" cy="189908"/>
            </a:xfrm>
            <a:custGeom>
              <a:avLst/>
              <a:gdLst/>
              <a:ahLst/>
              <a:cxnLst/>
              <a:rect l="l" t="t" r="r" b="b"/>
              <a:pathLst>
                <a:path w="7869" h="5789" extrusionOk="0">
                  <a:moveTo>
                    <a:pt x="4658" y="1"/>
                  </a:moveTo>
                  <a:cubicBezTo>
                    <a:pt x="4514" y="1"/>
                    <a:pt x="4376" y="47"/>
                    <a:pt x="4246" y="141"/>
                  </a:cubicBezTo>
                  <a:cubicBezTo>
                    <a:pt x="3878" y="395"/>
                    <a:pt x="3657" y="609"/>
                    <a:pt x="3470" y="609"/>
                  </a:cubicBezTo>
                  <a:cubicBezTo>
                    <a:pt x="3415" y="609"/>
                    <a:pt x="3364" y="591"/>
                    <a:pt x="3312" y="551"/>
                  </a:cubicBezTo>
                  <a:lnTo>
                    <a:pt x="3312" y="551"/>
                  </a:lnTo>
                  <a:cubicBezTo>
                    <a:pt x="3312" y="551"/>
                    <a:pt x="3001" y="1174"/>
                    <a:pt x="3689" y="1387"/>
                  </a:cubicBezTo>
                  <a:cubicBezTo>
                    <a:pt x="4361" y="1583"/>
                    <a:pt x="4853" y="1714"/>
                    <a:pt x="4738" y="2091"/>
                  </a:cubicBezTo>
                  <a:cubicBezTo>
                    <a:pt x="4640" y="2468"/>
                    <a:pt x="3705" y="2550"/>
                    <a:pt x="2591" y="2714"/>
                  </a:cubicBezTo>
                  <a:cubicBezTo>
                    <a:pt x="1476" y="2878"/>
                    <a:pt x="591" y="3157"/>
                    <a:pt x="607" y="4124"/>
                  </a:cubicBezTo>
                  <a:cubicBezTo>
                    <a:pt x="633" y="4887"/>
                    <a:pt x="491" y="5245"/>
                    <a:pt x="242" y="5245"/>
                  </a:cubicBezTo>
                  <a:cubicBezTo>
                    <a:pt x="170" y="5245"/>
                    <a:pt x="89" y="5215"/>
                    <a:pt x="1" y="5157"/>
                  </a:cubicBezTo>
                  <a:lnTo>
                    <a:pt x="1" y="5157"/>
                  </a:lnTo>
                  <a:cubicBezTo>
                    <a:pt x="1" y="5157"/>
                    <a:pt x="249" y="5788"/>
                    <a:pt x="1195" y="5788"/>
                  </a:cubicBezTo>
                  <a:cubicBezTo>
                    <a:pt x="1389" y="5788"/>
                    <a:pt x="1613" y="5762"/>
                    <a:pt x="1870" y="5698"/>
                  </a:cubicBezTo>
                  <a:cubicBezTo>
                    <a:pt x="3378" y="5321"/>
                    <a:pt x="3558" y="4108"/>
                    <a:pt x="4197" y="3354"/>
                  </a:cubicBezTo>
                  <a:cubicBezTo>
                    <a:pt x="4836" y="2600"/>
                    <a:pt x="5476" y="1977"/>
                    <a:pt x="7869" y="1928"/>
                  </a:cubicBezTo>
                  <a:cubicBezTo>
                    <a:pt x="7869" y="1928"/>
                    <a:pt x="6410" y="1813"/>
                    <a:pt x="5853" y="960"/>
                  </a:cubicBezTo>
                  <a:cubicBezTo>
                    <a:pt x="5459" y="329"/>
                    <a:pt x="5040" y="1"/>
                    <a:pt x="465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5" name="Google Shape;5065;p8"/>
            <p:cNvSpPr/>
            <p:nvPr/>
          </p:nvSpPr>
          <p:spPr>
            <a:xfrm>
              <a:off x="2974112" y="4345873"/>
              <a:ext cx="252238" cy="205523"/>
            </a:xfrm>
            <a:custGeom>
              <a:avLst/>
              <a:gdLst/>
              <a:ahLst/>
              <a:cxnLst/>
              <a:rect l="l" t="t" r="r" b="b"/>
              <a:pathLst>
                <a:path w="7689" h="6265" extrusionOk="0">
                  <a:moveTo>
                    <a:pt x="3368" y="1"/>
                  </a:moveTo>
                  <a:cubicBezTo>
                    <a:pt x="3322" y="1"/>
                    <a:pt x="3276" y="2"/>
                    <a:pt x="3230" y="3"/>
                  </a:cubicBezTo>
                  <a:cubicBezTo>
                    <a:pt x="2672" y="20"/>
                    <a:pt x="2115" y="167"/>
                    <a:pt x="1623" y="462"/>
                  </a:cubicBezTo>
                  <a:cubicBezTo>
                    <a:pt x="1443" y="561"/>
                    <a:pt x="1295" y="676"/>
                    <a:pt x="1148" y="807"/>
                  </a:cubicBezTo>
                  <a:cubicBezTo>
                    <a:pt x="0" y="1807"/>
                    <a:pt x="361" y="3888"/>
                    <a:pt x="1705" y="4216"/>
                  </a:cubicBezTo>
                  <a:cubicBezTo>
                    <a:pt x="1842" y="4253"/>
                    <a:pt x="1980" y="4271"/>
                    <a:pt x="2117" y="4271"/>
                  </a:cubicBezTo>
                  <a:cubicBezTo>
                    <a:pt x="2587" y="4271"/>
                    <a:pt x="3039" y="4060"/>
                    <a:pt x="3344" y="3692"/>
                  </a:cubicBezTo>
                  <a:cubicBezTo>
                    <a:pt x="3656" y="3249"/>
                    <a:pt x="3656" y="2659"/>
                    <a:pt x="3344" y="2216"/>
                  </a:cubicBezTo>
                  <a:cubicBezTo>
                    <a:pt x="3143" y="1919"/>
                    <a:pt x="2810" y="1759"/>
                    <a:pt x="2472" y="1759"/>
                  </a:cubicBezTo>
                  <a:cubicBezTo>
                    <a:pt x="2288" y="1759"/>
                    <a:pt x="2102" y="1807"/>
                    <a:pt x="1935" y="1905"/>
                  </a:cubicBezTo>
                  <a:cubicBezTo>
                    <a:pt x="1640" y="2069"/>
                    <a:pt x="1508" y="2413"/>
                    <a:pt x="1607" y="2724"/>
                  </a:cubicBezTo>
                  <a:cubicBezTo>
                    <a:pt x="1640" y="2823"/>
                    <a:pt x="1689" y="2905"/>
                    <a:pt x="1754" y="2970"/>
                  </a:cubicBezTo>
                  <a:cubicBezTo>
                    <a:pt x="1857" y="3073"/>
                    <a:pt x="1999" y="3115"/>
                    <a:pt x="2140" y="3115"/>
                  </a:cubicBezTo>
                  <a:cubicBezTo>
                    <a:pt x="2384" y="3115"/>
                    <a:pt x="2625" y="2989"/>
                    <a:pt x="2656" y="2823"/>
                  </a:cubicBezTo>
                  <a:cubicBezTo>
                    <a:pt x="2715" y="2557"/>
                    <a:pt x="2508" y="2305"/>
                    <a:pt x="2251" y="2305"/>
                  </a:cubicBezTo>
                  <a:cubicBezTo>
                    <a:pt x="2223" y="2305"/>
                    <a:pt x="2194" y="2308"/>
                    <a:pt x="2164" y="2315"/>
                  </a:cubicBezTo>
                  <a:cubicBezTo>
                    <a:pt x="1918" y="2380"/>
                    <a:pt x="1935" y="2528"/>
                    <a:pt x="1836" y="2544"/>
                  </a:cubicBezTo>
                  <a:cubicBezTo>
                    <a:pt x="1754" y="2544"/>
                    <a:pt x="1738" y="2397"/>
                    <a:pt x="1738" y="2397"/>
                  </a:cubicBezTo>
                  <a:cubicBezTo>
                    <a:pt x="1738" y="2200"/>
                    <a:pt x="1853" y="2020"/>
                    <a:pt x="2033" y="1938"/>
                  </a:cubicBezTo>
                  <a:cubicBezTo>
                    <a:pt x="2174" y="1870"/>
                    <a:pt x="2324" y="1837"/>
                    <a:pt x="2471" y="1837"/>
                  </a:cubicBezTo>
                  <a:cubicBezTo>
                    <a:pt x="2785" y="1837"/>
                    <a:pt x="3089" y="1987"/>
                    <a:pt x="3279" y="2265"/>
                  </a:cubicBezTo>
                  <a:cubicBezTo>
                    <a:pt x="3557" y="2692"/>
                    <a:pt x="3541" y="3216"/>
                    <a:pt x="3262" y="3626"/>
                  </a:cubicBezTo>
                  <a:cubicBezTo>
                    <a:pt x="3021" y="3944"/>
                    <a:pt x="2581" y="4134"/>
                    <a:pt x="2136" y="4134"/>
                  </a:cubicBezTo>
                  <a:cubicBezTo>
                    <a:pt x="2008" y="4134"/>
                    <a:pt x="1879" y="4118"/>
                    <a:pt x="1754" y="4085"/>
                  </a:cubicBezTo>
                  <a:cubicBezTo>
                    <a:pt x="541" y="3790"/>
                    <a:pt x="214" y="1856"/>
                    <a:pt x="1263" y="938"/>
                  </a:cubicBezTo>
                  <a:cubicBezTo>
                    <a:pt x="1739" y="491"/>
                    <a:pt x="2325" y="318"/>
                    <a:pt x="2915" y="318"/>
                  </a:cubicBezTo>
                  <a:cubicBezTo>
                    <a:pt x="3624" y="318"/>
                    <a:pt x="4340" y="567"/>
                    <a:pt x="4885" y="889"/>
                  </a:cubicBezTo>
                  <a:cubicBezTo>
                    <a:pt x="5819" y="1413"/>
                    <a:pt x="6557" y="2249"/>
                    <a:pt x="6950" y="3249"/>
                  </a:cubicBezTo>
                  <a:cubicBezTo>
                    <a:pt x="7278" y="4052"/>
                    <a:pt x="7442" y="4904"/>
                    <a:pt x="7459" y="5773"/>
                  </a:cubicBezTo>
                  <a:cubicBezTo>
                    <a:pt x="7459" y="5937"/>
                    <a:pt x="7442" y="6101"/>
                    <a:pt x="7409" y="6265"/>
                  </a:cubicBezTo>
                  <a:cubicBezTo>
                    <a:pt x="7426" y="6216"/>
                    <a:pt x="7442" y="6134"/>
                    <a:pt x="7459" y="6068"/>
                  </a:cubicBezTo>
                  <a:cubicBezTo>
                    <a:pt x="7459" y="6063"/>
                    <a:pt x="7459" y="6058"/>
                    <a:pt x="7459" y="6052"/>
                  </a:cubicBezTo>
                  <a:cubicBezTo>
                    <a:pt x="7688" y="4872"/>
                    <a:pt x="7540" y="3626"/>
                    <a:pt x="7016" y="2528"/>
                  </a:cubicBezTo>
                  <a:cubicBezTo>
                    <a:pt x="6331" y="1109"/>
                    <a:pt x="4979" y="1"/>
                    <a:pt x="336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6" name="Google Shape;5066;p8"/>
            <p:cNvSpPr/>
            <p:nvPr/>
          </p:nvSpPr>
          <p:spPr>
            <a:xfrm>
              <a:off x="3113799" y="4408565"/>
              <a:ext cx="100186" cy="107371"/>
            </a:xfrm>
            <a:custGeom>
              <a:avLst/>
              <a:gdLst/>
              <a:ahLst/>
              <a:cxnLst/>
              <a:rect l="l" t="t" r="r" b="b"/>
              <a:pathLst>
                <a:path w="3054" h="3273" extrusionOk="0">
                  <a:moveTo>
                    <a:pt x="730" y="0"/>
                  </a:moveTo>
                  <a:cubicBezTo>
                    <a:pt x="63" y="0"/>
                    <a:pt x="1" y="784"/>
                    <a:pt x="1102" y="961"/>
                  </a:cubicBezTo>
                  <a:cubicBezTo>
                    <a:pt x="2365" y="1174"/>
                    <a:pt x="3053" y="3272"/>
                    <a:pt x="3053" y="3272"/>
                  </a:cubicBezTo>
                  <a:cubicBezTo>
                    <a:pt x="3053" y="3272"/>
                    <a:pt x="2725" y="1010"/>
                    <a:pt x="1463" y="240"/>
                  </a:cubicBezTo>
                  <a:cubicBezTo>
                    <a:pt x="1176" y="68"/>
                    <a:pt x="927" y="0"/>
                    <a:pt x="73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7" name="Google Shape;5067;p8"/>
            <p:cNvSpPr/>
            <p:nvPr/>
          </p:nvSpPr>
          <p:spPr>
            <a:xfrm>
              <a:off x="2913881" y="4400265"/>
              <a:ext cx="171045" cy="148246"/>
            </a:xfrm>
            <a:custGeom>
              <a:avLst/>
              <a:gdLst/>
              <a:ahLst/>
              <a:cxnLst/>
              <a:rect l="l" t="t" r="r" b="b"/>
              <a:pathLst>
                <a:path w="5214" h="4519" extrusionOk="0">
                  <a:moveTo>
                    <a:pt x="2181" y="1"/>
                  </a:moveTo>
                  <a:lnTo>
                    <a:pt x="2181" y="1"/>
                  </a:lnTo>
                  <a:cubicBezTo>
                    <a:pt x="2017" y="198"/>
                    <a:pt x="1886" y="427"/>
                    <a:pt x="1820" y="673"/>
                  </a:cubicBezTo>
                  <a:cubicBezTo>
                    <a:pt x="1689" y="1083"/>
                    <a:pt x="1132" y="1312"/>
                    <a:pt x="558" y="1706"/>
                  </a:cubicBezTo>
                  <a:cubicBezTo>
                    <a:pt x="1" y="2083"/>
                    <a:pt x="83" y="2706"/>
                    <a:pt x="197" y="3033"/>
                  </a:cubicBezTo>
                  <a:cubicBezTo>
                    <a:pt x="263" y="3263"/>
                    <a:pt x="247" y="3509"/>
                    <a:pt x="132" y="3722"/>
                  </a:cubicBezTo>
                  <a:cubicBezTo>
                    <a:pt x="394" y="3492"/>
                    <a:pt x="705" y="3328"/>
                    <a:pt x="1050" y="3230"/>
                  </a:cubicBezTo>
                  <a:cubicBezTo>
                    <a:pt x="1673" y="3050"/>
                    <a:pt x="1656" y="2755"/>
                    <a:pt x="1640" y="2279"/>
                  </a:cubicBezTo>
                  <a:cubicBezTo>
                    <a:pt x="1626" y="1901"/>
                    <a:pt x="1791" y="1868"/>
                    <a:pt x="1849" y="1868"/>
                  </a:cubicBezTo>
                  <a:cubicBezTo>
                    <a:pt x="1862" y="1868"/>
                    <a:pt x="1869" y="1870"/>
                    <a:pt x="1869" y="1870"/>
                  </a:cubicBezTo>
                  <a:cubicBezTo>
                    <a:pt x="1878" y="1869"/>
                    <a:pt x="1886" y="1868"/>
                    <a:pt x="1894" y="1868"/>
                  </a:cubicBezTo>
                  <a:cubicBezTo>
                    <a:pt x="2161" y="1868"/>
                    <a:pt x="2098" y="2387"/>
                    <a:pt x="2066" y="2689"/>
                  </a:cubicBezTo>
                  <a:cubicBezTo>
                    <a:pt x="1968" y="3214"/>
                    <a:pt x="2115" y="3755"/>
                    <a:pt x="2492" y="4164"/>
                  </a:cubicBezTo>
                  <a:cubicBezTo>
                    <a:pt x="2734" y="4428"/>
                    <a:pt x="3054" y="4518"/>
                    <a:pt x="3373" y="4518"/>
                  </a:cubicBezTo>
                  <a:cubicBezTo>
                    <a:pt x="3767" y="4518"/>
                    <a:pt x="4158" y="4381"/>
                    <a:pt x="4394" y="4263"/>
                  </a:cubicBezTo>
                  <a:cubicBezTo>
                    <a:pt x="4504" y="4217"/>
                    <a:pt x="4618" y="4195"/>
                    <a:pt x="4730" y="4195"/>
                  </a:cubicBezTo>
                  <a:cubicBezTo>
                    <a:pt x="4899" y="4195"/>
                    <a:pt x="5065" y="4246"/>
                    <a:pt x="5213" y="4345"/>
                  </a:cubicBezTo>
                  <a:cubicBezTo>
                    <a:pt x="5082" y="3460"/>
                    <a:pt x="4639" y="3197"/>
                    <a:pt x="4017" y="3132"/>
                  </a:cubicBezTo>
                  <a:cubicBezTo>
                    <a:pt x="3377" y="3066"/>
                    <a:pt x="2525" y="2853"/>
                    <a:pt x="2197" y="1771"/>
                  </a:cubicBezTo>
                  <a:cubicBezTo>
                    <a:pt x="1853" y="690"/>
                    <a:pt x="2181" y="1"/>
                    <a:pt x="218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8" name="Google Shape;5068;p8"/>
            <p:cNvSpPr/>
            <p:nvPr/>
          </p:nvSpPr>
          <p:spPr>
            <a:xfrm>
              <a:off x="2940782" y="4500289"/>
              <a:ext cx="42515" cy="65118"/>
            </a:xfrm>
            <a:custGeom>
              <a:avLst/>
              <a:gdLst/>
              <a:ahLst/>
              <a:cxnLst/>
              <a:rect l="l" t="t" r="r" b="b"/>
              <a:pathLst>
                <a:path w="1296" h="1985" extrusionOk="0">
                  <a:moveTo>
                    <a:pt x="967" y="1"/>
                  </a:moveTo>
                  <a:lnTo>
                    <a:pt x="967" y="1"/>
                  </a:lnTo>
                  <a:cubicBezTo>
                    <a:pt x="967" y="1"/>
                    <a:pt x="950" y="83"/>
                    <a:pt x="508" y="345"/>
                  </a:cubicBezTo>
                  <a:cubicBezTo>
                    <a:pt x="164" y="525"/>
                    <a:pt x="0" y="919"/>
                    <a:pt x="115" y="1296"/>
                  </a:cubicBezTo>
                  <a:cubicBezTo>
                    <a:pt x="181" y="1509"/>
                    <a:pt x="230" y="1755"/>
                    <a:pt x="262" y="1984"/>
                  </a:cubicBezTo>
                  <a:cubicBezTo>
                    <a:pt x="262" y="1984"/>
                    <a:pt x="279" y="1837"/>
                    <a:pt x="787" y="1542"/>
                  </a:cubicBezTo>
                  <a:cubicBezTo>
                    <a:pt x="1295" y="1263"/>
                    <a:pt x="1098" y="837"/>
                    <a:pt x="1016" y="558"/>
                  </a:cubicBezTo>
                  <a:cubicBezTo>
                    <a:pt x="967" y="378"/>
                    <a:pt x="935" y="181"/>
                    <a:pt x="96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9" name="Google Shape;5069;p8"/>
            <p:cNvSpPr/>
            <p:nvPr/>
          </p:nvSpPr>
          <p:spPr>
            <a:xfrm>
              <a:off x="2754708" y="4217636"/>
              <a:ext cx="226945" cy="160285"/>
            </a:xfrm>
            <a:custGeom>
              <a:avLst/>
              <a:gdLst/>
              <a:ahLst/>
              <a:cxnLst/>
              <a:rect l="l" t="t" r="r" b="b"/>
              <a:pathLst>
                <a:path w="6918" h="4886" extrusionOk="0">
                  <a:moveTo>
                    <a:pt x="4961" y="1"/>
                  </a:moveTo>
                  <a:cubicBezTo>
                    <a:pt x="4738" y="1"/>
                    <a:pt x="4488" y="53"/>
                    <a:pt x="4213" y="175"/>
                  </a:cubicBezTo>
                  <a:cubicBezTo>
                    <a:pt x="2755" y="831"/>
                    <a:pt x="3017" y="3306"/>
                    <a:pt x="4754" y="3667"/>
                  </a:cubicBezTo>
                  <a:cubicBezTo>
                    <a:pt x="4967" y="3699"/>
                    <a:pt x="5164" y="3732"/>
                    <a:pt x="5344" y="3749"/>
                  </a:cubicBezTo>
                  <a:cubicBezTo>
                    <a:pt x="4885" y="3831"/>
                    <a:pt x="4443" y="3978"/>
                    <a:pt x="4033" y="4191"/>
                  </a:cubicBezTo>
                  <a:cubicBezTo>
                    <a:pt x="3869" y="4273"/>
                    <a:pt x="3640" y="4339"/>
                    <a:pt x="3591" y="4355"/>
                  </a:cubicBezTo>
                  <a:cubicBezTo>
                    <a:pt x="3136" y="4527"/>
                    <a:pt x="2707" y="4603"/>
                    <a:pt x="2319" y="4603"/>
                  </a:cubicBezTo>
                  <a:cubicBezTo>
                    <a:pt x="1491" y="4603"/>
                    <a:pt x="854" y="4256"/>
                    <a:pt x="575" y="3765"/>
                  </a:cubicBezTo>
                  <a:cubicBezTo>
                    <a:pt x="345" y="3355"/>
                    <a:pt x="329" y="2863"/>
                    <a:pt x="542" y="2454"/>
                  </a:cubicBezTo>
                  <a:cubicBezTo>
                    <a:pt x="542" y="2437"/>
                    <a:pt x="558" y="2437"/>
                    <a:pt x="558" y="2421"/>
                  </a:cubicBezTo>
                  <a:cubicBezTo>
                    <a:pt x="771" y="2106"/>
                    <a:pt x="1107" y="1959"/>
                    <a:pt x="1420" y="1959"/>
                  </a:cubicBezTo>
                  <a:cubicBezTo>
                    <a:pt x="1710" y="1959"/>
                    <a:pt x="1981" y="2086"/>
                    <a:pt x="2115" y="2323"/>
                  </a:cubicBezTo>
                  <a:cubicBezTo>
                    <a:pt x="2214" y="2454"/>
                    <a:pt x="2279" y="2618"/>
                    <a:pt x="2279" y="2798"/>
                  </a:cubicBezTo>
                  <a:cubicBezTo>
                    <a:pt x="2279" y="2945"/>
                    <a:pt x="2214" y="3093"/>
                    <a:pt x="2115" y="3208"/>
                  </a:cubicBezTo>
                  <a:cubicBezTo>
                    <a:pt x="2001" y="3304"/>
                    <a:pt x="1938" y="3335"/>
                    <a:pt x="1908" y="3335"/>
                  </a:cubicBezTo>
                  <a:cubicBezTo>
                    <a:pt x="1881" y="3335"/>
                    <a:pt x="1878" y="3312"/>
                    <a:pt x="1886" y="3290"/>
                  </a:cubicBezTo>
                  <a:cubicBezTo>
                    <a:pt x="2001" y="3030"/>
                    <a:pt x="1711" y="2861"/>
                    <a:pt x="1458" y="2861"/>
                  </a:cubicBezTo>
                  <a:cubicBezTo>
                    <a:pt x="1279" y="2861"/>
                    <a:pt x="1118" y="2945"/>
                    <a:pt x="1132" y="3142"/>
                  </a:cubicBezTo>
                  <a:cubicBezTo>
                    <a:pt x="1121" y="3417"/>
                    <a:pt x="1367" y="3544"/>
                    <a:pt x="1620" y="3544"/>
                  </a:cubicBezTo>
                  <a:cubicBezTo>
                    <a:pt x="1744" y="3544"/>
                    <a:pt x="1870" y="3513"/>
                    <a:pt x="1968" y="3454"/>
                  </a:cubicBezTo>
                  <a:lnTo>
                    <a:pt x="2001" y="3437"/>
                  </a:lnTo>
                  <a:cubicBezTo>
                    <a:pt x="2033" y="3421"/>
                    <a:pt x="2050" y="3404"/>
                    <a:pt x="2066" y="3388"/>
                  </a:cubicBezTo>
                  <a:lnTo>
                    <a:pt x="2083" y="3388"/>
                  </a:lnTo>
                  <a:cubicBezTo>
                    <a:pt x="2378" y="3093"/>
                    <a:pt x="2427" y="2634"/>
                    <a:pt x="2164" y="2290"/>
                  </a:cubicBezTo>
                  <a:cubicBezTo>
                    <a:pt x="2034" y="2021"/>
                    <a:pt x="1722" y="1874"/>
                    <a:pt x="1387" y="1874"/>
                  </a:cubicBezTo>
                  <a:cubicBezTo>
                    <a:pt x="1047" y="1874"/>
                    <a:pt x="683" y="2025"/>
                    <a:pt x="460" y="2355"/>
                  </a:cubicBezTo>
                  <a:cubicBezTo>
                    <a:pt x="1" y="2962"/>
                    <a:pt x="132" y="4126"/>
                    <a:pt x="919" y="4585"/>
                  </a:cubicBezTo>
                  <a:cubicBezTo>
                    <a:pt x="1263" y="4785"/>
                    <a:pt x="1657" y="4886"/>
                    <a:pt x="2047" y="4886"/>
                  </a:cubicBezTo>
                  <a:cubicBezTo>
                    <a:pt x="2103" y="4886"/>
                    <a:pt x="2158" y="4884"/>
                    <a:pt x="2214" y="4880"/>
                  </a:cubicBezTo>
                  <a:cubicBezTo>
                    <a:pt x="3115" y="4863"/>
                    <a:pt x="3836" y="4371"/>
                    <a:pt x="5017" y="4011"/>
                  </a:cubicBezTo>
                  <a:cubicBezTo>
                    <a:pt x="5443" y="3896"/>
                    <a:pt x="5885" y="3831"/>
                    <a:pt x="6328" y="3798"/>
                  </a:cubicBezTo>
                  <a:cubicBezTo>
                    <a:pt x="6525" y="3781"/>
                    <a:pt x="6738" y="3732"/>
                    <a:pt x="6918" y="3634"/>
                  </a:cubicBezTo>
                  <a:lnTo>
                    <a:pt x="6918" y="3634"/>
                  </a:lnTo>
                  <a:cubicBezTo>
                    <a:pt x="6918" y="3634"/>
                    <a:pt x="6795" y="3663"/>
                    <a:pt x="6639" y="3663"/>
                  </a:cubicBezTo>
                  <a:cubicBezTo>
                    <a:pt x="6484" y="3663"/>
                    <a:pt x="6295" y="3634"/>
                    <a:pt x="6164" y="3519"/>
                  </a:cubicBezTo>
                  <a:cubicBezTo>
                    <a:pt x="5902" y="3273"/>
                    <a:pt x="5902" y="3372"/>
                    <a:pt x="5623" y="3290"/>
                  </a:cubicBezTo>
                  <a:cubicBezTo>
                    <a:pt x="5459" y="3240"/>
                    <a:pt x="5344" y="3093"/>
                    <a:pt x="5344" y="2913"/>
                  </a:cubicBezTo>
                  <a:cubicBezTo>
                    <a:pt x="5148" y="3077"/>
                    <a:pt x="5115" y="3372"/>
                    <a:pt x="5262" y="3585"/>
                  </a:cubicBezTo>
                  <a:cubicBezTo>
                    <a:pt x="5262" y="3585"/>
                    <a:pt x="4541" y="3585"/>
                    <a:pt x="4377" y="3208"/>
                  </a:cubicBezTo>
                  <a:cubicBezTo>
                    <a:pt x="4197" y="2831"/>
                    <a:pt x="4410" y="2847"/>
                    <a:pt x="4541" y="2765"/>
                  </a:cubicBezTo>
                  <a:cubicBezTo>
                    <a:pt x="4689" y="2667"/>
                    <a:pt x="4738" y="2536"/>
                    <a:pt x="4590" y="2323"/>
                  </a:cubicBezTo>
                  <a:cubicBezTo>
                    <a:pt x="4426" y="2126"/>
                    <a:pt x="4459" y="1749"/>
                    <a:pt x="4722" y="1749"/>
                  </a:cubicBezTo>
                  <a:cubicBezTo>
                    <a:pt x="4643" y="1580"/>
                    <a:pt x="4483" y="1483"/>
                    <a:pt x="4305" y="1483"/>
                  </a:cubicBezTo>
                  <a:cubicBezTo>
                    <a:pt x="4259" y="1483"/>
                    <a:pt x="4212" y="1489"/>
                    <a:pt x="4164" y="1503"/>
                  </a:cubicBezTo>
                  <a:cubicBezTo>
                    <a:pt x="3738" y="1569"/>
                    <a:pt x="3738" y="2175"/>
                    <a:pt x="3738" y="2175"/>
                  </a:cubicBezTo>
                  <a:cubicBezTo>
                    <a:pt x="3738" y="2175"/>
                    <a:pt x="3427" y="1421"/>
                    <a:pt x="3918" y="1044"/>
                  </a:cubicBezTo>
                  <a:cubicBezTo>
                    <a:pt x="4101" y="899"/>
                    <a:pt x="4250" y="844"/>
                    <a:pt x="4368" y="844"/>
                  </a:cubicBezTo>
                  <a:cubicBezTo>
                    <a:pt x="4556" y="844"/>
                    <a:pt x="4665" y="985"/>
                    <a:pt x="4705" y="1126"/>
                  </a:cubicBezTo>
                  <a:cubicBezTo>
                    <a:pt x="4758" y="1311"/>
                    <a:pt x="4854" y="1465"/>
                    <a:pt x="5001" y="1465"/>
                  </a:cubicBezTo>
                  <a:cubicBezTo>
                    <a:pt x="5036" y="1465"/>
                    <a:pt x="5074" y="1456"/>
                    <a:pt x="5115" y="1437"/>
                  </a:cubicBezTo>
                  <a:cubicBezTo>
                    <a:pt x="5248" y="1371"/>
                    <a:pt x="5358" y="1267"/>
                    <a:pt x="5456" y="1267"/>
                  </a:cubicBezTo>
                  <a:cubicBezTo>
                    <a:pt x="5503" y="1267"/>
                    <a:pt x="5548" y="1291"/>
                    <a:pt x="5590" y="1355"/>
                  </a:cubicBezTo>
                  <a:cubicBezTo>
                    <a:pt x="5705" y="1601"/>
                    <a:pt x="5590" y="1896"/>
                    <a:pt x="5344" y="2011"/>
                  </a:cubicBezTo>
                  <a:cubicBezTo>
                    <a:pt x="5344" y="2011"/>
                    <a:pt x="5350" y="2011"/>
                    <a:pt x="5361" y="2011"/>
                  </a:cubicBezTo>
                  <a:cubicBezTo>
                    <a:pt x="5468" y="2011"/>
                    <a:pt x="6079" y="1984"/>
                    <a:pt x="6213" y="1372"/>
                  </a:cubicBezTo>
                  <a:cubicBezTo>
                    <a:pt x="6318" y="822"/>
                    <a:pt x="5848" y="1"/>
                    <a:pt x="49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0" name="Google Shape;5070;p8"/>
            <p:cNvSpPr/>
            <p:nvPr/>
          </p:nvSpPr>
          <p:spPr>
            <a:xfrm>
              <a:off x="2718162" y="4303489"/>
              <a:ext cx="152740" cy="108650"/>
            </a:xfrm>
            <a:custGeom>
              <a:avLst/>
              <a:gdLst/>
              <a:ahLst/>
              <a:cxnLst/>
              <a:rect l="l" t="t" r="r" b="b"/>
              <a:pathLst>
                <a:path w="4656" h="3312" extrusionOk="0">
                  <a:moveTo>
                    <a:pt x="836" y="1"/>
                  </a:moveTo>
                  <a:cubicBezTo>
                    <a:pt x="836" y="1"/>
                    <a:pt x="0" y="919"/>
                    <a:pt x="558" y="1722"/>
                  </a:cubicBezTo>
                  <a:cubicBezTo>
                    <a:pt x="869" y="2181"/>
                    <a:pt x="1377" y="2459"/>
                    <a:pt x="1934" y="2492"/>
                  </a:cubicBezTo>
                  <a:cubicBezTo>
                    <a:pt x="1869" y="2492"/>
                    <a:pt x="1475" y="2492"/>
                    <a:pt x="1295" y="2722"/>
                  </a:cubicBezTo>
                  <a:cubicBezTo>
                    <a:pt x="1180" y="2885"/>
                    <a:pt x="1115" y="3099"/>
                    <a:pt x="1148" y="3312"/>
                  </a:cubicBezTo>
                  <a:cubicBezTo>
                    <a:pt x="1198" y="3223"/>
                    <a:pt x="1288" y="3164"/>
                    <a:pt x="1386" y="3164"/>
                  </a:cubicBezTo>
                  <a:cubicBezTo>
                    <a:pt x="1415" y="3164"/>
                    <a:pt x="1445" y="3169"/>
                    <a:pt x="1475" y="3180"/>
                  </a:cubicBezTo>
                  <a:cubicBezTo>
                    <a:pt x="1589" y="3215"/>
                    <a:pt x="1750" y="3288"/>
                    <a:pt x="1932" y="3288"/>
                  </a:cubicBezTo>
                  <a:cubicBezTo>
                    <a:pt x="2091" y="3288"/>
                    <a:pt x="2267" y="3233"/>
                    <a:pt x="2443" y="3049"/>
                  </a:cubicBezTo>
                  <a:cubicBezTo>
                    <a:pt x="2820" y="2640"/>
                    <a:pt x="3311" y="2869"/>
                    <a:pt x="4655" y="2164"/>
                  </a:cubicBezTo>
                  <a:cubicBezTo>
                    <a:pt x="4655" y="2164"/>
                    <a:pt x="4655" y="2164"/>
                    <a:pt x="4655" y="2164"/>
                  </a:cubicBezTo>
                  <a:cubicBezTo>
                    <a:pt x="4631" y="2164"/>
                    <a:pt x="3916" y="2456"/>
                    <a:pt x="3114" y="2456"/>
                  </a:cubicBezTo>
                  <a:cubicBezTo>
                    <a:pt x="2651" y="2456"/>
                    <a:pt x="2158" y="2358"/>
                    <a:pt x="1754" y="2049"/>
                  </a:cubicBezTo>
                  <a:cubicBezTo>
                    <a:pt x="1098" y="1574"/>
                    <a:pt x="754" y="787"/>
                    <a:pt x="83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1" name="Google Shape;5071;p8"/>
            <p:cNvSpPr/>
            <p:nvPr/>
          </p:nvSpPr>
          <p:spPr>
            <a:xfrm>
              <a:off x="2919261" y="4059940"/>
              <a:ext cx="145753" cy="205950"/>
            </a:xfrm>
            <a:custGeom>
              <a:avLst/>
              <a:gdLst/>
              <a:ahLst/>
              <a:cxnLst/>
              <a:rect l="l" t="t" r="r" b="b"/>
              <a:pathLst>
                <a:path w="4443" h="6278" extrusionOk="0">
                  <a:moveTo>
                    <a:pt x="2632" y="1"/>
                  </a:moveTo>
                  <a:cubicBezTo>
                    <a:pt x="2136" y="1"/>
                    <a:pt x="1621" y="203"/>
                    <a:pt x="1279" y="606"/>
                  </a:cubicBezTo>
                  <a:cubicBezTo>
                    <a:pt x="1" y="2245"/>
                    <a:pt x="902" y="4261"/>
                    <a:pt x="1656" y="5113"/>
                  </a:cubicBezTo>
                  <a:cubicBezTo>
                    <a:pt x="2082" y="5638"/>
                    <a:pt x="2640" y="6031"/>
                    <a:pt x="3262" y="6277"/>
                  </a:cubicBezTo>
                  <a:cubicBezTo>
                    <a:pt x="2689" y="6015"/>
                    <a:pt x="2181" y="5622"/>
                    <a:pt x="1771" y="5130"/>
                  </a:cubicBezTo>
                  <a:cubicBezTo>
                    <a:pt x="1492" y="4736"/>
                    <a:pt x="1295" y="4310"/>
                    <a:pt x="1164" y="3851"/>
                  </a:cubicBezTo>
                  <a:cubicBezTo>
                    <a:pt x="1017" y="3310"/>
                    <a:pt x="951" y="2753"/>
                    <a:pt x="1000" y="2212"/>
                  </a:cubicBezTo>
                  <a:cubicBezTo>
                    <a:pt x="1132" y="737"/>
                    <a:pt x="1968" y="180"/>
                    <a:pt x="2722" y="163"/>
                  </a:cubicBezTo>
                  <a:cubicBezTo>
                    <a:pt x="3066" y="163"/>
                    <a:pt x="3394" y="294"/>
                    <a:pt x="3639" y="557"/>
                  </a:cubicBezTo>
                  <a:cubicBezTo>
                    <a:pt x="4279" y="1098"/>
                    <a:pt x="3934" y="2032"/>
                    <a:pt x="3394" y="2261"/>
                  </a:cubicBezTo>
                  <a:cubicBezTo>
                    <a:pt x="3275" y="2329"/>
                    <a:pt x="3143" y="2362"/>
                    <a:pt x="3010" y="2362"/>
                  </a:cubicBezTo>
                  <a:cubicBezTo>
                    <a:pt x="2885" y="2362"/>
                    <a:pt x="2758" y="2333"/>
                    <a:pt x="2640" y="2278"/>
                  </a:cubicBezTo>
                  <a:cubicBezTo>
                    <a:pt x="2476" y="2196"/>
                    <a:pt x="2361" y="2015"/>
                    <a:pt x="2328" y="1819"/>
                  </a:cubicBezTo>
                  <a:cubicBezTo>
                    <a:pt x="2328" y="1732"/>
                    <a:pt x="2354" y="1711"/>
                    <a:pt x="2401" y="1711"/>
                  </a:cubicBezTo>
                  <a:cubicBezTo>
                    <a:pt x="2448" y="1711"/>
                    <a:pt x="2515" y="1731"/>
                    <a:pt x="2600" y="1731"/>
                  </a:cubicBezTo>
                  <a:cubicBezTo>
                    <a:pt x="2660" y="1731"/>
                    <a:pt x="2728" y="1721"/>
                    <a:pt x="2803" y="1688"/>
                  </a:cubicBezTo>
                  <a:cubicBezTo>
                    <a:pt x="3017" y="1573"/>
                    <a:pt x="3049" y="1294"/>
                    <a:pt x="2885" y="1130"/>
                  </a:cubicBezTo>
                  <a:cubicBezTo>
                    <a:pt x="2817" y="1056"/>
                    <a:pt x="2717" y="1016"/>
                    <a:pt x="2614" y="1016"/>
                  </a:cubicBezTo>
                  <a:cubicBezTo>
                    <a:pt x="2420" y="1016"/>
                    <a:pt x="2213" y="1159"/>
                    <a:pt x="2181" y="1491"/>
                  </a:cubicBezTo>
                  <a:cubicBezTo>
                    <a:pt x="2148" y="1737"/>
                    <a:pt x="2213" y="1983"/>
                    <a:pt x="2377" y="2147"/>
                  </a:cubicBezTo>
                  <a:lnTo>
                    <a:pt x="2443" y="2212"/>
                  </a:lnTo>
                  <a:cubicBezTo>
                    <a:pt x="2459" y="2229"/>
                    <a:pt x="2476" y="2245"/>
                    <a:pt x="2508" y="2261"/>
                  </a:cubicBezTo>
                  <a:lnTo>
                    <a:pt x="2558" y="2294"/>
                  </a:lnTo>
                  <a:lnTo>
                    <a:pt x="2590" y="2327"/>
                  </a:lnTo>
                  <a:lnTo>
                    <a:pt x="2623" y="2343"/>
                  </a:lnTo>
                  <a:cubicBezTo>
                    <a:pt x="2746" y="2409"/>
                    <a:pt x="2881" y="2442"/>
                    <a:pt x="3019" y="2442"/>
                  </a:cubicBezTo>
                  <a:cubicBezTo>
                    <a:pt x="3156" y="2442"/>
                    <a:pt x="3295" y="2409"/>
                    <a:pt x="3426" y="2343"/>
                  </a:cubicBezTo>
                  <a:cubicBezTo>
                    <a:pt x="4016" y="2130"/>
                    <a:pt x="4443" y="1081"/>
                    <a:pt x="3754" y="458"/>
                  </a:cubicBezTo>
                  <a:cubicBezTo>
                    <a:pt x="3480" y="153"/>
                    <a:pt x="3063" y="1"/>
                    <a:pt x="26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2" name="Google Shape;5072;p8"/>
            <p:cNvSpPr/>
            <p:nvPr/>
          </p:nvSpPr>
          <p:spPr>
            <a:xfrm>
              <a:off x="1605067" y="4897400"/>
              <a:ext cx="297377" cy="207098"/>
            </a:xfrm>
            <a:custGeom>
              <a:avLst/>
              <a:gdLst/>
              <a:ahLst/>
              <a:cxnLst/>
              <a:rect l="l" t="t" r="r" b="b"/>
              <a:pathLst>
                <a:path w="9065" h="6313" extrusionOk="0">
                  <a:moveTo>
                    <a:pt x="7076" y="0"/>
                  </a:moveTo>
                  <a:cubicBezTo>
                    <a:pt x="6621" y="0"/>
                    <a:pt x="6190" y="163"/>
                    <a:pt x="5917" y="501"/>
                  </a:cubicBezTo>
                  <a:cubicBezTo>
                    <a:pt x="5524" y="910"/>
                    <a:pt x="5475" y="1533"/>
                    <a:pt x="5803" y="1992"/>
                  </a:cubicBezTo>
                  <a:cubicBezTo>
                    <a:pt x="5901" y="2140"/>
                    <a:pt x="6032" y="2238"/>
                    <a:pt x="6180" y="2304"/>
                  </a:cubicBezTo>
                  <a:lnTo>
                    <a:pt x="6212" y="2320"/>
                  </a:lnTo>
                  <a:lnTo>
                    <a:pt x="6294" y="2336"/>
                  </a:lnTo>
                  <a:cubicBezTo>
                    <a:pt x="6311" y="2353"/>
                    <a:pt x="6344" y="2353"/>
                    <a:pt x="6376" y="2369"/>
                  </a:cubicBezTo>
                  <a:cubicBezTo>
                    <a:pt x="6445" y="2385"/>
                    <a:pt x="6516" y="2394"/>
                    <a:pt x="6586" y="2394"/>
                  </a:cubicBezTo>
                  <a:cubicBezTo>
                    <a:pt x="6801" y="2394"/>
                    <a:pt x="7015" y="2317"/>
                    <a:pt x="7163" y="2156"/>
                  </a:cubicBezTo>
                  <a:cubicBezTo>
                    <a:pt x="7554" y="1751"/>
                    <a:pt x="7284" y="1208"/>
                    <a:pt x="6958" y="1208"/>
                  </a:cubicBezTo>
                  <a:cubicBezTo>
                    <a:pt x="6929" y="1208"/>
                    <a:pt x="6898" y="1212"/>
                    <a:pt x="6868" y="1222"/>
                  </a:cubicBezTo>
                  <a:cubicBezTo>
                    <a:pt x="6540" y="1304"/>
                    <a:pt x="6475" y="1714"/>
                    <a:pt x="6704" y="1845"/>
                  </a:cubicBezTo>
                  <a:cubicBezTo>
                    <a:pt x="6758" y="1875"/>
                    <a:pt x="6817" y="1889"/>
                    <a:pt x="6875" y="1889"/>
                  </a:cubicBezTo>
                  <a:cubicBezTo>
                    <a:pt x="6975" y="1889"/>
                    <a:pt x="7074" y="1846"/>
                    <a:pt x="7147" y="1763"/>
                  </a:cubicBezTo>
                  <a:lnTo>
                    <a:pt x="7147" y="1763"/>
                  </a:lnTo>
                  <a:cubicBezTo>
                    <a:pt x="7196" y="1910"/>
                    <a:pt x="7130" y="2058"/>
                    <a:pt x="7016" y="2140"/>
                  </a:cubicBezTo>
                  <a:cubicBezTo>
                    <a:pt x="6875" y="2257"/>
                    <a:pt x="6701" y="2315"/>
                    <a:pt x="6524" y="2315"/>
                  </a:cubicBezTo>
                  <a:cubicBezTo>
                    <a:pt x="6453" y="2315"/>
                    <a:pt x="6381" y="2306"/>
                    <a:pt x="6311" y="2287"/>
                  </a:cubicBezTo>
                  <a:cubicBezTo>
                    <a:pt x="6212" y="2271"/>
                    <a:pt x="6131" y="2222"/>
                    <a:pt x="6049" y="2173"/>
                  </a:cubicBezTo>
                  <a:cubicBezTo>
                    <a:pt x="5557" y="1763"/>
                    <a:pt x="5508" y="1009"/>
                    <a:pt x="5967" y="550"/>
                  </a:cubicBezTo>
                  <a:cubicBezTo>
                    <a:pt x="6222" y="246"/>
                    <a:pt x="6617" y="102"/>
                    <a:pt x="7036" y="102"/>
                  </a:cubicBezTo>
                  <a:cubicBezTo>
                    <a:pt x="7907" y="102"/>
                    <a:pt x="8879" y="727"/>
                    <a:pt x="8901" y="1845"/>
                  </a:cubicBezTo>
                  <a:cubicBezTo>
                    <a:pt x="8917" y="2664"/>
                    <a:pt x="8474" y="3402"/>
                    <a:pt x="7770" y="3795"/>
                  </a:cubicBezTo>
                  <a:lnTo>
                    <a:pt x="7704" y="3812"/>
                  </a:lnTo>
                  <a:cubicBezTo>
                    <a:pt x="7622" y="3844"/>
                    <a:pt x="7524" y="3877"/>
                    <a:pt x="7425" y="3894"/>
                  </a:cubicBezTo>
                  <a:cubicBezTo>
                    <a:pt x="7201" y="3946"/>
                    <a:pt x="6977" y="3968"/>
                    <a:pt x="6753" y="3968"/>
                  </a:cubicBezTo>
                  <a:cubicBezTo>
                    <a:pt x="5174" y="3968"/>
                    <a:pt x="3630" y="2834"/>
                    <a:pt x="2298" y="2834"/>
                  </a:cubicBezTo>
                  <a:cubicBezTo>
                    <a:pt x="2152" y="2834"/>
                    <a:pt x="2009" y="2847"/>
                    <a:pt x="1869" y="2877"/>
                  </a:cubicBezTo>
                  <a:cubicBezTo>
                    <a:pt x="607" y="3156"/>
                    <a:pt x="246" y="4041"/>
                    <a:pt x="148" y="4582"/>
                  </a:cubicBezTo>
                  <a:cubicBezTo>
                    <a:pt x="0" y="5123"/>
                    <a:pt x="115" y="5729"/>
                    <a:pt x="557" y="6057"/>
                  </a:cubicBezTo>
                  <a:cubicBezTo>
                    <a:pt x="777" y="6233"/>
                    <a:pt x="1045" y="6313"/>
                    <a:pt x="1308" y="6313"/>
                  </a:cubicBezTo>
                  <a:cubicBezTo>
                    <a:pt x="1730" y="6313"/>
                    <a:pt x="2139" y="6106"/>
                    <a:pt x="2311" y="5762"/>
                  </a:cubicBezTo>
                  <a:cubicBezTo>
                    <a:pt x="2639" y="5221"/>
                    <a:pt x="2361" y="4516"/>
                    <a:pt x="1869" y="4402"/>
                  </a:cubicBezTo>
                  <a:cubicBezTo>
                    <a:pt x="1771" y="4363"/>
                    <a:pt x="1670" y="4344"/>
                    <a:pt x="1572" y="4344"/>
                  </a:cubicBezTo>
                  <a:cubicBezTo>
                    <a:pt x="1257" y="4344"/>
                    <a:pt x="965" y="4532"/>
                    <a:pt x="853" y="4844"/>
                  </a:cubicBezTo>
                  <a:cubicBezTo>
                    <a:pt x="820" y="4959"/>
                    <a:pt x="803" y="5090"/>
                    <a:pt x="836" y="5221"/>
                  </a:cubicBezTo>
                  <a:lnTo>
                    <a:pt x="836" y="5238"/>
                  </a:lnTo>
                  <a:cubicBezTo>
                    <a:pt x="836" y="5238"/>
                    <a:pt x="836" y="5254"/>
                    <a:pt x="836" y="5270"/>
                  </a:cubicBezTo>
                  <a:cubicBezTo>
                    <a:pt x="853" y="5287"/>
                    <a:pt x="853" y="5287"/>
                    <a:pt x="836" y="5303"/>
                  </a:cubicBezTo>
                  <a:cubicBezTo>
                    <a:pt x="910" y="5525"/>
                    <a:pt x="1122" y="5663"/>
                    <a:pt x="1341" y="5663"/>
                  </a:cubicBezTo>
                  <a:cubicBezTo>
                    <a:pt x="1414" y="5663"/>
                    <a:pt x="1488" y="5647"/>
                    <a:pt x="1557" y="5615"/>
                  </a:cubicBezTo>
                  <a:cubicBezTo>
                    <a:pt x="1904" y="5473"/>
                    <a:pt x="1796" y="4923"/>
                    <a:pt x="1468" y="4923"/>
                  </a:cubicBezTo>
                  <a:cubicBezTo>
                    <a:pt x="1455" y="4923"/>
                    <a:pt x="1441" y="4924"/>
                    <a:pt x="1426" y="4926"/>
                  </a:cubicBezTo>
                  <a:cubicBezTo>
                    <a:pt x="1049" y="4959"/>
                    <a:pt x="1098" y="5320"/>
                    <a:pt x="1049" y="5369"/>
                  </a:cubicBezTo>
                  <a:cubicBezTo>
                    <a:pt x="1039" y="5383"/>
                    <a:pt x="1026" y="5389"/>
                    <a:pt x="1014" y="5389"/>
                  </a:cubicBezTo>
                  <a:cubicBezTo>
                    <a:pt x="968" y="5389"/>
                    <a:pt x="915" y="5313"/>
                    <a:pt x="902" y="5287"/>
                  </a:cubicBezTo>
                  <a:cubicBezTo>
                    <a:pt x="820" y="5090"/>
                    <a:pt x="836" y="4877"/>
                    <a:pt x="934" y="4713"/>
                  </a:cubicBezTo>
                  <a:cubicBezTo>
                    <a:pt x="1074" y="4504"/>
                    <a:pt x="1303" y="4394"/>
                    <a:pt x="1542" y="4394"/>
                  </a:cubicBezTo>
                  <a:cubicBezTo>
                    <a:pt x="1640" y="4394"/>
                    <a:pt x="1740" y="4413"/>
                    <a:pt x="1836" y="4451"/>
                  </a:cubicBezTo>
                  <a:cubicBezTo>
                    <a:pt x="2295" y="4566"/>
                    <a:pt x="2541" y="5221"/>
                    <a:pt x="2229" y="5713"/>
                  </a:cubicBezTo>
                  <a:cubicBezTo>
                    <a:pt x="2069" y="6024"/>
                    <a:pt x="1692" y="6207"/>
                    <a:pt x="1308" y="6207"/>
                  </a:cubicBezTo>
                  <a:cubicBezTo>
                    <a:pt x="1066" y="6207"/>
                    <a:pt x="820" y="6134"/>
                    <a:pt x="623" y="5975"/>
                  </a:cubicBezTo>
                  <a:cubicBezTo>
                    <a:pt x="66" y="5566"/>
                    <a:pt x="115" y="4631"/>
                    <a:pt x="541" y="4058"/>
                  </a:cubicBezTo>
                  <a:cubicBezTo>
                    <a:pt x="902" y="3584"/>
                    <a:pt x="1491" y="3347"/>
                    <a:pt x="2105" y="3347"/>
                  </a:cubicBezTo>
                  <a:cubicBezTo>
                    <a:pt x="2299" y="3347"/>
                    <a:pt x="2496" y="3371"/>
                    <a:pt x="2688" y="3418"/>
                  </a:cubicBezTo>
                  <a:cubicBezTo>
                    <a:pt x="3492" y="3615"/>
                    <a:pt x="4327" y="3959"/>
                    <a:pt x="5213" y="4189"/>
                  </a:cubicBezTo>
                  <a:cubicBezTo>
                    <a:pt x="5533" y="4248"/>
                    <a:pt x="5862" y="4282"/>
                    <a:pt x="6189" y="4282"/>
                  </a:cubicBezTo>
                  <a:cubicBezTo>
                    <a:pt x="6765" y="4282"/>
                    <a:pt x="7333" y="4177"/>
                    <a:pt x="7835" y="3926"/>
                  </a:cubicBezTo>
                  <a:cubicBezTo>
                    <a:pt x="8606" y="3517"/>
                    <a:pt x="9065" y="2713"/>
                    <a:pt x="9032" y="1845"/>
                  </a:cubicBezTo>
                  <a:cubicBezTo>
                    <a:pt x="8999" y="653"/>
                    <a:pt x="7988" y="0"/>
                    <a:pt x="70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3" name="Google Shape;5073;p8"/>
            <p:cNvSpPr/>
            <p:nvPr/>
          </p:nvSpPr>
          <p:spPr>
            <a:xfrm>
              <a:off x="1640005" y="5014811"/>
              <a:ext cx="211887" cy="121116"/>
            </a:xfrm>
            <a:custGeom>
              <a:avLst/>
              <a:gdLst/>
              <a:ahLst/>
              <a:cxnLst/>
              <a:rect l="l" t="t" r="r" b="b"/>
              <a:pathLst>
                <a:path w="6459" h="3692" extrusionOk="0">
                  <a:moveTo>
                    <a:pt x="961" y="0"/>
                  </a:moveTo>
                  <a:cubicBezTo>
                    <a:pt x="340" y="0"/>
                    <a:pt x="1" y="265"/>
                    <a:pt x="1" y="265"/>
                  </a:cubicBezTo>
                  <a:cubicBezTo>
                    <a:pt x="232" y="193"/>
                    <a:pt x="445" y="147"/>
                    <a:pt x="655" y="147"/>
                  </a:cubicBezTo>
                  <a:cubicBezTo>
                    <a:pt x="966" y="147"/>
                    <a:pt x="1271" y="247"/>
                    <a:pt x="1623" y="511"/>
                  </a:cubicBezTo>
                  <a:cubicBezTo>
                    <a:pt x="2213" y="954"/>
                    <a:pt x="1853" y="1708"/>
                    <a:pt x="1754" y="2200"/>
                  </a:cubicBezTo>
                  <a:cubicBezTo>
                    <a:pt x="1656" y="2708"/>
                    <a:pt x="2377" y="2921"/>
                    <a:pt x="2738" y="3085"/>
                  </a:cubicBezTo>
                  <a:cubicBezTo>
                    <a:pt x="3099" y="3249"/>
                    <a:pt x="2902" y="3691"/>
                    <a:pt x="2902" y="3691"/>
                  </a:cubicBezTo>
                  <a:cubicBezTo>
                    <a:pt x="4246" y="2872"/>
                    <a:pt x="3394" y="1937"/>
                    <a:pt x="3164" y="1659"/>
                  </a:cubicBezTo>
                  <a:cubicBezTo>
                    <a:pt x="2973" y="1441"/>
                    <a:pt x="3088" y="1200"/>
                    <a:pt x="3274" y="1200"/>
                  </a:cubicBezTo>
                  <a:cubicBezTo>
                    <a:pt x="3311" y="1200"/>
                    <a:pt x="3352" y="1210"/>
                    <a:pt x="3394" y="1233"/>
                  </a:cubicBezTo>
                  <a:cubicBezTo>
                    <a:pt x="3656" y="1364"/>
                    <a:pt x="3279" y="1872"/>
                    <a:pt x="3951" y="2298"/>
                  </a:cubicBezTo>
                  <a:cubicBezTo>
                    <a:pt x="4120" y="2410"/>
                    <a:pt x="4280" y="2451"/>
                    <a:pt x="4423" y="2451"/>
                  </a:cubicBezTo>
                  <a:cubicBezTo>
                    <a:pt x="4847" y="2451"/>
                    <a:pt x="5131" y="2085"/>
                    <a:pt x="5131" y="2085"/>
                  </a:cubicBezTo>
                  <a:lnTo>
                    <a:pt x="5131" y="2085"/>
                  </a:lnTo>
                  <a:cubicBezTo>
                    <a:pt x="5125" y="2085"/>
                    <a:pt x="5120" y="2085"/>
                    <a:pt x="5114" y="2085"/>
                  </a:cubicBezTo>
                  <a:cubicBezTo>
                    <a:pt x="4761" y="2085"/>
                    <a:pt x="4964" y="1574"/>
                    <a:pt x="4787" y="1413"/>
                  </a:cubicBezTo>
                  <a:cubicBezTo>
                    <a:pt x="4713" y="1350"/>
                    <a:pt x="4620" y="1320"/>
                    <a:pt x="4523" y="1320"/>
                  </a:cubicBezTo>
                  <a:cubicBezTo>
                    <a:pt x="4469" y="1320"/>
                    <a:pt x="4414" y="1330"/>
                    <a:pt x="4361" y="1347"/>
                  </a:cubicBezTo>
                  <a:cubicBezTo>
                    <a:pt x="4312" y="1359"/>
                    <a:pt x="4264" y="1364"/>
                    <a:pt x="4220" y="1364"/>
                  </a:cubicBezTo>
                  <a:cubicBezTo>
                    <a:pt x="4072" y="1364"/>
                    <a:pt x="3970" y="1305"/>
                    <a:pt x="4033" y="1216"/>
                  </a:cubicBezTo>
                  <a:cubicBezTo>
                    <a:pt x="4066" y="1174"/>
                    <a:pt x="4103" y="1158"/>
                    <a:pt x="4151" y="1158"/>
                  </a:cubicBezTo>
                  <a:cubicBezTo>
                    <a:pt x="4290" y="1158"/>
                    <a:pt x="4521" y="1294"/>
                    <a:pt x="5033" y="1331"/>
                  </a:cubicBezTo>
                  <a:cubicBezTo>
                    <a:pt x="5060" y="1333"/>
                    <a:pt x="5088" y="1333"/>
                    <a:pt x="5115" y="1333"/>
                  </a:cubicBezTo>
                  <a:cubicBezTo>
                    <a:pt x="5892" y="1333"/>
                    <a:pt x="6459" y="675"/>
                    <a:pt x="6459" y="675"/>
                  </a:cubicBezTo>
                  <a:lnTo>
                    <a:pt x="6459" y="675"/>
                  </a:lnTo>
                  <a:cubicBezTo>
                    <a:pt x="6005" y="931"/>
                    <a:pt x="5521" y="1029"/>
                    <a:pt x="5034" y="1029"/>
                  </a:cubicBezTo>
                  <a:cubicBezTo>
                    <a:pt x="3868" y="1029"/>
                    <a:pt x="2685" y="468"/>
                    <a:pt x="1853" y="167"/>
                  </a:cubicBezTo>
                  <a:cubicBezTo>
                    <a:pt x="1512" y="44"/>
                    <a:pt x="1213" y="0"/>
                    <a:pt x="9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4" name="Google Shape;5074;p8"/>
            <p:cNvSpPr/>
            <p:nvPr/>
          </p:nvSpPr>
          <p:spPr>
            <a:xfrm>
              <a:off x="1694856" y="4894185"/>
              <a:ext cx="118328" cy="83095"/>
            </a:xfrm>
            <a:custGeom>
              <a:avLst/>
              <a:gdLst/>
              <a:ahLst/>
              <a:cxnLst/>
              <a:rect l="l" t="t" r="r" b="b"/>
              <a:pathLst>
                <a:path w="3607" h="2533" extrusionOk="0">
                  <a:moveTo>
                    <a:pt x="2521" y="0"/>
                  </a:moveTo>
                  <a:cubicBezTo>
                    <a:pt x="1931" y="0"/>
                    <a:pt x="1246" y="123"/>
                    <a:pt x="869" y="615"/>
                  </a:cubicBezTo>
                  <a:cubicBezTo>
                    <a:pt x="1" y="1762"/>
                    <a:pt x="525" y="2533"/>
                    <a:pt x="525" y="2533"/>
                  </a:cubicBezTo>
                  <a:cubicBezTo>
                    <a:pt x="525" y="2533"/>
                    <a:pt x="361" y="2172"/>
                    <a:pt x="1394" y="2156"/>
                  </a:cubicBezTo>
                  <a:cubicBezTo>
                    <a:pt x="2426" y="2139"/>
                    <a:pt x="2312" y="1500"/>
                    <a:pt x="2263" y="1271"/>
                  </a:cubicBezTo>
                  <a:cubicBezTo>
                    <a:pt x="2181" y="1008"/>
                    <a:pt x="2246" y="746"/>
                    <a:pt x="2426" y="549"/>
                  </a:cubicBezTo>
                  <a:cubicBezTo>
                    <a:pt x="2656" y="205"/>
                    <a:pt x="3607" y="123"/>
                    <a:pt x="3607" y="123"/>
                  </a:cubicBezTo>
                  <a:cubicBezTo>
                    <a:pt x="3607" y="123"/>
                    <a:pt x="3111" y="0"/>
                    <a:pt x="25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5" name="Google Shape;5075;p8"/>
            <p:cNvSpPr/>
            <p:nvPr/>
          </p:nvSpPr>
          <p:spPr>
            <a:xfrm>
              <a:off x="1785727" y="4806267"/>
              <a:ext cx="74238" cy="88213"/>
            </a:xfrm>
            <a:custGeom>
              <a:avLst/>
              <a:gdLst/>
              <a:ahLst/>
              <a:cxnLst/>
              <a:rect l="l" t="t" r="r" b="b"/>
              <a:pathLst>
                <a:path w="2263" h="2689" extrusionOk="0">
                  <a:moveTo>
                    <a:pt x="1132" y="0"/>
                  </a:moveTo>
                  <a:cubicBezTo>
                    <a:pt x="1132" y="0"/>
                    <a:pt x="1345" y="541"/>
                    <a:pt x="984" y="738"/>
                  </a:cubicBezTo>
                  <a:cubicBezTo>
                    <a:pt x="624" y="935"/>
                    <a:pt x="1" y="1344"/>
                    <a:pt x="247" y="2017"/>
                  </a:cubicBezTo>
                  <a:cubicBezTo>
                    <a:pt x="492" y="2689"/>
                    <a:pt x="1673" y="2426"/>
                    <a:pt x="2263" y="2623"/>
                  </a:cubicBezTo>
                  <a:cubicBezTo>
                    <a:pt x="2263" y="2623"/>
                    <a:pt x="1394" y="2164"/>
                    <a:pt x="1459" y="1443"/>
                  </a:cubicBezTo>
                  <a:cubicBezTo>
                    <a:pt x="1525" y="705"/>
                    <a:pt x="1427" y="181"/>
                    <a:pt x="11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6" name="Google Shape;5076;p8"/>
            <p:cNvSpPr/>
            <p:nvPr/>
          </p:nvSpPr>
          <p:spPr>
            <a:xfrm>
              <a:off x="1865839" y="4844977"/>
              <a:ext cx="104353" cy="141455"/>
            </a:xfrm>
            <a:custGeom>
              <a:avLst/>
              <a:gdLst/>
              <a:ahLst/>
              <a:cxnLst/>
              <a:rect l="l" t="t" r="r" b="b"/>
              <a:pathLst>
                <a:path w="3181" h="4312" extrusionOk="0">
                  <a:moveTo>
                    <a:pt x="378" y="1"/>
                  </a:moveTo>
                  <a:lnTo>
                    <a:pt x="378" y="1"/>
                  </a:lnTo>
                  <a:cubicBezTo>
                    <a:pt x="1" y="1345"/>
                    <a:pt x="542" y="1607"/>
                    <a:pt x="1099" y="2476"/>
                  </a:cubicBezTo>
                  <a:cubicBezTo>
                    <a:pt x="1656" y="3361"/>
                    <a:pt x="1050" y="4311"/>
                    <a:pt x="1050" y="4311"/>
                  </a:cubicBezTo>
                  <a:cubicBezTo>
                    <a:pt x="1443" y="4049"/>
                    <a:pt x="1788" y="3361"/>
                    <a:pt x="2492" y="2918"/>
                  </a:cubicBezTo>
                  <a:cubicBezTo>
                    <a:pt x="3181" y="2492"/>
                    <a:pt x="2902" y="1591"/>
                    <a:pt x="2902" y="1591"/>
                  </a:cubicBezTo>
                  <a:lnTo>
                    <a:pt x="2902" y="1591"/>
                  </a:lnTo>
                  <a:cubicBezTo>
                    <a:pt x="2863" y="1695"/>
                    <a:pt x="2761" y="1748"/>
                    <a:pt x="2587" y="1748"/>
                  </a:cubicBezTo>
                  <a:cubicBezTo>
                    <a:pt x="2544" y="1748"/>
                    <a:pt x="2496" y="1745"/>
                    <a:pt x="2443" y="1738"/>
                  </a:cubicBezTo>
                  <a:cubicBezTo>
                    <a:pt x="2414" y="1731"/>
                    <a:pt x="2385" y="1727"/>
                    <a:pt x="2357" y="1727"/>
                  </a:cubicBezTo>
                  <a:cubicBezTo>
                    <a:pt x="2134" y="1727"/>
                    <a:pt x="1961" y="1947"/>
                    <a:pt x="2033" y="2181"/>
                  </a:cubicBezTo>
                  <a:cubicBezTo>
                    <a:pt x="2098" y="2413"/>
                    <a:pt x="1949" y="2513"/>
                    <a:pt x="1811" y="2513"/>
                  </a:cubicBezTo>
                  <a:cubicBezTo>
                    <a:pt x="1773" y="2513"/>
                    <a:pt x="1737" y="2506"/>
                    <a:pt x="1706" y="2492"/>
                  </a:cubicBezTo>
                  <a:cubicBezTo>
                    <a:pt x="1558" y="2426"/>
                    <a:pt x="1558" y="2066"/>
                    <a:pt x="1771" y="1886"/>
                  </a:cubicBezTo>
                  <a:cubicBezTo>
                    <a:pt x="1984" y="1705"/>
                    <a:pt x="2132" y="1312"/>
                    <a:pt x="1952" y="689"/>
                  </a:cubicBezTo>
                  <a:cubicBezTo>
                    <a:pt x="1815" y="219"/>
                    <a:pt x="1362" y="104"/>
                    <a:pt x="1042" y="104"/>
                  </a:cubicBezTo>
                  <a:cubicBezTo>
                    <a:pt x="938" y="104"/>
                    <a:pt x="848" y="116"/>
                    <a:pt x="788" y="132"/>
                  </a:cubicBezTo>
                  <a:cubicBezTo>
                    <a:pt x="769" y="134"/>
                    <a:pt x="750" y="135"/>
                    <a:pt x="731" y="135"/>
                  </a:cubicBezTo>
                  <a:cubicBezTo>
                    <a:pt x="600" y="135"/>
                    <a:pt x="464" y="86"/>
                    <a:pt x="3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7" name="Google Shape;5077;p8"/>
            <p:cNvSpPr/>
            <p:nvPr/>
          </p:nvSpPr>
          <p:spPr>
            <a:xfrm>
              <a:off x="1875516" y="4901435"/>
              <a:ext cx="33" cy="33"/>
            </a:xfrm>
            <a:custGeom>
              <a:avLst/>
              <a:gdLst/>
              <a:ahLst/>
              <a:cxnLst/>
              <a:rect l="l" t="t" r="r" b="b"/>
              <a:pathLst>
                <a:path w="1" h="1" extrusionOk="0">
                  <a:moveTo>
                    <a:pt x="1" y="1"/>
                  </a:moveTo>
                  <a:lnTo>
                    <a:pt x="1" y="1"/>
                  </a:lnTo>
                  <a:lnTo>
                    <a:pt x="1"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8" name="Google Shape;5078;p8"/>
            <p:cNvSpPr/>
            <p:nvPr/>
          </p:nvSpPr>
          <p:spPr>
            <a:xfrm>
              <a:off x="1842186" y="4636957"/>
              <a:ext cx="266213" cy="265589"/>
            </a:xfrm>
            <a:custGeom>
              <a:avLst/>
              <a:gdLst/>
              <a:ahLst/>
              <a:cxnLst/>
              <a:rect l="l" t="t" r="r" b="b"/>
              <a:pathLst>
                <a:path w="8115" h="8096" extrusionOk="0">
                  <a:moveTo>
                    <a:pt x="5771" y="1"/>
                  </a:moveTo>
                  <a:cubicBezTo>
                    <a:pt x="5237" y="1"/>
                    <a:pt x="4722" y="177"/>
                    <a:pt x="4426" y="572"/>
                  </a:cubicBezTo>
                  <a:cubicBezTo>
                    <a:pt x="4115" y="998"/>
                    <a:pt x="4066" y="1555"/>
                    <a:pt x="4312" y="2031"/>
                  </a:cubicBezTo>
                  <a:cubicBezTo>
                    <a:pt x="4519" y="2445"/>
                    <a:pt x="4855" y="2592"/>
                    <a:pt x="5182" y="2592"/>
                  </a:cubicBezTo>
                  <a:cubicBezTo>
                    <a:pt x="5528" y="2592"/>
                    <a:pt x="5864" y="2429"/>
                    <a:pt x="6033" y="2244"/>
                  </a:cubicBezTo>
                  <a:cubicBezTo>
                    <a:pt x="6213" y="2031"/>
                    <a:pt x="6295" y="1752"/>
                    <a:pt x="6246" y="1490"/>
                  </a:cubicBezTo>
                  <a:cubicBezTo>
                    <a:pt x="6188" y="1162"/>
                    <a:pt x="5960" y="1021"/>
                    <a:pt x="5752" y="1021"/>
                  </a:cubicBezTo>
                  <a:cubicBezTo>
                    <a:pt x="5606" y="1021"/>
                    <a:pt x="5471" y="1090"/>
                    <a:pt x="5410" y="1211"/>
                  </a:cubicBezTo>
                  <a:cubicBezTo>
                    <a:pt x="5262" y="1490"/>
                    <a:pt x="5344" y="1850"/>
                    <a:pt x="5754" y="1916"/>
                  </a:cubicBezTo>
                  <a:cubicBezTo>
                    <a:pt x="6098" y="1965"/>
                    <a:pt x="5902" y="2391"/>
                    <a:pt x="5475" y="2506"/>
                  </a:cubicBezTo>
                  <a:cubicBezTo>
                    <a:pt x="5391" y="2531"/>
                    <a:pt x="5306" y="2543"/>
                    <a:pt x="5222" y="2543"/>
                  </a:cubicBezTo>
                  <a:cubicBezTo>
                    <a:pt x="4867" y="2543"/>
                    <a:pt x="4536" y="2329"/>
                    <a:pt x="4377" y="1998"/>
                  </a:cubicBezTo>
                  <a:cubicBezTo>
                    <a:pt x="4181" y="1555"/>
                    <a:pt x="4230" y="1031"/>
                    <a:pt x="4508" y="637"/>
                  </a:cubicBezTo>
                  <a:cubicBezTo>
                    <a:pt x="4778" y="300"/>
                    <a:pt x="5237" y="140"/>
                    <a:pt x="5711" y="140"/>
                  </a:cubicBezTo>
                  <a:cubicBezTo>
                    <a:pt x="5813" y="140"/>
                    <a:pt x="5915" y="148"/>
                    <a:pt x="6016" y="162"/>
                  </a:cubicBezTo>
                  <a:cubicBezTo>
                    <a:pt x="7229" y="293"/>
                    <a:pt x="7918" y="1998"/>
                    <a:pt x="7197" y="3145"/>
                  </a:cubicBezTo>
                  <a:cubicBezTo>
                    <a:pt x="6951" y="3506"/>
                    <a:pt x="6623" y="3801"/>
                    <a:pt x="6246" y="3998"/>
                  </a:cubicBezTo>
                  <a:cubicBezTo>
                    <a:pt x="5853" y="4162"/>
                    <a:pt x="5410" y="4240"/>
                    <a:pt x="4894" y="4240"/>
                  </a:cubicBezTo>
                  <a:cubicBezTo>
                    <a:pt x="4482" y="4240"/>
                    <a:pt x="4024" y="4190"/>
                    <a:pt x="3508" y="4096"/>
                  </a:cubicBezTo>
                  <a:cubicBezTo>
                    <a:pt x="3202" y="4035"/>
                    <a:pt x="2902" y="4004"/>
                    <a:pt x="2615" y="4004"/>
                  </a:cubicBezTo>
                  <a:cubicBezTo>
                    <a:pt x="1289" y="4004"/>
                    <a:pt x="240" y="4658"/>
                    <a:pt x="132" y="5965"/>
                  </a:cubicBezTo>
                  <a:cubicBezTo>
                    <a:pt x="1" y="7571"/>
                    <a:pt x="1050" y="8095"/>
                    <a:pt x="1050" y="8095"/>
                  </a:cubicBezTo>
                  <a:cubicBezTo>
                    <a:pt x="1050" y="8095"/>
                    <a:pt x="1033" y="8079"/>
                    <a:pt x="1017" y="8063"/>
                  </a:cubicBezTo>
                  <a:cubicBezTo>
                    <a:pt x="443" y="7423"/>
                    <a:pt x="607" y="6227"/>
                    <a:pt x="607" y="6227"/>
                  </a:cubicBezTo>
                  <a:cubicBezTo>
                    <a:pt x="689" y="5702"/>
                    <a:pt x="951" y="5243"/>
                    <a:pt x="1345" y="4899"/>
                  </a:cubicBezTo>
                  <a:cubicBezTo>
                    <a:pt x="1926" y="4458"/>
                    <a:pt x="2666" y="4373"/>
                    <a:pt x="3154" y="4373"/>
                  </a:cubicBezTo>
                  <a:cubicBezTo>
                    <a:pt x="3464" y="4373"/>
                    <a:pt x="3672" y="4407"/>
                    <a:pt x="3672" y="4407"/>
                  </a:cubicBezTo>
                  <a:cubicBezTo>
                    <a:pt x="3918" y="4440"/>
                    <a:pt x="4148" y="4457"/>
                    <a:pt x="4361" y="4457"/>
                  </a:cubicBezTo>
                  <a:cubicBezTo>
                    <a:pt x="4467" y="4463"/>
                    <a:pt x="4576" y="4467"/>
                    <a:pt x="4686" y="4467"/>
                  </a:cubicBezTo>
                  <a:cubicBezTo>
                    <a:pt x="5657" y="4467"/>
                    <a:pt x="6724" y="4184"/>
                    <a:pt x="7328" y="3227"/>
                  </a:cubicBezTo>
                  <a:cubicBezTo>
                    <a:pt x="8114" y="1981"/>
                    <a:pt x="7360" y="178"/>
                    <a:pt x="6033" y="15"/>
                  </a:cubicBezTo>
                  <a:cubicBezTo>
                    <a:pt x="5946" y="5"/>
                    <a:pt x="5858" y="1"/>
                    <a:pt x="577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9" name="Google Shape;5079;p8"/>
            <p:cNvSpPr/>
            <p:nvPr/>
          </p:nvSpPr>
          <p:spPr>
            <a:xfrm>
              <a:off x="1912652" y="4789208"/>
              <a:ext cx="153265" cy="78371"/>
            </a:xfrm>
            <a:custGeom>
              <a:avLst/>
              <a:gdLst/>
              <a:ahLst/>
              <a:cxnLst/>
              <a:rect l="l" t="t" r="r" b="b"/>
              <a:pathLst>
                <a:path w="4672" h="2389" extrusionOk="0">
                  <a:moveTo>
                    <a:pt x="1085" y="0"/>
                  </a:moveTo>
                  <a:cubicBezTo>
                    <a:pt x="394" y="0"/>
                    <a:pt x="0" y="225"/>
                    <a:pt x="0" y="225"/>
                  </a:cubicBezTo>
                  <a:cubicBezTo>
                    <a:pt x="83" y="210"/>
                    <a:pt x="164" y="203"/>
                    <a:pt x="240" y="203"/>
                  </a:cubicBezTo>
                  <a:cubicBezTo>
                    <a:pt x="731" y="203"/>
                    <a:pt x="1050" y="513"/>
                    <a:pt x="951" y="996"/>
                  </a:cubicBezTo>
                  <a:cubicBezTo>
                    <a:pt x="820" y="1406"/>
                    <a:pt x="967" y="1864"/>
                    <a:pt x="1328" y="2127"/>
                  </a:cubicBezTo>
                  <a:cubicBezTo>
                    <a:pt x="1639" y="2389"/>
                    <a:pt x="2557" y="2389"/>
                    <a:pt x="2557" y="2389"/>
                  </a:cubicBezTo>
                  <a:cubicBezTo>
                    <a:pt x="2295" y="2241"/>
                    <a:pt x="2541" y="1881"/>
                    <a:pt x="2705" y="1455"/>
                  </a:cubicBezTo>
                  <a:cubicBezTo>
                    <a:pt x="2860" y="1034"/>
                    <a:pt x="2438" y="880"/>
                    <a:pt x="2241" y="880"/>
                  </a:cubicBezTo>
                  <a:cubicBezTo>
                    <a:pt x="2231" y="880"/>
                    <a:pt x="2222" y="880"/>
                    <a:pt x="2213" y="881"/>
                  </a:cubicBezTo>
                  <a:cubicBezTo>
                    <a:pt x="2109" y="890"/>
                    <a:pt x="2033" y="911"/>
                    <a:pt x="1962" y="911"/>
                  </a:cubicBezTo>
                  <a:cubicBezTo>
                    <a:pt x="1909" y="911"/>
                    <a:pt x="1859" y="900"/>
                    <a:pt x="1803" y="865"/>
                  </a:cubicBezTo>
                  <a:cubicBezTo>
                    <a:pt x="1696" y="798"/>
                    <a:pt x="1742" y="580"/>
                    <a:pt x="2018" y="580"/>
                  </a:cubicBezTo>
                  <a:cubicBezTo>
                    <a:pt x="2081" y="580"/>
                    <a:pt x="2157" y="591"/>
                    <a:pt x="2246" y="619"/>
                  </a:cubicBezTo>
                  <a:cubicBezTo>
                    <a:pt x="2721" y="783"/>
                    <a:pt x="2590" y="1242"/>
                    <a:pt x="3311" y="1389"/>
                  </a:cubicBezTo>
                  <a:cubicBezTo>
                    <a:pt x="3368" y="1400"/>
                    <a:pt x="3421" y="1406"/>
                    <a:pt x="3471" y="1406"/>
                  </a:cubicBezTo>
                  <a:cubicBezTo>
                    <a:pt x="4073" y="1406"/>
                    <a:pt x="4219" y="643"/>
                    <a:pt x="4295" y="537"/>
                  </a:cubicBezTo>
                  <a:cubicBezTo>
                    <a:pt x="4409" y="406"/>
                    <a:pt x="4540" y="275"/>
                    <a:pt x="4672" y="160"/>
                  </a:cubicBezTo>
                  <a:lnTo>
                    <a:pt x="4672" y="160"/>
                  </a:lnTo>
                  <a:cubicBezTo>
                    <a:pt x="4462" y="274"/>
                    <a:pt x="4087" y="394"/>
                    <a:pt x="3548" y="394"/>
                  </a:cubicBezTo>
                  <a:cubicBezTo>
                    <a:pt x="3160" y="394"/>
                    <a:pt x="2687" y="332"/>
                    <a:pt x="2131" y="160"/>
                  </a:cubicBezTo>
                  <a:cubicBezTo>
                    <a:pt x="1733" y="42"/>
                    <a:pt x="1381" y="0"/>
                    <a:pt x="108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0" name="Google Shape;5080;p8"/>
            <p:cNvSpPr/>
            <p:nvPr/>
          </p:nvSpPr>
          <p:spPr>
            <a:xfrm>
              <a:off x="1921772" y="4646011"/>
              <a:ext cx="105435" cy="110389"/>
            </a:xfrm>
            <a:custGeom>
              <a:avLst/>
              <a:gdLst/>
              <a:ahLst/>
              <a:cxnLst/>
              <a:rect l="l" t="t" r="r" b="b"/>
              <a:pathLst>
                <a:path w="3214" h="3365" extrusionOk="0">
                  <a:moveTo>
                    <a:pt x="1951" y="1"/>
                  </a:moveTo>
                  <a:lnTo>
                    <a:pt x="1951" y="1"/>
                  </a:lnTo>
                  <a:cubicBezTo>
                    <a:pt x="1509" y="279"/>
                    <a:pt x="1443" y="722"/>
                    <a:pt x="722" y="1345"/>
                  </a:cubicBezTo>
                  <a:cubicBezTo>
                    <a:pt x="1" y="1968"/>
                    <a:pt x="197" y="2427"/>
                    <a:pt x="361" y="2689"/>
                  </a:cubicBezTo>
                  <a:cubicBezTo>
                    <a:pt x="460" y="2804"/>
                    <a:pt x="427" y="3000"/>
                    <a:pt x="296" y="3099"/>
                  </a:cubicBezTo>
                  <a:cubicBezTo>
                    <a:pt x="1394" y="2984"/>
                    <a:pt x="1246" y="2345"/>
                    <a:pt x="1181" y="2148"/>
                  </a:cubicBezTo>
                  <a:cubicBezTo>
                    <a:pt x="1115" y="1951"/>
                    <a:pt x="1132" y="1837"/>
                    <a:pt x="1246" y="1837"/>
                  </a:cubicBezTo>
                  <a:cubicBezTo>
                    <a:pt x="1361" y="1837"/>
                    <a:pt x="1345" y="2066"/>
                    <a:pt x="1345" y="2361"/>
                  </a:cubicBezTo>
                  <a:cubicBezTo>
                    <a:pt x="1328" y="2640"/>
                    <a:pt x="1279" y="3295"/>
                    <a:pt x="2115" y="3361"/>
                  </a:cubicBezTo>
                  <a:cubicBezTo>
                    <a:pt x="2146" y="3363"/>
                    <a:pt x="2176" y="3365"/>
                    <a:pt x="2206" y="3365"/>
                  </a:cubicBezTo>
                  <a:cubicBezTo>
                    <a:pt x="2985" y="3365"/>
                    <a:pt x="3213" y="2558"/>
                    <a:pt x="3213" y="2558"/>
                  </a:cubicBezTo>
                  <a:lnTo>
                    <a:pt x="3213" y="2558"/>
                  </a:lnTo>
                  <a:cubicBezTo>
                    <a:pt x="3088" y="2592"/>
                    <a:pt x="2938" y="2618"/>
                    <a:pt x="2777" y="2618"/>
                  </a:cubicBezTo>
                  <a:cubicBezTo>
                    <a:pt x="2327" y="2618"/>
                    <a:pt x="1804" y="2418"/>
                    <a:pt x="1574" y="1656"/>
                  </a:cubicBezTo>
                  <a:cubicBezTo>
                    <a:pt x="1378" y="1083"/>
                    <a:pt x="1525" y="443"/>
                    <a:pt x="195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1" name="Google Shape;5081;p8"/>
            <p:cNvSpPr/>
            <p:nvPr/>
          </p:nvSpPr>
          <p:spPr>
            <a:xfrm>
              <a:off x="2072875" y="4489299"/>
              <a:ext cx="63478" cy="251385"/>
            </a:xfrm>
            <a:custGeom>
              <a:avLst/>
              <a:gdLst/>
              <a:ahLst/>
              <a:cxnLst/>
              <a:rect l="l" t="t" r="r" b="b"/>
              <a:pathLst>
                <a:path w="1935" h="7663" extrusionOk="0">
                  <a:moveTo>
                    <a:pt x="1294" y="0"/>
                  </a:moveTo>
                  <a:cubicBezTo>
                    <a:pt x="973" y="0"/>
                    <a:pt x="738" y="369"/>
                    <a:pt x="738" y="369"/>
                  </a:cubicBezTo>
                  <a:cubicBezTo>
                    <a:pt x="1" y="1500"/>
                    <a:pt x="820" y="3286"/>
                    <a:pt x="968" y="5171"/>
                  </a:cubicBezTo>
                  <a:cubicBezTo>
                    <a:pt x="1115" y="7056"/>
                    <a:pt x="460" y="7663"/>
                    <a:pt x="460" y="7663"/>
                  </a:cubicBezTo>
                  <a:cubicBezTo>
                    <a:pt x="1164" y="7122"/>
                    <a:pt x="1312" y="5351"/>
                    <a:pt x="1181" y="3991"/>
                  </a:cubicBezTo>
                  <a:cubicBezTo>
                    <a:pt x="1050" y="2631"/>
                    <a:pt x="1066" y="1352"/>
                    <a:pt x="1328" y="1090"/>
                  </a:cubicBezTo>
                  <a:cubicBezTo>
                    <a:pt x="1591" y="828"/>
                    <a:pt x="1935" y="287"/>
                    <a:pt x="1509" y="57"/>
                  </a:cubicBezTo>
                  <a:cubicBezTo>
                    <a:pt x="1434" y="17"/>
                    <a:pt x="1362" y="0"/>
                    <a:pt x="12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2" name="Google Shape;5082;p8"/>
            <p:cNvSpPr/>
            <p:nvPr/>
          </p:nvSpPr>
          <p:spPr>
            <a:xfrm>
              <a:off x="2012644" y="4456231"/>
              <a:ext cx="280188" cy="333922"/>
            </a:xfrm>
            <a:custGeom>
              <a:avLst/>
              <a:gdLst/>
              <a:ahLst/>
              <a:cxnLst/>
              <a:rect l="l" t="t" r="r" b="b"/>
              <a:pathLst>
                <a:path w="8541" h="10179" extrusionOk="0">
                  <a:moveTo>
                    <a:pt x="6282" y="1"/>
                  </a:moveTo>
                  <a:cubicBezTo>
                    <a:pt x="6086" y="1"/>
                    <a:pt x="5886" y="22"/>
                    <a:pt x="5689" y="65"/>
                  </a:cubicBezTo>
                  <a:cubicBezTo>
                    <a:pt x="4508" y="328"/>
                    <a:pt x="3738" y="1573"/>
                    <a:pt x="3509" y="2835"/>
                  </a:cubicBezTo>
                  <a:cubicBezTo>
                    <a:pt x="3263" y="4147"/>
                    <a:pt x="3509" y="5376"/>
                    <a:pt x="3459" y="6474"/>
                  </a:cubicBezTo>
                  <a:cubicBezTo>
                    <a:pt x="3525" y="7474"/>
                    <a:pt x="3148" y="8441"/>
                    <a:pt x="2459" y="9130"/>
                  </a:cubicBezTo>
                  <a:cubicBezTo>
                    <a:pt x="1787" y="9752"/>
                    <a:pt x="919" y="10113"/>
                    <a:pt x="1" y="10179"/>
                  </a:cubicBezTo>
                  <a:cubicBezTo>
                    <a:pt x="935" y="10146"/>
                    <a:pt x="1820" y="9802"/>
                    <a:pt x="2509" y="9195"/>
                  </a:cubicBezTo>
                  <a:cubicBezTo>
                    <a:pt x="3246" y="8490"/>
                    <a:pt x="3656" y="7507"/>
                    <a:pt x="3607" y="6491"/>
                  </a:cubicBezTo>
                  <a:cubicBezTo>
                    <a:pt x="3672" y="5360"/>
                    <a:pt x="3443" y="4130"/>
                    <a:pt x="3672" y="2868"/>
                  </a:cubicBezTo>
                  <a:cubicBezTo>
                    <a:pt x="3902" y="1622"/>
                    <a:pt x="4607" y="475"/>
                    <a:pt x="5705" y="213"/>
                  </a:cubicBezTo>
                  <a:cubicBezTo>
                    <a:pt x="5836" y="180"/>
                    <a:pt x="5967" y="164"/>
                    <a:pt x="6098" y="147"/>
                  </a:cubicBezTo>
                  <a:cubicBezTo>
                    <a:pt x="6143" y="144"/>
                    <a:pt x="6188" y="142"/>
                    <a:pt x="6232" y="142"/>
                  </a:cubicBezTo>
                  <a:cubicBezTo>
                    <a:pt x="6630" y="142"/>
                    <a:pt x="7020" y="272"/>
                    <a:pt x="7344" y="508"/>
                  </a:cubicBezTo>
                  <a:cubicBezTo>
                    <a:pt x="8049" y="1082"/>
                    <a:pt x="7967" y="2327"/>
                    <a:pt x="7541" y="2704"/>
                  </a:cubicBezTo>
                  <a:cubicBezTo>
                    <a:pt x="7342" y="2882"/>
                    <a:pt x="7118" y="2955"/>
                    <a:pt x="6918" y="2955"/>
                  </a:cubicBezTo>
                  <a:cubicBezTo>
                    <a:pt x="6659" y="2955"/>
                    <a:pt x="6442" y="2831"/>
                    <a:pt x="6377" y="2655"/>
                  </a:cubicBezTo>
                  <a:lnTo>
                    <a:pt x="6377" y="2655"/>
                  </a:lnTo>
                  <a:cubicBezTo>
                    <a:pt x="6377" y="2655"/>
                    <a:pt x="6414" y="2660"/>
                    <a:pt x="6470" y="2660"/>
                  </a:cubicBezTo>
                  <a:cubicBezTo>
                    <a:pt x="6610" y="2660"/>
                    <a:pt x="6864" y="2627"/>
                    <a:pt x="6934" y="2393"/>
                  </a:cubicBezTo>
                  <a:cubicBezTo>
                    <a:pt x="7065" y="2081"/>
                    <a:pt x="6869" y="1737"/>
                    <a:pt x="6541" y="1672"/>
                  </a:cubicBezTo>
                  <a:cubicBezTo>
                    <a:pt x="6494" y="1658"/>
                    <a:pt x="6444" y="1651"/>
                    <a:pt x="6391" y="1651"/>
                  </a:cubicBezTo>
                  <a:cubicBezTo>
                    <a:pt x="6077" y="1651"/>
                    <a:pt x="5710" y="1905"/>
                    <a:pt x="5836" y="2426"/>
                  </a:cubicBezTo>
                  <a:cubicBezTo>
                    <a:pt x="5926" y="2809"/>
                    <a:pt x="6457" y="3106"/>
                    <a:pt x="7004" y="3106"/>
                  </a:cubicBezTo>
                  <a:cubicBezTo>
                    <a:pt x="7253" y="3106"/>
                    <a:pt x="7506" y="3045"/>
                    <a:pt x="7721" y="2901"/>
                  </a:cubicBezTo>
                  <a:cubicBezTo>
                    <a:pt x="8131" y="2671"/>
                    <a:pt x="8541" y="1967"/>
                    <a:pt x="8246" y="1180"/>
                  </a:cubicBezTo>
                  <a:cubicBezTo>
                    <a:pt x="8030" y="452"/>
                    <a:pt x="7193" y="1"/>
                    <a:pt x="62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3" name="Google Shape;5083;p8"/>
            <p:cNvSpPr/>
            <p:nvPr/>
          </p:nvSpPr>
          <p:spPr>
            <a:xfrm>
              <a:off x="2145999" y="4503078"/>
              <a:ext cx="81783" cy="69153"/>
            </a:xfrm>
            <a:custGeom>
              <a:avLst/>
              <a:gdLst/>
              <a:ahLst/>
              <a:cxnLst/>
              <a:rect l="l" t="t" r="r" b="b"/>
              <a:pathLst>
                <a:path w="2493" h="2108" extrusionOk="0">
                  <a:moveTo>
                    <a:pt x="709" y="1"/>
                  </a:moveTo>
                  <a:cubicBezTo>
                    <a:pt x="636" y="1"/>
                    <a:pt x="558" y="11"/>
                    <a:pt x="476" y="31"/>
                  </a:cubicBezTo>
                  <a:cubicBezTo>
                    <a:pt x="591" y="96"/>
                    <a:pt x="624" y="276"/>
                    <a:pt x="525" y="375"/>
                  </a:cubicBezTo>
                  <a:cubicBezTo>
                    <a:pt x="378" y="604"/>
                    <a:pt x="1" y="1309"/>
                    <a:pt x="542" y="1866"/>
                  </a:cubicBezTo>
                  <a:cubicBezTo>
                    <a:pt x="726" y="2045"/>
                    <a:pt x="981" y="2107"/>
                    <a:pt x="1247" y="2107"/>
                  </a:cubicBezTo>
                  <a:cubicBezTo>
                    <a:pt x="1787" y="2107"/>
                    <a:pt x="2372" y="1850"/>
                    <a:pt x="2492" y="1784"/>
                  </a:cubicBezTo>
                  <a:lnTo>
                    <a:pt x="2492" y="1784"/>
                  </a:lnTo>
                  <a:cubicBezTo>
                    <a:pt x="2492" y="1784"/>
                    <a:pt x="2459" y="1788"/>
                    <a:pt x="2405" y="1788"/>
                  </a:cubicBezTo>
                  <a:cubicBezTo>
                    <a:pt x="2187" y="1788"/>
                    <a:pt x="1637" y="1725"/>
                    <a:pt x="1558" y="1096"/>
                  </a:cubicBezTo>
                  <a:cubicBezTo>
                    <a:pt x="1473" y="401"/>
                    <a:pt x="1179" y="1"/>
                    <a:pt x="70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4" name="Google Shape;5084;p8"/>
            <p:cNvSpPr/>
            <p:nvPr/>
          </p:nvSpPr>
          <p:spPr>
            <a:xfrm>
              <a:off x="2149772" y="4507277"/>
              <a:ext cx="158120" cy="179640"/>
            </a:xfrm>
            <a:custGeom>
              <a:avLst/>
              <a:gdLst/>
              <a:ahLst/>
              <a:cxnLst/>
              <a:rect l="l" t="t" r="r" b="b"/>
              <a:pathLst>
                <a:path w="4820" h="5476" extrusionOk="0">
                  <a:moveTo>
                    <a:pt x="4344" y="1"/>
                  </a:moveTo>
                  <a:lnTo>
                    <a:pt x="4344" y="1"/>
                  </a:lnTo>
                  <a:cubicBezTo>
                    <a:pt x="4475" y="558"/>
                    <a:pt x="4262" y="1148"/>
                    <a:pt x="3803" y="1492"/>
                  </a:cubicBezTo>
                  <a:cubicBezTo>
                    <a:pt x="3017" y="2066"/>
                    <a:pt x="1902" y="1771"/>
                    <a:pt x="1000" y="2410"/>
                  </a:cubicBezTo>
                  <a:cubicBezTo>
                    <a:pt x="99" y="3033"/>
                    <a:pt x="197" y="3951"/>
                    <a:pt x="181" y="4459"/>
                  </a:cubicBezTo>
                  <a:cubicBezTo>
                    <a:pt x="197" y="4803"/>
                    <a:pt x="132" y="5148"/>
                    <a:pt x="1" y="5476"/>
                  </a:cubicBezTo>
                  <a:cubicBezTo>
                    <a:pt x="296" y="5279"/>
                    <a:pt x="476" y="4918"/>
                    <a:pt x="443" y="4558"/>
                  </a:cubicBezTo>
                  <a:cubicBezTo>
                    <a:pt x="428" y="3915"/>
                    <a:pt x="513" y="3186"/>
                    <a:pt x="697" y="3186"/>
                  </a:cubicBezTo>
                  <a:cubicBezTo>
                    <a:pt x="711" y="3186"/>
                    <a:pt x="724" y="3190"/>
                    <a:pt x="738" y="3197"/>
                  </a:cubicBezTo>
                  <a:cubicBezTo>
                    <a:pt x="968" y="3312"/>
                    <a:pt x="787" y="3558"/>
                    <a:pt x="705" y="3705"/>
                  </a:cubicBezTo>
                  <a:cubicBezTo>
                    <a:pt x="607" y="3853"/>
                    <a:pt x="460" y="4525"/>
                    <a:pt x="1164" y="4935"/>
                  </a:cubicBezTo>
                  <a:cubicBezTo>
                    <a:pt x="1165" y="4935"/>
                    <a:pt x="1165" y="4935"/>
                    <a:pt x="1165" y="4935"/>
                  </a:cubicBezTo>
                  <a:cubicBezTo>
                    <a:pt x="1174" y="4935"/>
                    <a:pt x="957" y="4422"/>
                    <a:pt x="1345" y="4148"/>
                  </a:cubicBezTo>
                  <a:cubicBezTo>
                    <a:pt x="1754" y="3869"/>
                    <a:pt x="2017" y="3705"/>
                    <a:pt x="1968" y="3132"/>
                  </a:cubicBezTo>
                  <a:cubicBezTo>
                    <a:pt x="1924" y="2608"/>
                    <a:pt x="2267" y="2175"/>
                    <a:pt x="2494" y="2175"/>
                  </a:cubicBezTo>
                  <a:cubicBezTo>
                    <a:pt x="2523" y="2175"/>
                    <a:pt x="2550" y="2182"/>
                    <a:pt x="2574" y="2197"/>
                  </a:cubicBezTo>
                  <a:cubicBezTo>
                    <a:pt x="2803" y="2345"/>
                    <a:pt x="2541" y="2558"/>
                    <a:pt x="2410" y="2607"/>
                  </a:cubicBezTo>
                  <a:cubicBezTo>
                    <a:pt x="2230" y="2722"/>
                    <a:pt x="2197" y="2984"/>
                    <a:pt x="2345" y="3148"/>
                  </a:cubicBezTo>
                  <a:cubicBezTo>
                    <a:pt x="2558" y="3394"/>
                    <a:pt x="2492" y="3705"/>
                    <a:pt x="2213" y="3804"/>
                  </a:cubicBezTo>
                  <a:cubicBezTo>
                    <a:pt x="2213" y="3804"/>
                    <a:pt x="2270" y="3810"/>
                    <a:pt x="2365" y="3810"/>
                  </a:cubicBezTo>
                  <a:cubicBezTo>
                    <a:pt x="2691" y="3810"/>
                    <a:pt x="3468" y="3732"/>
                    <a:pt x="3951" y="3033"/>
                  </a:cubicBezTo>
                  <a:cubicBezTo>
                    <a:pt x="4590" y="2148"/>
                    <a:pt x="4820" y="820"/>
                    <a:pt x="43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5" name="Google Shape;5085;p8"/>
            <p:cNvSpPr/>
            <p:nvPr/>
          </p:nvSpPr>
          <p:spPr>
            <a:xfrm>
              <a:off x="2263771" y="4457183"/>
              <a:ext cx="97365" cy="64035"/>
            </a:xfrm>
            <a:custGeom>
              <a:avLst/>
              <a:gdLst/>
              <a:ahLst/>
              <a:cxnLst/>
              <a:rect l="l" t="t" r="r" b="b"/>
              <a:pathLst>
                <a:path w="2968" h="1952" extrusionOk="0">
                  <a:moveTo>
                    <a:pt x="915" y="0"/>
                  </a:moveTo>
                  <a:cubicBezTo>
                    <a:pt x="652" y="0"/>
                    <a:pt x="349" y="26"/>
                    <a:pt x="1" y="85"/>
                  </a:cubicBezTo>
                  <a:cubicBezTo>
                    <a:pt x="410" y="135"/>
                    <a:pt x="755" y="413"/>
                    <a:pt x="918" y="790"/>
                  </a:cubicBezTo>
                  <a:cubicBezTo>
                    <a:pt x="1124" y="1305"/>
                    <a:pt x="1492" y="1951"/>
                    <a:pt x="2251" y="1951"/>
                  </a:cubicBezTo>
                  <a:cubicBezTo>
                    <a:pt x="2459" y="1951"/>
                    <a:pt x="2696" y="1903"/>
                    <a:pt x="2967" y="1790"/>
                  </a:cubicBezTo>
                  <a:cubicBezTo>
                    <a:pt x="2787" y="1725"/>
                    <a:pt x="2672" y="1561"/>
                    <a:pt x="2672" y="1380"/>
                  </a:cubicBezTo>
                  <a:cubicBezTo>
                    <a:pt x="2672" y="1096"/>
                    <a:pt x="2623" y="0"/>
                    <a:pt x="9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6" name="Google Shape;5086;p8"/>
            <p:cNvSpPr/>
            <p:nvPr/>
          </p:nvSpPr>
          <p:spPr>
            <a:xfrm>
              <a:off x="2350870" y="4456330"/>
              <a:ext cx="47895" cy="37398"/>
            </a:xfrm>
            <a:custGeom>
              <a:avLst/>
              <a:gdLst/>
              <a:ahLst/>
              <a:cxnLst/>
              <a:rect l="l" t="t" r="r" b="b"/>
              <a:pathLst>
                <a:path w="1460" h="1140" extrusionOk="0">
                  <a:moveTo>
                    <a:pt x="976" y="0"/>
                  </a:moveTo>
                  <a:cubicBezTo>
                    <a:pt x="796" y="0"/>
                    <a:pt x="637" y="142"/>
                    <a:pt x="624" y="325"/>
                  </a:cubicBezTo>
                  <a:cubicBezTo>
                    <a:pt x="624" y="488"/>
                    <a:pt x="756" y="593"/>
                    <a:pt x="898" y="593"/>
                  </a:cubicBezTo>
                  <a:cubicBezTo>
                    <a:pt x="955" y="593"/>
                    <a:pt x="1014" y="575"/>
                    <a:pt x="1066" y="538"/>
                  </a:cubicBezTo>
                  <a:cubicBezTo>
                    <a:pt x="1066" y="538"/>
                    <a:pt x="1181" y="357"/>
                    <a:pt x="1066" y="292"/>
                  </a:cubicBezTo>
                  <a:cubicBezTo>
                    <a:pt x="1038" y="275"/>
                    <a:pt x="1011" y="268"/>
                    <a:pt x="988" y="268"/>
                  </a:cubicBezTo>
                  <a:cubicBezTo>
                    <a:pt x="918" y="268"/>
                    <a:pt x="878" y="333"/>
                    <a:pt x="902" y="406"/>
                  </a:cubicBezTo>
                  <a:cubicBezTo>
                    <a:pt x="908" y="439"/>
                    <a:pt x="890" y="453"/>
                    <a:pt x="865" y="453"/>
                  </a:cubicBezTo>
                  <a:cubicBezTo>
                    <a:pt x="813" y="453"/>
                    <a:pt x="728" y="391"/>
                    <a:pt x="739" y="292"/>
                  </a:cubicBezTo>
                  <a:cubicBezTo>
                    <a:pt x="750" y="160"/>
                    <a:pt x="867" y="73"/>
                    <a:pt x="986" y="73"/>
                  </a:cubicBezTo>
                  <a:cubicBezTo>
                    <a:pt x="1031" y="73"/>
                    <a:pt x="1075" y="85"/>
                    <a:pt x="1116" y="111"/>
                  </a:cubicBezTo>
                  <a:cubicBezTo>
                    <a:pt x="1394" y="275"/>
                    <a:pt x="1312" y="849"/>
                    <a:pt x="722" y="898"/>
                  </a:cubicBezTo>
                  <a:cubicBezTo>
                    <a:pt x="708" y="899"/>
                    <a:pt x="693" y="900"/>
                    <a:pt x="679" y="900"/>
                  </a:cubicBezTo>
                  <a:cubicBezTo>
                    <a:pt x="319" y="900"/>
                    <a:pt x="1" y="521"/>
                    <a:pt x="1" y="521"/>
                  </a:cubicBezTo>
                  <a:lnTo>
                    <a:pt x="1" y="521"/>
                  </a:lnTo>
                  <a:cubicBezTo>
                    <a:pt x="1" y="702"/>
                    <a:pt x="83" y="882"/>
                    <a:pt x="230" y="1013"/>
                  </a:cubicBezTo>
                  <a:cubicBezTo>
                    <a:pt x="345" y="1096"/>
                    <a:pt x="485" y="1140"/>
                    <a:pt x="627" y="1140"/>
                  </a:cubicBezTo>
                  <a:cubicBezTo>
                    <a:pt x="709" y="1140"/>
                    <a:pt x="792" y="1125"/>
                    <a:pt x="870" y="1095"/>
                  </a:cubicBezTo>
                  <a:cubicBezTo>
                    <a:pt x="1083" y="1029"/>
                    <a:pt x="1263" y="865"/>
                    <a:pt x="1345" y="669"/>
                  </a:cubicBezTo>
                  <a:cubicBezTo>
                    <a:pt x="1460" y="423"/>
                    <a:pt x="1345" y="144"/>
                    <a:pt x="1116" y="29"/>
                  </a:cubicBezTo>
                  <a:cubicBezTo>
                    <a:pt x="1069" y="10"/>
                    <a:pt x="1022" y="0"/>
                    <a:pt x="9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7" name="Google Shape;5087;p8"/>
            <p:cNvSpPr/>
            <p:nvPr/>
          </p:nvSpPr>
          <p:spPr>
            <a:xfrm>
              <a:off x="1606116" y="4694367"/>
              <a:ext cx="130728" cy="286749"/>
            </a:xfrm>
            <a:custGeom>
              <a:avLst/>
              <a:gdLst/>
              <a:ahLst/>
              <a:cxnLst/>
              <a:rect l="l" t="t" r="r" b="b"/>
              <a:pathLst>
                <a:path w="3985" h="8741" extrusionOk="0">
                  <a:moveTo>
                    <a:pt x="2067" y="1"/>
                  </a:moveTo>
                  <a:cubicBezTo>
                    <a:pt x="1538" y="1"/>
                    <a:pt x="1034" y="248"/>
                    <a:pt x="706" y="690"/>
                  </a:cubicBezTo>
                  <a:cubicBezTo>
                    <a:pt x="362" y="1182"/>
                    <a:pt x="312" y="1821"/>
                    <a:pt x="575" y="2362"/>
                  </a:cubicBezTo>
                  <a:cubicBezTo>
                    <a:pt x="809" y="2784"/>
                    <a:pt x="1243" y="3021"/>
                    <a:pt x="1693" y="3021"/>
                  </a:cubicBezTo>
                  <a:cubicBezTo>
                    <a:pt x="1874" y="3021"/>
                    <a:pt x="2057" y="2983"/>
                    <a:pt x="2230" y="2903"/>
                  </a:cubicBezTo>
                  <a:cubicBezTo>
                    <a:pt x="2935" y="2723"/>
                    <a:pt x="3083" y="1789"/>
                    <a:pt x="2460" y="1412"/>
                  </a:cubicBezTo>
                  <a:cubicBezTo>
                    <a:pt x="2381" y="1371"/>
                    <a:pt x="2300" y="1352"/>
                    <a:pt x="2221" y="1352"/>
                  </a:cubicBezTo>
                  <a:cubicBezTo>
                    <a:pt x="1890" y="1352"/>
                    <a:pt x="1603" y="1680"/>
                    <a:pt x="1722" y="2051"/>
                  </a:cubicBezTo>
                  <a:cubicBezTo>
                    <a:pt x="1859" y="2324"/>
                    <a:pt x="2166" y="2347"/>
                    <a:pt x="2303" y="2347"/>
                  </a:cubicBezTo>
                  <a:cubicBezTo>
                    <a:pt x="2330" y="2347"/>
                    <a:pt x="2350" y="2346"/>
                    <a:pt x="2361" y="2346"/>
                  </a:cubicBezTo>
                  <a:cubicBezTo>
                    <a:pt x="2427" y="2346"/>
                    <a:pt x="2427" y="2379"/>
                    <a:pt x="2427" y="2379"/>
                  </a:cubicBezTo>
                  <a:cubicBezTo>
                    <a:pt x="2471" y="2570"/>
                    <a:pt x="2225" y="2866"/>
                    <a:pt x="1760" y="2866"/>
                  </a:cubicBezTo>
                  <a:cubicBezTo>
                    <a:pt x="1706" y="2866"/>
                    <a:pt x="1650" y="2863"/>
                    <a:pt x="1591" y="2854"/>
                  </a:cubicBezTo>
                  <a:cubicBezTo>
                    <a:pt x="1394" y="2805"/>
                    <a:pt x="1214" y="2723"/>
                    <a:pt x="1083" y="2575"/>
                  </a:cubicBezTo>
                  <a:cubicBezTo>
                    <a:pt x="394" y="1920"/>
                    <a:pt x="739" y="543"/>
                    <a:pt x="1738" y="281"/>
                  </a:cubicBezTo>
                  <a:cubicBezTo>
                    <a:pt x="1886" y="240"/>
                    <a:pt x="2038" y="219"/>
                    <a:pt x="2189" y="219"/>
                  </a:cubicBezTo>
                  <a:cubicBezTo>
                    <a:pt x="2341" y="219"/>
                    <a:pt x="2492" y="240"/>
                    <a:pt x="2640" y="281"/>
                  </a:cubicBezTo>
                  <a:cubicBezTo>
                    <a:pt x="3279" y="445"/>
                    <a:pt x="3722" y="1018"/>
                    <a:pt x="3755" y="1690"/>
                  </a:cubicBezTo>
                  <a:cubicBezTo>
                    <a:pt x="3804" y="2428"/>
                    <a:pt x="3427" y="3166"/>
                    <a:pt x="2853" y="3690"/>
                  </a:cubicBezTo>
                  <a:cubicBezTo>
                    <a:pt x="2296" y="4231"/>
                    <a:pt x="1542" y="4542"/>
                    <a:pt x="968" y="5067"/>
                  </a:cubicBezTo>
                  <a:cubicBezTo>
                    <a:pt x="411" y="5575"/>
                    <a:pt x="67" y="6280"/>
                    <a:pt x="17" y="7050"/>
                  </a:cubicBezTo>
                  <a:cubicBezTo>
                    <a:pt x="1" y="7771"/>
                    <a:pt x="378" y="8493"/>
                    <a:pt x="1034" y="8673"/>
                  </a:cubicBezTo>
                  <a:cubicBezTo>
                    <a:pt x="1164" y="8719"/>
                    <a:pt x="1299" y="8740"/>
                    <a:pt x="1433" y="8740"/>
                  </a:cubicBezTo>
                  <a:cubicBezTo>
                    <a:pt x="1919" y="8740"/>
                    <a:pt x="2380" y="8455"/>
                    <a:pt x="2509" y="8017"/>
                  </a:cubicBezTo>
                  <a:cubicBezTo>
                    <a:pt x="2706" y="7542"/>
                    <a:pt x="2492" y="7001"/>
                    <a:pt x="2033" y="6788"/>
                  </a:cubicBezTo>
                  <a:cubicBezTo>
                    <a:pt x="1935" y="6722"/>
                    <a:pt x="1804" y="6690"/>
                    <a:pt x="1689" y="6690"/>
                  </a:cubicBezTo>
                  <a:cubicBezTo>
                    <a:pt x="1653" y="6685"/>
                    <a:pt x="1617" y="6683"/>
                    <a:pt x="1582" y="6683"/>
                  </a:cubicBezTo>
                  <a:cubicBezTo>
                    <a:pt x="1246" y="6683"/>
                    <a:pt x="941" y="6890"/>
                    <a:pt x="837" y="7231"/>
                  </a:cubicBezTo>
                  <a:cubicBezTo>
                    <a:pt x="706" y="7714"/>
                    <a:pt x="993" y="7990"/>
                    <a:pt x="1305" y="7990"/>
                  </a:cubicBezTo>
                  <a:cubicBezTo>
                    <a:pt x="1385" y="7990"/>
                    <a:pt x="1465" y="7972"/>
                    <a:pt x="1542" y="7935"/>
                  </a:cubicBezTo>
                  <a:cubicBezTo>
                    <a:pt x="1853" y="7771"/>
                    <a:pt x="1919" y="7345"/>
                    <a:pt x="1673" y="7116"/>
                  </a:cubicBezTo>
                  <a:cubicBezTo>
                    <a:pt x="1589" y="7041"/>
                    <a:pt x="1488" y="7003"/>
                    <a:pt x="1387" y="7003"/>
                  </a:cubicBezTo>
                  <a:cubicBezTo>
                    <a:pt x="1311" y="7003"/>
                    <a:pt x="1235" y="7024"/>
                    <a:pt x="1165" y="7067"/>
                  </a:cubicBezTo>
                  <a:cubicBezTo>
                    <a:pt x="1148" y="7073"/>
                    <a:pt x="1137" y="7076"/>
                    <a:pt x="1128" y="7076"/>
                  </a:cubicBezTo>
                  <a:cubicBezTo>
                    <a:pt x="1095" y="7076"/>
                    <a:pt x="1116" y="7034"/>
                    <a:pt x="1116" y="7034"/>
                  </a:cubicBezTo>
                  <a:cubicBezTo>
                    <a:pt x="1214" y="6813"/>
                    <a:pt x="1506" y="6785"/>
                    <a:pt x="1646" y="6785"/>
                  </a:cubicBezTo>
                  <a:cubicBezTo>
                    <a:pt x="1692" y="6785"/>
                    <a:pt x="1722" y="6788"/>
                    <a:pt x="1722" y="6788"/>
                  </a:cubicBezTo>
                  <a:cubicBezTo>
                    <a:pt x="1820" y="6788"/>
                    <a:pt x="1902" y="6804"/>
                    <a:pt x="2001" y="6837"/>
                  </a:cubicBezTo>
                  <a:cubicBezTo>
                    <a:pt x="2443" y="7034"/>
                    <a:pt x="2640" y="7558"/>
                    <a:pt x="2443" y="8001"/>
                  </a:cubicBezTo>
                  <a:cubicBezTo>
                    <a:pt x="2270" y="8398"/>
                    <a:pt x="1881" y="8635"/>
                    <a:pt x="1467" y="8635"/>
                  </a:cubicBezTo>
                  <a:cubicBezTo>
                    <a:pt x="1334" y="8635"/>
                    <a:pt x="1198" y="8610"/>
                    <a:pt x="1066" y="8558"/>
                  </a:cubicBezTo>
                  <a:cubicBezTo>
                    <a:pt x="493" y="8394"/>
                    <a:pt x="132" y="7722"/>
                    <a:pt x="165" y="7050"/>
                  </a:cubicBezTo>
                  <a:cubicBezTo>
                    <a:pt x="230" y="6345"/>
                    <a:pt x="558" y="5673"/>
                    <a:pt x="1083" y="5214"/>
                  </a:cubicBezTo>
                  <a:cubicBezTo>
                    <a:pt x="1640" y="4706"/>
                    <a:pt x="2394" y="4428"/>
                    <a:pt x="2984" y="3838"/>
                  </a:cubicBezTo>
                  <a:cubicBezTo>
                    <a:pt x="3574" y="3280"/>
                    <a:pt x="3984" y="2493"/>
                    <a:pt x="3918" y="1690"/>
                  </a:cubicBezTo>
                  <a:cubicBezTo>
                    <a:pt x="3853" y="904"/>
                    <a:pt x="3296" y="248"/>
                    <a:pt x="2542" y="68"/>
                  </a:cubicBezTo>
                  <a:cubicBezTo>
                    <a:pt x="2384" y="23"/>
                    <a:pt x="2225" y="1"/>
                    <a:pt x="206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8" name="Google Shape;5088;p8"/>
            <p:cNvSpPr/>
            <p:nvPr/>
          </p:nvSpPr>
          <p:spPr>
            <a:xfrm>
              <a:off x="1608282" y="4803052"/>
              <a:ext cx="56490" cy="79060"/>
            </a:xfrm>
            <a:custGeom>
              <a:avLst/>
              <a:gdLst/>
              <a:ahLst/>
              <a:cxnLst/>
              <a:rect l="l" t="t" r="r" b="b"/>
              <a:pathLst>
                <a:path w="1722" h="2410" extrusionOk="0">
                  <a:moveTo>
                    <a:pt x="1509" y="0"/>
                  </a:moveTo>
                  <a:cubicBezTo>
                    <a:pt x="1508" y="0"/>
                    <a:pt x="1377" y="66"/>
                    <a:pt x="1361" y="164"/>
                  </a:cubicBezTo>
                  <a:cubicBezTo>
                    <a:pt x="1331" y="240"/>
                    <a:pt x="1244" y="330"/>
                    <a:pt x="1076" y="330"/>
                  </a:cubicBezTo>
                  <a:cubicBezTo>
                    <a:pt x="1062" y="330"/>
                    <a:pt x="1048" y="329"/>
                    <a:pt x="1033" y="328"/>
                  </a:cubicBezTo>
                  <a:cubicBezTo>
                    <a:pt x="836" y="328"/>
                    <a:pt x="1" y="393"/>
                    <a:pt x="50" y="2410"/>
                  </a:cubicBezTo>
                  <a:cubicBezTo>
                    <a:pt x="50" y="2410"/>
                    <a:pt x="132" y="1672"/>
                    <a:pt x="771" y="1393"/>
                  </a:cubicBezTo>
                  <a:cubicBezTo>
                    <a:pt x="1394" y="1115"/>
                    <a:pt x="1722" y="852"/>
                    <a:pt x="1607" y="475"/>
                  </a:cubicBezTo>
                  <a:cubicBezTo>
                    <a:pt x="1476" y="82"/>
                    <a:pt x="1509" y="0"/>
                    <a:pt x="150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9" name="Google Shape;5089;p8"/>
            <p:cNvSpPr/>
            <p:nvPr/>
          </p:nvSpPr>
          <p:spPr>
            <a:xfrm>
              <a:off x="1630852" y="4569673"/>
              <a:ext cx="210280" cy="329100"/>
            </a:xfrm>
            <a:custGeom>
              <a:avLst/>
              <a:gdLst/>
              <a:ahLst/>
              <a:cxnLst/>
              <a:rect l="l" t="t" r="r" b="b"/>
              <a:pathLst>
                <a:path w="6410" h="10032" extrusionOk="0">
                  <a:moveTo>
                    <a:pt x="5263" y="0"/>
                  </a:moveTo>
                  <a:lnTo>
                    <a:pt x="5263" y="0"/>
                  </a:lnTo>
                  <a:cubicBezTo>
                    <a:pt x="2902" y="656"/>
                    <a:pt x="4181" y="2180"/>
                    <a:pt x="4279" y="4409"/>
                  </a:cubicBezTo>
                  <a:cubicBezTo>
                    <a:pt x="4361" y="6262"/>
                    <a:pt x="3279" y="7966"/>
                    <a:pt x="1575" y="8688"/>
                  </a:cubicBezTo>
                  <a:cubicBezTo>
                    <a:pt x="230" y="9212"/>
                    <a:pt x="1" y="10032"/>
                    <a:pt x="1" y="10032"/>
                  </a:cubicBezTo>
                  <a:cubicBezTo>
                    <a:pt x="317" y="9493"/>
                    <a:pt x="670" y="9317"/>
                    <a:pt x="970" y="9317"/>
                  </a:cubicBezTo>
                  <a:cubicBezTo>
                    <a:pt x="1199" y="9317"/>
                    <a:pt x="1398" y="9419"/>
                    <a:pt x="1525" y="9540"/>
                  </a:cubicBezTo>
                  <a:cubicBezTo>
                    <a:pt x="1629" y="9632"/>
                    <a:pt x="1727" y="9662"/>
                    <a:pt x="1819" y="9662"/>
                  </a:cubicBezTo>
                  <a:cubicBezTo>
                    <a:pt x="1979" y="9662"/>
                    <a:pt x="2120" y="9572"/>
                    <a:pt x="2243" y="9572"/>
                  </a:cubicBezTo>
                  <a:cubicBezTo>
                    <a:pt x="2250" y="9572"/>
                    <a:pt x="2256" y="9572"/>
                    <a:pt x="2263" y="9573"/>
                  </a:cubicBezTo>
                  <a:cubicBezTo>
                    <a:pt x="2460" y="9589"/>
                    <a:pt x="2345" y="9802"/>
                    <a:pt x="2345" y="9802"/>
                  </a:cubicBezTo>
                  <a:cubicBezTo>
                    <a:pt x="2673" y="9638"/>
                    <a:pt x="2787" y="9229"/>
                    <a:pt x="2574" y="8917"/>
                  </a:cubicBezTo>
                  <a:cubicBezTo>
                    <a:pt x="2493" y="8782"/>
                    <a:pt x="2334" y="8691"/>
                    <a:pt x="2170" y="8691"/>
                  </a:cubicBezTo>
                  <a:cubicBezTo>
                    <a:pt x="2136" y="8691"/>
                    <a:pt x="2101" y="8695"/>
                    <a:pt x="2066" y="8704"/>
                  </a:cubicBezTo>
                  <a:cubicBezTo>
                    <a:pt x="2066" y="8704"/>
                    <a:pt x="2263" y="8655"/>
                    <a:pt x="3312" y="7786"/>
                  </a:cubicBezTo>
                  <a:cubicBezTo>
                    <a:pt x="4607" y="6737"/>
                    <a:pt x="4541" y="7098"/>
                    <a:pt x="5476" y="6606"/>
                  </a:cubicBezTo>
                  <a:cubicBezTo>
                    <a:pt x="6410" y="6114"/>
                    <a:pt x="6082" y="5131"/>
                    <a:pt x="6082" y="5131"/>
                  </a:cubicBezTo>
                  <a:lnTo>
                    <a:pt x="6082" y="5131"/>
                  </a:lnTo>
                  <a:cubicBezTo>
                    <a:pt x="6037" y="5252"/>
                    <a:pt x="5977" y="5429"/>
                    <a:pt x="5514" y="5429"/>
                  </a:cubicBezTo>
                  <a:cubicBezTo>
                    <a:pt x="5477" y="5429"/>
                    <a:pt x="5437" y="5428"/>
                    <a:pt x="5394" y="5426"/>
                  </a:cubicBezTo>
                  <a:cubicBezTo>
                    <a:pt x="5368" y="5424"/>
                    <a:pt x="5343" y="5422"/>
                    <a:pt x="5317" y="5422"/>
                  </a:cubicBezTo>
                  <a:cubicBezTo>
                    <a:pt x="4967" y="5422"/>
                    <a:pt x="4630" y="5629"/>
                    <a:pt x="4492" y="5950"/>
                  </a:cubicBezTo>
                  <a:cubicBezTo>
                    <a:pt x="4427" y="6065"/>
                    <a:pt x="4328" y="6163"/>
                    <a:pt x="4214" y="6245"/>
                  </a:cubicBezTo>
                  <a:cubicBezTo>
                    <a:pt x="4558" y="5917"/>
                    <a:pt x="4623" y="5131"/>
                    <a:pt x="4722" y="4491"/>
                  </a:cubicBezTo>
                  <a:cubicBezTo>
                    <a:pt x="4820" y="3852"/>
                    <a:pt x="5115" y="4065"/>
                    <a:pt x="5672" y="3672"/>
                  </a:cubicBezTo>
                  <a:cubicBezTo>
                    <a:pt x="6246" y="3295"/>
                    <a:pt x="5951" y="2787"/>
                    <a:pt x="5885" y="2656"/>
                  </a:cubicBezTo>
                  <a:cubicBezTo>
                    <a:pt x="5853" y="2508"/>
                    <a:pt x="5853" y="2361"/>
                    <a:pt x="5902" y="2213"/>
                  </a:cubicBezTo>
                  <a:lnTo>
                    <a:pt x="5902" y="2213"/>
                  </a:lnTo>
                  <a:cubicBezTo>
                    <a:pt x="5902" y="2213"/>
                    <a:pt x="5852" y="2328"/>
                    <a:pt x="5476" y="2377"/>
                  </a:cubicBezTo>
                  <a:cubicBezTo>
                    <a:pt x="5164" y="2426"/>
                    <a:pt x="4918" y="2656"/>
                    <a:pt x="4869" y="2967"/>
                  </a:cubicBezTo>
                  <a:cubicBezTo>
                    <a:pt x="4869" y="3114"/>
                    <a:pt x="4772" y="3293"/>
                    <a:pt x="4629" y="3293"/>
                  </a:cubicBezTo>
                  <a:cubicBezTo>
                    <a:pt x="4597" y="3293"/>
                    <a:pt x="4562" y="3284"/>
                    <a:pt x="4525" y="3262"/>
                  </a:cubicBezTo>
                  <a:cubicBezTo>
                    <a:pt x="4345" y="3164"/>
                    <a:pt x="4410" y="2869"/>
                    <a:pt x="4410" y="2869"/>
                  </a:cubicBezTo>
                  <a:cubicBezTo>
                    <a:pt x="4623" y="2295"/>
                    <a:pt x="5197" y="2508"/>
                    <a:pt x="5640" y="1820"/>
                  </a:cubicBezTo>
                  <a:cubicBezTo>
                    <a:pt x="6033" y="1213"/>
                    <a:pt x="5492" y="574"/>
                    <a:pt x="5279" y="410"/>
                  </a:cubicBezTo>
                  <a:cubicBezTo>
                    <a:pt x="5164" y="295"/>
                    <a:pt x="5148" y="115"/>
                    <a:pt x="52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0" name="Google Shape;5090;p8"/>
            <p:cNvSpPr/>
            <p:nvPr/>
          </p:nvSpPr>
          <p:spPr>
            <a:xfrm>
              <a:off x="1683571" y="4486019"/>
              <a:ext cx="96283" cy="352523"/>
            </a:xfrm>
            <a:custGeom>
              <a:avLst/>
              <a:gdLst/>
              <a:ahLst/>
              <a:cxnLst/>
              <a:rect l="l" t="t" r="r" b="b"/>
              <a:pathLst>
                <a:path w="2935" h="10746" extrusionOk="0">
                  <a:moveTo>
                    <a:pt x="1630" y="1"/>
                  </a:moveTo>
                  <a:cubicBezTo>
                    <a:pt x="1296" y="1"/>
                    <a:pt x="953" y="125"/>
                    <a:pt x="689" y="419"/>
                  </a:cubicBezTo>
                  <a:cubicBezTo>
                    <a:pt x="0" y="1239"/>
                    <a:pt x="148" y="2468"/>
                    <a:pt x="525" y="3501"/>
                  </a:cubicBezTo>
                  <a:cubicBezTo>
                    <a:pt x="1361" y="5550"/>
                    <a:pt x="2246" y="7500"/>
                    <a:pt x="1689" y="8959"/>
                  </a:cubicBezTo>
                  <a:cubicBezTo>
                    <a:pt x="1443" y="9697"/>
                    <a:pt x="935" y="10336"/>
                    <a:pt x="263" y="10746"/>
                  </a:cubicBezTo>
                  <a:cubicBezTo>
                    <a:pt x="951" y="10352"/>
                    <a:pt x="1492" y="9730"/>
                    <a:pt x="1787" y="8976"/>
                  </a:cubicBezTo>
                  <a:cubicBezTo>
                    <a:pt x="2393" y="7500"/>
                    <a:pt x="1508" y="5468"/>
                    <a:pt x="689" y="3435"/>
                  </a:cubicBezTo>
                  <a:cubicBezTo>
                    <a:pt x="312" y="2436"/>
                    <a:pt x="197" y="1239"/>
                    <a:pt x="803" y="501"/>
                  </a:cubicBezTo>
                  <a:cubicBezTo>
                    <a:pt x="1037" y="231"/>
                    <a:pt x="1350" y="115"/>
                    <a:pt x="1658" y="115"/>
                  </a:cubicBezTo>
                  <a:cubicBezTo>
                    <a:pt x="2173" y="115"/>
                    <a:pt x="2672" y="439"/>
                    <a:pt x="2754" y="911"/>
                  </a:cubicBezTo>
                  <a:cubicBezTo>
                    <a:pt x="2862" y="1436"/>
                    <a:pt x="2462" y="1917"/>
                    <a:pt x="1936" y="1917"/>
                  </a:cubicBezTo>
                  <a:cubicBezTo>
                    <a:pt x="1903" y="1917"/>
                    <a:pt x="1870" y="1915"/>
                    <a:pt x="1836" y="1911"/>
                  </a:cubicBezTo>
                  <a:lnTo>
                    <a:pt x="1820" y="1911"/>
                  </a:lnTo>
                  <a:lnTo>
                    <a:pt x="1771" y="1895"/>
                  </a:lnTo>
                  <a:cubicBezTo>
                    <a:pt x="1689" y="1862"/>
                    <a:pt x="1639" y="1813"/>
                    <a:pt x="1590" y="1747"/>
                  </a:cubicBezTo>
                  <a:cubicBezTo>
                    <a:pt x="1590" y="1747"/>
                    <a:pt x="1557" y="1698"/>
                    <a:pt x="1590" y="1649"/>
                  </a:cubicBezTo>
                  <a:cubicBezTo>
                    <a:pt x="1623" y="1616"/>
                    <a:pt x="1984" y="1632"/>
                    <a:pt x="2000" y="1321"/>
                  </a:cubicBezTo>
                  <a:cubicBezTo>
                    <a:pt x="2011" y="1069"/>
                    <a:pt x="1806" y="905"/>
                    <a:pt x="1598" y="905"/>
                  </a:cubicBezTo>
                  <a:cubicBezTo>
                    <a:pt x="1480" y="905"/>
                    <a:pt x="1361" y="957"/>
                    <a:pt x="1279" y="1075"/>
                  </a:cubicBezTo>
                  <a:cubicBezTo>
                    <a:pt x="1085" y="1334"/>
                    <a:pt x="1370" y="1960"/>
                    <a:pt x="1929" y="1960"/>
                  </a:cubicBezTo>
                  <a:cubicBezTo>
                    <a:pt x="1936" y="1960"/>
                    <a:pt x="1944" y="1960"/>
                    <a:pt x="1951" y="1960"/>
                  </a:cubicBezTo>
                  <a:cubicBezTo>
                    <a:pt x="2508" y="1960"/>
                    <a:pt x="2934" y="1452"/>
                    <a:pt x="2836" y="895"/>
                  </a:cubicBezTo>
                  <a:cubicBezTo>
                    <a:pt x="2763" y="375"/>
                    <a:pt x="2210" y="1"/>
                    <a:pt x="163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1" name="Google Shape;5091;p8"/>
            <p:cNvSpPr/>
            <p:nvPr/>
          </p:nvSpPr>
          <p:spPr>
            <a:xfrm>
              <a:off x="1606116" y="4472864"/>
              <a:ext cx="91460" cy="267295"/>
            </a:xfrm>
            <a:custGeom>
              <a:avLst/>
              <a:gdLst/>
              <a:ahLst/>
              <a:cxnLst/>
              <a:rect l="l" t="t" r="r" b="b"/>
              <a:pathLst>
                <a:path w="2788" h="8148" extrusionOk="0">
                  <a:moveTo>
                    <a:pt x="706" y="1"/>
                  </a:moveTo>
                  <a:cubicBezTo>
                    <a:pt x="706" y="1"/>
                    <a:pt x="67" y="181"/>
                    <a:pt x="214" y="1066"/>
                  </a:cubicBezTo>
                  <a:cubicBezTo>
                    <a:pt x="362" y="1968"/>
                    <a:pt x="1066" y="2443"/>
                    <a:pt x="1476" y="2902"/>
                  </a:cubicBezTo>
                  <a:cubicBezTo>
                    <a:pt x="1804" y="3263"/>
                    <a:pt x="2476" y="4131"/>
                    <a:pt x="2132" y="4967"/>
                  </a:cubicBezTo>
                  <a:cubicBezTo>
                    <a:pt x="2050" y="5197"/>
                    <a:pt x="1919" y="5394"/>
                    <a:pt x="1738" y="5557"/>
                  </a:cubicBezTo>
                  <a:cubicBezTo>
                    <a:pt x="1148" y="6066"/>
                    <a:pt x="755" y="6328"/>
                    <a:pt x="460" y="6754"/>
                  </a:cubicBezTo>
                  <a:cubicBezTo>
                    <a:pt x="165" y="7164"/>
                    <a:pt x="1" y="7639"/>
                    <a:pt x="17" y="8147"/>
                  </a:cubicBezTo>
                  <a:cubicBezTo>
                    <a:pt x="17" y="8000"/>
                    <a:pt x="67" y="6934"/>
                    <a:pt x="1214" y="6131"/>
                  </a:cubicBezTo>
                  <a:cubicBezTo>
                    <a:pt x="2509" y="5230"/>
                    <a:pt x="2787" y="4295"/>
                    <a:pt x="2345" y="2902"/>
                  </a:cubicBezTo>
                  <a:cubicBezTo>
                    <a:pt x="1820" y="1279"/>
                    <a:pt x="362" y="1099"/>
                    <a:pt x="70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2" name="Google Shape;5092;p8"/>
            <p:cNvSpPr/>
            <p:nvPr/>
          </p:nvSpPr>
          <p:spPr>
            <a:xfrm>
              <a:off x="1716376" y="4163179"/>
              <a:ext cx="79782" cy="179050"/>
            </a:xfrm>
            <a:custGeom>
              <a:avLst/>
              <a:gdLst/>
              <a:ahLst/>
              <a:cxnLst/>
              <a:rect l="l" t="t" r="r" b="b"/>
              <a:pathLst>
                <a:path w="2432" h="5458" extrusionOk="0">
                  <a:moveTo>
                    <a:pt x="1437" y="0"/>
                  </a:moveTo>
                  <a:cubicBezTo>
                    <a:pt x="1403" y="0"/>
                    <a:pt x="1372" y="6"/>
                    <a:pt x="1344" y="16"/>
                  </a:cubicBezTo>
                  <a:cubicBezTo>
                    <a:pt x="1016" y="114"/>
                    <a:pt x="951" y="376"/>
                    <a:pt x="1115" y="737"/>
                  </a:cubicBezTo>
                  <a:cubicBezTo>
                    <a:pt x="1279" y="1098"/>
                    <a:pt x="1770" y="1147"/>
                    <a:pt x="1639" y="2802"/>
                  </a:cubicBezTo>
                  <a:cubicBezTo>
                    <a:pt x="1508" y="4474"/>
                    <a:pt x="0" y="5458"/>
                    <a:pt x="0" y="5458"/>
                  </a:cubicBezTo>
                  <a:cubicBezTo>
                    <a:pt x="262" y="5409"/>
                    <a:pt x="1820" y="4458"/>
                    <a:pt x="2147" y="2425"/>
                  </a:cubicBezTo>
                  <a:cubicBezTo>
                    <a:pt x="2431" y="573"/>
                    <a:pt x="1789" y="0"/>
                    <a:pt x="14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3" name="Google Shape;5093;p8"/>
            <p:cNvSpPr/>
            <p:nvPr/>
          </p:nvSpPr>
          <p:spPr>
            <a:xfrm>
              <a:off x="1658277" y="4113840"/>
              <a:ext cx="173178" cy="233244"/>
            </a:xfrm>
            <a:custGeom>
              <a:avLst/>
              <a:gdLst/>
              <a:ahLst/>
              <a:cxnLst/>
              <a:rect l="l" t="t" r="r" b="b"/>
              <a:pathLst>
                <a:path w="5279" h="7110" extrusionOk="0">
                  <a:moveTo>
                    <a:pt x="1689" y="0"/>
                  </a:moveTo>
                  <a:cubicBezTo>
                    <a:pt x="1298" y="0"/>
                    <a:pt x="859" y="91"/>
                    <a:pt x="476" y="389"/>
                  </a:cubicBezTo>
                  <a:cubicBezTo>
                    <a:pt x="165" y="651"/>
                    <a:pt x="1" y="1061"/>
                    <a:pt x="50" y="1487"/>
                  </a:cubicBezTo>
                  <a:cubicBezTo>
                    <a:pt x="107" y="1999"/>
                    <a:pt x="633" y="2437"/>
                    <a:pt x="1231" y="2437"/>
                  </a:cubicBezTo>
                  <a:cubicBezTo>
                    <a:pt x="1322" y="2437"/>
                    <a:pt x="1416" y="2427"/>
                    <a:pt x="1509" y="2405"/>
                  </a:cubicBezTo>
                  <a:cubicBezTo>
                    <a:pt x="1624" y="2372"/>
                    <a:pt x="1722" y="2339"/>
                    <a:pt x="1820" y="2290"/>
                  </a:cubicBezTo>
                  <a:lnTo>
                    <a:pt x="1837" y="2290"/>
                  </a:lnTo>
                  <a:lnTo>
                    <a:pt x="1853" y="2274"/>
                  </a:lnTo>
                  <a:cubicBezTo>
                    <a:pt x="2148" y="2110"/>
                    <a:pt x="2312" y="1782"/>
                    <a:pt x="2247" y="1454"/>
                  </a:cubicBezTo>
                  <a:cubicBezTo>
                    <a:pt x="2197" y="1117"/>
                    <a:pt x="1909" y="894"/>
                    <a:pt x="1600" y="894"/>
                  </a:cubicBezTo>
                  <a:cubicBezTo>
                    <a:pt x="1504" y="894"/>
                    <a:pt x="1406" y="916"/>
                    <a:pt x="1312" y="963"/>
                  </a:cubicBezTo>
                  <a:cubicBezTo>
                    <a:pt x="952" y="1159"/>
                    <a:pt x="1050" y="1717"/>
                    <a:pt x="1460" y="1766"/>
                  </a:cubicBezTo>
                  <a:cubicBezTo>
                    <a:pt x="1492" y="1773"/>
                    <a:pt x="1524" y="1777"/>
                    <a:pt x="1555" y="1777"/>
                  </a:cubicBezTo>
                  <a:cubicBezTo>
                    <a:pt x="1789" y="1777"/>
                    <a:pt x="1964" y="1571"/>
                    <a:pt x="1935" y="1340"/>
                  </a:cubicBezTo>
                  <a:cubicBezTo>
                    <a:pt x="1922" y="1301"/>
                    <a:pt x="1945" y="1267"/>
                    <a:pt x="1980" y="1267"/>
                  </a:cubicBezTo>
                  <a:cubicBezTo>
                    <a:pt x="2033" y="1267"/>
                    <a:pt x="2112" y="1345"/>
                    <a:pt x="2132" y="1602"/>
                  </a:cubicBezTo>
                  <a:cubicBezTo>
                    <a:pt x="2148" y="1717"/>
                    <a:pt x="2132" y="1848"/>
                    <a:pt x="2066" y="1962"/>
                  </a:cubicBezTo>
                  <a:cubicBezTo>
                    <a:pt x="1934" y="2183"/>
                    <a:pt x="1682" y="2312"/>
                    <a:pt x="1418" y="2312"/>
                  </a:cubicBezTo>
                  <a:cubicBezTo>
                    <a:pt x="1389" y="2312"/>
                    <a:pt x="1359" y="2310"/>
                    <a:pt x="1329" y="2307"/>
                  </a:cubicBezTo>
                  <a:cubicBezTo>
                    <a:pt x="1318" y="2307"/>
                    <a:pt x="1308" y="2307"/>
                    <a:pt x="1297" y="2307"/>
                  </a:cubicBezTo>
                  <a:cubicBezTo>
                    <a:pt x="609" y="2307"/>
                    <a:pt x="125" y="1248"/>
                    <a:pt x="771" y="618"/>
                  </a:cubicBezTo>
                  <a:cubicBezTo>
                    <a:pt x="1052" y="323"/>
                    <a:pt x="1446" y="194"/>
                    <a:pt x="1865" y="194"/>
                  </a:cubicBezTo>
                  <a:cubicBezTo>
                    <a:pt x="2375" y="194"/>
                    <a:pt x="2922" y="385"/>
                    <a:pt x="3345" y="700"/>
                  </a:cubicBezTo>
                  <a:cubicBezTo>
                    <a:pt x="5082" y="1962"/>
                    <a:pt x="4820" y="4257"/>
                    <a:pt x="4328" y="5405"/>
                  </a:cubicBezTo>
                  <a:cubicBezTo>
                    <a:pt x="4050" y="6093"/>
                    <a:pt x="3607" y="6683"/>
                    <a:pt x="3017" y="7109"/>
                  </a:cubicBezTo>
                  <a:cubicBezTo>
                    <a:pt x="3623" y="6699"/>
                    <a:pt x="4115" y="6126"/>
                    <a:pt x="4410" y="5437"/>
                  </a:cubicBezTo>
                  <a:cubicBezTo>
                    <a:pt x="4951" y="4290"/>
                    <a:pt x="5279" y="1913"/>
                    <a:pt x="3459" y="553"/>
                  </a:cubicBezTo>
                  <a:cubicBezTo>
                    <a:pt x="3099" y="307"/>
                    <a:pt x="2689" y="127"/>
                    <a:pt x="2263" y="61"/>
                  </a:cubicBezTo>
                  <a:cubicBezTo>
                    <a:pt x="2096" y="27"/>
                    <a:pt x="1899" y="0"/>
                    <a:pt x="16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4" name="Google Shape;5094;p8"/>
            <p:cNvSpPr/>
            <p:nvPr/>
          </p:nvSpPr>
          <p:spPr>
            <a:xfrm>
              <a:off x="1697546" y="3933015"/>
              <a:ext cx="171012" cy="268870"/>
            </a:xfrm>
            <a:custGeom>
              <a:avLst/>
              <a:gdLst/>
              <a:ahLst/>
              <a:cxnLst/>
              <a:rect l="l" t="t" r="r" b="b"/>
              <a:pathLst>
                <a:path w="5213" h="8196" extrusionOk="0">
                  <a:moveTo>
                    <a:pt x="1099" y="0"/>
                  </a:moveTo>
                  <a:cubicBezTo>
                    <a:pt x="0" y="2852"/>
                    <a:pt x="1279" y="4376"/>
                    <a:pt x="2541" y="5606"/>
                  </a:cubicBezTo>
                  <a:cubicBezTo>
                    <a:pt x="3803" y="6852"/>
                    <a:pt x="3754" y="8196"/>
                    <a:pt x="3754" y="8196"/>
                  </a:cubicBezTo>
                  <a:cubicBezTo>
                    <a:pt x="4656" y="7294"/>
                    <a:pt x="3607" y="5589"/>
                    <a:pt x="4459" y="4245"/>
                  </a:cubicBezTo>
                  <a:cubicBezTo>
                    <a:pt x="5213" y="3082"/>
                    <a:pt x="4246" y="2573"/>
                    <a:pt x="4246" y="2573"/>
                  </a:cubicBezTo>
                  <a:cubicBezTo>
                    <a:pt x="3836" y="3147"/>
                    <a:pt x="3377" y="3000"/>
                    <a:pt x="3016" y="3737"/>
                  </a:cubicBezTo>
                  <a:cubicBezTo>
                    <a:pt x="2656" y="4442"/>
                    <a:pt x="3279" y="5803"/>
                    <a:pt x="3279" y="5803"/>
                  </a:cubicBezTo>
                  <a:cubicBezTo>
                    <a:pt x="2066" y="4934"/>
                    <a:pt x="2312" y="4147"/>
                    <a:pt x="2656" y="3754"/>
                  </a:cubicBezTo>
                  <a:cubicBezTo>
                    <a:pt x="3000" y="3360"/>
                    <a:pt x="2525" y="3000"/>
                    <a:pt x="2541" y="2787"/>
                  </a:cubicBezTo>
                  <a:cubicBezTo>
                    <a:pt x="2558" y="2639"/>
                    <a:pt x="2590" y="2491"/>
                    <a:pt x="2639" y="2360"/>
                  </a:cubicBezTo>
                  <a:cubicBezTo>
                    <a:pt x="2639" y="2360"/>
                    <a:pt x="2571" y="2315"/>
                    <a:pt x="2442" y="2315"/>
                  </a:cubicBezTo>
                  <a:cubicBezTo>
                    <a:pt x="2326" y="2315"/>
                    <a:pt x="2161" y="2352"/>
                    <a:pt x="1951" y="2491"/>
                  </a:cubicBezTo>
                  <a:cubicBezTo>
                    <a:pt x="1230" y="2967"/>
                    <a:pt x="1525" y="4081"/>
                    <a:pt x="1525" y="4081"/>
                  </a:cubicBezTo>
                  <a:cubicBezTo>
                    <a:pt x="1000" y="3344"/>
                    <a:pt x="1181" y="2590"/>
                    <a:pt x="1771" y="2065"/>
                  </a:cubicBezTo>
                  <a:cubicBezTo>
                    <a:pt x="2361" y="1541"/>
                    <a:pt x="1804" y="1065"/>
                    <a:pt x="1410" y="836"/>
                  </a:cubicBezTo>
                  <a:cubicBezTo>
                    <a:pt x="1017" y="623"/>
                    <a:pt x="1099" y="0"/>
                    <a:pt x="109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5" name="Google Shape;5095;p8"/>
            <p:cNvSpPr/>
            <p:nvPr/>
          </p:nvSpPr>
          <p:spPr>
            <a:xfrm>
              <a:off x="1618484" y="3899652"/>
              <a:ext cx="99530" cy="148443"/>
            </a:xfrm>
            <a:custGeom>
              <a:avLst/>
              <a:gdLst/>
              <a:ahLst/>
              <a:cxnLst/>
              <a:rect l="l" t="t" r="r" b="b"/>
              <a:pathLst>
                <a:path w="3034" h="4525" extrusionOk="0">
                  <a:moveTo>
                    <a:pt x="460" y="1"/>
                  </a:moveTo>
                  <a:cubicBezTo>
                    <a:pt x="460" y="17"/>
                    <a:pt x="1" y="2033"/>
                    <a:pt x="3033" y="4525"/>
                  </a:cubicBezTo>
                  <a:cubicBezTo>
                    <a:pt x="3033" y="4525"/>
                    <a:pt x="2476" y="3853"/>
                    <a:pt x="2738" y="3099"/>
                  </a:cubicBezTo>
                  <a:cubicBezTo>
                    <a:pt x="3001" y="2345"/>
                    <a:pt x="2689" y="2066"/>
                    <a:pt x="2443" y="1820"/>
                  </a:cubicBezTo>
                  <a:cubicBezTo>
                    <a:pt x="2312" y="1656"/>
                    <a:pt x="2296" y="1427"/>
                    <a:pt x="2427" y="1263"/>
                  </a:cubicBezTo>
                  <a:cubicBezTo>
                    <a:pt x="2427" y="1263"/>
                    <a:pt x="2382" y="1253"/>
                    <a:pt x="2319" y="1253"/>
                  </a:cubicBezTo>
                  <a:cubicBezTo>
                    <a:pt x="2154" y="1253"/>
                    <a:pt x="1864" y="1322"/>
                    <a:pt x="1935" y="1820"/>
                  </a:cubicBezTo>
                  <a:cubicBezTo>
                    <a:pt x="2033" y="2509"/>
                    <a:pt x="2083" y="2623"/>
                    <a:pt x="1870" y="2640"/>
                  </a:cubicBezTo>
                  <a:cubicBezTo>
                    <a:pt x="1860" y="2641"/>
                    <a:pt x="1850" y="2642"/>
                    <a:pt x="1842" y="2642"/>
                  </a:cubicBezTo>
                  <a:cubicBezTo>
                    <a:pt x="1646" y="2642"/>
                    <a:pt x="1708" y="2303"/>
                    <a:pt x="1755" y="2115"/>
                  </a:cubicBezTo>
                  <a:cubicBezTo>
                    <a:pt x="1820" y="1935"/>
                    <a:pt x="2066" y="1099"/>
                    <a:pt x="1411" y="820"/>
                  </a:cubicBezTo>
                  <a:cubicBezTo>
                    <a:pt x="755" y="542"/>
                    <a:pt x="493" y="279"/>
                    <a:pt x="4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6" name="Google Shape;5096;p8"/>
            <p:cNvSpPr/>
            <p:nvPr/>
          </p:nvSpPr>
          <p:spPr>
            <a:xfrm>
              <a:off x="1797570" y="4181419"/>
              <a:ext cx="117770" cy="139848"/>
            </a:xfrm>
            <a:custGeom>
              <a:avLst/>
              <a:gdLst/>
              <a:ahLst/>
              <a:cxnLst/>
              <a:rect l="l" t="t" r="r" b="b"/>
              <a:pathLst>
                <a:path w="3590" h="4263" extrusionOk="0">
                  <a:moveTo>
                    <a:pt x="1721" y="1"/>
                  </a:moveTo>
                  <a:cubicBezTo>
                    <a:pt x="787" y="509"/>
                    <a:pt x="1049" y="1197"/>
                    <a:pt x="951" y="2476"/>
                  </a:cubicBezTo>
                  <a:cubicBezTo>
                    <a:pt x="853" y="3771"/>
                    <a:pt x="0" y="4262"/>
                    <a:pt x="0" y="4262"/>
                  </a:cubicBezTo>
                  <a:cubicBezTo>
                    <a:pt x="3590" y="2443"/>
                    <a:pt x="2295" y="788"/>
                    <a:pt x="1934" y="525"/>
                  </a:cubicBezTo>
                  <a:cubicBezTo>
                    <a:pt x="1590" y="263"/>
                    <a:pt x="1721" y="1"/>
                    <a:pt x="17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7" name="Google Shape;5097;p8"/>
            <p:cNvSpPr/>
            <p:nvPr/>
          </p:nvSpPr>
          <p:spPr>
            <a:xfrm>
              <a:off x="1800260" y="4267796"/>
              <a:ext cx="258143" cy="190302"/>
            </a:xfrm>
            <a:custGeom>
              <a:avLst/>
              <a:gdLst/>
              <a:ahLst/>
              <a:cxnLst/>
              <a:rect l="l" t="t" r="r" b="b"/>
              <a:pathLst>
                <a:path w="7869" h="5801" extrusionOk="0">
                  <a:moveTo>
                    <a:pt x="3218" y="0"/>
                  </a:moveTo>
                  <a:cubicBezTo>
                    <a:pt x="2834" y="0"/>
                    <a:pt x="2412" y="334"/>
                    <a:pt x="2016" y="957"/>
                  </a:cubicBezTo>
                  <a:cubicBezTo>
                    <a:pt x="1459" y="1810"/>
                    <a:pt x="0" y="1925"/>
                    <a:pt x="0" y="1925"/>
                  </a:cubicBezTo>
                  <a:cubicBezTo>
                    <a:pt x="2393" y="1990"/>
                    <a:pt x="3033" y="2613"/>
                    <a:pt x="3655" y="3367"/>
                  </a:cubicBezTo>
                  <a:cubicBezTo>
                    <a:pt x="4295" y="4121"/>
                    <a:pt x="4475" y="5334"/>
                    <a:pt x="5999" y="5711"/>
                  </a:cubicBezTo>
                  <a:cubicBezTo>
                    <a:pt x="6253" y="5774"/>
                    <a:pt x="6473" y="5801"/>
                    <a:pt x="6666" y="5801"/>
                  </a:cubicBezTo>
                  <a:cubicBezTo>
                    <a:pt x="7618" y="5801"/>
                    <a:pt x="7868" y="5154"/>
                    <a:pt x="7868" y="5154"/>
                  </a:cubicBezTo>
                  <a:lnTo>
                    <a:pt x="7868" y="5154"/>
                  </a:lnTo>
                  <a:cubicBezTo>
                    <a:pt x="7785" y="5212"/>
                    <a:pt x="7707" y="5241"/>
                    <a:pt x="7637" y="5241"/>
                  </a:cubicBezTo>
                  <a:cubicBezTo>
                    <a:pt x="7390" y="5241"/>
                    <a:pt x="7236" y="4878"/>
                    <a:pt x="7262" y="4137"/>
                  </a:cubicBezTo>
                  <a:cubicBezTo>
                    <a:pt x="7278" y="3170"/>
                    <a:pt x="6409" y="2892"/>
                    <a:pt x="5295" y="2711"/>
                  </a:cubicBezTo>
                  <a:cubicBezTo>
                    <a:pt x="4164" y="2531"/>
                    <a:pt x="3246" y="2465"/>
                    <a:pt x="3131" y="2088"/>
                  </a:cubicBezTo>
                  <a:cubicBezTo>
                    <a:pt x="3016" y="1728"/>
                    <a:pt x="3508" y="1580"/>
                    <a:pt x="4180" y="1384"/>
                  </a:cubicBezTo>
                  <a:cubicBezTo>
                    <a:pt x="4868" y="1187"/>
                    <a:pt x="4557" y="548"/>
                    <a:pt x="4557" y="548"/>
                  </a:cubicBezTo>
                  <a:lnTo>
                    <a:pt x="4557" y="548"/>
                  </a:lnTo>
                  <a:cubicBezTo>
                    <a:pt x="4505" y="588"/>
                    <a:pt x="4454" y="606"/>
                    <a:pt x="4399" y="606"/>
                  </a:cubicBezTo>
                  <a:cubicBezTo>
                    <a:pt x="4212" y="606"/>
                    <a:pt x="3991" y="392"/>
                    <a:pt x="3623" y="138"/>
                  </a:cubicBezTo>
                  <a:cubicBezTo>
                    <a:pt x="3495" y="45"/>
                    <a:pt x="3359" y="0"/>
                    <a:pt x="321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8" name="Google Shape;5098;p8"/>
            <p:cNvSpPr/>
            <p:nvPr/>
          </p:nvSpPr>
          <p:spPr>
            <a:xfrm>
              <a:off x="1674975" y="4345348"/>
              <a:ext cx="252205" cy="206606"/>
            </a:xfrm>
            <a:custGeom>
              <a:avLst/>
              <a:gdLst/>
              <a:ahLst/>
              <a:cxnLst/>
              <a:rect l="l" t="t" r="r" b="b"/>
              <a:pathLst>
                <a:path w="7688" h="6298" extrusionOk="0">
                  <a:moveTo>
                    <a:pt x="4322" y="0"/>
                  </a:moveTo>
                  <a:cubicBezTo>
                    <a:pt x="2725" y="0"/>
                    <a:pt x="1374" y="1109"/>
                    <a:pt x="688" y="2527"/>
                  </a:cubicBezTo>
                  <a:cubicBezTo>
                    <a:pt x="164" y="3626"/>
                    <a:pt x="0" y="4871"/>
                    <a:pt x="246" y="6068"/>
                  </a:cubicBezTo>
                  <a:lnTo>
                    <a:pt x="246" y="6084"/>
                  </a:lnTo>
                  <a:cubicBezTo>
                    <a:pt x="262" y="6150"/>
                    <a:pt x="279" y="6232"/>
                    <a:pt x="295" y="6297"/>
                  </a:cubicBezTo>
                  <a:cubicBezTo>
                    <a:pt x="262" y="6133"/>
                    <a:pt x="246" y="5970"/>
                    <a:pt x="230" y="5789"/>
                  </a:cubicBezTo>
                  <a:cubicBezTo>
                    <a:pt x="246" y="4920"/>
                    <a:pt x="410" y="4068"/>
                    <a:pt x="738" y="3249"/>
                  </a:cubicBezTo>
                  <a:cubicBezTo>
                    <a:pt x="1147" y="2249"/>
                    <a:pt x="1885" y="1429"/>
                    <a:pt x="2819" y="888"/>
                  </a:cubicBezTo>
                  <a:cubicBezTo>
                    <a:pt x="3374" y="575"/>
                    <a:pt x="4089" y="326"/>
                    <a:pt x="4795" y="326"/>
                  </a:cubicBezTo>
                  <a:cubicBezTo>
                    <a:pt x="5383" y="326"/>
                    <a:pt x="5965" y="499"/>
                    <a:pt x="6442" y="954"/>
                  </a:cubicBezTo>
                  <a:cubicBezTo>
                    <a:pt x="7491" y="1872"/>
                    <a:pt x="7147" y="3773"/>
                    <a:pt x="5950" y="4085"/>
                  </a:cubicBezTo>
                  <a:cubicBezTo>
                    <a:pt x="5820" y="4119"/>
                    <a:pt x="5686" y="4135"/>
                    <a:pt x="5552" y="4135"/>
                  </a:cubicBezTo>
                  <a:cubicBezTo>
                    <a:pt x="5113" y="4135"/>
                    <a:pt x="4681" y="3956"/>
                    <a:pt x="4442" y="3642"/>
                  </a:cubicBezTo>
                  <a:cubicBezTo>
                    <a:pt x="4163" y="3232"/>
                    <a:pt x="4147" y="2691"/>
                    <a:pt x="4426" y="2265"/>
                  </a:cubicBezTo>
                  <a:cubicBezTo>
                    <a:pt x="4618" y="1994"/>
                    <a:pt x="4927" y="1840"/>
                    <a:pt x="5245" y="1840"/>
                  </a:cubicBezTo>
                  <a:cubicBezTo>
                    <a:pt x="5388" y="1840"/>
                    <a:pt x="5534" y="1871"/>
                    <a:pt x="5671" y="1937"/>
                  </a:cubicBezTo>
                  <a:cubicBezTo>
                    <a:pt x="5852" y="2036"/>
                    <a:pt x="5966" y="2200"/>
                    <a:pt x="5966" y="2396"/>
                  </a:cubicBezTo>
                  <a:cubicBezTo>
                    <a:pt x="5966" y="2396"/>
                    <a:pt x="5966" y="2545"/>
                    <a:pt x="5882" y="2545"/>
                  </a:cubicBezTo>
                  <a:cubicBezTo>
                    <a:pt x="5877" y="2545"/>
                    <a:pt x="5873" y="2545"/>
                    <a:pt x="5868" y="2544"/>
                  </a:cubicBezTo>
                  <a:cubicBezTo>
                    <a:pt x="5770" y="2527"/>
                    <a:pt x="5786" y="2396"/>
                    <a:pt x="5524" y="2331"/>
                  </a:cubicBezTo>
                  <a:cubicBezTo>
                    <a:pt x="5493" y="2324"/>
                    <a:pt x="5463" y="2320"/>
                    <a:pt x="5433" y="2320"/>
                  </a:cubicBezTo>
                  <a:cubicBezTo>
                    <a:pt x="5181" y="2320"/>
                    <a:pt x="4990" y="2558"/>
                    <a:pt x="5049" y="2822"/>
                  </a:cubicBezTo>
                  <a:cubicBezTo>
                    <a:pt x="5080" y="3000"/>
                    <a:pt x="5317" y="3130"/>
                    <a:pt x="5561" y="3130"/>
                  </a:cubicBezTo>
                  <a:cubicBezTo>
                    <a:pt x="5701" y="3130"/>
                    <a:pt x="5843" y="3088"/>
                    <a:pt x="5950" y="2986"/>
                  </a:cubicBezTo>
                  <a:cubicBezTo>
                    <a:pt x="6016" y="2904"/>
                    <a:pt x="6065" y="2822"/>
                    <a:pt x="6081" y="2740"/>
                  </a:cubicBezTo>
                  <a:cubicBezTo>
                    <a:pt x="6196" y="2429"/>
                    <a:pt x="6065" y="2085"/>
                    <a:pt x="5770" y="1921"/>
                  </a:cubicBezTo>
                  <a:cubicBezTo>
                    <a:pt x="5598" y="1814"/>
                    <a:pt x="5407" y="1763"/>
                    <a:pt x="5218" y="1763"/>
                  </a:cubicBezTo>
                  <a:cubicBezTo>
                    <a:pt x="4883" y="1763"/>
                    <a:pt x="4553" y="1923"/>
                    <a:pt x="4344" y="2216"/>
                  </a:cubicBezTo>
                  <a:cubicBezTo>
                    <a:pt x="4049" y="2658"/>
                    <a:pt x="4049" y="3249"/>
                    <a:pt x="4344" y="3691"/>
                  </a:cubicBezTo>
                  <a:cubicBezTo>
                    <a:pt x="4613" y="4062"/>
                    <a:pt x="5082" y="4264"/>
                    <a:pt x="5571" y="4264"/>
                  </a:cubicBezTo>
                  <a:cubicBezTo>
                    <a:pt x="5708" y="4264"/>
                    <a:pt x="5847" y="4248"/>
                    <a:pt x="5983" y="4216"/>
                  </a:cubicBezTo>
                  <a:cubicBezTo>
                    <a:pt x="7343" y="3888"/>
                    <a:pt x="7688" y="1806"/>
                    <a:pt x="6557" y="806"/>
                  </a:cubicBezTo>
                  <a:cubicBezTo>
                    <a:pt x="6409" y="675"/>
                    <a:pt x="6262" y="560"/>
                    <a:pt x="6081" y="462"/>
                  </a:cubicBezTo>
                  <a:cubicBezTo>
                    <a:pt x="5589" y="183"/>
                    <a:pt x="5032" y="19"/>
                    <a:pt x="4458" y="3"/>
                  </a:cubicBezTo>
                  <a:cubicBezTo>
                    <a:pt x="4413" y="1"/>
                    <a:pt x="4367" y="0"/>
                    <a:pt x="43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9" name="Google Shape;5099;p8"/>
            <p:cNvSpPr/>
            <p:nvPr/>
          </p:nvSpPr>
          <p:spPr>
            <a:xfrm>
              <a:off x="1687868" y="4408565"/>
              <a:ext cx="99727" cy="107371"/>
            </a:xfrm>
            <a:custGeom>
              <a:avLst/>
              <a:gdLst/>
              <a:ahLst/>
              <a:cxnLst/>
              <a:rect l="l" t="t" r="r" b="b"/>
              <a:pathLst>
                <a:path w="3040" h="3273" extrusionOk="0">
                  <a:moveTo>
                    <a:pt x="2307" y="0"/>
                  </a:moveTo>
                  <a:cubicBezTo>
                    <a:pt x="2110" y="0"/>
                    <a:pt x="1861" y="68"/>
                    <a:pt x="1574" y="240"/>
                  </a:cubicBezTo>
                  <a:cubicBezTo>
                    <a:pt x="312" y="1010"/>
                    <a:pt x="0" y="3272"/>
                    <a:pt x="0" y="3272"/>
                  </a:cubicBezTo>
                  <a:cubicBezTo>
                    <a:pt x="0" y="3272"/>
                    <a:pt x="689" y="1174"/>
                    <a:pt x="1951" y="961"/>
                  </a:cubicBezTo>
                  <a:cubicBezTo>
                    <a:pt x="3040" y="784"/>
                    <a:pt x="2975" y="0"/>
                    <a:pt x="230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0" name="Google Shape;5100;p8"/>
            <p:cNvSpPr/>
            <p:nvPr/>
          </p:nvSpPr>
          <p:spPr>
            <a:xfrm>
              <a:off x="1816368" y="4400823"/>
              <a:ext cx="171045" cy="147819"/>
            </a:xfrm>
            <a:custGeom>
              <a:avLst/>
              <a:gdLst/>
              <a:ahLst/>
              <a:cxnLst/>
              <a:rect l="l" t="t" r="r" b="b"/>
              <a:pathLst>
                <a:path w="5214" h="4506" extrusionOk="0">
                  <a:moveTo>
                    <a:pt x="3050" y="0"/>
                  </a:moveTo>
                  <a:cubicBezTo>
                    <a:pt x="3050" y="1"/>
                    <a:pt x="3361" y="689"/>
                    <a:pt x="3017" y="1771"/>
                  </a:cubicBezTo>
                  <a:cubicBezTo>
                    <a:pt x="2673" y="2852"/>
                    <a:pt x="1837" y="3066"/>
                    <a:pt x="1198" y="3131"/>
                  </a:cubicBezTo>
                  <a:cubicBezTo>
                    <a:pt x="575" y="3197"/>
                    <a:pt x="132" y="3459"/>
                    <a:pt x="1" y="4328"/>
                  </a:cubicBezTo>
                  <a:cubicBezTo>
                    <a:pt x="142" y="4234"/>
                    <a:pt x="299" y="4188"/>
                    <a:pt x="460" y="4188"/>
                  </a:cubicBezTo>
                  <a:cubicBezTo>
                    <a:pt x="580" y="4188"/>
                    <a:pt x="702" y="4213"/>
                    <a:pt x="821" y="4262"/>
                  </a:cubicBezTo>
                  <a:cubicBezTo>
                    <a:pt x="1057" y="4371"/>
                    <a:pt x="1450" y="4506"/>
                    <a:pt x="1845" y="4506"/>
                  </a:cubicBezTo>
                  <a:cubicBezTo>
                    <a:pt x="2162" y="4506"/>
                    <a:pt x="2481" y="4419"/>
                    <a:pt x="2722" y="4164"/>
                  </a:cubicBezTo>
                  <a:cubicBezTo>
                    <a:pt x="3099" y="3754"/>
                    <a:pt x="3246" y="3197"/>
                    <a:pt x="3132" y="2672"/>
                  </a:cubicBezTo>
                  <a:cubicBezTo>
                    <a:pt x="3132" y="2370"/>
                    <a:pt x="3070" y="1851"/>
                    <a:pt x="3336" y="1851"/>
                  </a:cubicBezTo>
                  <a:cubicBezTo>
                    <a:pt x="3344" y="1851"/>
                    <a:pt x="3353" y="1852"/>
                    <a:pt x="3361" y="1853"/>
                  </a:cubicBezTo>
                  <a:cubicBezTo>
                    <a:pt x="3361" y="1853"/>
                    <a:pt x="3365" y="1852"/>
                    <a:pt x="3371" y="1852"/>
                  </a:cubicBezTo>
                  <a:cubicBezTo>
                    <a:pt x="3415" y="1852"/>
                    <a:pt x="3589" y="1877"/>
                    <a:pt x="3574" y="2279"/>
                  </a:cubicBezTo>
                  <a:cubicBezTo>
                    <a:pt x="3558" y="2754"/>
                    <a:pt x="3541" y="3049"/>
                    <a:pt x="4164" y="3229"/>
                  </a:cubicBezTo>
                  <a:cubicBezTo>
                    <a:pt x="4509" y="3311"/>
                    <a:pt x="4820" y="3475"/>
                    <a:pt x="5082" y="3721"/>
                  </a:cubicBezTo>
                  <a:cubicBezTo>
                    <a:pt x="4968" y="3508"/>
                    <a:pt x="4951" y="3262"/>
                    <a:pt x="5017" y="3033"/>
                  </a:cubicBezTo>
                  <a:cubicBezTo>
                    <a:pt x="5131" y="2689"/>
                    <a:pt x="5213" y="2082"/>
                    <a:pt x="4656" y="1689"/>
                  </a:cubicBezTo>
                  <a:cubicBezTo>
                    <a:pt x="4082" y="1295"/>
                    <a:pt x="3525" y="1066"/>
                    <a:pt x="3394" y="672"/>
                  </a:cubicBezTo>
                  <a:cubicBezTo>
                    <a:pt x="3328" y="427"/>
                    <a:pt x="3197" y="197"/>
                    <a:pt x="30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1" name="Google Shape;5101;p8"/>
            <p:cNvSpPr/>
            <p:nvPr/>
          </p:nvSpPr>
          <p:spPr>
            <a:xfrm>
              <a:off x="1918557" y="4500289"/>
              <a:ext cx="41958" cy="65118"/>
            </a:xfrm>
            <a:custGeom>
              <a:avLst/>
              <a:gdLst/>
              <a:ahLst/>
              <a:cxnLst/>
              <a:rect l="l" t="t" r="r" b="b"/>
              <a:pathLst>
                <a:path w="1279" h="1985" extrusionOk="0">
                  <a:moveTo>
                    <a:pt x="328" y="1"/>
                  </a:moveTo>
                  <a:cubicBezTo>
                    <a:pt x="345" y="181"/>
                    <a:pt x="328" y="378"/>
                    <a:pt x="279" y="558"/>
                  </a:cubicBezTo>
                  <a:cubicBezTo>
                    <a:pt x="181" y="837"/>
                    <a:pt x="0" y="1263"/>
                    <a:pt x="508" y="1542"/>
                  </a:cubicBezTo>
                  <a:cubicBezTo>
                    <a:pt x="1017" y="1837"/>
                    <a:pt x="1033" y="1984"/>
                    <a:pt x="1033" y="1984"/>
                  </a:cubicBezTo>
                  <a:cubicBezTo>
                    <a:pt x="1049" y="1755"/>
                    <a:pt x="1099" y="1509"/>
                    <a:pt x="1164" y="1296"/>
                  </a:cubicBezTo>
                  <a:cubicBezTo>
                    <a:pt x="1279" y="919"/>
                    <a:pt x="1115" y="525"/>
                    <a:pt x="771" y="345"/>
                  </a:cubicBezTo>
                  <a:cubicBezTo>
                    <a:pt x="345" y="83"/>
                    <a:pt x="328" y="1"/>
                    <a:pt x="32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2" name="Google Shape;5102;p8"/>
            <p:cNvSpPr/>
            <p:nvPr/>
          </p:nvSpPr>
          <p:spPr>
            <a:xfrm>
              <a:off x="1920165" y="4216882"/>
              <a:ext cx="227503" cy="160351"/>
            </a:xfrm>
            <a:custGeom>
              <a:avLst/>
              <a:gdLst/>
              <a:ahLst/>
              <a:cxnLst/>
              <a:rect l="l" t="t" r="r" b="b"/>
              <a:pathLst>
                <a:path w="6935" h="4888" extrusionOk="0">
                  <a:moveTo>
                    <a:pt x="1933" y="1"/>
                  </a:moveTo>
                  <a:cubicBezTo>
                    <a:pt x="1052" y="1"/>
                    <a:pt x="585" y="827"/>
                    <a:pt x="689" y="1362"/>
                  </a:cubicBezTo>
                  <a:cubicBezTo>
                    <a:pt x="818" y="1964"/>
                    <a:pt x="1386" y="2002"/>
                    <a:pt x="1526" y="2002"/>
                  </a:cubicBezTo>
                  <a:cubicBezTo>
                    <a:pt x="1546" y="2002"/>
                    <a:pt x="1558" y="2001"/>
                    <a:pt x="1558" y="2001"/>
                  </a:cubicBezTo>
                  <a:cubicBezTo>
                    <a:pt x="1295" y="1903"/>
                    <a:pt x="1181" y="1592"/>
                    <a:pt x="1312" y="1346"/>
                  </a:cubicBezTo>
                  <a:cubicBezTo>
                    <a:pt x="1351" y="1273"/>
                    <a:pt x="1396" y="1246"/>
                    <a:pt x="1446" y="1246"/>
                  </a:cubicBezTo>
                  <a:cubicBezTo>
                    <a:pt x="1542" y="1246"/>
                    <a:pt x="1658" y="1346"/>
                    <a:pt x="1787" y="1411"/>
                  </a:cubicBezTo>
                  <a:cubicBezTo>
                    <a:pt x="1825" y="1430"/>
                    <a:pt x="1861" y="1439"/>
                    <a:pt x="1895" y="1439"/>
                  </a:cubicBezTo>
                  <a:cubicBezTo>
                    <a:pt x="2037" y="1439"/>
                    <a:pt x="2144" y="1285"/>
                    <a:pt x="2197" y="1100"/>
                  </a:cubicBezTo>
                  <a:cubicBezTo>
                    <a:pt x="2237" y="961"/>
                    <a:pt x="2336" y="828"/>
                    <a:pt x="2517" y="828"/>
                  </a:cubicBezTo>
                  <a:cubicBezTo>
                    <a:pt x="2636" y="828"/>
                    <a:pt x="2789" y="885"/>
                    <a:pt x="2984" y="1034"/>
                  </a:cubicBezTo>
                  <a:cubicBezTo>
                    <a:pt x="3459" y="1411"/>
                    <a:pt x="3164" y="2149"/>
                    <a:pt x="3164" y="2149"/>
                  </a:cubicBezTo>
                  <a:cubicBezTo>
                    <a:pt x="3164" y="2149"/>
                    <a:pt x="3164" y="1542"/>
                    <a:pt x="2738" y="1477"/>
                  </a:cubicBezTo>
                  <a:cubicBezTo>
                    <a:pt x="2690" y="1463"/>
                    <a:pt x="2643" y="1457"/>
                    <a:pt x="2597" y="1457"/>
                  </a:cubicBezTo>
                  <a:cubicBezTo>
                    <a:pt x="2419" y="1457"/>
                    <a:pt x="2259" y="1554"/>
                    <a:pt x="2181" y="1723"/>
                  </a:cubicBezTo>
                  <a:cubicBezTo>
                    <a:pt x="2443" y="1723"/>
                    <a:pt x="2459" y="2100"/>
                    <a:pt x="2312" y="2313"/>
                  </a:cubicBezTo>
                  <a:cubicBezTo>
                    <a:pt x="2164" y="2509"/>
                    <a:pt x="2213" y="2657"/>
                    <a:pt x="2361" y="2739"/>
                  </a:cubicBezTo>
                  <a:cubicBezTo>
                    <a:pt x="2492" y="2821"/>
                    <a:pt x="2705" y="2804"/>
                    <a:pt x="2525" y="3181"/>
                  </a:cubicBezTo>
                  <a:cubicBezTo>
                    <a:pt x="2361" y="3558"/>
                    <a:pt x="1640" y="3558"/>
                    <a:pt x="1640" y="3558"/>
                  </a:cubicBezTo>
                  <a:cubicBezTo>
                    <a:pt x="1787" y="3345"/>
                    <a:pt x="1754" y="3050"/>
                    <a:pt x="1558" y="2886"/>
                  </a:cubicBezTo>
                  <a:lnTo>
                    <a:pt x="1558" y="2886"/>
                  </a:lnTo>
                  <a:cubicBezTo>
                    <a:pt x="1574" y="3067"/>
                    <a:pt x="1459" y="3231"/>
                    <a:pt x="1295" y="3280"/>
                  </a:cubicBezTo>
                  <a:cubicBezTo>
                    <a:pt x="1000" y="3378"/>
                    <a:pt x="1017" y="3280"/>
                    <a:pt x="754" y="3509"/>
                  </a:cubicBezTo>
                  <a:cubicBezTo>
                    <a:pt x="623" y="3624"/>
                    <a:pt x="435" y="3653"/>
                    <a:pt x="279" y="3653"/>
                  </a:cubicBezTo>
                  <a:cubicBezTo>
                    <a:pt x="123" y="3653"/>
                    <a:pt x="1" y="3624"/>
                    <a:pt x="0" y="3624"/>
                  </a:cubicBezTo>
                  <a:lnTo>
                    <a:pt x="0" y="3624"/>
                  </a:lnTo>
                  <a:cubicBezTo>
                    <a:pt x="181" y="3722"/>
                    <a:pt x="377" y="3788"/>
                    <a:pt x="591" y="3804"/>
                  </a:cubicBezTo>
                  <a:cubicBezTo>
                    <a:pt x="1033" y="3837"/>
                    <a:pt x="1459" y="3903"/>
                    <a:pt x="1902" y="4001"/>
                  </a:cubicBezTo>
                  <a:cubicBezTo>
                    <a:pt x="3066" y="4362"/>
                    <a:pt x="3787" y="4853"/>
                    <a:pt x="4688" y="4886"/>
                  </a:cubicBezTo>
                  <a:cubicBezTo>
                    <a:pt x="4721" y="4887"/>
                    <a:pt x="4754" y="4888"/>
                    <a:pt x="4786" y="4888"/>
                  </a:cubicBezTo>
                  <a:cubicBezTo>
                    <a:pt x="5210" y="4888"/>
                    <a:pt x="5618" y="4789"/>
                    <a:pt x="5983" y="4591"/>
                  </a:cubicBezTo>
                  <a:cubicBezTo>
                    <a:pt x="6737" y="4099"/>
                    <a:pt x="6934" y="3100"/>
                    <a:pt x="6459" y="2362"/>
                  </a:cubicBezTo>
                  <a:cubicBezTo>
                    <a:pt x="6234" y="2030"/>
                    <a:pt x="5871" y="1874"/>
                    <a:pt x="5529" y="1874"/>
                  </a:cubicBezTo>
                  <a:cubicBezTo>
                    <a:pt x="5196" y="1874"/>
                    <a:pt x="4883" y="2021"/>
                    <a:pt x="4738" y="2296"/>
                  </a:cubicBezTo>
                  <a:cubicBezTo>
                    <a:pt x="4492" y="2624"/>
                    <a:pt x="4524" y="3100"/>
                    <a:pt x="4836" y="3378"/>
                  </a:cubicBezTo>
                  <a:cubicBezTo>
                    <a:pt x="4852" y="3395"/>
                    <a:pt x="4869" y="3411"/>
                    <a:pt x="4901" y="3427"/>
                  </a:cubicBezTo>
                  <a:lnTo>
                    <a:pt x="4934" y="3460"/>
                  </a:lnTo>
                  <a:cubicBezTo>
                    <a:pt x="5032" y="3520"/>
                    <a:pt x="5158" y="3551"/>
                    <a:pt x="5282" y="3551"/>
                  </a:cubicBezTo>
                  <a:cubicBezTo>
                    <a:pt x="5535" y="3551"/>
                    <a:pt x="5781" y="3423"/>
                    <a:pt x="5770" y="3149"/>
                  </a:cubicBezTo>
                  <a:cubicBezTo>
                    <a:pt x="5784" y="2946"/>
                    <a:pt x="5622" y="2861"/>
                    <a:pt x="5442" y="2861"/>
                  </a:cubicBezTo>
                  <a:cubicBezTo>
                    <a:pt x="5185" y="2861"/>
                    <a:pt x="4891" y="3036"/>
                    <a:pt x="5016" y="3296"/>
                  </a:cubicBezTo>
                  <a:cubicBezTo>
                    <a:pt x="5024" y="3319"/>
                    <a:pt x="5021" y="3342"/>
                    <a:pt x="4994" y="3342"/>
                  </a:cubicBezTo>
                  <a:cubicBezTo>
                    <a:pt x="4964" y="3342"/>
                    <a:pt x="4901" y="3311"/>
                    <a:pt x="4787" y="3214"/>
                  </a:cubicBezTo>
                  <a:cubicBezTo>
                    <a:pt x="4688" y="3100"/>
                    <a:pt x="4623" y="2952"/>
                    <a:pt x="4623" y="2804"/>
                  </a:cubicBezTo>
                  <a:cubicBezTo>
                    <a:pt x="4623" y="2624"/>
                    <a:pt x="4688" y="2460"/>
                    <a:pt x="4787" y="2313"/>
                  </a:cubicBezTo>
                  <a:cubicBezTo>
                    <a:pt x="4919" y="2080"/>
                    <a:pt x="5187" y="1957"/>
                    <a:pt x="5474" y="1957"/>
                  </a:cubicBezTo>
                  <a:cubicBezTo>
                    <a:pt x="5794" y="1957"/>
                    <a:pt x="6137" y="2108"/>
                    <a:pt x="6344" y="2427"/>
                  </a:cubicBezTo>
                  <a:lnTo>
                    <a:pt x="6360" y="2444"/>
                  </a:lnTo>
                  <a:cubicBezTo>
                    <a:pt x="6573" y="2854"/>
                    <a:pt x="6557" y="3362"/>
                    <a:pt x="6328" y="3755"/>
                  </a:cubicBezTo>
                  <a:cubicBezTo>
                    <a:pt x="6048" y="4259"/>
                    <a:pt x="5409" y="4609"/>
                    <a:pt x="4574" y="4609"/>
                  </a:cubicBezTo>
                  <a:cubicBezTo>
                    <a:pt x="4185" y="4609"/>
                    <a:pt x="3753" y="4533"/>
                    <a:pt x="3295" y="4362"/>
                  </a:cubicBezTo>
                  <a:cubicBezTo>
                    <a:pt x="3262" y="4345"/>
                    <a:pt x="3033" y="4263"/>
                    <a:pt x="2869" y="4198"/>
                  </a:cubicBezTo>
                  <a:cubicBezTo>
                    <a:pt x="2459" y="3985"/>
                    <a:pt x="2017" y="3837"/>
                    <a:pt x="1558" y="3755"/>
                  </a:cubicBezTo>
                  <a:cubicBezTo>
                    <a:pt x="1738" y="3722"/>
                    <a:pt x="1935" y="3706"/>
                    <a:pt x="2148" y="3657"/>
                  </a:cubicBezTo>
                  <a:cubicBezTo>
                    <a:pt x="3885" y="3313"/>
                    <a:pt x="4147" y="838"/>
                    <a:pt x="2689" y="182"/>
                  </a:cubicBezTo>
                  <a:cubicBezTo>
                    <a:pt x="2411" y="55"/>
                    <a:pt x="2159" y="1"/>
                    <a:pt x="19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3" name="Google Shape;5103;p8"/>
            <p:cNvSpPr/>
            <p:nvPr/>
          </p:nvSpPr>
          <p:spPr>
            <a:xfrm>
              <a:off x="2030950" y="4303489"/>
              <a:ext cx="152740" cy="108125"/>
            </a:xfrm>
            <a:custGeom>
              <a:avLst/>
              <a:gdLst/>
              <a:ahLst/>
              <a:cxnLst/>
              <a:rect l="l" t="t" r="r" b="b"/>
              <a:pathLst>
                <a:path w="4656" h="3296" extrusionOk="0">
                  <a:moveTo>
                    <a:pt x="3803" y="1"/>
                  </a:moveTo>
                  <a:cubicBezTo>
                    <a:pt x="3901" y="787"/>
                    <a:pt x="3541" y="1574"/>
                    <a:pt x="2901" y="2049"/>
                  </a:cubicBezTo>
                  <a:cubicBezTo>
                    <a:pt x="2499" y="2357"/>
                    <a:pt x="2009" y="2456"/>
                    <a:pt x="1547" y="2456"/>
                  </a:cubicBezTo>
                  <a:cubicBezTo>
                    <a:pt x="729" y="2456"/>
                    <a:pt x="0" y="2148"/>
                    <a:pt x="0" y="2148"/>
                  </a:cubicBezTo>
                  <a:lnTo>
                    <a:pt x="0" y="2148"/>
                  </a:lnTo>
                  <a:cubicBezTo>
                    <a:pt x="1344" y="2869"/>
                    <a:pt x="1836" y="2623"/>
                    <a:pt x="2213" y="3033"/>
                  </a:cubicBezTo>
                  <a:cubicBezTo>
                    <a:pt x="2386" y="3221"/>
                    <a:pt x="2559" y="3278"/>
                    <a:pt x="2717" y="3278"/>
                  </a:cubicBezTo>
                  <a:cubicBezTo>
                    <a:pt x="2902" y="3278"/>
                    <a:pt x="3065" y="3200"/>
                    <a:pt x="3180" y="3164"/>
                  </a:cubicBezTo>
                  <a:cubicBezTo>
                    <a:pt x="3203" y="3157"/>
                    <a:pt x="3228" y="3154"/>
                    <a:pt x="3252" y="3154"/>
                  </a:cubicBezTo>
                  <a:cubicBezTo>
                    <a:pt x="3346" y="3154"/>
                    <a:pt x="3439" y="3204"/>
                    <a:pt x="3491" y="3295"/>
                  </a:cubicBezTo>
                  <a:cubicBezTo>
                    <a:pt x="3524" y="3082"/>
                    <a:pt x="3475" y="2869"/>
                    <a:pt x="3360" y="2705"/>
                  </a:cubicBezTo>
                  <a:cubicBezTo>
                    <a:pt x="3180" y="2508"/>
                    <a:pt x="2787" y="2492"/>
                    <a:pt x="2721" y="2492"/>
                  </a:cubicBezTo>
                  <a:cubicBezTo>
                    <a:pt x="3262" y="2459"/>
                    <a:pt x="3786" y="2164"/>
                    <a:pt x="4098" y="1705"/>
                  </a:cubicBezTo>
                  <a:cubicBezTo>
                    <a:pt x="4655" y="919"/>
                    <a:pt x="3803" y="1"/>
                    <a:pt x="38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4" name="Google Shape;5104;p8"/>
            <p:cNvSpPr/>
            <p:nvPr/>
          </p:nvSpPr>
          <p:spPr>
            <a:xfrm>
              <a:off x="1835756" y="4060203"/>
              <a:ext cx="146277" cy="206212"/>
            </a:xfrm>
            <a:custGeom>
              <a:avLst/>
              <a:gdLst/>
              <a:ahLst/>
              <a:cxnLst/>
              <a:rect l="l" t="t" r="r" b="b"/>
              <a:pathLst>
                <a:path w="4459" h="6286" extrusionOk="0">
                  <a:moveTo>
                    <a:pt x="1811" y="0"/>
                  </a:moveTo>
                  <a:cubicBezTo>
                    <a:pt x="1385" y="0"/>
                    <a:pt x="976" y="149"/>
                    <a:pt x="705" y="450"/>
                  </a:cubicBezTo>
                  <a:cubicBezTo>
                    <a:pt x="0" y="1090"/>
                    <a:pt x="443" y="2139"/>
                    <a:pt x="1033" y="2335"/>
                  </a:cubicBezTo>
                  <a:cubicBezTo>
                    <a:pt x="1156" y="2401"/>
                    <a:pt x="1291" y="2434"/>
                    <a:pt x="1428" y="2434"/>
                  </a:cubicBezTo>
                  <a:cubicBezTo>
                    <a:pt x="1565" y="2434"/>
                    <a:pt x="1705" y="2401"/>
                    <a:pt x="1836" y="2335"/>
                  </a:cubicBezTo>
                  <a:lnTo>
                    <a:pt x="1869" y="2319"/>
                  </a:lnTo>
                  <a:lnTo>
                    <a:pt x="1901" y="2286"/>
                  </a:lnTo>
                  <a:lnTo>
                    <a:pt x="1951" y="2253"/>
                  </a:lnTo>
                  <a:lnTo>
                    <a:pt x="2016" y="2204"/>
                  </a:lnTo>
                  <a:cubicBezTo>
                    <a:pt x="2033" y="2188"/>
                    <a:pt x="2049" y="2171"/>
                    <a:pt x="2082" y="2155"/>
                  </a:cubicBezTo>
                  <a:cubicBezTo>
                    <a:pt x="2246" y="1975"/>
                    <a:pt x="2328" y="1729"/>
                    <a:pt x="2295" y="1499"/>
                  </a:cubicBezTo>
                  <a:cubicBezTo>
                    <a:pt x="2252" y="1155"/>
                    <a:pt x="2040" y="1009"/>
                    <a:pt x="1843" y="1009"/>
                  </a:cubicBezTo>
                  <a:cubicBezTo>
                    <a:pt x="1740" y="1009"/>
                    <a:pt x="1641" y="1049"/>
                    <a:pt x="1574" y="1122"/>
                  </a:cubicBezTo>
                  <a:cubicBezTo>
                    <a:pt x="1410" y="1286"/>
                    <a:pt x="1459" y="1565"/>
                    <a:pt x="1656" y="1680"/>
                  </a:cubicBezTo>
                  <a:cubicBezTo>
                    <a:pt x="1732" y="1714"/>
                    <a:pt x="1801" y="1723"/>
                    <a:pt x="1861" y="1723"/>
                  </a:cubicBezTo>
                  <a:cubicBezTo>
                    <a:pt x="1940" y="1723"/>
                    <a:pt x="2002" y="1707"/>
                    <a:pt x="2046" y="1707"/>
                  </a:cubicBezTo>
                  <a:cubicBezTo>
                    <a:pt x="2096" y="1707"/>
                    <a:pt x="2121" y="1729"/>
                    <a:pt x="2115" y="1827"/>
                  </a:cubicBezTo>
                  <a:cubicBezTo>
                    <a:pt x="2098" y="2024"/>
                    <a:pt x="1983" y="2188"/>
                    <a:pt x="1803" y="2286"/>
                  </a:cubicBezTo>
                  <a:cubicBezTo>
                    <a:pt x="1697" y="2339"/>
                    <a:pt x="1579" y="2364"/>
                    <a:pt x="1461" y="2364"/>
                  </a:cubicBezTo>
                  <a:cubicBezTo>
                    <a:pt x="1325" y="2364"/>
                    <a:pt x="1188" y="2331"/>
                    <a:pt x="1065" y="2270"/>
                  </a:cubicBezTo>
                  <a:cubicBezTo>
                    <a:pt x="525" y="2040"/>
                    <a:pt x="164" y="1106"/>
                    <a:pt x="803" y="549"/>
                  </a:cubicBezTo>
                  <a:cubicBezTo>
                    <a:pt x="1049" y="303"/>
                    <a:pt x="1393" y="155"/>
                    <a:pt x="1738" y="155"/>
                  </a:cubicBezTo>
                  <a:cubicBezTo>
                    <a:pt x="2492" y="204"/>
                    <a:pt x="3311" y="745"/>
                    <a:pt x="3442" y="2204"/>
                  </a:cubicBezTo>
                  <a:cubicBezTo>
                    <a:pt x="3491" y="2761"/>
                    <a:pt x="3442" y="3319"/>
                    <a:pt x="3295" y="3843"/>
                  </a:cubicBezTo>
                  <a:cubicBezTo>
                    <a:pt x="3164" y="4302"/>
                    <a:pt x="2950" y="4728"/>
                    <a:pt x="2688" y="5122"/>
                  </a:cubicBezTo>
                  <a:cubicBezTo>
                    <a:pt x="2278" y="5614"/>
                    <a:pt x="1770" y="6007"/>
                    <a:pt x="1197" y="6286"/>
                  </a:cubicBezTo>
                  <a:cubicBezTo>
                    <a:pt x="1819" y="6023"/>
                    <a:pt x="2377" y="5630"/>
                    <a:pt x="2803" y="5122"/>
                  </a:cubicBezTo>
                  <a:cubicBezTo>
                    <a:pt x="3557" y="4269"/>
                    <a:pt x="4458" y="2253"/>
                    <a:pt x="3180" y="614"/>
                  </a:cubicBezTo>
                  <a:cubicBezTo>
                    <a:pt x="2834" y="207"/>
                    <a:pt x="2311" y="0"/>
                    <a:pt x="181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5" name="Google Shape;5105;p8"/>
            <p:cNvSpPr/>
            <p:nvPr/>
          </p:nvSpPr>
          <p:spPr>
            <a:xfrm>
              <a:off x="1308766" y="4897236"/>
              <a:ext cx="297377" cy="207032"/>
            </a:xfrm>
            <a:custGeom>
              <a:avLst/>
              <a:gdLst/>
              <a:ahLst/>
              <a:cxnLst/>
              <a:rect l="l" t="t" r="r" b="b"/>
              <a:pathLst>
                <a:path w="9065" h="6311" extrusionOk="0">
                  <a:moveTo>
                    <a:pt x="2012" y="1"/>
                  </a:moveTo>
                  <a:cubicBezTo>
                    <a:pt x="1092" y="1"/>
                    <a:pt x="66" y="653"/>
                    <a:pt x="33" y="1850"/>
                  </a:cubicBezTo>
                  <a:cubicBezTo>
                    <a:pt x="1" y="2718"/>
                    <a:pt x="459" y="3522"/>
                    <a:pt x="1230" y="3931"/>
                  </a:cubicBezTo>
                  <a:cubicBezTo>
                    <a:pt x="1732" y="4182"/>
                    <a:pt x="2300" y="4287"/>
                    <a:pt x="2880" y="4287"/>
                  </a:cubicBezTo>
                  <a:cubicBezTo>
                    <a:pt x="3210" y="4287"/>
                    <a:pt x="3542" y="4253"/>
                    <a:pt x="3869" y="4194"/>
                  </a:cubicBezTo>
                  <a:cubicBezTo>
                    <a:pt x="4754" y="3948"/>
                    <a:pt x="5557" y="3620"/>
                    <a:pt x="6377" y="3423"/>
                  </a:cubicBezTo>
                  <a:cubicBezTo>
                    <a:pt x="6583" y="3370"/>
                    <a:pt x="6792" y="3343"/>
                    <a:pt x="6996" y="3343"/>
                  </a:cubicBezTo>
                  <a:cubicBezTo>
                    <a:pt x="7607" y="3343"/>
                    <a:pt x="8180" y="3580"/>
                    <a:pt x="8524" y="4046"/>
                  </a:cubicBezTo>
                  <a:cubicBezTo>
                    <a:pt x="8950" y="4636"/>
                    <a:pt x="8999" y="5571"/>
                    <a:pt x="8458" y="5964"/>
                  </a:cubicBezTo>
                  <a:cubicBezTo>
                    <a:pt x="8251" y="6126"/>
                    <a:pt x="7995" y="6201"/>
                    <a:pt x="7745" y="6201"/>
                  </a:cubicBezTo>
                  <a:cubicBezTo>
                    <a:pt x="7363" y="6201"/>
                    <a:pt x="6994" y="6025"/>
                    <a:pt x="6836" y="5718"/>
                  </a:cubicBezTo>
                  <a:cubicBezTo>
                    <a:pt x="6524" y="5226"/>
                    <a:pt x="6770" y="4571"/>
                    <a:pt x="7229" y="4440"/>
                  </a:cubicBezTo>
                  <a:cubicBezTo>
                    <a:pt x="7321" y="4403"/>
                    <a:pt x="7416" y="4385"/>
                    <a:pt x="7511" y="4385"/>
                  </a:cubicBezTo>
                  <a:cubicBezTo>
                    <a:pt x="7754" y="4385"/>
                    <a:pt x="7989" y="4501"/>
                    <a:pt x="8131" y="4702"/>
                  </a:cubicBezTo>
                  <a:cubicBezTo>
                    <a:pt x="8229" y="4882"/>
                    <a:pt x="8245" y="5095"/>
                    <a:pt x="8163" y="5275"/>
                  </a:cubicBezTo>
                  <a:cubicBezTo>
                    <a:pt x="8151" y="5314"/>
                    <a:pt x="8097" y="5394"/>
                    <a:pt x="8051" y="5394"/>
                  </a:cubicBezTo>
                  <a:cubicBezTo>
                    <a:pt x="8038" y="5394"/>
                    <a:pt x="8026" y="5388"/>
                    <a:pt x="8016" y="5374"/>
                  </a:cubicBezTo>
                  <a:cubicBezTo>
                    <a:pt x="7967" y="5325"/>
                    <a:pt x="8016" y="4964"/>
                    <a:pt x="7639" y="4915"/>
                  </a:cubicBezTo>
                  <a:cubicBezTo>
                    <a:pt x="7625" y="4913"/>
                    <a:pt x="7611" y="4912"/>
                    <a:pt x="7598" y="4912"/>
                  </a:cubicBezTo>
                  <a:cubicBezTo>
                    <a:pt x="7269" y="4912"/>
                    <a:pt x="7161" y="5478"/>
                    <a:pt x="7508" y="5620"/>
                  </a:cubicBezTo>
                  <a:cubicBezTo>
                    <a:pt x="7577" y="5652"/>
                    <a:pt x="7650" y="5668"/>
                    <a:pt x="7722" y="5668"/>
                  </a:cubicBezTo>
                  <a:cubicBezTo>
                    <a:pt x="7942" y="5668"/>
                    <a:pt x="8155" y="5526"/>
                    <a:pt x="8229" y="5292"/>
                  </a:cubicBezTo>
                  <a:cubicBezTo>
                    <a:pt x="8229" y="5292"/>
                    <a:pt x="8229" y="5275"/>
                    <a:pt x="8229" y="5275"/>
                  </a:cubicBezTo>
                  <a:cubicBezTo>
                    <a:pt x="8229" y="5259"/>
                    <a:pt x="8229" y="5243"/>
                    <a:pt x="8229" y="5226"/>
                  </a:cubicBezTo>
                  <a:lnTo>
                    <a:pt x="8229" y="5210"/>
                  </a:lnTo>
                  <a:cubicBezTo>
                    <a:pt x="8262" y="5095"/>
                    <a:pt x="8262" y="4964"/>
                    <a:pt x="8213" y="4833"/>
                  </a:cubicBezTo>
                  <a:cubicBezTo>
                    <a:pt x="8099" y="4531"/>
                    <a:pt x="7802" y="4335"/>
                    <a:pt x="7484" y="4335"/>
                  </a:cubicBezTo>
                  <a:cubicBezTo>
                    <a:pt x="7389" y="4335"/>
                    <a:pt x="7291" y="4352"/>
                    <a:pt x="7196" y="4390"/>
                  </a:cubicBezTo>
                  <a:cubicBezTo>
                    <a:pt x="6705" y="4521"/>
                    <a:pt x="6426" y="5210"/>
                    <a:pt x="6754" y="5767"/>
                  </a:cubicBezTo>
                  <a:cubicBezTo>
                    <a:pt x="6925" y="6110"/>
                    <a:pt x="7333" y="6310"/>
                    <a:pt x="7755" y="6310"/>
                  </a:cubicBezTo>
                  <a:cubicBezTo>
                    <a:pt x="8018" y="6310"/>
                    <a:pt x="8287" y="6232"/>
                    <a:pt x="8508" y="6062"/>
                  </a:cubicBezTo>
                  <a:cubicBezTo>
                    <a:pt x="8950" y="5734"/>
                    <a:pt x="9065" y="5128"/>
                    <a:pt x="8917" y="4571"/>
                  </a:cubicBezTo>
                  <a:cubicBezTo>
                    <a:pt x="8835" y="4046"/>
                    <a:pt x="8475" y="3161"/>
                    <a:pt x="7213" y="2882"/>
                  </a:cubicBezTo>
                  <a:cubicBezTo>
                    <a:pt x="7066" y="2850"/>
                    <a:pt x="6916" y="2835"/>
                    <a:pt x="6765" y="2835"/>
                  </a:cubicBezTo>
                  <a:cubicBezTo>
                    <a:pt x="5425" y="2835"/>
                    <a:pt x="3894" y="3973"/>
                    <a:pt x="2311" y="3973"/>
                  </a:cubicBezTo>
                  <a:cubicBezTo>
                    <a:pt x="2088" y="3973"/>
                    <a:pt x="1864" y="3950"/>
                    <a:pt x="1640" y="3899"/>
                  </a:cubicBezTo>
                  <a:cubicBezTo>
                    <a:pt x="1558" y="3866"/>
                    <a:pt x="1459" y="3849"/>
                    <a:pt x="1377" y="3817"/>
                  </a:cubicBezTo>
                  <a:lnTo>
                    <a:pt x="1312" y="3784"/>
                  </a:lnTo>
                  <a:cubicBezTo>
                    <a:pt x="591" y="3407"/>
                    <a:pt x="164" y="2669"/>
                    <a:pt x="181" y="1850"/>
                  </a:cubicBezTo>
                  <a:cubicBezTo>
                    <a:pt x="203" y="732"/>
                    <a:pt x="1167" y="107"/>
                    <a:pt x="2033" y="107"/>
                  </a:cubicBezTo>
                  <a:cubicBezTo>
                    <a:pt x="2449" y="107"/>
                    <a:pt x="2843" y="251"/>
                    <a:pt x="3098" y="555"/>
                  </a:cubicBezTo>
                  <a:cubicBezTo>
                    <a:pt x="3557" y="1014"/>
                    <a:pt x="3525" y="1768"/>
                    <a:pt x="3017" y="2178"/>
                  </a:cubicBezTo>
                  <a:cubicBezTo>
                    <a:pt x="2951" y="2227"/>
                    <a:pt x="2853" y="2276"/>
                    <a:pt x="2771" y="2292"/>
                  </a:cubicBezTo>
                  <a:cubicBezTo>
                    <a:pt x="2700" y="2311"/>
                    <a:pt x="2629" y="2320"/>
                    <a:pt x="2558" y="2320"/>
                  </a:cubicBezTo>
                  <a:cubicBezTo>
                    <a:pt x="2380" y="2320"/>
                    <a:pt x="2206" y="2262"/>
                    <a:pt x="2066" y="2145"/>
                  </a:cubicBezTo>
                  <a:cubicBezTo>
                    <a:pt x="1935" y="2063"/>
                    <a:pt x="1886" y="1915"/>
                    <a:pt x="1918" y="1768"/>
                  </a:cubicBezTo>
                  <a:lnTo>
                    <a:pt x="1918" y="1768"/>
                  </a:lnTo>
                  <a:cubicBezTo>
                    <a:pt x="1991" y="1851"/>
                    <a:pt x="2090" y="1894"/>
                    <a:pt x="2190" y="1894"/>
                  </a:cubicBezTo>
                  <a:cubicBezTo>
                    <a:pt x="2248" y="1894"/>
                    <a:pt x="2307" y="1880"/>
                    <a:pt x="2361" y="1850"/>
                  </a:cubicBezTo>
                  <a:cubicBezTo>
                    <a:pt x="2607" y="1719"/>
                    <a:pt x="2525" y="1309"/>
                    <a:pt x="2213" y="1227"/>
                  </a:cubicBezTo>
                  <a:cubicBezTo>
                    <a:pt x="2182" y="1217"/>
                    <a:pt x="2150" y="1213"/>
                    <a:pt x="2119" y="1213"/>
                  </a:cubicBezTo>
                  <a:cubicBezTo>
                    <a:pt x="1781" y="1213"/>
                    <a:pt x="1511" y="1756"/>
                    <a:pt x="1902" y="2161"/>
                  </a:cubicBezTo>
                  <a:cubicBezTo>
                    <a:pt x="2063" y="2322"/>
                    <a:pt x="2270" y="2399"/>
                    <a:pt x="2481" y="2399"/>
                  </a:cubicBezTo>
                  <a:cubicBezTo>
                    <a:pt x="2551" y="2399"/>
                    <a:pt x="2620" y="2390"/>
                    <a:pt x="2689" y="2374"/>
                  </a:cubicBezTo>
                  <a:cubicBezTo>
                    <a:pt x="2721" y="2358"/>
                    <a:pt x="2754" y="2358"/>
                    <a:pt x="2787" y="2341"/>
                  </a:cubicBezTo>
                  <a:lnTo>
                    <a:pt x="2869" y="2325"/>
                  </a:lnTo>
                  <a:lnTo>
                    <a:pt x="2902" y="2309"/>
                  </a:lnTo>
                  <a:cubicBezTo>
                    <a:pt x="3049" y="2243"/>
                    <a:pt x="3180" y="2145"/>
                    <a:pt x="3262" y="1997"/>
                  </a:cubicBezTo>
                  <a:cubicBezTo>
                    <a:pt x="3590" y="1538"/>
                    <a:pt x="3541" y="915"/>
                    <a:pt x="3164" y="489"/>
                  </a:cubicBezTo>
                  <a:cubicBezTo>
                    <a:pt x="2893" y="159"/>
                    <a:pt x="2466" y="1"/>
                    <a:pt x="201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6" name="Google Shape;5106;p8"/>
            <p:cNvSpPr/>
            <p:nvPr/>
          </p:nvSpPr>
          <p:spPr>
            <a:xfrm>
              <a:off x="1359319" y="5014811"/>
              <a:ext cx="211887" cy="121641"/>
            </a:xfrm>
            <a:custGeom>
              <a:avLst/>
              <a:gdLst/>
              <a:ahLst/>
              <a:cxnLst/>
              <a:rect l="l" t="t" r="r" b="b"/>
              <a:pathLst>
                <a:path w="6459" h="3708" extrusionOk="0">
                  <a:moveTo>
                    <a:pt x="5511" y="0"/>
                  </a:moveTo>
                  <a:cubicBezTo>
                    <a:pt x="5261" y="0"/>
                    <a:pt x="4964" y="44"/>
                    <a:pt x="4623" y="167"/>
                  </a:cubicBezTo>
                  <a:cubicBezTo>
                    <a:pt x="3779" y="468"/>
                    <a:pt x="2592" y="1029"/>
                    <a:pt x="1426" y="1029"/>
                  </a:cubicBezTo>
                  <a:cubicBezTo>
                    <a:pt x="938" y="1029"/>
                    <a:pt x="454" y="931"/>
                    <a:pt x="0" y="675"/>
                  </a:cubicBezTo>
                  <a:lnTo>
                    <a:pt x="0" y="675"/>
                  </a:lnTo>
                  <a:cubicBezTo>
                    <a:pt x="0" y="675"/>
                    <a:pt x="555" y="1335"/>
                    <a:pt x="1321" y="1335"/>
                  </a:cubicBezTo>
                  <a:cubicBezTo>
                    <a:pt x="1356" y="1335"/>
                    <a:pt x="1391" y="1334"/>
                    <a:pt x="1426" y="1331"/>
                  </a:cubicBezTo>
                  <a:cubicBezTo>
                    <a:pt x="1938" y="1295"/>
                    <a:pt x="2165" y="1164"/>
                    <a:pt x="2301" y="1164"/>
                  </a:cubicBezTo>
                  <a:cubicBezTo>
                    <a:pt x="2352" y="1164"/>
                    <a:pt x="2390" y="1183"/>
                    <a:pt x="2426" y="1233"/>
                  </a:cubicBezTo>
                  <a:cubicBezTo>
                    <a:pt x="2487" y="1317"/>
                    <a:pt x="2395" y="1366"/>
                    <a:pt x="2257" y="1366"/>
                  </a:cubicBezTo>
                  <a:cubicBezTo>
                    <a:pt x="2209" y="1366"/>
                    <a:pt x="2154" y="1360"/>
                    <a:pt x="2098" y="1347"/>
                  </a:cubicBezTo>
                  <a:cubicBezTo>
                    <a:pt x="2053" y="1332"/>
                    <a:pt x="2006" y="1325"/>
                    <a:pt x="1959" y="1325"/>
                  </a:cubicBezTo>
                  <a:cubicBezTo>
                    <a:pt x="1854" y="1325"/>
                    <a:pt x="1751" y="1361"/>
                    <a:pt x="1672" y="1429"/>
                  </a:cubicBezTo>
                  <a:cubicBezTo>
                    <a:pt x="1495" y="1575"/>
                    <a:pt x="1715" y="2102"/>
                    <a:pt x="1345" y="2102"/>
                  </a:cubicBezTo>
                  <a:cubicBezTo>
                    <a:pt x="1340" y="2102"/>
                    <a:pt x="1334" y="2102"/>
                    <a:pt x="1328" y="2101"/>
                  </a:cubicBezTo>
                  <a:lnTo>
                    <a:pt x="1328" y="2101"/>
                  </a:lnTo>
                  <a:cubicBezTo>
                    <a:pt x="1328" y="2101"/>
                    <a:pt x="1614" y="2461"/>
                    <a:pt x="2040" y="2461"/>
                  </a:cubicBezTo>
                  <a:cubicBezTo>
                    <a:pt x="2182" y="2461"/>
                    <a:pt x="2340" y="2421"/>
                    <a:pt x="2508" y="2314"/>
                  </a:cubicBezTo>
                  <a:cubicBezTo>
                    <a:pt x="3180" y="1872"/>
                    <a:pt x="2803" y="1380"/>
                    <a:pt x="3066" y="1249"/>
                  </a:cubicBezTo>
                  <a:cubicBezTo>
                    <a:pt x="3109" y="1226"/>
                    <a:pt x="3151" y="1216"/>
                    <a:pt x="3190" y="1216"/>
                  </a:cubicBezTo>
                  <a:cubicBezTo>
                    <a:pt x="3373" y="1216"/>
                    <a:pt x="3484" y="1445"/>
                    <a:pt x="3295" y="1675"/>
                  </a:cubicBezTo>
                  <a:cubicBezTo>
                    <a:pt x="3066" y="1937"/>
                    <a:pt x="2213" y="2888"/>
                    <a:pt x="3557" y="3708"/>
                  </a:cubicBezTo>
                  <a:cubicBezTo>
                    <a:pt x="3557" y="3708"/>
                    <a:pt x="3361" y="3249"/>
                    <a:pt x="3721" y="3085"/>
                  </a:cubicBezTo>
                  <a:cubicBezTo>
                    <a:pt x="4082" y="2937"/>
                    <a:pt x="4803" y="2708"/>
                    <a:pt x="4705" y="2216"/>
                  </a:cubicBezTo>
                  <a:cubicBezTo>
                    <a:pt x="4606" y="1708"/>
                    <a:pt x="4229" y="954"/>
                    <a:pt x="4836" y="511"/>
                  </a:cubicBezTo>
                  <a:cubicBezTo>
                    <a:pt x="5188" y="247"/>
                    <a:pt x="5499" y="147"/>
                    <a:pt x="5811" y="147"/>
                  </a:cubicBezTo>
                  <a:cubicBezTo>
                    <a:pt x="6022" y="147"/>
                    <a:pt x="6234" y="193"/>
                    <a:pt x="6459" y="265"/>
                  </a:cubicBezTo>
                  <a:cubicBezTo>
                    <a:pt x="6459" y="265"/>
                    <a:pt x="6127" y="0"/>
                    <a:pt x="551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7" name="Google Shape;5107;p8"/>
            <p:cNvSpPr/>
            <p:nvPr/>
          </p:nvSpPr>
          <p:spPr>
            <a:xfrm>
              <a:off x="1398555" y="4894185"/>
              <a:ext cx="118328" cy="83095"/>
            </a:xfrm>
            <a:custGeom>
              <a:avLst/>
              <a:gdLst/>
              <a:ahLst/>
              <a:cxnLst/>
              <a:rect l="l" t="t" r="r" b="b"/>
              <a:pathLst>
                <a:path w="3607" h="2533" extrusionOk="0">
                  <a:moveTo>
                    <a:pt x="1087" y="0"/>
                  </a:moveTo>
                  <a:cubicBezTo>
                    <a:pt x="497" y="0"/>
                    <a:pt x="1" y="123"/>
                    <a:pt x="1" y="123"/>
                  </a:cubicBezTo>
                  <a:cubicBezTo>
                    <a:pt x="1" y="123"/>
                    <a:pt x="952" y="205"/>
                    <a:pt x="1197" y="549"/>
                  </a:cubicBezTo>
                  <a:cubicBezTo>
                    <a:pt x="1361" y="746"/>
                    <a:pt x="1427" y="1025"/>
                    <a:pt x="1345" y="1271"/>
                  </a:cubicBezTo>
                  <a:cubicBezTo>
                    <a:pt x="1296" y="1500"/>
                    <a:pt x="1181" y="2156"/>
                    <a:pt x="2214" y="2156"/>
                  </a:cubicBezTo>
                  <a:cubicBezTo>
                    <a:pt x="3246" y="2172"/>
                    <a:pt x="3082" y="2533"/>
                    <a:pt x="3082" y="2533"/>
                  </a:cubicBezTo>
                  <a:cubicBezTo>
                    <a:pt x="3082" y="2533"/>
                    <a:pt x="3607" y="1762"/>
                    <a:pt x="2738" y="615"/>
                  </a:cubicBezTo>
                  <a:cubicBezTo>
                    <a:pt x="2361" y="123"/>
                    <a:pt x="1677" y="0"/>
                    <a:pt x="108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8" name="Google Shape;5108;p8"/>
            <p:cNvSpPr/>
            <p:nvPr/>
          </p:nvSpPr>
          <p:spPr>
            <a:xfrm>
              <a:off x="1351774" y="4806791"/>
              <a:ext cx="74238" cy="87688"/>
            </a:xfrm>
            <a:custGeom>
              <a:avLst/>
              <a:gdLst/>
              <a:ahLst/>
              <a:cxnLst/>
              <a:rect l="l" t="t" r="r" b="b"/>
              <a:pathLst>
                <a:path w="2263" h="2673" extrusionOk="0">
                  <a:moveTo>
                    <a:pt x="1132" y="1"/>
                  </a:moveTo>
                  <a:lnTo>
                    <a:pt x="1132" y="1"/>
                  </a:lnTo>
                  <a:cubicBezTo>
                    <a:pt x="837" y="165"/>
                    <a:pt x="738" y="689"/>
                    <a:pt x="804" y="1427"/>
                  </a:cubicBezTo>
                  <a:cubicBezTo>
                    <a:pt x="870" y="2164"/>
                    <a:pt x="1" y="2623"/>
                    <a:pt x="1" y="2623"/>
                  </a:cubicBezTo>
                  <a:cubicBezTo>
                    <a:pt x="591" y="2410"/>
                    <a:pt x="1771" y="2673"/>
                    <a:pt x="2017" y="2017"/>
                  </a:cubicBezTo>
                  <a:cubicBezTo>
                    <a:pt x="2263" y="1345"/>
                    <a:pt x="1640" y="919"/>
                    <a:pt x="1279" y="722"/>
                  </a:cubicBezTo>
                  <a:cubicBezTo>
                    <a:pt x="919" y="542"/>
                    <a:pt x="1132" y="1"/>
                    <a:pt x="11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9" name="Google Shape;5109;p8"/>
            <p:cNvSpPr/>
            <p:nvPr/>
          </p:nvSpPr>
          <p:spPr>
            <a:xfrm>
              <a:off x="1241022" y="4844977"/>
              <a:ext cx="104353" cy="140930"/>
            </a:xfrm>
            <a:custGeom>
              <a:avLst/>
              <a:gdLst/>
              <a:ahLst/>
              <a:cxnLst/>
              <a:rect l="l" t="t" r="r" b="b"/>
              <a:pathLst>
                <a:path w="3181" h="4296" extrusionOk="0">
                  <a:moveTo>
                    <a:pt x="2803" y="1"/>
                  </a:moveTo>
                  <a:lnTo>
                    <a:pt x="2803" y="1"/>
                  </a:lnTo>
                  <a:cubicBezTo>
                    <a:pt x="2725" y="78"/>
                    <a:pt x="2606" y="125"/>
                    <a:pt x="2487" y="125"/>
                  </a:cubicBezTo>
                  <a:cubicBezTo>
                    <a:pt x="2456" y="125"/>
                    <a:pt x="2424" y="122"/>
                    <a:pt x="2393" y="115"/>
                  </a:cubicBezTo>
                  <a:cubicBezTo>
                    <a:pt x="2343" y="109"/>
                    <a:pt x="2272" y="103"/>
                    <a:pt x="2190" y="103"/>
                  </a:cubicBezTo>
                  <a:cubicBezTo>
                    <a:pt x="1869" y="103"/>
                    <a:pt x="1373" y="194"/>
                    <a:pt x="1230" y="689"/>
                  </a:cubicBezTo>
                  <a:cubicBezTo>
                    <a:pt x="1049" y="1295"/>
                    <a:pt x="1197" y="1689"/>
                    <a:pt x="1410" y="1886"/>
                  </a:cubicBezTo>
                  <a:cubicBezTo>
                    <a:pt x="1623" y="2066"/>
                    <a:pt x="1623" y="2443"/>
                    <a:pt x="1475" y="2492"/>
                  </a:cubicBezTo>
                  <a:cubicBezTo>
                    <a:pt x="1437" y="2510"/>
                    <a:pt x="1398" y="2518"/>
                    <a:pt x="1361" y="2518"/>
                  </a:cubicBezTo>
                  <a:cubicBezTo>
                    <a:pt x="1195" y="2518"/>
                    <a:pt x="1067" y="2355"/>
                    <a:pt x="1148" y="2181"/>
                  </a:cubicBezTo>
                  <a:cubicBezTo>
                    <a:pt x="1220" y="1947"/>
                    <a:pt x="1047" y="1727"/>
                    <a:pt x="824" y="1727"/>
                  </a:cubicBezTo>
                  <a:cubicBezTo>
                    <a:pt x="796" y="1727"/>
                    <a:pt x="767" y="1731"/>
                    <a:pt x="738" y="1738"/>
                  </a:cubicBezTo>
                  <a:cubicBezTo>
                    <a:pt x="677" y="1746"/>
                    <a:pt x="623" y="1750"/>
                    <a:pt x="575" y="1750"/>
                  </a:cubicBezTo>
                  <a:cubicBezTo>
                    <a:pt x="413" y="1750"/>
                    <a:pt x="317" y="1704"/>
                    <a:pt x="279" y="1591"/>
                  </a:cubicBezTo>
                  <a:lnTo>
                    <a:pt x="279" y="1591"/>
                  </a:lnTo>
                  <a:cubicBezTo>
                    <a:pt x="279" y="1591"/>
                    <a:pt x="0" y="2492"/>
                    <a:pt x="689" y="2918"/>
                  </a:cubicBezTo>
                  <a:cubicBezTo>
                    <a:pt x="1377" y="3361"/>
                    <a:pt x="1738" y="4033"/>
                    <a:pt x="2131" y="4295"/>
                  </a:cubicBezTo>
                  <a:cubicBezTo>
                    <a:pt x="2131" y="4295"/>
                    <a:pt x="1525" y="3344"/>
                    <a:pt x="2082" y="2476"/>
                  </a:cubicBezTo>
                  <a:cubicBezTo>
                    <a:pt x="2639" y="1607"/>
                    <a:pt x="3180" y="1345"/>
                    <a:pt x="28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0" name="Google Shape;5110;p8"/>
            <p:cNvSpPr/>
            <p:nvPr/>
          </p:nvSpPr>
          <p:spPr>
            <a:xfrm>
              <a:off x="1103370" y="4636924"/>
              <a:ext cx="266180" cy="265622"/>
            </a:xfrm>
            <a:custGeom>
              <a:avLst/>
              <a:gdLst/>
              <a:ahLst/>
              <a:cxnLst/>
              <a:rect l="l" t="t" r="r" b="b"/>
              <a:pathLst>
                <a:path w="8114" h="8097" extrusionOk="0">
                  <a:moveTo>
                    <a:pt x="2354" y="1"/>
                  </a:moveTo>
                  <a:cubicBezTo>
                    <a:pt x="2263" y="1"/>
                    <a:pt x="2172" y="6"/>
                    <a:pt x="2082" y="16"/>
                  </a:cubicBezTo>
                  <a:cubicBezTo>
                    <a:pt x="754" y="179"/>
                    <a:pt x="0" y="1982"/>
                    <a:pt x="787" y="3228"/>
                  </a:cubicBezTo>
                  <a:cubicBezTo>
                    <a:pt x="1376" y="4185"/>
                    <a:pt x="2454" y="4468"/>
                    <a:pt x="3428" y="4468"/>
                  </a:cubicBezTo>
                  <a:cubicBezTo>
                    <a:pt x="3538" y="4468"/>
                    <a:pt x="3647" y="4464"/>
                    <a:pt x="3754" y="4458"/>
                  </a:cubicBezTo>
                  <a:cubicBezTo>
                    <a:pt x="3950" y="4458"/>
                    <a:pt x="4196" y="4441"/>
                    <a:pt x="4442" y="4408"/>
                  </a:cubicBezTo>
                  <a:cubicBezTo>
                    <a:pt x="4442" y="4408"/>
                    <a:pt x="4650" y="4374"/>
                    <a:pt x="4961" y="4374"/>
                  </a:cubicBezTo>
                  <a:cubicBezTo>
                    <a:pt x="5449" y="4374"/>
                    <a:pt x="6189" y="4459"/>
                    <a:pt x="6770" y="4900"/>
                  </a:cubicBezTo>
                  <a:cubicBezTo>
                    <a:pt x="7163" y="5228"/>
                    <a:pt x="7425" y="5703"/>
                    <a:pt x="7507" y="6211"/>
                  </a:cubicBezTo>
                  <a:cubicBezTo>
                    <a:pt x="7507" y="6211"/>
                    <a:pt x="7671" y="7408"/>
                    <a:pt x="7097" y="8064"/>
                  </a:cubicBezTo>
                  <a:lnTo>
                    <a:pt x="7065" y="8096"/>
                  </a:lnTo>
                  <a:cubicBezTo>
                    <a:pt x="7065" y="8096"/>
                    <a:pt x="8114" y="7572"/>
                    <a:pt x="7983" y="5966"/>
                  </a:cubicBezTo>
                  <a:cubicBezTo>
                    <a:pt x="7875" y="4659"/>
                    <a:pt x="6826" y="4005"/>
                    <a:pt x="5499" y="4005"/>
                  </a:cubicBezTo>
                  <a:cubicBezTo>
                    <a:pt x="5212" y="4005"/>
                    <a:pt x="4912" y="4036"/>
                    <a:pt x="4606" y="4097"/>
                  </a:cubicBezTo>
                  <a:cubicBezTo>
                    <a:pt x="4097" y="4191"/>
                    <a:pt x="3640" y="4241"/>
                    <a:pt x="3229" y="4241"/>
                  </a:cubicBezTo>
                  <a:cubicBezTo>
                    <a:pt x="2713" y="4241"/>
                    <a:pt x="2268" y="4163"/>
                    <a:pt x="1885" y="3999"/>
                  </a:cubicBezTo>
                  <a:cubicBezTo>
                    <a:pt x="1492" y="3802"/>
                    <a:pt x="1147" y="3507"/>
                    <a:pt x="918" y="3146"/>
                  </a:cubicBezTo>
                  <a:cubicBezTo>
                    <a:pt x="197" y="1982"/>
                    <a:pt x="885" y="294"/>
                    <a:pt x="2098" y="147"/>
                  </a:cubicBezTo>
                  <a:cubicBezTo>
                    <a:pt x="2199" y="132"/>
                    <a:pt x="2300" y="125"/>
                    <a:pt x="2401" y="125"/>
                  </a:cubicBezTo>
                  <a:cubicBezTo>
                    <a:pt x="2875" y="125"/>
                    <a:pt x="3333" y="287"/>
                    <a:pt x="3590" y="638"/>
                  </a:cubicBezTo>
                  <a:cubicBezTo>
                    <a:pt x="3885" y="1032"/>
                    <a:pt x="3934" y="1540"/>
                    <a:pt x="3721" y="1982"/>
                  </a:cubicBezTo>
                  <a:cubicBezTo>
                    <a:pt x="3573" y="2332"/>
                    <a:pt x="3238" y="2538"/>
                    <a:pt x="2879" y="2538"/>
                  </a:cubicBezTo>
                  <a:cubicBezTo>
                    <a:pt x="2800" y="2538"/>
                    <a:pt x="2719" y="2528"/>
                    <a:pt x="2639" y="2507"/>
                  </a:cubicBezTo>
                  <a:cubicBezTo>
                    <a:pt x="2196" y="2392"/>
                    <a:pt x="2016" y="1966"/>
                    <a:pt x="2360" y="1901"/>
                  </a:cubicBezTo>
                  <a:cubicBezTo>
                    <a:pt x="2770" y="1835"/>
                    <a:pt x="2852" y="1491"/>
                    <a:pt x="2705" y="1212"/>
                  </a:cubicBezTo>
                  <a:cubicBezTo>
                    <a:pt x="2644" y="1091"/>
                    <a:pt x="2508" y="1022"/>
                    <a:pt x="2363" y="1022"/>
                  </a:cubicBezTo>
                  <a:cubicBezTo>
                    <a:pt x="2155" y="1022"/>
                    <a:pt x="1927" y="1163"/>
                    <a:pt x="1869" y="1491"/>
                  </a:cubicBezTo>
                  <a:cubicBezTo>
                    <a:pt x="1819" y="1753"/>
                    <a:pt x="1885" y="2032"/>
                    <a:pt x="2082" y="2228"/>
                  </a:cubicBezTo>
                  <a:cubicBezTo>
                    <a:pt x="2250" y="2422"/>
                    <a:pt x="2587" y="2585"/>
                    <a:pt x="2932" y="2585"/>
                  </a:cubicBezTo>
                  <a:cubicBezTo>
                    <a:pt x="3260" y="2585"/>
                    <a:pt x="3595" y="2438"/>
                    <a:pt x="3803" y="2032"/>
                  </a:cubicBezTo>
                  <a:cubicBezTo>
                    <a:pt x="4032" y="1556"/>
                    <a:pt x="4000" y="999"/>
                    <a:pt x="3688" y="556"/>
                  </a:cubicBezTo>
                  <a:cubicBezTo>
                    <a:pt x="3395" y="166"/>
                    <a:pt x="2876" y="1"/>
                    <a:pt x="235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1" name="Google Shape;5111;p8"/>
            <p:cNvSpPr/>
            <p:nvPr/>
          </p:nvSpPr>
          <p:spPr>
            <a:xfrm>
              <a:off x="1145820" y="4789437"/>
              <a:ext cx="153298" cy="78142"/>
            </a:xfrm>
            <a:custGeom>
              <a:avLst/>
              <a:gdLst/>
              <a:ahLst/>
              <a:cxnLst/>
              <a:rect l="l" t="t" r="r" b="b"/>
              <a:pathLst>
                <a:path w="4673" h="2382" extrusionOk="0">
                  <a:moveTo>
                    <a:pt x="3576" y="1"/>
                  </a:moveTo>
                  <a:cubicBezTo>
                    <a:pt x="3281" y="1"/>
                    <a:pt x="2933" y="40"/>
                    <a:pt x="2542" y="153"/>
                  </a:cubicBezTo>
                  <a:cubicBezTo>
                    <a:pt x="1980" y="319"/>
                    <a:pt x="1504" y="380"/>
                    <a:pt x="1114" y="380"/>
                  </a:cubicBezTo>
                  <a:cubicBezTo>
                    <a:pt x="581" y="380"/>
                    <a:pt x="209" y="266"/>
                    <a:pt x="1" y="153"/>
                  </a:cubicBezTo>
                  <a:lnTo>
                    <a:pt x="1" y="153"/>
                  </a:lnTo>
                  <a:cubicBezTo>
                    <a:pt x="132" y="268"/>
                    <a:pt x="263" y="399"/>
                    <a:pt x="378" y="530"/>
                  </a:cubicBezTo>
                  <a:cubicBezTo>
                    <a:pt x="454" y="636"/>
                    <a:pt x="599" y="1399"/>
                    <a:pt x="1202" y="1399"/>
                  </a:cubicBezTo>
                  <a:cubicBezTo>
                    <a:pt x="1252" y="1399"/>
                    <a:pt x="1305" y="1393"/>
                    <a:pt x="1361" y="1382"/>
                  </a:cubicBezTo>
                  <a:cubicBezTo>
                    <a:pt x="2083" y="1218"/>
                    <a:pt x="1952" y="759"/>
                    <a:pt x="2427" y="612"/>
                  </a:cubicBezTo>
                  <a:cubicBezTo>
                    <a:pt x="2516" y="584"/>
                    <a:pt x="2591" y="573"/>
                    <a:pt x="2655" y="573"/>
                  </a:cubicBezTo>
                  <a:cubicBezTo>
                    <a:pt x="2931" y="573"/>
                    <a:pt x="2976" y="791"/>
                    <a:pt x="2869" y="858"/>
                  </a:cubicBezTo>
                  <a:cubicBezTo>
                    <a:pt x="2808" y="896"/>
                    <a:pt x="2751" y="909"/>
                    <a:pt x="2690" y="909"/>
                  </a:cubicBezTo>
                  <a:cubicBezTo>
                    <a:pt x="2621" y="909"/>
                    <a:pt x="2547" y="892"/>
                    <a:pt x="2460" y="874"/>
                  </a:cubicBezTo>
                  <a:cubicBezTo>
                    <a:pt x="2451" y="873"/>
                    <a:pt x="2441" y="873"/>
                    <a:pt x="2431" y="873"/>
                  </a:cubicBezTo>
                  <a:cubicBezTo>
                    <a:pt x="2234" y="873"/>
                    <a:pt x="1812" y="1027"/>
                    <a:pt x="1968" y="1448"/>
                  </a:cubicBezTo>
                  <a:cubicBezTo>
                    <a:pt x="2132" y="1874"/>
                    <a:pt x="2378" y="2234"/>
                    <a:pt x="2115" y="2382"/>
                  </a:cubicBezTo>
                  <a:cubicBezTo>
                    <a:pt x="2115" y="2382"/>
                    <a:pt x="3033" y="2382"/>
                    <a:pt x="3345" y="2120"/>
                  </a:cubicBezTo>
                  <a:cubicBezTo>
                    <a:pt x="3705" y="1857"/>
                    <a:pt x="3853" y="1399"/>
                    <a:pt x="3722" y="989"/>
                  </a:cubicBezTo>
                  <a:cubicBezTo>
                    <a:pt x="3623" y="494"/>
                    <a:pt x="3938" y="195"/>
                    <a:pt x="4425" y="195"/>
                  </a:cubicBezTo>
                  <a:cubicBezTo>
                    <a:pt x="4504" y="195"/>
                    <a:pt x="4586" y="202"/>
                    <a:pt x="4672" y="218"/>
                  </a:cubicBezTo>
                  <a:cubicBezTo>
                    <a:pt x="4672" y="218"/>
                    <a:pt x="4269" y="1"/>
                    <a:pt x="35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2" name="Google Shape;5112;p8"/>
            <p:cNvSpPr/>
            <p:nvPr/>
          </p:nvSpPr>
          <p:spPr>
            <a:xfrm>
              <a:off x="1184564" y="4645487"/>
              <a:ext cx="105960" cy="110389"/>
            </a:xfrm>
            <a:custGeom>
              <a:avLst/>
              <a:gdLst/>
              <a:ahLst/>
              <a:cxnLst/>
              <a:rect l="l" t="t" r="r" b="b"/>
              <a:pathLst>
                <a:path w="3230" h="3365" extrusionOk="0">
                  <a:moveTo>
                    <a:pt x="1262" y="0"/>
                  </a:moveTo>
                  <a:lnTo>
                    <a:pt x="1262" y="0"/>
                  </a:lnTo>
                  <a:cubicBezTo>
                    <a:pt x="1688" y="443"/>
                    <a:pt x="1836" y="1082"/>
                    <a:pt x="1639" y="1656"/>
                  </a:cubicBezTo>
                  <a:cubicBezTo>
                    <a:pt x="1410" y="2417"/>
                    <a:pt x="886" y="2617"/>
                    <a:pt x="436" y="2617"/>
                  </a:cubicBezTo>
                  <a:cubicBezTo>
                    <a:pt x="276" y="2617"/>
                    <a:pt x="125" y="2592"/>
                    <a:pt x="0" y="2557"/>
                  </a:cubicBezTo>
                  <a:lnTo>
                    <a:pt x="0" y="2557"/>
                  </a:lnTo>
                  <a:cubicBezTo>
                    <a:pt x="0" y="2557"/>
                    <a:pt x="244" y="3364"/>
                    <a:pt x="1009" y="3364"/>
                  </a:cubicBezTo>
                  <a:cubicBezTo>
                    <a:pt x="1038" y="3364"/>
                    <a:pt x="1068" y="3363"/>
                    <a:pt x="1098" y="3361"/>
                  </a:cubicBezTo>
                  <a:cubicBezTo>
                    <a:pt x="1951" y="3295"/>
                    <a:pt x="1902" y="2639"/>
                    <a:pt x="1885" y="2361"/>
                  </a:cubicBezTo>
                  <a:cubicBezTo>
                    <a:pt x="1885" y="2066"/>
                    <a:pt x="1869" y="1836"/>
                    <a:pt x="1967" y="1836"/>
                  </a:cubicBezTo>
                  <a:cubicBezTo>
                    <a:pt x="2082" y="1836"/>
                    <a:pt x="2115" y="1951"/>
                    <a:pt x="2049" y="2148"/>
                  </a:cubicBezTo>
                  <a:cubicBezTo>
                    <a:pt x="1983" y="2344"/>
                    <a:pt x="1836" y="2984"/>
                    <a:pt x="2934" y="3098"/>
                  </a:cubicBezTo>
                  <a:cubicBezTo>
                    <a:pt x="2787" y="3000"/>
                    <a:pt x="2770" y="2803"/>
                    <a:pt x="2869" y="2689"/>
                  </a:cubicBezTo>
                  <a:cubicBezTo>
                    <a:pt x="3016" y="2443"/>
                    <a:pt x="3229" y="1984"/>
                    <a:pt x="2508" y="1361"/>
                  </a:cubicBezTo>
                  <a:cubicBezTo>
                    <a:pt x="1770" y="738"/>
                    <a:pt x="1705" y="295"/>
                    <a:pt x="12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3" name="Google Shape;5113;p8"/>
            <p:cNvSpPr/>
            <p:nvPr/>
          </p:nvSpPr>
          <p:spPr>
            <a:xfrm>
              <a:off x="1075944" y="4489332"/>
              <a:ext cx="62920" cy="251352"/>
            </a:xfrm>
            <a:custGeom>
              <a:avLst/>
              <a:gdLst/>
              <a:ahLst/>
              <a:cxnLst/>
              <a:rect l="l" t="t" r="r" b="b"/>
              <a:pathLst>
                <a:path w="1918" h="7662" extrusionOk="0">
                  <a:moveTo>
                    <a:pt x="620" y="1"/>
                  </a:moveTo>
                  <a:cubicBezTo>
                    <a:pt x="553" y="1"/>
                    <a:pt x="483" y="17"/>
                    <a:pt x="410" y="56"/>
                  </a:cubicBezTo>
                  <a:cubicBezTo>
                    <a:pt x="0" y="286"/>
                    <a:pt x="328" y="843"/>
                    <a:pt x="590" y="1105"/>
                  </a:cubicBezTo>
                  <a:cubicBezTo>
                    <a:pt x="852" y="1367"/>
                    <a:pt x="869" y="2630"/>
                    <a:pt x="738" y="4006"/>
                  </a:cubicBezTo>
                  <a:cubicBezTo>
                    <a:pt x="607" y="5367"/>
                    <a:pt x="754" y="7137"/>
                    <a:pt x="1459" y="7662"/>
                  </a:cubicBezTo>
                  <a:cubicBezTo>
                    <a:pt x="1459" y="7662"/>
                    <a:pt x="803" y="7055"/>
                    <a:pt x="951" y="5170"/>
                  </a:cubicBezTo>
                  <a:cubicBezTo>
                    <a:pt x="1098" y="3302"/>
                    <a:pt x="1918" y="1499"/>
                    <a:pt x="1180" y="384"/>
                  </a:cubicBezTo>
                  <a:cubicBezTo>
                    <a:pt x="1180" y="384"/>
                    <a:pt x="944" y="1"/>
                    <a:pt x="6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4" name="Google Shape;5114;p8"/>
            <p:cNvSpPr/>
            <p:nvPr/>
          </p:nvSpPr>
          <p:spPr>
            <a:xfrm>
              <a:off x="918904" y="4456231"/>
              <a:ext cx="280188" cy="333922"/>
            </a:xfrm>
            <a:custGeom>
              <a:avLst/>
              <a:gdLst/>
              <a:ahLst/>
              <a:cxnLst/>
              <a:rect l="l" t="t" r="r" b="b"/>
              <a:pathLst>
                <a:path w="8541" h="10179" extrusionOk="0">
                  <a:moveTo>
                    <a:pt x="2275" y="1"/>
                  </a:moveTo>
                  <a:cubicBezTo>
                    <a:pt x="1360" y="1"/>
                    <a:pt x="512" y="452"/>
                    <a:pt x="296" y="1180"/>
                  </a:cubicBezTo>
                  <a:cubicBezTo>
                    <a:pt x="1" y="1967"/>
                    <a:pt x="411" y="2671"/>
                    <a:pt x="820" y="2901"/>
                  </a:cubicBezTo>
                  <a:cubicBezTo>
                    <a:pt x="1044" y="3047"/>
                    <a:pt x="1302" y="3110"/>
                    <a:pt x="1555" y="3110"/>
                  </a:cubicBezTo>
                  <a:cubicBezTo>
                    <a:pt x="2098" y="3110"/>
                    <a:pt x="2616" y="2817"/>
                    <a:pt x="2705" y="2426"/>
                  </a:cubicBezTo>
                  <a:cubicBezTo>
                    <a:pt x="2849" y="2037"/>
                    <a:pt x="2551" y="1648"/>
                    <a:pt x="2165" y="1648"/>
                  </a:cubicBezTo>
                  <a:cubicBezTo>
                    <a:pt x="2112" y="1648"/>
                    <a:pt x="2056" y="1656"/>
                    <a:pt x="2001" y="1672"/>
                  </a:cubicBezTo>
                  <a:cubicBezTo>
                    <a:pt x="1673" y="1737"/>
                    <a:pt x="1476" y="2081"/>
                    <a:pt x="1607" y="2393"/>
                  </a:cubicBezTo>
                  <a:cubicBezTo>
                    <a:pt x="1695" y="2645"/>
                    <a:pt x="1978" y="2674"/>
                    <a:pt x="2103" y="2674"/>
                  </a:cubicBezTo>
                  <a:cubicBezTo>
                    <a:pt x="2141" y="2674"/>
                    <a:pt x="2164" y="2671"/>
                    <a:pt x="2164" y="2671"/>
                  </a:cubicBezTo>
                  <a:lnTo>
                    <a:pt x="2164" y="2671"/>
                  </a:lnTo>
                  <a:cubicBezTo>
                    <a:pt x="2100" y="2838"/>
                    <a:pt x="1888" y="2963"/>
                    <a:pt x="1630" y="2963"/>
                  </a:cubicBezTo>
                  <a:cubicBezTo>
                    <a:pt x="1432" y="2963"/>
                    <a:pt x="1207" y="2889"/>
                    <a:pt x="1001" y="2704"/>
                  </a:cubicBezTo>
                  <a:cubicBezTo>
                    <a:pt x="575" y="2327"/>
                    <a:pt x="476" y="1082"/>
                    <a:pt x="1197" y="508"/>
                  </a:cubicBezTo>
                  <a:cubicBezTo>
                    <a:pt x="1522" y="272"/>
                    <a:pt x="1912" y="142"/>
                    <a:pt x="2309" y="142"/>
                  </a:cubicBezTo>
                  <a:cubicBezTo>
                    <a:pt x="2354" y="142"/>
                    <a:pt x="2398" y="144"/>
                    <a:pt x="2443" y="147"/>
                  </a:cubicBezTo>
                  <a:cubicBezTo>
                    <a:pt x="2574" y="164"/>
                    <a:pt x="2705" y="180"/>
                    <a:pt x="2837" y="213"/>
                  </a:cubicBezTo>
                  <a:cubicBezTo>
                    <a:pt x="3935" y="475"/>
                    <a:pt x="4640" y="1639"/>
                    <a:pt x="4885" y="2868"/>
                  </a:cubicBezTo>
                  <a:cubicBezTo>
                    <a:pt x="5131" y="4098"/>
                    <a:pt x="4885" y="5376"/>
                    <a:pt x="4951" y="6491"/>
                  </a:cubicBezTo>
                  <a:cubicBezTo>
                    <a:pt x="4902" y="7507"/>
                    <a:pt x="5295" y="8490"/>
                    <a:pt x="6033" y="9195"/>
                  </a:cubicBezTo>
                  <a:cubicBezTo>
                    <a:pt x="6738" y="9802"/>
                    <a:pt x="7623" y="10146"/>
                    <a:pt x="8541" y="10179"/>
                  </a:cubicBezTo>
                  <a:cubicBezTo>
                    <a:pt x="7623" y="10113"/>
                    <a:pt x="6770" y="9752"/>
                    <a:pt x="6098" y="9130"/>
                  </a:cubicBezTo>
                  <a:cubicBezTo>
                    <a:pt x="5394" y="8441"/>
                    <a:pt x="5017" y="7474"/>
                    <a:pt x="5082" y="6491"/>
                  </a:cubicBezTo>
                  <a:cubicBezTo>
                    <a:pt x="5033" y="5376"/>
                    <a:pt x="5279" y="4147"/>
                    <a:pt x="5033" y="2835"/>
                  </a:cubicBezTo>
                  <a:cubicBezTo>
                    <a:pt x="4803" y="1590"/>
                    <a:pt x="4049" y="344"/>
                    <a:pt x="2869" y="65"/>
                  </a:cubicBezTo>
                  <a:cubicBezTo>
                    <a:pt x="2672" y="22"/>
                    <a:pt x="2472" y="1"/>
                    <a:pt x="227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5" name="Google Shape;5115;p8"/>
            <p:cNvSpPr/>
            <p:nvPr/>
          </p:nvSpPr>
          <p:spPr>
            <a:xfrm>
              <a:off x="983990" y="4503078"/>
              <a:ext cx="82308" cy="69153"/>
            </a:xfrm>
            <a:custGeom>
              <a:avLst/>
              <a:gdLst/>
              <a:ahLst/>
              <a:cxnLst/>
              <a:rect l="l" t="t" r="r" b="b"/>
              <a:pathLst>
                <a:path w="2509" h="2108" extrusionOk="0">
                  <a:moveTo>
                    <a:pt x="1788" y="1"/>
                  </a:moveTo>
                  <a:cubicBezTo>
                    <a:pt x="1325" y="1"/>
                    <a:pt x="1020" y="401"/>
                    <a:pt x="934" y="1096"/>
                  </a:cubicBezTo>
                  <a:cubicBezTo>
                    <a:pt x="853" y="1747"/>
                    <a:pt x="267" y="1803"/>
                    <a:pt x="67" y="1803"/>
                  </a:cubicBezTo>
                  <a:cubicBezTo>
                    <a:pt x="25" y="1803"/>
                    <a:pt x="0" y="1801"/>
                    <a:pt x="0" y="1801"/>
                  </a:cubicBezTo>
                  <a:lnTo>
                    <a:pt x="0" y="1801"/>
                  </a:lnTo>
                  <a:cubicBezTo>
                    <a:pt x="121" y="1856"/>
                    <a:pt x="702" y="2108"/>
                    <a:pt x="1241" y="2108"/>
                  </a:cubicBezTo>
                  <a:cubicBezTo>
                    <a:pt x="1509" y="2108"/>
                    <a:pt x="1766" y="2046"/>
                    <a:pt x="1951" y="1866"/>
                  </a:cubicBezTo>
                  <a:cubicBezTo>
                    <a:pt x="2508" y="1309"/>
                    <a:pt x="2115" y="604"/>
                    <a:pt x="1967" y="375"/>
                  </a:cubicBezTo>
                  <a:cubicBezTo>
                    <a:pt x="1869" y="276"/>
                    <a:pt x="1902" y="96"/>
                    <a:pt x="2016" y="31"/>
                  </a:cubicBezTo>
                  <a:cubicBezTo>
                    <a:pt x="1937" y="11"/>
                    <a:pt x="1861" y="1"/>
                    <a:pt x="17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6" name="Google Shape;5116;p8"/>
            <p:cNvSpPr/>
            <p:nvPr/>
          </p:nvSpPr>
          <p:spPr>
            <a:xfrm>
              <a:off x="903321" y="4507834"/>
              <a:ext cx="158645" cy="179607"/>
            </a:xfrm>
            <a:custGeom>
              <a:avLst/>
              <a:gdLst/>
              <a:ahLst/>
              <a:cxnLst/>
              <a:rect l="l" t="t" r="r" b="b"/>
              <a:pathLst>
                <a:path w="4836" h="5475" extrusionOk="0">
                  <a:moveTo>
                    <a:pt x="476" y="0"/>
                  </a:moveTo>
                  <a:lnTo>
                    <a:pt x="476" y="0"/>
                  </a:lnTo>
                  <a:cubicBezTo>
                    <a:pt x="0" y="820"/>
                    <a:pt x="230" y="2148"/>
                    <a:pt x="869" y="3033"/>
                  </a:cubicBezTo>
                  <a:cubicBezTo>
                    <a:pt x="1352" y="3731"/>
                    <a:pt x="2129" y="3810"/>
                    <a:pt x="2455" y="3810"/>
                  </a:cubicBezTo>
                  <a:cubicBezTo>
                    <a:pt x="2550" y="3810"/>
                    <a:pt x="2607" y="3803"/>
                    <a:pt x="2607" y="3803"/>
                  </a:cubicBezTo>
                  <a:cubicBezTo>
                    <a:pt x="2328" y="3705"/>
                    <a:pt x="2279" y="3393"/>
                    <a:pt x="2476" y="3147"/>
                  </a:cubicBezTo>
                  <a:cubicBezTo>
                    <a:pt x="2623" y="2983"/>
                    <a:pt x="2607" y="2721"/>
                    <a:pt x="2410" y="2606"/>
                  </a:cubicBezTo>
                  <a:cubicBezTo>
                    <a:pt x="2295" y="2557"/>
                    <a:pt x="2017" y="2344"/>
                    <a:pt x="2246" y="2197"/>
                  </a:cubicBezTo>
                  <a:cubicBezTo>
                    <a:pt x="2272" y="2182"/>
                    <a:pt x="2301" y="2175"/>
                    <a:pt x="2331" y="2175"/>
                  </a:cubicBezTo>
                  <a:cubicBezTo>
                    <a:pt x="2570" y="2175"/>
                    <a:pt x="2913" y="2608"/>
                    <a:pt x="2869" y="3131"/>
                  </a:cubicBezTo>
                  <a:cubicBezTo>
                    <a:pt x="2820" y="3705"/>
                    <a:pt x="3082" y="3869"/>
                    <a:pt x="3475" y="4147"/>
                  </a:cubicBezTo>
                  <a:cubicBezTo>
                    <a:pt x="3869" y="4442"/>
                    <a:pt x="3639" y="4950"/>
                    <a:pt x="3639" y="4950"/>
                  </a:cubicBezTo>
                  <a:cubicBezTo>
                    <a:pt x="4361" y="4541"/>
                    <a:pt x="4197" y="3885"/>
                    <a:pt x="4115" y="3721"/>
                  </a:cubicBezTo>
                  <a:cubicBezTo>
                    <a:pt x="4016" y="3574"/>
                    <a:pt x="3836" y="3311"/>
                    <a:pt x="4066" y="3213"/>
                  </a:cubicBezTo>
                  <a:cubicBezTo>
                    <a:pt x="4079" y="3207"/>
                    <a:pt x="4092" y="3204"/>
                    <a:pt x="4104" y="3204"/>
                  </a:cubicBezTo>
                  <a:cubicBezTo>
                    <a:pt x="4304" y="3204"/>
                    <a:pt x="4376" y="3925"/>
                    <a:pt x="4361" y="4573"/>
                  </a:cubicBezTo>
                  <a:cubicBezTo>
                    <a:pt x="4344" y="4934"/>
                    <a:pt x="4524" y="5278"/>
                    <a:pt x="4836" y="5475"/>
                  </a:cubicBezTo>
                  <a:cubicBezTo>
                    <a:pt x="4688" y="5163"/>
                    <a:pt x="4623" y="4803"/>
                    <a:pt x="4639" y="4459"/>
                  </a:cubicBezTo>
                  <a:cubicBezTo>
                    <a:pt x="4639" y="3951"/>
                    <a:pt x="4738" y="3016"/>
                    <a:pt x="3820" y="2410"/>
                  </a:cubicBezTo>
                  <a:cubicBezTo>
                    <a:pt x="2918" y="1787"/>
                    <a:pt x="1820" y="2066"/>
                    <a:pt x="1017" y="1492"/>
                  </a:cubicBezTo>
                  <a:cubicBezTo>
                    <a:pt x="558" y="1148"/>
                    <a:pt x="345" y="558"/>
                    <a:pt x="4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7" name="Google Shape;5117;p8"/>
            <p:cNvSpPr/>
            <p:nvPr/>
          </p:nvSpPr>
          <p:spPr>
            <a:xfrm>
              <a:off x="850635" y="4457183"/>
              <a:ext cx="97890" cy="64035"/>
            </a:xfrm>
            <a:custGeom>
              <a:avLst/>
              <a:gdLst/>
              <a:ahLst/>
              <a:cxnLst/>
              <a:rect l="l" t="t" r="r" b="b"/>
              <a:pathLst>
                <a:path w="2984" h="1952" extrusionOk="0">
                  <a:moveTo>
                    <a:pt x="2063" y="0"/>
                  </a:moveTo>
                  <a:cubicBezTo>
                    <a:pt x="344" y="0"/>
                    <a:pt x="295" y="1096"/>
                    <a:pt x="295" y="1380"/>
                  </a:cubicBezTo>
                  <a:cubicBezTo>
                    <a:pt x="295" y="1561"/>
                    <a:pt x="180" y="1725"/>
                    <a:pt x="0" y="1790"/>
                  </a:cubicBezTo>
                  <a:cubicBezTo>
                    <a:pt x="271" y="1903"/>
                    <a:pt x="508" y="1951"/>
                    <a:pt x="716" y="1951"/>
                  </a:cubicBezTo>
                  <a:cubicBezTo>
                    <a:pt x="1476" y="1951"/>
                    <a:pt x="1843" y="1305"/>
                    <a:pt x="2049" y="790"/>
                  </a:cubicBezTo>
                  <a:cubicBezTo>
                    <a:pt x="2213" y="413"/>
                    <a:pt x="2557" y="135"/>
                    <a:pt x="2983" y="85"/>
                  </a:cubicBezTo>
                  <a:cubicBezTo>
                    <a:pt x="2633" y="26"/>
                    <a:pt x="2328" y="0"/>
                    <a:pt x="20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8" name="Google Shape;5118;p8"/>
            <p:cNvSpPr/>
            <p:nvPr/>
          </p:nvSpPr>
          <p:spPr>
            <a:xfrm>
              <a:off x="813532" y="4456330"/>
              <a:ext cx="47862" cy="37398"/>
            </a:xfrm>
            <a:custGeom>
              <a:avLst/>
              <a:gdLst/>
              <a:ahLst/>
              <a:cxnLst/>
              <a:rect l="l" t="t" r="r" b="b"/>
              <a:pathLst>
                <a:path w="1459" h="1140" extrusionOk="0">
                  <a:moveTo>
                    <a:pt x="476" y="0"/>
                  </a:moveTo>
                  <a:cubicBezTo>
                    <a:pt x="432" y="0"/>
                    <a:pt x="388" y="10"/>
                    <a:pt x="344" y="29"/>
                  </a:cubicBezTo>
                  <a:cubicBezTo>
                    <a:pt x="98" y="144"/>
                    <a:pt x="0" y="423"/>
                    <a:pt x="98" y="669"/>
                  </a:cubicBezTo>
                  <a:cubicBezTo>
                    <a:pt x="180" y="882"/>
                    <a:pt x="361" y="1029"/>
                    <a:pt x="574" y="1095"/>
                  </a:cubicBezTo>
                  <a:cubicBezTo>
                    <a:pt x="652" y="1125"/>
                    <a:pt x="735" y="1140"/>
                    <a:pt x="817" y="1140"/>
                  </a:cubicBezTo>
                  <a:cubicBezTo>
                    <a:pt x="961" y="1140"/>
                    <a:pt x="1105" y="1096"/>
                    <a:pt x="1229" y="1013"/>
                  </a:cubicBezTo>
                  <a:cubicBezTo>
                    <a:pt x="1377" y="882"/>
                    <a:pt x="1459" y="702"/>
                    <a:pt x="1443" y="521"/>
                  </a:cubicBezTo>
                  <a:lnTo>
                    <a:pt x="1443" y="521"/>
                  </a:lnTo>
                  <a:cubicBezTo>
                    <a:pt x="1443" y="521"/>
                    <a:pt x="1135" y="902"/>
                    <a:pt x="783" y="902"/>
                  </a:cubicBezTo>
                  <a:cubicBezTo>
                    <a:pt x="762" y="902"/>
                    <a:pt x="742" y="901"/>
                    <a:pt x="721" y="898"/>
                  </a:cubicBezTo>
                  <a:cubicBezTo>
                    <a:pt x="148" y="849"/>
                    <a:pt x="66" y="275"/>
                    <a:pt x="344" y="111"/>
                  </a:cubicBezTo>
                  <a:cubicBezTo>
                    <a:pt x="384" y="85"/>
                    <a:pt x="429" y="73"/>
                    <a:pt x="474" y="73"/>
                  </a:cubicBezTo>
                  <a:cubicBezTo>
                    <a:pt x="593" y="73"/>
                    <a:pt x="709" y="160"/>
                    <a:pt x="721" y="292"/>
                  </a:cubicBezTo>
                  <a:cubicBezTo>
                    <a:pt x="732" y="403"/>
                    <a:pt x="645" y="469"/>
                    <a:pt x="593" y="469"/>
                  </a:cubicBezTo>
                  <a:cubicBezTo>
                    <a:pt x="569" y="469"/>
                    <a:pt x="552" y="454"/>
                    <a:pt x="557" y="423"/>
                  </a:cubicBezTo>
                  <a:cubicBezTo>
                    <a:pt x="582" y="336"/>
                    <a:pt x="542" y="268"/>
                    <a:pt x="471" y="268"/>
                  </a:cubicBezTo>
                  <a:cubicBezTo>
                    <a:pt x="448" y="268"/>
                    <a:pt x="422" y="276"/>
                    <a:pt x="394" y="292"/>
                  </a:cubicBezTo>
                  <a:cubicBezTo>
                    <a:pt x="262" y="357"/>
                    <a:pt x="394" y="538"/>
                    <a:pt x="394" y="538"/>
                  </a:cubicBezTo>
                  <a:cubicBezTo>
                    <a:pt x="441" y="581"/>
                    <a:pt x="498" y="600"/>
                    <a:pt x="553" y="600"/>
                  </a:cubicBezTo>
                  <a:cubicBezTo>
                    <a:pt x="688" y="600"/>
                    <a:pt x="820" y="487"/>
                    <a:pt x="820" y="325"/>
                  </a:cubicBezTo>
                  <a:cubicBezTo>
                    <a:pt x="807" y="142"/>
                    <a:pt x="648" y="0"/>
                    <a:pt x="4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9" name="Google Shape;5119;p8"/>
            <p:cNvSpPr/>
            <p:nvPr/>
          </p:nvSpPr>
          <p:spPr>
            <a:xfrm>
              <a:off x="1474927" y="4694367"/>
              <a:ext cx="131220" cy="286749"/>
            </a:xfrm>
            <a:custGeom>
              <a:avLst/>
              <a:gdLst/>
              <a:ahLst/>
              <a:cxnLst/>
              <a:rect l="l" t="t" r="r" b="b"/>
              <a:pathLst>
                <a:path w="4000" h="8741" extrusionOk="0">
                  <a:moveTo>
                    <a:pt x="1919" y="0"/>
                  </a:moveTo>
                  <a:cubicBezTo>
                    <a:pt x="1761" y="0"/>
                    <a:pt x="1601" y="22"/>
                    <a:pt x="1443" y="68"/>
                  </a:cubicBezTo>
                  <a:cubicBezTo>
                    <a:pt x="689" y="248"/>
                    <a:pt x="132" y="904"/>
                    <a:pt x="82" y="1690"/>
                  </a:cubicBezTo>
                  <a:cubicBezTo>
                    <a:pt x="0" y="2493"/>
                    <a:pt x="410" y="3280"/>
                    <a:pt x="1000" y="3838"/>
                  </a:cubicBezTo>
                  <a:cubicBezTo>
                    <a:pt x="1590" y="4428"/>
                    <a:pt x="2361" y="4706"/>
                    <a:pt x="2902" y="5214"/>
                  </a:cubicBezTo>
                  <a:cubicBezTo>
                    <a:pt x="3443" y="5673"/>
                    <a:pt x="3770" y="6345"/>
                    <a:pt x="3820" y="7050"/>
                  </a:cubicBezTo>
                  <a:cubicBezTo>
                    <a:pt x="3852" y="7722"/>
                    <a:pt x="3508" y="8394"/>
                    <a:pt x="2918" y="8558"/>
                  </a:cubicBezTo>
                  <a:cubicBezTo>
                    <a:pt x="2790" y="8610"/>
                    <a:pt x="2657" y="8635"/>
                    <a:pt x="2526" y="8635"/>
                  </a:cubicBezTo>
                  <a:cubicBezTo>
                    <a:pt x="2120" y="8635"/>
                    <a:pt x="1731" y="8398"/>
                    <a:pt x="1558" y="8001"/>
                  </a:cubicBezTo>
                  <a:cubicBezTo>
                    <a:pt x="1345" y="7558"/>
                    <a:pt x="1541" y="7034"/>
                    <a:pt x="2000" y="6837"/>
                  </a:cubicBezTo>
                  <a:cubicBezTo>
                    <a:pt x="2082" y="6804"/>
                    <a:pt x="2181" y="6788"/>
                    <a:pt x="2262" y="6788"/>
                  </a:cubicBezTo>
                  <a:cubicBezTo>
                    <a:pt x="2262" y="6788"/>
                    <a:pt x="2292" y="6785"/>
                    <a:pt x="2339" y="6785"/>
                  </a:cubicBezTo>
                  <a:cubicBezTo>
                    <a:pt x="2480" y="6785"/>
                    <a:pt x="2775" y="6813"/>
                    <a:pt x="2885" y="7034"/>
                  </a:cubicBezTo>
                  <a:cubicBezTo>
                    <a:pt x="2885" y="7034"/>
                    <a:pt x="2896" y="7076"/>
                    <a:pt x="2858" y="7076"/>
                  </a:cubicBezTo>
                  <a:cubicBezTo>
                    <a:pt x="2849" y="7076"/>
                    <a:pt x="2836" y="7073"/>
                    <a:pt x="2820" y="7067"/>
                  </a:cubicBezTo>
                  <a:cubicBezTo>
                    <a:pt x="2757" y="7024"/>
                    <a:pt x="2681" y="7003"/>
                    <a:pt x="2606" y="7003"/>
                  </a:cubicBezTo>
                  <a:cubicBezTo>
                    <a:pt x="2505" y="7003"/>
                    <a:pt x="2403" y="7041"/>
                    <a:pt x="2328" y="7116"/>
                  </a:cubicBezTo>
                  <a:cubicBezTo>
                    <a:pt x="2082" y="7345"/>
                    <a:pt x="2131" y="7771"/>
                    <a:pt x="2443" y="7935"/>
                  </a:cubicBezTo>
                  <a:cubicBezTo>
                    <a:pt x="2524" y="7973"/>
                    <a:pt x="2610" y="7991"/>
                    <a:pt x="2692" y="7991"/>
                  </a:cubicBezTo>
                  <a:cubicBezTo>
                    <a:pt x="3007" y="7991"/>
                    <a:pt x="3281" y="7724"/>
                    <a:pt x="3164" y="7231"/>
                  </a:cubicBezTo>
                  <a:cubicBezTo>
                    <a:pt x="3060" y="6890"/>
                    <a:pt x="2742" y="6683"/>
                    <a:pt x="2403" y="6683"/>
                  </a:cubicBezTo>
                  <a:cubicBezTo>
                    <a:pt x="2367" y="6683"/>
                    <a:pt x="2331" y="6685"/>
                    <a:pt x="2295" y="6690"/>
                  </a:cubicBezTo>
                  <a:cubicBezTo>
                    <a:pt x="2181" y="6690"/>
                    <a:pt x="2066" y="6722"/>
                    <a:pt x="1967" y="6788"/>
                  </a:cubicBezTo>
                  <a:cubicBezTo>
                    <a:pt x="1492" y="7001"/>
                    <a:pt x="1279" y="7542"/>
                    <a:pt x="1476" y="8017"/>
                  </a:cubicBezTo>
                  <a:cubicBezTo>
                    <a:pt x="1617" y="8455"/>
                    <a:pt x="2071" y="8740"/>
                    <a:pt x="2561" y="8740"/>
                  </a:cubicBezTo>
                  <a:cubicBezTo>
                    <a:pt x="2696" y="8740"/>
                    <a:pt x="2833" y="8719"/>
                    <a:pt x="2967" y="8673"/>
                  </a:cubicBezTo>
                  <a:cubicBezTo>
                    <a:pt x="3623" y="8493"/>
                    <a:pt x="4000" y="7755"/>
                    <a:pt x="3984" y="7050"/>
                  </a:cubicBezTo>
                  <a:cubicBezTo>
                    <a:pt x="3934" y="6296"/>
                    <a:pt x="3590" y="5575"/>
                    <a:pt x="3016" y="5083"/>
                  </a:cubicBezTo>
                  <a:cubicBezTo>
                    <a:pt x="2443" y="4559"/>
                    <a:pt x="1672" y="4264"/>
                    <a:pt x="1131" y="3706"/>
                  </a:cubicBezTo>
                  <a:cubicBezTo>
                    <a:pt x="558" y="3182"/>
                    <a:pt x="181" y="2428"/>
                    <a:pt x="230" y="1707"/>
                  </a:cubicBezTo>
                  <a:cubicBezTo>
                    <a:pt x="263" y="1248"/>
                    <a:pt x="476" y="838"/>
                    <a:pt x="820" y="543"/>
                  </a:cubicBezTo>
                  <a:cubicBezTo>
                    <a:pt x="984" y="428"/>
                    <a:pt x="1164" y="346"/>
                    <a:pt x="1345" y="281"/>
                  </a:cubicBezTo>
                  <a:cubicBezTo>
                    <a:pt x="1492" y="240"/>
                    <a:pt x="1644" y="219"/>
                    <a:pt x="1795" y="219"/>
                  </a:cubicBezTo>
                  <a:cubicBezTo>
                    <a:pt x="1947" y="219"/>
                    <a:pt x="2099" y="240"/>
                    <a:pt x="2246" y="281"/>
                  </a:cubicBezTo>
                  <a:cubicBezTo>
                    <a:pt x="3262" y="543"/>
                    <a:pt x="3590" y="1920"/>
                    <a:pt x="2902" y="2575"/>
                  </a:cubicBezTo>
                  <a:cubicBezTo>
                    <a:pt x="2771" y="2707"/>
                    <a:pt x="2590" y="2805"/>
                    <a:pt x="2394" y="2838"/>
                  </a:cubicBezTo>
                  <a:cubicBezTo>
                    <a:pt x="2332" y="2846"/>
                    <a:pt x="2273" y="2851"/>
                    <a:pt x="2218" y="2851"/>
                  </a:cubicBezTo>
                  <a:cubicBezTo>
                    <a:pt x="1757" y="2851"/>
                    <a:pt x="1514" y="2569"/>
                    <a:pt x="1558" y="2379"/>
                  </a:cubicBezTo>
                  <a:cubicBezTo>
                    <a:pt x="1558" y="2379"/>
                    <a:pt x="1558" y="2346"/>
                    <a:pt x="1623" y="2346"/>
                  </a:cubicBezTo>
                  <a:cubicBezTo>
                    <a:pt x="1634" y="2346"/>
                    <a:pt x="1653" y="2347"/>
                    <a:pt x="1680" y="2347"/>
                  </a:cubicBezTo>
                  <a:cubicBezTo>
                    <a:pt x="1818" y="2347"/>
                    <a:pt x="2139" y="2324"/>
                    <a:pt x="2262" y="2035"/>
                  </a:cubicBezTo>
                  <a:cubicBezTo>
                    <a:pt x="2381" y="1680"/>
                    <a:pt x="2099" y="1346"/>
                    <a:pt x="1771" y="1346"/>
                  </a:cubicBezTo>
                  <a:cubicBezTo>
                    <a:pt x="1690" y="1346"/>
                    <a:pt x="1606" y="1366"/>
                    <a:pt x="1525" y="1412"/>
                  </a:cubicBezTo>
                  <a:cubicBezTo>
                    <a:pt x="902" y="1789"/>
                    <a:pt x="1050" y="2723"/>
                    <a:pt x="1754" y="2903"/>
                  </a:cubicBezTo>
                  <a:cubicBezTo>
                    <a:pt x="1924" y="2981"/>
                    <a:pt x="2103" y="3018"/>
                    <a:pt x="2280" y="3018"/>
                  </a:cubicBezTo>
                  <a:cubicBezTo>
                    <a:pt x="2734" y="3018"/>
                    <a:pt x="3174" y="2775"/>
                    <a:pt x="3410" y="2362"/>
                  </a:cubicBezTo>
                  <a:cubicBezTo>
                    <a:pt x="3672" y="1821"/>
                    <a:pt x="3623" y="1166"/>
                    <a:pt x="3279" y="674"/>
                  </a:cubicBezTo>
                  <a:cubicBezTo>
                    <a:pt x="2951" y="245"/>
                    <a:pt x="2448" y="0"/>
                    <a:pt x="191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0" name="Google Shape;5120;p8"/>
            <p:cNvSpPr/>
            <p:nvPr/>
          </p:nvSpPr>
          <p:spPr>
            <a:xfrm>
              <a:off x="1546968" y="4803052"/>
              <a:ext cx="56490" cy="79060"/>
            </a:xfrm>
            <a:custGeom>
              <a:avLst/>
              <a:gdLst/>
              <a:ahLst/>
              <a:cxnLst/>
              <a:rect l="l" t="t" r="r" b="b"/>
              <a:pathLst>
                <a:path w="1722" h="2410" extrusionOk="0">
                  <a:moveTo>
                    <a:pt x="214" y="0"/>
                  </a:moveTo>
                  <a:cubicBezTo>
                    <a:pt x="214" y="0"/>
                    <a:pt x="247" y="82"/>
                    <a:pt x="116" y="475"/>
                  </a:cubicBezTo>
                  <a:cubicBezTo>
                    <a:pt x="1" y="852"/>
                    <a:pt x="329" y="1115"/>
                    <a:pt x="968" y="1393"/>
                  </a:cubicBezTo>
                  <a:cubicBezTo>
                    <a:pt x="1591" y="1672"/>
                    <a:pt x="1673" y="2410"/>
                    <a:pt x="1673" y="2410"/>
                  </a:cubicBezTo>
                  <a:cubicBezTo>
                    <a:pt x="1722" y="393"/>
                    <a:pt x="886" y="328"/>
                    <a:pt x="689" y="328"/>
                  </a:cubicBezTo>
                  <a:cubicBezTo>
                    <a:pt x="675" y="329"/>
                    <a:pt x="661" y="330"/>
                    <a:pt x="647" y="330"/>
                  </a:cubicBezTo>
                  <a:cubicBezTo>
                    <a:pt x="478" y="330"/>
                    <a:pt x="392" y="240"/>
                    <a:pt x="362" y="164"/>
                  </a:cubicBezTo>
                  <a:cubicBezTo>
                    <a:pt x="345" y="66"/>
                    <a:pt x="214" y="0"/>
                    <a:pt x="21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1" name="Google Shape;5121;p8"/>
            <p:cNvSpPr/>
            <p:nvPr/>
          </p:nvSpPr>
          <p:spPr>
            <a:xfrm>
              <a:off x="1371129" y="4569673"/>
              <a:ext cx="209755" cy="329100"/>
            </a:xfrm>
            <a:custGeom>
              <a:avLst/>
              <a:gdLst/>
              <a:ahLst/>
              <a:cxnLst/>
              <a:rect l="l" t="t" r="r" b="b"/>
              <a:pathLst>
                <a:path w="6394" h="10032" extrusionOk="0">
                  <a:moveTo>
                    <a:pt x="1148" y="0"/>
                  </a:moveTo>
                  <a:lnTo>
                    <a:pt x="1148" y="0"/>
                  </a:lnTo>
                  <a:cubicBezTo>
                    <a:pt x="1247" y="115"/>
                    <a:pt x="1230" y="295"/>
                    <a:pt x="1116" y="410"/>
                  </a:cubicBezTo>
                  <a:cubicBezTo>
                    <a:pt x="902" y="574"/>
                    <a:pt x="362" y="1197"/>
                    <a:pt x="755" y="1820"/>
                  </a:cubicBezTo>
                  <a:cubicBezTo>
                    <a:pt x="1197" y="2508"/>
                    <a:pt x="1788" y="2295"/>
                    <a:pt x="1984" y="2869"/>
                  </a:cubicBezTo>
                  <a:cubicBezTo>
                    <a:pt x="1984" y="2869"/>
                    <a:pt x="2066" y="3164"/>
                    <a:pt x="1870" y="3262"/>
                  </a:cubicBezTo>
                  <a:cubicBezTo>
                    <a:pt x="1836" y="3284"/>
                    <a:pt x="1803" y="3293"/>
                    <a:pt x="1773" y="3293"/>
                  </a:cubicBezTo>
                  <a:cubicBezTo>
                    <a:pt x="1639" y="3293"/>
                    <a:pt x="1542" y="3114"/>
                    <a:pt x="1542" y="2967"/>
                  </a:cubicBezTo>
                  <a:cubicBezTo>
                    <a:pt x="1476" y="2656"/>
                    <a:pt x="1230" y="2426"/>
                    <a:pt x="919" y="2377"/>
                  </a:cubicBezTo>
                  <a:cubicBezTo>
                    <a:pt x="542" y="2328"/>
                    <a:pt x="493" y="2213"/>
                    <a:pt x="493" y="2213"/>
                  </a:cubicBezTo>
                  <a:lnTo>
                    <a:pt x="493" y="2213"/>
                  </a:lnTo>
                  <a:cubicBezTo>
                    <a:pt x="542" y="2361"/>
                    <a:pt x="542" y="2492"/>
                    <a:pt x="525" y="2639"/>
                  </a:cubicBezTo>
                  <a:cubicBezTo>
                    <a:pt x="460" y="2787"/>
                    <a:pt x="148" y="3278"/>
                    <a:pt x="722" y="3672"/>
                  </a:cubicBezTo>
                  <a:cubicBezTo>
                    <a:pt x="1296" y="4049"/>
                    <a:pt x="1574" y="3852"/>
                    <a:pt x="1673" y="4491"/>
                  </a:cubicBezTo>
                  <a:cubicBezTo>
                    <a:pt x="1771" y="5114"/>
                    <a:pt x="1837" y="5901"/>
                    <a:pt x="2181" y="6229"/>
                  </a:cubicBezTo>
                  <a:cubicBezTo>
                    <a:pt x="2066" y="6163"/>
                    <a:pt x="1968" y="6049"/>
                    <a:pt x="1919" y="5934"/>
                  </a:cubicBezTo>
                  <a:cubicBezTo>
                    <a:pt x="1766" y="5613"/>
                    <a:pt x="1442" y="5406"/>
                    <a:pt x="1080" y="5406"/>
                  </a:cubicBezTo>
                  <a:cubicBezTo>
                    <a:pt x="1054" y="5406"/>
                    <a:pt x="1027" y="5407"/>
                    <a:pt x="1001" y="5409"/>
                  </a:cubicBezTo>
                  <a:cubicBezTo>
                    <a:pt x="958" y="5412"/>
                    <a:pt x="918" y="5413"/>
                    <a:pt x="880" y="5413"/>
                  </a:cubicBezTo>
                  <a:cubicBezTo>
                    <a:pt x="417" y="5413"/>
                    <a:pt x="358" y="5236"/>
                    <a:pt x="312" y="5114"/>
                  </a:cubicBezTo>
                  <a:lnTo>
                    <a:pt x="312" y="5114"/>
                  </a:lnTo>
                  <a:cubicBezTo>
                    <a:pt x="312" y="5114"/>
                    <a:pt x="1" y="6114"/>
                    <a:pt x="935" y="6590"/>
                  </a:cubicBezTo>
                  <a:cubicBezTo>
                    <a:pt x="1870" y="7081"/>
                    <a:pt x="1788" y="6721"/>
                    <a:pt x="3083" y="7786"/>
                  </a:cubicBezTo>
                  <a:cubicBezTo>
                    <a:pt x="4132" y="8638"/>
                    <a:pt x="4328" y="8688"/>
                    <a:pt x="4328" y="8688"/>
                  </a:cubicBezTo>
                  <a:cubicBezTo>
                    <a:pt x="4294" y="8679"/>
                    <a:pt x="4260" y="8675"/>
                    <a:pt x="4226" y="8675"/>
                  </a:cubicBezTo>
                  <a:cubicBezTo>
                    <a:pt x="4066" y="8675"/>
                    <a:pt x="3915" y="8768"/>
                    <a:pt x="3820" y="8917"/>
                  </a:cubicBezTo>
                  <a:cubicBezTo>
                    <a:pt x="3623" y="9212"/>
                    <a:pt x="3722" y="9622"/>
                    <a:pt x="4050" y="9786"/>
                  </a:cubicBezTo>
                  <a:cubicBezTo>
                    <a:pt x="4050" y="9786"/>
                    <a:pt x="3935" y="9589"/>
                    <a:pt x="4132" y="9573"/>
                  </a:cubicBezTo>
                  <a:cubicBezTo>
                    <a:pt x="4138" y="9572"/>
                    <a:pt x="4145" y="9572"/>
                    <a:pt x="4151" y="9572"/>
                  </a:cubicBezTo>
                  <a:cubicBezTo>
                    <a:pt x="4275" y="9572"/>
                    <a:pt x="4423" y="9662"/>
                    <a:pt x="4583" y="9662"/>
                  </a:cubicBezTo>
                  <a:cubicBezTo>
                    <a:pt x="4675" y="9662"/>
                    <a:pt x="4771" y="9632"/>
                    <a:pt x="4869" y="9540"/>
                  </a:cubicBezTo>
                  <a:cubicBezTo>
                    <a:pt x="4988" y="9421"/>
                    <a:pt x="5183" y="9322"/>
                    <a:pt x="5410" y="9322"/>
                  </a:cubicBezTo>
                  <a:cubicBezTo>
                    <a:pt x="5713" y="9322"/>
                    <a:pt x="6075" y="9498"/>
                    <a:pt x="6394" y="10032"/>
                  </a:cubicBezTo>
                  <a:cubicBezTo>
                    <a:pt x="6394" y="10032"/>
                    <a:pt x="6164" y="9212"/>
                    <a:pt x="4836" y="8688"/>
                  </a:cubicBezTo>
                  <a:cubicBezTo>
                    <a:pt x="3115" y="7966"/>
                    <a:pt x="2033" y="6262"/>
                    <a:pt x="2132" y="4409"/>
                  </a:cubicBezTo>
                  <a:cubicBezTo>
                    <a:pt x="2214" y="2180"/>
                    <a:pt x="3509" y="656"/>
                    <a:pt x="11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2" name="Google Shape;5122;p8"/>
            <p:cNvSpPr/>
            <p:nvPr/>
          </p:nvSpPr>
          <p:spPr>
            <a:xfrm>
              <a:off x="1431918" y="4485789"/>
              <a:ext cx="96283" cy="352227"/>
            </a:xfrm>
            <a:custGeom>
              <a:avLst/>
              <a:gdLst/>
              <a:ahLst/>
              <a:cxnLst/>
              <a:rect l="l" t="t" r="r" b="b"/>
              <a:pathLst>
                <a:path w="2935" h="10737" extrusionOk="0">
                  <a:moveTo>
                    <a:pt x="1298" y="0"/>
                  </a:moveTo>
                  <a:cubicBezTo>
                    <a:pt x="719" y="0"/>
                    <a:pt x="171" y="382"/>
                    <a:pt x="99" y="902"/>
                  </a:cubicBezTo>
                  <a:cubicBezTo>
                    <a:pt x="0" y="1443"/>
                    <a:pt x="426" y="1967"/>
                    <a:pt x="984" y="1967"/>
                  </a:cubicBezTo>
                  <a:cubicBezTo>
                    <a:pt x="991" y="1967"/>
                    <a:pt x="998" y="1967"/>
                    <a:pt x="1005" y="1967"/>
                  </a:cubicBezTo>
                  <a:cubicBezTo>
                    <a:pt x="1565" y="1967"/>
                    <a:pt x="1850" y="1341"/>
                    <a:pt x="1639" y="1066"/>
                  </a:cubicBezTo>
                  <a:cubicBezTo>
                    <a:pt x="1563" y="948"/>
                    <a:pt x="1445" y="895"/>
                    <a:pt x="1328" y="895"/>
                  </a:cubicBezTo>
                  <a:cubicBezTo>
                    <a:pt x="1121" y="895"/>
                    <a:pt x="913" y="1060"/>
                    <a:pt x="934" y="1312"/>
                  </a:cubicBezTo>
                  <a:cubicBezTo>
                    <a:pt x="951" y="1639"/>
                    <a:pt x="1295" y="1607"/>
                    <a:pt x="1344" y="1656"/>
                  </a:cubicBezTo>
                  <a:cubicBezTo>
                    <a:pt x="1377" y="1689"/>
                    <a:pt x="1344" y="1754"/>
                    <a:pt x="1344" y="1754"/>
                  </a:cubicBezTo>
                  <a:cubicBezTo>
                    <a:pt x="1295" y="1820"/>
                    <a:pt x="1230" y="1869"/>
                    <a:pt x="1164" y="1885"/>
                  </a:cubicBezTo>
                  <a:lnTo>
                    <a:pt x="1098" y="1918"/>
                  </a:lnTo>
                  <a:cubicBezTo>
                    <a:pt x="1066" y="1922"/>
                    <a:pt x="1033" y="1924"/>
                    <a:pt x="1001" y="1924"/>
                  </a:cubicBezTo>
                  <a:cubicBezTo>
                    <a:pt x="474" y="1924"/>
                    <a:pt x="72" y="1427"/>
                    <a:pt x="180" y="902"/>
                  </a:cubicBezTo>
                  <a:cubicBezTo>
                    <a:pt x="252" y="431"/>
                    <a:pt x="746" y="113"/>
                    <a:pt x="1263" y="113"/>
                  </a:cubicBezTo>
                  <a:cubicBezTo>
                    <a:pt x="1573" y="113"/>
                    <a:pt x="1891" y="228"/>
                    <a:pt x="2131" y="492"/>
                  </a:cubicBezTo>
                  <a:cubicBezTo>
                    <a:pt x="2754" y="1246"/>
                    <a:pt x="2606" y="2426"/>
                    <a:pt x="2246" y="3442"/>
                  </a:cubicBezTo>
                  <a:cubicBezTo>
                    <a:pt x="1426" y="5458"/>
                    <a:pt x="541" y="7491"/>
                    <a:pt x="1148" y="8966"/>
                  </a:cubicBezTo>
                  <a:cubicBezTo>
                    <a:pt x="1426" y="9720"/>
                    <a:pt x="1967" y="10343"/>
                    <a:pt x="2672" y="10736"/>
                  </a:cubicBezTo>
                  <a:cubicBezTo>
                    <a:pt x="2000" y="10327"/>
                    <a:pt x="1492" y="9687"/>
                    <a:pt x="1230" y="8933"/>
                  </a:cubicBezTo>
                  <a:cubicBezTo>
                    <a:pt x="672" y="7491"/>
                    <a:pt x="1557" y="5540"/>
                    <a:pt x="2393" y="3492"/>
                  </a:cubicBezTo>
                  <a:cubicBezTo>
                    <a:pt x="2787" y="2475"/>
                    <a:pt x="2934" y="1230"/>
                    <a:pt x="2246" y="426"/>
                  </a:cubicBezTo>
                  <a:cubicBezTo>
                    <a:pt x="1976" y="127"/>
                    <a:pt x="1632" y="0"/>
                    <a:pt x="129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3" name="Google Shape;5123;p8"/>
            <p:cNvSpPr/>
            <p:nvPr/>
          </p:nvSpPr>
          <p:spPr>
            <a:xfrm>
              <a:off x="1543228" y="4588470"/>
              <a:ext cx="124757" cy="122658"/>
            </a:xfrm>
            <a:custGeom>
              <a:avLst/>
              <a:gdLst/>
              <a:ahLst/>
              <a:cxnLst/>
              <a:rect l="l" t="t" r="r" b="b"/>
              <a:pathLst>
                <a:path w="3803" h="3739" extrusionOk="0">
                  <a:moveTo>
                    <a:pt x="508" y="1"/>
                  </a:moveTo>
                  <a:cubicBezTo>
                    <a:pt x="508" y="1"/>
                    <a:pt x="295" y="83"/>
                    <a:pt x="148" y="673"/>
                  </a:cubicBezTo>
                  <a:cubicBezTo>
                    <a:pt x="0" y="1279"/>
                    <a:pt x="279" y="1493"/>
                    <a:pt x="1066" y="1870"/>
                  </a:cubicBezTo>
                  <a:cubicBezTo>
                    <a:pt x="1852" y="2230"/>
                    <a:pt x="1885" y="3509"/>
                    <a:pt x="1885" y="3509"/>
                  </a:cubicBezTo>
                  <a:lnTo>
                    <a:pt x="1902" y="3738"/>
                  </a:lnTo>
                  <a:lnTo>
                    <a:pt x="1918" y="3509"/>
                  </a:lnTo>
                  <a:cubicBezTo>
                    <a:pt x="1918" y="3509"/>
                    <a:pt x="1967" y="2214"/>
                    <a:pt x="2754" y="1870"/>
                  </a:cubicBezTo>
                  <a:cubicBezTo>
                    <a:pt x="3524" y="1509"/>
                    <a:pt x="3803" y="1279"/>
                    <a:pt x="3655" y="673"/>
                  </a:cubicBezTo>
                  <a:cubicBezTo>
                    <a:pt x="3524" y="83"/>
                    <a:pt x="3295" y="1"/>
                    <a:pt x="3295" y="1"/>
                  </a:cubicBezTo>
                  <a:cubicBezTo>
                    <a:pt x="3295" y="1"/>
                    <a:pt x="3295" y="268"/>
                    <a:pt x="3125" y="268"/>
                  </a:cubicBezTo>
                  <a:cubicBezTo>
                    <a:pt x="3112" y="268"/>
                    <a:pt x="3097" y="267"/>
                    <a:pt x="3082" y="263"/>
                  </a:cubicBezTo>
                  <a:cubicBezTo>
                    <a:pt x="2974" y="240"/>
                    <a:pt x="2829" y="181"/>
                    <a:pt x="2693" y="181"/>
                  </a:cubicBezTo>
                  <a:cubicBezTo>
                    <a:pt x="2540" y="181"/>
                    <a:pt x="2397" y="256"/>
                    <a:pt x="2328" y="542"/>
                  </a:cubicBezTo>
                  <a:cubicBezTo>
                    <a:pt x="2217" y="1062"/>
                    <a:pt x="2168" y="1643"/>
                    <a:pt x="1945" y="1643"/>
                  </a:cubicBezTo>
                  <a:cubicBezTo>
                    <a:pt x="1936" y="1643"/>
                    <a:pt x="1927" y="1642"/>
                    <a:pt x="1918" y="1640"/>
                  </a:cubicBezTo>
                  <a:lnTo>
                    <a:pt x="1885" y="1640"/>
                  </a:lnTo>
                  <a:cubicBezTo>
                    <a:pt x="1876" y="1642"/>
                    <a:pt x="1868" y="1643"/>
                    <a:pt x="1860" y="1643"/>
                  </a:cubicBezTo>
                  <a:cubicBezTo>
                    <a:pt x="1652" y="1643"/>
                    <a:pt x="1601" y="1062"/>
                    <a:pt x="1475" y="542"/>
                  </a:cubicBezTo>
                  <a:cubicBezTo>
                    <a:pt x="1406" y="256"/>
                    <a:pt x="1268" y="181"/>
                    <a:pt x="1119" y="181"/>
                  </a:cubicBezTo>
                  <a:cubicBezTo>
                    <a:pt x="987" y="181"/>
                    <a:pt x="846" y="240"/>
                    <a:pt x="738" y="263"/>
                  </a:cubicBezTo>
                  <a:cubicBezTo>
                    <a:pt x="721" y="267"/>
                    <a:pt x="705" y="268"/>
                    <a:pt x="691" y="268"/>
                  </a:cubicBezTo>
                  <a:cubicBezTo>
                    <a:pt x="508" y="268"/>
                    <a:pt x="508" y="1"/>
                    <a:pt x="50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4" name="Google Shape;5124;p8"/>
            <p:cNvSpPr/>
            <p:nvPr/>
          </p:nvSpPr>
          <p:spPr>
            <a:xfrm>
              <a:off x="1583546" y="4503537"/>
              <a:ext cx="44648" cy="111340"/>
            </a:xfrm>
            <a:custGeom>
              <a:avLst/>
              <a:gdLst/>
              <a:ahLst/>
              <a:cxnLst/>
              <a:rect l="l" t="t" r="r" b="b"/>
              <a:pathLst>
                <a:path w="1361" h="3394" extrusionOk="0">
                  <a:moveTo>
                    <a:pt x="673" y="0"/>
                  </a:moveTo>
                  <a:lnTo>
                    <a:pt x="640" y="344"/>
                  </a:lnTo>
                  <a:cubicBezTo>
                    <a:pt x="607" y="607"/>
                    <a:pt x="509" y="869"/>
                    <a:pt x="361" y="1098"/>
                  </a:cubicBezTo>
                  <a:cubicBezTo>
                    <a:pt x="132" y="1443"/>
                    <a:pt x="1" y="1770"/>
                    <a:pt x="296" y="2164"/>
                  </a:cubicBezTo>
                  <a:cubicBezTo>
                    <a:pt x="492" y="2426"/>
                    <a:pt x="607" y="2737"/>
                    <a:pt x="640" y="3065"/>
                  </a:cubicBezTo>
                  <a:cubicBezTo>
                    <a:pt x="656" y="3147"/>
                    <a:pt x="673" y="3393"/>
                    <a:pt x="673" y="3393"/>
                  </a:cubicBezTo>
                  <a:cubicBezTo>
                    <a:pt x="689" y="3393"/>
                    <a:pt x="705" y="3131"/>
                    <a:pt x="705" y="3065"/>
                  </a:cubicBezTo>
                  <a:cubicBezTo>
                    <a:pt x="755" y="2737"/>
                    <a:pt x="869" y="2426"/>
                    <a:pt x="1066" y="2164"/>
                  </a:cubicBezTo>
                  <a:cubicBezTo>
                    <a:pt x="1361" y="1754"/>
                    <a:pt x="1230" y="1443"/>
                    <a:pt x="1000" y="1098"/>
                  </a:cubicBezTo>
                  <a:cubicBezTo>
                    <a:pt x="853" y="869"/>
                    <a:pt x="755" y="607"/>
                    <a:pt x="722" y="344"/>
                  </a:cubicBezTo>
                  <a:lnTo>
                    <a:pt x="673"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5" name="Google Shape;5125;p8"/>
            <p:cNvSpPr/>
            <p:nvPr/>
          </p:nvSpPr>
          <p:spPr>
            <a:xfrm>
              <a:off x="1514720" y="4472864"/>
              <a:ext cx="90903" cy="267820"/>
            </a:xfrm>
            <a:custGeom>
              <a:avLst/>
              <a:gdLst/>
              <a:ahLst/>
              <a:cxnLst/>
              <a:rect l="l" t="t" r="r" b="b"/>
              <a:pathLst>
                <a:path w="2771" h="8164" extrusionOk="0">
                  <a:moveTo>
                    <a:pt x="2082" y="1"/>
                  </a:moveTo>
                  <a:lnTo>
                    <a:pt x="2082" y="1"/>
                  </a:lnTo>
                  <a:cubicBezTo>
                    <a:pt x="2426" y="1115"/>
                    <a:pt x="968" y="1296"/>
                    <a:pt x="443" y="2918"/>
                  </a:cubicBezTo>
                  <a:cubicBezTo>
                    <a:pt x="0" y="4295"/>
                    <a:pt x="263" y="5230"/>
                    <a:pt x="1574" y="6148"/>
                  </a:cubicBezTo>
                  <a:cubicBezTo>
                    <a:pt x="2705" y="6934"/>
                    <a:pt x="2771" y="8000"/>
                    <a:pt x="2771" y="8164"/>
                  </a:cubicBezTo>
                  <a:cubicBezTo>
                    <a:pt x="2771" y="7656"/>
                    <a:pt x="2623" y="7164"/>
                    <a:pt x="2328" y="6754"/>
                  </a:cubicBezTo>
                  <a:cubicBezTo>
                    <a:pt x="2017" y="6328"/>
                    <a:pt x="1623" y="6066"/>
                    <a:pt x="1033" y="5557"/>
                  </a:cubicBezTo>
                  <a:cubicBezTo>
                    <a:pt x="869" y="5394"/>
                    <a:pt x="738" y="5197"/>
                    <a:pt x="656" y="4984"/>
                  </a:cubicBezTo>
                  <a:cubicBezTo>
                    <a:pt x="312" y="4148"/>
                    <a:pt x="968" y="3279"/>
                    <a:pt x="1312" y="2902"/>
                  </a:cubicBezTo>
                  <a:cubicBezTo>
                    <a:pt x="1722" y="2443"/>
                    <a:pt x="2426" y="1968"/>
                    <a:pt x="2574" y="1083"/>
                  </a:cubicBezTo>
                  <a:cubicBezTo>
                    <a:pt x="2705" y="181"/>
                    <a:pt x="2082" y="1"/>
                    <a:pt x="20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6" name="Google Shape;5126;p8"/>
            <p:cNvSpPr/>
            <p:nvPr/>
          </p:nvSpPr>
          <p:spPr>
            <a:xfrm>
              <a:off x="1415647" y="4163179"/>
              <a:ext cx="79749" cy="179050"/>
            </a:xfrm>
            <a:custGeom>
              <a:avLst/>
              <a:gdLst/>
              <a:ahLst/>
              <a:cxnLst/>
              <a:rect l="l" t="t" r="r" b="b"/>
              <a:pathLst>
                <a:path w="2431" h="5458" extrusionOk="0">
                  <a:moveTo>
                    <a:pt x="993" y="0"/>
                  </a:moveTo>
                  <a:cubicBezTo>
                    <a:pt x="641" y="0"/>
                    <a:pt x="1" y="573"/>
                    <a:pt x="299" y="2425"/>
                  </a:cubicBezTo>
                  <a:cubicBezTo>
                    <a:pt x="611" y="4458"/>
                    <a:pt x="2168" y="5409"/>
                    <a:pt x="2430" y="5458"/>
                  </a:cubicBezTo>
                  <a:cubicBezTo>
                    <a:pt x="2430" y="5458"/>
                    <a:pt x="922" y="4474"/>
                    <a:pt x="791" y="2802"/>
                  </a:cubicBezTo>
                  <a:cubicBezTo>
                    <a:pt x="660" y="1130"/>
                    <a:pt x="1168" y="1098"/>
                    <a:pt x="1316" y="737"/>
                  </a:cubicBezTo>
                  <a:cubicBezTo>
                    <a:pt x="1480" y="376"/>
                    <a:pt x="1414" y="114"/>
                    <a:pt x="1086" y="16"/>
                  </a:cubicBezTo>
                  <a:cubicBezTo>
                    <a:pt x="1059" y="6"/>
                    <a:pt x="1027" y="0"/>
                    <a:pt x="9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7" name="Google Shape;5127;p8"/>
            <p:cNvSpPr/>
            <p:nvPr/>
          </p:nvSpPr>
          <p:spPr>
            <a:xfrm>
              <a:off x="1380282" y="4114069"/>
              <a:ext cx="173178" cy="233014"/>
            </a:xfrm>
            <a:custGeom>
              <a:avLst/>
              <a:gdLst/>
              <a:ahLst/>
              <a:cxnLst/>
              <a:rect l="l" t="t" r="r" b="b"/>
              <a:pathLst>
                <a:path w="5279" h="7103" extrusionOk="0">
                  <a:moveTo>
                    <a:pt x="3593" y="0"/>
                  </a:moveTo>
                  <a:cubicBezTo>
                    <a:pt x="3382" y="0"/>
                    <a:pt x="3184" y="25"/>
                    <a:pt x="3017" y="54"/>
                  </a:cubicBezTo>
                  <a:cubicBezTo>
                    <a:pt x="2590" y="120"/>
                    <a:pt x="2181" y="300"/>
                    <a:pt x="1820" y="546"/>
                  </a:cubicBezTo>
                  <a:cubicBezTo>
                    <a:pt x="1" y="1890"/>
                    <a:pt x="328" y="4283"/>
                    <a:pt x="869" y="5430"/>
                  </a:cubicBezTo>
                  <a:cubicBezTo>
                    <a:pt x="1164" y="6119"/>
                    <a:pt x="1656" y="6692"/>
                    <a:pt x="2263" y="7102"/>
                  </a:cubicBezTo>
                  <a:cubicBezTo>
                    <a:pt x="1673" y="6676"/>
                    <a:pt x="1214" y="6086"/>
                    <a:pt x="951" y="5398"/>
                  </a:cubicBezTo>
                  <a:cubicBezTo>
                    <a:pt x="443" y="4250"/>
                    <a:pt x="197" y="1955"/>
                    <a:pt x="1918" y="693"/>
                  </a:cubicBezTo>
                  <a:cubicBezTo>
                    <a:pt x="2345" y="376"/>
                    <a:pt x="2901" y="184"/>
                    <a:pt x="3416" y="184"/>
                  </a:cubicBezTo>
                  <a:cubicBezTo>
                    <a:pt x="3832" y="184"/>
                    <a:pt x="4221" y="309"/>
                    <a:pt x="4492" y="595"/>
                  </a:cubicBezTo>
                  <a:cubicBezTo>
                    <a:pt x="5138" y="1241"/>
                    <a:pt x="4670" y="2300"/>
                    <a:pt x="3966" y="2300"/>
                  </a:cubicBezTo>
                  <a:cubicBezTo>
                    <a:pt x="3956" y="2300"/>
                    <a:pt x="3945" y="2300"/>
                    <a:pt x="3935" y="2300"/>
                  </a:cubicBezTo>
                  <a:cubicBezTo>
                    <a:pt x="3905" y="2303"/>
                    <a:pt x="3875" y="2305"/>
                    <a:pt x="3846" y="2305"/>
                  </a:cubicBezTo>
                  <a:cubicBezTo>
                    <a:pt x="3584" y="2305"/>
                    <a:pt x="3344" y="2175"/>
                    <a:pt x="3197" y="1939"/>
                  </a:cubicBezTo>
                  <a:cubicBezTo>
                    <a:pt x="3148" y="1841"/>
                    <a:pt x="3131" y="1710"/>
                    <a:pt x="3131" y="1578"/>
                  </a:cubicBezTo>
                  <a:cubicBezTo>
                    <a:pt x="3160" y="1327"/>
                    <a:pt x="3241" y="1247"/>
                    <a:pt x="3295" y="1247"/>
                  </a:cubicBezTo>
                  <a:cubicBezTo>
                    <a:pt x="3333" y="1247"/>
                    <a:pt x="3358" y="1285"/>
                    <a:pt x="3344" y="1333"/>
                  </a:cubicBezTo>
                  <a:cubicBezTo>
                    <a:pt x="3300" y="1569"/>
                    <a:pt x="3496" y="1766"/>
                    <a:pt x="3727" y="1766"/>
                  </a:cubicBezTo>
                  <a:cubicBezTo>
                    <a:pt x="3752" y="1766"/>
                    <a:pt x="3778" y="1764"/>
                    <a:pt x="3803" y="1759"/>
                  </a:cubicBezTo>
                  <a:cubicBezTo>
                    <a:pt x="4213" y="1693"/>
                    <a:pt x="4312" y="1152"/>
                    <a:pt x="3951" y="956"/>
                  </a:cubicBezTo>
                  <a:cubicBezTo>
                    <a:pt x="3857" y="909"/>
                    <a:pt x="3759" y="887"/>
                    <a:pt x="3663" y="887"/>
                  </a:cubicBezTo>
                  <a:cubicBezTo>
                    <a:pt x="3354" y="887"/>
                    <a:pt x="3067" y="1110"/>
                    <a:pt x="3017" y="1447"/>
                  </a:cubicBezTo>
                  <a:cubicBezTo>
                    <a:pt x="2967" y="1775"/>
                    <a:pt x="3131" y="2103"/>
                    <a:pt x="3426" y="2267"/>
                  </a:cubicBezTo>
                  <a:lnTo>
                    <a:pt x="3459" y="2267"/>
                  </a:lnTo>
                  <a:cubicBezTo>
                    <a:pt x="3558" y="2316"/>
                    <a:pt x="3656" y="2365"/>
                    <a:pt x="3754" y="2382"/>
                  </a:cubicBezTo>
                  <a:cubicBezTo>
                    <a:pt x="3857" y="2407"/>
                    <a:pt x="3960" y="2419"/>
                    <a:pt x="4060" y="2419"/>
                  </a:cubicBezTo>
                  <a:cubicBezTo>
                    <a:pt x="4659" y="2419"/>
                    <a:pt x="5173" y="1986"/>
                    <a:pt x="5229" y="1480"/>
                  </a:cubicBezTo>
                  <a:cubicBezTo>
                    <a:pt x="5279" y="1054"/>
                    <a:pt x="5115" y="644"/>
                    <a:pt x="4803" y="382"/>
                  </a:cubicBezTo>
                  <a:cubicBezTo>
                    <a:pt x="4421" y="84"/>
                    <a:pt x="3983" y="0"/>
                    <a:pt x="35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8" name="Google Shape;5128;p8"/>
            <p:cNvSpPr/>
            <p:nvPr/>
          </p:nvSpPr>
          <p:spPr>
            <a:xfrm>
              <a:off x="1486212" y="4052887"/>
              <a:ext cx="239312" cy="168355"/>
            </a:xfrm>
            <a:custGeom>
              <a:avLst/>
              <a:gdLst/>
              <a:ahLst/>
              <a:cxnLst/>
              <a:rect l="l" t="t" r="r" b="b"/>
              <a:pathLst>
                <a:path w="7295" h="5132" extrusionOk="0">
                  <a:moveTo>
                    <a:pt x="1742" y="1"/>
                  </a:moveTo>
                  <a:cubicBezTo>
                    <a:pt x="1353" y="1"/>
                    <a:pt x="968" y="172"/>
                    <a:pt x="706" y="493"/>
                  </a:cubicBezTo>
                  <a:cubicBezTo>
                    <a:pt x="611" y="635"/>
                    <a:pt x="462" y="706"/>
                    <a:pt x="312" y="706"/>
                  </a:cubicBezTo>
                  <a:cubicBezTo>
                    <a:pt x="202" y="706"/>
                    <a:pt x="91" y="668"/>
                    <a:pt x="1" y="591"/>
                  </a:cubicBezTo>
                  <a:lnTo>
                    <a:pt x="1" y="591"/>
                  </a:lnTo>
                  <a:cubicBezTo>
                    <a:pt x="33" y="952"/>
                    <a:pt x="50" y="1018"/>
                    <a:pt x="1771" y="1739"/>
                  </a:cubicBezTo>
                  <a:cubicBezTo>
                    <a:pt x="3066" y="2296"/>
                    <a:pt x="3525" y="4247"/>
                    <a:pt x="3656" y="5132"/>
                  </a:cubicBezTo>
                  <a:cubicBezTo>
                    <a:pt x="3787" y="4263"/>
                    <a:pt x="4230" y="2296"/>
                    <a:pt x="5541" y="1739"/>
                  </a:cubicBezTo>
                  <a:cubicBezTo>
                    <a:pt x="7246" y="1018"/>
                    <a:pt x="7262" y="952"/>
                    <a:pt x="7295" y="591"/>
                  </a:cubicBezTo>
                  <a:lnTo>
                    <a:pt x="7295" y="591"/>
                  </a:lnTo>
                  <a:cubicBezTo>
                    <a:pt x="7212" y="668"/>
                    <a:pt x="7102" y="706"/>
                    <a:pt x="6992" y="706"/>
                  </a:cubicBezTo>
                  <a:cubicBezTo>
                    <a:pt x="6842" y="706"/>
                    <a:pt x="6691" y="635"/>
                    <a:pt x="6606" y="493"/>
                  </a:cubicBezTo>
                  <a:cubicBezTo>
                    <a:pt x="6344" y="172"/>
                    <a:pt x="5959" y="1"/>
                    <a:pt x="5570" y="1"/>
                  </a:cubicBezTo>
                  <a:cubicBezTo>
                    <a:pt x="5304" y="1"/>
                    <a:pt x="5036" y="81"/>
                    <a:pt x="4803" y="247"/>
                  </a:cubicBezTo>
                  <a:cubicBezTo>
                    <a:pt x="4230" y="657"/>
                    <a:pt x="3853" y="1476"/>
                    <a:pt x="3656" y="2657"/>
                  </a:cubicBezTo>
                  <a:cubicBezTo>
                    <a:pt x="3459" y="1460"/>
                    <a:pt x="3082" y="641"/>
                    <a:pt x="2509" y="247"/>
                  </a:cubicBezTo>
                  <a:cubicBezTo>
                    <a:pt x="2276" y="81"/>
                    <a:pt x="2007" y="1"/>
                    <a:pt x="174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9" name="Google Shape;5129;p8"/>
            <p:cNvSpPr/>
            <p:nvPr/>
          </p:nvSpPr>
          <p:spPr>
            <a:xfrm>
              <a:off x="1562026" y="3959358"/>
              <a:ext cx="87688" cy="145753"/>
            </a:xfrm>
            <a:custGeom>
              <a:avLst/>
              <a:gdLst/>
              <a:ahLst/>
              <a:cxnLst/>
              <a:rect l="l" t="t" r="r" b="b"/>
              <a:pathLst>
                <a:path w="2673" h="4443" extrusionOk="0">
                  <a:moveTo>
                    <a:pt x="1345" y="0"/>
                  </a:moveTo>
                  <a:cubicBezTo>
                    <a:pt x="1263" y="164"/>
                    <a:pt x="1148" y="312"/>
                    <a:pt x="1017" y="426"/>
                  </a:cubicBezTo>
                  <a:cubicBezTo>
                    <a:pt x="575" y="853"/>
                    <a:pt x="1" y="1721"/>
                    <a:pt x="738" y="2918"/>
                  </a:cubicBezTo>
                  <a:cubicBezTo>
                    <a:pt x="1017" y="3377"/>
                    <a:pt x="1230" y="3901"/>
                    <a:pt x="1345" y="4442"/>
                  </a:cubicBezTo>
                  <a:cubicBezTo>
                    <a:pt x="1460" y="3901"/>
                    <a:pt x="1656" y="3377"/>
                    <a:pt x="1951" y="2918"/>
                  </a:cubicBezTo>
                  <a:cubicBezTo>
                    <a:pt x="2673" y="1721"/>
                    <a:pt x="2115" y="869"/>
                    <a:pt x="1673" y="426"/>
                  </a:cubicBezTo>
                  <a:cubicBezTo>
                    <a:pt x="1542" y="312"/>
                    <a:pt x="1427" y="164"/>
                    <a:pt x="13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0" name="Google Shape;5130;p8"/>
            <p:cNvSpPr/>
            <p:nvPr/>
          </p:nvSpPr>
          <p:spPr>
            <a:xfrm>
              <a:off x="1505567" y="3821969"/>
              <a:ext cx="200603" cy="220220"/>
            </a:xfrm>
            <a:custGeom>
              <a:avLst/>
              <a:gdLst/>
              <a:ahLst/>
              <a:cxnLst/>
              <a:rect l="l" t="t" r="r" b="b"/>
              <a:pathLst>
                <a:path w="6115" h="6713" extrusionOk="0">
                  <a:moveTo>
                    <a:pt x="1601" y="0"/>
                  </a:moveTo>
                  <a:cubicBezTo>
                    <a:pt x="1200" y="0"/>
                    <a:pt x="807" y="159"/>
                    <a:pt x="574" y="451"/>
                  </a:cubicBezTo>
                  <a:cubicBezTo>
                    <a:pt x="1" y="1107"/>
                    <a:pt x="476" y="2074"/>
                    <a:pt x="1132" y="2106"/>
                  </a:cubicBezTo>
                  <a:cubicBezTo>
                    <a:pt x="1150" y="2107"/>
                    <a:pt x="1169" y="2108"/>
                    <a:pt x="1187" y="2108"/>
                  </a:cubicBezTo>
                  <a:cubicBezTo>
                    <a:pt x="1785" y="2108"/>
                    <a:pt x="2013" y="1589"/>
                    <a:pt x="1886" y="1287"/>
                  </a:cubicBezTo>
                  <a:cubicBezTo>
                    <a:pt x="1830" y="1118"/>
                    <a:pt x="1677" y="998"/>
                    <a:pt x="1500" y="998"/>
                  </a:cubicBezTo>
                  <a:cubicBezTo>
                    <a:pt x="1471" y="998"/>
                    <a:pt x="1441" y="1001"/>
                    <a:pt x="1410" y="1008"/>
                  </a:cubicBezTo>
                  <a:cubicBezTo>
                    <a:pt x="1263" y="1025"/>
                    <a:pt x="1148" y="1156"/>
                    <a:pt x="1165" y="1320"/>
                  </a:cubicBezTo>
                  <a:cubicBezTo>
                    <a:pt x="1154" y="1475"/>
                    <a:pt x="1282" y="1572"/>
                    <a:pt x="1410" y="1572"/>
                  </a:cubicBezTo>
                  <a:cubicBezTo>
                    <a:pt x="1484" y="1572"/>
                    <a:pt x="1559" y="1539"/>
                    <a:pt x="1607" y="1467"/>
                  </a:cubicBezTo>
                  <a:cubicBezTo>
                    <a:pt x="1649" y="1401"/>
                    <a:pt x="1695" y="1375"/>
                    <a:pt x="1735" y="1375"/>
                  </a:cubicBezTo>
                  <a:cubicBezTo>
                    <a:pt x="1805" y="1375"/>
                    <a:pt x="1857" y="1455"/>
                    <a:pt x="1837" y="1549"/>
                  </a:cubicBezTo>
                  <a:cubicBezTo>
                    <a:pt x="1747" y="1793"/>
                    <a:pt x="1516" y="1946"/>
                    <a:pt x="1271" y="1946"/>
                  </a:cubicBezTo>
                  <a:cubicBezTo>
                    <a:pt x="1203" y="1946"/>
                    <a:pt x="1134" y="1935"/>
                    <a:pt x="1066" y="1910"/>
                  </a:cubicBezTo>
                  <a:cubicBezTo>
                    <a:pt x="656" y="1779"/>
                    <a:pt x="460" y="1057"/>
                    <a:pt x="1017" y="648"/>
                  </a:cubicBezTo>
                  <a:cubicBezTo>
                    <a:pt x="1140" y="561"/>
                    <a:pt x="1319" y="515"/>
                    <a:pt x="1519" y="515"/>
                  </a:cubicBezTo>
                  <a:cubicBezTo>
                    <a:pt x="2117" y="515"/>
                    <a:pt x="2902" y="927"/>
                    <a:pt x="2951" y="1910"/>
                  </a:cubicBezTo>
                  <a:cubicBezTo>
                    <a:pt x="2951" y="3074"/>
                    <a:pt x="2033" y="4123"/>
                    <a:pt x="1771" y="4893"/>
                  </a:cubicBezTo>
                  <a:cubicBezTo>
                    <a:pt x="1417" y="5955"/>
                    <a:pt x="1853" y="6622"/>
                    <a:pt x="1900" y="6708"/>
                  </a:cubicBezTo>
                  <a:lnTo>
                    <a:pt x="1900" y="6708"/>
                  </a:lnTo>
                  <a:cubicBezTo>
                    <a:pt x="1607" y="6152"/>
                    <a:pt x="1591" y="5498"/>
                    <a:pt x="1853" y="4926"/>
                  </a:cubicBezTo>
                  <a:cubicBezTo>
                    <a:pt x="2050" y="4401"/>
                    <a:pt x="2492" y="3844"/>
                    <a:pt x="2804" y="3139"/>
                  </a:cubicBezTo>
                  <a:cubicBezTo>
                    <a:pt x="2918" y="2926"/>
                    <a:pt x="3000" y="2680"/>
                    <a:pt x="3066" y="2434"/>
                  </a:cubicBezTo>
                  <a:cubicBezTo>
                    <a:pt x="3115" y="2680"/>
                    <a:pt x="3197" y="2926"/>
                    <a:pt x="3312" y="3139"/>
                  </a:cubicBezTo>
                  <a:cubicBezTo>
                    <a:pt x="3623" y="3844"/>
                    <a:pt x="4066" y="4401"/>
                    <a:pt x="4263" y="4926"/>
                  </a:cubicBezTo>
                  <a:cubicBezTo>
                    <a:pt x="4524" y="5498"/>
                    <a:pt x="4508" y="6152"/>
                    <a:pt x="4216" y="6708"/>
                  </a:cubicBezTo>
                  <a:lnTo>
                    <a:pt x="4216" y="6708"/>
                  </a:lnTo>
                  <a:cubicBezTo>
                    <a:pt x="4263" y="6622"/>
                    <a:pt x="4698" y="5955"/>
                    <a:pt x="4344" y="4893"/>
                  </a:cubicBezTo>
                  <a:cubicBezTo>
                    <a:pt x="4099" y="4123"/>
                    <a:pt x="3164" y="3074"/>
                    <a:pt x="3164" y="1910"/>
                  </a:cubicBezTo>
                  <a:cubicBezTo>
                    <a:pt x="3213" y="927"/>
                    <a:pt x="3999" y="515"/>
                    <a:pt x="4596" y="515"/>
                  </a:cubicBezTo>
                  <a:cubicBezTo>
                    <a:pt x="4796" y="515"/>
                    <a:pt x="4975" y="561"/>
                    <a:pt x="5098" y="648"/>
                  </a:cubicBezTo>
                  <a:cubicBezTo>
                    <a:pt x="5672" y="1057"/>
                    <a:pt x="5459" y="1779"/>
                    <a:pt x="5049" y="1910"/>
                  </a:cubicBezTo>
                  <a:cubicBezTo>
                    <a:pt x="4982" y="1935"/>
                    <a:pt x="4913" y="1946"/>
                    <a:pt x="4845" y="1946"/>
                  </a:cubicBezTo>
                  <a:cubicBezTo>
                    <a:pt x="4599" y="1946"/>
                    <a:pt x="4369" y="1793"/>
                    <a:pt x="4279" y="1549"/>
                  </a:cubicBezTo>
                  <a:cubicBezTo>
                    <a:pt x="4268" y="1455"/>
                    <a:pt x="4318" y="1375"/>
                    <a:pt x="4384" y="1375"/>
                  </a:cubicBezTo>
                  <a:cubicBezTo>
                    <a:pt x="4423" y="1375"/>
                    <a:pt x="4467" y="1401"/>
                    <a:pt x="4508" y="1467"/>
                  </a:cubicBezTo>
                  <a:cubicBezTo>
                    <a:pt x="4557" y="1539"/>
                    <a:pt x="4631" y="1572"/>
                    <a:pt x="4705" y="1572"/>
                  </a:cubicBezTo>
                  <a:cubicBezTo>
                    <a:pt x="4834" y="1572"/>
                    <a:pt x="4961" y="1475"/>
                    <a:pt x="4951" y="1320"/>
                  </a:cubicBezTo>
                  <a:cubicBezTo>
                    <a:pt x="4967" y="1156"/>
                    <a:pt x="4853" y="1025"/>
                    <a:pt x="4705" y="1008"/>
                  </a:cubicBezTo>
                  <a:cubicBezTo>
                    <a:pt x="4672" y="1001"/>
                    <a:pt x="4639" y="997"/>
                    <a:pt x="4608" y="997"/>
                  </a:cubicBezTo>
                  <a:cubicBezTo>
                    <a:pt x="4435" y="997"/>
                    <a:pt x="4288" y="1107"/>
                    <a:pt x="4246" y="1287"/>
                  </a:cubicBezTo>
                  <a:cubicBezTo>
                    <a:pt x="4117" y="1594"/>
                    <a:pt x="4353" y="2107"/>
                    <a:pt x="4955" y="2107"/>
                  </a:cubicBezTo>
                  <a:cubicBezTo>
                    <a:pt x="4965" y="2107"/>
                    <a:pt x="4974" y="2107"/>
                    <a:pt x="4984" y="2106"/>
                  </a:cubicBezTo>
                  <a:cubicBezTo>
                    <a:pt x="5607" y="2074"/>
                    <a:pt x="6115" y="1107"/>
                    <a:pt x="5541" y="451"/>
                  </a:cubicBezTo>
                  <a:cubicBezTo>
                    <a:pt x="5309" y="159"/>
                    <a:pt x="4915" y="0"/>
                    <a:pt x="4515" y="0"/>
                  </a:cubicBezTo>
                  <a:cubicBezTo>
                    <a:pt x="4039" y="0"/>
                    <a:pt x="3552" y="224"/>
                    <a:pt x="3312" y="713"/>
                  </a:cubicBezTo>
                  <a:cubicBezTo>
                    <a:pt x="3197" y="877"/>
                    <a:pt x="3115" y="1074"/>
                    <a:pt x="3066" y="1271"/>
                  </a:cubicBezTo>
                  <a:cubicBezTo>
                    <a:pt x="3000" y="1074"/>
                    <a:pt x="2918" y="877"/>
                    <a:pt x="2804" y="713"/>
                  </a:cubicBezTo>
                  <a:cubicBezTo>
                    <a:pt x="2563" y="224"/>
                    <a:pt x="2077" y="0"/>
                    <a:pt x="1601" y="0"/>
                  </a:cubicBezTo>
                  <a:close/>
                  <a:moveTo>
                    <a:pt x="1900" y="6708"/>
                  </a:moveTo>
                  <a:cubicBezTo>
                    <a:pt x="1901" y="6710"/>
                    <a:pt x="1901" y="6711"/>
                    <a:pt x="1902" y="6712"/>
                  </a:cubicBezTo>
                  <a:cubicBezTo>
                    <a:pt x="1902" y="6711"/>
                    <a:pt x="1901" y="6710"/>
                    <a:pt x="1900" y="6708"/>
                  </a:cubicBezTo>
                  <a:close/>
                  <a:moveTo>
                    <a:pt x="4216" y="6708"/>
                  </a:moveTo>
                  <a:lnTo>
                    <a:pt x="4216" y="6708"/>
                  </a:lnTo>
                  <a:cubicBezTo>
                    <a:pt x="4215" y="6710"/>
                    <a:pt x="4214" y="6711"/>
                    <a:pt x="4213" y="6712"/>
                  </a:cubicBezTo>
                  <a:cubicBezTo>
                    <a:pt x="4214" y="6711"/>
                    <a:pt x="4215" y="6710"/>
                    <a:pt x="4216" y="6708"/>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1" name="Google Shape;5131;p8"/>
            <p:cNvSpPr/>
            <p:nvPr/>
          </p:nvSpPr>
          <p:spPr>
            <a:xfrm>
              <a:off x="1343704" y="3933540"/>
              <a:ext cx="170520" cy="268903"/>
            </a:xfrm>
            <a:custGeom>
              <a:avLst/>
              <a:gdLst/>
              <a:ahLst/>
              <a:cxnLst/>
              <a:rect l="l" t="t" r="r" b="b"/>
              <a:pathLst>
                <a:path w="5198" h="8197" extrusionOk="0">
                  <a:moveTo>
                    <a:pt x="4115" y="0"/>
                  </a:moveTo>
                  <a:lnTo>
                    <a:pt x="4115" y="0"/>
                  </a:lnTo>
                  <a:cubicBezTo>
                    <a:pt x="4115" y="1"/>
                    <a:pt x="4181" y="607"/>
                    <a:pt x="3787" y="836"/>
                  </a:cubicBezTo>
                  <a:cubicBezTo>
                    <a:pt x="3394" y="1066"/>
                    <a:pt x="2837" y="1525"/>
                    <a:pt x="3427" y="2049"/>
                  </a:cubicBezTo>
                  <a:cubicBezTo>
                    <a:pt x="4017" y="2574"/>
                    <a:pt x="4197" y="3328"/>
                    <a:pt x="3673" y="4065"/>
                  </a:cubicBezTo>
                  <a:cubicBezTo>
                    <a:pt x="3673" y="4065"/>
                    <a:pt x="3968" y="2967"/>
                    <a:pt x="3246" y="2475"/>
                  </a:cubicBezTo>
                  <a:cubicBezTo>
                    <a:pt x="3047" y="2343"/>
                    <a:pt x="2888" y="2306"/>
                    <a:pt x="2773" y="2306"/>
                  </a:cubicBezTo>
                  <a:cubicBezTo>
                    <a:pt x="2632" y="2306"/>
                    <a:pt x="2558" y="2361"/>
                    <a:pt x="2558" y="2361"/>
                  </a:cubicBezTo>
                  <a:cubicBezTo>
                    <a:pt x="2607" y="2492"/>
                    <a:pt x="2656" y="2639"/>
                    <a:pt x="2656" y="2787"/>
                  </a:cubicBezTo>
                  <a:cubicBezTo>
                    <a:pt x="2673" y="3000"/>
                    <a:pt x="2197" y="3361"/>
                    <a:pt x="2542" y="3754"/>
                  </a:cubicBezTo>
                  <a:cubicBezTo>
                    <a:pt x="2886" y="4131"/>
                    <a:pt x="3132" y="4918"/>
                    <a:pt x="1935" y="5803"/>
                  </a:cubicBezTo>
                  <a:cubicBezTo>
                    <a:pt x="1935" y="5803"/>
                    <a:pt x="2542" y="4442"/>
                    <a:pt x="2181" y="3738"/>
                  </a:cubicBezTo>
                  <a:cubicBezTo>
                    <a:pt x="1820" y="3000"/>
                    <a:pt x="1361" y="3148"/>
                    <a:pt x="952" y="2557"/>
                  </a:cubicBezTo>
                  <a:cubicBezTo>
                    <a:pt x="952" y="2557"/>
                    <a:pt x="1" y="3082"/>
                    <a:pt x="739" y="4229"/>
                  </a:cubicBezTo>
                  <a:cubicBezTo>
                    <a:pt x="1607" y="5573"/>
                    <a:pt x="525" y="7278"/>
                    <a:pt x="1460" y="8196"/>
                  </a:cubicBezTo>
                  <a:cubicBezTo>
                    <a:pt x="1460" y="8196"/>
                    <a:pt x="1411" y="6836"/>
                    <a:pt x="2673" y="5606"/>
                  </a:cubicBezTo>
                  <a:cubicBezTo>
                    <a:pt x="3935" y="4377"/>
                    <a:pt x="5197" y="2852"/>
                    <a:pt x="41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2" name="Google Shape;5132;p8"/>
            <p:cNvSpPr/>
            <p:nvPr/>
          </p:nvSpPr>
          <p:spPr>
            <a:xfrm>
              <a:off x="1493757" y="3900210"/>
              <a:ext cx="99498" cy="147885"/>
            </a:xfrm>
            <a:custGeom>
              <a:avLst/>
              <a:gdLst/>
              <a:ahLst/>
              <a:cxnLst/>
              <a:rect l="l" t="t" r="r" b="b"/>
              <a:pathLst>
                <a:path w="3033" h="4508" extrusionOk="0">
                  <a:moveTo>
                    <a:pt x="2574" y="0"/>
                  </a:moveTo>
                  <a:lnTo>
                    <a:pt x="2574" y="0"/>
                  </a:lnTo>
                  <a:cubicBezTo>
                    <a:pt x="2541" y="262"/>
                    <a:pt x="2279" y="525"/>
                    <a:pt x="1623" y="820"/>
                  </a:cubicBezTo>
                  <a:cubicBezTo>
                    <a:pt x="967" y="1098"/>
                    <a:pt x="1213" y="1934"/>
                    <a:pt x="1279" y="2115"/>
                  </a:cubicBezTo>
                  <a:cubicBezTo>
                    <a:pt x="1326" y="2287"/>
                    <a:pt x="1388" y="2641"/>
                    <a:pt x="1191" y="2641"/>
                  </a:cubicBezTo>
                  <a:cubicBezTo>
                    <a:pt x="1182" y="2641"/>
                    <a:pt x="1173" y="2640"/>
                    <a:pt x="1164" y="2639"/>
                  </a:cubicBezTo>
                  <a:cubicBezTo>
                    <a:pt x="951" y="2606"/>
                    <a:pt x="1000" y="2492"/>
                    <a:pt x="1098" y="1820"/>
                  </a:cubicBezTo>
                  <a:cubicBezTo>
                    <a:pt x="1174" y="1300"/>
                    <a:pt x="839" y="1241"/>
                    <a:pt x="683" y="1241"/>
                  </a:cubicBezTo>
                  <a:cubicBezTo>
                    <a:pt x="637" y="1241"/>
                    <a:pt x="607" y="1246"/>
                    <a:pt x="607" y="1246"/>
                  </a:cubicBezTo>
                  <a:cubicBezTo>
                    <a:pt x="738" y="1426"/>
                    <a:pt x="721" y="1656"/>
                    <a:pt x="590" y="1820"/>
                  </a:cubicBezTo>
                  <a:cubicBezTo>
                    <a:pt x="344" y="2065"/>
                    <a:pt x="49" y="2344"/>
                    <a:pt x="295" y="3098"/>
                  </a:cubicBezTo>
                  <a:cubicBezTo>
                    <a:pt x="557" y="3852"/>
                    <a:pt x="0" y="4508"/>
                    <a:pt x="0" y="4508"/>
                  </a:cubicBezTo>
                  <a:cubicBezTo>
                    <a:pt x="3032" y="2016"/>
                    <a:pt x="2574" y="0"/>
                    <a:pt x="25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3" name="Google Shape;5133;p8"/>
            <p:cNvSpPr/>
            <p:nvPr/>
          </p:nvSpPr>
          <p:spPr>
            <a:xfrm>
              <a:off x="1296398" y="4181419"/>
              <a:ext cx="117803" cy="139848"/>
            </a:xfrm>
            <a:custGeom>
              <a:avLst/>
              <a:gdLst/>
              <a:ahLst/>
              <a:cxnLst/>
              <a:rect l="l" t="t" r="r" b="b"/>
              <a:pathLst>
                <a:path w="3591" h="4263" extrusionOk="0">
                  <a:moveTo>
                    <a:pt x="1869" y="1"/>
                  </a:moveTo>
                  <a:cubicBezTo>
                    <a:pt x="1869" y="1"/>
                    <a:pt x="2000" y="279"/>
                    <a:pt x="1656" y="525"/>
                  </a:cubicBezTo>
                  <a:cubicBezTo>
                    <a:pt x="1295" y="771"/>
                    <a:pt x="1" y="2443"/>
                    <a:pt x="3590" y="4262"/>
                  </a:cubicBezTo>
                  <a:cubicBezTo>
                    <a:pt x="3590" y="4262"/>
                    <a:pt x="2738" y="3771"/>
                    <a:pt x="2640" y="2476"/>
                  </a:cubicBezTo>
                  <a:cubicBezTo>
                    <a:pt x="2541" y="1197"/>
                    <a:pt x="2803" y="509"/>
                    <a:pt x="18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4" name="Google Shape;5134;p8"/>
            <p:cNvSpPr/>
            <p:nvPr/>
          </p:nvSpPr>
          <p:spPr>
            <a:xfrm>
              <a:off x="1152841" y="4267698"/>
              <a:ext cx="258667" cy="189908"/>
            </a:xfrm>
            <a:custGeom>
              <a:avLst/>
              <a:gdLst/>
              <a:ahLst/>
              <a:cxnLst/>
              <a:rect l="l" t="t" r="r" b="b"/>
              <a:pathLst>
                <a:path w="7885" h="5789" extrusionOk="0">
                  <a:moveTo>
                    <a:pt x="4671" y="1"/>
                  </a:moveTo>
                  <a:cubicBezTo>
                    <a:pt x="4529" y="1"/>
                    <a:pt x="4392" y="47"/>
                    <a:pt x="4262" y="141"/>
                  </a:cubicBezTo>
                  <a:cubicBezTo>
                    <a:pt x="3894" y="395"/>
                    <a:pt x="3663" y="609"/>
                    <a:pt x="3471" y="609"/>
                  </a:cubicBezTo>
                  <a:cubicBezTo>
                    <a:pt x="3415" y="609"/>
                    <a:pt x="3363" y="591"/>
                    <a:pt x="3311" y="551"/>
                  </a:cubicBezTo>
                  <a:lnTo>
                    <a:pt x="3311" y="551"/>
                  </a:lnTo>
                  <a:cubicBezTo>
                    <a:pt x="3311" y="551"/>
                    <a:pt x="3016" y="1174"/>
                    <a:pt x="3688" y="1387"/>
                  </a:cubicBezTo>
                  <a:cubicBezTo>
                    <a:pt x="4377" y="1583"/>
                    <a:pt x="4852" y="1714"/>
                    <a:pt x="4754" y="2091"/>
                  </a:cubicBezTo>
                  <a:cubicBezTo>
                    <a:pt x="4655" y="2468"/>
                    <a:pt x="3704" y="2550"/>
                    <a:pt x="2590" y="2714"/>
                  </a:cubicBezTo>
                  <a:cubicBezTo>
                    <a:pt x="1475" y="2878"/>
                    <a:pt x="590" y="3157"/>
                    <a:pt x="623" y="4124"/>
                  </a:cubicBezTo>
                  <a:cubicBezTo>
                    <a:pt x="648" y="4887"/>
                    <a:pt x="506" y="5245"/>
                    <a:pt x="250" y="5245"/>
                  </a:cubicBezTo>
                  <a:cubicBezTo>
                    <a:pt x="176" y="5245"/>
                    <a:pt x="92" y="5215"/>
                    <a:pt x="0" y="5157"/>
                  </a:cubicBezTo>
                  <a:lnTo>
                    <a:pt x="0" y="5157"/>
                  </a:lnTo>
                  <a:cubicBezTo>
                    <a:pt x="0" y="5157"/>
                    <a:pt x="248" y="5788"/>
                    <a:pt x="1194" y="5788"/>
                  </a:cubicBezTo>
                  <a:cubicBezTo>
                    <a:pt x="1388" y="5788"/>
                    <a:pt x="1612" y="5762"/>
                    <a:pt x="1869" y="5698"/>
                  </a:cubicBezTo>
                  <a:cubicBezTo>
                    <a:pt x="3377" y="5321"/>
                    <a:pt x="3573" y="4108"/>
                    <a:pt x="4213" y="3354"/>
                  </a:cubicBezTo>
                  <a:cubicBezTo>
                    <a:pt x="4852" y="2600"/>
                    <a:pt x="5491" y="1977"/>
                    <a:pt x="7884" y="1928"/>
                  </a:cubicBezTo>
                  <a:cubicBezTo>
                    <a:pt x="7884" y="1928"/>
                    <a:pt x="6425" y="1813"/>
                    <a:pt x="5868" y="960"/>
                  </a:cubicBezTo>
                  <a:cubicBezTo>
                    <a:pt x="5463" y="329"/>
                    <a:pt x="5049" y="1"/>
                    <a:pt x="467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5" name="Google Shape;5135;p8"/>
            <p:cNvSpPr/>
            <p:nvPr/>
          </p:nvSpPr>
          <p:spPr>
            <a:xfrm>
              <a:off x="1284555" y="4345873"/>
              <a:ext cx="252238" cy="205523"/>
            </a:xfrm>
            <a:custGeom>
              <a:avLst/>
              <a:gdLst/>
              <a:ahLst/>
              <a:cxnLst/>
              <a:rect l="l" t="t" r="r" b="b"/>
              <a:pathLst>
                <a:path w="7689" h="6265" extrusionOk="0">
                  <a:moveTo>
                    <a:pt x="3368" y="1"/>
                  </a:moveTo>
                  <a:cubicBezTo>
                    <a:pt x="3322" y="1"/>
                    <a:pt x="3276" y="2"/>
                    <a:pt x="3230" y="3"/>
                  </a:cubicBezTo>
                  <a:cubicBezTo>
                    <a:pt x="2673" y="20"/>
                    <a:pt x="2115" y="167"/>
                    <a:pt x="1624" y="462"/>
                  </a:cubicBezTo>
                  <a:cubicBezTo>
                    <a:pt x="1443" y="561"/>
                    <a:pt x="1296" y="676"/>
                    <a:pt x="1148" y="807"/>
                  </a:cubicBezTo>
                  <a:cubicBezTo>
                    <a:pt x="1" y="1807"/>
                    <a:pt x="362" y="3888"/>
                    <a:pt x="1706" y="4216"/>
                  </a:cubicBezTo>
                  <a:cubicBezTo>
                    <a:pt x="1842" y="4248"/>
                    <a:pt x="1981" y="4264"/>
                    <a:pt x="2120" y="4264"/>
                  </a:cubicBezTo>
                  <a:cubicBezTo>
                    <a:pt x="2613" y="4264"/>
                    <a:pt x="3089" y="4063"/>
                    <a:pt x="3345" y="3692"/>
                  </a:cubicBezTo>
                  <a:cubicBezTo>
                    <a:pt x="3656" y="3249"/>
                    <a:pt x="3656" y="2659"/>
                    <a:pt x="3345" y="2216"/>
                  </a:cubicBezTo>
                  <a:cubicBezTo>
                    <a:pt x="3143" y="1919"/>
                    <a:pt x="2811" y="1759"/>
                    <a:pt x="2473" y="1759"/>
                  </a:cubicBezTo>
                  <a:cubicBezTo>
                    <a:pt x="2288" y="1759"/>
                    <a:pt x="2103" y="1807"/>
                    <a:pt x="1935" y="1905"/>
                  </a:cubicBezTo>
                  <a:cubicBezTo>
                    <a:pt x="1640" y="2069"/>
                    <a:pt x="1509" y="2413"/>
                    <a:pt x="1607" y="2724"/>
                  </a:cubicBezTo>
                  <a:cubicBezTo>
                    <a:pt x="1640" y="2823"/>
                    <a:pt x="1689" y="2905"/>
                    <a:pt x="1755" y="2970"/>
                  </a:cubicBezTo>
                  <a:cubicBezTo>
                    <a:pt x="1857" y="3078"/>
                    <a:pt x="1998" y="3123"/>
                    <a:pt x="2139" y="3123"/>
                  </a:cubicBezTo>
                  <a:cubicBezTo>
                    <a:pt x="2383" y="3123"/>
                    <a:pt x="2625" y="2989"/>
                    <a:pt x="2656" y="2823"/>
                  </a:cubicBezTo>
                  <a:cubicBezTo>
                    <a:pt x="2715" y="2557"/>
                    <a:pt x="2509" y="2305"/>
                    <a:pt x="2264" y="2305"/>
                  </a:cubicBezTo>
                  <a:cubicBezTo>
                    <a:pt x="2237" y="2305"/>
                    <a:pt x="2209" y="2308"/>
                    <a:pt x="2181" y="2315"/>
                  </a:cubicBezTo>
                  <a:cubicBezTo>
                    <a:pt x="1919" y="2380"/>
                    <a:pt x="1935" y="2528"/>
                    <a:pt x="1837" y="2544"/>
                  </a:cubicBezTo>
                  <a:cubicBezTo>
                    <a:pt x="1755" y="2544"/>
                    <a:pt x="1738" y="2397"/>
                    <a:pt x="1738" y="2397"/>
                  </a:cubicBezTo>
                  <a:cubicBezTo>
                    <a:pt x="1738" y="2200"/>
                    <a:pt x="1853" y="2020"/>
                    <a:pt x="2033" y="1938"/>
                  </a:cubicBezTo>
                  <a:cubicBezTo>
                    <a:pt x="2175" y="1864"/>
                    <a:pt x="2325" y="1829"/>
                    <a:pt x="2473" y="1829"/>
                  </a:cubicBezTo>
                  <a:cubicBezTo>
                    <a:pt x="2786" y="1829"/>
                    <a:pt x="3090" y="1987"/>
                    <a:pt x="3279" y="2265"/>
                  </a:cubicBezTo>
                  <a:cubicBezTo>
                    <a:pt x="3558" y="2675"/>
                    <a:pt x="3541" y="3216"/>
                    <a:pt x="3263" y="3626"/>
                  </a:cubicBezTo>
                  <a:cubicBezTo>
                    <a:pt x="3019" y="3947"/>
                    <a:pt x="2574" y="4127"/>
                    <a:pt x="2124" y="4127"/>
                  </a:cubicBezTo>
                  <a:cubicBezTo>
                    <a:pt x="2000" y="4127"/>
                    <a:pt x="1876" y="4113"/>
                    <a:pt x="1755" y="4085"/>
                  </a:cubicBezTo>
                  <a:cubicBezTo>
                    <a:pt x="542" y="3773"/>
                    <a:pt x="214" y="1856"/>
                    <a:pt x="1263" y="938"/>
                  </a:cubicBezTo>
                  <a:cubicBezTo>
                    <a:pt x="1737" y="494"/>
                    <a:pt x="2314" y="324"/>
                    <a:pt x="2899" y="324"/>
                  </a:cubicBezTo>
                  <a:cubicBezTo>
                    <a:pt x="3608" y="324"/>
                    <a:pt x="4328" y="574"/>
                    <a:pt x="4886" y="889"/>
                  </a:cubicBezTo>
                  <a:cubicBezTo>
                    <a:pt x="5820" y="1413"/>
                    <a:pt x="6557" y="2249"/>
                    <a:pt x="6967" y="3249"/>
                  </a:cubicBezTo>
                  <a:cubicBezTo>
                    <a:pt x="7279" y="4052"/>
                    <a:pt x="7459" y="4904"/>
                    <a:pt x="7459" y="5773"/>
                  </a:cubicBezTo>
                  <a:cubicBezTo>
                    <a:pt x="7459" y="5937"/>
                    <a:pt x="7443" y="6101"/>
                    <a:pt x="7410" y="6265"/>
                  </a:cubicBezTo>
                  <a:cubicBezTo>
                    <a:pt x="7424" y="6223"/>
                    <a:pt x="7438" y="6157"/>
                    <a:pt x="7452" y="6097"/>
                  </a:cubicBezTo>
                  <a:lnTo>
                    <a:pt x="7452" y="6097"/>
                  </a:lnTo>
                  <a:cubicBezTo>
                    <a:pt x="7450" y="6133"/>
                    <a:pt x="7459" y="6150"/>
                    <a:pt x="7459" y="6150"/>
                  </a:cubicBezTo>
                  <a:lnTo>
                    <a:pt x="7459" y="6068"/>
                  </a:lnTo>
                  <a:cubicBezTo>
                    <a:pt x="7457" y="6078"/>
                    <a:pt x="7454" y="6087"/>
                    <a:pt x="7452" y="6097"/>
                  </a:cubicBezTo>
                  <a:lnTo>
                    <a:pt x="7452" y="6097"/>
                  </a:lnTo>
                  <a:cubicBezTo>
                    <a:pt x="7453" y="6084"/>
                    <a:pt x="7455" y="6069"/>
                    <a:pt x="7459" y="6052"/>
                  </a:cubicBezTo>
                  <a:cubicBezTo>
                    <a:pt x="7688" y="4872"/>
                    <a:pt x="7541" y="3626"/>
                    <a:pt x="7016" y="2528"/>
                  </a:cubicBezTo>
                  <a:cubicBezTo>
                    <a:pt x="6331" y="1109"/>
                    <a:pt x="4979" y="1"/>
                    <a:pt x="336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6" name="Google Shape;5136;p8"/>
            <p:cNvSpPr/>
            <p:nvPr/>
          </p:nvSpPr>
          <p:spPr>
            <a:xfrm>
              <a:off x="1424143" y="4408565"/>
              <a:ext cx="99760" cy="107371"/>
            </a:xfrm>
            <a:custGeom>
              <a:avLst/>
              <a:gdLst/>
              <a:ahLst/>
              <a:cxnLst/>
              <a:rect l="l" t="t" r="r" b="b"/>
              <a:pathLst>
                <a:path w="3041" h="3273" extrusionOk="0">
                  <a:moveTo>
                    <a:pt x="734" y="0"/>
                  </a:moveTo>
                  <a:cubicBezTo>
                    <a:pt x="66" y="0"/>
                    <a:pt x="1" y="784"/>
                    <a:pt x="1090" y="961"/>
                  </a:cubicBezTo>
                  <a:cubicBezTo>
                    <a:pt x="2352" y="1174"/>
                    <a:pt x="3040" y="3272"/>
                    <a:pt x="3040" y="3272"/>
                  </a:cubicBezTo>
                  <a:cubicBezTo>
                    <a:pt x="3040" y="3272"/>
                    <a:pt x="2729" y="1010"/>
                    <a:pt x="1467" y="240"/>
                  </a:cubicBezTo>
                  <a:cubicBezTo>
                    <a:pt x="1179" y="68"/>
                    <a:pt x="930" y="0"/>
                    <a:pt x="73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7" name="Google Shape;5137;p8"/>
            <p:cNvSpPr/>
            <p:nvPr/>
          </p:nvSpPr>
          <p:spPr>
            <a:xfrm>
              <a:off x="1223799" y="4400265"/>
              <a:ext cx="171570" cy="148246"/>
            </a:xfrm>
            <a:custGeom>
              <a:avLst/>
              <a:gdLst/>
              <a:ahLst/>
              <a:cxnLst/>
              <a:rect l="l" t="t" r="r" b="b"/>
              <a:pathLst>
                <a:path w="5230" h="4519" extrusionOk="0">
                  <a:moveTo>
                    <a:pt x="2181" y="1"/>
                  </a:moveTo>
                  <a:lnTo>
                    <a:pt x="2181" y="1"/>
                  </a:lnTo>
                  <a:cubicBezTo>
                    <a:pt x="2017" y="198"/>
                    <a:pt x="1902" y="427"/>
                    <a:pt x="1820" y="673"/>
                  </a:cubicBezTo>
                  <a:cubicBezTo>
                    <a:pt x="1689" y="1083"/>
                    <a:pt x="1132" y="1312"/>
                    <a:pt x="574" y="1706"/>
                  </a:cubicBezTo>
                  <a:cubicBezTo>
                    <a:pt x="1" y="2083"/>
                    <a:pt x="99" y="2706"/>
                    <a:pt x="214" y="3033"/>
                  </a:cubicBezTo>
                  <a:cubicBezTo>
                    <a:pt x="279" y="3263"/>
                    <a:pt x="247" y="3509"/>
                    <a:pt x="132" y="3722"/>
                  </a:cubicBezTo>
                  <a:cubicBezTo>
                    <a:pt x="410" y="3492"/>
                    <a:pt x="722" y="3312"/>
                    <a:pt x="1066" y="3230"/>
                  </a:cubicBezTo>
                  <a:cubicBezTo>
                    <a:pt x="1673" y="3050"/>
                    <a:pt x="1656" y="2755"/>
                    <a:pt x="1656" y="2279"/>
                  </a:cubicBezTo>
                  <a:cubicBezTo>
                    <a:pt x="1643" y="1901"/>
                    <a:pt x="1796" y="1868"/>
                    <a:pt x="1850" y="1868"/>
                  </a:cubicBezTo>
                  <a:cubicBezTo>
                    <a:pt x="1862" y="1868"/>
                    <a:pt x="1869" y="1870"/>
                    <a:pt x="1869" y="1870"/>
                  </a:cubicBezTo>
                  <a:cubicBezTo>
                    <a:pt x="1878" y="1869"/>
                    <a:pt x="1886" y="1868"/>
                    <a:pt x="1894" y="1868"/>
                  </a:cubicBezTo>
                  <a:cubicBezTo>
                    <a:pt x="2161" y="1868"/>
                    <a:pt x="2098" y="2387"/>
                    <a:pt x="2082" y="2689"/>
                  </a:cubicBezTo>
                  <a:cubicBezTo>
                    <a:pt x="1984" y="3214"/>
                    <a:pt x="2132" y="3755"/>
                    <a:pt x="2492" y="4164"/>
                  </a:cubicBezTo>
                  <a:cubicBezTo>
                    <a:pt x="2734" y="4428"/>
                    <a:pt x="3055" y="4518"/>
                    <a:pt x="3375" y="4518"/>
                  </a:cubicBezTo>
                  <a:cubicBezTo>
                    <a:pt x="3770" y="4518"/>
                    <a:pt x="4165" y="4381"/>
                    <a:pt x="4410" y="4263"/>
                  </a:cubicBezTo>
                  <a:cubicBezTo>
                    <a:pt x="4514" y="4217"/>
                    <a:pt x="4626" y="4195"/>
                    <a:pt x="4739" y="4195"/>
                  </a:cubicBezTo>
                  <a:cubicBezTo>
                    <a:pt x="4910" y="4195"/>
                    <a:pt x="5081" y="4246"/>
                    <a:pt x="5230" y="4345"/>
                  </a:cubicBezTo>
                  <a:cubicBezTo>
                    <a:pt x="5082" y="3460"/>
                    <a:pt x="4656" y="3197"/>
                    <a:pt x="4017" y="3132"/>
                  </a:cubicBezTo>
                  <a:cubicBezTo>
                    <a:pt x="3394" y="3066"/>
                    <a:pt x="2541" y="2853"/>
                    <a:pt x="2197" y="1771"/>
                  </a:cubicBezTo>
                  <a:cubicBezTo>
                    <a:pt x="1869" y="690"/>
                    <a:pt x="2181" y="1"/>
                    <a:pt x="218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8" name="Google Shape;5138;p8"/>
            <p:cNvSpPr/>
            <p:nvPr/>
          </p:nvSpPr>
          <p:spPr>
            <a:xfrm>
              <a:off x="1251225" y="4500289"/>
              <a:ext cx="42515" cy="65118"/>
            </a:xfrm>
            <a:custGeom>
              <a:avLst/>
              <a:gdLst/>
              <a:ahLst/>
              <a:cxnLst/>
              <a:rect l="l" t="t" r="r" b="b"/>
              <a:pathLst>
                <a:path w="1296" h="1985" extrusionOk="0">
                  <a:moveTo>
                    <a:pt x="951" y="1"/>
                  </a:moveTo>
                  <a:cubicBezTo>
                    <a:pt x="951" y="1"/>
                    <a:pt x="935" y="83"/>
                    <a:pt x="509" y="345"/>
                  </a:cubicBezTo>
                  <a:cubicBezTo>
                    <a:pt x="165" y="525"/>
                    <a:pt x="1" y="919"/>
                    <a:pt x="115" y="1296"/>
                  </a:cubicBezTo>
                  <a:cubicBezTo>
                    <a:pt x="181" y="1509"/>
                    <a:pt x="230" y="1755"/>
                    <a:pt x="263" y="1984"/>
                  </a:cubicBezTo>
                  <a:cubicBezTo>
                    <a:pt x="263" y="1984"/>
                    <a:pt x="263" y="1837"/>
                    <a:pt x="771" y="1542"/>
                  </a:cubicBezTo>
                  <a:cubicBezTo>
                    <a:pt x="1296" y="1263"/>
                    <a:pt x="1099" y="837"/>
                    <a:pt x="1001" y="558"/>
                  </a:cubicBezTo>
                  <a:cubicBezTo>
                    <a:pt x="951" y="378"/>
                    <a:pt x="935" y="181"/>
                    <a:pt x="95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9" name="Google Shape;5139;p8"/>
            <p:cNvSpPr/>
            <p:nvPr/>
          </p:nvSpPr>
          <p:spPr>
            <a:xfrm>
              <a:off x="1064626" y="4217636"/>
              <a:ext cx="226978" cy="160285"/>
            </a:xfrm>
            <a:custGeom>
              <a:avLst/>
              <a:gdLst/>
              <a:ahLst/>
              <a:cxnLst/>
              <a:rect l="l" t="t" r="r" b="b"/>
              <a:pathLst>
                <a:path w="6919" h="4886" extrusionOk="0">
                  <a:moveTo>
                    <a:pt x="4978" y="1"/>
                  </a:moveTo>
                  <a:cubicBezTo>
                    <a:pt x="4754" y="1"/>
                    <a:pt x="4504" y="53"/>
                    <a:pt x="4230" y="175"/>
                  </a:cubicBezTo>
                  <a:cubicBezTo>
                    <a:pt x="2771" y="831"/>
                    <a:pt x="3033" y="3306"/>
                    <a:pt x="4771" y="3667"/>
                  </a:cubicBezTo>
                  <a:cubicBezTo>
                    <a:pt x="4984" y="3699"/>
                    <a:pt x="5181" y="3732"/>
                    <a:pt x="5344" y="3749"/>
                  </a:cubicBezTo>
                  <a:cubicBezTo>
                    <a:pt x="4885" y="3831"/>
                    <a:pt x="4459" y="3978"/>
                    <a:pt x="4033" y="4191"/>
                  </a:cubicBezTo>
                  <a:cubicBezTo>
                    <a:pt x="3886" y="4273"/>
                    <a:pt x="3656" y="4339"/>
                    <a:pt x="3607" y="4355"/>
                  </a:cubicBezTo>
                  <a:cubicBezTo>
                    <a:pt x="3153" y="4527"/>
                    <a:pt x="2723" y="4603"/>
                    <a:pt x="2336" y="4603"/>
                  </a:cubicBezTo>
                  <a:cubicBezTo>
                    <a:pt x="1507" y="4603"/>
                    <a:pt x="870" y="4256"/>
                    <a:pt x="591" y="3765"/>
                  </a:cubicBezTo>
                  <a:cubicBezTo>
                    <a:pt x="345" y="3355"/>
                    <a:pt x="329" y="2863"/>
                    <a:pt x="558" y="2454"/>
                  </a:cubicBezTo>
                  <a:lnTo>
                    <a:pt x="575" y="2421"/>
                  </a:lnTo>
                  <a:cubicBezTo>
                    <a:pt x="779" y="2106"/>
                    <a:pt x="1115" y="1959"/>
                    <a:pt x="1428" y="1959"/>
                  </a:cubicBezTo>
                  <a:cubicBezTo>
                    <a:pt x="1719" y="1959"/>
                    <a:pt x="1989" y="2086"/>
                    <a:pt x="2115" y="2323"/>
                  </a:cubicBezTo>
                  <a:cubicBezTo>
                    <a:pt x="2230" y="2454"/>
                    <a:pt x="2296" y="2618"/>
                    <a:pt x="2296" y="2798"/>
                  </a:cubicBezTo>
                  <a:cubicBezTo>
                    <a:pt x="2296" y="2945"/>
                    <a:pt x="2230" y="3093"/>
                    <a:pt x="2115" y="3208"/>
                  </a:cubicBezTo>
                  <a:cubicBezTo>
                    <a:pt x="2010" y="3304"/>
                    <a:pt x="1951" y="3335"/>
                    <a:pt x="1923" y="3335"/>
                  </a:cubicBezTo>
                  <a:cubicBezTo>
                    <a:pt x="1898" y="3335"/>
                    <a:pt x="1895" y="3312"/>
                    <a:pt x="1902" y="3290"/>
                  </a:cubicBezTo>
                  <a:cubicBezTo>
                    <a:pt x="2018" y="3030"/>
                    <a:pt x="1727" y="2861"/>
                    <a:pt x="1474" y="2861"/>
                  </a:cubicBezTo>
                  <a:cubicBezTo>
                    <a:pt x="1295" y="2861"/>
                    <a:pt x="1135" y="2945"/>
                    <a:pt x="1148" y="3142"/>
                  </a:cubicBezTo>
                  <a:cubicBezTo>
                    <a:pt x="1137" y="3417"/>
                    <a:pt x="1376" y="3544"/>
                    <a:pt x="1629" y="3544"/>
                  </a:cubicBezTo>
                  <a:cubicBezTo>
                    <a:pt x="1754" y="3544"/>
                    <a:pt x="1881" y="3513"/>
                    <a:pt x="1984" y="3454"/>
                  </a:cubicBezTo>
                  <a:lnTo>
                    <a:pt x="2017" y="3437"/>
                  </a:lnTo>
                  <a:cubicBezTo>
                    <a:pt x="2050" y="3421"/>
                    <a:pt x="2066" y="3404"/>
                    <a:pt x="2083" y="3388"/>
                  </a:cubicBezTo>
                  <a:lnTo>
                    <a:pt x="2099" y="3388"/>
                  </a:lnTo>
                  <a:cubicBezTo>
                    <a:pt x="2394" y="3093"/>
                    <a:pt x="2443" y="2634"/>
                    <a:pt x="2181" y="2290"/>
                  </a:cubicBezTo>
                  <a:cubicBezTo>
                    <a:pt x="2043" y="2021"/>
                    <a:pt x="1730" y="1874"/>
                    <a:pt x="1395" y="1874"/>
                  </a:cubicBezTo>
                  <a:cubicBezTo>
                    <a:pt x="1055" y="1874"/>
                    <a:pt x="691" y="2025"/>
                    <a:pt x="460" y="2355"/>
                  </a:cubicBezTo>
                  <a:cubicBezTo>
                    <a:pt x="1" y="2962"/>
                    <a:pt x="148" y="4126"/>
                    <a:pt x="935" y="4585"/>
                  </a:cubicBezTo>
                  <a:cubicBezTo>
                    <a:pt x="1284" y="4773"/>
                    <a:pt x="1684" y="4885"/>
                    <a:pt x="2079" y="4885"/>
                  </a:cubicBezTo>
                  <a:cubicBezTo>
                    <a:pt x="2130" y="4885"/>
                    <a:pt x="2180" y="4883"/>
                    <a:pt x="2230" y="4880"/>
                  </a:cubicBezTo>
                  <a:cubicBezTo>
                    <a:pt x="3132" y="4863"/>
                    <a:pt x="3853" y="4371"/>
                    <a:pt x="5033" y="4011"/>
                  </a:cubicBezTo>
                  <a:cubicBezTo>
                    <a:pt x="5459" y="3896"/>
                    <a:pt x="5902" y="3831"/>
                    <a:pt x="6344" y="3798"/>
                  </a:cubicBezTo>
                  <a:cubicBezTo>
                    <a:pt x="6541" y="3781"/>
                    <a:pt x="6738" y="3732"/>
                    <a:pt x="6918" y="3634"/>
                  </a:cubicBezTo>
                  <a:lnTo>
                    <a:pt x="6918" y="3634"/>
                  </a:lnTo>
                  <a:cubicBezTo>
                    <a:pt x="6918" y="3634"/>
                    <a:pt x="6795" y="3663"/>
                    <a:pt x="6639" y="3663"/>
                  </a:cubicBezTo>
                  <a:cubicBezTo>
                    <a:pt x="6484" y="3663"/>
                    <a:pt x="6295" y="3634"/>
                    <a:pt x="6164" y="3519"/>
                  </a:cubicBezTo>
                  <a:cubicBezTo>
                    <a:pt x="5902" y="3273"/>
                    <a:pt x="5918" y="3372"/>
                    <a:pt x="5623" y="3290"/>
                  </a:cubicBezTo>
                  <a:cubicBezTo>
                    <a:pt x="5459" y="3240"/>
                    <a:pt x="5361" y="3077"/>
                    <a:pt x="5361" y="2913"/>
                  </a:cubicBezTo>
                  <a:cubicBezTo>
                    <a:pt x="5164" y="3077"/>
                    <a:pt x="5131" y="3372"/>
                    <a:pt x="5279" y="3585"/>
                  </a:cubicBezTo>
                  <a:cubicBezTo>
                    <a:pt x="5279" y="3585"/>
                    <a:pt x="4558" y="3585"/>
                    <a:pt x="4377" y="3208"/>
                  </a:cubicBezTo>
                  <a:cubicBezTo>
                    <a:pt x="4213" y="2831"/>
                    <a:pt x="4410" y="2847"/>
                    <a:pt x="4558" y="2765"/>
                  </a:cubicBezTo>
                  <a:cubicBezTo>
                    <a:pt x="4705" y="2667"/>
                    <a:pt x="4754" y="2536"/>
                    <a:pt x="4590" y="2323"/>
                  </a:cubicBezTo>
                  <a:cubicBezTo>
                    <a:pt x="4443" y="2126"/>
                    <a:pt x="4459" y="1749"/>
                    <a:pt x="4738" y="1749"/>
                  </a:cubicBezTo>
                  <a:cubicBezTo>
                    <a:pt x="4660" y="1580"/>
                    <a:pt x="4489" y="1483"/>
                    <a:pt x="4315" y="1483"/>
                  </a:cubicBezTo>
                  <a:cubicBezTo>
                    <a:pt x="4270" y="1483"/>
                    <a:pt x="4225" y="1489"/>
                    <a:pt x="4181" y="1503"/>
                  </a:cubicBezTo>
                  <a:cubicBezTo>
                    <a:pt x="3754" y="1569"/>
                    <a:pt x="3738" y="2175"/>
                    <a:pt x="3738" y="2175"/>
                  </a:cubicBezTo>
                  <a:cubicBezTo>
                    <a:pt x="3738" y="2175"/>
                    <a:pt x="3443" y="1421"/>
                    <a:pt x="3935" y="1044"/>
                  </a:cubicBezTo>
                  <a:cubicBezTo>
                    <a:pt x="4118" y="899"/>
                    <a:pt x="4264" y="844"/>
                    <a:pt x="4379" y="844"/>
                  </a:cubicBezTo>
                  <a:cubicBezTo>
                    <a:pt x="4563" y="844"/>
                    <a:pt x="4665" y="985"/>
                    <a:pt x="4705" y="1126"/>
                  </a:cubicBezTo>
                  <a:cubicBezTo>
                    <a:pt x="4758" y="1311"/>
                    <a:pt x="4865" y="1465"/>
                    <a:pt x="5008" y="1465"/>
                  </a:cubicBezTo>
                  <a:cubicBezTo>
                    <a:pt x="5041" y="1465"/>
                    <a:pt x="5077" y="1456"/>
                    <a:pt x="5115" y="1437"/>
                  </a:cubicBezTo>
                  <a:cubicBezTo>
                    <a:pt x="5259" y="1371"/>
                    <a:pt x="5373" y="1267"/>
                    <a:pt x="5472" y="1267"/>
                  </a:cubicBezTo>
                  <a:cubicBezTo>
                    <a:pt x="5520" y="1267"/>
                    <a:pt x="5564" y="1291"/>
                    <a:pt x="5607" y="1355"/>
                  </a:cubicBezTo>
                  <a:cubicBezTo>
                    <a:pt x="5705" y="1601"/>
                    <a:pt x="5607" y="1896"/>
                    <a:pt x="5361" y="2011"/>
                  </a:cubicBezTo>
                  <a:cubicBezTo>
                    <a:pt x="5361" y="2011"/>
                    <a:pt x="5367" y="2011"/>
                    <a:pt x="5377" y="2011"/>
                  </a:cubicBezTo>
                  <a:cubicBezTo>
                    <a:pt x="5484" y="2011"/>
                    <a:pt x="6094" y="1984"/>
                    <a:pt x="6213" y="1372"/>
                  </a:cubicBezTo>
                  <a:cubicBezTo>
                    <a:pt x="6331" y="822"/>
                    <a:pt x="5864" y="1"/>
                    <a:pt x="49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0" name="Google Shape;5140;p8"/>
            <p:cNvSpPr/>
            <p:nvPr/>
          </p:nvSpPr>
          <p:spPr>
            <a:xfrm>
              <a:off x="1028081" y="4303489"/>
              <a:ext cx="152740" cy="108650"/>
            </a:xfrm>
            <a:custGeom>
              <a:avLst/>
              <a:gdLst/>
              <a:ahLst/>
              <a:cxnLst/>
              <a:rect l="l" t="t" r="r" b="b"/>
              <a:pathLst>
                <a:path w="4656" h="3312" extrusionOk="0">
                  <a:moveTo>
                    <a:pt x="853" y="1"/>
                  </a:moveTo>
                  <a:cubicBezTo>
                    <a:pt x="853" y="1"/>
                    <a:pt x="0" y="919"/>
                    <a:pt x="558" y="1722"/>
                  </a:cubicBezTo>
                  <a:cubicBezTo>
                    <a:pt x="869" y="2181"/>
                    <a:pt x="1377" y="2459"/>
                    <a:pt x="1934" y="2492"/>
                  </a:cubicBezTo>
                  <a:cubicBezTo>
                    <a:pt x="1869" y="2492"/>
                    <a:pt x="1475" y="2492"/>
                    <a:pt x="1295" y="2722"/>
                  </a:cubicBezTo>
                  <a:cubicBezTo>
                    <a:pt x="1180" y="2885"/>
                    <a:pt x="1131" y="3099"/>
                    <a:pt x="1164" y="3312"/>
                  </a:cubicBezTo>
                  <a:cubicBezTo>
                    <a:pt x="1215" y="3223"/>
                    <a:pt x="1304" y="3164"/>
                    <a:pt x="1395" y="3164"/>
                  </a:cubicBezTo>
                  <a:cubicBezTo>
                    <a:pt x="1422" y="3164"/>
                    <a:pt x="1449" y="3169"/>
                    <a:pt x="1475" y="3180"/>
                  </a:cubicBezTo>
                  <a:cubicBezTo>
                    <a:pt x="1589" y="3215"/>
                    <a:pt x="1750" y="3288"/>
                    <a:pt x="1932" y="3288"/>
                  </a:cubicBezTo>
                  <a:cubicBezTo>
                    <a:pt x="2091" y="3288"/>
                    <a:pt x="2267" y="3233"/>
                    <a:pt x="2443" y="3049"/>
                  </a:cubicBezTo>
                  <a:cubicBezTo>
                    <a:pt x="2820" y="2640"/>
                    <a:pt x="3311" y="2869"/>
                    <a:pt x="4655" y="2164"/>
                  </a:cubicBezTo>
                  <a:cubicBezTo>
                    <a:pt x="4655" y="2164"/>
                    <a:pt x="4655" y="2164"/>
                    <a:pt x="4655" y="2164"/>
                  </a:cubicBezTo>
                  <a:cubicBezTo>
                    <a:pt x="4631" y="2164"/>
                    <a:pt x="3916" y="2456"/>
                    <a:pt x="3114" y="2456"/>
                  </a:cubicBezTo>
                  <a:cubicBezTo>
                    <a:pt x="2651" y="2456"/>
                    <a:pt x="2158" y="2358"/>
                    <a:pt x="1754" y="2049"/>
                  </a:cubicBezTo>
                  <a:cubicBezTo>
                    <a:pt x="1098" y="1574"/>
                    <a:pt x="754" y="787"/>
                    <a:pt x="85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1" name="Google Shape;5141;p8"/>
            <p:cNvSpPr/>
            <p:nvPr/>
          </p:nvSpPr>
          <p:spPr>
            <a:xfrm>
              <a:off x="-85015" y="4897400"/>
              <a:ext cx="297935" cy="207098"/>
            </a:xfrm>
            <a:custGeom>
              <a:avLst/>
              <a:gdLst/>
              <a:ahLst/>
              <a:cxnLst/>
              <a:rect l="l" t="t" r="r" b="b"/>
              <a:pathLst>
                <a:path w="9082" h="6313" extrusionOk="0">
                  <a:moveTo>
                    <a:pt x="7085" y="0"/>
                  </a:moveTo>
                  <a:cubicBezTo>
                    <a:pt x="6630" y="0"/>
                    <a:pt x="6201" y="163"/>
                    <a:pt x="5934" y="501"/>
                  </a:cubicBezTo>
                  <a:cubicBezTo>
                    <a:pt x="5540" y="910"/>
                    <a:pt x="5491" y="1533"/>
                    <a:pt x="5819" y="1992"/>
                  </a:cubicBezTo>
                  <a:cubicBezTo>
                    <a:pt x="5901" y="2140"/>
                    <a:pt x="6032" y="2238"/>
                    <a:pt x="6196" y="2304"/>
                  </a:cubicBezTo>
                  <a:lnTo>
                    <a:pt x="6229" y="2320"/>
                  </a:lnTo>
                  <a:lnTo>
                    <a:pt x="6294" y="2336"/>
                  </a:lnTo>
                  <a:cubicBezTo>
                    <a:pt x="6327" y="2353"/>
                    <a:pt x="6360" y="2353"/>
                    <a:pt x="6393" y="2369"/>
                  </a:cubicBezTo>
                  <a:cubicBezTo>
                    <a:pt x="6461" y="2385"/>
                    <a:pt x="6531" y="2394"/>
                    <a:pt x="6600" y="2394"/>
                  </a:cubicBezTo>
                  <a:cubicBezTo>
                    <a:pt x="6812" y="2394"/>
                    <a:pt x="7019" y="2317"/>
                    <a:pt x="7180" y="2156"/>
                  </a:cubicBezTo>
                  <a:cubicBezTo>
                    <a:pt x="7570" y="1751"/>
                    <a:pt x="7300" y="1208"/>
                    <a:pt x="6962" y="1208"/>
                  </a:cubicBezTo>
                  <a:cubicBezTo>
                    <a:pt x="6931" y="1208"/>
                    <a:pt x="6900" y="1212"/>
                    <a:pt x="6868" y="1222"/>
                  </a:cubicBezTo>
                  <a:cubicBezTo>
                    <a:pt x="6557" y="1304"/>
                    <a:pt x="6491" y="1714"/>
                    <a:pt x="6721" y="1845"/>
                  </a:cubicBezTo>
                  <a:cubicBezTo>
                    <a:pt x="6775" y="1875"/>
                    <a:pt x="6833" y="1889"/>
                    <a:pt x="6891" y="1889"/>
                  </a:cubicBezTo>
                  <a:cubicBezTo>
                    <a:pt x="6992" y="1889"/>
                    <a:pt x="7091" y="1846"/>
                    <a:pt x="7163" y="1763"/>
                  </a:cubicBezTo>
                  <a:lnTo>
                    <a:pt x="7163" y="1763"/>
                  </a:lnTo>
                  <a:cubicBezTo>
                    <a:pt x="7196" y="1910"/>
                    <a:pt x="7147" y="2058"/>
                    <a:pt x="7016" y="2140"/>
                  </a:cubicBezTo>
                  <a:cubicBezTo>
                    <a:pt x="6875" y="2257"/>
                    <a:pt x="6701" y="2315"/>
                    <a:pt x="6530" y="2315"/>
                  </a:cubicBezTo>
                  <a:cubicBezTo>
                    <a:pt x="6461" y="2315"/>
                    <a:pt x="6393" y="2306"/>
                    <a:pt x="6327" y="2287"/>
                  </a:cubicBezTo>
                  <a:cubicBezTo>
                    <a:pt x="6229" y="2271"/>
                    <a:pt x="6147" y="2222"/>
                    <a:pt x="6065" y="2173"/>
                  </a:cubicBezTo>
                  <a:cubicBezTo>
                    <a:pt x="5557" y="1763"/>
                    <a:pt x="5524" y="1009"/>
                    <a:pt x="5983" y="550"/>
                  </a:cubicBezTo>
                  <a:cubicBezTo>
                    <a:pt x="6239" y="246"/>
                    <a:pt x="6632" y="102"/>
                    <a:pt x="7049" y="102"/>
                  </a:cubicBezTo>
                  <a:cubicBezTo>
                    <a:pt x="7915" y="102"/>
                    <a:pt x="8879" y="727"/>
                    <a:pt x="8901" y="1845"/>
                  </a:cubicBezTo>
                  <a:cubicBezTo>
                    <a:pt x="8917" y="2664"/>
                    <a:pt x="8491" y="3402"/>
                    <a:pt x="7770" y="3795"/>
                  </a:cubicBezTo>
                  <a:lnTo>
                    <a:pt x="7704" y="3812"/>
                  </a:lnTo>
                  <a:cubicBezTo>
                    <a:pt x="7622" y="3844"/>
                    <a:pt x="7540" y="3877"/>
                    <a:pt x="7442" y="3894"/>
                  </a:cubicBezTo>
                  <a:cubicBezTo>
                    <a:pt x="7215" y="3946"/>
                    <a:pt x="6990" y="3968"/>
                    <a:pt x="6765" y="3968"/>
                  </a:cubicBezTo>
                  <a:cubicBezTo>
                    <a:pt x="5178" y="3968"/>
                    <a:pt x="3643" y="2834"/>
                    <a:pt x="2302" y="2834"/>
                  </a:cubicBezTo>
                  <a:cubicBezTo>
                    <a:pt x="2155" y="2834"/>
                    <a:pt x="2011" y="2847"/>
                    <a:pt x="1869" y="2877"/>
                  </a:cubicBezTo>
                  <a:cubicBezTo>
                    <a:pt x="623" y="3156"/>
                    <a:pt x="262" y="4041"/>
                    <a:pt x="148" y="4582"/>
                  </a:cubicBezTo>
                  <a:cubicBezTo>
                    <a:pt x="0" y="5123"/>
                    <a:pt x="115" y="5729"/>
                    <a:pt x="558" y="6057"/>
                  </a:cubicBezTo>
                  <a:cubicBezTo>
                    <a:pt x="784" y="6233"/>
                    <a:pt x="1055" y="6313"/>
                    <a:pt x="1320" y="6313"/>
                  </a:cubicBezTo>
                  <a:cubicBezTo>
                    <a:pt x="1747" y="6313"/>
                    <a:pt x="2156" y="6106"/>
                    <a:pt x="2328" y="5762"/>
                  </a:cubicBezTo>
                  <a:cubicBezTo>
                    <a:pt x="2656" y="5221"/>
                    <a:pt x="2361" y="4516"/>
                    <a:pt x="1869" y="4402"/>
                  </a:cubicBezTo>
                  <a:cubicBezTo>
                    <a:pt x="1770" y="4356"/>
                    <a:pt x="1666" y="4335"/>
                    <a:pt x="1563" y="4335"/>
                  </a:cubicBezTo>
                  <a:cubicBezTo>
                    <a:pt x="1257" y="4335"/>
                    <a:pt x="963" y="4525"/>
                    <a:pt x="853" y="4844"/>
                  </a:cubicBezTo>
                  <a:cubicBezTo>
                    <a:pt x="820" y="4959"/>
                    <a:pt x="803" y="5090"/>
                    <a:pt x="836" y="5221"/>
                  </a:cubicBezTo>
                  <a:lnTo>
                    <a:pt x="836" y="5238"/>
                  </a:lnTo>
                  <a:cubicBezTo>
                    <a:pt x="836" y="5238"/>
                    <a:pt x="836" y="5254"/>
                    <a:pt x="836" y="5270"/>
                  </a:cubicBezTo>
                  <a:cubicBezTo>
                    <a:pt x="836" y="5287"/>
                    <a:pt x="836" y="5287"/>
                    <a:pt x="836" y="5303"/>
                  </a:cubicBezTo>
                  <a:cubicBezTo>
                    <a:pt x="910" y="5525"/>
                    <a:pt x="1122" y="5663"/>
                    <a:pt x="1341" y="5663"/>
                  </a:cubicBezTo>
                  <a:cubicBezTo>
                    <a:pt x="1414" y="5663"/>
                    <a:pt x="1488" y="5647"/>
                    <a:pt x="1557" y="5615"/>
                  </a:cubicBezTo>
                  <a:cubicBezTo>
                    <a:pt x="1904" y="5473"/>
                    <a:pt x="1797" y="4923"/>
                    <a:pt x="1454" y="4923"/>
                  </a:cubicBezTo>
                  <a:cubicBezTo>
                    <a:pt x="1439" y="4923"/>
                    <a:pt x="1425" y="4924"/>
                    <a:pt x="1410" y="4926"/>
                  </a:cubicBezTo>
                  <a:cubicBezTo>
                    <a:pt x="1049" y="4959"/>
                    <a:pt x="1115" y="5320"/>
                    <a:pt x="1066" y="5369"/>
                  </a:cubicBezTo>
                  <a:cubicBezTo>
                    <a:pt x="1052" y="5383"/>
                    <a:pt x="1037" y="5389"/>
                    <a:pt x="1022" y="5389"/>
                  </a:cubicBezTo>
                  <a:cubicBezTo>
                    <a:pt x="968" y="5389"/>
                    <a:pt x="915" y="5313"/>
                    <a:pt x="902" y="5287"/>
                  </a:cubicBezTo>
                  <a:cubicBezTo>
                    <a:pt x="836" y="5090"/>
                    <a:pt x="853" y="4877"/>
                    <a:pt x="935" y="4713"/>
                  </a:cubicBezTo>
                  <a:cubicBezTo>
                    <a:pt x="1085" y="4505"/>
                    <a:pt x="1317" y="4387"/>
                    <a:pt x="1555" y="4387"/>
                  </a:cubicBezTo>
                  <a:cubicBezTo>
                    <a:pt x="1655" y="4387"/>
                    <a:pt x="1756" y="4407"/>
                    <a:pt x="1852" y="4451"/>
                  </a:cubicBezTo>
                  <a:cubicBezTo>
                    <a:pt x="2311" y="4566"/>
                    <a:pt x="2557" y="5221"/>
                    <a:pt x="2246" y="5713"/>
                  </a:cubicBezTo>
                  <a:cubicBezTo>
                    <a:pt x="2085" y="6024"/>
                    <a:pt x="1709" y="6207"/>
                    <a:pt x="1325" y="6207"/>
                  </a:cubicBezTo>
                  <a:cubicBezTo>
                    <a:pt x="1082" y="6207"/>
                    <a:pt x="836" y="6134"/>
                    <a:pt x="639" y="5975"/>
                  </a:cubicBezTo>
                  <a:cubicBezTo>
                    <a:pt x="115" y="5566"/>
                    <a:pt x="115" y="4631"/>
                    <a:pt x="558" y="4058"/>
                  </a:cubicBezTo>
                  <a:cubicBezTo>
                    <a:pt x="903" y="3576"/>
                    <a:pt x="1492" y="3345"/>
                    <a:pt x="2104" y="3345"/>
                  </a:cubicBezTo>
                  <a:cubicBezTo>
                    <a:pt x="2304" y="3345"/>
                    <a:pt x="2507" y="3370"/>
                    <a:pt x="2705" y="3418"/>
                  </a:cubicBezTo>
                  <a:cubicBezTo>
                    <a:pt x="3508" y="3615"/>
                    <a:pt x="4344" y="3959"/>
                    <a:pt x="5229" y="4189"/>
                  </a:cubicBezTo>
                  <a:cubicBezTo>
                    <a:pt x="5550" y="4248"/>
                    <a:pt x="5879" y="4282"/>
                    <a:pt x="6205" y="4282"/>
                  </a:cubicBezTo>
                  <a:cubicBezTo>
                    <a:pt x="6781" y="4282"/>
                    <a:pt x="7350" y="4177"/>
                    <a:pt x="7852" y="3926"/>
                  </a:cubicBezTo>
                  <a:cubicBezTo>
                    <a:pt x="8622" y="3517"/>
                    <a:pt x="9081" y="2713"/>
                    <a:pt x="9048" y="1845"/>
                  </a:cubicBezTo>
                  <a:cubicBezTo>
                    <a:pt x="9015" y="653"/>
                    <a:pt x="7997" y="0"/>
                    <a:pt x="708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2" name="Google Shape;5142;p8"/>
            <p:cNvSpPr/>
            <p:nvPr/>
          </p:nvSpPr>
          <p:spPr>
            <a:xfrm>
              <a:off x="-49519" y="5014811"/>
              <a:ext cx="211887" cy="121116"/>
            </a:xfrm>
            <a:custGeom>
              <a:avLst/>
              <a:gdLst/>
              <a:ahLst/>
              <a:cxnLst/>
              <a:rect l="l" t="t" r="r" b="b"/>
              <a:pathLst>
                <a:path w="6459" h="3692" extrusionOk="0">
                  <a:moveTo>
                    <a:pt x="948" y="0"/>
                  </a:moveTo>
                  <a:cubicBezTo>
                    <a:pt x="332" y="0"/>
                    <a:pt x="0" y="265"/>
                    <a:pt x="0" y="265"/>
                  </a:cubicBezTo>
                  <a:cubicBezTo>
                    <a:pt x="225" y="193"/>
                    <a:pt x="434" y="147"/>
                    <a:pt x="643" y="147"/>
                  </a:cubicBezTo>
                  <a:cubicBezTo>
                    <a:pt x="952" y="147"/>
                    <a:pt x="1261" y="247"/>
                    <a:pt x="1623" y="511"/>
                  </a:cubicBezTo>
                  <a:cubicBezTo>
                    <a:pt x="2213" y="954"/>
                    <a:pt x="1852" y="1708"/>
                    <a:pt x="1754" y="2200"/>
                  </a:cubicBezTo>
                  <a:cubicBezTo>
                    <a:pt x="1656" y="2708"/>
                    <a:pt x="2360" y="2921"/>
                    <a:pt x="2721" y="3085"/>
                  </a:cubicBezTo>
                  <a:cubicBezTo>
                    <a:pt x="3082" y="3249"/>
                    <a:pt x="2901" y="3691"/>
                    <a:pt x="2901" y="3691"/>
                  </a:cubicBezTo>
                  <a:cubicBezTo>
                    <a:pt x="4245" y="2872"/>
                    <a:pt x="3377" y="1937"/>
                    <a:pt x="3147" y="1659"/>
                  </a:cubicBezTo>
                  <a:cubicBezTo>
                    <a:pt x="2957" y="1441"/>
                    <a:pt x="3083" y="1200"/>
                    <a:pt x="3272" y="1200"/>
                  </a:cubicBezTo>
                  <a:cubicBezTo>
                    <a:pt x="3310" y="1200"/>
                    <a:pt x="3351" y="1210"/>
                    <a:pt x="3393" y="1233"/>
                  </a:cubicBezTo>
                  <a:cubicBezTo>
                    <a:pt x="3639" y="1364"/>
                    <a:pt x="3278" y="1872"/>
                    <a:pt x="3950" y="2298"/>
                  </a:cubicBezTo>
                  <a:cubicBezTo>
                    <a:pt x="4120" y="2410"/>
                    <a:pt x="4279" y="2451"/>
                    <a:pt x="4422" y="2451"/>
                  </a:cubicBezTo>
                  <a:cubicBezTo>
                    <a:pt x="4846" y="2451"/>
                    <a:pt x="5131" y="2085"/>
                    <a:pt x="5131" y="2085"/>
                  </a:cubicBezTo>
                  <a:lnTo>
                    <a:pt x="5131" y="2085"/>
                  </a:lnTo>
                  <a:cubicBezTo>
                    <a:pt x="5124" y="2085"/>
                    <a:pt x="5119" y="2085"/>
                    <a:pt x="5113" y="2085"/>
                  </a:cubicBezTo>
                  <a:cubicBezTo>
                    <a:pt x="4744" y="2085"/>
                    <a:pt x="4948" y="1574"/>
                    <a:pt x="4786" y="1413"/>
                  </a:cubicBezTo>
                  <a:cubicBezTo>
                    <a:pt x="4702" y="1350"/>
                    <a:pt x="4605" y="1320"/>
                    <a:pt x="4511" y="1320"/>
                  </a:cubicBezTo>
                  <a:cubicBezTo>
                    <a:pt x="4458" y="1320"/>
                    <a:pt x="4407" y="1330"/>
                    <a:pt x="4360" y="1347"/>
                  </a:cubicBezTo>
                  <a:cubicBezTo>
                    <a:pt x="4311" y="1359"/>
                    <a:pt x="4263" y="1364"/>
                    <a:pt x="4219" y="1364"/>
                  </a:cubicBezTo>
                  <a:cubicBezTo>
                    <a:pt x="4071" y="1364"/>
                    <a:pt x="3969" y="1305"/>
                    <a:pt x="4032" y="1216"/>
                  </a:cubicBezTo>
                  <a:cubicBezTo>
                    <a:pt x="4066" y="1174"/>
                    <a:pt x="4102" y="1158"/>
                    <a:pt x="4148" y="1158"/>
                  </a:cubicBezTo>
                  <a:cubicBezTo>
                    <a:pt x="4283" y="1158"/>
                    <a:pt x="4508" y="1294"/>
                    <a:pt x="5032" y="1331"/>
                  </a:cubicBezTo>
                  <a:cubicBezTo>
                    <a:pt x="5060" y="1333"/>
                    <a:pt x="5087" y="1333"/>
                    <a:pt x="5114" y="1333"/>
                  </a:cubicBezTo>
                  <a:cubicBezTo>
                    <a:pt x="5892" y="1333"/>
                    <a:pt x="6458" y="675"/>
                    <a:pt x="6458" y="675"/>
                  </a:cubicBezTo>
                  <a:lnTo>
                    <a:pt x="6458" y="675"/>
                  </a:lnTo>
                  <a:cubicBezTo>
                    <a:pt x="5999" y="931"/>
                    <a:pt x="5513" y="1029"/>
                    <a:pt x="5026" y="1029"/>
                  </a:cubicBezTo>
                  <a:cubicBezTo>
                    <a:pt x="3858" y="1029"/>
                    <a:pt x="2680" y="468"/>
                    <a:pt x="1836" y="167"/>
                  </a:cubicBezTo>
                  <a:cubicBezTo>
                    <a:pt x="1495" y="44"/>
                    <a:pt x="1198" y="0"/>
                    <a:pt x="9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3" name="Google Shape;5143;p8"/>
            <p:cNvSpPr/>
            <p:nvPr/>
          </p:nvSpPr>
          <p:spPr>
            <a:xfrm>
              <a:off x="5299" y="4894185"/>
              <a:ext cx="118360" cy="83095"/>
            </a:xfrm>
            <a:custGeom>
              <a:avLst/>
              <a:gdLst/>
              <a:ahLst/>
              <a:cxnLst/>
              <a:rect l="l" t="t" r="r" b="b"/>
              <a:pathLst>
                <a:path w="3608" h="2533" extrusionOk="0">
                  <a:moveTo>
                    <a:pt x="2521" y="0"/>
                  </a:moveTo>
                  <a:cubicBezTo>
                    <a:pt x="1931" y="0"/>
                    <a:pt x="1247" y="123"/>
                    <a:pt x="870" y="615"/>
                  </a:cubicBezTo>
                  <a:cubicBezTo>
                    <a:pt x="1" y="1762"/>
                    <a:pt x="525" y="2533"/>
                    <a:pt x="525" y="2533"/>
                  </a:cubicBezTo>
                  <a:cubicBezTo>
                    <a:pt x="525" y="2533"/>
                    <a:pt x="362" y="2172"/>
                    <a:pt x="1394" y="2172"/>
                  </a:cubicBezTo>
                  <a:cubicBezTo>
                    <a:pt x="2427" y="2172"/>
                    <a:pt x="2296" y="1517"/>
                    <a:pt x="2263" y="1287"/>
                  </a:cubicBezTo>
                  <a:cubicBezTo>
                    <a:pt x="2181" y="1025"/>
                    <a:pt x="2230" y="763"/>
                    <a:pt x="2410" y="566"/>
                  </a:cubicBezTo>
                  <a:cubicBezTo>
                    <a:pt x="2656" y="205"/>
                    <a:pt x="3607" y="123"/>
                    <a:pt x="3607" y="123"/>
                  </a:cubicBezTo>
                  <a:cubicBezTo>
                    <a:pt x="3607" y="123"/>
                    <a:pt x="3111" y="0"/>
                    <a:pt x="25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4" name="Google Shape;5144;p8"/>
            <p:cNvSpPr/>
            <p:nvPr/>
          </p:nvSpPr>
          <p:spPr>
            <a:xfrm>
              <a:off x="95646" y="4806267"/>
              <a:ext cx="74238" cy="88213"/>
            </a:xfrm>
            <a:custGeom>
              <a:avLst/>
              <a:gdLst/>
              <a:ahLst/>
              <a:cxnLst/>
              <a:rect l="l" t="t" r="r" b="b"/>
              <a:pathLst>
                <a:path w="2263" h="2689" extrusionOk="0">
                  <a:moveTo>
                    <a:pt x="1148" y="0"/>
                  </a:moveTo>
                  <a:cubicBezTo>
                    <a:pt x="1148" y="0"/>
                    <a:pt x="1345" y="541"/>
                    <a:pt x="1001" y="738"/>
                  </a:cubicBezTo>
                  <a:cubicBezTo>
                    <a:pt x="640" y="935"/>
                    <a:pt x="1" y="1344"/>
                    <a:pt x="263" y="2017"/>
                  </a:cubicBezTo>
                  <a:cubicBezTo>
                    <a:pt x="509" y="2689"/>
                    <a:pt x="1673" y="2426"/>
                    <a:pt x="2263" y="2623"/>
                  </a:cubicBezTo>
                  <a:cubicBezTo>
                    <a:pt x="2263" y="2623"/>
                    <a:pt x="1394" y="2164"/>
                    <a:pt x="1460" y="1443"/>
                  </a:cubicBezTo>
                  <a:cubicBezTo>
                    <a:pt x="1525" y="705"/>
                    <a:pt x="1443" y="181"/>
                    <a:pt x="11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5" name="Google Shape;5145;p8"/>
            <p:cNvSpPr/>
            <p:nvPr/>
          </p:nvSpPr>
          <p:spPr>
            <a:xfrm>
              <a:off x="175790" y="4844977"/>
              <a:ext cx="104878" cy="141455"/>
            </a:xfrm>
            <a:custGeom>
              <a:avLst/>
              <a:gdLst/>
              <a:ahLst/>
              <a:cxnLst/>
              <a:rect l="l" t="t" r="r" b="b"/>
              <a:pathLst>
                <a:path w="3197" h="4312" extrusionOk="0">
                  <a:moveTo>
                    <a:pt x="377" y="1"/>
                  </a:moveTo>
                  <a:lnTo>
                    <a:pt x="377" y="1"/>
                  </a:lnTo>
                  <a:cubicBezTo>
                    <a:pt x="0" y="1345"/>
                    <a:pt x="541" y="1607"/>
                    <a:pt x="1098" y="2476"/>
                  </a:cubicBezTo>
                  <a:cubicBezTo>
                    <a:pt x="1656" y="3361"/>
                    <a:pt x="1049" y="4311"/>
                    <a:pt x="1049" y="4311"/>
                  </a:cubicBezTo>
                  <a:cubicBezTo>
                    <a:pt x="1459" y="4049"/>
                    <a:pt x="1803" y="3361"/>
                    <a:pt x="2491" y="2918"/>
                  </a:cubicBezTo>
                  <a:cubicBezTo>
                    <a:pt x="3196" y="2492"/>
                    <a:pt x="2901" y="1591"/>
                    <a:pt x="2901" y="1591"/>
                  </a:cubicBezTo>
                  <a:lnTo>
                    <a:pt x="2901" y="1591"/>
                  </a:lnTo>
                  <a:cubicBezTo>
                    <a:pt x="2862" y="1695"/>
                    <a:pt x="2760" y="1748"/>
                    <a:pt x="2594" y="1748"/>
                  </a:cubicBezTo>
                  <a:cubicBezTo>
                    <a:pt x="2553" y="1748"/>
                    <a:pt x="2508" y="1745"/>
                    <a:pt x="2459" y="1738"/>
                  </a:cubicBezTo>
                  <a:cubicBezTo>
                    <a:pt x="2428" y="1731"/>
                    <a:pt x="2397" y="1727"/>
                    <a:pt x="2368" y="1727"/>
                  </a:cubicBezTo>
                  <a:cubicBezTo>
                    <a:pt x="2133" y="1727"/>
                    <a:pt x="1962" y="1947"/>
                    <a:pt x="2049" y="2181"/>
                  </a:cubicBezTo>
                  <a:cubicBezTo>
                    <a:pt x="2101" y="2413"/>
                    <a:pt x="1959" y="2513"/>
                    <a:pt x="1824" y="2513"/>
                  </a:cubicBezTo>
                  <a:cubicBezTo>
                    <a:pt x="1788" y="2513"/>
                    <a:pt x="1752" y="2506"/>
                    <a:pt x="1721" y="2492"/>
                  </a:cubicBezTo>
                  <a:cubicBezTo>
                    <a:pt x="1557" y="2426"/>
                    <a:pt x="1557" y="2066"/>
                    <a:pt x="1787" y="1886"/>
                  </a:cubicBezTo>
                  <a:cubicBezTo>
                    <a:pt x="2000" y="1705"/>
                    <a:pt x="2147" y="1312"/>
                    <a:pt x="1951" y="689"/>
                  </a:cubicBezTo>
                  <a:cubicBezTo>
                    <a:pt x="1814" y="219"/>
                    <a:pt x="1370" y="104"/>
                    <a:pt x="1047" y="104"/>
                  </a:cubicBezTo>
                  <a:cubicBezTo>
                    <a:pt x="943" y="104"/>
                    <a:pt x="851" y="116"/>
                    <a:pt x="787" y="132"/>
                  </a:cubicBezTo>
                  <a:cubicBezTo>
                    <a:pt x="763" y="134"/>
                    <a:pt x="740" y="136"/>
                    <a:pt x="717" y="136"/>
                  </a:cubicBezTo>
                  <a:cubicBezTo>
                    <a:pt x="593" y="136"/>
                    <a:pt x="474" y="97"/>
                    <a:pt x="37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6" name="Google Shape;5146;p8"/>
            <p:cNvSpPr/>
            <p:nvPr/>
          </p:nvSpPr>
          <p:spPr>
            <a:xfrm>
              <a:off x="152662" y="4636793"/>
              <a:ext cx="265655" cy="265753"/>
            </a:xfrm>
            <a:custGeom>
              <a:avLst/>
              <a:gdLst/>
              <a:ahLst/>
              <a:cxnLst/>
              <a:rect l="l" t="t" r="r" b="b"/>
              <a:pathLst>
                <a:path w="8098" h="8101" extrusionOk="0">
                  <a:moveTo>
                    <a:pt x="5732" y="0"/>
                  </a:moveTo>
                  <a:cubicBezTo>
                    <a:pt x="5217" y="0"/>
                    <a:pt x="4714" y="189"/>
                    <a:pt x="4409" y="577"/>
                  </a:cubicBezTo>
                  <a:cubicBezTo>
                    <a:pt x="4114" y="1003"/>
                    <a:pt x="4082" y="1560"/>
                    <a:pt x="4311" y="2036"/>
                  </a:cubicBezTo>
                  <a:cubicBezTo>
                    <a:pt x="4518" y="2442"/>
                    <a:pt x="4854" y="2589"/>
                    <a:pt x="5182" y="2589"/>
                  </a:cubicBezTo>
                  <a:cubicBezTo>
                    <a:pt x="5527" y="2589"/>
                    <a:pt x="5864" y="2426"/>
                    <a:pt x="6032" y="2232"/>
                  </a:cubicBezTo>
                  <a:cubicBezTo>
                    <a:pt x="6212" y="2036"/>
                    <a:pt x="6294" y="1757"/>
                    <a:pt x="6245" y="1478"/>
                  </a:cubicBezTo>
                  <a:cubicBezTo>
                    <a:pt x="6187" y="1158"/>
                    <a:pt x="5956" y="1022"/>
                    <a:pt x="5747" y="1022"/>
                  </a:cubicBezTo>
                  <a:cubicBezTo>
                    <a:pt x="5603" y="1022"/>
                    <a:pt x="5469" y="1086"/>
                    <a:pt x="5409" y="1200"/>
                  </a:cubicBezTo>
                  <a:cubicBezTo>
                    <a:pt x="5262" y="1495"/>
                    <a:pt x="5344" y="1839"/>
                    <a:pt x="5754" y="1905"/>
                  </a:cubicBezTo>
                  <a:cubicBezTo>
                    <a:pt x="6098" y="1954"/>
                    <a:pt x="5917" y="2396"/>
                    <a:pt x="5475" y="2495"/>
                  </a:cubicBezTo>
                  <a:cubicBezTo>
                    <a:pt x="5390" y="2520"/>
                    <a:pt x="5305" y="2532"/>
                    <a:pt x="5222" y="2532"/>
                  </a:cubicBezTo>
                  <a:cubicBezTo>
                    <a:pt x="4867" y="2532"/>
                    <a:pt x="4536" y="2318"/>
                    <a:pt x="4377" y="1986"/>
                  </a:cubicBezTo>
                  <a:cubicBezTo>
                    <a:pt x="4180" y="1544"/>
                    <a:pt x="4229" y="1019"/>
                    <a:pt x="4524" y="626"/>
                  </a:cubicBezTo>
                  <a:cubicBezTo>
                    <a:pt x="4794" y="288"/>
                    <a:pt x="5242" y="129"/>
                    <a:pt x="5712" y="129"/>
                  </a:cubicBezTo>
                  <a:cubicBezTo>
                    <a:pt x="5813" y="129"/>
                    <a:pt x="5915" y="136"/>
                    <a:pt x="6016" y="151"/>
                  </a:cubicBezTo>
                  <a:cubicBezTo>
                    <a:pt x="7229" y="282"/>
                    <a:pt x="7917" y="1986"/>
                    <a:pt x="7196" y="3134"/>
                  </a:cubicBezTo>
                  <a:cubicBezTo>
                    <a:pt x="6950" y="3494"/>
                    <a:pt x="6622" y="3790"/>
                    <a:pt x="6229" y="3986"/>
                  </a:cubicBezTo>
                  <a:cubicBezTo>
                    <a:pt x="5842" y="4152"/>
                    <a:pt x="5392" y="4235"/>
                    <a:pt x="4869" y="4235"/>
                  </a:cubicBezTo>
                  <a:cubicBezTo>
                    <a:pt x="4462" y="4235"/>
                    <a:pt x="4010" y="4185"/>
                    <a:pt x="3508" y="4085"/>
                  </a:cubicBezTo>
                  <a:cubicBezTo>
                    <a:pt x="3212" y="4028"/>
                    <a:pt x="2921" y="4000"/>
                    <a:pt x="2643" y="4000"/>
                  </a:cubicBezTo>
                  <a:cubicBezTo>
                    <a:pt x="1303" y="4000"/>
                    <a:pt x="240" y="4653"/>
                    <a:pt x="131" y="5970"/>
                  </a:cubicBezTo>
                  <a:cubicBezTo>
                    <a:pt x="0" y="7560"/>
                    <a:pt x="1033" y="8100"/>
                    <a:pt x="1033" y="8100"/>
                  </a:cubicBezTo>
                  <a:lnTo>
                    <a:pt x="1000" y="8068"/>
                  </a:lnTo>
                  <a:cubicBezTo>
                    <a:pt x="443" y="7428"/>
                    <a:pt x="590" y="6232"/>
                    <a:pt x="590" y="6232"/>
                  </a:cubicBezTo>
                  <a:cubicBezTo>
                    <a:pt x="689" y="5707"/>
                    <a:pt x="951" y="5248"/>
                    <a:pt x="1344" y="4904"/>
                  </a:cubicBezTo>
                  <a:cubicBezTo>
                    <a:pt x="1925" y="4463"/>
                    <a:pt x="2659" y="4378"/>
                    <a:pt x="3142" y="4378"/>
                  </a:cubicBezTo>
                  <a:cubicBezTo>
                    <a:pt x="3450" y="4378"/>
                    <a:pt x="3655" y="4412"/>
                    <a:pt x="3655" y="4412"/>
                  </a:cubicBezTo>
                  <a:cubicBezTo>
                    <a:pt x="3901" y="4445"/>
                    <a:pt x="4147" y="4462"/>
                    <a:pt x="4360" y="4462"/>
                  </a:cubicBezTo>
                  <a:cubicBezTo>
                    <a:pt x="4479" y="4471"/>
                    <a:pt x="4601" y="4476"/>
                    <a:pt x="4725" y="4476"/>
                  </a:cubicBezTo>
                  <a:cubicBezTo>
                    <a:pt x="5676" y="4476"/>
                    <a:pt x="6732" y="4175"/>
                    <a:pt x="7327" y="3232"/>
                  </a:cubicBezTo>
                  <a:cubicBezTo>
                    <a:pt x="8098" y="1986"/>
                    <a:pt x="7343" y="167"/>
                    <a:pt x="6016" y="20"/>
                  </a:cubicBezTo>
                  <a:cubicBezTo>
                    <a:pt x="5921" y="7"/>
                    <a:pt x="5826" y="0"/>
                    <a:pt x="57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7" name="Google Shape;5147;p8"/>
            <p:cNvSpPr/>
            <p:nvPr/>
          </p:nvSpPr>
          <p:spPr>
            <a:xfrm>
              <a:off x="185468" y="4901435"/>
              <a:ext cx="33" cy="33"/>
            </a:xfrm>
            <a:custGeom>
              <a:avLst/>
              <a:gdLst/>
              <a:ahLst/>
              <a:cxnLst/>
              <a:rect l="l" t="t" r="r" b="b"/>
              <a:pathLst>
                <a:path w="1" h="1" extrusionOk="0">
                  <a:moveTo>
                    <a:pt x="0" y="1"/>
                  </a:moveTo>
                  <a:lnTo>
                    <a:pt x="0" y="1"/>
                  </a:lnTo>
                  <a:lnTo>
                    <a:pt x="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8" name="Google Shape;5148;p8"/>
            <p:cNvSpPr/>
            <p:nvPr/>
          </p:nvSpPr>
          <p:spPr>
            <a:xfrm>
              <a:off x="223096" y="4789208"/>
              <a:ext cx="153265" cy="78371"/>
            </a:xfrm>
            <a:custGeom>
              <a:avLst/>
              <a:gdLst/>
              <a:ahLst/>
              <a:cxnLst/>
              <a:rect l="l" t="t" r="r" b="b"/>
              <a:pathLst>
                <a:path w="4672" h="2389" extrusionOk="0">
                  <a:moveTo>
                    <a:pt x="1086" y="0"/>
                  </a:moveTo>
                  <a:cubicBezTo>
                    <a:pt x="394" y="0"/>
                    <a:pt x="0" y="225"/>
                    <a:pt x="0" y="225"/>
                  </a:cubicBezTo>
                  <a:cubicBezTo>
                    <a:pt x="84" y="210"/>
                    <a:pt x="164" y="203"/>
                    <a:pt x="239" y="203"/>
                  </a:cubicBezTo>
                  <a:cubicBezTo>
                    <a:pt x="728" y="203"/>
                    <a:pt x="1034" y="513"/>
                    <a:pt x="935" y="996"/>
                  </a:cubicBezTo>
                  <a:cubicBezTo>
                    <a:pt x="804" y="1406"/>
                    <a:pt x="968" y="1864"/>
                    <a:pt x="1312" y="2127"/>
                  </a:cubicBezTo>
                  <a:cubicBezTo>
                    <a:pt x="1640" y="2389"/>
                    <a:pt x="2541" y="2389"/>
                    <a:pt x="2541" y="2389"/>
                  </a:cubicBezTo>
                  <a:cubicBezTo>
                    <a:pt x="2279" y="2241"/>
                    <a:pt x="2525" y="1881"/>
                    <a:pt x="2689" y="1455"/>
                  </a:cubicBezTo>
                  <a:cubicBezTo>
                    <a:pt x="2845" y="1034"/>
                    <a:pt x="2422" y="880"/>
                    <a:pt x="2225" y="880"/>
                  </a:cubicBezTo>
                  <a:cubicBezTo>
                    <a:pt x="2215" y="880"/>
                    <a:pt x="2206" y="880"/>
                    <a:pt x="2197" y="881"/>
                  </a:cubicBezTo>
                  <a:cubicBezTo>
                    <a:pt x="2093" y="890"/>
                    <a:pt x="2017" y="911"/>
                    <a:pt x="1946" y="911"/>
                  </a:cubicBezTo>
                  <a:cubicBezTo>
                    <a:pt x="1893" y="911"/>
                    <a:pt x="1843" y="900"/>
                    <a:pt x="1787" y="865"/>
                  </a:cubicBezTo>
                  <a:cubicBezTo>
                    <a:pt x="1680" y="798"/>
                    <a:pt x="1736" y="580"/>
                    <a:pt x="2017" y="580"/>
                  </a:cubicBezTo>
                  <a:cubicBezTo>
                    <a:pt x="2081" y="580"/>
                    <a:pt x="2157" y="591"/>
                    <a:pt x="2246" y="619"/>
                  </a:cubicBezTo>
                  <a:cubicBezTo>
                    <a:pt x="2721" y="783"/>
                    <a:pt x="2574" y="1242"/>
                    <a:pt x="3311" y="1389"/>
                  </a:cubicBezTo>
                  <a:cubicBezTo>
                    <a:pt x="3367" y="1400"/>
                    <a:pt x="3419" y="1406"/>
                    <a:pt x="3468" y="1406"/>
                  </a:cubicBezTo>
                  <a:cubicBezTo>
                    <a:pt x="4060" y="1406"/>
                    <a:pt x="4218" y="643"/>
                    <a:pt x="4279" y="537"/>
                  </a:cubicBezTo>
                  <a:cubicBezTo>
                    <a:pt x="4393" y="406"/>
                    <a:pt x="4524" y="275"/>
                    <a:pt x="4672" y="160"/>
                  </a:cubicBezTo>
                  <a:lnTo>
                    <a:pt x="4672" y="160"/>
                  </a:lnTo>
                  <a:cubicBezTo>
                    <a:pt x="4462" y="274"/>
                    <a:pt x="4087" y="394"/>
                    <a:pt x="3549" y="394"/>
                  </a:cubicBezTo>
                  <a:cubicBezTo>
                    <a:pt x="3161" y="394"/>
                    <a:pt x="2688" y="332"/>
                    <a:pt x="2131" y="160"/>
                  </a:cubicBezTo>
                  <a:cubicBezTo>
                    <a:pt x="1733" y="42"/>
                    <a:pt x="1382" y="0"/>
                    <a:pt x="108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9" name="Google Shape;5149;p8"/>
            <p:cNvSpPr/>
            <p:nvPr/>
          </p:nvSpPr>
          <p:spPr>
            <a:xfrm>
              <a:off x="232248" y="4646011"/>
              <a:ext cx="105402" cy="110389"/>
            </a:xfrm>
            <a:custGeom>
              <a:avLst/>
              <a:gdLst/>
              <a:ahLst/>
              <a:cxnLst/>
              <a:rect l="l" t="t" r="r" b="b"/>
              <a:pathLst>
                <a:path w="3213" h="3365" extrusionOk="0">
                  <a:moveTo>
                    <a:pt x="1934" y="1"/>
                  </a:moveTo>
                  <a:lnTo>
                    <a:pt x="1934" y="1"/>
                  </a:lnTo>
                  <a:cubicBezTo>
                    <a:pt x="1492" y="279"/>
                    <a:pt x="1426" y="722"/>
                    <a:pt x="705" y="1345"/>
                  </a:cubicBezTo>
                  <a:cubicBezTo>
                    <a:pt x="0" y="1968"/>
                    <a:pt x="197" y="2427"/>
                    <a:pt x="344" y="2689"/>
                  </a:cubicBezTo>
                  <a:cubicBezTo>
                    <a:pt x="459" y="2804"/>
                    <a:pt x="426" y="3000"/>
                    <a:pt x="295" y="3099"/>
                  </a:cubicBezTo>
                  <a:cubicBezTo>
                    <a:pt x="1393" y="2984"/>
                    <a:pt x="1229" y="2345"/>
                    <a:pt x="1164" y="2148"/>
                  </a:cubicBezTo>
                  <a:cubicBezTo>
                    <a:pt x="1098" y="1951"/>
                    <a:pt x="1131" y="1837"/>
                    <a:pt x="1246" y="1837"/>
                  </a:cubicBezTo>
                  <a:cubicBezTo>
                    <a:pt x="1344" y="1837"/>
                    <a:pt x="1344" y="2066"/>
                    <a:pt x="1328" y="2361"/>
                  </a:cubicBezTo>
                  <a:cubicBezTo>
                    <a:pt x="1328" y="2640"/>
                    <a:pt x="1262" y="3295"/>
                    <a:pt x="2115" y="3361"/>
                  </a:cubicBezTo>
                  <a:cubicBezTo>
                    <a:pt x="2146" y="3363"/>
                    <a:pt x="2176" y="3365"/>
                    <a:pt x="2205" y="3365"/>
                  </a:cubicBezTo>
                  <a:cubicBezTo>
                    <a:pt x="2984" y="3365"/>
                    <a:pt x="3213" y="2558"/>
                    <a:pt x="3213" y="2558"/>
                  </a:cubicBezTo>
                  <a:lnTo>
                    <a:pt x="3213" y="2558"/>
                  </a:lnTo>
                  <a:cubicBezTo>
                    <a:pt x="3088" y="2592"/>
                    <a:pt x="2937" y="2618"/>
                    <a:pt x="2777" y="2618"/>
                  </a:cubicBezTo>
                  <a:cubicBezTo>
                    <a:pt x="2327" y="2618"/>
                    <a:pt x="1803" y="2418"/>
                    <a:pt x="1574" y="1656"/>
                  </a:cubicBezTo>
                  <a:cubicBezTo>
                    <a:pt x="1377" y="1083"/>
                    <a:pt x="1508" y="443"/>
                    <a:pt x="19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0" name="Google Shape;5150;p8"/>
            <p:cNvSpPr/>
            <p:nvPr/>
          </p:nvSpPr>
          <p:spPr>
            <a:xfrm>
              <a:off x="382794" y="4489299"/>
              <a:ext cx="63478" cy="251385"/>
            </a:xfrm>
            <a:custGeom>
              <a:avLst/>
              <a:gdLst/>
              <a:ahLst/>
              <a:cxnLst/>
              <a:rect l="l" t="t" r="r" b="b"/>
              <a:pathLst>
                <a:path w="1935" h="7663" extrusionOk="0">
                  <a:moveTo>
                    <a:pt x="1301" y="0"/>
                  </a:moveTo>
                  <a:cubicBezTo>
                    <a:pt x="989" y="0"/>
                    <a:pt x="755" y="369"/>
                    <a:pt x="755" y="369"/>
                  </a:cubicBezTo>
                  <a:cubicBezTo>
                    <a:pt x="1" y="1500"/>
                    <a:pt x="837" y="3286"/>
                    <a:pt x="984" y="5171"/>
                  </a:cubicBezTo>
                  <a:cubicBezTo>
                    <a:pt x="1115" y="7056"/>
                    <a:pt x="476" y="7663"/>
                    <a:pt x="476" y="7663"/>
                  </a:cubicBezTo>
                  <a:cubicBezTo>
                    <a:pt x="1164" y="7122"/>
                    <a:pt x="1328" y="5351"/>
                    <a:pt x="1197" y="3991"/>
                  </a:cubicBezTo>
                  <a:cubicBezTo>
                    <a:pt x="1066" y="2631"/>
                    <a:pt x="1083" y="1352"/>
                    <a:pt x="1345" y="1090"/>
                  </a:cubicBezTo>
                  <a:cubicBezTo>
                    <a:pt x="1607" y="828"/>
                    <a:pt x="1935" y="287"/>
                    <a:pt x="1509" y="57"/>
                  </a:cubicBezTo>
                  <a:cubicBezTo>
                    <a:pt x="1437" y="17"/>
                    <a:pt x="1367" y="0"/>
                    <a:pt x="130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1" name="Google Shape;5151;p8"/>
            <p:cNvSpPr/>
            <p:nvPr/>
          </p:nvSpPr>
          <p:spPr>
            <a:xfrm>
              <a:off x="323120" y="4456034"/>
              <a:ext cx="280188" cy="334119"/>
            </a:xfrm>
            <a:custGeom>
              <a:avLst/>
              <a:gdLst/>
              <a:ahLst/>
              <a:cxnLst/>
              <a:rect l="l" t="t" r="r" b="b"/>
              <a:pathLst>
                <a:path w="8541" h="10185" extrusionOk="0">
                  <a:moveTo>
                    <a:pt x="6280" y="1"/>
                  </a:moveTo>
                  <a:cubicBezTo>
                    <a:pt x="6079" y="1"/>
                    <a:pt x="5874" y="24"/>
                    <a:pt x="5672" y="71"/>
                  </a:cubicBezTo>
                  <a:cubicBezTo>
                    <a:pt x="4475" y="334"/>
                    <a:pt x="3721" y="1596"/>
                    <a:pt x="3492" y="2841"/>
                  </a:cubicBezTo>
                  <a:cubicBezTo>
                    <a:pt x="3246" y="4153"/>
                    <a:pt x="3492" y="5382"/>
                    <a:pt x="3442" y="6497"/>
                  </a:cubicBezTo>
                  <a:cubicBezTo>
                    <a:pt x="3508" y="7480"/>
                    <a:pt x="3147" y="8447"/>
                    <a:pt x="2443" y="9136"/>
                  </a:cubicBezTo>
                  <a:cubicBezTo>
                    <a:pt x="1770" y="9758"/>
                    <a:pt x="902" y="10119"/>
                    <a:pt x="0" y="10185"/>
                  </a:cubicBezTo>
                  <a:cubicBezTo>
                    <a:pt x="918" y="10152"/>
                    <a:pt x="1803" y="9808"/>
                    <a:pt x="2492" y="9201"/>
                  </a:cubicBezTo>
                  <a:cubicBezTo>
                    <a:pt x="3229" y="8496"/>
                    <a:pt x="3639" y="7513"/>
                    <a:pt x="3590" y="6497"/>
                  </a:cubicBezTo>
                  <a:cubicBezTo>
                    <a:pt x="3656" y="5366"/>
                    <a:pt x="3410" y="4136"/>
                    <a:pt x="3656" y="2874"/>
                  </a:cubicBezTo>
                  <a:cubicBezTo>
                    <a:pt x="3901" y="1628"/>
                    <a:pt x="4606" y="465"/>
                    <a:pt x="5704" y="219"/>
                  </a:cubicBezTo>
                  <a:cubicBezTo>
                    <a:pt x="5819" y="186"/>
                    <a:pt x="5950" y="170"/>
                    <a:pt x="6098" y="153"/>
                  </a:cubicBezTo>
                  <a:cubicBezTo>
                    <a:pt x="6143" y="150"/>
                    <a:pt x="6187" y="148"/>
                    <a:pt x="6231" y="148"/>
                  </a:cubicBezTo>
                  <a:cubicBezTo>
                    <a:pt x="6626" y="148"/>
                    <a:pt x="7003" y="278"/>
                    <a:pt x="7327" y="514"/>
                  </a:cubicBezTo>
                  <a:cubicBezTo>
                    <a:pt x="8048" y="1088"/>
                    <a:pt x="7966" y="2333"/>
                    <a:pt x="7540" y="2710"/>
                  </a:cubicBezTo>
                  <a:cubicBezTo>
                    <a:pt x="7334" y="2888"/>
                    <a:pt x="7109" y="2961"/>
                    <a:pt x="6911" y="2961"/>
                  </a:cubicBezTo>
                  <a:cubicBezTo>
                    <a:pt x="6653" y="2961"/>
                    <a:pt x="6441" y="2837"/>
                    <a:pt x="6376" y="2661"/>
                  </a:cubicBezTo>
                  <a:lnTo>
                    <a:pt x="6376" y="2661"/>
                  </a:lnTo>
                  <a:cubicBezTo>
                    <a:pt x="6376" y="2661"/>
                    <a:pt x="6413" y="2666"/>
                    <a:pt x="6467" y="2666"/>
                  </a:cubicBezTo>
                  <a:cubicBezTo>
                    <a:pt x="6603" y="2666"/>
                    <a:pt x="6852" y="2633"/>
                    <a:pt x="6934" y="2399"/>
                  </a:cubicBezTo>
                  <a:cubicBezTo>
                    <a:pt x="7049" y="2087"/>
                    <a:pt x="6868" y="1743"/>
                    <a:pt x="6540" y="1678"/>
                  </a:cubicBezTo>
                  <a:cubicBezTo>
                    <a:pt x="6485" y="1662"/>
                    <a:pt x="6429" y="1654"/>
                    <a:pt x="6375" y="1654"/>
                  </a:cubicBezTo>
                  <a:cubicBezTo>
                    <a:pt x="5987" y="1654"/>
                    <a:pt x="5677" y="2043"/>
                    <a:pt x="5836" y="2432"/>
                  </a:cubicBezTo>
                  <a:cubicBezTo>
                    <a:pt x="5925" y="2823"/>
                    <a:pt x="6443" y="3116"/>
                    <a:pt x="6986" y="3116"/>
                  </a:cubicBezTo>
                  <a:cubicBezTo>
                    <a:pt x="7239" y="3116"/>
                    <a:pt x="7497" y="3053"/>
                    <a:pt x="7721" y="2907"/>
                  </a:cubicBezTo>
                  <a:cubicBezTo>
                    <a:pt x="8130" y="2677"/>
                    <a:pt x="8540" y="1973"/>
                    <a:pt x="8245" y="1186"/>
                  </a:cubicBezTo>
                  <a:cubicBezTo>
                    <a:pt x="8017" y="462"/>
                    <a:pt x="7186" y="1"/>
                    <a:pt x="62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2" name="Google Shape;5152;p8"/>
            <p:cNvSpPr/>
            <p:nvPr/>
          </p:nvSpPr>
          <p:spPr>
            <a:xfrm>
              <a:off x="455917" y="4503078"/>
              <a:ext cx="82308" cy="69153"/>
            </a:xfrm>
            <a:custGeom>
              <a:avLst/>
              <a:gdLst/>
              <a:ahLst/>
              <a:cxnLst/>
              <a:rect l="l" t="t" r="r" b="b"/>
              <a:pathLst>
                <a:path w="2509" h="2108" extrusionOk="0">
                  <a:moveTo>
                    <a:pt x="709" y="1"/>
                  </a:moveTo>
                  <a:cubicBezTo>
                    <a:pt x="636" y="1"/>
                    <a:pt x="558" y="11"/>
                    <a:pt x="476" y="31"/>
                  </a:cubicBezTo>
                  <a:cubicBezTo>
                    <a:pt x="607" y="96"/>
                    <a:pt x="624" y="276"/>
                    <a:pt x="542" y="375"/>
                  </a:cubicBezTo>
                  <a:cubicBezTo>
                    <a:pt x="394" y="604"/>
                    <a:pt x="1" y="1309"/>
                    <a:pt x="558" y="1866"/>
                  </a:cubicBezTo>
                  <a:cubicBezTo>
                    <a:pt x="737" y="2045"/>
                    <a:pt x="989" y="2107"/>
                    <a:pt x="1253" y="2107"/>
                  </a:cubicBezTo>
                  <a:cubicBezTo>
                    <a:pt x="1789" y="2107"/>
                    <a:pt x="2377" y="1850"/>
                    <a:pt x="2509" y="1784"/>
                  </a:cubicBezTo>
                  <a:lnTo>
                    <a:pt x="2509" y="1784"/>
                  </a:lnTo>
                  <a:cubicBezTo>
                    <a:pt x="2509" y="1784"/>
                    <a:pt x="2475" y="1788"/>
                    <a:pt x="2421" y="1788"/>
                  </a:cubicBezTo>
                  <a:cubicBezTo>
                    <a:pt x="2204" y="1788"/>
                    <a:pt x="1653" y="1725"/>
                    <a:pt x="1574" y="1096"/>
                  </a:cubicBezTo>
                  <a:cubicBezTo>
                    <a:pt x="1475" y="401"/>
                    <a:pt x="1180" y="1"/>
                    <a:pt x="70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3" name="Google Shape;5153;p8"/>
            <p:cNvSpPr/>
            <p:nvPr/>
          </p:nvSpPr>
          <p:spPr>
            <a:xfrm>
              <a:off x="459690" y="4507277"/>
              <a:ext cx="158678" cy="179640"/>
            </a:xfrm>
            <a:custGeom>
              <a:avLst/>
              <a:gdLst/>
              <a:ahLst/>
              <a:cxnLst/>
              <a:rect l="l" t="t" r="r" b="b"/>
              <a:pathLst>
                <a:path w="4837" h="5476" extrusionOk="0">
                  <a:moveTo>
                    <a:pt x="4361" y="1"/>
                  </a:moveTo>
                  <a:lnTo>
                    <a:pt x="4361" y="1"/>
                  </a:lnTo>
                  <a:cubicBezTo>
                    <a:pt x="4492" y="558"/>
                    <a:pt x="4279" y="1148"/>
                    <a:pt x="3803" y="1492"/>
                  </a:cubicBezTo>
                  <a:cubicBezTo>
                    <a:pt x="3017" y="2066"/>
                    <a:pt x="1902" y="1771"/>
                    <a:pt x="1001" y="2410"/>
                  </a:cubicBezTo>
                  <a:cubicBezTo>
                    <a:pt x="99" y="3033"/>
                    <a:pt x="197" y="3951"/>
                    <a:pt x="181" y="4459"/>
                  </a:cubicBezTo>
                  <a:cubicBezTo>
                    <a:pt x="197" y="4803"/>
                    <a:pt x="132" y="5148"/>
                    <a:pt x="1" y="5476"/>
                  </a:cubicBezTo>
                  <a:cubicBezTo>
                    <a:pt x="312" y="5279"/>
                    <a:pt x="476" y="4918"/>
                    <a:pt x="443" y="4558"/>
                  </a:cubicBezTo>
                  <a:cubicBezTo>
                    <a:pt x="443" y="3915"/>
                    <a:pt x="515" y="3186"/>
                    <a:pt x="711" y="3186"/>
                  </a:cubicBezTo>
                  <a:cubicBezTo>
                    <a:pt x="725" y="3186"/>
                    <a:pt x="739" y="3190"/>
                    <a:pt x="755" y="3197"/>
                  </a:cubicBezTo>
                  <a:cubicBezTo>
                    <a:pt x="984" y="3312"/>
                    <a:pt x="787" y="3558"/>
                    <a:pt x="705" y="3705"/>
                  </a:cubicBezTo>
                  <a:cubicBezTo>
                    <a:pt x="624" y="3853"/>
                    <a:pt x="460" y="4525"/>
                    <a:pt x="1181" y="4935"/>
                  </a:cubicBezTo>
                  <a:cubicBezTo>
                    <a:pt x="1181" y="4935"/>
                    <a:pt x="1181" y="4935"/>
                    <a:pt x="1181" y="4935"/>
                  </a:cubicBezTo>
                  <a:cubicBezTo>
                    <a:pt x="1190" y="4935"/>
                    <a:pt x="958" y="4422"/>
                    <a:pt x="1361" y="4148"/>
                  </a:cubicBezTo>
                  <a:cubicBezTo>
                    <a:pt x="1771" y="3869"/>
                    <a:pt x="2017" y="3705"/>
                    <a:pt x="1968" y="3132"/>
                  </a:cubicBezTo>
                  <a:cubicBezTo>
                    <a:pt x="1924" y="2608"/>
                    <a:pt x="2267" y="2175"/>
                    <a:pt x="2505" y="2175"/>
                  </a:cubicBezTo>
                  <a:cubicBezTo>
                    <a:pt x="2536" y="2175"/>
                    <a:pt x="2564" y="2182"/>
                    <a:pt x="2590" y="2197"/>
                  </a:cubicBezTo>
                  <a:cubicBezTo>
                    <a:pt x="2804" y="2345"/>
                    <a:pt x="2541" y="2558"/>
                    <a:pt x="2427" y="2607"/>
                  </a:cubicBezTo>
                  <a:cubicBezTo>
                    <a:pt x="2230" y="2722"/>
                    <a:pt x="2197" y="2984"/>
                    <a:pt x="2361" y="3148"/>
                  </a:cubicBezTo>
                  <a:cubicBezTo>
                    <a:pt x="2558" y="3394"/>
                    <a:pt x="2492" y="3705"/>
                    <a:pt x="2230" y="3804"/>
                  </a:cubicBezTo>
                  <a:cubicBezTo>
                    <a:pt x="2230" y="3804"/>
                    <a:pt x="2286" y="3810"/>
                    <a:pt x="2379" y="3810"/>
                  </a:cubicBezTo>
                  <a:cubicBezTo>
                    <a:pt x="2702" y="3810"/>
                    <a:pt x="3472" y="3732"/>
                    <a:pt x="3967" y="3033"/>
                  </a:cubicBezTo>
                  <a:cubicBezTo>
                    <a:pt x="4590" y="2148"/>
                    <a:pt x="4836" y="820"/>
                    <a:pt x="43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4" name="Google Shape;5154;p8"/>
            <p:cNvSpPr/>
            <p:nvPr/>
          </p:nvSpPr>
          <p:spPr>
            <a:xfrm>
              <a:off x="574215" y="4457183"/>
              <a:ext cx="96840" cy="64035"/>
            </a:xfrm>
            <a:custGeom>
              <a:avLst/>
              <a:gdLst/>
              <a:ahLst/>
              <a:cxnLst/>
              <a:rect l="l" t="t" r="r" b="b"/>
              <a:pathLst>
                <a:path w="2952" h="1952" extrusionOk="0">
                  <a:moveTo>
                    <a:pt x="915" y="0"/>
                  </a:moveTo>
                  <a:cubicBezTo>
                    <a:pt x="652" y="0"/>
                    <a:pt x="349" y="26"/>
                    <a:pt x="1" y="85"/>
                  </a:cubicBezTo>
                  <a:cubicBezTo>
                    <a:pt x="411" y="135"/>
                    <a:pt x="755" y="413"/>
                    <a:pt x="919" y="790"/>
                  </a:cubicBezTo>
                  <a:cubicBezTo>
                    <a:pt x="1112" y="1305"/>
                    <a:pt x="1477" y="1951"/>
                    <a:pt x="2236" y="1951"/>
                  </a:cubicBezTo>
                  <a:cubicBezTo>
                    <a:pt x="2443" y="1951"/>
                    <a:pt x="2680" y="1903"/>
                    <a:pt x="2951" y="1790"/>
                  </a:cubicBezTo>
                  <a:cubicBezTo>
                    <a:pt x="2771" y="1725"/>
                    <a:pt x="2656" y="1561"/>
                    <a:pt x="2656" y="1380"/>
                  </a:cubicBezTo>
                  <a:cubicBezTo>
                    <a:pt x="2656" y="1096"/>
                    <a:pt x="2619" y="0"/>
                    <a:pt x="9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5" name="Google Shape;5155;p8"/>
            <p:cNvSpPr/>
            <p:nvPr/>
          </p:nvSpPr>
          <p:spPr>
            <a:xfrm>
              <a:off x="660789" y="4456330"/>
              <a:ext cx="47895" cy="37398"/>
            </a:xfrm>
            <a:custGeom>
              <a:avLst/>
              <a:gdLst/>
              <a:ahLst/>
              <a:cxnLst/>
              <a:rect l="l" t="t" r="r" b="b"/>
              <a:pathLst>
                <a:path w="1460" h="1140" extrusionOk="0">
                  <a:moveTo>
                    <a:pt x="984" y="0"/>
                  </a:moveTo>
                  <a:cubicBezTo>
                    <a:pt x="812" y="0"/>
                    <a:pt x="653" y="142"/>
                    <a:pt x="640" y="325"/>
                  </a:cubicBezTo>
                  <a:cubicBezTo>
                    <a:pt x="640" y="488"/>
                    <a:pt x="773" y="593"/>
                    <a:pt x="908" y="593"/>
                  </a:cubicBezTo>
                  <a:cubicBezTo>
                    <a:pt x="963" y="593"/>
                    <a:pt x="1019" y="575"/>
                    <a:pt x="1066" y="538"/>
                  </a:cubicBezTo>
                  <a:cubicBezTo>
                    <a:pt x="1066" y="538"/>
                    <a:pt x="1181" y="357"/>
                    <a:pt x="1066" y="292"/>
                  </a:cubicBezTo>
                  <a:cubicBezTo>
                    <a:pt x="1038" y="275"/>
                    <a:pt x="1012" y="268"/>
                    <a:pt x="990" y="268"/>
                  </a:cubicBezTo>
                  <a:cubicBezTo>
                    <a:pt x="924" y="268"/>
                    <a:pt x="890" y="333"/>
                    <a:pt x="903" y="406"/>
                  </a:cubicBezTo>
                  <a:cubicBezTo>
                    <a:pt x="908" y="439"/>
                    <a:pt x="890" y="453"/>
                    <a:pt x="865" y="453"/>
                  </a:cubicBezTo>
                  <a:cubicBezTo>
                    <a:pt x="813" y="453"/>
                    <a:pt x="728" y="391"/>
                    <a:pt x="739" y="292"/>
                  </a:cubicBezTo>
                  <a:cubicBezTo>
                    <a:pt x="762" y="160"/>
                    <a:pt x="873" y="73"/>
                    <a:pt x="995" y="73"/>
                  </a:cubicBezTo>
                  <a:cubicBezTo>
                    <a:pt x="1041" y="73"/>
                    <a:pt x="1087" y="85"/>
                    <a:pt x="1132" y="111"/>
                  </a:cubicBezTo>
                  <a:cubicBezTo>
                    <a:pt x="1394" y="275"/>
                    <a:pt x="1312" y="849"/>
                    <a:pt x="739" y="898"/>
                  </a:cubicBezTo>
                  <a:cubicBezTo>
                    <a:pt x="724" y="899"/>
                    <a:pt x="710" y="900"/>
                    <a:pt x="695" y="900"/>
                  </a:cubicBezTo>
                  <a:cubicBezTo>
                    <a:pt x="336" y="900"/>
                    <a:pt x="17" y="521"/>
                    <a:pt x="17" y="521"/>
                  </a:cubicBezTo>
                  <a:lnTo>
                    <a:pt x="17" y="521"/>
                  </a:lnTo>
                  <a:cubicBezTo>
                    <a:pt x="1" y="702"/>
                    <a:pt x="83" y="882"/>
                    <a:pt x="230" y="1013"/>
                  </a:cubicBezTo>
                  <a:cubicBezTo>
                    <a:pt x="355" y="1096"/>
                    <a:pt x="499" y="1140"/>
                    <a:pt x="642" y="1140"/>
                  </a:cubicBezTo>
                  <a:cubicBezTo>
                    <a:pt x="725" y="1140"/>
                    <a:pt x="808" y="1125"/>
                    <a:pt x="886" y="1095"/>
                  </a:cubicBezTo>
                  <a:cubicBezTo>
                    <a:pt x="1099" y="1029"/>
                    <a:pt x="1280" y="865"/>
                    <a:pt x="1361" y="669"/>
                  </a:cubicBezTo>
                  <a:cubicBezTo>
                    <a:pt x="1460" y="423"/>
                    <a:pt x="1361" y="144"/>
                    <a:pt x="1116" y="29"/>
                  </a:cubicBezTo>
                  <a:cubicBezTo>
                    <a:pt x="1072" y="10"/>
                    <a:pt x="1028" y="0"/>
                    <a:pt x="98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6" name="Google Shape;5156;p8"/>
            <p:cNvSpPr/>
            <p:nvPr/>
          </p:nvSpPr>
          <p:spPr>
            <a:xfrm>
              <a:off x="-83932" y="4694367"/>
              <a:ext cx="131220" cy="286749"/>
            </a:xfrm>
            <a:custGeom>
              <a:avLst/>
              <a:gdLst/>
              <a:ahLst/>
              <a:cxnLst/>
              <a:rect l="l" t="t" r="r" b="b"/>
              <a:pathLst>
                <a:path w="4000" h="8741" extrusionOk="0">
                  <a:moveTo>
                    <a:pt x="2073" y="1"/>
                  </a:moveTo>
                  <a:cubicBezTo>
                    <a:pt x="1547" y="1"/>
                    <a:pt x="1033" y="248"/>
                    <a:pt x="705" y="690"/>
                  </a:cubicBezTo>
                  <a:cubicBezTo>
                    <a:pt x="361" y="1182"/>
                    <a:pt x="311" y="1821"/>
                    <a:pt x="574" y="2362"/>
                  </a:cubicBezTo>
                  <a:cubicBezTo>
                    <a:pt x="816" y="2778"/>
                    <a:pt x="1247" y="3015"/>
                    <a:pt x="1698" y="3015"/>
                  </a:cubicBezTo>
                  <a:cubicBezTo>
                    <a:pt x="1886" y="3015"/>
                    <a:pt x="2078" y="2974"/>
                    <a:pt x="2262" y="2887"/>
                  </a:cubicBezTo>
                  <a:cubicBezTo>
                    <a:pt x="2950" y="2707"/>
                    <a:pt x="3098" y="1772"/>
                    <a:pt x="2491" y="1395"/>
                  </a:cubicBezTo>
                  <a:cubicBezTo>
                    <a:pt x="2410" y="1354"/>
                    <a:pt x="2326" y="1336"/>
                    <a:pt x="2245" y="1336"/>
                  </a:cubicBezTo>
                  <a:cubicBezTo>
                    <a:pt x="1906" y="1336"/>
                    <a:pt x="1618" y="1664"/>
                    <a:pt x="1737" y="2035"/>
                  </a:cubicBezTo>
                  <a:cubicBezTo>
                    <a:pt x="1874" y="2308"/>
                    <a:pt x="2193" y="2330"/>
                    <a:pt x="2324" y="2330"/>
                  </a:cubicBezTo>
                  <a:cubicBezTo>
                    <a:pt x="2350" y="2330"/>
                    <a:pt x="2369" y="2330"/>
                    <a:pt x="2377" y="2330"/>
                  </a:cubicBezTo>
                  <a:cubicBezTo>
                    <a:pt x="2442" y="2330"/>
                    <a:pt x="2442" y="2362"/>
                    <a:pt x="2442" y="2362"/>
                  </a:cubicBezTo>
                  <a:cubicBezTo>
                    <a:pt x="2501" y="2553"/>
                    <a:pt x="2243" y="2850"/>
                    <a:pt x="1776" y="2850"/>
                  </a:cubicBezTo>
                  <a:cubicBezTo>
                    <a:pt x="1722" y="2850"/>
                    <a:pt x="1666" y="2846"/>
                    <a:pt x="1606" y="2838"/>
                  </a:cubicBezTo>
                  <a:cubicBezTo>
                    <a:pt x="1410" y="2789"/>
                    <a:pt x="1229" y="2707"/>
                    <a:pt x="1098" y="2559"/>
                  </a:cubicBezTo>
                  <a:cubicBezTo>
                    <a:pt x="410" y="1920"/>
                    <a:pt x="738" y="543"/>
                    <a:pt x="1754" y="281"/>
                  </a:cubicBezTo>
                  <a:cubicBezTo>
                    <a:pt x="1901" y="240"/>
                    <a:pt x="2049" y="219"/>
                    <a:pt x="2196" y="219"/>
                  </a:cubicBezTo>
                  <a:cubicBezTo>
                    <a:pt x="2344" y="219"/>
                    <a:pt x="2491" y="240"/>
                    <a:pt x="2639" y="281"/>
                  </a:cubicBezTo>
                  <a:cubicBezTo>
                    <a:pt x="2836" y="330"/>
                    <a:pt x="3016" y="412"/>
                    <a:pt x="3164" y="543"/>
                  </a:cubicBezTo>
                  <a:cubicBezTo>
                    <a:pt x="3524" y="822"/>
                    <a:pt x="3737" y="1248"/>
                    <a:pt x="3754" y="1707"/>
                  </a:cubicBezTo>
                  <a:cubicBezTo>
                    <a:pt x="3819" y="2444"/>
                    <a:pt x="3442" y="3182"/>
                    <a:pt x="2868" y="3706"/>
                  </a:cubicBezTo>
                  <a:cubicBezTo>
                    <a:pt x="2295" y="4247"/>
                    <a:pt x="1541" y="4559"/>
                    <a:pt x="983" y="5083"/>
                  </a:cubicBezTo>
                  <a:cubicBezTo>
                    <a:pt x="410" y="5591"/>
                    <a:pt x="66" y="6296"/>
                    <a:pt x="33" y="7050"/>
                  </a:cubicBezTo>
                  <a:cubicBezTo>
                    <a:pt x="0" y="7771"/>
                    <a:pt x="393" y="8493"/>
                    <a:pt x="1033" y="8673"/>
                  </a:cubicBezTo>
                  <a:cubicBezTo>
                    <a:pt x="1167" y="8719"/>
                    <a:pt x="1305" y="8740"/>
                    <a:pt x="1440" y="8740"/>
                  </a:cubicBezTo>
                  <a:cubicBezTo>
                    <a:pt x="1934" y="8740"/>
                    <a:pt x="2396" y="8455"/>
                    <a:pt x="2524" y="8017"/>
                  </a:cubicBezTo>
                  <a:cubicBezTo>
                    <a:pt x="2705" y="7558"/>
                    <a:pt x="2508" y="7017"/>
                    <a:pt x="2049" y="6788"/>
                  </a:cubicBezTo>
                  <a:cubicBezTo>
                    <a:pt x="1951" y="6739"/>
                    <a:pt x="1836" y="6706"/>
                    <a:pt x="1705" y="6706"/>
                  </a:cubicBezTo>
                  <a:cubicBezTo>
                    <a:pt x="1662" y="6699"/>
                    <a:pt x="1618" y="6695"/>
                    <a:pt x="1576" y="6695"/>
                  </a:cubicBezTo>
                  <a:cubicBezTo>
                    <a:pt x="1245" y="6695"/>
                    <a:pt x="938" y="6913"/>
                    <a:pt x="836" y="7247"/>
                  </a:cubicBezTo>
                  <a:cubicBezTo>
                    <a:pt x="720" y="7724"/>
                    <a:pt x="989" y="7998"/>
                    <a:pt x="1300" y="7998"/>
                  </a:cubicBezTo>
                  <a:cubicBezTo>
                    <a:pt x="1385" y="7998"/>
                    <a:pt x="1473" y="7977"/>
                    <a:pt x="1557" y="7935"/>
                  </a:cubicBezTo>
                  <a:cubicBezTo>
                    <a:pt x="1869" y="7771"/>
                    <a:pt x="1918" y="7362"/>
                    <a:pt x="1672" y="7116"/>
                  </a:cubicBezTo>
                  <a:cubicBezTo>
                    <a:pt x="1595" y="7049"/>
                    <a:pt x="1491" y="7015"/>
                    <a:pt x="1388" y="7015"/>
                  </a:cubicBezTo>
                  <a:cubicBezTo>
                    <a:pt x="1314" y="7015"/>
                    <a:pt x="1242" y="7032"/>
                    <a:pt x="1180" y="7067"/>
                  </a:cubicBezTo>
                  <a:cubicBezTo>
                    <a:pt x="1161" y="7078"/>
                    <a:pt x="1148" y="7082"/>
                    <a:pt x="1138" y="7082"/>
                  </a:cubicBezTo>
                  <a:cubicBezTo>
                    <a:pt x="1105" y="7082"/>
                    <a:pt x="1115" y="7034"/>
                    <a:pt x="1115" y="7034"/>
                  </a:cubicBezTo>
                  <a:cubicBezTo>
                    <a:pt x="1234" y="6808"/>
                    <a:pt x="1568" y="6787"/>
                    <a:pt x="1691" y="6787"/>
                  </a:cubicBezTo>
                  <a:cubicBezTo>
                    <a:pt x="1720" y="6787"/>
                    <a:pt x="1737" y="6788"/>
                    <a:pt x="1737" y="6788"/>
                  </a:cubicBezTo>
                  <a:cubicBezTo>
                    <a:pt x="1819" y="6788"/>
                    <a:pt x="1918" y="6821"/>
                    <a:pt x="2000" y="6854"/>
                  </a:cubicBezTo>
                  <a:cubicBezTo>
                    <a:pt x="2459" y="7034"/>
                    <a:pt x="2655" y="7558"/>
                    <a:pt x="2442" y="8001"/>
                  </a:cubicBezTo>
                  <a:cubicBezTo>
                    <a:pt x="2315" y="8394"/>
                    <a:pt x="1914" y="8640"/>
                    <a:pt x="1473" y="8640"/>
                  </a:cubicBezTo>
                  <a:cubicBezTo>
                    <a:pt x="1344" y="8640"/>
                    <a:pt x="1212" y="8619"/>
                    <a:pt x="1082" y="8575"/>
                  </a:cubicBezTo>
                  <a:cubicBezTo>
                    <a:pt x="508" y="8411"/>
                    <a:pt x="148" y="7722"/>
                    <a:pt x="180" y="7067"/>
                  </a:cubicBezTo>
                  <a:cubicBezTo>
                    <a:pt x="229" y="6345"/>
                    <a:pt x="557" y="5690"/>
                    <a:pt x="1098" y="5214"/>
                  </a:cubicBezTo>
                  <a:cubicBezTo>
                    <a:pt x="1639" y="4706"/>
                    <a:pt x="2410" y="4428"/>
                    <a:pt x="3000" y="3838"/>
                  </a:cubicBezTo>
                  <a:cubicBezTo>
                    <a:pt x="3590" y="3297"/>
                    <a:pt x="3999" y="2493"/>
                    <a:pt x="3934" y="1707"/>
                  </a:cubicBezTo>
                  <a:cubicBezTo>
                    <a:pt x="3868" y="920"/>
                    <a:pt x="3311" y="264"/>
                    <a:pt x="2541" y="68"/>
                  </a:cubicBezTo>
                  <a:cubicBezTo>
                    <a:pt x="2387" y="23"/>
                    <a:pt x="2229" y="1"/>
                    <a:pt x="20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7" name="Google Shape;5157;p8"/>
            <p:cNvSpPr/>
            <p:nvPr/>
          </p:nvSpPr>
          <p:spPr>
            <a:xfrm>
              <a:off x="-81275" y="4803052"/>
              <a:ext cx="56523" cy="79060"/>
            </a:xfrm>
            <a:custGeom>
              <a:avLst/>
              <a:gdLst/>
              <a:ahLst/>
              <a:cxnLst/>
              <a:rect l="l" t="t" r="r" b="b"/>
              <a:pathLst>
                <a:path w="1723" h="2410" extrusionOk="0">
                  <a:moveTo>
                    <a:pt x="1509" y="0"/>
                  </a:moveTo>
                  <a:lnTo>
                    <a:pt x="1509" y="0"/>
                  </a:lnTo>
                  <a:cubicBezTo>
                    <a:pt x="1509" y="0"/>
                    <a:pt x="1378" y="66"/>
                    <a:pt x="1361" y="164"/>
                  </a:cubicBezTo>
                  <a:cubicBezTo>
                    <a:pt x="1331" y="240"/>
                    <a:pt x="1245" y="330"/>
                    <a:pt x="1076" y="330"/>
                  </a:cubicBezTo>
                  <a:cubicBezTo>
                    <a:pt x="1062" y="330"/>
                    <a:pt x="1048" y="329"/>
                    <a:pt x="1034" y="328"/>
                  </a:cubicBezTo>
                  <a:cubicBezTo>
                    <a:pt x="837" y="328"/>
                    <a:pt x="1" y="393"/>
                    <a:pt x="50" y="2410"/>
                  </a:cubicBezTo>
                  <a:cubicBezTo>
                    <a:pt x="50" y="2410"/>
                    <a:pt x="132" y="1672"/>
                    <a:pt x="755" y="1393"/>
                  </a:cubicBezTo>
                  <a:cubicBezTo>
                    <a:pt x="1394" y="1115"/>
                    <a:pt x="1722" y="852"/>
                    <a:pt x="1591" y="475"/>
                  </a:cubicBezTo>
                  <a:cubicBezTo>
                    <a:pt x="1476" y="82"/>
                    <a:pt x="1509" y="0"/>
                    <a:pt x="150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8" name="Google Shape;5158;p8"/>
            <p:cNvSpPr/>
            <p:nvPr/>
          </p:nvSpPr>
          <p:spPr>
            <a:xfrm>
              <a:off x="-58672" y="4569673"/>
              <a:ext cx="209722" cy="329100"/>
            </a:xfrm>
            <a:custGeom>
              <a:avLst/>
              <a:gdLst/>
              <a:ahLst/>
              <a:cxnLst/>
              <a:rect l="l" t="t" r="r" b="b"/>
              <a:pathLst>
                <a:path w="6393" h="10032" extrusionOk="0">
                  <a:moveTo>
                    <a:pt x="5246" y="0"/>
                  </a:moveTo>
                  <a:cubicBezTo>
                    <a:pt x="2885" y="656"/>
                    <a:pt x="4180" y="2180"/>
                    <a:pt x="4262" y="4409"/>
                  </a:cubicBezTo>
                  <a:cubicBezTo>
                    <a:pt x="4344" y="6262"/>
                    <a:pt x="3262" y="7966"/>
                    <a:pt x="1558" y="8688"/>
                  </a:cubicBezTo>
                  <a:cubicBezTo>
                    <a:pt x="230" y="9212"/>
                    <a:pt x="0" y="10032"/>
                    <a:pt x="0" y="10032"/>
                  </a:cubicBezTo>
                  <a:cubicBezTo>
                    <a:pt x="316" y="9493"/>
                    <a:pt x="675" y="9317"/>
                    <a:pt x="976" y="9317"/>
                  </a:cubicBezTo>
                  <a:cubicBezTo>
                    <a:pt x="1207" y="9317"/>
                    <a:pt x="1404" y="9419"/>
                    <a:pt x="1525" y="9540"/>
                  </a:cubicBezTo>
                  <a:cubicBezTo>
                    <a:pt x="1623" y="9632"/>
                    <a:pt x="1719" y="9662"/>
                    <a:pt x="1811" y="9662"/>
                  </a:cubicBezTo>
                  <a:cubicBezTo>
                    <a:pt x="1971" y="9662"/>
                    <a:pt x="2119" y="9572"/>
                    <a:pt x="2243" y="9572"/>
                  </a:cubicBezTo>
                  <a:cubicBezTo>
                    <a:pt x="2249" y="9572"/>
                    <a:pt x="2256" y="9572"/>
                    <a:pt x="2262" y="9573"/>
                  </a:cubicBezTo>
                  <a:cubicBezTo>
                    <a:pt x="2459" y="9589"/>
                    <a:pt x="2344" y="9802"/>
                    <a:pt x="2344" y="9802"/>
                  </a:cubicBezTo>
                  <a:cubicBezTo>
                    <a:pt x="2672" y="9638"/>
                    <a:pt x="2771" y="9229"/>
                    <a:pt x="2574" y="8917"/>
                  </a:cubicBezTo>
                  <a:cubicBezTo>
                    <a:pt x="2479" y="8782"/>
                    <a:pt x="2329" y="8691"/>
                    <a:pt x="2159" y="8691"/>
                  </a:cubicBezTo>
                  <a:cubicBezTo>
                    <a:pt x="2123" y="8691"/>
                    <a:pt x="2087" y="8695"/>
                    <a:pt x="2049" y="8704"/>
                  </a:cubicBezTo>
                  <a:cubicBezTo>
                    <a:pt x="2049" y="8704"/>
                    <a:pt x="2262" y="8655"/>
                    <a:pt x="3311" y="7786"/>
                  </a:cubicBezTo>
                  <a:cubicBezTo>
                    <a:pt x="4590" y="6737"/>
                    <a:pt x="4524" y="7098"/>
                    <a:pt x="5459" y="6606"/>
                  </a:cubicBezTo>
                  <a:cubicBezTo>
                    <a:pt x="6393" y="6114"/>
                    <a:pt x="6082" y="5131"/>
                    <a:pt x="6082" y="5131"/>
                  </a:cubicBezTo>
                  <a:lnTo>
                    <a:pt x="6082" y="5131"/>
                  </a:lnTo>
                  <a:cubicBezTo>
                    <a:pt x="6021" y="5252"/>
                    <a:pt x="5960" y="5429"/>
                    <a:pt x="5511" y="5429"/>
                  </a:cubicBezTo>
                  <a:cubicBezTo>
                    <a:pt x="5474" y="5429"/>
                    <a:pt x="5435" y="5428"/>
                    <a:pt x="5393" y="5426"/>
                  </a:cubicBezTo>
                  <a:cubicBezTo>
                    <a:pt x="5366" y="5424"/>
                    <a:pt x="5340" y="5422"/>
                    <a:pt x="5314" y="5422"/>
                  </a:cubicBezTo>
                  <a:cubicBezTo>
                    <a:pt x="4952" y="5422"/>
                    <a:pt x="4628" y="5629"/>
                    <a:pt x="4475" y="5950"/>
                  </a:cubicBezTo>
                  <a:cubicBezTo>
                    <a:pt x="4410" y="6065"/>
                    <a:pt x="4328" y="6163"/>
                    <a:pt x="4213" y="6245"/>
                  </a:cubicBezTo>
                  <a:cubicBezTo>
                    <a:pt x="4557" y="5917"/>
                    <a:pt x="4606" y="5131"/>
                    <a:pt x="4705" y="4491"/>
                  </a:cubicBezTo>
                  <a:cubicBezTo>
                    <a:pt x="4819" y="3852"/>
                    <a:pt x="5098" y="4065"/>
                    <a:pt x="5672" y="3672"/>
                  </a:cubicBezTo>
                  <a:cubicBezTo>
                    <a:pt x="6229" y="3295"/>
                    <a:pt x="5934" y="2787"/>
                    <a:pt x="5868" y="2656"/>
                  </a:cubicBezTo>
                  <a:cubicBezTo>
                    <a:pt x="5836" y="2508"/>
                    <a:pt x="5852" y="2361"/>
                    <a:pt x="5901" y="2213"/>
                  </a:cubicBezTo>
                  <a:lnTo>
                    <a:pt x="5901" y="2213"/>
                  </a:lnTo>
                  <a:cubicBezTo>
                    <a:pt x="5901" y="2213"/>
                    <a:pt x="5852" y="2328"/>
                    <a:pt x="5475" y="2377"/>
                  </a:cubicBezTo>
                  <a:cubicBezTo>
                    <a:pt x="5164" y="2426"/>
                    <a:pt x="4901" y="2656"/>
                    <a:pt x="4852" y="2967"/>
                  </a:cubicBezTo>
                  <a:cubicBezTo>
                    <a:pt x="4852" y="3114"/>
                    <a:pt x="4755" y="3293"/>
                    <a:pt x="4621" y="3293"/>
                  </a:cubicBezTo>
                  <a:cubicBezTo>
                    <a:pt x="4591" y="3293"/>
                    <a:pt x="4558" y="3284"/>
                    <a:pt x="4524" y="3262"/>
                  </a:cubicBezTo>
                  <a:cubicBezTo>
                    <a:pt x="4328" y="3164"/>
                    <a:pt x="4410" y="2869"/>
                    <a:pt x="4410" y="2869"/>
                  </a:cubicBezTo>
                  <a:cubicBezTo>
                    <a:pt x="4606" y="2295"/>
                    <a:pt x="5180" y="2508"/>
                    <a:pt x="5639" y="1820"/>
                  </a:cubicBezTo>
                  <a:cubicBezTo>
                    <a:pt x="6032" y="1213"/>
                    <a:pt x="5475" y="574"/>
                    <a:pt x="5278" y="410"/>
                  </a:cubicBezTo>
                  <a:cubicBezTo>
                    <a:pt x="5164" y="295"/>
                    <a:pt x="5147" y="115"/>
                    <a:pt x="524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9" name="Google Shape;5159;p8"/>
            <p:cNvSpPr/>
            <p:nvPr/>
          </p:nvSpPr>
          <p:spPr>
            <a:xfrm>
              <a:off x="-5986" y="4485789"/>
              <a:ext cx="95758" cy="352752"/>
            </a:xfrm>
            <a:custGeom>
              <a:avLst/>
              <a:gdLst/>
              <a:ahLst/>
              <a:cxnLst/>
              <a:rect l="l" t="t" r="r" b="b"/>
              <a:pathLst>
                <a:path w="2919" h="10753" extrusionOk="0">
                  <a:moveTo>
                    <a:pt x="1624" y="0"/>
                  </a:moveTo>
                  <a:cubicBezTo>
                    <a:pt x="1289" y="0"/>
                    <a:pt x="942" y="127"/>
                    <a:pt x="673" y="426"/>
                  </a:cubicBezTo>
                  <a:cubicBezTo>
                    <a:pt x="1" y="1246"/>
                    <a:pt x="148" y="2475"/>
                    <a:pt x="525" y="3508"/>
                  </a:cubicBezTo>
                  <a:cubicBezTo>
                    <a:pt x="1361" y="5557"/>
                    <a:pt x="2246" y="7507"/>
                    <a:pt x="1689" y="8950"/>
                  </a:cubicBezTo>
                  <a:cubicBezTo>
                    <a:pt x="1443" y="9704"/>
                    <a:pt x="919" y="10343"/>
                    <a:pt x="247" y="10753"/>
                  </a:cubicBezTo>
                  <a:cubicBezTo>
                    <a:pt x="951" y="10376"/>
                    <a:pt x="1492" y="9737"/>
                    <a:pt x="1771" y="8983"/>
                  </a:cubicBezTo>
                  <a:cubicBezTo>
                    <a:pt x="2394" y="7507"/>
                    <a:pt x="1509" y="5475"/>
                    <a:pt x="689" y="3442"/>
                  </a:cubicBezTo>
                  <a:cubicBezTo>
                    <a:pt x="312" y="2443"/>
                    <a:pt x="181" y="1246"/>
                    <a:pt x="788" y="508"/>
                  </a:cubicBezTo>
                  <a:cubicBezTo>
                    <a:pt x="1014" y="233"/>
                    <a:pt x="1328" y="115"/>
                    <a:pt x="1638" y="115"/>
                  </a:cubicBezTo>
                  <a:cubicBezTo>
                    <a:pt x="2157" y="115"/>
                    <a:pt x="2666" y="446"/>
                    <a:pt x="2738" y="918"/>
                  </a:cubicBezTo>
                  <a:cubicBezTo>
                    <a:pt x="2846" y="1443"/>
                    <a:pt x="2446" y="1924"/>
                    <a:pt x="1934" y="1924"/>
                  </a:cubicBezTo>
                  <a:cubicBezTo>
                    <a:pt x="1902" y="1924"/>
                    <a:pt x="1869" y="1922"/>
                    <a:pt x="1837" y="1918"/>
                  </a:cubicBezTo>
                  <a:lnTo>
                    <a:pt x="1820" y="1918"/>
                  </a:lnTo>
                  <a:lnTo>
                    <a:pt x="1755" y="1902"/>
                  </a:lnTo>
                  <a:cubicBezTo>
                    <a:pt x="1689" y="1869"/>
                    <a:pt x="1623" y="1820"/>
                    <a:pt x="1591" y="1754"/>
                  </a:cubicBezTo>
                  <a:cubicBezTo>
                    <a:pt x="1591" y="1754"/>
                    <a:pt x="1542" y="1689"/>
                    <a:pt x="1591" y="1656"/>
                  </a:cubicBezTo>
                  <a:cubicBezTo>
                    <a:pt x="1623" y="1623"/>
                    <a:pt x="1984" y="1639"/>
                    <a:pt x="2000" y="1328"/>
                  </a:cubicBezTo>
                  <a:cubicBezTo>
                    <a:pt x="2011" y="1069"/>
                    <a:pt x="1811" y="908"/>
                    <a:pt x="1605" y="908"/>
                  </a:cubicBezTo>
                  <a:cubicBezTo>
                    <a:pt x="1485" y="908"/>
                    <a:pt x="1363" y="962"/>
                    <a:pt x="1279" y="1082"/>
                  </a:cubicBezTo>
                  <a:cubicBezTo>
                    <a:pt x="1069" y="1341"/>
                    <a:pt x="1370" y="1967"/>
                    <a:pt x="1914" y="1967"/>
                  </a:cubicBezTo>
                  <a:cubicBezTo>
                    <a:pt x="1921" y="1967"/>
                    <a:pt x="1928" y="1967"/>
                    <a:pt x="1935" y="1967"/>
                  </a:cubicBezTo>
                  <a:cubicBezTo>
                    <a:pt x="2509" y="1967"/>
                    <a:pt x="2918" y="1459"/>
                    <a:pt x="2820" y="902"/>
                  </a:cubicBezTo>
                  <a:cubicBezTo>
                    <a:pt x="2758" y="382"/>
                    <a:pt x="2207" y="0"/>
                    <a:pt x="162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0" name="Google Shape;5160;p8"/>
            <p:cNvSpPr/>
            <p:nvPr/>
          </p:nvSpPr>
          <p:spPr>
            <a:xfrm>
              <a:off x="-83408" y="4472864"/>
              <a:ext cx="90903" cy="267295"/>
            </a:xfrm>
            <a:custGeom>
              <a:avLst/>
              <a:gdLst/>
              <a:ahLst/>
              <a:cxnLst/>
              <a:rect l="l" t="t" r="r" b="b"/>
              <a:pathLst>
                <a:path w="2771" h="8148" extrusionOk="0">
                  <a:moveTo>
                    <a:pt x="689" y="1"/>
                  </a:moveTo>
                  <a:lnTo>
                    <a:pt x="689" y="1"/>
                  </a:lnTo>
                  <a:cubicBezTo>
                    <a:pt x="689" y="1"/>
                    <a:pt x="66" y="181"/>
                    <a:pt x="197" y="1066"/>
                  </a:cubicBezTo>
                  <a:cubicBezTo>
                    <a:pt x="345" y="1968"/>
                    <a:pt x="1049" y="2443"/>
                    <a:pt x="1459" y="2902"/>
                  </a:cubicBezTo>
                  <a:cubicBezTo>
                    <a:pt x="1803" y="3263"/>
                    <a:pt x="2459" y="4131"/>
                    <a:pt x="2131" y="4967"/>
                  </a:cubicBezTo>
                  <a:cubicBezTo>
                    <a:pt x="2033" y="5197"/>
                    <a:pt x="1902" y="5394"/>
                    <a:pt x="1721" y="5557"/>
                  </a:cubicBezTo>
                  <a:cubicBezTo>
                    <a:pt x="1148" y="6066"/>
                    <a:pt x="754" y="6328"/>
                    <a:pt x="443" y="6754"/>
                  </a:cubicBezTo>
                  <a:cubicBezTo>
                    <a:pt x="148" y="7164"/>
                    <a:pt x="0" y="7639"/>
                    <a:pt x="0" y="8147"/>
                  </a:cubicBezTo>
                  <a:cubicBezTo>
                    <a:pt x="17" y="8000"/>
                    <a:pt x="66" y="6934"/>
                    <a:pt x="1197" y="6131"/>
                  </a:cubicBezTo>
                  <a:cubicBezTo>
                    <a:pt x="2508" y="5230"/>
                    <a:pt x="2771" y="4295"/>
                    <a:pt x="2328" y="2902"/>
                  </a:cubicBezTo>
                  <a:cubicBezTo>
                    <a:pt x="1803" y="1279"/>
                    <a:pt x="361" y="1099"/>
                    <a:pt x="6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1" name="Google Shape;5161;p8"/>
            <p:cNvSpPr/>
            <p:nvPr/>
          </p:nvSpPr>
          <p:spPr>
            <a:xfrm>
              <a:off x="26295" y="4163179"/>
              <a:ext cx="80274" cy="179050"/>
            </a:xfrm>
            <a:custGeom>
              <a:avLst/>
              <a:gdLst/>
              <a:ahLst/>
              <a:cxnLst/>
              <a:rect l="l" t="t" r="r" b="b"/>
              <a:pathLst>
                <a:path w="2447" h="5458" extrusionOk="0">
                  <a:moveTo>
                    <a:pt x="1454" y="0"/>
                  </a:moveTo>
                  <a:cubicBezTo>
                    <a:pt x="1420" y="0"/>
                    <a:pt x="1388" y="6"/>
                    <a:pt x="1361" y="16"/>
                  </a:cubicBezTo>
                  <a:cubicBezTo>
                    <a:pt x="1033" y="114"/>
                    <a:pt x="967" y="376"/>
                    <a:pt x="1115" y="737"/>
                  </a:cubicBezTo>
                  <a:cubicBezTo>
                    <a:pt x="1279" y="1098"/>
                    <a:pt x="1787" y="1147"/>
                    <a:pt x="1656" y="2802"/>
                  </a:cubicBezTo>
                  <a:cubicBezTo>
                    <a:pt x="1525" y="4474"/>
                    <a:pt x="0" y="5458"/>
                    <a:pt x="0" y="5458"/>
                  </a:cubicBezTo>
                  <a:cubicBezTo>
                    <a:pt x="262" y="5409"/>
                    <a:pt x="1836" y="4458"/>
                    <a:pt x="2147" y="2425"/>
                  </a:cubicBezTo>
                  <a:cubicBezTo>
                    <a:pt x="2446" y="573"/>
                    <a:pt x="1806" y="0"/>
                    <a:pt x="145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2" name="Google Shape;5162;p8"/>
            <p:cNvSpPr/>
            <p:nvPr/>
          </p:nvSpPr>
          <p:spPr>
            <a:xfrm>
              <a:off x="-31804" y="4113938"/>
              <a:ext cx="173178" cy="233145"/>
            </a:xfrm>
            <a:custGeom>
              <a:avLst/>
              <a:gdLst/>
              <a:ahLst/>
              <a:cxnLst/>
              <a:rect l="l" t="t" r="r" b="b"/>
              <a:pathLst>
                <a:path w="5279" h="7107" extrusionOk="0">
                  <a:moveTo>
                    <a:pt x="1721" y="1"/>
                  </a:moveTo>
                  <a:cubicBezTo>
                    <a:pt x="1325" y="1"/>
                    <a:pt x="884" y="93"/>
                    <a:pt x="493" y="386"/>
                  </a:cubicBezTo>
                  <a:cubicBezTo>
                    <a:pt x="165" y="648"/>
                    <a:pt x="1" y="1058"/>
                    <a:pt x="50" y="1484"/>
                  </a:cubicBezTo>
                  <a:cubicBezTo>
                    <a:pt x="107" y="1996"/>
                    <a:pt x="633" y="2434"/>
                    <a:pt x="1242" y="2434"/>
                  </a:cubicBezTo>
                  <a:cubicBezTo>
                    <a:pt x="1335" y="2434"/>
                    <a:pt x="1430" y="2424"/>
                    <a:pt x="1525" y="2402"/>
                  </a:cubicBezTo>
                  <a:cubicBezTo>
                    <a:pt x="1624" y="2369"/>
                    <a:pt x="1722" y="2336"/>
                    <a:pt x="1820" y="2287"/>
                  </a:cubicBezTo>
                  <a:lnTo>
                    <a:pt x="1837" y="2287"/>
                  </a:lnTo>
                  <a:lnTo>
                    <a:pt x="1853" y="2271"/>
                  </a:lnTo>
                  <a:cubicBezTo>
                    <a:pt x="2165" y="2123"/>
                    <a:pt x="2329" y="1779"/>
                    <a:pt x="2263" y="1451"/>
                  </a:cubicBezTo>
                  <a:cubicBezTo>
                    <a:pt x="2225" y="1114"/>
                    <a:pt x="1931" y="891"/>
                    <a:pt x="1619" y="891"/>
                  </a:cubicBezTo>
                  <a:cubicBezTo>
                    <a:pt x="1521" y="891"/>
                    <a:pt x="1422" y="913"/>
                    <a:pt x="1329" y="960"/>
                  </a:cubicBezTo>
                  <a:cubicBezTo>
                    <a:pt x="968" y="1173"/>
                    <a:pt x="1083" y="1697"/>
                    <a:pt x="1493" y="1763"/>
                  </a:cubicBezTo>
                  <a:cubicBezTo>
                    <a:pt x="1518" y="1768"/>
                    <a:pt x="1543" y="1770"/>
                    <a:pt x="1568" y="1770"/>
                  </a:cubicBezTo>
                  <a:cubicBezTo>
                    <a:pt x="1797" y="1770"/>
                    <a:pt x="1981" y="1573"/>
                    <a:pt x="1952" y="1337"/>
                  </a:cubicBezTo>
                  <a:cubicBezTo>
                    <a:pt x="1938" y="1289"/>
                    <a:pt x="1963" y="1251"/>
                    <a:pt x="2000" y="1251"/>
                  </a:cubicBezTo>
                  <a:cubicBezTo>
                    <a:pt x="2052" y="1251"/>
                    <a:pt x="2129" y="1331"/>
                    <a:pt x="2148" y="1582"/>
                  </a:cubicBezTo>
                  <a:cubicBezTo>
                    <a:pt x="2165" y="1714"/>
                    <a:pt x="2148" y="1828"/>
                    <a:pt x="2083" y="1943"/>
                  </a:cubicBezTo>
                  <a:cubicBezTo>
                    <a:pt x="1949" y="2166"/>
                    <a:pt x="1694" y="2308"/>
                    <a:pt x="1427" y="2308"/>
                  </a:cubicBezTo>
                  <a:cubicBezTo>
                    <a:pt x="1400" y="2308"/>
                    <a:pt x="1372" y="2307"/>
                    <a:pt x="1345" y="2304"/>
                  </a:cubicBezTo>
                  <a:cubicBezTo>
                    <a:pt x="1340" y="2304"/>
                    <a:pt x="1334" y="2304"/>
                    <a:pt x="1329" y="2304"/>
                  </a:cubicBezTo>
                  <a:cubicBezTo>
                    <a:pt x="633" y="2304"/>
                    <a:pt x="153" y="1250"/>
                    <a:pt x="788" y="599"/>
                  </a:cubicBezTo>
                  <a:cubicBezTo>
                    <a:pt x="1056" y="316"/>
                    <a:pt x="1441" y="193"/>
                    <a:pt x="1853" y="193"/>
                  </a:cubicBezTo>
                  <a:cubicBezTo>
                    <a:pt x="2371" y="193"/>
                    <a:pt x="2932" y="387"/>
                    <a:pt x="3361" y="697"/>
                  </a:cubicBezTo>
                  <a:cubicBezTo>
                    <a:pt x="5082" y="1976"/>
                    <a:pt x="4836" y="4238"/>
                    <a:pt x="4345" y="5402"/>
                  </a:cubicBezTo>
                  <a:cubicBezTo>
                    <a:pt x="4066" y="6074"/>
                    <a:pt x="3607" y="6664"/>
                    <a:pt x="3017" y="7106"/>
                  </a:cubicBezTo>
                  <a:cubicBezTo>
                    <a:pt x="3640" y="6696"/>
                    <a:pt x="4115" y="6123"/>
                    <a:pt x="4410" y="5434"/>
                  </a:cubicBezTo>
                  <a:cubicBezTo>
                    <a:pt x="4968" y="4287"/>
                    <a:pt x="5279" y="1927"/>
                    <a:pt x="3476" y="550"/>
                  </a:cubicBezTo>
                  <a:cubicBezTo>
                    <a:pt x="3115" y="304"/>
                    <a:pt x="2706" y="124"/>
                    <a:pt x="2279" y="58"/>
                  </a:cubicBezTo>
                  <a:cubicBezTo>
                    <a:pt x="2113" y="25"/>
                    <a:pt x="1923" y="1"/>
                    <a:pt x="17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3" name="Google Shape;5163;p8"/>
            <p:cNvSpPr/>
            <p:nvPr/>
          </p:nvSpPr>
          <p:spPr>
            <a:xfrm>
              <a:off x="7989" y="3933015"/>
              <a:ext cx="170488" cy="269427"/>
            </a:xfrm>
            <a:custGeom>
              <a:avLst/>
              <a:gdLst/>
              <a:ahLst/>
              <a:cxnLst/>
              <a:rect l="l" t="t" r="r" b="b"/>
              <a:pathLst>
                <a:path w="5197" h="8213" extrusionOk="0">
                  <a:moveTo>
                    <a:pt x="1083" y="0"/>
                  </a:moveTo>
                  <a:cubicBezTo>
                    <a:pt x="1" y="2868"/>
                    <a:pt x="1279" y="4393"/>
                    <a:pt x="2525" y="5622"/>
                  </a:cubicBezTo>
                  <a:cubicBezTo>
                    <a:pt x="3787" y="6852"/>
                    <a:pt x="3738" y="8212"/>
                    <a:pt x="3738" y="8212"/>
                  </a:cubicBezTo>
                  <a:cubicBezTo>
                    <a:pt x="4656" y="7278"/>
                    <a:pt x="3591" y="5589"/>
                    <a:pt x="4459" y="4245"/>
                  </a:cubicBezTo>
                  <a:cubicBezTo>
                    <a:pt x="5197" y="3082"/>
                    <a:pt x="4230" y="2573"/>
                    <a:pt x="4230" y="2573"/>
                  </a:cubicBezTo>
                  <a:cubicBezTo>
                    <a:pt x="3820" y="3147"/>
                    <a:pt x="3361" y="3000"/>
                    <a:pt x="3001" y="3737"/>
                  </a:cubicBezTo>
                  <a:cubicBezTo>
                    <a:pt x="2640" y="4442"/>
                    <a:pt x="3246" y="5803"/>
                    <a:pt x="3246" y="5803"/>
                  </a:cubicBezTo>
                  <a:cubicBezTo>
                    <a:pt x="2050" y="4934"/>
                    <a:pt x="2296" y="4147"/>
                    <a:pt x="2640" y="3754"/>
                  </a:cubicBezTo>
                  <a:cubicBezTo>
                    <a:pt x="2984" y="3360"/>
                    <a:pt x="2509" y="3016"/>
                    <a:pt x="2525" y="2787"/>
                  </a:cubicBezTo>
                  <a:cubicBezTo>
                    <a:pt x="2542" y="2639"/>
                    <a:pt x="2574" y="2491"/>
                    <a:pt x="2640" y="2360"/>
                  </a:cubicBezTo>
                  <a:cubicBezTo>
                    <a:pt x="2640" y="2360"/>
                    <a:pt x="2563" y="2312"/>
                    <a:pt x="2426" y="2312"/>
                  </a:cubicBezTo>
                  <a:cubicBezTo>
                    <a:pt x="2309" y="2312"/>
                    <a:pt x="2147" y="2347"/>
                    <a:pt x="1951" y="2475"/>
                  </a:cubicBezTo>
                  <a:cubicBezTo>
                    <a:pt x="1214" y="2967"/>
                    <a:pt x="1525" y="4081"/>
                    <a:pt x="1525" y="4081"/>
                  </a:cubicBezTo>
                  <a:cubicBezTo>
                    <a:pt x="1001" y="3327"/>
                    <a:pt x="1165" y="2573"/>
                    <a:pt x="1771" y="2065"/>
                  </a:cubicBezTo>
                  <a:cubicBezTo>
                    <a:pt x="2361" y="1541"/>
                    <a:pt x="1788" y="1065"/>
                    <a:pt x="1394" y="836"/>
                  </a:cubicBezTo>
                  <a:cubicBezTo>
                    <a:pt x="1001" y="623"/>
                    <a:pt x="1083" y="0"/>
                    <a:pt x="10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4" name="Google Shape;5164;p8"/>
            <p:cNvSpPr/>
            <p:nvPr/>
          </p:nvSpPr>
          <p:spPr>
            <a:xfrm>
              <a:off x="-71040" y="3899652"/>
              <a:ext cx="99498" cy="147918"/>
            </a:xfrm>
            <a:custGeom>
              <a:avLst/>
              <a:gdLst/>
              <a:ahLst/>
              <a:cxnLst/>
              <a:rect l="l" t="t" r="r" b="b"/>
              <a:pathLst>
                <a:path w="3033" h="4509" extrusionOk="0">
                  <a:moveTo>
                    <a:pt x="443" y="1"/>
                  </a:moveTo>
                  <a:cubicBezTo>
                    <a:pt x="443" y="1"/>
                    <a:pt x="0" y="2017"/>
                    <a:pt x="3033" y="4508"/>
                  </a:cubicBezTo>
                  <a:cubicBezTo>
                    <a:pt x="3033" y="4508"/>
                    <a:pt x="2459" y="3836"/>
                    <a:pt x="2721" y="3082"/>
                  </a:cubicBezTo>
                  <a:cubicBezTo>
                    <a:pt x="2984" y="2328"/>
                    <a:pt x="2672" y="2066"/>
                    <a:pt x="2426" y="1820"/>
                  </a:cubicBezTo>
                  <a:cubicBezTo>
                    <a:pt x="2295" y="1656"/>
                    <a:pt x="2295" y="1410"/>
                    <a:pt x="2410" y="1246"/>
                  </a:cubicBezTo>
                  <a:cubicBezTo>
                    <a:pt x="2410" y="1246"/>
                    <a:pt x="2373" y="1239"/>
                    <a:pt x="2319" y="1239"/>
                  </a:cubicBezTo>
                  <a:cubicBezTo>
                    <a:pt x="2158" y="1239"/>
                    <a:pt x="1844" y="1304"/>
                    <a:pt x="1918" y="1820"/>
                  </a:cubicBezTo>
                  <a:cubicBezTo>
                    <a:pt x="2033" y="2492"/>
                    <a:pt x="2066" y="2607"/>
                    <a:pt x="1853" y="2640"/>
                  </a:cubicBezTo>
                  <a:cubicBezTo>
                    <a:pt x="1848" y="2640"/>
                    <a:pt x="1843" y="2640"/>
                    <a:pt x="1839" y="2640"/>
                  </a:cubicBezTo>
                  <a:cubicBezTo>
                    <a:pt x="1642" y="2640"/>
                    <a:pt x="1690" y="2292"/>
                    <a:pt x="1754" y="2115"/>
                  </a:cubicBezTo>
                  <a:cubicBezTo>
                    <a:pt x="1803" y="1919"/>
                    <a:pt x="2066" y="1099"/>
                    <a:pt x="1410" y="820"/>
                  </a:cubicBezTo>
                  <a:cubicBezTo>
                    <a:pt x="754" y="542"/>
                    <a:pt x="492" y="279"/>
                    <a:pt x="44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5" name="Google Shape;5165;p8"/>
            <p:cNvSpPr/>
            <p:nvPr/>
          </p:nvSpPr>
          <p:spPr>
            <a:xfrm>
              <a:off x="107489" y="4181419"/>
              <a:ext cx="118328" cy="139848"/>
            </a:xfrm>
            <a:custGeom>
              <a:avLst/>
              <a:gdLst/>
              <a:ahLst/>
              <a:cxnLst/>
              <a:rect l="l" t="t" r="r" b="b"/>
              <a:pathLst>
                <a:path w="3607" h="4263" extrusionOk="0">
                  <a:moveTo>
                    <a:pt x="1738" y="1"/>
                  </a:moveTo>
                  <a:lnTo>
                    <a:pt x="1738" y="1"/>
                  </a:lnTo>
                  <a:cubicBezTo>
                    <a:pt x="787" y="509"/>
                    <a:pt x="1066" y="1197"/>
                    <a:pt x="967" y="2476"/>
                  </a:cubicBezTo>
                  <a:cubicBezTo>
                    <a:pt x="869" y="3771"/>
                    <a:pt x="0" y="4262"/>
                    <a:pt x="0" y="4262"/>
                  </a:cubicBezTo>
                  <a:cubicBezTo>
                    <a:pt x="3606" y="2443"/>
                    <a:pt x="2295" y="788"/>
                    <a:pt x="1951" y="525"/>
                  </a:cubicBezTo>
                  <a:cubicBezTo>
                    <a:pt x="1607" y="263"/>
                    <a:pt x="1738" y="1"/>
                    <a:pt x="17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6" name="Google Shape;5166;p8"/>
            <p:cNvSpPr/>
            <p:nvPr/>
          </p:nvSpPr>
          <p:spPr>
            <a:xfrm>
              <a:off x="110179" y="4267796"/>
              <a:ext cx="258667" cy="190302"/>
            </a:xfrm>
            <a:custGeom>
              <a:avLst/>
              <a:gdLst/>
              <a:ahLst/>
              <a:cxnLst/>
              <a:rect l="l" t="t" r="r" b="b"/>
              <a:pathLst>
                <a:path w="7885" h="5801" extrusionOk="0">
                  <a:moveTo>
                    <a:pt x="3227" y="0"/>
                  </a:moveTo>
                  <a:cubicBezTo>
                    <a:pt x="2840" y="0"/>
                    <a:pt x="2424" y="334"/>
                    <a:pt x="2016" y="957"/>
                  </a:cubicBezTo>
                  <a:cubicBezTo>
                    <a:pt x="1475" y="1810"/>
                    <a:pt x="0" y="1925"/>
                    <a:pt x="0" y="1925"/>
                  </a:cubicBezTo>
                  <a:cubicBezTo>
                    <a:pt x="2393" y="1990"/>
                    <a:pt x="3033" y="2613"/>
                    <a:pt x="3672" y="3367"/>
                  </a:cubicBezTo>
                  <a:cubicBezTo>
                    <a:pt x="4311" y="4121"/>
                    <a:pt x="4491" y="5334"/>
                    <a:pt x="6016" y="5711"/>
                  </a:cubicBezTo>
                  <a:cubicBezTo>
                    <a:pt x="6269" y="5774"/>
                    <a:pt x="6490" y="5801"/>
                    <a:pt x="6682" y="5801"/>
                  </a:cubicBezTo>
                  <a:cubicBezTo>
                    <a:pt x="7635" y="5801"/>
                    <a:pt x="7884" y="5154"/>
                    <a:pt x="7884" y="5154"/>
                  </a:cubicBezTo>
                  <a:lnTo>
                    <a:pt x="7884" y="5154"/>
                  </a:lnTo>
                  <a:cubicBezTo>
                    <a:pt x="7798" y="5212"/>
                    <a:pt x="7718" y="5241"/>
                    <a:pt x="7647" y="5241"/>
                  </a:cubicBezTo>
                  <a:cubicBezTo>
                    <a:pt x="7395" y="5241"/>
                    <a:pt x="7249" y="4878"/>
                    <a:pt x="7262" y="4137"/>
                  </a:cubicBezTo>
                  <a:cubicBezTo>
                    <a:pt x="7294" y="3170"/>
                    <a:pt x="6409" y="2892"/>
                    <a:pt x="5295" y="2711"/>
                  </a:cubicBezTo>
                  <a:cubicBezTo>
                    <a:pt x="4180" y="2531"/>
                    <a:pt x="3246" y="2465"/>
                    <a:pt x="3131" y="2088"/>
                  </a:cubicBezTo>
                  <a:cubicBezTo>
                    <a:pt x="3033" y="1728"/>
                    <a:pt x="3508" y="1580"/>
                    <a:pt x="4196" y="1384"/>
                  </a:cubicBezTo>
                  <a:cubicBezTo>
                    <a:pt x="4885" y="1187"/>
                    <a:pt x="4573" y="548"/>
                    <a:pt x="4573" y="548"/>
                  </a:cubicBezTo>
                  <a:lnTo>
                    <a:pt x="4573" y="548"/>
                  </a:lnTo>
                  <a:cubicBezTo>
                    <a:pt x="4522" y="588"/>
                    <a:pt x="4470" y="606"/>
                    <a:pt x="4416" y="606"/>
                  </a:cubicBezTo>
                  <a:cubicBezTo>
                    <a:pt x="4228" y="606"/>
                    <a:pt x="4007" y="392"/>
                    <a:pt x="3639" y="138"/>
                  </a:cubicBezTo>
                  <a:cubicBezTo>
                    <a:pt x="3507" y="45"/>
                    <a:pt x="3369" y="0"/>
                    <a:pt x="32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7" name="Google Shape;5167;p8"/>
            <p:cNvSpPr/>
            <p:nvPr/>
          </p:nvSpPr>
          <p:spPr>
            <a:xfrm>
              <a:off x="-14581" y="4345348"/>
              <a:ext cx="252238" cy="206606"/>
            </a:xfrm>
            <a:custGeom>
              <a:avLst/>
              <a:gdLst/>
              <a:ahLst/>
              <a:cxnLst/>
              <a:rect l="l" t="t" r="r" b="b"/>
              <a:pathLst>
                <a:path w="7689" h="6298" extrusionOk="0">
                  <a:moveTo>
                    <a:pt x="4322" y="0"/>
                  </a:moveTo>
                  <a:cubicBezTo>
                    <a:pt x="2726" y="0"/>
                    <a:pt x="1374" y="1109"/>
                    <a:pt x="673" y="2527"/>
                  </a:cubicBezTo>
                  <a:cubicBezTo>
                    <a:pt x="148" y="3626"/>
                    <a:pt x="0" y="4871"/>
                    <a:pt x="230" y="6068"/>
                  </a:cubicBezTo>
                  <a:lnTo>
                    <a:pt x="230" y="6084"/>
                  </a:lnTo>
                  <a:cubicBezTo>
                    <a:pt x="246" y="6150"/>
                    <a:pt x="263" y="6232"/>
                    <a:pt x="279" y="6297"/>
                  </a:cubicBezTo>
                  <a:cubicBezTo>
                    <a:pt x="246" y="6133"/>
                    <a:pt x="230" y="5970"/>
                    <a:pt x="230" y="5789"/>
                  </a:cubicBezTo>
                  <a:cubicBezTo>
                    <a:pt x="246" y="4920"/>
                    <a:pt x="410" y="4068"/>
                    <a:pt x="738" y="3265"/>
                  </a:cubicBezTo>
                  <a:cubicBezTo>
                    <a:pt x="1131" y="2249"/>
                    <a:pt x="1869" y="1429"/>
                    <a:pt x="2803" y="888"/>
                  </a:cubicBezTo>
                  <a:cubicBezTo>
                    <a:pt x="3346" y="568"/>
                    <a:pt x="4057" y="320"/>
                    <a:pt x="4762" y="320"/>
                  </a:cubicBezTo>
                  <a:cubicBezTo>
                    <a:pt x="5356" y="320"/>
                    <a:pt x="5946" y="496"/>
                    <a:pt x="6426" y="954"/>
                  </a:cubicBezTo>
                  <a:cubicBezTo>
                    <a:pt x="7475" y="1872"/>
                    <a:pt x="7147" y="3789"/>
                    <a:pt x="5934" y="4085"/>
                  </a:cubicBezTo>
                  <a:cubicBezTo>
                    <a:pt x="5804" y="4119"/>
                    <a:pt x="5670" y="4135"/>
                    <a:pt x="5536" y="4135"/>
                  </a:cubicBezTo>
                  <a:cubicBezTo>
                    <a:pt x="5097" y="4135"/>
                    <a:pt x="4665" y="3956"/>
                    <a:pt x="4426" y="3642"/>
                  </a:cubicBezTo>
                  <a:cubicBezTo>
                    <a:pt x="4147" y="3232"/>
                    <a:pt x="4131" y="2691"/>
                    <a:pt x="4410" y="2265"/>
                  </a:cubicBezTo>
                  <a:cubicBezTo>
                    <a:pt x="4599" y="1986"/>
                    <a:pt x="4910" y="1829"/>
                    <a:pt x="5229" y="1829"/>
                  </a:cubicBezTo>
                  <a:cubicBezTo>
                    <a:pt x="5379" y="1829"/>
                    <a:pt x="5530" y="1864"/>
                    <a:pt x="5672" y="1937"/>
                  </a:cubicBezTo>
                  <a:cubicBezTo>
                    <a:pt x="5852" y="2036"/>
                    <a:pt x="5967" y="2200"/>
                    <a:pt x="5967" y="2413"/>
                  </a:cubicBezTo>
                  <a:cubicBezTo>
                    <a:pt x="5967" y="2413"/>
                    <a:pt x="5967" y="2545"/>
                    <a:pt x="5869" y="2545"/>
                  </a:cubicBezTo>
                  <a:cubicBezTo>
                    <a:pt x="5864" y="2545"/>
                    <a:pt x="5858" y="2545"/>
                    <a:pt x="5852" y="2544"/>
                  </a:cubicBezTo>
                  <a:cubicBezTo>
                    <a:pt x="5754" y="2527"/>
                    <a:pt x="5787" y="2396"/>
                    <a:pt x="5524" y="2331"/>
                  </a:cubicBezTo>
                  <a:cubicBezTo>
                    <a:pt x="5493" y="2324"/>
                    <a:pt x="5463" y="2320"/>
                    <a:pt x="5433" y="2320"/>
                  </a:cubicBezTo>
                  <a:cubicBezTo>
                    <a:pt x="5178" y="2320"/>
                    <a:pt x="4976" y="2558"/>
                    <a:pt x="5049" y="2822"/>
                  </a:cubicBezTo>
                  <a:cubicBezTo>
                    <a:pt x="5080" y="3000"/>
                    <a:pt x="5317" y="3130"/>
                    <a:pt x="5561" y="3130"/>
                  </a:cubicBezTo>
                  <a:cubicBezTo>
                    <a:pt x="5701" y="3130"/>
                    <a:pt x="5843" y="3088"/>
                    <a:pt x="5951" y="2986"/>
                  </a:cubicBezTo>
                  <a:cubicBezTo>
                    <a:pt x="6016" y="2904"/>
                    <a:pt x="6065" y="2822"/>
                    <a:pt x="6082" y="2740"/>
                  </a:cubicBezTo>
                  <a:cubicBezTo>
                    <a:pt x="6180" y="2429"/>
                    <a:pt x="6049" y="2085"/>
                    <a:pt x="5770" y="1921"/>
                  </a:cubicBezTo>
                  <a:cubicBezTo>
                    <a:pt x="5593" y="1814"/>
                    <a:pt x="5400" y="1763"/>
                    <a:pt x="5211" y="1763"/>
                  </a:cubicBezTo>
                  <a:cubicBezTo>
                    <a:pt x="4877" y="1763"/>
                    <a:pt x="4554" y="1923"/>
                    <a:pt x="4344" y="2216"/>
                  </a:cubicBezTo>
                  <a:cubicBezTo>
                    <a:pt x="4033" y="2658"/>
                    <a:pt x="4033" y="3249"/>
                    <a:pt x="4344" y="3691"/>
                  </a:cubicBezTo>
                  <a:cubicBezTo>
                    <a:pt x="4646" y="4069"/>
                    <a:pt x="5093" y="4272"/>
                    <a:pt x="5559" y="4272"/>
                  </a:cubicBezTo>
                  <a:cubicBezTo>
                    <a:pt x="5700" y="4272"/>
                    <a:pt x="5843" y="4254"/>
                    <a:pt x="5983" y="4216"/>
                  </a:cubicBezTo>
                  <a:cubicBezTo>
                    <a:pt x="7327" y="3888"/>
                    <a:pt x="7688" y="1806"/>
                    <a:pt x="6557" y="823"/>
                  </a:cubicBezTo>
                  <a:cubicBezTo>
                    <a:pt x="6409" y="675"/>
                    <a:pt x="6246" y="560"/>
                    <a:pt x="6082" y="462"/>
                  </a:cubicBezTo>
                  <a:cubicBezTo>
                    <a:pt x="5590" y="183"/>
                    <a:pt x="5033" y="19"/>
                    <a:pt x="4459" y="3"/>
                  </a:cubicBezTo>
                  <a:cubicBezTo>
                    <a:pt x="4413" y="1"/>
                    <a:pt x="4367" y="0"/>
                    <a:pt x="43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8" name="Google Shape;5168;p8"/>
            <p:cNvSpPr/>
            <p:nvPr/>
          </p:nvSpPr>
          <p:spPr>
            <a:xfrm>
              <a:off x="-1689" y="4408565"/>
              <a:ext cx="99629" cy="107371"/>
            </a:xfrm>
            <a:custGeom>
              <a:avLst/>
              <a:gdLst/>
              <a:ahLst/>
              <a:cxnLst/>
              <a:rect l="l" t="t" r="r" b="b"/>
              <a:pathLst>
                <a:path w="3037" h="3273" extrusionOk="0">
                  <a:moveTo>
                    <a:pt x="2307" y="0"/>
                  </a:moveTo>
                  <a:cubicBezTo>
                    <a:pt x="2111" y="0"/>
                    <a:pt x="1862" y="68"/>
                    <a:pt x="1574" y="240"/>
                  </a:cubicBezTo>
                  <a:cubicBezTo>
                    <a:pt x="312" y="1010"/>
                    <a:pt x="1" y="3272"/>
                    <a:pt x="1" y="3272"/>
                  </a:cubicBezTo>
                  <a:cubicBezTo>
                    <a:pt x="1" y="3272"/>
                    <a:pt x="673" y="1174"/>
                    <a:pt x="1935" y="961"/>
                  </a:cubicBezTo>
                  <a:cubicBezTo>
                    <a:pt x="3037" y="784"/>
                    <a:pt x="2974" y="0"/>
                    <a:pt x="230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9" name="Google Shape;5169;p8"/>
            <p:cNvSpPr/>
            <p:nvPr/>
          </p:nvSpPr>
          <p:spPr>
            <a:xfrm>
              <a:off x="126319" y="4400823"/>
              <a:ext cx="171537" cy="147819"/>
            </a:xfrm>
            <a:custGeom>
              <a:avLst/>
              <a:gdLst/>
              <a:ahLst/>
              <a:cxnLst/>
              <a:rect l="l" t="t" r="r" b="b"/>
              <a:pathLst>
                <a:path w="5229" h="4506" extrusionOk="0">
                  <a:moveTo>
                    <a:pt x="3049" y="0"/>
                  </a:moveTo>
                  <a:lnTo>
                    <a:pt x="3049" y="0"/>
                  </a:lnTo>
                  <a:cubicBezTo>
                    <a:pt x="3049" y="0"/>
                    <a:pt x="3360" y="689"/>
                    <a:pt x="3032" y="1771"/>
                  </a:cubicBezTo>
                  <a:cubicBezTo>
                    <a:pt x="2688" y="2852"/>
                    <a:pt x="1836" y="3066"/>
                    <a:pt x="1213" y="3131"/>
                  </a:cubicBezTo>
                  <a:cubicBezTo>
                    <a:pt x="574" y="3197"/>
                    <a:pt x="148" y="3459"/>
                    <a:pt x="0" y="4328"/>
                  </a:cubicBezTo>
                  <a:cubicBezTo>
                    <a:pt x="141" y="4234"/>
                    <a:pt x="304" y="4188"/>
                    <a:pt x="466" y="4188"/>
                  </a:cubicBezTo>
                  <a:cubicBezTo>
                    <a:pt x="587" y="4188"/>
                    <a:pt x="708" y="4213"/>
                    <a:pt x="820" y="4262"/>
                  </a:cubicBezTo>
                  <a:cubicBezTo>
                    <a:pt x="1065" y="4371"/>
                    <a:pt x="1462" y="4506"/>
                    <a:pt x="1859" y="4506"/>
                  </a:cubicBezTo>
                  <a:cubicBezTo>
                    <a:pt x="2178" y="4506"/>
                    <a:pt x="2497" y="4419"/>
                    <a:pt x="2737" y="4164"/>
                  </a:cubicBezTo>
                  <a:cubicBezTo>
                    <a:pt x="3098" y="3754"/>
                    <a:pt x="3245" y="3197"/>
                    <a:pt x="3147" y="2672"/>
                  </a:cubicBezTo>
                  <a:cubicBezTo>
                    <a:pt x="3131" y="2370"/>
                    <a:pt x="3069" y="1851"/>
                    <a:pt x="3335" y="1851"/>
                  </a:cubicBezTo>
                  <a:cubicBezTo>
                    <a:pt x="3343" y="1851"/>
                    <a:pt x="3352" y="1852"/>
                    <a:pt x="3360" y="1853"/>
                  </a:cubicBezTo>
                  <a:cubicBezTo>
                    <a:pt x="3360" y="1853"/>
                    <a:pt x="3364" y="1852"/>
                    <a:pt x="3370" y="1852"/>
                  </a:cubicBezTo>
                  <a:cubicBezTo>
                    <a:pt x="3414" y="1852"/>
                    <a:pt x="3590" y="1877"/>
                    <a:pt x="3590" y="2279"/>
                  </a:cubicBezTo>
                  <a:cubicBezTo>
                    <a:pt x="3573" y="2754"/>
                    <a:pt x="3557" y="3049"/>
                    <a:pt x="4163" y="3229"/>
                  </a:cubicBezTo>
                  <a:cubicBezTo>
                    <a:pt x="4508" y="3311"/>
                    <a:pt x="4819" y="3492"/>
                    <a:pt x="5098" y="3721"/>
                  </a:cubicBezTo>
                  <a:cubicBezTo>
                    <a:pt x="4983" y="3508"/>
                    <a:pt x="4950" y="3262"/>
                    <a:pt x="5016" y="3033"/>
                  </a:cubicBezTo>
                  <a:cubicBezTo>
                    <a:pt x="5130" y="2689"/>
                    <a:pt x="5229" y="2082"/>
                    <a:pt x="4655" y="1689"/>
                  </a:cubicBezTo>
                  <a:cubicBezTo>
                    <a:pt x="4098" y="1295"/>
                    <a:pt x="3541" y="1066"/>
                    <a:pt x="3409" y="672"/>
                  </a:cubicBezTo>
                  <a:cubicBezTo>
                    <a:pt x="3327" y="427"/>
                    <a:pt x="3213" y="197"/>
                    <a:pt x="30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0" name="Google Shape;5170;p8"/>
            <p:cNvSpPr/>
            <p:nvPr/>
          </p:nvSpPr>
          <p:spPr>
            <a:xfrm>
              <a:off x="228476" y="4500289"/>
              <a:ext cx="42515" cy="65118"/>
            </a:xfrm>
            <a:custGeom>
              <a:avLst/>
              <a:gdLst/>
              <a:ahLst/>
              <a:cxnLst/>
              <a:rect l="l" t="t" r="r" b="b"/>
              <a:pathLst>
                <a:path w="1296" h="1985" extrusionOk="0">
                  <a:moveTo>
                    <a:pt x="345" y="1"/>
                  </a:moveTo>
                  <a:lnTo>
                    <a:pt x="345" y="1"/>
                  </a:lnTo>
                  <a:cubicBezTo>
                    <a:pt x="361" y="181"/>
                    <a:pt x="345" y="378"/>
                    <a:pt x="295" y="558"/>
                  </a:cubicBezTo>
                  <a:cubicBezTo>
                    <a:pt x="197" y="837"/>
                    <a:pt x="0" y="1263"/>
                    <a:pt x="525" y="1542"/>
                  </a:cubicBezTo>
                  <a:cubicBezTo>
                    <a:pt x="1033" y="1837"/>
                    <a:pt x="1033" y="1984"/>
                    <a:pt x="1033" y="1984"/>
                  </a:cubicBezTo>
                  <a:cubicBezTo>
                    <a:pt x="1066" y="1755"/>
                    <a:pt x="1115" y="1509"/>
                    <a:pt x="1181" y="1296"/>
                  </a:cubicBezTo>
                  <a:cubicBezTo>
                    <a:pt x="1295" y="919"/>
                    <a:pt x="1131" y="525"/>
                    <a:pt x="787" y="345"/>
                  </a:cubicBezTo>
                  <a:cubicBezTo>
                    <a:pt x="361" y="83"/>
                    <a:pt x="345" y="1"/>
                    <a:pt x="3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1" name="Google Shape;5171;p8"/>
            <p:cNvSpPr/>
            <p:nvPr/>
          </p:nvSpPr>
          <p:spPr>
            <a:xfrm>
              <a:off x="230608" y="4216882"/>
              <a:ext cx="226978" cy="160351"/>
            </a:xfrm>
            <a:custGeom>
              <a:avLst/>
              <a:gdLst/>
              <a:ahLst/>
              <a:cxnLst/>
              <a:rect l="l" t="t" r="r" b="b"/>
              <a:pathLst>
                <a:path w="6919" h="4888" extrusionOk="0">
                  <a:moveTo>
                    <a:pt x="1934" y="1"/>
                  </a:moveTo>
                  <a:cubicBezTo>
                    <a:pt x="1053" y="1"/>
                    <a:pt x="588" y="827"/>
                    <a:pt x="706" y="1362"/>
                  </a:cubicBezTo>
                  <a:cubicBezTo>
                    <a:pt x="825" y="1974"/>
                    <a:pt x="1435" y="2002"/>
                    <a:pt x="1542" y="2002"/>
                  </a:cubicBezTo>
                  <a:cubicBezTo>
                    <a:pt x="1552" y="2002"/>
                    <a:pt x="1558" y="2001"/>
                    <a:pt x="1558" y="2001"/>
                  </a:cubicBezTo>
                  <a:cubicBezTo>
                    <a:pt x="1296" y="1903"/>
                    <a:pt x="1181" y="1592"/>
                    <a:pt x="1312" y="1329"/>
                  </a:cubicBezTo>
                  <a:cubicBezTo>
                    <a:pt x="1355" y="1265"/>
                    <a:pt x="1399" y="1241"/>
                    <a:pt x="1447" y="1241"/>
                  </a:cubicBezTo>
                  <a:cubicBezTo>
                    <a:pt x="1545" y="1241"/>
                    <a:pt x="1655" y="1345"/>
                    <a:pt x="1788" y="1411"/>
                  </a:cubicBezTo>
                  <a:cubicBezTo>
                    <a:pt x="1825" y="1430"/>
                    <a:pt x="1862" y="1439"/>
                    <a:pt x="1896" y="1439"/>
                  </a:cubicBezTo>
                  <a:cubicBezTo>
                    <a:pt x="2043" y="1439"/>
                    <a:pt x="2158" y="1285"/>
                    <a:pt x="2197" y="1100"/>
                  </a:cubicBezTo>
                  <a:cubicBezTo>
                    <a:pt x="2238" y="959"/>
                    <a:pt x="2346" y="817"/>
                    <a:pt x="2534" y="817"/>
                  </a:cubicBezTo>
                  <a:cubicBezTo>
                    <a:pt x="2652" y="817"/>
                    <a:pt x="2801" y="873"/>
                    <a:pt x="2984" y="1018"/>
                  </a:cubicBezTo>
                  <a:cubicBezTo>
                    <a:pt x="3476" y="1395"/>
                    <a:pt x="3164" y="2149"/>
                    <a:pt x="3164" y="2149"/>
                  </a:cubicBezTo>
                  <a:cubicBezTo>
                    <a:pt x="3164" y="2149"/>
                    <a:pt x="3164" y="1526"/>
                    <a:pt x="2738" y="1477"/>
                  </a:cubicBezTo>
                  <a:cubicBezTo>
                    <a:pt x="2691" y="1463"/>
                    <a:pt x="2644" y="1457"/>
                    <a:pt x="2597" y="1457"/>
                  </a:cubicBezTo>
                  <a:cubicBezTo>
                    <a:pt x="2420" y="1457"/>
                    <a:pt x="2259" y="1554"/>
                    <a:pt x="2181" y="1723"/>
                  </a:cubicBezTo>
                  <a:cubicBezTo>
                    <a:pt x="2443" y="1723"/>
                    <a:pt x="2476" y="2100"/>
                    <a:pt x="2312" y="2296"/>
                  </a:cubicBezTo>
                  <a:cubicBezTo>
                    <a:pt x="2165" y="2509"/>
                    <a:pt x="2214" y="2641"/>
                    <a:pt x="2361" y="2739"/>
                  </a:cubicBezTo>
                  <a:cubicBezTo>
                    <a:pt x="2509" y="2821"/>
                    <a:pt x="2705" y="2804"/>
                    <a:pt x="2525" y="3181"/>
                  </a:cubicBezTo>
                  <a:cubicBezTo>
                    <a:pt x="2361" y="3558"/>
                    <a:pt x="1640" y="3558"/>
                    <a:pt x="1640" y="3558"/>
                  </a:cubicBezTo>
                  <a:cubicBezTo>
                    <a:pt x="1788" y="3345"/>
                    <a:pt x="1755" y="3050"/>
                    <a:pt x="1558" y="2886"/>
                  </a:cubicBezTo>
                  <a:lnTo>
                    <a:pt x="1558" y="2886"/>
                  </a:lnTo>
                  <a:cubicBezTo>
                    <a:pt x="1574" y="3067"/>
                    <a:pt x="1460" y="3231"/>
                    <a:pt x="1279" y="3280"/>
                  </a:cubicBezTo>
                  <a:cubicBezTo>
                    <a:pt x="1001" y="3378"/>
                    <a:pt x="1001" y="3280"/>
                    <a:pt x="739" y="3509"/>
                  </a:cubicBezTo>
                  <a:cubicBezTo>
                    <a:pt x="616" y="3624"/>
                    <a:pt x="431" y="3653"/>
                    <a:pt x="278" y="3653"/>
                  </a:cubicBezTo>
                  <a:cubicBezTo>
                    <a:pt x="124" y="3653"/>
                    <a:pt x="1" y="3624"/>
                    <a:pt x="1" y="3624"/>
                  </a:cubicBezTo>
                  <a:lnTo>
                    <a:pt x="1" y="3624"/>
                  </a:lnTo>
                  <a:cubicBezTo>
                    <a:pt x="165" y="3722"/>
                    <a:pt x="378" y="3788"/>
                    <a:pt x="575" y="3804"/>
                  </a:cubicBezTo>
                  <a:cubicBezTo>
                    <a:pt x="1017" y="3837"/>
                    <a:pt x="1460" y="3903"/>
                    <a:pt x="1886" y="4001"/>
                  </a:cubicBezTo>
                  <a:cubicBezTo>
                    <a:pt x="3066" y="4362"/>
                    <a:pt x="3787" y="4853"/>
                    <a:pt x="4689" y="4886"/>
                  </a:cubicBezTo>
                  <a:cubicBezTo>
                    <a:pt x="4720" y="4887"/>
                    <a:pt x="4752" y="4888"/>
                    <a:pt x="4784" y="4888"/>
                  </a:cubicBezTo>
                  <a:cubicBezTo>
                    <a:pt x="5197" y="4888"/>
                    <a:pt x="5618" y="4789"/>
                    <a:pt x="5984" y="4591"/>
                  </a:cubicBezTo>
                  <a:cubicBezTo>
                    <a:pt x="6787" y="4132"/>
                    <a:pt x="6918" y="2952"/>
                    <a:pt x="6459" y="2362"/>
                  </a:cubicBezTo>
                  <a:cubicBezTo>
                    <a:pt x="6228" y="2024"/>
                    <a:pt x="5864" y="1868"/>
                    <a:pt x="5524" y="1868"/>
                  </a:cubicBezTo>
                  <a:cubicBezTo>
                    <a:pt x="5189" y="1868"/>
                    <a:pt x="4876" y="2020"/>
                    <a:pt x="4738" y="2296"/>
                  </a:cubicBezTo>
                  <a:cubicBezTo>
                    <a:pt x="4476" y="2624"/>
                    <a:pt x="4525" y="3100"/>
                    <a:pt x="4820" y="3378"/>
                  </a:cubicBezTo>
                  <a:lnTo>
                    <a:pt x="4836" y="3378"/>
                  </a:lnTo>
                  <a:cubicBezTo>
                    <a:pt x="4853" y="3395"/>
                    <a:pt x="4869" y="3411"/>
                    <a:pt x="4902" y="3427"/>
                  </a:cubicBezTo>
                  <a:lnTo>
                    <a:pt x="4935" y="3460"/>
                  </a:lnTo>
                  <a:cubicBezTo>
                    <a:pt x="5037" y="3519"/>
                    <a:pt x="5163" y="3550"/>
                    <a:pt x="5286" y="3550"/>
                  </a:cubicBezTo>
                  <a:cubicBezTo>
                    <a:pt x="5540" y="3550"/>
                    <a:pt x="5782" y="3419"/>
                    <a:pt x="5771" y="3132"/>
                  </a:cubicBezTo>
                  <a:cubicBezTo>
                    <a:pt x="5784" y="2938"/>
                    <a:pt x="5628" y="2856"/>
                    <a:pt x="5452" y="2856"/>
                  </a:cubicBezTo>
                  <a:cubicBezTo>
                    <a:pt x="5197" y="2856"/>
                    <a:pt x="4900" y="3028"/>
                    <a:pt x="5017" y="3280"/>
                  </a:cubicBezTo>
                  <a:cubicBezTo>
                    <a:pt x="5017" y="3304"/>
                    <a:pt x="5017" y="3333"/>
                    <a:pt x="4990" y="3333"/>
                  </a:cubicBezTo>
                  <a:cubicBezTo>
                    <a:pt x="4963" y="3333"/>
                    <a:pt x="4910" y="3304"/>
                    <a:pt x="4804" y="3214"/>
                  </a:cubicBezTo>
                  <a:cubicBezTo>
                    <a:pt x="4689" y="3100"/>
                    <a:pt x="4623" y="2952"/>
                    <a:pt x="4623" y="2804"/>
                  </a:cubicBezTo>
                  <a:cubicBezTo>
                    <a:pt x="4623" y="2624"/>
                    <a:pt x="4689" y="2460"/>
                    <a:pt x="4804" y="2313"/>
                  </a:cubicBezTo>
                  <a:cubicBezTo>
                    <a:pt x="4929" y="2078"/>
                    <a:pt x="5196" y="1955"/>
                    <a:pt x="5483" y="1955"/>
                  </a:cubicBezTo>
                  <a:cubicBezTo>
                    <a:pt x="5799" y="1955"/>
                    <a:pt x="6139" y="2103"/>
                    <a:pt x="6344" y="2411"/>
                  </a:cubicBezTo>
                  <a:lnTo>
                    <a:pt x="6361" y="2444"/>
                  </a:lnTo>
                  <a:cubicBezTo>
                    <a:pt x="6590" y="2854"/>
                    <a:pt x="6574" y="3345"/>
                    <a:pt x="6328" y="3755"/>
                  </a:cubicBezTo>
                  <a:cubicBezTo>
                    <a:pt x="6048" y="4259"/>
                    <a:pt x="5410" y="4609"/>
                    <a:pt x="4579" y="4609"/>
                  </a:cubicBezTo>
                  <a:cubicBezTo>
                    <a:pt x="4193" y="4609"/>
                    <a:pt x="3765" y="4533"/>
                    <a:pt x="3312" y="4362"/>
                  </a:cubicBezTo>
                  <a:cubicBezTo>
                    <a:pt x="3263" y="4345"/>
                    <a:pt x="3033" y="4263"/>
                    <a:pt x="2886" y="4198"/>
                  </a:cubicBezTo>
                  <a:cubicBezTo>
                    <a:pt x="2460" y="3985"/>
                    <a:pt x="2033" y="3837"/>
                    <a:pt x="1574" y="3755"/>
                  </a:cubicBezTo>
                  <a:cubicBezTo>
                    <a:pt x="1738" y="3722"/>
                    <a:pt x="1935" y="3706"/>
                    <a:pt x="2148" y="3657"/>
                  </a:cubicBezTo>
                  <a:cubicBezTo>
                    <a:pt x="3886" y="3313"/>
                    <a:pt x="4148" y="838"/>
                    <a:pt x="2689" y="182"/>
                  </a:cubicBezTo>
                  <a:cubicBezTo>
                    <a:pt x="2412" y="55"/>
                    <a:pt x="2159" y="1"/>
                    <a:pt x="19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2" name="Google Shape;5172;p8"/>
            <p:cNvSpPr/>
            <p:nvPr/>
          </p:nvSpPr>
          <p:spPr>
            <a:xfrm>
              <a:off x="340868" y="4303489"/>
              <a:ext cx="153265" cy="108125"/>
            </a:xfrm>
            <a:custGeom>
              <a:avLst/>
              <a:gdLst/>
              <a:ahLst/>
              <a:cxnLst/>
              <a:rect l="l" t="t" r="r" b="b"/>
              <a:pathLst>
                <a:path w="4672" h="3296" extrusionOk="0">
                  <a:moveTo>
                    <a:pt x="3819" y="1"/>
                  </a:moveTo>
                  <a:cubicBezTo>
                    <a:pt x="3901" y="787"/>
                    <a:pt x="3557" y="1574"/>
                    <a:pt x="2901" y="2049"/>
                  </a:cubicBezTo>
                  <a:cubicBezTo>
                    <a:pt x="2499" y="2357"/>
                    <a:pt x="2009" y="2456"/>
                    <a:pt x="1547" y="2456"/>
                  </a:cubicBezTo>
                  <a:cubicBezTo>
                    <a:pt x="729" y="2456"/>
                    <a:pt x="0" y="2148"/>
                    <a:pt x="0" y="2148"/>
                  </a:cubicBezTo>
                  <a:lnTo>
                    <a:pt x="0" y="2148"/>
                  </a:lnTo>
                  <a:cubicBezTo>
                    <a:pt x="1344" y="2869"/>
                    <a:pt x="1852" y="2623"/>
                    <a:pt x="2213" y="3033"/>
                  </a:cubicBezTo>
                  <a:cubicBezTo>
                    <a:pt x="2386" y="3221"/>
                    <a:pt x="2559" y="3278"/>
                    <a:pt x="2717" y="3278"/>
                  </a:cubicBezTo>
                  <a:cubicBezTo>
                    <a:pt x="2902" y="3278"/>
                    <a:pt x="3065" y="3200"/>
                    <a:pt x="3180" y="3164"/>
                  </a:cubicBezTo>
                  <a:cubicBezTo>
                    <a:pt x="3207" y="3157"/>
                    <a:pt x="3234" y="3154"/>
                    <a:pt x="3260" y="3154"/>
                  </a:cubicBezTo>
                  <a:cubicBezTo>
                    <a:pt x="3362" y="3154"/>
                    <a:pt x="3456" y="3204"/>
                    <a:pt x="3508" y="3295"/>
                  </a:cubicBezTo>
                  <a:cubicBezTo>
                    <a:pt x="3541" y="3082"/>
                    <a:pt x="3475" y="2869"/>
                    <a:pt x="3360" y="2705"/>
                  </a:cubicBezTo>
                  <a:cubicBezTo>
                    <a:pt x="3180" y="2508"/>
                    <a:pt x="2787" y="2492"/>
                    <a:pt x="2721" y="2492"/>
                  </a:cubicBezTo>
                  <a:cubicBezTo>
                    <a:pt x="3278" y="2459"/>
                    <a:pt x="3787" y="2164"/>
                    <a:pt x="4098" y="1705"/>
                  </a:cubicBezTo>
                  <a:cubicBezTo>
                    <a:pt x="4672" y="919"/>
                    <a:pt x="3819" y="1"/>
                    <a:pt x="381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3" name="Google Shape;5173;p8"/>
            <p:cNvSpPr/>
            <p:nvPr/>
          </p:nvSpPr>
          <p:spPr>
            <a:xfrm>
              <a:off x="-83932" y="4588470"/>
              <a:ext cx="61870" cy="122658"/>
            </a:xfrm>
            <a:custGeom>
              <a:avLst/>
              <a:gdLst/>
              <a:ahLst/>
              <a:cxnLst/>
              <a:rect l="l" t="t" r="r" b="b"/>
              <a:pathLst>
                <a:path w="1886" h="3739" extrusionOk="0">
                  <a:moveTo>
                    <a:pt x="1377" y="1"/>
                  </a:moveTo>
                  <a:cubicBezTo>
                    <a:pt x="1377" y="1"/>
                    <a:pt x="1377" y="268"/>
                    <a:pt x="1207" y="268"/>
                  </a:cubicBezTo>
                  <a:cubicBezTo>
                    <a:pt x="1194" y="268"/>
                    <a:pt x="1179" y="267"/>
                    <a:pt x="1164" y="263"/>
                  </a:cubicBezTo>
                  <a:cubicBezTo>
                    <a:pt x="1063" y="240"/>
                    <a:pt x="923" y="181"/>
                    <a:pt x="789" y="181"/>
                  </a:cubicBezTo>
                  <a:cubicBezTo>
                    <a:pt x="638" y="181"/>
                    <a:pt x="496" y="256"/>
                    <a:pt x="426" y="542"/>
                  </a:cubicBezTo>
                  <a:cubicBezTo>
                    <a:pt x="300" y="1062"/>
                    <a:pt x="250" y="1643"/>
                    <a:pt x="42" y="1643"/>
                  </a:cubicBezTo>
                  <a:cubicBezTo>
                    <a:pt x="34" y="1643"/>
                    <a:pt x="25" y="1642"/>
                    <a:pt x="16" y="1640"/>
                  </a:cubicBezTo>
                  <a:lnTo>
                    <a:pt x="0" y="1640"/>
                  </a:lnTo>
                  <a:lnTo>
                    <a:pt x="0" y="3738"/>
                  </a:lnTo>
                  <a:lnTo>
                    <a:pt x="16" y="3509"/>
                  </a:lnTo>
                  <a:cubicBezTo>
                    <a:pt x="16" y="3509"/>
                    <a:pt x="49" y="2214"/>
                    <a:pt x="836" y="1870"/>
                  </a:cubicBezTo>
                  <a:cubicBezTo>
                    <a:pt x="1623" y="1509"/>
                    <a:pt x="1885" y="1279"/>
                    <a:pt x="1754" y="673"/>
                  </a:cubicBezTo>
                  <a:cubicBezTo>
                    <a:pt x="1606" y="83"/>
                    <a:pt x="1377" y="1"/>
                    <a:pt x="137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4" name="Google Shape;5174;p8"/>
            <p:cNvSpPr/>
            <p:nvPr/>
          </p:nvSpPr>
          <p:spPr>
            <a:xfrm>
              <a:off x="-83932" y="4503537"/>
              <a:ext cx="22603" cy="111340"/>
            </a:xfrm>
            <a:custGeom>
              <a:avLst/>
              <a:gdLst/>
              <a:ahLst/>
              <a:cxnLst/>
              <a:rect l="l" t="t" r="r" b="b"/>
              <a:pathLst>
                <a:path w="689" h="3394" extrusionOk="0">
                  <a:moveTo>
                    <a:pt x="0" y="0"/>
                  </a:moveTo>
                  <a:lnTo>
                    <a:pt x="0" y="3393"/>
                  </a:lnTo>
                  <a:cubicBezTo>
                    <a:pt x="16" y="3393"/>
                    <a:pt x="16" y="3131"/>
                    <a:pt x="33" y="3065"/>
                  </a:cubicBezTo>
                  <a:cubicBezTo>
                    <a:pt x="66" y="2737"/>
                    <a:pt x="197" y="2426"/>
                    <a:pt x="377" y="2164"/>
                  </a:cubicBezTo>
                  <a:cubicBezTo>
                    <a:pt x="688" y="1754"/>
                    <a:pt x="557" y="1443"/>
                    <a:pt x="311" y="1098"/>
                  </a:cubicBezTo>
                  <a:cubicBezTo>
                    <a:pt x="164" y="869"/>
                    <a:pt x="66" y="607"/>
                    <a:pt x="49" y="344"/>
                  </a:cubicBezTo>
                  <a:lnTo>
                    <a:pt x="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5" name="Google Shape;5175;p8"/>
            <p:cNvSpPr/>
            <p:nvPr/>
          </p:nvSpPr>
          <p:spPr>
            <a:xfrm>
              <a:off x="-83932" y="4052887"/>
              <a:ext cx="119935" cy="168355"/>
            </a:xfrm>
            <a:custGeom>
              <a:avLst/>
              <a:gdLst/>
              <a:ahLst/>
              <a:cxnLst/>
              <a:rect l="l" t="t" r="r" b="b"/>
              <a:pathLst>
                <a:path w="3656" h="5132" extrusionOk="0">
                  <a:moveTo>
                    <a:pt x="1914" y="1"/>
                  </a:moveTo>
                  <a:cubicBezTo>
                    <a:pt x="1648" y="1"/>
                    <a:pt x="1380" y="81"/>
                    <a:pt x="1147" y="247"/>
                  </a:cubicBezTo>
                  <a:cubicBezTo>
                    <a:pt x="574" y="657"/>
                    <a:pt x="197" y="1476"/>
                    <a:pt x="0" y="2657"/>
                  </a:cubicBezTo>
                  <a:lnTo>
                    <a:pt x="0" y="5132"/>
                  </a:lnTo>
                  <a:cubicBezTo>
                    <a:pt x="131" y="4263"/>
                    <a:pt x="590" y="2296"/>
                    <a:pt x="1885" y="1739"/>
                  </a:cubicBezTo>
                  <a:cubicBezTo>
                    <a:pt x="3606" y="1018"/>
                    <a:pt x="3622" y="952"/>
                    <a:pt x="3655" y="591"/>
                  </a:cubicBezTo>
                  <a:lnTo>
                    <a:pt x="3655" y="591"/>
                  </a:lnTo>
                  <a:cubicBezTo>
                    <a:pt x="3565" y="668"/>
                    <a:pt x="3454" y="706"/>
                    <a:pt x="3344" y="706"/>
                  </a:cubicBezTo>
                  <a:cubicBezTo>
                    <a:pt x="3194" y="706"/>
                    <a:pt x="3045" y="635"/>
                    <a:pt x="2950" y="493"/>
                  </a:cubicBezTo>
                  <a:cubicBezTo>
                    <a:pt x="2688" y="172"/>
                    <a:pt x="2303" y="1"/>
                    <a:pt x="191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6" name="Google Shape;5176;p8"/>
            <p:cNvSpPr/>
            <p:nvPr/>
          </p:nvSpPr>
          <p:spPr>
            <a:xfrm>
              <a:off x="-83932" y="3959358"/>
              <a:ext cx="44123" cy="145753"/>
            </a:xfrm>
            <a:custGeom>
              <a:avLst/>
              <a:gdLst/>
              <a:ahLst/>
              <a:cxnLst/>
              <a:rect l="l" t="t" r="r" b="b"/>
              <a:pathLst>
                <a:path w="1345" h="4443" extrusionOk="0">
                  <a:moveTo>
                    <a:pt x="0" y="0"/>
                  </a:moveTo>
                  <a:lnTo>
                    <a:pt x="0" y="4442"/>
                  </a:lnTo>
                  <a:cubicBezTo>
                    <a:pt x="115" y="3901"/>
                    <a:pt x="328" y="3377"/>
                    <a:pt x="623" y="2918"/>
                  </a:cubicBezTo>
                  <a:cubicBezTo>
                    <a:pt x="1344" y="1721"/>
                    <a:pt x="770" y="853"/>
                    <a:pt x="328" y="426"/>
                  </a:cubicBezTo>
                  <a:cubicBezTo>
                    <a:pt x="197" y="295"/>
                    <a:pt x="82" y="164"/>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7" name="Google Shape;5177;p8"/>
            <p:cNvSpPr/>
            <p:nvPr/>
          </p:nvSpPr>
          <p:spPr>
            <a:xfrm>
              <a:off x="-83932" y="3821969"/>
              <a:ext cx="100022" cy="220220"/>
            </a:xfrm>
            <a:custGeom>
              <a:avLst/>
              <a:gdLst/>
              <a:ahLst/>
              <a:cxnLst/>
              <a:rect l="l" t="t" r="r" b="b"/>
              <a:pathLst>
                <a:path w="3049" h="6713" extrusionOk="0">
                  <a:moveTo>
                    <a:pt x="1449" y="0"/>
                  </a:moveTo>
                  <a:cubicBezTo>
                    <a:pt x="973" y="0"/>
                    <a:pt x="486" y="224"/>
                    <a:pt x="246" y="713"/>
                  </a:cubicBezTo>
                  <a:cubicBezTo>
                    <a:pt x="131" y="877"/>
                    <a:pt x="49" y="1074"/>
                    <a:pt x="0" y="1271"/>
                  </a:cubicBezTo>
                  <a:lnTo>
                    <a:pt x="0" y="2434"/>
                  </a:lnTo>
                  <a:cubicBezTo>
                    <a:pt x="49" y="2680"/>
                    <a:pt x="148" y="2926"/>
                    <a:pt x="262" y="3139"/>
                  </a:cubicBezTo>
                  <a:cubicBezTo>
                    <a:pt x="574" y="3844"/>
                    <a:pt x="1000" y="4401"/>
                    <a:pt x="1213" y="4926"/>
                  </a:cubicBezTo>
                  <a:cubicBezTo>
                    <a:pt x="1459" y="5499"/>
                    <a:pt x="1442" y="6155"/>
                    <a:pt x="1164" y="6712"/>
                  </a:cubicBezTo>
                  <a:cubicBezTo>
                    <a:pt x="1197" y="6647"/>
                    <a:pt x="1639" y="5975"/>
                    <a:pt x="1295" y="4893"/>
                  </a:cubicBezTo>
                  <a:cubicBezTo>
                    <a:pt x="1033" y="4123"/>
                    <a:pt x="115" y="3074"/>
                    <a:pt x="98" y="1910"/>
                  </a:cubicBezTo>
                  <a:cubicBezTo>
                    <a:pt x="160" y="927"/>
                    <a:pt x="948" y="515"/>
                    <a:pt x="1547" y="515"/>
                  </a:cubicBezTo>
                  <a:cubicBezTo>
                    <a:pt x="1747" y="515"/>
                    <a:pt x="1926" y="561"/>
                    <a:pt x="2049" y="648"/>
                  </a:cubicBezTo>
                  <a:cubicBezTo>
                    <a:pt x="2606" y="1057"/>
                    <a:pt x="2393" y="1779"/>
                    <a:pt x="1983" y="1910"/>
                  </a:cubicBezTo>
                  <a:cubicBezTo>
                    <a:pt x="1916" y="1935"/>
                    <a:pt x="1847" y="1946"/>
                    <a:pt x="1781" y="1946"/>
                  </a:cubicBezTo>
                  <a:cubicBezTo>
                    <a:pt x="1540" y="1946"/>
                    <a:pt x="1319" y="1793"/>
                    <a:pt x="1229" y="1549"/>
                  </a:cubicBezTo>
                  <a:cubicBezTo>
                    <a:pt x="1208" y="1464"/>
                    <a:pt x="1263" y="1379"/>
                    <a:pt x="1335" y="1379"/>
                  </a:cubicBezTo>
                  <a:cubicBezTo>
                    <a:pt x="1374" y="1379"/>
                    <a:pt x="1419" y="1404"/>
                    <a:pt x="1459" y="1467"/>
                  </a:cubicBezTo>
                  <a:cubicBezTo>
                    <a:pt x="1507" y="1539"/>
                    <a:pt x="1579" y="1572"/>
                    <a:pt x="1652" y="1572"/>
                  </a:cubicBezTo>
                  <a:cubicBezTo>
                    <a:pt x="1777" y="1572"/>
                    <a:pt x="1901" y="1475"/>
                    <a:pt x="1901" y="1320"/>
                  </a:cubicBezTo>
                  <a:cubicBezTo>
                    <a:pt x="1918" y="1156"/>
                    <a:pt x="1803" y="1025"/>
                    <a:pt x="1639" y="1008"/>
                  </a:cubicBezTo>
                  <a:cubicBezTo>
                    <a:pt x="1611" y="1001"/>
                    <a:pt x="1583" y="998"/>
                    <a:pt x="1554" y="998"/>
                  </a:cubicBezTo>
                  <a:cubicBezTo>
                    <a:pt x="1385" y="998"/>
                    <a:pt x="1222" y="1118"/>
                    <a:pt x="1180" y="1287"/>
                  </a:cubicBezTo>
                  <a:cubicBezTo>
                    <a:pt x="1053" y="1589"/>
                    <a:pt x="1281" y="2108"/>
                    <a:pt x="1864" y="2108"/>
                  </a:cubicBezTo>
                  <a:cubicBezTo>
                    <a:pt x="1882" y="2108"/>
                    <a:pt x="1900" y="2107"/>
                    <a:pt x="1918" y="2106"/>
                  </a:cubicBezTo>
                  <a:cubicBezTo>
                    <a:pt x="2557" y="2074"/>
                    <a:pt x="3049" y="1107"/>
                    <a:pt x="2475" y="451"/>
                  </a:cubicBezTo>
                  <a:cubicBezTo>
                    <a:pt x="2243" y="159"/>
                    <a:pt x="1850" y="0"/>
                    <a:pt x="14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8" name="Google Shape;5178;p8"/>
            <p:cNvSpPr/>
            <p:nvPr/>
          </p:nvSpPr>
          <p:spPr>
            <a:xfrm>
              <a:off x="2449812" y="4136902"/>
              <a:ext cx="297935" cy="207262"/>
            </a:xfrm>
            <a:custGeom>
              <a:avLst/>
              <a:gdLst/>
              <a:ahLst/>
              <a:cxnLst/>
              <a:rect l="l" t="t" r="r" b="b"/>
              <a:pathLst>
                <a:path w="9082" h="6318" extrusionOk="0">
                  <a:moveTo>
                    <a:pt x="7067" y="0"/>
                  </a:moveTo>
                  <a:cubicBezTo>
                    <a:pt x="6615" y="0"/>
                    <a:pt x="6189" y="159"/>
                    <a:pt x="5918" y="489"/>
                  </a:cubicBezTo>
                  <a:cubicBezTo>
                    <a:pt x="5525" y="915"/>
                    <a:pt x="5492" y="1538"/>
                    <a:pt x="5820" y="1997"/>
                  </a:cubicBezTo>
                  <a:cubicBezTo>
                    <a:pt x="5902" y="2145"/>
                    <a:pt x="6033" y="2243"/>
                    <a:pt x="6180" y="2308"/>
                  </a:cubicBezTo>
                  <a:lnTo>
                    <a:pt x="6213" y="2325"/>
                  </a:lnTo>
                  <a:lnTo>
                    <a:pt x="6295" y="2341"/>
                  </a:lnTo>
                  <a:cubicBezTo>
                    <a:pt x="6328" y="2358"/>
                    <a:pt x="6361" y="2358"/>
                    <a:pt x="6394" y="2374"/>
                  </a:cubicBezTo>
                  <a:cubicBezTo>
                    <a:pt x="6457" y="2389"/>
                    <a:pt x="6521" y="2396"/>
                    <a:pt x="6586" y="2396"/>
                  </a:cubicBezTo>
                  <a:cubicBezTo>
                    <a:pt x="6802" y="2396"/>
                    <a:pt x="7016" y="2313"/>
                    <a:pt x="7180" y="2161"/>
                  </a:cubicBezTo>
                  <a:cubicBezTo>
                    <a:pt x="7571" y="1755"/>
                    <a:pt x="7301" y="1212"/>
                    <a:pt x="6963" y="1212"/>
                  </a:cubicBezTo>
                  <a:cubicBezTo>
                    <a:pt x="6932" y="1212"/>
                    <a:pt x="6901" y="1217"/>
                    <a:pt x="6869" y="1227"/>
                  </a:cubicBezTo>
                  <a:cubicBezTo>
                    <a:pt x="6557" y="1309"/>
                    <a:pt x="6476" y="1718"/>
                    <a:pt x="6721" y="1849"/>
                  </a:cubicBezTo>
                  <a:cubicBezTo>
                    <a:pt x="6775" y="1880"/>
                    <a:pt x="6834" y="1894"/>
                    <a:pt x="6891" y="1894"/>
                  </a:cubicBezTo>
                  <a:cubicBezTo>
                    <a:pt x="6990" y="1894"/>
                    <a:pt x="7085" y="1851"/>
                    <a:pt x="7148" y="1768"/>
                  </a:cubicBezTo>
                  <a:lnTo>
                    <a:pt x="7148" y="1768"/>
                  </a:lnTo>
                  <a:cubicBezTo>
                    <a:pt x="7197" y="1915"/>
                    <a:pt x="7148" y="2063"/>
                    <a:pt x="7016" y="2145"/>
                  </a:cubicBezTo>
                  <a:cubicBezTo>
                    <a:pt x="6871" y="2253"/>
                    <a:pt x="6691" y="2317"/>
                    <a:pt x="6507" y="2317"/>
                  </a:cubicBezTo>
                  <a:cubicBezTo>
                    <a:pt x="6442" y="2317"/>
                    <a:pt x="6376" y="2309"/>
                    <a:pt x="6312" y="2292"/>
                  </a:cubicBezTo>
                  <a:cubicBezTo>
                    <a:pt x="6230" y="2276"/>
                    <a:pt x="6131" y="2226"/>
                    <a:pt x="6066" y="2177"/>
                  </a:cubicBezTo>
                  <a:cubicBezTo>
                    <a:pt x="5558" y="1768"/>
                    <a:pt x="5508" y="1014"/>
                    <a:pt x="5984" y="555"/>
                  </a:cubicBezTo>
                  <a:cubicBezTo>
                    <a:pt x="6239" y="251"/>
                    <a:pt x="6633" y="107"/>
                    <a:pt x="7049" y="107"/>
                  </a:cubicBezTo>
                  <a:cubicBezTo>
                    <a:pt x="7915" y="107"/>
                    <a:pt x="8879" y="731"/>
                    <a:pt x="8901" y="1849"/>
                  </a:cubicBezTo>
                  <a:cubicBezTo>
                    <a:pt x="8918" y="2669"/>
                    <a:pt x="8475" y="3407"/>
                    <a:pt x="7770" y="3784"/>
                  </a:cubicBezTo>
                  <a:lnTo>
                    <a:pt x="7705" y="3816"/>
                  </a:lnTo>
                  <a:cubicBezTo>
                    <a:pt x="7623" y="3849"/>
                    <a:pt x="7525" y="3882"/>
                    <a:pt x="7443" y="3898"/>
                  </a:cubicBezTo>
                  <a:cubicBezTo>
                    <a:pt x="7218" y="3950"/>
                    <a:pt x="6994" y="3973"/>
                    <a:pt x="6770" y="3973"/>
                  </a:cubicBezTo>
                  <a:cubicBezTo>
                    <a:pt x="5185" y="3973"/>
                    <a:pt x="3645" y="2835"/>
                    <a:pt x="2314" y="2835"/>
                  </a:cubicBezTo>
                  <a:cubicBezTo>
                    <a:pt x="2163" y="2835"/>
                    <a:pt x="2015" y="2850"/>
                    <a:pt x="1870" y="2882"/>
                  </a:cubicBezTo>
                  <a:cubicBezTo>
                    <a:pt x="607" y="3161"/>
                    <a:pt x="247" y="4046"/>
                    <a:pt x="148" y="4587"/>
                  </a:cubicBezTo>
                  <a:cubicBezTo>
                    <a:pt x="1" y="5128"/>
                    <a:pt x="116" y="5734"/>
                    <a:pt x="558" y="6062"/>
                  </a:cubicBezTo>
                  <a:cubicBezTo>
                    <a:pt x="778" y="6238"/>
                    <a:pt x="1046" y="6317"/>
                    <a:pt x="1309" y="6317"/>
                  </a:cubicBezTo>
                  <a:cubicBezTo>
                    <a:pt x="1734" y="6317"/>
                    <a:pt x="2146" y="6111"/>
                    <a:pt x="2329" y="5767"/>
                  </a:cubicBezTo>
                  <a:cubicBezTo>
                    <a:pt x="2656" y="5226"/>
                    <a:pt x="2361" y="4521"/>
                    <a:pt x="1870" y="4407"/>
                  </a:cubicBezTo>
                  <a:cubicBezTo>
                    <a:pt x="1770" y="4363"/>
                    <a:pt x="1667" y="4342"/>
                    <a:pt x="1566" y="4342"/>
                  </a:cubicBezTo>
                  <a:cubicBezTo>
                    <a:pt x="1254" y="4342"/>
                    <a:pt x="965" y="4539"/>
                    <a:pt x="853" y="4849"/>
                  </a:cubicBezTo>
                  <a:cubicBezTo>
                    <a:pt x="821" y="4964"/>
                    <a:pt x="821" y="5095"/>
                    <a:pt x="837" y="5226"/>
                  </a:cubicBezTo>
                  <a:cubicBezTo>
                    <a:pt x="837" y="5242"/>
                    <a:pt x="837" y="5259"/>
                    <a:pt x="853" y="5275"/>
                  </a:cubicBezTo>
                  <a:cubicBezTo>
                    <a:pt x="853" y="5275"/>
                    <a:pt x="853" y="5292"/>
                    <a:pt x="853" y="5292"/>
                  </a:cubicBezTo>
                  <a:cubicBezTo>
                    <a:pt x="915" y="5526"/>
                    <a:pt x="1125" y="5667"/>
                    <a:pt x="1351" y="5667"/>
                  </a:cubicBezTo>
                  <a:cubicBezTo>
                    <a:pt x="1425" y="5667"/>
                    <a:pt x="1501" y="5652"/>
                    <a:pt x="1575" y="5619"/>
                  </a:cubicBezTo>
                  <a:cubicBezTo>
                    <a:pt x="1925" y="5476"/>
                    <a:pt x="1811" y="4913"/>
                    <a:pt x="1457" y="4913"/>
                  </a:cubicBezTo>
                  <a:cubicBezTo>
                    <a:pt x="1447" y="4913"/>
                    <a:pt x="1437" y="4914"/>
                    <a:pt x="1427" y="4915"/>
                  </a:cubicBezTo>
                  <a:cubicBezTo>
                    <a:pt x="1050" y="4964"/>
                    <a:pt x="1116" y="5324"/>
                    <a:pt x="1050" y="5374"/>
                  </a:cubicBezTo>
                  <a:cubicBezTo>
                    <a:pt x="1040" y="5383"/>
                    <a:pt x="1030" y="5387"/>
                    <a:pt x="1018" y="5387"/>
                  </a:cubicBezTo>
                  <a:cubicBezTo>
                    <a:pt x="972" y="5387"/>
                    <a:pt x="916" y="5318"/>
                    <a:pt x="902" y="5292"/>
                  </a:cubicBezTo>
                  <a:cubicBezTo>
                    <a:pt x="837" y="5095"/>
                    <a:pt x="853" y="4882"/>
                    <a:pt x="935" y="4718"/>
                  </a:cubicBezTo>
                  <a:cubicBezTo>
                    <a:pt x="1086" y="4510"/>
                    <a:pt x="1317" y="4392"/>
                    <a:pt x="1550" y="4392"/>
                  </a:cubicBezTo>
                  <a:cubicBezTo>
                    <a:pt x="1647" y="4392"/>
                    <a:pt x="1745" y="4412"/>
                    <a:pt x="1837" y="4456"/>
                  </a:cubicBezTo>
                  <a:cubicBezTo>
                    <a:pt x="2312" y="4570"/>
                    <a:pt x="2558" y="5226"/>
                    <a:pt x="2230" y="5718"/>
                  </a:cubicBezTo>
                  <a:cubicBezTo>
                    <a:pt x="2079" y="6029"/>
                    <a:pt x="1701" y="6211"/>
                    <a:pt x="1314" y="6211"/>
                  </a:cubicBezTo>
                  <a:cubicBezTo>
                    <a:pt x="1069" y="6211"/>
                    <a:pt x="821" y="6139"/>
                    <a:pt x="624" y="5980"/>
                  </a:cubicBezTo>
                  <a:cubicBezTo>
                    <a:pt x="116" y="5554"/>
                    <a:pt x="116" y="4636"/>
                    <a:pt x="558" y="4062"/>
                  </a:cubicBezTo>
                  <a:cubicBezTo>
                    <a:pt x="904" y="3580"/>
                    <a:pt x="1483" y="3350"/>
                    <a:pt x="2091" y="3350"/>
                  </a:cubicBezTo>
                  <a:cubicBezTo>
                    <a:pt x="2290" y="3350"/>
                    <a:pt x="2491" y="3375"/>
                    <a:pt x="2689" y="3423"/>
                  </a:cubicBezTo>
                  <a:cubicBezTo>
                    <a:pt x="3509" y="3620"/>
                    <a:pt x="4328" y="3964"/>
                    <a:pt x="5213" y="4193"/>
                  </a:cubicBezTo>
                  <a:cubicBezTo>
                    <a:pt x="5549" y="4255"/>
                    <a:pt x="5890" y="4291"/>
                    <a:pt x="6226" y="4291"/>
                  </a:cubicBezTo>
                  <a:cubicBezTo>
                    <a:pt x="6793" y="4291"/>
                    <a:pt x="7348" y="4188"/>
                    <a:pt x="7852" y="3931"/>
                  </a:cubicBezTo>
                  <a:cubicBezTo>
                    <a:pt x="8623" y="3521"/>
                    <a:pt x="9082" y="2718"/>
                    <a:pt x="9049" y="1849"/>
                  </a:cubicBezTo>
                  <a:cubicBezTo>
                    <a:pt x="9005" y="653"/>
                    <a:pt x="7983" y="0"/>
                    <a:pt x="70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9" name="Google Shape;5179;p8"/>
            <p:cNvSpPr/>
            <p:nvPr/>
          </p:nvSpPr>
          <p:spPr>
            <a:xfrm>
              <a:off x="2349821" y="4315331"/>
              <a:ext cx="201652" cy="202735"/>
            </a:xfrm>
            <a:custGeom>
              <a:avLst/>
              <a:gdLst/>
              <a:ahLst/>
              <a:cxnLst/>
              <a:rect l="l" t="t" r="r" b="b"/>
              <a:pathLst>
                <a:path w="6147" h="6180" extrusionOk="0">
                  <a:moveTo>
                    <a:pt x="3082" y="0"/>
                  </a:moveTo>
                  <a:cubicBezTo>
                    <a:pt x="3049" y="115"/>
                    <a:pt x="3016" y="230"/>
                    <a:pt x="3000" y="361"/>
                  </a:cubicBezTo>
                  <a:cubicBezTo>
                    <a:pt x="3000" y="361"/>
                    <a:pt x="2934" y="1262"/>
                    <a:pt x="2049" y="1377"/>
                  </a:cubicBezTo>
                  <a:cubicBezTo>
                    <a:pt x="1164" y="1508"/>
                    <a:pt x="590" y="1623"/>
                    <a:pt x="557" y="2295"/>
                  </a:cubicBezTo>
                  <a:cubicBezTo>
                    <a:pt x="527" y="2896"/>
                    <a:pt x="346" y="3221"/>
                    <a:pt x="76" y="3221"/>
                  </a:cubicBezTo>
                  <a:cubicBezTo>
                    <a:pt x="52" y="3221"/>
                    <a:pt x="26" y="3218"/>
                    <a:pt x="0" y="3213"/>
                  </a:cubicBezTo>
                  <a:lnTo>
                    <a:pt x="0" y="3213"/>
                  </a:lnTo>
                  <a:cubicBezTo>
                    <a:pt x="0" y="3213"/>
                    <a:pt x="377" y="3761"/>
                    <a:pt x="978" y="3761"/>
                  </a:cubicBezTo>
                  <a:cubicBezTo>
                    <a:pt x="1097" y="3761"/>
                    <a:pt x="1225" y="3740"/>
                    <a:pt x="1361" y="3688"/>
                  </a:cubicBezTo>
                  <a:cubicBezTo>
                    <a:pt x="2180" y="3360"/>
                    <a:pt x="2115" y="2819"/>
                    <a:pt x="2131" y="2656"/>
                  </a:cubicBezTo>
                  <a:cubicBezTo>
                    <a:pt x="2146" y="2518"/>
                    <a:pt x="2205" y="2308"/>
                    <a:pt x="2346" y="2308"/>
                  </a:cubicBezTo>
                  <a:cubicBezTo>
                    <a:pt x="2356" y="2308"/>
                    <a:pt x="2366" y="2309"/>
                    <a:pt x="2377" y="2311"/>
                  </a:cubicBezTo>
                  <a:cubicBezTo>
                    <a:pt x="2541" y="2344"/>
                    <a:pt x="2606" y="2656"/>
                    <a:pt x="2377" y="2951"/>
                  </a:cubicBezTo>
                  <a:cubicBezTo>
                    <a:pt x="2033" y="3311"/>
                    <a:pt x="1983" y="3852"/>
                    <a:pt x="2279" y="4262"/>
                  </a:cubicBezTo>
                  <a:cubicBezTo>
                    <a:pt x="2639" y="4819"/>
                    <a:pt x="3082" y="6180"/>
                    <a:pt x="3082" y="6180"/>
                  </a:cubicBezTo>
                  <a:cubicBezTo>
                    <a:pt x="3082" y="6180"/>
                    <a:pt x="3524" y="4803"/>
                    <a:pt x="3885" y="4262"/>
                  </a:cubicBezTo>
                  <a:cubicBezTo>
                    <a:pt x="4164" y="3852"/>
                    <a:pt x="4131" y="3311"/>
                    <a:pt x="3787" y="2951"/>
                  </a:cubicBezTo>
                  <a:cubicBezTo>
                    <a:pt x="3541" y="2656"/>
                    <a:pt x="3606" y="2344"/>
                    <a:pt x="3770" y="2311"/>
                  </a:cubicBezTo>
                  <a:cubicBezTo>
                    <a:pt x="3782" y="2309"/>
                    <a:pt x="3793" y="2308"/>
                    <a:pt x="3803" y="2308"/>
                  </a:cubicBezTo>
                  <a:cubicBezTo>
                    <a:pt x="3945" y="2308"/>
                    <a:pt x="4017" y="2503"/>
                    <a:pt x="4032" y="2656"/>
                  </a:cubicBezTo>
                  <a:cubicBezTo>
                    <a:pt x="4032" y="2819"/>
                    <a:pt x="3967" y="3377"/>
                    <a:pt x="4803" y="3688"/>
                  </a:cubicBezTo>
                  <a:cubicBezTo>
                    <a:pt x="4938" y="3740"/>
                    <a:pt x="5066" y="3761"/>
                    <a:pt x="5184" y="3761"/>
                  </a:cubicBezTo>
                  <a:cubicBezTo>
                    <a:pt x="5781" y="3761"/>
                    <a:pt x="6147" y="3213"/>
                    <a:pt x="6147" y="3213"/>
                  </a:cubicBezTo>
                  <a:lnTo>
                    <a:pt x="6147" y="3213"/>
                  </a:lnTo>
                  <a:cubicBezTo>
                    <a:pt x="6122" y="3218"/>
                    <a:pt x="6098" y="3221"/>
                    <a:pt x="6074" y="3221"/>
                  </a:cubicBezTo>
                  <a:cubicBezTo>
                    <a:pt x="5817" y="3221"/>
                    <a:pt x="5636" y="2896"/>
                    <a:pt x="5606" y="2295"/>
                  </a:cubicBezTo>
                  <a:cubicBezTo>
                    <a:pt x="5573" y="1623"/>
                    <a:pt x="4983" y="1492"/>
                    <a:pt x="4114" y="1377"/>
                  </a:cubicBezTo>
                  <a:cubicBezTo>
                    <a:pt x="3229" y="1262"/>
                    <a:pt x="3147" y="361"/>
                    <a:pt x="3147" y="361"/>
                  </a:cubicBezTo>
                  <a:cubicBezTo>
                    <a:pt x="3131" y="230"/>
                    <a:pt x="3115" y="115"/>
                    <a:pt x="308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0" name="Google Shape;5180;p8"/>
            <p:cNvSpPr/>
            <p:nvPr/>
          </p:nvSpPr>
          <p:spPr>
            <a:xfrm>
              <a:off x="2485308" y="4254444"/>
              <a:ext cx="211887" cy="121116"/>
            </a:xfrm>
            <a:custGeom>
              <a:avLst/>
              <a:gdLst/>
              <a:ahLst/>
              <a:cxnLst/>
              <a:rect l="l" t="t" r="r" b="b"/>
              <a:pathLst>
                <a:path w="6459" h="3692" extrusionOk="0">
                  <a:moveTo>
                    <a:pt x="948" y="1"/>
                  </a:moveTo>
                  <a:cubicBezTo>
                    <a:pt x="332" y="1"/>
                    <a:pt x="1" y="266"/>
                    <a:pt x="1" y="266"/>
                  </a:cubicBezTo>
                  <a:cubicBezTo>
                    <a:pt x="226" y="193"/>
                    <a:pt x="434" y="147"/>
                    <a:pt x="642" y="147"/>
                  </a:cubicBezTo>
                  <a:cubicBezTo>
                    <a:pt x="950" y="147"/>
                    <a:pt x="1255" y="248"/>
                    <a:pt x="1607" y="512"/>
                  </a:cubicBezTo>
                  <a:cubicBezTo>
                    <a:pt x="2214" y="955"/>
                    <a:pt x="1837" y="1709"/>
                    <a:pt x="1738" y="2200"/>
                  </a:cubicBezTo>
                  <a:cubicBezTo>
                    <a:pt x="1640" y="2709"/>
                    <a:pt x="2361" y="2922"/>
                    <a:pt x="2722" y="3086"/>
                  </a:cubicBezTo>
                  <a:cubicBezTo>
                    <a:pt x="3082" y="3249"/>
                    <a:pt x="2902" y="3692"/>
                    <a:pt x="2902" y="3692"/>
                  </a:cubicBezTo>
                  <a:cubicBezTo>
                    <a:pt x="4230" y="2872"/>
                    <a:pt x="3377" y="1938"/>
                    <a:pt x="3148" y="1659"/>
                  </a:cubicBezTo>
                  <a:cubicBezTo>
                    <a:pt x="2957" y="1442"/>
                    <a:pt x="3072" y="1201"/>
                    <a:pt x="3267" y="1201"/>
                  </a:cubicBezTo>
                  <a:cubicBezTo>
                    <a:pt x="3306" y="1201"/>
                    <a:pt x="3349" y="1211"/>
                    <a:pt x="3394" y="1233"/>
                  </a:cubicBezTo>
                  <a:cubicBezTo>
                    <a:pt x="3640" y="1364"/>
                    <a:pt x="3263" y="1873"/>
                    <a:pt x="3935" y="2299"/>
                  </a:cubicBezTo>
                  <a:cubicBezTo>
                    <a:pt x="4108" y="2410"/>
                    <a:pt x="4271" y="2452"/>
                    <a:pt x="4416" y="2452"/>
                  </a:cubicBezTo>
                  <a:cubicBezTo>
                    <a:pt x="4847" y="2452"/>
                    <a:pt x="5131" y="2086"/>
                    <a:pt x="5131" y="2086"/>
                  </a:cubicBezTo>
                  <a:lnTo>
                    <a:pt x="5131" y="2086"/>
                  </a:lnTo>
                  <a:cubicBezTo>
                    <a:pt x="5125" y="2086"/>
                    <a:pt x="5119" y="2086"/>
                    <a:pt x="5114" y="2086"/>
                  </a:cubicBezTo>
                  <a:cubicBezTo>
                    <a:pt x="4744" y="2086"/>
                    <a:pt x="4948" y="1575"/>
                    <a:pt x="4771" y="1414"/>
                  </a:cubicBezTo>
                  <a:cubicBezTo>
                    <a:pt x="4697" y="1351"/>
                    <a:pt x="4603" y="1321"/>
                    <a:pt x="4507" y="1321"/>
                  </a:cubicBezTo>
                  <a:cubicBezTo>
                    <a:pt x="4452" y="1321"/>
                    <a:pt x="4397" y="1330"/>
                    <a:pt x="4344" y="1348"/>
                  </a:cubicBezTo>
                  <a:cubicBezTo>
                    <a:pt x="4296" y="1359"/>
                    <a:pt x="4248" y="1365"/>
                    <a:pt x="4204" y="1365"/>
                  </a:cubicBezTo>
                  <a:cubicBezTo>
                    <a:pt x="4057" y="1365"/>
                    <a:pt x="3957" y="1305"/>
                    <a:pt x="4033" y="1217"/>
                  </a:cubicBezTo>
                  <a:cubicBezTo>
                    <a:pt x="4067" y="1175"/>
                    <a:pt x="4102" y="1159"/>
                    <a:pt x="4149" y="1159"/>
                  </a:cubicBezTo>
                  <a:cubicBezTo>
                    <a:pt x="4284" y="1159"/>
                    <a:pt x="4509" y="1295"/>
                    <a:pt x="5033" y="1332"/>
                  </a:cubicBezTo>
                  <a:cubicBezTo>
                    <a:pt x="5061" y="1333"/>
                    <a:pt x="5088" y="1334"/>
                    <a:pt x="5115" y="1334"/>
                  </a:cubicBezTo>
                  <a:cubicBezTo>
                    <a:pt x="5893" y="1334"/>
                    <a:pt x="6459" y="676"/>
                    <a:pt x="6459" y="676"/>
                  </a:cubicBezTo>
                  <a:lnTo>
                    <a:pt x="6459" y="676"/>
                  </a:lnTo>
                  <a:cubicBezTo>
                    <a:pt x="6000" y="932"/>
                    <a:pt x="5513" y="1030"/>
                    <a:pt x="5023" y="1030"/>
                  </a:cubicBezTo>
                  <a:cubicBezTo>
                    <a:pt x="3852" y="1030"/>
                    <a:pt x="2669" y="468"/>
                    <a:pt x="1837" y="168"/>
                  </a:cubicBezTo>
                  <a:cubicBezTo>
                    <a:pt x="1496" y="45"/>
                    <a:pt x="1198" y="1"/>
                    <a:pt x="94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1" name="Google Shape;5181;p8"/>
            <p:cNvSpPr/>
            <p:nvPr/>
          </p:nvSpPr>
          <p:spPr>
            <a:xfrm>
              <a:off x="2540159" y="4133851"/>
              <a:ext cx="118328" cy="83095"/>
            </a:xfrm>
            <a:custGeom>
              <a:avLst/>
              <a:gdLst/>
              <a:ahLst/>
              <a:cxnLst/>
              <a:rect l="l" t="t" r="r" b="b"/>
              <a:pathLst>
                <a:path w="3607" h="2533" extrusionOk="0">
                  <a:moveTo>
                    <a:pt x="2521" y="0"/>
                  </a:moveTo>
                  <a:cubicBezTo>
                    <a:pt x="1931" y="0"/>
                    <a:pt x="1246" y="123"/>
                    <a:pt x="869" y="615"/>
                  </a:cubicBezTo>
                  <a:cubicBezTo>
                    <a:pt x="1" y="1762"/>
                    <a:pt x="525" y="2533"/>
                    <a:pt x="525" y="2533"/>
                  </a:cubicBezTo>
                  <a:cubicBezTo>
                    <a:pt x="525" y="2533"/>
                    <a:pt x="361" y="2172"/>
                    <a:pt x="1394" y="2156"/>
                  </a:cubicBezTo>
                  <a:cubicBezTo>
                    <a:pt x="2427" y="2156"/>
                    <a:pt x="2295" y="1500"/>
                    <a:pt x="2263" y="1270"/>
                  </a:cubicBezTo>
                  <a:cubicBezTo>
                    <a:pt x="2181" y="1025"/>
                    <a:pt x="2230" y="746"/>
                    <a:pt x="2410" y="549"/>
                  </a:cubicBezTo>
                  <a:cubicBezTo>
                    <a:pt x="2640" y="205"/>
                    <a:pt x="3607" y="123"/>
                    <a:pt x="3607" y="123"/>
                  </a:cubicBezTo>
                  <a:cubicBezTo>
                    <a:pt x="3607" y="123"/>
                    <a:pt x="3111" y="0"/>
                    <a:pt x="25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2" name="Google Shape;5182;p8"/>
            <p:cNvSpPr/>
            <p:nvPr/>
          </p:nvSpPr>
          <p:spPr>
            <a:xfrm>
              <a:off x="2710617" y="4084643"/>
              <a:ext cx="104878" cy="141455"/>
            </a:xfrm>
            <a:custGeom>
              <a:avLst/>
              <a:gdLst/>
              <a:ahLst/>
              <a:cxnLst/>
              <a:rect l="l" t="t" r="r" b="b"/>
              <a:pathLst>
                <a:path w="3197" h="4312" extrusionOk="0">
                  <a:moveTo>
                    <a:pt x="378" y="0"/>
                  </a:moveTo>
                  <a:lnTo>
                    <a:pt x="378" y="0"/>
                  </a:lnTo>
                  <a:cubicBezTo>
                    <a:pt x="1" y="1344"/>
                    <a:pt x="542" y="1607"/>
                    <a:pt x="1099" y="2475"/>
                  </a:cubicBezTo>
                  <a:cubicBezTo>
                    <a:pt x="1656" y="3344"/>
                    <a:pt x="1083" y="4311"/>
                    <a:pt x="1083" y="4311"/>
                  </a:cubicBezTo>
                  <a:cubicBezTo>
                    <a:pt x="1443" y="4049"/>
                    <a:pt x="1804" y="3361"/>
                    <a:pt x="2492" y="2918"/>
                  </a:cubicBezTo>
                  <a:cubicBezTo>
                    <a:pt x="3197" y="2492"/>
                    <a:pt x="2902" y="1590"/>
                    <a:pt x="2902" y="1590"/>
                  </a:cubicBezTo>
                  <a:lnTo>
                    <a:pt x="2902" y="1590"/>
                  </a:lnTo>
                  <a:cubicBezTo>
                    <a:pt x="2863" y="1695"/>
                    <a:pt x="2760" y="1748"/>
                    <a:pt x="2587" y="1748"/>
                  </a:cubicBezTo>
                  <a:cubicBezTo>
                    <a:pt x="2543" y="1748"/>
                    <a:pt x="2495" y="1744"/>
                    <a:pt x="2443" y="1738"/>
                  </a:cubicBezTo>
                  <a:cubicBezTo>
                    <a:pt x="2414" y="1731"/>
                    <a:pt x="2385" y="1727"/>
                    <a:pt x="2357" y="1727"/>
                  </a:cubicBezTo>
                  <a:cubicBezTo>
                    <a:pt x="2134" y="1727"/>
                    <a:pt x="1960" y="1947"/>
                    <a:pt x="2033" y="2180"/>
                  </a:cubicBezTo>
                  <a:cubicBezTo>
                    <a:pt x="2098" y="2413"/>
                    <a:pt x="1959" y="2513"/>
                    <a:pt x="1817" y="2513"/>
                  </a:cubicBezTo>
                  <a:cubicBezTo>
                    <a:pt x="1779" y="2513"/>
                    <a:pt x="1740" y="2506"/>
                    <a:pt x="1705" y="2492"/>
                  </a:cubicBezTo>
                  <a:cubicBezTo>
                    <a:pt x="1558" y="2426"/>
                    <a:pt x="1558" y="2066"/>
                    <a:pt x="1771" y="1885"/>
                  </a:cubicBezTo>
                  <a:cubicBezTo>
                    <a:pt x="2000" y="1705"/>
                    <a:pt x="2132" y="1312"/>
                    <a:pt x="1951" y="689"/>
                  </a:cubicBezTo>
                  <a:cubicBezTo>
                    <a:pt x="1811" y="203"/>
                    <a:pt x="1330" y="96"/>
                    <a:pt x="1009" y="96"/>
                  </a:cubicBezTo>
                  <a:cubicBezTo>
                    <a:pt x="919" y="96"/>
                    <a:pt x="841" y="104"/>
                    <a:pt x="788" y="115"/>
                  </a:cubicBezTo>
                  <a:cubicBezTo>
                    <a:pt x="757" y="122"/>
                    <a:pt x="726" y="125"/>
                    <a:pt x="695" y="125"/>
                  </a:cubicBezTo>
                  <a:cubicBezTo>
                    <a:pt x="580" y="125"/>
                    <a:pt x="469" y="78"/>
                    <a:pt x="3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3" name="Google Shape;5183;p8"/>
            <p:cNvSpPr/>
            <p:nvPr/>
          </p:nvSpPr>
          <p:spPr>
            <a:xfrm>
              <a:off x="2153544" y="4136771"/>
              <a:ext cx="297935" cy="207164"/>
            </a:xfrm>
            <a:custGeom>
              <a:avLst/>
              <a:gdLst/>
              <a:ahLst/>
              <a:cxnLst/>
              <a:rect l="l" t="t" r="r" b="b"/>
              <a:pathLst>
                <a:path w="9082" h="6315" extrusionOk="0">
                  <a:moveTo>
                    <a:pt x="2004" y="1"/>
                  </a:moveTo>
                  <a:cubicBezTo>
                    <a:pt x="1086" y="1"/>
                    <a:pt x="66" y="649"/>
                    <a:pt x="33" y="1853"/>
                  </a:cubicBezTo>
                  <a:cubicBezTo>
                    <a:pt x="0" y="2722"/>
                    <a:pt x="459" y="3525"/>
                    <a:pt x="1246" y="3935"/>
                  </a:cubicBezTo>
                  <a:cubicBezTo>
                    <a:pt x="1740" y="4192"/>
                    <a:pt x="2291" y="4295"/>
                    <a:pt x="2857" y="4295"/>
                  </a:cubicBezTo>
                  <a:cubicBezTo>
                    <a:pt x="3192" y="4295"/>
                    <a:pt x="3533" y="4259"/>
                    <a:pt x="3869" y="4197"/>
                  </a:cubicBezTo>
                  <a:cubicBezTo>
                    <a:pt x="4754" y="3968"/>
                    <a:pt x="5573" y="3624"/>
                    <a:pt x="6393" y="3427"/>
                  </a:cubicBezTo>
                  <a:cubicBezTo>
                    <a:pt x="6594" y="3374"/>
                    <a:pt x="6800" y="3347"/>
                    <a:pt x="7002" y="3347"/>
                  </a:cubicBezTo>
                  <a:cubicBezTo>
                    <a:pt x="7611" y="3347"/>
                    <a:pt x="8192" y="3587"/>
                    <a:pt x="8524" y="4066"/>
                  </a:cubicBezTo>
                  <a:cubicBezTo>
                    <a:pt x="8966" y="4640"/>
                    <a:pt x="8999" y="5574"/>
                    <a:pt x="8458" y="5984"/>
                  </a:cubicBezTo>
                  <a:cubicBezTo>
                    <a:pt x="8248" y="6137"/>
                    <a:pt x="7995" y="6208"/>
                    <a:pt x="7751" y="6208"/>
                  </a:cubicBezTo>
                  <a:cubicBezTo>
                    <a:pt x="7367" y="6208"/>
                    <a:pt x="7002" y="6032"/>
                    <a:pt x="6852" y="5722"/>
                  </a:cubicBezTo>
                  <a:cubicBezTo>
                    <a:pt x="6540" y="5230"/>
                    <a:pt x="6786" y="4574"/>
                    <a:pt x="7245" y="4460"/>
                  </a:cubicBezTo>
                  <a:cubicBezTo>
                    <a:pt x="7343" y="4416"/>
                    <a:pt x="7444" y="4395"/>
                    <a:pt x="7542" y="4395"/>
                  </a:cubicBezTo>
                  <a:cubicBezTo>
                    <a:pt x="7775" y="4395"/>
                    <a:pt x="7997" y="4510"/>
                    <a:pt x="8147" y="4706"/>
                  </a:cubicBezTo>
                  <a:cubicBezTo>
                    <a:pt x="8245" y="4886"/>
                    <a:pt x="8245" y="5099"/>
                    <a:pt x="8180" y="5279"/>
                  </a:cubicBezTo>
                  <a:cubicBezTo>
                    <a:pt x="8167" y="5318"/>
                    <a:pt x="8113" y="5397"/>
                    <a:pt x="8067" y="5397"/>
                  </a:cubicBezTo>
                  <a:cubicBezTo>
                    <a:pt x="8054" y="5397"/>
                    <a:pt x="8043" y="5392"/>
                    <a:pt x="8032" y="5378"/>
                  </a:cubicBezTo>
                  <a:cubicBezTo>
                    <a:pt x="7966" y="5328"/>
                    <a:pt x="8032" y="4968"/>
                    <a:pt x="7655" y="4919"/>
                  </a:cubicBezTo>
                  <a:cubicBezTo>
                    <a:pt x="7641" y="4917"/>
                    <a:pt x="7627" y="4916"/>
                    <a:pt x="7614" y="4916"/>
                  </a:cubicBezTo>
                  <a:cubicBezTo>
                    <a:pt x="7285" y="4916"/>
                    <a:pt x="7177" y="5482"/>
                    <a:pt x="7508" y="5623"/>
                  </a:cubicBezTo>
                  <a:cubicBezTo>
                    <a:pt x="7581" y="5656"/>
                    <a:pt x="7657" y="5671"/>
                    <a:pt x="7731" y="5671"/>
                  </a:cubicBezTo>
                  <a:cubicBezTo>
                    <a:pt x="7957" y="5671"/>
                    <a:pt x="8167" y="5530"/>
                    <a:pt x="8229" y="5296"/>
                  </a:cubicBezTo>
                  <a:lnTo>
                    <a:pt x="8229" y="5279"/>
                  </a:lnTo>
                  <a:cubicBezTo>
                    <a:pt x="8245" y="5263"/>
                    <a:pt x="8245" y="5246"/>
                    <a:pt x="8245" y="5230"/>
                  </a:cubicBezTo>
                  <a:lnTo>
                    <a:pt x="8245" y="5214"/>
                  </a:lnTo>
                  <a:cubicBezTo>
                    <a:pt x="8278" y="5099"/>
                    <a:pt x="8262" y="4968"/>
                    <a:pt x="8229" y="4837"/>
                  </a:cubicBezTo>
                  <a:cubicBezTo>
                    <a:pt x="8115" y="4534"/>
                    <a:pt x="7818" y="4338"/>
                    <a:pt x="7500" y="4338"/>
                  </a:cubicBezTo>
                  <a:cubicBezTo>
                    <a:pt x="7405" y="4338"/>
                    <a:pt x="7307" y="4356"/>
                    <a:pt x="7212" y="4394"/>
                  </a:cubicBezTo>
                  <a:cubicBezTo>
                    <a:pt x="6721" y="4525"/>
                    <a:pt x="6426" y="5214"/>
                    <a:pt x="6770" y="5771"/>
                  </a:cubicBezTo>
                  <a:cubicBezTo>
                    <a:pt x="6941" y="6114"/>
                    <a:pt x="7349" y="6314"/>
                    <a:pt x="7771" y="6314"/>
                  </a:cubicBezTo>
                  <a:cubicBezTo>
                    <a:pt x="8034" y="6314"/>
                    <a:pt x="8303" y="6236"/>
                    <a:pt x="8524" y="6066"/>
                  </a:cubicBezTo>
                  <a:cubicBezTo>
                    <a:pt x="8966" y="5738"/>
                    <a:pt x="9081" y="5132"/>
                    <a:pt x="8934" y="4574"/>
                  </a:cubicBezTo>
                  <a:cubicBezTo>
                    <a:pt x="8835" y="4050"/>
                    <a:pt x="8475" y="3165"/>
                    <a:pt x="7212" y="2886"/>
                  </a:cubicBezTo>
                  <a:cubicBezTo>
                    <a:pt x="7067" y="2854"/>
                    <a:pt x="6919" y="2839"/>
                    <a:pt x="6768" y="2839"/>
                  </a:cubicBezTo>
                  <a:cubicBezTo>
                    <a:pt x="5438" y="2839"/>
                    <a:pt x="3898" y="3977"/>
                    <a:pt x="2323" y="3977"/>
                  </a:cubicBezTo>
                  <a:cubicBezTo>
                    <a:pt x="2101" y="3977"/>
                    <a:pt x="1879" y="3954"/>
                    <a:pt x="1656" y="3902"/>
                  </a:cubicBezTo>
                  <a:cubicBezTo>
                    <a:pt x="1557" y="3870"/>
                    <a:pt x="1459" y="3853"/>
                    <a:pt x="1377" y="3820"/>
                  </a:cubicBezTo>
                  <a:cubicBezTo>
                    <a:pt x="1361" y="3804"/>
                    <a:pt x="1344" y="3804"/>
                    <a:pt x="1312" y="3788"/>
                  </a:cubicBezTo>
                  <a:cubicBezTo>
                    <a:pt x="607" y="3411"/>
                    <a:pt x="164" y="2657"/>
                    <a:pt x="181" y="1853"/>
                  </a:cubicBezTo>
                  <a:cubicBezTo>
                    <a:pt x="203" y="736"/>
                    <a:pt x="1174" y="104"/>
                    <a:pt x="2045" y="104"/>
                  </a:cubicBezTo>
                  <a:cubicBezTo>
                    <a:pt x="2464" y="104"/>
                    <a:pt x="2859" y="250"/>
                    <a:pt x="3115" y="559"/>
                  </a:cubicBezTo>
                  <a:cubicBezTo>
                    <a:pt x="3574" y="1018"/>
                    <a:pt x="3541" y="1772"/>
                    <a:pt x="3033" y="2181"/>
                  </a:cubicBezTo>
                  <a:cubicBezTo>
                    <a:pt x="2951" y="2230"/>
                    <a:pt x="2869" y="2280"/>
                    <a:pt x="2770" y="2296"/>
                  </a:cubicBezTo>
                  <a:cubicBezTo>
                    <a:pt x="2706" y="2313"/>
                    <a:pt x="2640" y="2321"/>
                    <a:pt x="2575" y="2321"/>
                  </a:cubicBezTo>
                  <a:cubicBezTo>
                    <a:pt x="2391" y="2321"/>
                    <a:pt x="2211" y="2257"/>
                    <a:pt x="2066" y="2149"/>
                  </a:cubicBezTo>
                  <a:cubicBezTo>
                    <a:pt x="1951" y="2067"/>
                    <a:pt x="1885" y="1919"/>
                    <a:pt x="1934" y="1772"/>
                  </a:cubicBezTo>
                  <a:lnTo>
                    <a:pt x="1934" y="1772"/>
                  </a:lnTo>
                  <a:cubicBezTo>
                    <a:pt x="2010" y="1847"/>
                    <a:pt x="2114" y="1887"/>
                    <a:pt x="2218" y="1887"/>
                  </a:cubicBezTo>
                  <a:cubicBezTo>
                    <a:pt x="2272" y="1887"/>
                    <a:pt x="2326" y="1876"/>
                    <a:pt x="2377" y="1853"/>
                  </a:cubicBezTo>
                  <a:cubicBezTo>
                    <a:pt x="2607" y="1722"/>
                    <a:pt x="2541" y="1313"/>
                    <a:pt x="2213" y="1214"/>
                  </a:cubicBezTo>
                  <a:cubicBezTo>
                    <a:pt x="2187" y="1207"/>
                    <a:pt x="2160" y="1204"/>
                    <a:pt x="2134" y="1204"/>
                  </a:cubicBezTo>
                  <a:cubicBezTo>
                    <a:pt x="1804" y="1204"/>
                    <a:pt x="1523" y="1755"/>
                    <a:pt x="1918" y="2165"/>
                  </a:cubicBezTo>
                  <a:cubicBezTo>
                    <a:pt x="2064" y="2310"/>
                    <a:pt x="2272" y="2393"/>
                    <a:pt x="2483" y="2393"/>
                  </a:cubicBezTo>
                  <a:cubicBezTo>
                    <a:pt x="2558" y="2393"/>
                    <a:pt x="2632" y="2383"/>
                    <a:pt x="2705" y="2362"/>
                  </a:cubicBezTo>
                  <a:cubicBezTo>
                    <a:pt x="2738" y="2362"/>
                    <a:pt x="2770" y="2362"/>
                    <a:pt x="2787" y="2345"/>
                  </a:cubicBezTo>
                  <a:lnTo>
                    <a:pt x="2869" y="2329"/>
                  </a:lnTo>
                  <a:lnTo>
                    <a:pt x="2902" y="2312"/>
                  </a:lnTo>
                  <a:cubicBezTo>
                    <a:pt x="3049" y="2247"/>
                    <a:pt x="3180" y="2132"/>
                    <a:pt x="3262" y="2001"/>
                  </a:cubicBezTo>
                  <a:cubicBezTo>
                    <a:pt x="3590" y="1542"/>
                    <a:pt x="3541" y="903"/>
                    <a:pt x="3164" y="493"/>
                  </a:cubicBezTo>
                  <a:cubicBezTo>
                    <a:pt x="2892" y="161"/>
                    <a:pt x="2460" y="1"/>
                    <a:pt x="200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4" name="Google Shape;5184;p8"/>
            <p:cNvSpPr/>
            <p:nvPr/>
          </p:nvSpPr>
          <p:spPr>
            <a:xfrm>
              <a:off x="2204098" y="4254444"/>
              <a:ext cx="211887" cy="121674"/>
            </a:xfrm>
            <a:custGeom>
              <a:avLst/>
              <a:gdLst/>
              <a:ahLst/>
              <a:cxnLst/>
              <a:rect l="l" t="t" r="r" b="b"/>
              <a:pathLst>
                <a:path w="6459" h="3709" extrusionOk="0">
                  <a:moveTo>
                    <a:pt x="5518" y="1"/>
                  </a:moveTo>
                  <a:cubicBezTo>
                    <a:pt x="5267" y="1"/>
                    <a:pt x="4968" y="45"/>
                    <a:pt x="4622" y="168"/>
                  </a:cubicBezTo>
                  <a:cubicBezTo>
                    <a:pt x="3778" y="468"/>
                    <a:pt x="2592" y="1030"/>
                    <a:pt x="1425" y="1030"/>
                  </a:cubicBezTo>
                  <a:cubicBezTo>
                    <a:pt x="938" y="1030"/>
                    <a:pt x="454" y="932"/>
                    <a:pt x="0" y="676"/>
                  </a:cubicBezTo>
                  <a:lnTo>
                    <a:pt x="0" y="676"/>
                  </a:lnTo>
                  <a:cubicBezTo>
                    <a:pt x="0" y="676"/>
                    <a:pt x="566" y="1334"/>
                    <a:pt x="1344" y="1334"/>
                  </a:cubicBezTo>
                  <a:cubicBezTo>
                    <a:pt x="1371" y="1334"/>
                    <a:pt x="1399" y="1333"/>
                    <a:pt x="1426" y="1332"/>
                  </a:cubicBezTo>
                  <a:cubicBezTo>
                    <a:pt x="1950" y="1295"/>
                    <a:pt x="2175" y="1159"/>
                    <a:pt x="2310" y="1159"/>
                  </a:cubicBezTo>
                  <a:cubicBezTo>
                    <a:pt x="2357" y="1159"/>
                    <a:pt x="2392" y="1175"/>
                    <a:pt x="2426" y="1217"/>
                  </a:cubicBezTo>
                  <a:cubicBezTo>
                    <a:pt x="2487" y="1315"/>
                    <a:pt x="2394" y="1367"/>
                    <a:pt x="2254" y="1367"/>
                  </a:cubicBezTo>
                  <a:cubicBezTo>
                    <a:pt x="2206" y="1367"/>
                    <a:pt x="2153" y="1361"/>
                    <a:pt x="2098" y="1348"/>
                  </a:cubicBezTo>
                  <a:cubicBezTo>
                    <a:pt x="2051" y="1332"/>
                    <a:pt x="2002" y="1325"/>
                    <a:pt x="1953" y="1325"/>
                  </a:cubicBezTo>
                  <a:cubicBezTo>
                    <a:pt x="1851" y="1325"/>
                    <a:pt x="1750" y="1358"/>
                    <a:pt x="1672" y="1414"/>
                  </a:cubicBezTo>
                  <a:cubicBezTo>
                    <a:pt x="1494" y="1575"/>
                    <a:pt x="1714" y="2102"/>
                    <a:pt x="1345" y="2102"/>
                  </a:cubicBezTo>
                  <a:cubicBezTo>
                    <a:pt x="1339" y="2102"/>
                    <a:pt x="1334" y="2102"/>
                    <a:pt x="1328" y="2102"/>
                  </a:cubicBezTo>
                  <a:lnTo>
                    <a:pt x="1328" y="2102"/>
                  </a:lnTo>
                  <a:cubicBezTo>
                    <a:pt x="1328" y="2102"/>
                    <a:pt x="1614" y="2462"/>
                    <a:pt x="2040" y="2462"/>
                  </a:cubicBezTo>
                  <a:cubicBezTo>
                    <a:pt x="2182" y="2462"/>
                    <a:pt x="2340" y="2422"/>
                    <a:pt x="2508" y="2315"/>
                  </a:cubicBezTo>
                  <a:cubicBezTo>
                    <a:pt x="3180" y="1873"/>
                    <a:pt x="2819" y="1381"/>
                    <a:pt x="3065" y="1250"/>
                  </a:cubicBezTo>
                  <a:cubicBezTo>
                    <a:pt x="3108" y="1227"/>
                    <a:pt x="3151" y="1216"/>
                    <a:pt x="3189" y="1216"/>
                  </a:cubicBezTo>
                  <a:cubicBezTo>
                    <a:pt x="3373" y="1216"/>
                    <a:pt x="3487" y="1446"/>
                    <a:pt x="3311" y="1676"/>
                  </a:cubicBezTo>
                  <a:cubicBezTo>
                    <a:pt x="3082" y="1938"/>
                    <a:pt x="2213" y="2889"/>
                    <a:pt x="3557" y="3708"/>
                  </a:cubicBezTo>
                  <a:cubicBezTo>
                    <a:pt x="3557" y="3708"/>
                    <a:pt x="3377" y="3249"/>
                    <a:pt x="3737" y="3086"/>
                  </a:cubicBezTo>
                  <a:cubicBezTo>
                    <a:pt x="4098" y="2922"/>
                    <a:pt x="4819" y="2709"/>
                    <a:pt x="4721" y="2200"/>
                  </a:cubicBezTo>
                  <a:cubicBezTo>
                    <a:pt x="4622" y="1709"/>
                    <a:pt x="4245" y="955"/>
                    <a:pt x="4852" y="512"/>
                  </a:cubicBezTo>
                  <a:cubicBezTo>
                    <a:pt x="5204" y="248"/>
                    <a:pt x="5509" y="147"/>
                    <a:pt x="5817" y="147"/>
                  </a:cubicBezTo>
                  <a:cubicBezTo>
                    <a:pt x="6025" y="147"/>
                    <a:pt x="6233" y="193"/>
                    <a:pt x="6458" y="266"/>
                  </a:cubicBezTo>
                  <a:cubicBezTo>
                    <a:pt x="6458" y="266"/>
                    <a:pt x="6135" y="1"/>
                    <a:pt x="551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5" name="Google Shape;5185;p8"/>
            <p:cNvSpPr/>
            <p:nvPr/>
          </p:nvSpPr>
          <p:spPr>
            <a:xfrm>
              <a:off x="2243333" y="4133851"/>
              <a:ext cx="118328" cy="83095"/>
            </a:xfrm>
            <a:custGeom>
              <a:avLst/>
              <a:gdLst/>
              <a:ahLst/>
              <a:cxnLst/>
              <a:rect l="l" t="t" r="r" b="b"/>
              <a:pathLst>
                <a:path w="3607" h="2533" extrusionOk="0">
                  <a:moveTo>
                    <a:pt x="1087" y="0"/>
                  </a:moveTo>
                  <a:cubicBezTo>
                    <a:pt x="497" y="0"/>
                    <a:pt x="1" y="123"/>
                    <a:pt x="1" y="123"/>
                  </a:cubicBezTo>
                  <a:cubicBezTo>
                    <a:pt x="1" y="123"/>
                    <a:pt x="951" y="205"/>
                    <a:pt x="1197" y="549"/>
                  </a:cubicBezTo>
                  <a:cubicBezTo>
                    <a:pt x="1361" y="746"/>
                    <a:pt x="1427" y="1025"/>
                    <a:pt x="1345" y="1270"/>
                  </a:cubicBezTo>
                  <a:cubicBezTo>
                    <a:pt x="1296" y="1500"/>
                    <a:pt x="1181" y="2156"/>
                    <a:pt x="2213" y="2156"/>
                  </a:cubicBezTo>
                  <a:cubicBezTo>
                    <a:pt x="3246" y="2172"/>
                    <a:pt x="3082" y="2533"/>
                    <a:pt x="3082" y="2533"/>
                  </a:cubicBezTo>
                  <a:cubicBezTo>
                    <a:pt x="3082" y="2533"/>
                    <a:pt x="3607" y="1762"/>
                    <a:pt x="2738" y="615"/>
                  </a:cubicBezTo>
                  <a:cubicBezTo>
                    <a:pt x="2361" y="123"/>
                    <a:pt x="1677" y="0"/>
                    <a:pt x="108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6" name="Google Shape;5186;p8"/>
            <p:cNvSpPr/>
            <p:nvPr/>
          </p:nvSpPr>
          <p:spPr>
            <a:xfrm>
              <a:off x="2085801" y="4084643"/>
              <a:ext cx="104878" cy="140897"/>
            </a:xfrm>
            <a:custGeom>
              <a:avLst/>
              <a:gdLst/>
              <a:ahLst/>
              <a:cxnLst/>
              <a:rect l="l" t="t" r="r" b="b"/>
              <a:pathLst>
                <a:path w="3197" h="4295" extrusionOk="0">
                  <a:moveTo>
                    <a:pt x="2803" y="0"/>
                  </a:moveTo>
                  <a:lnTo>
                    <a:pt x="2803" y="0"/>
                  </a:lnTo>
                  <a:cubicBezTo>
                    <a:pt x="2725" y="78"/>
                    <a:pt x="2606" y="125"/>
                    <a:pt x="2487" y="125"/>
                  </a:cubicBezTo>
                  <a:cubicBezTo>
                    <a:pt x="2455" y="125"/>
                    <a:pt x="2424" y="122"/>
                    <a:pt x="2393" y="115"/>
                  </a:cubicBezTo>
                  <a:cubicBezTo>
                    <a:pt x="2339" y="104"/>
                    <a:pt x="2262" y="96"/>
                    <a:pt x="2173" y="96"/>
                  </a:cubicBezTo>
                  <a:cubicBezTo>
                    <a:pt x="1856" y="96"/>
                    <a:pt x="1383" y="203"/>
                    <a:pt x="1229" y="689"/>
                  </a:cubicBezTo>
                  <a:cubicBezTo>
                    <a:pt x="1049" y="1295"/>
                    <a:pt x="1197" y="1689"/>
                    <a:pt x="1410" y="1885"/>
                  </a:cubicBezTo>
                  <a:cubicBezTo>
                    <a:pt x="1623" y="2066"/>
                    <a:pt x="1623" y="2426"/>
                    <a:pt x="1475" y="2492"/>
                  </a:cubicBezTo>
                  <a:cubicBezTo>
                    <a:pt x="1441" y="2509"/>
                    <a:pt x="1406" y="2517"/>
                    <a:pt x="1372" y="2517"/>
                  </a:cubicBezTo>
                  <a:cubicBezTo>
                    <a:pt x="1209" y="2517"/>
                    <a:pt x="1066" y="2343"/>
                    <a:pt x="1147" y="2180"/>
                  </a:cubicBezTo>
                  <a:cubicBezTo>
                    <a:pt x="1235" y="1947"/>
                    <a:pt x="1050" y="1727"/>
                    <a:pt x="824" y="1727"/>
                  </a:cubicBezTo>
                  <a:cubicBezTo>
                    <a:pt x="796" y="1727"/>
                    <a:pt x="767" y="1731"/>
                    <a:pt x="738" y="1738"/>
                  </a:cubicBezTo>
                  <a:cubicBezTo>
                    <a:pt x="679" y="1745"/>
                    <a:pt x="626" y="1749"/>
                    <a:pt x="578" y="1749"/>
                  </a:cubicBezTo>
                  <a:cubicBezTo>
                    <a:pt x="414" y="1749"/>
                    <a:pt x="317" y="1701"/>
                    <a:pt x="279" y="1574"/>
                  </a:cubicBezTo>
                  <a:lnTo>
                    <a:pt x="279" y="1574"/>
                  </a:lnTo>
                  <a:cubicBezTo>
                    <a:pt x="279" y="1574"/>
                    <a:pt x="0" y="2475"/>
                    <a:pt x="688" y="2918"/>
                  </a:cubicBezTo>
                  <a:cubicBezTo>
                    <a:pt x="1377" y="3344"/>
                    <a:pt x="1737" y="4033"/>
                    <a:pt x="2131" y="4295"/>
                  </a:cubicBezTo>
                  <a:cubicBezTo>
                    <a:pt x="2131" y="4295"/>
                    <a:pt x="1524" y="3344"/>
                    <a:pt x="2082" y="2475"/>
                  </a:cubicBezTo>
                  <a:cubicBezTo>
                    <a:pt x="2639" y="1607"/>
                    <a:pt x="3196" y="1328"/>
                    <a:pt x="280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7" name="Google Shape;5187;p8"/>
            <p:cNvSpPr/>
            <p:nvPr/>
          </p:nvSpPr>
          <p:spPr>
            <a:xfrm>
              <a:off x="2364878" y="4078180"/>
              <a:ext cx="33" cy="33"/>
            </a:xfrm>
            <a:custGeom>
              <a:avLst/>
              <a:gdLst/>
              <a:ahLst/>
              <a:cxnLst/>
              <a:rect l="l" t="t" r="r" b="b"/>
              <a:pathLst>
                <a:path w="1" h="1" fill="none" extrusionOk="0">
                  <a:moveTo>
                    <a:pt x="0" y="1"/>
                  </a:moveTo>
                  <a:lnTo>
                    <a:pt x="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8" name="Google Shape;5188;p8"/>
            <p:cNvSpPr/>
            <p:nvPr/>
          </p:nvSpPr>
          <p:spPr>
            <a:xfrm>
              <a:off x="760288" y="4136902"/>
              <a:ext cx="297377" cy="207032"/>
            </a:xfrm>
            <a:custGeom>
              <a:avLst/>
              <a:gdLst/>
              <a:ahLst/>
              <a:cxnLst/>
              <a:rect l="l" t="t" r="r" b="b"/>
              <a:pathLst>
                <a:path w="9065" h="6311" extrusionOk="0">
                  <a:moveTo>
                    <a:pt x="7059" y="0"/>
                  </a:moveTo>
                  <a:cubicBezTo>
                    <a:pt x="6607" y="0"/>
                    <a:pt x="6183" y="159"/>
                    <a:pt x="5918" y="489"/>
                  </a:cubicBezTo>
                  <a:cubicBezTo>
                    <a:pt x="5524" y="915"/>
                    <a:pt x="5475" y="1538"/>
                    <a:pt x="5803" y="1997"/>
                  </a:cubicBezTo>
                  <a:cubicBezTo>
                    <a:pt x="5901" y="2145"/>
                    <a:pt x="6032" y="2243"/>
                    <a:pt x="6180" y="2308"/>
                  </a:cubicBezTo>
                  <a:lnTo>
                    <a:pt x="6213" y="2325"/>
                  </a:lnTo>
                  <a:lnTo>
                    <a:pt x="6278" y="2341"/>
                  </a:lnTo>
                  <a:cubicBezTo>
                    <a:pt x="6311" y="2358"/>
                    <a:pt x="6344" y="2358"/>
                    <a:pt x="6377" y="2374"/>
                  </a:cubicBezTo>
                  <a:cubicBezTo>
                    <a:pt x="6445" y="2390"/>
                    <a:pt x="6516" y="2398"/>
                    <a:pt x="6586" y="2398"/>
                  </a:cubicBezTo>
                  <a:cubicBezTo>
                    <a:pt x="6802" y="2398"/>
                    <a:pt x="7015" y="2322"/>
                    <a:pt x="7163" y="2161"/>
                  </a:cubicBezTo>
                  <a:cubicBezTo>
                    <a:pt x="7554" y="1755"/>
                    <a:pt x="7284" y="1212"/>
                    <a:pt x="6946" y="1212"/>
                  </a:cubicBezTo>
                  <a:cubicBezTo>
                    <a:pt x="6915" y="1212"/>
                    <a:pt x="6884" y="1217"/>
                    <a:pt x="6852" y="1227"/>
                  </a:cubicBezTo>
                  <a:cubicBezTo>
                    <a:pt x="6541" y="1309"/>
                    <a:pt x="6475" y="1718"/>
                    <a:pt x="6704" y="1849"/>
                  </a:cubicBezTo>
                  <a:cubicBezTo>
                    <a:pt x="6759" y="1880"/>
                    <a:pt x="6817" y="1894"/>
                    <a:pt x="6875" y="1894"/>
                  </a:cubicBezTo>
                  <a:cubicBezTo>
                    <a:pt x="6975" y="1894"/>
                    <a:pt x="7074" y="1851"/>
                    <a:pt x="7147" y="1768"/>
                  </a:cubicBezTo>
                  <a:lnTo>
                    <a:pt x="7147" y="1768"/>
                  </a:lnTo>
                  <a:cubicBezTo>
                    <a:pt x="7180" y="1915"/>
                    <a:pt x="7131" y="2063"/>
                    <a:pt x="6999" y="2145"/>
                  </a:cubicBezTo>
                  <a:cubicBezTo>
                    <a:pt x="6855" y="2253"/>
                    <a:pt x="6683" y="2317"/>
                    <a:pt x="6504" y="2317"/>
                  </a:cubicBezTo>
                  <a:cubicBezTo>
                    <a:pt x="6440" y="2317"/>
                    <a:pt x="6376" y="2309"/>
                    <a:pt x="6311" y="2292"/>
                  </a:cubicBezTo>
                  <a:cubicBezTo>
                    <a:pt x="6213" y="2276"/>
                    <a:pt x="6131" y="2226"/>
                    <a:pt x="6049" y="2177"/>
                  </a:cubicBezTo>
                  <a:cubicBezTo>
                    <a:pt x="5541" y="1768"/>
                    <a:pt x="5508" y="1014"/>
                    <a:pt x="5967" y="555"/>
                  </a:cubicBezTo>
                  <a:cubicBezTo>
                    <a:pt x="6222" y="251"/>
                    <a:pt x="6616" y="107"/>
                    <a:pt x="7032" y="107"/>
                  </a:cubicBezTo>
                  <a:cubicBezTo>
                    <a:pt x="7898" y="107"/>
                    <a:pt x="8862" y="731"/>
                    <a:pt x="8884" y="1849"/>
                  </a:cubicBezTo>
                  <a:cubicBezTo>
                    <a:pt x="8917" y="2669"/>
                    <a:pt x="8475" y="3407"/>
                    <a:pt x="7753" y="3784"/>
                  </a:cubicBezTo>
                  <a:lnTo>
                    <a:pt x="7704" y="3816"/>
                  </a:lnTo>
                  <a:cubicBezTo>
                    <a:pt x="7606" y="3849"/>
                    <a:pt x="7524" y="3882"/>
                    <a:pt x="7426" y="3898"/>
                  </a:cubicBezTo>
                  <a:cubicBezTo>
                    <a:pt x="7203" y="3950"/>
                    <a:pt x="6980" y="3973"/>
                    <a:pt x="6758" y="3973"/>
                  </a:cubicBezTo>
                  <a:cubicBezTo>
                    <a:pt x="5184" y="3973"/>
                    <a:pt x="3644" y="2835"/>
                    <a:pt x="2313" y="2835"/>
                  </a:cubicBezTo>
                  <a:cubicBezTo>
                    <a:pt x="2163" y="2835"/>
                    <a:pt x="2014" y="2850"/>
                    <a:pt x="1869" y="2882"/>
                  </a:cubicBezTo>
                  <a:cubicBezTo>
                    <a:pt x="607" y="3161"/>
                    <a:pt x="246" y="4046"/>
                    <a:pt x="148" y="4587"/>
                  </a:cubicBezTo>
                  <a:cubicBezTo>
                    <a:pt x="0" y="5128"/>
                    <a:pt x="99" y="5734"/>
                    <a:pt x="558" y="6062"/>
                  </a:cubicBezTo>
                  <a:cubicBezTo>
                    <a:pt x="778" y="6232"/>
                    <a:pt x="1047" y="6310"/>
                    <a:pt x="1311" y="6310"/>
                  </a:cubicBezTo>
                  <a:cubicBezTo>
                    <a:pt x="1732" y="6310"/>
                    <a:pt x="2140" y="6110"/>
                    <a:pt x="2312" y="5767"/>
                  </a:cubicBezTo>
                  <a:cubicBezTo>
                    <a:pt x="2639" y="5226"/>
                    <a:pt x="2361" y="4521"/>
                    <a:pt x="1853" y="4407"/>
                  </a:cubicBezTo>
                  <a:cubicBezTo>
                    <a:pt x="1757" y="4363"/>
                    <a:pt x="1657" y="4342"/>
                    <a:pt x="1558" y="4342"/>
                  </a:cubicBezTo>
                  <a:cubicBezTo>
                    <a:pt x="1254" y="4342"/>
                    <a:pt x="964" y="4539"/>
                    <a:pt x="853" y="4849"/>
                  </a:cubicBezTo>
                  <a:cubicBezTo>
                    <a:pt x="804" y="4964"/>
                    <a:pt x="804" y="5095"/>
                    <a:pt x="820" y="5226"/>
                  </a:cubicBezTo>
                  <a:cubicBezTo>
                    <a:pt x="836" y="5242"/>
                    <a:pt x="836" y="5259"/>
                    <a:pt x="836" y="5275"/>
                  </a:cubicBezTo>
                  <a:cubicBezTo>
                    <a:pt x="836" y="5275"/>
                    <a:pt x="836" y="5292"/>
                    <a:pt x="836" y="5292"/>
                  </a:cubicBezTo>
                  <a:cubicBezTo>
                    <a:pt x="910" y="5526"/>
                    <a:pt x="1123" y="5667"/>
                    <a:pt x="1343" y="5667"/>
                  </a:cubicBezTo>
                  <a:cubicBezTo>
                    <a:pt x="1415" y="5667"/>
                    <a:pt x="1488" y="5652"/>
                    <a:pt x="1558" y="5619"/>
                  </a:cubicBezTo>
                  <a:cubicBezTo>
                    <a:pt x="1908" y="5476"/>
                    <a:pt x="1794" y="4913"/>
                    <a:pt x="1440" y="4913"/>
                  </a:cubicBezTo>
                  <a:cubicBezTo>
                    <a:pt x="1430" y="4913"/>
                    <a:pt x="1420" y="4914"/>
                    <a:pt x="1410" y="4915"/>
                  </a:cubicBezTo>
                  <a:cubicBezTo>
                    <a:pt x="1049" y="4964"/>
                    <a:pt x="1099" y="5324"/>
                    <a:pt x="1049" y="5374"/>
                  </a:cubicBezTo>
                  <a:cubicBezTo>
                    <a:pt x="1037" y="5383"/>
                    <a:pt x="1023" y="5387"/>
                    <a:pt x="1010" y="5387"/>
                  </a:cubicBezTo>
                  <a:cubicBezTo>
                    <a:pt x="955" y="5387"/>
                    <a:pt x="899" y="5318"/>
                    <a:pt x="886" y="5292"/>
                  </a:cubicBezTo>
                  <a:cubicBezTo>
                    <a:pt x="820" y="5095"/>
                    <a:pt x="836" y="4882"/>
                    <a:pt x="935" y="4718"/>
                  </a:cubicBezTo>
                  <a:cubicBezTo>
                    <a:pt x="1073" y="4510"/>
                    <a:pt x="1302" y="4392"/>
                    <a:pt x="1539" y="4392"/>
                  </a:cubicBezTo>
                  <a:cubicBezTo>
                    <a:pt x="1639" y="4392"/>
                    <a:pt x="1740" y="4412"/>
                    <a:pt x="1836" y="4456"/>
                  </a:cubicBezTo>
                  <a:cubicBezTo>
                    <a:pt x="2295" y="4570"/>
                    <a:pt x="2541" y="5226"/>
                    <a:pt x="2230" y="5718"/>
                  </a:cubicBezTo>
                  <a:cubicBezTo>
                    <a:pt x="2069" y="6029"/>
                    <a:pt x="1693" y="6211"/>
                    <a:pt x="1305" y="6211"/>
                  </a:cubicBezTo>
                  <a:cubicBezTo>
                    <a:pt x="1060" y="6211"/>
                    <a:pt x="810" y="6139"/>
                    <a:pt x="607" y="5980"/>
                  </a:cubicBezTo>
                  <a:cubicBezTo>
                    <a:pt x="66" y="5570"/>
                    <a:pt x="115" y="4636"/>
                    <a:pt x="541" y="4062"/>
                  </a:cubicBezTo>
                  <a:cubicBezTo>
                    <a:pt x="890" y="3589"/>
                    <a:pt x="1485" y="3352"/>
                    <a:pt x="2103" y="3352"/>
                  </a:cubicBezTo>
                  <a:cubicBezTo>
                    <a:pt x="2298" y="3352"/>
                    <a:pt x="2496" y="3376"/>
                    <a:pt x="2689" y="3423"/>
                  </a:cubicBezTo>
                  <a:cubicBezTo>
                    <a:pt x="3492" y="3620"/>
                    <a:pt x="4311" y="3964"/>
                    <a:pt x="5196" y="4193"/>
                  </a:cubicBezTo>
                  <a:cubicBezTo>
                    <a:pt x="5523" y="4253"/>
                    <a:pt x="5856" y="4286"/>
                    <a:pt x="6185" y="4286"/>
                  </a:cubicBezTo>
                  <a:cubicBezTo>
                    <a:pt x="6765" y="4286"/>
                    <a:pt x="7334" y="4182"/>
                    <a:pt x="7835" y="3931"/>
                  </a:cubicBezTo>
                  <a:cubicBezTo>
                    <a:pt x="8606" y="3521"/>
                    <a:pt x="9065" y="2718"/>
                    <a:pt x="9048" y="1849"/>
                  </a:cubicBezTo>
                  <a:cubicBezTo>
                    <a:pt x="9004" y="653"/>
                    <a:pt x="7975" y="0"/>
                    <a:pt x="705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9" name="Google Shape;5189;p8"/>
            <p:cNvSpPr/>
            <p:nvPr/>
          </p:nvSpPr>
          <p:spPr>
            <a:xfrm>
              <a:off x="660264" y="4315331"/>
              <a:ext cx="201685" cy="202735"/>
            </a:xfrm>
            <a:custGeom>
              <a:avLst/>
              <a:gdLst/>
              <a:ahLst/>
              <a:cxnLst/>
              <a:rect l="l" t="t" r="r" b="b"/>
              <a:pathLst>
                <a:path w="6148" h="6180" extrusionOk="0">
                  <a:moveTo>
                    <a:pt x="3066" y="0"/>
                  </a:moveTo>
                  <a:cubicBezTo>
                    <a:pt x="3033" y="115"/>
                    <a:pt x="3000" y="230"/>
                    <a:pt x="3000" y="361"/>
                  </a:cubicBezTo>
                  <a:cubicBezTo>
                    <a:pt x="3000" y="361"/>
                    <a:pt x="2918" y="1262"/>
                    <a:pt x="2033" y="1377"/>
                  </a:cubicBezTo>
                  <a:cubicBezTo>
                    <a:pt x="1148" y="1508"/>
                    <a:pt x="574" y="1623"/>
                    <a:pt x="542" y="2295"/>
                  </a:cubicBezTo>
                  <a:cubicBezTo>
                    <a:pt x="511" y="2896"/>
                    <a:pt x="330" y="3221"/>
                    <a:pt x="73" y="3221"/>
                  </a:cubicBezTo>
                  <a:cubicBezTo>
                    <a:pt x="50" y="3221"/>
                    <a:pt x="25" y="3218"/>
                    <a:pt x="1" y="3213"/>
                  </a:cubicBezTo>
                  <a:lnTo>
                    <a:pt x="1" y="3213"/>
                  </a:lnTo>
                  <a:cubicBezTo>
                    <a:pt x="1" y="3213"/>
                    <a:pt x="366" y="3761"/>
                    <a:pt x="964" y="3761"/>
                  </a:cubicBezTo>
                  <a:cubicBezTo>
                    <a:pt x="1082" y="3761"/>
                    <a:pt x="1209" y="3740"/>
                    <a:pt x="1345" y="3688"/>
                  </a:cubicBezTo>
                  <a:cubicBezTo>
                    <a:pt x="2181" y="3360"/>
                    <a:pt x="2115" y="2819"/>
                    <a:pt x="2115" y="2656"/>
                  </a:cubicBezTo>
                  <a:cubicBezTo>
                    <a:pt x="2130" y="2518"/>
                    <a:pt x="2203" y="2308"/>
                    <a:pt x="2346" y="2308"/>
                  </a:cubicBezTo>
                  <a:cubicBezTo>
                    <a:pt x="2356" y="2308"/>
                    <a:pt x="2367" y="2309"/>
                    <a:pt x="2377" y="2311"/>
                  </a:cubicBezTo>
                  <a:cubicBezTo>
                    <a:pt x="2541" y="2344"/>
                    <a:pt x="2607" y="2656"/>
                    <a:pt x="2361" y="2951"/>
                  </a:cubicBezTo>
                  <a:cubicBezTo>
                    <a:pt x="2017" y="3311"/>
                    <a:pt x="1984" y="3852"/>
                    <a:pt x="2263" y="4262"/>
                  </a:cubicBezTo>
                  <a:cubicBezTo>
                    <a:pt x="2623" y="4819"/>
                    <a:pt x="3066" y="6180"/>
                    <a:pt x="3066" y="6180"/>
                  </a:cubicBezTo>
                  <a:cubicBezTo>
                    <a:pt x="3066" y="6180"/>
                    <a:pt x="3508" y="4803"/>
                    <a:pt x="3869" y="4262"/>
                  </a:cubicBezTo>
                  <a:cubicBezTo>
                    <a:pt x="4164" y="3852"/>
                    <a:pt x="4115" y="3311"/>
                    <a:pt x="3771" y="2951"/>
                  </a:cubicBezTo>
                  <a:cubicBezTo>
                    <a:pt x="3541" y="2656"/>
                    <a:pt x="3607" y="2344"/>
                    <a:pt x="3771" y="2311"/>
                  </a:cubicBezTo>
                  <a:cubicBezTo>
                    <a:pt x="3781" y="2309"/>
                    <a:pt x="3791" y="2308"/>
                    <a:pt x="3800" y="2308"/>
                  </a:cubicBezTo>
                  <a:cubicBezTo>
                    <a:pt x="3929" y="2308"/>
                    <a:pt x="4001" y="2503"/>
                    <a:pt x="4016" y="2656"/>
                  </a:cubicBezTo>
                  <a:cubicBezTo>
                    <a:pt x="4033" y="2819"/>
                    <a:pt x="3967" y="3377"/>
                    <a:pt x="4787" y="3688"/>
                  </a:cubicBezTo>
                  <a:cubicBezTo>
                    <a:pt x="4922" y="3740"/>
                    <a:pt x="5050" y="3761"/>
                    <a:pt x="5169" y="3761"/>
                  </a:cubicBezTo>
                  <a:cubicBezTo>
                    <a:pt x="5770" y="3761"/>
                    <a:pt x="6147" y="3213"/>
                    <a:pt x="6147" y="3213"/>
                  </a:cubicBezTo>
                  <a:lnTo>
                    <a:pt x="6147" y="3213"/>
                  </a:lnTo>
                  <a:cubicBezTo>
                    <a:pt x="6121" y="3218"/>
                    <a:pt x="6096" y="3221"/>
                    <a:pt x="6071" y="3221"/>
                  </a:cubicBezTo>
                  <a:cubicBezTo>
                    <a:pt x="5801" y="3221"/>
                    <a:pt x="5620" y="2896"/>
                    <a:pt x="5590" y="2295"/>
                  </a:cubicBezTo>
                  <a:cubicBezTo>
                    <a:pt x="5557" y="1623"/>
                    <a:pt x="4984" y="1492"/>
                    <a:pt x="4098" y="1377"/>
                  </a:cubicBezTo>
                  <a:cubicBezTo>
                    <a:pt x="3230" y="1262"/>
                    <a:pt x="3148" y="361"/>
                    <a:pt x="3148" y="361"/>
                  </a:cubicBezTo>
                  <a:cubicBezTo>
                    <a:pt x="3131" y="230"/>
                    <a:pt x="3099" y="115"/>
                    <a:pt x="30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0" name="Google Shape;5190;p8"/>
            <p:cNvSpPr/>
            <p:nvPr/>
          </p:nvSpPr>
          <p:spPr>
            <a:xfrm>
              <a:off x="795784" y="4254444"/>
              <a:ext cx="211887" cy="121116"/>
            </a:xfrm>
            <a:custGeom>
              <a:avLst/>
              <a:gdLst/>
              <a:ahLst/>
              <a:cxnLst/>
              <a:rect l="l" t="t" r="r" b="b"/>
              <a:pathLst>
                <a:path w="6459" h="3692" extrusionOk="0">
                  <a:moveTo>
                    <a:pt x="948" y="1"/>
                  </a:moveTo>
                  <a:cubicBezTo>
                    <a:pt x="332" y="1"/>
                    <a:pt x="0" y="266"/>
                    <a:pt x="0" y="266"/>
                  </a:cubicBezTo>
                  <a:cubicBezTo>
                    <a:pt x="225" y="193"/>
                    <a:pt x="434" y="147"/>
                    <a:pt x="643" y="147"/>
                  </a:cubicBezTo>
                  <a:cubicBezTo>
                    <a:pt x="952" y="147"/>
                    <a:pt x="1261" y="248"/>
                    <a:pt x="1623" y="512"/>
                  </a:cubicBezTo>
                  <a:cubicBezTo>
                    <a:pt x="2213" y="955"/>
                    <a:pt x="1852" y="1709"/>
                    <a:pt x="1738" y="2200"/>
                  </a:cubicBezTo>
                  <a:cubicBezTo>
                    <a:pt x="1639" y="2709"/>
                    <a:pt x="2361" y="2922"/>
                    <a:pt x="2721" y="3086"/>
                  </a:cubicBezTo>
                  <a:cubicBezTo>
                    <a:pt x="3082" y="3249"/>
                    <a:pt x="2901" y="3692"/>
                    <a:pt x="2901" y="3692"/>
                  </a:cubicBezTo>
                  <a:cubicBezTo>
                    <a:pt x="4229" y="2872"/>
                    <a:pt x="3377" y="1938"/>
                    <a:pt x="3147" y="1659"/>
                  </a:cubicBezTo>
                  <a:cubicBezTo>
                    <a:pt x="2957" y="1442"/>
                    <a:pt x="3083" y="1201"/>
                    <a:pt x="3272" y="1201"/>
                  </a:cubicBezTo>
                  <a:cubicBezTo>
                    <a:pt x="3310" y="1201"/>
                    <a:pt x="3352" y="1211"/>
                    <a:pt x="3393" y="1233"/>
                  </a:cubicBezTo>
                  <a:cubicBezTo>
                    <a:pt x="3623" y="1364"/>
                    <a:pt x="3262" y="1873"/>
                    <a:pt x="3934" y="2299"/>
                  </a:cubicBezTo>
                  <a:cubicBezTo>
                    <a:pt x="4104" y="2410"/>
                    <a:pt x="4264" y="2452"/>
                    <a:pt x="4409" y="2452"/>
                  </a:cubicBezTo>
                  <a:cubicBezTo>
                    <a:pt x="4837" y="2452"/>
                    <a:pt x="5131" y="2086"/>
                    <a:pt x="5131" y="2086"/>
                  </a:cubicBezTo>
                  <a:lnTo>
                    <a:pt x="5131" y="2086"/>
                  </a:lnTo>
                  <a:cubicBezTo>
                    <a:pt x="5125" y="2086"/>
                    <a:pt x="5119" y="2086"/>
                    <a:pt x="5113" y="2086"/>
                  </a:cubicBezTo>
                  <a:cubicBezTo>
                    <a:pt x="4744" y="2086"/>
                    <a:pt x="4948" y="1575"/>
                    <a:pt x="4770" y="1414"/>
                  </a:cubicBezTo>
                  <a:cubicBezTo>
                    <a:pt x="4697" y="1351"/>
                    <a:pt x="4603" y="1321"/>
                    <a:pt x="4510" y="1321"/>
                  </a:cubicBezTo>
                  <a:cubicBezTo>
                    <a:pt x="4459" y="1321"/>
                    <a:pt x="4407" y="1330"/>
                    <a:pt x="4360" y="1348"/>
                  </a:cubicBezTo>
                  <a:cubicBezTo>
                    <a:pt x="4308" y="1359"/>
                    <a:pt x="4258" y="1365"/>
                    <a:pt x="4213" y="1365"/>
                  </a:cubicBezTo>
                  <a:cubicBezTo>
                    <a:pt x="4062" y="1365"/>
                    <a:pt x="3969" y="1305"/>
                    <a:pt x="4032" y="1217"/>
                  </a:cubicBezTo>
                  <a:cubicBezTo>
                    <a:pt x="4062" y="1175"/>
                    <a:pt x="4096" y="1159"/>
                    <a:pt x="4141" y="1159"/>
                  </a:cubicBezTo>
                  <a:cubicBezTo>
                    <a:pt x="4274" y="1159"/>
                    <a:pt x="4508" y="1295"/>
                    <a:pt x="5032" y="1332"/>
                  </a:cubicBezTo>
                  <a:cubicBezTo>
                    <a:pt x="5060" y="1333"/>
                    <a:pt x="5087" y="1334"/>
                    <a:pt x="5114" y="1334"/>
                  </a:cubicBezTo>
                  <a:cubicBezTo>
                    <a:pt x="5892" y="1334"/>
                    <a:pt x="6458" y="676"/>
                    <a:pt x="6458" y="676"/>
                  </a:cubicBezTo>
                  <a:lnTo>
                    <a:pt x="6458" y="676"/>
                  </a:lnTo>
                  <a:cubicBezTo>
                    <a:pt x="6000" y="932"/>
                    <a:pt x="5512" y="1030"/>
                    <a:pt x="5023" y="1030"/>
                  </a:cubicBezTo>
                  <a:cubicBezTo>
                    <a:pt x="3852" y="1030"/>
                    <a:pt x="2668" y="468"/>
                    <a:pt x="1836" y="168"/>
                  </a:cubicBezTo>
                  <a:cubicBezTo>
                    <a:pt x="1495" y="45"/>
                    <a:pt x="1198" y="1"/>
                    <a:pt x="94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1" name="Google Shape;5191;p8"/>
            <p:cNvSpPr/>
            <p:nvPr/>
          </p:nvSpPr>
          <p:spPr>
            <a:xfrm>
              <a:off x="850077" y="4133851"/>
              <a:ext cx="118328" cy="83095"/>
            </a:xfrm>
            <a:custGeom>
              <a:avLst/>
              <a:gdLst/>
              <a:ahLst/>
              <a:cxnLst/>
              <a:rect l="l" t="t" r="r" b="b"/>
              <a:pathLst>
                <a:path w="3607" h="2533" extrusionOk="0">
                  <a:moveTo>
                    <a:pt x="2521" y="0"/>
                  </a:moveTo>
                  <a:cubicBezTo>
                    <a:pt x="1931" y="0"/>
                    <a:pt x="1246" y="123"/>
                    <a:pt x="869" y="615"/>
                  </a:cubicBezTo>
                  <a:cubicBezTo>
                    <a:pt x="1" y="1762"/>
                    <a:pt x="525" y="2533"/>
                    <a:pt x="525" y="2533"/>
                  </a:cubicBezTo>
                  <a:cubicBezTo>
                    <a:pt x="525" y="2533"/>
                    <a:pt x="361" y="2172"/>
                    <a:pt x="1394" y="2156"/>
                  </a:cubicBezTo>
                  <a:cubicBezTo>
                    <a:pt x="2427" y="2156"/>
                    <a:pt x="2312" y="1500"/>
                    <a:pt x="2263" y="1270"/>
                  </a:cubicBezTo>
                  <a:cubicBezTo>
                    <a:pt x="2181" y="1025"/>
                    <a:pt x="2246" y="746"/>
                    <a:pt x="2410" y="549"/>
                  </a:cubicBezTo>
                  <a:cubicBezTo>
                    <a:pt x="2656" y="205"/>
                    <a:pt x="3607" y="123"/>
                    <a:pt x="3607" y="123"/>
                  </a:cubicBezTo>
                  <a:cubicBezTo>
                    <a:pt x="3607" y="123"/>
                    <a:pt x="3111" y="0"/>
                    <a:pt x="25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2" name="Google Shape;5192;p8"/>
            <p:cNvSpPr/>
            <p:nvPr/>
          </p:nvSpPr>
          <p:spPr>
            <a:xfrm>
              <a:off x="1020535" y="4084643"/>
              <a:ext cx="104910" cy="141455"/>
            </a:xfrm>
            <a:custGeom>
              <a:avLst/>
              <a:gdLst/>
              <a:ahLst/>
              <a:cxnLst/>
              <a:rect l="l" t="t" r="r" b="b"/>
              <a:pathLst>
                <a:path w="3198" h="4312" extrusionOk="0">
                  <a:moveTo>
                    <a:pt x="394" y="0"/>
                  </a:moveTo>
                  <a:lnTo>
                    <a:pt x="394" y="0"/>
                  </a:lnTo>
                  <a:cubicBezTo>
                    <a:pt x="1" y="1344"/>
                    <a:pt x="542" y="1607"/>
                    <a:pt x="1099" y="2475"/>
                  </a:cubicBezTo>
                  <a:cubicBezTo>
                    <a:pt x="1656" y="3344"/>
                    <a:pt x="1066" y="4311"/>
                    <a:pt x="1066" y="4311"/>
                  </a:cubicBezTo>
                  <a:cubicBezTo>
                    <a:pt x="1460" y="4049"/>
                    <a:pt x="1804" y="3361"/>
                    <a:pt x="2509" y="2918"/>
                  </a:cubicBezTo>
                  <a:cubicBezTo>
                    <a:pt x="3197" y="2492"/>
                    <a:pt x="2918" y="1590"/>
                    <a:pt x="2918" y="1590"/>
                  </a:cubicBezTo>
                  <a:lnTo>
                    <a:pt x="2918" y="1590"/>
                  </a:lnTo>
                  <a:cubicBezTo>
                    <a:pt x="2866" y="1695"/>
                    <a:pt x="2772" y="1748"/>
                    <a:pt x="2602" y="1748"/>
                  </a:cubicBezTo>
                  <a:cubicBezTo>
                    <a:pt x="2559" y="1748"/>
                    <a:pt x="2512" y="1744"/>
                    <a:pt x="2459" y="1738"/>
                  </a:cubicBezTo>
                  <a:cubicBezTo>
                    <a:pt x="2430" y="1731"/>
                    <a:pt x="2401" y="1727"/>
                    <a:pt x="2373" y="1727"/>
                  </a:cubicBezTo>
                  <a:cubicBezTo>
                    <a:pt x="2147" y="1727"/>
                    <a:pt x="1962" y="1947"/>
                    <a:pt x="2050" y="2180"/>
                  </a:cubicBezTo>
                  <a:cubicBezTo>
                    <a:pt x="2101" y="2413"/>
                    <a:pt x="1960" y="2513"/>
                    <a:pt x="1825" y="2513"/>
                  </a:cubicBezTo>
                  <a:cubicBezTo>
                    <a:pt x="1789" y="2513"/>
                    <a:pt x="1753" y="2506"/>
                    <a:pt x="1722" y="2492"/>
                  </a:cubicBezTo>
                  <a:cubicBezTo>
                    <a:pt x="1574" y="2426"/>
                    <a:pt x="1574" y="2066"/>
                    <a:pt x="1787" y="1885"/>
                  </a:cubicBezTo>
                  <a:cubicBezTo>
                    <a:pt x="2001" y="1705"/>
                    <a:pt x="2148" y="1312"/>
                    <a:pt x="1951" y="689"/>
                  </a:cubicBezTo>
                  <a:cubicBezTo>
                    <a:pt x="1811" y="203"/>
                    <a:pt x="1340" y="96"/>
                    <a:pt x="1024" y="96"/>
                  </a:cubicBezTo>
                  <a:cubicBezTo>
                    <a:pt x="935" y="96"/>
                    <a:pt x="858" y="104"/>
                    <a:pt x="804" y="115"/>
                  </a:cubicBezTo>
                  <a:cubicBezTo>
                    <a:pt x="770" y="122"/>
                    <a:pt x="736" y="125"/>
                    <a:pt x="704" y="125"/>
                  </a:cubicBezTo>
                  <a:cubicBezTo>
                    <a:pt x="581" y="125"/>
                    <a:pt x="472" y="78"/>
                    <a:pt x="3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3" name="Google Shape;5193;p8"/>
            <p:cNvSpPr/>
            <p:nvPr/>
          </p:nvSpPr>
          <p:spPr>
            <a:xfrm>
              <a:off x="846862" y="4078180"/>
              <a:ext cx="33" cy="33"/>
            </a:xfrm>
            <a:custGeom>
              <a:avLst/>
              <a:gdLst/>
              <a:ahLst/>
              <a:cxnLst/>
              <a:rect l="l" t="t" r="r" b="b"/>
              <a:pathLst>
                <a:path w="1" h="1" fill="none" extrusionOk="0">
                  <a:moveTo>
                    <a:pt x="0" y="1"/>
                  </a:moveTo>
                  <a:lnTo>
                    <a:pt x="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4" name="Google Shape;5194;p8"/>
            <p:cNvSpPr/>
            <p:nvPr/>
          </p:nvSpPr>
          <p:spPr>
            <a:xfrm>
              <a:off x="463988" y="4136541"/>
              <a:ext cx="297410" cy="207393"/>
            </a:xfrm>
            <a:custGeom>
              <a:avLst/>
              <a:gdLst/>
              <a:ahLst/>
              <a:cxnLst/>
              <a:rect l="l" t="t" r="r" b="b"/>
              <a:pathLst>
                <a:path w="9066" h="6322" extrusionOk="0">
                  <a:moveTo>
                    <a:pt x="1992" y="0"/>
                  </a:moveTo>
                  <a:cubicBezTo>
                    <a:pt x="1079" y="0"/>
                    <a:pt x="66" y="656"/>
                    <a:pt x="34" y="1860"/>
                  </a:cubicBezTo>
                  <a:cubicBezTo>
                    <a:pt x="1" y="2729"/>
                    <a:pt x="460" y="3532"/>
                    <a:pt x="1230" y="3942"/>
                  </a:cubicBezTo>
                  <a:cubicBezTo>
                    <a:pt x="1742" y="4193"/>
                    <a:pt x="2308" y="4297"/>
                    <a:pt x="2885" y="4297"/>
                  </a:cubicBezTo>
                  <a:cubicBezTo>
                    <a:pt x="3212" y="4297"/>
                    <a:pt x="3543" y="4264"/>
                    <a:pt x="3869" y="4204"/>
                  </a:cubicBezTo>
                  <a:cubicBezTo>
                    <a:pt x="4754" y="3975"/>
                    <a:pt x="5574" y="3631"/>
                    <a:pt x="6377" y="3434"/>
                  </a:cubicBezTo>
                  <a:cubicBezTo>
                    <a:pt x="6577" y="3382"/>
                    <a:pt x="6780" y="3356"/>
                    <a:pt x="6979" y="3356"/>
                  </a:cubicBezTo>
                  <a:cubicBezTo>
                    <a:pt x="7596" y="3356"/>
                    <a:pt x="8177" y="3602"/>
                    <a:pt x="8524" y="4073"/>
                  </a:cubicBezTo>
                  <a:cubicBezTo>
                    <a:pt x="8950" y="4647"/>
                    <a:pt x="9000" y="5581"/>
                    <a:pt x="8459" y="5991"/>
                  </a:cubicBezTo>
                  <a:cubicBezTo>
                    <a:pt x="8262" y="6150"/>
                    <a:pt x="8014" y="6222"/>
                    <a:pt x="7768" y="6222"/>
                  </a:cubicBezTo>
                  <a:cubicBezTo>
                    <a:pt x="7379" y="6222"/>
                    <a:pt x="6997" y="6040"/>
                    <a:pt x="6836" y="5729"/>
                  </a:cubicBezTo>
                  <a:cubicBezTo>
                    <a:pt x="6525" y="5237"/>
                    <a:pt x="6770" y="4581"/>
                    <a:pt x="7229" y="4467"/>
                  </a:cubicBezTo>
                  <a:cubicBezTo>
                    <a:pt x="7327" y="4423"/>
                    <a:pt x="7429" y="4402"/>
                    <a:pt x="7529" y="4402"/>
                  </a:cubicBezTo>
                  <a:cubicBezTo>
                    <a:pt x="7766" y="4402"/>
                    <a:pt x="7993" y="4517"/>
                    <a:pt x="8131" y="4713"/>
                  </a:cubicBezTo>
                  <a:cubicBezTo>
                    <a:pt x="8229" y="4893"/>
                    <a:pt x="8246" y="5106"/>
                    <a:pt x="8180" y="5286"/>
                  </a:cubicBezTo>
                  <a:cubicBezTo>
                    <a:pt x="8167" y="5325"/>
                    <a:pt x="8114" y="5404"/>
                    <a:pt x="8059" y="5404"/>
                  </a:cubicBezTo>
                  <a:cubicBezTo>
                    <a:pt x="8045" y="5404"/>
                    <a:pt x="8030" y="5399"/>
                    <a:pt x="8016" y="5385"/>
                  </a:cubicBezTo>
                  <a:cubicBezTo>
                    <a:pt x="7967" y="5335"/>
                    <a:pt x="8016" y="4975"/>
                    <a:pt x="7656" y="4926"/>
                  </a:cubicBezTo>
                  <a:cubicBezTo>
                    <a:pt x="7641" y="4924"/>
                    <a:pt x="7627" y="4923"/>
                    <a:pt x="7613" y="4923"/>
                  </a:cubicBezTo>
                  <a:cubicBezTo>
                    <a:pt x="7269" y="4923"/>
                    <a:pt x="7161" y="5489"/>
                    <a:pt x="7508" y="5630"/>
                  </a:cubicBezTo>
                  <a:cubicBezTo>
                    <a:pt x="7577" y="5663"/>
                    <a:pt x="7650" y="5678"/>
                    <a:pt x="7723" y="5678"/>
                  </a:cubicBezTo>
                  <a:cubicBezTo>
                    <a:pt x="7942" y="5678"/>
                    <a:pt x="8155" y="5537"/>
                    <a:pt x="8229" y="5303"/>
                  </a:cubicBezTo>
                  <a:cubicBezTo>
                    <a:pt x="8229" y="5303"/>
                    <a:pt x="8229" y="5286"/>
                    <a:pt x="8229" y="5286"/>
                  </a:cubicBezTo>
                  <a:cubicBezTo>
                    <a:pt x="8229" y="5270"/>
                    <a:pt x="8229" y="5253"/>
                    <a:pt x="8246" y="5237"/>
                  </a:cubicBezTo>
                  <a:lnTo>
                    <a:pt x="8246" y="5221"/>
                  </a:lnTo>
                  <a:cubicBezTo>
                    <a:pt x="8262" y="5106"/>
                    <a:pt x="8262" y="4975"/>
                    <a:pt x="8229" y="4844"/>
                  </a:cubicBezTo>
                  <a:cubicBezTo>
                    <a:pt x="8103" y="4541"/>
                    <a:pt x="7803" y="4345"/>
                    <a:pt x="7492" y="4345"/>
                  </a:cubicBezTo>
                  <a:cubicBezTo>
                    <a:pt x="7398" y="4345"/>
                    <a:pt x="7304" y="4363"/>
                    <a:pt x="7213" y="4401"/>
                  </a:cubicBezTo>
                  <a:cubicBezTo>
                    <a:pt x="6721" y="4532"/>
                    <a:pt x="6426" y="5221"/>
                    <a:pt x="6754" y="5778"/>
                  </a:cubicBezTo>
                  <a:cubicBezTo>
                    <a:pt x="6926" y="6121"/>
                    <a:pt x="7333" y="6321"/>
                    <a:pt x="7759" y="6321"/>
                  </a:cubicBezTo>
                  <a:cubicBezTo>
                    <a:pt x="8025" y="6321"/>
                    <a:pt x="8297" y="6243"/>
                    <a:pt x="8524" y="6073"/>
                  </a:cubicBezTo>
                  <a:cubicBezTo>
                    <a:pt x="8950" y="5745"/>
                    <a:pt x="9065" y="5139"/>
                    <a:pt x="8934" y="4581"/>
                  </a:cubicBezTo>
                  <a:cubicBezTo>
                    <a:pt x="8819" y="4057"/>
                    <a:pt x="8459" y="3172"/>
                    <a:pt x="7213" y="2893"/>
                  </a:cubicBezTo>
                  <a:cubicBezTo>
                    <a:pt x="7066" y="2861"/>
                    <a:pt x="6917" y="2846"/>
                    <a:pt x="6765" y="2846"/>
                  </a:cubicBezTo>
                  <a:cubicBezTo>
                    <a:pt x="5426" y="2846"/>
                    <a:pt x="3894" y="3984"/>
                    <a:pt x="2312" y="3984"/>
                  </a:cubicBezTo>
                  <a:cubicBezTo>
                    <a:pt x="2089" y="3984"/>
                    <a:pt x="1865" y="3961"/>
                    <a:pt x="1640" y="3909"/>
                  </a:cubicBezTo>
                  <a:cubicBezTo>
                    <a:pt x="1558" y="3877"/>
                    <a:pt x="1460" y="3860"/>
                    <a:pt x="1361" y="3827"/>
                  </a:cubicBezTo>
                  <a:lnTo>
                    <a:pt x="1312" y="3795"/>
                  </a:lnTo>
                  <a:cubicBezTo>
                    <a:pt x="591" y="3418"/>
                    <a:pt x="148" y="2664"/>
                    <a:pt x="181" y="1860"/>
                  </a:cubicBezTo>
                  <a:cubicBezTo>
                    <a:pt x="203" y="743"/>
                    <a:pt x="1167" y="111"/>
                    <a:pt x="2033" y="111"/>
                  </a:cubicBezTo>
                  <a:cubicBezTo>
                    <a:pt x="2449" y="111"/>
                    <a:pt x="2843" y="257"/>
                    <a:pt x="3099" y="566"/>
                  </a:cubicBezTo>
                  <a:cubicBezTo>
                    <a:pt x="3558" y="1025"/>
                    <a:pt x="3525" y="1779"/>
                    <a:pt x="3017" y="2188"/>
                  </a:cubicBezTo>
                  <a:cubicBezTo>
                    <a:pt x="2935" y="2237"/>
                    <a:pt x="2853" y="2287"/>
                    <a:pt x="2755" y="2303"/>
                  </a:cubicBezTo>
                  <a:cubicBezTo>
                    <a:pt x="2694" y="2320"/>
                    <a:pt x="2632" y="2328"/>
                    <a:pt x="2568" y="2328"/>
                  </a:cubicBezTo>
                  <a:cubicBezTo>
                    <a:pt x="2392" y="2328"/>
                    <a:pt x="2211" y="2264"/>
                    <a:pt x="2066" y="2156"/>
                  </a:cubicBezTo>
                  <a:cubicBezTo>
                    <a:pt x="1935" y="2074"/>
                    <a:pt x="1886" y="1926"/>
                    <a:pt x="1919" y="1779"/>
                  </a:cubicBezTo>
                  <a:lnTo>
                    <a:pt x="1919" y="1779"/>
                  </a:lnTo>
                  <a:cubicBezTo>
                    <a:pt x="1994" y="1854"/>
                    <a:pt x="2098" y="1894"/>
                    <a:pt x="2202" y="1894"/>
                  </a:cubicBezTo>
                  <a:cubicBezTo>
                    <a:pt x="2256" y="1894"/>
                    <a:pt x="2310" y="1883"/>
                    <a:pt x="2361" y="1860"/>
                  </a:cubicBezTo>
                  <a:cubicBezTo>
                    <a:pt x="2591" y="1729"/>
                    <a:pt x="2525" y="1320"/>
                    <a:pt x="2214" y="1221"/>
                  </a:cubicBezTo>
                  <a:cubicBezTo>
                    <a:pt x="2186" y="1214"/>
                    <a:pt x="2159" y="1211"/>
                    <a:pt x="2132" y="1211"/>
                  </a:cubicBezTo>
                  <a:cubicBezTo>
                    <a:pt x="1788" y="1211"/>
                    <a:pt x="1507" y="1762"/>
                    <a:pt x="1902" y="2172"/>
                  </a:cubicBezTo>
                  <a:cubicBezTo>
                    <a:pt x="2060" y="2317"/>
                    <a:pt x="2262" y="2400"/>
                    <a:pt x="2470" y="2400"/>
                  </a:cubicBezTo>
                  <a:cubicBezTo>
                    <a:pt x="2543" y="2400"/>
                    <a:pt x="2616" y="2390"/>
                    <a:pt x="2689" y="2369"/>
                  </a:cubicBezTo>
                  <a:cubicBezTo>
                    <a:pt x="2722" y="2369"/>
                    <a:pt x="2755" y="2369"/>
                    <a:pt x="2787" y="2352"/>
                  </a:cubicBezTo>
                  <a:lnTo>
                    <a:pt x="2853" y="2336"/>
                  </a:lnTo>
                  <a:lnTo>
                    <a:pt x="2886" y="2319"/>
                  </a:lnTo>
                  <a:cubicBezTo>
                    <a:pt x="3050" y="2254"/>
                    <a:pt x="3164" y="2139"/>
                    <a:pt x="3263" y="2008"/>
                  </a:cubicBezTo>
                  <a:cubicBezTo>
                    <a:pt x="3590" y="1549"/>
                    <a:pt x="3541" y="910"/>
                    <a:pt x="3148" y="500"/>
                  </a:cubicBezTo>
                  <a:cubicBezTo>
                    <a:pt x="2876" y="163"/>
                    <a:pt x="2446" y="0"/>
                    <a:pt x="199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5" name="Google Shape;5195;p8"/>
            <p:cNvSpPr/>
            <p:nvPr/>
          </p:nvSpPr>
          <p:spPr>
            <a:xfrm>
              <a:off x="514541" y="4254444"/>
              <a:ext cx="211887" cy="121674"/>
            </a:xfrm>
            <a:custGeom>
              <a:avLst/>
              <a:gdLst/>
              <a:ahLst/>
              <a:cxnLst/>
              <a:rect l="l" t="t" r="r" b="b"/>
              <a:pathLst>
                <a:path w="6459" h="3709" extrusionOk="0">
                  <a:moveTo>
                    <a:pt x="5505" y="1"/>
                  </a:moveTo>
                  <a:cubicBezTo>
                    <a:pt x="5253" y="1"/>
                    <a:pt x="4952" y="45"/>
                    <a:pt x="4607" y="168"/>
                  </a:cubicBezTo>
                  <a:cubicBezTo>
                    <a:pt x="3774" y="468"/>
                    <a:pt x="2591" y="1030"/>
                    <a:pt x="1425" y="1030"/>
                  </a:cubicBezTo>
                  <a:cubicBezTo>
                    <a:pt x="938" y="1030"/>
                    <a:pt x="455" y="932"/>
                    <a:pt x="1" y="676"/>
                  </a:cubicBezTo>
                  <a:lnTo>
                    <a:pt x="1" y="676"/>
                  </a:lnTo>
                  <a:cubicBezTo>
                    <a:pt x="1" y="676"/>
                    <a:pt x="567" y="1334"/>
                    <a:pt x="1330" y="1334"/>
                  </a:cubicBezTo>
                  <a:cubicBezTo>
                    <a:pt x="1356" y="1334"/>
                    <a:pt x="1383" y="1333"/>
                    <a:pt x="1410" y="1332"/>
                  </a:cubicBezTo>
                  <a:cubicBezTo>
                    <a:pt x="1934" y="1295"/>
                    <a:pt x="2169" y="1159"/>
                    <a:pt x="2301" y="1159"/>
                  </a:cubicBezTo>
                  <a:cubicBezTo>
                    <a:pt x="2347" y="1159"/>
                    <a:pt x="2381" y="1175"/>
                    <a:pt x="2410" y="1217"/>
                  </a:cubicBezTo>
                  <a:cubicBezTo>
                    <a:pt x="2483" y="1315"/>
                    <a:pt x="2393" y="1367"/>
                    <a:pt x="2254" y="1367"/>
                  </a:cubicBezTo>
                  <a:cubicBezTo>
                    <a:pt x="2206" y="1367"/>
                    <a:pt x="2153" y="1361"/>
                    <a:pt x="2099" y="1348"/>
                  </a:cubicBezTo>
                  <a:cubicBezTo>
                    <a:pt x="2051" y="1332"/>
                    <a:pt x="2002" y="1325"/>
                    <a:pt x="1954" y="1325"/>
                  </a:cubicBezTo>
                  <a:cubicBezTo>
                    <a:pt x="1851" y="1325"/>
                    <a:pt x="1750" y="1358"/>
                    <a:pt x="1672" y="1414"/>
                  </a:cubicBezTo>
                  <a:cubicBezTo>
                    <a:pt x="1495" y="1575"/>
                    <a:pt x="1699" y="2102"/>
                    <a:pt x="1329" y="2102"/>
                  </a:cubicBezTo>
                  <a:cubicBezTo>
                    <a:pt x="1323" y="2102"/>
                    <a:pt x="1318" y="2102"/>
                    <a:pt x="1312" y="2102"/>
                  </a:cubicBezTo>
                  <a:lnTo>
                    <a:pt x="1312" y="2102"/>
                  </a:lnTo>
                  <a:cubicBezTo>
                    <a:pt x="1312" y="2102"/>
                    <a:pt x="1607" y="2462"/>
                    <a:pt x="2038" y="2462"/>
                  </a:cubicBezTo>
                  <a:cubicBezTo>
                    <a:pt x="2182" y="2462"/>
                    <a:pt x="2340" y="2422"/>
                    <a:pt x="2508" y="2315"/>
                  </a:cubicBezTo>
                  <a:cubicBezTo>
                    <a:pt x="3180" y="1873"/>
                    <a:pt x="2803" y="1381"/>
                    <a:pt x="3066" y="1250"/>
                  </a:cubicBezTo>
                  <a:cubicBezTo>
                    <a:pt x="3109" y="1227"/>
                    <a:pt x="3151" y="1216"/>
                    <a:pt x="3190" y="1216"/>
                  </a:cubicBezTo>
                  <a:cubicBezTo>
                    <a:pt x="3373" y="1216"/>
                    <a:pt x="3484" y="1446"/>
                    <a:pt x="3295" y="1676"/>
                  </a:cubicBezTo>
                  <a:cubicBezTo>
                    <a:pt x="3066" y="1938"/>
                    <a:pt x="2213" y="2889"/>
                    <a:pt x="3541" y="3708"/>
                  </a:cubicBezTo>
                  <a:cubicBezTo>
                    <a:pt x="3557" y="3708"/>
                    <a:pt x="3377" y="3249"/>
                    <a:pt x="3738" y="3086"/>
                  </a:cubicBezTo>
                  <a:cubicBezTo>
                    <a:pt x="4082" y="2922"/>
                    <a:pt x="4803" y="2709"/>
                    <a:pt x="4705" y="2200"/>
                  </a:cubicBezTo>
                  <a:cubicBezTo>
                    <a:pt x="4607" y="1709"/>
                    <a:pt x="4246" y="955"/>
                    <a:pt x="4836" y="512"/>
                  </a:cubicBezTo>
                  <a:cubicBezTo>
                    <a:pt x="5198" y="248"/>
                    <a:pt x="5507" y="147"/>
                    <a:pt x="5816" y="147"/>
                  </a:cubicBezTo>
                  <a:cubicBezTo>
                    <a:pt x="6025" y="147"/>
                    <a:pt x="6234" y="193"/>
                    <a:pt x="6459" y="266"/>
                  </a:cubicBezTo>
                  <a:cubicBezTo>
                    <a:pt x="6459" y="266"/>
                    <a:pt x="6127" y="1"/>
                    <a:pt x="550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6" name="Google Shape;5196;p8"/>
            <p:cNvSpPr/>
            <p:nvPr/>
          </p:nvSpPr>
          <p:spPr>
            <a:xfrm>
              <a:off x="553252" y="4133851"/>
              <a:ext cx="118885" cy="83095"/>
            </a:xfrm>
            <a:custGeom>
              <a:avLst/>
              <a:gdLst/>
              <a:ahLst/>
              <a:cxnLst/>
              <a:rect l="l" t="t" r="r" b="b"/>
              <a:pathLst>
                <a:path w="3624" h="2533" extrusionOk="0">
                  <a:moveTo>
                    <a:pt x="1093" y="0"/>
                  </a:moveTo>
                  <a:cubicBezTo>
                    <a:pt x="501" y="0"/>
                    <a:pt x="1" y="123"/>
                    <a:pt x="1" y="123"/>
                  </a:cubicBezTo>
                  <a:cubicBezTo>
                    <a:pt x="1" y="123"/>
                    <a:pt x="968" y="205"/>
                    <a:pt x="1197" y="549"/>
                  </a:cubicBezTo>
                  <a:cubicBezTo>
                    <a:pt x="1378" y="746"/>
                    <a:pt x="1427" y="1025"/>
                    <a:pt x="1361" y="1270"/>
                  </a:cubicBezTo>
                  <a:cubicBezTo>
                    <a:pt x="1312" y="1500"/>
                    <a:pt x="1197" y="2156"/>
                    <a:pt x="2230" y="2156"/>
                  </a:cubicBezTo>
                  <a:cubicBezTo>
                    <a:pt x="3263" y="2172"/>
                    <a:pt x="3099" y="2533"/>
                    <a:pt x="3099" y="2533"/>
                  </a:cubicBezTo>
                  <a:cubicBezTo>
                    <a:pt x="3099" y="2533"/>
                    <a:pt x="3623" y="1762"/>
                    <a:pt x="2738" y="615"/>
                  </a:cubicBezTo>
                  <a:cubicBezTo>
                    <a:pt x="2369" y="123"/>
                    <a:pt x="1685" y="0"/>
                    <a:pt x="10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7" name="Google Shape;5197;p8"/>
            <p:cNvSpPr/>
            <p:nvPr/>
          </p:nvSpPr>
          <p:spPr>
            <a:xfrm>
              <a:off x="395719" y="4084643"/>
              <a:ext cx="105402" cy="140897"/>
            </a:xfrm>
            <a:custGeom>
              <a:avLst/>
              <a:gdLst/>
              <a:ahLst/>
              <a:cxnLst/>
              <a:rect l="l" t="t" r="r" b="b"/>
              <a:pathLst>
                <a:path w="3213" h="4295" extrusionOk="0">
                  <a:moveTo>
                    <a:pt x="2819" y="0"/>
                  </a:moveTo>
                  <a:lnTo>
                    <a:pt x="2819" y="0"/>
                  </a:lnTo>
                  <a:cubicBezTo>
                    <a:pt x="2729" y="78"/>
                    <a:pt x="2617" y="125"/>
                    <a:pt x="2502" y="125"/>
                  </a:cubicBezTo>
                  <a:cubicBezTo>
                    <a:pt x="2471" y="125"/>
                    <a:pt x="2440" y="122"/>
                    <a:pt x="2410" y="115"/>
                  </a:cubicBezTo>
                  <a:cubicBezTo>
                    <a:pt x="2356" y="104"/>
                    <a:pt x="2278" y="96"/>
                    <a:pt x="2188" y="96"/>
                  </a:cubicBezTo>
                  <a:cubicBezTo>
                    <a:pt x="1867" y="96"/>
                    <a:pt x="1387" y="203"/>
                    <a:pt x="1246" y="689"/>
                  </a:cubicBezTo>
                  <a:cubicBezTo>
                    <a:pt x="1066" y="1295"/>
                    <a:pt x="1197" y="1689"/>
                    <a:pt x="1426" y="1885"/>
                  </a:cubicBezTo>
                  <a:cubicBezTo>
                    <a:pt x="1639" y="2066"/>
                    <a:pt x="1639" y="2426"/>
                    <a:pt x="1475" y="2492"/>
                  </a:cubicBezTo>
                  <a:cubicBezTo>
                    <a:pt x="1444" y="2506"/>
                    <a:pt x="1408" y="2513"/>
                    <a:pt x="1370" y="2513"/>
                  </a:cubicBezTo>
                  <a:cubicBezTo>
                    <a:pt x="1233" y="2513"/>
                    <a:pt x="1086" y="2413"/>
                    <a:pt x="1164" y="2180"/>
                  </a:cubicBezTo>
                  <a:cubicBezTo>
                    <a:pt x="1237" y="1947"/>
                    <a:pt x="1063" y="1727"/>
                    <a:pt x="840" y="1727"/>
                  </a:cubicBezTo>
                  <a:cubicBezTo>
                    <a:pt x="812" y="1727"/>
                    <a:pt x="783" y="1731"/>
                    <a:pt x="754" y="1738"/>
                  </a:cubicBezTo>
                  <a:cubicBezTo>
                    <a:pt x="695" y="1745"/>
                    <a:pt x="642" y="1749"/>
                    <a:pt x="594" y="1749"/>
                  </a:cubicBezTo>
                  <a:cubicBezTo>
                    <a:pt x="430" y="1749"/>
                    <a:pt x="333" y="1701"/>
                    <a:pt x="295" y="1574"/>
                  </a:cubicBezTo>
                  <a:lnTo>
                    <a:pt x="295" y="1574"/>
                  </a:lnTo>
                  <a:cubicBezTo>
                    <a:pt x="295" y="1574"/>
                    <a:pt x="0" y="2475"/>
                    <a:pt x="705" y="2918"/>
                  </a:cubicBezTo>
                  <a:cubicBezTo>
                    <a:pt x="1393" y="3344"/>
                    <a:pt x="1738" y="4033"/>
                    <a:pt x="2131" y="4295"/>
                  </a:cubicBezTo>
                  <a:cubicBezTo>
                    <a:pt x="2131" y="4295"/>
                    <a:pt x="1524" y="3344"/>
                    <a:pt x="2082" y="2475"/>
                  </a:cubicBezTo>
                  <a:cubicBezTo>
                    <a:pt x="2639" y="1607"/>
                    <a:pt x="3213" y="1328"/>
                    <a:pt x="281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8" name="Google Shape;5198;p8"/>
            <p:cNvSpPr/>
            <p:nvPr/>
          </p:nvSpPr>
          <p:spPr>
            <a:xfrm>
              <a:off x="2561122" y="4923514"/>
              <a:ext cx="79815" cy="179050"/>
            </a:xfrm>
            <a:custGeom>
              <a:avLst/>
              <a:gdLst/>
              <a:ahLst/>
              <a:cxnLst/>
              <a:rect l="l" t="t" r="r" b="b"/>
              <a:pathLst>
                <a:path w="2433" h="5458" extrusionOk="0">
                  <a:moveTo>
                    <a:pt x="1442" y="1"/>
                  </a:moveTo>
                  <a:cubicBezTo>
                    <a:pt x="1407" y="1"/>
                    <a:pt x="1374" y="6"/>
                    <a:pt x="1345" y="16"/>
                  </a:cubicBezTo>
                  <a:cubicBezTo>
                    <a:pt x="1034" y="114"/>
                    <a:pt x="952" y="377"/>
                    <a:pt x="1116" y="737"/>
                  </a:cubicBezTo>
                  <a:cubicBezTo>
                    <a:pt x="1279" y="1098"/>
                    <a:pt x="1788" y="1147"/>
                    <a:pt x="1656" y="2803"/>
                  </a:cubicBezTo>
                  <a:cubicBezTo>
                    <a:pt x="1525" y="4474"/>
                    <a:pt x="1" y="5458"/>
                    <a:pt x="1" y="5458"/>
                  </a:cubicBezTo>
                  <a:cubicBezTo>
                    <a:pt x="263" y="5409"/>
                    <a:pt x="1820" y="4458"/>
                    <a:pt x="2148" y="2426"/>
                  </a:cubicBezTo>
                  <a:cubicBezTo>
                    <a:pt x="2432" y="573"/>
                    <a:pt x="1804" y="1"/>
                    <a:pt x="144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9" name="Google Shape;5199;p8"/>
            <p:cNvSpPr/>
            <p:nvPr/>
          </p:nvSpPr>
          <p:spPr>
            <a:xfrm>
              <a:off x="2503056" y="4874174"/>
              <a:ext cx="173178" cy="233768"/>
            </a:xfrm>
            <a:custGeom>
              <a:avLst/>
              <a:gdLst/>
              <a:ahLst/>
              <a:cxnLst/>
              <a:rect l="l" t="t" r="r" b="b"/>
              <a:pathLst>
                <a:path w="5279" h="7126" extrusionOk="0">
                  <a:moveTo>
                    <a:pt x="1688" y="0"/>
                  </a:moveTo>
                  <a:cubicBezTo>
                    <a:pt x="1298" y="0"/>
                    <a:pt x="859" y="91"/>
                    <a:pt x="476" y="389"/>
                  </a:cubicBezTo>
                  <a:cubicBezTo>
                    <a:pt x="165" y="668"/>
                    <a:pt x="1" y="1061"/>
                    <a:pt x="50" y="1487"/>
                  </a:cubicBezTo>
                  <a:cubicBezTo>
                    <a:pt x="107" y="1999"/>
                    <a:pt x="632" y="2437"/>
                    <a:pt x="1242" y="2437"/>
                  </a:cubicBezTo>
                  <a:cubicBezTo>
                    <a:pt x="1335" y="2437"/>
                    <a:pt x="1430" y="2427"/>
                    <a:pt x="1525" y="2405"/>
                  </a:cubicBezTo>
                  <a:cubicBezTo>
                    <a:pt x="1623" y="2372"/>
                    <a:pt x="1722" y="2340"/>
                    <a:pt x="1820" y="2290"/>
                  </a:cubicBezTo>
                  <a:lnTo>
                    <a:pt x="1837" y="2290"/>
                  </a:lnTo>
                  <a:lnTo>
                    <a:pt x="1853" y="2274"/>
                  </a:lnTo>
                  <a:cubicBezTo>
                    <a:pt x="2148" y="2110"/>
                    <a:pt x="2312" y="1782"/>
                    <a:pt x="2246" y="1455"/>
                  </a:cubicBezTo>
                  <a:cubicBezTo>
                    <a:pt x="2209" y="1117"/>
                    <a:pt x="1924" y="894"/>
                    <a:pt x="1609" y="894"/>
                  </a:cubicBezTo>
                  <a:cubicBezTo>
                    <a:pt x="1511" y="894"/>
                    <a:pt x="1409" y="916"/>
                    <a:pt x="1312" y="963"/>
                  </a:cubicBezTo>
                  <a:cubicBezTo>
                    <a:pt x="951" y="1176"/>
                    <a:pt x="1066" y="1717"/>
                    <a:pt x="1476" y="1766"/>
                  </a:cubicBezTo>
                  <a:cubicBezTo>
                    <a:pt x="1507" y="1774"/>
                    <a:pt x="1537" y="1777"/>
                    <a:pt x="1566" y="1777"/>
                  </a:cubicBezTo>
                  <a:cubicBezTo>
                    <a:pt x="1788" y="1777"/>
                    <a:pt x="1964" y="1571"/>
                    <a:pt x="1935" y="1340"/>
                  </a:cubicBezTo>
                  <a:cubicBezTo>
                    <a:pt x="1928" y="1301"/>
                    <a:pt x="1955" y="1267"/>
                    <a:pt x="1991" y="1267"/>
                  </a:cubicBezTo>
                  <a:cubicBezTo>
                    <a:pt x="2046" y="1267"/>
                    <a:pt x="2122" y="1345"/>
                    <a:pt x="2132" y="1602"/>
                  </a:cubicBezTo>
                  <a:cubicBezTo>
                    <a:pt x="2148" y="1717"/>
                    <a:pt x="2132" y="1848"/>
                    <a:pt x="2082" y="1963"/>
                  </a:cubicBezTo>
                  <a:cubicBezTo>
                    <a:pt x="1935" y="2184"/>
                    <a:pt x="1695" y="2312"/>
                    <a:pt x="1434" y="2312"/>
                  </a:cubicBezTo>
                  <a:cubicBezTo>
                    <a:pt x="1405" y="2312"/>
                    <a:pt x="1375" y="2310"/>
                    <a:pt x="1345" y="2307"/>
                  </a:cubicBezTo>
                  <a:cubicBezTo>
                    <a:pt x="1334" y="2307"/>
                    <a:pt x="1323" y="2308"/>
                    <a:pt x="1312" y="2308"/>
                  </a:cubicBezTo>
                  <a:cubicBezTo>
                    <a:pt x="609" y="2308"/>
                    <a:pt x="142" y="1264"/>
                    <a:pt x="787" y="619"/>
                  </a:cubicBezTo>
                  <a:cubicBezTo>
                    <a:pt x="1059" y="325"/>
                    <a:pt x="1444" y="199"/>
                    <a:pt x="1858" y="199"/>
                  </a:cubicBezTo>
                  <a:cubicBezTo>
                    <a:pt x="2370" y="199"/>
                    <a:pt x="2926" y="392"/>
                    <a:pt x="3361" y="701"/>
                  </a:cubicBezTo>
                  <a:cubicBezTo>
                    <a:pt x="5066" y="1995"/>
                    <a:pt x="4820" y="4257"/>
                    <a:pt x="4328" y="5421"/>
                  </a:cubicBezTo>
                  <a:cubicBezTo>
                    <a:pt x="4054" y="6083"/>
                    <a:pt x="3605" y="6665"/>
                    <a:pt x="3044" y="7105"/>
                  </a:cubicBezTo>
                  <a:lnTo>
                    <a:pt x="3044" y="7105"/>
                  </a:lnTo>
                  <a:cubicBezTo>
                    <a:pt x="3190" y="7007"/>
                    <a:pt x="3881" y="6554"/>
                    <a:pt x="4410" y="5454"/>
                  </a:cubicBezTo>
                  <a:cubicBezTo>
                    <a:pt x="4951" y="4290"/>
                    <a:pt x="5279" y="1930"/>
                    <a:pt x="3459" y="553"/>
                  </a:cubicBezTo>
                  <a:cubicBezTo>
                    <a:pt x="3115" y="307"/>
                    <a:pt x="2705" y="143"/>
                    <a:pt x="2263" y="61"/>
                  </a:cubicBezTo>
                  <a:cubicBezTo>
                    <a:pt x="2096" y="27"/>
                    <a:pt x="1899" y="0"/>
                    <a:pt x="1688" y="0"/>
                  </a:cubicBezTo>
                  <a:close/>
                  <a:moveTo>
                    <a:pt x="3044" y="7105"/>
                  </a:moveTo>
                  <a:cubicBezTo>
                    <a:pt x="3022" y="7119"/>
                    <a:pt x="3012" y="7126"/>
                    <a:pt x="3017" y="7126"/>
                  </a:cubicBezTo>
                  <a:cubicBezTo>
                    <a:pt x="3026" y="7119"/>
                    <a:pt x="3035" y="7112"/>
                    <a:pt x="3044" y="7105"/>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0" name="Google Shape;5200;p8"/>
            <p:cNvSpPr/>
            <p:nvPr/>
          </p:nvSpPr>
          <p:spPr>
            <a:xfrm>
              <a:off x="2542324" y="4693350"/>
              <a:ext cx="171012" cy="269427"/>
            </a:xfrm>
            <a:custGeom>
              <a:avLst/>
              <a:gdLst/>
              <a:ahLst/>
              <a:cxnLst/>
              <a:rect l="l" t="t" r="r" b="b"/>
              <a:pathLst>
                <a:path w="5213" h="8213" extrusionOk="0">
                  <a:moveTo>
                    <a:pt x="1098" y="0"/>
                  </a:moveTo>
                  <a:lnTo>
                    <a:pt x="1098" y="0"/>
                  </a:lnTo>
                  <a:cubicBezTo>
                    <a:pt x="0" y="2852"/>
                    <a:pt x="1279" y="4377"/>
                    <a:pt x="2541" y="5606"/>
                  </a:cubicBezTo>
                  <a:cubicBezTo>
                    <a:pt x="3803" y="6852"/>
                    <a:pt x="3754" y="8212"/>
                    <a:pt x="3754" y="8212"/>
                  </a:cubicBezTo>
                  <a:cubicBezTo>
                    <a:pt x="4655" y="7294"/>
                    <a:pt x="3590" y="5590"/>
                    <a:pt x="4459" y="4246"/>
                  </a:cubicBezTo>
                  <a:cubicBezTo>
                    <a:pt x="5213" y="3098"/>
                    <a:pt x="4262" y="2574"/>
                    <a:pt x="4262" y="2574"/>
                  </a:cubicBezTo>
                  <a:cubicBezTo>
                    <a:pt x="3852" y="3164"/>
                    <a:pt x="3377" y="3000"/>
                    <a:pt x="3016" y="3737"/>
                  </a:cubicBezTo>
                  <a:cubicBezTo>
                    <a:pt x="2639" y="4475"/>
                    <a:pt x="3262" y="5803"/>
                    <a:pt x="3262" y="5803"/>
                  </a:cubicBezTo>
                  <a:cubicBezTo>
                    <a:pt x="2066" y="4934"/>
                    <a:pt x="2311" y="4164"/>
                    <a:pt x="2656" y="3754"/>
                  </a:cubicBezTo>
                  <a:cubicBezTo>
                    <a:pt x="3000" y="3360"/>
                    <a:pt x="2525" y="3016"/>
                    <a:pt x="2541" y="2787"/>
                  </a:cubicBezTo>
                  <a:cubicBezTo>
                    <a:pt x="2541" y="2639"/>
                    <a:pt x="2590" y="2508"/>
                    <a:pt x="2639" y="2361"/>
                  </a:cubicBezTo>
                  <a:cubicBezTo>
                    <a:pt x="2639" y="2361"/>
                    <a:pt x="2571" y="2315"/>
                    <a:pt x="2442" y="2315"/>
                  </a:cubicBezTo>
                  <a:cubicBezTo>
                    <a:pt x="2326" y="2315"/>
                    <a:pt x="2160" y="2352"/>
                    <a:pt x="1951" y="2492"/>
                  </a:cubicBezTo>
                  <a:cubicBezTo>
                    <a:pt x="1230" y="2983"/>
                    <a:pt x="1525" y="4082"/>
                    <a:pt x="1525" y="4082"/>
                  </a:cubicBezTo>
                  <a:cubicBezTo>
                    <a:pt x="1000" y="3344"/>
                    <a:pt x="1180" y="2590"/>
                    <a:pt x="1771" y="2066"/>
                  </a:cubicBezTo>
                  <a:cubicBezTo>
                    <a:pt x="2361" y="1541"/>
                    <a:pt x="1803" y="1066"/>
                    <a:pt x="1410" y="836"/>
                  </a:cubicBezTo>
                  <a:cubicBezTo>
                    <a:pt x="1017" y="623"/>
                    <a:pt x="1098" y="0"/>
                    <a:pt x="109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1" name="Google Shape;5201;p8"/>
            <p:cNvSpPr/>
            <p:nvPr/>
          </p:nvSpPr>
          <p:spPr>
            <a:xfrm>
              <a:off x="2463820" y="4659987"/>
              <a:ext cx="98973" cy="148443"/>
            </a:xfrm>
            <a:custGeom>
              <a:avLst/>
              <a:gdLst/>
              <a:ahLst/>
              <a:cxnLst/>
              <a:rect l="l" t="t" r="r" b="b"/>
              <a:pathLst>
                <a:path w="3017" h="4525" extrusionOk="0">
                  <a:moveTo>
                    <a:pt x="443" y="1"/>
                  </a:moveTo>
                  <a:cubicBezTo>
                    <a:pt x="443" y="17"/>
                    <a:pt x="0" y="2033"/>
                    <a:pt x="3016" y="4525"/>
                  </a:cubicBezTo>
                  <a:cubicBezTo>
                    <a:pt x="3016" y="4525"/>
                    <a:pt x="2459" y="3853"/>
                    <a:pt x="2721" y="3099"/>
                  </a:cubicBezTo>
                  <a:cubicBezTo>
                    <a:pt x="2983" y="2345"/>
                    <a:pt x="2672" y="2083"/>
                    <a:pt x="2426" y="1820"/>
                  </a:cubicBezTo>
                  <a:cubicBezTo>
                    <a:pt x="2295" y="1656"/>
                    <a:pt x="2279" y="1427"/>
                    <a:pt x="2410" y="1263"/>
                  </a:cubicBezTo>
                  <a:cubicBezTo>
                    <a:pt x="2410" y="1263"/>
                    <a:pt x="2371" y="1256"/>
                    <a:pt x="2316" y="1256"/>
                  </a:cubicBezTo>
                  <a:cubicBezTo>
                    <a:pt x="2154" y="1256"/>
                    <a:pt x="1845" y="1319"/>
                    <a:pt x="1918" y="1820"/>
                  </a:cubicBezTo>
                  <a:cubicBezTo>
                    <a:pt x="2033" y="2509"/>
                    <a:pt x="2065" y="2624"/>
                    <a:pt x="1852" y="2640"/>
                  </a:cubicBezTo>
                  <a:cubicBezTo>
                    <a:pt x="1842" y="2641"/>
                    <a:pt x="1833" y="2642"/>
                    <a:pt x="1824" y="2642"/>
                  </a:cubicBezTo>
                  <a:cubicBezTo>
                    <a:pt x="1628" y="2642"/>
                    <a:pt x="1691" y="2304"/>
                    <a:pt x="1754" y="2115"/>
                  </a:cubicBezTo>
                  <a:cubicBezTo>
                    <a:pt x="1803" y="1935"/>
                    <a:pt x="2049" y="1099"/>
                    <a:pt x="1393" y="821"/>
                  </a:cubicBezTo>
                  <a:cubicBezTo>
                    <a:pt x="754" y="542"/>
                    <a:pt x="492" y="280"/>
                    <a:pt x="44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2" name="Google Shape;5202;p8"/>
            <p:cNvSpPr/>
            <p:nvPr/>
          </p:nvSpPr>
          <p:spPr>
            <a:xfrm>
              <a:off x="2642349" y="4941754"/>
              <a:ext cx="117770" cy="139848"/>
            </a:xfrm>
            <a:custGeom>
              <a:avLst/>
              <a:gdLst/>
              <a:ahLst/>
              <a:cxnLst/>
              <a:rect l="l" t="t" r="r" b="b"/>
              <a:pathLst>
                <a:path w="3590" h="4263" extrusionOk="0">
                  <a:moveTo>
                    <a:pt x="1721" y="1"/>
                  </a:moveTo>
                  <a:lnTo>
                    <a:pt x="1721" y="1"/>
                  </a:lnTo>
                  <a:cubicBezTo>
                    <a:pt x="787" y="509"/>
                    <a:pt x="1065" y="1181"/>
                    <a:pt x="967" y="2476"/>
                  </a:cubicBezTo>
                  <a:cubicBezTo>
                    <a:pt x="852" y="3771"/>
                    <a:pt x="0" y="4263"/>
                    <a:pt x="0" y="4263"/>
                  </a:cubicBezTo>
                  <a:cubicBezTo>
                    <a:pt x="3590" y="2443"/>
                    <a:pt x="2295" y="771"/>
                    <a:pt x="1951" y="526"/>
                  </a:cubicBezTo>
                  <a:cubicBezTo>
                    <a:pt x="1590" y="280"/>
                    <a:pt x="1721" y="1"/>
                    <a:pt x="17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3" name="Google Shape;5203;p8"/>
            <p:cNvSpPr/>
            <p:nvPr/>
          </p:nvSpPr>
          <p:spPr>
            <a:xfrm>
              <a:off x="2764943" y="4977774"/>
              <a:ext cx="226945" cy="159432"/>
            </a:xfrm>
            <a:custGeom>
              <a:avLst/>
              <a:gdLst/>
              <a:ahLst/>
              <a:cxnLst/>
              <a:rect l="l" t="t" r="r" b="b"/>
              <a:pathLst>
                <a:path w="6918" h="4860" extrusionOk="0">
                  <a:moveTo>
                    <a:pt x="1949" y="0"/>
                  </a:moveTo>
                  <a:cubicBezTo>
                    <a:pt x="1068" y="0"/>
                    <a:pt x="601" y="827"/>
                    <a:pt x="705" y="1362"/>
                  </a:cubicBezTo>
                  <a:cubicBezTo>
                    <a:pt x="834" y="1964"/>
                    <a:pt x="1402" y="2002"/>
                    <a:pt x="1543" y="2002"/>
                  </a:cubicBezTo>
                  <a:cubicBezTo>
                    <a:pt x="1563" y="2002"/>
                    <a:pt x="1574" y="2001"/>
                    <a:pt x="1574" y="2001"/>
                  </a:cubicBezTo>
                  <a:cubicBezTo>
                    <a:pt x="1312" y="1903"/>
                    <a:pt x="1197" y="1591"/>
                    <a:pt x="1328" y="1329"/>
                  </a:cubicBezTo>
                  <a:cubicBezTo>
                    <a:pt x="1365" y="1265"/>
                    <a:pt x="1408" y="1241"/>
                    <a:pt x="1455" y="1241"/>
                  </a:cubicBezTo>
                  <a:cubicBezTo>
                    <a:pt x="1553" y="1241"/>
                    <a:pt x="1671" y="1344"/>
                    <a:pt x="1803" y="1411"/>
                  </a:cubicBezTo>
                  <a:cubicBezTo>
                    <a:pt x="1841" y="1430"/>
                    <a:pt x="1877" y="1438"/>
                    <a:pt x="1911" y="1438"/>
                  </a:cubicBezTo>
                  <a:cubicBezTo>
                    <a:pt x="2054" y="1438"/>
                    <a:pt x="2160" y="1285"/>
                    <a:pt x="2213" y="1099"/>
                  </a:cubicBezTo>
                  <a:cubicBezTo>
                    <a:pt x="2253" y="958"/>
                    <a:pt x="2356" y="817"/>
                    <a:pt x="2543" y="817"/>
                  </a:cubicBezTo>
                  <a:cubicBezTo>
                    <a:pt x="2660" y="817"/>
                    <a:pt x="2811" y="872"/>
                    <a:pt x="3000" y="1017"/>
                  </a:cubicBezTo>
                  <a:cubicBezTo>
                    <a:pt x="3475" y="1394"/>
                    <a:pt x="3180" y="2148"/>
                    <a:pt x="3180" y="2148"/>
                  </a:cubicBezTo>
                  <a:cubicBezTo>
                    <a:pt x="3180" y="2148"/>
                    <a:pt x="3180" y="1526"/>
                    <a:pt x="2754" y="1476"/>
                  </a:cubicBezTo>
                  <a:cubicBezTo>
                    <a:pt x="2707" y="1463"/>
                    <a:pt x="2659" y="1456"/>
                    <a:pt x="2613" y="1456"/>
                  </a:cubicBezTo>
                  <a:cubicBezTo>
                    <a:pt x="2435" y="1456"/>
                    <a:pt x="2275" y="1553"/>
                    <a:pt x="2197" y="1722"/>
                  </a:cubicBezTo>
                  <a:cubicBezTo>
                    <a:pt x="2459" y="1722"/>
                    <a:pt x="2475" y="2099"/>
                    <a:pt x="2328" y="2296"/>
                  </a:cubicBezTo>
                  <a:cubicBezTo>
                    <a:pt x="2180" y="2509"/>
                    <a:pt x="2229" y="2657"/>
                    <a:pt x="2377" y="2739"/>
                  </a:cubicBezTo>
                  <a:cubicBezTo>
                    <a:pt x="2508" y="2820"/>
                    <a:pt x="2721" y="2804"/>
                    <a:pt x="2541" y="3181"/>
                  </a:cubicBezTo>
                  <a:cubicBezTo>
                    <a:pt x="2377" y="3558"/>
                    <a:pt x="1656" y="3558"/>
                    <a:pt x="1656" y="3558"/>
                  </a:cubicBezTo>
                  <a:cubicBezTo>
                    <a:pt x="1803" y="3345"/>
                    <a:pt x="1771" y="3050"/>
                    <a:pt x="1574" y="2886"/>
                  </a:cubicBezTo>
                  <a:cubicBezTo>
                    <a:pt x="1574" y="3066"/>
                    <a:pt x="1459" y="3214"/>
                    <a:pt x="1295" y="3263"/>
                  </a:cubicBezTo>
                  <a:cubicBezTo>
                    <a:pt x="1017" y="3345"/>
                    <a:pt x="1017" y="3263"/>
                    <a:pt x="754" y="3493"/>
                  </a:cubicBezTo>
                  <a:cubicBezTo>
                    <a:pt x="618" y="3603"/>
                    <a:pt x="419" y="3630"/>
                    <a:pt x="260" y="3630"/>
                  </a:cubicBezTo>
                  <a:cubicBezTo>
                    <a:pt x="114" y="3630"/>
                    <a:pt x="0" y="3607"/>
                    <a:pt x="0" y="3607"/>
                  </a:cubicBezTo>
                  <a:lnTo>
                    <a:pt x="0" y="3607"/>
                  </a:lnTo>
                  <a:cubicBezTo>
                    <a:pt x="181" y="3706"/>
                    <a:pt x="377" y="3755"/>
                    <a:pt x="590" y="3771"/>
                  </a:cubicBezTo>
                  <a:cubicBezTo>
                    <a:pt x="1033" y="3804"/>
                    <a:pt x="1459" y="3886"/>
                    <a:pt x="1902" y="3984"/>
                  </a:cubicBezTo>
                  <a:cubicBezTo>
                    <a:pt x="3082" y="4345"/>
                    <a:pt x="3787" y="4837"/>
                    <a:pt x="4688" y="4853"/>
                  </a:cubicBezTo>
                  <a:cubicBezTo>
                    <a:pt x="4746" y="4857"/>
                    <a:pt x="4804" y="4859"/>
                    <a:pt x="4861" y="4859"/>
                  </a:cubicBezTo>
                  <a:cubicBezTo>
                    <a:pt x="5258" y="4859"/>
                    <a:pt x="5641" y="4761"/>
                    <a:pt x="5999" y="4574"/>
                  </a:cubicBezTo>
                  <a:cubicBezTo>
                    <a:pt x="6786" y="4115"/>
                    <a:pt x="6917" y="2952"/>
                    <a:pt x="6458" y="2345"/>
                  </a:cubicBezTo>
                  <a:cubicBezTo>
                    <a:pt x="6236" y="2015"/>
                    <a:pt x="5876" y="1864"/>
                    <a:pt x="5536" y="1864"/>
                  </a:cubicBezTo>
                  <a:cubicBezTo>
                    <a:pt x="5200" y="1864"/>
                    <a:pt x="4884" y="2011"/>
                    <a:pt x="4737" y="2280"/>
                  </a:cubicBezTo>
                  <a:cubicBezTo>
                    <a:pt x="4491" y="2607"/>
                    <a:pt x="4524" y="3083"/>
                    <a:pt x="4836" y="3361"/>
                  </a:cubicBezTo>
                  <a:lnTo>
                    <a:pt x="4836" y="3378"/>
                  </a:lnTo>
                  <a:cubicBezTo>
                    <a:pt x="4868" y="3394"/>
                    <a:pt x="4885" y="3411"/>
                    <a:pt x="4901" y="3427"/>
                  </a:cubicBezTo>
                  <a:lnTo>
                    <a:pt x="4950" y="3460"/>
                  </a:lnTo>
                  <a:cubicBezTo>
                    <a:pt x="5047" y="3519"/>
                    <a:pt x="5171" y="3550"/>
                    <a:pt x="5295" y="3550"/>
                  </a:cubicBezTo>
                  <a:cubicBezTo>
                    <a:pt x="5549" y="3550"/>
                    <a:pt x="5797" y="3419"/>
                    <a:pt x="5786" y="3132"/>
                  </a:cubicBezTo>
                  <a:cubicBezTo>
                    <a:pt x="5800" y="2938"/>
                    <a:pt x="5641" y="2856"/>
                    <a:pt x="5462" y="2856"/>
                  </a:cubicBezTo>
                  <a:cubicBezTo>
                    <a:pt x="5205" y="2856"/>
                    <a:pt x="4906" y="3027"/>
                    <a:pt x="5032" y="3279"/>
                  </a:cubicBezTo>
                  <a:cubicBezTo>
                    <a:pt x="5040" y="3302"/>
                    <a:pt x="5037" y="3325"/>
                    <a:pt x="5011" y="3325"/>
                  </a:cubicBezTo>
                  <a:cubicBezTo>
                    <a:pt x="4980" y="3325"/>
                    <a:pt x="4917" y="3294"/>
                    <a:pt x="4803" y="3197"/>
                  </a:cubicBezTo>
                  <a:cubicBezTo>
                    <a:pt x="4705" y="3099"/>
                    <a:pt x="4639" y="2952"/>
                    <a:pt x="4639" y="2788"/>
                  </a:cubicBezTo>
                  <a:cubicBezTo>
                    <a:pt x="4639" y="2624"/>
                    <a:pt x="4705" y="2460"/>
                    <a:pt x="4803" y="2312"/>
                  </a:cubicBezTo>
                  <a:cubicBezTo>
                    <a:pt x="4936" y="2078"/>
                    <a:pt x="5207" y="1955"/>
                    <a:pt x="5497" y="1955"/>
                  </a:cubicBezTo>
                  <a:cubicBezTo>
                    <a:pt x="5814" y="1955"/>
                    <a:pt x="6154" y="2102"/>
                    <a:pt x="6360" y="2411"/>
                  </a:cubicBezTo>
                  <a:cubicBezTo>
                    <a:pt x="6360" y="2411"/>
                    <a:pt x="6376" y="2427"/>
                    <a:pt x="6376" y="2443"/>
                  </a:cubicBezTo>
                  <a:cubicBezTo>
                    <a:pt x="6590" y="2853"/>
                    <a:pt x="6573" y="3361"/>
                    <a:pt x="6344" y="3755"/>
                  </a:cubicBezTo>
                  <a:cubicBezTo>
                    <a:pt x="6064" y="4258"/>
                    <a:pt x="5426" y="4609"/>
                    <a:pt x="4590" y="4609"/>
                  </a:cubicBezTo>
                  <a:cubicBezTo>
                    <a:pt x="4201" y="4609"/>
                    <a:pt x="3769" y="4533"/>
                    <a:pt x="3311" y="4361"/>
                  </a:cubicBezTo>
                  <a:cubicBezTo>
                    <a:pt x="3279" y="4345"/>
                    <a:pt x="3049" y="4263"/>
                    <a:pt x="2885" y="4197"/>
                  </a:cubicBezTo>
                  <a:cubicBezTo>
                    <a:pt x="2475" y="3984"/>
                    <a:pt x="2033" y="3837"/>
                    <a:pt x="1574" y="3755"/>
                  </a:cubicBezTo>
                  <a:cubicBezTo>
                    <a:pt x="1754" y="3722"/>
                    <a:pt x="1951" y="3706"/>
                    <a:pt x="2164" y="3656"/>
                  </a:cubicBezTo>
                  <a:cubicBezTo>
                    <a:pt x="3901" y="3312"/>
                    <a:pt x="4164" y="837"/>
                    <a:pt x="2705" y="182"/>
                  </a:cubicBezTo>
                  <a:cubicBezTo>
                    <a:pt x="2428" y="55"/>
                    <a:pt x="2175" y="0"/>
                    <a:pt x="19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4" name="Google Shape;5204;p8"/>
            <p:cNvSpPr/>
            <p:nvPr/>
          </p:nvSpPr>
          <p:spPr>
            <a:xfrm>
              <a:off x="2875695" y="5063823"/>
              <a:ext cx="152740" cy="108125"/>
            </a:xfrm>
            <a:custGeom>
              <a:avLst/>
              <a:gdLst/>
              <a:ahLst/>
              <a:cxnLst/>
              <a:rect l="l" t="t" r="r" b="b"/>
              <a:pathLst>
                <a:path w="4656" h="3296" extrusionOk="0">
                  <a:moveTo>
                    <a:pt x="3820" y="1"/>
                  </a:moveTo>
                  <a:cubicBezTo>
                    <a:pt x="3902" y="788"/>
                    <a:pt x="3558" y="1574"/>
                    <a:pt x="2902" y="2050"/>
                  </a:cubicBezTo>
                  <a:cubicBezTo>
                    <a:pt x="2500" y="2357"/>
                    <a:pt x="2009" y="2456"/>
                    <a:pt x="1548" y="2456"/>
                  </a:cubicBezTo>
                  <a:cubicBezTo>
                    <a:pt x="730" y="2456"/>
                    <a:pt x="1" y="2148"/>
                    <a:pt x="1" y="2148"/>
                  </a:cubicBezTo>
                  <a:lnTo>
                    <a:pt x="1" y="2148"/>
                  </a:lnTo>
                  <a:cubicBezTo>
                    <a:pt x="1345" y="2869"/>
                    <a:pt x="1837" y="2640"/>
                    <a:pt x="2214" y="3033"/>
                  </a:cubicBezTo>
                  <a:cubicBezTo>
                    <a:pt x="2387" y="3221"/>
                    <a:pt x="2560" y="3278"/>
                    <a:pt x="2718" y="3278"/>
                  </a:cubicBezTo>
                  <a:cubicBezTo>
                    <a:pt x="2903" y="3278"/>
                    <a:pt x="3066" y="3200"/>
                    <a:pt x="3181" y="3164"/>
                  </a:cubicBezTo>
                  <a:cubicBezTo>
                    <a:pt x="3204" y="3158"/>
                    <a:pt x="3229" y="3154"/>
                    <a:pt x="3254" y="3154"/>
                  </a:cubicBezTo>
                  <a:cubicBezTo>
                    <a:pt x="3352" y="3154"/>
                    <a:pt x="3456" y="3204"/>
                    <a:pt x="3509" y="3295"/>
                  </a:cubicBezTo>
                  <a:cubicBezTo>
                    <a:pt x="3525" y="3099"/>
                    <a:pt x="3476" y="2886"/>
                    <a:pt x="3361" y="2722"/>
                  </a:cubicBezTo>
                  <a:cubicBezTo>
                    <a:pt x="3181" y="2509"/>
                    <a:pt x="2787" y="2492"/>
                    <a:pt x="2722" y="2492"/>
                  </a:cubicBezTo>
                  <a:cubicBezTo>
                    <a:pt x="3279" y="2459"/>
                    <a:pt x="3787" y="2164"/>
                    <a:pt x="4099" y="1705"/>
                  </a:cubicBezTo>
                  <a:cubicBezTo>
                    <a:pt x="4656" y="919"/>
                    <a:pt x="3820" y="1"/>
                    <a:pt x="38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5" name="Google Shape;5205;p8"/>
            <p:cNvSpPr/>
            <p:nvPr/>
          </p:nvSpPr>
          <p:spPr>
            <a:xfrm>
              <a:off x="2681059" y="4820537"/>
              <a:ext cx="146277" cy="206212"/>
            </a:xfrm>
            <a:custGeom>
              <a:avLst/>
              <a:gdLst/>
              <a:ahLst/>
              <a:cxnLst/>
              <a:rect l="l" t="t" r="r" b="b"/>
              <a:pathLst>
                <a:path w="4459" h="6286" extrusionOk="0">
                  <a:moveTo>
                    <a:pt x="1805" y="0"/>
                  </a:moveTo>
                  <a:cubicBezTo>
                    <a:pt x="1382" y="0"/>
                    <a:pt x="976" y="149"/>
                    <a:pt x="705" y="451"/>
                  </a:cubicBezTo>
                  <a:cubicBezTo>
                    <a:pt x="0" y="1090"/>
                    <a:pt x="443" y="2139"/>
                    <a:pt x="1033" y="2336"/>
                  </a:cubicBezTo>
                  <a:cubicBezTo>
                    <a:pt x="1156" y="2401"/>
                    <a:pt x="1291" y="2434"/>
                    <a:pt x="1426" y="2434"/>
                  </a:cubicBezTo>
                  <a:cubicBezTo>
                    <a:pt x="1561" y="2434"/>
                    <a:pt x="1697" y="2401"/>
                    <a:pt x="1820" y="2336"/>
                  </a:cubicBezTo>
                  <a:lnTo>
                    <a:pt x="1852" y="2319"/>
                  </a:lnTo>
                  <a:lnTo>
                    <a:pt x="1902" y="2303"/>
                  </a:lnTo>
                  <a:lnTo>
                    <a:pt x="1951" y="2254"/>
                  </a:lnTo>
                  <a:lnTo>
                    <a:pt x="2000" y="2204"/>
                  </a:lnTo>
                  <a:lnTo>
                    <a:pt x="2066" y="2155"/>
                  </a:lnTo>
                  <a:cubicBezTo>
                    <a:pt x="2229" y="1975"/>
                    <a:pt x="2311" y="1729"/>
                    <a:pt x="2279" y="1500"/>
                  </a:cubicBezTo>
                  <a:cubicBezTo>
                    <a:pt x="2246" y="1156"/>
                    <a:pt x="2038" y="1016"/>
                    <a:pt x="1843" y="1016"/>
                  </a:cubicBezTo>
                  <a:cubicBezTo>
                    <a:pt x="1740" y="1016"/>
                    <a:pt x="1642" y="1055"/>
                    <a:pt x="1574" y="1123"/>
                  </a:cubicBezTo>
                  <a:cubicBezTo>
                    <a:pt x="1410" y="1286"/>
                    <a:pt x="1443" y="1565"/>
                    <a:pt x="1639" y="1696"/>
                  </a:cubicBezTo>
                  <a:cubicBezTo>
                    <a:pt x="1714" y="1728"/>
                    <a:pt x="1782" y="1738"/>
                    <a:pt x="1840" y="1738"/>
                  </a:cubicBezTo>
                  <a:cubicBezTo>
                    <a:pt x="1935" y="1738"/>
                    <a:pt x="2008" y="1712"/>
                    <a:pt x="2054" y="1712"/>
                  </a:cubicBezTo>
                  <a:cubicBezTo>
                    <a:pt x="2100" y="1712"/>
                    <a:pt x="2121" y="1736"/>
                    <a:pt x="2115" y="1827"/>
                  </a:cubicBezTo>
                  <a:cubicBezTo>
                    <a:pt x="2098" y="2024"/>
                    <a:pt x="1967" y="2204"/>
                    <a:pt x="1803" y="2286"/>
                  </a:cubicBezTo>
                  <a:cubicBezTo>
                    <a:pt x="1689" y="2340"/>
                    <a:pt x="1571" y="2365"/>
                    <a:pt x="1455" y="2365"/>
                  </a:cubicBezTo>
                  <a:cubicBezTo>
                    <a:pt x="1321" y="2365"/>
                    <a:pt x="1189" y="2331"/>
                    <a:pt x="1066" y="2270"/>
                  </a:cubicBezTo>
                  <a:cubicBezTo>
                    <a:pt x="525" y="2040"/>
                    <a:pt x="164" y="1106"/>
                    <a:pt x="803" y="549"/>
                  </a:cubicBezTo>
                  <a:cubicBezTo>
                    <a:pt x="1049" y="303"/>
                    <a:pt x="1377" y="172"/>
                    <a:pt x="1738" y="155"/>
                  </a:cubicBezTo>
                  <a:cubicBezTo>
                    <a:pt x="2492" y="205"/>
                    <a:pt x="3311" y="746"/>
                    <a:pt x="3442" y="2204"/>
                  </a:cubicBezTo>
                  <a:cubicBezTo>
                    <a:pt x="3492" y="2762"/>
                    <a:pt x="3426" y="3319"/>
                    <a:pt x="3278" y="3844"/>
                  </a:cubicBezTo>
                  <a:cubicBezTo>
                    <a:pt x="3147" y="4302"/>
                    <a:pt x="2951" y="4745"/>
                    <a:pt x="2672" y="5138"/>
                  </a:cubicBezTo>
                  <a:cubicBezTo>
                    <a:pt x="2279" y="5614"/>
                    <a:pt x="1754" y="6024"/>
                    <a:pt x="1180" y="6286"/>
                  </a:cubicBezTo>
                  <a:cubicBezTo>
                    <a:pt x="1803" y="6040"/>
                    <a:pt x="2361" y="5630"/>
                    <a:pt x="2803" y="5122"/>
                  </a:cubicBezTo>
                  <a:cubicBezTo>
                    <a:pt x="3541" y="4270"/>
                    <a:pt x="4459" y="2254"/>
                    <a:pt x="3180" y="614"/>
                  </a:cubicBezTo>
                  <a:cubicBezTo>
                    <a:pt x="2826" y="207"/>
                    <a:pt x="2303" y="0"/>
                    <a:pt x="180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6" name="Google Shape;5206;p8"/>
            <p:cNvSpPr/>
            <p:nvPr/>
          </p:nvSpPr>
          <p:spPr>
            <a:xfrm>
              <a:off x="2260392" y="4923514"/>
              <a:ext cx="80307" cy="179050"/>
            </a:xfrm>
            <a:custGeom>
              <a:avLst/>
              <a:gdLst/>
              <a:ahLst/>
              <a:cxnLst/>
              <a:rect l="l" t="t" r="r" b="b"/>
              <a:pathLst>
                <a:path w="2448" h="5458" extrusionOk="0">
                  <a:moveTo>
                    <a:pt x="996" y="1"/>
                  </a:moveTo>
                  <a:cubicBezTo>
                    <a:pt x="645" y="1"/>
                    <a:pt x="1" y="584"/>
                    <a:pt x="300" y="2426"/>
                  </a:cubicBezTo>
                  <a:cubicBezTo>
                    <a:pt x="612" y="4458"/>
                    <a:pt x="2185" y="5409"/>
                    <a:pt x="2447" y="5458"/>
                  </a:cubicBezTo>
                  <a:cubicBezTo>
                    <a:pt x="2447" y="5458"/>
                    <a:pt x="923" y="4474"/>
                    <a:pt x="792" y="2803"/>
                  </a:cubicBezTo>
                  <a:cubicBezTo>
                    <a:pt x="661" y="1147"/>
                    <a:pt x="1169" y="1098"/>
                    <a:pt x="1333" y="737"/>
                  </a:cubicBezTo>
                  <a:cubicBezTo>
                    <a:pt x="1480" y="377"/>
                    <a:pt x="1415" y="114"/>
                    <a:pt x="1087" y="16"/>
                  </a:cubicBezTo>
                  <a:cubicBezTo>
                    <a:pt x="1060" y="6"/>
                    <a:pt x="1029" y="1"/>
                    <a:pt x="99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7" name="Google Shape;5207;p8"/>
            <p:cNvSpPr/>
            <p:nvPr/>
          </p:nvSpPr>
          <p:spPr>
            <a:xfrm>
              <a:off x="2225586" y="4874174"/>
              <a:ext cx="172653" cy="233244"/>
            </a:xfrm>
            <a:custGeom>
              <a:avLst/>
              <a:gdLst/>
              <a:ahLst/>
              <a:cxnLst/>
              <a:rect l="l" t="t" r="r" b="b"/>
              <a:pathLst>
                <a:path w="5263" h="7110" extrusionOk="0">
                  <a:moveTo>
                    <a:pt x="3591" y="0"/>
                  </a:moveTo>
                  <a:cubicBezTo>
                    <a:pt x="3380" y="0"/>
                    <a:pt x="3183" y="27"/>
                    <a:pt x="3017" y="61"/>
                  </a:cubicBezTo>
                  <a:cubicBezTo>
                    <a:pt x="2574" y="143"/>
                    <a:pt x="2164" y="307"/>
                    <a:pt x="1820" y="553"/>
                  </a:cubicBezTo>
                  <a:cubicBezTo>
                    <a:pt x="1" y="1930"/>
                    <a:pt x="329" y="4290"/>
                    <a:pt x="869" y="5438"/>
                  </a:cubicBezTo>
                  <a:cubicBezTo>
                    <a:pt x="1422" y="6619"/>
                    <a:pt x="2175" y="7053"/>
                    <a:pt x="2256" y="7104"/>
                  </a:cubicBezTo>
                  <a:lnTo>
                    <a:pt x="2256" y="7104"/>
                  </a:lnTo>
                  <a:cubicBezTo>
                    <a:pt x="1669" y="6662"/>
                    <a:pt x="1213" y="6091"/>
                    <a:pt x="951" y="5405"/>
                  </a:cubicBezTo>
                  <a:cubicBezTo>
                    <a:pt x="443" y="4257"/>
                    <a:pt x="197" y="1979"/>
                    <a:pt x="1919" y="701"/>
                  </a:cubicBezTo>
                  <a:cubicBezTo>
                    <a:pt x="2348" y="390"/>
                    <a:pt x="2909" y="197"/>
                    <a:pt x="3427" y="197"/>
                  </a:cubicBezTo>
                  <a:cubicBezTo>
                    <a:pt x="3839" y="197"/>
                    <a:pt x="4223" y="319"/>
                    <a:pt x="4492" y="602"/>
                  </a:cubicBezTo>
                  <a:cubicBezTo>
                    <a:pt x="5138" y="1248"/>
                    <a:pt x="4654" y="2308"/>
                    <a:pt x="3966" y="2308"/>
                  </a:cubicBezTo>
                  <a:cubicBezTo>
                    <a:pt x="3956" y="2308"/>
                    <a:pt x="3945" y="2307"/>
                    <a:pt x="3935" y="2307"/>
                  </a:cubicBezTo>
                  <a:cubicBezTo>
                    <a:pt x="3905" y="2310"/>
                    <a:pt x="3875" y="2312"/>
                    <a:pt x="3846" y="2312"/>
                  </a:cubicBezTo>
                  <a:cubicBezTo>
                    <a:pt x="3584" y="2312"/>
                    <a:pt x="3344" y="2182"/>
                    <a:pt x="3197" y="1946"/>
                  </a:cubicBezTo>
                  <a:cubicBezTo>
                    <a:pt x="3148" y="1848"/>
                    <a:pt x="3115" y="1717"/>
                    <a:pt x="3131" y="1586"/>
                  </a:cubicBezTo>
                  <a:cubicBezTo>
                    <a:pt x="3151" y="1334"/>
                    <a:pt x="3227" y="1254"/>
                    <a:pt x="3283" y="1254"/>
                  </a:cubicBezTo>
                  <a:cubicBezTo>
                    <a:pt x="3322" y="1254"/>
                    <a:pt x="3351" y="1293"/>
                    <a:pt x="3345" y="1340"/>
                  </a:cubicBezTo>
                  <a:cubicBezTo>
                    <a:pt x="3300" y="1576"/>
                    <a:pt x="3496" y="1773"/>
                    <a:pt x="3727" y="1773"/>
                  </a:cubicBezTo>
                  <a:cubicBezTo>
                    <a:pt x="3752" y="1773"/>
                    <a:pt x="3778" y="1771"/>
                    <a:pt x="3804" y="1766"/>
                  </a:cubicBezTo>
                  <a:cubicBezTo>
                    <a:pt x="4213" y="1700"/>
                    <a:pt x="4312" y="1159"/>
                    <a:pt x="3951" y="963"/>
                  </a:cubicBezTo>
                  <a:cubicBezTo>
                    <a:pt x="3857" y="916"/>
                    <a:pt x="3759" y="894"/>
                    <a:pt x="3663" y="894"/>
                  </a:cubicBezTo>
                  <a:cubicBezTo>
                    <a:pt x="3355" y="894"/>
                    <a:pt x="3067" y="1117"/>
                    <a:pt x="3017" y="1455"/>
                  </a:cubicBezTo>
                  <a:cubicBezTo>
                    <a:pt x="2951" y="1782"/>
                    <a:pt x="3115" y="2110"/>
                    <a:pt x="3410" y="2274"/>
                  </a:cubicBezTo>
                  <a:lnTo>
                    <a:pt x="3459" y="2274"/>
                  </a:lnTo>
                  <a:cubicBezTo>
                    <a:pt x="3541" y="2323"/>
                    <a:pt x="3656" y="2372"/>
                    <a:pt x="3754" y="2389"/>
                  </a:cubicBezTo>
                  <a:cubicBezTo>
                    <a:pt x="3850" y="2411"/>
                    <a:pt x="3945" y="2421"/>
                    <a:pt x="4037" y="2421"/>
                  </a:cubicBezTo>
                  <a:cubicBezTo>
                    <a:pt x="4643" y="2421"/>
                    <a:pt x="5158" y="1983"/>
                    <a:pt x="5230" y="1471"/>
                  </a:cubicBezTo>
                  <a:cubicBezTo>
                    <a:pt x="5262" y="1061"/>
                    <a:pt x="5098" y="668"/>
                    <a:pt x="4803" y="389"/>
                  </a:cubicBezTo>
                  <a:cubicBezTo>
                    <a:pt x="4420" y="91"/>
                    <a:pt x="3982" y="0"/>
                    <a:pt x="3591" y="0"/>
                  </a:cubicBezTo>
                  <a:close/>
                  <a:moveTo>
                    <a:pt x="2256" y="7104"/>
                  </a:moveTo>
                  <a:lnTo>
                    <a:pt x="2256" y="7104"/>
                  </a:lnTo>
                  <a:cubicBezTo>
                    <a:pt x="2258" y="7106"/>
                    <a:pt x="2260" y="7108"/>
                    <a:pt x="2263" y="7109"/>
                  </a:cubicBezTo>
                  <a:cubicBezTo>
                    <a:pt x="2264" y="7109"/>
                    <a:pt x="2261" y="7108"/>
                    <a:pt x="2256" y="710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8" name="Google Shape;5208;p8"/>
            <p:cNvSpPr/>
            <p:nvPr/>
          </p:nvSpPr>
          <p:spPr>
            <a:xfrm>
              <a:off x="2330990" y="4813287"/>
              <a:ext cx="239837" cy="168847"/>
            </a:xfrm>
            <a:custGeom>
              <a:avLst/>
              <a:gdLst/>
              <a:ahLst/>
              <a:cxnLst/>
              <a:rect l="l" t="t" r="r" b="b"/>
              <a:pathLst>
                <a:path w="7311" h="5147" extrusionOk="0">
                  <a:moveTo>
                    <a:pt x="1746" y="0"/>
                  </a:moveTo>
                  <a:cubicBezTo>
                    <a:pt x="1353" y="0"/>
                    <a:pt x="963" y="175"/>
                    <a:pt x="689" y="508"/>
                  </a:cubicBezTo>
                  <a:cubicBezTo>
                    <a:pt x="605" y="638"/>
                    <a:pt x="462" y="705"/>
                    <a:pt x="316" y="705"/>
                  </a:cubicBezTo>
                  <a:cubicBezTo>
                    <a:pt x="205" y="705"/>
                    <a:pt x="92" y="667"/>
                    <a:pt x="0" y="590"/>
                  </a:cubicBezTo>
                  <a:lnTo>
                    <a:pt x="0" y="590"/>
                  </a:lnTo>
                  <a:cubicBezTo>
                    <a:pt x="33" y="950"/>
                    <a:pt x="50" y="1016"/>
                    <a:pt x="1754" y="1737"/>
                  </a:cubicBezTo>
                  <a:cubicBezTo>
                    <a:pt x="3066" y="2294"/>
                    <a:pt x="3508" y="4261"/>
                    <a:pt x="3656" y="5146"/>
                  </a:cubicBezTo>
                  <a:cubicBezTo>
                    <a:pt x="3787" y="4261"/>
                    <a:pt x="4229" y="2294"/>
                    <a:pt x="5541" y="1737"/>
                  </a:cubicBezTo>
                  <a:cubicBezTo>
                    <a:pt x="7245" y="1016"/>
                    <a:pt x="7278" y="950"/>
                    <a:pt x="7311" y="590"/>
                  </a:cubicBezTo>
                  <a:lnTo>
                    <a:pt x="7311" y="590"/>
                  </a:lnTo>
                  <a:cubicBezTo>
                    <a:pt x="7219" y="667"/>
                    <a:pt x="7106" y="705"/>
                    <a:pt x="6994" y="705"/>
                  </a:cubicBezTo>
                  <a:cubicBezTo>
                    <a:pt x="6846" y="705"/>
                    <a:pt x="6700" y="638"/>
                    <a:pt x="6606" y="508"/>
                  </a:cubicBezTo>
                  <a:cubicBezTo>
                    <a:pt x="6342" y="175"/>
                    <a:pt x="5955" y="0"/>
                    <a:pt x="5561" y="0"/>
                  </a:cubicBezTo>
                  <a:cubicBezTo>
                    <a:pt x="5295" y="0"/>
                    <a:pt x="5025" y="80"/>
                    <a:pt x="4787" y="245"/>
                  </a:cubicBezTo>
                  <a:cubicBezTo>
                    <a:pt x="4229" y="655"/>
                    <a:pt x="3836" y="1475"/>
                    <a:pt x="3656" y="2655"/>
                  </a:cubicBezTo>
                  <a:cubicBezTo>
                    <a:pt x="3459" y="1458"/>
                    <a:pt x="3082" y="639"/>
                    <a:pt x="2508" y="245"/>
                  </a:cubicBezTo>
                  <a:cubicBezTo>
                    <a:pt x="2277" y="80"/>
                    <a:pt x="2011" y="0"/>
                    <a:pt x="174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9" name="Google Shape;5209;p8"/>
            <p:cNvSpPr/>
            <p:nvPr/>
          </p:nvSpPr>
          <p:spPr>
            <a:xfrm>
              <a:off x="2406804" y="4719693"/>
              <a:ext cx="88213" cy="145753"/>
            </a:xfrm>
            <a:custGeom>
              <a:avLst/>
              <a:gdLst/>
              <a:ahLst/>
              <a:cxnLst/>
              <a:rect l="l" t="t" r="r" b="b"/>
              <a:pathLst>
                <a:path w="2689" h="4443" extrusionOk="0">
                  <a:moveTo>
                    <a:pt x="1361" y="0"/>
                  </a:moveTo>
                  <a:cubicBezTo>
                    <a:pt x="1263" y="164"/>
                    <a:pt x="1148" y="295"/>
                    <a:pt x="1017" y="427"/>
                  </a:cubicBezTo>
                  <a:cubicBezTo>
                    <a:pt x="574" y="853"/>
                    <a:pt x="1" y="1721"/>
                    <a:pt x="738" y="2902"/>
                  </a:cubicBezTo>
                  <a:cubicBezTo>
                    <a:pt x="1017" y="3377"/>
                    <a:pt x="1230" y="3902"/>
                    <a:pt x="1345" y="4442"/>
                  </a:cubicBezTo>
                  <a:cubicBezTo>
                    <a:pt x="1459" y="3902"/>
                    <a:pt x="1673" y="3377"/>
                    <a:pt x="1968" y="2902"/>
                  </a:cubicBezTo>
                  <a:cubicBezTo>
                    <a:pt x="2689" y="1721"/>
                    <a:pt x="2132" y="853"/>
                    <a:pt x="1673" y="427"/>
                  </a:cubicBezTo>
                  <a:cubicBezTo>
                    <a:pt x="1541" y="295"/>
                    <a:pt x="1443" y="164"/>
                    <a:pt x="13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0" name="Google Shape;5210;p8"/>
            <p:cNvSpPr/>
            <p:nvPr/>
          </p:nvSpPr>
          <p:spPr>
            <a:xfrm>
              <a:off x="2350345" y="4582467"/>
              <a:ext cx="200603" cy="220056"/>
            </a:xfrm>
            <a:custGeom>
              <a:avLst/>
              <a:gdLst/>
              <a:ahLst/>
              <a:cxnLst/>
              <a:rect l="l" t="t" r="r" b="b"/>
              <a:pathLst>
                <a:path w="6115" h="6708" extrusionOk="0">
                  <a:moveTo>
                    <a:pt x="1595" y="1"/>
                  </a:moveTo>
                  <a:cubicBezTo>
                    <a:pt x="1199" y="1"/>
                    <a:pt x="814" y="156"/>
                    <a:pt x="591" y="446"/>
                  </a:cubicBezTo>
                  <a:cubicBezTo>
                    <a:pt x="1" y="1102"/>
                    <a:pt x="492" y="2069"/>
                    <a:pt x="1132" y="2102"/>
                  </a:cubicBezTo>
                  <a:cubicBezTo>
                    <a:pt x="1151" y="2103"/>
                    <a:pt x="1169" y="2103"/>
                    <a:pt x="1188" y="2103"/>
                  </a:cubicBezTo>
                  <a:cubicBezTo>
                    <a:pt x="1800" y="2103"/>
                    <a:pt x="2013" y="1584"/>
                    <a:pt x="1886" y="1282"/>
                  </a:cubicBezTo>
                  <a:cubicBezTo>
                    <a:pt x="1829" y="1114"/>
                    <a:pt x="1677" y="993"/>
                    <a:pt x="1500" y="993"/>
                  </a:cubicBezTo>
                  <a:cubicBezTo>
                    <a:pt x="1471" y="993"/>
                    <a:pt x="1441" y="996"/>
                    <a:pt x="1410" y="1003"/>
                  </a:cubicBezTo>
                  <a:cubicBezTo>
                    <a:pt x="1263" y="1020"/>
                    <a:pt x="1148" y="1167"/>
                    <a:pt x="1164" y="1315"/>
                  </a:cubicBezTo>
                  <a:cubicBezTo>
                    <a:pt x="1164" y="1471"/>
                    <a:pt x="1289" y="1567"/>
                    <a:pt x="1414" y="1567"/>
                  </a:cubicBezTo>
                  <a:cubicBezTo>
                    <a:pt x="1486" y="1567"/>
                    <a:pt x="1559" y="1535"/>
                    <a:pt x="1607" y="1462"/>
                  </a:cubicBezTo>
                  <a:cubicBezTo>
                    <a:pt x="1647" y="1399"/>
                    <a:pt x="1692" y="1374"/>
                    <a:pt x="1731" y="1374"/>
                  </a:cubicBezTo>
                  <a:cubicBezTo>
                    <a:pt x="1803" y="1374"/>
                    <a:pt x="1858" y="1459"/>
                    <a:pt x="1836" y="1544"/>
                  </a:cubicBezTo>
                  <a:cubicBezTo>
                    <a:pt x="1747" y="1788"/>
                    <a:pt x="1516" y="1942"/>
                    <a:pt x="1279" y="1942"/>
                  </a:cubicBezTo>
                  <a:cubicBezTo>
                    <a:pt x="1213" y="1942"/>
                    <a:pt x="1146" y="1930"/>
                    <a:pt x="1082" y="1905"/>
                  </a:cubicBezTo>
                  <a:cubicBezTo>
                    <a:pt x="673" y="1790"/>
                    <a:pt x="459" y="1053"/>
                    <a:pt x="1017" y="659"/>
                  </a:cubicBezTo>
                  <a:cubicBezTo>
                    <a:pt x="1143" y="567"/>
                    <a:pt x="1328" y="517"/>
                    <a:pt x="1534" y="517"/>
                  </a:cubicBezTo>
                  <a:cubicBezTo>
                    <a:pt x="2130" y="517"/>
                    <a:pt x="2906" y="931"/>
                    <a:pt x="2967" y="1905"/>
                  </a:cubicBezTo>
                  <a:cubicBezTo>
                    <a:pt x="2951" y="3069"/>
                    <a:pt x="2033" y="4118"/>
                    <a:pt x="1771" y="4888"/>
                  </a:cubicBezTo>
                  <a:cubicBezTo>
                    <a:pt x="1410" y="5970"/>
                    <a:pt x="1869" y="6642"/>
                    <a:pt x="1902" y="6708"/>
                  </a:cubicBezTo>
                  <a:cubicBezTo>
                    <a:pt x="1623" y="6150"/>
                    <a:pt x="1607" y="5495"/>
                    <a:pt x="1853" y="4921"/>
                  </a:cubicBezTo>
                  <a:cubicBezTo>
                    <a:pt x="2066" y="4396"/>
                    <a:pt x="2492" y="3839"/>
                    <a:pt x="2803" y="3134"/>
                  </a:cubicBezTo>
                  <a:cubicBezTo>
                    <a:pt x="2918" y="2921"/>
                    <a:pt x="3000" y="2675"/>
                    <a:pt x="3066" y="2430"/>
                  </a:cubicBezTo>
                  <a:cubicBezTo>
                    <a:pt x="3115" y="2675"/>
                    <a:pt x="3197" y="2921"/>
                    <a:pt x="3312" y="3134"/>
                  </a:cubicBezTo>
                  <a:cubicBezTo>
                    <a:pt x="3639" y="3839"/>
                    <a:pt x="4066" y="4396"/>
                    <a:pt x="4279" y="4921"/>
                  </a:cubicBezTo>
                  <a:cubicBezTo>
                    <a:pt x="4518" y="5479"/>
                    <a:pt x="4493" y="6116"/>
                    <a:pt x="4250" y="6663"/>
                  </a:cubicBezTo>
                  <a:lnTo>
                    <a:pt x="4250" y="6663"/>
                  </a:lnTo>
                  <a:cubicBezTo>
                    <a:pt x="4339" y="6486"/>
                    <a:pt x="4664" y="5849"/>
                    <a:pt x="4344" y="4888"/>
                  </a:cubicBezTo>
                  <a:cubicBezTo>
                    <a:pt x="4098" y="4118"/>
                    <a:pt x="3180" y="3069"/>
                    <a:pt x="3164" y="1905"/>
                  </a:cubicBezTo>
                  <a:cubicBezTo>
                    <a:pt x="3225" y="931"/>
                    <a:pt x="3992" y="517"/>
                    <a:pt x="4584" y="517"/>
                  </a:cubicBezTo>
                  <a:cubicBezTo>
                    <a:pt x="4788" y="517"/>
                    <a:pt x="4972" y="567"/>
                    <a:pt x="5098" y="659"/>
                  </a:cubicBezTo>
                  <a:cubicBezTo>
                    <a:pt x="5672" y="1053"/>
                    <a:pt x="5459" y="1790"/>
                    <a:pt x="5049" y="1905"/>
                  </a:cubicBezTo>
                  <a:cubicBezTo>
                    <a:pt x="4982" y="1930"/>
                    <a:pt x="4912" y="1942"/>
                    <a:pt x="4845" y="1942"/>
                  </a:cubicBezTo>
                  <a:cubicBezTo>
                    <a:pt x="4600" y="1942"/>
                    <a:pt x="4372" y="1788"/>
                    <a:pt x="4295" y="1544"/>
                  </a:cubicBezTo>
                  <a:cubicBezTo>
                    <a:pt x="4274" y="1459"/>
                    <a:pt x="4322" y="1374"/>
                    <a:pt x="4389" y="1374"/>
                  </a:cubicBezTo>
                  <a:cubicBezTo>
                    <a:pt x="4426" y="1374"/>
                    <a:pt x="4468" y="1399"/>
                    <a:pt x="4508" y="1462"/>
                  </a:cubicBezTo>
                  <a:cubicBezTo>
                    <a:pt x="4562" y="1535"/>
                    <a:pt x="4639" y="1567"/>
                    <a:pt x="4713" y="1567"/>
                  </a:cubicBezTo>
                  <a:cubicBezTo>
                    <a:pt x="4840" y="1567"/>
                    <a:pt x="4961" y="1471"/>
                    <a:pt x="4951" y="1315"/>
                  </a:cubicBezTo>
                  <a:cubicBezTo>
                    <a:pt x="4967" y="1167"/>
                    <a:pt x="4852" y="1020"/>
                    <a:pt x="4705" y="1003"/>
                  </a:cubicBezTo>
                  <a:cubicBezTo>
                    <a:pt x="4677" y="996"/>
                    <a:pt x="4648" y="993"/>
                    <a:pt x="4620" y="993"/>
                  </a:cubicBezTo>
                  <a:cubicBezTo>
                    <a:pt x="4451" y="993"/>
                    <a:pt x="4288" y="1114"/>
                    <a:pt x="4246" y="1282"/>
                  </a:cubicBezTo>
                  <a:cubicBezTo>
                    <a:pt x="4119" y="1584"/>
                    <a:pt x="4347" y="2103"/>
                    <a:pt x="4930" y="2103"/>
                  </a:cubicBezTo>
                  <a:cubicBezTo>
                    <a:pt x="4947" y="2103"/>
                    <a:pt x="4965" y="2103"/>
                    <a:pt x="4984" y="2102"/>
                  </a:cubicBezTo>
                  <a:cubicBezTo>
                    <a:pt x="5623" y="2069"/>
                    <a:pt x="6115" y="1102"/>
                    <a:pt x="5541" y="446"/>
                  </a:cubicBezTo>
                  <a:cubicBezTo>
                    <a:pt x="5310" y="156"/>
                    <a:pt x="4921" y="1"/>
                    <a:pt x="4523" y="1"/>
                  </a:cubicBezTo>
                  <a:cubicBezTo>
                    <a:pt x="4044" y="1"/>
                    <a:pt x="3553" y="225"/>
                    <a:pt x="3312" y="708"/>
                  </a:cubicBezTo>
                  <a:cubicBezTo>
                    <a:pt x="3197" y="872"/>
                    <a:pt x="3115" y="1069"/>
                    <a:pt x="3066" y="1266"/>
                  </a:cubicBezTo>
                  <a:cubicBezTo>
                    <a:pt x="3017" y="1069"/>
                    <a:pt x="2918" y="872"/>
                    <a:pt x="2803" y="708"/>
                  </a:cubicBezTo>
                  <a:cubicBezTo>
                    <a:pt x="2562" y="225"/>
                    <a:pt x="2071" y="1"/>
                    <a:pt x="1595" y="1"/>
                  </a:cubicBezTo>
                  <a:close/>
                  <a:moveTo>
                    <a:pt x="4250" y="6663"/>
                  </a:moveTo>
                  <a:lnTo>
                    <a:pt x="4250" y="6663"/>
                  </a:lnTo>
                  <a:cubicBezTo>
                    <a:pt x="4239" y="6685"/>
                    <a:pt x="4231" y="6700"/>
                    <a:pt x="4230" y="6708"/>
                  </a:cubicBezTo>
                  <a:cubicBezTo>
                    <a:pt x="4236" y="6693"/>
                    <a:pt x="4243" y="6678"/>
                    <a:pt x="4250" y="6663"/>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1" name="Google Shape;5211;p8"/>
            <p:cNvSpPr/>
            <p:nvPr/>
          </p:nvSpPr>
          <p:spPr>
            <a:xfrm>
              <a:off x="2188482" y="4693875"/>
              <a:ext cx="170488" cy="268903"/>
            </a:xfrm>
            <a:custGeom>
              <a:avLst/>
              <a:gdLst/>
              <a:ahLst/>
              <a:cxnLst/>
              <a:rect l="l" t="t" r="r" b="b"/>
              <a:pathLst>
                <a:path w="5197" h="8197" extrusionOk="0">
                  <a:moveTo>
                    <a:pt x="4115" y="1"/>
                  </a:moveTo>
                  <a:cubicBezTo>
                    <a:pt x="4115" y="1"/>
                    <a:pt x="4180" y="607"/>
                    <a:pt x="3787" y="837"/>
                  </a:cubicBezTo>
                  <a:cubicBezTo>
                    <a:pt x="3394" y="1066"/>
                    <a:pt x="2836" y="1525"/>
                    <a:pt x="3427" y="2050"/>
                  </a:cubicBezTo>
                  <a:cubicBezTo>
                    <a:pt x="4033" y="2574"/>
                    <a:pt x="4197" y="3328"/>
                    <a:pt x="3672" y="4066"/>
                  </a:cubicBezTo>
                  <a:cubicBezTo>
                    <a:pt x="3672" y="4066"/>
                    <a:pt x="3984" y="2967"/>
                    <a:pt x="3246" y="2476"/>
                  </a:cubicBezTo>
                  <a:cubicBezTo>
                    <a:pt x="3047" y="2343"/>
                    <a:pt x="2888" y="2306"/>
                    <a:pt x="2773" y="2306"/>
                  </a:cubicBezTo>
                  <a:cubicBezTo>
                    <a:pt x="2632" y="2306"/>
                    <a:pt x="2558" y="2361"/>
                    <a:pt x="2558" y="2361"/>
                  </a:cubicBezTo>
                  <a:cubicBezTo>
                    <a:pt x="2623" y="2492"/>
                    <a:pt x="2656" y="2640"/>
                    <a:pt x="2673" y="2787"/>
                  </a:cubicBezTo>
                  <a:cubicBezTo>
                    <a:pt x="2689" y="3000"/>
                    <a:pt x="2197" y="3361"/>
                    <a:pt x="2541" y="3754"/>
                  </a:cubicBezTo>
                  <a:cubicBezTo>
                    <a:pt x="2902" y="4148"/>
                    <a:pt x="3131" y="4918"/>
                    <a:pt x="1935" y="5803"/>
                  </a:cubicBezTo>
                  <a:cubicBezTo>
                    <a:pt x="1935" y="5803"/>
                    <a:pt x="2541" y="4443"/>
                    <a:pt x="2181" y="3738"/>
                  </a:cubicBezTo>
                  <a:cubicBezTo>
                    <a:pt x="1820" y="3033"/>
                    <a:pt x="1361" y="3148"/>
                    <a:pt x="951" y="2558"/>
                  </a:cubicBezTo>
                  <a:cubicBezTo>
                    <a:pt x="951" y="2558"/>
                    <a:pt x="1" y="3082"/>
                    <a:pt x="738" y="4230"/>
                  </a:cubicBezTo>
                  <a:cubicBezTo>
                    <a:pt x="1607" y="5574"/>
                    <a:pt x="542" y="7278"/>
                    <a:pt x="1460" y="8196"/>
                  </a:cubicBezTo>
                  <a:cubicBezTo>
                    <a:pt x="1460" y="8196"/>
                    <a:pt x="1410" y="6836"/>
                    <a:pt x="2673" y="5606"/>
                  </a:cubicBezTo>
                  <a:cubicBezTo>
                    <a:pt x="3935" y="4377"/>
                    <a:pt x="5197" y="2853"/>
                    <a:pt x="41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2" name="Google Shape;5212;p8"/>
            <p:cNvSpPr/>
            <p:nvPr/>
          </p:nvSpPr>
          <p:spPr>
            <a:xfrm>
              <a:off x="2338503" y="4660544"/>
              <a:ext cx="99530" cy="148443"/>
            </a:xfrm>
            <a:custGeom>
              <a:avLst/>
              <a:gdLst/>
              <a:ahLst/>
              <a:cxnLst/>
              <a:rect l="l" t="t" r="r" b="b"/>
              <a:pathLst>
                <a:path w="3034" h="4525" extrusionOk="0">
                  <a:moveTo>
                    <a:pt x="2591" y="0"/>
                  </a:moveTo>
                  <a:lnTo>
                    <a:pt x="2591" y="0"/>
                  </a:lnTo>
                  <a:cubicBezTo>
                    <a:pt x="2542" y="279"/>
                    <a:pt x="2279" y="525"/>
                    <a:pt x="1624" y="820"/>
                  </a:cubicBezTo>
                  <a:cubicBezTo>
                    <a:pt x="984" y="1099"/>
                    <a:pt x="1214" y="1935"/>
                    <a:pt x="1279" y="2115"/>
                  </a:cubicBezTo>
                  <a:cubicBezTo>
                    <a:pt x="1342" y="2303"/>
                    <a:pt x="1390" y="2641"/>
                    <a:pt x="1207" y="2641"/>
                  </a:cubicBezTo>
                  <a:cubicBezTo>
                    <a:pt x="1199" y="2641"/>
                    <a:pt x="1190" y="2641"/>
                    <a:pt x="1181" y="2639"/>
                  </a:cubicBezTo>
                  <a:cubicBezTo>
                    <a:pt x="952" y="2607"/>
                    <a:pt x="1001" y="2492"/>
                    <a:pt x="1099" y="1820"/>
                  </a:cubicBezTo>
                  <a:cubicBezTo>
                    <a:pt x="1172" y="1319"/>
                    <a:pt x="863" y="1255"/>
                    <a:pt x="701" y="1255"/>
                  </a:cubicBezTo>
                  <a:cubicBezTo>
                    <a:pt x="646" y="1255"/>
                    <a:pt x="607" y="1262"/>
                    <a:pt x="607" y="1262"/>
                  </a:cubicBezTo>
                  <a:cubicBezTo>
                    <a:pt x="739" y="1426"/>
                    <a:pt x="739" y="1656"/>
                    <a:pt x="607" y="1820"/>
                  </a:cubicBezTo>
                  <a:cubicBezTo>
                    <a:pt x="345" y="2066"/>
                    <a:pt x="50" y="2344"/>
                    <a:pt x="312" y="3098"/>
                  </a:cubicBezTo>
                  <a:cubicBezTo>
                    <a:pt x="575" y="3852"/>
                    <a:pt x="1" y="4524"/>
                    <a:pt x="1" y="4524"/>
                  </a:cubicBezTo>
                  <a:cubicBezTo>
                    <a:pt x="3033" y="2017"/>
                    <a:pt x="2591" y="1"/>
                    <a:pt x="259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3" name="Google Shape;5213;p8"/>
            <p:cNvSpPr/>
            <p:nvPr/>
          </p:nvSpPr>
          <p:spPr>
            <a:xfrm>
              <a:off x="2141177" y="4941754"/>
              <a:ext cx="117803" cy="139848"/>
            </a:xfrm>
            <a:custGeom>
              <a:avLst/>
              <a:gdLst/>
              <a:ahLst/>
              <a:cxnLst/>
              <a:rect l="l" t="t" r="r" b="b"/>
              <a:pathLst>
                <a:path w="3591" h="4263" extrusionOk="0">
                  <a:moveTo>
                    <a:pt x="1869" y="1"/>
                  </a:moveTo>
                  <a:cubicBezTo>
                    <a:pt x="1869" y="1"/>
                    <a:pt x="2000" y="280"/>
                    <a:pt x="1656" y="526"/>
                  </a:cubicBezTo>
                  <a:cubicBezTo>
                    <a:pt x="1312" y="771"/>
                    <a:pt x="0" y="2443"/>
                    <a:pt x="3590" y="4263"/>
                  </a:cubicBezTo>
                  <a:cubicBezTo>
                    <a:pt x="3590" y="4263"/>
                    <a:pt x="2738" y="3771"/>
                    <a:pt x="2639" y="2476"/>
                  </a:cubicBezTo>
                  <a:cubicBezTo>
                    <a:pt x="2541" y="1198"/>
                    <a:pt x="2820" y="509"/>
                    <a:pt x="18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4" name="Google Shape;5214;p8"/>
            <p:cNvSpPr/>
            <p:nvPr/>
          </p:nvSpPr>
          <p:spPr>
            <a:xfrm>
              <a:off x="1908880" y="4977971"/>
              <a:ext cx="226945" cy="160154"/>
            </a:xfrm>
            <a:custGeom>
              <a:avLst/>
              <a:gdLst/>
              <a:ahLst/>
              <a:cxnLst/>
              <a:rect l="l" t="t" r="r" b="b"/>
              <a:pathLst>
                <a:path w="6918" h="4882" extrusionOk="0">
                  <a:moveTo>
                    <a:pt x="4994" y="1"/>
                  </a:moveTo>
                  <a:cubicBezTo>
                    <a:pt x="4770" y="1"/>
                    <a:pt x="4520" y="53"/>
                    <a:pt x="4246" y="176"/>
                  </a:cubicBezTo>
                  <a:cubicBezTo>
                    <a:pt x="2787" y="831"/>
                    <a:pt x="3049" y="3306"/>
                    <a:pt x="4787" y="3667"/>
                  </a:cubicBezTo>
                  <a:cubicBezTo>
                    <a:pt x="4983" y="3700"/>
                    <a:pt x="5196" y="3732"/>
                    <a:pt x="5360" y="3749"/>
                  </a:cubicBezTo>
                  <a:cubicBezTo>
                    <a:pt x="4901" y="3831"/>
                    <a:pt x="4459" y="3995"/>
                    <a:pt x="4049" y="4191"/>
                  </a:cubicBezTo>
                  <a:cubicBezTo>
                    <a:pt x="3901" y="4273"/>
                    <a:pt x="3672" y="4339"/>
                    <a:pt x="3623" y="4355"/>
                  </a:cubicBezTo>
                  <a:cubicBezTo>
                    <a:pt x="3163" y="4528"/>
                    <a:pt x="2732" y="4603"/>
                    <a:pt x="2344" y="4603"/>
                  </a:cubicBezTo>
                  <a:cubicBezTo>
                    <a:pt x="1515" y="4603"/>
                    <a:pt x="886" y="4257"/>
                    <a:pt x="607" y="3765"/>
                  </a:cubicBezTo>
                  <a:cubicBezTo>
                    <a:pt x="361" y="3355"/>
                    <a:pt x="344" y="2864"/>
                    <a:pt x="558" y="2454"/>
                  </a:cubicBezTo>
                  <a:cubicBezTo>
                    <a:pt x="574" y="2437"/>
                    <a:pt x="574" y="2437"/>
                    <a:pt x="574" y="2421"/>
                  </a:cubicBezTo>
                  <a:cubicBezTo>
                    <a:pt x="787" y="2107"/>
                    <a:pt x="1123" y="1960"/>
                    <a:pt x="1436" y="1960"/>
                  </a:cubicBezTo>
                  <a:cubicBezTo>
                    <a:pt x="1726" y="1960"/>
                    <a:pt x="1997" y="2086"/>
                    <a:pt x="2131" y="2323"/>
                  </a:cubicBezTo>
                  <a:cubicBezTo>
                    <a:pt x="2246" y="2454"/>
                    <a:pt x="2295" y="2634"/>
                    <a:pt x="2295" y="2798"/>
                  </a:cubicBezTo>
                  <a:cubicBezTo>
                    <a:pt x="2295" y="2946"/>
                    <a:pt x="2246" y="3093"/>
                    <a:pt x="2131" y="3208"/>
                  </a:cubicBezTo>
                  <a:cubicBezTo>
                    <a:pt x="2017" y="3305"/>
                    <a:pt x="1959" y="3335"/>
                    <a:pt x="1930" y="3335"/>
                  </a:cubicBezTo>
                  <a:cubicBezTo>
                    <a:pt x="1905" y="3335"/>
                    <a:pt x="1902" y="3313"/>
                    <a:pt x="1902" y="3290"/>
                  </a:cubicBezTo>
                  <a:cubicBezTo>
                    <a:pt x="2027" y="3030"/>
                    <a:pt x="1740" y="2861"/>
                    <a:pt x="1489" y="2861"/>
                  </a:cubicBezTo>
                  <a:cubicBezTo>
                    <a:pt x="1311" y="2861"/>
                    <a:pt x="1150" y="2946"/>
                    <a:pt x="1164" y="3142"/>
                  </a:cubicBezTo>
                  <a:cubicBezTo>
                    <a:pt x="1153" y="3417"/>
                    <a:pt x="1392" y="3544"/>
                    <a:pt x="1645" y="3544"/>
                  </a:cubicBezTo>
                  <a:cubicBezTo>
                    <a:pt x="1769" y="3544"/>
                    <a:pt x="1897" y="3513"/>
                    <a:pt x="2000" y="3454"/>
                  </a:cubicBezTo>
                  <a:lnTo>
                    <a:pt x="2033" y="3437"/>
                  </a:lnTo>
                  <a:cubicBezTo>
                    <a:pt x="2049" y="3421"/>
                    <a:pt x="2082" y="3405"/>
                    <a:pt x="2098" y="3388"/>
                  </a:cubicBezTo>
                  <a:lnTo>
                    <a:pt x="2098" y="3372"/>
                  </a:lnTo>
                  <a:cubicBezTo>
                    <a:pt x="2393" y="3093"/>
                    <a:pt x="2443" y="2618"/>
                    <a:pt x="2180" y="2290"/>
                  </a:cubicBezTo>
                  <a:cubicBezTo>
                    <a:pt x="2042" y="2013"/>
                    <a:pt x="1730" y="1862"/>
                    <a:pt x="1394" y="1862"/>
                  </a:cubicBezTo>
                  <a:cubicBezTo>
                    <a:pt x="1054" y="1862"/>
                    <a:pt x="690" y="2017"/>
                    <a:pt x="459" y="2356"/>
                  </a:cubicBezTo>
                  <a:cubicBezTo>
                    <a:pt x="0" y="2946"/>
                    <a:pt x="131" y="4126"/>
                    <a:pt x="935" y="4585"/>
                  </a:cubicBezTo>
                  <a:cubicBezTo>
                    <a:pt x="1300" y="4783"/>
                    <a:pt x="1722" y="4882"/>
                    <a:pt x="2134" y="4882"/>
                  </a:cubicBezTo>
                  <a:cubicBezTo>
                    <a:pt x="2166" y="4882"/>
                    <a:pt x="2198" y="4881"/>
                    <a:pt x="2229" y="4880"/>
                  </a:cubicBezTo>
                  <a:cubicBezTo>
                    <a:pt x="3131" y="4847"/>
                    <a:pt x="3852" y="4355"/>
                    <a:pt x="5032" y="3995"/>
                  </a:cubicBezTo>
                  <a:cubicBezTo>
                    <a:pt x="5459" y="3896"/>
                    <a:pt x="5901" y="3831"/>
                    <a:pt x="6344" y="3798"/>
                  </a:cubicBezTo>
                  <a:cubicBezTo>
                    <a:pt x="6540" y="3782"/>
                    <a:pt x="6737" y="3716"/>
                    <a:pt x="6917" y="3618"/>
                  </a:cubicBezTo>
                  <a:lnTo>
                    <a:pt x="6917" y="3618"/>
                  </a:lnTo>
                  <a:cubicBezTo>
                    <a:pt x="6917" y="3618"/>
                    <a:pt x="6810" y="3644"/>
                    <a:pt x="6668" y="3644"/>
                  </a:cubicBezTo>
                  <a:cubicBezTo>
                    <a:pt x="6516" y="3644"/>
                    <a:pt x="6324" y="3614"/>
                    <a:pt x="6180" y="3487"/>
                  </a:cubicBezTo>
                  <a:cubicBezTo>
                    <a:pt x="5934" y="3257"/>
                    <a:pt x="5934" y="3355"/>
                    <a:pt x="5639" y="3257"/>
                  </a:cubicBezTo>
                  <a:cubicBezTo>
                    <a:pt x="5475" y="3224"/>
                    <a:pt x="5377" y="3060"/>
                    <a:pt x="5377" y="2896"/>
                  </a:cubicBezTo>
                  <a:cubicBezTo>
                    <a:pt x="5180" y="3060"/>
                    <a:pt x="5147" y="3355"/>
                    <a:pt x="5295" y="3552"/>
                  </a:cubicBezTo>
                  <a:cubicBezTo>
                    <a:pt x="5295" y="3552"/>
                    <a:pt x="4573" y="3552"/>
                    <a:pt x="4393" y="3191"/>
                  </a:cubicBezTo>
                  <a:cubicBezTo>
                    <a:pt x="4229" y="2814"/>
                    <a:pt x="4426" y="2814"/>
                    <a:pt x="4573" y="2733"/>
                  </a:cubicBezTo>
                  <a:cubicBezTo>
                    <a:pt x="4721" y="2651"/>
                    <a:pt x="4770" y="2519"/>
                    <a:pt x="4606" y="2306"/>
                  </a:cubicBezTo>
                  <a:cubicBezTo>
                    <a:pt x="4459" y="2093"/>
                    <a:pt x="4491" y="1733"/>
                    <a:pt x="4754" y="1733"/>
                  </a:cubicBezTo>
                  <a:cubicBezTo>
                    <a:pt x="4674" y="1560"/>
                    <a:pt x="4498" y="1452"/>
                    <a:pt x="4320" y="1452"/>
                  </a:cubicBezTo>
                  <a:cubicBezTo>
                    <a:pt x="4279" y="1452"/>
                    <a:pt x="4237" y="1458"/>
                    <a:pt x="4196" y="1470"/>
                  </a:cubicBezTo>
                  <a:cubicBezTo>
                    <a:pt x="3770" y="1552"/>
                    <a:pt x="3754" y="2159"/>
                    <a:pt x="3754" y="2159"/>
                  </a:cubicBezTo>
                  <a:cubicBezTo>
                    <a:pt x="3754" y="2159"/>
                    <a:pt x="3459" y="1405"/>
                    <a:pt x="3951" y="1028"/>
                  </a:cubicBezTo>
                  <a:cubicBezTo>
                    <a:pt x="4134" y="883"/>
                    <a:pt x="4280" y="827"/>
                    <a:pt x="4395" y="827"/>
                  </a:cubicBezTo>
                  <a:cubicBezTo>
                    <a:pt x="4578" y="827"/>
                    <a:pt x="4681" y="969"/>
                    <a:pt x="4721" y="1110"/>
                  </a:cubicBezTo>
                  <a:cubicBezTo>
                    <a:pt x="4774" y="1295"/>
                    <a:pt x="4891" y="1449"/>
                    <a:pt x="5029" y="1449"/>
                  </a:cubicBezTo>
                  <a:cubicBezTo>
                    <a:pt x="5062" y="1449"/>
                    <a:pt x="5096" y="1440"/>
                    <a:pt x="5131" y="1421"/>
                  </a:cubicBezTo>
                  <a:cubicBezTo>
                    <a:pt x="5261" y="1345"/>
                    <a:pt x="5377" y="1248"/>
                    <a:pt x="5479" y="1248"/>
                  </a:cubicBezTo>
                  <a:cubicBezTo>
                    <a:pt x="5530" y="1248"/>
                    <a:pt x="5578" y="1273"/>
                    <a:pt x="5622" y="1339"/>
                  </a:cubicBezTo>
                  <a:cubicBezTo>
                    <a:pt x="5737" y="1602"/>
                    <a:pt x="5622" y="1897"/>
                    <a:pt x="5360" y="2011"/>
                  </a:cubicBezTo>
                  <a:cubicBezTo>
                    <a:pt x="5360" y="2011"/>
                    <a:pt x="5366" y="2012"/>
                    <a:pt x="5376" y="2012"/>
                  </a:cubicBezTo>
                  <a:cubicBezTo>
                    <a:pt x="5484" y="2012"/>
                    <a:pt x="6095" y="1984"/>
                    <a:pt x="6229" y="1372"/>
                  </a:cubicBezTo>
                  <a:cubicBezTo>
                    <a:pt x="6347" y="822"/>
                    <a:pt x="5879" y="1"/>
                    <a:pt x="49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5" name="Google Shape;5215;p8"/>
            <p:cNvSpPr/>
            <p:nvPr/>
          </p:nvSpPr>
          <p:spPr>
            <a:xfrm>
              <a:off x="1872859" y="5063823"/>
              <a:ext cx="152740" cy="108650"/>
            </a:xfrm>
            <a:custGeom>
              <a:avLst/>
              <a:gdLst/>
              <a:ahLst/>
              <a:cxnLst/>
              <a:rect l="l" t="t" r="r" b="b"/>
              <a:pathLst>
                <a:path w="4656" h="3312" extrusionOk="0">
                  <a:moveTo>
                    <a:pt x="852" y="1"/>
                  </a:moveTo>
                  <a:lnTo>
                    <a:pt x="852" y="1"/>
                  </a:lnTo>
                  <a:cubicBezTo>
                    <a:pt x="852" y="1"/>
                    <a:pt x="0" y="919"/>
                    <a:pt x="557" y="1722"/>
                  </a:cubicBezTo>
                  <a:cubicBezTo>
                    <a:pt x="885" y="2181"/>
                    <a:pt x="1393" y="2459"/>
                    <a:pt x="1951" y="2492"/>
                  </a:cubicBezTo>
                  <a:cubicBezTo>
                    <a:pt x="1885" y="2492"/>
                    <a:pt x="1492" y="2492"/>
                    <a:pt x="1311" y="2722"/>
                  </a:cubicBezTo>
                  <a:cubicBezTo>
                    <a:pt x="1180" y="2886"/>
                    <a:pt x="1131" y="3099"/>
                    <a:pt x="1164" y="3312"/>
                  </a:cubicBezTo>
                  <a:cubicBezTo>
                    <a:pt x="1216" y="3221"/>
                    <a:pt x="1310" y="3171"/>
                    <a:pt x="1412" y="3171"/>
                  </a:cubicBezTo>
                  <a:cubicBezTo>
                    <a:pt x="1438" y="3171"/>
                    <a:pt x="1465" y="3174"/>
                    <a:pt x="1492" y="3181"/>
                  </a:cubicBezTo>
                  <a:cubicBezTo>
                    <a:pt x="1597" y="3216"/>
                    <a:pt x="1758" y="3288"/>
                    <a:pt x="1942" y="3288"/>
                  </a:cubicBezTo>
                  <a:cubicBezTo>
                    <a:pt x="2104" y="3288"/>
                    <a:pt x="2283" y="3233"/>
                    <a:pt x="2459" y="3050"/>
                  </a:cubicBezTo>
                  <a:cubicBezTo>
                    <a:pt x="2819" y="2640"/>
                    <a:pt x="3327" y="2869"/>
                    <a:pt x="4655" y="2164"/>
                  </a:cubicBezTo>
                  <a:cubicBezTo>
                    <a:pt x="4655" y="2164"/>
                    <a:pt x="4655" y="2164"/>
                    <a:pt x="4655" y="2164"/>
                  </a:cubicBezTo>
                  <a:cubicBezTo>
                    <a:pt x="4631" y="2164"/>
                    <a:pt x="3922" y="2457"/>
                    <a:pt x="3121" y="2457"/>
                  </a:cubicBezTo>
                  <a:cubicBezTo>
                    <a:pt x="2658" y="2457"/>
                    <a:pt x="2164" y="2359"/>
                    <a:pt x="1754" y="2050"/>
                  </a:cubicBezTo>
                  <a:cubicBezTo>
                    <a:pt x="1115" y="1574"/>
                    <a:pt x="770" y="804"/>
                    <a:pt x="85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6" name="Google Shape;5216;p8"/>
            <p:cNvSpPr/>
            <p:nvPr/>
          </p:nvSpPr>
          <p:spPr>
            <a:xfrm>
              <a:off x="2074483" y="4820307"/>
              <a:ext cx="145753" cy="205917"/>
            </a:xfrm>
            <a:custGeom>
              <a:avLst/>
              <a:gdLst/>
              <a:ahLst/>
              <a:cxnLst/>
              <a:rect l="l" t="t" r="r" b="b"/>
              <a:pathLst>
                <a:path w="4443" h="6277" extrusionOk="0">
                  <a:moveTo>
                    <a:pt x="2633" y="0"/>
                  </a:moveTo>
                  <a:cubicBezTo>
                    <a:pt x="2137" y="0"/>
                    <a:pt x="1621" y="202"/>
                    <a:pt x="1279" y="605"/>
                  </a:cubicBezTo>
                  <a:cubicBezTo>
                    <a:pt x="1" y="2244"/>
                    <a:pt x="919" y="4260"/>
                    <a:pt x="1656" y="5113"/>
                  </a:cubicBezTo>
                  <a:cubicBezTo>
                    <a:pt x="2082" y="5637"/>
                    <a:pt x="2640" y="6031"/>
                    <a:pt x="3263" y="6276"/>
                  </a:cubicBezTo>
                  <a:cubicBezTo>
                    <a:pt x="2689" y="6014"/>
                    <a:pt x="2181" y="5621"/>
                    <a:pt x="1787" y="5129"/>
                  </a:cubicBezTo>
                  <a:cubicBezTo>
                    <a:pt x="1509" y="4736"/>
                    <a:pt x="1296" y="4309"/>
                    <a:pt x="1181" y="3851"/>
                  </a:cubicBezTo>
                  <a:cubicBezTo>
                    <a:pt x="1017" y="3326"/>
                    <a:pt x="968" y="2769"/>
                    <a:pt x="1017" y="2211"/>
                  </a:cubicBezTo>
                  <a:cubicBezTo>
                    <a:pt x="1148" y="736"/>
                    <a:pt x="1968" y="195"/>
                    <a:pt x="2722" y="162"/>
                  </a:cubicBezTo>
                  <a:cubicBezTo>
                    <a:pt x="3066" y="162"/>
                    <a:pt x="3410" y="310"/>
                    <a:pt x="3656" y="556"/>
                  </a:cubicBezTo>
                  <a:cubicBezTo>
                    <a:pt x="4295" y="1097"/>
                    <a:pt x="3935" y="2047"/>
                    <a:pt x="3394" y="2277"/>
                  </a:cubicBezTo>
                  <a:cubicBezTo>
                    <a:pt x="3271" y="2338"/>
                    <a:pt x="3134" y="2372"/>
                    <a:pt x="2998" y="2372"/>
                  </a:cubicBezTo>
                  <a:cubicBezTo>
                    <a:pt x="2880" y="2372"/>
                    <a:pt x="2763" y="2347"/>
                    <a:pt x="2656" y="2293"/>
                  </a:cubicBezTo>
                  <a:cubicBezTo>
                    <a:pt x="2476" y="2195"/>
                    <a:pt x="2361" y="2031"/>
                    <a:pt x="2345" y="1834"/>
                  </a:cubicBezTo>
                  <a:cubicBezTo>
                    <a:pt x="2345" y="1737"/>
                    <a:pt x="2371" y="1714"/>
                    <a:pt x="2420" y="1714"/>
                  </a:cubicBezTo>
                  <a:cubicBezTo>
                    <a:pt x="2463" y="1714"/>
                    <a:pt x="2524" y="1731"/>
                    <a:pt x="2600" y="1731"/>
                  </a:cubicBezTo>
                  <a:cubicBezTo>
                    <a:pt x="2659" y="1731"/>
                    <a:pt x="2727" y="1721"/>
                    <a:pt x="2804" y="1687"/>
                  </a:cubicBezTo>
                  <a:cubicBezTo>
                    <a:pt x="3017" y="1572"/>
                    <a:pt x="3050" y="1293"/>
                    <a:pt x="2886" y="1130"/>
                  </a:cubicBezTo>
                  <a:cubicBezTo>
                    <a:pt x="2817" y="1056"/>
                    <a:pt x="2718" y="1015"/>
                    <a:pt x="2614" y="1015"/>
                  </a:cubicBezTo>
                  <a:cubicBezTo>
                    <a:pt x="2418" y="1015"/>
                    <a:pt x="2207" y="1158"/>
                    <a:pt x="2164" y="1490"/>
                  </a:cubicBezTo>
                  <a:cubicBezTo>
                    <a:pt x="2132" y="1736"/>
                    <a:pt x="2214" y="1982"/>
                    <a:pt x="2394" y="2146"/>
                  </a:cubicBezTo>
                  <a:lnTo>
                    <a:pt x="2443" y="2211"/>
                  </a:lnTo>
                  <a:lnTo>
                    <a:pt x="2509" y="2261"/>
                  </a:lnTo>
                  <a:lnTo>
                    <a:pt x="2558" y="2293"/>
                  </a:lnTo>
                  <a:lnTo>
                    <a:pt x="2591" y="2326"/>
                  </a:lnTo>
                  <a:lnTo>
                    <a:pt x="2640" y="2343"/>
                  </a:lnTo>
                  <a:cubicBezTo>
                    <a:pt x="2763" y="2408"/>
                    <a:pt x="2898" y="2441"/>
                    <a:pt x="3033" y="2441"/>
                  </a:cubicBezTo>
                  <a:cubicBezTo>
                    <a:pt x="3168" y="2441"/>
                    <a:pt x="3304" y="2408"/>
                    <a:pt x="3427" y="2343"/>
                  </a:cubicBezTo>
                  <a:cubicBezTo>
                    <a:pt x="4017" y="2129"/>
                    <a:pt x="4443" y="1080"/>
                    <a:pt x="3754" y="458"/>
                  </a:cubicBezTo>
                  <a:cubicBezTo>
                    <a:pt x="3480" y="153"/>
                    <a:pt x="3064" y="0"/>
                    <a:pt x="26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7" name="Google Shape;5217;p8"/>
            <p:cNvSpPr/>
            <p:nvPr/>
          </p:nvSpPr>
          <p:spPr>
            <a:xfrm>
              <a:off x="871040" y="4923514"/>
              <a:ext cx="80307" cy="179050"/>
            </a:xfrm>
            <a:custGeom>
              <a:avLst/>
              <a:gdLst/>
              <a:ahLst/>
              <a:cxnLst/>
              <a:rect l="l" t="t" r="r" b="b"/>
              <a:pathLst>
                <a:path w="2448" h="5458" extrusionOk="0">
                  <a:moveTo>
                    <a:pt x="1455" y="1"/>
                  </a:moveTo>
                  <a:cubicBezTo>
                    <a:pt x="1420" y="1"/>
                    <a:pt x="1389" y="6"/>
                    <a:pt x="1361" y="16"/>
                  </a:cubicBezTo>
                  <a:cubicBezTo>
                    <a:pt x="1034" y="114"/>
                    <a:pt x="968" y="377"/>
                    <a:pt x="1132" y="737"/>
                  </a:cubicBezTo>
                  <a:cubicBezTo>
                    <a:pt x="1280" y="1098"/>
                    <a:pt x="1788" y="1147"/>
                    <a:pt x="1657" y="2803"/>
                  </a:cubicBezTo>
                  <a:cubicBezTo>
                    <a:pt x="1525" y="4474"/>
                    <a:pt x="1" y="5458"/>
                    <a:pt x="1" y="5458"/>
                  </a:cubicBezTo>
                  <a:cubicBezTo>
                    <a:pt x="263" y="5409"/>
                    <a:pt x="1837" y="4458"/>
                    <a:pt x="2148" y="2426"/>
                  </a:cubicBezTo>
                  <a:cubicBezTo>
                    <a:pt x="2447" y="573"/>
                    <a:pt x="1806" y="1"/>
                    <a:pt x="145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8" name="Google Shape;5218;p8"/>
            <p:cNvSpPr/>
            <p:nvPr/>
          </p:nvSpPr>
          <p:spPr>
            <a:xfrm>
              <a:off x="813532" y="4874174"/>
              <a:ext cx="173178" cy="233244"/>
            </a:xfrm>
            <a:custGeom>
              <a:avLst/>
              <a:gdLst/>
              <a:ahLst/>
              <a:cxnLst/>
              <a:rect l="l" t="t" r="r" b="b"/>
              <a:pathLst>
                <a:path w="5279" h="7110" extrusionOk="0">
                  <a:moveTo>
                    <a:pt x="1681" y="0"/>
                  </a:moveTo>
                  <a:cubicBezTo>
                    <a:pt x="1290" y="0"/>
                    <a:pt x="859" y="91"/>
                    <a:pt x="475" y="389"/>
                  </a:cubicBezTo>
                  <a:cubicBezTo>
                    <a:pt x="164" y="668"/>
                    <a:pt x="0" y="1061"/>
                    <a:pt x="33" y="1487"/>
                  </a:cubicBezTo>
                  <a:cubicBezTo>
                    <a:pt x="104" y="1999"/>
                    <a:pt x="619" y="2437"/>
                    <a:pt x="1225" y="2437"/>
                  </a:cubicBezTo>
                  <a:cubicBezTo>
                    <a:pt x="1318" y="2437"/>
                    <a:pt x="1413" y="2427"/>
                    <a:pt x="1508" y="2405"/>
                  </a:cubicBezTo>
                  <a:cubicBezTo>
                    <a:pt x="1606" y="2372"/>
                    <a:pt x="1721" y="2340"/>
                    <a:pt x="1803" y="2290"/>
                  </a:cubicBezTo>
                  <a:lnTo>
                    <a:pt x="1820" y="2290"/>
                  </a:lnTo>
                  <a:lnTo>
                    <a:pt x="1852" y="2274"/>
                  </a:lnTo>
                  <a:cubicBezTo>
                    <a:pt x="2147" y="2110"/>
                    <a:pt x="2311" y="1782"/>
                    <a:pt x="2246" y="1455"/>
                  </a:cubicBezTo>
                  <a:cubicBezTo>
                    <a:pt x="2196" y="1117"/>
                    <a:pt x="1908" y="894"/>
                    <a:pt x="1600" y="894"/>
                  </a:cubicBezTo>
                  <a:cubicBezTo>
                    <a:pt x="1503" y="894"/>
                    <a:pt x="1405" y="916"/>
                    <a:pt x="1311" y="963"/>
                  </a:cubicBezTo>
                  <a:cubicBezTo>
                    <a:pt x="951" y="1176"/>
                    <a:pt x="1049" y="1717"/>
                    <a:pt x="1459" y="1766"/>
                  </a:cubicBezTo>
                  <a:cubicBezTo>
                    <a:pt x="1490" y="1774"/>
                    <a:pt x="1520" y="1777"/>
                    <a:pt x="1550" y="1777"/>
                  </a:cubicBezTo>
                  <a:cubicBezTo>
                    <a:pt x="1775" y="1777"/>
                    <a:pt x="1961" y="1571"/>
                    <a:pt x="1918" y="1340"/>
                  </a:cubicBezTo>
                  <a:cubicBezTo>
                    <a:pt x="1911" y="1301"/>
                    <a:pt x="1938" y="1267"/>
                    <a:pt x="1976" y="1267"/>
                  </a:cubicBezTo>
                  <a:cubicBezTo>
                    <a:pt x="2032" y="1267"/>
                    <a:pt x="2111" y="1345"/>
                    <a:pt x="2131" y="1602"/>
                  </a:cubicBezTo>
                  <a:cubicBezTo>
                    <a:pt x="2147" y="1717"/>
                    <a:pt x="2115" y="1848"/>
                    <a:pt x="2065" y="1963"/>
                  </a:cubicBezTo>
                  <a:cubicBezTo>
                    <a:pt x="1918" y="2184"/>
                    <a:pt x="1678" y="2312"/>
                    <a:pt x="1417" y="2312"/>
                  </a:cubicBezTo>
                  <a:cubicBezTo>
                    <a:pt x="1388" y="2312"/>
                    <a:pt x="1358" y="2310"/>
                    <a:pt x="1328" y="2307"/>
                  </a:cubicBezTo>
                  <a:cubicBezTo>
                    <a:pt x="1317" y="2307"/>
                    <a:pt x="1307" y="2308"/>
                    <a:pt x="1297" y="2308"/>
                  </a:cubicBezTo>
                  <a:cubicBezTo>
                    <a:pt x="608" y="2308"/>
                    <a:pt x="125" y="1248"/>
                    <a:pt x="771" y="619"/>
                  </a:cubicBezTo>
                  <a:cubicBezTo>
                    <a:pt x="1042" y="325"/>
                    <a:pt x="1431" y="199"/>
                    <a:pt x="1847" y="199"/>
                  </a:cubicBezTo>
                  <a:cubicBezTo>
                    <a:pt x="2362" y="199"/>
                    <a:pt x="2918" y="392"/>
                    <a:pt x="3344" y="701"/>
                  </a:cubicBezTo>
                  <a:cubicBezTo>
                    <a:pt x="5081" y="1979"/>
                    <a:pt x="4819" y="4257"/>
                    <a:pt x="4311" y="5421"/>
                  </a:cubicBezTo>
                  <a:cubicBezTo>
                    <a:pt x="4050" y="6090"/>
                    <a:pt x="3594" y="6677"/>
                    <a:pt x="3008" y="7103"/>
                  </a:cubicBezTo>
                  <a:lnTo>
                    <a:pt x="3008" y="7103"/>
                  </a:lnTo>
                  <a:cubicBezTo>
                    <a:pt x="3098" y="7047"/>
                    <a:pt x="3845" y="6611"/>
                    <a:pt x="4393" y="5454"/>
                  </a:cubicBezTo>
                  <a:cubicBezTo>
                    <a:pt x="4950" y="4290"/>
                    <a:pt x="5278" y="1913"/>
                    <a:pt x="3459" y="553"/>
                  </a:cubicBezTo>
                  <a:cubicBezTo>
                    <a:pt x="3098" y="307"/>
                    <a:pt x="2688" y="127"/>
                    <a:pt x="2262" y="61"/>
                  </a:cubicBezTo>
                  <a:cubicBezTo>
                    <a:pt x="2090" y="27"/>
                    <a:pt x="1891" y="0"/>
                    <a:pt x="1681" y="0"/>
                  </a:cubicBezTo>
                  <a:close/>
                  <a:moveTo>
                    <a:pt x="3008" y="7103"/>
                  </a:moveTo>
                  <a:cubicBezTo>
                    <a:pt x="3002" y="7107"/>
                    <a:pt x="2999" y="7109"/>
                    <a:pt x="3000" y="7109"/>
                  </a:cubicBezTo>
                  <a:cubicBezTo>
                    <a:pt x="3003" y="7107"/>
                    <a:pt x="3006" y="7105"/>
                    <a:pt x="3008" y="7103"/>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9" name="Google Shape;5219;p8"/>
            <p:cNvSpPr/>
            <p:nvPr/>
          </p:nvSpPr>
          <p:spPr>
            <a:xfrm>
              <a:off x="852767" y="4693350"/>
              <a:ext cx="171045" cy="268870"/>
            </a:xfrm>
            <a:custGeom>
              <a:avLst/>
              <a:gdLst/>
              <a:ahLst/>
              <a:cxnLst/>
              <a:rect l="l" t="t" r="r" b="b"/>
              <a:pathLst>
                <a:path w="5214" h="8196" extrusionOk="0">
                  <a:moveTo>
                    <a:pt x="1083" y="0"/>
                  </a:moveTo>
                  <a:lnTo>
                    <a:pt x="1083" y="0"/>
                  </a:lnTo>
                  <a:cubicBezTo>
                    <a:pt x="1" y="2852"/>
                    <a:pt x="1279" y="4377"/>
                    <a:pt x="2525" y="5606"/>
                  </a:cubicBezTo>
                  <a:cubicBezTo>
                    <a:pt x="3787" y="6852"/>
                    <a:pt x="3738" y="8196"/>
                    <a:pt x="3738" y="8196"/>
                  </a:cubicBezTo>
                  <a:cubicBezTo>
                    <a:pt x="4656" y="7278"/>
                    <a:pt x="3590" y="5590"/>
                    <a:pt x="4459" y="4229"/>
                  </a:cubicBezTo>
                  <a:cubicBezTo>
                    <a:pt x="5213" y="3098"/>
                    <a:pt x="4246" y="2574"/>
                    <a:pt x="4246" y="2574"/>
                  </a:cubicBezTo>
                  <a:cubicBezTo>
                    <a:pt x="3836" y="3164"/>
                    <a:pt x="3377" y="3000"/>
                    <a:pt x="3000" y="3737"/>
                  </a:cubicBezTo>
                  <a:cubicBezTo>
                    <a:pt x="2640" y="4475"/>
                    <a:pt x="3263" y="5803"/>
                    <a:pt x="3263" y="5803"/>
                  </a:cubicBezTo>
                  <a:cubicBezTo>
                    <a:pt x="2066" y="4934"/>
                    <a:pt x="2295" y="4164"/>
                    <a:pt x="2640" y="3754"/>
                  </a:cubicBezTo>
                  <a:cubicBezTo>
                    <a:pt x="3000" y="3360"/>
                    <a:pt x="2509" y="3016"/>
                    <a:pt x="2525" y="2787"/>
                  </a:cubicBezTo>
                  <a:cubicBezTo>
                    <a:pt x="2541" y="2639"/>
                    <a:pt x="2574" y="2508"/>
                    <a:pt x="2640" y="2361"/>
                  </a:cubicBezTo>
                  <a:cubicBezTo>
                    <a:pt x="2640" y="2361"/>
                    <a:pt x="2572" y="2315"/>
                    <a:pt x="2443" y="2315"/>
                  </a:cubicBezTo>
                  <a:cubicBezTo>
                    <a:pt x="2326" y="2315"/>
                    <a:pt x="2161" y="2352"/>
                    <a:pt x="1951" y="2492"/>
                  </a:cubicBezTo>
                  <a:cubicBezTo>
                    <a:pt x="1214" y="2983"/>
                    <a:pt x="1525" y="4082"/>
                    <a:pt x="1525" y="4082"/>
                  </a:cubicBezTo>
                  <a:cubicBezTo>
                    <a:pt x="1001" y="3344"/>
                    <a:pt x="1164" y="2590"/>
                    <a:pt x="1771" y="2066"/>
                  </a:cubicBezTo>
                  <a:cubicBezTo>
                    <a:pt x="2361" y="1541"/>
                    <a:pt x="1787" y="1066"/>
                    <a:pt x="1394" y="836"/>
                  </a:cubicBezTo>
                  <a:cubicBezTo>
                    <a:pt x="1017" y="623"/>
                    <a:pt x="1083" y="0"/>
                    <a:pt x="10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0" name="Google Shape;5220;p8"/>
            <p:cNvSpPr/>
            <p:nvPr/>
          </p:nvSpPr>
          <p:spPr>
            <a:xfrm>
              <a:off x="773739" y="4659987"/>
              <a:ext cx="99498" cy="148443"/>
            </a:xfrm>
            <a:custGeom>
              <a:avLst/>
              <a:gdLst/>
              <a:ahLst/>
              <a:cxnLst/>
              <a:rect l="l" t="t" r="r" b="b"/>
              <a:pathLst>
                <a:path w="3033" h="4525" extrusionOk="0">
                  <a:moveTo>
                    <a:pt x="459" y="1"/>
                  </a:moveTo>
                  <a:cubicBezTo>
                    <a:pt x="459" y="17"/>
                    <a:pt x="0" y="2033"/>
                    <a:pt x="3033" y="4525"/>
                  </a:cubicBezTo>
                  <a:cubicBezTo>
                    <a:pt x="3033" y="4525"/>
                    <a:pt x="2459" y="3853"/>
                    <a:pt x="2721" y="3099"/>
                  </a:cubicBezTo>
                  <a:cubicBezTo>
                    <a:pt x="2983" y="2345"/>
                    <a:pt x="2688" y="2083"/>
                    <a:pt x="2442" y="1820"/>
                  </a:cubicBezTo>
                  <a:cubicBezTo>
                    <a:pt x="2295" y="1656"/>
                    <a:pt x="2295" y="1427"/>
                    <a:pt x="2426" y="1263"/>
                  </a:cubicBezTo>
                  <a:cubicBezTo>
                    <a:pt x="2426" y="1263"/>
                    <a:pt x="2388" y="1256"/>
                    <a:pt x="2332" y="1256"/>
                  </a:cubicBezTo>
                  <a:cubicBezTo>
                    <a:pt x="2170" y="1256"/>
                    <a:pt x="1861" y="1319"/>
                    <a:pt x="1934" y="1820"/>
                  </a:cubicBezTo>
                  <a:cubicBezTo>
                    <a:pt x="2033" y="2509"/>
                    <a:pt x="2082" y="2624"/>
                    <a:pt x="1852" y="2640"/>
                  </a:cubicBezTo>
                  <a:cubicBezTo>
                    <a:pt x="1843" y="2641"/>
                    <a:pt x="1835" y="2642"/>
                    <a:pt x="1826" y="2642"/>
                  </a:cubicBezTo>
                  <a:cubicBezTo>
                    <a:pt x="1645" y="2642"/>
                    <a:pt x="1707" y="2304"/>
                    <a:pt x="1754" y="2115"/>
                  </a:cubicBezTo>
                  <a:cubicBezTo>
                    <a:pt x="1820" y="1935"/>
                    <a:pt x="2065" y="1099"/>
                    <a:pt x="1410" y="821"/>
                  </a:cubicBezTo>
                  <a:cubicBezTo>
                    <a:pt x="754" y="542"/>
                    <a:pt x="492" y="280"/>
                    <a:pt x="45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1" name="Google Shape;5221;p8"/>
            <p:cNvSpPr/>
            <p:nvPr/>
          </p:nvSpPr>
          <p:spPr>
            <a:xfrm>
              <a:off x="952792" y="4941754"/>
              <a:ext cx="117803" cy="139848"/>
            </a:xfrm>
            <a:custGeom>
              <a:avLst/>
              <a:gdLst/>
              <a:ahLst/>
              <a:cxnLst/>
              <a:rect l="l" t="t" r="r" b="b"/>
              <a:pathLst>
                <a:path w="3591" h="4263" extrusionOk="0">
                  <a:moveTo>
                    <a:pt x="1722" y="1"/>
                  </a:moveTo>
                  <a:cubicBezTo>
                    <a:pt x="771" y="509"/>
                    <a:pt x="1050" y="1181"/>
                    <a:pt x="951" y="2476"/>
                  </a:cubicBezTo>
                  <a:cubicBezTo>
                    <a:pt x="853" y="3771"/>
                    <a:pt x="0" y="4263"/>
                    <a:pt x="0" y="4263"/>
                  </a:cubicBezTo>
                  <a:cubicBezTo>
                    <a:pt x="3590" y="2443"/>
                    <a:pt x="2279" y="771"/>
                    <a:pt x="1935" y="526"/>
                  </a:cubicBezTo>
                  <a:cubicBezTo>
                    <a:pt x="1590" y="280"/>
                    <a:pt x="1722" y="1"/>
                    <a:pt x="172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2" name="Google Shape;5222;p8"/>
            <p:cNvSpPr/>
            <p:nvPr/>
          </p:nvSpPr>
          <p:spPr>
            <a:xfrm>
              <a:off x="1074862" y="4977774"/>
              <a:ext cx="227470" cy="159432"/>
            </a:xfrm>
            <a:custGeom>
              <a:avLst/>
              <a:gdLst/>
              <a:ahLst/>
              <a:cxnLst/>
              <a:rect l="l" t="t" r="r" b="b"/>
              <a:pathLst>
                <a:path w="6934" h="4860" extrusionOk="0">
                  <a:moveTo>
                    <a:pt x="1948" y="0"/>
                  </a:moveTo>
                  <a:cubicBezTo>
                    <a:pt x="1063" y="0"/>
                    <a:pt x="588" y="827"/>
                    <a:pt x="705" y="1362"/>
                  </a:cubicBezTo>
                  <a:cubicBezTo>
                    <a:pt x="834" y="1964"/>
                    <a:pt x="1403" y="2002"/>
                    <a:pt x="1543" y="2002"/>
                  </a:cubicBezTo>
                  <a:cubicBezTo>
                    <a:pt x="1563" y="2002"/>
                    <a:pt x="1574" y="2001"/>
                    <a:pt x="1574" y="2001"/>
                  </a:cubicBezTo>
                  <a:cubicBezTo>
                    <a:pt x="1312" y="1903"/>
                    <a:pt x="1197" y="1591"/>
                    <a:pt x="1312" y="1329"/>
                  </a:cubicBezTo>
                  <a:cubicBezTo>
                    <a:pt x="1354" y="1265"/>
                    <a:pt x="1400" y="1241"/>
                    <a:pt x="1450" y="1241"/>
                  </a:cubicBezTo>
                  <a:cubicBezTo>
                    <a:pt x="1553" y="1241"/>
                    <a:pt x="1671" y="1344"/>
                    <a:pt x="1803" y="1411"/>
                  </a:cubicBezTo>
                  <a:cubicBezTo>
                    <a:pt x="1841" y="1430"/>
                    <a:pt x="1877" y="1438"/>
                    <a:pt x="1911" y="1438"/>
                  </a:cubicBezTo>
                  <a:cubicBezTo>
                    <a:pt x="2054" y="1438"/>
                    <a:pt x="2160" y="1285"/>
                    <a:pt x="2213" y="1099"/>
                  </a:cubicBezTo>
                  <a:cubicBezTo>
                    <a:pt x="2253" y="958"/>
                    <a:pt x="2356" y="817"/>
                    <a:pt x="2543" y="817"/>
                  </a:cubicBezTo>
                  <a:cubicBezTo>
                    <a:pt x="2660" y="817"/>
                    <a:pt x="2811" y="872"/>
                    <a:pt x="3000" y="1017"/>
                  </a:cubicBezTo>
                  <a:cubicBezTo>
                    <a:pt x="3475" y="1394"/>
                    <a:pt x="3180" y="2148"/>
                    <a:pt x="3180" y="2148"/>
                  </a:cubicBezTo>
                  <a:cubicBezTo>
                    <a:pt x="3180" y="2148"/>
                    <a:pt x="3180" y="1526"/>
                    <a:pt x="2738" y="1476"/>
                  </a:cubicBezTo>
                  <a:cubicBezTo>
                    <a:pt x="2694" y="1463"/>
                    <a:pt x="2648" y="1456"/>
                    <a:pt x="2603" y="1456"/>
                  </a:cubicBezTo>
                  <a:cubicBezTo>
                    <a:pt x="2429" y="1456"/>
                    <a:pt x="2258" y="1553"/>
                    <a:pt x="2180" y="1722"/>
                  </a:cubicBezTo>
                  <a:cubicBezTo>
                    <a:pt x="2459" y="1722"/>
                    <a:pt x="2475" y="2099"/>
                    <a:pt x="2328" y="2296"/>
                  </a:cubicBezTo>
                  <a:cubicBezTo>
                    <a:pt x="2180" y="2509"/>
                    <a:pt x="2230" y="2657"/>
                    <a:pt x="2361" y="2739"/>
                  </a:cubicBezTo>
                  <a:cubicBezTo>
                    <a:pt x="2508" y="2820"/>
                    <a:pt x="2705" y="2804"/>
                    <a:pt x="2541" y="3181"/>
                  </a:cubicBezTo>
                  <a:cubicBezTo>
                    <a:pt x="2361" y="3558"/>
                    <a:pt x="1639" y="3558"/>
                    <a:pt x="1639" y="3558"/>
                  </a:cubicBezTo>
                  <a:cubicBezTo>
                    <a:pt x="1803" y="3345"/>
                    <a:pt x="1754" y="3050"/>
                    <a:pt x="1557" y="2886"/>
                  </a:cubicBezTo>
                  <a:lnTo>
                    <a:pt x="1557" y="2886"/>
                  </a:lnTo>
                  <a:cubicBezTo>
                    <a:pt x="1574" y="3066"/>
                    <a:pt x="1459" y="3214"/>
                    <a:pt x="1295" y="3263"/>
                  </a:cubicBezTo>
                  <a:cubicBezTo>
                    <a:pt x="1000" y="3345"/>
                    <a:pt x="1017" y="3263"/>
                    <a:pt x="754" y="3493"/>
                  </a:cubicBezTo>
                  <a:cubicBezTo>
                    <a:pt x="618" y="3603"/>
                    <a:pt x="420" y="3630"/>
                    <a:pt x="260" y="3630"/>
                  </a:cubicBezTo>
                  <a:cubicBezTo>
                    <a:pt x="114" y="3630"/>
                    <a:pt x="0" y="3607"/>
                    <a:pt x="0" y="3607"/>
                  </a:cubicBezTo>
                  <a:lnTo>
                    <a:pt x="0" y="3607"/>
                  </a:lnTo>
                  <a:cubicBezTo>
                    <a:pt x="181" y="3706"/>
                    <a:pt x="377" y="3755"/>
                    <a:pt x="574" y="3771"/>
                  </a:cubicBezTo>
                  <a:cubicBezTo>
                    <a:pt x="1017" y="3804"/>
                    <a:pt x="1459" y="3886"/>
                    <a:pt x="1885" y="3984"/>
                  </a:cubicBezTo>
                  <a:cubicBezTo>
                    <a:pt x="3065" y="4345"/>
                    <a:pt x="3787" y="4837"/>
                    <a:pt x="4688" y="4853"/>
                  </a:cubicBezTo>
                  <a:cubicBezTo>
                    <a:pt x="4746" y="4857"/>
                    <a:pt x="4804" y="4859"/>
                    <a:pt x="4861" y="4859"/>
                  </a:cubicBezTo>
                  <a:cubicBezTo>
                    <a:pt x="5258" y="4859"/>
                    <a:pt x="5641" y="4761"/>
                    <a:pt x="6000" y="4574"/>
                  </a:cubicBezTo>
                  <a:cubicBezTo>
                    <a:pt x="6786" y="4115"/>
                    <a:pt x="6934" y="2952"/>
                    <a:pt x="6475" y="2345"/>
                  </a:cubicBezTo>
                  <a:cubicBezTo>
                    <a:pt x="6244" y="2015"/>
                    <a:pt x="5880" y="1864"/>
                    <a:pt x="5540" y="1864"/>
                  </a:cubicBezTo>
                  <a:cubicBezTo>
                    <a:pt x="5204" y="1864"/>
                    <a:pt x="4892" y="2011"/>
                    <a:pt x="4754" y="2280"/>
                  </a:cubicBezTo>
                  <a:cubicBezTo>
                    <a:pt x="4508" y="2607"/>
                    <a:pt x="4541" y="3083"/>
                    <a:pt x="4836" y="3361"/>
                  </a:cubicBezTo>
                  <a:lnTo>
                    <a:pt x="4836" y="3378"/>
                  </a:lnTo>
                  <a:cubicBezTo>
                    <a:pt x="4869" y="3394"/>
                    <a:pt x="4885" y="3411"/>
                    <a:pt x="4901" y="3427"/>
                  </a:cubicBezTo>
                  <a:lnTo>
                    <a:pt x="4934" y="3460"/>
                  </a:lnTo>
                  <a:cubicBezTo>
                    <a:pt x="5036" y="3519"/>
                    <a:pt x="5164" y="3550"/>
                    <a:pt x="5290" y="3550"/>
                  </a:cubicBezTo>
                  <a:cubicBezTo>
                    <a:pt x="5549" y="3550"/>
                    <a:pt x="5797" y="3419"/>
                    <a:pt x="5786" y="3132"/>
                  </a:cubicBezTo>
                  <a:cubicBezTo>
                    <a:pt x="5793" y="2938"/>
                    <a:pt x="5633" y="2856"/>
                    <a:pt x="5456" y="2856"/>
                  </a:cubicBezTo>
                  <a:cubicBezTo>
                    <a:pt x="5199" y="2856"/>
                    <a:pt x="4906" y="3027"/>
                    <a:pt x="5032" y="3279"/>
                  </a:cubicBezTo>
                  <a:cubicBezTo>
                    <a:pt x="5032" y="3302"/>
                    <a:pt x="5029" y="3325"/>
                    <a:pt x="5004" y="3325"/>
                  </a:cubicBezTo>
                  <a:cubicBezTo>
                    <a:pt x="4975" y="3325"/>
                    <a:pt x="4917" y="3294"/>
                    <a:pt x="4803" y="3197"/>
                  </a:cubicBezTo>
                  <a:cubicBezTo>
                    <a:pt x="4688" y="3099"/>
                    <a:pt x="4639" y="2952"/>
                    <a:pt x="4639" y="2788"/>
                  </a:cubicBezTo>
                  <a:cubicBezTo>
                    <a:pt x="4639" y="2624"/>
                    <a:pt x="4688" y="2460"/>
                    <a:pt x="4803" y="2312"/>
                  </a:cubicBezTo>
                  <a:cubicBezTo>
                    <a:pt x="4936" y="2078"/>
                    <a:pt x="5207" y="1955"/>
                    <a:pt x="5497" y="1955"/>
                  </a:cubicBezTo>
                  <a:cubicBezTo>
                    <a:pt x="5814" y="1955"/>
                    <a:pt x="6154" y="2102"/>
                    <a:pt x="6360" y="2411"/>
                  </a:cubicBezTo>
                  <a:cubicBezTo>
                    <a:pt x="6360" y="2411"/>
                    <a:pt x="6360" y="2427"/>
                    <a:pt x="6377" y="2443"/>
                  </a:cubicBezTo>
                  <a:cubicBezTo>
                    <a:pt x="6590" y="2853"/>
                    <a:pt x="6573" y="3361"/>
                    <a:pt x="6344" y="3755"/>
                  </a:cubicBezTo>
                  <a:cubicBezTo>
                    <a:pt x="6064" y="4258"/>
                    <a:pt x="5426" y="4609"/>
                    <a:pt x="4590" y="4609"/>
                  </a:cubicBezTo>
                  <a:cubicBezTo>
                    <a:pt x="4201" y="4609"/>
                    <a:pt x="3769" y="4533"/>
                    <a:pt x="3311" y="4361"/>
                  </a:cubicBezTo>
                  <a:cubicBezTo>
                    <a:pt x="3279" y="4345"/>
                    <a:pt x="3033" y="4263"/>
                    <a:pt x="2885" y="4197"/>
                  </a:cubicBezTo>
                  <a:cubicBezTo>
                    <a:pt x="2475" y="3984"/>
                    <a:pt x="2033" y="3837"/>
                    <a:pt x="1574" y="3755"/>
                  </a:cubicBezTo>
                  <a:cubicBezTo>
                    <a:pt x="1754" y="3722"/>
                    <a:pt x="1951" y="3706"/>
                    <a:pt x="2148" y="3656"/>
                  </a:cubicBezTo>
                  <a:cubicBezTo>
                    <a:pt x="3901" y="3312"/>
                    <a:pt x="4164" y="837"/>
                    <a:pt x="2705" y="182"/>
                  </a:cubicBezTo>
                  <a:cubicBezTo>
                    <a:pt x="2428" y="55"/>
                    <a:pt x="2174" y="0"/>
                    <a:pt x="19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3" name="Google Shape;5223;p8"/>
            <p:cNvSpPr/>
            <p:nvPr/>
          </p:nvSpPr>
          <p:spPr>
            <a:xfrm>
              <a:off x="1186171" y="5063823"/>
              <a:ext cx="152740" cy="108125"/>
            </a:xfrm>
            <a:custGeom>
              <a:avLst/>
              <a:gdLst/>
              <a:ahLst/>
              <a:cxnLst/>
              <a:rect l="l" t="t" r="r" b="b"/>
              <a:pathLst>
                <a:path w="4656" h="3296" extrusionOk="0">
                  <a:moveTo>
                    <a:pt x="3803" y="1"/>
                  </a:moveTo>
                  <a:lnTo>
                    <a:pt x="3803" y="1"/>
                  </a:lnTo>
                  <a:cubicBezTo>
                    <a:pt x="3885" y="788"/>
                    <a:pt x="3541" y="1574"/>
                    <a:pt x="2902" y="2050"/>
                  </a:cubicBezTo>
                  <a:cubicBezTo>
                    <a:pt x="2493" y="2357"/>
                    <a:pt x="2001" y="2456"/>
                    <a:pt x="1540" y="2456"/>
                  </a:cubicBezTo>
                  <a:cubicBezTo>
                    <a:pt x="723" y="2456"/>
                    <a:pt x="0" y="2148"/>
                    <a:pt x="0" y="2148"/>
                  </a:cubicBezTo>
                  <a:lnTo>
                    <a:pt x="0" y="2148"/>
                  </a:lnTo>
                  <a:cubicBezTo>
                    <a:pt x="1328" y="2869"/>
                    <a:pt x="1836" y="2640"/>
                    <a:pt x="2213" y="3033"/>
                  </a:cubicBezTo>
                  <a:cubicBezTo>
                    <a:pt x="2386" y="3221"/>
                    <a:pt x="2560" y="3278"/>
                    <a:pt x="2715" y="3278"/>
                  </a:cubicBezTo>
                  <a:cubicBezTo>
                    <a:pt x="2899" y="3278"/>
                    <a:pt x="3058" y="3200"/>
                    <a:pt x="3164" y="3164"/>
                  </a:cubicBezTo>
                  <a:cubicBezTo>
                    <a:pt x="3191" y="3158"/>
                    <a:pt x="3217" y="3154"/>
                    <a:pt x="3244" y="3154"/>
                  </a:cubicBezTo>
                  <a:cubicBezTo>
                    <a:pt x="3346" y="3154"/>
                    <a:pt x="3439" y="3204"/>
                    <a:pt x="3492" y="3295"/>
                  </a:cubicBezTo>
                  <a:cubicBezTo>
                    <a:pt x="3524" y="3099"/>
                    <a:pt x="3475" y="2886"/>
                    <a:pt x="3344" y="2722"/>
                  </a:cubicBezTo>
                  <a:cubicBezTo>
                    <a:pt x="3180" y="2509"/>
                    <a:pt x="2770" y="2492"/>
                    <a:pt x="2705" y="2492"/>
                  </a:cubicBezTo>
                  <a:cubicBezTo>
                    <a:pt x="3262" y="2459"/>
                    <a:pt x="3770" y="2164"/>
                    <a:pt x="4098" y="1705"/>
                  </a:cubicBezTo>
                  <a:cubicBezTo>
                    <a:pt x="4655" y="919"/>
                    <a:pt x="3803" y="1"/>
                    <a:pt x="38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4" name="Google Shape;5224;p8"/>
            <p:cNvSpPr/>
            <p:nvPr/>
          </p:nvSpPr>
          <p:spPr>
            <a:xfrm>
              <a:off x="990978" y="4820537"/>
              <a:ext cx="146277" cy="206212"/>
            </a:xfrm>
            <a:custGeom>
              <a:avLst/>
              <a:gdLst/>
              <a:ahLst/>
              <a:cxnLst/>
              <a:rect l="l" t="t" r="r" b="b"/>
              <a:pathLst>
                <a:path w="4459" h="6286" extrusionOk="0">
                  <a:moveTo>
                    <a:pt x="1811" y="0"/>
                  </a:moveTo>
                  <a:cubicBezTo>
                    <a:pt x="1386" y="0"/>
                    <a:pt x="976" y="149"/>
                    <a:pt x="705" y="451"/>
                  </a:cubicBezTo>
                  <a:cubicBezTo>
                    <a:pt x="0" y="1090"/>
                    <a:pt x="443" y="2139"/>
                    <a:pt x="1033" y="2336"/>
                  </a:cubicBezTo>
                  <a:cubicBezTo>
                    <a:pt x="1156" y="2401"/>
                    <a:pt x="1291" y="2434"/>
                    <a:pt x="1426" y="2434"/>
                  </a:cubicBezTo>
                  <a:cubicBezTo>
                    <a:pt x="1562" y="2434"/>
                    <a:pt x="1697" y="2401"/>
                    <a:pt x="1820" y="2336"/>
                  </a:cubicBezTo>
                  <a:lnTo>
                    <a:pt x="1869" y="2319"/>
                  </a:lnTo>
                  <a:lnTo>
                    <a:pt x="1902" y="2303"/>
                  </a:lnTo>
                  <a:lnTo>
                    <a:pt x="1951" y="2254"/>
                  </a:lnTo>
                  <a:cubicBezTo>
                    <a:pt x="1967" y="2237"/>
                    <a:pt x="1984" y="2221"/>
                    <a:pt x="2016" y="2204"/>
                  </a:cubicBezTo>
                  <a:lnTo>
                    <a:pt x="2066" y="2155"/>
                  </a:lnTo>
                  <a:cubicBezTo>
                    <a:pt x="2229" y="1975"/>
                    <a:pt x="2311" y="1729"/>
                    <a:pt x="2279" y="1500"/>
                  </a:cubicBezTo>
                  <a:cubicBezTo>
                    <a:pt x="2236" y="1156"/>
                    <a:pt x="2024" y="1016"/>
                    <a:pt x="1827" y="1016"/>
                  </a:cubicBezTo>
                  <a:cubicBezTo>
                    <a:pt x="1724" y="1016"/>
                    <a:pt x="1625" y="1055"/>
                    <a:pt x="1557" y="1123"/>
                  </a:cubicBezTo>
                  <a:cubicBezTo>
                    <a:pt x="1394" y="1286"/>
                    <a:pt x="1443" y="1565"/>
                    <a:pt x="1639" y="1696"/>
                  </a:cubicBezTo>
                  <a:cubicBezTo>
                    <a:pt x="1710" y="1728"/>
                    <a:pt x="1775" y="1738"/>
                    <a:pt x="1832" y="1738"/>
                  </a:cubicBezTo>
                  <a:cubicBezTo>
                    <a:pt x="1923" y="1738"/>
                    <a:pt x="1995" y="1712"/>
                    <a:pt x="2043" y="1712"/>
                  </a:cubicBezTo>
                  <a:cubicBezTo>
                    <a:pt x="2090" y="1712"/>
                    <a:pt x="2115" y="1736"/>
                    <a:pt x="2115" y="1827"/>
                  </a:cubicBezTo>
                  <a:cubicBezTo>
                    <a:pt x="2082" y="2024"/>
                    <a:pt x="1967" y="2204"/>
                    <a:pt x="1787" y="2286"/>
                  </a:cubicBezTo>
                  <a:cubicBezTo>
                    <a:pt x="1680" y="2340"/>
                    <a:pt x="1563" y="2365"/>
                    <a:pt x="1445" y="2365"/>
                  </a:cubicBezTo>
                  <a:cubicBezTo>
                    <a:pt x="1309" y="2365"/>
                    <a:pt x="1172" y="2331"/>
                    <a:pt x="1049" y="2270"/>
                  </a:cubicBezTo>
                  <a:cubicBezTo>
                    <a:pt x="508" y="2040"/>
                    <a:pt x="148" y="1106"/>
                    <a:pt x="787" y="549"/>
                  </a:cubicBezTo>
                  <a:cubicBezTo>
                    <a:pt x="1033" y="303"/>
                    <a:pt x="1377" y="172"/>
                    <a:pt x="1721" y="155"/>
                  </a:cubicBezTo>
                  <a:cubicBezTo>
                    <a:pt x="2475" y="205"/>
                    <a:pt x="3295" y="746"/>
                    <a:pt x="3442" y="2204"/>
                  </a:cubicBezTo>
                  <a:cubicBezTo>
                    <a:pt x="3475" y="2762"/>
                    <a:pt x="3426" y="3319"/>
                    <a:pt x="3279" y="3844"/>
                  </a:cubicBezTo>
                  <a:cubicBezTo>
                    <a:pt x="3147" y="4302"/>
                    <a:pt x="2934" y="4745"/>
                    <a:pt x="2672" y="5138"/>
                  </a:cubicBezTo>
                  <a:cubicBezTo>
                    <a:pt x="2262" y="5614"/>
                    <a:pt x="1754" y="6024"/>
                    <a:pt x="1180" y="6286"/>
                  </a:cubicBezTo>
                  <a:cubicBezTo>
                    <a:pt x="1803" y="6040"/>
                    <a:pt x="2361" y="5630"/>
                    <a:pt x="2803" y="5122"/>
                  </a:cubicBezTo>
                  <a:cubicBezTo>
                    <a:pt x="3541" y="4270"/>
                    <a:pt x="4459" y="2254"/>
                    <a:pt x="3180" y="614"/>
                  </a:cubicBezTo>
                  <a:cubicBezTo>
                    <a:pt x="2835" y="207"/>
                    <a:pt x="2312" y="0"/>
                    <a:pt x="181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5" name="Google Shape;5225;p8"/>
            <p:cNvSpPr/>
            <p:nvPr/>
          </p:nvSpPr>
          <p:spPr>
            <a:xfrm>
              <a:off x="570803" y="4923514"/>
              <a:ext cx="79815" cy="179050"/>
            </a:xfrm>
            <a:custGeom>
              <a:avLst/>
              <a:gdLst/>
              <a:ahLst/>
              <a:cxnLst/>
              <a:rect l="l" t="t" r="r" b="b"/>
              <a:pathLst>
                <a:path w="2433" h="5458" extrusionOk="0">
                  <a:moveTo>
                    <a:pt x="997" y="1"/>
                  </a:moveTo>
                  <a:cubicBezTo>
                    <a:pt x="646" y="1"/>
                    <a:pt x="1" y="584"/>
                    <a:pt x="285" y="2426"/>
                  </a:cubicBezTo>
                  <a:cubicBezTo>
                    <a:pt x="613" y="4458"/>
                    <a:pt x="2170" y="5409"/>
                    <a:pt x="2433" y="5458"/>
                  </a:cubicBezTo>
                  <a:cubicBezTo>
                    <a:pt x="2433" y="5458"/>
                    <a:pt x="908" y="4474"/>
                    <a:pt x="777" y="2803"/>
                  </a:cubicBezTo>
                  <a:cubicBezTo>
                    <a:pt x="646" y="1147"/>
                    <a:pt x="1154" y="1098"/>
                    <a:pt x="1318" y="737"/>
                  </a:cubicBezTo>
                  <a:cubicBezTo>
                    <a:pt x="1482" y="377"/>
                    <a:pt x="1400" y="114"/>
                    <a:pt x="1088" y="16"/>
                  </a:cubicBezTo>
                  <a:cubicBezTo>
                    <a:pt x="1061" y="6"/>
                    <a:pt x="1031" y="1"/>
                    <a:pt x="99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6" name="Google Shape;5226;p8"/>
            <p:cNvSpPr/>
            <p:nvPr/>
          </p:nvSpPr>
          <p:spPr>
            <a:xfrm>
              <a:off x="534979" y="4874174"/>
              <a:ext cx="173702" cy="233244"/>
            </a:xfrm>
            <a:custGeom>
              <a:avLst/>
              <a:gdLst/>
              <a:ahLst/>
              <a:cxnLst/>
              <a:rect l="l" t="t" r="r" b="b"/>
              <a:pathLst>
                <a:path w="5295" h="7110" extrusionOk="0">
                  <a:moveTo>
                    <a:pt x="3607" y="0"/>
                  </a:moveTo>
                  <a:cubicBezTo>
                    <a:pt x="3396" y="0"/>
                    <a:pt x="3199" y="27"/>
                    <a:pt x="3033" y="61"/>
                  </a:cubicBezTo>
                  <a:cubicBezTo>
                    <a:pt x="2590" y="127"/>
                    <a:pt x="2180" y="307"/>
                    <a:pt x="1836" y="553"/>
                  </a:cubicBezTo>
                  <a:cubicBezTo>
                    <a:pt x="0" y="1913"/>
                    <a:pt x="345" y="4290"/>
                    <a:pt x="886" y="5438"/>
                  </a:cubicBezTo>
                  <a:cubicBezTo>
                    <a:pt x="1181" y="6126"/>
                    <a:pt x="1656" y="6700"/>
                    <a:pt x="2279" y="7109"/>
                  </a:cubicBezTo>
                  <a:cubicBezTo>
                    <a:pt x="1689" y="6683"/>
                    <a:pt x="1230" y="6093"/>
                    <a:pt x="968" y="5405"/>
                  </a:cubicBezTo>
                  <a:cubicBezTo>
                    <a:pt x="459" y="4257"/>
                    <a:pt x="197" y="1963"/>
                    <a:pt x="1935" y="701"/>
                  </a:cubicBezTo>
                  <a:cubicBezTo>
                    <a:pt x="2361" y="383"/>
                    <a:pt x="2917" y="191"/>
                    <a:pt x="3432" y="191"/>
                  </a:cubicBezTo>
                  <a:cubicBezTo>
                    <a:pt x="3848" y="191"/>
                    <a:pt x="4237" y="317"/>
                    <a:pt x="4508" y="602"/>
                  </a:cubicBezTo>
                  <a:cubicBezTo>
                    <a:pt x="5154" y="1248"/>
                    <a:pt x="4670" y="2308"/>
                    <a:pt x="3982" y="2308"/>
                  </a:cubicBezTo>
                  <a:cubicBezTo>
                    <a:pt x="3972" y="2308"/>
                    <a:pt x="3961" y="2307"/>
                    <a:pt x="3951" y="2307"/>
                  </a:cubicBezTo>
                  <a:cubicBezTo>
                    <a:pt x="3921" y="2310"/>
                    <a:pt x="3891" y="2312"/>
                    <a:pt x="3862" y="2312"/>
                  </a:cubicBezTo>
                  <a:cubicBezTo>
                    <a:pt x="3601" y="2312"/>
                    <a:pt x="3360" y="2182"/>
                    <a:pt x="3213" y="1946"/>
                  </a:cubicBezTo>
                  <a:cubicBezTo>
                    <a:pt x="3164" y="1848"/>
                    <a:pt x="3131" y="1717"/>
                    <a:pt x="3148" y="1586"/>
                  </a:cubicBezTo>
                  <a:cubicBezTo>
                    <a:pt x="3177" y="1334"/>
                    <a:pt x="3251" y="1254"/>
                    <a:pt x="3304" y="1254"/>
                  </a:cubicBezTo>
                  <a:cubicBezTo>
                    <a:pt x="3341" y="1254"/>
                    <a:pt x="3367" y="1293"/>
                    <a:pt x="3361" y="1340"/>
                  </a:cubicBezTo>
                  <a:cubicBezTo>
                    <a:pt x="3317" y="1571"/>
                    <a:pt x="3504" y="1777"/>
                    <a:pt x="3728" y="1777"/>
                  </a:cubicBezTo>
                  <a:cubicBezTo>
                    <a:pt x="3758" y="1777"/>
                    <a:pt x="3789" y="1774"/>
                    <a:pt x="3820" y="1766"/>
                  </a:cubicBezTo>
                  <a:cubicBezTo>
                    <a:pt x="4229" y="1700"/>
                    <a:pt x="4328" y="1159"/>
                    <a:pt x="3967" y="963"/>
                  </a:cubicBezTo>
                  <a:cubicBezTo>
                    <a:pt x="3874" y="916"/>
                    <a:pt x="3775" y="894"/>
                    <a:pt x="3679" y="894"/>
                  </a:cubicBezTo>
                  <a:cubicBezTo>
                    <a:pt x="3371" y="894"/>
                    <a:pt x="3083" y="1117"/>
                    <a:pt x="3033" y="1455"/>
                  </a:cubicBezTo>
                  <a:cubicBezTo>
                    <a:pt x="2984" y="1782"/>
                    <a:pt x="3148" y="2110"/>
                    <a:pt x="3443" y="2274"/>
                  </a:cubicBezTo>
                  <a:lnTo>
                    <a:pt x="3475" y="2274"/>
                  </a:lnTo>
                  <a:cubicBezTo>
                    <a:pt x="3574" y="2323"/>
                    <a:pt x="3672" y="2372"/>
                    <a:pt x="3787" y="2389"/>
                  </a:cubicBezTo>
                  <a:cubicBezTo>
                    <a:pt x="3880" y="2411"/>
                    <a:pt x="3973" y="2421"/>
                    <a:pt x="4065" y="2421"/>
                  </a:cubicBezTo>
                  <a:cubicBezTo>
                    <a:pt x="4663" y="2421"/>
                    <a:pt x="5189" y="1983"/>
                    <a:pt x="5246" y="1471"/>
                  </a:cubicBezTo>
                  <a:cubicBezTo>
                    <a:pt x="5295" y="1061"/>
                    <a:pt x="5131" y="651"/>
                    <a:pt x="4819" y="389"/>
                  </a:cubicBezTo>
                  <a:cubicBezTo>
                    <a:pt x="4436" y="91"/>
                    <a:pt x="3998" y="0"/>
                    <a:pt x="360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7" name="Google Shape;5227;p8"/>
            <p:cNvSpPr/>
            <p:nvPr/>
          </p:nvSpPr>
          <p:spPr>
            <a:xfrm>
              <a:off x="641433" y="4813287"/>
              <a:ext cx="239345" cy="168847"/>
            </a:xfrm>
            <a:custGeom>
              <a:avLst/>
              <a:gdLst/>
              <a:ahLst/>
              <a:cxnLst/>
              <a:rect l="l" t="t" r="r" b="b"/>
              <a:pathLst>
                <a:path w="7296" h="5147" extrusionOk="0">
                  <a:moveTo>
                    <a:pt x="1734" y="0"/>
                  </a:moveTo>
                  <a:cubicBezTo>
                    <a:pt x="1340" y="0"/>
                    <a:pt x="953" y="175"/>
                    <a:pt x="689" y="508"/>
                  </a:cubicBezTo>
                  <a:cubicBezTo>
                    <a:pt x="596" y="638"/>
                    <a:pt x="449" y="705"/>
                    <a:pt x="304" y="705"/>
                  </a:cubicBezTo>
                  <a:cubicBezTo>
                    <a:pt x="194" y="705"/>
                    <a:pt x="86" y="667"/>
                    <a:pt x="1" y="590"/>
                  </a:cubicBezTo>
                  <a:lnTo>
                    <a:pt x="1" y="590"/>
                  </a:lnTo>
                  <a:cubicBezTo>
                    <a:pt x="17" y="950"/>
                    <a:pt x="50" y="1016"/>
                    <a:pt x="1755" y="1737"/>
                  </a:cubicBezTo>
                  <a:cubicBezTo>
                    <a:pt x="3066" y="2294"/>
                    <a:pt x="3509" y="4261"/>
                    <a:pt x="3640" y="5146"/>
                  </a:cubicBezTo>
                  <a:cubicBezTo>
                    <a:pt x="3787" y="4261"/>
                    <a:pt x="4230" y="2294"/>
                    <a:pt x="5541" y="1737"/>
                  </a:cubicBezTo>
                  <a:cubicBezTo>
                    <a:pt x="7246" y="1016"/>
                    <a:pt x="7262" y="950"/>
                    <a:pt x="7295" y="590"/>
                  </a:cubicBezTo>
                  <a:lnTo>
                    <a:pt x="7295" y="590"/>
                  </a:lnTo>
                  <a:cubicBezTo>
                    <a:pt x="7203" y="667"/>
                    <a:pt x="7090" y="705"/>
                    <a:pt x="6980" y="705"/>
                  </a:cubicBezTo>
                  <a:cubicBezTo>
                    <a:pt x="6833" y="705"/>
                    <a:pt x="6691" y="638"/>
                    <a:pt x="6607" y="508"/>
                  </a:cubicBezTo>
                  <a:cubicBezTo>
                    <a:pt x="6333" y="175"/>
                    <a:pt x="5942" y="0"/>
                    <a:pt x="5550" y="0"/>
                  </a:cubicBezTo>
                  <a:cubicBezTo>
                    <a:pt x="5285" y="0"/>
                    <a:pt x="5019" y="80"/>
                    <a:pt x="4787" y="245"/>
                  </a:cubicBezTo>
                  <a:cubicBezTo>
                    <a:pt x="4213" y="655"/>
                    <a:pt x="3836" y="1475"/>
                    <a:pt x="3640" y="2655"/>
                  </a:cubicBezTo>
                  <a:cubicBezTo>
                    <a:pt x="3459" y="1458"/>
                    <a:pt x="3082" y="639"/>
                    <a:pt x="2509" y="245"/>
                  </a:cubicBezTo>
                  <a:cubicBezTo>
                    <a:pt x="2271" y="80"/>
                    <a:pt x="2001" y="0"/>
                    <a:pt x="173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8" name="Google Shape;5228;p8"/>
            <p:cNvSpPr/>
            <p:nvPr/>
          </p:nvSpPr>
          <p:spPr>
            <a:xfrm>
              <a:off x="717280" y="4719693"/>
              <a:ext cx="88213" cy="145753"/>
            </a:xfrm>
            <a:custGeom>
              <a:avLst/>
              <a:gdLst/>
              <a:ahLst/>
              <a:cxnLst/>
              <a:rect l="l" t="t" r="r" b="b"/>
              <a:pathLst>
                <a:path w="2689" h="4443" extrusionOk="0">
                  <a:moveTo>
                    <a:pt x="1344" y="0"/>
                  </a:moveTo>
                  <a:cubicBezTo>
                    <a:pt x="1262" y="164"/>
                    <a:pt x="1147" y="312"/>
                    <a:pt x="1000" y="427"/>
                  </a:cubicBezTo>
                  <a:cubicBezTo>
                    <a:pt x="557" y="853"/>
                    <a:pt x="0" y="1721"/>
                    <a:pt x="721" y="2902"/>
                  </a:cubicBezTo>
                  <a:cubicBezTo>
                    <a:pt x="1016" y="3377"/>
                    <a:pt x="1213" y="3902"/>
                    <a:pt x="1344" y="4442"/>
                  </a:cubicBezTo>
                  <a:cubicBezTo>
                    <a:pt x="1459" y="3902"/>
                    <a:pt x="1672" y="3377"/>
                    <a:pt x="1951" y="2902"/>
                  </a:cubicBezTo>
                  <a:cubicBezTo>
                    <a:pt x="2688" y="1721"/>
                    <a:pt x="2115" y="853"/>
                    <a:pt x="1672" y="427"/>
                  </a:cubicBezTo>
                  <a:cubicBezTo>
                    <a:pt x="1541" y="295"/>
                    <a:pt x="1426" y="164"/>
                    <a:pt x="13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9" name="Google Shape;5229;p8"/>
            <p:cNvSpPr/>
            <p:nvPr/>
          </p:nvSpPr>
          <p:spPr>
            <a:xfrm>
              <a:off x="660789" y="4582467"/>
              <a:ext cx="200603" cy="220056"/>
            </a:xfrm>
            <a:custGeom>
              <a:avLst/>
              <a:gdLst/>
              <a:ahLst/>
              <a:cxnLst/>
              <a:rect l="l" t="t" r="r" b="b"/>
              <a:pathLst>
                <a:path w="6115" h="6708" extrusionOk="0">
                  <a:moveTo>
                    <a:pt x="1593" y="1"/>
                  </a:moveTo>
                  <a:cubicBezTo>
                    <a:pt x="1195" y="1"/>
                    <a:pt x="805" y="156"/>
                    <a:pt x="575" y="446"/>
                  </a:cubicBezTo>
                  <a:cubicBezTo>
                    <a:pt x="1" y="1102"/>
                    <a:pt x="476" y="2069"/>
                    <a:pt x="1132" y="2102"/>
                  </a:cubicBezTo>
                  <a:cubicBezTo>
                    <a:pt x="1151" y="2103"/>
                    <a:pt x="1169" y="2103"/>
                    <a:pt x="1187" y="2103"/>
                  </a:cubicBezTo>
                  <a:cubicBezTo>
                    <a:pt x="1784" y="2103"/>
                    <a:pt x="1997" y="1584"/>
                    <a:pt x="1870" y="1282"/>
                  </a:cubicBezTo>
                  <a:cubicBezTo>
                    <a:pt x="1827" y="1114"/>
                    <a:pt x="1665" y="993"/>
                    <a:pt x="1495" y="993"/>
                  </a:cubicBezTo>
                  <a:cubicBezTo>
                    <a:pt x="1467" y="993"/>
                    <a:pt x="1439" y="996"/>
                    <a:pt x="1411" y="1003"/>
                  </a:cubicBezTo>
                  <a:cubicBezTo>
                    <a:pt x="1263" y="1020"/>
                    <a:pt x="1148" y="1167"/>
                    <a:pt x="1165" y="1315"/>
                  </a:cubicBezTo>
                  <a:cubicBezTo>
                    <a:pt x="1154" y="1471"/>
                    <a:pt x="1275" y="1567"/>
                    <a:pt x="1403" y="1567"/>
                  </a:cubicBezTo>
                  <a:cubicBezTo>
                    <a:pt x="1477" y="1567"/>
                    <a:pt x="1553" y="1535"/>
                    <a:pt x="1607" y="1462"/>
                  </a:cubicBezTo>
                  <a:cubicBezTo>
                    <a:pt x="1648" y="1399"/>
                    <a:pt x="1690" y="1374"/>
                    <a:pt x="1727" y="1374"/>
                  </a:cubicBezTo>
                  <a:cubicBezTo>
                    <a:pt x="1796" y="1374"/>
                    <a:pt x="1847" y="1459"/>
                    <a:pt x="1837" y="1544"/>
                  </a:cubicBezTo>
                  <a:cubicBezTo>
                    <a:pt x="1747" y="1788"/>
                    <a:pt x="1516" y="1942"/>
                    <a:pt x="1271" y="1942"/>
                  </a:cubicBezTo>
                  <a:cubicBezTo>
                    <a:pt x="1203" y="1942"/>
                    <a:pt x="1134" y="1930"/>
                    <a:pt x="1066" y="1905"/>
                  </a:cubicBezTo>
                  <a:cubicBezTo>
                    <a:pt x="657" y="1790"/>
                    <a:pt x="460" y="1053"/>
                    <a:pt x="1017" y="659"/>
                  </a:cubicBezTo>
                  <a:cubicBezTo>
                    <a:pt x="1144" y="567"/>
                    <a:pt x="1328" y="517"/>
                    <a:pt x="1534" y="517"/>
                  </a:cubicBezTo>
                  <a:cubicBezTo>
                    <a:pt x="2130" y="517"/>
                    <a:pt x="2903" y="931"/>
                    <a:pt x="2951" y="1905"/>
                  </a:cubicBezTo>
                  <a:cubicBezTo>
                    <a:pt x="2951" y="3069"/>
                    <a:pt x="2017" y="4118"/>
                    <a:pt x="1771" y="4888"/>
                  </a:cubicBezTo>
                  <a:cubicBezTo>
                    <a:pt x="1417" y="5950"/>
                    <a:pt x="1853" y="6617"/>
                    <a:pt x="1900" y="6703"/>
                  </a:cubicBezTo>
                  <a:lnTo>
                    <a:pt x="1900" y="6703"/>
                  </a:lnTo>
                  <a:cubicBezTo>
                    <a:pt x="1607" y="6147"/>
                    <a:pt x="1592" y="5493"/>
                    <a:pt x="1853" y="4921"/>
                  </a:cubicBezTo>
                  <a:cubicBezTo>
                    <a:pt x="2050" y="4396"/>
                    <a:pt x="2492" y="3839"/>
                    <a:pt x="2804" y="3134"/>
                  </a:cubicBezTo>
                  <a:cubicBezTo>
                    <a:pt x="2919" y="2921"/>
                    <a:pt x="3001" y="2675"/>
                    <a:pt x="3050" y="2430"/>
                  </a:cubicBezTo>
                  <a:cubicBezTo>
                    <a:pt x="3115" y="2675"/>
                    <a:pt x="3197" y="2921"/>
                    <a:pt x="3312" y="3134"/>
                  </a:cubicBezTo>
                  <a:cubicBezTo>
                    <a:pt x="3623" y="3839"/>
                    <a:pt x="4066" y="4396"/>
                    <a:pt x="4263" y="4921"/>
                  </a:cubicBezTo>
                  <a:cubicBezTo>
                    <a:pt x="4524" y="5493"/>
                    <a:pt x="4509" y="6147"/>
                    <a:pt x="4216" y="6703"/>
                  </a:cubicBezTo>
                  <a:lnTo>
                    <a:pt x="4216" y="6703"/>
                  </a:lnTo>
                  <a:cubicBezTo>
                    <a:pt x="4263" y="6617"/>
                    <a:pt x="4699" y="5950"/>
                    <a:pt x="4345" y="4888"/>
                  </a:cubicBezTo>
                  <a:cubicBezTo>
                    <a:pt x="4082" y="4118"/>
                    <a:pt x="3165" y="3069"/>
                    <a:pt x="3165" y="1905"/>
                  </a:cubicBezTo>
                  <a:cubicBezTo>
                    <a:pt x="3213" y="931"/>
                    <a:pt x="3986" y="517"/>
                    <a:pt x="4582" y="517"/>
                  </a:cubicBezTo>
                  <a:cubicBezTo>
                    <a:pt x="4788" y="517"/>
                    <a:pt x="4972" y="567"/>
                    <a:pt x="5099" y="659"/>
                  </a:cubicBezTo>
                  <a:cubicBezTo>
                    <a:pt x="5656" y="1053"/>
                    <a:pt x="5459" y="1790"/>
                    <a:pt x="5050" y="1905"/>
                  </a:cubicBezTo>
                  <a:cubicBezTo>
                    <a:pt x="4982" y="1930"/>
                    <a:pt x="4913" y="1942"/>
                    <a:pt x="4845" y="1942"/>
                  </a:cubicBezTo>
                  <a:cubicBezTo>
                    <a:pt x="4600" y="1942"/>
                    <a:pt x="4369" y="1788"/>
                    <a:pt x="4279" y="1544"/>
                  </a:cubicBezTo>
                  <a:cubicBezTo>
                    <a:pt x="4258" y="1459"/>
                    <a:pt x="4312" y="1374"/>
                    <a:pt x="4385" y="1374"/>
                  </a:cubicBezTo>
                  <a:cubicBezTo>
                    <a:pt x="4424" y="1374"/>
                    <a:pt x="4468" y="1399"/>
                    <a:pt x="4509" y="1462"/>
                  </a:cubicBezTo>
                  <a:cubicBezTo>
                    <a:pt x="4557" y="1535"/>
                    <a:pt x="4629" y="1567"/>
                    <a:pt x="4702" y="1567"/>
                  </a:cubicBezTo>
                  <a:cubicBezTo>
                    <a:pt x="4826" y="1567"/>
                    <a:pt x="4951" y="1471"/>
                    <a:pt x="4951" y="1315"/>
                  </a:cubicBezTo>
                  <a:cubicBezTo>
                    <a:pt x="4968" y="1167"/>
                    <a:pt x="4853" y="1020"/>
                    <a:pt x="4705" y="1003"/>
                  </a:cubicBezTo>
                  <a:cubicBezTo>
                    <a:pt x="4675" y="996"/>
                    <a:pt x="4645" y="993"/>
                    <a:pt x="4615" y="993"/>
                  </a:cubicBezTo>
                  <a:cubicBezTo>
                    <a:pt x="4439" y="993"/>
                    <a:pt x="4286" y="1114"/>
                    <a:pt x="4230" y="1282"/>
                  </a:cubicBezTo>
                  <a:cubicBezTo>
                    <a:pt x="4103" y="1584"/>
                    <a:pt x="4346" y="2103"/>
                    <a:pt x="4930" y="2103"/>
                  </a:cubicBezTo>
                  <a:cubicBezTo>
                    <a:pt x="4948" y="2103"/>
                    <a:pt x="4966" y="2103"/>
                    <a:pt x="4984" y="2102"/>
                  </a:cubicBezTo>
                  <a:cubicBezTo>
                    <a:pt x="5607" y="2069"/>
                    <a:pt x="6115" y="1102"/>
                    <a:pt x="5541" y="446"/>
                  </a:cubicBezTo>
                  <a:cubicBezTo>
                    <a:pt x="5311" y="156"/>
                    <a:pt x="4921" y="1"/>
                    <a:pt x="4523" y="1"/>
                  </a:cubicBezTo>
                  <a:cubicBezTo>
                    <a:pt x="4045" y="1"/>
                    <a:pt x="3554" y="225"/>
                    <a:pt x="3312" y="708"/>
                  </a:cubicBezTo>
                  <a:cubicBezTo>
                    <a:pt x="3197" y="872"/>
                    <a:pt x="3115" y="1069"/>
                    <a:pt x="3050" y="1266"/>
                  </a:cubicBezTo>
                  <a:cubicBezTo>
                    <a:pt x="3001" y="1069"/>
                    <a:pt x="2919" y="872"/>
                    <a:pt x="2804" y="708"/>
                  </a:cubicBezTo>
                  <a:cubicBezTo>
                    <a:pt x="2562" y="225"/>
                    <a:pt x="2071" y="1"/>
                    <a:pt x="1593" y="1"/>
                  </a:cubicBezTo>
                  <a:close/>
                  <a:moveTo>
                    <a:pt x="1900" y="6703"/>
                  </a:moveTo>
                  <a:cubicBezTo>
                    <a:pt x="1901" y="6705"/>
                    <a:pt x="1902" y="6706"/>
                    <a:pt x="1902" y="6708"/>
                  </a:cubicBezTo>
                  <a:cubicBezTo>
                    <a:pt x="1902" y="6706"/>
                    <a:pt x="1901" y="6705"/>
                    <a:pt x="1900" y="6703"/>
                  </a:cubicBezTo>
                  <a:close/>
                  <a:moveTo>
                    <a:pt x="4216" y="6703"/>
                  </a:moveTo>
                  <a:cubicBezTo>
                    <a:pt x="4215" y="6705"/>
                    <a:pt x="4214" y="6706"/>
                    <a:pt x="4214" y="6708"/>
                  </a:cubicBezTo>
                  <a:cubicBezTo>
                    <a:pt x="4214" y="6706"/>
                    <a:pt x="4215" y="6705"/>
                    <a:pt x="4216" y="6703"/>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0" name="Google Shape;5230;p8"/>
            <p:cNvSpPr/>
            <p:nvPr/>
          </p:nvSpPr>
          <p:spPr>
            <a:xfrm>
              <a:off x="498401" y="4693875"/>
              <a:ext cx="171045" cy="268903"/>
            </a:xfrm>
            <a:custGeom>
              <a:avLst/>
              <a:gdLst/>
              <a:ahLst/>
              <a:cxnLst/>
              <a:rect l="l" t="t" r="r" b="b"/>
              <a:pathLst>
                <a:path w="5214" h="8197" extrusionOk="0">
                  <a:moveTo>
                    <a:pt x="4115" y="1"/>
                  </a:moveTo>
                  <a:lnTo>
                    <a:pt x="4115" y="1"/>
                  </a:lnTo>
                  <a:cubicBezTo>
                    <a:pt x="4115" y="1"/>
                    <a:pt x="4197" y="607"/>
                    <a:pt x="3804" y="837"/>
                  </a:cubicBezTo>
                  <a:cubicBezTo>
                    <a:pt x="3410" y="1066"/>
                    <a:pt x="2853" y="1525"/>
                    <a:pt x="3443" y="2050"/>
                  </a:cubicBezTo>
                  <a:cubicBezTo>
                    <a:pt x="4033" y="2574"/>
                    <a:pt x="4213" y="3328"/>
                    <a:pt x="3689" y="4066"/>
                  </a:cubicBezTo>
                  <a:cubicBezTo>
                    <a:pt x="3689" y="4066"/>
                    <a:pt x="3984" y="2967"/>
                    <a:pt x="3263" y="2476"/>
                  </a:cubicBezTo>
                  <a:cubicBezTo>
                    <a:pt x="3064" y="2343"/>
                    <a:pt x="2904" y="2306"/>
                    <a:pt x="2789" y="2306"/>
                  </a:cubicBezTo>
                  <a:cubicBezTo>
                    <a:pt x="2649" y="2306"/>
                    <a:pt x="2574" y="2361"/>
                    <a:pt x="2574" y="2361"/>
                  </a:cubicBezTo>
                  <a:cubicBezTo>
                    <a:pt x="2623" y="2492"/>
                    <a:pt x="2656" y="2640"/>
                    <a:pt x="2673" y="2787"/>
                  </a:cubicBezTo>
                  <a:cubicBezTo>
                    <a:pt x="2689" y="3000"/>
                    <a:pt x="2214" y="3361"/>
                    <a:pt x="2558" y="3754"/>
                  </a:cubicBezTo>
                  <a:cubicBezTo>
                    <a:pt x="2902" y="4148"/>
                    <a:pt x="3148" y="4918"/>
                    <a:pt x="1951" y="5803"/>
                  </a:cubicBezTo>
                  <a:cubicBezTo>
                    <a:pt x="1951" y="5803"/>
                    <a:pt x="2558" y="4443"/>
                    <a:pt x="2197" y="3738"/>
                  </a:cubicBezTo>
                  <a:cubicBezTo>
                    <a:pt x="1837" y="3033"/>
                    <a:pt x="1378" y="3148"/>
                    <a:pt x="952" y="2558"/>
                  </a:cubicBezTo>
                  <a:cubicBezTo>
                    <a:pt x="952" y="2558"/>
                    <a:pt x="1" y="3082"/>
                    <a:pt x="738" y="4230"/>
                  </a:cubicBezTo>
                  <a:cubicBezTo>
                    <a:pt x="1607" y="5574"/>
                    <a:pt x="542" y="7278"/>
                    <a:pt x="1460" y="8196"/>
                  </a:cubicBezTo>
                  <a:cubicBezTo>
                    <a:pt x="1460" y="8196"/>
                    <a:pt x="1410" y="6836"/>
                    <a:pt x="2673" y="5606"/>
                  </a:cubicBezTo>
                  <a:cubicBezTo>
                    <a:pt x="3935" y="4377"/>
                    <a:pt x="5213" y="2853"/>
                    <a:pt x="41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1" name="Google Shape;5231;p8"/>
            <p:cNvSpPr/>
            <p:nvPr/>
          </p:nvSpPr>
          <p:spPr>
            <a:xfrm>
              <a:off x="648979" y="4660544"/>
              <a:ext cx="98973" cy="148443"/>
            </a:xfrm>
            <a:custGeom>
              <a:avLst/>
              <a:gdLst/>
              <a:ahLst/>
              <a:cxnLst/>
              <a:rect l="l" t="t" r="r" b="b"/>
              <a:pathLst>
                <a:path w="3017" h="4525" extrusionOk="0">
                  <a:moveTo>
                    <a:pt x="2574" y="0"/>
                  </a:moveTo>
                  <a:lnTo>
                    <a:pt x="2574" y="0"/>
                  </a:lnTo>
                  <a:cubicBezTo>
                    <a:pt x="2525" y="279"/>
                    <a:pt x="2262" y="525"/>
                    <a:pt x="1623" y="820"/>
                  </a:cubicBezTo>
                  <a:cubicBezTo>
                    <a:pt x="967" y="1099"/>
                    <a:pt x="1213" y="1935"/>
                    <a:pt x="1263" y="2115"/>
                  </a:cubicBezTo>
                  <a:cubicBezTo>
                    <a:pt x="1325" y="2303"/>
                    <a:pt x="1373" y="2641"/>
                    <a:pt x="1190" y="2641"/>
                  </a:cubicBezTo>
                  <a:cubicBezTo>
                    <a:pt x="1182" y="2641"/>
                    <a:pt x="1173" y="2641"/>
                    <a:pt x="1164" y="2639"/>
                  </a:cubicBezTo>
                  <a:cubicBezTo>
                    <a:pt x="951" y="2607"/>
                    <a:pt x="1000" y="2492"/>
                    <a:pt x="1099" y="1820"/>
                  </a:cubicBezTo>
                  <a:cubicBezTo>
                    <a:pt x="1172" y="1319"/>
                    <a:pt x="863" y="1255"/>
                    <a:pt x="700" y="1255"/>
                  </a:cubicBezTo>
                  <a:cubicBezTo>
                    <a:pt x="645" y="1255"/>
                    <a:pt x="607" y="1262"/>
                    <a:pt x="607" y="1262"/>
                  </a:cubicBezTo>
                  <a:cubicBezTo>
                    <a:pt x="738" y="1426"/>
                    <a:pt x="722" y="1656"/>
                    <a:pt x="590" y="1820"/>
                  </a:cubicBezTo>
                  <a:cubicBezTo>
                    <a:pt x="345" y="2066"/>
                    <a:pt x="33" y="2344"/>
                    <a:pt x="295" y="3098"/>
                  </a:cubicBezTo>
                  <a:cubicBezTo>
                    <a:pt x="558" y="3852"/>
                    <a:pt x="0" y="4524"/>
                    <a:pt x="0" y="4524"/>
                  </a:cubicBezTo>
                  <a:cubicBezTo>
                    <a:pt x="3016" y="2017"/>
                    <a:pt x="2574" y="1"/>
                    <a:pt x="25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2" name="Google Shape;5232;p8"/>
            <p:cNvSpPr/>
            <p:nvPr/>
          </p:nvSpPr>
          <p:spPr>
            <a:xfrm>
              <a:off x="451620" y="4941754"/>
              <a:ext cx="117803" cy="139848"/>
            </a:xfrm>
            <a:custGeom>
              <a:avLst/>
              <a:gdLst/>
              <a:ahLst/>
              <a:cxnLst/>
              <a:rect l="l" t="t" r="r" b="b"/>
              <a:pathLst>
                <a:path w="3591" h="4263" extrusionOk="0">
                  <a:moveTo>
                    <a:pt x="1869" y="1"/>
                  </a:moveTo>
                  <a:cubicBezTo>
                    <a:pt x="1869" y="1"/>
                    <a:pt x="2000" y="280"/>
                    <a:pt x="1640" y="526"/>
                  </a:cubicBezTo>
                  <a:cubicBezTo>
                    <a:pt x="1296" y="771"/>
                    <a:pt x="1" y="2443"/>
                    <a:pt x="3590" y="4263"/>
                  </a:cubicBezTo>
                  <a:cubicBezTo>
                    <a:pt x="3590" y="4263"/>
                    <a:pt x="2738" y="3771"/>
                    <a:pt x="2640" y="2476"/>
                  </a:cubicBezTo>
                  <a:cubicBezTo>
                    <a:pt x="2525" y="1198"/>
                    <a:pt x="2804" y="509"/>
                    <a:pt x="18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3" name="Google Shape;5233;p8"/>
            <p:cNvSpPr/>
            <p:nvPr/>
          </p:nvSpPr>
          <p:spPr>
            <a:xfrm>
              <a:off x="219323" y="4977971"/>
              <a:ext cx="226945" cy="160154"/>
            </a:xfrm>
            <a:custGeom>
              <a:avLst/>
              <a:gdLst/>
              <a:ahLst/>
              <a:cxnLst/>
              <a:rect l="l" t="t" r="r" b="b"/>
              <a:pathLst>
                <a:path w="6918" h="4882" extrusionOk="0">
                  <a:moveTo>
                    <a:pt x="4978" y="1"/>
                  </a:moveTo>
                  <a:cubicBezTo>
                    <a:pt x="4754" y="1"/>
                    <a:pt x="4504" y="53"/>
                    <a:pt x="4230" y="176"/>
                  </a:cubicBezTo>
                  <a:cubicBezTo>
                    <a:pt x="2771" y="831"/>
                    <a:pt x="3033" y="3306"/>
                    <a:pt x="4771" y="3667"/>
                  </a:cubicBezTo>
                  <a:cubicBezTo>
                    <a:pt x="4984" y="3700"/>
                    <a:pt x="5180" y="3732"/>
                    <a:pt x="5361" y="3749"/>
                  </a:cubicBezTo>
                  <a:cubicBezTo>
                    <a:pt x="4902" y="3831"/>
                    <a:pt x="4459" y="3995"/>
                    <a:pt x="4049" y="4191"/>
                  </a:cubicBezTo>
                  <a:cubicBezTo>
                    <a:pt x="3885" y="4273"/>
                    <a:pt x="3656" y="4339"/>
                    <a:pt x="3607" y="4355"/>
                  </a:cubicBezTo>
                  <a:cubicBezTo>
                    <a:pt x="3152" y="4528"/>
                    <a:pt x="2723" y="4603"/>
                    <a:pt x="2336" y="4603"/>
                  </a:cubicBezTo>
                  <a:cubicBezTo>
                    <a:pt x="1507" y="4603"/>
                    <a:pt x="870" y="4257"/>
                    <a:pt x="591" y="3765"/>
                  </a:cubicBezTo>
                  <a:cubicBezTo>
                    <a:pt x="361" y="3355"/>
                    <a:pt x="345" y="2864"/>
                    <a:pt x="558" y="2454"/>
                  </a:cubicBezTo>
                  <a:cubicBezTo>
                    <a:pt x="558" y="2454"/>
                    <a:pt x="558" y="2421"/>
                    <a:pt x="574" y="2421"/>
                  </a:cubicBezTo>
                  <a:cubicBezTo>
                    <a:pt x="778" y="2107"/>
                    <a:pt x="1115" y="1960"/>
                    <a:pt x="1430" y="1960"/>
                  </a:cubicBezTo>
                  <a:cubicBezTo>
                    <a:pt x="1723" y="1960"/>
                    <a:pt x="1997" y="2086"/>
                    <a:pt x="2132" y="2323"/>
                  </a:cubicBezTo>
                  <a:cubicBezTo>
                    <a:pt x="2230" y="2454"/>
                    <a:pt x="2295" y="2634"/>
                    <a:pt x="2295" y="2798"/>
                  </a:cubicBezTo>
                  <a:cubicBezTo>
                    <a:pt x="2295" y="2946"/>
                    <a:pt x="2230" y="3093"/>
                    <a:pt x="2132" y="3208"/>
                  </a:cubicBezTo>
                  <a:cubicBezTo>
                    <a:pt x="2017" y="3305"/>
                    <a:pt x="1955" y="3335"/>
                    <a:pt x="1924" y="3335"/>
                  </a:cubicBezTo>
                  <a:cubicBezTo>
                    <a:pt x="1897" y="3335"/>
                    <a:pt x="1895" y="3313"/>
                    <a:pt x="1902" y="3290"/>
                  </a:cubicBezTo>
                  <a:cubicBezTo>
                    <a:pt x="2017" y="3030"/>
                    <a:pt x="1727" y="2861"/>
                    <a:pt x="1474" y="2861"/>
                  </a:cubicBezTo>
                  <a:cubicBezTo>
                    <a:pt x="1295" y="2861"/>
                    <a:pt x="1135" y="2946"/>
                    <a:pt x="1148" y="3142"/>
                  </a:cubicBezTo>
                  <a:cubicBezTo>
                    <a:pt x="1137" y="3417"/>
                    <a:pt x="1376" y="3544"/>
                    <a:pt x="1629" y="3544"/>
                  </a:cubicBezTo>
                  <a:cubicBezTo>
                    <a:pt x="1753" y="3544"/>
                    <a:pt x="1881" y="3513"/>
                    <a:pt x="1984" y="3454"/>
                  </a:cubicBezTo>
                  <a:lnTo>
                    <a:pt x="2017" y="3437"/>
                  </a:lnTo>
                  <a:cubicBezTo>
                    <a:pt x="2050" y="3421"/>
                    <a:pt x="2066" y="3405"/>
                    <a:pt x="2082" y="3388"/>
                  </a:cubicBezTo>
                  <a:lnTo>
                    <a:pt x="2099" y="3372"/>
                  </a:lnTo>
                  <a:cubicBezTo>
                    <a:pt x="2394" y="3093"/>
                    <a:pt x="2443" y="2618"/>
                    <a:pt x="2181" y="2290"/>
                  </a:cubicBezTo>
                  <a:cubicBezTo>
                    <a:pt x="2042" y="2013"/>
                    <a:pt x="1730" y="1862"/>
                    <a:pt x="1395" y="1862"/>
                  </a:cubicBezTo>
                  <a:cubicBezTo>
                    <a:pt x="1055" y="1862"/>
                    <a:pt x="691" y="2017"/>
                    <a:pt x="460" y="2356"/>
                  </a:cubicBezTo>
                  <a:cubicBezTo>
                    <a:pt x="1" y="2946"/>
                    <a:pt x="148" y="4109"/>
                    <a:pt x="935" y="4585"/>
                  </a:cubicBezTo>
                  <a:cubicBezTo>
                    <a:pt x="1300" y="4783"/>
                    <a:pt x="1722" y="4882"/>
                    <a:pt x="2135" y="4882"/>
                  </a:cubicBezTo>
                  <a:cubicBezTo>
                    <a:pt x="2167" y="4882"/>
                    <a:pt x="2198" y="4881"/>
                    <a:pt x="2230" y="4880"/>
                  </a:cubicBezTo>
                  <a:cubicBezTo>
                    <a:pt x="3131" y="4847"/>
                    <a:pt x="3853" y="4355"/>
                    <a:pt x="5033" y="3995"/>
                  </a:cubicBezTo>
                  <a:cubicBezTo>
                    <a:pt x="5459" y="3896"/>
                    <a:pt x="5902" y="3831"/>
                    <a:pt x="6344" y="3798"/>
                  </a:cubicBezTo>
                  <a:cubicBezTo>
                    <a:pt x="6541" y="3782"/>
                    <a:pt x="6754" y="3716"/>
                    <a:pt x="6918" y="3618"/>
                  </a:cubicBezTo>
                  <a:lnTo>
                    <a:pt x="6918" y="3618"/>
                  </a:lnTo>
                  <a:cubicBezTo>
                    <a:pt x="6918" y="3618"/>
                    <a:pt x="6807" y="3644"/>
                    <a:pt x="6663" y="3644"/>
                  </a:cubicBezTo>
                  <a:cubicBezTo>
                    <a:pt x="6509" y="3644"/>
                    <a:pt x="6316" y="3614"/>
                    <a:pt x="6180" y="3487"/>
                  </a:cubicBezTo>
                  <a:cubicBezTo>
                    <a:pt x="5918" y="3257"/>
                    <a:pt x="5918" y="3355"/>
                    <a:pt x="5639" y="3257"/>
                  </a:cubicBezTo>
                  <a:cubicBezTo>
                    <a:pt x="5475" y="3224"/>
                    <a:pt x="5361" y="3060"/>
                    <a:pt x="5361" y="2896"/>
                  </a:cubicBezTo>
                  <a:cubicBezTo>
                    <a:pt x="5164" y="3060"/>
                    <a:pt x="5131" y="3355"/>
                    <a:pt x="5279" y="3552"/>
                  </a:cubicBezTo>
                  <a:cubicBezTo>
                    <a:pt x="5279" y="3552"/>
                    <a:pt x="4574" y="3552"/>
                    <a:pt x="4394" y="3191"/>
                  </a:cubicBezTo>
                  <a:cubicBezTo>
                    <a:pt x="4213" y="2814"/>
                    <a:pt x="4426" y="2814"/>
                    <a:pt x="4557" y="2733"/>
                  </a:cubicBezTo>
                  <a:cubicBezTo>
                    <a:pt x="4705" y="2651"/>
                    <a:pt x="4754" y="2519"/>
                    <a:pt x="4607" y="2306"/>
                  </a:cubicBezTo>
                  <a:cubicBezTo>
                    <a:pt x="4443" y="2093"/>
                    <a:pt x="4476" y="1733"/>
                    <a:pt x="4738" y="1733"/>
                  </a:cubicBezTo>
                  <a:cubicBezTo>
                    <a:pt x="4658" y="1560"/>
                    <a:pt x="4492" y="1452"/>
                    <a:pt x="4310" y="1452"/>
                  </a:cubicBezTo>
                  <a:cubicBezTo>
                    <a:pt x="4268" y="1452"/>
                    <a:pt x="4224" y="1458"/>
                    <a:pt x="4180" y="1470"/>
                  </a:cubicBezTo>
                  <a:cubicBezTo>
                    <a:pt x="3754" y="1552"/>
                    <a:pt x="3754" y="2159"/>
                    <a:pt x="3754" y="2159"/>
                  </a:cubicBezTo>
                  <a:cubicBezTo>
                    <a:pt x="3754" y="2159"/>
                    <a:pt x="3459" y="1405"/>
                    <a:pt x="3935" y="1028"/>
                  </a:cubicBezTo>
                  <a:cubicBezTo>
                    <a:pt x="4124" y="883"/>
                    <a:pt x="4274" y="827"/>
                    <a:pt x="4391" y="827"/>
                  </a:cubicBezTo>
                  <a:cubicBezTo>
                    <a:pt x="4579" y="827"/>
                    <a:pt x="4681" y="969"/>
                    <a:pt x="4721" y="1110"/>
                  </a:cubicBezTo>
                  <a:cubicBezTo>
                    <a:pt x="4774" y="1295"/>
                    <a:pt x="4870" y="1449"/>
                    <a:pt x="5018" y="1449"/>
                  </a:cubicBezTo>
                  <a:cubicBezTo>
                    <a:pt x="5053" y="1449"/>
                    <a:pt x="5090" y="1440"/>
                    <a:pt x="5131" y="1421"/>
                  </a:cubicBezTo>
                  <a:cubicBezTo>
                    <a:pt x="5262" y="1345"/>
                    <a:pt x="5377" y="1248"/>
                    <a:pt x="5474" y="1248"/>
                  </a:cubicBezTo>
                  <a:cubicBezTo>
                    <a:pt x="5524" y="1248"/>
                    <a:pt x="5568" y="1273"/>
                    <a:pt x="5607" y="1339"/>
                  </a:cubicBezTo>
                  <a:cubicBezTo>
                    <a:pt x="5738" y="1602"/>
                    <a:pt x="5623" y="1897"/>
                    <a:pt x="5361" y="2011"/>
                  </a:cubicBezTo>
                  <a:cubicBezTo>
                    <a:pt x="5361" y="2011"/>
                    <a:pt x="5366" y="2012"/>
                    <a:pt x="5377" y="2012"/>
                  </a:cubicBezTo>
                  <a:cubicBezTo>
                    <a:pt x="5484" y="2012"/>
                    <a:pt x="6095" y="1984"/>
                    <a:pt x="6229" y="1372"/>
                  </a:cubicBezTo>
                  <a:cubicBezTo>
                    <a:pt x="6334" y="822"/>
                    <a:pt x="5864" y="1"/>
                    <a:pt x="49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4" name="Google Shape;5234;p8"/>
            <p:cNvSpPr/>
            <p:nvPr/>
          </p:nvSpPr>
          <p:spPr>
            <a:xfrm>
              <a:off x="183302" y="5063823"/>
              <a:ext cx="152740" cy="108650"/>
            </a:xfrm>
            <a:custGeom>
              <a:avLst/>
              <a:gdLst/>
              <a:ahLst/>
              <a:cxnLst/>
              <a:rect l="l" t="t" r="r" b="b"/>
              <a:pathLst>
                <a:path w="4656" h="3312" extrusionOk="0">
                  <a:moveTo>
                    <a:pt x="836" y="1"/>
                  </a:moveTo>
                  <a:cubicBezTo>
                    <a:pt x="836" y="1"/>
                    <a:pt x="1" y="919"/>
                    <a:pt x="558" y="1722"/>
                  </a:cubicBezTo>
                  <a:cubicBezTo>
                    <a:pt x="869" y="2181"/>
                    <a:pt x="1377" y="2459"/>
                    <a:pt x="1935" y="2492"/>
                  </a:cubicBezTo>
                  <a:cubicBezTo>
                    <a:pt x="1869" y="2492"/>
                    <a:pt x="1476" y="2492"/>
                    <a:pt x="1295" y="2722"/>
                  </a:cubicBezTo>
                  <a:cubicBezTo>
                    <a:pt x="1181" y="2886"/>
                    <a:pt x="1131" y="3099"/>
                    <a:pt x="1148" y="3312"/>
                  </a:cubicBezTo>
                  <a:cubicBezTo>
                    <a:pt x="1202" y="3217"/>
                    <a:pt x="1312" y="3156"/>
                    <a:pt x="1423" y="3156"/>
                  </a:cubicBezTo>
                  <a:cubicBezTo>
                    <a:pt x="1446" y="3156"/>
                    <a:pt x="1469" y="3159"/>
                    <a:pt x="1492" y="3164"/>
                  </a:cubicBezTo>
                  <a:cubicBezTo>
                    <a:pt x="1598" y="3200"/>
                    <a:pt x="1757" y="3278"/>
                    <a:pt x="1941" y="3278"/>
                  </a:cubicBezTo>
                  <a:cubicBezTo>
                    <a:pt x="2096" y="3278"/>
                    <a:pt x="2270" y="3221"/>
                    <a:pt x="2443" y="3033"/>
                  </a:cubicBezTo>
                  <a:cubicBezTo>
                    <a:pt x="2820" y="2640"/>
                    <a:pt x="3312" y="2869"/>
                    <a:pt x="4656" y="2148"/>
                  </a:cubicBezTo>
                  <a:lnTo>
                    <a:pt x="4656" y="2148"/>
                  </a:lnTo>
                  <a:cubicBezTo>
                    <a:pt x="4656" y="2148"/>
                    <a:pt x="3926" y="2456"/>
                    <a:pt x="3109" y="2456"/>
                  </a:cubicBezTo>
                  <a:cubicBezTo>
                    <a:pt x="2647" y="2456"/>
                    <a:pt x="2157" y="2357"/>
                    <a:pt x="1754" y="2050"/>
                  </a:cubicBezTo>
                  <a:cubicBezTo>
                    <a:pt x="1099" y="1574"/>
                    <a:pt x="754" y="804"/>
                    <a:pt x="83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5" name="Google Shape;5235;p8"/>
            <p:cNvSpPr/>
            <p:nvPr/>
          </p:nvSpPr>
          <p:spPr>
            <a:xfrm>
              <a:off x="384401" y="4820307"/>
              <a:ext cx="145753" cy="205917"/>
            </a:xfrm>
            <a:custGeom>
              <a:avLst/>
              <a:gdLst/>
              <a:ahLst/>
              <a:cxnLst/>
              <a:rect l="l" t="t" r="r" b="b"/>
              <a:pathLst>
                <a:path w="4443" h="6277" extrusionOk="0">
                  <a:moveTo>
                    <a:pt x="2633" y="0"/>
                  </a:moveTo>
                  <a:cubicBezTo>
                    <a:pt x="2137" y="0"/>
                    <a:pt x="1621" y="202"/>
                    <a:pt x="1279" y="605"/>
                  </a:cubicBezTo>
                  <a:cubicBezTo>
                    <a:pt x="1" y="2244"/>
                    <a:pt x="902" y="4260"/>
                    <a:pt x="1656" y="5113"/>
                  </a:cubicBezTo>
                  <a:cubicBezTo>
                    <a:pt x="2083" y="5637"/>
                    <a:pt x="2640" y="6031"/>
                    <a:pt x="3263" y="6276"/>
                  </a:cubicBezTo>
                  <a:cubicBezTo>
                    <a:pt x="2689" y="6014"/>
                    <a:pt x="2181" y="5621"/>
                    <a:pt x="1788" y="5129"/>
                  </a:cubicBezTo>
                  <a:cubicBezTo>
                    <a:pt x="1509" y="4736"/>
                    <a:pt x="1312" y="4309"/>
                    <a:pt x="1181" y="3851"/>
                  </a:cubicBezTo>
                  <a:cubicBezTo>
                    <a:pt x="1034" y="3326"/>
                    <a:pt x="984" y="2769"/>
                    <a:pt x="1017" y="2211"/>
                  </a:cubicBezTo>
                  <a:cubicBezTo>
                    <a:pt x="1148" y="736"/>
                    <a:pt x="1984" y="195"/>
                    <a:pt x="2738" y="162"/>
                  </a:cubicBezTo>
                  <a:cubicBezTo>
                    <a:pt x="3082" y="162"/>
                    <a:pt x="3410" y="310"/>
                    <a:pt x="3656" y="556"/>
                  </a:cubicBezTo>
                  <a:cubicBezTo>
                    <a:pt x="4312" y="1097"/>
                    <a:pt x="3951" y="2047"/>
                    <a:pt x="3410" y="2277"/>
                  </a:cubicBezTo>
                  <a:cubicBezTo>
                    <a:pt x="3287" y="2338"/>
                    <a:pt x="3150" y="2372"/>
                    <a:pt x="3012" y="2372"/>
                  </a:cubicBezTo>
                  <a:cubicBezTo>
                    <a:pt x="2892" y="2372"/>
                    <a:pt x="2770" y="2347"/>
                    <a:pt x="2656" y="2293"/>
                  </a:cubicBezTo>
                  <a:cubicBezTo>
                    <a:pt x="2492" y="2195"/>
                    <a:pt x="2378" y="2031"/>
                    <a:pt x="2345" y="1834"/>
                  </a:cubicBezTo>
                  <a:cubicBezTo>
                    <a:pt x="2345" y="1737"/>
                    <a:pt x="2371" y="1714"/>
                    <a:pt x="2422" y="1714"/>
                  </a:cubicBezTo>
                  <a:cubicBezTo>
                    <a:pt x="2465" y="1714"/>
                    <a:pt x="2527" y="1731"/>
                    <a:pt x="2607" y="1731"/>
                  </a:cubicBezTo>
                  <a:cubicBezTo>
                    <a:pt x="2668" y="1731"/>
                    <a:pt x="2739" y="1721"/>
                    <a:pt x="2820" y="1687"/>
                  </a:cubicBezTo>
                  <a:cubicBezTo>
                    <a:pt x="3017" y="1572"/>
                    <a:pt x="3050" y="1293"/>
                    <a:pt x="2886" y="1130"/>
                  </a:cubicBezTo>
                  <a:cubicBezTo>
                    <a:pt x="2817" y="1056"/>
                    <a:pt x="2718" y="1015"/>
                    <a:pt x="2614" y="1015"/>
                  </a:cubicBezTo>
                  <a:cubicBezTo>
                    <a:pt x="2420" y="1015"/>
                    <a:pt x="2213" y="1158"/>
                    <a:pt x="2181" y="1490"/>
                  </a:cubicBezTo>
                  <a:cubicBezTo>
                    <a:pt x="2148" y="1736"/>
                    <a:pt x="2214" y="1982"/>
                    <a:pt x="2378" y="2146"/>
                  </a:cubicBezTo>
                  <a:lnTo>
                    <a:pt x="2443" y="2211"/>
                  </a:lnTo>
                  <a:cubicBezTo>
                    <a:pt x="2460" y="2228"/>
                    <a:pt x="2476" y="2244"/>
                    <a:pt x="2509" y="2261"/>
                  </a:cubicBezTo>
                  <a:lnTo>
                    <a:pt x="2558" y="2293"/>
                  </a:lnTo>
                  <a:lnTo>
                    <a:pt x="2591" y="2326"/>
                  </a:lnTo>
                  <a:lnTo>
                    <a:pt x="2623" y="2343"/>
                  </a:lnTo>
                  <a:cubicBezTo>
                    <a:pt x="2755" y="2408"/>
                    <a:pt x="2894" y="2441"/>
                    <a:pt x="3031" y="2441"/>
                  </a:cubicBezTo>
                  <a:cubicBezTo>
                    <a:pt x="3168" y="2441"/>
                    <a:pt x="3304" y="2408"/>
                    <a:pt x="3427" y="2343"/>
                  </a:cubicBezTo>
                  <a:cubicBezTo>
                    <a:pt x="4017" y="2129"/>
                    <a:pt x="4443" y="1080"/>
                    <a:pt x="3754" y="458"/>
                  </a:cubicBezTo>
                  <a:cubicBezTo>
                    <a:pt x="3480" y="153"/>
                    <a:pt x="3064" y="0"/>
                    <a:pt x="26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236" name="Google Shape;5236;p8"/>
          <p:cNvSpPr txBox="1">
            <a:spLocks noGrp="1"/>
          </p:cNvSpPr>
          <p:nvPr>
            <p:ph type="title"/>
          </p:nvPr>
        </p:nvSpPr>
        <p:spPr>
          <a:xfrm>
            <a:off x="747125" y="2285400"/>
            <a:ext cx="7649700" cy="4971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4800"/>
              <a:buNone/>
              <a:defRPr sz="4800"/>
            </a:lvl1pPr>
            <a:lvl2pPr lvl="1" algn="ctr" rtl="0">
              <a:spcBef>
                <a:spcPts val="0"/>
              </a:spcBef>
              <a:spcAft>
                <a:spcPts val="0"/>
              </a:spcAft>
              <a:buSzPts val="4800"/>
              <a:buNone/>
              <a:defRPr sz="4800"/>
            </a:lvl2pPr>
            <a:lvl3pPr lvl="2" algn="ctr" rtl="0">
              <a:spcBef>
                <a:spcPts val="0"/>
              </a:spcBef>
              <a:spcAft>
                <a:spcPts val="0"/>
              </a:spcAft>
              <a:buSzPts val="4800"/>
              <a:buNone/>
              <a:defRPr sz="4800"/>
            </a:lvl3pPr>
            <a:lvl4pPr lvl="3" algn="ctr" rtl="0">
              <a:spcBef>
                <a:spcPts val="0"/>
              </a:spcBef>
              <a:spcAft>
                <a:spcPts val="0"/>
              </a:spcAft>
              <a:buSzPts val="4800"/>
              <a:buNone/>
              <a:defRPr sz="4800"/>
            </a:lvl4pPr>
            <a:lvl5pPr lvl="4" algn="ctr" rtl="0">
              <a:spcBef>
                <a:spcPts val="0"/>
              </a:spcBef>
              <a:spcAft>
                <a:spcPts val="0"/>
              </a:spcAft>
              <a:buSzPts val="4800"/>
              <a:buNone/>
              <a:defRPr sz="4800"/>
            </a:lvl5pPr>
            <a:lvl6pPr lvl="5" algn="ctr" rtl="0">
              <a:spcBef>
                <a:spcPts val="0"/>
              </a:spcBef>
              <a:spcAft>
                <a:spcPts val="0"/>
              </a:spcAft>
              <a:buSzPts val="4800"/>
              <a:buNone/>
              <a:defRPr sz="4800"/>
            </a:lvl6pPr>
            <a:lvl7pPr lvl="6" algn="ctr" rtl="0">
              <a:spcBef>
                <a:spcPts val="0"/>
              </a:spcBef>
              <a:spcAft>
                <a:spcPts val="0"/>
              </a:spcAft>
              <a:buSzPts val="4800"/>
              <a:buNone/>
              <a:defRPr sz="4800"/>
            </a:lvl7pPr>
            <a:lvl8pPr lvl="7" algn="ctr" rtl="0">
              <a:spcBef>
                <a:spcPts val="0"/>
              </a:spcBef>
              <a:spcAft>
                <a:spcPts val="0"/>
              </a:spcAft>
              <a:buSzPts val="4800"/>
              <a:buNone/>
              <a:defRPr sz="4800"/>
            </a:lvl8pPr>
            <a:lvl9pPr lvl="8" algn="ctr" rtl="0">
              <a:spcBef>
                <a:spcPts val="0"/>
              </a:spcBef>
              <a:spcAft>
                <a:spcPts val="0"/>
              </a:spcAft>
              <a:buSzPts val="4800"/>
              <a:buNone/>
              <a:defRPr sz="4800"/>
            </a:lvl9pPr>
          </a:lstStyle>
          <a:p>
            <a:endParaRPr/>
          </a:p>
        </p:txBody>
      </p:sp>
      <p:sp>
        <p:nvSpPr>
          <p:cNvPr id="5237" name="Google Shape;5237;p8"/>
          <p:cNvSpPr txBox="1">
            <a:spLocks noGrp="1"/>
          </p:cNvSpPr>
          <p:nvPr>
            <p:ph type="subTitle" idx="1"/>
          </p:nvPr>
        </p:nvSpPr>
        <p:spPr>
          <a:xfrm>
            <a:off x="951275" y="2839225"/>
            <a:ext cx="7241400" cy="3936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1800"/>
            </a:lvl1pPr>
            <a:lvl2pPr lvl="1" algn="ctr" rtl="0">
              <a:spcBef>
                <a:spcPts val="1600"/>
              </a:spcBef>
              <a:spcAft>
                <a:spcPts val="0"/>
              </a:spcAft>
              <a:buNone/>
              <a:defRPr/>
            </a:lvl2pPr>
            <a:lvl3pPr lvl="2" algn="ctr" rtl="0">
              <a:spcBef>
                <a:spcPts val="1600"/>
              </a:spcBef>
              <a:spcAft>
                <a:spcPts val="0"/>
              </a:spcAft>
              <a:buNone/>
              <a:defRPr/>
            </a:lvl3pPr>
            <a:lvl4pPr lvl="3" algn="ctr" rtl="0">
              <a:spcBef>
                <a:spcPts val="1600"/>
              </a:spcBef>
              <a:spcAft>
                <a:spcPts val="0"/>
              </a:spcAft>
              <a:buNone/>
              <a:defRPr/>
            </a:lvl4pPr>
            <a:lvl5pPr lvl="4" algn="ctr" rtl="0">
              <a:spcBef>
                <a:spcPts val="1600"/>
              </a:spcBef>
              <a:spcAft>
                <a:spcPts val="0"/>
              </a:spcAft>
              <a:buNone/>
              <a:defRPr/>
            </a:lvl5pPr>
            <a:lvl6pPr lvl="5" algn="ctr" rtl="0">
              <a:spcBef>
                <a:spcPts val="1600"/>
              </a:spcBef>
              <a:spcAft>
                <a:spcPts val="0"/>
              </a:spcAft>
              <a:buNone/>
              <a:defRPr/>
            </a:lvl6pPr>
            <a:lvl7pPr lvl="6" algn="ctr" rtl="0">
              <a:spcBef>
                <a:spcPts val="1600"/>
              </a:spcBef>
              <a:spcAft>
                <a:spcPts val="0"/>
              </a:spcAft>
              <a:buNone/>
              <a:defRPr/>
            </a:lvl7pPr>
            <a:lvl8pPr lvl="7" algn="ctr" rtl="0">
              <a:spcBef>
                <a:spcPts val="1600"/>
              </a:spcBef>
              <a:spcAft>
                <a:spcPts val="0"/>
              </a:spcAft>
              <a:buNone/>
              <a:defRPr/>
            </a:lvl8pPr>
            <a:lvl9pPr lvl="8" algn="ctr" rtl="0">
              <a:spcBef>
                <a:spcPts val="1600"/>
              </a:spcBef>
              <a:spcAft>
                <a:spcPts val="1600"/>
              </a:spcAft>
              <a:buNone/>
              <a:defRPr/>
            </a:lvl9pPr>
          </a:lstStyle>
          <a:p>
            <a:endParaRPr/>
          </a:p>
        </p:txBody>
      </p:sp>
      <p:sp>
        <p:nvSpPr>
          <p:cNvPr id="5238" name="Google Shape;5238;p8"/>
          <p:cNvSpPr/>
          <p:nvPr/>
        </p:nvSpPr>
        <p:spPr>
          <a:xfrm rot="-5400000">
            <a:off x="5612402" y="1775199"/>
            <a:ext cx="14400" cy="2073600"/>
          </a:xfrm>
          <a:prstGeom prst="rect">
            <a:avLst/>
          </a:prstGeom>
          <a:gradFill>
            <a:gsLst>
              <a:gs pos="0">
                <a:srgbClr val="FFE599"/>
              </a:gs>
              <a:gs pos="100000">
                <a:srgbClr val="978344"/>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9" name="Google Shape;5239;p8"/>
          <p:cNvSpPr/>
          <p:nvPr/>
        </p:nvSpPr>
        <p:spPr>
          <a:xfrm rot="5400000">
            <a:off x="3527998" y="1764374"/>
            <a:ext cx="14400" cy="2095200"/>
          </a:xfrm>
          <a:prstGeom prst="rect">
            <a:avLst/>
          </a:prstGeom>
          <a:gradFill>
            <a:gsLst>
              <a:gs pos="0">
                <a:srgbClr val="FFE599"/>
              </a:gs>
              <a:gs pos="100000">
                <a:srgbClr val="978344"/>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spTree>
      <p:nvGrpSpPr>
        <p:cNvPr id="1" name="Shape 5240"/>
        <p:cNvGrpSpPr/>
        <p:nvPr/>
      </p:nvGrpSpPr>
      <p:grpSpPr>
        <a:xfrm>
          <a:off x="0" y="0"/>
          <a:ext cx="0" cy="0"/>
          <a:chOff x="0" y="0"/>
          <a:chExt cx="0" cy="0"/>
        </a:xfrm>
      </p:grpSpPr>
      <p:sp>
        <p:nvSpPr>
          <p:cNvPr id="5241" name="Google Shape;5241;p9"/>
          <p:cNvSpPr txBox="1">
            <a:spLocks noGrp="1"/>
          </p:cNvSpPr>
          <p:nvPr>
            <p:ph type="title"/>
          </p:nvPr>
        </p:nvSpPr>
        <p:spPr>
          <a:xfrm>
            <a:off x="1053800" y="2285400"/>
            <a:ext cx="2344500" cy="497100"/>
          </a:xfrm>
          <a:prstGeom prst="rect">
            <a:avLst/>
          </a:prstGeom>
        </p:spPr>
        <p:txBody>
          <a:bodyPr spcFirstLastPara="1" wrap="square" lIns="91425" tIns="91425" rIns="91425" bIns="91425" anchor="b" anchorCtr="0">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cxnSp>
        <p:nvCxnSpPr>
          <p:cNvPr id="5242" name="Google Shape;5242;p9"/>
          <p:cNvCxnSpPr/>
          <p:nvPr/>
        </p:nvCxnSpPr>
        <p:spPr>
          <a:xfrm>
            <a:off x="1143000" y="2828925"/>
            <a:ext cx="1771800" cy="0"/>
          </a:xfrm>
          <a:prstGeom prst="straightConnector1">
            <a:avLst/>
          </a:prstGeom>
          <a:noFill/>
          <a:ln w="9525" cap="flat" cmpd="sng">
            <a:solidFill>
              <a:schemeClr val="accent1"/>
            </a:solidFill>
            <a:prstDash val="solid"/>
            <a:round/>
            <a:headEnd type="none" w="med" len="med"/>
            <a:tailEnd type="none" w="med" len="med"/>
          </a:ln>
        </p:spPr>
      </p:cxnSp>
      <p:sp>
        <p:nvSpPr>
          <p:cNvPr id="5243" name="Google Shape;5243;p9"/>
          <p:cNvSpPr txBox="1">
            <a:spLocks noGrp="1"/>
          </p:cNvSpPr>
          <p:nvPr>
            <p:ph type="subTitle" idx="1"/>
          </p:nvPr>
        </p:nvSpPr>
        <p:spPr>
          <a:xfrm>
            <a:off x="1066800" y="2839225"/>
            <a:ext cx="2193300" cy="2100900"/>
          </a:xfrm>
          <a:prstGeom prst="rect">
            <a:avLst/>
          </a:prstGeom>
        </p:spPr>
        <p:txBody>
          <a:bodyPr spcFirstLastPara="1" wrap="square" lIns="91425" tIns="91425" rIns="91425" bIns="91425" anchor="t" anchorCtr="0">
            <a:noAutofit/>
          </a:bodyPr>
          <a:lstStyle>
            <a:lvl1pPr lvl="0" rtl="0">
              <a:spcBef>
                <a:spcPts val="0"/>
              </a:spcBef>
              <a:spcAft>
                <a:spcPts val="0"/>
              </a:spcAft>
              <a:buNone/>
              <a:defRPr sz="1400"/>
            </a:lvl1pPr>
            <a:lvl2pPr lvl="1" rtl="0">
              <a:spcBef>
                <a:spcPts val="1600"/>
              </a:spcBef>
              <a:spcAft>
                <a:spcPts val="0"/>
              </a:spcAft>
              <a:buNone/>
              <a:defRPr/>
            </a:lvl2pPr>
            <a:lvl3pPr lvl="2" rtl="0">
              <a:spcBef>
                <a:spcPts val="1600"/>
              </a:spcBef>
              <a:spcAft>
                <a:spcPts val="0"/>
              </a:spcAft>
              <a:buNone/>
              <a:defRPr/>
            </a:lvl3pPr>
            <a:lvl4pPr lvl="3" rtl="0">
              <a:spcBef>
                <a:spcPts val="1600"/>
              </a:spcBef>
              <a:spcAft>
                <a:spcPts val="0"/>
              </a:spcAft>
              <a:buNone/>
              <a:defRPr/>
            </a:lvl4pPr>
            <a:lvl5pPr lvl="4" rtl="0">
              <a:spcBef>
                <a:spcPts val="1600"/>
              </a:spcBef>
              <a:spcAft>
                <a:spcPts val="0"/>
              </a:spcAft>
              <a:buNone/>
              <a:defRPr/>
            </a:lvl5pPr>
            <a:lvl6pPr lvl="5" rtl="0">
              <a:spcBef>
                <a:spcPts val="1600"/>
              </a:spcBef>
              <a:spcAft>
                <a:spcPts val="0"/>
              </a:spcAft>
              <a:buNone/>
              <a:defRPr/>
            </a:lvl6pPr>
            <a:lvl7pPr lvl="6" rtl="0">
              <a:spcBef>
                <a:spcPts val="1600"/>
              </a:spcBef>
              <a:spcAft>
                <a:spcPts val="0"/>
              </a:spcAft>
              <a:buNone/>
              <a:defRPr/>
            </a:lvl7pPr>
            <a:lvl8pPr lvl="7" rtl="0">
              <a:spcBef>
                <a:spcPts val="1600"/>
              </a:spcBef>
              <a:spcAft>
                <a:spcPts val="0"/>
              </a:spcAft>
              <a:buNone/>
              <a:defRPr/>
            </a:lvl8pPr>
            <a:lvl9pPr lvl="8" rtl="0">
              <a:spcBef>
                <a:spcPts val="1600"/>
              </a:spcBef>
              <a:spcAft>
                <a:spcPts val="1600"/>
              </a:spcAft>
              <a:buNone/>
              <a:defRPr/>
            </a:lvl9pPr>
          </a:lstStyle>
          <a:p>
            <a:endParaRPr/>
          </a:p>
        </p:txBody>
      </p:sp>
      <p:grpSp>
        <p:nvGrpSpPr>
          <p:cNvPr id="5244" name="Google Shape;5244;p9"/>
          <p:cNvGrpSpPr/>
          <p:nvPr/>
        </p:nvGrpSpPr>
        <p:grpSpPr>
          <a:xfrm>
            <a:off x="-85015" y="4246929"/>
            <a:ext cx="9357023" cy="1460469"/>
            <a:chOff x="-85015" y="3712004"/>
            <a:chExt cx="9357023" cy="1460469"/>
          </a:xfrm>
        </p:grpSpPr>
        <p:sp>
          <p:nvSpPr>
            <p:cNvPr id="5245" name="Google Shape;5245;p9"/>
            <p:cNvSpPr/>
            <p:nvPr/>
          </p:nvSpPr>
          <p:spPr>
            <a:xfrm>
              <a:off x="8364310" y="4897400"/>
              <a:ext cx="297377" cy="207098"/>
            </a:xfrm>
            <a:custGeom>
              <a:avLst/>
              <a:gdLst/>
              <a:ahLst/>
              <a:cxnLst/>
              <a:rect l="l" t="t" r="r" b="b"/>
              <a:pathLst>
                <a:path w="9065" h="6313" extrusionOk="0">
                  <a:moveTo>
                    <a:pt x="7076" y="0"/>
                  </a:moveTo>
                  <a:cubicBezTo>
                    <a:pt x="6621" y="0"/>
                    <a:pt x="6190" y="163"/>
                    <a:pt x="5917" y="501"/>
                  </a:cubicBezTo>
                  <a:cubicBezTo>
                    <a:pt x="5524" y="910"/>
                    <a:pt x="5475" y="1533"/>
                    <a:pt x="5803" y="1992"/>
                  </a:cubicBezTo>
                  <a:cubicBezTo>
                    <a:pt x="5901" y="2140"/>
                    <a:pt x="6032" y="2238"/>
                    <a:pt x="6180" y="2304"/>
                  </a:cubicBezTo>
                  <a:lnTo>
                    <a:pt x="6212" y="2320"/>
                  </a:lnTo>
                  <a:lnTo>
                    <a:pt x="6294" y="2336"/>
                  </a:lnTo>
                  <a:cubicBezTo>
                    <a:pt x="6311" y="2353"/>
                    <a:pt x="6344" y="2353"/>
                    <a:pt x="6376" y="2369"/>
                  </a:cubicBezTo>
                  <a:cubicBezTo>
                    <a:pt x="6445" y="2385"/>
                    <a:pt x="6516" y="2394"/>
                    <a:pt x="6586" y="2394"/>
                  </a:cubicBezTo>
                  <a:cubicBezTo>
                    <a:pt x="6801" y="2394"/>
                    <a:pt x="7015" y="2317"/>
                    <a:pt x="7163" y="2156"/>
                  </a:cubicBezTo>
                  <a:cubicBezTo>
                    <a:pt x="7554" y="1751"/>
                    <a:pt x="7284" y="1208"/>
                    <a:pt x="6958" y="1208"/>
                  </a:cubicBezTo>
                  <a:cubicBezTo>
                    <a:pt x="6929" y="1208"/>
                    <a:pt x="6898" y="1212"/>
                    <a:pt x="6868" y="1222"/>
                  </a:cubicBezTo>
                  <a:cubicBezTo>
                    <a:pt x="6540" y="1304"/>
                    <a:pt x="6475" y="1714"/>
                    <a:pt x="6704" y="1845"/>
                  </a:cubicBezTo>
                  <a:cubicBezTo>
                    <a:pt x="6758" y="1875"/>
                    <a:pt x="6817" y="1889"/>
                    <a:pt x="6875" y="1889"/>
                  </a:cubicBezTo>
                  <a:cubicBezTo>
                    <a:pt x="6975" y="1889"/>
                    <a:pt x="7074" y="1846"/>
                    <a:pt x="7147" y="1763"/>
                  </a:cubicBezTo>
                  <a:lnTo>
                    <a:pt x="7147" y="1763"/>
                  </a:lnTo>
                  <a:cubicBezTo>
                    <a:pt x="7196" y="1910"/>
                    <a:pt x="7130" y="2058"/>
                    <a:pt x="7016" y="2140"/>
                  </a:cubicBezTo>
                  <a:cubicBezTo>
                    <a:pt x="6875" y="2257"/>
                    <a:pt x="6701" y="2315"/>
                    <a:pt x="6524" y="2315"/>
                  </a:cubicBezTo>
                  <a:cubicBezTo>
                    <a:pt x="6453" y="2315"/>
                    <a:pt x="6381" y="2306"/>
                    <a:pt x="6311" y="2287"/>
                  </a:cubicBezTo>
                  <a:cubicBezTo>
                    <a:pt x="6212" y="2271"/>
                    <a:pt x="6131" y="2222"/>
                    <a:pt x="6049" y="2173"/>
                  </a:cubicBezTo>
                  <a:cubicBezTo>
                    <a:pt x="5540" y="1763"/>
                    <a:pt x="5508" y="1009"/>
                    <a:pt x="5967" y="550"/>
                  </a:cubicBezTo>
                  <a:cubicBezTo>
                    <a:pt x="6222" y="246"/>
                    <a:pt x="6617" y="102"/>
                    <a:pt x="7036" y="102"/>
                  </a:cubicBezTo>
                  <a:cubicBezTo>
                    <a:pt x="7907" y="102"/>
                    <a:pt x="8879" y="727"/>
                    <a:pt x="8901" y="1845"/>
                  </a:cubicBezTo>
                  <a:cubicBezTo>
                    <a:pt x="8917" y="2664"/>
                    <a:pt x="8474" y="3402"/>
                    <a:pt x="7770" y="3795"/>
                  </a:cubicBezTo>
                  <a:lnTo>
                    <a:pt x="7704" y="3812"/>
                  </a:lnTo>
                  <a:cubicBezTo>
                    <a:pt x="7622" y="3844"/>
                    <a:pt x="7524" y="3877"/>
                    <a:pt x="7425" y="3894"/>
                  </a:cubicBezTo>
                  <a:cubicBezTo>
                    <a:pt x="7201" y="3946"/>
                    <a:pt x="6977" y="3968"/>
                    <a:pt x="6753" y="3968"/>
                  </a:cubicBezTo>
                  <a:cubicBezTo>
                    <a:pt x="5174" y="3968"/>
                    <a:pt x="3630" y="2834"/>
                    <a:pt x="2298" y="2834"/>
                  </a:cubicBezTo>
                  <a:cubicBezTo>
                    <a:pt x="2152" y="2834"/>
                    <a:pt x="2009" y="2847"/>
                    <a:pt x="1869" y="2877"/>
                  </a:cubicBezTo>
                  <a:cubicBezTo>
                    <a:pt x="607" y="3156"/>
                    <a:pt x="246" y="4041"/>
                    <a:pt x="148" y="4582"/>
                  </a:cubicBezTo>
                  <a:cubicBezTo>
                    <a:pt x="0" y="5123"/>
                    <a:pt x="115" y="5729"/>
                    <a:pt x="557" y="6057"/>
                  </a:cubicBezTo>
                  <a:cubicBezTo>
                    <a:pt x="777" y="6233"/>
                    <a:pt x="1045" y="6313"/>
                    <a:pt x="1307" y="6313"/>
                  </a:cubicBezTo>
                  <a:cubicBezTo>
                    <a:pt x="1730" y="6313"/>
                    <a:pt x="2139" y="6106"/>
                    <a:pt x="2311" y="5762"/>
                  </a:cubicBezTo>
                  <a:cubicBezTo>
                    <a:pt x="2639" y="5221"/>
                    <a:pt x="2361" y="4516"/>
                    <a:pt x="1869" y="4402"/>
                  </a:cubicBezTo>
                  <a:cubicBezTo>
                    <a:pt x="1766" y="4356"/>
                    <a:pt x="1658" y="4335"/>
                    <a:pt x="1553" y="4335"/>
                  </a:cubicBezTo>
                  <a:cubicBezTo>
                    <a:pt x="1241" y="4335"/>
                    <a:pt x="947" y="4525"/>
                    <a:pt x="836" y="4844"/>
                  </a:cubicBezTo>
                  <a:cubicBezTo>
                    <a:pt x="803" y="4959"/>
                    <a:pt x="803" y="5090"/>
                    <a:pt x="820" y="5221"/>
                  </a:cubicBezTo>
                  <a:lnTo>
                    <a:pt x="820" y="5238"/>
                  </a:lnTo>
                  <a:lnTo>
                    <a:pt x="836" y="5270"/>
                  </a:lnTo>
                  <a:cubicBezTo>
                    <a:pt x="836" y="5287"/>
                    <a:pt x="836" y="5287"/>
                    <a:pt x="836" y="5303"/>
                  </a:cubicBezTo>
                  <a:cubicBezTo>
                    <a:pt x="910" y="5525"/>
                    <a:pt x="1113" y="5663"/>
                    <a:pt x="1334" y="5663"/>
                  </a:cubicBezTo>
                  <a:cubicBezTo>
                    <a:pt x="1408" y="5663"/>
                    <a:pt x="1484" y="5647"/>
                    <a:pt x="1557" y="5615"/>
                  </a:cubicBezTo>
                  <a:cubicBezTo>
                    <a:pt x="1904" y="5473"/>
                    <a:pt x="1796" y="4923"/>
                    <a:pt x="1454" y="4923"/>
                  </a:cubicBezTo>
                  <a:cubicBezTo>
                    <a:pt x="1439" y="4923"/>
                    <a:pt x="1425" y="4924"/>
                    <a:pt x="1410" y="4926"/>
                  </a:cubicBezTo>
                  <a:cubicBezTo>
                    <a:pt x="1033" y="4959"/>
                    <a:pt x="1098" y="5320"/>
                    <a:pt x="1033" y="5369"/>
                  </a:cubicBezTo>
                  <a:cubicBezTo>
                    <a:pt x="1022" y="5383"/>
                    <a:pt x="1010" y="5389"/>
                    <a:pt x="997" y="5389"/>
                  </a:cubicBezTo>
                  <a:cubicBezTo>
                    <a:pt x="951" y="5389"/>
                    <a:pt x="898" y="5313"/>
                    <a:pt x="885" y="5287"/>
                  </a:cubicBezTo>
                  <a:cubicBezTo>
                    <a:pt x="820" y="5090"/>
                    <a:pt x="836" y="4877"/>
                    <a:pt x="918" y="4713"/>
                  </a:cubicBezTo>
                  <a:cubicBezTo>
                    <a:pt x="1069" y="4504"/>
                    <a:pt x="1302" y="4394"/>
                    <a:pt x="1536" y="4394"/>
                  </a:cubicBezTo>
                  <a:cubicBezTo>
                    <a:pt x="1632" y="4394"/>
                    <a:pt x="1729" y="4413"/>
                    <a:pt x="1820" y="4451"/>
                  </a:cubicBezTo>
                  <a:cubicBezTo>
                    <a:pt x="2295" y="4566"/>
                    <a:pt x="2541" y="5221"/>
                    <a:pt x="2229" y="5713"/>
                  </a:cubicBezTo>
                  <a:cubicBezTo>
                    <a:pt x="2069" y="6024"/>
                    <a:pt x="1686" y="6207"/>
                    <a:pt x="1297" y="6207"/>
                  </a:cubicBezTo>
                  <a:cubicBezTo>
                    <a:pt x="1052" y="6207"/>
                    <a:pt x="803" y="6134"/>
                    <a:pt x="607" y="5975"/>
                  </a:cubicBezTo>
                  <a:cubicBezTo>
                    <a:pt x="66" y="5566"/>
                    <a:pt x="98" y="4631"/>
                    <a:pt x="541" y="4058"/>
                  </a:cubicBezTo>
                  <a:cubicBezTo>
                    <a:pt x="890" y="3584"/>
                    <a:pt x="1475" y="3347"/>
                    <a:pt x="2089" y="3347"/>
                  </a:cubicBezTo>
                  <a:cubicBezTo>
                    <a:pt x="2283" y="3347"/>
                    <a:pt x="2479" y="3371"/>
                    <a:pt x="2672" y="3418"/>
                  </a:cubicBezTo>
                  <a:cubicBezTo>
                    <a:pt x="3492" y="3615"/>
                    <a:pt x="4311" y="3959"/>
                    <a:pt x="5196" y="4189"/>
                  </a:cubicBezTo>
                  <a:cubicBezTo>
                    <a:pt x="5523" y="4248"/>
                    <a:pt x="5855" y="4282"/>
                    <a:pt x="6185" y="4282"/>
                  </a:cubicBezTo>
                  <a:cubicBezTo>
                    <a:pt x="6765" y="4282"/>
                    <a:pt x="7333" y="4177"/>
                    <a:pt x="7835" y="3926"/>
                  </a:cubicBezTo>
                  <a:cubicBezTo>
                    <a:pt x="8589" y="3517"/>
                    <a:pt x="9065" y="2713"/>
                    <a:pt x="9032" y="1845"/>
                  </a:cubicBezTo>
                  <a:cubicBezTo>
                    <a:pt x="8999" y="653"/>
                    <a:pt x="7988" y="0"/>
                    <a:pt x="70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6" name="Google Shape;5246;p9"/>
            <p:cNvSpPr/>
            <p:nvPr/>
          </p:nvSpPr>
          <p:spPr>
            <a:xfrm>
              <a:off x="8399248" y="5014811"/>
              <a:ext cx="212445" cy="121116"/>
            </a:xfrm>
            <a:custGeom>
              <a:avLst/>
              <a:gdLst/>
              <a:ahLst/>
              <a:cxnLst/>
              <a:rect l="l" t="t" r="r" b="b"/>
              <a:pathLst>
                <a:path w="6476" h="3692" extrusionOk="0">
                  <a:moveTo>
                    <a:pt x="961" y="0"/>
                  </a:moveTo>
                  <a:cubicBezTo>
                    <a:pt x="340" y="0"/>
                    <a:pt x="1" y="265"/>
                    <a:pt x="1" y="265"/>
                  </a:cubicBezTo>
                  <a:cubicBezTo>
                    <a:pt x="232" y="193"/>
                    <a:pt x="445" y="147"/>
                    <a:pt x="655" y="147"/>
                  </a:cubicBezTo>
                  <a:cubicBezTo>
                    <a:pt x="966" y="147"/>
                    <a:pt x="1271" y="247"/>
                    <a:pt x="1623" y="511"/>
                  </a:cubicBezTo>
                  <a:cubicBezTo>
                    <a:pt x="2230" y="954"/>
                    <a:pt x="1853" y="1708"/>
                    <a:pt x="1754" y="2200"/>
                  </a:cubicBezTo>
                  <a:cubicBezTo>
                    <a:pt x="1656" y="2708"/>
                    <a:pt x="2377" y="2921"/>
                    <a:pt x="2738" y="3085"/>
                  </a:cubicBezTo>
                  <a:cubicBezTo>
                    <a:pt x="3099" y="3249"/>
                    <a:pt x="2918" y="3691"/>
                    <a:pt x="2918" y="3691"/>
                  </a:cubicBezTo>
                  <a:cubicBezTo>
                    <a:pt x="4246" y="2872"/>
                    <a:pt x="3394" y="1937"/>
                    <a:pt x="3164" y="1659"/>
                  </a:cubicBezTo>
                  <a:cubicBezTo>
                    <a:pt x="2973" y="1441"/>
                    <a:pt x="3100" y="1200"/>
                    <a:pt x="3279" y="1200"/>
                  </a:cubicBezTo>
                  <a:cubicBezTo>
                    <a:pt x="3316" y="1200"/>
                    <a:pt x="3355" y="1210"/>
                    <a:pt x="3394" y="1233"/>
                  </a:cubicBezTo>
                  <a:cubicBezTo>
                    <a:pt x="3639" y="1364"/>
                    <a:pt x="3279" y="1872"/>
                    <a:pt x="3951" y="2298"/>
                  </a:cubicBezTo>
                  <a:cubicBezTo>
                    <a:pt x="4120" y="2410"/>
                    <a:pt x="4281" y="2451"/>
                    <a:pt x="4425" y="2451"/>
                  </a:cubicBezTo>
                  <a:cubicBezTo>
                    <a:pt x="4854" y="2451"/>
                    <a:pt x="5147" y="2085"/>
                    <a:pt x="5147" y="2085"/>
                  </a:cubicBezTo>
                  <a:lnTo>
                    <a:pt x="5147" y="2085"/>
                  </a:lnTo>
                  <a:cubicBezTo>
                    <a:pt x="5141" y="2085"/>
                    <a:pt x="5136" y="2085"/>
                    <a:pt x="5130" y="2085"/>
                  </a:cubicBezTo>
                  <a:cubicBezTo>
                    <a:pt x="4761" y="2085"/>
                    <a:pt x="4964" y="1574"/>
                    <a:pt x="4787" y="1413"/>
                  </a:cubicBezTo>
                  <a:cubicBezTo>
                    <a:pt x="4713" y="1350"/>
                    <a:pt x="4620" y="1320"/>
                    <a:pt x="4523" y="1320"/>
                  </a:cubicBezTo>
                  <a:cubicBezTo>
                    <a:pt x="4469" y="1320"/>
                    <a:pt x="4414" y="1330"/>
                    <a:pt x="4361" y="1347"/>
                  </a:cubicBezTo>
                  <a:cubicBezTo>
                    <a:pt x="4312" y="1359"/>
                    <a:pt x="4264" y="1364"/>
                    <a:pt x="4220" y="1364"/>
                  </a:cubicBezTo>
                  <a:cubicBezTo>
                    <a:pt x="4073" y="1364"/>
                    <a:pt x="3973" y="1305"/>
                    <a:pt x="4049" y="1216"/>
                  </a:cubicBezTo>
                  <a:cubicBezTo>
                    <a:pt x="4079" y="1174"/>
                    <a:pt x="4112" y="1158"/>
                    <a:pt x="4158" y="1158"/>
                  </a:cubicBezTo>
                  <a:cubicBezTo>
                    <a:pt x="4291" y="1158"/>
                    <a:pt x="4525" y="1294"/>
                    <a:pt x="5049" y="1331"/>
                  </a:cubicBezTo>
                  <a:cubicBezTo>
                    <a:pt x="5077" y="1333"/>
                    <a:pt x="5104" y="1333"/>
                    <a:pt x="5131" y="1333"/>
                  </a:cubicBezTo>
                  <a:cubicBezTo>
                    <a:pt x="5909" y="1333"/>
                    <a:pt x="6475" y="675"/>
                    <a:pt x="6475" y="675"/>
                  </a:cubicBezTo>
                  <a:lnTo>
                    <a:pt x="6475" y="675"/>
                  </a:lnTo>
                  <a:cubicBezTo>
                    <a:pt x="6016" y="931"/>
                    <a:pt x="5529" y="1029"/>
                    <a:pt x="5040" y="1029"/>
                  </a:cubicBezTo>
                  <a:cubicBezTo>
                    <a:pt x="3868" y="1029"/>
                    <a:pt x="2685" y="468"/>
                    <a:pt x="1853" y="167"/>
                  </a:cubicBezTo>
                  <a:cubicBezTo>
                    <a:pt x="1512" y="44"/>
                    <a:pt x="1213" y="0"/>
                    <a:pt x="9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7" name="Google Shape;5247;p9"/>
            <p:cNvSpPr/>
            <p:nvPr/>
          </p:nvSpPr>
          <p:spPr>
            <a:xfrm>
              <a:off x="8454099" y="4894185"/>
              <a:ext cx="118853" cy="83095"/>
            </a:xfrm>
            <a:custGeom>
              <a:avLst/>
              <a:gdLst/>
              <a:ahLst/>
              <a:cxnLst/>
              <a:rect l="l" t="t" r="r" b="b"/>
              <a:pathLst>
                <a:path w="3623" h="2533" extrusionOk="0">
                  <a:moveTo>
                    <a:pt x="2529" y="0"/>
                  </a:moveTo>
                  <a:cubicBezTo>
                    <a:pt x="1935" y="0"/>
                    <a:pt x="1246" y="123"/>
                    <a:pt x="869" y="615"/>
                  </a:cubicBezTo>
                  <a:cubicBezTo>
                    <a:pt x="1" y="1762"/>
                    <a:pt x="525" y="2533"/>
                    <a:pt x="525" y="2533"/>
                  </a:cubicBezTo>
                  <a:cubicBezTo>
                    <a:pt x="525" y="2533"/>
                    <a:pt x="361" y="2172"/>
                    <a:pt x="1394" y="2156"/>
                  </a:cubicBezTo>
                  <a:cubicBezTo>
                    <a:pt x="2426" y="2139"/>
                    <a:pt x="2312" y="1500"/>
                    <a:pt x="2263" y="1271"/>
                  </a:cubicBezTo>
                  <a:cubicBezTo>
                    <a:pt x="2181" y="1008"/>
                    <a:pt x="2246" y="746"/>
                    <a:pt x="2426" y="549"/>
                  </a:cubicBezTo>
                  <a:cubicBezTo>
                    <a:pt x="2656" y="205"/>
                    <a:pt x="3623" y="123"/>
                    <a:pt x="3623" y="123"/>
                  </a:cubicBezTo>
                  <a:cubicBezTo>
                    <a:pt x="3623" y="123"/>
                    <a:pt x="3123" y="0"/>
                    <a:pt x="252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8" name="Google Shape;5248;p9"/>
            <p:cNvSpPr/>
            <p:nvPr/>
          </p:nvSpPr>
          <p:spPr>
            <a:xfrm>
              <a:off x="8544971" y="4806267"/>
              <a:ext cx="74238" cy="88213"/>
            </a:xfrm>
            <a:custGeom>
              <a:avLst/>
              <a:gdLst/>
              <a:ahLst/>
              <a:cxnLst/>
              <a:rect l="l" t="t" r="r" b="b"/>
              <a:pathLst>
                <a:path w="2263" h="2689" extrusionOk="0">
                  <a:moveTo>
                    <a:pt x="1132" y="0"/>
                  </a:moveTo>
                  <a:cubicBezTo>
                    <a:pt x="1132" y="1"/>
                    <a:pt x="1345" y="541"/>
                    <a:pt x="984" y="738"/>
                  </a:cubicBezTo>
                  <a:cubicBezTo>
                    <a:pt x="624" y="935"/>
                    <a:pt x="1" y="1344"/>
                    <a:pt x="247" y="2017"/>
                  </a:cubicBezTo>
                  <a:cubicBezTo>
                    <a:pt x="492" y="2689"/>
                    <a:pt x="1689" y="2426"/>
                    <a:pt x="2263" y="2623"/>
                  </a:cubicBezTo>
                  <a:cubicBezTo>
                    <a:pt x="2263" y="2623"/>
                    <a:pt x="1394" y="2164"/>
                    <a:pt x="1459" y="1443"/>
                  </a:cubicBezTo>
                  <a:cubicBezTo>
                    <a:pt x="1525" y="705"/>
                    <a:pt x="1427" y="181"/>
                    <a:pt x="11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9" name="Google Shape;5249;p9"/>
            <p:cNvSpPr/>
            <p:nvPr/>
          </p:nvSpPr>
          <p:spPr>
            <a:xfrm>
              <a:off x="8625083" y="4844977"/>
              <a:ext cx="104353" cy="141455"/>
            </a:xfrm>
            <a:custGeom>
              <a:avLst/>
              <a:gdLst/>
              <a:ahLst/>
              <a:cxnLst/>
              <a:rect l="l" t="t" r="r" b="b"/>
              <a:pathLst>
                <a:path w="3181" h="4312" extrusionOk="0">
                  <a:moveTo>
                    <a:pt x="378" y="1"/>
                  </a:moveTo>
                  <a:lnTo>
                    <a:pt x="378" y="1"/>
                  </a:lnTo>
                  <a:cubicBezTo>
                    <a:pt x="1" y="1345"/>
                    <a:pt x="542" y="1607"/>
                    <a:pt x="1099" y="2476"/>
                  </a:cubicBezTo>
                  <a:cubicBezTo>
                    <a:pt x="1640" y="3361"/>
                    <a:pt x="1050" y="4311"/>
                    <a:pt x="1050" y="4311"/>
                  </a:cubicBezTo>
                  <a:cubicBezTo>
                    <a:pt x="1443" y="4049"/>
                    <a:pt x="1788" y="3361"/>
                    <a:pt x="2492" y="2918"/>
                  </a:cubicBezTo>
                  <a:cubicBezTo>
                    <a:pt x="3181" y="2492"/>
                    <a:pt x="2902" y="1591"/>
                    <a:pt x="2902" y="1591"/>
                  </a:cubicBezTo>
                  <a:lnTo>
                    <a:pt x="2902" y="1591"/>
                  </a:lnTo>
                  <a:cubicBezTo>
                    <a:pt x="2863" y="1695"/>
                    <a:pt x="2761" y="1748"/>
                    <a:pt x="2587" y="1748"/>
                  </a:cubicBezTo>
                  <a:cubicBezTo>
                    <a:pt x="2544" y="1748"/>
                    <a:pt x="2496" y="1745"/>
                    <a:pt x="2443" y="1738"/>
                  </a:cubicBezTo>
                  <a:cubicBezTo>
                    <a:pt x="2414" y="1731"/>
                    <a:pt x="2385" y="1727"/>
                    <a:pt x="2357" y="1727"/>
                  </a:cubicBezTo>
                  <a:cubicBezTo>
                    <a:pt x="2134" y="1727"/>
                    <a:pt x="1961" y="1947"/>
                    <a:pt x="2033" y="2181"/>
                  </a:cubicBezTo>
                  <a:cubicBezTo>
                    <a:pt x="2098" y="2413"/>
                    <a:pt x="1949" y="2513"/>
                    <a:pt x="1811" y="2513"/>
                  </a:cubicBezTo>
                  <a:cubicBezTo>
                    <a:pt x="1773" y="2513"/>
                    <a:pt x="1737" y="2506"/>
                    <a:pt x="1706" y="2492"/>
                  </a:cubicBezTo>
                  <a:cubicBezTo>
                    <a:pt x="1558" y="2426"/>
                    <a:pt x="1558" y="2066"/>
                    <a:pt x="1771" y="1886"/>
                  </a:cubicBezTo>
                  <a:cubicBezTo>
                    <a:pt x="1984" y="1705"/>
                    <a:pt x="2132" y="1312"/>
                    <a:pt x="1952" y="689"/>
                  </a:cubicBezTo>
                  <a:cubicBezTo>
                    <a:pt x="1803" y="219"/>
                    <a:pt x="1355" y="104"/>
                    <a:pt x="1039" y="104"/>
                  </a:cubicBezTo>
                  <a:cubicBezTo>
                    <a:pt x="937" y="104"/>
                    <a:pt x="848" y="116"/>
                    <a:pt x="788" y="132"/>
                  </a:cubicBezTo>
                  <a:cubicBezTo>
                    <a:pt x="769" y="134"/>
                    <a:pt x="750" y="135"/>
                    <a:pt x="731" y="135"/>
                  </a:cubicBezTo>
                  <a:cubicBezTo>
                    <a:pt x="600" y="135"/>
                    <a:pt x="464" y="86"/>
                    <a:pt x="3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0" name="Google Shape;5250;p9"/>
            <p:cNvSpPr/>
            <p:nvPr/>
          </p:nvSpPr>
          <p:spPr>
            <a:xfrm>
              <a:off x="8634760" y="4901435"/>
              <a:ext cx="33" cy="33"/>
            </a:xfrm>
            <a:custGeom>
              <a:avLst/>
              <a:gdLst/>
              <a:ahLst/>
              <a:cxnLst/>
              <a:rect l="l" t="t" r="r" b="b"/>
              <a:pathLst>
                <a:path w="1" h="1" extrusionOk="0">
                  <a:moveTo>
                    <a:pt x="1" y="1"/>
                  </a:moveTo>
                  <a:lnTo>
                    <a:pt x="1" y="1"/>
                  </a:lnTo>
                  <a:lnTo>
                    <a:pt x="1"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1" name="Google Shape;5251;p9"/>
            <p:cNvSpPr/>
            <p:nvPr/>
          </p:nvSpPr>
          <p:spPr>
            <a:xfrm>
              <a:off x="8601430" y="4636957"/>
              <a:ext cx="266213" cy="265589"/>
            </a:xfrm>
            <a:custGeom>
              <a:avLst/>
              <a:gdLst/>
              <a:ahLst/>
              <a:cxnLst/>
              <a:rect l="l" t="t" r="r" b="b"/>
              <a:pathLst>
                <a:path w="8115" h="8096" extrusionOk="0">
                  <a:moveTo>
                    <a:pt x="5771" y="1"/>
                  </a:moveTo>
                  <a:cubicBezTo>
                    <a:pt x="5237" y="1"/>
                    <a:pt x="4722" y="177"/>
                    <a:pt x="4426" y="572"/>
                  </a:cubicBezTo>
                  <a:cubicBezTo>
                    <a:pt x="4115" y="998"/>
                    <a:pt x="4066" y="1555"/>
                    <a:pt x="4312" y="2031"/>
                  </a:cubicBezTo>
                  <a:cubicBezTo>
                    <a:pt x="4519" y="2445"/>
                    <a:pt x="4855" y="2592"/>
                    <a:pt x="5182" y="2592"/>
                  </a:cubicBezTo>
                  <a:cubicBezTo>
                    <a:pt x="5528" y="2592"/>
                    <a:pt x="5864" y="2429"/>
                    <a:pt x="6033" y="2244"/>
                  </a:cubicBezTo>
                  <a:cubicBezTo>
                    <a:pt x="6213" y="2031"/>
                    <a:pt x="6295" y="1752"/>
                    <a:pt x="6246" y="1490"/>
                  </a:cubicBezTo>
                  <a:cubicBezTo>
                    <a:pt x="6188" y="1162"/>
                    <a:pt x="5960" y="1021"/>
                    <a:pt x="5752" y="1021"/>
                  </a:cubicBezTo>
                  <a:cubicBezTo>
                    <a:pt x="5606" y="1021"/>
                    <a:pt x="5471" y="1090"/>
                    <a:pt x="5410" y="1211"/>
                  </a:cubicBezTo>
                  <a:cubicBezTo>
                    <a:pt x="5262" y="1490"/>
                    <a:pt x="5344" y="1850"/>
                    <a:pt x="5754" y="1916"/>
                  </a:cubicBezTo>
                  <a:cubicBezTo>
                    <a:pt x="6098" y="1965"/>
                    <a:pt x="5918" y="2391"/>
                    <a:pt x="5475" y="2506"/>
                  </a:cubicBezTo>
                  <a:cubicBezTo>
                    <a:pt x="5391" y="2531"/>
                    <a:pt x="5306" y="2543"/>
                    <a:pt x="5222" y="2543"/>
                  </a:cubicBezTo>
                  <a:cubicBezTo>
                    <a:pt x="4867" y="2543"/>
                    <a:pt x="4536" y="2329"/>
                    <a:pt x="4377" y="1998"/>
                  </a:cubicBezTo>
                  <a:cubicBezTo>
                    <a:pt x="4181" y="1555"/>
                    <a:pt x="4230" y="1031"/>
                    <a:pt x="4525" y="637"/>
                  </a:cubicBezTo>
                  <a:cubicBezTo>
                    <a:pt x="4781" y="300"/>
                    <a:pt x="5238" y="140"/>
                    <a:pt x="5712" y="140"/>
                  </a:cubicBezTo>
                  <a:cubicBezTo>
                    <a:pt x="5813" y="140"/>
                    <a:pt x="5915" y="148"/>
                    <a:pt x="6016" y="162"/>
                  </a:cubicBezTo>
                  <a:cubicBezTo>
                    <a:pt x="7213" y="293"/>
                    <a:pt x="7918" y="1998"/>
                    <a:pt x="7197" y="3145"/>
                  </a:cubicBezTo>
                  <a:cubicBezTo>
                    <a:pt x="6951" y="3506"/>
                    <a:pt x="6623" y="3801"/>
                    <a:pt x="6229" y="3998"/>
                  </a:cubicBezTo>
                  <a:cubicBezTo>
                    <a:pt x="5842" y="4164"/>
                    <a:pt x="5393" y="4247"/>
                    <a:pt x="4869" y="4247"/>
                  </a:cubicBezTo>
                  <a:cubicBezTo>
                    <a:pt x="4462" y="4247"/>
                    <a:pt x="4010" y="4196"/>
                    <a:pt x="3508" y="4096"/>
                  </a:cubicBezTo>
                  <a:cubicBezTo>
                    <a:pt x="3203" y="4035"/>
                    <a:pt x="2903" y="4004"/>
                    <a:pt x="2616" y="4004"/>
                  </a:cubicBezTo>
                  <a:cubicBezTo>
                    <a:pt x="1290" y="4004"/>
                    <a:pt x="240" y="4660"/>
                    <a:pt x="132" y="5981"/>
                  </a:cubicBezTo>
                  <a:cubicBezTo>
                    <a:pt x="1" y="7571"/>
                    <a:pt x="1050" y="8095"/>
                    <a:pt x="1050" y="8095"/>
                  </a:cubicBezTo>
                  <a:cubicBezTo>
                    <a:pt x="1050" y="8095"/>
                    <a:pt x="1033" y="8079"/>
                    <a:pt x="1017" y="8063"/>
                  </a:cubicBezTo>
                  <a:cubicBezTo>
                    <a:pt x="443" y="7423"/>
                    <a:pt x="607" y="6227"/>
                    <a:pt x="607" y="6227"/>
                  </a:cubicBezTo>
                  <a:cubicBezTo>
                    <a:pt x="689" y="5702"/>
                    <a:pt x="951" y="5243"/>
                    <a:pt x="1345" y="4899"/>
                  </a:cubicBezTo>
                  <a:cubicBezTo>
                    <a:pt x="1926" y="4458"/>
                    <a:pt x="2666" y="4373"/>
                    <a:pt x="3154" y="4373"/>
                  </a:cubicBezTo>
                  <a:cubicBezTo>
                    <a:pt x="3464" y="4373"/>
                    <a:pt x="3672" y="4407"/>
                    <a:pt x="3672" y="4407"/>
                  </a:cubicBezTo>
                  <a:cubicBezTo>
                    <a:pt x="3918" y="4440"/>
                    <a:pt x="4148" y="4457"/>
                    <a:pt x="4361" y="4457"/>
                  </a:cubicBezTo>
                  <a:cubicBezTo>
                    <a:pt x="4467" y="4463"/>
                    <a:pt x="4576" y="4467"/>
                    <a:pt x="4686" y="4467"/>
                  </a:cubicBezTo>
                  <a:cubicBezTo>
                    <a:pt x="5657" y="4467"/>
                    <a:pt x="6724" y="4184"/>
                    <a:pt x="7328" y="3227"/>
                  </a:cubicBezTo>
                  <a:cubicBezTo>
                    <a:pt x="8114" y="1981"/>
                    <a:pt x="7344" y="178"/>
                    <a:pt x="6033" y="15"/>
                  </a:cubicBezTo>
                  <a:cubicBezTo>
                    <a:pt x="5945" y="5"/>
                    <a:pt x="5858" y="1"/>
                    <a:pt x="577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2" name="Google Shape;5252;p9"/>
            <p:cNvSpPr/>
            <p:nvPr/>
          </p:nvSpPr>
          <p:spPr>
            <a:xfrm>
              <a:off x="8671863" y="4789208"/>
              <a:ext cx="153298" cy="78371"/>
            </a:xfrm>
            <a:custGeom>
              <a:avLst/>
              <a:gdLst/>
              <a:ahLst/>
              <a:cxnLst/>
              <a:rect l="l" t="t" r="r" b="b"/>
              <a:pathLst>
                <a:path w="4673" h="2389" extrusionOk="0">
                  <a:moveTo>
                    <a:pt x="1099" y="0"/>
                  </a:moveTo>
                  <a:cubicBezTo>
                    <a:pt x="403" y="0"/>
                    <a:pt x="1" y="225"/>
                    <a:pt x="1" y="225"/>
                  </a:cubicBezTo>
                  <a:cubicBezTo>
                    <a:pt x="84" y="210"/>
                    <a:pt x="165" y="203"/>
                    <a:pt x="241" y="203"/>
                  </a:cubicBezTo>
                  <a:cubicBezTo>
                    <a:pt x="732" y="203"/>
                    <a:pt x="1049" y="513"/>
                    <a:pt x="935" y="996"/>
                  </a:cubicBezTo>
                  <a:cubicBezTo>
                    <a:pt x="821" y="1406"/>
                    <a:pt x="968" y="1864"/>
                    <a:pt x="1329" y="2127"/>
                  </a:cubicBezTo>
                  <a:cubicBezTo>
                    <a:pt x="1640" y="2389"/>
                    <a:pt x="2558" y="2389"/>
                    <a:pt x="2558" y="2389"/>
                  </a:cubicBezTo>
                  <a:cubicBezTo>
                    <a:pt x="2296" y="2241"/>
                    <a:pt x="2542" y="1881"/>
                    <a:pt x="2706" y="1455"/>
                  </a:cubicBezTo>
                  <a:cubicBezTo>
                    <a:pt x="2861" y="1034"/>
                    <a:pt x="2439" y="880"/>
                    <a:pt x="2242" y="880"/>
                  </a:cubicBezTo>
                  <a:cubicBezTo>
                    <a:pt x="2232" y="880"/>
                    <a:pt x="2223" y="880"/>
                    <a:pt x="2214" y="881"/>
                  </a:cubicBezTo>
                  <a:cubicBezTo>
                    <a:pt x="2110" y="890"/>
                    <a:pt x="2034" y="911"/>
                    <a:pt x="1963" y="911"/>
                  </a:cubicBezTo>
                  <a:cubicBezTo>
                    <a:pt x="1910" y="911"/>
                    <a:pt x="1860" y="900"/>
                    <a:pt x="1804" y="865"/>
                  </a:cubicBezTo>
                  <a:cubicBezTo>
                    <a:pt x="1697" y="798"/>
                    <a:pt x="1743" y="580"/>
                    <a:pt x="2019" y="580"/>
                  </a:cubicBezTo>
                  <a:cubicBezTo>
                    <a:pt x="2082" y="580"/>
                    <a:pt x="2158" y="591"/>
                    <a:pt x="2247" y="619"/>
                  </a:cubicBezTo>
                  <a:cubicBezTo>
                    <a:pt x="2722" y="783"/>
                    <a:pt x="2591" y="1242"/>
                    <a:pt x="3312" y="1389"/>
                  </a:cubicBezTo>
                  <a:cubicBezTo>
                    <a:pt x="3368" y="1400"/>
                    <a:pt x="3422" y="1406"/>
                    <a:pt x="3472" y="1406"/>
                  </a:cubicBezTo>
                  <a:cubicBezTo>
                    <a:pt x="4074" y="1406"/>
                    <a:pt x="4220" y="643"/>
                    <a:pt x="4296" y="537"/>
                  </a:cubicBezTo>
                  <a:cubicBezTo>
                    <a:pt x="4410" y="389"/>
                    <a:pt x="4541" y="275"/>
                    <a:pt x="4673" y="160"/>
                  </a:cubicBezTo>
                  <a:lnTo>
                    <a:pt x="4673" y="160"/>
                  </a:lnTo>
                  <a:cubicBezTo>
                    <a:pt x="4463" y="274"/>
                    <a:pt x="4088" y="394"/>
                    <a:pt x="3553" y="394"/>
                  </a:cubicBezTo>
                  <a:cubicBezTo>
                    <a:pt x="3167" y="394"/>
                    <a:pt x="2698" y="332"/>
                    <a:pt x="2148" y="160"/>
                  </a:cubicBezTo>
                  <a:cubicBezTo>
                    <a:pt x="1750" y="42"/>
                    <a:pt x="1397" y="0"/>
                    <a:pt x="109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3" name="Google Shape;5253;p9"/>
            <p:cNvSpPr/>
            <p:nvPr/>
          </p:nvSpPr>
          <p:spPr>
            <a:xfrm>
              <a:off x="8681016" y="4646011"/>
              <a:ext cx="105435" cy="110389"/>
            </a:xfrm>
            <a:custGeom>
              <a:avLst/>
              <a:gdLst/>
              <a:ahLst/>
              <a:cxnLst/>
              <a:rect l="l" t="t" r="r" b="b"/>
              <a:pathLst>
                <a:path w="3214" h="3365" extrusionOk="0">
                  <a:moveTo>
                    <a:pt x="1951" y="1"/>
                  </a:moveTo>
                  <a:lnTo>
                    <a:pt x="1951" y="1"/>
                  </a:lnTo>
                  <a:cubicBezTo>
                    <a:pt x="1509" y="279"/>
                    <a:pt x="1443" y="722"/>
                    <a:pt x="722" y="1345"/>
                  </a:cubicBezTo>
                  <a:cubicBezTo>
                    <a:pt x="1" y="1968"/>
                    <a:pt x="214" y="2427"/>
                    <a:pt x="361" y="2689"/>
                  </a:cubicBezTo>
                  <a:cubicBezTo>
                    <a:pt x="460" y="2804"/>
                    <a:pt x="427" y="3000"/>
                    <a:pt x="296" y="3099"/>
                  </a:cubicBezTo>
                  <a:cubicBezTo>
                    <a:pt x="1394" y="2984"/>
                    <a:pt x="1246" y="2345"/>
                    <a:pt x="1181" y="2148"/>
                  </a:cubicBezTo>
                  <a:cubicBezTo>
                    <a:pt x="1115" y="1951"/>
                    <a:pt x="1148" y="1837"/>
                    <a:pt x="1246" y="1837"/>
                  </a:cubicBezTo>
                  <a:cubicBezTo>
                    <a:pt x="1361" y="1837"/>
                    <a:pt x="1345" y="2066"/>
                    <a:pt x="1345" y="2361"/>
                  </a:cubicBezTo>
                  <a:cubicBezTo>
                    <a:pt x="1328" y="2640"/>
                    <a:pt x="1279" y="3295"/>
                    <a:pt x="2115" y="3361"/>
                  </a:cubicBezTo>
                  <a:cubicBezTo>
                    <a:pt x="2146" y="3363"/>
                    <a:pt x="2176" y="3365"/>
                    <a:pt x="2206" y="3365"/>
                  </a:cubicBezTo>
                  <a:cubicBezTo>
                    <a:pt x="2985" y="3365"/>
                    <a:pt x="3213" y="2558"/>
                    <a:pt x="3213" y="2558"/>
                  </a:cubicBezTo>
                  <a:lnTo>
                    <a:pt x="3213" y="2558"/>
                  </a:lnTo>
                  <a:cubicBezTo>
                    <a:pt x="3088" y="2592"/>
                    <a:pt x="2938" y="2618"/>
                    <a:pt x="2777" y="2618"/>
                  </a:cubicBezTo>
                  <a:cubicBezTo>
                    <a:pt x="2327" y="2618"/>
                    <a:pt x="1804" y="2418"/>
                    <a:pt x="1574" y="1656"/>
                  </a:cubicBezTo>
                  <a:cubicBezTo>
                    <a:pt x="1378" y="1083"/>
                    <a:pt x="1525" y="443"/>
                    <a:pt x="195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4" name="Google Shape;5254;p9"/>
            <p:cNvSpPr/>
            <p:nvPr/>
          </p:nvSpPr>
          <p:spPr>
            <a:xfrm>
              <a:off x="8832119" y="4489299"/>
              <a:ext cx="63478" cy="251385"/>
            </a:xfrm>
            <a:custGeom>
              <a:avLst/>
              <a:gdLst/>
              <a:ahLst/>
              <a:cxnLst/>
              <a:rect l="l" t="t" r="r" b="b"/>
              <a:pathLst>
                <a:path w="1935" h="7663" extrusionOk="0">
                  <a:moveTo>
                    <a:pt x="1300" y="0"/>
                  </a:moveTo>
                  <a:cubicBezTo>
                    <a:pt x="984" y="0"/>
                    <a:pt x="738" y="369"/>
                    <a:pt x="738" y="369"/>
                  </a:cubicBezTo>
                  <a:cubicBezTo>
                    <a:pt x="1" y="1500"/>
                    <a:pt x="820" y="3286"/>
                    <a:pt x="968" y="5171"/>
                  </a:cubicBezTo>
                  <a:cubicBezTo>
                    <a:pt x="1115" y="7056"/>
                    <a:pt x="460" y="7663"/>
                    <a:pt x="460" y="7663"/>
                  </a:cubicBezTo>
                  <a:cubicBezTo>
                    <a:pt x="1164" y="7122"/>
                    <a:pt x="1312" y="5351"/>
                    <a:pt x="1181" y="3991"/>
                  </a:cubicBezTo>
                  <a:cubicBezTo>
                    <a:pt x="1050" y="2631"/>
                    <a:pt x="1066" y="1352"/>
                    <a:pt x="1328" y="1090"/>
                  </a:cubicBezTo>
                  <a:cubicBezTo>
                    <a:pt x="1591" y="828"/>
                    <a:pt x="1935" y="287"/>
                    <a:pt x="1509" y="57"/>
                  </a:cubicBezTo>
                  <a:cubicBezTo>
                    <a:pt x="1437" y="17"/>
                    <a:pt x="1367" y="0"/>
                    <a:pt x="130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5" name="Google Shape;5255;p9"/>
            <p:cNvSpPr/>
            <p:nvPr/>
          </p:nvSpPr>
          <p:spPr>
            <a:xfrm>
              <a:off x="8772446" y="4456231"/>
              <a:ext cx="279630" cy="333922"/>
            </a:xfrm>
            <a:custGeom>
              <a:avLst/>
              <a:gdLst/>
              <a:ahLst/>
              <a:cxnLst/>
              <a:rect l="l" t="t" r="r" b="b"/>
              <a:pathLst>
                <a:path w="8524" h="10179" extrusionOk="0">
                  <a:moveTo>
                    <a:pt x="6265" y="1"/>
                  </a:moveTo>
                  <a:cubicBezTo>
                    <a:pt x="6069" y="1"/>
                    <a:pt x="5869" y="22"/>
                    <a:pt x="5672" y="65"/>
                  </a:cubicBezTo>
                  <a:cubicBezTo>
                    <a:pt x="4491" y="328"/>
                    <a:pt x="3721" y="1573"/>
                    <a:pt x="3492" y="2835"/>
                  </a:cubicBezTo>
                  <a:cubicBezTo>
                    <a:pt x="3246" y="4147"/>
                    <a:pt x="3492" y="5376"/>
                    <a:pt x="3442" y="6474"/>
                  </a:cubicBezTo>
                  <a:cubicBezTo>
                    <a:pt x="3508" y="7474"/>
                    <a:pt x="3147" y="8441"/>
                    <a:pt x="2442" y="9130"/>
                  </a:cubicBezTo>
                  <a:cubicBezTo>
                    <a:pt x="1770" y="9752"/>
                    <a:pt x="902" y="10113"/>
                    <a:pt x="0" y="10179"/>
                  </a:cubicBezTo>
                  <a:cubicBezTo>
                    <a:pt x="918" y="10146"/>
                    <a:pt x="1803" y="9802"/>
                    <a:pt x="2492" y="9195"/>
                  </a:cubicBezTo>
                  <a:cubicBezTo>
                    <a:pt x="3246" y="8490"/>
                    <a:pt x="3639" y="7507"/>
                    <a:pt x="3590" y="6491"/>
                  </a:cubicBezTo>
                  <a:cubicBezTo>
                    <a:pt x="3655" y="5360"/>
                    <a:pt x="3426" y="4130"/>
                    <a:pt x="3655" y="2868"/>
                  </a:cubicBezTo>
                  <a:cubicBezTo>
                    <a:pt x="3901" y="1622"/>
                    <a:pt x="4590" y="475"/>
                    <a:pt x="5688" y="213"/>
                  </a:cubicBezTo>
                  <a:cubicBezTo>
                    <a:pt x="5819" y="180"/>
                    <a:pt x="5950" y="164"/>
                    <a:pt x="6081" y="147"/>
                  </a:cubicBezTo>
                  <a:cubicBezTo>
                    <a:pt x="6126" y="144"/>
                    <a:pt x="6171" y="142"/>
                    <a:pt x="6215" y="142"/>
                  </a:cubicBezTo>
                  <a:cubicBezTo>
                    <a:pt x="6612" y="142"/>
                    <a:pt x="7003" y="272"/>
                    <a:pt x="7327" y="508"/>
                  </a:cubicBezTo>
                  <a:cubicBezTo>
                    <a:pt x="8032" y="1082"/>
                    <a:pt x="7950" y="2327"/>
                    <a:pt x="7524" y="2704"/>
                  </a:cubicBezTo>
                  <a:cubicBezTo>
                    <a:pt x="7325" y="2882"/>
                    <a:pt x="7101" y="2955"/>
                    <a:pt x="6901" y="2955"/>
                  </a:cubicBezTo>
                  <a:cubicBezTo>
                    <a:pt x="6642" y="2955"/>
                    <a:pt x="6425" y="2831"/>
                    <a:pt x="6360" y="2655"/>
                  </a:cubicBezTo>
                  <a:lnTo>
                    <a:pt x="6360" y="2655"/>
                  </a:lnTo>
                  <a:cubicBezTo>
                    <a:pt x="6360" y="2655"/>
                    <a:pt x="6397" y="2660"/>
                    <a:pt x="6453" y="2660"/>
                  </a:cubicBezTo>
                  <a:cubicBezTo>
                    <a:pt x="6593" y="2660"/>
                    <a:pt x="6847" y="2627"/>
                    <a:pt x="6917" y="2393"/>
                  </a:cubicBezTo>
                  <a:cubicBezTo>
                    <a:pt x="7048" y="2081"/>
                    <a:pt x="6852" y="1737"/>
                    <a:pt x="6524" y="1672"/>
                  </a:cubicBezTo>
                  <a:cubicBezTo>
                    <a:pt x="6477" y="1658"/>
                    <a:pt x="6427" y="1651"/>
                    <a:pt x="6374" y="1651"/>
                  </a:cubicBezTo>
                  <a:cubicBezTo>
                    <a:pt x="6060" y="1651"/>
                    <a:pt x="5693" y="1905"/>
                    <a:pt x="5819" y="2426"/>
                  </a:cubicBezTo>
                  <a:cubicBezTo>
                    <a:pt x="5909" y="2809"/>
                    <a:pt x="6440" y="3106"/>
                    <a:pt x="6987" y="3106"/>
                  </a:cubicBezTo>
                  <a:cubicBezTo>
                    <a:pt x="7236" y="3106"/>
                    <a:pt x="7489" y="3045"/>
                    <a:pt x="7704" y="2901"/>
                  </a:cubicBezTo>
                  <a:cubicBezTo>
                    <a:pt x="8114" y="2671"/>
                    <a:pt x="8524" y="1967"/>
                    <a:pt x="8229" y="1180"/>
                  </a:cubicBezTo>
                  <a:cubicBezTo>
                    <a:pt x="8013" y="452"/>
                    <a:pt x="7176" y="1"/>
                    <a:pt x="626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6" name="Google Shape;5256;p9"/>
            <p:cNvSpPr/>
            <p:nvPr/>
          </p:nvSpPr>
          <p:spPr>
            <a:xfrm>
              <a:off x="8905243" y="4503078"/>
              <a:ext cx="81783" cy="69153"/>
            </a:xfrm>
            <a:custGeom>
              <a:avLst/>
              <a:gdLst/>
              <a:ahLst/>
              <a:cxnLst/>
              <a:rect l="l" t="t" r="r" b="b"/>
              <a:pathLst>
                <a:path w="2493" h="2108" extrusionOk="0">
                  <a:moveTo>
                    <a:pt x="704" y="1"/>
                  </a:moveTo>
                  <a:cubicBezTo>
                    <a:pt x="632" y="1"/>
                    <a:pt x="556" y="11"/>
                    <a:pt x="476" y="31"/>
                  </a:cubicBezTo>
                  <a:cubicBezTo>
                    <a:pt x="591" y="96"/>
                    <a:pt x="624" y="276"/>
                    <a:pt x="525" y="375"/>
                  </a:cubicBezTo>
                  <a:cubicBezTo>
                    <a:pt x="378" y="604"/>
                    <a:pt x="1" y="1309"/>
                    <a:pt x="542" y="1866"/>
                  </a:cubicBezTo>
                  <a:cubicBezTo>
                    <a:pt x="726" y="2045"/>
                    <a:pt x="981" y="2107"/>
                    <a:pt x="1247" y="2107"/>
                  </a:cubicBezTo>
                  <a:cubicBezTo>
                    <a:pt x="1787" y="2107"/>
                    <a:pt x="2372" y="1850"/>
                    <a:pt x="2492" y="1784"/>
                  </a:cubicBezTo>
                  <a:lnTo>
                    <a:pt x="2492" y="1784"/>
                  </a:lnTo>
                  <a:cubicBezTo>
                    <a:pt x="2492" y="1784"/>
                    <a:pt x="2459" y="1788"/>
                    <a:pt x="2405" y="1788"/>
                  </a:cubicBezTo>
                  <a:cubicBezTo>
                    <a:pt x="2187" y="1788"/>
                    <a:pt x="1637" y="1725"/>
                    <a:pt x="1558" y="1096"/>
                  </a:cubicBezTo>
                  <a:cubicBezTo>
                    <a:pt x="1473" y="401"/>
                    <a:pt x="1167" y="1"/>
                    <a:pt x="70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7" name="Google Shape;5257;p9"/>
            <p:cNvSpPr/>
            <p:nvPr/>
          </p:nvSpPr>
          <p:spPr>
            <a:xfrm>
              <a:off x="8909015" y="4507277"/>
              <a:ext cx="158120" cy="179640"/>
            </a:xfrm>
            <a:custGeom>
              <a:avLst/>
              <a:gdLst/>
              <a:ahLst/>
              <a:cxnLst/>
              <a:rect l="l" t="t" r="r" b="b"/>
              <a:pathLst>
                <a:path w="4820" h="5476" extrusionOk="0">
                  <a:moveTo>
                    <a:pt x="4344" y="1"/>
                  </a:moveTo>
                  <a:cubicBezTo>
                    <a:pt x="4475" y="558"/>
                    <a:pt x="4262" y="1148"/>
                    <a:pt x="3803" y="1492"/>
                  </a:cubicBezTo>
                  <a:cubicBezTo>
                    <a:pt x="3017" y="2066"/>
                    <a:pt x="1902" y="1771"/>
                    <a:pt x="1000" y="2410"/>
                  </a:cubicBezTo>
                  <a:cubicBezTo>
                    <a:pt x="99" y="3033"/>
                    <a:pt x="197" y="3951"/>
                    <a:pt x="181" y="4459"/>
                  </a:cubicBezTo>
                  <a:cubicBezTo>
                    <a:pt x="197" y="4803"/>
                    <a:pt x="132" y="5148"/>
                    <a:pt x="1" y="5476"/>
                  </a:cubicBezTo>
                  <a:cubicBezTo>
                    <a:pt x="296" y="5279"/>
                    <a:pt x="476" y="4918"/>
                    <a:pt x="443" y="4558"/>
                  </a:cubicBezTo>
                  <a:cubicBezTo>
                    <a:pt x="428" y="3915"/>
                    <a:pt x="498" y="3186"/>
                    <a:pt x="695" y="3186"/>
                  </a:cubicBezTo>
                  <a:cubicBezTo>
                    <a:pt x="709" y="3186"/>
                    <a:pt x="723" y="3190"/>
                    <a:pt x="738" y="3197"/>
                  </a:cubicBezTo>
                  <a:cubicBezTo>
                    <a:pt x="968" y="3312"/>
                    <a:pt x="787" y="3558"/>
                    <a:pt x="705" y="3705"/>
                  </a:cubicBezTo>
                  <a:cubicBezTo>
                    <a:pt x="607" y="3853"/>
                    <a:pt x="443" y="4525"/>
                    <a:pt x="1164" y="4935"/>
                  </a:cubicBezTo>
                  <a:cubicBezTo>
                    <a:pt x="1165" y="4935"/>
                    <a:pt x="1165" y="4935"/>
                    <a:pt x="1165" y="4935"/>
                  </a:cubicBezTo>
                  <a:cubicBezTo>
                    <a:pt x="1174" y="4935"/>
                    <a:pt x="957" y="4422"/>
                    <a:pt x="1345" y="4148"/>
                  </a:cubicBezTo>
                  <a:cubicBezTo>
                    <a:pt x="1754" y="3869"/>
                    <a:pt x="2017" y="3705"/>
                    <a:pt x="1968" y="3132"/>
                  </a:cubicBezTo>
                  <a:cubicBezTo>
                    <a:pt x="1924" y="2608"/>
                    <a:pt x="2267" y="2175"/>
                    <a:pt x="2494" y="2175"/>
                  </a:cubicBezTo>
                  <a:cubicBezTo>
                    <a:pt x="2523" y="2175"/>
                    <a:pt x="2550" y="2182"/>
                    <a:pt x="2574" y="2197"/>
                  </a:cubicBezTo>
                  <a:cubicBezTo>
                    <a:pt x="2803" y="2345"/>
                    <a:pt x="2541" y="2558"/>
                    <a:pt x="2410" y="2607"/>
                  </a:cubicBezTo>
                  <a:cubicBezTo>
                    <a:pt x="2230" y="2722"/>
                    <a:pt x="2197" y="2984"/>
                    <a:pt x="2345" y="3148"/>
                  </a:cubicBezTo>
                  <a:cubicBezTo>
                    <a:pt x="2558" y="3394"/>
                    <a:pt x="2492" y="3705"/>
                    <a:pt x="2213" y="3804"/>
                  </a:cubicBezTo>
                  <a:cubicBezTo>
                    <a:pt x="2213" y="3804"/>
                    <a:pt x="2270" y="3810"/>
                    <a:pt x="2365" y="3810"/>
                  </a:cubicBezTo>
                  <a:cubicBezTo>
                    <a:pt x="2691" y="3810"/>
                    <a:pt x="3468" y="3732"/>
                    <a:pt x="3951" y="3033"/>
                  </a:cubicBezTo>
                  <a:cubicBezTo>
                    <a:pt x="4590" y="2148"/>
                    <a:pt x="4820" y="820"/>
                    <a:pt x="43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8" name="Google Shape;5258;p9"/>
            <p:cNvSpPr/>
            <p:nvPr/>
          </p:nvSpPr>
          <p:spPr>
            <a:xfrm>
              <a:off x="9022490" y="4457183"/>
              <a:ext cx="97890" cy="64035"/>
            </a:xfrm>
            <a:custGeom>
              <a:avLst/>
              <a:gdLst/>
              <a:ahLst/>
              <a:cxnLst/>
              <a:rect l="l" t="t" r="r" b="b"/>
              <a:pathLst>
                <a:path w="2984" h="1952" extrusionOk="0">
                  <a:moveTo>
                    <a:pt x="920" y="0"/>
                  </a:moveTo>
                  <a:cubicBezTo>
                    <a:pt x="655" y="0"/>
                    <a:pt x="351" y="26"/>
                    <a:pt x="0" y="85"/>
                  </a:cubicBezTo>
                  <a:cubicBezTo>
                    <a:pt x="426" y="135"/>
                    <a:pt x="771" y="413"/>
                    <a:pt x="934" y="790"/>
                  </a:cubicBezTo>
                  <a:cubicBezTo>
                    <a:pt x="1140" y="1305"/>
                    <a:pt x="1508" y="1951"/>
                    <a:pt x="2267" y="1951"/>
                  </a:cubicBezTo>
                  <a:cubicBezTo>
                    <a:pt x="2475" y="1951"/>
                    <a:pt x="2712" y="1903"/>
                    <a:pt x="2983" y="1790"/>
                  </a:cubicBezTo>
                  <a:cubicBezTo>
                    <a:pt x="2803" y="1725"/>
                    <a:pt x="2688" y="1561"/>
                    <a:pt x="2688" y="1380"/>
                  </a:cubicBezTo>
                  <a:cubicBezTo>
                    <a:pt x="2688" y="1096"/>
                    <a:pt x="2639" y="0"/>
                    <a:pt x="9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9" name="Google Shape;5259;p9"/>
            <p:cNvSpPr/>
            <p:nvPr/>
          </p:nvSpPr>
          <p:spPr>
            <a:xfrm>
              <a:off x="9110114" y="4456330"/>
              <a:ext cx="47895" cy="37398"/>
            </a:xfrm>
            <a:custGeom>
              <a:avLst/>
              <a:gdLst/>
              <a:ahLst/>
              <a:cxnLst/>
              <a:rect l="l" t="t" r="r" b="b"/>
              <a:pathLst>
                <a:path w="1460" h="1140" extrusionOk="0">
                  <a:moveTo>
                    <a:pt x="976" y="0"/>
                  </a:moveTo>
                  <a:cubicBezTo>
                    <a:pt x="796" y="0"/>
                    <a:pt x="637" y="142"/>
                    <a:pt x="624" y="325"/>
                  </a:cubicBezTo>
                  <a:cubicBezTo>
                    <a:pt x="624" y="488"/>
                    <a:pt x="756" y="593"/>
                    <a:pt x="898" y="593"/>
                  </a:cubicBezTo>
                  <a:cubicBezTo>
                    <a:pt x="955" y="593"/>
                    <a:pt x="1014" y="575"/>
                    <a:pt x="1066" y="538"/>
                  </a:cubicBezTo>
                  <a:cubicBezTo>
                    <a:pt x="1066" y="538"/>
                    <a:pt x="1181" y="357"/>
                    <a:pt x="1066" y="292"/>
                  </a:cubicBezTo>
                  <a:cubicBezTo>
                    <a:pt x="1038" y="275"/>
                    <a:pt x="1011" y="268"/>
                    <a:pt x="988" y="268"/>
                  </a:cubicBezTo>
                  <a:cubicBezTo>
                    <a:pt x="918" y="268"/>
                    <a:pt x="878" y="333"/>
                    <a:pt x="902" y="406"/>
                  </a:cubicBezTo>
                  <a:cubicBezTo>
                    <a:pt x="908" y="439"/>
                    <a:pt x="890" y="453"/>
                    <a:pt x="865" y="453"/>
                  </a:cubicBezTo>
                  <a:cubicBezTo>
                    <a:pt x="813" y="453"/>
                    <a:pt x="727" y="391"/>
                    <a:pt x="739" y="292"/>
                  </a:cubicBezTo>
                  <a:cubicBezTo>
                    <a:pt x="750" y="160"/>
                    <a:pt x="867" y="73"/>
                    <a:pt x="986" y="73"/>
                  </a:cubicBezTo>
                  <a:cubicBezTo>
                    <a:pt x="1031" y="73"/>
                    <a:pt x="1075" y="85"/>
                    <a:pt x="1116" y="111"/>
                  </a:cubicBezTo>
                  <a:cubicBezTo>
                    <a:pt x="1394" y="275"/>
                    <a:pt x="1312" y="849"/>
                    <a:pt x="722" y="898"/>
                  </a:cubicBezTo>
                  <a:cubicBezTo>
                    <a:pt x="708" y="899"/>
                    <a:pt x="693" y="900"/>
                    <a:pt x="679" y="900"/>
                  </a:cubicBezTo>
                  <a:cubicBezTo>
                    <a:pt x="319" y="900"/>
                    <a:pt x="1" y="521"/>
                    <a:pt x="1" y="521"/>
                  </a:cubicBezTo>
                  <a:lnTo>
                    <a:pt x="1" y="521"/>
                  </a:lnTo>
                  <a:cubicBezTo>
                    <a:pt x="1" y="702"/>
                    <a:pt x="83" y="882"/>
                    <a:pt x="230" y="1013"/>
                  </a:cubicBezTo>
                  <a:cubicBezTo>
                    <a:pt x="345" y="1096"/>
                    <a:pt x="485" y="1140"/>
                    <a:pt x="627" y="1140"/>
                  </a:cubicBezTo>
                  <a:cubicBezTo>
                    <a:pt x="709" y="1140"/>
                    <a:pt x="792" y="1125"/>
                    <a:pt x="870" y="1095"/>
                  </a:cubicBezTo>
                  <a:cubicBezTo>
                    <a:pt x="1083" y="1029"/>
                    <a:pt x="1263" y="865"/>
                    <a:pt x="1345" y="669"/>
                  </a:cubicBezTo>
                  <a:cubicBezTo>
                    <a:pt x="1460" y="423"/>
                    <a:pt x="1345" y="144"/>
                    <a:pt x="1116" y="29"/>
                  </a:cubicBezTo>
                  <a:cubicBezTo>
                    <a:pt x="1069" y="10"/>
                    <a:pt x="1022" y="0"/>
                    <a:pt x="9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0" name="Google Shape;5260;p9"/>
            <p:cNvSpPr/>
            <p:nvPr/>
          </p:nvSpPr>
          <p:spPr>
            <a:xfrm>
              <a:off x="8365360" y="4694367"/>
              <a:ext cx="130695" cy="286749"/>
            </a:xfrm>
            <a:custGeom>
              <a:avLst/>
              <a:gdLst/>
              <a:ahLst/>
              <a:cxnLst/>
              <a:rect l="l" t="t" r="r" b="b"/>
              <a:pathLst>
                <a:path w="3984" h="8741" extrusionOk="0">
                  <a:moveTo>
                    <a:pt x="2072" y="0"/>
                  </a:moveTo>
                  <a:cubicBezTo>
                    <a:pt x="1547" y="0"/>
                    <a:pt x="1034" y="245"/>
                    <a:pt x="706" y="674"/>
                  </a:cubicBezTo>
                  <a:cubicBezTo>
                    <a:pt x="362" y="1166"/>
                    <a:pt x="312" y="1821"/>
                    <a:pt x="575" y="2362"/>
                  </a:cubicBezTo>
                  <a:cubicBezTo>
                    <a:pt x="809" y="2784"/>
                    <a:pt x="1252" y="3021"/>
                    <a:pt x="1707" y="3021"/>
                  </a:cubicBezTo>
                  <a:cubicBezTo>
                    <a:pt x="1889" y="3021"/>
                    <a:pt x="2073" y="2983"/>
                    <a:pt x="2247" y="2903"/>
                  </a:cubicBezTo>
                  <a:cubicBezTo>
                    <a:pt x="2951" y="2723"/>
                    <a:pt x="3099" y="1789"/>
                    <a:pt x="2476" y="1412"/>
                  </a:cubicBezTo>
                  <a:cubicBezTo>
                    <a:pt x="2392" y="1366"/>
                    <a:pt x="2305" y="1346"/>
                    <a:pt x="2222" y="1346"/>
                  </a:cubicBezTo>
                  <a:cubicBezTo>
                    <a:pt x="1886" y="1346"/>
                    <a:pt x="1604" y="1680"/>
                    <a:pt x="1722" y="2035"/>
                  </a:cubicBezTo>
                  <a:cubicBezTo>
                    <a:pt x="1860" y="2324"/>
                    <a:pt x="2182" y="2347"/>
                    <a:pt x="2311" y="2347"/>
                  </a:cubicBezTo>
                  <a:cubicBezTo>
                    <a:pt x="2336" y="2347"/>
                    <a:pt x="2353" y="2346"/>
                    <a:pt x="2361" y="2346"/>
                  </a:cubicBezTo>
                  <a:cubicBezTo>
                    <a:pt x="2427" y="2346"/>
                    <a:pt x="2427" y="2379"/>
                    <a:pt x="2427" y="2379"/>
                  </a:cubicBezTo>
                  <a:cubicBezTo>
                    <a:pt x="2485" y="2569"/>
                    <a:pt x="2230" y="2851"/>
                    <a:pt x="1767" y="2851"/>
                  </a:cubicBezTo>
                  <a:cubicBezTo>
                    <a:pt x="1711" y="2851"/>
                    <a:pt x="1652" y="2846"/>
                    <a:pt x="1591" y="2838"/>
                  </a:cubicBezTo>
                  <a:cubicBezTo>
                    <a:pt x="1394" y="2805"/>
                    <a:pt x="1230" y="2707"/>
                    <a:pt x="1083" y="2575"/>
                  </a:cubicBezTo>
                  <a:cubicBezTo>
                    <a:pt x="411" y="1920"/>
                    <a:pt x="739" y="543"/>
                    <a:pt x="1755" y="281"/>
                  </a:cubicBezTo>
                  <a:cubicBezTo>
                    <a:pt x="1902" y="240"/>
                    <a:pt x="2050" y="219"/>
                    <a:pt x="2197" y="219"/>
                  </a:cubicBezTo>
                  <a:cubicBezTo>
                    <a:pt x="2345" y="219"/>
                    <a:pt x="2492" y="240"/>
                    <a:pt x="2640" y="281"/>
                  </a:cubicBezTo>
                  <a:cubicBezTo>
                    <a:pt x="3279" y="461"/>
                    <a:pt x="3738" y="1035"/>
                    <a:pt x="3755" y="1707"/>
                  </a:cubicBezTo>
                  <a:cubicBezTo>
                    <a:pt x="3820" y="2428"/>
                    <a:pt x="3443" y="3182"/>
                    <a:pt x="2869" y="3706"/>
                  </a:cubicBezTo>
                  <a:cubicBezTo>
                    <a:pt x="2296" y="4231"/>
                    <a:pt x="1558" y="4559"/>
                    <a:pt x="984" y="5083"/>
                  </a:cubicBezTo>
                  <a:cubicBezTo>
                    <a:pt x="411" y="5591"/>
                    <a:pt x="66" y="6296"/>
                    <a:pt x="17" y="7050"/>
                  </a:cubicBezTo>
                  <a:cubicBezTo>
                    <a:pt x="1" y="7771"/>
                    <a:pt x="378" y="8493"/>
                    <a:pt x="1034" y="8673"/>
                  </a:cubicBezTo>
                  <a:cubicBezTo>
                    <a:pt x="1164" y="8719"/>
                    <a:pt x="1299" y="8740"/>
                    <a:pt x="1433" y="8740"/>
                  </a:cubicBezTo>
                  <a:cubicBezTo>
                    <a:pt x="1919" y="8740"/>
                    <a:pt x="2380" y="8455"/>
                    <a:pt x="2509" y="8017"/>
                  </a:cubicBezTo>
                  <a:cubicBezTo>
                    <a:pt x="2706" y="7542"/>
                    <a:pt x="2492" y="7001"/>
                    <a:pt x="2033" y="6788"/>
                  </a:cubicBezTo>
                  <a:cubicBezTo>
                    <a:pt x="1919" y="6722"/>
                    <a:pt x="1804" y="6690"/>
                    <a:pt x="1689" y="6690"/>
                  </a:cubicBezTo>
                  <a:cubicBezTo>
                    <a:pt x="1653" y="6685"/>
                    <a:pt x="1617" y="6683"/>
                    <a:pt x="1582" y="6683"/>
                  </a:cubicBezTo>
                  <a:cubicBezTo>
                    <a:pt x="1246" y="6683"/>
                    <a:pt x="941" y="6890"/>
                    <a:pt x="837" y="7231"/>
                  </a:cubicBezTo>
                  <a:cubicBezTo>
                    <a:pt x="706" y="7714"/>
                    <a:pt x="993" y="7990"/>
                    <a:pt x="1305" y="7990"/>
                  </a:cubicBezTo>
                  <a:cubicBezTo>
                    <a:pt x="1385" y="7990"/>
                    <a:pt x="1465" y="7972"/>
                    <a:pt x="1542" y="7935"/>
                  </a:cubicBezTo>
                  <a:cubicBezTo>
                    <a:pt x="1853" y="7771"/>
                    <a:pt x="1919" y="7345"/>
                    <a:pt x="1673" y="7116"/>
                  </a:cubicBezTo>
                  <a:cubicBezTo>
                    <a:pt x="1589" y="7041"/>
                    <a:pt x="1488" y="7003"/>
                    <a:pt x="1387" y="7003"/>
                  </a:cubicBezTo>
                  <a:cubicBezTo>
                    <a:pt x="1311" y="7003"/>
                    <a:pt x="1235" y="7024"/>
                    <a:pt x="1165" y="7067"/>
                  </a:cubicBezTo>
                  <a:cubicBezTo>
                    <a:pt x="1148" y="7073"/>
                    <a:pt x="1137" y="7076"/>
                    <a:pt x="1128" y="7076"/>
                  </a:cubicBezTo>
                  <a:cubicBezTo>
                    <a:pt x="1095" y="7076"/>
                    <a:pt x="1116" y="7034"/>
                    <a:pt x="1116" y="7034"/>
                  </a:cubicBezTo>
                  <a:cubicBezTo>
                    <a:pt x="1214" y="6813"/>
                    <a:pt x="1506" y="6785"/>
                    <a:pt x="1646" y="6785"/>
                  </a:cubicBezTo>
                  <a:cubicBezTo>
                    <a:pt x="1692" y="6785"/>
                    <a:pt x="1722" y="6788"/>
                    <a:pt x="1722" y="6788"/>
                  </a:cubicBezTo>
                  <a:cubicBezTo>
                    <a:pt x="1820" y="6788"/>
                    <a:pt x="1902" y="6804"/>
                    <a:pt x="2001" y="6837"/>
                  </a:cubicBezTo>
                  <a:cubicBezTo>
                    <a:pt x="2443" y="7034"/>
                    <a:pt x="2640" y="7558"/>
                    <a:pt x="2443" y="8001"/>
                  </a:cubicBezTo>
                  <a:cubicBezTo>
                    <a:pt x="2270" y="8398"/>
                    <a:pt x="1881" y="8635"/>
                    <a:pt x="1467" y="8635"/>
                  </a:cubicBezTo>
                  <a:cubicBezTo>
                    <a:pt x="1334" y="8635"/>
                    <a:pt x="1198" y="8610"/>
                    <a:pt x="1066" y="8558"/>
                  </a:cubicBezTo>
                  <a:cubicBezTo>
                    <a:pt x="493" y="8394"/>
                    <a:pt x="132" y="7722"/>
                    <a:pt x="165" y="7050"/>
                  </a:cubicBezTo>
                  <a:cubicBezTo>
                    <a:pt x="230" y="6345"/>
                    <a:pt x="558" y="5673"/>
                    <a:pt x="1083" y="5214"/>
                  </a:cubicBezTo>
                  <a:cubicBezTo>
                    <a:pt x="1640" y="4706"/>
                    <a:pt x="2394" y="4428"/>
                    <a:pt x="2984" y="3838"/>
                  </a:cubicBezTo>
                  <a:cubicBezTo>
                    <a:pt x="3574" y="3280"/>
                    <a:pt x="3984" y="2493"/>
                    <a:pt x="3918" y="1690"/>
                  </a:cubicBezTo>
                  <a:cubicBezTo>
                    <a:pt x="3853" y="904"/>
                    <a:pt x="3296" y="248"/>
                    <a:pt x="2542" y="68"/>
                  </a:cubicBezTo>
                  <a:cubicBezTo>
                    <a:pt x="2387" y="22"/>
                    <a:pt x="2229" y="0"/>
                    <a:pt x="20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1" name="Google Shape;5261;p9"/>
            <p:cNvSpPr/>
            <p:nvPr/>
          </p:nvSpPr>
          <p:spPr>
            <a:xfrm>
              <a:off x="8368050" y="4803052"/>
              <a:ext cx="55965" cy="79060"/>
            </a:xfrm>
            <a:custGeom>
              <a:avLst/>
              <a:gdLst/>
              <a:ahLst/>
              <a:cxnLst/>
              <a:rect l="l" t="t" r="r" b="b"/>
              <a:pathLst>
                <a:path w="1706" h="2410" extrusionOk="0">
                  <a:moveTo>
                    <a:pt x="1509" y="0"/>
                  </a:moveTo>
                  <a:cubicBezTo>
                    <a:pt x="1509" y="0"/>
                    <a:pt x="1361" y="66"/>
                    <a:pt x="1345" y="164"/>
                  </a:cubicBezTo>
                  <a:cubicBezTo>
                    <a:pt x="1330" y="240"/>
                    <a:pt x="1230" y="330"/>
                    <a:pt x="1060" y="330"/>
                  </a:cubicBezTo>
                  <a:cubicBezTo>
                    <a:pt x="1046" y="330"/>
                    <a:pt x="1032" y="329"/>
                    <a:pt x="1017" y="328"/>
                  </a:cubicBezTo>
                  <a:cubicBezTo>
                    <a:pt x="820" y="328"/>
                    <a:pt x="1" y="393"/>
                    <a:pt x="50" y="2410"/>
                  </a:cubicBezTo>
                  <a:cubicBezTo>
                    <a:pt x="99" y="1967"/>
                    <a:pt x="361" y="1590"/>
                    <a:pt x="755" y="1393"/>
                  </a:cubicBezTo>
                  <a:cubicBezTo>
                    <a:pt x="1378" y="1115"/>
                    <a:pt x="1706" y="852"/>
                    <a:pt x="1591" y="475"/>
                  </a:cubicBezTo>
                  <a:cubicBezTo>
                    <a:pt x="1476" y="82"/>
                    <a:pt x="1509" y="0"/>
                    <a:pt x="150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2" name="Google Shape;5262;p9"/>
            <p:cNvSpPr/>
            <p:nvPr/>
          </p:nvSpPr>
          <p:spPr>
            <a:xfrm>
              <a:off x="8390096" y="4569673"/>
              <a:ext cx="210280" cy="329100"/>
            </a:xfrm>
            <a:custGeom>
              <a:avLst/>
              <a:gdLst/>
              <a:ahLst/>
              <a:cxnLst/>
              <a:rect l="l" t="t" r="r" b="b"/>
              <a:pathLst>
                <a:path w="6410" h="10032" extrusionOk="0">
                  <a:moveTo>
                    <a:pt x="5263" y="0"/>
                  </a:moveTo>
                  <a:cubicBezTo>
                    <a:pt x="2886" y="656"/>
                    <a:pt x="4181" y="2180"/>
                    <a:pt x="4263" y="4409"/>
                  </a:cubicBezTo>
                  <a:cubicBezTo>
                    <a:pt x="4361" y="6262"/>
                    <a:pt x="3279" y="7966"/>
                    <a:pt x="1558" y="8688"/>
                  </a:cubicBezTo>
                  <a:cubicBezTo>
                    <a:pt x="247" y="9212"/>
                    <a:pt x="1" y="10032"/>
                    <a:pt x="1" y="10032"/>
                  </a:cubicBezTo>
                  <a:cubicBezTo>
                    <a:pt x="317" y="9493"/>
                    <a:pt x="670" y="9317"/>
                    <a:pt x="970" y="9317"/>
                  </a:cubicBezTo>
                  <a:cubicBezTo>
                    <a:pt x="1199" y="9317"/>
                    <a:pt x="1398" y="9419"/>
                    <a:pt x="1525" y="9540"/>
                  </a:cubicBezTo>
                  <a:cubicBezTo>
                    <a:pt x="1629" y="9632"/>
                    <a:pt x="1727" y="9662"/>
                    <a:pt x="1819" y="9662"/>
                  </a:cubicBezTo>
                  <a:cubicBezTo>
                    <a:pt x="1979" y="9662"/>
                    <a:pt x="2120" y="9572"/>
                    <a:pt x="2243" y="9572"/>
                  </a:cubicBezTo>
                  <a:cubicBezTo>
                    <a:pt x="2250" y="9572"/>
                    <a:pt x="2256" y="9572"/>
                    <a:pt x="2263" y="9573"/>
                  </a:cubicBezTo>
                  <a:cubicBezTo>
                    <a:pt x="2460" y="9589"/>
                    <a:pt x="2345" y="9802"/>
                    <a:pt x="2345" y="9802"/>
                  </a:cubicBezTo>
                  <a:cubicBezTo>
                    <a:pt x="2673" y="9638"/>
                    <a:pt x="2771" y="9229"/>
                    <a:pt x="2574" y="8917"/>
                  </a:cubicBezTo>
                  <a:cubicBezTo>
                    <a:pt x="2493" y="8782"/>
                    <a:pt x="2334" y="8691"/>
                    <a:pt x="2170" y="8691"/>
                  </a:cubicBezTo>
                  <a:cubicBezTo>
                    <a:pt x="2136" y="8691"/>
                    <a:pt x="2101" y="8695"/>
                    <a:pt x="2066" y="8704"/>
                  </a:cubicBezTo>
                  <a:cubicBezTo>
                    <a:pt x="2066" y="8704"/>
                    <a:pt x="2263" y="8655"/>
                    <a:pt x="3312" y="7786"/>
                  </a:cubicBezTo>
                  <a:cubicBezTo>
                    <a:pt x="4607" y="6737"/>
                    <a:pt x="4525" y="7098"/>
                    <a:pt x="5459" y="6606"/>
                  </a:cubicBezTo>
                  <a:cubicBezTo>
                    <a:pt x="6410" y="6114"/>
                    <a:pt x="6082" y="5131"/>
                    <a:pt x="6082" y="5131"/>
                  </a:cubicBezTo>
                  <a:lnTo>
                    <a:pt x="6082" y="5131"/>
                  </a:lnTo>
                  <a:cubicBezTo>
                    <a:pt x="6037" y="5252"/>
                    <a:pt x="5977" y="5429"/>
                    <a:pt x="5514" y="5429"/>
                  </a:cubicBezTo>
                  <a:cubicBezTo>
                    <a:pt x="5477" y="5429"/>
                    <a:pt x="5437" y="5428"/>
                    <a:pt x="5394" y="5426"/>
                  </a:cubicBezTo>
                  <a:cubicBezTo>
                    <a:pt x="5368" y="5424"/>
                    <a:pt x="5343" y="5422"/>
                    <a:pt x="5317" y="5422"/>
                  </a:cubicBezTo>
                  <a:cubicBezTo>
                    <a:pt x="4967" y="5422"/>
                    <a:pt x="4630" y="5629"/>
                    <a:pt x="4492" y="5950"/>
                  </a:cubicBezTo>
                  <a:cubicBezTo>
                    <a:pt x="4427" y="6065"/>
                    <a:pt x="4328" y="6163"/>
                    <a:pt x="4214" y="6245"/>
                  </a:cubicBezTo>
                  <a:cubicBezTo>
                    <a:pt x="4558" y="5917"/>
                    <a:pt x="4623" y="5131"/>
                    <a:pt x="4722" y="4491"/>
                  </a:cubicBezTo>
                  <a:cubicBezTo>
                    <a:pt x="4820" y="3852"/>
                    <a:pt x="5115" y="4065"/>
                    <a:pt x="5672" y="3672"/>
                  </a:cubicBezTo>
                  <a:cubicBezTo>
                    <a:pt x="6246" y="3295"/>
                    <a:pt x="5951" y="2787"/>
                    <a:pt x="5885" y="2656"/>
                  </a:cubicBezTo>
                  <a:cubicBezTo>
                    <a:pt x="5853" y="2508"/>
                    <a:pt x="5853" y="2361"/>
                    <a:pt x="5902" y="2213"/>
                  </a:cubicBezTo>
                  <a:lnTo>
                    <a:pt x="5902" y="2213"/>
                  </a:lnTo>
                  <a:cubicBezTo>
                    <a:pt x="5902" y="2213"/>
                    <a:pt x="5852" y="2328"/>
                    <a:pt x="5476" y="2377"/>
                  </a:cubicBezTo>
                  <a:cubicBezTo>
                    <a:pt x="5164" y="2426"/>
                    <a:pt x="4918" y="2656"/>
                    <a:pt x="4869" y="2967"/>
                  </a:cubicBezTo>
                  <a:cubicBezTo>
                    <a:pt x="4869" y="3114"/>
                    <a:pt x="4772" y="3293"/>
                    <a:pt x="4629" y="3293"/>
                  </a:cubicBezTo>
                  <a:cubicBezTo>
                    <a:pt x="4597" y="3293"/>
                    <a:pt x="4562" y="3284"/>
                    <a:pt x="4525" y="3262"/>
                  </a:cubicBezTo>
                  <a:cubicBezTo>
                    <a:pt x="4345" y="3164"/>
                    <a:pt x="4410" y="2869"/>
                    <a:pt x="4410" y="2869"/>
                  </a:cubicBezTo>
                  <a:cubicBezTo>
                    <a:pt x="4623" y="2295"/>
                    <a:pt x="5197" y="2508"/>
                    <a:pt x="5640" y="1820"/>
                  </a:cubicBezTo>
                  <a:cubicBezTo>
                    <a:pt x="6049" y="1213"/>
                    <a:pt x="5492" y="574"/>
                    <a:pt x="5279" y="410"/>
                  </a:cubicBezTo>
                  <a:cubicBezTo>
                    <a:pt x="5164" y="295"/>
                    <a:pt x="5148" y="115"/>
                    <a:pt x="52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3" name="Google Shape;5263;p9"/>
            <p:cNvSpPr/>
            <p:nvPr/>
          </p:nvSpPr>
          <p:spPr>
            <a:xfrm>
              <a:off x="8442814" y="4486019"/>
              <a:ext cx="96283" cy="352523"/>
            </a:xfrm>
            <a:custGeom>
              <a:avLst/>
              <a:gdLst/>
              <a:ahLst/>
              <a:cxnLst/>
              <a:rect l="l" t="t" r="r" b="b"/>
              <a:pathLst>
                <a:path w="2935" h="10746" extrusionOk="0">
                  <a:moveTo>
                    <a:pt x="1637" y="1"/>
                  </a:moveTo>
                  <a:cubicBezTo>
                    <a:pt x="1303" y="1"/>
                    <a:pt x="959" y="125"/>
                    <a:pt x="689" y="419"/>
                  </a:cubicBezTo>
                  <a:cubicBezTo>
                    <a:pt x="0" y="1239"/>
                    <a:pt x="148" y="2468"/>
                    <a:pt x="525" y="3501"/>
                  </a:cubicBezTo>
                  <a:cubicBezTo>
                    <a:pt x="1361" y="5550"/>
                    <a:pt x="2246" y="7500"/>
                    <a:pt x="1705" y="8959"/>
                  </a:cubicBezTo>
                  <a:cubicBezTo>
                    <a:pt x="1443" y="9697"/>
                    <a:pt x="935" y="10336"/>
                    <a:pt x="263" y="10746"/>
                  </a:cubicBezTo>
                  <a:cubicBezTo>
                    <a:pt x="951" y="10352"/>
                    <a:pt x="1492" y="9730"/>
                    <a:pt x="1787" y="8976"/>
                  </a:cubicBezTo>
                  <a:cubicBezTo>
                    <a:pt x="2393" y="7500"/>
                    <a:pt x="1525" y="5468"/>
                    <a:pt x="689" y="3435"/>
                  </a:cubicBezTo>
                  <a:cubicBezTo>
                    <a:pt x="312" y="2436"/>
                    <a:pt x="197" y="1239"/>
                    <a:pt x="803" y="501"/>
                  </a:cubicBezTo>
                  <a:cubicBezTo>
                    <a:pt x="1030" y="226"/>
                    <a:pt x="1341" y="108"/>
                    <a:pt x="1649" y="108"/>
                  </a:cubicBezTo>
                  <a:cubicBezTo>
                    <a:pt x="2165" y="108"/>
                    <a:pt x="2672" y="439"/>
                    <a:pt x="2754" y="911"/>
                  </a:cubicBezTo>
                  <a:cubicBezTo>
                    <a:pt x="2862" y="1436"/>
                    <a:pt x="2462" y="1917"/>
                    <a:pt x="1936" y="1917"/>
                  </a:cubicBezTo>
                  <a:cubicBezTo>
                    <a:pt x="1903" y="1917"/>
                    <a:pt x="1870" y="1915"/>
                    <a:pt x="1836" y="1911"/>
                  </a:cubicBezTo>
                  <a:lnTo>
                    <a:pt x="1820" y="1911"/>
                  </a:lnTo>
                  <a:lnTo>
                    <a:pt x="1771" y="1895"/>
                  </a:lnTo>
                  <a:cubicBezTo>
                    <a:pt x="1689" y="1862"/>
                    <a:pt x="1639" y="1813"/>
                    <a:pt x="1590" y="1747"/>
                  </a:cubicBezTo>
                  <a:cubicBezTo>
                    <a:pt x="1590" y="1747"/>
                    <a:pt x="1557" y="1698"/>
                    <a:pt x="1590" y="1649"/>
                  </a:cubicBezTo>
                  <a:cubicBezTo>
                    <a:pt x="1639" y="1616"/>
                    <a:pt x="1984" y="1632"/>
                    <a:pt x="2000" y="1321"/>
                  </a:cubicBezTo>
                  <a:cubicBezTo>
                    <a:pt x="2021" y="1069"/>
                    <a:pt x="1814" y="905"/>
                    <a:pt x="1602" y="905"/>
                  </a:cubicBezTo>
                  <a:cubicBezTo>
                    <a:pt x="1482" y="905"/>
                    <a:pt x="1361" y="957"/>
                    <a:pt x="1279" y="1075"/>
                  </a:cubicBezTo>
                  <a:cubicBezTo>
                    <a:pt x="1085" y="1334"/>
                    <a:pt x="1370" y="1960"/>
                    <a:pt x="1929" y="1960"/>
                  </a:cubicBezTo>
                  <a:cubicBezTo>
                    <a:pt x="1936" y="1960"/>
                    <a:pt x="1944" y="1960"/>
                    <a:pt x="1951" y="1960"/>
                  </a:cubicBezTo>
                  <a:cubicBezTo>
                    <a:pt x="2508" y="1960"/>
                    <a:pt x="2934" y="1452"/>
                    <a:pt x="2836" y="895"/>
                  </a:cubicBezTo>
                  <a:cubicBezTo>
                    <a:pt x="2763" y="375"/>
                    <a:pt x="2216" y="1"/>
                    <a:pt x="16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4" name="Google Shape;5264;p9"/>
            <p:cNvSpPr/>
            <p:nvPr/>
          </p:nvSpPr>
          <p:spPr>
            <a:xfrm>
              <a:off x="8365360" y="4472864"/>
              <a:ext cx="91460" cy="267295"/>
            </a:xfrm>
            <a:custGeom>
              <a:avLst/>
              <a:gdLst/>
              <a:ahLst/>
              <a:cxnLst/>
              <a:rect l="l" t="t" r="r" b="b"/>
              <a:pathLst>
                <a:path w="2788" h="8148" extrusionOk="0">
                  <a:moveTo>
                    <a:pt x="706" y="1"/>
                  </a:moveTo>
                  <a:cubicBezTo>
                    <a:pt x="706" y="1"/>
                    <a:pt x="67" y="181"/>
                    <a:pt x="214" y="1066"/>
                  </a:cubicBezTo>
                  <a:cubicBezTo>
                    <a:pt x="345" y="1968"/>
                    <a:pt x="1066" y="2443"/>
                    <a:pt x="1476" y="2902"/>
                  </a:cubicBezTo>
                  <a:cubicBezTo>
                    <a:pt x="1804" y="3263"/>
                    <a:pt x="2476" y="4131"/>
                    <a:pt x="2132" y="4967"/>
                  </a:cubicBezTo>
                  <a:cubicBezTo>
                    <a:pt x="2050" y="5197"/>
                    <a:pt x="1919" y="5394"/>
                    <a:pt x="1738" y="5557"/>
                  </a:cubicBezTo>
                  <a:cubicBezTo>
                    <a:pt x="1148" y="6066"/>
                    <a:pt x="755" y="6328"/>
                    <a:pt x="460" y="6754"/>
                  </a:cubicBezTo>
                  <a:cubicBezTo>
                    <a:pt x="165" y="7164"/>
                    <a:pt x="1" y="7639"/>
                    <a:pt x="17" y="8147"/>
                  </a:cubicBezTo>
                  <a:cubicBezTo>
                    <a:pt x="17" y="8000"/>
                    <a:pt x="66" y="6934"/>
                    <a:pt x="1214" y="6131"/>
                  </a:cubicBezTo>
                  <a:cubicBezTo>
                    <a:pt x="2509" y="5230"/>
                    <a:pt x="2787" y="4295"/>
                    <a:pt x="2345" y="2902"/>
                  </a:cubicBezTo>
                  <a:cubicBezTo>
                    <a:pt x="1820" y="1279"/>
                    <a:pt x="362" y="1099"/>
                    <a:pt x="70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5" name="Google Shape;5265;p9"/>
            <p:cNvSpPr/>
            <p:nvPr/>
          </p:nvSpPr>
          <p:spPr>
            <a:xfrm>
              <a:off x="8475620" y="4163179"/>
              <a:ext cx="79782" cy="179050"/>
            </a:xfrm>
            <a:custGeom>
              <a:avLst/>
              <a:gdLst/>
              <a:ahLst/>
              <a:cxnLst/>
              <a:rect l="l" t="t" r="r" b="b"/>
              <a:pathLst>
                <a:path w="2432" h="5458" extrusionOk="0">
                  <a:moveTo>
                    <a:pt x="1437" y="0"/>
                  </a:moveTo>
                  <a:cubicBezTo>
                    <a:pt x="1403" y="0"/>
                    <a:pt x="1372" y="6"/>
                    <a:pt x="1344" y="16"/>
                  </a:cubicBezTo>
                  <a:cubicBezTo>
                    <a:pt x="1016" y="114"/>
                    <a:pt x="951" y="376"/>
                    <a:pt x="1115" y="737"/>
                  </a:cubicBezTo>
                  <a:cubicBezTo>
                    <a:pt x="1262" y="1098"/>
                    <a:pt x="1770" y="1147"/>
                    <a:pt x="1639" y="2802"/>
                  </a:cubicBezTo>
                  <a:cubicBezTo>
                    <a:pt x="1508" y="4474"/>
                    <a:pt x="0" y="5458"/>
                    <a:pt x="0" y="5458"/>
                  </a:cubicBezTo>
                  <a:cubicBezTo>
                    <a:pt x="262" y="5409"/>
                    <a:pt x="1820" y="4458"/>
                    <a:pt x="2147" y="2425"/>
                  </a:cubicBezTo>
                  <a:cubicBezTo>
                    <a:pt x="2431" y="573"/>
                    <a:pt x="1789" y="0"/>
                    <a:pt x="14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6" name="Google Shape;5266;p9"/>
            <p:cNvSpPr/>
            <p:nvPr/>
          </p:nvSpPr>
          <p:spPr>
            <a:xfrm>
              <a:off x="8417521" y="4114332"/>
              <a:ext cx="173735" cy="232751"/>
            </a:xfrm>
            <a:custGeom>
              <a:avLst/>
              <a:gdLst/>
              <a:ahLst/>
              <a:cxnLst/>
              <a:rect l="l" t="t" r="r" b="b"/>
              <a:pathLst>
                <a:path w="5296" h="7095" extrusionOk="0">
                  <a:moveTo>
                    <a:pt x="1680" y="1"/>
                  </a:moveTo>
                  <a:cubicBezTo>
                    <a:pt x="1292" y="1"/>
                    <a:pt x="857" y="89"/>
                    <a:pt x="476" y="374"/>
                  </a:cubicBezTo>
                  <a:cubicBezTo>
                    <a:pt x="165" y="653"/>
                    <a:pt x="1" y="1062"/>
                    <a:pt x="50" y="1472"/>
                  </a:cubicBezTo>
                  <a:cubicBezTo>
                    <a:pt x="107" y="1984"/>
                    <a:pt x="633" y="2422"/>
                    <a:pt x="1231" y="2422"/>
                  </a:cubicBezTo>
                  <a:cubicBezTo>
                    <a:pt x="1322" y="2422"/>
                    <a:pt x="1416" y="2412"/>
                    <a:pt x="1509" y="2390"/>
                  </a:cubicBezTo>
                  <a:cubicBezTo>
                    <a:pt x="1624" y="2357"/>
                    <a:pt x="1722" y="2324"/>
                    <a:pt x="1820" y="2275"/>
                  </a:cubicBezTo>
                  <a:lnTo>
                    <a:pt x="1837" y="2275"/>
                  </a:lnTo>
                  <a:lnTo>
                    <a:pt x="1853" y="2259"/>
                  </a:lnTo>
                  <a:cubicBezTo>
                    <a:pt x="2148" y="2095"/>
                    <a:pt x="2312" y="1767"/>
                    <a:pt x="2263" y="1439"/>
                  </a:cubicBezTo>
                  <a:cubicBezTo>
                    <a:pt x="2213" y="1102"/>
                    <a:pt x="1925" y="879"/>
                    <a:pt x="1617" y="879"/>
                  </a:cubicBezTo>
                  <a:cubicBezTo>
                    <a:pt x="1520" y="879"/>
                    <a:pt x="1422" y="901"/>
                    <a:pt x="1329" y="948"/>
                  </a:cubicBezTo>
                  <a:cubicBezTo>
                    <a:pt x="968" y="1144"/>
                    <a:pt x="1066" y="1702"/>
                    <a:pt x="1476" y="1751"/>
                  </a:cubicBezTo>
                  <a:cubicBezTo>
                    <a:pt x="1507" y="1758"/>
                    <a:pt x="1537" y="1762"/>
                    <a:pt x="1567" y="1762"/>
                  </a:cubicBezTo>
                  <a:cubicBezTo>
                    <a:pt x="1792" y="1762"/>
                    <a:pt x="1978" y="1556"/>
                    <a:pt x="1935" y="1325"/>
                  </a:cubicBezTo>
                  <a:cubicBezTo>
                    <a:pt x="1929" y="1286"/>
                    <a:pt x="1956" y="1252"/>
                    <a:pt x="1993" y="1252"/>
                  </a:cubicBezTo>
                  <a:cubicBezTo>
                    <a:pt x="2049" y="1252"/>
                    <a:pt x="2128" y="1330"/>
                    <a:pt x="2148" y="1587"/>
                  </a:cubicBezTo>
                  <a:cubicBezTo>
                    <a:pt x="2165" y="1702"/>
                    <a:pt x="2132" y="1833"/>
                    <a:pt x="2083" y="1947"/>
                  </a:cubicBezTo>
                  <a:cubicBezTo>
                    <a:pt x="1935" y="2168"/>
                    <a:pt x="1695" y="2297"/>
                    <a:pt x="1434" y="2297"/>
                  </a:cubicBezTo>
                  <a:cubicBezTo>
                    <a:pt x="1405" y="2297"/>
                    <a:pt x="1375" y="2295"/>
                    <a:pt x="1345" y="2292"/>
                  </a:cubicBezTo>
                  <a:cubicBezTo>
                    <a:pt x="1335" y="2292"/>
                    <a:pt x="1324" y="2292"/>
                    <a:pt x="1314" y="2292"/>
                  </a:cubicBezTo>
                  <a:cubicBezTo>
                    <a:pt x="625" y="2292"/>
                    <a:pt x="142" y="1233"/>
                    <a:pt x="788" y="603"/>
                  </a:cubicBezTo>
                  <a:cubicBezTo>
                    <a:pt x="1061" y="308"/>
                    <a:pt x="1454" y="179"/>
                    <a:pt x="1875" y="179"/>
                  </a:cubicBezTo>
                  <a:cubicBezTo>
                    <a:pt x="2386" y="179"/>
                    <a:pt x="2938" y="370"/>
                    <a:pt x="3361" y="685"/>
                  </a:cubicBezTo>
                  <a:cubicBezTo>
                    <a:pt x="5099" y="1947"/>
                    <a:pt x="4836" y="4242"/>
                    <a:pt x="4328" y="5390"/>
                  </a:cubicBezTo>
                  <a:cubicBezTo>
                    <a:pt x="4066" y="6078"/>
                    <a:pt x="3607" y="6668"/>
                    <a:pt x="3017" y="7094"/>
                  </a:cubicBezTo>
                  <a:cubicBezTo>
                    <a:pt x="3623" y="6684"/>
                    <a:pt x="4115" y="6111"/>
                    <a:pt x="4410" y="5439"/>
                  </a:cubicBezTo>
                  <a:cubicBezTo>
                    <a:pt x="4951" y="4291"/>
                    <a:pt x="5295" y="1898"/>
                    <a:pt x="3459" y="554"/>
                  </a:cubicBezTo>
                  <a:cubicBezTo>
                    <a:pt x="3115" y="292"/>
                    <a:pt x="2705" y="128"/>
                    <a:pt x="2263" y="62"/>
                  </a:cubicBezTo>
                  <a:cubicBezTo>
                    <a:pt x="2094" y="27"/>
                    <a:pt x="1894" y="1"/>
                    <a:pt x="16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7" name="Google Shape;5267;p9"/>
            <p:cNvSpPr/>
            <p:nvPr/>
          </p:nvSpPr>
          <p:spPr>
            <a:xfrm>
              <a:off x="8456790" y="3933015"/>
              <a:ext cx="171012" cy="268870"/>
            </a:xfrm>
            <a:custGeom>
              <a:avLst/>
              <a:gdLst/>
              <a:ahLst/>
              <a:cxnLst/>
              <a:rect l="l" t="t" r="r" b="b"/>
              <a:pathLst>
                <a:path w="5213" h="8196" extrusionOk="0">
                  <a:moveTo>
                    <a:pt x="1082" y="0"/>
                  </a:moveTo>
                  <a:cubicBezTo>
                    <a:pt x="0" y="2852"/>
                    <a:pt x="1279" y="4376"/>
                    <a:pt x="2541" y="5606"/>
                  </a:cubicBezTo>
                  <a:cubicBezTo>
                    <a:pt x="3803" y="6852"/>
                    <a:pt x="3754" y="8196"/>
                    <a:pt x="3754" y="8196"/>
                  </a:cubicBezTo>
                  <a:cubicBezTo>
                    <a:pt x="4656" y="7294"/>
                    <a:pt x="3590" y="5589"/>
                    <a:pt x="4475" y="4245"/>
                  </a:cubicBezTo>
                  <a:cubicBezTo>
                    <a:pt x="5213" y="3082"/>
                    <a:pt x="4246" y="2573"/>
                    <a:pt x="4246" y="2573"/>
                  </a:cubicBezTo>
                  <a:cubicBezTo>
                    <a:pt x="3836" y="3147"/>
                    <a:pt x="3377" y="3000"/>
                    <a:pt x="3016" y="3737"/>
                  </a:cubicBezTo>
                  <a:cubicBezTo>
                    <a:pt x="2656" y="4442"/>
                    <a:pt x="3262" y="5803"/>
                    <a:pt x="3262" y="5803"/>
                  </a:cubicBezTo>
                  <a:cubicBezTo>
                    <a:pt x="2066" y="4934"/>
                    <a:pt x="2312" y="4147"/>
                    <a:pt x="2656" y="3754"/>
                  </a:cubicBezTo>
                  <a:cubicBezTo>
                    <a:pt x="3000" y="3360"/>
                    <a:pt x="2525" y="3000"/>
                    <a:pt x="2525" y="2787"/>
                  </a:cubicBezTo>
                  <a:cubicBezTo>
                    <a:pt x="2541" y="2639"/>
                    <a:pt x="2574" y="2491"/>
                    <a:pt x="2639" y="2360"/>
                  </a:cubicBezTo>
                  <a:cubicBezTo>
                    <a:pt x="2639" y="2360"/>
                    <a:pt x="2571" y="2315"/>
                    <a:pt x="2442" y="2315"/>
                  </a:cubicBezTo>
                  <a:cubicBezTo>
                    <a:pt x="2326" y="2315"/>
                    <a:pt x="2161" y="2352"/>
                    <a:pt x="1951" y="2491"/>
                  </a:cubicBezTo>
                  <a:cubicBezTo>
                    <a:pt x="1213" y="2967"/>
                    <a:pt x="1525" y="4081"/>
                    <a:pt x="1525" y="4081"/>
                  </a:cubicBezTo>
                  <a:cubicBezTo>
                    <a:pt x="1000" y="3344"/>
                    <a:pt x="1181" y="2590"/>
                    <a:pt x="1771" y="2065"/>
                  </a:cubicBezTo>
                  <a:cubicBezTo>
                    <a:pt x="2361" y="1541"/>
                    <a:pt x="1804" y="1065"/>
                    <a:pt x="1410" y="836"/>
                  </a:cubicBezTo>
                  <a:cubicBezTo>
                    <a:pt x="1017" y="623"/>
                    <a:pt x="1082" y="0"/>
                    <a:pt x="108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8" name="Google Shape;5268;p9"/>
            <p:cNvSpPr/>
            <p:nvPr/>
          </p:nvSpPr>
          <p:spPr>
            <a:xfrm>
              <a:off x="8377728" y="3899652"/>
              <a:ext cx="99530" cy="148443"/>
            </a:xfrm>
            <a:custGeom>
              <a:avLst/>
              <a:gdLst/>
              <a:ahLst/>
              <a:cxnLst/>
              <a:rect l="l" t="t" r="r" b="b"/>
              <a:pathLst>
                <a:path w="3034" h="4525" extrusionOk="0">
                  <a:moveTo>
                    <a:pt x="460" y="1"/>
                  </a:moveTo>
                  <a:cubicBezTo>
                    <a:pt x="460" y="17"/>
                    <a:pt x="1" y="2033"/>
                    <a:pt x="3033" y="4525"/>
                  </a:cubicBezTo>
                  <a:cubicBezTo>
                    <a:pt x="3033" y="4525"/>
                    <a:pt x="2476" y="3853"/>
                    <a:pt x="2738" y="3099"/>
                  </a:cubicBezTo>
                  <a:cubicBezTo>
                    <a:pt x="3001" y="2345"/>
                    <a:pt x="2689" y="2066"/>
                    <a:pt x="2443" y="1820"/>
                  </a:cubicBezTo>
                  <a:cubicBezTo>
                    <a:pt x="2312" y="1656"/>
                    <a:pt x="2296" y="1427"/>
                    <a:pt x="2427" y="1263"/>
                  </a:cubicBezTo>
                  <a:cubicBezTo>
                    <a:pt x="2427" y="1263"/>
                    <a:pt x="2382" y="1253"/>
                    <a:pt x="2319" y="1253"/>
                  </a:cubicBezTo>
                  <a:cubicBezTo>
                    <a:pt x="2154" y="1253"/>
                    <a:pt x="1864" y="1322"/>
                    <a:pt x="1935" y="1820"/>
                  </a:cubicBezTo>
                  <a:cubicBezTo>
                    <a:pt x="2033" y="2509"/>
                    <a:pt x="2083" y="2623"/>
                    <a:pt x="1870" y="2640"/>
                  </a:cubicBezTo>
                  <a:cubicBezTo>
                    <a:pt x="1860" y="2641"/>
                    <a:pt x="1850" y="2642"/>
                    <a:pt x="1842" y="2642"/>
                  </a:cubicBezTo>
                  <a:cubicBezTo>
                    <a:pt x="1646" y="2642"/>
                    <a:pt x="1708" y="2303"/>
                    <a:pt x="1755" y="2115"/>
                  </a:cubicBezTo>
                  <a:cubicBezTo>
                    <a:pt x="1820" y="1935"/>
                    <a:pt x="2066" y="1099"/>
                    <a:pt x="1411" y="820"/>
                  </a:cubicBezTo>
                  <a:cubicBezTo>
                    <a:pt x="755" y="542"/>
                    <a:pt x="493" y="279"/>
                    <a:pt x="4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9" name="Google Shape;5269;p9"/>
            <p:cNvSpPr/>
            <p:nvPr/>
          </p:nvSpPr>
          <p:spPr>
            <a:xfrm>
              <a:off x="8556814" y="4181419"/>
              <a:ext cx="117770" cy="139848"/>
            </a:xfrm>
            <a:custGeom>
              <a:avLst/>
              <a:gdLst/>
              <a:ahLst/>
              <a:cxnLst/>
              <a:rect l="l" t="t" r="r" b="b"/>
              <a:pathLst>
                <a:path w="3590" h="4263" extrusionOk="0">
                  <a:moveTo>
                    <a:pt x="1721" y="1"/>
                  </a:moveTo>
                  <a:lnTo>
                    <a:pt x="1721" y="1"/>
                  </a:lnTo>
                  <a:cubicBezTo>
                    <a:pt x="787" y="509"/>
                    <a:pt x="1049" y="1197"/>
                    <a:pt x="951" y="2476"/>
                  </a:cubicBezTo>
                  <a:cubicBezTo>
                    <a:pt x="853" y="3771"/>
                    <a:pt x="0" y="4262"/>
                    <a:pt x="0" y="4262"/>
                  </a:cubicBezTo>
                  <a:cubicBezTo>
                    <a:pt x="3590" y="2443"/>
                    <a:pt x="2295" y="788"/>
                    <a:pt x="1934" y="525"/>
                  </a:cubicBezTo>
                  <a:cubicBezTo>
                    <a:pt x="1590" y="263"/>
                    <a:pt x="1721" y="1"/>
                    <a:pt x="17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0" name="Google Shape;5270;p9"/>
            <p:cNvSpPr/>
            <p:nvPr/>
          </p:nvSpPr>
          <p:spPr>
            <a:xfrm>
              <a:off x="8559504" y="4267796"/>
              <a:ext cx="258143" cy="190302"/>
            </a:xfrm>
            <a:custGeom>
              <a:avLst/>
              <a:gdLst/>
              <a:ahLst/>
              <a:cxnLst/>
              <a:rect l="l" t="t" r="r" b="b"/>
              <a:pathLst>
                <a:path w="7869" h="5801" extrusionOk="0">
                  <a:moveTo>
                    <a:pt x="3218" y="0"/>
                  </a:moveTo>
                  <a:cubicBezTo>
                    <a:pt x="2834" y="0"/>
                    <a:pt x="2412" y="334"/>
                    <a:pt x="2016" y="957"/>
                  </a:cubicBezTo>
                  <a:cubicBezTo>
                    <a:pt x="1459" y="1810"/>
                    <a:pt x="0" y="1925"/>
                    <a:pt x="0" y="1925"/>
                  </a:cubicBezTo>
                  <a:cubicBezTo>
                    <a:pt x="2393" y="1990"/>
                    <a:pt x="3033" y="2613"/>
                    <a:pt x="3672" y="3367"/>
                  </a:cubicBezTo>
                  <a:cubicBezTo>
                    <a:pt x="4295" y="4121"/>
                    <a:pt x="4491" y="5334"/>
                    <a:pt x="5999" y="5711"/>
                  </a:cubicBezTo>
                  <a:cubicBezTo>
                    <a:pt x="6253" y="5774"/>
                    <a:pt x="6473" y="5801"/>
                    <a:pt x="6666" y="5801"/>
                  </a:cubicBezTo>
                  <a:cubicBezTo>
                    <a:pt x="7618" y="5801"/>
                    <a:pt x="7868" y="5154"/>
                    <a:pt x="7868" y="5154"/>
                  </a:cubicBezTo>
                  <a:lnTo>
                    <a:pt x="7868" y="5154"/>
                  </a:lnTo>
                  <a:cubicBezTo>
                    <a:pt x="7781" y="5212"/>
                    <a:pt x="7701" y="5241"/>
                    <a:pt x="7630" y="5241"/>
                  </a:cubicBezTo>
                  <a:cubicBezTo>
                    <a:pt x="7380" y="5241"/>
                    <a:pt x="7236" y="4878"/>
                    <a:pt x="7262" y="4137"/>
                  </a:cubicBezTo>
                  <a:cubicBezTo>
                    <a:pt x="7278" y="3170"/>
                    <a:pt x="6409" y="2892"/>
                    <a:pt x="5295" y="2711"/>
                  </a:cubicBezTo>
                  <a:cubicBezTo>
                    <a:pt x="4164" y="2531"/>
                    <a:pt x="3246" y="2465"/>
                    <a:pt x="3131" y="2088"/>
                  </a:cubicBezTo>
                  <a:cubicBezTo>
                    <a:pt x="3016" y="1728"/>
                    <a:pt x="3508" y="1580"/>
                    <a:pt x="4180" y="1384"/>
                  </a:cubicBezTo>
                  <a:cubicBezTo>
                    <a:pt x="4868" y="1187"/>
                    <a:pt x="4557" y="548"/>
                    <a:pt x="4557" y="548"/>
                  </a:cubicBezTo>
                  <a:lnTo>
                    <a:pt x="4557" y="548"/>
                  </a:lnTo>
                  <a:cubicBezTo>
                    <a:pt x="4505" y="588"/>
                    <a:pt x="4454" y="606"/>
                    <a:pt x="4399" y="606"/>
                  </a:cubicBezTo>
                  <a:cubicBezTo>
                    <a:pt x="4212" y="606"/>
                    <a:pt x="3991" y="392"/>
                    <a:pt x="3623" y="138"/>
                  </a:cubicBezTo>
                  <a:cubicBezTo>
                    <a:pt x="3495" y="45"/>
                    <a:pt x="3359" y="0"/>
                    <a:pt x="321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1" name="Google Shape;5271;p9"/>
            <p:cNvSpPr/>
            <p:nvPr/>
          </p:nvSpPr>
          <p:spPr>
            <a:xfrm>
              <a:off x="8434219" y="4345348"/>
              <a:ext cx="252205" cy="206606"/>
            </a:xfrm>
            <a:custGeom>
              <a:avLst/>
              <a:gdLst/>
              <a:ahLst/>
              <a:cxnLst/>
              <a:rect l="l" t="t" r="r" b="b"/>
              <a:pathLst>
                <a:path w="7688" h="6298" extrusionOk="0">
                  <a:moveTo>
                    <a:pt x="4322" y="0"/>
                  </a:moveTo>
                  <a:cubicBezTo>
                    <a:pt x="2725" y="0"/>
                    <a:pt x="1373" y="1109"/>
                    <a:pt x="672" y="2527"/>
                  </a:cubicBezTo>
                  <a:cubicBezTo>
                    <a:pt x="148" y="3626"/>
                    <a:pt x="0" y="4871"/>
                    <a:pt x="230" y="6068"/>
                  </a:cubicBezTo>
                  <a:lnTo>
                    <a:pt x="230" y="6084"/>
                  </a:lnTo>
                  <a:cubicBezTo>
                    <a:pt x="246" y="6150"/>
                    <a:pt x="262" y="6232"/>
                    <a:pt x="279" y="6297"/>
                  </a:cubicBezTo>
                  <a:cubicBezTo>
                    <a:pt x="246" y="6133"/>
                    <a:pt x="230" y="5970"/>
                    <a:pt x="230" y="5789"/>
                  </a:cubicBezTo>
                  <a:cubicBezTo>
                    <a:pt x="230" y="4920"/>
                    <a:pt x="410" y="4068"/>
                    <a:pt x="738" y="3249"/>
                  </a:cubicBezTo>
                  <a:cubicBezTo>
                    <a:pt x="1147" y="2249"/>
                    <a:pt x="1869" y="1429"/>
                    <a:pt x="2819" y="888"/>
                  </a:cubicBezTo>
                  <a:cubicBezTo>
                    <a:pt x="3365" y="575"/>
                    <a:pt x="4076" y="326"/>
                    <a:pt x="4780" y="326"/>
                  </a:cubicBezTo>
                  <a:cubicBezTo>
                    <a:pt x="5367" y="326"/>
                    <a:pt x="5949" y="499"/>
                    <a:pt x="6425" y="954"/>
                  </a:cubicBezTo>
                  <a:cubicBezTo>
                    <a:pt x="7474" y="1872"/>
                    <a:pt x="7147" y="3773"/>
                    <a:pt x="5934" y="4085"/>
                  </a:cubicBezTo>
                  <a:cubicBezTo>
                    <a:pt x="5804" y="4119"/>
                    <a:pt x="5669" y="4135"/>
                    <a:pt x="5536" y="4135"/>
                  </a:cubicBezTo>
                  <a:cubicBezTo>
                    <a:pt x="5097" y="4135"/>
                    <a:pt x="4668" y="3956"/>
                    <a:pt x="4442" y="3642"/>
                  </a:cubicBezTo>
                  <a:cubicBezTo>
                    <a:pt x="4147" y="3232"/>
                    <a:pt x="4147" y="2691"/>
                    <a:pt x="4409" y="2265"/>
                  </a:cubicBezTo>
                  <a:cubicBezTo>
                    <a:pt x="4601" y="1994"/>
                    <a:pt x="4918" y="1840"/>
                    <a:pt x="5241" y="1840"/>
                  </a:cubicBezTo>
                  <a:cubicBezTo>
                    <a:pt x="5387" y="1840"/>
                    <a:pt x="5534" y="1871"/>
                    <a:pt x="5671" y="1937"/>
                  </a:cubicBezTo>
                  <a:cubicBezTo>
                    <a:pt x="5835" y="2036"/>
                    <a:pt x="5950" y="2200"/>
                    <a:pt x="5950" y="2396"/>
                  </a:cubicBezTo>
                  <a:cubicBezTo>
                    <a:pt x="5950" y="2396"/>
                    <a:pt x="5950" y="2545"/>
                    <a:pt x="5865" y="2545"/>
                  </a:cubicBezTo>
                  <a:cubicBezTo>
                    <a:pt x="5861" y="2545"/>
                    <a:pt x="5856" y="2545"/>
                    <a:pt x="5852" y="2544"/>
                  </a:cubicBezTo>
                  <a:cubicBezTo>
                    <a:pt x="5753" y="2527"/>
                    <a:pt x="5786" y="2396"/>
                    <a:pt x="5524" y="2331"/>
                  </a:cubicBezTo>
                  <a:cubicBezTo>
                    <a:pt x="5493" y="2324"/>
                    <a:pt x="5462" y="2320"/>
                    <a:pt x="5432" y="2320"/>
                  </a:cubicBezTo>
                  <a:cubicBezTo>
                    <a:pt x="5177" y="2320"/>
                    <a:pt x="4973" y="2558"/>
                    <a:pt x="5032" y="2822"/>
                  </a:cubicBezTo>
                  <a:cubicBezTo>
                    <a:pt x="5074" y="3000"/>
                    <a:pt x="5315" y="3130"/>
                    <a:pt x="5556" y="3130"/>
                  </a:cubicBezTo>
                  <a:cubicBezTo>
                    <a:pt x="5694" y="3130"/>
                    <a:pt x="5832" y="3088"/>
                    <a:pt x="5934" y="2986"/>
                  </a:cubicBezTo>
                  <a:cubicBezTo>
                    <a:pt x="5999" y="2904"/>
                    <a:pt x="6048" y="2822"/>
                    <a:pt x="6081" y="2740"/>
                  </a:cubicBezTo>
                  <a:cubicBezTo>
                    <a:pt x="6180" y="2429"/>
                    <a:pt x="6048" y="2085"/>
                    <a:pt x="5770" y="1921"/>
                  </a:cubicBezTo>
                  <a:cubicBezTo>
                    <a:pt x="5592" y="1814"/>
                    <a:pt x="5400" y="1763"/>
                    <a:pt x="5211" y="1763"/>
                  </a:cubicBezTo>
                  <a:cubicBezTo>
                    <a:pt x="4876" y="1763"/>
                    <a:pt x="4553" y="1923"/>
                    <a:pt x="4344" y="2216"/>
                  </a:cubicBezTo>
                  <a:cubicBezTo>
                    <a:pt x="4032" y="2658"/>
                    <a:pt x="4032" y="3249"/>
                    <a:pt x="4344" y="3691"/>
                  </a:cubicBezTo>
                  <a:cubicBezTo>
                    <a:pt x="4613" y="4062"/>
                    <a:pt x="5092" y="4264"/>
                    <a:pt x="5577" y="4264"/>
                  </a:cubicBezTo>
                  <a:cubicBezTo>
                    <a:pt x="5713" y="4264"/>
                    <a:pt x="5850" y="4248"/>
                    <a:pt x="5983" y="4216"/>
                  </a:cubicBezTo>
                  <a:cubicBezTo>
                    <a:pt x="7327" y="3888"/>
                    <a:pt x="7688" y="1806"/>
                    <a:pt x="6557" y="806"/>
                  </a:cubicBezTo>
                  <a:cubicBezTo>
                    <a:pt x="6409" y="675"/>
                    <a:pt x="6245" y="560"/>
                    <a:pt x="6081" y="462"/>
                  </a:cubicBezTo>
                  <a:cubicBezTo>
                    <a:pt x="5589" y="183"/>
                    <a:pt x="5032" y="19"/>
                    <a:pt x="4458" y="3"/>
                  </a:cubicBezTo>
                  <a:cubicBezTo>
                    <a:pt x="4413" y="1"/>
                    <a:pt x="4367" y="0"/>
                    <a:pt x="43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2" name="Google Shape;5272;p9"/>
            <p:cNvSpPr/>
            <p:nvPr/>
          </p:nvSpPr>
          <p:spPr>
            <a:xfrm>
              <a:off x="8447112" y="4408565"/>
              <a:ext cx="99727" cy="107371"/>
            </a:xfrm>
            <a:custGeom>
              <a:avLst/>
              <a:gdLst/>
              <a:ahLst/>
              <a:cxnLst/>
              <a:rect l="l" t="t" r="r" b="b"/>
              <a:pathLst>
                <a:path w="3040" h="3273" extrusionOk="0">
                  <a:moveTo>
                    <a:pt x="2307" y="0"/>
                  </a:moveTo>
                  <a:cubicBezTo>
                    <a:pt x="2110" y="0"/>
                    <a:pt x="1861" y="68"/>
                    <a:pt x="1574" y="240"/>
                  </a:cubicBezTo>
                  <a:cubicBezTo>
                    <a:pt x="312" y="1010"/>
                    <a:pt x="0" y="3272"/>
                    <a:pt x="0" y="3272"/>
                  </a:cubicBezTo>
                  <a:cubicBezTo>
                    <a:pt x="0" y="3272"/>
                    <a:pt x="689" y="1174"/>
                    <a:pt x="1951" y="961"/>
                  </a:cubicBezTo>
                  <a:cubicBezTo>
                    <a:pt x="3040" y="784"/>
                    <a:pt x="2975" y="0"/>
                    <a:pt x="230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3" name="Google Shape;5273;p9"/>
            <p:cNvSpPr/>
            <p:nvPr/>
          </p:nvSpPr>
          <p:spPr>
            <a:xfrm>
              <a:off x="8575612" y="4400823"/>
              <a:ext cx="171045" cy="147819"/>
            </a:xfrm>
            <a:custGeom>
              <a:avLst/>
              <a:gdLst/>
              <a:ahLst/>
              <a:cxnLst/>
              <a:rect l="l" t="t" r="r" b="b"/>
              <a:pathLst>
                <a:path w="5214" h="4506" extrusionOk="0">
                  <a:moveTo>
                    <a:pt x="3050" y="0"/>
                  </a:moveTo>
                  <a:cubicBezTo>
                    <a:pt x="3050" y="1"/>
                    <a:pt x="3361" y="689"/>
                    <a:pt x="3017" y="1771"/>
                  </a:cubicBezTo>
                  <a:cubicBezTo>
                    <a:pt x="2689" y="2852"/>
                    <a:pt x="1837" y="3066"/>
                    <a:pt x="1198" y="3131"/>
                  </a:cubicBezTo>
                  <a:cubicBezTo>
                    <a:pt x="575" y="3197"/>
                    <a:pt x="132" y="3459"/>
                    <a:pt x="1" y="4328"/>
                  </a:cubicBezTo>
                  <a:cubicBezTo>
                    <a:pt x="142" y="4234"/>
                    <a:pt x="299" y="4188"/>
                    <a:pt x="460" y="4188"/>
                  </a:cubicBezTo>
                  <a:cubicBezTo>
                    <a:pt x="580" y="4188"/>
                    <a:pt x="702" y="4213"/>
                    <a:pt x="821" y="4262"/>
                  </a:cubicBezTo>
                  <a:cubicBezTo>
                    <a:pt x="1057" y="4371"/>
                    <a:pt x="1450" y="4506"/>
                    <a:pt x="1848" y="4506"/>
                  </a:cubicBezTo>
                  <a:cubicBezTo>
                    <a:pt x="2167" y="4506"/>
                    <a:pt x="2490" y="4419"/>
                    <a:pt x="2738" y="4164"/>
                  </a:cubicBezTo>
                  <a:cubicBezTo>
                    <a:pt x="3279" y="3574"/>
                    <a:pt x="3164" y="2967"/>
                    <a:pt x="3148" y="2672"/>
                  </a:cubicBezTo>
                  <a:cubicBezTo>
                    <a:pt x="3116" y="2385"/>
                    <a:pt x="3069" y="1851"/>
                    <a:pt x="3337" y="1851"/>
                  </a:cubicBezTo>
                  <a:cubicBezTo>
                    <a:pt x="3345" y="1851"/>
                    <a:pt x="3353" y="1852"/>
                    <a:pt x="3361" y="1853"/>
                  </a:cubicBezTo>
                  <a:cubicBezTo>
                    <a:pt x="3361" y="1853"/>
                    <a:pt x="3365" y="1852"/>
                    <a:pt x="3371" y="1852"/>
                  </a:cubicBezTo>
                  <a:cubicBezTo>
                    <a:pt x="3415" y="1852"/>
                    <a:pt x="3589" y="1877"/>
                    <a:pt x="3574" y="2279"/>
                  </a:cubicBezTo>
                  <a:cubicBezTo>
                    <a:pt x="3558" y="2754"/>
                    <a:pt x="3541" y="3049"/>
                    <a:pt x="4164" y="3229"/>
                  </a:cubicBezTo>
                  <a:cubicBezTo>
                    <a:pt x="4509" y="3311"/>
                    <a:pt x="4820" y="3475"/>
                    <a:pt x="5082" y="3721"/>
                  </a:cubicBezTo>
                  <a:cubicBezTo>
                    <a:pt x="4968" y="3508"/>
                    <a:pt x="4951" y="3262"/>
                    <a:pt x="5017" y="3033"/>
                  </a:cubicBezTo>
                  <a:cubicBezTo>
                    <a:pt x="5131" y="2689"/>
                    <a:pt x="5213" y="2082"/>
                    <a:pt x="4656" y="1689"/>
                  </a:cubicBezTo>
                  <a:cubicBezTo>
                    <a:pt x="4082" y="1295"/>
                    <a:pt x="3525" y="1066"/>
                    <a:pt x="3394" y="672"/>
                  </a:cubicBezTo>
                  <a:cubicBezTo>
                    <a:pt x="3328" y="427"/>
                    <a:pt x="3197" y="197"/>
                    <a:pt x="30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4" name="Google Shape;5274;p9"/>
            <p:cNvSpPr/>
            <p:nvPr/>
          </p:nvSpPr>
          <p:spPr>
            <a:xfrm>
              <a:off x="8677801" y="4500289"/>
              <a:ext cx="42515" cy="65118"/>
            </a:xfrm>
            <a:custGeom>
              <a:avLst/>
              <a:gdLst/>
              <a:ahLst/>
              <a:cxnLst/>
              <a:rect l="l" t="t" r="r" b="b"/>
              <a:pathLst>
                <a:path w="1296" h="1985" extrusionOk="0">
                  <a:moveTo>
                    <a:pt x="328" y="1"/>
                  </a:moveTo>
                  <a:lnTo>
                    <a:pt x="328" y="1"/>
                  </a:lnTo>
                  <a:cubicBezTo>
                    <a:pt x="345" y="181"/>
                    <a:pt x="328" y="378"/>
                    <a:pt x="279" y="558"/>
                  </a:cubicBezTo>
                  <a:cubicBezTo>
                    <a:pt x="181" y="837"/>
                    <a:pt x="0" y="1263"/>
                    <a:pt x="508" y="1542"/>
                  </a:cubicBezTo>
                  <a:cubicBezTo>
                    <a:pt x="1017" y="1837"/>
                    <a:pt x="1033" y="1984"/>
                    <a:pt x="1033" y="1984"/>
                  </a:cubicBezTo>
                  <a:cubicBezTo>
                    <a:pt x="1066" y="1755"/>
                    <a:pt x="1115" y="1509"/>
                    <a:pt x="1180" y="1296"/>
                  </a:cubicBezTo>
                  <a:cubicBezTo>
                    <a:pt x="1295" y="919"/>
                    <a:pt x="1115" y="525"/>
                    <a:pt x="787" y="345"/>
                  </a:cubicBezTo>
                  <a:cubicBezTo>
                    <a:pt x="345" y="83"/>
                    <a:pt x="328" y="1"/>
                    <a:pt x="32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5" name="Google Shape;5275;p9"/>
            <p:cNvSpPr/>
            <p:nvPr/>
          </p:nvSpPr>
          <p:spPr>
            <a:xfrm>
              <a:off x="8679409" y="4216882"/>
              <a:ext cx="228028" cy="160351"/>
            </a:xfrm>
            <a:custGeom>
              <a:avLst/>
              <a:gdLst/>
              <a:ahLst/>
              <a:cxnLst/>
              <a:rect l="l" t="t" r="r" b="b"/>
              <a:pathLst>
                <a:path w="6951" h="4888" extrusionOk="0">
                  <a:moveTo>
                    <a:pt x="1933" y="1"/>
                  </a:moveTo>
                  <a:cubicBezTo>
                    <a:pt x="1052" y="1"/>
                    <a:pt x="588" y="827"/>
                    <a:pt x="705" y="1362"/>
                  </a:cubicBezTo>
                  <a:cubicBezTo>
                    <a:pt x="825" y="1974"/>
                    <a:pt x="1434" y="2002"/>
                    <a:pt x="1541" y="2002"/>
                  </a:cubicBezTo>
                  <a:cubicBezTo>
                    <a:pt x="1552" y="2002"/>
                    <a:pt x="1558" y="2001"/>
                    <a:pt x="1558" y="2001"/>
                  </a:cubicBezTo>
                  <a:cubicBezTo>
                    <a:pt x="1295" y="1903"/>
                    <a:pt x="1181" y="1592"/>
                    <a:pt x="1312" y="1329"/>
                  </a:cubicBezTo>
                  <a:cubicBezTo>
                    <a:pt x="1349" y="1265"/>
                    <a:pt x="1392" y="1241"/>
                    <a:pt x="1439" y="1241"/>
                  </a:cubicBezTo>
                  <a:cubicBezTo>
                    <a:pt x="1537" y="1241"/>
                    <a:pt x="1654" y="1345"/>
                    <a:pt x="1787" y="1411"/>
                  </a:cubicBezTo>
                  <a:cubicBezTo>
                    <a:pt x="1825" y="1430"/>
                    <a:pt x="1861" y="1439"/>
                    <a:pt x="1895" y="1439"/>
                  </a:cubicBezTo>
                  <a:cubicBezTo>
                    <a:pt x="2037" y="1439"/>
                    <a:pt x="2144" y="1285"/>
                    <a:pt x="2197" y="1100"/>
                  </a:cubicBezTo>
                  <a:cubicBezTo>
                    <a:pt x="2237" y="959"/>
                    <a:pt x="2346" y="817"/>
                    <a:pt x="2534" y="817"/>
                  </a:cubicBezTo>
                  <a:cubicBezTo>
                    <a:pt x="2652" y="817"/>
                    <a:pt x="2801" y="873"/>
                    <a:pt x="2984" y="1018"/>
                  </a:cubicBezTo>
                  <a:cubicBezTo>
                    <a:pt x="3475" y="1395"/>
                    <a:pt x="3164" y="2149"/>
                    <a:pt x="3164" y="2149"/>
                  </a:cubicBezTo>
                  <a:cubicBezTo>
                    <a:pt x="3164" y="2149"/>
                    <a:pt x="3164" y="1526"/>
                    <a:pt x="2738" y="1477"/>
                  </a:cubicBezTo>
                  <a:cubicBezTo>
                    <a:pt x="2690" y="1463"/>
                    <a:pt x="2643" y="1457"/>
                    <a:pt x="2597" y="1457"/>
                  </a:cubicBezTo>
                  <a:cubicBezTo>
                    <a:pt x="2419" y="1457"/>
                    <a:pt x="2259" y="1554"/>
                    <a:pt x="2181" y="1723"/>
                  </a:cubicBezTo>
                  <a:cubicBezTo>
                    <a:pt x="2443" y="1723"/>
                    <a:pt x="2459" y="2100"/>
                    <a:pt x="2312" y="2296"/>
                  </a:cubicBezTo>
                  <a:cubicBezTo>
                    <a:pt x="2164" y="2509"/>
                    <a:pt x="2213" y="2641"/>
                    <a:pt x="2361" y="2739"/>
                  </a:cubicBezTo>
                  <a:cubicBezTo>
                    <a:pt x="2492" y="2821"/>
                    <a:pt x="2705" y="2804"/>
                    <a:pt x="2525" y="3181"/>
                  </a:cubicBezTo>
                  <a:cubicBezTo>
                    <a:pt x="2344" y="3558"/>
                    <a:pt x="1640" y="3558"/>
                    <a:pt x="1640" y="3558"/>
                  </a:cubicBezTo>
                  <a:cubicBezTo>
                    <a:pt x="1787" y="3345"/>
                    <a:pt x="1754" y="3050"/>
                    <a:pt x="1558" y="2886"/>
                  </a:cubicBezTo>
                  <a:lnTo>
                    <a:pt x="1558" y="2886"/>
                  </a:lnTo>
                  <a:cubicBezTo>
                    <a:pt x="1574" y="3067"/>
                    <a:pt x="1459" y="3231"/>
                    <a:pt x="1295" y="3280"/>
                  </a:cubicBezTo>
                  <a:cubicBezTo>
                    <a:pt x="1000" y="3378"/>
                    <a:pt x="1017" y="3280"/>
                    <a:pt x="754" y="3509"/>
                  </a:cubicBezTo>
                  <a:cubicBezTo>
                    <a:pt x="623" y="3624"/>
                    <a:pt x="435" y="3653"/>
                    <a:pt x="279" y="3653"/>
                  </a:cubicBezTo>
                  <a:cubicBezTo>
                    <a:pt x="123" y="3653"/>
                    <a:pt x="1" y="3624"/>
                    <a:pt x="0" y="3624"/>
                  </a:cubicBezTo>
                  <a:lnTo>
                    <a:pt x="0" y="3624"/>
                  </a:lnTo>
                  <a:cubicBezTo>
                    <a:pt x="181" y="3722"/>
                    <a:pt x="377" y="3788"/>
                    <a:pt x="574" y="3804"/>
                  </a:cubicBezTo>
                  <a:cubicBezTo>
                    <a:pt x="1017" y="3837"/>
                    <a:pt x="1459" y="3903"/>
                    <a:pt x="1885" y="4001"/>
                  </a:cubicBezTo>
                  <a:cubicBezTo>
                    <a:pt x="3066" y="4362"/>
                    <a:pt x="3787" y="4853"/>
                    <a:pt x="4688" y="4886"/>
                  </a:cubicBezTo>
                  <a:cubicBezTo>
                    <a:pt x="4721" y="4887"/>
                    <a:pt x="4754" y="4888"/>
                    <a:pt x="4786" y="4888"/>
                  </a:cubicBezTo>
                  <a:cubicBezTo>
                    <a:pt x="5210" y="4888"/>
                    <a:pt x="5619" y="4789"/>
                    <a:pt x="6000" y="4591"/>
                  </a:cubicBezTo>
                  <a:cubicBezTo>
                    <a:pt x="6737" y="4099"/>
                    <a:pt x="6950" y="3100"/>
                    <a:pt x="6459" y="2362"/>
                  </a:cubicBezTo>
                  <a:cubicBezTo>
                    <a:pt x="6236" y="2024"/>
                    <a:pt x="5876" y="1868"/>
                    <a:pt x="5536" y="1868"/>
                  </a:cubicBezTo>
                  <a:cubicBezTo>
                    <a:pt x="5200" y="1868"/>
                    <a:pt x="4884" y="2020"/>
                    <a:pt x="4738" y="2296"/>
                  </a:cubicBezTo>
                  <a:cubicBezTo>
                    <a:pt x="4492" y="2624"/>
                    <a:pt x="4541" y="3083"/>
                    <a:pt x="4836" y="3378"/>
                  </a:cubicBezTo>
                  <a:cubicBezTo>
                    <a:pt x="4852" y="3395"/>
                    <a:pt x="4869" y="3411"/>
                    <a:pt x="4901" y="3427"/>
                  </a:cubicBezTo>
                  <a:cubicBezTo>
                    <a:pt x="4901" y="3427"/>
                    <a:pt x="4918" y="3444"/>
                    <a:pt x="4934" y="3460"/>
                  </a:cubicBezTo>
                  <a:cubicBezTo>
                    <a:pt x="5036" y="3519"/>
                    <a:pt x="5163" y="3550"/>
                    <a:pt x="5286" y="3550"/>
                  </a:cubicBezTo>
                  <a:cubicBezTo>
                    <a:pt x="5540" y="3550"/>
                    <a:pt x="5781" y="3419"/>
                    <a:pt x="5770" y="3132"/>
                  </a:cubicBezTo>
                  <a:cubicBezTo>
                    <a:pt x="5784" y="2938"/>
                    <a:pt x="5627" y="2856"/>
                    <a:pt x="5451" y="2856"/>
                  </a:cubicBezTo>
                  <a:cubicBezTo>
                    <a:pt x="5196" y="2856"/>
                    <a:pt x="4900" y="3028"/>
                    <a:pt x="5016" y="3280"/>
                  </a:cubicBezTo>
                  <a:cubicBezTo>
                    <a:pt x="5016" y="3304"/>
                    <a:pt x="5016" y="3333"/>
                    <a:pt x="4990" y="3333"/>
                  </a:cubicBezTo>
                  <a:cubicBezTo>
                    <a:pt x="4963" y="3333"/>
                    <a:pt x="4910" y="3304"/>
                    <a:pt x="4803" y="3214"/>
                  </a:cubicBezTo>
                  <a:cubicBezTo>
                    <a:pt x="4688" y="3100"/>
                    <a:pt x="4623" y="2952"/>
                    <a:pt x="4623" y="2804"/>
                  </a:cubicBezTo>
                  <a:cubicBezTo>
                    <a:pt x="4623" y="2624"/>
                    <a:pt x="4688" y="2460"/>
                    <a:pt x="4803" y="2313"/>
                  </a:cubicBezTo>
                  <a:cubicBezTo>
                    <a:pt x="4928" y="2078"/>
                    <a:pt x="5195" y="1955"/>
                    <a:pt x="5483" y="1955"/>
                  </a:cubicBezTo>
                  <a:cubicBezTo>
                    <a:pt x="5798" y="1955"/>
                    <a:pt x="6138" y="2103"/>
                    <a:pt x="6344" y="2411"/>
                  </a:cubicBezTo>
                  <a:lnTo>
                    <a:pt x="6360" y="2444"/>
                  </a:lnTo>
                  <a:cubicBezTo>
                    <a:pt x="6573" y="2854"/>
                    <a:pt x="6557" y="3345"/>
                    <a:pt x="6328" y="3755"/>
                  </a:cubicBezTo>
                  <a:cubicBezTo>
                    <a:pt x="6048" y="4259"/>
                    <a:pt x="5409" y="4609"/>
                    <a:pt x="4579" y="4609"/>
                  </a:cubicBezTo>
                  <a:cubicBezTo>
                    <a:pt x="4192" y="4609"/>
                    <a:pt x="3764" y="4533"/>
                    <a:pt x="3312" y="4362"/>
                  </a:cubicBezTo>
                  <a:cubicBezTo>
                    <a:pt x="3262" y="4345"/>
                    <a:pt x="3033" y="4263"/>
                    <a:pt x="2885" y="4198"/>
                  </a:cubicBezTo>
                  <a:cubicBezTo>
                    <a:pt x="2459" y="3985"/>
                    <a:pt x="2017" y="3837"/>
                    <a:pt x="1558" y="3755"/>
                  </a:cubicBezTo>
                  <a:cubicBezTo>
                    <a:pt x="1738" y="3722"/>
                    <a:pt x="1935" y="3706"/>
                    <a:pt x="2148" y="3657"/>
                  </a:cubicBezTo>
                  <a:cubicBezTo>
                    <a:pt x="3885" y="3313"/>
                    <a:pt x="4147" y="838"/>
                    <a:pt x="2689" y="182"/>
                  </a:cubicBezTo>
                  <a:cubicBezTo>
                    <a:pt x="2411" y="55"/>
                    <a:pt x="2159" y="1"/>
                    <a:pt x="19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6" name="Google Shape;5276;p9"/>
            <p:cNvSpPr/>
            <p:nvPr/>
          </p:nvSpPr>
          <p:spPr>
            <a:xfrm>
              <a:off x="8790193" y="4303489"/>
              <a:ext cx="152740" cy="108125"/>
            </a:xfrm>
            <a:custGeom>
              <a:avLst/>
              <a:gdLst/>
              <a:ahLst/>
              <a:cxnLst/>
              <a:rect l="l" t="t" r="r" b="b"/>
              <a:pathLst>
                <a:path w="4656" h="3296" extrusionOk="0">
                  <a:moveTo>
                    <a:pt x="3803" y="1"/>
                  </a:moveTo>
                  <a:lnTo>
                    <a:pt x="3803" y="1"/>
                  </a:lnTo>
                  <a:cubicBezTo>
                    <a:pt x="3901" y="787"/>
                    <a:pt x="3557" y="1574"/>
                    <a:pt x="2901" y="2049"/>
                  </a:cubicBezTo>
                  <a:cubicBezTo>
                    <a:pt x="2499" y="2357"/>
                    <a:pt x="2009" y="2456"/>
                    <a:pt x="1547" y="2456"/>
                  </a:cubicBezTo>
                  <a:cubicBezTo>
                    <a:pt x="730" y="2456"/>
                    <a:pt x="0" y="2148"/>
                    <a:pt x="0" y="2148"/>
                  </a:cubicBezTo>
                  <a:lnTo>
                    <a:pt x="0" y="2148"/>
                  </a:lnTo>
                  <a:cubicBezTo>
                    <a:pt x="1344" y="2869"/>
                    <a:pt x="1836" y="2640"/>
                    <a:pt x="2213" y="3033"/>
                  </a:cubicBezTo>
                  <a:cubicBezTo>
                    <a:pt x="2379" y="3221"/>
                    <a:pt x="2551" y="3278"/>
                    <a:pt x="2710" y="3278"/>
                  </a:cubicBezTo>
                  <a:cubicBezTo>
                    <a:pt x="2897" y="3278"/>
                    <a:pt x="3065" y="3200"/>
                    <a:pt x="3180" y="3164"/>
                  </a:cubicBezTo>
                  <a:cubicBezTo>
                    <a:pt x="3203" y="3157"/>
                    <a:pt x="3228" y="3154"/>
                    <a:pt x="3252" y="3154"/>
                  </a:cubicBezTo>
                  <a:cubicBezTo>
                    <a:pt x="3346" y="3154"/>
                    <a:pt x="3439" y="3204"/>
                    <a:pt x="3491" y="3295"/>
                  </a:cubicBezTo>
                  <a:cubicBezTo>
                    <a:pt x="3524" y="3099"/>
                    <a:pt x="3475" y="2885"/>
                    <a:pt x="3360" y="2705"/>
                  </a:cubicBezTo>
                  <a:cubicBezTo>
                    <a:pt x="3180" y="2508"/>
                    <a:pt x="2787" y="2492"/>
                    <a:pt x="2721" y="2492"/>
                  </a:cubicBezTo>
                  <a:cubicBezTo>
                    <a:pt x="3278" y="2459"/>
                    <a:pt x="3786" y="2164"/>
                    <a:pt x="4098" y="1705"/>
                  </a:cubicBezTo>
                  <a:cubicBezTo>
                    <a:pt x="4655" y="919"/>
                    <a:pt x="3803" y="1"/>
                    <a:pt x="38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7" name="Google Shape;5277;p9"/>
            <p:cNvSpPr/>
            <p:nvPr/>
          </p:nvSpPr>
          <p:spPr>
            <a:xfrm>
              <a:off x="8595000" y="4060203"/>
              <a:ext cx="146277" cy="206212"/>
            </a:xfrm>
            <a:custGeom>
              <a:avLst/>
              <a:gdLst/>
              <a:ahLst/>
              <a:cxnLst/>
              <a:rect l="l" t="t" r="r" b="b"/>
              <a:pathLst>
                <a:path w="4459" h="6286" extrusionOk="0">
                  <a:moveTo>
                    <a:pt x="1804" y="0"/>
                  </a:moveTo>
                  <a:cubicBezTo>
                    <a:pt x="1382" y="0"/>
                    <a:pt x="976" y="149"/>
                    <a:pt x="705" y="450"/>
                  </a:cubicBezTo>
                  <a:cubicBezTo>
                    <a:pt x="0" y="1090"/>
                    <a:pt x="426" y="2139"/>
                    <a:pt x="1016" y="2352"/>
                  </a:cubicBezTo>
                  <a:cubicBezTo>
                    <a:pt x="1147" y="2417"/>
                    <a:pt x="1287" y="2450"/>
                    <a:pt x="1424" y="2450"/>
                  </a:cubicBezTo>
                  <a:cubicBezTo>
                    <a:pt x="1561" y="2450"/>
                    <a:pt x="1697" y="2417"/>
                    <a:pt x="1819" y="2352"/>
                  </a:cubicBezTo>
                  <a:lnTo>
                    <a:pt x="1852" y="2319"/>
                  </a:lnTo>
                  <a:lnTo>
                    <a:pt x="1901" y="2303"/>
                  </a:lnTo>
                  <a:lnTo>
                    <a:pt x="1951" y="2270"/>
                  </a:lnTo>
                  <a:lnTo>
                    <a:pt x="2000" y="2221"/>
                  </a:lnTo>
                  <a:cubicBezTo>
                    <a:pt x="2033" y="2204"/>
                    <a:pt x="2049" y="2171"/>
                    <a:pt x="2065" y="2155"/>
                  </a:cubicBezTo>
                  <a:cubicBezTo>
                    <a:pt x="2229" y="1975"/>
                    <a:pt x="2311" y="1745"/>
                    <a:pt x="2278" y="1499"/>
                  </a:cubicBezTo>
                  <a:cubicBezTo>
                    <a:pt x="2246" y="1167"/>
                    <a:pt x="2039" y="1024"/>
                    <a:pt x="1845" y="1024"/>
                  </a:cubicBezTo>
                  <a:cubicBezTo>
                    <a:pt x="1742" y="1024"/>
                    <a:pt x="1642" y="1065"/>
                    <a:pt x="1574" y="1139"/>
                  </a:cubicBezTo>
                  <a:cubicBezTo>
                    <a:pt x="1410" y="1303"/>
                    <a:pt x="1442" y="1581"/>
                    <a:pt x="1656" y="1696"/>
                  </a:cubicBezTo>
                  <a:cubicBezTo>
                    <a:pt x="1732" y="1730"/>
                    <a:pt x="1801" y="1740"/>
                    <a:pt x="1861" y="1740"/>
                  </a:cubicBezTo>
                  <a:cubicBezTo>
                    <a:pt x="1940" y="1740"/>
                    <a:pt x="2002" y="1723"/>
                    <a:pt x="2046" y="1723"/>
                  </a:cubicBezTo>
                  <a:cubicBezTo>
                    <a:pt x="2096" y="1723"/>
                    <a:pt x="2121" y="1746"/>
                    <a:pt x="2115" y="1844"/>
                  </a:cubicBezTo>
                  <a:cubicBezTo>
                    <a:pt x="2082" y="2024"/>
                    <a:pt x="1967" y="2204"/>
                    <a:pt x="1803" y="2303"/>
                  </a:cubicBezTo>
                  <a:cubicBezTo>
                    <a:pt x="1689" y="2348"/>
                    <a:pt x="1571" y="2373"/>
                    <a:pt x="1455" y="2373"/>
                  </a:cubicBezTo>
                  <a:cubicBezTo>
                    <a:pt x="1321" y="2373"/>
                    <a:pt x="1188" y="2340"/>
                    <a:pt x="1065" y="2270"/>
                  </a:cubicBezTo>
                  <a:cubicBezTo>
                    <a:pt x="525" y="2057"/>
                    <a:pt x="164" y="1106"/>
                    <a:pt x="803" y="565"/>
                  </a:cubicBezTo>
                  <a:cubicBezTo>
                    <a:pt x="1049" y="319"/>
                    <a:pt x="1377" y="172"/>
                    <a:pt x="1738" y="172"/>
                  </a:cubicBezTo>
                  <a:cubicBezTo>
                    <a:pt x="2492" y="204"/>
                    <a:pt x="3311" y="762"/>
                    <a:pt x="3442" y="2221"/>
                  </a:cubicBezTo>
                  <a:cubicBezTo>
                    <a:pt x="3491" y="2761"/>
                    <a:pt x="3426" y="3319"/>
                    <a:pt x="3278" y="3860"/>
                  </a:cubicBezTo>
                  <a:cubicBezTo>
                    <a:pt x="3147" y="4302"/>
                    <a:pt x="2950" y="4745"/>
                    <a:pt x="2688" y="5122"/>
                  </a:cubicBezTo>
                  <a:cubicBezTo>
                    <a:pt x="2278" y="5614"/>
                    <a:pt x="1770" y="6007"/>
                    <a:pt x="1197" y="6286"/>
                  </a:cubicBezTo>
                  <a:cubicBezTo>
                    <a:pt x="1819" y="6040"/>
                    <a:pt x="2360" y="5646"/>
                    <a:pt x="2787" y="5122"/>
                  </a:cubicBezTo>
                  <a:cubicBezTo>
                    <a:pt x="3541" y="4269"/>
                    <a:pt x="4458" y="2253"/>
                    <a:pt x="3164" y="614"/>
                  </a:cubicBezTo>
                  <a:cubicBezTo>
                    <a:pt x="2818" y="207"/>
                    <a:pt x="2300" y="0"/>
                    <a:pt x="180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8" name="Google Shape;5278;p9"/>
            <p:cNvSpPr/>
            <p:nvPr/>
          </p:nvSpPr>
          <p:spPr>
            <a:xfrm>
              <a:off x="8068010" y="4897236"/>
              <a:ext cx="296852" cy="207032"/>
            </a:xfrm>
            <a:custGeom>
              <a:avLst/>
              <a:gdLst/>
              <a:ahLst/>
              <a:cxnLst/>
              <a:rect l="l" t="t" r="r" b="b"/>
              <a:pathLst>
                <a:path w="9049" h="6311" extrusionOk="0">
                  <a:moveTo>
                    <a:pt x="2012" y="1"/>
                  </a:moveTo>
                  <a:cubicBezTo>
                    <a:pt x="1092" y="1"/>
                    <a:pt x="66" y="653"/>
                    <a:pt x="33" y="1850"/>
                  </a:cubicBezTo>
                  <a:cubicBezTo>
                    <a:pt x="1" y="2718"/>
                    <a:pt x="476" y="3522"/>
                    <a:pt x="1230" y="3931"/>
                  </a:cubicBezTo>
                  <a:cubicBezTo>
                    <a:pt x="1742" y="4182"/>
                    <a:pt x="2308" y="4287"/>
                    <a:pt x="2885" y="4287"/>
                  </a:cubicBezTo>
                  <a:cubicBezTo>
                    <a:pt x="3212" y="4287"/>
                    <a:pt x="3542" y="4253"/>
                    <a:pt x="3869" y="4194"/>
                  </a:cubicBezTo>
                  <a:cubicBezTo>
                    <a:pt x="4754" y="3948"/>
                    <a:pt x="5574" y="3620"/>
                    <a:pt x="6377" y="3423"/>
                  </a:cubicBezTo>
                  <a:cubicBezTo>
                    <a:pt x="6583" y="3370"/>
                    <a:pt x="6792" y="3343"/>
                    <a:pt x="6996" y="3343"/>
                  </a:cubicBezTo>
                  <a:cubicBezTo>
                    <a:pt x="7607" y="3343"/>
                    <a:pt x="8180" y="3580"/>
                    <a:pt x="8524" y="4046"/>
                  </a:cubicBezTo>
                  <a:cubicBezTo>
                    <a:pt x="8950" y="4636"/>
                    <a:pt x="8999" y="5571"/>
                    <a:pt x="8458" y="5964"/>
                  </a:cubicBezTo>
                  <a:cubicBezTo>
                    <a:pt x="8245" y="6126"/>
                    <a:pt x="7987" y="6201"/>
                    <a:pt x="7738" y="6201"/>
                  </a:cubicBezTo>
                  <a:cubicBezTo>
                    <a:pt x="7357" y="6201"/>
                    <a:pt x="6994" y="6025"/>
                    <a:pt x="6836" y="5718"/>
                  </a:cubicBezTo>
                  <a:cubicBezTo>
                    <a:pt x="6524" y="5226"/>
                    <a:pt x="6770" y="4571"/>
                    <a:pt x="7229" y="4440"/>
                  </a:cubicBezTo>
                  <a:cubicBezTo>
                    <a:pt x="7321" y="4403"/>
                    <a:pt x="7416" y="4385"/>
                    <a:pt x="7511" y="4385"/>
                  </a:cubicBezTo>
                  <a:cubicBezTo>
                    <a:pt x="7754" y="4385"/>
                    <a:pt x="7989" y="4501"/>
                    <a:pt x="8131" y="4702"/>
                  </a:cubicBezTo>
                  <a:cubicBezTo>
                    <a:pt x="8229" y="4882"/>
                    <a:pt x="8245" y="5095"/>
                    <a:pt x="8180" y="5275"/>
                  </a:cubicBezTo>
                  <a:cubicBezTo>
                    <a:pt x="8167" y="5314"/>
                    <a:pt x="8113" y="5394"/>
                    <a:pt x="8059" y="5394"/>
                  </a:cubicBezTo>
                  <a:cubicBezTo>
                    <a:pt x="8045" y="5394"/>
                    <a:pt x="8030" y="5388"/>
                    <a:pt x="8016" y="5374"/>
                  </a:cubicBezTo>
                  <a:cubicBezTo>
                    <a:pt x="7967" y="5325"/>
                    <a:pt x="8016" y="4964"/>
                    <a:pt x="7655" y="4915"/>
                  </a:cubicBezTo>
                  <a:cubicBezTo>
                    <a:pt x="7641" y="4913"/>
                    <a:pt x="7626" y="4912"/>
                    <a:pt x="7613" y="4912"/>
                  </a:cubicBezTo>
                  <a:cubicBezTo>
                    <a:pt x="7269" y="4912"/>
                    <a:pt x="7161" y="5478"/>
                    <a:pt x="7508" y="5620"/>
                  </a:cubicBezTo>
                  <a:cubicBezTo>
                    <a:pt x="7581" y="5652"/>
                    <a:pt x="7656" y="5668"/>
                    <a:pt x="7729" y="5668"/>
                  </a:cubicBezTo>
                  <a:cubicBezTo>
                    <a:pt x="7951" y="5668"/>
                    <a:pt x="8155" y="5526"/>
                    <a:pt x="8229" y="5292"/>
                  </a:cubicBezTo>
                  <a:cubicBezTo>
                    <a:pt x="8229" y="5292"/>
                    <a:pt x="8229" y="5275"/>
                    <a:pt x="8229" y="5275"/>
                  </a:cubicBezTo>
                  <a:lnTo>
                    <a:pt x="8245" y="5226"/>
                  </a:lnTo>
                  <a:lnTo>
                    <a:pt x="8245" y="5210"/>
                  </a:lnTo>
                  <a:cubicBezTo>
                    <a:pt x="8262" y="5095"/>
                    <a:pt x="8262" y="4964"/>
                    <a:pt x="8229" y="4833"/>
                  </a:cubicBezTo>
                  <a:cubicBezTo>
                    <a:pt x="8104" y="4521"/>
                    <a:pt x="7809" y="4333"/>
                    <a:pt x="7494" y="4333"/>
                  </a:cubicBezTo>
                  <a:cubicBezTo>
                    <a:pt x="7395" y="4333"/>
                    <a:pt x="7294" y="4351"/>
                    <a:pt x="7196" y="4390"/>
                  </a:cubicBezTo>
                  <a:cubicBezTo>
                    <a:pt x="6705" y="4521"/>
                    <a:pt x="6410" y="5210"/>
                    <a:pt x="6754" y="5767"/>
                  </a:cubicBezTo>
                  <a:cubicBezTo>
                    <a:pt x="6925" y="6110"/>
                    <a:pt x="7327" y="6310"/>
                    <a:pt x="7747" y="6310"/>
                  </a:cubicBezTo>
                  <a:cubicBezTo>
                    <a:pt x="8010" y="6310"/>
                    <a:pt x="8281" y="6232"/>
                    <a:pt x="8508" y="6062"/>
                  </a:cubicBezTo>
                  <a:cubicBezTo>
                    <a:pt x="8950" y="5734"/>
                    <a:pt x="9049" y="5128"/>
                    <a:pt x="8917" y="4571"/>
                  </a:cubicBezTo>
                  <a:cubicBezTo>
                    <a:pt x="8835" y="4046"/>
                    <a:pt x="8458" y="3161"/>
                    <a:pt x="7213" y="2882"/>
                  </a:cubicBezTo>
                  <a:cubicBezTo>
                    <a:pt x="7067" y="2850"/>
                    <a:pt x="6919" y="2835"/>
                    <a:pt x="6768" y="2835"/>
                  </a:cubicBezTo>
                  <a:cubicBezTo>
                    <a:pt x="5438" y="2835"/>
                    <a:pt x="3897" y="3973"/>
                    <a:pt x="2312" y="3973"/>
                  </a:cubicBezTo>
                  <a:cubicBezTo>
                    <a:pt x="2089" y="3973"/>
                    <a:pt x="1864" y="3950"/>
                    <a:pt x="1640" y="3899"/>
                  </a:cubicBezTo>
                  <a:cubicBezTo>
                    <a:pt x="1558" y="3866"/>
                    <a:pt x="1459" y="3849"/>
                    <a:pt x="1377" y="3817"/>
                  </a:cubicBezTo>
                  <a:lnTo>
                    <a:pt x="1312" y="3784"/>
                  </a:lnTo>
                  <a:cubicBezTo>
                    <a:pt x="607" y="3407"/>
                    <a:pt x="164" y="2669"/>
                    <a:pt x="181" y="1850"/>
                  </a:cubicBezTo>
                  <a:cubicBezTo>
                    <a:pt x="203" y="732"/>
                    <a:pt x="1174" y="107"/>
                    <a:pt x="2045" y="107"/>
                  </a:cubicBezTo>
                  <a:cubicBezTo>
                    <a:pt x="2464" y="107"/>
                    <a:pt x="2859" y="251"/>
                    <a:pt x="3115" y="555"/>
                  </a:cubicBezTo>
                  <a:cubicBezTo>
                    <a:pt x="3574" y="1014"/>
                    <a:pt x="3525" y="1768"/>
                    <a:pt x="3033" y="2178"/>
                  </a:cubicBezTo>
                  <a:cubicBezTo>
                    <a:pt x="2951" y="2227"/>
                    <a:pt x="2853" y="2276"/>
                    <a:pt x="2771" y="2292"/>
                  </a:cubicBezTo>
                  <a:cubicBezTo>
                    <a:pt x="2700" y="2311"/>
                    <a:pt x="2629" y="2320"/>
                    <a:pt x="2558" y="2320"/>
                  </a:cubicBezTo>
                  <a:cubicBezTo>
                    <a:pt x="2380" y="2320"/>
                    <a:pt x="2206" y="2262"/>
                    <a:pt x="2066" y="2145"/>
                  </a:cubicBezTo>
                  <a:cubicBezTo>
                    <a:pt x="1935" y="2063"/>
                    <a:pt x="1886" y="1915"/>
                    <a:pt x="1935" y="1768"/>
                  </a:cubicBezTo>
                  <a:lnTo>
                    <a:pt x="1935" y="1768"/>
                  </a:lnTo>
                  <a:cubicBezTo>
                    <a:pt x="2007" y="1851"/>
                    <a:pt x="2100" y="1894"/>
                    <a:pt x="2195" y="1894"/>
                  </a:cubicBezTo>
                  <a:cubicBezTo>
                    <a:pt x="2250" y="1894"/>
                    <a:pt x="2307" y="1880"/>
                    <a:pt x="2361" y="1850"/>
                  </a:cubicBezTo>
                  <a:cubicBezTo>
                    <a:pt x="2607" y="1719"/>
                    <a:pt x="2541" y="1309"/>
                    <a:pt x="2213" y="1227"/>
                  </a:cubicBezTo>
                  <a:cubicBezTo>
                    <a:pt x="2182" y="1217"/>
                    <a:pt x="2150" y="1213"/>
                    <a:pt x="2119" y="1213"/>
                  </a:cubicBezTo>
                  <a:cubicBezTo>
                    <a:pt x="1781" y="1213"/>
                    <a:pt x="1511" y="1756"/>
                    <a:pt x="1902" y="2161"/>
                  </a:cubicBezTo>
                  <a:cubicBezTo>
                    <a:pt x="2063" y="2322"/>
                    <a:pt x="2270" y="2399"/>
                    <a:pt x="2488" y="2399"/>
                  </a:cubicBezTo>
                  <a:cubicBezTo>
                    <a:pt x="2560" y="2399"/>
                    <a:pt x="2632" y="2390"/>
                    <a:pt x="2705" y="2374"/>
                  </a:cubicBezTo>
                  <a:cubicBezTo>
                    <a:pt x="2738" y="2358"/>
                    <a:pt x="2754" y="2358"/>
                    <a:pt x="2787" y="2341"/>
                  </a:cubicBezTo>
                  <a:lnTo>
                    <a:pt x="2869" y="2325"/>
                  </a:lnTo>
                  <a:lnTo>
                    <a:pt x="2902" y="2309"/>
                  </a:lnTo>
                  <a:cubicBezTo>
                    <a:pt x="3049" y="2243"/>
                    <a:pt x="3180" y="2145"/>
                    <a:pt x="3262" y="1997"/>
                  </a:cubicBezTo>
                  <a:cubicBezTo>
                    <a:pt x="3590" y="1538"/>
                    <a:pt x="3557" y="915"/>
                    <a:pt x="3164" y="489"/>
                  </a:cubicBezTo>
                  <a:cubicBezTo>
                    <a:pt x="2893" y="159"/>
                    <a:pt x="2466" y="1"/>
                    <a:pt x="201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9" name="Google Shape;5279;p9"/>
            <p:cNvSpPr/>
            <p:nvPr/>
          </p:nvSpPr>
          <p:spPr>
            <a:xfrm>
              <a:off x="8118563" y="5014811"/>
              <a:ext cx="211887" cy="121641"/>
            </a:xfrm>
            <a:custGeom>
              <a:avLst/>
              <a:gdLst/>
              <a:ahLst/>
              <a:cxnLst/>
              <a:rect l="l" t="t" r="r" b="b"/>
              <a:pathLst>
                <a:path w="6459" h="3708" extrusionOk="0">
                  <a:moveTo>
                    <a:pt x="5511" y="0"/>
                  </a:moveTo>
                  <a:cubicBezTo>
                    <a:pt x="5261" y="0"/>
                    <a:pt x="4964" y="44"/>
                    <a:pt x="4623" y="167"/>
                  </a:cubicBezTo>
                  <a:cubicBezTo>
                    <a:pt x="3779" y="468"/>
                    <a:pt x="2592" y="1029"/>
                    <a:pt x="1426" y="1029"/>
                  </a:cubicBezTo>
                  <a:cubicBezTo>
                    <a:pt x="938" y="1029"/>
                    <a:pt x="454" y="931"/>
                    <a:pt x="0" y="675"/>
                  </a:cubicBezTo>
                  <a:lnTo>
                    <a:pt x="0" y="675"/>
                  </a:lnTo>
                  <a:cubicBezTo>
                    <a:pt x="0" y="675"/>
                    <a:pt x="555" y="1335"/>
                    <a:pt x="1321" y="1335"/>
                  </a:cubicBezTo>
                  <a:cubicBezTo>
                    <a:pt x="1355" y="1335"/>
                    <a:pt x="1391" y="1334"/>
                    <a:pt x="1426" y="1331"/>
                  </a:cubicBezTo>
                  <a:cubicBezTo>
                    <a:pt x="1938" y="1295"/>
                    <a:pt x="2173" y="1164"/>
                    <a:pt x="2308" y="1164"/>
                  </a:cubicBezTo>
                  <a:cubicBezTo>
                    <a:pt x="2358" y="1164"/>
                    <a:pt x="2395" y="1183"/>
                    <a:pt x="2426" y="1233"/>
                  </a:cubicBezTo>
                  <a:cubicBezTo>
                    <a:pt x="2499" y="1317"/>
                    <a:pt x="2411" y="1366"/>
                    <a:pt x="2267" y="1366"/>
                  </a:cubicBezTo>
                  <a:cubicBezTo>
                    <a:pt x="2216" y="1366"/>
                    <a:pt x="2158" y="1360"/>
                    <a:pt x="2098" y="1347"/>
                  </a:cubicBezTo>
                  <a:cubicBezTo>
                    <a:pt x="2058" y="1332"/>
                    <a:pt x="2014" y="1325"/>
                    <a:pt x="1970" y="1325"/>
                  </a:cubicBezTo>
                  <a:cubicBezTo>
                    <a:pt x="1870" y="1325"/>
                    <a:pt x="1768" y="1361"/>
                    <a:pt x="1689" y="1429"/>
                  </a:cubicBezTo>
                  <a:cubicBezTo>
                    <a:pt x="1511" y="1575"/>
                    <a:pt x="1715" y="2102"/>
                    <a:pt x="1345" y="2102"/>
                  </a:cubicBezTo>
                  <a:cubicBezTo>
                    <a:pt x="1340" y="2102"/>
                    <a:pt x="1334" y="2102"/>
                    <a:pt x="1328" y="2101"/>
                  </a:cubicBezTo>
                  <a:lnTo>
                    <a:pt x="1328" y="2101"/>
                  </a:lnTo>
                  <a:cubicBezTo>
                    <a:pt x="1328" y="2101"/>
                    <a:pt x="1614" y="2461"/>
                    <a:pt x="2047" y="2461"/>
                  </a:cubicBezTo>
                  <a:cubicBezTo>
                    <a:pt x="2192" y="2461"/>
                    <a:pt x="2352" y="2421"/>
                    <a:pt x="2525" y="2314"/>
                  </a:cubicBezTo>
                  <a:cubicBezTo>
                    <a:pt x="3197" y="1872"/>
                    <a:pt x="2820" y="1380"/>
                    <a:pt x="3065" y="1249"/>
                  </a:cubicBezTo>
                  <a:cubicBezTo>
                    <a:pt x="3111" y="1226"/>
                    <a:pt x="3156" y="1216"/>
                    <a:pt x="3197" y="1216"/>
                  </a:cubicBezTo>
                  <a:cubicBezTo>
                    <a:pt x="3389" y="1216"/>
                    <a:pt x="3501" y="1445"/>
                    <a:pt x="3311" y="1675"/>
                  </a:cubicBezTo>
                  <a:cubicBezTo>
                    <a:pt x="3082" y="1937"/>
                    <a:pt x="2230" y="2888"/>
                    <a:pt x="3557" y="3708"/>
                  </a:cubicBezTo>
                  <a:cubicBezTo>
                    <a:pt x="3557" y="3708"/>
                    <a:pt x="3377" y="3249"/>
                    <a:pt x="3738" y="3085"/>
                  </a:cubicBezTo>
                  <a:cubicBezTo>
                    <a:pt x="4098" y="2937"/>
                    <a:pt x="4819" y="2708"/>
                    <a:pt x="4721" y="2216"/>
                  </a:cubicBezTo>
                  <a:cubicBezTo>
                    <a:pt x="4623" y="1708"/>
                    <a:pt x="4246" y="954"/>
                    <a:pt x="4852" y="511"/>
                  </a:cubicBezTo>
                  <a:cubicBezTo>
                    <a:pt x="5204" y="247"/>
                    <a:pt x="5509" y="147"/>
                    <a:pt x="5817" y="147"/>
                  </a:cubicBezTo>
                  <a:cubicBezTo>
                    <a:pt x="6025" y="147"/>
                    <a:pt x="6234" y="193"/>
                    <a:pt x="6458" y="265"/>
                  </a:cubicBezTo>
                  <a:cubicBezTo>
                    <a:pt x="6458" y="265"/>
                    <a:pt x="6127" y="0"/>
                    <a:pt x="551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0" name="Google Shape;5280;p9"/>
            <p:cNvSpPr/>
            <p:nvPr/>
          </p:nvSpPr>
          <p:spPr>
            <a:xfrm>
              <a:off x="8157799" y="4894185"/>
              <a:ext cx="118328" cy="83095"/>
            </a:xfrm>
            <a:custGeom>
              <a:avLst/>
              <a:gdLst/>
              <a:ahLst/>
              <a:cxnLst/>
              <a:rect l="l" t="t" r="r" b="b"/>
              <a:pathLst>
                <a:path w="3607" h="2533" extrusionOk="0">
                  <a:moveTo>
                    <a:pt x="1087" y="0"/>
                  </a:moveTo>
                  <a:cubicBezTo>
                    <a:pt x="497" y="0"/>
                    <a:pt x="1" y="123"/>
                    <a:pt x="1" y="123"/>
                  </a:cubicBezTo>
                  <a:cubicBezTo>
                    <a:pt x="1" y="123"/>
                    <a:pt x="952" y="205"/>
                    <a:pt x="1197" y="549"/>
                  </a:cubicBezTo>
                  <a:cubicBezTo>
                    <a:pt x="1361" y="746"/>
                    <a:pt x="1427" y="1025"/>
                    <a:pt x="1345" y="1271"/>
                  </a:cubicBezTo>
                  <a:cubicBezTo>
                    <a:pt x="1296" y="1500"/>
                    <a:pt x="1181" y="2156"/>
                    <a:pt x="2214" y="2156"/>
                  </a:cubicBezTo>
                  <a:cubicBezTo>
                    <a:pt x="3246" y="2172"/>
                    <a:pt x="3082" y="2533"/>
                    <a:pt x="3082" y="2533"/>
                  </a:cubicBezTo>
                  <a:cubicBezTo>
                    <a:pt x="3082" y="2533"/>
                    <a:pt x="3607" y="1762"/>
                    <a:pt x="2738" y="615"/>
                  </a:cubicBezTo>
                  <a:cubicBezTo>
                    <a:pt x="2361" y="123"/>
                    <a:pt x="1677" y="0"/>
                    <a:pt x="108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1" name="Google Shape;5281;p9"/>
            <p:cNvSpPr/>
            <p:nvPr/>
          </p:nvSpPr>
          <p:spPr>
            <a:xfrm>
              <a:off x="8111018" y="4806791"/>
              <a:ext cx="74238" cy="87688"/>
            </a:xfrm>
            <a:custGeom>
              <a:avLst/>
              <a:gdLst/>
              <a:ahLst/>
              <a:cxnLst/>
              <a:rect l="l" t="t" r="r" b="b"/>
              <a:pathLst>
                <a:path w="2263" h="2673" extrusionOk="0">
                  <a:moveTo>
                    <a:pt x="1115" y="1"/>
                  </a:moveTo>
                  <a:lnTo>
                    <a:pt x="1115" y="1"/>
                  </a:lnTo>
                  <a:cubicBezTo>
                    <a:pt x="820" y="165"/>
                    <a:pt x="738" y="689"/>
                    <a:pt x="804" y="1427"/>
                  </a:cubicBezTo>
                  <a:cubicBezTo>
                    <a:pt x="870" y="2164"/>
                    <a:pt x="1" y="2623"/>
                    <a:pt x="1" y="2623"/>
                  </a:cubicBezTo>
                  <a:cubicBezTo>
                    <a:pt x="591" y="2410"/>
                    <a:pt x="1771" y="2673"/>
                    <a:pt x="2017" y="2017"/>
                  </a:cubicBezTo>
                  <a:cubicBezTo>
                    <a:pt x="2263" y="1345"/>
                    <a:pt x="1624" y="919"/>
                    <a:pt x="1263" y="722"/>
                  </a:cubicBezTo>
                  <a:cubicBezTo>
                    <a:pt x="919" y="542"/>
                    <a:pt x="1115" y="1"/>
                    <a:pt x="11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2" name="Google Shape;5282;p9"/>
            <p:cNvSpPr/>
            <p:nvPr/>
          </p:nvSpPr>
          <p:spPr>
            <a:xfrm>
              <a:off x="8000266" y="4844977"/>
              <a:ext cx="104353" cy="140930"/>
            </a:xfrm>
            <a:custGeom>
              <a:avLst/>
              <a:gdLst/>
              <a:ahLst/>
              <a:cxnLst/>
              <a:rect l="l" t="t" r="r" b="b"/>
              <a:pathLst>
                <a:path w="3181" h="4296" extrusionOk="0">
                  <a:moveTo>
                    <a:pt x="2803" y="1"/>
                  </a:moveTo>
                  <a:lnTo>
                    <a:pt x="2803" y="1"/>
                  </a:lnTo>
                  <a:cubicBezTo>
                    <a:pt x="2725" y="78"/>
                    <a:pt x="2606" y="125"/>
                    <a:pt x="2487" y="125"/>
                  </a:cubicBezTo>
                  <a:cubicBezTo>
                    <a:pt x="2456" y="125"/>
                    <a:pt x="2424" y="122"/>
                    <a:pt x="2393" y="115"/>
                  </a:cubicBezTo>
                  <a:cubicBezTo>
                    <a:pt x="2343" y="109"/>
                    <a:pt x="2272" y="103"/>
                    <a:pt x="2190" y="103"/>
                  </a:cubicBezTo>
                  <a:cubicBezTo>
                    <a:pt x="1869" y="103"/>
                    <a:pt x="1373" y="194"/>
                    <a:pt x="1230" y="689"/>
                  </a:cubicBezTo>
                  <a:cubicBezTo>
                    <a:pt x="1049" y="1295"/>
                    <a:pt x="1197" y="1689"/>
                    <a:pt x="1410" y="1886"/>
                  </a:cubicBezTo>
                  <a:cubicBezTo>
                    <a:pt x="1623" y="2066"/>
                    <a:pt x="1623" y="2443"/>
                    <a:pt x="1475" y="2492"/>
                  </a:cubicBezTo>
                  <a:cubicBezTo>
                    <a:pt x="1437" y="2510"/>
                    <a:pt x="1398" y="2518"/>
                    <a:pt x="1361" y="2518"/>
                  </a:cubicBezTo>
                  <a:cubicBezTo>
                    <a:pt x="1195" y="2518"/>
                    <a:pt x="1067" y="2355"/>
                    <a:pt x="1148" y="2181"/>
                  </a:cubicBezTo>
                  <a:cubicBezTo>
                    <a:pt x="1220" y="1947"/>
                    <a:pt x="1047" y="1727"/>
                    <a:pt x="824" y="1727"/>
                  </a:cubicBezTo>
                  <a:cubicBezTo>
                    <a:pt x="796" y="1727"/>
                    <a:pt x="767" y="1731"/>
                    <a:pt x="738" y="1738"/>
                  </a:cubicBezTo>
                  <a:cubicBezTo>
                    <a:pt x="677" y="1746"/>
                    <a:pt x="623" y="1750"/>
                    <a:pt x="575" y="1750"/>
                  </a:cubicBezTo>
                  <a:cubicBezTo>
                    <a:pt x="413" y="1750"/>
                    <a:pt x="317" y="1704"/>
                    <a:pt x="279" y="1591"/>
                  </a:cubicBezTo>
                  <a:lnTo>
                    <a:pt x="279" y="1591"/>
                  </a:lnTo>
                  <a:cubicBezTo>
                    <a:pt x="279" y="1591"/>
                    <a:pt x="0" y="2492"/>
                    <a:pt x="689" y="2918"/>
                  </a:cubicBezTo>
                  <a:cubicBezTo>
                    <a:pt x="1393" y="3361"/>
                    <a:pt x="1738" y="4033"/>
                    <a:pt x="2115" y="4295"/>
                  </a:cubicBezTo>
                  <a:cubicBezTo>
                    <a:pt x="2115" y="4295"/>
                    <a:pt x="1508" y="3344"/>
                    <a:pt x="2066" y="2476"/>
                  </a:cubicBezTo>
                  <a:cubicBezTo>
                    <a:pt x="2623" y="1607"/>
                    <a:pt x="3180" y="1345"/>
                    <a:pt x="28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3" name="Google Shape;5283;p9"/>
            <p:cNvSpPr/>
            <p:nvPr/>
          </p:nvSpPr>
          <p:spPr>
            <a:xfrm>
              <a:off x="7862614" y="4636924"/>
              <a:ext cx="266180" cy="265622"/>
            </a:xfrm>
            <a:custGeom>
              <a:avLst/>
              <a:gdLst/>
              <a:ahLst/>
              <a:cxnLst/>
              <a:rect l="l" t="t" r="r" b="b"/>
              <a:pathLst>
                <a:path w="8114" h="8097" extrusionOk="0">
                  <a:moveTo>
                    <a:pt x="2354" y="1"/>
                  </a:moveTo>
                  <a:cubicBezTo>
                    <a:pt x="2263" y="1"/>
                    <a:pt x="2172" y="6"/>
                    <a:pt x="2082" y="16"/>
                  </a:cubicBezTo>
                  <a:cubicBezTo>
                    <a:pt x="754" y="179"/>
                    <a:pt x="0" y="1982"/>
                    <a:pt x="787" y="3228"/>
                  </a:cubicBezTo>
                  <a:cubicBezTo>
                    <a:pt x="1376" y="4185"/>
                    <a:pt x="2454" y="4468"/>
                    <a:pt x="3416" y="4468"/>
                  </a:cubicBezTo>
                  <a:cubicBezTo>
                    <a:pt x="3525" y="4468"/>
                    <a:pt x="3632" y="4464"/>
                    <a:pt x="3737" y="4458"/>
                  </a:cubicBezTo>
                  <a:cubicBezTo>
                    <a:pt x="3950" y="4458"/>
                    <a:pt x="4196" y="4441"/>
                    <a:pt x="4442" y="4408"/>
                  </a:cubicBezTo>
                  <a:cubicBezTo>
                    <a:pt x="4442" y="4408"/>
                    <a:pt x="4650" y="4374"/>
                    <a:pt x="4961" y="4374"/>
                  </a:cubicBezTo>
                  <a:cubicBezTo>
                    <a:pt x="5449" y="4374"/>
                    <a:pt x="6189" y="4459"/>
                    <a:pt x="6770" y="4900"/>
                  </a:cubicBezTo>
                  <a:cubicBezTo>
                    <a:pt x="7163" y="5228"/>
                    <a:pt x="7425" y="5703"/>
                    <a:pt x="7507" y="6211"/>
                  </a:cubicBezTo>
                  <a:cubicBezTo>
                    <a:pt x="7507" y="6211"/>
                    <a:pt x="7671" y="7408"/>
                    <a:pt x="7097" y="8064"/>
                  </a:cubicBezTo>
                  <a:lnTo>
                    <a:pt x="7065" y="8096"/>
                  </a:lnTo>
                  <a:cubicBezTo>
                    <a:pt x="7065" y="8096"/>
                    <a:pt x="8114" y="7572"/>
                    <a:pt x="7983" y="5966"/>
                  </a:cubicBezTo>
                  <a:cubicBezTo>
                    <a:pt x="7875" y="4659"/>
                    <a:pt x="6826" y="4005"/>
                    <a:pt x="5499" y="4005"/>
                  </a:cubicBezTo>
                  <a:cubicBezTo>
                    <a:pt x="5212" y="4005"/>
                    <a:pt x="4912" y="4036"/>
                    <a:pt x="4606" y="4097"/>
                  </a:cubicBezTo>
                  <a:cubicBezTo>
                    <a:pt x="4097" y="4191"/>
                    <a:pt x="3637" y="4241"/>
                    <a:pt x="3224" y="4241"/>
                  </a:cubicBezTo>
                  <a:cubicBezTo>
                    <a:pt x="2705" y="4241"/>
                    <a:pt x="2259" y="4163"/>
                    <a:pt x="1885" y="3999"/>
                  </a:cubicBezTo>
                  <a:cubicBezTo>
                    <a:pt x="1492" y="3802"/>
                    <a:pt x="1147" y="3507"/>
                    <a:pt x="918" y="3146"/>
                  </a:cubicBezTo>
                  <a:cubicBezTo>
                    <a:pt x="197" y="1982"/>
                    <a:pt x="885" y="294"/>
                    <a:pt x="2098" y="147"/>
                  </a:cubicBezTo>
                  <a:cubicBezTo>
                    <a:pt x="2199" y="132"/>
                    <a:pt x="2300" y="125"/>
                    <a:pt x="2401" y="125"/>
                  </a:cubicBezTo>
                  <a:cubicBezTo>
                    <a:pt x="2875" y="125"/>
                    <a:pt x="3333" y="287"/>
                    <a:pt x="3590" y="638"/>
                  </a:cubicBezTo>
                  <a:cubicBezTo>
                    <a:pt x="3885" y="1032"/>
                    <a:pt x="3934" y="1540"/>
                    <a:pt x="3721" y="1982"/>
                  </a:cubicBezTo>
                  <a:cubicBezTo>
                    <a:pt x="3573" y="2332"/>
                    <a:pt x="3238" y="2538"/>
                    <a:pt x="2879" y="2538"/>
                  </a:cubicBezTo>
                  <a:cubicBezTo>
                    <a:pt x="2800" y="2538"/>
                    <a:pt x="2719" y="2528"/>
                    <a:pt x="2639" y="2507"/>
                  </a:cubicBezTo>
                  <a:cubicBezTo>
                    <a:pt x="2196" y="2392"/>
                    <a:pt x="2016" y="1966"/>
                    <a:pt x="2360" y="1901"/>
                  </a:cubicBezTo>
                  <a:cubicBezTo>
                    <a:pt x="2770" y="1835"/>
                    <a:pt x="2852" y="1491"/>
                    <a:pt x="2705" y="1212"/>
                  </a:cubicBezTo>
                  <a:cubicBezTo>
                    <a:pt x="2644" y="1091"/>
                    <a:pt x="2508" y="1022"/>
                    <a:pt x="2363" y="1022"/>
                  </a:cubicBezTo>
                  <a:cubicBezTo>
                    <a:pt x="2155" y="1022"/>
                    <a:pt x="1927" y="1163"/>
                    <a:pt x="1869" y="1491"/>
                  </a:cubicBezTo>
                  <a:cubicBezTo>
                    <a:pt x="1819" y="1753"/>
                    <a:pt x="1885" y="2032"/>
                    <a:pt x="2082" y="2228"/>
                  </a:cubicBezTo>
                  <a:cubicBezTo>
                    <a:pt x="2250" y="2422"/>
                    <a:pt x="2587" y="2585"/>
                    <a:pt x="2932" y="2585"/>
                  </a:cubicBezTo>
                  <a:cubicBezTo>
                    <a:pt x="3260" y="2585"/>
                    <a:pt x="3595" y="2438"/>
                    <a:pt x="3803" y="2032"/>
                  </a:cubicBezTo>
                  <a:cubicBezTo>
                    <a:pt x="4032" y="1556"/>
                    <a:pt x="4000" y="999"/>
                    <a:pt x="3688" y="556"/>
                  </a:cubicBezTo>
                  <a:cubicBezTo>
                    <a:pt x="3395" y="166"/>
                    <a:pt x="2876" y="1"/>
                    <a:pt x="235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4" name="Google Shape;5284;p9"/>
            <p:cNvSpPr/>
            <p:nvPr/>
          </p:nvSpPr>
          <p:spPr>
            <a:xfrm>
              <a:off x="7905064" y="4789437"/>
              <a:ext cx="152773" cy="78142"/>
            </a:xfrm>
            <a:custGeom>
              <a:avLst/>
              <a:gdLst/>
              <a:ahLst/>
              <a:cxnLst/>
              <a:rect l="l" t="t" r="r" b="b"/>
              <a:pathLst>
                <a:path w="4657" h="2382" extrusionOk="0">
                  <a:moveTo>
                    <a:pt x="3567" y="1"/>
                  </a:moveTo>
                  <a:cubicBezTo>
                    <a:pt x="3272" y="1"/>
                    <a:pt x="2922" y="40"/>
                    <a:pt x="2525" y="153"/>
                  </a:cubicBezTo>
                  <a:cubicBezTo>
                    <a:pt x="1971" y="319"/>
                    <a:pt x="1499" y="380"/>
                    <a:pt x="1111" y="380"/>
                  </a:cubicBezTo>
                  <a:cubicBezTo>
                    <a:pt x="581" y="380"/>
                    <a:pt x="209" y="266"/>
                    <a:pt x="1" y="153"/>
                  </a:cubicBezTo>
                  <a:lnTo>
                    <a:pt x="1" y="153"/>
                  </a:lnTo>
                  <a:cubicBezTo>
                    <a:pt x="132" y="268"/>
                    <a:pt x="263" y="382"/>
                    <a:pt x="378" y="530"/>
                  </a:cubicBezTo>
                  <a:cubicBezTo>
                    <a:pt x="454" y="636"/>
                    <a:pt x="599" y="1399"/>
                    <a:pt x="1202" y="1399"/>
                  </a:cubicBezTo>
                  <a:cubicBezTo>
                    <a:pt x="1252" y="1399"/>
                    <a:pt x="1305" y="1393"/>
                    <a:pt x="1361" y="1382"/>
                  </a:cubicBezTo>
                  <a:cubicBezTo>
                    <a:pt x="2083" y="1218"/>
                    <a:pt x="1952" y="759"/>
                    <a:pt x="2427" y="612"/>
                  </a:cubicBezTo>
                  <a:cubicBezTo>
                    <a:pt x="2516" y="584"/>
                    <a:pt x="2591" y="573"/>
                    <a:pt x="2655" y="573"/>
                  </a:cubicBezTo>
                  <a:cubicBezTo>
                    <a:pt x="2931" y="573"/>
                    <a:pt x="2976" y="791"/>
                    <a:pt x="2869" y="858"/>
                  </a:cubicBezTo>
                  <a:cubicBezTo>
                    <a:pt x="2808" y="896"/>
                    <a:pt x="2751" y="909"/>
                    <a:pt x="2690" y="909"/>
                  </a:cubicBezTo>
                  <a:cubicBezTo>
                    <a:pt x="2621" y="909"/>
                    <a:pt x="2547" y="892"/>
                    <a:pt x="2460" y="874"/>
                  </a:cubicBezTo>
                  <a:cubicBezTo>
                    <a:pt x="2451" y="873"/>
                    <a:pt x="2441" y="873"/>
                    <a:pt x="2431" y="873"/>
                  </a:cubicBezTo>
                  <a:cubicBezTo>
                    <a:pt x="2234" y="873"/>
                    <a:pt x="1812" y="1027"/>
                    <a:pt x="1968" y="1448"/>
                  </a:cubicBezTo>
                  <a:cubicBezTo>
                    <a:pt x="2132" y="1874"/>
                    <a:pt x="2361" y="2234"/>
                    <a:pt x="2115" y="2382"/>
                  </a:cubicBezTo>
                  <a:cubicBezTo>
                    <a:pt x="2115" y="2382"/>
                    <a:pt x="3033" y="2382"/>
                    <a:pt x="3345" y="2120"/>
                  </a:cubicBezTo>
                  <a:cubicBezTo>
                    <a:pt x="3705" y="1857"/>
                    <a:pt x="3853" y="1399"/>
                    <a:pt x="3722" y="989"/>
                  </a:cubicBezTo>
                  <a:cubicBezTo>
                    <a:pt x="3623" y="494"/>
                    <a:pt x="3938" y="195"/>
                    <a:pt x="4415" y="195"/>
                  </a:cubicBezTo>
                  <a:cubicBezTo>
                    <a:pt x="4491" y="195"/>
                    <a:pt x="4572" y="202"/>
                    <a:pt x="4656" y="218"/>
                  </a:cubicBezTo>
                  <a:cubicBezTo>
                    <a:pt x="4656" y="218"/>
                    <a:pt x="4261" y="1"/>
                    <a:pt x="356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5" name="Google Shape;5285;p9"/>
            <p:cNvSpPr/>
            <p:nvPr/>
          </p:nvSpPr>
          <p:spPr>
            <a:xfrm>
              <a:off x="7944332" y="4645487"/>
              <a:ext cx="105435" cy="110389"/>
            </a:xfrm>
            <a:custGeom>
              <a:avLst/>
              <a:gdLst/>
              <a:ahLst/>
              <a:cxnLst/>
              <a:rect l="l" t="t" r="r" b="b"/>
              <a:pathLst>
                <a:path w="3214" h="3365" extrusionOk="0">
                  <a:moveTo>
                    <a:pt x="1263" y="0"/>
                  </a:moveTo>
                  <a:lnTo>
                    <a:pt x="1263" y="0"/>
                  </a:lnTo>
                  <a:cubicBezTo>
                    <a:pt x="1689" y="443"/>
                    <a:pt x="1836" y="1082"/>
                    <a:pt x="1640" y="1656"/>
                  </a:cubicBezTo>
                  <a:cubicBezTo>
                    <a:pt x="1410" y="2417"/>
                    <a:pt x="886" y="2617"/>
                    <a:pt x="437" y="2617"/>
                  </a:cubicBezTo>
                  <a:cubicBezTo>
                    <a:pt x="276" y="2617"/>
                    <a:pt x="125" y="2592"/>
                    <a:pt x="1" y="2557"/>
                  </a:cubicBezTo>
                  <a:lnTo>
                    <a:pt x="1" y="2557"/>
                  </a:lnTo>
                  <a:cubicBezTo>
                    <a:pt x="1" y="2558"/>
                    <a:pt x="229" y="3364"/>
                    <a:pt x="1008" y="3364"/>
                  </a:cubicBezTo>
                  <a:cubicBezTo>
                    <a:pt x="1038" y="3364"/>
                    <a:pt x="1068" y="3363"/>
                    <a:pt x="1099" y="3361"/>
                  </a:cubicBezTo>
                  <a:cubicBezTo>
                    <a:pt x="1951" y="3295"/>
                    <a:pt x="1886" y="2639"/>
                    <a:pt x="1886" y="2361"/>
                  </a:cubicBezTo>
                  <a:cubicBezTo>
                    <a:pt x="1869" y="2066"/>
                    <a:pt x="1853" y="1836"/>
                    <a:pt x="1967" y="1836"/>
                  </a:cubicBezTo>
                  <a:cubicBezTo>
                    <a:pt x="2082" y="1836"/>
                    <a:pt x="2115" y="1951"/>
                    <a:pt x="2049" y="2148"/>
                  </a:cubicBezTo>
                  <a:cubicBezTo>
                    <a:pt x="1984" y="2344"/>
                    <a:pt x="1820" y="2984"/>
                    <a:pt x="2918" y="3098"/>
                  </a:cubicBezTo>
                  <a:cubicBezTo>
                    <a:pt x="2787" y="3000"/>
                    <a:pt x="2754" y="2820"/>
                    <a:pt x="2853" y="2689"/>
                  </a:cubicBezTo>
                  <a:cubicBezTo>
                    <a:pt x="3000" y="2443"/>
                    <a:pt x="3213" y="1984"/>
                    <a:pt x="2492" y="1361"/>
                  </a:cubicBezTo>
                  <a:cubicBezTo>
                    <a:pt x="1754" y="738"/>
                    <a:pt x="1689" y="295"/>
                    <a:pt x="12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6" name="Google Shape;5286;p9"/>
            <p:cNvSpPr/>
            <p:nvPr/>
          </p:nvSpPr>
          <p:spPr>
            <a:xfrm>
              <a:off x="7835188" y="4489332"/>
              <a:ext cx="62920" cy="251352"/>
            </a:xfrm>
            <a:custGeom>
              <a:avLst/>
              <a:gdLst/>
              <a:ahLst/>
              <a:cxnLst/>
              <a:rect l="l" t="t" r="r" b="b"/>
              <a:pathLst>
                <a:path w="1918" h="7662" extrusionOk="0">
                  <a:moveTo>
                    <a:pt x="620" y="1"/>
                  </a:moveTo>
                  <a:cubicBezTo>
                    <a:pt x="553" y="1"/>
                    <a:pt x="483" y="17"/>
                    <a:pt x="410" y="56"/>
                  </a:cubicBezTo>
                  <a:cubicBezTo>
                    <a:pt x="0" y="286"/>
                    <a:pt x="328" y="843"/>
                    <a:pt x="590" y="1105"/>
                  </a:cubicBezTo>
                  <a:cubicBezTo>
                    <a:pt x="852" y="1367"/>
                    <a:pt x="869" y="2630"/>
                    <a:pt x="738" y="4006"/>
                  </a:cubicBezTo>
                  <a:cubicBezTo>
                    <a:pt x="607" y="5367"/>
                    <a:pt x="754" y="7137"/>
                    <a:pt x="1459" y="7662"/>
                  </a:cubicBezTo>
                  <a:cubicBezTo>
                    <a:pt x="1459" y="7662"/>
                    <a:pt x="803" y="7055"/>
                    <a:pt x="951" y="5170"/>
                  </a:cubicBezTo>
                  <a:cubicBezTo>
                    <a:pt x="1098" y="3302"/>
                    <a:pt x="1918" y="1499"/>
                    <a:pt x="1180" y="384"/>
                  </a:cubicBezTo>
                  <a:cubicBezTo>
                    <a:pt x="1180" y="384"/>
                    <a:pt x="944" y="1"/>
                    <a:pt x="6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7" name="Google Shape;5287;p9"/>
            <p:cNvSpPr/>
            <p:nvPr/>
          </p:nvSpPr>
          <p:spPr>
            <a:xfrm>
              <a:off x="7678147" y="4456231"/>
              <a:ext cx="280188" cy="333922"/>
            </a:xfrm>
            <a:custGeom>
              <a:avLst/>
              <a:gdLst/>
              <a:ahLst/>
              <a:cxnLst/>
              <a:rect l="l" t="t" r="r" b="b"/>
              <a:pathLst>
                <a:path w="8541" h="10179" extrusionOk="0">
                  <a:moveTo>
                    <a:pt x="2276" y="1"/>
                  </a:moveTo>
                  <a:cubicBezTo>
                    <a:pt x="1365" y="1"/>
                    <a:pt x="525" y="452"/>
                    <a:pt x="296" y="1180"/>
                  </a:cubicBezTo>
                  <a:cubicBezTo>
                    <a:pt x="1" y="1967"/>
                    <a:pt x="411" y="2671"/>
                    <a:pt x="820" y="2901"/>
                  </a:cubicBezTo>
                  <a:cubicBezTo>
                    <a:pt x="1041" y="3045"/>
                    <a:pt x="1295" y="3106"/>
                    <a:pt x="1545" y="3106"/>
                  </a:cubicBezTo>
                  <a:cubicBezTo>
                    <a:pt x="2093" y="3106"/>
                    <a:pt x="2620" y="2809"/>
                    <a:pt x="2722" y="2426"/>
                  </a:cubicBezTo>
                  <a:cubicBezTo>
                    <a:pt x="2866" y="2037"/>
                    <a:pt x="2554" y="1648"/>
                    <a:pt x="2166" y="1648"/>
                  </a:cubicBezTo>
                  <a:cubicBezTo>
                    <a:pt x="2112" y="1648"/>
                    <a:pt x="2056" y="1656"/>
                    <a:pt x="2001" y="1672"/>
                  </a:cubicBezTo>
                  <a:cubicBezTo>
                    <a:pt x="1673" y="1737"/>
                    <a:pt x="1492" y="2081"/>
                    <a:pt x="1607" y="2393"/>
                  </a:cubicBezTo>
                  <a:cubicBezTo>
                    <a:pt x="1689" y="2627"/>
                    <a:pt x="1938" y="2660"/>
                    <a:pt x="2074" y="2660"/>
                  </a:cubicBezTo>
                  <a:cubicBezTo>
                    <a:pt x="2128" y="2660"/>
                    <a:pt x="2164" y="2655"/>
                    <a:pt x="2164" y="2655"/>
                  </a:cubicBezTo>
                  <a:lnTo>
                    <a:pt x="2164" y="2655"/>
                  </a:lnTo>
                  <a:cubicBezTo>
                    <a:pt x="2099" y="2832"/>
                    <a:pt x="1885" y="2962"/>
                    <a:pt x="1625" y="2962"/>
                  </a:cubicBezTo>
                  <a:cubicBezTo>
                    <a:pt x="1428" y="2962"/>
                    <a:pt x="1205" y="2888"/>
                    <a:pt x="1001" y="2704"/>
                  </a:cubicBezTo>
                  <a:cubicBezTo>
                    <a:pt x="575" y="2327"/>
                    <a:pt x="493" y="1082"/>
                    <a:pt x="1214" y="508"/>
                  </a:cubicBezTo>
                  <a:cubicBezTo>
                    <a:pt x="1538" y="272"/>
                    <a:pt x="1915" y="142"/>
                    <a:pt x="2310" y="142"/>
                  </a:cubicBezTo>
                  <a:cubicBezTo>
                    <a:pt x="2354" y="142"/>
                    <a:pt x="2398" y="144"/>
                    <a:pt x="2443" y="147"/>
                  </a:cubicBezTo>
                  <a:cubicBezTo>
                    <a:pt x="2574" y="164"/>
                    <a:pt x="2705" y="180"/>
                    <a:pt x="2837" y="213"/>
                  </a:cubicBezTo>
                  <a:cubicBezTo>
                    <a:pt x="3935" y="475"/>
                    <a:pt x="4656" y="1639"/>
                    <a:pt x="4885" y="2868"/>
                  </a:cubicBezTo>
                  <a:cubicBezTo>
                    <a:pt x="5115" y="4098"/>
                    <a:pt x="4885" y="5376"/>
                    <a:pt x="4951" y="6491"/>
                  </a:cubicBezTo>
                  <a:cubicBezTo>
                    <a:pt x="4902" y="7507"/>
                    <a:pt x="5295" y="8490"/>
                    <a:pt x="6033" y="9195"/>
                  </a:cubicBezTo>
                  <a:cubicBezTo>
                    <a:pt x="6738" y="9802"/>
                    <a:pt x="7623" y="10146"/>
                    <a:pt x="8541" y="10179"/>
                  </a:cubicBezTo>
                  <a:cubicBezTo>
                    <a:pt x="7623" y="10113"/>
                    <a:pt x="6770" y="9752"/>
                    <a:pt x="6098" y="9130"/>
                  </a:cubicBezTo>
                  <a:cubicBezTo>
                    <a:pt x="5394" y="8441"/>
                    <a:pt x="5033" y="7474"/>
                    <a:pt x="5082" y="6474"/>
                  </a:cubicBezTo>
                  <a:cubicBezTo>
                    <a:pt x="5033" y="5376"/>
                    <a:pt x="5279" y="4147"/>
                    <a:pt x="5033" y="2835"/>
                  </a:cubicBezTo>
                  <a:cubicBezTo>
                    <a:pt x="4803" y="1573"/>
                    <a:pt x="4049" y="328"/>
                    <a:pt x="2869" y="65"/>
                  </a:cubicBezTo>
                  <a:cubicBezTo>
                    <a:pt x="2672" y="22"/>
                    <a:pt x="2472" y="1"/>
                    <a:pt x="22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8" name="Google Shape;5288;p9"/>
            <p:cNvSpPr/>
            <p:nvPr/>
          </p:nvSpPr>
          <p:spPr>
            <a:xfrm>
              <a:off x="7743234" y="4503078"/>
              <a:ext cx="81750" cy="69153"/>
            </a:xfrm>
            <a:custGeom>
              <a:avLst/>
              <a:gdLst/>
              <a:ahLst/>
              <a:cxnLst/>
              <a:rect l="l" t="t" r="r" b="b"/>
              <a:pathLst>
                <a:path w="2492" h="2108" extrusionOk="0">
                  <a:moveTo>
                    <a:pt x="1783" y="1"/>
                  </a:moveTo>
                  <a:cubicBezTo>
                    <a:pt x="1313" y="1"/>
                    <a:pt x="1020" y="401"/>
                    <a:pt x="934" y="1096"/>
                  </a:cubicBezTo>
                  <a:cubicBezTo>
                    <a:pt x="853" y="1747"/>
                    <a:pt x="266" y="1803"/>
                    <a:pt x="67" y="1803"/>
                  </a:cubicBezTo>
                  <a:cubicBezTo>
                    <a:pt x="25" y="1803"/>
                    <a:pt x="0" y="1801"/>
                    <a:pt x="0" y="1801"/>
                  </a:cubicBezTo>
                  <a:lnTo>
                    <a:pt x="0" y="1801"/>
                  </a:lnTo>
                  <a:cubicBezTo>
                    <a:pt x="121" y="1856"/>
                    <a:pt x="702" y="2108"/>
                    <a:pt x="1241" y="2108"/>
                  </a:cubicBezTo>
                  <a:cubicBezTo>
                    <a:pt x="1509" y="2108"/>
                    <a:pt x="1766" y="2046"/>
                    <a:pt x="1951" y="1866"/>
                  </a:cubicBezTo>
                  <a:cubicBezTo>
                    <a:pt x="2492" y="1309"/>
                    <a:pt x="2115" y="604"/>
                    <a:pt x="1967" y="375"/>
                  </a:cubicBezTo>
                  <a:cubicBezTo>
                    <a:pt x="1869" y="276"/>
                    <a:pt x="1902" y="96"/>
                    <a:pt x="2016" y="31"/>
                  </a:cubicBezTo>
                  <a:cubicBezTo>
                    <a:pt x="1934" y="11"/>
                    <a:pt x="1857" y="1"/>
                    <a:pt x="17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9" name="Google Shape;5289;p9"/>
            <p:cNvSpPr/>
            <p:nvPr/>
          </p:nvSpPr>
          <p:spPr>
            <a:xfrm>
              <a:off x="7662040" y="4507834"/>
              <a:ext cx="158645" cy="179607"/>
            </a:xfrm>
            <a:custGeom>
              <a:avLst/>
              <a:gdLst/>
              <a:ahLst/>
              <a:cxnLst/>
              <a:rect l="l" t="t" r="r" b="b"/>
              <a:pathLst>
                <a:path w="4836" h="5475" extrusionOk="0">
                  <a:moveTo>
                    <a:pt x="475" y="0"/>
                  </a:moveTo>
                  <a:lnTo>
                    <a:pt x="475" y="0"/>
                  </a:lnTo>
                  <a:cubicBezTo>
                    <a:pt x="0" y="820"/>
                    <a:pt x="246" y="2148"/>
                    <a:pt x="869" y="3033"/>
                  </a:cubicBezTo>
                  <a:cubicBezTo>
                    <a:pt x="1364" y="3731"/>
                    <a:pt x="2135" y="3810"/>
                    <a:pt x="2457" y="3810"/>
                  </a:cubicBezTo>
                  <a:cubicBezTo>
                    <a:pt x="2551" y="3810"/>
                    <a:pt x="2606" y="3803"/>
                    <a:pt x="2606" y="3803"/>
                  </a:cubicBezTo>
                  <a:cubicBezTo>
                    <a:pt x="2344" y="3705"/>
                    <a:pt x="2295" y="3393"/>
                    <a:pt x="2475" y="3147"/>
                  </a:cubicBezTo>
                  <a:cubicBezTo>
                    <a:pt x="2639" y="2983"/>
                    <a:pt x="2606" y="2721"/>
                    <a:pt x="2426" y="2606"/>
                  </a:cubicBezTo>
                  <a:cubicBezTo>
                    <a:pt x="2295" y="2557"/>
                    <a:pt x="2033" y="2344"/>
                    <a:pt x="2262" y="2197"/>
                  </a:cubicBezTo>
                  <a:cubicBezTo>
                    <a:pt x="2288" y="2182"/>
                    <a:pt x="2317" y="2175"/>
                    <a:pt x="2347" y="2175"/>
                  </a:cubicBezTo>
                  <a:cubicBezTo>
                    <a:pt x="2582" y="2175"/>
                    <a:pt x="2912" y="2608"/>
                    <a:pt x="2869" y="3131"/>
                  </a:cubicBezTo>
                  <a:cubicBezTo>
                    <a:pt x="2819" y="3705"/>
                    <a:pt x="3082" y="3869"/>
                    <a:pt x="3491" y="4147"/>
                  </a:cubicBezTo>
                  <a:cubicBezTo>
                    <a:pt x="3885" y="4442"/>
                    <a:pt x="3655" y="4950"/>
                    <a:pt x="3655" y="4950"/>
                  </a:cubicBezTo>
                  <a:cubicBezTo>
                    <a:pt x="4360" y="4541"/>
                    <a:pt x="4196" y="3885"/>
                    <a:pt x="4114" y="3721"/>
                  </a:cubicBezTo>
                  <a:cubicBezTo>
                    <a:pt x="4032" y="3574"/>
                    <a:pt x="3836" y="3311"/>
                    <a:pt x="4065" y="3213"/>
                  </a:cubicBezTo>
                  <a:cubicBezTo>
                    <a:pt x="4079" y="3207"/>
                    <a:pt x="4092" y="3204"/>
                    <a:pt x="4104" y="3204"/>
                  </a:cubicBezTo>
                  <a:cubicBezTo>
                    <a:pt x="4306" y="3204"/>
                    <a:pt x="4392" y="3925"/>
                    <a:pt x="4377" y="4573"/>
                  </a:cubicBezTo>
                  <a:cubicBezTo>
                    <a:pt x="4360" y="4934"/>
                    <a:pt x="4524" y="5278"/>
                    <a:pt x="4836" y="5475"/>
                  </a:cubicBezTo>
                  <a:cubicBezTo>
                    <a:pt x="4704" y="5163"/>
                    <a:pt x="4639" y="4803"/>
                    <a:pt x="4655" y="4459"/>
                  </a:cubicBezTo>
                  <a:cubicBezTo>
                    <a:pt x="4639" y="3951"/>
                    <a:pt x="4737" y="3016"/>
                    <a:pt x="3836" y="2410"/>
                  </a:cubicBezTo>
                  <a:cubicBezTo>
                    <a:pt x="2918" y="1787"/>
                    <a:pt x="1820" y="2066"/>
                    <a:pt x="1033" y="1492"/>
                  </a:cubicBezTo>
                  <a:cubicBezTo>
                    <a:pt x="557" y="1148"/>
                    <a:pt x="344" y="558"/>
                    <a:pt x="47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0" name="Google Shape;5290;p9"/>
            <p:cNvSpPr/>
            <p:nvPr/>
          </p:nvSpPr>
          <p:spPr>
            <a:xfrm>
              <a:off x="7610404" y="4457183"/>
              <a:ext cx="97365" cy="64035"/>
            </a:xfrm>
            <a:custGeom>
              <a:avLst/>
              <a:gdLst/>
              <a:ahLst/>
              <a:cxnLst/>
              <a:rect l="l" t="t" r="r" b="b"/>
              <a:pathLst>
                <a:path w="2968" h="1952" extrusionOk="0">
                  <a:moveTo>
                    <a:pt x="2047" y="0"/>
                  </a:moveTo>
                  <a:cubicBezTo>
                    <a:pt x="328" y="0"/>
                    <a:pt x="279" y="1096"/>
                    <a:pt x="279" y="1380"/>
                  </a:cubicBezTo>
                  <a:cubicBezTo>
                    <a:pt x="279" y="1561"/>
                    <a:pt x="164" y="1725"/>
                    <a:pt x="1" y="1790"/>
                  </a:cubicBezTo>
                  <a:cubicBezTo>
                    <a:pt x="268" y="1903"/>
                    <a:pt x="502" y="1951"/>
                    <a:pt x="708" y="1951"/>
                  </a:cubicBezTo>
                  <a:cubicBezTo>
                    <a:pt x="1460" y="1951"/>
                    <a:pt x="1827" y="1305"/>
                    <a:pt x="2033" y="790"/>
                  </a:cubicBezTo>
                  <a:cubicBezTo>
                    <a:pt x="2197" y="413"/>
                    <a:pt x="2541" y="135"/>
                    <a:pt x="2967" y="85"/>
                  </a:cubicBezTo>
                  <a:cubicBezTo>
                    <a:pt x="2617" y="26"/>
                    <a:pt x="2312" y="0"/>
                    <a:pt x="20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1" name="Google Shape;5291;p9"/>
            <p:cNvSpPr/>
            <p:nvPr/>
          </p:nvSpPr>
          <p:spPr>
            <a:xfrm>
              <a:off x="7572776" y="4456330"/>
              <a:ext cx="47338" cy="37398"/>
            </a:xfrm>
            <a:custGeom>
              <a:avLst/>
              <a:gdLst/>
              <a:ahLst/>
              <a:cxnLst/>
              <a:rect l="l" t="t" r="r" b="b"/>
              <a:pathLst>
                <a:path w="1443" h="1140" extrusionOk="0">
                  <a:moveTo>
                    <a:pt x="468" y="0"/>
                  </a:moveTo>
                  <a:cubicBezTo>
                    <a:pt x="422" y="0"/>
                    <a:pt x="375" y="10"/>
                    <a:pt x="328" y="29"/>
                  </a:cubicBezTo>
                  <a:cubicBezTo>
                    <a:pt x="98" y="144"/>
                    <a:pt x="0" y="423"/>
                    <a:pt x="98" y="669"/>
                  </a:cubicBezTo>
                  <a:cubicBezTo>
                    <a:pt x="180" y="882"/>
                    <a:pt x="361" y="1029"/>
                    <a:pt x="574" y="1095"/>
                  </a:cubicBezTo>
                  <a:cubicBezTo>
                    <a:pt x="652" y="1125"/>
                    <a:pt x="735" y="1140"/>
                    <a:pt x="817" y="1140"/>
                  </a:cubicBezTo>
                  <a:cubicBezTo>
                    <a:pt x="961" y="1140"/>
                    <a:pt x="1105" y="1096"/>
                    <a:pt x="1229" y="1013"/>
                  </a:cubicBezTo>
                  <a:cubicBezTo>
                    <a:pt x="1361" y="882"/>
                    <a:pt x="1443" y="702"/>
                    <a:pt x="1443" y="521"/>
                  </a:cubicBezTo>
                  <a:lnTo>
                    <a:pt x="1443" y="521"/>
                  </a:lnTo>
                  <a:cubicBezTo>
                    <a:pt x="1442" y="521"/>
                    <a:pt x="1135" y="902"/>
                    <a:pt x="783" y="902"/>
                  </a:cubicBezTo>
                  <a:cubicBezTo>
                    <a:pt x="762" y="902"/>
                    <a:pt x="742" y="901"/>
                    <a:pt x="721" y="898"/>
                  </a:cubicBezTo>
                  <a:cubicBezTo>
                    <a:pt x="148" y="849"/>
                    <a:pt x="66" y="275"/>
                    <a:pt x="344" y="111"/>
                  </a:cubicBezTo>
                  <a:cubicBezTo>
                    <a:pt x="384" y="85"/>
                    <a:pt x="428" y="73"/>
                    <a:pt x="471" y="73"/>
                  </a:cubicBezTo>
                  <a:cubicBezTo>
                    <a:pt x="587" y="73"/>
                    <a:pt x="697" y="160"/>
                    <a:pt x="721" y="292"/>
                  </a:cubicBezTo>
                  <a:cubicBezTo>
                    <a:pt x="732" y="403"/>
                    <a:pt x="645" y="469"/>
                    <a:pt x="593" y="469"/>
                  </a:cubicBezTo>
                  <a:cubicBezTo>
                    <a:pt x="569" y="469"/>
                    <a:pt x="552" y="454"/>
                    <a:pt x="557" y="423"/>
                  </a:cubicBezTo>
                  <a:cubicBezTo>
                    <a:pt x="582" y="336"/>
                    <a:pt x="542" y="268"/>
                    <a:pt x="471" y="268"/>
                  </a:cubicBezTo>
                  <a:cubicBezTo>
                    <a:pt x="448" y="268"/>
                    <a:pt x="422" y="276"/>
                    <a:pt x="394" y="292"/>
                  </a:cubicBezTo>
                  <a:cubicBezTo>
                    <a:pt x="262" y="357"/>
                    <a:pt x="394" y="538"/>
                    <a:pt x="394" y="538"/>
                  </a:cubicBezTo>
                  <a:cubicBezTo>
                    <a:pt x="441" y="581"/>
                    <a:pt x="498" y="600"/>
                    <a:pt x="553" y="600"/>
                  </a:cubicBezTo>
                  <a:cubicBezTo>
                    <a:pt x="688" y="600"/>
                    <a:pt x="820" y="487"/>
                    <a:pt x="820" y="325"/>
                  </a:cubicBezTo>
                  <a:cubicBezTo>
                    <a:pt x="807" y="142"/>
                    <a:pt x="648" y="0"/>
                    <a:pt x="4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2" name="Google Shape;5292;p9"/>
            <p:cNvSpPr/>
            <p:nvPr/>
          </p:nvSpPr>
          <p:spPr>
            <a:xfrm>
              <a:off x="8234170" y="4694367"/>
              <a:ext cx="131220" cy="286749"/>
            </a:xfrm>
            <a:custGeom>
              <a:avLst/>
              <a:gdLst/>
              <a:ahLst/>
              <a:cxnLst/>
              <a:rect l="l" t="t" r="r" b="b"/>
              <a:pathLst>
                <a:path w="4000" h="8741" extrusionOk="0">
                  <a:moveTo>
                    <a:pt x="1919" y="0"/>
                  </a:moveTo>
                  <a:cubicBezTo>
                    <a:pt x="1761" y="0"/>
                    <a:pt x="1601" y="22"/>
                    <a:pt x="1443" y="68"/>
                  </a:cubicBezTo>
                  <a:cubicBezTo>
                    <a:pt x="689" y="248"/>
                    <a:pt x="132" y="904"/>
                    <a:pt x="66" y="1690"/>
                  </a:cubicBezTo>
                  <a:cubicBezTo>
                    <a:pt x="0" y="2493"/>
                    <a:pt x="410" y="3280"/>
                    <a:pt x="1000" y="3838"/>
                  </a:cubicBezTo>
                  <a:cubicBezTo>
                    <a:pt x="1590" y="4428"/>
                    <a:pt x="2361" y="4706"/>
                    <a:pt x="2902" y="5214"/>
                  </a:cubicBezTo>
                  <a:cubicBezTo>
                    <a:pt x="3443" y="5673"/>
                    <a:pt x="3770" y="6345"/>
                    <a:pt x="3820" y="7050"/>
                  </a:cubicBezTo>
                  <a:cubicBezTo>
                    <a:pt x="3852" y="7722"/>
                    <a:pt x="3492" y="8394"/>
                    <a:pt x="2918" y="8558"/>
                  </a:cubicBezTo>
                  <a:cubicBezTo>
                    <a:pt x="2785" y="8608"/>
                    <a:pt x="2649" y="8631"/>
                    <a:pt x="2517" y="8631"/>
                  </a:cubicBezTo>
                  <a:cubicBezTo>
                    <a:pt x="2079" y="8631"/>
                    <a:pt x="1680" y="8379"/>
                    <a:pt x="1541" y="8001"/>
                  </a:cubicBezTo>
                  <a:cubicBezTo>
                    <a:pt x="1345" y="7558"/>
                    <a:pt x="1541" y="7034"/>
                    <a:pt x="2000" y="6837"/>
                  </a:cubicBezTo>
                  <a:cubicBezTo>
                    <a:pt x="2082" y="6804"/>
                    <a:pt x="2164" y="6788"/>
                    <a:pt x="2262" y="6788"/>
                  </a:cubicBezTo>
                  <a:cubicBezTo>
                    <a:pt x="2262" y="6788"/>
                    <a:pt x="2292" y="6785"/>
                    <a:pt x="2339" y="6785"/>
                  </a:cubicBezTo>
                  <a:cubicBezTo>
                    <a:pt x="2480" y="6785"/>
                    <a:pt x="2775" y="6813"/>
                    <a:pt x="2885" y="7034"/>
                  </a:cubicBezTo>
                  <a:cubicBezTo>
                    <a:pt x="2885" y="7034"/>
                    <a:pt x="2896" y="7076"/>
                    <a:pt x="2858" y="7076"/>
                  </a:cubicBezTo>
                  <a:cubicBezTo>
                    <a:pt x="2849" y="7076"/>
                    <a:pt x="2836" y="7073"/>
                    <a:pt x="2820" y="7067"/>
                  </a:cubicBezTo>
                  <a:cubicBezTo>
                    <a:pt x="2757" y="7024"/>
                    <a:pt x="2681" y="7003"/>
                    <a:pt x="2606" y="7003"/>
                  </a:cubicBezTo>
                  <a:cubicBezTo>
                    <a:pt x="2505" y="7003"/>
                    <a:pt x="2403" y="7041"/>
                    <a:pt x="2328" y="7116"/>
                  </a:cubicBezTo>
                  <a:cubicBezTo>
                    <a:pt x="2082" y="7345"/>
                    <a:pt x="2131" y="7771"/>
                    <a:pt x="2443" y="7935"/>
                  </a:cubicBezTo>
                  <a:cubicBezTo>
                    <a:pt x="2524" y="7973"/>
                    <a:pt x="2610" y="7991"/>
                    <a:pt x="2692" y="7991"/>
                  </a:cubicBezTo>
                  <a:cubicBezTo>
                    <a:pt x="3007" y="7991"/>
                    <a:pt x="3281" y="7724"/>
                    <a:pt x="3164" y="7231"/>
                  </a:cubicBezTo>
                  <a:cubicBezTo>
                    <a:pt x="3060" y="6890"/>
                    <a:pt x="2742" y="6683"/>
                    <a:pt x="2403" y="6683"/>
                  </a:cubicBezTo>
                  <a:cubicBezTo>
                    <a:pt x="2367" y="6683"/>
                    <a:pt x="2331" y="6685"/>
                    <a:pt x="2295" y="6690"/>
                  </a:cubicBezTo>
                  <a:cubicBezTo>
                    <a:pt x="2180" y="6690"/>
                    <a:pt x="2066" y="6722"/>
                    <a:pt x="1967" y="6788"/>
                  </a:cubicBezTo>
                  <a:cubicBezTo>
                    <a:pt x="1492" y="7001"/>
                    <a:pt x="1279" y="7542"/>
                    <a:pt x="1476" y="8017"/>
                  </a:cubicBezTo>
                  <a:cubicBezTo>
                    <a:pt x="1604" y="8455"/>
                    <a:pt x="2066" y="8740"/>
                    <a:pt x="2559" y="8740"/>
                  </a:cubicBezTo>
                  <a:cubicBezTo>
                    <a:pt x="2695" y="8740"/>
                    <a:pt x="2833" y="8719"/>
                    <a:pt x="2967" y="8673"/>
                  </a:cubicBezTo>
                  <a:cubicBezTo>
                    <a:pt x="3607" y="8493"/>
                    <a:pt x="4000" y="7755"/>
                    <a:pt x="3967" y="7050"/>
                  </a:cubicBezTo>
                  <a:cubicBezTo>
                    <a:pt x="3934" y="6296"/>
                    <a:pt x="3590" y="5575"/>
                    <a:pt x="3016" y="5083"/>
                  </a:cubicBezTo>
                  <a:cubicBezTo>
                    <a:pt x="2443" y="4559"/>
                    <a:pt x="1672" y="4264"/>
                    <a:pt x="1131" y="3706"/>
                  </a:cubicBezTo>
                  <a:cubicBezTo>
                    <a:pt x="558" y="3182"/>
                    <a:pt x="164" y="2428"/>
                    <a:pt x="230" y="1707"/>
                  </a:cubicBezTo>
                  <a:cubicBezTo>
                    <a:pt x="263" y="1248"/>
                    <a:pt x="476" y="838"/>
                    <a:pt x="820" y="543"/>
                  </a:cubicBezTo>
                  <a:cubicBezTo>
                    <a:pt x="984" y="428"/>
                    <a:pt x="1164" y="346"/>
                    <a:pt x="1345" y="281"/>
                  </a:cubicBezTo>
                  <a:cubicBezTo>
                    <a:pt x="1492" y="240"/>
                    <a:pt x="1644" y="219"/>
                    <a:pt x="1795" y="219"/>
                  </a:cubicBezTo>
                  <a:cubicBezTo>
                    <a:pt x="1947" y="219"/>
                    <a:pt x="2099" y="240"/>
                    <a:pt x="2246" y="281"/>
                  </a:cubicBezTo>
                  <a:cubicBezTo>
                    <a:pt x="3262" y="543"/>
                    <a:pt x="3590" y="1920"/>
                    <a:pt x="2902" y="2575"/>
                  </a:cubicBezTo>
                  <a:cubicBezTo>
                    <a:pt x="2771" y="2707"/>
                    <a:pt x="2590" y="2805"/>
                    <a:pt x="2394" y="2838"/>
                  </a:cubicBezTo>
                  <a:cubicBezTo>
                    <a:pt x="2332" y="2846"/>
                    <a:pt x="2273" y="2851"/>
                    <a:pt x="2218" y="2851"/>
                  </a:cubicBezTo>
                  <a:cubicBezTo>
                    <a:pt x="1757" y="2851"/>
                    <a:pt x="1514" y="2569"/>
                    <a:pt x="1558" y="2379"/>
                  </a:cubicBezTo>
                  <a:cubicBezTo>
                    <a:pt x="1558" y="2379"/>
                    <a:pt x="1558" y="2346"/>
                    <a:pt x="1623" y="2346"/>
                  </a:cubicBezTo>
                  <a:cubicBezTo>
                    <a:pt x="1634" y="2346"/>
                    <a:pt x="1653" y="2347"/>
                    <a:pt x="1679" y="2347"/>
                  </a:cubicBezTo>
                  <a:cubicBezTo>
                    <a:pt x="1814" y="2347"/>
                    <a:pt x="2125" y="2324"/>
                    <a:pt x="2262" y="2035"/>
                  </a:cubicBezTo>
                  <a:cubicBezTo>
                    <a:pt x="2381" y="1680"/>
                    <a:pt x="2099" y="1346"/>
                    <a:pt x="1771" y="1346"/>
                  </a:cubicBezTo>
                  <a:cubicBezTo>
                    <a:pt x="1690" y="1346"/>
                    <a:pt x="1606" y="1366"/>
                    <a:pt x="1525" y="1412"/>
                  </a:cubicBezTo>
                  <a:cubicBezTo>
                    <a:pt x="902" y="1789"/>
                    <a:pt x="1049" y="2723"/>
                    <a:pt x="1754" y="2903"/>
                  </a:cubicBezTo>
                  <a:cubicBezTo>
                    <a:pt x="1924" y="2981"/>
                    <a:pt x="2103" y="3018"/>
                    <a:pt x="2280" y="3018"/>
                  </a:cubicBezTo>
                  <a:cubicBezTo>
                    <a:pt x="2734" y="3018"/>
                    <a:pt x="3174" y="2775"/>
                    <a:pt x="3410" y="2362"/>
                  </a:cubicBezTo>
                  <a:cubicBezTo>
                    <a:pt x="3672" y="1821"/>
                    <a:pt x="3623" y="1166"/>
                    <a:pt x="3279" y="674"/>
                  </a:cubicBezTo>
                  <a:cubicBezTo>
                    <a:pt x="2951" y="245"/>
                    <a:pt x="2448" y="0"/>
                    <a:pt x="191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3" name="Google Shape;5293;p9"/>
            <p:cNvSpPr/>
            <p:nvPr/>
          </p:nvSpPr>
          <p:spPr>
            <a:xfrm>
              <a:off x="8306212" y="4803052"/>
              <a:ext cx="56490" cy="79060"/>
            </a:xfrm>
            <a:custGeom>
              <a:avLst/>
              <a:gdLst/>
              <a:ahLst/>
              <a:cxnLst/>
              <a:rect l="l" t="t" r="r" b="b"/>
              <a:pathLst>
                <a:path w="1722" h="2410" extrusionOk="0">
                  <a:moveTo>
                    <a:pt x="214" y="0"/>
                  </a:moveTo>
                  <a:cubicBezTo>
                    <a:pt x="214" y="0"/>
                    <a:pt x="247" y="82"/>
                    <a:pt x="116" y="475"/>
                  </a:cubicBezTo>
                  <a:cubicBezTo>
                    <a:pt x="1" y="852"/>
                    <a:pt x="329" y="1115"/>
                    <a:pt x="968" y="1393"/>
                  </a:cubicBezTo>
                  <a:cubicBezTo>
                    <a:pt x="1591" y="1672"/>
                    <a:pt x="1673" y="2410"/>
                    <a:pt x="1673" y="2410"/>
                  </a:cubicBezTo>
                  <a:cubicBezTo>
                    <a:pt x="1722" y="393"/>
                    <a:pt x="886" y="328"/>
                    <a:pt x="689" y="328"/>
                  </a:cubicBezTo>
                  <a:cubicBezTo>
                    <a:pt x="675" y="329"/>
                    <a:pt x="661" y="330"/>
                    <a:pt x="647" y="330"/>
                  </a:cubicBezTo>
                  <a:cubicBezTo>
                    <a:pt x="478" y="330"/>
                    <a:pt x="392" y="240"/>
                    <a:pt x="361" y="164"/>
                  </a:cubicBezTo>
                  <a:cubicBezTo>
                    <a:pt x="345" y="66"/>
                    <a:pt x="214" y="0"/>
                    <a:pt x="21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4" name="Google Shape;5294;p9"/>
            <p:cNvSpPr/>
            <p:nvPr/>
          </p:nvSpPr>
          <p:spPr>
            <a:xfrm>
              <a:off x="8130406" y="4569673"/>
              <a:ext cx="209722" cy="329100"/>
            </a:xfrm>
            <a:custGeom>
              <a:avLst/>
              <a:gdLst/>
              <a:ahLst/>
              <a:cxnLst/>
              <a:rect l="l" t="t" r="r" b="b"/>
              <a:pathLst>
                <a:path w="6393" h="10032" extrusionOk="0">
                  <a:moveTo>
                    <a:pt x="1147" y="0"/>
                  </a:moveTo>
                  <a:cubicBezTo>
                    <a:pt x="1246" y="115"/>
                    <a:pt x="1229" y="295"/>
                    <a:pt x="1115" y="410"/>
                  </a:cubicBezTo>
                  <a:cubicBezTo>
                    <a:pt x="901" y="574"/>
                    <a:pt x="361" y="1197"/>
                    <a:pt x="754" y="1820"/>
                  </a:cubicBezTo>
                  <a:cubicBezTo>
                    <a:pt x="1196" y="2508"/>
                    <a:pt x="1787" y="2295"/>
                    <a:pt x="1983" y="2869"/>
                  </a:cubicBezTo>
                  <a:cubicBezTo>
                    <a:pt x="1983" y="2869"/>
                    <a:pt x="2065" y="3164"/>
                    <a:pt x="1869" y="3262"/>
                  </a:cubicBezTo>
                  <a:cubicBezTo>
                    <a:pt x="1835" y="3284"/>
                    <a:pt x="1802" y="3293"/>
                    <a:pt x="1772" y="3293"/>
                  </a:cubicBezTo>
                  <a:cubicBezTo>
                    <a:pt x="1638" y="3293"/>
                    <a:pt x="1541" y="3114"/>
                    <a:pt x="1541" y="2967"/>
                  </a:cubicBezTo>
                  <a:cubicBezTo>
                    <a:pt x="1475" y="2656"/>
                    <a:pt x="1229" y="2426"/>
                    <a:pt x="918" y="2377"/>
                  </a:cubicBezTo>
                  <a:cubicBezTo>
                    <a:pt x="541" y="2328"/>
                    <a:pt x="492" y="2213"/>
                    <a:pt x="492" y="2213"/>
                  </a:cubicBezTo>
                  <a:lnTo>
                    <a:pt x="492" y="2213"/>
                  </a:lnTo>
                  <a:cubicBezTo>
                    <a:pt x="541" y="2361"/>
                    <a:pt x="541" y="2508"/>
                    <a:pt x="508" y="2656"/>
                  </a:cubicBezTo>
                  <a:cubicBezTo>
                    <a:pt x="459" y="2803"/>
                    <a:pt x="147" y="3295"/>
                    <a:pt x="721" y="3672"/>
                  </a:cubicBezTo>
                  <a:cubicBezTo>
                    <a:pt x="1295" y="4049"/>
                    <a:pt x="1573" y="3852"/>
                    <a:pt x="1672" y="4491"/>
                  </a:cubicBezTo>
                  <a:cubicBezTo>
                    <a:pt x="1787" y="5131"/>
                    <a:pt x="1836" y="5917"/>
                    <a:pt x="2180" y="6245"/>
                  </a:cubicBezTo>
                  <a:cubicBezTo>
                    <a:pt x="2065" y="6163"/>
                    <a:pt x="1967" y="6065"/>
                    <a:pt x="1918" y="5950"/>
                  </a:cubicBezTo>
                  <a:cubicBezTo>
                    <a:pt x="1765" y="5629"/>
                    <a:pt x="1441" y="5422"/>
                    <a:pt x="1079" y="5422"/>
                  </a:cubicBezTo>
                  <a:cubicBezTo>
                    <a:pt x="1053" y="5422"/>
                    <a:pt x="1026" y="5424"/>
                    <a:pt x="1000" y="5426"/>
                  </a:cubicBezTo>
                  <a:cubicBezTo>
                    <a:pt x="957" y="5428"/>
                    <a:pt x="917" y="5429"/>
                    <a:pt x="879" y="5429"/>
                  </a:cubicBezTo>
                  <a:cubicBezTo>
                    <a:pt x="416" y="5429"/>
                    <a:pt x="357" y="5252"/>
                    <a:pt x="311" y="5131"/>
                  </a:cubicBezTo>
                  <a:lnTo>
                    <a:pt x="311" y="5131"/>
                  </a:lnTo>
                  <a:cubicBezTo>
                    <a:pt x="311" y="5131"/>
                    <a:pt x="0" y="6114"/>
                    <a:pt x="934" y="6606"/>
                  </a:cubicBezTo>
                  <a:cubicBezTo>
                    <a:pt x="1869" y="7098"/>
                    <a:pt x="1787" y="6737"/>
                    <a:pt x="3081" y="7786"/>
                  </a:cubicBezTo>
                  <a:cubicBezTo>
                    <a:pt x="4131" y="8655"/>
                    <a:pt x="4327" y="8704"/>
                    <a:pt x="4327" y="8704"/>
                  </a:cubicBezTo>
                  <a:cubicBezTo>
                    <a:pt x="4293" y="8695"/>
                    <a:pt x="4258" y="8691"/>
                    <a:pt x="4224" y="8691"/>
                  </a:cubicBezTo>
                  <a:cubicBezTo>
                    <a:pt x="4064" y="8691"/>
                    <a:pt x="3914" y="8782"/>
                    <a:pt x="3819" y="8917"/>
                  </a:cubicBezTo>
                  <a:cubicBezTo>
                    <a:pt x="3622" y="9229"/>
                    <a:pt x="3721" y="9638"/>
                    <a:pt x="4049" y="9802"/>
                  </a:cubicBezTo>
                  <a:cubicBezTo>
                    <a:pt x="4049" y="9802"/>
                    <a:pt x="3934" y="9589"/>
                    <a:pt x="4131" y="9573"/>
                  </a:cubicBezTo>
                  <a:cubicBezTo>
                    <a:pt x="4137" y="9572"/>
                    <a:pt x="4144" y="9572"/>
                    <a:pt x="4150" y="9572"/>
                  </a:cubicBezTo>
                  <a:cubicBezTo>
                    <a:pt x="4274" y="9572"/>
                    <a:pt x="4422" y="9662"/>
                    <a:pt x="4582" y="9662"/>
                  </a:cubicBezTo>
                  <a:cubicBezTo>
                    <a:pt x="4674" y="9662"/>
                    <a:pt x="4770" y="9632"/>
                    <a:pt x="4868" y="9540"/>
                  </a:cubicBezTo>
                  <a:cubicBezTo>
                    <a:pt x="4987" y="9421"/>
                    <a:pt x="5182" y="9322"/>
                    <a:pt x="5409" y="9322"/>
                  </a:cubicBezTo>
                  <a:cubicBezTo>
                    <a:pt x="5712" y="9322"/>
                    <a:pt x="6074" y="9498"/>
                    <a:pt x="6393" y="10032"/>
                  </a:cubicBezTo>
                  <a:cubicBezTo>
                    <a:pt x="6393" y="10032"/>
                    <a:pt x="6147" y="9212"/>
                    <a:pt x="4835" y="8688"/>
                  </a:cubicBezTo>
                  <a:cubicBezTo>
                    <a:pt x="3114" y="7966"/>
                    <a:pt x="2032" y="6262"/>
                    <a:pt x="2131" y="4409"/>
                  </a:cubicBezTo>
                  <a:cubicBezTo>
                    <a:pt x="2213" y="2180"/>
                    <a:pt x="3508" y="656"/>
                    <a:pt x="11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5" name="Google Shape;5295;p9"/>
            <p:cNvSpPr/>
            <p:nvPr/>
          </p:nvSpPr>
          <p:spPr>
            <a:xfrm>
              <a:off x="8191162" y="4485789"/>
              <a:ext cx="96283" cy="352752"/>
            </a:xfrm>
            <a:custGeom>
              <a:avLst/>
              <a:gdLst/>
              <a:ahLst/>
              <a:cxnLst/>
              <a:rect l="l" t="t" r="r" b="b"/>
              <a:pathLst>
                <a:path w="2935" h="10753" extrusionOk="0">
                  <a:moveTo>
                    <a:pt x="1294" y="0"/>
                  </a:moveTo>
                  <a:cubicBezTo>
                    <a:pt x="712" y="0"/>
                    <a:pt x="161" y="382"/>
                    <a:pt x="98" y="902"/>
                  </a:cubicBezTo>
                  <a:cubicBezTo>
                    <a:pt x="0" y="1459"/>
                    <a:pt x="426" y="1967"/>
                    <a:pt x="984" y="1967"/>
                  </a:cubicBezTo>
                  <a:cubicBezTo>
                    <a:pt x="991" y="1967"/>
                    <a:pt x="998" y="1967"/>
                    <a:pt x="1005" y="1967"/>
                  </a:cubicBezTo>
                  <a:cubicBezTo>
                    <a:pt x="1565" y="1967"/>
                    <a:pt x="1850" y="1341"/>
                    <a:pt x="1639" y="1082"/>
                  </a:cubicBezTo>
                  <a:cubicBezTo>
                    <a:pt x="1561" y="962"/>
                    <a:pt x="1441" y="908"/>
                    <a:pt x="1322" y="908"/>
                  </a:cubicBezTo>
                  <a:cubicBezTo>
                    <a:pt x="1116" y="908"/>
                    <a:pt x="914" y="1069"/>
                    <a:pt x="934" y="1328"/>
                  </a:cubicBezTo>
                  <a:cubicBezTo>
                    <a:pt x="951" y="1639"/>
                    <a:pt x="1295" y="1607"/>
                    <a:pt x="1344" y="1656"/>
                  </a:cubicBezTo>
                  <a:cubicBezTo>
                    <a:pt x="1377" y="1689"/>
                    <a:pt x="1344" y="1754"/>
                    <a:pt x="1344" y="1754"/>
                  </a:cubicBezTo>
                  <a:cubicBezTo>
                    <a:pt x="1295" y="1820"/>
                    <a:pt x="1229" y="1869"/>
                    <a:pt x="1164" y="1902"/>
                  </a:cubicBezTo>
                  <a:cubicBezTo>
                    <a:pt x="1148" y="1902"/>
                    <a:pt x="1131" y="1918"/>
                    <a:pt x="1115" y="1918"/>
                  </a:cubicBezTo>
                  <a:lnTo>
                    <a:pt x="1098" y="1918"/>
                  </a:lnTo>
                  <a:cubicBezTo>
                    <a:pt x="1065" y="1922"/>
                    <a:pt x="1031" y="1924"/>
                    <a:pt x="999" y="1924"/>
                  </a:cubicBezTo>
                  <a:cubicBezTo>
                    <a:pt x="473" y="1924"/>
                    <a:pt x="72" y="1443"/>
                    <a:pt x="180" y="918"/>
                  </a:cubicBezTo>
                  <a:cubicBezTo>
                    <a:pt x="252" y="446"/>
                    <a:pt x="747" y="122"/>
                    <a:pt x="1265" y="122"/>
                  </a:cubicBezTo>
                  <a:cubicBezTo>
                    <a:pt x="1574" y="122"/>
                    <a:pt x="1892" y="238"/>
                    <a:pt x="2131" y="508"/>
                  </a:cubicBezTo>
                  <a:cubicBezTo>
                    <a:pt x="2754" y="1246"/>
                    <a:pt x="2623" y="2426"/>
                    <a:pt x="2246" y="3442"/>
                  </a:cubicBezTo>
                  <a:cubicBezTo>
                    <a:pt x="1426" y="5458"/>
                    <a:pt x="541" y="7491"/>
                    <a:pt x="1148" y="8966"/>
                  </a:cubicBezTo>
                  <a:cubicBezTo>
                    <a:pt x="1426" y="9720"/>
                    <a:pt x="1967" y="10359"/>
                    <a:pt x="2672" y="10753"/>
                  </a:cubicBezTo>
                  <a:cubicBezTo>
                    <a:pt x="2000" y="10327"/>
                    <a:pt x="1492" y="9687"/>
                    <a:pt x="1229" y="8950"/>
                  </a:cubicBezTo>
                  <a:cubicBezTo>
                    <a:pt x="689" y="7507"/>
                    <a:pt x="1557" y="5557"/>
                    <a:pt x="2410" y="3508"/>
                  </a:cubicBezTo>
                  <a:cubicBezTo>
                    <a:pt x="2787" y="2475"/>
                    <a:pt x="2934" y="1230"/>
                    <a:pt x="2246" y="426"/>
                  </a:cubicBezTo>
                  <a:cubicBezTo>
                    <a:pt x="1976" y="127"/>
                    <a:pt x="1630" y="0"/>
                    <a:pt x="12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6" name="Google Shape;5296;p9"/>
            <p:cNvSpPr/>
            <p:nvPr/>
          </p:nvSpPr>
          <p:spPr>
            <a:xfrm>
              <a:off x="8302472" y="4588470"/>
              <a:ext cx="124757" cy="122658"/>
            </a:xfrm>
            <a:custGeom>
              <a:avLst/>
              <a:gdLst/>
              <a:ahLst/>
              <a:cxnLst/>
              <a:rect l="l" t="t" r="r" b="b"/>
              <a:pathLst>
                <a:path w="3803" h="3739" extrusionOk="0">
                  <a:moveTo>
                    <a:pt x="508" y="1"/>
                  </a:moveTo>
                  <a:cubicBezTo>
                    <a:pt x="508" y="1"/>
                    <a:pt x="279" y="83"/>
                    <a:pt x="148" y="673"/>
                  </a:cubicBezTo>
                  <a:cubicBezTo>
                    <a:pt x="0" y="1279"/>
                    <a:pt x="279" y="1493"/>
                    <a:pt x="1066" y="1870"/>
                  </a:cubicBezTo>
                  <a:cubicBezTo>
                    <a:pt x="1836" y="2230"/>
                    <a:pt x="1885" y="3509"/>
                    <a:pt x="1885" y="3509"/>
                  </a:cubicBezTo>
                  <a:lnTo>
                    <a:pt x="1902" y="3738"/>
                  </a:lnTo>
                  <a:lnTo>
                    <a:pt x="1918" y="3509"/>
                  </a:lnTo>
                  <a:cubicBezTo>
                    <a:pt x="1918" y="3509"/>
                    <a:pt x="1967" y="2214"/>
                    <a:pt x="2754" y="1870"/>
                  </a:cubicBezTo>
                  <a:cubicBezTo>
                    <a:pt x="3524" y="1509"/>
                    <a:pt x="3803" y="1279"/>
                    <a:pt x="3655" y="673"/>
                  </a:cubicBezTo>
                  <a:cubicBezTo>
                    <a:pt x="3524" y="83"/>
                    <a:pt x="3295" y="1"/>
                    <a:pt x="3295" y="1"/>
                  </a:cubicBezTo>
                  <a:cubicBezTo>
                    <a:pt x="3295" y="1"/>
                    <a:pt x="3295" y="268"/>
                    <a:pt x="3112" y="268"/>
                  </a:cubicBezTo>
                  <a:cubicBezTo>
                    <a:pt x="3098" y="268"/>
                    <a:pt x="3082" y="267"/>
                    <a:pt x="3065" y="263"/>
                  </a:cubicBezTo>
                  <a:cubicBezTo>
                    <a:pt x="2957" y="240"/>
                    <a:pt x="2816" y="181"/>
                    <a:pt x="2684" y="181"/>
                  </a:cubicBezTo>
                  <a:cubicBezTo>
                    <a:pt x="2535" y="181"/>
                    <a:pt x="2397" y="256"/>
                    <a:pt x="2328" y="542"/>
                  </a:cubicBezTo>
                  <a:cubicBezTo>
                    <a:pt x="2217" y="1062"/>
                    <a:pt x="2168" y="1643"/>
                    <a:pt x="1945" y="1643"/>
                  </a:cubicBezTo>
                  <a:cubicBezTo>
                    <a:pt x="1936" y="1643"/>
                    <a:pt x="1927" y="1642"/>
                    <a:pt x="1918" y="1640"/>
                  </a:cubicBezTo>
                  <a:lnTo>
                    <a:pt x="1885" y="1640"/>
                  </a:lnTo>
                  <a:cubicBezTo>
                    <a:pt x="1876" y="1642"/>
                    <a:pt x="1868" y="1643"/>
                    <a:pt x="1859" y="1643"/>
                  </a:cubicBezTo>
                  <a:cubicBezTo>
                    <a:pt x="1651" y="1643"/>
                    <a:pt x="1586" y="1062"/>
                    <a:pt x="1475" y="542"/>
                  </a:cubicBezTo>
                  <a:cubicBezTo>
                    <a:pt x="1406" y="256"/>
                    <a:pt x="1268" y="181"/>
                    <a:pt x="1119" y="181"/>
                  </a:cubicBezTo>
                  <a:cubicBezTo>
                    <a:pt x="987" y="181"/>
                    <a:pt x="846" y="240"/>
                    <a:pt x="738" y="263"/>
                  </a:cubicBezTo>
                  <a:cubicBezTo>
                    <a:pt x="721" y="267"/>
                    <a:pt x="705" y="268"/>
                    <a:pt x="691" y="268"/>
                  </a:cubicBezTo>
                  <a:cubicBezTo>
                    <a:pt x="508" y="268"/>
                    <a:pt x="508" y="1"/>
                    <a:pt x="50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7" name="Google Shape;5297;p9"/>
            <p:cNvSpPr/>
            <p:nvPr/>
          </p:nvSpPr>
          <p:spPr>
            <a:xfrm>
              <a:off x="8342790" y="4503537"/>
              <a:ext cx="44648" cy="111340"/>
            </a:xfrm>
            <a:custGeom>
              <a:avLst/>
              <a:gdLst/>
              <a:ahLst/>
              <a:cxnLst/>
              <a:rect l="l" t="t" r="r" b="b"/>
              <a:pathLst>
                <a:path w="1361" h="3394" extrusionOk="0">
                  <a:moveTo>
                    <a:pt x="689" y="0"/>
                  </a:moveTo>
                  <a:lnTo>
                    <a:pt x="640" y="344"/>
                  </a:lnTo>
                  <a:cubicBezTo>
                    <a:pt x="607" y="607"/>
                    <a:pt x="509" y="869"/>
                    <a:pt x="361" y="1098"/>
                  </a:cubicBezTo>
                  <a:cubicBezTo>
                    <a:pt x="132" y="1443"/>
                    <a:pt x="0" y="1770"/>
                    <a:pt x="296" y="2164"/>
                  </a:cubicBezTo>
                  <a:cubicBezTo>
                    <a:pt x="492" y="2426"/>
                    <a:pt x="607" y="2737"/>
                    <a:pt x="656" y="3065"/>
                  </a:cubicBezTo>
                  <a:cubicBezTo>
                    <a:pt x="656" y="3147"/>
                    <a:pt x="673" y="3393"/>
                    <a:pt x="689" y="3393"/>
                  </a:cubicBezTo>
                  <a:cubicBezTo>
                    <a:pt x="689" y="3393"/>
                    <a:pt x="705" y="3131"/>
                    <a:pt x="722" y="3065"/>
                  </a:cubicBezTo>
                  <a:cubicBezTo>
                    <a:pt x="754" y="2737"/>
                    <a:pt x="869" y="2426"/>
                    <a:pt x="1066" y="2164"/>
                  </a:cubicBezTo>
                  <a:cubicBezTo>
                    <a:pt x="1361" y="1754"/>
                    <a:pt x="1230" y="1443"/>
                    <a:pt x="1000" y="1098"/>
                  </a:cubicBezTo>
                  <a:cubicBezTo>
                    <a:pt x="853" y="869"/>
                    <a:pt x="754" y="607"/>
                    <a:pt x="722" y="344"/>
                  </a:cubicBezTo>
                  <a:lnTo>
                    <a:pt x="68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8" name="Google Shape;5298;p9"/>
            <p:cNvSpPr/>
            <p:nvPr/>
          </p:nvSpPr>
          <p:spPr>
            <a:xfrm>
              <a:off x="8273439" y="4472864"/>
              <a:ext cx="90903" cy="267295"/>
            </a:xfrm>
            <a:custGeom>
              <a:avLst/>
              <a:gdLst/>
              <a:ahLst/>
              <a:cxnLst/>
              <a:rect l="l" t="t" r="r" b="b"/>
              <a:pathLst>
                <a:path w="2771" h="8148" extrusionOk="0">
                  <a:moveTo>
                    <a:pt x="2082" y="1"/>
                  </a:moveTo>
                  <a:lnTo>
                    <a:pt x="2082" y="1"/>
                  </a:lnTo>
                  <a:cubicBezTo>
                    <a:pt x="2410" y="1099"/>
                    <a:pt x="967" y="1279"/>
                    <a:pt x="443" y="2902"/>
                  </a:cubicBezTo>
                  <a:cubicBezTo>
                    <a:pt x="0" y="4279"/>
                    <a:pt x="262" y="5230"/>
                    <a:pt x="1574" y="6131"/>
                  </a:cubicBezTo>
                  <a:cubicBezTo>
                    <a:pt x="2705" y="6934"/>
                    <a:pt x="2754" y="8000"/>
                    <a:pt x="2770" y="8147"/>
                  </a:cubicBezTo>
                  <a:cubicBezTo>
                    <a:pt x="2770" y="7639"/>
                    <a:pt x="2623" y="7164"/>
                    <a:pt x="2328" y="6754"/>
                  </a:cubicBezTo>
                  <a:cubicBezTo>
                    <a:pt x="2033" y="6328"/>
                    <a:pt x="1639" y="6066"/>
                    <a:pt x="1049" y="5557"/>
                  </a:cubicBezTo>
                  <a:cubicBezTo>
                    <a:pt x="869" y="5394"/>
                    <a:pt x="738" y="5197"/>
                    <a:pt x="639" y="4967"/>
                  </a:cubicBezTo>
                  <a:cubicBezTo>
                    <a:pt x="311" y="4131"/>
                    <a:pt x="967" y="3263"/>
                    <a:pt x="1311" y="2902"/>
                  </a:cubicBezTo>
                  <a:cubicBezTo>
                    <a:pt x="1721" y="2443"/>
                    <a:pt x="2426" y="1968"/>
                    <a:pt x="2573" y="1066"/>
                  </a:cubicBezTo>
                  <a:cubicBezTo>
                    <a:pt x="2705" y="181"/>
                    <a:pt x="2082" y="1"/>
                    <a:pt x="20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9" name="Google Shape;5299;p9"/>
            <p:cNvSpPr/>
            <p:nvPr/>
          </p:nvSpPr>
          <p:spPr>
            <a:xfrm>
              <a:off x="8174858" y="4163179"/>
              <a:ext cx="79782" cy="179050"/>
            </a:xfrm>
            <a:custGeom>
              <a:avLst/>
              <a:gdLst/>
              <a:ahLst/>
              <a:cxnLst/>
              <a:rect l="l" t="t" r="r" b="b"/>
              <a:pathLst>
                <a:path w="2432" h="5458" extrusionOk="0">
                  <a:moveTo>
                    <a:pt x="994" y="0"/>
                  </a:moveTo>
                  <a:cubicBezTo>
                    <a:pt x="642" y="0"/>
                    <a:pt x="0" y="573"/>
                    <a:pt x="284" y="2425"/>
                  </a:cubicBezTo>
                  <a:cubicBezTo>
                    <a:pt x="612" y="4458"/>
                    <a:pt x="2169" y="5409"/>
                    <a:pt x="2431" y="5458"/>
                  </a:cubicBezTo>
                  <a:cubicBezTo>
                    <a:pt x="2431" y="5458"/>
                    <a:pt x="907" y="4474"/>
                    <a:pt x="776" y="2802"/>
                  </a:cubicBezTo>
                  <a:cubicBezTo>
                    <a:pt x="645" y="1130"/>
                    <a:pt x="1153" y="1098"/>
                    <a:pt x="1317" y="737"/>
                  </a:cubicBezTo>
                  <a:cubicBezTo>
                    <a:pt x="1481" y="376"/>
                    <a:pt x="1415" y="114"/>
                    <a:pt x="1087" y="16"/>
                  </a:cubicBezTo>
                  <a:cubicBezTo>
                    <a:pt x="1060" y="6"/>
                    <a:pt x="1028" y="0"/>
                    <a:pt x="9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0" name="Google Shape;5300;p9"/>
            <p:cNvSpPr/>
            <p:nvPr/>
          </p:nvSpPr>
          <p:spPr>
            <a:xfrm>
              <a:off x="8139526" y="4114069"/>
              <a:ext cx="173178" cy="233014"/>
            </a:xfrm>
            <a:custGeom>
              <a:avLst/>
              <a:gdLst/>
              <a:ahLst/>
              <a:cxnLst/>
              <a:rect l="l" t="t" r="r" b="b"/>
              <a:pathLst>
                <a:path w="5279" h="7103" extrusionOk="0">
                  <a:moveTo>
                    <a:pt x="3593" y="0"/>
                  </a:moveTo>
                  <a:cubicBezTo>
                    <a:pt x="3382" y="0"/>
                    <a:pt x="3184" y="25"/>
                    <a:pt x="3017" y="54"/>
                  </a:cubicBezTo>
                  <a:cubicBezTo>
                    <a:pt x="2590" y="120"/>
                    <a:pt x="2181" y="300"/>
                    <a:pt x="1820" y="546"/>
                  </a:cubicBezTo>
                  <a:cubicBezTo>
                    <a:pt x="1" y="1890"/>
                    <a:pt x="328" y="4283"/>
                    <a:pt x="869" y="5430"/>
                  </a:cubicBezTo>
                  <a:cubicBezTo>
                    <a:pt x="1164" y="6102"/>
                    <a:pt x="1656" y="6692"/>
                    <a:pt x="2263" y="7102"/>
                  </a:cubicBezTo>
                  <a:cubicBezTo>
                    <a:pt x="1672" y="6660"/>
                    <a:pt x="1230" y="6070"/>
                    <a:pt x="951" y="5398"/>
                  </a:cubicBezTo>
                  <a:cubicBezTo>
                    <a:pt x="443" y="4250"/>
                    <a:pt x="197" y="1955"/>
                    <a:pt x="1918" y="693"/>
                  </a:cubicBezTo>
                  <a:cubicBezTo>
                    <a:pt x="2344" y="376"/>
                    <a:pt x="2901" y="184"/>
                    <a:pt x="3416" y="184"/>
                  </a:cubicBezTo>
                  <a:cubicBezTo>
                    <a:pt x="3832" y="184"/>
                    <a:pt x="4221" y="309"/>
                    <a:pt x="4492" y="595"/>
                  </a:cubicBezTo>
                  <a:cubicBezTo>
                    <a:pt x="5142" y="1246"/>
                    <a:pt x="4663" y="2300"/>
                    <a:pt x="3951" y="2300"/>
                  </a:cubicBezTo>
                  <a:cubicBezTo>
                    <a:pt x="3945" y="2300"/>
                    <a:pt x="3940" y="2300"/>
                    <a:pt x="3934" y="2300"/>
                  </a:cubicBezTo>
                  <a:cubicBezTo>
                    <a:pt x="3907" y="2303"/>
                    <a:pt x="3880" y="2304"/>
                    <a:pt x="3853" y="2304"/>
                  </a:cubicBezTo>
                  <a:cubicBezTo>
                    <a:pt x="3589" y="2304"/>
                    <a:pt x="3346" y="2162"/>
                    <a:pt x="3197" y="1939"/>
                  </a:cubicBezTo>
                  <a:cubicBezTo>
                    <a:pt x="3148" y="1824"/>
                    <a:pt x="3131" y="1710"/>
                    <a:pt x="3131" y="1578"/>
                  </a:cubicBezTo>
                  <a:cubicBezTo>
                    <a:pt x="3160" y="1327"/>
                    <a:pt x="3241" y="1247"/>
                    <a:pt x="3295" y="1247"/>
                  </a:cubicBezTo>
                  <a:cubicBezTo>
                    <a:pt x="3333" y="1247"/>
                    <a:pt x="3358" y="1285"/>
                    <a:pt x="3344" y="1333"/>
                  </a:cubicBezTo>
                  <a:cubicBezTo>
                    <a:pt x="3315" y="1569"/>
                    <a:pt x="3499" y="1766"/>
                    <a:pt x="3728" y="1766"/>
                  </a:cubicBezTo>
                  <a:cubicBezTo>
                    <a:pt x="3752" y="1766"/>
                    <a:pt x="3778" y="1764"/>
                    <a:pt x="3803" y="1759"/>
                  </a:cubicBezTo>
                  <a:cubicBezTo>
                    <a:pt x="4213" y="1693"/>
                    <a:pt x="4328" y="1152"/>
                    <a:pt x="3951" y="956"/>
                  </a:cubicBezTo>
                  <a:cubicBezTo>
                    <a:pt x="3857" y="909"/>
                    <a:pt x="3759" y="887"/>
                    <a:pt x="3663" y="887"/>
                  </a:cubicBezTo>
                  <a:cubicBezTo>
                    <a:pt x="3354" y="887"/>
                    <a:pt x="3067" y="1110"/>
                    <a:pt x="3017" y="1447"/>
                  </a:cubicBezTo>
                  <a:cubicBezTo>
                    <a:pt x="2967" y="1775"/>
                    <a:pt x="3131" y="2103"/>
                    <a:pt x="3426" y="2267"/>
                  </a:cubicBezTo>
                  <a:lnTo>
                    <a:pt x="3459" y="2267"/>
                  </a:lnTo>
                  <a:cubicBezTo>
                    <a:pt x="3557" y="2316"/>
                    <a:pt x="3656" y="2365"/>
                    <a:pt x="3754" y="2382"/>
                  </a:cubicBezTo>
                  <a:cubicBezTo>
                    <a:pt x="3857" y="2407"/>
                    <a:pt x="3960" y="2419"/>
                    <a:pt x="4060" y="2419"/>
                  </a:cubicBezTo>
                  <a:cubicBezTo>
                    <a:pt x="4660" y="2419"/>
                    <a:pt x="5176" y="1986"/>
                    <a:pt x="5246" y="1480"/>
                  </a:cubicBezTo>
                  <a:cubicBezTo>
                    <a:pt x="5279" y="1054"/>
                    <a:pt x="5115" y="644"/>
                    <a:pt x="4803" y="382"/>
                  </a:cubicBezTo>
                  <a:cubicBezTo>
                    <a:pt x="4421" y="84"/>
                    <a:pt x="3983" y="0"/>
                    <a:pt x="35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1" name="Google Shape;5301;p9"/>
            <p:cNvSpPr/>
            <p:nvPr/>
          </p:nvSpPr>
          <p:spPr>
            <a:xfrm>
              <a:off x="8245456" y="4052887"/>
              <a:ext cx="239312" cy="168355"/>
            </a:xfrm>
            <a:custGeom>
              <a:avLst/>
              <a:gdLst/>
              <a:ahLst/>
              <a:cxnLst/>
              <a:rect l="l" t="t" r="r" b="b"/>
              <a:pathLst>
                <a:path w="7295" h="5132" extrusionOk="0">
                  <a:moveTo>
                    <a:pt x="1729" y="1"/>
                  </a:moveTo>
                  <a:cubicBezTo>
                    <a:pt x="1336" y="1"/>
                    <a:pt x="952" y="172"/>
                    <a:pt x="689" y="493"/>
                  </a:cubicBezTo>
                  <a:cubicBezTo>
                    <a:pt x="604" y="635"/>
                    <a:pt x="453" y="706"/>
                    <a:pt x="303" y="706"/>
                  </a:cubicBezTo>
                  <a:cubicBezTo>
                    <a:pt x="194" y="706"/>
                    <a:pt x="84" y="668"/>
                    <a:pt x="1" y="591"/>
                  </a:cubicBezTo>
                  <a:lnTo>
                    <a:pt x="1" y="591"/>
                  </a:lnTo>
                  <a:cubicBezTo>
                    <a:pt x="33" y="952"/>
                    <a:pt x="50" y="1018"/>
                    <a:pt x="1755" y="1739"/>
                  </a:cubicBezTo>
                  <a:cubicBezTo>
                    <a:pt x="3066" y="2296"/>
                    <a:pt x="3508" y="4247"/>
                    <a:pt x="3656" y="5132"/>
                  </a:cubicBezTo>
                  <a:cubicBezTo>
                    <a:pt x="3787" y="4263"/>
                    <a:pt x="4230" y="2296"/>
                    <a:pt x="5541" y="1739"/>
                  </a:cubicBezTo>
                  <a:cubicBezTo>
                    <a:pt x="7246" y="1018"/>
                    <a:pt x="7262" y="952"/>
                    <a:pt x="7295" y="591"/>
                  </a:cubicBezTo>
                  <a:lnTo>
                    <a:pt x="7295" y="591"/>
                  </a:lnTo>
                  <a:cubicBezTo>
                    <a:pt x="7212" y="668"/>
                    <a:pt x="7102" y="706"/>
                    <a:pt x="6992" y="706"/>
                  </a:cubicBezTo>
                  <a:cubicBezTo>
                    <a:pt x="6842" y="706"/>
                    <a:pt x="6691" y="635"/>
                    <a:pt x="6606" y="493"/>
                  </a:cubicBezTo>
                  <a:cubicBezTo>
                    <a:pt x="6344" y="172"/>
                    <a:pt x="5959" y="1"/>
                    <a:pt x="5567" y="1"/>
                  </a:cubicBezTo>
                  <a:cubicBezTo>
                    <a:pt x="5299" y="1"/>
                    <a:pt x="5027" y="81"/>
                    <a:pt x="4787" y="247"/>
                  </a:cubicBezTo>
                  <a:cubicBezTo>
                    <a:pt x="4213" y="657"/>
                    <a:pt x="3836" y="1476"/>
                    <a:pt x="3656" y="2657"/>
                  </a:cubicBezTo>
                  <a:cubicBezTo>
                    <a:pt x="3459" y="1460"/>
                    <a:pt x="3082" y="641"/>
                    <a:pt x="2509" y="247"/>
                  </a:cubicBezTo>
                  <a:cubicBezTo>
                    <a:pt x="2269" y="81"/>
                    <a:pt x="1997" y="1"/>
                    <a:pt x="172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2" name="Google Shape;5302;p9"/>
            <p:cNvSpPr/>
            <p:nvPr/>
          </p:nvSpPr>
          <p:spPr>
            <a:xfrm>
              <a:off x="8321269" y="3959358"/>
              <a:ext cx="87688" cy="145753"/>
            </a:xfrm>
            <a:custGeom>
              <a:avLst/>
              <a:gdLst/>
              <a:ahLst/>
              <a:cxnLst/>
              <a:rect l="l" t="t" r="r" b="b"/>
              <a:pathLst>
                <a:path w="2673" h="4443" extrusionOk="0">
                  <a:moveTo>
                    <a:pt x="1345" y="0"/>
                  </a:moveTo>
                  <a:cubicBezTo>
                    <a:pt x="1263" y="164"/>
                    <a:pt x="1148" y="312"/>
                    <a:pt x="1017" y="426"/>
                  </a:cubicBezTo>
                  <a:cubicBezTo>
                    <a:pt x="575" y="853"/>
                    <a:pt x="1" y="1721"/>
                    <a:pt x="738" y="2918"/>
                  </a:cubicBezTo>
                  <a:cubicBezTo>
                    <a:pt x="1017" y="3377"/>
                    <a:pt x="1230" y="3901"/>
                    <a:pt x="1345" y="4442"/>
                  </a:cubicBezTo>
                  <a:cubicBezTo>
                    <a:pt x="1460" y="3901"/>
                    <a:pt x="1656" y="3377"/>
                    <a:pt x="1951" y="2918"/>
                  </a:cubicBezTo>
                  <a:cubicBezTo>
                    <a:pt x="2673" y="1721"/>
                    <a:pt x="2115" y="869"/>
                    <a:pt x="1673" y="426"/>
                  </a:cubicBezTo>
                  <a:cubicBezTo>
                    <a:pt x="1542" y="312"/>
                    <a:pt x="1427" y="164"/>
                    <a:pt x="13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3" name="Google Shape;5303;p9"/>
            <p:cNvSpPr/>
            <p:nvPr/>
          </p:nvSpPr>
          <p:spPr>
            <a:xfrm>
              <a:off x="8264811" y="3821969"/>
              <a:ext cx="200603" cy="220220"/>
            </a:xfrm>
            <a:custGeom>
              <a:avLst/>
              <a:gdLst/>
              <a:ahLst/>
              <a:cxnLst/>
              <a:rect l="l" t="t" r="r" b="b"/>
              <a:pathLst>
                <a:path w="6115" h="6713" extrusionOk="0">
                  <a:moveTo>
                    <a:pt x="1601" y="0"/>
                  </a:moveTo>
                  <a:cubicBezTo>
                    <a:pt x="1200" y="0"/>
                    <a:pt x="807" y="159"/>
                    <a:pt x="574" y="451"/>
                  </a:cubicBezTo>
                  <a:cubicBezTo>
                    <a:pt x="1" y="1107"/>
                    <a:pt x="476" y="2074"/>
                    <a:pt x="1132" y="2106"/>
                  </a:cubicBezTo>
                  <a:cubicBezTo>
                    <a:pt x="1151" y="2107"/>
                    <a:pt x="1170" y="2108"/>
                    <a:pt x="1188" y="2108"/>
                  </a:cubicBezTo>
                  <a:cubicBezTo>
                    <a:pt x="1800" y="2108"/>
                    <a:pt x="2013" y="1589"/>
                    <a:pt x="1886" y="1287"/>
                  </a:cubicBezTo>
                  <a:cubicBezTo>
                    <a:pt x="1830" y="1118"/>
                    <a:pt x="1677" y="998"/>
                    <a:pt x="1500" y="998"/>
                  </a:cubicBezTo>
                  <a:cubicBezTo>
                    <a:pt x="1471" y="998"/>
                    <a:pt x="1441" y="1001"/>
                    <a:pt x="1410" y="1008"/>
                  </a:cubicBezTo>
                  <a:cubicBezTo>
                    <a:pt x="1263" y="1025"/>
                    <a:pt x="1148" y="1156"/>
                    <a:pt x="1165" y="1320"/>
                  </a:cubicBezTo>
                  <a:cubicBezTo>
                    <a:pt x="1154" y="1475"/>
                    <a:pt x="1282" y="1572"/>
                    <a:pt x="1410" y="1572"/>
                  </a:cubicBezTo>
                  <a:cubicBezTo>
                    <a:pt x="1484" y="1572"/>
                    <a:pt x="1559" y="1539"/>
                    <a:pt x="1607" y="1467"/>
                  </a:cubicBezTo>
                  <a:cubicBezTo>
                    <a:pt x="1649" y="1401"/>
                    <a:pt x="1693" y="1375"/>
                    <a:pt x="1731" y="1375"/>
                  </a:cubicBezTo>
                  <a:cubicBezTo>
                    <a:pt x="1798" y="1375"/>
                    <a:pt x="1847" y="1455"/>
                    <a:pt x="1837" y="1549"/>
                  </a:cubicBezTo>
                  <a:cubicBezTo>
                    <a:pt x="1747" y="1793"/>
                    <a:pt x="1516" y="1946"/>
                    <a:pt x="1271" y="1946"/>
                  </a:cubicBezTo>
                  <a:cubicBezTo>
                    <a:pt x="1203" y="1946"/>
                    <a:pt x="1134" y="1935"/>
                    <a:pt x="1066" y="1910"/>
                  </a:cubicBezTo>
                  <a:cubicBezTo>
                    <a:pt x="656" y="1779"/>
                    <a:pt x="460" y="1057"/>
                    <a:pt x="1017" y="648"/>
                  </a:cubicBezTo>
                  <a:cubicBezTo>
                    <a:pt x="1140" y="561"/>
                    <a:pt x="1319" y="515"/>
                    <a:pt x="1519" y="515"/>
                  </a:cubicBezTo>
                  <a:cubicBezTo>
                    <a:pt x="2117" y="515"/>
                    <a:pt x="2902" y="927"/>
                    <a:pt x="2951" y="1910"/>
                  </a:cubicBezTo>
                  <a:cubicBezTo>
                    <a:pt x="2951" y="3074"/>
                    <a:pt x="2033" y="4123"/>
                    <a:pt x="1771" y="4893"/>
                  </a:cubicBezTo>
                  <a:cubicBezTo>
                    <a:pt x="1417" y="5955"/>
                    <a:pt x="1853" y="6622"/>
                    <a:pt x="1900" y="6708"/>
                  </a:cubicBezTo>
                  <a:lnTo>
                    <a:pt x="1900" y="6708"/>
                  </a:lnTo>
                  <a:cubicBezTo>
                    <a:pt x="1607" y="6152"/>
                    <a:pt x="1591" y="5498"/>
                    <a:pt x="1853" y="4926"/>
                  </a:cubicBezTo>
                  <a:cubicBezTo>
                    <a:pt x="2050" y="4401"/>
                    <a:pt x="2492" y="3844"/>
                    <a:pt x="2804" y="3139"/>
                  </a:cubicBezTo>
                  <a:cubicBezTo>
                    <a:pt x="2918" y="2926"/>
                    <a:pt x="3000" y="2680"/>
                    <a:pt x="3066" y="2434"/>
                  </a:cubicBezTo>
                  <a:cubicBezTo>
                    <a:pt x="3115" y="2680"/>
                    <a:pt x="3197" y="2926"/>
                    <a:pt x="3312" y="3139"/>
                  </a:cubicBezTo>
                  <a:cubicBezTo>
                    <a:pt x="3623" y="3844"/>
                    <a:pt x="4066" y="4401"/>
                    <a:pt x="4263" y="4926"/>
                  </a:cubicBezTo>
                  <a:cubicBezTo>
                    <a:pt x="4524" y="5498"/>
                    <a:pt x="4508" y="6152"/>
                    <a:pt x="4216" y="6708"/>
                  </a:cubicBezTo>
                  <a:lnTo>
                    <a:pt x="4216" y="6708"/>
                  </a:lnTo>
                  <a:cubicBezTo>
                    <a:pt x="4263" y="6622"/>
                    <a:pt x="4698" y="5955"/>
                    <a:pt x="4344" y="4893"/>
                  </a:cubicBezTo>
                  <a:cubicBezTo>
                    <a:pt x="4082" y="4123"/>
                    <a:pt x="3164" y="3074"/>
                    <a:pt x="3164" y="1910"/>
                  </a:cubicBezTo>
                  <a:cubicBezTo>
                    <a:pt x="3213" y="927"/>
                    <a:pt x="3999" y="515"/>
                    <a:pt x="4596" y="515"/>
                  </a:cubicBezTo>
                  <a:cubicBezTo>
                    <a:pt x="4796" y="515"/>
                    <a:pt x="4975" y="561"/>
                    <a:pt x="5098" y="648"/>
                  </a:cubicBezTo>
                  <a:cubicBezTo>
                    <a:pt x="5656" y="1057"/>
                    <a:pt x="5459" y="1779"/>
                    <a:pt x="5049" y="1910"/>
                  </a:cubicBezTo>
                  <a:cubicBezTo>
                    <a:pt x="4982" y="1935"/>
                    <a:pt x="4913" y="1946"/>
                    <a:pt x="4845" y="1946"/>
                  </a:cubicBezTo>
                  <a:cubicBezTo>
                    <a:pt x="4599" y="1946"/>
                    <a:pt x="4369" y="1793"/>
                    <a:pt x="4279" y="1549"/>
                  </a:cubicBezTo>
                  <a:cubicBezTo>
                    <a:pt x="4258" y="1455"/>
                    <a:pt x="4310" y="1375"/>
                    <a:pt x="4380" y="1375"/>
                  </a:cubicBezTo>
                  <a:cubicBezTo>
                    <a:pt x="4420" y="1375"/>
                    <a:pt x="4467" y="1401"/>
                    <a:pt x="4508" y="1467"/>
                  </a:cubicBezTo>
                  <a:cubicBezTo>
                    <a:pt x="4556" y="1539"/>
                    <a:pt x="4631" y="1572"/>
                    <a:pt x="4705" y="1572"/>
                  </a:cubicBezTo>
                  <a:cubicBezTo>
                    <a:pt x="4834" y="1572"/>
                    <a:pt x="4961" y="1475"/>
                    <a:pt x="4951" y="1320"/>
                  </a:cubicBezTo>
                  <a:cubicBezTo>
                    <a:pt x="4967" y="1156"/>
                    <a:pt x="4853" y="1025"/>
                    <a:pt x="4705" y="1008"/>
                  </a:cubicBezTo>
                  <a:cubicBezTo>
                    <a:pt x="4675" y="1001"/>
                    <a:pt x="4645" y="998"/>
                    <a:pt x="4615" y="998"/>
                  </a:cubicBezTo>
                  <a:cubicBezTo>
                    <a:pt x="4438" y="998"/>
                    <a:pt x="4286" y="1118"/>
                    <a:pt x="4230" y="1287"/>
                  </a:cubicBezTo>
                  <a:cubicBezTo>
                    <a:pt x="4101" y="1594"/>
                    <a:pt x="4353" y="2107"/>
                    <a:pt x="4955" y="2107"/>
                  </a:cubicBezTo>
                  <a:cubicBezTo>
                    <a:pt x="4965" y="2107"/>
                    <a:pt x="4974" y="2107"/>
                    <a:pt x="4984" y="2106"/>
                  </a:cubicBezTo>
                  <a:cubicBezTo>
                    <a:pt x="5607" y="2074"/>
                    <a:pt x="6115" y="1107"/>
                    <a:pt x="5541" y="451"/>
                  </a:cubicBezTo>
                  <a:cubicBezTo>
                    <a:pt x="5309" y="159"/>
                    <a:pt x="4915" y="0"/>
                    <a:pt x="4515" y="0"/>
                  </a:cubicBezTo>
                  <a:cubicBezTo>
                    <a:pt x="4039" y="0"/>
                    <a:pt x="3552" y="224"/>
                    <a:pt x="3312" y="713"/>
                  </a:cubicBezTo>
                  <a:cubicBezTo>
                    <a:pt x="3197" y="877"/>
                    <a:pt x="3115" y="1074"/>
                    <a:pt x="3066" y="1271"/>
                  </a:cubicBezTo>
                  <a:cubicBezTo>
                    <a:pt x="3000" y="1074"/>
                    <a:pt x="2918" y="877"/>
                    <a:pt x="2804" y="713"/>
                  </a:cubicBezTo>
                  <a:cubicBezTo>
                    <a:pt x="2563" y="224"/>
                    <a:pt x="2077" y="0"/>
                    <a:pt x="1601" y="0"/>
                  </a:cubicBezTo>
                  <a:close/>
                  <a:moveTo>
                    <a:pt x="1900" y="6708"/>
                  </a:moveTo>
                  <a:lnTo>
                    <a:pt x="1900" y="6708"/>
                  </a:lnTo>
                  <a:cubicBezTo>
                    <a:pt x="1901" y="6710"/>
                    <a:pt x="1901" y="6711"/>
                    <a:pt x="1902" y="6712"/>
                  </a:cubicBezTo>
                  <a:cubicBezTo>
                    <a:pt x="1902" y="6711"/>
                    <a:pt x="1901" y="6710"/>
                    <a:pt x="1900" y="6708"/>
                  </a:cubicBezTo>
                  <a:close/>
                  <a:moveTo>
                    <a:pt x="4216" y="6708"/>
                  </a:moveTo>
                  <a:cubicBezTo>
                    <a:pt x="4215" y="6710"/>
                    <a:pt x="4214" y="6711"/>
                    <a:pt x="4213" y="6712"/>
                  </a:cubicBezTo>
                  <a:cubicBezTo>
                    <a:pt x="4214" y="6711"/>
                    <a:pt x="4215" y="6710"/>
                    <a:pt x="4216" y="6708"/>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4" name="Google Shape;5304;p9"/>
            <p:cNvSpPr/>
            <p:nvPr/>
          </p:nvSpPr>
          <p:spPr>
            <a:xfrm>
              <a:off x="8102423" y="3933540"/>
              <a:ext cx="171012" cy="268903"/>
            </a:xfrm>
            <a:custGeom>
              <a:avLst/>
              <a:gdLst/>
              <a:ahLst/>
              <a:cxnLst/>
              <a:rect l="l" t="t" r="r" b="b"/>
              <a:pathLst>
                <a:path w="5213" h="8197" extrusionOk="0">
                  <a:moveTo>
                    <a:pt x="4115" y="0"/>
                  </a:moveTo>
                  <a:lnTo>
                    <a:pt x="4115" y="0"/>
                  </a:lnTo>
                  <a:cubicBezTo>
                    <a:pt x="4115" y="1"/>
                    <a:pt x="4180" y="607"/>
                    <a:pt x="3803" y="836"/>
                  </a:cubicBezTo>
                  <a:cubicBezTo>
                    <a:pt x="3410" y="1066"/>
                    <a:pt x="2836" y="1525"/>
                    <a:pt x="3443" y="2049"/>
                  </a:cubicBezTo>
                  <a:cubicBezTo>
                    <a:pt x="4033" y="2574"/>
                    <a:pt x="4197" y="3328"/>
                    <a:pt x="3689" y="4065"/>
                  </a:cubicBezTo>
                  <a:cubicBezTo>
                    <a:pt x="3689" y="4065"/>
                    <a:pt x="3984" y="2967"/>
                    <a:pt x="3246" y="2475"/>
                  </a:cubicBezTo>
                  <a:cubicBezTo>
                    <a:pt x="3054" y="2343"/>
                    <a:pt x="2896" y="2306"/>
                    <a:pt x="2779" y="2306"/>
                  </a:cubicBezTo>
                  <a:cubicBezTo>
                    <a:pt x="2637" y="2306"/>
                    <a:pt x="2558" y="2361"/>
                    <a:pt x="2558" y="2361"/>
                  </a:cubicBezTo>
                  <a:cubicBezTo>
                    <a:pt x="2623" y="2492"/>
                    <a:pt x="2656" y="2623"/>
                    <a:pt x="2689" y="2771"/>
                  </a:cubicBezTo>
                  <a:cubicBezTo>
                    <a:pt x="2689" y="2984"/>
                    <a:pt x="2213" y="3344"/>
                    <a:pt x="2558" y="3738"/>
                  </a:cubicBezTo>
                  <a:cubicBezTo>
                    <a:pt x="2918" y="4131"/>
                    <a:pt x="3148" y="4918"/>
                    <a:pt x="1951" y="5787"/>
                  </a:cubicBezTo>
                  <a:cubicBezTo>
                    <a:pt x="1951" y="5787"/>
                    <a:pt x="2558" y="4426"/>
                    <a:pt x="2197" y="3721"/>
                  </a:cubicBezTo>
                  <a:cubicBezTo>
                    <a:pt x="1836" y="2984"/>
                    <a:pt x="1377" y="3131"/>
                    <a:pt x="968" y="2541"/>
                  </a:cubicBezTo>
                  <a:cubicBezTo>
                    <a:pt x="968" y="2541"/>
                    <a:pt x="1" y="3066"/>
                    <a:pt x="738" y="4229"/>
                  </a:cubicBezTo>
                  <a:cubicBezTo>
                    <a:pt x="1607" y="5573"/>
                    <a:pt x="541" y="7262"/>
                    <a:pt x="1459" y="8196"/>
                  </a:cubicBezTo>
                  <a:cubicBezTo>
                    <a:pt x="1459" y="8196"/>
                    <a:pt x="1410" y="6836"/>
                    <a:pt x="2672" y="5606"/>
                  </a:cubicBezTo>
                  <a:cubicBezTo>
                    <a:pt x="3934" y="4377"/>
                    <a:pt x="5213" y="2852"/>
                    <a:pt x="41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5" name="Google Shape;5305;p9"/>
            <p:cNvSpPr/>
            <p:nvPr/>
          </p:nvSpPr>
          <p:spPr>
            <a:xfrm>
              <a:off x="8253001" y="3900210"/>
              <a:ext cx="99498" cy="147885"/>
            </a:xfrm>
            <a:custGeom>
              <a:avLst/>
              <a:gdLst/>
              <a:ahLst/>
              <a:cxnLst/>
              <a:rect l="l" t="t" r="r" b="b"/>
              <a:pathLst>
                <a:path w="3033" h="4508" extrusionOk="0">
                  <a:moveTo>
                    <a:pt x="2574" y="0"/>
                  </a:moveTo>
                  <a:cubicBezTo>
                    <a:pt x="2541" y="262"/>
                    <a:pt x="2279" y="525"/>
                    <a:pt x="1623" y="820"/>
                  </a:cubicBezTo>
                  <a:cubicBezTo>
                    <a:pt x="967" y="1098"/>
                    <a:pt x="1213" y="1934"/>
                    <a:pt x="1279" y="2115"/>
                  </a:cubicBezTo>
                  <a:cubicBezTo>
                    <a:pt x="1326" y="2287"/>
                    <a:pt x="1388" y="2641"/>
                    <a:pt x="1191" y="2641"/>
                  </a:cubicBezTo>
                  <a:cubicBezTo>
                    <a:pt x="1182" y="2641"/>
                    <a:pt x="1173" y="2640"/>
                    <a:pt x="1164" y="2639"/>
                  </a:cubicBezTo>
                  <a:cubicBezTo>
                    <a:pt x="951" y="2606"/>
                    <a:pt x="1000" y="2492"/>
                    <a:pt x="1098" y="1820"/>
                  </a:cubicBezTo>
                  <a:cubicBezTo>
                    <a:pt x="1174" y="1300"/>
                    <a:pt x="839" y="1241"/>
                    <a:pt x="683" y="1241"/>
                  </a:cubicBezTo>
                  <a:cubicBezTo>
                    <a:pt x="637" y="1241"/>
                    <a:pt x="607" y="1246"/>
                    <a:pt x="607" y="1246"/>
                  </a:cubicBezTo>
                  <a:cubicBezTo>
                    <a:pt x="738" y="1426"/>
                    <a:pt x="721" y="1656"/>
                    <a:pt x="590" y="1820"/>
                  </a:cubicBezTo>
                  <a:cubicBezTo>
                    <a:pt x="344" y="2065"/>
                    <a:pt x="49" y="2344"/>
                    <a:pt x="295" y="3098"/>
                  </a:cubicBezTo>
                  <a:cubicBezTo>
                    <a:pt x="557" y="3852"/>
                    <a:pt x="0" y="4508"/>
                    <a:pt x="0" y="4508"/>
                  </a:cubicBezTo>
                  <a:cubicBezTo>
                    <a:pt x="3032" y="2017"/>
                    <a:pt x="2574" y="1"/>
                    <a:pt x="25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6" name="Google Shape;5306;p9"/>
            <p:cNvSpPr/>
            <p:nvPr/>
          </p:nvSpPr>
          <p:spPr>
            <a:xfrm>
              <a:off x="8055642" y="4181419"/>
              <a:ext cx="117803" cy="139848"/>
            </a:xfrm>
            <a:custGeom>
              <a:avLst/>
              <a:gdLst/>
              <a:ahLst/>
              <a:cxnLst/>
              <a:rect l="l" t="t" r="r" b="b"/>
              <a:pathLst>
                <a:path w="3591" h="4263" extrusionOk="0">
                  <a:moveTo>
                    <a:pt x="1869" y="1"/>
                  </a:moveTo>
                  <a:cubicBezTo>
                    <a:pt x="1869" y="1"/>
                    <a:pt x="2000" y="279"/>
                    <a:pt x="1656" y="525"/>
                  </a:cubicBezTo>
                  <a:cubicBezTo>
                    <a:pt x="1295" y="771"/>
                    <a:pt x="1" y="2443"/>
                    <a:pt x="3590" y="4262"/>
                  </a:cubicBezTo>
                  <a:cubicBezTo>
                    <a:pt x="3590" y="4262"/>
                    <a:pt x="2738" y="3771"/>
                    <a:pt x="2640" y="2476"/>
                  </a:cubicBezTo>
                  <a:cubicBezTo>
                    <a:pt x="2541" y="1197"/>
                    <a:pt x="2803" y="509"/>
                    <a:pt x="18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7" name="Google Shape;5307;p9"/>
            <p:cNvSpPr/>
            <p:nvPr/>
          </p:nvSpPr>
          <p:spPr>
            <a:xfrm>
              <a:off x="7912084" y="4267698"/>
              <a:ext cx="258667" cy="189908"/>
            </a:xfrm>
            <a:custGeom>
              <a:avLst/>
              <a:gdLst/>
              <a:ahLst/>
              <a:cxnLst/>
              <a:rect l="l" t="t" r="r" b="b"/>
              <a:pathLst>
                <a:path w="7885" h="5789" extrusionOk="0">
                  <a:moveTo>
                    <a:pt x="4671" y="1"/>
                  </a:moveTo>
                  <a:cubicBezTo>
                    <a:pt x="4529" y="1"/>
                    <a:pt x="4392" y="47"/>
                    <a:pt x="4262" y="141"/>
                  </a:cubicBezTo>
                  <a:cubicBezTo>
                    <a:pt x="3894" y="395"/>
                    <a:pt x="3663" y="609"/>
                    <a:pt x="3471" y="609"/>
                  </a:cubicBezTo>
                  <a:cubicBezTo>
                    <a:pt x="3415" y="609"/>
                    <a:pt x="3363" y="591"/>
                    <a:pt x="3311" y="551"/>
                  </a:cubicBezTo>
                  <a:lnTo>
                    <a:pt x="3311" y="551"/>
                  </a:lnTo>
                  <a:cubicBezTo>
                    <a:pt x="3311" y="551"/>
                    <a:pt x="3016" y="1174"/>
                    <a:pt x="3688" y="1387"/>
                  </a:cubicBezTo>
                  <a:cubicBezTo>
                    <a:pt x="4377" y="1583"/>
                    <a:pt x="4852" y="1714"/>
                    <a:pt x="4754" y="2091"/>
                  </a:cubicBezTo>
                  <a:cubicBezTo>
                    <a:pt x="4655" y="2468"/>
                    <a:pt x="3704" y="2550"/>
                    <a:pt x="2590" y="2714"/>
                  </a:cubicBezTo>
                  <a:cubicBezTo>
                    <a:pt x="1475" y="2878"/>
                    <a:pt x="590" y="3157"/>
                    <a:pt x="623" y="4124"/>
                  </a:cubicBezTo>
                  <a:cubicBezTo>
                    <a:pt x="648" y="4887"/>
                    <a:pt x="506" y="5245"/>
                    <a:pt x="250" y="5245"/>
                  </a:cubicBezTo>
                  <a:cubicBezTo>
                    <a:pt x="176" y="5245"/>
                    <a:pt x="92" y="5215"/>
                    <a:pt x="0" y="5157"/>
                  </a:cubicBezTo>
                  <a:lnTo>
                    <a:pt x="0" y="5157"/>
                  </a:lnTo>
                  <a:cubicBezTo>
                    <a:pt x="0" y="5157"/>
                    <a:pt x="248" y="5788"/>
                    <a:pt x="1194" y="5788"/>
                  </a:cubicBezTo>
                  <a:cubicBezTo>
                    <a:pt x="1388" y="5788"/>
                    <a:pt x="1612" y="5762"/>
                    <a:pt x="1869" y="5698"/>
                  </a:cubicBezTo>
                  <a:cubicBezTo>
                    <a:pt x="3377" y="5321"/>
                    <a:pt x="3573" y="4108"/>
                    <a:pt x="4213" y="3354"/>
                  </a:cubicBezTo>
                  <a:cubicBezTo>
                    <a:pt x="4852" y="2600"/>
                    <a:pt x="5491" y="1977"/>
                    <a:pt x="7884" y="1928"/>
                  </a:cubicBezTo>
                  <a:cubicBezTo>
                    <a:pt x="7884" y="1928"/>
                    <a:pt x="6409" y="1813"/>
                    <a:pt x="5868" y="960"/>
                  </a:cubicBezTo>
                  <a:cubicBezTo>
                    <a:pt x="5463" y="329"/>
                    <a:pt x="5049" y="1"/>
                    <a:pt x="467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8" name="Google Shape;5308;p9"/>
            <p:cNvSpPr/>
            <p:nvPr/>
          </p:nvSpPr>
          <p:spPr>
            <a:xfrm>
              <a:off x="8043799" y="4345873"/>
              <a:ext cx="252238" cy="206606"/>
            </a:xfrm>
            <a:custGeom>
              <a:avLst/>
              <a:gdLst/>
              <a:ahLst/>
              <a:cxnLst/>
              <a:rect l="l" t="t" r="r" b="b"/>
              <a:pathLst>
                <a:path w="7689" h="6298" extrusionOk="0">
                  <a:moveTo>
                    <a:pt x="3367" y="1"/>
                  </a:moveTo>
                  <a:cubicBezTo>
                    <a:pt x="3321" y="1"/>
                    <a:pt x="3276" y="2"/>
                    <a:pt x="3230" y="3"/>
                  </a:cubicBezTo>
                  <a:cubicBezTo>
                    <a:pt x="2656" y="20"/>
                    <a:pt x="2099" y="167"/>
                    <a:pt x="1607" y="462"/>
                  </a:cubicBezTo>
                  <a:cubicBezTo>
                    <a:pt x="1443" y="561"/>
                    <a:pt x="1279" y="676"/>
                    <a:pt x="1132" y="807"/>
                  </a:cubicBezTo>
                  <a:cubicBezTo>
                    <a:pt x="1" y="1807"/>
                    <a:pt x="362" y="3888"/>
                    <a:pt x="1706" y="4216"/>
                  </a:cubicBezTo>
                  <a:cubicBezTo>
                    <a:pt x="1838" y="4248"/>
                    <a:pt x="1975" y="4264"/>
                    <a:pt x="2111" y="4264"/>
                  </a:cubicBezTo>
                  <a:cubicBezTo>
                    <a:pt x="2597" y="4264"/>
                    <a:pt x="3076" y="4063"/>
                    <a:pt x="3345" y="3692"/>
                  </a:cubicBezTo>
                  <a:cubicBezTo>
                    <a:pt x="3656" y="3249"/>
                    <a:pt x="3656" y="2659"/>
                    <a:pt x="3345" y="2216"/>
                  </a:cubicBezTo>
                  <a:cubicBezTo>
                    <a:pt x="3132" y="1919"/>
                    <a:pt x="2796" y="1759"/>
                    <a:pt x="2457" y="1759"/>
                  </a:cubicBezTo>
                  <a:cubicBezTo>
                    <a:pt x="2272" y="1759"/>
                    <a:pt x="2086" y="1807"/>
                    <a:pt x="1919" y="1905"/>
                  </a:cubicBezTo>
                  <a:cubicBezTo>
                    <a:pt x="1640" y="2069"/>
                    <a:pt x="1509" y="2413"/>
                    <a:pt x="1607" y="2724"/>
                  </a:cubicBezTo>
                  <a:cubicBezTo>
                    <a:pt x="1624" y="2823"/>
                    <a:pt x="1673" y="2905"/>
                    <a:pt x="1738" y="2970"/>
                  </a:cubicBezTo>
                  <a:cubicBezTo>
                    <a:pt x="1846" y="3078"/>
                    <a:pt x="1989" y="3123"/>
                    <a:pt x="2130" y="3123"/>
                  </a:cubicBezTo>
                  <a:cubicBezTo>
                    <a:pt x="2373" y="3123"/>
                    <a:pt x="2609" y="2989"/>
                    <a:pt x="2640" y="2823"/>
                  </a:cubicBezTo>
                  <a:cubicBezTo>
                    <a:pt x="2714" y="2557"/>
                    <a:pt x="2509" y="2305"/>
                    <a:pt x="2252" y="2305"/>
                  </a:cubicBezTo>
                  <a:cubicBezTo>
                    <a:pt x="2223" y="2305"/>
                    <a:pt x="2194" y="2308"/>
                    <a:pt x="2165" y="2315"/>
                  </a:cubicBezTo>
                  <a:cubicBezTo>
                    <a:pt x="1902" y="2380"/>
                    <a:pt x="1919" y="2528"/>
                    <a:pt x="1837" y="2544"/>
                  </a:cubicBezTo>
                  <a:cubicBezTo>
                    <a:pt x="1738" y="2544"/>
                    <a:pt x="1738" y="2397"/>
                    <a:pt x="1738" y="2397"/>
                  </a:cubicBezTo>
                  <a:cubicBezTo>
                    <a:pt x="1738" y="2200"/>
                    <a:pt x="1837" y="2020"/>
                    <a:pt x="2017" y="1938"/>
                  </a:cubicBezTo>
                  <a:cubicBezTo>
                    <a:pt x="2159" y="1864"/>
                    <a:pt x="2310" y="1829"/>
                    <a:pt x="2460" y="1829"/>
                  </a:cubicBezTo>
                  <a:cubicBezTo>
                    <a:pt x="2779" y="1829"/>
                    <a:pt x="3090" y="1987"/>
                    <a:pt x="3279" y="2265"/>
                  </a:cubicBezTo>
                  <a:cubicBezTo>
                    <a:pt x="3541" y="2675"/>
                    <a:pt x="3541" y="3216"/>
                    <a:pt x="3246" y="3626"/>
                  </a:cubicBezTo>
                  <a:cubicBezTo>
                    <a:pt x="3015" y="3947"/>
                    <a:pt x="2573" y="4127"/>
                    <a:pt x="2124" y="4127"/>
                  </a:cubicBezTo>
                  <a:cubicBezTo>
                    <a:pt x="2000" y="4127"/>
                    <a:pt x="1876" y="4113"/>
                    <a:pt x="1755" y="4085"/>
                  </a:cubicBezTo>
                  <a:cubicBezTo>
                    <a:pt x="542" y="3773"/>
                    <a:pt x="198" y="1856"/>
                    <a:pt x="1263" y="938"/>
                  </a:cubicBezTo>
                  <a:cubicBezTo>
                    <a:pt x="1737" y="494"/>
                    <a:pt x="2314" y="324"/>
                    <a:pt x="2897" y="324"/>
                  </a:cubicBezTo>
                  <a:cubicBezTo>
                    <a:pt x="3605" y="324"/>
                    <a:pt x="4321" y="574"/>
                    <a:pt x="4869" y="889"/>
                  </a:cubicBezTo>
                  <a:cubicBezTo>
                    <a:pt x="5820" y="1413"/>
                    <a:pt x="6541" y="2249"/>
                    <a:pt x="6951" y="3249"/>
                  </a:cubicBezTo>
                  <a:cubicBezTo>
                    <a:pt x="7279" y="4052"/>
                    <a:pt x="7459" y="4921"/>
                    <a:pt x="7459" y="5790"/>
                  </a:cubicBezTo>
                  <a:cubicBezTo>
                    <a:pt x="7459" y="5954"/>
                    <a:pt x="7443" y="6117"/>
                    <a:pt x="7410" y="6298"/>
                  </a:cubicBezTo>
                  <a:cubicBezTo>
                    <a:pt x="7422" y="6248"/>
                    <a:pt x="7435" y="6197"/>
                    <a:pt x="7447" y="6140"/>
                  </a:cubicBezTo>
                  <a:lnTo>
                    <a:pt x="7447" y="6140"/>
                  </a:lnTo>
                  <a:cubicBezTo>
                    <a:pt x="7449" y="6152"/>
                    <a:pt x="7453" y="6160"/>
                    <a:pt x="7459" y="6167"/>
                  </a:cubicBezTo>
                  <a:cubicBezTo>
                    <a:pt x="7459" y="6134"/>
                    <a:pt x="7459" y="6117"/>
                    <a:pt x="7459" y="6085"/>
                  </a:cubicBezTo>
                  <a:cubicBezTo>
                    <a:pt x="7455" y="6104"/>
                    <a:pt x="7451" y="6122"/>
                    <a:pt x="7447" y="6140"/>
                  </a:cubicBezTo>
                  <a:lnTo>
                    <a:pt x="7447" y="6140"/>
                  </a:lnTo>
                  <a:cubicBezTo>
                    <a:pt x="7445" y="6121"/>
                    <a:pt x="7449" y="6093"/>
                    <a:pt x="7459" y="6052"/>
                  </a:cubicBezTo>
                  <a:cubicBezTo>
                    <a:pt x="7688" y="4872"/>
                    <a:pt x="7541" y="3626"/>
                    <a:pt x="7016" y="2528"/>
                  </a:cubicBezTo>
                  <a:cubicBezTo>
                    <a:pt x="6315" y="1109"/>
                    <a:pt x="4963" y="1"/>
                    <a:pt x="336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9" name="Google Shape;5309;p9"/>
            <p:cNvSpPr/>
            <p:nvPr/>
          </p:nvSpPr>
          <p:spPr>
            <a:xfrm>
              <a:off x="8183387" y="4408565"/>
              <a:ext cx="99760" cy="107371"/>
            </a:xfrm>
            <a:custGeom>
              <a:avLst/>
              <a:gdLst/>
              <a:ahLst/>
              <a:cxnLst/>
              <a:rect l="l" t="t" r="r" b="b"/>
              <a:pathLst>
                <a:path w="3041" h="3273" extrusionOk="0">
                  <a:moveTo>
                    <a:pt x="733" y="0"/>
                  </a:moveTo>
                  <a:cubicBezTo>
                    <a:pt x="66" y="0"/>
                    <a:pt x="1" y="784"/>
                    <a:pt x="1089" y="961"/>
                  </a:cubicBezTo>
                  <a:cubicBezTo>
                    <a:pt x="2352" y="1174"/>
                    <a:pt x="3040" y="3272"/>
                    <a:pt x="3040" y="3272"/>
                  </a:cubicBezTo>
                  <a:cubicBezTo>
                    <a:pt x="3040" y="3272"/>
                    <a:pt x="2729" y="1010"/>
                    <a:pt x="1466" y="240"/>
                  </a:cubicBezTo>
                  <a:cubicBezTo>
                    <a:pt x="1179" y="68"/>
                    <a:pt x="930" y="0"/>
                    <a:pt x="7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0" name="Google Shape;5310;p9"/>
            <p:cNvSpPr/>
            <p:nvPr/>
          </p:nvSpPr>
          <p:spPr>
            <a:xfrm>
              <a:off x="7983043" y="4400265"/>
              <a:ext cx="171570" cy="148246"/>
            </a:xfrm>
            <a:custGeom>
              <a:avLst/>
              <a:gdLst/>
              <a:ahLst/>
              <a:cxnLst/>
              <a:rect l="l" t="t" r="r" b="b"/>
              <a:pathLst>
                <a:path w="5230" h="4519" extrusionOk="0">
                  <a:moveTo>
                    <a:pt x="2181" y="1"/>
                  </a:moveTo>
                  <a:lnTo>
                    <a:pt x="2181" y="1"/>
                  </a:lnTo>
                  <a:cubicBezTo>
                    <a:pt x="2017" y="198"/>
                    <a:pt x="1902" y="427"/>
                    <a:pt x="1820" y="673"/>
                  </a:cubicBezTo>
                  <a:cubicBezTo>
                    <a:pt x="1689" y="1083"/>
                    <a:pt x="1132" y="1312"/>
                    <a:pt x="574" y="1706"/>
                  </a:cubicBezTo>
                  <a:cubicBezTo>
                    <a:pt x="1" y="2083"/>
                    <a:pt x="99" y="2706"/>
                    <a:pt x="214" y="3033"/>
                  </a:cubicBezTo>
                  <a:cubicBezTo>
                    <a:pt x="279" y="3263"/>
                    <a:pt x="247" y="3509"/>
                    <a:pt x="132" y="3722"/>
                  </a:cubicBezTo>
                  <a:cubicBezTo>
                    <a:pt x="410" y="3492"/>
                    <a:pt x="722" y="3312"/>
                    <a:pt x="1066" y="3230"/>
                  </a:cubicBezTo>
                  <a:cubicBezTo>
                    <a:pt x="1673" y="3050"/>
                    <a:pt x="1656" y="2755"/>
                    <a:pt x="1656" y="2279"/>
                  </a:cubicBezTo>
                  <a:cubicBezTo>
                    <a:pt x="1642" y="1878"/>
                    <a:pt x="1816" y="1853"/>
                    <a:pt x="1859" y="1853"/>
                  </a:cubicBezTo>
                  <a:cubicBezTo>
                    <a:pt x="1866" y="1853"/>
                    <a:pt x="1869" y="1853"/>
                    <a:pt x="1869" y="1853"/>
                  </a:cubicBezTo>
                  <a:cubicBezTo>
                    <a:pt x="1878" y="1852"/>
                    <a:pt x="1886" y="1852"/>
                    <a:pt x="1894" y="1852"/>
                  </a:cubicBezTo>
                  <a:cubicBezTo>
                    <a:pt x="2161" y="1852"/>
                    <a:pt x="2098" y="2386"/>
                    <a:pt x="2066" y="2673"/>
                  </a:cubicBezTo>
                  <a:cubicBezTo>
                    <a:pt x="1968" y="3197"/>
                    <a:pt x="2115" y="3755"/>
                    <a:pt x="2492" y="4164"/>
                  </a:cubicBezTo>
                  <a:cubicBezTo>
                    <a:pt x="2734" y="4428"/>
                    <a:pt x="3055" y="4518"/>
                    <a:pt x="3375" y="4518"/>
                  </a:cubicBezTo>
                  <a:cubicBezTo>
                    <a:pt x="3770" y="4518"/>
                    <a:pt x="4165" y="4381"/>
                    <a:pt x="4410" y="4263"/>
                  </a:cubicBezTo>
                  <a:cubicBezTo>
                    <a:pt x="4514" y="4217"/>
                    <a:pt x="4626" y="4195"/>
                    <a:pt x="4739" y="4195"/>
                  </a:cubicBezTo>
                  <a:cubicBezTo>
                    <a:pt x="4910" y="4195"/>
                    <a:pt x="5081" y="4246"/>
                    <a:pt x="5230" y="4345"/>
                  </a:cubicBezTo>
                  <a:cubicBezTo>
                    <a:pt x="5082" y="3460"/>
                    <a:pt x="4639" y="3197"/>
                    <a:pt x="4017" y="3132"/>
                  </a:cubicBezTo>
                  <a:cubicBezTo>
                    <a:pt x="3394" y="3066"/>
                    <a:pt x="2541" y="2853"/>
                    <a:pt x="2197" y="1771"/>
                  </a:cubicBezTo>
                  <a:cubicBezTo>
                    <a:pt x="1869" y="690"/>
                    <a:pt x="2181" y="1"/>
                    <a:pt x="218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1" name="Google Shape;5311;p9"/>
            <p:cNvSpPr/>
            <p:nvPr/>
          </p:nvSpPr>
          <p:spPr>
            <a:xfrm>
              <a:off x="8010469" y="4500289"/>
              <a:ext cx="42515" cy="65118"/>
            </a:xfrm>
            <a:custGeom>
              <a:avLst/>
              <a:gdLst/>
              <a:ahLst/>
              <a:cxnLst/>
              <a:rect l="l" t="t" r="r" b="b"/>
              <a:pathLst>
                <a:path w="1296" h="1985" extrusionOk="0">
                  <a:moveTo>
                    <a:pt x="951" y="1"/>
                  </a:moveTo>
                  <a:cubicBezTo>
                    <a:pt x="951" y="1"/>
                    <a:pt x="935" y="83"/>
                    <a:pt x="509" y="345"/>
                  </a:cubicBezTo>
                  <a:cubicBezTo>
                    <a:pt x="165" y="525"/>
                    <a:pt x="1" y="919"/>
                    <a:pt x="115" y="1296"/>
                  </a:cubicBezTo>
                  <a:cubicBezTo>
                    <a:pt x="181" y="1509"/>
                    <a:pt x="230" y="1755"/>
                    <a:pt x="263" y="1984"/>
                  </a:cubicBezTo>
                  <a:cubicBezTo>
                    <a:pt x="263" y="1984"/>
                    <a:pt x="263" y="1837"/>
                    <a:pt x="771" y="1542"/>
                  </a:cubicBezTo>
                  <a:cubicBezTo>
                    <a:pt x="1296" y="1263"/>
                    <a:pt x="1099" y="837"/>
                    <a:pt x="1001" y="558"/>
                  </a:cubicBezTo>
                  <a:cubicBezTo>
                    <a:pt x="951" y="378"/>
                    <a:pt x="935" y="181"/>
                    <a:pt x="95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2" name="Google Shape;5312;p9"/>
            <p:cNvSpPr/>
            <p:nvPr/>
          </p:nvSpPr>
          <p:spPr>
            <a:xfrm>
              <a:off x="7822820" y="4217636"/>
              <a:ext cx="227995" cy="159596"/>
            </a:xfrm>
            <a:custGeom>
              <a:avLst/>
              <a:gdLst/>
              <a:ahLst/>
              <a:cxnLst/>
              <a:rect l="l" t="t" r="r" b="b"/>
              <a:pathLst>
                <a:path w="6950" h="4865" extrusionOk="0">
                  <a:moveTo>
                    <a:pt x="5010" y="1"/>
                  </a:moveTo>
                  <a:cubicBezTo>
                    <a:pt x="4786" y="1"/>
                    <a:pt x="4536" y="53"/>
                    <a:pt x="4262" y="175"/>
                  </a:cubicBezTo>
                  <a:cubicBezTo>
                    <a:pt x="2787" y="831"/>
                    <a:pt x="3065" y="3306"/>
                    <a:pt x="4803" y="3667"/>
                  </a:cubicBezTo>
                  <a:cubicBezTo>
                    <a:pt x="4999" y="3699"/>
                    <a:pt x="5213" y="3732"/>
                    <a:pt x="5376" y="3749"/>
                  </a:cubicBezTo>
                  <a:cubicBezTo>
                    <a:pt x="4917" y="3831"/>
                    <a:pt x="4475" y="3978"/>
                    <a:pt x="4065" y="4191"/>
                  </a:cubicBezTo>
                  <a:cubicBezTo>
                    <a:pt x="3918" y="4273"/>
                    <a:pt x="3672" y="4339"/>
                    <a:pt x="3639" y="4355"/>
                  </a:cubicBezTo>
                  <a:cubicBezTo>
                    <a:pt x="3185" y="4527"/>
                    <a:pt x="2755" y="4603"/>
                    <a:pt x="2368" y="4603"/>
                  </a:cubicBezTo>
                  <a:cubicBezTo>
                    <a:pt x="1539" y="4603"/>
                    <a:pt x="902" y="4256"/>
                    <a:pt x="623" y="3765"/>
                  </a:cubicBezTo>
                  <a:cubicBezTo>
                    <a:pt x="377" y="3355"/>
                    <a:pt x="361" y="2863"/>
                    <a:pt x="574" y="2454"/>
                  </a:cubicBezTo>
                  <a:cubicBezTo>
                    <a:pt x="590" y="2437"/>
                    <a:pt x="590" y="2437"/>
                    <a:pt x="590" y="2421"/>
                  </a:cubicBezTo>
                  <a:cubicBezTo>
                    <a:pt x="803" y="2106"/>
                    <a:pt x="1139" y="1959"/>
                    <a:pt x="1452" y="1959"/>
                  </a:cubicBezTo>
                  <a:cubicBezTo>
                    <a:pt x="1742" y="1959"/>
                    <a:pt x="2013" y="2086"/>
                    <a:pt x="2147" y="2323"/>
                  </a:cubicBezTo>
                  <a:cubicBezTo>
                    <a:pt x="2262" y="2454"/>
                    <a:pt x="2311" y="2618"/>
                    <a:pt x="2311" y="2798"/>
                  </a:cubicBezTo>
                  <a:cubicBezTo>
                    <a:pt x="2311" y="2945"/>
                    <a:pt x="2262" y="3093"/>
                    <a:pt x="2147" y="3208"/>
                  </a:cubicBezTo>
                  <a:cubicBezTo>
                    <a:pt x="2033" y="3304"/>
                    <a:pt x="1975" y="3335"/>
                    <a:pt x="1946" y="3335"/>
                  </a:cubicBezTo>
                  <a:cubicBezTo>
                    <a:pt x="1921" y="3335"/>
                    <a:pt x="1918" y="3312"/>
                    <a:pt x="1918" y="3290"/>
                  </a:cubicBezTo>
                  <a:cubicBezTo>
                    <a:pt x="2035" y="3035"/>
                    <a:pt x="1743" y="2862"/>
                    <a:pt x="1489" y="2862"/>
                  </a:cubicBezTo>
                  <a:cubicBezTo>
                    <a:pt x="1318" y="2862"/>
                    <a:pt x="1164" y="2941"/>
                    <a:pt x="1164" y="3126"/>
                  </a:cubicBezTo>
                  <a:cubicBezTo>
                    <a:pt x="1153" y="3400"/>
                    <a:pt x="1392" y="3528"/>
                    <a:pt x="1645" y="3528"/>
                  </a:cubicBezTo>
                  <a:cubicBezTo>
                    <a:pt x="1769" y="3528"/>
                    <a:pt x="1897" y="3497"/>
                    <a:pt x="2000" y="3437"/>
                  </a:cubicBezTo>
                  <a:lnTo>
                    <a:pt x="2033" y="3421"/>
                  </a:lnTo>
                  <a:cubicBezTo>
                    <a:pt x="2065" y="3404"/>
                    <a:pt x="2082" y="3388"/>
                    <a:pt x="2098" y="3372"/>
                  </a:cubicBezTo>
                  <a:cubicBezTo>
                    <a:pt x="2410" y="3077"/>
                    <a:pt x="2442" y="2618"/>
                    <a:pt x="2197" y="2273"/>
                  </a:cubicBezTo>
                  <a:cubicBezTo>
                    <a:pt x="2058" y="2005"/>
                    <a:pt x="1742" y="1857"/>
                    <a:pt x="1404" y="1857"/>
                  </a:cubicBezTo>
                  <a:cubicBezTo>
                    <a:pt x="1062" y="1857"/>
                    <a:pt x="698" y="2009"/>
                    <a:pt x="475" y="2339"/>
                  </a:cubicBezTo>
                  <a:cubicBezTo>
                    <a:pt x="0" y="3093"/>
                    <a:pt x="213" y="4076"/>
                    <a:pt x="967" y="4568"/>
                  </a:cubicBezTo>
                  <a:cubicBezTo>
                    <a:pt x="1332" y="4766"/>
                    <a:pt x="1740" y="4865"/>
                    <a:pt x="2164" y="4865"/>
                  </a:cubicBezTo>
                  <a:cubicBezTo>
                    <a:pt x="2197" y="4865"/>
                    <a:pt x="2229" y="4864"/>
                    <a:pt x="2262" y="4863"/>
                  </a:cubicBezTo>
                  <a:cubicBezTo>
                    <a:pt x="3164" y="4830"/>
                    <a:pt x="3868" y="4339"/>
                    <a:pt x="5049" y="3978"/>
                  </a:cubicBezTo>
                  <a:cubicBezTo>
                    <a:pt x="5491" y="3880"/>
                    <a:pt x="5917" y="3814"/>
                    <a:pt x="6360" y="3781"/>
                  </a:cubicBezTo>
                  <a:cubicBezTo>
                    <a:pt x="6573" y="3765"/>
                    <a:pt x="6770" y="3699"/>
                    <a:pt x="6950" y="3601"/>
                  </a:cubicBezTo>
                  <a:lnTo>
                    <a:pt x="6950" y="3601"/>
                  </a:lnTo>
                  <a:cubicBezTo>
                    <a:pt x="6950" y="3601"/>
                    <a:pt x="6827" y="3630"/>
                    <a:pt x="6671" y="3630"/>
                  </a:cubicBezTo>
                  <a:cubicBezTo>
                    <a:pt x="6516" y="3630"/>
                    <a:pt x="6327" y="3601"/>
                    <a:pt x="6196" y="3486"/>
                  </a:cubicBezTo>
                  <a:cubicBezTo>
                    <a:pt x="5934" y="3257"/>
                    <a:pt x="5934" y="3339"/>
                    <a:pt x="5655" y="3257"/>
                  </a:cubicBezTo>
                  <a:cubicBezTo>
                    <a:pt x="5491" y="3208"/>
                    <a:pt x="5376" y="3060"/>
                    <a:pt x="5376" y="2896"/>
                  </a:cubicBezTo>
                  <a:cubicBezTo>
                    <a:pt x="5180" y="3060"/>
                    <a:pt x="5147" y="3339"/>
                    <a:pt x="5294" y="3552"/>
                  </a:cubicBezTo>
                  <a:cubicBezTo>
                    <a:pt x="5294" y="3552"/>
                    <a:pt x="4573" y="3552"/>
                    <a:pt x="4409" y="3175"/>
                  </a:cubicBezTo>
                  <a:cubicBezTo>
                    <a:pt x="4229" y="2814"/>
                    <a:pt x="4442" y="2814"/>
                    <a:pt x="4573" y="2732"/>
                  </a:cubicBezTo>
                  <a:cubicBezTo>
                    <a:pt x="4721" y="2650"/>
                    <a:pt x="4770" y="2503"/>
                    <a:pt x="4622" y="2306"/>
                  </a:cubicBezTo>
                  <a:cubicBezTo>
                    <a:pt x="4475" y="2093"/>
                    <a:pt x="4491" y="1732"/>
                    <a:pt x="4754" y="1716"/>
                  </a:cubicBezTo>
                  <a:cubicBezTo>
                    <a:pt x="4676" y="1547"/>
                    <a:pt x="4515" y="1450"/>
                    <a:pt x="4337" y="1450"/>
                  </a:cubicBezTo>
                  <a:cubicBezTo>
                    <a:pt x="4291" y="1450"/>
                    <a:pt x="4244" y="1457"/>
                    <a:pt x="4196" y="1470"/>
                  </a:cubicBezTo>
                  <a:cubicBezTo>
                    <a:pt x="3770" y="1536"/>
                    <a:pt x="3770" y="2142"/>
                    <a:pt x="3770" y="2142"/>
                  </a:cubicBezTo>
                  <a:cubicBezTo>
                    <a:pt x="3770" y="2142"/>
                    <a:pt x="3475" y="1405"/>
                    <a:pt x="3950" y="1028"/>
                  </a:cubicBezTo>
                  <a:cubicBezTo>
                    <a:pt x="4141" y="881"/>
                    <a:pt x="4293" y="826"/>
                    <a:pt x="4410" y="826"/>
                  </a:cubicBezTo>
                  <a:cubicBezTo>
                    <a:pt x="4596" y="826"/>
                    <a:pt x="4697" y="963"/>
                    <a:pt x="4737" y="1093"/>
                  </a:cubicBezTo>
                  <a:cubicBezTo>
                    <a:pt x="4790" y="1279"/>
                    <a:pt x="4886" y="1432"/>
                    <a:pt x="5033" y="1432"/>
                  </a:cubicBezTo>
                  <a:cubicBezTo>
                    <a:pt x="5068" y="1432"/>
                    <a:pt x="5106" y="1423"/>
                    <a:pt x="5147" y="1405"/>
                  </a:cubicBezTo>
                  <a:cubicBezTo>
                    <a:pt x="5276" y="1340"/>
                    <a:pt x="5392" y="1247"/>
                    <a:pt x="5488" y="1247"/>
                  </a:cubicBezTo>
                  <a:cubicBezTo>
                    <a:pt x="5538" y="1247"/>
                    <a:pt x="5583" y="1272"/>
                    <a:pt x="5622" y="1339"/>
                  </a:cubicBezTo>
                  <a:cubicBezTo>
                    <a:pt x="5753" y="1585"/>
                    <a:pt x="5639" y="1896"/>
                    <a:pt x="5376" y="2011"/>
                  </a:cubicBezTo>
                  <a:cubicBezTo>
                    <a:pt x="5376" y="2011"/>
                    <a:pt x="5382" y="2011"/>
                    <a:pt x="5393" y="2011"/>
                  </a:cubicBezTo>
                  <a:cubicBezTo>
                    <a:pt x="5500" y="2011"/>
                    <a:pt x="6111" y="1984"/>
                    <a:pt x="6245" y="1372"/>
                  </a:cubicBezTo>
                  <a:cubicBezTo>
                    <a:pt x="6363" y="822"/>
                    <a:pt x="5896" y="1"/>
                    <a:pt x="501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3" name="Google Shape;5313;p9"/>
            <p:cNvSpPr/>
            <p:nvPr/>
          </p:nvSpPr>
          <p:spPr>
            <a:xfrm>
              <a:off x="7787325" y="4303489"/>
              <a:ext cx="152740" cy="108650"/>
            </a:xfrm>
            <a:custGeom>
              <a:avLst/>
              <a:gdLst/>
              <a:ahLst/>
              <a:cxnLst/>
              <a:rect l="l" t="t" r="r" b="b"/>
              <a:pathLst>
                <a:path w="4656" h="3312" extrusionOk="0">
                  <a:moveTo>
                    <a:pt x="836" y="1"/>
                  </a:moveTo>
                  <a:cubicBezTo>
                    <a:pt x="836" y="1"/>
                    <a:pt x="0" y="919"/>
                    <a:pt x="558" y="1722"/>
                  </a:cubicBezTo>
                  <a:cubicBezTo>
                    <a:pt x="869" y="2181"/>
                    <a:pt x="1377" y="2459"/>
                    <a:pt x="1934" y="2492"/>
                  </a:cubicBezTo>
                  <a:cubicBezTo>
                    <a:pt x="1869" y="2492"/>
                    <a:pt x="1475" y="2492"/>
                    <a:pt x="1295" y="2722"/>
                  </a:cubicBezTo>
                  <a:cubicBezTo>
                    <a:pt x="1180" y="2885"/>
                    <a:pt x="1131" y="3099"/>
                    <a:pt x="1164" y="3312"/>
                  </a:cubicBezTo>
                  <a:cubicBezTo>
                    <a:pt x="1215" y="3223"/>
                    <a:pt x="1304" y="3164"/>
                    <a:pt x="1395" y="3164"/>
                  </a:cubicBezTo>
                  <a:cubicBezTo>
                    <a:pt x="1422" y="3164"/>
                    <a:pt x="1449" y="3169"/>
                    <a:pt x="1475" y="3180"/>
                  </a:cubicBezTo>
                  <a:cubicBezTo>
                    <a:pt x="1589" y="3215"/>
                    <a:pt x="1750" y="3288"/>
                    <a:pt x="1932" y="3288"/>
                  </a:cubicBezTo>
                  <a:cubicBezTo>
                    <a:pt x="2091" y="3288"/>
                    <a:pt x="2267" y="3233"/>
                    <a:pt x="2443" y="3049"/>
                  </a:cubicBezTo>
                  <a:cubicBezTo>
                    <a:pt x="2820" y="2640"/>
                    <a:pt x="3311" y="2869"/>
                    <a:pt x="4655" y="2164"/>
                  </a:cubicBezTo>
                  <a:cubicBezTo>
                    <a:pt x="4655" y="2164"/>
                    <a:pt x="4655" y="2164"/>
                    <a:pt x="4655" y="2164"/>
                  </a:cubicBezTo>
                  <a:cubicBezTo>
                    <a:pt x="4631" y="2164"/>
                    <a:pt x="3916" y="2456"/>
                    <a:pt x="3114" y="2456"/>
                  </a:cubicBezTo>
                  <a:cubicBezTo>
                    <a:pt x="2651" y="2456"/>
                    <a:pt x="2158" y="2358"/>
                    <a:pt x="1754" y="2049"/>
                  </a:cubicBezTo>
                  <a:cubicBezTo>
                    <a:pt x="1115" y="1574"/>
                    <a:pt x="771" y="787"/>
                    <a:pt x="83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4" name="Google Shape;5314;p9"/>
            <p:cNvSpPr/>
            <p:nvPr/>
          </p:nvSpPr>
          <p:spPr>
            <a:xfrm>
              <a:off x="7988948" y="4059940"/>
              <a:ext cx="145785" cy="206475"/>
            </a:xfrm>
            <a:custGeom>
              <a:avLst/>
              <a:gdLst/>
              <a:ahLst/>
              <a:cxnLst/>
              <a:rect l="l" t="t" r="r" b="b"/>
              <a:pathLst>
                <a:path w="4444" h="6294" extrusionOk="0">
                  <a:moveTo>
                    <a:pt x="2633" y="1"/>
                  </a:moveTo>
                  <a:cubicBezTo>
                    <a:pt x="2137" y="1"/>
                    <a:pt x="1621" y="203"/>
                    <a:pt x="1280" y="606"/>
                  </a:cubicBezTo>
                  <a:cubicBezTo>
                    <a:pt x="1" y="2245"/>
                    <a:pt x="903" y="4261"/>
                    <a:pt x="1657" y="5113"/>
                  </a:cubicBezTo>
                  <a:cubicBezTo>
                    <a:pt x="2083" y="5638"/>
                    <a:pt x="2640" y="6048"/>
                    <a:pt x="3279" y="6294"/>
                  </a:cubicBezTo>
                  <a:cubicBezTo>
                    <a:pt x="2689" y="6031"/>
                    <a:pt x="2181" y="5622"/>
                    <a:pt x="1788" y="5146"/>
                  </a:cubicBezTo>
                  <a:cubicBezTo>
                    <a:pt x="1509" y="4753"/>
                    <a:pt x="1296" y="4310"/>
                    <a:pt x="1165" y="3851"/>
                  </a:cubicBezTo>
                  <a:cubicBezTo>
                    <a:pt x="1017" y="3327"/>
                    <a:pt x="968" y="2769"/>
                    <a:pt x="1001" y="2212"/>
                  </a:cubicBezTo>
                  <a:cubicBezTo>
                    <a:pt x="1132" y="753"/>
                    <a:pt x="1968" y="196"/>
                    <a:pt x="2722" y="163"/>
                  </a:cubicBezTo>
                  <a:cubicBezTo>
                    <a:pt x="3066" y="180"/>
                    <a:pt x="3394" y="311"/>
                    <a:pt x="3640" y="557"/>
                  </a:cubicBezTo>
                  <a:cubicBezTo>
                    <a:pt x="4296" y="1114"/>
                    <a:pt x="3935" y="2048"/>
                    <a:pt x="3394" y="2278"/>
                  </a:cubicBezTo>
                  <a:cubicBezTo>
                    <a:pt x="3275" y="2345"/>
                    <a:pt x="3144" y="2378"/>
                    <a:pt x="3012" y="2378"/>
                  </a:cubicBezTo>
                  <a:cubicBezTo>
                    <a:pt x="2890" y="2378"/>
                    <a:pt x="2767" y="2350"/>
                    <a:pt x="2656" y="2294"/>
                  </a:cubicBezTo>
                  <a:cubicBezTo>
                    <a:pt x="2476" y="2212"/>
                    <a:pt x="2361" y="2032"/>
                    <a:pt x="2329" y="1835"/>
                  </a:cubicBezTo>
                  <a:cubicBezTo>
                    <a:pt x="2329" y="1737"/>
                    <a:pt x="2357" y="1715"/>
                    <a:pt x="2410" y="1715"/>
                  </a:cubicBezTo>
                  <a:cubicBezTo>
                    <a:pt x="2455" y="1715"/>
                    <a:pt x="2519" y="1731"/>
                    <a:pt x="2598" y="1731"/>
                  </a:cubicBezTo>
                  <a:cubicBezTo>
                    <a:pt x="2658" y="1731"/>
                    <a:pt x="2727" y="1722"/>
                    <a:pt x="2804" y="1688"/>
                  </a:cubicBezTo>
                  <a:cubicBezTo>
                    <a:pt x="3001" y="1573"/>
                    <a:pt x="3050" y="1294"/>
                    <a:pt x="2886" y="1130"/>
                  </a:cubicBezTo>
                  <a:cubicBezTo>
                    <a:pt x="2812" y="1056"/>
                    <a:pt x="2710" y="1016"/>
                    <a:pt x="2607" y="1016"/>
                  </a:cubicBezTo>
                  <a:cubicBezTo>
                    <a:pt x="2411" y="1016"/>
                    <a:pt x="2207" y="1159"/>
                    <a:pt x="2165" y="1491"/>
                  </a:cubicBezTo>
                  <a:cubicBezTo>
                    <a:pt x="2132" y="1737"/>
                    <a:pt x="2214" y="1983"/>
                    <a:pt x="2378" y="2147"/>
                  </a:cubicBezTo>
                  <a:cubicBezTo>
                    <a:pt x="2394" y="2179"/>
                    <a:pt x="2427" y="2196"/>
                    <a:pt x="2443" y="2212"/>
                  </a:cubicBezTo>
                  <a:lnTo>
                    <a:pt x="2509" y="2261"/>
                  </a:lnTo>
                  <a:lnTo>
                    <a:pt x="2558" y="2294"/>
                  </a:lnTo>
                  <a:lnTo>
                    <a:pt x="2591" y="2327"/>
                  </a:lnTo>
                  <a:lnTo>
                    <a:pt x="2624" y="2343"/>
                  </a:lnTo>
                  <a:cubicBezTo>
                    <a:pt x="2755" y="2409"/>
                    <a:pt x="2894" y="2442"/>
                    <a:pt x="3031" y="2442"/>
                  </a:cubicBezTo>
                  <a:cubicBezTo>
                    <a:pt x="3169" y="2442"/>
                    <a:pt x="3304" y="2409"/>
                    <a:pt x="3427" y="2343"/>
                  </a:cubicBezTo>
                  <a:cubicBezTo>
                    <a:pt x="4017" y="2130"/>
                    <a:pt x="4443" y="1081"/>
                    <a:pt x="3755" y="458"/>
                  </a:cubicBezTo>
                  <a:cubicBezTo>
                    <a:pt x="3480" y="153"/>
                    <a:pt x="3064" y="1"/>
                    <a:pt x="26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5" name="Google Shape;5315;p9"/>
            <p:cNvSpPr/>
            <p:nvPr/>
          </p:nvSpPr>
          <p:spPr>
            <a:xfrm>
              <a:off x="6674229" y="4897400"/>
              <a:ext cx="297377" cy="207098"/>
            </a:xfrm>
            <a:custGeom>
              <a:avLst/>
              <a:gdLst/>
              <a:ahLst/>
              <a:cxnLst/>
              <a:rect l="l" t="t" r="r" b="b"/>
              <a:pathLst>
                <a:path w="9065" h="6313" extrusionOk="0">
                  <a:moveTo>
                    <a:pt x="7079" y="0"/>
                  </a:moveTo>
                  <a:cubicBezTo>
                    <a:pt x="6623" y="0"/>
                    <a:pt x="6190" y="163"/>
                    <a:pt x="5917" y="501"/>
                  </a:cubicBezTo>
                  <a:cubicBezTo>
                    <a:pt x="5540" y="910"/>
                    <a:pt x="5491" y="1533"/>
                    <a:pt x="5819" y="1992"/>
                  </a:cubicBezTo>
                  <a:cubicBezTo>
                    <a:pt x="5901" y="2140"/>
                    <a:pt x="6032" y="2238"/>
                    <a:pt x="6196" y="2304"/>
                  </a:cubicBezTo>
                  <a:lnTo>
                    <a:pt x="6229" y="2320"/>
                  </a:lnTo>
                  <a:lnTo>
                    <a:pt x="6294" y="2336"/>
                  </a:lnTo>
                  <a:cubicBezTo>
                    <a:pt x="6327" y="2353"/>
                    <a:pt x="6360" y="2353"/>
                    <a:pt x="6393" y="2369"/>
                  </a:cubicBezTo>
                  <a:cubicBezTo>
                    <a:pt x="6461" y="2385"/>
                    <a:pt x="6531" y="2394"/>
                    <a:pt x="6600" y="2394"/>
                  </a:cubicBezTo>
                  <a:cubicBezTo>
                    <a:pt x="6812" y="2394"/>
                    <a:pt x="7019" y="2317"/>
                    <a:pt x="7180" y="2156"/>
                  </a:cubicBezTo>
                  <a:cubicBezTo>
                    <a:pt x="7570" y="1751"/>
                    <a:pt x="7300" y="1208"/>
                    <a:pt x="6962" y="1208"/>
                  </a:cubicBezTo>
                  <a:cubicBezTo>
                    <a:pt x="6931" y="1208"/>
                    <a:pt x="6900" y="1212"/>
                    <a:pt x="6868" y="1222"/>
                  </a:cubicBezTo>
                  <a:cubicBezTo>
                    <a:pt x="6557" y="1304"/>
                    <a:pt x="6475" y="1714"/>
                    <a:pt x="6721" y="1845"/>
                  </a:cubicBezTo>
                  <a:cubicBezTo>
                    <a:pt x="6775" y="1875"/>
                    <a:pt x="6833" y="1889"/>
                    <a:pt x="6891" y="1889"/>
                  </a:cubicBezTo>
                  <a:cubicBezTo>
                    <a:pt x="6992" y="1889"/>
                    <a:pt x="7091" y="1846"/>
                    <a:pt x="7163" y="1763"/>
                  </a:cubicBezTo>
                  <a:lnTo>
                    <a:pt x="7163" y="1763"/>
                  </a:lnTo>
                  <a:cubicBezTo>
                    <a:pt x="7196" y="1910"/>
                    <a:pt x="7147" y="2058"/>
                    <a:pt x="7016" y="2140"/>
                  </a:cubicBezTo>
                  <a:cubicBezTo>
                    <a:pt x="6875" y="2257"/>
                    <a:pt x="6701" y="2315"/>
                    <a:pt x="6524" y="2315"/>
                  </a:cubicBezTo>
                  <a:cubicBezTo>
                    <a:pt x="6453" y="2315"/>
                    <a:pt x="6381" y="2306"/>
                    <a:pt x="6311" y="2287"/>
                  </a:cubicBezTo>
                  <a:cubicBezTo>
                    <a:pt x="6229" y="2271"/>
                    <a:pt x="6147" y="2222"/>
                    <a:pt x="6065" y="2173"/>
                  </a:cubicBezTo>
                  <a:cubicBezTo>
                    <a:pt x="5557" y="1763"/>
                    <a:pt x="5524" y="1009"/>
                    <a:pt x="5983" y="550"/>
                  </a:cubicBezTo>
                  <a:cubicBezTo>
                    <a:pt x="6238" y="246"/>
                    <a:pt x="6632" y="102"/>
                    <a:pt x="7049" y="102"/>
                  </a:cubicBezTo>
                  <a:cubicBezTo>
                    <a:pt x="7915" y="102"/>
                    <a:pt x="8879" y="727"/>
                    <a:pt x="8901" y="1845"/>
                  </a:cubicBezTo>
                  <a:cubicBezTo>
                    <a:pt x="8917" y="2664"/>
                    <a:pt x="8491" y="3402"/>
                    <a:pt x="7770" y="3795"/>
                  </a:cubicBezTo>
                  <a:lnTo>
                    <a:pt x="7704" y="3812"/>
                  </a:lnTo>
                  <a:cubicBezTo>
                    <a:pt x="7622" y="3844"/>
                    <a:pt x="7524" y="3877"/>
                    <a:pt x="7442" y="3894"/>
                  </a:cubicBezTo>
                  <a:cubicBezTo>
                    <a:pt x="7215" y="3946"/>
                    <a:pt x="6990" y="3968"/>
                    <a:pt x="6765" y="3968"/>
                  </a:cubicBezTo>
                  <a:cubicBezTo>
                    <a:pt x="5178" y="3968"/>
                    <a:pt x="3643" y="2834"/>
                    <a:pt x="2302" y="2834"/>
                  </a:cubicBezTo>
                  <a:cubicBezTo>
                    <a:pt x="2155" y="2834"/>
                    <a:pt x="2011" y="2847"/>
                    <a:pt x="1869" y="2877"/>
                  </a:cubicBezTo>
                  <a:cubicBezTo>
                    <a:pt x="623" y="3156"/>
                    <a:pt x="246" y="4041"/>
                    <a:pt x="148" y="4582"/>
                  </a:cubicBezTo>
                  <a:cubicBezTo>
                    <a:pt x="0" y="5123"/>
                    <a:pt x="115" y="5729"/>
                    <a:pt x="558" y="6057"/>
                  </a:cubicBezTo>
                  <a:cubicBezTo>
                    <a:pt x="784" y="6233"/>
                    <a:pt x="1055" y="6313"/>
                    <a:pt x="1320" y="6313"/>
                  </a:cubicBezTo>
                  <a:cubicBezTo>
                    <a:pt x="1747" y="6313"/>
                    <a:pt x="2156" y="6106"/>
                    <a:pt x="2328" y="5762"/>
                  </a:cubicBezTo>
                  <a:cubicBezTo>
                    <a:pt x="2656" y="5221"/>
                    <a:pt x="2361" y="4516"/>
                    <a:pt x="1869" y="4402"/>
                  </a:cubicBezTo>
                  <a:cubicBezTo>
                    <a:pt x="1770" y="4356"/>
                    <a:pt x="1666" y="4335"/>
                    <a:pt x="1563" y="4335"/>
                  </a:cubicBezTo>
                  <a:cubicBezTo>
                    <a:pt x="1257" y="4335"/>
                    <a:pt x="963" y="4525"/>
                    <a:pt x="853" y="4844"/>
                  </a:cubicBezTo>
                  <a:cubicBezTo>
                    <a:pt x="820" y="4959"/>
                    <a:pt x="803" y="5090"/>
                    <a:pt x="820" y="5221"/>
                  </a:cubicBezTo>
                  <a:lnTo>
                    <a:pt x="820" y="5238"/>
                  </a:lnTo>
                  <a:cubicBezTo>
                    <a:pt x="836" y="5238"/>
                    <a:pt x="836" y="5254"/>
                    <a:pt x="836" y="5270"/>
                  </a:cubicBezTo>
                  <a:cubicBezTo>
                    <a:pt x="836" y="5287"/>
                    <a:pt x="836" y="5287"/>
                    <a:pt x="836" y="5303"/>
                  </a:cubicBezTo>
                  <a:cubicBezTo>
                    <a:pt x="910" y="5525"/>
                    <a:pt x="1122" y="5663"/>
                    <a:pt x="1341" y="5663"/>
                  </a:cubicBezTo>
                  <a:cubicBezTo>
                    <a:pt x="1414" y="5663"/>
                    <a:pt x="1488" y="5647"/>
                    <a:pt x="1557" y="5615"/>
                  </a:cubicBezTo>
                  <a:cubicBezTo>
                    <a:pt x="1904" y="5473"/>
                    <a:pt x="1797" y="4923"/>
                    <a:pt x="1454" y="4923"/>
                  </a:cubicBezTo>
                  <a:cubicBezTo>
                    <a:pt x="1439" y="4923"/>
                    <a:pt x="1425" y="4924"/>
                    <a:pt x="1410" y="4926"/>
                  </a:cubicBezTo>
                  <a:cubicBezTo>
                    <a:pt x="1049" y="4959"/>
                    <a:pt x="1098" y="5320"/>
                    <a:pt x="1049" y="5369"/>
                  </a:cubicBezTo>
                  <a:cubicBezTo>
                    <a:pt x="1039" y="5383"/>
                    <a:pt x="1027" y="5389"/>
                    <a:pt x="1014" y="5389"/>
                  </a:cubicBezTo>
                  <a:cubicBezTo>
                    <a:pt x="968" y="5389"/>
                    <a:pt x="915" y="5313"/>
                    <a:pt x="902" y="5287"/>
                  </a:cubicBezTo>
                  <a:cubicBezTo>
                    <a:pt x="820" y="5090"/>
                    <a:pt x="836" y="4877"/>
                    <a:pt x="935" y="4713"/>
                  </a:cubicBezTo>
                  <a:cubicBezTo>
                    <a:pt x="1074" y="4504"/>
                    <a:pt x="1304" y="4394"/>
                    <a:pt x="1542" y="4394"/>
                  </a:cubicBezTo>
                  <a:cubicBezTo>
                    <a:pt x="1641" y="4394"/>
                    <a:pt x="1740" y="4413"/>
                    <a:pt x="1836" y="4451"/>
                  </a:cubicBezTo>
                  <a:cubicBezTo>
                    <a:pt x="2295" y="4566"/>
                    <a:pt x="2541" y="5221"/>
                    <a:pt x="2229" y="5713"/>
                  </a:cubicBezTo>
                  <a:cubicBezTo>
                    <a:pt x="2069" y="6024"/>
                    <a:pt x="1692" y="6207"/>
                    <a:pt x="1304" y="6207"/>
                  </a:cubicBezTo>
                  <a:cubicBezTo>
                    <a:pt x="1059" y="6207"/>
                    <a:pt x="810" y="6134"/>
                    <a:pt x="607" y="5975"/>
                  </a:cubicBezTo>
                  <a:cubicBezTo>
                    <a:pt x="99" y="5566"/>
                    <a:pt x="99" y="4631"/>
                    <a:pt x="541" y="4058"/>
                  </a:cubicBezTo>
                  <a:cubicBezTo>
                    <a:pt x="887" y="3576"/>
                    <a:pt x="1475" y="3345"/>
                    <a:pt x="2088" y="3345"/>
                  </a:cubicBezTo>
                  <a:cubicBezTo>
                    <a:pt x="2288" y="3345"/>
                    <a:pt x="2491" y="3370"/>
                    <a:pt x="2688" y="3418"/>
                  </a:cubicBezTo>
                  <a:cubicBezTo>
                    <a:pt x="3492" y="3615"/>
                    <a:pt x="4311" y="3959"/>
                    <a:pt x="5213" y="4189"/>
                  </a:cubicBezTo>
                  <a:cubicBezTo>
                    <a:pt x="5542" y="4250"/>
                    <a:pt x="5881" y="4286"/>
                    <a:pt x="6217" y="4286"/>
                  </a:cubicBezTo>
                  <a:cubicBezTo>
                    <a:pt x="6783" y="4286"/>
                    <a:pt x="7342" y="4184"/>
                    <a:pt x="7835" y="3926"/>
                  </a:cubicBezTo>
                  <a:cubicBezTo>
                    <a:pt x="8606" y="3517"/>
                    <a:pt x="9065" y="2713"/>
                    <a:pt x="9032" y="1845"/>
                  </a:cubicBezTo>
                  <a:cubicBezTo>
                    <a:pt x="9010" y="653"/>
                    <a:pt x="7995" y="0"/>
                    <a:pt x="70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6" name="Google Shape;5316;p9"/>
            <p:cNvSpPr/>
            <p:nvPr/>
          </p:nvSpPr>
          <p:spPr>
            <a:xfrm>
              <a:off x="6709725" y="5014811"/>
              <a:ext cx="212412" cy="121116"/>
            </a:xfrm>
            <a:custGeom>
              <a:avLst/>
              <a:gdLst/>
              <a:ahLst/>
              <a:cxnLst/>
              <a:rect l="l" t="t" r="r" b="b"/>
              <a:pathLst>
                <a:path w="6475" h="3692" extrusionOk="0">
                  <a:moveTo>
                    <a:pt x="948" y="0"/>
                  </a:moveTo>
                  <a:cubicBezTo>
                    <a:pt x="332" y="0"/>
                    <a:pt x="0" y="265"/>
                    <a:pt x="0" y="265"/>
                  </a:cubicBezTo>
                  <a:cubicBezTo>
                    <a:pt x="225" y="193"/>
                    <a:pt x="434" y="147"/>
                    <a:pt x="643" y="147"/>
                  </a:cubicBezTo>
                  <a:cubicBezTo>
                    <a:pt x="952" y="147"/>
                    <a:pt x="1261" y="247"/>
                    <a:pt x="1623" y="511"/>
                  </a:cubicBezTo>
                  <a:cubicBezTo>
                    <a:pt x="2213" y="954"/>
                    <a:pt x="1852" y="1708"/>
                    <a:pt x="1754" y="2200"/>
                  </a:cubicBezTo>
                  <a:cubicBezTo>
                    <a:pt x="1656" y="2708"/>
                    <a:pt x="2360" y="2921"/>
                    <a:pt x="2721" y="3085"/>
                  </a:cubicBezTo>
                  <a:cubicBezTo>
                    <a:pt x="3098" y="3249"/>
                    <a:pt x="2901" y="3691"/>
                    <a:pt x="2901" y="3691"/>
                  </a:cubicBezTo>
                  <a:cubicBezTo>
                    <a:pt x="4245" y="2872"/>
                    <a:pt x="3377" y="1937"/>
                    <a:pt x="3147" y="1659"/>
                  </a:cubicBezTo>
                  <a:cubicBezTo>
                    <a:pt x="2957" y="1441"/>
                    <a:pt x="3083" y="1200"/>
                    <a:pt x="3272" y="1200"/>
                  </a:cubicBezTo>
                  <a:cubicBezTo>
                    <a:pt x="3310" y="1200"/>
                    <a:pt x="3351" y="1210"/>
                    <a:pt x="3393" y="1233"/>
                  </a:cubicBezTo>
                  <a:cubicBezTo>
                    <a:pt x="3639" y="1364"/>
                    <a:pt x="3278" y="1872"/>
                    <a:pt x="3950" y="2298"/>
                  </a:cubicBezTo>
                  <a:cubicBezTo>
                    <a:pt x="4120" y="2410"/>
                    <a:pt x="4279" y="2451"/>
                    <a:pt x="4422" y="2451"/>
                  </a:cubicBezTo>
                  <a:cubicBezTo>
                    <a:pt x="4846" y="2451"/>
                    <a:pt x="5130" y="2085"/>
                    <a:pt x="5131" y="2085"/>
                  </a:cubicBezTo>
                  <a:lnTo>
                    <a:pt x="5131" y="2085"/>
                  </a:lnTo>
                  <a:cubicBezTo>
                    <a:pt x="5124" y="2085"/>
                    <a:pt x="5119" y="2085"/>
                    <a:pt x="5113" y="2085"/>
                  </a:cubicBezTo>
                  <a:cubicBezTo>
                    <a:pt x="4744" y="2085"/>
                    <a:pt x="4948" y="1574"/>
                    <a:pt x="4786" y="1413"/>
                  </a:cubicBezTo>
                  <a:cubicBezTo>
                    <a:pt x="4703" y="1361"/>
                    <a:pt x="4614" y="1329"/>
                    <a:pt x="4522" y="1329"/>
                  </a:cubicBezTo>
                  <a:cubicBezTo>
                    <a:pt x="4468" y="1329"/>
                    <a:pt x="4414" y="1340"/>
                    <a:pt x="4360" y="1364"/>
                  </a:cubicBezTo>
                  <a:cubicBezTo>
                    <a:pt x="4311" y="1375"/>
                    <a:pt x="4263" y="1380"/>
                    <a:pt x="4219" y="1380"/>
                  </a:cubicBezTo>
                  <a:cubicBezTo>
                    <a:pt x="4071" y="1380"/>
                    <a:pt x="3969" y="1321"/>
                    <a:pt x="4032" y="1233"/>
                  </a:cubicBezTo>
                  <a:cubicBezTo>
                    <a:pt x="4066" y="1191"/>
                    <a:pt x="4102" y="1174"/>
                    <a:pt x="4148" y="1174"/>
                  </a:cubicBezTo>
                  <a:cubicBezTo>
                    <a:pt x="4283" y="1174"/>
                    <a:pt x="4508" y="1311"/>
                    <a:pt x="5032" y="1347"/>
                  </a:cubicBezTo>
                  <a:cubicBezTo>
                    <a:pt x="5060" y="1349"/>
                    <a:pt x="5087" y="1350"/>
                    <a:pt x="5114" y="1350"/>
                  </a:cubicBezTo>
                  <a:cubicBezTo>
                    <a:pt x="5893" y="1350"/>
                    <a:pt x="6474" y="692"/>
                    <a:pt x="6475" y="692"/>
                  </a:cubicBezTo>
                  <a:lnTo>
                    <a:pt x="6475" y="692"/>
                  </a:lnTo>
                  <a:cubicBezTo>
                    <a:pt x="6017" y="940"/>
                    <a:pt x="5534" y="1035"/>
                    <a:pt x="5050" y="1035"/>
                  </a:cubicBezTo>
                  <a:cubicBezTo>
                    <a:pt x="3870" y="1035"/>
                    <a:pt x="2684" y="469"/>
                    <a:pt x="1836" y="167"/>
                  </a:cubicBezTo>
                  <a:cubicBezTo>
                    <a:pt x="1495" y="44"/>
                    <a:pt x="1198" y="0"/>
                    <a:pt x="9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7" name="Google Shape;5317;p9"/>
            <p:cNvSpPr/>
            <p:nvPr/>
          </p:nvSpPr>
          <p:spPr>
            <a:xfrm>
              <a:off x="6764543" y="4894185"/>
              <a:ext cx="118360" cy="83095"/>
            </a:xfrm>
            <a:custGeom>
              <a:avLst/>
              <a:gdLst/>
              <a:ahLst/>
              <a:cxnLst/>
              <a:rect l="l" t="t" r="r" b="b"/>
              <a:pathLst>
                <a:path w="3608" h="2533" extrusionOk="0">
                  <a:moveTo>
                    <a:pt x="2521" y="0"/>
                  </a:moveTo>
                  <a:cubicBezTo>
                    <a:pt x="1931" y="0"/>
                    <a:pt x="1247" y="123"/>
                    <a:pt x="870" y="615"/>
                  </a:cubicBezTo>
                  <a:cubicBezTo>
                    <a:pt x="1" y="1762"/>
                    <a:pt x="525" y="2533"/>
                    <a:pt x="525" y="2533"/>
                  </a:cubicBezTo>
                  <a:cubicBezTo>
                    <a:pt x="525" y="2533"/>
                    <a:pt x="362" y="2172"/>
                    <a:pt x="1394" y="2156"/>
                  </a:cubicBezTo>
                  <a:cubicBezTo>
                    <a:pt x="2427" y="2139"/>
                    <a:pt x="2296" y="1500"/>
                    <a:pt x="2263" y="1271"/>
                  </a:cubicBezTo>
                  <a:cubicBezTo>
                    <a:pt x="2181" y="1008"/>
                    <a:pt x="2230" y="746"/>
                    <a:pt x="2410" y="549"/>
                  </a:cubicBezTo>
                  <a:cubicBezTo>
                    <a:pt x="2656" y="205"/>
                    <a:pt x="3607" y="123"/>
                    <a:pt x="3607" y="123"/>
                  </a:cubicBezTo>
                  <a:cubicBezTo>
                    <a:pt x="3607" y="123"/>
                    <a:pt x="3111" y="0"/>
                    <a:pt x="25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8" name="Google Shape;5318;p9"/>
            <p:cNvSpPr/>
            <p:nvPr/>
          </p:nvSpPr>
          <p:spPr>
            <a:xfrm>
              <a:off x="6854890" y="4806267"/>
              <a:ext cx="74238" cy="88213"/>
            </a:xfrm>
            <a:custGeom>
              <a:avLst/>
              <a:gdLst/>
              <a:ahLst/>
              <a:cxnLst/>
              <a:rect l="l" t="t" r="r" b="b"/>
              <a:pathLst>
                <a:path w="2263" h="2689" extrusionOk="0">
                  <a:moveTo>
                    <a:pt x="1148" y="0"/>
                  </a:moveTo>
                  <a:cubicBezTo>
                    <a:pt x="1148" y="1"/>
                    <a:pt x="1345" y="541"/>
                    <a:pt x="1001" y="738"/>
                  </a:cubicBezTo>
                  <a:cubicBezTo>
                    <a:pt x="640" y="935"/>
                    <a:pt x="1" y="1344"/>
                    <a:pt x="263" y="2017"/>
                  </a:cubicBezTo>
                  <a:cubicBezTo>
                    <a:pt x="509" y="2689"/>
                    <a:pt x="1689" y="2426"/>
                    <a:pt x="2263" y="2623"/>
                  </a:cubicBezTo>
                  <a:cubicBezTo>
                    <a:pt x="2263" y="2623"/>
                    <a:pt x="1394" y="2164"/>
                    <a:pt x="1460" y="1443"/>
                  </a:cubicBezTo>
                  <a:cubicBezTo>
                    <a:pt x="1525" y="705"/>
                    <a:pt x="1443" y="181"/>
                    <a:pt x="11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9" name="Google Shape;5319;p9"/>
            <p:cNvSpPr/>
            <p:nvPr/>
          </p:nvSpPr>
          <p:spPr>
            <a:xfrm>
              <a:off x="6935001" y="4844977"/>
              <a:ext cx="104910" cy="141455"/>
            </a:xfrm>
            <a:custGeom>
              <a:avLst/>
              <a:gdLst/>
              <a:ahLst/>
              <a:cxnLst/>
              <a:rect l="l" t="t" r="r" b="b"/>
              <a:pathLst>
                <a:path w="3198" h="4312" extrusionOk="0">
                  <a:moveTo>
                    <a:pt x="378" y="1"/>
                  </a:moveTo>
                  <a:lnTo>
                    <a:pt x="378" y="1"/>
                  </a:lnTo>
                  <a:cubicBezTo>
                    <a:pt x="1" y="1345"/>
                    <a:pt x="542" y="1607"/>
                    <a:pt x="1099" y="2476"/>
                  </a:cubicBezTo>
                  <a:cubicBezTo>
                    <a:pt x="1657" y="3361"/>
                    <a:pt x="1050" y="4311"/>
                    <a:pt x="1050" y="4311"/>
                  </a:cubicBezTo>
                  <a:cubicBezTo>
                    <a:pt x="1460" y="4049"/>
                    <a:pt x="1804" y="3361"/>
                    <a:pt x="2492" y="2918"/>
                  </a:cubicBezTo>
                  <a:cubicBezTo>
                    <a:pt x="3197" y="2492"/>
                    <a:pt x="2902" y="1591"/>
                    <a:pt x="2902" y="1591"/>
                  </a:cubicBezTo>
                  <a:lnTo>
                    <a:pt x="2902" y="1591"/>
                  </a:lnTo>
                  <a:cubicBezTo>
                    <a:pt x="2863" y="1695"/>
                    <a:pt x="2761" y="1748"/>
                    <a:pt x="2595" y="1748"/>
                  </a:cubicBezTo>
                  <a:cubicBezTo>
                    <a:pt x="2554" y="1748"/>
                    <a:pt x="2509" y="1745"/>
                    <a:pt x="2460" y="1738"/>
                  </a:cubicBezTo>
                  <a:cubicBezTo>
                    <a:pt x="2429" y="1731"/>
                    <a:pt x="2398" y="1727"/>
                    <a:pt x="2369" y="1727"/>
                  </a:cubicBezTo>
                  <a:cubicBezTo>
                    <a:pt x="2134" y="1727"/>
                    <a:pt x="1962" y="1947"/>
                    <a:pt x="2050" y="2181"/>
                  </a:cubicBezTo>
                  <a:cubicBezTo>
                    <a:pt x="2102" y="2413"/>
                    <a:pt x="1960" y="2513"/>
                    <a:pt x="1825" y="2513"/>
                  </a:cubicBezTo>
                  <a:cubicBezTo>
                    <a:pt x="1789" y="2513"/>
                    <a:pt x="1753" y="2506"/>
                    <a:pt x="1722" y="2492"/>
                  </a:cubicBezTo>
                  <a:cubicBezTo>
                    <a:pt x="1558" y="2426"/>
                    <a:pt x="1558" y="2066"/>
                    <a:pt x="1788" y="1886"/>
                  </a:cubicBezTo>
                  <a:cubicBezTo>
                    <a:pt x="2001" y="1705"/>
                    <a:pt x="2148" y="1312"/>
                    <a:pt x="1952" y="689"/>
                  </a:cubicBezTo>
                  <a:cubicBezTo>
                    <a:pt x="1815" y="219"/>
                    <a:pt x="1371" y="104"/>
                    <a:pt x="1048" y="104"/>
                  </a:cubicBezTo>
                  <a:cubicBezTo>
                    <a:pt x="944" y="104"/>
                    <a:pt x="852" y="116"/>
                    <a:pt x="788" y="132"/>
                  </a:cubicBezTo>
                  <a:cubicBezTo>
                    <a:pt x="764" y="134"/>
                    <a:pt x="741" y="136"/>
                    <a:pt x="718" y="136"/>
                  </a:cubicBezTo>
                  <a:cubicBezTo>
                    <a:pt x="594" y="136"/>
                    <a:pt x="475" y="97"/>
                    <a:pt x="3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0" name="Google Shape;5320;p9"/>
            <p:cNvSpPr/>
            <p:nvPr/>
          </p:nvSpPr>
          <p:spPr>
            <a:xfrm>
              <a:off x="6911348" y="4636793"/>
              <a:ext cx="266213" cy="265753"/>
            </a:xfrm>
            <a:custGeom>
              <a:avLst/>
              <a:gdLst/>
              <a:ahLst/>
              <a:cxnLst/>
              <a:rect l="l" t="t" r="r" b="b"/>
              <a:pathLst>
                <a:path w="8115" h="8101" extrusionOk="0">
                  <a:moveTo>
                    <a:pt x="5749" y="0"/>
                  </a:moveTo>
                  <a:cubicBezTo>
                    <a:pt x="5234" y="0"/>
                    <a:pt x="4731" y="189"/>
                    <a:pt x="4426" y="577"/>
                  </a:cubicBezTo>
                  <a:cubicBezTo>
                    <a:pt x="4131" y="1003"/>
                    <a:pt x="4082" y="1560"/>
                    <a:pt x="4312" y="2036"/>
                  </a:cubicBezTo>
                  <a:cubicBezTo>
                    <a:pt x="4519" y="2450"/>
                    <a:pt x="4855" y="2597"/>
                    <a:pt x="5184" y="2597"/>
                  </a:cubicBezTo>
                  <a:cubicBezTo>
                    <a:pt x="5532" y="2597"/>
                    <a:pt x="5872" y="2434"/>
                    <a:pt x="6049" y="2249"/>
                  </a:cubicBezTo>
                  <a:cubicBezTo>
                    <a:pt x="6229" y="2036"/>
                    <a:pt x="6311" y="1757"/>
                    <a:pt x="6246" y="1495"/>
                  </a:cubicBezTo>
                  <a:cubicBezTo>
                    <a:pt x="6198" y="1167"/>
                    <a:pt x="5968" y="1026"/>
                    <a:pt x="5756" y="1026"/>
                  </a:cubicBezTo>
                  <a:cubicBezTo>
                    <a:pt x="5609" y="1026"/>
                    <a:pt x="5471" y="1095"/>
                    <a:pt x="5410" y="1216"/>
                  </a:cubicBezTo>
                  <a:cubicBezTo>
                    <a:pt x="5279" y="1495"/>
                    <a:pt x="5344" y="1855"/>
                    <a:pt x="5754" y="1921"/>
                  </a:cubicBezTo>
                  <a:cubicBezTo>
                    <a:pt x="6098" y="1970"/>
                    <a:pt x="5918" y="2396"/>
                    <a:pt x="5475" y="2511"/>
                  </a:cubicBezTo>
                  <a:cubicBezTo>
                    <a:pt x="5391" y="2536"/>
                    <a:pt x="5306" y="2548"/>
                    <a:pt x="5222" y="2548"/>
                  </a:cubicBezTo>
                  <a:cubicBezTo>
                    <a:pt x="4868" y="2548"/>
                    <a:pt x="4540" y="2334"/>
                    <a:pt x="4394" y="2003"/>
                  </a:cubicBezTo>
                  <a:cubicBezTo>
                    <a:pt x="4197" y="1560"/>
                    <a:pt x="4246" y="1036"/>
                    <a:pt x="4525" y="642"/>
                  </a:cubicBezTo>
                  <a:cubicBezTo>
                    <a:pt x="4795" y="305"/>
                    <a:pt x="5254" y="145"/>
                    <a:pt x="5719" y="145"/>
                  </a:cubicBezTo>
                  <a:cubicBezTo>
                    <a:pt x="5818" y="145"/>
                    <a:pt x="5918" y="153"/>
                    <a:pt x="6016" y="167"/>
                  </a:cubicBezTo>
                  <a:cubicBezTo>
                    <a:pt x="7229" y="298"/>
                    <a:pt x="7918" y="1986"/>
                    <a:pt x="7197" y="3150"/>
                  </a:cubicBezTo>
                  <a:cubicBezTo>
                    <a:pt x="6967" y="3511"/>
                    <a:pt x="6623" y="3806"/>
                    <a:pt x="6246" y="4003"/>
                  </a:cubicBezTo>
                  <a:cubicBezTo>
                    <a:pt x="5849" y="4169"/>
                    <a:pt x="5396" y="4252"/>
                    <a:pt x="4871" y="4252"/>
                  </a:cubicBezTo>
                  <a:cubicBezTo>
                    <a:pt x="4462" y="4252"/>
                    <a:pt x="4011" y="4201"/>
                    <a:pt x="3509" y="4101"/>
                  </a:cubicBezTo>
                  <a:cubicBezTo>
                    <a:pt x="3203" y="4040"/>
                    <a:pt x="2903" y="4009"/>
                    <a:pt x="2616" y="4009"/>
                  </a:cubicBezTo>
                  <a:cubicBezTo>
                    <a:pt x="1290" y="4009"/>
                    <a:pt x="240" y="4665"/>
                    <a:pt x="132" y="5986"/>
                  </a:cubicBezTo>
                  <a:cubicBezTo>
                    <a:pt x="1" y="7576"/>
                    <a:pt x="1050" y="8100"/>
                    <a:pt x="1050" y="8100"/>
                  </a:cubicBezTo>
                  <a:cubicBezTo>
                    <a:pt x="1050" y="8100"/>
                    <a:pt x="1033" y="8084"/>
                    <a:pt x="1017" y="8068"/>
                  </a:cubicBezTo>
                  <a:cubicBezTo>
                    <a:pt x="460" y="7428"/>
                    <a:pt x="607" y="6232"/>
                    <a:pt x="607" y="6232"/>
                  </a:cubicBezTo>
                  <a:cubicBezTo>
                    <a:pt x="706" y="5707"/>
                    <a:pt x="968" y="5248"/>
                    <a:pt x="1361" y="4904"/>
                  </a:cubicBezTo>
                  <a:cubicBezTo>
                    <a:pt x="1942" y="4463"/>
                    <a:pt x="2676" y="4378"/>
                    <a:pt x="3159" y="4378"/>
                  </a:cubicBezTo>
                  <a:cubicBezTo>
                    <a:pt x="3467" y="4378"/>
                    <a:pt x="3672" y="4412"/>
                    <a:pt x="3672" y="4412"/>
                  </a:cubicBezTo>
                  <a:cubicBezTo>
                    <a:pt x="3918" y="4445"/>
                    <a:pt x="4164" y="4462"/>
                    <a:pt x="4377" y="4462"/>
                  </a:cubicBezTo>
                  <a:cubicBezTo>
                    <a:pt x="4496" y="4471"/>
                    <a:pt x="4618" y="4476"/>
                    <a:pt x="4742" y="4476"/>
                  </a:cubicBezTo>
                  <a:cubicBezTo>
                    <a:pt x="5693" y="4476"/>
                    <a:pt x="6749" y="4175"/>
                    <a:pt x="7344" y="3232"/>
                  </a:cubicBezTo>
                  <a:cubicBezTo>
                    <a:pt x="8114" y="1986"/>
                    <a:pt x="7360" y="167"/>
                    <a:pt x="6033" y="20"/>
                  </a:cubicBezTo>
                  <a:cubicBezTo>
                    <a:pt x="5938" y="7"/>
                    <a:pt x="5843" y="0"/>
                    <a:pt x="57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1" name="Google Shape;5321;p9"/>
            <p:cNvSpPr/>
            <p:nvPr/>
          </p:nvSpPr>
          <p:spPr>
            <a:xfrm>
              <a:off x="6944711" y="4901435"/>
              <a:ext cx="33" cy="33"/>
            </a:xfrm>
            <a:custGeom>
              <a:avLst/>
              <a:gdLst/>
              <a:ahLst/>
              <a:cxnLst/>
              <a:rect l="l" t="t" r="r" b="b"/>
              <a:pathLst>
                <a:path w="1" h="1" extrusionOk="0">
                  <a:moveTo>
                    <a:pt x="0" y="1"/>
                  </a:moveTo>
                  <a:lnTo>
                    <a:pt x="0" y="1"/>
                  </a:lnTo>
                  <a:lnTo>
                    <a:pt x="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2" name="Google Shape;5322;p9"/>
            <p:cNvSpPr/>
            <p:nvPr/>
          </p:nvSpPr>
          <p:spPr>
            <a:xfrm>
              <a:off x="6982339" y="4789208"/>
              <a:ext cx="153265" cy="78371"/>
            </a:xfrm>
            <a:custGeom>
              <a:avLst/>
              <a:gdLst/>
              <a:ahLst/>
              <a:cxnLst/>
              <a:rect l="l" t="t" r="r" b="b"/>
              <a:pathLst>
                <a:path w="4672" h="2389" extrusionOk="0">
                  <a:moveTo>
                    <a:pt x="1086" y="0"/>
                  </a:moveTo>
                  <a:cubicBezTo>
                    <a:pt x="394" y="0"/>
                    <a:pt x="0" y="225"/>
                    <a:pt x="0" y="225"/>
                  </a:cubicBezTo>
                  <a:cubicBezTo>
                    <a:pt x="84" y="210"/>
                    <a:pt x="164" y="203"/>
                    <a:pt x="239" y="203"/>
                  </a:cubicBezTo>
                  <a:cubicBezTo>
                    <a:pt x="728" y="203"/>
                    <a:pt x="1034" y="513"/>
                    <a:pt x="935" y="996"/>
                  </a:cubicBezTo>
                  <a:cubicBezTo>
                    <a:pt x="804" y="1406"/>
                    <a:pt x="968" y="1864"/>
                    <a:pt x="1312" y="2127"/>
                  </a:cubicBezTo>
                  <a:cubicBezTo>
                    <a:pt x="1640" y="2389"/>
                    <a:pt x="2541" y="2389"/>
                    <a:pt x="2541" y="2389"/>
                  </a:cubicBezTo>
                  <a:cubicBezTo>
                    <a:pt x="2279" y="2241"/>
                    <a:pt x="2525" y="1881"/>
                    <a:pt x="2689" y="1455"/>
                  </a:cubicBezTo>
                  <a:cubicBezTo>
                    <a:pt x="2844" y="1034"/>
                    <a:pt x="2422" y="880"/>
                    <a:pt x="2225" y="880"/>
                  </a:cubicBezTo>
                  <a:cubicBezTo>
                    <a:pt x="2215" y="880"/>
                    <a:pt x="2206" y="880"/>
                    <a:pt x="2197" y="881"/>
                  </a:cubicBezTo>
                  <a:cubicBezTo>
                    <a:pt x="2093" y="890"/>
                    <a:pt x="2017" y="911"/>
                    <a:pt x="1946" y="911"/>
                  </a:cubicBezTo>
                  <a:cubicBezTo>
                    <a:pt x="1893" y="911"/>
                    <a:pt x="1843" y="900"/>
                    <a:pt x="1787" y="865"/>
                  </a:cubicBezTo>
                  <a:cubicBezTo>
                    <a:pt x="1680" y="798"/>
                    <a:pt x="1736" y="580"/>
                    <a:pt x="2017" y="580"/>
                  </a:cubicBezTo>
                  <a:cubicBezTo>
                    <a:pt x="2081" y="580"/>
                    <a:pt x="2157" y="591"/>
                    <a:pt x="2246" y="619"/>
                  </a:cubicBezTo>
                  <a:cubicBezTo>
                    <a:pt x="2721" y="783"/>
                    <a:pt x="2574" y="1242"/>
                    <a:pt x="3311" y="1389"/>
                  </a:cubicBezTo>
                  <a:cubicBezTo>
                    <a:pt x="3367" y="1400"/>
                    <a:pt x="3419" y="1406"/>
                    <a:pt x="3468" y="1406"/>
                  </a:cubicBezTo>
                  <a:cubicBezTo>
                    <a:pt x="4060" y="1406"/>
                    <a:pt x="4218" y="643"/>
                    <a:pt x="4279" y="537"/>
                  </a:cubicBezTo>
                  <a:cubicBezTo>
                    <a:pt x="4393" y="406"/>
                    <a:pt x="4524" y="275"/>
                    <a:pt x="4672" y="160"/>
                  </a:cubicBezTo>
                  <a:lnTo>
                    <a:pt x="4672" y="160"/>
                  </a:lnTo>
                  <a:cubicBezTo>
                    <a:pt x="4462" y="274"/>
                    <a:pt x="4087" y="394"/>
                    <a:pt x="3549" y="394"/>
                  </a:cubicBezTo>
                  <a:cubicBezTo>
                    <a:pt x="3161" y="394"/>
                    <a:pt x="2688" y="332"/>
                    <a:pt x="2131" y="160"/>
                  </a:cubicBezTo>
                  <a:cubicBezTo>
                    <a:pt x="1733" y="42"/>
                    <a:pt x="1382" y="0"/>
                    <a:pt x="108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3" name="Google Shape;5323;p9"/>
            <p:cNvSpPr/>
            <p:nvPr/>
          </p:nvSpPr>
          <p:spPr>
            <a:xfrm>
              <a:off x="6991492" y="4646011"/>
              <a:ext cx="105402" cy="110389"/>
            </a:xfrm>
            <a:custGeom>
              <a:avLst/>
              <a:gdLst/>
              <a:ahLst/>
              <a:cxnLst/>
              <a:rect l="l" t="t" r="r" b="b"/>
              <a:pathLst>
                <a:path w="3213" h="3365" extrusionOk="0">
                  <a:moveTo>
                    <a:pt x="1934" y="1"/>
                  </a:moveTo>
                  <a:lnTo>
                    <a:pt x="1934" y="1"/>
                  </a:lnTo>
                  <a:cubicBezTo>
                    <a:pt x="1492" y="279"/>
                    <a:pt x="1426" y="722"/>
                    <a:pt x="705" y="1345"/>
                  </a:cubicBezTo>
                  <a:cubicBezTo>
                    <a:pt x="0" y="1968"/>
                    <a:pt x="197" y="2427"/>
                    <a:pt x="344" y="2689"/>
                  </a:cubicBezTo>
                  <a:cubicBezTo>
                    <a:pt x="459" y="2804"/>
                    <a:pt x="426" y="3000"/>
                    <a:pt x="295" y="3099"/>
                  </a:cubicBezTo>
                  <a:cubicBezTo>
                    <a:pt x="1377" y="2984"/>
                    <a:pt x="1229" y="2345"/>
                    <a:pt x="1164" y="2148"/>
                  </a:cubicBezTo>
                  <a:cubicBezTo>
                    <a:pt x="1098" y="1951"/>
                    <a:pt x="1131" y="1837"/>
                    <a:pt x="1246" y="1837"/>
                  </a:cubicBezTo>
                  <a:cubicBezTo>
                    <a:pt x="1361" y="1837"/>
                    <a:pt x="1344" y="2066"/>
                    <a:pt x="1328" y="2361"/>
                  </a:cubicBezTo>
                  <a:cubicBezTo>
                    <a:pt x="1328" y="2640"/>
                    <a:pt x="1262" y="3295"/>
                    <a:pt x="2115" y="3361"/>
                  </a:cubicBezTo>
                  <a:cubicBezTo>
                    <a:pt x="2146" y="3363"/>
                    <a:pt x="2176" y="3365"/>
                    <a:pt x="2205" y="3365"/>
                  </a:cubicBezTo>
                  <a:cubicBezTo>
                    <a:pt x="2984" y="3365"/>
                    <a:pt x="3213" y="2558"/>
                    <a:pt x="3213" y="2558"/>
                  </a:cubicBezTo>
                  <a:lnTo>
                    <a:pt x="3213" y="2558"/>
                  </a:lnTo>
                  <a:cubicBezTo>
                    <a:pt x="3088" y="2592"/>
                    <a:pt x="2937" y="2618"/>
                    <a:pt x="2777" y="2618"/>
                  </a:cubicBezTo>
                  <a:cubicBezTo>
                    <a:pt x="2327" y="2618"/>
                    <a:pt x="1803" y="2418"/>
                    <a:pt x="1574" y="1656"/>
                  </a:cubicBezTo>
                  <a:cubicBezTo>
                    <a:pt x="1377" y="1083"/>
                    <a:pt x="1508" y="443"/>
                    <a:pt x="19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4" name="Google Shape;5324;p9"/>
            <p:cNvSpPr/>
            <p:nvPr/>
          </p:nvSpPr>
          <p:spPr>
            <a:xfrm>
              <a:off x="7142037" y="4489299"/>
              <a:ext cx="63478" cy="251385"/>
            </a:xfrm>
            <a:custGeom>
              <a:avLst/>
              <a:gdLst/>
              <a:ahLst/>
              <a:cxnLst/>
              <a:rect l="l" t="t" r="r" b="b"/>
              <a:pathLst>
                <a:path w="1935" h="7663" extrusionOk="0">
                  <a:moveTo>
                    <a:pt x="1300" y="0"/>
                  </a:moveTo>
                  <a:cubicBezTo>
                    <a:pt x="984" y="0"/>
                    <a:pt x="738" y="369"/>
                    <a:pt x="738" y="369"/>
                  </a:cubicBezTo>
                  <a:cubicBezTo>
                    <a:pt x="1" y="1500"/>
                    <a:pt x="837" y="3286"/>
                    <a:pt x="984" y="5171"/>
                  </a:cubicBezTo>
                  <a:cubicBezTo>
                    <a:pt x="1132" y="7056"/>
                    <a:pt x="476" y="7663"/>
                    <a:pt x="476" y="7663"/>
                  </a:cubicBezTo>
                  <a:cubicBezTo>
                    <a:pt x="1164" y="7122"/>
                    <a:pt x="1328" y="5351"/>
                    <a:pt x="1197" y="3991"/>
                  </a:cubicBezTo>
                  <a:cubicBezTo>
                    <a:pt x="1066" y="2631"/>
                    <a:pt x="1082" y="1352"/>
                    <a:pt x="1345" y="1090"/>
                  </a:cubicBezTo>
                  <a:cubicBezTo>
                    <a:pt x="1607" y="828"/>
                    <a:pt x="1935" y="287"/>
                    <a:pt x="1509" y="57"/>
                  </a:cubicBezTo>
                  <a:cubicBezTo>
                    <a:pt x="1437" y="17"/>
                    <a:pt x="1367" y="0"/>
                    <a:pt x="130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5" name="Google Shape;5325;p9"/>
            <p:cNvSpPr/>
            <p:nvPr/>
          </p:nvSpPr>
          <p:spPr>
            <a:xfrm>
              <a:off x="7082364" y="4456034"/>
              <a:ext cx="280188" cy="334119"/>
            </a:xfrm>
            <a:custGeom>
              <a:avLst/>
              <a:gdLst/>
              <a:ahLst/>
              <a:cxnLst/>
              <a:rect l="l" t="t" r="r" b="b"/>
              <a:pathLst>
                <a:path w="8541" h="10185" extrusionOk="0">
                  <a:moveTo>
                    <a:pt x="6282" y="1"/>
                  </a:moveTo>
                  <a:cubicBezTo>
                    <a:pt x="6080" y="1"/>
                    <a:pt x="5874" y="24"/>
                    <a:pt x="5672" y="71"/>
                  </a:cubicBezTo>
                  <a:cubicBezTo>
                    <a:pt x="4491" y="334"/>
                    <a:pt x="3721" y="1579"/>
                    <a:pt x="3508" y="2841"/>
                  </a:cubicBezTo>
                  <a:cubicBezTo>
                    <a:pt x="3262" y="4153"/>
                    <a:pt x="3508" y="5382"/>
                    <a:pt x="3459" y="6480"/>
                  </a:cubicBezTo>
                  <a:cubicBezTo>
                    <a:pt x="3524" y="7480"/>
                    <a:pt x="3147" y="8447"/>
                    <a:pt x="2459" y="9136"/>
                  </a:cubicBezTo>
                  <a:cubicBezTo>
                    <a:pt x="1787" y="9758"/>
                    <a:pt x="918" y="10119"/>
                    <a:pt x="0" y="10185"/>
                  </a:cubicBezTo>
                  <a:cubicBezTo>
                    <a:pt x="935" y="10152"/>
                    <a:pt x="1820" y="9808"/>
                    <a:pt x="2508" y="9201"/>
                  </a:cubicBezTo>
                  <a:cubicBezTo>
                    <a:pt x="3246" y="8496"/>
                    <a:pt x="3655" y="7513"/>
                    <a:pt x="3606" y="6497"/>
                  </a:cubicBezTo>
                  <a:cubicBezTo>
                    <a:pt x="3672" y="5366"/>
                    <a:pt x="3426" y="4136"/>
                    <a:pt x="3672" y="2874"/>
                  </a:cubicBezTo>
                  <a:cubicBezTo>
                    <a:pt x="3918" y="1628"/>
                    <a:pt x="4590" y="465"/>
                    <a:pt x="5704" y="219"/>
                  </a:cubicBezTo>
                  <a:cubicBezTo>
                    <a:pt x="5836" y="186"/>
                    <a:pt x="5967" y="170"/>
                    <a:pt x="6098" y="153"/>
                  </a:cubicBezTo>
                  <a:cubicBezTo>
                    <a:pt x="6143" y="150"/>
                    <a:pt x="6187" y="148"/>
                    <a:pt x="6232" y="148"/>
                  </a:cubicBezTo>
                  <a:cubicBezTo>
                    <a:pt x="6629" y="148"/>
                    <a:pt x="7019" y="278"/>
                    <a:pt x="7344" y="514"/>
                  </a:cubicBezTo>
                  <a:cubicBezTo>
                    <a:pt x="8048" y="1088"/>
                    <a:pt x="7950" y="2333"/>
                    <a:pt x="7540" y="2710"/>
                  </a:cubicBezTo>
                  <a:cubicBezTo>
                    <a:pt x="7341" y="2888"/>
                    <a:pt x="7117" y="2961"/>
                    <a:pt x="6918" y="2961"/>
                  </a:cubicBezTo>
                  <a:cubicBezTo>
                    <a:pt x="6658" y="2961"/>
                    <a:pt x="6441" y="2837"/>
                    <a:pt x="6376" y="2661"/>
                  </a:cubicBezTo>
                  <a:lnTo>
                    <a:pt x="6376" y="2661"/>
                  </a:lnTo>
                  <a:cubicBezTo>
                    <a:pt x="6376" y="2661"/>
                    <a:pt x="6413" y="2666"/>
                    <a:pt x="6467" y="2666"/>
                  </a:cubicBezTo>
                  <a:cubicBezTo>
                    <a:pt x="6603" y="2666"/>
                    <a:pt x="6852" y="2633"/>
                    <a:pt x="6934" y="2399"/>
                  </a:cubicBezTo>
                  <a:cubicBezTo>
                    <a:pt x="7065" y="2087"/>
                    <a:pt x="6868" y="1743"/>
                    <a:pt x="6540" y="1678"/>
                  </a:cubicBezTo>
                  <a:cubicBezTo>
                    <a:pt x="6491" y="1664"/>
                    <a:pt x="6439" y="1657"/>
                    <a:pt x="6386" y="1657"/>
                  </a:cubicBezTo>
                  <a:cubicBezTo>
                    <a:pt x="6065" y="1657"/>
                    <a:pt x="5709" y="1911"/>
                    <a:pt x="5836" y="2432"/>
                  </a:cubicBezTo>
                  <a:cubicBezTo>
                    <a:pt x="5926" y="2815"/>
                    <a:pt x="6449" y="3112"/>
                    <a:pt x="6996" y="3112"/>
                  </a:cubicBezTo>
                  <a:cubicBezTo>
                    <a:pt x="7246" y="3112"/>
                    <a:pt x="7500" y="3051"/>
                    <a:pt x="7721" y="2907"/>
                  </a:cubicBezTo>
                  <a:cubicBezTo>
                    <a:pt x="8130" y="2677"/>
                    <a:pt x="8540" y="1973"/>
                    <a:pt x="8245" y="1186"/>
                  </a:cubicBezTo>
                  <a:cubicBezTo>
                    <a:pt x="8030" y="462"/>
                    <a:pt x="7190" y="1"/>
                    <a:pt x="62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6" name="Google Shape;5326;p9"/>
            <p:cNvSpPr/>
            <p:nvPr/>
          </p:nvSpPr>
          <p:spPr>
            <a:xfrm>
              <a:off x="7215161" y="4503078"/>
              <a:ext cx="82308" cy="69153"/>
            </a:xfrm>
            <a:custGeom>
              <a:avLst/>
              <a:gdLst/>
              <a:ahLst/>
              <a:cxnLst/>
              <a:rect l="l" t="t" r="r" b="b"/>
              <a:pathLst>
                <a:path w="2509" h="2108" extrusionOk="0">
                  <a:moveTo>
                    <a:pt x="710" y="1"/>
                  </a:moveTo>
                  <a:cubicBezTo>
                    <a:pt x="636" y="1"/>
                    <a:pt x="558" y="11"/>
                    <a:pt x="476" y="31"/>
                  </a:cubicBezTo>
                  <a:cubicBezTo>
                    <a:pt x="607" y="96"/>
                    <a:pt x="640" y="276"/>
                    <a:pt x="542" y="375"/>
                  </a:cubicBezTo>
                  <a:cubicBezTo>
                    <a:pt x="394" y="604"/>
                    <a:pt x="1" y="1309"/>
                    <a:pt x="558" y="1866"/>
                  </a:cubicBezTo>
                  <a:cubicBezTo>
                    <a:pt x="737" y="2045"/>
                    <a:pt x="989" y="2107"/>
                    <a:pt x="1253" y="2107"/>
                  </a:cubicBezTo>
                  <a:cubicBezTo>
                    <a:pt x="1789" y="2107"/>
                    <a:pt x="2377" y="1850"/>
                    <a:pt x="2509" y="1784"/>
                  </a:cubicBezTo>
                  <a:lnTo>
                    <a:pt x="2509" y="1784"/>
                  </a:lnTo>
                  <a:cubicBezTo>
                    <a:pt x="2509" y="1784"/>
                    <a:pt x="2475" y="1788"/>
                    <a:pt x="2421" y="1788"/>
                  </a:cubicBezTo>
                  <a:cubicBezTo>
                    <a:pt x="2204" y="1788"/>
                    <a:pt x="1653" y="1725"/>
                    <a:pt x="1574" y="1096"/>
                  </a:cubicBezTo>
                  <a:cubicBezTo>
                    <a:pt x="1489" y="401"/>
                    <a:pt x="1184" y="1"/>
                    <a:pt x="71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7" name="Google Shape;5327;p9"/>
            <p:cNvSpPr/>
            <p:nvPr/>
          </p:nvSpPr>
          <p:spPr>
            <a:xfrm>
              <a:off x="7218934" y="4507277"/>
              <a:ext cx="158678" cy="179640"/>
            </a:xfrm>
            <a:custGeom>
              <a:avLst/>
              <a:gdLst/>
              <a:ahLst/>
              <a:cxnLst/>
              <a:rect l="l" t="t" r="r" b="b"/>
              <a:pathLst>
                <a:path w="4837" h="5476" extrusionOk="0">
                  <a:moveTo>
                    <a:pt x="4361" y="1"/>
                  </a:moveTo>
                  <a:lnTo>
                    <a:pt x="4361" y="1"/>
                  </a:lnTo>
                  <a:cubicBezTo>
                    <a:pt x="4492" y="558"/>
                    <a:pt x="4279" y="1148"/>
                    <a:pt x="3820" y="1492"/>
                  </a:cubicBezTo>
                  <a:cubicBezTo>
                    <a:pt x="3017" y="2066"/>
                    <a:pt x="1918" y="1771"/>
                    <a:pt x="1000" y="2410"/>
                  </a:cubicBezTo>
                  <a:cubicBezTo>
                    <a:pt x="99" y="3033"/>
                    <a:pt x="197" y="3951"/>
                    <a:pt x="181" y="4459"/>
                  </a:cubicBezTo>
                  <a:cubicBezTo>
                    <a:pt x="197" y="4803"/>
                    <a:pt x="132" y="5148"/>
                    <a:pt x="1" y="5476"/>
                  </a:cubicBezTo>
                  <a:cubicBezTo>
                    <a:pt x="312" y="5279"/>
                    <a:pt x="476" y="4918"/>
                    <a:pt x="443" y="4558"/>
                  </a:cubicBezTo>
                  <a:cubicBezTo>
                    <a:pt x="443" y="3915"/>
                    <a:pt x="515" y="3186"/>
                    <a:pt x="711" y="3186"/>
                  </a:cubicBezTo>
                  <a:cubicBezTo>
                    <a:pt x="725" y="3186"/>
                    <a:pt x="739" y="3190"/>
                    <a:pt x="755" y="3197"/>
                  </a:cubicBezTo>
                  <a:cubicBezTo>
                    <a:pt x="984" y="3312"/>
                    <a:pt x="787" y="3558"/>
                    <a:pt x="705" y="3705"/>
                  </a:cubicBezTo>
                  <a:cubicBezTo>
                    <a:pt x="623" y="3853"/>
                    <a:pt x="460" y="4525"/>
                    <a:pt x="1181" y="4935"/>
                  </a:cubicBezTo>
                  <a:cubicBezTo>
                    <a:pt x="1181" y="4935"/>
                    <a:pt x="1181" y="4935"/>
                    <a:pt x="1181" y="4935"/>
                  </a:cubicBezTo>
                  <a:cubicBezTo>
                    <a:pt x="1190" y="4935"/>
                    <a:pt x="958" y="4422"/>
                    <a:pt x="1361" y="4148"/>
                  </a:cubicBezTo>
                  <a:cubicBezTo>
                    <a:pt x="1771" y="3869"/>
                    <a:pt x="2017" y="3705"/>
                    <a:pt x="1968" y="3132"/>
                  </a:cubicBezTo>
                  <a:cubicBezTo>
                    <a:pt x="1924" y="2608"/>
                    <a:pt x="2267" y="2175"/>
                    <a:pt x="2505" y="2175"/>
                  </a:cubicBezTo>
                  <a:cubicBezTo>
                    <a:pt x="2536" y="2175"/>
                    <a:pt x="2564" y="2182"/>
                    <a:pt x="2590" y="2197"/>
                  </a:cubicBezTo>
                  <a:cubicBezTo>
                    <a:pt x="2804" y="2345"/>
                    <a:pt x="2541" y="2558"/>
                    <a:pt x="2427" y="2607"/>
                  </a:cubicBezTo>
                  <a:cubicBezTo>
                    <a:pt x="2230" y="2722"/>
                    <a:pt x="2197" y="2984"/>
                    <a:pt x="2361" y="3148"/>
                  </a:cubicBezTo>
                  <a:cubicBezTo>
                    <a:pt x="2558" y="3394"/>
                    <a:pt x="2492" y="3705"/>
                    <a:pt x="2230" y="3804"/>
                  </a:cubicBezTo>
                  <a:cubicBezTo>
                    <a:pt x="2230" y="3804"/>
                    <a:pt x="2286" y="3810"/>
                    <a:pt x="2379" y="3810"/>
                  </a:cubicBezTo>
                  <a:cubicBezTo>
                    <a:pt x="2702" y="3810"/>
                    <a:pt x="3472" y="3732"/>
                    <a:pt x="3967" y="3033"/>
                  </a:cubicBezTo>
                  <a:cubicBezTo>
                    <a:pt x="4590" y="2148"/>
                    <a:pt x="4836" y="820"/>
                    <a:pt x="43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8" name="Google Shape;5328;p9"/>
            <p:cNvSpPr/>
            <p:nvPr/>
          </p:nvSpPr>
          <p:spPr>
            <a:xfrm>
              <a:off x="7333458" y="4457183"/>
              <a:ext cx="96840" cy="64035"/>
            </a:xfrm>
            <a:custGeom>
              <a:avLst/>
              <a:gdLst/>
              <a:ahLst/>
              <a:cxnLst/>
              <a:rect l="l" t="t" r="r" b="b"/>
              <a:pathLst>
                <a:path w="2952" h="1952" extrusionOk="0">
                  <a:moveTo>
                    <a:pt x="915" y="0"/>
                  </a:moveTo>
                  <a:cubicBezTo>
                    <a:pt x="652" y="0"/>
                    <a:pt x="349" y="26"/>
                    <a:pt x="1" y="85"/>
                  </a:cubicBezTo>
                  <a:cubicBezTo>
                    <a:pt x="411" y="135"/>
                    <a:pt x="755" y="413"/>
                    <a:pt x="919" y="790"/>
                  </a:cubicBezTo>
                  <a:cubicBezTo>
                    <a:pt x="1112" y="1305"/>
                    <a:pt x="1477" y="1951"/>
                    <a:pt x="2236" y="1951"/>
                  </a:cubicBezTo>
                  <a:cubicBezTo>
                    <a:pt x="2443" y="1951"/>
                    <a:pt x="2680" y="1903"/>
                    <a:pt x="2951" y="1790"/>
                  </a:cubicBezTo>
                  <a:cubicBezTo>
                    <a:pt x="2771" y="1725"/>
                    <a:pt x="2656" y="1561"/>
                    <a:pt x="2656" y="1380"/>
                  </a:cubicBezTo>
                  <a:cubicBezTo>
                    <a:pt x="2656" y="1096"/>
                    <a:pt x="2619" y="0"/>
                    <a:pt x="9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9" name="Google Shape;5329;p9"/>
            <p:cNvSpPr/>
            <p:nvPr/>
          </p:nvSpPr>
          <p:spPr>
            <a:xfrm>
              <a:off x="7420033" y="4456330"/>
              <a:ext cx="47895" cy="37398"/>
            </a:xfrm>
            <a:custGeom>
              <a:avLst/>
              <a:gdLst/>
              <a:ahLst/>
              <a:cxnLst/>
              <a:rect l="l" t="t" r="r" b="b"/>
              <a:pathLst>
                <a:path w="1460" h="1140" extrusionOk="0">
                  <a:moveTo>
                    <a:pt x="984" y="0"/>
                  </a:moveTo>
                  <a:cubicBezTo>
                    <a:pt x="812" y="0"/>
                    <a:pt x="653" y="142"/>
                    <a:pt x="640" y="325"/>
                  </a:cubicBezTo>
                  <a:cubicBezTo>
                    <a:pt x="640" y="488"/>
                    <a:pt x="773" y="593"/>
                    <a:pt x="908" y="593"/>
                  </a:cubicBezTo>
                  <a:cubicBezTo>
                    <a:pt x="963" y="593"/>
                    <a:pt x="1019" y="575"/>
                    <a:pt x="1066" y="538"/>
                  </a:cubicBezTo>
                  <a:cubicBezTo>
                    <a:pt x="1066" y="538"/>
                    <a:pt x="1181" y="357"/>
                    <a:pt x="1066" y="292"/>
                  </a:cubicBezTo>
                  <a:cubicBezTo>
                    <a:pt x="1038" y="275"/>
                    <a:pt x="1012" y="268"/>
                    <a:pt x="990" y="268"/>
                  </a:cubicBezTo>
                  <a:cubicBezTo>
                    <a:pt x="924" y="268"/>
                    <a:pt x="890" y="333"/>
                    <a:pt x="902" y="406"/>
                  </a:cubicBezTo>
                  <a:cubicBezTo>
                    <a:pt x="913" y="439"/>
                    <a:pt x="898" y="453"/>
                    <a:pt x="873" y="453"/>
                  </a:cubicBezTo>
                  <a:cubicBezTo>
                    <a:pt x="822" y="453"/>
                    <a:pt x="733" y="391"/>
                    <a:pt x="755" y="292"/>
                  </a:cubicBezTo>
                  <a:cubicBezTo>
                    <a:pt x="767" y="160"/>
                    <a:pt x="875" y="73"/>
                    <a:pt x="995" y="73"/>
                  </a:cubicBezTo>
                  <a:cubicBezTo>
                    <a:pt x="1041" y="73"/>
                    <a:pt x="1087" y="85"/>
                    <a:pt x="1132" y="111"/>
                  </a:cubicBezTo>
                  <a:cubicBezTo>
                    <a:pt x="1394" y="275"/>
                    <a:pt x="1312" y="849"/>
                    <a:pt x="739" y="898"/>
                  </a:cubicBezTo>
                  <a:cubicBezTo>
                    <a:pt x="724" y="899"/>
                    <a:pt x="710" y="900"/>
                    <a:pt x="695" y="900"/>
                  </a:cubicBezTo>
                  <a:cubicBezTo>
                    <a:pt x="336" y="900"/>
                    <a:pt x="17" y="521"/>
                    <a:pt x="17" y="521"/>
                  </a:cubicBezTo>
                  <a:lnTo>
                    <a:pt x="17" y="521"/>
                  </a:lnTo>
                  <a:cubicBezTo>
                    <a:pt x="1" y="702"/>
                    <a:pt x="83" y="882"/>
                    <a:pt x="230" y="1013"/>
                  </a:cubicBezTo>
                  <a:cubicBezTo>
                    <a:pt x="355" y="1096"/>
                    <a:pt x="499" y="1140"/>
                    <a:pt x="642" y="1140"/>
                  </a:cubicBezTo>
                  <a:cubicBezTo>
                    <a:pt x="725" y="1140"/>
                    <a:pt x="808" y="1125"/>
                    <a:pt x="886" y="1095"/>
                  </a:cubicBezTo>
                  <a:cubicBezTo>
                    <a:pt x="1099" y="1029"/>
                    <a:pt x="1279" y="865"/>
                    <a:pt x="1361" y="669"/>
                  </a:cubicBezTo>
                  <a:cubicBezTo>
                    <a:pt x="1460" y="423"/>
                    <a:pt x="1361" y="144"/>
                    <a:pt x="1116" y="29"/>
                  </a:cubicBezTo>
                  <a:cubicBezTo>
                    <a:pt x="1072" y="10"/>
                    <a:pt x="1028" y="0"/>
                    <a:pt x="98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0" name="Google Shape;5330;p9"/>
            <p:cNvSpPr/>
            <p:nvPr/>
          </p:nvSpPr>
          <p:spPr>
            <a:xfrm>
              <a:off x="6675279" y="4694367"/>
              <a:ext cx="131253" cy="286749"/>
            </a:xfrm>
            <a:custGeom>
              <a:avLst/>
              <a:gdLst/>
              <a:ahLst/>
              <a:cxnLst/>
              <a:rect l="l" t="t" r="r" b="b"/>
              <a:pathLst>
                <a:path w="4001" h="8741" extrusionOk="0">
                  <a:moveTo>
                    <a:pt x="2074" y="1"/>
                  </a:moveTo>
                  <a:cubicBezTo>
                    <a:pt x="1548" y="1"/>
                    <a:pt x="1034" y="248"/>
                    <a:pt x="706" y="690"/>
                  </a:cubicBezTo>
                  <a:cubicBezTo>
                    <a:pt x="362" y="1182"/>
                    <a:pt x="312" y="1821"/>
                    <a:pt x="575" y="2362"/>
                  </a:cubicBezTo>
                  <a:cubicBezTo>
                    <a:pt x="809" y="2784"/>
                    <a:pt x="1252" y="3021"/>
                    <a:pt x="1707" y="3021"/>
                  </a:cubicBezTo>
                  <a:cubicBezTo>
                    <a:pt x="1889" y="3021"/>
                    <a:pt x="2073" y="2983"/>
                    <a:pt x="2247" y="2903"/>
                  </a:cubicBezTo>
                  <a:cubicBezTo>
                    <a:pt x="2951" y="2723"/>
                    <a:pt x="3099" y="1789"/>
                    <a:pt x="2476" y="1412"/>
                  </a:cubicBezTo>
                  <a:cubicBezTo>
                    <a:pt x="2394" y="1371"/>
                    <a:pt x="2310" y="1352"/>
                    <a:pt x="2230" y="1352"/>
                  </a:cubicBezTo>
                  <a:cubicBezTo>
                    <a:pt x="1891" y="1352"/>
                    <a:pt x="1606" y="1680"/>
                    <a:pt x="1738" y="2051"/>
                  </a:cubicBezTo>
                  <a:cubicBezTo>
                    <a:pt x="1861" y="2324"/>
                    <a:pt x="2178" y="2347"/>
                    <a:pt x="2318" y="2347"/>
                  </a:cubicBezTo>
                  <a:cubicBezTo>
                    <a:pt x="2346" y="2347"/>
                    <a:pt x="2367" y="2346"/>
                    <a:pt x="2378" y="2346"/>
                  </a:cubicBezTo>
                  <a:cubicBezTo>
                    <a:pt x="2427" y="2346"/>
                    <a:pt x="2443" y="2379"/>
                    <a:pt x="2443" y="2379"/>
                  </a:cubicBezTo>
                  <a:cubicBezTo>
                    <a:pt x="2487" y="2570"/>
                    <a:pt x="2241" y="2866"/>
                    <a:pt x="1764" y="2866"/>
                  </a:cubicBezTo>
                  <a:cubicBezTo>
                    <a:pt x="1710" y="2866"/>
                    <a:pt x="1652" y="2863"/>
                    <a:pt x="1591" y="2854"/>
                  </a:cubicBezTo>
                  <a:cubicBezTo>
                    <a:pt x="1394" y="2805"/>
                    <a:pt x="1230" y="2723"/>
                    <a:pt x="1083" y="2575"/>
                  </a:cubicBezTo>
                  <a:cubicBezTo>
                    <a:pt x="411" y="1936"/>
                    <a:pt x="739" y="559"/>
                    <a:pt x="1755" y="297"/>
                  </a:cubicBezTo>
                  <a:cubicBezTo>
                    <a:pt x="1902" y="256"/>
                    <a:pt x="2050" y="236"/>
                    <a:pt x="2197" y="236"/>
                  </a:cubicBezTo>
                  <a:cubicBezTo>
                    <a:pt x="2345" y="236"/>
                    <a:pt x="2492" y="256"/>
                    <a:pt x="2640" y="297"/>
                  </a:cubicBezTo>
                  <a:cubicBezTo>
                    <a:pt x="2837" y="346"/>
                    <a:pt x="3017" y="428"/>
                    <a:pt x="3165" y="559"/>
                  </a:cubicBezTo>
                  <a:cubicBezTo>
                    <a:pt x="3525" y="838"/>
                    <a:pt x="3738" y="1264"/>
                    <a:pt x="3755" y="1707"/>
                  </a:cubicBezTo>
                  <a:cubicBezTo>
                    <a:pt x="3820" y="2444"/>
                    <a:pt x="3443" y="3182"/>
                    <a:pt x="2869" y="3723"/>
                  </a:cubicBezTo>
                  <a:cubicBezTo>
                    <a:pt x="2296" y="4247"/>
                    <a:pt x="1558" y="4559"/>
                    <a:pt x="984" y="5100"/>
                  </a:cubicBezTo>
                  <a:cubicBezTo>
                    <a:pt x="411" y="5591"/>
                    <a:pt x="67" y="6296"/>
                    <a:pt x="34" y="7067"/>
                  </a:cubicBezTo>
                  <a:cubicBezTo>
                    <a:pt x="1" y="7771"/>
                    <a:pt x="394" y="8493"/>
                    <a:pt x="1034" y="8673"/>
                  </a:cubicBezTo>
                  <a:cubicBezTo>
                    <a:pt x="1168" y="8719"/>
                    <a:pt x="1306" y="8740"/>
                    <a:pt x="1441" y="8740"/>
                  </a:cubicBezTo>
                  <a:cubicBezTo>
                    <a:pt x="1935" y="8740"/>
                    <a:pt x="2397" y="8455"/>
                    <a:pt x="2525" y="8017"/>
                  </a:cubicBezTo>
                  <a:cubicBezTo>
                    <a:pt x="2722" y="7542"/>
                    <a:pt x="2509" y="7001"/>
                    <a:pt x="2034" y="6788"/>
                  </a:cubicBezTo>
                  <a:cubicBezTo>
                    <a:pt x="1935" y="6722"/>
                    <a:pt x="1820" y="6690"/>
                    <a:pt x="1706" y="6690"/>
                  </a:cubicBezTo>
                  <a:cubicBezTo>
                    <a:pt x="1670" y="6685"/>
                    <a:pt x="1634" y="6683"/>
                    <a:pt x="1598" y="6683"/>
                  </a:cubicBezTo>
                  <a:cubicBezTo>
                    <a:pt x="1259" y="6683"/>
                    <a:pt x="941" y="6890"/>
                    <a:pt x="837" y="7231"/>
                  </a:cubicBezTo>
                  <a:cubicBezTo>
                    <a:pt x="719" y="7714"/>
                    <a:pt x="998" y="7990"/>
                    <a:pt x="1315" y="7990"/>
                  </a:cubicBezTo>
                  <a:cubicBezTo>
                    <a:pt x="1396" y="7990"/>
                    <a:pt x="1479" y="7972"/>
                    <a:pt x="1558" y="7935"/>
                  </a:cubicBezTo>
                  <a:cubicBezTo>
                    <a:pt x="1870" y="7771"/>
                    <a:pt x="1919" y="7345"/>
                    <a:pt x="1673" y="7116"/>
                  </a:cubicBezTo>
                  <a:cubicBezTo>
                    <a:pt x="1598" y="7041"/>
                    <a:pt x="1496" y="7003"/>
                    <a:pt x="1395" y="7003"/>
                  </a:cubicBezTo>
                  <a:cubicBezTo>
                    <a:pt x="1320" y="7003"/>
                    <a:pt x="1244" y="7024"/>
                    <a:pt x="1181" y="7067"/>
                  </a:cubicBezTo>
                  <a:cubicBezTo>
                    <a:pt x="1165" y="7073"/>
                    <a:pt x="1152" y="7076"/>
                    <a:pt x="1143" y="7076"/>
                  </a:cubicBezTo>
                  <a:cubicBezTo>
                    <a:pt x="1105" y="7076"/>
                    <a:pt x="1116" y="7034"/>
                    <a:pt x="1116" y="7034"/>
                  </a:cubicBezTo>
                  <a:cubicBezTo>
                    <a:pt x="1226" y="6813"/>
                    <a:pt x="1521" y="6785"/>
                    <a:pt x="1662" y="6785"/>
                  </a:cubicBezTo>
                  <a:cubicBezTo>
                    <a:pt x="1709" y="6785"/>
                    <a:pt x="1738" y="6788"/>
                    <a:pt x="1738" y="6788"/>
                  </a:cubicBezTo>
                  <a:cubicBezTo>
                    <a:pt x="1820" y="6788"/>
                    <a:pt x="1919" y="6804"/>
                    <a:pt x="2001" y="6837"/>
                  </a:cubicBezTo>
                  <a:cubicBezTo>
                    <a:pt x="2460" y="7017"/>
                    <a:pt x="2656" y="7558"/>
                    <a:pt x="2443" y="8001"/>
                  </a:cubicBezTo>
                  <a:cubicBezTo>
                    <a:pt x="2317" y="8379"/>
                    <a:pt x="1921" y="8631"/>
                    <a:pt x="1484" y="8631"/>
                  </a:cubicBezTo>
                  <a:cubicBezTo>
                    <a:pt x="1352" y="8631"/>
                    <a:pt x="1216" y="8608"/>
                    <a:pt x="1083" y="8558"/>
                  </a:cubicBezTo>
                  <a:cubicBezTo>
                    <a:pt x="493" y="8394"/>
                    <a:pt x="149" y="7722"/>
                    <a:pt x="181" y="7050"/>
                  </a:cubicBezTo>
                  <a:cubicBezTo>
                    <a:pt x="230" y="6345"/>
                    <a:pt x="558" y="5673"/>
                    <a:pt x="1099" y="5214"/>
                  </a:cubicBezTo>
                  <a:cubicBezTo>
                    <a:pt x="1640" y="4706"/>
                    <a:pt x="2411" y="4428"/>
                    <a:pt x="3001" y="3838"/>
                  </a:cubicBezTo>
                  <a:cubicBezTo>
                    <a:pt x="3591" y="3280"/>
                    <a:pt x="4000" y="2493"/>
                    <a:pt x="3935" y="1690"/>
                  </a:cubicBezTo>
                  <a:cubicBezTo>
                    <a:pt x="3869" y="904"/>
                    <a:pt x="3312" y="248"/>
                    <a:pt x="2542" y="68"/>
                  </a:cubicBezTo>
                  <a:cubicBezTo>
                    <a:pt x="2388" y="23"/>
                    <a:pt x="2230" y="1"/>
                    <a:pt x="20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1" name="Google Shape;5331;p9"/>
            <p:cNvSpPr/>
            <p:nvPr/>
          </p:nvSpPr>
          <p:spPr>
            <a:xfrm>
              <a:off x="6677969" y="4803052"/>
              <a:ext cx="55965" cy="79060"/>
            </a:xfrm>
            <a:custGeom>
              <a:avLst/>
              <a:gdLst/>
              <a:ahLst/>
              <a:cxnLst/>
              <a:rect l="l" t="t" r="r" b="b"/>
              <a:pathLst>
                <a:path w="1706" h="2410" extrusionOk="0">
                  <a:moveTo>
                    <a:pt x="1509" y="0"/>
                  </a:moveTo>
                  <a:lnTo>
                    <a:pt x="1509" y="0"/>
                  </a:lnTo>
                  <a:cubicBezTo>
                    <a:pt x="1509" y="0"/>
                    <a:pt x="1361" y="66"/>
                    <a:pt x="1345" y="164"/>
                  </a:cubicBezTo>
                  <a:cubicBezTo>
                    <a:pt x="1330" y="240"/>
                    <a:pt x="1230" y="330"/>
                    <a:pt x="1060" y="330"/>
                  </a:cubicBezTo>
                  <a:cubicBezTo>
                    <a:pt x="1046" y="330"/>
                    <a:pt x="1032" y="329"/>
                    <a:pt x="1017" y="328"/>
                  </a:cubicBezTo>
                  <a:cubicBezTo>
                    <a:pt x="821" y="328"/>
                    <a:pt x="1" y="393"/>
                    <a:pt x="50" y="2410"/>
                  </a:cubicBezTo>
                  <a:cubicBezTo>
                    <a:pt x="50" y="2410"/>
                    <a:pt x="132" y="1672"/>
                    <a:pt x="755" y="1393"/>
                  </a:cubicBezTo>
                  <a:cubicBezTo>
                    <a:pt x="1378" y="1115"/>
                    <a:pt x="1706" y="852"/>
                    <a:pt x="1591" y="475"/>
                  </a:cubicBezTo>
                  <a:cubicBezTo>
                    <a:pt x="1476" y="82"/>
                    <a:pt x="1509" y="0"/>
                    <a:pt x="150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2" name="Google Shape;5332;p9"/>
            <p:cNvSpPr/>
            <p:nvPr/>
          </p:nvSpPr>
          <p:spPr>
            <a:xfrm>
              <a:off x="6700572" y="4569673"/>
              <a:ext cx="209197" cy="329100"/>
            </a:xfrm>
            <a:custGeom>
              <a:avLst/>
              <a:gdLst/>
              <a:ahLst/>
              <a:cxnLst/>
              <a:rect l="l" t="t" r="r" b="b"/>
              <a:pathLst>
                <a:path w="6377" h="10032" extrusionOk="0">
                  <a:moveTo>
                    <a:pt x="5246" y="0"/>
                  </a:moveTo>
                  <a:lnTo>
                    <a:pt x="5246" y="0"/>
                  </a:lnTo>
                  <a:cubicBezTo>
                    <a:pt x="2885" y="656"/>
                    <a:pt x="4180" y="2180"/>
                    <a:pt x="4262" y="4409"/>
                  </a:cubicBezTo>
                  <a:cubicBezTo>
                    <a:pt x="4344" y="6262"/>
                    <a:pt x="3279" y="7966"/>
                    <a:pt x="1574" y="8688"/>
                  </a:cubicBezTo>
                  <a:cubicBezTo>
                    <a:pt x="230" y="9212"/>
                    <a:pt x="0" y="10032"/>
                    <a:pt x="0" y="10032"/>
                  </a:cubicBezTo>
                  <a:cubicBezTo>
                    <a:pt x="307" y="9493"/>
                    <a:pt x="661" y="9317"/>
                    <a:pt x="964" y="9317"/>
                  </a:cubicBezTo>
                  <a:cubicBezTo>
                    <a:pt x="1196" y="9317"/>
                    <a:pt x="1397" y="9419"/>
                    <a:pt x="1525" y="9540"/>
                  </a:cubicBezTo>
                  <a:cubicBezTo>
                    <a:pt x="1629" y="9632"/>
                    <a:pt x="1726" y="9662"/>
                    <a:pt x="1818" y="9662"/>
                  </a:cubicBezTo>
                  <a:cubicBezTo>
                    <a:pt x="1978" y="9662"/>
                    <a:pt x="2120" y="9572"/>
                    <a:pt x="2243" y="9572"/>
                  </a:cubicBezTo>
                  <a:cubicBezTo>
                    <a:pt x="2249" y="9572"/>
                    <a:pt x="2256" y="9572"/>
                    <a:pt x="2262" y="9573"/>
                  </a:cubicBezTo>
                  <a:cubicBezTo>
                    <a:pt x="2459" y="9589"/>
                    <a:pt x="2344" y="9802"/>
                    <a:pt x="2344" y="9802"/>
                  </a:cubicBezTo>
                  <a:cubicBezTo>
                    <a:pt x="2656" y="9638"/>
                    <a:pt x="2771" y="9229"/>
                    <a:pt x="2574" y="8917"/>
                  </a:cubicBezTo>
                  <a:cubicBezTo>
                    <a:pt x="2479" y="8782"/>
                    <a:pt x="2329" y="8691"/>
                    <a:pt x="2159" y="8691"/>
                  </a:cubicBezTo>
                  <a:cubicBezTo>
                    <a:pt x="2123" y="8691"/>
                    <a:pt x="2087" y="8695"/>
                    <a:pt x="2049" y="8704"/>
                  </a:cubicBezTo>
                  <a:cubicBezTo>
                    <a:pt x="2049" y="8704"/>
                    <a:pt x="2262" y="8655"/>
                    <a:pt x="3311" y="7786"/>
                  </a:cubicBezTo>
                  <a:cubicBezTo>
                    <a:pt x="4590" y="6737"/>
                    <a:pt x="4541" y="7098"/>
                    <a:pt x="5459" y="6606"/>
                  </a:cubicBezTo>
                  <a:cubicBezTo>
                    <a:pt x="6377" y="6114"/>
                    <a:pt x="6082" y="5131"/>
                    <a:pt x="6082" y="5131"/>
                  </a:cubicBezTo>
                  <a:lnTo>
                    <a:pt x="6082" y="5131"/>
                  </a:lnTo>
                  <a:cubicBezTo>
                    <a:pt x="6021" y="5252"/>
                    <a:pt x="5960" y="5429"/>
                    <a:pt x="5510" y="5429"/>
                  </a:cubicBezTo>
                  <a:cubicBezTo>
                    <a:pt x="5474" y="5429"/>
                    <a:pt x="5435" y="5428"/>
                    <a:pt x="5393" y="5426"/>
                  </a:cubicBezTo>
                  <a:cubicBezTo>
                    <a:pt x="5366" y="5424"/>
                    <a:pt x="5340" y="5422"/>
                    <a:pt x="5314" y="5422"/>
                  </a:cubicBezTo>
                  <a:cubicBezTo>
                    <a:pt x="4952" y="5422"/>
                    <a:pt x="4628" y="5629"/>
                    <a:pt x="4475" y="5950"/>
                  </a:cubicBezTo>
                  <a:cubicBezTo>
                    <a:pt x="4410" y="6065"/>
                    <a:pt x="4328" y="6163"/>
                    <a:pt x="4213" y="6245"/>
                  </a:cubicBezTo>
                  <a:cubicBezTo>
                    <a:pt x="4557" y="5917"/>
                    <a:pt x="4606" y="5131"/>
                    <a:pt x="4705" y="4491"/>
                  </a:cubicBezTo>
                  <a:cubicBezTo>
                    <a:pt x="4819" y="3852"/>
                    <a:pt x="5098" y="4065"/>
                    <a:pt x="5672" y="3672"/>
                  </a:cubicBezTo>
                  <a:cubicBezTo>
                    <a:pt x="6229" y="3295"/>
                    <a:pt x="5934" y="2787"/>
                    <a:pt x="5868" y="2656"/>
                  </a:cubicBezTo>
                  <a:cubicBezTo>
                    <a:pt x="5836" y="2508"/>
                    <a:pt x="5852" y="2361"/>
                    <a:pt x="5901" y="2213"/>
                  </a:cubicBezTo>
                  <a:lnTo>
                    <a:pt x="5901" y="2213"/>
                  </a:lnTo>
                  <a:cubicBezTo>
                    <a:pt x="5901" y="2213"/>
                    <a:pt x="5852" y="2328"/>
                    <a:pt x="5475" y="2377"/>
                  </a:cubicBezTo>
                  <a:cubicBezTo>
                    <a:pt x="5164" y="2426"/>
                    <a:pt x="4901" y="2656"/>
                    <a:pt x="4852" y="2967"/>
                  </a:cubicBezTo>
                  <a:cubicBezTo>
                    <a:pt x="4852" y="3114"/>
                    <a:pt x="4755" y="3293"/>
                    <a:pt x="4621" y="3293"/>
                  </a:cubicBezTo>
                  <a:cubicBezTo>
                    <a:pt x="4591" y="3293"/>
                    <a:pt x="4558" y="3284"/>
                    <a:pt x="4524" y="3262"/>
                  </a:cubicBezTo>
                  <a:cubicBezTo>
                    <a:pt x="4328" y="3164"/>
                    <a:pt x="4410" y="2869"/>
                    <a:pt x="4410" y="2869"/>
                  </a:cubicBezTo>
                  <a:cubicBezTo>
                    <a:pt x="4606" y="2295"/>
                    <a:pt x="5180" y="2508"/>
                    <a:pt x="5639" y="1820"/>
                  </a:cubicBezTo>
                  <a:cubicBezTo>
                    <a:pt x="6049" y="1213"/>
                    <a:pt x="5475" y="574"/>
                    <a:pt x="5278" y="410"/>
                  </a:cubicBezTo>
                  <a:cubicBezTo>
                    <a:pt x="5164" y="295"/>
                    <a:pt x="5147" y="115"/>
                    <a:pt x="524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3" name="Google Shape;5333;p9"/>
            <p:cNvSpPr/>
            <p:nvPr/>
          </p:nvSpPr>
          <p:spPr>
            <a:xfrm>
              <a:off x="6753258" y="4485658"/>
              <a:ext cx="96775" cy="352883"/>
            </a:xfrm>
            <a:custGeom>
              <a:avLst/>
              <a:gdLst/>
              <a:ahLst/>
              <a:cxnLst/>
              <a:rect l="l" t="t" r="r" b="b"/>
              <a:pathLst>
                <a:path w="2950" h="10757" extrusionOk="0">
                  <a:moveTo>
                    <a:pt x="1620" y="0"/>
                  </a:moveTo>
                  <a:cubicBezTo>
                    <a:pt x="1289" y="0"/>
                    <a:pt x="950" y="123"/>
                    <a:pt x="689" y="414"/>
                  </a:cubicBezTo>
                  <a:cubicBezTo>
                    <a:pt x="1" y="1234"/>
                    <a:pt x="148" y="2463"/>
                    <a:pt x="525" y="3512"/>
                  </a:cubicBezTo>
                  <a:cubicBezTo>
                    <a:pt x="1361" y="5561"/>
                    <a:pt x="2263" y="7511"/>
                    <a:pt x="1689" y="8954"/>
                  </a:cubicBezTo>
                  <a:cubicBezTo>
                    <a:pt x="1443" y="9708"/>
                    <a:pt x="935" y="10347"/>
                    <a:pt x="247" y="10757"/>
                  </a:cubicBezTo>
                  <a:cubicBezTo>
                    <a:pt x="951" y="10380"/>
                    <a:pt x="1492" y="9741"/>
                    <a:pt x="1771" y="8987"/>
                  </a:cubicBezTo>
                  <a:cubicBezTo>
                    <a:pt x="2394" y="7511"/>
                    <a:pt x="1509" y="5479"/>
                    <a:pt x="689" y="3446"/>
                  </a:cubicBezTo>
                  <a:cubicBezTo>
                    <a:pt x="312" y="2447"/>
                    <a:pt x="181" y="1250"/>
                    <a:pt x="788" y="512"/>
                  </a:cubicBezTo>
                  <a:cubicBezTo>
                    <a:pt x="1027" y="242"/>
                    <a:pt x="1344" y="126"/>
                    <a:pt x="1654" y="126"/>
                  </a:cubicBezTo>
                  <a:cubicBezTo>
                    <a:pt x="2171" y="126"/>
                    <a:pt x="2666" y="450"/>
                    <a:pt x="2738" y="922"/>
                  </a:cubicBezTo>
                  <a:cubicBezTo>
                    <a:pt x="2846" y="1447"/>
                    <a:pt x="2446" y="1928"/>
                    <a:pt x="1934" y="1928"/>
                  </a:cubicBezTo>
                  <a:cubicBezTo>
                    <a:pt x="1902" y="1928"/>
                    <a:pt x="1869" y="1926"/>
                    <a:pt x="1837" y="1922"/>
                  </a:cubicBezTo>
                  <a:lnTo>
                    <a:pt x="1820" y="1922"/>
                  </a:lnTo>
                  <a:lnTo>
                    <a:pt x="1755" y="1906"/>
                  </a:lnTo>
                  <a:cubicBezTo>
                    <a:pt x="1689" y="1873"/>
                    <a:pt x="1623" y="1824"/>
                    <a:pt x="1591" y="1758"/>
                  </a:cubicBezTo>
                  <a:cubicBezTo>
                    <a:pt x="1591" y="1758"/>
                    <a:pt x="1542" y="1709"/>
                    <a:pt x="1591" y="1660"/>
                  </a:cubicBezTo>
                  <a:cubicBezTo>
                    <a:pt x="1623" y="1627"/>
                    <a:pt x="1984" y="1643"/>
                    <a:pt x="2000" y="1332"/>
                  </a:cubicBezTo>
                  <a:cubicBezTo>
                    <a:pt x="2011" y="1080"/>
                    <a:pt x="1807" y="916"/>
                    <a:pt x="1598" y="916"/>
                  </a:cubicBezTo>
                  <a:cubicBezTo>
                    <a:pt x="1481" y="916"/>
                    <a:pt x="1362" y="968"/>
                    <a:pt x="1279" y="1086"/>
                  </a:cubicBezTo>
                  <a:cubicBezTo>
                    <a:pt x="1069" y="1345"/>
                    <a:pt x="1370" y="1971"/>
                    <a:pt x="1914" y="1971"/>
                  </a:cubicBezTo>
                  <a:cubicBezTo>
                    <a:pt x="1921" y="1971"/>
                    <a:pt x="1928" y="1971"/>
                    <a:pt x="1935" y="1971"/>
                  </a:cubicBezTo>
                  <a:cubicBezTo>
                    <a:pt x="1944" y="1971"/>
                    <a:pt x="1952" y="1972"/>
                    <a:pt x="1961" y="1972"/>
                  </a:cubicBezTo>
                  <a:cubicBezTo>
                    <a:pt x="2522" y="1972"/>
                    <a:pt x="2949" y="1455"/>
                    <a:pt x="2836" y="906"/>
                  </a:cubicBezTo>
                  <a:cubicBezTo>
                    <a:pt x="2763" y="383"/>
                    <a:pt x="2203" y="0"/>
                    <a:pt x="16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4" name="Google Shape;5334;p9"/>
            <p:cNvSpPr/>
            <p:nvPr/>
          </p:nvSpPr>
          <p:spPr>
            <a:xfrm>
              <a:off x="6675836" y="4472864"/>
              <a:ext cx="90903" cy="267295"/>
            </a:xfrm>
            <a:custGeom>
              <a:avLst/>
              <a:gdLst/>
              <a:ahLst/>
              <a:cxnLst/>
              <a:rect l="l" t="t" r="r" b="b"/>
              <a:pathLst>
                <a:path w="2771" h="8148" extrusionOk="0">
                  <a:moveTo>
                    <a:pt x="689" y="1"/>
                  </a:moveTo>
                  <a:lnTo>
                    <a:pt x="689" y="1"/>
                  </a:lnTo>
                  <a:cubicBezTo>
                    <a:pt x="689" y="1"/>
                    <a:pt x="66" y="181"/>
                    <a:pt x="197" y="1066"/>
                  </a:cubicBezTo>
                  <a:cubicBezTo>
                    <a:pt x="345" y="1968"/>
                    <a:pt x="1049" y="2443"/>
                    <a:pt x="1459" y="2902"/>
                  </a:cubicBezTo>
                  <a:cubicBezTo>
                    <a:pt x="1803" y="3263"/>
                    <a:pt x="2459" y="4131"/>
                    <a:pt x="2131" y="4967"/>
                  </a:cubicBezTo>
                  <a:cubicBezTo>
                    <a:pt x="2033" y="5197"/>
                    <a:pt x="1902" y="5394"/>
                    <a:pt x="1721" y="5557"/>
                  </a:cubicBezTo>
                  <a:cubicBezTo>
                    <a:pt x="1148" y="6066"/>
                    <a:pt x="754" y="6328"/>
                    <a:pt x="443" y="6754"/>
                  </a:cubicBezTo>
                  <a:cubicBezTo>
                    <a:pt x="148" y="7164"/>
                    <a:pt x="0" y="7639"/>
                    <a:pt x="0" y="8147"/>
                  </a:cubicBezTo>
                  <a:cubicBezTo>
                    <a:pt x="0" y="8000"/>
                    <a:pt x="66" y="6934"/>
                    <a:pt x="1197" y="6131"/>
                  </a:cubicBezTo>
                  <a:cubicBezTo>
                    <a:pt x="2508" y="5230"/>
                    <a:pt x="2771" y="4295"/>
                    <a:pt x="2328" y="2902"/>
                  </a:cubicBezTo>
                  <a:cubicBezTo>
                    <a:pt x="1803" y="1279"/>
                    <a:pt x="361" y="1099"/>
                    <a:pt x="6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5" name="Google Shape;5335;p9"/>
            <p:cNvSpPr/>
            <p:nvPr/>
          </p:nvSpPr>
          <p:spPr>
            <a:xfrm>
              <a:off x="6785538" y="4163179"/>
              <a:ext cx="79782" cy="179050"/>
            </a:xfrm>
            <a:custGeom>
              <a:avLst/>
              <a:gdLst/>
              <a:ahLst/>
              <a:cxnLst/>
              <a:rect l="l" t="t" r="r" b="b"/>
              <a:pathLst>
                <a:path w="2432" h="5458" extrusionOk="0">
                  <a:moveTo>
                    <a:pt x="1441" y="0"/>
                  </a:moveTo>
                  <a:cubicBezTo>
                    <a:pt x="1406" y="0"/>
                    <a:pt x="1373" y="6"/>
                    <a:pt x="1344" y="16"/>
                  </a:cubicBezTo>
                  <a:cubicBezTo>
                    <a:pt x="1033" y="114"/>
                    <a:pt x="951" y="376"/>
                    <a:pt x="1115" y="737"/>
                  </a:cubicBezTo>
                  <a:cubicBezTo>
                    <a:pt x="1279" y="1098"/>
                    <a:pt x="1787" y="1147"/>
                    <a:pt x="1656" y="2802"/>
                  </a:cubicBezTo>
                  <a:cubicBezTo>
                    <a:pt x="1525" y="4474"/>
                    <a:pt x="0" y="5458"/>
                    <a:pt x="0" y="5458"/>
                  </a:cubicBezTo>
                  <a:cubicBezTo>
                    <a:pt x="262" y="5409"/>
                    <a:pt x="1820" y="4458"/>
                    <a:pt x="2147" y="2425"/>
                  </a:cubicBezTo>
                  <a:cubicBezTo>
                    <a:pt x="2431" y="573"/>
                    <a:pt x="1803" y="0"/>
                    <a:pt x="144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6" name="Google Shape;5336;p9"/>
            <p:cNvSpPr/>
            <p:nvPr/>
          </p:nvSpPr>
          <p:spPr>
            <a:xfrm>
              <a:off x="6727997" y="4114332"/>
              <a:ext cx="172620" cy="232751"/>
            </a:xfrm>
            <a:custGeom>
              <a:avLst/>
              <a:gdLst/>
              <a:ahLst/>
              <a:cxnLst/>
              <a:rect l="l" t="t" r="r" b="b"/>
              <a:pathLst>
                <a:path w="5262" h="7095" extrusionOk="0">
                  <a:moveTo>
                    <a:pt x="1672" y="1"/>
                  </a:moveTo>
                  <a:cubicBezTo>
                    <a:pt x="1284" y="1"/>
                    <a:pt x="856" y="89"/>
                    <a:pt x="476" y="374"/>
                  </a:cubicBezTo>
                  <a:cubicBezTo>
                    <a:pt x="164" y="653"/>
                    <a:pt x="0" y="1062"/>
                    <a:pt x="33" y="1472"/>
                  </a:cubicBezTo>
                  <a:cubicBezTo>
                    <a:pt x="104" y="1984"/>
                    <a:pt x="619" y="2422"/>
                    <a:pt x="1226" y="2422"/>
                  </a:cubicBezTo>
                  <a:cubicBezTo>
                    <a:pt x="1318" y="2422"/>
                    <a:pt x="1413" y="2412"/>
                    <a:pt x="1508" y="2390"/>
                  </a:cubicBezTo>
                  <a:cubicBezTo>
                    <a:pt x="1607" y="2357"/>
                    <a:pt x="1705" y="2324"/>
                    <a:pt x="1803" y="2275"/>
                  </a:cubicBezTo>
                  <a:lnTo>
                    <a:pt x="1820" y="2275"/>
                  </a:lnTo>
                  <a:lnTo>
                    <a:pt x="1836" y="2259"/>
                  </a:lnTo>
                  <a:cubicBezTo>
                    <a:pt x="2148" y="2095"/>
                    <a:pt x="2312" y="1767"/>
                    <a:pt x="2246" y="1439"/>
                  </a:cubicBezTo>
                  <a:cubicBezTo>
                    <a:pt x="2196" y="1102"/>
                    <a:pt x="1918" y="879"/>
                    <a:pt x="1607" y="879"/>
                  </a:cubicBezTo>
                  <a:cubicBezTo>
                    <a:pt x="1509" y="879"/>
                    <a:pt x="1409" y="901"/>
                    <a:pt x="1312" y="948"/>
                  </a:cubicBezTo>
                  <a:cubicBezTo>
                    <a:pt x="951" y="1144"/>
                    <a:pt x="1066" y="1702"/>
                    <a:pt x="1476" y="1751"/>
                  </a:cubicBezTo>
                  <a:cubicBezTo>
                    <a:pt x="1506" y="1758"/>
                    <a:pt x="1537" y="1762"/>
                    <a:pt x="1566" y="1762"/>
                  </a:cubicBezTo>
                  <a:cubicBezTo>
                    <a:pt x="1788" y="1762"/>
                    <a:pt x="1963" y="1556"/>
                    <a:pt x="1935" y="1325"/>
                  </a:cubicBezTo>
                  <a:cubicBezTo>
                    <a:pt x="1928" y="1286"/>
                    <a:pt x="1952" y="1252"/>
                    <a:pt x="1986" y="1252"/>
                  </a:cubicBezTo>
                  <a:cubicBezTo>
                    <a:pt x="2038" y="1252"/>
                    <a:pt x="2111" y="1330"/>
                    <a:pt x="2131" y="1587"/>
                  </a:cubicBezTo>
                  <a:cubicBezTo>
                    <a:pt x="2148" y="1702"/>
                    <a:pt x="2131" y="1833"/>
                    <a:pt x="2066" y="1947"/>
                  </a:cubicBezTo>
                  <a:cubicBezTo>
                    <a:pt x="1933" y="2168"/>
                    <a:pt x="1681" y="2297"/>
                    <a:pt x="1430" y="2297"/>
                  </a:cubicBezTo>
                  <a:cubicBezTo>
                    <a:pt x="1401" y="2297"/>
                    <a:pt x="1373" y="2295"/>
                    <a:pt x="1344" y="2292"/>
                  </a:cubicBezTo>
                  <a:cubicBezTo>
                    <a:pt x="1334" y="2292"/>
                    <a:pt x="1323" y="2292"/>
                    <a:pt x="1312" y="2292"/>
                  </a:cubicBezTo>
                  <a:cubicBezTo>
                    <a:pt x="609" y="2292"/>
                    <a:pt x="141" y="1233"/>
                    <a:pt x="787" y="603"/>
                  </a:cubicBezTo>
                  <a:cubicBezTo>
                    <a:pt x="1051" y="310"/>
                    <a:pt x="1436" y="184"/>
                    <a:pt x="1851" y="184"/>
                  </a:cubicBezTo>
                  <a:cubicBezTo>
                    <a:pt x="2365" y="184"/>
                    <a:pt x="2925" y="377"/>
                    <a:pt x="3361" y="685"/>
                  </a:cubicBezTo>
                  <a:cubicBezTo>
                    <a:pt x="5065" y="1980"/>
                    <a:pt x="4819" y="4242"/>
                    <a:pt x="4328" y="5390"/>
                  </a:cubicBezTo>
                  <a:cubicBezTo>
                    <a:pt x="4049" y="6078"/>
                    <a:pt x="3590" y="6668"/>
                    <a:pt x="3000" y="7094"/>
                  </a:cubicBezTo>
                  <a:cubicBezTo>
                    <a:pt x="3623" y="6684"/>
                    <a:pt x="4098" y="6111"/>
                    <a:pt x="4410" y="5439"/>
                  </a:cubicBezTo>
                  <a:cubicBezTo>
                    <a:pt x="4951" y="4291"/>
                    <a:pt x="5262" y="1915"/>
                    <a:pt x="3459" y="554"/>
                  </a:cubicBezTo>
                  <a:cubicBezTo>
                    <a:pt x="3098" y="292"/>
                    <a:pt x="2689" y="128"/>
                    <a:pt x="2262" y="62"/>
                  </a:cubicBezTo>
                  <a:cubicBezTo>
                    <a:pt x="2088" y="27"/>
                    <a:pt x="1886" y="1"/>
                    <a:pt x="16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7" name="Google Shape;5337;p9"/>
            <p:cNvSpPr/>
            <p:nvPr/>
          </p:nvSpPr>
          <p:spPr>
            <a:xfrm>
              <a:off x="6767233" y="3933015"/>
              <a:ext cx="170488" cy="268870"/>
            </a:xfrm>
            <a:custGeom>
              <a:avLst/>
              <a:gdLst/>
              <a:ahLst/>
              <a:cxnLst/>
              <a:rect l="l" t="t" r="r" b="b"/>
              <a:pathLst>
                <a:path w="5197" h="8196" extrusionOk="0">
                  <a:moveTo>
                    <a:pt x="1083" y="0"/>
                  </a:moveTo>
                  <a:lnTo>
                    <a:pt x="1083" y="0"/>
                  </a:lnTo>
                  <a:cubicBezTo>
                    <a:pt x="1" y="2852"/>
                    <a:pt x="1279" y="4376"/>
                    <a:pt x="2525" y="5606"/>
                  </a:cubicBezTo>
                  <a:cubicBezTo>
                    <a:pt x="3787" y="6852"/>
                    <a:pt x="3738" y="8196"/>
                    <a:pt x="3738" y="8196"/>
                  </a:cubicBezTo>
                  <a:cubicBezTo>
                    <a:pt x="4656" y="7294"/>
                    <a:pt x="3591" y="5589"/>
                    <a:pt x="4459" y="4245"/>
                  </a:cubicBezTo>
                  <a:cubicBezTo>
                    <a:pt x="5197" y="3082"/>
                    <a:pt x="4230" y="2573"/>
                    <a:pt x="4230" y="2573"/>
                  </a:cubicBezTo>
                  <a:cubicBezTo>
                    <a:pt x="3820" y="3147"/>
                    <a:pt x="3361" y="3000"/>
                    <a:pt x="3001" y="3737"/>
                  </a:cubicBezTo>
                  <a:cubicBezTo>
                    <a:pt x="2656" y="4442"/>
                    <a:pt x="3263" y="5803"/>
                    <a:pt x="3263" y="5803"/>
                  </a:cubicBezTo>
                  <a:cubicBezTo>
                    <a:pt x="2066" y="4934"/>
                    <a:pt x="2296" y="4147"/>
                    <a:pt x="2640" y="3754"/>
                  </a:cubicBezTo>
                  <a:cubicBezTo>
                    <a:pt x="2984" y="3360"/>
                    <a:pt x="2509" y="3000"/>
                    <a:pt x="2525" y="2787"/>
                  </a:cubicBezTo>
                  <a:cubicBezTo>
                    <a:pt x="2542" y="2639"/>
                    <a:pt x="2574" y="2491"/>
                    <a:pt x="2640" y="2360"/>
                  </a:cubicBezTo>
                  <a:cubicBezTo>
                    <a:pt x="2640" y="2360"/>
                    <a:pt x="2567" y="2315"/>
                    <a:pt x="2436" y="2315"/>
                  </a:cubicBezTo>
                  <a:cubicBezTo>
                    <a:pt x="2318" y="2315"/>
                    <a:pt x="2153" y="2352"/>
                    <a:pt x="1951" y="2491"/>
                  </a:cubicBezTo>
                  <a:cubicBezTo>
                    <a:pt x="1214" y="2967"/>
                    <a:pt x="1525" y="4081"/>
                    <a:pt x="1525" y="4081"/>
                  </a:cubicBezTo>
                  <a:cubicBezTo>
                    <a:pt x="1001" y="3344"/>
                    <a:pt x="1165" y="2590"/>
                    <a:pt x="1771" y="2065"/>
                  </a:cubicBezTo>
                  <a:cubicBezTo>
                    <a:pt x="2361" y="1541"/>
                    <a:pt x="1788" y="1065"/>
                    <a:pt x="1394" y="836"/>
                  </a:cubicBezTo>
                  <a:cubicBezTo>
                    <a:pt x="1001" y="623"/>
                    <a:pt x="1083" y="0"/>
                    <a:pt x="10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8" name="Google Shape;5338;p9"/>
            <p:cNvSpPr/>
            <p:nvPr/>
          </p:nvSpPr>
          <p:spPr>
            <a:xfrm>
              <a:off x="6688204" y="3899652"/>
              <a:ext cx="99498" cy="148443"/>
            </a:xfrm>
            <a:custGeom>
              <a:avLst/>
              <a:gdLst/>
              <a:ahLst/>
              <a:cxnLst/>
              <a:rect l="l" t="t" r="r" b="b"/>
              <a:pathLst>
                <a:path w="3033" h="4525" extrusionOk="0">
                  <a:moveTo>
                    <a:pt x="443" y="1"/>
                  </a:moveTo>
                  <a:cubicBezTo>
                    <a:pt x="443" y="17"/>
                    <a:pt x="0" y="2033"/>
                    <a:pt x="3033" y="4525"/>
                  </a:cubicBezTo>
                  <a:cubicBezTo>
                    <a:pt x="3033" y="4525"/>
                    <a:pt x="2459" y="3853"/>
                    <a:pt x="2721" y="3099"/>
                  </a:cubicBezTo>
                  <a:cubicBezTo>
                    <a:pt x="2984" y="2345"/>
                    <a:pt x="2672" y="2066"/>
                    <a:pt x="2426" y="1820"/>
                  </a:cubicBezTo>
                  <a:cubicBezTo>
                    <a:pt x="2295" y="1656"/>
                    <a:pt x="2295" y="1427"/>
                    <a:pt x="2426" y="1263"/>
                  </a:cubicBezTo>
                  <a:cubicBezTo>
                    <a:pt x="2426" y="1263"/>
                    <a:pt x="2380" y="1253"/>
                    <a:pt x="2316" y="1253"/>
                  </a:cubicBezTo>
                  <a:cubicBezTo>
                    <a:pt x="2147" y="1253"/>
                    <a:pt x="1851" y="1322"/>
                    <a:pt x="1935" y="1820"/>
                  </a:cubicBezTo>
                  <a:cubicBezTo>
                    <a:pt x="2033" y="2509"/>
                    <a:pt x="2066" y="2623"/>
                    <a:pt x="1853" y="2640"/>
                  </a:cubicBezTo>
                  <a:cubicBezTo>
                    <a:pt x="1843" y="2641"/>
                    <a:pt x="1835" y="2642"/>
                    <a:pt x="1827" y="2642"/>
                  </a:cubicBezTo>
                  <a:cubicBezTo>
                    <a:pt x="1644" y="2642"/>
                    <a:pt x="1692" y="2303"/>
                    <a:pt x="1754" y="2115"/>
                  </a:cubicBezTo>
                  <a:cubicBezTo>
                    <a:pt x="1803" y="1935"/>
                    <a:pt x="2049" y="1099"/>
                    <a:pt x="1410" y="820"/>
                  </a:cubicBezTo>
                  <a:cubicBezTo>
                    <a:pt x="754" y="542"/>
                    <a:pt x="492" y="279"/>
                    <a:pt x="44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9" name="Google Shape;5339;p9"/>
            <p:cNvSpPr/>
            <p:nvPr/>
          </p:nvSpPr>
          <p:spPr>
            <a:xfrm>
              <a:off x="6866732" y="4181419"/>
              <a:ext cx="118328" cy="139848"/>
            </a:xfrm>
            <a:custGeom>
              <a:avLst/>
              <a:gdLst/>
              <a:ahLst/>
              <a:cxnLst/>
              <a:rect l="l" t="t" r="r" b="b"/>
              <a:pathLst>
                <a:path w="3607" h="4263" extrusionOk="0">
                  <a:moveTo>
                    <a:pt x="1738" y="1"/>
                  </a:moveTo>
                  <a:lnTo>
                    <a:pt x="1738" y="1"/>
                  </a:lnTo>
                  <a:cubicBezTo>
                    <a:pt x="787" y="509"/>
                    <a:pt x="1066" y="1197"/>
                    <a:pt x="967" y="2476"/>
                  </a:cubicBezTo>
                  <a:cubicBezTo>
                    <a:pt x="869" y="3771"/>
                    <a:pt x="0" y="4262"/>
                    <a:pt x="0" y="4262"/>
                  </a:cubicBezTo>
                  <a:cubicBezTo>
                    <a:pt x="3606" y="2443"/>
                    <a:pt x="2295" y="788"/>
                    <a:pt x="1951" y="525"/>
                  </a:cubicBezTo>
                  <a:cubicBezTo>
                    <a:pt x="1607" y="263"/>
                    <a:pt x="1738" y="1"/>
                    <a:pt x="17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0" name="Google Shape;5340;p9"/>
            <p:cNvSpPr/>
            <p:nvPr/>
          </p:nvSpPr>
          <p:spPr>
            <a:xfrm>
              <a:off x="6869947" y="4267796"/>
              <a:ext cx="258667" cy="190302"/>
            </a:xfrm>
            <a:custGeom>
              <a:avLst/>
              <a:gdLst/>
              <a:ahLst/>
              <a:cxnLst/>
              <a:rect l="l" t="t" r="r" b="b"/>
              <a:pathLst>
                <a:path w="7885" h="5801" extrusionOk="0">
                  <a:moveTo>
                    <a:pt x="3221" y="0"/>
                  </a:moveTo>
                  <a:cubicBezTo>
                    <a:pt x="2841" y="0"/>
                    <a:pt x="2424" y="334"/>
                    <a:pt x="2017" y="957"/>
                  </a:cubicBezTo>
                  <a:cubicBezTo>
                    <a:pt x="1476" y="1810"/>
                    <a:pt x="1" y="1925"/>
                    <a:pt x="1" y="1925"/>
                  </a:cubicBezTo>
                  <a:cubicBezTo>
                    <a:pt x="2394" y="1990"/>
                    <a:pt x="3033" y="2613"/>
                    <a:pt x="3672" y="3367"/>
                  </a:cubicBezTo>
                  <a:cubicBezTo>
                    <a:pt x="4312" y="4121"/>
                    <a:pt x="4492" y="5334"/>
                    <a:pt x="6000" y="5711"/>
                  </a:cubicBezTo>
                  <a:cubicBezTo>
                    <a:pt x="6256" y="5774"/>
                    <a:pt x="6479" y="5801"/>
                    <a:pt x="6673" y="5801"/>
                  </a:cubicBezTo>
                  <a:cubicBezTo>
                    <a:pt x="7635" y="5801"/>
                    <a:pt x="7885" y="5154"/>
                    <a:pt x="7885" y="5154"/>
                  </a:cubicBezTo>
                  <a:lnTo>
                    <a:pt x="7885" y="5154"/>
                  </a:lnTo>
                  <a:cubicBezTo>
                    <a:pt x="7798" y="5212"/>
                    <a:pt x="7718" y="5241"/>
                    <a:pt x="7647" y="5241"/>
                  </a:cubicBezTo>
                  <a:cubicBezTo>
                    <a:pt x="7396" y="5241"/>
                    <a:pt x="7249" y="4878"/>
                    <a:pt x="7262" y="4137"/>
                  </a:cubicBezTo>
                  <a:cubicBezTo>
                    <a:pt x="7278" y="3170"/>
                    <a:pt x="6410" y="2892"/>
                    <a:pt x="5295" y="2711"/>
                  </a:cubicBezTo>
                  <a:cubicBezTo>
                    <a:pt x="4180" y="2531"/>
                    <a:pt x="3246" y="2465"/>
                    <a:pt x="3131" y="2088"/>
                  </a:cubicBezTo>
                  <a:cubicBezTo>
                    <a:pt x="3017" y="1728"/>
                    <a:pt x="3508" y="1580"/>
                    <a:pt x="4197" y="1384"/>
                  </a:cubicBezTo>
                  <a:cubicBezTo>
                    <a:pt x="4869" y="1187"/>
                    <a:pt x="4574" y="548"/>
                    <a:pt x="4574" y="548"/>
                  </a:cubicBezTo>
                  <a:lnTo>
                    <a:pt x="4574" y="548"/>
                  </a:lnTo>
                  <a:cubicBezTo>
                    <a:pt x="4518" y="588"/>
                    <a:pt x="4464" y="606"/>
                    <a:pt x="4407" y="606"/>
                  </a:cubicBezTo>
                  <a:cubicBezTo>
                    <a:pt x="4212" y="606"/>
                    <a:pt x="3991" y="392"/>
                    <a:pt x="3623" y="138"/>
                  </a:cubicBezTo>
                  <a:cubicBezTo>
                    <a:pt x="3495" y="45"/>
                    <a:pt x="3360" y="0"/>
                    <a:pt x="32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1" name="Google Shape;5341;p9"/>
            <p:cNvSpPr/>
            <p:nvPr/>
          </p:nvSpPr>
          <p:spPr>
            <a:xfrm>
              <a:off x="6744663" y="4345348"/>
              <a:ext cx="252205" cy="206606"/>
            </a:xfrm>
            <a:custGeom>
              <a:avLst/>
              <a:gdLst/>
              <a:ahLst/>
              <a:cxnLst/>
              <a:rect l="l" t="t" r="r" b="b"/>
              <a:pathLst>
                <a:path w="7688" h="6298" extrusionOk="0">
                  <a:moveTo>
                    <a:pt x="4322" y="0"/>
                  </a:moveTo>
                  <a:cubicBezTo>
                    <a:pt x="2726" y="0"/>
                    <a:pt x="1374" y="1109"/>
                    <a:pt x="673" y="2527"/>
                  </a:cubicBezTo>
                  <a:cubicBezTo>
                    <a:pt x="148" y="3626"/>
                    <a:pt x="0" y="4871"/>
                    <a:pt x="230" y="6068"/>
                  </a:cubicBezTo>
                  <a:lnTo>
                    <a:pt x="230" y="6084"/>
                  </a:lnTo>
                  <a:cubicBezTo>
                    <a:pt x="246" y="6150"/>
                    <a:pt x="263" y="6232"/>
                    <a:pt x="279" y="6297"/>
                  </a:cubicBezTo>
                  <a:cubicBezTo>
                    <a:pt x="246" y="6133"/>
                    <a:pt x="230" y="5953"/>
                    <a:pt x="230" y="5789"/>
                  </a:cubicBezTo>
                  <a:cubicBezTo>
                    <a:pt x="230" y="4920"/>
                    <a:pt x="410" y="4052"/>
                    <a:pt x="722" y="3249"/>
                  </a:cubicBezTo>
                  <a:cubicBezTo>
                    <a:pt x="1131" y="2249"/>
                    <a:pt x="1869" y="1413"/>
                    <a:pt x="2820" y="888"/>
                  </a:cubicBezTo>
                  <a:cubicBezTo>
                    <a:pt x="3362" y="568"/>
                    <a:pt x="4069" y="320"/>
                    <a:pt x="4769" y="320"/>
                  </a:cubicBezTo>
                  <a:cubicBezTo>
                    <a:pt x="5360" y="320"/>
                    <a:pt x="5946" y="496"/>
                    <a:pt x="6426" y="954"/>
                  </a:cubicBezTo>
                  <a:cubicBezTo>
                    <a:pt x="7491" y="1872"/>
                    <a:pt x="7147" y="3789"/>
                    <a:pt x="5934" y="4085"/>
                  </a:cubicBezTo>
                  <a:cubicBezTo>
                    <a:pt x="5804" y="4119"/>
                    <a:pt x="5670" y="4135"/>
                    <a:pt x="5536" y="4135"/>
                  </a:cubicBezTo>
                  <a:cubicBezTo>
                    <a:pt x="5097" y="4135"/>
                    <a:pt x="4669" y="3956"/>
                    <a:pt x="4443" y="3642"/>
                  </a:cubicBezTo>
                  <a:cubicBezTo>
                    <a:pt x="4147" y="3232"/>
                    <a:pt x="4147" y="2691"/>
                    <a:pt x="4410" y="2265"/>
                  </a:cubicBezTo>
                  <a:cubicBezTo>
                    <a:pt x="4602" y="1994"/>
                    <a:pt x="4918" y="1840"/>
                    <a:pt x="5242" y="1840"/>
                  </a:cubicBezTo>
                  <a:cubicBezTo>
                    <a:pt x="5387" y="1840"/>
                    <a:pt x="5534" y="1871"/>
                    <a:pt x="5672" y="1937"/>
                  </a:cubicBezTo>
                  <a:cubicBezTo>
                    <a:pt x="5836" y="2036"/>
                    <a:pt x="5951" y="2200"/>
                    <a:pt x="5951" y="2396"/>
                  </a:cubicBezTo>
                  <a:cubicBezTo>
                    <a:pt x="5951" y="2396"/>
                    <a:pt x="5951" y="2545"/>
                    <a:pt x="5866" y="2545"/>
                  </a:cubicBezTo>
                  <a:cubicBezTo>
                    <a:pt x="5861" y="2545"/>
                    <a:pt x="5857" y="2545"/>
                    <a:pt x="5852" y="2544"/>
                  </a:cubicBezTo>
                  <a:cubicBezTo>
                    <a:pt x="5754" y="2527"/>
                    <a:pt x="5787" y="2396"/>
                    <a:pt x="5524" y="2331"/>
                  </a:cubicBezTo>
                  <a:cubicBezTo>
                    <a:pt x="5493" y="2324"/>
                    <a:pt x="5463" y="2320"/>
                    <a:pt x="5433" y="2320"/>
                  </a:cubicBezTo>
                  <a:cubicBezTo>
                    <a:pt x="5178" y="2320"/>
                    <a:pt x="4974" y="2558"/>
                    <a:pt x="5033" y="2822"/>
                  </a:cubicBezTo>
                  <a:cubicBezTo>
                    <a:pt x="5074" y="3000"/>
                    <a:pt x="5315" y="3130"/>
                    <a:pt x="5556" y="3130"/>
                  </a:cubicBezTo>
                  <a:cubicBezTo>
                    <a:pt x="5694" y="3130"/>
                    <a:pt x="5833" y="3088"/>
                    <a:pt x="5934" y="2986"/>
                  </a:cubicBezTo>
                  <a:cubicBezTo>
                    <a:pt x="6000" y="2904"/>
                    <a:pt x="6049" y="2822"/>
                    <a:pt x="6082" y="2740"/>
                  </a:cubicBezTo>
                  <a:cubicBezTo>
                    <a:pt x="6180" y="2429"/>
                    <a:pt x="6049" y="2085"/>
                    <a:pt x="5770" y="1921"/>
                  </a:cubicBezTo>
                  <a:cubicBezTo>
                    <a:pt x="5593" y="1814"/>
                    <a:pt x="5400" y="1763"/>
                    <a:pt x="5211" y="1763"/>
                  </a:cubicBezTo>
                  <a:cubicBezTo>
                    <a:pt x="4877" y="1763"/>
                    <a:pt x="4554" y="1923"/>
                    <a:pt x="4344" y="2216"/>
                  </a:cubicBezTo>
                  <a:cubicBezTo>
                    <a:pt x="4033" y="2658"/>
                    <a:pt x="4033" y="3249"/>
                    <a:pt x="4344" y="3691"/>
                  </a:cubicBezTo>
                  <a:cubicBezTo>
                    <a:pt x="4646" y="4069"/>
                    <a:pt x="5093" y="4272"/>
                    <a:pt x="5559" y="4272"/>
                  </a:cubicBezTo>
                  <a:cubicBezTo>
                    <a:pt x="5700" y="4272"/>
                    <a:pt x="5842" y="4254"/>
                    <a:pt x="5983" y="4216"/>
                  </a:cubicBezTo>
                  <a:cubicBezTo>
                    <a:pt x="7327" y="3888"/>
                    <a:pt x="7688" y="1806"/>
                    <a:pt x="6557" y="806"/>
                  </a:cubicBezTo>
                  <a:cubicBezTo>
                    <a:pt x="6409" y="675"/>
                    <a:pt x="6246" y="560"/>
                    <a:pt x="6082" y="462"/>
                  </a:cubicBezTo>
                  <a:cubicBezTo>
                    <a:pt x="5590" y="183"/>
                    <a:pt x="5033" y="19"/>
                    <a:pt x="4459" y="3"/>
                  </a:cubicBezTo>
                  <a:cubicBezTo>
                    <a:pt x="4413" y="1"/>
                    <a:pt x="4367" y="0"/>
                    <a:pt x="43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2" name="Google Shape;5342;p9"/>
            <p:cNvSpPr/>
            <p:nvPr/>
          </p:nvSpPr>
          <p:spPr>
            <a:xfrm>
              <a:off x="6757555" y="4408565"/>
              <a:ext cx="99629" cy="107371"/>
            </a:xfrm>
            <a:custGeom>
              <a:avLst/>
              <a:gdLst/>
              <a:ahLst/>
              <a:cxnLst/>
              <a:rect l="l" t="t" r="r" b="b"/>
              <a:pathLst>
                <a:path w="3037" h="3273" extrusionOk="0">
                  <a:moveTo>
                    <a:pt x="2307" y="0"/>
                  </a:moveTo>
                  <a:cubicBezTo>
                    <a:pt x="2111" y="0"/>
                    <a:pt x="1862" y="68"/>
                    <a:pt x="1574" y="240"/>
                  </a:cubicBezTo>
                  <a:cubicBezTo>
                    <a:pt x="312" y="1010"/>
                    <a:pt x="1" y="3272"/>
                    <a:pt x="1" y="3272"/>
                  </a:cubicBezTo>
                  <a:cubicBezTo>
                    <a:pt x="1" y="3272"/>
                    <a:pt x="673" y="1174"/>
                    <a:pt x="1935" y="961"/>
                  </a:cubicBezTo>
                  <a:cubicBezTo>
                    <a:pt x="3037" y="784"/>
                    <a:pt x="2974" y="0"/>
                    <a:pt x="230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3" name="Google Shape;5343;p9"/>
            <p:cNvSpPr/>
            <p:nvPr/>
          </p:nvSpPr>
          <p:spPr>
            <a:xfrm>
              <a:off x="6885530" y="4400823"/>
              <a:ext cx="171045" cy="147819"/>
            </a:xfrm>
            <a:custGeom>
              <a:avLst/>
              <a:gdLst/>
              <a:ahLst/>
              <a:cxnLst/>
              <a:rect l="l" t="t" r="r" b="b"/>
              <a:pathLst>
                <a:path w="5214" h="4506" extrusionOk="0">
                  <a:moveTo>
                    <a:pt x="3050" y="0"/>
                  </a:moveTo>
                  <a:cubicBezTo>
                    <a:pt x="3050" y="1"/>
                    <a:pt x="3361" y="689"/>
                    <a:pt x="3033" y="1771"/>
                  </a:cubicBezTo>
                  <a:cubicBezTo>
                    <a:pt x="2689" y="2852"/>
                    <a:pt x="1837" y="3066"/>
                    <a:pt x="1214" y="3131"/>
                  </a:cubicBezTo>
                  <a:cubicBezTo>
                    <a:pt x="575" y="3197"/>
                    <a:pt x="149" y="3459"/>
                    <a:pt x="1" y="4328"/>
                  </a:cubicBezTo>
                  <a:cubicBezTo>
                    <a:pt x="142" y="4234"/>
                    <a:pt x="305" y="4188"/>
                    <a:pt x="467" y="4188"/>
                  </a:cubicBezTo>
                  <a:cubicBezTo>
                    <a:pt x="588" y="4188"/>
                    <a:pt x="709" y="4213"/>
                    <a:pt x="821" y="4262"/>
                  </a:cubicBezTo>
                  <a:cubicBezTo>
                    <a:pt x="1066" y="4371"/>
                    <a:pt x="1463" y="4506"/>
                    <a:pt x="1860" y="4506"/>
                  </a:cubicBezTo>
                  <a:cubicBezTo>
                    <a:pt x="2179" y="4506"/>
                    <a:pt x="2498" y="4419"/>
                    <a:pt x="2738" y="4164"/>
                  </a:cubicBezTo>
                  <a:cubicBezTo>
                    <a:pt x="3099" y="3754"/>
                    <a:pt x="3246" y="3197"/>
                    <a:pt x="3148" y="2672"/>
                  </a:cubicBezTo>
                  <a:cubicBezTo>
                    <a:pt x="3132" y="2370"/>
                    <a:pt x="3070" y="1851"/>
                    <a:pt x="3336" y="1851"/>
                  </a:cubicBezTo>
                  <a:cubicBezTo>
                    <a:pt x="3344" y="1851"/>
                    <a:pt x="3353" y="1852"/>
                    <a:pt x="3361" y="1853"/>
                  </a:cubicBezTo>
                  <a:cubicBezTo>
                    <a:pt x="3361" y="1853"/>
                    <a:pt x="3365" y="1852"/>
                    <a:pt x="3371" y="1852"/>
                  </a:cubicBezTo>
                  <a:cubicBezTo>
                    <a:pt x="3415" y="1852"/>
                    <a:pt x="3589" y="1877"/>
                    <a:pt x="3574" y="2279"/>
                  </a:cubicBezTo>
                  <a:cubicBezTo>
                    <a:pt x="3574" y="2754"/>
                    <a:pt x="3542" y="3049"/>
                    <a:pt x="4164" y="3229"/>
                  </a:cubicBezTo>
                  <a:cubicBezTo>
                    <a:pt x="4509" y="3311"/>
                    <a:pt x="4820" y="3475"/>
                    <a:pt x="5099" y="3721"/>
                  </a:cubicBezTo>
                  <a:cubicBezTo>
                    <a:pt x="4984" y="3508"/>
                    <a:pt x="4951" y="3262"/>
                    <a:pt x="5017" y="3033"/>
                  </a:cubicBezTo>
                  <a:cubicBezTo>
                    <a:pt x="5131" y="2689"/>
                    <a:pt x="5213" y="2082"/>
                    <a:pt x="4656" y="1689"/>
                  </a:cubicBezTo>
                  <a:cubicBezTo>
                    <a:pt x="4099" y="1295"/>
                    <a:pt x="3542" y="1066"/>
                    <a:pt x="3410" y="672"/>
                  </a:cubicBezTo>
                  <a:cubicBezTo>
                    <a:pt x="3328" y="427"/>
                    <a:pt x="3214" y="197"/>
                    <a:pt x="30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4" name="Google Shape;5344;p9"/>
            <p:cNvSpPr/>
            <p:nvPr/>
          </p:nvSpPr>
          <p:spPr>
            <a:xfrm>
              <a:off x="6987720" y="4500289"/>
              <a:ext cx="42515" cy="65118"/>
            </a:xfrm>
            <a:custGeom>
              <a:avLst/>
              <a:gdLst/>
              <a:ahLst/>
              <a:cxnLst/>
              <a:rect l="l" t="t" r="r" b="b"/>
              <a:pathLst>
                <a:path w="1296" h="1985" extrusionOk="0">
                  <a:moveTo>
                    <a:pt x="328" y="1"/>
                  </a:moveTo>
                  <a:cubicBezTo>
                    <a:pt x="361" y="181"/>
                    <a:pt x="328" y="378"/>
                    <a:pt x="279" y="558"/>
                  </a:cubicBezTo>
                  <a:cubicBezTo>
                    <a:pt x="197" y="837"/>
                    <a:pt x="0" y="1263"/>
                    <a:pt x="508" y="1542"/>
                  </a:cubicBezTo>
                  <a:cubicBezTo>
                    <a:pt x="1017" y="1837"/>
                    <a:pt x="1033" y="1984"/>
                    <a:pt x="1033" y="1984"/>
                  </a:cubicBezTo>
                  <a:cubicBezTo>
                    <a:pt x="1066" y="1755"/>
                    <a:pt x="1115" y="1509"/>
                    <a:pt x="1181" y="1296"/>
                  </a:cubicBezTo>
                  <a:cubicBezTo>
                    <a:pt x="1295" y="919"/>
                    <a:pt x="1131" y="525"/>
                    <a:pt x="787" y="345"/>
                  </a:cubicBezTo>
                  <a:cubicBezTo>
                    <a:pt x="345" y="83"/>
                    <a:pt x="328" y="1"/>
                    <a:pt x="32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5" name="Google Shape;5345;p9"/>
            <p:cNvSpPr/>
            <p:nvPr/>
          </p:nvSpPr>
          <p:spPr>
            <a:xfrm>
              <a:off x="6989327" y="4217440"/>
              <a:ext cx="226945" cy="159793"/>
            </a:xfrm>
            <a:custGeom>
              <a:avLst/>
              <a:gdLst/>
              <a:ahLst/>
              <a:cxnLst/>
              <a:rect l="l" t="t" r="r" b="b"/>
              <a:pathLst>
                <a:path w="6918" h="4871" extrusionOk="0">
                  <a:moveTo>
                    <a:pt x="1948" y="0"/>
                  </a:moveTo>
                  <a:cubicBezTo>
                    <a:pt x="1063" y="0"/>
                    <a:pt x="588" y="826"/>
                    <a:pt x="705" y="1361"/>
                  </a:cubicBezTo>
                  <a:cubicBezTo>
                    <a:pt x="840" y="1974"/>
                    <a:pt x="1450" y="2001"/>
                    <a:pt x="1558" y="2001"/>
                  </a:cubicBezTo>
                  <a:cubicBezTo>
                    <a:pt x="1568" y="2001"/>
                    <a:pt x="1574" y="2001"/>
                    <a:pt x="1574" y="2001"/>
                  </a:cubicBezTo>
                  <a:cubicBezTo>
                    <a:pt x="1312" y="1902"/>
                    <a:pt x="1197" y="1591"/>
                    <a:pt x="1312" y="1329"/>
                  </a:cubicBezTo>
                  <a:cubicBezTo>
                    <a:pt x="1354" y="1265"/>
                    <a:pt x="1401" y="1241"/>
                    <a:pt x="1450" y="1241"/>
                  </a:cubicBezTo>
                  <a:cubicBezTo>
                    <a:pt x="1553" y="1241"/>
                    <a:pt x="1671" y="1344"/>
                    <a:pt x="1804" y="1411"/>
                  </a:cubicBezTo>
                  <a:cubicBezTo>
                    <a:pt x="1841" y="1429"/>
                    <a:pt x="1877" y="1438"/>
                    <a:pt x="1911" y="1438"/>
                  </a:cubicBezTo>
                  <a:cubicBezTo>
                    <a:pt x="2054" y="1438"/>
                    <a:pt x="2160" y="1285"/>
                    <a:pt x="2213" y="1099"/>
                  </a:cubicBezTo>
                  <a:cubicBezTo>
                    <a:pt x="2244" y="958"/>
                    <a:pt x="2348" y="817"/>
                    <a:pt x="2539" y="817"/>
                  </a:cubicBezTo>
                  <a:cubicBezTo>
                    <a:pt x="2658" y="817"/>
                    <a:pt x="2811" y="872"/>
                    <a:pt x="3000" y="1017"/>
                  </a:cubicBezTo>
                  <a:cubicBezTo>
                    <a:pt x="3475" y="1394"/>
                    <a:pt x="3180" y="2148"/>
                    <a:pt x="3180" y="2148"/>
                  </a:cubicBezTo>
                  <a:cubicBezTo>
                    <a:pt x="3180" y="2148"/>
                    <a:pt x="3180" y="1525"/>
                    <a:pt x="2738" y="1476"/>
                  </a:cubicBezTo>
                  <a:cubicBezTo>
                    <a:pt x="2694" y="1463"/>
                    <a:pt x="2649" y="1456"/>
                    <a:pt x="2603" y="1456"/>
                  </a:cubicBezTo>
                  <a:cubicBezTo>
                    <a:pt x="2430" y="1456"/>
                    <a:pt x="2259" y="1553"/>
                    <a:pt x="2181" y="1722"/>
                  </a:cubicBezTo>
                  <a:cubicBezTo>
                    <a:pt x="2459" y="1722"/>
                    <a:pt x="2476" y="2099"/>
                    <a:pt x="2328" y="2296"/>
                  </a:cubicBezTo>
                  <a:cubicBezTo>
                    <a:pt x="2181" y="2509"/>
                    <a:pt x="2230" y="2640"/>
                    <a:pt x="2361" y="2738"/>
                  </a:cubicBezTo>
                  <a:cubicBezTo>
                    <a:pt x="2508" y="2820"/>
                    <a:pt x="2721" y="2804"/>
                    <a:pt x="2541" y="3181"/>
                  </a:cubicBezTo>
                  <a:cubicBezTo>
                    <a:pt x="2361" y="3558"/>
                    <a:pt x="1640" y="3558"/>
                    <a:pt x="1640" y="3558"/>
                  </a:cubicBezTo>
                  <a:cubicBezTo>
                    <a:pt x="1804" y="3345"/>
                    <a:pt x="1754" y="3050"/>
                    <a:pt x="1558" y="2886"/>
                  </a:cubicBezTo>
                  <a:lnTo>
                    <a:pt x="1558" y="2886"/>
                  </a:lnTo>
                  <a:cubicBezTo>
                    <a:pt x="1574" y="3066"/>
                    <a:pt x="1459" y="3214"/>
                    <a:pt x="1295" y="3263"/>
                  </a:cubicBezTo>
                  <a:cubicBezTo>
                    <a:pt x="1017" y="3361"/>
                    <a:pt x="1017" y="3263"/>
                    <a:pt x="755" y="3492"/>
                  </a:cubicBezTo>
                  <a:cubicBezTo>
                    <a:pt x="623" y="3607"/>
                    <a:pt x="435" y="3636"/>
                    <a:pt x="279" y="3636"/>
                  </a:cubicBezTo>
                  <a:cubicBezTo>
                    <a:pt x="124" y="3636"/>
                    <a:pt x="1" y="3607"/>
                    <a:pt x="1" y="3607"/>
                  </a:cubicBezTo>
                  <a:lnTo>
                    <a:pt x="1" y="3607"/>
                  </a:lnTo>
                  <a:cubicBezTo>
                    <a:pt x="181" y="3705"/>
                    <a:pt x="394" y="3771"/>
                    <a:pt x="591" y="3787"/>
                  </a:cubicBezTo>
                  <a:cubicBezTo>
                    <a:pt x="1033" y="3820"/>
                    <a:pt x="1476" y="3886"/>
                    <a:pt x="1902" y="3984"/>
                  </a:cubicBezTo>
                  <a:cubicBezTo>
                    <a:pt x="3082" y="4345"/>
                    <a:pt x="3803" y="4836"/>
                    <a:pt x="4705" y="4869"/>
                  </a:cubicBezTo>
                  <a:cubicBezTo>
                    <a:pt x="4736" y="4870"/>
                    <a:pt x="4768" y="4871"/>
                    <a:pt x="4800" y="4871"/>
                  </a:cubicBezTo>
                  <a:cubicBezTo>
                    <a:pt x="5213" y="4871"/>
                    <a:pt x="5634" y="4772"/>
                    <a:pt x="6000" y="4574"/>
                  </a:cubicBezTo>
                  <a:cubicBezTo>
                    <a:pt x="6787" y="4115"/>
                    <a:pt x="6918" y="2935"/>
                    <a:pt x="6459" y="2345"/>
                  </a:cubicBezTo>
                  <a:cubicBezTo>
                    <a:pt x="6234" y="2013"/>
                    <a:pt x="5871" y="1857"/>
                    <a:pt x="5531" y="1857"/>
                  </a:cubicBezTo>
                  <a:cubicBezTo>
                    <a:pt x="5200" y="1857"/>
                    <a:pt x="4891" y="2004"/>
                    <a:pt x="4754" y="2279"/>
                  </a:cubicBezTo>
                  <a:cubicBezTo>
                    <a:pt x="4492" y="2607"/>
                    <a:pt x="4541" y="3083"/>
                    <a:pt x="4836" y="3361"/>
                  </a:cubicBezTo>
                  <a:cubicBezTo>
                    <a:pt x="4852" y="3378"/>
                    <a:pt x="4885" y="3394"/>
                    <a:pt x="4902" y="3410"/>
                  </a:cubicBezTo>
                  <a:lnTo>
                    <a:pt x="4934" y="3443"/>
                  </a:lnTo>
                  <a:cubicBezTo>
                    <a:pt x="5037" y="3503"/>
                    <a:pt x="5165" y="3534"/>
                    <a:pt x="5289" y="3534"/>
                  </a:cubicBezTo>
                  <a:cubicBezTo>
                    <a:pt x="5542" y="3534"/>
                    <a:pt x="5781" y="3406"/>
                    <a:pt x="5770" y="3132"/>
                  </a:cubicBezTo>
                  <a:cubicBezTo>
                    <a:pt x="5784" y="2929"/>
                    <a:pt x="5625" y="2844"/>
                    <a:pt x="5447" y="2844"/>
                  </a:cubicBezTo>
                  <a:cubicBezTo>
                    <a:pt x="5193" y="2844"/>
                    <a:pt x="4901" y="3019"/>
                    <a:pt x="5016" y="3279"/>
                  </a:cubicBezTo>
                  <a:cubicBezTo>
                    <a:pt x="5016" y="3302"/>
                    <a:pt x="5016" y="3325"/>
                    <a:pt x="4995" y="3325"/>
                  </a:cubicBezTo>
                  <a:cubicBezTo>
                    <a:pt x="4971" y="3325"/>
                    <a:pt x="4918" y="3294"/>
                    <a:pt x="4803" y="3197"/>
                  </a:cubicBezTo>
                  <a:cubicBezTo>
                    <a:pt x="4688" y="3083"/>
                    <a:pt x="4623" y="2935"/>
                    <a:pt x="4623" y="2787"/>
                  </a:cubicBezTo>
                  <a:cubicBezTo>
                    <a:pt x="4623" y="2607"/>
                    <a:pt x="4688" y="2443"/>
                    <a:pt x="4803" y="2296"/>
                  </a:cubicBezTo>
                  <a:cubicBezTo>
                    <a:pt x="4927" y="2063"/>
                    <a:pt x="5192" y="1940"/>
                    <a:pt x="5477" y="1940"/>
                  </a:cubicBezTo>
                  <a:cubicBezTo>
                    <a:pt x="5794" y="1940"/>
                    <a:pt x="6137" y="2091"/>
                    <a:pt x="6344" y="2410"/>
                  </a:cubicBezTo>
                  <a:lnTo>
                    <a:pt x="6360" y="2427"/>
                  </a:lnTo>
                  <a:cubicBezTo>
                    <a:pt x="6590" y="2837"/>
                    <a:pt x="6573" y="3345"/>
                    <a:pt x="6328" y="3738"/>
                  </a:cubicBezTo>
                  <a:cubicBezTo>
                    <a:pt x="6048" y="4242"/>
                    <a:pt x="5409" y="4592"/>
                    <a:pt x="4579" y="4592"/>
                  </a:cubicBezTo>
                  <a:cubicBezTo>
                    <a:pt x="4192" y="4592"/>
                    <a:pt x="3764" y="4516"/>
                    <a:pt x="3312" y="4345"/>
                  </a:cubicBezTo>
                  <a:cubicBezTo>
                    <a:pt x="3262" y="4328"/>
                    <a:pt x="3033" y="4246"/>
                    <a:pt x="2885" y="4181"/>
                  </a:cubicBezTo>
                  <a:cubicBezTo>
                    <a:pt x="2476" y="3968"/>
                    <a:pt x="2033" y="3820"/>
                    <a:pt x="1574" y="3755"/>
                  </a:cubicBezTo>
                  <a:cubicBezTo>
                    <a:pt x="1754" y="3722"/>
                    <a:pt x="1951" y="3705"/>
                    <a:pt x="2148" y="3656"/>
                  </a:cubicBezTo>
                  <a:cubicBezTo>
                    <a:pt x="3902" y="3312"/>
                    <a:pt x="4164" y="837"/>
                    <a:pt x="2705" y="181"/>
                  </a:cubicBezTo>
                  <a:cubicBezTo>
                    <a:pt x="2428" y="54"/>
                    <a:pt x="2174" y="0"/>
                    <a:pt x="19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6" name="Google Shape;5346;p9"/>
            <p:cNvSpPr/>
            <p:nvPr/>
          </p:nvSpPr>
          <p:spPr>
            <a:xfrm>
              <a:off x="7100112" y="4303489"/>
              <a:ext cx="153265" cy="108125"/>
            </a:xfrm>
            <a:custGeom>
              <a:avLst/>
              <a:gdLst/>
              <a:ahLst/>
              <a:cxnLst/>
              <a:rect l="l" t="t" r="r" b="b"/>
              <a:pathLst>
                <a:path w="4672" h="3296" extrusionOk="0">
                  <a:moveTo>
                    <a:pt x="3819" y="1"/>
                  </a:moveTo>
                  <a:lnTo>
                    <a:pt x="3819" y="1"/>
                  </a:lnTo>
                  <a:cubicBezTo>
                    <a:pt x="3901" y="787"/>
                    <a:pt x="3557" y="1574"/>
                    <a:pt x="2901" y="2049"/>
                  </a:cubicBezTo>
                  <a:cubicBezTo>
                    <a:pt x="2499" y="2357"/>
                    <a:pt x="2009" y="2456"/>
                    <a:pt x="1547" y="2456"/>
                  </a:cubicBezTo>
                  <a:cubicBezTo>
                    <a:pt x="730" y="2456"/>
                    <a:pt x="0" y="2148"/>
                    <a:pt x="0" y="2148"/>
                  </a:cubicBezTo>
                  <a:lnTo>
                    <a:pt x="0" y="2148"/>
                  </a:lnTo>
                  <a:cubicBezTo>
                    <a:pt x="1344" y="2869"/>
                    <a:pt x="1852" y="2623"/>
                    <a:pt x="2213" y="3033"/>
                  </a:cubicBezTo>
                  <a:cubicBezTo>
                    <a:pt x="2386" y="3221"/>
                    <a:pt x="2559" y="3278"/>
                    <a:pt x="2717" y="3278"/>
                  </a:cubicBezTo>
                  <a:cubicBezTo>
                    <a:pt x="2902" y="3278"/>
                    <a:pt x="3065" y="3200"/>
                    <a:pt x="3180" y="3164"/>
                  </a:cubicBezTo>
                  <a:cubicBezTo>
                    <a:pt x="3207" y="3157"/>
                    <a:pt x="3234" y="3154"/>
                    <a:pt x="3260" y="3154"/>
                  </a:cubicBezTo>
                  <a:cubicBezTo>
                    <a:pt x="3362" y="3154"/>
                    <a:pt x="3456" y="3204"/>
                    <a:pt x="3508" y="3295"/>
                  </a:cubicBezTo>
                  <a:cubicBezTo>
                    <a:pt x="3541" y="3082"/>
                    <a:pt x="3475" y="2869"/>
                    <a:pt x="3360" y="2705"/>
                  </a:cubicBezTo>
                  <a:cubicBezTo>
                    <a:pt x="3180" y="2508"/>
                    <a:pt x="2787" y="2492"/>
                    <a:pt x="2721" y="2492"/>
                  </a:cubicBezTo>
                  <a:cubicBezTo>
                    <a:pt x="3278" y="2459"/>
                    <a:pt x="3787" y="2164"/>
                    <a:pt x="4098" y="1705"/>
                  </a:cubicBezTo>
                  <a:cubicBezTo>
                    <a:pt x="4672" y="919"/>
                    <a:pt x="3819" y="1"/>
                    <a:pt x="381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7" name="Google Shape;5347;p9"/>
            <p:cNvSpPr/>
            <p:nvPr/>
          </p:nvSpPr>
          <p:spPr>
            <a:xfrm>
              <a:off x="6905443" y="4060203"/>
              <a:ext cx="146277" cy="206212"/>
            </a:xfrm>
            <a:custGeom>
              <a:avLst/>
              <a:gdLst/>
              <a:ahLst/>
              <a:cxnLst/>
              <a:rect l="l" t="t" r="r" b="b"/>
              <a:pathLst>
                <a:path w="4459" h="6286" extrusionOk="0">
                  <a:moveTo>
                    <a:pt x="1806" y="0"/>
                  </a:moveTo>
                  <a:cubicBezTo>
                    <a:pt x="1382" y="0"/>
                    <a:pt x="976" y="149"/>
                    <a:pt x="705" y="450"/>
                  </a:cubicBezTo>
                  <a:cubicBezTo>
                    <a:pt x="0" y="1090"/>
                    <a:pt x="427" y="2139"/>
                    <a:pt x="1017" y="2335"/>
                  </a:cubicBezTo>
                  <a:cubicBezTo>
                    <a:pt x="1148" y="2401"/>
                    <a:pt x="1287" y="2434"/>
                    <a:pt x="1424" y="2434"/>
                  </a:cubicBezTo>
                  <a:cubicBezTo>
                    <a:pt x="1562" y="2434"/>
                    <a:pt x="1697" y="2401"/>
                    <a:pt x="1820" y="2335"/>
                  </a:cubicBezTo>
                  <a:lnTo>
                    <a:pt x="1853" y="2319"/>
                  </a:lnTo>
                  <a:lnTo>
                    <a:pt x="1902" y="2286"/>
                  </a:lnTo>
                  <a:lnTo>
                    <a:pt x="1951" y="2253"/>
                  </a:lnTo>
                  <a:lnTo>
                    <a:pt x="2000" y="2204"/>
                  </a:lnTo>
                  <a:cubicBezTo>
                    <a:pt x="2033" y="2188"/>
                    <a:pt x="2049" y="2171"/>
                    <a:pt x="2066" y="2155"/>
                  </a:cubicBezTo>
                  <a:cubicBezTo>
                    <a:pt x="2230" y="1975"/>
                    <a:pt x="2312" y="1729"/>
                    <a:pt x="2279" y="1499"/>
                  </a:cubicBezTo>
                  <a:cubicBezTo>
                    <a:pt x="2236" y="1155"/>
                    <a:pt x="2024" y="1009"/>
                    <a:pt x="1827" y="1009"/>
                  </a:cubicBezTo>
                  <a:cubicBezTo>
                    <a:pt x="1724" y="1009"/>
                    <a:pt x="1625" y="1049"/>
                    <a:pt x="1558" y="1122"/>
                  </a:cubicBezTo>
                  <a:cubicBezTo>
                    <a:pt x="1394" y="1286"/>
                    <a:pt x="1427" y="1565"/>
                    <a:pt x="1640" y="1680"/>
                  </a:cubicBezTo>
                  <a:cubicBezTo>
                    <a:pt x="1716" y="1714"/>
                    <a:pt x="1786" y="1723"/>
                    <a:pt x="1845" y="1723"/>
                  </a:cubicBezTo>
                  <a:cubicBezTo>
                    <a:pt x="1924" y="1723"/>
                    <a:pt x="1986" y="1707"/>
                    <a:pt x="2030" y="1707"/>
                  </a:cubicBezTo>
                  <a:cubicBezTo>
                    <a:pt x="2080" y="1707"/>
                    <a:pt x="2105" y="1729"/>
                    <a:pt x="2099" y="1827"/>
                  </a:cubicBezTo>
                  <a:cubicBezTo>
                    <a:pt x="2082" y="2024"/>
                    <a:pt x="1967" y="2188"/>
                    <a:pt x="1787" y="2286"/>
                  </a:cubicBezTo>
                  <a:cubicBezTo>
                    <a:pt x="1681" y="2339"/>
                    <a:pt x="1563" y="2364"/>
                    <a:pt x="1445" y="2364"/>
                  </a:cubicBezTo>
                  <a:cubicBezTo>
                    <a:pt x="1309" y="2364"/>
                    <a:pt x="1172" y="2331"/>
                    <a:pt x="1050" y="2270"/>
                  </a:cubicBezTo>
                  <a:cubicBezTo>
                    <a:pt x="509" y="2040"/>
                    <a:pt x="148" y="1106"/>
                    <a:pt x="787" y="549"/>
                  </a:cubicBezTo>
                  <a:cubicBezTo>
                    <a:pt x="1033" y="303"/>
                    <a:pt x="1377" y="155"/>
                    <a:pt x="1722" y="155"/>
                  </a:cubicBezTo>
                  <a:cubicBezTo>
                    <a:pt x="2476" y="204"/>
                    <a:pt x="3295" y="745"/>
                    <a:pt x="3426" y="2204"/>
                  </a:cubicBezTo>
                  <a:cubicBezTo>
                    <a:pt x="3475" y="2761"/>
                    <a:pt x="3426" y="3319"/>
                    <a:pt x="3262" y="3843"/>
                  </a:cubicBezTo>
                  <a:cubicBezTo>
                    <a:pt x="3148" y="4302"/>
                    <a:pt x="2951" y="4728"/>
                    <a:pt x="2672" y="5122"/>
                  </a:cubicBezTo>
                  <a:cubicBezTo>
                    <a:pt x="2279" y="5614"/>
                    <a:pt x="1771" y="6007"/>
                    <a:pt x="1197" y="6286"/>
                  </a:cubicBezTo>
                  <a:cubicBezTo>
                    <a:pt x="1804" y="6023"/>
                    <a:pt x="2361" y="5630"/>
                    <a:pt x="2787" y="5122"/>
                  </a:cubicBezTo>
                  <a:cubicBezTo>
                    <a:pt x="3541" y="4253"/>
                    <a:pt x="4459" y="2253"/>
                    <a:pt x="3180" y="614"/>
                  </a:cubicBezTo>
                  <a:cubicBezTo>
                    <a:pt x="2826" y="207"/>
                    <a:pt x="2304" y="0"/>
                    <a:pt x="180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8" name="Google Shape;5348;p9"/>
            <p:cNvSpPr/>
            <p:nvPr/>
          </p:nvSpPr>
          <p:spPr>
            <a:xfrm>
              <a:off x="6612915" y="4588470"/>
              <a:ext cx="124790" cy="122658"/>
            </a:xfrm>
            <a:custGeom>
              <a:avLst/>
              <a:gdLst/>
              <a:ahLst/>
              <a:cxnLst/>
              <a:rect l="l" t="t" r="r" b="b"/>
              <a:pathLst>
                <a:path w="3804" h="3739" extrusionOk="0">
                  <a:moveTo>
                    <a:pt x="3295" y="1"/>
                  </a:moveTo>
                  <a:cubicBezTo>
                    <a:pt x="3295" y="1"/>
                    <a:pt x="3295" y="268"/>
                    <a:pt x="3113" y="268"/>
                  </a:cubicBezTo>
                  <a:cubicBezTo>
                    <a:pt x="3098" y="268"/>
                    <a:pt x="3083" y="267"/>
                    <a:pt x="3066" y="263"/>
                  </a:cubicBezTo>
                  <a:cubicBezTo>
                    <a:pt x="2965" y="240"/>
                    <a:pt x="2825" y="181"/>
                    <a:pt x="2691" y="181"/>
                  </a:cubicBezTo>
                  <a:cubicBezTo>
                    <a:pt x="2540" y="181"/>
                    <a:pt x="2398" y="256"/>
                    <a:pt x="2328" y="542"/>
                  </a:cubicBezTo>
                  <a:cubicBezTo>
                    <a:pt x="2218" y="1062"/>
                    <a:pt x="2168" y="1643"/>
                    <a:pt x="1946" y="1643"/>
                  </a:cubicBezTo>
                  <a:cubicBezTo>
                    <a:pt x="1937" y="1643"/>
                    <a:pt x="1928" y="1642"/>
                    <a:pt x="1918" y="1640"/>
                  </a:cubicBezTo>
                  <a:lnTo>
                    <a:pt x="1886" y="1640"/>
                  </a:lnTo>
                  <a:cubicBezTo>
                    <a:pt x="1877" y="1642"/>
                    <a:pt x="1868" y="1643"/>
                    <a:pt x="1860" y="1643"/>
                  </a:cubicBezTo>
                  <a:cubicBezTo>
                    <a:pt x="1651" y="1643"/>
                    <a:pt x="1586" y="1062"/>
                    <a:pt x="1476" y="542"/>
                  </a:cubicBezTo>
                  <a:cubicBezTo>
                    <a:pt x="1406" y="256"/>
                    <a:pt x="1264" y="181"/>
                    <a:pt x="1111" y="181"/>
                  </a:cubicBezTo>
                  <a:cubicBezTo>
                    <a:pt x="974" y="181"/>
                    <a:pt x="830" y="240"/>
                    <a:pt x="722" y="263"/>
                  </a:cubicBezTo>
                  <a:cubicBezTo>
                    <a:pt x="705" y="267"/>
                    <a:pt x="690" y="268"/>
                    <a:pt x="675" y="268"/>
                  </a:cubicBezTo>
                  <a:cubicBezTo>
                    <a:pt x="495" y="268"/>
                    <a:pt x="509" y="1"/>
                    <a:pt x="509" y="1"/>
                  </a:cubicBezTo>
                  <a:lnTo>
                    <a:pt x="509" y="1"/>
                  </a:lnTo>
                  <a:cubicBezTo>
                    <a:pt x="509" y="1"/>
                    <a:pt x="279" y="83"/>
                    <a:pt x="148" y="673"/>
                  </a:cubicBezTo>
                  <a:cubicBezTo>
                    <a:pt x="1" y="1279"/>
                    <a:pt x="279" y="1493"/>
                    <a:pt x="1050" y="1870"/>
                  </a:cubicBezTo>
                  <a:cubicBezTo>
                    <a:pt x="1836" y="2230"/>
                    <a:pt x="1869" y="3509"/>
                    <a:pt x="1869" y="3509"/>
                  </a:cubicBezTo>
                  <a:lnTo>
                    <a:pt x="1902" y="3738"/>
                  </a:lnTo>
                  <a:lnTo>
                    <a:pt x="1918" y="3509"/>
                  </a:lnTo>
                  <a:cubicBezTo>
                    <a:pt x="1918" y="3509"/>
                    <a:pt x="1951" y="2214"/>
                    <a:pt x="2738" y="1870"/>
                  </a:cubicBezTo>
                  <a:cubicBezTo>
                    <a:pt x="3525" y="1509"/>
                    <a:pt x="3803" y="1279"/>
                    <a:pt x="3656" y="673"/>
                  </a:cubicBezTo>
                  <a:cubicBezTo>
                    <a:pt x="3508" y="83"/>
                    <a:pt x="3295" y="1"/>
                    <a:pt x="329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9" name="Google Shape;5349;p9"/>
            <p:cNvSpPr/>
            <p:nvPr/>
          </p:nvSpPr>
          <p:spPr>
            <a:xfrm>
              <a:off x="6652708" y="4503537"/>
              <a:ext cx="45205" cy="111340"/>
            </a:xfrm>
            <a:custGeom>
              <a:avLst/>
              <a:gdLst/>
              <a:ahLst/>
              <a:cxnLst/>
              <a:rect l="l" t="t" r="r" b="b"/>
              <a:pathLst>
                <a:path w="1378" h="3394" extrusionOk="0">
                  <a:moveTo>
                    <a:pt x="689" y="0"/>
                  </a:moveTo>
                  <a:lnTo>
                    <a:pt x="640" y="344"/>
                  </a:lnTo>
                  <a:cubicBezTo>
                    <a:pt x="623" y="607"/>
                    <a:pt x="525" y="869"/>
                    <a:pt x="378" y="1098"/>
                  </a:cubicBezTo>
                  <a:cubicBezTo>
                    <a:pt x="132" y="1459"/>
                    <a:pt x="1" y="1770"/>
                    <a:pt x="312" y="2164"/>
                  </a:cubicBezTo>
                  <a:cubicBezTo>
                    <a:pt x="492" y="2426"/>
                    <a:pt x="623" y="2737"/>
                    <a:pt x="656" y="3065"/>
                  </a:cubicBezTo>
                  <a:cubicBezTo>
                    <a:pt x="673" y="3147"/>
                    <a:pt x="673" y="3393"/>
                    <a:pt x="689" y="3393"/>
                  </a:cubicBezTo>
                  <a:cubicBezTo>
                    <a:pt x="689" y="3393"/>
                    <a:pt x="705" y="3131"/>
                    <a:pt x="722" y="3065"/>
                  </a:cubicBezTo>
                  <a:cubicBezTo>
                    <a:pt x="755" y="2737"/>
                    <a:pt x="886" y="2426"/>
                    <a:pt x="1066" y="2164"/>
                  </a:cubicBezTo>
                  <a:cubicBezTo>
                    <a:pt x="1377" y="1754"/>
                    <a:pt x="1246" y="1443"/>
                    <a:pt x="1000" y="1098"/>
                  </a:cubicBezTo>
                  <a:cubicBezTo>
                    <a:pt x="853" y="869"/>
                    <a:pt x="755" y="607"/>
                    <a:pt x="738" y="344"/>
                  </a:cubicBezTo>
                  <a:lnTo>
                    <a:pt x="68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0" name="Google Shape;5350;p9"/>
            <p:cNvSpPr/>
            <p:nvPr/>
          </p:nvSpPr>
          <p:spPr>
            <a:xfrm>
              <a:off x="6555374" y="4052887"/>
              <a:ext cx="239870" cy="168355"/>
            </a:xfrm>
            <a:custGeom>
              <a:avLst/>
              <a:gdLst/>
              <a:ahLst/>
              <a:cxnLst/>
              <a:rect l="l" t="t" r="r" b="b"/>
              <a:pathLst>
                <a:path w="7312" h="5132" extrusionOk="0">
                  <a:moveTo>
                    <a:pt x="1742" y="1"/>
                  </a:moveTo>
                  <a:cubicBezTo>
                    <a:pt x="1353" y="1"/>
                    <a:pt x="968" y="172"/>
                    <a:pt x="706" y="493"/>
                  </a:cubicBezTo>
                  <a:cubicBezTo>
                    <a:pt x="611" y="635"/>
                    <a:pt x="462" y="706"/>
                    <a:pt x="312" y="706"/>
                  </a:cubicBezTo>
                  <a:cubicBezTo>
                    <a:pt x="202" y="706"/>
                    <a:pt x="91" y="668"/>
                    <a:pt x="1" y="591"/>
                  </a:cubicBezTo>
                  <a:lnTo>
                    <a:pt x="1" y="591"/>
                  </a:lnTo>
                  <a:cubicBezTo>
                    <a:pt x="34" y="952"/>
                    <a:pt x="66" y="1018"/>
                    <a:pt x="1771" y="1739"/>
                  </a:cubicBezTo>
                  <a:cubicBezTo>
                    <a:pt x="3082" y="2296"/>
                    <a:pt x="3525" y="4247"/>
                    <a:pt x="3656" y="5132"/>
                  </a:cubicBezTo>
                  <a:cubicBezTo>
                    <a:pt x="3787" y="4263"/>
                    <a:pt x="4246" y="2296"/>
                    <a:pt x="5541" y="1739"/>
                  </a:cubicBezTo>
                  <a:cubicBezTo>
                    <a:pt x="7262" y="1018"/>
                    <a:pt x="7278" y="952"/>
                    <a:pt x="7311" y="591"/>
                  </a:cubicBezTo>
                  <a:lnTo>
                    <a:pt x="7311" y="591"/>
                  </a:lnTo>
                  <a:cubicBezTo>
                    <a:pt x="7221" y="668"/>
                    <a:pt x="7110" y="706"/>
                    <a:pt x="7000" y="706"/>
                  </a:cubicBezTo>
                  <a:cubicBezTo>
                    <a:pt x="6850" y="706"/>
                    <a:pt x="6701" y="635"/>
                    <a:pt x="6606" y="493"/>
                  </a:cubicBezTo>
                  <a:cubicBezTo>
                    <a:pt x="6344" y="172"/>
                    <a:pt x="5959" y="1"/>
                    <a:pt x="5570" y="1"/>
                  </a:cubicBezTo>
                  <a:cubicBezTo>
                    <a:pt x="5304" y="1"/>
                    <a:pt x="5036" y="81"/>
                    <a:pt x="4803" y="247"/>
                  </a:cubicBezTo>
                  <a:cubicBezTo>
                    <a:pt x="4230" y="657"/>
                    <a:pt x="3853" y="1476"/>
                    <a:pt x="3656" y="2657"/>
                  </a:cubicBezTo>
                  <a:cubicBezTo>
                    <a:pt x="3459" y="1460"/>
                    <a:pt x="3082" y="641"/>
                    <a:pt x="2509" y="247"/>
                  </a:cubicBezTo>
                  <a:cubicBezTo>
                    <a:pt x="2276" y="81"/>
                    <a:pt x="2008" y="1"/>
                    <a:pt x="174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1" name="Google Shape;5351;p9"/>
            <p:cNvSpPr/>
            <p:nvPr/>
          </p:nvSpPr>
          <p:spPr>
            <a:xfrm>
              <a:off x="6631745" y="3959358"/>
              <a:ext cx="87688" cy="145753"/>
            </a:xfrm>
            <a:custGeom>
              <a:avLst/>
              <a:gdLst/>
              <a:ahLst/>
              <a:cxnLst/>
              <a:rect l="l" t="t" r="r" b="b"/>
              <a:pathLst>
                <a:path w="2673" h="4443" extrusionOk="0">
                  <a:moveTo>
                    <a:pt x="1328" y="0"/>
                  </a:moveTo>
                  <a:cubicBezTo>
                    <a:pt x="1246" y="164"/>
                    <a:pt x="1131" y="312"/>
                    <a:pt x="1017" y="426"/>
                  </a:cubicBezTo>
                  <a:cubicBezTo>
                    <a:pt x="558" y="853"/>
                    <a:pt x="0" y="1721"/>
                    <a:pt x="722" y="2918"/>
                  </a:cubicBezTo>
                  <a:cubicBezTo>
                    <a:pt x="1010" y="3367"/>
                    <a:pt x="1205" y="3878"/>
                    <a:pt x="1336" y="4407"/>
                  </a:cubicBezTo>
                  <a:lnTo>
                    <a:pt x="1336" y="4407"/>
                  </a:lnTo>
                  <a:cubicBezTo>
                    <a:pt x="1452" y="3878"/>
                    <a:pt x="1662" y="3367"/>
                    <a:pt x="1951" y="2918"/>
                  </a:cubicBezTo>
                  <a:cubicBezTo>
                    <a:pt x="2672" y="1721"/>
                    <a:pt x="2115" y="869"/>
                    <a:pt x="1656" y="426"/>
                  </a:cubicBezTo>
                  <a:cubicBezTo>
                    <a:pt x="1525" y="312"/>
                    <a:pt x="1426" y="164"/>
                    <a:pt x="1328" y="0"/>
                  </a:cubicBezTo>
                  <a:close/>
                  <a:moveTo>
                    <a:pt x="1336" y="4407"/>
                  </a:moveTo>
                  <a:cubicBezTo>
                    <a:pt x="1333" y="4419"/>
                    <a:pt x="1330" y="4430"/>
                    <a:pt x="1328" y="4442"/>
                  </a:cubicBezTo>
                  <a:lnTo>
                    <a:pt x="1344" y="4442"/>
                  </a:lnTo>
                  <a:cubicBezTo>
                    <a:pt x="1342" y="4430"/>
                    <a:pt x="1339" y="4419"/>
                    <a:pt x="1336" y="4407"/>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2" name="Google Shape;5352;p9"/>
            <p:cNvSpPr/>
            <p:nvPr/>
          </p:nvSpPr>
          <p:spPr>
            <a:xfrm>
              <a:off x="6574729" y="3821969"/>
              <a:ext cx="201160" cy="220220"/>
            </a:xfrm>
            <a:custGeom>
              <a:avLst/>
              <a:gdLst/>
              <a:ahLst/>
              <a:cxnLst/>
              <a:rect l="l" t="t" r="r" b="b"/>
              <a:pathLst>
                <a:path w="6132" h="6713" extrusionOk="0">
                  <a:moveTo>
                    <a:pt x="1617" y="0"/>
                  </a:moveTo>
                  <a:cubicBezTo>
                    <a:pt x="1216" y="0"/>
                    <a:pt x="823" y="159"/>
                    <a:pt x="591" y="451"/>
                  </a:cubicBezTo>
                  <a:cubicBezTo>
                    <a:pt x="1" y="1107"/>
                    <a:pt x="493" y="2074"/>
                    <a:pt x="1132" y="2106"/>
                  </a:cubicBezTo>
                  <a:cubicBezTo>
                    <a:pt x="1151" y="2107"/>
                    <a:pt x="1170" y="2108"/>
                    <a:pt x="1188" y="2108"/>
                  </a:cubicBezTo>
                  <a:cubicBezTo>
                    <a:pt x="1801" y="2108"/>
                    <a:pt x="2013" y="1589"/>
                    <a:pt x="1886" y="1287"/>
                  </a:cubicBezTo>
                  <a:cubicBezTo>
                    <a:pt x="1830" y="1118"/>
                    <a:pt x="1677" y="998"/>
                    <a:pt x="1511" y="998"/>
                  </a:cubicBezTo>
                  <a:cubicBezTo>
                    <a:pt x="1483" y="998"/>
                    <a:pt x="1455" y="1001"/>
                    <a:pt x="1427" y="1008"/>
                  </a:cubicBezTo>
                  <a:cubicBezTo>
                    <a:pt x="1263" y="1025"/>
                    <a:pt x="1165" y="1156"/>
                    <a:pt x="1181" y="1320"/>
                  </a:cubicBezTo>
                  <a:cubicBezTo>
                    <a:pt x="1171" y="1475"/>
                    <a:pt x="1292" y="1572"/>
                    <a:pt x="1415" y="1572"/>
                  </a:cubicBezTo>
                  <a:cubicBezTo>
                    <a:pt x="1487" y="1572"/>
                    <a:pt x="1559" y="1539"/>
                    <a:pt x="1607" y="1467"/>
                  </a:cubicBezTo>
                  <a:cubicBezTo>
                    <a:pt x="1649" y="1401"/>
                    <a:pt x="1695" y="1375"/>
                    <a:pt x="1735" y="1375"/>
                  </a:cubicBezTo>
                  <a:cubicBezTo>
                    <a:pt x="1806" y="1375"/>
                    <a:pt x="1857" y="1455"/>
                    <a:pt x="1837" y="1549"/>
                  </a:cubicBezTo>
                  <a:cubicBezTo>
                    <a:pt x="1747" y="1793"/>
                    <a:pt x="1526" y="1946"/>
                    <a:pt x="1285" y="1946"/>
                  </a:cubicBezTo>
                  <a:cubicBezTo>
                    <a:pt x="1219" y="1946"/>
                    <a:pt x="1150" y="1935"/>
                    <a:pt x="1083" y="1910"/>
                  </a:cubicBezTo>
                  <a:cubicBezTo>
                    <a:pt x="673" y="1779"/>
                    <a:pt x="460" y="1057"/>
                    <a:pt x="1017" y="648"/>
                  </a:cubicBezTo>
                  <a:cubicBezTo>
                    <a:pt x="1140" y="561"/>
                    <a:pt x="1319" y="515"/>
                    <a:pt x="1519" y="515"/>
                  </a:cubicBezTo>
                  <a:cubicBezTo>
                    <a:pt x="2118" y="515"/>
                    <a:pt x="2906" y="927"/>
                    <a:pt x="2968" y="1910"/>
                  </a:cubicBezTo>
                  <a:cubicBezTo>
                    <a:pt x="2968" y="3074"/>
                    <a:pt x="2033" y="4123"/>
                    <a:pt x="1771" y="4893"/>
                  </a:cubicBezTo>
                  <a:cubicBezTo>
                    <a:pt x="1427" y="5975"/>
                    <a:pt x="1869" y="6647"/>
                    <a:pt x="1902" y="6712"/>
                  </a:cubicBezTo>
                  <a:cubicBezTo>
                    <a:pt x="1624" y="6155"/>
                    <a:pt x="1607" y="5499"/>
                    <a:pt x="1853" y="4926"/>
                  </a:cubicBezTo>
                  <a:cubicBezTo>
                    <a:pt x="2066" y="4401"/>
                    <a:pt x="2492" y="3844"/>
                    <a:pt x="2804" y="3139"/>
                  </a:cubicBezTo>
                  <a:cubicBezTo>
                    <a:pt x="2918" y="2926"/>
                    <a:pt x="3017" y="2680"/>
                    <a:pt x="3066" y="2434"/>
                  </a:cubicBezTo>
                  <a:cubicBezTo>
                    <a:pt x="3115" y="2680"/>
                    <a:pt x="3214" y="2926"/>
                    <a:pt x="3312" y="3139"/>
                  </a:cubicBezTo>
                  <a:cubicBezTo>
                    <a:pt x="3640" y="3844"/>
                    <a:pt x="4066" y="4401"/>
                    <a:pt x="4279" y="4926"/>
                  </a:cubicBezTo>
                  <a:cubicBezTo>
                    <a:pt x="4525" y="5499"/>
                    <a:pt x="4508" y="6155"/>
                    <a:pt x="4230" y="6712"/>
                  </a:cubicBezTo>
                  <a:cubicBezTo>
                    <a:pt x="4263" y="6647"/>
                    <a:pt x="4705" y="5975"/>
                    <a:pt x="4361" y="4893"/>
                  </a:cubicBezTo>
                  <a:cubicBezTo>
                    <a:pt x="4099" y="4123"/>
                    <a:pt x="3181" y="3074"/>
                    <a:pt x="3164" y="1910"/>
                  </a:cubicBezTo>
                  <a:cubicBezTo>
                    <a:pt x="3226" y="927"/>
                    <a:pt x="4014" y="515"/>
                    <a:pt x="4613" y="515"/>
                  </a:cubicBezTo>
                  <a:cubicBezTo>
                    <a:pt x="4813" y="515"/>
                    <a:pt x="4992" y="561"/>
                    <a:pt x="5115" y="648"/>
                  </a:cubicBezTo>
                  <a:cubicBezTo>
                    <a:pt x="5672" y="1057"/>
                    <a:pt x="5459" y="1779"/>
                    <a:pt x="5049" y="1910"/>
                  </a:cubicBezTo>
                  <a:cubicBezTo>
                    <a:pt x="4982" y="1935"/>
                    <a:pt x="4913" y="1946"/>
                    <a:pt x="4847" y="1946"/>
                  </a:cubicBezTo>
                  <a:cubicBezTo>
                    <a:pt x="4606" y="1946"/>
                    <a:pt x="4385" y="1793"/>
                    <a:pt x="4295" y="1549"/>
                  </a:cubicBezTo>
                  <a:cubicBezTo>
                    <a:pt x="4275" y="1455"/>
                    <a:pt x="4326" y="1375"/>
                    <a:pt x="4397" y="1375"/>
                  </a:cubicBezTo>
                  <a:cubicBezTo>
                    <a:pt x="4437" y="1375"/>
                    <a:pt x="4483" y="1401"/>
                    <a:pt x="4525" y="1467"/>
                  </a:cubicBezTo>
                  <a:cubicBezTo>
                    <a:pt x="4573" y="1539"/>
                    <a:pt x="4645" y="1572"/>
                    <a:pt x="4717" y="1572"/>
                  </a:cubicBezTo>
                  <a:cubicBezTo>
                    <a:pt x="4840" y="1572"/>
                    <a:pt x="4961" y="1475"/>
                    <a:pt x="4951" y="1320"/>
                  </a:cubicBezTo>
                  <a:cubicBezTo>
                    <a:pt x="4967" y="1156"/>
                    <a:pt x="4869" y="1025"/>
                    <a:pt x="4705" y="1008"/>
                  </a:cubicBezTo>
                  <a:cubicBezTo>
                    <a:pt x="4677" y="1001"/>
                    <a:pt x="4649" y="998"/>
                    <a:pt x="4621" y="998"/>
                  </a:cubicBezTo>
                  <a:cubicBezTo>
                    <a:pt x="4455" y="998"/>
                    <a:pt x="4302" y="1118"/>
                    <a:pt x="4246" y="1287"/>
                  </a:cubicBezTo>
                  <a:cubicBezTo>
                    <a:pt x="4117" y="1594"/>
                    <a:pt x="4353" y="2107"/>
                    <a:pt x="4971" y="2107"/>
                  </a:cubicBezTo>
                  <a:cubicBezTo>
                    <a:pt x="4981" y="2107"/>
                    <a:pt x="4990" y="2107"/>
                    <a:pt x="5000" y="2106"/>
                  </a:cubicBezTo>
                  <a:cubicBezTo>
                    <a:pt x="5623" y="2074"/>
                    <a:pt x="6131" y="1107"/>
                    <a:pt x="5541" y="451"/>
                  </a:cubicBezTo>
                  <a:cubicBezTo>
                    <a:pt x="5309" y="159"/>
                    <a:pt x="4916" y="0"/>
                    <a:pt x="4515" y="0"/>
                  </a:cubicBezTo>
                  <a:cubicBezTo>
                    <a:pt x="4039" y="0"/>
                    <a:pt x="3552" y="224"/>
                    <a:pt x="3312" y="713"/>
                  </a:cubicBezTo>
                  <a:cubicBezTo>
                    <a:pt x="3197" y="877"/>
                    <a:pt x="3115" y="1074"/>
                    <a:pt x="3066" y="1271"/>
                  </a:cubicBezTo>
                  <a:cubicBezTo>
                    <a:pt x="3017" y="1074"/>
                    <a:pt x="2935" y="877"/>
                    <a:pt x="2820" y="713"/>
                  </a:cubicBezTo>
                  <a:cubicBezTo>
                    <a:pt x="2580" y="224"/>
                    <a:pt x="2093" y="0"/>
                    <a:pt x="16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3" name="Google Shape;5353;p9"/>
            <p:cNvSpPr/>
            <p:nvPr/>
          </p:nvSpPr>
          <p:spPr>
            <a:xfrm>
              <a:off x="9212304" y="4042684"/>
              <a:ext cx="56490" cy="79093"/>
            </a:xfrm>
            <a:custGeom>
              <a:avLst/>
              <a:gdLst/>
              <a:ahLst/>
              <a:cxnLst/>
              <a:rect l="l" t="t" r="r" b="b"/>
              <a:pathLst>
                <a:path w="1722" h="2411" extrusionOk="0">
                  <a:moveTo>
                    <a:pt x="1525" y="1"/>
                  </a:moveTo>
                  <a:cubicBezTo>
                    <a:pt x="1525" y="1"/>
                    <a:pt x="1377" y="66"/>
                    <a:pt x="1361" y="165"/>
                  </a:cubicBezTo>
                  <a:cubicBezTo>
                    <a:pt x="1346" y="241"/>
                    <a:pt x="1246" y="330"/>
                    <a:pt x="1076" y="330"/>
                  </a:cubicBezTo>
                  <a:cubicBezTo>
                    <a:pt x="1062" y="330"/>
                    <a:pt x="1048" y="330"/>
                    <a:pt x="1033" y="329"/>
                  </a:cubicBezTo>
                  <a:cubicBezTo>
                    <a:pt x="836" y="329"/>
                    <a:pt x="0" y="394"/>
                    <a:pt x="66" y="2410"/>
                  </a:cubicBezTo>
                  <a:cubicBezTo>
                    <a:pt x="66" y="2410"/>
                    <a:pt x="131" y="1673"/>
                    <a:pt x="771" y="1394"/>
                  </a:cubicBezTo>
                  <a:cubicBezTo>
                    <a:pt x="1394" y="1115"/>
                    <a:pt x="1721" y="853"/>
                    <a:pt x="1607" y="476"/>
                  </a:cubicBezTo>
                  <a:cubicBezTo>
                    <a:pt x="1492" y="83"/>
                    <a:pt x="1525" y="1"/>
                    <a:pt x="15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4" name="Google Shape;5354;p9"/>
            <p:cNvSpPr/>
            <p:nvPr/>
          </p:nvSpPr>
          <p:spPr>
            <a:xfrm>
              <a:off x="8912788" y="4136771"/>
              <a:ext cx="297935" cy="207164"/>
            </a:xfrm>
            <a:custGeom>
              <a:avLst/>
              <a:gdLst/>
              <a:ahLst/>
              <a:cxnLst/>
              <a:rect l="l" t="t" r="r" b="b"/>
              <a:pathLst>
                <a:path w="9082" h="6315" extrusionOk="0">
                  <a:moveTo>
                    <a:pt x="2004" y="1"/>
                  </a:moveTo>
                  <a:cubicBezTo>
                    <a:pt x="1086" y="1"/>
                    <a:pt x="66" y="649"/>
                    <a:pt x="33" y="1853"/>
                  </a:cubicBezTo>
                  <a:cubicBezTo>
                    <a:pt x="0" y="2722"/>
                    <a:pt x="459" y="3525"/>
                    <a:pt x="1230" y="3935"/>
                  </a:cubicBezTo>
                  <a:cubicBezTo>
                    <a:pt x="1723" y="4192"/>
                    <a:pt x="2282" y="4295"/>
                    <a:pt x="2852" y="4295"/>
                  </a:cubicBezTo>
                  <a:cubicBezTo>
                    <a:pt x="3190" y="4295"/>
                    <a:pt x="3533" y="4259"/>
                    <a:pt x="3869" y="4197"/>
                  </a:cubicBezTo>
                  <a:cubicBezTo>
                    <a:pt x="4754" y="3952"/>
                    <a:pt x="5573" y="3624"/>
                    <a:pt x="6377" y="3427"/>
                  </a:cubicBezTo>
                  <a:cubicBezTo>
                    <a:pt x="6582" y="3374"/>
                    <a:pt x="6791" y="3347"/>
                    <a:pt x="6996" y="3347"/>
                  </a:cubicBezTo>
                  <a:cubicBezTo>
                    <a:pt x="7607" y="3347"/>
                    <a:pt x="8180" y="3584"/>
                    <a:pt x="8524" y="4050"/>
                  </a:cubicBezTo>
                  <a:cubicBezTo>
                    <a:pt x="8966" y="4624"/>
                    <a:pt x="8999" y="5574"/>
                    <a:pt x="8458" y="5968"/>
                  </a:cubicBezTo>
                  <a:cubicBezTo>
                    <a:pt x="8244" y="6130"/>
                    <a:pt x="7987" y="6205"/>
                    <a:pt x="7738" y="6205"/>
                  </a:cubicBezTo>
                  <a:cubicBezTo>
                    <a:pt x="7357" y="6205"/>
                    <a:pt x="6994" y="6029"/>
                    <a:pt x="6835" y="5722"/>
                  </a:cubicBezTo>
                  <a:cubicBezTo>
                    <a:pt x="6524" y="5230"/>
                    <a:pt x="6770" y="4574"/>
                    <a:pt x="7229" y="4443"/>
                  </a:cubicBezTo>
                  <a:cubicBezTo>
                    <a:pt x="7321" y="4407"/>
                    <a:pt x="7416" y="4389"/>
                    <a:pt x="7510" y="4389"/>
                  </a:cubicBezTo>
                  <a:cubicBezTo>
                    <a:pt x="7753" y="4389"/>
                    <a:pt x="7989" y="4505"/>
                    <a:pt x="8130" y="4706"/>
                  </a:cubicBezTo>
                  <a:cubicBezTo>
                    <a:pt x="8229" y="4886"/>
                    <a:pt x="8245" y="5099"/>
                    <a:pt x="8180" y="5279"/>
                  </a:cubicBezTo>
                  <a:cubicBezTo>
                    <a:pt x="8166" y="5319"/>
                    <a:pt x="8110" y="5391"/>
                    <a:pt x="8054" y="5391"/>
                  </a:cubicBezTo>
                  <a:cubicBezTo>
                    <a:pt x="8041" y="5391"/>
                    <a:pt x="8028" y="5387"/>
                    <a:pt x="8016" y="5378"/>
                  </a:cubicBezTo>
                  <a:cubicBezTo>
                    <a:pt x="7966" y="5328"/>
                    <a:pt x="8016" y="4968"/>
                    <a:pt x="7655" y="4919"/>
                  </a:cubicBezTo>
                  <a:cubicBezTo>
                    <a:pt x="7640" y="4917"/>
                    <a:pt x="7626" y="4916"/>
                    <a:pt x="7612" y="4916"/>
                  </a:cubicBezTo>
                  <a:cubicBezTo>
                    <a:pt x="7269" y="4916"/>
                    <a:pt x="7161" y="5482"/>
                    <a:pt x="7508" y="5623"/>
                  </a:cubicBezTo>
                  <a:cubicBezTo>
                    <a:pt x="7581" y="5656"/>
                    <a:pt x="7656" y="5671"/>
                    <a:pt x="7729" y="5671"/>
                  </a:cubicBezTo>
                  <a:cubicBezTo>
                    <a:pt x="7951" y="5671"/>
                    <a:pt x="8155" y="5530"/>
                    <a:pt x="8229" y="5296"/>
                  </a:cubicBezTo>
                  <a:lnTo>
                    <a:pt x="8229" y="5279"/>
                  </a:lnTo>
                  <a:cubicBezTo>
                    <a:pt x="8229" y="5263"/>
                    <a:pt x="8229" y="5246"/>
                    <a:pt x="8245" y="5230"/>
                  </a:cubicBezTo>
                  <a:lnTo>
                    <a:pt x="8245" y="5214"/>
                  </a:lnTo>
                  <a:cubicBezTo>
                    <a:pt x="8262" y="5099"/>
                    <a:pt x="8262" y="4968"/>
                    <a:pt x="8229" y="4837"/>
                  </a:cubicBezTo>
                  <a:cubicBezTo>
                    <a:pt x="8104" y="4525"/>
                    <a:pt x="7808" y="4336"/>
                    <a:pt x="7494" y="4336"/>
                  </a:cubicBezTo>
                  <a:cubicBezTo>
                    <a:pt x="7395" y="4336"/>
                    <a:pt x="7294" y="4355"/>
                    <a:pt x="7196" y="4394"/>
                  </a:cubicBezTo>
                  <a:cubicBezTo>
                    <a:pt x="6704" y="4509"/>
                    <a:pt x="6409" y="5214"/>
                    <a:pt x="6754" y="5771"/>
                  </a:cubicBezTo>
                  <a:cubicBezTo>
                    <a:pt x="6925" y="6114"/>
                    <a:pt x="7333" y="6314"/>
                    <a:pt x="7754" y="6314"/>
                  </a:cubicBezTo>
                  <a:cubicBezTo>
                    <a:pt x="8018" y="6314"/>
                    <a:pt x="8287" y="6236"/>
                    <a:pt x="8507" y="6066"/>
                  </a:cubicBezTo>
                  <a:cubicBezTo>
                    <a:pt x="8966" y="5738"/>
                    <a:pt x="9081" y="5132"/>
                    <a:pt x="8934" y="4591"/>
                  </a:cubicBezTo>
                  <a:cubicBezTo>
                    <a:pt x="8835" y="4050"/>
                    <a:pt x="8475" y="3165"/>
                    <a:pt x="7212" y="2886"/>
                  </a:cubicBezTo>
                  <a:cubicBezTo>
                    <a:pt x="7067" y="2854"/>
                    <a:pt x="6919" y="2839"/>
                    <a:pt x="6768" y="2839"/>
                  </a:cubicBezTo>
                  <a:cubicBezTo>
                    <a:pt x="5438" y="2839"/>
                    <a:pt x="3897" y="3977"/>
                    <a:pt x="2312" y="3977"/>
                  </a:cubicBezTo>
                  <a:cubicBezTo>
                    <a:pt x="2088" y="3977"/>
                    <a:pt x="1864" y="3954"/>
                    <a:pt x="1639" y="3902"/>
                  </a:cubicBezTo>
                  <a:cubicBezTo>
                    <a:pt x="1557" y="3870"/>
                    <a:pt x="1476" y="3853"/>
                    <a:pt x="1377" y="3820"/>
                  </a:cubicBezTo>
                  <a:lnTo>
                    <a:pt x="1312" y="3788"/>
                  </a:lnTo>
                  <a:cubicBezTo>
                    <a:pt x="607" y="3411"/>
                    <a:pt x="164" y="2657"/>
                    <a:pt x="181" y="1853"/>
                  </a:cubicBezTo>
                  <a:cubicBezTo>
                    <a:pt x="203" y="735"/>
                    <a:pt x="1174" y="111"/>
                    <a:pt x="2045" y="111"/>
                  </a:cubicBezTo>
                  <a:cubicBezTo>
                    <a:pt x="2464" y="111"/>
                    <a:pt x="2859" y="255"/>
                    <a:pt x="3115" y="559"/>
                  </a:cubicBezTo>
                  <a:cubicBezTo>
                    <a:pt x="3574" y="1018"/>
                    <a:pt x="3524" y="1772"/>
                    <a:pt x="3016" y="2181"/>
                  </a:cubicBezTo>
                  <a:cubicBezTo>
                    <a:pt x="2951" y="2230"/>
                    <a:pt x="2852" y="2280"/>
                    <a:pt x="2770" y="2296"/>
                  </a:cubicBezTo>
                  <a:cubicBezTo>
                    <a:pt x="2706" y="2313"/>
                    <a:pt x="2640" y="2321"/>
                    <a:pt x="2575" y="2321"/>
                  </a:cubicBezTo>
                  <a:cubicBezTo>
                    <a:pt x="2391" y="2321"/>
                    <a:pt x="2211" y="2257"/>
                    <a:pt x="2066" y="2149"/>
                  </a:cubicBezTo>
                  <a:cubicBezTo>
                    <a:pt x="1951" y="2067"/>
                    <a:pt x="1885" y="1919"/>
                    <a:pt x="1934" y="1772"/>
                  </a:cubicBezTo>
                  <a:lnTo>
                    <a:pt x="1934" y="1772"/>
                  </a:lnTo>
                  <a:cubicBezTo>
                    <a:pt x="2010" y="1847"/>
                    <a:pt x="2106" y="1887"/>
                    <a:pt x="2206" y="1887"/>
                  </a:cubicBezTo>
                  <a:cubicBezTo>
                    <a:pt x="2257" y="1887"/>
                    <a:pt x="2310" y="1876"/>
                    <a:pt x="2361" y="1853"/>
                  </a:cubicBezTo>
                  <a:cubicBezTo>
                    <a:pt x="2607" y="1722"/>
                    <a:pt x="2541" y="1313"/>
                    <a:pt x="2213" y="1231"/>
                  </a:cubicBezTo>
                  <a:cubicBezTo>
                    <a:pt x="2182" y="1221"/>
                    <a:pt x="2150" y="1216"/>
                    <a:pt x="2119" y="1216"/>
                  </a:cubicBezTo>
                  <a:cubicBezTo>
                    <a:pt x="1781" y="1216"/>
                    <a:pt x="1511" y="1759"/>
                    <a:pt x="1902" y="2165"/>
                  </a:cubicBezTo>
                  <a:cubicBezTo>
                    <a:pt x="2066" y="2317"/>
                    <a:pt x="2280" y="2400"/>
                    <a:pt x="2504" y="2400"/>
                  </a:cubicBezTo>
                  <a:cubicBezTo>
                    <a:pt x="2570" y="2400"/>
                    <a:pt x="2638" y="2393"/>
                    <a:pt x="2705" y="2378"/>
                  </a:cubicBezTo>
                  <a:cubicBezTo>
                    <a:pt x="2738" y="2362"/>
                    <a:pt x="2754" y="2362"/>
                    <a:pt x="2787" y="2345"/>
                  </a:cubicBezTo>
                  <a:lnTo>
                    <a:pt x="2869" y="2329"/>
                  </a:lnTo>
                  <a:lnTo>
                    <a:pt x="2902" y="2312"/>
                  </a:lnTo>
                  <a:cubicBezTo>
                    <a:pt x="3049" y="2247"/>
                    <a:pt x="3180" y="2132"/>
                    <a:pt x="3262" y="2001"/>
                  </a:cubicBezTo>
                  <a:cubicBezTo>
                    <a:pt x="3590" y="1542"/>
                    <a:pt x="3557" y="903"/>
                    <a:pt x="3164" y="493"/>
                  </a:cubicBezTo>
                  <a:cubicBezTo>
                    <a:pt x="2892" y="161"/>
                    <a:pt x="2460" y="1"/>
                    <a:pt x="200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5" name="Google Shape;5355;p9"/>
            <p:cNvSpPr/>
            <p:nvPr/>
          </p:nvSpPr>
          <p:spPr>
            <a:xfrm>
              <a:off x="8963342" y="4254444"/>
              <a:ext cx="211887" cy="121674"/>
            </a:xfrm>
            <a:custGeom>
              <a:avLst/>
              <a:gdLst/>
              <a:ahLst/>
              <a:cxnLst/>
              <a:rect l="l" t="t" r="r" b="b"/>
              <a:pathLst>
                <a:path w="6459" h="3709" extrusionOk="0">
                  <a:moveTo>
                    <a:pt x="5518" y="1"/>
                  </a:moveTo>
                  <a:cubicBezTo>
                    <a:pt x="5267" y="1"/>
                    <a:pt x="4968" y="45"/>
                    <a:pt x="4622" y="168"/>
                  </a:cubicBezTo>
                  <a:cubicBezTo>
                    <a:pt x="3778" y="468"/>
                    <a:pt x="2592" y="1030"/>
                    <a:pt x="1425" y="1030"/>
                  </a:cubicBezTo>
                  <a:cubicBezTo>
                    <a:pt x="938" y="1030"/>
                    <a:pt x="454" y="932"/>
                    <a:pt x="0" y="676"/>
                  </a:cubicBezTo>
                  <a:lnTo>
                    <a:pt x="0" y="676"/>
                  </a:lnTo>
                  <a:cubicBezTo>
                    <a:pt x="0" y="676"/>
                    <a:pt x="582" y="1334"/>
                    <a:pt x="1360" y="1334"/>
                  </a:cubicBezTo>
                  <a:cubicBezTo>
                    <a:pt x="1387" y="1334"/>
                    <a:pt x="1415" y="1333"/>
                    <a:pt x="1443" y="1332"/>
                  </a:cubicBezTo>
                  <a:cubicBezTo>
                    <a:pt x="1955" y="1295"/>
                    <a:pt x="2186" y="1159"/>
                    <a:pt x="2324" y="1159"/>
                  </a:cubicBezTo>
                  <a:cubicBezTo>
                    <a:pt x="2372" y="1159"/>
                    <a:pt x="2409" y="1175"/>
                    <a:pt x="2442" y="1217"/>
                  </a:cubicBezTo>
                  <a:cubicBezTo>
                    <a:pt x="2503" y="1315"/>
                    <a:pt x="2410" y="1367"/>
                    <a:pt x="2270" y="1367"/>
                  </a:cubicBezTo>
                  <a:cubicBezTo>
                    <a:pt x="2222" y="1367"/>
                    <a:pt x="2169" y="1361"/>
                    <a:pt x="2115" y="1348"/>
                  </a:cubicBezTo>
                  <a:cubicBezTo>
                    <a:pt x="2067" y="1332"/>
                    <a:pt x="2018" y="1325"/>
                    <a:pt x="1970" y="1325"/>
                  </a:cubicBezTo>
                  <a:cubicBezTo>
                    <a:pt x="1867" y="1325"/>
                    <a:pt x="1766" y="1358"/>
                    <a:pt x="1688" y="1414"/>
                  </a:cubicBezTo>
                  <a:cubicBezTo>
                    <a:pt x="1511" y="1575"/>
                    <a:pt x="1715" y="2102"/>
                    <a:pt x="1361" y="2102"/>
                  </a:cubicBezTo>
                  <a:cubicBezTo>
                    <a:pt x="1355" y="2102"/>
                    <a:pt x="1350" y="2102"/>
                    <a:pt x="1344" y="2102"/>
                  </a:cubicBezTo>
                  <a:lnTo>
                    <a:pt x="1344" y="2102"/>
                  </a:lnTo>
                  <a:cubicBezTo>
                    <a:pt x="1344" y="2102"/>
                    <a:pt x="1630" y="2462"/>
                    <a:pt x="2056" y="2462"/>
                  </a:cubicBezTo>
                  <a:cubicBezTo>
                    <a:pt x="2199" y="2462"/>
                    <a:pt x="2356" y="2422"/>
                    <a:pt x="2524" y="2315"/>
                  </a:cubicBezTo>
                  <a:cubicBezTo>
                    <a:pt x="3196" y="1873"/>
                    <a:pt x="2819" y="1381"/>
                    <a:pt x="3082" y="1250"/>
                  </a:cubicBezTo>
                  <a:cubicBezTo>
                    <a:pt x="3125" y="1227"/>
                    <a:pt x="3167" y="1216"/>
                    <a:pt x="3206" y="1216"/>
                  </a:cubicBezTo>
                  <a:cubicBezTo>
                    <a:pt x="3389" y="1216"/>
                    <a:pt x="3500" y="1446"/>
                    <a:pt x="3311" y="1676"/>
                  </a:cubicBezTo>
                  <a:cubicBezTo>
                    <a:pt x="3082" y="1938"/>
                    <a:pt x="2229" y="2889"/>
                    <a:pt x="3573" y="3708"/>
                  </a:cubicBezTo>
                  <a:cubicBezTo>
                    <a:pt x="3573" y="3708"/>
                    <a:pt x="3377" y="3249"/>
                    <a:pt x="3737" y="3086"/>
                  </a:cubicBezTo>
                  <a:cubicBezTo>
                    <a:pt x="4098" y="2922"/>
                    <a:pt x="4819" y="2709"/>
                    <a:pt x="4721" y="2200"/>
                  </a:cubicBezTo>
                  <a:cubicBezTo>
                    <a:pt x="4622" y="1709"/>
                    <a:pt x="4245" y="955"/>
                    <a:pt x="4852" y="512"/>
                  </a:cubicBezTo>
                  <a:cubicBezTo>
                    <a:pt x="5204" y="248"/>
                    <a:pt x="5509" y="147"/>
                    <a:pt x="5817" y="147"/>
                  </a:cubicBezTo>
                  <a:cubicBezTo>
                    <a:pt x="6025" y="147"/>
                    <a:pt x="6233" y="193"/>
                    <a:pt x="6458" y="266"/>
                  </a:cubicBezTo>
                  <a:cubicBezTo>
                    <a:pt x="6458" y="266"/>
                    <a:pt x="6135" y="1"/>
                    <a:pt x="551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6" name="Google Shape;5356;p9"/>
            <p:cNvSpPr/>
            <p:nvPr/>
          </p:nvSpPr>
          <p:spPr>
            <a:xfrm>
              <a:off x="9002577" y="4133851"/>
              <a:ext cx="118328" cy="83095"/>
            </a:xfrm>
            <a:custGeom>
              <a:avLst/>
              <a:gdLst/>
              <a:ahLst/>
              <a:cxnLst/>
              <a:rect l="l" t="t" r="r" b="b"/>
              <a:pathLst>
                <a:path w="3607" h="2533" extrusionOk="0">
                  <a:moveTo>
                    <a:pt x="1087" y="0"/>
                  </a:moveTo>
                  <a:cubicBezTo>
                    <a:pt x="496" y="0"/>
                    <a:pt x="1" y="123"/>
                    <a:pt x="1" y="123"/>
                  </a:cubicBezTo>
                  <a:cubicBezTo>
                    <a:pt x="1" y="123"/>
                    <a:pt x="951" y="205"/>
                    <a:pt x="1197" y="549"/>
                  </a:cubicBezTo>
                  <a:cubicBezTo>
                    <a:pt x="1361" y="746"/>
                    <a:pt x="1427" y="1025"/>
                    <a:pt x="1345" y="1270"/>
                  </a:cubicBezTo>
                  <a:cubicBezTo>
                    <a:pt x="1296" y="1500"/>
                    <a:pt x="1181" y="2156"/>
                    <a:pt x="2213" y="2156"/>
                  </a:cubicBezTo>
                  <a:cubicBezTo>
                    <a:pt x="3246" y="2172"/>
                    <a:pt x="3082" y="2533"/>
                    <a:pt x="3082" y="2533"/>
                  </a:cubicBezTo>
                  <a:cubicBezTo>
                    <a:pt x="3082" y="2533"/>
                    <a:pt x="3607" y="1762"/>
                    <a:pt x="2738" y="615"/>
                  </a:cubicBezTo>
                  <a:cubicBezTo>
                    <a:pt x="2361" y="123"/>
                    <a:pt x="1677" y="0"/>
                    <a:pt x="108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7" name="Google Shape;5357;p9"/>
            <p:cNvSpPr/>
            <p:nvPr/>
          </p:nvSpPr>
          <p:spPr>
            <a:xfrm>
              <a:off x="8956354" y="4046457"/>
              <a:ext cx="74205" cy="87688"/>
            </a:xfrm>
            <a:custGeom>
              <a:avLst/>
              <a:gdLst/>
              <a:ahLst/>
              <a:cxnLst/>
              <a:rect l="l" t="t" r="r" b="b"/>
              <a:pathLst>
                <a:path w="2262" h="2673" extrusionOk="0">
                  <a:moveTo>
                    <a:pt x="1115" y="1"/>
                  </a:moveTo>
                  <a:lnTo>
                    <a:pt x="1115" y="1"/>
                  </a:lnTo>
                  <a:cubicBezTo>
                    <a:pt x="820" y="164"/>
                    <a:pt x="738" y="689"/>
                    <a:pt x="803" y="1427"/>
                  </a:cubicBezTo>
                  <a:cubicBezTo>
                    <a:pt x="869" y="2164"/>
                    <a:pt x="0" y="2623"/>
                    <a:pt x="0" y="2623"/>
                  </a:cubicBezTo>
                  <a:cubicBezTo>
                    <a:pt x="574" y="2410"/>
                    <a:pt x="1754" y="2672"/>
                    <a:pt x="2000" y="2017"/>
                  </a:cubicBezTo>
                  <a:cubicBezTo>
                    <a:pt x="2262" y="1345"/>
                    <a:pt x="1623" y="918"/>
                    <a:pt x="1262" y="722"/>
                  </a:cubicBezTo>
                  <a:cubicBezTo>
                    <a:pt x="902" y="525"/>
                    <a:pt x="1115" y="1"/>
                    <a:pt x="11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8" name="Google Shape;5358;p9"/>
            <p:cNvSpPr/>
            <p:nvPr/>
          </p:nvSpPr>
          <p:spPr>
            <a:xfrm>
              <a:off x="8845044" y="4084643"/>
              <a:ext cx="104878" cy="140897"/>
            </a:xfrm>
            <a:custGeom>
              <a:avLst/>
              <a:gdLst/>
              <a:ahLst/>
              <a:cxnLst/>
              <a:rect l="l" t="t" r="r" b="b"/>
              <a:pathLst>
                <a:path w="3197" h="4295" extrusionOk="0">
                  <a:moveTo>
                    <a:pt x="2803" y="0"/>
                  </a:moveTo>
                  <a:lnTo>
                    <a:pt x="2803" y="0"/>
                  </a:lnTo>
                  <a:cubicBezTo>
                    <a:pt x="2725" y="78"/>
                    <a:pt x="2606" y="125"/>
                    <a:pt x="2487" y="125"/>
                  </a:cubicBezTo>
                  <a:cubicBezTo>
                    <a:pt x="2455" y="125"/>
                    <a:pt x="2424" y="122"/>
                    <a:pt x="2393" y="115"/>
                  </a:cubicBezTo>
                  <a:cubicBezTo>
                    <a:pt x="2339" y="104"/>
                    <a:pt x="2262" y="96"/>
                    <a:pt x="2173" y="96"/>
                  </a:cubicBezTo>
                  <a:cubicBezTo>
                    <a:pt x="1856" y="96"/>
                    <a:pt x="1383" y="203"/>
                    <a:pt x="1229" y="689"/>
                  </a:cubicBezTo>
                  <a:cubicBezTo>
                    <a:pt x="1049" y="1295"/>
                    <a:pt x="1197" y="1689"/>
                    <a:pt x="1410" y="1885"/>
                  </a:cubicBezTo>
                  <a:cubicBezTo>
                    <a:pt x="1623" y="2066"/>
                    <a:pt x="1623" y="2426"/>
                    <a:pt x="1475" y="2492"/>
                  </a:cubicBezTo>
                  <a:cubicBezTo>
                    <a:pt x="1441" y="2509"/>
                    <a:pt x="1406" y="2517"/>
                    <a:pt x="1372" y="2517"/>
                  </a:cubicBezTo>
                  <a:cubicBezTo>
                    <a:pt x="1209" y="2517"/>
                    <a:pt x="1066" y="2343"/>
                    <a:pt x="1147" y="2180"/>
                  </a:cubicBezTo>
                  <a:cubicBezTo>
                    <a:pt x="1235" y="1947"/>
                    <a:pt x="1050" y="1727"/>
                    <a:pt x="824" y="1727"/>
                  </a:cubicBezTo>
                  <a:cubicBezTo>
                    <a:pt x="796" y="1727"/>
                    <a:pt x="767" y="1731"/>
                    <a:pt x="738" y="1738"/>
                  </a:cubicBezTo>
                  <a:cubicBezTo>
                    <a:pt x="679" y="1745"/>
                    <a:pt x="626" y="1749"/>
                    <a:pt x="578" y="1749"/>
                  </a:cubicBezTo>
                  <a:cubicBezTo>
                    <a:pt x="414" y="1749"/>
                    <a:pt x="317" y="1701"/>
                    <a:pt x="279" y="1574"/>
                  </a:cubicBezTo>
                  <a:lnTo>
                    <a:pt x="279" y="1574"/>
                  </a:lnTo>
                  <a:cubicBezTo>
                    <a:pt x="279" y="1574"/>
                    <a:pt x="0" y="2475"/>
                    <a:pt x="688" y="2918"/>
                  </a:cubicBezTo>
                  <a:cubicBezTo>
                    <a:pt x="1377" y="3344"/>
                    <a:pt x="1737" y="4033"/>
                    <a:pt x="2131" y="4295"/>
                  </a:cubicBezTo>
                  <a:cubicBezTo>
                    <a:pt x="2131" y="4295"/>
                    <a:pt x="1524" y="3344"/>
                    <a:pt x="2082" y="2475"/>
                  </a:cubicBezTo>
                  <a:cubicBezTo>
                    <a:pt x="2639" y="1607"/>
                    <a:pt x="3196" y="1328"/>
                    <a:pt x="280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9" name="Google Shape;5359;p9"/>
            <p:cNvSpPr/>
            <p:nvPr/>
          </p:nvSpPr>
          <p:spPr>
            <a:xfrm>
              <a:off x="8707359" y="3876426"/>
              <a:ext cx="266213" cy="265786"/>
            </a:xfrm>
            <a:custGeom>
              <a:avLst/>
              <a:gdLst/>
              <a:ahLst/>
              <a:cxnLst/>
              <a:rect l="l" t="t" r="r" b="b"/>
              <a:pathLst>
                <a:path w="8115" h="8102" extrusionOk="0">
                  <a:moveTo>
                    <a:pt x="2389" y="0"/>
                  </a:moveTo>
                  <a:cubicBezTo>
                    <a:pt x="2287" y="0"/>
                    <a:pt x="2185" y="7"/>
                    <a:pt x="2083" y="20"/>
                  </a:cubicBezTo>
                  <a:cubicBezTo>
                    <a:pt x="755" y="168"/>
                    <a:pt x="1" y="1971"/>
                    <a:pt x="788" y="3233"/>
                  </a:cubicBezTo>
                  <a:cubicBezTo>
                    <a:pt x="1382" y="4176"/>
                    <a:pt x="2426" y="4477"/>
                    <a:pt x="3386" y="4477"/>
                  </a:cubicBezTo>
                  <a:cubicBezTo>
                    <a:pt x="3510" y="4477"/>
                    <a:pt x="3634" y="4472"/>
                    <a:pt x="3754" y="4462"/>
                  </a:cubicBezTo>
                  <a:cubicBezTo>
                    <a:pt x="3951" y="4462"/>
                    <a:pt x="4197" y="4430"/>
                    <a:pt x="4443" y="4397"/>
                  </a:cubicBezTo>
                  <a:cubicBezTo>
                    <a:pt x="4443" y="4397"/>
                    <a:pt x="4633" y="4367"/>
                    <a:pt x="4920" y="4367"/>
                  </a:cubicBezTo>
                  <a:cubicBezTo>
                    <a:pt x="5407" y="4367"/>
                    <a:pt x="6173" y="4452"/>
                    <a:pt x="6770" y="4905"/>
                  </a:cubicBezTo>
                  <a:cubicBezTo>
                    <a:pt x="7164" y="5233"/>
                    <a:pt x="7426" y="5708"/>
                    <a:pt x="7508" y="6216"/>
                  </a:cubicBezTo>
                  <a:cubicBezTo>
                    <a:pt x="7508" y="6216"/>
                    <a:pt x="7672" y="7413"/>
                    <a:pt x="7098" y="8068"/>
                  </a:cubicBezTo>
                  <a:lnTo>
                    <a:pt x="7082" y="8101"/>
                  </a:lnTo>
                  <a:cubicBezTo>
                    <a:pt x="7082" y="8101"/>
                    <a:pt x="8115" y="7577"/>
                    <a:pt x="7983" y="5970"/>
                  </a:cubicBezTo>
                  <a:cubicBezTo>
                    <a:pt x="7876" y="4663"/>
                    <a:pt x="6826" y="4010"/>
                    <a:pt x="5509" y="4010"/>
                  </a:cubicBezTo>
                  <a:cubicBezTo>
                    <a:pt x="5224" y="4010"/>
                    <a:pt x="4927" y="4040"/>
                    <a:pt x="4623" y="4102"/>
                  </a:cubicBezTo>
                  <a:cubicBezTo>
                    <a:pt x="4126" y="4193"/>
                    <a:pt x="3680" y="4239"/>
                    <a:pt x="3278" y="4239"/>
                  </a:cubicBezTo>
                  <a:cubicBezTo>
                    <a:pt x="2739" y="4239"/>
                    <a:pt x="2280" y="4156"/>
                    <a:pt x="1886" y="3987"/>
                  </a:cubicBezTo>
                  <a:cubicBezTo>
                    <a:pt x="1492" y="3807"/>
                    <a:pt x="1165" y="3512"/>
                    <a:pt x="919" y="3135"/>
                  </a:cubicBezTo>
                  <a:cubicBezTo>
                    <a:pt x="198" y="1987"/>
                    <a:pt x="902" y="299"/>
                    <a:pt x="2099" y="151"/>
                  </a:cubicBezTo>
                  <a:cubicBezTo>
                    <a:pt x="2199" y="137"/>
                    <a:pt x="2301" y="130"/>
                    <a:pt x="2402" y="130"/>
                  </a:cubicBezTo>
                  <a:cubicBezTo>
                    <a:pt x="2876" y="130"/>
                    <a:pt x="3334" y="292"/>
                    <a:pt x="3591" y="643"/>
                  </a:cubicBezTo>
                  <a:cubicBezTo>
                    <a:pt x="3886" y="1037"/>
                    <a:pt x="3935" y="1545"/>
                    <a:pt x="3738" y="1987"/>
                  </a:cubicBezTo>
                  <a:cubicBezTo>
                    <a:pt x="3577" y="2336"/>
                    <a:pt x="3240" y="2543"/>
                    <a:pt x="2880" y="2543"/>
                  </a:cubicBezTo>
                  <a:cubicBezTo>
                    <a:pt x="2800" y="2543"/>
                    <a:pt x="2720" y="2533"/>
                    <a:pt x="2640" y="2512"/>
                  </a:cubicBezTo>
                  <a:cubicBezTo>
                    <a:pt x="2214" y="2397"/>
                    <a:pt x="2033" y="1971"/>
                    <a:pt x="2361" y="1905"/>
                  </a:cubicBezTo>
                  <a:cubicBezTo>
                    <a:pt x="2771" y="1840"/>
                    <a:pt x="2853" y="1496"/>
                    <a:pt x="2705" y="1200"/>
                  </a:cubicBezTo>
                  <a:cubicBezTo>
                    <a:pt x="2652" y="1088"/>
                    <a:pt x="2522" y="1023"/>
                    <a:pt x="2378" y="1023"/>
                  </a:cubicBezTo>
                  <a:cubicBezTo>
                    <a:pt x="2167" y="1023"/>
                    <a:pt x="1928" y="1163"/>
                    <a:pt x="1869" y="1496"/>
                  </a:cubicBezTo>
                  <a:cubicBezTo>
                    <a:pt x="1820" y="1758"/>
                    <a:pt x="1902" y="2036"/>
                    <a:pt x="2083" y="2233"/>
                  </a:cubicBezTo>
                  <a:cubicBezTo>
                    <a:pt x="2251" y="2427"/>
                    <a:pt x="2588" y="2590"/>
                    <a:pt x="2935" y="2590"/>
                  </a:cubicBezTo>
                  <a:cubicBezTo>
                    <a:pt x="3265" y="2590"/>
                    <a:pt x="3605" y="2443"/>
                    <a:pt x="3820" y="2036"/>
                  </a:cubicBezTo>
                  <a:cubicBezTo>
                    <a:pt x="4049" y="1561"/>
                    <a:pt x="4000" y="987"/>
                    <a:pt x="3689" y="561"/>
                  </a:cubicBezTo>
                  <a:cubicBezTo>
                    <a:pt x="3401" y="178"/>
                    <a:pt x="2907" y="0"/>
                    <a:pt x="23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0" name="Google Shape;5360;p9"/>
            <p:cNvSpPr/>
            <p:nvPr/>
          </p:nvSpPr>
          <p:spPr>
            <a:xfrm>
              <a:off x="8749842" y="4028873"/>
              <a:ext cx="153298" cy="77846"/>
            </a:xfrm>
            <a:custGeom>
              <a:avLst/>
              <a:gdLst/>
              <a:ahLst/>
              <a:cxnLst/>
              <a:rect l="l" t="t" r="r" b="b"/>
              <a:pathLst>
                <a:path w="4673" h="2373" extrusionOk="0">
                  <a:moveTo>
                    <a:pt x="3580" y="0"/>
                  </a:moveTo>
                  <a:cubicBezTo>
                    <a:pt x="3284" y="0"/>
                    <a:pt x="2935" y="42"/>
                    <a:pt x="2541" y="160"/>
                  </a:cubicBezTo>
                  <a:cubicBezTo>
                    <a:pt x="1970" y="329"/>
                    <a:pt x="1487" y="392"/>
                    <a:pt x="1094" y="392"/>
                  </a:cubicBezTo>
                  <a:cubicBezTo>
                    <a:pt x="572" y="392"/>
                    <a:pt x="206" y="281"/>
                    <a:pt x="1" y="160"/>
                  </a:cubicBezTo>
                  <a:lnTo>
                    <a:pt x="1" y="160"/>
                  </a:lnTo>
                  <a:cubicBezTo>
                    <a:pt x="132" y="274"/>
                    <a:pt x="263" y="389"/>
                    <a:pt x="378" y="537"/>
                  </a:cubicBezTo>
                  <a:cubicBezTo>
                    <a:pt x="453" y="643"/>
                    <a:pt x="599" y="1405"/>
                    <a:pt x="1202" y="1405"/>
                  </a:cubicBezTo>
                  <a:cubicBezTo>
                    <a:pt x="1252" y="1405"/>
                    <a:pt x="1305" y="1400"/>
                    <a:pt x="1361" y="1389"/>
                  </a:cubicBezTo>
                  <a:cubicBezTo>
                    <a:pt x="2082" y="1225"/>
                    <a:pt x="1951" y="766"/>
                    <a:pt x="2427" y="619"/>
                  </a:cubicBezTo>
                  <a:cubicBezTo>
                    <a:pt x="2519" y="590"/>
                    <a:pt x="2597" y="578"/>
                    <a:pt x="2662" y="578"/>
                  </a:cubicBezTo>
                  <a:cubicBezTo>
                    <a:pt x="2931" y="578"/>
                    <a:pt x="2975" y="785"/>
                    <a:pt x="2869" y="864"/>
                  </a:cubicBezTo>
                  <a:cubicBezTo>
                    <a:pt x="2813" y="899"/>
                    <a:pt x="2763" y="910"/>
                    <a:pt x="2711" y="910"/>
                  </a:cubicBezTo>
                  <a:cubicBezTo>
                    <a:pt x="2639" y="910"/>
                    <a:pt x="2563" y="890"/>
                    <a:pt x="2459" y="881"/>
                  </a:cubicBezTo>
                  <a:cubicBezTo>
                    <a:pt x="2451" y="880"/>
                    <a:pt x="2443" y="880"/>
                    <a:pt x="2433" y="880"/>
                  </a:cubicBezTo>
                  <a:cubicBezTo>
                    <a:pt x="2249" y="880"/>
                    <a:pt x="1812" y="1033"/>
                    <a:pt x="1968" y="1438"/>
                  </a:cubicBezTo>
                  <a:cubicBezTo>
                    <a:pt x="2132" y="1881"/>
                    <a:pt x="2377" y="2241"/>
                    <a:pt x="2115" y="2372"/>
                  </a:cubicBezTo>
                  <a:cubicBezTo>
                    <a:pt x="2115" y="2372"/>
                    <a:pt x="3033" y="2372"/>
                    <a:pt x="3345" y="2127"/>
                  </a:cubicBezTo>
                  <a:cubicBezTo>
                    <a:pt x="3689" y="1864"/>
                    <a:pt x="3853" y="1405"/>
                    <a:pt x="3722" y="996"/>
                  </a:cubicBezTo>
                  <a:cubicBezTo>
                    <a:pt x="3623" y="501"/>
                    <a:pt x="3950" y="202"/>
                    <a:pt x="4430" y="202"/>
                  </a:cubicBezTo>
                  <a:cubicBezTo>
                    <a:pt x="4507" y="202"/>
                    <a:pt x="4588" y="209"/>
                    <a:pt x="4672" y="225"/>
                  </a:cubicBezTo>
                  <a:cubicBezTo>
                    <a:pt x="4672" y="225"/>
                    <a:pt x="4271" y="0"/>
                    <a:pt x="358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1" name="Google Shape;5361;p9"/>
            <p:cNvSpPr/>
            <p:nvPr/>
          </p:nvSpPr>
          <p:spPr>
            <a:xfrm>
              <a:off x="8789111" y="3885677"/>
              <a:ext cx="105960" cy="109831"/>
            </a:xfrm>
            <a:custGeom>
              <a:avLst/>
              <a:gdLst/>
              <a:ahLst/>
              <a:cxnLst/>
              <a:rect l="l" t="t" r="r" b="b"/>
              <a:pathLst>
                <a:path w="3230" h="3348" extrusionOk="0">
                  <a:moveTo>
                    <a:pt x="1262" y="1"/>
                  </a:moveTo>
                  <a:cubicBezTo>
                    <a:pt x="1689" y="427"/>
                    <a:pt x="1836" y="1066"/>
                    <a:pt x="1639" y="1640"/>
                  </a:cubicBezTo>
                  <a:cubicBezTo>
                    <a:pt x="1410" y="2401"/>
                    <a:pt x="886" y="2601"/>
                    <a:pt x="436" y="2601"/>
                  </a:cubicBezTo>
                  <a:cubicBezTo>
                    <a:pt x="276" y="2601"/>
                    <a:pt x="125" y="2576"/>
                    <a:pt x="0" y="2541"/>
                  </a:cubicBezTo>
                  <a:lnTo>
                    <a:pt x="0" y="2541"/>
                  </a:lnTo>
                  <a:cubicBezTo>
                    <a:pt x="0" y="2541"/>
                    <a:pt x="244" y="3348"/>
                    <a:pt x="1010" y="3348"/>
                  </a:cubicBezTo>
                  <a:cubicBezTo>
                    <a:pt x="1038" y="3348"/>
                    <a:pt x="1068" y="3347"/>
                    <a:pt x="1099" y="3344"/>
                  </a:cubicBezTo>
                  <a:cubicBezTo>
                    <a:pt x="1951" y="3279"/>
                    <a:pt x="1902" y="2623"/>
                    <a:pt x="1885" y="2345"/>
                  </a:cubicBezTo>
                  <a:cubicBezTo>
                    <a:pt x="1869" y="2066"/>
                    <a:pt x="1869" y="1836"/>
                    <a:pt x="1967" y="1836"/>
                  </a:cubicBezTo>
                  <a:cubicBezTo>
                    <a:pt x="2082" y="1836"/>
                    <a:pt x="2115" y="1935"/>
                    <a:pt x="2049" y="2131"/>
                  </a:cubicBezTo>
                  <a:cubicBezTo>
                    <a:pt x="1984" y="2328"/>
                    <a:pt x="1836" y="2967"/>
                    <a:pt x="2934" y="3082"/>
                  </a:cubicBezTo>
                  <a:cubicBezTo>
                    <a:pt x="2787" y="2984"/>
                    <a:pt x="2770" y="2803"/>
                    <a:pt x="2869" y="2672"/>
                  </a:cubicBezTo>
                  <a:cubicBezTo>
                    <a:pt x="3000" y="2426"/>
                    <a:pt x="3229" y="1968"/>
                    <a:pt x="2492" y="1345"/>
                  </a:cubicBezTo>
                  <a:cubicBezTo>
                    <a:pt x="1771" y="722"/>
                    <a:pt x="1705" y="279"/>
                    <a:pt x="12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2" name="Google Shape;5362;p9"/>
            <p:cNvSpPr/>
            <p:nvPr/>
          </p:nvSpPr>
          <p:spPr>
            <a:xfrm>
              <a:off x="9078949" y="3933704"/>
              <a:ext cx="131220" cy="287077"/>
            </a:xfrm>
            <a:custGeom>
              <a:avLst/>
              <a:gdLst/>
              <a:ahLst/>
              <a:cxnLst/>
              <a:rect l="l" t="t" r="r" b="b"/>
              <a:pathLst>
                <a:path w="4000" h="8751" extrusionOk="0">
                  <a:moveTo>
                    <a:pt x="1916" y="1"/>
                  </a:moveTo>
                  <a:cubicBezTo>
                    <a:pt x="1763" y="1"/>
                    <a:pt x="1610" y="21"/>
                    <a:pt x="1459" y="61"/>
                  </a:cubicBezTo>
                  <a:cubicBezTo>
                    <a:pt x="689" y="258"/>
                    <a:pt x="148" y="913"/>
                    <a:pt x="82" y="1700"/>
                  </a:cubicBezTo>
                  <a:cubicBezTo>
                    <a:pt x="0" y="2503"/>
                    <a:pt x="410" y="3290"/>
                    <a:pt x="1016" y="3847"/>
                  </a:cubicBezTo>
                  <a:cubicBezTo>
                    <a:pt x="1590" y="4437"/>
                    <a:pt x="2361" y="4716"/>
                    <a:pt x="2901" y="5224"/>
                  </a:cubicBezTo>
                  <a:cubicBezTo>
                    <a:pt x="3442" y="5683"/>
                    <a:pt x="3770" y="6355"/>
                    <a:pt x="3819" y="7060"/>
                  </a:cubicBezTo>
                  <a:cubicBezTo>
                    <a:pt x="3852" y="7716"/>
                    <a:pt x="3508" y="8404"/>
                    <a:pt x="2918" y="8568"/>
                  </a:cubicBezTo>
                  <a:cubicBezTo>
                    <a:pt x="2791" y="8608"/>
                    <a:pt x="2661" y="8627"/>
                    <a:pt x="2534" y="8627"/>
                  </a:cubicBezTo>
                  <a:cubicBezTo>
                    <a:pt x="2090" y="8627"/>
                    <a:pt x="1685" y="8393"/>
                    <a:pt x="1557" y="8011"/>
                  </a:cubicBezTo>
                  <a:cubicBezTo>
                    <a:pt x="1344" y="7568"/>
                    <a:pt x="1541" y="7027"/>
                    <a:pt x="2000" y="6847"/>
                  </a:cubicBezTo>
                  <a:cubicBezTo>
                    <a:pt x="2082" y="6814"/>
                    <a:pt x="2180" y="6798"/>
                    <a:pt x="2262" y="6798"/>
                  </a:cubicBezTo>
                  <a:cubicBezTo>
                    <a:pt x="2262" y="6798"/>
                    <a:pt x="2292" y="6795"/>
                    <a:pt x="2339" y="6795"/>
                  </a:cubicBezTo>
                  <a:cubicBezTo>
                    <a:pt x="2479" y="6795"/>
                    <a:pt x="2774" y="6822"/>
                    <a:pt x="2885" y="7044"/>
                  </a:cubicBezTo>
                  <a:cubicBezTo>
                    <a:pt x="2885" y="7044"/>
                    <a:pt x="2902" y="7078"/>
                    <a:pt x="2880" y="7078"/>
                  </a:cubicBezTo>
                  <a:cubicBezTo>
                    <a:pt x="2872" y="7078"/>
                    <a:pt x="2858" y="7073"/>
                    <a:pt x="2836" y="7060"/>
                  </a:cubicBezTo>
                  <a:cubicBezTo>
                    <a:pt x="2770" y="7027"/>
                    <a:pt x="2698" y="7010"/>
                    <a:pt x="2627" y="7010"/>
                  </a:cubicBezTo>
                  <a:cubicBezTo>
                    <a:pt x="2521" y="7010"/>
                    <a:pt x="2416" y="7047"/>
                    <a:pt x="2328" y="7126"/>
                  </a:cubicBezTo>
                  <a:cubicBezTo>
                    <a:pt x="2082" y="7355"/>
                    <a:pt x="2147" y="7781"/>
                    <a:pt x="2443" y="7945"/>
                  </a:cubicBezTo>
                  <a:cubicBezTo>
                    <a:pt x="2524" y="7983"/>
                    <a:pt x="2610" y="8001"/>
                    <a:pt x="2694" y="8001"/>
                  </a:cubicBezTo>
                  <a:cubicBezTo>
                    <a:pt x="3012" y="8001"/>
                    <a:pt x="3294" y="7734"/>
                    <a:pt x="3164" y="7240"/>
                  </a:cubicBezTo>
                  <a:cubicBezTo>
                    <a:pt x="3019" y="6903"/>
                    <a:pt x="2689" y="6698"/>
                    <a:pt x="2341" y="6698"/>
                  </a:cubicBezTo>
                  <a:cubicBezTo>
                    <a:pt x="2216" y="6698"/>
                    <a:pt x="2089" y="6725"/>
                    <a:pt x="1967" y="6781"/>
                  </a:cubicBezTo>
                  <a:cubicBezTo>
                    <a:pt x="1508" y="7011"/>
                    <a:pt x="1295" y="7552"/>
                    <a:pt x="1492" y="8027"/>
                  </a:cubicBezTo>
                  <a:cubicBezTo>
                    <a:pt x="1620" y="8464"/>
                    <a:pt x="2072" y="8750"/>
                    <a:pt x="2561" y="8750"/>
                  </a:cubicBezTo>
                  <a:cubicBezTo>
                    <a:pt x="2696" y="8750"/>
                    <a:pt x="2833" y="8729"/>
                    <a:pt x="2967" y="8683"/>
                  </a:cubicBezTo>
                  <a:cubicBezTo>
                    <a:pt x="3623" y="8502"/>
                    <a:pt x="4000" y="7765"/>
                    <a:pt x="3983" y="7060"/>
                  </a:cubicBezTo>
                  <a:cubicBezTo>
                    <a:pt x="3934" y="6306"/>
                    <a:pt x="3590" y="5601"/>
                    <a:pt x="3016" y="5093"/>
                  </a:cubicBezTo>
                  <a:cubicBezTo>
                    <a:pt x="2443" y="4552"/>
                    <a:pt x="1689" y="4274"/>
                    <a:pt x="1131" y="3716"/>
                  </a:cubicBezTo>
                  <a:cubicBezTo>
                    <a:pt x="574" y="3159"/>
                    <a:pt x="181" y="2438"/>
                    <a:pt x="246" y="1716"/>
                  </a:cubicBezTo>
                  <a:cubicBezTo>
                    <a:pt x="262" y="1258"/>
                    <a:pt x="476" y="848"/>
                    <a:pt x="836" y="553"/>
                  </a:cubicBezTo>
                  <a:cubicBezTo>
                    <a:pt x="984" y="438"/>
                    <a:pt x="1164" y="340"/>
                    <a:pt x="1361" y="290"/>
                  </a:cubicBezTo>
                  <a:cubicBezTo>
                    <a:pt x="1500" y="249"/>
                    <a:pt x="1648" y="229"/>
                    <a:pt x="1797" y="229"/>
                  </a:cubicBezTo>
                  <a:cubicBezTo>
                    <a:pt x="1947" y="229"/>
                    <a:pt x="2098" y="249"/>
                    <a:pt x="2246" y="290"/>
                  </a:cubicBezTo>
                  <a:cubicBezTo>
                    <a:pt x="3262" y="553"/>
                    <a:pt x="3590" y="1930"/>
                    <a:pt x="2901" y="2585"/>
                  </a:cubicBezTo>
                  <a:cubicBezTo>
                    <a:pt x="2770" y="2716"/>
                    <a:pt x="2590" y="2815"/>
                    <a:pt x="2393" y="2847"/>
                  </a:cubicBezTo>
                  <a:cubicBezTo>
                    <a:pt x="2332" y="2856"/>
                    <a:pt x="2273" y="2860"/>
                    <a:pt x="2218" y="2860"/>
                  </a:cubicBezTo>
                  <a:cubicBezTo>
                    <a:pt x="1757" y="2860"/>
                    <a:pt x="1513" y="2577"/>
                    <a:pt x="1557" y="2372"/>
                  </a:cubicBezTo>
                  <a:cubicBezTo>
                    <a:pt x="1557" y="2372"/>
                    <a:pt x="1557" y="2356"/>
                    <a:pt x="1623" y="2356"/>
                  </a:cubicBezTo>
                  <a:cubicBezTo>
                    <a:pt x="1633" y="2356"/>
                    <a:pt x="1653" y="2357"/>
                    <a:pt x="1680" y="2357"/>
                  </a:cubicBezTo>
                  <a:cubicBezTo>
                    <a:pt x="1818" y="2357"/>
                    <a:pt x="2138" y="2333"/>
                    <a:pt x="2262" y="2044"/>
                  </a:cubicBezTo>
                  <a:cubicBezTo>
                    <a:pt x="2382" y="1685"/>
                    <a:pt x="2102" y="1347"/>
                    <a:pt x="1764" y="1347"/>
                  </a:cubicBezTo>
                  <a:cubicBezTo>
                    <a:pt x="1686" y="1347"/>
                    <a:pt x="1605" y="1365"/>
                    <a:pt x="1525" y="1405"/>
                  </a:cubicBezTo>
                  <a:cubicBezTo>
                    <a:pt x="918" y="1798"/>
                    <a:pt x="1066" y="2716"/>
                    <a:pt x="1754" y="2913"/>
                  </a:cubicBezTo>
                  <a:cubicBezTo>
                    <a:pt x="1924" y="2991"/>
                    <a:pt x="2103" y="3028"/>
                    <a:pt x="2280" y="3028"/>
                  </a:cubicBezTo>
                  <a:cubicBezTo>
                    <a:pt x="2735" y="3028"/>
                    <a:pt x="3178" y="2785"/>
                    <a:pt x="3426" y="2372"/>
                  </a:cubicBezTo>
                  <a:cubicBezTo>
                    <a:pt x="3688" y="1831"/>
                    <a:pt x="3623" y="1176"/>
                    <a:pt x="3278" y="684"/>
                  </a:cubicBezTo>
                  <a:cubicBezTo>
                    <a:pt x="2961" y="239"/>
                    <a:pt x="2445" y="1"/>
                    <a:pt x="19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3" name="Google Shape;5363;p9"/>
            <p:cNvSpPr/>
            <p:nvPr/>
          </p:nvSpPr>
          <p:spPr>
            <a:xfrm>
              <a:off x="9151548" y="4042684"/>
              <a:ext cx="55933" cy="79093"/>
            </a:xfrm>
            <a:custGeom>
              <a:avLst/>
              <a:gdLst/>
              <a:ahLst/>
              <a:cxnLst/>
              <a:rect l="l" t="t" r="r" b="b"/>
              <a:pathLst>
                <a:path w="1705" h="2411" extrusionOk="0">
                  <a:moveTo>
                    <a:pt x="197" y="1"/>
                  </a:moveTo>
                  <a:cubicBezTo>
                    <a:pt x="197" y="165"/>
                    <a:pt x="164" y="312"/>
                    <a:pt x="115" y="460"/>
                  </a:cubicBezTo>
                  <a:cubicBezTo>
                    <a:pt x="0" y="853"/>
                    <a:pt x="311" y="1115"/>
                    <a:pt x="951" y="1394"/>
                  </a:cubicBezTo>
                  <a:cubicBezTo>
                    <a:pt x="1328" y="1591"/>
                    <a:pt x="1590" y="1968"/>
                    <a:pt x="1656" y="2410"/>
                  </a:cubicBezTo>
                  <a:cubicBezTo>
                    <a:pt x="1705" y="394"/>
                    <a:pt x="885" y="329"/>
                    <a:pt x="688" y="329"/>
                  </a:cubicBezTo>
                  <a:cubicBezTo>
                    <a:pt x="492" y="329"/>
                    <a:pt x="377" y="247"/>
                    <a:pt x="361" y="148"/>
                  </a:cubicBezTo>
                  <a:cubicBezTo>
                    <a:pt x="328" y="66"/>
                    <a:pt x="197" y="1"/>
                    <a:pt x="19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4" name="Google Shape;5364;p9"/>
            <p:cNvSpPr/>
            <p:nvPr/>
          </p:nvSpPr>
          <p:spPr>
            <a:xfrm>
              <a:off x="8975152" y="3809338"/>
              <a:ext cx="209755" cy="329100"/>
            </a:xfrm>
            <a:custGeom>
              <a:avLst/>
              <a:gdLst/>
              <a:ahLst/>
              <a:cxnLst/>
              <a:rect l="l" t="t" r="r" b="b"/>
              <a:pathLst>
                <a:path w="6394" h="10032" extrusionOk="0">
                  <a:moveTo>
                    <a:pt x="1148" y="0"/>
                  </a:moveTo>
                  <a:lnTo>
                    <a:pt x="1148" y="0"/>
                  </a:lnTo>
                  <a:cubicBezTo>
                    <a:pt x="1246" y="115"/>
                    <a:pt x="1230" y="295"/>
                    <a:pt x="1115" y="410"/>
                  </a:cubicBezTo>
                  <a:cubicBezTo>
                    <a:pt x="919" y="574"/>
                    <a:pt x="361" y="1197"/>
                    <a:pt x="755" y="1819"/>
                  </a:cubicBezTo>
                  <a:cubicBezTo>
                    <a:pt x="1197" y="2508"/>
                    <a:pt x="1787" y="2295"/>
                    <a:pt x="1984" y="2868"/>
                  </a:cubicBezTo>
                  <a:cubicBezTo>
                    <a:pt x="1984" y="2868"/>
                    <a:pt x="2066" y="3164"/>
                    <a:pt x="1869" y="3262"/>
                  </a:cubicBezTo>
                  <a:cubicBezTo>
                    <a:pt x="1836" y="3283"/>
                    <a:pt x="1803" y="3293"/>
                    <a:pt x="1773" y="3293"/>
                  </a:cubicBezTo>
                  <a:cubicBezTo>
                    <a:pt x="1639" y="3293"/>
                    <a:pt x="1541" y="3113"/>
                    <a:pt x="1541" y="2967"/>
                  </a:cubicBezTo>
                  <a:cubicBezTo>
                    <a:pt x="1492" y="2655"/>
                    <a:pt x="1230" y="2426"/>
                    <a:pt x="935" y="2377"/>
                  </a:cubicBezTo>
                  <a:cubicBezTo>
                    <a:pt x="542" y="2328"/>
                    <a:pt x="493" y="2213"/>
                    <a:pt x="492" y="2213"/>
                  </a:cubicBezTo>
                  <a:lnTo>
                    <a:pt x="492" y="2213"/>
                  </a:lnTo>
                  <a:cubicBezTo>
                    <a:pt x="542" y="2360"/>
                    <a:pt x="558" y="2508"/>
                    <a:pt x="525" y="2655"/>
                  </a:cubicBezTo>
                  <a:cubicBezTo>
                    <a:pt x="460" y="2803"/>
                    <a:pt x="165" y="3295"/>
                    <a:pt x="722" y="3672"/>
                  </a:cubicBezTo>
                  <a:cubicBezTo>
                    <a:pt x="1296" y="4049"/>
                    <a:pt x="1574" y="3852"/>
                    <a:pt x="1689" y="4491"/>
                  </a:cubicBezTo>
                  <a:cubicBezTo>
                    <a:pt x="1787" y="5130"/>
                    <a:pt x="1837" y="5901"/>
                    <a:pt x="2181" y="6245"/>
                  </a:cubicBezTo>
                  <a:cubicBezTo>
                    <a:pt x="2066" y="6163"/>
                    <a:pt x="1984" y="6065"/>
                    <a:pt x="1918" y="5950"/>
                  </a:cubicBezTo>
                  <a:cubicBezTo>
                    <a:pt x="1766" y="5629"/>
                    <a:pt x="1442" y="5422"/>
                    <a:pt x="1093" y="5422"/>
                  </a:cubicBezTo>
                  <a:cubicBezTo>
                    <a:pt x="1068" y="5422"/>
                    <a:pt x="1042" y="5423"/>
                    <a:pt x="1017" y="5426"/>
                  </a:cubicBezTo>
                  <a:cubicBezTo>
                    <a:pt x="974" y="5428"/>
                    <a:pt x="934" y="5429"/>
                    <a:pt x="896" y="5429"/>
                  </a:cubicBezTo>
                  <a:cubicBezTo>
                    <a:pt x="434" y="5429"/>
                    <a:pt x="374" y="5252"/>
                    <a:pt x="329" y="5130"/>
                  </a:cubicBezTo>
                  <a:lnTo>
                    <a:pt x="329" y="5130"/>
                  </a:lnTo>
                  <a:cubicBezTo>
                    <a:pt x="328" y="5131"/>
                    <a:pt x="1" y="6114"/>
                    <a:pt x="935" y="6606"/>
                  </a:cubicBezTo>
                  <a:cubicBezTo>
                    <a:pt x="1869" y="7097"/>
                    <a:pt x="1804" y="6737"/>
                    <a:pt x="3082" y="7786"/>
                  </a:cubicBezTo>
                  <a:cubicBezTo>
                    <a:pt x="4131" y="8655"/>
                    <a:pt x="4344" y="8687"/>
                    <a:pt x="4344" y="8687"/>
                  </a:cubicBezTo>
                  <a:cubicBezTo>
                    <a:pt x="4317" y="8683"/>
                    <a:pt x="4290" y="8681"/>
                    <a:pt x="4263" y="8681"/>
                  </a:cubicBezTo>
                  <a:cubicBezTo>
                    <a:pt x="4082" y="8681"/>
                    <a:pt x="3920" y="8774"/>
                    <a:pt x="3820" y="8917"/>
                  </a:cubicBezTo>
                  <a:cubicBezTo>
                    <a:pt x="3623" y="9228"/>
                    <a:pt x="3722" y="9638"/>
                    <a:pt x="4049" y="9786"/>
                  </a:cubicBezTo>
                  <a:cubicBezTo>
                    <a:pt x="4049" y="9786"/>
                    <a:pt x="3951" y="9589"/>
                    <a:pt x="4131" y="9573"/>
                  </a:cubicBezTo>
                  <a:cubicBezTo>
                    <a:pt x="4138" y="9572"/>
                    <a:pt x="4144" y="9572"/>
                    <a:pt x="4151" y="9572"/>
                  </a:cubicBezTo>
                  <a:cubicBezTo>
                    <a:pt x="4272" y="9572"/>
                    <a:pt x="4416" y="9657"/>
                    <a:pt x="4572" y="9657"/>
                  </a:cubicBezTo>
                  <a:cubicBezTo>
                    <a:pt x="4667" y="9657"/>
                    <a:pt x="4767" y="9625"/>
                    <a:pt x="4869" y="9523"/>
                  </a:cubicBezTo>
                  <a:cubicBezTo>
                    <a:pt x="4988" y="9411"/>
                    <a:pt x="5182" y="9314"/>
                    <a:pt x="5409" y="9314"/>
                  </a:cubicBezTo>
                  <a:cubicBezTo>
                    <a:pt x="5713" y="9314"/>
                    <a:pt x="6075" y="9488"/>
                    <a:pt x="6393" y="10031"/>
                  </a:cubicBezTo>
                  <a:cubicBezTo>
                    <a:pt x="6393" y="10031"/>
                    <a:pt x="6164" y="9212"/>
                    <a:pt x="4836" y="8687"/>
                  </a:cubicBezTo>
                  <a:cubicBezTo>
                    <a:pt x="3131" y="7966"/>
                    <a:pt x="2050" y="6261"/>
                    <a:pt x="2132" y="4409"/>
                  </a:cubicBezTo>
                  <a:cubicBezTo>
                    <a:pt x="2214" y="2180"/>
                    <a:pt x="3508" y="656"/>
                    <a:pt x="11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5" name="Google Shape;5365;p9"/>
            <p:cNvSpPr/>
            <p:nvPr/>
          </p:nvSpPr>
          <p:spPr>
            <a:xfrm>
              <a:off x="9035908" y="3725291"/>
              <a:ext cx="90378" cy="352391"/>
            </a:xfrm>
            <a:custGeom>
              <a:avLst/>
              <a:gdLst/>
              <a:ahLst/>
              <a:cxnLst/>
              <a:rect l="l" t="t" r="r" b="b"/>
              <a:pathLst>
                <a:path w="2755" h="10742" extrusionOk="0">
                  <a:moveTo>
                    <a:pt x="1309" y="1"/>
                  </a:moveTo>
                  <a:cubicBezTo>
                    <a:pt x="726" y="1"/>
                    <a:pt x="172" y="384"/>
                    <a:pt x="99" y="906"/>
                  </a:cubicBezTo>
                  <a:cubicBezTo>
                    <a:pt x="1" y="1431"/>
                    <a:pt x="378" y="1923"/>
                    <a:pt x="902" y="1972"/>
                  </a:cubicBezTo>
                  <a:lnTo>
                    <a:pt x="1066" y="1972"/>
                  </a:lnTo>
                  <a:cubicBezTo>
                    <a:pt x="1591" y="1939"/>
                    <a:pt x="1853" y="1333"/>
                    <a:pt x="1656" y="1070"/>
                  </a:cubicBezTo>
                  <a:cubicBezTo>
                    <a:pt x="1574" y="958"/>
                    <a:pt x="1454" y="907"/>
                    <a:pt x="1336" y="907"/>
                  </a:cubicBezTo>
                  <a:cubicBezTo>
                    <a:pt x="1128" y="907"/>
                    <a:pt x="925" y="1065"/>
                    <a:pt x="935" y="1316"/>
                  </a:cubicBezTo>
                  <a:cubicBezTo>
                    <a:pt x="968" y="1644"/>
                    <a:pt x="1312" y="1611"/>
                    <a:pt x="1345" y="1660"/>
                  </a:cubicBezTo>
                  <a:cubicBezTo>
                    <a:pt x="1394" y="1693"/>
                    <a:pt x="1345" y="1759"/>
                    <a:pt x="1345" y="1759"/>
                  </a:cubicBezTo>
                  <a:cubicBezTo>
                    <a:pt x="1312" y="1824"/>
                    <a:pt x="1247" y="1874"/>
                    <a:pt x="1181" y="1906"/>
                  </a:cubicBezTo>
                  <a:cubicBezTo>
                    <a:pt x="1148" y="1906"/>
                    <a:pt x="1132" y="1906"/>
                    <a:pt x="1116" y="1923"/>
                  </a:cubicBezTo>
                  <a:lnTo>
                    <a:pt x="1099" y="1923"/>
                  </a:lnTo>
                  <a:cubicBezTo>
                    <a:pt x="1067" y="1926"/>
                    <a:pt x="1036" y="1928"/>
                    <a:pt x="1005" y="1928"/>
                  </a:cubicBezTo>
                  <a:cubicBezTo>
                    <a:pt x="490" y="1928"/>
                    <a:pt x="74" y="1432"/>
                    <a:pt x="198" y="906"/>
                  </a:cubicBezTo>
                  <a:cubicBezTo>
                    <a:pt x="269" y="435"/>
                    <a:pt x="763" y="118"/>
                    <a:pt x="1280" y="118"/>
                  </a:cubicBezTo>
                  <a:cubicBezTo>
                    <a:pt x="1590" y="118"/>
                    <a:pt x="1908" y="232"/>
                    <a:pt x="2148" y="497"/>
                  </a:cubicBezTo>
                  <a:cubicBezTo>
                    <a:pt x="2443" y="923"/>
                    <a:pt x="2591" y="1431"/>
                    <a:pt x="2558" y="1956"/>
                  </a:cubicBezTo>
                  <a:cubicBezTo>
                    <a:pt x="2525" y="2464"/>
                    <a:pt x="2427" y="2955"/>
                    <a:pt x="2247" y="3447"/>
                  </a:cubicBezTo>
                  <a:cubicBezTo>
                    <a:pt x="1427" y="5463"/>
                    <a:pt x="525" y="7496"/>
                    <a:pt x="1148" y="8971"/>
                  </a:cubicBezTo>
                  <a:cubicBezTo>
                    <a:pt x="1427" y="9725"/>
                    <a:pt x="1968" y="10348"/>
                    <a:pt x="2673" y="10741"/>
                  </a:cubicBezTo>
                  <a:cubicBezTo>
                    <a:pt x="2001" y="10331"/>
                    <a:pt x="1493" y="9692"/>
                    <a:pt x="1247" y="8938"/>
                  </a:cubicBezTo>
                  <a:cubicBezTo>
                    <a:pt x="673" y="7512"/>
                    <a:pt x="1574" y="5545"/>
                    <a:pt x="2410" y="3496"/>
                  </a:cubicBezTo>
                  <a:cubicBezTo>
                    <a:pt x="2591" y="3005"/>
                    <a:pt x="2705" y="2496"/>
                    <a:pt x="2722" y="1972"/>
                  </a:cubicBezTo>
                  <a:cubicBezTo>
                    <a:pt x="2755" y="1415"/>
                    <a:pt x="2591" y="857"/>
                    <a:pt x="2247" y="415"/>
                  </a:cubicBezTo>
                  <a:cubicBezTo>
                    <a:pt x="1980" y="124"/>
                    <a:pt x="1640" y="1"/>
                    <a:pt x="130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6" name="Google Shape;5366;p9"/>
            <p:cNvSpPr/>
            <p:nvPr/>
          </p:nvSpPr>
          <p:spPr>
            <a:xfrm>
              <a:off x="9123564" y="4078180"/>
              <a:ext cx="33" cy="33"/>
            </a:xfrm>
            <a:custGeom>
              <a:avLst/>
              <a:gdLst/>
              <a:ahLst/>
              <a:cxnLst/>
              <a:rect l="l" t="t" r="r" b="b"/>
              <a:pathLst>
                <a:path w="1" h="1" fill="none" extrusionOk="0">
                  <a:moveTo>
                    <a:pt x="1" y="1"/>
                  </a:moveTo>
                  <a:lnTo>
                    <a:pt x="1"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7" name="Google Shape;5367;p9"/>
            <p:cNvSpPr/>
            <p:nvPr/>
          </p:nvSpPr>
          <p:spPr>
            <a:xfrm>
              <a:off x="9147775" y="3828136"/>
              <a:ext cx="124233" cy="122625"/>
            </a:xfrm>
            <a:custGeom>
              <a:avLst/>
              <a:gdLst/>
              <a:ahLst/>
              <a:cxnLst/>
              <a:rect l="l" t="t" r="r" b="b"/>
              <a:pathLst>
                <a:path w="3787" h="3738" extrusionOk="0">
                  <a:moveTo>
                    <a:pt x="3279" y="1"/>
                  </a:moveTo>
                  <a:cubicBezTo>
                    <a:pt x="3279" y="1"/>
                    <a:pt x="3279" y="268"/>
                    <a:pt x="3109" y="268"/>
                  </a:cubicBezTo>
                  <a:cubicBezTo>
                    <a:pt x="3096" y="268"/>
                    <a:pt x="3081" y="267"/>
                    <a:pt x="3065" y="263"/>
                  </a:cubicBezTo>
                  <a:cubicBezTo>
                    <a:pt x="2957" y="240"/>
                    <a:pt x="2813" y="180"/>
                    <a:pt x="2678" y="180"/>
                  </a:cubicBezTo>
                  <a:cubicBezTo>
                    <a:pt x="2527" y="180"/>
                    <a:pt x="2389" y="255"/>
                    <a:pt x="2328" y="542"/>
                  </a:cubicBezTo>
                  <a:cubicBezTo>
                    <a:pt x="2202" y="1062"/>
                    <a:pt x="2151" y="1643"/>
                    <a:pt x="1944" y="1643"/>
                  </a:cubicBezTo>
                  <a:cubicBezTo>
                    <a:pt x="1935" y="1643"/>
                    <a:pt x="1927" y="1642"/>
                    <a:pt x="1918" y="1640"/>
                  </a:cubicBezTo>
                  <a:lnTo>
                    <a:pt x="1869" y="1640"/>
                  </a:lnTo>
                  <a:cubicBezTo>
                    <a:pt x="1860" y="1642"/>
                    <a:pt x="1852" y="1643"/>
                    <a:pt x="1843" y="1643"/>
                  </a:cubicBezTo>
                  <a:cubicBezTo>
                    <a:pt x="1636" y="1643"/>
                    <a:pt x="1585" y="1062"/>
                    <a:pt x="1459" y="542"/>
                  </a:cubicBezTo>
                  <a:cubicBezTo>
                    <a:pt x="1390" y="255"/>
                    <a:pt x="1252" y="180"/>
                    <a:pt x="1103" y="180"/>
                  </a:cubicBezTo>
                  <a:cubicBezTo>
                    <a:pt x="970" y="180"/>
                    <a:pt x="830" y="240"/>
                    <a:pt x="722" y="263"/>
                  </a:cubicBezTo>
                  <a:cubicBezTo>
                    <a:pt x="705" y="267"/>
                    <a:pt x="689" y="268"/>
                    <a:pt x="675" y="268"/>
                  </a:cubicBezTo>
                  <a:cubicBezTo>
                    <a:pt x="494" y="268"/>
                    <a:pt x="508" y="1"/>
                    <a:pt x="508" y="1"/>
                  </a:cubicBezTo>
                  <a:lnTo>
                    <a:pt x="508" y="1"/>
                  </a:lnTo>
                  <a:cubicBezTo>
                    <a:pt x="508" y="1"/>
                    <a:pt x="279" y="83"/>
                    <a:pt x="131" y="673"/>
                  </a:cubicBezTo>
                  <a:cubicBezTo>
                    <a:pt x="0" y="1263"/>
                    <a:pt x="263" y="1492"/>
                    <a:pt x="1049" y="1853"/>
                  </a:cubicBezTo>
                  <a:cubicBezTo>
                    <a:pt x="1836" y="2230"/>
                    <a:pt x="1869" y="3508"/>
                    <a:pt x="1869" y="3508"/>
                  </a:cubicBezTo>
                  <a:lnTo>
                    <a:pt x="1885" y="3738"/>
                  </a:lnTo>
                  <a:lnTo>
                    <a:pt x="1902" y="3508"/>
                  </a:lnTo>
                  <a:cubicBezTo>
                    <a:pt x="1902" y="3508"/>
                    <a:pt x="1934" y="2214"/>
                    <a:pt x="2721" y="1853"/>
                  </a:cubicBezTo>
                  <a:cubicBezTo>
                    <a:pt x="3508" y="1492"/>
                    <a:pt x="3787" y="1263"/>
                    <a:pt x="3639" y="673"/>
                  </a:cubicBezTo>
                  <a:cubicBezTo>
                    <a:pt x="3508" y="83"/>
                    <a:pt x="3279" y="1"/>
                    <a:pt x="327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8" name="Google Shape;5368;p9"/>
            <p:cNvSpPr/>
            <p:nvPr/>
          </p:nvSpPr>
          <p:spPr>
            <a:xfrm>
              <a:off x="9190258" y="3743170"/>
              <a:ext cx="39825" cy="111340"/>
            </a:xfrm>
            <a:custGeom>
              <a:avLst/>
              <a:gdLst/>
              <a:ahLst/>
              <a:cxnLst/>
              <a:rect l="l" t="t" r="r" b="b"/>
              <a:pathLst>
                <a:path w="1214" h="3394" extrusionOk="0">
                  <a:moveTo>
                    <a:pt x="607" y="1"/>
                  </a:moveTo>
                  <a:lnTo>
                    <a:pt x="558" y="345"/>
                  </a:lnTo>
                  <a:cubicBezTo>
                    <a:pt x="525" y="607"/>
                    <a:pt x="443" y="870"/>
                    <a:pt x="295" y="1099"/>
                  </a:cubicBezTo>
                  <a:cubicBezTo>
                    <a:pt x="213" y="1197"/>
                    <a:pt x="148" y="1312"/>
                    <a:pt x="99" y="1427"/>
                  </a:cubicBezTo>
                  <a:cubicBezTo>
                    <a:pt x="0" y="1673"/>
                    <a:pt x="33" y="1968"/>
                    <a:pt x="230" y="2165"/>
                  </a:cubicBezTo>
                  <a:cubicBezTo>
                    <a:pt x="410" y="2427"/>
                    <a:pt x="525" y="2738"/>
                    <a:pt x="574" y="3050"/>
                  </a:cubicBezTo>
                  <a:cubicBezTo>
                    <a:pt x="590" y="3132"/>
                    <a:pt x="590" y="3394"/>
                    <a:pt x="607" y="3394"/>
                  </a:cubicBezTo>
                  <a:cubicBezTo>
                    <a:pt x="607" y="3394"/>
                    <a:pt x="623" y="3132"/>
                    <a:pt x="639" y="3050"/>
                  </a:cubicBezTo>
                  <a:cubicBezTo>
                    <a:pt x="672" y="2738"/>
                    <a:pt x="787" y="2427"/>
                    <a:pt x="984" y="2165"/>
                  </a:cubicBezTo>
                  <a:cubicBezTo>
                    <a:pt x="1164" y="1968"/>
                    <a:pt x="1213" y="1673"/>
                    <a:pt x="1098" y="1427"/>
                  </a:cubicBezTo>
                  <a:cubicBezTo>
                    <a:pt x="1049" y="1312"/>
                    <a:pt x="984" y="1197"/>
                    <a:pt x="918" y="1099"/>
                  </a:cubicBezTo>
                  <a:cubicBezTo>
                    <a:pt x="771" y="870"/>
                    <a:pt x="672" y="607"/>
                    <a:pt x="639" y="345"/>
                  </a:cubicBezTo>
                  <a:lnTo>
                    <a:pt x="607"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9" name="Google Shape;5369;p9"/>
            <p:cNvSpPr/>
            <p:nvPr/>
          </p:nvSpPr>
          <p:spPr>
            <a:xfrm>
              <a:off x="9118184" y="3712004"/>
              <a:ext cx="91460" cy="267820"/>
            </a:xfrm>
            <a:custGeom>
              <a:avLst/>
              <a:gdLst/>
              <a:ahLst/>
              <a:cxnLst/>
              <a:rect l="l" t="t" r="r" b="b"/>
              <a:pathLst>
                <a:path w="2788" h="8164" extrusionOk="0">
                  <a:moveTo>
                    <a:pt x="2099" y="0"/>
                  </a:moveTo>
                  <a:cubicBezTo>
                    <a:pt x="2394" y="984"/>
                    <a:pt x="1312" y="1230"/>
                    <a:pt x="689" y="2377"/>
                  </a:cubicBezTo>
                  <a:cubicBezTo>
                    <a:pt x="591" y="2541"/>
                    <a:pt x="509" y="2721"/>
                    <a:pt x="443" y="2918"/>
                  </a:cubicBezTo>
                  <a:cubicBezTo>
                    <a:pt x="1" y="4295"/>
                    <a:pt x="279" y="5229"/>
                    <a:pt x="1574" y="6147"/>
                  </a:cubicBezTo>
                  <a:cubicBezTo>
                    <a:pt x="2722" y="6950"/>
                    <a:pt x="2771" y="8016"/>
                    <a:pt x="2771" y="8163"/>
                  </a:cubicBezTo>
                  <a:cubicBezTo>
                    <a:pt x="2787" y="7655"/>
                    <a:pt x="2640" y="7163"/>
                    <a:pt x="2345" y="6770"/>
                  </a:cubicBezTo>
                  <a:cubicBezTo>
                    <a:pt x="2033" y="6327"/>
                    <a:pt x="1640" y="6081"/>
                    <a:pt x="1066" y="5573"/>
                  </a:cubicBezTo>
                  <a:cubicBezTo>
                    <a:pt x="886" y="5409"/>
                    <a:pt x="738" y="5213"/>
                    <a:pt x="656" y="4983"/>
                  </a:cubicBezTo>
                  <a:cubicBezTo>
                    <a:pt x="312" y="4147"/>
                    <a:pt x="968" y="3278"/>
                    <a:pt x="1312" y="2918"/>
                  </a:cubicBezTo>
                  <a:cubicBezTo>
                    <a:pt x="1476" y="2738"/>
                    <a:pt x="1673" y="2557"/>
                    <a:pt x="1853" y="2377"/>
                  </a:cubicBezTo>
                  <a:cubicBezTo>
                    <a:pt x="2230" y="2033"/>
                    <a:pt x="2492" y="1574"/>
                    <a:pt x="2591" y="1082"/>
                  </a:cubicBezTo>
                  <a:cubicBezTo>
                    <a:pt x="2722" y="197"/>
                    <a:pt x="2099" y="0"/>
                    <a:pt x="209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0" name="Google Shape;5370;p9"/>
            <p:cNvSpPr/>
            <p:nvPr/>
          </p:nvSpPr>
          <p:spPr>
            <a:xfrm>
              <a:off x="7519532" y="4136902"/>
              <a:ext cx="297377" cy="207032"/>
            </a:xfrm>
            <a:custGeom>
              <a:avLst/>
              <a:gdLst/>
              <a:ahLst/>
              <a:cxnLst/>
              <a:rect l="l" t="t" r="r" b="b"/>
              <a:pathLst>
                <a:path w="9065" h="6311" extrusionOk="0">
                  <a:moveTo>
                    <a:pt x="7059" y="0"/>
                  </a:moveTo>
                  <a:cubicBezTo>
                    <a:pt x="6607" y="0"/>
                    <a:pt x="6183" y="159"/>
                    <a:pt x="5918" y="489"/>
                  </a:cubicBezTo>
                  <a:cubicBezTo>
                    <a:pt x="5524" y="915"/>
                    <a:pt x="5475" y="1538"/>
                    <a:pt x="5803" y="1997"/>
                  </a:cubicBezTo>
                  <a:cubicBezTo>
                    <a:pt x="5901" y="2145"/>
                    <a:pt x="6032" y="2243"/>
                    <a:pt x="6180" y="2308"/>
                  </a:cubicBezTo>
                  <a:lnTo>
                    <a:pt x="6213" y="2325"/>
                  </a:lnTo>
                  <a:lnTo>
                    <a:pt x="6278" y="2341"/>
                  </a:lnTo>
                  <a:cubicBezTo>
                    <a:pt x="6311" y="2358"/>
                    <a:pt x="6344" y="2358"/>
                    <a:pt x="6377" y="2374"/>
                  </a:cubicBezTo>
                  <a:cubicBezTo>
                    <a:pt x="6445" y="2390"/>
                    <a:pt x="6516" y="2398"/>
                    <a:pt x="6586" y="2398"/>
                  </a:cubicBezTo>
                  <a:cubicBezTo>
                    <a:pt x="6802" y="2398"/>
                    <a:pt x="7015" y="2322"/>
                    <a:pt x="7163" y="2161"/>
                  </a:cubicBezTo>
                  <a:cubicBezTo>
                    <a:pt x="7554" y="1755"/>
                    <a:pt x="7284" y="1212"/>
                    <a:pt x="6946" y="1212"/>
                  </a:cubicBezTo>
                  <a:cubicBezTo>
                    <a:pt x="6915" y="1212"/>
                    <a:pt x="6884" y="1217"/>
                    <a:pt x="6852" y="1227"/>
                  </a:cubicBezTo>
                  <a:cubicBezTo>
                    <a:pt x="6541" y="1309"/>
                    <a:pt x="6475" y="1718"/>
                    <a:pt x="6704" y="1849"/>
                  </a:cubicBezTo>
                  <a:cubicBezTo>
                    <a:pt x="6759" y="1880"/>
                    <a:pt x="6817" y="1894"/>
                    <a:pt x="6875" y="1894"/>
                  </a:cubicBezTo>
                  <a:cubicBezTo>
                    <a:pt x="6975" y="1894"/>
                    <a:pt x="7074" y="1851"/>
                    <a:pt x="7147" y="1768"/>
                  </a:cubicBezTo>
                  <a:lnTo>
                    <a:pt x="7147" y="1768"/>
                  </a:lnTo>
                  <a:cubicBezTo>
                    <a:pt x="7180" y="1915"/>
                    <a:pt x="7131" y="2063"/>
                    <a:pt x="6999" y="2145"/>
                  </a:cubicBezTo>
                  <a:cubicBezTo>
                    <a:pt x="6854" y="2253"/>
                    <a:pt x="6683" y="2317"/>
                    <a:pt x="6504" y="2317"/>
                  </a:cubicBezTo>
                  <a:cubicBezTo>
                    <a:pt x="6440" y="2317"/>
                    <a:pt x="6376" y="2309"/>
                    <a:pt x="6311" y="2292"/>
                  </a:cubicBezTo>
                  <a:cubicBezTo>
                    <a:pt x="6213" y="2276"/>
                    <a:pt x="6131" y="2226"/>
                    <a:pt x="6049" y="2177"/>
                  </a:cubicBezTo>
                  <a:cubicBezTo>
                    <a:pt x="5541" y="1768"/>
                    <a:pt x="5508" y="1014"/>
                    <a:pt x="5967" y="555"/>
                  </a:cubicBezTo>
                  <a:cubicBezTo>
                    <a:pt x="6222" y="251"/>
                    <a:pt x="6616" y="107"/>
                    <a:pt x="7032" y="107"/>
                  </a:cubicBezTo>
                  <a:cubicBezTo>
                    <a:pt x="7898" y="107"/>
                    <a:pt x="8862" y="731"/>
                    <a:pt x="8884" y="1849"/>
                  </a:cubicBezTo>
                  <a:cubicBezTo>
                    <a:pt x="8917" y="2669"/>
                    <a:pt x="8475" y="3407"/>
                    <a:pt x="7753" y="3784"/>
                  </a:cubicBezTo>
                  <a:lnTo>
                    <a:pt x="7704" y="3816"/>
                  </a:lnTo>
                  <a:cubicBezTo>
                    <a:pt x="7606" y="3849"/>
                    <a:pt x="7524" y="3882"/>
                    <a:pt x="7426" y="3898"/>
                  </a:cubicBezTo>
                  <a:cubicBezTo>
                    <a:pt x="7203" y="3950"/>
                    <a:pt x="6980" y="3973"/>
                    <a:pt x="6758" y="3973"/>
                  </a:cubicBezTo>
                  <a:cubicBezTo>
                    <a:pt x="5184" y="3973"/>
                    <a:pt x="3644" y="2835"/>
                    <a:pt x="2313" y="2835"/>
                  </a:cubicBezTo>
                  <a:cubicBezTo>
                    <a:pt x="2163" y="2835"/>
                    <a:pt x="2014" y="2850"/>
                    <a:pt x="1869" y="2882"/>
                  </a:cubicBezTo>
                  <a:cubicBezTo>
                    <a:pt x="607" y="3161"/>
                    <a:pt x="246" y="4046"/>
                    <a:pt x="131" y="4587"/>
                  </a:cubicBezTo>
                  <a:cubicBezTo>
                    <a:pt x="0" y="5128"/>
                    <a:pt x="99" y="5734"/>
                    <a:pt x="541" y="6062"/>
                  </a:cubicBezTo>
                  <a:cubicBezTo>
                    <a:pt x="768" y="6232"/>
                    <a:pt x="1041" y="6310"/>
                    <a:pt x="1307" y="6310"/>
                  </a:cubicBezTo>
                  <a:cubicBezTo>
                    <a:pt x="1732" y="6310"/>
                    <a:pt x="2140" y="6110"/>
                    <a:pt x="2312" y="5767"/>
                  </a:cubicBezTo>
                  <a:cubicBezTo>
                    <a:pt x="2639" y="5226"/>
                    <a:pt x="2361" y="4521"/>
                    <a:pt x="1853" y="4407"/>
                  </a:cubicBezTo>
                  <a:cubicBezTo>
                    <a:pt x="1757" y="4363"/>
                    <a:pt x="1657" y="4342"/>
                    <a:pt x="1558" y="4342"/>
                  </a:cubicBezTo>
                  <a:cubicBezTo>
                    <a:pt x="1254" y="4342"/>
                    <a:pt x="964" y="4539"/>
                    <a:pt x="853" y="4849"/>
                  </a:cubicBezTo>
                  <a:cubicBezTo>
                    <a:pt x="804" y="4964"/>
                    <a:pt x="804" y="5095"/>
                    <a:pt x="820" y="5226"/>
                  </a:cubicBezTo>
                  <a:cubicBezTo>
                    <a:pt x="836" y="5242"/>
                    <a:pt x="836" y="5259"/>
                    <a:pt x="836" y="5275"/>
                  </a:cubicBezTo>
                  <a:cubicBezTo>
                    <a:pt x="836" y="5275"/>
                    <a:pt x="836" y="5292"/>
                    <a:pt x="836" y="5292"/>
                  </a:cubicBezTo>
                  <a:cubicBezTo>
                    <a:pt x="910" y="5526"/>
                    <a:pt x="1123" y="5667"/>
                    <a:pt x="1343" y="5667"/>
                  </a:cubicBezTo>
                  <a:cubicBezTo>
                    <a:pt x="1415" y="5667"/>
                    <a:pt x="1488" y="5652"/>
                    <a:pt x="1558" y="5619"/>
                  </a:cubicBezTo>
                  <a:cubicBezTo>
                    <a:pt x="1908" y="5476"/>
                    <a:pt x="1794" y="4913"/>
                    <a:pt x="1440" y="4913"/>
                  </a:cubicBezTo>
                  <a:cubicBezTo>
                    <a:pt x="1430" y="4913"/>
                    <a:pt x="1420" y="4914"/>
                    <a:pt x="1410" y="4915"/>
                  </a:cubicBezTo>
                  <a:cubicBezTo>
                    <a:pt x="1049" y="4964"/>
                    <a:pt x="1099" y="5324"/>
                    <a:pt x="1049" y="5374"/>
                  </a:cubicBezTo>
                  <a:cubicBezTo>
                    <a:pt x="1040" y="5383"/>
                    <a:pt x="1029" y="5387"/>
                    <a:pt x="1016" y="5387"/>
                  </a:cubicBezTo>
                  <a:cubicBezTo>
                    <a:pt x="965" y="5387"/>
                    <a:pt x="899" y="5318"/>
                    <a:pt x="886" y="5292"/>
                  </a:cubicBezTo>
                  <a:cubicBezTo>
                    <a:pt x="820" y="5095"/>
                    <a:pt x="836" y="4882"/>
                    <a:pt x="935" y="4718"/>
                  </a:cubicBezTo>
                  <a:cubicBezTo>
                    <a:pt x="1073" y="4510"/>
                    <a:pt x="1302" y="4392"/>
                    <a:pt x="1539" y="4392"/>
                  </a:cubicBezTo>
                  <a:cubicBezTo>
                    <a:pt x="1639" y="4392"/>
                    <a:pt x="1740" y="4412"/>
                    <a:pt x="1836" y="4456"/>
                  </a:cubicBezTo>
                  <a:cubicBezTo>
                    <a:pt x="2295" y="4570"/>
                    <a:pt x="2541" y="5226"/>
                    <a:pt x="2230" y="5718"/>
                  </a:cubicBezTo>
                  <a:cubicBezTo>
                    <a:pt x="2069" y="6029"/>
                    <a:pt x="1693" y="6211"/>
                    <a:pt x="1305" y="6211"/>
                  </a:cubicBezTo>
                  <a:cubicBezTo>
                    <a:pt x="1060" y="6211"/>
                    <a:pt x="810" y="6139"/>
                    <a:pt x="607" y="5980"/>
                  </a:cubicBezTo>
                  <a:cubicBezTo>
                    <a:pt x="66" y="5570"/>
                    <a:pt x="115" y="4636"/>
                    <a:pt x="541" y="4062"/>
                  </a:cubicBezTo>
                  <a:cubicBezTo>
                    <a:pt x="890" y="3589"/>
                    <a:pt x="1485" y="3352"/>
                    <a:pt x="2103" y="3352"/>
                  </a:cubicBezTo>
                  <a:cubicBezTo>
                    <a:pt x="2298" y="3352"/>
                    <a:pt x="2496" y="3376"/>
                    <a:pt x="2689" y="3423"/>
                  </a:cubicBezTo>
                  <a:cubicBezTo>
                    <a:pt x="3492" y="3620"/>
                    <a:pt x="4328" y="3964"/>
                    <a:pt x="5196" y="4193"/>
                  </a:cubicBezTo>
                  <a:cubicBezTo>
                    <a:pt x="5523" y="4253"/>
                    <a:pt x="5856" y="4286"/>
                    <a:pt x="6185" y="4286"/>
                  </a:cubicBezTo>
                  <a:cubicBezTo>
                    <a:pt x="6765" y="4286"/>
                    <a:pt x="7333" y="4182"/>
                    <a:pt x="7835" y="3931"/>
                  </a:cubicBezTo>
                  <a:cubicBezTo>
                    <a:pt x="8606" y="3521"/>
                    <a:pt x="9065" y="2718"/>
                    <a:pt x="9048" y="1849"/>
                  </a:cubicBezTo>
                  <a:cubicBezTo>
                    <a:pt x="9004" y="653"/>
                    <a:pt x="7975" y="0"/>
                    <a:pt x="705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1" name="Google Shape;5371;p9"/>
            <p:cNvSpPr/>
            <p:nvPr/>
          </p:nvSpPr>
          <p:spPr>
            <a:xfrm>
              <a:off x="7419508" y="4315331"/>
              <a:ext cx="201685" cy="202735"/>
            </a:xfrm>
            <a:custGeom>
              <a:avLst/>
              <a:gdLst/>
              <a:ahLst/>
              <a:cxnLst/>
              <a:rect l="l" t="t" r="r" b="b"/>
              <a:pathLst>
                <a:path w="6148" h="6180" extrusionOk="0">
                  <a:moveTo>
                    <a:pt x="3066" y="0"/>
                  </a:moveTo>
                  <a:cubicBezTo>
                    <a:pt x="3033" y="115"/>
                    <a:pt x="3017" y="230"/>
                    <a:pt x="3000" y="361"/>
                  </a:cubicBezTo>
                  <a:cubicBezTo>
                    <a:pt x="3000" y="361"/>
                    <a:pt x="2918" y="1262"/>
                    <a:pt x="2033" y="1377"/>
                  </a:cubicBezTo>
                  <a:cubicBezTo>
                    <a:pt x="1148" y="1508"/>
                    <a:pt x="574" y="1623"/>
                    <a:pt x="541" y="2295"/>
                  </a:cubicBezTo>
                  <a:cubicBezTo>
                    <a:pt x="511" y="2896"/>
                    <a:pt x="330" y="3221"/>
                    <a:pt x="73" y="3221"/>
                  </a:cubicBezTo>
                  <a:cubicBezTo>
                    <a:pt x="50" y="3221"/>
                    <a:pt x="25" y="3218"/>
                    <a:pt x="1" y="3213"/>
                  </a:cubicBezTo>
                  <a:lnTo>
                    <a:pt x="1" y="3213"/>
                  </a:lnTo>
                  <a:cubicBezTo>
                    <a:pt x="1" y="3213"/>
                    <a:pt x="366" y="3761"/>
                    <a:pt x="964" y="3761"/>
                  </a:cubicBezTo>
                  <a:cubicBezTo>
                    <a:pt x="1082" y="3761"/>
                    <a:pt x="1209" y="3740"/>
                    <a:pt x="1345" y="3688"/>
                  </a:cubicBezTo>
                  <a:cubicBezTo>
                    <a:pt x="2181" y="3360"/>
                    <a:pt x="2115" y="2819"/>
                    <a:pt x="2115" y="2656"/>
                  </a:cubicBezTo>
                  <a:cubicBezTo>
                    <a:pt x="2130" y="2518"/>
                    <a:pt x="2203" y="2308"/>
                    <a:pt x="2346" y="2308"/>
                  </a:cubicBezTo>
                  <a:cubicBezTo>
                    <a:pt x="2356" y="2308"/>
                    <a:pt x="2367" y="2309"/>
                    <a:pt x="2377" y="2311"/>
                  </a:cubicBezTo>
                  <a:cubicBezTo>
                    <a:pt x="2541" y="2344"/>
                    <a:pt x="2607" y="2656"/>
                    <a:pt x="2361" y="2951"/>
                  </a:cubicBezTo>
                  <a:cubicBezTo>
                    <a:pt x="2017" y="3311"/>
                    <a:pt x="1984" y="3852"/>
                    <a:pt x="2263" y="4262"/>
                  </a:cubicBezTo>
                  <a:cubicBezTo>
                    <a:pt x="2623" y="4819"/>
                    <a:pt x="3066" y="6180"/>
                    <a:pt x="3066" y="6180"/>
                  </a:cubicBezTo>
                  <a:cubicBezTo>
                    <a:pt x="3066" y="6180"/>
                    <a:pt x="3508" y="4803"/>
                    <a:pt x="3869" y="4262"/>
                  </a:cubicBezTo>
                  <a:cubicBezTo>
                    <a:pt x="4164" y="3852"/>
                    <a:pt x="4115" y="3311"/>
                    <a:pt x="3771" y="2951"/>
                  </a:cubicBezTo>
                  <a:cubicBezTo>
                    <a:pt x="3541" y="2656"/>
                    <a:pt x="3607" y="2344"/>
                    <a:pt x="3771" y="2311"/>
                  </a:cubicBezTo>
                  <a:cubicBezTo>
                    <a:pt x="3782" y="2309"/>
                    <a:pt x="3793" y="2308"/>
                    <a:pt x="3803" y="2308"/>
                  </a:cubicBezTo>
                  <a:cubicBezTo>
                    <a:pt x="3943" y="2308"/>
                    <a:pt x="4001" y="2503"/>
                    <a:pt x="4016" y="2656"/>
                  </a:cubicBezTo>
                  <a:cubicBezTo>
                    <a:pt x="4033" y="2819"/>
                    <a:pt x="3967" y="3377"/>
                    <a:pt x="4787" y="3688"/>
                  </a:cubicBezTo>
                  <a:cubicBezTo>
                    <a:pt x="4922" y="3740"/>
                    <a:pt x="5050" y="3761"/>
                    <a:pt x="5169" y="3761"/>
                  </a:cubicBezTo>
                  <a:cubicBezTo>
                    <a:pt x="5770" y="3761"/>
                    <a:pt x="6147" y="3213"/>
                    <a:pt x="6147" y="3213"/>
                  </a:cubicBezTo>
                  <a:lnTo>
                    <a:pt x="6147" y="3213"/>
                  </a:lnTo>
                  <a:cubicBezTo>
                    <a:pt x="6121" y="3218"/>
                    <a:pt x="6096" y="3221"/>
                    <a:pt x="6071" y="3221"/>
                  </a:cubicBezTo>
                  <a:cubicBezTo>
                    <a:pt x="5801" y="3221"/>
                    <a:pt x="5620" y="2896"/>
                    <a:pt x="5590" y="2295"/>
                  </a:cubicBezTo>
                  <a:cubicBezTo>
                    <a:pt x="5557" y="1623"/>
                    <a:pt x="4984" y="1492"/>
                    <a:pt x="4098" y="1377"/>
                  </a:cubicBezTo>
                  <a:cubicBezTo>
                    <a:pt x="3230" y="1262"/>
                    <a:pt x="3148" y="361"/>
                    <a:pt x="3148" y="361"/>
                  </a:cubicBezTo>
                  <a:cubicBezTo>
                    <a:pt x="3131" y="230"/>
                    <a:pt x="3099" y="115"/>
                    <a:pt x="30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2" name="Google Shape;5372;p9"/>
            <p:cNvSpPr/>
            <p:nvPr/>
          </p:nvSpPr>
          <p:spPr>
            <a:xfrm>
              <a:off x="7555028" y="4254444"/>
              <a:ext cx="211887" cy="121116"/>
            </a:xfrm>
            <a:custGeom>
              <a:avLst/>
              <a:gdLst/>
              <a:ahLst/>
              <a:cxnLst/>
              <a:rect l="l" t="t" r="r" b="b"/>
              <a:pathLst>
                <a:path w="6459" h="3692" extrusionOk="0">
                  <a:moveTo>
                    <a:pt x="948" y="1"/>
                  </a:moveTo>
                  <a:cubicBezTo>
                    <a:pt x="332" y="1"/>
                    <a:pt x="0" y="266"/>
                    <a:pt x="0" y="266"/>
                  </a:cubicBezTo>
                  <a:cubicBezTo>
                    <a:pt x="225" y="193"/>
                    <a:pt x="434" y="147"/>
                    <a:pt x="642" y="147"/>
                  </a:cubicBezTo>
                  <a:cubicBezTo>
                    <a:pt x="949" y="147"/>
                    <a:pt x="1255" y="248"/>
                    <a:pt x="1607" y="512"/>
                  </a:cubicBezTo>
                  <a:cubicBezTo>
                    <a:pt x="2213" y="955"/>
                    <a:pt x="1836" y="1709"/>
                    <a:pt x="1738" y="2200"/>
                  </a:cubicBezTo>
                  <a:cubicBezTo>
                    <a:pt x="1639" y="2709"/>
                    <a:pt x="2361" y="2922"/>
                    <a:pt x="2721" y="3086"/>
                  </a:cubicBezTo>
                  <a:cubicBezTo>
                    <a:pt x="3082" y="3249"/>
                    <a:pt x="2901" y="3692"/>
                    <a:pt x="2901" y="3692"/>
                  </a:cubicBezTo>
                  <a:cubicBezTo>
                    <a:pt x="4229" y="2872"/>
                    <a:pt x="3377" y="1938"/>
                    <a:pt x="3147" y="1659"/>
                  </a:cubicBezTo>
                  <a:cubicBezTo>
                    <a:pt x="2957" y="1442"/>
                    <a:pt x="3083" y="1201"/>
                    <a:pt x="3272" y="1201"/>
                  </a:cubicBezTo>
                  <a:cubicBezTo>
                    <a:pt x="3310" y="1201"/>
                    <a:pt x="3352" y="1211"/>
                    <a:pt x="3393" y="1233"/>
                  </a:cubicBezTo>
                  <a:cubicBezTo>
                    <a:pt x="3623" y="1364"/>
                    <a:pt x="3262" y="1873"/>
                    <a:pt x="3934" y="2299"/>
                  </a:cubicBezTo>
                  <a:cubicBezTo>
                    <a:pt x="4104" y="2410"/>
                    <a:pt x="4264" y="2452"/>
                    <a:pt x="4409" y="2452"/>
                  </a:cubicBezTo>
                  <a:cubicBezTo>
                    <a:pt x="4837" y="2452"/>
                    <a:pt x="5131" y="2086"/>
                    <a:pt x="5131" y="2086"/>
                  </a:cubicBezTo>
                  <a:lnTo>
                    <a:pt x="5131" y="2086"/>
                  </a:lnTo>
                  <a:cubicBezTo>
                    <a:pt x="5125" y="2086"/>
                    <a:pt x="5119" y="2086"/>
                    <a:pt x="5113" y="2086"/>
                  </a:cubicBezTo>
                  <a:cubicBezTo>
                    <a:pt x="4744" y="2086"/>
                    <a:pt x="4948" y="1575"/>
                    <a:pt x="4770" y="1414"/>
                  </a:cubicBezTo>
                  <a:cubicBezTo>
                    <a:pt x="4697" y="1351"/>
                    <a:pt x="4603" y="1321"/>
                    <a:pt x="4510" y="1321"/>
                  </a:cubicBezTo>
                  <a:cubicBezTo>
                    <a:pt x="4459" y="1321"/>
                    <a:pt x="4407" y="1330"/>
                    <a:pt x="4360" y="1348"/>
                  </a:cubicBezTo>
                  <a:cubicBezTo>
                    <a:pt x="4308" y="1359"/>
                    <a:pt x="4258" y="1365"/>
                    <a:pt x="4213" y="1365"/>
                  </a:cubicBezTo>
                  <a:cubicBezTo>
                    <a:pt x="4062" y="1365"/>
                    <a:pt x="3969" y="1305"/>
                    <a:pt x="4032" y="1217"/>
                  </a:cubicBezTo>
                  <a:cubicBezTo>
                    <a:pt x="4062" y="1175"/>
                    <a:pt x="4096" y="1159"/>
                    <a:pt x="4141" y="1159"/>
                  </a:cubicBezTo>
                  <a:cubicBezTo>
                    <a:pt x="4274" y="1159"/>
                    <a:pt x="4508" y="1295"/>
                    <a:pt x="5032" y="1332"/>
                  </a:cubicBezTo>
                  <a:cubicBezTo>
                    <a:pt x="5060" y="1333"/>
                    <a:pt x="5087" y="1334"/>
                    <a:pt x="5114" y="1334"/>
                  </a:cubicBezTo>
                  <a:cubicBezTo>
                    <a:pt x="5892" y="1334"/>
                    <a:pt x="6458" y="676"/>
                    <a:pt x="6458" y="676"/>
                  </a:cubicBezTo>
                  <a:lnTo>
                    <a:pt x="6458" y="676"/>
                  </a:lnTo>
                  <a:cubicBezTo>
                    <a:pt x="6000" y="932"/>
                    <a:pt x="5512" y="1030"/>
                    <a:pt x="5023" y="1030"/>
                  </a:cubicBezTo>
                  <a:cubicBezTo>
                    <a:pt x="3851" y="1030"/>
                    <a:pt x="2668" y="468"/>
                    <a:pt x="1836" y="168"/>
                  </a:cubicBezTo>
                  <a:cubicBezTo>
                    <a:pt x="1495" y="45"/>
                    <a:pt x="1198" y="1"/>
                    <a:pt x="94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3" name="Google Shape;5373;p9"/>
            <p:cNvSpPr/>
            <p:nvPr/>
          </p:nvSpPr>
          <p:spPr>
            <a:xfrm>
              <a:off x="7609321" y="4133851"/>
              <a:ext cx="118328" cy="83095"/>
            </a:xfrm>
            <a:custGeom>
              <a:avLst/>
              <a:gdLst/>
              <a:ahLst/>
              <a:cxnLst/>
              <a:rect l="l" t="t" r="r" b="b"/>
              <a:pathLst>
                <a:path w="3607" h="2533" extrusionOk="0">
                  <a:moveTo>
                    <a:pt x="2521" y="0"/>
                  </a:moveTo>
                  <a:cubicBezTo>
                    <a:pt x="1931" y="0"/>
                    <a:pt x="1246" y="123"/>
                    <a:pt x="869" y="615"/>
                  </a:cubicBezTo>
                  <a:cubicBezTo>
                    <a:pt x="1" y="1762"/>
                    <a:pt x="525" y="2533"/>
                    <a:pt x="525" y="2533"/>
                  </a:cubicBezTo>
                  <a:cubicBezTo>
                    <a:pt x="525" y="2533"/>
                    <a:pt x="361" y="2172"/>
                    <a:pt x="1394" y="2156"/>
                  </a:cubicBezTo>
                  <a:cubicBezTo>
                    <a:pt x="2427" y="2156"/>
                    <a:pt x="2312" y="1500"/>
                    <a:pt x="2263" y="1270"/>
                  </a:cubicBezTo>
                  <a:cubicBezTo>
                    <a:pt x="2181" y="1025"/>
                    <a:pt x="2246" y="746"/>
                    <a:pt x="2410" y="549"/>
                  </a:cubicBezTo>
                  <a:cubicBezTo>
                    <a:pt x="2656" y="205"/>
                    <a:pt x="3607" y="123"/>
                    <a:pt x="3607" y="123"/>
                  </a:cubicBezTo>
                  <a:cubicBezTo>
                    <a:pt x="3607" y="123"/>
                    <a:pt x="3111" y="0"/>
                    <a:pt x="25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4" name="Google Shape;5374;p9"/>
            <p:cNvSpPr/>
            <p:nvPr/>
          </p:nvSpPr>
          <p:spPr>
            <a:xfrm>
              <a:off x="7779779" y="4084643"/>
              <a:ext cx="104878" cy="141455"/>
            </a:xfrm>
            <a:custGeom>
              <a:avLst/>
              <a:gdLst/>
              <a:ahLst/>
              <a:cxnLst/>
              <a:rect l="l" t="t" r="r" b="b"/>
              <a:pathLst>
                <a:path w="3197" h="4312" extrusionOk="0">
                  <a:moveTo>
                    <a:pt x="394" y="0"/>
                  </a:moveTo>
                  <a:lnTo>
                    <a:pt x="394" y="0"/>
                  </a:lnTo>
                  <a:cubicBezTo>
                    <a:pt x="1" y="1344"/>
                    <a:pt x="542" y="1607"/>
                    <a:pt x="1099" y="2475"/>
                  </a:cubicBezTo>
                  <a:cubicBezTo>
                    <a:pt x="1656" y="3344"/>
                    <a:pt x="1066" y="4311"/>
                    <a:pt x="1066" y="4311"/>
                  </a:cubicBezTo>
                  <a:cubicBezTo>
                    <a:pt x="1460" y="4049"/>
                    <a:pt x="1804" y="3361"/>
                    <a:pt x="2509" y="2918"/>
                  </a:cubicBezTo>
                  <a:cubicBezTo>
                    <a:pt x="3197" y="2492"/>
                    <a:pt x="2918" y="1590"/>
                    <a:pt x="2918" y="1590"/>
                  </a:cubicBezTo>
                  <a:lnTo>
                    <a:pt x="2918" y="1590"/>
                  </a:lnTo>
                  <a:cubicBezTo>
                    <a:pt x="2866" y="1695"/>
                    <a:pt x="2761" y="1748"/>
                    <a:pt x="2595" y="1748"/>
                  </a:cubicBezTo>
                  <a:cubicBezTo>
                    <a:pt x="2554" y="1748"/>
                    <a:pt x="2509" y="1744"/>
                    <a:pt x="2459" y="1738"/>
                  </a:cubicBezTo>
                  <a:cubicBezTo>
                    <a:pt x="2430" y="1731"/>
                    <a:pt x="2401" y="1727"/>
                    <a:pt x="2373" y="1727"/>
                  </a:cubicBezTo>
                  <a:cubicBezTo>
                    <a:pt x="2147" y="1727"/>
                    <a:pt x="1962" y="1947"/>
                    <a:pt x="2050" y="2180"/>
                  </a:cubicBezTo>
                  <a:cubicBezTo>
                    <a:pt x="2101" y="2413"/>
                    <a:pt x="1960" y="2513"/>
                    <a:pt x="1825" y="2513"/>
                  </a:cubicBezTo>
                  <a:cubicBezTo>
                    <a:pt x="1789" y="2513"/>
                    <a:pt x="1753" y="2506"/>
                    <a:pt x="1722" y="2492"/>
                  </a:cubicBezTo>
                  <a:cubicBezTo>
                    <a:pt x="1574" y="2426"/>
                    <a:pt x="1574" y="2066"/>
                    <a:pt x="1787" y="1885"/>
                  </a:cubicBezTo>
                  <a:cubicBezTo>
                    <a:pt x="2001" y="1705"/>
                    <a:pt x="2148" y="1312"/>
                    <a:pt x="1951" y="689"/>
                  </a:cubicBezTo>
                  <a:cubicBezTo>
                    <a:pt x="1811" y="203"/>
                    <a:pt x="1340" y="96"/>
                    <a:pt x="1024" y="96"/>
                  </a:cubicBezTo>
                  <a:cubicBezTo>
                    <a:pt x="935" y="96"/>
                    <a:pt x="858" y="104"/>
                    <a:pt x="804" y="115"/>
                  </a:cubicBezTo>
                  <a:cubicBezTo>
                    <a:pt x="770" y="122"/>
                    <a:pt x="736" y="125"/>
                    <a:pt x="704" y="125"/>
                  </a:cubicBezTo>
                  <a:cubicBezTo>
                    <a:pt x="581" y="125"/>
                    <a:pt x="472" y="78"/>
                    <a:pt x="3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5" name="Google Shape;5375;p9"/>
            <p:cNvSpPr/>
            <p:nvPr/>
          </p:nvSpPr>
          <p:spPr>
            <a:xfrm>
              <a:off x="7606106" y="4078180"/>
              <a:ext cx="33" cy="33"/>
            </a:xfrm>
            <a:custGeom>
              <a:avLst/>
              <a:gdLst/>
              <a:ahLst/>
              <a:cxnLst/>
              <a:rect l="l" t="t" r="r" b="b"/>
              <a:pathLst>
                <a:path w="1" h="1" fill="none" extrusionOk="0">
                  <a:moveTo>
                    <a:pt x="0" y="1"/>
                  </a:moveTo>
                  <a:lnTo>
                    <a:pt x="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6" name="Google Shape;5376;p9"/>
            <p:cNvSpPr/>
            <p:nvPr/>
          </p:nvSpPr>
          <p:spPr>
            <a:xfrm>
              <a:off x="7222707" y="4136541"/>
              <a:ext cx="297377" cy="207393"/>
            </a:xfrm>
            <a:custGeom>
              <a:avLst/>
              <a:gdLst/>
              <a:ahLst/>
              <a:cxnLst/>
              <a:rect l="l" t="t" r="r" b="b"/>
              <a:pathLst>
                <a:path w="9065" h="6322" extrusionOk="0">
                  <a:moveTo>
                    <a:pt x="2004" y="0"/>
                  </a:moveTo>
                  <a:cubicBezTo>
                    <a:pt x="1086" y="0"/>
                    <a:pt x="66" y="656"/>
                    <a:pt x="33" y="1860"/>
                  </a:cubicBezTo>
                  <a:cubicBezTo>
                    <a:pt x="0" y="2729"/>
                    <a:pt x="476" y="3532"/>
                    <a:pt x="1246" y="3942"/>
                  </a:cubicBezTo>
                  <a:cubicBezTo>
                    <a:pt x="1758" y="4193"/>
                    <a:pt x="2324" y="4297"/>
                    <a:pt x="2901" y="4297"/>
                  </a:cubicBezTo>
                  <a:cubicBezTo>
                    <a:pt x="3228" y="4297"/>
                    <a:pt x="3559" y="4264"/>
                    <a:pt x="3885" y="4204"/>
                  </a:cubicBezTo>
                  <a:cubicBezTo>
                    <a:pt x="4770" y="3975"/>
                    <a:pt x="5590" y="3631"/>
                    <a:pt x="6393" y="3434"/>
                  </a:cubicBezTo>
                  <a:cubicBezTo>
                    <a:pt x="6593" y="3382"/>
                    <a:pt x="6796" y="3356"/>
                    <a:pt x="6995" y="3356"/>
                  </a:cubicBezTo>
                  <a:cubicBezTo>
                    <a:pt x="7612" y="3356"/>
                    <a:pt x="8193" y="3602"/>
                    <a:pt x="8540" y="4073"/>
                  </a:cubicBezTo>
                  <a:cubicBezTo>
                    <a:pt x="8966" y="4647"/>
                    <a:pt x="9016" y="5581"/>
                    <a:pt x="8475" y="5991"/>
                  </a:cubicBezTo>
                  <a:cubicBezTo>
                    <a:pt x="8264" y="6144"/>
                    <a:pt x="8012" y="6215"/>
                    <a:pt x="7766" y="6215"/>
                  </a:cubicBezTo>
                  <a:cubicBezTo>
                    <a:pt x="7381" y="6215"/>
                    <a:pt x="7012" y="6039"/>
                    <a:pt x="6852" y="5729"/>
                  </a:cubicBezTo>
                  <a:cubicBezTo>
                    <a:pt x="6540" y="5237"/>
                    <a:pt x="6786" y="4581"/>
                    <a:pt x="7245" y="4467"/>
                  </a:cubicBezTo>
                  <a:cubicBezTo>
                    <a:pt x="7343" y="4423"/>
                    <a:pt x="7445" y="4402"/>
                    <a:pt x="7545" y="4402"/>
                  </a:cubicBezTo>
                  <a:cubicBezTo>
                    <a:pt x="7782" y="4402"/>
                    <a:pt x="8009" y="4517"/>
                    <a:pt x="8147" y="4713"/>
                  </a:cubicBezTo>
                  <a:cubicBezTo>
                    <a:pt x="8245" y="4893"/>
                    <a:pt x="8262" y="5106"/>
                    <a:pt x="8196" y="5286"/>
                  </a:cubicBezTo>
                  <a:cubicBezTo>
                    <a:pt x="8183" y="5325"/>
                    <a:pt x="8130" y="5404"/>
                    <a:pt x="8075" y="5404"/>
                  </a:cubicBezTo>
                  <a:cubicBezTo>
                    <a:pt x="8061" y="5404"/>
                    <a:pt x="8046" y="5399"/>
                    <a:pt x="8032" y="5385"/>
                  </a:cubicBezTo>
                  <a:cubicBezTo>
                    <a:pt x="7983" y="5335"/>
                    <a:pt x="8032" y="4975"/>
                    <a:pt x="7671" y="4926"/>
                  </a:cubicBezTo>
                  <a:cubicBezTo>
                    <a:pt x="7657" y="4924"/>
                    <a:pt x="7643" y="4923"/>
                    <a:pt x="7629" y="4923"/>
                  </a:cubicBezTo>
                  <a:cubicBezTo>
                    <a:pt x="7285" y="4923"/>
                    <a:pt x="7177" y="5489"/>
                    <a:pt x="7524" y="5630"/>
                  </a:cubicBezTo>
                  <a:cubicBezTo>
                    <a:pt x="7593" y="5663"/>
                    <a:pt x="7666" y="5678"/>
                    <a:pt x="7739" y="5678"/>
                  </a:cubicBezTo>
                  <a:cubicBezTo>
                    <a:pt x="7958" y="5678"/>
                    <a:pt x="8171" y="5537"/>
                    <a:pt x="8245" y="5303"/>
                  </a:cubicBezTo>
                  <a:cubicBezTo>
                    <a:pt x="8245" y="5303"/>
                    <a:pt x="8245" y="5286"/>
                    <a:pt x="8245" y="5286"/>
                  </a:cubicBezTo>
                  <a:cubicBezTo>
                    <a:pt x="8245" y="5270"/>
                    <a:pt x="8245" y="5253"/>
                    <a:pt x="8262" y="5237"/>
                  </a:cubicBezTo>
                  <a:lnTo>
                    <a:pt x="8262" y="5221"/>
                  </a:lnTo>
                  <a:cubicBezTo>
                    <a:pt x="8278" y="5106"/>
                    <a:pt x="8278" y="4975"/>
                    <a:pt x="8245" y="4844"/>
                  </a:cubicBezTo>
                  <a:cubicBezTo>
                    <a:pt x="8120" y="4532"/>
                    <a:pt x="7825" y="4343"/>
                    <a:pt x="7510" y="4343"/>
                  </a:cubicBezTo>
                  <a:cubicBezTo>
                    <a:pt x="7411" y="4343"/>
                    <a:pt x="7310" y="4362"/>
                    <a:pt x="7213" y="4401"/>
                  </a:cubicBezTo>
                  <a:cubicBezTo>
                    <a:pt x="6721" y="4532"/>
                    <a:pt x="6426" y="5221"/>
                    <a:pt x="6770" y="5778"/>
                  </a:cubicBezTo>
                  <a:cubicBezTo>
                    <a:pt x="6942" y="6121"/>
                    <a:pt x="7343" y="6321"/>
                    <a:pt x="7764" y="6321"/>
                  </a:cubicBezTo>
                  <a:cubicBezTo>
                    <a:pt x="8027" y="6321"/>
                    <a:pt x="8297" y="6243"/>
                    <a:pt x="8524" y="6073"/>
                  </a:cubicBezTo>
                  <a:cubicBezTo>
                    <a:pt x="8966" y="5745"/>
                    <a:pt x="9065" y="5139"/>
                    <a:pt x="8934" y="4581"/>
                  </a:cubicBezTo>
                  <a:cubicBezTo>
                    <a:pt x="8835" y="4057"/>
                    <a:pt x="8475" y="3172"/>
                    <a:pt x="7213" y="2893"/>
                  </a:cubicBezTo>
                  <a:cubicBezTo>
                    <a:pt x="7067" y="2861"/>
                    <a:pt x="6919" y="2846"/>
                    <a:pt x="6768" y="2846"/>
                  </a:cubicBezTo>
                  <a:cubicBezTo>
                    <a:pt x="5438" y="2846"/>
                    <a:pt x="3897" y="3984"/>
                    <a:pt x="2312" y="3984"/>
                  </a:cubicBezTo>
                  <a:cubicBezTo>
                    <a:pt x="2088" y="3984"/>
                    <a:pt x="1864" y="3961"/>
                    <a:pt x="1639" y="3909"/>
                  </a:cubicBezTo>
                  <a:cubicBezTo>
                    <a:pt x="1558" y="3877"/>
                    <a:pt x="1459" y="3860"/>
                    <a:pt x="1377" y="3827"/>
                  </a:cubicBezTo>
                  <a:lnTo>
                    <a:pt x="1312" y="3795"/>
                  </a:lnTo>
                  <a:cubicBezTo>
                    <a:pt x="607" y="3418"/>
                    <a:pt x="164" y="2664"/>
                    <a:pt x="181" y="1860"/>
                  </a:cubicBezTo>
                  <a:cubicBezTo>
                    <a:pt x="203" y="743"/>
                    <a:pt x="1174" y="111"/>
                    <a:pt x="2040" y="111"/>
                  </a:cubicBezTo>
                  <a:cubicBezTo>
                    <a:pt x="2456" y="111"/>
                    <a:pt x="2848" y="257"/>
                    <a:pt x="3098" y="566"/>
                  </a:cubicBezTo>
                  <a:cubicBezTo>
                    <a:pt x="3574" y="1025"/>
                    <a:pt x="3524" y="1779"/>
                    <a:pt x="3016" y="2188"/>
                  </a:cubicBezTo>
                  <a:cubicBezTo>
                    <a:pt x="2951" y="2237"/>
                    <a:pt x="2852" y="2287"/>
                    <a:pt x="2770" y="2303"/>
                  </a:cubicBezTo>
                  <a:cubicBezTo>
                    <a:pt x="2706" y="2320"/>
                    <a:pt x="2640" y="2328"/>
                    <a:pt x="2575" y="2328"/>
                  </a:cubicBezTo>
                  <a:cubicBezTo>
                    <a:pt x="2391" y="2328"/>
                    <a:pt x="2211" y="2264"/>
                    <a:pt x="2066" y="2156"/>
                  </a:cubicBezTo>
                  <a:cubicBezTo>
                    <a:pt x="1935" y="2074"/>
                    <a:pt x="1885" y="1926"/>
                    <a:pt x="1935" y="1779"/>
                  </a:cubicBezTo>
                  <a:lnTo>
                    <a:pt x="1935" y="1779"/>
                  </a:lnTo>
                  <a:cubicBezTo>
                    <a:pt x="1999" y="1854"/>
                    <a:pt x="2099" y="1894"/>
                    <a:pt x="2202" y="1894"/>
                  </a:cubicBezTo>
                  <a:cubicBezTo>
                    <a:pt x="2256" y="1894"/>
                    <a:pt x="2310" y="1883"/>
                    <a:pt x="2361" y="1860"/>
                  </a:cubicBezTo>
                  <a:cubicBezTo>
                    <a:pt x="2607" y="1729"/>
                    <a:pt x="2525" y="1320"/>
                    <a:pt x="2213" y="1221"/>
                  </a:cubicBezTo>
                  <a:cubicBezTo>
                    <a:pt x="2186" y="1214"/>
                    <a:pt x="2158" y="1211"/>
                    <a:pt x="2131" y="1211"/>
                  </a:cubicBezTo>
                  <a:cubicBezTo>
                    <a:pt x="1788" y="1211"/>
                    <a:pt x="1507" y="1762"/>
                    <a:pt x="1902" y="2172"/>
                  </a:cubicBezTo>
                  <a:cubicBezTo>
                    <a:pt x="2059" y="2317"/>
                    <a:pt x="2262" y="2400"/>
                    <a:pt x="2469" y="2400"/>
                  </a:cubicBezTo>
                  <a:cubicBezTo>
                    <a:pt x="2542" y="2400"/>
                    <a:pt x="2616" y="2390"/>
                    <a:pt x="2689" y="2369"/>
                  </a:cubicBezTo>
                  <a:cubicBezTo>
                    <a:pt x="2721" y="2369"/>
                    <a:pt x="2754" y="2369"/>
                    <a:pt x="2787" y="2352"/>
                  </a:cubicBezTo>
                  <a:lnTo>
                    <a:pt x="2869" y="2336"/>
                  </a:lnTo>
                  <a:lnTo>
                    <a:pt x="2902" y="2319"/>
                  </a:lnTo>
                  <a:cubicBezTo>
                    <a:pt x="3049" y="2254"/>
                    <a:pt x="3180" y="2139"/>
                    <a:pt x="3262" y="2008"/>
                  </a:cubicBezTo>
                  <a:cubicBezTo>
                    <a:pt x="3590" y="1549"/>
                    <a:pt x="3557" y="910"/>
                    <a:pt x="3164" y="500"/>
                  </a:cubicBezTo>
                  <a:cubicBezTo>
                    <a:pt x="2892" y="163"/>
                    <a:pt x="2460" y="0"/>
                    <a:pt x="200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7" name="Google Shape;5377;p9"/>
            <p:cNvSpPr/>
            <p:nvPr/>
          </p:nvSpPr>
          <p:spPr>
            <a:xfrm>
              <a:off x="7273785" y="4254444"/>
              <a:ext cx="211887" cy="121674"/>
            </a:xfrm>
            <a:custGeom>
              <a:avLst/>
              <a:gdLst/>
              <a:ahLst/>
              <a:cxnLst/>
              <a:rect l="l" t="t" r="r" b="b"/>
              <a:pathLst>
                <a:path w="6459" h="3709" extrusionOk="0">
                  <a:moveTo>
                    <a:pt x="5505" y="1"/>
                  </a:moveTo>
                  <a:cubicBezTo>
                    <a:pt x="5253" y="1"/>
                    <a:pt x="4952" y="45"/>
                    <a:pt x="4606" y="168"/>
                  </a:cubicBezTo>
                  <a:cubicBezTo>
                    <a:pt x="3774" y="468"/>
                    <a:pt x="2591" y="1030"/>
                    <a:pt x="1425" y="1030"/>
                  </a:cubicBezTo>
                  <a:cubicBezTo>
                    <a:pt x="938" y="1030"/>
                    <a:pt x="455" y="932"/>
                    <a:pt x="1" y="676"/>
                  </a:cubicBezTo>
                  <a:lnTo>
                    <a:pt x="1" y="676"/>
                  </a:lnTo>
                  <a:cubicBezTo>
                    <a:pt x="1" y="676"/>
                    <a:pt x="567" y="1334"/>
                    <a:pt x="1330" y="1334"/>
                  </a:cubicBezTo>
                  <a:cubicBezTo>
                    <a:pt x="1356" y="1334"/>
                    <a:pt x="1383" y="1333"/>
                    <a:pt x="1410" y="1332"/>
                  </a:cubicBezTo>
                  <a:cubicBezTo>
                    <a:pt x="1934" y="1295"/>
                    <a:pt x="2169" y="1159"/>
                    <a:pt x="2301" y="1159"/>
                  </a:cubicBezTo>
                  <a:cubicBezTo>
                    <a:pt x="2347" y="1159"/>
                    <a:pt x="2381" y="1175"/>
                    <a:pt x="2410" y="1217"/>
                  </a:cubicBezTo>
                  <a:cubicBezTo>
                    <a:pt x="2483" y="1315"/>
                    <a:pt x="2393" y="1367"/>
                    <a:pt x="2254" y="1367"/>
                  </a:cubicBezTo>
                  <a:cubicBezTo>
                    <a:pt x="2206" y="1367"/>
                    <a:pt x="2153" y="1361"/>
                    <a:pt x="2099" y="1348"/>
                  </a:cubicBezTo>
                  <a:cubicBezTo>
                    <a:pt x="2051" y="1332"/>
                    <a:pt x="2002" y="1325"/>
                    <a:pt x="1954" y="1325"/>
                  </a:cubicBezTo>
                  <a:cubicBezTo>
                    <a:pt x="1851" y="1325"/>
                    <a:pt x="1750" y="1358"/>
                    <a:pt x="1672" y="1414"/>
                  </a:cubicBezTo>
                  <a:cubicBezTo>
                    <a:pt x="1495" y="1575"/>
                    <a:pt x="1699" y="2102"/>
                    <a:pt x="1329" y="2102"/>
                  </a:cubicBezTo>
                  <a:cubicBezTo>
                    <a:pt x="1323" y="2102"/>
                    <a:pt x="1318" y="2102"/>
                    <a:pt x="1312" y="2102"/>
                  </a:cubicBezTo>
                  <a:lnTo>
                    <a:pt x="1312" y="2102"/>
                  </a:lnTo>
                  <a:cubicBezTo>
                    <a:pt x="1312" y="2102"/>
                    <a:pt x="1607" y="2462"/>
                    <a:pt x="2038" y="2462"/>
                  </a:cubicBezTo>
                  <a:cubicBezTo>
                    <a:pt x="2182" y="2462"/>
                    <a:pt x="2340" y="2422"/>
                    <a:pt x="2508" y="2315"/>
                  </a:cubicBezTo>
                  <a:cubicBezTo>
                    <a:pt x="3180" y="1873"/>
                    <a:pt x="2803" y="1381"/>
                    <a:pt x="3066" y="1250"/>
                  </a:cubicBezTo>
                  <a:cubicBezTo>
                    <a:pt x="3109" y="1227"/>
                    <a:pt x="3151" y="1216"/>
                    <a:pt x="3190" y="1216"/>
                  </a:cubicBezTo>
                  <a:cubicBezTo>
                    <a:pt x="3373" y="1216"/>
                    <a:pt x="3484" y="1446"/>
                    <a:pt x="3295" y="1676"/>
                  </a:cubicBezTo>
                  <a:cubicBezTo>
                    <a:pt x="3066" y="1938"/>
                    <a:pt x="2213" y="2889"/>
                    <a:pt x="3541" y="3708"/>
                  </a:cubicBezTo>
                  <a:cubicBezTo>
                    <a:pt x="3557" y="3708"/>
                    <a:pt x="3377" y="3249"/>
                    <a:pt x="3721" y="3086"/>
                  </a:cubicBezTo>
                  <a:cubicBezTo>
                    <a:pt x="4082" y="2922"/>
                    <a:pt x="4803" y="2709"/>
                    <a:pt x="4705" y="2200"/>
                  </a:cubicBezTo>
                  <a:cubicBezTo>
                    <a:pt x="4606" y="1709"/>
                    <a:pt x="4246" y="955"/>
                    <a:pt x="4836" y="512"/>
                  </a:cubicBezTo>
                  <a:cubicBezTo>
                    <a:pt x="5198" y="248"/>
                    <a:pt x="5501" y="147"/>
                    <a:pt x="5809" y="147"/>
                  </a:cubicBezTo>
                  <a:cubicBezTo>
                    <a:pt x="6017" y="147"/>
                    <a:pt x="6227" y="193"/>
                    <a:pt x="6459" y="266"/>
                  </a:cubicBezTo>
                  <a:cubicBezTo>
                    <a:pt x="6459" y="266"/>
                    <a:pt x="6127" y="1"/>
                    <a:pt x="550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8" name="Google Shape;5378;p9"/>
            <p:cNvSpPr/>
            <p:nvPr/>
          </p:nvSpPr>
          <p:spPr>
            <a:xfrm>
              <a:off x="7312496" y="4133851"/>
              <a:ext cx="118885" cy="83095"/>
            </a:xfrm>
            <a:custGeom>
              <a:avLst/>
              <a:gdLst/>
              <a:ahLst/>
              <a:cxnLst/>
              <a:rect l="l" t="t" r="r" b="b"/>
              <a:pathLst>
                <a:path w="3624" h="2533" extrusionOk="0">
                  <a:moveTo>
                    <a:pt x="1093" y="0"/>
                  </a:moveTo>
                  <a:cubicBezTo>
                    <a:pt x="501" y="0"/>
                    <a:pt x="1" y="123"/>
                    <a:pt x="1" y="123"/>
                  </a:cubicBezTo>
                  <a:cubicBezTo>
                    <a:pt x="1" y="123"/>
                    <a:pt x="968" y="205"/>
                    <a:pt x="1197" y="549"/>
                  </a:cubicBezTo>
                  <a:cubicBezTo>
                    <a:pt x="1378" y="746"/>
                    <a:pt x="1427" y="1025"/>
                    <a:pt x="1361" y="1270"/>
                  </a:cubicBezTo>
                  <a:cubicBezTo>
                    <a:pt x="1312" y="1500"/>
                    <a:pt x="1197" y="2156"/>
                    <a:pt x="2230" y="2156"/>
                  </a:cubicBezTo>
                  <a:cubicBezTo>
                    <a:pt x="3263" y="2172"/>
                    <a:pt x="3099" y="2533"/>
                    <a:pt x="3099" y="2533"/>
                  </a:cubicBezTo>
                  <a:cubicBezTo>
                    <a:pt x="3099" y="2533"/>
                    <a:pt x="3623" y="1762"/>
                    <a:pt x="2738" y="615"/>
                  </a:cubicBezTo>
                  <a:cubicBezTo>
                    <a:pt x="2369" y="123"/>
                    <a:pt x="1685" y="0"/>
                    <a:pt x="10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9" name="Google Shape;5379;p9"/>
            <p:cNvSpPr/>
            <p:nvPr/>
          </p:nvSpPr>
          <p:spPr>
            <a:xfrm>
              <a:off x="7155488" y="4084643"/>
              <a:ext cx="104353" cy="140897"/>
            </a:xfrm>
            <a:custGeom>
              <a:avLst/>
              <a:gdLst/>
              <a:ahLst/>
              <a:cxnLst/>
              <a:rect l="l" t="t" r="r" b="b"/>
              <a:pathLst>
                <a:path w="3181" h="4295" extrusionOk="0">
                  <a:moveTo>
                    <a:pt x="2803" y="0"/>
                  </a:moveTo>
                  <a:lnTo>
                    <a:pt x="2803" y="0"/>
                  </a:lnTo>
                  <a:cubicBezTo>
                    <a:pt x="2713" y="78"/>
                    <a:pt x="2601" y="125"/>
                    <a:pt x="2486" y="125"/>
                  </a:cubicBezTo>
                  <a:cubicBezTo>
                    <a:pt x="2455" y="125"/>
                    <a:pt x="2424" y="122"/>
                    <a:pt x="2394" y="115"/>
                  </a:cubicBezTo>
                  <a:cubicBezTo>
                    <a:pt x="2340" y="104"/>
                    <a:pt x="2262" y="96"/>
                    <a:pt x="2172" y="96"/>
                  </a:cubicBezTo>
                  <a:cubicBezTo>
                    <a:pt x="1851" y="96"/>
                    <a:pt x="1371" y="203"/>
                    <a:pt x="1230" y="689"/>
                  </a:cubicBezTo>
                  <a:cubicBezTo>
                    <a:pt x="1049" y="1295"/>
                    <a:pt x="1181" y="1689"/>
                    <a:pt x="1394" y="1885"/>
                  </a:cubicBezTo>
                  <a:cubicBezTo>
                    <a:pt x="1623" y="2066"/>
                    <a:pt x="1623" y="2426"/>
                    <a:pt x="1459" y="2492"/>
                  </a:cubicBezTo>
                  <a:cubicBezTo>
                    <a:pt x="1428" y="2506"/>
                    <a:pt x="1391" y="2513"/>
                    <a:pt x="1354" y="2513"/>
                  </a:cubicBezTo>
                  <a:cubicBezTo>
                    <a:pt x="1217" y="2513"/>
                    <a:pt x="1070" y="2413"/>
                    <a:pt x="1148" y="2180"/>
                  </a:cubicBezTo>
                  <a:cubicBezTo>
                    <a:pt x="1221" y="1947"/>
                    <a:pt x="1047" y="1727"/>
                    <a:pt x="824" y="1727"/>
                  </a:cubicBezTo>
                  <a:cubicBezTo>
                    <a:pt x="796" y="1727"/>
                    <a:pt x="767" y="1731"/>
                    <a:pt x="738" y="1738"/>
                  </a:cubicBezTo>
                  <a:cubicBezTo>
                    <a:pt x="679" y="1745"/>
                    <a:pt x="626" y="1749"/>
                    <a:pt x="578" y="1749"/>
                  </a:cubicBezTo>
                  <a:cubicBezTo>
                    <a:pt x="414" y="1749"/>
                    <a:pt x="317" y="1701"/>
                    <a:pt x="279" y="1574"/>
                  </a:cubicBezTo>
                  <a:lnTo>
                    <a:pt x="279" y="1574"/>
                  </a:lnTo>
                  <a:cubicBezTo>
                    <a:pt x="279" y="1574"/>
                    <a:pt x="1" y="2475"/>
                    <a:pt x="689" y="2918"/>
                  </a:cubicBezTo>
                  <a:cubicBezTo>
                    <a:pt x="1377" y="3344"/>
                    <a:pt x="1722" y="4033"/>
                    <a:pt x="2115" y="4295"/>
                  </a:cubicBezTo>
                  <a:cubicBezTo>
                    <a:pt x="2115" y="4295"/>
                    <a:pt x="1525" y="3344"/>
                    <a:pt x="2082" y="2475"/>
                  </a:cubicBezTo>
                  <a:cubicBezTo>
                    <a:pt x="2623" y="1607"/>
                    <a:pt x="3180" y="1328"/>
                    <a:pt x="280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0" name="Google Shape;5380;p9"/>
            <p:cNvSpPr/>
            <p:nvPr/>
          </p:nvSpPr>
          <p:spPr>
            <a:xfrm>
              <a:off x="9019636" y="4923514"/>
              <a:ext cx="80307" cy="179050"/>
            </a:xfrm>
            <a:custGeom>
              <a:avLst/>
              <a:gdLst/>
              <a:ahLst/>
              <a:cxnLst/>
              <a:rect l="l" t="t" r="r" b="b"/>
              <a:pathLst>
                <a:path w="2448" h="5458" extrusionOk="0">
                  <a:moveTo>
                    <a:pt x="996" y="1"/>
                  </a:moveTo>
                  <a:cubicBezTo>
                    <a:pt x="645" y="1"/>
                    <a:pt x="1" y="584"/>
                    <a:pt x="300" y="2426"/>
                  </a:cubicBezTo>
                  <a:cubicBezTo>
                    <a:pt x="612" y="4458"/>
                    <a:pt x="2185" y="5409"/>
                    <a:pt x="2447" y="5458"/>
                  </a:cubicBezTo>
                  <a:cubicBezTo>
                    <a:pt x="2447" y="5458"/>
                    <a:pt x="923" y="4474"/>
                    <a:pt x="792" y="2803"/>
                  </a:cubicBezTo>
                  <a:cubicBezTo>
                    <a:pt x="661" y="1147"/>
                    <a:pt x="1169" y="1098"/>
                    <a:pt x="1333" y="737"/>
                  </a:cubicBezTo>
                  <a:cubicBezTo>
                    <a:pt x="1480" y="377"/>
                    <a:pt x="1415" y="114"/>
                    <a:pt x="1087" y="16"/>
                  </a:cubicBezTo>
                  <a:cubicBezTo>
                    <a:pt x="1060" y="6"/>
                    <a:pt x="1029" y="1"/>
                    <a:pt x="99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1" name="Google Shape;5381;p9"/>
            <p:cNvSpPr/>
            <p:nvPr/>
          </p:nvSpPr>
          <p:spPr>
            <a:xfrm>
              <a:off x="8984829" y="4874174"/>
              <a:ext cx="172653" cy="233244"/>
            </a:xfrm>
            <a:custGeom>
              <a:avLst/>
              <a:gdLst/>
              <a:ahLst/>
              <a:cxnLst/>
              <a:rect l="l" t="t" r="r" b="b"/>
              <a:pathLst>
                <a:path w="5263" h="7110" extrusionOk="0">
                  <a:moveTo>
                    <a:pt x="3582" y="0"/>
                  </a:moveTo>
                  <a:cubicBezTo>
                    <a:pt x="3371" y="0"/>
                    <a:pt x="3173" y="27"/>
                    <a:pt x="3000" y="61"/>
                  </a:cubicBezTo>
                  <a:cubicBezTo>
                    <a:pt x="2574" y="143"/>
                    <a:pt x="2164" y="307"/>
                    <a:pt x="1804" y="553"/>
                  </a:cubicBezTo>
                  <a:cubicBezTo>
                    <a:pt x="1" y="1930"/>
                    <a:pt x="312" y="4290"/>
                    <a:pt x="853" y="5438"/>
                  </a:cubicBezTo>
                  <a:cubicBezTo>
                    <a:pt x="1421" y="6619"/>
                    <a:pt x="2175" y="7053"/>
                    <a:pt x="2256" y="7104"/>
                  </a:cubicBezTo>
                  <a:lnTo>
                    <a:pt x="2256" y="7104"/>
                  </a:lnTo>
                  <a:cubicBezTo>
                    <a:pt x="1669" y="6662"/>
                    <a:pt x="1213" y="6091"/>
                    <a:pt x="935" y="5405"/>
                  </a:cubicBezTo>
                  <a:cubicBezTo>
                    <a:pt x="443" y="4257"/>
                    <a:pt x="197" y="1979"/>
                    <a:pt x="1902" y="701"/>
                  </a:cubicBezTo>
                  <a:cubicBezTo>
                    <a:pt x="2340" y="390"/>
                    <a:pt x="2906" y="197"/>
                    <a:pt x="3423" y="197"/>
                  </a:cubicBezTo>
                  <a:cubicBezTo>
                    <a:pt x="3834" y="197"/>
                    <a:pt x="4214" y="319"/>
                    <a:pt x="4476" y="602"/>
                  </a:cubicBezTo>
                  <a:cubicBezTo>
                    <a:pt x="5121" y="1248"/>
                    <a:pt x="4654" y="2308"/>
                    <a:pt x="3950" y="2308"/>
                  </a:cubicBezTo>
                  <a:cubicBezTo>
                    <a:pt x="3940" y="2308"/>
                    <a:pt x="3929" y="2307"/>
                    <a:pt x="3918" y="2307"/>
                  </a:cubicBezTo>
                  <a:cubicBezTo>
                    <a:pt x="3890" y="2310"/>
                    <a:pt x="3862" y="2312"/>
                    <a:pt x="3833" y="2312"/>
                  </a:cubicBezTo>
                  <a:cubicBezTo>
                    <a:pt x="3582" y="2312"/>
                    <a:pt x="3330" y="2182"/>
                    <a:pt x="3197" y="1946"/>
                  </a:cubicBezTo>
                  <a:cubicBezTo>
                    <a:pt x="3131" y="1848"/>
                    <a:pt x="3115" y="1717"/>
                    <a:pt x="3131" y="1586"/>
                  </a:cubicBezTo>
                  <a:cubicBezTo>
                    <a:pt x="3151" y="1334"/>
                    <a:pt x="3227" y="1254"/>
                    <a:pt x="3280" y="1254"/>
                  </a:cubicBezTo>
                  <a:cubicBezTo>
                    <a:pt x="3316" y="1254"/>
                    <a:pt x="3342" y="1293"/>
                    <a:pt x="3328" y="1340"/>
                  </a:cubicBezTo>
                  <a:cubicBezTo>
                    <a:pt x="3299" y="1576"/>
                    <a:pt x="3483" y="1773"/>
                    <a:pt x="3711" y="1773"/>
                  </a:cubicBezTo>
                  <a:cubicBezTo>
                    <a:pt x="3736" y="1773"/>
                    <a:pt x="3762" y="1771"/>
                    <a:pt x="3787" y="1766"/>
                  </a:cubicBezTo>
                  <a:cubicBezTo>
                    <a:pt x="4197" y="1700"/>
                    <a:pt x="4312" y="1159"/>
                    <a:pt x="3951" y="963"/>
                  </a:cubicBezTo>
                  <a:cubicBezTo>
                    <a:pt x="3854" y="916"/>
                    <a:pt x="3753" y="894"/>
                    <a:pt x="3656" y="894"/>
                  </a:cubicBezTo>
                  <a:cubicBezTo>
                    <a:pt x="3345" y="894"/>
                    <a:pt x="3067" y="1117"/>
                    <a:pt x="3017" y="1455"/>
                  </a:cubicBezTo>
                  <a:cubicBezTo>
                    <a:pt x="2951" y="1782"/>
                    <a:pt x="3115" y="2110"/>
                    <a:pt x="3410" y="2274"/>
                  </a:cubicBezTo>
                  <a:lnTo>
                    <a:pt x="3443" y="2274"/>
                  </a:lnTo>
                  <a:cubicBezTo>
                    <a:pt x="3541" y="2323"/>
                    <a:pt x="3640" y="2372"/>
                    <a:pt x="3738" y="2389"/>
                  </a:cubicBezTo>
                  <a:cubicBezTo>
                    <a:pt x="3833" y="2411"/>
                    <a:pt x="3928" y="2421"/>
                    <a:pt x="4021" y="2421"/>
                  </a:cubicBezTo>
                  <a:cubicBezTo>
                    <a:pt x="4631" y="2421"/>
                    <a:pt x="5156" y="1983"/>
                    <a:pt x="5213" y="1471"/>
                  </a:cubicBezTo>
                  <a:cubicBezTo>
                    <a:pt x="5262" y="1061"/>
                    <a:pt x="5098" y="668"/>
                    <a:pt x="4787" y="389"/>
                  </a:cubicBezTo>
                  <a:cubicBezTo>
                    <a:pt x="4404" y="91"/>
                    <a:pt x="3972" y="0"/>
                    <a:pt x="3582" y="0"/>
                  </a:cubicBezTo>
                  <a:close/>
                  <a:moveTo>
                    <a:pt x="2256" y="7104"/>
                  </a:moveTo>
                  <a:cubicBezTo>
                    <a:pt x="2258" y="7106"/>
                    <a:pt x="2260" y="7108"/>
                    <a:pt x="2263" y="7109"/>
                  </a:cubicBezTo>
                  <a:cubicBezTo>
                    <a:pt x="2264" y="7109"/>
                    <a:pt x="2261" y="7108"/>
                    <a:pt x="2256" y="710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2" name="Google Shape;5382;p9"/>
            <p:cNvSpPr/>
            <p:nvPr/>
          </p:nvSpPr>
          <p:spPr>
            <a:xfrm>
              <a:off x="9166048" y="4719693"/>
              <a:ext cx="88213" cy="145753"/>
            </a:xfrm>
            <a:custGeom>
              <a:avLst/>
              <a:gdLst/>
              <a:ahLst/>
              <a:cxnLst/>
              <a:rect l="l" t="t" r="r" b="b"/>
              <a:pathLst>
                <a:path w="2689" h="4443" extrusionOk="0">
                  <a:moveTo>
                    <a:pt x="1345" y="0"/>
                  </a:moveTo>
                  <a:cubicBezTo>
                    <a:pt x="1246" y="164"/>
                    <a:pt x="1148" y="295"/>
                    <a:pt x="1017" y="427"/>
                  </a:cubicBezTo>
                  <a:cubicBezTo>
                    <a:pt x="574" y="853"/>
                    <a:pt x="1" y="1721"/>
                    <a:pt x="738" y="2902"/>
                  </a:cubicBezTo>
                  <a:cubicBezTo>
                    <a:pt x="1017" y="3377"/>
                    <a:pt x="1230" y="3902"/>
                    <a:pt x="1345" y="4442"/>
                  </a:cubicBezTo>
                  <a:cubicBezTo>
                    <a:pt x="1459" y="3902"/>
                    <a:pt x="1673" y="3377"/>
                    <a:pt x="1968" y="2902"/>
                  </a:cubicBezTo>
                  <a:cubicBezTo>
                    <a:pt x="2689" y="1721"/>
                    <a:pt x="2131" y="853"/>
                    <a:pt x="1673" y="427"/>
                  </a:cubicBezTo>
                  <a:cubicBezTo>
                    <a:pt x="1541" y="312"/>
                    <a:pt x="1427" y="164"/>
                    <a:pt x="13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3" name="Google Shape;5383;p9"/>
            <p:cNvSpPr/>
            <p:nvPr/>
          </p:nvSpPr>
          <p:spPr>
            <a:xfrm>
              <a:off x="8947726" y="4693875"/>
              <a:ext cx="170488" cy="268903"/>
            </a:xfrm>
            <a:custGeom>
              <a:avLst/>
              <a:gdLst/>
              <a:ahLst/>
              <a:cxnLst/>
              <a:rect l="l" t="t" r="r" b="b"/>
              <a:pathLst>
                <a:path w="5197" h="8197" extrusionOk="0">
                  <a:moveTo>
                    <a:pt x="4115" y="1"/>
                  </a:moveTo>
                  <a:lnTo>
                    <a:pt x="4115" y="1"/>
                  </a:lnTo>
                  <a:cubicBezTo>
                    <a:pt x="4115" y="1"/>
                    <a:pt x="4180" y="607"/>
                    <a:pt x="3787" y="837"/>
                  </a:cubicBezTo>
                  <a:cubicBezTo>
                    <a:pt x="3394" y="1066"/>
                    <a:pt x="2836" y="1525"/>
                    <a:pt x="3427" y="2050"/>
                  </a:cubicBezTo>
                  <a:cubicBezTo>
                    <a:pt x="4033" y="2574"/>
                    <a:pt x="4197" y="3328"/>
                    <a:pt x="3672" y="4066"/>
                  </a:cubicBezTo>
                  <a:cubicBezTo>
                    <a:pt x="3672" y="4066"/>
                    <a:pt x="3984" y="2967"/>
                    <a:pt x="3246" y="2476"/>
                  </a:cubicBezTo>
                  <a:cubicBezTo>
                    <a:pt x="3047" y="2343"/>
                    <a:pt x="2888" y="2306"/>
                    <a:pt x="2773" y="2306"/>
                  </a:cubicBezTo>
                  <a:cubicBezTo>
                    <a:pt x="2632" y="2306"/>
                    <a:pt x="2558" y="2361"/>
                    <a:pt x="2558" y="2361"/>
                  </a:cubicBezTo>
                  <a:cubicBezTo>
                    <a:pt x="2623" y="2492"/>
                    <a:pt x="2656" y="2640"/>
                    <a:pt x="2673" y="2787"/>
                  </a:cubicBezTo>
                  <a:cubicBezTo>
                    <a:pt x="2689" y="3000"/>
                    <a:pt x="2197" y="3361"/>
                    <a:pt x="2558" y="3754"/>
                  </a:cubicBezTo>
                  <a:cubicBezTo>
                    <a:pt x="2902" y="4148"/>
                    <a:pt x="3131" y="4918"/>
                    <a:pt x="1935" y="5803"/>
                  </a:cubicBezTo>
                  <a:cubicBezTo>
                    <a:pt x="1935" y="5803"/>
                    <a:pt x="2558" y="4443"/>
                    <a:pt x="2197" y="3738"/>
                  </a:cubicBezTo>
                  <a:cubicBezTo>
                    <a:pt x="1837" y="3033"/>
                    <a:pt x="1378" y="3148"/>
                    <a:pt x="968" y="2558"/>
                  </a:cubicBezTo>
                  <a:cubicBezTo>
                    <a:pt x="968" y="2558"/>
                    <a:pt x="1" y="3082"/>
                    <a:pt x="738" y="4230"/>
                  </a:cubicBezTo>
                  <a:cubicBezTo>
                    <a:pt x="1607" y="5574"/>
                    <a:pt x="542" y="7278"/>
                    <a:pt x="1460" y="8196"/>
                  </a:cubicBezTo>
                  <a:cubicBezTo>
                    <a:pt x="1460" y="8196"/>
                    <a:pt x="1410" y="6836"/>
                    <a:pt x="2673" y="5606"/>
                  </a:cubicBezTo>
                  <a:cubicBezTo>
                    <a:pt x="3935" y="4377"/>
                    <a:pt x="5197" y="2853"/>
                    <a:pt x="41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4" name="Google Shape;5384;p9"/>
            <p:cNvSpPr/>
            <p:nvPr/>
          </p:nvSpPr>
          <p:spPr>
            <a:xfrm>
              <a:off x="9097746" y="4660544"/>
              <a:ext cx="99498" cy="148443"/>
            </a:xfrm>
            <a:custGeom>
              <a:avLst/>
              <a:gdLst/>
              <a:ahLst/>
              <a:cxnLst/>
              <a:rect l="l" t="t" r="r" b="b"/>
              <a:pathLst>
                <a:path w="3033" h="4525" extrusionOk="0">
                  <a:moveTo>
                    <a:pt x="2574" y="0"/>
                  </a:moveTo>
                  <a:cubicBezTo>
                    <a:pt x="2542" y="279"/>
                    <a:pt x="2279" y="525"/>
                    <a:pt x="1624" y="820"/>
                  </a:cubicBezTo>
                  <a:cubicBezTo>
                    <a:pt x="968" y="1099"/>
                    <a:pt x="1214" y="1935"/>
                    <a:pt x="1279" y="2115"/>
                  </a:cubicBezTo>
                  <a:cubicBezTo>
                    <a:pt x="1342" y="2303"/>
                    <a:pt x="1390" y="2641"/>
                    <a:pt x="1207" y="2641"/>
                  </a:cubicBezTo>
                  <a:cubicBezTo>
                    <a:pt x="1199" y="2641"/>
                    <a:pt x="1190" y="2641"/>
                    <a:pt x="1181" y="2639"/>
                  </a:cubicBezTo>
                  <a:cubicBezTo>
                    <a:pt x="952" y="2607"/>
                    <a:pt x="1001" y="2492"/>
                    <a:pt x="1099" y="1820"/>
                  </a:cubicBezTo>
                  <a:cubicBezTo>
                    <a:pt x="1185" y="1319"/>
                    <a:pt x="869" y="1255"/>
                    <a:pt x="703" y="1255"/>
                  </a:cubicBezTo>
                  <a:cubicBezTo>
                    <a:pt x="647" y="1255"/>
                    <a:pt x="607" y="1262"/>
                    <a:pt x="607" y="1262"/>
                  </a:cubicBezTo>
                  <a:cubicBezTo>
                    <a:pt x="739" y="1426"/>
                    <a:pt x="739" y="1656"/>
                    <a:pt x="591" y="1820"/>
                  </a:cubicBezTo>
                  <a:cubicBezTo>
                    <a:pt x="345" y="2066"/>
                    <a:pt x="50" y="2344"/>
                    <a:pt x="312" y="3098"/>
                  </a:cubicBezTo>
                  <a:cubicBezTo>
                    <a:pt x="575" y="3852"/>
                    <a:pt x="1" y="4524"/>
                    <a:pt x="1" y="4524"/>
                  </a:cubicBezTo>
                  <a:cubicBezTo>
                    <a:pt x="3033" y="2017"/>
                    <a:pt x="2574" y="1"/>
                    <a:pt x="25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5" name="Google Shape;5385;p9"/>
            <p:cNvSpPr/>
            <p:nvPr/>
          </p:nvSpPr>
          <p:spPr>
            <a:xfrm>
              <a:off x="8900420" y="4941754"/>
              <a:ext cx="117770" cy="139848"/>
            </a:xfrm>
            <a:custGeom>
              <a:avLst/>
              <a:gdLst/>
              <a:ahLst/>
              <a:cxnLst/>
              <a:rect l="l" t="t" r="r" b="b"/>
              <a:pathLst>
                <a:path w="3590" h="4263" extrusionOk="0">
                  <a:moveTo>
                    <a:pt x="1869" y="1"/>
                  </a:moveTo>
                  <a:lnTo>
                    <a:pt x="1869" y="1"/>
                  </a:lnTo>
                  <a:cubicBezTo>
                    <a:pt x="1869" y="1"/>
                    <a:pt x="2000" y="280"/>
                    <a:pt x="1656" y="526"/>
                  </a:cubicBezTo>
                  <a:cubicBezTo>
                    <a:pt x="1312" y="771"/>
                    <a:pt x="0" y="2443"/>
                    <a:pt x="3590" y="4263"/>
                  </a:cubicBezTo>
                  <a:cubicBezTo>
                    <a:pt x="3590" y="4263"/>
                    <a:pt x="2738" y="3771"/>
                    <a:pt x="2639" y="2476"/>
                  </a:cubicBezTo>
                  <a:cubicBezTo>
                    <a:pt x="2541" y="1198"/>
                    <a:pt x="2820" y="509"/>
                    <a:pt x="18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6" name="Google Shape;5386;p9"/>
            <p:cNvSpPr/>
            <p:nvPr/>
          </p:nvSpPr>
          <p:spPr>
            <a:xfrm>
              <a:off x="8668648" y="4977971"/>
              <a:ext cx="226945" cy="160154"/>
            </a:xfrm>
            <a:custGeom>
              <a:avLst/>
              <a:gdLst/>
              <a:ahLst/>
              <a:cxnLst/>
              <a:rect l="l" t="t" r="r" b="b"/>
              <a:pathLst>
                <a:path w="6918" h="4882" extrusionOk="0">
                  <a:moveTo>
                    <a:pt x="4978" y="1"/>
                  </a:moveTo>
                  <a:cubicBezTo>
                    <a:pt x="4754" y="1"/>
                    <a:pt x="4504" y="53"/>
                    <a:pt x="4230" y="176"/>
                  </a:cubicBezTo>
                  <a:cubicBezTo>
                    <a:pt x="2754" y="831"/>
                    <a:pt x="3017" y="3306"/>
                    <a:pt x="4771" y="3667"/>
                  </a:cubicBezTo>
                  <a:cubicBezTo>
                    <a:pt x="4967" y="3700"/>
                    <a:pt x="5180" y="3732"/>
                    <a:pt x="5344" y="3749"/>
                  </a:cubicBezTo>
                  <a:cubicBezTo>
                    <a:pt x="4885" y="3831"/>
                    <a:pt x="4443" y="3995"/>
                    <a:pt x="4033" y="4191"/>
                  </a:cubicBezTo>
                  <a:cubicBezTo>
                    <a:pt x="3885" y="4273"/>
                    <a:pt x="3656" y="4339"/>
                    <a:pt x="3607" y="4355"/>
                  </a:cubicBezTo>
                  <a:cubicBezTo>
                    <a:pt x="3147" y="4528"/>
                    <a:pt x="2714" y="4603"/>
                    <a:pt x="2325" y="4603"/>
                  </a:cubicBezTo>
                  <a:cubicBezTo>
                    <a:pt x="1492" y="4603"/>
                    <a:pt x="859" y="4257"/>
                    <a:pt x="591" y="3765"/>
                  </a:cubicBezTo>
                  <a:cubicBezTo>
                    <a:pt x="345" y="3355"/>
                    <a:pt x="328" y="2864"/>
                    <a:pt x="542" y="2454"/>
                  </a:cubicBezTo>
                  <a:cubicBezTo>
                    <a:pt x="558" y="2437"/>
                    <a:pt x="558" y="2437"/>
                    <a:pt x="558" y="2421"/>
                  </a:cubicBezTo>
                  <a:cubicBezTo>
                    <a:pt x="771" y="2107"/>
                    <a:pt x="1107" y="1960"/>
                    <a:pt x="1420" y="1960"/>
                  </a:cubicBezTo>
                  <a:cubicBezTo>
                    <a:pt x="1710" y="1960"/>
                    <a:pt x="1981" y="2086"/>
                    <a:pt x="2115" y="2323"/>
                  </a:cubicBezTo>
                  <a:cubicBezTo>
                    <a:pt x="2230" y="2454"/>
                    <a:pt x="2279" y="2634"/>
                    <a:pt x="2279" y="2798"/>
                  </a:cubicBezTo>
                  <a:cubicBezTo>
                    <a:pt x="2279" y="2946"/>
                    <a:pt x="2230" y="3093"/>
                    <a:pt x="2115" y="3208"/>
                  </a:cubicBezTo>
                  <a:cubicBezTo>
                    <a:pt x="2001" y="3305"/>
                    <a:pt x="1943" y="3335"/>
                    <a:pt x="1914" y="3335"/>
                  </a:cubicBezTo>
                  <a:cubicBezTo>
                    <a:pt x="1889" y="3335"/>
                    <a:pt x="1886" y="3313"/>
                    <a:pt x="1886" y="3290"/>
                  </a:cubicBezTo>
                  <a:cubicBezTo>
                    <a:pt x="2011" y="3030"/>
                    <a:pt x="1724" y="2861"/>
                    <a:pt x="1469" y="2861"/>
                  </a:cubicBezTo>
                  <a:cubicBezTo>
                    <a:pt x="1289" y="2861"/>
                    <a:pt x="1125" y="2946"/>
                    <a:pt x="1132" y="3142"/>
                  </a:cubicBezTo>
                  <a:cubicBezTo>
                    <a:pt x="1132" y="3417"/>
                    <a:pt x="1374" y="3544"/>
                    <a:pt x="1628" y="3544"/>
                  </a:cubicBezTo>
                  <a:cubicBezTo>
                    <a:pt x="1753" y="3544"/>
                    <a:pt x="1881" y="3513"/>
                    <a:pt x="1984" y="3454"/>
                  </a:cubicBezTo>
                  <a:lnTo>
                    <a:pt x="2017" y="3437"/>
                  </a:lnTo>
                  <a:cubicBezTo>
                    <a:pt x="2033" y="3421"/>
                    <a:pt x="2066" y="3405"/>
                    <a:pt x="2082" y="3388"/>
                  </a:cubicBezTo>
                  <a:lnTo>
                    <a:pt x="2082" y="3372"/>
                  </a:lnTo>
                  <a:cubicBezTo>
                    <a:pt x="2394" y="3093"/>
                    <a:pt x="2427" y="2618"/>
                    <a:pt x="2181" y="2290"/>
                  </a:cubicBezTo>
                  <a:cubicBezTo>
                    <a:pt x="2042" y="2013"/>
                    <a:pt x="1726" y="1862"/>
                    <a:pt x="1388" y="1862"/>
                  </a:cubicBezTo>
                  <a:cubicBezTo>
                    <a:pt x="1046" y="1862"/>
                    <a:pt x="682" y="2017"/>
                    <a:pt x="460" y="2356"/>
                  </a:cubicBezTo>
                  <a:cubicBezTo>
                    <a:pt x="1" y="2946"/>
                    <a:pt x="132" y="4126"/>
                    <a:pt x="935" y="4585"/>
                  </a:cubicBezTo>
                  <a:cubicBezTo>
                    <a:pt x="1300" y="4783"/>
                    <a:pt x="1708" y="4882"/>
                    <a:pt x="2132" y="4882"/>
                  </a:cubicBezTo>
                  <a:cubicBezTo>
                    <a:pt x="2164" y="4882"/>
                    <a:pt x="2197" y="4881"/>
                    <a:pt x="2230" y="4880"/>
                  </a:cubicBezTo>
                  <a:cubicBezTo>
                    <a:pt x="3131" y="4847"/>
                    <a:pt x="3853" y="4355"/>
                    <a:pt x="5016" y="3995"/>
                  </a:cubicBezTo>
                  <a:cubicBezTo>
                    <a:pt x="5459" y="3896"/>
                    <a:pt x="5885" y="3831"/>
                    <a:pt x="6328" y="3798"/>
                  </a:cubicBezTo>
                  <a:cubicBezTo>
                    <a:pt x="6541" y="3782"/>
                    <a:pt x="6737" y="3716"/>
                    <a:pt x="6918" y="3618"/>
                  </a:cubicBezTo>
                  <a:lnTo>
                    <a:pt x="6918" y="3618"/>
                  </a:lnTo>
                  <a:cubicBezTo>
                    <a:pt x="6918" y="3618"/>
                    <a:pt x="6803" y="3644"/>
                    <a:pt x="6655" y="3644"/>
                  </a:cubicBezTo>
                  <a:cubicBezTo>
                    <a:pt x="6496" y="3644"/>
                    <a:pt x="6299" y="3614"/>
                    <a:pt x="6164" y="3487"/>
                  </a:cubicBezTo>
                  <a:cubicBezTo>
                    <a:pt x="5918" y="3257"/>
                    <a:pt x="5918" y="3355"/>
                    <a:pt x="5623" y="3257"/>
                  </a:cubicBezTo>
                  <a:cubicBezTo>
                    <a:pt x="5459" y="3224"/>
                    <a:pt x="5361" y="3060"/>
                    <a:pt x="5361" y="2896"/>
                  </a:cubicBezTo>
                  <a:cubicBezTo>
                    <a:pt x="5164" y="3060"/>
                    <a:pt x="5131" y="3355"/>
                    <a:pt x="5279" y="3552"/>
                  </a:cubicBezTo>
                  <a:cubicBezTo>
                    <a:pt x="5279" y="3552"/>
                    <a:pt x="4557" y="3552"/>
                    <a:pt x="4377" y="3191"/>
                  </a:cubicBezTo>
                  <a:cubicBezTo>
                    <a:pt x="4213" y="2814"/>
                    <a:pt x="4410" y="2814"/>
                    <a:pt x="4557" y="2733"/>
                  </a:cubicBezTo>
                  <a:cubicBezTo>
                    <a:pt x="4689" y="2651"/>
                    <a:pt x="4738" y="2519"/>
                    <a:pt x="4590" y="2306"/>
                  </a:cubicBezTo>
                  <a:cubicBezTo>
                    <a:pt x="4443" y="2093"/>
                    <a:pt x="4459" y="1733"/>
                    <a:pt x="4738" y="1733"/>
                  </a:cubicBezTo>
                  <a:cubicBezTo>
                    <a:pt x="4658" y="1560"/>
                    <a:pt x="4482" y="1452"/>
                    <a:pt x="4304" y="1452"/>
                  </a:cubicBezTo>
                  <a:cubicBezTo>
                    <a:pt x="4263" y="1452"/>
                    <a:pt x="4221" y="1458"/>
                    <a:pt x="4180" y="1470"/>
                  </a:cubicBezTo>
                  <a:cubicBezTo>
                    <a:pt x="3754" y="1552"/>
                    <a:pt x="3738" y="2159"/>
                    <a:pt x="3738" y="2159"/>
                  </a:cubicBezTo>
                  <a:cubicBezTo>
                    <a:pt x="3738" y="2159"/>
                    <a:pt x="3443" y="1405"/>
                    <a:pt x="3935" y="1028"/>
                  </a:cubicBezTo>
                  <a:cubicBezTo>
                    <a:pt x="4118" y="883"/>
                    <a:pt x="4264" y="827"/>
                    <a:pt x="4379" y="827"/>
                  </a:cubicBezTo>
                  <a:cubicBezTo>
                    <a:pt x="4562" y="827"/>
                    <a:pt x="4665" y="969"/>
                    <a:pt x="4705" y="1110"/>
                  </a:cubicBezTo>
                  <a:cubicBezTo>
                    <a:pt x="4758" y="1295"/>
                    <a:pt x="4865" y="1449"/>
                    <a:pt x="5007" y="1449"/>
                  </a:cubicBezTo>
                  <a:cubicBezTo>
                    <a:pt x="5041" y="1449"/>
                    <a:pt x="5077" y="1440"/>
                    <a:pt x="5115" y="1421"/>
                  </a:cubicBezTo>
                  <a:cubicBezTo>
                    <a:pt x="5256" y="1345"/>
                    <a:pt x="5368" y="1248"/>
                    <a:pt x="5466" y="1248"/>
                  </a:cubicBezTo>
                  <a:cubicBezTo>
                    <a:pt x="5516" y="1248"/>
                    <a:pt x="5562" y="1273"/>
                    <a:pt x="5606" y="1339"/>
                  </a:cubicBezTo>
                  <a:cubicBezTo>
                    <a:pt x="5721" y="1602"/>
                    <a:pt x="5606" y="1897"/>
                    <a:pt x="5344" y="2011"/>
                  </a:cubicBezTo>
                  <a:cubicBezTo>
                    <a:pt x="5344" y="2011"/>
                    <a:pt x="5350" y="2012"/>
                    <a:pt x="5360" y="2012"/>
                  </a:cubicBezTo>
                  <a:cubicBezTo>
                    <a:pt x="5468" y="2012"/>
                    <a:pt x="6079" y="1984"/>
                    <a:pt x="6213" y="1372"/>
                  </a:cubicBezTo>
                  <a:cubicBezTo>
                    <a:pt x="6331" y="822"/>
                    <a:pt x="5863" y="1"/>
                    <a:pt x="49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7" name="Google Shape;5387;p9"/>
            <p:cNvSpPr/>
            <p:nvPr/>
          </p:nvSpPr>
          <p:spPr>
            <a:xfrm>
              <a:off x="8632103" y="5063823"/>
              <a:ext cx="152740" cy="108650"/>
            </a:xfrm>
            <a:custGeom>
              <a:avLst/>
              <a:gdLst/>
              <a:ahLst/>
              <a:cxnLst/>
              <a:rect l="l" t="t" r="r" b="b"/>
              <a:pathLst>
                <a:path w="4656" h="3312" extrusionOk="0">
                  <a:moveTo>
                    <a:pt x="852" y="1"/>
                  </a:moveTo>
                  <a:cubicBezTo>
                    <a:pt x="852" y="1"/>
                    <a:pt x="0" y="919"/>
                    <a:pt x="557" y="1722"/>
                  </a:cubicBezTo>
                  <a:cubicBezTo>
                    <a:pt x="885" y="2181"/>
                    <a:pt x="1393" y="2459"/>
                    <a:pt x="1951" y="2492"/>
                  </a:cubicBezTo>
                  <a:cubicBezTo>
                    <a:pt x="1885" y="2492"/>
                    <a:pt x="1475" y="2492"/>
                    <a:pt x="1311" y="2722"/>
                  </a:cubicBezTo>
                  <a:cubicBezTo>
                    <a:pt x="1180" y="2886"/>
                    <a:pt x="1131" y="3099"/>
                    <a:pt x="1164" y="3312"/>
                  </a:cubicBezTo>
                  <a:cubicBezTo>
                    <a:pt x="1216" y="3221"/>
                    <a:pt x="1310" y="3171"/>
                    <a:pt x="1412" y="3171"/>
                  </a:cubicBezTo>
                  <a:cubicBezTo>
                    <a:pt x="1438" y="3171"/>
                    <a:pt x="1465" y="3174"/>
                    <a:pt x="1492" y="3181"/>
                  </a:cubicBezTo>
                  <a:cubicBezTo>
                    <a:pt x="1597" y="3216"/>
                    <a:pt x="1753" y="3288"/>
                    <a:pt x="1933" y="3288"/>
                  </a:cubicBezTo>
                  <a:cubicBezTo>
                    <a:pt x="2091" y="3288"/>
                    <a:pt x="2267" y="3233"/>
                    <a:pt x="2442" y="3050"/>
                  </a:cubicBezTo>
                  <a:cubicBezTo>
                    <a:pt x="2836" y="2640"/>
                    <a:pt x="3327" y="2869"/>
                    <a:pt x="4655" y="2164"/>
                  </a:cubicBezTo>
                  <a:cubicBezTo>
                    <a:pt x="4655" y="2164"/>
                    <a:pt x="4655" y="2164"/>
                    <a:pt x="4655" y="2164"/>
                  </a:cubicBezTo>
                  <a:cubicBezTo>
                    <a:pt x="4631" y="2164"/>
                    <a:pt x="3922" y="2457"/>
                    <a:pt x="3121" y="2457"/>
                  </a:cubicBezTo>
                  <a:cubicBezTo>
                    <a:pt x="2658" y="2457"/>
                    <a:pt x="2164" y="2359"/>
                    <a:pt x="1754" y="2050"/>
                  </a:cubicBezTo>
                  <a:cubicBezTo>
                    <a:pt x="1115" y="1574"/>
                    <a:pt x="770" y="804"/>
                    <a:pt x="85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8" name="Google Shape;5388;p9"/>
            <p:cNvSpPr/>
            <p:nvPr/>
          </p:nvSpPr>
          <p:spPr>
            <a:xfrm>
              <a:off x="8833202" y="4820307"/>
              <a:ext cx="146277" cy="205917"/>
            </a:xfrm>
            <a:custGeom>
              <a:avLst/>
              <a:gdLst/>
              <a:ahLst/>
              <a:cxnLst/>
              <a:rect l="l" t="t" r="r" b="b"/>
              <a:pathLst>
                <a:path w="4459" h="6277" extrusionOk="0">
                  <a:moveTo>
                    <a:pt x="2638" y="0"/>
                  </a:moveTo>
                  <a:cubicBezTo>
                    <a:pt x="2144" y="0"/>
                    <a:pt x="1630" y="202"/>
                    <a:pt x="1279" y="605"/>
                  </a:cubicBezTo>
                  <a:cubicBezTo>
                    <a:pt x="0" y="2244"/>
                    <a:pt x="918" y="4260"/>
                    <a:pt x="1656" y="5113"/>
                  </a:cubicBezTo>
                  <a:cubicBezTo>
                    <a:pt x="2098" y="5637"/>
                    <a:pt x="2639" y="6031"/>
                    <a:pt x="3262" y="6276"/>
                  </a:cubicBezTo>
                  <a:cubicBezTo>
                    <a:pt x="2705" y="6014"/>
                    <a:pt x="2197" y="5621"/>
                    <a:pt x="1803" y="5129"/>
                  </a:cubicBezTo>
                  <a:cubicBezTo>
                    <a:pt x="1525" y="4736"/>
                    <a:pt x="1312" y="4309"/>
                    <a:pt x="1197" y="3851"/>
                  </a:cubicBezTo>
                  <a:cubicBezTo>
                    <a:pt x="1033" y="3326"/>
                    <a:pt x="984" y="2769"/>
                    <a:pt x="1033" y="2211"/>
                  </a:cubicBezTo>
                  <a:cubicBezTo>
                    <a:pt x="1164" y="736"/>
                    <a:pt x="1984" y="195"/>
                    <a:pt x="2738" y="162"/>
                  </a:cubicBezTo>
                  <a:cubicBezTo>
                    <a:pt x="3082" y="162"/>
                    <a:pt x="3426" y="310"/>
                    <a:pt x="3672" y="556"/>
                  </a:cubicBezTo>
                  <a:cubicBezTo>
                    <a:pt x="4311" y="1097"/>
                    <a:pt x="3951" y="2047"/>
                    <a:pt x="3410" y="2277"/>
                  </a:cubicBezTo>
                  <a:cubicBezTo>
                    <a:pt x="3287" y="2338"/>
                    <a:pt x="3150" y="2372"/>
                    <a:pt x="3014" y="2372"/>
                  </a:cubicBezTo>
                  <a:cubicBezTo>
                    <a:pt x="2896" y="2372"/>
                    <a:pt x="2779" y="2347"/>
                    <a:pt x="2672" y="2293"/>
                  </a:cubicBezTo>
                  <a:cubicBezTo>
                    <a:pt x="2492" y="2195"/>
                    <a:pt x="2377" y="2031"/>
                    <a:pt x="2361" y="1834"/>
                  </a:cubicBezTo>
                  <a:cubicBezTo>
                    <a:pt x="2354" y="1737"/>
                    <a:pt x="2379" y="1714"/>
                    <a:pt x="2429" y="1714"/>
                  </a:cubicBezTo>
                  <a:cubicBezTo>
                    <a:pt x="2473" y="1714"/>
                    <a:pt x="2535" y="1731"/>
                    <a:pt x="2614" y="1731"/>
                  </a:cubicBezTo>
                  <a:cubicBezTo>
                    <a:pt x="2674" y="1731"/>
                    <a:pt x="2743" y="1721"/>
                    <a:pt x="2820" y="1687"/>
                  </a:cubicBezTo>
                  <a:cubicBezTo>
                    <a:pt x="3033" y="1572"/>
                    <a:pt x="3066" y="1293"/>
                    <a:pt x="2902" y="1130"/>
                  </a:cubicBezTo>
                  <a:cubicBezTo>
                    <a:pt x="2828" y="1056"/>
                    <a:pt x="2726" y="1015"/>
                    <a:pt x="2622" y="1015"/>
                  </a:cubicBezTo>
                  <a:cubicBezTo>
                    <a:pt x="2427" y="1015"/>
                    <a:pt x="2223" y="1158"/>
                    <a:pt x="2180" y="1490"/>
                  </a:cubicBezTo>
                  <a:cubicBezTo>
                    <a:pt x="2148" y="1736"/>
                    <a:pt x="2230" y="1982"/>
                    <a:pt x="2394" y="2146"/>
                  </a:cubicBezTo>
                  <a:cubicBezTo>
                    <a:pt x="2410" y="2179"/>
                    <a:pt x="2426" y="2195"/>
                    <a:pt x="2459" y="2211"/>
                  </a:cubicBezTo>
                  <a:lnTo>
                    <a:pt x="2508" y="2261"/>
                  </a:lnTo>
                  <a:lnTo>
                    <a:pt x="2557" y="2293"/>
                  </a:lnTo>
                  <a:lnTo>
                    <a:pt x="2607" y="2326"/>
                  </a:lnTo>
                  <a:lnTo>
                    <a:pt x="2639" y="2343"/>
                  </a:lnTo>
                  <a:cubicBezTo>
                    <a:pt x="2762" y="2408"/>
                    <a:pt x="2898" y="2441"/>
                    <a:pt x="3033" y="2441"/>
                  </a:cubicBezTo>
                  <a:cubicBezTo>
                    <a:pt x="3168" y="2441"/>
                    <a:pt x="3303" y="2408"/>
                    <a:pt x="3426" y="2343"/>
                  </a:cubicBezTo>
                  <a:cubicBezTo>
                    <a:pt x="4033" y="2129"/>
                    <a:pt x="4459" y="1080"/>
                    <a:pt x="3754" y="458"/>
                  </a:cubicBezTo>
                  <a:cubicBezTo>
                    <a:pt x="3480" y="153"/>
                    <a:pt x="3067" y="0"/>
                    <a:pt x="263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9" name="Google Shape;5389;p9"/>
            <p:cNvSpPr/>
            <p:nvPr/>
          </p:nvSpPr>
          <p:spPr>
            <a:xfrm>
              <a:off x="7630284" y="4923514"/>
              <a:ext cx="80307" cy="179050"/>
            </a:xfrm>
            <a:custGeom>
              <a:avLst/>
              <a:gdLst/>
              <a:ahLst/>
              <a:cxnLst/>
              <a:rect l="l" t="t" r="r" b="b"/>
              <a:pathLst>
                <a:path w="2448" h="5458" extrusionOk="0">
                  <a:moveTo>
                    <a:pt x="1455" y="1"/>
                  </a:moveTo>
                  <a:cubicBezTo>
                    <a:pt x="1420" y="1"/>
                    <a:pt x="1389" y="6"/>
                    <a:pt x="1361" y="16"/>
                  </a:cubicBezTo>
                  <a:cubicBezTo>
                    <a:pt x="1034" y="114"/>
                    <a:pt x="968" y="377"/>
                    <a:pt x="1116" y="737"/>
                  </a:cubicBezTo>
                  <a:cubicBezTo>
                    <a:pt x="1280" y="1098"/>
                    <a:pt x="1788" y="1147"/>
                    <a:pt x="1657" y="2803"/>
                  </a:cubicBezTo>
                  <a:cubicBezTo>
                    <a:pt x="1525" y="4474"/>
                    <a:pt x="1" y="5458"/>
                    <a:pt x="1" y="5458"/>
                  </a:cubicBezTo>
                  <a:cubicBezTo>
                    <a:pt x="263" y="5409"/>
                    <a:pt x="1837" y="4458"/>
                    <a:pt x="2148" y="2426"/>
                  </a:cubicBezTo>
                  <a:cubicBezTo>
                    <a:pt x="2447" y="573"/>
                    <a:pt x="1806" y="1"/>
                    <a:pt x="145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0" name="Google Shape;5390;p9"/>
            <p:cNvSpPr/>
            <p:nvPr/>
          </p:nvSpPr>
          <p:spPr>
            <a:xfrm>
              <a:off x="7572776" y="4874174"/>
              <a:ext cx="173178" cy="233244"/>
            </a:xfrm>
            <a:custGeom>
              <a:avLst/>
              <a:gdLst/>
              <a:ahLst/>
              <a:cxnLst/>
              <a:rect l="l" t="t" r="r" b="b"/>
              <a:pathLst>
                <a:path w="5279" h="7110" extrusionOk="0">
                  <a:moveTo>
                    <a:pt x="1688" y="0"/>
                  </a:moveTo>
                  <a:cubicBezTo>
                    <a:pt x="1297" y="0"/>
                    <a:pt x="859" y="91"/>
                    <a:pt x="475" y="389"/>
                  </a:cubicBezTo>
                  <a:cubicBezTo>
                    <a:pt x="164" y="668"/>
                    <a:pt x="0" y="1061"/>
                    <a:pt x="49" y="1487"/>
                  </a:cubicBezTo>
                  <a:cubicBezTo>
                    <a:pt x="106" y="1999"/>
                    <a:pt x="632" y="2437"/>
                    <a:pt x="1230" y="2437"/>
                  </a:cubicBezTo>
                  <a:cubicBezTo>
                    <a:pt x="1322" y="2437"/>
                    <a:pt x="1415" y="2427"/>
                    <a:pt x="1508" y="2405"/>
                  </a:cubicBezTo>
                  <a:cubicBezTo>
                    <a:pt x="1623" y="2372"/>
                    <a:pt x="1721" y="2340"/>
                    <a:pt x="1820" y="2290"/>
                  </a:cubicBezTo>
                  <a:lnTo>
                    <a:pt x="1836" y="2290"/>
                  </a:lnTo>
                  <a:lnTo>
                    <a:pt x="1852" y="2274"/>
                  </a:lnTo>
                  <a:cubicBezTo>
                    <a:pt x="2147" y="2110"/>
                    <a:pt x="2311" y="1782"/>
                    <a:pt x="2246" y="1455"/>
                  </a:cubicBezTo>
                  <a:cubicBezTo>
                    <a:pt x="2196" y="1117"/>
                    <a:pt x="1908" y="894"/>
                    <a:pt x="1600" y="894"/>
                  </a:cubicBezTo>
                  <a:cubicBezTo>
                    <a:pt x="1503" y="894"/>
                    <a:pt x="1405" y="916"/>
                    <a:pt x="1311" y="963"/>
                  </a:cubicBezTo>
                  <a:cubicBezTo>
                    <a:pt x="951" y="1176"/>
                    <a:pt x="1049" y="1717"/>
                    <a:pt x="1475" y="1766"/>
                  </a:cubicBezTo>
                  <a:cubicBezTo>
                    <a:pt x="1506" y="1774"/>
                    <a:pt x="1536" y="1777"/>
                    <a:pt x="1566" y="1777"/>
                  </a:cubicBezTo>
                  <a:cubicBezTo>
                    <a:pt x="1788" y="1777"/>
                    <a:pt x="1963" y="1571"/>
                    <a:pt x="1934" y="1340"/>
                  </a:cubicBezTo>
                  <a:cubicBezTo>
                    <a:pt x="1921" y="1301"/>
                    <a:pt x="1944" y="1267"/>
                    <a:pt x="1979" y="1267"/>
                  </a:cubicBezTo>
                  <a:cubicBezTo>
                    <a:pt x="2032" y="1267"/>
                    <a:pt x="2111" y="1345"/>
                    <a:pt x="2131" y="1602"/>
                  </a:cubicBezTo>
                  <a:cubicBezTo>
                    <a:pt x="2147" y="1717"/>
                    <a:pt x="2131" y="1848"/>
                    <a:pt x="2065" y="1963"/>
                  </a:cubicBezTo>
                  <a:cubicBezTo>
                    <a:pt x="1933" y="2184"/>
                    <a:pt x="1681" y="2312"/>
                    <a:pt x="1418" y="2312"/>
                  </a:cubicBezTo>
                  <a:cubicBezTo>
                    <a:pt x="1388" y="2312"/>
                    <a:pt x="1358" y="2310"/>
                    <a:pt x="1328" y="2307"/>
                  </a:cubicBezTo>
                  <a:cubicBezTo>
                    <a:pt x="1317" y="2307"/>
                    <a:pt x="1307" y="2308"/>
                    <a:pt x="1297" y="2308"/>
                  </a:cubicBezTo>
                  <a:cubicBezTo>
                    <a:pt x="609" y="2308"/>
                    <a:pt x="141" y="1248"/>
                    <a:pt x="771" y="619"/>
                  </a:cubicBezTo>
                  <a:cubicBezTo>
                    <a:pt x="1042" y="325"/>
                    <a:pt x="1431" y="199"/>
                    <a:pt x="1847" y="199"/>
                  </a:cubicBezTo>
                  <a:cubicBezTo>
                    <a:pt x="2362" y="199"/>
                    <a:pt x="2918" y="392"/>
                    <a:pt x="3344" y="701"/>
                  </a:cubicBezTo>
                  <a:cubicBezTo>
                    <a:pt x="5081" y="1979"/>
                    <a:pt x="4819" y="4257"/>
                    <a:pt x="4327" y="5421"/>
                  </a:cubicBezTo>
                  <a:cubicBezTo>
                    <a:pt x="4050" y="6090"/>
                    <a:pt x="3594" y="6677"/>
                    <a:pt x="3008" y="7103"/>
                  </a:cubicBezTo>
                  <a:lnTo>
                    <a:pt x="3008" y="7103"/>
                  </a:lnTo>
                  <a:cubicBezTo>
                    <a:pt x="3098" y="7047"/>
                    <a:pt x="3845" y="6611"/>
                    <a:pt x="4393" y="5454"/>
                  </a:cubicBezTo>
                  <a:cubicBezTo>
                    <a:pt x="4950" y="4290"/>
                    <a:pt x="5278" y="1913"/>
                    <a:pt x="3459" y="553"/>
                  </a:cubicBezTo>
                  <a:cubicBezTo>
                    <a:pt x="3098" y="307"/>
                    <a:pt x="2688" y="127"/>
                    <a:pt x="2262" y="61"/>
                  </a:cubicBezTo>
                  <a:cubicBezTo>
                    <a:pt x="2095" y="27"/>
                    <a:pt x="1899" y="0"/>
                    <a:pt x="1688" y="0"/>
                  </a:cubicBezTo>
                  <a:close/>
                  <a:moveTo>
                    <a:pt x="3008" y="7103"/>
                  </a:moveTo>
                  <a:cubicBezTo>
                    <a:pt x="3002" y="7107"/>
                    <a:pt x="2999" y="7109"/>
                    <a:pt x="3000" y="7109"/>
                  </a:cubicBezTo>
                  <a:cubicBezTo>
                    <a:pt x="3003" y="7107"/>
                    <a:pt x="3006" y="7105"/>
                    <a:pt x="3008" y="7103"/>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1" name="Google Shape;5391;p9"/>
            <p:cNvSpPr/>
            <p:nvPr/>
          </p:nvSpPr>
          <p:spPr>
            <a:xfrm>
              <a:off x="7612011" y="4693350"/>
              <a:ext cx="171045" cy="268870"/>
            </a:xfrm>
            <a:custGeom>
              <a:avLst/>
              <a:gdLst/>
              <a:ahLst/>
              <a:cxnLst/>
              <a:rect l="l" t="t" r="r" b="b"/>
              <a:pathLst>
                <a:path w="5214" h="8196" extrusionOk="0">
                  <a:moveTo>
                    <a:pt x="1099" y="0"/>
                  </a:moveTo>
                  <a:lnTo>
                    <a:pt x="1099" y="0"/>
                  </a:lnTo>
                  <a:cubicBezTo>
                    <a:pt x="1" y="2852"/>
                    <a:pt x="1279" y="4377"/>
                    <a:pt x="2541" y="5606"/>
                  </a:cubicBezTo>
                  <a:cubicBezTo>
                    <a:pt x="3803" y="6852"/>
                    <a:pt x="3754" y="8196"/>
                    <a:pt x="3754" y="8196"/>
                  </a:cubicBezTo>
                  <a:cubicBezTo>
                    <a:pt x="4672" y="7278"/>
                    <a:pt x="3607" y="5590"/>
                    <a:pt x="4476" y="4229"/>
                  </a:cubicBezTo>
                  <a:cubicBezTo>
                    <a:pt x="5213" y="3098"/>
                    <a:pt x="4246" y="2574"/>
                    <a:pt x="4246" y="2574"/>
                  </a:cubicBezTo>
                  <a:cubicBezTo>
                    <a:pt x="3836" y="3164"/>
                    <a:pt x="3377" y="3000"/>
                    <a:pt x="3017" y="3737"/>
                  </a:cubicBezTo>
                  <a:cubicBezTo>
                    <a:pt x="2656" y="4475"/>
                    <a:pt x="3279" y="5803"/>
                    <a:pt x="3279" y="5803"/>
                  </a:cubicBezTo>
                  <a:cubicBezTo>
                    <a:pt x="2066" y="4934"/>
                    <a:pt x="2312" y="4164"/>
                    <a:pt x="2656" y="3754"/>
                  </a:cubicBezTo>
                  <a:cubicBezTo>
                    <a:pt x="3000" y="3360"/>
                    <a:pt x="2525" y="3016"/>
                    <a:pt x="2541" y="2787"/>
                  </a:cubicBezTo>
                  <a:cubicBezTo>
                    <a:pt x="2558" y="2639"/>
                    <a:pt x="2591" y="2508"/>
                    <a:pt x="2640" y="2361"/>
                  </a:cubicBezTo>
                  <a:cubicBezTo>
                    <a:pt x="2640" y="2361"/>
                    <a:pt x="2572" y="2315"/>
                    <a:pt x="2445" y="2315"/>
                  </a:cubicBezTo>
                  <a:cubicBezTo>
                    <a:pt x="2331" y="2315"/>
                    <a:pt x="2170" y="2352"/>
                    <a:pt x="1968" y="2492"/>
                  </a:cubicBezTo>
                  <a:cubicBezTo>
                    <a:pt x="1230" y="2983"/>
                    <a:pt x="1525" y="4082"/>
                    <a:pt x="1525" y="4082"/>
                  </a:cubicBezTo>
                  <a:cubicBezTo>
                    <a:pt x="1001" y="3344"/>
                    <a:pt x="1181" y="2590"/>
                    <a:pt x="1771" y="2066"/>
                  </a:cubicBezTo>
                  <a:cubicBezTo>
                    <a:pt x="2377" y="1541"/>
                    <a:pt x="1804" y="1066"/>
                    <a:pt x="1410" y="836"/>
                  </a:cubicBezTo>
                  <a:cubicBezTo>
                    <a:pt x="1017" y="623"/>
                    <a:pt x="1099" y="1"/>
                    <a:pt x="109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2" name="Google Shape;5392;p9"/>
            <p:cNvSpPr/>
            <p:nvPr/>
          </p:nvSpPr>
          <p:spPr>
            <a:xfrm>
              <a:off x="7532982" y="4659987"/>
              <a:ext cx="99498" cy="148443"/>
            </a:xfrm>
            <a:custGeom>
              <a:avLst/>
              <a:gdLst/>
              <a:ahLst/>
              <a:cxnLst/>
              <a:rect l="l" t="t" r="r" b="b"/>
              <a:pathLst>
                <a:path w="3033" h="4525" extrusionOk="0">
                  <a:moveTo>
                    <a:pt x="459" y="1"/>
                  </a:moveTo>
                  <a:cubicBezTo>
                    <a:pt x="459" y="17"/>
                    <a:pt x="0" y="2033"/>
                    <a:pt x="3033" y="4525"/>
                  </a:cubicBezTo>
                  <a:cubicBezTo>
                    <a:pt x="3033" y="4525"/>
                    <a:pt x="2475" y="3853"/>
                    <a:pt x="2738" y="3099"/>
                  </a:cubicBezTo>
                  <a:cubicBezTo>
                    <a:pt x="3000" y="2345"/>
                    <a:pt x="2688" y="2083"/>
                    <a:pt x="2442" y="1820"/>
                  </a:cubicBezTo>
                  <a:cubicBezTo>
                    <a:pt x="2295" y="1656"/>
                    <a:pt x="2295" y="1427"/>
                    <a:pt x="2426" y="1263"/>
                  </a:cubicBezTo>
                  <a:cubicBezTo>
                    <a:pt x="2426" y="1263"/>
                    <a:pt x="2388" y="1256"/>
                    <a:pt x="2332" y="1256"/>
                  </a:cubicBezTo>
                  <a:cubicBezTo>
                    <a:pt x="2170" y="1256"/>
                    <a:pt x="1861" y="1319"/>
                    <a:pt x="1934" y="1820"/>
                  </a:cubicBezTo>
                  <a:cubicBezTo>
                    <a:pt x="2033" y="2509"/>
                    <a:pt x="2082" y="2624"/>
                    <a:pt x="1852" y="2640"/>
                  </a:cubicBezTo>
                  <a:cubicBezTo>
                    <a:pt x="1843" y="2641"/>
                    <a:pt x="1835" y="2642"/>
                    <a:pt x="1826" y="2642"/>
                  </a:cubicBezTo>
                  <a:cubicBezTo>
                    <a:pt x="1645" y="2642"/>
                    <a:pt x="1707" y="2304"/>
                    <a:pt x="1754" y="2115"/>
                  </a:cubicBezTo>
                  <a:cubicBezTo>
                    <a:pt x="1820" y="1935"/>
                    <a:pt x="2065" y="1099"/>
                    <a:pt x="1410" y="821"/>
                  </a:cubicBezTo>
                  <a:cubicBezTo>
                    <a:pt x="754" y="542"/>
                    <a:pt x="492" y="280"/>
                    <a:pt x="45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3" name="Google Shape;5393;p9"/>
            <p:cNvSpPr/>
            <p:nvPr/>
          </p:nvSpPr>
          <p:spPr>
            <a:xfrm>
              <a:off x="7712036" y="4941754"/>
              <a:ext cx="117803" cy="139848"/>
            </a:xfrm>
            <a:custGeom>
              <a:avLst/>
              <a:gdLst/>
              <a:ahLst/>
              <a:cxnLst/>
              <a:rect l="l" t="t" r="r" b="b"/>
              <a:pathLst>
                <a:path w="3591" h="4263" extrusionOk="0">
                  <a:moveTo>
                    <a:pt x="1722" y="1"/>
                  </a:moveTo>
                  <a:lnTo>
                    <a:pt x="1722" y="1"/>
                  </a:lnTo>
                  <a:cubicBezTo>
                    <a:pt x="771" y="509"/>
                    <a:pt x="1050" y="1181"/>
                    <a:pt x="951" y="2476"/>
                  </a:cubicBezTo>
                  <a:cubicBezTo>
                    <a:pt x="853" y="3771"/>
                    <a:pt x="0" y="4263"/>
                    <a:pt x="0" y="4263"/>
                  </a:cubicBezTo>
                  <a:cubicBezTo>
                    <a:pt x="3590" y="2443"/>
                    <a:pt x="2295" y="771"/>
                    <a:pt x="1935" y="526"/>
                  </a:cubicBezTo>
                  <a:cubicBezTo>
                    <a:pt x="1590" y="280"/>
                    <a:pt x="1722" y="1"/>
                    <a:pt x="172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4" name="Google Shape;5394;p9"/>
            <p:cNvSpPr/>
            <p:nvPr/>
          </p:nvSpPr>
          <p:spPr>
            <a:xfrm>
              <a:off x="7834105" y="4977774"/>
              <a:ext cx="227470" cy="159432"/>
            </a:xfrm>
            <a:custGeom>
              <a:avLst/>
              <a:gdLst/>
              <a:ahLst/>
              <a:cxnLst/>
              <a:rect l="l" t="t" r="r" b="b"/>
              <a:pathLst>
                <a:path w="6934" h="4860" extrusionOk="0">
                  <a:moveTo>
                    <a:pt x="1949" y="0"/>
                  </a:moveTo>
                  <a:cubicBezTo>
                    <a:pt x="1069" y="0"/>
                    <a:pt x="604" y="827"/>
                    <a:pt x="722" y="1362"/>
                  </a:cubicBezTo>
                  <a:cubicBezTo>
                    <a:pt x="836" y="1964"/>
                    <a:pt x="1403" y="2002"/>
                    <a:pt x="1543" y="2002"/>
                  </a:cubicBezTo>
                  <a:cubicBezTo>
                    <a:pt x="1563" y="2002"/>
                    <a:pt x="1574" y="2001"/>
                    <a:pt x="1574" y="2001"/>
                  </a:cubicBezTo>
                  <a:cubicBezTo>
                    <a:pt x="1312" y="1903"/>
                    <a:pt x="1197" y="1591"/>
                    <a:pt x="1328" y="1329"/>
                  </a:cubicBezTo>
                  <a:cubicBezTo>
                    <a:pt x="1371" y="1265"/>
                    <a:pt x="1415" y="1241"/>
                    <a:pt x="1462" y="1241"/>
                  </a:cubicBezTo>
                  <a:cubicBezTo>
                    <a:pt x="1560" y="1241"/>
                    <a:pt x="1671" y="1344"/>
                    <a:pt x="1803" y="1411"/>
                  </a:cubicBezTo>
                  <a:cubicBezTo>
                    <a:pt x="1844" y="1430"/>
                    <a:pt x="1883" y="1438"/>
                    <a:pt x="1918" y="1438"/>
                  </a:cubicBezTo>
                  <a:cubicBezTo>
                    <a:pt x="2069" y="1438"/>
                    <a:pt x="2173" y="1285"/>
                    <a:pt x="2213" y="1099"/>
                  </a:cubicBezTo>
                  <a:cubicBezTo>
                    <a:pt x="2253" y="958"/>
                    <a:pt x="2362" y="817"/>
                    <a:pt x="2550" y="817"/>
                  </a:cubicBezTo>
                  <a:cubicBezTo>
                    <a:pt x="2668" y="817"/>
                    <a:pt x="2817" y="872"/>
                    <a:pt x="3000" y="1017"/>
                  </a:cubicBezTo>
                  <a:cubicBezTo>
                    <a:pt x="3492" y="1394"/>
                    <a:pt x="3180" y="2148"/>
                    <a:pt x="3180" y="2148"/>
                  </a:cubicBezTo>
                  <a:cubicBezTo>
                    <a:pt x="3180" y="2148"/>
                    <a:pt x="3180" y="1526"/>
                    <a:pt x="2754" y="1476"/>
                  </a:cubicBezTo>
                  <a:cubicBezTo>
                    <a:pt x="2707" y="1463"/>
                    <a:pt x="2659" y="1456"/>
                    <a:pt x="2613" y="1456"/>
                  </a:cubicBezTo>
                  <a:cubicBezTo>
                    <a:pt x="2435" y="1456"/>
                    <a:pt x="2275" y="1553"/>
                    <a:pt x="2197" y="1722"/>
                  </a:cubicBezTo>
                  <a:cubicBezTo>
                    <a:pt x="2459" y="1722"/>
                    <a:pt x="2475" y="2099"/>
                    <a:pt x="2328" y="2296"/>
                  </a:cubicBezTo>
                  <a:cubicBezTo>
                    <a:pt x="2180" y="2509"/>
                    <a:pt x="2230" y="2657"/>
                    <a:pt x="2377" y="2739"/>
                  </a:cubicBezTo>
                  <a:cubicBezTo>
                    <a:pt x="2508" y="2820"/>
                    <a:pt x="2721" y="2804"/>
                    <a:pt x="2541" y="3181"/>
                  </a:cubicBezTo>
                  <a:cubicBezTo>
                    <a:pt x="2377" y="3558"/>
                    <a:pt x="1656" y="3558"/>
                    <a:pt x="1656" y="3558"/>
                  </a:cubicBezTo>
                  <a:cubicBezTo>
                    <a:pt x="1803" y="3345"/>
                    <a:pt x="1771" y="3050"/>
                    <a:pt x="1574" y="2886"/>
                  </a:cubicBezTo>
                  <a:cubicBezTo>
                    <a:pt x="1574" y="3066"/>
                    <a:pt x="1459" y="3214"/>
                    <a:pt x="1295" y="3263"/>
                  </a:cubicBezTo>
                  <a:cubicBezTo>
                    <a:pt x="1017" y="3345"/>
                    <a:pt x="1017" y="3263"/>
                    <a:pt x="754" y="3493"/>
                  </a:cubicBezTo>
                  <a:cubicBezTo>
                    <a:pt x="618" y="3603"/>
                    <a:pt x="419" y="3630"/>
                    <a:pt x="260" y="3630"/>
                  </a:cubicBezTo>
                  <a:cubicBezTo>
                    <a:pt x="114" y="3630"/>
                    <a:pt x="0" y="3607"/>
                    <a:pt x="0" y="3607"/>
                  </a:cubicBezTo>
                  <a:lnTo>
                    <a:pt x="0" y="3607"/>
                  </a:lnTo>
                  <a:cubicBezTo>
                    <a:pt x="181" y="3706"/>
                    <a:pt x="394" y="3755"/>
                    <a:pt x="590" y="3771"/>
                  </a:cubicBezTo>
                  <a:cubicBezTo>
                    <a:pt x="1033" y="3804"/>
                    <a:pt x="1476" y="3886"/>
                    <a:pt x="1902" y="3984"/>
                  </a:cubicBezTo>
                  <a:cubicBezTo>
                    <a:pt x="3082" y="4345"/>
                    <a:pt x="3803" y="4837"/>
                    <a:pt x="4688" y="4853"/>
                  </a:cubicBezTo>
                  <a:cubicBezTo>
                    <a:pt x="4746" y="4857"/>
                    <a:pt x="4804" y="4859"/>
                    <a:pt x="4862" y="4859"/>
                  </a:cubicBezTo>
                  <a:cubicBezTo>
                    <a:pt x="5262" y="4859"/>
                    <a:pt x="5656" y="4761"/>
                    <a:pt x="6000" y="4574"/>
                  </a:cubicBezTo>
                  <a:cubicBezTo>
                    <a:pt x="6786" y="4115"/>
                    <a:pt x="6934" y="2952"/>
                    <a:pt x="6475" y="2345"/>
                  </a:cubicBezTo>
                  <a:cubicBezTo>
                    <a:pt x="6244" y="2015"/>
                    <a:pt x="5880" y="1864"/>
                    <a:pt x="5540" y="1864"/>
                  </a:cubicBezTo>
                  <a:cubicBezTo>
                    <a:pt x="5204" y="1864"/>
                    <a:pt x="4892" y="2011"/>
                    <a:pt x="4754" y="2280"/>
                  </a:cubicBezTo>
                  <a:cubicBezTo>
                    <a:pt x="4508" y="2607"/>
                    <a:pt x="4541" y="3083"/>
                    <a:pt x="4836" y="3361"/>
                  </a:cubicBezTo>
                  <a:lnTo>
                    <a:pt x="4852" y="3378"/>
                  </a:lnTo>
                  <a:cubicBezTo>
                    <a:pt x="4869" y="3394"/>
                    <a:pt x="4885" y="3411"/>
                    <a:pt x="4918" y="3427"/>
                  </a:cubicBezTo>
                  <a:lnTo>
                    <a:pt x="4950" y="3460"/>
                  </a:lnTo>
                  <a:cubicBezTo>
                    <a:pt x="5052" y="3519"/>
                    <a:pt x="5179" y="3550"/>
                    <a:pt x="5302" y="3550"/>
                  </a:cubicBezTo>
                  <a:cubicBezTo>
                    <a:pt x="5556" y="3550"/>
                    <a:pt x="5797" y="3419"/>
                    <a:pt x="5786" y="3132"/>
                  </a:cubicBezTo>
                  <a:cubicBezTo>
                    <a:pt x="5800" y="2938"/>
                    <a:pt x="5644" y="2856"/>
                    <a:pt x="5467" y="2856"/>
                  </a:cubicBezTo>
                  <a:cubicBezTo>
                    <a:pt x="5213" y="2856"/>
                    <a:pt x="4916" y="3027"/>
                    <a:pt x="5032" y="3279"/>
                  </a:cubicBezTo>
                  <a:cubicBezTo>
                    <a:pt x="5040" y="3302"/>
                    <a:pt x="5041" y="3325"/>
                    <a:pt x="5018" y="3325"/>
                  </a:cubicBezTo>
                  <a:cubicBezTo>
                    <a:pt x="4991" y="3325"/>
                    <a:pt x="4934" y="3294"/>
                    <a:pt x="4819" y="3197"/>
                  </a:cubicBezTo>
                  <a:cubicBezTo>
                    <a:pt x="4705" y="3099"/>
                    <a:pt x="4639" y="2952"/>
                    <a:pt x="4639" y="2788"/>
                  </a:cubicBezTo>
                  <a:cubicBezTo>
                    <a:pt x="4639" y="2624"/>
                    <a:pt x="4705" y="2460"/>
                    <a:pt x="4819" y="2312"/>
                  </a:cubicBezTo>
                  <a:cubicBezTo>
                    <a:pt x="4945" y="2078"/>
                    <a:pt x="5212" y="1955"/>
                    <a:pt x="5499" y="1955"/>
                  </a:cubicBezTo>
                  <a:cubicBezTo>
                    <a:pt x="5814" y="1955"/>
                    <a:pt x="6154" y="2102"/>
                    <a:pt x="6360" y="2411"/>
                  </a:cubicBezTo>
                  <a:cubicBezTo>
                    <a:pt x="6360" y="2411"/>
                    <a:pt x="6360" y="2427"/>
                    <a:pt x="6377" y="2443"/>
                  </a:cubicBezTo>
                  <a:cubicBezTo>
                    <a:pt x="6590" y="2853"/>
                    <a:pt x="6590" y="3361"/>
                    <a:pt x="6344" y="3755"/>
                  </a:cubicBezTo>
                  <a:cubicBezTo>
                    <a:pt x="6064" y="4258"/>
                    <a:pt x="5426" y="4609"/>
                    <a:pt x="4595" y="4609"/>
                  </a:cubicBezTo>
                  <a:cubicBezTo>
                    <a:pt x="4209" y="4609"/>
                    <a:pt x="3781" y="4533"/>
                    <a:pt x="3328" y="4361"/>
                  </a:cubicBezTo>
                  <a:cubicBezTo>
                    <a:pt x="3279" y="4345"/>
                    <a:pt x="3049" y="4263"/>
                    <a:pt x="2902" y="4197"/>
                  </a:cubicBezTo>
                  <a:cubicBezTo>
                    <a:pt x="2475" y="3984"/>
                    <a:pt x="2033" y="3837"/>
                    <a:pt x="1590" y="3755"/>
                  </a:cubicBezTo>
                  <a:cubicBezTo>
                    <a:pt x="1754" y="3722"/>
                    <a:pt x="1951" y="3706"/>
                    <a:pt x="2164" y="3656"/>
                  </a:cubicBezTo>
                  <a:cubicBezTo>
                    <a:pt x="3901" y="3312"/>
                    <a:pt x="4164" y="837"/>
                    <a:pt x="2705" y="182"/>
                  </a:cubicBezTo>
                  <a:cubicBezTo>
                    <a:pt x="2428" y="55"/>
                    <a:pt x="2175" y="0"/>
                    <a:pt x="19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5" name="Google Shape;5395;p9"/>
            <p:cNvSpPr/>
            <p:nvPr/>
          </p:nvSpPr>
          <p:spPr>
            <a:xfrm>
              <a:off x="7945415" y="5063823"/>
              <a:ext cx="152740" cy="108125"/>
            </a:xfrm>
            <a:custGeom>
              <a:avLst/>
              <a:gdLst/>
              <a:ahLst/>
              <a:cxnLst/>
              <a:rect l="l" t="t" r="r" b="b"/>
              <a:pathLst>
                <a:path w="4656" h="3296" extrusionOk="0">
                  <a:moveTo>
                    <a:pt x="3803" y="1"/>
                  </a:moveTo>
                  <a:cubicBezTo>
                    <a:pt x="3885" y="788"/>
                    <a:pt x="3541" y="1574"/>
                    <a:pt x="2902" y="2050"/>
                  </a:cubicBezTo>
                  <a:cubicBezTo>
                    <a:pt x="2493" y="2357"/>
                    <a:pt x="2001" y="2456"/>
                    <a:pt x="1540" y="2456"/>
                  </a:cubicBezTo>
                  <a:cubicBezTo>
                    <a:pt x="723" y="2456"/>
                    <a:pt x="1" y="2148"/>
                    <a:pt x="0" y="2148"/>
                  </a:cubicBezTo>
                  <a:lnTo>
                    <a:pt x="0" y="2148"/>
                  </a:lnTo>
                  <a:cubicBezTo>
                    <a:pt x="1328" y="2869"/>
                    <a:pt x="1836" y="2640"/>
                    <a:pt x="2213" y="3033"/>
                  </a:cubicBezTo>
                  <a:cubicBezTo>
                    <a:pt x="2379" y="3221"/>
                    <a:pt x="2551" y="3278"/>
                    <a:pt x="2709" y="3278"/>
                  </a:cubicBezTo>
                  <a:cubicBezTo>
                    <a:pt x="2894" y="3278"/>
                    <a:pt x="3058" y="3200"/>
                    <a:pt x="3164" y="3164"/>
                  </a:cubicBezTo>
                  <a:cubicBezTo>
                    <a:pt x="3191" y="3158"/>
                    <a:pt x="3217" y="3154"/>
                    <a:pt x="3244" y="3154"/>
                  </a:cubicBezTo>
                  <a:cubicBezTo>
                    <a:pt x="3346" y="3154"/>
                    <a:pt x="3439" y="3204"/>
                    <a:pt x="3492" y="3295"/>
                  </a:cubicBezTo>
                  <a:cubicBezTo>
                    <a:pt x="3524" y="3099"/>
                    <a:pt x="3475" y="2886"/>
                    <a:pt x="3344" y="2722"/>
                  </a:cubicBezTo>
                  <a:cubicBezTo>
                    <a:pt x="3180" y="2509"/>
                    <a:pt x="2770" y="2492"/>
                    <a:pt x="2705" y="2492"/>
                  </a:cubicBezTo>
                  <a:cubicBezTo>
                    <a:pt x="3262" y="2459"/>
                    <a:pt x="3770" y="2164"/>
                    <a:pt x="4098" y="1705"/>
                  </a:cubicBezTo>
                  <a:cubicBezTo>
                    <a:pt x="4655" y="919"/>
                    <a:pt x="3803" y="1"/>
                    <a:pt x="38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6" name="Google Shape;5396;p9"/>
            <p:cNvSpPr/>
            <p:nvPr/>
          </p:nvSpPr>
          <p:spPr>
            <a:xfrm>
              <a:off x="7750221" y="4820537"/>
              <a:ext cx="146277" cy="206212"/>
            </a:xfrm>
            <a:custGeom>
              <a:avLst/>
              <a:gdLst/>
              <a:ahLst/>
              <a:cxnLst/>
              <a:rect l="l" t="t" r="r" b="b"/>
              <a:pathLst>
                <a:path w="4459" h="6286" extrusionOk="0">
                  <a:moveTo>
                    <a:pt x="1805" y="0"/>
                  </a:moveTo>
                  <a:cubicBezTo>
                    <a:pt x="1382" y="0"/>
                    <a:pt x="976" y="149"/>
                    <a:pt x="705" y="451"/>
                  </a:cubicBezTo>
                  <a:cubicBezTo>
                    <a:pt x="0" y="1090"/>
                    <a:pt x="443" y="2139"/>
                    <a:pt x="1033" y="2336"/>
                  </a:cubicBezTo>
                  <a:cubicBezTo>
                    <a:pt x="1156" y="2401"/>
                    <a:pt x="1291" y="2434"/>
                    <a:pt x="1426" y="2434"/>
                  </a:cubicBezTo>
                  <a:cubicBezTo>
                    <a:pt x="1562" y="2434"/>
                    <a:pt x="1697" y="2401"/>
                    <a:pt x="1820" y="2336"/>
                  </a:cubicBezTo>
                  <a:lnTo>
                    <a:pt x="1869" y="2319"/>
                  </a:lnTo>
                  <a:lnTo>
                    <a:pt x="1902" y="2303"/>
                  </a:lnTo>
                  <a:lnTo>
                    <a:pt x="1951" y="2254"/>
                  </a:lnTo>
                  <a:lnTo>
                    <a:pt x="2016" y="2204"/>
                  </a:lnTo>
                  <a:cubicBezTo>
                    <a:pt x="2033" y="2188"/>
                    <a:pt x="2049" y="2172"/>
                    <a:pt x="2066" y="2155"/>
                  </a:cubicBezTo>
                  <a:cubicBezTo>
                    <a:pt x="2229" y="1975"/>
                    <a:pt x="2311" y="1729"/>
                    <a:pt x="2279" y="1500"/>
                  </a:cubicBezTo>
                  <a:cubicBezTo>
                    <a:pt x="2236" y="1156"/>
                    <a:pt x="2024" y="1016"/>
                    <a:pt x="1827" y="1016"/>
                  </a:cubicBezTo>
                  <a:cubicBezTo>
                    <a:pt x="1724" y="1016"/>
                    <a:pt x="1625" y="1055"/>
                    <a:pt x="1557" y="1123"/>
                  </a:cubicBezTo>
                  <a:cubicBezTo>
                    <a:pt x="1394" y="1286"/>
                    <a:pt x="1443" y="1565"/>
                    <a:pt x="1639" y="1696"/>
                  </a:cubicBezTo>
                  <a:cubicBezTo>
                    <a:pt x="1710" y="1728"/>
                    <a:pt x="1775" y="1738"/>
                    <a:pt x="1832" y="1738"/>
                  </a:cubicBezTo>
                  <a:cubicBezTo>
                    <a:pt x="1923" y="1738"/>
                    <a:pt x="1995" y="1712"/>
                    <a:pt x="2043" y="1712"/>
                  </a:cubicBezTo>
                  <a:cubicBezTo>
                    <a:pt x="2090" y="1712"/>
                    <a:pt x="2115" y="1736"/>
                    <a:pt x="2115" y="1827"/>
                  </a:cubicBezTo>
                  <a:cubicBezTo>
                    <a:pt x="2082" y="2024"/>
                    <a:pt x="1967" y="2204"/>
                    <a:pt x="1787" y="2286"/>
                  </a:cubicBezTo>
                  <a:cubicBezTo>
                    <a:pt x="1680" y="2340"/>
                    <a:pt x="1563" y="2365"/>
                    <a:pt x="1445" y="2365"/>
                  </a:cubicBezTo>
                  <a:cubicBezTo>
                    <a:pt x="1309" y="2365"/>
                    <a:pt x="1172" y="2331"/>
                    <a:pt x="1049" y="2270"/>
                  </a:cubicBezTo>
                  <a:cubicBezTo>
                    <a:pt x="508" y="2040"/>
                    <a:pt x="148" y="1106"/>
                    <a:pt x="787" y="549"/>
                  </a:cubicBezTo>
                  <a:cubicBezTo>
                    <a:pt x="1033" y="303"/>
                    <a:pt x="1377" y="172"/>
                    <a:pt x="1721" y="155"/>
                  </a:cubicBezTo>
                  <a:cubicBezTo>
                    <a:pt x="2475" y="205"/>
                    <a:pt x="3295" y="746"/>
                    <a:pt x="3442" y="2204"/>
                  </a:cubicBezTo>
                  <a:cubicBezTo>
                    <a:pt x="3475" y="2762"/>
                    <a:pt x="3426" y="3319"/>
                    <a:pt x="3279" y="3844"/>
                  </a:cubicBezTo>
                  <a:cubicBezTo>
                    <a:pt x="3147" y="4302"/>
                    <a:pt x="2934" y="4745"/>
                    <a:pt x="2672" y="5138"/>
                  </a:cubicBezTo>
                  <a:cubicBezTo>
                    <a:pt x="2262" y="5614"/>
                    <a:pt x="1754" y="6024"/>
                    <a:pt x="1180" y="6286"/>
                  </a:cubicBezTo>
                  <a:cubicBezTo>
                    <a:pt x="1803" y="6040"/>
                    <a:pt x="2361" y="5630"/>
                    <a:pt x="2803" y="5122"/>
                  </a:cubicBezTo>
                  <a:cubicBezTo>
                    <a:pt x="3541" y="4270"/>
                    <a:pt x="4459" y="2254"/>
                    <a:pt x="3180" y="614"/>
                  </a:cubicBezTo>
                  <a:cubicBezTo>
                    <a:pt x="2826" y="207"/>
                    <a:pt x="2303" y="0"/>
                    <a:pt x="180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7" name="Google Shape;5397;p9"/>
            <p:cNvSpPr/>
            <p:nvPr/>
          </p:nvSpPr>
          <p:spPr>
            <a:xfrm>
              <a:off x="7330047" y="4923514"/>
              <a:ext cx="79815" cy="179050"/>
            </a:xfrm>
            <a:custGeom>
              <a:avLst/>
              <a:gdLst/>
              <a:ahLst/>
              <a:cxnLst/>
              <a:rect l="l" t="t" r="r" b="b"/>
              <a:pathLst>
                <a:path w="2433" h="5458" extrusionOk="0">
                  <a:moveTo>
                    <a:pt x="994" y="1"/>
                  </a:moveTo>
                  <a:cubicBezTo>
                    <a:pt x="632" y="1"/>
                    <a:pt x="1" y="584"/>
                    <a:pt x="285" y="2426"/>
                  </a:cubicBezTo>
                  <a:cubicBezTo>
                    <a:pt x="613" y="4458"/>
                    <a:pt x="2170" y="5409"/>
                    <a:pt x="2433" y="5458"/>
                  </a:cubicBezTo>
                  <a:cubicBezTo>
                    <a:pt x="2433" y="5458"/>
                    <a:pt x="908" y="4474"/>
                    <a:pt x="777" y="2803"/>
                  </a:cubicBezTo>
                  <a:cubicBezTo>
                    <a:pt x="646" y="1147"/>
                    <a:pt x="1154" y="1098"/>
                    <a:pt x="1318" y="737"/>
                  </a:cubicBezTo>
                  <a:cubicBezTo>
                    <a:pt x="1482" y="377"/>
                    <a:pt x="1400" y="114"/>
                    <a:pt x="1088" y="16"/>
                  </a:cubicBezTo>
                  <a:cubicBezTo>
                    <a:pt x="1060" y="6"/>
                    <a:pt x="1028" y="1"/>
                    <a:pt x="9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8" name="Google Shape;5398;p9"/>
            <p:cNvSpPr/>
            <p:nvPr/>
          </p:nvSpPr>
          <p:spPr>
            <a:xfrm>
              <a:off x="7294223" y="4874174"/>
              <a:ext cx="173702" cy="233244"/>
            </a:xfrm>
            <a:custGeom>
              <a:avLst/>
              <a:gdLst/>
              <a:ahLst/>
              <a:cxnLst/>
              <a:rect l="l" t="t" r="r" b="b"/>
              <a:pathLst>
                <a:path w="5295" h="7110" extrusionOk="0">
                  <a:moveTo>
                    <a:pt x="3607" y="0"/>
                  </a:moveTo>
                  <a:cubicBezTo>
                    <a:pt x="3396" y="0"/>
                    <a:pt x="3199" y="27"/>
                    <a:pt x="3033" y="61"/>
                  </a:cubicBezTo>
                  <a:cubicBezTo>
                    <a:pt x="2590" y="127"/>
                    <a:pt x="2180" y="307"/>
                    <a:pt x="1836" y="553"/>
                  </a:cubicBezTo>
                  <a:cubicBezTo>
                    <a:pt x="0" y="1913"/>
                    <a:pt x="345" y="4290"/>
                    <a:pt x="886" y="5438"/>
                  </a:cubicBezTo>
                  <a:cubicBezTo>
                    <a:pt x="1181" y="6126"/>
                    <a:pt x="1656" y="6700"/>
                    <a:pt x="2279" y="7109"/>
                  </a:cubicBezTo>
                  <a:cubicBezTo>
                    <a:pt x="1689" y="6683"/>
                    <a:pt x="1230" y="6093"/>
                    <a:pt x="967" y="5405"/>
                  </a:cubicBezTo>
                  <a:cubicBezTo>
                    <a:pt x="459" y="4257"/>
                    <a:pt x="197" y="1963"/>
                    <a:pt x="1935" y="701"/>
                  </a:cubicBezTo>
                  <a:cubicBezTo>
                    <a:pt x="2361" y="383"/>
                    <a:pt x="2917" y="191"/>
                    <a:pt x="3432" y="191"/>
                  </a:cubicBezTo>
                  <a:cubicBezTo>
                    <a:pt x="3848" y="191"/>
                    <a:pt x="4237" y="317"/>
                    <a:pt x="4508" y="602"/>
                  </a:cubicBezTo>
                  <a:cubicBezTo>
                    <a:pt x="5154" y="1248"/>
                    <a:pt x="4670" y="2308"/>
                    <a:pt x="3982" y="2308"/>
                  </a:cubicBezTo>
                  <a:cubicBezTo>
                    <a:pt x="3972" y="2308"/>
                    <a:pt x="3961" y="2307"/>
                    <a:pt x="3951" y="2307"/>
                  </a:cubicBezTo>
                  <a:cubicBezTo>
                    <a:pt x="3921" y="2310"/>
                    <a:pt x="3891" y="2312"/>
                    <a:pt x="3862" y="2312"/>
                  </a:cubicBezTo>
                  <a:cubicBezTo>
                    <a:pt x="3601" y="2312"/>
                    <a:pt x="3360" y="2182"/>
                    <a:pt x="3213" y="1946"/>
                  </a:cubicBezTo>
                  <a:cubicBezTo>
                    <a:pt x="3164" y="1848"/>
                    <a:pt x="3131" y="1717"/>
                    <a:pt x="3148" y="1586"/>
                  </a:cubicBezTo>
                  <a:cubicBezTo>
                    <a:pt x="3167" y="1334"/>
                    <a:pt x="3243" y="1254"/>
                    <a:pt x="3299" y="1254"/>
                  </a:cubicBezTo>
                  <a:cubicBezTo>
                    <a:pt x="3338" y="1254"/>
                    <a:pt x="3367" y="1293"/>
                    <a:pt x="3361" y="1340"/>
                  </a:cubicBezTo>
                  <a:cubicBezTo>
                    <a:pt x="3316" y="1576"/>
                    <a:pt x="3512" y="1773"/>
                    <a:pt x="3744" y="1773"/>
                  </a:cubicBezTo>
                  <a:cubicBezTo>
                    <a:pt x="3769" y="1773"/>
                    <a:pt x="3794" y="1771"/>
                    <a:pt x="3820" y="1766"/>
                  </a:cubicBezTo>
                  <a:cubicBezTo>
                    <a:pt x="4229" y="1700"/>
                    <a:pt x="4328" y="1159"/>
                    <a:pt x="3967" y="963"/>
                  </a:cubicBezTo>
                  <a:cubicBezTo>
                    <a:pt x="3873" y="916"/>
                    <a:pt x="3775" y="894"/>
                    <a:pt x="3679" y="894"/>
                  </a:cubicBezTo>
                  <a:cubicBezTo>
                    <a:pt x="3371" y="894"/>
                    <a:pt x="3083" y="1117"/>
                    <a:pt x="3033" y="1455"/>
                  </a:cubicBezTo>
                  <a:cubicBezTo>
                    <a:pt x="2984" y="1782"/>
                    <a:pt x="3148" y="2110"/>
                    <a:pt x="3443" y="2274"/>
                  </a:cubicBezTo>
                  <a:lnTo>
                    <a:pt x="3475" y="2274"/>
                  </a:lnTo>
                  <a:cubicBezTo>
                    <a:pt x="3574" y="2323"/>
                    <a:pt x="3672" y="2372"/>
                    <a:pt x="3787" y="2389"/>
                  </a:cubicBezTo>
                  <a:cubicBezTo>
                    <a:pt x="3880" y="2411"/>
                    <a:pt x="3973" y="2421"/>
                    <a:pt x="4065" y="2421"/>
                  </a:cubicBezTo>
                  <a:cubicBezTo>
                    <a:pt x="4663" y="2421"/>
                    <a:pt x="5189" y="1983"/>
                    <a:pt x="5246" y="1471"/>
                  </a:cubicBezTo>
                  <a:cubicBezTo>
                    <a:pt x="5295" y="1061"/>
                    <a:pt x="5131" y="651"/>
                    <a:pt x="4819" y="389"/>
                  </a:cubicBezTo>
                  <a:cubicBezTo>
                    <a:pt x="4436" y="91"/>
                    <a:pt x="3998" y="0"/>
                    <a:pt x="360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9" name="Google Shape;5399;p9"/>
            <p:cNvSpPr/>
            <p:nvPr/>
          </p:nvSpPr>
          <p:spPr>
            <a:xfrm>
              <a:off x="7400152" y="4813287"/>
              <a:ext cx="239870" cy="168847"/>
            </a:xfrm>
            <a:custGeom>
              <a:avLst/>
              <a:gdLst/>
              <a:ahLst/>
              <a:cxnLst/>
              <a:rect l="l" t="t" r="r" b="b"/>
              <a:pathLst>
                <a:path w="7312" h="5147" extrusionOk="0">
                  <a:moveTo>
                    <a:pt x="1750" y="0"/>
                  </a:moveTo>
                  <a:cubicBezTo>
                    <a:pt x="1356" y="0"/>
                    <a:pt x="969" y="175"/>
                    <a:pt x="705" y="508"/>
                  </a:cubicBezTo>
                  <a:cubicBezTo>
                    <a:pt x="612" y="638"/>
                    <a:pt x="465" y="705"/>
                    <a:pt x="317" y="705"/>
                  </a:cubicBezTo>
                  <a:cubicBezTo>
                    <a:pt x="205" y="705"/>
                    <a:pt x="92" y="667"/>
                    <a:pt x="0" y="590"/>
                  </a:cubicBezTo>
                  <a:lnTo>
                    <a:pt x="0" y="590"/>
                  </a:lnTo>
                  <a:cubicBezTo>
                    <a:pt x="33" y="950"/>
                    <a:pt x="66" y="1016"/>
                    <a:pt x="1771" y="1737"/>
                  </a:cubicBezTo>
                  <a:cubicBezTo>
                    <a:pt x="3082" y="2294"/>
                    <a:pt x="3525" y="4261"/>
                    <a:pt x="3656" y="5146"/>
                  </a:cubicBezTo>
                  <a:cubicBezTo>
                    <a:pt x="3803" y="4261"/>
                    <a:pt x="4246" y="2294"/>
                    <a:pt x="5557" y="1737"/>
                  </a:cubicBezTo>
                  <a:cubicBezTo>
                    <a:pt x="7262" y="1016"/>
                    <a:pt x="7295" y="950"/>
                    <a:pt x="7311" y="590"/>
                  </a:cubicBezTo>
                  <a:lnTo>
                    <a:pt x="7311" y="590"/>
                  </a:lnTo>
                  <a:cubicBezTo>
                    <a:pt x="7219" y="667"/>
                    <a:pt x="7106" y="705"/>
                    <a:pt x="6996" y="705"/>
                  </a:cubicBezTo>
                  <a:cubicBezTo>
                    <a:pt x="6849" y="705"/>
                    <a:pt x="6707" y="638"/>
                    <a:pt x="6623" y="508"/>
                  </a:cubicBezTo>
                  <a:cubicBezTo>
                    <a:pt x="6349" y="175"/>
                    <a:pt x="5958" y="0"/>
                    <a:pt x="5566" y="0"/>
                  </a:cubicBezTo>
                  <a:cubicBezTo>
                    <a:pt x="5301" y="0"/>
                    <a:pt x="5035" y="80"/>
                    <a:pt x="4803" y="245"/>
                  </a:cubicBezTo>
                  <a:cubicBezTo>
                    <a:pt x="4229" y="655"/>
                    <a:pt x="3852" y="1475"/>
                    <a:pt x="3656" y="2655"/>
                  </a:cubicBezTo>
                  <a:cubicBezTo>
                    <a:pt x="3475" y="1458"/>
                    <a:pt x="3098" y="639"/>
                    <a:pt x="2525" y="245"/>
                  </a:cubicBezTo>
                  <a:cubicBezTo>
                    <a:pt x="2287" y="80"/>
                    <a:pt x="2017" y="0"/>
                    <a:pt x="17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0" name="Google Shape;5400;p9"/>
            <p:cNvSpPr/>
            <p:nvPr/>
          </p:nvSpPr>
          <p:spPr>
            <a:xfrm>
              <a:off x="7476524" y="4719693"/>
              <a:ext cx="87655" cy="145753"/>
            </a:xfrm>
            <a:custGeom>
              <a:avLst/>
              <a:gdLst/>
              <a:ahLst/>
              <a:cxnLst/>
              <a:rect l="l" t="t" r="r" b="b"/>
              <a:pathLst>
                <a:path w="2672" h="4443" extrusionOk="0">
                  <a:moveTo>
                    <a:pt x="1344" y="0"/>
                  </a:moveTo>
                  <a:cubicBezTo>
                    <a:pt x="1262" y="164"/>
                    <a:pt x="1147" y="312"/>
                    <a:pt x="1000" y="427"/>
                  </a:cubicBezTo>
                  <a:cubicBezTo>
                    <a:pt x="557" y="853"/>
                    <a:pt x="0" y="1721"/>
                    <a:pt x="721" y="2902"/>
                  </a:cubicBezTo>
                  <a:cubicBezTo>
                    <a:pt x="1016" y="3377"/>
                    <a:pt x="1213" y="3902"/>
                    <a:pt x="1344" y="4442"/>
                  </a:cubicBezTo>
                  <a:cubicBezTo>
                    <a:pt x="1459" y="3902"/>
                    <a:pt x="1672" y="3377"/>
                    <a:pt x="1951" y="2902"/>
                  </a:cubicBezTo>
                  <a:cubicBezTo>
                    <a:pt x="2672" y="1721"/>
                    <a:pt x="2115" y="853"/>
                    <a:pt x="1672" y="427"/>
                  </a:cubicBezTo>
                  <a:cubicBezTo>
                    <a:pt x="1541" y="295"/>
                    <a:pt x="1426" y="164"/>
                    <a:pt x="13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1" name="Google Shape;5401;p9"/>
            <p:cNvSpPr/>
            <p:nvPr/>
          </p:nvSpPr>
          <p:spPr>
            <a:xfrm>
              <a:off x="7420033" y="4582467"/>
              <a:ext cx="200603" cy="220056"/>
            </a:xfrm>
            <a:custGeom>
              <a:avLst/>
              <a:gdLst/>
              <a:ahLst/>
              <a:cxnLst/>
              <a:rect l="l" t="t" r="r" b="b"/>
              <a:pathLst>
                <a:path w="6115" h="6708" extrusionOk="0">
                  <a:moveTo>
                    <a:pt x="1900" y="6703"/>
                  </a:moveTo>
                  <a:cubicBezTo>
                    <a:pt x="1901" y="6705"/>
                    <a:pt x="1902" y="6706"/>
                    <a:pt x="1902" y="6708"/>
                  </a:cubicBezTo>
                  <a:cubicBezTo>
                    <a:pt x="1902" y="6706"/>
                    <a:pt x="1901" y="6705"/>
                    <a:pt x="1900" y="6703"/>
                  </a:cubicBezTo>
                  <a:close/>
                  <a:moveTo>
                    <a:pt x="1593" y="1"/>
                  </a:moveTo>
                  <a:cubicBezTo>
                    <a:pt x="1195" y="1"/>
                    <a:pt x="805" y="156"/>
                    <a:pt x="575" y="446"/>
                  </a:cubicBezTo>
                  <a:cubicBezTo>
                    <a:pt x="1" y="1102"/>
                    <a:pt x="476" y="2069"/>
                    <a:pt x="1132" y="2102"/>
                  </a:cubicBezTo>
                  <a:cubicBezTo>
                    <a:pt x="1151" y="2103"/>
                    <a:pt x="1169" y="2103"/>
                    <a:pt x="1187" y="2103"/>
                  </a:cubicBezTo>
                  <a:cubicBezTo>
                    <a:pt x="1784" y="2103"/>
                    <a:pt x="1997" y="1584"/>
                    <a:pt x="1870" y="1282"/>
                  </a:cubicBezTo>
                  <a:cubicBezTo>
                    <a:pt x="1827" y="1114"/>
                    <a:pt x="1665" y="993"/>
                    <a:pt x="1495" y="993"/>
                  </a:cubicBezTo>
                  <a:cubicBezTo>
                    <a:pt x="1467" y="993"/>
                    <a:pt x="1439" y="996"/>
                    <a:pt x="1411" y="1003"/>
                  </a:cubicBezTo>
                  <a:cubicBezTo>
                    <a:pt x="1263" y="1020"/>
                    <a:pt x="1148" y="1167"/>
                    <a:pt x="1165" y="1315"/>
                  </a:cubicBezTo>
                  <a:cubicBezTo>
                    <a:pt x="1154" y="1471"/>
                    <a:pt x="1275" y="1567"/>
                    <a:pt x="1403" y="1567"/>
                  </a:cubicBezTo>
                  <a:cubicBezTo>
                    <a:pt x="1477" y="1567"/>
                    <a:pt x="1553" y="1535"/>
                    <a:pt x="1607" y="1462"/>
                  </a:cubicBezTo>
                  <a:cubicBezTo>
                    <a:pt x="1648" y="1399"/>
                    <a:pt x="1690" y="1374"/>
                    <a:pt x="1727" y="1374"/>
                  </a:cubicBezTo>
                  <a:cubicBezTo>
                    <a:pt x="1796" y="1374"/>
                    <a:pt x="1847" y="1459"/>
                    <a:pt x="1837" y="1544"/>
                  </a:cubicBezTo>
                  <a:cubicBezTo>
                    <a:pt x="1747" y="1788"/>
                    <a:pt x="1516" y="1942"/>
                    <a:pt x="1271" y="1942"/>
                  </a:cubicBezTo>
                  <a:cubicBezTo>
                    <a:pt x="1203" y="1942"/>
                    <a:pt x="1134" y="1930"/>
                    <a:pt x="1066" y="1905"/>
                  </a:cubicBezTo>
                  <a:cubicBezTo>
                    <a:pt x="657" y="1790"/>
                    <a:pt x="460" y="1053"/>
                    <a:pt x="1017" y="659"/>
                  </a:cubicBezTo>
                  <a:cubicBezTo>
                    <a:pt x="1144" y="567"/>
                    <a:pt x="1328" y="517"/>
                    <a:pt x="1534" y="517"/>
                  </a:cubicBezTo>
                  <a:cubicBezTo>
                    <a:pt x="2130" y="517"/>
                    <a:pt x="2903" y="931"/>
                    <a:pt x="2951" y="1905"/>
                  </a:cubicBezTo>
                  <a:cubicBezTo>
                    <a:pt x="2951" y="3069"/>
                    <a:pt x="2017" y="4118"/>
                    <a:pt x="1771" y="4888"/>
                  </a:cubicBezTo>
                  <a:cubicBezTo>
                    <a:pt x="1417" y="5950"/>
                    <a:pt x="1853" y="6617"/>
                    <a:pt x="1900" y="6703"/>
                  </a:cubicBezTo>
                  <a:lnTo>
                    <a:pt x="1900" y="6703"/>
                  </a:lnTo>
                  <a:cubicBezTo>
                    <a:pt x="1607" y="6147"/>
                    <a:pt x="1592" y="5493"/>
                    <a:pt x="1853" y="4921"/>
                  </a:cubicBezTo>
                  <a:cubicBezTo>
                    <a:pt x="2050" y="4396"/>
                    <a:pt x="2476" y="3839"/>
                    <a:pt x="2804" y="3134"/>
                  </a:cubicBezTo>
                  <a:cubicBezTo>
                    <a:pt x="2919" y="2921"/>
                    <a:pt x="3001" y="2675"/>
                    <a:pt x="3050" y="2430"/>
                  </a:cubicBezTo>
                  <a:cubicBezTo>
                    <a:pt x="3115" y="2675"/>
                    <a:pt x="3197" y="2921"/>
                    <a:pt x="3312" y="3134"/>
                  </a:cubicBezTo>
                  <a:cubicBezTo>
                    <a:pt x="3623" y="3839"/>
                    <a:pt x="4066" y="4396"/>
                    <a:pt x="4263" y="4921"/>
                  </a:cubicBezTo>
                  <a:cubicBezTo>
                    <a:pt x="4509" y="5495"/>
                    <a:pt x="4492" y="6150"/>
                    <a:pt x="4214" y="6708"/>
                  </a:cubicBezTo>
                  <a:cubicBezTo>
                    <a:pt x="4246" y="6642"/>
                    <a:pt x="4705" y="5970"/>
                    <a:pt x="4345" y="4888"/>
                  </a:cubicBezTo>
                  <a:cubicBezTo>
                    <a:pt x="4082" y="4118"/>
                    <a:pt x="3164" y="3069"/>
                    <a:pt x="3164" y="1905"/>
                  </a:cubicBezTo>
                  <a:cubicBezTo>
                    <a:pt x="3213" y="931"/>
                    <a:pt x="3986" y="517"/>
                    <a:pt x="4582" y="517"/>
                  </a:cubicBezTo>
                  <a:cubicBezTo>
                    <a:pt x="4788" y="517"/>
                    <a:pt x="4972" y="567"/>
                    <a:pt x="5099" y="659"/>
                  </a:cubicBezTo>
                  <a:cubicBezTo>
                    <a:pt x="5656" y="1053"/>
                    <a:pt x="5459" y="1790"/>
                    <a:pt x="5033" y="1905"/>
                  </a:cubicBezTo>
                  <a:cubicBezTo>
                    <a:pt x="4969" y="1930"/>
                    <a:pt x="4903" y="1942"/>
                    <a:pt x="4837" y="1942"/>
                  </a:cubicBezTo>
                  <a:cubicBezTo>
                    <a:pt x="4600" y="1942"/>
                    <a:pt x="4369" y="1788"/>
                    <a:pt x="4279" y="1544"/>
                  </a:cubicBezTo>
                  <a:cubicBezTo>
                    <a:pt x="4258" y="1459"/>
                    <a:pt x="4312" y="1374"/>
                    <a:pt x="4385" y="1374"/>
                  </a:cubicBezTo>
                  <a:cubicBezTo>
                    <a:pt x="4424" y="1374"/>
                    <a:pt x="4468" y="1399"/>
                    <a:pt x="4509" y="1462"/>
                  </a:cubicBezTo>
                  <a:cubicBezTo>
                    <a:pt x="4557" y="1535"/>
                    <a:pt x="4629" y="1567"/>
                    <a:pt x="4702" y="1567"/>
                  </a:cubicBezTo>
                  <a:cubicBezTo>
                    <a:pt x="4826" y="1567"/>
                    <a:pt x="4951" y="1471"/>
                    <a:pt x="4951" y="1315"/>
                  </a:cubicBezTo>
                  <a:cubicBezTo>
                    <a:pt x="4968" y="1167"/>
                    <a:pt x="4853" y="1020"/>
                    <a:pt x="4705" y="1003"/>
                  </a:cubicBezTo>
                  <a:cubicBezTo>
                    <a:pt x="4675" y="996"/>
                    <a:pt x="4645" y="993"/>
                    <a:pt x="4615" y="993"/>
                  </a:cubicBezTo>
                  <a:cubicBezTo>
                    <a:pt x="4439" y="993"/>
                    <a:pt x="4286" y="1114"/>
                    <a:pt x="4230" y="1282"/>
                  </a:cubicBezTo>
                  <a:cubicBezTo>
                    <a:pt x="4103" y="1584"/>
                    <a:pt x="4346" y="2103"/>
                    <a:pt x="4930" y="2103"/>
                  </a:cubicBezTo>
                  <a:cubicBezTo>
                    <a:pt x="4948" y="2103"/>
                    <a:pt x="4966" y="2103"/>
                    <a:pt x="4984" y="2102"/>
                  </a:cubicBezTo>
                  <a:cubicBezTo>
                    <a:pt x="5607" y="2069"/>
                    <a:pt x="6115" y="1102"/>
                    <a:pt x="5525" y="446"/>
                  </a:cubicBezTo>
                  <a:cubicBezTo>
                    <a:pt x="5302" y="156"/>
                    <a:pt x="4916" y="1"/>
                    <a:pt x="4520" y="1"/>
                  </a:cubicBezTo>
                  <a:cubicBezTo>
                    <a:pt x="4045" y="1"/>
                    <a:pt x="3554" y="225"/>
                    <a:pt x="3312" y="708"/>
                  </a:cubicBezTo>
                  <a:cubicBezTo>
                    <a:pt x="3197" y="872"/>
                    <a:pt x="3099" y="1069"/>
                    <a:pt x="3050" y="1266"/>
                  </a:cubicBezTo>
                  <a:cubicBezTo>
                    <a:pt x="3001" y="1069"/>
                    <a:pt x="2919" y="872"/>
                    <a:pt x="2804" y="708"/>
                  </a:cubicBezTo>
                  <a:cubicBezTo>
                    <a:pt x="2562" y="225"/>
                    <a:pt x="2071" y="1"/>
                    <a:pt x="15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2" name="Google Shape;5402;p9"/>
            <p:cNvSpPr/>
            <p:nvPr/>
          </p:nvSpPr>
          <p:spPr>
            <a:xfrm>
              <a:off x="7257645" y="4693875"/>
              <a:ext cx="171045" cy="268903"/>
            </a:xfrm>
            <a:custGeom>
              <a:avLst/>
              <a:gdLst/>
              <a:ahLst/>
              <a:cxnLst/>
              <a:rect l="l" t="t" r="r" b="b"/>
              <a:pathLst>
                <a:path w="5214" h="8197" extrusionOk="0">
                  <a:moveTo>
                    <a:pt x="4115" y="1"/>
                  </a:moveTo>
                  <a:cubicBezTo>
                    <a:pt x="4115" y="1"/>
                    <a:pt x="4197" y="607"/>
                    <a:pt x="3804" y="837"/>
                  </a:cubicBezTo>
                  <a:cubicBezTo>
                    <a:pt x="3410" y="1066"/>
                    <a:pt x="2836" y="1525"/>
                    <a:pt x="3443" y="2050"/>
                  </a:cubicBezTo>
                  <a:cubicBezTo>
                    <a:pt x="4033" y="2574"/>
                    <a:pt x="4213" y="3328"/>
                    <a:pt x="3689" y="4066"/>
                  </a:cubicBezTo>
                  <a:cubicBezTo>
                    <a:pt x="3689" y="4066"/>
                    <a:pt x="3984" y="2967"/>
                    <a:pt x="3246" y="2476"/>
                  </a:cubicBezTo>
                  <a:cubicBezTo>
                    <a:pt x="3054" y="2343"/>
                    <a:pt x="2899" y="2306"/>
                    <a:pt x="2786" y="2306"/>
                  </a:cubicBezTo>
                  <a:cubicBezTo>
                    <a:pt x="2649" y="2306"/>
                    <a:pt x="2574" y="2361"/>
                    <a:pt x="2574" y="2361"/>
                  </a:cubicBezTo>
                  <a:cubicBezTo>
                    <a:pt x="2623" y="2492"/>
                    <a:pt x="2656" y="2640"/>
                    <a:pt x="2673" y="2787"/>
                  </a:cubicBezTo>
                  <a:cubicBezTo>
                    <a:pt x="2689" y="3000"/>
                    <a:pt x="2214" y="3361"/>
                    <a:pt x="2558" y="3754"/>
                  </a:cubicBezTo>
                  <a:cubicBezTo>
                    <a:pt x="2902" y="4148"/>
                    <a:pt x="3148" y="4918"/>
                    <a:pt x="1951" y="5803"/>
                  </a:cubicBezTo>
                  <a:cubicBezTo>
                    <a:pt x="1951" y="5803"/>
                    <a:pt x="2558" y="4443"/>
                    <a:pt x="2197" y="3738"/>
                  </a:cubicBezTo>
                  <a:cubicBezTo>
                    <a:pt x="1837" y="3033"/>
                    <a:pt x="1378" y="3148"/>
                    <a:pt x="968" y="2558"/>
                  </a:cubicBezTo>
                  <a:cubicBezTo>
                    <a:pt x="968" y="2558"/>
                    <a:pt x="1" y="3082"/>
                    <a:pt x="755" y="4230"/>
                  </a:cubicBezTo>
                  <a:cubicBezTo>
                    <a:pt x="1624" y="5574"/>
                    <a:pt x="542" y="7278"/>
                    <a:pt x="1476" y="8196"/>
                  </a:cubicBezTo>
                  <a:cubicBezTo>
                    <a:pt x="1476" y="8196"/>
                    <a:pt x="1410" y="6836"/>
                    <a:pt x="2673" y="5606"/>
                  </a:cubicBezTo>
                  <a:cubicBezTo>
                    <a:pt x="3935" y="4377"/>
                    <a:pt x="5213" y="2853"/>
                    <a:pt x="41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3" name="Google Shape;5403;p9"/>
            <p:cNvSpPr/>
            <p:nvPr/>
          </p:nvSpPr>
          <p:spPr>
            <a:xfrm>
              <a:off x="7407665" y="4660544"/>
              <a:ext cx="99530" cy="148443"/>
            </a:xfrm>
            <a:custGeom>
              <a:avLst/>
              <a:gdLst/>
              <a:ahLst/>
              <a:cxnLst/>
              <a:rect l="l" t="t" r="r" b="b"/>
              <a:pathLst>
                <a:path w="3034" h="4525" extrusionOk="0">
                  <a:moveTo>
                    <a:pt x="2591" y="0"/>
                  </a:moveTo>
                  <a:lnTo>
                    <a:pt x="2591" y="0"/>
                  </a:lnTo>
                  <a:cubicBezTo>
                    <a:pt x="2542" y="279"/>
                    <a:pt x="2279" y="525"/>
                    <a:pt x="1640" y="820"/>
                  </a:cubicBezTo>
                  <a:cubicBezTo>
                    <a:pt x="984" y="1099"/>
                    <a:pt x="1230" y="1935"/>
                    <a:pt x="1279" y="2115"/>
                  </a:cubicBezTo>
                  <a:cubicBezTo>
                    <a:pt x="1342" y="2303"/>
                    <a:pt x="1390" y="2641"/>
                    <a:pt x="1207" y="2641"/>
                  </a:cubicBezTo>
                  <a:cubicBezTo>
                    <a:pt x="1199" y="2641"/>
                    <a:pt x="1190" y="2641"/>
                    <a:pt x="1181" y="2639"/>
                  </a:cubicBezTo>
                  <a:cubicBezTo>
                    <a:pt x="968" y="2607"/>
                    <a:pt x="1017" y="2492"/>
                    <a:pt x="1116" y="1820"/>
                  </a:cubicBezTo>
                  <a:cubicBezTo>
                    <a:pt x="1189" y="1319"/>
                    <a:pt x="880" y="1255"/>
                    <a:pt x="717" y="1255"/>
                  </a:cubicBezTo>
                  <a:cubicBezTo>
                    <a:pt x="662" y="1255"/>
                    <a:pt x="624" y="1262"/>
                    <a:pt x="624" y="1262"/>
                  </a:cubicBezTo>
                  <a:cubicBezTo>
                    <a:pt x="755" y="1426"/>
                    <a:pt x="739" y="1656"/>
                    <a:pt x="607" y="1820"/>
                  </a:cubicBezTo>
                  <a:cubicBezTo>
                    <a:pt x="362" y="2066"/>
                    <a:pt x="50" y="2344"/>
                    <a:pt x="312" y="3098"/>
                  </a:cubicBezTo>
                  <a:cubicBezTo>
                    <a:pt x="575" y="3852"/>
                    <a:pt x="1" y="4524"/>
                    <a:pt x="1" y="4524"/>
                  </a:cubicBezTo>
                  <a:cubicBezTo>
                    <a:pt x="3033" y="2017"/>
                    <a:pt x="2591" y="1"/>
                    <a:pt x="259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4" name="Google Shape;5404;p9"/>
            <p:cNvSpPr/>
            <p:nvPr/>
          </p:nvSpPr>
          <p:spPr>
            <a:xfrm>
              <a:off x="7210864" y="4941754"/>
              <a:ext cx="117803" cy="139848"/>
            </a:xfrm>
            <a:custGeom>
              <a:avLst/>
              <a:gdLst/>
              <a:ahLst/>
              <a:cxnLst/>
              <a:rect l="l" t="t" r="r" b="b"/>
              <a:pathLst>
                <a:path w="3591" h="4263" extrusionOk="0">
                  <a:moveTo>
                    <a:pt x="1869" y="1"/>
                  </a:moveTo>
                  <a:cubicBezTo>
                    <a:pt x="1869" y="1"/>
                    <a:pt x="2000" y="280"/>
                    <a:pt x="1640" y="526"/>
                  </a:cubicBezTo>
                  <a:cubicBezTo>
                    <a:pt x="1296" y="771"/>
                    <a:pt x="1" y="2443"/>
                    <a:pt x="3590" y="4263"/>
                  </a:cubicBezTo>
                  <a:cubicBezTo>
                    <a:pt x="3590" y="4263"/>
                    <a:pt x="2738" y="3771"/>
                    <a:pt x="2623" y="2476"/>
                  </a:cubicBezTo>
                  <a:cubicBezTo>
                    <a:pt x="2525" y="1198"/>
                    <a:pt x="2804" y="509"/>
                    <a:pt x="18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5" name="Google Shape;5405;p9"/>
            <p:cNvSpPr/>
            <p:nvPr/>
          </p:nvSpPr>
          <p:spPr>
            <a:xfrm>
              <a:off x="6978567" y="4977971"/>
              <a:ext cx="226945" cy="160154"/>
            </a:xfrm>
            <a:custGeom>
              <a:avLst/>
              <a:gdLst/>
              <a:ahLst/>
              <a:cxnLst/>
              <a:rect l="l" t="t" r="r" b="b"/>
              <a:pathLst>
                <a:path w="6918" h="4882" extrusionOk="0">
                  <a:moveTo>
                    <a:pt x="4978" y="1"/>
                  </a:moveTo>
                  <a:cubicBezTo>
                    <a:pt x="4754" y="1"/>
                    <a:pt x="4504" y="53"/>
                    <a:pt x="4230" y="176"/>
                  </a:cubicBezTo>
                  <a:cubicBezTo>
                    <a:pt x="2771" y="831"/>
                    <a:pt x="3033" y="3306"/>
                    <a:pt x="4771" y="3667"/>
                  </a:cubicBezTo>
                  <a:cubicBezTo>
                    <a:pt x="4984" y="3700"/>
                    <a:pt x="5180" y="3732"/>
                    <a:pt x="5344" y="3749"/>
                  </a:cubicBezTo>
                  <a:cubicBezTo>
                    <a:pt x="4902" y="3831"/>
                    <a:pt x="4459" y="3995"/>
                    <a:pt x="4033" y="4191"/>
                  </a:cubicBezTo>
                  <a:cubicBezTo>
                    <a:pt x="3885" y="4273"/>
                    <a:pt x="3656" y="4339"/>
                    <a:pt x="3607" y="4355"/>
                  </a:cubicBezTo>
                  <a:cubicBezTo>
                    <a:pt x="3152" y="4528"/>
                    <a:pt x="2723" y="4603"/>
                    <a:pt x="2336" y="4603"/>
                  </a:cubicBezTo>
                  <a:cubicBezTo>
                    <a:pt x="1507" y="4603"/>
                    <a:pt x="870" y="4257"/>
                    <a:pt x="591" y="3765"/>
                  </a:cubicBezTo>
                  <a:cubicBezTo>
                    <a:pt x="361" y="3355"/>
                    <a:pt x="345" y="2864"/>
                    <a:pt x="558" y="2454"/>
                  </a:cubicBezTo>
                  <a:cubicBezTo>
                    <a:pt x="558" y="2437"/>
                    <a:pt x="574" y="2437"/>
                    <a:pt x="574" y="2421"/>
                  </a:cubicBezTo>
                  <a:cubicBezTo>
                    <a:pt x="787" y="2107"/>
                    <a:pt x="1123" y="1960"/>
                    <a:pt x="1434" y="1960"/>
                  </a:cubicBezTo>
                  <a:cubicBezTo>
                    <a:pt x="1722" y="1960"/>
                    <a:pt x="1989" y="2086"/>
                    <a:pt x="2115" y="2323"/>
                  </a:cubicBezTo>
                  <a:cubicBezTo>
                    <a:pt x="2230" y="2454"/>
                    <a:pt x="2295" y="2634"/>
                    <a:pt x="2295" y="2798"/>
                  </a:cubicBezTo>
                  <a:cubicBezTo>
                    <a:pt x="2295" y="2946"/>
                    <a:pt x="2230" y="3093"/>
                    <a:pt x="2115" y="3208"/>
                  </a:cubicBezTo>
                  <a:cubicBezTo>
                    <a:pt x="2010" y="3305"/>
                    <a:pt x="1951" y="3335"/>
                    <a:pt x="1922" y="3335"/>
                  </a:cubicBezTo>
                  <a:cubicBezTo>
                    <a:pt x="1897" y="3335"/>
                    <a:pt x="1895" y="3313"/>
                    <a:pt x="1902" y="3290"/>
                  </a:cubicBezTo>
                  <a:cubicBezTo>
                    <a:pt x="2017" y="3030"/>
                    <a:pt x="1727" y="2861"/>
                    <a:pt x="1474" y="2861"/>
                  </a:cubicBezTo>
                  <a:cubicBezTo>
                    <a:pt x="1295" y="2861"/>
                    <a:pt x="1135" y="2946"/>
                    <a:pt x="1148" y="3142"/>
                  </a:cubicBezTo>
                  <a:cubicBezTo>
                    <a:pt x="1137" y="3417"/>
                    <a:pt x="1376" y="3544"/>
                    <a:pt x="1629" y="3544"/>
                  </a:cubicBezTo>
                  <a:cubicBezTo>
                    <a:pt x="1753" y="3544"/>
                    <a:pt x="1881" y="3513"/>
                    <a:pt x="1984" y="3454"/>
                  </a:cubicBezTo>
                  <a:lnTo>
                    <a:pt x="2017" y="3437"/>
                  </a:lnTo>
                  <a:cubicBezTo>
                    <a:pt x="2050" y="3421"/>
                    <a:pt x="2066" y="3405"/>
                    <a:pt x="2082" y="3388"/>
                  </a:cubicBezTo>
                  <a:lnTo>
                    <a:pt x="2082" y="3372"/>
                  </a:lnTo>
                  <a:cubicBezTo>
                    <a:pt x="2394" y="3093"/>
                    <a:pt x="2427" y="2618"/>
                    <a:pt x="2181" y="2290"/>
                  </a:cubicBezTo>
                  <a:cubicBezTo>
                    <a:pt x="2042" y="2013"/>
                    <a:pt x="1726" y="1862"/>
                    <a:pt x="1388" y="1862"/>
                  </a:cubicBezTo>
                  <a:cubicBezTo>
                    <a:pt x="1046" y="1862"/>
                    <a:pt x="682" y="2017"/>
                    <a:pt x="460" y="2356"/>
                  </a:cubicBezTo>
                  <a:cubicBezTo>
                    <a:pt x="1" y="2946"/>
                    <a:pt x="132" y="4109"/>
                    <a:pt x="935" y="4585"/>
                  </a:cubicBezTo>
                  <a:cubicBezTo>
                    <a:pt x="1300" y="4783"/>
                    <a:pt x="1708" y="4882"/>
                    <a:pt x="2132" y="4882"/>
                  </a:cubicBezTo>
                  <a:cubicBezTo>
                    <a:pt x="2164" y="4882"/>
                    <a:pt x="2197" y="4881"/>
                    <a:pt x="2230" y="4880"/>
                  </a:cubicBezTo>
                  <a:cubicBezTo>
                    <a:pt x="3131" y="4847"/>
                    <a:pt x="3836" y="4355"/>
                    <a:pt x="5016" y="3995"/>
                  </a:cubicBezTo>
                  <a:cubicBezTo>
                    <a:pt x="5459" y="3896"/>
                    <a:pt x="5885" y="3831"/>
                    <a:pt x="6328" y="3798"/>
                  </a:cubicBezTo>
                  <a:cubicBezTo>
                    <a:pt x="6541" y="3782"/>
                    <a:pt x="6738" y="3716"/>
                    <a:pt x="6918" y="3618"/>
                  </a:cubicBezTo>
                  <a:lnTo>
                    <a:pt x="6918" y="3618"/>
                  </a:lnTo>
                  <a:cubicBezTo>
                    <a:pt x="6918" y="3618"/>
                    <a:pt x="6807" y="3644"/>
                    <a:pt x="6663" y="3644"/>
                  </a:cubicBezTo>
                  <a:cubicBezTo>
                    <a:pt x="6509" y="3644"/>
                    <a:pt x="6316" y="3614"/>
                    <a:pt x="6180" y="3487"/>
                  </a:cubicBezTo>
                  <a:cubicBezTo>
                    <a:pt x="5918" y="3257"/>
                    <a:pt x="5918" y="3355"/>
                    <a:pt x="5639" y="3257"/>
                  </a:cubicBezTo>
                  <a:cubicBezTo>
                    <a:pt x="5475" y="3224"/>
                    <a:pt x="5361" y="3060"/>
                    <a:pt x="5361" y="2896"/>
                  </a:cubicBezTo>
                  <a:cubicBezTo>
                    <a:pt x="5164" y="3060"/>
                    <a:pt x="5131" y="3355"/>
                    <a:pt x="5279" y="3552"/>
                  </a:cubicBezTo>
                  <a:cubicBezTo>
                    <a:pt x="5279" y="3552"/>
                    <a:pt x="4557" y="3552"/>
                    <a:pt x="4394" y="3191"/>
                  </a:cubicBezTo>
                  <a:cubicBezTo>
                    <a:pt x="4213" y="2814"/>
                    <a:pt x="4426" y="2814"/>
                    <a:pt x="4557" y="2733"/>
                  </a:cubicBezTo>
                  <a:cubicBezTo>
                    <a:pt x="4705" y="2651"/>
                    <a:pt x="4754" y="2519"/>
                    <a:pt x="4607" y="2306"/>
                  </a:cubicBezTo>
                  <a:cubicBezTo>
                    <a:pt x="4459" y="2093"/>
                    <a:pt x="4476" y="1733"/>
                    <a:pt x="4738" y="1733"/>
                  </a:cubicBezTo>
                  <a:cubicBezTo>
                    <a:pt x="4658" y="1560"/>
                    <a:pt x="4492" y="1452"/>
                    <a:pt x="4310" y="1452"/>
                  </a:cubicBezTo>
                  <a:cubicBezTo>
                    <a:pt x="4268" y="1452"/>
                    <a:pt x="4224" y="1458"/>
                    <a:pt x="4180" y="1470"/>
                  </a:cubicBezTo>
                  <a:cubicBezTo>
                    <a:pt x="3754" y="1552"/>
                    <a:pt x="3754" y="2159"/>
                    <a:pt x="3754" y="2159"/>
                  </a:cubicBezTo>
                  <a:cubicBezTo>
                    <a:pt x="3754" y="2159"/>
                    <a:pt x="3443" y="1405"/>
                    <a:pt x="3935" y="1028"/>
                  </a:cubicBezTo>
                  <a:cubicBezTo>
                    <a:pt x="4124" y="883"/>
                    <a:pt x="4274" y="827"/>
                    <a:pt x="4391" y="827"/>
                  </a:cubicBezTo>
                  <a:cubicBezTo>
                    <a:pt x="4579" y="827"/>
                    <a:pt x="4681" y="969"/>
                    <a:pt x="4721" y="1110"/>
                  </a:cubicBezTo>
                  <a:cubicBezTo>
                    <a:pt x="4774" y="1295"/>
                    <a:pt x="4870" y="1449"/>
                    <a:pt x="5018" y="1449"/>
                  </a:cubicBezTo>
                  <a:cubicBezTo>
                    <a:pt x="5053" y="1449"/>
                    <a:pt x="5090" y="1440"/>
                    <a:pt x="5131" y="1421"/>
                  </a:cubicBezTo>
                  <a:cubicBezTo>
                    <a:pt x="5262" y="1345"/>
                    <a:pt x="5377" y="1248"/>
                    <a:pt x="5474" y="1248"/>
                  </a:cubicBezTo>
                  <a:cubicBezTo>
                    <a:pt x="5524" y="1248"/>
                    <a:pt x="5568" y="1273"/>
                    <a:pt x="5607" y="1339"/>
                  </a:cubicBezTo>
                  <a:cubicBezTo>
                    <a:pt x="5738" y="1602"/>
                    <a:pt x="5623" y="1897"/>
                    <a:pt x="5361" y="2011"/>
                  </a:cubicBezTo>
                  <a:cubicBezTo>
                    <a:pt x="5361" y="2011"/>
                    <a:pt x="5366" y="2012"/>
                    <a:pt x="5377" y="2012"/>
                  </a:cubicBezTo>
                  <a:cubicBezTo>
                    <a:pt x="5484" y="2012"/>
                    <a:pt x="6094" y="1984"/>
                    <a:pt x="6213" y="1372"/>
                  </a:cubicBezTo>
                  <a:cubicBezTo>
                    <a:pt x="6331" y="822"/>
                    <a:pt x="5863" y="1"/>
                    <a:pt x="49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6" name="Google Shape;5406;p9"/>
            <p:cNvSpPr/>
            <p:nvPr/>
          </p:nvSpPr>
          <p:spPr>
            <a:xfrm>
              <a:off x="6942546" y="5063823"/>
              <a:ext cx="152740" cy="108650"/>
            </a:xfrm>
            <a:custGeom>
              <a:avLst/>
              <a:gdLst/>
              <a:ahLst/>
              <a:cxnLst/>
              <a:rect l="l" t="t" r="r" b="b"/>
              <a:pathLst>
                <a:path w="4656" h="3312" extrusionOk="0">
                  <a:moveTo>
                    <a:pt x="836" y="1"/>
                  </a:moveTo>
                  <a:lnTo>
                    <a:pt x="836" y="1"/>
                  </a:lnTo>
                  <a:cubicBezTo>
                    <a:pt x="836" y="1"/>
                    <a:pt x="1" y="919"/>
                    <a:pt x="558" y="1722"/>
                  </a:cubicBezTo>
                  <a:cubicBezTo>
                    <a:pt x="869" y="2181"/>
                    <a:pt x="1377" y="2459"/>
                    <a:pt x="1935" y="2492"/>
                  </a:cubicBezTo>
                  <a:cubicBezTo>
                    <a:pt x="1869" y="2492"/>
                    <a:pt x="1476" y="2492"/>
                    <a:pt x="1295" y="2722"/>
                  </a:cubicBezTo>
                  <a:cubicBezTo>
                    <a:pt x="1181" y="2886"/>
                    <a:pt x="1131" y="3099"/>
                    <a:pt x="1148" y="3312"/>
                  </a:cubicBezTo>
                  <a:cubicBezTo>
                    <a:pt x="1200" y="3221"/>
                    <a:pt x="1304" y="3171"/>
                    <a:pt x="1402" y="3171"/>
                  </a:cubicBezTo>
                  <a:cubicBezTo>
                    <a:pt x="1427" y="3171"/>
                    <a:pt x="1452" y="3174"/>
                    <a:pt x="1476" y="3181"/>
                  </a:cubicBezTo>
                  <a:cubicBezTo>
                    <a:pt x="1589" y="3216"/>
                    <a:pt x="1750" y="3288"/>
                    <a:pt x="1932" y="3288"/>
                  </a:cubicBezTo>
                  <a:cubicBezTo>
                    <a:pt x="2091" y="3288"/>
                    <a:pt x="2267" y="3233"/>
                    <a:pt x="2443" y="3050"/>
                  </a:cubicBezTo>
                  <a:cubicBezTo>
                    <a:pt x="2820" y="2640"/>
                    <a:pt x="3312" y="2869"/>
                    <a:pt x="4656" y="2164"/>
                  </a:cubicBezTo>
                  <a:cubicBezTo>
                    <a:pt x="4656" y="2164"/>
                    <a:pt x="4655" y="2164"/>
                    <a:pt x="4655" y="2164"/>
                  </a:cubicBezTo>
                  <a:cubicBezTo>
                    <a:pt x="4631" y="2164"/>
                    <a:pt x="3916" y="2457"/>
                    <a:pt x="3114" y="2457"/>
                  </a:cubicBezTo>
                  <a:cubicBezTo>
                    <a:pt x="2651" y="2457"/>
                    <a:pt x="2158" y="2359"/>
                    <a:pt x="1754" y="2050"/>
                  </a:cubicBezTo>
                  <a:cubicBezTo>
                    <a:pt x="1099" y="1574"/>
                    <a:pt x="754" y="804"/>
                    <a:pt x="83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7" name="Google Shape;5407;p9"/>
            <p:cNvSpPr/>
            <p:nvPr/>
          </p:nvSpPr>
          <p:spPr>
            <a:xfrm>
              <a:off x="7143645" y="4820307"/>
              <a:ext cx="145753" cy="205917"/>
            </a:xfrm>
            <a:custGeom>
              <a:avLst/>
              <a:gdLst/>
              <a:ahLst/>
              <a:cxnLst/>
              <a:rect l="l" t="t" r="r" b="b"/>
              <a:pathLst>
                <a:path w="4443" h="6277" extrusionOk="0">
                  <a:moveTo>
                    <a:pt x="2633" y="0"/>
                  </a:moveTo>
                  <a:cubicBezTo>
                    <a:pt x="2137" y="0"/>
                    <a:pt x="1621" y="202"/>
                    <a:pt x="1279" y="605"/>
                  </a:cubicBezTo>
                  <a:cubicBezTo>
                    <a:pt x="1" y="2244"/>
                    <a:pt x="902" y="4260"/>
                    <a:pt x="1656" y="5113"/>
                  </a:cubicBezTo>
                  <a:cubicBezTo>
                    <a:pt x="2083" y="5637"/>
                    <a:pt x="2640" y="6031"/>
                    <a:pt x="3263" y="6276"/>
                  </a:cubicBezTo>
                  <a:cubicBezTo>
                    <a:pt x="2689" y="6014"/>
                    <a:pt x="2181" y="5621"/>
                    <a:pt x="1787" y="5129"/>
                  </a:cubicBezTo>
                  <a:cubicBezTo>
                    <a:pt x="1509" y="4736"/>
                    <a:pt x="1312" y="4309"/>
                    <a:pt x="1181" y="3851"/>
                  </a:cubicBezTo>
                  <a:cubicBezTo>
                    <a:pt x="1033" y="3326"/>
                    <a:pt x="984" y="2769"/>
                    <a:pt x="1017" y="2211"/>
                  </a:cubicBezTo>
                  <a:cubicBezTo>
                    <a:pt x="1148" y="736"/>
                    <a:pt x="1984" y="195"/>
                    <a:pt x="2722" y="162"/>
                  </a:cubicBezTo>
                  <a:cubicBezTo>
                    <a:pt x="3082" y="162"/>
                    <a:pt x="3410" y="310"/>
                    <a:pt x="3656" y="556"/>
                  </a:cubicBezTo>
                  <a:cubicBezTo>
                    <a:pt x="4295" y="1097"/>
                    <a:pt x="3935" y="2047"/>
                    <a:pt x="3394" y="2277"/>
                  </a:cubicBezTo>
                  <a:cubicBezTo>
                    <a:pt x="3271" y="2338"/>
                    <a:pt x="3139" y="2372"/>
                    <a:pt x="3005" y="2372"/>
                  </a:cubicBezTo>
                  <a:cubicBezTo>
                    <a:pt x="2888" y="2372"/>
                    <a:pt x="2770" y="2347"/>
                    <a:pt x="2656" y="2293"/>
                  </a:cubicBezTo>
                  <a:cubicBezTo>
                    <a:pt x="2492" y="2195"/>
                    <a:pt x="2378" y="2031"/>
                    <a:pt x="2345" y="1834"/>
                  </a:cubicBezTo>
                  <a:cubicBezTo>
                    <a:pt x="2345" y="1737"/>
                    <a:pt x="2371" y="1714"/>
                    <a:pt x="2422" y="1714"/>
                  </a:cubicBezTo>
                  <a:cubicBezTo>
                    <a:pt x="2465" y="1714"/>
                    <a:pt x="2527" y="1731"/>
                    <a:pt x="2607" y="1731"/>
                  </a:cubicBezTo>
                  <a:cubicBezTo>
                    <a:pt x="2668" y="1731"/>
                    <a:pt x="2739" y="1721"/>
                    <a:pt x="2820" y="1687"/>
                  </a:cubicBezTo>
                  <a:cubicBezTo>
                    <a:pt x="3017" y="1572"/>
                    <a:pt x="3050" y="1293"/>
                    <a:pt x="2886" y="1130"/>
                  </a:cubicBezTo>
                  <a:cubicBezTo>
                    <a:pt x="2817" y="1056"/>
                    <a:pt x="2718" y="1015"/>
                    <a:pt x="2614" y="1015"/>
                  </a:cubicBezTo>
                  <a:cubicBezTo>
                    <a:pt x="2420" y="1015"/>
                    <a:pt x="2213" y="1158"/>
                    <a:pt x="2181" y="1490"/>
                  </a:cubicBezTo>
                  <a:cubicBezTo>
                    <a:pt x="2148" y="1736"/>
                    <a:pt x="2214" y="1982"/>
                    <a:pt x="2378" y="2146"/>
                  </a:cubicBezTo>
                  <a:cubicBezTo>
                    <a:pt x="2410" y="2179"/>
                    <a:pt x="2427" y="2195"/>
                    <a:pt x="2443" y="2211"/>
                  </a:cubicBezTo>
                  <a:cubicBezTo>
                    <a:pt x="2460" y="2228"/>
                    <a:pt x="2476" y="2244"/>
                    <a:pt x="2509" y="2261"/>
                  </a:cubicBezTo>
                  <a:lnTo>
                    <a:pt x="2558" y="2293"/>
                  </a:lnTo>
                  <a:lnTo>
                    <a:pt x="2591" y="2326"/>
                  </a:lnTo>
                  <a:lnTo>
                    <a:pt x="2623" y="2343"/>
                  </a:lnTo>
                  <a:cubicBezTo>
                    <a:pt x="2755" y="2408"/>
                    <a:pt x="2894" y="2441"/>
                    <a:pt x="3031" y="2441"/>
                  </a:cubicBezTo>
                  <a:cubicBezTo>
                    <a:pt x="3168" y="2441"/>
                    <a:pt x="3304" y="2408"/>
                    <a:pt x="3427" y="2343"/>
                  </a:cubicBezTo>
                  <a:cubicBezTo>
                    <a:pt x="4017" y="2129"/>
                    <a:pt x="4443" y="1080"/>
                    <a:pt x="3754" y="458"/>
                  </a:cubicBezTo>
                  <a:cubicBezTo>
                    <a:pt x="3480" y="153"/>
                    <a:pt x="3064" y="0"/>
                    <a:pt x="26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8" name="Google Shape;5408;p9"/>
            <p:cNvSpPr/>
            <p:nvPr/>
          </p:nvSpPr>
          <p:spPr>
            <a:xfrm>
              <a:off x="6377928" y="4897236"/>
              <a:ext cx="297377" cy="207032"/>
            </a:xfrm>
            <a:custGeom>
              <a:avLst/>
              <a:gdLst/>
              <a:ahLst/>
              <a:cxnLst/>
              <a:rect l="l" t="t" r="r" b="b"/>
              <a:pathLst>
                <a:path w="9065" h="6311" extrusionOk="0">
                  <a:moveTo>
                    <a:pt x="2016" y="1"/>
                  </a:moveTo>
                  <a:cubicBezTo>
                    <a:pt x="1099" y="1"/>
                    <a:pt x="77" y="653"/>
                    <a:pt x="33" y="1850"/>
                  </a:cubicBezTo>
                  <a:cubicBezTo>
                    <a:pt x="1" y="2718"/>
                    <a:pt x="476" y="3522"/>
                    <a:pt x="1246" y="3931"/>
                  </a:cubicBezTo>
                  <a:cubicBezTo>
                    <a:pt x="1740" y="4189"/>
                    <a:pt x="2292" y="4291"/>
                    <a:pt x="2857" y="4291"/>
                  </a:cubicBezTo>
                  <a:cubicBezTo>
                    <a:pt x="3193" y="4291"/>
                    <a:pt x="3533" y="4255"/>
                    <a:pt x="3869" y="4194"/>
                  </a:cubicBezTo>
                  <a:cubicBezTo>
                    <a:pt x="4754" y="3948"/>
                    <a:pt x="5574" y="3620"/>
                    <a:pt x="6393" y="3423"/>
                  </a:cubicBezTo>
                  <a:cubicBezTo>
                    <a:pt x="6595" y="3370"/>
                    <a:pt x="6802" y="3343"/>
                    <a:pt x="7006" y="3343"/>
                  </a:cubicBezTo>
                  <a:cubicBezTo>
                    <a:pt x="7613" y="3343"/>
                    <a:pt x="8193" y="3580"/>
                    <a:pt x="8524" y="4046"/>
                  </a:cubicBezTo>
                  <a:cubicBezTo>
                    <a:pt x="8967" y="4620"/>
                    <a:pt x="8999" y="5571"/>
                    <a:pt x="8459" y="5964"/>
                  </a:cubicBezTo>
                  <a:cubicBezTo>
                    <a:pt x="8245" y="6126"/>
                    <a:pt x="7987" y="6201"/>
                    <a:pt x="7739" y="6201"/>
                  </a:cubicBezTo>
                  <a:cubicBezTo>
                    <a:pt x="7359" y="6201"/>
                    <a:pt x="7001" y="6025"/>
                    <a:pt x="6852" y="5718"/>
                  </a:cubicBezTo>
                  <a:cubicBezTo>
                    <a:pt x="6541" y="5226"/>
                    <a:pt x="6770" y="4571"/>
                    <a:pt x="7246" y="4440"/>
                  </a:cubicBezTo>
                  <a:cubicBezTo>
                    <a:pt x="7333" y="4403"/>
                    <a:pt x="7425" y="4385"/>
                    <a:pt x="7517" y="4385"/>
                  </a:cubicBezTo>
                  <a:cubicBezTo>
                    <a:pt x="7755" y="4385"/>
                    <a:pt x="7994" y="4501"/>
                    <a:pt x="8147" y="4702"/>
                  </a:cubicBezTo>
                  <a:cubicBezTo>
                    <a:pt x="8229" y="4882"/>
                    <a:pt x="8245" y="5095"/>
                    <a:pt x="8180" y="5275"/>
                  </a:cubicBezTo>
                  <a:cubicBezTo>
                    <a:pt x="8167" y="5314"/>
                    <a:pt x="8113" y="5394"/>
                    <a:pt x="8067" y="5394"/>
                  </a:cubicBezTo>
                  <a:cubicBezTo>
                    <a:pt x="8055" y="5394"/>
                    <a:pt x="8043" y="5388"/>
                    <a:pt x="8032" y="5374"/>
                  </a:cubicBezTo>
                  <a:cubicBezTo>
                    <a:pt x="7967" y="5325"/>
                    <a:pt x="8032" y="4964"/>
                    <a:pt x="7655" y="4915"/>
                  </a:cubicBezTo>
                  <a:cubicBezTo>
                    <a:pt x="7641" y="4913"/>
                    <a:pt x="7628" y="4912"/>
                    <a:pt x="7614" y="4912"/>
                  </a:cubicBezTo>
                  <a:cubicBezTo>
                    <a:pt x="7285" y="4912"/>
                    <a:pt x="7177" y="5478"/>
                    <a:pt x="7508" y="5620"/>
                  </a:cubicBezTo>
                  <a:cubicBezTo>
                    <a:pt x="7581" y="5652"/>
                    <a:pt x="7656" y="5668"/>
                    <a:pt x="7729" y="5668"/>
                  </a:cubicBezTo>
                  <a:cubicBezTo>
                    <a:pt x="7951" y="5668"/>
                    <a:pt x="8155" y="5526"/>
                    <a:pt x="8229" y="5292"/>
                  </a:cubicBezTo>
                  <a:cubicBezTo>
                    <a:pt x="8229" y="5292"/>
                    <a:pt x="8229" y="5275"/>
                    <a:pt x="8229" y="5275"/>
                  </a:cubicBezTo>
                  <a:cubicBezTo>
                    <a:pt x="8245" y="5259"/>
                    <a:pt x="8245" y="5243"/>
                    <a:pt x="8245" y="5226"/>
                  </a:cubicBezTo>
                  <a:lnTo>
                    <a:pt x="8245" y="5210"/>
                  </a:lnTo>
                  <a:cubicBezTo>
                    <a:pt x="8278" y="5095"/>
                    <a:pt x="8262" y="4964"/>
                    <a:pt x="8229" y="4833"/>
                  </a:cubicBezTo>
                  <a:cubicBezTo>
                    <a:pt x="8117" y="4521"/>
                    <a:pt x="7815" y="4333"/>
                    <a:pt x="7496" y="4333"/>
                  </a:cubicBezTo>
                  <a:cubicBezTo>
                    <a:pt x="7396" y="4333"/>
                    <a:pt x="7294" y="4351"/>
                    <a:pt x="7196" y="4390"/>
                  </a:cubicBezTo>
                  <a:cubicBezTo>
                    <a:pt x="6705" y="4521"/>
                    <a:pt x="6426" y="5210"/>
                    <a:pt x="6754" y="5767"/>
                  </a:cubicBezTo>
                  <a:cubicBezTo>
                    <a:pt x="6925" y="6110"/>
                    <a:pt x="7333" y="6310"/>
                    <a:pt x="7755" y="6310"/>
                  </a:cubicBezTo>
                  <a:cubicBezTo>
                    <a:pt x="8018" y="6310"/>
                    <a:pt x="8287" y="6232"/>
                    <a:pt x="8508" y="6062"/>
                  </a:cubicBezTo>
                  <a:cubicBezTo>
                    <a:pt x="8950" y="5734"/>
                    <a:pt x="9065" y="5128"/>
                    <a:pt x="8917" y="4571"/>
                  </a:cubicBezTo>
                  <a:cubicBezTo>
                    <a:pt x="8836" y="4046"/>
                    <a:pt x="8475" y="3161"/>
                    <a:pt x="7213" y="2882"/>
                  </a:cubicBezTo>
                  <a:cubicBezTo>
                    <a:pt x="7067" y="2850"/>
                    <a:pt x="6919" y="2835"/>
                    <a:pt x="6768" y="2835"/>
                  </a:cubicBezTo>
                  <a:cubicBezTo>
                    <a:pt x="5438" y="2835"/>
                    <a:pt x="3898" y="3973"/>
                    <a:pt x="2324" y="3973"/>
                  </a:cubicBezTo>
                  <a:cubicBezTo>
                    <a:pt x="2102" y="3973"/>
                    <a:pt x="1879" y="3950"/>
                    <a:pt x="1656" y="3899"/>
                  </a:cubicBezTo>
                  <a:cubicBezTo>
                    <a:pt x="1558" y="3866"/>
                    <a:pt x="1476" y="3849"/>
                    <a:pt x="1377" y="3817"/>
                  </a:cubicBezTo>
                  <a:lnTo>
                    <a:pt x="1312" y="3784"/>
                  </a:lnTo>
                  <a:cubicBezTo>
                    <a:pt x="607" y="3407"/>
                    <a:pt x="164" y="2669"/>
                    <a:pt x="197" y="1850"/>
                  </a:cubicBezTo>
                  <a:cubicBezTo>
                    <a:pt x="219" y="732"/>
                    <a:pt x="1183" y="107"/>
                    <a:pt x="2049" y="107"/>
                  </a:cubicBezTo>
                  <a:cubicBezTo>
                    <a:pt x="2466" y="107"/>
                    <a:pt x="2859" y="251"/>
                    <a:pt x="3115" y="555"/>
                  </a:cubicBezTo>
                  <a:cubicBezTo>
                    <a:pt x="3574" y="1014"/>
                    <a:pt x="3541" y="1768"/>
                    <a:pt x="3033" y="2178"/>
                  </a:cubicBezTo>
                  <a:cubicBezTo>
                    <a:pt x="2951" y="2227"/>
                    <a:pt x="2869" y="2276"/>
                    <a:pt x="2771" y="2292"/>
                  </a:cubicBezTo>
                  <a:cubicBezTo>
                    <a:pt x="2700" y="2311"/>
                    <a:pt x="2630" y="2320"/>
                    <a:pt x="2561" y="2320"/>
                  </a:cubicBezTo>
                  <a:cubicBezTo>
                    <a:pt x="2387" y="2320"/>
                    <a:pt x="2218" y="2262"/>
                    <a:pt x="2066" y="2145"/>
                  </a:cubicBezTo>
                  <a:cubicBezTo>
                    <a:pt x="1951" y="2063"/>
                    <a:pt x="1886" y="1915"/>
                    <a:pt x="1935" y="1768"/>
                  </a:cubicBezTo>
                  <a:lnTo>
                    <a:pt x="1935" y="1768"/>
                  </a:lnTo>
                  <a:cubicBezTo>
                    <a:pt x="2007" y="1851"/>
                    <a:pt x="2106" y="1894"/>
                    <a:pt x="2207" y="1894"/>
                  </a:cubicBezTo>
                  <a:cubicBezTo>
                    <a:pt x="2265" y="1894"/>
                    <a:pt x="2323" y="1880"/>
                    <a:pt x="2377" y="1850"/>
                  </a:cubicBezTo>
                  <a:cubicBezTo>
                    <a:pt x="2607" y="1719"/>
                    <a:pt x="2541" y="1309"/>
                    <a:pt x="2230" y="1227"/>
                  </a:cubicBezTo>
                  <a:cubicBezTo>
                    <a:pt x="2198" y="1217"/>
                    <a:pt x="2167" y="1213"/>
                    <a:pt x="2136" y="1213"/>
                  </a:cubicBezTo>
                  <a:cubicBezTo>
                    <a:pt x="1798" y="1213"/>
                    <a:pt x="1528" y="1756"/>
                    <a:pt x="1918" y="2161"/>
                  </a:cubicBezTo>
                  <a:cubicBezTo>
                    <a:pt x="2067" y="2322"/>
                    <a:pt x="2280" y="2399"/>
                    <a:pt x="2496" y="2399"/>
                  </a:cubicBezTo>
                  <a:cubicBezTo>
                    <a:pt x="2566" y="2399"/>
                    <a:pt x="2637" y="2390"/>
                    <a:pt x="2705" y="2374"/>
                  </a:cubicBezTo>
                  <a:cubicBezTo>
                    <a:pt x="2738" y="2358"/>
                    <a:pt x="2771" y="2358"/>
                    <a:pt x="2803" y="2341"/>
                  </a:cubicBezTo>
                  <a:lnTo>
                    <a:pt x="2869" y="2325"/>
                  </a:lnTo>
                  <a:lnTo>
                    <a:pt x="2902" y="2309"/>
                  </a:lnTo>
                  <a:cubicBezTo>
                    <a:pt x="3049" y="2243"/>
                    <a:pt x="3180" y="2145"/>
                    <a:pt x="3279" y="1997"/>
                  </a:cubicBezTo>
                  <a:cubicBezTo>
                    <a:pt x="3607" y="1538"/>
                    <a:pt x="3557" y="915"/>
                    <a:pt x="3164" y="489"/>
                  </a:cubicBezTo>
                  <a:cubicBezTo>
                    <a:pt x="2893" y="159"/>
                    <a:pt x="2467" y="1"/>
                    <a:pt x="20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9" name="Google Shape;5409;p9"/>
            <p:cNvSpPr/>
            <p:nvPr/>
          </p:nvSpPr>
          <p:spPr>
            <a:xfrm>
              <a:off x="6428482" y="5014811"/>
              <a:ext cx="212412" cy="121641"/>
            </a:xfrm>
            <a:custGeom>
              <a:avLst/>
              <a:gdLst/>
              <a:ahLst/>
              <a:cxnLst/>
              <a:rect l="l" t="t" r="r" b="b"/>
              <a:pathLst>
                <a:path w="6475" h="3708" extrusionOk="0">
                  <a:moveTo>
                    <a:pt x="5522" y="0"/>
                  </a:moveTo>
                  <a:cubicBezTo>
                    <a:pt x="5269" y="0"/>
                    <a:pt x="4968" y="44"/>
                    <a:pt x="4623" y="167"/>
                  </a:cubicBezTo>
                  <a:cubicBezTo>
                    <a:pt x="3779" y="468"/>
                    <a:pt x="2600" y="1029"/>
                    <a:pt x="1433" y="1029"/>
                  </a:cubicBezTo>
                  <a:cubicBezTo>
                    <a:pt x="945" y="1029"/>
                    <a:pt x="459" y="931"/>
                    <a:pt x="0" y="675"/>
                  </a:cubicBezTo>
                  <a:lnTo>
                    <a:pt x="0" y="675"/>
                  </a:lnTo>
                  <a:cubicBezTo>
                    <a:pt x="0" y="675"/>
                    <a:pt x="570" y="1335"/>
                    <a:pt x="1323" y="1335"/>
                  </a:cubicBezTo>
                  <a:cubicBezTo>
                    <a:pt x="1357" y="1335"/>
                    <a:pt x="1391" y="1334"/>
                    <a:pt x="1426" y="1331"/>
                  </a:cubicBezTo>
                  <a:cubicBezTo>
                    <a:pt x="1938" y="1295"/>
                    <a:pt x="2165" y="1164"/>
                    <a:pt x="2301" y="1164"/>
                  </a:cubicBezTo>
                  <a:cubicBezTo>
                    <a:pt x="2352" y="1164"/>
                    <a:pt x="2390" y="1183"/>
                    <a:pt x="2426" y="1233"/>
                  </a:cubicBezTo>
                  <a:cubicBezTo>
                    <a:pt x="2487" y="1317"/>
                    <a:pt x="2404" y="1366"/>
                    <a:pt x="2265" y="1366"/>
                  </a:cubicBezTo>
                  <a:cubicBezTo>
                    <a:pt x="2215" y="1366"/>
                    <a:pt x="2158" y="1360"/>
                    <a:pt x="2098" y="1347"/>
                  </a:cubicBezTo>
                  <a:cubicBezTo>
                    <a:pt x="2058" y="1332"/>
                    <a:pt x="2014" y="1325"/>
                    <a:pt x="1969" y="1325"/>
                  </a:cubicBezTo>
                  <a:cubicBezTo>
                    <a:pt x="1869" y="1325"/>
                    <a:pt x="1763" y="1361"/>
                    <a:pt x="1672" y="1429"/>
                  </a:cubicBezTo>
                  <a:cubicBezTo>
                    <a:pt x="1511" y="1575"/>
                    <a:pt x="1715" y="2102"/>
                    <a:pt x="1345" y="2102"/>
                  </a:cubicBezTo>
                  <a:cubicBezTo>
                    <a:pt x="1340" y="2102"/>
                    <a:pt x="1334" y="2102"/>
                    <a:pt x="1328" y="2101"/>
                  </a:cubicBezTo>
                  <a:lnTo>
                    <a:pt x="1328" y="2101"/>
                  </a:lnTo>
                  <a:cubicBezTo>
                    <a:pt x="1328" y="2101"/>
                    <a:pt x="1614" y="2461"/>
                    <a:pt x="2040" y="2461"/>
                  </a:cubicBezTo>
                  <a:cubicBezTo>
                    <a:pt x="2182" y="2461"/>
                    <a:pt x="2340" y="2421"/>
                    <a:pt x="2508" y="2314"/>
                  </a:cubicBezTo>
                  <a:cubicBezTo>
                    <a:pt x="3197" y="1872"/>
                    <a:pt x="2820" y="1380"/>
                    <a:pt x="3066" y="1249"/>
                  </a:cubicBezTo>
                  <a:cubicBezTo>
                    <a:pt x="3112" y="1226"/>
                    <a:pt x="3156" y="1216"/>
                    <a:pt x="3197" y="1216"/>
                  </a:cubicBezTo>
                  <a:cubicBezTo>
                    <a:pt x="3389" y="1216"/>
                    <a:pt x="3501" y="1445"/>
                    <a:pt x="3311" y="1675"/>
                  </a:cubicBezTo>
                  <a:cubicBezTo>
                    <a:pt x="3082" y="1937"/>
                    <a:pt x="2230" y="2888"/>
                    <a:pt x="3557" y="3708"/>
                  </a:cubicBezTo>
                  <a:cubicBezTo>
                    <a:pt x="3557" y="3708"/>
                    <a:pt x="3377" y="3249"/>
                    <a:pt x="3738" y="3085"/>
                  </a:cubicBezTo>
                  <a:cubicBezTo>
                    <a:pt x="4098" y="2937"/>
                    <a:pt x="4803" y="2708"/>
                    <a:pt x="4705" y="2216"/>
                  </a:cubicBezTo>
                  <a:cubicBezTo>
                    <a:pt x="4606" y="1708"/>
                    <a:pt x="4246" y="954"/>
                    <a:pt x="4836" y="511"/>
                  </a:cubicBezTo>
                  <a:cubicBezTo>
                    <a:pt x="5198" y="247"/>
                    <a:pt x="5507" y="147"/>
                    <a:pt x="5819" y="147"/>
                  </a:cubicBezTo>
                  <a:cubicBezTo>
                    <a:pt x="6031" y="147"/>
                    <a:pt x="6243" y="193"/>
                    <a:pt x="6475" y="265"/>
                  </a:cubicBezTo>
                  <a:cubicBezTo>
                    <a:pt x="6475" y="265"/>
                    <a:pt x="6143" y="0"/>
                    <a:pt x="55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0" name="Google Shape;5410;p9"/>
            <p:cNvSpPr/>
            <p:nvPr/>
          </p:nvSpPr>
          <p:spPr>
            <a:xfrm>
              <a:off x="6467717" y="4894185"/>
              <a:ext cx="118360" cy="83095"/>
            </a:xfrm>
            <a:custGeom>
              <a:avLst/>
              <a:gdLst/>
              <a:ahLst/>
              <a:cxnLst/>
              <a:rect l="l" t="t" r="r" b="b"/>
              <a:pathLst>
                <a:path w="3608" h="2533" extrusionOk="0">
                  <a:moveTo>
                    <a:pt x="1087" y="0"/>
                  </a:moveTo>
                  <a:cubicBezTo>
                    <a:pt x="497" y="0"/>
                    <a:pt x="1" y="123"/>
                    <a:pt x="1" y="123"/>
                  </a:cubicBezTo>
                  <a:cubicBezTo>
                    <a:pt x="1" y="123"/>
                    <a:pt x="952" y="205"/>
                    <a:pt x="1198" y="549"/>
                  </a:cubicBezTo>
                  <a:cubicBezTo>
                    <a:pt x="1378" y="746"/>
                    <a:pt x="1427" y="1025"/>
                    <a:pt x="1345" y="1271"/>
                  </a:cubicBezTo>
                  <a:cubicBezTo>
                    <a:pt x="1312" y="1500"/>
                    <a:pt x="1181" y="2156"/>
                    <a:pt x="2214" y="2156"/>
                  </a:cubicBezTo>
                  <a:cubicBezTo>
                    <a:pt x="3263" y="2172"/>
                    <a:pt x="3083" y="2533"/>
                    <a:pt x="3083" y="2533"/>
                  </a:cubicBezTo>
                  <a:cubicBezTo>
                    <a:pt x="3083" y="2533"/>
                    <a:pt x="3607" y="1762"/>
                    <a:pt x="2738" y="615"/>
                  </a:cubicBezTo>
                  <a:cubicBezTo>
                    <a:pt x="2361" y="123"/>
                    <a:pt x="1677" y="0"/>
                    <a:pt x="108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1" name="Google Shape;5411;p9"/>
            <p:cNvSpPr/>
            <p:nvPr/>
          </p:nvSpPr>
          <p:spPr>
            <a:xfrm>
              <a:off x="6421494" y="4806791"/>
              <a:ext cx="74238" cy="87688"/>
            </a:xfrm>
            <a:custGeom>
              <a:avLst/>
              <a:gdLst/>
              <a:ahLst/>
              <a:cxnLst/>
              <a:rect l="l" t="t" r="r" b="b"/>
              <a:pathLst>
                <a:path w="2263" h="2673" extrusionOk="0">
                  <a:moveTo>
                    <a:pt x="1115" y="1"/>
                  </a:moveTo>
                  <a:cubicBezTo>
                    <a:pt x="820" y="165"/>
                    <a:pt x="738" y="689"/>
                    <a:pt x="803" y="1427"/>
                  </a:cubicBezTo>
                  <a:cubicBezTo>
                    <a:pt x="869" y="2164"/>
                    <a:pt x="0" y="2623"/>
                    <a:pt x="0" y="2623"/>
                  </a:cubicBezTo>
                  <a:cubicBezTo>
                    <a:pt x="590" y="2410"/>
                    <a:pt x="1754" y="2673"/>
                    <a:pt x="2016" y="2017"/>
                  </a:cubicBezTo>
                  <a:cubicBezTo>
                    <a:pt x="2262" y="1345"/>
                    <a:pt x="1623" y="919"/>
                    <a:pt x="1262" y="722"/>
                  </a:cubicBezTo>
                  <a:cubicBezTo>
                    <a:pt x="918" y="542"/>
                    <a:pt x="1115" y="1"/>
                    <a:pt x="11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2" name="Google Shape;5412;p9"/>
            <p:cNvSpPr/>
            <p:nvPr/>
          </p:nvSpPr>
          <p:spPr>
            <a:xfrm>
              <a:off x="6310184" y="4844977"/>
              <a:ext cx="104878" cy="140930"/>
            </a:xfrm>
            <a:custGeom>
              <a:avLst/>
              <a:gdLst/>
              <a:ahLst/>
              <a:cxnLst/>
              <a:rect l="l" t="t" r="r" b="b"/>
              <a:pathLst>
                <a:path w="3197" h="4296" extrusionOk="0">
                  <a:moveTo>
                    <a:pt x="2820" y="1"/>
                  </a:moveTo>
                  <a:lnTo>
                    <a:pt x="2820" y="1"/>
                  </a:lnTo>
                  <a:cubicBezTo>
                    <a:pt x="2729" y="78"/>
                    <a:pt x="2617" y="125"/>
                    <a:pt x="2502" y="125"/>
                  </a:cubicBezTo>
                  <a:cubicBezTo>
                    <a:pt x="2471" y="125"/>
                    <a:pt x="2441" y="122"/>
                    <a:pt x="2410" y="115"/>
                  </a:cubicBezTo>
                  <a:cubicBezTo>
                    <a:pt x="2356" y="109"/>
                    <a:pt x="2283" y="103"/>
                    <a:pt x="2200" y="103"/>
                  </a:cubicBezTo>
                  <a:cubicBezTo>
                    <a:pt x="1875" y="103"/>
                    <a:pt x="1389" y="194"/>
                    <a:pt x="1246" y="689"/>
                  </a:cubicBezTo>
                  <a:cubicBezTo>
                    <a:pt x="1049" y="1295"/>
                    <a:pt x="1197" y="1689"/>
                    <a:pt x="1410" y="1886"/>
                  </a:cubicBezTo>
                  <a:cubicBezTo>
                    <a:pt x="1623" y="2066"/>
                    <a:pt x="1623" y="2443"/>
                    <a:pt x="1475" y="2492"/>
                  </a:cubicBezTo>
                  <a:cubicBezTo>
                    <a:pt x="1440" y="2510"/>
                    <a:pt x="1403" y="2518"/>
                    <a:pt x="1368" y="2518"/>
                  </a:cubicBezTo>
                  <a:cubicBezTo>
                    <a:pt x="1211" y="2518"/>
                    <a:pt x="1081" y="2355"/>
                    <a:pt x="1148" y="2181"/>
                  </a:cubicBezTo>
                  <a:cubicBezTo>
                    <a:pt x="1235" y="1947"/>
                    <a:pt x="1051" y="1727"/>
                    <a:pt x="824" y="1727"/>
                  </a:cubicBezTo>
                  <a:cubicBezTo>
                    <a:pt x="796" y="1727"/>
                    <a:pt x="767" y="1731"/>
                    <a:pt x="738" y="1738"/>
                  </a:cubicBezTo>
                  <a:cubicBezTo>
                    <a:pt x="678" y="1746"/>
                    <a:pt x="623" y="1750"/>
                    <a:pt x="575" y="1750"/>
                  </a:cubicBezTo>
                  <a:cubicBezTo>
                    <a:pt x="414" y="1750"/>
                    <a:pt x="321" y="1704"/>
                    <a:pt x="295" y="1591"/>
                  </a:cubicBezTo>
                  <a:lnTo>
                    <a:pt x="295" y="1591"/>
                  </a:lnTo>
                  <a:cubicBezTo>
                    <a:pt x="295" y="1591"/>
                    <a:pt x="0" y="2492"/>
                    <a:pt x="705" y="2918"/>
                  </a:cubicBezTo>
                  <a:cubicBezTo>
                    <a:pt x="1394" y="3361"/>
                    <a:pt x="1738" y="4033"/>
                    <a:pt x="2131" y="4295"/>
                  </a:cubicBezTo>
                  <a:cubicBezTo>
                    <a:pt x="2131" y="4295"/>
                    <a:pt x="1541" y="3344"/>
                    <a:pt x="2082" y="2476"/>
                  </a:cubicBezTo>
                  <a:cubicBezTo>
                    <a:pt x="2639" y="1607"/>
                    <a:pt x="3197" y="1345"/>
                    <a:pt x="28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3" name="Google Shape;5413;p9"/>
            <p:cNvSpPr/>
            <p:nvPr/>
          </p:nvSpPr>
          <p:spPr>
            <a:xfrm>
              <a:off x="6172532" y="4636760"/>
              <a:ext cx="266180" cy="265786"/>
            </a:xfrm>
            <a:custGeom>
              <a:avLst/>
              <a:gdLst/>
              <a:ahLst/>
              <a:cxnLst/>
              <a:rect l="l" t="t" r="r" b="b"/>
              <a:pathLst>
                <a:path w="8114" h="8102" extrusionOk="0">
                  <a:moveTo>
                    <a:pt x="2388" y="0"/>
                  </a:moveTo>
                  <a:cubicBezTo>
                    <a:pt x="2287" y="0"/>
                    <a:pt x="2184" y="7"/>
                    <a:pt x="2082" y="21"/>
                  </a:cubicBezTo>
                  <a:cubicBezTo>
                    <a:pt x="770" y="168"/>
                    <a:pt x="0" y="1987"/>
                    <a:pt x="787" y="3233"/>
                  </a:cubicBezTo>
                  <a:cubicBezTo>
                    <a:pt x="1382" y="4176"/>
                    <a:pt x="2426" y="4477"/>
                    <a:pt x="3385" y="4477"/>
                  </a:cubicBezTo>
                  <a:cubicBezTo>
                    <a:pt x="3510" y="4477"/>
                    <a:pt x="3633" y="4472"/>
                    <a:pt x="3754" y="4463"/>
                  </a:cubicBezTo>
                  <a:cubicBezTo>
                    <a:pt x="3950" y="4463"/>
                    <a:pt x="4196" y="4446"/>
                    <a:pt x="4442" y="4413"/>
                  </a:cubicBezTo>
                  <a:cubicBezTo>
                    <a:pt x="4442" y="4413"/>
                    <a:pt x="4650" y="4379"/>
                    <a:pt x="4961" y="4379"/>
                  </a:cubicBezTo>
                  <a:cubicBezTo>
                    <a:pt x="5449" y="4379"/>
                    <a:pt x="6189" y="4464"/>
                    <a:pt x="6770" y="4905"/>
                  </a:cubicBezTo>
                  <a:cubicBezTo>
                    <a:pt x="7163" y="5233"/>
                    <a:pt x="7425" y="5708"/>
                    <a:pt x="7507" y="6216"/>
                  </a:cubicBezTo>
                  <a:cubicBezTo>
                    <a:pt x="7507" y="6216"/>
                    <a:pt x="7671" y="7413"/>
                    <a:pt x="7098" y="8069"/>
                  </a:cubicBezTo>
                  <a:cubicBezTo>
                    <a:pt x="7098" y="8069"/>
                    <a:pt x="7081" y="8085"/>
                    <a:pt x="7081" y="8101"/>
                  </a:cubicBezTo>
                  <a:cubicBezTo>
                    <a:pt x="7081" y="8101"/>
                    <a:pt x="8114" y="7577"/>
                    <a:pt x="7983" y="5971"/>
                  </a:cubicBezTo>
                  <a:cubicBezTo>
                    <a:pt x="7875" y="4664"/>
                    <a:pt x="6837" y="4010"/>
                    <a:pt x="5515" y="4010"/>
                  </a:cubicBezTo>
                  <a:cubicBezTo>
                    <a:pt x="5228" y="4010"/>
                    <a:pt x="4929" y="4041"/>
                    <a:pt x="4622" y="4102"/>
                  </a:cubicBezTo>
                  <a:cubicBezTo>
                    <a:pt x="4107" y="4196"/>
                    <a:pt x="3646" y="4246"/>
                    <a:pt x="3232" y="4246"/>
                  </a:cubicBezTo>
                  <a:cubicBezTo>
                    <a:pt x="2713" y="4246"/>
                    <a:pt x="2268" y="4168"/>
                    <a:pt x="1885" y="4004"/>
                  </a:cubicBezTo>
                  <a:cubicBezTo>
                    <a:pt x="1492" y="3807"/>
                    <a:pt x="1164" y="3512"/>
                    <a:pt x="934" y="3151"/>
                  </a:cubicBezTo>
                  <a:cubicBezTo>
                    <a:pt x="213" y="1987"/>
                    <a:pt x="902" y="299"/>
                    <a:pt x="2098" y="152"/>
                  </a:cubicBezTo>
                  <a:cubicBezTo>
                    <a:pt x="2199" y="137"/>
                    <a:pt x="2300" y="130"/>
                    <a:pt x="2401" y="130"/>
                  </a:cubicBezTo>
                  <a:cubicBezTo>
                    <a:pt x="2876" y="130"/>
                    <a:pt x="3336" y="292"/>
                    <a:pt x="3606" y="643"/>
                  </a:cubicBezTo>
                  <a:cubicBezTo>
                    <a:pt x="3885" y="1037"/>
                    <a:pt x="3934" y="1545"/>
                    <a:pt x="3737" y="1987"/>
                  </a:cubicBezTo>
                  <a:cubicBezTo>
                    <a:pt x="3590" y="2337"/>
                    <a:pt x="3244" y="2543"/>
                    <a:pt x="2880" y="2543"/>
                  </a:cubicBezTo>
                  <a:cubicBezTo>
                    <a:pt x="2800" y="2543"/>
                    <a:pt x="2719" y="2533"/>
                    <a:pt x="2639" y="2512"/>
                  </a:cubicBezTo>
                  <a:cubicBezTo>
                    <a:pt x="2213" y="2397"/>
                    <a:pt x="2033" y="1971"/>
                    <a:pt x="2360" y="1906"/>
                  </a:cubicBezTo>
                  <a:cubicBezTo>
                    <a:pt x="2770" y="1840"/>
                    <a:pt x="2852" y="1496"/>
                    <a:pt x="2705" y="1217"/>
                  </a:cubicBezTo>
                  <a:cubicBezTo>
                    <a:pt x="2651" y="1096"/>
                    <a:pt x="2516" y="1027"/>
                    <a:pt x="2371" y="1027"/>
                  </a:cubicBezTo>
                  <a:cubicBezTo>
                    <a:pt x="2163" y="1027"/>
                    <a:pt x="1933" y="1168"/>
                    <a:pt x="1885" y="1496"/>
                  </a:cubicBezTo>
                  <a:cubicBezTo>
                    <a:pt x="1820" y="1758"/>
                    <a:pt x="1901" y="2037"/>
                    <a:pt x="2082" y="2233"/>
                  </a:cubicBezTo>
                  <a:cubicBezTo>
                    <a:pt x="2250" y="2427"/>
                    <a:pt x="2587" y="2590"/>
                    <a:pt x="2935" y="2590"/>
                  </a:cubicBezTo>
                  <a:cubicBezTo>
                    <a:pt x="3264" y="2590"/>
                    <a:pt x="3604" y="2443"/>
                    <a:pt x="3819" y="2037"/>
                  </a:cubicBezTo>
                  <a:cubicBezTo>
                    <a:pt x="4049" y="1561"/>
                    <a:pt x="4000" y="1004"/>
                    <a:pt x="3688" y="561"/>
                  </a:cubicBezTo>
                  <a:cubicBezTo>
                    <a:pt x="3400" y="178"/>
                    <a:pt x="2906" y="0"/>
                    <a:pt x="23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4" name="Google Shape;5414;p9"/>
            <p:cNvSpPr/>
            <p:nvPr/>
          </p:nvSpPr>
          <p:spPr>
            <a:xfrm>
              <a:off x="6405879" y="4901435"/>
              <a:ext cx="33" cy="33"/>
            </a:xfrm>
            <a:custGeom>
              <a:avLst/>
              <a:gdLst/>
              <a:ahLst/>
              <a:cxnLst/>
              <a:rect l="l" t="t" r="r" b="b"/>
              <a:pathLst>
                <a:path w="1" h="1" extrusionOk="0">
                  <a:moveTo>
                    <a:pt x="1" y="1"/>
                  </a:moveTo>
                  <a:lnTo>
                    <a:pt x="1" y="1"/>
                  </a:lnTo>
                  <a:lnTo>
                    <a:pt x="1"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5" name="Google Shape;5415;p9"/>
            <p:cNvSpPr/>
            <p:nvPr/>
          </p:nvSpPr>
          <p:spPr>
            <a:xfrm>
              <a:off x="6215015" y="4789437"/>
              <a:ext cx="152740" cy="78142"/>
            </a:xfrm>
            <a:custGeom>
              <a:avLst/>
              <a:gdLst/>
              <a:ahLst/>
              <a:cxnLst/>
              <a:rect l="l" t="t" r="r" b="b"/>
              <a:pathLst>
                <a:path w="4656" h="2382" extrusionOk="0">
                  <a:moveTo>
                    <a:pt x="3566" y="1"/>
                  </a:moveTo>
                  <a:cubicBezTo>
                    <a:pt x="3271" y="1"/>
                    <a:pt x="2921" y="40"/>
                    <a:pt x="2524" y="153"/>
                  </a:cubicBezTo>
                  <a:cubicBezTo>
                    <a:pt x="1970" y="319"/>
                    <a:pt x="1498" y="380"/>
                    <a:pt x="1110" y="380"/>
                  </a:cubicBezTo>
                  <a:cubicBezTo>
                    <a:pt x="580" y="380"/>
                    <a:pt x="208" y="266"/>
                    <a:pt x="0" y="153"/>
                  </a:cubicBezTo>
                  <a:lnTo>
                    <a:pt x="0" y="153"/>
                  </a:lnTo>
                  <a:cubicBezTo>
                    <a:pt x="131" y="268"/>
                    <a:pt x="262" y="399"/>
                    <a:pt x="377" y="530"/>
                  </a:cubicBezTo>
                  <a:cubicBezTo>
                    <a:pt x="453" y="636"/>
                    <a:pt x="598" y="1399"/>
                    <a:pt x="1201" y="1399"/>
                  </a:cubicBezTo>
                  <a:cubicBezTo>
                    <a:pt x="1251" y="1399"/>
                    <a:pt x="1304" y="1393"/>
                    <a:pt x="1360" y="1382"/>
                  </a:cubicBezTo>
                  <a:cubicBezTo>
                    <a:pt x="2082" y="1218"/>
                    <a:pt x="1951" y="759"/>
                    <a:pt x="2426" y="612"/>
                  </a:cubicBezTo>
                  <a:cubicBezTo>
                    <a:pt x="2515" y="584"/>
                    <a:pt x="2590" y="573"/>
                    <a:pt x="2654" y="573"/>
                  </a:cubicBezTo>
                  <a:cubicBezTo>
                    <a:pt x="2930" y="573"/>
                    <a:pt x="2975" y="791"/>
                    <a:pt x="2868" y="858"/>
                  </a:cubicBezTo>
                  <a:cubicBezTo>
                    <a:pt x="2807" y="896"/>
                    <a:pt x="2750" y="909"/>
                    <a:pt x="2689" y="909"/>
                  </a:cubicBezTo>
                  <a:cubicBezTo>
                    <a:pt x="2620" y="909"/>
                    <a:pt x="2546" y="892"/>
                    <a:pt x="2459" y="874"/>
                  </a:cubicBezTo>
                  <a:cubicBezTo>
                    <a:pt x="2451" y="873"/>
                    <a:pt x="2442" y="873"/>
                    <a:pt x="2432" y="873"/>
                  </a:cubicBezTo>
                  <a:cubicBezTo>
                    <a:pt x="2248" y="873"/>
                    <a:pt x="1811" y="1027"/>
                    <a:pt x="1967" y="1448"/>
                  </a:cubicBezTo>
                  <a:cubicBezTo>
                    <a:pt x="2131" y="1874"/>
                    <a:pt x="2377" y="2234"/>
                    <a:pt x="2114" y="2382"/>
                  </a:cubicBezTo>
                  <a:cubicBezTo>
                    <a:pt x="2114" y="2382"/>
                    <a:pt x="3032" y="2382"/>
                    <a:pt x="3344" y="2120"/>
                  </a:cubicBezTo>
                  <a:cubicBezTo>
                    <a:pt x="3704" y="1857"/>
                    <a:pt x="3852" y="1399"/>
                    <a:pt x="3721" y="989"/>
                  </a:cubicBezTo>
                  <a:cubicBezTo>
                    <a:pt x="3622" y="494"/>
                    <a:pt x="3937" y="195"/>
                    <a:pt x="4414" y="195"/>
                  </a:cubicBezTo>
                  <a:cubicBezTo>
                    <a:pt x="4491" y="195"/>
                    <a:pt x="4571" y="202"/>
                    <a:pt x="4655" y="218"/>
                  </a:cubicBezTo>
                  <a:cubicBezTo>
                    <a:pt x="4655" y="218"/>
                    <a:pt x="4260" y="1"/>
                    <a:pt x="356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6" name="Google Shape;5416;p9"/>
            <p:cNvSpPr/>
            <p:nvPr/>
          </p:nvSpPr>
          <p:spPr>
            <a:xfrm>
              <a:off x="6254776" y="4645487"/>
              <a:ext cx="105435" cy="110389"/>
            </a:xfrm>
            <a:custGeom>
              <a:avLst/>
              <a:gdLst/>
              <a:ahLst/>
              <a:cxnLst/>
              <a:rect l="l" t="t" r="r" b="b"/>
              <a:pathLst>
                <a:path w="3214" h="3365" extrusionOk="0">
                  <a:moveTo>
                    <a:pt x="1247" y="0"/>
                  </a:moveTo>
                  <a:lnTo>
                    <a:pt x="1247" y="0"/>
                  </a:lnTo>
                  <a:cubicBezTo>
                    <a:pt x="1673" y="443"/>
                    <a:pt x="1820" y="1082"/>
                    <a:pt x="1640" y="1656"/>
                  </a:cubicBezTo>
                  <a:cubicBezTo>
                    <a:pt x="1398" y="2417"/>
                    <a:pt x="880" y="2617"/>
                    <a:pt x="435" y="2617"/>
                  </a:cubicBezTo>
                  <a:cubicBezTo>
                    <a:pt x="276" y="2617"/>
                    <a:pt x="126" y="2592"/>
                    <a:pt x="1" y="2557"/>
                  </a:cubicBezTo>
                  <a:lnTo>
                    <a:pt x="1" y="2557"/>
                  </a:lnTo>
                  <a:cubicBezTo>
                    <a:pt x="1" y="2558"/>
                    <a:pt x="229" y="3364"/>
                    <a:pt x="1009" y="3364"/>
                  </a:cubicBezTo>
                  <a:cubicBezTo>
                    <a:pt x="1038" y="3364"/>
                    <a:pt x="1068" y="3363"/>
                    <a:pt x="1099" y="3361"/>
                  </a:cubicBezTo>
                  <a:cubicBezTo>
                    <a:pt x="1935" y="3295"/>
                    <a:pt x="1886" y="2639"/>
                    <a:pt x="1870" y="2361"/>
                  </a:cubicBezTo>
                  <a:cubicBezTo>
                    <a:pt x="1870" y="2066"/>
                    <a:pt x="1853" y="1836"/>
                    <a:pt x="1968" y="1836"/>
                  </a:cubicBezTo>
                  <a:cubicBezTo>
                    <a:pt x="2066" y="1836"/>
                    <a:pt x="2099" y="1951"/>
                    <a:pt x="2033" y="2148"/>
                  </a:cubicBezTo>
                  <a:cubicBezTo>
                    <a:pt x="1968" y="2344"/>
                    <a:pt x="1820" y="2984"/>
                    <a:pt x="2919" y="3098"/>
                  </a:cubicBezTo>
                  <a:cubicBezTo>
                    <a:pt x="2787" y="3000"/>
                    <a:pt x="2755" y="2820"/>
                    <a:pt x="2853" y="2689"/>
                  </a:cubicBezTo>
                  <a:cubicBezTo>
                    <a:pt x="3001" y="2443"/>
                    <a:pt x="3214" y="1984"/>
                    <a:pt x="2476" y="1361"/>
                  </a:cubicBezTo>
                  <a:cubicBezTo>
                    <a:pt x="1755" y="738"/>
                    <a:pt x="1689" y="295"/>
                    <a:pt x="12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7" name="Google Shape;5417;p9"/>
            <p:cNvSpPr/>
            <p:nvPr/>
          </p:nvSpPr>
          <p:spPr>
            <a:xfrm>
              <a:off x="6145106" y="4489332"/>
              <a:ext cx="63478" cy="251352"/>
            </a:xfrm>
            <a:custGeom>
              <a:avLst/>
              <a:gdLst/>
              <a:ahLst/>
              <a:cxnLst/>
              <a:rect l="l" t="t" r="r" b="b"/>
              <a:pathLst>
                <a:path w="1935" h="7662" extrusionOk="0">
                  <a:moveTo>
                    <a:pt x="630" y="1"/>
                  </a:moveTo>
                  <a:cubicBezTo>
                    <a:pt x="565" y="1"/>
                    <a:pt x="496" y="17"/>
                    <a:pt x="426" y="56"/>
                  </a:cubicBezTo>
                  <a:cubicBezTo>
                    <a:pt x="0" y="286"/>
                    <a:pt x="328" y="843"/>
                    <a:pt x="590" y="1105"/>
                  </a:cubicBezTo>
                  <a:cubicBezTo>
                    <a:pt x="852" y="1367"/>
                    <a:pt x="869" y="2630"/>
                    <a:pt x="738" y="4006"/>
                  </a:cubicBezTo>
                  <a:cubicBezTo>
                    <a:pt x="607" y="5367"/>
                    <a:pt x="771" y="7137"/>
                    <a:pt x="1459" y="7662"/>
                  </a:cubicBezTo>
                  <a:cubicBezTo>
                    <a:pt x="1459" y="7662"/>
                    <a:pt x="820" y="7055"/>
                    <a:pt x="951" y="5170"/>
                  </a:cubicBezTo>
                  <a:cubicBezTo>
                    <a:pt x="1098" y="3302"/>
                    <a:pt x="1934" y="1499"/>
                    <a:pt x="1197" y="384"/>
                  </a:cubicBezTo>
                  <a:cubicBezTo>
                    <a:pt x="1197" y="384"/>
                    <a:pt x="949" y="1"/>
                    <a:pt x="63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8" name="Google Shape;5418;p9"/>
            <p:cNvSpPr/>
            <p:nvPr/>
          </p:nvSpPr>
          <p:spPr>
            <a:xfrm>
              <a:off x="5988623" y="4456034"/>
              <a:ext cx="280188" cy="334119"/>
            </a:xfrm>
            <a:custGeom>
              <a:avLst/>
              <a:gdLst/>
              <a:ahLst/>
              <a:cxnLst/>
              <a:rect l="l" t="t" r="r" b="b"/>
              <a:pathLst>
                <a:path w="8541" h="10185" extrusionOk="0">
                  <a:moveTo>
                    <a:pt x="2250" y="1"/>
                  </a:moveTo>
                  <a:cubicBezTo>
                    <a:pt x="1350" y="1"/>
                    <a:pt x="510" y="462"/>
                    <a:pt x="295" y="1186"/>
                  </a:cubicBezTo>
                  <a:cubicBezTo>
                    <a:pt x="0" y="1973"/>
                    <a:pt x="410" y="2677"/>
                    <a:pt x="820" y="2907"/>
                  </a:cubicBezTo>
                  <a:cubicBezTo>
                    <a:pt x="1035" y="3051"/>
                    <a:pt x="1288" y="3112"/>
                    <a:pt x="1537" y="3112"/>
                  </a:cubicBezTo>
                  <a:cubicBezTo>
                    <a:pt x="2084" y="3112"/>
                    <a:pt x="2615" y="2815"/>
                    <a:pt x="2705" y="2432"/>
                  </a:cubicBezTo>
                  <a:cubicBezTo>
                    <a:pt x="2849" y="2043"/>
                    <a:pt x="2550" y="1654"/>
                    <a:pt x="2164" y="1654"/>
                  </a:cubicBezTo>
                  <a:cubicBezTo>
                    <a:pt x="2111" y="1654"/>
                    <a:pt x="2056" y="1662"/>
                    <a:pt x="2000" y="1678"/>
                  </a:cubicBezTo>
                  <a:cubicBezTo>
                    <a:pt x="1672" y="1743"/>
                    <a:pt x="1475" y="2087"/>
                    <a:pt x="1607" y="2399"/>
                  </a:cubicBezTo>
                  <a:cubicBezTo>
                    <a:pt x="1677" y="2633"/>
                    <a:pt x="1931" y="2666"/>
                    <a:pt x="2071" y="2666"/>
                  </a:cubicBezTo>
                  <a:cubicBezTo>
                    <a:pt x="2126" y="2666"/>
                    <a:pt x="2164" y="2661"/>
                    <a:pt x="2164" y="2661"/>
                  </a:cubicBezTo>
                  <a:lnTo>
                    <a:pt x="2164" y="2661"/>
                  </a:lnTo>
                  <a:cubicBezTo>
                    <a:pt x="2099" y="2838"/>
                    <a:pt x="1879" y="2968"/>
                    <a:pt x="1618" y="2968"/>
                  </a:cubicBezTo>
                  <a:cubicBezTo>
                    <a:pt x="1420" y="2968"/>
                    <a:pt x="1198" y="2894"/>
                    <a:pt x="1000" y="2710"/>
                  </a:cubicBezTo>
                  <a:cubicBezTo>
                    <a:pt x="574" y="2333"/>
                    <a:pt x="476" y="1088"/>
                    <a:pt x="1197" y="514"/>
                  </a:cubicBezTo>
                  <a:cubicBezTo>
                    <a:pt x="1521" y="278"/>
                    <a:pt x="1911" y="148"/>
                    <a:pt x="2309" y="148"/>
                  </a:cubicBezTo>
                  <a:cubicBezTo>
                    <a:pt x="2353" y="148"/>
                    <a:pt x="2398" y="150"/>
                    <a:pt x="2443" y="153"/>
                  </a:cubicBezTo>
                  <a:cubicBezTo>
                    <a:pt x="2574" y="170"/>
                    <a:pt x="2705" y="186"/>
                    <a:pt x="2836" y="219"/>
                  </a:cubicBezTo>
                  <a:cubicBezTo>
                    <a:pt x="3934" y="465"/>
                    <a:pt x="4655" y="1645"/>
                    <a:pt x="4868" y="2874"/>
                  </a:cubicBezTo>
                  <a:cubicBezTo>
                    <a:pt x="5098" y="4104"/>
                    <a:pt x="4868" y="5382"/>
                    <a:pt x="4950" y="6497"/>
                  </a:cubicBezTo>
                  <a:cubicBezTo>
                    <a:pt x="4901" y="7513"/>
                    <a:pt x="5295" y="8496"/>
                    <a:pt x="6032" y="9201"/>
                  </a:cubicBezTo>
                  <a:cubicBezTo>
                    <a:pt x="6721" y="9808"/>
                    <a:pt x="7606" y="10152"/>
                    <a:pt x="8540" y="10185"/>
                  </a:cubicBezTo>
                  <a:cubicBezTo>
                    <a:pt x="7622" y="10119"/>
                    <a:pt x="6753" y="9758"/>
                    <a:pt x="6081" y="9136"/>
                  </a:cubicBezTo>
                  <a:cubicBezTo>
                    <a:pt x="5377" y="8447"/>
                    <a:pt x="5016" y="7480"/>
                    <a:pt x="5082" y="6480"/>
                  </a:cubicBezTo>
                  <a:cubicBezTo>
                    <a:pt x="5032" y="5382"/>
                    <a:pt x="5278" y="4153"/>
                    <a:pt x="5032" y="2841"/>
                  </a:cubicBezTo>
                  <a:cubicBezTo>
                    <a:pt x="4803" y="1579"/>
                    <a:pt x="4049" y="334"/>
                    <a:pt x="2852" y="71"/>
                  </a:cubicBezTo>
                  <a:cubicBezTo>
                    <a:pt x="2653" y="24"/>
                    <a:pt x="2450" y="1"/>
                    <a:pt x="225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9" name="Google Shape;5419;p9"/>
            <p:cNvSpPr/>
            <p:nvPr/>
          </p:nvSpPr>
          <p:spPr>
            <a:xfrm>
              <a:off x="6053152" y="4503078"/>
              <a:ext cx="82308" cy="69153"/>
            </a:xfrm>
            <a:custGeom>
              <a:avLst/>
              <a:gdLst/>
              <a:ahLst/>
              <a:cxnLst/>
              <a:rect l="l" t="t" r="r" b="b"/>
              <a:pathLst>
                <a:path w="2509" h="2108" extrusionOk="0">
                  <a:moveTo>
                    <a:pt x="1800" y="1"/>
                  </a:moveTo>
                  <a:cubicBezTo>
                    <a:pt x="1329" y="1"/>
                    <a:pt x="1034" y="401"/>
                    <a:pt x="935" y="1096"/>
                  </a:cubicBezTo>
                  <a:cubicBezTo>
                    <a:pt x="853" y="1747"/>
                    <a:pt x="267" y="1803"/>
                    <a:pt x="67" y="1803"/>
                  </a:cubicBezTo>
                  <a:cubicBezTo>
                    <a:pt x="25" y="1803"/>
                    <a:pt x="0" y="1801"/>
                    <a:pt x="0" y="1801"/>
                  </a:cubicBezTo>
                  <a:lnTo>
                    <a:pt x="0" y="1801"/>
                  </a:lnTo>
                  <a:cubicBezTo>
                    <a:pt x="132" y="1856"/>
                    <a:pt x="717" y="2108"/>
                    <a:pt x="1252" y="2108"/>
                  </a:cubicBezTo>
                  <a:cubicBezTo>
                    <a:pt x="1518" y="2108"/>
                    <a:pt x="1771" y="2046"/>
                    <a:pt x="1951" y="1866"/>
                  </a:cubicBezTo>
                  <a:cubicBezTo>
                    <a:pt x="2508" y="1309"/>
                    <a:pt x="2131" y="604"/>
                    <a:pt x="1967" y="375"/>
                  </a:cubicBezTo>
                  <a:cubicBezTo>
                    <a:pt x="1869" y="260"/>
                    <a:pt x="1902" y="96"/>
                    <a:pt x="2033" y="31"/>
                  </a:cubicBezTo>
                  <a:cubicBezTo>
                    <a:pt x="1951" y="11"/>
                    <a:pt x="1873" y="1"/>
                    <a:pt x="18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0" name="Google Shape;5420;p9"/>
            <p:cNvSpPr/>
            <p:nvPr/>
          </p:nvSpPr>
          <p:spPr>
            <a:xfrm>
              <a:off x="5972483" y="4507834"/>
              <a:ext cx="158645" cy="179607"/>
            </a:xfrm>
            <a:custGeom>
              <a:avLst/>
              <a:gdLst/>
              <a:ahLst/>
              <a:cxnLst/>
              <a:rect l="l" t="t" r="r" b="b"/>
              <a:pathLst>
                <a:path w="4836" h="5475" extrusionOk="0">
                  <a:moveTo>
                    <a:pt x="476" y="0"/>
                  </a:moveTo>
                  <a:lnTo>
                    <a:pt x="476" y="0"/>
                  </a:lnTo>
                  <a:cubicBezTo>
                    <a:pt x="1" y="820"/>
                    <a:pt x="246" y="2148"/>
                    <a:pt x="869" y="3033"/>
                  </a:cubicBezTo>
                  <a:cubicBezTo>
                    <a:pt x="1364" y="3731"/>
                    <a:pt x="2135" y="3810"/>
                    <a:pt x="2457" y="3810"/>
                  </a:cubicBezTo>
                  <a:cubicBezTo>
                    <a:pt x="2551" y="3810"/>
                    <a:pt x="2607" y="3803"/>
                    <a:pt x="2607" y="3803"/>
                  </a:cubicBezTo>
                  <a:cubicBezTo>
                    <a:pt x="2344" y="3705"/>
                    <a:pt x="2295" y="3393"/>
                    <a:pt x="2476" y="3147"/>
                  </a:cubicBezTo>
                  <a:cubicBezTo>
                    <a:pt x="2640" y="2983"/>
                    <a:pt x="2607" y="2721"/>
                    <a:pt x="2426" y="2606"/>
                  </a:cubicBezTo>
                  <a:cubicBezTo>
                    <a:pt x="2295" y="2557"/>
                    <a:pt x="2033" y="2344"/>
                    <a:pt x="2263" y="2197"/>
                  </a:cubicBezTo>
                  <a:cubicBezTo>
                    <a:pt x="2289" y="2182"/>
                    <a:pt x="2317" y="2175"/>
                    <a:pt x="2347" y="2175"/>
                  </a:cubicBezTo>
                  <a:cubicBezTo>
                    <a:pt x="2582" y="2175"/>
                    <a:pt x="2913" y="2608"/>
                    <a:pt x="2869" y="3131"/>
                  </a:cubicBezTo>
                  <a:cubicBezTo>
                    <a:pt x="2820" y="3705"/>
                    <a:pt x="3082" y="3869"/>
                    <a:pt x="3492" y="4147"/>
                  </a:cubicBezTo>
                  <a:cubicBezTo>
                    <a:pt x="3885" y="4442"/>
                    <a:pt x="3639" y="4950"/>
                    <a:pt x="3639" y="4950"/>
                  </a:cubicBezTo>
                  <a:cubicBezTo>
                    <a:pt x="4361" y="4541"/>
                    <a:pt x="4197" y="3885"/>
                    <a:pt x="4115" y="3721"/>
                  </a:cubicBezTo>
                  <a:cubicBezTo>
                    <a:pt x="4033" y="3574"/>
                    <a:pt x="3836" y="3311"/>
                    <a:pt x="4066" y="3213"/>
                  </a:cubicBezTo>
                  <a:cubicBezTo>
                    <a:pt x="4079" y="3207"/>
                    <a:pt x="4092" y="3204"/>
                    <a:pt x="4104" y="3204"/>
                  </a:cubicBezTo>
                  <a:cubicBezTo>
                    <a:pt x="4306" y="3204"/>
                    <a:pt x="4392" y="3925"/>
                    <a:pt x="4377" y="4573"/>
                  </a:cubicBezTo>
                  <a:cubicBezTo>
                    <a:pt x="4344" y="4934"/>
                    <a:pt x="4525" y="5278"/>
                    <a:pt x="4836" y="5475"/>
                  </a:cubicBezTo>
                  <a:cubicBezTo>
                    <a:pt x="4705" y="5163"/>
                    <a:pt x="4639" y="4803"/>
                    <a:pt x="4656" y="4459"/>
                  </a:cubicBezTo>
                  <a:cubicBezTo>
                    <a:pt x="4639" y="3951"/>
                    <a:pt x="4738" y="3016"/>
                    <a:pt x="3836" y="2410"/>
                  </a:cubicBezTo>
                  <a:cubicBezTo>
                    <a:pt x="2918" y="1787"/>
                    <a:pt x="1820" y="2066"/>
                    <a:pt x="1033" y="1492"/>
                  </a:cubicBezTo>
                  <a:cubicBezTo>
                    <a:pt x="558" y="1148"/>
                    <a:pt x="345" y="558"/>
                    <a:pt x="4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1" name="Google Shape;5421;p9"/>
            <p:cNvSpPr/>
            <p:nvPr/>
          </p:nvSpPr>
          <p:spPr>
            <a:xfrm>
              <a:off x="5920847" y="4457183"/>
              <a:ext cx="96840" cy="64035"/>
            </a:xfrm>
            <a:custGeom>
              <a:avLst/>
              <a:gdLst/>
              <a:ahLst/>
              <a:cxnLst/>
              <a:rect l="l" t="t" r="r" b="b"/>
              <a:pathLst>
                <a:path w="2952" h="1952" extrusionOk="0">
                  <a:moveTo>
                    <a:pt x="2033" y="0"/>
                  </a:moveTo>
                  <a:cubicBezTo>
                    <a:pt x="321" y="0"/>
                    <a:pt x="296" y="1096"/>
                    <a:pt x="296" y="1380"/>
                  </a:cubicBezTo>
                  <a:cubicBezTo>
                    <a:pt x="296" y="1561"/>
                    <a:pt x="165" y="1725"/>
                    <a:pt x="1" y="1790"/>
                  </a:cubicBezTo>
                  <a:cubicBezTo>
                    <a:pt x="269" y="1903"/>
                    <a:pt x="503" y="1951"/>
                    <a:pt x="709" y="1951"/>
                  </a:cubicBezTo>
                  <a:cubicBezTo>
                    <a:pt x="1460" y="1951"/>
                    <a:pt x="1828" y="1305"/>
                    <a:pt x="2033" y="790"/>
                  </a:cubicBezTo>
                  <a:cubicBezTo>
                    <a:pt x="2181" y="413"/>
                    <a:pt x="2542" y="135"/>
                    <a:pt x="2951" y="85"/>
                  </a:cubicBezTo>
                  <a:cubicBezTo>
                    <a:pt x="2601" y="26"/>
                    <a:pt x="2297" y="0"/>
                    <a:pt x="20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2" name="Google Shape;5422;p9"/>
            <p:cNvSpPr/>
            <p:nvPr/>
          </p:nvSpPr>
          <p:spPr>
            <a:xfrm>
              <a:off x="5882694" y="4456330"/>
              <a:ext cx="47862" cy="37398"/>
            </a:xfrm>
            <a:custGeom>
              <a:avLst/>
              <a:gdLst/>
              <a:ahLst/>
              <a:cxnLst/>
              <a:rect l="l" t="t" r="r" b="b"/>
              <a:pathLst>
                <a:path w="1459" h="1140" extrusionOk="0">
                  <a:moveTo>
                    <a:pt x="478" y="0"/>
                  </a:moveTo>
                  <a:cubicBezTo>
                    <a:pt x="433" y="0"/>
                    <a:pt x="388" y="10"/>
                    <a:pt x="344" y="29"/>
                  </a:cubicBezTo>
                  <a:cubicBezTo>
                    <a:pt x="115" y="144"/>
                    <a:pt x="0" y="423"/>
                    <a:pt x="99" y="669"/>
                  </a:cubicBezTo>
                  <a:cubicBezTo>
                    <a:pt x="197" y="882"/>
                    <a:pt x="361" y="1029"/>
                    <a:pt x="574" y="1095"/>
                  </a:cubicBezTo>
                  <a:cubicBezTo>
                    <a:pt x="658" y="1125"/>
                    <a:pt x="744" y="1140"/>
                    <a:pt x="829" y="1140"/>
                  </a:cubicBezTo>
                  <a:cubicBezTo>
                    <a:pt x="975" y="1140"/>
                    <a:pt x="1115" y="1096"/>
                    <a:pt x="1230" y="1013"/>
                  </a:cubicBezTo>
                  <a:cubicBezTo>
                    <a:pt x="1377" y="882"/>
                    <a:pt x="1459" y="702"/>
                    <a:pt x="1459" y="521"/>
                  </a:cubicBezTo>
                  <a:lnTo>
                    <a:pt x="1459" y="521"/>
                  </a:lnTo>
                  <a:cubicBezTo>
                    <a:pt x="1459" y="521"/>
                    <a:pt x="1151" y="902"/>
                    <a:pt x="799" y="902"/>
                  </a:cubicBezTo>
                  <a:cubicBezTo>
                    <a:pt x="779" y="902"/>
                    <a:pt x="758" y="901"/>
                    <a:pt x="738" y="898"/>
                  </a:cubicBezTo>
                  <a:cubicBezTo>
                    <a:pt x="148" y="849"/>
                    <a:pt x="66" y="275"/>
                    <a:pt x="344" y="111"/>
                  </a:cubicBezTo>
                  <a:cubicBezTo>
                    <a:pt x="389" y="85"/>
                    <a:pt x="436" y="73"/>
                    <a:pt x="481" y="73"/>
                  </a:cubicBezTo>
                  <a:cubicBezTo>
                    <a:pt x="603" y="73"/>
                    <a:pt x="714" y="160"/>
                    <a:pt x="738" y="292"/>
                  </a:cubicBezTo>
                  <a:cubicBezTo>
                    <a:pt x="749" y="403"/>
                    <a:pt x="654" y="469"/>
                    <a:pt x="602" y="469"/>
                  </a:cubicBezTo>
                  <a:cubicBezTo>
                    <a:pt x="578" y="469"/>
                    <a:pt x="563" y="454"/>
                    <a:pt x="574" y="423"/>
                  </a:cubicBezTo>
                  <a:cubicBezTo>
                    <a:pt x="586" y="336"/>
                    <a:pt x="552" y="268"/>
                    <a:pt x="478" y="268"/>
                  </a:cubicBezTo>
                  <a:cubicBezTo>
                    <a:pt x="454" y="268"/>
                    <a:pt x="426" y="276"/>
                    <a:pt x="394" y="292"/>
                  </a:cubicBezTo>
                  <a:cubicBezTo>
                    <a:pt x="279" y="357"/>
                    <a:pt x="394" y="538"/>
                    <a:pt x="394" y="538"/>
                  </a:cubicBezTo>
                  <a:cubicBezTo>
                    <a:pt x="446" y="581"/>
                    <a:pt x="506" y="600"/>
                    <a:pt x="564" y="600"/>
                  </a:cubicBezTo>
                  <a:cubicBezTo>
                    <a:pt x="703" y="600"/>
                    <a:pt x="831" y="487"/>
                    <a:pt x="820" y="325"/>
                  </a:cubicBezTo>
                  <a:cubicBezTo>
                    <a:pt x="820" y="142"/>
                    <a:pt x="653" y="0"/>
                    <a:pt x="4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3" name="Google Shape;5423;p9"/>
            <p:cNvSpPr/>
            <p:nvPr/>
          </p:nvSpPr>
          <p:spPr>
            <a:xfrm>
              <a:off x="6544614" y="4694367"/>
              <a:ext cx="130695" cy="286749"/>
            </a:xfrm>
            <a:custGeom>
              <a:avLst/>
              <a:gdLst/>
              <a:ahLst/>
              <a:cxnLst/>
              <a:rect l="l" t="t" r="r" b="b"/>
              <a:pathLst>
                <a:path w="3984" h="8741" extrusionOk="0">
                  <a:moveTo>
                    <a:pt x="1913" y="0"/>
                  </a:moveTo>
                  <a:cubicBezTo>
                    <a:pt x="1756" y="0"/>
                    <a:pt x="1598" y="22"/>
                    <a:pt x="1443" y="68"/>
                  </a:cubicBezTo>
                  <a:cubicBezTo>
                    <a:pt x="689" y="248"/>
                    <a:pt x="132" y="904"/>
                    <a:pt x="66" y="1690"/>
                  </a:cubicBezTo>
                  <a:cubicBezTo>
                    <a:pt x="1" y="2493"/>
                    <a:pt x="411" y="3280"/>
                    <a:pt x="1001" y="3838"/>
                  </a:cubicBezTo>
                  <a:cubicBezTo>
                    <a:pt x="1591" y="4428"/>
                    <a:pt x="2361" y="4706"/>
                    <a:pt x="2902" y="5214"/>
                  </a:cubicBezTo>
                  <a:cubicBezTo>
                    <a:pt x="3427" y="5673"/>
                    <a:pt x="3755" y="6345"/>
                    <a:pt x="3820" y="7050"/>
                  </a:cubicBezTo>
                  <a:cubicBezTo>
                    <a:pt x="3836" y="7722"/>
                    <a:pt x="3492" y="8394"/>
                    <a:pt x="2919" y="8558"/>
                  </a:cubicBezTo>
                  <a:cubicBezTo>
                    <a:pt x="2786" y="8608"/>
                    <a:pt x="2649" y="8631"/>
                    <a:pt x="2516" y="8631"/>
                  </a:cubicBezTo>
                  <a:cubicBezTo>
                    <a:pt x="2074" y="8631"/>
                    <a:pt x="1668" y="8379"/>
                    <a:pt x="1542" y="8001"/>
                  </a:cubicBezTo>
                  <a:cubicBezTo>
                    <a:pt x="1329" y="7558"/>
                    <a:pt x="1542" y="7017"/>
                    <a:pt x="1984" y="6837"/>
                  </a:cubicBezTo>
                  <a:cubicBezTo>
                    <a:pt x="2083" y="6804"/>
                    <a:pt x="2165" y="6788"/>
                    <a:pt x="2263" y="6788"/>
                  </a:cubicBezTo>
                  <a:cubicBezTo>
                    <a:pt x="2263" y="6788"/>
                    <a:pt x="2292" y="6785"/>
                    <a:pt x="2337" y="6785"/>
                  </a:cubicBezTo>
                  <a:cubicBezTo>
                    <a:pt x="2473" y="6785"/>
                    <a:pt x="2759" y="6813"/>
                    <a:pt x="2869" y="7034"/>
                  </a:cubicBezTo>
                  <a:cubicBezTo>
                    <a:pt x="2869" y="7034"/>
                    <a:pt x="2890" y="7076"/>
                    <a:pt x="2857" y="7076"/>
                  </a:cubicBezTo>
                  <a:cubicBezTo>
                    <a:pt x="2848" y="7076"/>
                    <a:pt x="2837" y="7073"/>
                    <a:pt x="2820" y="7067"/>
                  </a:cubicBezTo>
                  <a:cubicBezTo>
                    <a:pt x="2750" y="7024"/>
                    <a:pt x="2674" y="7003"/>
                    <a:pt x="2598" y="7003"/>
                  </a:cubicBezTo>
                  <a:cubicBezTo>
                    <a:pt x="2497" y="7003"/>
                    <a:pt x="2396" y="7041"/>
                    <a:pt x="2312" y="7116"/>
                  </a:cubicBezTo>
                  <a:cubicBezTo>
                    <a:pt x="2066" y="7345"/>
                    <a:pt x="2132" y="7771"/>
                    <a:pt x="2443" y="7935"/>
                  </a:cubicBezTo>
                  <a:cubicBezTo>
                    <a:pt x="2522" y="7973"/>
                    <a:pt x="2605" y="7991"/>
                    <a:pt x="2686" y="7991"/>
                  </a:cubicBezTo>
                  <a:cubicBezTo>
                    <a:pt x="2996" y="7991"/>
                    <a:pt x="3278" y="7724"/>
                    <a:pt x="3148" y="7231"/>
                  </a:cubicBezTo>
                  <a:cubicBezTo>
                    <a:pt x="3044" y="6890"/>
                    <a:pt x="2739" y="6683"/>
                    <a:pt x="2403" y="6683"/>
                  </a:cubicBezTo>
                  <a:cubicBezTo>
                    <a:pt x="2368" y="6683"/>
                    <a:pt x="2332" y="6685"/>
                    <a:pt x="2296" y="6690"/>
                  </a:cubicBezTo>
                  <a:cubicBezTo>
                    <a:pt x="2181" y="6690"/>
                    <a:pt x="2066" y="6722"/>
                    <a:pt x="1951" y="6788"/>
                  </a:cubicBezTo>
                  <a:cubicBezTo>
                    <a:pt x="1493" y="7001"/>
                    <a:pt x="1279" y="7542"/>
                    <a:pt x="1476" y="8017"/>
                  </a:cubicBezTo>
                  <a:cubicBezTo>
                    <a:pt x="1605" y="8455"/>
                    <a:pt x="2066" y="8740"/>
                    <a:pt x="2552" y="8740"/>
                  </a:cubicBezTo>
                  <a:cubicBezTo>
                    <a:pt x="2685" y="8740"/>
                    <a:pt x="2821" y="8719"/>
                    <a:pt x="2951" y="8673"/>
                  </a:cubicBezTo>
                  <a:cubicBezTo>
                    <a:pt x="3607" y="8493"/>
                    <a:pt x="3984" y="7755"/>
                    <a:pt x="3968" y="7050"/>
                  </a:cubicBezTo>
                  <a:cubicBezTo>
                    <a:pt x="3918" y="6296"/>
                    <a:pt x="3574" y="5575"/>
                    <a:pt x="3017" y="5083"/>
                  </a:cubicBezTo>
                  <a:cubicBezTo>
                    <a:pt x="2427" y="4542"/>
                    <a:pt x="1673" y="4264"/>
                    <a:pt x="1116" y="3706"/>
                  </a:cubicBezTo>
                  <a:cubicBezTo>
                    <a:pt x="542" y="3182"/>
                    <a:pt x="165" y="2428"/>
                    <a:pt x="230" y="1707"/>
                  </a:cubicBezTo>
                  <a:cubicBezTo>
                    <a:pt x="247" y="1248"/>
                    <a:pt x="460" y="838"/>
                    <a:pt x="820" y="543"/>
                  </a:cubicBezTo>
                  <a:cubicBezTo>
                    <a:pt x="968" y="428"/>
                    <a:pt x="1148" y="346"/>
                    <a:pt x="1345" y="281"/>
                  </a:cubicBezTo>
                  <a:cubicBezTo>
                    <a:pt x="1493" y="240"/>
                    <a:pt x="1640" y="219"/>
                    <a:pt x="1788" y="219"/>
                  </a:cubicBezTo>
                  <a:cubicBezTo>
                    <a:pt x="1935" y="219"/>
                    <a:pt x="2083" y="240"/>
                    <a:pt x="2230" y="281"/>
                  </a:cubicBezTo>
                  <a:cubicBezTo>
                    <a:pt x="3263" y="543"/>
                    <a:pt x="3574" y="1920"/>
                    <a:pt x="2902" y="2575"/>
                  </a:cubicBezTo>
                  <a:cubicBezTo>
                    <a:pt x="2755" y="2707"/>
                    <a:pt x="2591" y="2805"/>
                    <a:pt x="2394" y="2838"/>
                  </a:cubicBezTo>
                  <a:cubicBezTo>
                    <a:pt x="2331" y="2846"/>
                    <a:pt x="2271" y="2851"/>
                    <a:pt x="2214" y="2851"/>
                  </a:cubicBezTo>
                  <a:cubicBezTo>
                    <a:pt x="1741" y="2851"/>
                    <a:pt x="1500" y="2569"/>
                    <a:pt x="1558" y="2379"/>
                  </a:cubicBezTo>
                  <a:cubicBezTo>
                    <a:pt x="1558" y="2379"/>
                    <a:pt x="1558" y="2346"/>
                    <a:pt x="1607" y="2346"/>
                  </a:cubicBezTo>
                  <a:cubicBezTo>
                    <a:pt x="1618" y="2346"/>
                    <a:pt x="1637" y="2347"/>
                    <a:pt x="1664" y="2347"/>
                  </a:cubicBezTo>
                  <a:cubicBezTo>
                    <a:pt x="1802" y="2347"/>
                    <a:pt x="2125" y="2324"/>
                    <a:pt x="2263" y="2035"/>
                  </a:cubicBezTo>
                  <a:cubicBezTo>
                    <a:pt x="2381" y="1680"/>
                    <a:pt x="2099" y="1346"/>
                    <a:pt x="1763" y="1346"/>
                  </a:cubicBezTo>
                  <a:cubicBezTo>
                    <a:pt x="1680" y="1346"/>
                    <a:pt x="1593" y="1366"/>
                    <a:pt x="1509" y="1412"/>
                  </a:cubicBezTo>
                  <a:cubicBezTo>
                    <a:pt x="886" y="1789"/>
                    <a:pt x="1034" y="2723"/>
                    <a:pt x="1738" y="2903"/>
                  </a:cubicBezTo>
                  <a:cubicBezTo>
                    <a:pt x="1908" y="2981"/>
                    <a:pt x="2087" y="3018"/>
                    <a:pt x="2265" y="3018"/>
                  </a:cubicBezTo>
                  <a:cubicBezTo>
                    <a:pt x="2720" y="3018"/>
                    <a:pt x="3163" y="2775"/>
                    <a:pt x="3410" y="2362"/>
                  </a:cubicBezTo>
                  <a:cubicBezTo>
                    <a:pt x="3673" y="1821"/>
                    <a:pt x="3623" y="1166"/>
                    <a:pt x="3279" y="674"/>
                  </a:cubicBezTo>
                  <a:cubicBezTo>
                    <a:pt x="2951" y="245"/>
                    <a:pt x="2438" y="0"/>
                    <a:pt x="191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4" name="Google Shape;5424;p9"/>
            <p:cNvSpPr/>
            <p:nvPr/>
          </p:nvSpPr>
          <p:spPr>
            <a:xfrm>
              <a:off x="6616688" y="4803052"/>
              <a:ext cx="56490" cy="79060"/>
            </a:xfrm>
            <a:custGeom>
              <a:avLst/>
              <a:gdLst/>
              <a:ahLst/>
              <a:cxnLst/>
              <a:rect l="l" t="t" r="r" b="b"/>
              <a:pathLst>
                <a:path w="1722" h="2410" extrusionOk="0">
                  <a:moveTo>
                    <a:pt x="197" y="0"/>
                  </a:moveTo>
                  <a:lnTo>
                    <a:pt x="197" y="0"/>
                  </a:lnTo>
                  <a:cubicBezTo>
                    <a:pt x="213" y="164"/>
                    <a:pt x="181" y="328"/>
                    <a:pt x="115" y="475"/>
                  </a:cubicBezTo>
                  <a:cubicBezTo>
                    <a:pt x="0" y="852"/>
                    <a:pt x="328" y="1115"/>
                    <a:pt x="951" y="1393"/>
                  </a:cubicBezTo>
                  <a:cubicBezTo>
                    <a:pt x="1344" y="1590"/>
                    <a:pt x="1607" y="1967"/>
                    <a:pt x="1656" y="2410"/>
                  </a:cubicBezTo>
                  <a:cubicBezTo>
                    <a:pt x="1721" y="393"/>
                    <a:pt x="885" y="328"/>
                    <a:pt x="689" y="328"/>
                  </a:cubicBezTo>
                  <a:cubicBezTo>
                    <a:pt x="674" y="329"/>
                    <a:pt x="660" y="330"/>
                    <a:pt x="646" y="330"/>
                  </a:cubicBezTo>
                  <a:cubicBezTo>
                    <a:pt x="475" y="330"/>
                    <a:pt x="376" y="240"/>
                    <a:pt x="361" y="164"/>
                  </a:cubicBezTo>
                  <a:cubicBezTo>
                    <a:pt x="345" y="66"/>
                    <a:pt x="197" y="0"/>
                    <a:pt x="19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5" name="Google Shape;5425;p9"/>
            <p:cNvSpPr/>
            <p:nvPr/>
          </p:nvSpPr>
          <p:spPr>
            <a:xfrm>
              <a:off x="6440325" y="4569673"/>
              <a:ext cx="209722" cy="329100"/>
            </a:xfrm>
            <a:custGeom>
              <a:avLst/>
              <a:gdLst/>
              <a:ahLst/>
              <a:cxnLst/>
              <a:rect l="l" t="t" r="r" b="b"/>
              <a:pathLst>
                <a:path w="6393" h="10032" extrusionOk="0">
                  <a:moveTo>
                    <a:pt x="1147" y="0"/>
                  </a:moveTo>
                  <a:cubicBezTo>
                    <a:pt x="1246" y="115"/>
                    <a:pt x="1229" y="295"/>
                    <a:pt x="1115" y="410"/>
                  </a:cubicBezTo>
                  <a:cubicBezTo>
                    <a:pt x="918" y="574"/>
                    <a:pt x="361" y="1197"/>
                    <a:pt x="754" y="1820"/>
                  </a:cubicBezTo>
                  <a:cubicBezTo>
                    <a:pt x="1213" y="2508"/>
                    <a:pt x="1787" y="2295"/>
                    <a:pt x="1983" y="2869"/>
                  </a:cubicBezTo>
                  <a:cubicBezTo>
                    <a:pt x="1983" y="2869"/>
                    <a:pt x="2065" y="3164"/>
                    <a:pt x="1885" y="3262"/>
                  </a:cubicBezTo>
                  <a:cubicBezTo>
                    <a:pt x="1848" y="3284"/>
                    <a:pt x="1813" y="3293"/>
                    <a:pt x="1781" y="3293"/>
                  </a:cubicBezTo>
                  <a:cubicBezTo>
                    <a:pt x="1638" y="3293"/>
                    <a:pt x="1541" y="3114"/>
                    <a:pt x="1541" y="2967"/>
                  </a:cubicBezTo>
                  <a:cubicBezTo>
                    <a:pt x="1492" y="2656"/>
                    <a:pt x="1229" y="2426"/>
                    <a:pt x="934" y="2377"/>
                  </a:cubicBezTo>
                  <a:cubicBezTo>
                    <a:pt x="541" y="2328"/>
                    <a:pt x="508" y="2213"/>
                    <a:pt x="508" y="2213"/>
                  </a:cubicBezTo>
                  <a:lnTo>
                    <a:pt x="508" y="2213"/>
                  </a:lnTo>
                  <a:cubicBezTo>
                    <a:pt x="541" y="2361"/>
                    <a:pt x="557" y="2508"/>
                    <a:pt x="524" y="2656"/>
                  </a:cubicBezTo>
                  <a:cubicBezTo>
                    <a:pt x="459" y="2803"/>
                    <a:pt x="164" y="3295"/>
                    <a:pt x="721" y="3672"/>
                  </a:cubicBezTo>
                  <a:cubicBezTo>
                    <a:pt x="1295" y="4049"/>
                    <a:pt x="1574" y="3852"/>
                    <a:pt x="1688" y="4491"/>
                  </a:cubicBezTo>
                  <a:cubicBezTo>
                    <a:pt x="1787" y="5131"/>
                    <a:pt x="1836" y="5917"/>
                    <a:pt x="2180" y="6245"/>
                  </a:cubicBezTo>
                  <a:cubicBezTo>
                    <a:pt x="2065" y="6163"/>
                    <a:pt x="1983" y="6065"/>
                    <a:pt x="1918" y="5950"/>
                  </a:cubicBezTo>
                  <a:cubicBezTo>
                    <a:pt x="1765" y="5629"/>
                    <a:pt x="1441" y="5422"/>
                    <a:pt x="1093" y="5422"/>
                  </a:cubicBezTo>
                  <a:cubicBezTo>
                    <a:pt x="1067" y="5422"/>
                    <a:pt x="1042" y="5424"/>
                    <a:pt x="1016" y="5426"/>
                  </a:cubicBezTo>
                  <a:cubicBezTo>
                    <a:pt x="973" y="5428"/>
                    <a:pt x="933" y="5429"/>
                    <a:pt x="895" y="5429"/>
                  </a:cubicBezTo>
                  <a:cubicBezTo>
                    <a:pt x="433" y="5429"/>
                    <a:pt x="373" y="5252"/>
                    <a:pt x="328" y="5131"/>
                  </a:cubicBezTo>
                  <a:lnTo>
                    <a:pt x="328" y="5131"/>
                  </a:lnTo>
                  <a:cubicBezTo>
                    <a:pt x="328" y="5131"/>
                    <a:pt x="0" y="6114"/>
                    <a:pt x="934" y="6606"/>
                  </a:cubicBezTo>
                  <a:cubicBezTo>
                    <a:pt x="1869" y="7098"/>
                    <a:pt x="1803" y="6737"/>
                    <a:pt x="3082" y="7786"/>
                  </a:cubicBezTo>
                  <a:cubicBezTo>
                    <a:pt x="4131" y="8655"/>
                    <a:pt x="4344" y="8704"/>
                    <a:pt x="4344" y="8704"/>
                  </a:cubicBezTo>
                  <a:cubicBezTo>
                    <a:pt x="4306" y="8695"/>
                    <a:pt x="4270" y="8691"/>
                    <a:pt x="4234" y="8691"/>
                  </a:cubicBezTo>
                  <a:cubicBezTo>
                    <a:pt x="4065" y="8691"/>
                    <a:pt x="3917" y="8782"/>
                    <a:pt x="3836" y="8917"/>
                  </a:cubicBezTo>
                  <a:cubicBezTo>
                    <a:pt x="3622" y="9229"/>
                    <a:pt x="3737" y="9638"/>
                    <a:pt x="4065" y="9802"/>
                  </a:cubicBezTo>
                  <a:cubicBezTo>
                    <a:pt x="4065" y="9802"/>
                    <a:pt x="3934" y="9589"/>
                    <a:pt x="4131" y="9573"/>
                  </a:cubicBezTo>
                  <a:cubicBezTo>
                    <a:pt x="4138" y="9572"/>
                    <a:pt x="4145" y="9572"/>
                    <a:pt x="4152" y="9572"/>
                  </a:cubicBezTo>
                  <a:cubicBezTo>
                    <a:pt x="4284" y="9572"/>
                    <a:pt x="4429" y="9662"/>
                    <a:pt x="4586" y="9662"/>
                  </a:cubicBezTo>
                  <a:cubicBezTo>
                    <a:pt x="4676" y="9662"/>
                    <a:pt x="4770" y="9632"/>
                    <a:pt x="4868" y="9540"/>
                  </a:cubicBezTo>
                  <a:cubicBezTo>
                    <a:pt x="4995" y="9421"/>
                    <a:pt x="5193" y="9322"/>
                    <a:pt x="5421" y="9322"/>
                  </a:cubicBezTo>
                  <a:cubicBezTo>
                    <a:pt x="5726" y="9322"/>
                    <a:pt x="6083" y="9498"/>
                    <a:pt x="6393" y="10032"/>
                  </a:cubicBezTo>
                  <a:cubicBezTo>
                    <a:pt x="6393" y="10032"/>
                    <a:pt x="6163" y="9212"/>
                    <a:pt x="4835" y="8688"/>
                  </a:cubicBezTo>
                  <a:cubicBezTo>
                    <a:pt x="3131" y="7966"/>
                    <a:pt x="2049" y="6262"/>
                    <a:pt x="2131" y="4409"/>
                  </a:cubicBezTo>
                  <a:cubicBezTo>
                    <a:pt x="2213" y="2180"/>
                    <a:pt x="3508" y="656"/>
                    <a:pt x="11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6" name="Google Shape;5426;p9"/>
            <p:cNvSpPr/>
            <p:nvPr/>
          </p:nvSpPr>
          <p:spPr>
            <a:xfrm>
              <a:off x="6501081" y="4485789"/>
              <a:ext cx="96283" cy="352752"/>
            </a:xfrm>
            <a:custGeom>
              <a:avLst/>
              <a:gdLst/>
              <a:ahLst/>
              <a:cxnLst/>
              <a:rect l="l" t="t" r="r" b="b"/>
              <a:pathLst>
                <a:path w="2935" h="10753" extrusionOk="0">
                  <a:moveTo>
                    <a:pt x="1307" y="0"/>
                  </a:moveTo>
                  <a:cubicBezTo>
                    <a:pt x="728" y="0"/>
                    <a:pt x="177" y="382"/>
                    <a:pt x="115" y="902"/>
                  </a:cubicBezTo>
                  <a:cubicBezTo>
                    <a:pt x="0" y="1459"/>
                    <a:pt x="426" y="1967"/>
                    <a:pt x="1000" y="1967"/>
                  </a:cubicBezTo>
                  <a:cubicBezTo>
                    <a:pt x="1007" y="1967"/>
                    <a:pt x="1014" y="1967"/>
                    <a:pt x="1021" y="1967"/>
                  </a:cubicBezTo>
                  <a:cubicBezTo>
                    <a:pt x="1565" y="1967"/>
                    <a:pt x="1850" y="1341"/>
                    <a:pt x="1656" y="1082"/>
                  </a:cubicBezTo>
                  <a:cubicBezTo>
                    <a:pt x="1572" y="956"/>
                    <a:pt x="1451" y="900"/>
                    <a:pt x="1331" y="900"/>
                  </a:cubicBezTo>
                  <a:cubicBezTo>
                    <a:pt x="1125" y="900"/>
                    <a:pt x="924" y="1068"/>
                    <a:pt x="935" y="1328"/>
                  </a:cubicBezTo>
                  <a:cubicBezTo>
                    <a:pt x="967" y="1639"/>
                    <a:pt x="1312" y="1607"/>
                    <a:pt x="1344" y="1656"/>
                  </a:cubicBezTo>
                  <a:cubicBezTo>
                    <a:pt x="1393" y="1689"/>
                    <a:pt x="1344" y="1754"/>
                    <a:pt x="1344" y="1754"/>
                  </a:cubicBezTo>
                  <a:cubicBezTo>
                    <a:pt x="1312" y="1820"/>
                    <a:pt x="1246" y="1869"/>
                    <a:pt x="1180" y="1902"/>
                  </a:cubicBezTo>
                  <a:lnTo>
                    <a:pt x="1115" y="1918"/>
                  </a:lnTo>
                  <a:lnTo>
                    <a:pt x="1098" y="1918"/>
                  </a:lnTo>
                  <a:cubicBezTo>
                    <a:pt x="1066" y="1922"/>
                    <a:pt x="1033" y="1924"/>
                    <a:pt x="1001" y="1924"/>
                  </a:cubicBezTo>
                  <a:cubicBezTo>
                    <a:pt x="487" y="1924"/>
                    <a:pt x="73" y="1443"/>
                    <a:pt x="197" y="918"/>
                  </a:cubicBezTo>
                  <a:cubicBezTo>
                    <a:pt x="269" y="446"/>
                    <a:pt x="764" y="122"/>
                    <a:pt x="1281" y="122"/>
                  </a:cubicBezTo>
                  <a:cubicBezTo>
                    <a:pt x="1591" y="122"/>
                    <a:pt x="1908" y="238"/>
                    <a:pt x="2147" y="508"/>
                  </a:cubicBezTo>
                  <a:cubicBezTo>
                    <a:pt x="2770" y="1230"/>
                    <a:pt x="2623" y="2426"/>
                    <a:pt x="2246" y="3442"/>
                  </a:cubicBezTo>
                  <a:cubicBezTo>
                    <a:pt x="1426" y="5458"/>
                    <a:pt x="541" y="7507"/>
                    <a:pt x="1164" y="8966"/>
                  </a:cubicBezTo>
                  <a:cubicBezTo>
                    <a:pt x="1443" y="9737"/>
                    <a:pt x="1984" y="10359"/>
                    <a:pt x="2688" y="10753"/>
                  </a:cubicBezTo>
                  <a:cubicBezTo>
                    <a:pt x="2016" y="10327"/>
                    <a:pt x="1508" y="9687"/>
                    <a:pt x="1246" y="8950"/>
                  </a:cubicBezTo>
                  <a:cubicBezTo>
                    <a:pt x="689" y="7507"/>
                    <a:pt x="1574" y="5557"/>
                    <a:pt x="2426" y="3508"/>
                  </a:cubicBezTo>
                  <a:cubicBezTo>
                    <a:pt x="2787" y="2475"/>
                    <a:pt x="2934" y="1230"/>
                    <a:pt x="2246" y="426"/>
                  </a:cubicBezTo>
                  <a:cubicBezTo>
                    <a:pt x="1982" y="127"/>
                    <a:pt x="1640" y="0"/>
                    <a:pt x="130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7" name="Google Shape;5427;p9"/>
            <p:cNvSpPr/>
            <p:nvPr/>
          </p:nvSpPr>
          <p:spPr>
            <a:xfrm>
              <a:off x="6583357" y="4472864"/>
              <a:ext cx="91428" cy="267295"/>
            </a:xfrm>
            <a:custGeom>
              <a:avLst/>
              <a:gdLst/>
              <a:ahLst/>
              <a:cxnLst/>
              <a:rect l="l" t="t" r="r" b="b"/>
              <a:pathLst>
                <a:path w="2787" h="8148" extrusionOk="0">
                  <a:moveTo>
                    <a:pt x="2082" y="1"/>
                  </a:moveTo>
                  <a:lnTo>
                    <a:pt x="2082" y="1"/>
                  </a:lnTo>
                  <a:cubicBezTo>
                    <a:pt x="2426" y="1099"/>
                    <a:pt x="967" y="1279"/>
                    <a:pt x="443" y="2902"/>
                  </a:cubicBezTo>
                  <a:cubicBezTo>
                    <a:pt x="0" y="4279"/>
                    <a:pt x="279" y="5230"/>
                    <a:pt x="1574" y="6131"/>
                  </a:cubicBezTo>
                  <a:cubicBezTo>
                    <a:pt x="2721" y="6934"/>
                    <a:pt x="2770" y="8000"/>
                    <a:pt x="2770" y="8147"/>
                  </a:cubicBezTo>
                  <a:cubicBezTo>
                    <a:pt x="2787" y="7639"/>
                    <a:pt x="2623" y="7164"/>
                    <a:pt x="2344" y="6754"/>
                  </a:cubicBezTo>
                  <a:cubicBezTo>
                    <a:pt x="2033" y="6328"/>
                    <a:pt x="1639" y="6066"/>
                    <a:pt x="1066" y="5557"/>
                  </a:cubicBezTo>
                  <a:cubicBezTo>
                    <a:pt x="885" y="5394"/>
                    <a:pt x="738" y="5197"/>
                    <a:pt x="656" y="4967"/>
                  </a:cubicBezTo>
                  <a:cubicBezTo>
                    <a:pt x="312" y="4131"/>
                    <a:pt x="984" y="3263"/>
                    <a:pt x="1311" y="2902"/>
                  </a:cubicBezTo>
                  <a:cubicBezTo>
                    <a:pt x="1721" y="2443"/>
                    <a:pt x="2442" y="1968"/>
                    <a:pt x="2574" y="1066"/>
                  </a:cubicBezTo>
                  <a:cubicBezTo>
                    <a:pt x="2721" y="181"/>
                    <a:pt x="2082" y="1"/>
                    <a:pt x="20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8" name="Google Shape;5428;p9"/>
            <p:cNvSpPr/>
            <p:nvPr/>
          </p:nvSpPr>
          <p:spPr>
            <a:xfrm>
              <a:off x="6485301" y="4163179"/>
              <a:ext cx="79782" cy="179050"/>
            </a:xfrm>
            <a:custGeom>
              <a:avLst/>
              <a:gdLst/>
              <a:ahLst/>
              <a:cxnLst/>
              <a:rect l="l" t="t" r="r" b="b"/>
              <a:pathLst>
                <a:path w="2432" h="5458" extrusionOk="0">
                  <a:moveTo>
                    <a:pt x="991" y="0"/>
                  </a:moveTo>
                  <a:cubicBezTo>
                    <a:pt x="629" y="0"/>
                    <a:pt x="1" y="573"/>
                    <a:pt x="284" y="2425"/>
                  </a:cubicBezTo>
                  <a:cubicBezTo>
                    <a:pt x="612" y="4458"/>
                    <a:pt x="2170" y="5409"/>
                    <a:pt x="2432" y="5458"/>
                  </a:cubicBezTo>
                  <a:cubicBezTo>
                    <a:pt x="2432" y="5458"/>
                    <a:pt x="907" y="4474"/>
                    <a:pt x="776" y="2802"/>
                  </a:cubicBezTo>
                  <a:cubicBezTo>
                    <a:pt x="645" y="1130"/>
                    <a:pt x="1153" y="1098"/>
                    <a:pt x="1317" y="737"/>
                  </a:cubicBezTo>
                  <a:cubicBezTo>
                    <a:pt x="1481" y="376"/>
                    <a:pt x="1399" y="114"/>
                    <a:pt x="1088" y="16"/>
                  </a:cubicBezTo>
                  <a:cubicBezTo>
                    <a:pt x="1059" y="6"/>
                    <a:pt x="1026" y="0"/>
                    <a:pt x="99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9" name="Google Shape;5429;p9"/>
            <p:cNvSpPr/>
            <p:nvPr/>
          </p:nvSpPr>
          <p:spPr>
            <a:xfrm>
              <a:off x="6450002" y="4114069"/>
              <a:ext cx="172620" cy="233014"/>
            </a:xfrm>
            <a:custGeom>
              <a:avLst/>
              <a:gdLst/>
              <a:ahLst/>
              <a:cxnLst/>
              <a:rect l="l" t="t" r="r" b="b"/>
              <a:pathLst>
                <a:path w="5262" h="7103" extrusionOk="0">
                  <a:moveTo>
                    <a:pt x="3588" y="0"/>
                  </a:moveTo>
                  <a:cubicBezTo>
                    <a:pt x="3374" y="0"/>
                    <a:pt x="3173" y="25"/>
                    <a:pt x="3000" y="54"/>
                  </a:cubicBezTo>
                  <a:cubicBezTo>
                    <a:pt x="2573" y="120"/>
                    <a:pt x="2164" y="300"/>
                    <a:pt x="1819" y="546"/>
                  </a:cubicBezTo>
                  <a:cubicBezTo>
                    <a:pt x="0" y="1923"/>
                    <a:pt x="328" y="4283"/>
                    <a:pt x="869" y="5430"/>
                  </a:cubicBezTo>
                  <a:cubicBezTo>
                    <a:pt x="1164" y="6102"/>
                    <a:pt x="1639" y="6692"/>
                    <a:pt x="2262" y="7102"/>
                  </a:cubicBezTo>
                  <a:cubicBezTo>
                    <a:pt x="1672" y="6660"/>
                    <a:pt x="1213" y="6070"/>
                    <a:pt x="934" y="5398"/>
                  </a:cubicBezTo>
                  <a:cubicBezTo>
                    <a:pt x="443" y="4250"/>
                    <a:pt x="197" y="1972"/>
                    <a:pt x="1918" y="693"/>
                  </a:cubicBezTo>
                  <a:cubicBezTo>
                    <a:pt x="2347" y="383"/>
                    <a:pt x="2908" y="189"/>
                    <a:pt x="3426" y="189"/>
                  </a:cubicBezTo>
                  <a:cubicBezTo>
                    <a:pt x="3838" y="189"/>
                    <a:pt x="4223" y="312"/>
                    <a:pt x="4491" y="595"/>
                  </a:cubicBezTo>
                  <a:cubicBezTo>
                    <a:pt x="5137" y="1241"/>
                    <a:pt x="4654" y="2300"/>
                    <a:pt x="3965" y="2300"/>
                  </a:cubicBezTo>
                  <a:cubicBezTo>
                    <a:pt x="3955" y="2300"/>
                    <a:pt x="3944" y="2300"/>
                    <a:pt x="3934" y="2300"/>
                  </a:cubicBezTo>
                  <a:cubicBezTo>
                    <a:pt x="3904" y="2303"/>
                    <a:pt x="3874" y="2305"/>
                    <a:pt x="3845" y="2305"/>
                  </a:cubicBezTo>
                  <a:cubicBezTo>
                    <a:pt x="3581" y="2305"/>
                    <a:pt x="3329" y="2175"/>
                    <a:pt x="3196" y="1939"/>
                  </a:cubicBezTo>
                  <a:cubicBezTo>
                    <a:pt x="3131" y="1841"/>
                    <a:pt x="3114" y="1710"/>
                    <a:pt x="3131" y="1578"/>
                  </a:cubicBezTo>
                  <a:cubicBezTo>
                    <a:pt x="3150" y="1327"/>
                    <a:pt x="3226" y="1247"/>
                    <a:pt x="3279" y="1247"/>
                  </a:cubicBezTo>
                  <a:cubicBezTo>
                    <a:pt x="3316" y="1247"/>
                    <a:pt x="3341" y="1285"/>
                    <a:pt x="3327" y="1333"/>
                  </a:cubicBezTo>
                  <a:cubicBezTo>
                    <a:pt x="3299" y="1564"/>
                    <a:pt x="3487" y="1770"/>
                    <a:pt x="3712" y="1770"/>
                  </a:cubicBezTo>
                  <a:cubicBezTo>
                    <a:pt x="3742" y="1770"/>
                    <a:pt x="3772" y="1766"/>
                    <a:pt x="3803" y="1759"/>
                  </a:cubicBezTo>
                  <a:cubicBezTo>
                    <a:pt x="4213" y="1693"/>
                    <a:pt x="4311" y="1152"/>
                    <a:pt x="3950" y="956"/>
                  </a:cubicBezTo>
                  <a:cubicBezTo>
                    <a:pt x="3857" y="909"/>
                    <a:pt x="3758" y="887"/>
                    <a:pt x="3662" y="887"/>
                  </a:cubicBezTo>
                  <a:cubicBezTo>
                    <a:pt x="3354" y="887"/>
                    <a:pt x="3066" y="1110"/>
                    <a:pt x="3016" y="1447"/>
                  </a:cubicBezTo>
                  <a:cubicBezTo>
                    <a:pt x="2950" y="1775"/>
                    <a:pt x="3114" y="2103"/>
                    <a:pt x="3409" y="2267"/>
                  </a:cubicBezTo>
                  <a:lnTo>
                    <a:pt x="3442" y="2267"/>
                  </a:lnTo>
                  <a:cubicBezTo>
                    <a:pt x="3541" y="2316"/>
                    <a:pt x="3639" y="2365"/>
                    <a:pt x="3754" y="2382"/>
                  </a:cubicBezTo>
                  <a:cubicBezTo>
                    <a:pt x="3857" y="2407"/>
                    <a:pt x="3959" y="2419"/>
                    <a:pt x="4059" y="2419"/>
                  </a:cubicBezTo>
                  <a:cubicBezTo>
                    <a:pt x="4659" y="2419"/>
                    <a:pt x="5173" y="1986"/>
                    <a:pt x="5229" y="1480"/>
                  </a:cubicBezTo>
                  <a:cubicBezTo>
                    <a:pt x="5262" y="1054"/>
                    <a:pt x="5114" y="644"/>
                    <a:pt x="4786" y="382"/>
                  </a:cubicBezTo>
                  <a:cubicBezTo>
                    <a:pt x="4415" y="84"/>
                    <a:pt x="3981" y="0"/>
                    <a:pt x="35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0" name="Google Shape;5430;p9"/>
            <p:cNvSpPr/>
            <p:nvPr/>
          </p:nvSpPr>
          <p:spPr>
            <a:xfrm>
              <a:off x="6412899" y="3933540"/>
              <a:ext cx="171012" cy="268903"/>
            </a:xfrm>
            <a:custGeom>
              <a:avLst/>
              <a:gdLst/>
              <a:ahLst/>
              <a:cxnLst/>
              <a:rect l="l" t="t" r="r" b="b"/>
              <a:pathLst>
                <a:path w="5213" h="8197" extrusionOk="0">
                  <a:moveTo>
                    <a:pt x="4114" y="0"/>
                  </a:moveTo>
                  <a:cubicBezTo>
                    <a:pt x="4114" y="1"/>
                    <a:pt x="4180" y="607"/>
                    <a:pt x="3803" y="836"/>
                  </a:cubicBezTo>
                  <a:cubicBezTo>
                    <a:pt x="3409" y="1066"/>
                    <a:pt x="2836" y="1525"/>
                    <a:pt x="3426" y="2049"/>
                  </a:cubicBezTo>
                  <a:cubicBezTo>
                    <a:pt x="4032" y="2574"/>
                    <a:pt x="4196" y="3328"/>
                    <a:pt x="3688" y="4065"/>
                  </a:cubicBezTo>
                  <a:cubicBezTo>
                    <a:pt x="3688" y="4065"/>
                    <a:pt x="3983" y="2967"/>
                    <a:pt x="3246" y="2475"/>
                  </a:cubicBezTo>
                  <a:cubicBezTo>
                    <a:pt x="3054" y="2343"/>
                    <a:pt x="2895" y="2306"/>
                    <a:pt x="2779" y="2306"/>
                  </a:cubicBezTo>
                  <a:cubicBezTo>
                    <a:pt x="2636" y="2306"/>
                    <a:pt x="2557" y="2361"/>
                    <a:pt x="2557" y="2361"/>
                  </a:cubicBezTo>
                  <a:cubicBezTo>
                    <a:pt x="2623" y="2492"/>
                    <a:pt x="2655" y="2639"/>
                    <a:pt x="2672" y="2787"/>
                  </a:cubicBezTo>
                  <a:cubicBezTo>
                    <a:pt x="2688" y="3000"/>
                    <a:pt x="2213" y="3361"/>
                    <a:pt x="2557" y="3754"/>
                  </a:cubicBezTo>
                  <a:cubicBezTo>
                    <a:pt x="2901" y="4131"/>
                    <a:pt x="3147" y="4918"/>
                    <a:pt x="1934" y="5803"/>
                  </a:cubicBezTo>
                  <a:cubicBezTo>
                    <a:pt x="1934" y="5803"/>
                    <a:pt x="2557" y="4442"/>
                    <a:pt x="2196" y="3738"/>
                  </a:cubicBezTo>
                  <a:cubicBezTo>
                    <a:pt x="1819" y="3000"/>
                    <a:pt x="1377" y="3148"/>
                    <a:pt x="967" y="2557"/>
                  </a:cubicBezTo>
                  <a:cubicBezTo>
                    <a:pt x="967" y="2557"/>
                    <a:pt x="0" y="3082"/>
                    <a:pt x="754" y="4229"/>
                  </a:cubicBezTo>
                  <a:cubicBezTo>
                    <a:pt x="1623" y="5573"/>
                    <a:pt x="541" y="7278"/>
                    <a:pt x="1459" y="8196"/>
                  </a:cubicBezTo>
                  <a:cubicBezTo>
                    <a:pt x="1459" y="8196"/>
                    <a:pt x="1410" y="6836"/>
                    <a:pt x="2672" y="5606"/>
                  </a:cubicBezTo>
                  <a:cubicBezTo>
                    <a:pt x="3934" y="4377"/>
                    <a:pt x="5212" y="2852"/>
                    <a:pt x="411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1" name="Google Shape;5431;p9"/>
            <p:cNvSpPr/>
            <p:nvPr/>
          </p:nvSpPr>
          <p:spPr>
            <a:xfrm>
              <a:off x="6562919" y="3900210"/>
              <a:ext cx="99498" cy="147885"/>
            </a:xfrm>
            <a:custGeom>
              <a:avLst/>
              <a:gdLst/>
              <a:ahLst/>
              <a:cxnLst/>
              <a:rect l="l" t="t" r="r" b="b"/>
              <a:pathLst>
                <a:path w="3033" h="4508" extrusionOk="0">
                  <a:moveTo>
                    <a:pt x="2590" y="0"/>
                  </a:moveTo>
                  <a:cubicBezTo>
                    <a:pt x="2541" y="262"/>
                    <a:pt x="2279" y="525"/>
                    <a:pt x="1623" y="820"/>
                  </a:cubicBezTo>
                  <a:cubicBezTo>
                    <a:pt x="984" y="1098"/>
                    <a:pt x="1213" y="1934"/>
                    <a:pt x="1279" y="2115"/>
                  </a:cubicBezTo>
                  <a:cubicBezTo>
                    <a:pt x="1342" y="2287"/>
                    <a:pt x="1389" y="2641"/>
                    <a:pt x="1205" y="2641"/>
                  </a:cubicBezTo>
                  <a:cubicBezTo>
                    <a:pt x="1198" y="2641"/>
                    <a:pt x="1189" y="2640"/>
                    <a:pt x="1180" y="2639"/>
                  </a:cubicBezTo>
                  <a:cubicBezTo>
                    <a:pt x="967" y="2606"/>
                    <a:pt x="1000" y="2492"/>
                    <a:pt x="1115" y="1820"/>
                  </a:cubicBezTo>
                  <a:cubicBezTo>
                    <a:pt x="1191" y="1300"/>
                    <a:pt x="845" y="1241"/>
                    <a:pt x="685" y="1241"/>
                  </a:cubicBezTo>
                  <a:cubicBezTo>
                    <a:pt x="638" y="1241"/>
                    <a:pt x="607" y="1246"/>
                    <a:pt x="607" y="1246"/>
                  </a:cubicBezTo>
                  <a:cubicBezTo>
                    <a:pt x="738" y="1426"/>
                    <a:pt x="738" y="1656"/>
                    <a:pt x="607" y="1820"/>
                  </a:cubicBezTo>
                  <a:cubicBezTo>
                    <a:pt x="344" y="2065"/>
                    <a:pt x="49" y="2344"/>
                    <a:pt x="312" y="3098"/>
                  </a:cubicBezTo>
                  <a:cubicBezTo>
                    <a:pt x="574" y="3852"/>
                    <a:pt x="0" y="4508"/>
                    <a:pt x="0" y="4508"/>
                  </a:cubicBezTo>
                  <a:cubicBezTo>
                    <a:pt x="3032" y="2016"/>
                    <a:pt x="2590" y="1"/>
                    <a:pt x="259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2" name="Google Shape;5432;p9"/>
            <p:cNvSpPr/>
            <p:nvPr/>
          </p:nvSpPr>
          <p:spPr>
            <a:xfrm>
              <a:off x="6365560" y="4181419"/>
              <a:ext cx="118328" cy="139848"/>
            </a:xfrm>
            <a:custGeom>
              <a:avLst/>
              <a:gdLst/>
              <a:ahLst/>
              <a:cxnLst/>
              <a:rect l="l" t="t" r="r" b="b"/>
              <a:pathLst>
                <a:path w="3607" h="4263" extrusionOk="0">
                  <a:moveTo>
                    <a:pt x="1869" y="1"/>
                  </a:moveTo>
                  <a:cubicBezTo>
                    <a:pt x="1869" y="1"/>
                    <a:pt x="2000" y="279"/>
                    <a:pt x="1656" y="525"/>
                  </a:cubicBezTo>
                  <a:cubicBezTo>
                    <a:pt x="1312" y="771"/>
                    <a:pt x="1" y="2443"/>
                    <a:pt x="3607" y="4262"/>
                  </a:cubicBezTo>
                  <a:cubicBezTo>
                    <a:pt x="3607" y="4262"/>
                    <a:pt x="2754" y="3771"/>
                    <a:pt x="2640" y="2476"/>
                  </a:cubicBezTo>
                  <a:cubicBezTo>
                    <a:pt x="2541" y="1197"/>
                    <a:pt x="2820" y="509"/>
                    <a:pt x="18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3" name="Google Shape;5433;p9"/>
            <p:cNvSpPr/>
            <p:nvPr/>
          </p:nvSpPr>
          <p:spPr>
            <a:xfrm>
              <a:off x="6222528" y="4267698"/>
              <a:ext cx="258143" cy="189908"/>
            </a:xfrm>
            <a:custGeom>
              <a:avLst/>
              <a:gdLst/>
              <a:ahLst/>
              <a:cxnLst/>
              <a:rect l="l" t="t" r="r" b="b"/>
              <a:pathLst>
                <a:path w="7869" h="5789" extrusionOk="0">
                  <a:moveTo>
                    <a:pt x="4658" y="1"/>
                  </a:moveTo>
                  <a:cubicBezTo>
                    <a:pt x="4514" y="1"/>
                    <a:pt x="4376" y="47"/>
                    <a:pt x="4246" y="141"/>
                  </a:cubicBezTo>
                  <a:cubicBezTo>
                    <a:pt x="3878" y="395"/>
                    <a:pt x="3657" y="609"/>
                    <a:pt x="3469" y="609"/>
                  </a:cubicBezTo>
                  <a:cubicBezTo>
                    <a:pt x="3415" y="609"/>
                    <a:pt x="3363" y="591"/>
                    <a:pt x="3312" y="551"/>
                  </a:cubicBezTo>
                  <a:lnTo>
                    <a:pt x="3312" y="551"/>
                  </a:lnTo>
                  <a:cubicBezTo>
                    <a:pt x="3311" y="551"/>
                    <a:pt x="3000" y="1174"/>
                    <a:pt x="3689" y="1387"/>
                  </a:cubicBezTo>
                  <a:cubicBezTo>
                    <a:pt x="4361" y="1583"/>
                    <a:pt x="4836" y="1714"/>
                    <a:pt x="4738" y="2091"/>
                  </a:cubicBezTo>
                  <a:cubicBezTo>
                    <a:pt x="4639" y="2468"/>
                    <a:pt x="3705" y="2550"/>
                    <a:pt x="2574" y="2714"/>
                  </a:cubicBezTo>
                  <a:cubicBezTo>
                    <a:pt x="1459" y="2878"/>
                    <a:pt x="591" y="3157"/>
                    <a:pt x="607" y="4124"/>
                  </a:cubicBezTo>
                  <a:cubicBezTo>
                    <a:pt x="632" y="4887"/>
                    <a:pt x="490" y="5245"/>
                    <a:pt x="241" y="5245"/>
                  </a:cubicBezTo>
                  <a:cubicBezTo>
                    <a:pt x="170" y="5245"/>
                    <a:pt x="89" y="5215"/>
                    <a:pt x="0" y="5157"/>
                  </a:cubicBezTo>
                  <a:lnTo>
                    <a:pt x="0" y="5157"/>
                  </a:lnTo>
                  <a:cubicBezTo>
                    <a:pt x="1" y="5157"/>
                    <a:pt x="249" y="5788"/>
                    <a:pt x="1194" y="5788"/>
                  </a:cubicBezTo>
                  <a:cubicBezTo>
                    <a:pt x="1389" y="5788"/>
                    <a:pt x="1612" y="5762"/>
                    <a:pt x="1869" y="5698"/>
                  </a:cubicBezTo>
                  <a:cubicBezTo>
                    <a:pt x="3377" y="5321"/>
                    <a:pt x="3557" y="4108"/>
                    <a:pt x="4197" y="3354"/>
                  </a:cubicBezTo>
                  <a:cubicBezTo>
                    <a:pt x="4836" y="2600"/>
                    <a:pt x="5492" y="1977"/>
                    <a:pt x="7868" y="1928"/>
                  </a:cubicBezTo>
                  <a:cubicBezTo>
                    <a:pt x="7868" y="1928"/>
                    <a:pt x="6409" y="1813"/>
                    <a:pt x="5852" y="960"/>
                  </a:cubicBezTo>
                  <a:cubicBezTo>
                    <a:pt x="5459" y="329"/>
                    <a:pt x="5040" y="1"/>
                    <a:pt x="465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4" name="Google Shape;5434;p9"/>
            <p:cNvSpPr/>
            <p:nvPr/>
          </p:nvSpPr>
          <p:spPr>
            <a:xfrm>
              <a:off x="6353718" y="4345873"/>
              <a:ext cx="252238" cy="205523"/>
            </a:xfrm>
            <a:custGeom>
              <a:avLst/>
              <a:gdLst/>
              <a:ahLst/>
              <a:cxnLst/>
              <a:rect l="l" t="t" r="r" b="b"/>
              <a:pathLst>
                <a:path w="7689" h="6265" extrusionOk="0">
                  <a:moveTo>
                    <a:pt x="3368" y="1"/>
                  </a:moveTo>
                  <a:cubicBezTo>
                    <a:pt x="3322" y="1"/>
                    <a:pt x="3276" y="2"/>
                    <a:pt x="3230" y="3"/>
                  </a:cubicBezTo>
                  <a:cubicBezTo>
                    <a:pt x="2656" y="20"/>
                    <a:pt x="2099" y="167"/>
                    <a:pt x="1624" y="462"/>
                  </a:cubicBezTo>
                  <a:cubicBezTo>
                    <a:pt x="1443" y="561"/>
                    <a:pt x="1279" y="676"/>
                    <a:pt x="1148" y="807"/>
                  </a:cubicBezTo>
                  <a:cubicBezTo>
                    <a:pt x="1" y="1807"/>
                    <a:pt x="362" y="3888"/>
                    <a:pt x="1706" y="4216"/>
                  </a:cubicBezTo>
                  <a:cubicBezTo>
                    <a:pt x="1842" y="4253"/>
                    <a:pt x="1980" y="4271"/>
                    <a:pt x="2117" y="4271"/>
                  </a:cubicBezTo>
                  <a:cubicBezTo>
                    <a:pt x="2587" y="4271"/>
                    <a:pt x="3040" y="4060"/>
                    <a:pt x="3345" y="3692"/>
                  </a:cubicBezTo>
                  <a:cubicBezTo>
                    <a:pt x="3656" y="3249"/>
                    <a:pt x="3656" y="2659"/>
                    <a:pt x="3345" y="2216"/>
                  </a:cubicBezTo>
                  <a:cubicBezTo>
                    <a:pt x="3133" y="1919"/>
                    <a:pt x="2803" y="1759"/>
                    <a:pt x="2469" y="1759"/>
                  </a:cubicBezTo>
                  <a:cubicBezTo>
                    <a:pt x="2286" y="1759"/>
                    <a:pt x="2103" y="1807"/>
                    <a:pt x="1935" y="1905"/>
                  </a:cubicBezTo>
                  <a:cubicBezTo>
                    <a:pt x="1640" y="2069"/>
                    <a:pt x="1509" y="2413"/>
                    <a:pt x="1607" y="2724"/>
                  </a:cubicBezTo>
                  <a:cubicBezTo>
                    <a:pt x="1640" y="2823"/>
                    <a:pt x="1689" y="2905"/>
                    <a:pt x="1755" y="2970"/>
                  </a:cubicBezTo>
                  <a:cubicBezTo>
                    <a:pt x="1857" y="3073"/>
                    <a:pt x="1997" y="3115"/>
                    <a:pt x="2136" y="3115"/>
                  </a:cubicBezTo>
                  <a:cubicBezTo>
                    <a:pt x="2377" y="3115"/>
                    <a:pt x="2615" y="2989"/>
                    <a:pt x="2656" y="2823"/>
                  </a:cubicBezTo>
                  <a:cubicBezTo>
                    <a:pt x="2715" y="2557"/>
                    <a:pt x="2509" y="2305"/>
                    <a:pt x="2252" y="2305"/>
                  </a:cubicBezTo>
                  <a:cubicBezTo>
                    <a:pt x="2223" y="2305"/>
                    <a:pt x="2194" y="2308"/>
                    <a:pt x="2165" y="2315"/>
                  </a:cubicBezTo>
                  <a:cubicBezTo>
                    <a:pt x="1902" y="2380"/>
                    <a:pt x="1935" y="2528"/>
                    <a:pt x="1837" y="2544"/>
                  </a:cubicBezTo>
                  <a:cubicBezTo>
                    <a:pt x="1738" y="2544"/>
                    <a:pt x="1738" y="2397"/>
                    <a:pt x="1738" y="2397"/>
                  </a:cubicBezTo>
                  <a:cubicBezTo>
                    <a:pt x="1738" y="2200"/>
                    <a:pt x="1853" y="2020"/>
                    <a:pt x="2017" y="1938"/>
                  </a:cubicBezTo>
                  <a:cubicBezTo>
                    <a:pt x="2158" y="1870"/>
                    <a:pt x="2310" y="1837"/>
                    <a:pt x="2459" y="1837"/>
                  </a:cubicBezTo>
                  <a:cubicBezTo>
                    <a:pt x="2778" y="1837"/>
                    <a:pt x="3090" y="1987"/>
                    <a:pt x="3279" y="2265"/>
                  </a:cubicBezTo>
                  <a:cubicBezTo>
                    <a:pt x="3541" y="2692"/>
                    <a:pt x="3541" y="3216"/>
                    <a:pt x="3246" y="3626"/>
                  </a:cubicBezTo>
                  <a:cubicBezTo>
                    <a:pt x="3017" y="3944"/>
                    <a:pt x="2581" y="4134"/>
                    <a:pt x="2137" y="4134"/>
                  </a:cubicBezTo>
                  <a:cubicBezTo>
                    <a:pt x="2008" y="4134"/>
                    <a:pt x="1880" y="4118"/>
                    <a:pt x="1755" y="4085"/>
                  </a:cubicBezTo>
                  <a:cubicBezTo>
                    <a:pt x="542" y="3790"/>
                    <a:pt x="214" y="1856"/>
                    <a:pt x="1263" y="938"/>
                  </a:cubicBezTo>
                  <a:cubicBezTo>
                    <a:pt x="1740" y="491"/>
                    <a:pt x="2322" y="318"/>
                    <a:pt x="2910" y="318"/>
                  </a:cubicBezTo>
                  <a:cubicBezTo>
                    <a:pt x="3616" y="318"/>
                    <a:pt x="4331" y="567"/>
                    <a:pt x="4886" y="889"/>
                  </a:cubicBezTo>
                  <a:cubicBezTo>
                    <a:pt x="5820" y="1413"/>
                    <a:pt x="6558" y="2249"/>
                    <a:pt x="6951" y="3249"/>
                  </a:cubicBezTo>
                  <a:cubicBezTo>
                    <a:pt x="7279" y="4052"/>
                    <a:pt x="7443" y="4904"/>
                    <a:pt x="7459" y="5773"/>
                  </a:cubicBezTo>
                  <a:cubicBezTo>
                    <a:pt x="7459" y="5937"/>
                    <a:pt x="7443" y="6101"/>
                    <a:pt x="7410" y="6265"/>
                  </a:cubicBezTo>
                  <a:cubicBezTo>
                    <a:pt x="7426" y="6216"/>
                    <a:pt x="7443" y="6134"/>
                    <a:pt x="7459" y="6068"/>
                  </a:cubicBezTo>
                  <a:cubicBezTo>
                    <a:pt x="7459" y="6063"/>
                    <a:pt x="7459" y="6057"/>
                    <a:pt x="7459" y="6052"/>
                  </a:cubicBezTo>
                  <a:cubicBezTo>
                    <a:pt x="7689" y="4872"/>
                    <a:pt x="7541" y="3626"/>
                    <a:pt x="7016" y="2528"/>
                  </a:cubicBezTo>
                  <a:cubicBezTo>
                    <a:pt x="6331" y="1109"/>
                    <a:pt x="4979" y="1"/>
                    <a:pt x="336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5" name="Google Shape;5435;p9"/>
            <p:cNvSpPr/>
            <p:nvPr/>
          </p:nvSpPr>
          <p:spPr>
            <a:xfrm>
              <a:off x="6493437" y="4408565"/>
              <a:ext cx="100154" cy="107371"/>
            </a:xfrm>
            <a:custGeom>
              <a:avLst/>
              <a:gdLst/>
              <a:ahLst/>
              <a:cxnLst/>
              <a:rect l="l" t="t" r="r" b="b"/>
              <a:pathLst>
                <a:path w="3053" h="3273" extrusionOk="0">
                  <a:moveTo>
                    <a:pt x="730" y="0"/>
                  </a:moveTo>
                  <a:cubicBezTo>
                    <a:pt x="63" y="0"/>
                    <a:pt x="0" y="784"/>
                    <a:pt x="1102" y="961"/>
                  </a:cubicBezTo>
                  <a:cubicBezTo>
                    <a:pt x="2364" y="1174"/>
                    <a:pt x="3053" y="3272"/>
                    <a:pt x="3053" y="3272"/>
                  </a:cubicBezTo>
                  <a:cubicBezTo>
                    <a:pt x="3053" y="3272"/>
                    <a:pt x="2725" y="1010"/>
                    <a:pt x="1463" y="240"/>
                  </a:cubicBezTo>
                  <a:cubicBezTo>
                    <a:pt x="1175" y="68"/>
                    <a:pt x="926" y="0"/>
                    <a:pt x="73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6" name="Google Shape;5436;p9"/>
            <p:cNvSpPr/>
            <p:nvPr/>
          </p:nvSpPr>
          <p:spPr>
            <a:xfrm>
              <a:off x="6293519" y="4400265"/>
              <a:ext cx="171012" cy="148246"/>
            </a:xfrm>
            <a:custGeom>
              <a:avLst/>
              <a:gdLst/>
              <a:ahLst/>
              <a:cxnLst/>
              <a:rect l="l" t="t" r="r" b="b"/>
              <a:pathLst>
                <a:path w="5213" h="4519" extrusionOk="0">
                  <a:moveTo>
                    <a:pt x="2180" y="1"/>
                  </a:moveTo>
                  <a:cubicBezTo>
                    <a:pt x="2016" y="198"/>
                    <a:pt x="1885" y="427"/>
                    <a:pt x="1820" y="673"/>
                  </a:cubicBezTo>
                  <a:cubicBezTo>
                    <a:pt x="1688" y="1083"/>
                    <a:pt x="1131" y="1312"/>
                    <a:pt x="557" y="1706"/>
                  </a:cubicBezTo>
                  <a:cubicBezTo>
                    <a:pt x="0" y="2083"/>
                    <a:pt x="82" y="2706"/>
                    <a:pt x="213" y="3033"/>
                  </a:cubicBezTo>
                  <a:cubicBezTo>
                    <a:pt x="262" y="3263"/>
                    <a:pt x="246" y="3509"/>
                    <a:pt x="131" y="3722"/>
                  </a:cubicBezTo>
                  <a:cubicBezTo>
                    <a:pt x="394" y="3492"/>
                    <a:pt x="705" y="3328"/>
                    <a:pt x="1049" y="3230"/>
                  </a:cubicBezTo>
                  <a:cubicBezTo>
                    <a:pt x="1672" y="3050"/>
                    <a:pt x="1656" y="2755"/>
                    <a:pt x="1639" y="2279"/>
                  </a:cubicBezTo>
                  <a:cubicBezTo>
                    <a:pt x="1626" y="1901"/>
                    <a:pt x="1790" y="1868"/>
                    <a:pt x="1849" y="1868"/>
                  </a:cubicBezTo>
                  <a:cubicBezTo>
                    <a:pt x="1861" y="1868"/>
                    <a:pt x="1869" y="1870"/>
                    <a:pt x="1869" y="1870"/>
                  </a:cubicBezTo>
                  <a:cubicBezTo>
                    <a:pt x="1877" y="1869"/>
                    <a:pt x="1886" y="1868"/>
                    <a:pt x="1894" y="1868"/>
                  </a:cubicBezTo>
                  <a:cubicBezTo>
                    <a:pt x="2160" y="1868"/>
                    <a:pt x="2097" y="2387"/>
                    <a:pt x="2065" y="2689"/>
                  </a:cubicBezTo>
                  <a:cubicBezTo>
                    <a:pt x="1967" y="3214"/>
                    <a:pt x="2115" y="3755"/>
                    <a:pt x="2492" y="4164"/>
                  </a:cubicBezTo>
                  <a:cubicBezTo>
                    <a:pt x="2733" y="4428"/>
                    <a:pt x="3054" y="4518"/>
                    <a:pt x="3373" y="4518"/>
                  </a:cubicBezTo>
                  <a:cubicBezTo>
                    <a:pt x="3766" y="4518"/>
                    <a:pt x="4157" y="4381"/>
                    <a:pt x="4393" y="4263"/>
                  </a:cubicBezTo>
                  <a:cubicBezTo>
                    <a:pt x="4504" y="4217"/>
                    <a:pt x="4617" y="4195"/>
                    <a:pt x="4729" y="4195"/>
                  </a:cubicBezTo>
                  <a:cubicBezTo>
                    <a:pt x="4899" y="4195"/>
                    <a:pt x="5064" y="4246"/>
                    <a:pt x="5213" y="4345"/>
                  </a:cubicBezTo>
                  <a:cubicBezTo>
                    <a:pt x="5081" y="3460"/>
                    <a:pt x="4639" y="3197"/>
                    <a:pt x="4016" y="3132"/>
                  </a:cubicBezTo>
                  <a:cubicBezTo>
                    <a:pt x="3377" y="3066"/>
                    <a:pt x="2524" y="2853"/>
                    <a:pt x="2197" y="1771"/>
                  </a:cubicBezTo>
                  <a:cubicBezTo>
                    <a:pt x="1852" y="690"/>
                    <a:pt x="2180" y="1"/>
                    <a:pt x="21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7" name="Google Shape;5437;p9"/>
            <p:cNvSpPr/>
            <p:nvPr/>
          </p:nvSpPr>
          <p:spPr>
            <a:xfrm>
              <a:off x="6320387" y="4500289"/>
              <a:ext cx="43073" cy="65118"/>
            </a:xfrm>
            <a:custGeom>
              <a:avLst/>
              <a:gdLst/>
              <a:ahLst/>
              <a:cxnLst/>
              <a:rect l="l" t="t" r="r" b="b"/>
              <a:pathLst>
                <a:path w="1313" h="1985" extrusionOk="0">
                  <a:moveTo>
                    <a:pt x="968" y="1"/>
                  </a:moveTo>
                  <a:cubicBezTo>
                    <a:pt x="968" y="1"/>
                    <a:pt x="951" y="83"/>
                    <a:pt x="509" y="345"/>
                  </a:cubicBezTo>
                  <a:cubicBezTo>
                    <a:pt x="165" y="525"/>
                    <a:pt x="1" y="919"/>
                    <a:pt x="115" y="1296"/>
                  </a:cubicBezTo>
                  <a:cubicBezTo>
                    <a:pt x="181" y="1509"/>
                    <a:pt x="230" y="1755"/>
                    <a:pt x="263" y="1984"/>
                  </a:cubicBezTo>
                  <a:cubicBezTo>
                    <a:pt x="263" y="1984"/>
                    <a:pt x="263" y="1837"/>
                    <a:pt x="787" y="1542"/>
                  </a:cubicBezTo>
                  <a:cubicBezTo>
                    <a:pt x="1312" y="1263"/>
                    <a:pt x="1099" y="837"/>
                    <a:pt x="1017" y="558"/>
                  </a:cubicBezTo>
                  <a:cubicBezTo>
                    <a:pt x="968" y="378"/>
                    <a:pt x="935" y="181"/>
                    <a:pt x="96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8" name="Google Shape;5438;p9"/>
            <p:cNvSpPr/>
            <p:nvPr/>
          </p:nvSpPr>
          <p:spPr>
            <a:xfrm>
              <a:off x="6133788" y="4217636"/>
              <a:ext cx="226978" cy="160285"/>
            </a:xfrm>
            <a:custGeom>
              <a:avLst/>
              <a:gdLst/>
              <a:ahLst/>
              <a:cxnLst/>
              <a:rect l="l" t="t" r="r" b="b"/>
              <a:pathLst>
                <a:path w="6919" h="4886" extrusionOk="0">
                  <a:moveTo>
                    <a:pt x="4978" y="1"/>
                  </a:moveTo>
                  <a:cubicBezTo>
                    <a:pt x="4754" y="1"/>
                    <a:pt x="4504" y="53"/>
                    <a:pt x="4230" y="175"/>
                  </a:cubicBezTo>
                  <a:cubicBezTo>
                    <a:pt x="2771" y="831"/>
                    <a:pt x="3033" y="3306"/>
                    <a:pt x="4771" y="3667"/>
                  </a:cubicBezTo>
                  <a:cubicBezTo>
                    <a:pt x="4984" y="3699"/>
                    <a:pt x="5181" y="3732"/>
                    <a:pt x="5361" y="3749"/>
                  </a:cubicBezTo>
                  <a:cubicBezTo>
                    <a:pt x="4902" y="3831"/>
                    <a:pt x="4459" y="3978"/>
                    <a:pt x="4050" y="4191"/>
                  </a:cubicBezTo>
                  <a:cubicBezTo>
                    <a:pt x="3886" y="4273"/>
                    <a:pt x="3656" y="4339"/>
                    <a:pt x="3607" y="4355"/>
                  </a:cubicBezTo>
                  <a:cubicBezTo>
                    <a:pt x="3153" y="4527"/>
                    <a:pt x="2723" y="4603"/>
                    <a:pt x="2336" y="4603"/>
                  </a:cubicBezTo>
                  <a:cubicBezTo>
                    <a:pt x="1507" y="4603"/>
                    <a:pt x="870" y="4256"/>
                    <a:pt x="591" y="3765"/>
                  </a:cubicBezTo>
                  <a:cubicBezTo>
                    <a:pt x="362" y="3355"/>
                    <a:pt x="345" y="2863"/>
                    <a:pt x="558" y="2454"/>
                  </a:cubicBezTo>
                  <a:cubicBezTo>
                    <a:pt x="558" y="2437"/>
                    <a:pt x="575" y="2437"/>
                    <a:pt x="575" y="2421"/>
                  </a:cubicBezTo>
                  <a:cubicBezTo>
                    <a:pt x="779" y="2106"/>
                    <a:pt x="1115" y="1959"/>
                    <a:pt x="1430" y="1959"/>
                  </a:cubicBezTo>
                  <a:cubicBezTo>
                    <a:pt x="1723" y="1959"/>
                    <a:pt x="1998" y="2086"/>
                    <a:pt x="2132" y="2323"/>
                  </a:cubicBezTo>
                  <a:cubicBezTo>
                    <a:pt x="2230" y="2454"/>
                    <a:pt x="2296" y="2618"/>
                    <a:pt x="2296" y="2798"/>
                  </a:cubicBezTo>
                  <a:cubicBezTo>
                    <a:pt x="2296" y="2945"/>
                    <a:pt x="2230" y="3093"/>
                    <a:pt x="2132" y="3208"/>
                  </a:cubicBezTo>
                  <a:cubicBezTo>
                    <a:pt x="2017" y="3304"/>
                    <a:pt x="1955" y="3335"/>
                    <a:pt x="1924" y="3335"/>
                  </a:cubicBezTo>
                  <a:cubicBezTo>
                    <a:pt x="1898" y="3335"/>
                    <a:pt x="1895" y="3312"/>
                    <a:pt x="1902" y="3290"/>
                  </a:cubicBezTo>
                  <a:cubicBezTo>
                    <a:pt x="2018" y="3030"/>
                    <a:pt x="1727" y="2861"/>
                    <a:pt x="1474" y="2861"/>
                  </a:cubicBezTo>
                  <a:cubicBezTo>
                    <a:pt x="1295" y="2861"/>
                    <a:pt x="1135" y="2945"/>
                    <a:pt x="1148" y="3142"/>
                  </a:cubicBezTo>
                  <a:cubicBezTo>
                    <a:pt x="1137" y="3417"/>
                    <a:pt x="1376" y="3544"/>
                    <a:pt x="1629" y="3544"/>
                  </a:cubicBezTo>
                  <a:cubicBezTo>
                    <a:pt x="1754" y="3544"/>
                    <a:pt x="1881" y="3513"/>
                    <a:pt x="1984" y="3454"/>
                  </a:cubicBezTo>
                  <a:lnTo>
                    <a:pt x="2017" y="3437"/>
                  </a:lnTo>
                  <a:cubicBezTo>
                    <a:pt x="2050" y="3421"/>
                    <a:pt x="2066" y="3404"/>
                    <a:pt x="2083" y="3388"/>
                  </a:cubicBezTo>
                  <a:cubicBezTo>
                    <a:pt x="2394" y="3093"/>
                    <a:pt x="2427" y="2634"/>
                    <a:pt x="2181" y="2290"/>
                  </a:cubicBezTo>
                  <a:cubicBezTo>
                    <a:pt x="2043" y="2021"/>
                    <a:pt x="1726" y="1874"/>
                    <a:pt x="1389" y="1874"/>
                  </a:cubicBezTo>
                  <a:cubicBezTo>
                    <a:pt x="1047" y="1874"/>
                    <a:pt x="683" y="2025"/>
                    <a:pt x="460" y="2355"/>
                  </a:cubicBezTo>
                  <a:cubicBezTo>
                    <a:pt x="1" y="2962"/>
                    <a:pt x="132" y="4126"/>
                    <a:pt x="935" y="4585"/>
                  </a:cubicBezTo>
                  <a:cubicBezTo>
                    <a:pt x="1279" y="4785"/>
                    <a:pt x="1661" y="4886"/>
                    <a:pt x="2059" y="4886"/>
                  </a:cubicBezTo>
                  <a:cubicBezTo>
                    <a:pt x="2116" y="4886"/>
                    <a:pt x="2173" y="4884"/>
                    <a:pt x="2230" y="4880"/>
                  </a:cubicBezTo>
                  <a:cubicBezTo>
                    <a:pt x="3132" y="4863"/>
                    <a:pt x="3853" y="4371"/>
                    <a:pt x="5017" y="4011"/>
                  </a:cubicBezTo>
                  <a:cubicBezTo>
                    <a:pt x="5459" y="3896"/>
                    <a:pt x="5885" y="3831"/>
                    <a:pt x="6328" y="3798"/>
                  </a:cubicBezTo>
                  <a:cubicBezTo>
                    <a:pt x="6541" y="3781"/>
                    <a:pt x="6738" y="3732"/>
                    <a:pt x="6918" y="3634"/>
                  </a:cubicBezTo>
                  <a:lnTo>
                    <a:pt x="6918" y="3634"/>
                  </a:lnTo>
                  <a:cubicBezTo>
                    <a:pt x="6918" y="3634"/>
                    <a:pt x="6795" y="3663"/>
                    <a:pt x="6639" y="3663"/>
                  </a:cubicBezTo>
                  <a:cubicBezTo>
                    <a:pt x="6484" y="3663"/>
                    <a:pt x="6295" y="3634"/>
                    <a:pt x="6164" y="3519"/>
                  </a:cubicBezTo>
                  <a:cubicBezTo>
                    <a:pt x="5902" y="3273"/>
                    <a:pt x="5918" y="3372"/>
                    <a:pt x="5623" y="3290"/>
                  </a:cubicBezTo>
                  <a:cubicBezTo>
                    <a:pt x="5459" y="3240"/>
                    <a:pt x="5344" y="3093"/>
                    <a:pt x="5361" y="2913"/>
                  </a:cubicBezTo>
                  <a:lnTo>
                    <a:pt x="5361" y="2913"/>
                  </a:lnTo>
                  <a:cubicBezTo>
                    <a:pt x="5148" y="3077"/>
                    <a:pt x="5115" y="3372"/>
                    <a:pt x="5263" y="3585"/>
                  </a:cubicBezTo>
                  <a:cubicBezTo>
                    <a:pt x="5263" y="3585"/>
                    <a:pt x="4558" y="3585"/>
                    <a:pt x="4377" y="3208"/>
                  </a:cubicBezTo>
                  <a:cubicBezTo>
                    <a:pt x="4197" y="2831"/>
                    <a:pt x="4410" y="2847"/>
                    <a:pt x="4558" y="2765"/>
                  </a:cubicBezTo>
                  <a:cubicBezTo>
                    <a:pt x="4689" y="2667"/>
                    <a:pt x="4738" y="2536"/>
                    <a:pt x="4590" y="2323"/>
                  </a:cubicBezTo>
                  <a:cubicBezTo>
                    <a:pt x="4443" y="2126"/>
                    <a:pt x="4459" y="1749"/>
                    <a:pt x="4722" y="1749"/>
                  </a:cubicBezTo>
                  <a:cubicBezTo>
                    <a:pt x="4644" y="1580"/>
                    <a:pt x="4483" y="1483"/>
                    <a:pt x="4313" y="1483"/>
                  </a:cubicBezTo>
                  <a:cubicBezTo>
                    <a:pt x="4269" y="1483"/>
                    <a:pt x="4225" y="1489"/>
                    <a:pt x="4181" y="1503"/>
                  </a:cubicBezTo>
                  <a:cubicBezTo>
                    <a:pt x="3738" y="1569"/>
                    <a:pt x="3738" y="2175"/>
                    <a:pt x="3738" y="2175"/>
                  </a:cubicBezTo>
                  <a:cubicBezTo>
                    <a:pt x="3738" y="2175"/>
                    <a:pt x="3443" y="1421"/>
                    <a:pt x="3918" y="1044"/>
                  </a:cubicBezTo>
                  <a:cubicBezTo>
                    <a:pt x="4108" y="899"/>
                    <a:pt x="4258" y="844"/>
                    <a:pt x="4375" y="844"/>
                  </a:cubicBezTo>
                  <a:cubicBezTo>
                    <a:pt x="4563" y="844"/>
                    <a:pt x="4665" y="985"/>
                    <a:pt x="4705" y="1126"/>
                  </a:cubicBezTo>
                  <a:cubicBezTo>
                    <a:pt x="4758" y="1311"/>
                    <a:pt x="4865" y="1465"/>
                    <a:pt x="5008" y="1465"/>
                  </a:cubicBezTo>
                  <a:cubicBezTo>
                    <a:pt x="5041" y="1465"/>
                    <a:pt x="5077" y="1456"/>
                    <a:pt x="5115" y="1437"/>
                  </a:cubicBezTo>
                  <a:cubicBezTo>
                    <a:pt x="5259" y="1371"/>
                    <a:pt x="5373" y="1267"/>
                    <a:pt x="5467" y="1267"/>
                  </a:cubicBezTo>
                  <a:cubicBezTo>
                    <a:pt x="5512" y="1267"/>
                    <a:pt x="5553" y="1291"/>
                    <a:pt x="5590" y="1355"/>
                  </a:cubicBezTo>
                  <a:cubicBezTo>
                    <a:pt x="5705" y="1601"/>
                    <a:pt x="5607" y="1896"/>
                    <a:pt x="5361" y="2011"/>
                  </a:cubicBezTo>
                  <a:cubicBezTo>
                    <a:pt x="5361" y="2011"/>
                    <a:pt x="5367" y="2011"/>
                    <a:pt x="5377" y="2011"/>
                  </a:cubicBezTo>
                  <a:cubicBezTo>
                    <a:pt x="5485" y="2011"/>
                    <a:pt x="6095" y="1984"/>
                    <a:pt x="6230" y="1372"/>
                  </a:cubicBezTo>
                  <a:cubicBezTo>
                    <a:pt x="6334" y="822"/>
                    <a:pt x="5864" y="1"/>
                    <a:pt x="49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9" name="Google Shape;5439;p9"/>
            <p:cNvSpPr/>
            <p:nvPr/>
          </p:nvSpPr>
          <p:spPr>
            <a:xfrm>
              <a:off x="6097768" y="4303489"/>
              <a:ext cx="152740" cy="108650"/>
            </a:xfrm>
            <a:custGeom>
              <a:avLst/>
              <a:gdLst/>
              <a:ahLst/>
              <a:cxnLst/>
              <a:rect l="l" t="t" r="r" b="b"/>
              <a:pathLst>
                <a:path w="4656" h="3312" extrusionOk="0">
                  <a:moveTo>
                    <a:pt x="837" y="1"/>
                  </a:moveTo>
                  <a:cubicBezTo>
                    <a:pt x="837" y="1"/>
                    <a:pt x="1" y="919"/>
                    <a:pt x="558" y="1722"/>
                  </a:cubicBezTo>
                  <a:cubicBezTo>
                    <a:pt x="869" y="2181"/>
                    <a:pt x="1378" y="2459"/>
                    <a:pt x="1935" y="2492"/>
                  </a:cubicBezTo>
                  <a:cubicBezTo>
                    <a:pt x="1869" y="2492"/>
                    <a:pt x="1476" y="2492"/>
                    <a:pt x="1296" y="2722"/>
                  </a:cubicBezTo>
                  <a:cubicBezTo>
                    <a:pt x="1181" y="2885"/>
                    <a:pt x="1115" y="3099"/>
                    <a:pt x="1148" y="3312"/>
                  </a:cubicBezTo>
                  <a:cubicBezTo>
                    <a:pt x="1199" y="3223"/>
                    <a:pt x="1288" y="3164"/>
                    <a:pt x="1387" y="3164"/>
                  </a:cubicBezTo>
                  <a:cubicBezTo>
                    <a:pt x="1416" y="3164"/>
                    <a:pt x="1446" y="3169"/>
                    <a:pt x="1476" y="3180"/>
                  </a:cubicBezTo>
                  <a:cubicBezTo>
                    <a:pt x="1590" y="3215"/>
                    <a:pt x="1750" y="3288"/>
                    <a:pt x="1932" y="3288"/>
                  </a:cubicBezTo>
                  <a:cubicBezTo>
                    <a:pt x="2092" y="3288"/>
                    <a:pt x="2267" y="3233"/>
                    <a:pt x="2443" y="3049"/>
                  </a:cubicBezTo>
                  <a:cubicBezTo>
                    <a:pt x="2820" y="2640"/>
                    <a:pt x="3312" y="2869"/>
                    <a:pt x="4656" y="2164"/>
                  </a:cubicBezTo>
                  <a:cubicBezTo>
                    <a:pt x="4656" y="2164"/>
                    <a:pt x="4656" y="2164"/>
                    <a:pt x="4655" y="2164"/>
                  </a:cubicBezTo>
                  <a:cubicBezTo>
                    <a:pt x="4631" y="2164"/>
                    <a:pt x="3916" y="2456"/>
                    <a:pt x="3115" y="2456"/>
                  </a:cubicBezTo>
                  <a:cubicBezTo>
                    <a:pt x="2651" y="2456"/>
                    <a:pt x="2159" y="2358"/>
                    <a:pt x="1755" y="2049"/>
                  </a:cubicBezTo>
                  <a:cubicBezTo>
                    <a:pt x="1099" y="1574"/>
                    <a:pt x="755" y="787"/>
                    <a:pt x="8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0" name="Google Shape;5440;p9"/>
            <p:cNvSpPr/>
            <p:nvPr/>
          </p:nvSpPr>
          <p:spPr>
            <a:xfrm>
              <a:off x="6298899" y="4059940"/>
              <a:ext cx="145753" cy="205950"/>
            </a:xfrm>
            <a:custGeom>
              <a:avLst/>
              <a:gdLst/>
              <a:ahLst/>
              <a:cxnLst/>
              <a:rect l="l" t="t" r="r" b="b"/>
              <a:pathLst>
                <a:path w="4443" h="6278" extrusionOk="0">
                  <a:moveTo>
                    <a:pt x="2632" y="1"/>
                  </a:moveTo>
                  <a:cubicBezTo>
                    <a:pt x="2136" y="1"/>
                    <a:pt x="1621" y="203"/>
                    <a:pt x="1279" y="606"/>
                  </a:cubicBezTo>
                  <a:cubicBezTo>
                    <a:pt x="0" y="2245"/>
                    <a:pt x="902" y="4261"/>
                    <a:pt x="1656" y="5113"/>
                  </a:cubicBezTo>
                  <a:cubicBezTo>
                    <a:pt x="2082" y="5638"/>
                    <a:pt x="2639" y="6031"/>
                    <a:pt x="3262" y="6277"/>
                  </a:cubicBezTo>
                  <a:cubicBezTo>
                    <a:pt x="2688" y="6015"/>
                    <a:pt x="2180" y="5622"/>
                    <a:pt x="1770" y="5130"/>
                  </a:cubicBezTo>
                  <a:cubicBezTo>
                    <a:pt x="1492" y="4736"/>
                    <a:pt x="1295" y="4310"/>
                    <a:pt x="1164" y="3851"/>
                  </a:cubicBezTo>
                  <a:cubicBezTo>
                    <a:pt x="1016" y="3310"/>
                    <a:pt x="951" y="2753"/>
                    <a:pt x="1000" y="2212"/>
                  </a:cubicBezTo>
                  <a:cubicBezTo>
                    <a:pt x="1131" y="737"/>
                    <a:pt x="1967" y="180"/>
                    <a:pt x="2721" y="163"/>
                  </a:cubicBezTo>
                  <a:cubicBezTo>
                    <a:pt x="3065" y="163"/>
                    <a:pt x="3393" y="294"/>
                    <a:pt x="3639" y="557"/>
                  </a:cubicBezTo>
                  <a:cubicBezTo>
                    <a:pt x="4278" y="1098"/>
                    <a:pt x="3934" y="2032"/>
                    <a:pt x="3393" y="2261"/>
                  </a:cubicBezTo>
                  <a:cubicBezTo>
                    <a:pt x="3274" y="2329"/>
                    <a:pt x="3143" y="2362"/>
                    <a:pt x="3009" y="2362"/>
                  </a:cubicBezTo>
                  <a:cubicBezTo>
                    <a:pt x="2884" y="2362"/>
                    <a:pt x="2758" y="2333"/>
                    <a:pt x="2639" y="2278"/>
                  </a:cubicBezTo>
                  <a:cubicBezTo>
                    <a:pt x="2475" y="2196"/>
                    <a:pt x="2360" y="2015"/>
                    <a:pt x="2328" y="1819"/>
                  </a:cubicBezTo>
                  <a:cubicBezTo>
                    <a:pt x="2334" y="1732"/>
                    <a:pt x="2361" y="1711"/>
                    <a:pt x="2408" y="1711"/>
                  </a:cubicBezTo>
                  <a:cubicBezTo>
                    <a:pt x="2454" y="1711"/>
                    <a:pt x="2519" y="1731"/>
                    <a:pt x="2602" y="1731"/>
                  </a:cubicBezTo>
                  <a:cubicBezTo>
                    <a:pt x="2660" y="1731"/>
                    <a:pt x="2727" y="1721"/>
                    <a:pt x="2803" y="1688"/>
                  </a:cubicBezTo>
                  <a:cubicBezTo>
                    <a:pt x="3016" y="1573"/>
                    <a:pt x="3049" y="1294"/>
                    <a:pt x="2885" y="1130"/>
                  </a:cubicBezTo>
                  <a:cubicBezTo>
                    <a:pt x="2817" y="1056"/>
                    <a:pt x="2717" y="1016"/>
                    <a:pt x="2614" y="1016"/>
                  </a:cubicBezTo>
                  <a:cubicBezTo>
                    <a:pt x="2419" y="1016"/>
                    <a:pt x="2212" y="1159"/>
                    <a:pt x="2180" y="1491"/>
                  </a:cubicBezTo>
                  <a:cubicBezTo>
                    <a:pt x="2147" y="1737"/>
                    <a:pt x="2213" y="1983"/>
                    <a:pt x="2377" y="2147"/>
                  </a:cubicBezTo>
                  <a:lnTo>
                    <a:pt x="2442" y="2212"/>
                  </a:lnTo>
                  <a:cubicBezTo>
                    <a:pt x="2459" y="2229"/>
                    <a:pt x="2475" y="2245"/>
                    <a:pt x="2508" y="2261"/>
                  </a:cubicBezTo>
                  <a:lnTo>
                    <a:pt x="2541" y="2294"/>
                  </a:lnTo>
                  <a:lnTo>
                    <a:pt x="2590" y="2327"/>
                  </a:lnTo>
                  <a:lnTo>
                    <a:pt x="2623" y="2343"/>
                  </a:lnTo>
                  <a:cubicBezTo>
                    <a:pt x="2746" y="2409"/>
                    <a:pt x="2881" y="2442"/>
                    <a:pt x="3018" y="2442"/>
                  </a:cubicBezTo>
                  <a:cubicBezTo>
                    <a:pt x="3155" y="2442"/>
                    <a:pt x="3295" y="2409"/>
                    <a:pt x="3426" y="2343"/>
                  </a:cubicBezTo>
                  <a:cubicBezTo>
                    <a:pt x="4016" y="2130"/>
                    <a:pt x="4442" y="1081"/>
                    <a:pt x="3754" y="458"/>
                  </a:cubicBezTo>
                  <a:cubicBezTo>
                    <a:pt x="3479" y="153"/>
                    <a:pt x="3063" y="1"/>
                    <a:pt x="26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1" name="Google Shape;5441;p9"/>
            <p:cNvSpPr/>
            <p:nvPr/>
          </p:nvSpPr>
          <p:spPr>
            <a:xfrm>
              <a:off x="4985230" y="4897400"/>
              <a:ext cx="297377" cy="207098"/>
            </a:xfrm>
            <a:custGeom>
              <a:avLst/>
              <a:gdLst/>
              <a:ahLst/>
              <a:cxnLst/>
              <a:rect l="l" t="t" r="r" b="b"/>
              <a:pathLst>
                <a:path w="9065" h="6313" extrusionOk="0">
                  <a:moveTo>
                    <a:pt x="7065" y="0"/>
                  </a:moveTo>
                  <a:cubicBezTo>
                    <a:pt x="6611" y="0"/>
                    <a:pt x="6185" y="163"/>
                    <a:pt x="5917" y="501"/>
                  </a:cubicBezTo>
                  <a:cubicBezTo>
                    <a:pt x="5524" y="910"/>
                    <a:pt x="5475" y="1533"/>
                    <a:pt x="5803" y="1992"/>
                  </a:cubicBezTo>
                  <a:cubicBezTo>
                    <a:pt x="5901" y="2140"/>
                    <a:pt x="6016" y="2238"/>
                    <a:pt x="6180" y="2304"/>
                  </a:cubicBezTo>
                  <a:lnTo>
                    <a:pt x="6212" y="2320"/>
                  </a:lnTo>
                  <a:lnTo>
                    <a:pt x="6278" y="2336"/>
                  </a:lnTo>
                  <a:cubicBezTo>
                    <a:pt x="6311" y="2353"/>
                    <a:pt x="6343" y="2353"/>
                    <a:pt x="6376" y="2369"/>
                  </a:cubicBezTo>
                  <a:cubicBezTo>
                    <a:pt x="6445" y="2385"/>
                    <a:pt x="6514" y="2394"/>
                    <a:pt x="6584" y="2394"/>
                  </a:cubicBezTo>
                  <a:cubicBezTo>
                    <a:pt x="6795" y="2394"/>
                    <a:pt x="7002" y="2317"/>
                    <a:pt x="7163" y="2156"/>
                  </a:cubicBezTo>
                  <a:cubicBezTo>
                    <a:pt x="7553" y="1751"/>
                    <a:pt x="7284" y="1208"/>
                    <a:pt x="6946" y="1208"/>
                  </a:cubicBezTo>
                  <a:cubicBezTo>
                    <a:pt x="6915" y="1208"/>
                    <a:pt x="6883" y="1212"/>
                    <a:pt x="6852" y="1222"/>
                  </a:cubicBezTo>
                  <a:cubicBezTo>
                    <a:pt x="6540" y="1304"/>
                    <a:pt x="6475" y="1714"/>
                    <a:pt x="6704" y="1845"/>
                  </a:cubicBezTo>
                  <a:cubicBezTo>
                    <a:pt x="6758" y="1875"/>
                    <a:pt x="6817" y="1889"/>
                    <a:pt x="6875" y="1889"/>
                  </a:cubicBezTo>
                  <a:cubicBezTo>
                    <a:pt x="6975" y="1889"/>
                    <a:pt x="7074" y="1846"/>
                    <a:pt x="7147" y="1763"/>
                  </a:cubicBezTo>
                  <a:lnTo>
                    <a:pt x="7147" y="1763"/>
                  </a:lnTo>
                  <a:cubicBezTo>
                    <a:pt x="7179" y="1910"/>
                    <a:pt x="7130" y="2058"/>
                    <a:pt x="6999" y="2140"/>
                  </a:cubicBezTo>
                  <a:cubicBezTo>
                    <a:pt x="6859" y="2257"/>
                    <a:pt x="6685" y="2315"/>
                    <a:pt x="6513" y="2315"/>
                  </a:cubicBezTo>
                  <a:cubicBezTo>
                    <a:pt x="6445" y="2315"/>
                    <a:pt x="6376" y="2306"/>
                    <a:pt x="6311" y="2287"/>
                  </a:cubicBezTo>
                  <a:cubicBezTo>
                    <a:pt x="6212" y="2271"/>
                    <a:pt x="6130" y="2222"/>
                    <a:pt x="6048" y="2173"/>
                  </a:cubicBezTo>
                  <a:cubicBezTo>
                    <a:pt x="5540" y="1763"/>
                    <a:pt x="5508" y="1009"/>
                    <a:pt x="5966" y="550"/>
                  </a:cubicBezTo>
                  <a:cubicBezTo>
                    <a:pt x="6222" y="246"/>
                    <a:pt x="6616" y="102"/>
                    <a:pt x="7032" y="102"/>
                  </a:cubicBezTo>
                  <a:cubicBezTo>
                    <a:pt x="7898" y="102"/>
                    <a:pt x="8862" y="727"/>
                    <a:pt x="8884" y="1845"/>
                  </a:cubicBezTo>
                  <a:cubicBezTo>
                    <a:pt x="8917" y="2664"/>
                    <a:pt x="8474" y="3402"/>
                    <a:pt x="7753" y="3795"/>
                  </a:cubicBezTo>
                  <a:lnTo>
                    <a:pt x="7704" y="3812"/>
                  </a:lnTo>
                  <a:cubicBezTo>
                    <a:pt x="7606" y="3844"/>
                    <a:pt x="7524" y="3877"/>
                    <a:pt x="7425" y="3894"/>
                  </a:cubicBezTo>
                  <a:cubicBezTo>
                    <a:pt x="7201" y="3946"/>
                    <a:pt x="6976" y="3968"/>
                    <a:pt x="6753" y="3968"/>
                  </a:cubicBezTo>
                  <a:cubicBezTo>
                    <a:pt x="5174" y="3968"/>
                    <a:pt x="3630" y="2834"/>
                    <a:pt x="2298" y="2834"/>
                  </a:cubicBezTo>
                  <a:cubicBezTo>
                    <a:pt x="2152" y="2834"/>
                    <a:pt x="2009" y="2847"/>
                    <a:pt x="1869" y="2877"/>
                  </a:cubicBezTo>
                  <a:cubicBezTo>
                    <a:pt x="607" y="3156"/>
                    <a:pt x="246" y="4041"/>
                    <a:pt x="131" y="4582"/>
                  </a:cubicBezTo>
                  <a:cubicBezTo>
                    <a:pt x="0" y="5123"/>
                    <a:pt x="98" y="5729"/>
                    <a:pt x="541" y="6057"/>
                  </a:cubicBezTo>
                  <a:cubicBezTo>
                    <a:pt x="767" y="6233"/>
                    <a:pt x="1039" y="6313"/>
                    <a:pt x="1304" y="6313"/>
                  </a:cubicBezTo>
                  <a:cubicBezTo>
                    <a:pt x="1730" y="6313"/>
                    <a:pt x="2139" y="6106"/>
                    <a:pt x="2311" y="5762"/>
                  </a:cubicBezTo>
                  <a:cubicBezTo>
                    <a:pt x="2639" y="5221"/>
                    <a:pt x="2344" y="4516"/>
                    <a:pt x="1852" y="4402"/>
                  </a:cubicBezTo>
                  <a:cubicBezTo>
                    <a:pt x="1758" y="4363"/>
                    <a:pt x="1661" y="4344"/>
                    <a:pt x="1564" y="4344"/>
                  </a:cubicBezTo>
                  <a:cubicBezTo>
                    <a:pt x="1257" y="4344"/>
                    <a:pt x="965" y="4532"/>
                    <a:pt x="852" y="4844"/>
                  </a:cubicBezTo>
                  <a:cubicBezTo>
                    <a:pt x="803" y="4959"/>
                    <a:pt x="803" y="5090"/>
                    <a:pt x="820" y="5221"/>
                  </a:cubicBezTo>
                  <a:lnTo>
                    <a:pt x="820" y="5238"/>
                  </a:lnTo>
                  <a:cubicBezTo>
                    <a:pt x="820" y="5238"/>
                    <a:pt x="820" y="5254"/>
                    <a:pt x="836" y="5270"/>
                  </a:cubicBezTo>
                  <a:cubicBezTo>
                    <a:pt x="836" y="5287"/>
                    <a:pt x="836" y="5287"/>
                    <a:pt x="836" y="5303"/>
                  </a:cubicBezTo>
                  <a:cubicBezTo>
                    <a:pt x="910" y="5525"/>
                    <a:pt x="1122" y="5663"/>
                    <a:pt x="1341" y="5663"/>
                  </a:cubicBezTo>
                  <a:cubicBezTo>
                    <a:pt x="1414" y="5663"/>
                    <a:pt x="1488" y="5647"/>
                    <a:pt x="1557" y="5615"/>
                  </a:cubicBezTo>
                  <a:cubicBezTo>
                    <a:pt x="1903" y="5473"/>
                    <a:pt x="1796" y="4923"/>
                    <a:pt x="1454" y="4923"/>
                  </a:cubicBezTo>
                  <a:cubicBezTo>
                    <a:pt x="1439" y="4923"/>
                    <a:pt x="1425" y="4924"/>
                    <a:pt x="1410" y="4926"/>
                  </a:cubicBezTo>
                  <a:cubicBezTo>
                    <a:pt x="1049" y="4959"/>
                    <a:pt x="1098" y="5320"/>
                    <a:pt x="1049" y="5369"/>
                  </a:cubicBezTo>
                  <a:cubicBezTo>
                    <a:pt x="1038" y="5383"/>
                    <a:pt x="1026" y="5389"/>
                    <a:pt x="1012" y="5389"/>
                  </a:cubicBezTo>
                  <a:cubicBezTo>
                    <a:pt x="962" y="5389"/>
                    <a:pt x="902" y="5313"/>
                    <a:pt x="902" y="5287"/>
                  </a:cubicBezTo>
                  <a:cubicBezTo>
                    <a:pt x="820" y="5090"/>
                    <a:pt x="836" y="4877"/>
                    <a:pt x="934" y="4713"/>
                  </a:cubicBezTo>
                  <a:cubicBezTo>
                    <a:pt x="1074" y="4504"/>
                    <a:pt x="1303" y="4394"/>
                    <a:pt x="1542" y="4394"/>
                  </a:cubicBezTo>
                  <a:cubicBezTo>
                    <a:pt x="1640" y="4394"/>
                    <a:pt x="1740" y="4413"/>
                    <a:pt x="1836" y="4451"/>
                  </a:cubicBezTo>
                  <a:cubicBezTo>
                    <a:pt x="2295" y="4566"/>
                    <a:pt x="2541" y="5221"/>
                    <a:pt x="2229" y="5713"/>
                  </a:cubicBezTo>
                  <a:cubicBezTo>
                    <a:pt x="2069" y="6024"/>
                    <a:pt x="1692" y="6207"/>
                    <a:pt x="1304" y="6207"/>
                  </a:cubicBezTo>
                  <a:cubicBezTo>
                    <a:pt x="1059" y="6207"/>
                    <a:pt x="810" y="6134"/>
                    <a:pt x="607" y="5975"/>
                  </a:cubicBezTo>
                  <a:cubicBezTo>
                    <a:pt x="98" y="5566"/>
                    <a:pt x="115" y="4631"/>
                    <a:pt x="541" y="4058"/>
                  </a:cubicBezTo>
                  <a:cubicBezTo>
                    <a:pt x="890" y="3584"/>
                    <a:pt x="1485" y="3347"/>
                    <a:pt x="2103" y="3347"/>
                  </a:cubicBezTo>
                  <a:cubicBezTo>
                    <a:pt x="2298" y="3347"/>
                    <a:pt x="2495" y="3371"/>
                    <a:pt x="2688" y="3418"/>
                  </a:cubicBezTo>
                  <a:cubicBezTo>
                    <a:pt x="3491" y="3615"/>
                    <a:pt x="4327" y="3959"/>
                    <a:pt x="5196" y="4189"/>
                  </a:cubicBezTo>
                  <a:cubicBezTo>
                    <a:pt x="5522" y="4248"/>
                    <a:pt x="5855" y="4282"/>
                    <a:pt x="6185" y="4282"/>
                  </a:cubicBezTo>
                  <a:cubicBezTo>
                    <a:pt x="6765" y="4282"/>
                    <a:pt x="7333" y="4177"/>
                    <a:pt x="7835" y="3926"/>
                  </a:cubicBezTo>
                  <a:cubicBezTo>
                    <a:pt x="8605" y="3517"/>
                    <a:pt x="9064" y="2713"/>
                    <a:pt x="9032" y="1845"/>
                  </a:cubicBezTo>
                  <a:cubicBezTo>
                    <a:pt x="8988" y="653"/>
                    <a:pt x="7973" y="0"/>
                    <a:pt x="70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2" name="Google Shape;5442;p9"/>
            <p:cNvSpPr/>
            <p:nvPr/>
          </p:nvSpPr>
          <p:spPr>
            <a:xfrm>
              <a:off x="5019643" y="5014811"/>
              <a:ext cx="212412" cy="121116"/>
            </a:xfrm>
            <a:custGeom>
              <a:avLst/>
              <a:gdLst/>
              <a:ahLst/>
              <a:cxnLst/>
              <a:rect l="l" t="t" r="r" b="b"/>
              <a:pathLst>
                <a:path w="6475" h="3692" extrusionOk="0">
                  <a:moveTo>
                    <a:pt x="961" y="0"/>
                  </a:moveTo>
                  <a:cubicBezTo>
                    <a:pt x="340" y="0"/>
                    <a:pt x="0" y="265"/>
                    <a:pt x="0" y="265"/>
                  </a:cubicBezTo>
                  <a:cubicBezTo>
                    <a:pt x="232" y="193"/>
                    <a:pt x="444" y="147"/>
                    <a:pt x="655" y="147"/>
                  </a:cubicBezTo>
                  <a:cubicBezTo>
                    <a:pt x="965" y="147"/>
                    <a:pt x="1271" y="247"/>
                    <a:pt x="1623" y="511"/>
                  </a:cubicBezTo>
                  <a:cubicBezTo>
                    <a:pt x="2229" y="954"/>
                    <a:pt x="1852" y="1708"/>
                    <a:pt x="1754" y="2200"/>
                  </a:cubicBezTo>
                  <a:cubicBezTo>
                    <a:pt x="1656" y="2708"/>
                    <a:pt x="2377" y="2921"/>
                    <a:pt x="2737" y="3085"/>
                  </a:cubicBezTo>
                  <a:cubicBezTo>
                    <a:pt x="3098" y="3249"/>
                    <a:pt x="2901" y="3691"/>
                    <a:pt x="2901" y="3691"/>
                  </a:cubicBezTo>
                  <a:cubicBezTo>
                    <a:pt x="4245" y="2872"/>
                    <a:pt x="3393" y="1937"/>
                    <a:pt x="3164" y="1659"/>
                  </a:cubicBezTo>
                  <a:cubicBezTo>
                    <a:pt x="2973" y="1441"/>
                    <a:pt x="3088" y="1200"/>
                    <a:pt x="3273" y="1200"/>
                  </a:cubicBezTo>
                  <a:cubicBezTo>
                    <a:pt x="3311" y="1200"/>
                    <a:pt x="3351" y="1210"/>
                    <a:pt x="3393" y="1233"/>
                  </a:cubicBezTo>
                  <a:cubicBezTo>
                    <a:pt x="3655" y="1364"/>
                    <a:pt x="3278" y="1872"/>
                    <a:pt x="3950" y="2298"/>
                  </a:cubicBezTo>
                  <a:cubicBezTo>
                    <a:pt x="4120" y="2410"/>
                    <a:pt x="4279" y="2451"/>
                    <a:pt x="4422" y="2451"/>
                  </a:cubicBezTo>
                  <a:cubicBezTo>
                    <a:pt x="4847" y="2451"/>
                    <a:pt x="5131" y="2085"/>
                    <a:pt x="5131" y="2085"/>
                  </a:cubicBezTo>
                  <a:lnTo>
                    <a:pt x="5131" y="2085"/>
                  </a:lnTo>
                  <a:cubicBezTo>
                    <a:pt x="5125" y="2085"/>
                    <a:pt x="5119" y="2085"/>
                    <a:pt x="5114" y="2085"/>
                  </a:cubicBezTo>
                  <a:cubicBezTo>
                    <a:pt x="4760" y="2085"/>
                    <a:pt x="4964" y="1574"/>
                    <a:pt x="4786" y="1413"/>
                  </a:cubicBezTo>
                  <a:cubicBezTo>
                    <a:pt x="4713" y="1350"/>
                    <a:pt x="4619" y="1320"/>
                    <a:pt x="4522" y="1320"/>
                  </a:cubicBezTo>
                  <a:cubicBezTo>
                    <a:pt x="4468" y="1320"/>
                    <a:pt x="4413" y="1330"/>
                    <a:pt x="4360" y="1347"/>
                  </a:cubicBezTo>
                  <a:cubicBezTo>
                    <a:pt x="4311" y="1359"/>
                    <a:pt x="4263" y="1364"/>
                    <a:pt x="4219" y="1364"/>
                  </a:cubicBezTo>
                  <a:cubicBezTo>
                    <a:pt x="4072" y="1364"/>
                    <a:pt x="3969" y="1305"/>
                    <a:pt x="4032" y="1216"/>
                  </a:cubicBezTo>
                  <a:cubicBezTo>
                    <a:pt x="4066" y="1174"/>
                    <a:pt x="4103" y="1158"/>
                    <a:pt x="4151" y="1158"/>
                  </a:cubicBezTo>
                  <a:cubicBezTo>
                    <a:pt x="4289" y="1158"/>
                    <a:pt x="4520" y="1294"/>
                    <a:pt x="5032" y="1331"/>
                  </a:cubicBezTo>
                  <a:cubicBezTo>
                    <a:pt x="5060" y="1333"/>
                    <a:pt x="5087" y="1333"/>
                    <a:pt x="5114" y="1333"/>
                  </a:cubicBezTo>
                  <a:cubicBezTo>
                    <a:pt x="5893" y="1333"/>
                    <a:pt x="6475" y="675"/>
                    <a:pt x="6475" y="675"/>
                  </a:cubicBezTo>
                  <a:lnTo>
                    <a:pt x="6475" y="675"/>
                  </a:lnTo>
                  <a:cubicBezTo>
                    <a:pt x="6016" y="931"/>
                    <a:pt x="5528" y="1029"/>
                    <a:pt x="5039" y="1029"/>
                  </a:cubicBezTo>
                  <a:cubicBezTo>
                    <a:pt x="3868" y="1029"/>
                    <a:pt x="2685" y="468"/>
                    <a:pt x="1852" y="167"/>
                  </a:cubicBezTo>
                  <a:cubicBezTo>
                    <a:pt x="1511" y="44"/>
                    <a:pt x="1213" y="0"/>
                    <a:pt x="9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3" name="Google Shape;5443;p9"/>
            <p:cNvSpPr/>
            <p:nvPr/>
          </p:nvSpPr>
          <p:spPr>
            <a:xfrm>
              <a:off x="5074494" y="4894185"/>
              <a:ext cx="118853" cy="83095"/>
            </a:xfrm>
            <a:custGeom>
              <a:avLst/>
              <a:gdLst/>
              <a:ahLst/>
              <a:cxnLst/>
              <a:rect l="l" t="t" r="r" b="b"/>
              <a:pathLst>
                <a:path w="3623" h="2533" extrusionOk="0">
                  <a:moveTo>
                    <a:pt x="2528" y="0"/>
                  </a:moveTo>
                  <a:cubicBezTo>
                    <a:pt x="1934" y="0"/>
                    <a:pt x="1246" y="123"/>
                    <a:pt x="869" y="615"/>
                  </a:cubicBezTo>
                  <a:cubicBezTo>
                    <a:pt x="0" y="1762"/>
                    <a:pt x="525" y="2533"/>
                    <a:pt x="525" y="2533"/>
                  </a:cubicBezTo>
                  <a:cubicBezTo>
                    <a:pt x="525" y="2533"/>
                    <a:pt x="361" y="2172"/>
                    <a:pt x="1393" y="2156"/>
                  </a:cubicBezTo>
                  <a:cubicBezTo>
                    <a:pt x="2426" y="2139"/>
                    <a:pt x="2311" y="1500"/>
                    <a:pt x="2262" y="1271"/>
                  </a:cubicBezTo>
                  <a:cubicBezTo>
                    <a:pt x="2180" y="1008"/>
                    <a:pt x="2246" y="746"/>
                    <a:pt x="2426" y="549"/>
                  </a:cubicBezTo>
                  <a:cubicBezTo>
                    <a:pt x="2655" y="205"/>
                    <a:pt x="3622" y="123"/>
                    <a:pt x="3622" y="123"/>
                  </a:cubicBezTo>
                  <a:cubicBezTo>
                    <a:pt x="3622" y="123"/>
                    <a:pt x="3123" y="0"/>
                    <a:pt x="252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4" name="Google Shape;5444;p9"/>
            <p:cNvSpPr/>
            <p:nvPr/>
          </p:nvSpPr>
          <p:spPr>
            <a:xfrm>
              <a:off x="5165366" y="4806267"/>
              <a:ext cx="74238" cy="88213"/>
            </a:xfrm>
            <a:custGeom>
              <a:avLst/>
              <a:gdLst/>
              <a:ahLst/>
              <a:cxnLst/>
              <a:rect l="l" t="t" r="r" b="b"/>
              <a:pathLst>
                <a:path w="2263" h="2689" extrusionOk="0">
                  <a:moveTo>
                    <a:pt x="1131" y="0"/>
                  </a:moveTo>
                  <a:cubicBezTo>
                    <a:pt x="1131" y="0"/>
                    <a:pt x="1344" y="541"/>
                    <a:pt x="984" y="738"/>
                  </a:cubicBezTo>
                  <a:cubicBezTo>
                    <a:pt x="623" y="935"/>
                    <a:pt x="0" y="1344"/>
                    <a:pt x="246" y="2017"/>
                  </a:cubicBezTo>
                  <a:cubicBezTo>
                    <a:pt x="492" y="2689"/>
                    <a:pt x="1688" y="2426"/>
                    <a:pt x="2262" y="2623"/>
                  </a:cubicBezTo>
                  <a:cubicBezTo>
                    <a:pt x="2262" y="2623"/>
                    <a:pt x="1393" y="2164"/>
                    <a:pt x="1459" y="1443"/>
                  </a:cubicBezTo>
                  <a:cubicBezTo>
                    <a:pt x="1525" y="705"/>
                    <a:pt x="1426" y="181"/>
                    <a:pt x="113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5" name="Google Shape;5445;p9"/>
            <p:cNvSpPr/>
            <p:nvPr/>
          </p:nvSpPr>
          <p:spPr>
            <a:xfrm>
              <a:off x="5244952" y="4844977"/>
              <a:ext cx="104878" cy="141455"/>
            </a:xfrm>
            <a:custGeom>
              <a:avLst/>
              <a:gdLst/>
              <a:ahLst/>
              <a:cxnLst/>
              <a:rect l="l" t="t" r="r" b="b"/>
              <a:pathLst>
                <a:path w="3197" h="4312" extrusionOk="0">
                  <a:moveTo>
                    <a:pt x="377" y="1"/>
                  </a:moveTo>
                  <a:cubicBezTo>
                    <a:pt x="0" y="1345"/>
                    <a:pt x="541" y="1607"/>
                    <a:pt x="1098" y="2476"/>
                  </a:cubicBezTo>
                  <a:cubicBezTo>
                    <a:pt x="1656" y="3361"/>
                    <a:pt x="1065" y="4311"/>
                    <a:pt x="1065" y="4311"/>
                  </a:cubicBezTo>
                  <a:cubicBezTo>
                    <a:pt x="1459" y="4049"/>
                    <a:pt x="1803" y="3361"/>
                    <a:pt x="2508" y="2918"/>
                  </a:cubicBezTo>
                  <a:cubicBezTo>
                    <a:pt x="3196" y="2492"/>
                    <a:pt x="2918" y="1591"/>
                    <a:pt x="2918" y="1591"/>
                  </a:cubicBezTo>
                  <a:lnTo>
                    <a:pt x="2918" y="1591"/>
                  </a:lnTo>
                  <a:cubicBezTo>
                    <a:pt x="2865" y="1695"/>
                    <a:pt x="2771" y="1748"/>
                    <a:pt x="2601" y="1748"/>
                  </a:cubicBezTo>
                  <a:cubicBezTo>
                    <a:pt x="2558" y="1748"/>
                    <a:pt x="2511" y="1745"/>
                    <a:pt x="2459" y="1738"/>
                  </a:cubicBezTo>
                  <a:cubicBezTo>
                    <a:pt x="2428" y="1731"/>
                    <a:pt x="2397" y="1727"/>
                    <a:pt x="2368" y="1727"/>
                  </a:cubicBezTo>
                  <a:cubicBezTo>
                    <a:pt x="2133" y="1727"/>
                    <a:pt x="1962" y="1947"/>
                    <a:pt x="2049" y="2181"/>
                  </a:cubicBezTo>
                  <a:cubicBezTo>
                    <a:pt x="2101" y="2413"/>
                    <a:pt x="1959" y="2513"/>
                    <a:pt x="1824" y="2513"/>
                  </a:cubicBezTo>
                  <a:cubicBezTo>
                    <a:pt x="1788" y="2513"/>
                    <a:pt x="1752" y="2506"/>
                    <a:pt x="1721" y="2492"/>
                  </a:cubicBezTo>
                  <a:cubicBezTo>
                    <a:pt x="1574" y="2426"/>
                    <a:pt x="1574" y="2066"/>
                    <a:pt x="1787" y="1886"/>
                  </a:cubicBezTo>
                  <a:cubicBezTo>
                    <a:pt x="2000" y="1705"/>
                    <a:pt x="2147" y="1312"/>
                    <a:pt x="1951" y="689"/>
                  </a:cubicBezTo>
                  <a:cubicBezTo>
                    <a:pt x="1814" y="219"/>
                    <a:pt x="1370" y="104"/>
                    <a:pt x="1048" y="104"/>
                  </a:cubicBezTo>
                  <a:cubicBezTo>
                    <a:pt x="943" y="104"/>
                    <a:pt x="851" y="116"/>
                    <a:pt x="787" y="132"/>
                  </a:cubicBezTo>
                  <a:cubicBezTo>
                    <a:pt x="768" y="134"/>
                    <a:pt x="749" y="135"/>
                    <a:pt x="731" y="135"/>
                  </a:cubicBezTo>
                  <a:cubicBezTo>
                    <a:pt x="602" y="135"/>
                    <a:pt x="477" y="86"/>
                    <a:pt x="37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6" name="Google Shape;5446;p9"/>
            <p:cNvSpPr/>
            <p:nvPr/>
          </p:nvSpPr>
          <p:spPr>
            <a:xfrm>
              <a:off x="5222119" y="4636957"/>
              <a:ext cx="265885" cy="265589"/>
            </a:xfrm>
            <a:custGeom>
              <a:avLst/>
              <a:gdLst/>
              <a:ahLst/>
              <a:cxnLst/>
              <a:rect l="l" t="t" r="r" b="b"/>
              <a:pathLst>
                <a:path w="8105" h="8096" extrusionOk="0">
                  <a:moveTo>
                    <a:pt x="5761" y="1"/>
                  </a:moveTo>
                  <a:cubicBezTo>
                    <a:pt x="5227" y="1"/>
                    <a:pt x="4713" y="177"/>
                    <a:pt x="4417" y="572"/>
                  </a:cubicBezTo>
                  <a:cubicBezTo>
                    <a:pt x="4105" y="998"/>
                    <a:pt x="4056" y="1555"/>
                    <a:pt x="4302" y="2031"/>
                  </a:cubicBezTo>
                  <a:cubicBezTo>
                    <a:pt x="4510" y="2445"/>
                    <a:pt x="4845" y="2592"/>
                    <a:pt x="5173" y="2592"/>
                  </a:cubicBezTo>
                  <a:cubicBezTo>
                    <a:pt x="5518" y="2592"/>
                    <a:pt x="5855" y="2429"/>
                    <a:pt x="6023" y="2244"/>
                  </a:cubicBezTo>
                  <a:cubicBezTo>
                    <a:pt x="6204" y="2031"/>
                    <a:pt x="6285" y="1752"/>
                    <a:pt x="6236" y="1490"/>
                  </a:cubicBezTo>
                  <a:cubicBezTo>
                    <a:pt x="6178" y="1162"/>
                    <a:pt x="5950" y="1021"/>
                    <a:pt x="5742" y="1021"/>
                  </a:cubicBezTo>
                  <a:cubicBezTo>
                    <a:pt x="5597" y="1021"/>
                    <a:pt x="5461" y="1090"/>
                    <a:pt x="5400" y="1211"/>
                  </a:cubicBezTo>
                  <a:cubicBezTo>
                    <a:pt x="5253" y="1490"/>
                    <a:pt x="5335" y="1850"/>
                    <a:pt x="5745" y="1916"/>
                  </a:cubicBezTo>
                  <a:cubicBezTo>
                    <a:pt x="6089" y="1965"/>
                    <a:pt x="5908" y="2391"/>
                    <a:pt x="5466" y="2506"/>
                  </a:cubicBezTo>
                  <a:cubicBezTo>
                    <a:pt x="5381" y="2531"/>
                    <a:pt x="5296" y="2543"/>
                    <a:pt x="5213" y="2543"/>
                  </a:cubicBezTo>
                  <a:cubicBezTo>
                    <a:pt x="4858" y="2543"/>
                    <a:pt x="4527" y="2329"/>
                    <a:pt x="4368" y="1998"/>
                  </a:cubicBezTo>
                  <a:cubicBezTo>
                    <a:pt x="4171" y="1555"/>
                    <a:pt x="4220" y="1031"/>
                    <a:pt x="4515" y="637"/>
                  </a:cubicBezTo>
                  <a:cubicBezTo>
                    <a:pt x="4772" y="300"/>
                    <a:pt x="5228" y="140"/>
                    <a:pt x="5702" y="140"/>
                  </a:cubicBezTo>
                  <a:cubicBezTo>
                    <a:pt x="5803" y="140"/>
                    <a:pt x="5906" y="148"/>
                    <a:pt x="6007" y="162"/>
                  </a:cubicBezTo>
                  <a:cubicBezTo>
                    <a:pt x="7203" y="293"/>
                    <a:pt x="7908" y="1998"/>
                    <a:pt x="7187" y="3145"/>
                  </a:cubicBezTo>
                  <a:cubicBezTo>
                    <a:pt x="6941" y="3506"/>
                    <a:pt x="6613" y="3801"/>
                    <a:pt x="6220" y="3998"/>
                  </a:cubicBezTo>
                  <a:cubicBezTo>
                    <a:pt x="5833" y="4164"/>
                    <a:pt x="5383" y="4247"/>
                    <a:pt x="4857" y="4247"/>
                  </a:cubicBezTo>
                  <a:cubicBezTo>
                    <a:pt x="4448" y="4247"/>
                    <a:pt x="3992" y="4196"/>
                    <a:pt x="3483" y="4096"/>
                  </a:cubicBezTo>
                  <a:cubicBezTo>
                    <a:pt x="3180" y="4035"/>
                    <a:pt x="2882" y="4004"/>
                    <a:pt x="2598" y="4004"/>
                  </a:cubicBezTo>
                  <a:cubicBezTo>
                    <a:pt x="1280" y="4004"/>
                    <a:pt x="230" y="4660"/>
                    <a:pt x="122" y="5981"/>
                  </a:cubicBezTo>
                  <a:cubicBezTo>
                    <a:pt x="0" y="7459"/>
                    <a:pt x="899" y="8016"/>
                    <a:pt x="1025" y="8087"/>
                  </a:cubicBezTo>
                  <a:lnTo>
                    <a:pt x="1025" y="8087"/>
                  </a:lnTo>
                  <a:cubicBezTo>
                    <a:pt x="1021" y="8081"/>
                    <a:pt x="1017" y="8072"/>
                    <a:pt x="1007" y="8063"/>
                  </a:cubicBezTo>
                  <a:cubicBezTo>
                    <a:pt x="434" y="7423"/>
                    <a:pt x="598" y="6227"/>
                    <a:pt x="598" y="6227"/>
                  </a:cubicBezTo>
                  <a:cubicBezTo>
                    <a:pt x="680" y="5702"/>
                    <a:pt x="942" y="5243"/>
                    <a:pt x="1335" y="4899"/>
                  </a:cubicBezTo>
                  <a:cubicBezTo>
                    <a:pt x="1916" y="4458"/>
                    <a:pt x="2656" y="4373"/>
                    <a:pt x="3144" y="4373"/>
                  </a:cubicBezTo>
                  <a:cubicBezTo>
                    <a:pt x="3455" y="4373"/>
                    <a:pt x="3663" y="4407"/>
                    <a:pt x="3663" y="4407"/>
                  </a:cubicBezTo>
                  <a:cubicBezTo>
                    <a:pt x="3909" y="4440"/>
                    <a:pt x="4138" y="4457"/>
                    <a:pt x="4351" y="4457"/>
                  </a:cubicBezTo>
                  <a:cubicBezTo>
                    <a:pt x="4458" y="4463"/>
                    <a:pt x="4567" y="4467"/>
                    <a:pt x="4676" y="4467"/>
                  </a:cubicBezTo>
                  <a:cubicBezTo>
                    <a:pt x="5648" y="4467"/>
                    <a:pt x="6714" y="4184"/>
                    <a:pt x="7318" y="3227"/>
                  </a:cubicBezTo>
                  <a:cubicBezTo>
                    <a:pt x="8105" y="1981"/>
                    <a:pt x="7351" y="178"/>
                    <a:pt x="6023" y="15"/>
                  </a:cubicBezTo>
                  <a:cubicBezTo>
                    <a:pt x="5936" y="5"/>
                    <a:pt x="5848" y="1"/>
                    <a:pt x="5761" y="1"/>
                  </a:cubicBezTo>
                  <a:close/>
                  <a:moveTo>
                    <a:pt x="1025" y="8087"/>
                  </a:moveTo>
                  <a:lnTo>
                    <a:pt x="1025" y="8087"/>
                  </a:lnTo>
                  <a:cubicBezTo>
                    <a:pt x="1029" y="8092"/>
                    <a:pt x="1033" y="8095"/>
                    <a:pt x="1040" y="8095"/>
                  </a:cubicBezTo>
                  <a:cubicBezTo>
                    <a:pt x="1040" y="8095"/>
                    <a:pt x="1035" y="8093"/>
                    <a:pt x="1025" y="8087"/>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7" name="Google Shape;5447;p9"/>
            <p:cNvSpPr/>
            <p:nvPr/>
          </p:nvSpPr>
          <p:spPr>
            <a:xfrm>
              <a:off x="5255155" y="4901435"/>
              <a:ext cx="33" cy="33"/>
            </a:xfrm>
            <a:custGeom>
              <a:avLst/>
              <a:gdLst/>
              <a:ahLst/>
              <a:cxnLst/>
              <a:rect l="l" t="t" r="r" b="b"/>
              <a:pathLst>
                <a:path w="1" h="1" extrusionOk="0">
                  <a:moveTo>
                    <a:pt x="0" y="1"/>
                  </a:moveTo>
                  <a:lnTo>
                    <a:pt x="0" y="1"/>
                  </a:lnTo>
                  <a:lnTo>
                    <a:pt x="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8" name="Google Shape;5448;p9"/>
            <p:cNvSpPr/>
            <p:nvPr/>
          </p:nvSpPr>
          <p:spPr>
            <a:xfrm>
              <a:off x="5292783" y="4789208"/>
              <a:ext cx="152773" cy="78371"/>
            </a:xfrm>
            <a:custGeom>
              <a:avLst/>
              <a:gdLst/>
              <a:ahLst/>
              <a:cxnLst/>
              <a:rect l="l" t="t" r="r" b="b"/>
              <a:pathLst>
                <a:path w="4657" h="2389" extrusionOk="0">
                  <a:moveTo>
                    <a:pt x="1086" y="0"/>
                  </a:moveTo>
                  <a:cubicBezTo>
                    <a:pt x="394" y="0"/>
                    <a:pt x="1" y="225"/>
                    <a:pt x="1" y="225"/>
                  </a:cubicBezTo>
                  <a:cubicBezTo>
                    <a:pt x="82" y="210"/>
                    <a:pt x="160" y="203"/>
                    <a:pt x="235" y="203"/>
                  </a:cubicBezTo>
                  <a:cubicBezTo>
                    <a:pt x="716" y="203"/>
                    <a:pt x="1035" y="513"/>
                    <a:pt x="935" y="996"/>
                  </a:cubicBezTo>
                  <a:cubicBezTo>
                    <a:pt x="804" y="1406"/>
                    <a:pt x="952" y="1864"/>
                    <a:pt x="1312" y="2127"/>
                  </a:cubicBezTo>
                  <a:cubicBezTo>
                    <a:pt x="1624" y="2389"/>
                    <a:pt x="2542" y="2389"/>
                    <a:pt x="2542" y="2389"/>
                  </a:cubicBezTo>
                  <a:cubicBezTo>
                    <a:pt x="2296" y="2241"/>
                    <a:pt x="2525" y="1881"/>
                    <a:pt x="2689" y="1455"/>
                  </a:cubicBezTo>
                  <a:cubicBezTo>
                    <a:pt x="2845" y="1034"/>
                    <a:pt x="2423" y="880"/>
                    <a:pt x="2226" y="880"/>
                  </a:cubicBezTo>
                  <a:cubicBezTo>
                    <a:pt x="2216" y="880"/>
                    <a:pt x="2206" y="880"/>
                    <a:pt x="2197" y="881"/>
                  </a:cubicBezTo>
                  <a:cubicBezTo>
                    <a:pt x="2103" y="890"/>
                    <a:pt x="2025" y="911"/>
                    <a:pt x="1951" y="911"/>
                  </a:cubicBezTo>
                  <a:cubicBezTo>
                    <a:pt x="1896" y="911"/>
                    <a:pt x="1843" y="900"/>
                    <a:pt x="1788" y="865"/>
                  </a:cubicBezTo>
                  <a:cubicBezTo>
                    <a:pt x="1681" y="798"/>
                    <a:pt x="1726" y="580"/>
                    <a:pt x="2002" y="580"/>
                  </a:cubicBezTo>
                  <a:cubicBezTo>
                    <a:pt x="2066" y="580"/>
                    <a:pt x="2141" y="591"/>
                    <a:pt x="2230" y="619"/>
                  </a:cubicBezTo>
                  <a:cubicBezTo>
                    <a:pt x="2705" y="783"/>
                    <a:pt x="2574" y="1242"/>
                    <a:pt x="3296" y="1389"/>
                  </a:cubicBezTo>
                  <a:cubicBezTo>
                    <a:pt x="3352" y="1400"/>
                    <a:pt x="3405" y="1406"/>
                    <a:pt x="3455" y="1406"/>
                  </a:cubicBezTo>
                  <a:cubicBezTo>
                    <a:pt x="4058" y="1406"/>
                    <a:pt x="4203" y="643"/>
                    <a:pt x="4279" y="537"/>
                  </a:cubicBezTo>
                  <a:cubicBezTo>
                    <a:pt x="4394" y="406"/>
                    <a:pt x="4525" y="275"/>
                    <a:pt x="4656" y="160"/>
                  </a:cubicBezTo>
                  <a:lnTo>
                    <a:pt x="4656" y="160"/>
                  </a:lnTo>
                  <a:cubicBezTo>
                    <a:pt x="4447" y="274"/>
                    <a:pt x="4071" y="394"/>
                    <a:pt x="3536" y="394"/>
                  </a:cubicBezTo>
                  <a:cubicBezTo>
                    <a:pt x="3150" y="394"/>
                    <a:pt x="2681" y="332"/>
                    <a:pt x="2132" y="160"/>
                  </a:cubicBezTo>
                  <a:cubicBezTo>
                    <a:pt x="1733" y="42"/>
                    <a:pt x="1382" y="0"/>
                    <a:pt x="108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9" name="Google Shape;5449;p9"/>
            <p:cNvSpPr/>
            <p:nvPr/>
          </p:nvSpPr>
          <p:spPr>
            <a:xfrm>
              <a:off x="5301411" y="4646011"/>
              <a:ext cx="105402" cy="110389"/>
            </a:xfrm>
            <a:custGeom>
              <a:avLst/>
              <a:gdLst/>
              <a:ahLst/>
              <a:cxnLst/>
              <a:rect l="l" t="t" r="r" b="b"/>
              <a:pathLst>
                <a:path w="3213" h="3365" extrusionOk="0">
                  <a:moveTo>
                    <a:pt x="1951" y="1"/>
                  </a:moveTo>
                  <a:lnTo>
                    <a:pt x="1951" y="1"/>
                  </a:lnTo>
                  <a:cubicBezTo>
                    <a:pt x="1508" y="279"/>
                    <a:pt x="1443" y="722"/>
                    <a:pt x="721" y="1345"/>
                  </a:cubicBezTo>
                  <a:cubicBezTo>
                    <a:pt x="0" y="1968"/>
                    <a:pt x="213" y="2427"/>
                    <a:pt x="361" y="2689"/>
                  </a:cubicBezTo>
                  <a:cubicBezTo>
                    <a:pt x="459" y="2804"/>
                    <a:pt x="426" y="3000"/>
                    <a:pt x="295" y="3099"/>
                  </a:cubicBezTo>
                  <a:cubicBezTo>
                    <a:pt x="1393" y="2984"/>
                    <a:pt x="1246" y="2345"/>
                    <a:pt x="1180" y="2148"/>
                  </a:cubicBezTo>
                  <a:cubicBezTo>
                    <a:pt x="1115" y="1951"/>
                    <a:pt x="1148" y="1837"/>
                    <a:pt x="1246" y="1837"/>
                  </a:cubicBezTo>
                  <a:cubicBezTo>
                    <a:pt x="1361" y="1837"/>
                    <a:pt x="1344" y="2066"/>
                    <a:pt x="1344" y="2361"/>
                  </a:cubicBezTo>
                  <a:cubicBezTo>
                    <a:pt x="1328" y="2640"/>
                    <a:pt x="1279" y="3295"/>
                    <a:pt x="2115" y="3361"/>
                  </a:cubicBezTo>
                  <a:cubicBezTo>
                    <a:pt x="2146" y="3363"/>
                    <a:pt x="2176" y="3365"/>
                    <a:pt x="2205" y="3365"/>
                  </a:cubicBezTo>
                  <a:cubicBezTo>
                    <a:pt x="2984" y="3365"/>
                    <a:pt x="3213" y="2558"/>
                    <a:pt x="3213" y="2558"/>
                  </a:cubicBezTo>
                  <a:lnTo>
                    <a:pt x="3213" y="2558"/>
                  </a:lnTo>
                  <a:cubicBezTo>
                    <a:pt x="3088" y="2592"/>
                    <a:pt x="2937" y="2618"/>
                    <a:pt x="2777" y="2618"/>
                  </a:cubicBezTo>
                  <a:cubicBezTo>
                    <a:pt x="2327" y="2618"/>
                    <a:pt x="1803" y="2418"/>
                    <a:pt x="1574" y="1656"/>
                  </a:cubicBezTo>
                  <a:cubicBezTo>
                    <a:pt x="1377" y="1083"/>
                    <a:pt x="1525" y="443"/>
                    <a:pt x="195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0" name="Google Shape;5450;p9"/>
            <p:cNvSpPr/>
            <p:nvPr/>
          </p:nvSpPr>
          <p:spPr>
            <a:xfrm>
              <a:off x="5452514" y="4489299"/>
              <a:ext cx="63478" cy="251385"/>
            </a:xfrm>
            <a:custGeom>
              <a:avLst/>
              <a:gdLst/>
              <a:ahLst/>
              <a:cxnLst/>
              <a:rect l="l" t="t" r="r" b="b"/>
              <a:pathLst>
                <a:path w="1935" h="7663" extrusionOk="0">
                  <a:moveTo>
                    <a:pt x="1299" y="0"/>
                  </a:moveTo>
                  <a:cubicBezTo>
                    <a:pt x="983" y="0"/>
                    <a:pt x="738" y="369"/>
                    <a:pt x="738" y="369"/>
                  </a:cubicBezTo>
                  <a:cubicBezTo>
                    <a:pt x="0" y="1500"/>
                    <a:pt x="820" y="3286"/>
                    <a:pt x="967" y="5171"/>
                  </a:cubicBezTo>
                  <a:cubicBezTo>
                    <a:pt x="1115" y="7056"/>
                    <a:pt x="459" y="7663"/>
                    <a:pt x="459" y="7663"/>
                  </a:cubicBezTo>
                  <a:cubicBezTo>
                    <a:pt x="1148" y="7122"/>
                    <a:pt x="1311" y="5351"/>
                    <a:pt x="1180" y="3991"/>
                  </a:cubicBezTo>
                  <a:cubicBezTo>
                    <a:pt x="1049" y="2631"/>
                    <a:pt x="1066" y="1352"/>
                    <a:pt x="1328" y="1090"/>
                  </a:cubicBezTo>
                  <a:cubicBezTo>
                    <a:pt x="1590" y="828"/>
                    <a:pt x="1934" y="287"/>
                    <a:pt x="1508" y="57"/>
                  </a:cubicBezTo>
                  <a:cubicBezTo>
                    <a:pt x="1436" y="17"/>
                    <a:pt x="1366" y="0"/>
                    <a:pt x="129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1" name="Google Shape;5451;p9"/>
            <p:cNvSpPr/>
            <p:nvPr/>
          </p:nvSpPr>
          <p:spPr>
            <a:xfrm>
              <a:off x="5392807" y="4456231"/>
              <a:ext cx="279663" cy="333922"/>
            </a:xfrm>
            <a:custGeom>
              <a:avLst/>
              <a:gdLst/>
              <a:ahLst/>
              <a:cxnLst/>
              <a:rect l="l" t="t" r="r" b="b"/>
              <a:pathLst>
                <a:path w="8525" h="10179" extrusionOk="0">
                  <a:moveTo>
                    <a:pt x="6265" y="1"/>
                  </a:moveTo>
                  <a:cubicBezTo>
                    <a:pt x="6069" y="1"/>
                    <a:pt x="5870" y="22"/>
                    <a:pt x="5672" y="65"/>
                  </a:cubicBezTo>
                  <a:cubicBezTo>
                    <a:pt x="4492" y="328"/>
                    <a:pt x="3722" y="1573"/>
                    <a:pt x="3492" y="2835"/>
                  </a:cubicBezTo>
                  <a:cubicBezTo>
                    <a:pt x="3246" y="4147"/>
                    <a:pt x="3492" y="5376"/>
                    <a:pt x="3443" y="6474"/>
                  </a:cubicBezTo>
                  <a:cubicBezTo>
                    <a:pt x="3508" y="7474"/>
                    <a:pt x="3131" y="8441"/>
                    <a:pt x="2443" y="9130"/>
                  </a:cubicBezTo>
                  <a:cubicBezTo>
                    <a:pt x="1771" y="9752"/>
                    <a:pt x="902" y="10113"/>
                    <a:pt x="1" y="10179"/>
                  </a:cubicBezTo>
                  <a:cubicBezTo>
                    <a:pt x="919" y="10146"/>
                    <a:pt x="1804" y="9802"/>
                    <a:pt x="2492" y="9195"/>
                  </a:cubicBezTo>
                  <a:cubicBezTo>
                    <a:pt x="3230" y="8490"/>
                    <a:pt x="3640" y="7507"/>
                    <a:pt x="3590" y="6491"/>
                  </a:cubicBezTo>
                  <a:cubicBezTo>
                    <a:pt x="3656" y="5360"/>
                    <a:pt x="3426" y="4130"/>
                    <a:pt x="3656" y="2868"/>
                  </a:cubicBezTo>
                  <a:cubicBezTo>
                    <a:pt x="3902" y="1622"/>
                    <a:pt x="4590" y="475"/>
                    <a:pt x="5688" y="213"/>
                  </a:cubicBezTo>
                  <a:cubicBezTo>
                    <a:pt x="5820" y="180"/>
                    <a:pt x="5951" y="164"/>
                    <a:pt x="6082" y="147"/>
                  </a:cubicBezTo>
                  <a:cubicBezTo>
                    <a:pt x="6127" y="144"/>
                    <a:pt x="6171" y="142"/>
                    <a:pt x="6216" y="142"/>
                  </a:cubicBezTo>
                  <a:cubicBezTo>
                    <a:pt x="6613" y="142"/>
                    <a:pt x="7003" y="272"/>
                    <a:pt x="7328" y="508"/>
                  </a:cubicBezTo>
                  <a:cubicBezTo>
                    <a:pt x="8032" y="1082"/>
                    <a:pt x="7950" y="2327"/>
                    <a:pt x="7524" y="2704"/>
                  </a:cubicBezTo>
                  <a:cubicBezTo>
                    <a:pt x="7325" y="2882"/>
                    <a:pt x="7101" y="2955"/>
                    <a:pt x="6902" y="2955"/>
                  </a:cubicBezTo>
                  <a:cubicBezTo>
                    <a:pt x="6643" y="2955"/>
                    <a:pt x="6425" y="2831"/>
                    <a:pt x="6361" y="2655"/>
                  </a:cubicBezTo>
                  <a:lnTo>
                    <a:pt x="6361" y="2655"/>
                  </a:lnTo>
                  <a:cubicBezTo>
                    <a:pt x="6361" y="2655"/>
                    <a:pt x="6398" y="2660"/>
                    <a:pt x="6454" y="2660"/>
                  </a:cubicBezTo>
                  <a:cubicBezTo>
                    <a:pt x="6593" y="2660"/>
                    <a:pt x="6848" y="2627"/>
                    <a:pt x="6918" y="2393"/>
                  </a:cubicBezTo>
                  <a:cubicBezTo>
                    <a:pt x="7049" y="2081"/>
                    <a:pt x="6852" y="1737"/>
                    <a:pt x="6524" y="1672"/>
                  </a:cubicBezTo>
                  <a:cubicBezTo>
                    <a:pt x="6478" y="1658"/>
                    <a:pt x="6427" y="1651"/>
                    <a:pt x="6375" y="1651"/>
                  </a:cubicBezTo>
                  <a:cubicBezTo>
                    <a:pt x="6061" y="1651"/>
                    <a:pt x="5693" y="1905"/>
                    <a:pt x="5820" y="2426"/>
                  </a:cubicBezTo>
                  <a:cubicBezTo>
                    <a:pt x="5910" y="2809"/>
                    <a:pt x="6441" y="3106"/>
                    <a:pt x="6988" y="3106"/>
                  </a:cubicBezTo>
                  <a:cubicBezTo>
                    <a:pt x="7237" y="3106"/>
                    <a:pt x="7489" y="3045"/>
                    <a:pt x="7705" y="2901"/>
                  </a:cubicBezTo>
                  <a:cubicBezTo>
                    <a:pt x="8114" y="2671"/>
                    <a:pt x="8524" y="1967"/>
                    <a:pt x="8229" y="1180"/>
                  </a:cubicBezTo>
                  <a:cubicBezTo>
                    <a:pt x="8013" y="452"/>
                    <a:pt x="7176" y="1"/>
                    <a:pt x="626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2" name="Google Shape;5452;p9"/>
            <p:cNvSpPr/>
            <p:nvPr/>
          </p:nvSpPr>
          <p:spPr>
            <a:xfrm>
              <a:off x="5525637" y="4503078"/>
              <a:ext cx="81750" cy="69153"/>
            </a:xfrm>
            <a:custGeom>
              <a:avLst/>
              <a:gdLst/>
              <a:ahLst/>
              <a:cxnLst/>
              <a:rect l="l" t="t" r="r" b="b"/>
              <a:pathLst>
                <a:path w="2492" h="2108" extrusionOk="0">
                  <a:moveTo>
                    <a:pt x="709" y="1"/>
                  </a:moveTo>
                  <a:cubicBezTo>
                    <a:pt x="635" y="1"/>
                    <a:pt x="558" y="11"/>
                    <a:pt x="476" y="31"/>
                  </a:cubicBezTo>
                  <a:cubicBezTo>
                    <a:pt x="590" y="96"/>
                    <a:pt x="623" y="276"/>
                    <a:pt x="525" y="375"/>
                  </a:cubicBezTo>
                  <a:cubicBezTo>
                    <a:pt x="377" y="604"/>
                    <a:pt x="0" y="1309"/>
                    <a:pt x="541" y="1866"/>
                  </a:cubicBezTo>
                  <a:cubicBezTo>
                    <a:pt x="725" y="2045"/>
                    <a:pt x="981" y="2107"/>
                    <a:pt x="1247" y="2107"/>
                  </a:cubicBezTo>
                  <a:cubicBezTo>
                    <a:pt x="1787" y="2107"/>
                    <a:pt x="2371" y="1850"/>
                    <a:pt x="2492" y="1784"/>
                  </a:cubicBezTo>
                  <a:lnTo>
                    <a:pt x="2492" y="1784"/>
                  </a:lnTo>
                  <a:cubicBezTo>
                    <a:pt x="2492" y="1784"/>
                    <a:pt x="2458" y="1788"/>
                    <a:pt x="2404" y="1788"/>
                  </a:cubicBezTo>
                  <a:cubicBezTo>
                    <a:pt x="2187" y="1788"/>
                    <a:pt x="1636" y="1725"/>
                    <a:pt x="1558" y="1096"/>
                  </a:cubicBezTo>
                  <a:cubicBezTo>
                    <a:pt x="1472" y="401"/>
                    <a:pt x="1179" y="1"/>
                    <a:pt x="70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3" name="Google Shape;5453;p9"/>
            <p:cNvSpPr/>
            <p:nvPr/>
          </p:nvSpPr>
          <p:spPr>
            <a:xfrm>
              <a:off x="5529410" y="4507277"/>
              <a:ext cx="158120" cy="179640"/>
            </a:xfrm>
            <a:custGeom>
              <a:avLst/>
              <a:gdLst/>
              <a:ahLst/>
              <a:cxnLst/>
              <a:rect l="l" t="t" r="r" b="b"/>
              <a:pathLst>
                <a:path w="4820" h="5476" extrusionOk="0">
                  <a:moveTo>
                    <a:pt x="4344" y="1"/>
                  </a:moveTo>
                  <a:cubicBezTo>
                    <a:pt x="4475" y="558"/>
                    <a:pt x="4262" y="1148"/>
                    <a:pt x="3803" y="1492"/>
                  </a:cubicBezTo>
                  <a:cubicBezTo>
                    <a:pt x="3016" y="2066"/>
                    <a:pt x="1901" y="1771"/>
                    <a:pt x="1000" y="2410"/>
                  </a:cubicBezTo>
                  <a:cubicBezTo>
                    <a:pt x="98" y="3033"/>
                    <a:pt x="197" y="3951"/>
                    <a:pt x="180" y="4459"/>
                  </a:cubicBezTo>
                  <a:cubicBezTo>
                    <a:pt x="197" y="4803"/>
                    <a:pt x="131" y="5148"/>
                    <a:pt x="0" y="5476"/>
                  </a:cubicBezTo>
                  <a:cubicBezTo>
                    <a:pt x="295" y="5279"/>
                    <a:pt x="475" y="4918"/>
                    <a:pt x="443" y="4558"/>
                  </a:cubicBezTo>
                  <a:cubicBezTo>
                    <a:pt x="427" y="3915"/>
                    <a:pt x="498" y="3186"/>
                    <a:pt x="694" y="3186"/>
                  </a:cubicBezTo>
                  <a:cubicBezTo>
                    <a:pt x="708" y="3186"/>
                    <a:pt x="723" y="3190"/>
                    <a:pt x="738" y="3197"/>
                  </a:cubicBezTo>
                  <a:cubicBezTo>
                    <a:pt x="967" y="3312"/>
                    <a:pt x="787" y="3558"/>
                    <a:pt x="705" y="3705"/>
                  </a:cubicBezTo>
                  <a:cubicBezTo>
                    <a:pt x="607" y="3853"/>
                    <a:pt x="443" y="4525"/>
                    <a:pt x="1164" y="4935"/>
                  </a:cubicBezTo>
                  <a:cubicBezTo>
                    <a:pt x="1164" y="4935"/>
                    <a:pt x="1164" y="4935"/>
                    <a:pt x="1164" y="4935"/>
                  </a:cubicBezTo>
                  <a:cubicBezTo>
                    <a:pt x="1173" y="4935"/>
                    <a:pt x="957" y="4422"/>
                    <a:pt x="1344" y="4148"/>
                  </a:cubicBezTo>
                  <a:cubicBezTo>
                    <a:pt x="1754" y="3869"/>
                    <a:pt x="2016" y="3705"/>
                    <a:pt x="1967" y="3132"/>
                  </a:cubicBezTo>
                  <a:cubicBezTo>
                    <a:pt x="1923" y="2608"/>
                    <a:pt x="2266" y="2175"/>
                    <a:pt x="2493" y="2175"/>
                  </a:cubicBezTo>
                  <a:cubicBezTo>
                    <a:pt x="2522" y="2175"/>
                    <a:pt x="2549" y="2182"/>
                    <a:pt x="2574" y="2197"/>
                  </a:cubicBezTo>
                  <a:cubicBezTo>
                    <a:pt x="2803" y="2345"/>
                    <a:pt x="2541" y="2558"/>
                    <a:pt x="2410" y="2607"/>
                  </a:cubicBezTo>
                  <a:cubicBezTo>
                    <a:pt x="2229" y="2722"/>
                    <a:pt x="2197" y="2984"/>
                    <a:pt x="2344" y="3148"/>
                  </a:cubicBezTo>
                  <a:cubicBezTo>
                    <a:pt x="2557" y="3394"/>
                    <a:pt x="2492" y="3705"/>
                    <a:pt x="2213" y="3804"/>
                  </a:cubicBezTo>
                  <a:cubicBezTo>
                    <a:pt x="2213" y="3804"/>
                    <a:pt x="2270" y="3810"/>
                    <a:pt x="2364" y="3810"/>
                  </a:cubicBezTo>
                  <a:cubicBezTo>
                    <a:pt x="2690" y="3810"/>
                    <a:pt x="3468" y="3732"/>
                    <a:pt x="3950" y="3033"/>
                  </a:cubicBezTo>
                  <a:cubicBezTo>
                    <a:pt x="4590" y="2148"/>
                    <a:pt x="4819" y="820"/>
                    <a:pt x="43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4" name="Google Shape;5454;p9"/>
            <p:cNvSpPr/>
            <p:nvPr/>
          </p:nvSpPr>
          <p:spPr>
            <a:xfrm>
              <a:off x="5643410" y="4457183"/>
              <a:ext cx="97332" cy="64035"/>
            </a:xfrm>
            <a:custGeom>
              <a:avLst/>
              <a:gdLst/>
              <a:ahLst/>
              <a:cxnLst/>
              <a:rect l="l" t="t" r="r" b="b"/>
              <a:pathLst>
                <a:path w="2967" h="1952" extrusionOk="0">
                  <a:moveTo>
                    <a:pt x="915" y="0"/>
                  </a:moveTo>
                  <a:cubicBezTo>
                    <a:pt x="651" y="0"/>
                    <a:pt x="348" y="26"/>
                    <a:pt x="0" y="85"/>
                  </a:cubicBezTo>
                  <a:cubicBezTo>
                    <a:pt x="410" y="135"/>
                    <a:pt x="754" y="413"/>
                    <a:pt x="918" y="790"/>
                  </a:cubicBezTo>
                  <a:cubicBezTo>
                    <a:pt x="1124" y="1305"/>
                    <a:pt x="1491" y="1951"/>
                    <a:pt x="2251" y="1951"/>
                  </a:cubicBezTo>
                  <a:cubicBezTo>
                    <a:pt x="2459" y="1951"/>
                    <a:pt x="2696" y="1903"/>
                    <a:pt x="2967" y="1790"/>
                  </a:cubicBezTo>
                  <a:cubicBezTo>
                    <a:pt x="2787" y="1725"/>
                    <a:pt x="2672" y="1561"/>
                    <a:pt x="2672" y="1380"/>
                  </a:cubicBezTo>
                  <a:cubicBezTo>
                    <a:pt x="2672" y="1096"/>
                    <a:pt x="2623" y="0"/>
                    <a:pt x="9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5" name="Google Shape;5455;p9"/>
            <p:cNvSpPr/>
            <p:nvPr/>
          </p:nvSpPr>
          <p:spPr>
            <a:xfrm>
              <a:off x="5730509" y="4456330"/>
              <a:ext cx="47895" cy="37398"/>
            </a:xfrm>
            <a:custGeom>
              <a:avLst/>
              <a:gdLst/>
              <a:ahLst/>
              <a:cxnLst/>
              <a:rect l="l" t="t" r="r" b="b"/>
              <a:pathLst>
                <a:path w="1460" h="1140" extrusionOk="0">
                  <a:moveTo>
                    <a:pt x="975" y="0"/>
                  </a:moveTo>
                  <a:cubicBezTo>
                    <a:pt x="795" y="0"/>
                    <a:pt x="636" y="142"/>
                    <a:pt x="623" y="325"/>
                  </a:cubicBezTo>
                  <a:cubicBezTo>
                    <a:pt x="623" y="488"/>
                    <a:pt x="756" y="593"/>
                    <a:pt x="897" y="593"/>
                  </a:cubicBezTo>
                  <a:cubicBezTo>
                    <a:pt x="955" y="593"/>
                    <a:pt x="1014" y="575"/>
                    <a:pt x="1066" y="538"/>
                  </a:cubicBezTo>
                  <a:cubicBezTo>
                    <a:pt x="1066" y="538"/>
                    <a:pt x="1181" y="357"/>
                    <a:pt x="1066" y="292"/>
                  </a:cubicBezTo>
                  <a:cubicBezTo>
                    <a:pt x="1037" y="275"/>
                    <a:pt x="1011" y="268"/>
                    <a:pt x="987" y="268"/>
                  </a:cubicBezTo>
                  <a:cubicBezTo>
                    <a:pt x="917" y="268"/>
                    <a:pt x="877" y="333"/>
                    <a:pt x="902" y="406"/>
                  </a:cubicBezTo>
                  <a:cubicBezTo>
                    <a:pt x="907" y="439"/>
                    <a:pt x="890" y="453"/>
                    <a:pt x="865" y="453"/>
                  </a:cubicBezTo>
                  <a:cubicBezTo>
                    <a:pt x="813" y="453"/>
                    <a:pt x="727" y="391"/>
                    <a:pt x="738" y="292"/>
                  </a:cubicBezTo>
                  <a:cubicBezTo>
                    <a:pt x="750" y="160"/>
                    <a:pt x="866" y="73"/>
                    <a:pt x="986" y="73"/>
                  </a:cubicBezTo>
                  <a:cubicBezTo>
                    <a:pt x="1030" y="73"/>
                    <a:pt x="1075" y="85"/>
                    <a:pt x="1115" y="111"/>
                  </a:cubicBezTo>
                  <a:cubicBezTo>
                    <a:pt x="1394" y="275"/>
                    <a:pt x="1312" y="849"/>
                    <a:pt x="722" y="898"/>
                  </a:cubicBezTo>
                  <a:cubicBezTo>
                    <a:pt x="707" y="899"/>
                    <a:pt x="693" y="900"/>
                    <a:pt x="678" y="900"/>
                  </a:cubicBezTo>
                  <a:cubicBezTo>
                    <a:pt x="319" y="900"/>
                    <a:pt x="1" y="521"/>
                    <a:pt x="0" y="521"/>
                  </a:cubicBezTo>
                  <a:lnTo>
                    <a:pt x="0" y="521"/>
                  </a:lnTo>
                  <a:cubicBezTo>
                    <a:pt x="0" y="702"/>
                    <a:pt x="82" y="882"/>
                    <a:pt x="230" y="1013"/>
                  </a:cubicBezTo>
                  <a:cubicBezTo>
                    <a:pt x="344" y="1096"/>
                    <a:pt x="485" y="1140"/>
                    <a:pt x="626" y="1140"/>
                  </a:cubicBezTo>
                  <a:cubicBezTo>
                    <a:pt x="708" y="1140"/>
                    <a:pt x="791" y="1125"/>
                    <a:pt x="869" y="1095"/>
                  </a:cubicBezTo>
                  <a:cubicBezTo>
                    <a:pt x="1082" y="1029"/>
                    <a:pt x="1263" y="865"/>
                    <a:pt x="1345" y="669"/>
                  </a:cubicBezTo>
                  <a:cubicBezTo>
                    <a:pt x="1459" y="423"/>
                    <a:pt x="1345" y="144"/>
                    <a:pt x="1115" y="29"/>
                  </a:cubicBezTo>
                  <a:cubicBezTo>
                    <a:pt x="1068" y="10"/>
                    <a:pt x="1021" y="0"/>
                    <a:pt x="97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6" name="Google Shape;5456;p9"/>
            <p:cNvSpPr/>
            <p:nvPr/>
          </p:nvSpPr>
          <p:spPr>
            <a:xfrm>
              <a:off x="4985755" y="4694367"/>
              <a:ext cx="130695" cy="286749"/>
            </a:xfrm>
            <a:custGeom>
              <a:avLst/>
              <a:gdLst/>
              <a:ahLst/>
              <a:cxnLst/>
              <a:rect l="l" t="t" r="r" b="b"/>
              <a:pathLst>
                <a:path w="3984" h="8741" extrusionOk="0">
                  <a:moveTo>
                    <a:pt x="2067" y="1"/>
                  </a:moveTo>
                  <a:cubicBezTo>
                    <a:pt x="1538" y="1"/>
                    <a:pt x="1034" y="248"/>
                    <a:pt x="705" y="690"/>
                  </a:cubicBezTo>
                  <a:cubicBezTo>
                    <a:pt x="361" y="1182"/>
                    <a:pt x="312" y="1821"/>
                    <a:pt x="574" y="2362"/>
                  </a:cubicBezTo>
                  <a:cubicBezTo>
                    <a:pt x="808" y="2784"/>
                    <a:pt x="1243" y="3021"/>
                    <a:pt x="1693" y="3021"/>
                  </a:cubicBezTo>
                  <a:cubicBezTo>
                    <a:pt x="1873" y="3021"/>
                    <a:pt x="2056" y="2983"/>
                    <a:pt x="2230" y="2903"/>
                  </a:cubicBezTo>
                  <a:cubicBezTo>
                    <a:pt x="2934" y="2723"/>
                    <a:pt x="3082" y="1789"/>
                    <a:pt x="2459" y="1412"/>
                  </a:cubicBezTo>
                  <a:cubicBezTo>
                    <a:pt x="2380" y="1371"/>
                    <a:pt x="2299" y="1352"/>
                    <a:pt x="2221" y="1352"/>
                  </a:cubicBezTo>
                  <a:cubicBezTo>
                    <a:pt x="1890" y="1352"/>
                    <a:pt x="1602" y="1680"/>
                    <a:pt x="1722" y="2051"/>
                  </a:cubicBezTo>
                  <a:cubicBezTo>
                    <a:pt x="1858" y="2324"/>
                    <a:pt x="2165" y="2347"/>
                    <a:pt x="2302" y="2347"/>
                  </a:cubicBezTo>
                  <a:cubicBezTo>
                    <a:pt x="2329" y="2347"/>
                    <a:pt x="2350" y="2346"/>
                    <a:pt x="2361" y="2346"/>
                  </a:cubicBezTo>
                  <a:cubicBezTo>
                    <a:pt x="2426" y="2346"/>
                    <a:pt x="2426" y="2379"/>
                    <a:pt x="2426" y="2379"/>
                  </a:cubicBezTo>
                  <a:cubicBezTo>
                    <a:pt x="2470" y="2570"/>
                    <a:pt x="2224" y="2866"/>
                    <a:pt x="1759" y="2866"/>
                  </a:cubicBezTo>
                  <a:cubicBezTo>
                    <a:pt x="1706" y="2866"/>
                    <a:pt x="1650" y="2863"/>
                    <a:pt x="1590" y="2854"/>
                  </a:cubicBezTo>
                  <a:cubicBezTo>
                    <a:pt x="1394" y="2805"/>
                    <a:pt x="1213" y="2723"/>
                    <a:pt x="1082" y="2575"/>
                  </a:cubicBezTo>
                  <a:cubicBezTo>
                    <a:pt x="394" y="1936"/>
                    <a:pt x="722" y="559"/>
                    <a:pt x="1738" y="297"/>
                  </a:cubicBezTo>
                  <a:cubicBezTo>
                    <a:pt x="1885" y="256"/>
                    <a:pt x="2037" y="236"/>
                    <a:pt x="2189" y="236"/>
                  </a:cubicBezTo>
                  <a:cubicBezTo>
                    <a:pt x="2340" y="236"/>
                    <a:pt x="2492" y="256"/>
                    <a:pt x="2639" y="297"/>
                  </a:cubicBezTo>
                  <a:cubicBezTo>
                    <a:pt x="3279" y="461"/>
                    <a:pt x="3721" y="1051"/>
                    <a:pt x="3754" y="1707"/>
                  </a:cubicBezTo>
                  <a:cubicBezTo>
                    <a:pt x="3803" y="2444"/>
                    <a:pt x="3426" y="3182"/>
                    <a:pt x="2853" y="3723"/>
                  </a:cubicBezTo>
                  <a:cubicBezTo>
                    <a:pt x="2295" y="4247"/>
                    <a:pt x="1541" y="4559"/>
                    <a:pt x="968" y="5100"/>
                  </a:cubicBezTo>
                  <a:cubicBezTo>
                    <a:pt x="410" y="5591"/>
                    <a:pt x="66" y="6296"/>
                    <a:pt x="17" y="7067"/>
                  </a:cubicBezTo>
                  <a:cubicBezTo>
                    <a:pt x="0" y="7771"/>
                    <a:pt x="377" y="8493"/>
                    <a:pt x="1033" y="8673"/>
                  </a:cubicBezTo>
                  <a:cubicBezTo>
                    <a:pt x="1164" y="8719"/>
                    <a:pt x="1299" y="8740"/>
                    <a:pt x="1432" y="8740"/>
                  </a:cubicBezTo>
                  <a:cubicBezTo>
                    <a:pt x="1918" y="8740"/>
                    <a:pt x="2380" y="8455"/>
                    <a:pt x="2508" y="8017"/>
                  </a:cubicBezTo>
                  <a:cubicBezTo>
                    <a:pt x="2705" y="7542"/>
                    <a:pt x="2492" y="7001"/>
                    <a:pt x="2033" y="6788"/>
                  </a:cubicBezTo>
                  <a:cubicBezTo>
                    <a:pt x="1935" y="6722"/>
                    <a:pt x="1803" y="6690"/>
                    <a:pt x="1689" y="6690"/>
                  </a:cubicBezTo>
                  <a:cubicBezTo>
                    <a:pt x="1653" y="6685"/>
                    <a:pt x="1617" y="6683"/>
                    <a:pt x="1581" y="6683"/>
                  </a:cubicBezTo>
                  <a:cubicBezTo>
                    <a:pt x="1245" y="6683"/>
                    <a:pt x="940" y="6890"/>
                    <a:pt x="836" y="7231"/>
                  </a:cubicBezTo>
                  <a:cubicBezTo>
                    <a:pt x="706" y="7714"/>
                    <a:pt x="992" y="7990"/>
                    <a:pt x="1305" y="7990"/>
                  </a:cubicBezTo>
                  <a:cubicBezTo>
                    <a:pt x="1384" y="7990"/>
                    <a:pt x="1465" y="7972"/>
                    <a:pt x="1541" y="7935"/>
                  </a:cubicBezTo>
                  <a:cubicBezTo>
                    <a:pt x="1853" y="7771"/>
                    <a:pt x="1918" y="7345"/>
                    <a:pt x="1672" y="7116"/>
                  </a:cubicBezTo>
                  <a:cubicBezTo>
                    <a:pt x="1588" y="7041"/>
                    <a:pt x="1488" y="7003"/>
                    <a:pt x="1387" y="7003"/>
                  </a:cubicBezTo>
                  <a:cubicBezTo>
                    <a:pt x="1311" y="7003"/>
                    <a:pt x="1234" y="7024"/>
                    <a:pt x="1164" y="7067"/>
                  </a:cubicBezTo>
                  <a:cubicBezTo>
                    <a:pt x="1148" y="7073"/>
                    <a:pt x="1136" y="7076"/>
                    <a:pt x="1128" y="7076"/>
                  </a:cubicBezTo>
                  <a:cubicBezTo>
                    <a:pt x="1094" y="7076"/>
                    <a:pt x="1115" y="7034"/>
                    <a:pt x="1115" y="7034"/>
                  </a:cubicBezTo>
                  <a:cubicBezTo>
                    <a:pt x="1213" y="6813"/>
                    <a:pt x="1505" y="6785"/>
                    <a:pt x="1645" y="6785"/>
                  </a:cubicBezTo>
                  <a:cubicBezTo>
                    <a:pt x="1692" y="6785"/>
                    <a:pt x="1722" y="6788"/>
                    <a:pt x="1722" y="6788"/>
                  </a:cubicBezTo>
                  <a:cubicBezTo>
                    <a:pt x="1820" y="6788"/>
                    <a:pt x="1902" y="6804"/>
                    <a:pt x="2000" y="6837"/>
                  </a:cubicBezTo>
                  <a:cubicBezTo>
                    <a:pt x="2443" y="7034"/>
                    <a:pt x="2639" y="7558"/>
                    <a:pt x="2443" y="8001"/>
                  </a:cubicBezTo>
                  <a:cubicBezTo>
                    <a:pt x="2269" y="8398"/>
                    <a:pt x="1880" y="8635"/>
                    <a:pt x="1467" y="8635"/>
                  </a:cubicBezTo>
                  <a:cubicBezTo>
                    <a:pt x="1334" y="8635"/>
                    <a:pt x="1198" y="8610"/>
                    <a:pt x="1066" y="8558"/>
                  </a:cubicBezTo>
                  <a:cubicBezTo>
                    <a:pt x="492" y="8394"/>
                    <a:pt x="132" y="7722"/>
                    <a:pt x="164" y="7050"/>
                  </a:cubicBezTo>
                  <a:cubicBezTo>
                    <a:pt x="230" y="6345"/>
                    <a:pt x="558" y="5673"/>
                    <a:pt x="1082" y="5214"/>
                  </a:cubicBezTo>
                  <a:cubicBezTo>
                    <a:pt x="1640" y="4706"/>
                    <a:pt x="2394" y="4428"/>
                    <a:pt x="2984" y="3838"/>
                  </a:cubicBezTo>
                  <a:cubicBezTo>
                    <a:pt x="3574" y="3280"/>
                    <a:pt x="3984" y="2493"/>
                    <a:pt x="3918" y="1690"/>
                  </a:cubicBezTo>
                  <a:cubicBezTo>
                    <a:pt x="3852" y="904"/>
                    <a:pt x="3295" y="248"/>
                    <a:pt x="2541" y="68"/>
                  </a:cubicBezTo>
                  <a:cubicBezTo>
                    <a:pt x="2383" y="23"/>
                    <a:pt x="2224" y="1"/>
                    <a:pt x="206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7" name="Google Shape;5457;p9"/>
            <p:cNvSpPr/>
            <p:nvPr/>
          </p:nvSpPr>
          <p:spPr>
            <a:xfrm>
              <a:off x="4987920" y="4803052"/>
              <a:ext cx="56490" cy="79060"/>
            </a:xfrm>
            <a:custGeom>
              <a:avLst/>
              <a:gdLst/>
              <a:ahLst/>
              <a:cxnLst/>
              <a:rect l="l" t="t" r="r" b="b"/>
              <a:pathLst>
                <a:path w="1722" h="2410" extrusionOk="0">
                  <a:moveTo>
                    <a:pt x="1508" y="0"/>
                  </a:moveTo>
                  <a:cubicBezTo>
                    <a:pt x="1508" y="0"/>
                    <a:pt x="1377" y="66"/>
                    <a:pt x="1360" y="164"/>
                  </a:cubicBezTo>
                  <a:cubicBezTo>
                    <a:pt x="1330" y="240"/>
                    <a:pt x="1244" y="330"/>
                    <a:pt x="1075" y="330"/>
                  </a:cubicBezTo>
                  <a:cubicBezTo>
                    <a:pt x="1061" y="330"/>
                    <a:pt x="1047" y="329"/>
                    <a:pt x="1033" y="328"/>
                  </a:cubicBezTo>
                  <a:cubicBezTo>
                    <a:pt x="836" y="328"/>
                    <a:pt x="0" y="393"/>
                    <a:pt x="49" y="2410"/>
                  </a:cubicBezTo>
                  <a:cubicBezTo>
                    <a:pt x="49" y="2410"/>
                    <a:pt x="131" y="1672"/>
                    <a:pt x="770" y="1393"/>
                  </a:cubicBezTo>
                  <a:cubicBezTo>
                    <a:pt x="1393" y="1115"/>
                    <a:pt x="1721" y="852"/>
                    <a:pt x="1606" y="475"/>
                  </a:cubicBezTo>
                  <a:cubicBezTo>
                    <a:pt x="1492" y="82"/>
                    <a:pt x="1508" y="0"/>
                    <a:pt x="150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8" name="Google Shape;5458;p9"/>
            <p:cNvSpPr/>
            <p:nvPr/>
          </p:nvSpPr>
          <p:spPr>
            <a:xfrm>
              <a:off x="5011015" y="4569673"/>
              <a:ext cx="209755" cy="329100"/>
            </a:xfrm>
            <a:custGeom>
              <a:avLst/>
              <a:gdLst/>
              <a:ahLst/>
              <a:cxnLst/>
              <a:rect l="l" t="t" r="r" b="b"/>
              <a:pathLst>
                <a:path w="6394" h="10032" extrusionOk="0">
                  <a:moveTo>
                    <a:pt x="5246" y="0"/>
                  </a:moveTo>
                  <a:lnTo>
                    <a:pt x="5246" y="0"/>
                  </a:lnTo>
                  <a:cubicBezTo>
                    <a:pt x="2886" y="656"/>
                    <a:pt x="4181" y="2180"/>
                    <a:pt x="4263" y="4409"/>
                  </a:cubicBezTo>
                  <a:cubicBezTo>
                    <a:pt x="4345" y="6262"/>
                    <a:pt x="3263" y="7966"/>
                    <a:pt x="1558" y="8688"/>
                  </a:cubicBezTo>
                  <a:cubicBezTo>
                    <a:pt x="230" y="9212"/>
                    <a:pt x="1" y="10032"/>
                    <a:pt x="1" y="10032"/>
                  </a:cubicBezTo>
                  <a:cubicBezTo>
                    <a:pt x="317" y="9493"/>
                    <a:pt x="670" y="9317"/>
                    <a:pt x="970" y="9317"/>
                  </a:cubicBezTo>
                  <a:cubicBezTo>
                    <a:pt x="1199" y="9317"/>
                    <a:pt x="1398" y="9419"/>
                    <a:pt x="1525" y="9540"/>
                  </a:cubicBezTo>
                  <a:cubicBezTo>
                    <a:pt x="1629" y="9632"/>
                    <a:pt x="1727" y="9662"/>
                    <a:pt x="1818" y="9662"/>
                  </a:cubicBezTo>
                  <a:cubicBezTo>
                    <a:pt x="1979" y="9662"/>
                    <a:pt x="2120" y="9572"/>
                    <a:pt x="2243" y="9572"/>
                  </a:cubicBezTo>
                  <a:cubicBezTo>
                    <a:pt x="2250" y="9572"/>
                    <a:pt x="2256" y="9572"/>
                    <a:pt x="2263" y="9573"/>
                  </a:cubicBezTo>
                  <a:cubicBezTo>
                    <a:pt x="2460" y="9589"/>
                    <a:pt x="2345" y="9802"/>
                    <a:pt x="2345" y="9802"/>
                  </a:cubicBezTo>
                  <a:cubicBezTo>
                    <a:pt x="2673" y="9638"/>
                    <a:pt x="2771" y="9229"/>
                    <a:pt x="2574" y="8917"/>
                  </a:cubicBezTo>
                  <a:cubicBezTo>
                    <a:pt x="2480" y="8782"/>
                    <a:pt x="2329" y="8691"/>
                    <a:pt x="2169" y="8691"/>
                  </a:cubicBezTo>
                  <a:cubicBezTo>
                    <a:pt x="2135" y="8691"/>
                    <a:pt x="2101" y="8695"/>
                    <a:pt x="2066" y="8704"/>
                  </a:cubicBezTo>
                  <a:cubicBezTo>
                    <a:pt x="2066" y="8704"/>
                    <a:pt x="2263" y="8655"/>
                    <a:pt x="3312" y="7786"/>
                  </a:cubicBezTo>
                  <a:cubicBezTo>
                    <a:pt x="4590" y="6737"/>
                    <a:pt x="4525" y="7098"/>
                    <a:pt x="5459" y="6606"/>
                  </a:cubicBezTo>
                  <a:cubicBezTo>
                    <a:pt x="6393" y="6114"/>
                    <a:pt x="6082" y="5131"/>
                    <a:pt x="6082" y="5131"/>
                  </a:cubicBezTo>
                  <a:lnTo>
                    <a:pt x="6082" y="5131"/>
                  </a:lnTo>
                  <a:cubicBezTo>
                    <a:pt x="6037" y="5252"/>
                    <a:pt x="5977" y="5429"/>
                    <a:pt x="5514" y="5429"/>
                  </a:cubicBezTo>
                  <a:cubicBezTo>
                    <a:pt x="5477" y="5429"/>
                    <a:pt x="5437" y="5428"/>
                    <a:pt x="5394" y="5426"/>
                  </a:cubicBezTo>
                  <a:cubicBezTo>
                    <a:pt x="5367" y="5424"/>
                    <a:pt x="5340" y="5422"/>
                    <a:pt x="5314" y="5422"/>
                  </a:cubicBezTo>
                  <a:cubicBezTo>
                    <a:pt x="4952" y="5422"/>
                    <a:pt x="4628" y="5629"/>
                    <a:pt x="4476" y="5950"/>
                  </a:cubicBezTo>
                  <a:cubicBezTo>
                    <a:pt x="4410" y="6065"/>
                    <a:pt x="4328" y="6163"/>
                    <a:pt x="4213" y="6245"/>
                  </a:cubicBezTo>
                  <a:cubicBezTo>
                    <a:pt x="4558" y="5917"/>
                    <a:pt x="4607" y="5131"/>
                    <a:pt x="4722" y="4491"/>
                  </a:cubicBezTo>
                  <a:cubicBezTo>
                    <a:pt x="4820" y="3852"/>
                    <a:pt x="5099" y="4065"/>
                    <a:pt x="5672" y="3672"/>
                  </a:cubicBezTo>
                  <a:cubicBezTo>
                    <a:pt x="6230" y="3295"/>
                    <a:pt x="5934" y="2787"/>
                    <a:pt x="5869" y="2656"/>
                  </a:cubicBezTo>
                  <a:cubicBezTo>
                    <a:pt x="5836" y="2508"/>
                    <a:pt x="5853" y="2361"/>
                    <a:pt x="5902" y="2213"/>
                  </a:cubicBezTo>
                  <a:lnTo>
                    <a:pt x="5902" y="2213"/>
                  </a:lnTo>
                  <a:cubicBezTo>
                    <a:pt x="5902" y="2213"/>
                    <a:pt x="5852" y="2328"/>
                    <a:pt x="5476" y="2377"/>
                  </a:cubicBezTo>
                  <a:cubicBezTo>
                    <a:pt x="5164" y="2426"/>
                    <a:pt x="4918" y="2656"/>
                    <a:pt x="4853" y="2967"/>
                  </a:cubicBezTo>
                  <a:cubicBezTo>
                    <a:pt x="4853" y="3114"/>
                    <a:pt x="4755" y="3293"/>
                    <a:pt x="4622" y="3293"/>
                  </a:cubicBezTo>
                  <a:cubicBezTo>
                    <a:pt x="4591" y="3293"/>
                    <a:pt x="4558" y="3284"/>
                    <a:pt x="4525" y="3262"/>
                  </a:cubicBezTo>
                  <a:cubicBezTo>
                    <a:pt x="4328" y="3164"/>
                    <a:pt x="4410" y="2869"/>
                    <a:pt x="4410" y="2869"/>
                  </a:cubicBezTo>
                  <a:cubicBezTo>
                    <a:pt x="4607" y="2295"/>
                    <a:pt x="5180" y="2508"/>
                    <a:pt x="5639" y="1820"/>
                  </a:cubicBezTo>
                  <a:cubicBezTo>
                    <a:pt x="6049" y="1213"/>
                    <a:pt x="5476" y="574"/>
                    <a:pt x="5279" y="410"/>
                  </a:cubicBezTo>
                  <a:cubicBezTo>
                    <a:pt x="5164" y="295"/>
                    <a:pt x="5148" y="115"/>
                    <a:pt x="524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9" name="Google Shape;5459;p9"/>
            <p:cNvSpPr/>
            <p:nvPr/>
          </p:nvSpPr>
          <p:spPr>
            <a:xfrm>
              <a:off x="5063176" y="4486019"/>
              <a:ext cx="96283" cy="352523"/>
            </a:xfrm>
            <a:custGeom>
              <a:avLst/>
              <a:gdLst/>
              <a:ahLst/>
              <a:cxnLst/>
              <a:rect l="l" t="t" r="r" b="b"/>
              <a:pathLst>
                <a:path w="2935" h="10746" extrusionOk="0">
                  <a:moveTo>
                    <a:pt x="1638" y="1"/>
                  </a:moveTo>
                  <a:cubicBezTo>
                    <a:pt x="1304" y="1"/>
                    <a:pt x="959" y="125"/>
                    <a:pt x="689" y="419"/>
                  </a:cubicBezTo>
                  <a:cubicBezTo>
                    <a:pt x="1" y="1239"/>
                    <a:pt x="148" y="2468"/>
                    <a:pt x="525" y="3501"/>
                  </a:cubicBezTo>
                  <a:cubicBezTo>
                    <a:pt x="1361" y="5550"/>
                    <a:pt x="2246" y="7500"/>
                    <a:pt x="1705" y="8959"/>
                  </a:cubicBezTo>
                  <a:cubicBezTo>
                    <a:pt x="1443" y="9697"/>
                    <a:pt x="935" y="10336"/>
                    <a:pt x="263" y="10746"/>
                  </a:cubicBezTo>
                  <a:cubicBezTo>
                    <a:pt x="951" y="10352"/>
                    <a:pt x="1492" y="9730"/>
                    <a:pt x="1787" y="8976"/>
                  </a:cubicBezTo>
                  <a:cubicBezTo>
                    <a:pt x="2394" y="7500"/>
                    <a:pt x="1525" y="5468"/>
                    <a:pt x="689" y="3435"/>
                  </a:cubicBezTo>
                  <a:cubicBezTo>
                    <a:pt x="312" y="2436"/>
                    <a:pt x="197" y="1239"/>
                    <a:pt x="804" y="501"/>
                  </a:cubicBezTo>
                  <a:cubicBezTo>
                    <a:pt x="1043" y="231"/>
                    <a:pt x="1358" y="115"/>
                    <a:pt x="1666" y="115"/>
                  </a:cubicBezTo>
                  <a:cubicBezTo>
                    <a:pt x="2180" y="115"/>
                    <a:pt x="2672" y="439"/>
                    <a:pt x="2755" y="911"/>
                  </a:cubicBezTo>
                  <a:cubicBezTo>
                    <a:pt x="2863" y="1436"/>
                    <a:pt x="2462" y="1917"/>
                    <a:pt x="1936" y="1917"/>
                  </a:cubicBezTo>
                  <a:cubicBezTo>
                    <a:pt x="1904" y="1917"/>
                    <a:pt x="1870" y="1915"/>
                    <a:pt x="1837" y="1911"/>
                  </a:cubicBezTo>
                  <a:lnTo>
                    <a:pt x="1820" y="1911"/>
                  </a:lnTo>
                  <a:lnTo>
                    <a:pt x="1771" y="1895"/>
                  </a:lnTo>
                  <a:cubicBezTo>
                    <a:pt x="1689" y="1862"/>
                    <a:pt x="1640" y="1813"/>
                    <a:pt x="1591" y="1747"/>
                  </a:cubicBezTo>
                  <a:cubicBezTo>
                    <a:pt x="1591" y="1747"/>
                    <a:pt x="1558" y="1698"/>
                    <a:pt x="1591" y="1649"/>
                  </a:cubicBezTo>
                  <a:cubicBezTo>
                    <a:pt x="1640" y="1616"/>
                    <a:pt x="1984" y="1632"/>
                    <a:pt x="2001" y="1321"/>
                  </a:cubicBezTo>
                  <a:cubicBezTo>
                    <a:pt x="2011" y="1069"/>
                    <a:pt x="1807" y="905"/>
                    <a:pt x="1598" y="905"/>
                  </a:cubicBezTo>
                  <a:cubicBezTo>
                    <a:pt x="1481" y="905"/>
                    <a:pt x="1362" y="957"/>
                    <a:pt x="1279" y="1075"/>
                  </a:cubicBezTo>
                  <a:cubicBezTo>
                    <a:pt x="1085" y="1334"/>
                    <a:pt x="1370" y="1960"/>
                    <a:pt x="1930" y="1960"/>
                  </a:cubicBezTo>
                  <a:cubicBezTo>
                    <a:pt x="1937" y="1960"/>
                    <a:pt x="1944" y="1960"/>
                    <a:pt x="1951" y="1960"/>
                  </a:cubicBezTo>
                  <a:cubicBezTo>
                    <a:pt x="2509" y="1960"/>
                    <a:pt x="2935" y="1452"/>
                    <a:pt x="2836" y="895"/>
                  </a:cubicBezTo>
                  <a:cubicBezTo>
                    <a:pt x="2764" y="375"/>
                    <a:pt x="2217" y="1"/>
                    <a:pt x="16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0" name="Google Shape;5460;p9"/>
            <p:cNvSpPr/>
            <p:nvPr/>
          </p:nvSpPr>
          <p:spPr>
            <a:xfrm>
              <a:off x="4985755" y="4472864"/>
              <a:ext cx="91428" cy="267295"/>
            </a:xfrm>
            <a:custGeom>
              <a:avLst/>
              <a:gdLst/>
              <a:ahLst/>
              <a:cxnLst/>
              <a:rect l="l" t="t" r="r" b="b"/>
              <a:pathLst>
                <a:path w="2787" h="8148" extrusionOk="0">
                  <a:moveTo>
                    <a:pt x="705" y="1"/>
                  </a:moveTo>
                  <a:cubicBezTo>
                    <a:pt x="705" y="1"/>
                    <a:pt x="66" y="181"/>
                    <a:pt x="214" y="1066"/>
                  </a:cubicBezTo>
                  <a:cubicBezTo>
                    <a:pt x="361" y="1968"/>
                    <a:pt x="1066" y="2443"/>
                    <a:pt x="1476" y="2902"/>
                  </a:cubicBezTo>
                  <a:cubicBezTo>
                    <a:pt x="1803" y="3263"/>
                    <a:pt x="2476" y="4131"/>
                    <a:pt x="2131" y="4967"/>
                  </a:cubicBezTo>
                  <a:cubicBezTo>
                    <a:pt x="2049" y="5197"/>
                    <a:pt x="1918" y="5394"/>
                    <a:pt x="1738" y="5557"/>
                  </a:cubicBezTo>
                  <a:cubicBezTo>
                    <a:pt x="1148" y="6066"/>
                    <a:pt x="754" y="6328"/>
                    <a:pt x="459" y="6754"/>
                  </a:cubicBezTo>
                  <a:cubicBezTo>
                    <a:pt x="164" y="7164"/>
                    <a:pt x="0" y="7639"/>
                    <a:pt x="17" y="8147"/>
                  </a:cubicBezTo>
                  <a:cubicBezTo>
                    <a:pt x="17" y="8000"/>
                    <a:pt x="66" y="6934"/>
                    <a:pt x="1213" y="6131"/>
                  </a:cubicBezTo>
                  <a:cubicBezTo>
                    <a:pt x="2508" y="5230"/>
                    <a:pt x="2787" y="4295"/>
                    <a:pt x="2344" y="2902"/>
                  </a:cubicBezTo>
                  <a:cubicBezTo>
                    <a:pt x="1820" y="1279"/>
                    <a:pt x="361" y="1099"/>
                    <a:pt x="70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1" name="Google Shape;5461;p9"/>
            <p:cNvSpPr/>
            <p:nvPr/>
          </p:nvSpPr>
          <p:spPr>
            <a:xfrm>
              <a:off x="5095982" y="4163179"/>
              <a:ext cx="79782" cy="179050"/>
            </a:xfrm>
            <a:custGeom>
              <a:avLst/>
              <a:gdLst/>
              <a:ahLst/>
              <a:cxnLst/>
              <a:rect l="l" t="t" r="r" b="b"/>
              <a:pathLst>
                <a:path w="2432" h="5458" extrusionOk="0">
                  <a:moveTo>
                    <a:pt x="1438" y="0"/>
                  </a:moveTo>
                  <a:cubicBezTo>
                    <a:pt x="1404" y="0"/>
                    <a:pt x="1372" y="6"/>
                    <a:pt x="1345" y="16"/>
                  </a:cubicBezTo>
                  <a:cubicBezTo>
                    <a:pt x="1017" y="114"/>
                    <a:pt x="951" y="376"/>
                    <a:pt x="1115" y="737"/>
                  </a:cubicBezTo>
                  <a:cubicBezTo>
                    <a:pt x="1279" y="1098"/>
                    <a:pt x="1771" y="1147"/>
                    <a:pt x="1640" y="2802"/>
                  </a:cubicBezTo>
                  <a:cubicBezTo>
                    <a:pt x="1509" y="4474"/>
                    <a:pt x="1" y="5458"/>
                    <a:pt x="1" y="5458"/>
                  </a:cubicBezTo>
                  <a:cubicBezTo>
                    <a:pt x="263" y="5409"/>
                    <a:pt x="1820" y="4458"/>
                    <a:pt x="2148" y="2425"/>
                  </a:cubicBezTo>
                  <a:cubicBezTo>
                    <a:pt x="2432" y="573"/>
                    <a:pt x="1790" y="0"/>
                    <a:pt x="143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2" name="Google Shape;5462;p9"/>
            <p:cNvSpPr/>
            <p:nvPr/>
          </p:nvSpPr>
          <p:spPr>
            <a:xfrm>
              <a:off x="5037916" y="4113840"/>
              <a:ext cx="173178" cy="233244"/>
            </a:xfrm>
            <a:custGeom>
              <a:avLst/>
              <a:gdLst/>
              <a:ahLst/>
              <a:cxnLst/>
              <a:rect l="l" t="t" r="r" b="b"/>
              <a:pathLst>
                <a:path w="5279" h="7110" extrusionOk="0">
                  <a:moveTo>
                    <a:pt x="1688" y="0"/>
                  </a:moveTo>
                  <a:cubicBezTo>
                    <a:pt x="1297" y="0"/>
                    <a:pt x="859" y="91"/>
                    <a:pt x="476" y="389"/>
                  </a:cubicBezTo>
                  <a:cubicBezTo>
                    <a:pt x="164" y="651"/>
                    <a:pt x="0" y="1061"/>
                    <a:pt x="50" y="1487"/>
                  </a:cubicBezTo>
                  <a:cubicBezTo>
                    <a:pt x="106" y="1999"/>
                    <a:pt x="632" y="2437"/>
                    <a:pt x="1231" y="2437"/>
                  </a:cubicBezTo>
                  <a:cubicBezTo>
                    <a:pt x="1322" y="2437"/>
                    <a:pt x="1415" y="2427"/>
                    <a:pt x="1508" y="2405"/>
                  </a:cubicBezTo>
                  <a:cubicBezTo>
                    <a:pt x="1623" y="2372"/>
                    <a:pt x="1721" y="2339"/>
                    <a:pt x="1820" y="2290"/>
                  </a:cubicBezTo>
                  <a:lnTo>
                    <a:pt x="1836" y="2290"/>
                  </a:lnTo>
                  <a:lnTo>
                    <a:pt x="1853" y="2274"/>
                  </a:lnTo>
                  <a:cubicBezTo>
                    <a:pt x="2148" y="2110"/>
                    <a:pt x="2312" y="1782"/>
                    <a:pt x="2262" y="1454"/>
                  </a:cubicBezTo>
                  <a:cubicBezTo>
                    <a:pt x="2212" y="1117"/>
                    <a:pt x="1925" y="894"/>
                    <a:pt x="1616" y="894"/>
                  </a:cubicBezTo>
                  <a:cubicBezTo>
                    <a:pt x="1520" y="894"/>
                    <a:pt x="1422" y="916"/>
                    <a:pt x="1328" y="963"/>
                  </a:cubicBezTo>
                  <a:cubicBezTo>
                    <a:pt x="967" y="1159"/>
                    <a:pt x="1066" y="1717"/>
                    <a:pt x="1476" y="1766"/>
                  </a:cubicBezTo>
                  <a:cubicBezTo>
                    <a:pt x="1506" y="1773"/>
                    <a:pt x="1537" y="1777"/>
                    <a:pt x="1567" y="1777"/>
                  </a:cubicBezTo>
                  <a:cubicBezTo>
                    <a:pt x="1791" y="1777"/>
                    <a:pt x="1978" y="1571"/>
                    <a:pt x="1935" y="1340"/>
                  </a:cubicBezTo>
                  <a:cubicBezTo>
                    <a:pt x="1928" y="1301"/>
                    <a:pt x="1955" y="1267"/>
                    <a:pt x="1992" y="1267"/>
                  </a:cubicBezTo>
                  <a:cubicBezTo>
                    <a:pt x="2049" y="1267"/>
                    <a:pt x="2128" y="1345"/>
                    <a:pt x="2148" y="1602"/>
                  </a:cubicBezTo>
                  <a:cubicBezTo>
                    <a:pt x="2164" y="1717"/>
                    <a:pt x="2131" y="1848"/>
                    <a:pt x="2082" y="1962"/>
                  </a:cubicBezTo>
                  <a:cubicBezTo>
                    <a:pt x="1935" y="2183"/>
                    <a:pt x="1695" y="2312"/>
                    <a:pt x="1434" y="2312"/>
                  </a:cubicBezTo>
                  <a:cubicBezTo>
                    <a:pt x="1404" y="2312"/>
                    <a:pt x="1374" y="2310"/>
                    <a:pt x="1344" y="2307"/>
                  </a:cubicBezTo>
                  <a:cubicBezTo>
                    <a:pt x="1334" y="2307"/>
                    <a:pt x="1324" y="2307"/>
                    <a:pt x="1313" y="2307"/>
                  </a:cubicBezTo>
                  <a:cubicBezTo>
                    <a:pt x="625" y="2307"/>
                    <a:pt x="141" y="1248"/>
                    <a:pt x="787" y="618"/>
                  </a:cubicBezTo>
                  <a:cubicBezTo>
                    <a:pt x="1061" y="323"/>
                    <a:pt x="1454" y="194"/>
                    <a:pt x="1874" y="194"/>
                  </a:cubicBezTo>
                  <a:cubicBezTo>
                    <a:pt x="2386" y="194"/>
                    <a:pt x="2938" y="385"/>
                    <a:pt x="3361" y="700"/>
                  </a:cubicBezTo>
                  <a:cubicBezTo>
                    <a:pt x="5098" y="1962"/>
                    <a:pt x="4836" y="4257"/>
                    <a:pt x="4328" y="5405"/>
                  </a:cubicBezTo>
                  <a:cubicBezTo>
                    <a:pt x="4065" y="6093"/>
                    <a:pt x="3606" y="6683"/>
                    <a:pt x="3016" y="7109"/>
                  </a:cubicBezTo>
                  <a:cubicBezTo>
                    <a:pt x="3623" y="6699"/>
                    <a:pt x="4115" y="6126"/>
                    <a:pt x="4410" y="5437"/>
                  </a:cubicBezTo>
                  <a:cubicBezTo>
                    <a:pt x="4951" y="4290"/>
                    <a:pt x="5278" y="1913"/>
                    <a:pt x="3459" y="553"/>
                  </a:cubicBezTo>
                  <a:cubicBezTo>
                    <a:pt x="3098" y="307"/>
                    <a:pt x="2689" y="127"/>
                    <a:pt x="2262" y="61"/>
                  </a:cubicBezTo>
                  <a:cubicBezTo>
                    <a:pt x="2096" y="27"/>
                    <a:pt x="1899" y="0"/>
                    <a:pt x="16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3" name="Google Shape;5463;p9"/>
            <p:cNvSpPr/>
            <p:nvPr/>
          </p:nvSpPr>
          <p:spPr>
            <a:xfrm>
              <a:off x="5077151" y="3933015"/>
              <a:ext cx="171045" cy="268870"/>
            </a:xfrm>
            <a:custGeom>
              <a:avLst/>
              <a:gdLst/>
              <a:ahLst/>
              <a:cxnLst/>
              <a:rect l="l" t="t" r="r" b="b"/>
              <a:pathLst>
                <a:path w="5214" h="8196" extrusionOk="0">
                  <a:moveTo>
                    <a:pt x="1083" y="0"/>
                  </a:moveTo>
                  <a:cubicBezTo>
                    <a:pt x="1" y="2852"/>
                    <a:pt x="1279" y="4376"/>
                    <a:pt x="2542" y="5606"/>
                  </a:cubicBezTo>
                  <a:cubicBezTo>
                    <a:pt x="3804" y="6852"/>
                    <a:pt x="3755" y="8196"/>
                    <a:pt x="3755" y="8196"/>
                  </a:cubicBezTo>
                  <a:cubicBezTo>
                    <a:pt x="4656" y="7294"/>
                    <a:pt x="3591" y="5589"/>
                    <a:pt x="4476" y="4245"/>
                  </a:cubicBezTo>
                  <a:cubicBezTo>
                    <a:pt x="5213" y="3082"/>
                    <a:pt x="4246" y="2573"/>
                    <a:pt x="4246" y="2573"/>
                  </a:cubicBezTo>
                  <a:cubicBezTo>
                    <a:pt x="3837" y="3147"/>
                    <a:pt x="3378" y="3000"/>
                    <a:pt x="3017" y="3737"/>
                  </a:cubicBezTo>
                  <a:cubicBezTo>
                    <a:pt x="2656" y="4442"/>
                    <a:pt x="3263" y="5803"/>
                    <a:pt x="3263" y="5803"/>
                  </a:cubicBezTo>
                  <a:cubicBezTo>
                    <a:pt x="2066" y="4934"/>
                    <a:pt x="2312" y="4147"/>
                    <a:pt x="2656" y="3754"/>
                  </a:cubicBezTo>
                  <a:cubicBezTo>
                    <a:pt x="3001" y="3360"/>
                    <a:pt x="2525" y="3000"/>
                    <a:pt x="2525" y="2787"/>
                  </a:cubicBezTo>
                  <a:cubicBezTo>
                    <a:pt x="2542" y="2639"/>
                    <a:pt x="2574" y="2491"/>
                    <a:pt x="2640" y="2360"/>
                  </a:cubicBezTo>
                  <a:cubicBezTo>
                    <a:pt x="2640" y="2360"/>
                    <a:pt x="2572" y="2315"/>
                    <a:pt x="2443" y="2315"/>
                  </a:cubicBezTo>
                  <a:cubicBezTo>
                    <a:pt x="2327" y="2315"/>
                    <a:pt x="2161" y="2352"/>
                    <a:pt x="1952" y="2491"/>
                  </a:cubicBezTo>
                  <a:cubicBezTo>
                    <a:pt x="1214" y="2967"/>
                    <a:pt x="1525" y="4081"/>
                    <a:pt x="1525" y="4081"/>
                  </a:cubicBezTo>
                  <a:cubicBezTo>
                    <a:pt x="1001" y="3344"/>
                    <a:pt x="1181" y="2590"/>
                    <a:pt x="1771" y="2065"/>
                  </a:cubicBezTo>
                  <a:cubicBezTo>
                    <a:pt x="2361" y="1541"/>
                    <a:pt x="1804" y="1065"/>
                    <a:pt x="1411" y="836"/>
                  </a:cubicBezTo>
                  <a:cubicBezTo>
                    <a:pt x="1017" y="623"/>
                    <a:pt x="1083" y="0"/>
                    <a:pt x="10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4" name="Google Shape;5464;p9"/>
            <p:cNvSpPr/>
            <p:nvPr/>
          </p:nvSpPr>
          <p:spPr>
            <a:xfrm>
              <a:off x="4998122" y="3899652"/>
              <a:ext cx="99498" cy="148443"/>
            </a:xfrm>
            <a:custGeom>
              <a:avLst/>
              <a:gdLst/>
              <a:ahLst/>
              <a:cxnLst/>
              <a:rect l="l" t="t" r="r" b="b"/>
              <a:pathLst>
                <a:path w="3033" h="4525" extrusionOk="0">
                  <a:moveTo>
                    <a:pt x="459" y="1"/>
                  </a:moveTo>
                  <a:cubicBezTo>
                    <a:pt x="459" y="17"/>
                    <a:pt x="0" y="2033"/>
                    <a:pt x="3033" y="4525"/>
                  </a:cubicBezTo>
                  <a:cubicBezTo>
                    <a:pt x="3033" y="4525"/>
                    <a:pt x="2476" y="3853"/>
                    <a:pt x="2738" y="3099"/>
                  </a:cubicBezTo>
                  <a:cubicBezTo>
                    <a:pt x="3000" y="2345"/>
                    <a:pt x="2689" y="2066"/>
                    <a:pt x="2443" y="1820"/>
                  </a:cubicBezTo>
                  <a:cubicBezTo>
                    <a:pt x="2312" y="1656"/>
                    <a:pt x="2295" y="1427"/>
                    <a:pt x="2426" y="1263"/>
                  </a:cubicBezTo>
                  <a:cubicBezTo>
                    <a:pt x="2426" y="1263"/>
                    <a:pt x="2381" y="1253"/>
                    <a:pt x="2318" y="1253"/>
                  </a:cubicBezTo>
                  <a:cubicBezTo>
                    <a:pt x="2153" y="1253"/>
                    <a:pt x="1863" y="1322"/>
                    <a:pt x="1935" y="1820"/>
                  </a:cubicBezTo>
                  <a:cubicBezTo>
                    <a:pt x="2033" y="2509"/>
                    <a:pt x="2082" y="2623"/>
                    <a:pt x="1869" y="2640"/>
                  </a:cubicBezTo>
                  <a:cubicBezTo>
                    <a:pt x="1859" y="2641"/>
                    <a:pt x="1850" y="2642"/>
                    <a:pt x="1841" y="2642"/>
                  </a:cubicBezTo>
                  <a:cubicBezTo>
                    <a:pt x="1645" y="2642"/>
                    <a:pt x="1707" y="2303"/>
                    <a:pt x="1754" y="2115"/>
                  </a:cubicBezTo>
                  <a:cubicBezTo>
                    <a:pt x="1820" y="1935"/>
                    <a:pt x="2066" y="1099"/>
                    <a:pt x="1410" y="820"/>
                  </a:cubicBezTo>
                  <a:cubicBezTo>
                    <a:pt x="754" y="542"/>
                    <a:pt x="492" y="279"/>
                    <a:pt x="45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5" name="Google Shape;5465;p9"/>
            <p:cNvSpPr/>
            <p:nvPr/>
          </p:nvSpPr>
          <p:spPr>
            <a:xfrm>
              <a:off x="5177176" y="4181419"/>
              <a:ext cx="117803" cy="139848"/>
            </a:xfrm>
            <a:custGeom>
              <a:avLst/>
              <a:gdLst/>
              <a:ahLst/>
              <a:cxnLst/>
              <a:rect l="l" t="t" r="r" b="b"/>
              <a:pathLst>
                <a:path w="3591" h="4263" extrusionOk="0">
                  <a:moveTo>
                    <a:pt x="1722" y="1"/>
                  </a:moveTo>
                  <a:cubicBezTo>
                    <a:pt x="788" y="509"/>
                    <a:pt x="1050" y="1197"/>
                    <a:pt x="951" y="2476"/>
                  </a:cubicBezTo>
                  <a:cubicBezTo>
                    <a:pt x="853" y="3771"/>
                    <a:pt x="1" y="4262"/>
                    <a:pt x="1" y="4262"/>
                  </a:cubicBezTo>
                  <a:cubicBezTo>
                    <a:pt x="3590" y="2443"/>
                    <a:pt x="2296" y="788"/>
                    <a:pt x="1935" y="525"/>
                  </a:cubicBezTo>
                  <a:cubicBezTo>
                    <a:pt x="1591" y="263"/>
                    <a:pt x="1722" y="1"/>
                    <a:pt x="172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6" name="Google Shape;5466;p9"/>
            <p:cNvSpPr/>
            <p:nvPr/>
          </p:nvSpPr>
          <p:spPr>
            <a:xfrm>
              <a:off x="5179866" y="4267796"/>
              <a:ext cx="258143" cy="190302"/>
            </a:xfrm>
            <a:custGeom>
              <a:avLst/>
              <a:gdLst/>
              <a:ahLst/>
              <a:cxnLst/>
              <a:rect l="l" t="t" r="r" b="b"/>
              <a:pathLst>
                <a:path w="7869" h="5801" extrusionOk="0">
                  <a:moveTo>
                    <a:pt x="3218" y="0"/>
                  </a:moveTo>
                  <a:cubicBezTo>
                    <a:pt x="2834" y="0"/>
                    <a:pt x="2412" y="334"/>
                    <a:pt x="2017" y="957"/>
                  </a:cubicBezTo>
                  <a:cubicBezTo>
                    <a:pt x="1460" y="1810"/>
                    <a:pt x="1" y="1925"/>
                    <a:pt x="1" y="1925"/>
                  </a:cubicBezTo>
                  <a:cubicBezTo>
                    <a:pt x="2394" y="1990"/>
                    <a:pt x="3033" y="2613"/>
                    <a:pt x="3656" y="3367"/>
                  </a:cubicBezTo>
                  <a:cubicBezTo>
                    <a:pt x="4295" y="4121"/>
                    <a:pt x="4476" y="5334"/>
                    <a:pt x="6000" y="5711"/>
                  </a:cubicBezTo>
                  <a:cubicBezTo>
                    <a:pt x="6253" y="5774"/>
                    <a:pt x="6474" y="5801"/>
                    <a:pt x="6666" y="5801"/>
                  </a:cubicBezTo>
                  <a:cubicBezTo>
                    <a:pt x="7619" y="5801"/>
                    <a:pt x="7868" y="5154"/>
                    <a:pt x="7869" y="5154"/>
                  </a:cubicBezTo>
                  <a:lnTo>
                    <a:pt x="7869" y="5154"/>
                  </a:lnTo>
                  <a:cubicBezTo>
                    <a:pt x="7785" y="5212"/>
                    <a:pt x="7708" y="5241"/>
                    <a:pt x="7637" y="5241"/>
                  </a:cubicBezTo>
                  <a:cubicBezTo>
                    <a:pt x="7390" y="5241"/>
                    <a:pt x="7237" y="4878"/>
                    <a:pt x="7262" y="4137"/>
                  </a:cubicBezTo>
                  <a:cubicBezTo>
                    <a:pt x="7278" y="3170"/>
                    <a:pt x="6410" y="2892"/>
                    <a:pt x="5295" y="2711"/>
                  </a:cubicBezTo>
                  <a:cubicBezTo>
                    <a:pt x="4164" y="2531"/>
                    <a:pt x="3246" y="2465"/>
                    <a:pt x="3131" y="2088"/>
                  </a:cubicBezTo>
                  <a:cubicBezTo>
                    <a:pt x="3017" y="1728"/>
                    <a:pt x="3508" y="1580"/>
                    <a:pt x="4180" y="1384"/>
                  </a:cubicBezTo>
                  <a:cubicBezTo>
                    <a:pt x="4869" y="1187"/>
                    <a:pt x="4558" y="548"/>
                    <a:pt x="4557" y="548"/>
                  </a:cubicBezTo>
                  <a:lnTo>
                    <a:pt x="4557" y="548"/>
                  </a:lnTo>
                  <a:cubicBezTo>
                    <a:pt x="4506" y="588"/>
                    <a:pt x="4454" y="606"/>
                    <a:pt x="4400" y="606"/>
                  </a:cubicBezTo>
                  <a:cubicBezTo>
                    <a:pt x="4212" y="606"/>
                    <a:pt x="3991" y="392"/>
                    <a:pt x="3623" y="138"/>
                  </a:cubicBezTo>
                  <a:cubicBezTo>
                    <a:pt x="3495" y="45"/>
                    <a:pt x="3359" y="0"/>
                    <a:pt x="321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7" name="Google Shape;5467;p9"/>
            <p:cNvSpPr/>
            <p:nvPr/>
          </p:nvSpPr>
          <p:spPr>
            <a:xfrm>
              <a:off x="5054581" y="4345348"/>
              <a:ext cx="252763" cy="206606"/>
            </a:xfrm>
            <a:custGeom>
              <a:avLst/>
              <a:gdLst/>
              <a:ahLst/>
              <a:cxnLst/>
              <a:rect l="l" t="t" r="r" b="b"/>
              <a:pathLst>
                <a:path w="7705" h="6298" extrusionOk="0">
                  <a:moveTo>
                    <a:pt x="4337" y="0"/>
                  </a:moveTo>
                  <a:cubicBezTo>
                    <a:pt x="2726" y="0"/>
                    <a:pt x="1374" y="1109"/>
                    <a:pt x="689" y="2527"/>
                  </a:cubicBezTo>
                  <a:cubicBezTo>
                    <a:pt x="164" y="3626"/>
                    <a:pt x="1" y="4871"/>
                    <a:pt x="246" y="6068"/>
                  </a:cubicBezTo>
                  <a:lnTo>
                    <a:pt x="246" y="6084"/>
                  </a:lnTo>
                  <a:cubicBezTo>
                    <a:pt x="263" y="6150"/>
                    <a:pt x="279" y="6232"/>
                    <a:pt x="296" y="6297"/>
                  </a:cubicBezTo>
                  <a:cubicBezTo>
                    <a:pt x="263" y="6133"/>
                    <a:pt x="246" y="5970"/>
                    <a:pt x="246" y="5789"/>
                  </a:cubicBezTo>
                  <a:cubicBezTo>
                    <a:pt x="246" y="4920"/>
                    <a:pt x="410" y="4068"/>
                    <a:pt x="738" y="3249"/>
                  </a:cubicBezTo>
                  <a:cubicBezTo>
                    <a:pt x="1148" y="2249"/>
                    <a:pt x="1886" y="1429"/>
                    <a:pt x="2820" y="888"/>
                  </a:cubicBezTo>
                  <a:cubicBezTo>
                    <a:pt x="3374" y="575"/>
                    <a:pt x="4089" y="326"/>
                    <a:pt x="4795" y="326"/>
                  </a:cubicBezTo>
                  <a:cubicBezTo>
                    <a:pt x="5383" y="326"/>
                    <a:pt x="5965" y="499"/>
                    <a:pt x="6442" y="954"/>
                  </a:cubicBezTo>
                  <a:cubicBezTo>
                    <a:pt x="7491" y="1872"/>
                    <a:pt x="7147" y="3773"/>
                    <a:pt x="5951" y="4085"/>
                  </a:cubicBezTo>
                  <a:cubicBezTo>
                    <a:pt x="5821" y="4119"/>
                    <a:pt x="5686" y="4135"/>
                    <a:pt x="5553" y="4135"/>
                  </a:cubicBezTo>
                  <a:cubicBezTo>
                    <a:pt x="5113" y="4135"/>
                    <a:pt x="4681" y="3956"/>
                    <a:pt x="4443" y="3642"/>
                  </a:cubicBezTo>
                  <a:cubicBezTo>
                    <a:pt x="4164" y="3232"/>
                    <a:pt x="4148" y="2691"/>
                    <a:pt x="4426" y="2265"/>
                  </a:cubicBezTo>
                  <a:cubicBezTo>
                    <a:pt x="4618" y="1994"/>
                    <a:pt x="4927" y="1840"/>
                    <a:pt x="5245" y="1840"/>
                  </a:cubicBezTo>
                  <a:cubicBezTo>
                    <a:pt x="5389" y="1840"/>
                    <a:pt x="5534" y="1871"/>
                    <a:pt x="5672" y="1937"/>
                  </a:cubicBezTo>
                  <a:cubicBezTo>
                    <a:pt x="5852" y="2036"/>
                    <a:pt x="5967" y="2200"/>
                    <a:pt x="5967" y="2396"/>
                  </a:cubicBezTo>
                  <a:cubicBezTo>
                    <a:pt x="5967" y="2396"/>
                    <a:pt x="5967" y="2545"/>
                    <a:pt x="5882" y="2545"/>
                  </a:cubicBezTo>
                  <a:cubicBezTo>
                    <a:pt x="5878" y="2545"/>
                    <a:pt x="5873" y="2545"/>
                    <a:pt x="5869" y="2544"/>
                  </a:cubicBezTo>
                  <a:cubicBezTo>
                    <a:pt x="5754" y="2527"/>
                    <a:pt x="5787" y="2396"/>
                    <a:pt x="5524" y="2331"/>
                  </a:cubicBezTo>
                  <a:cubicBezTo>
                    <a:pt x="5493" y="2324"/>
                    <a:pt x="5463" y="2320"/>
                    <a:pt x="5433" y="2320"/>
                  </a:cubicBezTo>
                  <a:cubicBezTo>
                    <a:pt x="5181" y="2320"/>
                    <a:pt x="4990" y="2558"/>
                    <a:pt x="5049" y="2822"/>
                  </a:cubicBezTo>
                  <a:cubicBezTo>
                    <a:pt x="5080" y="3000"/>
                    <a:pt x="5317" y="3130"/>
                    <a:pt x="5561" y="3130"/>
                  </a:cubicBezTo>
                  <a:cubicBezTo>
                    <a:pt x="5701" y="3130"/>
                    <a:pt x="5843" y="3088"/>
                    <a:pt x="5951" y="2986"/>
                  </a:cubicBezTo>
                  <a:cubicBezTo>
                    <a:pt x="6016" y="2904"/>
                    <a:pt x="6065" y="2822"/>
                    <a:pt x="6098" y="2740"/>
                  </a:cubicBezTo>
                  <a:cubicBezTo>
                    <a:pt x="6196" y="2429"/>
                    <a:pt x="6049" y="2085"/>
                    <a:pt x="5770" y="1921"/>
                  </a:cubicBezTo>
                  <a:cubicBezTo>
                    <a:pt x="5599" y="1814"/>
                    <a:pt x="5408" y="1763"/>
                    <a:pt x="5219" y="1763"/>
                  </a:cubicBezTo>
                  <a:cubicBezTo>
                    <a:pt x="4886" y="1763"/>
                    <a:pt x="4560" y="1923"/>
                    <a:pt x="4361" y="2216"/>
                  </a:cubicBezTo>
                  <a:cubicBezTo>
                    <a:pt x="4049" y="2658"/>
                    <a:pt x="4049" y="3249"/>
                    <a:pt x="4361" y="3691"/>
                  </a:cubicBezTo>
                  <a:cubicBezTo>
                    <a:pt x="4617" y="4062"/>
                    <a:pt x="5083" y="4264"/>
                    <a:pt x="5579" y="4264"/>
                  </a:cubicBezTo>
                  <a:cubicBezTo>
                    <a:pt x="5718" y="4264"/>
                    <a:pt x="5860" y="4248"/>
                    <a:pt x="6000" y="4216"/>
                  </a:cubicBezTo>
                  <a:cubicBezTo>
                    <a:pt x="7344" y="3888"/>
                    <a:pt x="7704" y="1806"/>
                    <a:pt x="6557" y="806"/>
                  </a:cubicBezTo>
                  <a:cubicBezTo>
                    <a:pt x="6410" y="675"/>
                    <a:pt x="6262" y="560"/>
                    <a:pt x="6082" y="462"/>
                  </a:cubicBezTo>
                  <a:cubicBezTo>
                    <a:pt x="5590" y="183"/>
                    <a:pt x="5033" y="19"/>
                    <a:pt x="4475" y="3"/>
                  </a:cubicBezTo>
                  <a:cubicBezTo>
                    <a:pt x="4429" y="1"/>
                    <a:pt x="4383" y="0"/>
                    <a:pt x="43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8" name="Google Shape;5468;p9"/>
            <p:cNvSpPr/>
            <p:nvPr/>
          </p:nvSpPr>
          <p:spPr>
            <a:xfrm>
              <a:off x="5067474" y="4408565"/>
              <a:ext cx="99760" cy="107371"/>
            </a:xfrm>
            <a:custGeom>
              <a:avLst/>
              <a:gdLst/>
              <a:ahLst/>
              <a:cxnLst/>
              <a:rect l="l" t="t" r="r" b="b"/>
              <a:pathLst>
                <a:path w="3041" h="3273" extrusionOk="0">
                  <a:moveTo>
                    <a:pt x="2307" y="0"/>
                  </a:moveTo>
                  <a:cubicBezTo>
                    <a:pt x="2111" y="0"/>
                    <a:pt x="1862" y="68"/>
                    <a:pt x="1574" y="240"/>
                  </a:cubicBezTo>
                  <a:cubicBezTo>
                    <a:pt x="312" y="1010"/>
                    <a:pt x="1" y="3272"/>
                    <a:pt x="1" y="3272"/>
                  </a:cubicBezTo>
                  <a:cubicBezTo>
                    <a:pt x="1" y="3272"/>
                    <a:pt x="689" y="1174"/>
                    <a:pt x="1951" y="961"/>
                  </a:cubicBezTo>
                  <a:cubicBezTo>
                    <a:pt x="3040" y="784"/>
                    <a:pt x="2975" y="0"/>
                    <a:pt x="230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9" name="Google Shape;5469;p9"/>
            <p:cNvSpPr/>
            <p:nvPr/>
          </p:nvSpPr>
          <p:spPr>
            <a:xfrm>
              <a:off x="5196006" y="4400823"/>
              <a:ext cx="171012" cy="147819"/>
            </a:xfrm>
            <a:custGeom>
              <a:avLst/>
              <a:gdLst/>
              <a:ahLst/>
              <a:cxnLst/>
              <a:rect l="l" t="t" r="r" b="b"/>
              <a:pathLst>
                <a:path w="5213" h="4506" extrusionOk="0">
                  <a:moveTo>
                    <a:pt x="3033" y="0"/>
                  </a:moveTo>
                  <a:cubicBezTo>
                    <a:pt x="3033" y="1"/>
                    <a:pt x="3361" y="689"/>
                    <a:pt x="3016" y="1771"/>
                  </a:cubicBezTo>
                  <a:cubicBezTo>
                    <a:pt x="2672" y="2852"/>
                    <a:pt x="1836" y="3066"/>
                    <a:pt x="1197" y="3131"/>
                  </a:cubicBezTo>
                  <a:cubicBezTo>
                    <a:pt x="574" y="3197"/>
                    <a:pt x="132" y="3459"/>
                    <a:pt x="0" y="4328"/>
                  </a:cubicBezTo>
                  <a:cubicBezTo>
                    <a:pt x="142" y="4234"/>
                    <a:pt x="299" y="4188"/>
                    <a:pt x="460" y="4188"/>
                  </a:cubicBezTo>
                  <a:cubicBezTo>
                    <a:pt x="580" y="4188"/>
                    <a:pt x="701" y="4213"/>
                    <a:pt x="820" y="4262"/>
                  </a:cubicBezTo>
                  <a:cubicBezTo>
                    <a:pt x="1056" y="4371"/>
                    <a:pt x="1449" y="4506"/>
                    <a:pt x="1845" y="4506"/>
                  </a:cubicBezTo>
                  <a:cubicBezTo>
                    <a:pt x="2162" y="4506"/>
                    <a:pt x="2481" y="4419"/>
                    <a:pt x="2721" y="4164"/>
                  </a:cubicBezTo>
                  <a:cubicBezTo>
                    <a:pt x="3098" y="3754"/>
                    <a:pt x="3246" y="3197"/>
                    <a:pt x="3131" y="2672"/>
                  </a:cubicBezTo>
                  <a:cubicBezTo>
                    <a:pt x="3131" y="2370"/>
                    <a:pt x="3069" y="1851"/>
                    <a:pt x="3336" y="1851"/>
                  </a:cubicBezTo>
                  <a:cubicBezTo>
                    <a:pt x="3344" y="1851"/>
                    <a:pt x="3352" y="1852"/>
                    <a:pt x="3361" y="1853"/>
                  </a:cubicBezTo>
                  <a:cubicBezTo>
                    <a:pt x="3361" y="1853"/>
                    <a:pt x="3364" y="1852"/>
                    <a:pt x="3370" y="1852"/>
                  </a:cubicBezTo>
                  <a:cubicBezTo>
                    <a:pt x="3414" y="1852"/>
                    <a:pt x="3588" y="1877"/>
                    <a:pt x="3574" y="2279"/>
                  </a:cubicBezTo>
                  <a:cubicBezTo>
                    <a:pt x="3557" y="2754"/>
                    <a:pt x="3541" y="3049"/>
                    <a:pt x="4164" y="3229"/>
                  </a:cubicBezTo>
                  <a:cubicBezTo>
                    <a:pt x="4508" y="3311"/>
                    <a:pt x="4819" y="3475"/>
                    <a:pt x="5082" y="3721"/>
                  </a:cubicBezTo>
                  <a:cubicBezTo>
                    <a:pt x="4967" y="3508"/>
                    <a:pt x="4951" y="3262"/>
                    <a:pt x="5000" y="3033"/>
                  </a:cubicBezTo>
                  <a:cubicBezTo>
                    <a:pt x="5131" y="2689"/>
                    <a:pt x="5213" y="2082"/>
                    <a:pt x="4656" y="1689"/>
                  </a:cubicBezTo>
                  <a:cubicBezTo>
                    <a:pt x="4082" y="1295"/>
                    <a:pt x="3525" y="1066"/>
                    <a:pt x="3393" y="672"/>
                  </a:cubicBezTo>
                  <a:cubicBezTo>
                    <a:pt x="3328" y="427"/>
                    <a:pt x="3197" y="197"/>
                    <a:pt x="30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0" name="Google Shape;5470;p9"/>
            <p:cNvSpPr/>
            <p:nvPr/>
          </p:nvSpPr>
          <p:spPr>
            <a:xfrm>
              <a:off x="5298163" y="4500289"/>
              <a:ext cx="41990" cy="65118"/>
            </a:xfrm>
            <a:custGeom>
              <a:avLst/>
              <a:gdLst/>
              <a:ahLst/>
              <a:cxnLst/>
              <a:rect l="l" t="t" r="r" b="b"/>
              <a:pathLst>
                <a:path w="1280" h="1985" extrusionOk="0">
                  <a:moveTo>
                    <a:pt x="329" y="1"/>
                  </a:moveTo>
                  <a:lnTo>
                    <a:pt x="329" y="1"/>
                  </a:lnTo>
                  <a:cubicBezTo>
                    <a:pt x="345" y="181"/>
                    <a:pt x="329" y="378"/>
                    <a:pt x="279" y="558"/>
                  </a:cubicBezTo>
                  <a:cubicBezTo>
                    <a:pt x="181" y="837"/>
                    <a:pt x="1" y="1263"/>
                    <a:pt x="509" y="1542"/>
                  </a:cubicBezTo>
                  <a:cubicBezTo>
                    <a:pt x="1017" y="1837"/>
                    <a:pt x="1017" y="1984"/>
                    <a:pt x="1017" y="1984"/>
                  </a:cubicBezTo>
                  <a:cubicBezTo>
                    <a:pt x="1050" y="1755"/>
                    <a:pt x="1099" y="1509"/>
                    <a:pt x="1165" y="1296"/>
                  </a:cubicBezTo>
                  <a:cubicBezTo>
                    <a:pt x="1279" y="919"/>
                    <a:pt x="1115" y="525"/>
                    <a:pt x="771" y="345"/>
                  </a:cubicBezTo>
                  <a:cubicBezTo>
                    <a:pt x="345" y="83"/>
                    <a:pt x="329" y="1"/>
                    <a:pt x="32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1" name="Google Shape;5471;p9"/>
            <p:cNvSpPr/>
            <p:nvPr/>
          </p:nvSpPr>
          <p:spPr>
            <a:xfrm>
              <a:off x="5299770" y="4216882"/>
              <a:ext cx="227503" cy="160351"/>
            </a:xfrm>
            <a:custGeom>
              <a:avLst/>
              <a:gdLst/>
              <a:ahLst/>
              <a:cxnLst/>
              <a:rect l="l" t="t" r="r" b="b"/>
              <a:pathLst>
                <a:path w="6935" h="4888" extrusionOk="0">
                  <a:moveTo>
                    <a:pt x="1940" y="1"/>
                  </a:moveTo>
                  <a:cubicBezTo>
                    <a:pt x="1063" y="1"/>
                    <a:pt x="588" y="827"/>
                    <a:pt x="706" y="1362"/>
                  </a:cubicBezTo>
                  <a:cubicBezTo>
                    <a:pt x="835" y="1964"/>
                    <a:pt x="1403" y="2002"/>
                    <a:pt x="1543" y="2002"/>
                  </a:cubicBezTo>
                  <a:cubicBezTo>
                    <a:pt x="1563" y="2002"/>
                    <a:pt x="1575" y="2001"/>
                    <a:pt x="1575" y="2001"/>
                  </a:cubicBezTo>
                  <a:cubicBezTo>
                    <a:pt x="1312" y="1903"/>
                    <a:pt x="1198" y="1592"/>
                    <a:pt x="1312" y="1346"/>
                  </a:cubicBezTo>
                  <a:cubicBezTo>
                    <a:pt x="1357" y="1273"/>
                    <a:pt x="1406" y="1246"/>
                    <a:pt x="1458" y="1246"/>
                  </a:cubicBezTo>
                  <a:cubicBezTo>
                    <a:pt x="1559" y="1246"/>
                    <a:pt x="1674" y="1346"/>
                    <a:pt x="1804" y="1411"/>
                  </a:cubicBezTo>
                  <a:cubicBezTo>
                    <a:pt x="1842" y="1430"/>
                    <a:pt x="1878" y="1439"/>
                    <a:pt x="1911" y="1439"/>
                  </a:cubicBezTo>
                  <a:cubicBezTo>
                    <a:pt x="2054" y="1439"/>
                    <a:pt x="2161" y="1285"/>
                    <a:pt x="2214" y="1100"/>
                  </a:cubicBezTo>
                  <a:cubicBezTo>
                    <a:pt x="2244" y="961"/>
                    <a:pt x="2345" y="828"/>
                    <a:pt x="2529" y="828"/>
                  </a:cubicBezTo>
                  <a:cubicBezTo>
                    <a:pt x="2650" y="828"/>
                    <a:pt x="2806" y="885"/>
                    <a:pt x="3001" y="1034"/>
                  </a:cubicBezTo>
                  <a:cubicBezTo>
                    <a:pt x="3476" y="1411"/>
                    <a:pt x="3181" y="2149"/>
                    <a:pt x="3181" y="2149"/>
                  </a:cubicBezTo>
                  <a:cubicBezTo>
                    <a:pt x="3181" y="2149"/>
                    <a:pt x="3181" y="1542"/>
                    <a:pt x="2738" y="1477"/>
                  </a:cubicBezTo>
                  <a:cubicBezTo>
                    <a:pt x="2694" y="1463"/>
                    <a:pt x="2649" y="1457"/>
                    <a:pt x="2604" y="1457"/>
                  </a:cubicBezTo>
                  <a:cubicBezTo>
                    <a:pt x="2430" y="1457"/>
                    <a:pt x="2259" y="1554"/>
                    <a:pt x="2181" y="1723"/>
                  </a:cubicBezTo>
                  <a:cubicBezTo>
                    <a:pt x="2460" y="1723"/>
                    <a:pt x="2476" y="2100"/>
                    <a:pt x="2329" y="2313"/>
                  </a:cubicBezTo>
                  <a:cubicBezTo>
                    <a:pt x="2181" y="2509"/>
                    <a:pt x="2230" y="2657"/>
                    <a:pt x="2361" y="2739"/>
                  </a:cubicBezTo>
                  <a:cubicBezTo>
                    <a:pt x="2509" y="2821"/>
                    <a:pt x="2706" y="2804"/>
                    <a:pt x="2542" y="3181"/>
                  </a:cubicBezTo>
                  <a:cubicBezTo>
                    <a:pt x="2361" y="3558"/>
                    <a:pt x="1656" y="3575"/>
                    <a:pt x="1656" y="3575"/>
                  </a:cubicBezTo>
                  <a:cubicBezTo>
                    <a:pt x="1804" y="3378"/>
                    <a:pt x="1755" y="3083"/>
                    <a:pt x="1558" y="2919"/>
                  </a:cubicBezTo>
                  <a:lnTo>
                    <a:pt x="1558" y="2919"/>
                  </a:lnTo>
                  <a:cubicBezTo>
                    <a:pt x="1575" y="3083"/>
                    <a:pt x="1460" y="3231"/>
                    <a:pt x="1296" y="3280"/>
                  </a:cubicBezTo>
                  <a:cubicBezTo>
                    <a:pt x="1001" y="3378"/>
                    <a:pt x="1017" y="3280"/>
                    <a:pt x="755" y="3509"/>
                  </a:cubicBezTo>
                  <a:cubicBezTo>
                    <a:pt x="624" y="3624"/>
                    <a:pt x="435" y="3653"/>
                    <a:pt x="280" y="3653"/>
                  </a:cubicBezTo>
                  <a:cubicBezTo>
                    <a:pt x="124" y="3653"/>
                    <a:pt x="1" y="3624"/>
                    <a:pt x="1" y="3624"/>
                  </a:cubicBezTo>
                  <a:lnTo>
                    <a:pt x="1" y="3624"/>
                  </a:lnTo>
                  <a:cubicBezTo>
                    <a:pt x="181" y="3722"/>
                    <a:pt x="378" y="3788"/>
                    <a:pt x="591" y="3804"/>
                  </a:cubicBezTo>
                  <a:cubicBezTo>
                    <a:pt x="1017" y="3837"/>
                    <a:pt x="1460" y="3903"/>
                    <a:pt x="1902" y="4001"/>
                  </a:cubicBezTo>
                  <a:cubicBezTo>
                    <a:pt x="3066" y="4362"/>
                    <a:pt x="3787" y="4853"/>
                    <a:pt x="4689" y="4886"/>
                  </a:cubicBezTo>
                  <a:cubicBezTo>
                    <a:pt x="4722" y="4887"/>
                    <a:pt x="4754" y="4888"/>
                    <a:pt x="4787" y="4888"/>
                  </a:cubicBezTo>
                  <a:cubicBezTo>
                    <a:pt x="5211" y="4888"/>
                    <a:pt x="5619" y="4789"/>
                    <a:pt x="5984" y="4591"/>
                  </a:cubicBezTo>
                  <a:cubicBezTo>
                    <a:pt x="6738" y="4099"/>
                    <a:pt x="6935" y="3100"/>
                    <a:pt x="6459" y="2362"/>
                  </a:cubicBezTo>
                  <a:cubicBezTo>
                    <a:pt x="6235" y="2030"/>
                    <a:pt x="5872" y="1874"/>
                    <a:pt x="5530" y="1874"/>
                  </a:cubicBezTo>
                  <a:cubicBezTo>
                    <a:pt x="5197" y="1874"/>
                    <a:pt x="4884" y="2021"/>
                    <a:pt x="4738" y="2296"/>
                  </a:cubicBezTo>
                  <a:cubicBezTo>
                    <a:pt x="4492" y="2624"/>
                    <a:pt x="4525" y="3100"/>
                    <a:pt x="4836" y="3378"/>
                  </a:cubicBezTo>
                  <a:cubicBezTo>
                    <a:pt x="4853" y="3395"/>
                    <a:pt x="4886" y="3411"/>
                    <a:pt x="4902" y="3427"/>
                  </a:cubicBezTo>
                  <a:lnTo>
                    <a:pt x="4935" y="3460"/>
                  </a:lnTo>
                  <a:cubicBezTo>
                    <a:pt x="5038" y="3520"/>
                    <a:pt x="5165" y="3551"/>
                    <a:pt x="5291" y="3551"/>
                  </a:cubicBezTo>
                  <a:cubicBezTo>
                    <a:pt x="5544" y="3551"/>
                    <a:pt x="5787" y="3423"/>
                    <a:pt x="5787" y="3149"/>
                  </a:cubicBezTo>
                  <a:cubicBezTo>
                    <a:pt x="5794" y="2946"/>
                    <a:pt x="5631" y="2861"/>
                    <a:pt x="5452" y="2861"/>
                  </a:cubicBezTo>
                  <a:cubicBezTo>
                    <a:pt x="5197" y="2861"/>
                    <a:pt x="4908" y="3036"/>
                    <a:pt x="5033" y="3296"/>
                  </a:cubicBezTo>
                  <a:cubicBezTo>
                    <a:pt x="5033" y="3319"/>
                    <a:pt x="5033" y="3342"/>
                    <a:pt x="5010" y="3342"/>
                  </a:cubicBezTo>
                  <a:cubicBezTo>
                    <a:pt x="4984" y="3342"/>
                    <a:pt x="4927" y="3311"/>
                    <a:pt x="4804" y="3214"/>
                  </a:cubicBezTo>
                  <a:cubicBezTo>
                    <a:pt x="4689" y="3100"/>
                    <a:pt x="4640" y="2952"/>
                    <a:pt x="4640" y="2804"/>
                  </a:cubicBezTo>
                  <a:cubicBezTo>
                    <a:pt x="4640" y="2624"/>
                    <a:pt x="4689" y="2460"/>
                    <a:pt x="4804" y="2313"/>
                  </a:cubicBezTo>
                  <a:cubicBezTo>
                    <a:pt x="4936" y="2080"/>
                    <a:pt x="5200" y="1957"/>
                    <a:pt x="5486" y="1957"/>
                  </a:cubicBezTo>
                  <a:cubicBezTo>
                    <a:pt x="5802" y="1957"/>
                    <a:pt x="6145" y="2108"/>
                    <a:pt x="6361" y="2427"/>
                  </a:cubicBezTo>
                  <a:lnTo>
                    <a:pt x="6377" y="2444"/>
                  </a:lnTo>
                  <a:cubicBezTo>
                    <a:pt x="6590" y="2854"/>
                    <a:pt x="6574" y="3362"/>
                    <a:pt x="6328" y="3755"/>
                  </a:cubicBezTo>
                  <a:cubicBezTo>
                    <a:pt x="6048" y="4259"/>
                    <a:pt x="5410" y="4609"/>
                    <a:pt x="4579" y="4609"/>
                  </a:cubicBezTo>
                  <a:cubicBezTo>
                    <a:pt x="4193" y="4609"/>
                    <a:pt x="3765" y="4533"/>
                    <a:pt x="3312" y="4362"/>
                  </a:cubicBezTo>
                  <a:cubicBezTo>
                    <a:pt x="3263" y="4345"/>
                    <a:pt x="3033" y="4263"/>
                    <a:pt x="2886" y="4198"/>
                  </a:cubicBezTo>
                  <a:cubicBezTo>
                    <a:pt x="2476" y="3985"/>
                    <a:pt x="2033" y="3837"/>
                    <a:pt x="1575" y="3755"/>
                  </a:cubicBezTo>
                  <a:cubicBezTo>
                    <a:pt x="1755" y="3722"/>
                    <a:pt x="1935" y="3706"/>
                    <a:pt x="2148" y="3657"/>
                  </a:cubicBezTo>
                  <a:cubicBezTo>
                    <a:pt x="3902" y="3313"/>
                    <a:pt x="4164" y="838"/>
                    <a:pt x="2689" y="182"/>
                  </a:cubicBezTo>
                  <a:cubicBezTo>
                    <a:pt x="2415" y="55"/>
                    <a:pt x="2165" y="1"/>
                    <a:pt x="194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2" name="Google Shape;5472;p9"/>
            <p:cNvSpPr/>
            <p:nvPr/>
          </p:nvSpPr>
          <p:spPr>
            <a:xfrm>
              <a:off x="5410555" y="4303489"/>
              <a:ext cx="152740" cy="108125"/>
            </a:xfrm>
            <a:custGeom>
              <a:avLst/>
              <a:gdLst/>
              <a:ahLst/>
              <a:cxnLst/>
              <a:rect l="l" t="t" r="r" b="b"/>
              <a:pathLst>
                <a:path w="4656" h="3296" extrusionOk="0">
                  <a:moveTo>
                    <a:pt x="3803" y="1"/>
                  </a:moveTo>
                  <a:cubicBezTo>
                    <a:pt x="3902" y="787"/>
                    <a:pt x="3541" y="1574"/>
                    <a:pt x="2902" y="2049"/>
                  </a:cubicBezTo>
                  <a:cubicBezTo>
                    <a:pt x="2493" y="2357"/>
                    <a:pt x="2002" y="2456"/>
                    <a:pt x="1540" y="2456"/>
                  </a:cubicBezTo>
                  <a:cubicBezTo>
                    <a:pt x="723" y="2456"/>
                    <a:pt x="1" y="2148"/>
                    <a:pt x="1" y="2148"/>
                  </a:cubicBezTo>
                  <a:lnTo>
                    <a:pt x="1" y="2148"/>
                  </a:lnTo>
                  <a:cubicBezTo>
                    <a:pt x="1345" y="2869"/>
                    <a:pt x="1836" y="2623"/>
                    <a:pt x="2213" y="3033"/>
                  </a:cubicBezTo>
                  <a:cubicBezTo>
                    <a:pt x="2379" y="3221"/>
                    <a:pt x="2552" y="3278"/>
                    <a:pt x="2711" y="3278"/>
                  </a:cubicBezTo>
                  <a:cubicBezTo>
                    <a:pt x="2898" y="3278"/>
                    <a:pt x="3065" y="3200"/>
                    <a:pt x="3181" y="3164"/>
                  </a:cubicBezTo>
                  <a:cubicBezTo>
                    <a:pt x="3204" y="3157"/>
                    <a:pt x="3228" y="3154"/>
                    <a:pt x="3252" y="3154"/>
                  </a:cubicBezTo>
                  <a:cubicBezTo>
                    <a:pt x="3346" y="3154"/>
                    <a:pt x="3440" y="3204"/>
                    <a:pt x="3492" y="3295"/>
                  </a:cubicBezTo>
                  <a:cubicBezTo>
                    <a:pt x="3525" y="3082"/>
                    <a:pt x="3476" y="2869"/>
                    <a:pt x="3361" y="2705"/>
                  </a:cubicBezTo>
                  <a:cubicBezTo>
                    <a:pt x="3181" y="2508"/>
                    <a:pt x="2787" y="2492"/>
                    <a:pt x="2722" y="2492"/>
                  </a:cubicBezTo>
                  <a:cubicBezTo>
                    <a:pt x="3262" y="2459"/>
                    <a:pt x="3787" y="2164"/>
                    <a:pt x="4098" y="1705"/>
                  </a:cubicBezTo>
                  <a:cubicBezTo>
                    <a:pt x="4656" y="919"/>
                    <a:pt x="3804" y="1"/>
                    <a:pt x="38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3" name="Google Shape;5473;p9"/>
            <p:cNvSpPr/>
            <p:nvPr/>
          </p:nvSpPr>
          <p:spPr>
            <a:xfrm>
              <a:off x="5215361" y="4060203"/>
              <a:ext cx="146277" cy="206212"/>
            </a:xfrm>
            <a:custGeom>
              <a:avLst/>
              <a:gdLst/>
              <a:ahLst/>
              <a:cxnLst/>
              <a:rect l="l" t="t" r="r" b="b"/>
              <a:pathLst>
                <a:path w="4459" h="6286" extrusionOk="0">
                  <a:moveTo>
                    <a:pt x="1811" y="0"/>
                  </a:moveTo>
                  <a:cubicBezTo>
                    <a:pt x="1386" y="0"/>
                    <a:pt x="976" y="149"/>
                    <a:pt x="705" y="450"/>
                  </a:cubicBezTo>
                  <a:cubicBezTo>
                    <a:pt x="1" y="1090"/>
                    <a:pt x="443" y="2139"/>
                    <a:pt x="1033" y="2335"/>
                  </a:cubicBezTo>
                  <a:cubicBezTo>
                    <a:pt x="1156" y="2401"/>
                    <a:pt x="1291" y="2434"/>
                    <a:pt x="1429" y="2434"/>
                  </a:cubicBezTo>
                  <a:cubicBezTo>
                    <a:pt x="1566" y="2434"/>
                    <a:pt x="1705" y="2401"/>
                    <a:pt x="1836" y="2335"/>
                  </a:cubicBezTo>
                  <a:lnTo>
                    <a:pt x="1869" y="2319"/>
                  </a:lnTo>
                  <a:lnTo>
                    <a:pt x="1902" y="2286"/>
                  </a:lnTo>
                  <a:lnTo>
                    <a:pt x="1951" y="2253"/>
                  </a:lnTo>
                  <a:lnTo>
                    <a:pt x="2017" y="2204"/>
                  </a:lnTo>
                  <a:cubicBezTo>
                    <a:pt x="2033" y="2188"/>
                    <a:pt x="2049" y="2171"/>
                    <a:pt x="2082" y="2155"/>
                  </a:cubicBezTo>
                  <a:cubicBezTo>
                    <a:pt x="2246" y="1975"/>
                    <a:pt x="2328" y="1729"/>
                    <a:pt x="2295" y="1499"/>
                  </a:cubicBezTo>
                  <a:cubicBezTo>
                    <a:pt x="2252" y="1155"/>
                    <a:pt x="2040" y="1009"/>
                    <a:pt x="1844" y="1009"/>
                  </a:cubicBezTo>
                  <a:cubicBezTo>
                    <a:pt x="1740" y="1009"/>
                    <a:pt x="1642" y="1049"/>
                    <a:pt x="1574" y="1122"/>
                  </a:cubicBezTo>
                  <a:cubicBezTo>
                    <a:pt x="1410" y="1286"/>
                    <a:pt x="1459" y="1565"/>
                    <a:pt x="1656" y="1680"/>
                  </a:cubicBezTo>
                  <a:cubicBezTo>
                    <a:pt x="1733" y="1714"/>
                    <a:pt x="1802" y="1723"/>
                    <a:pt x="1862" y="1723"/>
                  </a:cubicBezTo>
                  <a:cubicBezTo>
                    <a:pt x="1940" y="1723"/>
                    <a:pt x="2003" y="1707"/>
                    <a:pt x="2046" y="1707"/>
                  </a:cubicBezTo>
                  <a:cubicBezTo>
                    <a:pt x="2097" y="1707"/>
                    <a:pt x="2122" y="1729"/>
                    <a:pt x="2115" y="1827"/>
                  </a:cubicBezTo>
                  <a:cubicBezTo>
                    <a:pt x="2099" y="2024"/>
                    <a:pt x="1984" y="2188"/>
                    <a:pt x="1804" y="2286"/>
                  </a:cubicBezTo>
                  <a:cubicBezTo>
                    <a:pt x="1697" y="2339"/>
                    <a:pt x="1580" y="2364"/>
                    <a:pt x="1462" y="2364"/>
                  </a:cubicBezTo>
                  <a:cubicBezTo>
                    <a:pt x="1326" y="2364"/>
                    <a:pt x="1189" y="2331"/>
                    <a:pt x="1066" y="2270"/>
                  </a:cubicBezTo>
                  <a:cubicBezTo>
                    <a:pt x="525" y="2040"/>
                    <a:pt x="164" y="1106"/>
                    <a:pt x="804" y="549"/>
                  </a:cubicBezTo>
                  <a:cubicBezTo>
                    <a:pt x="1050" y="303"/>
                    <a:pt x="1394" y="155"/>
                    <a:pt x="1738" y="155"/>
                  </a:cubicBezTo>
                  <a:cubicBezTo>
                    <a:pt x="2492" y="204"/>
                    <a:pt x="3312" y="745"/>
                    <a:pt x="3443" y="2204"/>
                  </a:cubicBezTo>
                  <a:cubicBezTo>
                    <a:pt x="3492" y="2761"/>
                    <a:pt x="3443" y="3319"/>
                    <a:pt x="3279" y="3843"/>
                  </a:cubicBezTo>
                  <a:cubicBezTo>
                    <a:pt x="3164" y="4302"/>
                    <a:pt x="2951" y="4728"/>
                    <a:pt x="2689" y="5122"/>
                  </a:cubicBezTo>
                  <a:cubicBezTo>
                    <a:pt x="2279" y="5614"/>
                    <a:pt x="1771" y="6007"/>
                    <a:pt x="1197" y="6286"/>
                  </a:cubicBezTo>
                  <a:cubicBezTo>
                    <a:pt x="1820" y="6023"/>
                    <a:pt x="2377" y="5630"/>
                    <a:pt x="2803" y="5122"/>
                  </a:cubicBezTo>
                  <a:cubicBezTo>
                    <a:pt x="3557" y="4269"/>
                    <a:pt x="4459" y="2253"/>
                    <a:pt x="3180" y="614"/>
                  </a:cubicBezTo>
                  <a:cubicBezTo>
                    <a:pt x="2835" y="207"/>
                    <a:pt x="2312" y="0"/>
                    <a:pt x="181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4" name="Google Shape;5474;p9"/>
            <p:cNvSpPr/>
            <p:nvPr/>
          </p:nvSpPr>
          <p:spPr>
            <a:xfrm>
              <a:off x="4688404" y="4897236"/>
              <a:ext cx="297377" cy="207032"/>
            </a:xfrm>
            <a:custGeom>
              <a:avLst/>
              <a:gdLst/>
              <a:ahLst/>
              <a:cxnLst/>
              <a:rect l="l" t="t" r="r" b="b"/>
              <a:pathLst>
                <a:path w="9065" h="6311" extrusionOk="0">
                  <a:moveTo>
                    <a:pt x="2011" y="1"/>
                  </a:moveTo>
                  <a:cubicBezTo>
                    <a:pt x="1091" y="1"/>
                    <a:pt x="66" y="653"/>
                    <a:pt x="33" y="1850"/>
                  </a:cubicBezTo>
                  <a:cubicBezTo>
                    <a:pt x="0" y="2718"/>
                    <a:pt x="459" y="3522"/>
                    <a:pt x="1229" y="3931"/>
                  </a:cubicBezTo>
                  <a:cubicBezTo>
                    <a:pt x="1731" y="4182"/>
                    <a:pt x="2300" y="4287"/>
                    <a:pt x="2880" y="4287"/>
                  </a:cubicBezTo>
                  <a:cubicBezTo>
                    <a:pt x="3209" y="4287"/>
                    <a:pt x="3542" y="4253"/>
                    <a:pt x="3868" y="4194"/>
                  </a:cubicBezTo>
                  <a:cubicBezTo>
                    <a:pt x="4754" y="3964"/>
                    <a:pt x="5557" y="3620"/>
                    <a:pt x="6376" y="3423"/>
                  </a:cubicBezTo>
                  <a:cubicBezTo>
                    <a:pt x="6573" y="3376"/>
                    <a:pt x="6772" y="3352"/>
                    <a:pt x="6968" y="3352"/>
                  </a:cubicBezTo>
                  <a:cubicBezTo>
                    <a:pt x="7589" y="3352"/>
                    <a:pt x="8175" y="3589"/>
                    <a:pt x="8524" y="4063"/>
                  </a:cubicBezTo>
                  <a:cubicBezTo>
                    <a:pt x="8950" y="4636"/>
                    <a:pt x="8999" y="5571"/>
                    <a:pt x="8458" y="5980"/>
                  </a:cubicBezTo>
                  <a:cubicBezTo>
                    <a:pt x="8241" y="6133"/>
                    <a:pt x="7987" y="6204"/>
                    <a:pt x="7743" y="6204"/>
                  </a:cubicBezTo>
                  <a:cubicBezTo>
                    <a:pt x="7358" y="6204"/>
                    <a:pt x="6996" y="6029"/>
                    <a:pt x="6835" y="5718"/>
                  </a:cubicBezTo>
                  <a:cubicBezTo>
                    <a:pt x="6524" y="5226"/>
                    <a:pt x="6770" y="4571"/>
                    <a:pt x="7229" y="4456"/>
                  </a:cubicBezTo>
                  <a:cubicBezTo>
                    <a:pt x="7326" y="4412"/>
                    <a:pt x="7428" y="4391"/>
                    <a:pt x="7529" y="4391"/>
                  </a:cubicBezTo>
                  <a:cubicBezTo>
                    <a:pt x="7765" y="4391"/>
                    <a:pt x="7992" y="4506"/>
                    <a:pt x="8130" y="4702"/>
                  </a:cubicBezTo>
                  <a:cubicBezTo>
                    <a:pt x="8228" y="4882"/>
                    <a:pt x="8245" y="5095"/>
                    <a:pt x="8163" y="5275"/>
                  </a:cubicBezTo>
                  <a:cubicBezTo>
                    <a:pt x="8150" y="5314"/>
                    <a:pt x="8096" y="5394"/>
                    <a:pt x="8050" y="5394"/>
                  </a:cubicBezTo>
                  <a:cubicBezTo>
                    <a:pt x="8038" y="5394"/>
                    <a:pt x="8026" y="5388"/>
                    <a:pt x="8015" y="5374"/>
                  </a:cubicBezTo>
                  <a:cubicBezTo>
                    <a:pt x="7966" y="5325"/>
                    <a:pt x="8015" y="4964"/>
                    <a:pt x="7655" y="4915"/>
                  </a:cubicBezTo>
                  <a:cubicBezTo>
                    <a:pt x="7640" y="4913"/>
                    <a:pt x="7626" y="4912"/>
                    <a:pt x="7612" y="4912"/>
                  </a:cubicBezTo>
                  <a:cubicBezTo>
                    <a:pt x="7268" y="4912"/>
                    <a:pt x="7161" y="5478"/>
                    <a:pt x="7507" y="5620"/>
                  </a:cubicBezTo>
                  <a:cubicBezTo>
                    <a:pt x="7576" y="5652"/>
                    <a:pt x="7649" y="5668"/>
                    <a:pt x="7722" y="5668"/>
                  </a:cubicBezTo>
                  <a:cubicBezTo>
                    <a:pt x="7941" y="5668"/>
                    <a:pt x="8155" y="5526"/>
                    <a:pt x="8228" y="5292"/>
                  </a:cubicBezTo>
                  <a:cubicBezTo>
                    <a:pt x="8228" y="5292"/>
                    <a:pt x="8228" y="5275"/>
                    <a:pt x="8228" y="5275"/>
                  </a:cubicBezTo>
                  <a:cubicBezTo>
                    <a:pt x="8228" y="5259"/>
                    <a:pt x="8228" y="5243"/>
                    <a:pt x="8245" y="5226"/>
                  </a:cubicBezTo>
                  <a:cubicBezTo>
                    <a:pt x="8261" y="5095"/>
                    <a:pt x="8261" y="4964"/>
                    <a:pt x="8212" y="4833"/>
                  </a:cubicBezTo>
                  <a:cubicBezTo>
                    <a:pt x="8099" y="4531"/>
                    <a:pt x="7801" y="4335"/>
                    <a:pt x="7484" y="4335"/>
                  </a:cubicBezTo>
                  <a:cubicBezTo>
                    <a:pt x="7388" y="4335"/>
                    <a:pt x="7291" y="4352"/>
                    <a:pt x="7196" y="4390"/>
                  </a:cubicBezTo>
                  <a:cubicBezTo>
                    <a:pt x="6704" y="4521"/>
                    <a:pt x="6425" y="5210"/>
                    <a:pt x="6753" y="5767"/>
                  </a:cubicBezTo>
                  <a:cubicBezTo>
                    <a:pt x="6925" y="6110"/>
                    <a:pt x="7332" y="6310"/>
                    <a:pt x="7754" y="6310"/>
                  </a:cubicBezTo>
                  <a:cubicBezTo>
                    <a:pt x="8018" y="6310"/>
                    <a:pt x="8287" y="6232"/>
                    <a:pt x="8507" y="6062"/>
                  </a:cubicBezTo>
                  <a:cubicBezTo>
                    <a:pt x="8950" y="5734"/>
                    <a:pt x="9064" y="5128"/>
                    <a:pt x="8917" y="4587"/>
                  </a:cubicBezTo>
                  <a:cubicBezTo>
                    <a:pt x="8835" y="4046"/>
                    <a:pt x="8474" y="3161"/>
                    <a:pt x="7212" y="2882"/>
                  </a:cubicBezTo>
                  <a:cubicBezTo>
                    <a:pt x="7065" y="2850"/>
                    <a:pt x="6916" y="2835"/>
                    <a:pt x="6764" y="2835"/>
                  </a:cubicBezTo>
                  <a:cubicBezTo>
                    <a:pt x="5425" y="2835"/>
                    <a:pt x="3894" y="3973"/>
                    <a:pt x="2311" y="3973"/>
                  </a:cubicBezTo>
                  <a:cubicBezTo>
                    <a:pt x="2088" y="3973"/>
                    <a:pt x="1864" y="3950"/>
                    <a:pt x="1639" y="3899"/>
                  </a:cubicBezTo>
                  <a:cubicBezTo>
                    <a:pt x="1557" y="3866"/>
                    <a:pt x="1459" y="3849"/>
                    <a:pt x="1377" y="3817"/>
                  </a:cubicBezTo>
                  <a:lnTo>
                    <a:pt x="1311" y="3784"/>
                  </a:lnTo>
                  <a:cubicBezTo>
                    <a:pt x="590" y="3407"/>
                    <a:pt x="164" y="2669"/>
                    <a:pt x="180" y="1850"/>
                  </a:cubicBezTo>
                  <a:cubicBezTo>
                    <a:pt x="202" y="732"/>
                    <a:pt x="1167" y="107"/>
                    <a:pt x="2033" y="107"/>
                  </a:cubicBezTo>
                  <a:cubicBezTo>
                    <a:pt x="2449" y="107"/>
                    <a:pt x="2843" y="251"/>
                    <a:pt x="3098" y="555"/>
                  </a:cubicBezTo>
                  <a:cubicBezTo>
                    <a:pt x="3557" y="1014"/>
                    <a:pt x="3524" y="1768"/>
                    <a:pt x="3016" y="2178"/>
                  </a:cubicBezTo>
                  <a:cubicBezTo>
                    <a:pt x="2950" y="2227"/>
                    <a:pt x="2852" y="2276"/>
                    <a:pt x="2770" y="2292"/>
                  </a:cubicBezTo>
                  <a:cubicBezTo>
                    <a:pt x="2700" y="2311"/>
                    <a:pt x="2628" y="2320"/>
                    <a:pt x="2557" y="2320"/>
                  </a:cubicBezTo>
                  <a:cubicBezTo>
                    <a:pt x="2380" y="2320"/>
                    <a:pt x="2206" y="2262"/>
                    <a:pt x="2065" y="2145"/>
                  </a:cubicBezTo>
                  <a:cubicBezTo>
                    <a:pt x="1934" y="2063"/>
                    <a:pt x="1885" y="1915"/>
                    <a:pt x="1918" y="1768"/>
                  </a:cubicBezTo>
                  <a:lnTo>
                    <a:pt x="1918" y="1768"/>
                  </a:lnTo>
                  <a:cubicBezTo>
                    <a:pt x="1990" y="1851"/>
                    <a:pt x="2089" y="1894"/>
                    <a:pt x="2190" y="1894"/>
                  </a:cubicBezTo>
                  <a:cubicBezTo>
                    <a:pt x="2248" y="1894"/>
                    <a:pt x="2306" y="1880"/>
                    <a:pt x="2360" y="1850"/>
                  </a:cubicBezTo>
                  <a:cubicBezTo>
                    <a:pt x="2606" y="1719"/>
                    <a:pt x="2524" y="1309"/>
                    <a:pt x="2213" y="1227"/>
                  </a:cubicBezTo>
                  <a:cubicBezTo>
                    <a:pt x="2181" y="1217"/>
                    <a:pt x="2150" y="1213"/>
                    <a:pt x="2119" y="1213"/>
                  </a:cubicBezTo>
                  <a:cubicBezTo>
                    <a:pt x="1781" y="1213"/>
                    <a:pt x="1511" y="1756"/>
                    <a:pt x="1901" y="2161"/>
                  </a:cubicBezTo>
                  <a:cubicBezTo>
                    <a:pt x="2062" y="2322"/>
                    <a:pt x="2269" y="2399"/>
                    <a:pt x="2481" y="2399"/>
                  </a:cubicBezTo>
                  <a:cubicBezTo>
                    <a:pt x="2550" y="2399"/>
                    <a:pt x="2620" y="2390"/>
                    <a:pt x="2688" y="2374"/>
                  </a:cubicBezTo>
                  <a:cubicBezTo>
                    <a:pt x="2721" y="2358"/>
                    <a:pt x="2754" y="2358"/>
                    <a:pt x="2787" y="2341"/>
                  </a:cubicBezTo>
                  <a:lnTo>
                    <a:pt x="2869" y="2325"/>
                  </a:lnTo>
                  <a:lnTo>
                    <a:pt x="2901" y="2309"/>
                  </a:lnTo>
                  <a:cubicBezTo>
                    <a:pt x="3049" y="2243"/>
                    <a:pt x="3180" y="2145"/>
                    <a:pt x="3262" y="1997"/>
                  </a:cubicBezTo>
                  <a:cubicBezTo>
                    <a:pt x="3590" y="1538"/>
                    <a:pt x="3541" y="915"/>
                    <a:pt x="3164" y="489"/>
                  </a:cubicBezTo>
                  <a:cubicBezTo>
                    <a:pt x="2893" y="159"/>
                    <a:pt x="2465" y="1"/>
                    <a:pt x="201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5" name="Google Shape;5475;p9"/>
            <p:cNvSpPr/>
            <p:nvPr/>
          </p:nvSpPr>
          <p:spPr>
            <a:xfrm>
              <a:off x="4738925" y="5014811"/>
              <a:ext cx="211887" cy="121641"/>
            </a:xfrm>
            <a:custGeom>
              <a:avLst/>
              <a:gdLst/>
              <a:ahLst/>
              <a:cxnLst/>
              <a:rect l="l" t="t" r="r" b="b"/>
              <a:pathLst>
                <a:path w="6459" h="3708" extrusionOk="0">
                  <a:moveTo>
                    <a:pt x="5512" y="0"/>
                  </a:moveTo>
                  <a:cubicBezTo>
                    <a:pt x="5261" y="0"/>
                    <a:pt x="4964" y="44"/>
                    <a:pt x="4623" y="167"/>
                  </a:cubicBezTo>
                  <a:cubicBezTo>
                    <a:pt x="3779" y="468"/>
                    <a:pt x="2593" y="1029"/>
                    <a:pt x="1426" y="1029"/>
                  </a:cubicBezTo>
                  <a:cubicBezTo>
                    <a:pt x="939" y="1029"/>
                    <a:pt x="455" y="931"/>
                    <a:pt x="1" y="675"/>
                  </a:cubicBezTo>
                  <a:lnTo>
                    <a:pt x="1" y="675"/>
                  </a:lnTo>
                  <a:cubicBezTo>
                    <a:pt x="1" y="675"/>
                    <a:pt x="556" y="1335"/>
                    <a:pt x="1321" y="1335"/>
                  </a:cubicBezTo>
                  <a:cubicBezTo>
                    <a:pt x="1356" y="1335"/>
                    <a:pt x="1391" y="1334"/>
                    <a:pt x="1427" y="1331"/>
                  </a:cubicBezTo>
                  <a:cubicBezTo>
                    <a:pt x="1939" y="1295"/>
                    <a:pt x="2174" y="1164"/>
                    <a:pt x="2308" y="1164"/>
                  </a:cubicBezTo>
                  <a:cubicBezTo>
                    <a:pt x="2359" y="1164"/>
                    <a:pt x="2395" y="1183"/>
                    <a:pt x="2427" y="1233"/>
                  </a:cubicBezTo>
                  <a:cubicBezTo>
                    <a:pt x="2499" y="1317"/>
                    <a:pt x="2411" y="1366"/>
                    <a:pt x="2267" y="1366"/>
                  </a:cubicBezTo>
                  <a:cubicBezTo>
                    <a:pt x="2217" y="1366"/>
                    <a:pt x="2159" y="1360"/>
                    <a:pt x="2099" y="1347"/>
                  </a:cubicBezTo>
                  <a:cubicBezTo>
                    <a:pt x="2058" y="1332"/>
                    <a:pt x="2015" y="1325"/>
                    <a:pt x="1970" y="1325"/>
                  </a:cubicBezTo>
                  <a:cubicBezTo>
                    <a:pt x="1869" y="1325"/>
                    <a:pt x="1763" y="1361"/>
                    <a:pt x="1673" y="1429"/>
                  </a:cubicBezTo>
                  <a:cubicBezTo>
                    <a:pt x="1511" y="1575"/>
                    <a:pt x="1716" y="2102"/>
                    <a:pt x="1346" y="2102"/>
                  </a:cubicBezTo>
                  <a:cubicBezTo>
                    <a:pt x="1340" y="2102"/>
                    <a:pt x="1334" y="2102"/>
                    <a:pt x="1329" y="2101"/>
                  </a:cubicBezTo>
                  <a:lnTo>
                    <a:pt x="1329" y="2101"/>
                  </a:lnTo>
                  <a:cubicBezTo>
                    <a:pt x="1329" y="2101"/>
                    <a:pt x="1614" y="2461"/>
                    <a:pt x="2048" y="2461"/>
                  </a:cubicBezTo>
                  <a:cubicBezTo>
                    <a:pt x="2192" y="2461"/>
                    <a:pt x="2353" y="2421"/>
                    <a:pt x="2525" y="2314"/>
                  </a:cubicBezTo>
                  <a:cubicBezTo>
                    <a:pt x="3197" y="1872"/>
                    <a:pt x="2820" y="1380"/>
                    <a:pt x="3066" y="1249"/>
                  </a:cubicBezTo>
                  <a:cubicBezTo>
                    <a:pt x="3112" y="1226"/>
                    <a:pt x="3156" y="1216"/>
                    <a:pt x="3197" y="1216"/>
                  </a:cubicBezTo>
                  <a:cubicBezTo>
                    <a:pt x="3389" y="1216"/>
                    <a:pt x="3501" y="1445"/>
                    <a:pt x="3312" y="1675"/>
                  </a:cubicBezTo>
                  <a:cubicBezTo>
                    <a:pt x="3082" y="1937"/>
                    <a:pt x="2230" y="2888"/>
                    <a:pt x="3558" y="3708"/>
                  </a:cubicBezTo>
                  <a:cubicBezTo>
                    <a:pt x="3558" y="3708"/>
                    <a:pt x="3377" y="3249"/>
                    <a:pt x="3738" y="3085"/>
                  </a:cubicBezTo>
                  <a:cubicBezTo>
                    <a:pt x="4099" y="2937"/>
                    <a:pt x="4803" y="2708"/>
                    <a:pt x="4705" y="2216"/>
                  </a:cubicBezTo>
                  <a:cubicBezTo>
                    <a:pt x="4607" y="1708"/>
                    <a:pt x="4246" y="954"/>
                    <a:pt x="4836" y="511"/>
                  </a:cubicBezTo>
                  <a:cubicBezTo>
                    <a:pt x="5198" y="247"/>
                    <a:pt x="5507" y="147"/>
                    <a:pt x="5816" y="147"/>
                  </a:cubicBezTo>
                  <a:cubicBezTo>
                    <a:pt x="6025" y="147"/>
                    <a:pt x="6234" y="193"/>
                    <a:pt x="6459" y="265"/>
                  </a:cubicBezTo>
                  <a:cubicBezTo>
                    <a:pt x="6459" y="265"/>
                    <a:pt x="6127" y="0"/>
                    <a:pt x="551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6" name="Google Shape;5476;p9"/>
            <p:cNvSpPr/>
            <p:nvPr/>
          </p:nvSpPr>
          <p:spPr>
            <a:xfrm>
              <a:off x="4778193" y="4894185"/>
              <a:ext cx="118853" cy="83095"/>
            </a:xfrm>
            <a:custGeom>
              <a:avLst/>
              <a:gdLst/>
              <a:ahLst/>
              <a:cxnLst/>
              <a:rect l="l" t="t" r="r" b="b"/>
              <a:pathLst>
                <a:path w="3623" h="2533" extrusionOk="0">
                  <a:moveTo>
                    <a:pt x="1086" y="0"/>
                  </a:moveTo>
                  <a:cubicBezTo>
                    <a:pt x="496" y="0"/>
                    <a:pt x="0" y="123"/>
                    <a:pt x="0" y="123"/>
                  </a:cubicBezTo>
                  <a:cubicBezTo>
                    <a:pt x="0" y="123"/>
                    <a:pt x="951" y="205"/>
                    <a:pt x="1197" y="549"/>
                  </a:cubicBezTo>
                  <a:cubicBezTo>
                    <a:pt x="1361" y="746"/>
                    <a:pt x="1426" y="1008"/>
                    <a:pt x="1344" y="1271"/>
                  </a:cubicBezTo>
                  <a:cubicBezTo>
                    <a:pt x="1295" y="1500"/>
                    <a:pt x="1181" y="2139"/>
                    <a:pt x="2213" y="2156"/>
                  </a:cubicBezTo>
                  <a:cubicBezTo>
                    <a:pt x="3246" y="2172"/>
                    <a:pt x="3082" y="2533"/>
                    <a:pt x="3082" y="2533"/>
                  </a:cubicBezTo>
                  <a:cubicBezTo>
                    <a:pt x="3082" y="2533"/>
                    <a:pt x="3623" y="1762"/>
                    <a:pt x="2738" y="615"/>
                  </a:cubicBezTo>
                  <a:cubicBezTo>
                    <a:pt x="2361" y="123"/>
                    <a:pt x="1676" y="0"/>
                    <a:pt x="108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7" name="Google Shape;5477;p9"/>
            <p:cNvSpPr/>
            <p:nvPr/>
          </p:nvSpPr>
          <p:spPr>
            <a:xfrm>
              <a:off x="4731412" y="4806791"/>
              <a:ext cx="74238" cy="87688"/>
            </a:xfrm>
            <a:custGeom>
              <a:avLst/>
              <a:gdLst/>
              <a:ahLst/>
              <a:cxnLst/>
              <a:rect l="l" t="t" r="r" b="b"/>
              <a:pathLst>
                <a:path w="2263" h="2673" extrusionOk="0">
                  <a:moveTo>
                    <a:pt x="1131" y="1"/>
                  </a:moveTo>
                  <a:lnTo>
                    <a:pt x="1131" y="1"/>
                  </a:lnTo>
                  <a:cubicBezTo>
                    <a:pt x="836" y="165"/>
                    <a:pt x="738" y="689"/>
                    <a:pt x="804" y="1427"/>
                  </a:cubicBezTo>
                  <a:cubicBezTo>
                    <a:pt x="869" y="2164"/>
                    <a:pt x="0" y="2623"/>
                    <a:pt x="0" y="2623"/>
                  </a:cubicBezTo>
                  <a:cubicBezTo>
                    <a:pt x="590" y="2410"/>
                    <a:pt x="1771" y="2673"/>
                    <a:pt x="2016" y="2017"/>
                  </a:cubicBezTo>
                  <a:cubicBezTo>
                    <a:pt x="2262" y="1345"/>
                    <a:pt x="1639" y="919"/>
                    <a:pt x="1279" y="722"/>
                  </a:cubicBezTo>
                  <a:cubicBezTo>
                    <a:pt x="918" y="542"/>
                    <a:pt x="1131" y="1"/>
                    <a:pt x="113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8" name="Google Shape;5478;p9"/>
            <p:cNvSpPr/>
            <p:nvPr/>
          </p:nvSpPr>
          <p:spPr>
            <a:xfrm>
              <a:off x="4620628" y="4844977"/>
              <a:ext cx="104353" cy="140930"/>
            </a:xfrm>
            <a:custGeom>
              <a:avLst/>
              <a:gdLst/>
              <a:ahLst/>
              <a:cxnLst/>
              <a:rect l="l" t="t" r="r" b="b"/>
              <a:pathLst>
                <a:path w="3181" h="4296" extrusionOk="0">
                  <a:moveTo>
                    <a:pt x="2804" y="1"/>
                  </a:moveTo>
                  <a:lnTo>
                    <a:pt x="2804" y="1"/>
                  </a:lnTo>
                  <a:cubicBezTo>
                    <a:pt x="2726" y="78"/>
                    <a:pt x="2607" y="125"/>
                    <a:pt x="2488" y="125"/>
                  </a:cubicBezTo>
                  <a:cubicBezTo>
                    <a:pt x="2456" y="125"/>
                    <a:pt x="2425" y="122"/>
                    <a:pt x="2394" y="115"/>
                  </a:cubicBezTo>
                  <a:cubicBezTo>
                    <a:pt x="2344" y="109"/>
                    <a:pt x="2273" y="103"/>
                    <a:pt x="2190" y="103"/>
                  </a:cubicBezTo>
                  <a:cubicBezTo>
                    <a:pt x="1869" y="103"/>
                    <a:pt x="1373" y="194"/>
                    <a:pt x="1230" y="689"/>
                  </a:cubicBezTo>
                  <a:cubicBezTo>
                    <a:pt x="1050" y="1295"/>
                    <a:pt x="1197" y="1689"/>
                    <a:pt x="1410" y="1886"/>
                  </a:cubicBezTo>
                  <a:cubicBezTo>
                    <a:pt x="1623" y="2066"/>
                    <a:pt x="1623" y="2443"/>
                    <a:pt x="1476" y="2492"/>
                  </a:cubicBezTo>
                  <a:cubicBezTo>
                    <a:pt x="1437" y="2510"/>
                    <a:pt x="1398" y="2518"/>
                    <a:pt x="1361" y="2518"/>
                  </a:cubicBezTo>
                  <a:cubicBezTo>
                    <a:pt x="1195" y="2518"/>
                    <a:pt x="1068" y="2355"/>
                    <a:pt x="1148" y="2181"/>
                  </a:cubicBezTo>
                  <a:cubicBezTo>
                    <a:pt x="1221" y="1947"/>
                    <a:pt x="1048" y="1727"/>
                    <a:pt x="824" y="1727"/>
                  </a:cubicBezTo>
                  <a:cubicBezTo>
                    <a:pt x="796" y="1727"/>
                    <a:pt x="767" y="1731"/>
                    <a:pt x="738" y="1738"/>
                  </a:cubicBezTo>
                  <a:cubicBezTo>
                    <a:pt x="678" y="1746"/>
                    <a:pt x="624" y="1750"/>
                    <a:pt x="575" y="1750"/>
                  </a:cubicBezTo>
                  <a:cubicBezTo>
                    <a:pt x="413" y="1750"/>
                    <a:pt x="317" y="1704"/>
                    <a:pt x="279" y="1591"/>
                  </a:cubicBezTo>
                  <a:lnTo>
                    <a:pt x="279" y="1591"/>
                  </a:lnTo>
                  <a:cubicBezTo>
                    <a:pt x="279" y="1591"/>
                    <a:pt x="1" y="2492"/>
                    <a:pt x="689" y="2918"/>
                  </a:cubicBezTo>
                  <a:cubicBezTo>
                    <a:pt x="1394" y="3361"/>
                    <a:pt x="1738" y="4033"/>
                    <a:pt x="2132" y="4295"/>
                  </a:cubicBezTo>
                  <a:cubicBezTo>
                    <a:pt x="2132" y="4295"/>
                    <a:pt x="1525" y="3344"/>
                    <a:pt x="2082" y="2476"/>
                  </a:cubicBezTo>
                  <a:cubicBezTo>
                    <a:pt x="2640" y="1607"/>
                    <a:pt x="3181" y="1345"/>
                    <a:pt x="280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9" name="Google Shape;5479;p9"/>
            <p:cNvSpPr/>
            <p:nvPr/>
          </p:nvSpPr>
          <p:spPr>
            <a:xfrm>
              <a:off x="4482975" y="4636924"/>
              <a:ext cx="266213" cy="265622"/>
            </a:xfrm>
            <a:custGeom>
              <a:avLst/>
              <a:gdLst/>
              <a:ahLst/>
              <a:cxnLst/>
              <a:rect l="l" t="t" r="r" b="b"/>
              <a:pathLst>
                <a:path w="8115" h="8097" extrusionOk="0">
                  <a:moveTo>
                    <a:pt x="2354" y="1"/>
                  </a:moveTo>
                  <a:cubicBezTo>
                    <a:pt x="2263" y="1"/>
                    <a:pt x="2172" y="6"/>
                    <a:pt x="2082" y="16"/>
                  </a:cubicBezTo>
                  <a:cubicBezTo>
                    <a:pt x="755" y="179"/>
                    <a:pt x="1" y="1982"/>
                    <a:pt x="771" y="3228"/>
                  </a:cubicBezTo>
                  <a:cubicBezTo>
                    <a:pt x="1375" y="4185"/>
                    <a:pt x="2455" y="4468"/>
                    <a:pt x="3417" y="4468"/>
                  </a:cubicBezTo>
                  <a:cubicBezTo>
                    <a:pt x="3525" y="4468"/>
                    <a:pt x="3633" y="4464"/>
                    <a:pt x="3738" y="4458"/>
                  </a:cubicBezTo>
                  <a:cubicBezTo>
                    <a:pt x="3951" y="4458"/>
                    <a:pt x="4197" y="4441"/>
                    <a:pt x="4443" y="4408"/>
                  </a:cubicBezTo>
                  <a:cubicBezTo>
                    <a:pt x="4443" y="4408"/>
                    <a:pt x="4651" y="4374"/>
                    <a:pt x="4961" y="4374"/>
                  </a:cubicBezTo>
                  <a:cubicBezTo>
                    <a:pt x="5449" y="4374"/>
                    <a:pt x="6189" y="4459"/>
                    <a:pt x="6770" y="4900"/>
                  </a:cubicBezTo>
                  <a:cubicBezTo>
                    <a:pt x="7164" y="5228"/>
                    <a:pt x="7426" y="5703"/>
                    <a:pt x="7508" y="6211"/>
                  </a:cubicBezTo>
                  <a:cubicBezTo>
                    <a:pt x="7508" y="6211"/>
                    <a:pt x="7672" y="7408"/>
                    <a:pt x="7098" y="8064"/>
                  </a:cubicBezTo>
                  <a:lnTo>
                    <a:pt x="7065" y="8096"/>
                  </a:lnTo>
                  <a:cubicBezTo>
                    <a:pt x="7065" y="8096"/>
                    <a:pt x="8114" y="7572"/>
                    <a:pt x="7983" y="5966"/>
                  </a:cubicBezTo>
                  <a:cubicBezTo>
                    <a:pt x="7875" y="4659"/>
                    <a:pt x="6826" y="4005"/>
                    <a:pt x="5500" y="4005"/>
                  </a:cubicBezTo>
                  <a:cubicBezTo>
                    <a:pt x="5213" y="4005"/>
                    <a:pt x="4913" y="4036"/>
                    <a:pt x="4607" y="4097"/>
                  </a:cubicBezTo>
                  <a:cubicBezTo>
                    <a:pt x="4098" y="4191"/>
                    <a:pt x="3641" y="4241"/>
                    <a:pt x="3230" y="4241"/>
                  </a:cubicBezTo>
                  <a:cubicBezTo>
                    <a:pt x="2713" y="4241"/>
                    <a:pt x="2269" y="4163"/>
                    <a:pt x="1886" y="3999"/>
                  </a:cubicBezTo>
                  <a:cubicBezTo>
                    <a:pt x="1492" y="3802"/>
                    <a:pt x="1148" y="3507"/>
                    <a:pt x="918" y="3146"/>
                  </a:cubicBezTo>
                  <a:cubicBezTo>
                    <a:pt x="197" y="1982"/>
                    <a:pt x="886" y="294"/>
                    <a:pt x="2099" y="147"/>
                  </a:cubicBezTo>
                  <a:cubicBezTo>
                    <a:pt x="2199" y="132"/>
                    <a:pt x="2301" y="125"/>
                    <a:pt x="2402" y="125"/>
                  </a:cubicBezTo>
                  <a:cubicBezTo>
                    <a:pt x="2876" y="125"/>
                    <a:pt x="3333" y="287"/>
                    <a:pt x="3590" y="638"/>
                  </a:cubicBezTo>
                  <a:cubicBezTo>
                    <a:pt x="3885" y="1032"/>
                    <a:pt x="3934" y="1540"/>
                    <a:pt x="3721" y="1982"/>
                  </a:cubicBezTo>
                  <a:cubicBezTo>
                    <a:pt x="3574" y="2332"/>
                    <a:pt x="3239" y="2538"/>
                    <a:pt x="2879" y="2538"/>
                  </a:cubicBezTo>
                  <a:cubicBezTo>
                    <a:pt x="2800" y="2538"/>
                    <a:pt x="2720" y="2528"/>
                    <a:pt x="2640" y="2507"/>
                  </a:cubicBezTo>
                  <a:cubicBezTo>
                    <a:pt x="2197" y="2392"/>
                    <a:pt x="2017" y="1966"/>
                    <a:pt x="2361" y="1901"/>
                  </a:cubicBezTo>
                  <a:cubicBezTo>
                    <a:pt x="2771" y="1835"/>
                    <a:pt x="2836" y="1491"/>
                    <a:pt x="2705" y="1212"/>
                  </a:cubicBezTo>
                  <a:cubicBezTo>
                    <a:pt x="2644" y="1091"/>
                    <a:pt x="2509" y="1022"/>
                    <a:pt x="2363" y="1022"/>
                  </a:cubicBezTo>
                  <a:cubicBezTo>
                    <a:pt x="2155" y="1022"/>
                    <a:pt x="1927" y="1163"/>
                    <a:pt x="1869" y="1491"/>
                  </a:cubicBezTo>
                  <a:cubicBezTo>
                    <a:pt x="1820" y="1753"/>
                    <a:pt x="1886" y="2032"/>
                    <a:pt x="2082" y="2228"/>
                  </a:cubicBezTo>
                  <a:cubicBezTo>
                    <a:pt x="2251" y="2422"/>
                    <a:pt x="2587" y="2585"/>
                    <a:pt x="2933" y="2585"/>
                  </a:cubicBezTo>
                  <a:cubicBezTo>
                    <a:pt x="3260" y="2585"/>
                    <a:pt x="3596" y="2438"/>
                    <a:pt x="3803" y="2032"/>
                  </a:cubicBezTo>
                  <a:cubicBezTo>
                    <a:pt x="4033" y="1556"/>
                    <a:pt x="4000" y="999"/>
                    <a:pt x="3689" y="556"/>
                  </a:cubicBezTo>
                  <a:cubicBezTo>
                    <a:pt x="3382" y="166"/>
                    <a:pt x="2873" y="1"/>
                    <a:pt x="235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0" name="Google Shape;5480;p9"/>
            <p:cNvSpPr/>
            <p:nvPr/>
          </p:nvSpPr>
          <p:spPr>
            <a:xfrm>
              <a:off x="4525459" y="4789437"/>
              <a:ext cx="153265" cy="78142"/>
            </a:xfrm>
            <a:custGeom>
              <a:avLst/>
              <a:gdLst/>
              <a:ahLst/>
              <a:cxnLst/>
              <a:rect l="l" t="t" r="r" b="b"/>
              <a:pathLst>
                <a:path w="4672" h="2382" extrusionOk="0">
                  <a:moveTo>
                    <a:pt x="3576" y="1"/>
                  </a:moveTo>
                  <a:cubicBezTo>
                    <a:pt x="3281" y="1"/>
                    <a:pt x="2933" y="40"/>
                    <a:pt x="2541" y="153"/>
                  </a:cubicBezTo>
                  <a:cubicBezTo>
                    <a:pt x="1980" y="319"/>
                    <a:pt x="1504" y="380"/>
                    <a:pt x="1114" y="380"/>
                  </a:cubicBezTo>
                  <a:cubicBezTo>
                    <a:pt x="581" y="380"/>
                    <a:pt x="209" y="266"/>
                    <a:pt x="0" y="153"/>
                  </a:cubicBezTo>
                  <a:lnTo>
                    <a:pt x="0" y="153"/>
                  </a:lnTo>
                  <a:cubicBezTo>
                    <a:pt x="132" y="268"/>
                    <a:pt x="263" y="399"/>
                    <a:pt x="377" y="530"/>
                  </a:cubicBezTo>
                  <a:cubicBezTo>
                    <a:pt x="453" y="636"/>
                    <a:pt x="599" y="1399"/>
                    <a:pt x="1201" y="1399"/>
                  </a:cubicBezTo>
                  <a:cubicBezTo>
                    <a:pt x="1251" y="1399"/>
                    <a:pt x="1304" y="1393"/>
                    <a:pt x="1361" y="1382"/>
                  </a:cubicBezTo>
                  <a:cubicBezTo>
                    <a:pt x="2082" y="1218"/>
                    <a:pt x="1951" y="759"/>
                    <a:pt x="2426" y="612"/>
                  </a:cubicBezTo>
                  <a:cubicBezTo>
                    <a:pt x="2515" y="584"/>
                    <a:pt x="2591" y="573"/>
                    <a:pt x="2654" y="573"/>
                  </a:cubicBezTo>
                  <a:cubicBezTo>
                    <a:pt x="2930" y="573"/>
                    <a:pt x="2976" y="791"/>
                    <a:pt x="2869" y="858"/>
                  </a:cubicBezTo>
                  <a:cubicBezTo>
                    <a:pt x="2808" y="896"/>
                    <a:pt x="2754" y="909"/>
                    <a:pt x="2696" y="909"/>
                  </a:cubicBezTo>
                  <a:cubicBezTo>
                    <a:pt x="2628" y="909"/>
                    <a:pt x="2556" y="892"/>
                    <a:pt x="2459" y="874"/>
                  </a:cubicBezTo>
                  <a:cubicBezTo>
                    <a:pt x="2451" y="873"/>
                    <a:pt x="2442" y="873"/>
                    <a:pt x="2433" y="873"/>
                  </a:cubicBezTo>
                  <a:cubicBezTo>
                    <a:pt x="2249" y="873"/>
                    <a:pt x="1812" y="1027"/>
                    <a:pt x="1967" y="1448"/>
                  </a:cubicBezTo>
                  <a:cubicBezTo>
                    <a:pt x="2131" y="1874"/>
                    <a:pt x="2377" y="2234"/>
                    <a:pt x="2115" y="2382"/>
                  </a:cubicBezTo>
                  <a:cubicBezTo>
                    <a:pt x="2115" y="2382"/>
                    <a:pt x="3033" y="2382"/>
                    <a:pt x="3344" y="2120"/>
                  </a:cubicBezTo>
                  <a:cubicBezTo>
                    <a:pt x="3705" y="1857"/>
                    <a:pt x="3852" y="1399"/>
                    <a:pt x="3721" y="989"/>
                  </a:cubicBezTo>
                  <a:cubicBezTo>
                    <a:pt x="3622" y="494"/>
                    <a:pt x="3937" y="195"/>
                    <a:pt x="4425" y="195"/>
                  </a:cubicBezTo>
                  <a:cubicBezTo>
                    <a:pt x="4503" y="195"/>
                    <a:pt x="4586" y="202"/>
                    <a:pt x="4672" y="218"/>
                  </a:cubicBezTo>
                  <a:cubicBezTo>
                    <a:pt x="4672" y="218"/>
                    <a:pt x="4269" y="1"/>
                    <a:pt x="35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1" name="Google Shape;5481;p9"/>
            <p:cNvSpPr/>
            <p:nvPr/>
          </p:nvSpPr>
          <p:spPr>
            <a:xfrm>
              <a:off x="4564727" y="4645487"/>
              <a:ext cx="105402" cy="110389"/>
            </a:xfrm>
            <a:custGeom>
              <a:avLst/>
              <a:gdLst/>
              <a:ahLst/>
              <a:cxnLst/>
              <a:rect l="l" t="t" r="r" b="b"/>
              <a:pathLst>
                <a:path w="3213" h="3365" extrusionOk="0">
                  <a:moveTo>
                    <a:pt x="1262" y="0"/>
                  </a:moveTo>
                  <a:lnTo>
                    <a:pt x="1262" y="0"/>
                  </a:lnTo>
                  <a:cubicBezTo>
                    <a:pt x="1688" y="443"/>
                    <a:pt x="1836" y="1082"/>
                    <a:pt x="1639" y="1656"/>
                  </a:cubicBezTo>
                  <a:cubicBezTo>
                    <a:pt x="1410" y="2417"/>
                    <a:pt x="886" y="2617"/>
                    <a:pt x="436" y="2617"/>
                  </a:cubicBezTo>
                  <a:cubicBezTo>
                    <a:pt x="276" y="2617"/>
                    <a:pt x="125" y="2592"/>
                    <a:pt x="0" y="2557"/>
                  </a:cubicBezTo>
                  <a:lnTo>
                    <a:pt x="0" y="2557"/>
                  </a:lnTo>
                  <a:cubicBezTo>
                    <a:pt x="0" y="2558"/>
                    <a:pt x="228" y="3364"/>
                    <a:pt x="1008" y="3364"/>
                  </a:cubicBezTo>
                  <a:cubicBezTo>
                    <a:pt x="1037" y="3364"/>
                    <a:pt x="1067" y="3363"/>
                    <a:pt x="1098" y="3361"/>
                  </a:cubicBezTo>
                  <a:cubicBezTo>
                    <a:pt x="1951" y="3295"/>
                    <a:pt x="1885" y="2639"/>
                    <a:pt x="1885" y="2361"/>
                  </a:cubicBezTo>
                  <a:cubicBezTo>
                    <a:pt x="1869" y="2066"/>
                    <a:pt x="1852" y="1836"/>
                    <a:pt x="1967" y="1836"/>
                  </a:cubicBezTo>
                  <a:cubicBezTo>
                    <a:pt x="2082" y="1836"/>
                    <a:pt x="2115" y="1951"/>
                    <a:pt x="2049" y="2148"/>
                  </a:cubicBezTo>
                  <a:cubicBezTo>
                    <a:pt x="1983" y="2344"/>
                    <a:pt x="1819" y="2984"/>
                    <a:pt x="2918" y="3098"/>
                  </a:cubicBezTo>
                  <a:cubicBezTo>
                    <a:pt x="2787" y="3000"/>
                    <a:pt x="2754" y="2803"/>
                    <a:pt x="2869" y="2689"/>
                  </a:cubicBezTo>
                  <a:cubicBezTo>
                    <a:pt x="3000" y="2443"/>
                    <a:pt x="3213" y="1984"/>
                    <a:pt x="2492" y="1361"/>
                  </a:cubicBezTo>
                  <a:cubicBezTo>
                    <a:pt x="1754" y="738"/>
                    <a:pt x="1688" y="295"/>
                    <a:pt x="12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2" name="Google Shape;5482;p9"/>
            <p:cNvSpPr/>
            <p:nvPr/>
          </p:nvSpPr>
          <p:spPr>
            <a:xfrm>
              <a:off x="4455550" y="4489332"/>
              <a:ext cx="62953" cy="251352"/>
            </a:xfrm>
            <a:custGeom>
              <a:avLst/>
              <a:gdLst/>
              <a:ahLst/>
              <a:cxnLst/>
              <a:rect l="l" t="t" r="r" b="b"/>
              <a:pathLst>
                <a:path w="1919" h="7662" extrusionOk="0">
                  <a:moveTo>
                    <a:pt x="620" y="1"/>
                  </a:moveTo>
                  <a:cubicBezTo>
                    <a:pt x="554" y="1"/>
                    <a:pt x="483" y="17"/>
                    <a:pt x="410" y="56"/>
                  </a:cubicBezTo>
                  <a:cubicBezTo>
                    <a:pt x="1" y="286"/>
                    <a:pt x="328" y="843"/>
                    <a:pt x="591" y="1105"/>
                  </a:cubicBezTo>
                  <a:cubicBezTo>
                    <a:pt x="853" y="1367"/>
                    <a:pt x="869" y="2630"/>
                    <a:pt x="738" y="4006"/>
                  </a:cubicBezTo>
                  <a:cubicBezTo>
                    <a:pt x="607" y="5367"/>
                    <a:pt x="755" y="7137"/>
                    <a:pt x="1459" y="7662"/>
                  </a:cubicBezTo>
                  <a:cubicBezTo>
                    <a:pt x="1459" y="7662"/>
                    <a:pt x="804" y="7055"/>
                    <a:pt x="951" y="5170"/>
                  </a:cubicBezTo>
                  <a:cubicBezTo>
                    <a:pt x="1099" y="3302"/>
                    <a:pt x="1918" y="1499"/>
                    <a:pt x="1181" y="384"/>
                  </a:cubicBezTo>
                  <a:cubicBezTo>
                    <a:pt x="1181" y="384"/>
                    <a:pt x="944" y="1"/>
                    <a:pt x="6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3" name="Google Shape;5483;p9"/>
            <p:cNvSpPr/>
            <p:nvPr/>
          </p:nvSpPr>
          <p:spPr>
            <a:xfrm>
              <a:off x="4298542" y="4456231"/>
              <a:ext cx="280188" cy="333922"/>
            </a:xfrm>
            <a:custGeom>
              <a:avLst/>
              <a:gdLst/>
              <a:ahLst/>
              <a:cxnLst/>
              <a:rect l="l" t="t" r="r" b="b"/>
              <a:pathLst>
                <a:path w="8541" h="10179" extrusionOk="0">
                  <a:moveTo>
                    <a:pt x="2275" y="1"/>
                  </a:moveTo>
                  <a:cubicBezTo>
                    <a:pt x="1364" y="1"/>
                    <a:pt x="525" y="452"/>
                    <a:pt x="295" y="1180"/>
                  </a:cubicBezTo>
                  <a:cubicBezTo>
                    <a:pt x="0" y="1967"/>
                    <a:pt x="410" y="2671"/>
                    <a:pt x="820" y="2901"/>
                  </a:cubicBezTo>
                  <a:cubicBezTo>
                    <a:pt x="1040" y="3045"/>
                    <a:pt x="1295" y="3106"/>
                    <a:pt x="1544" y="3106"/>
                  </a:cubicBezTo>
                  <a:cubicBezTo>
                    <a:pt x="2093" y="3106"/>
                    <a:pt x="2620" y="2809"/>
                    <a:pt x="2721" y="2426"/>
                  </a:cubicBezTo>
                  <a:cubicBezTo>
                    <a:pt x="2865" y="2037"/>
                    <a:pt x="2554" y="1648"/>
                    <a:pt x="2165" y="1648"/>
                  </a:cubicBezTo>
                  <a:cubicBezTo>
                    <a:pt x="2111" y="1648"/>
                    <a:pt x="2056" y="1656"/>
                    <a:pt x="2000" y="1672"/>
                  </a:cubicBezTo>
                  <a:cubicBezTo>
                    <a:pt x="1672" y="1737"/>
                    <a:pt x="1492" y="2081"/>
                    <a:pt x="1607" y="2393"/>
                  </a:cubicBezTo>
                  <a:cubicBezTo>
                    <a:pt x="1689" y="2627"/>
                    <a:pt x="1938" y="2660"/>
                    <a:pt x="2074" y="2660"/>
                  </a:cubicBezTo>
                  <a:cubicBezTo>
                    <a:pt x="2128" y="2660"/>
                    <a:pt x="2164" y="2655"/>
                    <a:pt x="2164" y="2655"/>
                  </a:cubicBezTo>
                  <a:lnTo>
                    <a:pt x="2164" y="2655"/>
                  </a:lnTo>
                  <a:cubicBezTo>
                    <a:pt x="2099" y="2832"/>
                    <a:pt x="1885" y="2962"/>
                    <a:pt x="1625" y="2962"/>
                  </a:cubicBezTo>
                  <a:cubicBezTo>
                    <a:pt x="1428" y="2962"/>
                    <a:pt x="1205" y="2888"/>
                    <a:pt x="1000" y="2704"/>
                  </a:cubicBezTo>
                  <a:cubicBezTo>
                    <a:pt x="574" y="2327"/>
                    <a:pt x="492" y="1082"/>
                    <a:pt x="1213" y="508"/>
                  </a:cubicBezTo>
                  <a:cubicBezTo>
                    <a:pt x="1537" y="272"/>
                    <a:pt x="1915" y="142"/>
                    <a:pt x="2309" y="142"/>
                  </a:cubicBezTo>
                  <a:cubicBezTo>
                    <a:pt x="2353" y="142"/>
                    <a:pt x="2398" y="144"/>
                    <a:pt x="2443" y="147"/>
                  </a:cubicBezTo>
                  <a:cubicBezTo>
                    <a:pt x="2574" y="164"/>
                    <a:pt x="2705" y="180"/>
                    <a:pt x="2836" y="213"/>
                  </a:cubicBezTo>
                  <a:cubicBezTo>
                    <a:pt x="3934" y="475"/>
                    <a:pt x="4655" y="1639"/>
                    <a:pt x="4885" y="2868"/>
                  </a:cubicBezTo>
                  <a:cubicBezTo>
                    <a:pt x="5114" y="4098"/>
                    <a:pt x="4885" y="5376"/>
                    <a:pt x="4951" y="6491"/>
                  </a:cubicBezTo>
                  <a:cubicBezTo>
                    <a:pt x="4901" y="7507"/>
                    <a:pt x="5295" y="8490"/>
                    <a:pt x="6032" y="9195"/>
                  </a:cubicBezTo>
                  <a:cubicBezTo>
                    <a:pt x="6737" y="9802"/>
                    <a:pt x="7622" y="10146"/>
                    <a:pt x="8540" y="10179"/>
                  </a:cubicBezTo>
                  <a:cubicBezTo>
                    <a:pt x="7622" y="10113"/>
                    <a:pt x="6770" y="9752"/>
                    <a:pt x="6098" y="9130"/>
                  </a:cubicBezTo>
                  <a:cubicBezTo>
                    <a:pt x="5393" y="8441"/>
                    <a:pt x="5032" y="7474"/>
                    <a:pt x="5082" y="6474"/>
                  </a:cubicBezTo>
                  <a:cubicBezTo>
                    <a:pt x="5032" y="5376"/>
                    <a:pt x="5278" y="4147"/>
                    <a:pt x="5049" y="2835"/>
                  </a:cubicBezTo>
                  <a:cubicBezTo>
                    <a:pt x="4803" y="1573"/>
                    <a:pt x="4049" y="328"/>
                    <a:pt x="2869" y="65"/>
                  </a:cubicBezTo>
                  <a:cubicBezTo>
                    <a:pt x="2671" y="22"/>
                    <a:pt x="2472" y="1"/>
                    <a:pt x="227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4" name="Google Shape;5484;p9"/>
            <p:cNvSpPr/>
            <p:nvPr/>
          </p:nvSpPr>
          <p:spPr>
            <a:xfrm>
              <a:off x="4363595" y="4503078"/>
              <a:ext cx="82308" cy="69153"/>
            </a:xfrm>
            <a:custGeom>
              <a:avLst/>
              <a:gdLst/>
              <a:ahLst/>
              <a:cxnLst/>
              <a:rect l="l" t="t" r="r" b="b"/>
              <a:pathLst>
                <a:path w="2509" h="2108" extrusionOk="0">
                  <a:moveTo>
                    <a:pt x="1784" y="1"/>
                  </a:moveTo>
                  <a:cubicBezTo>
                    <a:pt x="1314" y="1"/>
                    <a:pt x="1020" y="401"/>
                    <a:pt x="935" y="1096"/>
                  </a:cubicBezTo>
                  <a:cubicBezTo>
                    <a:pt x="854" y="1747"/>
                    <a:pt x="267" y="1803"/>
                    <a:pt x="67" y="1803"/>
                  </a:cubicBezTo>
                  <a:cubicBezTo>
                    <a:pt x="26" y="1803"/>
                    <a:pt x="1" y="1801"/>
                    <a:pt x="1" y="1801"/>
                  </a:cubicBezTo>
                  <a:lnTo>
                    <a:pt x="1" y="1801"/>
                  </a:lnTo>
                  <a:cubicBezTo>
                    <a:pt x="121" y="1856"/>
                    <a:pt x="703" y="2108"/>
                    <a:pt x="1242" y="2108"/>
                  </a:cubicBezTo>
                  <a:cubicBezTo>
                    <a:pt x="1509" y="2108"/>
                    <a:pt x="1766" y="2046"/>
                    <a:pt x="1951" y="1866"/>
                  </a:cubicBezTo>
                  <a:cubicBezTo>
                    <a:pt x="2509" y="1309"/>
                    <a:pt x="2115" y="604"/>
                    <a:pt x="1968" y="375"/>
                  </a:cubicBezTo>
                  <a:cubicBezTo>
                    <a:pt x="1869" y="260"/>
                    <a:pt x="1902" y="96"/>
                    <a:pt x="2017" y="31"/>
                  </a:cubicBezTo>
                  <a:cubicBezTo>
                    <a:pt x="1935" y="11"/>
                    <a:pt x="1857" y="1"/>
                    <a:pt x="178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5" name="Google Shape;5485;p9"/>
            <p:cNvSpPr/>
            <p:nvPr/>
          </p:nvSpPr>
          <p:spPr>
            <a:xfrm>
              <a:off x="4282926" y="4507834"/>
              <a:ext cx="158153" cy="179607"/>
            </a:xfrm>
            <a:custGeom>
              <a:avLst/>
              <a:gdLst/>
              <a:ahLst/>
              <a:cxnLst/>
              <a:rect l="l" t="t" r="r" b="b"/>
              <a:pathLst>
                <a:path w="4821" h="5475" extrusionOk="0">
                  <a:moveTo>
                    <a:pt x="476" y="0"/>
                  </a:moveTo>
                  <a:cubicBezTo>
                    <a:pt x="1" y="820"/>
                    <a:pt x="230" y="2148"/>
                    <a:pt x="870" y="3033"/>
                  </a:cubicBezTo>
                  <a:cubicBezTo>
                    <a:pt x="1352" y="3731"/>
                    <a:pt x="2130" y="3810"/>
                    <a:pt x="2456" y="3810"/>
                  </a:cubicBezTo>
                  <a:cubicBezTo>
                    <a:pt x="2551" y="3810"/>
                    <a:pt x="2607" y="3803"/>
                    <a:pt x="2607" y="3803"/>
                  </a:cubicBezTo>
                  <a:cubicBezTo>
                    <a:pt x="2329" y="3705"/>
                    <a:pt x="2279" y="3393"/>
                    <a:pt x="2476" y="3147"/>
                  </a:cubicBezTo>
                  <a:cubicBezTo>
                    <a:pt x="2624" y="2983"/>
                    <a:pt x="2607" y="2721"/>
                    <a:pt x="2410" y="2606"/>
                  </a:cubicBezTo>
                  <a:cubicBezTo>
                    <a:pt x="2296" y="2557"/>
                    <a:pt x="2017" y="2344"/>
                    <a:pt x="2247" y="2197"/>
                  </a:cubicBezTo>
                  <a:cubicBezTo>
                    <a:pt x="2273" y="2182"/>
                    <a:pt x="2301" y="2175"/>
                    <a:pt x="2332" y="2175"/>
                  </a:cubicBezTo>
                  <a:cubicBezTo>
                    <a:pt x="2570" y="2175"/>
                    <a:pt x="2913" y="2608"/>
                    <a:pt x="2869" y="3131"/>
                  </a:cubicBezTo>
                  <a:cubicBezTo>
                    <a:pt x="2820" y="3705"/>
                    <a:pt x="3083" y="3869"/>
                    <a:pt x="3476" y="4147"/>
                  </a:cubicBezTo>
                  <a:cubicBezTo>
                    <a:pt x="3869" y="4442"/>
                    <a:pt x="3640" y="4950"/>
                    <a:pt x="3640" y="4950"/>
                  </a:cubicBezTo>
                  <a:cubicBezTo>
                    <a:pt x="4361" y="4541"/>
                    <a:pt x="4197" y="3885"/>
                    <a:pt x="4115" y="3721"/>
                  </a:cubicBezTo>
                  <a:cubicBezTo>
                    <a:pt x="4017" y="3574"/>
                    <a:pt x="3837" y="3311"/>
                    <a:pt x="4066" y="3213"/>
                  </a:cubicBezTo>
                  <a:cubicBezTo>
                    <a:pt x="4079" y="3207"/>
                    <a:pt x="4092" y="3204"/>
                    <a:pt x="4105" y="3204"/>
                  </a:cubicBezTo>
                  <a:cubicBezTo>
                    <a:pt x="4305" y="3204"/>
                    <a:pt x="4376" y="3925"/>
                    <a:pt x="4361" y="4573"/>
                  </a:cubicBezTo>
                  <a:cubicBezTo>
                    <a:pt x="4345" y="4934"/>
                    <a:pt x="4525" y="5278"/>
                    <a:pt x="4820" y="5475"/>
                  </a:cubicBezTo>
                  <a:cubicBezTo>
                    <a:pt x="4689" y="5163"/>
                    <a:pt x="4623" y="4803"/>
                    <a:pt x="4640" y="4459"/>
                  </a:cubicBezTo>
                  <a:cubicBezTo>
                    <a:pt x="4640" y="3951"/>
                    <a:pt x="4738" y="3016"/>
                    <a:pt x="3820" y="2410"/>
                  </a:cubicBezTo>
                  <a:cubicBezTo>
                    <a:pt x="2919" y="1787"/>
                    <a:pt x="1820" y="2066"/>
                    <a:pt x="1017" y="1492"/>
                  </a:cubicBezTo>
                  <a:cubicBezTo>
                    <a:pt x="558" y="1148"/>
                    <a:pt x="345" y="558"/>
                    <a:pt x="4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6" name="Google Shape;5486;p9"/>
            <p:cNvSpPr/>
            <p:nvPr/>
          </p:nvSpPr>
          <p:spPr>
            <a:xfrm>
              <a:off x="4230798" y="4457183"/>
              <a:ext cx="97332" cy="64035"/>
            </a:xfrm>
            <a:custGeom>
              <a:avLst/>
              <a:gdLst/>
              <a:ahLst/>
              <a:cxnLst/>
              <a:rect l="l" t="t" r="r" b="b"/>
              <a:pathLst>
                <a:path w="2967" h="1952" extrusionOk="0">
                  <a:moveTo>
                    <a:pt x="2047" y="0"/>
                  </a:moveTo>
                  <a:cubicBezTo>
                    <a:pt x="328" y="0"/>
                    <a:pt x="279" y="1096"/>
                    <a:pt x="279" y="1380"/>
                  </a:cubicBezTo>
                  <a:cubicBezTo>
                    <a:pt x="279" y="1561"/>
                    <a:pt x="164" y="1725"/>
                    <a:pt x="0" y="1790"/>
                  </a:cubicBezTo>
                  <a:cubicBezTo>
                    <a:pt x="268" y="1903"/>
                    <a:pt x="502" y="1951"/>
                    <a:pt x="708" y="1951"/>
                  </a:cubicBezTo>
                  <a:cubicBezTo>
                    <a:pt x="1459" y="1951"/>
                    <a:pt x="1827" y="1305"/>
                    <a:pt x="2033" y="790"/>
                  </a:cubicBezTo>
                  <a:cubicBezTo>
                    <a:pt x="2196" y="413"/>
                    <a:pt x="2541" y="135"/>
                    <a:pt x="2967" y="85"/>
                  </a:cubicBezTo>
                  <a:cubicBezTo>
                    <a:pt x="2616" y="26"/>
                    <a:pt x="2312" y="0"/>
                    <a:pt x="20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7" name="Google Shape;5487;p9"/>
            <p:cNvSpPr/>
            <p:nvPr/>
          </p:nvSpPr>
          <p:spPr>
            <a:xfrm>
              <a:off x="4193137" y="4456330"/>
              <a:ext cx="47895" cy="37398"/>
            </a:xfrm>
            <a:custGeom>
              <a:avLst/>
              <a:gdLst/>
              <a:ahLst/>
              <a:cxnLst/>
              <a:rect l="l" t="t" r="r" b="b"/>
              <a:pathLst>
                <a:path w="1460" h="1140" extrusionOk="0">
                  <a:moveTo>
                    <a:pt x="476" y="0"/>
                  </a:moveTo>
                  <a:cubicBezTo>
                    <a:pt x="433" y="0"/>
                    <a:pt x="388" y="10"/>
                    <a:pt x="345" y="29"/>
                  </a:cubicBezTo>
                  <a:cubicBezTo>
                    <a:pt x="99" y="144"/>
                    <a:pt x="1" y="423"/>
                    <a:pt x="99" y="669"/>
                  </a:cubicBezTo>
                  <a:cubicBezTo>
                    <a:pt x="181" y="882"/>
                    <a:pt x="361" y="1029"/>
                    <a:pt x="574" y="1095"/>
                  </a:cubicBezTo>
                  <a:cubicBezTo>
                    <a:pt x="652" y="1125"/>
                    <a:pt x="735" y="1140"/>
                    <a:pt x="818" y="1140"/>
                  </a:cubicBezTo>
                  <a:cubicBezTo>
                    <a:pt x="961" y="1140"/>
                    <a:pt x="1105" y="1096"/>
                    <a:pt x="1230" y="1013"/>
                  </a:cubicBezTo>
                  <a:cubicBezTo>
                    <a:pt x="1377" y="882"/>
                    <a:pt x="1459" y="702"/>
                    <a:pt x="1443" y="521"/>
                  </a:cubicBezTo>
                  <a:lnTo>
                    <a:pt x="1443" y="521"/>
                  </a:lnTo>
                  <a:cubicBezTo>
                    <a:pt x="1443" y="521"/>
                    <a:pt x="1135" y="902"/>
                    <a:pt x="783" y="902"/>
                  </a:cubicBezTo>
                  <a:cubicBezTo>
                    <a:pt x="763" y="902"/>
                    <a:pt x="742" y="901"/>
                    <a:pt x="722" y="898"/>
                  </a:cubicBezTo>
                  <a:cubicBezTo>
                    <a:pt x="148" y="849"/>
                    <a:pt x="66" y="275"/>
                    <a:pt x="345" y="111"/>
                  </a:cubicBezTo>
                  <a:cubicBezTo>
                    <a:pt x="385" y="85"/>
                    <a:pt x="430" y="73"/>
                    <a:pt x="474" y="73"/>
                  </a:cubicBezTo>
                  <a:cubicBezTo>
                    <a:pt x="594" y="73"/>
                    <a:pt x="710" y="160"/>
                    <a:pt x="722" y="292"/>
                  </a:cubicBezTo>
                  <a:cubicBezTo>
                    <a:pt x="733" y="403"/>
                    <a:pt x="646" y="469"/>
                    <a:pt x="594" y="469"/>
                  </a:cubicBezTo>
                  <a:cubicBezTo>
                    <a:pt x="569" y="469"/>
                    <a:pt x="553" y="454"/>
                    <a:pt x="558" y="423"/>
                  </a:cubicBezTo>
                  <a:cubicBezTo>
                    <a:pt x="583" y="336"/>
                    <a:pt x="542" y="268"/>
                    <a:pt x="471" y="268"/>
                  </a:cubicBezTo>
                  <a:cubicBezTo>
                    <a:pt x="448" y="268"/>
                    <a:pt x="422" y="276"/>
                    <a:pt x="394" y="292"/>
                  </a:cubicBezTo>
                  <a:cubicBezTo>
                    <a:pt x="263" y="357"/>
                    <a:pt x="394" y="538"/>
                    <a:pt x="394" y="538"/>
                  </a:cubicBezTo>
                  <a:cubicBezTo>
                    <a:pt x="442" y="581"/>
                    <a:pt x="498" y="600"/>
                    <a:pt x="554" y="600"/>
                  </a:cubicBezTo>
                  <a:cubicBezTo>
                    <a:pt x="689" y="600"/>
                    <a:pt x="820" y="487"/>
                    <a:pt x="820" y="325"/>
                  </a:cubicBezTo>
                  <a:cubicBezTo>
                    <a:pt x="807" y="142"/>
                    <a:pt x="648" y="0"/>
                    <a:pt x="4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8" name="Google Shape;5488;p9"/>
            <p:cNvSpPr/>
            <p:nvPr/>
          </p:nvSpPr>
          <p:spPr>
            <a:xfrm>
              <a:off x="4854532" y="4694367"/>
              <a:ext cx="131253" cy="286749"/>
            </a:xfrm>
            <a:custGeom>
              <a:avLst/>
              <a:gdLst/>
              <a:ahLst/>
              <a:cxnLst/>
              <a:rect l="l" t="t" r="r" b="b"/>
              <a:pathLst>
                <a:path w="4001" h="8741" extrusionOk="0">
                  <a:moveTo>
                    <a:pt x="1920" y="0"/>
                  </a:moveTo>
                  <a:cubicBezTo>
                    <a:pt x="1762" y="0"/>
                    <a:pt x="1602" y="22"/>
                    <a:pt x="1443" y="68"/>
                  </a:cubicBezTo>
                  <a:cubicBezTo>
                    <a:pt x="689" y="248"/>
                    <a:pt x="132" y="904"/>
                    <a:pt x="67" y="1690"/>
                  </a:cubicBezTo>
                  <a:cubicBezTo>
                    <a:pt x="1" y="2493"/>
                    <a:pt x="411" y="3280"/>
                    <a:pt x="1001" y="3838"/>
                  </a:cubicBezTo>
                  <a:cubicBezTo>
                    <a:pt x="1591" y="4428"/>
                    <a:pt x="2361" y="4706"/>
                    <a:pt x="2902" y="5214"/>
                  </a:cubicBezTo>
                  <a:cubicBezTo>
                    <a:pt x="3443" y="5673"/>
                    <a:pt x="3771" y="6345"/>
                    <a:pt x="3820" y="7050"/>
                  </a:cubicBezTo>
                  <a:cubicBezTo>
                    <a:pt x="3853" y="7722"/>
                    <a:pt x="3492" y="8394"/>
                    <a:pt x="2919" y="8558"/>
                  </a:cubicBezTo>
                  <a:cubicBezTo>
                    <a:pt x="2791" y="8610"/>
                    <a:pt x="2658" y="8635"/>
                    <a:pt x="2527" y="8635"/>
                  </a:cubicBezTo>
                  <a:cubicBezTo>
                    <a:pt x="2121" y="8635"/>
                    <a:pt x="1732" y="8398"/>
                    <a:pt x="1558" y="8001"/>
                  </a:cubicBezTo>
                  <a:cubicBezTo>
                    <a:pt x="1345" y="7558"/>
                    <a:pt x="1542" y="7034"/>
                    <a:pt x="2001" y="6837"/>
                  </a:cubicBezTo>
                  <a:cubicBezTo>
                    <a:pt x="2083" y="6804"/>
                    <a:pt x="2181" y="6788"/>
                    <a:pt x="2263" y="6788"/>
                  </a:cubicBezTo>
                  <a:cubicBezTo>
                    <a:pt x="2263" y="6788"/>
                    <a:pt x="2293" y="6785"/>
                    <a:pt x="2340" y="6785"/>
                  </a:cubicBezTo>
                  <a:cubicBezTo>
                    <a:pt x="2480" y="6785"/>
                    <a:pt x="2775" y="6813"/>
                    <a:pt x="2886" y="7034"/>
                  </a:cubicBezTo>
                  <a:cubicBezTo>
                    <a:pt x="2886" y="7034"/>
                    <a:pt x="2896" y="7076"/>
                    <a:pt x="2859" y="7076"/>
                  </a:cubicBezTo>
                  <a:cubicBezTo>
                    <a:pt x="2849" y="7076"/>
                    <a:pt x="2837" y="7073"/>
                    <a:pt x="2820" y="7067"/>
                  </a:cubicBezTo>
                  <a:cubicBezTo>
                    <a:pt x="2757" y="7024"/>
                    <a:pt x="2682" y="7003"/>
                    <a:pt x="2606" y="7003"/>
                  </a:cubicBezTo>
                  <a:cubicBezTo>
                    <a:pt x="2505" y="7003"/>
                    <a:pt x="2403" y="7041"/>
                    <a:pt x="2329" y="7116"/>
                  </a:cubicBezTo>
                  <a:cubicBezTo>
                    <a:pt x="2083" y="7345"/>
                    <a:pt x="2132" y="7771"/>
                    <a:pt x="2443" y="7935"/>
                  </a:cubicBezTo>
                  <a:cubicBezTo>
                    <a:pt x="2525" y="7973"/>
                    <a:pt x="2610" y="7991"/>
                    <a:pt x="2693" y="7991"/>
                  </a:cubicBezTo>
                  <a:cubicBezTo>
                    <a:pt x="3007" y="7991"/>
                    <a:pt x="3281" y="7724"/>
                    <a:pt x="3164" y="7231"/>
                  </a:cubicBezTo>
                  <a:cubicBezTo>
                    <a:pt x="3061" y="6890"/>
                    <a:pt x="2742" y="6683"/>
                    <a:pt x="2403" y="6683"/>
                  </a:cubicBezTo>
                  <a:cubicBezTo>
                    <a:pt x="2368" y="6683"/>
                    <a:pt x="2332" y="6685"/>
                    <a:pt x="2296" y="6690"/>
                  </a:cubicBezTo>
                  <a:cubicBezTo>
                    <a:pt x="2181" y="6690"/>
                    <a:pt x="2066" y="6722"/>
                    <a:pt x="1968" y="6788"/>
                  </a:cubicBezTo>
                  <a:cubicBezTo>
                    <a:pt x="1493" y="7001"/>
                    <a:pt x="1279" y="7542"/>
                    <a:pt x="1476" y="8017"/>
                  </a:cubicBezTo>
                  <a:cubicBezTo>
                    <a:pt x="1605" y="8455"/>
                    <a:pt x="2066" y="8740"/>
                    <a:pt x="2560" y="8740"/>
                  </a:cubicBezTo>
                  <a:cubicBezTo>
                    <a:pt x="2696" y="8740"/>
                    <a:pt x="2834" y="8719"/>
                    <a:pt x="2968" y="8673"/>
                  </a:cubicBezTo>
                  <a:cubicBezTo>
                    <a:pt x="3607" y="8493"/>
                    <a:pt x="4000" y="7755"/>
                    <a:pt x="3968" y="7050"/>
                  </a:cubicBezTo>
                  <a:cubicBezTo>
                    <a:pt x="3935" y="6296"/>
                    <a:pt x="3591" y="5575"/>
                    <a:pt x="3017" y="5083"/>
                  </a:cubicBezTo>
                  <a:cubicBezTo>
                    <a:pt x="2443" y="4559"/>
                    <a:pt x="1673" y="4264"/>
                    <a:pt x="1132" y="3706"/>
                  </a:cubicBezTo>
                  <a:cubicBezTo>
                    <a:pt x="558" y="3182"/>
                    <a:pt x="181" y="2428"/>
                    <a:pt x="230" y="1707"/>
                  </a:cubicBezTo>
                  <a:cubicBezTo>
                    <a:pt x="263" y="1248"/>
                    <a:pt x="476" y="838"/>
                    <a:pt x="821" y="543"/>
                  </a:cubicBezTo>
                  <a:cubicBezTo>
                    <a:pt x="984" y="428"/>
                    <a:pt x="1165" y="346"/>
                    <a:pt x="1345" y="281"/>
                  </a:cubicBezTo>
                  <a:cubicBezTo>
                    <a:pt x="1493" y="240"/>
                    <a:pt x="1644" y="219"/>
                    <a:pt x="1796" y="219"/>
                  </a:cubicBezTo>
                  <a:cubicBezTo>
                    <a:pt x="1947" y="219"/>
                    <a:pt x="2099" y="240"/>
                    <a:pt x="2247" y="281"/>
                  </a:cubicBezTo>
                  <a:cubicBezTo>
                    <a:pt x="3263" y="543"/>
                    <a:pt x="3591" y="1920"/>
                    <a:pt x="2902" y="2575"/>
                  </a:cubicBezTo>
                  <a:cubicBezTo>
                    <a:pt x="2771" y="2707"/>
                    <a:pt x="2591" y="2805"/>
                    <a:pt x="2394" y="2838"/>
                  </a:cubicBezTo>
                  <a:cubicBezTo>
                    <a:pt x="2332" y="2846"/>
                    <a:pt x="2274" y="2851"/>
                    <a:pt x="2218" y="2851"/>
                  </a:cubicBezTo>
                  <a:cubicBezTo>
                    <a:pt x="1758" y="2851"/>
                    <a:pt x="1514" y="2569"/>
                    <a:pt x="1558" y="2379"/>
                  </a:cubicBezTo>
                  <a:cubicBezTo>
                    <a:pt x="1558" y="2379"/>
                    <a:pt x="1558" y="2346"/>
                    <a:pt x="1624" y="2346"/>
                  </a:cubicBezTo>
                  <a:cubicBezTo>
                    <a:pt x="1634" y="2346"/>
                    <a:pt x="1653" y="2347"/>
                    <a:pt x="1679" y="2347"/>
                  </a:cubicBezTo>
                  <a:cubicBezTo>
                    <a:pt x="1814" y="2347"/>
                    <a:pt x="2125" y="2324"/>
                    <a:pt x="2263" y="2035"/>
                  </a:cubicBezTo>
                  <a:cubicBezTo>
                    <a:pt x="2381" y="1680"/>
                    <a:pt x="2099" y="1346"/>
                    <a:pt x="1771" y="1346"/>
                  </a:cubicBezTo>
                  <a:cubicBezTo>
                    <a:pt x="1690" y="1346"/>
                    <a:pt x="1607" y="1366"/>
                    <a:pt x="1525" y="1412"/>
                  </a:cubicBezTo>
                  <a:cubicBezTo>
                    <a:pt x="902" y="1789"/>
                    <a:pt x="1050" y="2723"/>
                    <a:pt x="1755" y="2903"/>
                  </a:cubicBezTo>
                  <a:cubicBezTo>
                    <a:pt x="1925" y="2981"/>
                    <a:pt x="2104" y="3018"/>
                    <a:pt x="2281" y="3018"/>
                  </a:cubicBezTo>
                  <a:cubicBezTo>
                    <a:pt x="2735" y="3018"/>
                    <a:pt x="3174" y="2775"/>
                    <a:pt x="3410" y="2362"/>
                  </a:cubicBezTo>
                  <a:cubicBezTo>
                    <a:pt x="3673" y="1821"/>
                    <a:pt x="3623" y="1166"/>
                    <a:pt x="3279" y="674"/>
                  </a:cubicBezTo>
                  <a:cubicBezTo>
                    <a:pt x="2951" y="245"/>
                    <a:pt x="2448" y="0"/>
                    <a:pt x="19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9" name="Google Shape;5489;p9"/>
            <p:cNvSpPr/>
            <p:nvPr/>
          </p:nvSpPr>
          <p:spPr>
            <a:xfrm>
              <a:off x="4926606" y="4803052"/>
              <a:ext cx="56490" cy="79060"/>
            </a:xfrm>
            <a:custGeom>
              <a:avLst/>
              <a:gdLst/>
              <a:ahLst/>
              <a:cxnLst/>
              <a:rect l="l" t="t" r="r" b="b"/>
              <a:pathLst>
                <a:path w="1722" h="2410" extrusionOk="0">
                  <a:moveTo>
                    <a:pt x="213" y="0"/>
                  </a:moveTo>
                  <a:cubicBezTo>
                    <a:pt x="213" y="0"/>
                    <a:pt x="246" y="82"/>
                    <a:pt x="115" y="475"/>
                  </a:cubicBezTo>
                  <a:cubicBezTo>
                    <a:pt x="0" y="852"/>
                    <a:pt x="328" y="1115"/>
                    <a:pt x="967" y="1393"/>
                  </a:cubicBezTo>
                  <a:cubicBezTo>
                    <a:pt x="1590" y="1672"/>
                    <a:pt x="1672" y="2410"/>
                    <a:pt x="1672" y="2410"/>
                  </a:cubicBezTo>
                  <a:cubicBezTo>
                    <a:pt x="1721" y="393"/>
                    <a:pt x="886" y="328"/>
                    <a:pt x="689" y="328"/>
                  </a:cubicBezTo>
                  <a:cubicBezTo>
                    <a:pt x="674" y="329"/>
                    <a:pt x="660" y="330"/>
                    <a:pt x="646" y="330"/>
                  </a:cubicBezTo>
                  <a:cubicBezTo>
                    <a:pt x="478" y="330"/>
                    <a:pt x="391" y="240"/>
                    <a:pt x="361" y="164"/>
                  </a:cubicBezTo>
                  <a:cubicBezTo>
                    <a:pt x="345" y="66"/>
                    <a:pt x="214" y="0"/>
                    <a:pt x="21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0" name="Google Shape;5490;p9"/>
            <p:cNvSpPr/>
            <p:nvPr/>
          </p:nvSpPr>
          <p:spPr>
            <a:xfrm>
              <a:off x="4750768" y="4569673"/>
              <a:ext cx="209755" cy="329100"/>
            </a:xfrm>
            <a:custGeom>
              <a:avLst/>
              <a:gdLst/>
              <a:ahLst/>
              <a:cxnLst/>
              <a:rect l="l" t="t" r="r" b="b"/>
              <a:pathLst>
                <a:path w="6394" h="10032" extrusionOk="0">
                  <a:moveTo>
                    <a:pt x="1131" y="0"/>
                  </a:moveTo>
                  <a:lnTo>
                    <a:pt x="1131" y="0"/>
                  </a:lnTo>
                  <a:cubicBezTo>
                    <a:pt x="1246" y="115"/>
                    <a:pt x="1230" y="295"/>
                    <a:pt x="1115" y="410"/>
                  </a:cubicBezTo>
                  <a:cubicBezTo>
                    <a:pt x="902" y="574"/>
                    <a:pt x="361" y="1197"/>
                    <a:pt x="754" y="1820"/>
                  </a:cubicBezTo>
                  <a:cubicBezTo>
                    <a:pt x="1197" y="2508"/>
                    <a:pt x="1787" y="2295"/>
                    <a:pt x="1984" y="2869"/>
                  </a:cubicBezTo>
                  <a:cubicBezTo>
                    <a:pt x="1984" y="2869"/>
                    <a:pt x="2066" y="3164"/>
                    <a:pt x="1869" y="3262"/>
                  </a:cubicBezTo>
                  <a:cubicBezTo>
                    <a:pt x="1835" y="3284"/>
                    <a:pt x="1803" y="3293"/>
                    <a:pt x="1772" y="3293"/>
                  </a:cubicBezTo>
                  <a:cubicBezTo>
                    <a:pt x="1639" y="3293"/>
                    <a:pt x="1541" y="3114"/>
                    <a:pt x="1541" y="2967"/>
                  </a:cubicBezTo>
                  <a:cubicBezTo>
                    <a:pt x="1476" y="2656"/>
                    <a:pt x="1230" y="2426"/>
                    <a:pt x="918" y="2377"/>
                  </a:cubicBezTo>
                  <a:cubicBezTo>
                    <a:pt x="542" y="2328"/>
                    <a:pt x="492" y="2213"/>
                    <a:pt x="492" y="2213"/>
                  </a:cubicBezTo>
                  <a:lnTo>
                    <a:pt x="492" y="2213"/>
                  </a:lnTo>
                  <a:cubicBezTo>
                    <a:pt x="541" y="2361"/>
                    <a:pt x="541" y="2508"/>
                    <a:pt x="525" y="2656"/>
                  </a:cubicBezTo>
                  <a:cubicBezTo>
                    <a:pt x="443" y="2803"/>
                    <a:pt x="148" y="3295"/>
                    <a:pt x="722" y="3672"/>
                  </a:cubicBezTo>
                  <a:cubicBezTo>
                    <a:pt x="1295" y="4049"/>
                    <a:pt x="1574" y="3852"/>
                    <a:pt x="1672" y="4491"/>
                  </a:cubicBezTo>
                  <a:cubicBezTo>
                    <a:pt x="1787" y="5131"/>
                    <a:pt x="1836" y="5917"/>
                    <a:pt x="2180" y="6245"/>
                  </a:cubicBezTo>
                  <a:cubicBezTo>
                    <a:pt x="2066" y="6163"/>
                    <a:pt x="1967" y="6065"/>
                    <a:pt x="1918" y="5950"/>
                  </a:cubicBezTo>
                  <a:cubicBezTo>
                    <a:pt x="1765" y="5629"/>
                    <a:pt x="1442" y="5422"/>
                    <a:pt x="1080" y="5422"/>
                  </a:cubicBezTo>
                  <a:cubicBezTo>
                    <a:pt x="1053" y="5422"/>
                    <a:pt x="1027" y="5424"/>
                    <a:pt x="1000" y="5426"/>
                  </a:cubicBezTo>
                  <a:cubicBezTo>
                    <a:pt x="957" y="5428"/>
                    <a:pt x="917" y="5429"/>
                    <a:pt x="880" y="5429"/>
                  </a:cubicBezTo>
                  <a:cubicBezTo>
                    <a:pt x="417" y="5429"/>
                    <a:pt x="357" y="5252"/>
                    <a:pt x="312" y="5131"/>
                  </a:cubicBezTo>
                  <a:lnTo>
                    <a:pt x="312" y="5131"/>
                  </a:lnTo>
                  <a:cubicBezTo>
                    <a:pt x="312" y="5131"/>
                    <a:pt x="1" y="6114"/>
                    <a:pt x="935" y="6606"/>
                  </a:cubicBezTo>
                  <a:cubicBezTo>
                    <a:pt x="1869" y="7098"/>
                    <a:pt x="1787" y="6737"/>
                    <a:pt x="3082" y="7786"/>
                  </a:cubicBezTo>
                  <a:cubicBezTo>
                    <a:pt x="4131" y="8655"/>
                    <a:pt x="4328" y="8704"/>
                    <a:pt x="4328" y="8704"/>
                  </a:cubicBezTo>
                  <a:cubicBezTo>
                    <a:pt x="4293" y="8695"/>
                    <a:pt x="4259" y="8691"/>
                    <a:pt x="4225" y="8691"/>
                  </a:cubicBezTo>
                  <a:cubicBezTo>
                    <a:pt x="4065" y="8691"/>
                    <a:pt x="3914" y="8782"/>
                    <a:pt x="3820" y="8917"/>
                  </a:cubicBezTo>
                  <a:cubicBezTo>
                    <a:pt x="3623" y="9229"/>
                    <a:pt x="3721" y="9638"/>
                    <a:pt x="4049" y="9802"/>
                  </a:cubicBezTo>
                  <a:cubicBezTo>
                    <a:pt x="4049" y="9802"/>
                    <a:pt x="3934" y="9589"/>
                    <a:pt x="4131" y="9573"/>
                  </a:cubicBezTo>
                  <a:cubicBezTo>
                    <a:pt x="4137" y="9572"/>
                    <a:pt x="4144" y="9572"/>
                    <a:pt x="4151" y="9572"/>
                  </a:cubicBezTo>
                  <a:cubicBezTo>
                    <a:pt x="4274" y="9572"/>
                    <a:pt x="4422" y="9662"/>
                    <a:pt x="4583" y="9662"/>
                  </a:cubicBezTo>
                  <a:cubicBezTo>
                    <a:pt x="4675" y="9662"/>
                    <a:pt x="4771" y="9632"/>
                    <a:pt x="4869" y="9540"/>
                  </a:cubicBezTo>
                  <a:cubicBezTo>
                    <a:pt x="4988" y="9421"/>
                    <a:pt x="5182" y="9322"/>
                    <a:pt x="5410" y="9322"/>
                  </a:cubicBezTo>
                  <a:cubicBezTo>
                    <a:pt x="5713" y="9322"/>
                    <a:pt x="6074" y="9498"/>
                    <a:pt x="6393" y="10032"/>
                  </a:cubicBezTo>
                  <a:cubicBezTo>
                    <a:pt x="6393" y="10032"/>
                    <a:pt x="6164" y="9212"/>
                    <a:pt x="4836" y="8688"/>
                  </a:cubicBezTo>
                  <a:cubicBezTo>
                    <a:pt x="3115" y="7966"/>
                    <a:pt x="2033" y="6262"/>
                    <a:pt x="2131" y="4409"/>
                  </a:cubicBezTo>
                  <a:cubicBezTo>
                    <a:pt x="2213" y="2180"/>
                    <a:pt x="3508" y="656"/>
                    <a:pt x="113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1" name="Google Shape;5491;p9"/>
            <p:cNvSpPr/>
            <p:nvPr/>
          </p:nvSpPr>
          <p:spPr>
            <a:xfrm>
              <a:off x="4811524" y="4485789"/>
              <a:ext cx="96283" cy="352752"/>
            </a:xfrm>
            <a:custGeom>
              <a:avLst/>
              <a:gdLst/>
              <a:ahLst/>
              <a:cxnLst/>
              <a:rect l="l" t="t" r="r" b="b"/>
              <a:pathLst>
                <a:path w="2935" h="10753" extrusionOk="0">
                  <a:moveTo>
                    <a:pt x="1299" y="0"/>
                  </a:moveTo>
                  <a:cubicBezTo>
                    <a:pt x="720" y="0"/>
                    <a:pt x="172" y="382"/>
                    <a:pt x="99" y="902"/>
                  </a:cubicBezTo>
                  <a:cubicBezTo>
                    <a:pt x="1" y="1459"/>
                    <a:pt x="427" y="1967"/>
                    <a:pt x="984" y="1967"/>
                  </a:cubicBezTo>
                  <a:cubicBezTo>
                    <a:pt x="991" y="1967"/>
                    <a:pt x="999" y="1967"/>
                    <a:pt x="1006" y="1967"/>
                  </a:cubicBezTo>
                  <a:cubicBezTo>
                    <a:pt x="1565" y="1967"/>
                    <a:pt x="1850" y="1341"/>
                    <a:pt x="1656" y="1082"/>
                  </a:cubicBezTo>
                  <a:cubicBezTo>
                    <a:pt x="1572" y="962"/>
                    <a:pt x="1448" y="908"/>
                    <a:pt x="1326" y="908"/>
                  </a:cubicBezTo>
                  <a:cubicBezTo>
                    <a:pt x="1117" y="908"/>
                    <a:pt x="914" y="1069"/>
                    <a:pt x="935" y="1328"/>
                  </a:cubicBezTo>
                  <a:cubicBezTo>
                    <a:pt x="951" y="1639"/>
                    <a:pt x="1296" y="1607"/>
                    <a:pt x="1345" y="1656"/>
                  </a:cubicBezTo>
                  <a:cubicBezTo>
                    <a:pt x="1378" y="1689"/>
                    <a:pt x="1345" y="1754"/>
                    <a:pt x="1345" y="1754"/>
                  </a:cubicBezTo>
                  <a:cubicBezTo>
                    <a:pt x="1296" y="1820"/>
                    <a:pt x="1230" y="1869"/>
                    <a:pt x="1164" y="1902"/>
                  </a:cubicBezTo>
                  <a:cubicBezTo>
                    <a:pt x="1148" y="1902"/>
                    <a:pt x="1132" y="1918"/>
                    <a:pt x="1115" y="1918"/>
                  </a:cubicBezTo>
                  <a:lnTo>
                    <a:pt x="1099" y="1918"/>
                  </a:lnTo>
                  <a:cubicBezTo>
                    <a:pt x="1065" y="1922"/>
                    <a:pt x="1032" y="1924"/>
                    <a:pt x="999" y="1924"/>
                  </a:cubicBezTo>
                  <a:cubicBezTo>
                    <a:pt x="473" y="1924"/>
                    <a:pt x="73" y="1443"/>
                    <a:pt x="181" y="918"/>
                  </a:cubicBezTo>
                  <a:cubicBezTo>
                    <a:pt x="263" y="446"/>
                    <a:pt x="756" y="122"/>
                    <a:pt x="1270" y="122"/>
                  </a:cubicBezTo>
                  <a:cubicBezTo>
                    <a:pt x="1577" y="122"/>
                    <a:pt x="1892" y="238"/>
                    <a:pt x="2132" y="508"/>
                  </a:cubicBezTo>
                  <a:cubicBezTo>
                    <a:pt x="2754" y="1246"/>
                    <a:pt x="2623" y="2426"/>
                    <a:pt x="2246" y="3442"/>
                  </a:cubicBezTo>
                  <a:cubicBezTo>
                    <a:pt x="1427" y="5458"/>
                    <a:pt x="542" y="7491"/>
                    <a:pt x="1148" y="8966"/>
                  </a:cubicBezTo>
                  <a:cubicBezTo>
                    <a:pt x="1427" y="9720"/>
                    <a:pt x="1968" y="10359"/>
                    <a:pt x="2672" y="10753"/>
                  </a:cubicBezTo>
                  <a:cubicBezTo>
                    <a:pt x="2000" y="10327"/>
                    <a:pt x="1492" y="9687"/>
                    <a:pt x="1230" y="8950"/>
                  </a:cubicBezTo>
                  <a:cubicBezTo>
                    <a:pt x="689" y="7507"/>
                    <a:pt x="1558" y="5557"/>
                    <a:pt x="2410" y="3508"/>
                  </a:cubicBezTo>
                  <a:cubicBezTo>
                    <a:pt x="2787" y="2475"/>
                    <a:pt x="2935" y="1230"/>
                    <a:pt x="2246" y="426"/>
                  </a:cubicBezTo>
                  <a:cubicBezTo>
                    <a:pt x="1977" y="127"/>
                    <a:pt x="1633" y="0"/>
                    <a:pt x="129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2" name="Google Shape;5492;p9"/>
            <p:cNvSpPr/>
            <p:nvPr/>
          </p:nvSpPr>
          <p:spPr>
            <a:xfrm>
              <a:off x="4923391" y="4588470"/>
              <a:ext cx="124233" cy="122658"/>
            </a:xfrm>
            <a:custGeom>
              <a:avLst/>
              <a:gdLst/>
              <a:ahLst/>
              <a:cxnLst/>
              <a:rect l="l" t="t" r="r" b="b"/>
              <a:pathLst>
                <a:path w="3787" h="3739" extrusionOk="0">
                  <a:moveTo>
                    <a:pt x="3278" y="1"/>
                  </a:moveTo>
                  <a:cubicBezTo>
                    <a:pt x="3278" y="1"/>
                    <a:pt x="3278" y="268"/>
                    <a:pt x="3109" y="268"/>
                  </a:cubicBezTo>
                  <a:cubicBezTo>
                    <a:pt x="3095" y="268"/>
                    <a:pt x="3081" y="267"/>
                    <a:pt x="3065" y="263"/>
                  </a:cubicBezTo>
                  <a:cubicBezTo>
                    <a:pt x="2965" y="240"/>
                    <a:pt x="2825" y="181"/>
                    <a:pt x="2690" y="181"/>
                  </a:cubicBezTo>
                  <a:cubicBezTo>
                    <a:pt x="2540" y="181"/>
                    <a:pt x="2397" y="256"/>
                    <a:pt x="2328" y="542"/>
                  </a:cubicBezTo>
                  <a:cubicBezTo>
                    <a:pt x="2202" y="1062"/>
                    <a:pt x="2151" y="1643"/>
                    <a:pt x="1943" y="1643"/>
                  </a:cubicBezTo>
                  <a:cubicBezTo>
                    <a:pt x="1935" y="1643"/>
                    <a:pt x="1927" y="1642"/>
                    <a:pt x="1918" y="1640"/>
                  </a:cubicBezTo>
                  <a:lnTo>
                    <a:pt x="1869" y="1640"/>
                  </a:lnTo>
                  <a:cubicBezTo>
                    <a:pt x="1860" y="1642"/>
                    <a:pt x="1851" y="1643"/>
                    <a:pt x="1843" y="1643"/>
                  </a:cubicBezTo>
                  <a:cubicBezTo>
                    <a:pt x="1635" y="1643"/>
                    <a:pt x="1585" y="1062"/>
                    <a:pt x="1459" y="542"/>
                  </a:cubicBezTo>
                  <a:cubicBezTo>
                    <a:pt x="1398" y="256"/>
                    <a:pt x="1259" y="181"/>
                    <a:pt x="1108" y="181"/>
                  </a:cubicBezTo>
                  <a:cubicBezTo>
                    <a:pt x="974" y="181"/>
                    <a:pt x="829" y="240"/>
                    <a:pt x="721" y="263"/>
                  </a:cubicBezTo>
                  <a:cubicBezTo>
                    <a:pt x="704" y="267"/>
                    <a:pt x="689" y="268"/>
                    <a:pt x="675" y="268"/>
                  </a:cubicBezTo>
                  <a:cubicBezTo>
                    <a:pt x="494" y="268"/>
                    <a:pt x="508" y="1"/>
                    <a:pt x="508" y="1"/>
                  </a:cubicBezTo>
                  <a:lnTo>
                    <a:pt x="508" y="1"/>
                  </a:lnTo>
                  <a:cubicBezTo>
                    <a:pt x="508" y="1"/>
                    <a:pt x="279" y="83"/>
                    <a:pt x="131" y="673"/>
                  </a:cubicBezTo>
                  <a:cubicBezTo>
                    <a:pt x="0" y="1279"/>
                    <a:pt x="262" y="1493"/>
                    <a:pt x="1049" y="1870"/>
                  </a:cubicBezTo>
                  <a:cubicBezTo>
                    <a:pt x="1836" y="2230"/>
                    <a:pt x="1869" y="3509"/>
                    <a:pt x="1869" y="3509"/>
                  </a:cubicBezTo>
                  <a:lnTo>
                    <a:pt x="1901" y="3738"/>
                  </a:lnTo>
                  <a:lnTo>
                    <a:pt x="1918" y="3509"/>
                  </a:lnTo>
                  <a:cubicBezTo>
                    <a:pt x="1918" y="3509"/>
                    <a:pt x="1951" y="2214"/>
                    <a:pt x="2737" y="1870"/>
                  </a:cubicBezTo>
                  <a:cubicBezTo>
                    <a:pt x="3508" y="1509"/>
                    <a:pt x="3786" y="1279"/>
                    <a:pt x="3639" y="673"/>
                  </a:cubicBezTo>
                  <a:cubicBezTo>
                    <a:pt x="3508" y="83"/>
                    <a:pt x="3278" y="1"/>
                    <a:pt x="32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3" name="Google Shape;5493;p9"/>
            <p:cNvSpPr/>
            <p:nvPr/>
          </p:nvSpPr>
          <p:spPr>
            <a:xfrm>
              <a:off x="4963184" y="4503537"/>
              <a:ext cx="44648" cy="111340"/>
            </a:xfrm>
            <a:custGeom>
              <a:avLst/>
              <a:gdLst/>
              <a:ahLst/>
              <a:cxnLst/>
              <a:rect l="l" t="t" r="r" b="b"/>
              <a:pathLst>
                <a:path w="1361" h="3394" extrusionOk="0">
                  <a:moveTo>
                    <a:pt x="688" y="0"/>
                  </a:moveTo>
                  <a:lnTo>
                    <a:pt x="639" y="344"/>
                  </a:lnTo>
                  <a:cubicBezTo>
                    <a:pt x="606" y="607"/>
                    <a:pt x="508" y="869"/>
                    <a:pt x="361" y="1098"/>
                  </a:cubicBezTo>
                  <a:cubicBezTo>
                    <a:pt x="131" y="1443"/>
                    <a:pt x="0" y="1770"/>
                    <a:pt x="295" y="2164"/>
                  </a:cubicBezTo>
                  <a:cubicBezTo>
                    <a:pt x="492" y="2426"/>
                    <a:pt x="606" y="2737"/>
                    <a:pt x="656" y="3065"/>
                  </a:cubicBezTo>
                  <a:cubicBezTo>
                    <a:pt x="656" y="3147"/>
                    <a:pt x="672" y="3393"/>
                    <a:pt x="688" y="3393"/>
                  </a:cubicBezTo>
                  <a:cubicBezTo>
                    <a:pt x="688" y="3393"/>
                    <a:pt x="705" y="3131"/>
                    <a:pt x="721" y="3065"/>
                  </a:cubicBezTo>
                  <a:cubicBezTo>
                    <a:pt x="754" y="2737"/>
                    <a:pt x="869" y="2426"/>
                    <a:pt x="1065" y="2164"/>
                  </a:cubicBezTo>
                  <a:cubicBezTo>
                    <a:pt x="1360" y="1754"/>
                    <a:pt x="1229" y="1443"/>
                    <a:pt x="1000" y="1098"/>
                  </a:cubicBezTo>
                  <a:cubicBezTo>
                    <a:pt x="852" y="869"/>
                    <a:pt x="754" y="607"/>
                    <a:pt x="721" y="344"/>
                  </a:cubicBezTo>
                  <a:lnTo>
                    <a:pt x="688"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4" name="Google Shape;5494;p9"/>
            <p:cNvSpPr/>
            <p:nvPr/>
          </p:nvSpPr>
          <p:spPr>
            <a:xfrm>
              <a:off x="4893800" y="4472864"/>
              <a:ext cx="90903" cy="267295"/>
            </a:xfrm>
            <a:custGeom>
              <a:avLst/>
              <a:gdLst/>
              <a:ahLst/>
              <a:cxnLst/>
              <a:rect l="l" t="t" r="r" b="b"/>
              <a:pathLst>
                <a:path w="2771" h="8148" extrusionOk="0">
                  <a:moveTo>
                    <a:pt x="2082" y="1"/>
                  </a:moveTo>
                  <a:lnTo>
                    <a:pt x="2082" y="1"/>
                  </a:lnTo>
                  <a:cubicBezTo>
                    <a:pt x="2410" y="1099"/>
                    <a:pt x="968" y="1279"/>
                    <a:pt x="443" y="2902"/>
                  </a:cubicBezTo>
                  <a:cubicBezTo>
                    <a:pt x="1" y="4279"/>
                    <a:pt x="263" y="5230"/>
                    <a:pt x="1574" y="6131"/>
                  </a:cubicBezTo>
                  <a:cubicBezTo>
                    <a:pt x="2705" y="6934"/>
                    <a:pt x="2771" y="8000"/>
                    <a:pt x="2771" y="8147"/>
                  </a:cubicBezTo>
                  <a:cubicBezTo>
                    <a:pt x="2771" y="7639"/>
                    <a:pt x="2623" y="7164"/>
                    <a:pt x="2328" y="6754"/>
                  </a:cubicBezTo>
                  <a:cubicBezTo>
                    <a:pt x="2033" y="6328"/>
                    <a:pt x="1640" y="6066"/>
                    <a:pt x="1050" y="5557"/>
                  </a:cubicBezTo>
                  <a:cubicBezTo>
                    <a:pt x="869" y="5394"/>
                    <a:pt x="738" y="5197"/>
                    <a:pt x="640" y="4967"/>
                  </a:cubicBezTo>
                  <a:cubicBezTo>
                    <a:pt x="312" y="4131"/>
                    <a:pt x="968" y="3263"/>
                    <a:pt x="1312" y="2902"/>
                  </a:cubicBezTo>
                  <a:cubicBezTo>
                    <a:pt x="1722" y="2443"/>
                    <a:pt x="2426" y="1968"/>
                    <a:pt x="2574" y="1066"/>
                  </a:cubicBezTo>
                  <a:cubicBezTo>
                    <a:pt x="2705" y="181"/>
                    <a:pt x="2082" y="1"/>
                    <a:pt x="20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5" name="Google Shape;5495;p9"/>
            <p:cNvSpPr/>
            <p:nvPr/>
          </p:nvSpPr>
          <p:spPr>
            <a:xfrm>
              <a:off x="4795285" y="4163179"/>
              <a:ext cx="79716" cy="179050"/>
            </a:xfrm>
            <a:custGeom>
              <a:avLst/>
              <a:gdLst/>
              <a:ahLst/>
              <a:cxnLst/>
              <a:rect l="l" t="t" r="r" b="b"/>
              <a:pathLst>
                <a:path w="2430" h="5458" extrusionOk="0">
                  <a:moveTo>
                    <a:pt x="993" y="0"/>
                  </a:moveTo>
                  <a:cubicBezTo>
                    <a:pt x="641" y="0"/>
                    <a:pt x="0" y="573"/>
                    <a:pt x="299" y="2425"/>
                  </a:cubicBezTo>
                  <a:cubicBezTo>
                    <a:pt x="610" y="4458"/>
                    <a:pt x="2168" y="5409"/>
                    <a:pt x="2430" y="5458"/>
                  </a:cubicBezTo>
                  <a:cubicBezTo>
                    <a:pt x="2430" y="5458"/>
                    <a:pt x="922" y="4474"/>
                    <a:pt x="791" y="2802"/>
                  </a:cubicBezTo>
                  <a:cubicBezTo>
                    <a:pt x="660" y="1130"/>
                    <a:pt x="1168" y="1098"/>
                    <a:pt x="1315" y="737"/>
                  </a:cubicBezTo>
                  <a:cubicBezTo>
                    <a:pt x="1479" y="376"/>
                    <a:pt x="1414" y="114"/>
                    <a:pt x="1086" y="16"/>
                  </a:cubicBezTo>
                  <a:cubicBezTo>
                    <a:pt x="1058" y="6"/>
                    <a:pt x="1027" y="0"/>
                    <a:pt x="9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6" name="Google Shape;5496;p9"/>
            <p:cNvSpPr/>
            <p:nvPr/>
          </p:nvSpPr>
          <p:spPr>
            <a:xfrm>
              <a:off x="4759921" y="4114069"/>
              <a:ext cx="173178" cy="233014"/>
            </a:xfrm>
            <a:custGeom>
              <a:avLst/>
              <a:gdLst/>
              <a:ahLst/>
              <a:cxnLst/>
              <a:rect l="l" t="t" r="r" b="b"/>
              <a:pathLst>
                <a:path w="5279" h="7103" extrusionOk="0">
                  <a:moveTo>
                    <a:pt x="3593" y="0"/>
                  </a:moveTo>
                  <a:cubicBezTo>
                    <a:pt x="3381" y="0"/>
                    <a:pt x="3183" y="25"/>
                    <a:pt x="3016" y="54"/>
                  </a:cubicBezTo>
                  <a:cubicBezTo>
                    <a:pt x="2590" y="120"/>
                    <a:pt x="2180" y="300"/>
                    <a:pt x="1820" y="546"/>
                  </a:cubicBezTo>
                  <a:cubicBezTo>
                    <a:pt x="0" y="1890"/>
                    <a:pt x="328" y="4283"/>
                    <a:pt x="869" y="5430"/>
                  </a:cubicBezTo>
                  <a:cubicBezTo>
                    <a:pt x="1164" y="6119"/>
                    <a:pt x="1656" y="6692"/>
                    <a:pt x="2262" y="7102"/>
                  </a:cubicBezTo>
                  <a:cubicBezTo>
                    <a:pt x="1672" y="6676"/>
                    <a:pt x="1213" y="6086"/>
                    <a:pt x="951" y="5398"/>
                  </a:cubicBezTo>
                  <a:cubicBezTo>
                    <a:pt x="443" y="4250"/>
                    <a:pt x="197" y="1955"/>
                    <a:pt x="1918" y="693"/>
                  </a:cubicBezTo>
                  <a:cubicBezTo>
                    <a:pt x="2344" y="376"/>
                    <a:pt x="2901" y="184"/>
                    <a:pt x="3415" y="184"/>
                  </a:cubicBezTo>
                  <a:cubicBezTo>
                    <a:pt x="3831" y="184"/>
                    <a:pt x="4220" y="309"/>
                    <a:pt x="4491" y="595"/>
                  </a:cubicBezTo>
                  <a:cubicBezTo>
                    <a:pt x="5137" y="1241"/>
                    <a:pt x="4670" y="2300"/>
                    <a:pt x="3966" y="2300"/>
                  </a:cubicBezTo>
                  <a:cubicBezTo>
                    <a:pt x="3955" y="2300"/>
                    <a:pt x="3945" y="2300"/>
                    <a:pt x="3934" y="2300"/>
                  </a:cubicBezTo>
                  <a:cubicBezTo>
                    <a:pt x="3904" y="2303"/>
                    <a:pt x="3875" y="2305"/>
                    <a:pt x="3845" y="2305"/>
                  </a:cubicBezTo>
                  <a:cubicBezTo>
                    <a:pt x="3584" y="2305"/>
                    <a:pt x="3344" y="2175"/>
                    <a:pt x="3196" y="1939"/>
                  </a:cubicBezTo>
                  <a:cubicBezTo>
                    <a:pt x="3147" y="1841"/>
                    <a:pt x="3131" y="1710"/>
                    <a:pt x="3131" y="1578"/>
                  </a:cubicBezTo>
                  <a:cubicBezTo>
                    <a:pt x="3160" y="1327"/>
                    <a:pt x="3240" y="1247"/>
                    <a:pt x="3294" y="1247"/>
                  </a:cubicBezTo>
                  <a:cubicBezTo>
                    <a:pt x="3332" y="1247"/>
                    <a:pt x="3357" y="1285"/>
                    <a:pt x="3344" y="1333"/>
                  </a:cubicBezTo>
                  <a:cubicBezTo>
                    <a:pt x="3300" y="1569"/>
                    <a:pt x="3495" y="1766"/>
                    <a:pt x="3727" y="1766"/>
                  </a:cubicBezTo>
                  <a:cubicBezTo>
                    <a:pt x="3752" y="1766"/>
                    <a:pt x="3777" y="1764"/>
                    <a:pt x="3803" y="1759"/>
                  </a:cubicBezTo>
                  <a:cubicBezTo>
                    <a:pt x="4213" y="1710"/>
                    <a:pt x="4327" y="1169"/>
                    <a:pt x="3967" y="956"/>
                  </a:cubicBezTo>
                  <a:cubicBezTo>
                    <a:pt x="3873" y="909"/>
                    <a:pt x="3775" y="887"/>
                    <a:pt x="3679" y="887"/>
                  </a:cubicBezTo>
                  <a:cubicBezTo>
                    <a:pt x="3370" y="887"/>
                    <a:pt x="3082" y="1110"/>
                    <a:pt x="3032" y="1447"/>
                  </a:cubicBezTo>
                  <a:cubicBezTo>
                    <a:pt x="2983" y="1775"/>
                    <a:pt x="3131" y="2103"/>
                    <a:pt x="3426" y="2267"/>
                  </a:cubicBezTo>
                  <a:lnTo>
                    <a:pt x="3459" y="2283"/>
                  </a:lnTo>
                  <a:lnTo>
                    <a:pt x="3475" y="2283"/>
                  </a:lnTo>
                  <a:cubicBezTo>
                    <a:pt x="3557" y="2332"/>
                    <a:pt x="3655" y="2365"/>
                    <a:pt x="3770" y="2398"/>
                  </a:cubicBezTo>
                  <a:cubicBezTo>
                    <a:pt x="3863" y="2420"/>
                    <a:pt x="3957" y="2430"/>
                    <a:pt x="4048" y="2430"/>
                  </a:cubicBezTo>
                  <a:cubicBezTo>
                    <a:pt x="4646" y="2430"/>
                    <a:pt x="5172" y="1992"/>
                    <a:pt x="5229" y="1480"/>
                  </a:cubicBezTo>
                  <a:cubicBezTo>
                    <a:pt x="5278" y="1054"/>
                    <a:pt x="5114" y="644"/>
                    <a:pt x="4803" y="382"/>
                  </a:cubicBezTo>
                  <a:cubicBezTo>
                    <a:pt x="4420" y="84"/>
                    <a:pt x="3983" y="0"/>
                    <a:pt x="35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7" name="Google Shape;5497;p9"/>
            <p:cNvSpPr/>
            <p:nvPr/>
          </p:nvSpPr>
          <p:spPr>
            <a:xfrm>
              <a:off x="4865850" y="4052887"/>
              <a:ext cx="239312" cy="168355"/>
            </a:xfrm>
            <a:custGeom>
              <a:avLst/>
              <a:gdLst/>
              <a:ahLst/>
              <a:cxnLst/>
              <a:rect l="l" t="t" r="r" b="b"/>
              <a:pathLst>
                <a:path w="7295" h="5132" extrusionOk="0">
                  <a:moveTo>
                    <a:pt x="1728" y="1"/>
                  </a:moveTo>
                  <a:cubicBezTo>
                    <a:pt x="1336" y="1"/>
                    <a:pt x="951" y="172"/>
                    <a:pt x="689" y="493"/>
                  </a:cubicBezTo>
                  <a:cubicBezTo>
                    <a:pt x="603" y="635"/>
                    <a:pt x="453" y="706"/>
                    <a:pt x="303" y="706"/>
                  </a:cubicBezTo>
                  <a:cubicBezTo>
                    <a:pt x="193" y="706"/>
                    <a:pt x="83" y="668"/>
                    <a:pt x="0" y="591"/>
                  </a:cubicBezTo>
                  <a:lnTo>
                    <a:pt x="0" y="591"/>
                  </a:lnTo>
                  <a:cubicBezTo>
                    <a:pt x="33" y="952"/>
                    <a:pt x="49" y="1018"/>
                    <a:pt x="1754" y="1739"/>
                  </a:cubicBezTo>
                  <a:cubicBezTo>
                    <a:pt x="3065" y="2296"/>
                    <a:pt x="3508" y="4247"/>
                    <a:pt x="3655" y="5132"/>
                  </a:cubicBezTo>
                  <a:cubicBezTo>
                    <a:pt x="3787" y="4263"/>
                    <a:pt x="4229" y="2296"/>
                    <a:pt x="5540" y="1739"/>
                  </a:cubicBezTo>
                  <a:cubicBezTo>
                    <a:pt x="7245" y="1018"/>
                    <a:pt x="7262" y="952"/>
                    <a:pt x="7294" y="591"/>
                  </a:cubicBezTo>
                  <a:lnTo>
                    <a:pt x="7294" y="591"/>
                  </a:lnTo>
                  <a:cubicBezTo>
                    <a:pt x="7211" y="668"/>
                    <a:pt x="7101" y="706"/>
                    <a:pt x="6992" y="706"/>
                  </a:cubicBezTo>
                  <a:cubicBezTo>
                    <a:pt x="6842" y="706"/>
                    <a:pt x="6691" y="635"/>
                    <a:pt x="6606" y="493"/>
                  </a:cubicBezTo>
                  <a:cubicBezTo>
                    <a:pt x="6343" y="172"/>
                    <a:pt x="5959" y="1"/>
                    <a:pt x="5566" y="1"/>
                  </a:cubicBezTo>
                  <a:cubicBezTo>
                    <a:pt x="5298" y="1"/>
                    <a:pt x="5026" y="81"/>
                    <a:pt x="4786" y="247"/>
                  </a:cubicBezTo>
                  <a:cubicBezTo>
                    <a:pt x="4213" y="657"/>
                    <a:pt x="3836" y="1476"/>
                    <a:pt x="3655" y="2657"/>
                  </a:cubicBezTo>
                  <a:cubicBezTo>
                    <a:pt x="3459" y="1460"/>
                    <a:pt x="3082" y="641"/>
                    <a:pt x="2508" y="247"/>
                  </a:cubicBezTo>
                  <a:cubicBezTo>
                    <a:pt x="2268" y="81"/>
                    <a:pt x="1996" y="1"/>
                    <a:pt x="172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8" name="Google Shape;5498;p9"/>
            <p:cNvSpPr/>
            <p:nvPr/>
          </p:nvSpPr>
          <p:spPr>
            <a:xfrm>
              <a:off x="4941664" y="3959358"/>
              <a:ext cx="87688" cy="145753"/>
            </a:xfrm>
            <a:custGeom>
              <a:avLst/>
              <a:gdLst/>
              <a:ahLst/>
              <a:cxnLst/>
              <a:rect l="l" t="t" r="r" b="b"/>
              <a:pathLst>
                <a:path w="2673" h="4443" extrusionOk="0">
                  <a:moveTo>
                    <a:pt x="1344" y="0"/>
                  </a:moveTo>
                  <a:cubicBezTo>
                    <a:pt x="1262" y="164"/>
                    <a:pt x="1148" y="312"/>
                    <a:pt x="1017" y="426"/>
                  </a:cubicBezTo>
                  <a:cubicBezTo>
                    <a:pt x="574" y="853"/>
                    <a:pt x="0" y="1721"/>
                    <a:pt x="738" y="2918"/>
                  </a:cubicBezTo>
                  <a:cubicBezTo>
                    <a:pt x="1017" y="3377"/>
                    <a:pt x="1230" y="3901"/>
                    <a:pt x="1344" y="4442"/>
                  </a:cubicBezTo>
                  <a:cubicBezTo>
                    <a:pt x="1459" y="3901"/>
                    <a:pt x="1656" y="3377"/>
                    <a:pt x="1951" y="2918"/>
                  </a:cubicBezTo>
                  <a:cubicBezTo>
                    <a:pt x="2672" y="1721"/>
                    <a:pt x="2115" y="869"/>
                    <a:pt x="1672" y="426"/>
                  </a:cubicBezTo>
                  <a:cubicBezTo>
                    <a:pt x="1541" y="312"/>
                    <a:pt x="1426" y="164"/>
                    <a:pt x="13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9" name="Google Shape;5499;p9"/>
            <p:cNvSpPr/>
            <p:nvPr/>
          </p:nvSpPr>
          <p:spPr>
            <a:xfrm>
              <a:off x="4885205" y="3821969"/>
              <a:ext cx="200603" cy="220220"/>
            </a:xfrm>
            <a:custGeom>
              <a:avLst/>
              <a:gdLst/>
              <a:ahLst/>
              <a:cxnLst/>
              <a:rect l="l" t="t" r="r" b="b"/>
              <a:pathLst>
                <a:path w="6115" h="6713" extrusionOk="0">
                  <a:moveTo>
                    <a:pt x="1600" y="0"/>
                  </a:moveTo>
                  <a:cubicBezTo>
                    <a:pt x="1200" y="0"/>
                    <a:pt x="806" y="159"/>
                    <a:pt x="574" y="451"/>
                  </a:cubicBezTo>
                  <a:cubicBezTo>
                    <a:pt x="0" y="1107"/>
                    <a:pt x="476" y="2074"/>
                    <a:pt x="1131" y="2106"/>
                  </a:cubicBezTo>
                  <a:cubicBezTo>
                    <a:pt x="1150" y="2107"/>
                    <a:pt x="1168" y="2108"/>
                    <a:pt x="1186" y="2108"/>
                  </a:cubicBezTo>
                  <a:cubicBezTo>
                    <a:pt x="1784" y="2108"/>
                    <a:pt x="1996" y="1589"/>
                    <a:pt x="1869" y="1287"/>
                  </a:cubicBezTo>
                  <a:cubicBezTo>
                    <a:pt x="1827" y="1118"/>
                    <a:pt x="1676" y="998"/>
                    <a:pt x="1500" y="998"/>
                  </a:cubicBezTo>
                  <a:cubicBezTo>
                    <a:pt x="1470" y="998"/>
                    <a:pt x="1440" y="1001"/>
                    <a:pt x="1410" y="1008"/>
                  </a:cubicBezTo>
                  <a:cubicBezTo>
                    <a:pt x="1262" y="1025"/>
                    <a:pt x="1148" y="1156"/>
                    <a:pt x="1164" y="1320"/>
                  </a:cubicBezTo>
                  <a:cubicBezTo>
                    <a:pt x="1154" y="1475"/>
                    <a:pt x="1281" y="1572"/>
                    <a:pt x="1409" y="1572"/>
                  </a:cubicBezTo>
                  <a:cubicBezTo>
                    <a:pt x="1484" y="1572"/>
                    <a:pt x="1558" y="1539"/>
                    <a:pt x="1607" y="1467"/>
                  </a:cubicBezTo>
                  <a:cubicBezTo>
                    <a:pt x="1648" y="1401"/>
                    <a:pt x="1692" y="1375"/>
                    <a:pt x="1731" y="1375"/>
                  </a:cubicBezTo>
                  <a:cubicBezTo>
                    <a:pt x="1797" y="1375"/>
                    <a:pt x="1847" y="1455"/>
                    <a:pt x="1836" y="1549"/>
                  </a:cubicBezTo>
                  <a:cubicBezTo>
                    <a:pt x="1746" y="1793"/>
                    <a:pt x="1516" y="1946"/>
                    <a:pt x="1270" y="1946"/>
                  </a:cubicBezTo>
                  <a:cubicBezTo>
                    <a:pt x="1202" y="1946"/>
                    <a:pt x="1133" y="1935"/>
                    <a:pt x="1066" y="1910"/>
                  </a:cubicBezTo>
                  <a:cubicBezTo>
                    <a:pt x="656" y="1779"/>
                    <a:pt x="459" y="1057"/>
                    <a:pt x="1017" y="648"/>
                  </a:cubicBezTo>
                  <a:cubicBezTo>
                    <a:pt x="1140" y="561"/>
                    <a:pt x="1319" y="515"/>
                    <a:pt x="1519" y="515"/>
                  </a:cubicBezTo>
                  <a:cubicBezTo>
                    <a:pt x="2116" y="515"/>
                    <a:pt x="2902" y="927"/>
                    <a:pt x="2951" y="1910"/>
                  </a:cubicBezTo>
                  <a:cubicBezTo>
                    <a:pt x="2951" y="3074"/>
                    <a:pt x="2016" y="4123"/>
                    <a:pt x="1771" y="4893"/>
                  </a:cubicBezTo>
                  <a:cubicBezTo>
                    <a:pt x="1417" y="5955"/>
                    <a:pt x="1852" y="6622"/>
                    <a:pt x="1899" y="6708"/>
                  </a:cubicBezTo>
                  <a:lnTo>
                    <a:pt x="1899" y="6708"/>
                  </a:lnTo>
                  <a:cubicBezTo>
                    <a:pt x="1607" y="6152"/>
                    <a:pt x="1591" y="5498"/>
                    <a:pt x="1852" y="4926"/>
                  </a:cubicBezTo>
                  <a:cubicBezTo>
                    <a:pt x="2049" y="4401"/>
                    <a:pt x="2492" y="3844"/>
                    <a:pt x="2803" y="3139"/>
                  </a:cubicBezTo>
                  <a:cubicBezTo>
                    <a:pt x="2918" y="2926"/>
                    <a:pt x="3000" y="2680"/>
                    <a:pt x="3049" y="2434"/>
                  </a:cubicBezTo>
                  <a:cubicBezTo>
                    <a:pt x="3115" y="2680"/>
                    <a:pt x="3197" y="2926"/>
                    <a:pt x="3311" y="3139"/>
                  </a:cubicBezTo>
                  <a:cubicBezTo>
                    <a:pt x="3623" y="3844"/>
                    <a:pt x="4065" y="4401"/>
                    <a:pt x="4262" y="4926"/>
                  </a:cubicBezTo>
                  <a:cubicBezTo>
                    <a:pt x="4524" y="5498"/>
                    <a:pt x="4508" y="6152"/>
                    <a:pt x="4215" y="6708"/>
                  </a:cubicBezTo>
                  <a:lnTo>
                    <a:pt x="4215" y="6708"/>
                  </a:lnTo>
                  <a:cubicBezTo>
                    <a:pt x="4262" y="6622"/>
                    <a:pt x="4698" y="5955"/>
                    <a:pt x="4344" y="4893"/>
                  </a:cubicBezTo>
                  <a:cubicBezTo>
                    <a:pt x="4098" y="4123"/>
                    <a:pt x="3164" y="3074"/>
                    <a:pt x="3164" y="1910"/>
                  </a:cubicBezTo>
                  <a:cubicBezTo>
                    <a:pt x="3213" y="927"/>
                    <a:pt x="3998" y="515"/>
                    <a:pt x="4596" y="515"/>
                  </a:cubicBezTo>
                  <a:cubicBezTo>
                    <a:pt x="4796" y="515"/>
                    <a:pt x="4975" y="561"/>
                    <a:pt x="5098" y="648"/>
                  </a:cubicBezTo>
                  <a:cubicBezTo>
                    <a:pt x="5672" y="1057"/>
                    <a:pt x="5459" y="1779"/>
                    <a:pt x="5049" y="1910"/>
                  </a:cubicBezTo>
                  <a:cubicBezTo>
                    <a:pt x="4981" y="1935"/>
                    <a:pt x="4912" y="1946"/>
                    <a:pt x="4844" y="1946"/>
                  </a:cubicBezTo>
                  <a:cubicBezTo>
                    <a:pt x="4599" y="1946"/>
                    <a:pt x="4368" y="1793"/>
                    <a:pt x="4278" y="1549"/>
                  </a:cubicBezTo>
                  <a:cubicBezTo>
                    <a:pt x="4268" y="1455"/>
                    <a:pt x="4317" y="1375"/>
                    <a:pt x="4384" y="1375"/>
                  </a:cubicBezTo>
                  <a:cubicBezTo>
                    <a:pt x="4422" y="1375"/>
                    <a:pt x="4466" y="1401"/>
                    <a:pt x="4508" y="1467"/>
                  </a:cubicBezTo>
                  <a:cubicBezTo>
                    <a:pt x="4556" y="1539"/>
                    <a:pt x="4631" y="1572"/>
                    <a:pt x="4705" y="1572"/>
                  </a:cubicBezTo>
                  <a:cubicBezTo>
                    <a:pt x="4833" y="1572"/>
                    <a:pt x="4961" y="1475"/>
                    <a:pt x="4950" y="1320"/>
                  </a:cubicBezTo>
                  <a:cubicBezTo>
                    <a:pt x="4967" y="1156"/>
                    <a:pt x="4852" y="1025"/>
                    <a:pt x="4705" y="1008"/>
                  </a:cubicBezTo>
                  <a:cubicBezTo>
                    <a:pt x="4674" y="1001"/>
                    <a:pt x="4644" y="998"/>
                    <a:pt x="4615" y="998"/>
                  </a:cubicBezTo>
                  <a:cubicBezTo>
                    <a:pt x="4438" y="998"/>
                    <a:pt x="4285" y="1118"/>
                    <a:pt x="4229" y="1287"/>
                  </a:cubicBezTo>
                  <a:cubicBezTo>
                    <a:pt x="4116" y="1594"/>
                    <a:pt x="4353" y="2107"/>
                    <a:pt x="4955" y="2107"/>
                  </a:cubicBezTo>
                  <a:cubicBezTo>
                    <a:pt x="4964" y="2107"/>
                    <a:pt x="4974" y="2107"/>
                    <a:pt x="4983" y="2106"/>
                  </a:cubicBezTo>
                  <a:cubicBezTo>
                    <a:pt x="5606" y="2074"/>
                    <a:pt x="6114" y="1107"/>
                    <a:pt x="5541" y="451"/>
                  </a:cubicBezTo>
                  <a:cubicBezTo>
                    <a:pt x="5308" y="159"/>
                    <a:pt x="4915" y="0"/>
                    <a:pt x="4514" y="0"/>
                  </a:cubicBezTo>
                  <a:cubicBezTo>
                    <a:pt x="4038" y="0"/>
                    <a:pt x="3552" y="224"/>
                    <a:pt x="3311" y="713"/>
                  </a:cubicBezTo>
                  <a:cubicBezTo>
                    <a:pt x="3197" y="877"/>
                    <a:pt x="3115" y="1074"/>
                    <a:pt x="3065" y="1271"/>
                  </a:cubicBezTo>
                  <a:cubicBezTo>
                    <a:pt x="3000" y="1074"/>
                    <a:pt x="2918" y="877"/>
                    <a:pt x="2803" y="713"/>
                  </a:cubicBezTo>
                  <a:cubicBezTo>
                    <a:pt x="2563" y="224"/>
                    <a:pt x="2076" y="0"/>
                    <a:pt x="1600" y="0"/>
                  </a:cubicBezTo>
                  <a:close/>
                  <a:moveTo>
                    <a:pt x="1899" y="6708"/>
                  </a:moveTo>
                  <a:cubicBezTo>
                    <a:pt x="1900" y="6710"/>
                    <a:pt x="1901" y="6711"/>
                    <a:pt x="1902" y="6712"/>
                  </a:cubicBezTo>
                  <a:cubicBezTo>
                    <a:pt x="1901" y="6711"/>
                    <a:pt x="1900" y="6710"/>
                    <a:pt x="1899" y="6708"/>
                  </a:cubicBezTo>
                  <a:close/>
                  <a:moveTo>
                    <a:pt x="4215" y="6708"/>
                  </a:moveTo>
                  <a:lnTo>
                    <a:pt x="4215" y="6708"/>
                  </a:lnTo>
                  <a:cubicBezTo>
                    <a:pt x="4214" y="6710"/>
                    <a:pt x="4213" y="6711"/>
                    <a:pt x="4213" y="6712"/>
                  </a:cubicBezTo>
                  <a:cubicBezTo>
                    <a:pt x="4214" y="6711"/>
                    <a:pt x="4214" y="6710"/>
                    <a:pt x="4215" y="6708"/>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0" name="Google Shape;5500;p9"/>
            <p:cNvSpPr/>
            <p:nvPr/>
          </p:nvSpPr>
          <p:spPr>
            <a:xfrm>
              <a:off x="4723342" y="3933540"/>
              <a:ext cx="170488" cy="268903"/>
            </a:xfrm>
            <a:custGeom>
              <a:avLst/>
              <a:gdLst/>
              <a:ahLst/>
              <a:cxnLst/>
              <a:rect l="l" t="t" r="r" b="b"/>
              <a:pathLst>
                <a:path w="5197" h="8197" extrusionOk="0">
                  <a:moveTo>
                    <a:pt x="4115" y="0"/>
                  </a:moveTo>
                  <a:cubicBezTo>
                    <a:pt x="4115" y="1"/>
                    <a:pt x="4180" y="607"/>
                    <a:pt x="3787" y="836"/>
                  </a:cubicBezTo>
                  <a:cubicBezTo>
                    <a:pt x="3393" y="1066"/>
                    <a:pt x="2836" y="1525"/>
                    <a:pt x="3426" y="2049"/>
                  </a:cubicBezTo>
                  <a:cubicBezTo>
                    <a:pt x="4016" y="2574"/>
                    <a:pt x="4197" y="3328"/>
                    <a:pt x="3672" y="4065"/>
                  </a:cubicBezTo>
                  <a:cubicBezTo>
                    <a:pt x="3672" y="4065"/>
                    <a:pt x="3967" y="2967"/>
                    <a:pt x="3246" y="2475"/>
                  </a:cubicBezTo>
                  <a:cubicBezTo>
                    <a:pt x="3047" y="2343"/>
                    <a:pt x="2887" y="2306"/>
                    <a:pt x="2772" y="2306"/>
                  </a:cubicBezTo>
                  <a:cubicBezTo>
                    <a:pt x="2632" y="2306"/>
                    <a:pt x="2558" y="2361"/>
                    <a:pt x="2558" y="2361"/>
                  </a:cubicBezTo>
                  <a:cubicBezTo>
                    <a:pt x="2607" y="2492"/>
                    <a:pt x="2656" y="2639"/>
                    <a:pt x="2672" y="2787"/>
                  </a:cubicBezTo>
                  <a:cubicBezTo>
                    <a:pt x="2672" y="3000"/>
                    <a:pt x="2197" y="3361"/>
                    <a:pt x="2541" y="3754"/>
                  </a:cubicBezTo>
                  <a:cubicBezTo>
                    <a:pt x="2902" y="4131"/>
                    <a:pt x="3131" y="4918"/>
                    <a:pt x="1935" y="5803"/>
                  </a:cubicBezTo>
                  <a:cubicBezTo>
                    <a:pt x="1935" y="5803"/>
                    <a:pt x="2541" y="4442"/>
                    <a:pt x="2181" y="3738"/>
                  </a:cubicBezTo>
                  <a:cubicBezTo>
                    <a:pt x="1820" y="3000"/>
                    <a:pt x="1361" y="3148"/>
                    <a:pt x="951" y="2557"/>
                  </a:cubicBezTo>
                  <a:cubicBezTo>
                    <a:pt x="951" y="2557"/>
                    <a:pt x="0" y="3082"/>
                    <a:pt x="738" y="4229"/>
                  </a:cubicBezTo>
                  <a:cubicBezTo>
                    <a:pt x="1607" y="5573"/>
                    <a:pt x="541" y="7278"/>
                    <a:pt x="1459" y="8196"/>
                  </a:cubicBezTo>
                  <a:cubicBezTo>
                    <a:pt x="1459" y="8196"/>
                    <a:pt x="1410" y="6836"/>
                    <a:pt x="2672" y="5606"/>
                  </a:cubicBezTo>
                  <a:cubicBezTo>
                    <a:pt x="3934" y="4377"/>
                    <a:pt x="5197" y="2852"/>
                    <a:pt x="41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1" name="Google Shape;5501;p9"/>
            <p:cNvSpPr/>
            <p:nvPr/>
          </p:nvSpPr>
          <p:spPr>
            <a:xfrm>
              <a:off x="4873363" y="3900210"/>
              <a:ext cx="99498" cy="147885"/>
            </a:xfrm>
            <a:custGeom>
              <a:avLst/>
              <a:gdLst/>
              <a:ahLst/>
              <a:cxnLst/>
              <a:rect l="l" t="t" r="r" b="b"/>
              <a:pathLst>
                <a:path w="3033" h="4508" extrusionOk="0">
                  <a:moveTo>
                    <a:pt x="2574" y="0"/>
                  </a:moveTo>
                  <a:lnTo>
                    <a:pt x="2574" y="0"/>
                  </a:lnTo>
                  <a:cubicBezTo>
                    <a:pt x="2541" y="262"/>
                    <a:pt x="2279" y="525"/>
                    <a:pt x="1623" y="820"/>
                  </a:cubicBezTo>
                  <a:cubicBezTo>
                    <a:pt x="968" y="1098"/>
                    <a:pt x="1214" y="1934"/>
                    <a:pt x="1279" y="2115"/>
                  </a:cubicBezTo>
                  <a:cubicBezTo>
                    <a:pt x="1326" y="2287"/>
                    <a:pt x="1389" y="2641"/>
                    <a:pt x="1191" y="2641"/>
                  </a:cubicBezTo>
                  <a:cubicBezTo>
                    <a:pt x="1183" y="2641"/>
                    <a:pt x="1174" y="2640"/>
                    <a:pt x="1164" y="2639"/>
                  </a:cubicBezTo>
                  <a:cubicBezTo>
                    <a:pt x="951" y="2606"/>
                    <a:pt x="1001" y="2492"/>
                    <a:pt x="1099" y="1820"/>
                  </a:cubicBezTo>
                  <a:cubicBezTo>
                    <a:pt x="1175" y="1300"/>
                    <a:pt x="839" y="1241"/>
                    <a:pt x="683" y="1241"/>
                  </a:cubicBezTo>
                  <a:cubicBezTo>
                    <a:pt x="637" y="1241"/>
                    <a:pt x="607" y="1246"/>
                    <a:pt x="607" y="1246"/>
                  </a:cubicBezTo>
                  <a:cubicBezTo>
                    <a:pt x="738" y="1426"/>
                    <a:pt x="722" y="1656"/>
                    <a:pt x="591" y="1820"/>
                  </a:cubicBezTo>
                  <a:cubicBezTo>
                    <a:pt x="345" y="2065"/>
                    <a:pt x="50" y="2344"/>
                    <a:pt x="296" y="3098"/>
                  </a:cubicBezTo>
                  <a:cubicBezTo>
                    <a:pt x="558" y="3852"/>
                    <a:pt x="1" y="4508"/>
                    <a:pt x="1" y="4508"/>
                  </a:cubicBezTo>
                  <a:cubicBezTo>
                    <a:pt x="3033" y="2016"/>
                    <a:pt x="2574" y="0"/>
                    <a:pt x="25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2" name="Google Shape;5502;p9"/>
            <p:cNvSpPr/>
            <p:nvPr/>
          </p:nvSpPr>
          <p:spPr>
            <a:xfrm>
              <a:off x="4676037" y="4181419"/>
              <a:ext cx="117770" cy="139848"/>
            </a:xfrm>
            <a:custGeom>
              <a:avLst/>
              <a:gdLst/>
              <a:ahLst/>
              <a:cxnLst/>
              <a:rect l="l" t="t" r="r" b="b"/>
              <a:pathLst>
                <a:path w="3590" h="4263" extrusionOk="0">
                  <a:moveTo>
                    <a:pt x="1869" y="1"/>
                  </a:moveTo>
                  <a:cubicBezTo>
                    <a:pt x="1869" y="1"/>
                    <a:pt x="2000" y="279"/>
                    <a:pt x="1639" y="525"/>
                  </a:cubicBezTo>
                  <a:cubicBezTo>
                    <a:pt x="1295" y="771"/>
                    <a:pt x="0" y="2443"/>
                    <a:pt x="3590" y="4262"/>
                  </a:cubicBezTo>
                  <a:cubicBezTo>
                    <a:pt x="3590" y="4262"/>
                    <a:pt x="2737" y="3771"/>
                    <a:pt x="2639" y="2476"/>
                  </a:cubicBezTo>
                  <a:cubicBezTo>
                    <a:pt x="2524" y="1197"/>
                    <a:pt x="2803" y="509"/>
                    <a:pt x="18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3" name="Google Shape;5503;p9"/>
            <p:cNvSpPr/>
            <p:nvPr/>
          </p:nvSpPr>
          <p:spPr>
            <a:xfrm>
              <a:off x="4532446" y="4267698"/>
              <a:ext cx="258667" cy="189908"/>
            </a:xfrm>
            <a:custGeom>
              <a:avLst/>
              <a:gdLst/>
              <a:ahLst/>
              <a:cxnLst/>
              <a:rect l="l" t="t" r="r" b="b"/>
              <a:pathLst>
                <a:path w="7885" h="5789" extrusionOk="0">
                  <a:moveTo>
                    <a:pt x="4671" y="1"/>
                  </a:moveTo>
                  <a:cubicBezTo>
                    <a:pt x="4529" y="1"/>
                    <a:pt x="4392" y="47"/>
                    <a:pt x="4262" y="141"/>
                  </a:cubicBezTo>
                  <a:cubicBezTo>
                    <a:pt x="3894" y="395"/>
                    <a:pt x="3664" y="609"/>
                    <a:pt x="3472" y="609"/>
                  </a:cubicBezTo>
                  <a:cubicBezTo>
                    <a:pt x="3416" y="609"/>
                    <a:pt x="3363" y="591"/>
                    <a:pt x="3312" y="551"/>
                  </a:cubicBezTo>
                  <a:lnTo>
                    <a:pt x="3312" y="551"/>
                  </a:lnTo>
                  <a:cubicBezTo>
                    <a:pt x="3312" y="551"/>
                    <a:pt x="3017" y="1174"/>
                    <a:pt x="3689" y="1387"/>
                  </a:cubicBezTo>
                  <a:cubicBezTo>
                    <a:pt x="4377" y="1583"/>
                    <a:pt x="4852" y="1714"/>
                    <a:pt x="4754" y="2091"/>
                  </a:cubicBezTo>
                  <a:cubicBezTo>
                    <a:pt x="4656" y="2468"/>
                    <a:pt x="3705" y="2550"/>
                    <a:pt x="2590" y="2714"/>
                  </a:cubicBezTo>
                  <a:cubicBezTo>
                    <a:pt x="1476" y="2878"/>
                    <a:pt x="591" y="3157"/>
                    <a:pt x="623" y="4124"/>
                  </a:cubicBezTo>
                  <a:cubicBezTo>
                    <a:pt x="636" y="4887"/>
                    <a:pt x="501" y="5245"/>
                    <a:pt x="248" y="5245"/>
                  </a:cubicBezTo>
                  <a:cubicBezTo>
                    <a:pt x="175" y="5245"/>
                    <a:pt x="92" y="5215"/>
                    <a:pt x="1" y="5157"/>
                  </a:cubicBezTo>
                  <a:lnTo>
                    <a:pt x="1" y="5157"/>
                  </a:lnTo>
                  <a:cubicBezTo>
                    <a:pt x="1" y="5157"/>
                    <a:pt x="249" y="5788"/>
                    <a:pt x="1194" y="5788"/>
                  </a:cubicBezTo>
                  <a:cubicBezTo>
                    <a:pt x="1389" y="5788"/>
                    <a:pt x="1612" y="5762"/>
                    <a:pt x="1869" y="5698"/>
                  </a:cubicBezTo>
                  <a:cubicBezTo>
                    <a:pt x="3377" y="5321"/>
                    <a:pt x="3574" y="4108"/>
                    <a:pt x="4213" y="3354"/>
                  </a:cubicBezTo>
                  <a:cubicBezTo>
                    <a:pt x="4852" y="2600"/>
                    <a:pt x="5492" y="1977"/>
                    <a:pt x="7885" y="1928"/>
                  </a:cubicBezTo>
                  <a:cubicBezTo>
                    <a:pt x="7885" y="1928"/>
                    <a:pt x="6426" y="1813"/>
                    <a:pt x="5869" y="960"/>
                  </a:cubicBezTo>
                  <a:cubicBezTo>
                    <a:pt x="5464" y="329"/>
                    <a:pt x="5050" y="1"/>
                    <a:pt x="467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4" name="Google Shape;5504;p9"/>
            <p:cNvSpPr/>
            <p:nvPr/>
          </p:nvSpPr>
          <p:spPr>
            <a:xfrm>
              <a:off x="4664194" y="4345873"/>
              <a:ext cx="252205" cy="205523"/>
            </a:xfrm>
            <a:custGeom>
              <a:avLst/>
              <a:gdLst/>
              <a:ahLst/>
              <a:cxnLst/>
              <a:rect l="l" t="t" r="r" b="b"/>
              <a:pathLst>
                <a:path w="7688" h="6265" extrusionOk="0">
                  <a:moveTo>
                    <a:pt x="3366" y="1"/>
                  </a:moveTo>
                  <a:cubicBezTo>
                    <a:pt x="3321" y="1"/>
                    <a:pt x="3275" y="2"/>
                    <a:pt x="3230" y="3"/>
                  </a:cubicBezTo>
                  <a:cubicBezTo>
                    <a:pt x="2656" y="20"/>
                    <a:pt x="2099" y="167"/>
                    <a:pt x="1607" y="462"/>
                  </a:cubicBezTo>
                  <a:cubicBezTo>
                    <a:pt x="1443" y="561"/>
                    <a:pt x="1279" y="676"/>
                    <a:pt x="1131" y="807"/>
                  </a:cubicBezTo>
                  <a:cubicBezTo>
                    <a:pt x="0" y="1807"/>
                    <a:pt x="361" y="3888"/>
                    <a:pt x="1705" y="4216"/>
                  </a:cubicBezTo>
                  <a:cubicBezTo>
                    <a:pt x="1838" y="4248"/>
                    <a:pt x="1974" y="4264"/>
                    <a:pt x="2111" y="4264"/>
                  </a:cubicBezTo>
                  <a:cubicBezTo>
                    <a:pt x="2596" y="4264"/>
                    <a:pt x="3075" y="4063"/>
                    <a:pt x="3344" y="3692"/>
                  </a:cubicBezTo>
                  <a:cubicBezTo>
                    <a:pt x="3656" y="3249"/>
                    <a:pt x="3656" y="2659"/>
                    <a:pt x="3344" y="2216"/>
                  </a:cubicBezTo>
                  <a:cubicBezTo>
                    <a:pt x="3132" y="1919"/>
                    <a:pt x="2796" y="1759"/>
                    <a:pt x="2456" y="1759"/>
                  </a:cubicBezTo>
                  <a:cubicBezTo>
                    <a:pt x="2272" y="1759"/>
                    <a:pt x="2086" y="1807"/>
                    <a:pt x="1918" y="1905"/>
                  </a:cubicBezTo>
                  <a:cubicBezTo>
                    <a:pt x="1640" y="2069"/>
                    <a:pt x="1508" y="2413"/>
                    <a:pt x="1607" y="2724"/>
                  </a:cubicBezTo>
                  <a:cubicBezTo>
                    <a:pt x="1623" y="2823"/>
                    <a:pt x="1672" y="2905"/>
                    <a:pt x="1754" y="2970"/>
                  </a:cubicBezTo>
                  <a:cubicBezTo>
                    <a:pt x="1856" y="3078"/>
                    <a:pt x="1995" y="3123"/>
                    <a:pt x="2134" y="3123"/>
                  </a:cubicBezTo>
                  <a:cubicBezTo>
                    <a:pt x="2375" y="3123"/>
                    <a:pt x="2614" y="2989"/>
                    <a:pt x="2656" y="2823"/>
                  </a:cubicBezTo>
                  <a:cubicBezTo>
                    <a:pt x="2715" y="2557"/>
                    <a:pt x="2508" y="2305"/>
                    <a:pt x="2251" y="2305"/>
                  </a:cubicBezTo>
                  <a:cubicBezTo>
                    <a:pt x="2223" y="2305"/>
                    <a:pt x="2194" y="2308"/>
                    <a:pt x="2164" y="2315"/>
                  </a:cubicBezTo>
                  <a:cubicBezTo>
                    <a:pt x="1902" y="2380"/>
                    <a:pt x="1918" y="2528"/>
                    <a:pt x="1836" y="2544"/>
                  </a:cubicBezTo>
                  <a:cubicBezTo>
                    <a:pt x="1738" y="2544"/>
                    <a:pt x="1738" y="2397"/>
                    <a:pt x="1738" y="2397"/>
                  </a:cubicBezTo>
                  <a:cubicBezTo>
                    <a:pt x="1738" y="2200"/>
                    <a:pt x="1836" y="2020"/>
                    <a:pt x="2017" y="1938"/>
                  </a:cubicBezTo>
                  <a:cubicBezTo>
                    <a:pt x="2158" y="1864"/>
                    <a:pt x="2310" y="1829"/>
                    <a:pt x="2460" y="1829"/>
                  </a:cubicBezTo>
                  <a:cubicBezTo>
                    <a:pt x="2778" y="1829"/>
                    <a:pt x="3089" y="1987"/>
                    <a:pt x="3279" y="2265"/>
                  </a:cubicBezTo>
                  <a:cubicBezTo>
                    <a:pt x="3541" y="2675"/>
                    <a:pt x="3541" y="3216"/>
                    <a:pt x="3246" y="3626"/>
                  </a:cubicBezTo>
                  <a:cubicBezTo>
                    <a:pt x="3015" y="3947"/>
                    <a:pt x="2572" y="4127"/>
                    <a:pt x="2124" y="4127"/>
                  </a:cubicBezTo>
                  <a:cubicBezTo>
                    <a:pt x="2000" y="4127"/>
                    <a:pt x="1875" y="4113"/>
                    <a:pt x="1754" y="4085"/>
                  </a:cubicBezTo>
                  <a:cubicBezTo>
                    <a:pt x="541" y="3773"/>
                    <a:pt x="197" y="1856"/>
                    <a:pt x="1263" y="938"/>
                  </a:cubicBezTo>
                  <a:cubicBezTo>
                    <a:pt x="1736" y="494"/>
                    <a:pt x="2314" y="324"/>
                    <a:pt x="2897" y="324"/>
                  </a:cubicBezTo>
                  <a:cubicBezTo>
                    <a:pt x="3605" y="324"/>
                    <a:pt x="4320" y="574"/>
                    <a:pt x="4869" y="889"/>
                  </a:cubicBezTo>
                  <a:cubicBezTo>
                    <a:pt x="5819" y="1413"/>
                    <a:pt x="6541" y="2249"/>
                    <a:pt x="6950" y="3249"/>
                  </a:cubicBezTo>
                  <a:cubicBezTo>
                    <a:pt x="7278" y="4052"/>
                    <a:pt x="7442" y="4904"/>
                    <a:pt x="7458" y="5773"/>
                  </a:cubicBezTo>
                  <a:cubicBezTo>
                    <a:pt x="7442" y="5937"/>
                    <a:pt x="7426" y="6101"/>
                    <a:pt x="7409" y="6265"/>
                  </a:cubicBezTo>
                  <a:cubicBezTo>
                    <a:pt x="7426" y="6216"/>
                    <a:pt x="7426" y="6134"/>
                    <a:pt x="7442" y="6068"/>
                  </a:cubicBezTo>
                  <a:cubicBezTo>
                    <a:pt x="7442" y="6085"/>
                    <a:pt x="7442" y="6117"/>
                    <a:pt x="7442" y="6150"/>
                  </a:cubicBezTo>
                  <a:cubicBezTo>
                    <a:pt x="7442" y="6150"/>
                    <a:pt x="7442" y="6117"/>
                    <a:pt x="7458" y="6052"/>
                  </a:cubicBezTo>
                  <a:cubicBezTo>
                    <a:pt x="7688" y="4872"/>
                    <a:pt x="7540" y="3626"/>
                    <a:pt x="7016" y="2528"/>
                  </a:cubicBezTo>
                  <a:cubicBezTo>
                    <a:pt x="6315" y="1109"/>
                    <a:pt x="4963" y="1"/>
                    <a:pt x="336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5" name="Google Shape;5505;p9"/>
            <p:cNvSpPr/>
            <p:nvPr/>
          </p:nvSpPr>
          <p:spPr>
            <a:xfrm>
              <a:off x="4803782" y="4408565"/>
              <a:ext cx="99727" cy="107371"/>
            </a:xfrm>
            <a:custGeom>
              <a:avLst/>
              <a:gdLst/>
              <a:ahLst/>
              <a:cxnLst/>
              <a:rect l="l" t="t" r="r" b="b"/>
              <a:pathLst>
                <a:path w="3040" h="3273" extrusionOk="0">
                  <a:moveTo>
                    <a:pt x="733" y="0"/>
                  </a:moveTo>
                  <a:cubicBezTo>
                    <a:pt x="65" y="0"/>
                    <a:pt x="0" y="784"/>
                    <a:pt x="1089" y="961"/>
                  </a:cubicBezTo>
                  <a:cubicBezTo>
                    <a:pt x="2351" y="1174"/>
                    <a:pt x="3040" y="3272"/>
                    <a:pt x="3040" y="3272"/>
                  </a:cubicBezTo>
                  <a:cubicBezTo>
                    <a:pt x="3040" y="3272"/>
                    <a:pt x="2728" y="1010"/>
                    <a:pt x="1466" y="240"/>
                  </a:cubicBezTo>
                  <a:cubicBezTo>
                    <a:pt x="1179" y="68"/>
                    <a:pt x="930" y="0"/>
                    <a:pt x="7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6" name="Google Shape;5506;p9"/>
            <p:cNvSpPr/>
            <p:nvPr/>
          </p:nvSpPr>
          <p:spPr>
            <a:xfrm>
              <a:off x="4603438" y="4400265"/>
              <a:ext cx="171570" cy="148246"/>
            </a:xfrm>
            <a:custGeom>
              <a:avLst/>
              <a:gdLst/>
              <a:ahLst/>
              <a:cxnLst/>
              <a:rect l="l" t="t" r="r" b="b"/>
              <a:pathLst>
                <a:path w="5230" h="4519" extrusionOk="0">
                  <a:moveTo>
                    <a:pt x="2180" y="1"/>
                  </a:moveTo>
                  <a:lnTo>
                    <a:pt x="2180" y="1"/>
                  </a:lnTo>
                  <a:cubicBezTo>
                    <a:pt x="2016" y="198"/>
                    <a:pt x="1902" y="427"/>
                    <a:pt x="1820" y="673"/>
                  </a:cubicBezTo>
                  <a:cubicBezTo>
                    <a:pt x="1689" y="1083"/>
                    <a:pt x="1131" y="1312"/>
                    <a:pt x="574" y="1706"/>
                  </a:cubicBezTo>
                  <a:cubicBezTo>
                    <a:pt x="0" y="2083"/>
                    <a:pt x="99" y="2706"/>
                    <a:pt x="213" y="3033"/>
                  </a:cubicBezTo>
                  <a:cubicBezTo>
                    <a:pt x="279" y="3263"/>
                    <a:pt x="246" y="3509"/>
                    <a:pt x="131" y="3722"/>
                  </a:cubicBezTo>
                  <a:cubicBezTo>
                    <a:pt x="410" y="3492"/>
                    <a:pt x="721" y="3312"/>
                    <a:pt x="1066" y="3230"/>
                  </a:cubicBezTo>
                  <a:cubicBezTo>
                    <a:pt x="1672" y="3050"/>
                    <a:pt x="1656" y="2755"/>
                    <a:pt x="1656" y="2279"/>
                  </a:cubicBezTo>
                  <a:cubicBezTo>
                    <a:pt x="1642" y="1901"/>
                    <a:pt x="1795" y="1868"/>
                    <a:pt x="1850" y="1868"/>
                  </a:cubicBezTo>
                  <a:cubicBezTo>
                    <a:pt x="1862" y="1868"/>
                    <a:pt x="1869" y="1870"/>
                    <a:pt x="1869" y="1870"/>
                  </a:cubicBezTo>
                  <a:cubicBezTo>
                    <a:pt x="1877" y="1869"/>
                    <a:pt x="1886" y="1868"/>
                    <a:pt x="1894" y="1868"/>
                  </a:cubicBezTo>
                  <a:cubicBezTo>
                    <a:pt x="2160" y="1868"/>
                    <a:pt x="2098" y="2387"/>
                    <a:pt x="2082" y="2689"/>
                  </a:cubicBezTo>
                  <a:cubicBezTo>
                    <a:pt x="1984" y="3214"/>
                    <a:pt x="2131" y="3755"/>
                    <a:pt x="2492" y="4164"/>
                  </a:cubicBezTo>
                  <a:cubicBezTo>
                    <a:pt x="2734" y="4428"/>
                    <a:pt x="3054" y="4518"/>
                    <a:pt x="3374" y="4518"/>
                  </a:cubicBezTo>
                  <a:cubicBezTo>
                    <a:pt x="3770" y="4518"/>
                    <a:pt x="4165" y="4381"/>
                    <a:pt x="4409" y="4263"/>
                  </a:cubicBezTo>
                  <a:cubicBezTo>
                    <a:pt x="4514" y="4217"/>
                    <a:pt x="4626" y="4195"/>
                    <a:pt x="4738" y="4195"/>
                  </a:cubicBezTo>
                  <a:cubicBezTo>
                    <a:pt x="4909" y="4195"/>
                    <a:pt x="5081" y="4246"/>
                    <a:pt x="5229" y="4345"/>
                  </a:cubicBezTo>
                  <a:cubicBezTo>
                    <a:pt x="5082" y="3460"/>
                    <a:pt x="4655" y="3197"/>
                    <a:pt x="4016" y="3132"/>
                  </a:cubicBezTo>
                  <a:cubicBezTo>
                    <a:pt x="3393" y="3066"/>
                    <a:pt x="2541" y="2853"/>
                    <a:pt x="2197" y="1771"/>
                  </a:cubicBezTo>
                  <a:cubicBezTo>
                    <a:pt x="1869" y="690"/>
                    <a:pt x="2180" y="1"/>
                    <a:pt x="21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7" name="Google Shape;5507;p9"/>
            <p:cNvSpPr/>
            <p:nvPr/>
          </p:nvSpPr>
          <p:spPr>
            <a:xfrm>
              <a:off x="4630863" y="4500289"/>
              <a:ext cx="42515" cy="65118"/>
            </a:xfrm>
            <a:custGeom>
              <a:avLst/>
              <a:gdLst/>
              <a:ahLst/>
              <a:cxnLst/>
              <a:rect l="l" t="t" r="r" b="b"/>
              <a:pathLst>
                <a:path w="1296" h="1985" extrusionOk="0">
                  <a:moveTo>
                    <a:pt x="951" y="1"/>
                  </a:moveTo>
                  <a:cubicBezTo>
                    <a:pt x="951" y="1"/>
                    <a:pt x="934" y="83"/>
                    <a:pt x="508" y="345"/>
                  </a:cubicBezTo>
                  <a:cubicBezTo>
                    <a:pt x="164" y="525"/>
                    <a:pt x="0" y="919"/>
                    <a:pt x="115" y="1296"/>
                  </a:cubicBezTo>
                  <a:cubicBezTo>
                    <a:pt x="180" y="1509"/>
                    <a:pt x="230" y="1755"/>
                    <a:pt x="262" y="1984"/>
                  </a:cubicBezTo>
                  <a:cubicBezTo>
                    <a:pt x="262" y="1984"/>
                    <a:pt x="262" y="1837"/>
                    <a:pt x="771" y="1542"/>
                  </a:cubicBezTo>
                  <a:cubicBezTo>
                    <a:pt x="1295" y="1263"/>
                    <a:pt x="1098" y="837"/>
                    <a:pt x="1000" y="558"/>
                  </a:cubicBezTo>
                  <a:cubicBezTo>
                    <a:pt x="951" y="378"/>
                    <a:pt x="934" y="181"/>
                    <a:pt x="95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8" name="Google Shape;5508;p9"/>
            <p:cNvSpPr/>
            <p:nvPr/>
          </p:nvSpPr>
          <p:spPr>
            <a:xfrm>
              <a:off x="4443707" y="4217636"/>
              <a:ext cx="226978" cy="160285"/>
            </a:xfrm>
            <a:custGeom>
              <a:avLst/>
              <a:gdLst/>
              <a:ahLst/>
              <a:cxnLst/>
              <a:rect l="l" t="t" r="r" b="b"/>
              <a:pathLst>
                <a:path w="6919" h="4886" extrusionOk="0">
                  <a:moveTo>
                    <a:pt x="4994" y="1"/>
                  </a:moveTo>
                  <a:cubicBezTo>
                    <a:pt x="4771" y="1"/>
                    <a:pt x="4521" y="53"/>
                    <a:pt x="4246" y="175"/>
                  </a:cubicBezTo>
                  <a:cubicBezTo>
                    <a:pt x="2788" y="831"/>
                    <a:pt x="3050" y="3306"/>
                    <a:pt x="4787" y="3667"/>
                  </a:cubicBezTo>
                  <a:cubicBezTo>
                    <a:pt x="4984" y="3699"/>
                    <a:pt x="5197" y="3732"/>
                    <a:pt x="5361" y="3749"/>
                  </a:cubicBezTo>
                  <a:cubicBezTo>
                    <a:pt x="4902" y="3831"/>
                    <a:pt x="4459" y="3978"/>
                    <a:pt x="4050" y="4191"/>
                  </a:cubicBezTo>
                  <a:cubicBezTo>
                    <a:pt x="3902" y="4273"/>
                    <a:pt x="3673" y="4339"/>
                    <a:pt x="3623" y="4355"/>
                  </a:cubicBezTo>
                  <a:cubicBezTo>
                    <a:pt x="3169" y="4527"/>
                    <a:pt x="2740" y="4603"/>
                    <a:pt x="2352" y="4603"/>
                  </a:cubicBezTo>
                  <a:cubicBezTo>
                    <a:pt x="1524" y="4603"/>
                    <a:pt x="887" y="4256"/>
                    <a:pt x="607" y="3765"/>
                  </a:cubicBezTo>
                  <a:cubicBezTo>
                    <a:pt x="362" y="3355"/>
                    <a:pt x="345" y="2863"/>
                    <a:pt x="558" y="2454"/>
                  </a:cubicBezTo>
                  <a:cubicBezTo>
                    <a:pt x="575" y="2437"/>
                    <a:pt x="575" y="2437"/>
                    <a:pt x="575" y="2421"/>
                  </a:cubicBezTo>
                  <a:cubicBezTo>
                    <a:pt x="787" y="2106"/>
                    <a:pt x="1123" y="1959"/>
                    <a:pt x="1436" y="1959"/>
                  </a:cubicBezTo>
                  <a:cubicBezTo>
                    <a:pt x="1727" y="1959"/>
                    <a:pt x="1998" y="2086"/>
                    <a:pt x="2132" y="2323"/>
                  </a:cubicBezTo>
                  <a:cubicBezTo>
                    <a:pt x="2247" y="2454"/>
                    <a:pt x="2296" y="2618"/>
                    <a:pt x="2296" y="2798"/>
                  </a:cubicBezTo>
                  <a:cubicBezTo>
                    <a:pt x="2296" y="2945"/>
                    <a:pt x="2247" y="3093"/>
                    <a:pt x="2132" y="3208"/>
                  </a:cubicBezTo>
                  <a:cubicBezTo>
                    <a:pt x="2026" y="3304"/>
                    <a:pt x="1968" y="3335"/>
                    <a:pt x="1936" y="3335"/>
                  </a:cubicBezTo>
                  <a:cubicBezTo>
                    <a:pt x="1909" y="3335"/>
                    <a:pt x="1902" y="3312"/>
                    <a:pt x="1902" y="3290"/>
                  </a:cubicBezTo>
                  <a:cubicBezTo>
                    <a:pt x="2027" y="3030"/>
                    <a:pt x="1741" y="2861"/>
                    <a:pt x="1489" y="2861"/>
                  </a:cubicBezTo>
                  <a:cubicBezTo>
                    <a:pt x="1312" y="2861"/>
                    <a:pt x="1151" y="2945"/>
                    <a:pt x="1165" y="3142"/>
                  </a:cubicBezTo>
                  <a:cubicBezTo>
                    <a:pt x="1154" y="3417"/>
                    <a:pt x="1393" y="3544"/>
                    <a:pt x="1646" y="3544"/>
                  </a:cubicBezTo>
                  <a:cubicBezTo>
                    <a:pt x="1770" y="3544"/>
                    <a:pt x="1898" y="3513"/>
                    <a:pt x="2001" y="3454"/>
                  </a:cubicBezTo>
                  <a:lnTo>
                    <a:pt x="2034" y="3437"/>
                  </a:lnTo>
                  <a:cubicBezTo>
                    <a:pt x="2050" y="3421"/>
                    <a:pt x="2083" y="3404"/>
                    <a:pt x="2099" y="3388"/>
                  </a:cubicBezTo>
                  <a:cubicBezTo>
                    <a:pt x="2394" y="3093"/>
                    <a:pt x="2443" y="2634"/>
                    <a:pt x="2181" y="2290"/>
                  </a:cubicBezTo>
                  <a:cubicBezTo>
                    <a:pt x="2043" y="2021"/>
                    <a:pt x="1730" y="1874"/>
                    <a:pt x="1395" y="1874"/>
                  </a:cubicBezTo>
                  <a:cubicBezTo>
                    <a:pt x="1055" y="1874"/>
                    <a:pt x="691" y="2025"/>
                    <a:pt x="460" y="2355"/>
                  </a:cubicBezTo>
                  <a:cubicBezTo>
                    <a:pt x="1" y="2962"/>
                    <a:pt x="149" y="4126"/>
                    <a:pt x="935" y="4585"/>
                  </a:cubicBezTo>
                  <a:cubicBezTo>
                    <a:pt x="1284" y="4773"/>
                    <a:pt x="1685" y="4885"/>
                    <a:pt x="2079" y="4885"/>
                  </a:cubicBezTo>
                  <a:cubicBezTo>
                    <a:pt x="2130" y="4885"/>
                    <a:pt x="2180" y="4883"/>
                    <a:pt x="2230" y="4880"/>
                  </a:cubicBezTo>
                  <a:cubicBezTo>
                    <a:pt x="3132" y="4863"/>
                    <a:pt x="3853" y="4371"/>
                    <a:pt x="5033" y="4011"/>
                  </a:cubicBezTo>
                  <a:cubicBezTo>
                    <a:pt x="5459" y="3896"/>
                    <a:pt x="5902" y="3831"/>
                    <a:pt x="6344" y="3798"/>
                  </a:cubicBezTo>
                  <a:cubicBezTo>
                    <a:pt x="6541" y="3781"/>
                    <a:pt x="6738" y="3732"/>
                    <a:pt x="6918" y="3634"/>
                  </a:cubicBezTo>
                  <a:lnTo>
                    <a:pt x="6918" y="3634"/>
                  </a:lnTo>
                  <a:cubicBezTo>
                    <a:pt x="6918" y="3634"/>
                    <a:pt x="6799" y="3663"/>
                    <a:pt x="6648" y="3663"/>
                  </a:cubicBezTo>
                  <a:cubicBezTo>
                    <a:pt x="6496" y="3663"/>
                    <a:pt x="6312" y="3634"/>
                    <a:pt x="6181" y="3519"/>
                  </a:cubicBezTo>
                  <a:cubicBezTo>
                    <a:pt x="5918" y="3273"/>
                    <a:pt x="5918" y="3372"/>
                    <a:pt x="5640" y="3290"/>
                  </a:cubicBezTo>
                  <a:cubicBezTo>
                    <a:pt x="5459" y="3240"/>
                    <a:pt x="5361" y="3093"/>
                    <a:pt x="5361" y="2913"/>
                  </a:cubicBezTo>
                  <a:cubicBezTo>
                    <a:pt x="5164" y="3077"/>
                    <a:pt x="5131" y="3372"/>
                    <a:pt x="5279" y="3585"/>
                  </a:cubicBezTo>
                  <a:cubicBezTo>
                    <a:pt x="5279" y="3585"/>
                    <a:pt x="4558" y="3585"/>
                    <a:pt x="4377" y="3208"/>
                  </a:cubicBezTo>
                  <a:cubicBezTo>
                    <a:pt x="4214" y="2831"/>
                    <a:pt x="4410" y="2847"/>
                    <a:pt x="4558" y="2765"/>
                  </a:cubicBezTo>
                  <a:cubicBezTo>
                    <a:pt x="4705" y="2667"/>
                    <a:pt x="4754" y="2536"/>
                    <a:pt x="4591" y="2323"/>
                  </a:cubicBezTo>
                  <a:cubicBezTo>
                    <a:pt x="4443" y="2126"/>
                    <a:pt x="4476" y="1749"/>
                    <a:pt x="4738" y="1749"/>
                  </a:cubicBezTo>
                  <a:cubicBezTo>
                    <a:pt x="4660" y="1580"/>
                    <a:pt x="4489" y="1483"/>
                    <a:pt x="4315" y="1483"/>
                  </a:cubicBezTo>
                  <a:cubicBezTo>
                    <a:pt x="4270" y="1483"/>
                    <a:pt x="4225" y="1489"/>
                    <a:pt x="4181" y="1503"/>
                  </a:cubicBezTo>
                  <a:cubicBezTo>
                    <a:pt x="3755" y="1569"/>
                    <a:pt x="3755" y="2175"/>
                    <a:pt x="3755" y="2175"/>
                  </a:cubicBezTo>
                  <a:cubicBezTo>
                    <a:pt x="3755" y="2175"/>
                    <a:pt x="3443" y="1421"/>
                    <a:pt x="3935" y="1044"/>
                  </a:cubicBezTo>
                  <a:cubicBezTo>
                    <a:pt x="4118" y="899"/>
                    <a:pt x="4267" y="844"/>
                    <a:pt x="4385" y="844"/>
                  </a:cubicBezTo>
                  <a:cubicBezTo>
                    <a:pt x="4573" y="844"/>
                    <a:pt x="4681" y="985"/>
                    <a:pt x="4722" y="1126"/>
                  </a:cubicBezTo>
                  <a:cubicBezTo>
                    <a:pt x="4775" y="1311"/>
                    <a:pt x="4871" y="1465"/>
                    <a:pt x="5018" y="1465"/>
                  </a:cubicBezTo>
                  <a:cubicBezTo>
                    <a:pt x="5053" y="1465"/>
                    <a:pt x="5091" y="1456"/>
                    <a:pt x="5131" y="1437"/>
                  </a:cubicBezTo>
                  <a:cubicBezTo>
                    <a:pt x="5264" y="1371"/>
                    <a:pt x="5375" y="1267"/>
                    <a:pt x="5473" y="1267"/>
                  </a:cubicBezTo>
                  <a:cubicBezTo>
                    <a:pt x="5520" y="1267"/>
                    <a:pt x="5564" y="1291"/>
                    <a:pt x="5607" y="1355"/>
                  </a:cubicBezTo>
                  <a:cubicBezTo>
                    <a:pt x="5722" y="1601"/>
                    <a:pt x="5607" y="1896"/>
                    <a:pt x="5361" y="2011"/>
                  </a:cubicBezTo>
                  <a:cubicBezTo>
                    <a:pt x="5361" y="2011"/>
                    <a:pt x="5367" y="2011"/>
                    <a:pt x="5377" y="2011"/>
                  </a:cubicBezTo>
                  <a:cubicBezTo>
                    <a:pt x="5485" y="2011"/>
                    <a:pt x="6095" y="1984"/>
                    <a:pt x="6230" y="1372"/>
                  </a:cubicBezTo>
                  <a:cubicBezTo>
                    <a:pt x="6347" y="822"/>
                    <a:pt x="5880" y="1"/>
                    <a:pt x="49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9" name="Google Shape;5509;p9"/>
            <p:cNvSpPr/>
            <p:nvPr/>
          </p:nvSpPr>
          <p:spPr>
            <a:xfrm>
              <a:off x="4407686" y="4303489"/>
              <a:ext cx="152773" cy="108650"/>
            </a:xfrm>
            <a:custGeom>
              <a:avLst/>
              <a:gdLst/>
              <a:ahLst/>
              <a:cxnLst/>
              <a:rect l="l" t="t" r="r" b="b"/>
              <a:pathLst>
                <a:path w="4657" h="3312" extrusionOk="0">
                  <a:moveTo>
                    <a:pt x="837" y="1"/>
                  </a:moveTo>
                  <a:cubicBezTo>
                    <a:pt x="837" y="1"/>
                    <a:pt x="1" y="919"/>
                    <a:pt x="558" y="1722"/>
                  </a:cubicBezTo>
                  <a:cubicBezTo>
                    <a:pt x="870" y="2181"/>
                    <a:pt x="1378" y="2459"/>
                    <a:pt x="1935" y="2492"/>
                  </a:cubicBezTo>
                  <a:cubicBezTo>
                    <a:pt x="1869" y="2492"/>
                    <a:pt x="1476" y="2492"/>
                    <a:pt x="1296" y="2722"/>
                  </a:cubicBezTo>
                  <a:cubicBezTo>
                    <a:pt x="1181" y="2885"/>
                    <a:pt x="1132" y="3099"/>
                    <a:pt x="1165" y="3312"/>
                  </a:cubicBezTo>
                  <a:cubicBezTo>
                    <a:pt x="1215" y="3223"/>
                    <a:pt x="1305" y="3164"/>
                    <a:pt x="1395" y="3164"/>
                  </a:cubicBezTo>
                  <a:cubicBezTo>
                    <a:pt x="1422" y="3164"/>
                    <a:pt x="1450" y="3169"/>
                    <a:pt x="1476" y="3180"/>
                  </a:cubicBezTo>
                  <a:cubicBezTo>
                    <a:pt x="1590" y="3215"/>
                    <a:pt x="1750" y="3288"/>
                    <a:pt x="1933" y="3288"/>
                  </a:cubicBezTo>
                  <a:cubicBezTo>
                    <a:pt x="2092" y="3288"/>
                    <a:pt x="2267" y="3233"/>
                    <a:pt x="2443" y="3049"/>
                  </a:cubicBezTo>
                  <a:cubicBezTo>
                    <a:pt x="2820" y="2640"/>
                    <a:pt x="3312" y="2869"/>
                    <a:pt x="4656" y="2164"/>
                  </a:cubicBezTo>
                  <a:cubicBezTo>
                    <a:pt x="4656" y="2164"/>
                    <a:pt x="4656" y="2164"/>
                    <a:pt x="4656" y="2164"/>
                  </a:cubicBezTo>
                  <a:cubicBezTo>
                    <a:pt x="4642" y="2164"/>
                    <a:pt x="3924" y="2456"/>
                    <a:pt x="3119" y="2456"/>
                  </a:cubicBezTo>
                  <a:cubicBezTo>
                    <a:pt x="2653" y="2456"/>
                    <a:pt x="2159" y="2358"/>
                    <a:pt x="1755" y="2049"/>
                  </a:cubicBezTo>
                  <a:cubicBezTo>
                    <a:pt x="1115" y="1574"/>
                    <a:pt x="771" y="787"/>
                    <a:pt x="8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0" name="Google Shape;5510;p9"/>
            <p:cNvSpPr/>
            <p:nvPr/>
          </p:nvSpPr>
          <p:spPr>
            <a:xfrm>
              <a:off x="4609343" y="4059940"/>
              <a:ext cx="145753" cy="205950"/>
            </a:xfrm>
            <a:custGeom>
              <a:avLst/>
              <a:gdLst/>
              <a:ahLst/>
              <a:cxnLst/>
              <a:rect l="l" t="t" r="r" b="b"/>
              <a:pathLst>
                <a:path w="4443" h="6278" extrusionOk="0">
                  <a:moveTo>
                    <a:pt x="2632" y="1"/>
                  </a:moveTo>
                  <a:cubicBezTo>
                    <a:pt x="2136" y="1"/>
                    <a:pt x="1621" y="203"/>
                    <a:pt x="1279" y="606"/>
                  </a:cubicBezTo>
                  <a:cubicBezTo>
                    <a:pt x="1" y="2245"/>
                    <a:pt x="902" y="4261"/>
                    <a:pt x="1656" y="5113"/>
                  </a:cubicBezTo>
                  <a:cubicBezTo>
                    <a:pt x="2082" y="5638"/>
                    <a:pt x="2640" y="6031"/>
                    <a:pt x="3262" y="6277"/>
                  </a:cubicBezTo>
                  <a:cubicBezTo>
                    <a:pt x="2689" y="6015"/>
                    <a:pt x="2181" y="5622"/>
                    <a:pt x="1771" y="5130"/>
                  </a:cubicBezTo>
                  <a:cubicBezTo>
                    <a:pt x="1492" y="4736"/>
                    <a:pt x="1295" y="4310"/>
                    <a:pt x="1164" y="3851"/>
                  </a:cubicBezTo>
                  <a:cubicBezTo>
                    <a:pt x="1017" y="3310"/>
                    <a:pt x="968" y="2753"/>
                    <a:pt x="1000" y="2212"/>
                  </a:cubicBezTo>
                  <a:cubicBezTo>
                    <a:pt x="1132" y="737"/>
                    <a:pt x="1967" y="180"/>
                    <a:pt x="2721" y="163"/>
                  </a:cubicBezTo>
                  <a:cubicBezTo>
                    <a:pt x="3066" y="163"/>
                    <a:pt x="3394" y="311"/>
                    <a:pt x="3639" y="557"/>
                  </a:cubicBezTo>
                  <a:cubicBezTo>
                    <a:pt x="4279" y="1098"/>
                    <a:pt x="3918" y="2048"/>
                    <a:pt x="3377" y="2278"/>
                  </a:cubicBezTo>
                  <a:cubicBezTo>
                    <a:pt x="3254" y="2339"/>
                    <a:pt x="3122" y="2372"/>
                    <a:pt x="2988" y="2372"/>
                  </a:cubicBezTo>
                  <a:cubicBezTo>
                    <a:pt x="2871" y="2372"/>
                    <a:pt x="2754" y="2347"/>
                    <a:pt x="2640" y="2294"/>
                  </a:cubicBezTo>
                  <a:cubicBezTo>
                    <a:pt x="2476" y="2196"/>
                    <a:pt x="2344" y="2032"/>
                    <a:pt x="2328" y="1835"/>
                  </a:cubicBezTo>
                  <a:cubicBezTo>
                    <a:pt x="2328" y="1737"/>
                    <a:pt x="2357" y="1715"/>
                    <a:pt x="2410" y="1715"/>
                  </a:cubicBezTo>
                  <a:cubicBezTo>
                    <a:pt x="2455" y="1715"/>
                    <a:pt x="2518" y="1731"/>
                    <a:pt x="2597" y="1731"/>
                  </a:cubicBezTo>
                  <a:cubicBezTo>
                    <a:pt x="2658" y="1731"/>
                    <a:pt x="2727" y="1722"/>
                    <a:pt x="2803" y="1688"/>
                  </a:cubicBezTo>
                  <a:cubicBezTo>
                    <a:pt x="3000" y="1573"/>
                    <a:pt x="3049" y="1294"/>
                    <a:pt x="2885" y="1130"/>
                  </a:cubicBezTo>
                  <a:cubicBezTo>
                    <a:pt x="2811" y="1056"/>
                    <a:pt x="2710" y="1016"/>
                    <a:pt x="2606" y="1016"/>
                  </a:cubicBezTo>
                  <a:cubicBezTo>
                    <a:pt x="2411" y="1016"/>
                    <a:pt x="2207" y="1159"/>
                    <a:pt x="2164" y="1491"/>
                  </a:cubicBezTo>
                  <a:cubicBezTo>
                    <a:pt x="2131" y="1737"/>
                    <a:pt x="2213" y="1983"/>
                    <a:pt x="2377" y="2147"/>
                  </a:cubicBezTo>
                  <a:cubicBezTo>
                    <a:pt x="2394" y="2179"/>
                    <a:pt x="2426" y="2196"/>
                    <a:pt x="2443" y="2212"/>
                  </a:cubicBezTo>
                  <a:lnTo>
                    <a:pt x="2492" y="2261"/>
                  </a:lnTo>
                  <a:lnTo>
                    <a:pt x="2541" y="2294"/>
                  </a:lnTo>
                  <a:lnTo>
                    <a:pt x="2590" y="2327"/>
                  </a:lnTo>
                  <a:lnTo>
                    <a:pt x="2623" y="2343"/>
                  </a:lnTo>
                  <a:cubicBezTo>
                    <a:pt x="2754" y="2409"/>
                    <a:pt x="2894" y="2442"/>
                    <a:pt x="3031" y="2442"/>
                  </a:cubicBezTo>
                  <a:cubicBezTo>
                    <a:pt x="3168" y="2442"/>
                    <a:pt x="3303" y="2409"/>
                    <a:pt x="3426" y="2343"/>
                  </a:cubicBezTo>
                  <a:cubicBezTo>
                    <a:pt x="4016" y="2130"/>
                    <a:pt x="4443" y="1081"/>
                    <a:pt x="3754" y="458"/>
                  </a:cubicBezTo>
                  <a:cubicBezTo>
                    <a:pt x="3480" y="153"/>
                    <a:pt x="3063" y="1"/>
                    <a:pt x="26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1" name="Google Shape;5511;p9"/>
            <p:cNvSpPr/>
            <p:nvPr/>
          </p:nvSpPr>
          <p:spPr>
            <a:xfrm>
              <a:off x="3294591" y="4897400"/>
              <a:ext cx="297935" cy="207098"/>
            </a:xfrm>
            <a:custGeom>
              <a:avLst/>
              <a:gdLst/>
              <a:ahLst/>
              <a:cxnLst/>
              <a:rect l="l" t="t" r="r" b="b"/>
              <a:pathLst>
                <a:path w="9082" h="6313" extrusionOk="0">
                  <a:moveTo>
                    <a:pt x="7080" y="0"/>
                  </a:moveTo>
                  <a:cubicBezTo>
                    <a:pt x="6623" y="0"/>
                    <a:pt x="6191" y="163"/>
                    <a:pt x="5918" y="501"/>
                  </a:cubicBezTo>
                  <a:cubicBezTo>
                    <a:pt x="5541" y="910"/>
                    <a:pt x="5492" y="1533"/>
                    <a:pt x="5820" y="1992"/>
                  </a:cubicBezTo>
                  <a:cubicBezTo>
                    <a:pt x="5902" y="2140"/>
                    <a:pt x="6033" y="2238"/>
                    <a:pt x="6197" y="2304"/>
                  </a:cubicBezTo>
                  <a:lnTo>
                    <a:pt x="6229" y="2320"/>
                  </a:lnTo>
                  <a:lnTo>
                    <a:pt x="6295" y="2336"/>
                  </a:lnTo>
                  <a:cubicBezTo>
                    <a:pt x="6328" y="2353"/>
                    <a:pt x="6361" y="2353"/>
                    <a:pt x="6393" y="2369"/>
                  </a:cubicBezTo>
                  <a:cubicBezTo>
                    <a:pt x="6462" y="2385"/>
                    <a:pt x="6532" y="2394"/>
                    <a:pt x="6601" y="2394"/>
                  </a:cubicBezTo>
                  <a:cubicBezTo>
                    <a:pt x="6812" y="2394"/>
                    <a:pt x="7019" y="2317"/>
                    <a:pt x="7180" y="2156"/>
                  </a:cubicBezTo>
                  <a:cubicBezTo>
                    <a:pt x="7571" y="1751"/>
                    <a:pt x="7301" y="1208"/>
                    <a:pt x="6963" y="1208"/>
                  </a:cubicBezTo>
                  <a:cubicBezTo>
                    <a:pt x="6932" y="1208"/>
                    <a:pt x="6900" y="1212"/>
                    <a:pt x="6869" y="1222"/>
                  </a:cubicBezTo>
                  <a:cubicBezTo>
                    <a:pt x="6557" y="1304"/>
                    <a:pt x="6492" y="1714"/>
                    <a:pt x="6721" y="1845"/>
                  </a:cubicBezTo>
                  <a:cubicBezTo>
                    <a:pt x="6775" y="1875"/>
                    <a:pt x="6834" y="1889"/>
                    <a:pt x="6892" y="1889"/>
                  </a:cubicBezTo>
                  <a:cubicBezTo>
                    <a:pt x="6992" y="1889"/>
                    <a:pt x="7091" y="1846"/>
                    <a:pt x="7164" y="1763"/>
                  </a:cubicBezTo>
                  <a:lnTo>
                    <a:pt x="7164" y="1763"/>
                  </a:lnTo>
                  <a:cubicBezTo>
                    <a:pt x="7197" y="1910"/>
                    <a:pt x="7147" y="2058"/>
                    <a:pt x="7016" y="2140"/>
                  </a:cubicBezTo>
                  <a:cubicBezTo>
                    <a:pt x="6876" y="2257"/>
                    <a:pt x="6702" y="2315"/>
                    <a:pt x="6530" y="2315"/>
                  </a:cubicBezTo>
                  <a:cubicBezTo>
                    <a:pt x="6462" y="2315"/>
                    <a:pt x="6393" y="2306"/>
                    <a:pt x="6328" y="2287"/>
                  </a:cubicBezTo>
                  <a:cubicBezTo>
                    <a:pt x="6229" y="2271"/>
                    <a:pt x="6147" y="2222"/>
                    <a:pt x="6066" y="2173"/>
                  </a:cubicBezTo>
                  <a:cubicBezTo>
                    <a:pt x="5557" y="1763"/>
                    <a:pt x="5525" y="1009"/>
                    <a:pt x="5984" y="550"/>
                  </a:cubicBezTo>
                  <a:cubicBezTo>
                    <a:pt x="6239" y="246"/>
                    <a:pt x="6633" y="102"/>
                    <a:pt x="7049" y="102"/>
                  </a:cubicBezTo>
                  <a:cubicBezTo>
                    <a:pt x="7915" y="102"/>
                    <a:pt x="8879" y="727"/>
                    <a:pt x="8901" y="1845"/>
                  </a:cubicBezTo>
                  <a:cubicBezTo>
                    <a:pt x="8918" y="2664"/>
                    <a:pt x="8491" y="3402"/>
                    <a:pt x="7770" y="3795"/>
                  </a:cubicBezTo>
                  <a:lnTo>
                    <a:pt x="7705" y="3812"/>
                  </a:lnTo>
                  <a:cubicBezTo>
                    <a:pt x="7623" y="3844"/>
                    <a:pt x="7541" y="3877"/>
                    <a:pt x="7442" y="3894"/>
                  </a:cubicBezTo>
                  <a:cubicBezTo>
                    <a:pt x="7216" y="3946"/>
                    <a:pt x="6990" y="3968"/>
                    <a:pt x="6765" y="3968"/>
                  </a:cubicBezTo>
                  <a:cubicBezTo>
                    <a:pt x="5179" y="3968"/>
                    <a:pt x="3643" y="2834"/>
                    <a:pt x="2302" y="2834"/>
                  </a:cubicBezTo>
                  <a:cubicBezTo>
                    <a:pt x="2155" y="2834"/>
                    <a:pt x="2011" y="2847"/>
                    <a:pt x="1869" y="2877"/>
                  </a:cubicBezTo>
                  <a:cubicBezTo>
                    <a:pt x="624" y="3156"/>
                    <a:pt x="263" y="4041"/>
                    <a:pt x="148" y="4582"/>
                  </a:cubicBezTo>
                  <a:cubicBezTo>
                    <a:pt x="1" y="5123"/>
                    <a:pt x="115" y="5729"/>
                    <a:pt x="558" y="6057"/>
                  </a:cubicBezTo>
                  <a:cubicBezTo>
                    <a:pt x="784" y="6233"/>
                    <a:pt x="1056" y="6313"/>
                    <a:pt x="1321" y="6313"/>
                  </a:cubicBezTo>
                  <a:cubicBezTo>
                    <a:pt x="1747" y="6313"/>
                    <a:pt x="2156" y="6106"/>
                    <a:pt x="2328" y="5762"/>
                  </a:cubicBezTo>
                  <a:cubicBezTo>
                    <a:pt x="2656" y="5221"/>
                    <a:pt x="2361" y="4516"/>
                    <a:pt x="1869" y="4402"/>
                  </a:cubicBezTo>
                  <a:cubicBezTo>
                    <a:pt x="1775" y="4363"/>
                    <a:pt x="1678" y="4344"/>
                    <a:pt x="1581" y="4344"/>
                  </a:cubicBezTo>
                  <a:cubicBezTo>
                    <a:pt x="1273" y="4344"/>
                    <a:pt x="978" y="4532"/>
                    <a:pt x="853" y="4844"/>
                  </a:cubicBezTo>
                  <a:cubicBezTo>
                    <a:pt x="820" y="4959"/>
                    <a:pt x="820" y="5090"/>
                    <a:pt x="837" y="5221"/>
                  </a:cubicBezTo>
                  <a:lnTo>
                    <a:pt x="837" y="5238"/>
                  </a:lnTo>
                  <a:cubicBezTo>
                    <a:pt x="837" y="5238"/>
                    <a:pt x="853" y="5254"/>
                    <a:pt x="853" y="5270"/>
                  </a:cubicBezTo>
                  <a:cubicBezTo>
                    <a:pt x="853" y="5287"/>
                    <a:pt x="853" y="5287"/>
                    <a:pt x="853" y="5303"/>
                  </a:cubicBezTo>
                  <a:cubicBezTo>
                    <a:pt x="927" y="5525"/>
                    <a:pt x="1130" y="5663"/>
                    <a:pt x="1351" y="5663"/>
                  </a:cubicBezTo>
                  <a:cubicBezTo>
                    <a:pt x="1425" y="5663"/>
                    <a:pt x="1501" y="5647"/>
                    <a:pt x="1574" y="5615"/>
                  </a:cubicBezTo>
                  <a:cubicBezTo>
                    <a:pt x="1921" y="5473"/>
                    <a:pt x="1813" y="4923"/>
                    <a:pt x="1471" y="4923"/>
                  </a:cubicBezTo>
                  <a:cubicBezTo>
                    <a:pt x="1456" y="4923"/>
                    <a:pt x="1442" y="4924"/>
                    <a:pt x="1427" y="4926"/>
                  </a:cubicBezTo>
                  <a:cubicBezTo>
                    <a:pt x="1050" y="4959"/>
                    <a:pt x="1115" y="5320"/>
                    <a:pt x="1066" y="5369"/>
                  </a:cubicBezTo>
                  <a:cubicBezTo>
                    <a:pt x="1052" y="5383"/>
                    <a:pt x="1037" y="5389"/>
                    <a:pt x="1022" y="5389"/>
                  </a:cubicBezTo>
                  <a:cubicBezTo>
                    <a:pt x="968" y="5389"/>
                    <a:pt x="915" y="5313"/>
                    <a:pt x="902" y="5287"/>
                  </a:cubicBezTo>
                  <a:cubicBezTo>
                    <a:pt x="837" y="5090"/>
                    <a:pt x="853" y="4877"/>
                    <a:pt x="951" y="4713"/>
                  </a:cubicBezTo>
                  <a:cubicBezTo>
                    <a:pt x="1091" y="4504"/>
                    <a:pt x="1320" y="4394"/>
                    <a:pt x="1559" y="4394"/>
                  </a:cubicBezTo>
                  <a:cubicBezTo>
                    <a:pt x="1657" y="4394"/>
                    <a:pt x="1757" y="4413"/>
                    <a:pt x="1853" y="4451"/>
                  </a:cubicBezTo>
                  <a:cubicBezTo>
                    <a:pt x="2312" y="4566"/>
                    <a:pt x="2558" y="5221"/>
                    <a:pt x="2246" y="5713"/>
                  </a:cubicBezTo>
                  <a:cubicBezTo>
                    <a:pt x="2086" y="6024"/>
                    <a:pt x="1703" y="6207"/>
                    <a:pt x="1314" y="6207"/>
                  </a:cubicBezTo>
                  <a:cubicBezTo>
                    <a:pt x="1069" y="6207"/>
                    <a:pt x="820" y="6134"/>
                    <a:pt x="624" y="5975"/>
                  </a:cubicBezTo>
                  <a:cubicBezTo>
                    <a:pt x="83" y="5566"/>
                    <a:pt x="115" y="4631"/>
                    <a:pt x="558" y="4058"/>
                  </a:cubicBezTo>
                  <a:cubicBezTo>
                    <a:pt x="904" y="3576"/>
                    <a:pt x="1492" y="3345"/>
                    <a:pt x="2105" y="3345"/>
                  </a:cubicBezTo>
                  <a:cubicBezTo>
                    <a:pt x="2305" y="3345"/>
                    <a:pt x="2508" y="3370"/>
                    <a:pt x="2705" y="3418"/>
                  </a:cubicBezTo>
                  <a:cubicBezTo>
                    <a:pt x="3508" y="3615"/>
                    <a:pt x="4328" y="3959"/>
                    <a:pt x="5213" y="4189"/>
                  </a:cubicBezTo>
                  <a:cubicBezTo>
                    <a:pt x="5549" y="4250"/>
                    <a:pt x="5892" y="4286"/>
                    <a:pt x="6230" y="4286"/>
                  </a:cubicBezTo>
                  <a:cubicBezTo>
                    <a:pt x="6800" y="4286"/>
                    <a:pt x="7358" y="4184"/>
                    <a:pt x="7852" y="3926"/>
                  </a:cubicBezTo>
                  <a:cubicBezTo>
                    <a:pt x="8623" y="3517"/>
                    <a:pt x="9082" y="2713"/>
                    <a:pt x="9049" y="1845"/>
                  </a:cubicBezTo>
                  <a:cubicBezTo>
                    <a:pt x="9016" y="653"/>
                    <a:pt x="7998" y="0"/>
                    <a:pt x="708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2" name="Google Shape;5512;p9"/>
            <p:cNvSpPr/>
            <p:nvPr/>
          </p:nvSpPr>
          <p:spPr>
            <a:xfrm>
              <a:off x="3330086" y="5014811"/>
              <a:ext cx="211887" cy="121116"/>
            </a:xfrm>
            <a:custGeom>
              <a:avLst/>
              <a:gdLst/>
              <a:ahLst/>
              <a:cxnLst/>
              <a:rect l="l" t="t" r="r" b="b"/>
              <a:pathLst>
                <a:path w="6459" h="3692" extrusionOk="0">
                  <a:moveTo>
                    <a:pt x="948" y="0"/>
                  </a:moveTo>
                  <a:cubicBezTo>
                    <a:pt x="332" y="0"/>
                    <a:pt x="1" y="265"/>
                    <a:pt x="1" y="265"/>
                  </a:cubicBezTo>
                  <a:cubicBezTo>
                    <a:pt x="225" y="193"/>
                    <a:pt x="434" y="147"/>
                    <a:pt x="643" y="147"/>
                  </a:cubicBezTo>
                  <a:cubicBezTo>
                    <a:pt x="952" y="147"/>
                    <a:pt x="1262" y="247"/>
                    <a:pt x="1623" y="511"/>
                  </a:cubicBezTo>
                  <a:cubicBezTo>
                    <a:pt x="2213" y="954"/>
                    <a:pt x="1853" y="1708"/>
                    <a:pt x="1754" y="2200"/>
                  </a:cubicBezTo>
                  <a:cubicBezTo>
                    <a:pt x="1656" y="2708"/>
                    <a:pt x="2361" y="2921"/>
                    <a:pt x="2721" y="3085"/>
                  </a:cubicBezTo>
                  <a:cubicBezTo>
                    <a:pt x="3082" y="3249"/>
                    <a:pt x="2902" y="3691"/>
                    <a:pt x="2902" y="3691"/>
                  </a:cubicBezTo>
                  <a:cubicBezTo>
                    <a:pt x="4230" y="2872"/>
                    <a:pt x="3377" y="1937"/>
                    <a:pt x="3148" y="1659"/>
                  </a:cubicBezTo>
                  <a:cubicBezTo>
                    <a:pt x="2957" y="1441"/>
                    <a:pt x="3083" y="1200"/>
                    <a:pt x="3272" y="1200"/>
                  </a:cubicBezTo>
                  <a:cubicBezTo>
                    <a:pt x="3311" y="1200"/>
                    <a:pt x="3352" y="1210"/>
                    <a:pt x="3394" y="1233"/>
                  </a:cubicBezTo>
                  <a:cubicBezTo>
                    <a:pt x="3639" y="1364"/>
                    <a:pt x="3262" y="1872"/>
                    <a:pt x="3951" y="2298"/>
                  </a:cubicBezTo>
                  <a:cubicBezTo>
                    <a:pt x="4120" y="2410"/>
                    <a:pt x="4280" y="2451"/>
                    <a:pt x="4423" y="2451"/>
                  </a:cubicBezTo>
                  <a:cubicBezTo>
                    <a:pt x="4847" y="2451"/>
                    <a:pt x="5131" y="2085"/>
                    <a:pt x="5131" y="2085"/>
                  </a:cubicBezTo>
                  <a:lnTo>
                    <a:pt x="5131" y="2085"/>
                  </a:lnTo>
                  <a:cubicBezTo>
                    <a:pt x="5125" y="2085"/>
                    <a:pt x="5119" y="2085"/>
                    <a:pt x="5113" y="2085"/>
                  </a:cubicBezTo>
                  <a:cubicBezTo>
                    <a:pt x="4744" y="2085"/>
                    <a:pt x="4948" y="1574"/>
                    <a:pt x="4787" y="1413"/>
                  </a:cubicBezTo>
                  <a:cubicBezTo>
                    <a:pt x="4703" y="1350"/>
                    <a:pt x="4605" y="1320"/>
                    <a:pt x="4511" y="1320"/>
                  </a:cubicBezTo>
                  <a:cubicBezTo>
                    <a:pt x="4459" y="1320"/>
                    <a:pt x="4408" y="1330"/>
                    <a:pt x="4361" y="1347"/>
                  </a:cubicBezTo>
                  <a:cubicBezTo>
                    <a:pt x="4308" y="1359"/>
                    <a:pt x="4258" y="1364"/>
                    <a:pt x="4213" y="1364"/>
                  </a:cubicBezTo>
                  <a:cubicBezTo>
                    <a:pt x="4062" y="1364"/>
                    <a:pt x="3970" y="1305"/>
                    <a:pt x="4033" y="1216"/>
                  </a:cubicBezTo>
                  <a:cubicBezTo>
                    <a:pt x="4062" y="1174"/>
                    <a:pt x="4096" y="1158"/>
                    <a:pt x="4142" y="1158"/>
                  </a:cubicBezTo>
                  <a:cubicBezTo>
                    <a:pt x="4274" y="1158"/>
                    <a:pt x="4508" y="1294"/>
                    <a:pt x="5033" y="1331"/>
                  </a:cubicBezTo>
                  <a:cubicBezTo>
                    <a:pt x="5060" y="1333"/>
                    <a:pt x="5088" y="1333"/>
                    <a:pt x="5115" y="1333"/>
                  </a:cubicBezTo>
                  <a:cubicBezTo>
                    <a:pt x="5892" y="1333"/>
                    <a:pt x="6459" y="675"/>
                    <a:pt x="6459" y="675"/>
                  </a:cubicBezTo>
                  <a:lnTo>
                    <a:pt x="6459" y="675"/>
                  </a:lnTo>
                  <a:cubicBezTo>
                    <a:pt x="6000" y="931"/>
                    <a:pt x="5514" y="1029"/>
                    <a:pt x="5026" y="1029"/>
                  </a:cubicBezTo>
                  <a:cubicBezTo>
                    <a:pt x="3859" y="1029"/>
                    <a:pt x="2680" y="468"/>
                    <a:pt x="1836" y="167"/>
                  </a:cubicBezTo>
                  <a:cubicBezTo>
                    <a:pt x="1495" y="44"/>
                    <a:pt x="1198" y="0"/>
                    <a:pt x="9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3" name="Google Shape;5513;p9"/>
            <p:cNvSpPr/>
            <p:nvPr/>
          </p:nvSpPr>
          <p:spPr>
            <a:xfrm>
              <a:off x="3384937" y="4894185"/>
              <a:ext cx="118328" cy="83095"/>
            </a:xfrm>
            <a:custGeom>
              <a:avLst/>
              <a:gdLst/>
              <a:ahLst/>
              <a:cxnLst/>
              <a:rect l="l" t="t" r="r" b="b"/>
              <a:pathLst>
                <a:path w="3607" h="2533" extrusionOk="0">
                  <a:moveTo>
                    <a:pt x="2521" y="0"/>
                  </a:moveTo>
                  <a:cubicBezTo>
                    <a:pt x="1931" y="0"/>
                    <a:pt x="1246" y="123"/>
                    <a:pt x="869" y="615"/>
                  </a:cubicBezTo>
                  <a:cubicBezTo>
                    <a:pt x="0" y="1762"/>
                    <a:pt x="525" y="2533"/>
                    <a:pt x="525" y="2533"/>
                  </a:cubicBezTo>
                  <a:cubicBezTo>
                    <a:pt x="525" y="2533"/>
                    <a:pt x="361" y="2172"/>
                    <a:pt x="1394" y="2156"/>
                  </a:cubicBezTo>
                  <a:cubicBezTo>
                    <a:pt x="2426" y="2139"/>
                    <a:pt x="2295" y="1500"/>
                    <a:pt x="2262" y="1271"/>
                  </a:cubicBezTo>
                  <a:cubicBezTo>
                    <a:pt x="2180" y="1008"/>
                    <a:pt x="2230" y="746"/>
                    <a:pt x="2410" y="549"/>
                  </a:cubicBezTo>
                  <a:cubicBezTo>
                    <a:pt x="2656" y="205"/>
                    <a:pt x="3607" y="123"/>
                    <a:pt x="3607" y="123"/>
                  </a:cubicBezTo>
                  <a:cubicBezTo>
                    <a:pt x="3607" y="123"/>
                    <a:pt x="3111" y="0"/>
                    <a:pt x="25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4" name="Google Shape;5514;p9"/>
            <p:cNvSpPr/>
            <p:nvPr/>
          </p:nvSpPr>
          <p:spPr>
            <a:xfrm>
              <a:off x="3475284" y="4806267"/>
              <a:ext cx="74238" cy="88213"/>
            </a:xfrm>
            <a:custGeom>
              <a:avLst/>
              <a:gdLst/>
              <a:ahLst/>
              <a:cxnLst/>
              <a:rect l="l" t="t" r="r" b="b"/>
              <a:pathLst>
                <a:path w="2263" h="2689" extrusionOk="0">
                  <a:moveTo>
                    <a:pt x="1148" y="0"/>
                  </a:moveTo>
                  <a:cubicBezTo>
                    <a:pt x="1148" y="0"/>
                    <a:pt x="1344" y="541"/>
                    <a:pt x="1000" y="738"/>
                  </a:cubicBezTo>
                  <a:cubicBezTo>
                    <a:pt x="639" y="935"/>
                    <a:pt x="0" y="1344"/>
                    <a:pt x="262" y="2017"/>
                  </a:cubicBezTo>
                  <a:cubicBezTo>
                    <a:pt x="508" y="2689"/>
                    <a:pt x="1689" y="2426"/>
                    <a:pt x="2262" y="2623"/>
                  </a:cubicBezTo>
                  <a:cubicBezTo>
                    <a:pt x="2262" y="2623"/>
                    <a:pt x="1393" y="2164"/>
                    <a:pt x="1459" y="1443"/>
                  </a:cubicBezTo>
                  <a:cubicBezTo>
                    <a:pt x="1525" y="705"/>
                    <a:pt x="1443" y="181"/>
                    <a:pt x="11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5" name="Google Shape;5515;p9"/>
            <p:cNvSpPr/>
            <p:nvPr/>
          </p:nvSpPr>
          <p:spPr>
            <a:xfrm>
              <a:off x="3555395" y="4844977"/>
              <a:ext cx="104878" cy="141455"/>
            </a:xfrm>
            <a:custGeom>
              <a:avLst/>
              <a:gdLst/>
              <a:ahLst/>
              <a:cxnLst/>
              <a:rect l="l" t="t" r="r" b="b"/>
              <a:pathLst>
                <a:path w="3197" h="4312" extrusionOk="0">
                  <a:moveTo>
                    <a:pt x="378" y="1"/>
                  </a:moveTo>
                  <a:cubicBezTo>
                    <a:pt x="1" y="1345"/>
                    <a:pt x="541" y="1607"/>
                    <a:pt x="1099" y="2476"/>
                  </a:cubicBezTo>
                  <a:cubicBezTo>
                    <a:pt x="1656" y="3361"/>
                    <a:pt x="1050" y="4311"/>
                    <a:pt x="1050" y="4311"/>
                  </a:cubicBezTo>
                  <a:cubicBezTo>
                    <a:pt x="1459" y="4049"/>
                    <a:pt x="1804" y="3361"/>
                    <a:pt x="2492" y="2918"/>
                  </a:cubicBezTo>
                  <a:cubicBezTo>
                    <a:pt x="3197" y="2492"/>
                    <a:pt x="2902" y="1591"/>
                    <a:pt x="2902" y="1591"/>
                  </a:cubicBezTo>
                  <a:lnTo>
                    <a:pt x="2902" y="1591"/>
                  </a:lnTo>
                  <a:cubicBezTo>
                    <a:pt x="2862" y="1695"/>
                    <a:pt x="2760" y="1748"/>
                    <a:pt x="2595" y="1748"/>
                  </a:cubicBezTo>
                  <a:cubicBezTo>
                    <a:pt x="2554" y="1748"/>
                    <a:pt x="2508" y="1745"/>
                    <a:pt x="2459" y="1738"/>
                  </a:cubicBezTo>
                  <a:cubicBezTo>
                    <a:pt x="2428" y="1731"/>
                    <a:pt x="2398" y="1727"/>
                    <a:pt x="2369" y="1727"/>
                  </a:cubicBezTo>
                  <a:cubicBezTo>
                    <a:pt x="2134" y="1727"/>
                    <a:pt x="1962" y="1947"/>
                    <a:pt x="2049" y="2181"/>
                  </a:cubicBezTo>
                  <a:cubicBezTo>
                    <a:pt x="2101" y="2413"/>
                    <a:pt x="1959" y="2513"/>
                    <a:pt x="1825" y="2513"/>
                  </a:cubicBezTo>
                  <a:cubicBezTo>
                    <a:pt x="1789" y="2513"/>
                    <a:pt x="1753" y="2506"/>
                    <a:pt x="1722" y="2492"/>
                  </a:cubicBezTo>
                  <a:cubicBezTo>
                    <a:pt x="1558" y="2426"/>
                    <a:pt x="1558" y="2066"/>
                    <a:pt x="1787" y="1886"/>
                  </a:cubicBezTo>
                  <a:cubicBezTo>
                    <a:pt x="2000" y="1705"/>
                    <a:pt x="2148" y="1312"/>
                    <a:pt x="1951" y="689"/>
                  </a:cubicBezTo>
                  <a:cubicBezTo>
                    <a:pt x="1815" y="219"/>
                    <a:pt x="1370" y="104"/>
                    <a:pt x="1048" y="104"/>
                  </a:cubicBezTo>
                  <a:cubicBezTo>
                    <a:pt x="943" y="104"/>
                    <a:pt x="852" y="116"/>
                    <a:pt x="787" y="132"/>
                  </a:cubicBezTo>
                  <a:cubicBezTo>
                    <a:pt x="764" y="134"/>
                    <a:pt x="741" y="136"/>
                    <a:pt x="717" y="136"/>
                  </a:cubicBezTo>
                  <a:cubicBezTo>
                    <a:pt x="594" y="136"/>
                    <a:pt x="474" y="97"/>
                    <a:pt x="3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6" name="Google Shape;5516;p9"/>
            <p:cNvSpPr/>
            <p:nvPr/>
          </p:nvSpPr>
          <p:spPr>
            <a:xfrm>
              <a:off x="3532267" y="4636793"/>
              <a:ext cx="265655" cy="265753"/>
            </a:xfrm>
            <a:custGeom>
              <a:avLst/>
              <a:gdLst/>
              <a:ahLst/>
              <a:cxnLst/>
              <a:rect l="l" t="t" r="r" b="b"/>
              <a:pathLst>
                <a:path w="8098" h="8101" extrusionOk="0">
                  <a:moveTo>
                    <a:pt x="5732" y="0"/>
                  </a:moveTo>
                  <a:cubicBezTo>
                    <a:pt x="5218" y="0"/>
                    <a:pt x="4714" y="189"/>
                    <a:pt x="4410" y="577"/>
                  </a:cubicBezTo>
                  <a:cubicBezTo>
                    <a:pt x="4115" y="1003"/>
                    <a:pt x="4082" y="1560"/>
                    <a:pt x="4312" y="2036"/>
                  </a:cubicBezTo>
                  <a:cubicBezTo>
                    <a:pt x="4519" y="2442"/>
                    <a:pt x="4854" y="2589"/>
                    <a:pt x="5182" y="2589"/>
                  </a:cubicBezTo>
                  <a:cubicBezTo>
                    <a:pt x="5528" y="2589"/>
                    <a:pt x="5864" y="2426"/>
                    <a:pt x="6033" y="2232"/>
                  </a:cubicBezTo>
                  <a:cubicBezTo>
                    <a:pt x="6213" y="2036"/>
                    <a:pt x="6295" y="1757"/>
                    <a:pt x="6246" y="1478"/>
                  </a:cubicBezTo>
                  <a:cubicBezTo>
                    <a:pt x="6188" y="1158"/>
                    <a:pt x="5957" y="1022"/>
                    <a:pt x="5748" y="1022"/>
                  </a:cubicBezTo>
                  <a:cubicBezTo>
                    <a:pt x="5604" y="1022"/>
                    <a:pt x="5470" y="1086"/>
                    <a:pt x="5410" y="1200"/>
                  </a:cubicBezTo>
                  <a:cubicBezTo>
                    <a:pt x="5262" y="1495"/>
                    <a:pt x="5344" y="1839"/>
                    <a:pt x="5754" y="1905"/>
                  </a:cubicBezTo>
                  <a:cubicBezTo>
                    <a:pt x="6098" y="1954"/>
                    <a:pt x="5918" y="2396"/>
                    <a:pt x="5475" y="2495"/>
                  </a:cubicBezTo>
                  <a:cubicBezTo>
                    <a:pt x="5391" y="2520"/>
                    <a:pt x="5306" y="2532"/>
                    <a:pt x="5222" y="2532"/>
                  </a:cubicBezTo>
                  <a:cubicBezTo>
                    <a:pt x="4867" y="2532"/>
                    <a:pt x="4536" y="2318"/>
                    <a:pt x="4377" y="1986"/>
                  </a:cubicBezTo>
                  <a:cubicBezTo>
                    <a:pt x="4180" y="1544"/>
                    <a:pt x="4230" y="1019"/>
                    <a:pt x="4525" y="626"/>
                  </a:cubicBezTo>
                  <a:cubicBezTo>
                    <a:pt x="4795" y="288"/>
                    <a:pt x="5243" y="129"/>
                    <a:pt x="5713" y="129"/>
                  </a:cubicBezTo>
                  <a:cubicBezTo>
                    <a:pt x="5813" y="129"/>
                    <a:pt x="5915" y="136"/>
                    <a:pt x="6016" y="151"/>
                  </a:cubicBezTo>
                  <a:cubicBezTo>
                    <a:pt x="7213" y="282"/>
                    <a:pt x="7901" y="1986"/>
                    <a:pt x="7196" y="3134"/>
                  </a:cubicBezTo>
                  <a:cubicBezTo>
                    <a:pt x="6951" y="3494"/>
                    <a:pt x="6623" y="3790"/>
                    <a:pt x="6229" y="3986"/>
                  </a:cubicBezTo>
                  <a:cubicBezTo>
                    <a:pt x="5842" y="4152"/>
                    <a:pt x="5393" y="4235"/>
                    <a:pt x="4866" y="4235"/>
                  </a:cubicBezTo>
                  <a:cubicBezTo>
                    <a:pt x="4457" y="4235"/>
                    <a:pt x="4001" y="4185"/>
                    <a:pt x="3492" y="4085"/>
                  </a:cubicBezTo>
                  <a:cubicBezTo>
                    <a:pt x="3199" y="4028"/>
                    <a:pt x="2910" y="4000"/>
                    <a:pt x="2634" y="4000"/>
                  </a:cubicBezTo>
                  <a:cubicBezTo>
                    <a:pt x="1304" y="4000"/>
                    <a:pt x="240" y="4653"/>
                    <a:pt x="132" y="5970"/>
                  </a:cubicBezTo>
                  <a:cubicBezTo>
                    <a:pt x="1" y="7560"/>
                    <a:pt x="1033" y="8100"/>
                    <a:pt x="1033" y="8100"/>
                  </a:cubicBezTo>
                  <a:cubicBezTo>
                    <a:pt x="1033" y="8100"/>
                    <a:pt x="1017" y="8084"/>
                    <a:pt x="1001" y="8068"/>
                  </a:cubicBezTo>
                  <a:cubicBezTo>
                    <a:pt x="443" y="7428"/>
                    <a:pt x="591" y="6232"/>
                    <a:pt x="591" y="6232"/>
                  </a:cubicBezTo>
                  <a:cubicBezTo>
                    <a:pt x="689" y="5707"/>
                    <a:pt x="951" y="5248"/>
                    <a:pt x="1345" y="4904"/>
                  </a:cubicBezTo>
                  <a:cubicBezTo>
                    <a:pt x="1926" y="4463"/>
                    <a:pt x="2660" y="4378"/>
                    <a:pt x="3143" y="4378"/>
                  </a:cubicBezTo>
                  <a:cubicBezTo>
                    <a:pt x="3450" y="4378"/>
                    <a:pt x="3656" y="4412"/>
                    <a:pt x="3656" y="4412"/>
                  </a:cubicBezTo>
                  <a:cubicBezTo>
                    <a:pt x="3918" y="4445"/>
                    <a:pt x="4148" y="4462"/>
                    <a:pt x="4361" y="4462"/>
                  </a:cubicBezTo>
                  <a:cubicBezTo>
                    <a:pt x="4481" y="4471"/>
                    <a:pt x="4605" y="4476"/>
                    <a:pt x="4730" y="4476"/>
                  </a:cubicBezTo>
                  <a:cubicBezTo>
                    <a:pt x="5689" y="4476"/>
                    <a:pt x="6733" y="4175"/>
                    <a:pt x="7328" y="3232"/>
                  </a:cubicBezTo>
                  <a:cubicBezTo>
                    <a:pt x="8098" y="1986"/>
                    <a:pt x="7344" y="167"/>
                    <a:pt x="6016" y="20"/>
                  </a:cubicBezTo>
                  <a:cubicBezTo>
                    <a:pt x="5922" y="7"/>
                    <a:pt x="5827" y="0"/>
                    <a:pt x="57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7" name="Google Shape;5517;p9"/>
            <p:cNvSpPr/>
            <p:nvPr/>
          </p:nvSpPr>
          <p:spPr>
            <a:xfrm>
              <a:off x="3565073" y="4901435"/>
              <a:ext cx="33" cy="33"/>
            </a:xfrm>
            <a:custGeom>
              <a:avLst/>
              <a:gdLst/>
              <a:ahLst/>
              <a:cxnLst/>
              <a:rect l="l" t="t" r="r" b="b"/>
              <a:pathLst>
                <a:path w="1" h="1" extrusionOk="0">
                  <a:moveTo>
                    <a:pt x="1" y="1"/>
                  </a:moveTo>
                  <a:lnTo>
                    <a:pt x="1" y="1"/>
                  </a:lnTo>
                  <a:lnTo>
                    <a:pt x="1"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8" name="Google Shape;5518;p9"/>
            <p:cNvSpPr/>
            <p:nvPr/>
          </p:nvSpPr>
          <p:spPr>
            <a:xfrm>
              <a:off x="3602701" y="4789208"/>
              <a:ext cx="153298" cy="78371"/>
            </a:xfrm>
            <a:custGeom>
              <a:avLst/>
              <a:gdLst/>
              <a:ahLst/>
              <a:cxnLst/>
              <a:rect l="l" t="t" r="r" b="b"/>
              <a:pathLst>
                <a:path w="4673" h="2389" extrusionOk="0">
                  <a:moveTo>
                    <a:pt x="1086" y="0"/>
                  </a:moveTo>
                  <a:cubicBezTo>
                    <a:pt x="394" y="0"/>
                    <a:pt x="1" y="225"/>
                    <a:pt x="1" y="225"/>
                  </a:cubicBezTo>
                  <a:cubicBezTo>
                    <a:pt x="84" y="210"/>
                    <a:pt x="164" y="203"/>
                    <a:pt x="240" y="203"/>
                  </a:cubicBezTo>
                  <a:cubicBezTo>
                    <a:pt x="728" y="203"/>
                    <a:pt x="1035" y="513"/>
                    <a:pt x="935" y="996"/>
                  </a:cubicBezTo>
                  <a:cubicBezTo>
                    <a:pt x="804" y="1406"/>
                    <a:pt x="968" y="1864"/>
                    <a:pt x="1312" y="2127"/>
                  </a:cubicBezTo>
                  <a:cubicBezTo>
                    <a:pt x="1640" y="2389"/>
                    <a:pt x="2558" y="2389"/>
                    <a:pt x="2558" y="2389"/>
                  </a:cubicBezTo>
                  <a:cubicBezTo>
                    <a:pt x="2296" y="2241"/>
                    <a:pt x="2525" y="1881"/>
                    <a:pt x="2706" y="1455"/>
                  </a:cubicBezTo>
                  <a:cubicBezTo>
                    <a:pt x="2861" y="1034"/>
                    <a:pt x="2424" y="880"/>
                    <a:pt x="2240" y="880"/>
                  </a:cubicBezTo>
                  <a:cubicBezTo>
                    <a:pt x="2231" y="880"/>
                    <a:pt x="2222" y="880"/>
                    <a:pt x="2214" y="881"/>
                  </a:cubicBezTo>
                  <a:cubicBezTo>
                    <a:pt x="2110" y="890"/>
                    <a:pt x="2028" y="911"/>
                    <a:pt x="1956" y="911"/>
                  </a:cubicBezTo>
                  <a:cubicBezTo>
                    <a:pt x="1902" y="911"/>
                    <a:pt x="1853" y="900"/>
                    <a:pt x="1804" y="865"/>
                  </a:cubicBezTo>
                  <a:cubicBezTo>
                    <a:pt x="1697" y="798"/>
                    <a:pt x="1742" y="580"/>
                    <a:pt x="2019" y="580"/>
                  </a:cubicBezTo>
                  <a:cubicBezTo>
                    <a:pt x="2082" y="580"/>
                    <a:pt x="2158" y="591"/>
                    <a:pt x="2247" y="619"/>
                  </a:cubicBezTo>
                  <a:cubicBezTo>
                    <a:pt x="2722" y="783"/>
                    <a:pt x="2574" y="1242"/>
                    <a:pt x="3312" y="1389"/>
                  </a:cubicBezTo>
                  <a:cubicBezTo>
                    <a:pt x="3367" y="1400"/>
                    <a:pt x="3419" y="1406"/>
                    <a:pt x="3468" y="1406"/>
                  </a:cubicBezTo>
                  <a:cubicBezTo>
                    <a:pt x="4060" y="1406"/>
                    <a:pt x="4219" y="643"/>
                    <a:pt x="4279" y="537"/>
                  </a:cubicBezTo>
                  <a:cubicBezTo>
                    <a:pt x="4394" y="406"/>
                    <a:pt x="4525" y="275"/>
                    <a:pt x="4672" y="160"/>
                  </a:cubicBezTo>
                  <a:lnTo>
                    <a:pt x="4672" y="160"/>
                  </a:lnTo>
                  <a:cubicBezTo>
                    <a:pt x="4463" y="274"/>
                    <a:pt x="4088" y="394"/>
                    <a:pt x="3549" y="394"/>
                  </a:cubicBezTo>
                  <a:cubicBezTo>
                    <a:pt x="3161" y="394"/>
                    <a:pt x="2688" y="332"/>
                    <a:pt x="2132" y="160"/>
                  </a:cubicBezTo>
                  <a:cubicBezTo>
                    <a:pt x="1734" y="42"/>
                    <a:pt x="1382" y="0"/>
                    <a:pt x="108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9" name="Google Shape;5519;p9"/>
            <p:cNvSpPr/>
            <p:nvPr/>
          </p:nvSpPr>
          <p:spPr>
            <a:xfrm>
              <a:off x="3611854" y="4646011"/>
              <a:ext cx="105435" cy="110389"/>
            </a:xfrm>
            <a:custGeom>
              <a:avLst/>
              <a:gdLst/>
              <a:ahLst/>
              <a:cxnLst/>
              <a:rect l="l" t="t" r="r" b="b"/>
              <a:pathLst>
                <a:path w="3214" h="3365" extrusionOk="0">
                  <a:moveTo>
                    <a:pt x="1935" y="1"/>
                  </a:moveTo>
                  <a:lnTo>
                    <a:pt x="1935" y="1"/>
                  </a:lnTo>
                  <a:cubicBezTo>
                    <a:pt x="1492" y="279"/>
                    <a:pt x="1427" y="722"/>
                    <a:pt x="705" y="1345"/>
                  </a:cubicBezTo>
                  <a:cubicBezTo>
                    <a:pt x="1" y="1968"/>
                    <a:pt x="197" y="2427"/>
                    <a:pt x="345" y="2689"/>
                  </a:cubicBezTo>
                  <a:cubicBezTo>
                    <a:pt x="460" y="2804"/>
                    <a:pt x="427" y="3000"/>
                    <a:pt x="296" y="3099"/>
                  </a:cubicBezTo>
                  <a:cubicBezTo>
                    <a:pt x="1377" y="2984"/>
                    <a:pt x="1230" y="2345"/>
                    <a:pt x="1164" y="2148"/>
                  </a:cubicBezTo>
                  <a:cubicBezTo>
                    <a:pt x="1099" y="1951"/>
                    <a:pt x="1132" y="1837"/>
                    <a:pt x="1246" y="1837"/>
                  </a:cubicBezTo>
                  <a:cubicBezTo>
                    <a:pt x="1361" y="1837"/>
                    <a:pt x="1345" y="2066"/>
                    <a:pt x="1328" y="2361"/>
                  </a:cubicBezTo>
                  <a:cubicBezTo>
                    <a:pt x="1312" y="2640"/>
                    <a:pt x="1263" y="3295"/>
                    <a:pt x="2115" y="3361"/>
                  </a:cubicBezTo>
                  <a:cubicBezTo>
                    <a:pt x="2146" y="3363"/>
                    <a:pt x="2176" y="3365"/>
                    <a:pt x="2206" y="3365"/>
                  </a:cubicBezTo>
                  <a:cubicBezTo>
                    <a:pt x="2985" y="3365"/>
                    <a:pt x="3213" y="2558"/>
                    <a:pt x="3213" y="2558"/>
                  </a:cubicBezTo>
                  <a:lnTo>
                    <a:pt x="3213" y="2558"/>
                  </a:lnTo>
                  <a:cubicBezTo>
                    <a:pt x="3088" y="2592"/>
                    <a:pt x="2937" y="2618"/>
                    <a:pt x="2777" y="2618"/>
                  </a:cubicBezTo>
                  <a:cubicBezTo>
                    <a:pt x="2327" y="2618"/>
                    <a:pt x="1804" y="2418"/>
                    <a:pt x="1574" y="1656"/>
                  </a:cubicBezTo>
                  <a:cubicBezTo>
                    <a:pt x="1377" y="1083"/>
                    <a:pt x="1509" y="443"/>
                    <a:pt x="193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0" name="Google Shape;5520;p9"/>
            <p:cNvSpPr/>
            <p:nvPr/>
          </p:nvSpPr>
          <p:spPr>
            <a:xfrm>
              <a:off x="3762432" y="4489299"/>
              <a:ext cx="63478" cy="251385"/>
            </a:xfrm>
            <a:custGeom>
              <a:avLst/>
              <a:gdLst/>
              <a:ahLst/>
              <a:cxnLst/>
              <a:rect l="l" t="t" r="r" b="b"/>
              <a:pathLst>
                <a:path w="1935" h="7663" extrusionOk="0">
                  <a:moveTo>
                    <a:pt x="1301" y="0"/>
                  </a:moveTo>
                  <a:cubicBezTo>
                    <a:pt x="988" y="0"/>
                    <a:pt x="754" y="369"/>
                    <a:pt x="754" y="369"/>
                  </a:cubicBezTo>
                  <a:cubicBezTo>
                    <a:pt x="0" y="1500"/>
                    <a:pt x="836" y="3286"/>
                    <a:pt x="984" y="5171"/>
                  </a:cubicBezTo>
                  <a:cubicBezTo>
                    <a:pt x="1131" y="7056"/>
                    <a:pt x="476" y="7663"/>
                    <a:pt x="476" y="7663"/>
                  </a:cubicBezTo>
                  <a:cubicBezTo>
                    <a:pt x="1164" y="7122"/>
                    <a:pt x="1328" y="5351"/>
                    <a:pt x="1197" y="3991"/>
                  </a:cubicBezTo>
                  <a:cubicBezTo>
                    <a:pt x="1066" y="2631"/>
                    <a:pt x="1082" y="1352"/>
                    <a:pt x="1344" y="1090"/>
                  </a:cubicBezTo>
                  <a:cubicBezTo>
                    <a:pt x="1607" y="828"/>
                    <a:pt x="1934" y="287"/>
                    <a:pt x="1508" y="57"/>
                  </a:cubicBezTo>
                  <a:cubicBezTo>
                    <a:pt x="1436" y="17"/>
                    <a:pt x="1367" y="0"/>
                    <a:pt x="130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1" name="Google Shape;5521;p9"/>
            <p:cNvSpPr/>
            <p:nvPr/>
          </p:nvSpPr>
          <p:spPr>
            <a:xfrm>
              <a:off x="3702726" y="4456034"/>
              <a:ext cx="280188" cy="334119"/>
            </a:xfrm>
            <a:custGeom>
              <a:avLst/>
              <a:gdLst/>
              <a:ahLst/>
              <a:cxnLst/>
              <a:rect l="l" t="t" r="r" b="b"/>
              <a:pathLst>
                <a:path w="8541" h="10185" extrusionOk="0">
                  <a:moveTo>
                    <a:pt x="6281" y="1"/>
                  </a:moveTo>
                  <a:cubicBezTo>
                    <a:pt x="6080" y="1"/>
                    <a:pt x="5875" y="24"/>
                    <a:pt x="5672" y="71"/>
                  </a:cubicBezTo>
                  <a:cubicBezTo>
                    <a:pt x="4492" y="334"/>
                    <a:pt x="3722" y="1579"/>
                    <a:pt x="3508" y="2841"/>
                  </a:cubicBezTo>
                  <a:cubicBezTo>
                    <a:pt x="3246" y="4153"/>
                    <a:pt x="3508" y="5382"/>
                    <a:pt x="3459" y="6480"/>
                  </a:cubicBezTo>
                  <a:cubicBezTo>
                    <a:pt x="3508" y="7480"/>
                    <a:pt x="3148" y="8447"/>
                    <a:pt x="2443" y="9136"/>
                  </a:cubicBezTo>
                  <a:cubicBezTo>
                    <a:pt x="1771" y="9758"/>
                    <a:pt x="919" y="10119"/>
                    <a:pt x="1" y="10185"/>
                  </a:cubicBezTo>
                  <a:cubicBezTo>
                    <a:pt x="919" y="10152"/>
                    <a:pt x="1804" y="9808"/>
                    <a:pt x="2509" y="9201"/>
                  </a:cubicBezTo>
                  <a:cubicBezTo>
                    <a:pt x="3246" y="8496"/>
                    <a:pt x="3640" y="7513"/>
                    <a:pt x="3590" y="6497"/>
                  </a:cubicBezTo>
                  <a:cubicBezTo>
                    <a:pt x="3672" y="5366"/>
                    <a:pt x="3427" y="4136"/>
                    <a:pt x="3672" y="2874"/>
                  </a:cubicBezTo>
                  <a:cubicBezTo>
                    <a:pt x="3918" y="1628"/>
                    <a:pt x="4590" y="465"/>
                    <a:pt x="5705" y="219"/>
                  </a:cubicBezTo>
                  <a:cubicBezTo>
                    <a:pt x="5820" y="186"/>
                    <a:pt x="5951" y="170"/>
                    <a:pt x="6082" y="153"/>
                  </a:cubicBezTo>
                  <a:cubicBezTo>
                    <a:pt x="6128" y="150"/>
                    <a:pt x="6174" y="148"/>
                    <a:pt x="6220" y="148"/>
                  </a:cubicBezTo>
                  <a:cubicBezTo>
                    <a:pt x="6626" y="148"/>
                    <a:pt x="7003" y="278"/>
                    <a:pt x="7328" y="514"/>
                  </a:cubicBezTo>
                  <a:cubicBezTo>
                    <a:pt x="8049" y="1088"/>
                    <a:pt x="7951" y="2333"/>
                    <a:pt x="7541" y="2710"/>
                  </a:cubicBezTo>
                  <a:cubicBezTo>
                    <a:pt x="7334" y="2888"/>
                    <a:pt x="7109" y="2961"/>
                    <a:pt x="6912" y="2961"/>
                  </a:cubicBezTo>
                  <a:cubicBezTo>
                    <a:pt x="6654" y="2961"/>
                    <a:pt x="6442" y="2837"/>
                    <a:pt x="6377" y="2661"/>
                  </a:cubicBezTo>
                  <a:lnTo>
                    <a:pt x="6377" y="2661"/>
                  </a:lnTo>
                  <a:cubicBezTo>
                    <a:pt x="6377" y="2661"/>
                    <a:pt x="6413" y="2666"/>
                    <a:pt x="6467" y="2666"/>
                  </a:cubicBezTo>
                  <a:cubicBezTo>
                    <a:pt x="6603" y="2666"/>
                    <a:pt x="6852" y="2633"/>
                    <a:pt x="6934" y="2399"/>
                  </a:cubicBezTo>
                  <a:cubicBezTo>
                    <a:pt x="7049" y="2087"/>
                    <a:pt x="6869" y="1743"/>
                    <a:pt x="6541" y="1678"/>
                  </a:cubicBezTo>
                  <a:cubicBezTo>
                    <a:pt x="6492" y="1664"/>
                    <a:pt x="6440" y="1657"/>
                    <a:pt x="6386" y="1657"/>
                  </a:cubicBezTo>
                  <a:cubicBezTo>
                    <a:pt x="6065" y="1657"/>
                    <a:pt x="5707" y="1911"/>
                    <a:pt x="5820" y="2432"/>
                  </a:cubicBezTo>
                  <a:cubicBezTo>
                    <a:pt x="5910" y="2815"/>
                    <a:pt x="6441" y="3112"/>
                    <a:pt x="6993" y="3112"/>
                  </a:cubicBezTo>
                  <a:cubicBezTo>
                    <a:pt x="7245" y="3112"/>
                    <a:pt x="7501" y="3051"/>
                    <a:pt x="7721" y="2907"/>
                  </a:cubicBezTo>
                  <a:cubicBezTo>
                    <a:pt x="8131" y="2677"/>
                    <a:pt x="8541" y="1973"/>
                    <a:pt x="8246" y="1186"/>
                  </a:cubicBezTo>
                  <a:cubicBezTo>
                    <a:pt x="8018" y="462"/>
                    <a:pt x="7186" y="1"/>
                    <a:pt x="628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2" name="Google Shape;5522;p9"/>
            <p:cNvSpPr/>
            <p:nvPr/>
          </p:nvSpPr>
          <p:spPr>
            <a:xfrm>
              <a:off x="3835556" y="4503078"/>
              <a:ext cx="82308" cy="69153"/>
            </a:xfrm>
            <a:custGeom>
              <a:avLst/>
              <a:gdLst/>
              <a:ahLst/>
              <a:cxnLst/>
              <a:rect l="l" t="t" r="r" b="b"/>
              <a:pathLst>
                <a:path w="2509" h="2108" extrusionOk="0">
                  <a:moveTo>
                    <a:pt x="710" y="1"/>
                  </a:moveTo>
                  <a:cubicBezTo>
                    <a:pt x="636" y="1"/>
                    <a:pt x="558" y="11"/>
                    <a:pt x="476" y="31"/>
                  </a:cubicBezTo>
                  <a:cubicBezTo>
                    <a:pt x="607" y="96"/>
                    <a:pt x="640" y="276"/>
                    <a:pt x="541" y="375"/>
                  </a:cubicBezTo>
                  <a:cubicBezTo>
                    <a:pt x="394" y="604"/>
                    <a:pt x="0" y="1309"/>
                    <a:pt x="558" y="1866"/>
                  </a:cubicBezTo>
                  <a:cubicBezTo>
                    <a:pt x="736" y="2045"/>
                    <a:pt x="988" y="2107"/>
                    <a:pt x="1252" y="2107"/>
                  </a:cubicBezTo>
                  <a:cubicBezTo>
                    <a:pt x="1789" y="2107"/>
                    <a:pt x="2377" y="1850"/>
                    <a:pt x="2508" y="1784"/>
                  </a:cubicBezTo>
                  <a:lnTo>
                    <a:pt x="2508" y="1784"/>
                  </a:lnTo>
                  <a:cubicBezTo>
                    <a:pt x="2508" y="1784"/>
                    <a:pt x="2475" y="1788"/>
                    <a:pt x="2421" y="1788"/>
                  </a:cubicBezTo>
                  <a:cubicBezTo>
                    <a:pt x="2203" y="1788"/>
                    <a:pt x="1653" y="1725"/>
                    <a:pt x="1574" y="1096"/>
                  </a:cubicBezTo>
                  <a:cubicBezTo>
                    <a:pt x="1489" y="401"/>
                    <a:pt x="1183" y="1"/>
                    <a:pt x="71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3" name="Google Shape;5523;p9"/>
            <p:cNvSpPr/>
            <p:nvPr/>
          </p:nvSpPr>
          <p:spPr>
            <a:xfrm>
              <a:off x="3839328" y="4507277"/>
              <a:ext cx="158645" cy="179640"/>
            </a:xfrm>
            <a:custGeom>
              <a:avLst/>
              <a:gdLst/>
              <a:ahLst/>
              <a:cxnLst/>
              <a:rect l="l" t="t" r="r" b="b"/>
              <a:pathLst>
                <a:path w="4836" h="5476" extrusionOk="0">
                  <a:moveTo>
                    <a:pt x="4360" y="1"/>
                  </a:moveTo>
                  <a:lnTo>
                    <a:pt x="4360" y="1"/>
                  </a:lnTo>
                  <a:cubicBezTo>
                    <a:pt x="4491" y="558"/>
                    <a:pt x="4278" y="1148"/>
                    <a:pt x="3819" y="1492"/>
                  </a:cubicBezTo>
                  <a:cubicBezTo>
                    <a:pt x="3016" y="2066"/>
                    <a:pt x="1918" y="1771"/>
                    <a:pt x="1000" y="2410"/>
                  </a:cubicBezTo>
                  <a:cubicBezTo>
                    <a:pt x="98" y="3033"/>
                    <a:pt x="197" y="3951"/>
                    <a:pt x="180" y="4459"/>
                  </a:cubicBezTo>
                  <a:cubicBezTo>
                    <a:pt x="197" y="4803"/>
                    <a:pt x="131" y="5148"/>
                    <a:pt x="0" y="5476"/>
                  </a:cubicBezTo>
                  <a:cubicBezTo>
                    <a:pt x="312" y="5279"/>
                    <a:pt x="475" y="4918"/>
                    <a:pt x="443" y="4558"/>
                  </a:cubicBezTo>
                  <a:cubicBezTo>
                    <a:pt x="443" y="3915"/>
                    <a:pt x="514" y="3186"/>
                    <a:pt x="711" y="3186"/>
                  </a:cubicBezTo>
                  <a:cubicBezTo>
                    <a:pt x="724" y="3186"/>
                    <a:pt x="739" y="3190"/>
                    <a:pt x="754" y="3197"/>
                  </a:cubicBezTo>
                  <a:cubicBezTo>
                    <a:pt x="984" y="3312"/>
                    <a:pt x="787" y="3558"/>
                    <a:pt x="705" y="3705"/>
                  </a:cubicBezTo>
                  <a:cubicBezTo>
                    <a:pt x="623" y="3853"/>
                    <a:pt x="459" y="4525"/>
                    <a:pt x="1180" y="4935"/>
                  </a:cubicBezTo>
                  <a:cubicBezTo>
                    <a:pt x="1181" y="4935"/>
                    <a:pt x="1181" y="4935"/>
                    <a:pt x="1181" y="4935"/>
                  </a:cubicBezTo>
                  <a:cubicBezTo>
                    <a:pt x="1189" y="4935"/>
                    <a:pt x="957" y="4422"/>
                    <a:pt x="1361" y="4148"/>
                  </a:cubicBezTo>
                  <a:cubicBezTo>
                    <a:pt x="1770" y="3869"/>
                    <a:pt x="2016" y="3705"/>
                    <a:pt x="1967" y="3132"/>
                  </a:cubicBezTo>
                  <a:cubicBezTo>
                    <a:pt x="1923" y="2608"/>
                    <a:pt x="2266" y="2175"/>
                    <a:pt x="2505" y="2175"/>
                  </a:cubicBezTo>
                  <a:cubicBezTo>
                    <a:pt x="2535" y="2175"/>
                    <a:pt x="2564" y="2182"/>
                    <a:pt x="2590" y="2197"/>
                  </a:cubicBezTo>
                  <a:cubicBezTo>
                    <a:pt x="2803" y="2345"/>
                    <a:pt x="2541" y="2558"/>
                    <a:pt x="2426" y="2607"/>
                  </a:cubicBezTo>
                  <a:cubicBezTo>
                    <a:pt x="2229" y="2722"/>
                    <a:pt x="2197" y="2984"/>
                    <a:pt x="2360" y="3148"/>
                  </a:cubicBezTo>
                  <a:cubicBezTo>
                    <a:pt x="2557" y="3394"/>
                    <a:pt x="2492" y="3705"/>
                    <a:pt x="2229" y="3804"/>
                  </a:cubicBezTo>
                  <a:cubicBezTo>
                    <a:pt x="2229" y="3804"/>
                    <a:pt x="2285" y="3810"/>
                    <a:pt x="2379" y="3810"/>
                  </a:cubicBezTo>
                  <a:cubicBezTo>
                    <a:pt x="2701" y="3810"/>
                    <a:pt x="3472" y="3732"/>
                    <a:pt x="3967" y="3033"/>
                  </a:cubicBezTo>
                  <a:cubicBezTo>
                    <a:pt x="4590" y="2148"/>
                    <a:pt x="4836" y="820"/>
                    <a:pt x="43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4" name="Google Shape;5524;p9"/>
            <p:cNvSpPr/>
            <p:nvPr/>
          </p:nvSpPr>
          <p:spPr>
            <a:xfrm>
              <a:off x="3953328" y="4457183"/>
              <a:ext cx="97332" cy="64035"/>
            </a:xfrm>
            <a:custGeom>
              <a:avLst/>
              <a:gdLst/>
              <a:ahLst/>
              <a:cxnLst/>
              <a:rect l="l" t="t" r="r" b="b"/>
              <a:pathLst>
                <a:path w="2967" h="1952" extrusionOk="0">
                  <a:moveTo>
                    <a:pt x="919" y="0"/>
                  </a:moveTo>
                  <a:cubicBezTo>
                    <a:pt x="655" y="0"/>
                    <a:pt x="350" y="26"/>
                    <a:pt x="0" y="85"/>
                  </a:cubicBezTo>
                  <a:cubicBezTo>
                    <a:pt x="410" y="135"/>
                    <a:pt x="770" y="413"/>
                    <a:pt x="918" y="790"/>
                  </a:cubicBezTo>
                  <a:cubicBezTo>
                    <a:pt x="1124" y="1305"/>
                    <a:pt x="1502" y="1951"/>
                    <a:pt x="2257" y="1951"/>
                  </a:cubicBezTo>
                  <a:cubicBezTo>
                    <a:pt x="2464" y="1951"/>
                    <a:pt x="2699" y="1903"/>
                    <a:pt x="2967" y="1790"/>
                  </a:cubicBezTo>
                  <a:cubicBezTo>
                    <a:pt x="2787" y="1725"/>
                    <a:pt x="2672" y="1561"/>
                    <a:pt x="2672" y="1380"/>
                  </a:cubicBezTo>
                  <a:cubicBezTo>
                    <a:pt x="2672" y="1096"/>
                    <a:pt x="2635" y="0"/>
                    <a:pt x="91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5" name="Google Shape;5525;p9"/>
            <p:cNvSpPr/>
            <p:nvPr/>
          </p:nvSpPr>
          <p:spPr>
            <a:xfrm>
              <a:off x="4040427" y="4456330"/>
              <a:ext cx="47895" cy="37398"/>
            </a:xfrm>
            <a:custGeom>
              <a:avLst/>
              <a:gdLst/>
              <a:ahLst/>
              <a:cxnLst/>
              <a:rect l="l" t="t" r="r" b="b"/>
              <a:pathLst>
                <a:path w="1460" h="1140" extrusionOk="0">
                  <a:moveTo>
                    <a:pt x="984" y="0"/>
                  </a:moveTo>
                  <a:cubicBezTo>
                    <a:pt x="812" y="0"/>
                    <a:pt x="653" y="142"/>
                    <a:pt x="640" y="325"/>
                  </a:cubicBezTo>
                  <a:cubicBezTo>
                    <a:pt x="640" y="488"/>
                    <a:pt x="772" y="593"/>
                    <a:pt x="908" y="593"/>
                  </a:cubicBezTo>
                  <a:cubicBezTo>
                    <a:pt x="963" y="593"/>
                    <a:pt x="1019" y="575"/>
                    <a:pt x="1066" y="538"/>
                  </a:cubicBezTo>
                  <a:cubicBezTo>
                    <a:pt x="1066" y="538"/>
                    <a:pt x="1181" y="357"/>
                    <a:pt x="1066" y="292"/>
                  </a:cubicBezTo>
                  <a:cubicBezTo>
                    <a:pt x="1037" y="275"/>
                    <a:pt x="1012" y="268"/>
                    <a:pt x="990" y="268"/>
                  </a:cubicBezTo>
                  <a:cubicBezTo>
                    <a:pt x="924" y="268"/>
                    <a:pt x="890" y="333"/>
                    <a:pt x="902" y="406"/>
                  </a:cubicBezTo>
                  <a:cubicBezTo>
                    <a:pt x="913" y="439"/>
                    <a:pt x="897" y="453"/>
                    <a:pt x="872" y="453"/>
                  </a:cubicBezTo>
                  <a:cubicBezTo>
                    <a:pt x="820" y="453"/>
                    <a:pt x="727" y="391"/>
                    <a:pt x="738" y="292"/>
                  </a:cubicBezTo>
                  <a:cubicBezTo>
                    <a:pt x="762" y="160"/>
                    <a:pt x="873" y="73"/>
                    <a:pt x="995" y="73"/>
                  </a:cubicBezTo>
                  <a:cubicBezTo>
                    <a:pt x="1040" y="73"/>
                    <a:pt x="1087" y="85"/>
                    <a:pt x="1131" y="111"/>
                  </a:cubicBezTo>
                  <a:cubicBezTo>
                    <a:pt x="1394" y="275"/>
                    <a:pt x="1312" y="849"/>
                    <a:pt x="738" y="898"/>
                  </a:cubicBezTo>
                  <a:cubicBezTo>
                    <a:pt x="724" y="899"/>
                    <a:pt x="709" y="900"/>
                    <a:pt x="695" y="900"/>
                  </a:cubicBezTo>
                  <a:cubicBezTo>
                    <a:pt x="335" y="900"/>
                    <a:pt x="17" y="521"/>
                    <a:pt x="17" y="521"/>
                  </a:cubicBezTo>
                  <a:lnTo>
                    <a:pt x="17" y="521"/>
                  </a:lnTo>
                  <a:cubicBezTo>
                    <a:pt x="0" y="702"/>
                    <a:pt x="82" y="882"/>
                    <a:pt x="230" y="1013"/>
                  </a:cubicBezTo>
                  <a:cubicBezTo>
                    <a:pt x="355" y="1096"/>
                    <a:pt x="499" y="1140"/>
                    <a:pt x="642" y="1140"/>
                  </a:cubicBezTo>
                  <a:cubicBezTo>
                    <a:pt x="725" y="1140"/>
                    <a:pt x="807" y="1125"/>
                    <a:pt x="886" y="1095"/>
                  </a:cubicBezTo>
                  <a:cubicBezTo>
                    <a:pt x="1099" y="1029"/>
                    <a:pt x="1279" y="865"/>
                    <a:pt x="1361" y="669"/>
                  </a:cubicBezTo>
                  <a:cubicBezTo>
                    <a:pt x="1459" y="423"/>
                    <a:pt x="1361" y="144"/>
                    <a:pt x="1115" y="29"/>
                  </a:cubicBezTo>
                  <a:cubicBezTo>
                    <a:pt x="1072" y="10"/>
                    <a:pt x="1027" y="0"/>
                    <a:pt x="98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6" name="Google Shape;5526;p9"/>
            <p:cNvSpPr/>
            <p:nvPr/>
          </p:nvSpPr>
          <p:spPr>
            <a:xfrm>
              <a:off x="3295673" y="4694367"/>
              <a:ext cx="131220" cy="286749"/>
            </a:xfrm>
            <a:custGeom>
              <a:avLst/>
              <a:gdLst/>
              <a:ahLst/>
              <a:cxnLst/>
              <a:rect l="l" t="t" r="r" b="b"/>
              <a:pathLst>
                <a:path w="4000" h="8741" extrusionOk="0">
                  <a:moveTo>
                    <a:pt x="2074" y="1"/>
                  </a:moveTo>
                  <a:cubicBezTo>
                    <a:pt x="1548" y="1"/>
                    <a:pt x="1034" y="248"/>
                    <a:pt x="705" y="690"/>
                  </a:cubicBezTo>
                  <a:cubicBezTo>
                    <a:pt x="361" y="1182"/>
                    <a:pt x="312" y="1821"/>
                    <a:pt x="574" y="2362"/>
                  </a:cubicBezTo>
                  <a:cubicBezTo>
                    <a:pt x="820" y="2784"/>
                    <a:pt x="1258" y="3021"/>
                    <a:pt x="1709" y="3021"/>
                  </a:cubicBezTo>
                  <a:cubicBezTo>
                    <a:pt x="1890" y="3021"/>
                    <a:pt x="2073" y="2983"/>
                    <a:pt x="2246" y="2903"/>
                  </a:cubicBezTo>
                  <a:cubicBezTo>
                    <a:pt x="2951" y="2723"/>
                    <a:pt x="3098" y="1789"/>
                    <a:pt x="2476" y="1412"/>
                  </a:cubicBezTo>
                  <a:cubicBezTo>
                    <a:pt x="2394" y="1371"/>
                    <a:pt x="2310" y="1352"/>
                    <a:pt x="2229" y="1352"/>
                  </a:cubicBezTo>
                  <a:cubicBezTo>
                    <a:pt x="1890" y="1352"/>
                    <a:pt x="1606" y="1680"/>
                    <a:pt x="1738" y="2051"/>
                  </a:cubicBezTo>
                  <a:cubicBezTo>
                    <a:pt x="1861" y="2324"/>
                    <a:pt x="2177" y="2347"/>
                    <a:pt x="2317" y="2347"/>
                  </a:cubicBezTo>
                  <a:cubicBezTo>
                    <a:pt x="2345" y="2347"/>
                    <a:pt x="2366" y="2346"/>
                    <a:pt x="2377" y="2346"/>
                  </a:cubicBezTo>
                  <a:cubicBezTo>
                    <a:pt x="2426" y="2346"/>
                    <a:pt x="2443" y="2379"/>
                    <a:pt x="2443" y="2379"/>
                  </a:cubicBezTo>
                  <a:cubicBezTo>
                    <a:pt x="2487" y="2570"/>
                    <a:pt x="2241" y="2866"/>
                    <a:pt x="1764" y="2866"/>
                  </a:cubicBezTo>
                  <a:cubicBezTo>
                    <a:pt x="1709" y="2866"/>
                    <a:pt x="1651" y="2863"/>
                    <a:pt x="1590" y="2854"/>
                  </a:cubicBezTo>
                  <a:cubicBezTo>
                    <a:pt x="1394" y="2805"/>
                    <a:pt x="1230" y="2723"/>
                    <a:pt x="1082" y="2575"/>
                  </a:cubicBezTo>
                  <a:cubicBezTo>
                    <a:pt x="410" y="1936"/>
                    <a:pt x="738" y="559"/>
                    <a:pt x="1754" y="297"/>
                  </a:cubicBezTo>
                  <a:cubicBezTo>
                    <a:pt x="1902" y="256"/>
                    <a:pt x="2049" y="236"/>
                    <a:pt x="2197" y="236"/>
                  </a:cubicBezTo>
                  <a:cubicBezTo>
                    <a:pt x="2344" y="236"/>
                    <a:pt x="2492" y="256"/>
                    <a:pt x="2639" y="297"/>
                  </a:cubicBezTo>
                  <a:cubicBezTo>
                    <a:pt x="2836" y="346"/>
                    <a:pt x="3016" y="428"/>
                    <a:pt x="3164" y="559"/>
                  </a:cubicBezTo>
                  <a:cubicBezTo>
                    <a:pt x="3525" y="838"/>
                    <a:pt x="3738" y="1264"/>
                    <a:pt x="3754" y="1707"/>
                  </a:cubicBezTo>
                  <a:cubicBezTo>
                    <a:pt x="3820" y="2444"/>
                    <a:pt x="3443" y="3182"/>
                    <a:pt x="2869" y="3723"/>
                  </a:cubicBezTo>
                  <a:cubicBezTo>
                    <a:pt x="2295" y="4247"/>
                    <a:pt x="1558" y="4559"/>
                    <a:pt x="984" y="5100"/>
                  </a:cubicBezTo>
                  <a:cubicBezTo>
                    <a:pt x="410" y="5591"/>
                    <a:pt x="66" y="6296"/>
                    <a:pt x="33" y="7067"/>
                  </a:cubicBezTo>
                  <a:cubicBezTo>
                    <a:pt x="0" y="7771"/>
                    <a:pt x="394" y="8493"/>
                    <a:pt x="1033" y="8673"/>
                  </a:cubicBezTo>
                  <a:cubicBezTo>
                    <a:pt x="1167" y="8719"/>
                    <a:pt x="1305" y="8740"/>
                    <a:pt x="1441" y="8740"/>
                  </a:cubicBezTo>
                  <a:cubicBezTo>
                    <a:pt x="1935" y="8740"/>
                    <a:pt x="2396" y="8455"/>
                    <a:pt x="2525" y="8017"/>
                  </a:cubicBezTo>
                  <a:cubicBezTo>
                    <a:pt x="2721" y="7542"/>
                    <a:pt x="2508" y="7001"/>
                    <a:pt x="2033" y="6788"/>
                  </a:cubicBezTo>
                  <a:cubicBezTo>
                    <a:pt x="1935" y="6722"/>
                    <a:pt x="1820" y="6690"/>
                    <a:pt x="1705" y="6690"/>
                  </a:cubicBezTo>
                  <a:cubicBezTo>
                    <a:pt x="1669" y="6685"/>
                    <a:pt x="1633" y="6683"/>
                    <a:pt x="1597" y="6683"/>
                  </a:cubicBezTo>
                  <a:cubicBezTo>
                    <a:pt x="1259" y="6683"/>
                    <a:pt x="940" y="6890"/>
                    <a:pt x="836" y="7231"/>
                  </a:cubicBezTo>
                  <a:cubicBezTo>
                    <a:pt x="719" y="7714"/>
                    <a:pt x="997" y="7990"/>
                    <a:pt x="1315" y="7990"/>
                  </a:cubicBezTo>
                  <a:cubicBezTo>
                    <a:pt x="1395" y="7990"/>
                    <a:pt x="1478" y="7972"/>
                    <a:pt x="1558" y="7935"/>
                  </a:cubicBezTo>
                  <a:cubicBezTo>
                    <a:pt x="1869" y="7771"/>
                    <a:pt x="1918" y="7345"/>
                    <a:pt x="1672" y="7116"/>
                  </a:cubicBezTo>
                  <a:cubicBezTo>
                    <a:pt x="1597" y="7041"/>
                    <a:pt x="1496" y="7003"/>
                    <a:pt x="1395" y="7003"/>
                  </a:cubicBezTo>
                  <a:cubicBezTo>
                    <a:pt x="1319" y="7003"/>
                    <a:pt x="1244" y="7024"/>
                    <a:pt x="1181" y="7067"/>
                  </a:cubicBezTo>
                  <a:cubicBezTo>
                    <a:pt x="1164" y="7073"/>
                    <a:pt x="1152" y="7076"/>
                    <a:pt x="1142" y="7076"/>
                  </a:cubicBezTo>
                  <a:cubicBezTo>
                    <a:pt x="1105" y="7076"/>
                    <a:pt x="1115" y="7034"/>
                    <a:pt x="1115" y="7034"/>
                  </a:cubicBezTo>
                  <a:cubicBezTo>
                    <a:pt x="1226" y="6813"/>
                    <a:pt x="1521" y="6785"/>
                    <a:pt x="1661" y="6785"/>
                  </a:cubicBezTo>
                  <a:cubicBezTo>
                    <a:pt x="1708" y="6785"/>
                    <a:pt x="1738" y="6788"/>
                    <a:pt x="1738" y="6788"/>
                  </a:cubicBezTo>
                  <a:cubicBezTo>
                    <a:pt x="1820" y="6788"/>
                    <a:pt x="1918" y="6804"/>
                    <a:pt x="2000" y="6837"/>
                  </a:cubicBezTo>
                  <a:cubicBezTo>
                    <a:pt x="2459" y="7017"/>
                    <a:pt x="2656" y="7558"/>
                    <a:pt x="2443" y="8001"/>
                  </a:cubicBezTo>
                  <a:cubicBezTo>
                    <a:pt x="2317" y="8379"/>
                    <a:pt x="1920" y="8631"/>
                    <a:pt x="1483" y="8631"/>
                  </a:cubicBezTo>
                  <a:cubicBezTo>
                    <a:pt x="1351" y="8631"/>
                    <a:pt x="1215" y="8608"/>
                    <a:pt x="1082" y="8558"/>
                  </a:cubicBezTo>
                  <a:cubicBezTo>
                    <a:pt x="509" y="8394"/>
                    <a:pt x="148" y="7722"/>
                    <a:pt x="181" y="7050"/>
                  </a:cubicBezTo>
                  <a:cubicBezTo>
                    <a:pt x="230" y="6345"/>
                    <a:pt x="558" y="5673"/>
                    <a:pt x="1099" y="5214"/>
                  </a:cubicBezTo>
                  <a:cubicBezTo>
                    <a:pt x="1640" y="4706"/>
                    <a:pt x="2410" y="4428"/>
                    <a:pt x="3000" y="3838"/>
                  </a:cubicBezTo>
                  <a:cubicBezTo>
                    <a:pt x="3590" y="3280"/>
                    <a:pt x="4000" y="2493"/>
                    <a:pt x="3934" y="1690"/>
                  </a:cubicBezTo>
                  <a:cubicBezTo>
                    <a:pt x="3869" y="904"/>
                    <a:pt x="3312" y="248"/>
                    <a:pt x="2541" y="68"/>
                  </a:cubicBezTo>
                  <a:cubicBezTo>
                    <a:pt x="2387" y="23"/>
                    <a:pt x="2230" y="1"/>
                    <a:pt x="20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7" name="Google Shape;5527;p9"/>
            <p:cNvSpPr/>
            <p:nvPr/>
          </p:nvSpPr>
          <p:spPr>
            <a:xfrm>
              <a:off x="3298363" y="4803052"/>
              <a:ext cx="55965" cy="79060"/>
            </a:xfrm>
            <a:custGeom>
              <a:avLst/>
              <a:gdLst/>
              <a:ahLst/>
              <a:cxnLst/>
              <a:rect l="l" t="t" r="r" b="b"/>
              <a:pathLst>
                <a:path w="1706" h="2410" extrusionOk="0">
                  <a:moveTo>
                    <a:pt x="1508" y="0"/>
                  </a:moveTo>
                  <a:lnTo>
                    <a:pt x="1508" y="0"/>
                  </a:lnTo>
                  <a:cubicBezTo>
                    <a:pt x="1508" y="0"/>
                    <a:pt x="1361" y="66"/>
                    <a:pt x="1345" y="164"/>
                  </a:cubicBezTo>
                  <a:cubicBezTo>
                    <a:pt x="1329" y="240"/>
                    <a:pt x="1230" y="330"/>
                    <a:pt x="1059" y="330"/>
                  </a:cubicBezTo>
                  <a:cubicBezTo>
                    <a:pt x="1046" y="330"/>
                    <a:pt x="1031" y="329"/>
                    <a:pt x="1017" y="328"/>
                  </a:cubicBezTo>
                  <a:cubicBezTo>
                    <a:pt x="820" y="328"/>
                    <a:pt x="0" y="393"/>
                    <a:pt x="50" y="2410"/>
                  </a:cubicBezTo>
                  <a:cubicBezTo>
                    <a:pt x="50" y="2410"/>
                    <a:pt x="132" y="1672"/>
                    <a:pt x="754" y="1393"/>
                  </a:cubicBezTo>
                  <a:cubicBezTo>
                    <a:pt x="1377" y="1115"/>
                    <a:pt x="1705" y="852"/>
                    <a:pt x="1590" y="475"/>
                  </a:cubicBezTo>
                  <a:cubicBezTo>
                    <a:pt x="1476" y="82"/>
                    <a:pt x="1508" y="0"/>
                    <a:pt x="150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8" name="Google Shape;5528;p9"/>
            <p:cNvSpPr/>
            <p:nvPr/>
          </p:nvSpPr>
          <p:spPr>
            <a:xfrm>
              <a:off x="3320933" y="4569673"/>
              <a:ext cx="209755" cy="329100"/>
            </a:xfrm>
            <a:custGeom>
              <a:avLst/>
              <a:gdLst/>
              <a:ahLst/>
              <a:cxnLst/>
              <a:rect l="l" t="t" r="r" b="b"/>
              <a:pathLst>
                <a:path w="6394" h="10032" extrusionOk="0">
                  <a:moveTo>
                    <a:pt x="5246" y="0"/>
                  </a:moveTo>
                  <a:cubicBezTo>
                    <a:pt x="2886" y="656"/>
                    <a:pt x="4181" y="2180"/>
                    <a:pt x="4263" y="4409"/>
                  </a:cubicBezTo>
                  <a:cubicBezTo>
                    <a:pt x="4345" y="6262"/>
                    <a:pt x="3263" y="7966"/>
                    <a:pt x="1558" y="8688"/>
                  </a:cubicBezTo>
                  <a:cubicBezTo>
                    <a:pt x="230" y="9212"/>
                    <a:pt x="1" y="10032"/>
                    <a:pt x="1" y="10032"/>
                  </a:cubicBezTo>
                  <a:cubicBezTo>
                    <a:pt x="317" y="9493"/>
                    <a:pt x="675" y="9317"/>
                    <a:pt x="977" y="9317"/>
                  </a:cubicBezTo>
                  <a:cubicBezTo>
                    <a:pt x="1207" y="9317"/>
                    <a:pt x="1405" y="9419"/>
                    <a:pt x="1525" y="9540"/>
                  </a:cubicBezTo>
                  <a:cubicBezTo>
                    <a:pt x="1623" y="9632"/>
                    <a:pt x="1719" y="9662"/>
                    <a:pt x="1811" y="9662"/>
                  </a:cubicBezTo>
                  <a:cubicBezTo>
                    <a:pt x="1972" y="9662"/>
                    <a:pt x="2120" y="9572"/>
                    <a:pt x="2243" y="9572"/>
                  </a:cubicBezTo>
                  <a:cubicBezTo>
                    <a:pt x="2250" y="9572"/>
                    <a:pt x="2256" y="9572"/>
                    <a:pt x="2263" y="9573"/>
                  </a:cubicBezTo>
                  <a:cubicBezTo>
                    <a:pt x="2460" y="9589"/>
                    <a:pt x="2345" y="9802"/>
                    <a:pt x="2345" y="9802"/>
                  </a:cubicBezTo>
                  <a:cubicBezTo>
                    <a:pt x="2656" y="9638"/>
                    <a:pt x="2771" y="9229"/>
                    <a:pt x="2574" y="8917"/>
                  </a:cubicBezTo>
                  <a:cubicBezTo>
                    <a:pt x="2480" y="8782"/>
                    <a:pt x="2329" y="8691"/>
                    <a:pt x="2160" y="8691"/>
                  </a:cubicBezTo>
                  <a:cubicBezTo>
                    <a:pt x="2124" y="8691"/>
                    <a:pt x="2087" y="8695"/>
                    <a:pt x="2050" y="8704"/>
                  </a:cubicBezTo>
                  <a:cubicBezTo>
                    <a:pt x="2050" y="8704"/>
                    <a:pt x="2263" y="8655"/>
                    <a:pt x="3312" y="7786"/>
                  </a:cubicBezTo>
                  <a:cubicBezTo>
                    <a:pt x="4590" y="6737"/>
                    <a:pt x="4525" y="7098"/>
                    <a:pt x="5459" y="6606"/>
                  </a:cubicBezTo>
                  <a:cubicBezTo>
                    <a:pt x="6393" y="6114"/>
                    <a:pt x="6082" y="5131"/>
                    <a:pt x="6082" y="5131"/>
                  </a:cubicBezTo>
                  <a:lnTo>
                    <a:pt x="6082" y="5131"/>
                  </a:lnTo>
                  <a:cubicBezTo>
                    <a:pt x="6021" y="5252"/>
                    <a:pt x="5961" y="5429"/>
                    <a:pt x="5511" y="5429"/>
                  </a:cubicBezTo>
                  <a:cubicBezTo>
                    <a:pt x="5475" y="5429"/>
                    <a:pt x="5435" y="5428"/>
                    <a:pt x="5394" y="5426"/>
                  </a:cubicBezTo>
                  <a:cubicBezTo>
                    <a:pt x="5367" y="5424"/>
                    <a:pt x="5340" y="5422"/>
                    <a:pt x="5314" y="5422"/>
                  </a:cubicBezTo>
                  <a:cubicBezTo>
                    <a:pt x="4952" y="5422"/>
                    <a:pt x="4629" y="5629"/>
                    <a:pt x="4476" y="5950"/>
                  </a:cubicBezTo>
                  <a:cubicBezTo>
                    <a:pt x="4410" y="6065"/>
                    <a:pt x="4328" y="6163"/>
                    <a:pt x="4213" y="6245"/>
                  </a:cubicBezTo>
                  <a:cubicBezTo>
                    <a:pt x="4558" y="5917"/>
                    <a:pt x="4607" y="5131"/>
                    <a:pt x="4705" y="4491"/>
                  </a:cubicBezTo>
                  <a:cubicBezTo>
                    <a:pt x="4820" y="3852"/>
                    <a:pt x="5099" y="4065"/>
                    <a:pt x="5672" y="3672"/>
                  </a:cubicBezTo>
                  <a:cubicBezTo>
                    <a:pt x="6230" y="3295"/>
                    <a:pt x="5935" y="2787"/>
                    <a:pt x="5869" y="2656"/>
                  </a:cubicBezTo>
                  <a:cubicBezTo>
                    <a:pt x="5836" y="2508"/>
                    <a:pt x="5853" y="2361"/>
                    <a:pt x="5902" y="2213"/>
                  </a:cubicBezTo>
                  <a:lnTo>
                    <a:pt x="5902" y="2213"/>
                  </a:lnTo>
                  <a:cubicBezTo>
                    <a:pt x="5902" y="2213"/>
                    <a:pt x="5852" y="2328"/>
                    <a:pt x="5476" y="2377"/>
                  </a:cubicBezTo>
                  <a:cubicBezTo>
                    <a:pt x="5164" y="2426"/>
                    <a:pt x="4902" y="2656"/>
                    <a:pt x="4853" y="2967"/>
                  </a:cubicBezTo>
                  <a:cubicBezTo>
                    <a:pt x="4853" y="3114"/>
                    <a:pt x="4755" y="3293"/>
                    <a:pt x="4622" y="3293"/>
                  </a:cubicBezTo>
                  <a:cubicBezTo>
                    <a:pt x="4591" y="3293"/>
                    <a:pt x="4559" y="3284"/>
                    <a:pt x="4525" y="3262"/>
                  </a:cubicBezTo>
                  <a:cubicBezTo>
                    <a:pt x="4328" y="3164"/>
                    <a:pt x="4410" y="2869"/>
                    <a:pt x="4410" y="2869"/>
                  </a:cubicBezTo>
                  <a:cubicBezTo>
                    <a:pt x="4607" y="2295"/>
                    <a:pt x="5181" y="2508"/>
                    <a:pt x="5640" y="1820"/>
                  </a:cubicBezTo>
                  <a:cubicBezTo>
                    <a:pt x="6049" y="1213"/>
                    <a:pt x="5476" y="574"/>
                    <a:pt x="5279" y="410"/>
                  </a:cubicBezTo>
                  <a:cubicBezTo>
                    <a:pt x="5164" y="295"/>
                    <a:pt x="5148" y="115"/>
                    <a:pt x="524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9" name="Google Shape;5529;p9"/>
            <p:cNvSpPr/>
            <p:nvPr/>
          </p:nvSpPr>
          <p:spPr>
            <a:xfrm>
              <a:off x="3373652" y="4486019"/>
              <a:ext cx="95725" cy="352523"/>
            </a:xfrm>
            <a:custGeom>
              <a:avLst/>
              <a:gdLst/>
              <a:ahLst/>
              <a:cxnLst/>
              <a:rect l="l" t="t" r="r" b="b"/>
              <a:pathLst>
                <a:path w="2918" h="10746" extrusionOk="0">
                  <a:moveTo>
                    <a:pt x="1625" y="1"/>
                  </a:moveTo>
                  <a:cubicBezTo>
                    <a:pt x="1289" y="1"/>
                    <a:pt x="942" y="125"/>
                    <a:pt x="672" y="419"/>
                  </a:cubicBezTo>
                  <a:cubicBezTo>
                    <a:pt x="0" y="1239"/>
                    <a:pt x="148" y="2468"/>
                    <a:pt x="525" y="3501"/>
                  </a:cubicBezTo>
                  <a:cubicBezTo>
                    <a:pt x="1361" y="5550"/>
                    <a:pt x="2246" y="7517"/>
                    <a:pt x="1689" y="8959"/>
                  </a:cubicBezTo>
                  <a:cubicBezTo>
                    <a:pt x="1426" y="9697"/>
                    <a:pt x="918" y="10336"/>
                    <a:pt x="246" y="10746"/>
                  </a:cubicBezTo>
                  <a:cubicBezTo>
                    <a:pt x="951" y="10369"/>
                    <a:pt x="1492" y="9730"/>
                    <a:pt x="1770" y="8976"/>
                  </a:cubicBezTo>
                  <a:cubicBezTo>
                    <a:pt x="2393" y="7500"/>
                    <a:pt x="1508" y="5468"/>
                    <a:pt x="689" y="3435"/>
                  </a:cubicBezTo>
                  <a:cubicBezTo>
                    <a:pt x="312" y="2436"/>
                    <a:pt x="181" y="1239"/>
                    <a:pt x="787" y="501"/>
                  </a:cubicBezTo>
                  <a:cubicBezTo>
                    <a:pt x="1014" y="226"/>
                    <a:pt x="1327" y="108"/>
                    <a:pt x="1637" y="108"/>
                  </a:cubicBezTo>
                  <a:cubicBezTo>
                    <a:pt x="2157" y="108"/>
                    <a:pt x="2666" y="439"/>
                    <a:pt x="2738" y="911"/>
                  </a:cubicBezTo>
                  <a:cubicBezTo>
                    <a:pt x="2846" y="1436"/>
                    <a:pt x="2445" y="1917"/>
                    <a:pt x="1933" y="1917"/>
                  </a:cubicBezTo>
                  <a:cubicBezTo>
                    <a:pt x="1901" y="1917"/>
                    <a:pt x="1869" y="1915"/>
                    <a:pt x="1836" y="1911"/>
                  </a:cubicBezTo>
                  <a:lnTo>
                    <a:pt x="1820" y="1911"/>
                  </a:lnTo>
                  <a:lnTo>
                    <a:pt x="1754" y="1895"/>
                  </a:lnTo>
                  <a:cubicBezTo>
                    <a:pt x="1689" y="1862"/>
                    <a:pt x="1623" y="1813"/>
                    <a:pt x="1590" y="1747"/>
                  </a:cubicBezTo>
                  <a:cubicBezTo>
                    <a:pt x="1590" y="1747"/>
                    <a:pt x="1541" y="1698"/>
                    <a:pt x="1590" y="1649"/>
                  </a:cubicBezTo>
                  <a:cubicBezTo>
                    <a:pt x="1623" y="1616"/>
                    <a:pt x="1984" y="1632"/>
                    <a:pt x="2000" y="1321"/>
                  </a:cubicBezTo>
                  <a:cubicBezTo>
                    <a:pt x="2010" y="1069"/>
                    <a:pt x="1806" y="905"/>
                    <a:pt x="1598" y="905"/>
                  </a:cubicBezTo>
                  <a:cubicBezTo>
                    <a:pt x="1480" y="905"/>
                    <a:pt x="1361" y="957"/>
                    <a:pt x="1279" y="1075"/>
                  </a:cubicBezTo>
                  <a:cubicBezTo>
                    <a:pt x="1068" y="1334"/>
                    <a:pt x="1369" y="1960"/>
                    <a:pt x="1913" y="1960"/>
                  </a:cubicBezTo>
                  <a:cubicBezTo>
                    <a:pt x="1920" y="1960"/>
                    <a:pt x="1927" y="1960"/>
                    <a:pt x="1934" y="1960"/>
                  </a:cubicBezTo>
                  <a:cubicBezTo>
                    <a:pt x="2508" y="1960"/>
                    <a:pt x="2918" y="1452"/>
                    <a:pt x="2820" y="895"/>
                  </a:cubicBezTo>
                  <a:cubicBezTo>
                    <a:pt x="2757" y="375"/>
                    <a:pt x="2207" y="1"/>
                    <a:pt x="16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0" name="Google Shape;5530;p9"/>
            <p:cNvSpPr/>
            <p:nvPr/>
          </p:nvSpPr>
          <p:spPr>
            <a:xfrm>
              <a:off x="3296198" y="4472864"/>
              <a:ext cx="90935" cy="267295"/>
            </a:xfrm>
            <a:custGeom>
              <a:avLst/>
              <a:gdLst/>
              <a:ahLst/>
              <a:cxnLst/>
              <a:rect l="l" t="t" r="r" b="b"/>
              <a:pathLst>
                <a:path w="2772" h="8148" extrusionOk="0">
                  <a:moveTo>
                    <a:pt x="689" y="1"/>
                  </a:moveTo>
                  <a:cubicBezTo>
                    <a:pt x="689" y="1"/>
                    <a:pt x="66" y="181"/>
                    <a:pt x="198" y="1066"/>
                  </a:cubicBezTo>
                  <a:cubicBezTo>
                    <a:pt x="345" y="1968"/>
                    <a:pt x="1050" y="2443"/>
                    <a:pt x="1460" y="2902"/>
                  </a:cubicBezTo>
                  <a:cubicBezTo>
                    <a:pt x="1804" y="3263"/>
                    <a:pt x="2460" y="4131"/>
                    <a:pt x="2132" y="4967"/>
                  </a:cubicBezTo>
                  <a:cubicBezTo>
                    <a:pt x="2033" y="5197"/>
                    <a:pt x="1902" y="5394"/>
                    <a:pt x="1722" y="5557"/>
                  </a:cubicBezTo>
                  <a:cubicBezTo>
                    <a:pt x="1148" y="6066"/>
                    <a:pt x="755" y="6328"/>
                    <a:pt x="443" y="6754"/>
                  </a:cubicBezTo>
                  <a:cubicBezTo>
                    <a:pt x="148" y="7164"/>
                    <a:pt x="1" y="7639"/>
                    <a:pt x="1" y="8147"/>
                  </a:cubicBezTo>
                  <a:cubicBezTo>
                    <a:pt x="1" y="8000"/>
                    <a:pt x="66" y="6934"/>
                    <a:pt x="1197" y="6131"/>
                  </a:cubicBezTo>
                  <a:cubicBezTo>
                    <a:pt x="2509" y="5230"/>
                    <a:pt x="2771" y="4295"/>
                    <a:pt x="2328" y="2902"/>
                  </a:cubicBezTo>
                  <a:cubicBezTo>
                    <a:pt x="1804" y="1279"/>
                    <a:pt x="361" y="1099"/>
                    <a:pt x="6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1" name="Google Shape;5531;p9"/>
            <p:cNvSpPr/>
            <p:nvPr/>
          </p:nvSpPr>
          <p:spPr>
            <a:xfrm>
              <a:off x="3405900" y="4163179"/>
              <a:ext cx="80274" cy="179050"/>
            </a:xfrm>
            <a:custGeom>
              <a:avLst/>
              <a:gdLst/>
              <a:ahLst/>
              <a:cxnLst/>
              <a:rect l="l" t="t" r="r" b="b"/>
              <a:pathLst>
                <a:path w="2447" h="5458" extrusionOk="0">
                  <a:moveTo>
                    <a:pt x="1442" y="0"/>
                  </a:moveTo>
                  <a:cubicBezTo>
                    <a:pt x="1407" y="0"/>
                    <a:pt x="1374" y="6"/>
                    <a:pt x="1345" y="16"/>
                  </a:cubicBezTo>
                  <a:cubicBezTo>
                    <a:pt x="1033" y="114"/>
                    <a:pt x="968" y="376"/>
                    <a:pt x="1115" y="737"/>
                  </a:cubicBezTo>
                  <a:cubicBezTo>
                    <a:pt x="1279" y="1098"/>
                    <a:pt x="1787" y="1147"/>
                    <a:pt x="1656" y="2802"/>
                  </a:cubicBezTo>
                  <a:cubicBezTo>
                    <a:pt x="1525" y="4474"/>
                    <a:pt x="1" y="5458"/>
                    <a:pt x="1" y="5458"/>
                  </a:cubicBezTo>
                  <a:cubicBezTo>
                    <a:pt x="263" y="5409"/>
                    <a:pt x="1837" y="4458"/>
                    <a:pt x="2148" y="2425"/>
                  </a:cubicBezTo>
                  <a:cubicBezTo>
                    <a:pt x="2447" y="573"/>
                    <a:pt x="1806" y="0"/>
                    <a:pt x="144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2" name="Google Shape;5532;p9"/>
            <p:cNvSpPr/>
            <p:nvPr/>
          </p:nvSpPr>
          <p:spPr>
            <a:xfrm>
              <a:off x="3348359" y="4113840"/>
              <a:ext cx="172653" cy="233244"/>
            </a:xfrm>
            <a:custGeom>
              <a:avLst/>
              <a:gdLst/>
              <a:ahLst/>
              <a:cxnLst/>
              <a:rect l="l" t="t" r="r" b="b"/>
              <a:pathLst>
                <a:path w="5263" h="7110" extrusionOk="0">
                  <a:moveTo>
                    <a:pt x="1677" y="0"/>
                  </a:moveTo>
                  <a:cubicBezTo>
                    <a:pt x="1284" y="0"/>
                    <a:pt x="849" y="91"/>
                    <a:pt x="476" y="389"/>
                  </a:cubicBezTo>
                  <a:cubicBezTo>
                    <a:pt x="148" y="651"/>
                    <a:pt x="1" y="1061"/>
                    <a:pt x="34" y="1487"/>
                  </a:cubicBezTo>
                  <a:cubicBezTo>
                    <a:pt x="91" y="1999"/>
                    <a:pt x="616" y="2437"/>
                    <a:pt x="1225" y="2437"/>
                  </a:cubicBezTo>
                  <a:cubicBezTo>
                    <a:pt x="1318" y="2437"/>
                    <a:pt x="1413" y="2427"/>
                    <a:pt x="1509" y="2405"/>
                  </a:cubicBezTo>
                  <a:cubicBezTo>
                    <a:pt x="1607" y="2372"/>
                    <a:pt x="1722" y="2339"/>
                    <a:pt x="1804" y="2290"/>
                  </a:cubicBezTo>
                  <a:lnTo>
                    <a:pt x="1820" y="2290"/>
                  </a:lnTo>
                  <a:lnTo>
                    <a:pt x="1853" y="2274"/>
                  </a:lnTo>
                  <a:cubicBezTo>
                    <a:pt x="2148" y="2110"/>
                    <a:pt x="2312" y="1782"/>
                    <a:pt x="2263" y="1454"/>
                  </a:cubicBezTo>
                  <a:cubicBezTo>
                    <a:pt x="2214" y="1109"/>
                    <a:pt x="1924" y="885"/>
                    <a:pt x="1616" y="885"/>
                  </a:cubicBezTo>
                  <a:cubicBezTo>
                    <a:pt x="1514" y="885"/>
                    <a:pt x="1410" y="910"/>
                    <a:pt x="1312" y="963"/>
                  </a:cubicBezTo>
                  <a:cubicBezTo>
                    <a:pt x="935" y="1159"/>
                    <a:pt x="1050" y="1717"/>
                    <a:pt x="1460" y="1766"/>
                  </a:cubicBezTo>
                  <a:cubicBezTo>
                    <a:pt x="1490" y="1773"/>
                    <a:pt x="1521" y="1777"/>
                    <a:pt x="1551" y="1777"/>
                  </a:cubicBezTo>
                  <a:cubicBezTo>
                    <a:pt x="1776" y="1777"/>
                    <a:pt x="1962" y="1571"/>
                    <a:pt x="1919" y="1340"/>
                  </a:cubicBezTo>
                  <a:cubicBezTo>
                    <a:pt x="1912" y="1301"/>
                    <a:pt x="1939" y="1267"/>
                    <a:pt x="1976" y="1267"/>
                  </a:cubicBezTo>
                  <a:cubicBezTo>
                    <a:pt x="2033" y="1267"/>
                    <a:pt x="2112" y="1345"/>
                    <a:pt x="2132" y="1602"/>
                  </a:cubicBezTo>
                  <a:cubicBezTo>
                    <a:pt x="2132" y="1717"/>
                    <a:pt x="2115" y="1848"/>
                    <a:pt x="2050" y="1962"/>
                  </a:cubicBezTo>
                  <a:cubicBezTo>
                    <a:pt x="1917" y="2183"/>
                    <a:pt x="1679" y="2312"/>
                    <a:pt x="1418" y="2312"/>
                  </a:cubicBezTo>
                  <a:cubicBezTo>
                    <a:pt x="1388" y="2312"/>
                    <a:pt x="1359" y="2310"/>
                    <a:pt x="1329" y="2307"/>
                  </a:cubicBezTo>
                  <a:cubicBezTo>
                    <a:pt x="1318" y="2307"/>
                    <a:pt x="1307" y="2307"/>
                    <a:pt x="1297" y="2307"/>
                  </a:cubicBezTo>
                  <a:cubicBezTo>
                    <a:pt x="593" y="2307"/>
                    <a:pt x="125" y="1248"/>
                    <a:pt x="771" y="618"/>
                  </a:cubicBezTo>
                  <a:cubicBezTo>
                    <a:pt x="1042" y="325"/>
                    <a:pt x="1428" y="199"/>
                    <a:pt x="1842" y="199"/>
                  </a:cubicBezTo>
                  <a:cubicBezTo>
                    <a:pt x="2354" y="199"/>
                    <a:pt x="2910" y="392"/>
                    <a:pt x="3345" y="700"/>
                  </a:cubicBezTo>
                  <a:cubicBezTo>
                    <a:pt x="5049" y="1995"/>
                    <a:pt x="4804" y="4257"/>
                    <a:pt x="4312" y="5405"/>
                  </a:cubicBezTo>
                  <a:cubicBezTo>
                    <a:pt x="4033" y="6093"/>
                    <a:pt x="3591" y="6667"/>
                    <a:pt x="3000" y="7109"/>
                  </a:cubicBezTo>
                  <a:cubicBezTo>
                    <a:pt x="3623" y="6699"/>
                    <a:pt x="4099" y="6126"/>
                    <a:pt x="4394" y="5437"/>
                  </a:cubicBezTo>
                  <a:cubicBezTo>
                    <a:pt x="4935" y="4290"/>
                    <a:pt x="5262" y="1930"/>
                    <a:pt x="3443" y="553"/>
                  </a:cubicBezTo>
                  <a:cubicBezTo>
                    <a:pt x="3099" y="307"/>
                    <a:pt x="2689" y="143"/>
                    <a:pt x="2263" y="61"/>
                  </a:cubicBezTo>
                  <a:cubicBezTo>
                    <a:pt x="2090" y="27"/>
                    <a:pt x="1890" y="0"/>
                    <a:pt x="16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3" name="Google Shape;5533;p9"/>
            <p:cNvSpPr/>
            <p:nvPr/>
          </p:nvSpPr>
          <p:spPr>
            <a:xfrm>
              <a:off x="3387627" y="3933015"/>
              <a:ext cx="170488" cy="268870"/>
            </a:xfrm>
            <a:custGeom>
              <a:avLst/>
              <a:gdLst/>
              <a:ahLst/>
              <a:cxnLst/>
              <a:rect l="l" t="t" r="r" b="b"/>
              <a:pathLst>
                <a:path w="5197" h="8196" extrusionOk="0">
                  <a:moveTo>
                    <a:pt x="1099" y="0"/>
                  </a:moveTo>
                  <a:lnTo>
                    <a:pt x="1099" y="0"/>
                  </a:lnTo>
                  <a:cubicBezTo>
                    <a:pt x="0" y="2852"/>
                    <a:pt x="1279" y="4376"/>
                    <a:pt x="2541" y="5606"/>
                  </a:cubicBezTo>
                  <a:cubicBezTo>
                    <a:pt x="3803" y="6852"/>
                    <a:pt x="3754" y="8196"/>
                    <a:pt x="3754" y="8196"/>
                  </a:cubicBezTo>
                  <a:cubicBezTo>
                    <a:pt x="4656" y="7294"/>
                    <a:pt x="3590" y="5589"/>
                    <a:pt x="4459" y="4245"/>
                  </a:cubicBezTo>
                  <a:cubicBezTo>
                    <a:pt x="5196" y="3082"/>
                    <a:pt x="4246" y="2573"/>
                    <a:pt x="4246" y="2573"/>
                  </a:cubicBezTo>
                  <a:cubicBezTo>
                    <a:pt x="3836" y="3147"/>
                    <a:pt x="3377" y="3000"/>
                    <a:pt x="3016" y="3737"/>
                  </a:cubicBezTo>
                  <a:cubicBezTo>
                    <a:pt x="2656" y="4442"/>
                    <a:pt x="3262" y="5803"/>
                    <a:pt x="3262" y="5803"/>
                  </a:cubicBezTo>
                  <a:cubicBezTo>
                    <a:pt x="2066" y="4934"/>
                    <a:pt x="2312" y="4147"/>
                    <a:pt x="2656" y="3754"/>
                  </a:cubicBezTo>
                  <a:cubicBezTo>
                    <a:pt x="3000" y="3360"/>
                    <a:pt x="2525" y="3000"/>
                    <a:pt x="2541" y="2787"/>
                  </a:cubicBezTo>
                  <a:cubicBezTo>
                    <a:pt x="2541" y="2639"/>
                    <a:pt x="2590" y="2491"/>
                    <a:pt x="2639" y="2360"/>
                  </a:cubicBezTo>
                  <a:cubicBezTo>
                    <a:pt x="2639" y="2360"/>
                    <a:pt x="2571" y="2315"/>
                    <a:pt x="2442" y="2315"/>
                  </a:cubicBezTo>
                  <a:cubicBezTo>
                    <a:pt x="2326" y="2315"/>
                    <a:pt x="2161" y="2352"/>
                    <a:pt x="1951" y="2491"/>
                  </a:cubicBezTo>
                  <a:cubicBezTo>
                    <a:pt x="1213" y="2967"/>
                    <a:pt x="1525" y="4081"/>
                    <a:pt x="1525" y="4081"/>
                  </a:cubicBezTo>
                  <a:cubicBezTo>
                    <a:pt x="1000" y="3344"/>
                    <a:pt x="1181" y="2590"/>
                    <a:pt x="1771" y="2065"/>
                  </a:cubicBezTo>
                  <a:cubicBezTo>
                    <a:pt x="2361" y="1541"/>
                    <a:pt x="1803" y="1065"/>
                    <a:pt x="1410" y="836"/>
                  </a:cubicBezTo>
                  <a:cubicBezTo>
                    <a:pt x="1017" y="623"/>
                    <a:pt x="1099" y="0"/>
                    <a:pt x="109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4" name="Google Shape;5534;p9"/>
            <p:cNvSpPr/>
            <p:nvPr/>
          </p:nvSpPr>
          <p:spPr>
            <a:xfrm>
              <a:off x="3308566" y="3899652"/>
              <a:ext cx="99530" cy="148443"/>
            </a:xfrm>
            <a:custGeom>
              <a:avLst/>
              <a:gdLst/>
              <a:ahLst/>
              <a:cxnLst/>
              <a:rect l="l" t="t" r="r" b="b"/>
              <a:pathLst>
                <a:path w="3034" h="4525" extrusionOk="0">
                  <a:moveTo>
                    <a:pt x="443" y="1"/>
                  </a:moveTo>
                  <a:cubicBezTo>
                    <a:pt x="443" y="17"/>
                    <a:pt x="1" y="2033"/>
                    <a:pt x="3033" y="4525"/>
                  </a:cubicBezTo>
                  <a:cubicBezTo>
                    <a:pt x="3033" y="4525"/>
                    <a:pt x="2460" y="3853"/>
                    <a:pt x="2722" y="3099"/>
                  </a:cubicBezTo>
                  <a:cubicBezTo>
                    <a:pt x="2984" y="2345"/>
                    <a:pt x="2673" y="2066"/>
                    <a:pt x="2427" y="1820"/>
                  </a:cubicBezTo>
                  <a:cubicBezTo>
                    <a:pt x="2296" y="1656"/>
                    <a:pt x="2296" y="1427"/>
                    <a:pt x="2427" y="1263"/>
                  </a:cubicBezTo>
                  <a:cubicBezTo>
                    <a:pt x="2427" y="1263"/>
                    <a:pt x="2381" y="1253"/>
                    <a:pt x="2316" y="1253"/>
                  </a:cubicBezTo>
                  <a:cubicBezTo>
                    <a:pt x="2147" y="1253"/>
                    <a:pt x="1852" y="1322"/>
                    <a:pt x="1935" y="1820"/>
                  </a:cubicBezTo>
                  <a:cubicBezTo>
                    <a:pt x="2033" y="2509"/>
                    <a:pt x="2066" y="2623"/>
                    <a:pt x="1853" y="2640"/>
                  </a:cubicBezTo>
                  <a:cubicBezTo>
                    <a:pt x="1844" y="2641"/>
                    <a:pt x="1835" y="2642"/>
                    <a:pt x="1827" y="2642"/>
                  </a:cubicBezTo>
                  <a:cubicBezTo>
                    <a:pt x="1644" y="2642"/>
                    <a:pt x="1692" y="2303"/>
                    <a:pt x="1755" y="2115"/>
                  </a:cubicBezTo>
                  <a:cubicBezTo>
                    <a:pt x="1804" y="1935"/>
                    <a:pt x="2066" y="1099"/>
                    <a:pt x="1411" y="820"/>
                  </a:cubicBezTo>
                  <a:cubicBezTo>
                    <a:pt x="755" y="542"/>
                    <a:pt x="493" y="279"/>
                    <a:pt x="44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5" name="Google Shape;5535;p9"/>
            <p:cNvSpPr/>
            <p:nvPr/>
          </p:nvSpPr>
          <p:spPr>
            <a:xfrm>
              <a:off x="3487094" y="4181419"/>
              <a:ext cx="118328" cy="139848"/>
            </a:xfrm>
            <a:custGeom>
              <a:avLst/>
              <a:gdLst/>
              <a:ahLst/>
              <a:cxnLst/>
              <a:rect l="l" t="t" r="r" b="b"/>
              <a:pathLst>
                <a:path w="3607" h="4263" extrusionOk="0">
                  <a:moveTo>
                    <a:pt x="1738" y="1"/>
                  </a:moveTo>
                  <a:lnTo>
                    <a:pt x="1738" y="1"/>
                  </a:lnTo>
                  <a:cubicBezTo>
                    <a:pt x="788" y="509"/>
                    <a:pt x="1066" y="1197"/>
                    <a:pt x="968" y="2476"/>
                  </a:cubicBezTo>
                  <a:cubicBezTo>
                    <a:pt x="870" y="3771"/>
                    <a:pt x="1" y="4262"/>
                    <a:pt x="1" y="4262"/>
                  </a:cubicBezTo>
                  <a:cubicBezTo>
                    <a:pt x="3607" y="2443"/>
                    <a:pt x="2296" y="788"/>
                    <a:pt x="1951" y="525"/>
                  </a:cubicBezTo>
                  <a:cubicBezTo>
                    <a:pt x="1607" y="263"/>
                    <a:pt x="1738" y="1"/>
                    <a:pt x="17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6" name="Google Shape;5536;p9"/>
            <p:cNvSpPr/>
            <p:nvPr/>
          </p:nvSpPr>
          <p:spPr>
            <a:xfrm>
              <a:off x="3489784" y="4267796"/>
              <a:ext cx="258667" cy="190302"/>
            </a:xfrm>
            <a:custGeom>
              <a:avLst/>
              <a:gdLst/>
              <a:ahLst/>
              <a:cxnLst/>
              <a:rect l="l" t="t" r="r" b="b"/>
              <a:pathLst>
                <a:path w="7885" h="5801" extrusionOk="0">
                  <a:moveTo>
                    <a:pt x="3227" y="0"/>
                  </a:moveTo>
                  <a:cubicBezTo>
                    <a:pt x="2841" y="0"/>
                    <a:pt x="2424" y="334"/>
                    <a:pt x="2017" y="957"/>
                  </a:cubicBezTo>
                  <a:cubicBezTo>
                    <a:pt x="1476" y="1810"/>
                    <a:pt x="1" y="1925"/>
                    <a:pt x="1" y="1925"/>
                  </a:cubicBezTo>
                  <a:cubicBezTo>
                    <a:pt x="2394" y="1990"/>
                    <a:pt x="3033" y="2613"/>
                    <a:pt x="3672" y="3367"/>
                  </a:cubicBezTo>
                  <a:cubicBezTo>
                    <a:pt x="4312" y="4121"/>
                    <a:pt x="4492" y="5334"/>
                    <a:pt x="6000" y="5711"/>
                  </a:cubicBezTo>
                  <a:cubicBezTo>
                    <a:pt x="6256" y="5774"/>
                    <a:pt x="6479" y="5801"/>
                    <a:pt x="6673" y="5801"/>
                  </a:cubicBezTo>
                  <a:cubicBezTo>
                    <a:pt x="7635" y="5801"/>
                    <a:pt x="7885" y="5154"/>
                    <a:pt x="7885" y="5154"/>
                  </a:cubicBezTo>
                  <a:lnTo>
                    <a:pt x="7885" y="5154"/>
                  </a:lnTo>
                  <a:cubicBezTo>
                    <a:pt x="7798" y="5212"/>
                    <a:pt x="7718" y="5241"/>
                    <a:pt x="7647" y="5241"/>
                  </a:cubicBezTo>
                  <a:cubicBezTo>
                    <a:pt x="7396" y="5241"/>
                    <a:pt x="7249" y="4878"/>
                    <a:pt x="7262" y="4137"/>
                  </a:cubicBezTo>
                  <a:cubicBezTo>
                    <a:pt x="7295" y="3170"/>
                    <a:pt x="6410" y="2892"/>
                    <a:pt x="5295" y="2711"/>
                  </a:cubicBezTo>
                  <a:cubicBezTo>
                    <a:pt x="4181" y="2531"/>
                    <a:pt x="3246" y="2465"/>
                    <a:pt x="3132" y="2088"/>
                  </a:cubicBezTo>
                  <a:cubicBezTo>
                    <a:pt x="3033" y="1728"/>
                    <a:pt x="3509" y="1580"/>
                    <a:pt x="4197" y="1384"/>
                  </a:cubicBezTo>
                  <a:cubicBezTo>
                    <a:pt x="4885" y="1187"/>
                    <a:pt x="4574" y="548"/>
                    <a:pt x="4574" y="548"/>
                  </a:cubicBezTo>
                  <a:lnTo>
                    <a:pt x="4574" y="548"/>
                  </a:lnTo>
                  <a:cubicBezTo>
                    <a:pt x="4522" y="588"/>
                    <a:pt x="4471" y="606"/>
                    <a:pt x="4416" y="606"/>
                  </a:cubicBezTo>
                  <a:cubicBezTo>
                    <a:pt x="4229" y="606"/>
                    <a:pt x="4008" y="392"/>
                    <a:pt x="3640" y="138"/>
                  </a:cubicBezTo>
                  <a:cubicBezTo>
                    <a:pt x="3507" y="45"/>
                    <a:pt x="3369" y="0"/>
                    <a:pt x="32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7" name="Google Shape;5537;p9"/>
            <p:cNvSpPr/>
            <p:nvPr/>
          </p:nvSpPr>
          <p:spPr>
            <a:xfrm>
              <a:off x="3365024" y="4345348"/>
              <a:ext cx="252238" cy="206606"/>
            </a:xfrm>
            <a:custGeom>
              <a:avLst/>
              <a:gdLst/>
              <a:ahLst/>
              <a:cxnLst/>
              <a:rect l="l" t="t" r="r" b="b"/>
              <a:pathLst>
                <a:path w="7689" h="6298" extrusionOk="0">
                  <a:moveTo>
                    <a:pt x="4323" y="0"/>
                  </a:moveTo>
                  <a:cubicBezTo>
                    <a:pt x="2726" y="0"/>
                    <a:pt x="1374" y="1109"/>
                    <a:pt x="673" y="2527"/>
                  </a:cubicBezTo>
                  <a:cubicBezTo>
                    <a:pt x="148" y="3626"/>
                    <a:pt x="1" y="4871"/>
                    <a:pt x="230" y="6068"/>
                  </a:cubicBezTo>
                  <a:lnTo>
                    <a:pt x="230" y="6084"/>
                  </a:lnTo>
                  <a:cubicBezTo>
                    <a:pt x="247" y="6150"/>
                    <a:pt x="263" y="6232"/>
                    <a:pt x="280" y="6297"/>
                  </a:cubicBezTo>
                  <a:cubicBezTo>
                    <a:pt x="247" y="6133"/>
                    <a:pt x="230" y="5970"/>
                    <a:pt x="230" y="5789"/>
                  </a:cubicBezTo>
                  <a:cubicBezTo>
                    <a:pt x="247" y="4920"/>
                    <a:pt x="411" y="4068"/>
                    <a:pt x="739" y="3249"/>
                  </a:cubicBezTo>
                  <a:cubicBezTo>
                    <a:pt x="1132" y="2249"/>
                    <a:pt x="1870" y="1413"/>
                    <a:pt x="2820" y="888"/>
                  </a:cubicBezTo>
                  <a:cubicBezTo>
                    <a:pt x="3363" y="568"/>
                    <a:pt x="4069" y="320"/>
                    <a:pt x="4770" y="320"/>
                  </a:cubicBezTo>
                  <a:cubicBezTo>
                    <a:pt x="5360" y="320"/>
                    <a:pt x="5947" y="496"/>
                    <a:pt x="6426" y="954"/>
                  </a:cubicBezTo>
                  <a:cubicBezTo>
                    <a:pt x="7492" y="1872"/>
                    <a:pt x="7148" y="3789"/>
                    <a:pt x="5935" y="4085"/>
                  </a:cubicBezTo>
                  <a:cubicBezTo>
                    <a:pt x="5805" y="4119"/>
                    <a:pt x="5670" y="4135"/>
                    <a:pt x="5537" y="4135"/>
                  </a:cubicBezTo>
                  <a:cubicBezTo>
                    <a:pt x="5098" y="4135"/>
                    <a:pt x="4669" y="3956"/>
                    <a:pt x="4443" y="3642"/>
                  </a:cubicBezTo>
                  <a:cubicBezTo>
                    <a:pt x="4148" y="3232"/>
                    <a:pt x="4148" y="2691"/>
                    <a:pt x="4410" y="2265"/>
                  </a:cubicBezTo>
                  <a:cubicBezTo>
                    <a:pt x="4602" y="1994"/>
                    <a:pt x="4919" y="1840"/>
                    <a:pt x="5242" y="1840"/>
                  </a:cubicBezTo>
                  <a:cubicBezTo>
                    <a:pt x="5388" y="1840"/>
                    <a:pt x="5535" y="1871"/>
                    <a:pt x="5672" y="1937"/>
                  </a:cubicBezTo>
                  <a:cubicBezTo>
                    <a:pt x="5836" y="2036"/>
                    <a:pt x="5951" y="2200"/>
                    <a:pt x="5951" y="2396"/>
                  </a:cubicBezTo>
                  <a:cubicBezTo>
                    <a:pt x="5951" y="2396"/>
                    <a:pt x="5951" y="2545"/>
                    <a:pt x="5866" y="2545"/>
                  </a:cubicBezTo>
                  <a:cubicBezTo>
                    <a:pt x="5862" y="2545"/>
                    <a:pt x="5857" y="2545"/>
                    <a:pt x="5853" y="2544"/>
                  </a:cubicBezTo>
                  <a:cubicBezTo>
                    <a:pt x="5754" y="2527"/>
                    <a:pt x="5787" y="2396"/>
                    <a:pt x="5525" y="2331"/>
                  </a:cubicBezTo>
                  <a:cubicBezTo>
                    <a:pt x="5494" y="2324"/>
                    <a:pt x="5463" y="2320"/>
                    <a:pt x="5433" y="2320"/>
                  </a:cubicBezTo>
                  <a:cubicBezTo>
                    <a:pt x="5178" y="2320"/>
                    <a:pt x="4974" y="2558"/>
                    <a:pt x="5033" y="2822"/>
                  </a:cubicBezTo>
                  <a:cubicBezTo>
                    <a:pt x="5075" y="3000"/>
                    <a:pt x="5316" y="3130"/>
                    <a:pt x="5557" y="3130"/>
                  </a:cubicBezTo>
                  <a:cubicBezTo>
                    <a:pt x="5695" y="3130"/>
                    <a:pt x="5833" y="3088"/>
                    <a:pt x="5935" y="2986"/>
                  </a:cubicBezTo>
                  <a:cubicBezTo>
                    <a:pt x="6000" y="2904"/>
                    <a:pt x="6049" y="2822"/>
                    <a:pt x="6082" y="2740"/>
                  </a:cubicBezTo>
                  <a:cubicBezTo>
                    <a:pt x="6181" y="2429"/>
                    <a:pt x="6049" y="2085"/>
                    <a:pt x="5771" y="1921"/>
                  </a:cubicBezTo>
                  <a:cubicBezTo>
                    <a:pt x="5593" y="1814"/>
                    <a:pt x="5401" y="1763"/>
                    <a:pt x="5211" y="1763"/>
                  </a:cubicBezTo>
                  <a:cubicBezTo>
                    <a:pt x="4877" y="1763"/>
                    <a:pt x="4554" y="1923"/>
                    <a:pt x="4345" y="2216"/>
                  </a:cubicBezTo>
                  <a:cubicBezTo>
                    <a:pt x="4033" y="2658"/>
                    <a:pt x="4033" y="3249"/>
                    <a:pt x="4345" y="3691"/>
                  </a:cubicBezTo>
                  <a:cubicBezTo>
                    <a:pt x="4647" y="4069"/>
                    <a:pt x="5094" y="4272"/>
                    <a:pt x="5560" y="4272"/>
                  </a:cubicBezTo>
                  <a:cubicBezTo>
                    <a:pt x="5700" y="4272"/>
                    <a:pt x="5843" y="4254"/>
                    <a:pt x="5984" y="4216"/>
                  </a:cubicBezTo>
                  <a:cubicBezTo>
                    <a:pt x="7328" y="3888"/>
                    <a:pt x="7689" y="1806"/>
                    <a:pt x="6558" y="806"/>
                  </a:cubicBezTo>
                  <a:cubicBezTo>
                    <a:pt x="6410" y="675"/>
                    <a:pt x="6246" y="560"/>
                    <a:pt x="6082" y="462"/>
                  </a:cubicBezTo>
                  <a:cubicBezTo>
                    <a:pt x="5590" y="183"/>
                    <a:pt x="5033" y="19"/>
                    <a:pt x="4459" y="3"/>
                  </a:cubicBezTo>
                  <a:cubicBezTo>
                    <a:pt x="4414" y="1"/>
                    <a:pt x="4368" y="0"/>
                    <a:pt x="432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8" name="Google Shape;5538;p9"/>
            <p:cNvSpPr/>
            <p:nvPr/>
          </p:nvSpPr>
          <p:spPr>
            <a:xfrm>
              <a:off x="3377950" y="4408565"/>
              <a:ext cx="99629" cy="107371"/>
            </a:xfrm>
            <a:custGeom>
              <a:avLst/>
              <a:gdLst/>
              <a:ahLst/>
              <a:cxnLst/>
              <a:rect l="l" t="t" r="r" b="b"/>
              <a:pathLst>
                <a:path w="3037" h="3273" extrusionOk="0">
                  <a:moveTo>
                    <a:pt x="2307" y="0"/>
                  </a:moveTo>
                  <a:cubicBezTo>
                    <a:pt x="2110" y="0"/>
                    <a:pt x="1861" y="68"/>
                    <a:pt x="1574" y="240"/>
                  </a:cubicBezTo>
                  <a:cubicBezTo>
                    <a:pt x="312" y="1010"/>
                    <a:pt x="0" y="3272"/>
                    <a:pt x="0" y="3272"/>
                  </a:cubicBezTo>
                  <a:cubicBezTo>
                    <a:pt x="0" y="3272"/>
                    <a:pt x="672" y="1174"/>
                    <a:pt x="1935" y="961"/>
                  </a:cubicBezTo>
                  <a:cubicBezTo>
                    <a:pt x="3036" y="784"/>
                    <a:pt x="2974" y="0"/>
                    <a:pt x="230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9" name="Google Shape;5539;p9"/>
            <p:cNvSpPr/>
            <p:nvPr/>
          </p:nvSpPr>
          <p:spPr>
            <a:xfrm>
              <a:off x="3505925" y="4400823"/>
              <a:ext cx="171012" cy="147819"/>
            </a:xfrm>
            <a:custGeom>
              <a:avLst/>
              <a:gdLst/>
              <a:ahLst/>
              <a:cxnLst/>
              <a:rect l="l" t="t" r="r" b="b"/>
              <a:pathLst>
                <a:path w="5213" h="4506" extrusionOk="0">
                  <a:moveTo>
                    <a:pt x="3049" y="0"/>
                  </a:moveTo>
                  <a:cubicBezTo>
                    <a:pt x="3049" y="1"/>
                    <a:pt x="3361" y="689"/>
                    <a:pt x="3033" y="1771"/>
                  </a:cubicBezTo>
                  <a:cubicBezTo>
                    <a:pt x="2689" y="2852"/>
                    <a:pt x="1836" y="3066"/>
                    <a:pt x="1213" y="3131"/>
                  </a:cubicBezTo>
                  <a:cubicBezTo>
                    <a:pt x="574" y="3197"/>
                    <a:pt x="148" y="3459"/>
                    <a:pt x="1" y="4328"/>
                  </a:cubicBezTo>
                  <a:cubicBezTo>
                    <a:pt x="142" y="4234"/>
                    <a:pt x="304" y="4188"/>
                    <a:pt x="467" y="4188"/>
                  </a:cubicBezTo>
                  <a:cubicBezTo>
                    <a:pt x="588" y="4188"/>
                    <a:pt x="708" y="4213"/>
                    <a:pt x="820" y="4262"/>
                  </a:cubicBezTo>
                  <a:cubicBezTo>
                    <a:pt x="1066" y="4371"/>
                    <a:pt x="1463" y="4506"/>
                    <a:pt x="1860" y="4506"/>
                  </a:cubicBezTo>
                  <a:cubicBezTo>
                    <a:pt x="2178" y="4506"/>
                    <a:pt x="2497" y="4419"/>
                    <a:pt x="2738" y="4164"/>
                  </a:cubicBezTo>
                  <a:cubicBezTo>
                    <a:pt x="3098" y="3754"/>
                    <a:pt x="3246" y="3197"/>
                    <a:pt x="3148" y="2672"/>
                  </a:cubicBezTo>
                  <a:cubicBezTo>
                    <a:pt x="3132" y="2370"/>
                    <a:pt x="3069" y="1851"/>
                    <a:pt x="3336" y="1851"/>
                  </a:cubicBezTo>
                  <a:cubicBezTo>
                    <a:pt x="3344" y="1851"/>
                    <a:pt x="3352" y="1852"/>
                    <a:pt x="3361" y="1853"/>
                  </a:cubicBezTo>
                  <a:cubicBezTo>
                    <a:pt x="3361" y="1853"/>
                    <a:pt x="3364" y="1852"/>
                    <a:pt x="3371" y="1852"/>
                  </a:cubicBezTo>
                  <a:cubicBezTo>
                    <a:pt x="3414" y="1852"/>
                    <a:pt x="3588" y="1877"/>
                    <a:pt x="3574" y="2279"/>
                  </a:cubicBezTo>
                  <a:cubicBezTo>
                    <a:pt x="3574" y="2754"/>
                    <a:pt x="3557" y="3049"/>
                    <a:pt x="4164" y="3229"/>
                  </a:cubicBezTo>
                  <a:cubicBezTo>
                    <a:pt x="4508" y="3311"/>
                    <a:pt x="4820" y="3475"/>
                    <a:pt x="5098" y="3721"/>
                  </a:cubicBezTo>
                  <a:cubicBezTo>
                    <a:pt x="4983" y="3508"/>
                    <a:pt x="4951" y="3262"/>
                    <a:pt x="5016" y="3033"/>
                  </a:cubicBezTo>
                  <a:cubicBezTo>
                    <a:pt x="5131" y="2689"/>
                    <a:pt x="5213" y="2082"/>
                    <a:pt x="4656" y="1689"/>
                  </a:cubicBezTo>
                  <a:cubicBezTo>
                    <a:pt x="4098" y="1295"/>
                    <a:pt x="3541" y="1066"/>
                    <a:pt x="3410" y="672"/>
                  </a:cubicBezTo>
                  <a:cubicBezTo>
                    <a:pt x="3328" y="427"/>
                    <a:pt x="3213" y="197"/>
                    <a:pt x="30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0" name="Google Shape;5540;p9"/>
            <p:cNvSpPr/>
            <p:nvPr/>
          </p:nvSpPr>
          <p:spPr>
            <a:xfrm>
              <a:off x="3608081" y="4500289"/>
              <a:ext cx="42515" cy="65118"/>
            </a:xfrm>
            <a:custGeom>
              <a:avLst/>
              <a:gdLst/>
              <a:ahLst/>
              <a:cxnLst/>
              <a:rect l="l" t="t" r="r" b="b"/>
              <a:pathLst>
                <a:path w="1296" h="1985" extrusionOk="0">
                  <a:moveTo>
                    <a:pt x="345" y="1"/>
                  </a:moveTo>
                  <a:cubicBezTo>
                    <a:pt x="345" y="1"/>
                    <a:pt x="345" y="1"/>
                    <a:pt x="345" y="1"/>
                  </a:cubicBezTo>
                  <a:lnTo>
                    <a:pt x="345" y="1"/>
                  </a:lnTo>
                  <a:cubicBezTo>
                    <a:pt x="345" y="1"/>
                    <a:pt x="345" y="1"/>
                    <a:pt x="345" y="1"/>
                  </a:cubicBezTo>
                  <a:close/>
                  <a:moveTo>
                    <a:pt x="345" y="1"/>
                  </a:moveTo>
                  <a:cubicBezTo>
                    <a:pt x="361" y="182"/>
                    <a:pt x="329" y="378"/>
                    <a:pt x="280" y="558"/>
                  </a:cubicBezTo>
                  <a:cubicBezTo>
                    <a:pt x="198" y="837"/>
                    <a:pt x="1" y="1263"/>
                    <a:pt x="509" y="1542"/>
                  </a:cubicBezTo>
                  <a:cubicBezTo>
                    <a:pt x="1017" y="1837"/>
                    <a:pt x="1034" y="1984"/>
                    <a:pt x="1034" y="1984"/>
                  </a:cubicBezTo>
                  <a:cubicBezTo>
                    <a:pt x="1066" y="1755"/>
                    <a:pt x="1115" y="1509"/>
                    <a:pt x="1181" y="1296"/>
                  </a:cubicBezTo>
                  <a:cubicBezTo>
                    <a:pt x="1296" y="919"/>
                    <a:pt x="1132" y="525"/>
                    <a:pt x="788" y="345"/>
                  </a:cubicBezTo>
                  <a:cubicBezTo>
                    <a:pt x="368" y="96"/>
                    <a:pt x="346" y="10"/>
                    <a:pt x="3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1" name="Google Shape;5541;p9"/>
            <p:cNvSpPr/>
            <p:nvPr/>
          </p:nvSpPr>
          <p:spPr>
            <a:xfrm>
              <a:off x="3610246" y="4216882"/>
              <a:ext cx="226420" cy="160351"/>
            </a:xfrm>
            <a:custGeom>
              <a:avLst/>
              <a:gdLst/>
              <a:ahLst/>
              <a:cxnLst/>
              <a:rect l="l" t="t" r="r" b="b"/>
              <a:pathLst>
                <a:path w="6902" h="4888" extrusionOk="0">
                  <a:moveTo>
                    <a:pt x="1917" y="1"/>
                  </a:moveTo>
                  <a:cubicBezTo>
                    <a:pt x="1036" y="1"/>
                    <a:pt x="571" y="827"/>
                    <a:pt x="689" y="1362"/>
                  </a:cubicBezTo>
                  <a:cubicBezTo>
                    <a:pt x="818" y="1964"/>
                    <a:pt x="1386" y="2002"/>
                    <a:pt x="1526" y="2002"/>
                  </a:cubicBezTo>
                  <a:cubicBezTo>
                    <a:pt x="1546" y="2002"/>
                    <a:pt x="1558" y="2001"/>
                    <a:pt x="1558" y="2001"/>
                  </a:cubicBezTo>
                  <a:cubicBezTo>
                    <a:pt x="1295" y="1903"/>
                    <a:pt x="1164" y="1592"/>
                    <a:pt x="1295" y="1346"/>
                  </a:cubicBezTo>
                  <a:cubicBezTo>
                    <a:pt x="1340" y="1273"/>
                    <a:pt x="1387" y="1246"/>
                    <a:pt x="1437" y="1246"/>
                  </a:cubicBezTo>
                  <a:cubicBezTo>
                    <a:pt x="1535" y="1246"/>
                    <a:pt x="1647" y="1346"/>
                    <a:pt x="1787" y="1411"/>
                  </a:cubicBezTo>
                  <a:cubicBezTo>
                    <a:pt x="1825" y="1430"/>
                    <a:pt x="1861" y="1439"/>
                    <a:pt x="1894" y="1439"/>
                  </a:cubicBezTo>
                  <a:cubicBezTo>
                    <a:pt x="2037" y="1439"/>
                    <a:pt x="2144" y="1285"/>
                    <a:pt x="2197" y="1100"/>
                  </a:cubicBezTo>
                  <a:cubicBezTo>
                    <a:pt x="2227" y="961"/>
                    <a:pt x="2328" y="828"/>
                    <a:pt x="2509" y="828"/>
                  </a:cubicBezTo>
                  <a:cubicBezTo>
                    <a:pt x="2627" y="828"/>
                    <a:pt x="2779" y="885"/>
                    <a:pt x="2967" y="1034"/>
                  </a:cubicBezTo>
                  <a:cubicBezTo>
                    <a:pt x="3459" y="1411"/>
                    <a:pt x="3164" y="2149"/>
                    <a:pt x="3164" y="2149"/>
                  </a:cubicBezTo>
                  <a:cubicBezTo>
                    <a:pt x="3164" y="2149"/>
                    <a:pt x="3164" y="1542"/>
                    <a:pt x="2721" y="1477"/>
                  </a:cubicBezTo>
                  <a:cubicBezTo>
                    <a:pt x="2677" y="1463"/>
                    <a:pt x="2632" y="1457"/>
                    <a:pt x="2587" y="1457"/>
                  </a:cubicBezTo>
                  <a:cubicBezTo>
                    <a:pt x="2413" y="1457"/>
                    <a:pt x="2242" y="1554"/>
                    <a:pt x="2164" y="1723"/>
                  </a:cubicBezTo>
                  <a:cubicBezTo>
                    <a:pt x="2443" y="1723"/>
                    <a:pt x="2459" y="2100"/>
                    <a:pt x="2312" y="2313"/>
                  </a:cubicBezTo>
                  <a:cubicBezTo>
                    <a:pt x="2148" y="2509"/>
                    <a:pt x="2213" y="2657"/>
                    <a:pt x="2344" y="2739"/>
                  </a:cubicBezTo>
                  <a:cubicBezTo>
                    <a:pt x="2492" y="2821"/>
                    <a:pt x="2689" y="2804"/>
                    <a:pt x="2525" y="3181"/>
                  </a:cubicBezTo>
                  <a:cubicBezTo>
                    <a:pt x="2344" y="3558"/>
                    <a:pt x="1623" y="3558"/>
                    <a:pt x="1623" y="3558"/>
                  </a:cubicBezTo>
                  <a:cubicBezTo>
                    <a:pt x="1771" y="3345"/>
                    <a:pt x="1738" y="3050"/>
                    <a:pt x="1541" y="2886"/>
                  </a:cubicBezTo>
                  <a:lnTo>
                    <a:pt x="1541" y="2886"/>
                  </a:lnTo>
                  <a:cubicBezTo>
                    <a:pt x="1558" y="3067"/>
                    <a:pt x="1459" y="3231"/>
                    <a:pt x="1279" y="3280"/>
                  </a:cubicBezTo>
                  <a:cubicBezTo>
                    <a:pt x="1000" y="3378"/>
                    <a:pt x="1000" y="3280"/>
                    <a:pt x="738" y="3509"/>
                  </a:cubicBezTo>
                  <a:cubicBezTo>
                    <a:pt x="615" y="3624"/>
                    <a:pt x="431" y="3653"/>
                    <a:pt x="277" y="3653"/>
                  </a:cubicBezTo>
                  <a:cubicBezTo>
                    <a:pt x="123" y="3653"/>
                    <a:pt x="0" y="3624"/>
                    <a:pt x="0" y="3624"/>
                  </a:cubicBezTo>
                  <a:lnTo>
                    <a:pt x="0" y="3624"/>
                  </a:lnTo>
                  <a:cubicBezTo>
                    <a:pt x="164" y="3722"/>
                    <a:pt x="377" y="3788"/>
                    <a:pt x="574" y="3804"/>
                  </a:cubicBezTo>
                  <a:cubicBezTo>
                    <a:pt x="1017" y="3837"/>
                    <a:pt x="1459" y="3903"/>
                    <a:pt x="1885" y="4001"/>
                  </a:cubicBezTo>
                  <a:cubicBezTo>
                    <a:pt x="3066" y="4362"/>
                    <a:pt x="3787" y="4853"/>
                    <a:pt x="4688" y="4886"/>
                  </a:cubicBezTo>
                  <a:cubicBezTo>
                    <a:pt x="4720" y="4887"/>
                    <a:pt x="4752" y="4888"/>
                    <a:pt x="4783" y="4888"/>
                  </a:cubicBezTo>
                  <a:cubicBezTo>
                    <a:pt x="5196" y="4888"/>
                    <a:pt x="5618" y="4789"/>
                    <a:pt x="5983" y="4591"/>
                  </a:cubicBezTo>
                  <a:cubicBezTo>
                    <a:pt x="6770" y="4132"/>
                    <a:pt x="6901" y="2952"/>
                    <a:pt x="6459" y="2362"/>
                  </a:cubicBezTo>
                  <a:cubicBezTo>
                    <a:pt x="6226" y="2030"/>
                    <a:pt x="5859" y="1874"/>
                    <a:pt x="5517" y="1874"/>
                  </a:cubicBezTo>
                  <a:cubicBezTo>
                    <a:pt x="5184" y="1874"/>
                    <a:pt x="4875" y="2021"/>
                    <a:pt x="4738" y="2296"/>
                  </a:cubicBezTo>
                  <a:cubicBezTo>
                    <a:pt x="4475" y="2624"/>
                    <a:pt x="4524" y="3100"/>
                    <a:pt x="4819" y="3378"/>
                  </a:cubicBezTo>
                  <a:cubicBezTo>
                    <a:pt x="4836" y="3395"/>
                    <a:pt x="4869" y="3411"/>
                    <a:pt x="4885" y="3427"/>
                  </a:cubicBezTo>
                  <a:lnTo>
                    <a:pt x="4918" y="3460"/>
                  </a:lnTo>
                  <a:cubicBezTo>
                    <a:pt x="5021" y="3520"/>
                    <a:pt x="5148" y="3551"/>
                    <a:pt x="5273" y="3551"/>
                  </a:cubicBezTo>
                  <a:cubicBezTo>
                    <a:pt x="5526" y="3551"/>
                    <a:pt x="5765" y="3423"/>
                    <a:pt x="5754" y="3149"/>
                  </a:cubicBezTo>
                  <a:cubicBezTo>
                    <a:pt x="5767" y="2946"/>
                    <a:pt x="5609" y="2861"/>
                    <a:pt x="5432" y="2861"/>
                  </a:cubicBezTo>
                  <a:cubicBezTo>
                    <a:pt x="5180" y="2861"/>
                    <a:pt x="4891" y="3036"/>
                    <a:pt x="5016" y="3296"/>
                  </a:cubicBezTo>
                  <a:cubicBezTo>
                    <a:pt x="5016" y="3319"/>
                    <a:pt x="5013" y="3342"/>
                    <a:pt x="4988" y="3342"/>
                  </a:cubicBezTo>
                  <a:cubicBezTo>
                    <a:pt x="4959" y="3342"/>
                    <a:pt x="4901" y="3311"/>
                    <a:pt x="4787" y="3214"/>
                  </a:cubicBezTo>
                  <a:cubicBezTo>
                    <a:pt x="4672" y="3100"/>
                    <a:pt x="4623" y="2952"/>
                    <a:pt x="4623" y="2804"/>
                  </a:cubicBezTo>
                  <a:cubicBezTo>
                    <a:pt x="4606" y="2624"/>
                    <a:pt x="4672" y="2460"/>
                    <a:pt x="4787" y="2313"/>
                  </a:cubicBezTo>
                  <a:cubicBezTo>
                    <a:pt x="4919" y="2080"/>
                    <a:pt x="5183" y="1957"/>
                    <a:pt x="5469" y="1957"/>
                  </a:cubicBezTo>
                  <a:cubicBezTo>
                    <a:pt x="5786" y="1957"/>
                    <a:pt x="6128" y="2108"/>
                    <a:pt x="6344" y="2427"/>
                  </a:cubicBezTo>
                  <a:lnTo>
                    <a:pt x="6360" y="2444"/>
                  </a:lnTo>
                  <a:cubicBezTo>
                    <a:pt x="6573" y="2854"/>
                    <a:pt x="6557" y="3362"/>
                    <a:pt x="6311" y="3755"/>
                  </a:cubicBezTo>
                  <a:cubicBezTo>
                    <a:pt x="6031" y="4259"/>
                    <a:pt x="5393" y="4609"/>
                    <a:pt x="4562" y="4609"/>
                  </a:cubicBezTo>
                  <a:cubicBezTo>
                    <a:pt x="4176" y="4609"/>
                    <a:pt x="3748" y="4533"/>
                    <a:pt x="3295" y="4362"/>
                  </a:cubicBezTo>
                  <a:cubicBezTo>
                    <a:pt x="3246" y="4345"/>
                    <a:pt x="3016" y="4263"/>
                    <a:pt x="2869" y="4198"/>
                  </a:cubicBezTo>
                  <a:cubicBezTo>
                    <a:pt x="2459" y="3985"/>
                    <a:pt x="2017" y="3837"/>
                    <a:pt x="1558" y="3755"/>
                  </a:cubicBezTo>
                  <a:cubicBezTo>
                    <a:pt x="1738" y="3722"/>
                    <a:pt x="1918" y="3706"/>
                    <a:pt x="2131" y="3657"/>
                  </a:cubicBezTo>
                  <a:cubicBezTo>
                    <a:pt x="3869" y="3313"/>
                    <a:pt x="4131" y="838"/>
                    <a:pt x="2672" y="182"/>
                  </a:cubicBezTo>
                  <a:cubicBezTo>
                    <a:pt x="2395" y="55"/>
                    <a:pt x="2142" y="1"/>
                    <a:pt x="191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2" name="Google Shape;5542;p9"/>
            <p:cNvSpPr/>
            <p:nvPr/>
          </p:nvSpPr>
          <p:spPr>
            <a:xfrm>
              <a:off x="3720473" y="4303489"/>
              <a:ext cx="152740" cy="108125"/>
            </a:xfrm>
            <a:custGeom>
              <a:avLst/>
              <a:gdLst/>
              <a:ahLst/>
              <a:cxnLst/>
              <a:rect l="l" t="t" r="r" b="b"/>
              <a:pathLst>
                <a:path w="4656" h="3296" extrusionOk="0">
                  <a:moveTo>
                    <a:pt x="3820" y="1"/>
                  </a:moveTo>
                  <a:lnTo>
                    <a:pt x="3820" y="1"/>
                  </a:lnTo>
                  <a:cubicBezTo>
                    <a:pt x="3902" y="787"/>
                    <a:pt x="3558" y="1574"/>
                    <a:pt x="2902" y="2049"/>
                  </a:cubicBezTo>
                  <a:cubicBezTo>
                    <a:pt x="2499" y="2357"/>
                    <a:pt x="2009" y="2456"/>
                    <a:pt x="1547" y="2456"/>
                  </a:cubicBezTo>
                  <a:cubicBezTo>
                    <a:pt x="730" y="2456"/>
                    <a:pt x="1" y="2148"/>
                    <a:pt x="1" y="2148"/>
                  </a:cubicBezTo>
                  <a:lnTo>
                    <a:pt x="1" y="2148"/>
                  </a:lnTo>
                  <a:cubicBezTo>
                    <a:pt x="1345" y="2869"/>
                    <a:pt x="1853" y="2623"/>
                    <a:pt x="2213" y="3033"/>
                  </a:cubicBezTo>
                  <a:cubicBezTo>
                    <a:pt x="2379" y="3221"/>
                    <a:pt x="2552" y="3278"/>
                    <a:pt x="2711" y="3278"/>
                  </a:cubicBezTo>
                  <a:cubicBezTo>
                    <a:pt x="2898" y="3278"/>
                    <a:pt x="3065" y="3200"/>
                    <a:pt x="3181" y="3164"/>
                  </a:cubicBezTo>
                  <a:cubicBezTo>
                    <a:pt x="3204" y="3157"/>
                    <a:pt x="3228" y="3154"/>
                    <a:pt x="3252" y="3154"/>
                  </a:cubicBezTo>
                  <a:cubicBezTo>
                    <a:pt x="3347" y="3154"/>
                    <a:pt x="3443" y="3204"/>
                    <a:pt x="3508" y="3295"/>
                  </a:cubicBezTo>
                  <a:cubicBezTo>
                    <a:pt x="3525" y="3082"/>
                    <a:pt x="3476" y="2885"/>
                    <a:pt x="3361" y="2705"/>
                  </a:cubicBezTo>
                  <a:cubicBezTo>
                    <a:pt x="3181" y="2508"/>
                    <a:pt x="2787" y="2492"/>
                    <a:pt x="2722" y="2492"/>
                  </a:cubicBezTo>
                  <a:cubicBezTo>
                    <a:pt x="3279" y="2459"/>
                    <a:pt x="3787" y="2164"/>
                    <a:pt x="4098" y="1705"/>
                  </a:cubicBezTo>
                  <a:cubicBezTo>
                    <a:pt x="4656" y="919"/>
                    <a:pt x="3820" y="1"/>
                    <a:pt x="38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3" name="Google Shape;5543;p9"/>
            <p:cNvSpPr/>
            <p:nvPr/>
          </p:nvSpPr>
          <p:spPr>
            <a:xfrm>
              <a:off x="3233310" y="4588470"/>
              <a:ext cx="124757" cy="122658"/>
            </a:xfrm>
            <a:custGeom>
              <a:avLst/>
              <a:gdLst/>
              <a:ahLst/>
              <a:cxnLst/>
              <a:rect l="l" t="t" r="r" b="b"/>
              <a:pathLst>
                <a:path w="3803" h="3739" extrusionOk="0">
                  <a:moveTo>
                    <a:pt x="3278" y="1"/>
                  </a:moveTo>
                  <a:cubicBezTo>
                    <a:pt x="3278" y="1"/>
                    <a:pt x="3278" y="268"/>
                    <a:pt x="3109" y="268"/>
                  </a:cubicBezTo>
                  <a:cubicBezTo>
                    <a:pt x="3095" y="268"/>
                    <a:pt x="3081" y="267"/>
                    <a:pt x="3065" y="263"/>
                  </a:cubicBezTo>
                  <a:cubicBezTo>
                    <a:pt x="2965" y="240"/>
                    <a:pt x="2825" y="181"/>
                    <a:pt x="2691" y="181"/>
                  </a:cubicBezTo>
                  <a:cubicBezTo>
                    <a:pt x="2540" y="181"/>
                    <a:pt x="2397" y="256"/>
                    <a:pt x="2328" y="542"/>
                  </a:cubicBezTo>
                  <a:cubicBezTo>
                    <a:pt x="2202" y="1062"/>
                    <a:pt x="2151" y="1643"/>
                    <a:pt x="1943" y="1643"/>
                  </a:cubicBezTo>
                  <a:cubicBezTo>
                    <a:pt x="1935" y="1643"/>
                    <a:pt x="1927" y="1642"/>
                    <a:pt x="1918" y="1640"/>
                  </a:cubicBezTo>
                  <a:lnTo>
                    <a:pt x="1869" y="1640"/>
                  </a:lnTo>
                  <a:cubicBezTo>
                    <a:pt x="1861" y="1642"/>
                    <a:pt x="1853" y="1643"/>
                    <a:pt x="1845" y="1643"/>
                  </a:cubicBezTo>
                  <a:cubicBezTo>
                    <a:pt x="1651" y="1643"/>
                    <a:pt x="1585" y="1062"/>
                    <a:pt x="1459" y="542"/>
                  </a:cubicBezTo>
                  <a:cubicBezTo>
                    <a:pt x="1398" y="256"/>
                    <a:pt x="1260" y="181"/>
                    <a:pt x="1108" y="181"/>
                  </a:cubicBezTo>
                  <a:cubicBezTo>
                    <a:pt x="974" y="181"/>
                    <a:pt x="829" y="240"/>
                    <a:pt x="721" y="263"/>
                  </a:cubicBezTo>
                  <a:cubicBezTo>
                    <a:pt x="705" y="267"/>
                    <a:pt x="689" y="268"/>
                    <a:pt x="675" y="268"/>
                  </a:cubicBezTo>
                  <a:cubicBezTo>
                    <a:pt x="494" y="268"/>
                    <a:pt x="508" y="1"/>
                    <a:pt x="508" y="1"/>
                  </a:cubicBezTo>
                  <a:lnTo>
                    <a:pt x="508" y="1"/>
                  </a:lnTo>
                  <a:cubicBezTo>
                    <a:pt x="508" y="1"/>
                    <a:pt x="279" y="83"/>
                    <a:pt x="148" y="673"/>
                  </a:cubicBezTo>
                  <a:cubicBezTo>
                    <a:pt x="0" y="1279"/>
                    <a:pt x="279" y="1493"/>
                    <a:pt x="1049" y="1870"/>
                  </a:cubicBezTo>
                  <a:cubicBezTo>
                    <a:pt x="1836" y="2230"/>
                    <a:pt x="1869" y="3509"/>
                    <a:pt x="1869" y="3509"/>
                  </a:cubicBezTo>
                  <a:lnTo>
                    <a:pt x="1901" y="3738"/>
                  </a:lnTo>
                  <a:lnTo>
                    <a:pt x="1918" y="3509"/>
                  </a:lnTo>
                  <a:cubicBezTo>
                    <a:pt x="1918" y="3509"/>
                    <a:pt x="1951" y="2214"/>
                    <a:pt x="2737" y="1870"/>
                  </a:cubicBezTo>
                  <a:cubicBezTo>
                    <a:pt x="3524" y="1509"/>
                    <a:pt x="3803" y="1279"/>
                    <a:pt x="3655" y="673"/>
                  </a:cubicBezTo>
                  <a:cubicBezTo>
                    <a:pt x="3508" y="83"/>
                    <a:pt x="3278" y="1"/>
                    <a:pt x="32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4" name="Google Shape;5544;p9"/>
            <p:cNvSpPr/>
            <p:nvPr/>
          </p:nvSpPr>
          <p:spPr>
            <a:xfrm>
              <a:off x="3273628" y="4503537"/>
              <a:ext cx="44648" cy="111340"/>
            </a:xfrm>
            <a:custGeom>
              <a:avLst/>
              <a:gdLst/>
              <a:ahLst/>
              <a:cxnLst/>
              <a:rect l="l" t="t" r="r" b="b"/>
              <a:pathLst>
                <a:path w="1361" h="3394" extrusionOk="0">
                  <a:moveTo>
                    <a:pt x="689" y="0"/>
                  </a:moveTo>
                  <a:lnTo>
                    <a:pt x="640" y="344"/>
                  </a:lnTo>
                  <a:cubicBezTo>
                    <a:pt x="607" y="607"/>
                    <a:pt x="509" y="869"/>
                    <a:pt x="361" y="1098"/>
                  </a:cubicBezTo>
                  <a:cubicBezTo>
                    <a:pt x="132" y="1459"/>
                    <a:pt x="0" y="1770"/>
                    <a:pt x="295" y="2164"/>
                  </a:cubicBezTo>
                  <a:cubicBezTo>
                    <a:pt x="492" y="2426"/>
                    <a:pt x="607" y="2737"/>
                    <a:pt x="656" y="3065"/>
                  </a:cubicBezTo>
                  <a:cubicBezTo>
                    <a:pt x="656" y="3147"/>
                    <a:pt x="672" y="3393"/>
                    <a:pt x="689" y="3393"/>
                  </a:cubicBezTo>
                  <a:cubicBezTo>
                    <a:pt x="689" y="3377"/>
                    <a:pt x="689" y="3131"/>
                    <a:pt x="722" y="3065"/>
                  </a:cubicBezTo>
                  <a:cubicBezTo>
                    <a:pt x="754" y="2737"/>
                    <a:pt x="869" y="2426"/>
                    <a:pt x="1066" y="2164"/>
                  </a:cubicBezTo>
                  <a:cubicBezTo>
                    <a:pt x="1361" y="1754"/>
                    <a:pt x="1230" y="1443"/>
                    <a:pt x="1000" y="1098"/>
                  </a:cubicBezTo>
                  <a:cubicBezTo>
                    <a:pt x="853" y="869"/>
                    <a:pt x="754" y="607"/>
                    <a:pt x="722" y="344"/>
                  </a:cubicBezTo>
                  <a:lnTo>
                    <a:pt x="68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5" name="Google Shape;5545;p9"/>
            <p:cNvSpPr/>
            <p:nvPr/>
          </p:nvSpPr>
          <p:spPr>
            <a:xfrm>
              <a:off x="3175768" y="4052887"/>
              <a:ext cx="239837" cy="168355"/>
            </a:xfrm>
            <a:custGeom>
              <a:avLst/>
              <a:gdLst/>
              <a:ahLst/>
              <a:cxnLst/>
              <a:rect l="l" t="t" r="r" b="b"/>
              <a:pathLst>
                <a:path w="7311" h="5132" extrusionOk="0">
                  <a:moveTo>
                    <a:pt x="1735" y="1"/>
                  </a:moveTo>
                  <a:cubicBezTo>
                    <a:pt x="1342" y="1"/>
                    <a:pt x="952" y="172"/>
                    <a:pt x="689" y="493"/>
                  </a:cubicBezTo>
                  <a:cubicBezTo>
                    <a:pt x="604" y="635"/>
                    <a:pt x="458" y="706"/>
                    <a:pt x="310" y="706"/>
                  </a:cubicBezTo>
                  <a:cubicBezTo>
                    <a:pt x="201" y="706"/>
                    <a:pt x="90" y="668"/>
                    <a:pt x="0" y="591"/>
                  </a:cubicBezTo>
                  <a:lnTo>
                    <a:pt x="0" y="591"/>
                  </a:lnTo>
                  <a:cubicBezTo>
                    <a:pt x="33" y="952"/>
                    <a:pt x="49" y="1018"/>
                    <a:pt x="1754" y="1739"/>
                  </a:cubicBezTo>
                  <a:cubicBezTo>
                    <a:pt x="3065" y="2296"/>
                    <a:pt x="3508" y="4247"/>
                    <a:pt x="3655" y="5132"/>
                  </a:cubicBezTo>
                  <a:cubicBezTo>
                    <a:pt x="3787" y="4263"/>
                    <a:pt x="4246" y="2296"/>
                    <a:pt x="5540" y="1739"/>
                  </a:cubicBezTo>
                  <a:cubicBezTo>
                    <a:pt x="7245" y="1018"/>
                    <a:pt x="7278" y="952"/>
                    <a:pt x="7311" y="591"/>
                  </a:cubicBezTo>
                  <a:lnTo>
                    <a:pt x="7311" y="591"/>
                  </a:lnTo>
                  <a:cubicBezTo>
                    <a:pt x="7221" y="668"/>
                    <a:pt x="7110" y="706"/>
                    <a:pt x="7000" y="706"/>
                  </a:cubicBezTo>
                  <a:cubicBezTo>
                    <a:pt x="6850" y="706"/>
                    <a:pt x="6700" y="635"/>
                    <a:pt x="6606" y="493"/>
                  </a:cubicBezTo>
                  <a:cubicBezTo>
                    <a:pt x="6343" y="172"/>
                    <a:pt x="5959" y="1"/>
                    <a:pt x="5566" y="1"/>
                  </a:cubicBezTo>
                  <a:cubicBezTo>
                    <a:pt x="5298" y="1"/>
                    <a:pt x="5026" y="81"/>
                    <a:pt x="4786" y="247"/>
                  </a:cubicBezTo>
                  <a:cubicBezTo>
                    <a:pt x="4229" y="657"/>
                    <a:pt x="3836" y="1476"/>
                    <a:pt x="3655" y="2657"/>
                  </a:cubicBezTo>
                  <a:cubicBezTo>
                    <a:pt x="3459" y="1460"/>
                    <a:pt x="3082" y="641"/>
                    <a:pt x="2508" y="247"/>
                  </a:cubicBezTo>
                  <a:cubicBezTo>
                    <a:pt x="2275" y="81"/>
                    <a:pt x="2004" y="1"/>
                    <a:pt x="173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6" name="Google Shape;5546;p9"/>
            <p:cNvSpPr/>
            <p:nvPr/>
          </p:nvSpPr>
          <p:spPr>
            <a:xfrm>
              <a:off x="3252107" y="3959358"/>
              <a:ext cx="87688" cy="145753"/>
            </a:xfrm>
            <a:custGeom>
              <a:avLst/>
              <a:gdLst/>
              <a:ahLst/>
              <a:cxnLst/>
              <a:rect l="l" t="t" r="r" b="b"/>
              <a:pathLst>
                <a:path w="2673" h="4443" extrusionOk="0">
                  <a:moveTo>
                    <a:pt x="1328" y="0"/>
                  </a:moveTo>
                  <a:cubicBezTo>
                    <a:pt x="1247" y="164"/>
                    <a:pt x="1132" y="312"/>
                    <a:pt x="1017" y="426"/>
                  </a:cubicBezTo>
                  <a:cubicBezTo>
                    <a:pt x="558" y="853"/>
                    <a:pt x="1" y="1721"/>
                    <a:pt x="722" y="2918"/>
                  </a:cubicBezTo>
                  <a:cubicBezTo>
                    <a:pt x="1011" y="3367"/>
                    <a:pt x="1205" y="3878"/>
                    <a:pt x="1336" y="4407"/>
                  </a:cubicBezTo>
                  <a:lnTo>
                    <a:pt x="1336" y="4407"/>
                  </a:lnTo>
                  <a:cubicBezTo>
                    <a:pt x="1453" y="3878"/>
                    <a:pt x="1663" y="3367"/>
                    <a:pt x="1951" y="2918"/>
                  </a:cubicBezTo>
                  <a:cubicBezTo>
                    <a:pt x="2673" y="1721"/>
                    <a:pt x="2115" y="869"/>
                    <a:pt x="1656" y="426"/>
                  </a:cubicBezTo>
                  <a:cubicBezTo>
                    <a:pt x="1525" y="312"/>
                    <a:pt x="1427" y="164"/>
                    <a:pt x="1328" y="0"/>
                  </a:cubicBezTo>
                  <a:close/>
                  <a:moveTo>
                    <a:pt x="1336" y="4407"/>
                  </a:moveTo>
                  <a:cubicBezTo>
                    <a:pt x="1334" y="4419"/>
                    <a:pt x="1331" y="4430"/>
                    <a:pt x="1328" y="4442"/>
                  </a:cubicBezTo>
                  <a:lnTo>
                    <a:pt x="1345" y="4442"/>
                  </a:lnTo>
                  <a:cubicBezTo>
                    <a:pt x="1342" y="4430"/>
                    <a:pt x="1339" y="4419"/>
                    <a:pt x="1336" y="4407"/>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7" name="Google Shape;5547;p9"/>
            <p:cNvSpPr/>
            <p:nvPr/>
          </p:nvSpPr>
          <p:spPr>
            <a:xfrm>
              <a:off x="3195124" y="3821969"/>
              <a:ext cx="201127" cy="220220"/>
            </a:xfrm>
            <a:custGeom>
              <a:avLst/>
              <a:gdLst/>
              <a:ahLst/>
              <a:cxnLst/>
              <a:rect l="l" t="t" r="r" b="b"/>
              <a:pathLst>
                <a:path w="6131" h="6713" extrusionOk="0">
                  <a:moveTo>
                    <a:pt x="1617" y="0"/>
                  </a:moveTo>
                  <a:cubicBezTo>
                    <a:pt x="1216" y="0"/>
                    <a:pt x="823" y="159"/>
                    <a:pt x="590" y="451"/>
                  </a:cubicBezTo>
                  <a:cubicBezTo>
                    <a:pt x="0" y="1107"/>
                    <a:pt x="492" y="2074"/>
                    <a:pt x="1131" y="2106"/>
                  </a:cubicBezTo>
                  <a:cubicBezTo>
                    <a:pt x="1150" y="2107"/>
                    <a:pt x="1169" y="2108"/>
                    <a:pt x="1188" y="2108"/>
                  </a:cubicBezTo>
                  <a:cubicBezTo>
                    <a:pt x="1800" y="2108"/>
                    <a:pt x="2013" y="1589"/>
                    <a:pt x="1885" y="1287"/>
                  </a:cubicBezTo>
                  <a:cubicBezTo>
                    <a:pt x="1829" y="1118"/>
                    <a:pt x="1677" y="998"/>
                    <a:pt x="1510" y="998"/>
                  </a:cubicBezTo>
                  <a:cubicBezTo>
                    <a:pt x="1483" y="998"/>
                    <a:pt x="1454" y="1001"/>
                    <a:pt x="1426" y="1008"/>
                  </a:cubicBezTo>
                  <a:cubicBezTo>
                    <a:pt x="1262" y="1025"/>
                    <a:pt x="1164" y="1156"/>
                    <a:pt x="1180" y="1320"/>
                  </a:cubicBezTo>
                  <a:cubicBezTo>
                    <a:pt x="1170" y="1475"/>
                    <a:pt x="1291" y="1572"/>
                    <a:pt x="1415" y="1572"/>
                  </a:cubicBezTo>
                  <a:cubicBezTo>
                    <a:pt x="1486" y="1572"/>
                    <a:pt x="1559" y="1539"/>
                    <a:pt x="1607" y="1467"/>
                  </a:cubicBezTo>
                  <a:cubicBezTo>
                    <a:pt x="1654" y="1401"/>
                    <a:pt x="1702" y="1375"/>
                    <a:pt x="1742" y="1375"/>
                  </a:cubicBezTo>
                  <a:cubicBezTo>
                    <a:pt x="1812" y="1375"/>
                    <a:pt x="1857" y="1455"/>
                    <a:pt x="1836" y="1549"/>
                  </a:cubicBezTo>
                  <a:cubicBezTo>
                    <a:pt x="1746" y="1793"/>
                    <a:pt x="1526" y="1946"/>
                    <a:pt x="1285" y="1946"/>
                  </a:cubicBezTo>
                  <a:cubicBezTo>
                    <a:pt x="1218" y="1946"/>
                    <a:pt x="1150" y="1935"/>
                    <a:pt x="1082" y="1910"/>
                  </a:cubicBezTo>
                  <a:cubicBezTo>
                    <a:pt x="672" y="1779"/>
                    <a:pt x="459" y="1057"/>
                    <a:pt x="1017" y="648"/>
                  </a:cubicBezTo>
                  <a:cubicBezTo>
                    <a:pt x="1140" y="561"/>
                    <a:pt x="1319" y="515"/>
                    <a:pt x="1519" y="515"/>
                  </a:cubicBezTo>
                  <a:cubicBezTo>
                    <a:pt x="2117" y="515"/>
                    <a:pt x="2906" y="927"/>
                    <a:pt x="2967" y="1910"/>
                  </a:cubicBezTo>
                  <a:cubicBezTo>
                    <a:pt x="2967" y="3074"/>
                    <a:pt x="2033" y="4123"/>
                    <a:pt x="1771" y="4893"/>
                  </a:cubicBezTo>
                  <a:cubicBezTo>
                    <a:pt x="1426" y="5975"/>
                    <a:pt x="1869" y="6647"/>
                    <a:pt x="1902" y="6712"/>
                  </a:cubicBezTo>
                  <a:cubicBezTo>
                    <a:pt x="1623" y="6155"/>
                    <a:pt x="1607" y="5499"/>
                    <a:pt x="1853" y="4926"/>
                  </a:cubicBezTo>
                  <a:cubicBezTo>
                    <a:pt x="2066" y="4401"/>
                    <a:pt x="2492" y="3844"/>
                    <a:pt x="2820" y="3139"/>
                  </a:cubicBezTo>
                  <a:cubicBezTo>
                    <a:pt x="2918" y="2926"/>
                    <a:pt x="3016" y="2680"/>
                    <a:pt x="3065" y="2434"/>
                  </a:cubicBezTo>
                  <a:cubicBezTo>
                    <a:pt x="3115" y="2680"/>
                    <a:pt x="3213" y="2926"/>
                    <a:pt x="3328" y="3139"/>
                  </a:cubicBezTo>
                  <a:cubicBezTo>
                    <a:pt x="3639" y="3844"/>
                    <a:pt x="4065" y="4401"/>
                    <a:pt x="4278" y="4926"/>
                  </a:cubicBezTo>
                  <a:cubicBezTo>
                    <a:pt x="4524" y="5499"/>
                    <a:pt x="4508" y="6155"/>
                    <a:pt x="4229" y="6712"/>
                  </a:cubicBezTo>
                  <a:cubicBezTo>
                    <a:pt x="4262" y="6647"/>
                    <a:pt x="4705" y="5975"/>
                    <a:pt x="4360" y="4893"/>
                  </a:cubicBezTo>
                  <a:cubicBezTo>
                    <a:pt x="4098" y="4123"/>
                    <a:pt x="3180" y="3074"/>
                    <a:pt x="3164" y="1910"/>
                  </a:cubicBezTo>
                  <a:cubicBezTo>
                    <a:pt x="3225" y="927"/>
                    <a:pt x="4014" y="515"/>
                    <a:pt x="4612" y="515"/>
                  </a:cubicBezTo>
                  <a:cubicBezTo>
                    <a:pt x="4812" y="515"/>
                    <a:pt x="4991" y="561"/>
                    <a:pt x="5114" y="648"/>
                  </a:cubicBezTo>
                  <a:cubicBezTo>
                    <a:pt x="5672" y="1057"/>
                    <a:pt x="5459" y="1779"/>
                    <a:pt x="5049" y="1910"/>
                  </a:cubicBezTo>
                  <a:cubicBezTo>
                    <a:pt x="4981" y="1935"/>
                    <a:pt x="4913" y="1946"/>
                    <a:pt x="4846" y="1946"/>
                  </a:cubicBezTo>
                  <a:cubicBezTo>
                    <a:pt x="4605" y="1946"/>
                    <a:pt x="4385" y="1793"/>
                    <a:pt x="4295" y="1549"/>
                  </a:cubicBezTo>
                  <a:cubicBezTo>
                    <a:pt x="4274" y="1455"/>
                    <a:pt x="4326" y="1375"/>
                    <a:pt x="4396" y="1375"/>
                  </a:cubicBezTo>
                  <a:cubicBezTo>
                    <a:pt x="4436" y="1375"/>
                    <a:pt x="4482" y="1401"/>
                    <a:pt x="4524" y="1467"/>
                  </a:cubicBezTo>
                  <a:cubicBezTo>
                    <a:pt x="4572" y="1539"/>
                    <a:pt x="4645" y="1572"/>
                    <a:pt x="4716" y="1572"/>
                  </a:cubicBezTo>
                  <a:cubicBezTo>
                    <a:pt x="4840" y="1572"/>
                    <a:pt x="4961" y="1475"/>
                    <a:pt x="4950" y="1320"/>
                  </a:cubicBezTo>
                  <a:cubicBezTo>
                    <a:pt x="4967" y="1156"/>
                    <a:pt x="4869" y="1025"/>
                    <a:pt x="4705" y="1008"/>
                  </a:cubicBezTo>
                  <a:cubicBezTo>
                    <a:pt x="4677" y="1001"/>
                    <a:pt x="4648" y="998"/>
                    <a:pt x="4621" y="998"/>
                  </a:cubicBezTo>
                  <a:cubicBezTo>
                    <a:pt x="4454" y="998"/>
                    <a:pt x="4302" y="1118"/>
                    <a:pt x="4246" y="1287"/>
                  </a:cubicBezTo>
                  <a:cubicBezTo>
                    <a:pt x="4117" y="1594"/>
                    <a:pt x="4353" y="2107"/>
                    <a:pt x="4971" y="2107"/>
                  </a:cubicBezTo>
                  <a:cubicBezTo>
                    <a:pt x="4980" y="2107"/>
                    <a:pt x="4990" y="2107"/>
                    <a:pt x="5000" y="2106"/>
                  </a:cubicBezTo>
                  <a:cubicBezTo>
                    <a:pt x="5623" y="2074"/>
                    <a:pt x="6131" y="1107"/>
                    <a:pt x="5541" y="451"/>
                  </a:cubicBezTo>
                  <a:cubicBezTo>
                    <a:pt x="5308" y="159"/>
                    <a:pt x="4915" y="0"/>
                    <a:pt x="4516" y="0"/>
                  </a:cubicBezTo>
                  <a:cubicBezTo>
                    <a:pt x="4042" y="0"/>
                    <a:pt x="3559" y="224"/>
                    <a:pt x="3328" y="713"/>
                  </a:cubicBezTo>
                  <a:cubicBezTo>
                    <a:pt x="3197" y="877"/>
                    <a:pt x="3115" y="1074"/>
                    <a:pt x="3065" y="1271"/>
                  </a:cubicBezTo>
                  <a:cubicBezTo>
                    <a:pt x="3016" y="1074"/>
                    <a:pt x="2934" y="877"/>
                    <a:pt x="2820" y="713"/>
                  </a:cubicBezTo>
                  <a:cubicBezTo>
                    <a:pt x="2579" y="224"/>
                    <a:pt x="2093" y="0"/>
                    <a:pt x="16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8" name="Google Shape;5548;p9"/>
            <p:cNvSpPr/>
            <p:nvPr/>
          </p:nvSpPr>
          <p:spPr>
            <a:xfrm>
              <a:off x="5829975" y="4136902"/>
              <a:ext cx="297410" cy="207262"/>
            </a:xfrm>
            <a:custGeom>
              <a:avLst/>
              <a:gdLst/>
              <a:ahLst/>
              <a:cxnLst/>
              <a:rect l="l" t="t" r="r" b="b"/>
              <a:pathLst>
                <a:path w="9066" h="6318" extrusionOk="0">
                  <a:moveTo>
                    <a:pt x="7050" y="0"/>
                  </a:moveTo>
                  <a:cubicBezTo>
                    <a:pt x="6598" y="0"/>
                    <a:pt x="6172" y="159"/>
                    <a:pt x="5902" y="489"/>
                  </a:cubicBezTo>
                  <a:cubicBezTo>
                    <a:pt x="5508" y="915"/>
                    <a:pt x="5476" y="1538"/>
                    <a:pt x="5803" y="1997"/>
                  </a:cubicBezTo>
                  <a:cubicBezTo>
                    <a:pt x="5885" y="2145"/>
                    <a:pt x="6033" y="2243"/>
                    <a:pt x="6180" y="2308"/>
                  </a:cubicBezTo>
                  <a:lnTo>
                    <a:pt x="6213" y="2325"/>
                  </a:lnTo>
                  <a:lnTo>
                    <a:pt x="6279" y="2341"/>
                  </a:lnTo>
                  <a:lnTo>
                    <a:pt x="6377" y="2374"/>
                  </a:lnTo>
                  <a:cubicBezTo>
                    <a:pt x="6441" y="2389"/>
                    <a:pt x="6506" y="2396"/>
                    <a:pt x="6571" y="2396"/>
                  </a:cubicBezTo>
                  <a:cubicBezTo>
                    <a:pt x="6792" y="2396"/>
                    <a:pt x="7012" y="2313"/>
                    <a:pt x="7164" y="2161"/>
                  </a:cubicBezTo>
                  <a:cubicBezTo>
                    <a:pt x="7554" y="1755"/>
                    <a:pt x="7284" y="1212"/>
                    <a:pt x="6946" y="1212"/>
                  </a:cubicBezTo>
                  <a:cubicBezTo>
                    <a:pt x="6916" y="1212"/>
                    <a:pt x="6884" y="1217"/>
                    <a:pt x="6852" y="1227"/>
                  </a:cubicBezTo>
                  <a:cubicBezTo>
                    <a:pt x="6541" y="1309"/>
                    <a:pt x="6475" y="1718"/>
                    <a:pt x="6705" y="1849"/>
                  </a:cubicBezTo>
                  <a:cubicBezTo>
                    <a:pt x="6755" y="1872"/>
                    <a:pt x="6810" y="1883"/>
                    <a:pt x="6864" y="1883"/>
                  </a:cubicBezTo>
                  <a:cubicBezTo>
                    <a:pt x="6968" y="1883"/>
                    <a:pt x="7072" y="1843"/>
                    <a:pt x="7147" y="1768"/>
                  </a:cubicBezTo>
                  <a:lnTo>
                    <a:pt x="7147" y="1768"/>
                  </a:lnTo>
                  <a:cubicBezTo>
                    <a:pt x="7197" y="1915"/>
                    <a:pt x="7131" y="2063"/>
                    <a:pt x="7016" y="2145"/>
                  </a:cubicBezTo>
                  <a:cubicBezTo>
                    <a:pt x="6859" y="2253"/>
                    <a:pt x="6684" y="2317"/>
                    <a:pt x="6505" y="2317"/>
                  </a:cubicBezTo>
                  <a:cubicBezTo>
                    <a:pt x="6441" y="2317"/>
                    <a:pt x="6376" y="2309"/>
                    <a:pt x="6311" y="2292"/>
                  </a:cubicBezTo>
                  <a:cubicBezTo>
                    <a:pt x="6213" y="2276"/>
                    <a:pt x="6131" y="2226"/>
                    <a:pt x="6049" y="2177"/>
                  </a:cubicBezTo>
                  <a:cubicBezTo>
                    <a:pt x="5541" y="1768"/>
                    <a:pt x="5508" y="1014"/>
                    <a:pt x="5967" y="555"/>
                  </a:cubicBezTo>
                  <a:cubicBezTo>
                    <a:pt x="6223" y="251"/>
                    <a:pt x="6618" y="107"/>
                    <a:pt x="7037" y="107"/>
                  </a:cubicBezTo>
                  <a:cubicBezTo>
                    <a:pt x="7908" y="107"/>
                    <a:pt x="8879" y="731"/>
                    <a:pt x="8901" y="1849"/>
                  </a:cubicBezTo>
                  <a:cubicBezTo>
                    <a:pt x="8918" y="2653"/>
                    <a:pt x="8475" y="3407"/>
                    <a:pt x="7770" y="3784"/>
                  </a:cubicBezTo>
                  <a:lnTo>
                    <a:pt x="7705" y="3816"/>
                  </a:lnTo>
                  <a:cubicBezTo>
                    <a:pt x="7606" y="3849"/>
                    <a:pt x="7524" y="3866"/>
                    <a:pt x="7426" y="3898"/>
                  </a:cubicBezTo>
                  <a:cubicBezTo>
                    <a:pt x="7203" y="3950"/>
                    <a:pt x="6981" y="3973"/>
                    <a:pt x="6759" y="3973"/>
                  </a:cubicBezTo>
                  <a:cubicBezTo>
                    <a:pt x="5184" y="3973"/>
                    <a:pt x="3644" y="2835"/>
                    <a:pt x="2314" y="2835"/>
                  </a:cubicBezTo>
                  <a:cubicBezTo>
                    <a:pt x="2163" y="2835"/>
                    <a:pt x="2015" y="2850"/>
                    <a:pt x="1869" y="2882"/>
                  </a:cubicBezTo>
                  <a:cubicBezTo>
                    <a:pt x="607" y="3161"/>
                    <a:pt x="247" y="4046"/>
                    <a:pt x="148" y="4587"/>
                  </a:cubicBezTo>
                  <a:cubicBezTo>
                    <a:pt x="1" y="5128"/>
                    <a:pt x="99" y="5734"/>
                    <a:pt x="558" y="6062"/>
                  </a:cubicBezTo>
                  <a:cubicBezTo>
                    <a:pt x="778" y="6238"/>
                    <a:pt x="1046" y="6317"/>
                    <a:pt x="1308" y="6317"/>
                  </a:cubicBezTo>
                  <a:cubicBezTo>
                    <a:pt x="1731" y="6317"/>
                    <a:pt x="2140" y="6111"/>
                    <a:pt x="2312" y="5767"/>
                  </a:cubicBezTo>
                  <a:cubicBezTo>
                    <a:pt x="2640" y="5226"/>
                    <a:pt x="2361" y="4521"/>
                    <a:pt x="1869" y="4390"/>
                  </a:cubicBezTo>
                  <a:cubicBezTo>
                    <a:pt x="1772" y="4351"/>
                    <a:pt x="1670" y="4332"/>
                    <a:pt x="1570" y="4332"/>
                  </a:cubicBezTo>
                  <a:cubicBezTo>
                    <a:pt x="1251" y="4332"/>
                    <a:pt x="949" y="4521"/>
                    <a:pt x="837" y="4833"/>
                  </a:cubicBezTo>
                  <a:cubicBezTo>
                    <a:pt x="804" y="4964"/>
                    <a:pt x="788" y="5095"/>
                    <a:pt x="820" y="5226"/>
                  </a:cubicBezTo>
                  <a:cubicBezTo>
                    <a:pt x="820" y="5242"/>
                    <a:pt x="820" y="5259"/>
                    <a:pt x="837" y="5275"/>
                  </a:cubicBezTo>
                  <a:cubicBezTo>
                    <a:pt x="837" y="5275"/>
                    <a:pt x="837" y="5292"/>
                    <a:pt x="837" y="5292"/>
                  </a:cubicBezTo>
                  <a:cubicBezTo>
                    <a:pt x="898" y="5526"/>
                    <a:pt x="1108" y="5667"/>
                    <a:pt x="1334" y="5667"/>
                  </a:cubicBezTo>
                  <a:cubicBezTo>
                    <a:pt x="1409" y="5667"/>
                    <a:pt x="1485" y="5652"/>
                    <a:pt x="1558" y="5619"/>
                  </a:cubicBezTo>
                  <a:cubicBezTo>
                    <a:pt x="1909" y="5476"/>
                    <a:pt x="1794" y="4913"/>
                    <a:pt x="1440" y="4913"/>
                  </a:cubicBezTo>
                  <a:cubicBezTo>
                    <a:pt x="1431" y="4913"/>
                    <a:pt x="1421" y="4914"/>
                    <a:pt x="1410" y="4915"/>
                  </a:cubicBezTo>
                  <a:cubicBezTo>
                    <a:pt x="1033" y="4964"/>
                    <a:pt x="1099" y="5324"/>
                    <a:pt x="1033" y="5374"/>
                  </a:cubicBezTo>
                  <a:cubicBezTo>
                    <a:pt x="1024" y="5383"/>
                    <a:pt x="1013" y="5387"/>
                    <a:pt x="1002" y="5387"/>
                  </a:cubicBezTo>
                  <a:cubicBezTo>
                    <a:pt x="955" y="5387"/>
                    <a:pt x="899" y="5315"/>
                    <a:pt x="886" y="5275"/>
                  </a:cubicBezTo>
                  <a:cubicBezTo>
                    <a:pt x="820" y="5095"/>
                    <a:pt x="837" y="4882"/>
                    <a:pt x="919" y="4702"/>
                  </a:cubicBezTo>
                  <a:cubicBezTo>
                    <a:pt x="1068" y="4506"/>
                    <a:pt x="1299" y="4391"/>
                    <a:pt x="1531" y="4391"/>
                  </a:cubicBezTo>
                  <a:cubicBezTo>
                    <a:pt x="1629" y="4391"/>
                    <a:pt x="1727" y="4412"/>
                    <a:pt x="1820" y="4456"/>
                  </a:cubicBezTo>
                  <a:cubicBezTo>
                    <a:pt x="2296" y="4570"/>
                    <a:pt x="2541" y="5226"/>
                    <a:pt x="2214" y="5718"/>
                  </a:cubicBezTo>
                  <a:cubicBezTo>
                    <a:pt x="2063" y="6029"/>
                    <a:pt x="1684" y="6211"/>
                    <a:pt x="1297" y="6211"/>
                  </a:cubicBezTo>
                  <a:cubicBezTo>
                    <a:pt x="1052" y="6211"/>
                    <a:pt x="804" y="6139"/>
                    <a:pt x="607" y="5980"/>
                  </a:cubicBezTo>
                  <a:cubicBezTo>
                    <a:pt x="66" y="5570"/>
                    <a:pt x="99" y="4636"/>
                    <a:pt x="542" y="4062"/>
                  </a:cubicBezTo>
                  <a:cubicBezTo>
                    <a:pt x="888" y="3580"/>
                    <a:pt x="1466" y="3350"/>
                    <a:pt x="2075" y="3350"/>
                  </a:cubicBezTo>
                  <a:cubicBezTo>
                    <a:pt x="2273" y="3350"/>
                    <a:pt x="2475" y="3375"/>
                    <a:pt x="2673" y="3423"/>
                  </a:cubicBezTo>
                  <a:cubicBezTo>
                    <a:pt x="3492" y="3620"/>
                    <a:pt x="4312" y="3964"/>
                    <a:pt x="5197" y="4193"/>
                  </a:cubicBezTo>
                  <a:cubicBezTo>
                    <a:pt x="5523" y="4253"/>
                    <a:pt x="5854" y="4286"/>
                    <a:pt x="6181" y="4286"/>
                  </a:cubicBezTo>
                  <a:cubicBezTo>
                    <a:pt x="6758" y="4286"/>
                    <a:pt x="7323" y="4182"/>
                    <a:pt x="7836" y="3931"/>
                  </a:cubicBezTo>
                  <a:cubicBezTo>
                    <a:pt x="8606" y="3521"/>
                    <a:pt x="9065" y="2718"/>
                    <a:pt x="9032" y="1849"/>
                  </a:cubicBezTo>
                  <a:cubicBezTo>
                    <a:pt x="8989" y="653"/>
                    <a:pt x="7967" y="0"/>
                    <a:pt x="70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9" name="Google Shape;5549;p9"/>
            <p:cNvSpPr/>
            <p:nvPr/>
          </p:nvSpPr>
          <p:spPr>
            <a:xfrm>
              <a:off x="5729426" y="4315331"/>
              <a:ext cx="202210" cy="202735"/>
            </a:xfrm>
            <a:custGeom>
              <a:avLst/>
              <a:gdLst/>
              <a:ahLst/>
              <a:cxnLst/>
              <a:rect l="l" t="t" r="r" b="b"/>
              <a:pathLst>
                <a:path w="6164" h="6180" extrusionOk="0">
                  <a:moveTo>
                    <a:pt x="3082" y="0"/>
                  </a:moveTo>
                  <a:cubicBezTo>
                    <a:pt x="3049" y="115"/>
                    <a:pt x="3017" y="230"/>
                    <a:pt x="3000" y="361"/>
                  </a:cubicBezTo>
                  <a:cubicBezTo>
                    <a:pt x="3000" y="361"/>
                    <a:pt x="2935" y="1262"/>
                    <a:pt x="2050" y="1377"/>
                  </a:cubicBezTo>
                  <a:cubicBezTo>
                    <a:pt x="1164" y="1508"/>
                    <a:pt x="591" y="1623"/>
                    <a:pt x="558" y="2295"/>
                  </a:cubicBezTo>
                  <a:cubicBezTo>
                    <a:pt x="528" y="2896"/>
                    <a:pt x="347" y="3221"/>
                    <a:pt x="77" y="3221"/>
                  </a:cubicBezTo>
                  <a:cubicBezTo>
                    <a:pt x="52" y="3221"/>
                    <a:pt x="27" y="3218"/>
                    <a:pt x="1" y="3213"/>
                  </a:cubicBezTo>
                  <a:lnTo>
                    <a:pt x="1" y="3213"/>
                  </a:lnTo>
                  <a:cubicBezTo>
                    <a:pt x="1" y="3213"/>
                    <a:pt x="378" y="3761"/>
                    <a:pt x="979" y="3761"/>
                  </a:cubicBezTo>
                  <a:cubicBezTo>
                    <a:pt x="1098" y="3761"/>
                    <a:pt x="1226" y="3740"/>
                    <a:pt x="1361" y="3688"/>
                  </a:cubicBezTo>
                  <a:cubicBezTo>
                    <a:pt x="2181" y="3360"/>
                    <a:pt x="2115" y="2819"/>
                    <a:pt x="2132" y="2656"/>
                  </a:cubicBezTo>
                  <a:cubicBezTo>
                    <a:pt x="2147" y="2518"/>
                    <a:pt x="2205" y="2308"/>
                    <a:pt x="2347" y="2308"/>
                  </a:cubicBezTo>
                  <a:cubicBezTo>
                    <a:pt x="2356" y="2308"/>
                    <a:pt x="2367" y="2309"/>
                    <a:pt x="2377" y="2311"/>
                  </a:cubicBezTo>
                  <a:cubicBezTo>
                    <a:pt x="2541" y="2344"/>
                    <a:pt x="2607" y="2656"/>
                    <a:pt x="2377" y="2951"/>
                  </a:cubicBezTo>
                  <a:cubicBezTo>
                    <a:pt x="2033" y="3311"/>
                    <a:pt x="2000" y="3852"/>
                    <a:pt x="2279" y="4246"/>
                  </a:cubicBezTo>
                  <a:cubicBezTo>
                    <a:pt x="2640" y="4803"/>
                    <a:pt x="3082" y="6180"/>
                    <a:pt x="3082" y="6180"/>
                  </a:cubicBezTo>
                  <a:cubicBezTo>
                    <a:pt x="3082" y="6180"/>
                    <a:pt x="3525" y="4803"/>
                    <a:pt x="3885" y="4246"/>
                  </a:cubicBezTo>
                  <a:cubicBezTo>
                    <a:pt x="4180" y="3852"/>
                    <a:pt x="4131" y="3295"/>
                    <a:pt x="3787" y="2951"/>
                  </a:cubicBezTo>
                  <a:cubicBezTo>
                    <a:pt x="3558" y="2656"/>
                    <a:pt x="3623" y="2328"/>
                    <a:pt x="3787" y="2295"/>
                  </a:cubicBezTo>
                  <a:cubicBezTo>
                    <a:pt x="3792" y="2294"/>
                    <a:pt x="3798" y="2294"/>
                    <a:pt x="3803" y="2294"/>
                  </a:cubicBezTo>
                  <a:cubicBezTo>
                    <a:pt x="3940" y="2294"/>
                    <a:pt x="4017" y="2498"/>
                    <a:pt x="4033" y="2656"/>
                  </a:cubicBezTo>
                  <a:cubicBezTo>
                    <a:pt x="4033" y="2819"/>
                    <a:pt x="3984" y="3360"/>
                    <a:pt x="4803" y="3672"/>
                  </a:cubicBezTo>
                  <a:cubicBezTo>
                    <a:pt x="4941" y="3724"/>
                    <a:pt x="5071" y="3746"/>
                    <a:pt x="5192" y="3746"/>
                  </a:cubicBezTo>
                  <a:cubicBezTo>
                    <a:pt x="5789" y="3746"/>
                    <a:pt x="6164" y="3213"/>
                    <a:pt x="6164" y="3213"/>
                  </a:cubicBezTo>
                  <a:lnTo>
                    <a:pt x="6164" y="3213"/>
                  </a:lnTo>
                  <a:cubicBezTo>
                    <a:pt x="6138" y="3218"/>
                    <a:pt x="6112" y="3221"/>
                    <a:pt x="6087" y="3221"/>
                  </a:cubicBezTo>
                  <a:cubicBezTo>
                    <a:pt x="5818" y="3221"/>
                    <a:pt x="5637" y="2896"/>
                    <a:pt x="5606" y="2295"/>
                  </a:cubicBezTo>
                  <a:cubicBezTo>
                    <a:pt x="5574" y="1623"/>
                    <a:pt x="4984" y="1492"/>
                    <a:pt x="4115" y="1377"/>
                  </a:cubicBezTo>
                  <a:cubicBezTo>
                    <a:pt x="3230" y="1262"/>
                    <a:pt x="3148" y="361"/>
                    <a:pt x="3148" y="361"/>
                  </a:cubicBezTo>
                  <a:cubicBezTo>
                    <a:pt x="3131" y="230"/>
                    <a:pt x="3115" y="115"/>
                    <a:pt x="308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0" name="Google Shape;5550;p9"/>
            <p:cNvSpPr/>
            <p:nvPr/>
          </p:nvSpPr>
          <p:spPr>
            <a:xfrm>
              <a:off x="5864946" y="4254444"/>
              <a:ext cx="211887" cy="121116"/>
            </a:xfrm>
            <a:custGeom>
              <a:avLst/>
              <a:gdLst/>
              <a:ahLst/>
              <a:cxnLst/>
              <a:rect l="l" t="t" r="r" b="b"/>
              <a:pathLst>
                <a:path w="6459" h="3692" extrusionOk="0">
                  <a:moveTo>
                    <a:pt x="948" y="1"/>
                  </a:moveTo>
                  <a:cubicBezTo>
                    <a:pt x="332" y="1"/>
                    <a:pt x="0" y="266"/>
                    <a:pt x="0" y="266"/>
                  </a:cubicBezTo>
                  <a:cubicBezTo>
                    <a:pt x="225" y="193"/>
                    <a:pt x="434" y="147"/>
                    <a:pt x="643" y="147"/>
                  </a:cubicBezTo>
                  <a:cubicBezTo>
                    <a:pt x="952" y="147"/>
                    <a:pt x="1261" y="248"/>
                    <a:pt x="1623" y="512"/>
                  </a:cubicBezTo>
                  <a:cubicBezTo>
                    <a:pt x="2213" y="955"/>
                    <a:pt x="1852" y="1709"/>
                    <a:pt x="1738" y="2200"/>
                  </a:cubicBezTo>
                  <a:cubicBezTo>
                    <a:pt x="1639" y="2709"/>
                    <a:pt x="2361" y="2922"/>
                    <a:pt x="2721" y="3086"/>
                  </a:cubicBezTo>
                  <a:cubicBezTo>
                    <a:pt x="3082" y="3249"/>
                    <a:pt x="2902" y="3692"/>
                    <a:pt x="2902" y="3692"/>
                  </a:cubicBezTo>
                  <a:cubicBezTo>
                    <a:pt x="4229" y="2872"/>
                    <a:pt x="3377" y="1938"/>
                    <a:pt x="3147" y="1659"/>
                  </a:cubicBezTo>
                  <a:cubicBezTo>
                    <a:pt x="2957" y="1442"/>
                    <a:pt x="3083" y="1201"/>
                    <a:pt x="3272" y="1201"/>
                  </a:cubicBezTo>
                  <a:cubicBezTo>
                    <a:pt x="3310" y="1201"/>
                    <a:pt x="3352" y="1211"/>
                    <a:pt x="3393" y="1233"/>
                  </a:cubicBezTo>
                  <a:cubicBezTo>
                    <a:pt x="3623" y="1364"/>
                    <a:pt x="3262" y="1873"/>
                    <a:pt x="3951" y="2299"/>
                  </a:cubicBezTo>
                  <a:cubicBezTo>
                    <a:pt x="4120" y="2410"/>
                    <a:pt x="4279" y="2452"/>
                    <a:pt x="4422" y="2452"/>
                  </a:cubicBezTo>
                  <a:cubicBezTo>
                    <a:pt x="4847" y="2452"/>
                    <a:pt x="5131" y="2086"/>
                    <a:pt x="5131" y="2086"/>
                  </a:cubicBezTo>
                  <a:lnTo>
                    <a:pt x="5131" y="2086"/>
                  </a:lnTo>
                  <a:cubicBezTo>
                    <a:pt x="5125" y="2086"/>
                    <a:pt x="5119" y="2086"/>
                    <a:pt x="5113" y="2086"/>
                  </a:cubicBezTo>
                  <a:cubicBezTo>
                    <a:pt x="4744" y="2086"/>
                    <a:pt x="4948" y="1575"/>
                    <a:pt x="4787" y="1414"/>
                  </a:cubicBezTo>
                  <a:cubicBezTo>
                    <a:pt x="4702" y="1351"/>
                    <a:pt x="4605" y="1321"/>
                    <a:pt x="4511" y="1321"/>
                  </a:cubicBezTo>
                  <a:cubicBezTo>
                    <a:pt x="4459" y="1321"/>
                    <a:pt x="4407" y="1330"/>
                    <a:pt x="4360" y="1348"/>
                  </a:cubicBezTo>
                  <a:cubicBezTo>
                    <a:pt x="4308" y="1359"/>
                    <a:pt x="4258" y="1365"/>
                    <a:pt x="4213" y="1365"/>
                  </a:cubicBezTo>
                  <a:cubicBezTo>
                    <a:pt x="4062" y="1365"/>
                    <a:pt x="3969" y="1305"/>
                    <a:pt x="4033" y="1217"/>
                  </a:cubicBezTo>
                  <a:cubicBezTo>
                    <a:pt x="4066" y="1175"/>
                    <a:pt x="4102" y="1159"/>
                    <a:pt x="4148" y="1159"/>
                  </a:cubicBezTo>
                  <a:cubicBezTo>
                    <a:pt x="4283" y="1159"/>
                    <a:pt x="4508" y="1295"/>
                    <a:pt x="5032" y="1332"/>
                  </a:cubicBezTo>
                  <a:cubicBezTo>
                    <a:pt x="5060" y="1333"/>
                    <a:pt x="5087" y="1334"/>
                    <a:pt x="5115" y="1334"/>
                  </a:cubicBezTo>
                  <a:cubicBezTo>
                    <a:pt x="5892" y="1334"/>
                    <a:pt x="6458" y="676"/>
                    <a:pt x="6458" y="676"/>
                  </a:cubicBezTo>
                  <a:lnTo>
                    <a:pt x="6458" y="676"/>
                  </a:lnTo>
                  <a:cubicBezTo>
                    <a:pt x="6000" y="932"/>
                    <a:pt x="5512" y="1030"/>
                    <a:pt x="5023" y="1030"/>
                  </a:cubicBezTo>
                  <a:cubicBezTo>
                    <a:pt x="3852" y="1030"/>
                    <a:pt x="2668" y="468"/>
                    <a:pt x="1836" y="168"/>
                  </a:cubicBezTo>
                  <a:cubicBezTo>
                    <a:pt x="1495" y="45"/>
                    <a:pt x="1198" y="1"/>
                    <a:pt x="94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1" name="Google Shape;5551;p9"/>
            <p:cNvSpPr/>
            <p:nvPr/>
          </p:nvSpPr>
          <p:spPr>
            <a:xfrm>
              <a:off x="5919240" y="4133851"/>
              <a:ext cx="118885" cy="83095"/>
            </a:xfrm>
            <a:custGeom>
              <a:avLst/>
              <a:gdLst/>
              <a:ahLst/>
              <a:cxnLst/>
              <a:rect l="l" t="t" r="r" b="b"/>
              <a:pathLst>
                <a:path w="3624" h="2533" extrusionOk="0">
                  <a:moveTo>
                    <a:pt x="2531" y="0"/>
                  </a:moveTo>
                  <a:cubicBezTo>
                    <a:pt x="1939" y="0"/>
                    <a:pt x="1255" y="123"/>
                    <a:pt x="886" y="615"/>
                  </a:cubicBezTo>
                  <a:cubicBezTo>
                    <a:pt x="1" y="1762"/>
                    <a:pt x="525" y="2533"/>
                    <a:pt x="525" y="2533"/>
                  </a:cubicBezTo>
                  <a:cubicBezTo>
                    <a:pt x="525" y="2533"/>
                    <a:pt x="361" y="2172"/>
                    <a:pt x="1394" y="2156"/>
                  </a:cubicBezTo>
                  <a:cubicBezTo>
                    <a:pt x="2427" y="2156"/>
                    <a:pt x="2312" y="1500"/>
                    <a:pt x="2279" y="1270"/>
                  </a:cubicBezTo>
                  <a:cubicBezTo>
                    <a:pt x="2197" y="1025"/>
                    <a:pt x="2246" y="746"/>
                    <a:pt x="2427" y="549"/>
                  </a:cubicBezTo>
                  <a:cubicBezTo>
                    <a:pt x="2656" y="205"/>
                    <a:pt x="3623" y="123"/>
                    <a:pt x="3623" y="123"/>
                  </a:cubicBezTo>
                  <a:cubicBezTo>
                    <a:pt x="3623" y="123"/>
                    <a:pt x="3123" y="0"/>
                    <a:pt x="253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2" name="Google Shape;5552;p9"/>
            <p:cNvSpPr/>
            <p:nvPr/>
          </p:nvSpPr>
          <p:spPr>
            <a:xfrm>
              <a:off x="6090255" y="4084643"/>
              <a:ext cx="104878" cy="141455"/>
            </a:xfrm>
            <a:custGeom>
              <a:avLst/>
              <a:gdLst/>
              <a:ahLst/>
              <a:cxnLst/>
              <a:rect l="l" t="t" r="r" b="b"/>
              <a:pathLst>
                <a:path w="3197" h="4312" extrusionOk="0">
                  <a:moveTo>
                    <a:pt x="377" y="0"/>
                  </a:moveTo>
                  <a:lnTo>
                    <a:pt x="377" y="0"/>
                  </a:lnTo>
                  <a:cubicBezTo>
                    <a:pt x="0" y="1344"/>
                    <a:pt x="541" y="1607"/>
                    <a:pt x="1098" y="2475"/>
                  </a:cubicBezTo>
                  <a:cubicBezTo>
                    <a:pt x="1656" y="3344"/>
                    <a:pt x="1049" y="4311"/>
                    <a:pt x="1049" y="4311"/>
                  </a:cubicBezTo>
                  <a:cubicBezTo>
                    <a:pt x="1443" y="4049"/>
                    <a:pt x="1803" y="3361"/>
                    <a:pt x="2492" y="2918"/>
                  </a:cubicBezTo>
                  <a:cubicBezTo>
                    <a:pt x="3196" y="2492"/>
                    <a:pt x="2902" y="1590"/>
                    <a:pt x="2901" y="1590"/>
                  </a:cubicBezTo>
                  <a:lnTo>
                    <a:pt x="2901" y="1590"/>
                  </a:lnTo>
                  <a:cubicBezTo>
                    <a:pt x="2862" y="1695"/>
                    <a:pt x="2760" y="1748"/>
                    <a:pt x="2586" y="1748"/>
                  </a:cubicBezTo>
                  <a:cubicBezTo>
                    <a:pt x="2543" y="1748"/>
                    <a:pt x="2495" y="1744"/>
                    <a:pt x="2443" y="1738"/>
                  </a:cubicBezTo>
                  <a:cubicBezTo>
                    <a:pt x="2413" y="1731"/>
                    <a:pt x="2385" y="1727"/>
                    <a:pt x="2357" y="1727"/>
                  </a:cubicBezTo>
                  <a:cubicBezTo>
                    <a:pt x="2133" y="1727"/>
                    <a:pt x="1960" y="1947"/>
                    <a:pt x="2033" y="2180"/>
                  </a:cubicBezTo>
                  <a:cubicBezTo>
                    <a:pt x="2097" y="2413"/>
                    <a:pt x="1958" y="2513"/>
                    <a:pt x="1816" y="2513"/>
                  </a:cubicBezTo>
                  <a:cubicBezTo>
                    <a:pt x="1778" y="2513"/>
                    <a:pt x="1740" y="2506"/>
                    <a:pt x="1705" y="2492"/>
                  </a:cubicBezTo>
                  <a:cubicBezTo>
                    <a:pt x="1557" y="2426"/>
                    <a:pt x="1557" y="2066"/>
                    <a:pt x="1770" y="1885"/>
                  </a:cubicBezTo>
                  <a:cubicBezTo>
                    <a:pt x="2000" y="1705"/>
                    <a:pt x="2131" y="1312"/>
                    <a:pt x="1951" y="689"/>
                  </a:cubicBezTo>
                  <a:cubicBezTo>
                    <a:pt x="1810" y="203"/>
                    <a:pt x="1330" y="96"/>
                    <a:pt x="1009" y="96"/>
                  </a:cubicBezTo>
                  <a:cubicBezTo>
                    <a:pt x="919" y="96"/>
                    <a:pt x="841" y="104"/>
                    <a:pt x="787" y="115"/>
                  </a:cubicBezTo>
                  <a:cubicBezTo>
                    <a:pt x="756" y="122"/>
                    <a:pt x="725" y="125"/>
                    <a:pt x="695" y="125"/>
                  </a:cubicBezTo>
                  <a:cubicBezTo>
                    <a:pt x="579" y="125"/>
                    <a:pt x="468" y="78"/>
                    <a:pt x="3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3" name="Google Shape;5553;p9"/>
            <p:cNvSpPr/>
            <p:nvPr/>
          </p:nvSpPr>
          <p:spPr>
            <a:xfrm>
              <a:off x="5533150" y="4136541"/>
              <a:ext cx="297410" cy="207393"/>
            </a:xfrm>
            <a:custGeom>
              <a:avLst/>
              <a:gdLst/>
              <a:ahLst/>
              <a:cxnLst/>
              <a:rect l="l" t="t" r="r" b="b"/>
              <a:pathLst>
                <a:path w="9066" h="6322" extrusionOk="0">
                  <a:moveTo>
                    <a:pt x="1992" y="0"/>
                  </a:moveTo>
                  <a:cubicBezTo>
                    <a:pt x="1079" y="0"/>
                    <a:pt x="66" y="656"/>
                    <a:pt x="34" y="1860"/>
                  </a:cubicBezTo>
                  <a:cubicBezTo>
                    <a:pt x="1" y="2729"/>
                    <a:pt x="460" y="3532"/>
                    <a:pt x="1247" y="3942"/>
                  </a:cubicBezTo>
                  <a:cubicBezTo>
                    <a:pt x="1740" y="4199"/>
                    <a:pt x="2292" y="4302"/>
                    <a:pt x="2857" y="4302"/>
                  </a:cubicBezTo>
                  <a:cubicBezTo>
                    <a:pt x="3193" y="4302"/>
                    <a:pt x="3533" y="4266"/>
                    <a:pt x="3869" y="4204"/>
                  </a:cubicBezTo>
                  <a:cubicBezTo>
                    <a:pt x="4754" y="3975"/>
                    <a:pt x="5574" y="3631"/>
                    <a:pt x="6393" y="3434"/>
                  </a:cubicBezTo>
                  <a:cubicBezTo>
                    <a:pt x="6594" y="3381"/>
                    <a:pt x="6800" y="3354"/>
                    <a:pt x="7003" y="3354"/>
                  </a:cubicBezTo>
                  <a:cubicBezTo>
                    <a:pt x="7612" y="3354"/>
                    <a:pt x="8192" y="3594"/>
                    <a:pt x="8524" y="4073"/>
                  </a:cubicBezTo>
                  <a:cubicBezTo>
                    <a:pt x="8967" y="4647"/>
                    <a:pt x="9000" y="5581"/>
                    <a:pt x="8459" y="5991"/>
                  </a:cubicBezTo>
                  <a:cubicBezTo>
                    <a:pt x="8248" y="6144"/>
                    <a:pt x="7996" y="6215"/>
                    <a:pt x="7751" y="6215"/>
                  </a:cubicBezTo>
                  <a:cubicBezTo>
                    <a:pt x="7367" y="6215"/>
                    <a:pt x="7003" y="6039"/>
                    <a:pt x="6852" y="5729"/>
                  </a:cubicBezTo>
                  <a:cubicBezTo>
                    <a:pt x="6541" y="5237"/>
                    <a:pt x="6787" y="4581"/>
                    <a:pt x="7246" y="4467"/>
                  </a:cubicBezTo>
                  <a:cubicBezTo>
                    <a:pt x="7343" y="4423"/>
                    <a:pt x="7444" y="4402"/>
                    <a:pt x="7543" y="4402"/>
                  </a:cubicBezTo>
                  <a:cubicBezTo>
                    <a:pt x="7775" y="4402"/>
                    <a:pt x="7998" y="4517"/>
                    <a:pt x="8147" y="4713"/>
                  </a:cubicBezTo>
                  <a:cubicBezTo>
                    <a:pt x="8246" y="4893"/>
                    <a:pt x="8246" y="5106"/>
                    <a:pt x="8180" y="5286"/>
                  </a:cubicBezTo>
                  <a:cubicBezTo>
                    <a:pt x="8167" y="5325"/>
                    <a:pt x="8114" y="5404"/>
                    <a:pt x="8067" y="5404"/>
                  </a:cubicBezTo>
                  <a:cubicBezTo>
                    <a:pt x="8055" y="5404"/>
                    <a:pt x="8043" y="5399"/>
                    <a:pt x="8033" y="5385"/>
                  </a:cubicBezTo>
                  <a:cubicBezTo>
                    <a:pt x="7967" y="5335"/>
                    <a:pt x="8033" y="4975"/>
                    <a:pt x="7656" y="4926"/>
                  </a:cubicBezTo>
                  <a:cubicBezTo>
                    <a:pt x="7642" y="4924"/>
                    <a:pt x="7628" y="4923"/>
                    <a:pt x="7615" y="4923"/>
                  </a:cubicBezTo>
                  <a:cubicBezTo>
                    <a:pt x="7284" y="4923"/>
                    <a:pt x="7161" y="5489"/>
                    <a:pt x="7508" y="5630"/>
                  </a:cubicBezTo>
                  <a:cubicBezTo>
                    <a:pt x="7581" y="5663"/>
                    <a:pt x="7657" y="5678"/>
                    <a:pt x="7732" y="5678"/>
                  </a:cubicBezTo>
                  <a:cubicBezTo>
                    <a:pt x="7958" y="5678"/>
                    <a:pt x="8168" y="5537"/>
                    <a:pt x="8229" y="5303"/>
                  </a:cubicBezTo>
                  <a:lnTo>
                    <a:pt x="8229" y="5286"/>
                  </a:lnTo>
                  <a:cubicBezTo>
                    <a:pt x="8246" y="5270"/>
                    <a:pt x="8246" y="5253"/>
                    <a:pt x="8246" y="5237"/>
                  </a:cubicBezTo>
                  <a:lnTo>
                    <a:pt x="8246" y="5221"/>
                  </a:lnTo>
                  <a:cubicBezTo>
                    <a:pt x="8278" y="5106"/>
                    <a:pt x="8262" y="4975"/>
                    <a:pt x="8229" y="4844"/>
                  </a:cubicBezTo>
                  <a:cubicBezTo>
                    <a:pt x="8116" y="4541"/>
                    <a:pt x="7818" y="4345"/>
                    <a:pt x="7501" y="4345"/>
                  </a:cubicBezTo>
                  <a:cubicBezTo>
                    <a:pt x="7405" y="4345"/>
                    <a:pt x="7308" y="4363"/>
                    <a:pt x="7213" y="4401"/>
                  </a:cubicBezTo>
                  <a:cubicBezTo>
                    <a:pt x="6721" y="4532"/>
                    <a:pt x="6426" y="5221"/>
                    <a:pt x="6770" y="5778"/>
                  </a:cubicBezTo>
                  <a:cubicBezTo>
                    <a:pt x="6942" y="6121"/>
                    <a:pt x="7350" y="6321"/>
                    <a:pt x="7771" y="6321"/>
                  </a:cubicBezTo>
                  <a:cubicBezTo>
                    <a:pt x="8035" y="6321"/>
                    <a:pt x="8304" y="6243"/>
                    <a:pt x="8524" y="6073"/>
                  </a:cubicBezTo>
                  <a:cubicBezTo>
                    <a:pt x="8967" y="5745"/>
                    <a:pt x="9065" y="5139"/>
                    <a:pt x="8918" y="4581"/>
                  </a:cubicBezTo>
                  <a:cubicBezTo>
                    <a:pt x="8819" y="4057"/>
                    <a:pt x="8459" y="3172"/>
                    <a:pt x="7197" y="2893"/>
                  </a:cubicBezTo>
                  <a:cubicBezTo>
                    <a:pt x="7051" y="2861"/>
                    <a:pt x="6903" y="2846"/>
                    <a:pt x="6752" y="2846"/>
                  </a:cubicBezTo>
                  <a:cubicBezTo>
                    <a:pt x="5422" y="2846"/>
                    <a:pt x="3882" y="3984"/>
                    <a:pt x="2307" y="3984"/>
                  </a:cubicBezTo>
                  <a:cubicBezTo>
                    <a:pt x="2085" y="3984"/>
                    <a:pt x="1863" y="3961"/>
                    <a:pt x="1640" y="3909"/>
                  </a:cubicBezTo>
                  <a:cubicBezTo>
                    <a:pt x="1542" y="3877"/>
                    <a:pt x="1460" y="3860"/>
                    <a:pt x="1361" y="3827"/>
                  </a:cubicBezTo>
                  <a:lnTo>
                    <a:pt x="1312" y="3795"/>
                  </a:lnTo>
                  <a:cubicBezTo>
                    <a:pt x="591" y="3418"/>
                    <a:pt x="148" y="2664"/>
                    <a:pt x="181" y="1860"/>
                  </a:cubicBezTo>
                  <a:cubicBezTo>
                    <a:pt x="203" y="743"/>
                    <a:pt x="1167" y="111"/>
                    <a:pt x="2033" y="111"/>
                  </a:cubicBezTo>
                  <a:cubicBezTo>
                    <a:pt x="2449" y="111"/>
                    <a:pt x="2843" y="257"/>
                    <a:pt x="3099" y="566"/>
                  </a:cubicBezTo>
                  <a:cubicBezTo>
                    <a:pt x="3558" y="1025"/>
                    <a:pt x="3525" y="1779"/>
                    <a:pt x="3017" y="2188"/>
                  </a:cubicBezTo>
                  <a:cubicBezTo>
                    <a:pt x="2935" y="2237"/>
                    <a:pt x="2853" y="2287"/>
                    <a:pt x="2755" y="2303"/>
                  </a:cubicBezTo>
                  <a:cubicBezTo>
                    <a:pt x="2694" y="2320"/>
                    <a:pt x="2632" y="2328"/>
                    <a:pt x="2569" y="2328"/>
                  </a:cubicBezTo>
                  <a:cubicBezTo>
                    <a:pt x="2392" y="2328"/>
                    <a:pt x="2211" y="2264"/>
                    <a:pt x="2066" y="2156"/>
                  </a:cubicBezTo>
                  <a:cubicBezTo>
                    <a:pt x="1935" y="2074"/>
                    <a:pt x="1886" y="1926"/>
                    <a:pt x="1919" y="1779"/>
                  </a:cubicBezTo>
                  <a:lnTo>
                    <a:pt x="1919" y="1779"/>
                  </a:lnTo>
                  <a:cubicBezTo>
                    <a:pt x="1994" y="1854"/>
                    <a:pt x="2098" y="1894"/>
                    <a:pt x="2202" y="1894"/>
                  </a:cubicBezTo>
                  <a:cubicBezTo>
                    <a:pt x="2256" y="1894"/>
                    <a:pt x="2311" y="1883"/>
                    <a:pt x="2361" y="1860"/>
                  </a:cubicBezTo>
                  <a:cubicBezTo>
                    <a:pt x="2591" y="1729"/>
                    <a:pt x="2525" y="1320"/>
                    <a:pt x="2214" y="1221"/>
                  </a:cubicBezTo>
                  <a:cubicBezTo>
                    <a:pt x="2186" y="1214"/>
                    <a:pt x="2159" y="1211"/>
                    <a:pt x="2132" y="1211"/>
                  </a:cubicBezTo>
                  <a:cubicBezTo>
                    <a:pt x="1788" y="1211"/>
                    <a:pt x="1507" y="1762"/>
                    <a:pt x="1902" y="2172"/>
                  </a:cubicBezTo>
                  <a:cubicBezTo>
                    <a:pt x="2060" y="2317"/>
                    <a:pt x="2262" y="2400"/>
                    <a:pt x="2470" y="2400"/>
                  </a:cubicBezTo>
                  <a:cubicBezTo>
                    <a:pt x="2543" y="2400"/>
                    <a:pt x="2616" y="2390"/>
                    <a:pt x="2689" y="2369"/>
                  </a:cubicBezTo>
                  <a:cubicBezTo>
                    <a:pt x="2722" y="2369"/>
                    <a:pt x="2755" y="2369"/>
                    <a:pt x="2787" y="2352"/>
                  </a:cubicBezTo>
                  <a:lnTo>
                    <a:pt x="2853" y="2336"/>
                  </a:lnTo>
                  <a:lnTo>
                    <a:pt x="2886" y="2319"/>
                  </a:lnTo>
                  <a:cubicBezTo>
                    <a:pt x="3050" y="2254"/>
                    <a:pt x="3164" y="2139"/>
                    <a:pt x="3263" y="2008"/>
                  </a:cubicBezTo>
                  <a:cubicBezTo>
                    <a:pt x="3591" y="1549"/>
                    <a:pt x="3541" y="910"/>
                    <a:pt x="3148" y="500"/>
                  </a:cubicBezTo>
                  <a:cubicBezTo>
                    <a:pt x="2876" y="163"/>
                    <a:pt x="2446" y="0"/>
                    <a:pt x="199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4" name="Google Shape;5554;p9"/>
            <p:cNvSpPr/>
            <p:nvPr/>
          </p:nvSpPr>
          <p:spPr>
            <a:xfrm>
              <a:off x="5583703" y="4254444"/>
              <a:ext cx="211887" cy="121674"/>
            </a:xfrm>
            <a:custGeom>
              <a:avLst/>
              <a:gdLst/>
              <a:ahLst/>
              <a:cxnLst/>
              <a:rect l="l" t="t" r="r" b="b"/>
              <a:pathLst>
                <a:path w="6459" h="3709" extrusionOk="0">
                  <a:moveTo>
                    <a:pt x="5518" y="1"/>
                  </a:moveTo>
                  <a:cubicBezTo>
                    <a:pt x="5268" y="1"/>
                    <a:pt x="4969" y="45"/>
                    <a:pt x="4623" y="168"/>
                  </a:cubicBezTo>
                  <a:cubicBezTo>
                    <a:pt x="3779" y="468"/>
                    <a:pt x="2593" y="1030"/>
                    <a:pt x="1426" y="1030"/>
                  </a:cubicBezTo>
                  <a:cubicBezTo>
                    <a:pt x="939" y="1030"/>
                    <a:pt x="455" y="932"/>
                    <a:pt x="1" y="676"/>
                  </a:cubicBezTo>
                  <a:lnTo>
                    <a:pt x="1" y="676"/>
                  </a:lnTo>
                  <a:cubicBezTo>
                    <a:pt x="1" y="676"/>
                    <a:pt x="582" y="1334"/>
                    <a:pt x="1361" y="1334"/>
                  </a:cubicBezTo>
                  <a:cubicBezTo>
                    <a:pt x="1388" y="1334"/>
                    <a:pt x="1415" y="1333"/>
                    <a:pt x="1443" y="1332"/>
                  </a:cubicBezTo>
                  <a:cubicBezTo>
                    <a:pt x="1955" y="1295"/>
                    <a:pt x="2186" y="1159"/>
                    <a:pt x="2325" y="1159"/>
                  </a:cubicBezTo>
                  <a:cubicBezTo>
                    <a:pt x="2372" y="1159"/>
                    <a:pt x="2409" y="1175"/>
                    <a:pt x="2443" y="1217"/>
                  </a:cubicBezTo>
                  <a:cubicBezTo>
                    <a:pt x="2504" y="1315"/>
                    <a:pt x="2410" y="1367"/>
                    <a:pt x="2271" y="1367"/>
                  </a:cubicBezTo>
                  <a:cubicBezTo>
                    <a:pt x="2223" y="1367"/>
                    <a:pt x="2170" y="1361"/>
                    <a:pt x="2115" y="1348"/>
                  </a:cubicBezTo>
                  <a:cubicBezTo>
                    <a:pt x="2068" y="1332"/>
                    <a:pt x="2019" y="1325"/>
                    <a:pt x="1970" y="1325"/>
                  </a:cubicBezTo>
                  <a:cubicBezTo>
                    <a:pt x="1868" y="1325"/>
                    <a:pt x="1767" y="1358"/>
                    <a:pt x="1689" y="1414"/>
                  </a:cubicBezTo>
                  <a:cubicBezTo>
                    <a:pt x="1511" y="1575"/>
                    <a:pt x="1715" y="2102"/>
                    <a:pt x="1345" y="2102"/>
                  </a:cubicBezTo>
                  <a:cubicBezTo>
                    <a:pt x="1340" y="2102"/>
                    <a:pt x="1334" y="2102"/>
                    <a:pt x="1328" y="2102"/>
                  </a:cubicBezTo>
                  <a:lnTo>
                    <a:pt x="1328" y="2102"/>
                  </a:lnTo>
                  <a:cubicBezTo>
                    <a:pt x="1328" y="2102"/>
                    <a:pt x="1623" y="2462"/>
                    <a:pt x="2054" y="2462"/>
                  </a:cubicBezTo>
                  <a:cubicBezTo>
                    <a:pt x="2198" y="2462"/>
                    <a:pt x="2357" y="2422"/>
                    <a:pt x="2525" y="2315"/>
                  </a:cubicBezTo>
                  <a:cubicBezTo>
                    <a:pt x="3197" y="1873"/>
                    <a:pt x="2820" y="1381"/>
                    <a:pt x="3082" y="1250"/>
                  </a:cubicBezTo>
                  <a:cubicBezTo>
                    <a:pt x="3125" y="1227"/>
                    <a:pt x="3167" y="1216"/>
                    <a:pt x="3206" y="1216"/>
                  </a:cubicBezTo>
                  <a:cubicBezTo>
                    <a:pt x="3389" y="1216"/>
                    <a:pt x="3501" y="1446"/>
                    <a:pt x="3312" y="1676"/>
                  </a:cubicBezTo>
                  <a:cubicBezTo>
                    <a:pt x="3082" y="1938"/>
                    <a:pt x="2230" y="2889"/>
                    <a:pt x="3558" y="3708"/>
                  </a:cubicBezTo>
                  <a:cubicBezTo>
                    <a:pt x="3558" y="3708"/>
                    <a:pt x="3377" y="3249"/>
                    <a:pt x="3738" y="3086"/>
                  </a:cubicBezTo>
                  <a:cubicBezTo>
                    <a:pt x="4098" y="2922"/>
                    <a:pt x="4820" y="2709"/>
                    <a:pt x="4721" y="2200"/>
                  </a:cubicBezTo>
                  <a:cubicBezTo>
                    <a:pt x="4623" y="1709"/>
                    <a:pt x="4246" y="955"/>
                    <a:pt x="4852" y="512"/>
                  </a:cubicBezTo>
                  <a:cubicBezTo>
                    <a:pt x="5204" y="248"/>
                    <a:pt x="5510" y="147"/>
                    <a:pt x="5817" y="147"/>
                  </a:cubicBezTo>
                  <a:cubicBezTo>
                    <a:pt x="6025" y="147"/>
                    <a:pt x="6234" y="193"/>
                    <a:pt x="6459" y="266"/>
                  </a:cubicBezTo>
                  <a:cubicBezTo>
                    <a:pt x="6459" y="266"/>
                    <a:pt x="6136" y="1"/>
                    <a:pt x="551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5" name="Google Shape;5555;p9"/>
            <p:cNvSpPr/>
            <p:nvPr/>
          </p:nvSpPr>
          <p:spPr>
            <a:xfrm>
              <a:off x="5622972" y="4133851"/>
              <a:ext cx="118328" cy="83095"/>
            </a:xfrm>
            <a:custGeom>
              <a:avLst/>
              <a:gdLst/>
              <a:ahLst/>
              <a:cxnLst/>
              <a:rect l="l" t="t" r="r" b="b"/>
              <a:pathLst>
                <a:path w="3607" h="2533" extrusionOk="0">
                  <a:moveTo>
                    <a:pt x="1086" y="0"/>
                  </a:moveTo>
                  <a:cubicBezTo>
                    <a:pt x="496" y="0"/>
                    <a:pt x="0" y="123"/>
                    <a:pt x="0" y="123"/>
                  </a:cubicBezTo>
                  <a:cubicBezTo>
                    <a:pt x="0" y="123"/>
                    <a:pt x="951" y="205"/>
                    <a:pt x="1197" y="549"/>
                  </a:cubicBezTo>
                  <a:cubicBezTo>
                    <a:pt x="1361" y="746"/>
                    <a:pt x="1426" y="1025"/>
                    <a:pt x="1344" y="1270"/>
                  </a:cubicBezTo>
                  <a:cubicBezTo>
                    <a:pt x="1295" y="1500"/>
                    <a:pt x="1180" y="2156"/>
                    <a:pt x="2213" y="2156"/>
                  </a:cubicBezTo>
                  <a:cubicBezTo>
                    <a:pt x="3246" y="2172"/>
                    <a:pt x="3082" y="2533"/>
                    <a:pt x="3082" y="2533"/>
                  </a:cubicBezTo>
                  <a:cubicBezTo>
                    <a:pt x="3082" y="2533"/>
                    <a:pt x="3606" y="1762"/>
                    <a:pt x="2738" y="615"/>
                  </a:cubicBezTo>
                  <a:cubicBezTo>
                    <a:pt x="2361" y="123"/>
                    <a:pt x="1676" y="0"/>
                    <a:pt x="108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6" name="Google Shape;5556;p9"/>
            <p:cNvSpPr/>
            <p:nvPr/>
          </p:nvSpPr>
          <p:spPr>
            <a:xfrm>
              <a:off x="5465406" y="4084643"/>
              <a:ext cx="104878" cy="140897"/>
            </a:xfrm>
            <a:custGeom>
              <a:avLst/>
              <a:gdLst/>
              <a:ahLst/>
              <a:cxnLst/>
              <a:rect l="l" t="t" r="r" b="b"/>
              <a:pathLst>
                <a:path w="3197" h="4295" extrusionOk="0">
                  <a:moveTo>
                    <a:pt x="2803" y="0"/>
                  </a:moveTo>
                  <a:lnTo>
                    <a:pt x="2803" y="0"/>
                  </a:lnTo>
                  <a:cubicBezTo>
                    <a:pt x="2726" y="78"/>
                    <a:pt x="2607" y="125"/>
                    <a:pt x="2487" y="125"/>
                  </a:cubicBezTo>
                  <a:cubicBezTo>
                    <a:pt x="2456" y="125"/>
                    <a:pt x="2424" y="122"/>
                    <a:pt x="2394" y="115"/>
                  </a:cubicBezTo>
                  <a:cubicBezTo>
                    <a:pt x="2340" y="104"/>
                    <a:pt x="2263" y="96"/>
                    <a:pt x="2174" y="96"/>
                  </a:cubicBezTo>
                  <a:cubicBezTo>
                    <a:pt x="1857" y="96"/>
                    <a:pt x="1383" y="203"/>
                    <a:pt x="1230" y="689"/>
                  </a:cubicBezTo>
                  <a:cubicBezTo>
                    <a:pt x="1050" y="1295"/>
                    <a:pt x="1197" y="1689"/>
                    <a:pt x="1410" y="1885"/>
                  </a:cubicBezTo>
                  <a:cubicBezTo>
                    <a:pt x="1623" y="2066"/>
                    <a:pt x="1623" y="2426"/>
                    <a:pt x="1476" y="2492"/>
                  </a:cubicBezTo>
                  <a:cubicBezTo>
                    <a:pt x="1442" y="2509"/>
                    <a:pt x="1406" y="2517"/>
                    <a:pt x="1372" y="2517"/>
                  </a:cubicBezTo>
                  <a:cubicBezTo>
                    <a:pt x="1209" y="2517"/>
                    <a:pt x="1067" y="2343"/>
                    <a:pt x="1148" y="2180"/>
                  </a:cubicBezTo>
                  <a:cubicBezTo>
                    <a:pt x="1235" y="1947"/>
                    <a:pt x="1051" y="1727"/>
                    <a:pt x="824" y="1727"/>
                  </a:cubicBezTo>
                  <a:cubicBezTo>
                    <a:pt x="796" y="1727"/>
                    <a:pt x="767" y="1731"/>
                    <a:pt x="738" y="1738"/>
                  </a:cubicBezTo>
                  <a:cubicBezTo>
                    <a:pt x="679" y="1745"/>
                    <a:pt x="626" y="1749"/>
                    <a:pt x="578" y="1749"/>
                  </a:cubicBezTo>
                  <a:cubicBezTo>
                    <a:pt x="415" y="1749"/>
                    <a:pt x="317" y="1701"/>
                    <a:pt x="279" y="1574"/>
                  </a:cubicBezTo>
                  <a:lnTo>
                    <a:pt x="279" y="1574"/>
                  </a:lnTo>
                  <a:cubicBezTo>
                    <a:pt x="279" y="1574"/>
                    <a:pt x="1" y="2475"/>
                    <a:pt x="689" y="2918"/>
                  </a:cubicBezTo>
                  <a:cubicBezTo>
                    <a:pt x="1377" y="3344"/>
                    <a:pt x="1738" y="4033"/>
                    <a:pt x="2115" y="4295"/>
                  </a:cubicBezTo>
                  <a:cubicBezTo>
                    <a:pt x="2115" y="4295"/>
                    <a:pt x="1525" y="3344"/>
                    <a:pt x="2082" y="2475"/>
                  </a:cubicBezTo>
                  <a:cubicBezTo>
                    <a:pt x="2623" y="1607"/>
                    <a:pt x="3197" y="1328"/>
                    <a:pt x="280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7" name="Google Shape;5557;p9"/>
            <p:cNvSpPr/>
            <p:nvPr/>
          </p:nvSpPr>
          <p:spPr>
            <a:xfrm>
              <a:off x="5744484" y="4078180"/>
              <a:ext cx="33" cy="33"/>
            </a:xfrm>
            <a:custGeom>
              <a:avLst/>
              <a:gdLst/>
              <a:ahLst/>
              <a:cxnLst/>
              <a:rect l="l" t="t" r="r" b="b"/>
              <a:pathLst>
                <a:path w="1" h="1" fill="none" extrusionOk="0">
                  <a:moveTo>
                    <a:pt x="1" y="1"/>
                  </a:moveTo>
                  <a:lnTo>
                    <a:pt x="1"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8" name="Google Shape;5558;p9"/>
            <p:cNvSpPr/>
            <p:nvPr/>
          </p:nvSpPr>
          <p:spPr>
            <a:xfrm>
              <a:off x="4139894" y="4136902"/>
              <a:ext cx="297410" cy="207032"/>
            </a:xfrm>
            <a:custGeom>
              <a:avLst/>
              <a:gdLst/>
              <a:ahLst/>
              <a:cxnLst/>
              <a:rect l="l" t="t" r="r" b="b"/>
              <a:pathLst>
                <a:path w="9066" h="6311" extrusionOk="0">
                  <a:moveTo>
                    <a:pt x="7059" y="0"/>
                  </a:moveTo>
                  <a:cubicBezTo>
                    <a:pt x="6608" y="0"/>
                    <a:pt x="6183" y="159"/>
                    <a:pt x="5918" y="489"/>
                  </a:cubicBezTo>
                  <a:cubicBezTo>
                    <a:pt x="5525" y="915"/>
                    <a:pt x="5476" y="1538"/>
                    <a:pt x="5803" y="1997"/>
                  </a:cubicBezTo>
                  <a:cubicBezTo>
                    <a:pt x="5902" y="2145"/>
                    <a:pt x="6033" y="2243"/>
                    <a:pt x="6180" y="2308"/>
                  </a:cubicBezTo>
                  <a:lnTo>
                    <a:pt x="6213" y="2325"/>
                  </a:lnTo>
                  <a:lnTo>
                    <a:pt x="6279" y="2341"/>
                  </a:lnTo>
                  <a:cubicBezTo>
                    <a:pt x="6312" y="2358"/>
                    <a:pt x="6344" y="2358"/>
                    <a:pt x="6377" y="2374"/>
                  </a:cubicBezTo>
                  <a:cubicBezTo>
                    <a:pt x="6446" y="2390"/>
                    <a:pt x="6516" y="2398"/>
                    <a:pt x="6587" y="2398"/>
                  </a:cubicBezTo>
                  <a:cubicBezTo>
                    <a:pt x="6802" y="2398"/>
                    <a:pt x="7016" y="2322"/>
                    <a:pt x="7164" y="2161"/>
                  </a:cubicBezTo>
                  <a:cubicBezTo>
                    <a:pt x="7554" y="1755"/>
                    <a:pt x="7284" y="1212"/>
                    <a:pt x="6947" y="1212"/>
                  </a:cubicBezTo>
                  <a:cubicBezTo>
                    <a:pt x="6916" y="1212"/>
                    <a:pt x="6884" y="1217"/>
                    <a:pt x="6852" y="1227"/>
                  </a:cubicBezTo>
                  <a:cubicBezTo>
                    <a:pt x="6541" y="1309"/>
                    <a:pt x="6475" y="1718"/>
                    <a:pt x="6705" y="1849"/>
                  </a:cubicBezTo>
                  <a:cubicBezTo>
                    <a:pt x="6759" y="1880"/>
                    <a:pt x="6818" y="1894"/>
                    <a:pt x="6876" y="1894"/>
                  </a:cubicBezTo>
                  <a:cubicBezTo>
                    <a:pt x="6976" y="1894"/>
                    <a:pt x="7075" y="1851"/>
                    <a:pt x="7147" y="1768"/>
                  </a:cubicBezTo>
                  <a:lnTo>
                    <a:pt x="7147" y="1768"/>
                  </a:lnTo>
                  <a:cubicBezTo>
                    <a:pt x="7180" y="1915"/>
                    <a:pt x="7131" y="2063"/>
                    <a:pt x="7016" y="2145"/>
                  </a:cubicBezTo>
                  <a:cubicBezTo>
                    <a:pt x="6859" y="2253"/>
                    <a:pt x="6684" y="2317"/>
                    <a:pt x="6505" y="2317"/>
                  </a:cubicBezTo>
                  <a:cubicBezTo>
                    <a:pt x="6441" y="2317"/>
                    <a:pt x="6376" y="2309"/>
                    <a:pt x="6312" y="2292"/>
                  </a:cubicBezTo>
                  <a:cubicBezTo>
                    <a:pt x="6213" y="2276"/>
                    <a:pt x="6131" y="2226"/>
                    <a:pt x="6049" y="2177"/>
                  </a:cubicBezTo>
                  <a:cubicBezTo>
                    <a:pt x="5541" y="1768"/>
                    <a:pt x="5508" y="1014"/>
                    <a:pt x="5967" y="555"/>
                  </a:cubicBezTo>
                  <a:cubicBezTo>
                    <a:pt x="6223" y="251"/>
                    <a:pt x="6616" y="107"/>
                    <a:pt x="7033" y="107"/>
                  </a:cubicBezTo>
                  <a:cubicBezTo>
                    <a:pt x="7899" y="107"/>
                    <a:pt x="8863" y="731"/>
                    <a:pt x="8885" y="1849"/>
                  </a:cubicBezTo>
                  <a:cubicBezTo>
                    <a:pt x="8918" y="2669"/>
                    <a:pt x="8475" y="3407"/>
                    <a:pt x="7754" y="3784"/>
                  </a:cubicBezTo>
                  <a:lnTo>
                    <a:pt x="7705" y="3816"/>
                  </a:lnTo>
                  <a:cubicBezTo>
                    <a:pt x="7606" y="3849"/>
                    <a:pt x="7524" y="3882"/>
                    <a:pt x="7426" y="3898"/>
                  </a:cubicBezTo>
                  <a:cubicBezTo>
                    <a:pt x="7203" y="3950"/>
                    <a:pt x="6981" y="3973"/>
                    <a:pt x="6759" y="3973"/>
                  </a:cubicBezTo>
                  <a:cubicBezTo>
                    <a:pt x="5184" y="3973"/>
                    <a:pt x="3644" y="2835"/>
                    <a:pt x="2314" y="2835"/>
                  </a:cubicBezTo>
                  <a:cubicBezTo>
                    <a:pt x="2163" y="2835"/>
                    <a:pt x="2015" y="2850"/>
                    <a:pt x="1869" y="2882"/>
                  </a:cubicBezTo>
                  <a:cubicBezTo>
                    <a:pt x="607" y="3161"/>
                    <a:pt x="247" y="4046"/>
                    <a:pt x="148" y="4587"/>
                  </a:cubicBezTo>
                  <a:cubicBezTo>
                    <a:pt x="1" y="5128"/>
                    <a:pt x="99" y="5734"/>
                    <a:pt x="558" y="6062"/>
                  </a:cubicBezTo>
                  <a:cubicBezTo>
                    <a:pt x="779" y="6232"/>
                    <a:pt x="1048" y="6310"/>
                    <a:pt x="1311" y="6310"/>
                  </a:cubicBezTo>
                  <a:cubicBezTo>
                    <a:pt x="1733" y="6310"/>
                    <a:pt x="2141" y="6110"/>
                    <a:pt x="2312" y="5767"/>
                  </a:cubicBezTo>
                  <a:cubicBezTo>
                    <a:pt x="2640" y="5226"/>
                    <a:pt x="2361" y="4521"/>
                    <a:pt x="1853" y="4407"/>
                  </a:cubicBezTo>
                  <a:cubicBezTo>
                    <a:pt x="1757" y="4363"/>
                    <a:pt x="1657" y="4342"/>
                    <a:pt x="1559" y="4342"/>
                  </a:cubicBezTo>
                  <a:cubicBezTo>
                    <a:pt x="1254" y="4342"/>
                    <a:pt x="965" y="4539"/>
                    <a:pt x="853" y="4849"/>
                  </a:cubicBezTo>
                  <a:cubicBezTo>
                    <a:pt x="804" y="4964"/>
                    <a:pt x="804" y="5095"/>
                    <a:pt x="820" y="5226"/>
                  </a:cubicBezTo>
                  <a:cubicBezTo>
                    <a:pt x="837" y="5242"/>
                    <a:pt x="837" y="5259"/>
                    <a:pt x="837" y="5275"/>
                  </a:cubicBezTo>
                  <a:cubicBezTo>
                    <a:pt x="837" y="5275"/>
                    <a:pt x="837" y="5292"/>
                    <a:pt x="837" y="5292"/>
                  </a:cubicBezTo>
                  <a:cubicBezTo>
                    <a:pt x="911" y="5526"/>
                    <a:pt x="1124" y="5667"/>
                    <a:pt x="1343" y="5667"/>
                  </a:cubicBezTo>
                  <a:cubicBezTo>
                    <a:pt x="1416" y="5667"/>
                    <a:pt x="1489" y="5652"/>
                    <a:pt x="1558" y="5619"/>
                  </a:cubicBezTo>
                  <a:cubicBezTo>
                    <a:pt x="1909" y="5476"/>
                    <a:pt x="1794" y="4913"/>
                    <a:pt x="1440" y="4913"/>
                  </a:cubicBezTo>
                  <a:cubicBezTo>
                    <a:pt x="1431" y="4913"/>
                    <a:pt x="1421" y="4914"/>
                    <a:pt x="1411" y="4915"/>
                  </a:cubicBezTo>
                  <a:cubicBezTo>
                    <a:pt x="1050" y="4964"/>
                    <a:pt x="1099" y="5324"/>
                    <a:pt x="1050" y="5374"/>
                  </a:cubicBezTo>
                  <a:cubicBezTo>
                    <a:pt x="1040" y="5383"/>
                    <a:pt x="1030" y="5387"/>
                    <a:pt x="1018" y="5387"/>
                  </a:cubicBezTo>
                  <a:cubicBezTo>
                    <a:pt x="971" y="5387"/>
                    <a:pt x="916" y="5318"/>
                    <a:pt x="902" y="5292"/>
                  </a:cubicBezTo>
                  <a:cubicBezTo>
                    <a:pt x="820" y="5095"/>
                    <a:pt x="837" y="4882"/>
                    <a:pt x="935" y="4718"/>
                  </a:cubicBezTo>
                  <a:cubicBezTo>
                    <a:pt x="1074" y="4510"/>
                    <a:pt x="1302" y="4392"/>
                    <a:pt x="1540" y="4392"/>
                  </a:cubicBezTo>
                  <a:cubicBezTo>
                    <a:pt x="1639" y="4392"/>
                    <a:pt x="1740" y="4412"/>
                    <a:pt x="1837" y="4456"/>
                  </a:cubicBezTo>
                  <a:cubicBezTo>
                    <a:pt x="2296" y="4570"/>
                    <a:pt x="2542" y="5226"/>
                    <a:pt x="2230" y="5718"/>
                  </a:cubicBezTo>
                  <a:cubicBezTo>
                    <a:pt x="2069" y="6029"/>
                    <a:pt x="1693" y="6211"/>
                    <a:pt x="1305" y="6211"/>
                  </a:cubicBezTo>
                  <a:cubicBezTo>
                    <a:pt x="1060" y="6211"/>
                    <a:pt x="810" y="6139"/>
                    <a:pt x="607" y="5980"/>
                  </a:cubicBezTo>
                  <a:cubicBezTo>
                    <a:pt x="99" y="5554"/>
                    <a:pt x="116" y="4636"/>
                    <a:pt x="542" y="4062"/>
                  </a:cubicBezTo>
                  <a:cubicBezTo>
                    <a:pt x="903" y="3589"/>
                    <a:pt x="1492" y="3352"/>
                    <a:pt x="2106" y="3352"/>
                  </a:cubicBezTo>
                  <a:cubicBezTo>
                    <a:pt x="2300" y="3352"/>
                    <a:pt x="2496" y="3376"/>
                    <a:pt x="2689" y="3423"/>
                  </a:cubicBezTo>
                  <a:cubicBezTo>
                    <a:pt x="3492" y="3620"/>
                    <a:pt x="4328" y="3964"/>
                    <a:pt x="5213" y="4193"/>
                  </a:cubicBezTo>
                  <a:cubicBezTo>
                    <a:pt x="5534" y="4253"/>
                    <a:pt x="5863" y="4286"/>
                    <a:pt x="6190" y="4286"/>
                  </a:cubicBezTo>
                  <a:cubicBezTo>
                    <a:pt x="6765" y="4286"/>
                    <a:pt x="7334" y="4182"/>
                    <a:pt x="7836" y="3931"/>
                  </a:cubicBezTo>
                  <a:cubicBezTo>
                    <a:pt x="8606" y="3521"/>
                    <a:pt x="9065" y="2718"/>
                    <a:pt x="9049" y="1849"/>
                  </a:cubicBezTo>
                  <a:cubicBezTo>
                    <a:pt x="9005" y="653"/>
                    <a:pt x="7976" y="0"/>
                    <a:pt x="705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9" name="Google Shape;5559;p9"/>
            <p:cNvSpPr/>
            <p:nvPr/>
          </p:nvSpPr>
          <p:spPr>
            <a:xfrm>
              <a:off x="4039902" y="4315331"/>
              <a:ext cx="201652" cy="202735"/>
            </a:xfrm>
            <a:custGeom>
              <a:avLst/>
              <a:gdLst/>
              <a:ahLst/>
              <a:cxnLst/>
              <a:rect l="l" t="t" r="r" b="b"/>
              <a:pathLst>
                <a:path w="6147" h="6180" extrusionOk="0">
                  <a:moveTo>
                    <a:pt x="3065" y="0"/>
                  </a:moveTo>
                  <a:cubicBezTo>
                    <a:pt x="3032" y="115"/>
                    <a:pt x="3016" y="230"/>
                    <a:pt x="3000" y="361"/>
                  </a:cubicBezTo>
                  <a:cubicBezTo>
                    <a:pt x="3000" y="361"/>
                    <a:pt x="2918" y="1262"/>
                    <a:pt x="2033" y="1377"/>
                  </a:cubicBezTo>
                  <a:cubicBezTo>
                    <a:pt x="1164" y="1508"/>
                    <a:pt x="574" y="1623"/>
                    <a:pt x="541" y="2295"/>
                  </a:cubicBezTo>
                  <a:cubicBezTo>
                    <a:pt x="511" y="2896"/>
                    <a:pt x="330" y="3221"/>
                    <a:pt x="73" y="3221"/>
                  </a:cubicBezTo>
                  <a:cubicBezTo>
                    <a:pt x="49" y="3221"/>
                    <a:pt x="25" y="3218"/>
                    <a:pt x="0" y="3213"/>
                  </a:cubicBezTo>
                  <a:lnTo>
                    <a:pt x="0" y="3213"/>
                  </a:lnTo>
                  <a:cubicBezTo>
                    <a:pt x="0" y="3213"/>
                    <a:pt x="366" y="3761"/>
                    <a:pt x="973" y="3761"/>
                  </a:cubicBezTo>
                  <a:cubicBezTo>
                    <a:pt x="1093" y="3761"/>
                    <a:pt x="1222" y="3740"/>
                    <a:pt x="1361" y="3688"/>
                  </a:cubicBezTo>
                  <a:cubicBezTo>
                    <a:pt x="2180" y="3360"/>
                    <a:pt x="2115" y="2819"/>
                    <a:pt x="2131" y="2656"/>
                  </a:cubicBezTo>
                  <a:cubicBezTo>
                    <a:pt x="2131" y="2518"/>
                    <a:pt x="2203" y="2308"/>
                    <a:pt x="2346" y="2308"/>
                  </a:cubicBezTo>
                  <a:cubicBezTo>
                    <a:pt x="2356" y="2308"/>
                    <a:pt x="2366" y="2309"/>
                    <a:pt x="2377" y="2311"/>
                  </a:cubicBezTo>
                  <a:cubicBezTo>
                    <a:pt x="2541" y="2344"/>
                    <a:pt x="2606" y="2656"/>
                    <a:pt x="2360" y="2951"/>
                  </a:cubicBezTo>
                  <a:cubicBezTo>
                    <a:pt x="2016" y="3311"/>
                    <a:pt x="1983" y="3852"/>
                    <a:pt x="2262" y="4262"/>
                  </a:cubicBezTo>
                  <a:cubicBezTo>
                    <a:pt x="2623" y="4819"/>
                    <a:pt x="3065" y="6180"/>
                    <a:pt x="3065" y="6180"/>
                  </a:cubicBezTo>
                  <a:cubicBezTo>
                    <a:pt x="3065" y="6180"/>
                    <a:pt x="3508" y="4803"/>
                    <a:pt x="3868" y="4262"/>
                  </a:cubicBezTo>
                  <a:cubicBezTo>
                    <a:pt x="4163" y="3852"/>
                    <a:pt x="4114" y="3311"/>
                    <a:pt x="3770" y="2951"/>
                  </a:cubicBezTo>
                  <a:cubicBezTo>
                    <a:pt x="3541" y="2656"/>
                    <a:pt x="3606" y="2344"/>
                    <a:pt x="3770" y="2311"/>
                  </a:cubicBezTo>
                  <a:cubicBezTo>
                    <a:pt x="3782" y="2309"/>
                    <a:pt x="3792" y="2308"/>
                    <a:pt x="3803" y="2308"/>
                  </a:cubicBezTo>
                  <a:cubicBezTo>
                    <a:pt x="3943" y="2308"/>
                    <a:pt x="4001" y="2503"/>
                    <a:pt x="4016" y="2656"/>
                  </a:cubicBezTo>
                  <a:cubicBezTo>
                    <a:pt x="4032" y="2819"/>
                    <a:pt x="3967" y="3377"/>
                    <a:pt x="4786" y="3688"/>
                  </a:cubicBezTo>
                  <a:cubicBezTo>
                    <a:pt x="4922" y="3740"/>
                    <a:pt x="5050" y="3761"/>
                    <a:pt x="5169" y="3761"/>
                  </a:cubicBezTo>
                  <a:cubicBezTo>
                    <a:pt x="5770" y="3761"/>
                    <a:pt x="6147" y="3213"/>
                    <a:pt x="6147" y="3213"/>
                  </a:cubicBezTo>
                  <a:lnTo>
                    <a:pt x="6147" y="3213"/>
                  </a:lnTo>
                  <a:cubicBezTo>
                    <a:pt x="6121" y="3218"/>
                    <a:pt x="6095" y="3221"/>
                    <a:pt x="6071" y="3221"/>
                  </a:cubicBezTo>
                  <a:cubicBezTo>
                    <a:pt x="5803" y="3221"/>
                    <a:pt x="5635" y="2896"/>
                    <a:pt x="5590" y="2295"/>
                  </a:cubicBezTo>
                  <a:cubicBezTo>
                    <a:pt x="5557" y="1623"/>
                    <a:pt x="4983" y="1492"/>
                    <a:pt x="4098" y="1377"/>
                  </a:cubicBezTo>
                  <a:cubicBezTo>
                    <a:pt x="3229" y="1262"/>
                    <a:pt x="3147" y="361"/>
                    <a:pt x="3147" y="361"/>
                  </a:cubicBezTo>
                  <a:cubicBezTo>
                    <a:pt x="3131" y="230"/>
                    <a:pt x="3098" y="115"/>
                    <a:pt x="30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0" name="Google Shape;5560;p9"/>
            <p:cNvSpPr/>
            <p:nvPr/>
          </p:nvSpPr>
          <p:spPr>
            <a:xfrm>
              <a:off x="4174865" y="4254444"/>
              <a:ext cx="212412" cy="121116"/>
            </a:xfrm>
            <a:custGeom>
              <a:avLst/>
              <a:gdLst/>
              <a:ahLst/>
              <a:cxnLst/>
              <a:rect l="l" t="t" r="r" b="b"/>
              <a:pathLst>
                <a:path w="6475" h="3692" extrusionOk="0">
                  <a:moveTo>
                    <a:pt x="954" y="1"/>
                  </a:moveTo>
                  <a:cubicBezTo>
                    <a:pt x="332" y="1"/>
                    <a:pt x="0" y="266"/>
                    <a:pt x="0" y="266"/>
                  </a:cubicBezTo>
                  <a:cubicBezTo>
                    <a:pt x="232" y="193"/>
                    <a:pt x="445" y="147"/>
                    <a:pt x="655" y="147"/>
                  </a:cubicBezTo>
                  <a:cubicBezTo>
                    <a:pt x="966" y="147"/>
                    <a:pt x="1271" y="248"/>
                    <a:pt x="1623" y="512"/>
                  </a:cubicBezTo>
                  <a:cubicBezTo>
                    <a:pt x="2213" y="955"/>
                    <a:pt x="1853" y="1709"/>
                    <a:pt x="1754" y="2200"/>
                  </a:cubicBezTo>
                  <a:cubicBezTo>
                    <a:pt x="1656" y="2709"/>
                    <a:pt x="2361" y="2922"/>
                    <a:pt x="2738" y="3086"/>
                  </a:cubicBezTo>
                  <a:cubicBezTo>
                    <a:pt x="3098" y="3249"/>
                    <a:pt x="2902" y="3692"/>
                    <a:pt x="2902" y="3692"/>
                  </a:cubicBezTo>
                  <a:cubicBezTo>
                    <a:pt x="4246" y="2872"/>
                    <a:pt x="3377" y="1938"/>
                    <a:pt x="3147" y="1659"/>
                  </a:cubicBezTo>
                  <a:cubicBezTo>
                    <a:pt x="2970" y="1442"/>
                    <a:pt x="3088" y="1201"/>
                    <a:pt x="3273" y="1201"/>
                  </a:cubicBezTo>
                  <a:cubicBezTo>
                    <a:pt x="3311" y="1201"/>
                    <a:pt x="3352" y="1211"/>
                    <a:pt x="3393" y="1233"/>
                  </a:cubicBezTo>
                  <a:cubicBezTo>
                    <a:pt x="3639" y="1364"/>
                    <a:pt x="3279" y="1873"/>
                    <a:pt x="3951" y="2299"/>
                  </a:cubicBezTo>
                  <a:cubicBezTo>
                    <a:pt x="4120" y="2410"/>
                    <a:pt x="4279" y="2452"/>
                    <a:pt x="4423" y="2452"/>
                  </a:cubicBezTo>
                  <a:cubicBezTo>
                    <a:pt x="4847" y="2452"/>
                    <a:pt x="5131" y="2086"/>
                    <a:pt x="5131" y="2086"/>
                  </a:cubicBezTo>
                  <a:lnTo>
                    <a:pt x="5131" y="2086"/>
                  </a:lnTo>
                  <a:cubicBezTo>
                    <a:pt x="5125" y="2086"/>
                    <a:pt x="5119" y="2086"/>
                    <a:pt x="5113" y="2086"/>
                  </a:cubicBezTo>
                  <a:cubicBezTo>
                    <a:pt x="4744" y="2086"/>
                    <a:pt x="4964" y="1575"/>
                    <a:pt x="4787" y="1414"/>
                  </a:cubicBezTo>
                  <a:cubicBezTo>
                    <a:pt x="4713" y="1351"/>
                    <a:pt x="4619" y="1321"/>
                    <a:pt x="4523" y="1321"/>
                  </a:cubicBezTo>
                  <a:cubicBezTo>
                    <a:pt x="4468" y="1321"/>
                    <a:pt x="4413" y="1330"/>
                    <a:pt x="4360" y="1348"/>
                  </a:cubicBezTo>
                  <a:cubicBezTo>
                    <a:pt x="4312" y="1359"/>
                    <a:pt x="4264" y="1365"/>
                    <a:pt x="4220" y="1365"/>
                  </a:cubicBezTo>
                  <a:cubicBezTo>
                    <a:pt x="4072" y="1365"/>
                    <a:pt x="3969" y="1305"/>
                    <a:pt x="4033" y="1217"/>
                  </a:cubicBezTo>
                  <a:cubicBezTo>
                    <a:pt x="4066" y="1175"/>
                    <a:pt x="4103" y="1159"/>
                    <a:pt x="4151" y="1159"/>
                  </a:cubicBezTo>
                  <a:cubicBezTo>
                    <a:pt x="4291" y="1159"/>
                    <a:pt x="4525" y="1295"/>
                    <a:pt x="5049" y="1332"/>
                  </a:cubicBezTo>
                  <a:cubicBezTo>
                    <a:pt x="5076" y="1333"/>
                    <a:pt x="5104" y="1334"/>
                    <a:pt x="5131" y="1334"/>
                  </a:cubicBezTo>
                  <a:cubicBezTo>
                    <a:pt x="5909" y="1334"/>
                    <a:pt x="6475" y="676"/>
                    <a:pt x="6475" y="676"/>
                  </a:cubicBezTo>
                  <a:lnTo>
                    <a:pt x="6475" y="676"/>
                  </a:lnTo>
                  <a:cubicBezTo>
                    <a:pt x="6016" y="932"/>
                    <a:pt x="5529" y="1030"/>
                    <a:pt x="5039" y="1030"/>
                  </a:cubicBezTo>
                  <a:cubicBezTo>
                    <a:pt x="3868" y="1030"/>
                    <a:pt x="2685" y="468"/>
                    <a:pt x="1853" y="168"/>
                  </a:cubicBezTo>
                  <a:cubicBezTo>
                    <a:pt x="1507" y="45"/>
                    <a:pt x="1206" y="1"/>
                    <a:pt x="95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1" name="Google Shape;5561;p9"/>
            <p:cNvSpPr/>
            <p:nvPr/>
          </p:nvSpPr>
          <p:spPr>
            <a:xfrm>
              <a:off x="4229716" y="4133851"/>
              <a:ext cx="118328" cy="83095"/>
            </a:xfrm>
            <a:custGeom>
              <a:avLst/>
              <a:gdLst/>
              <a:ahLst/>
              <a:cxnLst/>
              <a:rect l="l" t="t" r="r" b="b"/>
              <a:pathLst>
                <a:path w="3607" h="2533" extrusionOk="0">
                  <a:moveTo>
                    <a:pt x="2520" y="0"/>
                  </a:moveTo>
                  <a:cubicBezTo>
                    <a:pt x="1930" y="0"/>
                    <a:pt x="1246" y="123"/>
                    <a:pt x="869" y="615"/>
                  </a:cubicBezTo>
                  <a:cubicBezTo>
                    <a:pt x="0" y="1762"/>
                    <a:pt x="525" y="2533"/>
                    <a:pt x="525" y="2533"/>
                  </a:cubicBezTo>
                  <a:cubicBezTo>
                    <a:pt x="525" y="2533"/>
                    <a:pt x="361" y="2172"/>
                    <a:pt x="1393" y="2156"/>
                  </a:cubicBezTo>
                  <a:cubicBezTo>
                    <a:pt x="2426" y="2156"/>
                    <a:pt x="2311" y="1500"/>
                    <a:pt x="2262" y="1270"/>
                  </a:cubicBezTo>
                  <a:cubicBezTo>
                    <a:pt x="2180" y="1025"/>
                    <a:pt x="2246" y="746"/>
                    <a:pt x="2410" y="549"/>
                  </a:cubicBezTo>
                  <a:cubicBezTo>
                    <a:pt x="2656" y="205"/>
                    <a:pt x="3606" y="123"/>
                    <a:pt x="3606" y="123"/>
                  </a:cubicBezTo>
                  <a:cubicBezTo>
                    <a:pt x="3606" y="123"/>
                    <a:pt x="3110" y="0"/>
                    <a:pt x="25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2" name="Google Shape;5562;p9"/>
            <p:cNvSpPr/>
            <p:nvPr/>
          </p:nvSpPr>
          <p:spPr>
            <a:xfrm>
              <a:off x="4400174" y="4084643"/>
              <a:ext cx="104878" cy="141455"/>
            </a:xfrm>
            <a:custGeom>
              <a:avLst/>
              <a:gdLst/>
              <a:ahLst/>
              <a:cxnLst/>
              <a:rect l="l" t="t" r="r" b="b"/>
              <a:pathLst>
                <a:path w="3197" h="4312" extrusionOk="0">
                  <a:moveTo>
                    <a:pt x="394" y="0"/>
                  </a:moveTo>
                  <a:lnTo>
                    <a:pt x="394" y="0"/>
                  </a:lnTo>
                  <a:cubicBezTo>
                    <a:pt x="0" y="1344"/>
                    <a:pt x="541" y="1607"/>
                    <a:pt x="1099" y="2475"/>
                  </a:cubicBezTo>
                  <a:cubicBezTo>
                    <a:pt x="1656" y="3344"/>
                    <a:pt x="1066" y="4311"/>
                    <a:pt x="1066" y="4311"/>
                  </a:cubicBezTo>
                  <a:cubicBezTo>
                    <a:pt x="1459" y="4049"/>
                    <a:pt x="1803" y="3361"/>
                    <a:pt x="2508" y="2918"/>
                  </a:cubicBezTo>
                  <a:cubicBezTo>
                    <a:pt x="3197" y="2492"/>
                    <a:pt x="2918" y="1590"/>
                    <a:pt x="2918" y="1590"/>
                  </a:cubicBezTo>
                  <a:lnTo>
                    <a:pt x="2918" y="1590"/>
                  </a:lnTo>
                  <a:cubicBezTo>
                    <a:pt x="2865" y="1695"/>
                    <a:pt x="2761" y="1748"/>
                    <a:pt x="2595" y="1748"/>
                  </a:cubicBezTo>
                  <a:cubicBezTo>
                    <a:pt x="2553" y="1748"/>
                    <a:pt x="2508" y="1744"/>
                    <a:pt x="2459" y="1738"/>
                  </a:cubicBezTo>
                  <a:cubicBezTo>
                    <a:pt x="2430" y="1731"/>
                    <a:pt x="2401" y="1727"/>
                    <a:pt x="2373" y="1727"/>
                  </a:cubicBezTo>
                  <a:cubicBezTo>
                    <a:pt x="2146" y="1727"/>
                    <a:pt x="1962" y="1947"/>
                    <a:pt x="2049" y="2180"/>
                  </a:cubicBezTo>
                  <a:cubicBezTo>
                    <a:pt x="2101" y="2413"/>
                    <a:pt x="1959" y="2513"/>
                    <a:pt x="1825" y="2513"/>
                  </a:cubicBezTo>
                  <a:cubicBezTo>
                    <a:pt x="1788" y="2513"/>
                    <a:pt x="1753" y="2506"/>
                    <a:pt x="1721" y="2492"/>
                  </a:cubicBezTo>
                  <a:cubicBezTo>
                    <a:pt x="1574" y="2426"/>
                    <a:pt x="1574" y="2066"/>
                    <a:pt x="1787" y="1885"/>
                  </a:cubicBezTo>
                  <a:cubicBezTo>
                    <a:pt x="2000" y="1705"/>
                    <a:pt x="2148" y="1312"/>
                    <a:pt x="1951" y="689"/>
                  </a:cubicBezTo>
                  <a:cubicBezTo>
                    <a:pt x="1810" y="203"/>
                    <a:pt x="1340" y="96"/>
                    <a:pt x="1023" y="96"/>
                  </a:cubicBezTo>
                  <a:cubicBezTo>
                    <a:pt x="934" y="96"/>
                    <a:pt x="857" y="104"/>
                    <a:pt x="803" y="115"/>
                  </a:cubicBezTo>
                  <a:cubicBezTo>
                    <a:pt x="769" y="122"/>
                    <a:pt x="736" y="125"/>
                    <a:pt x="703" y="125"/>
                  </a:cubicBezTo>
                  <a:cubicBezTo>
                    <a:pt x="580" y="125"/>
                    <a:pt x="471" y="78"/>
                    <a:pt x="3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3" name="Google Shape;5563;p9"/>
            <p:cNvSpPr/>
            <p:nvPr/>
          </p:nvSpPr>
          <p:spPr>
            <a:xfrm>
              <a:off x="4226468" y="4078180"/>
              <a:ext cx="33" cy="33"/>
            </a:xfrm>
            <a:custGeom>
              <a:avLst/>
              <a:gdLst/>
              <a:ahLst/>
              <a:cxnLst/>
              <a:rect l="l" t="t" r="r" b="b"/>
              <a:pathLst>
                <a:path w="1" h="1" fill="none" extrusionOk="0">
                  <a:moveTo>
                    <a:pt x="1" y="1"/>
                  </a:moveTo>
                  <a:lnTo>
                    <a:pt x="1"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4" name="Google Shape;5564;p9"/>
            <p:cNvSpPr/>
            <p:nvPr/>
          </p:nvSpPr>
          <p:spPr>
            <a:xfrm>
              <a:off x="3843626" y="4136541"/>
              <a:ext cx="297377" cy="207393"/>
            </a:xfrm>
            <a:custGeom>
              <a:avLst/>
              <a:gdLst/>
              <a:ahLst/>
              <a:cxnLst/>
              <a:rect l="l" t="t" r="r" b="b"/>
              <a:pathLst>
                <a:path w="9065" h="6322" extrusionOk="0">
                  <a:moveTo>
                    <a:pt x="1992" y="0"/>
                  </a:moveTo>
                  <a:cubicBezTo>
                    <a:pt x="1079" y="0"/>
                    <a:pt x="66" y="656"/>
                    <a:pt x="33" y="1860"/>
                  </a:cubicBezTo>
                  <a:cubicBezTo>
                    <a:pt x="0" y="2729"/>
                    <a:pt x="459" y="3532"/>
                    <a:pt x="1230" y="3942"/>
                  </a:cubicBezTo>
                  <a:cubicBezTo>
                    <a:pt x="1742" y="4193"/>
                    <a:pt x="2308" y="4297"/>
                    <a:pt x="2884" y="4297"/>
                  </a:cubicBezTo>
                  <a:cubicBezTo>
                    <a:pt x="3212" y="4297"/>
                    <a:pt x="3542" y="4264"/>
                    <a:pt x="3869" y="4204"/>
                  </a:cubicBezTo>
                  <a:cubicBezTo>
                    <a:pt x="4754" y="3975"/>
                    <a:pt x="5573" y="3631"/>
                    <a:pt x="6376" y="3434"/>
                  </a:cubicBezTo>
                  <a:cubicBezTo>
                    <a:pt x="6576" y="3382"/>
                    <a:pt x="6779" y="3356"/>
                    <a:pt x="6979" y="3356"/>
                  </a:cubicBezTo>
                  <a:cubicBezTo>
                    <a:pt x="7596" y="3356"/>
                    <a:pt x="8177" y="3602"/>
                    <a:pt x="8524" y="4073"/>
                  </a:cubicBezTo>
                  <a:cubicBezTo>
                    <a:pt x="8950" y="4647"/>
                    <a:pt x="8999" y="5581"/>
                    <a:pt x="8458" y="5991"/>
                  </a:cubicBezTo>
                  <a:cubicBezTo>
                    <a:pt x="8248" y="6144"/>
                    <a:pt x="7995" y="6215"/>
                    <a:pt x="7750" y="6215"/>
                  </a:cubicBezTo>
                  <a:cubicBezTo>
                    <a:pt x="7364" y="6215"/>
                    <a:pt x="6996" y="6039"/>
                    <a:pt x="6835" y="5729"/>
                  </a:cubicBezTo>
                  <a:cubicBezTo>
                    <a:pt x="6524" y="5237"/>
                    <a:pt x="6770" y="4581"/>
                    <a:pt x="7229" y="4467"/>
                  </a:cubicBezTo>
                  <a:cubicBezTo>
                    <a:pt x="7326" y="4423"/>
                    <a:pt x="7429" y="4402"/>
                    <a:pt x="7529" y="4402"/>
                  </a:cubicBezTo>
                  <a:cubicBezTo>
                    <a:pt x="7765" y="4402"/>
                    <a:pt x="7992" y="4517"/>
                    <a:pt x="8130" y="4713"/>
                  </a:cubicBezTo>
                  <a:cubicBezTo>
                    <a:pt x="8229" y="4893"/>
                    <a:pt x="8245" y="5106"/>
                    <a:pt x="8163" y="5286"/>
                  </a:cubicBezTo>
                  <a:cubicBezTo>
                    <a:pt x="8163" y="5325"/>
                    <a:pt x="8112" y="5404"/>
                    <a:pt x="8059" y="5404"/>
                  </a:cubicBezTo>
                  <a:cubicBezTo>
                    <a:pt x="8044" y="5404"/>
                    <a:pt x="8030" y="5399"/>
                    <a:pt x="8016" y="5385"/>
                  </a:cubicBezTo>
                  <a:cubicBezTo>
                    <a:pt x="7966" y="5335"/>
                    <a:pt x="8016" y="4975"/>
                    <a:pt x="7655" y="4926"/>
                  </a:cubicBezTo>
                  <a:cubicBezTo>
                    <a:pt x="7640" y="4924"/>
                    <a:pt x="7626" y="4923"/>
                    <a:pt x="7612" y="4923"/>
                  </a:cubicBezTo>
                  <a:cubicBezTo>
                    <a:pt x="7269" y="4923"/>
                    <a:pt x="7161" y="5489"/>
                    <a:pt x="7507" y="5630"/>
                  </a:cubicBezTo>
                  <a:cubicBezTo>
                    <a:pt x="7577" y="5663"/>
                    <a:pt x="7650" y="5678"/>
                    <a:pt x="7722" y="5678"/>
                  </a:cubicBezTo>
                  <a:cubicBezTo>
                    <a:pt x="7942" y="5678"/>
                    <a:pt x="8155" y="5537"/>
                    <a:pt x="8229" y="5303"/>
                  </a:cubicBezTo>
                  <a:cubicBezTo>
                    <a:pt x="8229" y="5303"/>
                    <a:pt x="8229" y="5286"/>
                    <a:pt x="8229" y="5286"/>
                  </a:cubicBezTo>
                  <a:cubicBezTo>
                    <a:pt x="8229" y="5270"/>
                    <a:pt x="8229" y="5253"/>
                    <a:pt x="8245" y="5237"/>
                  </a:cubicBezTo>
                  <a:lnTo>
                    <a:pt x="8245" y="5221"/>
                  </a:lnTo>
                  <a:cubicBezTo>
                    <a:pt x="8261" y="5106"/>
                    <a:pt x="8261" y="4975"/>
                    <a:pt x="8212" y="4844"/>
                  </a:cubicBezTo>
                  <a:cubicBezTo>
                    <a:pt x="8099" y="4541"/>
                    <a:pt x="7802" y="4345"/>
                    <a:pt x="7491" y="4345"/>
                  </a:cubicBezTo>
                  <a:cubicBezTo>
                    <a:pt x="7398" y="4345"/>
                    <a:pt x="7303" y="4363"/>
                    <a:pt x="7212" y="4401"/>
                  </a:cubicBezTo>
                  <a:cubicBezTo>
                    <a:pt x="6704" y="4532"/>
                    <a:pt x="6426" y="5221"/>
                    <a:pt x="6753" y="5778"/>
                  </a:cubicBezTo>
                  <a:cubicBezTo>
                    <a:pt x="6925" y="6121"/>
                    <a:pt x="7333" y="6321"/>
                    <a:pt x="7758" y="6321"/>
                  </a:cubicBezTo>
                  <a:cubicBezTo>
                    <a:pt x="8024" y="6321"/>
                    <a:pt x="8297" y="6243"/>
                    <a:pt x="8524" y="6073"/>
                  </a:cubicBezTo>
                  <a:cubicBezTo>
                    <a:pt x="8950" y="5745"/>
                    <a:pt x="9065" y="5139"/>
                    <a:pt x="8934" y="4581"/>
                  </a:cubicBezTo>
                  <a:cubicBezTo>
                    <a:pt x="8819" y="4057"/>
                    <a:pt x="8458" y="3172"/>
                    <a:pt x="7196" y="2893"/>
                  </a:cubicBezTo>
                  <a:cubicBezTo>
                    <a:pt x="7051" y="2861"/>
                    <a:pt x="6902" y="2846"/>
                    <a:pt x="6752" y="2846"/>
                  </a:cubicBezTo>
                  <a:cubicBezTo>
                    <a:pt x="5421" y="2846"/>
                    <a:pt x="3881" y="3984"/>
                    <a:pt x="2307" y="3984"/>
                  </a:cubicBezTo>
                  <a:cubicBezTo>
                    <a:pt x="2085" y="3984"/>
                    <a:pt x="1862" y="3961"/>
                    <a:pt x="1639" y="3909"/>
                  </a:cubicBezTo>
                  <a:cubicBezTo>
                    <a:pt x="1541" y="3877"/>
                    <a:pt x="1459" y="3860"/>
                    <a:pt x="1361" y="3827"/>
                  </a:cubicBezTo>
                  <a:lnTo>
                    <a:pt x="1312" y="3795"/>
                  </a:lnTo>
                  <a:cubicBezTo>
                    <a:pt x="590" y="3418"/>
                    <a:pt x="148" y="2664"/>
                    <a:pt x="181" y="1860"/>
                  </a:cubicBezTo>
                  <a:cubicBezTo>
                    <a:pt x="203" y="743"/>
                    <a:pt x="1166" y="111"/>
                    <a:pt x="2032" y="111"/>
                  </a:cubicBezTo>
                  <a:cubicBezTo>
                    <a:pt x="2449" y="111"/>
                    <a:pt x="2843" y="257"/>
                    <a:pt x="3098" y="566"/>
                  </a:cubicBezTo>
                  <a:cubicBezTo>
                    <a:pt x="3557" y="1025"/>
                    <a:pt x="3524" y="1779"/>
                    <a:pt x="3016" y="2188"/>
                  </a:cubicBezTo>
                  <a:cubicBezTo>
                    <a:pt x="2934" y="2237"/>
                    <a:pt x="2852" y="2287"/>
                    <a:pt x="2754" y="2303"/>
                  </a:cubicBezTo>
                  <a:cubicBezTo>
                    <a:pt x="2694" y="2320"/>
                    <a:pt x="2631" y="2328"/>
                    <a:pt x="2568" y="2328"/>
                  </a:cubicBezTo>
                  <a:cubicBezTo>
                    <a:pt x="2391" y="2328"/>
                    <a:pt x="2211" y="2264"/>
                    <a:pt x="2066" y="2156"/>
                  </a:cubicBezTo>
                  <a:cubicBezTo>
                    <a:pt x="1934" y="2074"/>
                    <a:pt x="1885" y="1926"/>
                    <a:pt x="1918" y="1779"/>
                  </a:cubicBezTo>
                  <a:lnTo>
                    <a:pt x="1918" y="1779"/>
                  </a:lnTo>
                  <a:cubicBezTo>
                    <a:pt x="1993" y="1854"/>
                    <a:pt x="2097" y="1894"/>
                    <a:pt x="2201" y="1894"/>
                  </a:cubicBezTo>
                  <a:cubicBezTo>
                    <a:pt x="2256" y="1894"/>
                    <a:pt x="2310" y="1883"/>
                    <a:pt x="2361" y="1860"/>
                  </a:cubicBezTo>
                  <a:cubicBezTo>
                    <a:pt x="2590" y="1729"/>
                    <a:pt x="2525" y="1320"/>
                    <a:pt x="2213" y="1221"/>
                  </a:cubicBezTo>
                  <a:cubicBezTo>
                    <a:pt x="2186" y="1214"/>
                    <a:pt x="2158" y="1211"/>
                    <a:pt x="2131" y="1211"/>
                  </a:cubicBezTo>
                  <a:cubicBezTo>
                    <a:pt x="1788" y="1211"/>
                    <a:pt x="1507" y="1762"/>
                    <a:pt x="1902" y="2172"/>
                  </a:cubicBezTo>
                  <a:cubicBezTo>
                    <a:pt x="2059" y="2317"/>
                    <a:pt x="2262" y="2400"/>
                    <a:pt x="2469" y="2400"/>
                  </a:cubicBezTo>
                  <a:cubicBezTo>
                    <a:pt x="2542" y="2400"/>
                    <a:pt x="2616" y="2390"/>
                    <a:pt x="2688" y="2369"/>
                  </a:cubicBezTo>
                  <a:cubicBezTo>
                    <a:pt x="2721" y="2369"/>
                    <a:pt x="2754" y="2369"/>
                    <a:pt x="2787" y="2352"/>
                  </a:cubicBezTo>
                  <a:lnTo>
                    <a:pt x="2852" y="2336"/>
                  </a:lnTo>
                  <a:lnTo>
                    <a:pt x="2885" y="2319"/>
                  </a:lnTo>
                  <a:cubicBezTo>
                    <a:pt x="3049" y="2254"/>
                    <a:pt x="3164" y="2139"/>
                    <a:pt x="3262" y="2008"/>
                  </a:cubicBezTo>
                  <a:cubicBezTo>
                    <a:pt x="3590" y="1549"/>
                    <a:pt x="3541" y="910"/>
                    <a:pt x="3147" y="500"/>
                  </a:cubicBezTo>
                  <a:cubicBezTo>
                    <a:pt x="2875" y="163"/>
                    <a:pt x="2446" y="0"/>
                    <a:pt x="199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5" name="Google Shape;5565;p9"/>
            <p:cNvSpPr/>
            <p:nvPr/>
          </p:nvSpPr>
          <p:spPr>
            <a:xfrm>
              <a:off x="3893622" y="4254444"/>
              <a:ext cx="211887" cy="121674"/>
            </a:xfrm>
            <a:custGeom>
              <a:avLst/>
              <a:gdLst/>
              <a:ahLst/>
              <a:cxnLst/>
              <a:rect l="l" t="t" r="r" b="b"/>
              <a:pathLst>
                <a:path w="6459" h="3709" extrusionOk="0">
                  <a:moveTo>
                    <a:pt x="5519" y="1"/>
                  </a:moveTo>
                  <a:cubicBezTo>
                    <a:pt x="5268" y="1"/>
                    <a:pt x="4969" y="45"/>
                    <a:pt x="4623" y="168"/>
                  </a:cubicBezTo>
                  <a:cubicBezTo>
                    <a:pt x="3779" y="468"/>
                    <a:pt x="2593" y="1030"/>
                    <a:pt x="1426" y="1030"/>
                  </a:cubicBezTo>
                  <a:cubicBezTo>
                    <a:pt x="939" y="1030"/>
                    <a:pt x="455" y="932"/>
                    <a:pt x="1" y="676"/>
                  </a:cubicBezTo>
                  <a:lnTo>
                    <a:pt x="1" y="676"/>
                  </a:lnTo>
                  <a:cubicBezTo>
                    <a:pt x="1" y="676"/>
                    <a:pt x="582" y="1334"/>
                    <a:pt x="1346" y="1334"/>
                  </a:cubicBezTo>
                  <a:cubicBezTo>
                    <a:pt x="1373" y="1334"/>
                    <a:pt x="1400" y="1333"/>
                    <a:pt x="1427" y="1332"/>
                  </a:cubicBezTo>
                  <a:cubicBezTo>
                    <a:pt x="1951" y="1295"/>
                    <a:pt x="2176" y="1159"/>
                    <a:pt x="2311" y="1159"/>
                  </a:cubicBezTo>
                  <a:cubicBezTo>
                    <a:pt x="2357" y="1159"/>
                    <a:pt x="2393" y="1175"/>
                    <a:pt x="2427" y="1217"/>
                  </a:cubicBezTo>
                  <a:cubicBezTo>
                    <a:pt x="2488" y="1315"/>
                    <a:pt x="2394" y="1367"/>
                    <a:pt x="2254" y="1367"/>
                  </a:cubicBezTo>
                  <a:cubicBezTo>
                    <a:pt x="2207" y="1367"/>
                    <a:pt x="2153" y="1361"/>
                    <a:pt x="2099" y="1348"/>
                  </a:cubicBezTo>
                  <a:cubicBezTo>
                    <a:pt x="2051" y="1332"/>
                    <a:pt x="2002" y="1325"/>
                    <a:pt x="1954" y="1325"/>
                  </a:cubicBezTo>
                  <a:cubicBezTo>
                    <a:pt x="1851" y="1325"/>
                    <a:pt x="1751" y="1358"/>
                    <a:pt x="1673" y="1414"/>
                  </a:cubicBezTo>
                  <a:cubicBezTo>
                    <a:pt x="1495" y="1575"/>
                    <a:pt x="1715" y="2102"/>
                    <a:pt x="1346" y="2102"/>
                  </a:cubicBezTo>
                  <a:cubicBezTo>
                    <a:pt x="1340" y="2102"/>
                    <a:pt x="1334" y="2102"/>
                    <a:pt x="1328" y="2102"/>
                  </a:cubicBezTo>
                  <a:lnTo>
                    <a:pt x="1328" y="2102"/>
                  </a:lnTo>
                  <a:cubicBezTo>
                    <a:pt x="1328" y="2102"/>
                    <a:pt x="1614" y="2462"/>
                    <a:pt x="2041" y="2462"/>
                  </a:cubicBezTo>
                  <a:cubicBezTo>
                    <a:pt x="2183" y="2462"/>
                    <a:pt x="2341" y="2422"/>
                    <a:pt x="2509" y="2315"/>
                  </a:cubicBezTo>
                  <a:cubicBezTo>
                    <a:pt x="3181" y="1873"/>
                    <a:pt x="2820" y="1381"/>
                    <a:pt x="3066" y="1250"/>
                  </a:cubicBezTo>
                  <a:cubicBezTo>
                    <a:pt x="3109" y="1227"/>
                    <a:pt x="3151" y="1216"/>
                    <a:pt x="3190" y="1216"/>
                  </a:cubicBezTo>
                  <a:cubicBezTo>
                    <a:pt x="3373" y="1216"/>
                    <a:pt x="3487" y="1446"/>
                    <a:pt x="3312" y="1676"/>
                  </a:cubicBezTo>
                  <a:cubicBezTo>
                    <a:pt x="3082" y="1938"/>
                    <a:pt x="2213" y="2889"/>
                    <a:pt x="3558" y="3708"/>
                  </a:cubicBezTo>
                  <a:cubicBezTo>
                    <a:pt x="3574" y="3708"/>
                    <a:pt x="3394" y="3249"/>
                    <a:pt x="3738" y="3086"/>
                  </a:cubicBezTo>
                  <a:cubicBezTo>
                    <a:pt x="4098" y="2922"/>
                    <a:pt x="4820" y="2709"/>
                    <a:pt x="4721" y="2200"/>
                  </a:cubicBezTo>
                  <a:cubicBezTo>
                    <a:pt x="4623" y="1709"/>
                    <a:pt x="4246" y="955"/>
                    <a:pt x="4852" y="512"/>
                  </a:cubicBezTo>
                  <a:cubicBezTo>
                    <a:pt x="5204" y="248"/>
                    <a:pt x="5510" y="147"/>
                    <a:pt x="5817" y="147"/>
                  </a:cubicBezTo>
                  <a:cubicBezTo>
                    <a:pt x="6025" y="147"/>
                    <a:pt x="6234" y="193"/>
                    <a:pt x="6459" y="266"/>
                  </a:cubicBezTo>
                  <a:cubicBezTo>
                    <a:pt x="6459" y="266"/>
                    <a:pt x="6136" y="1"/>
                    <a:pt x="551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6" name="Google Shape;5566;p9"/>
            <p:cNvSpPr/>
            <p:nvPr/>
          </p:nvSpPr>
          <p:spPr>
            <a:xfrm>
              <a:off x="3932890" y="4133851"/>
              <a:ext cx="118853" cy="83095"/>
            </a:xfrm>
            <a:custGeom>
              <a:avLst/>
              <a:gdLst/>
              <a:ahLst/>
              <a:cxnLst/>
              <a:rect l="l" t="t" r="r" b="b"/>
              <a:pathLst>
                <a:path w="3623" h="2533" extrusionOk="0">
                  <a:moveTo>
                    <a:pt x="1094" y="0"/>
                  </a:moveTo>
                  <a:cubicBezTo>
                    <a:pt x="500" y="0"/>
                    <a:pt x="0" y="123"/>
                    <a:pt x="0" y="123"/>
                  </a:cubicBezTo>
                  <a:cubicBezTo>
                    <a:pt x="0" y="123"/>
                    <a:pt x="967" y="205"/>
                    <a:pt x="1197" y="549"/>
                  </a:cubicBezTo>
                  <a:cubicBezTo>
                    <a:pt x="1377" y="746"/>
                    <a:pt x="1443" y="1025"/>
                    <a:pt x="1361" y="1270"/>
                  </a:cubicBezTo>
                  <a:cubicBezTo>
                    <a:pt x="1312" y="1500"/>
                    <a:pt x="1197" y="2156"/>
                    <a:pt x="2229" y="2156"/>
                  </a:cubicBezTo>
                  <a:cubicBezTo>
                    <a:pt x="3262" y="2172"/>
                    <a:pt x="3098" y="2533"/>
                    <a:pt x="3098" y="2533"/>
                  </a:cubicBezTo>
                  <a:cubicBezTo>
                    <a:pt x="3098" y="2533"/>
                    <a:pt x="3623" y="1762"/>
                    <a:pt x="2754" y="615"/>
                  </a:cubicBezTo>
                  <a:cubicBezTo>
                    <a:pt x="2377" y="123"/>
                    <a:pt x="1689" y="0"/>
                    <a:pt x="10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7" name="Google Shape;5567;p9"/>
            <p:cNvSpPr/>
            <p:nvPr/>
          </p:nvSpPr>
          <p:spPr>
            <a:xfrm>
              <a:off x="3775882" y="4084643"/>
              <a:ext cx="104320" cy="140897"/>
            </a:xfrm>
            <a:custGeom>
              <a:avLst/>
              <a:gdLst/>
              <a:ahLst/>
              <a:cxnLst/>
              <a:rect l="l" t="t" r="r" b="b"/>
              <a:pathLst>
                <a:path w="3180" h="4295" extrusionOk="0">
                  <a:moveTo>
                    <a:pt x="2803" y="0"/>
                  </a:moveTo>
                  <a:lnTo>
                    <a:pt x="2803" y="0"/>
                  </a:lnTo>
                  <a:cubicBezTo>
                    <a:pt x="2712" y="78"/>
                    <a:pt x="2601" y="125"/>
                    <a:pt x="2485" y="125"/>
                  </a:cubicBezTo>
                  <a:cubicBezTo>
                    <a:pt x="2455" y="125"/>
                    <a:pt x="2424" y="122"/>
                    <a:pt x="2393" y="115"/>
                  </a:cubicBezTo>
                  <a:cubicBezTo>
                    <a:pt x="2339" y="104"/>
                    <a:pt x="2262" y="96"/>
                    <a:pt x="2171" y="96"/>
                  </a:cubicBezTo>
                  <a:cubicBezTo>
                    <a:pt x="1850" y="96"/>
                    <a:pt x="1370" y="203"/>
                    <a:pt x="1229" y="689"/>
                  </a:cubicBezTo>
                  <a:cubicBezTo>
                    <a:pt x="1049" y="1295"/>
                    <a:pt x="1180" y="1689"/>
                    <a:pt x="1410" y="1885"/>
                  </a:cubicBezTo>
                  <a:cubicBezTo>
                    <a:pt x="1623" y="2066"/>
                    <a:pt x="1623" y="2426"/>
                    <a:pt x="1475" y="2492"/>
                  </a:cubicBezTo>
                  <a:cubicBezTo>
                    <a:pt x="1440" y="2506"/>
                    <a:pt x="1402" y="2513"/>
                    <a:pt x="1364" y="2513"/>
                  </a:cubicBezTo>
                  <a:cubicBezTo>
                    <a:pt x="1222" y="2513"/>
                    <a:pt x="1083" y="2413"/>
                    <a:pt x="1147" y="2180"/>
                  </a:cubicBezTo>
                  <a:cubicBezTo>
                    <a:pt x="1220" y="1947"/>
                    <a:pt x="1047" y="1727"/>
                    <a:pt x="823" y="1727"/>
                  </a:cubicBezTo>
                  <a:cubicBezTo>
                    <a:pt x="795" y="1727"/>
                    <a:pt x="767" y="1731"/>
                    <a:pt x="738" y="1738"/>
                  </a:cubicBezTo>
                  <a:cubicBezTo>
                    <a:pt x="679" y="1745"/>
                    <a:pt x="625" y="1749"/>
                    <a:pt x="578" y="1749"/>
                  </a:cubicBezTo>
                  <a:cubicBezTo>
                    <a:pt x="414" y="1749"/>
                    <a:pt x="317" y="1701"/>
                    <a:pt x="279" y="1574"/>
                  </a:cubicBezTo>
                  <a:lnTo>
                    <a:pt x="279" y="1574"/>
                  </a:lnTo>
                  <a:cubicBezTo>
                    <a:pt x="279" y="1574"/>
                    <a:pt x="0" y="2475"/>
                    <a:pt x="688" y="2918"/>
                  </a:cubicBezTo>
                  <a:cubicBezTo>
                    <a:pt x="1377" y="3344"/>
                    <a:pt x="1737" y="4033"/>
                    <a:pt x="2114" y="4295"/>
                  </a:cubicBezTo>
                  <a:cubicBezTo>
                    <a:pt x="2114" y="4295"/>
                    <a:pt x="1524" y="3344"/>
                    <a:pt x="2082" y="2475"/>
                  </a:cubicBezTo>
                  <a:cubicBezTo>
                    <a:pt x="2623" y="1607"/>
                    <a:pt x="3180" y="1328"/>
                    <a:pt x="280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8" name="Google Shape;5568;p9"/>
            <p:cNvSpPr/>
            <p:nvPr/>
          </p:nvSpPr>
          <p:spPr>
            <a:xfrm>
              <a:off x="5940760" y="4923514"/>
              <a:ext cx="79782" cy="179050"/>
            </a:xfrm>
            <a:custGeom>
              <a:avLst/>
              <a:gdLst/>
              <a:ahLst/>
              <a:cxnLst/>
              <a:rect l="l" t="t" r="r" b="b"/>
              <a:pathLst>
                <a:path w="2432" h="5458" extrusionOk="0">
                  <a:moveTo>
                    <a:pt x="1441" y="1"/>
                  </a:moveTo>
                  <a:cubicBezTo>
                    <a:pt x="1406" y="1"/>
                    <a:pt x="1374" y="6"/>
                    <a:pt x="1345" y="16"/>
                  </a:cubicBezTo>
                  <a:cubicBezTo>
                    <a:pt x="1033" y="114"/>
                    <a:pt x="951" y="377"/>
                    <a:pt x="1115" y="737"/>
                  </a:cubicBezTo>
                  <a:cubicBezTo>
                    <a:pt x="1279" y="1098"/>
                    <a:pt x="1787" y="1147"/>
                    <a:pt x="1656" y="2803"/>
                  </a:cubicBezTo>
                  <a:cubicBezTo>
                    <a:pt x="1525" y="4474"/>
                    <a:pt x="0" y="5458"/>
                    <a:pt x="0" y="5458"/>
                  </a:cubicBezTo>
                  <a:cubicBezTo>
                    <a:pt x="263" y="5409"/>
                    <a:pt x="1820" y="4458"/>
                    <a:pt x="2148" y="2426"/>
                  </a:cubicBezTo>
                  <a:cubicBezTo>
                    <a:pt x="2432" y="573"/>
                    <a:pt x="1803" y="1"/>
                    <a:pt x="144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9" name="Google Shape;5569;p9"/>
            <p:cNvSpPr/>
            <p:nvPr/>
          </p:nvSpPr>
          <p:spPr>
            <a:xfrm>
              <a:off x="5882694" y="4874174"/>
              <a:ext cx="173178" cy="233244"/>
            </a:xfrm>
            <a:custGeom>
              <a:avLst/>
              <a:gdLst/>
              <a:ahLst/>
              <a:cxnLst/>
              <a:rect l="l" t="t" r="r" b="b"/>
              <a:pathLst>
                <a:path w="5279" h="7110" extrusionOk="0">
                  <a:moveTo>
                    <a:pt x="1688" y="0"/>
                  </a:moveTo>
                  <a:cubicBezTo>
                    <a:pt x="1297" y="0"/>
                    <a:pt x="859" y="91"/>
                    <a:pt x="476" y="389"/>
                  </a:cubicBezTo>
                  <a:cubicBezTo>
                    <a:pt x="164" y="668"/>
                    <a:pt x="0" y="1061"/>
                    <a:pt x="49" y="1487"/>
                  </a:cubicBezTo>
                  <a:cubicBezTo>
                    <a:pt x="106" y="1999"/>
                    <a:pt x="632" y="2437"/>
                    <a:pt x="1241" y="2437"/>
                  </a:cubicBezTo>
                  <a:cubicBezTo>
                    <a:pt x="1334" y="2437"/>
                    <a:pt x="1429" y="2427"/>
                    <a:pt x="1525" y="2405"/>
                  </a:cubicBezTo>
                  <a:cubicBezTo>
                    <a:pt x="1623" y="2372"/>
                    <a:pt x="1721" y="2340"/>
                    <a:pt x="1820" y="2290"/>
                  </a:cubicBezTo>
                  <a:lnTo>
                    <a:pt x="1836" y="2290"/>
                  </a:lnTo>
                  <a:lnTo>
                    <a:pt x="1852" y="2274"/>
                  </a:lnTo>
                  <a:cubicBezTo>
                    <a:pt x="2147" y="2110"/>
                    <a:pt x="2311" y="1782"/>
                    <a:pt x="2262" y="1455"/>
                  </a:cubicBezTo>
                  <a:cubicBezTo>
                    <a:pt x="2212" y="1117"/>
                    <a:pt x="1924" y="894"/>
                    <a:pt x="1616" y="894"/>
                  </a:cubicBezTo>
                  <a:cubicBezTo>
                    <a:pt x="1520" y="894"/>
                    <a:pt x="1421" y="916"/>
                    <a:pt x="1328" y="963"/>
                  </a:cubicBezTo>
                  <a:cubicBezTo>
                    <a:pt x="951" y="1176"/>
                    <a:pt x="1066" y="1717"/>
                    <a:pt x="1475" y="1766"/>
                  </a:cubicBezTo>
                  <a:cubicBezTo>
                    <a:pt x="1506" y="1774"/>
                    <a:pt x="1536" y="1777"/>
                    <a:pt x="1566" y="1777"/>
                  </a:cubicBezTo>
                  <a:cubicBezTo>
                    <a:pt x="1788" y="1777"/>
                    <a:pt x="1963" y="1571"/>
                    <a:pt x="1934" y="1340"/>
                  </a:cubicBezTo>
                  <a:cubicBezTo>
                    <a:pt x="1928" y="1301"/>
                    <a:pt x="1955" y="1267"/>
                    <a:pt x="1991" y="1267"/>
                  </a:cubicBezTo>
                  <a:cubicBezTo>
                    <a:pt x="2046" y="1267"/>
                    <a:pt x="2121" y="1345"/>
                    <a:pt x="2131" y="1602"/>
                  </a:cubicBezTo>
                  <a:cubicBezTo>
                    <a:pt x="2147" y="1717"/>
                    <a:pt x="2131" y="1848"/>
                    <a:pt x="2065" y="1963"/>
                  </a:cubicBezTo>
                  <a:cubicBezTo>
                    <a:pt x="1933" y="2184"/>
                    <a:pt x="1681" y="2312"/>
                    <a:pt x="1429" y="2312"/>
                  </a:cubicBezTo>
                  <a:cubicBezTo>
                    <a:pt x="1401" y="2312"/>
                    <a:pt x="1373" y="2310"/>
                    <a:pt x="1344" y="2307"/>
                  </a:cubicBezTo>
                  <a:cubicBezTo>
                    <a:pt x="1334" y="2307"/>
                    <a:pt x="1323" y="2308"/>
                    <a:pt x="1312" y="2308"/>
                  </a:cubicBezTo>
                  <a:cubicBezTo>
                    <a:pt x="609" y="2308"/>
                    <a:pt x="141" y="1248"/>
                    <a:pt x="787" y="619"/>
                  </a:cubicBezTo>
                  <a:cubicBezTo>
                    <a:pt x="1051" y="325"/>
                    <a:pt x="1436" y="199"/>
                    <a:pt x="1851" y="199"/>
                  </a:cubicBezTo>
                  <a:cubicBezTo>
                    <a:pt x="2365" y="199"/>
                    <a:pt x="2925" y="392"/>
                    <a:pt x="3360" y="701"/>
                  </a:cubicBezTo>
                  <a:cubicBezTo>
                    <a:pt x="5065" y="1995"/>
                    <a:pt x="4819" y="4257"/>
                    <a:pt x="4327" y="5421"/>
                  </a:cubicBezTo>
                  <a:cubicBezTo>
                    <a:pt x="4050" y="6090"/>
                    <a:pt x="3594" y="6678"/>
                    <a:pt x="3008" y="7103"/>
                  </a:cubicBezTo>
                  <a:lnTo>
                    <a:pt x="3008" y="7103"/>
                  </a:lnTo>
                  <a:cubicBezTo>
                    <a:pt x="3098" y="7047"/>
                    <a:pt x="3846" y="6612"/>
                    <a:pt x="4409" y="5454"/>
                  </a:cubicBezTo>
                  <a:cubicBezTo>
                    <a:pt x="4950" y="4290"/>
                    <a:pt x="5278" y="1930"/>
                    <a:pt x="3459" y="553"/>
                  </a:cubicBezTo>
                  <a:cubicBezTo>
                    <a:pt x="3115" y="307"/>
                    <a:pt x="2705" y="143"/>
                    <a:pt x="2262" y="61"/>
                  </a:cubicBezTo>
                  <a:cubicBezTo>
                    <a:pt x="2096" y="27"/>
                    <a:pt x="1899" y="0"/>
                    <a:pt x="1688" y="0"/>
                  </a:cubicBezTo>
                  <a:close/>
                  <a:moveTo>
                    <a:pt x="3008" y="7103"/>
                  </a:moveTo>
                  <a:lnTo>
                    <a:pt x="3008" y="7103"/>
                  </a:lnTo>
                  <a:cubicBezTo>
                    <a:pt x="3002" y="7107"/>
                    <a:pt x="2999" y="7109"/>
                    <a:pt x="3000" y="7109"/>
                  </a:cubicBezTo>
                  <a:cubicBezTo>
                    <a:pt x="3003" y="7107"/>
                    <a:pt x="3006" y="7105"/>
                    <a:pt x="3008" y="7103"/>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0" name="Google Shape;5570;p9"/>
            <p:cNvSpPr/>
            <p:nvPr/>
          </p:nvSpPr>
          <p:spPr>
            <a:xfrm>
              <a:off x="5922487" y="4693350"/>
              <a:ext cx="171012" cy="268870"/>
            </a:xfrm>
            <a:custGeom>
              <a:avLst/>
              <a:gdLst/>
              <a:ahLst/>
              <a:cxnLst/>
              <a:rect l="l" t="t" r="r" b="b"/>
              <a:pathLst>
                <a:path w="5213" h="8196" extrusionOk="0">
                  <a:moveTo>
                    <a:pt x="1082" y="0"/>
                  </a:moveTo>
                  <a:lnTo>
                    <a:pt x="1082" y="0"/>
                  </a:lnTo>
                  <a:cubicBezTo>
                    <a:pt x="0" y="2852"/>
                    <a:pt x="1279" y="4377"/>
                    <a:pt x="2541" y="5606"/>
                  </a:cubicBezTo>
                  <a:cubicBezTo>
                    <a:pt x="3803" y="6852"/>
                    <a:pt x="3754" y="8196"/>
                    <a:pt x="3754" y="8196"/>
                  </a:cubicBezTo>
                  <a:cubicBezTo>
                    <a:pt x="4655" y="7278"/>
                    <a:pt x="3590" y="5590"/>
                    <a:pt x="4459" y="4229"/>
                  </a:cubicBezTo>
                  <a:cubicBezTo>
                    <a:pt x="5213" y="3098"/>
                    <a:pt x="4245" y="2574"/>
                    <a:pt x="4245" y="2574"/>
                  </a:cubicBezTo>
                  <a:cubicBezTo>
                    <a:pt x="3836" y="3164"/>
                    <a:pt x="3360" y="3000"/>
                    <a:pt x="3016" y="3737"/>
                  </a:cubicBezTo>
                  <a:cubicBezTo>
                    <a:pt x="2656" y="4475"/>
                    <a:pt x="3262" y="5803"/>
                    <a:pt x="3262" y="5803"/>
                  </a:cubicBezTo>
                  <a:cubicBezTo>
                    <a:pt x="2065" y="4934"/>
                    <a:pt x="2295" y="4164"/>
                    <a:pt x="2656" y="3754"/>
                  </a:cubicBezTo>
                  <a:cubicBezTo>
                    <a:pt x="3000" y="3360"/>
                    <a:pt x="2508" y="3016"/>
                    <a:pt x="2524" y="2787"/>
                  </a:cubicBezTo>
                  <a:cubicBezTo>
                    <a:pt x="2541" y="2639"/>
                    <a:pt x="2574" y="2508"/>
                    <a:pt x="2639" y="2361"/>
                  </a:cubicBezTo>
                  <a:cubicBezTo>
                    <a:pt x="2639" y="2361"/>
                    <a:pt x="2566" y="2315"/>
                    <a:pt x="2436" y="2315"/>
                  </a:cubicBezTo>
                  <a:cubicBezTo>
                    <a:pt x="2318" y="2315"/>
                    <a:pt x="2153" y="2352"/>
                    <a:pt x="1951" y="2492"/>
                  </a:cubicBezTo>
                  <a:cubicBezTo>
                    <a:pt x="1213" y="2983"/>
                    <a:pt x="1525" y="4082"/>
                    <a:pt x="1525" y="4082"/>
                  </a:cubicBezTo>
                  <a:cubicBezTo>
                    <a:pt x="1000" y="3344"/>
                    <a:pt x="1164" y="2590"/>
                    <a:pt x="1770" y="2066"/>
                  </a:cubicBezTo>
                  <a:cubicBezTo>
                    <a:pt x="2360" y="1541"/>
                    <a:pt x="1803" y="1066"/>
                    <a:pt x="1410" y="836"/>
                  </a:cubicBezTo>
                  <a:cubicBezTo>
                    <a:pt x="1016" y="623"/>
                    <a:pt x="1082" y="0"/>
                    <a:pt x="108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1" name="Google Shape;5571;p9"/>
            <p:cNvSpPr/>
            <p:nvPr/>
          </p:nvSpPr>
          <p:spPr>
            <a:xfrm>
              <a:off x="5843426" y="4659987"/>
              <a:ext cx="98973" cy="148443"/>
            </a:xfrm>
            <a:custGeom>
              <a:avLst/>
              <a:gdLst/>
              <a:ahLst/>
              <a:cxnLst/>
              <a:rect l="l" t="t" r="r" b="b"/>
              <a:pathLst>
                <a:path w="3017" h="4525" extrusionOk="0">
                  <a:moveTo>
                    <a:pt x="443" y="1"/>
                  </a:moveTo>
                  <a:cubicBezTo>
                    <a:pt x="443" y="17"/>
                    <a:pt x="1" y="2033"/>
                    <a:pt x="3017" y="4525"/>
                  </a:cubicBezTo>
                  <a:cubicBezTo>
                    <a:pt x="3017" y="4525"/>
                    <a:pt x="2459" y="3853"/>
                    <a:pt x="2722" y="3099"/>
                  </a:cubicBezTo>
                  <a:cubicBezTo>
                    <a:pt x="2984" y="2345"/>
                    <a:pt x="2672" y="2083"/>
                    <a:pt x="2427" y="1820"/>
                  </a:cubicBezTo>
                  <a:cubicBezTo>
                    <a:pt x="2295" y="1656"/>
                    <a:pt x="2279" y="1427"/>
                    <a:pt x="2410" y="1263"/>
                  </a:cubicBezTo>
                  <a:cubicBezTo>
                    <a:pt x="2410" y="1263"/>
                    <a:pt x="2372" y="1256"/>
                    <a:pt x="2317" y="1256"/>
                  </a:cubicBezTo>
                  <a:cubicBezTo>
                    <a:pt x="2154" y="1256"/>
                    <a:pt x="1845" y="1319"/>
                    <a:pt x="1918" y="1820"/>
                  </a:cubicBezTo>
                  <a:cubicBezTo>
                    <a:pt x="2033" y="2509"/>
                    <a:pt x="2066" y="2624"/>
                    <a:pt x="1853" y="2640"/>
                  </a:cubicBezTo>
                  <a:cubicBezTo>
                    <a:pt x="1844" y="2641"/>
                    <a:pt x="1835" y="2642"/>
                    <a:pt x="1827" y="2642"/>
                  </a:cubicBezTo>
                  <a:cubicBezTo>
                    <a:pt x="1644" y="2642"/>
                    <a:pt x="1692" y="2304"/>
                    <a:pt x="1754" y="2115"/>
                  </a:cubicBezTo>
                  <a:cubicBezTo>
                    <a:pt x="1804" y="1935"/>
                    <a:pt x="2050" y="1099"/>
                    <a:pt x="1394" y="821"/>
                  </a:cubicBezTo>
                  <a:cubicBezTo>
                    <a:pt x="755" y="542"/>
                    <a:pt x="492" y="280"/>
                    <a:pt x="44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2" name="Google Shape;5572;p9"/>
            <p:cNvSpPr/>
            <p:nvPr/>
          </p:nvSpPr>
          <p:spPr>
            <a:xfrm>
              <a:off x="6021954" y="4941754"/>
              <a:ext cx="118328" cy="139848"/>
            </a:xfrm>
            <a:custGeom>
              <a:avLst/>
              <a:gdLst/>
              <a:ahLst/>
              <a:cxnLst/>
              <a:rect l="l" t="t" r="r" b="b"/>
              <a:pathLst>
                <a:path w="3607" h="4263" extrusionOk="0">
                  <a:moveTo>
                    <a:pt x="1722" y="1"/>
                  </a:moveTo>
                  <a:lnTo>
                    <a:pt x="1722" y="1"/>
                  </a:lnTo>
                  <a:cubicBezTo>
                    <a:pt x="787" y="509"/>
                    <a:pt x="1066" y="1181"/>
                    <a:pt x="951" y="2476"/>
                  </a:cubicBezTo>
                  <a:cubicBezTo>
                    <a:pt x="853" y="3771"/>
                    <a:pt x="1" y="4263"/>
                    <a:pt x="1" y="4263"/>
                  </a:cubicBezTo>
                  <a:cubicBezTo>
                    <a:pt x="3607" y="2443"/>
                    <a:pt x="2295" y="771"/>
                    <a:pt x="1951" y="526"/>
                  </a:cubicBezTo>
                  <a:cubicBezTo>
                    <a:pt x="1591" y="280"/>
                    <a:pt x="1722" y="1"/>
                    <a:pt x="172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3" name="Google Shape;5573;p9"/>
            <p:cNvSpPr/>
            <p:nvPr/>
          </p:nvSpPr>
          <p:spPr>
            <a:xfrm>
              <a:off x="6144549" y="4977774"/>
              <a:ext cx="226945" cy="159432"/>
            </a:xfrm>
            <a:custGeom>
              <a:avLst/>
              <a:gdLst/>
              <a:ahLst/>
              <a:cxnLst/>
              <a:rect l="l" t="t" r="r" b="b"/>
              <a:pathLst>
                <a:path w="6918" h="4860" extrusionOk="0">
                  <a:moveTo>
                    <a:pt x="1934" y="0"/>
                  </a:moveTo>
                  <a:cubicBezTo>
                    <a:pt x="1053" y="0"/>
                    <a:pt x="588" y="827"/>
                    <a:pt x="706" y="1362"/>
                  </a:cubicBezTo>
                  <a:cubicBezTo>
                    <a:pt x="820" y="1964"/>
                    <a:pt x="1387" y="2002"/>
                    <a:pt x="1527" y="2002"/>
                  </a:cubicBezTo>
                  <a:cubicBezTo>
                    <a:pt x="1547" y="2002"/>
                    <a:pt x="1558" y="2001"/>
                    <a:pt x="1558" y="2001"/>
                  </a:cubicBezTo>
                  <a:cubicBezTo>
                    <a:pt x="1296" y="1903"/>
                    <a:pt x="1181" y="1591"/>
                    <a:pt x="1312" y="1329"/>
                  </a:cubicBezTo>
                  <a:cubicBezTo>
                    <a:pt x="1355" y="1265"/>
                    <a:pt x="1399" y="1241"/>
                    <a:pt x="1446" y="1241"/>
                  </a:cubicBezTo>
                  <a:cubicBezTo>
                    <a:pt x="1544" y="1241"/>
                    <a:pt x="1655" y="1344"/>
                    <a:pt x="1787" y="1411"/>
                  </a:cubicBezTo>
                  <a:cubicBezTo>
                    <a:pt x="1825" y="1430"/>
                    <a:pt x="1862" y="1438"/>
                    <a:pt x="1896" y="1438"/>
                  </a:cubicBezTo>
                  <a:cubicBezTo>
                    <a:pt x="2043" y="1438"/>
                    <a:pt x="2157" y="1285"/>
                    <a:pt x="2197" y="1099"/>
                  </a:cubicBezTo>
                  <a:cubicBezTo>
                    <a:pt x="2238" y="958"/>
                    <a:pt x="2346" y="817"/>
                    <a:pt x="2534" y="817"/>
                  </a:cubicBezTo>
                  <a:cubicBezTo>
                    <a:pt x="2652" y="817"/>
                    <a:pt x="2801" y="872"/>
                    <a:pt x="2984" y="1017"/>
                  </a:cubicBezTo>
                  <a:cubicBezTo>
                    <a:pt x="3476" y="1394"/>
                    <a:pt x="3181" y="2148"/>
                    <a:pt x="3181" y="2148"/>
                  </a:cubicBezTo>
                  <a:cubicBezTo>
                    <a:pt x="3181" y="2148"/>
                    <a:pt x="3181" y="1526"/>
                    <a:pt x="2738" y="1476"/>
                  </a:cubicBezTo>
                  <a:cubicBezTo>
                    <a:pt x="2691" y="1463"/>
                    <a:pt x="2643" y="1456"/>
                    <a:pt x="2597" y="1456"/>
                  </a:cubicBezTo>
                  <a:cubicBezTo>
                    <a:pt x="2419" y="1456"/>
                    <a:pt x="2259" y="1553"/>
                    <a:pt x="2181" y="1722"/>
                  </a:cubicBezTo>
                  <a:cubicBezTo>
                    <a:pt x="2443" y="1722"/>
                    <a:pt x="2476" y="2099"/>
                    <a:pt x="2312" y="2296"/>
                  </a:cubicBezTo>
                  <a:cubicBezTo>
                    <a:pt x="2164" y="2509"/>
                    <a:pt x="2214" y="2657"/>
                    <a:pt x="2361" y="2739"/>
                  </a:cubicBezTo>
                  <a:cubicBezTo>
                    <a:pt x="2492" y="2820"/>
                    <a:pt x="2705" y="2804"/>
                    <a:pt x="2525" y="3181"/>
                  </a:cubicBezTo>
                  <a:cubicBezTo>
                    <a:pt x="2361" y="3558"/>
                    <a:pt x="1640" y="3558"/>
                    <a:pt x="1640" y="3558"/>
                  </a:cubicBezTo>
                  <a:cubicBezTo>
                    <a:pt x="1787" y="3345"/>
                    <a:pt x="1755" y="3050"/>
                    <a:pt x="1558" y="2886"/>
                  </a:cubicBezTo>
                  <a:cubicBezTo>
                    <a:pt x="1558" y="3066"/>
                    <a:pt x="1443" y="3214"/>
                    <a:pt x="1279" y="3263"/>
                  </a:cubicBezTo>
                  <a:cubicBezTo>
                    <a:pt x="1001" y="3345"/>
                    <a:pt x="1001" y="3263"/>
                    <a:pt x="738" y="3493"/>
                  </a:cubicBezTo>
                  <a:cubicBezTo>
                    <a:pt x="602" y="3603"/>
                    <a:pt x="408" y="3630"/>
                    <a:pt x="253" y="3630"/>
                  </a:cubicBezTo>
                  <a:cubicBezTo>
                    <a:pt x="110" y="3630"/>
                    <a:pt x="1" y="3607"/>
                    <a:pt x="1" y="3607"/>
                  </a:cubicBezTo>
                  <a:lnTo>
                    <a:pt x="1" y="3607"/>
                  </a:lnTo>
                  <a:cubicBezTo>
                    <a:pt x="165" y="3706"/>
                    <a:pt x="378" y="3755"/>
                    <a:pt x="574" y="3771"/>
                  </a:cubicBezTo>
                  <a:cubicBezTo>
                    <a:pt x="1017" y="3804"/>
                    <a:pt x="1460" y="3886"/>
                    <a:pt x="1886" y="3984"/>
                  </a:cubicBezTo>
                  <a:cubicBezTo>
                    <a:pt x="3066" y="4345"/>
                    <a:pt x="3787" y="4837"/>
                    <a:pt x="4689" y="4853"/>
                  </a:cubicBezTo>
                  <a:cubicBezTo>
                    <a:pt x="4744" y="4857"/>
                    <a:pt x="4800" y="4859"/>
                    <a:pt x="4857" y="4859"/>
                  </a:cubicBezTo>
                  <a:cubicBezTo>
                    <a:pt x="5246" y="4859"/>
                    <a:pt x="5642" y="4761"/>
                    <a:pt x="6000" y="4574"/>
                  </a:cubicBezTo>
                  <a:cubicBezTo>
                    <a:pt x="6787" y="4115"/>
                    <a:pt x="6918" y="2952"/>
                    <a:pt x="6459" y="2345"/>
                  </a:cubicBezTo>
                  <a:cubicBezTo>
                    <a:pt x="6236" y="2015"/>
                    <a:pt x="5876" y="1864"/>
                    <a:pt x="5536" y="1864"/>
                  </a:cubicBezTo>
                  <a:cubicBezTo>
                    <a:pt x="5201" y="1864"/>
                    <a:pt x="4884" y="2011"/>
                    <a:pt x="4738" y="2280"/>
                  </a:cubicBezTo>
                  <a:cubicBezTo>
                    <a:pt x="4492" y="2607"/>
                    <a:pt x="4525" y="3083"/>
                    <a:pt x="4836" y="3361"/>
                  </a:cubicBezTo>
                  <a:lnTo>
                    <a:pt x="4836" y="3378"/>
                  </a:lnTo>
                  <a:cubicBezTo>
                    <a:pt x="4853" y="3394"/>
                    <a:pt x="4869" y="3411"/>
                    <a:pt x="4902" y="3427"/>
                  </a:cubicBezTo>
                  <a:lnTo>
                    <a:pt x="4935" y="3460"/>
                  </a:lnTo>
                  <a:cubicBezTo>
                    <a:pt x="5036" y="3519"/>
                    <a:pt x="5163" y="3550"/>
                    <a:pt x="5286" y="3550"/>
                  </a:cubicBezTo>
                  <a:cubicBezTo>
                    <a:pt x="5540" y="3550"/>
                    <a:pt x="5782" y="3419"/>
                    <a:pt x="5770" y="3132"/>
                  </a:cubicBezTo>
                  <a:cubicBezTo>
                    <a:pt x="5784" y="2938"/>
                    <a:pt x="5628" y="2856"/>
                    <a:pt x="5451" y="2856"/>
                  </a:cubicBezTo>
                  <a:cubicBezTo>
                    <a:pt x="5197" y="2856"/>
                    <a:pt x="4900" y="3027"/>
                    <a:pt x="5016" y="3279"/>
                  </a:cubicBezTo>
                  <a:cubicBezTo>
                    <a:pt x="5016" y="3302"/>
                    <a:pt x="5016" y="3325"/>
                    <a:pt x="4995" y="3325"/>
                  </a:cubicBezTo>
                  <a:cubicBezTo>
                    <a:pt x="4971" y="3325"/>
                    <a:pt x="4918" y="3294"/>
                    <a:pt x="4803" y="3197"/>
                  </a:cubicBezTo>
                  <a:cubicBezTo>
                    <a:pt x="4689" y="3099"/>
                    <a:pt x="4623" y="2952"/>
                    <a:pt x="4623" y="2788"/>
                  </a:cubicBezTo>
                  <a:cubicBezTo>
                    <a:pt x="4623" y="2624"/>
                    <a:pt x="4689" y="2460"/>
                    <a:pt x="4803" y="2312"/>
                  </a:cubicBezTo>
                  <a:cubicBezTo>
                    <a:pt x="4929" y="2078"/>
                    <a:pt x="5196" y="1955"/>
                    <a:pt x="5483" y="1955"/>
                  </a:cubicBezTo>
                  <a:cubicBezTo>
                    <a:pt x="5798" y="1955"/>
                    <a:pt x="6139" y="2102"/>
                    <a:pt x="6344" y="2411"/>
                  </a:cubicBezTo>
                  <a:cubicBezTo>
                    <a:pt x="6344" y="2411"/>
                    <a:pt x="6361" y="2427"/>
                    <a:pt x="6361" y="2443"/>
                  </a:cubicBezTo>
                  <a:cubicBezTo>
                    <a:pt x="6574" y="2853"/>
                    <a:pt x="6557" y="3361"/>
                    <a:pt x="6328" y="3755"/>
                  </a:cubicBezTo>
                  <a:cubicBezTo>
                    <a:pt x="6048" y="4258"/>
                    <a:pt x="5410" y="4609"/>
                    <a:pt x="4579" y="4609"/>
                  </a:cubicBezTo>
                  <a:cubicBezTo>
                    <a:pt x="4193" y="4609"/>
                    <a:pt x="3765" y="4533"/>
                    <a:pt x="3312" y="4361"/>
                  </a:cubicBezTo>
                  <a:cubicBezTo>
                    <a:pt x="3263" y="4345"/>
                    <a:pt x="3033" y="4263"/>
                    <a:pt x="2886" y="4197"/>
                  </a:cubicBezTo>
                  <a:cubicBezTo>
                    <a:pt x="2459" y="3984"/>
                    <a:pt x="2017" y="3837"/>
                    <a:pt x="1574" y="3755"/>
                  </a:cubicBezTo>
                  <a:cubicBezTo>
                    <a:pt x="1738" y="3722"/>
                    <a:pt x="1935" y="3706"/>
                    <a:pt x="2148" y="3656"/>
                  </a:cubicBezTo>
                  <a:cubicBezTo>
                    <a:pt x="3885" y="3312"/>
                    <a:pt x="4148" y="837"/>
                    <a:pt x="2689" y="182"/>
                  </a:cubicBezTo>
                  <a:cubicBezTo>
                    <a:pt x="2412" y="55"/>
                    <a:pt x="2159" y="0"/>
                    <a:pt x="193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4" name="Google Shape;5574;p9"/>
            <p:cNvSpPr/>
            <p:nvPr/>
          </p:nvSpPr>
          <p:spPr>
            <a:xfrm>
              <a:off x="6255333" y="5063823"/>
              <a:ext cx="152740" cy="108125"/>
            </a:xfrm>
            <a:custGeom>
              <a:avLst/>
              <a:gdLst/>
              <a:ahLst/>
              <a:cxnLst/>
              <a:rect l="l" t="t" r="r" b="b"/>
              <a:pathLst>
                <a:path w="4656" h="3296" extrusionOk="0">
                  <a:moveTo>
                    <a:pt x="3820" y="1"/>
                  </a:moveTo>
                  <a:lnTo>
                    <a:pt x="3820" y="1"/>
                  </a:lnTo>
                  <a:cubicBezTo>
                    <a:pt x="3901" y="788"/>
                    <a:pt x="3557" y="1574"/>
                    <a:pt x="2902" y="2050"/>
                  </a:cubicBezTo>
                  <a:cubicBezTo>
                    <a:pt x="2499" y="2357"/>
                    <a:pt x="2009" y="2456"/>
                    <a:pt x="1547" y="2456"/>
                  </a:cubicBezTo>
                  <a:cubicBezTo>
                    <a:pt x="730" y="2456"/>
                    <a:pt x="1" y="2148"/>
                    <a:pt x="0" y="2148"/>
                  </a:cubicBezTo>
                  <a:lnTo>
                    <a:pt x="0" y="2148"/>
                  </a:lnTo>
                  <a:cubicBezTo>
                    <a:pt x="1344" y="2869"/>
                    <a:pt x="1853" y="2640"/>
                    <a:pt x="2213" y="3033"/>
                  </a:cubicBezTo>
                  <a:cubicBezTo>
                    <a:pt x="2379" y="3221"/>
                    <a:pt x="2552" y="3278"/>
                    <a:pt x="2710" y="3278"/>
                  </a:cubicBezTo>
                  <a:cubicBezTo>
                    <a:pt x="2897" y="3278"/>
                    <a:pt x="3065" y="3200"/>
                    <a:pt x="3180" y="3164"/>
                  </a:cubicBezTo>
                  <a:cubicBezTo>
                    <a:pt x="3204" y="3158"/>
                    <a:pt x="3228" y="3154"/>
                    <a:pt x="3254" y="3154"/>
                  </a:cubicBezTo>
                  <a:cubicBezTo>
                    <a:pt x="3352" y="3154"/>
                    <a:pt x="3456" y="3204"/>
                    <a:pt x="3508" y="3295"/>
                  </a:cubicBezTo>
                  <a:cubicBezTo>
                    <a:pt x="3524" y="3099"/>
                    <a:pt x="3475" y="2886"/>
                    <a:pt x="3361" y="2722"/>
                  </a:cubicBezTo>
                  <a:cubicBezTo>
                    <a:pt x="3180" y="2509"/>
                    <a:pt x="2787" y="2492"/>
                    <a:pt x="2721" y="2492"/>
                  </a:cubicBezTo>
                  <a:cubicBezTo>
                    <a:pt x="3279" y="2459"/>
                    <a:pt x="3787" y="2164"/>
                    <a:pt x="4098" y="1705"/>
                  </a:cubicBezTo>
                  <a:cubicBezTo>
                    <a:pt x="4655" y="919"/>
                    <a:pt x="3820" y="1"/>
                    <a:pt x="38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5" name="Google Shape;5575;p9"/>
            <p:cNvSpPr/>
            <p:nvPr/>
          </p:nvSpPr>
          <p:spPr>
            <a:xfrm>
              <a:off x="6060140" y="4820537"/>
              <a:ext cx="146277" cy="206212"/>
            </a:xfrm>
            <a:custGeom>
              <a:avLst/>
              <a:gdLst/>
              <a:ahLst/>
              <a:cxnLst/>
              <a:rect l="l" t="t" r="r" b="b"/>
              <a:pathLst>
                <a:path w="4459" h="6286" extrusionOk="0">
                  <a:moveTo>
                    <a:pt x="1820" y="0"/>
                  </a:moveTo>
                  <a:cubicBezTo>
                    <a:pt x="1399" y="0"/>
                    <a:pt x="993" y="149"/>
                    <a:pt x="722" y="451"/>
                  </a:cubicBezTo>
                  <a:cubicBezTo>
                    <a:pt x="0" y="1090"/>
                    <a:pt x="443" y="2139"/>
                    <a:pt x="1033" y="2336"/>
                  </a:cubicBezTo>
                  <a:cubicBezTo>
                    <a:pt x="1156" y="2401"/>
                    <a:pt x="1295" y="2434"/>
                    <a:pt x="1435" y="2434"/>
                  </a:cubicBezTo>
                  <a:cubicBezTo>
                    <a:pt x="1574" y="2434"/>
                    <a:pt x="1713" y="2401"/>
                    <a:pt x="1836" y="2336"/>
                  </a:cubicBezTo>
                  <a:lnTo>
                    <a:pt x="1869" y="2319"/>
                  </a:lnTo>
                  <a:lnTo>
                    <a:pt x="1918" y="2303"/>
                  </a:lnTo>
                  <a:lnTo>
                    <a:pt x="1967" y="2254"/>
                  </a:lnTo>
                  <a:lnTo>
                    <a:pt x="2016" y="2204"/>
                  </a:lnTo>
                  <a:lnTo>
                    <a:pt x="2082" y="2155"/>
                  </a:lnTo>
                  <a:cubicBezTo>
                    <a:pt x="2246" y="1975"/>
                    <a:pt x="2311" y="1729"/>
                    <a:pt x="2279" y="1500"/>
                  </a:cubicBezTo>
                  <a:cubicBezTo>
                    <a:pt x="2246" y="1156"/>
                    <a:pt x="2038" y="1016"/>
                    <a:pt x="1843" y="1016"/>
                  </a:cubicBezTo>
                  <a:cubicBezTo>
                    <a:pt x="1741" y="1016"/>
                    <a:pt x="1642" y="1055"/>
                    <a:pt x="1574" y="1123"/>
                  </a:cubicBezTo>
                  <a:cubicBezTo>
                    <a:pt x="1410" y="1286"/>
                    <a:pt x="1443" y="1565"/>
                    <a:pt x="1656" y="1696"/>
                  </a:cubicBezTo>
                  <a:cubicBezTo>
                    <a:pt x="1727" y="1728"/>
                    <a:pt x="1791" y="1738"/>
                    <a:pt x="1848" y="1738"/>
                  </a:cubicBezTo>
                  <a:cubicBezTo>
                    <a:pt x="1939" y="1738"/>
                    <a:pt x="2009" y="1712"/>
                    <a:pt x="2055" y="1712"/>
                  </a:cubicBezTo>
                  <a:cubicBezTo>
                    <a:pt x="2100" y="1712"/>
                    <a:pt x="2121" y="1736"/>
                    <a:pt x="2115" y="1827"/>
                  </a:cubicBezTo>
                  <a:cubicBezTo>
                    <a:pt x="2098" y="2024"/>
                    <a:pt x="1967" y="2204"/>
                    <a:pt x="1803" y="2286"/>
                  </a:cubicBezTo>
                  <a:cubicBezTo>
                    <a:pt x="1689" y="2340"/>
                    <a:pt x="1571" y="2365"/>
                    <a:pt x="1455" y="2365"/>
                  </a:cubicBezTo>
                  <a:cubicBezTo>
                    <a:pt x="1321" y="2365"/>
                    <a:pt x="1189" y="2331"/>
                    <a:pt x="1066" y="2270"/>
                  </a:cubicBezTo>
                  <a:cubicBezTo>
                    <a:pt x="525" y="2040"/>
                    <a:pt x="164" y="1106"/>
                    <a:pt x="803" y="549"/>
                  </a:cubicBezTo>
                  <a:cubicBezTo>
                    <a:pt x="1049" y="303"/>
                    <a:pt x="1377" y="172"/>
                    <a:pt x="1738" y="155"/>
                  </a:cubicBezTo>
                  <a:cubicBezTo>
                    <a:pt x="2492" y="205"/>
                    <a:pt x="3311" y="746"/>
                    <a:pt x="3442" y="2204"/>
                  </a:cubicBezTo>
                  <a:cubicBezTo>
                    <a:pt x="3492" y="2762"/>
                    <a:pt x="3426" y="3319"/>
                    <a:pt x="3279" y="3844"/>
                  </a:cubicBezTo>
                  <a:cubicBezTo>
                    <a:pt x="3147" y="4302"/>
                    <a:pt x="2951" y="4745"/>
                    <a:pt x="2672" y="5138"/>
                  </a:cubicBezTo>
                  <a:cubicBezTo>
                    <a:pt x="2279" y="5614"/>
                    <a:pt x="1771" y="6024"/>
                    <a:pt x="1197" y="6286"/>
                  </a:cubicBezTo>
                  <a:cubicBezTo>
                    <a:pt x="1820" y="6040"/>
                    <a:pt x="2377" y="5630"/>
                    <a:pt x="2803" y="5122"/>
                  </a:cubicBezTo>
                  <a:cubicBezTo>
                    <a:pt x="3557" y="4270"/>
                    <a:pt x="4459" y="2254"/>
                    <a:pt x="3180" y="614"/>
                  </a:cubicBezTo>
                  <a:cubicBezTo>
                    <a:pt x="2835" y="207"/>
                    <a:pt x="2316" y="0"/>
                    <a:pt x="18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6" name="Google Shape;5576;p9"/>
            <p:cNvSpPr/>
            <p:nvPr/>
          </p:nvSpPr>
          <p:spPr>
            <a:xfrm>
              <a:off x="5640031" y="4923514"/>
              <a:ext cx="80274" cy="179050"/>
            </a:xfrm>
            <a:custGeom>
              <a:avLst/>
              <a:gdLst/>
              <a:ahLst/>
              <a:cxnLst/>
              <a:rect l="l" t="t" r="r" b="b"/>
              <a:pathLst>
                <a:path w="2447" h="5458" extrusionOk="0">
                  <a:moveTo>
                    <a:pt x="995" y="1"/>
                  </a:moveTo>
                  <a:cubicBezTo>
                    <a:pt x="644" y="1"/>
                    <a:pt x="0" y="584"/>
                    <a:pt x="300" y="2426"/>
                  </a:cubicBezTo>
                  <a:cubicBezTo>
                    <a:pt x="611" y="4458"/>
                    <a:pt x="2185" y="5409"/>
                    <a:pt x="2447" y="5458"/>
                  </a:cubicBezTo>
                  <a:cubicBezTo>
                    <a:pt x="2447" y="5458"/>
                    <a:pt x="923" y="4474"/>
                    <a:pt x="791" y="2803"/>
                  </a:cubicBezTo>
                  <a:cubicBezTo>
                    <a:pt x="660" y="1147"/>
                    <a:pt x="1168" y="1098"/>
                    <a:pt x="1332" y="737"/>
                  </a:cubicBezTo>
                  <a:cubicBezTo>
                    <a:pt x="1480" y="377"/>
                    <a:pt x="1414" y="114"/>
                    <a:pt x="1087" y="16"/>
                  </a:cubicBezTo>
                  <a:cubicBezTo>
                    <a:pt x="1059" y="6"/>
                    <a:pt x="1029" y="1"/>
                    <a:pt x="99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7" name="Google Shape;5577;p9"/>
            <p:cNvSpPr/>
            <p:nvPr/>
          </p:nvSpPr>
          <p:spPr>
            <a:xfrm>
              <a:off x="5605224" y="4874174"/>
              <a:ext cx="172620" cy="233244"/>
            </a:xfrm>
            <a:custGeom>
              <a:avLst/>
              <a:gdLst/>
              <a:ahLst/>
              <a:cxnLst/>
              <a:rect l="l" t="t" r="r" b="b"/>
              <a:pathLst>
                <a:path w="5262" h="7110" extrusionOk="0">
                  <a:moveTo>
                    <a:pt x="3581" y="0"/>
                  </a:moveTo>
                  <a:cubicBezTo>
                    <a:pt x="3371" y="0"/>
                    <a:pt x="3172" y="27"/>
                    <a:pt x="3000" y="61"/>
                  </a:cubicBezTo>
                  <a:cubicBezTo>
                    <a:pt x="2574" y="143"/>
                    <a:pt x="2164" y="307"/>
                    <a:pt x="1803" y="553"/>
                  </a:cubicBezTo>
                  <a:cubicBezTo>
                    <a:pt x="0" y="1930"/>
                    <a:pt x="312" y="4290"/>
                    <a:pt x="853" y="5438"/>
                  </a:cubicBezTo>
                  <a:cubicBezTo>
                    <a:pt x="1420" y="6619"/>
                    <a:pt x="2174" y="7053"/>
                    <a:pt x="2255" y="7104"/>
                  </a:cubicBezTo>
                  <a:lnTo>
                    <a:pt x="2255" y="7104"/>
                  </a:lnTo>
                  <a:cubicBezTo>
                    <a:pt x="1669" y="6662"/>
                    <a:pt x="1212" y="6091"/>
                    <a:pt x="935" y="5405"/>
                  </a:cubicBezTo>
                  <a:cubicBezTo>
                    <a:pt x="443" y="4257"/>
                    <a:pt x="197" y="1979"/>
                    <a:pt x="1902" y="701"/>
                  </a:cubicBezTo>
                  <a:cubicBezTo>
                    <a:pt x="2340" y="390"/>
                    <a:pt x="2905" y="197"/>
                    <a:pt x="3422" y="197"/>
                  </a:cubicBezTo>
                  <a:cubicBezTo>
                    <a:pt x="3833" y="197"/>
                    <a:pt x="4214" y="319"/>
                    <a:pt x="4475" y="602"/>
                  </a:cubicBezTo>
                  <a:cubicBezTo>
                    <a:pt x="5121" y="1248"/>
                    <a:pt x="4653" y="2308"/>
                    <a:pt x="3950" y="2308"/>
                  </a:cubicBezTo>
                  <a:cubicBezTo>
                    <a:pt x="3939" y="2308"/>
                    <a:pt x="3928" y="2307"/>
                    <a:pt x="3918" y="2307"/>
                  </a:cubicBezTo>
                  <a:cubicBezTo>
                    <a:pt x="3889" y="2310"/>
                    <a:pt x="3861" y="2312"/>
                    <a:pt x="3833" y="2312"/>
                  </a:cubicBezTo>
                  <a:cubicBezTo>
                    <a:pt x="3584" y="2312"/>
                    <a:pt x="3344" y="2184"/>
                    <a:pt x="3197" y="1963"/>
                  </a:cubicBezTo>
                  <a:cubicBezTo>
                    <a:pt x="3147" y="1848"/>
                    <a:pt x="3115" y="1717"/>
                    <a:pt x="3131" y="1602"/>
                  </a:cubicBezTo>
                  <a:cubicBezTo>
                    <a:pt x="3151" y="1345"/>
                    <a:pt x="3230" y="1267"/>
                    <a:pt x="3286" y="1267"/>
                  </a:cubicBezTo>
                  <a:cubicBezTo>
                    <a:pt x="3324" y="1267"/>
                    <a:pt x="3351" y="1301"/>
                    <a:pt x="3344" y="1340"/>
                  </a:cubicBezTo>
                  <a:cubicBezTo>
                    <a:pt x="3299" y="1578"/>
                    <a:pt x="3498" y="1789"/>
                    <a:pt x="3731" y="1789"/>
                  </a:cubicBezTo>
                  <a:cubicBezTo>
                    <a:pt x="3755" y="1789"/>
                    <a:pt x="3779" y="1787"/>
                    <a:pt x="3803" y="1782"/>
                  </a:cubicBezTo>
                  <a:cubicBezTo>
                    <a:pt x="4213" y="1717"/>
                    <a:pt x="4311" y="1176"/>
                    <a:pt x="3951" y="963"/>
                  </a:cubicBezTo>
                  <a:cubicBezTo>
                    <a:pt x="3859" y="917"/>
                    <a:pt x="3764" y="896"/>
                    <a:pt x="3670" y="896"/>
                  </a:cubicBezTo>
                  <a:cubicBezTo>
                    <a:pt x="3359" y="896"/>
                    <a:pt x="3067" y="1127"/>
                    <a:pt x="3016" y="1455"/>
                  </a:cubicBezTo>
                  <a:cubicBezTo>
                    <a:pt x="2967" y="1782"/>
                    <a:pt x="3115" y="2127"/>
                    <a:pt x="3410" y="2274"/>
                  </a:cubicBezTo>
                  <a:lnTo>
                    <a:pt x="3442" y="2290"/>
                  </a:lnTo>
                  <a:lnTo>
                    <a:pt x="3459" y="2290"/>
                  </a:lnTo>
                  <a:cubicBezTo>
                    <a:pt x="3541" y="2340"/>
                    <a:pt x="3656" y="2372"/>
                    <a:pt x="3754" y="2405"/>
                  </a:cubicBezTo>
                  <a:cubicBezTo>
                    <a:pt x="3849" y="2427"/>
                    <a:pt x="3944" y="2437"/>
                    <a:pt x="4037" y="2437"/>
                  </a:cubicBezTo>
                  <a:cubicBezTo>
                    <a:pt x="4643" y="2437"/>
                    <a:pt x="5158" y="1999"/>
                    <a:pt x="5229" y="1487"/>
                  </a:cubicBezTo>
                  <a:cubicBezTo>
                    <a:pt x="5262" y="1078"/>
                    <a:pt x="5098" y="668"/>
                    <a:pt x="4787" y="389"/>
                  </a:cubicBezTo>
                  <a:cubicBezTo>
                    <a:pt x="4403" y="91"/>
                    <a:pt x="3972" y="0"/>
                    <a:pt x="3581" y="0"/>
                  </a:cubicBezTo>
                  <a:close/>
                  <a:moveTo>
                    <a:pt x="2255" y="7104"/>
                  </a:moveTo>
                  <a:cubicBezTo>
                    <a:pt x="2258" y="7106"/>
                    <a:pt x="2260" y="7108"/>
                    <a:pt x="2262" y="7109"/>
                  </a:cubicBezTo>
                  <a:cubicBezTo>
                    <a:pt x="2263" y="7109"/>
                    <a:pt x="2261" y="7108"/>
                    <a:pt x="2255" y="710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8" name="Google Shape;5578;p9"/>
            <p:cNvSpPr/>
            <p:nvPr/>
          </p:nvSpPr>
          <p:spPr>
            <a:xfrm>
              <a:off x="5710596" y="4813287"/>
              <a:ext cx="239870" cy="168847"/>
            </a:xfrm>
            <a:custGeom>
              <a:avLst/>
              <a:gdLst/>
              <a:ahLst/>
              <a:cxnLst/>
              <a:rect l="l" t="t" r="r" b="b"/>
              <a:pathLst>
                <a:path w="7312" h="5147" extrusionOk="0">
                  <a:moveTo>
                    <a:pt x="1746" y="0"/>
                  </a:moveTo>
                  <a:cubicBezTo>
                    <a:pt x="1354" y="0"/>
                    <a:pt x="963" y="175"/>
                    <a:pt x="689" y="508"/>
                  </a:cubicBezTo>
                  <a:cubicBezTo>
                    <a:pt x="605" y="638"/>
                    <a:pt x="463" y="705"/>
                    <a:pt x="316" y="705"/>
                  </a:cubicBezTo>
                  <a:cubicBezTo>
                    <a:pt x="206" y="705"/>
                    <a:pt x="93" y="667"/>
                    <a:pt x="1" y="590"/>
                  </a:cubicBezTo>
                  <a:lnTo>
                    <a:pt x="1" y="590"/>
                  </a:lnTo>
                  <a:cubicBezTo>
                    <a:pt x="34" y="950"/>
                    <a:pt x="50" y="1016"/>
                    <a:pt x="1755" y="1737"/>
                  </a:cubicBezTo>
                  <a:cubicBezTo>
                    <a:pt x="3066" y="2294"/>
                    <a:pt x="3509" y="4261"/>
                    <a:pt x="3656" y="5146"/>
                  </a:cubicBezTo>
                  <a:cubicBezTo>
                    <a:pt x="3787" y="4261"/>
                    <a:pt x="4230" y="2294"/>
                    <a:pt x="5541" y="1737"/>
                  </a:cubicBezTo>
                  <a:cubicBezTo>
                    <a:pt x="7246" y="1016"/>
                    <a:pt x="7279" y="950"/>
                    <a:pt x="7311" y="590"/>
                  </a:cubicBezTo>
                  <a:lnTo>
                    <a:pt x="7311" y="590"/>
                  </a:lnTo>
                  <a:cubicBezTo>
                    <a:pt x="7220" y="667"/>
                    <a:pt x="7107" y="705"/>
                    <a:pt x="6995" y="705"/>
                  </a:cubicBezTo>
                  <a:cubicBezTo>
                    <a:pt x="6847" y="705"/>
                    <a:pt x="6700" y="638"/>
                    <a:pt x="6607" y="508"/>
                  </a:cubicBezTo>
                  <a:cubicBezTo>
                    <a:pt x="6343" y="175"/>
                    <a:pt x="5956" y="0"/>
                    <a:pt x="5562" y="0"/>
                  </a:cubicBezTo>
                  <a:cubicBezTo>
                    <a:pt x="5295" y="0"/>
                    <a:pt x="5025" y="80"/>
                    <a:pt x="4787" y="245"/>
                  </a:cubicBezTo>
                  <a:cubicBezTo>
                    <a:pt x="4230" y="655"/>
                    <a:pt x="3837" y="1475"/>
                    <a:pt x="3656" y="2655"/>
                  </a:cubicBezTo>
                  <a:cubicBezTo>
                    <a:pt x="3460" y="1458"/>
                    <a:pt x="3083" y="639"/>
                    <a:pt x="2509" y="245"/>
                  </a:cubicBezTo>
                  <a:cubicBezTo>
                    <a:pt x="2277" y="80"/>
                    <a:pt x="2011" y="0"/>
                    <a:pt x="174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9" name="Google Shape;5579;p9"/>
            <p:cNvSpPr/>
            <p:nvPr/>
          </p:nvSpPr>
          <p:spPr>
            <a:xfrm>
              <a:off x="5786442" y="4719693"/>
              <a:ext cx="88213" cy="145753"/>
            </a:xfrm>
            <a:custGeom>
              <a:avLst/>
              <a:gdLst/>
              <a:ahLst/>
              <a:cxnLst/>
              <a:rect l="l" t="t" r="r" b="b"/>
              <a:pathLst>
                <a:path w="2689" h="4443" extrusionOk="0">
                  <a:moveTo>
                    <a:pt x="1344" y="0"/>
                  </a:moveTo>
                  <a:cubicBezTo>
                    <a:pt x="1262" y="164"/>
                    <a:pt x="1148" y="295"/>
                    <a:pt x="1016" y="427"/>
                  </a:cubicBezTo>
                  <a:cubicBezTo>
                    <a:pt x="574" y="853"/>
                    <a:pt x="0" y="1721"/>
                    <a:pt x="738" y="2902"/>
                  </a:cubicBezTo>
                  <a:cubicBezTo>
                    <a:pt x="1016" y="3377"/>
                    <a:pt x="1229" y="3902"/>
                    <a:pt x="1344" y="4442"/>
                  </a:cubicBezTo>
                  <a:cubicBezTo>
                    <a:pt x="1459" y="3902"/>
                    <a:pt x="1672" y="3377"/>
                    <a:pt x="1967" y="2902"/>
                  </a:cubicBezTo>
                  <a:cubicBezTo>
                    <a:pt x="2688" y="1721"/>
                    <a:pt x="2115" y="853"/>
                    <a:pt x="1672" y="427"/>
                  </a:cubicBezTo>
                  <a:cubicBezTo>
                    <a:pt x="1541" y="295"/>
                    <a:pt x="1443" y="164"/>
                    <a:pt x="13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0" name="Google Shape;5580;p9"/>
            <p:cNvSpPr/>
            <p:nvPr/>
          </p:nvSpPr>
          <p:spPr>
            <a:xfrm>
              <a:off x="5729984" y="4582467"/>
              <a:ext cx="200570" cy="220056"/>
            </a:xfrm>
            <a:custGeom>
              <a:avLst/>
              <a:gdLst/>
              <a:ahLst/>
              <a:cxnLst/>
              <a:rect l="l" t="t" r="r" b="b"/>
              <a:pathLst>
                <a:path w="6114" h="6708" extrusionOk="0">
                  <a:moveTo>
                    <a:pt x="1595" y="1"/>
                  </a:moveTo>
                  <a:cubicBezTo>
                    <a:pt x="1199" y="1"/>
                    <a:pt x="813" y="156"/>
                    <a:pt x="590" y="446"/>
                  </a:cubicBezTo>
                  <a:cubicBezTo>
                    <a:pt x="0" y="1102"/>
                    <a:pt x="492" y="2069"/>
                    <a:pt x="1131" y="2102"/>
                  </a:cubicBezTo>
                  <a:cubicBezTo>
                    <a:pt x="1150" y="2103"/>
                    <a:pt x="1169" y="2103"/>
                    <a:pt x="1187" y="2103"/>
                  </a:cubicBezTo>
                  <a:cubicBezTo>
                    <a:pt x="1800" y="2103"/>
                    <a:pt x="2012" y="1584"/>
                    <a:pt x="1885" y="1282"/>
                  </a:cubicBezTo>
                  <a:cubicBezTo>
                    <a:pt x="1829" y="1114"/>
                    <a:pt x="1676" y="993"/>
                    <a:pt x="1500" y="993"/>
                  </a:cubicBezTo>
                  <a:cubicBezTo>
                    <a:pt x="1470" y="993"/>
                    <a:pt x="1440" y="996"/>
                    <a:pt x="1410" y="1003"/>
                  </a:cubicBezTo>
                  <a:cubicBezTo>
                    <a:pt x="1262" y="1020"/>
                    <a:pt x="1147" y="1167"/>
                    <a:pt x="1164" y="1315"/>
                  </a:cubicBezTo>
                  <a:cubicBezTo>
                    <a:pt x="1164" y="1471"/>
                    <a:pt x="1289" y="1567"/>
                    <a:pt x="1413" y="1567"/>
                  </a:cubicBezTo>
                  <a:cubicBezTo>
                    <a:pt x="1486" y="1567"/>
                    <a:pt x="1558" y="1535"/>
                    <a:pt x="1606" y="1462"/>
                  </a:cubicBezTo>
                  <a:cubicBezTo>
                    <a:pt x="1647" y="1399"/>
                    <a:pt x="1691" y="1374"/>
                    <a:pt x="1730" y="1374"/>
                  </a:cubicBezTo>
                  <a:cubicBezTo>
                    <a:pt x="1802" y="1374"/>
                    <a:pt x="1857" y="1459"/>
                    <a:pt x="1836" y="1544"/>
                  </a:cubicBezTo>
                  <a:cubicBezTo>
                    <a:pt x="1746" y="1788"/>
                    <a:pt x="1515" y="1942"/>
                    <a:pt x="1278" y="1942"/>
                  </a:cubicBezTo>
                  <a:cubicBezTo>
                    <a:pt x="1212" y="1942"/>
                    <a:pt x="1146" y="1930"/>
                    <a:pt x="1082" y="1905"/>
                  </a:cubicBezTo>
                  <a:cubicBezTo>
                    <a:pt x="672" y="1790"/>
                    <a:pt x="459" y="1053"/>
                    <a:pt x="1016" y="659"/>
                  </a:cubicBezTo>
                  <a:cubicBezTo>
                    <a:pt x="1143" y="567"/>
                    <a:pt x="1327" y="517"/>
                    <a:pt x="1533" y="517"/>
                  </a:cubicBezTo>
                  <a:cubicBezTo>
                    <a:pt x="2129" y="517"/>
                    <a:pt x="2902" y="931"/>
                    <a:pt x="2950" y="1905"/>
                  </a:cubicBezTo>
                  <a:cubicBezTo>
                    <a:pt x="2950" y="3069"/>
                    <a:pt x="2033" y="4118"/>
                    <a:pt x="1770" y="4888"/>
                  </a:cubicBezTo>
                  <a:cubicBezTo>
                    <a:pt x="1410" y="5970"/>
                    <a:pt x="1869" y="6642"/>
                    <a:pt x="1901" y="6708"/>
                  </a:cubicBezTo>
                  <a:cubicBezTo>
                    <a:pt x="1623" y="6150"/>
                    <a:pt x="1606" y="5495"/>
                    <a:pt x="1852" y="4921"/>
                  </a:cubicBezTo>
                  <a:cubicBezTo>
                    <a:pt x="2065" y="4396"/>
                    <a:pt x="2492" y="3839"/>
                    <a:pt x="2803" y="3134"/>
                  </a:cubicBezTo>
                  <a:cubicBezTo>
                    <a:pt x="2918" y="2905"/>
                    <a:pt x="3000" y="2675"/>
                    <a:pt x="3065" y="2430"/>
                  </a:cubicBezTo>
                  <a:cubicBezTo>
                    <a:pt x="3114" y="2675"/>
                    <a:pt x="3196" y="2905"/>
                    <a:pt x="3311" y="3134"/>
                  </a:cubicBezTo>
                  <a:cubicBezTo>
                    <a:pt x="3639" y="3839"/>
                    <a:pt x="4065" y="4396"/>
                    <a:pt x="4278" y="4921"/>
                  </a:cubicBezTo>
                  <a:cubicBezTo>
                    <a:pt x="4519" y="5483"/>
                    <a:pt x="4493" y="6107"/>
                    <a:pt x="4245" y="6671"/>
                  </a:cubicBezTo>
                  <a:lnTo>
                    <a:pt x="4245" y="6671"/>
                  </a:lnTo>
                  <a:cubicBezTo>
                    <a:pt x="4327" y="6507"/>
                    <a:pt x="4669" y="5865"/>
                    <a:pt x="4344" y="4888"/>
                  </a:cubicBezTo>
                  <a:cubicBezTo>
                    <a:pt x="4098" y="4118"/>
                    <a:pt x="3180" y="3069"/>
                    <a:pt x="3164" y="1905"/>
                  </a:cubicBezTo>
                  <a:cubicBezTo>
                    <a:pt x="3224" y="931"/>
                    <a:pt x="4001" y="517"/>
                    <a:pt x="4590" y="517"/>
                  </a:cubicBezTo>
                  <a:cubicBezTo>
                    <a:pt x="4794" y="517"/>
                    <a:pt x="4976" y="567"/>
                    <a:pt x="5098" y="659"/>
                  </a:cubicBezTo>
                  <a:cubicBezTo>
                    <a:pt x="5671" y="1053"/>
                    <a:pt x="5458" y="1790"/>
                    <a:pt x="5049" y="1905"/>
                  </a:cubicBezTo>
                  <a:cubicBezTo>
                    <a:pt x="4981" y="1930"/>
                    <a:pt x="4912" y="1942"/>
                    <a:pt x="4844" y="1942"/>
                  </a:cubicBezTo>
                  <a:cubicBezTo>
                    <a:pt x="4599" y="1942"/>
                    <a:pt x="4372" y="1788"/>
                    <a:pt x="4295" y="1544"/>
                  </a:cubicBezTo>
                  <a:cubicBezTo>
                    <a:pt x="4273" y="1459"/>
                    <a:pt x="4321" y="1374"/>
                    <a:pt x="4389" y="1374"/>
                  </a:cubicBezTo>
                  <a:cubicBezTo>
                    <a:pt x="4425" y="1374"/>
                    <a:pt x="4467" y="1399"/>
                    <a:pt x="4508" y="1462"/>
                  </a:cubicBezTo>
                  <a:cubicBezTo>
                    <a:pt x="4562" y="1535"/>
                    <a:pt x="4638" y="1567"/>
                    <a:pt x="4712" y="1567"/>
                  </a:cubicBezTo>
                  <a:cubicBezTo>
                    <a:pt x="4840" y="1567"/>
                    <a:pt x="4961" y="1471"/>
                    <a:pt x="4950" y="1315"/>
                  </a:cubicBezTo>
                  <a:cubicBezTo>
                    <a:pt x="4967" y="1167"/>
                    <a:pt x="4852" y="1020"/>
                    <a:pt x="4704" y="1003"/>
                  </a:cubicBezTo>
                  <a:cubicBezTo>
                    <a:pt x="4676" y="996"/>
                    <a:pt x="4648" y="993"/>
                    <a:pt x="4620" y="993"/>
                  </a:cubicBezTo>
                  <a:cubicBezTo>
                    <a:pt x="4450" y="993"/>
                    <a:pt x="4288" y="1114"/>
                    <a:pt x="4245" y="1282"/>
                  </a:cubicBezTo>
                  <a:cubicBezTo>
                    <a:pt x="4118" y="1584"/>
                    <a:pt x="4346" y="2103"/>
                    <a:pt x="4929" y="2103"/>
                  </a:cubicBezTo>
                  <a:cubicBezTo>
                    <a:pt x="4947" y="2103"/>
                    <a:pt x="4965" y="2103"/>
                    <a:pt x="4983" y="2102"/>
                  </a:cubicBezTo>
                  <a:cubicBezTo>
                    <a:pt x="5622" y="2069"/>
                    <a:pt x="6114" y="1102"/>
                    <a:pt x="5540" y="446"/>
                  </a:cubicBezTo>
                  <a:cubicBezTo>
                    <a:pt x="5310" y="156"/>
                    <a:pt x="4920" y="1"/>
                    <a:pt x="4522" y="1"/>
                  </a:cubicBezTo>
                  <a:cubicBezTo>
                    <a:pt x="4044" y="1"/>
                    <a:pt x="3553" y="225"/>
                    <a:pt x="3311" y="708"/>
                  </a:cubicBezTo>
                  <a:cubicBezTo>
                    <a:pt x="3196" y="872"/>
                    <a:pt x="3114" y="1069"/>
                    <a:pt x="3065" y="1266"/>
                  </a:cubicBezTo>
                  <a:cubicBezTo>
                    <a:pt x="3016" y="1069"/>
                    <a:pt x="2918" y="872"/>
                    <a:pt x="2803" y="708"/>
                  </a:cubicBezTo>
                  <a:cubicBezTo>
                    <a:pt x="2561" y="225"/>
                    <a:pt x="2070" y="1"/>
                    <a:pt x="1595" y="1"/>
                  </a:cubicBezTo>
                  <a:close/>
                  <a:moveTo>
                    <a:pt x="4245" y="6671"/>
                  </a:moveTo>
                  <a:cubicBezTo>
                    <a:pt x="4236" y="6689"/>
                    <a:pt x="4231" y="6701"/>
                    <a:pt x="4229" y="6708"/>
                  </a:cubicBezTo>
                  <a:cubicBezTo>
                    <a:pt x="4235" y="6696"/>
                    <a:pt x="4240" y="6683"/>
                    <a:pt x="4245" y="667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1" name="Google Shape;5581;p9"/>
            <p:cNvSpPr/>
            <p:nvPr/>
          </p:nvSpPr>
          <p:spPr>
            <a:xfrm>
              <a:off x="5567563" y="4693875"/>
              <a:ext cx="171045" cy="268903"/>
            </a:xfrm>
            <a:custGeom>
              <a:avLst/>
              <a:gdLst/>
              <a:ahLst/>
              <a:cxnLst/>
              <a:rect l="l" t="t" r="r" b="b"/>
              <a:pathLst>
                <a:path w="5214" h="8197" extrusionOk="0">
                  <a:moveTo>
                    <a:pt x="4131" y="1"/>
                  </a:moveTo>
                  <a:cubicBezTo>
                    <a:pt x="4131" y="1"/>
                    <a:pt x="4197" y="607"/>
                    <a:pt x="3804" y="837"/>
                  </a:cubicBezTo>
                  <a:cubicBezTo>
                    <a:pt x="3410" y="1066"/>
                    <a:pt x="2853" y="1525"/>
                    <a:pt x="3443" y="2050"/>
                  </a:cubicBezTo>
                  <a:cubicBezTo>
                    <a:pt x="4050" y="2574"/>
                    <a:pt x="4213" y="3328"/>
                    <a:pt x="3689" y="4066"/>
                  </a:cubicBezTo>
                  <a:cubicBezTo>
                    <a:pt x="3689" y="4066"/>
                    <a:pt x="4000" y="2967"/>
                    <a:pt x="3263" y="2476"/>
                  </a:cubicBezTo>
                  <a:cubicBezTo>
                    <a:pt x="3064" y="2343"/>
                    <a:pt x="2904" y="2306"/>
                    <a:pt x="2789" y="2306"/>
                  </a:cubicBezTo>
                  <a:cubicBezTo>
                    <a:pt x="2649" y="2306"/>
                    <a:pt x="2574" y="2361"/>
                    <a:pt x="2574" y="2361"/>
                  </a:cubicBezTo>
                  <a:cubicBezTo>
                    <a:pt x="2640" y="2492"/>
                    <a:pt x="2673" y="2640"/>
                    <a:pt x="2689" y="2787"/>
                  </a:cubicBezTo>
                  <a:cubicBezTo>
                    <a:pt x="2705" y="3000"/>
                    <a:pt x="2214" y="3361"/>
                    <a:pt x="2574" y="3754"/>
                  </a:cubicBezTo>
                  <a:cubicBezTo>
                    <a:pt x="2919" y="4148"/>
                    <a:pt x="3148" y="4918"/>
                    <a:pt x="1951" y="5803"/>
                  </a:cubicBezTo>
                  <a:cubicBezTo>
                    <a:pt x="1951" y="5803"/>
                    <a:pt x="2574" y="4443"/>
                    <a:pt x="2214" y="3738"/>
                  </a:cubicBezTo>
                  <a:cubicBezTo>
                    <a:pt x="1853" y="3033"/>
                    <a:pt x="1394" y="3148"/>
                    <a:pt x="968" y="2558"/>
                  </a:cubicBezTo>
                  <a:cubicBezTo>
                    <a:pt x="968" y="2558"/>
                    <a:pt x="1" y="3082"/>
                    <a:pt x="755" y="4230"/>
                  </a:cubicBezTo>
                  <a:cubicBezTo>
                    <a:pt x="1624" y="5574"/>
                    <a:pt x="542" y="7278"/>
                    <a:pt x="1460" y="8196"/>
                  </a:cubicBezTo>
                  <a:cubicBezTo>
                    <a:pt x="1460" y="8196"/>
                    <a:pt x="1411" y="6836"/>
                    <a:pt x="2673" y="5606"/>
                  </a:cubicBezTo>
                  <a:cubicBezTo>
                    <a:pt x="3935" y="4377"/>
                    <a:pt x="5213" y="2853"/>
                    <a:pt x="413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2" name="Google Shape;5582;p9"/>
            <p:cNvSpPr/>
            <p:nvPr/>
          </p:nvSpPr>
          <p:spPr>
            <a:xfrm>
              <a:off x="5718141" y="4660544"/>
              <a:ext cx="99498" cy="148443"/>
            </a:xfrm>
            <a:custGeom>
              <a:avLst/>
              <a:gdLst/>
              <a:ahLst/>
              <a:cxnLst/>
              <a:rect l="l" t="t" r="r" b="b"/>
              <a:pathLst>
                <a:path w="3033" h="4525" extrusionOk="0">
                  <a:moveTo>
                    <a:pt x="2574" y="0"/>
                  </a:moveTo>
                  <a:lnTo>
                    <a:pt x="2574" y="0"/>
                  </a:lnTo>
                  <a:cubicBezTo>
                    <a:pt x="2541" y="279"/>
                    <a:pt x="2279" y="525"/>
                    <a:pt x="1623" y="820"/>
                  </a:cubicBezTo>
                  <a:cubicBezTo>
                    <a:pt x="968" y="1099"/>
                    <a:pt x="1213" y="1935"/>
                    <a:pt x="1279" y="2115"/>
                  </a:cubicBezTo>
                  <a:cubicBezTo>
                    <a:pt x="1342" y="2303"/>
                    <a:pt x="1389" y="2641"/>
                    <a:pt x="1207" y="2641"/>
                  </a:cubicBezTo>
                  <a:cubicBezTo>
                    <a:pt x="1198" y="2641"/>
                    <a:pt x="1190" y="2641"/>
                    <a:pt x="1181" y="2639"/>
                  </a:cubicBezTo>
                  <a:cubicBezTo>
                    <a:pt x="951" y="2607"/>
                    <a:pt x="1000" y="2492"/>
                    <a:pt x="1099" y="1820"/>
                  </a:cubicBezTo>
                  <a:cubicBezTo>
                    <a:pt x="1184" y="1319"/>
                    <a:pt x="869" y="1255"/>
                    <a:pt x="703" y="1255"/>
                  </a:cubicBezTo>
                  <a:cubicBezTo>
                    <a:pt x="646" y="1255"/>
                    <a:pt x="607" y="1262"/>
                    <a:pt x="607" y="1262"/>
                  </a:cubicBezTo>
                  <a:cubicBezTo>
                    <a:pt x="738" y="1426"/>
                    <a:pt x="738" y="1656"/>
                    <a:pt x="591" y="1820"/>
                  </a:cubicBezTo>
                  <a:cubicBezTo>
                    <a:pt x="345" y="2066"/>
                    <a:pt x="50" y="2344"/>
                    <a:pt x="312" y="3098"/>
                  </a:cubicBezTo>
                  <a:cubicBezTo>
                    <a:pt x="574" y="3852"/>
                    <a:pt x="0" y="4524"/>
                    <a:pt x="0" y="4524"/>
                  </a:cubicBezTo>
                  <a:cubicBezTo>
                    <a:pt x="3033" y="2017"/>
                    <a:pt x="2574" y="1"/>
                    <a:pt x="25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3" name="Google Shape;5583;p9"/>
            <p:cNvSpPr/>
            <p:nvPr/>
          </p:nvSpPr>
          <p:spPr>
            <a:xfrm>
              <a:off x="5520782" y="4941754"/>
              <a:ext cx="117803" cy="139848"/>
            </a:xfrm>
            <a:custGeom>
              <a:avLst/>
              <a:gdLst/>
              <a:ahLst/>
              <a:cxnLst/>
              <a:rect l="l" t="t" r="r" b="b"/>
              <a:pathLst>
                <a:path w="3591" h="4263" extrusionOk="0">
                  <a:moveTo>
                    <a:pt x="1869" y="1"/>
                  </a:moveTo>
                  <a:cubicBezTo>
                    <a:pt x="1869" y="1"/>
                    <a:pt x="2001" y="280"/>
                    <a:pt x="1656" y="526"/>
                  </a:cubicBezTo>
                  <a:cubicBezTo>
                    <a:pt x="1312" y="771"/>
                    <a:pt x="1" y="2443"/>
                    <a:pt x="3591" y="4263"/>
                  </a:cubicBezTo>
                  <a:cubicBezTo>
                    <a:pt x="3591" y="4263"/>
                    <a:pt x="2738" y="3771"/>
                    <a:pt x="2640" y="2476"/>
                  </a:cubicBezTo>
                  <a:cubicBezTo>
                    <a:pt x="2541" y="1198"/>
                    <a:pt x="2820" y="509"/>
                    <a:pt x="18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4" name="Google Shape;5584;p9"/>
            <p:cNvSpPr/>
            <p:nvPr/>
          </p:nvSpPr>
          <p:spPr>
            <a:xfrm>
              <a:off x="5289043" y="4977971"/>
              <a:ext cx="226945" cy="160154"/>
            </a:xfrm>
            <a:custGeom>
              <a:avLst/>
              <a:gdLst/>
              <a:ahLst/>
              <a:cxnLst/>
              <a:rect l="l" t="t" r="r" b="b"/>
              <a:pathLst>
                <a:path w="6918" h="4882" extrusionOk="0">
                  <a:moveTo>
                    <a:pt x="4977" y="1"/>
                  </a:moveTo>
                  <a:cubicBezTo>
                    <a:pt x="4753" y="1"/>
                    <a:pt x="4503" y="53"/>
                    <a:pt x="4229" y="176"/>
                  </a:cubicBezTo>
                  <a:cubicBezTo>
                    <a:pt x="2770" y="831"/>
                    <a:pt x="3033" y="3306"/>
                    <a:pt x="4770" y="3667"/>
                  </a:cubicBezTo>
                  <a:cubicBezTo>
                    <a:pt x="4967" y="3700"/>
                    <a:pt x="5180" y="3732"/>
                    <a:pt x="5344" y="3749"/>
                  </a:cubicBezTo>
                  <a:cubicBezTo>
                    <a:pt x="4885" y="3831"/>
                    <a:pt x="4442" y="3995"/>
                    <a:pt x="4032" y="4191"/>
                  </a:cubicBezTo>
                  <a:cubicBezTo>
                    <a:pt x="3885" y="4273"/>
                    <a:pt x="3655" y="4339"/>
                    <a:pt x="3606" y="4355"/>
                  </a:cubicBezTo>
                  <a:cubicBezTo>
                    <a:pt x="3147" y="4528"/>
                    <a:pt x="2715" y="4603"/>
                    <a:pt x="2328" y="4603"/>
                  </a:cubicBezTo>
                  <a:cubicBezTo>
                    <a:pt x="1499" y="4603"/>
                    <a:pt x="869" y="4257"/>
                    <a:pt x="590" y="3765"/>
                  </a:cubicBezTo>
                  <a:cubicBezTo>
                    <a:pt x="344" y="3355"/>
                    <a:pt x="328" y="2864"/>
                    <a:pt x="541" y="2454"/>
                  </a:cubicBezTo>
                  <a:cubicBezTo>
                    <a:pt x="557" y="2437"/>
                    <a:pt x="557" y="2437"/>
                    <a:pt x="557" y="2421"/>
                  </a:cubicBezTo>
                  <a:cubicBezTo>
                    <a:pt x="770" y="2107"/>
                    <a:pt x="1106" y="1960"/>
                    <a:pt x="1419" y="1960"/>
                  </a:cubicBezTo>
                  <a:cubicBezTo>
                    <a:pt x="1710" y="1960"/>
                    <a:pt x="1981" y="2086"/>
                    <a:pt x="2115" y="2323"/>
                  </a:cubicBezTo>
                  <a:cubicBezTo>
                    <a:pt x="2229" y="2454"/>
                    <a:pt x="2279" y="2634"/>
                    <a:pt x="2279" y="2798"/>
                  </a:cubicBezTo>
                  <a:cubicBezTo>
                    <a:pt x="2279" y="2946"/>
                    <a:pt x="2229" y="3093"/>
                    <a:pt x="2115" y="3208"/>
                  </a:cubicBezTo>
                  <a:cubicBezTo>
                    <a:pt x="2000" y="3305"/>
                    <a:pt x="1942" y="3335"/>
                    <a:pt x="1914" y="3335"/>
                  </a:cubicBezTo>
                  <a:cubicBezTo>
                    <a:pt x="1889" y="3335"/>
                    <a:pt x="1885" y="3313"/>
                    <a:pt x="1885" y="3290"/>
                  </a:cubicBezTo>
                  <a:cubicBezTo>
                    <a:pt x="2010" y="3030"/>
                    <a:pt x="1724" y="2861"/>
                    <a:pt x="1472" y="2861"/>
                  </a:cubicBezTo>
                  <a:cubicBezTo>
                    <a:pt x="1294" y="2861"/>
                    <a:pt x="1134" y="2946"/>
                    <a:pt x="1148" y="3142"/>
                  </a:cubicBezTo>
                  <a:cubicBezTo>
                    <a:pt x="1137" y="3417"/>
                    <a:pt x="1376" y="3544"/>
                    <a:pt x="1628" y="3544"/>
                  </a:cubicBezTo>
                  <a:cubicBezTo>
                    <a:pt x="1753" y="3544"/>
                    <a:pt x="1881" y="3513"/>
                    <a:pt x="1983" y="3454"/>
                  </a:cubicBezTo>
                  <a:lnTo>
                    <a:pt x="2016" y="3437"/>
                  </a:lnTo>
                  <a:cubicBezTo>
                    <a:pt x="2033" y="3421"/>
                    <a:pt x="2065" y="3405"/>
                    <a:pt x="2082" y="3388"/>
                  </a:cubicBezTo>
                  <a:lnTo>
                    <a:pt x="2098" y="3372"/>
                  </a:lnTo>
                  <a:cubicBezTo>
                    <a:pt x="2393" y="3093"/>
                    <a:pt x="2426" y="2618"/>
                    <a:pt x="2180" y="2290"/>
                  </a:cubicBezTo>
                  <a:cubicBezTo>
                    <a:pt x="2042" y="2013"/>
                    <a:pt x="1730" y="1862"/>
                    <a:pt x="1394" y="1862"/>
                  </a:cubicBezTo>
                  <a:cubicBezTo>
                    <a:pt x="1054" y="1862"/>
                    <a:pt x="690" y="2017"/>
                    <a:pt x="459" y="2356"/>
                  </a:cubicBezTo>
                  <a:cubicBezTo>
                    <a:pt x="0" y="2946"/>
                    <a:pt x="131" y="4126"/>
                    <a:pt x="934" y="4568"/>
                  </a:cubicBezTo>
                  <a:cubicBezTo>
                    <a:pt x="1300" y="4782"/>
                    <a:pt x="1708" y="4882"/>
                    <a:pt x="2132" y="4882"/>
                  </a:cubicBezTo>
                  <a:cubicBezTo>
                    <a:pt x="2164" y="4882"/>
                    <a:pt x="2197" y="4881"/>
                    <a:pt x="2229" y="4880"/>
                  </a:cubicBezTo>
                  <a:cubicBezTo>
                    <a:pt x="3131" y="4847"/>
                    <a:pt x="3852" y="4355"/>
                    <a:pt x="5032" y="3995"/>
                  </a:cubicBezTo>
                  <a:cubicBezTo>
                    <a:pt x="5458" y="3896"/>
                    <a:pt x="5901" y="3831"/>
                    <a:pt x="6344" y="3782"/>
                  </a:cubicBezTo>
                  <a:cubicBezTo>
                    <a:pt x="6540" y="3765"/>
                    <a:pt x="6737" y="3716"/>
                    <a:pt x="6917" y="3618"/>
                  </a:cubicBezTo>
                  <a:lnTo>
                    <a:pt x="6917" y="3618"/>
                  </a:lnTo>
                  <a:cubicBezTo>
                    <a:pt x="6917" y="3618"/>
                    <a:pt x="6803" y="3644"/>
                    <a:pt x="6655" y="3644"/>
                  </a:cubicBezTo>
                  <a:cubicBezTo>
                    <a:pt x="6496" y="3644"/>
                    <a:pt x="6299" y="3614"/>
                    <a:pt x="6163" y="3487"/>
                  </a:cubicBezTo>
                  <a:cubicBezTo>
                    <a:pt x="5917" y="3257"/>
                    <a:pt x="5917" y="3355"/>
                    <a:pt x="5622" y="3257"/>
                  </a:cubicBezTo>
                  <a:cubicBezTo>
                    <a:pt x="5458" y="3224"/>
                    <a:pt x="5360" y="3060"/>
                    <a:pt x="5360" y="2896"/>
                  </a:cubicBezTo>
                  <a:cubicBezTo>
                    <a:pt x="5163" y="3060"/>
                    <a:pt x="5131" y="3355"/>
                    <a:pt x="5278" y="3552"/>
                  </a:cubicBezTo>
                  <a:cubicBezTo>
                    <a:pt x="5278" y="3552"/>
                    <a:pt x="4557" y="3552"/>
                    <a:pt x="4377" y="3191"/>
                  </a:cubicBezTo>
                  <a:cubicBezTo>
                    <a:pt x="4213" y="2814"/>
                    <a:pt x="4409" y="2814"/>
                    <a:pt x="4557" y="2733"/>
                  </a:cubicBezTo>
                  <a:cubicBezTo>
                    <a:pt x="4704" y="2651"/>
                    <a:pt x="4737" y="2519"/>
                    <a:pt x="4590" y="2306"/>
                  </a:cubicBezTo>
                  <a:cubicBezTo>
                    <a:pt x="4442" y="2093"/>
                    <a:pt x="4475" y="1733"/>
                    <a:pt x="4737" y="1733"/>
                  </a:cubicBezTo>
                  <a:cubicBezTo>
                    <a:pt x="4658" y="1560"/>
                    <a:pt x="4481" y="1452"/>
                    <a:pt x="4304" y="1452"/>
                  </a:cubicBezTo>
                  <a:cubicBezTo>
                    <a:pt x="4262" y="1452"/>
                    <a:pt x="4220" y="1458"/>
                    <a:pt x="4180" y="1470"/>
                  </a:cubicBezTo>
                  <a:cubicBezTo>
                    <a:pt x="3754" y="1552"/>
                    <a:pt x="3737" y="2159"/>
                    <a:pt x="3737" y="2159"/>
                  </a:cubicBezTo>
                  <a:cubicBezTo>
                    <a:pt x="3737" y="2159"/>
                    <a:pt x="3442" y="1405"/>
                    <a:pt x="3934" y="1028"/>
                  </a:cubicBezTo>
                  <a:cubicBezTo>
                    <a:pt x="4117" y="883"/>
                    <a:pt x="4264" y="827"/>
                    <a:pt x="4378" y="827"/>
                  </a:cubicBezTo>
                  <a:cubicBezTo>
                    <a:pt x="4562" y="827"/>
                    <a:pt x="4664" y="969"/>
                    <a:pt x="4704" y="1110"/>
                  </a:cubicBezTo>
                  <a:cubicBezTo>
                    <a:pt x="4757" y="1295"/>
                    <a:pt x="4864" y="1449"/>
                    <a:pt x="5007" y="1449"/>
                  </a:cubicBezTo>
                  <a:cubicBezTo>
                    <a:pt x="5041" y="1449"/>
                    <a:pt x="5077" y="1440"/>
                    <a:pt x="5114" y="1421"/>
                  </a:cubicBezTo>
                  <a:cubicBezTo>
                    <a:pt x="5255" y="1345"/>
                    <a:pt x="5368" y="1248"/>
                    <a:pt x="5466" y="1248"/>
                  </a:cubicBezTo>
                  <a:cubicBezTo>
                    <a:pt x="5516" y="1248"/>
                    <a:pt x="5562" y="1273"/>
                    <a:pt x="5606" y="1339"/>
                  </a:cubicBezTo>
                  <a:cubicBezTo>
                    <a:pt x="5721" y="1602"/>
                    <a:pt x="5606" y="1897"/>
                    <a:pt x="5344" y="2011"/>
                  </a:cubicBezTo>
                  <a:cubicBezTo>
                    <a:pt x="5344" y="2011"/>
                    <a:pt x="5349" y="2012"/>
                    <a:pt x="5360" y="2012"/>
                  </a:cubicBezTo>
                  <a:cubicBezTo>
                    <a:pt x="5467" y="2012"/>
                    <a:pt x="6078" y="1984"/>
                    <a:pt x="6212" y="1372"/>
                  </a:cubicBezTo>
                  <a:cubicBezTo>
                    <a:pt x="6330" y="822"/>
                    <a:pt x="5863" y="1"/>
                    <a:pt x="497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5" name="Google Shape;5585;p9"/>
            <p:cNvSpPr/>
            <p:nvPr/>
          </p:nvSpPr>
          <p:spPr>
            <a:xfrm>
              <a:off x="5252465" y="5063823"/>
              <a:ext cx="152740" cy="108650"/>
            </a:xfrm>
            <a:custGeom>
              <a:avLst/>
              <a:gdLst/>
              <a:ahLst/>
              <a:cxnLst/>
              <a:rect l="l" t="t" r="r" b="b"/>
              <a:pathLst>
                <a:path w="4656" h="3312" extrusionOk="0">
                  <a:moveTo>
                    <a:pt x="853" y="1"/>
                  </a:moveTo>
                  <a:cubicBezTo>
                    <a:pt x="853" y="1"/>
                    <a:pt x="1" y="919"/>
                    <a:pt x="558" y="1722"/>
                  </a:cubicBezTo>
                  <a:cubicBezTo>
                    <a:pt x="886" y="2181"/>
                    <a:pt x="1394" y="2459"/>
                    <a:pt x="1951" y="2492"/>
                  </a:cubicBezTo>
                  <a:cubicBezTo>
                    <a:pt x="1886" y="2492"/>
                    <a:pt x="1492" y="2492"/>
                    <a:pt x="1312" y="2722"/>
                  </a:cubicBezTo>
                  <a:cubicBezTo>
                    <a:pt x="1181" y="2886"/>
                    <a:pt x="1132" y="3099"/>
                    <a:pt x="1164" y="3312"/>
                  </a:cubicBezTo>
                  <a:cubicBezTo>
                    <a:pt x="1216" y="3221"/>
                    <a:pt x="1310" y="3171"/>
                    <a:pt x="1412" y="3171"/>
                  </a:cubicBezTo>
                  <a:cubicBezTo>
                    <a:pt x="1439" y="3171"/>
                    <a:pt x="1465" y="3174"/>
                    <a:pt x="1492" y="3181"/>
                  </a:cubicBezTo>
                  <a:cubicBezTo>
                    <a:pt x="1597" y="3216"/>
                    <a:pt x="1758" y="3288"/>
                    <a:pt x="1943" y="3288"/>
                  </a:cubicBezTo>
                  <a:cubicBezTo>
                    <a:pt x="2104" y="3288"/>
                    <a:pt x="2284" y="3233"/>
                    <a:pt x="2459" y="3050"/>
                  </a:cubicBezTo>
                  <a:cubicBezTo>
                    <a:pt x="2836" y="2640"/>
                    <a:pt x="3328" y="2869"/>
                    <a:pt x="4656" y="2164"/>
                  </a:cubicBezTo>
                  <a:cubicBezTo>
                    <a:pt x="4656" y="2164"/>
                    <a:pt x="4655" y="2164"/>
                    <a:pt x="4655" y="2164"/>
                  </a:cubicBezTo>
                  <a:cubicBezTo>
                    <a:pt x="4631" y="2164"/>
                    <a:pt x="3922" y="2457"/>
                    <a:pt x="3122" y="2457"/>
                  </a:cubicBezTo>
                  <a:cubicBezTo>
                    <a:pt x="2659" y="2457"/>
                    <a:pt x="2164" y="2359"/>
                    <a:pt x="1754" y="2050"/>
                  </a:cubicBezTo>
                  <a:cubicBezTo>
                    <a:pt x="1115" y="1574"/>
                    <a:pt x="771" y="804"/>
                    <a:pt x="85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6" name="Google Shape;5586;p9"/>
            <p:cNvSpPr/>
            <p:nvPr/>
          </p:nvSpPr>
          <p:spPr>
            <a:xfrm>
              <a:off x="5453563" y="4820307"/>
              <a:ext cx="146310" cy="205917"/>
            </a:xfrm>
            <a:custGeom>
              <a:avLst/>
              <a:gdLst/>
              <a:ahLst/>
              <a:cxnLst/>
              <a:rect l="l" t="t" r="r" b="b"/>
              <a:pathLst>
                <a:path w="4460" h="6277" extrusionOk="0">
                  <a:moveTo>
                    <a:pt x="2638" y="0"/>
                  </a:moveTo>
                  <a:cubicBezTo>
                    <a:pt x="2145" y="0"/>
                    <a:pt x="1630" y="202"/>
                    <a:pt x="1279" y="605"/>
                  </a:cubicBezTo>
                  <a:cubicBezTo>
                    <a:pt x="1" y="2244"/>
                    <a:pt x="919" y="4260"/>
                    <a:pt x="1656" y="5113"/>
                  </a:cubicBezTo>
                  <a:cubicBezTo>
                    <a:pt x="2099" y="5637"/>
                    <a:pt x="2640" y="6031"/>
                    <a:pt x="3263" y="6276"/>
                  </a:cubicBezTo>
                  <a:cubicBezTo>
                    <a:pt x="2705" y="6014"/>
                    <a:pt x="2197" y="5621"/>
                    <a:pt x="1804" y="5129"/>
                  </a:cubicBezTo>
                  <a:cubicBezTo>
                    <a:pt x="1525" y="4736"/>
                    <a:pt x="1312" y="4309"/>
                    <a:pt x="1197" y="3851"/>
                  </a:cubicBezTo>
                  <a:cubicBezTo>
                    <a:pt x="1034" y="3326"/>
                    <a:pt x="984" y="2769"/>
                    <a:pt x="1034" y="2211"/>
                  </a:cubicBezTo>
                  <a:cubicBezTo>
                    <a:pt x="1165" y="736"/>
                    <a:pt x="1984" y="195"/>
                    <a:pt x="2738" y="162"/>
                  </a:cubicBezTo>
                  <a:cubicBezTo>
                    <a:pt x="3082" y="162"/>
                    <a:pt x="3427" y="310"/>
                    <a:pt x="3673" y="556"/>
                  </a:cubicBezTo>
                  <a:cubicBezTo>
                    <a:pt x="4312" y="1097"/>
                    <a:pt x="3951" y="2047"/>
                    <a:pt x="3410" y="2277"/>
                  </a:cubicBezTo>
                  <a:cubicBezTo>
                    <a:pt x="3287" y="2338"/>
                    <a:pt x="3150" y="2372"/>
                    <a:pt x="3014" y="2372"/>
                  </a:cubicBezTo>
                  <a:cubicBezTo>
                    <a:pt x="2896" y="2372"/>
                    <a:pt x="2779" y="2347"/>
                    <a:pt x="2673" y="2293"/>
                  </a:cubicBezTo>
                  <a:cubicBezTo>
                    <a:pt x="2492" y="2195"/>
                    <a:pt x="2378" y="2031"/>
                    <a:pt x="2361" y="1834"/>
                  </a:cubicBezTo>
                  <a:cubicBezTo>
                    <a:pt x="2355" y="1737"/>
                    <a:pt x="2379" y="1714"/>
                    <a:pt x="2430" y="1714"/>
                  </a:cubicBezTo>
                  <a:cubicBezTo>
                    <a:pt x="2473" y="1714"/>
                    <a:pt x="2536" y="1731"/>
                    <a:pt x="2614" y="1731"/>
                  </a:cubicBezTo>
                  <a:cubicBezTo>
                    <a:pt x="2674" y="1731"/>
                    <a:pt x="2743" y="1721"/>
                    <a:pt x="2820" y="1687"/>
                  </a:cubicBezTo>
                  <a:cubicBezTo>
                    <a:pt x="3033" y="1572"/>
                    <a:pt x="3066" y="1293"/>
                    <a:pt x="2902" y="1130"/>
                  </a:cubicBezTo>
                  <a:cubicBezTo>
                    <a:pt x="2828" y="1056"/>
                    <a:pt x="2727" y="1015"/>
                    <a:pt x="2623" y="1015"/>
                  </a:cubicBezTo>
                  <a:cubicBezTo>
                    <a:pt x="2427" y="1015"/>
                    <a:pt x="2224" y="1158"/>
                    <a:pt x="2181" y="1490"/>
                  </a:cubicBezTo>
                  <a:cubicBezTo>
                    <a:pt x="2148" y="1736"/>
                    <a:pt x="2230" y="1982"/>
                    <a:pt x="2394" y="2146"/>
                  </a:cubicBezTo>
                  <a:lnTo>
                    <a:pt x="2460" y="2211"/>
                  </a:lnTo>
                  <a:lnTo>
                    <a:pt x="2509" y="2261"/>
                  </a:lnTo>
                  <a:lnTo>
                    <a:pt x="2558" y="2293"/>
                  </a:lnTo>
                  <a:lnTo>
                    <a:pt x="2607" y="2326"/>
                  </a:lnTo>
                  <a:lnTo>
                    <a:pt x="2640" y="2343"/>
                  </a:lnTo>
                  <a:cubicBezTo>
                    <a:pt x="2763" y="2408"/>
                    <a:pt x="2898" y="2441"/>
                    <a:pt x="3033" y="2441"/>
                  </a:cubicBezTo>
                  <a:cubicBezTo>
                    <a:pt x="3169" y="2441"/>
                    <a:pt x="3304" y="2408"/>
                    <a:pt x="3427" y="2343"/>
                  </a:cubicBezTo>
                  <a:cubicBezTo>
                    <a:pt x="4017" y="2129"/>
                    <a:pt x="4459" y="1080"/>
                    <a:pt x="3755" y="458"/>
                  </a:cubicBezTo>
                  <a:cubicBezTo>
                    <a:pt x="3480" y="153"/>
                    <a:pt x="3067" y="0"/>
                    <a:pt x="263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7" name="Google Shape;5587;p9"/>
            <p:cNvSpPr/>
            <p:nvPr/>
          </p:nvSpPr>
          <p:spPr>
            <a:xfrm>
              <a:off x="4250678" y="4923514"/>
              <a:ext cx="80274" cy="179050"/>
            </a:xfrm>
            <a:custGeom>
              <a:avLst/>
              <a:gdLst/>
              <a:ahLst/>
              <a:cxnLst/>
              <a:rect l="l" t="t" r="r" b="b"/>
              <a:pathLst>
                <a:path w="2447" h="5458" extrusionOk="0">
                  <a:moveTo>
                    <a:pt x="1454" y="1"/>
                  </a:moveTo>
                  <a:cubicBezTo>
                    <a:pt x="1420" y="1"/>
                    <a:pt x="1389" y="6"/>
                    <a:pt x="1361" y="16"/>
                  </a:cubicBezTo>
                  <a:cubicBezTo>
                    <a:pt x="1033" y="114"/>
                    <a:pt x="968" y="377"/>
                    <a:pt x="1131" y="737"/>
                  </a:cubicBezTo>
                  <a:cubicBezTo>
                    <a:pt x="1279" y="1098"/>
                    <a:pt x="1787" y="1147"/>
                    <a:pt x="1656" y="2803"/>
                  </a:cubicBezTo>
                  <a:cubicBezTo>
                    <a:pt x="1525" y="4474"/>
                    <a:pt x="0" y="5458"/>
                    <a:pt x="0" y="5458"/>
                  </a:cubicBezTo>
                  <a:cubicBezTo>
                    <a:pt x="263" y="5409"/>
                    <a:pt x="1836" y="4458"/>
                    <a:pt x="2148" y="2426"/>
                  </a:cubicBezTo>
                  <a:cubicBezTo>
                    <a:pt x="2447" y="573"/>
                    <a:pt x="1806" y="1"/>
                    <a:pt x="145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8" name="Google Shape;5588;p9"/>
            <p:cNvSpPr/>
            <p:nvPr/>
          </p:nvSpPr>
          <p:spPr>
            <a:xfrm>
              <a:off x="4193137" y="4874174"/>
              <a:ext cx="173178" cy="233244"/>
            </a:xfrm>
            <a:custGeom>
              <a:avLst/>
              <a:gdLst/>
              <a:ahLst/>
              <a:cxnLst/>
              <a:rect l="l" t="t" r="r" b="b"/>
              <a:pathLst>
                <a:path w="5279" h="7110" extrusionOk="0">
                  <a:moveTo>
                    <a:pt x="1681" y="0"/>
                  </a:moveTo>
                  <a:cubicBezTo>
                    <a:pt x="1291" y="0"/>
                    <a:pt x="859" y="91"/>
                    <a:pt x="476" y="389"/>
                  </a:cubicBezTo>
                  <a:cubicBezTo>
                    <a:pt x="165" y="668"/>
                    <a:pt x="1" y="1061"/>
                    <a:pt x="33" y="1487"/>
                  </a:cubicBezTo>
                  <a:cubicBezTo>
                    <a:pt x="90" y="1999"/>
                    <a:pt x="616" y="2437"/>
                    <a:pt x="1225" y="2437"/>
                  </a:cubicBezTo>
                  <a:cubicBezTo>
                    <a:pt x="1318" y="2437"/>
                    <a:pt x="1413" y="2427"/>
                    <a:pt x="1509" y="2405"/>
                  </a:cubicBezTo>
                  <a:cubicBezTo>
                    <a:pt x="1607" y="2372"/>
                    <a:pt x="1722" y="2340"/>
                    <a:pt x="1804" y="2290"/>
                  </a:cubicBezTo>
                  <a:lnTo>
                    <a:pt x="1820" y="2290"/>
                  </a:lnTo>
                  <a:lnTo>
                    <a:pt x="1853" y="2274"/>
                  </a:lnTo>
                  <a:cubicBezTo>
                    <a:pt x="2148" y="2110"/>
                    <a:pt x="2312" y="1782"/>
                    <a:pt x="2246" y="1455"/>
                  </a:cubicBezTo>
                  <a:cubicBezTo>
                    <a:pt x="2196" y="1117"/>
                    <a:pt x="1908" y="894"/>
                    <a:pt x="1600" y="894"/>
                  </a:cubicBezTo>
                  <a:cubicBezTo>
                    <a:pt x="1504" y="894"/>
                    <a:pt x="1406" y="916"/>
                    <a:pt x="1312" y="963"/>
                  </a:cubicBezTo>
                  <a:cubicBezTo>
                    <a:pt x="951" y="1176"/>
                    <a:pt x="1050" y="1717"/>
                    <a:pt x="1459" y="1766"/>
                  </a:cubicBezTo>
                  <a:cubicBezTo>
                    <a:pt x="1490" y="1774"/>
                    <a:pt x="1521" y="1777"/>
                    <a:pt x="1551" y="1777"/>
                  </a:cubicBezTo>
                  <a:cubicBezTo>
                    <a:pt x="1775" y="1777"/>
                    <a:pt x="1962" y="1571"/>
                    <a:pt x="1918" y="1340"/>
                  </a:cubicBezTo>
                  <a:cubicBezTo>
                    <a:pt x="1912" y="1301"/>
                    <a:pt x="1939" y="1267"/>
                    <a:pt x="1976" y="1267"/>
                  </a:cubicBezTo>
                  <a:cubicBezTo>
                    <a:pt x="2032" y="1267"/>
                    <a:pt x="2112" y="1345"/>
                    <a:pt x="2131" y="1602"/>
                  </a:cubicBezTo>
                  <a:cubicBezTo>
                    <a:pt x="2148" y="1717"/>
                    <a:pt x="2115" y="1848"/>
                    <a:pt x="2066" y="1963"/>
                  </a:cubicBezTo>
                  <a:cubicBezTo>
                    <a:pt x="1919" y="2184"/>
                    <a:pt x="1679" y="2312"/>
                    <a:pt x="1418" y="2312"/>
                  </a:cubicBezTo>
                  <a:cubicBezTo>
                    <a:pt x="1388" y="2312"/>
                    <a:pt x="1358" y="2310"/>
                    <a:pt x="1328" y="2307"/>
                  </a:cubicBezTo>
                  <a:cubicBezTo>
                    <a:pt x="1318" y="2307"/>
                    <a:pt x="1307" y="2308"/>
                    <a:pt x="1297" y="2308"/>
                  </a:cubicBezTo>
                  <a:cubicBezTo>
                    <a:pt x="609" y="2308"/>
                    <a:pt x="125" y="1248"/>
                    <a:pt x="771" y="619"/>
                  </a:cubicBezTo>
                  <a:cubicBezTo>
                    <a:pt x="1049" y="325"/>
                    <a:pt x="1439" y="199"/>
                    <a:pt x="1854" y="199"/>
                  </a:cubicBezTo>
                  <a:cubicBezTo>
                    <a:pt x="2367" y="199"/>
                    <a:pt x="2918" y="392"/>
                    <a:pt x="3344" y="701"/>
                  </a:cubicBezTo>
                  <a:cubicBezTo>
                    <a:pt x="5082" y="1979"/>
                    <a:pt x="4820" y="4257"/>
                    <a:pt x="4312" y="5421"/>
                  </a:cubicBezTo>
                  <a:cubicBezTo>
                    <a:pt x="4055" y="6079"/>
                    <a:pt x="3609" y="6659"/>
                    <a:pt x="3037" y="7082"/>
                  </a:cubicBezTo>
                  <a:lnTo>
                    <a:pt x="3037" y="7082"/>
                  </a:lnTo>
                  <a:cubicBezTo>
                    <a:pt x="3204" y="6973"/>
                    <a:pt x="3889" y="6520"/>
                    <a:pt x="4393" y="5454"/>
                  </a:cubicBezTo>
                  <a:cubicBezTo>
                    <a:pt x="4951" y="4290"/>
                    <a:pt x="5279" y="1913"/>
                    <a:pt x="3459" y="553"/>
                  </a:cubicBezTo>
                  <a:cubicBezTo>
                    <a:pt x="3099" y="307"/>
                    <a:pt x="2689" y="127"/>
                    <a:pt x="2263" y="61"/>
                  </a:cubicBezTo>
                  <a:cubicBezTo>
                    <a:pt x="2090" y="27"/>
                    <a:pt x="1892" y="0"/>
                    <a:pt x="1681" y="0"/>
                  </a:cubicBezTo>
                  <a:close/>
                  <a:moveTo>
                    <a:pt x="3037" y="7082"/>
                  </a:moveTo>
                  <a:cubicBezTo>
                    <a:pt x="3009" y="7101"/>
                    <a:pt x="2995" y="7109"/>
                    <a:pt x="3000" y="7109"/>
                  </a:cubicBezTo>
                  <a:cubicBezTo>
                    <a:pt x="3013" y="7101"/>
                    <a:pt x="3025" y="7092"/>
                    <a:pt x="3037" y="7082"/>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9" name="Google Shape;5589;p9"/>
            <p:cNvSpPr/>
            <p:nvPr/>
          </p:nvSpPr>
          <p:spPr>
            <a:xfrm>
              <a:off x="4232406" y="4693350"/>
              <a:ext cx="171012" cy="268870"/>
            </a:xfrm>
            <a:custGeom>
              <a:avLst/>
              <a:gdLst/>
              <a:ahLst/>
              <a:cxnLst/>
              <a:rect l="l" t="t" r="r" b="b"/>
              <a:pathLst>
                <a:path w="5213" h="8196" extrusionOk="0">
                  <a:moveTo>
                    <a:pt x="1098" y="0"/>
                  </a:moveTo>
                  <a:cubicBezTo>
                    <a:pt x="0" y="2852"/>
                    <a:pt x="1279" y="4377"/>
                    <a:pt x="2541" y="5606"/>
                  </a:cubicBezTo>
                  <a:cubicBezTo>
                    <a:pt x="3803" y="6852"/>
                    <a:pt x="3754" y="8196"/>
                    <a:pt x="3754" y="8196"/>
                  </a:cubicBezTo>
                  <a:cubicBezTo>
                    <a:pt x="4672" y="7278"/>
                    <a:pt x="3606" y="5590"/>
                    <a:pt x="4475" y="4229"/>
                  </a:cubicBezTo>
                  <a:cubicBezTo>
                    <a:pt x="5213" y="3098"/>
                    <a:pt x="4246" y="2574"/>
                    <a:pt x="4246" y="2574"/>
                  </a:cubicBezTo>
                  <a:cubicBezTo>
                    <a:pt x="3836" y="3164"/>
                    <a:pt x="3377" y="3000"/>
                    <a:pt x="3016" y="3737"/>
                  </a:cubicBezTo>
                  <a:cubicBezTo>
                    <a:pt x="2656" y="4475"/>
                    <a:pt x="3278" y="5803"/>
                    <a:pt x="3278" y="5803"/>
                  </a:cubicBezTo>
                  <a:cubicBezTo>
                    <a:pt x="2065" y="4934"/>
                    <a:pt x="2311" y="4164"/>
                    <a:pt x="2656" y="3754"/>
                  </a:cubicBezTo>
                  <a:cubicBezTo>
                    <a:pt x="3000" y="3360"/>
                    <a:pt x="2524" y="3016"/>
                    <a:pt x="2541" y="2787"/>
                  </a:cubicBezTo>
                  <a:cubicBezTo>
                    <a:pt x="2557" y="2639"/>
                    <a:pt x="2590" y="2508"/>
                    <a:pt x="2639" y="2361"/>
                  </a:cubicBezTo>
                  <a:cubicBezTo>
                    <a:pt x="2639" y="2361"/>
                    <a:pt x="2571" y="2315"/>
                    <a:pt x="2442" y="2315"/>
                  </a:cubicBezTo>
                  <a:cubicBezTo>
                    <a:pt x="2326" y="2315"/>
                    <a:pt x="2160" y="2352"/>
                    <a:pt x="1951" y="2492"/>
                  </a:cubicBezTo>
                  <a:cubicBezTo>
                    <a:pt x="1230" y="2983"/>
                    <a:pt x="1525" y="4082"/>
                    <a:pt x="1525" y="4082"/>
                  </a:cubicBezTo>
                  <a:cubicBezTo>
                    <a:pt x="1000" y="3344"/>
                    <a:pt x="1180" y="2590"/>
                    <a:pt x="1770" y="2066"/>
                  </a:cubicBezTo>
                  <a:cubicBezTo>
                    <a:pt x="2377" y="1541"/>
                    <a:pt x="1803" y="1066"/>
                    <a:pt x="1410" y="836"/>
                  </a:cubicBezTo>
                  <a:cubicBezTo>
                    <a:pt x="1017" y="623"/>
                    <a:pt x="1098" y="0"/>
                    <a:pt x="109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0" name="Google Shape;5590;p9"/>
            <p:cNvSpPr/>
            <p:nvPr/>
          </p:nvSpPr>
          <p:spPr>
            <a:xfrm>
              <a:off x="4153344" y="4659987"/>
              <a:ext cx="99530" cy="148443"/>
            </a:xfrm>
            <a:custGeom>
              <a:avLst/>
              <a:gdLst/>
              <a:ahLst/>
              <a:cxnLst/>
              <a:rect l="l" t="t" r="r" b="b"/>
              <a:pathLst>
                <a:path w="3034" h="4525" extrusionOk="0">
                  <a:moveTo>
                    <a:pt x="460" y="1"/>
                  </a:moveTo>
                  <a:cubicBezTo>
                    <a:pt x="460" y="17"/>
                    <a:pt x="1" y="2033"/>
                    <a:pt x="3033" y="4525"/>
                  </a:cubicBezTo>
                  <a:cubicBezTo>
                    <a:pt x="3033" y="4525"/>
                    <a:pt x="2476" y="3853"/>
                    <a:pt x="2722" y="3099"/>
                  </a:cubicBezTo>
                  <a:cubicBezTo>
                    <a:pt x="2984" y="2345"/>
                    <a:pt x="2689" y="2083"/>
                    <a:pt x="2443" y="1820"/>
                  </a:cubicBezTo>
                  <a:cubicBezTo>
                    <a:pt x="2295" y="1656"/>
                    <a:pt x="2295" y="1427"/>
                    <a:pt x="2427" y="1263"/>
                  </a:cubicBezTo>
                  <a:cubicBezTo>
                    <a:pt x="2427" y="1263"/>
                    <a:pt x="2388" y="1256"/>
                    <a:pt x="2333" y="1256"/>
                  </a:cubicBezTo>
                  <a:cubicBezTo>
                    <a:pt x="2171" y="1256"/>
                    <a:pt x="1862" y="1319"/>
                    <a:pt x="1935" y="1820"/>
                  </a:cubicBezTo>
                  <a:cubicBezTo>
                    <a:pt x="2033" y="2509"/>
                    <a:pt x="2082" y="2624"/>
                    <a:pt x="1853" y="2640"/>
                  </a:cubicBezTo>
                  <a:cubicBezTo>
                    <a:pt x="1844" y="2641"/>
                    <a:pt x="1835" y="2642"/>
                    <a:pt x="1827" y="2642"/>
                  </a:cubicBezTo>
                  <a:cubicBezTo>
                    <a:pt x="1645" y="2642"/>
                    <a:pt x="1707" y="2304"/>
                    <a:pt x="1755" y="2115"/>
                  </a:cubicBezTo>
                  <a:cubicBezTo>
                    <a:pt x="1820" y="1935"/>
                    <a:pt x="2066" y="1099"/>
                    <a:pt x="1410" y="821"/>
                  </a:cubicBezTo>
                  <a:cubicBezTo>
                    <a:pt x="755" y="542"/>
                    <a:pt x="492" y="280"/>
                    <a:pt x="4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1" name="Google Shape;5591;p9"/>
            <p:cNvSpPr/>
            <p:nvPr/>
          </p:nvSpPr>
          <p:spPr>
            <a:xfrm>
              <a:off x="4332397" y="4941754"/>
              <a:ext cx="117803" cy="139848"/>
            </a:xfrm>
            <a:custGeom>
              <a:avLst/>
              <a:gdLst/>
              <a:ahLst/>
              <a:cxnLst/>
              <a:rect l="l" t="t" r="r" b="b"/>
              <a:pathLst>
                <a:path w="3591" h="4263" extrusionOk="0">
                  <a:moveTo>
                    <a:pt x="1722" y="1"/>
                  </a:moveTo>
                  <a:lnTo>
                    <a:pt x="1722" y="1"/>
                  </a:lnTo>
                  <a:cubicBezTo>
                    <a:pt x="771" y="509"/>
                    <a:pt x="1050" y="1181"/>
                    <a:pt x="952" y="2476"/>
                  </a:cubicBezTo>
                  <a:cubicBezTo>
                    <a:pt x="853" y="3771"/>
                    <a:pt x="1" y="4263"/>
                    <a:pt x="1" y="4263"/>
                  </a:cubicBezTo>
                  <a:cubicBezTo>
                    <a:pt x="3591" y="2443"/>
                    <a:pt x="2279" y="771"/>
                    <a:pt x="1935" y="526"/>
                  </a:cubicBezTo>
                  <a:cubicBezTo>
                    <a:pt x="1591" y="280"/>
                    <a:pt x="1722" y="1"/>
                    <a:pt x="172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2" name="Google Shape;5592;p9"/>
            <p:cNvSpPr/>
            <p:nvPr/>
          </p:nvSpPr>
          <p:spPr>
            <a:xfrm>
              <a:off x="4454467" y="4977774"/>
              <a:ext cx="227503" cy="159432"/>
            </a:xfrm>
            <a:custGeom>
              <a:avLst/>
              <a:gdLst/>
              <a:ahLst/>
              <a:cxnLst/>
              <a:rect l="l" t="t" r="r" b="b"/>
              <a:pathLst>
                <a:path w="6935" h="4860" extrusionOk="0">
                  <a:moveTo>
                    <a:pt x="1948" y="0"/>
                  </a:moveTo>
                  <a:cubicBezTo>
                    <a:pt x="1063" y="0"/>
                    <a:pt x="588" y="827"/>
                    <a:pt x="706" y="1362"/>
                  </a:cubicBezTo>
                  <a:cubicBezTo>
                    <a:pt x="835" y="1964"/>
                    <a:pt x="1403" y="2002"/>
                    <a:pt x="1543" y="2002"/>
                  </a:cubicBezTo>
                  <a:cubicBezTo>
                    <a:pt x="1563" y="2002"/>
                    <a:pt x="1574" y="2001"/>
                    <a:pt x="1574" y="2001"/>
                  </a:cubicBezTo>
                  <a:cubicBezTo>
                    <a:pt x="1312" y="1903"/>
                    <a:pt x="1197" y="1591"/>
                    <a:pt x="1312" y="1329"/>
                  </a:cubicBezTo>
                  <a:cubicBezTo>
                    <a:pt x="1355" y="1265"/>
                    <a:pt x="1401" y="1241"/>
                    <a:pt x="1450" y="1241"/>
                  </a:cubicBezTo>
                  <a:cubicBezTo>
                    <a:pt x="1553" y="1241"/>
                    <a:pt x="1671" y="1344"/>
                    <a:pt x="1804" y="1411"/>
                  </a:cubicBezTo>
                  <a:cubicBezTo>
                    <a:pt x="1842" y="1430"/>
                    <a:pt x="1877" y="1438"/>
                    <a:pt x="1911" y="1438"/>
                  </a:cubicBezTo>
                  <a:cubicBezTo>
                    <a:pt x="2054" y="1438"/>
                    <a:pt x="2161" y="1285"/>
                    <a:pt x="2214" y="1099"/>
                  </a:cubicBezTo>
                  <a:cubicBezTo>
                    <a:pt x="2254" y="958"/>
                    <a:pt x="2356" y="817"/>
                    <a:pt x="2544" y="817"/>
                  </a:cubicBezTo>
                  <a:cubicBezTo>
                    <a:pt x="2661" y="817"/>
                    <a:pt x="2811" y="872"/>
                    <a:pt x="3000" y="1017"/>
                  </a:cubicBezTo>
                  <a:cubicBezTo>
                    <a:pt x="3476" y="1394"/>
                    <a:pt x="3181" y="2148"/>
                    <a:pt x="3181" y="2148"/>
                  </a:cubicBezTo>
                  <a:cubicBezTo>
                    <a:pt x="3181" y="2148"/>
                    <a:pt x="3181" y="1526"/>
                    <a:pt x="2738" y="1476"/>
                  </a:cubicBezTo>
                  <a:cubicBezTo>
                    <a:pt x="2694" y="1463"/>
                    <a:pt x="2649" y="1456"/>
                    <a:pt x="2604" y="1456"/>
                  </a:cubicBezTo>
                  <a:cubicBezTo>
                    <a:pt x="2430" y="1456"/>
                    <a:pt x="2259" y="1553"/>
                    <a:pt x="2181" y="1722"/>
                  </a:cubicBezTo>
                  <a:cubicBezTo>
                    <a:pt x="2460" y="1722"/>
                    <a:pt x="2476" y="2099"/>
                    <a:pt x="2328" y="2296"/>
                  </a:cubicBezTo>
                  <a:cubicBezTo>
                    <a:pt x="2181" y="2509"/>
                    <a:pt x="2230" y="2657"/>
                    <a:pt x="2361" y="2739"/>
                  </a:cubicBezTo>
                  <a:cubicBezTo>
                    <a:pt x="2509" y="2820"/>
                    <a:pt x="2722" y="2804"/>
                    <a:pt x="2541" y="3181"/>
                  </a:cubicBezTo>
                  <a:cubicBezTo>
                    <a:pt x="2361" y="3558"/>
                    <a:pt x="1640" y="3558"/>
                    <a:pt x="1640" y="3558"/>
                  </a:cubicBezTo>
                  <a:cubicBezTo>
                    <a:pt x="1804" y="3345"/>
                    <a:pt x="1755" y="3050"/>
                    <a:pt x="1558" y="2886"/>
                  </a:cubicBezTo>
                  <a:lnTo>
                    <a:pt x="1558" y="2886"/>
                  </a:lnTo>
                  <a:cubicBezTo>
                    <a:pt x="1574" y="3066"/>
                    <a:pt x="1460" y="3214"/>
                    <a:pt x="1296" y="3263"/>
                  </a:cubicBezTo>
                  <a:cubicBezTo>
                    <a:pt x="1001" y="3345"/>
                    <a:pt x="1017" y="3263"/>
                    <a:pt x="755" y="3493"/>
                  </a:cubicBezTo>
                  <a:cubicBezTo>
                    <a:pt x="618" y="3603"/>
                    <a:pt x="420" y="3630"/>
                    <a:pt x="261" y="3630"/>
                  </a:cubicBezTo>
                  <a:cubicBezTo>
                    <a:pt x="114" y="3630"/>
                    <a:pt x="1" y="3607"/>
                    <a:pt x="1" y="3607"/>
                  </a:cubicBezTo>
                  <a:lnTo>
                    <a:pt x="1" y="3607"/>
                  </a:lnTo>
                  <a:cubicBezTo>
                    <a:pt x="181" y="3706"/>
                    <a:pt x="378" y="3755"/>
                    <a:pt x="591" y="3771"/>
                  </a:cubicBezTo>
                  <a:cubicBezTo>
                    <a:pt x="1017" y="3804"/>
                    <a:pt x="1460" y="3886"/>
                    <a:pt x="1886" y="3984"/>
                  </a:cubicBezTo>
                  <a:cubicBezTo>
                    <a:pt x="3066" y="4345"/>
                    <a:pt x="3787" y="4837"/>
                    <a:pt x="4689" y="4853"/>
                  </a:cubicBezTo>
                  <a:cubicBezTo>
                    <a:pt x="4747" y="4857"/>
                    <a:pt x="4804" y="4859"/>
                    <a:pt x="4861" y="4859"/>
                  </a:cubicBezTo>
                  <a:cubicBezTo>
                    <a:pt x="5259" y="4859"/>
                    <a:pt x="5642" y="4761"/>
                    <a:pt x="6000" y="4574"/>
                  </a:cubicBezTo>
                  <a:cubicBezTo>
                    <a:pt x="6787" y="4115"/>
                    <a:pt x="6934" y="2952"/>
                    <a:pt x="6475" y="2345"/>
                  </a:cubicBezTo>
                  <a:cubicBezTo>
                    <a:pt x="6244" y="2015"/>
                    <a:pt x="5880" y="1864"/>
                    <a:pt x="5540" y="1864"/>
                  </a:cubicBezTo>
                  <a:cubicBezTo>
                    <a:pt x="5205" y="1864"/>
                    <a:pt x="4893" y="2011"/>
                    <a:pt x="4754" y="2280"/>
                  </a:cubicBezTo>
                  <a:cubicBezTo>
                    <a:pt x="4508" y="2607"/>
                    <a:pt x="4541" y="3083"/>
                    <a:pt x="4836" y="3361"/>
                  </a:cubicBezTo>
                  <a:lnTo>
                    <a:pt x="4836" y="3378"/>
                  </a:lnTo>
                  <a:cubicBezTo>
                    <a:pt x="4869" y="3394"/>
                    <a:pt x="4885" y="3411"/>
                    <a:pt x="4902" y="3427"/>
                  </a:cubicBezTo>
                  <a:lnTo>
                    <a:pt x="4935" y="3460"/>
                  </a:lnTo>
                  <a:cubicBezTo>
                    <a:pt x="5036" y="3519"/>
                    <a:pt x="5163" y="3550"/>
                    <a:pt x="5287" y="3550"/>
                  </a:cubicBezTo>
                  <a:cubicBezTo>
                    <a:pt x="5542" y="3550"/>
                    <a:pt x="5787" y="3419"/>
                    <a:pt x="5787" y="3132"/>
                  </a:cubicBezTo>
                  <a:cubicBezTo>
                    <a:pt x="5794" y="2938"/>
                    <a:pt x="5633" y="2856"/>
                    <a:pt x="5456" y="2856"/>
                  </a:cubicBezTo>
                  <a:cubicBezTo>
                    <a:pt x="5199" y="2856"/>
                    <a:pt x="4907" y="3027"/>
                    <a:pt x="5033" y="3279"/>
                  </a:cubicBezTo>
                  <a:cubicBezTo>
                    <a:pt x="5033" y="3302"/>
                    <a:pt x="5033" y="3325"/>
                    <a:pt x="5010" y="3325"/>
                  </a:cubicBezTo>
                  <a:cubicBezTo>
                    <a:pt x="4984" y="3325"/>
                    <a:pt x="4927" y="3294"/>
                    <a:pt x="4803" y="3197"/>
                  </a:cubicBezTo>
                  <a:cubicBezTo>
                    <a:pt x="4689" y="3099"/>
                    <a:pt x="4640" y="2952"/>
                    <a:pt x="4640" y="2788"/>
                  </a:cubicBezTo>
                  <a:cubicBezTo>
                    <a:pt x="4640" y="2624"/>
                    <a:pt x="4689" y="2460"/>
                    <a:pt x="4803" y="2312"/>
                  </a:cubicBezTo>
                  <a:cubicBezTo>
                    <a:pt x="4936" y="2078"/>
                    <a:pt x="5208" y="1955"/>
                    <a:pt x="5497" y="1955"/>
                  </a:cubicBezTo>
                  <a:cubicBezTo>
                    <a:pt x="5815" y="1955"/>
                    <a:pt x="6155" y="2102"/>
                    <a:pt x="6361" y="2411"/>
                  </a:cubicBezTo>
                  <a:cubicBezTo>
                    <a:pt x="6361" y="2411"/>
                    <a:pt x="6361" y="2427"/>
                    <a:pt x="6377" y="2443"/>
                  </a:cubicBezTo>
                  <a:cubicBezTo>
                    <a:pt x="6590" y="2853"/>
                    <a:pt x="6574" y="3361"/>
                    <a:pt x="6344" y="3755"/>
                  </a:cubicBezTo>
                  <a:cubicBezTo>
                    <a:pt x="6065" y="4258"/>
                    <a:pt x="5426" y="4609"/>
                    <a:pt x="4590" y="4609"/>
                  </a:cubicBezTo>
                  <a:cubicBezTo>
                    <a:pt x="4201" y="4609"/>
                    <a:pt x="3770" y="4533"/>
                    <a:pt x="3312" y="4361"/>
                  </a:cubicBezTo>
                  <a:cubicBezTo>
                    <a:pt x="3279" y="4345"/>
                    <a:pt x="3033" y="4263"/>
                    <a:pt x="2886" y="4197"/>
                  </a:cubicBezTo>
                  <a:cubicBezTo>
                    <a:pt x="2476" y="3984"/>
                    <a:pt x="2033" y="3837"/>
                    <a:pt x="1574" y="3755"/>
                  </a:cubicBezTo>
                  <a:cubicBezTo>
                    <a:pt x="1755" y="3722"/>
                    <a:pt x="1951" y="3706"/>
                    <a:pt x="2148" y="3656"/>
                  </a:cubicBezTo>
                  <a:cubicBezTo>
                    <a:pt x="3902" y="3312"/>
                    <a:pt x="4164" y="837"/>
                    <a:pt x="2705" y="182"/>
                  </a:cubicBezTo>
                  <a:cubicBezTo>
                    <a:pt x="2428" y="55"/>
                    <a:pt x="2175" y="0"/>
                    <a:pt x="19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3" name="Google Shape;5593;p9"/>
            <p:cNvSpPr/>
            <p:nvPr/>
          </p:nvSpPr>
          <p:spPr>
            <a:xfrm>
              <a:off x="4565777" y="5063823"/>
              <a:ext cx="152740" cy="108125"/>
            </a:xfrm>
            <a:custGeom>
              <a:avLst/>
              <a:gdLst/>
              <a:ahLst/>
              <a:cxnLst/>
              <a:rect l="l" t="t" r="r" b="b"/>
              <a:pathLst>
                <a:path w="4656" h="3296" extrusionOk="0">
                  <a:moveTo>
                    <a:pt x="3804" y="1"/>
                  </a:moveTo>
                  <a:lnTo>
                    <a:pt x="3804" y="1"/>
                  </a:lnTo>
                  <a:cubicBezTo>
                    <a:pt x="3886" y="788"/>
                    <a:pt x="3541" y="1574"/>
                    <a:pt x="2902" y="2050"/>
                  </a:cubicBezTo>
                  <a:cubicBezTo>
                    <a:pt x="2494" y="2357"/>
                    <a:pt x="2002" y="2456"/>
                    <a:pt x="1540" y="2456"/>
                  </a:cubicBezTo>
                  <a:cubicBezTo>
                    <a:pt x="724" y="2456"/>
                    <a:pt x="1" y="2148"/>
                    <a:pt x="1" y="2148"/>
                  </a:cubicBezTo>
                  <a:lnTo>
                    <a:pt x="1" y="2148"/>
                  </a:lnTo>
                  <a:cubicBezTo>
                    <a:pt x="1329" y="2869"/>
                    <a:pt x="1837" y="2640"/>
                    <a:pt x="2214" y="3033"/>
                  </a:cubicBezTo>
                  <a:cubicBezTo>
                    <a:pt x="2379" y="3221"/>
                    <a:pt x="2552" y="3278"/>
                    <a:pt x="2709" y="3278"/>
                  </a:cubicBezTo>
                  <a:cubicBezTo>
                    <a:pt x="2894" y="3278"/>
                    <a:pt x="3058" y="3200"/>
                    <a:pt x="3164" y="3164"/>
                  </a:cubicBezTo>
                  <a:cubicBezTo>
                    <a:pt x="3191" y="3158"/>
                    <a:pt x="3218" y="3154"/>
                    <a:pt x="3244" y="3154"/>
                  </a:cubicBezTo>
                  <a:cubicBezTo>
                    <a:pt x="3346" y="3154"/>
                    <a:pt x="3440" y="3204"/>
                    <a:pt x="3492" y="3295"/>
                  </a:cubicBezTo>
                  <a:cubicBezTo>
                    <a:pt x="3525" y="3099"/>
                    <a:pt x="3476" y="2886"/>
                    <a:pt x="3345" y="2722"/>
                  </a:cubicBezTo>
                  <a:cubicBezTo>
                    <a:pt x="3181" y="2509"/>
                    <a:pt x="2771" y="2492"/>
                    <a:pt x="2705" y="2492"/>
                  </a:cubicBezTo>
                  <a:cubicBezTo>
                    <a:pt x="3263" y="2459"/>
                    <a:pt x="3771" y="2164"/>
                    <a:pt x="4099" y="1705"/>
                  </a:cubicBezTo>
                  <a:cubicBezTo>
                    <a:pt x="4656" y="919"/>
                    <a:pt x="3804" y="1"/>
                    <a:pt x="380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4" name="Google Shape;5594;p9"/>
            <p:cNvSpPr/>
            <p:nvPr/>
          </p:nvSpPr>
          <p:spPr>
            <a:xfrm>
              <a:off x="4370583" y="4820537"/>
              <a:ext cx="146310" cy="206212"/>
            </a:xfrm>
            <a:custGeom>
              <a:avLst/>
              <a:gdLst/>
              <a:ahLst/>
              <a:cxnLst/>
              <a:rect l="l" t="t" r="r" b="b"/>
              <a:pathLst>
                <a:path w="4460" h="6286" extrusionOk="0">
                  <a:moveTo>
                    <a:pt x="1811" y="0"/>
                  </a:moveTo>
                  <a:cubicBezTo>
                    <a:pt x="1386" y="0"/>
                    <a:pt x="977" y="149"/>
                    <a:pt x="706" y="451"/>
                  </a:cubicBezTo>
                  <a:cubicBezTo>
                    <a:pt x="1" y="1090"/>
                    <a:pt x="443" y="2139"/>
                    <a:pt x="1033" y="2336"/>
                  </a:cubicBezTo>
                  <a:cubicBezTo>
                    <a:pt x="1156" y="2401"/>
                    <a:pt x="1292" y="2434"/>
                    <a:pt x="1427" y="2434"/>
                  </a:cubicBezTo>
                  <a:cubicBezTo>
                    <a:pt x="1562" y="2434"/>
                    <a:pt x="1697" y="2401"/>
                    <a:pt x="1820" y="2336"/>
                  </a:cubicBezTo>
                  <a:lnTo>
                    <a:pt x="1869" y="2319"/>
                  </a:lnTo>
                  <a:lnTo>
                    <a:pt x="1902" y="2303"/>
                  </a:lnTo>
                  <a:lnTo>
                    <a:pt x="1951" y="2254"/>
                  </a:lnTo>
                  <a:lnTo>
                    <a:pt x="2017" y="2204"/>
                  </a:lnTo>
                  <a:lnTo>
                    <a:pt x="2066" y="2155"/>
                  </a:lnTo>
                  <a:cubicBezTo>
                    <a:pt x="2230" y="1975"/>
                    <a:pt x="2312" y="1729"/>
                    <a:pt x="2279" y="1500"/>
                  </a:cubicBezTo>
                  <a:cubicBezTo>
                    <a:pt x="2236" y="1156"/>
                    <a:pt x="2024" y="1016"/>
                    <a:pt x="1828" y="1016"/>
                  </a:cubicBezTo>
                  <a:cubicBezTo>
                    <a:pt x="1725" y="1016"/>
                    <a:pt x="1626" y="1055"/>
                    <a:pt x="1558" y="1123"/>
                  </a:cubicBezTo>
                  <a:cubicBezTo>
                    <a:pt x="1394" y="1286"/>
                    <a:pt x="1443" y="1565"/>
                    <a:pt x="1640" y="1696"/>
                  </a:cubicBezTo>
                  <a:cubicBezTo>
                    <a:pt x="1711" y="1728"/>
                    <a:pt x="1775" y="1738"/>
                    <a:pt x="1832" y="1738"/>
                  </a:cubicBezTo>
                  <a:cubicBezTo>
                    <a:pt x="1923" y="1738"/>
                    <a:pt x="1995" y="1712"/>
                    <a:pt x="2043" y="1712"/>
                  </a:cubicBezTo>
                  <a:cubicBezTo>
                    <a:pt x="2090" y="1712"/>
                    <a:pt x="2115" y="1736"/>
                    <a:pt x="2115" y="1827"/>
                  </a:cubicBezTo>
                  <a:cubicBezTo>
                    <a:pt x="2082" y="2024"/>
                    <a:pt x="1968" y="2204"/>
                    <a:pt x="1787" y="2286"/>
                  </a:cubicBezTo>
                  <a:cubicBezTo>
                    <a:pt x="1681" y="2340"/>
                    <a:pt x="1564" y="2365"/>
                    <a:pt x="1446" y="2365"/>
                  </a:cubicBezTo>
                  <a:cubicBezTo>
                    <a:pt x="1310" y="2365"/>
                    <a:pt x="1173" y="2331"/>
                    <a:pt x="1050" y="2270"/>
                  </a:cubicBezTo>
                  <a:cubicBezTo>
                    <a:pt x="509" y="2040"/>
                    <a:pt x="148" y="1106"/>
                    <a:pt x="788" y="549"/>
                  </a:cubicBezTo>
                  <a:cubicBezTo>
                    <a:pt x="1033" y="303"/>
                    <a:pt x="1378" y="172"/>
                    <a:pt x="1722" y="155"/>
                  </a:cubicBezTo>
                  <a:cubicBezTo>
                    <a:pt x="2476" y="205"/>
                    <a:pt x="3295" y="746"/>
                    <a:pt x="3443" y="2204"/>
                  </a:cubicBezTo>
                  <a:cubicBezTo>
                    <a:pt x="3476" y="2762"/>
                    <a:pt x="3427" y="3319"/>
                    <a:pt x="3279" y="3844"/>
                  </a:cubicBezTo>
                  <a:cubicBezTo>
                    <a:pt x="3148" y="4302"/>
                    <a:pt x="2935" y="4745"/>
                    <a:pt x="2673" y="5138"/>
                  </a:cubicBezTo>
                  <a:cubicBezTo>
                    <a:pt x="2263" y="5614"/>
                    <a:pt x="1755" y="6024"/>
                    <a:pt x="1181" y="6286"/>
                  </a:cubicBezTo>
                  <a:cubicBezTo>
                    <a:pt x="1804" y="6040"/>
                    <a:pt x="2361" y="5630"/>
                    <a:pt x="2804" y="5122"/>
                  </a:cubicBezTo>
                  <a:cubicBezTo>
                    <a:pt x="3541" y="4270"/>
                    <a:pt x="4459" y="2254"/>
                    <a:pt x="3181" y="614"/>
                  </a:cubicBezTo>
                  <a:cubicBezTo>
                    <a:pt x="2835" y="207"/>
                    <a:pt x="2312" y="0"/>
                    <a:pt x="181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5" name="Google Shape;5595;p9"/>
            <p:cNvSpPr/>
            <p:nvPr/>
          </p:nvSpPr>
          <p:spPr>
            <a:xfrm>
              <a:off x="3950441" y="4923514"/>
              <a:ext cx="79815" cy="179050"/>
            </a:xfrm>
            <a:custGeom>
              <a:avLst/>
              <a:gdLst/>
              <a:ahLst/>
              <a:cxnLst/>
              <a:rect l="l" t="t" r="r" b="b"/>
              <a:pathLst>
                <a:path w="2433" h="5458" extrusionOk="0">
                  <a:moveTo>
                    <a:pt x="993" y="1"/>
                  </a:moveTo>
                  <a:cubicBezTo>
                    <a:pt x="632" y="1"/>
                    <a:pt x="0" y="584"/>
                    <a:pt x="285" y="2426"/>
                  </a:cubicBezTo>
                  <a:cubicBezTo>
                    <a:pt x="613" y="4458"/>
                    <a:pt x="2170" y="5409"/>
                    <a:pt x="2432" y="5458"/>
                  </a:cubicBezTo>
                  <a:cubicBezTo>
                    <a:pt x="2432" y="5458"/>
                    <a:pt x="908" y="4474"/>
                    <a:pt x="777" y="2803"/>
                  </a:cubicBezTo>
                  <a:cubicBezTo>
                    <a:pt x="645" y="1147"/>
                    <a:pt x="1154" y="1098"/>
                    <a:pt x="1317" y="737"/>
                  </a:cubicBezTo>
                  <a:cubicBezTo>
                    <a:pt x="1481" y="377"/>
                    <a:pt x="1399" y="114"/>
                    <a:pt x="1088" y="16"/>
                  </a:cubicBezTo>
                  <a:cubicBezTo>
                    <a:pt x="1060" y="6"/>
                    <a:pt x="1028" y="1"/>
                    <a:pt x="9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6" name="Google Shape;5596;p9"/>
            <p:cNvSpPr/>
            <p:nvPr/>
          </p:nvSpPr>
          <p:spPr>
            <a:xfrm>
              <a:off x="3914585" y="4874174"/>
              <a:ext cx="173178" cy="233244"/>
            </a:xfrm>
            <a:custGeom>
              <a:avLst/>
              <a:gdLst/>
              <a:ahLst/>
              <a:cxnLst/>
              <a:rect l="l" t="t" r="r" b="b"/>
              <a:pathLst>
                <a:path w="5279" h="7110" extrusionOk="0">
                  <a:moveTo>
                    <a:pt x="3608" y="0"/>
                  </a:moveTo>
                  <a:cubicBezTo>
                    <a:pt x="3397" y="0"/>
                    <a:pt x="3200" y="27"/>
                    <a:pt x="3033" y="61"/>
                  </a:cubicBezTo>
                  <a:cubicBezTo>
                    <a:pt x="2591" y="127"/>
                    <a:pt x="2181" y="307"/>
                    <a:pt x="1837" y="553"/>
                  </a:cubicBezTo>
                  <a:cubicBezTo>
                    <a:pt x="1" y="1913"/>
                    <a:pt x="345" y="4290"/>
                    <a:pt x="886" y="5438"/>
                  </a:cubicBezTo>
                  <a:cubicBezTo>
                    <a:pt x="1181" y="6126"/>
                    <a:pt x="1656" y="6700"/>
                    <a:pt x="2279" y="7109"/>
                  </a:cubicBezTo>
                  <a:cubicBezTo>
                    <a:pt x="1689" y="6683"/>
                    <a:pt x="1230" y="6093"/>
                    <a:pt x="968" y="5405"/>
                  </a:cubicBezTo>
                  <a:cubicBezTo>
                    <a:pt x="460" y="4257"/>
                    <a:pt x="198" y="1963"/>
                    <a:pt x="1935" y="701"/>
                  </a:cubicBezTo>
                  <a:cubicBezTo>
                    <a:pt x="2361" y="383"/>
                    <a:pt x="2918" y="191"/>
                    <a:pt x="3433" y="191"/>
                  </a:cubicBezTo>
                  <a:cubicBezTo>
                    <a:pt x="3849" y="191"/>
                    <a:pt x="4238" y="317"/>
                    <a:pt x="4509" y="602"/>
                  </a:cubicBezTo>
                  <a:cubicBezTo>
                    <a:pt x="5154" y="1248"/>
                    <a:pt x="4671" y="2308"/>
                    <a:pt x="3983" y="2308"/>
                  </a:cubicBezTo>
                  <a:cubicBezTo>
                    <a:pt x="3972" y="2308"/>
                    <a:pt x="3962" y="2307"/>
                    <a:pt x="3951" y="2307"/>
                  </a:cubicBezTo>
                  <a:cubicBezTo>
                    <a:pt x="3921" y="2310"/>
                    <a:pt x="3892" y="2312"/>
                    <a:pt x="3862" y="2312"/>
                  </a:cubicBezTo>
                  <a:cubicBezTo>
                    <a:pt x="3601" y="2312"/>
                    <a:pt x="3361" y="2182"/>
                    <a:pt x="3214" y="1946"/>
                  </a:cubicBezTo>
                  <a:cubicBezTo>
                    <a:pt x="3164" y="1848"/>
                    <a:pt x="3132" y="1717"/>
                    <a:pt x="3148" y="1586"/>
                  </a:cubicBezTo>
                  <a:cubicBezTo>
                    <a:pt x="3167" y="1334"/>
                    <a:pt x="3244" y="1254"/>
                    <a:pt x="3300" y="1254"/>
                  </a:cubicBezTo>
                  <a:cubicBezTo>
                    <a:pt x="3339" y="1254"/>
                    <a:pt x="3368" y="1293"/>
                    <a:pt x="3361" y="1340"/>
                  </a:cubicBezTo>
                  <a:cubicBezTo>
                    <a:pt x="3318" y="1571"/>
                    <a:pt x="3504" y="1777"/>
                    <a:pt x="3729" y="1777"/>
                  </a:cubicBezTo>
                  <a:cubicBezTo>
                    <a:pt x="3759" y="1777"/>
                    <a:pt x="3789" y="1774"/>
                    <a:pt x="3820" y="1766"/>
                  </a:cubicBezTo>
                  <a:cubicBezTo>
                    <a:pt x="4230" y="1700"/>
                    <a:pt x="4328" y="1159"/>
                    <a:pt x="3968" y="963"/>
                  </a:cubicBezTo>
                  <a:cubicBezTo>
                    <a:pt x="3874" y="916"/>
                    <a:pt x="3776" y="894"/>
                    <a:pt x="3679" y="894"/>
                  </a:cubicBezTo>
                  <a:cubicBezTo>
                    <a:pt x="3371" y="894"/>
                    <a:pt x="3083" y="1117"/>
                    <a:pt x="3033" y="1455"/>
                  </a:cubicBezTo>
                  <a:cubicBezTo>
                    <a:pt x="2968" y="1782"/>
                    <a:pt x="3132" y="2110"/>
                    <a:pt x="3427" y="2274"/>
                  </a:cubicBezTo>
                  <a:lnTo>
                    <a:pt x="3476" y="2274"/>
                  </a:lnTo>
                  <a:cubicBezTo>
                    <a:pt x="3558" y="2323"/>
                    <a:pt x="3673" y="2372"/>
                    <a:pt x="3771" y="2389"/>
                  </a:cubicBezTo>
                  <a:cubicBezTo>
                    <a:pt x="3866" y="2411"/>
                    <a:pt x="3961" y="2421"/>
                    <a:pt x="4054" y="2421"/>
                  </a:cubicBezTo>
                  <a:cubicBezTo>
                    <a:pt x="4664" y="2421"/>
                    <a:pt x="5189" y="1983"/>
                    <a:pt x="5246" y="1471"/>
                  </a:cubicBezTo>
                  <a:cubicBezTo>
                    <a:pt x="5279" y="1061"/>
                    <a:pt x="5115" y="668"/>
                    <a:pt x="4820" y="389"/>
                  </a:cubicBezTo>
                  <a:cubicBezTo>
                    <a:pt x="4437" y="91"/>
                    <a:pt x="3998" y="0"/>
                    <a:pt x="360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7" name="Google Shape;5597;p9"/>
            <p:cNvSpPr/>
            <p:nvPr/>
          </p:nvSpPr>
          <p:spPr>
            <a:xfrm>
              <a:off x="4020547" y="4813287"/>
              <a:ext cx="239837" cy="168847"/>
            </a:xfrm>
            <a:custGeom>
              <a:avLst/>
              <a:gdLst/>
              <a:ahLst/>
              <a:cxnLst/>
              <a:rect l="l" t="t" r="r" b="b"/>
              <a:pathLst>
                <a:path w="7311" h="5147" extrusionOk="0">
                  <a:moveTo>
                    <a:pt x="1750" y="0"/>
                  </a:moveTo>
                  <a:cubicBezTo>
                    <a:pt x="1356" y="0"/>
                    <a:pt x="969" y="175"/>
                    <a:pt x="705" y="508"/>
                  </a:cubicBezTo>
                  <a:cubicBezTo>
                    <a:pt x="611" y="638"/>
                    <a:pt x="465" y="705"/>
                    <a:pt x="317" y="705"/>
                  </a:cubicBezTo>
                  <a:cubicBezTo>
                    <a:pt x="205" y="705"/>
                    <a:pt x="92" y="667"/>
                    <a:pt x="0" y="590"/>
                  </a:cubicBezTo>
                  <a:lnTo>
                    <a:pt x="0" y="590"/>
                  </a:lnTo>
                  <a:cubicBezTo>
                    <a:pt x="33" y="950"/>
                    <a:pt x="66" y="1016"/>
                    <a:pt x="1770" y="1737"/>
                  </a:cubicBezTo>
                  <a:cubicBezTo>
                    <a:pt x="3082" y="2294"/>
                    <a:pt x="3524" y="4261"/>
                    <a:pt x="3655" y="5146"/>
                  </a:cubicBezTo>
                  <a:cubicBezTo>
                    <a:pt x="3803" y="4261"/>
                    <a:pt x="4245" y="2294"/>
                    <a:pt x="5557" y="1737"/>
                  </a:cubicBezTo>
                  <a:cubicBezTo>
                    <a:pt x="7261" y="1016"/>
                    <a:pt x="7278" y="950"/>
                    <a:pt x="7311" y="590"/>
                  </a:cubicBezTo>
                  <a:lnTo>
                    <a:pt x="7311" y="590"/>
                  </a:lnTo>
                  <a:cubicBezTo>
                    <a:pt x="7219" y="667"/>
                    <a:pt x="7106" y="705"/>
                    <a:pt x="6995" y="705"/>
                  </a:cubicBezTo>
                  <a:cubicBezTo>
                    <a:pt x="6849" y="705"/>
                    <a:pt x="6706" y="638"/>
                    <a:pt x="6622" y="508"/>
                  </a:cubicBezTo>
                  <a:cubicBezTo>
                    <a:pt x="6348" y="175"/>
                    <a:pt x="5958" y="0"/>
                    <a:pt x="5565" y="0"/>
                  </a:cubicBezTo>
                  <a:cubicBezTo>
                    <a:pt x="5300" y="0"/>
                    <a:pt x="5034" y="80"/>
                    <a:pt x="4803" y="245"/>
                  </a:cubicBezTo>
                  <a:cubicBezTo>
                    <a:pt x="4229" y="655"/>
                    <a:pt x="3852" y="1475"/>
                    <a:pt x="3655" y="2655"/>
                  </a:cubicBezTo>
                  <a:cubicBezTo>
                    <a:pt x="3475" y="1458"/>
                    <a:pt x="3098" y="639"/>
                    <a:pt x="2524" y="245"/>
                  </a:cubicBezTo>
                  <a:cubicBezTo>
                    <a:pt x="2286" y="80"/>
                    <a:pt x="2016" y="0"/>
                    <a:pt x="17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8" name="Google Shape;5598;p9"/>
            <p:cNvSpPr/>
            <p:nvPr/>
          </p:nvSpPr>
          <p:spPr>
            <a:xfrm>
              <a:off x="4096886" y="4719693"/>
              <a:ext cx="87688" cy="145753"/>
            </a:xfrm>
            <a:custGeom>
              <a:avLst/>
              <a:gdLst/>
              <a:ahLst/>
              <a:cxnLst/>
              <a:rect l="l" t="t" r="r" b="b"/>
              <a:pathLst>
                <a:path w="2673" h="4443" extrusionOk="0">
                  <a:moveTo>
                    <a:pt x="1345" y="0"/>
                  </a:moveTo>
                  <a:cubicBezTo>
                    <a:pt x="1263" y="164"/>
                    <a:pt x="1148" y="312"/>
                    <a:pt x="1000" y="427"/>
                  </a:cubicBezTo>
                  <a:cubicBezTo>
                    <a:pt x="558" y="853"/>
                    <a:pt x="1" y="1721"/>
                    <a:pt x="722" y="2902"/>
                  </a:cubicBezTo>
                  <a:cubicBezTo>
                    <a:pt x="1017" y="3377"/>
                    <a:pt x="1214" y="3902"/>
                    <a:pt x="1345" y="4442"/>
                  </a:cubicBezTo>
                  <a:cubicBezTo>
                    <a:pt x="1459" y="3902"/>
                    <a:pt x="1672" y="3377"/>
                    <a:pt x="1951" y="2902"/>
                  </a:cubicBezTo>
                  <a:cubicBezTo>
                    <a:pt x="2672" y="1721"/>
                    <a:pt x="2115" y="853"/>
                    <a:pt x="1672" y="427"/>
                  </a:cubicBezTo>
                  <a:cubicBezTo>
                    <a:pt x="1541" y="295"/>
                    <a:pt x="1427" y="164"/>
                    <a:pt x="13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9" name="Google Shape;5599;p9"/>
            <p:cNvSpPr/>
            <p:nvPr/>
          </p:nvSpPr>
          <p:spPr>
            <a:xfrm>
              <a:off x="4040427" y="4582467"/>
              <a:ext cx="200603" cy="220056"/>
            </a:xfrm>
            <a:custGeom>
              <a:avLst/>
              <a:gdLst/>
              <a:ahLst/>
              <a:cxnLst/>
              <a:rect l="l" t="t" r="r" b="b"/>
              <a:pathLst>
                <a:path w="6115" h="6708" extrusionOk="0">
                  <a:moveTo>
                    <a:pt x="1592" y="1"/>
                  </a:moveTo>
                  <a:cubicBezTo>
                    <a:pt x="1194" y="1"/>
                    <a:pt x="805" y="156"/>
                    <a:pt x="574" y="446"/>
                  </a:cubicBezTo>
                  <a:cubicBezTo>
                    <a:pt x="0" y="1102"/>
                    <a:pt x="476" y="2069"/>
                    <a:pt x="1131" y="2102"/>
                  </a:cubicBezTo>
                  <a:cubicBezTo>
                    <a:pt x="1150" y="2103"/>
                    <a:pt x="1168" y="2103"/>
                    <a:pt x="1186" y="2103"/>
                  </a:cubicBezTo>
                  <a:cubicBezTo>
                    <a:pt x="1784" y="2103"/>
                    <a:pt x="1996" y="1584"/>
                    <a:pt x="1869" y="1282"/>
                  </a:cubicBezTo>
                  <a:cubicBezTo>
                    <a:pt x="1827" y="1114"/>
                    <a:pt x="1664" y="993"/>
                    <a:pt x="1495" y="993"/>
                  </a:cubicBezTo>
                  <a:cubicBezTo>
                    <a:pt x="1467" y="993"/>
                    <a:pt x="1438" y="996"/>
                    <a:pt x="1410" y="1003"/>
                  </a:cubicBezTo>
                  <a:cubicBezTo>
                    <a:pt x="1263" y="1020"/>
                    <a:pt x="1148" y="1167"/>
                    <a:pt x="1164" y="1315"/>
                  </a:cubicBezTo>
                  <a:cubicBezTo>
                    <a:pt x="1154" y="1471"/>
                    <a:pt x="1275" y="1567"/>
                    <a:pt x="1402" y="1567"/>
                  </a:cubicBezTo>
                  <a:cubicBezTo>
                    <a:pt x="1476" y="1567"/>
                    <a:pt x="1553" y="1535"/>
                    <a:pt x="1607" y="1462"/>
                  </a:cubicBezTo>
                  <a:cubicBezTo>
                    <a:pt x="1647" y="1399"/>
                    <a:pt x="1689" y="1374"/>
                    <a:pt x="1726" y="1374"/>
                  </a:cubicBezTo>
                  <a:cubicBezTo>
                    <a:pt x="1793" y="1374"/>
                    <a:pt x="1841" y="1459"/>
                    <a:pt x="1820" y="1544"/>
                  </a:cubicBezTo>
                  <a:cubicBezTo>
                    <a:pt x="1743" y="1788"/>
                    <a:pt x="1515" y="1942"/>
                    <a:pt x="1270" y="1942"/>
                  </a:cubicBezTo>
                  <a:cubicBezTo>
                    <a:pt x="1203" y="1942"/>
                    <a:pt x="1133" y="1930"/>
                    <a:pt x="1066" y="1905"/>
                  </a:cubicBezTo>
                  <a:cubicBezTo>
                    <a:pt x="656" y="1790"/>
                    <a:pt x="459" y="1053"/>
                    <a:pt x="1017" y="659"/>
                  </a:cubicBezTo>
                  <a:cubicBezTo>
                    <a:pt x="1139" y="567"/>
                    <a:pt x="1320" y="517"/>
                    <a:pt x="1524" y="517"/>
                  </a:cubicBezTo>
                  <a:cubicBezTo>
                    <a:pt x="2114" y="517"/>
                    <a:pt x="2890" y="931"/>
                    <a:pt x="2951" y="1905"/>
                  </a:cubicBezTo>
                  <a:cubicBezTo>
                    <a:pt x="2951" y="3069"/>
                    <a:pt x="2017" y="4118"/>
                    <a:pt x="1771" y="4888"/>
                  </a:cubicBezTo>
                  <a:cubicBezTo>
                    <a:pt x="1410" y="5970"/>
                    <a:pt x="1853" y="6642"/>
                    <a:pt x="1885" y="6708"/>
                  </a:cubicBezTo>
                  <a:cubicBezTo>
                    <a:pt x="1607" y="6150"/>
                    <a:pt x="1590" y="5495"/>
                    <a:pt x="1836" y="4921"/>
                  </a:cubicBezTo>
                  <a:cubicBezTo>
                    <a:pt x="2049" y="4396"/>
                    <a:pt x="2476" y="3839"/>
                    <a:pt x="2803" y="3134"/>
                  </a:cubicBezTo>
                  <a:cubicBezTo>
                    <a:pt x="2918" y="2921"/>
                    <a:pt x="3000" y="2675"/>
                    <a:pt x="3049" y="2430"/>
                  </a:cubicBezTo>
                  <a:cubicBezTo>
                    <a:pt x="3115" y="2675"/>
                    <a:pt x="3197" y="2921"/>
                    <a:pt x="3312" y="3134"/>
                  </a:cubicBezTo>
                  <a:cubicBezTo>
                    <a:pt x="3623" y="3839"/>
                    <a:pt x="4049" y="4396"/>
                    <a:pt x="4262" y="4921"/>
                  </a:cubicBezTo>
                  <a:cubicBezTo>
                    <a:pt x="4508" y="5495"/>
                    <a:pt x="4492" y="6150"/>
                    <a:pt x="4213" y="6708"/>
                  </a:cubicBezTo>
                  <a:cubicBezTo>
                    <a:pt x="4246" y="6642"/>
                    <a:pt x="4705" y="5970"/>
                    <a:pt x="4344" y="4888"/>
                  </a:cubicBezTo>
                  <a:cubicBezTo>
                    <a:pt x="4082" y="4118"/>
                    <a:pt x="3164" y="3069"/>
                    <a:pt x="3164" y="1905"/>
                  </a:cubicBezTo>
                  <a:cubicBezTo>
                    <a:pt x="3213" y="931"/>
                    <a:pt x="3986" y="517"/>
                    <a:pt x="4581" y="517"/>
                  </a:cubicBezTo>
                  <a:cubicBezTo>
                    <a:pt x="4787" y="517"/>
                    <a:pt x="4972" y="567"/>
                    <a:pt x="5098" y="659"/>
                  </a:cubicBezTo>
                  <a:cubicBezTo>
                    <a:pt x="5655" y="1053"/>
                    <a:pt x="5459" y="1790"/>
                    <a:pt x="5033" y="1905"/>
                  </a:cubicBezTo>
                  <a:cubicBezTo>
                    <a:pt x="4969" y="1930"/>
                    <a:pt x="4902" y="1942"/>
                    <a:pt x="4836" y="1942"/>
                  </a:cubicBezTo>
                  <a:cubicBezTo>
                    <a:pt x="4599" y="1942"/>
                    <a:pt x="4368" y="1788"/>
                    <a:pt x="4279" y="1544"/>
                  </a:cubicBezTo>
                  <a:cubicBezTo>
                    <a:pt x="4257" y="1459"/>
                    <a:pt x="4312" y="1374"/>
                    <a:pt x="4384" y="1374"/>
                  </a:cubicBezTo>
                  <a:cubicBezTo>
                    <a:pt x="4423" y="1374"/>
                    <a:pt x="4468" y="1399"/>
                    <a:pt x="4508" y="1462"/>
                  </a:cubicBezTo>
                  <a:cubicBezTo>
                    <a:pt x="4556" y="1535"/>
                    <a:pt x="4629" y="1567"/>
                    <a:pt x="4701" y="1567"/>
                  </a:cubicBezTo>
                  <a:cubicBezTo>
                    <a:pt x="4826" y="1567"/>
                    <a:pt x="4951" y="1471"/>
                    <a:pt x="4951" y="1315"/>
                  </a:cubicBezTo>
                  <a:cubicBezTo>
                    <a:pt x="4967" y="1167"/>
                    <a:pt x="4852" y="1020"/>
                    <a:pt x="4705" y="1003"/>
                  </a:cubicBezTo>
                  <a:cubicBezTo>
                    <a:pt x="4674" y="996"/>
                    <a:pt x="4644" y="993"/>
                    <a:pt x="4615" y="993"/>
                  </a:cubicBezTo>
                  <a:cubicBezTo>
                    <a:pt x="4438" y="993"/>
                    <a:pt x="4286" y="1114"/>
                    <a:pt x="4229" y="1282"/>
                  </a:cubicBezTo>
                  <a:cubicBezTo>
                    <a:pt x="4102" y="1584"/>
                    <a:pt x="4346" y="2103"/>
                    <a:pt x="4930" y="2103"/>
                  </a:cubicBezTo>
                  <a:cubicBezTo>
                    <a:pt x="4947" y="2103"/>
                    <a:pt x="4965" y="2103"/>
                    <a:pt x="4983" y="2102"/>
                  </a:cubicBezTo>
                  <a:cubicBezTo>
                    <a:pt x="5606" y="2069"/>
                    <a:pt x="6114" y="1102"/>
                    <a:pt x="5524" y="446"/>
                  </a:cubicBezTo>
                  <a:cubicBezTo>
                    <a:pt x="5294" y="156"/>
                    <a:pt x="4908" y="1"/>
                    <a:pt x="4513" y="1"/>
                  </a:cubicBezTo>
                  <a:cubicBezTo>
                    <a:pt x="4039" y="1"/>
                    <a:pt x="3553" y="225"/>
                    <a:pt x="3312" y="708"/>
                  </a:cubicBezTo>
                  <a:cubicBezTo>
                    <a:pt x="3197" y="872"/>
                    <a:pt x="3098" y="1069"/>
                    <a:pt x="3049" y="1266"/>
                  </a:cubicBezTo>
                  <a:cubicBezTo>
                    <a:pt x="3000" y="1069"/>
                    <a:pt x="2918" y="872"/>
                    <a:pt x="2803" y="708"/>
                  </a:cubicBezTo>
                  <a:cubicBezTo>
                    <a:pt x="2562" y="225"/>
                    <a:pt x="2071" y="1"/>
                    <a:pt x="159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0" name="Google Shape;5600;p9"/>
            <p:cNvSpPr/>
            <p:nvPr/>
          </p:nvSpPr>
          <p:spPr>
            <a:xfrm>
              <a:off x="3878039" y="4693875"/>
              <a:ext cx="171012" cy="268903"/>
            </a:xfrm>
            <a:custGeom>
              <a:avLst/>
              <a:gdLst/>
              <a:ahLst/>
              <a:cxnLst/>
              <a:rect l="l" t="t" r="r" b="b"/>
              <a:pathLst>
                <a:path w="5213" h="8197" extrusionOk="0">
                  <a:moveTo>
                    <a:pt x="4115" y="1"/>
                  </a:moveTo>
                  <a:cubicBezTo>
                    <a:pt x="4115" y="1"/>
                    <a:pt x="4196" y="607"/>
                    <a:pt x="3803" y="837"/>
                  </a:cubicBezTo>
                  <a:cubicBezTo>
                    <a:pt x="3410" y="1066"/>
                    <a:pt x="2852" y="1525"/>
                    <a:pt x="3442" y="2050"/>
                  </a:cubicBezTo>
                  <a:cubicBezTo>
                    <a:pt x="4033" y="2574"/>
                    <a:pt x="4213" y="3328"/>
                    <a:pt x="3688" y="4066"/>
                  </a:cubicBezTo>
                  <a:cubicBezTo>
                    <a:pt x="3688" y="4066"/>
                    <a:pt x="3983" y="2967"/>
                    <a:pt x="3262" y="2476"/>
                  </a:cubicBezTo>
                  <a:cubicBezTo>
                    <a:pt x="3063" y="2343"/>
                    <a:pt x="2904" y="2306"/>
                    <a:pt x="2789" y="2306"/>
                  </a:cubicBezTo>
                  <a:cubicBezTo>
                    <a:pt x="2648" y="2306"/>
                    <a:pt x="2574" y="2361"/>
                    <a:pt x="2574" y="2361"/>
                  </a:cubicBezTo>
                  <a:cubicBezTo>
                    <a:pt x="2623" y="2492"/>
                    <a:pt x="2656" y="2640"/>
                    <a:pt x="2672" y="2787"/>
                  </a:cubicBezTo>
                  <a:cubicBezTo>
                    <a:pt x="2688" y="3000"/>
                    <a:pt x="2213" y="3361"/>
                    <a:pt x="2557" y="3754"/>
                  </a:cubicBezTo>
                  <a:cubicBezTo>
                    <a:pt x="2902" y="4148"/>
                    <a:pt x="3147" y="4918"/>
                    <a:pt x="1934" y="5803"/>
                  </a:cubicBezTo>
                  <a:cubicBezTo>
                    <a:pt x="1934" y="5803"/>
                    <a:pt x="2557" y="4443"/>
                    <a:pt x="2197" y="3738"/>
                  </a:cubicBezTo>
                  <a:cubicBezTo>
                    <a:pt x="1836" y="3033"/>
                    <a:pt x="1377" y="3148"/>
                    <a:pt x="967" y="2558"/>
                  </a:cubicBezTo>
                  <a:cubicBezTo>
                    <a:pt x="967" y="2558"/>
                    <a:pt x="0" y="3082"/>
                    <a:pt x="754" y="4230"/>
                  </a:cubicBezTo>
                  <a:cubicBezTo>
                    <a:pt x="1623" y="5574"/>
                    <a:pt x="541" y="7278"/>
                    <a:pt x="1476" y="8196"/>
                  </a:cubicBezTo>
                  <a:cubicBezTo>
                    <a:pt x="1476" y="8196"/>
                    <a:pt x="1410" y="6836"/>
                    <a:pt x="2672" y="5606"/>
                  </a:cubicBezTo>
                  <a:cubicBezTo>
                    <a:pt x="3934" y="4377"/>
                    <a:pt x="5213" y="2853"/>
                    <a:pt x="41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1" name="Google Shape;5601;p9"/>
            <p:cNvSpPr/>
            <p:nvPr/>
          </p:nvSpPr>
          <p:spPr>
            <a:xfrm>
              <a:off x="4028059" y="4660544"/>
              <a:ext cx="99498" cy="148443"/>
            </a:xfrm>
            <a:custGeom>
              <a:avLst/>
              <a:gdLst/>
              <a:ahLst/>
              <a:cxnLst/>
              <a:rect l="l" t="t" r="r" b="b"/>
              <a:pathLst>
                <a:path w="3033" h="4525" extrusionOk="0">
                  <a:moveTo>
                    <a:pt x="2590" y="0"/>
                  </a:moveTo>
                  <a:lnTo>
                    <a:pt x="2590" y="0"/>
                  </a:lnTo>
                  <a:cubicBezTo>
                    <a:pt x="2541" y="279"/>
                    <a:pt x="2279" y="525"/>
                    <a:pt x="1640" y="820"/>
                  </a:cubicBezTo>
                  <a:cubicBezTo>
                    <a:pt x="984" y="1099"/>
                    <a:pt x="1230" y="1935"/>
                    <a:pt x="1279" y="2115"/>
                  </a:cubicBezTo>
                  <a:cubicBezTo>
                    <a:pt x="1342" y="2303"/>
                    <a:pt x="1405" y="2641"/>
                    <a:pt x="1209" y="2641"/>
                  </a:cubicBezTo>
                  <a:cubicBezTo>
                    <a:pt x="1200" y="2641"/>
                    <a:pt x="1191" y="2641"/>
                    <a:pt x="1181" y="2639"/>
                  </a:cubicBezTo>
                  <a:cubicBezTo>
                    <a:pt x="968" y="2607"/>
                    <a:pt x="1017" y="2492"/>
                    <a:pt x="1115" y="1820"/>
                  </a:cubicBezTo>
                  <a:cubicBezTo>
                    <a:pt x="1188" y="1319"/>
                    <a:pt x="879" y="1255"/>
                    <a:pt x="717" y="1255"/>
                  </a:cubicBezTo>
                  <a:cubicBezTo>
                    <a:pt x="662" y="1255"/>
                    <a:pt x="623" y="1262"/>
                    <a:pt x="623" y="1262"/>
                  </a:cubicBezTo>
                  <a:cubicBezTo>
                    <a:pt x="754" y="1426"/>
                    <a:pt x="738" y="1656"/>
                    <a:pt x="607" y="1820"/>
                  </a:cubicBezTo>
                  <a:cubicBezTo>
                    <a:pt x="361" y="2066"/>
                    <a:pt x="50" y="2344"/>
                    <a:pt x="312" y="3098"/>
                  </a:cubicBezTo>
                  <a:cubicBezTo>
                    <a:pt x="574" y="3852"/>
                    <a:pt x="0" y="4524"/>
                    <a:pt x="0" y="4524"/>
                  </a:cubicBezTo>
                  <a:cubicBezTo>
                    <a:pt x="3033" y="2017"/>
                    <a:pt x="2590" y="1"/>
                    <a:pt x="259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2" name="Google Shape;5602;p9"/>
            <p:cNvSpPr/>
            <p:nvPr/>
          </p:nvSpPr>
          <p:spPr>
            <a:xfrm>
              <a:off x="3831258" y="4941754"/>
              <a:ext cx="117770" cy="139848"/>
            </a:xfrm>
            <a:custGeom>
              <a:avLst/>
              <a:gdLst/>
              <a:ahLst/>
              <a:cxnLst/>
              <a:rect l="l" t="t" r="r" b="b"/>
              <a:pathLst>
                <a:path w="3590" h="4263" extrusionOk="0">
                  <a:moveTo>
                    <a:pt x="1869" y="1"/>
                  </a:moveTo>
                  <a:cubicBezTo>
                    <a:pt x="1869" y="1"/>
                    <a:pt x="2000" y="280"/>
                    <a:pt x="1639" y="526"/>
                  </a:cubicBezTo>
                  <a:cubicBezTo>
                    <a:pt x="1295" y="771"/>
                    <a:pt x="0" y="2443"/>
                    <a:pt x="3590" y="4263"/>
                  </a:cubicBezTo>
                  <a:cubicBezTo>
                    <a:pt x="3590" y="4263"/>
                    <a:pt x="2738" y="3771"/>
                    <a:pt x="2639" y="2476"/>
                  </a:cubicBezTo>
                  <a:cubicBezTo>
                    <a:pt x="2525" y="1198"/>
                    <a:pt x="2803" y="509"/>
                    <a:pt x="18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3" name="Google Shape;5603;p9"/>
            <p:cNvSpPr/>
            <p:nvPr/>
          </p:nvSpPr>
          <p:spPr>
            <a:xfrm>
              <a:off x="3598961" y="4977971"/>
              <a:ext cx="226945" cy="160154"/>
            </a:xfrm>
            <a:custGeom>
              <a:avLst/>
              <a:gdLst/>
              <a:ahLst/>
              <a:cxnLst/>
              <a:rect l="l" t="t" r="r" b="b"/>
              <a:pathLst>
                <a:path w="6918" h="4882" extrusionOk="0">
                  <a:moveTo>
                    <a:pt x="4977" y="1"/>
                  </a:moveTo>
                  <a:cubicBezTo>
                    <a:pt x="4754" y="1"/>
                    <a:pt x="4503" y="53"/>
                    <a:pt x="4229" y="176"/>
                  </a:cubicBezTo>
                  <a:cubicBezTo>
                    <a:pt x="2770" y="831"/>
                    <a:pt x="3033" y="3306"/>
                    <a:pt x="4770" y="3667"/>
                  </a:cubicBezTo>
                  <a:cubicBezTo>
                    <a:pt x="4983" y="3700"/>
                    <a:pt x="5180" y="3732"/>
                    <a:pt x="5360" y="3749"/>
                  </a:cubicBezTo>
                  <a:cubicBezTo>
                    <a:pt x="4901" y="3831"/>
                    <a:pt x="4459" y="3995"/>
                    <a:pt x="4049" y="4191"/>
                  </a:cubicBezTo>
                  <a:cubicBezTo>
                    <a:pt x="3885" y="4273"/>
                    <a:pt x="3655" y="4339"/>
                    <a:pt x="3606" y="4355"/>
                  </a:cubicBezTo>
                  <a:cubicBezTo>
                    <a:pt x="3152" y="4528"/>
                    <a:pt x="2723" y="4603"/>
                    <a:pt x="2335" y="4603"/>
                  </a:cubicBezTo>
                  <a:cubicBezTo>
                    <a:pt x="1506" y="4603"/>
                    <a:pt x="870" y="4257"/>
                    <a:pt x="590" y="3765"/>
                  </a:cubicBezTo>
                  <a:cubicBezTo>
                    <a:pt x="361" y="3355"/>
                    <a:pt x="344" y="2864"/>
                    <a:pt x="558" y="2454"/>
                  </a:cubicBezTo>
                  <a:cubicBezTo>
                    <a:pt x="558" y="2437"/>
                    <a:pt x="574" y="2437"/>
                    <a:pt x="574" y="2421"/>
                  </a:cubicBezTo>
                  <a:cubicBezTo>
                    <a:pt x="778" y="2107"/>
                    <a:pt x="1114" y="1960"/>
                    <a:pt x="1430" y="1960"/>
                  </a:cubicBezTo>
                  <a:cubicBezTo>
                    <a:pt x="1722" y="1960"/>
                    <a:pt x="1997" y="2086"/>
                    <a:pt x="2131" y="2323"/>
                  </a:cubicBezTo>
                  <a:cubicBezTo>
                    <a:pt x="2229" y="2454"/>
                    <a:pt x="2295" y="2634"/>
                    <a:pt x="2295" y="2798"/>
                  </a:cubicBezTo>
                  <a:cubicBezTo>
                    <a:pt x="2295" y="2946"/>
                    <a:pt x="2229" y="3093"/>
                    <a:pt x="2131" y="3208"/>
                  </a:cubicBezTo>
                  <a:cubicBezTo>
                    <a:pt x="2017" y="3305"/>
                    <a:pt x="1954" y="3335"/>
                    <a:pt x="1923" y="3335"/>
                  </a:cubicBezTo>
                  <a:cubicBezTo>
                    <a:pt x="1897" y="3335"/>
                    <a:pt x="1894" y="3313"/>
                    <a:pt x="1902" y="3290"/>
                  </a:cubicBezTo>
                  <a:cubicBezTo>
                    <a:pt x="2017" y="3030"/>
                    <a:pt x="1727" y="2861"/>
                    <a:pt x="1473" y="2861"/>
                  </a:cubicBezTo>
                  <a:cubicBezTo>
                    <a:pt x="1295" y="2861"/>
                    <a:pt x="1134" y="2946"/>
                    <a:pt x="1148" y="3142"/>
                  </a:cubicBezTo>
                  <a:cubicBezTo>
                    <a:pt x="1137" y="3417"/>
                    <a:pt x="1383" y="3544"/>
                    <a:pt x="1636" y="3544"/>
                  </a:cubicBezTo>
                  <a:cubicBezTo>
                    <a:pt x="1760" y="3544"/>
                    <a:pt x="1886" y="3513"/>
                    <a:pt x="1984" y="3454"/>
                  </a:cubicBezTo>
                  <a:lnTo>
                    <a:pt x="2016" y="3437"/>
                  </a:lnTo>
                  <a:cubicBezTo>
                    <a:pt x="2049" y="3421"/>
                    <a:pt x="2066" y="3405"/>
                    <a:pt x="2082" y="3388"/>
                  </a:cubicBezTo>
                  <a:lnTo>
                    <a:pt x="2082" y="3372"/>
                  </a:lnTo>
                  <a:cubicBezTo>
                    <a:pt x="2393" y="3093"/>
                    <a:pt x="2426" y="2618"/>
                    <a:pt x="2180" y="2290"/>
                  </a:cubicBezTo>
                  <a:cubicBezTo>
                    <a:pt x="2042" y="2013"/>
                    <a:pt x="1726" y="1862"/>
                    <a:pt x="1388" y="1862"/>
                  </a:cubicBezTo>
                  <a:cubicBezTo>
                    <a:pt x="1046" y="1862"/>
                    <a:pt x="682" y="2017"/>
                    <a:pt x="459" y="2356"/>
                  </a:cubicBezTo>
                  <a:cubicBezTo>
                    <a:pt x="0" y="2946"/>
                    <a:pt x="131" y="4109"/>
                    <a:pt x="935" y="4585"/>
                  </a:cubicBezTo>
                  <a:cubicBezTo>
                    <a:pt x="1300" y="4783"/>
                    <a:pt x="1707" y="4882"/>
                    <a:pt x="2131" y="4882"/>
                  </a:cubicBezTo>
                  <a:cubicBezTo>
                    <a:pt x="2164" y="4882"/>
                    <a:pt x="2197" y="4881"/>
                    <a:pt x="2229" y="4880"/>
                  </a:cubicBezTo>
                  <a:cubicBezTo>
                    <a:pt x="3131" y="4847"/>
                    <a:pt x="3852" y="4355"/>
                    <a:pt x="5016" y="3995"/>
                  </a:cubicBezTo>
                  <a:cubicBezTo>
                    <a:pt x="5459" y="3896"/>
                    <a:pt x="5885" y="3831"/>
                    <a:pt x="6327" y="3798"/>
                  </a:cubicBezTo>
                  <a:cubicBezTo>
                    <a:pt x="6540" y="3782"/>
                    <a:pt x="6737" y="3716"/>
                    <a:pt x="6917" y="3618"/>
                  </a:cubicBezTo>
                  <a:lnTo>
                    <a:pt x="6917" y="3618"/>
                  </a:lnTo>
                  <a:cubicBezTo>
                    <a:pt x="6917" y="3618"/>
                    <a:pt x="6807" y="3644"/>
                    <a:pt x="6662" y="3644"/>
                  </a:cubicBezTo>
                  <a:cubicBezTo>
                    <a:pt x="6508" y="3644"/>
                    <a:pt x="6315" y="3614"/>
                    <a:pt x="6180" y="3487"/>
                  </a:cubicBezTo>
                  <a:cubicBezTo>
                    <a:pt x="5917" y="3257"/>
                    <a:pt x="5917" y="3355"/>
                    <a:pt x="5639" y="3257"/>
                  </a:cubicBezTo>
                  <a:cubicBezTo>
                    <a:pt x="5475" y="3224"/>
                    <a:pt x="5360" y="3060"/>
                    <a:pt x="5360" y="2896"/>
                  </a:cubicBezTo>
                  <a:cubicBezTo>
                    <a:pt x="5163" y="3060"/>
                    <a:pt x="5131" y="3355"/>
                    <a:pt x="5278" y="3552"/>
                  </a:cubicBezTo>
                  <a:cubicBezTo>
                    <a:pt x="5278" y="3552"/>
                    <a:pt x="4557" y="3552"/>
                    <a:pt x="4393" y="3191"/>
                  </a:cubicBezTo>
                  <a:cubicBezTo>
                    <a:pt x="4213" y="2814"/>
                    <a:pt x="4426" y="2814"/>
                    <a:pt x="4557" y="2733"/>
                  </a:cubicBezTo>
                  <a:cubicBezTo>
                    <a:pt x="4705" y="2651"/>
                    <a:pt x="4754" y="2519"/>
                    <a:pt x="4606" y="2306"/>
                  </a:cubicBezTo>
                  <a:cubicBezTo>
                    <a:pt x="4459" y="2093"/>
                    <a:pt x="4475" y="1733"/>
                    <a:pt x="4737" y="1733"/>
                  </a:cubicBezTo>
                  <a:cubicBezTo>
                    <a:pt x="4658" y="1560"/>
                    <a:pt x="4492" y="1452"/>
                    <a:pt x="4310" y="1452"/>
                  </a:cubicBezTo>
                  <a:cubicBezTo>
                    <a:pt x="4267" y="1452"/>
                    <a:pt x="4224" y="1458"/>
                    <a:pt x="4180" y="1470"/>
                  </a:cubicBezTo>
                  <a:cubicBezTo>
                    <a:pt x="3754" y="1552"/>
                    <a:pt x="3754" y="2159"/>
                    <a:pt x="3754" y="2159"/>
                  </a:cubicBezTo>
                  <a:cubicBezTo>
                    <a:pt x="3754" y="2159"/>
                    <a:pt x="3459" y="1405"/>
                    <a:pt x="3934" y="1028"/>
                  </a:cubicBezTo>
                  <a:cubicBezTo>
                    <a:pt x="4123" y="883"/>
                    <a:pt x="4274" y="827"/>
                    <a:pt x="4391" y="827"/>
                  </a:cubicBezTo>
                  <a:cubicBezTo>
                    <a:pt x="4578" y="827"/>
                    <a:pt x="4681" y="969"/>
                    <a:pt x="4721" y="1110"/>
                  </a:cubicBezTo>
                  <a:cubicBezTo>
                    <a:pt x="4774" y="1295"/>
                    <a:pt x="4870" y="1449"/>
                    <a:pt x="5017" y="1449"/>
                  </a:cubicBezTo>
                  <a:cubicBezTo>
                    <a:pt x="5052" y="1449"/>
                    <a:pt x="5090" y="1440"/>
                    <a:pt x="5131" y="1421"/>
                  </a:cubicBezTo>
                  <a:cubicBezTo>
                    <a:pt x="5261" y="1345"/>
                    <a:pt x="5377" y="1248"/>
                    <a:pt x="5474" y="1248"/>
                  </a:cubicBezTo>
                  <a:cubicBezTo>
                    <a:pt x="5523" y="1248"/>
                    <a:pt x="5567" y="1273"/>
                    <a:pt x="5606" y="1339"/>
                  </a:cubicBezTo>
                  <a:cubicBezTo>
                    <a:pt x="5737" y="1602"/>
                    <a:pt x="5622" y="1897"/>
                    <a:pt x="5360" y="2011"/>
                  </a:cubicBezTo>
                  <a:cubicBezTo>
                    <a:pt x="5360" y="2011"/>
                    <a:pt x="5366" y="2012"/>
                    <a:pt x="5376" y="2012"/>
                  </a:cubicBezTo>
                  <a:cubicBezTo>
                    <a:pt x="5484" y="2012"/>
                    <a:pt x="6094" y="1984"/>
                    <a:pt x="6229" y="1372"/>
                  </a:cubicBezTo>
                  <a:cubicBezTo>
                    <a:pt x="6334" y="822"/>
                    <a:pt x="5864" y="1"/>
                    <a:pt x="497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4" name="Google Shape;5604;p9"/>
            <p:cNvSpPr/>
            <p:nvPr/>
          </p:nvSpPr>
          <p:spPr>
            <a:xfrm>
              <a:off x="3562941" y="5063823"/>
              <a:ext cx="152740" cy="108125"/>
            </a:xfrm>
            <a:custGeom>
              <a:avLst/>
              <a:gdLst/>
              <a:ahLst/>
              <a:cxnLst/>
              <a:rect l="l" t="t" r="r" b="b"/>
              <a:pathLst>
                <a:path w="4656" h="3296" extrusionOk="0">
                  <a:moveTo>
                    <a:pt x="836" y="1"/>
                  </a:moveTo>
                  <a:cubicBezTo>
                    <a:pt x="836" y="1"/>
                    <a:pt x="0" y="919"/>
                    <a:pt x="557" y="1722"/>
                  </a:cubicBezTo>
                  <a:cubicBezTo>
                    <a:pt x="869" y="2181"/>
                    <a:pt x="1377" y="2459"/>
                    <a:pt x="1934" y="2492"/>
                  </a:cubicBezTo>
                  <a:cubicBezTo>
                    <a:pt x="1869" y="2492"/>
                    <a:pt x="1475" y="2492"/>
                    <a:pt x="1295" y="2722"/>
                  </a:cubicBezTo>
                  <a:cubicBezTo>
                    <a:pt x="1180" y="2886"/>
                    <a:pt x="1131" y="3099"/>
                    <a:pt x="1147" y="3295"/>
                  </a:cubicBezTo>
                  <a:cubicBezTo>
                    <a:pt x="1200" y="3204"/>
                    <a:pt x="1293" y="3154"/>
                    <a:pt x="1395" y="3154"/>
                  </a:cubicBezTo>
                  <a:cubicBezTo>
                    <a:pt x="1422" y="3154"/>
                    <a:pt x="1448" y="3158"/>
                    <a:pt x="1475" y="3164"/>
                  </a:cubicBezTo>
                  <a:cubicBezTo>
                    <a:pt x="1590" y="3200"/>
                    <a:pt x="1753" y="3278"/>
                    <a:pt x="1938" y="3278"/>
                  </a:cubicBezTo>
                  <a:cubicBezTo>
                    <a:pt x="2096" y="3278"/>
                    <a:pt x="2269" y="3221"/>
                    <a:pt x="2442" y="3033"/>
                  </a:cubicBezTo>
                  <a:cubicBezTo>
                    <a:pt x="2819" y="2640"/>
                    <a:pt x="3311" y="2869"/>
                    <a:pt x="4655" y="2148"/>
                  </a:cubicBezTo>
                  <a:lnTo>
                    <a:pt x="4655" y="2148"/>
                  </a:lnTo>
                  <a:cubicBezTo>
                    <a:pt x="4655" y="2148"/>
                    <a:pt x="3926" y="2456"/>
                    <a:pt x="3108" y="2456"/>
                  </a:cubicBezTo>
                  <a:cubicBezTo>
                    <a:pt x="2646" y="2456"/>
                    <a:pt x="2156" y="2357"/>
                    <a:pt x="1754" y="2050"/>
                  </a:cubicBezTo>
                  <a:cubicBezTo>
                    <a:pt x="1098" y="1574"/>
                    <a:pt x="754" y="804"/>
                    <a:pt x="83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5" name="Google Shape;5605;p9"/>
            <p:cNvSpPr/>
            <p:nvPr/>
          </p:nvSpPr>
          <p:spPr>
            <a:xfrm>
              <a:off x="3764039" y="4820307"/>
              <a:ext cx="145753" cy="205917"/>
            </a:xfrm>
            <a:custGeom>
              <a:avLst/>
              <a:gdLst/>
              <a:ahLst/>
              <a:cxnLst/>
              <a:rect l="l" t="t" r="r" b="b"/>
              <a:pathLst>
                <a:path w="4443" h="6277" extrusionOk="0">
                  <a:moveTo>
                    <a:pt x="2632" y="0"/>
                  </a:moveTo>
                  <a:cubicBezTo>
                    <a:pt x="2136" y="0"/>
                    <a:pt x="1621" y="202"/>
                    <a:pt x="1279" y="605"/>
                  </a:cubicBezTo>
                  <a:cubicBezTo>
                    <a:pt x="0" y="2244"/>
                    <a:pt x="902" y="4260"/>
                    <a:pt x="1656" y="5113"/>
                  </a:cubicBezTo>
                  <a:cubicBezTo>
                    <a:pt x="2082" y="5637"/>
                    <a:pt x="2639" y="6031"/>
                    <a:pt x="3262" y="6276"/>
                  </a:cubicBezTo>
                  <a:cubicBezTo>
                    <a:pt x="2689" y="6014"/>
                    <a:pt x="2180" y="5621"/>
                    <a:pt x="1787" y="5129"/>
                  </a:cubicBezTo>
                  <a:cubicBezTo>
                    <a:pt x="1508" y="4736"/>
                    <a:pt x="1312" y="4309"/>
                    <a:pt x="1181" y="3851"/>
                  </a:cubicBezTo>
                  <a:cubicBezTo>
                    <a:pt x="1033" y="3326"/>
                    <a:pt x="984" y="2769"/>
                    <a:pt x="1017" y="2211"/>
                  </a:cubicBezTo>
                  <a:cubicBezTo>
                    <a:pt x="1148" y="736"/>
                    <a:pt x="1984" y="195"/>
                    <a:pt x="2738" y="162"/>
                  </a:cubicBezTo>
                  <a:cubicBezTo>
                    <a:pt x="3082" y="162"/>
                    <a:pt x="3410" y="310"/>
                    <a:pt x="3656" y="556"/>
                  </a:cubicBezTo>
                  <a:cubicBezTo>
                    <a:pt x="4295" y="1097"/>
                    <a:pt x="3951" y="2047"/>
                    <a:pt x="3410" y="2277"/>
                  </a:cubicBezTo>
                  <a:cubicBezTo>
                    <a:pt x="3287" y="2338"/>
                    <a:pt x="3150" y="2372"/>
                    <a:pt x="3011" y="2372"/>
                  </a:cubicBezTo>
                  <a:cubicBezTo>
                    <a:pt x="2891" y="2372"/>
                    <a:pt x="2770" y="2347"/>
                    <a:pt x="2656" y="2293"/>
                  </a:cubicBezTo>
                  <a:cubicBezTo>
                    <a:pt x="2492" y="2195"/>
                    <a:pt x="2377" y="2031"/>
                    <a:pt x="2344" y="1834"/>
                  </a:cubicBezTo>
                  <a:cubicBezTo>
                    <a:pt x="2344" y="1737"/>
                    <a:pt x="2370" y="1714"/>
                    <a:pt x="2421" y="1714"/>
                  </a:cubicBezTo>
                  <a:cubicBezTo>
                    <a:pt x="2465" y="1714"/>
                    <a:pt x="2527" y="1731"/>
                    <a:pt x="2607" y="1731"/>
                  </a:cubicBezTo>
                  <a:cubicBezTo>
                    <a:pt x="2667" y="1731"/>
                    <a:pt x="2739" y="1721"/>
                    <a:pt x="2820" y="1687"/>
                  </a:cubicBezTo>
                  <a:cubicBezTo>
                    <a:pt x="3016" y="1572"/>
                    <a:pt x="3049" y="1293"/>
                    <a:pt x="2885" y="1130"/>
                  </a:cubicBezTo>
                  <a:cubicBezTo>
                    <a:pt x="2817" y="1056"/>
                    <a:pt x="2717" y="1015"/>
                    <a:pt x="2614" y="1015"/>
                  </a:cubicBezTo>
                  <a:cubicBezTo>
                    <a:pt x="2419" y="1015"/>
                    <a:pt x="2212" y="1158"/>
                    <a:pt x="2180" y="1490"/>
                  </a:cubicBezTo>
                  <a:cubicBezTo>
                    <a:pt x="2148" y="1736"/>
                    <a:pt x="2213" y="1982"/>
                    <a:pt x="2377" y="2146"/>
                  </a:cubicBezTo>
                  <a:lnTo>
                    <a:pt x="2443" y="2211"/>
                  </a:lnTo>
                  <a:cubicBezTo>
                    <a:pt x="2459" y="2228"/>
                    <a:pt x="2475" y="2244"/>
                    <a:pt x="2508" y="2261"/>
                  </a:cubicBezTo>
                  <a:lnTo>
                    <a:pt x="2557" y="2293"/>
                  </a:lnTo>
                  <a:lnTo>
                    <a:pt x="2590" y="2326"/>
                  </a:lnTo>
                  <a:lnTo>
                    <a:pt x="2623" y="2343"/>
                  </a:lnTo>
                  <a:cubicBezTo>
                    <a:pt x="2754" y="2408"/>
                    <a:pt x="2893" y="2441"/>
                    <a:pt x="3031" y="2441"/>
                  </a:cubicBezTo>
                  <a:cubicBezTo>
                    <a:pt x="3168" y="2441"/>
                    <a:pt x="3303" y="2408"/>
                    <a:pt x="3426" y="2343"/>
                  </a:cubicBezTo>
                  <a:cubicBezTo>
                    <a:pt x="4016" y="2129"/>
                    <a:pt x="4442" y="1080"/>
                    <a:pt x="3754" y="458"/>
                  </a:cubicBezTo>
                  <a:cubicBezTo>
                    <a:pt x="3479" y="153"/>
                    <a:pt x="3063" y="0"/>
                    <a:pt x="26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6" name="Google Shape;5606;p9"/>
            <p:cNvSpPr/>
            <p:nvPr/>
          </p:nvSpPr>
          <p:spPr>
            <a:xfrm>
              <a:off x="2998323" y="4897236"/>
              <a:ext cx="297377" cy="207032"/>
            </a:xfrm>
            <a:custGeom>
              <a:avLst/>
              <a:gdLst/>
              <a:ahLst/>
              <a:cxnLst/>
              <a:rect l="l" t="t" r="r" b="b"/>
              <a:pathLst>
                <a:path w="9065" h="6311" extrusionOk="0">
                  <a:moveTo>
                    <a:pt x="2015" y="1"/>
                  </a:moveTo>
                  <a:cubicBezTo>
                    <a:pt x="1099" y="1"/>
                    <a:pt x="77" y="653"/>
                    <a:pt x="33" y="1850"/>
                  </a:cubicBezTo>
                  <a:cubicBezTo>
                    <a:pt x="0" y="2718"/>
                    <a:pt x="475" y="3522"/>
                    <a:pt x="1246" y="3931"/>
                  </a:cubicBezTo>
                  <a:cubicBezTo>
                    <a:pt x="1740" y="4189"/>
                    <a:pt x="2291" y="4291"/>
                    <a:pt x="2857" y="4291"/>
                  </a:cubicBezTo>
                  <a:cubicBezTo>
                    <a:pt x="3192" y="4291"/>
                    <a:pt x="3533" y="4255"/>
                    <a:pt x="3868" y="4194"/>
                  </a:cubicBezTo>
                  <a:cubicBezTo>
                    <a:pt x="4754" y="3948"/>
                    <a:pt x="5573" y="3620"/>
                    <a:pt x="6393" y="3423"/>
                  </a:cubicBezTo>
                  <a:cubicBezTo>
                    <a:pt x="6594" y="3370"/>
                    <a:pt x="6801" y="3343"/>
                    <a:pt x="7005" y="3343"/>
                  </a:cubicBezTo>
                  <a:cubicBezTo>
                    <a:pt x="7613" y="3343"/>
                    <a:pt x="8192" y="3580"/>
                    <a:pt x="8524" y="4046"/>
                  </a:cubicBezTo>
                  <a:cubicBezTo>
                    <a:pt x="8966" y="4620"/>
                    <a:pt x="8999" y="5571"/>
                    <a:pt x="8458" y="5964"/>
                  </a:cubicBezTo>
                  <a:cubicBezTo>
                    <a:pt x="8244" y="6126"/>
                    <a:pt x="7987" y="6201"/>
                    <a:pt x="7739" y="6201"/>
                  </a:cubicBezTo>
                  <a:cubicBezTo>
                    <a:pt x="7359" y="6201"/>
                    <a:pt x="7000" y="6025"/>
                    <a:pt x="6852" y="5718"/>
                  </a:cubicBezTo>
                  <a:cubicBezTo>
                    <a:pt x="6540" y="5226"/>
                    <a:pt x="6786" y="4571"/>
                    <a:pt x="7245" y="4440"/>
                  </a:cubicBezTo>
                  <a:cubicBezTo>
                    <a:pt x="7332" y="4403"/>
                    <a:pt x="7424" y="4385"/>
                    <a:pt x="7517" y="4385"/>
                  </a:cubicBezTo>
                  <a:cubicBezTo>
                    <a:pt x="7755" y="4385"/>
                    <a:pt x="7993" y="4501"/>
                    <a:pt x="8147" y="4702"/>
                  </a:cubicBezTo>
                  <a:cubicBezTo>
                    <a:pt x="8229" y="4882"/>
                    <a:pt x="8245" y="5095"/>
                    <a:pt x="8179" y="5275"/>
                  </a:cubicBezTo>
                  <a:cubicBezTo>
                    <a:pt x="8166" y="5314"/>
                    <a:pt x="8113" y="5394"/>
                    <a:pt x="8067" y="5394"/>
                  </a:cubicBezTo>
                  <a:cubicBezTo>
                    <a:pt x="8054" y="5394"/>
                    <a:pt x="8042" y="5388"/>
                    <a:pt x="8032" y="5374"/>
                  </a:cubicBezTo>
                  <a:cubicBezTo>
                    <a:pt x="7966" y="5325"/>
                    <a:pt x="8032" y="4964"/>
                    <a:pt x="7655" y="4915"/>
                  </a:cubicBezTo>
                  <a:cubicBezTo>
                    <a:pt x="7641" y="4913"/>
                    <a:pt x="7627" y="4912"/>
                    <a:pt x="7614" y="4912"/>
                  </a:cubicBezTo>
                  <a:cubicBezTo>
                    <a:pt x="7285" y="4912"/>
                    <a:pt x="7176" y="5478"/>
                    <a:pt x="7507" y="5620"/>
                  </a:cubicBezTo>
                  <a:cubicBezTo>
                    <a:pt x="7580" y="5652"/>
                    <a:pt x="7656" y="5668"/>
                    <a:pt x="7729" y="5668"/>
                  </a:cubicBezTo>
                  <a:cubicBezTo>
                    <a:pt x="7951" y="5668"/>
                    <a:pt x="8155" y="5526"/>
                    <a:pt x="8229" y="5292"/>
                  </a:cubicBezTo>
                  <a:cubicBezTo>
                    <a:pt x="8229" y="5292"/>
                    <a:pt x="8229" y="5275"/>
                    <a:pt x="8229" y="5275"/>
                  </a:cubicBezTo>
                  <a:cubicBezTo>
                    <a:pt x="8245" y="5259"/>
                    <a:pt x="8245" y="5243"/>
                    <a:pt x="8245" y="5226"/>
                  </a:cubicBezTo>
                  <a:lnTo>
                    <a:pt x="8245" y="5210"/>
                  </a:lnTo>
                  <a:cubicBezTo>
                    <a:pt x="8278" y="5095"/>
                    <a:pt x="8261" y="4964"/>
                    <a:pt x="8229" y="4833"/>
                  </a:cubicBezTo>
                  <a:cubicBezTo>
                    <a:pt x="8115" y="4531"/>
                    <a:pt x="7818" y="4335"/>
                    <a:pt x="7500" y="4335"/>
                  </a:cubicBezTo>
                  <a:cubicBezTo>
                    <a:pt x="7405" y="4335"/>
                    <a:pt x="7307" y="4352"/>
                    <a:pt x="7212" y="4390"/>
                  </a:cubicBezTo>
                  <a:cubicBezTo>
                    <a:pt x="6721" y="4521"/>
                    <a:pt x="6425" y="5210"/>
                    <a:pt x="6770" y="5767"/>
                  </a:cubicBezTo>
                  <a:cubicBezTo>
                    <a:pt x="6941" y="6110"/>
                    <a:pt x="7349" y="6310"/>
                    <a:pt x="7771" y="6310"/>
                  </a:cubicBezTo>
                  <a:cubicBezTo>
                    <a:pt x="8034" y="6310"/>
                    <a:pt x="8303" y="6232"/>
                    <a:pt x="8524" y="6062"/>
                  </a:cubicBezTo>
                  <a:cubicBezTo>
                    <a:pt x="8966" y="5734"/>
                    <a:pt x="9064" y="5128"/>
                    <a:pt x="8917" y="4571"/>
                  </a:cubicBezTo>
                  <a:cubicBezTo>
                    <a:pt x="8835" y="4046"/>
                    <a:pt x="8474" y="3161"/>
                    <a:pt x="7212" y="2882"/>
                  </a:cubicBezTo>
                  <a:cubicBezTo>
                    <a:pt x="7067" y="2850"/>
                    <a:pt x="6919" y="2835"/>
                    <a:pt x="6768" y="2835"/>
                  </a:cubicBezTo>
                  <a:cubicBezTo>
                    <a:pt x="5437" y="2835"/>
                    <a:pt x="3898" y="3973"/>
                    <a:pt x="2323" y="3973"/>
                  </a:cubicBezTo>
                  <a:cubicBezTo>
                    <a:pt x="2101" y="3973"/>
                    <a:pt x="1878" y="3950"/>
                    <a:pt x="1656" y="3899"/>
                  </a:cubicBezTo>
                  <a:cubicBezTo>
                    <a:pt x="1557" y="3866"/>
                    <a:pt x="1475" y="3849"/>
                    <a:pt x="1377" y="3817"/>
                  </a:cubicBezTo>
                  <a:lnTo>
                    <a:pt x="1311" y="3784"/>
                  </a:lnTo>
                  <a:cubicBezTo>
                    <a:pt x="607" y="3407"/>
                    <a:pt x="164" y="2669"/>
                    <a:pt x="180" y="1850"/>
                  </a:cubicBezTo>
                  <a:cubicBezTo>
                    <a:pt x="214" y="732"/>
                    <a:pt x="1181" y="107"/>
                    <a:pt x="2048" y="107"/>
                  </a:cubicBezTo>
                  <a:cubicBezTo>
                    <a:pt x="2465" y="107"/>
                    <a:pt x="2859" y="251"/>
                    <a:pt x="3114" y="555"/>
                  </a:cubicBezTo>
                  <a:cubicBezTo>
                    <a:pt x="3573" y="1014"/>
                    <a:pt x="3541" y="1768"/>
                    <a:pt x="3032" y="2178"/>
                  </a:cubicBezTo>
                  <a:cubicBezTo>
                    <a:pt x="2951" y="2227"/>
                    <a:pt x="2869" y="2276"/>
                    <a:pt x="2770" y="2292"/>
                  </a:cubicBezTo>
                  <a:cubicBezTo>
                    <a:pt x="2700" y="2311"/>
                    <a:pt x="2630" y="2320"/>
                    <a:pt x="2560" y="2320"/>
                  </a:cubicBezTo>
                  <a:cubicBezTo>
                    <a:pt x="2387" y="2320"/>
                    <a:pt x="2218" y="2262"/>
                    <a:pt x="2065" y="2145"/>
                  </a:cubicBezTo>
                  <a:cubicBezTo>
                    <a:pt x="1951" y="2063"/>
                    <a:pt x="1885" y="1915"/>
                    <a:pt x="1934" y="1768"/>
                  </a:cubicBezTo>
                  <a:lnTo>
                    <a:pt x="1934" y="1768"/>
                  </a:lnTo>
                  <a:cubicBezTo>
                    <a:pt x="2007" y="1851"/>
                    <a:pt x="2106" y="1894"/>
                    <a:pt x="2206" y="1894"/>
                  </a:cubicBezTo>
                  <a:cubicBezTo>
                    <a:pt x="2264" y="1894"/>
                    <a:pt x="2323" y="1880"/>
                    <a:pt x="2377" y="1850"/>
                  </a:cubicBezTo>
                  <a:cubicBezTo>
                    <a:pt x="2606" y="1719"/>
                    <a:pt x="2541" y="1309"/>
                    <a:pt x="2213" y="1227"/>
                  </a:cubicBezTo>
                  <a:cubicBezTo>
                    <a:pt x="2183" y="1217"/>
                    <a:pt x="2152" y="1213"/>
                    <a:pt x="2123" y="1213"/>
                  </a:cubicBezTo>
                  <a:cubicBezTo>
                    <a:pt x="1797" y="1213"/>
                    <a:pt x="1527" y="1756"/>
                    <a:pt x="1918" y="2161"/>
                  </a:cubicBezTo>
                  <a:cubicBezTo>
                    <a:pt x="2066" y="2322"/>
                    <a:pt x="2280" y="2399"/>
                    <a:pt x="2495" y="2399"/>
                  </a:cubicBezTo>
                  <a:cubicBezTo>
                    <a:pt x="2565" y="2399"/>
                    <a:pt x="2636" y="2390"/>
                    <a:pt x="2705" y="2374"/>
                  </a:cubicBezTo>
                  <a:cubicBezTo>
                    <a:pt x="2737" y="2358"/>
                    <a:pt x="2770" y="2358"/>
                    <a:pt x="2787" y="2341"/>
                  </a:cubicBezTo>
                  <a:lnTo>
                    <a:pt x="2869" y="2325"/>
                  </a:lnTo>
                  <a:lnTo>
                    <a:pt x="2901" y="2309"/>
                  </a:lnTo>
                  <a:cubicBezTo>
                    <a:pt x="3049" y="2243"/>
                    <a:pt x="3180" y="2145"/>
                    <a:pt x="3278" y="1997"/>
                  </a:cubicBezTo>
                  <a:cubicBezTo>
                    <a:pt x="3606" y="1538"/>
                    <a:pt x="3557" y="915"/>
                    <a:pt x="3164" y="489"/>
                  </a:cubicBezTo>
                  <a:cubicBezTo>
                    <a:pt x="2893" y="159"/>
                    <a:pt x="2467" y="1"/>
                    <a:pt x="20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7" name="Google Shape;5607;p9"/>
            <p:cNvSpPr/>
            <p:nvPr/>
          </p:nvSpPr>
          <p:spPr>
            <a:xfrm>
              <a:off x="3048843" y="5014811"/>
              <a:ext cx="212445" cy="121641"/>
            </a:xfrm>
            <a:custGeom>
              <a:avLst/>
              <a:gdLst/>
              <a:ahLst/>
              <a:cxnLst/>
              <a:rect l="l" t="t" r="r" b="b"/>
              <a:pathLst>
                <a:path w="6476" h="3708" extrusionOk="0">
                  <a:moveTo>
                    <a:pt x="5522" y="0"/>
                  </a:moveTo>
                  <a:cubicBezTo>
                    <a:pt x="5269" y="0"/>
                    <a:pt x="4969" y="44"/>
                    <a:pt x="4623" y="167"/>
                  </a:cubicBezTo>
                  <a:cubicBezTo>
                    <a:pt x="3779" y="468"/>
                    <a:pt x="2601" y="1029"/>
                    <a:pt x="1433" y="1029"/>
                  </a:cubicBezTo>
                  <a:cubicBezTo>
                    <a:pt x="946" y="1029"/>
                    <a:pt x="460" y="931"/>
                    <a:pt x="1" y="675"/>
                  </a:cubicBezTo>
                  <a:lnTo>
                    <a:pt x="1" y="675"/>
                  </a:lnTo>
                  <a:cubicBezTo>
                    <a:pt x="1" y="675"/>
                    <a:pt x="571" y="1335"/>
                    <a:pt x="1323" y="1335"/>
                  </a:cubicBezTo>
                  <a:cubicBezTo>
                    <a:pt x="1357" y="1335"/>
                    <a:pt x="1392" y="1334"/>
                    <a:pt x="1427" y="1331"/>
                  </a:cubicBezTo>
                  <a:cubicBezTo>
                    <a:pt x="1939" y="1295"/>
                    <a:pt x="2165" y="1164"/>
                    <a:pt x="2301" y="1164"/>
                  </a:cubicBezTo>
                  <a:cubicBezTo>
                    <a:pt x="2352" y="1164"/>
                    <a:pt x="2391" y="1183"/>
                    <a:pt x="2427" y="1233"/>
                  </a:cubicBezTo>
                  <a:cubicBezTo>
                    <a:pt x="2487" y="1317"/>
                    <a:pt x="2405" y="1366"/>
                    <a:pt x="2265" y="1366"/>
                  </a:cubicBezTo>
                  <a:cubicBezTo>
                    <a:pt x="2216" y="1366"/>
                    <a:pt x="2159" y="1360"/>
                    <a:pt x="2099" y="1347"/>
                  </a:cubicBezTo>
                  <a:cubicBezTo>
                    <a:pt x="2058" y="1332"/>
                    <a:pt x="2015" y="1325"/>
                    <a:pt x="1970" y="1325"/>
                  </a:cubicBezTo>
                  <a:cubicBezTo>
                    <a:pt x="1869" y="1325"/>
                    <a:pt x="1763" y="1361"/>
                    <a:pt x="1673" y="1429"/>
                  </a:cubicBezTo>
                  <a:cubicBezTo>
                    <a:pt x="1511" y="1575"/>
                    <a:pt x="1716" y="2102"/>
                    <a:pt x="1346" y="2102"/>
                  </a:cubicBezTo>
                  <a:cubicBezTo>
                    <a:pt x="1340" y="2102"/>
                    <a:pt x="1334" y="2102"/>
                    <a:pt x="1329" y="2101"/>
                  </a:cubicBezTo>
                  <a:lnTo>
                    <a:pt x="1329" y="2101"/>
                  </a:lnTo>
                  <a:cubicBezTo>
                    <a:pt x="1329" y="2101"/>
                    <a:pt x="1614" y="2461"/>
                    <a:pt x="2041" y="2461"/>
                  </a:cubicBezTo>
                  <a:cubicBezTo>
                    <a:pt x="2183" y="2461"/>
                    <a:pt x="2341" y="2421"/>
                    <a:pt x="2509" y="2314"/>
                  </a:cubicBezTo>
                  <a:cubicBezTo>
                    <a:pt x="3181" y="1872"/>
                    <a:pt x="2820" y="1380"/>
                    <a:pt x="3066" y="1249"/>
                  </a:cubicBezTo>
                  <a:cubicBezTo>
                    <a:pt x="3109" y="1226"/>
                    <a:pt x="3152" y="1216"/>
                    <a:pt x="3192" y="1216"/>
                  </a:cubicBezTo>
                  <a:cubicBezTo>
                    <a:pt x="3378" y="1216"/>
                    <a:pt x="3501" y="1445"/>
                    <a:pt x="3312" y="1675"/>
                  </a:cubicBezTo>
                  <a:cubicBezTo>
                    <a:pt x="3082" y="1937"/>
                    <a:pt x="2214" y="2888"/>
                    <a:pt x="3558" y="3708"/>
                  </a:cubicBezTo>
                  <a:cubicBezTo>
                    <a:pt x="3558" y="3708"/>
                    <a:pt x="3377" y="3249"/>
                    <a:pt x="3738" y="3085"/>
                  </a:cubicBezTo>
                  <a:cubicBezTo>
                    <a:pt x="4099" y="2937"/>
                    <a:pt x="4804" y="2708"/>
                    <a:pt x="4705" y="2216"/>
                  </a:cubicBezTo>
                  <a:cubicBezTo>
                    <a:pt x="4607" y="1708"/>
                    <a:pt x="4246" y="954"/>
                    <a:pt x="4836" y="511"/>
                  </a:cubicBezTo>
                  <a:cubicBezTo>
                    <a:pt x="5198" y="247"/>
                    <a:pt x="5507" y="147"/>
                    <a:pt x="5820" y="147"/>
                  </a:cubicBezTo>
                  <a:cubicBezTo>
                    <a:pt x="6031" y="147"/>
                    <a:pt x="6244" y="193"/>
                    <a:pt x="6475" y="265"/>
                  </a:cubicBezTo>
                  <a:cubicBezTo>
                    <a:pt x="6475" y="265"/>
                    <a:pt x="6144" y="0"/>
                    <a:pt x="55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8" name="Google Shape;5608;p9"/>
            <p:cNvSpPr/>
            <p:nvPr/>
          </p:nvSpPr>
          <p:spPr>
            <a:xfrm>
              <a:off x="3088112" y="4894185"/>
              <a:ext cx="118328" cy="83095"/>
            </a:xfrm>
            <a:custGeom>
              <a:avLst/>
              <a:gdLst/>
              <a:ahLst/>
              <a:cxnLst/>
              <a:rect l="l" t="t" r="r" b="b"/>
              <a:pathLst>
                <a:path w="3607" h="2533" extrusionOk="0">
                  <a:moveTo>
                    <a:pt x="1086" y="0"/>
                  </a:moveTo>
                  <a:cubicBezTo>
                    <a:pt x="496" y="0"/>
                    <a:pt x="0" y="123"/>
                    <a:pt x="0" y="123"/>
                  </a:cubicBezTo>
                  <a:cubicBezTo>
                    <a:pt x="0" y="123"/>
                    <a:pt x="951" y="205"/>
                    <a:pt x="1197" y="549"/>
                  </a:cubicBezTo>
                  <a:cubicBezTo>
                    <a:pt x="1377" y="746"/>
                    <a:pt x="1426" y="1025"/>
                    <a:pt x="1345" y="1271"/>
                  </a:cubicBezTo>
                  <a:cubicBezTo>
                    <a:pt x="1312" y="1500"/>
                    <a:pt x="1181" y="2156"/>
                    <a:pt x="2213" y="2156"/>
                  </a:cubicBezTo>
                  <a:cubicBezTo>
                    <a:pt x="3262" y="2172"/>
                    <a:pt x="3082" y="2533"/>
                    <a:pt x="3082" y="2533"/>
                  </a:cubicBezTo>
                  <a:cubicBezTo>
                    <a:pt x="3082" y="2533"/>
                    <a:pt x="3607" y="1762"/>
                    <a:pt x="2738" y="615"/>
                  </a:cubicBezTo>
                  <a:cubicBezTo>
                    <a:pt x="2361" y="123"/>
                    <a:pt x="1676" y="0"/>
                    <a:pt x="108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9" name="Google Shape;5609;p9"/>
            <p:cNvSpPr/>
            <p:nvPr/>
          </p:nvSpPr>
          <p:spPr>
            <a:xfrm>
              <a:off x="3041856" y="4806791"/>
              <a:ext cx="74238" cy="87688"/>
            </a:xfrm>
            <a:custGeom>
              <a:avLst/>
              <a:gdLst/>
              <a:ahLst/>
              <a:cxnLst/>
              <a:rect l="l" t="t" r="r" b="b"/>
              <a:pathLst>
                <a:path w="2263" h="2673" extrusionOk="0">
                  <a:moveTo>
                    <a:pt x="1115" y="1"/>
                  </a:moveTo>
                  <a:lnTo>
                    <a:pt x="1115" y="1"/>
                  </a:lnTo>
                  <a:cubicBezTo>
                    <a:pt x="820" y="165"/>
                    <a:pt x="738" y="689"/>
                    <a:pt x="804" y="1427"/>
                  </a:cubicBezTo>
                  <a:cubicBezTo>
                    <a:pt x="870" y="2164"/>
                    <a:pt x="1" y="2623"/>
                    <a:pt x="1" y="2623"/>
                  </a:cubicBezTo>
                  <a:cubicBezTo>
                    <a:pt x="591" y="2410"/>
                    <a:pt x="1755" y="2673"/>
                    <a:pt x="2017" y="2017"/>
                  </a:cubicBezTo>
                  <a:cubicBezTo>
                    <a:pt x="2263" y="1345"/>
                    <a:pt x="1624" y="919"/>
                    <a:pt x="1263" y="722"/>
                  </a:cubicBezTo>
                  <a:cubicBezTo>
                    <a:pt x="902" y="542"/>
                    <a:pt x="1115" y="1"/>
                    <a:pt x="11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0" name="Google Shape;5610;p9"/>
            <p:cNvSpPr/>
            <p:nvPr/>
          </p:nvSpPr>
          <p:spPr>
            <a:xfrm>
              <a:off x="2930546" y="4844977"/>
              <a:ext cx="104910" cy="140930"/>
            </a:xfrm>
            <a:custGeom>
              <a:avLst/>
              <a:gdLst/>
              <a:ahLst/>
              <a:cxnLst/>
              <a:rect l="l" t="t" r="r" b="b"/>
              <a:pathLst>
                <a:path w="3198" h="4296" extrusionOk="0">
                  <a:moveTo>
                    <a:pt x="2820" y="1"/>
                  </a:moveTo>
                  <a:cubicBezTo>
                    <a:pt x="2729" y="78"/>
                    <a:pt x="2618" y="125"/>
                    <a:pt x="2502" y="125"/>
                  </a:cubicBezTo>
                  <a:cubicBezTo>
                    <a:pt x="2472" y="125"/>
                    <a:pt x="2441" y="122"/>
                    <a:pt x="2410" y="115"/>
                  </a:cubicBezTo>
                  <a:cubicBezTo>
                    <a:pt x="2357" y="109"/>
                    <a:pt x="2284" y="103"/>
                    <a:pt x="2200" y="103"/>
                  </a:cubicBezTo>
                  <a:cubicBezTo>
                    <a:pt x="1876" y="103"/>
                    <a:pt x="1390" y="194"/>
                    <a:pt x="1247" y="689"/>
                  </a:cubicBezTo>
                  <a:cubicBezTo>
                    <a:pt x="1050" y="1295"/>
                    <a:pt x="1197" y="1689"/>
                    <a:pt x="1410" y="1886"/>
                  </a:cubicBezTo>
                  <a:cubicBezTo>
                    <a:pt x="1640" y="2066"/>
                    <a:pt x="1640" y="2443"/>
                    <a:pt x="1476" y="2492"/>
                  </a:cubicBezTo>
                  <a:cubicBezTo>
                    <a:pt x="1440" y="2510"/>
                    <a:pt x="1404" y="2518"/>
                    <a:pt x="1369" y="2518"/>
                  </a:cubicBezTo>
                  <a:cubicBezTo>
                    <a:pt x="1211" y="2518"/>
                    <a:pt x="1081" y="2355"/>
                    <a:pt x="1148" y="2181"/>
                  </a:cubicBezTo>
                  <a:cubicBezTo>
                    <a:pt x="1236" y="1947"/>
                    <a:pt x="1064" y="1727"/>
                    <a:pt x="829" y="1727"/>
                  </a:cubicBezTo>
                  <a:cubicBezTo>
                    <a:pt x="800" y="1727"/>
                    <a:pt x="769" y="1731"/>
                    <a:pt x="738" y="1738"/>
                  </a:cubicBezTo>
                  <a:cubicBezTo>
                    <a:pt x="678" y="1746"/>
                    <a:pt x="624" y="1750"/>
                    <a:pt x="576" y="1750"/>
                  </a:cubicBezTo>
                  <a:cubicBezTo>
                    <a:pt x="414" y="1750"/>
                    <a:pt x="321" y="1704"/>
                    <a:pt x="296" y="1591"/>
                  </a:cubicBezTo>
                  <a:lnTo>
                    <a:pt x="296" y="1591"/>
                  </a:lnTo>
                  <a:cubicBezTo>
                    <a:pt x="296" y="1591"/>
                    <a:pt x="1" y="2492"/>
                    <a:pt x="706" y="2918"/>
                  </a:cubicBezTo>
                  <a:cubicBezTo>
                    <a:pt x="1394" y="3361"/>
                    <a:pt x="1738" y="4033"/>
                    <a:pt x="2115" y="4295"/>
                  </a:cubicBezTo>
                  <a:cubicBezTo>
                    <a:pt x="2115" y="4295"/>
                    <a:pt x="1525" y="3344"/>
                    <a:pt x="2082" y="2476"/>
                  </a:cubicBezTo>
                  <a:cubicBezTo>
                    <a:pt x="2640" y="1607"/>
                    <a:pt x="3197" y="1345"/>
                    <a:pt x="28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1" name="Google Shape;5611;p9"/>
            <p:cNvSpPr/>
            <p:nvPr/>
          </p:nvSpPr>
          <p:spPr>
            <a:xfrm>
              <a:off x="2793419" y="4636760"/>
              <a:ext cx="265622" cy="265786"/>
            </a:xfrm>
            <a:custGeom>
              <a:avLst/>
              <a:gdLst/>
              <a:ahLst/>
              <a:cxnLst/>
              <a:rect l="l" t="t" r="r" b="b"/>
              <a:pathLst>
                <a:path w="8097" h="8102" extrusionOk="0">
                  <a:moveTo>
                    <a:pt x="2382" y="0"/>
                  </a:moveTo>
                  <a:cubicBezTo>
                    <a:pt x="2282" y="0"/>
                    <a:pt x="2182" y="7"/>
                    <a:pt x="2083" y="21"/>
                  </a:cubicBezTo>
                  <a:cubicBezTo>
                    <a:pt x="755" y="168"/>
                    <a:pt x="1" y="1987"/>
                    <a:pt x="771" y="3233"/>
                  </a:cubicBezTo>
                  <a:cubicBezTo>
                    <a:pt x="1366" y="4176"/>
                    <a:pt x="2410" y="4477"/>
                    <a:pt x="3369" y="4477"/>
                  </a:cubicBezTo>
                  <a:cubicBezTo>
                    <a:pt x="3494" y="4477"/>
                    <a:pt x="3618" y="4472"/>
                    <a:pt x="3738" y="4463"/>
                  </a:cubicBezTo>
                  <a:cubicBezTo>
                    <a:pt x="3951" y="4463"/>
                    <a:pt x="4181" y="4446"/>
                    <a:pt x="4443" y="4413"/>
                  </a:cubicBezTo>
                  <a:cubicBezTo>
                    <a:pt x="4443" y="4413"/>
                    <a:pt x="4649" y="4379"/>
                    <a:pt x="4956" y="4379"/>
                  </a:cubicBezTo>
                  <a:cubicBezTo>
                    <a:pt x="5439" y="4379"/>
                    <a:pt x="6173" y="4464"/>
                    <a:pt x="6754" y="4905"/>
                  </a:cubicBezTo>
                  <a:cubicBezTo>
                    <a:pt x="7148" y="5233"/>
                    <a:pt x="7410" y="5708"/>
                    <a:pt x="7492" y="6216"/>
                  </a:cubicBezTo>
                  <a:cubicBezTo>
                    <a:pt x="7492" y="6216"/>
                    <a:pt x="7672" y="7413"/>
                    <a:pt x="7082" y="8069"/>
                  </a:cubicBezTo>
                  <a:cubicBezTo>
                    <a:pt x="7082" y="8069"/>
                    <a:pt x="7066" y="8085"/>
                    <a:pt x="7066" y="8101"/>
                  </a:cubicBezTo>
                  <a:lnTo>
                    <a:pt x="7066" y="8101"/>
                  </a:lnTo>
                  <a:cubicBezTo>
                    <a:pt x="7082" y="8085"/>
                    <a:pt x="8097" y="7552"/>
                    <a:pt x="7984" y="5971"/>
                  </a:cubicBezTo>
                  <a:cubicBezTo>
                    <a:pt x="7876" y="4664"/>
                    <a:pt x="6826" y="4010"/>
                    <a:pt x="5500" y="4010"/>
                  </a:cubicBezTo>
                  <a:cubicBezTo>
                    <a:pt x="5213" y="4010"/>
                    <a:pt x="4913" y="4041"/>
                    <a:pt x="4607" y="4102"/>
                  </a:cubicBezTo>
                  <a:cubicBezTo>
                    <a:pt x="4091" y="4196"/>
                    <a:pt x="3630" y="4246"/>
                    <a:pt x="3217" y="4246"/>
                  </a:cubicBezTo>
                  <a:cubicBezTo>
                    <a:pt x="2697" y="4246"/>
                    <a:pt x="2253" y="4168"/>
                    <a:pt x="1870" y="4004"/>
                  </a:cubicBezTo>
                  <a:cubicBezTo>
                    <a:pt x="1476" y="3807"/>
                    <a:pt x="1148" y="3512"/>
                    <a:pt x="919" y="3151"/>
                  </a:cubicBezTo>
                  <a:cubicBezTo>
                    <a:pt x="198" y="1987"/>
                    <a:pt x="886" y="299"/>
                    <a:pt x="2099" y="152"/>
                  </a:cubicBezTo>
                  <a:cubicBezTo>
                    <a:pt x="2197" y="137"/>
                    <a:pt x="2296" y="130"/>
                    <a:pt x="2395" y="130"/>
                  </a:cubicBezTo>
                  <a:cubicBezTo>
                    <a:pt x="2860" y="130"/>
                    <a:pt x="3320" y="292"/>
                    <a:pt x="3591" y="643"/>
                  </a:cubicBezTo>
                  <a:cubicBezTo>
                    <a:pt x="3869" y="1037"/>
                    <a:pt x="3919" y="1545"/>
                    <a:pt x="3722" y="1987"/>
                  </a:cubicBezTo>
                  <a:cubicBezTo>
                    <a:pt x="3574" y="2337"/>
                    <a:pt x="3228" y="2543"/>
                    <a:pt x="2874" y="2543"/>
                  </a:cubicBezTo>
                  <a:cubicBezTo>
                    <a:pt x="2796" y="2543"/>
                    <a:pt x="2717" y="2533"/>
                    <a:pt x="2640" y="2512"/>
                  </a:cubicBezTo>
                  <a:cubicBezTo>
                    <a:pt x="2197" y="2397"/>
                    <a:pt x="2017" y="1971"/>
                    <a:pt x="2361" y="1906"/>
                  </a:cubicBezTo>
                  <a:cubicBezTo>
                    <a:pt x="2771" y="1840"/>
                    <a:pt x="2837" y="1496"/>
                    <a:pt x="2706" y="1217"/>
                  </a:cubicBezTo>
                  <a:cubicBezTo>
                    <a:pt x="2645" y="1096"/>
                    <a:pt x="2507" y="1027"/>
                    <a:pt x="2359" y="1027"/>
                  </a:cubicBezTo>
                  <a:cubicBezTo>
                    <a:pt x="2148" y="1027"/>
                    <a:pt x="1918" y="1168"/>
                    <a:pt x="1870" y="1496"/>
                  </a:cubicBezTo>
                  <a:cubicBezTo>
                    <a:pt x="1804" y="1758"/>
                    <a:pt x="1886" y="2037"/>
                    <a:pt x="2066" y="2233"/>
                  </a:cubicBezTo>
                  <a:cubicBezTo>
                    <a:pt x="2243" y="2427"/>
                    <a:pt x="2584" y="2590"/>
                    <a:pt x="2931" y="2590"/>
                  </a:cubicBezTo>
                  <a:cubicBezTo>
                    <a:pt x="3261" y="2590"/>
                    <a:pt x="3596" y="2443"/>
                    <a:pt x="3804" y="2037"/>
                  </a:cubicBezTo>
                  <a:cubicBezTo>
                    <a:pt x="4033" y="1561"/>
                    <a:pt x="3984" y="1004"/>
                    <a:pt x="3689" y="561"/>
                  </a:cubicBezTo>
                  <a:cubicBezTo>
                    <a:pt x="3388" y="178"/>
                    <a:pt x="2891" y="0"/>
                    <a:pt x="2382" y="0"/>
                  </a:cubicBezTo>
                  <a:close/>
                  <a:moveTo>
                    <a:pt x="7066" y="8101"/>
                  </a:moveTo>
                  <a:lnTo>
                    <a:pt x="7066" y="8101"/>
                  </a:lnTo>
                  <a:cubicBezTo>
                    <a:pt x="7065" y="8101"/>
                    <a:pt x="7065" y="8101"/>
                    <a:pt x="7066" y="8101"/>
                  </a:cubicBezTo>
                  <a:cubicBezTo>
                    <a:pt x="7066" y="8101"/>
                    <a:pt x="7066" y="8101"/>
                    <a:pt x="7066" y="810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2" name="Google Shape;5612;p9"/>
            <p:cNvSpPr/>
            <p:nvPr/>
          </p:nvSpPr>
          <p:spPr>
            <a:xfrm>
              <a:off x="3026273" y="4901435"/>
              <a:ext cx="33" cy="33"/>
            </a:xfrm>
            <a:custGeom>
              <a:avLst/>
              <a:gdLst/>
              <a:ahLst/>
              <a:cxnLst/>
              <a:rect l="l" t="t" r="r" b="b"/>
              <a:pathLst>
                <a:path w="1" h="1" extrusionOk="0">
                  <a:moveTo>
                    <a:pt x="0" y="1"/>
                  </a:moveTo>
                  <a:lnTo>
                    <a:pt x="0" y="1"/>
                  </a:lnTo>
                  <a:lnTo>
                    <a:pt x="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3" name="Google Shape;5613;p9"/>
            <p:cNvSpPr/>
            <p:nvPr/>
          </p:nvSpPr>
          <p:spPr>
            <a:xfrm>
              <a:off x="2835902" y="4789437"/>
              <a:ext cx="152773" cy="78142"/>
            </a:xfrm>
            <a:custGeom>
              <a:avLst/>
              <a:gdLst/>
              <a:ahLst/>
              <a:cxnLst/>
              <a:rect l="l" t="t" r="r" b="b"/>
              <a:pathLst>
                <a:path w="4657" h="2382" extrusionOk="0">
                  <a:moveTo>
                    <a:pt x="3567" y="1"/>
                  </a:moveTo>
                  <a:cubicBezTo>
                    <a:pt x="3272" y="1"/>
                    <a:pt x="2922" y="40"/>
                    <a:pt x="2525" y="153"/>
                  </a:cubicBezTo>
                  <a:cubicBezTo>
                    <a:pt x="1964" y="319"/>
                    <a:pt x="1488" y="380"/>
                    <a:pt x="1099" y="380"/>
                  </a:cubicBezTo>
                  <a:cubicBezTo>
                    <a:pt x="568" y="380"/>
                    <a:pt x="200" y="266"/>
                    <a:pt x="1" y="153"/>
                  </a:cubicBezTo>
                  <a:lnTo>
                    <a:pt x="1" y="153"/>
                  </a:lnTo>
                  <a:cubicBezTo>
                    <a:pt x="132" y="268"/>
                    <a:pt x="263" y="399"/>
                    <a:pt x="378" y="530"/>
                  </a:cubicBezTo>
                  <a:cubicBezTo>
                    <a:pt x="438" y="636"/>
                    <a:pt x="597" y="1399"/>
                    <a:pt x="1189" y="1399"/>
                  </a:cubicBezTo>
                  <a:cubicBezTo>
                    <a:pt x="1238" y="1399"/>
                    <a:pt x="1290" y="1393"/>
                    <a:pt x="1345" y="1382"/>
                  </a:cubicBezTo>
                  <a:cubicBezTo>
                    <a:pt x="2083" y="1218"/>
                    <a:pt x="1935" y="759"/>
                    <a:pt x="2410" y="612"/>
                  </a:cubicBezTo>
                  <a:cubicBezTo>
                    <a:pt x="2502" y="584"/>
                    <a:pt x="2581" y="573"/>
                    <a:pt x="2646" y="573"/>
                  </a:cubicBezTo>
                  <a:cubicBezTo>
                    <a:pt x="2931" y="573"/>
                    <a:pt x="2976" y="791"/>
                    <a:pt x="2869" y="858"/>
                  </a:cubicBezTo>
                  <a:cubicBezTo>
                    <a:pt x="2808" y="896"/>
                    <a:pt x="2751" y="909"/>
                    <a:pt x="2690" y="909"/>
                  </a:cubicBezTo>
                  <a:cubicBezTo>
                    <a:pt x="2621" y="909"/>
                    <a:pt x="2547" y="892"/>
                    <a:pt x="2460" y="874"/>
                  </a:cubicBezTo>
                  <a:cubicBezTo>
                    <a:pt x="2451" y="873"/>
                    <a:pt x="2441" y="873"/>
                    <a:pt x="2431" y="873"/>
                  </a:cubicBezTo>
                  <a:cubicBezTo>
                    <a:pt x="2234" y="873"/>
                    <a:pt x="1812" y="1027"/>
                    <a:pt x="1968" y="1448"/>
                  </a:cubicBezTo>
                  <a:cubicBezTo>
                    <a:pt x="2132" y="1874"/>
                    <a:pt x="2361" y="2234"/>
                    <a:pt x="2099" y="2382"/>
                  </a:cubicBezTo>
                  <a:cubicBezTo>
                    <a:pt x="2099" y="2382"/>
                    <a:pt x="3017" y="2382"/>
                    <a:pt x="3345" y="2120"/>
                  </a:cubicBezTo>
                  <a:cubicBezTo>
                    <a:pt x="3689" y="1857"/>
                    <a:pt x="3853" y="1399"/>
                    <a:pt x="3722" y="989"/>
                  </a:cubicBezTo>
                  <a:cubicBezTo>
                    <a:pt x="3623" y="494"/>
                    <a:pt x="3938" y="195"/>
                    <a:pt x="4415" y="195"/>
                  </a:cubicBezTo>
                  <a:cubicBezTo>
                    <a:pt x="4491" y="195"/>
                    <a:pt x="4572" y="202"/>
                    <a:pt x="4656" y="218"/>
                  </a:cubicBezTo>
                  <a:cubicBezTo>
                    <a:pt x="4656" y="218"/>
                    <a:pt x="4261" y="1"/>
                    <a:pt x="356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4" name="Google Shape;5614;p9"/>
            <p:cNvSpPr/>
            <p:nvPr/>
          </p:nvSpPr>
          <p:spPr>
            <a:xfrm>
              <a:off x="2875170" y="4645487"/>
              <a:ext cx="105435" cy="110389"/>
            </a:xfrm>
            <a:custGeom>
              <a:avLst/>
              <a:gdLst/>
              <a:ahLst/>
              <a:cxnLst/>
              <a:rect l="l" t="t" r="r" b="b"/>
              <a:pathLst>
                <a:path w="3214" h="3365" extrusionOk="0">
                  <a:moveTo>
                    <a:pt x="1246" y="0"/>
                  </a:moveTo>
                  <a:lnTo>
                    <a:pt x="1246" y="0"/>
                  </a:lnTo>
                  <a:cubicBezTo>
                    <a:pt x="1672" y="443"/>
                    <a:pt x="1820" y="1082"/>
                    <a:pt x="1640" y="1656"/>
                  </a:cubicBezTo>
                  <a:cubicBezTo>
                    <a:pt x="1398" y="2417"/>
                    <a:pt x="880" y="2617"/>
                    <a:pt x="434" y="2617"/>
                  </a:cubicBezTo>
                  <a:cubicBezTo>
                    <a:pt x="275" y="2617"/>
                    <a:pt x="125" y="2592"/>
                    <a:pt x="0" y="2557"/>
                  </a:cubicBezTo>
                  <a:lnTo>
                    <a:pt x="0" y="2557"/>
                  </a:lnTo>
                  <a:cubicBezTo>
                    <a:pt x="0" y="2558"/>
                    <a:pt x="229" y="3364"/>
                    <a:pt x="1008" y="3364"/>
                  </a:cubicBezTo>
                  <a:cubicBezTo>
                    <a:pt x="1038" y="3364"/>
                    <a:pt x="1068" y="3363"/>
                    <a:pt x="1099" y="3361"/>
                  </a:cubicBezTo>
                  <a:cubicBezTo>
                    <a:pt x="1935" y="3295"/>
                    <a:pt x="1885" y="2639"/>
                    <a:pt x="1869" y="2361"/>
                  </a:cubicBezTo>
                  <a:cubicBezTo>
                    <a:pt x="1869" y="2066"/>
                    <a:pt x="1853" y="1836"/>
                    <a:pt x="1967" y="1836"/>
                  </a:cubicBezTo>
                  <a:cubicBezTo>
                    <a:pt x="2066" y="1836"/>
                    <a:pt x="2099" y="1951"/>
                    <a:pt x="2033" y="2148"/>
                  </a:cubicBezTo>
                  <a:cubicBezTo>
                    <a:pt x="1967" y="2344"/>
                    <a:pt x="1820" y="2984"/>
                    <a:pt x="2918" y="3098"/>
                  </a:cubicBezTo>
                  <a:cubicBezTo>
                    <a:pt x="2787" y="3000"/>
                    <a:pt x="2754" y="2820"/>
                    <a:pt x="2853" y="2689"/>
                  </a:cubicBezTo>
                  <a:cubicBezTo>
                    <a:pt x="3000" y="2443"/>
                    <a:pt x="3213" y="1984"/>
                    <a:pt x="2476" y="1361"/>
                  </a:cubicBezTo>
                  <a:cubicBezTo>
                    <a:pt x="1754" y="738"/>
                    <a:pt x="1689" y="295"/>
                    <a:pt x="124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5" name="Google Shape;5615;p9"/>
            <p:cNvSpPr/>
            <p:nvPr/>
          </p:nvSpPr>
          <p:spPr>
            <a:xfrm>
              <a:off x="2765468" y="4489332"/>
              <a:ext cx="63478" cy="251352"/>
            </a:xfrm>
            <a:custGeom>
              <a:avLst/>
              <a:gdLst/>
              <a:ahLst/>
              <a:cxnLst/>
              <a:rect l="l" t="t" r="r" b="b"/>
              <a:pathLst>
                <a:path w="1935" h="7662" extrusionOk="0">
                  <a:moveTo>
                    <a:pt x="631" y="1"/>
                  </a:moveTo>
                  <a:cubicBezTo>
                    <a:pt x="565" y="1"/>
                    <a:pt x="497" y="17"/>
                    <a:pt x="427" y="56"/>
                  </a:cubicBezTo>
                  <a:cubicBezTo>
                    <a:pt x="1" y="286"/>
                    <a:pt x="328" y="843"/>
                    <a:pt x="591" y="1105"/>
                  </a:cubicBezTo>
                  <a:cubicBezTo>
                    <a:pt x="853" y="1367"/>
                    <a:pt x="869" y="2630"/>
                    <a:pt x="738" y="4006"/>
                  </a:cubicBezTo>
                  <a:cubicBezTo>
                    <a:pt x="607" y="5367"/>
                    <a:pt x="771" y="7137"/>
                    <a:pt x="1459" y="7662"/>
                  </a:cubicBezTo>
                  <a:cubicBezTo>
                    <a:pt x="1459" y="7662"/>
                    <a:pt x="820" y="7055"/>
                    <a:pt x="951" y="5170"/>
                  </a:cubicBezTo>
                  <a:cubicBezTo>
                    <a:pt x="1099" y="3302"/>
                    <a:pt x="1935" y="1499"/>
                    <a:pt x="1197" y="384"/>
                  </a:cubicBezTo>
                  <a:cubicBezTo>
                    <a:pt x="1197" y="384"/>
                    <a:pt x="949" y="1"/>
                    <a:pt x="63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6" name="Google Shape;5616;p9"/>
            <p:cNvSpPr/>
            <p:nvPr/>
          </p:nvSpPr>
          <p:spPr>
            <a:xfrm>
              <a:off x="2608985" y="4456034"/>
              <a:ext cx="280188" cy="334119"/>
            </a:xfrm>
            <a:custGeom>
              <a:avLst/>
              <a:gdLst/>
              <a:ahLst/>
              <a:cxnLst/>
              <a:rect l="l" t="t" r="r" b="b"/>
              <a:pathLst>
                <a:path w="8541" h="10185" extrusionOk="0">
                  <a:moveTo>
                    <a:pt x="2250" y="1"/>
                  </a:moveTo>
                  <a:cubicBezTo>
                    <a:pt x="1350" y="1"/>
                    <a:pt x="510" y="462"/>
                    <a:pt x="296" y="1186"/>
                  </a:cubicBezTo>
                  <a:cubicBezTo>
                    <a:pt x="1" y="1973"/>
                    <a:pt x="411" y="2677"/>
                    <a:pt x="820" y="2907"/>
                  </a:cubicBezTo>
                  <a:cubicBezTo>
                    <a:pt x="1036" y="3051"/>
                    <a:pt x="1288" y="3112"/>
                    <a:pt x="1537" y="3112"/>
                  </a:cubicBezTo>
                  <a:cubicBezTo>
                    <a:pt x="2084" y="3112"/>
                    <a:pt x="2615" y="2815"/>
                    <a:pt x="2705" y="2432"/>
                  </a:cubicBezTo>
                  <a:cubicBezTo>
                    <a:pt x="2849" y="2043"/>
                    <a:pt x="2551" y="1654"/>
                    <a:pt x="2165" y="1654"/>
                  </a:cubicBezTo>
                  <a:cubicBezTo>
                    <a:pt x="2111" y="1654"/>
                    <a:pt x="2056" y="1662"/>
                    <a:pt x="2001" y="1678"/>
                  </a:cubicBezTo>
                  <a:cubicBezTo>
                    <a:pt x="1673" y="1743"/>
                    <a:pt x="1476" y="2087"/>
                    <a:pt x="1607" y="2399"/>
                  </a:cubicBezTo>
                  <a:cubicBezTo>
                    <a:pt x="1677" y="2633"/>
                    <a:pt x="1932" y="2666"/>
                    <a:pt x="2071" y="2666"/>
                  </a:cubicBezTo>
                  <a:cubicBezTo>
                    <a:pt x="2127" y="2666"/>
                    <a:pt x="2164" y="2661"/>
                    <a:pt x="2164" y="2661"/>
                  </a:cubicBezTo>
                  <a:lnTo>
                    <a:pt x="2164" y="2661"/>
                  </a:lnTo>
                  <a:cubicBezTo>
                    <a:pt x="2099" y="2838"/>
                    <a:pt x="1880" y="2968"/>
                    <a:pt x="1618" y="2968"/>
                  </a:cubicBezTo>
                  <a:cubicBezTo>
                    <a:pt x="1420" y="2968"/>
                    <a:pt x="1198" y="2894"/>
                    <a:pt x="1001" y="2710"/>
                  </a:cubicBezTo>
                  <a:cubicBezTo>
                    <a:pt x="574" y="2333"/>
                    <a:pt x="476" y="1088"/>
                    <a:pt x="1197" y="514"/>
                  </a:cubicBezTo>
                  <a:cubicBezTo>
                    <a:pt x="1522" y="278"/>
                    <a:pt x="1912" y="148"/>
                    <a:pt x="2309" y="148"/>
                  </a:cubicBezTo>
                  <a:cubicBezTo>
                    <a:pt x="2354" y="148"/>
                    <a:pt x="2398" y="150"/>
                    <a:pt x="2443" y="153"/>
                  </a:cubicBezTo>
                  <a:cubicBezTo>
                    <a:pt x="2574" y="170"/>
                    <a:pt x="2705" y="186"/>
                    <a:pt x="2836" y="219"/>
                  </a:cubicBezTo>
                  <a:cubicBezTo>
                    <a:pt x="3935" y="465"/>
                    <a:pt x="4656" y="1645"/>
                    <a:pt x="4885" y="2874"/>
                  </a:cubicBezTo>
                  <a:cubicBezTo>
                    <a:pt x="5115" y="4104"/>
                    <a:pt x="4885" y="5382"/>
                    <a:pt x="4951" y="6497"/>
                  </a:cubicBezTo>
                  <a:cubicBezTo>
                    <a:pt x="4902" y="7513"/>
                    <a:pt x="5295" y="8496"/>
                    <a:pt x="6033" y="9201"/>
                  </a:cubicBezTo>
                  <a:cubicBezTo>
                    <a:pt x="6721" y="9808"/>
                    <a:pt x="7606" y="10152"/>
                    <a:pt x="8541" y="10185"/>
                  </a:cubicBezTo>
                  <a:cubicBezTo>
                    <a:pt x="7623" y="10119"/>
                    <a:pt x="6754" y="9758"/>
                    <a:pt x="6082" y="9136"/>
                  </a:cubicBezTo>
                  <a:cubicBezTo>
                    <a:pt x="5377" y="8447"/>
                    <a:pt x="5017" y="7480"/>
                    <a:pt x="5082" y="6480"/>
                  </a:cubicBezTo>
                  <a:cubicBezTo>
                    <a:pt x="5033" y="5382"/>
                    <a:pt x="5279" y="4153"/>
                    <a:pt x="5033" y="2841"/>
                  </a:cubicBezTo>
                  <a:cubicBezTo>
                    <a:pt x="4803" y="1579"/>
                    <a:pt x="4049" y="334"/>
                    <a:pt x="2853" y="71"/>
                  </a:cubicBezTo>
                  <a:cubicBezTo>
                    <a:pt x="2653" y="24"/>
                    <a:pt x="2450" y="1"/>
                    <a:pt x="225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7" name="Google Shape;5617;p9"/>
            <p:cNvSpPr/>
            <p:nvPr/>
          </p:nvSpPr>
          <p:spPr>
            <a:xfrm>
              <a:off x="2673514" y="4503078"/>
              <a:ext cx="82308" cy="69153"/>
            </a:xfrm>
            <a:custGeom>
              <a:avLst/>
              <a:gdLst/>
              <a:ahLst/>
              <a:cxnLst/>
              <a:rect l="l" t="t" r="r" b="b"/>
              <a:pathLst>
                <a:path w="2509" h="2108" extrusionOk="0">
                  <a:moveTo>
                    <a:pt x="1800" y="1"/>
                  </a:moveTo>
                  <a:cubicBezTo>
                    <a:pt x="1330" y="1"/>
                    <a:pt x="1034" y="401"/>
                    <a:pt x="935" y="1096"/>
                  </a:cubicBezTo>
                  <a:cubicBezTo>
                    <a:pt x="854" y="1747"/>
                    <a:pt x="267" y="1803"/>
                    <a:pt x="67" y="1803"/>
                  </a:cubicBezTo>
                  <a:cubicBezTo>
                    <a:pt x="26" y="1803"/>
                    <a:pt x="1" y="1801"/>
                    <a:pt x="1" y="1801"/>
                  </a:cubicBezTo>
                  <a:lnTo>
                    <a:pt x="1" y="1801"/>
                  </a:lnTo>
                  <a:cubicBezTo>
                    <a:pt x="132" y="1856"/>
                    <a:pt x="717" y="2108"/>
                    <a:pt x="1253" y="2108"/>
                  </a:cubicBezTo>
                  <a:cubicBezTo>
                    <a:pt x="1518" y="2108"/>
                    <a:pt x="1772" y="2046"/>
                    <a:pt x="1951" y="1866"/>
                  </a:cubicBezTo>
                  <a:cubicBezTo>
                    <a:pt x="2509" y="1309"/>
                    <a:pt x="2132" y="604"/>
                    <a:pt x="1968" y="375"/>
                  </a:cubicBezTo>
                  <a:cubicBezTo>
                    <a:pt x="1869" y="260"/>
                    <a:pt x="1902" y="96"/>
                    <a:pt x="2033" y="31"/>
                  </a:cubicBezTo>
                  <a:cubicBezTo>
                    <a:pt x="1951" y="11"/>
                    <a:pt x="1874" y="1"/>
                    <a:pt x="18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8" name="Google Shape;5618;p9"/>
            <p:cNvSpPr/>
            <p:nvPr/>
          </p:nvSpPr>
          <p:spPr>
            <a:xfrm>
              <a:off x="2592878" y="4507834"/>
              <a:ext cx="158645" cy="179607"/>
            </a:xfrm>
            <a:custGeom>
              <a:avLst/>
              <a:gdLst/>
              <a:ahLst/>
              <a:cxnLst/>
              <a:rect l="l" t="t" r="r" b="b"/>
              <a:pathLst>
                <a:path w="4836" h="5475" extrusionOk="0">
                  <a:moveTo>
                    <a:pt x="475" y="0"/>
                  </a:moveTo>
                  <a:lnTo>
                    <a:pt x="475" y="0"/>
                  </a:lnTo>
                  <a:cubicBezTo>
                    <a:pt x="0" y="820"/>
                    <a:pt x="246" y="2148"/>
                    <a:pt x="869" y="3033"/>
                  </a:cubicBezTo>
                  <a:cubicBezTo>
                    <a:pt x="1350" y="3712"/>
                    <a:pt x="2102" y="3796"/>
                    <a:pt x="2443" y="3796"/>
                  </a:cubicBezTo>
                  <a:cubicBezTo>
                    <a:pt x="2555" y="3796"/>
                    <a:pt x="2623" y="3787"/>
                    <a:pt x="2623" y="3787"/>
                  </a:cubicBezTo>
                  <a:cubicBezTo>
                    <a:pt x="2344" y="3705"/>
                    <a:pt x="2295" y="3377"/>
                    <a:pt x="2492" y="3131"/>
                  </a:cubicBezTo>
                  <a:cubicBezTo>
                    <a:pt x="2639" y="2983"/>
                    <a:pt x="2606" y="2721"/>
                    <a:pt x="2426" y="2606"/>
                  </a:cubicBezTo>
                  <a:cubicBezTo>
                    <a:pt x="2295" y="2541"/>
                    <a:pt x="2033" y="2328"/>
                    <a:pt x="2262" y="2197"/>
                  </a:cubicBezTo>
                  <a:cubicBezTo>
                    <a:pt x="2290" y="2179"/>
                    <a:pt x="2321" y="2170"/>
                    <a:pt x="2353" y="2170"/>
                  </a:cubicBezTo>
                  <a:cubicBezTo>
                    <a:pt x="2588" y="2170"/>
                    <a:pt x="2912" y="2611"/>
                    <a:pt x="2869" y="3115"/>
                  </a:cubicBezTo>
                  <a:cubicBezTo>
                    <a:pt x="2819" y="3688"/>
                    <a:pt x="3082" y="3852"/>
                    <a:pt x="3491" y="4131"/>
                  </a:cubicBezTo>
                  <a:cubicBezTo>
                    <a:pt x="3885" y="4426"/>
                    <a:pt x="3655" y="4950"/>
                    <a:pt x="3655" y="4950"/>
                  </a:cubicBezTo>
                  <a:cubicBezTo>
                    <a:pt x="4360" y="4541"/>
                    <a:pt x="4196" y="3869"/>
                    <a:pt x="4114" y="3721"/>
                  </a:cubicBezTo>
                  <a:cubicBezTo>
                    <a:pt x="4032" y="3557"/>
                    <a:pt x="3852" y="3311"/>
                    <a:pt x="4065" y="3197"/>
                  </a:cubicBezTo>
                  <a:cubicBezTo>
                    <a:pt x="4078" y="3191"/>
                    <a:pt x="4091" y="3188"/>
                    <a:pt x="4103" y="3188"/>
                  </a:cubicBezTo>
                  <a:cubicBezTo>
                    <a:pt x="4305" y="3188"/>
                    <a:pt x="4392" y="3924"/>
                    <a:pt x="4377" y="4557"/>
                  </a:cubicBezTo>
                  <a:cubicBezTo>
                    <a:pt x="4344" y="4934"/>
                    <a:pt x="4524" y="5278"/>
                    <a:pt x="4835" y="5475"/>
                  </a:cubicBezTo>
                  <a:cubicBezTo>
                    <a:pt x="4704" y="5163"/>
                    <a:pt x="4639" y="4803"/>
                    <a:pt x="4655" y="4459"/>
                  </a:cubicBezTo>
                  <a:cubicBezTo>
                    <a:pt x="4639" y="3951"/>
                    <a:pt x="4737" y="3016"/>
                    <a:pt x="3836" y="2410"/>
                  </a:cubicBezTo>
                  <a:cubicBezTo>
                    <a:pt x="2918" y="1787"/>
                    <a:pt x="1819" y="2066"/>
                    <a:pt x="1033" y="1492"/>
                  </a:cubicBezTo>
                  <a:cubicBezTo>
                    <a:pt x="557" y="1148"/>
                    <a:pt x="344" y="558"/>
                    <a:pt x="47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9" name="Google Shape;5619;p9"/>
            <p:cNvSpPr/>
            <p:nvPr/>
          </p:nvSpPr>
          <p:spPr>
            <a:xfrm>
              <a:off x="2541242" y="4457183"/>
              <a:ext cx="96808" cy="64035"/>
            </a:xfrm>
            <a:custGeom>
              <a:avLst/>
              <a:gdLst/>
              <a:ahLst/>
              <a:cxnLst/>
              <a:rect l="l" t="t" r="r" b="b"/>
              <a:pathLst>
                <a:path w="2951" h="1952" extrusionOk="0">
                  <a:moveTo>
                    <a:pt x="2032" y="0"/>
                  </a:moveTo>
                  <a:cubicBezTo>
                    <a:pt x="320" y="0"/>
                    <a:pt x="296" y="1096"/>
                    <a:pt x="296" y="1380"/>
                  </a:cubicBezTo>
                  <a:cubicBezTo>
                    <a:pt x="296" y="1561"/>
                    <a:pt x="164" y="1725"/>
                    <a:pt x="0" y="1790"/>
                  </a:cubicBezTo>
                  <a:cubicBezTo>
                    <a:pt x="268" y="1903"/>
                    <a:pt x="502" y="1951"/>
                    <a:pt x="708" y="1951"/>
                  </a:cubicBezTo>
                  <a:cubicBezTo>
                    <a:pt x="1459" y="1951"/>
                    <a:pt x="1827" y="1305"/>
                    <a:pt x="2033" y="790"/>
                  </a:cubicBezTo>
                  <a:cubicBezTo>
                    <a:pt x="2181" y="413"/>
                    <a:pt x="2541" y="135"/>
                    <a:pt x="2951" y="85"/>
                  </a:cubicBezTo>
                  <a:cubicBezTo>
                    <a:pt x="2600" y="26"/>
                    <a:pt x="2296" y="0"/>
                    <a:pt x="20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0" name="Google Shape;5620;p9"/>
            <p:cNvSpPr/>
            <p:nvPr/>
          </p:nvSpPr>
          <p:spPr>
            <a:xfrm>
              <a:off x="2503056" y="4456330"/>
              <a:ext cx="47895" cy="37398"/>
            </a:xfrm>
            <a:custGeom>
              <a:avLst/>
              <a:gdLst/>
              <a:ahLst/>
              <a:cxnLst/>
              <a:rect l="l" t="t" r="r" b="b"/>
              <a:pathLst>
                <a:path w="1460" h="1140" extrusionOk="0">
                  <a:moveTo>
                    <a:pt x="485" y="0"/>
                  </a:moveTo>
                  <a:cubicBezTo>
                    <a:pt x="439" y="0"/>
                    <a:pt x="391" y="10"/>
                    <a:pt x="345" y="29"/>
                  </a:cubicBezTo>
                  <a:cubicBezTo>
                    <a:pt x="115" y="144"/>
                    <a:pt x="1" y="423"/>
                    <a:pt x="115" y="669"/>
                  </a:cubicBezTo>
                  <a:cubicBezTo>
                    <a:pt x="197" y="882"/>
                    <a:pt x="361" y="1029"/>
                    <a:pt x="591" y="1095"/>
                  </a:cubicBezTo>
                  <a:cubicBezTo>
                    <a:pt x="669" y="1125"/>
                    <a:pt x="751" y="1140"/>
                    <a:pt x="834" y="1140"/>
                  </a:cubicBezTo>
                  <a:cubicBezTo>
                    <a:pt x="975" y="1140"/>
                    <a:pt x="1116" y="1096"/>
                    <a:pt x="1230" y="1013"/>
                  </a:cubicBezTo>
                  <a:cubicBezTo>
                    <a:pt x="1378" y="882"/>
                    <a:pt x="1460" y="702"/>
                    <a:pt x="1460" y="521"/>
                  </a:cubicBezTo>
                  <a:lnTo>
                    <a:pt x="1460" y="521"/>
                  </a:lnTo>
                  <a:cubicBezTo>
                    <a:pt x="1459" y="521"/>
                    <a:pt x="1152" y="902"/>
                    <a:pt x="800" y="902"/>
                  </a:cubicBezTo>
                  <a:cubicBezTo>
                    <a:pt x="779" y="902"/>
                    <a:pt x="759" y="901"/>
                    <a:pt x="738" y="898"/>
                  </a:cubicBezTo>
                  <a:cubicBezTo>
                    <a:pt x="165" y="849"/>
                    <a:pt x="83" y="275"/>
                    <a:pt x="345" y="111"/>
                  </a:cubicBezTo>
                  <a:cubicBezTo>
                    <a:pt x="389" y="85"/>
                    <a:pt x="436" y="73"/>
                    <a:pt x="482" y="73"/>
                  </a:cubicBezTo>
                  <a:cubicBezTo>
                    <a:pt x="604" y="73"/>
                    <a:pt x="714" y="160"/>
                    <a:pt x="738" y="292"/>
                  </a:cubicBezTo>
                  <a:cubicBezTo>
                    <a:pt x="749" y="403"/>
                    <a:pt x="662" y="469"/>
                    <a:pt x="610" y="469"/>
                  </a:cubicBezTo>
                  <a:cubicBezTo>
                    <a:pt x="586" y="469"/>
                    <a:pt x="569" y="454"/>
                    <a:pt x="574" y="423"/>
                  </a:cubicBezTo>
                  <a:cubicBezTo>
                    <a:pt x="587" y="336"/>
                    <a:pt x="552" y="268"/>
                    <a:pt x="479" y="268"/>
                  </a:cubicBezTo>
                  <a:cubicBezTo>
                    <a:pt x="455" y="268"/>
                    <a:pt x="426" y="276"/>
                    <a:pt x="394" y="292"/>
                  </a:cubicBezTo>
                  <a:cubicBezTo>
                    <a:pt x="279" y="357"/>
                    <a:pt x="394" y="538"/>
                    <a:pt x="394" y="538"/>
                  </a:cubicBezTo>
                  <a:cubicBezTo>
                    <a:pt x="447" y="581"/>
                    <a:pt x="507" y="600"/>
                    <a:pt x="565" y="600"/>
                  </a:cubicBezTo>
                  <a:cubicBezTo>
                    <a:pt x="705" y="600"/>
                    <a:pt x="837" y="487"/>
                    <a:pt x="837" y="325"/>
                  </a:cubicBezTo>
                  <a:cubicBezTo>
                    <a:pt x="824" y="142"/>
                    <a:pt x="665" y="0"/>
                    <a:pt x="48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1" name="Google Shape;5621;p9"/>
            <p:cNvSpPr/>
            <p:nvPr/>
          </p:nvSpPr>
          <p:spPr>
            <a:xfrm>
              <a:off x="3165008" y="4694367"/>
              <a:ext cx="130695" cy="286749"/>
            </a:xfrm>
            <a:custGeom>
              <a:avLst/>
              <a:gdLst/>
              <a:ahLst/>
              <a:cxnLst/>
              <a:rect l="l" t="t" r="r" b="b"/>
              <a:pathLst>
                <a:path w="3984" h="8741" extrusionOk="0">
                  <a:moveTo>
                    <a:pt x="1912" y="0"/>
                  </a:moveTo>
                  <a:cubicBezTo>
                    <a:pt x="1756" y="0"/>
                    <a:pt x="1597" y="22"/>
                    <a:pt x="1443" y="68"/>
                  </a:cubicBezTo>
                  <a:cubicBezTo>
                    <a:pt x="689" y="248"/>
                    <a:pt x="132" y="904"/>
                    <a:pt x="66" y="1690"/>
                  </a:cubicBezTo>
                  <a:cubicBezTo>
                    <a:pt x="0" y="2493"/>
                    <a:pt x="410" y="3280"/>
                    <a:pt x="1000" y="3838"/>
                  </a:cubicBezTo>
                  <a:cubicBezTo>
                    <a:pt x="1590" y="4428"/>
                    <a:pt x="2361" y="4706"/>
                    <a:pt x="2902" y="5214"/>
                  </a:cubicBezTo>
                  <a:cubicBezTo>
                    <a:pt x="3426" y="5673"/>
                    <a:pt x="3754" y="6345"/>
                    <a:pt x="3820" y="7050"/>
                  </a:cubicBezTo>
                  <a:cubicBezTo>
                    <a:pt x="3836" y="7722"/>
                    <a:pt x="3492" y="8394"/>
                    <a:pt x="2918" y="8558"/>
                  </a:cubicBezTo>
                  <a:cubicBezTo>
                    <a:pt x="2785" y="8608"/>
                    <a:pt x="2648" y="8631"/>
                    <a:pt x="2515" y="8631"/>
                  </a:cubicBezTo>
                  <a:cubicBezTo>
                    <a:pt x="2073" y="8631"/>
                    <a:pt x="1667" y="8379"/>
                    <a:pt x="1541" y="8001"/>
                  </a:cubicBezTo>
                  <a:cubicBezTo>
                    <a:pt x="1328" y="7558"/>
                    <a:pt x="1541" y="7017"/>
                    <a:pt x="1984" y="6837"/>
                  </a:cubicBezTo>
                  <a:cubicBezTo>
                    <a:pt x="2082" y="6804"/>
                    <a:pt x="2164" y="6788"/>
                    <a:pt x="2262" y="6788"/>
                  </a:cubicBezTo>
                  <a:cubicBezTo>
                    <a:pt x="2262" y="6788"/>
                    <a:pt x="2291" y="6785"/>
                    <a:pt x="2336" y="6785"/>
                  </a:cubicBezTo>
                  <a:cubicBezTo>
                    <a:pt x="2472" y="6785"/>
                    <a:pt x="2758" y="6813"/>
                    <a:pt x="2869" y="7034"/>
                  </a:cubicBezTo>
                  <a:cubicBezTo>
                    <a:pt x="2869" y="7034"/>
                    <a:pt x="2890" y="7076"/>
                    <a:pt x="2856" y="7076"/>
                  </a:cubicBezTo>
                  <a:cubicBezTo>
                    <a:pt x="2848" y="7076"/>
                    <a:pt x="2836" y="7073"/>
                    <a:pt x="2820" y="7067"/>
                  </a:cubicBezTo>
                  <a:cubicBezTo>
                    <a:pt x="2749" y="7024"/>
                    <a:pt x="2673" y="7003"/>
                    <a:pt x="2597" y="7003"/>
                  </a:cubicBezTo>
                  <a:cubicBezTo>
                    <a:pt x="2496" y="7003"/>
                    <a:pt x="2396" y="7041"/>
                    <a:pt x="2312" y="7116"/>
                  </a:cubicBezTo>
                  <a:cubicBezTo>
                    <a:pt x="2066" y="7345"/>
                    <a:pt x="2131" y="7771"/>
                    <a:pt x="2443" y="7935"/>
                  </a:cubicBezTo>
                  <a:cubicBezTo>
                    <a:pt x="2521" y="7973"/>
                    <a:pt x="2604" y="7991"/>
                    <a:pt x="2686" y="7991"/>
                  </a:cubicBezTo>
                  <a:cubicBezTo>
                    <a:pt x="2996" y="7991"/>
                    <a:pt x="3277" y="7724"/>
                    <a:pt x="3148" y="7231"/>
                  </a:cubicBezTo>
                  <a:cubicBezTo>
                    <a:pt x="3044" y="6890"/>
                    <a:pt x="2739" y="6683"/>
                    <a:pt x="2403" y="6683"/>
                  </a:cubicBezTo>
                  <a:cubicBezTo>
                    <a:pt x="2367" y="6683"/>
                    <a:pt x="2331" y="6685"/>
                    <a:pt x="2295" y="6690"/>
                  </a:cubicBezTo>
                  <a:cubicBezTo>
                    <a:pt x="2180" y="6690"/>
                    <a:pt x="2049" y="6722"/>
                    <a:pt x="1951" y="6788"/>
                  </a:cubicBezTo>
                  <a:cubicBezTo>
                    <a:pt x="1492" y="7001"/>
                    <a:pt x="1279" y="7542"/>
                    <a:pt x="1476" y="8017"/>
                  </a:cubicBezTo>
                  <a:cubicBezTo>
                    <a:pt x="1604" y="8455"/>
                    <a:pt x="2066" y="8740"/>
                    <a:pt x="2552" y="8740"/>
                  </a:cubicBezTo>
                  <a:cubicBezTo>
                    <a:pt x="2685" y="8740"/>
                    <a:pt x="2820" y="8719"/>
                    <a:pt x="2951" y="8673"/>
                  </a:cubicBezTo>
                  <a:cubicBezTo>
                    <a:pt x="3606" y="8493"/>
                    <a:pt x="3983" y="7755"/>
                    <a:pt x="3967" y="7050"/>
                  </a:cubicBezTo>
                  <a:cubicBezTo>
                    <a:pt x="3918" y="6296"/>
                    <a:pt x="3574" y="5575"/>
                    <a:pt x="3016" y="5083"/>
                  </a:cubicBezTo>
                  <a:cubicBezTo>
                    <a:pt x="2426" y="4542"/>
                    <a:pt x="1672" y="4264"/>
                    <a:pt x="1115" y="3706"/>
                  </a:cubicBezTo>
                  <a:cubicBezTo>
                    <a:pt x="541" y="3182"/>
                    <a:pt x="164" y="2428"/>
                    <a:pt x="230" y="1707"/>
                  </a:cubicBezTo>
                  <a:cubicBezTo>
                    <a:pt x="246" y="1248"/>
                    <a:pt x="459" y="838"/>
                    <a:pt x="820" y="543"/>
                  </a:cubicBezTo>
                  <a:cubicBezTo>
                    <a:pt x="967" y="428"/>
                    <a:pt x="1148" y="346"/>
                    <a:pt x="1344" y="281"/>
                  </a:cubicBezTo>
                  <a:cubicBezTo>
                    <a:pt x="1492" y="240"/>
                    <a:pt x="1640" y="219"/>
                    <a:pt x="1787" y="219"/>
                  </a:cubicBezTo>
                  <a:cubicBezTo>
                    <a:pt x="1935" y="219"/>
                    <a:pt x="2082" y="240"/>
                    <a:pt x="2230" y="281"/>
                  </a:cubicBezTo>
                  <a:cubicBezTo>
                    <a:pt x="3246" y="543"/>
                    <a:pt x="3574" y="1920"/>
                    <a:pt x="2902" y="2575"/>
                  </a:cubicBezTo>
                  <a:cubicBezTo>
                    <a:pt x="2754" y="2707"/>
                    <a:pt x="2590" y="2805"/>
                    <a:pt x="2394" y="2838"/>
                  </a:cubicBezTo>
                  <a:cubicBezTo>
                    <a:pt x="2332" y="2846"/>
                    <a:pt x="2273" y="2851"/>
                    <a:pt x="2217" y="2851"/>
                  </a:cubicBezTo>
                  <a:cubicBezTo>
                    <a:pt x="1754" y="2851"/>
                    <a:pt x="1499" y="2569"/>
                    <a:pt x="1558" y="2379"/>
                  </a:cubicBezTo>
                  <a:cubicBezTo>
                    <a:pt x="1558" y="2379"/>
                    <a:pt x="1558" y="2346"/>
                    <a:pt x="1607" y="2346"/>
                  </a:cubicBezTo>
                  <a:cubicBezTo>
                    <a:pt x="1617" y="2346"/>
                    <a:pt x="1637" y="2347"/>
                    <a:pt x="1663" y="2347"/>
                  </a:cubicBezTo>
                  <a:cubicBezTo>
                    <a:pt x="1802" y="2347"/>
                    <a:pt x="2125" y="2324"/>
                    <a:pt x="2262" y="2035"/>
                  </a:cubicBezTo>
                  <a:cubicBezTo>
                    <a:pt x="2381" y="1680"/>
                    <a:pt x="2098" y="1346"/>
                    <a:pt x="1762" y="1346"/>
                  </a:cubicBezTo>
                  <a:cubicBezTo>
                    <a:pt x="1679" y="1346"/>
                    <a:pt x="1593" y="1366"/>
                    <a:pt x="1508" y="1412"/>
                  </a:cubicBezTo>
                  <a:cubicBezTo>
                    <a:pt x="886" y="1789"/>
                    <a:pt x="1033" y="2723"/>
                    <a:pt x="1738" y="2903"/>
                  </a:cubicBezTo>
                  <a:cubicBezTo>
                    <a:pt x="1908" y="2981"/>
                    <a:pt x="2087" y="3018"/>
                    <a:pt x="2264" y="3018"/>
                  </a:cubicBezTo>
                  <a:cubicBezTo>
                    <a:pt x="2719" y="3018"/>
                    <a:pt x="3162" y="2775"/>
                    <a:pt x="3410" y="2362"/>
                  </a:cubicBezTo>
                  <a:cubicBezTo>
                    <a:pt x="3672" y="1821"/>
                    <a:pt x="3623" y="1166"/>
                    <a:pt x="3279" y="674"/>
                  </a:cubicBezTo>
                  <a:cubicBezTo>
                    <a:pt x="2951" y="245"/>
                    <a:pt x="2438" y="0"/>
                    <a:pt x="191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2" name="Google Shape;5622;p9"/>
            <p:cNvSpPr/>
            <p:nvPr/>
          </p:nvSpPr>
          <p:spPr>
            <a:xfrm>
              <a:off x="3237049" y="4803052"/>
              <a:ext cx="56490" cy="79060"/>
            </a:xfrm>
            <a:custGeom>
              <a:avLst/>
              <a:gdLst/>
              <a:ahLst/>
              <a:cxnLst/>
              <a:rect l="l" t="t" r="r" b="b"/>
              <a:pathLst>
                <a:path w="1722" h="2410" extrusionOk="0">
                  <a:moveTo>
                    <a:pt x="198" y="0"/>
                  </a:moveTo>
                  <a:lnTo>
                    <a:pt x="198" y="0"/>
                  </a:lnTo>
                  <a:cubicBezTo>
                    <a:pt x="214" y="164"/>
                    <a:pt x="181" y="328"/>
                    <a:pt x="116" y="475"/>
                  </a:cubicBezTo>
                  <a:cubicBezTo>
                    <a:pt x="1" y="852"/>
                    <a:pt x="329" y="1115"/>
                    <a:pt x="952" y="1393"/>
                  </a:cubicBezTo>
                  <a:cubicBezTo>
                    <a:pt x="1345" y="1590"/>
                    <a:pt x="1607" y="1967"/>
                    <a:pt x="1656" y="2410"/>
                  </a:cubicBezTo>
                  <a:cubicBezTo>
                    <a:pt x="1722" y="393"/>
                    <a:pt x="886" y="328"/>
                    <a:pt x="689" y="328"/>
                  </a:cubicBezTo>
                  <a:cubicBezTo>
                    <a:pt x="675" y="329"/>
                    <a:pt x="660" y="330"/>
                    <a:pt x="647" y="330"/>
                  </a:cubicBezTo>
                  <a:cubicBezTo>
                    <a:pt x="476" y="330"/>
                    <a:pt x="377" y="240"/>
                    <a:pt x="361" y="164"/>
                  </a:cubicBezTo>
                  <a:cubicBezTo>
                    <a:pt x="345" y="66"/>
                    <a:pt x="198" y="0"/>
                    <a:pt x="19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3" name="Google Shape;5623;p9"/>
            <p:cNvSpPr/>
            <p:nvPr/>
          </p:nvSpPr>
          <p:spPr>
            <a:xfrm>
              <a:off x="3060686" y="4569673"/>
              <a:ext cx="209755" cy="329100"/>
            </a:xfrm>
            <a:custGeom>
              <a:avLst/>
              <a:gdLst/>
              <a:ahLst/>
              <a:cxnLst/>
              <a:rect l="l" t="t" r="r" b="b"/>
              <a:pathLst>
                <a:path w="6394" h="10032" extrusionOk="0">
                  <a:moveTo>
                    <a:pt x="1148" y="0"/>
                  </a:moveTo>
                  <a:lnTo>
                    <a:pt x="1148" y="0"/>
                  </a:lnTo>
                  <a:cubicBezTo>
                    <a:pt x="1246" y="115"/>
                    <a:pt x="1230" y="295"/>
                    <a:pt x="1115" y="410"/>
                  </a:cubicBezTo>
                  <a:cubicBezTo>
                    <a:pt x="918" y="574"/>
                    <a:pt x="361" y="1197"/>
                    <a:pt x="754" y="1820"/>
                  </a:cubicBezTo>
                  <a:cubicBezTo>
                    <a:pt x="1197" y="2508"/>
                    <a:pt x="1787" y="2295"/>
                    <a:pt x="1984" y="2869"/>
                  </a:cubicBezTo>
                  <a:cubicBezTo>
                    <a:pt x="1984" y="2869"/>
                    <a:pt x="2066" y="3164"/>
                    <a:pt x="1869" y="3262"/>
                  </a:cubicBezTo>
                  <a:cubicBezTo>
                    <a:pt x="1835" y="3284"/>
                    <a:pt x="1803" y="3293"/>
                    <a:pt x="1772" y="3293"/>
                  </a:cubicBezTo>
                  <a:cubicBezTo>
                    <a:pt x="1639" y="3293"/>
                    <a:pt x="1541" y="3114"/>
                    <a:pt x="1541" y="2967"/>
                  </a:cubicBezTo>
                  <a:cubicBezTo>
                    <a:pt x="1476" y="2656"/>
                    <a:pt x="1230" y="2426"/>
                    <a:pt x="918" y="2377"/>
                  </a:cubicBezTo>
                  <a:cubicBezTo>
                    <a:pt x="542" y="2328"/>
                    <a:pt x="492" y="2213"/>
                    <a:pt x="492" y="2213"/>
                  </a:cubicBezTo>
                  <a:lnTo>
                    <a:pt x="492" y="2213"/>
                  </a:lnTo>
                  <a:cubicBezTo>
                    <a:pt x="541" y="2361"/>
                    <a:pt x="558" y="2508"/>
                    <a:pt x="525" y="2656"/>
                  </a:cubicBezTo>
                  <a:cubicBezTo>
                    <a:pt x="459" y="2803"/>
                    <a:pt x="164" y="3295"/>
                    <a:pt x="722" y="3672"/>
                  </a:cubicBezTo>
                  <a:cubicBezTo>
                    <a:pt x="1295" y="4049"/>
                    <a:pt x="1574" y="3852"/>
                    <a:pt x="1689" y="4491"/>
                  </a:cubicBezTo>
                  <a:cubicBezTo>
                    <a:pt x="1787" y="5131"/>
                    <a:pt x="1836" y="5917"/>
                    <a:pt x="2181" y="6245"/>
                  </a:cubicBezTo>
                  <a:cubicBezTo>
                    <a:pt x="2066" y="6163"/>
                    <a:pt x="1984" y="6065"/>
                    <a:pt x="1918" y="5950"/>
                  </a:cubicBezTo>
                  <a:cubicBezTo>
                    <a:pt x="1765" y="5629"/>
                    <a:pt x="1442" y="5422"/>
                    <a:pt x="1080" y="5422"/>
                  </a:cubicBezTo>
                  <a:cubicBezTo>
                    <a:pt x="1053" y="5422"/>
                    <a:pt x="1027" y="5424"/>
                    <a:pt x="1000" y="5426"/>
                  </a:cubicBezTo>
                  <a:cubicBezTo>
                    <a:pt x="957" y="5428"/>
                    <a:pt x="917" y="5429"/>
                    <a:pt x="880" y="5429"/>
                  </a:cubicBezTo>
                  <a:cubicBezTo>
                    <a:pt x="419" y="5429"/>
                    <a:pt x="373" y="5252"/>
                    <a:pt x="312" y="5131"/>
                  </a:cubicBezTo>
                  <a:lnTo>
                    <a:pt x="312" y="5131"/>
                  </a:lnTo>
                  <a:cubicBezTo>
                    <a:pt x="312" y="5131"/>
                    <a:pt x="1" y="6114"/>
                    <a:pt x="935" y="6606"/>
                  </a:cubicBezTo>
                  <a:cubicBezTo>
                    <a:pt x="1869" y="7098"/>
                    <a:pt x="1804" y="6737"/>
                    <a:pt x="3082" y="7786"/>
                  </a:cubicBezTo>
                  <a:cubicBezTo>
                    <a:pt x="4131" y="8655"/>
                    <a:pt x="4344" y="8704"/>
                    <a:pt x="4344" y="8704"/>
                  </a:cubicBezTo>
                  <a:cubicBezTo>
                    <a:pt x="4307" y="8695"/>
                    <a:pt x="4270" y="8691"/>
                    <a:pt x="4234" y="8691"/>
                  </a:cubicBezTo>
                  <a:cubicBezTo>
                    <a:pt x="4065" y="8691"/>
                    <a:pt x="3914" y="8782"/>
                    <a:pt x="3820" y="8917"/>
                  </a:cubicBezTo>
                  <a:cubicBezTo>
                    <a:pt x="3623" y="9229"/>
                    <a:pt x="3721" y="9638"/>
                    <a:pt x="4049" y="9802"/>
                  </a:cubicBezTo>
                  <a:cubicBezTo>
                    <a:pt x="4049" y="9802"/>
                    <a:pt x="3934" y="9589"/>
                    <a:pt x="4131" y="9573"/>
                  </a:cubicBezTo>
                  <a:cubicBezTo>
                    <a:pt x="4138" y="9572"/>
                    <a:pt x="4145" y="9572"/>
                    <a:pt x="4152" y="9572"/>
                  </a:cubicBezTo>
                  <a:cubicBezTo>
                    <a:pt x="4285" y="9572"/>
                    <a:pt x="4429" y="9662"/>
                    <a:pt x="4587" y="9662"/>
                  </a:cubicBezTo>
                  <a:cubicBezTo>
                    <a:pt x="4677" y="9662"/>
                    <a:pt x="4771" y="9632"/>
                    <a:pt x="4869" y="9540"/>
                  </a:cubicBezTo>
                  <a:cubicBezTo>
                    <a:pt x="4988" y="9421"/>
                    <a:pt x="5183" y="9322"/>
                    <a:pt x="5410" y="9322"/>
                  </a:cubicBezTo>
                  <a:cubicBezTo>
                    <a:pt x="5713" y="9322"/>
                    <a:pt x="6074" y="9498"/>
                    <a:pt x="6393" y="10032"/>
                  </a:cubicBezTo>
                  <a:cubicBezTo>
                    <a:pt x="6393" y="10032"/>
                    <a:pt x="6164" y="9212"/>
                    <a:pt x="4836" y="8688"/>
                  </a:cubicBezTo>
                  <a:cubicBezTo>
                    <a:pt x="3131" y="7966"/>
                    <a:pt x="2049" y="6262"/>
                    <a:pt x="2131" y="4409"/>
                  </a:cubicBezTo>
                  <a:cubicBezTo>
                    <a:pt x="2213" y="2180"/>
                    <a:pt x="3508" y="656"/>
                    <a:pt x="11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4" name="Google Shape;5624;p9"/>
            <p:cNvSpPr/>
            <p:nvPr/>
          </p:nvSpPr>
          <p:spPr>
            <a:xfrm>
              <a:off x="3121442" y="4485789"/>
              <a:ext cx="96283" cy="352752"/>
            </a:xfrm>
            <a:custGeom>
              <a:avLst/>
              <a:gdLst/>
              <a:ahLst/>
              <a:cxnLst/>
              <a:rect l="l" t="t" r="r" b="b"/>
              <a:pathLst>
                <a:path w="2935" h="10753" extrusionOk="0">
                  <a:moveTo>
                    <a:pt x="1307" y="0"/>
                  </a:moveTo>
                  <a:cubicBezTo>
                    <a:pt x="729" y="0"/>
                    <a:pt x="178" y="382"/>
                    <a:pt x="115" y="902"/>
                  </a:cubicBezTo>
                  <a:cubicBezTo>
                    <a:pt x="1" y="1459"/>
                    <a:pt x="427" y="1967"/>
                    <a:pt x="1001" y="1967"/>
                  </a:cubicBezTo>
                  <a:cubicBezTo>
                    <a:pt x="1008" y="1967"/>
                    <a:pt x="1015" y="1967"/>
                    <a:pt x="1022" y="1967"/>
                  </a:cubicBezTo>
                  <a:cubicBezTo>
                    <a:pt x="1565" y="1967"/>
                    <a:pt x="1850" y="1341"/>
                    <a:pt x="1656" y="1082"/>
                  </a:cubicBezTo>
                  <a:cubicBezTo>
                    <a:pt x="1572" y="956"/>
                    <a:pt x="1451" y="900"/>
                    <a:pt x="1332" y="900"/>
                  </a:cubicBezTo>
                  <a:cubicBezTo>
                    <a:pt x="1125" y="900"/>
                    <a:pt x="925" y="1068"/>
                    <a:pt x="935" y="1328"/>
                  </a:cubicBezTo>
                  <a:cubicBezTo>
                    <a:pt x="968" y="1639"/>
                    <a:pt x="1312" y="1607"/>
                    <a:pt x="1345" y="1656"/>
                  </a:cubicBezTo>
                  <a:cubicBezTo>
                    <a:pt x="1394" y="1689"/>
                    <a:pt x="1345" y="1754"/>
                    <a:pt x="1345" y="1754"/>
                  </a:cubicBezTo>
                  <a:cubicBezTo>
                    <a:pt x="1312" y="1820"/>
                    <a:pt x="1246" y="1869"/>
                    <a:pt x="1181" y="1902"/>
                  </a:cubicBezTo>
                  <a:lnTo>
                    <a:pt x="1115" y="1918"/>
                  </a:lnTo>
                  <a:lnTo>
                    <a:pt x="1099" y="1918"/>
                  </a:lnTo>
                  <a:cubicBezTo>
                    <a:pt x="1066" y="1922"/>
                    <a:pt x="1034" y="1924"/>
                    <a:pt x="1002" y="1924"/>
                  </a:cubicBezTo>
                  <a:cubicBezTo>
                    <a:pt x="488" y="1924"/>
                    <a:pt x="74" y="1443"/>
                    <a:pt x="197" y="918"/>
                  </a:cubicBezTo>
                  <a:cubicBezTo>
                    <a:pt x="269" y="446"/>
                    <a:pt x="764" y="122"/>
                    <a:pt x="1282" y="122"/>
                  </a:cubicBezTo>
                  <a:cubicBezTo>
                    <a:pt x="1591" y="122"/>
                    <a:pt x="1909" y="238"/>
                    <a:pt x="2148" y="508"/>
                  </a:cubicBezTo>
                  <a:cubicBezTo>
                    <a:pt x="2771" y="1230"/>
                    <a:pt x="2623" y="2426"/>
                    <a:pt x="2246" y="3442"/>
                  </a:cubicBezTo>
                  <a:cubicBezTo>
                    <a:pt x="1427" y="5458"/>
                    <a:pt x="542" y="7507"/>
                    <a:pt x="1164" y="8966"/>
                  </a:cubicBezTo>
                  <a:cubicBezTo>
                    <a:pt x="1427" y="9737"/>
                    <a:pt x="1984" y="10359"/>
                    <a:pt x="2689" y="10753"/>
                  </a:cubicBezTo>
                  <a:cubicBezTo>
                    <a:pt x="2000" y="10343"/>
                    <a:pt x="1492" y="9704"/>
                    <a:pt x="1230" y="8950"/>
                  </a:cubicBezTo>
                  <a:cubicBezTo>
                    <a:pt x="673" y="7507"/>
                    <a:pt x="1574" y="5557"/>
                    <a:pt x="2410" y="3508"/>
                  </a:cubicBezTo>
                  <a:cubicBezTo>
                    <a:pt x="2787" y="2475"/>
                    <a:pt x="2935" y="1230"/>
                    <a:pt x="2246" y="426"/>
                  </a:cubicBezTo>
                  <a:cubicBezTo>
                    <a:pt x="1983" y="127"/>
                    <a:pt x="1640" y="0"/>
                    <a:pt x="130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5" name="Google Shape;5625;p9"/>
            <p:cNvSpPr/>
            <p:nvPr/>
          </p:nvSpPr>
          <p:spPr>
            <a:xfrm>
              <a:off x="3204244" y="4472864"/>
              <a:ext cx="90935" cy="267295"/>
            </a:xfrm>
            <a:custGeom>
              <a:avLst/>
              <a:gdLst/>
              <a:ahLst/>
              <a:cxnLst/>
              <a:rect l="l" t="t" r="r" b="b"/>
              <a:pathLst>
                <a:path w="2772" h="8148" extrusionOk="0">
                  <a:moveTo>
                    <a:pt x="2083" y="1"/>
                  </a:moveTo>
                  <a:cubicBezTo>
                    <a:pt x="2427" y="1099"/>
                    <a:pt x="968" y="1279"/>
                    <a:pt x="444" y="2902"/>
                  </a:cubicBezTo>
                  <a:cubicBezTo>
                    <a:pt x="1" y="4279"/>
                    <a:pt x="263" y="5230"/>
                    <a:pt x="1575" y="6131"/>
                  </a:cubicBezTo>
                  <a:cubicBezTo>
                    <a:pt x="2706" y="6934"/>
                    <a:pt x="2771" y="8000"/>
                    <a:pt x="2771" y="8147"/>
                  </a:cubicBezTo>
                  <a:cubicBezTo>
                    <a:pt x="2771" y="7639"/>
                    <a:pt x="2624" y="7164"/>
                    <a:pt x="2329" y="6754"/>
                  </a:cubicBezTo>
                  <a:cubicBezTo>
                    <a:pt x="2017" y="6328"/>
                    <a:pt x="1624" y="6066"/>
                    <a:pt x="1050" y="5557"/>
                  </a:cubicBezTo>
                  <a:cubicBezTo>
                    <a:pt x="870" y="5394"/>
                    <a:pt x="739" y="5197"/>
                    <a:pt x="657" y="4967"/>
                  </a:cubicBezTo>
                  <a:cubicBezTo>
                    <a:pt x="312" y="4131"/>
                    <a:pt x="968" y="3263"/>
                    <a:pt x="1312" y="2902"/>
                  </a:cubicBezTo>
                  <a:cubicBezTo>
                    <a:pt x="1722" y="2443"/>
                    <a:pt x="2427" y="1968"/>
                    <a:pt x="2574" y="1066"/>
                  </a:cubicBezTo>
                  <a:cubicBezTo>
                    <a:pt x="2706" y="181"/>
                    <a:pt x="2083" y="1"/>
                    <a:pt x="20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6" name="Google Shape;5626;p9"/>
            <p:cNvSpPr/>
            <p:nvPr/>
          </p:nvSpPr>
          <p:spPr>
            <a:xfrm>
              <a:off x="3105696" y="4163179"/>
              <a:ext cx="79782" cy="179050"/>
            </a:xfrm>
            <a:custGeom>
              <a:avLst/>
              <a:gdLst/>
              <a:ahLst/>
              <a:cxnLst/>
              <a:rect l="l" t="t" r="r" b="b"/>
              <a:pathLst>
                <a:path w="2432" h="5458" extrusionOk="0">
                  <a:moveTo>
                    <a:pt x="990" y="0"/>
                  </a:moveTo>
                  <a:cubicBezTo>
                    <a:pt x="629" y="0"/>
                    <a:pt x="0" y="573"/>
                    <a:pt x="284" y="2425"/>
                  </a:cubicBezTo>
                  <a:cubicBezTo>
                    <a:pt x="612" y="4458"/>
                    <a:pt x="2169" y="5409"/>
                    <a:pt x="2431" y="5458"/>
                  </a:cubicBezTo>
                  <a:cubicBezTo>
                    <a:pt x="2431" y="5458"/>
                    <a:pt x="907" y="4474"/>
                    <a:pt x="776" y="2802"/>
                  </a:cubicBezTo>
                  <a:cubicBezTo>
                    <a:pt x="645" y="1130"/>
                    <a:pt x="1153" y="1098"/>
                    <a:pt x="1317" y="737"/>
                  </a:cubicBezTo>
                  <a:cubicBezTo>
                    <a:pt x="1481" y="376"/>
                    <a:pt x="1399" y="114"/>
                    <a:pt x="1087" y="16"/>
                  </a:cubicBezTo>
                  <a:cubicBezTo>
                    <a:pt x="1058" y="6"/>
                    <a:pt x="1026" y="0"/>
                    <a:pt x="99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7" name="Google Shape;5627;p9"/>
            <p:cNvSpPr/>
            <p:nvPr/>
          </p:nvSpPr>
          <p:spPr>
            <a:xfrm>
              <a:off x="3070364" y="4114069"/>
              <a:ext cx="172653" cy="233014"/>
            </a:xfrm>
            <a:custGeom>
              <a:avLst/>
              <a:gdLst/>
              <a:ahLst/>
              <a:cxnLst/>
              <a:rect l="l" t="t" r="r" b="b"/>
              <a:pathLst>
                <a:path w="5263" h="7103" extrusionOk="0">
                  <a:moveTo>
                    <a:pt x="3588" y="0"/>
                  </a:moveTo>
                  <a:cubicBezTo>
                    <a:pt x="3375" y="0"/>
                    <a:pt x="3173" y="25"/>
                    <a:pt x="3000" y="54"/>
                  </a:cubicBezTo>
                  <a:cubicBezTo>
                    <a:pt x="2574" y="120"/>
                    <a:pt x="2164" y="300"/>
                    <a:pt x="1820" y="546"/>
                  </a:cubicBezTo>
                  <a:cubicBezTo>
                    <a:pt x="1" y="1923"/>
                    <a:pt x="328" y="4283"/>
                    <a:pt x="869" y="5430"/>
                  </a:cubicBezTo>
                  <a:cubicBezTo>
                    <a:pt x="1164" y="6102"/>
                    <a:pt x="1640" y="6692"/>
                    <a:pt x="2263" y="7102"/>
                  </a:cubicBezTo>
                  <a:cubicBezTo>
                    <a:pt x="1672" y="6660"/>
                    <a:pt x="1213" y="6070"/>
                    <a:pt x="935" y="5398"/>
                  </a:cubicBezTo>
                  <a:cubicBezTo>
                    <a:pt x="443" y="4250"/>
                    <a:pt x="197" y="1972"/>
                    <a:pt x="1918" y="693"/>
                  </a:cubicBezTo>
                  <a:cubicBezTo>
                    <a:pt x="2347" y="383"/>
                    <a:pt x="2909" y="189"/>
                    <a:pt x="3427" y="189"/>
                  </a:cubicBezTo>
                  <a:cubicBezTo>
                    <a:pt x="3839" y="189"/>
                    <a:pt x="4223" y="312"/>
                    <a:pt x="4492" y="595"/>
                  </a:cubicBezTo>
                  <a:cubicBezTo>
                    <a:pt x="5138" y="1241"/>
                    <a:pt x="4654" y="2300"/>
                    <a:pt x="3966" y="2300"/>
                  </a:cubicBezTo>
                  <a:cubicBezTo>
                    <a:pt x="3955" y="2300"/>
                    <a:pt x="3945" y="2300"/>
                    <a:pt x="3934" y="2300"/>
                  </a:cubicBezTo>
                  <a:cubicBezTo>
                    <a:pt x="3905" y="2303"/>
                    <a:pt x="3875" y="2305"/>
                    <a:pt x="3845" y="2305"/>
                  </a:cubicBezTo>
                  <a:cubicBezTo>
                    <a:pt x="3581" y="2305"/>
                    <a:pt x="3329" y="2175"/>
                    <a:pt x="3197" y="1939"/>
                  </a:cubicBezTo>
                  <a:cubicBezTo>
                    <a:pt x="3131" y="1841"/>
                    <a:pt x="3115" y="1710"/>
                    <a:pt x="3131" y="1578"/>
                  </a:cubicBezTo>
                  <a:cubicBezTo>
                    <a:pt x="3151" y="1327"/>
                    <a:pt x="3227" y="1247"/>
                    <a:pt x="3280" y="1247"/>
                  </a:cubicBezTo>
                  <a:cubicBezTo>
                    <a:pt x="3316" y="1247"/>
                    <a:pt x="3341" y="1285"/>
                    <a:pt x="3328" y="1333"/>
                  </a:cubicBezTo>
                  <a:cubicBezTo>
                    <a:pt x="3299" y="1564"/>
                    <a:pt x="3487" y="1770"/>
                    <a:pt x="3712" y="1770"/>
                  </a:cubicBezTo>
                  <a:cubicBezTo>
                    <a:pt x="3742" y="1770"/>
                    <a:pt x="3773" y="1766"/>
                    <a:pt x="3803" y="1759"/>
                  </a:cubicBezTo>
                  <a:cubicBezTo>
                    <a:pt x="4213" y="1693"/>
                    <a:pt x="4311" y="1152"/>
                    <a:pt x="3951" y="956"/>
                  </a:cubicBezTo>
                  <a:cubicBezTo>
                    <a:pt x="3857" y="909"/>
                    <a:pt x="3759" y="887"/>
                    <a:pt x="3663" y="887"/>
                  </a:cubicBezTo>
                  <a:cubicBezTo>
                    <a:pt x="3354" y="887"/>
                    <a:pt x="3066" y="1110"/>
                    <a:pt x="3017" y="1447"/>
                  </a:cubicBezTo>
                  <a:cubicBezTo>
                    <a:pt x="2951" y="1775"/>
                    <a:pt x="3131" y="2103"/>
                    <a:pt x="3426" y="2267"/>
                  </a:cubicBezTo>
                  <a:lnTo>
                    <a:pt x="3459" y="2267"/>
                  </a:lnTo>
                  <a:cubicBezTo>
                    <a:pt x="3557" y="2316"/>
                    <a:pt x="3656" y="2365"/>
                    <a:pt x="3754" y="2382"/>
                  </a:cubicBezTo>
                  <a:cubicBezTo>
                    <a:pt x="3857" y="2407"/>
                    <a:pt x="3960" y="2419"/>
                    <a:pt x="4060" y="2419"/>
                  </a:cubicBezTo>
                  <a:cubicBezTo>
                    <a:pt x="4659" y="2419"/>
                    <a:pt x="5173" y="1986"/>
                    <a:pt x="5229" y="1480"/>
                  </a:cubicBezTo>
                  <a:cubicBezTo>
                    <a:pt x="5262" y="1054"/>
                    <a:pt x="5115" y="644"/>
                    <a:pt x="4787" y="382"/>
                  </a:cubicBezTo>
                  <a:cubicBezTo>
                    <a:pt x="4415" y="84"/>
                    <a:pt x="3981" y="0"/>
                    <a:pt x="35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8" name="Google Shape;5628;p9"/>
            <p:cNvSpPr/>
            <p:nvPr/>
          </p:nvSpPr>
          <p:spPr>
            <a:xfrm>
              <a:off x="3033261" y="3933540"/>
              <a:ext cx="170488" cy="268903"/>
            </a:xfrm>
            <a:custGeom>
              <a:avLst/>
              <a:gdLst/>
              <a:ahLst/>
              <a:cxnLst/>
              <a:rect l="l" t="t" r="r" b="b"/>
              <a:pathLst>
                <a:path w="5197" h="8197" extrusionOk="0">
                  <a:moveTo>
                    <a:pt x="4115" y="0"/>
                  </a:moveTo>
                  <a:cubicBezTo>
                    <a:pt x="4115" y="1"/>
                    <a:pt x="4180" y="607"/>
                    <a:pt x="3803" y="836"/>
                  </a:cubicBezTo>
                  <a:cubicBezTo>
                    <a:pt x="3410" y="1066"/>
                    <a:pt x="2836" y="1525"/>
                    <a:pt x="3426" y="2049"/>
                  </a:cubicBezTo>
                  <a:cubicBezTo>
                    <a:pt x="4033" y="2574"/>
                    <a:pt x="4197" y="3328"/>
                    <a:pt x="3689" y="4065"/>
                  </a:cubicBezTo>
                  <a:cubicBezTo>
                    <a:pt x="3689" y="4065"/>
                    <a:pt x="3984" y="2967"/>
                    <a:pt x="3246" y="2475"/>
                  </a:cubicBezTo>
                  <a:cubicBezTo>
                    <a:pt x="3054" y="2343"/>
                    <a:pt x="2896" y="2306"/>
                    <a:pt x="2779" y="2306"/>
                  </a:cubicBezTo>
                  <a:cubicBezTo>
                    <a:pt x="2637" y="2306"/>
                    <a:pt x="2558" y="2361"/>
                    <a:pt x="2558" y="2361"/>
                  </a:cubicBezTo>
                  <a:cubicBezTo>
                    <a:pt x="2623" y="2492"/>
                    <a:pt x="2656" y="2639"/>
                    <a:pt x="2672" y="2787"/>
                  </a:cubicBezTo>
                  <a:cubicBezTo>
                    <a:pt x="2689" y="3000"/>
                    <a:pt x="2213" y="3361"/>
                    <a:pt x="2558" y="3754"/>
                  </a:cubicBezTo>
                  <a:cubicBezTo>
                    <a:pt x="2902" y="4131"/>
                    <a:pt x="3148" y="4918"/>
                    <a:pt x="1935" y="5803"/>
                  </a:cubicBezTo>
                  <a:cubicBezTo>
                    <a:pt x="1935" y="5803"/>
                    <a:pt x="2558" y="4442"/>
                    <a:pt x="2197" y="3738"/>
                  </a:cubicBezTo>
                  <a:cubicBezTo>
                    <a:pt x="1820" y="3000"/>
                    <a:pt x="1377" y="3148"/>
                    <a:pt x="951" y="2557"/>
                  </a:cubicBezTo>
                  <a:cubicBezTo>
                    <a:pt x="951" y="2557"/>
                    <a:pt x="1" y="3082"/>
                    <a:pt x="738" y="4229"/>
                  </a:cubicBezTo>
                  <a:cubicBezTo>
                    <a:pt x="1607" y="5573"/>
                    <a:pt x="525" y="7278"/>
                    <a:pt x="1459" y="8196"/>
                  </a:cubicBezTo>
                  <a:cubicBezTo>
                    <a:pt x="1459" y="8196"/>
                    <a:pt x="1410" y="6836"/>
                    <a:pt x="2672" y="5606"/>
                  </a:cubicBezTo>
                  <a:cubicBezTo>
                    <a:pt x="3934" y="4377"/>
                    <a:pt x="5197" y="2852"/>
                    <a:pt x="41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9" name="Google Shape;5629;p9"/>
            <p:cNvSpPr/>
            <p:nvPr/>
          </p:nvSpPr>
          <p:spPr>
            <a:xfrm>
              <a:off x="3183281" y="3900210"/>
              <a:ext cx="99498" cy="147885"/>
            </a:xfrm>
            <a:custGeom>
              <a:avLst/>
              <a:gdLst/>
              <a:ahLst/>
              <a:cxnLst/>
              <a:rect l="l" t="t" r="r" b="b"/>
              <a:pathLst>
                <a:path w="3033" h="4508" extrusionOk="0">
                  <a:moveTo>
                    <a:pt x="2591" y="0"/>
                  </a:moveTo>
                  <a:cubicBezTo>
                    <a:pt x="2541" y="262"/>
                    <a:pt x="2279" y="525"/>
                    <a:pt x="1623" y="820"/>
                  </a:cubicBezTo>
                  <a:cubicBezTo>
                    <a:pt x="984" y="1098"/>
                    <a:pt x="1214" y="1934"/>
                    <a:pt x="1279" y="2115"/>
                  </a:cubicBezTo>
                  <a:cubicBezTo>
                    <a:pt x="1342" y="2287"/>
                    <a:pt x="1390" y="2641"/>
                    <a:pt x="1206" y="2641"/>
                  </a:cubicBezTo>
                  <a:cubicBezTo>
                    <a:pt x="1198" y="2641"/>
                    <a:pt x="1190" y="2640"/>
                    <a:pt x="1181" y="2639"/>
                  </a:cubicBezTo>
                  <a:cubicBezTo>
                    <a:pt x="968" y="2606"/>
                    <a:pt x="1001" y="2492"/>
                    <a:pt x="1099" y="1820"/>
                  </a:cubicBezTo>
                  <a:cubicBezTo>
                    <a:pt x="1188" y="1300"/>
                    <a:pt x="845" y="1241"/>
                    <a:pt x="685" y="1241"/>
                  </a:cubicBezTo>
                  <a:cubicBezTo>
                    <a:pt x="638" y="1241"/>
                    <a:pt x="607" y="1246"/>
                    <a:pt x="607" y="1246"/>
                  </a:cubicBezTo>
                  <a:cubicBezTo>
                    <a:pt x="738" y="1426"/>
                    <a:pt x="738" y="1656"/>
                    <a:pt x="607" y="1820"/>
                  </a:cubicBezTo>
                  <a:cubicBezTo>
                    <a:pt x="345" y="2065"/>
                    <a:pt x="50" y="2344"/>
                    <a:pt x="312" y="3098"/>
                  </a:cubicBezTo>
                  <a:cubicBezTo>
                    <a:pt x="574" y="3852"/>
                    <a:pt x="1" y="4508"/>
                    <a:pt x="1" y="4508"/>
                  </a:cubicBezTo>
                  <a:cubicBezTo>
                    <a:pt x="3033" y="2016"/>
                    <a:pt x="2591" y="0"/>
                    <a:pt x="259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0" name="Google Shape;5630;p9"/>
            <p:cNvSpPr/>
            <p:nvPr/>
          </p:nvSpPr>
          <p:spPr>
            <a:xfrm>
              <a:off x="2985955" y="4181419"/>
              <a:ext cx="118328" cy="139848"/>
            </a:xfrm>
            <a:custGeom>
              <a:avLst/>
              <a:gdLst/>
              <a:ahLst/>
              <a:cxnLst/>
              <a:rect l="l" t="t" r="r" b="b"/>
              <a:pathLst>
                <a:path w="3607" h="4263" extrusionOk="0">
                  <a:moveTo>
                    <a:pt x="1885" y="1"/>
                  </a:moveTo>
                  <a:cubicBezTo>
                    <a:pt x="1885" y="1"/>
                    <a:pt x="2000" y="279"/>
                    <a:pt x="1656" y="525"/>
                  </a:cubicBezTo>
                  <a:cubicBezTo>
                    <a:pt x="1311" y="771"/>
                    <a:pt x="0" y="2443"/>
                    <a:pt x="3606" y="4262"/>
                  </a:cubicBezTo>
                  <a:cubicBezTo>
                    <a:pt x="3606" y="4262"/>
                    <a:pt x="2754" y="3771"/>
                    <a:pt x="2639" y="2476"/>
                  </a:cubicBezTo>
                  <a:cubicBezTo>
                    <a:pt x="2541" y="1197"/>
                    <a:pt x="2819" y="509"/>
                    <a:pt x="188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1" name="Google Shape;5631;p9"/>
            <p:cNvSpPr/>
            <p:nvPr/>
          </p:nvSpPr>
          <p:spPr>
            <a:xfrm>
              <a:off x="2842889" y="4267698"/>
              <a:ext cx="258143" cy="189908"/>
            </a:xfrm>
            <a:custGeom>
              <a:avLst/>
              <a:gdLst/>
              <a:ahLst/>
              <a:cxnLst/>
              <a:rect l="l" t="t" r="r" b="b"/>
              <a:pathLst>
                <a:path w="7869" h="5789" extrusionOk="0">
                  <a:moveTo>
                    <a:pt x="4658" y="1"/>
                  </a:moveTo>
                  <a:cubicBezTo>
                    <a:pt x="4514" y="1"/>
                    <a:pt x="4376" y="47"/>
                    <a:pt x="4246" y="141"/>
                  </a:cubicBezTo>
                  <a:cubicBezTo>
                    <a:pt x="3878" y="395"/>
                    <a:pt x="3657" y="609"/>
                    <a:pt x="3470" y="609"/>
                  </a:cubicBezTo>
                  <a:cubicBezTo>
                    <a:pt x="3415" y="609"/>
                    <a:pt x="3364" y="591"/>
                    <a:pt x="3312" y="551"/>
                  </a:cubicBezTo>
                  <a:lnTo>
                    <a:pt x="3312" y="551"/>
                  </a:lnTo>
                  <a:cubicBezTo>
                    <a:pt x="3312" y="551"/>
                    <a:pt x="3001" y="1174"/>
                    <a:pt x="3689" y="1387"/>
                  </a:cubicBezTo>
                  <a:cubicBezTo>
                    <a:pt x="4361" y="1583"/>
                    <a:pt x="4853" y="1714"/>
                    <a:pt x="4738" y="2091"/>
                  </a:cubicBezTo>
                  <a:cubicBezTo>
                    <a:pt x="4640" y="2468"/>
                    <a:pt x="3705" y="2550"/>
                    <a:pt x="2591" y="2714"/>
                  </a:cubicBezTo>
                  <a:cubicBezTo>
                    <a:pt x="1476" y="2878"/>
                    <a:pt x="591" y="3157"/>
                    <a:pt x="607" y="4124"/>
                  </a:cubicBezTo>
                  <a:cubicBezTo>
                    <a:pt x="633" y="4887"/>
                    <a:pt x="491" y="5245"/>
                    <a:pt x="242" y="5245"/>
                  </a:cubicBezTo>
                  <a:cubicBezTo>
                    <a:pt x="170" y="5245"/>
                    <a:pt x="89" y="5215"/>
                    <a:pt x="1" y="5157"/>
                  </a:cubicBezTo>
                  <a:lnTo>
                    <a:pt x="1" y="5157"/>
                  </a:lnTo>
                  <a:cubicBezTo>
                    <a:pt x="1" y="5157"/>
                    <a:pt x="249" y="5788"/>
                    <a:pt x="1195" y="5788"/>
                  </a:cubicBezTo>
                  <a:cubicBezTo>
                    <a:pt x="1389" y="5788"/>
                    <a:pt x="1613" y="5762"/>
                    <a:pt x="1870" y="5698"/>
                  </a:cubicBezTo>
                  <a:cubicBezTo>
                    <a:pt x="3378" y="5321"/>
                    <a:pt x="3558" y="4108"/>
                    <a:pt x="4197" y="3354"/>
                  </a:cubicBezTo>
                  <a:cubicBezTo>
                    <a:pt x="4836" y="2600"/>
                    <a:pt x="5476" y="1977"/>
                    <a:pt x="7869" y="1928"/>
                  </a:cubicBezTo>
                  <a:cubicBezTo>
                    <a:pt x="7869" y="1928"/>
                    <a:pt x="6410" y="1813"/>
                    <a:pt x="5853" y="960"/>
                  </a:cubicBezTo>
                  <a:cubicBezTo>
                    <a:pt x="5459" y="329"/>
                    <a:pt x="5040" y="1"/>
                    <a:pt x="465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2" name="Google Shape;5632;p9"/>
            <p:cNvSpPr/>
            <p:nvPr/>
          </p:nvSpPr>
          <p:spPr>
            <a:xfrm>
              <a:off x="2974112" y="4345873"/>
              <a:ext cx="252238" cy="205523"/>
            </a:xfrm>
            <a:custGeom>
              <a:avLst/>
              <a:gdLst/>
              <a:ahLst/>
              <a:cxnLst/>
              <a:rect l="l" t="t" r="r" b="b"/>
              <a:pathLst>
                <a:path w="7689" h="6265" extrusionOk="0">
                  <a:moveTo>
                    <a:pt x="3368" y="1"/>
                  </a:moveTo>
                  <a:cubicBezTo>
                    <a:pt x="3322" y="1"/>
                    <a:pt x="3276" y="2"/>
                    <a:pt x="3230" y="3"/>
                  </a:cubicBezTo>
                  <a:cubicBezTo>
                    <a:pt x="2672" y="20"/>
                    <a:pt x="2115" y="167"/>
                    <a:pt x="1623" y="462"/>
                  </a:cubicBezTo>
                  <a:cubicBezTo>
                    <a:pt x="1443" y="561"/>
                    <a:pt x="1295" y="676"/>
                    <a:pt x="1148" y="807"/>
                  </a:cubicBezTo>
                  <a:cubicBezTo>
                    <a:pt x="0" y="1807"/>
                    <a:pt x="361" y="3888"/>
                    <a:pt x="1705" y="4216"/>
                  </a:cubicBezTo>
                  <a:cubicBezTo>
                    <a:pt x="1842" y="4253"/>
                    <a:pt x="1980" y="4271"/>
                    <a:pt x="2117" y="4271"/>
                  </a:cubicBezTo>
                  <a:cubicBezTo>
                    <a:pt x="2587" y="4271"/>
                    <a:pt x="3039" y="4060"/>
                    <a:pt x="3344" y="3692"/>
                  </a:cubicBezTo>
                  <a:cubicBezTo>
                    <a:pt x="3656" y="3249"/>
                    <a:pt x="3656" y="2659"/>
                    <a:pt x="3344" y="2216"/>
                  </a:cubicBezTo>
                  <a:cubicBezTo>
                    <a:pt x="3143" y="1919"/>
                    <a:pt x="2810" y="1759"/>
                    <a:pt x="2472" y="1759"/>
                  </a:cubicBezTo>
                  <a:cubicBezTo>
                    <a:pt x="2288" y="1759"/>
                    <a:pt x="2102" y="1807"/>
                    <a:pt x="1935" y="1905"/>
                  </a:cubicBezTo>
                  <a:cubicBezTo>
                    <a:pt x="1640" y="2069"/>
                    <a:pt x="1508" y="2413"/>
                    <a:pt x="1607" y="2724"/>
                  </a:cubicBezTo>
                  <a:cubicBezTo>
                    <a:pt x="1640" y="2823"/>
                    <a:pt x="1689" y="2905"/>
                    <a:pt x="1754" y="2970"/>
                  </a:cubicBezTo>
                  <a:cubicBezTo>
                    <a:pt x="1857" y="3073"/>
                    <a:pt x="1999" y="3115"/>
                    <a:pt x="2140" y="3115"/>
                  </a:cubicBezTo>
                  <a:cubicBezTo>
                    <a:pt x="2384" y="3115"/>
                    <a:pt x="2625" y="2989"/>
                    <a:pt x="2656" y="2823"/>
                  </a:cubicBezTo>
                  <a:cubicBezTo>
                    <a:pt x="2715" y="2557"/>
                    <a:pt x="2508" y="2305"/>
                    <a:pt x="2251" y="2305"/>
                  </a:cubicBezTo>
                  <a:cubicBezTo>
                    <a:pt x="2223" y="2305"/>
                    <a:pt x="2194" y="2308"/>
                    <a:pt x="2164" y="2315"/>
                  </a:cubicBezTo>
                  <a:cubicBezTo>
                    <a:pt x="1918" y="2380"/>
                    <a:pt x="1935" y="2528"/>
                    <a:pt x="1836" y="2544"/>
                  </a:cubicBezTo>
                  <a:cubicBezTo>
                    <a:pt x="1754" y="2544"/>
                    <a:pt x="1738" y="2397"/>
                    <a:pt x="1738" y="2397"/>
                  </a:cubicBezTo>
                  <a:cubicBezTo>
                    <a:pt x="1738" y="2200"/>
                    <a:pt x="1853" y="2020"/>
                    <a:pt x="2033" y="1938"/>
                  </a:cubicBezTo>
                  <a:cubicBezTo>
                    <a:pt x="2174" y="1870"/>
                    <a:pt x="2324" y="1837"/>
                    <a:pt x="2471" y="1837"/>
                  </a:cubicBezTo>
                  <a:cubicBezTo>
                    <a:pt x="2785" y="1837"/>
                    <a:pt x="3089" y="1987"/>
                    <a:pt x="3279" y="2265"/>
                  </a:cubicBezTo>
                  <a:cubicBezTo>
                    <a:pt x="3557" y="2692"/>
                    <a:pt x="3541" y="3216"/>
                    <a:pt x="3262" y="3626"/>
                  </a:cubicBezTo>
                  <a:cubicBezTo>
                    <a:pt x="3021" y="3944"/>
                    <a:pt x="2581" y="4134"/>
                    <a:pt x="2136" y="4134"/>
                  </a:cubicBezTo>
                  <a:cubicBezTo>
                    <a:pt x="2008" y="4134"/>
                    <a:pt x="1879" y="4118"/>
                    <a:pt x="1754" y="4085"/>
                  </a:cubicBezTo>
                  <a:cubicBezTo>
                    <a:pt x="541" y="3790"/>
                    <a:pt x="214" y="1856"/>
                    <a:pt x="1263" y="938"/>
                  </a:cubicBezTo>
                  <a:cubicBezTo>
                    <a:pt x="1739" y="491"/>
                    <a:pt x="2325" y="318"/>
                    <a:pt x="2915" y="318"/>
                  </a:cubicBezTo>
                  <a:cubicBezTo>
                    <a:pt x="3624" y="318"/>
                    <a:pt x="4340" y="567"/>
                    <a:pt x="4885" y="889"/>
                  </a:cubicBezTo>
                  <a:cubicBezTo>
                    <a:pt x="5819" y="1413"/>
                    <a:pt x="6557" y="2249"/>
                    <a:pt x="6950" y="3249"/>
                  </a:cubicBezTo>
                  <a:cubicBezTo>
                    <a:pt x="7278" y="4052"/>
                    <a:pt x="7442" y="4904"/>
                    <a:pt x="7459" y="5773"/>
                  </a:cubicBezTo>
                  <a:cubicBezTo>
                    <a:pt x="7459" y="5937"/>
                    <a:pt x="7442" y="6101"/>
                    <a:pt x="7409" y="6265"/>
                  </a:cubicBezTo>
                  <a:cubicBezTo>
                    <a:pt x="7426" y="6216"/>
                    <a:pt x="7442" y="6134"/>
                    <a:pt x="7459" y="6068"/>
                  </a:cubicBezTo>
                  <a:cubicBezTo>
                    <a:pt x="7459" y="6063"/>
                    <a:pt x="7459" y="6058"/>
                    <a:pt x="7459" y="6052"/>
                  </a:cubicBezTo>
                  <a:cubicBezTo>
                    <a:pt x="7688" y="4872"/>
                    <a:pt x="7540" y="3626"/>
                    <a:pt x="7016" y="2528"/>
                  </a:cubicBezTo>
                  <a:cubicBezTo>
                    <a:pt x="6331" y="1109"/>
                    <a:pt x="4979" y="1"/>
                    <a:pt x="336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3" name="Google Shape;5633;p9"/>
            <p:cNvSpPr/>
            <p:nvPr/>
          </p:nvSpPr>
          <p:spPr>
            <a:xfrm>
              <a:off x="3113799" y="4408565"/>
              <a:ext cx="100186" cy="107371"/>
            </a:xfrm>
            <a:custGeom>
              <a:avLst/>
              <a:gdLst/>
              <a:ahLst/>
              <a:cxnLst/>
              <a:rect l="l" t="t" r="r" b="b"/>
              <a:pathLst>
                <a:path w="3054" h="3273" extrusionOk="0">
                  <a:moveTo>
                    <a:pt x="730" y="0"/>
                  </a:moveTo>
                  <a:cubicBezTo>
                    <a:pt x="63" y="0"/>
                    <a:pt x="1" y="784"/>
                    <a:pt x="1102" y="961"/>
                  </a:cubicBezTo>
                  <a:cubicBezTo>
                    <a:pt x="2365" y="1174"/>
                    <a:pt x="3053" y="3272"/>
                    <a:pt x="3053" y="3272"/>
                  </a:cubicBezTo>
                  <a:cubicBezTo>
                    <a:pt x="3053" y="3272"/>
                    <a:pt x="2725" y="1010"/>
                    <a:pt x="1463" y="240"/>
                  </a:cubicBezTo>
                  <a:cubicBezTo>
                    <a:pt x="1176" y="68"/>
                    <a:pt x="927" y="0"/>
                    <a:pt x="73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4" name="Google Shape;5634;p9"/>
            <p:cNvSpPr/>
            <p:nvPr/>
          </p:nvSpPr>
          <p:spPr>
            <a:xfrm>
              <a:off x="2913881" y="4400265"/>
              <a:ext cx="171045" cy="148246"/>
            </a:xfrm>
            <a:custGeom>
              <a:avLst/>
              <a:gdLst/>
              <a:ahLst/>
              <a:cxnLst/>
              <a:rect l="l" t="t" r="r" b="b"/>
              <a:pathLst>
                <a:path w="5214" h="4519" extrusionOk="0">
                  <a:moveTo>
                    <a:pt x="2181" y="1"/>
                  </a:moveTo>
                  <a:lnTo>
                    <a:pt x="2181" y="1"/>
                  </a:lnTo>
                  <a:cubicBezTo>
                    <a:pt x="2017" y="198"/>
                    <a:pt x="1886" y="427"/>
                    <a:pt x="1820" y="673"/>
                  </a:cubicBezTo>
                  <a:cubicBezTo>
                    <a:pt x="1689" y="1083"/>
                    <a:pt x="1132" y="1312"/>
                    <a:pt x="558" y="1706"/>
                  </a:cubicBezTo>
                  <a:cubicBezTo>
                    <a:pt x="1" y="2083"/>
                    <a:pt x="83" y="2706"/>
                    <a:pt x="197" y="3033"/>
                  </a:cubicBezTo>
                  <a:cubicBezTo>
                    <a:pt x="263" y="3263"/>
                    <a:pt x="247" y="3509"/>
                    <a:pt x="132" y="3722"/>
                  </a:cubicBezTo>
                  <a:cubicBezTo>
                    <a:pt x="394" y="3492"/>
                    <a:pt x="705" y="3328"/>
                    <a:pt x="1050" y="3230"/>
                  </a:cubicBezTo>
                  <a:cubicBezTo>
                    <a:pt x="1673" y="3050"/>
                    <a:pt x="1656" y="2755"/>
                    <a:pt x="1640" y="2279"/>
                  </a:cubicBezTo>
                  <a:cubicBezTo>
                    <a:pt x="1626" y="1901"/>
                    <a:pt x="1791" y="1868"/>
                    <a:pt x="1849" y="1868"/>
                  </a:cubicBezTo>
                  <a:cubicBezTo>
                    <a:pt x="1862" y="1868"/>
                    <a:pt x="1869" y="1870"/>
                    <a:pt x="1869" y="1870"/>
                  </a:cubicBezTo>
                  <a:cubicBezTo>
                    <a:pt x="1878" y="1869"/>
                    <a:pt x="1886" y="1868"/>
                    <a:pt x="1894" y="1868"/>
                  </a:cubicBezTo>
                  <a:cubicBezTo>
                    <a:pt x="2161" y="1868"/>
                    <a:pt x="2098" y="2387"/>
                    <a:pt x="2066" y="2689"/>
                  </a:cubicBezTo>
                  <a:cubicBezTo>
                    <a:pt x="1968" y="3214"/>
                    <a:pt x="2115" y="3755"/>
                    <a:pt x="2492" y="4164"/>
                  </a:cubicBezTo>
                  <a:cubicBezTo>
                    <a:pt x="2734" y="4428"/>
                    <a:pt x="3054" y="4518"/>
                    <a:pt x="3373" y="4518"/>
                  </a:cubicBezTo>
                  <a:cubicBezTo>
                    <a:pt x="3767" y="4518"/>
                    <a:pt x="4158" y="4381"/>
                    <a:pt x="4394" y="4263"/>
                  </a:cubicBezTo>
                  <a:cubicBezTo>
                    <a:pt x="4504" y="4217"/>
                    <a:pt x="4618" y="4195"/>
                    <a:pt x="4730" y="4195"/>
                  </a:cubicBezTo>
                  <a:cubicBezTo>
                    <a:pt x="4899" y="4195"/>
                    <a:pt x="5065" y="4246"/>
                    <a:pt x="5213" y="4345"/>
                  </a:cubicBezTo>
                  <a:cubicBezTo>
                    <a:pt x="5082" y="3460"/>
                    <a:pt x="4639" y="3197"/>
                    <a:pt x="4017" y="3132"/>
                  </a:cubicBezTo>
                  <a:cubicBezTo>
                    <a:pt x="3377" y="3066"/>
                    <a:pt x="2525" y="2853"/>
                    <a:pt x="2197" y="1771"/>
                  </a:cubicBezTo>
                  <a:cubicBezTo>
                    <a:pt x="1853" y="690"/>
                    <a:pt x="2181" y="1"/>
                    <a:pt x="218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5" name="Google Shape;5635;p9"/>
            <p:cNvSpPr/>
            <p:nvPr/>
          </p:nvSpPr>
          <p:spPr>
            <a:xfrm>
              <a:off x="2940782" y="4500289"/>
              <a:ext cx="42515" cy="65118"/>
            </a:xfrm>
            <a:custGeom>
              <a:avLst/>
              <a:gdLst/>
              <a:ahLst/>
              <a:cxnLst/>
              <a:rect l="l" t="t" r="r" b="b"/>
              <a:pathLst>
                <a:path w="1296" h="1985" extrusionOk="0">
                  <a:moveTo>
                    <a:pt x="967" y="1"/>
                  </a:moveTo>
                  <a:lnTo>
                    <a:pt x="967" y="1"/>
                  </a:lnTo>
                  <a:cubicBezTo>
                    <a:pt x="967" y="1"/>
                    <a:pt x="950" y="83"/>
                    <a:pt x="508" y="345"/>
                  </a:cubicBezTo>
                  <a:cubicBezTo>
                    <a:pt x="164" y="525"/>
                    <a:pt x="0" y="919"/>
                    <a:pt x="115" y="1296"/>
                  </a:cubicBezTo>
                  <a:cubicBezTo>
                    <a:pt x="181" y="1509"/>
                    <a:pt x="230" y="1755"/>
                    <a:pt x="262" y="1984"/>
                  </a:cubicBezTo>
                  <a:cubicBezTo>
                    <a:pt x="262" y="1984"/>
                    <a:pt x="279" y="1837"/>
                    <a:pt x="787" y="1542"/>
                  </a:cubicBezTo>
                  <a:cubicBezTo>
                    <a:pt x="1295" y="1263"/>
                    <a:pt x="1098" y="837"/>
                    <a:pt x="1016" y="558"/>
                  </a:cubicBezTo>
                  <a:cubicBezTo>
                    <a:pt x="967" y="378"/>
                    <a:pt x="935" y="181"/>
                    <a:pt x="96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6" name="Google Shape;5636;p9"/>
            <p:cNvSpPr/>
            <p:nvPr/>
          </p:nvSpPr>
          <p:spPr>
            <a:xfrm>
              <a:off x="2754708" y="4217636"/>
              <a:ext cx="226945" cy="160285"/>
            </a:xfrm>
            <a:custGeom>
              <a:avLst/>
              <a:gdLst/>
              <a:ahLst/>
              <a:cxnLst/>
              <a:rect l="l" t="t" r="r" b="b"/>
              <a:pathLst>
                <a:path w="6918" h="4886" extrusionOk="0">
                  <a:moveTo>
                    <a:pt x="4961" y="1"/>
                  </a:moveTo>
                  <a:cubicBezTo>
                    <a:pt x="4738" y="1"/>
                    <a:pt x="4488" y="53"/>
                    <a:pt x="4213" y="175"/>
                  </a:cubicBezTo>
                  <a:cubicBezTo>
                    <a:pt x="2755" y="831"/>
                    <a:pt x="3017" y="3306"/>
                    <a:pt x="4754" y="3667"/>
                  </a:cubicBezTo>
                  <a:cubicBezTo>
                    <a:pt x="4967" y="3699"/>
                    <a:pt x="5164" y="3732"/>
                    <a:pt x="5344" y="3749"/>
                  </a:cubicBezTo>
                  <a:cubicBezTo>
                    <a:pt x="4885" y="3831"/>
                    <a:pt x="4443" y="3978"/>
                    <a:pt x="4033" y="4191"/>
                  </a:cubicBezTo>
                  <a:cubicBezTo>
                    <a:pt x="3869" y="4273"/>
                    <a:pt x="3640" y="4339"/>
                    <a:pt x="3591" y="4355"/>
                  </a:cubicBezTo>
                  <a:cubicBezTo>
                    <a:pt x="3136" y="4527"/>
                    <a:pt x="2707" y="4603"/>
                    <a:pt x="2319" y="4603"/>
                  </a:cubicBezTo>
                  <a:cubicBezTo>
                    <a:pt x="1491" y="4603"/>
                    <a:pt x="854" y="4256"/>
                    <a:pt x="575" y="3765"/>
                  </a:cubicBezTo>
                  <a:cubicBezTo>
                    <a:pt x="345" y="3355"/>
                    <a:pt x="329" y="2863"/>
                    <a:pt x="542" y="2454"/>
                  </a:cubicBezTo>
                  <a:cubicBezTo>
                    <a:pt x="542" y="2437"/>
                    <a:pt x="558" y="2437"/>
                    <a:pt x="558" y="2421"/>
                  </a:cubicBezTo>
                  <a:cubicBezTo>
                    <a:pt x="771" y="2106"/>
                    <a:pt x="1107" y="1959"/>
                    <a:pt x="1420" y="1959"/>
                  </a:cubicBezTo>
                  <a:cubicBezTo>
                    <a:pt x="1710" y="1959"/>
                    <a:pt x="1981" y="2086"/>
                    <a:pt x="2115" y="2323"/>
                  </a:cubicBezTo>
                  <a:cubicBezTo>
                    <a:pt x="2214" y="2454"/>
                    <a:pt x="2279" y="2618"/>
                    <a:pt x="2279" y="2798"/>
                  </a:cubicBezTo>
                  <a:cubicBezTo>
                    <a:pt x="2279" y="2945"/>
                    <a:pt x="2214" y="3093"/>
                    <a:pt x="2115" y="3208"/>
                  </a:cubicBezTo>
                  <a:cubicBezTo>
                    <a:pt x="2001" y="3304"/>
                    <a:pt x="1938" y="3335"/>
                    <a:pt x="1908" y="3335"/>
                  </a:cubicBezTo>
                  <a:cubicBezTo>
                    <a:pt x="1881" y="3335"/>
                    <a:pt x="1878" y="3312"/>
                    <a:pt x="1886" y="3290"/>
                  </a:cubicBezTo>
                  <a:cubicBezTo>
                    <a:pt x="2001" y="3030"/>
                    <a:pt x="1711" y="2861"/>
                    <a:pt x="1458" y="2861"/>
                  </a:cubicBezTo>
                  <a:cubicBezTo>
                    <a:pt x="1279" y="2861"/>
                    <a:pt x="1118" y="2945"/>
                    <a:pt x="1132" y="3142"/>
                  </a:cubicBezTo>
                  <a:cubicBezTo>
                    <a:pt x="1121" y="3417"/>
                    <a:pt x="1367" y="3544"/>
                    <a:pt x="1620" y="3544"/>
                  </a:cubicBezTo>
                  <a:cubicBezTo>
                    <a:pt x="1744" y="3544"/>
                    <a:pt x="1870" y="3513"/>
                    <a:pt x="1968" y="3454"/>
                  </a:cubicBezTo>
                  <a:lnTo>
                    <a:pt x="2001" y="3437"/>
                  </a:lnTo>
                  <a:cubicBezTo>
                    <a:pt x="2033" y="3421"/>
                    <a:pt x="2050" y="3404"/>
                    <a:pt x="2066" y="3388"/>
                  </a:cubicBezTo>
                  <a:lnTo>
                    <a:pt x="2083" y="3388"/>
                  </a:lnTo>
                  <a:cubicBezTo>
                    <a:pt x="2378" y="3093"/>
                    <a:pt x="2427" y="2634"/>
                    <a:pt x="2164" y="2290"/>
                  </a:cubicBezTo>
                  <a:cubicBezTo>
                    <a:pt x="2034" y="2021"/>
                    <a:pt x="1722" y="1874"/>
                    <a:pt x="1387" y="1874"/>
                  </a:cubicBezTo>
                  <a:cubicBezTo>
                    <a:pt x="1047" y="1874"/>
                    <a:pt x="683" y="2025"/>
                    <a:pt x="460" y="2355"/>
                  </a:cubicBezTo>
                  <a:cubicBezTo>
                    <a:pt x="1" y="2962"/>
                    <a:pt x="132" y="4126"/>
                    <a:pt x="919" y="4585"/>
                  </a:cubicBezTo>
                  <a:cubicBezTo>
                    <a:pt x="1263" y="4785"/>
                    <a:pt x="1657" y="4886"/>
                    <a:pt x="2047" y="4886"/>
                  </a:cubicBezTo>
                  <a:cubicBezTo>
                    <a:pt x="2103" y="4886"/>
                    <a:pt x="2158" y="4884"/>
                    <a:pt x="2214" y="4880"/>
                  </a:cubicBezTo>
                  <a:cubicBezTo>
                    <a:pt x="3115" y="4863"/>
                    <a:pt x="3836" y="4371"/>
                    <a:pt x="5017" y="4011"/>
                  </a:cubicBezTo>
                  <a:cubicBezTo>
                    <a:pt x="5443" y="3896"/>
                    <a:pt x="5885" y="3831"/>
                    <a:pt x="6328" y="3798"/>
                  </a:cubicBezTo>
                  <a:cubicBezTo>
                    <a:pt x="6525" y="3781"/>
                    <a:pt x="6738" y="3732"/>
                    <a:pt x="6918" y="3634"/>
                  </a:cubicBezTo>
                  <a:lnTo>
                    <a:pt x="6918" y="3634"/>
                  </a:lnTo>
                  <a:cubicBezTo>
                    <a:pt x="6918" y="3634"/>
                    <a:pt x="6795" y="3663"/>
                    <a:pt x="6639" y="3663"/>
                  </a:cubicBezTo>
                  <a:cubicBezTo>
                    <a:pt x="6484" y="3663"/>
                    <a:pt x="6295" y="3634"/>
                    <a:pt x="6164" y="3519"/>
                  </a:cubicBezTo>
                  <a:cubicBezTo>
                    <a:pt x="5902" y="3273"/>
                    <a:pt x="5902" y="3372"/>
                    <a:pt x="5623" y="3290"/>
                  </a:cubicBezTo>
                  <a:cubicBezTo>
                    <a:pt x="5459" y="3240"/>
                    <a:pt x="5344" y="3093"/>
                    <a:pt x="5344" y="2913"/>
                  </a:cubicBezTo>
                  <a:cubicBezTo>
                    <a:pt x="5148" y="3077"/>
                    <a:pt x="5115" y="3372"/>
                    <a:pt x="5262" y="3585"/>
                  </a:cubicBezTo>
                  <a:cubicBezTo>
                    <a:pt x="5262" y="3585"/>
                    <a:pt x="4541" y="3585"/>
                    <a:pt x="4377" y="3208"/>
                  </a:cubicBezTo>
                  <a:cubicBezTo>
                    <a:pt x="4197" y="2831"/>
                    <a:pt x="4410" y="2847"/>
                    <a:pt x="4541" y="2765"/>
                  </a:cubicBezTo>
                  <a:cubicBezTo>
                    <a:pt x="4689" y="2667"/>
                    <a:pt x="4738" y="2536"/>
                    <a:pt x="4590" y="2323"/>
                  </a:cubicBezTo>
                  <a:cubicBezTo>
                    <a:pt x="4426" y="2126"/>
                    <a:pt x="4459" y="1749"/>
                    <a:pt x="4722" y="1749"/>
                  </a:cubicBezTo>
                  <a:cubicBezTo>
                    <a:pt x="4643" y="1580"/>
                    <a:pt x="4483" y="1483"/>
                    <a:pt x="4305" y="1483"/>
                  </a:cubicBezTo>
                  <a:cubicBezTo>
                    <a:pt x="4259" y="1483"/>
                    <a:pt x="4212" y="1489"/>
                    <a:pt x="4164" y="1503"/>
                  </a:cubicBezTo>
                  <a:cubicBezTo>
                    <a:pt x="3738" y="1569"/>
                    <a:pt x="3738" y="2175"/>
                    <a:pt x="3738" y="2175"/>
                  </a:cubicBezTo>
                  <a:cubicBezTo>
                    <a:pt x="3738" y="2175"/>
                    <a:pt x="3427" y="1421"/>
                    <a:pt x="3918" y="1044"/>
                  </a:cubicBezTo>
                  <a:cubicBezTo>
                    <a:pt x="4101" y="899"/>
                    <a:pt x="4250" y="844"/>
                    <a:pt x="4368" y="844"/>
                  </a:cubicBezTo>
                  <a:cubicBezTo>
                    <a:pt x="4556" y="844"/>
                    <a:pt x="4665" y="985"/>
                    <a:pt x="4705" y="1126"/>
                  </a:cubicBezTo>
                  <a:cubicBezTo>
                    <a:pt x="4758" y="1311"/>
                    <a:pt x="4854" y="1465"/>
                    <a:pt x="5001" y="1465"/>
                  </a:cubicBezTo>
                  <a:cubicBezTo>
                    <a:pt x="5036" y="1465"/>
                    <a:pt x="5074" y="1456"/>
                    <a:pt x="5115" y="1437"/>
                  </a:cubicBezTo>
                  <a:cubicBezTo>
                    <a:pt x="5248" y="1371"/>
                    <a:pt x="5358" y="1267"/>
                    <a:pt x="5456" y="1267"/>
                  </a:cubicBezTo>
                  <a:cubicBezTo>
                    <a:pt x="5503" y="1267"/>
                    <a:pt x="5548" y="1291"/>
                    <a:pt x="5590" y="1355"/>
                  </a:cubicBezTo>
                  <a:cubicBezTo>
                    <a:pt x="5705" y="1601"/>
                    <a:pt x="5590" y="1896"/>
                    <a:pt x="5344" y="2011"/>
                  </a:cubicBezTo>
                  <a:cubicBezTo>
                    <a:pt x="5344" y="2011"/>
                    <a:pt x="5350" y="2011"/>
                    <a:pt x="5361" y="2011"/>
                  </a:cubicBezTo>
                  <a:cubicBezTo>
                    <a:pt x="5468" y="2011"/>
                    <a:pt x="6079" y="1984"/>
                    <a:pt x="6213" y="1372"/>
                  </a:cubicBezTo>
                  <a:cubicBezTo>
                    <a:pt x="6318" y="822"/>
                    <a:pt x="5848" y="1"/>
                    <a:pt x="49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7" name="Google Shape;5637;p9"/>
            <p:cNvSpPr/>
            <p:nvPr/>
          </p:nvSpPr>
          <p:spPr>
            <a:xfrm>
              <a:off x="2718162" y="4303489"/>
              <a:ext cx="152740" cy="108650"/>
            </a:xfrm>
            <a:custGeom>
              <a:avLst/>
              <a:gdLst/>
              <a:ahLst/>
              <a:cxnLst/>
              <a:rect l="l" t="t" r="r" b="b"/>
              <a:pathLst>
                <a:path w="4656" h="3312" extrusionOk="0">
                  <a:moveTo>
                    <a:pt x="836" y="1"/>
                  </a:moveTo>
                  <a:cubicBezTo>
                    <a:pt x="836" y="1"/>
                    <a:pt x="0" y="919"/>
                    <a:pt x="558" y="1722"/>
                  </a:cubicBezTo>
                  <a:cubicBezTo>
                    <a:pt x="869" y="2181"/>
                    <a:pt x="1377" y="2459"/>
                    <a:pt x="1934" y="2492"/>
                  </a:cubicBezTo>
                  <a:cubicBezTo>
                    <a:pt x="1869" y="2492"/>
                    <a:pt x="1475" y="2492"/>
                    <a:pt x="1295" y="2722"/>
                  </a:cubicBezTo>
                  <a:cubicBezTo>
                    <a:pt x="1180" y="2885"/>
                    <a:pt x="1115" y="3099"/>
                    <a:pt x="1148" y="3312"/>
                  </a:cubicBezTo>
                  <a:cubicBezTo>
                    <a:pt x="1198" y="3223"/>
                    <a:pt x="1288" y="3164"/>
                    <a:pt x="1386" y="3164"/>
                  </a:cubicBezTo>
                  <a:cubicBezTo>
                    <a:pt x="1415" y="3164"/>
                    <a:pt x="1445" y="3169"/>
                    <a:pt x="1475" y="3180"/>
                  </a:cubicBezTo>
                  <a:cubicBezTo>
                    <a:pt x="1589" y="3215"/>
                    <a:pt x="1750" y="3288"/>
                    <a:pt x="1932" y="3288"/>
                  </a:cubicBezTo>
                  <a:cubicBezTo>
                    <a:pt x="2091" y="3288"/>
                    <a:pt x="2267" y="3233"/>
                    <a:pt x="2443" y="3049"/>
                  </a:cubicBezTo>
                  <a:cubicBezTo>
                    <a:pt x="2820" y="2640"/>
                    <a:pt x="3311" y="2869"/>
                    <a:pt x="4655" y="2164"/>
                  </a:cubicBezTo>
                  <a:cubicBezTo>
                    <a:pt x="4655" y="2164"/>
                    <a:pt x="4655" y="2164"/>
                    <a:pt x="4655" y="2164"/>
                  </a:cubicBezTo>
                  <a:cubicBezTo>
                    <a:pt x="4631" y="2164"/>
                    <a:pt x="3916" y="2456"/>
                    <a:pt x="3114" y="2456"/>
                  </a:cubicBezTo>
                  <a:cubicBezTo>
                    <a:pt x="2651" y="2456"/>
                    <a:pt x="2158" y="2358"/>
                    <a:pt x="1754" y="2049"/>
                  </a:cubicBezTo>
                  <a:cubicBezTo>
                    <a:pt x="1098" y="1574"/>
                    <a:pt x="754" y="787"/>
                    <a:pt x="83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8" name="Google Shape;5638;p9"/>
            <p:cNvSpPr/>
            <p:nvPr/>
          </p:nvSpPr>
          <p:spPr>
            <a:xfrm>
              <a:off x="2919261" y="4059940"/>
              <a:ext cx="145753" cy="205950"/>
            </a:xfrm>
            <a:custGeom>
              <a:avLst/>
              <a:gdLst/>
              <a:ahLst/>
              <a:cxnLst/>
              <a:rect l="l" t="t" r="r" b="b"/>
              <a:pathLst>
                <a:path w="4443" h="6278" extrusionOk="0">
                  <a:moveTo>
                    <a:pt x="2632" y="1"/>
                  </a:moveTo>
                  <a:cubicBezTo>
                    <a:pt x="2136" y="1"/>
                    <a:pt x="1621" y="203"/>
                    <a:pt x="1279" y="606"/>
                  </a:cubicBezTo>
                  <a:cubicBezTo>
                    <a:pt x="1" y="2245"/>
                    <a:pt x="902" y="4261"/>
                    <a:pt x="1656" y="5113"/>
                  </a:cubicBezTo>
                  <a:cubicBezTo>
                    <a:pt x="2082" y="5638"/>
                    <a:pt x="2640" y="6031"/>
                    <a:pt x="3262" y="6277"/>
                  </a:cubicBezTo>
                  <a:cubicBezTo>
                    <a:pt x="2689" y="6015"/>
                    <a:pt x="2181" y="5622"/>
                    <a:pt x="1771" y="5130"/>
                  </a:cubicBezTo>
                  <a:cubicBezTo>
                    <a:pt x="1492" y="4736"/>
                    <a:pt x="1295" y="4310"/>
                    <a:pt x="1164" y="3851"/>
                  </a:cubicBezTo>
                  <a:cubicBezTo>
                    <a:pt x="1017" y="3310"/>
                    <a:pt x="951" y="2753"/>
                    <a:pt x="1000" y="2212"/>
                  </a:cubicBezTo>
                  <a:cubicBezTo>
                    <a:pt x="1132" y="737"/>
                    <a:pt x="1968" y="180"/>
                    <a:pt x="2722" y="163"/>
                  </a:cubicBezTo>
                  <a:cubicBezTo>
                    <a:pt x="3066" y="163"/>
                    <a:pt x="3394" y="294"/>
                    <a:pt x="3639" y="557"/>
                  </a:cubicBezTo>
                  <a:cubicBezTo>
                    <a:pt x="4279" y="1098"/>
                    <a:pt x="3934" y="2032"/>
                    <a:pt x="3394" y="2261"/>
                  </a:cubicBezTo>
                  <a:cubicBezTo>
                    <a:pt x="3275" y="2329"/>
                    <a:pt x="3143" y="2362"/>
                    <a:pt x="3010" y="2362"/>
                  </a:cubicBezTo>
                  <a:cubicBezTo>
                    <a:pt x="2885" y="2362"/>
                    <a:pt x="2758" y="2333"/>
                    <a:pt x="2640" y="2278"/>
                  </a:cubicBezTo>
                  <a:cubicBezTo>
                    <a:pt x="2476" y="2196"/>
                    <a:pt x="2361" y="2015"/>
                    <a:pt x="2328" y="1819"/>
                  </a:cubicBezTo>
                  <a:cubicBezTo>
                    <a:pt x="2328" y="1732"/>
                    <a:pt x="2354" y="1711"/>
                    <a:pt x="2401" y="1711"/>
                  </a:cubicBezTo>
                  <a:cubicBezTo>
                    <a:pt x="2448" y="1711"/>
                    <a:pt x="2515" y="1731"/>
                    <a:pt x="2600" y="1731"/>
                  </a:cubicBezTo>
                  <a:cubicBezTo>
                    <a:pt x="2660" y="1731"/>
                    <a:pt x="2728" y="1721"/>
                    <a:pt x="2803" y="1688"/>
                  </a:cubicBezTo>
                  <a:cubicBezTo>
                    <a:pt x="3017" y="1573"/>
                    <a:pt x="3049" y="1294"/>
                    <a:pt x="2885" y="1130"/>
                  </a:cubicBezTo>
                  <a:cubicBezTo>
                    <a:pt x="2817" y="1056"/>
                    <a:pt x="2717" y="1016"/>
                    <a:pt x="2614" y="1016"/>
                  </a:cubicBezTo>
                  <a:cubicBezTo>
                    <a:pt x="2420" y="1016"/>
                    <a:pt x="2213" y="1159"/>
                    <a:pt x="2181" y="1491"/>
                  </a:cubicBezTo>
                  <a:cubicBezTo>
                    <a:pt x="2148" y="1737"/>
                    <a:pt x="2213" y="1983"/>
                    <a:pt x="2377" y="2147"/>
                  </a:cubicBezTo>
                  <a:lnTo>
                    <a:pt x="2443" y="2212"/>
                  </a:lnTo>
                  <a:cubicBezTo>
                    <a:pt x="2459" y="2229"/>
                    <a:pt x="2476" y="2245"/>
                    <a:pt x="2508" y="2261"/>
                  </a:cubicBezTo>
                  <a:lnTo>
                    <a:pt x="2558" y="2294"/>
                  </a:lnTo>
                  <a:lnTo>
                    <a:pt x="2590" y="2327"/>
                  </a:lnTo>
                  <a:lnTo>
                    <a:pt x="2623" y="2343"/>
                  </a:lnTo>
                  <a:cubicBezTo>
                    <a:pt x="2746" y="2409"/>
                    <a:pt x="2881" y="2442"/>
                    <a:pt x="3019" y="2442"/>
                  </a:cubicBezTo>
                  <a:cubicBezTo>
                    <a:pt x="3156" y="2442"/>
                    <a:pt x="3295" y="2409"/>
                    <a:pt x="3426" y="2343"/>
                  </a:cubicBezTo>
                  <a:cubicBezTo>
                    <a:pt x="4016" y="2130"/>
                    <a:pt x="4443" y="1081"/>
                    <a:pt x="3754" y="458"/>
                  </a:cubicBezTo>
                  <a:cubicBezTo>
                    <a:pt x="3480" y="153"/>
                    <a:pt x="3063" y="1"/>
                    <a:pt x="26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9" name="Google Shape;5639;p9"/>
            <p:cNvSpPr/>
            <p:nvPr/>
          </p:nvSpPr>
          <p:spPr>
            <a:xfrm>
              <a:off x="1605067" y="4897400"/>
              <a:ext cx="297377" cy="207098"/>
            </a:xfrm>
            <a:custGeom>
              <a:avLst/>
              <a:gdLst/>
              <a:ahLst/>
              <a:cxnLst/>
              <a:rect l="l" t="t" r="r" b="b"/>
              <a:pathLst>
                <a:path w="9065" h="6313" extrusionOk="0">
                  <a:moveTo>
                    <a:pt x="7076" y="0"/>
                  </a:moveTo>
                  <a:cubicBezTo>
                    <a:pt x="6621" y="0"/>
                    <a:pt x="6190" y="163"/>
                    <a:pt x="5917" y="501"/>
                  </a:cubicBezTo>
                  <a:cubicBezTo>
                    <a:pt x="5524" y="910"/>
                    <a:pt x="5475" y="1533"/>
                    <a:pt x="5803" y="1992"/>
                  </a:cubicBezTo>
                  <a:cubicBezTo>
                    <a:pt x="5901" y="2140"/>
                    <a:pt x="6032" y="2238"/>
                    <a:pt x="6180" y="2304"/>
                  </a:cubicBezTo>
                  <a:lnTo>
                    <a:pt x="6212" y="2320"/>
                  </a:lnTo>
                  <a:lnTo>
                    <a:pt x="6294" y="2336"/>
                  </a:lnTo>
                  <a:cubicBezTo>
                    <a:pt x="6311" y="2353"/>
                    <a:pt x="6344" y="2353"/>
                    <a:pt x="6376" y="2369"/>
                  </a:cubicBezTo>
                  <a:cubicBezTo>
                    <a:pt x="6445" y="2385"/>
                    <a:pt x="6516" y="2394"/>
                    <a:pt x="6586" y="2394"/>
                  </a:cubicBezTo>
                  <a:cubicBezTo>
                    <a:pt x="6801" y="2394"/>
                    <a:pt x="7015" y="2317"/>
                    <a:pt x="7163" y="2156"/>
                  </a:cubicBezTo>
                  <a:cubicBezTo>
                    <a:pt x="7554" y="1751"/>
                    <a:pt x="7284" y="1208"/>
                    <a:pt x="6958" y="1208"/>
                  </a:cubicBezTo>
                  <a:cubicBezTo>
                    <a:pt x="6929" y="1208"/>
                    <a:pt x="6898" y="1212"/>
                    <a:pt x="6868" y="1222"/>
                  </a:cubicBezTo>
                  <a:cubicBezTo>
                    <a:pt x="6540" y="1304"/>
                    <a:pt x="6475" y="1714"/>
                    <a:pt x="6704" y="1845"/>
                  </a:cubicBezTo>
                  <a:cubicBezTo>
                    <a:pt x="6758" y="1875"/>
                    <a:pt x="6817" y="1889"/>
                    <a:pt x="6875" y="1889"/>
                  </a:cubicBezTo>
                  <a:cubicBezTo>
                    <a:pt x="6975" y="1889"/>
                    <a:pt x="7074" y="1846"/>
                    <a:pt x="7147" y="1763"/>
                  </a:cubicBezTo>
                  <a:lnTo>
                    <a:pt x="7147" y="1763"/>
                  </a:lnTo>
                  <a:cubicBezTo>
                    <a:pt x="7196" y="1910"/>
                    <a:pt x="7130" y="2058"/>
                    <a:pt x="7016" y="2140"/>
                  </a:cubicBezTo>
                  <a:cubicBezTo>
                    <a:pt x="6875" y="2257"/>
                    <a:pt x="6701" y="2315"/>
                    <a:pt x="6524" y="2315"/>
                  </a:cubicBezTo>
                  <a:cubicBezTo>
                    <a:pt x="6453" y="2315"/>
                    <a:pt x="6381" y="2306"/>
                    <a:pt x="6311" y="2287"/>
                  </a:cubicBezTo>
                  <a:cubicBezTo>
                    <a:pt x="6212" y="2271"/>
                    <a:pt x="6131" y="2222"/>
                    <a:pt x="6049" y="2173"/>
                  </a:cubicBezTo>
                  <a:cubicBezTo>
                    <a:pt x="5557" y="1763"/>
                    <a:pt x="5508" y="1009"/>
                    <a:pt x="5967" y="550"/>
                  </a:cubicBezTo>
                  <a:cubicBezTo>
                    <a:pt x="6222" y="246"/>
                    <a:pt x="6617" y="102"/>
                    <a:pt x="7036" y="102"/>
                  </a:cubicBezTo>
                  <a:cubicBezTo>
                    <a:pt x="7907" y="102"/>
                    <a:pt x="8879" y="727"/>
                    <a:pt x="8901" y="1845"/>
                  </a:cubicBezTo>
                  <a:cubicBezTo>
                    <a:pt x="8917" y="2664"/>
                    <a:pt x="8474" y="3402"/>
                    <a:pt x="7770" y="3795"/>
                  </a:cubicBezTo>
                  <a:lnTo>
                    <a:pt x="7704" y="3812"/>
                  </a:lnTo>
                  <a:cubicBezTo>
                    <a:pt x="7622" y="3844"/>
                    <a:pt x="7524" y="3877"/>
                    <a:pt x="7425" y="3894"/>
                  </a:cubicBezTo>
                  <a:cubicBezTo>
                    <a:pt x="7201" y="3946"/>
                    <a:pt x="6977" y="3968"/>
                    <a:pt x="6753" y="3968"/>
                  </a:cubicBezTo>
                  <a:cubicBezTo>
                    <a:pt x="5174" y="3968"/>
                    <a:pt x="3630" y="2834"/>
                    <a:pt x="2298" y="2834"/>
                  </a:cubicBezTo>
                  <a:cubicBezTo>
                    <a:pt x="2152" y="2834"/>
                    <a:pt x="2009" y="2847"/>
                    <a:pt x="1869" y="2877"/>
                  </a:cubicBezTo>
                  <a:cubicBezTo>
                    <a:pt x="607" y="3156"/>
                    <a:pt x="246" y="4041"/>
                    <a:pt x="148" y="4582"/>
                  </a:cubicBezTo>
                  <a:cubicBezTo>
                    <a:pt x="0" y="5123"/>
                    <a:pt x="115" y="5729"/>
                    <a:pt x="557" y="6057"/>
                  </a:cubicBezTo>
                  <a:cubicBezTo>
                    <a:pt x="777" y="6233"/>
                    <a:pt x="1045" y="6313"/>
                    <a:pt x="1308" y="6313"/>
                  </a:cubicBezTo>
                  <a:cubicBezTo>
                    <a:pt x="1730" y="6313"/>
                    <a:pt x="2139" y="6106"/>
                    <a:pt x="2311" y="5762"/>
                  </a:cubicBezTo>
                  <a:cubicBezTo>
                    <a:pt x="2639" y="5221"/>
                    <a:pt x="2361" y="4516"/>
                    <a:pt x="1869" y="4402"/>
                  </a:cubicBezTo>
                  <a:cubicBezTo>
                    <a:pt x="1771" y="4363"/>
                    <a:pt x="1670" y="4344"/>
                    <a:pt x="1572" y="4344"/>
                  </a:cubicBezTo>
                  <a:cubicBezTo>
                    <a:pt x="1257" y="4344"/>
                    <a:pt x="965" y="4532"/>
                    <a:pt x="853" y="4844"/>
                  </a:cubicBezTo>
                  <a:cubicBezTo>
                    <a:pt x="820" y="4959"/>
                    <a:pt x="803" y="5090"/>
                    <a:pt x="836" y="5221"/>
                  </a:cubicBezTo>
                  <a:lnTo>
                    <a:pt x="836" y="5238"/>
                  </a:lnTo>
                  <a:cubicBezTo>
                    <a:pt x="836" y="5238"/>
                    <a:pt x="836" y="5254"/>
                    <a:pt x="836" y="5270"/>
                  </a:cubicBezTo>
                  <a:cubicBezTo>
                    <a:pt x="853" y="5287"/>
                    <a:pt x="853" y="5287"/>
                    <a:pt x="836" y="5303"/>
                  </a:cubicBezTo>
                  <a:cubicBezTo>
                    <a:pt x="910" y="5525"/>
                    <a:pt x="1122" y="5663"/>
                    <a:pt x="1341" y="5663"/>
                  </a:cubicBezTo>
                  <a:cubicBezTo>
                    <a:pt x="1414" y="5663"/>
                    <a:pt x="1488" y="5647"/>
                    <a:pt x="1557" y="5615"/>
                  </a:cubicBezTo>
                  <a:cubicBezTo>
                    <a:pt x="1904" y="5473"/>
                    <a:pt x="1796" y="4923"/>
                    <a:pt x="1468" y="4923"/>
                  </a:cubicBezTo>
                  <a:cubicBezTo>
                    <a:pt x="1455" y="4923"/>
                    <a:pt x="1441" y="4924"/>
                    <a:pt x="1426" y="4926"/>
                  </a:cubicBezTo>
                  <a:cubicBezTo>
                    <a:pt x="1049" y="4959"/>
                    <a:pt x="1098" y="5320"/>
                    <a:pt x="1049" y="5369"/>
                  </a:cubicBezTo>
                  <a:cubicBezTo>
                    <a:pt x="1039" y="5383"/>
                    <a:pt x="1026" y="5389"/>
                    <a:pt x="1014" y="5389"/>
                  </a:cubicBezTo>
                  <a:cubicBezTo>
                    <a:pt x="968" y="5389"/>
                    <a:pt x="915" y="5313"/>
                    <a:pt x="902" y="5287"/>
                  </a:cubicBezTo>
                  <a:cubicBezTo>
                    <a:pt x="820" y="5090"/>
                    <a:pt x="836" y="4877"/>
                    <a:pt x="934" y="4713"/>
                  </a:cubicBezTo>
                  <a:cubicBezTo>
                    <a:pt x="1074" y="4504"/>
                    <a:pt x="1303" y="4394"/>
                    <a:pt x="1542" y="4394"/>
                  </a:cubicBezTo>
                  <a:cubicBezTo>
                    <a:pt x="1640" y="4394"/>
                    <a:pt x="1740" y="4413"/>
                    <a:pt x="1836" y="4451"/>
                  </a:cubicBezTo>
                  <a:cubicBezTo>
                    <a:pt x="2295" y="4566"/>
                    <a:pt x="2541" y="5221"/>
                    <a:pt x="2229" y="5713"/>
                  </a:cubicBezTo>
                  <a:cubicBezTo>
                    <a:pt x="2069" y="6024"/>
                    <a:pt x="1692" y="6207"/>
                    <a:pt x="1308" y="6207"/>
                  </a:cubicBezTo>
                  <a:cubicBezTo>
                    <a:pt x="1066" y="6207"/>
                    <a:pt x="820" y="6134"/>
                    <a:pt x="623" y="5975"/>
                  </a:cubicBezTo>
                  <a:cubicBezTo>
                    <a:pt x="66" y="5566"/>
                    <a:pt x="115" y="4631"/>
                    <a:pt x="541" y="4058"/>
                  </a:cubicBezTo>
                  <a:cubicBezTo>
                    <a:pt x="902" y="3584"/>
                    <a:pt x="1491" y="3347"/>
                    <a:pt x="2105" y="3347"/>
                  </a:cubicBezTo>
                  <a:cubicBezTo>
                    <a:pt x="2299" y="3347"/>
                    <a:pt x="2496" y="3371"/>
                    <a:pt x="2688" y="3418"/>
                  </a:cubicBezTo>
                  <a:cubicBezTo>
                    <a:pt x="3492" y="3615"/>
                    <a:pt x="4327" y="3959"/>
                    <a:pt x="5213" y="4189"/>
                  </a:cubicBezTo>
                  <a:cubicBezTo>
                    <a:pt x="5533" y="4248"/>
                    <a:pt x="5862" y="4282"/>
                    <a:pt x="6189" y="4282"/>
                  </a:cubicBezTo>
                  <a:cubicBezTo>
                    <a:pt x="6765" y="4282"/>
                    <a:pt x="7333" y="4177"/>
                    <a:pt x="7835" y="3926"/>
                  </a:cubicBezTo>
                  <a:cubicBezTo>
                    <a:pt x="8606" y="3517"/>
                    <a:pt x="9065" y="2713"/>
                    <a:pt x="9032" y="1845"/>
                  </a:cubicBezTo>
                  <a:cubicBezTo>
                    <a:pt x="8999" y="653"/>
                    <a:pt x="7988" y="0"/>
                    <a:pt x="70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0" name="Google Shape;5640;p9"/>
            <p:cNvSpPr/>
            <p:nvPr/>
          </p:nvSpPr>
          <p:spPr>
            <a:xfrm>
              <a:off x="1640005" y="5014811"/>
              <a:ext cx="211887" cy="121116"/>
            </a:xfrm>
            <a:custGeom>
              <a:avLst/>
              <a:gdLst/>
              <a:ahLst/>
              <a:cxnLst/>
              <a:rect l="l" t="t" r="r" b="b"/>
              <a:pathLst>
                <a:path w="6459" h="3692" extrusionOk="0">
                  <a:moveTo>
                    <a:pt x="961" y="0"/>
                  </a:moveTo>
                  <a:cubicBezTo>
                    <a:pt x="340" y="0"/>
                    <a:pt x="1" y="265"/>
                    <a:pt x="1" y="265"/>
                  </a:cubicBezTo>
                  <a:cubicBezTo>
                    <a:pt x="232" y="193"/>
                    <a:pt x="445" y="147"/>
                    <a:pt x="655" y="147"/>
                  </a:cubicBezTo>
                  <a:cubicBezTo>
                    <a:pt x="966" y="147"/>
                    <a:pt x="1271" y="247"/>
                    <a:pt x="1623" y="511"/>
                  </a:cubicBezTo>
                  <a:cubicBezTo>
                    <a:pt x="2213" y="954"/>
                    <a:pt x="1853" y="1708"/>
                    <a:pt x="1754" y="2200"/>
                  </a:cubicBezTo>
                  <a:cubicBezTo>
                    <a:pt x="1656" y="2708"/>
                    <a:pt x="2377" y="2921"/>
                    <a:pt x="2738" y="3085"/>
                  </a:cubicBezTo>
                  <a:cubicBezTo>
                    <a:pt x="3099" y="3249"/>
                    <a:pt x="2902" y="3691"/>
                    <a:pt x="2902" y="3691"/>
                  </a:cubicBezTo>
                  <a:cubicBezTo>
                    <a:pt x="4246" y="2872"/>
                    <a:pt x="3394" y="1937"/>
                    <a:pt x="3164" y="1659"/>
                  </a:cubicBezTo>
                  <a:cubicBezTo>
                    <a:pt x="2973" y="1441"/>
                    <a:pt x="3088" y="1200"/>
                    <a:pt x="3274" y="1200"/>
                  </a:cubicBezTo>
                  <a:cubicBezTo>
                    <a:pt x="3311" y="1200"/>
                    <a:pt x="3352" y="1210"/>
                    <a:pt x="3394" y="1233"/>
                  </a:cubicBezTo>
                  <a:cubicBezTo>
                    <a:pt x="3656" y="1364"/>
                    <a:pt x="3279" y="1872"/>
                    <a:pt x="3951" y="2298"/>
                  </a:cubicBezTo>
                  <a:cubicBezTo>
                    <a:pt x="4120" y="2410"/>
                    <a:pt x="4280" y="2451"/>
                    <a:pt x="4423" y="2451"/>
                  </a:cubicBezTo>
                  <a:cubicBezTo>
                    <a:pt x="4847" y="2451"/>
                    <a:pt x="5131" y="2085"/>
                    <a:pt x="5131" y="2085"/>
                  </a:cubicBezTo>
                  <a:lnTo>
                    <a:pt x="5131" y="2085"/>
                  </a:lnTo>
                  <a:cubicBezTo>
                    <a:pt x="5125" y="2085"/>
                    <a:pt x="5120" y="2085"/>
                    <a:pt x="5114" y="2085"/>
                  </a:cubicBezTo>
                  <a:cubicBezTo>
                    <a:pt x="4761" y="2085"/>
                    <a:pt x="4964" y="1574"/>
                    <a:pt x="4787" y="1413"/>
                  </a:cubicBezTo>
                  <a:cubicBezTo>
                    <a:pt x="4713" y="1350"/>
                    <a:pt x="4620" y="1320"/>
                    <a:pt x="4523" y="1320"/>
                  </a:cubicBezTo>
                  <a:cubicBezTo>
                    <a:pt x="4469" y="1320"/>
                    <a:pt x="4414" y="1330"/>
                    <a:pt x="4361" y="1347"/>
                  </a:cubicBezTo>
                  <a:cubicBezTo>
                    <a:pt x="4312" y="1359"/>
                    <a:pt x="4264" y="1364"/>
                    <a:pt x="4220" y="1364"/>
                  </a:cubicBezTo>
                  <a:cubicBezTo>
                    <a:pt x="4072" y="1364"/>
                    <a:pt x="3970" y="1305"/>
                    <a:pt x="4033" y="1216"/>
                  </a:cubicBezTo>
                  <a:cubicBezTo>
                    <a:pt x="4066" y="1174"/>
                    <a:pt x="4103" y="1158"/>
                    <a:pt x="4151" y="1158"/>
                  </a:cubicBezTo>
                  <a:cubicBezTo>
                    <a:pt x="4290" y="1158"/>
                    <a:pt x="4521" y="1294"/>
                    <a:pt x="5033" y="1331"/>
                  </a:cubicBezTo>
                  <a:cubicBezTo>
                    <a:pt x="5060" y="1333"/>
                    <a:pt x="5088" y="1333"/>
                    <a:pt x="5115" y="1333"/>
                  </a:cubicBezTo>
                  <a:cubicBezTo>
                    <a:pt x="5892" y="1333"/>
                    <a:pt x="6459" y="675"/>
                    <a:pt x="6459" y="675"/>
                  </a:cubicBezTo>
                  <a:lnTo>
                    <a:pt x="6459" y="675"/>
                  </a:lnTo>
                  <a:cubicBezTo>
                    <a:pt x="6005" y="931"/>
                    <a:pt x="5521" y="1029"/>
                    <a:pt x="5034" y="1029"/>
                  </a:cubicBezTo>
                  <a:cubicBezTo>
                    <a:pt x="3868" y="1029"/>
                    <a:pt x="2685" y="468"/>
                    <a:pt x="1853" y="167"/>
                  </a:cubicBezTo>
                  <a:cubicBezTo>
                    <a:pt x="1512" y="44"/>
                    <a:pt x="1213" y="0"/>
                    <a:pt x="9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1" name="Google Shape;5641;p9"/>
            <p:cNvSpPr/>
            <p:nvPr/>
          </p:nvSpPr>
          <p:spPr>
            <a:xfrm>
              <a:off x="1694856" y="4894185"/>
              <a:ext cx="118328" cy="83095"/>
            </a:xfrm>
            <a:custGeom>
              <a:avLst/>
              <a:gdLst/>
              <a:ahLst/>
              <a:cxnLst/>
              <a:rect l="l" t="t" r="r" b="b"/>
              <a:pathLst>
                <a:path w="3607" h="2533" extrusionOk="0">
                  <a:moveTo>
                    <a:pt x="2521" y="0"/>
                  </a:moveTo>
                  <a:cubicBezTo>
                    <a:pt x="1931" y="0"/>
                    <a:pt x="1246" y="123"/>
                    <a:pt x="869" y="615"/>
                  </a:cubicBezTo>
                  <a:cubicBezTo>
                    <a:pt x="1" y="1762"/>
                    <a:pt x="525" y="2533"/>
                    <a:pt x="525" y="2533"/>
                  </a:cubicBezTo>
                  <a:cubicBezTo>
                    <a:pt x="525" y="2533"/>
                    <a:pt x="361" y="2172"/>
                    <a:pt x="1394" y="2156"/>
                  </a:cubicBezTo>
                  <a:cubicBezTo>
                    <a:pt x="2426" y="2139"/>
                    <a:pt x="2312" y="1500"/>
                    <a:pt x="2263" y="1271"/>
                  </a:cubicBezTo>
                  <a:cubicBezTo>
                    <a:pt x="2181" y="1008"/>
                    <a:pt x="2246" y="746"/>
                    <a:pt x="2426" y="549"/>
                  </a:cubicBezTo>
                  <a:cubicBezTo>
                    <a:pt x="2656" y="205"/>
                    <a:pt x="3607" y="123"/>
                    <a:pt x="3607" y="123"/>
                  </a:cubicBezTo>
                  <a:cubicBezTo>
                    <a:pt x="3607" y="123"/>
                    <a:pt x="3111" y="0"/>
                    <a:pt x="25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2" name="Google Shape;5642;p9"/>
            <p:cNvSpPr/>
            <p:nvPr/>
          </p:nvSpPr>
          <p:spPr>
            <a:xfrm>
              <a:off x="1785727" y="4806267"/>
              <a:ext cx="74238" cy="88213"/>
            </a:xfrm>
            <a:custGeom>
              <a:avLst/>
              <a:gdLst/>
              <a:ahLst/>
              <a:cxnLst/>
              <a:rect l="l" t="t" r="r" b="b"/>
              <a:pathLst>
                <a:path w="2263" h="2689" extrusionOk="0">
                  <a:moveTo>
                    <a:pt x="1132" y="0"/>
                  </a:moveTo>
                  <a:cubicBezTo>
                    <a:pt x="1132" y="0"/>
                    <a:pt x="1345" y="541"/>
                    <a:pt x="984" y="738"/>
                  </a:cubicBezTo>
                  <a:cubicBezTo>
                    <a:pt x="624" y="935"/>
                    <a:pt x="1" y="1344"/>
                    <a:pt x="247" y="2017"/>
                  </a:cubicBezTo>
                  <a:cubicBezTo>
                    <a:pt x="492" y="2689"/>
                    <a:pt x="1673" y="2426"/>
                    <a:pt x="2263" y="2623"/>
                  </a:cubicBezTo>
                  <a:cubicBezTo>
                    <a:pt x="2263" y="2623"/>
                    <a:pt x="1394" y="2164"/>
                    <a:pt x="1459" y="1443"/>
                  </a:cubicBezTo>
                  <a:cubicBezTo>
                    <a:pt x="1525" y="705"/>
                    <a:pt x="1427" y="181"/>
                    <a:pt x="11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3" name="Google Shape;5643;p9"/>
            <p:cNvSpPr/>
            <p:nvPr/>
          </p:nvSpPr>
          <p:spPr>
            <a:xfrm>
              <a:off x="1865839" y="4844977"/>
              <a:ext cx="104353" cy="141455"/>
            </a:xfrm>
            <a:custGeom>
              <a:avLst/>
              <a:gdLst/>
              <a:ahLst/>
              <a:cxnLst/>
              <a:rect l="l" t="t" r="r" b="b"/>
              <a:pathLst>
                <a:path w="3181" h="4312" extrusionOk="0">
                  <a:moveTo>
                    <a:pt x="378" y="1"/>
                  </a:moveTo>
                  <a:lnTo>
                    <a:pt x="378" y="1"/>
                  </a:lnTo>
                  <a:cubicBezTo>
                    <a:pt x="1" y="1345"/>
                    <a:pt x="542" y="1607"/>
                    <a:pt x="1099" y="2476"/>
                  </a:cubicBezTo>
                  <a:cubicBezTo>
                    <a:pt x="1656" y="3361"/>
                    <a:pt x="1050" y="4311"/>
                    <a:pt x="1050" y="4311"/>
                  </a:cubicBezTo>
                  <a:cubicBezTo>
                    <a:pt x="1443" y="4049"/>
                    <a:pt x="1788" y="3361"/>
                    <a:pt x="2492" y="2918"/>
                  </a:cubicBezTo>
                  <a:cubicBezTo>
                    <a:pt x="3181" y="2492"/>
                    <a:pt x="2902" y="1591"/>
                    <a:pt x="2902" y="1591"/>
                  </a:cubicBezTo>
                  <a:lnTo>
                    <a:pt x="2902" y="1591"/>
                  </a:lnTo>
                  <a:cubicBezTo>
                    <a:pt x="2863" y="1695"/>
                    <a:pt x="2761" y="1748"/>
                    <a:pt x="2587" y="1748"/>
                  </a:cubicBezTo>
                  <a:cubicBezTo>
                    <a:pt x="2544" y="1748"/>
                    <a:pt x="2496" y="1745"/>
                    <a:pt x="2443" y="1738"/>
                  </a:cubicBezTo>
                  <a:cubicBezTo>
                    <a:pt x="2414" y="1731"/>
                    <a:pt x="2385" y="1727"/>
                    <a:pt x="2357" y="1727"/>
                  </a:cubicBezTo>
                  <a:cubicBezTo>
                    <a:pt x="2134" y="1727"/>
                    <a:pt x="1961" y="1947"/>
                    <a:pt x="2033" y="2181"/>
                  </a:cubicBezTo>
                  <a:cubicBezTo>
                    <a:pt x="2098" y="2413"/>
                    <a:pt x="1949" y="2513"/>
                    <a:pt x="1811" y="2513"/>
                  </a:cubicBezTo>
                  <a:cubicBezTo>
                    <a:pt x="1773" y="2513"/>
                    <a:pt x="1737" y="2506"/>
                    <a:pt x="1706" y="2492"/>
                  </a:cubicBezTo>
                  <a:cubicBezTo>
                    <a:pt x="1558" y="2426"/>
                    <a:pt x="1558" y="2066"/>
                    <a:pt x="1771" y="1886"/>
                  </a:cubicBezTo>
                  <a:cubicBezTo>
                    <a:pt x="1984" y="1705"/>
                    <a:pt x="2132" y="1312"/>
                    <a:pt x="1952" y="689"/>
                  </a:cubicBezTo>
                  <a:cubicBezTo>
                    <a:pt x="1815" y="219"/>
                    <a:pt x="1362" y="104"/>
                    <a:pt x="1042" y="104"/>
                  </a:cubicBezTo>
                  <a:cubicBezTo>
                    <a:pt x="938" y="104"/>
                    <a:pt x="848" y="116"/>
                    <a:pt x="788" y="132"/>
                  </a:cubicBezTo>
                  <a:cubicBezTo>
                    <a:pt x="769" y="134"/>
                    <a:pt x="750" y="135"/>
                    <a:pt x="731" y="135"/>
                  </a:cubicBezTo>
                  <a:cubicBezTo>
                    <a:pt x="600" y="135"/>
                    <a:pt x="464" y="86"/>
                    <a:pt x="3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4" name="Google Shape;5644;p9"/>
            <p:cNvSpPr/>
            <p:nvPr/>
          </p:nvSpPr>
          <p:spPr>
            <a:xfrm>
              <a:off x="1875516" y="4901435"/>
              <a:ext cx="33" cy="33"/>
            </a:xfrm>
            <a:custGeom>
              <a:avLst/>
              <a:gdLst/>
              <a:ahLst/>
              <a:cxnLst/>
              <a:rect l="l" t="t" r="r" b="b"/>
              <a:pathLst>
                <a:path w="1" h="1" extrusionOk="0">
                  <a:moveTo>
                    <a:pt x="1" y="1"/>
                  </a:moveTo>
                  <a:lnTo>
                    <a:pt x="1" y="1"/>
                  </a:lnTo>
                  <a:lnTo>
                    <a:pt x="1"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5" name="Google Shape;5645;p9"/>
            <p:cNvSpPr/>
            <p:nvPr/>
          </p:nvSpPr>
          <p:spPr>
            <a:xfrm>
              <a:off x="1842186" y="4636957"/>
              <a:ext cx="266213" cy="265589"/>
            </a:xfrm>
            <a:custGeom>
              <a:avLst/>
              <a:gdLst/>
              <a:ahLst/>
              <a:cxnLst/>
              <a:rect l="l" t="t" r="r" b="b"/>
              <a:pathLst>
                <a:path w="8115" h="8096" extrusionOk="0">
                  <a:moveTo>
                    <a:pt x="5771" y="1"/>
                  </a:moveTo>
                  <a:cubicBezTo>
                    <a:pt x="5237" y="1"/>
                    <a:pt x="4722" y="177"/>
                    <a:pt x="4426" y="572"/>
                  </a:cubicBezTo>
                  <a:cubicBezTo>
                    <a:pt x="4115" y="998"/>
                    <a:pt x="4066" y="1555"/>
                    <a:pt x="4312" y="2031"/>
                  </a:cubicBezTo>
                  <a:cubicBezTo>
                    <a:pt x="4519" y="2445"/>
                    <a:pt x="4855" y="2592"/>
                    <a:pt x="5182" y="2592"/>
                  </a:cubicBezTo>
                  <a:cubicBezTo>
                    <a:pt x="5528" y="2592"/>
                    <a:pt x="5864" y="2429"/>
                    <a:pt x="6033" y="2244"/>
                  </a:cubicBezTo>
                  <a:cubicBezTo>
                    <a:pt x="6213" y="2031"/>
                    <a:pt x="6295" y="1752"/>
                    <a:pt x="6246" y="1490"/>
                  </a:cubicBezTo>
                  <a:cubicBezTo>
                    <a:pt x="6188" y="1162"/>
                    <a:pt x="5960" y="1021"/>
                    <a:pt x="5752" y="1021"/>
                  </a:cubicBezTo>
                  <a:cubicBezTo>
                    <a:pt x="5606" y="1021"/>
                    <a:pt x="5471" y="1090"/>
                    <a:pt x="5410" y="1211"/>
                  </a:cubicBezTo>
                  <a:cubicBezTo>
                    <a:pt x="5262" y="1490"/>
                    <a:pt x="5344" y="1850"/>
                    <a:pt x="5754" y="1916"/>
                  </a:cubicBezTo>
                  <a:cubicBezTo>
                    <a:pt x="6098" y="1965"/>
                    <a:pt x="5902" y="2391"/>
                    <a:pt x="5475" y="2506"/>
                  </a:cubicBezTo>
                  <a:cubicBezTo>
                    <a:pt x="5391" y="2531"/>
                    <a:pt x="5306" y="2543"/>
                    <a:pt x="5222" y="2543"/>
                  </a:cubicBezTo>
                  <a:cubicBezTo>
                    <a:pt x="4867" y="2543"/>
                    <a:pt x="4536" y="2329"/>
                    <a:pt x="4377" y="1998"/>
                  </a:cubicBezTo>
                  <a:cubicBezTo>
                    <a:pt x="4181" y="1555"/>
                    <a:pt x="4230" y="1031"/>
                    <a:pt x="4508" y="637"/>
                  </a:cubicBezTo>
                  <a:cubicBezTo>
                    <a:pt x="4778" y="300"/>
                    <a:pt x="5237" y="140"/>
                    <a:pt x="5711" y="140"/>
                  </a:cubicBezTo>
                  <a:cubicBezTo>
                    <a:pt x="5813" y="140"/>
                    <a:pt x="5915" y="148"/>
                    <a:pt x="6016" y="162"/>
                  </a:cubicBezTo>
                  <a:cubicBezTo>
                    <a:pt x="7229" y="293"/>
                    <a:pt x="7918" y="1998"/>
                    <a:pt x="7197" y="3145"/>
                  </a:cubicBezTo>
                  <a:cubicBezTo>
                    <a:pt x="6951" y="3506"/>
                    <a:pt x="6623" y="3801"/>
                    <a:pt x="6246" y="3998"/>
                  </a:cubicBezTo>
                  <a:cubicBezTo>
                    <a:pt x="5853" y="4162"/>
                    <a:pt x="5410" y="4240"/>
                    <a:pt x="4894" y="4240"/>
                  </a:cubicBezTo>
                  <a:cubicBezTo>
                    <a:pt x="4482" y="4240"/>
                    <a:pt x="4024" y="4190"/>
                    <a:pt x="3508" y="4096"/>
                  </a:cubicBezTo>
                  <a:cubicBezTo>
                    <a:pt x="3202" y="4035"/>
                    <a:pt x="2902" y="4004"/>
                    <a:pt x="2615" y="4004"/>
                  </a:cubicBezTo>
                  <a:cubicBezTo>
                    <a:pt x="1289" y="4004"/>
                    <a:pt x="240" y="4658"/>
                    <a:pt x="132" y="5965"/>
                  </a:cubicBezTo>
                  <a:cubicBezTo>
                    <a:pt x="1" y="7571"/>
                    <a:pt x="1050" y="8095"/>
                    <a:pt x="1050" y="8095"/>
                  </a:cubicBezTo>
                  <a:cubicBezTo>
                    <a:pt x="1050" y="8095"/>
                    <a:pt x="1033" y="8079"/>
                    <a:pt x="1017" y="8063"/>
                  </a:cubicBezTo>
                  <a:cubicBezTo>
                    <a:pt x="443" y="7423"/>
                    <a:pt x="607" y="6227"/>
                    <a:pt x="607" y="6227"/>
                  </a:cubicBezTo>
                  <a:cubicBezTo>
                    <a:pt x="689" y="5702"/>
                    <a:pt x="951" y="5243"/>
                    <a:pt x="1345" y="4899"/>
                  </a:cubicBezTo>
                  <a:cubicBezTo>
                    <a:pt x="1926" y="4458"/>
                    <a:pt x="2666" y="4373"/>
                    <a:pt x="3154" y="4373"/>
                  </a:cubicBezTo>
                  <a:cubicBezTo>
                    <a:pt x="3464" y="4373"/>
                    <a:pt x="3672" y="4407"/>
                    <a:pt x="3672" y="4407"/>
                  </a:cubicBezTo>
                  <a:cubicBezTo>
                    <a:pt x="3918" y="4440"/>
                    <a:pt x="4148" y="4457"/>
                    <a:pt x="4361" y="4457"/>
                  </a:cubicBezTo>
                  <a:cubicBezTo>
                    <a:pt x="4467" y="4463"/>
                    <a:pt x="4576" y="4467"/>
                    <a:pt x="4686" y="4467"/>
                  </a:cubicBezTo>
                  <a:cubicBezTo>
                    <a:pt x="5657" y="4467"/>
                    <a:pt x="6724" y="4184"/>
                    <a:pt x="7328" y="3227"/>
                  </a:cubicBezTo>
                  <a:cubicBezTo>
                    <a:pt x="8114" y="1981"/>
                    <a:pt x="7360" y="178"/>
                    <a:pt x="6033" y="15"/>
                  </a:cubicBezTo>
                  <a:cubicBezTo>
                    <a:pt x="5946" y="5"/>
                    <a:pt x="5858" y="1"/>
                    <a:pt x="577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6" name="Google Shape;5646;p9"/>
            <p:cNvSpPr/>
            <p:nvPr/>
          </p:nvSpPr>
          <p:spPr>
            <a:xfrm>
              <a:off x="1912652" y="4789208"/>
              <a:ext cx="153265" cy="78371"/>
            </a:xfrm>
            <a:custGeom>
              <a:avLst/>
              <a:gdLst/>
              <a:ahLst/>
              <a:cxnLst/>
              <a:rect l="l" t="t" r="r" b="b"/>
              <a:pathLst>
                <a:path w="4672" h="2389" extrusionOk="0">
                  <a:moveTo>
                    <a:pt x="1085" y="0"/>
                  </a:moveTo>
                  <a:cubicBezTo>
                    <a:pt x="394" y="0"/>
                    <a:pt x="0" y="225"/>
                    <a:pt x="0" y="225"/>
                  </a:cubicBezTo>
                  <a:cubicBezTo>
                    <a:pt x="83" y="210"/>
                    <a:pt x="164" y="203"/>
                    <a:pt x="240" y="203"/>
                  </a:cubicBezTo>
                  <a:cubicBezTo>
                    <a:pt x="731" y="203"/>
                    <a:pt x="1050" y="513"/>
                    <a:pt x="951" y="996"/>
                  </a:cubicBezTo>
                  <a:cubicBezTo>
                    <a:pt x="820" y="1406"/>
                    <a:pt x="967" y="1864"/>
                    <a:pt x="1328" y="2127"/>
                  </a:cubicBezTo>
                  <a:cubicBezTo>
                    <a:pt x="1639" y="2389"/>
                    <a:pt x="2557" y="2389"/>
                    <a:pt x="2557" y="2389"/>
                  </a:cubicBezTo>
                  <a:cubicBezTo>
                    <a:pt x="2295" y="2241"/>
                    <a:pt x="2541" y="1881"/>
                    <a:pt x="2705" y="1455"/>
                  </a:cubicBezTo>
                  <a:cubicBezTo>
                    <a:pt x="2860" y="1034"/>
                    <a:pt x="2438" y="880"/>
                    <a:pt x="2241" y="880"/>
                  </a:cubicBezTo>
                  <a:cubicBezTo>
                    <a:pt x="2231" y="880"/>
                    <a:pt x="2222" y="880"/>
                    <a:pt x="2213" y="881"/>
                  </a:cubicBezTo>
                  <a:cubicBezTo>
                    <a:pt x="2109" y="890"/>
                    <a:pt x="2033" y="911"/>
                    <a:pt x="1962" y="911"/>
                  </a:cubicBezTo>
                  <a:cubicBezTo>
                    <a:pt x="1909" y="911"/>
                    <a:pt x="1859" y="900"/>
                    <a:pt x="1803" y="865"/>
                  </a:cubicBezTo>
                  <a:cubicBezTo>
                    <a:pt x="1696" y="798"/>
                    <a:pt x="1742" y="580"/>
                    <a:pt x="2018" y="580"/>
                  </a:cubicBezTo>
                  <a:cubicBezTo>
                    <a:pt x="2081" y="580"/>
                    <a:pt x="2157" y="591"/>
                    <a:pt x="2246" y="619"/>
                  </a:cubicBezTo>
                  <a:cubicBezTo>
                    <a:pt x="2721" y="783"/>
                    <a:pt x="2590" y="1242"/>
                    <a:pt x="3311" y="1389"/>
                  </a:cubicBezTo>
                  <a:cubicBezTo>
                    <a:pt x="3368" y="1400"/>
                    <a:pt x="3421" y="1406"/>
                    <a:pt x="3471" y="1406"/>
                  </a:cubicBezTo>
                  <a:cubicBezTo>
                    <a:pt x="4073" y="1406"/>
                    <a:pt x="4219" y="643"/>
                    <a:pt x="4295" y="537"/>
                  </a:cubicBezTo>
                  <a:cubicBezTo>
                    <a:pt x="4409" y="406"/>
                    <a:pt x="4540" y="275"/>
                    <a:pt x="4672" y="160"/>
                  </a:cubicBezTo>
                  <a:lnTo>
                    <a:pt x="4672" y="160"/>
                  </a:lnTo>
                  <a:cubicBezTo>
                    <a:pt x="4462" y="274"/>
                    <a:pt x="4087" y="394"/>
                    <a:pt x="3548" y="394"/>
                  </a:cubicBezTo>
                  <a:cubicBezTo>
                    <a:pt x="3160" y="394"/>
                    <a:pt x="2687" y="332"/>
                    <a:pt x="2131" y="160"/>
                  </a:cubicBezTo>
                  <a:cubicBezTo>
                    <a:pt x="1733" y="42"/>
                    <a:pt x="1381" y="0"/>
                    <a:pt x="108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7" name="Google Shape;5647;p9"/>
            <p:cNvSpPr/>
            <p:nvPr/>
          </p:nvSpPr>
          <p:spPr>
            <a:xfrm>
              <a:off x="1921772" y="4646011"/>
              <a:ext cx="105435" cy="110389"/>
            </a:xfrm>
            <a:custGeom>
              <a:avLst/>
              <a:gdLst/>
              <a:ahLst/>
              <a:cxnLst/>
              <a:rect l="l" t="t" r="r" b="b"/>
              <a:pathLst>
                <a:path w="3214" h="3365" extrusionOk="0">
                  <a:moveTo>
                    <a:pt x="1951" y="1"/>
                  </a:moveTo>
                  <a:lnTo>
                    <a:pt x="1951" y="1"/>
                  </a:lnTo>
                  <a:cubicBezTo>
                    <a:pt x="1509" y="279"/>
                    <a:pt x="1443" y="722"/>
                    <a:pt x="722" y="1345"/>
                  </a:cubicBezTo>
                  <a:cubicBezTo>
                    <a:pt x="1" y="1968"/>
                    <a:pt x="197" y="2427"/>
                    <a:pt x="361" y="2689"/>
                  </a:cubicBezTo>
                  <a:cubicBezTo>
                    <a:pt x="460" y="2804"/>
                    <a:pt x="427" y="3000"/>
                    <a:pt x="296" y="3099"/>
                  </a:cubicBezTo>
                  <a:cubicBezTo>
                    <a:pt x="1394" y="2984"/>
                    <a:pt x="1246" y="2345"/>
                    <a:pt x="1181" y="2148"/>
                  </a:cubicBezTo>
                  <a:cubicBezTo>
                    <a:pt x="1115" y="1951"/>
                    <a:pt x="1132" y="1837"/>
                    <a:pt x="1246" y="1837"/>
                  </a:cubicBezTo>
                  <a:cubicBezTo>
                    <a:pt x="1361" y="1837"/>
                    <a:pt x="1345" y="2066"/>
                    <a:pt x="1345" y="2361"/>
                  </a:cubicBezTo>
                  <a:cubicBezTo>
                    <a:pt x="1328" y="2640"/>
                    <a:pt x="1279" y="3295"/>
                    <a:pt x="2115" y="3361"/>
                  </a:cubicBezTo>
                  <a:cubicBezTo>
                    <a:pt x="2146" y="3363"/>
                    <a:pt x="2176" y="3365"/>
                    <a:pt x="2206" y="3365"/>
                  </a:cubicBezTo>
                  <a:cubicBezTo>
                    <a:pt x="2985" y="3365"/>
                    <a:pt x="3213" y="2558"/>
                    <a:pt x="3213" y="2558"/>
                  </a:cubicBezTo>
                  <a:lnTo>
                    <a:pt x="3213" y="2558"/>
                  </a:lnTo>
                  <a:cubicBezTo>
                    <a:pt x="3088" y="2592"/>
                    <a:pt x="2938" y="2618"/>
                    <a:pt x="2777" y="2618"/>
                  </a:cubicBezTo>
                  <a:cubicBezTo>
                    <a:pt x="2327" y="2618"/>
                    <a:pt x="1804" y="2418"/>
                    <a:pt x="1574" y="1656"/>
                  </a:cubicBezTo>
                  <a:cubicBezTo>
                    <a:pt x="1378" y="1083"/>
                    <a:pt x="1525" y="443"/>
                    <a:pt x="195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8" name="Google Shape;5648;p9"/>
            <p:cNvSpPr/>
            <p:nvPr/>
          </p:nvSpPr>
          <p:spPr>
            <a:xfrm>
              <a:off x="2072875" y="4489299"/>
              <a:ext cx="63478" cy="251385"/>
            </a:xfrm>
            <a:custGeom>
              <a:avLst/>
              <a:gdLst/>
              <a:ahLst/>
              <a:cxnLst/>
              <a:rect l="l" t="t" r="r" b="b"/>
              <a:pathLst>
                <a:path w="1935" h="7663" extrusionOk="0">
                  <a:moveTo>
                    <a:pt x="1294" y="0"/>
                  </a:moveTo>
                  <a:cubicBezTo>
                    <a:pt x="973" y="0"/>
                    <a:pt x="738" y="369"/>
                    <a:pt x="738" y="369"/>
                  </a:cubicBezTo>
                  <a:cubicBezTo>
                    <a:pt x="1" y="1500"/>
                    <a:pt x="820" y="3286"/>
                    <a:pt x="968" y="5171"/>
                  </a:cubicBezTo>
                  <a:cubicBezTo>
                    <a:pt x="1115" y="7056"/>
                    <a:pt x="460" y="7663"/>
                    <a:pt x="460" y="7663"/>
                  </a:cubicBezTo>
                  <a:cubicBezTo>
                    <a:pt x="1164" y="7122"/>
                    <a:pt x="1312" y="5351"/>
                    <a:pt x="1181" y="3991"/>
                  </a:cubicBezTo>
                  <a:cubicBezTo>
                    <a:pt x="1050" y="2631"/>
                    <a:pt x="1066" y="1352"/>
                    <a:pt x="1328" y="1090"/>
                  </a:cubicBezTo>
                  <a:cubicBezTo>
                    <a:pt x="1591" y="828"/>
                    <a:pt x="1935" y="287"/>
                    <a:pt x="1509" y="57"/>
                  </a:cubicBezTo>
                  <a:cubicBezTo>
                    <a:pt x="1434" y="17"/>
                    <a:pt x="1362" y="0"/>
                    <a:pt x="12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9" name="Google Shape;5649;p9"/>
            <p:cNvSpPr/>
            <p:nvPr/>
          </p:nvSpPr>
          <p:spPr>
            <a:xfrm>
              <a:off x="2012644" y="4456231"/>
              <a:ext cx="280188" cy="333922"/>
            </a:xfrm>
            <a:custGeom>
              <a:avLst/>
              <a:gdLst/>
              <a:ahLst/>
              <a:cxnLst/>
              <a:rect l="l" t="t" r="r" b="b"/>
              <a:pathLst>
                <a:path w="8541" h="10179" extrusionOk="0">
                  <a:moveTo>
                    <a:pt x="6282" y="1"/>
                  </a:moveTo>
                  <a:cubicBezTo>
                    <a:pt x="6086" y="1"/>
                    <a:pt x="5886" y="22"/>
                    <a:pt x="5689" y="65"/>
                  </a:cubicBezTo>
                  <a:cubicBezTo>
                    <a:pt x="4508" y="328"/>
                    <a:pt x="3738" y="1573"/>
                    <a:pt x="3509" y="2835"/>
                  </a:cubicBezTo>
                  <a:cubicBezTo>
                    <a:pt x="3263" y="4147"/>
                    <a:pt x="3509" y="5376"/>
                    <a:pt x="3459" y="6474"/>
                  </a:cubicBezTo>
                  <a:cubicBezTo>
                    <a:pt x="3525" y="7474"/>
                    <a:pt x="3148" y="8441"/>
                    <a:pt x="2459" y="9130"/>
                  </a:cubicBezTo>
                  <a:cubicBezTo>
                    <a:pt x="1787" y="9752"/>
                    <a:pt x="919" y="10113"/>
                    <a:pt x="1" y="10179"/>
                  </a:cubicBezTo>
                  <a:cubicBezTo>
                    <a:pt x="935" y="10146"/>
                    <a:pt x="1820" y="9802"/>
                    <a:pt x="2509" y="9195"/>
                  </a:cubicBezTo>
                  <a:cubicBezTo>
                    <a:pt x="3246" y="8490"/>
                    <a:pt x="3656" y="7507"/>
                    <a:pt x="3607" y="6491"/>
                  </a:cubicBezTo>
                  <a:cubicBezTo>
                    <a:pt x="3672" y="5360"/>
                    <a:pt x="3443" y="4130"/>
                    <a:pt x="3672" y="2868"/>
                  </a:cubicBezTo>
                  <a:cubicBezTo>
                    <a:pt x="3902" y="1622"/>
                    <a:pt x="4607" y="475"/>
                    <a:pt x="5705" y="213"/>
                  </a:cubicBezTo>
                  <a:cubicBezTo>
                    <a:pt x="5836" y="180"/>
                    <a:pt x="5967" y="164"/>
                    <a:pt x="6098" y="147"/>
                  </a:cubicBezTo>
                  <a:cubicBezTo>
                    <a:pt x="6143" y="144"/>
                    <a:pt x="6188" y="142"/>
                    <a:pt x="6232" y="142"/>
                  </a:cubicBezTo>
                  <a:cubicBezTo>
                    <a:pt x="6630" y="142"/>
                    <a:pt x="7020" y="272"/>
                    <a:pt x="7344" y="508"/>
                  </a:cubicBezTo>
                  <a:cubicBezTo>
                    <a:pt x="8049" y="1082"/>
                    <a:pt x="7967" y="2327"/>
                    <a:pt x="7541" y="2704"/>
                  </a:cubicBezTo>
                  <a:cubicBezTo>
                    <a:pt x="7342" y="2882"/>
                    <a:pt x="7118" y="2955"/>
                    <a:pt x="6918" y="2955"/>
                  </a:cubicBezTo>
                  <a:cubicBezTo>
                    <a:pt x="6659" y="2955"/>
                    <a:pt x="6442" y="2831"/>
                    <a:pt x="6377" y="2655"/>
                  </a:cubicBezTo>
                  <a:lnTo>
                    <a:pt x="6377" y="2655"/>
                  </a:lnTo>
                  <a:cubicBezTo>
                    <a:pt x="6377" y="2655"/>
                    <a:pt x="6414" y="2660"/>
                    <a:pt x="6470" y="2660"/>
                  </a:cubicBezTo>
                  <a:cubicBezTo>
                    <a:pt x="6610" y="2660"/>
                    <a:pt x="6864" y="2627"/>
                    <a:pt x="6934" y="2393"/>
                  </a:cubicBezTo>
                  <a:cubicBezTo>
                    <a:pt x="7065" y="2081"/>
                    <a:pt x="6869" y="1737"/>
                    <a:pt x="6541" y="1672"/>
                  </a:cubicBezTo>
                  <a:cubicBezTo>
                    <a:pt x="6494" y="1658"/>
                    <a:pt x="6444" y="1651"/>
                    <a:pt x="6391" y="1651"/>
                  </a:cubicBezTo>
                  <a:cubicBezTo>
                    <a:pt x="6077" y="1651"/>
                    <a:pt x="5710" y="1905"/>
                    <a:pt x="5836" y="2426"/>
                  </a:cubicBezTo>
                  <a:cubicBezTo>
                    <a:pt x="5926" y="2809"/>
                    <a:pt x="6457" y="3106"/>
                    <a:pt x="7004" y="3106"/>
                  </a:cubicBezTo>
                  <a:cubicBezTo>
                    <a:pt x="7253" y="3106"/>
                    <a:pt x="7506" y="3045"/>
                    <a:pt x="7721" y="2901"/>
                  </a:cubicBezTo>
                  <a:cubicBezTo>
                    <a:pt x="8131" y="2671"/>
                    <a:pt x="8541" y="1967"/>
                    <a:pt x="8246" y="1180"/>
                  </a:cubicBezTo>
                  <a:cubicBezTo>
                    <a:pt x="8030" y="452"/>
                    <a:pt x="7193" y="1"/>
                    <a:pt x="62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0" name="Google Shape;5650;p9"/>
            <p:cNvSpPr/>
            <p:nvPr/>
          </p:nvSpPr>
          <p:spPr>
            <a:xfrm>
              <a:off x="2145999" y="4503078"/>
              <a:ext cx="81783" cy="69153"/>
            </a:xfrm>
            <a:custGeom>
              <a:avLst/>
              <a:gdLst/>
              <a:ahLst/>
              <a:cxnLst/>
              <a:rect l="l" t="t" r="r" b="b"/>
              <a:pathLst>
                <a:path w="2493" h="2108" extrusionOk="0">
                  <a:moveTo>
                    <a:pt x="709" y="1"/>
                  </a:moveTo>
                  <a:cubicBezTo>
                    <a:pt x="636" y="1"/>
                    <a:pt x="558" y="11"/>
                    <a:pt x="476" y="31"/>
                  </a:cubicBezTo>
                  <a:cubicBezTo>
                    <a:pt x="591" y="96"/>
                    <a:pt x="624" y="276"/>
                    <a:pt x="525" y="375"/>
                  </a:cubicBezTo>
                  <a:cubicBezTo>
                    <a:pt x="378" y="604"/>
                    <a:pt x="1" y="1309"/>
                    <a:pt x="542" y="1866"/>
                  </a:cubicBezTo>
                  <a:cubicBezTo>
                    <a:pt x="726" y="2045"/>
                    <a:pt x="981" y="2107"/>
                    <a:pt x="1247" y="2107"/>
                  </a:cubicBezTo>
                  <a:cubicBezTo>
                    <a:pt x="1787" y="2107"/>
                    <a:pt x="2372" y="1850"/>
                    <a:pt x="2492" y="1784"/>
                  </a:cubicBezTo>
                  <a:lnTo>
                    <a:pt x="2492" y="1784"/>
                  </a:lnTo>
                  <a:cubicBezTo>
                    <a:pt x="2492" y="1784"/>
                    <a:pt x="2459" y="1788"/>
                    <a:pt x="2405" y="1788"/>
                  </a:cubicBezTo>
                  <a:cubicBezTo>
                    <a:pt x="2187" y="1788"/>
                    <a:pt x="1637" y="1725"/>
                    <a:pt x="1558" y="1096"/>
                  </a:cubicBezTo>
                  <a:cubicBezTo>
                    <a:pt x="1473" y="401"/>
                    <a:pt x="1179" y="1"/>
                    <a:pt x="70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1" name="Google Shape;5651;p9"/>
            <p:cNvSpPr/>
            <p:nvPr/>
          </p:nvSpPr>
          <p:spPr>
            <a:xfrm>
              <a:off x="2149772" y="4507277"/>
              <a:ext cx="158120" cy="179640"/>
            </a:xfrm>
            <a:custGeom>
              <a:avLst/>
              <a:gdLst/>
              <a:ahLst/>
              <a:cxnLst/>
              <a:rect l="l" t="t" r="r" b="b"/>
              <a:pathLst>
                <a:path w="4820" h="5476" extrusionOk="0">
                  <a:moveTo>
                    <a:pt x="4344" y="1"/>
                  </a:moveTo>
                  <a:lnTo>
                    <a:pt x="4344" y="1"/>
                  </a:lnTo>
                  <a:cubicBezTo>
                    <a:pt x="4475" y="558"/>
                    <a:pt x="4262" y="1148"/>
                    <a:pt x="3803" y="1492"/>
                  </a:cubicBezTo>
                  <a:cubicBezTo>
                    <a:pt x="3017" y="2066"/>
                    <a:pt x="1902" y="1771"/>
                    <a:pt x="1000" y="2410"/>
                  </a:cubicBezTo>
                  <a:cubicBezTo>
                    <a:pt x="99" y="3033"/>
                    <a:pt x="197" y="3951"/>
                    <a:pt x="181" y="4459"/>
                  </a:cubicBezTo>
                  <a:cubicBezTo>
                    <a:pt x="197" y="4803"/>
                    <a:pt x="132" y="5148"/>
                    <a:pt x="1" y="5476"/>
                  </a:cubicBezTo>
                  <a:cubicBezTo>
                    <a:pt x="296" y="5279"/>
                    <a:pt x="476" y="4918"/>
                    <a:pt x="443" y="4558"/>
                  </a:cubicBezTo>
                  <a:cubicBezTo>
                    <a:pt x="428" y="3915"/>
                    <a:pt x="513" y="3186"/>
                    <a:pt x="697" y="3186"/>
                  </a:cubicBezTo>
                  <a:cubicBezTo>
                    <a:pt x="711" y="3186"/>
                    <a:pt x="724" y="3190"/>
                    <a:pt x="738" y="3197"/>
                  </a:cubicBezTo>
                  <a:cubicBezTo>
                    <a:pt x="968" y="3312"/>
                    <a:pt x="787" y="3558"/>
                    <a:pt x="705" y="3705"/>
                  </a:cubicBezTo>
                  <a:cubicBezTo>
                    <a:pt x="607" y="3853"/>
                    <a:pt x="460" y="4525"/>
                    <a:pt x="1164" y="4935"/>
                  </a:cubicBezTo>
                  <a:cubicBezTo>
                    <a:pt x="1165" y="4935"/>
                    <a:pt x="1165" y="4935"/>
                    <a:pt x="1165" y="4935"/>
                  </a:cubicBezTo>
                  <a:cubicBezTo>
                    <a:pt x="1174" y="4935"/>
                    <a:pt x="957" y="4422"/>
                    <a:pt x="1345" y="4148"/>
                  </a:cubicBezTo>
                  <a:cubicBezTo>
                    <a:pt x="1754" y="3869"/>
                    <a:pt x="2017" y="3705"/>
                    <a:pt x="1968" y="3132"/>
                  </a:cubicBezTo>
                  <a:cubicBezTo>
                    <a:pt x="1924" y="2608"/>
                    <a:pt x="2267" y="2175"/>
                    <a:pt x="2494" y="2175"/>
                  </a:cubicBezTo>
                  <a:cubicBezTo>
                    <a:pt x="2523" y="2175"/>
                    <a:pt x="2550" y="2182"/>
                    <a:pt x="2574" y="2197"/>
                  </a:cubicBezTo>
                  <a:cubicBezTo>
                    <a:pt x="2803" y="2345"/>
                    <a:pt x="2541" y="2558"/>
                    <a:pt x="2410" y="2607"/>
                  </a:cubicBezTo>
                  <a:cubicBezTo>
                    <a:pt x="2230" y="2722"/>
                    <a:pt x="2197" y="2984"/>
                    <a:pt x="2345" y="3148"/>
                  </a:cubicBezTo>
                  <a:cubicBezTo>
                    <a:pt x="2558" y="3394"/>
                    <a:pt x="2492" y="3705"/>
                    <a:pt x="2213" y="3804"/>
                  </a:cubicBezTo>
                  <a:cubicBezTo>
                    <a:pt x="2213" y="3804"/>
                    <a:pt x="2270" y="3810"/>
                    <a:pt x="2365" y="3810"/>
                  </a:cubicBezTo>
                  <a:cubicBezTo>
                    <a:pt x="2691" y="3810"/>
                    <a:pt x="3468" y="3732"/>
                    <a:pt x="3951" y="3033"/>
                  </a:cubicBezTo>
                  <a:cubicBezTo>
                    <a:pt x="4590" y="2148"/>
                    <a:pt x="4820" y="820"/>
                    <a:pt x="43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2" name="Google Shape;5652;p9"/>
            <p:cNvSpPr/>
            <p:nvPr/>
          </p:nvSpPr>
          <p:spPr>
            <a:xfrm>
              <a:off x="2263771" y="4457183"/>
              <a:ext cx="97365" cy="64035"/>
            </a:xfrm>
            <a:custGeom>
              <a:avLst/>
              <a:gdLst/>
              <a:ahLst/>
              <a:cxnLst/>
              <a:rect l="l" t="t" r="r" b="b"/>
              <a:pathLst>
                <a:path w="2968" h="1952" extrusionOk="0">
                  <a:moveTo>
                    <a:pt x="915" y="0"/>
                  </a:moveTo>
                  <a:cubicBezTo>
                    <a:pt x="652" y="0"/>
                    <a:pt x="349" y="26"/>
                    <a:pt x="1" y="85"/>
                  </a:cubicBezTo>
                  <a:cubicBezTo>
                    <a:pt x="410" y="135"/>
                    <a:pt x="755" y="413"/>
                    <a:pt x="918" y="790"/>
                  </a:cubicBezTo>
                  <a:cubicBezTo>
                    <a:pt x="1124" y="1305"/>
                    <a:pt x="1492" y="1951"/>
                    <a:pt x="2251" y="1951"/>
                  </a:cubicBezTo>
                  <a:cubicBezTo>
                    <a:pt x="2459" y="1951"/>
                    <a:pt x="2696" y="1903"/>
                    <a:pt x="2967" y="1790"/>
                  </a:cubicBezTo>
                  <a:cubicBezTo>
                    <a:pt x="2787" y="1725"/>
                    <a:pt x="2672" y="1561"/>
                    <a:pt x="2672" y="1380"/>
                  </a:cubicBezTo>
                  <a:cubicBezTo>
                    <a:pt x="2672" y="1096"/>
                    <a:pt x="2623" y="0"/>
                    <a:pt x="9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3" name="Google Shape;5653;p9"/>
            <p:cNvSpPr/>
            <p:nvPr/>
          </p:nvSpPr>
          <p:spPr>
            <a:xfrm>
              <a:off x="2350870" y="4456330"/>
              <a:ext cx="47895" cy="37398"/>
            </a:xfrm>
            <a:custGeom>
              <a:avLst/>
              <a:gdLst/>
              <a:ahLst/>
              <a:cxnLst/>
              <a:rect l="l" t="t" r="r" b="b"/>
              <a:pathLst>
                <a:path w="1460" h="1140" extrusionOk="0">
                  <a:moveTo>
                    <a:pt x="976" y="0"/>
                  </a:moveTo>
                  <a:cubicBezTo>
                    <a:pt x="796" y="0"/>
                    <a:pt x="637" y="142"/>
                    <a:pt x="624" y="325"/>
                  </a:cubicBezTo>
                  <a:cubicBezTo>
                    <a:pt x="624" y="488"/>
                    <a:pt x="756" y="593"/>
                    <a:pt x="898" y="593"/>
                  </a:cubicBezTo>
                  <a:cubicBezTo>
                    <a:pt x="955" y="593"/>
                    <a:pt x="1014" y="575"/>
                    <a:pt x="1066" y="538"/>
                  </a:cubicBezTo>
                  <a:cubicBezTo>
                    <a:pt x="1066" y="538"/>
                    <a:pt x="1181" y="357"/>
                    <a:pt x="1066" y="292"/>
                  </a:cubicBezTo>
                  <a:cubicBezTo>
                    <a:pt x="1038" y="275"/>
                    <a:pt x="1011" y="268"/>
                    <a:pt x="988" y="268"/>
                  </a:cubicBezTo>
                  <a:cubicBezTo>
                    <a:pt x="918" y="268"/>
                    <a:pt x="878" y="333"/>
                    <a:pt x="902" y="406"/>
                  </a:cubicBezTo>
                  <a:cubicBezTo>
                    <a:pt x="908" y="439"/>
                    <a:pt x="890" y="453"/>
                    <a:pt x="865" y="453"/>
                  </a:cubicBezTo>
                  <a:cubicBezTo>
                    <a:pt x="813" y="453"/>
                    <a:pt x="728" y="391"/>
                    <a:pt x="739" y="292"/>
                  </a:cubicBezTo>
                  <a:cubicBezTo>
                    <a:pt x="750" y="160"/>
                    <a:pt x="867" y="73"/>
                    <a:pt x="986" y="73"/>
                  </a:cubicBezTo>
                  <a:cubicBezTo>
                    <a:pt x="1031" y="73"/>
                    <a:pt x="1075" y="85"/>
                    <a:pt x="1116" y="111"/>
                  </a:cubicBezTo>
                  <a:cubicBezTo>
                    <a:pt x="1394" y="275"/>
                    <a:pt x="1312" y="849"/>
                    <a:pt x="722" y="898"/>
                  </a:cubicBezTo>
                  <a:cubicBezTo>
                    <a:pt x="708" y="899"/>
                    <a:pt x="693" y="900"/>
                    <a:pt x="679" y="900"/>
                  </a:cubicBezTo>
                  <a:cubicBezTo>
                    <a:pt x="319" y="900"/>
                    <a:pt x="1" y="521"/>
                    <a:pt x="1" y="521"/>
                  </a:cubicBezTo>
                  <a:lnTo>
                    <a:pt x="1" y="521"/>
                  </a:lnTo>
                  <a:cubicBezTo>
                    <a:pt x="1" y="702"/>
                    <a:pt x="83" y="882"/>
                    <a:pt x="230" y="1013"/>
                  </a:cubicBezTo>
                  <a:cubicBezTo>
                    <a:pt x="345" y="1096"/>
                    <a:pt x="485" y="1140"/>
                    <a:pt x="627" y="1140"/>
                  </a:cubicBezTo>
                  <a:cubicBezTo>
                    <a:pt x="709" y="1140"/>
                    <a:pt x="792" y="1125"/>
                    <a:pt x="870" y="1095"/>
                  </a:cubicBezTo>
                  <a:cubicBezTo>
                    <a:pt x="1083" y="1029"/>
                    <a:pt x="1263" y="865"/>
                    <a:pt x="1345" y="669"/>
                  </a:cubicBezTo>
                  <a:cubicBezTo>
                    <a:pt x="1460" y="423"/>
                    <a:pt x="1345" y="144"/>
                    <a:pt x="1116" y="29"/>
                  </a:cubicBezTo>
                  <a:cubicBezTo>
                    <a:pt x="1069" y="10"/>
                    <a:pt x="1022" y="0"/>
                    <a:pt x="9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4" name="Google Shape;5654;p9"/>
            <p:cNvSpPr/>
            <p:nvPr/>
          </p:nvSpPr>
          <p:spPr>
            <a:xfrm>
              <a:off x="1606116" y="4694367"/>
              <a:ext cx="130728" cy="286749"/>
            </a:xfrm>
            <a:custGeom>
              <a:avLst/>
              <a:gdLst/>
              <a:ahLst/>
              <a:cxnLst/>
              <a:rect l="l" t="t" r="r" b="b"/>
              <a:pathLst>
                <a:path w="3985" h="8741" extrusionOk="0">
                  <a:moveTo>
                    <a:pt x="2067" y="1"/>
                  </a:moveTo>
                  <a:cubicBezTo>
                    <a:pt x="1538" y="1"/>
                    <a:pt x="1034" y="248"/>
                    <a:pt x="706" y="690"/>
                  </a:cubicBezTo>
                  <a:cubicBezTo>
                    <a:pt x="362" y="1182"/>
                    <a:pt x="312" y="1821"/>
                    <a:pt x="575" y="2362"/>
                  </a:cubicBezTo>
                  <a:cubicBezTo>
                    <a:pt x="809" y="2784"/>
                    <a:pt x="1243" y="3021"/>
                    <a:pt x="1693" y="3021"/>
                  </a:cubicBezTo>
                  <a:cubicBezTo>
                    <a:pt x="1874" y="3021"/>
                    <a:pt x="2057" y="2983"/>
                    <a:pt x="2230" y="2903"/>
                  </a:cubicBezTo>
                  <a:cubicBezTo>
                    <a:pt x="2935" y="2723"/>
                    <a:pt x="3083" y="1789"/>
                    <a:pt x="2460" y="1412"/>
                  </a:cubicBezTo>
                  <a:cubicBezTo>
                    <a:pt x="2381" y="1371"/>
                    <a:pt x="2300" y="1352"/>
                    <a:pt x="2221" y="1352"/>
                  </a:cubicBezTo>
                  <a:cubicBezTo>
                    <a:pt x="1890" y="1352"/>
                    <a:pt x="1603" y="1680"/>
                    <a:pt x="1722" y="2051"/>
                  </a:cubicBezTo>
                  <a:cubicBezTo>
                    <a:pt x="1859" y="2324"/>
                    <a:pt x="2166" y="2347"/>
                    <a:pt x="2303" y="2347"/>
                  </a:cubicBezTo>
                  <a:cubicBezTo>
                    <a:pt x="2330" y="2347"/>
                    <a:pt x="2350" y="2346"/>
                    <a:pt x="2361" y="2346"/>
                  </a:cubicBezTo>
                  <a:cubicBezTo>
                    <a:pt x="2427" y="2346"/>
                    <a:pt x="2427" y="2379"/>
                    <a:pt x="2427" y="2379"/>
                  </a:cubicBezTo>
                  <a:cubicBezTo>
                    <a:pt x="2471" y="2570"/>
                    <a:pt x="2225" y="2866"/>
                    <a:pt x="1760" y="2866"/>
                  </a:cubicBezTo>
                  <a:cubicBezTo>
                    <a:pt x="1706" y="2866"/>
                    <a:pt x="1650" y="2863"/>
                    <a:pt x="1591" y="2854"/>
                  </a:cubicBezTo>
                  <a:cubicBezTo>
                    <a:pt x="1394" y="2805"/>
                    <a:pt x="1214" y="2723"/>
                    <a:pt x="1083" y="2575"/>
                  </a:cubicBezTo>
                  <a:cubicBezTo>
                    <a:pt x="394" y="1920"/>
                    <a:pt x="739" y="543"/>
                    <a:pt x="1738" y="281"/>
                  </a:cubicBezTo>
                  <a:cubicBezTo>
                    <a:pt x="1886" y="240"/>
                    <a:pt x="2038" y="219"/>
                    <a:pt x="2189" y="219"/>
                  </a:cubicBezTo>
                  <a:cubicBezTo>
                    <a:pt x="2341" y="219"/>
                    <a:pt x="2492" y="240"/>
                    <a:pt x="2640" y="281"/>
                  </a:cubicBezTo>
                  <a:cubicBezTo>
                    <a:pt x="3279" y="445"/>
                    <a:pt x="3722" y="1018"/>
                    <a:pt x="3755" y="1690"/>
                  </a:cubicBezTo>
                  <a:cubicBezTo>
                    <a:pt x="3804" y="2428"/>
                    <a:pt x="3427" y="3166"/>
                    <a:pt x="2853" y="3690"/>
                  </a:cubicBezTo>
                  <a:cubicBezTo>
                    <a:pt x="2296" y="4231"/>
                    <a:pt x="1542" y="4542"/>
                    <a:pt x="968" y="5067"/>
                  </a:cubicBezTo>
                  <a:cubicBezTo>
                    <a:pt x="411" y="5575"/>
                    <a:pt x="67" y="6280"/>
                    <a:pt x="17" y="7050"/>
                  </a:cubicBezTo>
                  <a:cubicBezTo>
                    <a:pt x="1" y="7771"/>
                    <a:pt x="378" y="8493"/>
                    <a:pt x="1034" y="8673"/>
                  </a:cubicBezTo>
                  <a:cubicBezTo>
                    <a:pt x="1164" y="8719"/>
                    <a:pt x="1299" y="8740"/>
                    <a:pt x="1433" y="8740"/>
                  </a:cubicBezTo>
                  <a:cubicBezTo>
                    <a:pt x="1919" y="8740"/>
                    <a:pt x="2380" y="8455"/>
                    <a:pt x="2509" y="8017"/>
                  </a:cubicBezTo>
                  <a:cubicBezTo>
                    <a:pt x="2706" y="7542"/>
                    <a:pt x="2492" y="7001"/>
                    <a:pt x="2033" y="6788"/>
                  </a:cubicBezTo>
                  <a:cubicBezTo>
                    <a:pt x="1935" y="6722"/>
                    <a:pt x="1804" y="6690"/>
                    <a:pt x="1689" y="6690"/>
                  </a:cubicBezTo>
                  <a:cubicBezTo>
                    <a:pt x="1653" y="6685"/>
                    <a:pt x="1617" y="6683"/>
                    <a:pt x="1582" y="6683"/>
                  </a:cubicBezTo>
                  <a:cubicBezTo>
                    <a:pt x="1246" y="6683"/>
                    <a:pt x="941" y="6890"/>
                    <a:pt x="837" y="7231"/>
                  </a:cubicBezTo>
                  <a:cubicBezTo>
                    <a:pt x="706" y="7714"/>
                    <a:pt x="993" y="7990"/>
                    <a:pt x="1305" y="7990"/>
                  </a:cubicBezTo>
                  <a:cubicBezTo>
                    <a:pt x="1385" y="7990"/>
                    <a:pt x="1465" y="7972"/>
                    <a:pt x="1542" y="7935"/>
                  </a:cubicBezTo>
                  <a:cubicBezTo>
                    <a:pt x="1853" y="7771"/>
                    <a:pt x="1919" y="7345"/>
                    <a:pt x="1673" y="7116"/>
                  </a:cubicBezTo>
                  <a:cubicBezTo>
                    <a:pt x="1589" y="7041"/>
                    <a:pt x="1488" y="7003"/>
                    <a:pt x="1387" y="7003"/>
                  </a:cubicBezTo>
                  <a:cubicBezTo>
                    <a:pt x="1311" y="7003"/>
                    <a:pt x="1235" y="7024"/>
                    <a:pt x="1165" y="7067"/>
                  </a:cubicBezTo>
                  <a:cubicBezTo>
                    <a:pt x="1148" y="7073"/>
                    <a:pt x="1137" y="7076"/>
                    <a:pt x="1128" y="7076"/>
                  </a:cubicBezTo>
                  <a:cubicBezTo>
                    <a:pt x="1095" y="7076"/>
                    <a:pt x="1116" y="7034"/>
                    <a:pt x="1116" y="7034"/>
                  </a:cubicBezTo>
                  <a:cubicBezTo>
                    <a:pt x="1214" y="6813"/>
                    <a:pt x="1506" y="6785"/>
                    <a:pt x="1646" y="6785"/>
                  </a:cubicBezTo>
                  <a:cubicBezTo>
                    <a:pt x="1692" y="6785"/>
                    <a:pt x="1722" y="6788"/>
                    <a:pt x="1722" y="6788"/>
                  </a:cubicBezTo>
                  <a:cubicBezTo>
                    <a:pt x="1820" y="6788"/>
                    <a:pt x="1902" y="6804"/>
                    <a:pt x="2001" y="6837"/>
                  </a:cubicBezTo>
                  <a:cubicBezTo>
                    <a:pt x="2443" y="7034"/>
                    <a:pt x="2640" y="7558"/>
                    <a:pt x="2443" y="8001"/>
                  </a:cubicBezTo>
                  <a:cubicBezTo>
                    <a:pt x="2270" y="8398"/>
                    <a:pt x="1881" y="8635"/>
                    <a:pt x="1467" y="8635"/>
                  </a:cubicBezTo>
                  <a:cubicBezTo>
                    <a:pt x="1334" y="8635"/>
                    <a:pt x="1198" y="8610"/>
                    <a:pt x="1066" y="8558"/>
                  </a:cubicBezTo>
                  <a:cubicBezTo>
                    <a:pt x="493" y="8394"/>
                    <a:pt x="132" y="7722"/>
                    <a:pt x="165" y="7050"/>
                  </a:cubicBezTo>
                  <a:cubicBezTo>
                    <a:pt x="230" y="6345"/>
                    <a:pt x="558" y="5673"/>
                    <a:pt x="1083" y="5214"/>
                  </a:cubicBezTo>
                  <a:cubicBezTo>
                    <a:pt x="1640" y="4706"/>
                    <a:pt x="2394" y="4428"/>
                    <a:pt x="2984" y="3838"/>
                  </a:cubicBezTo>
                  <a:cubicBezTo>
                    <a:pt x="3574" y="3280"/>
                    <a:pt x="3984" y="2493"/>
                    <a:pt x="3918" y="1690"/>
                  </a:cubicBezTo>
                  <a:cubicBezTo>
                    <a:pt x="3853" y="904"/>
                    <a:pt x="3296" y="248"/>
                    <a:pt x="2542" y="68"/>
                  </a:cubicBezTo>
                  <a:cubicBezTo>
                    <a:pt x="2384" y="23"/>
                    <a:pt x="2225" y="1"/>
                    <a:pt x="206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5" name="Google Shape;5655;p9"/>
            <p:cNvSpPr/>
            <p:nvPr/>
          </p:nvSpPr>
          <p:spPr>
            <a:xfrm>
              <a:off x="1608282" y="4803052"/>
              <a:ext cx="56490" cy="79060"/>
            </a:xfrm>
            <a:custGeom>
              <a:avLst/>
              <a:gdLst/>
              <a:ahLst/>
              <a:cxnLst/>
              <a:rect l="l" t="t" r="r" b="b"/>
              <a:pathLst>
                <a:path w="1722" h="2410" extrusionOk="0">
                  <a:moveTo>
                    <a:pt x="1509" y="0"/>
                  </a:moveTo>
                  <a:cubicBezTo>
                    <a:pt x="1508" y="0"/>
                    <a:pt x="1377" y="66"/>
                    <a:pt x="1361" y="164"/>
                  </a:cubicBezTo>
                  <a:cubicBezTo>
                    <a:pt x="1331" y="240"/>
                    <a:pt x="1244" y="330"/>
                    <a:pt x="1076" y="330"/>
                  </a:cubicBezTo>
                  <a:cubicBezTo>
                    <a:pt x="1062" y="330"/>
                    <a:pt x="1048" y="329"/>
                    <a:pt x="1033" y="328"/>
                  </a:cubicBezTo>
                  <a:cubicBezTo>
                    <a:pt x="836" y="328"/>
                    <a:pt x="1" y="393"/>
                    <a:pt x="50" y="2410"/>
                  </a:cubicBezTo>
                  <a:cubicBezTo>
                    <a:pt x="50" y="2410"/>
                    <a:pt x="132" y="1672"/>
                    <a:pt x="771" y="1393"/>
                  </a:cubicBezTo>
                  <a:cubicBezTo>
                    <a:pt x="1394" y="1115"/>
                    <a:pt x="1722" y="852"/>
                    <a:pt x="1607" y="475"/>
                  </a:cubicBezTo>
                  <a:cubicBezTo>
                    <a:pt x="1476" y="82"/>
                    <a:pt x="1509" y="0"/>
                    <a:pt x="150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6" name="Google Shape;5656;p9"/>
            <p:cNvSpPr/>
            <p:nvPr/>
          </p:nvSpPr>
          <p:spPr>
            <a:xfrm>
              <a:off x="1630852" y="4569673"/>
              <a:ext cx="210280" cy="329100"/>
            </a:xfrm>
            <a:custGeom>
              <a:avLst/>
              <a:gdLst/>
              <a:ahLst/>
              <a:cxnLst/>
              <a:rect l="l" t="t" r="r" b="b"/>
              <a:pathLst>
                <a:path w="6410" h="10032" extrusionOk="0">
                  <a:moveTo>
                    <a:pt x="5263" y="0"/>
                  </a:moveTo>
                  <a:lnTo>
                    <a:pt x="5263" y="0"/>
                  </a:lnTo>
                  <a:cubicBezTo>
                    <a:pt x="2902" y="656"/>
                    <a:pt x="4181" y="2180"/>
                    <a:pt x="4279" y="4409"/>
                  </a:cubicBezTo>
                  <a:cubicBezTo>
                    <a:pt x="4361" y="6262"/>
                    <a:pt x="3279" y="7966"/>
                    <a:pt x="1575" y="8688"/>
                  </a:cubicBezTo>
                  <a:cubicBezTo>
                    <a:pt x="230" y="9212"/>
                    <a:pt x="1" y="10032"/>
                    <a:pt x="1" y="10032"/>
                  </a:cubicBezTo>
                  <a:cubicBezTo>
                    <a:pt x="317" y="9493"/>
                    <a:pt x="670" y="9317"/>
                    <a:pt x="970" y="9317"/>
                  </a:cubicBezTo>
                  <a:cubicBezTo>
                    <a:pt x="1199" y="9317"/>
                    <a:pt x="1398" y="9419"/>
                    <a:pt x="1525" y="9540"/>
                  </a:cubicBezTo>
                  <a:cubicBezTo>
                    <a:pt x="1629" y="9632"/>
                    <a:pt x="1727" y="9662"/>
                    <a:pt x="1819" y="9662"/>
                  </a:cubicBezTo>
                  <a:cubicBezTo>
                    <a:pt x="1979" y="9662"/>
                    <a:pt x="2120" y="9572"/>
                    <a:pt x="2243" y="9572"/>
                  </a:cubicBezTo>
                  <a:cubicBezTo>
                    <a:pt x="2250" y="9572"/>
                    <a:pt x="2256" y="9572"/>
                    <a:pt x="2263" y="9573"/>
                  </a:cubicBezTo>
                  <a:cubicBezTo>
                    <a:pt x="2460" y="9589"/>
                    <a:pt x="2345" y="9802"/>
                    <a:pt x="2345" y="9802"/>
                  </a:cubicBezTo>
                  <a:cubicBezTo>
                    <a:pt x="2673" y="9638"/>
                    <a:pt x="2787" y="9229"/>
                    <a:pt x="2574" y="8917"/>
                  </a:cubicBezTo>
                  <a:cubicBezTo>
                    <a:pt x="2493" y="8782"/>
                    <a:pt x="2334" y="8691"/>
                    <a:pt x="2170" y="8691"/>
                  </a:cubicBezTo>
                  <a:cubicBezTo>
                    <a:pt x="2136" y="8691"/>
                    <a:pt x="2101" y="8695"/>
                    <a:pt x="2066" y="8704"/>
                  </a:cubicBezTo>
                  <a:cubicBezTo>
                    <a:pt x="2066" y="8704"/>
                    <a:pt x="2263" y="8655"/>
                    <a:pt x="3312" y="7786"/>
                  </a:cubicBezTo>
                  <a:cubicBezTo>
                    <a:pt x="4607" y="6737"/>
                    <a:pt x="4541" y="7098"/>
                    <a:pt x="5476" y="6606"/>
                  </a:cubicBezTo>
                  <a:cubicBezTo>
                    <a:pt x="6410" y="6114"/>
                    <a:pt x="6082" y="5131"/>
                    <a:pt x="6082" y="5131"/>
                  </a:cubicBezTo>
                  <a:lnTo>
                    <a:pt x="6082" y="5131"/>
                  </a:lnTo>
                  <a:cubicBezTo>
                    <a:pt x="6037" y="5252"/>
                    <a:pt x="5977" y="5429"/>
                    <a:pt x="5514" y="5429"/>
                  </a:cubicBezTo>
                  <a:cubicBezTo>
                    <a:pt x="5477" y="5429"/>
                    <a:pt x="5437" y="5428"/>
                    <a:pt x="5394" y="5426"/>
                  </a:cubicBezTo>
                  <a:cubicBezTo>
                    <a:pt x="5368" y="5424"/>
                    <a:pt x="5343" y="5422"/>
                    <a:pt x="5317" y="5422"/>
                  </a:cubicBezTo>
                  <a:cubicBezTo>
                    <a:pt x="4967" y="5422"/>
                    <a:pt x="4630" y="5629"/>
                    <a:pt x="4492" y="5950"/>
                  </a:cubicBezTo>
                  <a:cubicBezTo>
                    <a:pt x="4427" y="6065"/>
                    <a:pt x="4328" y="6163"/>
                    <a:pt x="4214" y="6245"/>
                  </a:cubicBezTo>
                  <a:cubicBezTo>
                    <a:pt x="4558" y="5917"/>
                    <a:pt x="4623" y="5131"/>
                    <a:pt x="4722" y="4491"/>
                  </a:cubicBezTo>
                  <a:cubicBezTo>
                    <a:pt x="4820" y="3852"/>
                    <a:pt x="5115" y="4065"/>
                    <a:pt x="5672" y="3672"/>
                  </a:cubicBezTo>
                  <a:cubicBezTo>
                    <a:pt x="6246" y="3295"/>
                    <a:pt x="5951" y="2787"/>
                    <a:pt x="5885" y="2656"/>
                  </a:cubicBezTo>
                  <a:cubicBezTo>
                    <a:pt x="5853" y="2508"/>
                    <a:pt x="5853" y="2361"/>
                    <a:pt x="5902" y="2213"/>
                  </a:cubicBezTo>
                  <a:lnTo>
                    <a:pt x="5902" y="2213"/>
                  </a:lnTo>
                  <a:cubicBezTo>
                    <a:pt x="5902" y="2213"/>
                    <a:pt x="5852" y="2328"/>
                    <a:pt x="5476" y="2377"/>
                  </a:cubicBezTo>
                  <a:cubicBezTo>
                    <a:pt x="5164" y="2426"/>
                    <a:pt x="4918" y="2656"/>
                    <a:pt x="4869" y="2967"/>
                  </a:cubicBezTo>
                  <a:cubicBezTo>
                    <a:pt x="4869" y="3114"/>
                    <a:pt x="4772" y="3293"/>
                    <a:pt x="4629" y="3293"/>
                  </a:cubicBezTo>
                  <a:cubicBezTo>
                    <a:pt x="4597" y="3293"/>
                    <a:pt x="4562" y="3284"/>
                    <a:pt x="4525" y="3262"/>
                  </a:cubicBezTo>
                  <a:cubicBezTo>
                    <a:pt x="4345" y="3164"/>
                    <a:pt x="4410" y="2869"/>
                    <a:pt x="4410" y="2869"/>
                  </a:cubicBezTo>
                  <a:cubicBezTo>
                    <a:pt x="4623" y="2295"/>
                    <a:pt x="5197" y="2508"/>
                    <a:pt x="5640" y="1820"/>
                  </a:cubicBezTo>
                  <a:cubicBezTo>
                    <a:pt x="6033" y="1213"/>
                    <a:pt x="5492" y="574"/>
                    <a:pt x="5279" y="410"/>
                  </a:cubicBezTo>
                  <a:cubicBezTo>
                    <a:pt x="5164" y="295"/>
                    <a:pt x="5148" y="115"/>
                    <a:pt x="52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7" name="Google Shape;5657;p9"/>
            <p:cNvSpPr/>
            <p:nvPr/>
          </p:nvSpPr>
          <p:spPr>
            <a:xfrm>
              <a:off x="1683571" y="4486019"/>
              <a:ext cx="96283" cy="352523"/>
            </a:xfrm>
            <a:custGeom>
              <a:avLst/>
              <a:gdLst/>
              <a:ahLst/>
              <a:cxnLst/>
              <a:rect l="l" t="t" r="r" b="b"/>
              <a:pathLst>
                <a:path w="2935" h="10746" extrusionOk="0">
                  <a:moveTo>
                    <a:pt x="1630" y="1"/>
                  </a:moveTo>
                  <a:cubicBezTo>
                    <a:pt x="1296" y="1"/>
                    <a:pt x="953" y="125"/>
                    <a:pt x="689" y="419"/>
                  </a:cubicBezTo>
                  <a:cubicBezTo>
                    <a:pt x="0" y="1239"/>
                    <a:pt x="148" y="2468"/>
                    <a:pt x="525" y="3501"/>
                  </a:cubicBezTo>
                  <a:cubicBezTo>
                    <a:pt x="1361" y="5550"/>
                    <a:pt x="2246" y="7500"/>
                    <a:pt x="1689" y="8959"/>
                  </a:cubicBezTo>
                  <a:cubicBezTo>
                    <a:pt x="1443" y="9697"/>
                    <a:pt x="935" y="10336"/>
                    <a:pt x="263" y="10746"/>
                  </a:cubicBezTo>
                  <a:cubicBezTo>
                    <a:pt x="951" y="10352"/>
                    <a:pt x="1492" y="9730"/>
                    <a:pt x="1787" y="8976"/>
                  </a:cubicBezTo>
                  <a:cubicBezTo>
                    <a:pt x="2393" y="7500"/>
                    <a:pt x="1508" y="5468"/>
                    <a:pt x="689" y="3435"/>
                  </a:cubicBezTo>
                  <a:cubicBezTo>
                    <a:pt x="312" y="2436"/>
                    <a:pt x="197" y="1239"/>
                    <a:pt x="803" y="501"/>
                  </a:cubicBezTo>
                  <a:cubicBezTo>
                    <a:pt x="1037" y="231"/>
                    <a:pt x="1350" y="115"/>
                    <a:pt x="1658" y="115"/>
                  </a:cubicBezTo>
                  <a:cubicBezTo>
                    <a:pt x="2173" y="115"/>
                    <a:pt x="2672" y="439"/>
                    <a:pt x="2754" y="911"/>
                  </a:cubicBezTo>
                  <a:cubicBezTo>
                    <a:pt x="2862" y="1436"/>
                    <a:pt x="2462" y="1917"/>
                    <a:pt x="1936" y="1917"/>
                  </a:cubicBezTo>
                  <a:cubicBezTo>
                    <a:pt x="1903" y="1917"/>
                    <a:pt x="1870" y="1915"/>
                    <a:pt x="1836" y="1911"/>
                  </a:cubicBezTo>
                  <a:lnTo>
                    <a:pt x="1820" y="1911"/>
                  </a:lnTo>
                  <a:lnTo>
                    <a:pt x="1771" y="1895"/>
                  </a:lnTo>
                  <a:cubicBezTo>
                    <a:pt x="1689" y="1862"/>
                    <a:pt x="1639" y="1813"/>
                    <a:pt x="1590" y="1747"/>
                  </a:cubicBezTo>
                  <a:cubicBezTo>
                    <a:pt x="1590" y="1747"/>
                    <a:pt x="1557" y="1698"/>
                    <a:pt x="1590" y="1649"/>
                  </a:cubicBezTo>
                  <a:cubicBezTo>
                    <a:pt x="1623" y="1616"/>
                    <a:pt x="1984" y="1632"/>
                    <a:pt x="2000" y="1321"/>
                  </a:cubicBezTo>
                  <a:cubicBezTo>
                    <a:pt x="2011" y="1069"/>
                    <a:pt x="1806" y="905"/>
                    <a:pt x="1598" y="905"/>
                  </a:cubicBezTo>
                  <a:cubicBezTo>
                    <a:pt x="1480" y="905"/>
                    <a:pt x="1361" y="957"/>
                    <a:pt x="1279" y="1075"/>
                  </a:cubicBezTo>
                  <a:cubicBezTo>
                    <a:pt x="1085" y="1334"/>
                    <a:pt x="1370" y="1960"/>
                    <a:pt x="1929" y="1960"/>
                  </a:cubicBezTo>
                  <a:cubicBezTo>
                    <a:pt x="1936" y="1960"/>
                    <a:pt x="1944" y="1960"/>
                    <a:pt x="1951" y="1960"/>
                  </a:cubicBezTo>
                  <a:cubicBezTo>
                    <a:pt x="2508" y="1960"/>
                    <a:pt x="2934" y="1452"/>
                    <a:pt x="2836" y="895"/>
                  </a:cubicBezTo>
                  <a:cubicBezTo>
                    <a:pt x="2763" y="375"/>
                    <a:pt x="2210" y="1"/>
                    <a:pt x="163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8" name="Google Shape;5658;p9"/>
            <p:cNvSpPr/>
            <p:nvPr/>
          </p:nvSpPr>
          <p:spPr>
            <a:xfrm>
              <a:off x="1606116" y="4472864"/>
              <a:ext cx="91460" cy="267295"/>
            </a:xfrm>
            <a:custGeom>
              <a:avLst/>
              <a:gdLst/>
              <a:ahLst/>
              <a:cxnLst/>
              <a:rect l="l" t="t" r="r" b="b"/>
              <a:pathLst>
                <a:path w="2788" h="8148" extrusionOk="0">
                  <a:moveTo>
                    <a:pt x="706" y="1"/>
                  </a:moveTo>
                  <a:cubicBezTo>
                    <a:pt x="706" y="1"/>
                    <a:pt x="67" y="181"/>
                    <a:pt x="214" y="1066"/>
                  </a:cubicBezTo>
                  <a:cubicBezTo>
                    <a:pt x="362" y="1968"/>
                    <a:pt x="1066" y="2443"/>
                    <a:pt x="1476" y="2902"/>
                  </a:cubicBezTo>
                  <a:cubicBezTo>
                    <a:pt x="1804" y="3263"/>
                    <a:pt x="2476" y="4131"/>
                    <a:pt x="2132" y="4967"/>
                  </a:cubicBezTo>
                  <a:cubicBezTo>
                    <a:pt x="2050" y="5197"/>
                    <a:pt x="1919" y="5394"/>
                    <a:pt x="1738" y="5557"/>
                  </a:cubicBezTo>
                  <a:cubicBezTo>
                    <a:pt x="1148" y="6066"/>
                    <a:pt x="755" y="6328"/>
                    <a:pt x="460" y="6754"/>
                  </a:cubicBezTo>
                  <a:cubicBezTo>
                    <a:pt x="165" y="7164"/>
                    <a:pt x="1" y="7639"/>
                    <a:pt x="17" y="8147"/>
                  </a:cubicBezTo>
                  <a:cubicBezTo>
                    <a:pt x="17" y="8000"/>
                    <a:pt x="67" y="6934"/>
                    <a:pt x="1214" y="6131"/>
                  </a:cubicBezTo>
                  <a:cubicBezTo>
                    <a:pt x="2509" y="5230"/>
                    <a:pt x="2787" y="4295"/>
                    <a:pt x="2345" y="2902"/>
                  </a:cubicBezTo>
                  <a:cubicBezTo>
                    <a:pt x="1820" y="1279"/>
                    <a:pt x="362" y="1099"/>
                    <a:pt x="70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9" name="Google Shape;5659;p9"/>
            <p:cNvSpPr/>
            <p:nvPr/>
          </p:nvSpPr>
          <p:spPr>
            <a:xfrm>
              <a:off x="1716376" y="4163179"/>
              <a:ext cx="79782" cy="179050"/>
            </a:xfrm>
            <a:custGeom>
              <a:avLst/>
              <a:gdLst/>
              <a:ahLst/>
              <a:cxnLst/>
              <a:rect l="l" t="t" r="r" b="b"/>
              <a:pathLst>
                <a:path w="2432" h="5458" extrusionOk="0">
                  <a:moveTo>
                    <a:pt x="1437" y="0"/>
                  </a:moveTo>
                  <a:cubicBezTo>
                    <a:pt x="1403" y="0"/>
                    <a:pt x="1372" y="6"/>
                    <a:pt x="1344" y="16"/>
                  </a:cubicBezTo>
                  <a:cubicBezTo>
                    <a:pt x="1016" y="114"/>
                    <a:pt x="951" y="376"/>
                    <a:pt x="1115" y="737"/>
                  </a:cubicBezTo>
                  <a:cubicBezTo>
                    <a:pt x="1279" y="1098"/>
                    <a:pt x="1770" y="1147"/>
                    <a:pt x="1639" y="2802"/>
                  </a:cubicBezTo>
                  <a:cubicBezTo>
                    <a:pt x="1508" y="4474"/>
                    <a:pt x="0" y="5458"/>
                    <a:pt x="0" y="5458"/>
                  </a:cubicBezTo>
                  <a:cubicBezTo>
                    <a:pt x="262" y="5409"/>
                    <a:pt x="1820" y="4458"/>
                    <a:pt x="2147" y="2425"/>
                  </a:cubicBezTo>
                  <a:cubicBezTo>
                    <a:pt x="2431" y="573"/>
                    <a:pt x="1789" y="0"/>
                    <a:pt x="14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0" name="Google Shape;5660;p9"/>
            <p:cNvSpPr/>
            <p:nvPr/>
          </p:nvSpPr>
          <p:spPr>
            <a:xfrm>
              <a:off x="1658277" y="4113840"/>
              <a:ext cx="173178" cy="233244"/>
            </a:xfrm>
            <a:custGeom>
              <a:avLst/>
              <a:gdLst/>
              <a:ahLst/>
              <a:cxnLst/>
              <a:rect l="l" t="t" r="r" b="b"/>
              <a:pathLst>
                <a:path w="5279" h="7110" extrusionOk="0">
                  <a:moveTo>
                    <a:pt x="1689" y="0"/>
                  </a:moveTo>
                  <a:cubicBezTo>
                    <a:pt x="1298" y="0"/>
                    <a:pt x="859" y="91"/>
                    <a:pt x="476" y="389"/>
                  </a:cubicBezTo>
                  <a:cubicBezTo>
                    <a:pt x="165" y="651"/>
                    <a:pt x="1" y="1061"/>
                    <a:pt x="50" y="1487"/>
                  </a:cubicBezTo>
                  <a:cubicBezTo>
                    <a:pt x="107" y="1999"/>
                    <a:pt x="633" y="2437"/>
                    <a:pt x="1231" y="2437"/>
                  </a:cubicBezTo>
                  <a:cubicBezTo>
                    <a:pt x="1322" y="2437"/>
                    <a:pt x="1416" y="2427"/>
                    <a:pt x="1509" y="2405"/>
                  </a:cubicBezTo>
                  <a:cubicBezTo>
                    <a:pt x="1624" y="2372"/>
                    <a:pt x="1722" y="2339"/>
                    <a:pt x="1820" y="2290"/>
                  </a:cubicBezTo>
                  <a:lnTo>
                    <a:pt x="1837" y="2290"/>
                  </a:lnTo>
                  <a:lnTo>
                    <a:pt x="1853" y="2274"/>
                  </a:lnTo>
                  <a:cubicBezTo>
                    <a:pt x="2148" y="2110"/>
                    <a:pt x="2312" y="1782"/>
                    <a:pt x="2247" y="1454"/>
                  </a:cubicBezTo>
                  <a:cubicBezTo>
                    <a:pt x="2197" y="1117"/>
                    <a:pt x="1909" y="894"/>
                    <a:pt x="1600" y="894"/>
                  </a:cubicBezTo>
                  <a:cubicBezTo>
                    <a:pt x="1504" y="894"/>
                    <a:pt x="1406" y="916"/>
                    <a:pt x="1312" y="963"/>
                  </a:cubicBezTo>
                  <a:cubicBezTo>
                    <a:pt x="952" y="1159"/>
                    <a:pt x="1050" y="1717"/>
                    <a:pt x="1460" y="1766"/>
                  </a:cubicBezTo>
                  <a:cubicBezTo>
                    <a:pt x="1492" y="1773"/>
                    <a:pt x="1524" y="1777"/>
                    <a:pt x="1555" y="1777"/>
                  </a:cubicBezTo>
                  <a:cubicBezTo>
                    <a:pt x="1789" y="1777"/>
                    <a:pt x="1964" y="1571"/>
                    <a:pt x="1935" y="1340"/>
                  </a:cubicBezTo>
                  <a:cubicBezTo>
                    <a:pt x="1922" y="1301"/>
                    <a:pt x="1945" y="1267"/>
                    <a:pt x="1980" y="1267"/>
                  </a:cubicBezTo>
                  <a:cubicBezTo>
                    <a:pt x="2033" y="1267"/>
                    <a:pt x="2112" y="1345"/>
                    <a:pt x="2132" y="1602"/>
                  </a:cubicBezTo>
                  <a:cubicBezTo>
                    <a:pt x="2148" y="1717"/>
                    <a:pt x="2132" y="1848"/>
                    <a:pt x="2066" y="1962"/>
                  </a:cubicBezTo>
                  <a:cubicBezTo>
                    <a:pt x="1934" y="2183"/>
                    <a:pt x="1682" y="2312"/>
                    <a:pt x="1418" y="2312"/>
                  </a:cubicBezTo>
                  <a:cubicBezTo>
                    <a:pt x="1389" y="2312"/>
                    <a:pt x="1359" y="2310"/>
                    <a:pt x="1329" y="2307"/>
                  </a:cubicBezTo>
                  <a:cubicBezTo>
                    <a:pt x="1318" y="2307"/>
                    <a:pt x="1308" y="2307"/>
                    <a:pt x="1297" y="2307"/>
                  </a:cubicBezTo>
                  <a:cubicBezTo>
                    <a:pt x="609" y="2307"/>
                    <a:pt x="125" y="1248"/>
                    <a:pt x="771" y="618"/>
                  </a:cubicBezTo>
                  <a:cubicBezTo>
                    <a:pt x="1052" y="323"/>
                    <a:pt x="1446" y="194"/>
                    <a:pt x="1865" y="194"/>
                  </a:cubicBezTo>
                  <a:cubicBezTo>
                    <a:pt x="2375" y="194"/>
                    <a:pt x="2922" y="385"/>
                    <a:pt x="3345" y="700"/>
                  </a:cubicBezTo>
                  <a:cubicBezTo>
                    <a:pt x="5082" y="1962"/>
                    <a:pt x="4820" y="4257"/>
                    <a:pt x="4328" y="5405"/>
                  </a:cubicBezTo>
                  <a:cubicBezTo>
                    <a:pt x="4050" y="6093"/>
                    <a:pt x="3607" y="6683"/>
                    <a:pt x="3017" y="7109"/>
                  </a:cubicBezTo>
                  <a:cubicBezTo>
                    <a:pt x="3623" y="6699"/>
                    <a:pt x="4115" y="6126"/>
                    <a:pt x="4410" y="5437"/>
                  </a:cubicBezTo>
                  <a:cubicBezTo>
                    <a:pt x="4951" y="4290"/>
                    <a:pt x="5279" y="1913"/>
                    <a:pt x="3459" y="553"/>
                  </a:cubicBezTo>
                  <a:cubicBezTo>
                    <a:pt x="3099" y="307"/>
                    <a:pt x="2689" y="127"/>
                    <a:pt x="2263" y="61"/>
                  </a:cubicBezTo>
                  <a:cubicBezTo>
                    <a:pt x="2096" y="27"/>
                    <a:pt x="1899" y="0"/>
                    <a:pt x="16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1" name="Google Shape;5661;p9"/>
            <p:cNvSpPr/>
            <p:nvPr/>
          </p:nvSpPr>
          <p:spPr>
            <a:xfrm>
              <a:off x="1697546" y="3933015"/>
              <a:ext cx="171012" cy="268870"/>
            </a:xfrm>
            <a:custGeom>
              <a:avLst/>
              <a:gdLst/>
              <a:ahLst/>
              <a:cxnLst/>
              <a:rect l="l" t="t" r="r" b="b"/>
              <a:pathLst>
                <a:path w="5213" h="8196" extrusionOk="0">
                  <a:moveTo>
                    <a:pt x="1099" y="0"/>
                  </a:moveTo>
                  <a:cubicBezTo>
                    <a:pt x="0" y="2852"/>
                    <a:pt x="1279" y="4376"/>
                    <a:pt x="2541" y="5606"/>
                  </a:cubicBezTo>
                  <a:cubicBezTo>
                    <a:pt x="3803" y="6852"/>
                    <a:pt x="3754" y="8196"/>
                    <a:pt x="3754" y="8196"/>
                  </a:cubicBezTo>
                  <a:cubicBezTo>
                    <a:pt x="4656" y="7294"/>
                    <a:pt x="3607" y="5589"/>
                    <a:pt x="4459" y="4245"/>
                  </a:cubicBezTo>
                  <a:cubicBezTo>
                    <a:pt x="5213" y="3082"/>
                    <a:pt x="4246" y="2573"/>
                    <a:pt x="4246" y="2573"/>
                  </a:cubicBezTo>
                  <a:cubicBezTo>
                    <a:pt x="3836" y="3147"/>
                    <a:pt x="3377" y="3000"/>
                    <a:pt x="3016" y="3737"/>
                  </a:cubicBezTo>
                  <a:cubicBezTo>
                    <a:pt x="2656" y="4442"/>
                    <a:pt x="3279" y="5803"/>
                    <a:pt x="3279" y="5803"/>
                  </a:cubicBezTo>
                  <a:cubicBezTo>
                    <a:pt x="2066" y="4934"/>
                    <a:pt x="2312" y="4147"/>
                    <a:pt x="2656" y="3754"/>
                  </a:cubicBezTo>
                  <a:cubicBezTo>
                    <a:pt x="3000" y="3360"/>
                    <a:pt x="2525" y="3000"/>
                    <a:pt x="2541" y="2787"/>
                  </a:cubicBezTo>
                  <a:cubicBezTo>
                    <a:pt x="2558" y="2639"/>
                    <a:pt x="2590" y="2491"/>
                    <a:pt x="2639" y="2360"/>
                  </a:cubicBezTo>
                  <a:cubicBezTo>
                    <a:pt x="2639" y="2360"/>
                    <a:pt x="2571" y="2315"/>
                    <a:pt x="2442" y="2315"/>
                  </a:cubicBezTo>
                  <a:cubicBezTo>
                    <a:pt x="2326" y="2315"/>
                    <a:pt x="2161" y="2352"/>
                    <a:pt x="1951" y="2491"/>
                  </a:cubicBezTo>
                  <a:cubicBezTo>
                    <a:pt x="1230" y="2967"/>
                    <a:pt x="1525" y="4081"/>
                    <a:pt x="1525" y="4081"/>
                  </a:cubicBezTo>
                  <a:cubicBezTo>
                    <a:pt x="1000" y="3344"/>
                    <a:pt x="1181" y="2590"/>
                    <a:pt x="1771" y="2065"/>
                  </a:cubicBezTo>
                  <a:cubicBezTo>
                    <a:pt x="2361" y="1541"/>
                    <a:pt x="1804" y="1065"/>
                    <a:pt x="1410" y="836"/>
                  </a:cubicBezTo>
                  <a:cubicBezTo>
                    <a:pt x="1017" y="623"/>
                    <a:pt x="1099" y="0"/>
                    <a:pt x="109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2" name="Google Shape;5662;p9"/>
            <p:cNvSpPr/>
            <p:nvPr/>
          </p:nvSpPr>
          <p:spPr>
            <a:xfrm>
              <a:off x="1618484" y="3899652"/>
              <a:ext cx="99530" cy="148443"/>
            </a:xfrm>
            <a:custGeom>
              <a:avLst/>
              <a:gdLst/>
              <a:ahLst/>
              <a:cxnLst/>
              <a:rect l="l" t="t" r="r" b="b"/>
              <a:pathLst>
                <a:path w="3034" h="4525" extrusionOk="0">
                  <a:moveTo>
                    <a:pt x="460" y="1"/>
                  </a:moveTo>
                  <a:cubicBezTo>
                    <a:pt x="460" y="17"/>
                    <a:pt x="1" y="2033"/>
                    <a:pt x="3033" y="4525"/>
                  </a:cubicBezTo>
                  <a:cubicBezTo>
                    <a:pt x="3033" y="4525"/>
                    <a:pt x="2476" y="3853"/>
                    <a:pt x="2738" y="3099"/>
                  </a:cubicBezTo>
                  <a:cubicBezTo>
                    <a:pt x="3001" y="2345"/>
                    <a:pt x="2689" y="2066"/>
                    <a:pt x="2443" y="1820"/>
                  </a:cubicBezTo>
                  <a:cubicBezTo>
                    <a:pt x="2312" y="1656"/>
                    <a:pt x="2296" y="1427"/>
                    <a:pt x="2427" y="1263"/>
                  </a:cubicBezTo>
                  <a:cubicBezTo>
                    <a:pt x="2427" y="1263"/>
                    <a:pt x="2382" y="1253"/>
                    <a:pt x="2319" y="1253"/>
                  </a:cubicBezTo>
                  <a:cubicBezTo>
                    <a:pt x="2154" y="1253"/>
                    <a:pt x="1864" y="1322"/>
                    <a:pt x="1935" y="1820"/>
                  </a:cubicBezTo>
                  <a:cubicBezTo>
                    <a:pt x="2033" y="2509"/>
                    <a:pt x="2083" y="2623"/>
                    <a:pt x="1870" y="2640"/>
                  </a:cubicBezTo>
                  <a:cubicBezTo>
                    <a:pt x="1860" y="2641"/>
                    <a:pt x="1850" y="2642"/>
                    <a:pt x="1842" y="2642"/>
                  </a:cubicBezTo>
                  <a:cubicBezTo>
                    <a:pt x="1646" y="2642"/>
                    <a:pt x="1708" y="2303"/>
                    <a:pt x="1755" y="2115"/>
                  </a:cubicBezTo>
                  <a:cubicBezTo>
                    <a:pt x="1820" y="1935"/>
                    <a:pt x="2066" y="1099"/>
                    <a:pt x="1411" y="820"/>
                  </a:cubicBezTo>
                  <a:cubicBezTo>
                    <a:pt x="755" y="542"/>
                    <a:pt x="493" y="279"/>
                    <a:pt x="4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3" name="Google Shape;5663;p9"/>
            <p:cNvSpPr/>
            <p:nvPr/>
          </p:nvSpPr>
          <p:spPr>
            <a:xfrm>
              <a:off x="1797570" y="4181419"/>
              <a:ext cx="117770" cy="139848"/>
            </a:xfrm>
            <a:custGeom>
              <a:avLst/>
              <a:gdLst/>
              <a:ahLst/>
              <a:cxnLst/>
              <a:rect l="l" t="t" r="r" b="b"/>
              <a:pathLst>
                <a:path w="3590" h="4263" extrusionOk="0">
                  <a:moveTo>
                    <a:pt x="1721" y="1"/>
                  </a:moveTo>
                  <a:cubicBezTo>
                    <a:pt x="787" y="509"/>
                    <a:pt x="1049" y="1197"/>
                    <a:pt x="951" y="2476"/>
                  </a:cubicBezTo>
                  <a:cubicBezTo>
                    <a:pt x="853" y="3771"/>
                    <a:pt x="0" y="4262"/>
                    <a:pt x="0" y="4262"/>
                  </a:cubicBezTo>
                  <a:cubicBezTo>
                    <a:pt x="3590" y="2443"/>
                    <a:pt x="2295" y="788"/>
                    <a:pt x="1934" y="525"/>
                  </a:cubicBezTo>
                  <a:cubicBezTo>
                    <a:pt x="1590" y="263"/>
                    <a:pt x="1721" y="1"/>
                    <a:pt x="17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4" name="Google Shape;5664;p9"/>
            <p:cNvSpPr/>
            <p:nvPr/>
          </p:nvSpPr>
          <p:spPr>
            <a:xfrm>
              <a:off x="1800260" y="4267796"/>
              <a:ext cx="258143" cy="190302"/>
            </a:xfrm>
            <a:custGeom>
              <a:avLst/>
              <a:gdLst/>
              <a:ahLst/>
              <a:cxnLst/>
              <a:rect l="l" t="t" r="r" b="b"/>
              <a:pathLst>
                <a:path w="7869" h="5801" extrusionOk="0">
                  <a:moveTo>
                    <a:pt x="3218" y="0"/>
                  </a:moveTo>
                  <a:cubicBezTo>
                    <a:pt x="2834" y="0"/>
                    <a:pt x="2412" y="334"/>
                    <a:pt x="2016" y="957"/>
                  </a:cubicBezTo>
                  <a:cubicBezTo>
                    <a:pt x="1459" y="1810"/>
                    <a:pt x="0" y="1925"/>
                    <a:pt x="0" y="1925"/>
                  </a:cubicBezTo>
                  <a:cubicBezTo>
                    <a:pt x="2393" y="1990"/>
                    <a:pt x="3033" y="2613"/>
                    <a:pt x="3655" y="3367"/>
                  </a:cubicBezTo>
                  <a:cubicBezTo>
                    <a:pt x="4295" y="4121"/>
                    <a:pt x="4475" y="5334"/>
                    <a:pt x="5999" y="5711"/>
                  </a:cubicBezTo>
                  <a:cubicBezTo>
                    <a:pt x="6253" y="5774"/>
                    <a:pt x="6473" y="5801"/>
                    <a:pt x="6666" y="5801"/>
                  </a:cubicBezTo>
                  <a:cubicBezTo>
                    <a:pt x="7618" y="5801"/>
                    <a:pt x="7868" y="5154"/>
                    <a:pt x="7868" y="5154"/>
                  </a:cubicBezTo>
                  <a:lnTo>
                    <a:pt x="7868" y="5154"/>
                  </a:lnTo>
                  <a:cubicBezTo>
                    <a:pt x="7785" y="5212"/>
                    <a:pt x="7707" y="5241"/>
                    <a:pt x="7637" y="5241"/>
                  </a:cubicBezTo>
                  <a:cubicBezTo>
                    <a:pt x="7390" y="5241"/>
                    <a:pt x="7236" y="4878"/>
                    <a:pt x="7262" y="4137"/>
                  </a:cubicBezTo>
                  <a:cubicBezTo>
                    <a:pt x="7278" y="3170"/>
                    <a:pt x="6409" y="2892"/>
                    <a:pt x="5295" y="2711"/>
                  </a:cubicBezTo>
                  <a:cubicBezTo>
                    <a:pt x="4164" y="2531"/>
                    <a:pt x="3246" y="2465"/>
                    <a:pt x="3131" y="2088"/>
                  </a:cubicBezTo>
                  <a:cubicBezTo>
                    <a:pt x="3016" y="1728"/>
                    <a:pt x="3508" y="1580"/>
                    <a:pt x="4180" y="1384"/>
                  </a:cubicBezTo>
                  <a:cubicBezTo>
                    <a:pt x="4868" y="1187"/>
                    <a:pt x="4557" y="548"/>
                    <a:pt x="4557" y="548"/>
                  </a:cubicBezTo>
                  <a:lnTo>
                    <a:pt x="4557" y="548"/>
                  </a:lnTo>
                  <a:cubicBezTo>
                    <a:pt x="4505" y="588"/>
                    <a:pt x="4454" y="606"/>
                    <a:pt x="4399" y="606"/>
                  </a:cubicBezTo>
                  <a:cubicBezTo>
                    <a:pt x="4212" y="606"/>
                    <a:pt x="3991" y="392"/>
                    <a:pt x="3623" y="138"/>
                  </a:cubicBezTo>
                  <a:cubicBezTo>
                    <a:pt x="3495" y="45"/>
                    <a:pt x="3359" y="0"/>
                    <a:pt x="321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5" name="Google Shape;5665;p9"/>
            <p:cNvSpPr/>
            <p:nvPr/>
          </p:nvSpPr>
          <p:spPr>
            <a:xfrm>
              <a:off x="1674975" y="4345348"/>
              <a:ext cx="252205" cy="206606"/>
            </a:xfrm>
            <a:custGeom>
              <a:avLst/>
              <a:gdLst/>
              <a:ahLst/>
              <a:cxnLst/>
              <a:rect l="l" t="t" r="r" b="b"/>
              <a:pathLst>
                <a:path w="7688" h="6298" extrusionOk="0">
                  <a:moveTo>
                    <a:pt x="4322" y="0"/>
                  </a:moveTo>
                  <a:cubicBezTo>
                    <a:pt x="2725" y="0"/>
                    <a:pt x="1374" y="1109"/>
                    <a:pt x="688" y="2527"/>
                  </a:cubicBezTo>
                  <a:cubicBezTo>
                    <a:pt x="164" y="3626"/>
                    <a:pt x="0" y="4871"/>
                    <a:pt x="246" y="6068"/>
                  </a:cubicBezTo>
                  <a:lnTo>
                    <a:pt x="246" y="6084"/>
                  </a:lnTo>
                  <a:cubicBezTo>
                    <a:pt x="262" y="6150"/>
                    <a:pt x="279" y="6232"/>
                    <a:pt x="295" y="6297"/>
                  </a:cubicBezTo>
                  <a:cubicBezTo>
                    <a:pt x="262" y="6133"/>
                    <a:pt x="246" y="5970"/>
                    <a:pt x="230" y="5789"/>
                  </a:cubicBezTo>
                  <a:cubicBezTo>
                    <a:pt x="246" y="4920"/>
                    <a:pt x="410" y="4068"/>
                    <a:pt x="738" y="3249"/>
                  </a:cubicBezTo>
                  <a:cubicBezTo>
                    <a:pt x="1147" y="2249"/>
                    <a:pt x="1885" y="1429"/>
                    <a:pt x="2819" y="888"/>
                  </a:cubicBezTo>
                  <a:cubicBezTo>
                    <a:pt x="3374" y="575"/>
                    <a:pt x="4089" y="326"/>
                    <a:pt x="4795" y="326"/>
                  </a:cubicBezTo>
                  <a:cubicBezTo>
                    <a:pt x="5383" y="326"/>
                    <a:pt x="5965" y="499"/>
                    <a:pt x="6442" y="954"/>
                  </a:cubicBezTo>
                  <a:cubicBezTo>
                    <a:pt x="7491" y="1872"/>
                    <a:pt x="7147" y="3773"/>
                    <a:pt x="5950" y="4085"/>
                  </a:cubicBezTo>
                  <a:cubicBezTo>
                    <a:pt x="5820" y="4119"/>
                    <a:pt x="5686" y="4135"/>
                    <a:pt x="5552" y="4135"/>
                  </a:cubicBezTo>
                  <a:cubicBezTo>
                    <a:pt x="5113" y="4135"/>
                    <a:pt x="4681" y="3956"/>
                    <a:pt x="4442" y="3642"/>
                  </a:cubicBezTo>
                  <a:cubicBezTo>
                    <a:pt x="4163" y="3232"/>
                    <a:pt x="4147" y="2691"/>
                    <a:pt x="4426" y="2265"/>
                  </a:cubicBezTo>
                  <a:cubicBezTo>
                    <a:pt x="4618" y="1994"/>
                    <a:pt x="4927" y="1840"/>
                    <a:pt x="5245" y="1840"/>
                  </a:cubicBezTo>
                  <a:cubicBezTo>
                    <a:pt x="5388" y="1840"/>
                    <a:pt x="5534" y="1871"/>
                    <a:pt x="5671" y="1937"/>
                  </a:cubicBezTo>
                  <a:cubicBezTo>
                    <a:pt x="5852" y="2036"/>
                    <a:pt x="5966" y="2200"/>
                    <a:pt x="5966" y="2396"/>
                  </a:cubicBezTo>
                  <a:cubicBezTo>
                    <a:pt x="5966" y="2396"/>
                    <a:pt x="5966" y="2545"/>
                    <a:pt x="5882" y="2545"/>
                  </a:cubicBezTo>
                  <a:cubicBezTo>
                    <a:pt x="5877" y="2545"/>
                    <a:pt x="5873" y="2545"/>
                    <a:pt x="5868" y="2544"/>
                  </a:cubicBezTo>
                  <a:cubicBezTo>
                    <a:pt x="5770" y="2527"/>
                    <a:pt x="5786" y="2396"/>
                    <a:pt x="5524" y="2331"/>
                  </a:cubicBezTo>
                  <a:cubicBezTo>
                    <a:pt x="5493" y="2324"/>
                    <a:pt x="5463" y="2320"/>
                    <a:pt x="5433" y="2320"/>
                  </a:cubicBezTo>
                  <a:cubicBezTo>
                    <a:pt x="5181" y="2320"/>
                    <a:pt x="4990" y="2558"/>
                    <a:pt x="5049" y="2822"/>
                  </a:cubicBezTo>
                  <a:cubicBezTo>
                    <a:pt x="5080" y="3000"/>
                    <a:pt x="5317" y="3130"/>
                    <a:pt x="5561" y="3130"/>
                  </a:cubicBezTo>
                  <a:cubicBezTo>
                    <a:pt x="5701" y="3130"/>
                    <a:pt x="5843" y="3088"/>
                    <a:pt x="5950" y="2986"/>
                  </a:cubicBezTo>
                  <a:cubicBezTo>
                    <a:pt x="6016" y="2904"/>
                    <a:pt x="6065" y="2822"/>
                    <a:pt x="6081" y="2740"/>
                  </a:cubicBezTo>
                  <a:cubicBezTo>
                    <a:pt x="6196" y="2429"/>
                    <a:pt x="6065" y="2085"/>
                    <a:pt x="5770" y="1921"/>
                  </a:cubicBezTo>
                  <a:cubicBezTo>
                    <a:pt x="5598" y="1814"/>
                    <a:pt x="5407" y="1763"/>
                    <a:pt x="5218" y="1763"/>
                  </a:cubicBezTo>
                  <a:cubicBezTo>
                    <a:pt x="4883" y="1763"/>
                    <a:pt x="4553" y="1923"/>
                    <a:pt x="4344" y="2216"/>
                  </a:cubicBezTo>
                  <a:cubicBezTo>
                    <a:pt x="4049" y="2658"/>
                    <a:pt x="4049" y="3249"/>
                    <a:pt x="4344" y="3691"/>
                  </a:cubicBezTo>
                  <a:cubicBezTo>
                    <a:pt x="4613" y="4062"/>
                    <a:pt x="5082" y="4264"/>
                    <a:pt x="5571" y="4264"/>
                  </a:cubicBezTo>
                  <a:cubicBezTo>
                    <a:pt x="5708" y="4264"/>
                    <a:pt x="5847" y="4248"/>
                    <a:pt x="5983" y="4216"/>
                  </a:cubicBezTo>
                  <a:cubicBezTo>
                    <a:pt x="7343" y="3888"/>
                    <a:pt x="7688" y="1806"/>
                    <a:pt x="6557" y="806"/>
                  </a:cubicBezTo>
                  <a:cubicBezTo>
                    <a:pt x="6409" y="675"/>
                    <a:pt x="6262" y="560"/>
                    <a:pt x="6081" y="462"/>
                  </a:cubicBezTo>
                  <a:cubicBezTo>
                    <a:pt x="5589" y="183"/>
                    <a:pt x="5032" y="19"/>
                    <a:pt x="4458" y="3"/>
                  </a:cubicBezTo>
                  <a:cubicBezTo>
                    <a:pt x="4413" y="1"/>
                    <a:pt x="4367" y="0"/>
                    <a:pt x="43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6" name="Google Shape;5666;p9"/>
            <p:cNvSpPr/>
            <p:nvPr/>
          </p:nvSpPr>
          <p:spPr>
            <a:xfrm>
              <a:off x="1687868" y="4408565"/>
              <a:ext cx="99727" cy="107371"/>
            </a:xfrm>
            <a:custGeom>
              <a:avLst/>
              <a:gdLst/>
              <a:ahLst/>
              <a:cxnLst/>
              <a:rect l="l" t="t" r="r" b="b"/>
              <a:pathLst>
                <a:path w="3040" h="3273" extrusionOk="0">
                  <a:moveTo>
                    <a:pt x="2307" y="0"/>
                  </a:moveTo>
                  <a:cubicBezTo>
                    <a:pt x="2110" y="0"/>
                    <a:pt x="1861" y="68"/>
                    <a:pt x="1574" y="240"/>
                  </a:cubicBezTo>
                  <a:cubicBezTo>
                    <a:pt x="312" y="1010"/>
                    <a:pt x="0" y="3272"/>
                    <a:pt x="0" y="3272"/>
                  </a:cubicBezTo>
                  <a:cubicBezTo>
                    <a:pt x="0" y="3272"/>
                    <a:pt x="689" y="1174"/>
                    <a:pt x="1951" y="961"/>
                  </a:cubicBezTo>
                  <a:cubicBezTo>
                    <a:pt x="3040" y="784"/>
                    <a:pt x="2975" y="0"/>
                    <a:pt x="230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7" name="Google Shape;5667;p9"/>
            <p:cNvSpPr/>
            <p:nvPr/>
          </p:nvSpPr>
          <p:spPr>
            <a:xfrm>
              <a:off x="1816368" y="4400823"/>
              <a:ext cx="171045" cy="147819"/>
            </a:xfrm>
            <a:custGeom>
              <a:avLst/>
              <a:gdLst/>
              <a:ahLst/>
              <a:cxnLst/>
              <a:rect l="l" t="t" r="r" b="b"/>
              <a:pathLst>
                <a:path w="5214" h="4506" extrusionOk="0">
                  <a:moveTo>
                    <a:pt x="3050" y="0"/>
                  </a:moveTo>
                  <a:cubicBezTo>
                    <a:pt x="3050" y="1"/>
                    <a:pt x="3361" y="689"/>
                    <a:pt x="3017" y="1771"/>
                  </a:cubicBezTo>
                  <a:cubicBezTo>
                    <a:pt x="2673" y="2852"/>
                    <a:pt x="1837" y="3066"/>
                    <a:pt x="1198" y="3131"/>
                  </a:cubicBezTo>
                  <a:cubicBezTo>
                    <a:pt x="575" y="3197"/>
                    <a:pt x="132" y="3459"/>
                    <a:pt x="1" y="4328"/>
                  </a:cubicBezTo>
                  <a:cubicBezTo>
                    <a:pt x="142" y="4234"/>
                    <a:pt x="299" y="4188"/>
                    <a:pt x="460" y="4188"/>
                  </a:cubicBezTo>
                  <a:cubicBezTo>
                    <a:pt x="580" y="4188"/>
                    <a:pt x="702" y="4213"/>
                    <a:pt x="821" y="4262"/>
                  </a:cubicBezTo>
                  <a:cubicBezTo>
                    <a:pt x="1057" y="4371"/>
                    <a:pt x="1450" y="4506"/>
                    <a:pt x="1845" y="4506"/>
                  </a:cubicBezTo>
                  <a:cubicBezTo>
                    <a:pt x="2162" y="4506"/>
                    <a:pt x="2481" y="4419"/>
                    <a:pt x="2722" y="4164"/>
                  </a:cubicBezTo>
                  <a:cubicBezTo>
                    <a:pt x="3099" y="3754"/>
                    <a:pt x="3246" y="3197"/>
                    <a:pt x="3132" y="2672"/>
                  </a:cubicBezTo>
                  <a:cubicBezTo>
                    <a:pt x="3132" y="2370"/>
                    <a:pt x="3070" y="1851"/>
                    <a:pt x="3336" y="1851"/>
                  </a:cubicBezTo>
                  <a:cubicBezTo>
                    <a:pt x="3344" y="1851"/>
                    <a:pt x="3353" y="1852"/>
                    <a:pt x="3361" y="1853"/>
                  </a:cubicBezTo>
                  <a:cubicBezTo>
                    <a:pt x="3361" y="1853"/>
                    <a:pt x="3365" y="1852"/>
                    <a:pt x="3371" y="1852"/>
                  </a:cubicBezTo>
                  <a:cubicBezTo>
                    <a:pt x="3415" y="1852"/>
                    <a:pt x="3589" y="1877"/>
                    <a:pt x="3574" y="2279"/>
                  </a:cubicBezTo>
                  <a:cubicBezTo>
                    <a:pt x="3558" y="2754"/>
                    <a:pt x="3541" y="3049"/>
                    <a:pt x="4164" y="3229"/>
                  </a:cubicBezTo>
                  <a:cubicBezTo>
                    <a:pt x="4509" y="3311"/>
                    <a:pt x="4820" y="3475"/>
                    <a:pt x="5082" y="3721"/>
                  </a:cubicBezTo>
                  <a:cubicBezTo>
                    <a:pt x="4968" y="3508"/>
                    <a:pt x="4951" y="3262"/>
                    <a:pt x="5017" y="3033"/>
                  </a:cubicBezTo>
                  <a:cubicBezTo>
                    <a:pt x="5131" y="2689"/>
                    <a:pt x="5213" y="2082"/>
                    <a:pt x="4656" y="1689"/>
                  </a:cubicBezTo>
                  <a:cubicBezTo>
                    <a:pt x="4082" y="1295"/>
                    <a:pt x="3525" y="1066"/>
                    <a:pt x="3394" y="672"/>
                  </a:cubicBezTo>
                  <a:cubicBezTo>
                    <a:pt x="3328" y="427"/>
                    <a:pt x="3197" y="197"/>
                    <a:pt x="30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8" name="Google Shape;5668;p9"/>
            <p:cNvSpPr/>
            <p:nvPr/>
          </p:nvSpPr>
          <p:spPr>
            <a:xfrm>
              <a:off x="1918557" y="4500289"/>
              <a:ext cx="41958" cy="65118"/>
            </a:xfrm>
            <a:custGeom>
              <a:avLst/>
              <a:gdLst/>
              <a:ahLst/>
              <a:cxnLst/>
              <a:rect l="l" t="t" r="r" b="b"/>
              <a:pathLst>
                <a:path w="1279" h="1985" extrusionOk="0">
                  <a:moveTo>
                    <a:pt x="328" y="1"/>
                  </a:moveTo>
                  <a:cubicBezTo>
                    <a:pt x="345" y="181"/>
                    <a:pt x="328" y="378"/>
                    <a:pt x="279" y="558"/>
                  </a:cubicBezTo>
                  <a:cubicBezTo>
                    <a:pt x="181" y="837"/>
                    <a:pt x="0" y="1263"/>
                    <a:pt x="508" y="1542"/>
                  </a:cubicBezTo>
                  <a:cubicBezTo>
                    <a:pt x="1017" y="1837"/>
                    <a:pt x="1033" y="1984"/>
                    <a:pt x="1033" y="1984"/>
                  </a:cubicBezTo>
                  <a:cubicBezTo>
                    <a:pt x="1049" y="1755"/>
                    <a:pt x="1099" y="1509"/>
                    <a:pt x="1164" y="1296"/>
                  </a:cubicBezTo>
                  <a:cubicBezTo>
                    <a:pt x="1279" y="919"/>
                    <a:pt x="1115" y="525"/>
                    <a:pt x="771" y="345"/>
                  </a:cubicBezTo>
                  <a:cubicBezTo>
                    <a:pt x="345" y="83"/>
                    <a:pt x="328" y="1"/>
                    <a:pt x="32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9" name="Google Shape;5669;p9"/>
            <p:cNvSpPr/>
            <p:nvPr/>
          </p:nvSpPr>
          <p:spPr>
            <a:xfrm>
              <a:off x="1920165" y="4216882"/>
              <a:ext cx="227503" cy="160351"/>
            </a:xfrm>
            <a:custGeom>
              <a:avLst/>
              <a:gdLst/>
              <a:ahLst/>
              <a:cxnLst/>
              <a:rect l="l" t="t" r="r" b="b"/>
              <a:pathLst>
                <a:path w="6935" h="4888" extrusionOk="0">
                  <a:moveTo>
                    <a:pt x="1933" y="1"/>
                  </a:moveTo>
                  <a:cubicBezTo>
                    <a:pt x="1052" y="1"/>
                    <a:pt x="585" y="827"/>
                    <a:pt x="689" y="1362"/>
                  </a:cubicBezTo>
                  <a:cubicBezTo>
                    <a:pt x="818" y="1964"/>
                    <a:pt x="1386" y="2002"/>
                    <a:pt x="1526" y="2002"/>
                  </a:cubicBezTo>
                  <a:cubicBezTo>
                    <a:pt x="1546" y="2002"/>
                    <a:pt x="1558" y="2001"/>
                    <a:pt x="1558" y="2001"/>
                  </a:cubicBezTo>
                  <a:cubicBezTo>
                    <a:pt x="1295" y="1903"/>
                    <a:pt x="1181" y="1592"/>
                    <a:pt x="1312" y="1346"/>
                  </a:cubicBezTo>
                  <a:cubicBezTo>
                    <a:pt x="1351" y="1273"/>
                    <a:pt x="1396" y="1246"/>
                    <a:pt x="1446" y="1246"/>
                  </a:cubicBezTo>
                  <a:cubicBezTo>
                    <a:pt x="1542" y="1246"/>
                    <a:pt x="1658" y="1346"/>
                    <a:pt x="1787" y="1411"/>
                  </a:cubicBezTo>
                  <a:cubicBezTo>
                    <a:pt x="1825" y="1430"/>
                    <a:pt x="1861" y="1439"/>
                    <a:pt x="1895" y="1439"/>
                  </a:cubicBezTo>
                  <a:cubicBezTo>
                    <a:pt x="2037" y="1439"/>
                    <a:pt x="2144" y="1285"/>
                    <a:pt x="2197" y="1100"/>
                  </a:cubicBezTo>
                  <a:cubicBezTo>
                    <a:pt x="2237" y="961"/>
                    <a:pt x="2336" y="828"/>
                    <a:pt x="2517" y="828"/>
                  </a:cubicBezTo>
                  <a:cubicBezTo>
                    <a:pt x="2636" y="828"/>
                    <a:pt x="2789" y="885"/>
                    <a:pt x="2984" y="1034"/>
                  </a:cubicBezTo>
                  <a:cubicBezTo>
                    <a:pt x="3459" y="1411"/>
                    <a:pt x="3164" y="2149"/>
                    <a:pt x="3164" y="2149"/>
                  </a:cubicBezTo>
                  <a:cubicBezTo>
                    <a:pt x="3164" y="2149"/>
                    <a:pt x="3164" y="1542"/>
                    <a:pt x="2738" y="1477"/>
                  </a:cubicBezTo>
                  <a:cubicBezTo>
                    <a:pt x="2690" y="1463"/>
                    <a:pt x="2643" y="1457"/>
                    <a:pt x="2597" y="1457"/>
                  </a:cubicBezTo>
                  <a:cubicBezTo>
                    <a:pt x="2419" y="1457"/>
                    <a:pt x="2259" y="1554"/>
                    <a:pt x="2181" y="1723"/>
                  </a:cubicBezTo>
                  <a:cubicBezTo>
                    <a:pt x="2443" y="1723"/>
                    <a:pt x="2459" y="2100"/>
                    <a:pt x="2312" y="2313"/>
                  </a:cubicBezTo>
                  <a:cubicBezTo>
                    <a:pt x="2164" y="2509"/>
                    <a:pt x="2213" y="2657"/>
                    <a:pt x="2361" y="2739"/>
                  </a:cubicBezTo>
                  <a:cubicBezTo>
                    <a:pt x="2492" y="2821"/>
                    <a:pt x="2705" y="2804"/>
                    <a:pt x="2525" y="3181"/>
                  </a:cubicBezTo>
                  <a:cubicBezTo>
                    <a:pt x="2361" y="3558"/>
                    <a:pt x="1640" y="3558"/>
                    <a:pt x="1640" y="3558"/>
                  </a:cubicBezTo>
                  <a:cubicBezTo>
                    <a:pt x="1787" y="3345"/>
                    <a:pt x="1754" y="3050"/>
                    <a:pt x="1558" y="2886"/>
                  </a:cubicBezTo>
                  <a:lnTo>
                    <a:pt x="1558" y="2886"/>
                  </a:lnTo>
                  <a:cubicBezTo>
                    <a:pt x="1574" y="3067"/>
                    <a:pt x="1459" y="3231"/>
                    <a:pt x="1295" y="3280"/>
                  </a:cubicBezTo>
                  <a:cubicBezTo>
                    <a:pt x="1000" y="3378"/>
                    <a:pt x="1017" y="3280"/>
                    <a:pt x="754" y="3509"/>
                  </a:cubicBezTo>
                  <a:cubicBezTo>
                    <a:pt x="623" y="3624"/>
                    <a:pt x="435" y="3653"/>
                    <a:pt x="279" y="3653"/>
                  </a:cubicBezTo>
                  <a:cubicBezTo>
                    <a:pt x="123" y="3653"/>
                    <a:pt x="1" y="3624"/>
                    <a:pt x="0" y="3624"/>
                  </a:cubicBezTo>
                  <a:lnTo>
                    <a:pt x="0" y="3624"/>
                  </a:lnTo>
                  <a:cubicBezTo>
                    <a:pt x="181" y="3722"/>
                    <a:pt x="377" y="3788"/>
                    <a:pt x="591" y="3804"/>
                  </a:cubicBezTo>
                  <a:cubicBezTo>
                    <a:pt x="1033" y="3837"/>
                    <a:pt x="1459" y="3903"/>
                    <a:pt x="1902" y="4001"/>
                  </a:cubicBezTo>
                  <a:cubicBezTo>
                    <a:pt x="3066" y="4362"/>
                    <a:pt x="3787" y="4853"/>
                    <a:pt x="4688" y="4886"/>
                  </a:cubicBezTo>
                  <a:cubicBezTo>
                    <a:pt x="4721" y="4887"/>
                    <a:pt x="4754" y="4888"/>
                    <a:pt x="4786" y="4888"/>
                  </a:cubicBezTo>
                  <a:cubicBezTo>
                    <a:pt x="5210" y="4888"/>
                    <a:pt x="5618" y="4789"/>
                    <a:pt x="5983" y="4591"/>
                  </a:cubicBezTo>
                  <a:cubicBezTo>
                    <a:pt x="6737" y="4099"/>
                    <a:pt x="6934" y="3100"/>
                    <a:pt x="6459" y="2362"/>
                  </a:cubicBezTo>
                  <a:cubicBezTo>
                    <a:pt x="6234" y="2030"/>
                    <a:pt x="5871" y="1874"/>
                    <a:pt x="5529" y="1874"/>
                  </a:cubicBezTo>
                  <a:cubicBezTo>
                    <a:pt x="5196" y="1874"/>
                    <a:pt x="4883" y="2021"/>
                    <a:pt x="4738" y="2296"/>
                  </a:cubicBezTo>
                  <a:cubicBezTo>
                    <a:pt x="4492" y="2624"/>
                    <a:pt x="4524" y="3100"/>
                    <a:pt x="4836" y="3378"/>
                  </a:cubicBezTo>
                  <a:cubicBezTo>
                    <a:pt x="4852" y="3395"/>
                    <a:pt x="4869" y="3411"/>
                    <a:pt x="4901" y="3427"/>
                  </a:cubicBezTo>
                  <a:lnTo>
                    <a:pt x="4934" y="3460"/>
                  </a:lnTo>
                  <a:cubicBezTo>
                    <a:pt x="5032" y="3520"/>
                    <a:pt x="5158" y="3551"/>
                    <a:pt x="5282" y="3551"/>
                  </a:cubicBezTo>
                  <a:cubicBezTo>
                    <a:pt x="5535" y="3551"/>
                    <a:pt x="5781" y="3423"/>
                    <a:pt x="5770" y="3149"/>
                  </a:cubicBezTo>
                  <a:cubicBezTo>
                    <a:pt x="5784" y="2946"/>
                    <a:pt x="5622" y="2861"/>
                    <a:pt x="5442" y="2861"/>
                  </a:cubicBezTo>
                  <a:cubicBezTo>
                    <a:pt x="5185" y="2861"/>
                    <a:pt x="4891" y="3036"/>
                    <a:pt x="5016" y="3296"/>
                  </a:cubicBezTo>
                  <a:cubicBezTo>
                    <a:pt x="5024" y="3319"/>
                    <a:pt x="5021" y="3342"/>
                    <a:pt x="4994" y="3342"/>
                  </a:cubicBezTo>
                  <a:cubicBezTo>
                    <a:pt x="4964" y="3342"/>
                    <a:pt x="4901" y="3311"/>
                    <a:pt x="4787" y="3214"/>
                  </a:cubicBezTo>
                  <a:cubicBezTo>
                    <a:pt x="4688" y="3100"/>
                    <a:pt x="4623" y="2952"/>
                    <a:pt x="4623" y="2804"/>
                  </a:cubicBezTo>
                  <a:cubicBezTo>
                    <a:pt x="4623" y="2624"/>
                    <a:pt x="4688" y="2460"/>
                    <a:pt x="4787" y="2313"/>
                  </a:cubicBezTo>
                  <a:cubicBezTo>
                    <a:pt x="4919" y="2080"/>
                    <a:pt x="5187" y="1957"/>
                    <a:pt x="5474" y="1957"/>
                  </a:cubicBezTo>
                  <a:cubicBezTo>
                    <a:pt x="5794" y="1957"/>
                    <a:pt x="6137" y="2108"/>
                    <a:pt x="6344" y="2427"/>
                  </a:cubicBezTo>
                  <a:lnTo>
                    <a:pt x="6360" y="2444"/>
                  </a:lnTo>
                  <a:cubicBezTo>
                    <a:pt x="6573" y="2854"/>
                    <a:pt x="6557" y="3362"/>
                    <a:pt x="6328" y="3755"/>
                  </a:cubicBezTo>
                  <a:cubicBezTo>
                    <a:pt x="6048" y="4259"/>
                    <a:pt x="5409" y="4609"/>
                    <a:pt x="4574" y="4609"/>
                  </a:cubicBezTo>
                  <a:cubicBezTo>
                    <a:pt x="4185" y="4609"/>
                    <a:pt x="3753" y="4533"/>
                    <a:pt x="3295" y="4362"/>
                  </a:cubicBezTo>
                  <a:cubicBezTo>
                    <a:pt x="3262" y="4345"/>
                    <a:pt x="3033" y="4263"/>
                    <a:pt x="2869" y="4198"/>
                  </a:cubicBezTo>
                  <a:cubicBezTo>
                    <a:pt x="2459" y="3985"/>
                    <a:pt x="2017" y="3837"/>
                    <a:pt x="1558" y="3755"/>
                  </a:cubicBezTo>
                  <a:cubicBezTo>
                    <a:pt x="1738" y="3722"/>
                    <a:pt x="1935" y="3706"/>
                    <a:pt x="2148" y="3657"/>
                  </a:cubicBezTo>
                  <a:cubicBezTo>
                    <a:pt x="3885" y="3313"/>
                    <a:pt x="4147" y="838"/>
                    <a:pt x="2689" y="182"/>
                  </a:cubicBezTo>
                  <a:cubicBezTo>
                    <a:pt x="2411" y="55"/>
                    <a:pt x="2159" y="1"/>
                    <a:pt x="19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0" name="Google Shape;5670;p9"/>
            <p:cNvSpPr/>
            <p:nvPr/>
          </p:nvSpPr>
          <p:spPr>
            <a:xfrm>
              <a:off x="2030950" y="4303489"/>
              <a:ext cx="152740" cy="108125"/>
            </a:xfrm>
            <a:custGeom>
              <a:avLst/>
              <a:gdLst/>
              <a:ahLst/>
              <a:cxnLst/>
              <a:rect l="l" t="t" r="r" b="b"/>
              <a:pathLst>
                <a:path w="4656" h="3296" extrusionOk="0">
                  <a:moveTo>
                    <a:pt x="3803" y="1"/>
                  </a:moveTo>
                  <a:cubicBezTo>
                    <a:pt x="3901" y="787"/>
                    <a:pt x="3541" y="1574"/>
                    <a:pt x="2901" y="2049"/>
                  </a:cubicBezTo>
                  <a:cubicBezTo>
                    <a:pt x="2499" y="2357"/>
                    <a:pt x="2009" y="2456"/>
                    <a:pt x="1547" y="2456"/>
                  </a:cubicBezTo>
                  <a:cubicBezTo>
                    <a:pt x="729" y="2456"/>
                    <a:pt x="0" y="2148"/>
                    <a:pt x="0" y="2148"/>
                  </a:cubicBezTo>
                  <a:lnTo>
                    <a:pt x="0" y="2148"/>
                  </a:lnTo>
                  <a:cubicBezTo>
                    <a:pt x="1344" y="2869"/>
                    <a:pt x="1836" y="2623"/>
                    <a:pt x="2213" y="3033"/>
                  </a:cubicBezTo>
                  <a:cubicBezTo>
                    <a:pt x="2386" y="3221"/>
                    <a:pt x="2559" y="3278"/>
                    <a:pt x="2717" y="3278"/>
                  </a:cubicBezTo>
                  <a:cubicBezTo>
                    <a:pt x="2902" y="3278"/>
                    <a:pt x="3065" y="3200"/>
                    <a:pt x="3180" y="3164"/>
                  </a:cubicBezTo>
                  <a:cubicBezTo>
                    <a:pt x="3203" y="3157"/>
                    <a:pt x="3228" y="3154"/>
                    <a:pt x="3252" y="3154"/>
                  </a:cubicBezTo>
                  <a:cubicBezTo>
                    <a:pt x="3346" y="3154"/>
                    <a:pt x="3439" y="3204"/>
                    <a:pt x="3491" y="3295"/>
                  </a:cubicBezTo>
                  <a:cubicBezTo>
                    <a:pt x="3524" y="3082"/>
                    <a:pt x="3475" y="2869"/>
                    <a:pt x="3360" y="2705"/>
                  </a:cubicBezTo>
                  <a:cubicBezTo>
                    <a:pt x="3180" y="2508"/>
                    <a:pt x="2787" y="2492"/>
                    <a:pt x="2721" y="2492"/>
                  </a:cubicBezTo>
                  <a:cubicBezTo>
                    <a:pt x="3262" y="2459"/>
                    <a:pt x="3786" y="2164"/>
                    <a:pt x="4098" y="1705"/>
                  </a:cubicBezTo>
                  <a:cubicBezTo>
                    <a:pt x="4655" y="919"/>
                    <a:pt x="3803" y="1"/>
                    <a:pt x="38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1" name="Google Shape;5671;p9"/>
            <p:cNvSpPr/>
            <p:nvPr/>
          </p:nvSpPr>
          <p:spPr>
            <a:xfrm>
              <a:off x="1835756" y="4060203"/>
              <a:ext cx="146277" cy="206212"/>
            </a:xfrm>
            <a:custGeom>
              <a:avLst/>
              <a:gdLst/>
              <a:ahLst/>
              <a:cxnLst/>
              <a:rect l="l" t="t" r="r" b="b"/>
              <a:pathLst>
                <a:path w="4459" h="6286" extrusionOk="0">
                  <a:moveTo>
                    <a:pt x="1811" y="0"/>
                  </a:moveTo>
                  <a:cubicBezTo>
                    <a:pt x="1385" y="0"/>
                    <a:pt x="976" y="149"/>
                    <a:pt x="705" y="450"/>
                  </a:cubicBezTo>
                  <a:cubicBezTo>
                    <a:pt x="0" y="1090"/>
                    <a:pt x="443" y="2139"/>
                    <a:pt x="1033" y="2335"/>
                  </a:cubicBezTo>
                  <a:cubicBezTo>
                    <a:pt x="1156" y="2401"/>
                    <a:pt x="1291" y="2434"/>
                    <a:pt x="1428" y="2434"/>
                  </a:cubicBezTo>
                  <a:cubicBezTo>
                    <a:pt x="1565" y="2434"/>
                    <a:pt x="1705" y="2401"/>
                    <a:pt x="1836" y="2335"/>
                  </a:cubicBezTo>
                  <a:lnTo>
                    <a:pt x="1869" y="2319"/>
                  </a:lnTo>
                  <a:lnTo>
                    <a:pt x="1901" y="2286"/>
                  </a:lnTo>
                  <a:lnTo>
                    <a:pt x="1951" y="2253"/>
                  </a:lnTo>
                  <a:lnTo>
                    <a:pt x="2016" y="2204"/>
                  </a:lnTo>
                  <a:cubicBezTo>
                    <a:pt x="2033" y="2188"/>
                    <a:pt x="2049" y="2171"/>
                    <a:pt x="2082" y="2155"/>
                  </a:cubicBezTo>
                  <a:cubicBezTo>
                    <a:pt x="2246" y="1975"/>
                    <a:pt x="2328" y="1729"/>
                    <a:pt x="2295" y="1499"/>
                  </a:cubicBezTo>
                  <a:cubicBezTo>
                    <a:pt x="2252" y="1155"/>
                    <a:pt x="2040" y="1009"/>
                    <a:pt x="1843" y="1009"/>
                  </a:cubicBezTo>
                  <a:cubicBezTo>
                    <a:pt x="1740" y="1009"/>
                    <a:pt x="1641" y="1049"/>
                    <a:pt x="1574" y="1122"/>
                  </a:cubicBezTo>
                  <a:cubicBezTo>
                    <a:pt x="1410" y="1286"/>
                    <a:pt x="1459" y="1565"/>
                    <a:pt x="1656" y="1680"/>
                  </a:cubicBezTo>
                  <a:cubicBezTo>
                    <a:pt x="1732" y="1714"/>
                    <a:pt x="1801" y="1723"/>
                    <a:pt x="1861" y="1723"/>
                  </a:cubicBezTo>
                  <a:cubicBezTo>
                    <a:pt x="1940" y="1723"/>
                    <a:pt x="2002" y="1707"/>
                    <a:pt x="2046" y="1707"/>
                  </a:cubicBezTo>
                  <a:cubicBezTo>
                    <a:pt x="2096" y="1707"/>
                    <a:pt x="2121" y="1729"/>
                    <a:pt x="2115" y="1827"/>
                  </a:cubicBezTo>
                  <a:cubicBezTo>
                    <a:pt x="2098" y="2024"/>
                    <a:pt x="1983" y="2188"/>
                    <a:pt x="1803" y="2286"/>
                  </a:cubicBezTo>
                  <a:cubicBezTo>
                    <a:pt x="1697" y="2339"/>
                    <a:pt x="1579" y="2364"/>
                    <a:pt x="1461" y="2364"/>
                  </a:cubicBezTo>
                  <a:cubicBezTo>
                    <a:pt x="1325" y="2364"/>
                    <a:pt x="1188" y="2331"/>
                    <a:pt x="1065" y="2270"/>
                  </a:cubicBezTo>
                  <a:cubicBezTo>
                    <a:pt x="525" y="2040"/>
                    <a:pt x="164" y="1106"/>
                    <a:pt x="803" y="549"/>
                  </a:cubicBezTo>
                  <a:cubicBezTo>
                    <a:pt x="1049" y="303"/>
                    <a:pt x="1393" y="155"/>
                    <a:pt x="1738" y="155"/>
                  </a:cubicBezTo>
                  <a:cubicBezTo>
                    <a:pt x="2492" y="204"/>
                    <a:pt x="3311" y="745"/>
                    <a:pt x="3442" y="2204"/>
                  </a:cubicBezTo>
                  <a:cubicBezTo>
                    <a:pt x="3491" y="2761"/>
                    <a:pt x="3442" y="3319"/>
                    <a:pt x="3295" y="3843"/>
                  </a:cubicBezTo>
                  <a:cubicBezTo>
                    <a:pt x="3164" y="4302"/>
                    <a:pt x="2950" y="4728"/>
                    <a:pt x="2688" y="5122"/>
                  </a:cubicBezTo>
                  <a:cubicBezTo>
                    <a:pt x="2278" y="5614"/>
                    <a:pt x="1770" y="6007"/>
                    <a:pt x="1197" y="6286"/>
                  </a:cubicBezTo>
                  <a:cubicBezTo>
                    <a:pt x="1819" y="6023"/>
                    <a:pt x="2377" y="5630"/>
                    <a:pt x="2803" y="5122"/>
                  </a:cubicBezTo>
                  <a:cubicBezTo>
                    <a:pt x="3557" y="4269"/>
                    <a:pt x="4458" y="2253"/>
                    <a:pt x="3180" y="614"/>
                  </a:cubicBezTo>
                  <a:cubicBezTo>
                    <a:pt x="2834" y="207"/>
                    <a:pt x="2311" y="0"/>
                    <a:pt x="181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2" name="Google Shape;5672;p9"/>
            <p:cNvSpPr/>
            <p:nvPr/>
          </p:nvSpPr>
          <p:spPr>
            <a:xfrm>
              <a:off x="1308766" y="4897236"/>
              <a:ext cx="297377" cy="207032"/>
            </a:xfrm>
            <a:custGeom>
              <a:avLst/>
              <a:gdLst/>
              <a:ahLst/>
              <a:cxnLst/>
              <a:rect l="l" t="t" r="r" b="b"/>
              <a:pathLst>
                <a:path w="9065" h="6311" extrusionOk="0">
                  <a:moveTo>
                    <a:pt x="2012" y="1"/>
                  </a:moveTo>
                  <a:cubicBezTo>
                    <a:pt x="1092" y="1"/>
                    <a:pt x="66" y="653"/>
                    <a:pt x="33" y="1850"/>
                  </a:cubicBezTo>
                  <a:cubicBezTo>
                    <a:pt x="1" y="2718"/>
                    <a:pt x="459" y="3522"/>
                    <a:pt x="1230" y="3931"/>
                  </a:cubicBezTo>
                  <a:cubicBezTo>
                    <a:pt x="1732" y="4182"/>
                    <a:pt x="2300" y="4287"/>
                    <a:pt x="2880" y="4287"/>
                  </a:cubicBezTo>
                  <a:cubicBezTo>
                    <a:pt x="3210" y="4287"/>
                    <a:pt x="3542" y="4253"/>
                    <a:pt x="3869" y="4194"/>
                  </a:cubicBezTo>
                  <a:cubicBezTo>
                    <a:pt x="4754" y="3948"/>
                    <a:pt x="5557" y="3620"/>
                    <a:pt x="6377" y="3423"/>
                  </a:cubicBezTo>
                  <a:cubicBezTo>
                    <a:pt x="6583" y="3370"/>
                    <a:pt x="6792" y="3343"/>
                    <a:pt x="6996" y="3343"/>
                  </a:cubicBezTo>
                  <a:cubicBezTo>
                    <a:pt x="7607" y="3343"/>
                    <a:pt x="8180" y="3580"/>
                    <a:pt x="8524" y="4046"/>
                  </a:cubicBezTo>
                  <a:cubicBezTo>
                    <a:pt x="8950" y="4636"/>
                    <a:pt x="8999" y="5571"/>
                    <a:pt x="8458" y="5964"/>
                  </a:cubicBezTo>
                  <a:cubicBezTo>
                    <a:pt x="8251" y="6126"/>
                    <a:pt x="7995" y="6201"/>
                    <a:pt x="7745" y="6201"/>
                  </a:cubicBezTo>
                  <a:cubicBezTo>
                    <a:pt x="7363" y="6201"/>
                    <a:pt x="6994" y="6025"/>
                    <a:pt x="6836" y="5718"/>
                  </a:cubicBezTo>
                  <a:cubicBezTo>
                    <a:pt x="6524" y="5226"/>
                    <a:pt x="6770" y="4571"/>
                    <a:pt x="7229" y="4440"/>
                  </a:cubicBezTo>
                  <a:cubicBezTo>
                    <a:pt x="7321" y="4403"/>
                    <a:pt x="7416" y="4385"/>
                    <a:pt x="7511" y="4385"/>
                  </a:cubicBezTo>
                  <a:cubicBezTo>
                    <a:pt x="7754" y="4385"/>
                    <a:pt x="7989" y="4501"/>
                    <a:pt x="8131" y="4702"/>
                  </a:cubicBezTo>
                  <a:cubicBezTo>
                    <a:pt x="8229" y="4882"/>
                    <a:pt x="8245" y="5095"/>
                    <a:pt x="8163" y="5275"/>
                  </a:cubicBezTo>
                  <a:cubicBezTo>
                    <a:pt x="8151" y="5314"/>
                    <a:pt x="8097" y="5394"/>
                    <a:pt x="8051" y="5394"/>
                  </a:cubicBezTo>
                  <a:cubicBezTo>
                    <a:pt x="8038" y="5394"/>
                    <a:pt x="8026" y="5388"/>
                    <a:pt x="8016" y="5374"/>
                  </a:cubicBezTo>
                  <a:cubicBezTo>
                    <a:pt x="7967" y="5325"/>
                    <a:pt x="8016" y="4964"/>
                    <a:pt x="7639" y="4915"/>
                  </a:cubicBezTo>
                  <a:cubicBezTo>
                    <a:pt x="7625" y="4913"/>
                    <a:pt x="7611" y="4912"/>
                    <a:pt x="7598" y="4912"/>
                  </a:cubicBezTo>
                  <a:cubicBezTo>
                    <a:pt x="7269" y="4912"/>
                    <a:pt x="7161" y="5478"/>
                    <a:pt x="7508" y="5620"/>
                  </a:cubicBezTo>
                  <a:cubicBezTo>
                    <a:pt x="7577" y="5652"/>
                    <a:pt x="7650" y="5668"/>
                    <a:pt x="7722" y="5668"/>
                  </a:cubicBezTo>
                  <a:cubicBezTo>
                    <a:pt x="7942" y="5668"/>
                    <a:pt x="8155" y="5526"/>
                    <a:pt x="8229" y="5292"/>
                  </a:cubicBezTo>
                  <a:cubicBezTo>
                    <a:pt x="8229" y="5292"/>
                    <a:pt x="8229" y="5275"/>
                    <a:pt x="8229" y="5275"/>
                  </a:cubicBezTo>
                  <a:cubicBezTo>
                    <a:pt x="8229" y="5259"/>
                    <a:pt x="8229" y="5243"/>
                    <a:pt x="8229" y="5226"/>
                  </a:cubicBezTo>
                  <a:lnTo>
                    <a:pt x="8229" y="5210"/>
                  </a:lnTo>
                  <a:cubicBezTo>
                    <a:pt x="8262" y="5095"/>
                    <a:pt x="8262" y="4964"/>
                    <a:pt x="8213" y="4833"/>
                  </a:cubicBezTo>
                  <a:cubicBezTo>
                    <a:pt x="8099" y="4531"/>
                    <a:pt x="7802" y="4335"/>
                    <a:pt x="7484" y="4335"/>
                  </a:cubicBezTo>
                  <a:cubicBezTo>
                    <a:pt x="7389" y="4335"/>
                    <a:pt x="7291" y="4352"/>
                    <a:pt x="7196" y="4390"/>
                  </a:cubicBezTo>
                  <a:cubicBezTo>
                    <a:pt x="6705" y="4521"/>
                    <a:pt x="6426" y="5210"/>
                    <a:pt x="6754" y="5767"/>
                  </a:cubicBezTo>
                  <a:cubicBezTo>
                    <a:pt x="6925" y="6110"/>
                    <a:pt x="7333" y="6310"/>
                    <a:pt x="7755" y="6310"/>
                  </a:cubicBezTo>
                  <a:cubicBezTo>
                    <a:pt x="8018" y="6310"/>
                    <a:pt x="8287" y="6232"/>
                    <a:pt x="8508" y="6062"/>
                  </a:cubicBezTo>
                  <a:cubicBezTo>
                    <a:pt x="8950" y="5734"/>
                    <a:pt x="9065" y="5128"/>
                    <a:pt x="8917" y="4571"/>
                  </a:cubicBezTo>
                  <a:cubicBezTo>
                    <a:pt x="8835" y="4046"/>
                    <a:pt x="8475" y="3161"/>
                    <a:pt x="7213" y="2882"/>
                  </a:cubicBezTo>
                  <a:cubicBezTo>
                    <a:pt x="7066" y="2850"/>
                    <a:pt x="6916" y="2835"/>
                    <a:pt x="6765" y="2835"/>
                  </a:cubicBezTo>
                  <a:cubicBezTo>
                    <a:pt x="5425" y="2835"/>
                    <a:pt x="3894" y="3973"/>
                    <a:pt x="2311" y="3973"/>
                  </a:cubicBezTo>
                  <a:cubicBezTo>
                    <a:pt x="2088" y="3973"/>
                    <a:pt x="1864" y="3950"/>
                    <a:pt x="1640" y="3899"/>
                  </a:cubicBezTo>
                  <a:cubicBezTo>
                    <a:pt x="1558" y="3866"/>
                    <a:pt x="1459" y="3849"/>
                    <a:pt x="1377" y="3817"/>
                  </a:cubicBezTo>
                  <a:lnTo>
                    <a:pt x="1312" y="3784"/>
                  </a:lnTo>
                  <a:cubicBezTo>
                    <a:pt x="591" y="3407"/>
                    <a:pt x="164" y="2669"/>
                    <a:pt x="181" y="1850"/>
                  </a:cubicBezTo>
                  <a:cubicBezTo>
                    <a:pt x="203" y="732"/>
                    <a:pt x="1167" y="107"/>
                    <a:pt x="2033" y="107"/>
                  </a:cubicBezTo>
                  <a:cubicBezTo>
                    <a:pt x="2449" y="107"/>
                    <a:pt x="2843" y="251"/>
                    <a:pt x="3098" y="555"/>
                  </a:cubicBezTo>
                  <a:cubicBezTo>
                    <a:pt x="3557" y="1014"/>
                    <a:pt x="3525" y="1768"/>
                    <a:pt x="3017" y="2178"/>
                  </a:cubicBezTo>
                  <a:cubicBezTo>
                    <a:pt x="2951" y="2227"/>
                    <a:pt x="2853" y="2276"/>
                    <a:pt x="2771" y="2292"/>
                  </a:cubicBezTo>
                  <a:cubicBezTo>
                    <a:pt x="2700" y="2311"/>
                    <a:pt x="2629" y="2320"/>
                    <a:pt x="2558" y="2320"/>
                  </a:cubicBezTo>
                  <a:cubicBezTo>
                    <a:pt x="2380" y="2320"/>
                    <a:pt x="2206" y="2262"/>
                    <a:pt x="2066" y="2145"/>
                  </a:cubicBezTo>
                  <a:cubicBezTo>
                    <a:pt x="1935" y="2063"/>
                    <a:pt x="1886" y="1915"/>
                    <a:pt x="1918" y="1768"/>
                  </a:cubicBezTo>
                  <a:lnTo>
                    <a:pt x="1918" y="1768"/>
                  </a:lnTo>
                  <a:cubicBezTo>
                    <a:pt x="1991" y="1851"/>
                    <a:pt x="2090" y="1894"/>
                    <a:pt x="2190" y="1894"/>
                  </a:cubicBezTo>
                  <a:cubicBezTo>
                    <a:pt x="2248" y="1894"/>
                    <a:pt x="2307" y="1880"/>
                    <a:pt x="2361" y="1850"/>
                  </a:cubicBezTo>
                  <a:cubicBezTo>
                    <a:pt x="2607" y="1719"/>
                    <a:pt x="2525" y="1309"/>
                    <a:pt x="2213" y="1227"/>
                  </a:cubicBezTo>
                  <a:cubicBezTo>
                    <a:pt x="2182" y="1217"/>
                    <a:pt x="2150" y="1213"/>
                    <a:pt x="2119" y="1213"/>
                  </a:cubicBezTo>
                  <a:cubicBezTo>
                    <a:pt x="1781" y="1213"/>
                    <a:pt x="1511" y="1756"/>
                    <a:pt x="1902" y="2161"/>
                  </a:cubicBezTo>
                  <a:cubicBezTo>
                    <a:pt x="2063" y="2322"/>
                    <a:pt x="2270" y="2399"/>
                    <a:pt x="2481" y="2399"/>
                  </a:cubicBezTo>
                  <a:cubicBezTo>
                    <a:pt x="2551" y="2399"/>
                    <a:pt x="2620" y="2390"/>
                    <a:pt x="2689" y="2374"/>
                  </a:cubicBezTo>
                  <a:cubicBezTo>
                    <a:pt x="2721" y="2358"/>
                    <a:pt x="2754" y="2358"/>
                    <a:pt x="2787" y="2341"/>
                  </a:cubicBezTo>
                  <a:lnTo>
                    <a:pt x="2869" y="2325"/>
                  </a:lnTo>
                  <a:lnTo>
                    <a:pt x="2902" y="2309"/>
                  </a:lnTo>
                  <a:cubicBezTo>
                    <a:pt x="3049" y="2243"/>
                    <a:pt x="3180" y="2145"/>
                    <a:pt x="3262" y="1997"/>
                  </a:cubicBezTo>
                  <a:cubicBezTo>
                    <a:pt x="3590" y="1538"/>
                    <a:pt x="3541" y="915"/>
                    <a:pt x="3164" y="489"/>
                  </a:cubicBezTo>
                  <a:cubicBezTo>
                    <a:pt x="2893" y="159"/>
                    <a:pt x="2466" y="1"/>
                    <a:pt x="201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3" name="Google Shape;5673;p9"/>
            <p:cNvSpPr/>
            <p:nvPr/>
          </p:nvSpPr>
          <p:spPr>
            <a:xfrm>
              <a:off x="1359319" y="5014811"/>
              <a:ext cx="211887" cy="121641"/>
            </a:xfrm>
            <a:custGeom>
              <a:avLst/>
              <a:gdLst/>
              <a:ahLst/>
              <a:cxnLst/>
              <a:rect l="l" t="t" r="r" b="b"/>
              <a:pathLst>
                <a:path w="6459" h="3708" extrusionOk="0">
                  <a:moveTo>
                    <a:pt x="5511" y="0"/>
                  </a:moveTo>
                  <a:cubicBezTo>
                    <a:pt x="5261" y="0"/>
                    <a:pt x="4964" y="44"/>
                    <a:pt x="4623" y="167"/>
                  </a:cubicBezTo>
                  <a:cubicBezTo>
                    <a:pt x="3779" y="468"/>
                    <a:pt x="2592" y="1029"/>
                    <a:pt x="1426" y="1029"/>
                  </a:cubicBezTo>
                  <a:cubicBezTo>
                    <a:pt x="938" y="1029"/>
                    <a:pt x="454" y="931"/>
                    <a:pt x="0" y="675"/>
                  </a:cubicBezTo>
                  <a:lnTo>
                    <a:pt x="0" y="675"/>
                  </a:lnTo>
                  <a:cubicBezTo>
                    <a:pt x="0" y="675"/>
                    <a:pt x="555" y="1335"/>
                    <a:pt x="1321" y="1335"/>
                  </a:cubicBezTo>
                  <a:cubicBezTo>
                    <a:pt x="1356" y="1335"/>
                    <a:pt x="1391" y="1334"/>
                    <a:pt x="1426" y="1331"/>
                  </a:cubicBezTo>
                  <a:cubicBezTo>
                    <a:pt x="1938" y="1295"/>
                    <a:pt x="2165" y="1164"/>
                    <a:pt x="2301" y="1164"/>
                  </a:cubicBezTo>
                  <a:cubicBezTo>
                    <a:pt x="2352" y="1164"/>
                    <a:pt x="2390" y="1183"/>
                    <a:pt x="2426" y="1233"/>
                  </a:cubicBezTo>
                  <a:cubicBezTo>
                    <a:pt x="2487" y="1317"/>
                    <a:pt x="2395" y="1366"/>
                    <a:pt x="2257" y="1366"/>
                  </a:cubicBezTo>
                  <a:cubicBezTo>
                    <a:pt x="2209" y="1366"/>
                    <a:pt x="2154" y="1360"/>
                    <a:pt x="2098" y="1347"/>
                  </a:cubicBezTo>
                  <a:cubicBezTo>
                    <a:pt x="2053" y="1332"/>
                    <a:pt x="2006" y="1325"/>
                    <a:pt x="1959" y="1325"/>
                  </a:cubicBezTo>
                  <a:cubicBezTo>
                    <a:pt x="1854" y="1325"/>
                    <a:pt x="1751" y="1361"/>
                    <a:pt x="1672" y="1429"/>
                  </a:cubicBezTo>
                  <a:cubicBezTo>
                    <a:pt x="1495" y="1575"/>
                    <a:pt x="1715" y="2102"/>
                    <a:pt x="1345" y="2102"/>
                  </a:cubicBezTo>
                  <a:cubicBezTo>
                    <a:pt x="1340" y="2102"/>
                    <a:pt x="1334" y="2102"/>
                    <a:pt x="1328" y="2101"/>
                  </a:cubicBezTo>
                  <a:lnTo>
                    <a:pt x="1328" y="2101"/>
                  </a:lnTo>
                  <a:cubicBezTo>
                    <a:pt x="1328" y="2101"/>
                    <a:pt x="1614" y="2461"/>
                    <a:pt x="2040" y="2461"/>
                  </a:cubicBezTo>
                  <a:cubicBezTo>
                    <a:pt x="2182" y="2461"/>
                    <a:pt x="2340" y="2421"/>
                    <a:pt x="2508" y="2314"/>
                  </a:cubicBezTo>
                  <a:cubicBezTo>
                    <a:pt x="3180" y="1872"/>
                    <a:pt x="2803" y="1380"/>
                    <a:pt x="3066" y="1249"/>
                  </a:cubicBezTo>
                  <a:cubicBezTo>
                    <a:pt x="3109" y="1226"/>
                    <a:pt x="3151" y="1216"/>
                    <a:pt x="3190" y="1216"/>
                  </a:cubicBezTo>
                  <a:cubicBezTo>
                    <a:pt x="3373" y="1216"/>
                    <a:pt x="3484" y="1445"/>
                    <a:pt x="3295" y="1675"/>
                  </a:cubicBezTo>
                  <a:cubicBezTo>
                    <a:pt x="3066" y="1937"/>
                    <a:pt x="2213" y="2888"/>
                    <a:pt x="3557" y="3708"/>
                  </a:cubicBezTo>
                  <a:cubicBezTo>
                    <a:pt x="3557" y="3708"/>
                    <a:pt x="3361" y="3249"/>
                    <a:pt x="3721" y="3085"/>
                  </a:cubicBezTo>
                  <a:cubicBezTo>
                    <a:pt x="4082" y="2937"/>
                    <a:pt x="4803" y="2708"/>
                    <a:pt x="4705" y="2216"/>
                  </a:cubicBezTo>
                  <a:cubicBezTo>
                    <a:pt x="4606" y="1708"/>
                    <a:pt x="4229" y="954"/>
                    <a:pt x="4836" y="511"/>
                  </a:cubicBezTo>
                  <a:cubicBezTo>
                    <a:pt x="5188" y="247"/>
                    <a:pt x="5499" y="147"/>
                    <a:pt x="5811" y="147"/>
                  </a:cubicBezTo>
                  <a:cubicBezTo>
                    <a:pt x="6022" y="147"/>
                    <a:pt x="6234" y="193"/>
                    <a:pt x="6459" y="265"/>
                  </a:cubicBezTo>
                  <a:cubicBezTo>
                    <a:pt x="6459" y="265"/>
                    <a:pt x="6127" y="0"/>
                    <a:pt x="551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4" name="Google Shape;5674;p9"/>
            <p:cNvSpPr/>
            <p:nvPr/>
          </p:nvSpPr>
          <p:spPr>
            <a:xfrm>
              <a:off x="1398555" y="4894185"/>
              <a:ext cx="118328" cy="83095"/>
            </a:xfrm>
            <a:custGeom>
              <a:avLst/>
              <a:gdLst/>
              <a:ahLst/>
              <a:cxnLst/>
              <a:rect l="l" t="t" r="r" b="b"/>
              <a:pathLst>
                <a:path w="3607" h="2533" extrusionOk="0">
                  <a:moveTo>
                    <a:pt x="1087" y="0"/>
                  </a:moveTo>
                  <a:cubicBezTo>
                    <a:pt x="497" y="0"/>
                    <a:pt x="1" y="123"/>
                    <a:pt x="1" y="123"/>
                  </a:cubicBezTo>
                  <a:cubicBezTo>
                    <a:pt x="1" y="123"/>
                    <a:pt x="952" y="205"/>
                    <a:pt x="1197" y="549"/>
                  </a:cubicBezTo>
                  <a:cubicBezTo>
                    <a:pt x="1361" y="746"/>
                    <a:pt x="1427" y="1025"/>
                    <a:pt x="1345" y="1271"/>
                  </a:cubicBezTo>
                  <a:cubicBezTo>
                    <a:pt x="1296" y="1500"/>
                    <a:pt x="1181" y="2156"/>
                    <a:pt x="2214" y="2156"/>
                  </a:cubicBezTo>
                  <a:cubicBezTo>
                    <a:pt x="3246" y="2172"/>
                    <a:pt x="3082" y="2533"/>
                    <a:pt x="3082" y="2533"/>
                  </a:cubicBezTo>
                  <a:cubicBezTo>
                    <a:pt x="3082" y="2533"/>
                    <a:pt x="3607" y="1762"/>
                    <a:pt x="2738" y="615"/>
                  </a:cubicBezTo>
                  <a:cubicBezTo>
                    <a:pt x="2361" y="123"/>
                    <a:pt x="1677" y="0"/>
                    <a:pt x="108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5" name="Google Shape;5675;p9"/>
            <p:cNvSpPr/>
            <p:nvPr/>
          </p:nvSpPr>
          <p:spPr>
            <a:xfrm>
              <a:off x="1351774" y="4806791"/>
              <a:ext cx="74238" cy="87688"/>
            </a:xfrm>
            <a:custGeom>
              <a:avLst/>
              <a:gdLst/>
              <a:ahLst/>
              <a:cxnLst/>
              <a:rect l="l" t="t" r="r" b="b"/>
              <a:pathLst>
                <a:path w="2263" h="2673" extrusionOk="0">
                  <a:moveTo>
                    <a:pt x="1132" y="1"/>
                  </a:moveTo>
                  <a:lnTo>
                    <a:pt x="1132" y="1"/>
                  </a:lnTo>
                  <a:cubicBezTo>
                    <a:pt x="837" y="165"/>
                    <a:pt x="738" y="689"/>
                    <a:pt x="804" y="1427"/>
                  </a:cubicBezTo>
                  <a:cubicBezTo>
                    <a:pt x="870" y="2164"/>
                    <a:pt x="1" y="2623"/>
                    <a:pt x="1" y="2623"/>
                  </a:cubicBezTo>
                  <a:cubicBezTo>
                    <a:pt x="591" y="2410"/>
                    <a:pt x="1771" y="2673"/>
                    <a:pt x="2017" y="2017"/>
                  </a:cubicBezTo>
                  <a:cubicBezTo>
                    <a:pt x="2263" y="1345"/>
                    <a:pt x="1640" y="919"/>
                    <a:pt x="1279" y="722"/>
                  </a:cubicBezTo>
                  <a:cubicBezTo>
                    <a:pt x="919" y="542"/>
                    <a:pt x="1132" y="1"/>
                    <a:pt x="11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6" name="Google Shape;5676;p9"/>
            <p:cNvSpPr/>
            <p:nvPr/>
          </p:nvSpPr>
          <p:spPr>
            <a:xfrm>
              <a:off x="1241022" y="4844977"/>
              <a:ext cx="104353" cy="140930"/>
            </a:xfrm>
            <a:custGeom>
              <a:avLst/>
              <a:gdLst/>
              <a:ahLst/>
              <a:cxnLst/>
              <a:rect l="l" t="t" r="r" b="b"/>
              <a:pathLst>
                <a:path w="3181" h="4296" extrusionOk="0">
                  <a:moveTo>
                    <a:pt x="2803" y="1"/>
                  </a:moveTo>
                  <a:lnTo>
                    <a:pt x="2803" y="1"/>
                  </a:lnTo>
                  <a:cubicBezTo>
                    <a:pt x="2725" y="78"/>
                    <a:pt x="2606" y="125"/>
                    <a:pt x="2487" y="125"/>
                  </a:cubicBezTo>
                  <a:cubicBezTo>
                    <a:pt x="2456" y="125"/>
                    <a:pt x="2424" y="122"/>
                    <a:pt x="2393" y="115"/>
                  </a:cubicBezTo>
                  <a:cubicBezTo>
                    <a:pt x="2343" y="109"/>
                    <a:pt x="2272" y="103"/>
                    <a:pt x="2190" y="103"/>
                  </a:cubicBezTo>
                  <a:cubicBezTo>
                    <a:pt x="1869" y="103"/>
                    <a:pt x="1373" y="194"/>
                    <a:pt x="1230" y="689"/>
                  </a:cubicBezTo>
                  <a:cubicBezTo>
                    <a:pt x="1049" y="1295"/>
                    <a:pt x="1197" y="1689"/>
                    <a:pt x="1410" y="1886"/>
                  </a:cubicBezTo>
                  <a:cubicBezTo>
                    <a:pt x="1623" y="2066"/>
                    <a:pt x="1623" y="2443"/>
                    <a:pt x="1475" y="2492"/>
                  </a:cubicBezTo>
                  <a:cubicBezTo>
                    <a:pt x="1437" y="2510"/>
                    <a:pt x="1398" y="2518"/>
                    <a:pt x="1361" y="2518"/>
                  </a:cubicBezTo>
                  <a:cubicBezTo>
                    <a:pt x="1195" y="2518"/>
                    <a:pt x="1067" y="2355"/>
                    <a:pt x="1148" y="2181"/>
                  </a:cubicBezTo>
                  <a:cubicBezTo>
                    <a:pt x="1220" y="1947"/>
                    <a:pt x="1047" y="1727"/>
                    <a:pt x="824" y="1727"/>
                  </a:cubicBezTo>
                  <a:cubicBezTo>
                    <a:pt x="796" y="1727"/>
                    <a:pt x="767" y="1731"/>
                    <a:pt x="738" y="1738"/>
                  </a:cubicBezTo>
                  <a:cubicBezTo>
                    <a:pt x="677" y="1746"/>
                    <a:pt x="623" y="1750"/>
                    <a:pt x="575" y="1750"/>
                  </a:cubicBezTo>
                  <a:cubicBezTo>
                    <a:pt x="413" y="1750"/>
                    <a:pt x="317" y="1704"/>
                    <a:pt x="279" y="1591"/>
                  </a:cubicBezTo>
                  <a:lnTo>
                    <a:pt x="279" y="1591"/>
                  </a:lnTo>
                  <a:cubicBezTo>
                    <a:pt x="279" y="1591"/>
                    <a:pt x="0" y="2492"/>
                    <a:pt x="689" y="2918"/>
                  </a:cubicBezTo>
                  <a:cubicBezTo>
                    <a:pt x="1377" y="3361"/>
                    <a:pt x="1738" y="4033"/>
                    <a:pt x="2131" y="4295"/>
                  </a:cubicBezTo>
                  <a:cubicBezTo>
                    <a:pt x="2131" y="4295"/>
                    <a:pt x="1525" y="3344"/>
                    <a:pt x="2082" y="2476"/>
                  </a:cubicBezTo>
                  <a:cubicBezTo>
                    <a:pt x="2639" y="1607"/>
                    <a:pt x="3180" y="1345"/>
                    <a:pt x="28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7" name="Google Shape;5677;p9"/>
            <p:cNvSpPr/>
            <p:nvPr/>
          </p:nvSpPr>
          <p:spPr>
            <a:xfrm>
              <a:off x="1103370" y="4636924"/>
              <a:ext cx="266180" cy="265622"/>
            </a:xfrm>
            <a:custGeom>
              <a:avLst/>
              <a:gdLst/>
              <a:ahLst/>
              <a:cxnLst/>
              <a:rect l="l" t="t" r="r" b="b"/>
              <a:pathLst>
                <a:path w="8114" h="8097" extrusionOk="0">
                  <a:moveTo>
                    <a:pt x="2354" y="1"/>
                  </a:moveTo>
                  <a:cubicBezTo>
                    <a:pt x="2263" y="1"/>
                    <a:pt x="2172" y="6"/>
                    <a:pt x="2082" y="16"/>
                  </a:cubicBezTo>
                  <a:cubicBezTo>
                    <a:pt x="754" y="179"/>
                    <a:pt x="0" y="1982"/>
                    <a:pt x="787" y="3228"/>
                  </a:cubicBezTo>
                  <a:cubicBezTo>
                    <a:pt x="1376" y="4185"/>
                    <a:pt x="2454" y="4468"/>
                    <a:pt x="3428" y="4468"/>
                  </a:cubicBezTo>
                  <a:cubicBezTo>
                    <a:pt x="3538" y="4468"/>
                    <a:pt x="3647" y="4464"/>
                    <a:pt x="3754" y="4458"/>
                  </a:cubicBezTo>
                  <a:cubicBezTo>
                    <a:pt x="3950" y="4458"/>
                    <a:pt x="4196" y="4441"/>
                    <a:pt x="4442" y="4408"/>
                  </a:cubicBezTo>
                  <a:cubicBezTo>
                    <a:pt x="4442" y="4408"/>
                    <a:pt x="4650" y="4374"/>
                    <a:pt x="4961" y="4374"/>
                  </a:cubicBezTo>
                  <a:cubicBezTo>
                    <a:pt x="5449" y="4374"/>
                    <a:pt x="6189" y="4459"/>
                    <a:pt x="6770" y="4900"/>
                  </a:cubicBezTo>
                  <a:cubicBezTo>
                    <a:pt x="7163" y="5228"/>
                    <a:pt x="7425" y="5703"/>
                    <a:pt x="7507" y="6211"/>
                  </a:cubicBezTo>
                  <a:cubicBezTo>
                    <a:pt x="7507" y="6211"/>
                    <a:pt x="7671" y="7408"/>
                    <a:pt x="7097" y="8064"/>
                  </a:cubicBezTo>
                  <a:lnTo>
                    <a:pt x="7065" y="8096"/>
                  </a:lnTo>
                  <a:cubicBezTo>
                    <a:pt x="7065" y="8096"/>
                    <a:pt x="8114" y="7572"/>
                    <a:pt x="7983" y="5966"/>
                  </a:cubicBezTo>
                  <a:cubicBezTo>
                    <a:pt x="7875" y="4659"/>
                    <a:pt x="6826" y="4005"/>
                    <a:pt x="5499" y="4005"/>
                  </a:cubicBezTo>
                  <a:cubicBezTo>
                    <a:pt x="5212" y="4005"/>
                    <a:pt x="4912" y="4036"/>
                    <a:pt x="4606" y="4097"/>
                  </a:cubicBezTo>
                  <a:cubicBezTo>
                    <a:pt x="4097" y="4191"/>
                    <a:pt x="3640" y="4241"/>
                    <a:pt x="3229" y="4241"/>
                  </a:cubicBezTo>
                  <a:cubicBezTo>
                    <a:pt x="2713" y="4241"/>
                    <a:pt x="2268" y="4163"/>
                    <a:pt x="1885" y="3999"/>
                  </a:cubicBezTo>
                  <a:cubicBezTo>
                    <a:pt x="1492" y="3802"/>
                    <a:pt x="1147" y="3507"/>
                    <a:pt x="918" y="3146"/>
                  </a:cubicBezTo>
                  <a:cubicBezTo>
                    <a:pt x="197" y="1982"/>
                    <a:pt x="885" y="294"/>
                    <a:pt x="2098" y="147"/>
                  </a:cubicBezTo>
                  <a:cubicBezTo>
                    <a:pt x="2199" y="132"/>
                    <a:pt x="2300" y="125"/>
                    <a:pt x="2401" y="125"/>
                  </a:cubicBezTo>
                  <a:cubicBezTo>
                    <a:pt x="2875" y="125"/>
                    <a:pt x="3333" y="287"/>
                    <a:pt x="3590" y="638"/>
                  </a:cubicBezTo>
                  <a:cubicBezTo>
                    <a:pt x="3885" y="1032"/>
                    <a:pt x="3934" y="1540"/>
                    <a:pt x="3721" y="1982"/>
                  </a:cubicBezTo>
                  <a:cubicBezTo>
                    <a:pt x="3573" y="2332"/>
                    <a:pt x="3238" y="2538"/>
                    <a:pt x="2879" y="2538"/>
                  </a:cubicBezTo>
                  <a:cubicBezTo>
                    <a:pt x="2800" y="2538"/>
                    <a:pt x="2719" y="2528"/>
                    <a:pt x="2639" y="2507"/>
                  </a:cubicBezTo>
                  <a:cubicBezTo>
                    <a:pt x="2196" y="2392"/>
                    <a:pt x="2016" y="1966"/>
                    <a:pt x="2360" y="1901"/>
                  </a:cubicBezTo>
                  <a:cubicBezTo>
                    <a:pt x="2770" y="1835"/>
                    <a:pt x="2852" y="1491"/>
                    <a:pt x="2705" y="1212"/>
                  </a:cubicBezTo>
                  <a:cubicBezTo>
                    <a:pt x="2644" y="1091"/>
                    <a:pt x="2508" y="1022"/>
                    <a:pt x="2363" y="1022"/>
                  </a:cubicBezTo>
                  <a:cubicBezTo>
                    <a:pt x="2155" y="1022"/>
                    <a:pt x="1927" y="1163"/>
                    <a:pt x="1869" y="1491"/>
                  </a:cubicBezTo>
                  <a:cubicBezTo>
                    <a:pt x="1819" y="1753"/>
                    <a:pt x="1885" y="2032"/>
                    <a:pt x="2082" y="2228"/>
                  </a:cubicBezTo>
                  <a:cubicBezTo>
                    <a:pt x="2250" y="2422"/>
                    <a:pt x="2587" y="2585"/>
                    <a:pt x="2932" y="2585"/>
                  </a:cubicBezTo>
                  <a:cubicBezTo>
                    <a:pt x="3260" y="2585"/>
                    <a:pt x="3595" y="2438"/>
                    <a:pt x="3803" y="2032"/>
                  </a:cubicBezTo>
                  <a:cubicBezTo>
                    <a:pt x="4032" y="1556"/>
                    <a:pt x="4000" y="999"/>
                    <a:pt x="3688" y="556"/>
                  </a:cubicBezTo>
                  <a:cubicBezTo>
                    <a:pt x="3395" y="166"/>
                    <a:pt x="2876" y="1"/>
                    <a:pt x="235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8" name="Google Shape;5678;p9"/>
            <p:cNvSpPr/>
            <p:nvPr/>
          </p:nvSpPr>
          <p:spPr>
            <a:xfrm>
              <a:off x="1145820" y="4789437"/>
              <a:ext cx="153298" cy="78142"/>
            </a:xfrm>
            <a:custGeom>
              <a:avLst/>
              <a:gdLst/>
              <a:ahLst/>
              <a:cxnLst/>
              <a:rect l="l" t="t" r="r" b="b"/>
              <a:pathLst>
                <a:path w="4673" h="2382" extrusionOk="0">
                  <a:moveTo>
                    <a:pt x="3576" y="1"/>
                  </a:moveTo>
                  <a:cubicBezTo>
                    <a:pt x="3281" y="1"/>
                    <a:pt x="2933" y="40"/>
                    <a:pt x="2542" y="153"/>
                  </a:cubicBezTo>
                  <a:cubicBezTo>
                    <a:pt x="1980" y="319"/>
                    <a:pt x="1504" y="380"/>
                    <a:pt x="1114" y="380"/>
                  </a:cubicBezTo>
                  <a:cubicBezTo>
                    <a:pt x="581" y="380"/>
                    <a:pt x="209" y="266"/>
                    <a:pt x="1" y="153"/>
                  </a:cubicBezTo>
                  <a:lnTo>
                    <a:pt x="1" y="153"/>
                  </a:lnTo>
                  <a:cubicBezTo>
                    <a:pt x="132" y="268"/>
                    <a:pt x="263" y="399"/>
                    <a:pt x="378" y="530"/>
                  </a:cubicBezTo>
                  <a:cubicBezTo>
                    <a:pt x="454" y="636"/>
                    <a:pt x="599" y="1399"/>
                    <a:pt x="1202" y="1399"/>
                  </a:cubicBezTo>
                  <a:cubicBezTo>
                    <a:pt x="1252" y="1399"/>
                    <a:pt x="1305" y="1393"/>
                    <a:pt x="1361" y="1382"/>
                  </a:cubicBezTo>
                  <a:cubicBezTo>
                    <a:pt x="2083" y="1218"/>
                    <a:pt x="1952" y="759"/>
                    <a:pt x="2427" y="612"/>
                  </a:cubicBezTo>
                  <a:cubicBezTo>
                    <a:pt x="2516" y="584"/>
                    <a:pt x="2591" y="573"/>
                    <a:pt x="2655" y="573"/>
                  </a:cubicBezTo>
                  <a:cubicBezTo>
                    <a:pt x="2931" y="573"/>
                    <a:pt x="2976" y="791"/>
                    <a:pt x="2869" y="858"/>
                  </a:cubicBezTo>
                  <a:cubicBezTo>
                    <a:pt x="2808" y="896"/>
                    <a:pt x="2751" y="909"/>
                    <a:pt x="2690" y="909"/>
                  </a:cubicBezTo>
                  <a:cubicBezTo>
                    <a:pt x="2621" y="909"/>
                    <a:pt x="2547" y="892"/>
                    <a:pt x="2460" y="874"/>
                  </a:cubicBezTo>
                  <a:cubicBezTo>
                    <a:pt x="2451" y="873"/>
                    <a:pt x="2441" y="873"/>
                    <a:pt x="2431" y="873"/>
                  </a:cubicBezTo>
                  <a:cubicBezTo>
                    <a:pt x="2234" y="873"/>
                    <a:pt x="1812" y="1027"/>
                    <a:pt x="1968" y="1448"/>
                  </a:cubicBezTo>
                  <a:cubicBezTo>
                    <a:pt x="2132" y="1874"/>
                    <a:pt x="2378" y="2234"/>
                    <a:pt x="2115" y="2382"/>
                  </a:cubicBezTo>
                  <a:cubicBezTo>
                    <a:pt x="2115" y="2382"/>
                    <a:pt x="3033" y="2382"/>
                    <a:pt x="3345" y="2120"/>
                  </a:cubicBezTo>
                  <a:cubicBezTo>
                    <a:pt x="3705" y="1857"/>
                    <a:pt x="3853" y="1399"/>
                    <a:pt x="3722" y="989"/>
                  </a:cubicBezTo>
                  <a:cubicBezTo>
                    <a:pt x="3623" y="494"/>
                    <a:pt x="3938" y="195"/>
                    <a:pt x="4425" y="195"/>
                  </a:cubicBezTo>
                  <a:cubicBezTo>
                    <a:pt x="4504" y="195"/>
                    <a:pt x="4586" y="202"/>
                    <a:pt x="4672" y="218"/>
                  </a:cubicBezTo>
                  <a:cubicBezTo>
                    <a:pt x="4672" y="218"/>
                    <a:pt x="4269" y="1"/>
                    <a:pt x="35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9" name="Google Shape;5679;p9"/>
            <p:cNvSpPr/>
            <p:nvPr/>
          </p:nvSpPr>
          <p:spPr>
            <a:xfrm>
              <a:off x="1184564" y="4645487"/>
              <a:ext cx="105960" cy="110389"/>
            </a:xfrm>
            <a:custGeom>
              <a:avLst/>
              <a:gdLst/>
              <a:ahLst/>
              <a:cxnLst/>
              <a:rect l="l" t="t" r="r" b="b"/>
              <a:pathLst>
                <a:path w="3230" h="3365" extrusionOk="0">
                  <a:moveTo>
                    <a:pt x="1262" y="0"/>
                  </a:moveTo>
                  <a:lnTo>
                    <a:pt x="1262" y="0"/>
                  </a:lnTo>
                  <a:cubicBezTo>
                    <a:pt x="1688" y="443"/>
                    <a:pt x="1836" y="1082"/>
                    <a:pt x="1639" y="1656"/>
                  </a:cubicBezTo>
                  <a:cubicBezTo>
                    <a:pt x="1410" y="2417"/>
                    <a:pt x="886" y="2617"/>
                    <a:pt x="436" y="2617"/>
                  </a:cubicBezTo>
                  <a:cubicBezTo>
                    <a:pt x="276" y="2617"/>
                    <a:pt x="125" y="2592"/>
                    <a:pt x="0" y="2557"/>
                  </a:cubicBezTo>
                  <a:lnTo>
                    <a:pt x="0" y="2557"/>
                  </a:lnTo>
                  <a:cubicBezTo>
                    <a:pt x="0" y="2557"/>
                    <a:pt x="244" y="3364"/>
                    <a:pt x="1009" y="3364"/>
                  </a:cubicBezTo>
                  <a:cubicBezTo>
                    <a:pt x="1038" y="3364"/>
                    <a:pt x="1068" y="3363"/>
                    <a:pt x="1098" y="3361"/>
                  </a:cubicBezTo>
                  <a:cubicBezTo>
                    <a:pt x="1951" y="3295"/>
                    <a:pt x="1902" y="2639"/>
                    <a:pt x="1885" y="2361"/>
                  </a:cubicBezTo>
                  <a:cubicBezTo>
                    <a:pt x="1885" y="2066"/>
                    <a:pt x="1869" y="1836"/>
                    <a:pt x="1967" y="1836"/>
                  </a:cubicBezTo>
                  <a:cubicBezTo>
                    <a:pt x="2082" y="1836"/>
                    <a:pt x="2115" y="1951"/>
                    <a:pt x="2049" y="2148"/>
                  </a:cubicBezTo>
                  <a:cubicBezTo>
                    <a:pt x="1983" y="2344"/>
                    <a:pt x="1836" y="2984"/>
                    <a:pt x="2934" y="3098"/>
                  </a:cubicBezTo>
                  <a:cubicBezTo>
                    <a:pt x="2787" y="3000"/>
                    <a:pt x="2770" y="2803"/>
                    <a:pt x="2869" y="2689"/>
                  </a:cubicBezTo>
                  <a:cubicBezTo>
                    <a:pt x="3016" y="2443"/>
                    <a:pt x="3229" y="1984"/>
                    <a:pt x="2508" y="1361"/>
                  </a:cubicBezTo>
                  <a:cubicBezTo>
                    <a:pt x="1770" y="738"/>
                    <a:pt x="1705" y="295"/>
                    <a:pt x="12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0" name="Google Shape;5680;p9"/>
            <p:cNvSpPr/>
            <p:nvPr/>
          </p:nvSpPr>
          <p:spPr>
            <a:xfrm>
              <a:off x="1075944" y="4489332"/>
              <a:ext cx="62920" cy="251352"/>
            </a:xfrm>
            <a:custGeom>
              <a:avLst/>
              <a:gdLst/>
              <a:ahLst/>
              <a:cxnLst/>
              <a:rect l="l" t="t" r="r" b="b"/>
              <a:pathLst>
                <a:path w="1918" h="7662" extrusionOk="0">
                  <a:moveTo>
                    <a:pt x="620" y="1"/>
                  </a:moveTo>
                  <a:cubicBezTo>
                    <a:pt x="553" y="1"/>
                    <a:pt x="483" y="17"/>
                    <a:pt x="410" y="56"/>
                  </a:cubicBezTo>
                  <a:cubicBezTo>
                    <a:pt x="0" y="286"/>
                    <a:pt x="328" y="843"/>
                    <a:pt x="590" y="1105"/>
                  </a:cubicBezTo>
                  <a:cubicBezTo>
                    <a:pt x="852" y="1367"/>
                    <a:pt x="869" y="2630"/>
                    <a:pt x="738" y="4006"/>
                  </a:cubicBezTo>
                  <a:cubicBezTo>
                    <a:pt x="607" y="5367"/>
                    <a:pt x="754" y="7137"/>
                    <a:pt x="1459" y="7662"/>
                  </a:cubicBezTo>
                  <a:cubicBezTo>
                    <a:pt x="1459" y="7662"/>
                    <a:pt x="803" y="7055"/>
                    <a:pt x="951" y="5170"/>
                  </a:cubicBezTo>
                  <a:cubicBezTo>
                    <a:pt x="1098" y="3302"/>
                    <a:pt x="1918" y="1499"/>
                    <a:pt x="1180" y="384"/>
                  </a:cubicBezTo>
                  <a:cubicBezTo>
                    <a:pt x="1180" y="384"/>
                    <a:pt x="944" y="1"/>
                    <a:pt x="6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1" name="Google Shape;5681;p9"/>
            <p:cNvSpPr/>
            <p:nvPr/>
          </p:nvSpPr>
          <p:spPr>
            <a:xfrm>
              <a:off x="918904" y="4456231"/>
              <a:ext cx="280188" cy="333922"/>
            </a:xfrm>
            <a:custGeom>
              <a:avLst/>
              <a:gdLst/>
              <a:ahLst/>
              <a:cxnLst/>
              <a:rect l="l" t="t" r="r" b="b"/>
              <a:pathLst>
                <a:path w="8541" h="10179" extrusionOk="0">
                  <a:moveTo>
                    <a:pt x="2275" y="1"/>
                  </a:moveTo>
                  <a:cubicBezTo>
                    <a:pt x="1360" y="1"/>
                    <a:pt x="512" y="452"/>
                    <a:pt x="296" y="1180"/>
                  </a:cubicBezTo>
                  <a:cubicBezTo>
                    <a:pt x="1" y="1967"/>
                    <a:pt x="411" y="2671"/>
                    <a:pt x="820" y="2901"/>
                  </a:cubicBezTo>
                  <a:cubicBezTo>
                    <a:pt x="1044" y="3047"/>
                    <a:pt x="1302" y="3110"/>
                    <a:pt x="1555" y="3110"/>
                  </a:cubicBezTo>
                  <a:cubicBezTo>
                    <a:pt x="2098" y="3110"/>
                    <a:pt x="2616" y="2817"/>
                    <a:pt x="2705" y="2426"/>
                  </a:cubicBezTo>
                  <a:cubicBezTo>
                    <a:pt x="2849" y="2037"/>
                    <a:pt x="2551" y="1648"/>
                    <a:pt x="2165" y="1648"/>
                  </a:cubicBezTo>
                  <a:cubicBezTo>
                    <a:pt x="2112" y="1648"/>
                    <a:pt x="2056" y="1656"/>
                    <a:pt x="2001" y="1672"/>
                  </a:cubicBezTo>
                  <a:cubicBezTo>
                    <a:pt x="1673" y="1737"/>
                    <a:pt x="1476" y="2081"/>
                    <a:pt x="1607" y="2393"/>
                  </a:cubicBezTo>
                  <a:cubicBezTo>
                    <a:pt x="1695" y="2645"/>
                    <a:pt x="1978" y="2674"/>
                    <a:pt x="2103" y="2674"/>
                  </a:cubicBezTo>
                  <a:cubicBezTo>
                    <a:pt x="2141" y="2674"/>
                    <a:pt x="2164" y="2671"/>
                    <a:pt x="2164" y="2671"/>
                  </a:cubicBezTo>
                  <a:lnTo>
                    <a:pt x="2164" y="2671"/>
                  </a:lnTo>
                  <a:cubicBezTo>
                    <a:pt x="2100" y="2838"/>
                    <a:pt x="1888" y="2963"/>
                    <a:pt x="1630" y="2963"/>
                  </a:cubicBezTo>
                  <a:cubicBezTo>
                    <a:pt x="1432" y="2963"/>
                    <a:pt x="1207" y="2889"/>
                    <a:pt x="1001" y="2704"/>
                  </a:cubicBezTo>
                  <a:cubicBezTo>
                    <a:pt x="575" y="2327"/>
                    <a:pt x="476" y="1082"/>
                    <a:pt x="1197" y="508"/>
                  </a:cubicBezTo>
                  <a:cubicBezTo>
                    <a:pt x="1522" y="272"/>
                    <a:pt x="1912" y="142"/>
                    <a:pt x="2309" y="142"/>
                  </a:cubicBezTo>
                  <a:cubicBezTo>
                    <a:pt x="2354" y="142"/>
                    <a:pt x="2398" y="144"/>
                    <a:pt x="2443" y="147"/>
                  </a:cubicBezTo>
                  <a:cubicBezTo>
                    <a:pt x="2574" y="164"/>
                    <a:pt x="2705" y="180"/>
                    <a:pt x="2837" y="213"/>
                  </a:cubicBezTo>
                  <a:cubicBezTo>
                    <a:pt x="3935" y="475"/>
                    <a:pt x="4640" y="1639"/>
                    <a:pt x="4885" y="2868"/>
                  </a:cubicBezTo>
                  <a:cubicBezTo>
                    <a:pt x="5131" y="4098"/>
                    <a:pt x="4885" y="5376"/>
                    <a:pt x="4951" y="6491"/>
                  </a:cubicBezTo>
                  <a:cubicBezTo>
                    <a:pt x="4902" y="7507"/>
                    <a:pt x="5295" y="8490"/>
                    <a:pt x="6033" y="9195"/>
                  </a:cubicBezTo>
                  <a:cubicBezTo>
                    <a:pt x="6738" y="9802"/>
                    <a:pt x="7623" y="10146"/>
                    <a:pt x="8541" y="10179"/>
                  </a:cubicBezTo>
                  <a:cubicBezTo>
                    <a:pt x="7623" y="10113"/>
                    <a:pt x="6770" y="9752"/>
                    <a:pt x="6098" y="9130"/>
                  </a:cubicBezTo>
                  <a:cubicBezTo>
                    <a:pt x="5394" y="8441"/>
                    <a:pt x="5017" y="7474"/>
                    <a:pt x="5082" y="6491"/>
                  </a:cubicBezTo>
                  <a:cubicBezTo>
                    <a:pt x="5033" y="5376"/>
                    <a:pt x="5279" y="4147"/>
                    <a:pt x="5033" y="2835"/>
                  </a:cubicBezTo>
                  <a:cubicBezTo>
                    <a:pt x="4803" y="1590"/>
                    <a:pt x="4049" y="344"/>
                    <a:pt x="2869" y="65"/>
                  </a:cubicBezTo>
                  <a:cubicBezTo>
                    <a:pt x="2672" y="22"/>
                    <a:pt x="2472" y="1"/>
                    <a:pt x="227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2" name="Google Shape;5682;p9"/>
            <p:cNvSpPr/>
            <p:nvPr/>
          </p:nvSpPr>
          <p:spPr>
            <a:xfrm>
              <a:off x="983990" y="4503078"/>
              <a:ext cx="82308" cy="69153"/>
            </a:xfrm>
            <a:custGeom>
              <a:avLst/>
              <a:gdLst/>
              <a:ahLst/>
              <a:cxnLst/>
              <a:rect l="l" t="t" r="r" b="b"/>
              <a:pathLst>
                <a:path w="2509" h="2108" extrusionOk="0">
                  <a:moveTo>
                    <a:pt x="1788" y="1"/>
                  </a:moveTo>
                  <a:cubicBezTo>
                    <a:pt x="1325" y="1"/>
                    <a:pt x="1020" y="401"/>
                    <a:pt x="934" y="1096"/>
                  </a:cubicBezTo>
                  <a:cubicBezTo>
                    <a:pt x="853" y="1747"/>
                    <a:pt x="267" y="1803"/>
                    <a:pt x="67" y="1803"/>
                  </a:cubicBezTo>
                  <a:cubicBezTo>
                    <a:pt x="25" y="1803"/>
                    <a:pt x="0" y="1801"/>
                    <a:pt x="0" y="1801"/>
                  </a:cubicBezTo>
                  <a:lnTo>
                    <a:pt x="0" y="1801"/>
                  </a:lnTo>
                  <a:cubicBezTo>
                    <a:pt x="121" y="1856"/>
                    <a:pt x="702" y="2108"/>
                    <a:pt x="1241" y="2108"/>
                  </a:cubicBezTo>
                  <a:cubicBezTo>
                    <a:pt x="1509" y="2108"/>
                    <a:pt x="1766" y="2046"/>
                    <a:pt x="1951" y="1866"/>
                  </a:cubicBezTo>
                  <a:cubicBezTo>
                    <a:pt x="2508" y="1309"/>
                    <a:pt x="2115" y="604"/>
                    <a:pt x="1967" y="375"/>
                  </a:cubicBezTo>
                  <a:cubicBezTo>
                    <a:pt x="1869" y="276"/>
                    <a:pt x="1902" y="96"/>
                    <a:pt x="2016" y="31"/>
                  </a:cubicBezTo>
                  <a:cubicBezTo>
                    <a:pt x="1937" y="11"/>
                    <a:pt x="1861" y="1"/>
                    <a:pt x="17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3" name="Google Shape;5683;p9"/>
            <p:cNvSpPr/>
            <p:nvPr/>
          </p:nvSpPr>
          <p:spPr>
            <a:xfrm>
              <a:off x="903321" y="4507834"/>
              <a:ext cx="158645" cy="179607"/>
            </a:xfrm>
            <a:custGeom>
              <a:avLst/>
              <a:gdLst/>
              <a:ahLst/>
              <a:cxnLst/>
              <a:rect l="l" t="t" r="r" b="b"/>
              <a:pathLst>
                <a:path w="4836" h="5475" extrusionOk="0">
                  <a:moveTo>
                    <a:pt x="476" y="0"/>
                  </a:moveTo>
                  <a:lnTo>
                    <a:pt x="476" y="0"/>
                  </a:lnTo>
                  <a:cubicBezTo>
                    <a:pt x="0" y="820"/>
                    <a:pt x="230" y="2148"/>
                    <a:pt x="869" y="3033"/>
                  </a:cubicBezTo>
                  <a:cubicBezTo>
                    <a:pt x="1352" y="3731"/>
                    <a:pt x="2129" y="3810"/>
                    <a:pt x="2455" y="3810"/>
                  </a:cubicBezTo>
                  <a:cubicBezTo>
                    <a:pt x="2550" y="3810"/>
                    <a:pt x="2607" y="3803"/>
                    <a:pt x="2607" y="3803"/>
                  </a:cubicBezTo>
                  <a:cubicBezTo>
                    <a:pt x="2328" y="3705"/>
                    <a:pt x="2279" y="3393"/>
                    <a:pt x="2476" y="3147"/>
                  </a:cubicBezTo>
                  <a:cubicBezTo>
                    <a:pt x="2623" y="2983"/>
                    <a:pt x="2607" y="2721"/>
                    <a:pt x="2410" y="2606"/>
                  </a:cubicBezTo>
                  <a:cubicBezTo>
                    <a:pt x="2295" y="2557"/>
                    <a:pt x="2017" y="2344"/>
                    <a:pt x="2246" y="2197"/>
                  </a:cubicBezTo>
                  <a:cubicBezTo>
                    <a:pt x="2272" y="2182"/>
                    <a:pt x="2301" y="2175"/>
                    <a:pt x="2331" y="2175"/>
                  </a:cubicBezTo>
                  <a:cubicBezTo>
                    <a:pt x="2570" y="2175"/>
                    <a:pt x="2913" y="2608"/>
                    <a:pt x="2869" y="3131"/>
                  </a:cubicBezTo>
                  <a:cubicBezTo>
                    <a:pt x="2820" y="3705"/>
                    <a:pt x="3082" y="3869"/>
                    <a:pt x="3475" y="4147"/>
                  </a:cubicBezTo>
                  <a:cubicBezTo>
                    <a:pt x="3869" y="4442"/>
                    <a:pt x="3639" y="4950"/>
                    <a:pt x="3639" y="4950"/>
                  </a:cubicBezTo>
                  <a:cubicBezTo>
                    <a:pt x="4361" y="4541"/>
                    <a:pt x="4197" y="3885"/>
                    <a:pt x="4115" y="3721"/>
                  </a:cubicBezTo>
                  <a:cubicBezTo>
                    <a:pt x="4016" y="3574"/>
                    <a:pt x="3836" y="3311"/>
                    <a:pt x="4066" y="3213"/>
                  </a:cubicBezTo>
                  <a:cubicBezTo>
                    <a:pt x="4079" y="3207"/>
                    <a:pt x="4092" y="3204"/>
                    <a:pt x="4104" y="3204"/>
                  </a:cubicBezTo>
                  <a:cubicBezTo>
                    <a:pt x="4304" y="3204"/>
                    <a:pt x="4376" y="3925"/>
                    <a:pt x="4361" y="4573"/>
                  </a:cubicBezTo>
                  <a:cubicBezTo>
                    <a:pt x="4344" y="4934"/>
                    <a:pt x="4524" y="5278"/>
                    <a:pt x="4836" y="5475"/>
                  </a:cubicBezTo>
                  <a:cubicBezTo>
                    <a:pt x="4688" y="5163"/>
                    <a:pt x="4623" y="4803"/>
                    <a:pt x="4639" y="4459"/>
                  </a:cubicBezTo>
                  <a:cubicBezTo>
                    <a:pt x="4639" y="3951"/>
                    <a:pt x="4738" y="3016"/>
                    <a:pt x="3820" y="2410"/>
                  </a:cubicBezTo>
                  <a:cubicBezTo>
                    <a:pt x="2918" y="1787"/>
                    <a:pt x="1820" y="2066"/>
                    <a:pt x="1017" y="1492"/>
                  </a:cubicBezTo>
                  <a:cubicBezTo>
                    <a:pt x="558" y="1148"/>
                    <a:pt x="345" y="558"/>
                    <a:pt x="4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4" name="Google Shape;5684;p9"/>
            <p:cNvSpPr/>
            <p:nvPr/>
          </p:nvSpPr>
          <p:spPr>
            <a:xfrm>
              <a:off x="850635" y="4457183"/>
              <a:ext cx="97890" cy="64035"/>
            </a:xfrm>
            <a:custGeom>
              <a:avLst/>
              <a:gdLst/>
              <a:ahLst/>
              <a:cxnLst/>
              <a:rect l="l" t="t" r="r" b="b"/>
              <a:pathLst>
                <a:path w="2984" h="1952" extrusionOk="0">
                  <a:moveTo>
                    <a:pt x="2063" y="0"/>
                  </a:moveTo>
                  <a:cubicBezTo>
                    <a:pt x="344" y="0"/>
                    <a:pt x="295" y="1096"/>
                    <a:pt x="295" y="1380"/>
                  </a:cubicBezTo>
                  <a:cubicBezTo>
                    <a:pt x="295" y="1561"/>
                    <a:pt x="180" y="1725"/>
                    <a:pt x="0" y="1790"/>
                  </a:cubicBezTo>
                  <a:cubicBezTo>
                    <a:pt x="271" y="1903"/>
                    <a:pt x="508" y="1951"/>
                    <a:pt x="716" y="1951"/>
                  </a:cubicBezTo>
                  <a:cubicBezTo>
                    <a:pt x="1476" y="1951"/>
                    <a:pt x="1843" y="1305"/>
                    <a:pt x="2049" y="790"/>
                  </a:cubicBezTo>
                  <a:cubicBezTo>
                    <a:pt x="2213" y="413"/>
                    <a:pt x="2557" y="135"/>
                    <a:pt x="2983" y="85"/>
                  </a:cubicBezTo>
                  <a:cubicBezTo>
                    <a:pt x="2633" y="26"/>
                    <a:pt x="2328" y="0"/>
                    <a:pt x="20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5" name="Google Shape;5685;p9"/>
            <p:cNvSpPr/>
            <p:nvPr/>
          </p:nvSpPr>
          <p:spPr>
            <a:xfrm>
              <a:off x="813532" y="4456330"/>
              <a:ext cx="47862" cy="37398"/>
            </a:xfrm>
            <a:custGeom>
              <a:avLst/>
              <a:gdLst/>
              <a:ahLst/>
              <a:cxnLst/>
              <a:rect l="l" t="t" r="r" b="b"/>
              <a:pathLst>
                <a:path w="1459" h="1140" extrusionOk="0">
                  <a:moveTo>
                    <a:pt x="476" y="0"/>
                  </a:moveTo>
                  <a:cubicBezTo>
                    <a:pt x="432" y="0"/>
                    <a:pt x="388" y="10"/>
                    <a:pt x="344" y="29"/>
                  </a:cubicBezTo>
                  <a:cubicBezTo>
                    <a:pt x="98" y="144"/>
                    <a:pt x="0" y="423"/>
                    <a:pt x="98" y="669"/>
                  </a:cubicBezTo>
                  <a:cubicBezTo>
                    <a:pt x="180" y="882"/>
                    <a:pt x="361" y="1029"/>
                    <a:pt x="574" y="1095"/>
                  </a:cubicBezTo>
                  <a:cubicBezTo>
                    <a:pt x="652" y="1125"/>
                    <a:pt x="735" y="1140"/>
                    <a:pt x="817" y="1140"/>
                  </a:cubicBezTo>
                  <a:cubicBezTo>
                    <a:pt x="961" y="1140"/>
                    <a:pt x="1105" y="1096"/>
                    <a:pt x="1229" y="1013"/>
                  </a:cubicBezTo>
                  <a:cubicBezTo>
                    <a:pt x="1377" y="882"/>
                    <a:pt x="1459" y="702"/>
                    <a:pt x="1443" y="521"/>
                  </a:cubicBezTo>
                  <a:lnTo>
                    <a:pt x="1443" y="521"/>
                  </a:lnTo>
                  <a:cubicBezTo>
                    <a:pt x="1443" y="521"/>
                    <a:pt x="1135" y="902"/>
                    <a:pt x="783" y="902"/>
                  </a:cubicBezTo>
                  <a:cubicBezTo>
                    <a:pt x="762" y="902"/>
                    <a:pt x="742" y="901"/>
                    <a:pt x="721" y="898"/>
                  </a:cubicBezTo>
                  <a:cubicBezTo>
                    <a:pt x="148" y="849"/>
                    <a:pt x="66" y="275"/>
                    <a:pt x="344" y="111"/>
                  </a:cubicBezTo>
                  <a:cubicBezTo>
                    <a:pt x="384" y="85"/>
                    <a:pt x="429" y="73"/>
                    <a:pt x="474" y="73"/>
                  </a:cubicBezTo>
                  <a:cubicBezTo>
                    <a:pt x="593" y="73"/>
                    <a:pt x="709" y="160"/>
                    <a:pt x="721" y="292"/>
                  </a:cubicBezTo>
                  <a:cubicBezTo>
                    <a:pt x="732" y="403"/>
                    <a:pt x="645" y="469"/>
                    <a:pt x="593" y="469"/>
                  </a:cubicBezTo>
                  <a:cubicBezTo>
                    <a:pt x="569" y="469"/>
                    <a:pt x="552" y="454"/>
                    <a:pt x="557" y="423"/>
                  </a:cubicBezTo>
                  <a:cubicBezTo>
                    <a:pt x="582" y="336"/>
                    <a:pt x="542" y="268"/>
                    <a:pt x="471" y="268"/>
                  </a:cubicBezTo>
                  <a:cubicBezTo>
                    <a:pt x="448" y="268"/>
                    <a:pt x="422" y="276"/>
                    <a:pt x="394" y="292"/>
                  </a:cubicBezTo>
                  <a:cubicBezTo>
                    <a:pt x="262" y="357"/>
                    <a:pt x="394" y="538"/>
                    <a:pt x="394" y="538"/>
                  </a:cubicBezTo>
                  <a:cubicBezTo>
                    <a:pt x="441" y="581"/>
                    <a:pt x="498" y="600"/>
                    <a:pt x="553" y="600"/>
                  </a:cubicBezTo>
                  <a:cubicBezTo>
                    <a:pt x="688" y="600"/>
                    <a:pt x="820" y="487"/>
                    <a:pt x="820" y="325"/>
                  </a:cubicBezTo>
                  <a:cubicBezTo>
                    <a:pt x="807" y="142"/>
                    <a:pt x="648" y="0"/>
                    <a:pt x="4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6" name="Google Shape;5686;p9"/>
            <p:cNvSpPr/>
            <p:nvPr/>
          </p:nvSpPr>
          <p:spPr>
            <a:xfrm>
              <a:off x="1474927" y="4694367"/>
              <a:ext cx="131220" cy="286749"/>
            </a:xfrm>
            <a:custGeom>
              <a:avLst/>
              <a:gdLst/>
              <a:ahLst/>
              <a:cxnLst/>
              <a:rect l="l" t="t" r="r" b="b"/>
              <a:pathLst>
                <a:path w="4000" h="8741" extrusionOk="0">
                  <a:moveTo>
                    <a:pt x="1919" y="0"/>
                  </a:moveTo>
                  <a:cubicBezTo>
                    <a:pt x="1761" y="0"/>
                    <a:pt x="1601" y="22"/>
                    <a:pt x="1443" y="68"/>
                  </a:cubicBezTo>
                  <a:cubicBezTo>
                    <a:pt x="689" y="248"/>
                    <a:pt x="132" y="904"/>
                    <a:pt x="82" y="1690"/>
                  </a:cubicBezTo>
                  <a:cubicBezTo>
                    <a:pt x="0" y="2493"/>
                    <a:pt x="410" y="3280"/>
                    <a:pt x="1000" y="3838"/>
                  </a:cubicBezTo>
                  <a:cubicBezTo>
                    <a:pt x="1590" y="4428"/>
                    <a:pt x="2361" y="4706"/>
                    <a:pt x="2902" y="5214"/>
                  </a:cubicBezTo>
                  <a:cubicBezTo>
                    <a:pt x="3443" y="5673"/>
                    <a:pt x="3770" y="6345"/>
                    <a:pt x="3820" y="7050"/>
                  </a:cubicBezTo>
                  <a:cubicBezTo>
                    <a:pt x="3852" y="7722"/>
                    <a:pt x="3508" y="8394"/>
                    <a:pt x="2918" y="8558"/>
                  </a:cubicBezTo>
                  <a:cubicBezTo>
                    <a:pt x="2790" y="8610"/>
                    <a:pt x="2657" y="8635"/>
                    <a:pt x="2526" y="8635"/>
                  </a:cubicBezTo>
                  <a:cubicBezTo>
                    <a:pt x="2120" y="8635"/>
                    <a:pt x="1731" y="8398"/>
                    <a:pt x="1558" y="8001"/>
                  </a:cubicBezTo>
                  <a:cubicBezTo>
                    <a:pt x="1345" y="7558"/>
                    <a:pt x="1541" y="7034"/>
                    <a:pt x="2000" y="6837"/>
                  </a:cubicBezTo>
                  <a:cubicBezTo>
                    <a:pt x="2082" y="6804"/>
                    <a:pt x="2181" y="6788"/>
                    <a:pt x="2262" y="6788"/>
                  </a:cubicBezTo>
                  <a:cubicBezTo>
                    <a:pt x="2262" y="6788"/>
                    <a:pt x="2292" y="6785"/>
                    <a:pt x="2339" y="6785"/>
                  </a:cubicBezTo>
                  <a:cubicBezTo>
                    <a:pt x="2480" y="6785"/>
                    <a:pt x="2775" y="6813"/>
                    <a:pt x="2885" y="7034"/>
                  </a:cubicBezTo>
                  <a:cubicBezTo>
                    <a:pt x="2885" y="7034"/>
                    <a:pt x="2896" y="7076"/>
                    <a:pt x="2858" y="7076"/>
                  </a:cubicBezTo>
                  <a:cubicBezTo>
                    <a:pt x="2849" y="7076"/>
                    <a:pt x="2836" y="7073"/>
                    <a:pt x="2820" y="7067"/>
                  </a:cubicBezTo>
                  <a:cubicBezTo>
                    <a:pt x="2757" y="7024"/>
                    <a:pt x="2681" y="7003"/>
                    <a:pt x="2606" y="7003"/>
                  </a:cubicBezTo>
                  <a:cubicBezTo>
                    <a:pt x="2505" y="7003"/>
                    <a:pt x="2403" y="7041"/>
                    <a:pt x="2328" y="7116"/>
                  </a:cubicBezTo>
                  <a:cubicBezTo>
                    <a:pt x="2082" y="7345"/>
                    <a:pt x="2131" y="7771"/>
                    <a:pt x="2443" y="7935"/>
                  </a:cubicBezTo>
                  <a:cubicBezTo>
                    <a:pt x="2524" y="7973"/>
                    <a:pt x="2610" y="7991"/>
                    <a:pt x="2692" y="7991"/>
                  </a:cubicBezTo>
                  <a:cubicBezTo>
                    <a:pt x="3007" y="7991"/>
                    <a:pt x="3281" y="7724"/>
                    <a:pt x="3164" y="7231"/>
                  </a:cubicBezTo>
                  <a:cubicBezTo>
                    <a:pt x="3060" y="6890"/>
                    <a:pt x="2742" y="6683"/>
                    <a:pt x="2403" y="6683"/>
                  </a:cubicBezTo>
                  <a:cubicBezTo>
                    <a:pt x="2367" y="6683"/>
                    <a:pt x="2331" y="6685"/>
                    <a:pt x="2295" y="6690"/>
                  </a:cubicBezTo>
                  <a:cubicBezTo>
                    <a:pt x="2181" y="6690"/>
                    <a:pt x="2066" y="6722"/>
                    <a:pt x="1967" y="6788"/>
                  </a:cubicBezTo>
                  <a:cubicBezTo>
                    <a:pt x="1492" y="7001"/>
                    <a:pt x="1279" y="7542"/>
                    <a:pt x="1476" y="8017"/>
                  </a:cubicBezTo>
                  <a:cubicBezTo>
                    <a:pt x="1617" y="8455"/>
                    <a:pt x="2071" y="8740"/>
                    <a:pt x="2561" y="8740"/>
                  </a:cubicBezTo>
                  <a:cubicBezTo>
                    <a:pt x="2696" y="8740"/>
                    <a:pt x="2833" y="8719"/>
                    <a:pt x="2967" y="8673"/>
                  </a:cubicBezTo>
                  <a:cubicBezTo>
                    <a:pt x="3623" y="8493"/>
                    <a:pt x="4000" y="7755"/>
                    <a:pt x="3984" y="7050"/>
                  </a:cubicBezTo>
                  <a:cubicBezTo>
                    <a:pt x="3934" y="6296"/>
                    <a:pt x="3590" y="5575"/>
                    <a:pt x="3016" y="5083"/>
                  </a:cubicBezTo>
                  <a:cubicBezTo>
                    <a:pt x="2443" y="4559"/>
                    <a:pt x="1672" y="4264"/>
                    <a:pt x="1131" y="3706"/>
                  </a:cubicBezTo>
                  <a:cubicBezTo>
                    <a:pt x="558" y="3182"/>
                    <a:pt x="181" y="2428"/>
                    <a:pt x="230" y="1707"/>
                  </a:cubicBezTo>
                  <a:cubicBezTo>
                    <a:pt x="263" y="1248"/>
                    <a:pt x="476" y="838"/>
                    <a:pt x="820" y="543"/>
                  </a:cubicBezTo>
                  <a:cubicBezTo>
                    <a:pt x="984" y="428"/>
                    <a:pt x="1164" y="346"/>
                    <a:pt x="1345" y="281"/>
                  </a:cubicBezTo>
                  <a:cubicBezTo>
                    <a:pt x="1492" y="240"/>
                    <a:pt x="1644" y="219"/>
                    <a:pt x="1795" y="219"/>
                  </a:cubicBezTo>
                  <a:cubicBezTo>
                    <a:pt x="1947" y="219"/>
                    <a:pt x="2099" y="240"/>
                    <a:pt x="2246" y="281"/>
                  </a:cubicBezTo>
                  <a:cubicBezTo>
                    <a:pt x="3262" y="543"/>
                    <a:pt x="3590" y="1920"/>
                    <a:pt x="2902" y="2575"/>
                  </a:cubicBezTo>
                  <a:cubicBezTo>
                    <a:pt x="2771" y="2707"/>
                    <a:pt x="2590" y="2805"/>
                    <a:pt x="2394" y="2838"/>
                  </a:cubicBezTo>
                  <a:cubicBezTo>
                    <a:pt x="2332" y="2846"/>
                    <a:pt x="2273" y="2851"/>
                    <a:pt x="2218" y="2851"/>
                  </a:cubicBezTo>
                  <a:cubicBezTo>
                    <a:pt x="1757" y="2851"/>
                    <a:pt x="1514" y="2569"/>
                    <a:pt x="1558" y="2379"/>
                  </a:cubicBezTo>
                  <a:cubicBezTo>
                    <a:pt x="1558" y="2379"/>
                    <a:pt x="1558" y="2346"/>
                    <a:pt x="1623" y="2346"/>
                  </a:cubicBezTo>
                  <a:cubicBezTo>
                    <a:pt x="1634" y="2346"/>
                    <a:pt x="1653" y="2347"/>
                    <a:pt x="1680" y="2347"/>
                  </a:cubicBezTo>
                  <a:cubicBezTo>
                    <a:pt x="1818" y="2347"/>
                    <a:pt x="2139" y="2324"/>
                    <a:pt x="2262" y="2035"/>
                  </a:cubicBezTo>
                  <a:cubicBezTo>
                    <a:pt x="2381" y="1680"/>
                    <a:pt x="2099" y="1346"/>
                    <a:pt x="1771" y="1346"/>
                  </a:cubicBezTo>
                  <a:cubicBezTo>
                    <a:pt x="1690" y="1346"/>
                    <a:pt x="1606" y="1366"/>
                    <a:pt x="1525" y="1412"/>
                  </a:cubicBezTo>
                  <a:cubicBezTo>
                    <a:pt x="902" y="1789"/>
                    <a:pt x="1050" y="2723"/>
                    <a:pt x="1754" y="2903"/>
                  </a:cubicBezTo>
                  <a:cubicBezTo>
                    <a:pt x="1924" y="2981"/>
                    <a:pt x="2103" y="3018"/>
                    <a:pt x="2280" y="3018"/>
                  </a:cubicBezTo>
                  <a:cubicBezTo>
                    <a:pt x="2734" y="3018"/>
                    <a:pt x="3174" y="2775"/>
                    <a:pt x="3410" y="2362"/>
                  </a:cubicBezTo>
                  <a:cubicBezTo>
                    <a:pt x="3672" y="1821"/>
                    <a:pt x="3623" y="1166"/>
                    <a:pt x="3279" y="674"/>
                  </a:cubicBezTo>
                  <a:cubicBezTo>
                    <a:pt x="2951" y="245"/>
                    <a:pt x="2448" y="0"/>
                    <a:pt x="191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7" name="Google Shape;5687;p9"/>
            <p:cNvSpPr/>
            <p:nvPr/>
          </p:nvSpPr>
          <p:spPr>
            <a:xfrm>
              <a:off x="1546968" y="4803052"/>
              <a:ext cx="56490" cy="79060"/>
            </a:xfrm>
            <a:custGeom>
              <a:avLst/>
              <a:gdLst/>
              <a:ahLst/>
              <a:cxnLst/>
              <a:rect l="l" t="t" r="r" b="b"/>
              <a:pathLst>
                <a:path w="1722" h="2410" extrusionOk="0">
                  <a:moveTo>
                    <a:pt x="214" y="0"/>
                  </a:moveTo>
                  <a:cubicBezTo>
                    <a:pt x="214" y="0"/>
                    <a:pt x="247" y="82"/>
                    <a:pt x="116" y="475"/>
                  </a:cubicBezTo>
                  <a:cubicBezTo>
                    <a:pt x="1" y="852"/>
                    <a:pt x="329" y="1115"/>
                    <a:pt x="968" y="1393"/>
                  </a:cubicBezTo>
                  <a:cubicBezTo>
                    <a:pt x="1591" y="1672"/>
                    <a:pt x="1673" y="2410"/>
                    <a:pt x="1673" y="2410"/>
                  </a:cubicBezTo>
                  <a:cubicBezTo>
                    <a:pt x="1722" y="393"/>
                    <a:pt x="886" y="328"/>
                    <a:pt x="689" y="328"/>
                  </a:cubicBezTo>
                  <a:cubicBezTo>
                    <a:pt x="675" y="329"/>
                    <a:pt x="661" y="330"/>
                    <a:pt x="647" y="330"/>
                  </a:cubicBezTo>
                  <a:cubicBezTo>
                    <a:pt x="478" y="330"/>
                    <a:pt x="392" y="240"/>
                    <a:pt x="362" y="164"/>
                  </a:cubicBezTo>
                  <a:cubicBezTo>
                    <a:pt x="345" y="66"/>
                    <a:pt x="214" y="0"/>
                    <a:pt x="21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8" name="Google Shape;5688;p9"/>
            <p:cNvSpPr/>
            <p:nvPr/>
          </p:nvSpPr>
          <p:spPr>
            <a:xfrm>
              <a:off x="1371129" y="4569673"/>
              <a:ext cx="209755" cy="329100"/>
            </a:xfrm>
            <a:custGeom>
              <a:avLst/>
              <a:gdLst/>
              <a:ahLst/>
              <a:cxnLst/>
              <a:rect l="l" t="t" r="r" b="b"/>
              <a:pathLst>
                <a:path w="6394" h="10032" extrusionOk="0">
                  <a:moveTo>
                    <a:pt x="1148" y="0"/>
                  </a:moveTo>
                  <a:lnTo>
                    <a:pt x="1148" y="0"/>
                  </a:lnTo>
                  <a:cubicBezTo>
                    <a:pt x="1247" y="115"/>
                    <a:pt x="1230" y="295"/>
                    <a:pt x="1116" y="410"/>
                  </a:cubicBezTo>
                  <a:cubicBezTo>
                    <a:pt x="902" y="574"/>
                    <a:pt x="362" y="1197"/>
                    <a:pt x="755" y="1820"/>
                  </a:cubicBezTo>
                  <a:cubicBezTo>
                    <a:pt x="1197" y="2508"/>
                    <a:pt x="1788" y="2295"/>
                    <a:pt x="1984" y="2869"/>
                  </a:cubicBezTo>
                  <a:cubicBezTo>
                    <a:pt x="1984" y="2869"/>
                    <a:pt x="2066" y="3164"/>
                    <a:pt x="1870" y="3262"/>
                  </a:cubicBezTo>
                  <a:cubicBezTo>
                    <a:pt x="1836" y="3284"/>
                    <a:pt x="1803" y="3293"/>
                    <a:pt x="1773" y="3293"/>
                  </a:cubicBezTo>
                  <a:cubicBezTo>
                    <a:pt x="1639" y="3293"/>
                    <a:pt x="1542" y="3114"/>
                    <a:pt x="1542" y="2967"/>
                  </a:cubicBezTo>
                  <a:cubicBezTo>
                    <a:pt x="1476" y="2656"/>
                    <a:pt x="1230" y="2426"/>
                    <a:pt x="919" y="2377"/>
                  </a:cubicBezTo>
                  <a:cubicBezTo>
                    <a:pt x="542" y="2328"/>
                    <a:pt x="493" y="2213"/>
                    <a:pt x="493" y="2213"/>
                  </a:cubicBezTo>
                  <a:lnTo>
                    <a:pt x="493" y="2213"/>
                  </a:lnTo>
                  <a:cubicBezTo>
                    <a:pt x="542" y="2361"/>
                    <a:pt x="542" y="2492"/>
                    <a:pt x="525" y="2639"/>
                  </a:cubicBezTo>
                  <a:cubicBezTo>
                    <a:pt x="460" y="2787"/>
                    <a:pt x="148" y="3278"/>
                    <a:pt x="722" y="3672"/>
                  </a:cubicBezTo>
                  <a:cubicBezTo>
                    <a:pt x="1296" y="4049"/>
                    <a:pt x="1574" y="3852"/>
                    <a:pt x="1673" y="4491"/>
                  </a:cubicBezTo>
                  <a:cubicBezTo>
                    <a:pt x="1771" y="5114"/>
                    <a:pt x="1837" y="5901"/>
                    <a:pt x="2181" y="6229"/>
                  </a:cubicBezTo>
                  <a:cubicBezTo>
                    <a:pt x="2066" y="6163"/>
                    <a:pt x="1968" y="6049"/>
                    <a:pt x="1919" y="5934"/>
                  </a:cubicBezTo>
                  <a:cubicBezTo>
                    <a:pt x="1766" y="5613"/>
                    <a:pt x="1442" y="5406"/>
                    <a:pt x="1080" y="5406"/>
                  </a:cubicBezTo>
                  <a:cubicBezTo>
                    <a:pt x="1054" y="5406"/>
                    <a:pt x="1027" y="5407"/>
                    <a:pt x="1001" y="5409"/>
                  </a:cubicBezTo>
                  <a:cubicBezTo>
                    <a:pt x="958" y="5412"/>
                    <a:pt x="918" y="5413"/>
                    <a:pt x="880" y="5413"/>
                  </a:cubicBezTo>
                  <a:cubicBezTo>
                    <a:pt x="417" y="5413"/>
                    <a:pt x="358" y="5236"/>
                    <a:pt x="312" y="5114"/>
                  </a:cubicBezTo>
                  <a:lnTo>
                    <a:pt x="312" y="5114"/>
                  </a:lnTo>
                  <a:cubicBezTo>
                    <a:pt x="312" y="5114"/>
                    <a:pt x="1" y="6114"/>
                    <a:pt x="935" y="6590"/>
                  </a:cubicBezTo>
                  <a:cubicBezTo>
                    <a:pt x="1870" y="7081"/>
                    <a:pt x="1788" y="6721"/>
                    <a:pt x="3083" y="7786"/>
                  </a:cubicBezTo>
                  <a:cubicBezTo>
                    <a:pt x="4132" y="8638"/>
                    <a:pt x="4328" y="8688"/>
                    <a:pt x="4328" y="8688"/>
                  </a:cubicBezTo>
                  <a:cubicBezTo>
                    <a:pt x="4294" y="8679"/>
                    <a:pt x="4260" y="8675"/>
                    <a:pt x="4226" y="8675"/>
                  </a:cubicBezTo>
                  <a:cubicBezTo>
                    <a:pt x="4066" y="8675"/>
                    <a:pt x="3915" y="8768"/>
                    <a:pt x="3820" y="8917"/>
                  </a:cubicBezTo>
                  <a:cubicBezTo>
                    <a:pt x="3623" y="9212"/>
                    <a:pt x="3722" y="9622"/>
                    <a:pt x="4050" y="9786"/>
                  </a:cubicBezTo>
                  <a:cubicBezTo>
                    <a:pt x="4050" y="9786"/>
                    <a:pt x="3935" y="9589"/>
                    <a:pt x="4132" y="9573"/>
                  </a:cubicBezTo>
                  <a:cubicBezTo>
                    <a:pt x="4138" y="9572"/>
                    <a:pt x="4145" y="9572"/>
                    <a:pt x="4151" y="9572"/>
                  </a:cubicBezTo>
                  <a:cubicBezTo>
                    <a:pt x="4275" y="9572"/>
                    <a:pt x="4423" y="9662"/>
                    <a:pt x="4583" y="9662"/>
                  </a:cubicBezTo>
                  <a:cubicBezTo>
                    <a:pt x="4675" y="9662"/>
                    <a:pt x="4771" y="9632"/>
                    <a:pt x="4869" y="9540"/>
                  </a:cubicBezTo>
                  <a:cubicBezTo>
                    <a:pt x="4988" y="9421"/>
                    <a:pt x="5183" y="9322"/>
                    <a:pt x="5410" y="9322"/>
                  </a:cubicBezTo>
                  <a:cubicBezTo>
                    <a:pt x="5713" y="9322"/>
                    <a:pt x="6075" y="9498"/>
                    <a:pt x="6394" y="10032"/>
                  </a:cubicBezTo>
                  <a:cubicBezTo>
                    <a:pt x="6394" y="10032"/>
                    <a:pt x="6164" y="9212"/>
                    <a:pt x="4836" y="8688"/>
                  </a:cubicBezTo>
                  <a:cubicBezTo>
                    <a:pt x="3115" y="7966"/>
                    <a:pt x="2033" y="6262"/>
                    <a:pt x="2132" y="4409"/>
                  </a:cubicBezTo>
                  <a:cubicBezTo>
                    <a:pt x="2214" y="2180"/>
                    <a:pt x="3509" y="656"/>
                    <a:pt x="11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9" name="Google Shape;5689;p9"/>
            <p:cNvSpPr/>
            <p:nvPr/>
          </p:nvSpPr>
          <p:spPr>
            <a:xfrm>
              <a:off x="1431918" y="4485789"/>
              <a:ext cx="96283" cy="352227"/>
            </a:xfrm>
            <a:custGeom>
              <a:avLst/>
              <a:gdLst/>
              <a:ahLst/>
              <a:cxnLst/>
              <a:rect l="l" t="t" r="r" b="b"/>
              <a:pathLst>
                <a:path w="2935" h="10737" extrusionOk="0">
                  <a:moveTo>
                    <a:pt x="1298" y="0"/>
                  </a:moveTo>
                  <a:cubicBezTo>
                    <a:pt x="719" y="0"/>
                    <a:pt x="171" y="382"/>
                    <a:pt x="99" y="902"/>
                  </a:cubicBezTo>
                  <a:cubicBezTo>
                    <a:pt x="0" y="1443"/>
                    <a:pt x="426" y="1967"/>
                    <a:pt x="984" y="1967"/>
                  </a:cubicBezTo>
                  <a:cubicBezTo>
                    <a:pt x="991" y="1967"/>
                    <a:pt x="998" y="1967"/>
                    <a:pt x="1005" y="1967"/>
                  </a:cubicBezTo>
                  <a:cubicBezTo>
                    <a:pt x="1565" y="1967"/>
                    <a:pt x="1850" y="1341"/>
                    <a:pt x="1639" y="1066"/>
                  </a:cubicBezTo>
                  <a:cubicBezTo>
                    <a:pt x="1563" y="948"/>
                    <a:pt x="1445" y="895"/>
                    <a:pt x="1328" y="895"/>
                  </a:cubicBezTo>
                  <a:cubicBezTo>
                    <a:pt x="1121" y="895"/>
                    <a:pt x="913" y="1060"/>
                    <a:pt x="934" y="1312"/>
                  </a:cubicBezTo>
                  <a:cubicBezTo>
                    <a:pt x="951" y="1639"/>
                    <a:pt x="1295" y="1607"/>
                    <a:pt x="1344" y="1656"/>
                  </a:cubicBezTo>
                  <a:cubicBezTo>
                    <a:pt x="1377" y="1689"/>
                    <a:pt x="1344" y="1754"/>
                    <a:pt x="1344" y="1754"/>
                  </a:cubicBezTo>
                  <a:cubicBezTo>
                    <a:pt x="1295" y="1820"/>
                    <a:pt x="1230" y="1869"/>
                    <a:pt x="1164" y="1885"/>
                  </a:cubicBezTo>
                  <a:lnTo>
                    <a:pt x="1098" y="1918"/>
                  </a:lnTo>
                  <a:cubicBezTo>
                    <a:pt x="1066" y="1922"/>
                    <a:pt x="1033" y="1924"/>
                    <a:pt x="1001" y="1924"/>
                  </a:cubicBezTo>
                  <a:cubicBezTo>
                    <a:pt x="474" y="1924"/>
                    <a:pt x="72" y="1427"/>
                    <a:pt x="180" y="902"/>
                  </a:cubicBezTo>
                  <a:cubicBezTo>
                    <a:pt x="252" y="431"/>
                    <a:pt x="746" y="113"/>
                    <a:pt x="1263" y="113"/>
                  </a:cubicBezTo>
                  <a:cubicBezTo>
                    <a:pt x="1573" y="113"/>
                    <a:pt x="1891" y="228"/>
                    <a:pt x="2131" y="492"/>
                  </a:cubicBezTo>
                  <a:cubicBezTo>
                    <a:pt x="2754" y="1246"/>
                    <a:pt x="2606" y="2426"/>
                    <a:pt x="2246" y="3442"/>
                  </a:cubicBezTo>
                  <a:cubicBezTo>
                    <a:pt x="1426" y="5458"/>
                    <a:pt x="541" y="7491"/>
                    <a:pt x="1148" y="8966"/>
                  </a:cubicBezTo>
                  <a:cubicBezTo>
                    <a:pt x="1426" y="9720"/>
                    <a:pt x="1967" y="10343"/>
                    <a:pt x="2672" y="10736"/>
                  </a:cubicBezTo>
                  <a:cubicBezTo>
                    <a:pt x="2000" y="10327"/>
                    <a:pt x="1492" y="9687"/>
                    <a:pt x="1230" y="8933"/>
                  </a:cubicBezTo>
                  <a:cubicBezTo>
                    <a:pt x="672" y="7491"/>
                    <a:pt x="1557" y="5540"/>
                    <a:pt x="2393" y="3492"/>
                  </a:cubicBezTo>
                  <a:cubicBezTo>
                    <a:pt x="2787" y="2475"/>
                    <a:pt x="2934" y="1230"/>
                    <a:pt x="2246" y="426"/>
                  </a:cubicBezTo>
                  <a:cubicBezTo>
                    <a:pt x="1976" y="127"/>
                    <a:pt x="1632" y="0"/>
                    <a:pt x="129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0" name="Google Shape;5690;p9"/>
            <p:cNvSpPr/>
            <p:nvPr/>
          </p:nvSpPr>
          <p:spPr>
            <a:xfrm>
              <a:off x="1543228" y="4588470"/>
              <a:ext cx="124757" cy="122658"/>
            </a:xfrm>
            <a:custGeom>
              <a:avLst/>
              <a:gdLst/>
              <a:ahLst/>
              <a:cxnLst/>
              <a:rect l="l" t="t" r="r" b="b"/>
              <a:pathLst>
                <a:path w="3803" h="3739" extrusionOk="0">
                  <a:moveTo>
                    <a:pt x="508" y="1"/>
                  </a:moveTo>
                  <a:cubicBezTo>
                    <a:pt x="508" y="1"/>
                    <a:pt x="295" y="83"/>
                    <a:pt x="148" y="673"/>
                  </a:cubicBezTo>
                  <a:cubicBezTo>
                    <a:pt x="0" y="1279"/>
                    <a:pt x="279" y="1493"/>
                    <a:pt x="1066" y="1870"/>
                  </a:cubicBezTo>
                  <a:cubicBezTo>
                    <a:pt x="1852" y="2230"/>
                    <a:pt x="1885" y="3509"/>
                    <a:pt x="1885" y="3509"/>
                  </a:cubicBezTo>
                  <a:lnTo>
                    <a:pt x="1902" y="3738"/>
                  </a:lnTo>
                  <a:lnTo>
                    <a:pt x="1918" y="3509"/>
                  </a:lnTo>
                  <a:cubicBezTo>
                    <a:pt x="1918" y="3509"/>
                    <a:pt x="1967" y="2214"/>
                    <a:pt x="2754" y="1870"/>
                  </a:cubicBezTo>
                  <a:cubicBezTo>
                    <a:pt x="3524" y="1509"/>
                    <a:pt x="3803" y="1279"/>
                    <a:pt x="3655" y="673"/>
                  </a:cubicBezTo>
                  <a:cubicBezTo>
                    <a:pt x="3524" y="83"/>
                    <a:pt x="3295" y="1"/>
                    <a:pt x="3295" y="1"/>
                  </a:cubicBezTo>
                  <a:cubicBezTo>
                    <a:pt x="3295" y="1"/>
                    <a:pt x="3295" y="268"/>
                    <a:pt x="3125" y="268"/>
                  </a:cubicBezTo>
                  <a:cubicBezTo>
                    <a:pt x="3112" y="268"/>
                    <a:pt x="3097" y="267"/>
                    <a:pt x="3082" y="263"/>
                  </a:cubicBezTo>
                  <a:cubicBezTo>
                    <a:pt x="2974" y="240"/>
                    <a:pt x="2829" y="181"/>
                    <a:pt x="2693" y="181"/>
                  </a:cubicBezTo>
                  <a:cubicBezTo>
                    <a:pt x="2540" y="181"/>
                    <a:pt x="2397" y="256"/>
                    <a:pt x="2328" y="542"/>
                  </a:cubicBezTo>
                  <a:cubicBezTo>
                    <a:pt x="2217" y="1062"/>
                    <a:pt x="2168" y="1643"/>
                    <a:pt x="1945" y="1643"/>
                  </a:cubicBezTo>
                  <a:cubicBezTo>
                    <a:pt x="1936" y="1643"/>
                    <a:pt x="1927" y="1642"/>
                    <a:pt x="1918" y="1640"/>
                  </a:cubicBezTo>
                  <a:lnTo>
                    <a:pt x="1885" y="1640"/>
                  </a:lnTo>
                  <a:cubicBezTo>
                    <a:pt x="1876" y="1642"/>
                    <a:pt x="1868" y="1643"/>
                    <a:pt x="1860" y="1643"/>
                  </a:cubicBezTo>
                  <a:cubicBezTo>
                    <a:pt x="1652" y="1643"/>
                    <a:pt x="1601" y="1062"/>
                    <a:pt x="1475" y="542"/>
                  </a:cubicBezTo>
                  <a:cubicBezTo>
                    <a:pt x="1406" y="256"/>
                    <a:pt x="1268" y="181"/>
                    <a:pt x="1119" y="181"/>
                  </a:cubicBezTo>
                  <a:cubicBezTo>
                    <a:pt x="987" y="181"/>
                    <a:pt x="846" y="240"/>
                    <a:pt x="738" y="263"/>
                  </a:cubicBezTo>
                  <a:cubicBezTo>
                    <a:pt x="721" y="267"/>
                    <a:pt x="705" y="268"/>
                    <a:pt x="691" y="268"/>
                  </a:cubicBezTo>
                  <a:cubicBezTo>
                    <a:pt x="508" y="268"/>
                    <a:pt x="508" y="1"/>
                    <a:pt x="50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1" name="Google Shape;5691;p9"/>
            <p:cNvSpPr/>
            <p:nvPr/>
          </p:nvSpPr>
          <p:spPr>
            <a:xfrm>
              <a:off x="1583546" y="4503537"/>
              <a:ext cx="44648" cy="111340"/>
            </a:xfrm>
            <a:custGeom>
              <a:avLst/>
              <a:gdLst/>
              <a:ahLst/>
              <a:cxnLst/>
              <a:rect l="l" t="t" r="r" b="b"/>
              <a:pathLst>
                <a:path w="1361" h="3394" extrusionOk="0">
                  <a:moveTo>
                    <a:pt x="673" y="0"/>
                  </a:moveTo>
                  <a:lnTo>
                    <a:pt x="640" y="344"/>
                  </a:lnTo>
                  <a:cubicBezTo>
                    <a:pt x="607" y="607"/>
                    <a:pt x="509" y="869"/>
                    <a:pt x="361" y="1098"/>
                  </a:cubicBezTo>
                  <a:cubicBezTo>
                    <a:pt x="132" y="1443"/>
                    <a:pt x="1" y="1770"/>
                    <a:pt x="296" y="2164"/>
                  </a:cubicBezTo>
                  <a:cubicBezTo>
                    <a:pt x="492" y="2426"/>
                    <a:pt x="607" y="2737"/>
                    <a:pt x="640" y="3065"/>
                  </a:cubicBezTo>
                  <a:cubicBezTo>
                    <a:pt x="656" y="3147"/>
                    <a:pt x="673" y="3393"/>
                    <a:pt x="673" y="3393"/>
                  </a:cubicBezTo>
                  <a:cubicBezTo>
                    <a:pt x="689" y="3393"/>
                    <a:pt x="705" y="3131"/>
                    <a:pt x="705" y="3065"/>
                  </a:cubicBezTo>
                  <a:cubicBezTo>
                    <a:pt x="755" y="2737"/>
                    <a:pt x="869" y="2426"/>
                    <a:pt x="1066" y="2164"/>
                  </a:cubicBezTo>
                  <a:cubicBezTo>
                    <a:pt x="1361" y="1754"/>
                    <a:pt x="1230" y="1443"/>
                    <a:pt x="1000" y="1098"/>
                  </a:cubicBezTo>
                  <a:cubicBezTo>
                    <a:pt x="853" y="869"/>
                    <a:pt x="755" y="607"/>
                    <a:pt x="722" y="344"/>
                  </a:cubicBezTo>
                  <a:lnTo>
                    <a:pt x="673"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2" name="Google Shape;5692;p9"/>
            <p:cNvSpPr/>
            <p:nvPr/>
          </p:nvSpPr>
          <p:spPr>
            <a:xfrm>
              <a:off x="1514720" y="4472864"/>
              <a:ext cx="90903" cy="267820"/>
            </a:xfrm>
            <a:custGeom>
              <a:avLst/>
              <a:gdLst/>
              <a:ahLst/>
              <a:cxnLst/>
              <a:rect l="l" t="t" r="r" b="b"/>
              <a:pathLst>
                <a:path w="2771" h="8164" extrusionOk="0">
                  <a:moveTo>
                    <a:pt x="2082" y="1"/>
                  </a:moveTo>
                  <a:lnTo>
                    <a:pt x="2082" y="1"/>
                  </a:lnTo>
                  <a:cubicBezTo>
                    <a:pt x="2426" y="1115"/>
                    <a:pt x="968" y="1296"/>
                    <a:pt x="443" y="2918"/>
                  </a:cubicBezTo>
                  <a:cubicBezTo>
                    <a:pt x="0" y="4295"/>
                    <a:pt x="263" y="5230"/>
                    <a:pt x="1574" y="6148"/>
                  </a:cubicBezTo>
                  <a:cubicBezTo>
                    <a:pt x="2705" y="6934"/>
                    <a:pt x="2771" y="8000"/>
                    <a:pt x="2771" y="8164"/>
                  </a:cubicBezTo>
                  <a:cubicBezTo>
                    <a:pt x="2771" y="7656"/>
                    <a:pt x="2623" y="7164"/>
                    <a:pt x="2328" y="6754"/>
                  </a:cubicBezTo>
                  <a:cubicBezTo>
                    <a:pt x="2017" y="6328"/>
                    <a:pt x="1623" y="6066"/>
                    <a:pt x="1033" y="5557"/>
                  </a:cubicBezTo>
                  <a:cubicBezTo>
                    <a:pt x="869" y="5394"/>
                    <a:pt x="738" y="5197"/>
                    <a:pt x="656" y="4984"/>
                  </a:cubicBezTo>
                  <a:cubicBezTo>
                    <a:pt x="312" y="4148"/>
                    <a:pt x="968" y="3279"/>
                    <a:pt x="1312" y="2902"/>
                  </a:cubicBezTo>
                  <a:cubicBezTo>
                    <a:pt x="1722" y="2443"/>
                    <a:pt x="2426" y="1968"/>
                    <a:pt x="2574" y="1083"/>
                  </a:cubicBezTo>
                  <a:cubicBezTo>
                    <a:pt x="2705" y="181"/>
                    <a:pt x="2082" y="1"/>
                    <a:pt x="20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3" name="Google Shape;5693;p9"/>
            <p:cNvSpPr/>
            <p:nvPr/>
          </p:nvSpPr>
          <p:spPr>
            <a:xfrm>
              <a:off x="1415647" y="4163179"/>
              <a:ext cx="79749" cy="179050"/>
            </a:xfrm>
            <a:custGeom>
              <a:avLst/>
              <a:gdLst/>
              <a:ahLst/>
              <a:cxnLst/>
              <a:rect l="l" t="t" r="r" b="b"/>
              <a:pathLst>
                <a:path w="2431" h="5458" extrusionOk="0">
                  <a:moveTo>
                    <a:pt x="993" y="0"/>
                  </a:moveTo>
                  <a:cubicBezTo>
                    <a:pt x="641" y="0"/>
                    <a:pt x="1" y="573"/>
                    <a:pt x="299" y="2425"/>
                  </a:cubicBezTo>
                  <a:cubicBezTo>
                    <a:pt x="611" y="4458"/>
                    <a:pt x="2168" y="5409"/>
                    <a:pt x="2430" y="5458"/>
                  </a:cubicBezTo>
                  <a:cubicBezTo>
                    <a:pt x="2430" y="5458"/>
                    <a:pt x="922" y="4474"/>
                    <a:pt x="791" y="2802"/>
                  </a:cubicBezTo>
                  <a:cubicBezTo>
                    <a:pt x="660" y="1130"/>
                    <a:pt x="1168" y="1098"/>
                    <a:pt x="1316" y="737"/>
                  </a:cubicBezTo>
                  <a:cubicBezTo>
                    <a:pt x="1480" y="376"/>
                    <a:pt x="1414" y="114"/>
                    <a:pt x="1086" y="16"/>
                  </a:cubicBezTo>
                  <a:cubicBezTo>
                    <a:pt x="1059" y="6"/>
                    <a:pt x="1027" y="0"/>
                    <a:pt x="9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4" name="Google Shape;5694;p9"/>
            <p:cNvSpPr/>
            <p:nvPr/>
          </p:nvSpPr>
          <p:spPr>
            <a:xfrm>
              <a:off x="1380282" y="4114069"/>
              <a:ext cx="173178" cy="233014"/>
            </a:xfrm>
            <a:custGeom>
              <a:avLst/>
              <a:gdLst/>
              <a:ahLst/>
              <a:cxnLst/>
              <a:rect l="l" t="t" r="r" b="b"/>
              <a:pathLst>
                <a:path w="5279" h="7103" extrusionOk="0">
                  <a:moveTo>
                    <a:pt x="3593" y="0"/>
                  </a:moveTo>
                  <a:cubicBezTo>
                    <a:pt x="3382" y="0"/>
                    <a:pt x="3184" y="25"/>
                    <a:pt x="3017" y="54"/>
                  </a:cubicBezTo>
                  <a:cubicBezTo>
                    <a:pt x="2590" y="120"/>
                    <a:pt x="2181" y="300"/>
                    <a:pt x="1820" y="546"/>
                  </a:cubicBezTo>
                  <a:cubicBezTo>
                    <a:pt x="1" y="1890"/>
                    <a:pt x="328" y="4283"/>
                    <a:pt x="869" y="5430"/>
                  </a:cubicBezTo>
                  <a:cubicBezTo>
                    <a:pt x="1164" y="6119"/>
                    <a:pt x="1656" y="6692"/>
                    <a:pt x="2263" y="7102"/>
                  </a:cubicBezTo>
                  <a:cubicBezTo>
                    <a:pt x="1673" y="6676"/>
                    <a:pt x="1214" y="6086"/>
                    <a:pt x="951" y="5398"/>
                  </a:cubicBezTo>
                  <a:cubicBezTo>
                    <a:pt x="443" y="4250"/>
                    <a:pt x="197" y="1955"/>
                    <a:pt x="1918" y="693"/>
                  </a:cubicBezTo>
                  <a:cubicBezTo>
                    <a:pt x="2345" y="376"/>
                    <a:pt x="2901" y="184"/>
                    <a:pt x="3416" y="184"/>
                  </a:cubicBezTo>
                  <a:cubicBezTo>
                    <a:pt x="3832" y="184"/>
                    <a:pt x="4221" y="309"/>
                    <a:pt x="4492" y="595"/>
                  </a:cubicBezTo>
                  <a:cubicBezTo>
                    <a:pt x="5138" y="1241"/>
                    <a:pt x="4670" y="2300"/>
                    <a:pt x="3966" y="2300"/>
                  </a:cubicBezTo>
                  <a:cubicBezTo>
                    <a:pt x="3956" y="2300"/>
                    <a:pt x="3945" y="2300"/>
                    <a:pt x="3935" y="2300"/>
                  </a:cubicBezTo>
                  <a:cubicBezTo>
                    <a:pt x="3905" y="2303"/>
                    <a:pt x="3875" y="2305"/>
                    <a:pt x="3846" y="2305"/>
                  </a:cubicBezTo>
                  <a:cubicBezTo>
                    <a:pt x="3584" y="2305"/>
                    <a:pt x="3344" y="2175"/>
                    <a:pt x="3197" y="1939"/>
                  </a:cubicBezTo>
                  <a:cubicBezTo>
                    <a:pt x="3148" y="1841"/>
                    <a:pt x="3131" y="1710"/>
                    <a:pt x="3131" y="1578"/>
                  </a:cubicBezTo>
                  <a:cubicBezTo>
                    <a:pt x="3160" y="1327"/>
                    <a:pt x="3241" y="1247"/>
                    <a:pt x="3295" y="1247"/>
                  </a:cubicBezTo>
                  <a:cubicBezTo>
                    <a:pt x="3333" y="1247"/>
                    <a:pt x="3358" y="1285"/>
                    <a:pt x="3344" y="1333"/>
                  </a:cubicBezTo>
                  <a:cubicBezTo>
                    <a:pt x="3300" y="1569"/>
                    <a:pt x="3496" y="1766"/>
                    <a:pt x="3727" y="1766"/>
                  </a:cubicBezTo>
                  <a:cubicBezTo>
                    <a:pt x="3752" y="1766"/>
                    <a:pt x="3778" y="1764"/>
                    <a:pt x="3803" y="1759"/>
                  </a:cubicBezTo>
                  <a:cubicBezTo>
                    <a:pt x="4213" y="1693"/>
                    <a:pt x="4312" y="1152"/>
                    <a:pt x="3951" y="956"/>
                  </a:cubicBezTo>
                  <a:cubicBezTo>
                    <a:pt x="3857" y="909"/>
                    <a:pt x="3759" y="887"/>
                    <a:pt x="3663" y="887"/>
                  </a:cubicBezTo>
                  <a:cubicBezTo>
                    <a:pt x="3354" y="887"/>
                    <a:pt x="3067" y="1110"/>
                    <a:pt x="3017" y="1447"/>
                  </a:cubicBezTo>
                  <a:cubicBezTo>
                    <a:pt x="2967" y="1775"/>
                    <a:pt x="3131" y="2103"/>
                    <a:pt x="3426" y="2267"/>
                  </a:cubicBezTo>
                  <a:lnTo>
                    <a:pt x="3459" y="2267"/>
                  </a:lnTo>
                  <a:cubicBezTo>
                    <a:pt x="3558" y="2316"/>
                    <a:pt x="3656" y="2365"/>
                    <a:pt x="3754" y="2382"/>
                  </a:cubicBezTo>
                  <a:cubicBezTo>
                    <a:pt x="3857" y="2407"/>
                    <a:pt x="3960" y="2419"/>
                    <a:pt x="4060" y="2419"/>
                  </a:cubicBezTo>
                  <a:cubicBezTo>
                    <a:pt x="4659" y="2419"/>
                    <a:pt x="5173" y="1986"/>
                    <a:pt x="5229" y="1480"/>
                  </a:cubicBezTo>
                  <a:cubicBezTo>
                    <a:pt x="5279" y="1054"/>
                    <a:pt x="5115" y="644"/>
                    <a:pt x="4803" y="382"/>
                  </a:cubicBezTo>
                  <a:cubicBezTo>
                    <a:pt x="4421" y="84"/>
                    <a:pt x="3983" y="0"/>
                    <a:pt x="35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5" name="Google Shape;5695;p9"/>
            <p:cNvSpPr/>
            <p:nvPr/>
          </p:nvSpPr>
          <p:spPr>
            <a:xfrm>
              <a:off x="1486212" y="4052887"/>
              <a:ext cx="239312" cy="168355"/>
            </a:xfrm>
            <a:custGeom>
              <a:avLst/>
              <a:gdLst/>
              <a:ahLst/>
              <a:cxnLst/>
              <a:rect l="l" t="t" r="r" b="b"/>
              <a:pathLst>
                <a:path w="7295" h="5132" extrusionOk="0">
                  <a:moveTo>
                    <a:pt x="1742" y="1"/>
                  </a:moveTo>
                  <a:cubicBezTo>
                    <a:pt x="1353" y="1"/>
                    <a:pt x="968" y="172"/>
                    <a:pt x="706" y="493"/>
                  </a:cubicBezTo>
                  <a:cubicBezTo>
                    <a:pt x="611" y="635"/>
                    <a:pt x="462" y="706"/>
                    <a:pt x="312" y="706"/>
                  </a:cubicBezTo>
                  <a:cubicBezTo>
                    <a:pt x="202" y="706"/>
                    <a:pt x="91" y="668"/>
                    <a:pt x="1" y="591"/>
                  </a:cubicBezTo>
                  <a:lnTo>
                    <a:pt x="1" y="591"/>
                  </a:lnTo>
                  <a:cubicBezTo>
                    <a:pt x="33" y="952"/>
                    <a:pt x="50" y="1018"/>
                    <a:pt x="1771" y="1739"/>
                  </a:cubicBezTo>
                  <a:cubicBezTo>
                    <a:pt x="3066" y="2296"/>
                    <a:pt x="3525" y="4247"/>
                    <a:pt x="3656" y="5132"/>
                  </a:cubicBezTo>
                  <a:cubicBezTo>
                    <a:pt x="3787" y="4263"/>
                    <a:pt x="4230" y="2296"/>
                    <a:pt x="5541" y="1739"/>
                  </a:cubicBezTo>
                  <a:cubicBezTo>
                    <a:pt x="7246" y="1018"/>
                    <a:pt x="7262" y="952"/>
                    <a:pt x="7295" y="591"/>
                  </a:cubicBezTo>
                  <a:lnTo>
                    <a:pt x="7295" y="591"/>
                  </a:lnTo>
                  <a:cubicBezTo>
                    <a:pt x="7212" y="668"/>
                    <a:pt x="7102" y="706"/>
                    <a:pt x="6992" y="706"/>
                  </a:cubicBezTo>
                  <a:cubicBezTo>
                    <a:pt x="6842" y="706"/>
                    <a:pt x="6691" y="635"/>
                    <a:pt x="6606" y="493"/>
                  </a:cubicBezTo>
                  <a:cubicBezTo>
                    <a:pt x="6344" y="172"/>
                    <a:pt x="5959" y="1"/>
                    <a:pt x="5570" y="1"/>
                  </a:cubicBezTo>
                  <a:cubicBezTo>
                    <a:pt x="5304" y="1"/>
                    <a:pt x="5036" y="81"/>
                    <a:pt x="4803" y="247"/>
                  </a:cubicBezTo>
                  <a:cubicBezTo>
                    <a:pt x="4230" y="657"/>
                    <a:pt x="3853" y="1476"/>
                    <a:pt x="3656" y="2657"/>
                  </a:cubicBezTo>
                  <a:cubicBezTo>
                    <a:pt x="3459" y="1460"/>
                    <a:pt x="3082" y="641"/>
                    <a:pt x="2509" y="247"/>
                  </a:cubicBezTo>
                  <a:cubicBezTo>
                    <a:pt x="2276" y="81"/>
                    <a:pt x="2007" y="1"/>
                    <a:pt x="174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6" name="Google Shape;5696;p9"/>
            <p:cNvSpPr/>
            <p:nvPr/>
          </p:nvSpPr>
          <p:spPr>
            <a:xfrm>
              <a:off x="1562026" y="3959358"/>
              <a:ext cx="87688" cy="145753"/>
            </a:xfrm>
            <a:custGeom>
              <a:avLst/>
              <a:gdLst/>
              <a:ahLst/>
              <a:cxnLst/>
              <a:rect l="l" t="t" r="r" b="b"/>
              <a:pathLst>
                <a:path w="2673" h="4443" extrusionOk="0">
                  <a:moveTo>
                    <a:pt x="1345" y="0"/>
                  </a:moveTo>
                  <a:cubicBezTo>
                    <a:pt x="1263" y="164"/>
                    <a:pt x="1148" y="312"/>
                    <a:pt x="1017" y="426"/>
                  </a:cubicBezTo>
                  <a:cubicBezTo>
                    <a:pt x="575" y="853"/>
                    <a:pt x="1" y="1721"/>
                    <a:pt x="738" y="2918"/>
                  </a:cubicBezTo>
                  <a:cubicBezTo>
                    <a:pt x="1017" y="3377"/>
                    <a:pt x="1230" y="3901"/>
                    <a:pt x="1345" y="4442"/>
                  </a:cubicBezTo>
                  <a:cubicBezTo>
                    <a:pt x="1460" y="3901"/>
                    <a:pt x="1656" y="3377"/>
                    <a:pt x="1951" y="2918"/>
                  </a:cubicBezTo>
                  <a:cubicBezTo>
                    <a:pt x="2673" y="1721"/>
                    <a:pt x="2115" y="869"/>
                    <a:pt x="1673" y="426"/>
                  </a:cubicBezTo>
                  <a:cubicBezTo>
                    <a:pt x="1542" y="312"/>
                    <a:pt x="1427" y="164"/>
                    <a:pt x="13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7" name="Google Shape;5697;p9"/>
            <p:cNvSpPr/>
            <p:nvPr/>
          </p:nvSpPr>
          <p:spPr>
            <a:xfrm>
              <a:off x="1505567" y="3821969"/>
              <a:ext cx="200603" cy="220220"/>
            </a:xfrm>
            <a:custGeom>
              <a:avLst/>
              <a:gdLst/>
              <a:ahLst/>
              <a:cxnLst/>
              <a:rect l="l" t="t" r="r" b="b"/>
              <a:pathLst>
                <a:path w="6115" h="6713" extrusionOk="0">
                  <a:moveTo>
                    <a:pt x="1601" y="0"/>
                  </a:moveTo>
                  <a:cubicBezTo>
                    <a:pt x="1200" y="0"/>
                    <a:pt x="807" y="159"/>
                    <a:pt x="574" y="451"/>
                  </a:cubicBezTo>
                  <a:cubicBezTo>
                    <a:pt x="1" y="1107"/>
                    <a:pt x="476" y="2074"/>
                    <a:pt x="1132" y="2106"/>
                  </a:cubicBezTo>
                  <a:cubicBezTo>
                    <a:pt x="1150" y="2107"/>
                    <a:pt x="1169" y="2108"/>
                    <a:pt x="1187" y="2108"/>
                  </a:cubicBezTo>
                  <a:cubicBezTo>
                    <a:pt x="1785" y="2108"/>
                    <a:pt x="2013" y="1589"/>
                    <a:pt x="1886" y="1287"/>
                  </a:cubicBezTo>
                  <a:cubicBezTo>
                    <a:pt x="1830" y="1118"/>
                    <a:pt x="1677" y="998"/>
                    <a:pt x="1500" y="998"/>
                  </a:cubicBezTo>
                  <a:cubicBezTo>
                    <a:pt x="1471" y="998"/>
                    <a:pt x="1441" y="1001"/>
                    <a:pt x="1410" y="1008"/>
                  </a:cubicBezTo>
                  <a:cubicBezTo>
                    <a:pt x="1263" y="1025"/>
                    <a:pt x="1148" y="1156"/>
                    <a:pt x="1165" y="1320"/>
                  </a:cubicBezTo>
                  <a:cubicBezTo>
                    <a:pt x="1154" y="1475"/>
                    <a:pt x="1282" y="1572"/>
                    <a:pt x="1410" y="1572"/>
                  </a:cubicBezTo>
                  <a:cubicBezTo>
                    <a:pt x="1484" y="1572"/>
                    <a:pt x="1559" y="1539"/>
                    <a:pt x="1607" y="1467"/>
                  </a:cubicBezTo>
                  <a:cubicBezTo>
                    <a:pt x="1649" y="1401"/>
                    <a:pt x="1695" y="1375"/>
                    <a:pt x="1735" y="1375"/>
                  </a:cubicBezTo>
                  <a:cubicBezTo>
                    <a:pt x="1805" y="1375"/>
                    <a:pt x="1857" y="1455"/>
                    <a:pt x="1837" y="1549"/>
                  </a:cubicBezTo>
                  <a:cubicBezTo>
                    <a:pt x="1747" y="1793"/>
                    <a:pt x="1516" y="1946"/>
                    <a:pt x="1271" y="1946"/>
                  </a:cubicBezTo>
                  <a:cubicBezTo>
                    <a:pt x="1203" y="1946"/>
                    <a:pt x="1134" y="1935"/>
                    <a:pt x="1066" y="1910"/>
                  </a:cubicBezTo>
                  <a:cubicBezTo>
                    <a:pt x="656" y="1779"/>
                    <a:pt x="460" y="1057"/>
                    <a:pt x="1017" y="648"/>
                  </a:cubicBezTo>
                  <a:cubicBezTo>
                    <a:pt x="1140" y="561"/>
                    <a:pt x="1319" y="515"/>
                    <a:pt x="1519" y="515"/>
                  </a:cubicBezTo>
                  <a:cubicBezTo>
                    <a:pt x="2117" y="515"/>
                    <a:pt x="2902" y="927"/>
                    <a:pt x="2951" y="1910"/>
                  </a:cubicBezTo>
                  <a:cubicBezTo>
                    <a:pt x="2951" y="3074"/>
                    <a:pt x="2033" y="4123"/>
                    <a:pt x="1771" y="4893"/>
                  </a:cubicBezTo>
                  <a:cubicBezTo>
                    <a:pt x="1417" y="5955"/>
                    <a:pt x="1853" y="6622"/>
                    <a:pt x="1900" y="6708"/>
                  </a:cubicBezTo>
                  <a:lnTo>
                    <a:pt x="1900" y="6708"/>
                  </a:lnTo>
                  <a:cubicBezTo>
                    <a:pt x="1607" y="6152"/>
                    <a:pt x="1591" y="5498"/>
                    <a:pt x="1853" y="4926"/>
                  </a:cubicBezTo>
                  <a:cubicBezTo>
                    <a:pt x="2050" y="4401"/>
                    <a:pt x="2492" y="3844"/>
                    <a:pt x="2804" y="3139"/>
                  </a:cubicBezTo>
                  <a:cubicBezTo>
                    <a:pt x="2918" y="2926"/>
                    <a:pt x="3000" y="2680"/>
                    <a:pt x="3066" y="2434"/>
                  </a:cubicBezTo>
                  <a:cubicBezTo>
                    <a:pt x="3115" y="2680"/>
                    <a:pt x="3197" y="2926"/>
                    <a:pt x="3312" y="3139"/>
                  </a:cubicBezTo>
                  <a:cubicBezTo>
                    <a:pt x="3623" y="3844"/>
                    <a:pt x="4066" y="4401"/>
                    <a:pt x="4263" y="4926"/>
                  </a:cubicBezTo>
                  <a:cubicBezTo>
                    <a:pt x="4524" y="5498"/>
                    <a:pt x="4508" y="6152"/>
                    <a:pt x="4216" y="6708"/>
                  </a:cubicBezTo>
                  <a:lnTo>
                    <a:pt x="4216" y="6708"/>
                  </a:lnTo>
                  <a:cubicBezTo>
                    <a:pt x="4263" y="6622"/>
                    <a:pt x="4698" y="5955"/>
                    <a:pt x="4344" y="4893"/>
                  </a:cubicBezTo>
                  <a:cubicBezTo>
                    <a:pt x="4099" y="4123"/>
                    <a:pt x="3164" y="3074"/>
                    <a:pt x="3164" y="1910"/>
                  </a:cubicBezTo>
                  <a:cubicBezTo>
                    <a:pt x="3213" y="927"/>
                    <a:pt x="3999" y="515"/>
                    <a:pt x="4596" y="515"/>
                  </a:cubicBezTo>
                  <a:cubicBezTo>
                    <a:pt x="4796" y="515"/>
                    <a:pt x="4975" y="561"/>
                    <a:pt x="5098" y="648"/>
                  </a:cubicBezTo>
                  <a:cubicBezTo>
                    <a:pt x="5672" y="1057"/>
                    <a:pt x="5459" y="1779"/>
                    <a:pt x="5049" y="1910"/>
                  </a:cubicBezTo>
                  <a:cubicBezTo>
                    <a:pt x="4982" y="1935"/>
                    <a:pt x="4913" y="1946"/>
                    <a:pt x="4845" y="1946"/>
                  </a:cubicBezTo>
                  <a:cubicBezTo>
                    <a:pt x="4599" y="1946"/>
                    <a:pt x="4369" y="1793"/>
                    <a:pt x="4279" y="1549"/>
                  </a:cubicBezTo>
                  <a:cubicBezTo>
                    <a:pt x="4268" y="1455"/>
                    <a:pt x="4318" y="1375"/>
                    <a:pt x="4384" y="1375"/>
                  </a:cubicBezTo>
                  <a:cubicBezTo>
                    <a:pt x="4423" y="1375"/>
                    <a:pt x="4467" y="1401"/>
                    <a:pt x="4508" y="1467"/>
                  </a:cubicBezTo>
                  <a:cubicBezTo>
                    <a:pt x="4557" y="1539"/>
                    <a:pt x="4631" y="1572"/>
                    <a:pt x="4705" y="1572"/>
                  </a:cubicBezTo>
                  <a:cubicBezTo>
                    <a:pt x="4834" y="1572"/>
                    <a:pt x="4961" y="1475"/>
                    <a:pt x="4951" y="1320"/>
                  </a:cubicBezTo>
                  <a:cubicBezTo>
                    <a:pt x="4967" y="1156"/>
                    <a:pt x="4853" y="1025"/>
                    <a:pt x="4705" y="1008"/>
                  </a:cubicBezTo>
                  <a:cubicBezTo>
                    <a:pt x="4672" y="1001"/>
                    <a:pt x="4639" y="997"/>
                    <a:pt x="4608" y="997"/>
                  </a:cubicBezTo>
                  <a:cubicBezTo>
                    <a:pt x="4435" y="997"/>
                    <a:pt x="4288" y="1107"/>
                    <a:pt x="4246" y="1287"/>
                  </a:cubicBezTo>
                  <a:cubicBezTo>
                    <a:pt x="4117" y="1594"/>
                    <a:pt x="4353" y="2107"/>
                    <a:pt x="4955" y="2107"/>
                  </a:cubicBezTo>
                  <a:cubicBezTo>
                    <a:pt x="4965" y="2107"/>
                    <a:pt x="4974" y="2107"/>
                    <a:pt x="4984" y="2106"/>
                  </a:cubicBezTo>
                  <a:cubicBezTo>
                    <a:pt x="5607" y="2074"/>
                    <a:pt x="6115" y="1107"/>
                    <a:pt x="5541" y="451"/>
                  </a:cubicBezTo>
                  <a:cubicBezTo>
                    <a:pt x="5309" y="159"/>
                    <a:pt x="4915" y="0"/>
                    <a:pt x="4515" y="0"/>
                  </a:cubicBezTo>
                  <a:cubicBezTo>
                    <a:pt x="4039" y="0"/>
                    <a:pt x="3552" y="224"/>
                    <a:pt x="3312" y="713"/>
                  </a:cubicBezTo>
                  <a:cubicBezTo>
                    <a:pt x="3197" y="877"/>
                    <a:pt x="3115" y="1074"/>
                    <a:pt x="3066" y="1271"/>
                  </a:cubicBezTo>
                  <a:cubicBezTo>
                    <a:pt x="3000" y="1074"/>
                    <a:pt x="2918" y="877"/>
                    <a:pt x="2804" y="713"/>
                  </a:cubicBezTo>
                  <a:cubicBezTo>
                    <a:pt x="2563" y="224"/>
                    <a:pt x="2077" y="0"/>
                    <a:pt x="1601" y="0"/>
                  </a:cubicBezTo>
                  <a:close/>
                  <a:moveTo>
                    <a:pt x="1900" y="6708"/>
                  </a:moveTo>
                  <a:cubicBezTo>
                    <a:pt x="1901" y="6710"/>
                    <a:pt x="1901" y="6711"/>
                    <a:pt x="1902" y="6712"/>
                  </a:cubicBezTo>
                  <a:cubicBezTo>
                    <a:pt x="1902" y="6711"/>
                    <a:pt x="1901" y="6710"/>
                    <a:pt x="1900" y="6708"/>
                  </a:cubicBezTo>
                  <a:close/>
                  <a:moveTo>
                    <a:pt x="4216" y="6708"/>
                  </a:moveTo>
                  <a:lnTo>
                    <a:pt x="4216" y="6708"/>
                  </a:lnTo>
                  <a:cubicBezTo>
                    <a:pt x="4215" y="6710"/>
                    <a:pt x="4214" y="6711"/>
                    <a:pt x="4213" y="6712"/>
                  </a:cubicBezTo>
                  <a:cubicBezTo>
                    <a:pt x="4214" y="6711"/>
                    <a:pt x="4215" y="6710"/>
                    <a:pt x="4216" y="6708"/>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8" name="Google Shape;5698;p9"/>
            <p:cNvSpPr/>
            <p:nvPr/>
          </p:nvSpPr>
          <p:spPr>
            <a:xfrm>
              <a:off x="1343704" y="3933540"/>
              <a:ext cx="170520" cy="268903"/>
            </a:xfrm>
            <a:custGeom>
              <a:avLst/>
              <a:gdLst/>
              <a:ahLst/>
              <a:cxnLst/>
              <a:rect l="l" t="t" r="r" b="b"/>
              <a:pathLst>
                <a:path w="5198" h="8197" extrusionOk="0">
                  <a:moveTo>
                    <a:pt x="4115" y="0"/>
                  </a:moveTo>
                  <a:lnTo>
                    <a:pt x="4115" y="0"/>
                  </a:lnTo>
                  <a:cubicBezTo>
                    <a:pt x="4115" y="1"/>
                    <a:pt x="4181" y="607"/>
                    <a:pt x="3787" y="836"/>
                  </a:cubicBezTo>
                  <a:cubicBezTo>
                    <a:pt x="3394" y="1066"/>
                    <a:pt x="2837" y="1525"/>
                    <a:pt x="3427" y="2049"/>
                  </a:cubicBezTo>
                  <a:cubicBezTo>
                    <a:pt x="4017" y="2574"/>
                    <a:pt x="4197" y="3328"/>
                    <a:pt x="3673" y="4065"/>
                  </a:cubicBezTo>
                  <a:cubicBezTo>
                    <a:pt x="3673" y="4065"/>
                    <a:pt x="3968" y="2967"/>
                    <a:pt x="3246" y="2475"/>
                  </a:cubicBezTo>
                  <a:cubicBezTo>
                    <a:pt x="3047" y="2343"/>
                    <a:pt x="2888" y="2306"/>
                    <a:pt x="2773" y="2306"/>
                  </a:cubicBezTo>
                  <a:cubicBezTo>
                    <a:pt x="2632" y="2306"/>
                    <a:pt x="2558" y="2361"/>
                    <a:pt x="2558" y="2361"/>
                  </a:cubicBezTo>
                  <a:cubicBezTo>
                    <a:pt x="2607" y="2492"/>
                    <a:pt x="2656" y="2639"/>
                    <a:pt x="2656" y="2787"/>
                  </a:cubicBezTo>
                  <a:cubicBezTo>
                    <a:pt x="2673" y="3000"/>
                    <a:pt x="2197" y="3361"/>
                    <a:pt x="2542" y="3754"/>
                  </a:cubicBezTo>
                  <a:cubicBezTo>
                    <a:pt x="2886" y="4131"/>
                    <a:pt x="3132" y="4918"/>
                    <a:pt x="1935" y="5803"/>
                  </a:cubicBezTo>
                  <a:cubicBezTo>
                    <a:pt x="1935" y="5803"/>
                    <a:pt x="2542" y="4442"/>
                    <a:pt x="2181" y="3738"/>
                  </a:cubicBezTo>
                  <a:cubicBezTo>
                    <a:pt x="1820" y="3000"/>
                    <a:pt x="1361" y="3148"/>
                    <a:pt x="952" y="2557"/>
                  </a:cubicBezTo>
                  <a:cubicBezTo>
                    <a:pt x="952" y="2557"/>
                    <a:pt x="1" y="3082"/>
                    <a:pt x="739" y="4229"/>
                  </a:cubicBezTo>
                  <a:cubicBezTo>
                    <a:pt x="1607" y="5573"/>
                    <a:pt x="525" y="7278"/>
                    <a:pt x="1460" y="8196"/>
                  </a:cubicBezTo>
                  <a:cubicBezTo>
                    <a:pt x="1460" y="8196"/>
                    <a:pt x="1411" y="6836"/>
                    <a:pt x="2673" y="5606"/>
                  </a:cubicBezTo>
                  <a:cubicBezTo>
                    <a:pt x="3935" y="4377"/>
                    <a:pt x="5197" y="2852"/>
                    <a:pt x="41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9" name="Google Shape;5699;p9"/>
            <p:cNvSpPr/>
            <p:nvPr/>
          </p:nvSpPr>
          <p:spPr>
            <a:xfrm>
              <a:off x="1493757" y="3900210"/>
              <a:ext cx="99498" cy="147885"/>
            </a:xfrm>
            <a:custGeom>
              <a:avLst/>
              <a:gdLst/>
              <a:ahLst/>
              <a:cxnLst/>
              <a:rect l="l" t="t" r="r" b="b"/>
              <a:pathLst>
                <a:path w="3033" h="4508" extrusionOk="0">
                  <a:moveTo>
                    <a:pt x="2574" y="0"/>
                  </a:moveTo>
                  <a:lnTo>
                    <a:pt x="2574" y="0"/>
                  </a:lnTo>
                  <a:cubicBezTo>
                    <a:pt x="2541" y="262"/>
                    <a:pt x="2279" y="525"/>
                    <a:pt x="1623" y="820"/>
                  </a:cubicBezTo>
                  <a:cubicBezTo>
                    <a:pt x="967" y="1098"/>
                    <a:pt x="1213" y="1934"/>
                    <a:pt x="1279" y="2115"/>
                  </a:cubicBezTo>
                  <a:cubicBezTo>
                    <a:pt x="1326" y="2287"/>
                    <a:pt x="1388" y="2641"/>
                    <a:pt x="1191" y="2641"/>
                  </a:cubicBezTo>
                  <a:cubicBezTo>
                    <a:pt x="1182" y="2641"/>
                    <a:pt x="1173" y="2640"/>
                    <a:pt x="1164" y="2639"/>
                  </a:cubicBezTo>
                  <a:cubicBezTo>
                    <a:pt x="951" y="2606"/>
                    <a:pt x="1000" y="2492"/>
                    <a:pt x="1098" y="1820"/>
                  </a:cubicBezTo>
                  <a:cubicBezTo>
                    <a:pt x="1174" y="1300"/>
                    <a:pt x="839" y="1241"/>
                    <a:pt x="683" y="1241"/>
                  </a:cubicBezTo>
                  <a:cubicBezTo>
                    <a:pt x="637" y="1241"/>
                    <a:pt x="607" y="1246"/>
                    <a:pt x="607" y="1246"/>
                  </a:cubicBezTo>
                  <a:cubicBezTo>
                    <a:pt x="738" y="1426"/>
                    <a:pt x="721" y="1656"/>
                    <a:pt x="590" y="1820"/>
                  </a:cubicBezTo>
                  <a:cubicBezTo>
                    <a:pt x="344" y="2065"/>
                    <a:pt x="49" y="2344"/>
                    <a:pt x="295" y="3098"/>
                  </a:cubicBezTo>
                  <a:cubicBezTo>
                    <a:pt x="557" y="3852"/>
                    <a:pt x="0" y="4508"/>
                    <a:pt x="0" y="4508"/>
                  </a:cubicBezTo>
                  <a:cubicBezTo>
                    <a:pt x="3032" y="2016"/>
                    <a:pt x="2574" y="0"/>
                    <a:pt x="25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0" name="Google Shape;5700;p9"/>
            <p:cNvSpPr/>
            <p:nvPr/>
          </p:nvSpPr>
          <p:spPr>
            <a:xfrm>
              <a:off x="1296398" y="4181419"/>
              <a:ext cx="117803" cy="139848"/>
            </a:xfrm>
            <a:custGeom>
              <a:avLst/>
              <a:gdLst/>
              <a:ahLst/>
              <a:cxnLst/>
              <a:rect l="l" t="t" r="r" b="b"/>
              <a:pathLst>
                <a:path w="3591" h="4263" extrusionOk="0">
                  <a:moveTo>
                    <a:pt x="1869" y="1"/>
                  </a:moveTo>
                  <a:cubicBezTo>
                    <a:pt x="1869" y="1"/>
                    <a:pt x="2000" y="279"/>
                    <a:pt x="1656" y="525"/>
                  </a:cubicBezTo>
                  <a:cubicBezTo>
                    <a:pt x="1295" y="771"/>
                    <a:pt x="1" y="2443"/>
                    <a:pt x="3590" y="4262"/>
                  </a:cubicBezTo>
                  <a:cubicBezTo>
                    <a:pt x="3590" y="4262"/>
                    <a:pt x="2738" y="3771"/>
                    <a:pt x="2640" y="2476"/>
                  </a:cubicBezTo>
                  <a:cubicBezTo>
                    <a:pt x="2541" y="1197"/>
                    <a:pt x="2803" y="509"/>
                    <a:pt x="18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1" name="Google Shape;5701;p9"/>
            <p:cNvSpPr/>
            <p:nvPr/>
          </p:nvSpPr>
          <p:spPr>
            <a:xfrm>
              <a:off x="1152841" y="4267698"/>
              <a:ext cx="258667" cy="189908"/>
            </a:xfrm>
            <a:custGeom>
              <a:avLst/>
              <a:gdLst/>
              <a:ahLst/>
              <a:cxnLst/>
              <a:rect l="l" t="t" r="r" b="b"/>
              <a:pathLst>
                <a:path w="7885" h="5789" extrusionOk="0">
                  <a:moveTo>
                    <a:pt x="4671" y="1"/>
                  </a:moveTo>
                  <a:cubicBezTo>
                    <a:pt x="4529" y="1"/>
                    <a:pt x="4392" y="47"/>
                    <a:pt x="4262" y="141"/>
                  </a:cubicBezTo>
                  <a:cubicBezTo>
                    <a:pt x="3894" y="395"/>
                    <a:pt x="3663" y="609"/>
                    <a:pt x="3471" y="609"/>
                  </a:cubicBezTo>
                  <a:cubicBezTo>
                    <a:pt x="3415" y="609"/>
                    <a:pt x="3363" y="591"/>
                    <a:pt x="3311" y="551"/>
                  </a:cubicBezTo>
                  <a:lnTo>
                    <a:pt x="3311" y="551"/>
                  </a:lnTo>
                  <a:cubicBezTo>
                    <a:pt x="3311" y="551"/>
                    <a:pt x="3016" y="1174"/>
                    <a:pt x="3688" y="1387"/>
                  </a:cubicBezTo>
                  <a:cubicBezTo>
                    <a:pt x="4377" y="1583"/>
                    <a:pt x="4852" y="1714"/>
                    <a:pt x="4754" y="2091"/>
                  </a:cubicBezTo>
                  <a:cubicBezTo>
                    <a:pt x="4655" y="2468"/>
                    <a:pt x="3704" y="2550"/>
                    <a:pt x="2590" y="2714"/>
                  </a:cubicBezTo>
                  <a:cubicBezTo>
                    <a:pt x="1475" y="2878"/>
                    <a:pt x="590" y="3157"/>
                    <a:pt x="623" y="4124"/>
                  </a:cubicBezTo>
                  <a:cubicBezTo>
                    <a:pt x="648" y="4887"/>
                    <a:pt x="506" y="5245"/>
                    <a:pt x="250" y="5245"/>
                  </a:cubicBezTo>
                  <a:cubicBezTo>
                    <a:pt x="176" y="5245"/>
                    <a:pt x="92" y="5215"/>
                    <a:pt x="0" y="5157"/>
                  </a:cubicBezTo>
                  <a:lnTo>
                    <a:pt x="0" y="5157"/>
                  </a:lnTo>
                  <a:cubicBezTo>
                    <a:pt x="0" y="5157"/>
                    <a:pt x="248" y="5788"/>
                    <a:pt x="1194" y="5788"/>
                  </a:cubicBezTo>
                  <a:cubicBezTo>
                    <a:pt x="1388" y="5788"/>
                    <a:pt x="1612" y="5762"/>
                    <a:pt x="1869" y="5698"/>
                  </a:cubicBezTo>
                  <a:cubicBezTo>
                    <a:pt x="3377" y="5321"/>
                    <a:pt x="3573" y="4108"/>
                    <a:pt x="4213" y="3354"/>
                  </a:cubicBezTo>
                  <a:cubicBezTo>
                    <a:pt x="4852" y="2600"/>
                    <a:pt x="5491" y="1977"/>
                    <a:pt x="7884" y="1928"/>
                  </a:cubicBezTo>
                  <a:cubicBezTo>
                    <a:pt x="7884" y="1928"/>
                    <a:pt x="6425" y="1813"/>
                    <a:pt x="5868" y="960"/>
                  </a:cubicBezTo>
                  <a:cubicBezTo>
                    <a:pt x="5463" y="329"/>
                    <a:pt x="5049" y="1"/>
                    <a:pt x="467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2" name="Google Shape;5702;p9"/>
            <p:cNvSpPr/>
            <p:nvPr/>
          </p:nvSpPr>
          <p:spPr>
            <a:xfrm>
              <a:off x="1284555" y="4345873"/>
              <a:ext cx="252238" cy="205523"/>
            </a:xfrm>
            <a:custGeom>
              <a:avLst/>
              <a:gdLst/>
              <a:ahLst/>
              <a:cxnLst/>
              <a:rect l="l" t="t" r="r" b="b"/>
              <a:pathLst>
                <a:path w="7689" h="6265" extrusionOk="0">
                  <a:moveTo>
                    <a:pt x="3368" y="1"/>
                  </a:moveTo>
                  <a:cubicBezTo>
                    <a:pt x="3322" y="1"/>
                    <a:pt x="3276" y="2"/>
                    <a:pt x="3230" y="3"/>
                  </a:cubicBezTo>
                  <a:cubicBezTo>
                    <a:pt x="2673" y="20"/>
                    <a:pt x="2115" y="167"/>
                    <a:pt x="1624" y="462"/>
                  </a:cubicBezTo>
                  <a:cubicBezTo>
                    <a:pt x="1443" y="561"/>
                    <a:pt x="1296" y="676"/>
                    <a:pt x="1148" y="807"/>
                  </a:cubicBezTo>
                  <a:cubicBezTo>
                    <a:pt x="1" y="1807"/>
                    <a:pt x="362" y="3888"/>
                    <a:pt x="1706" y="4216"/>
                  </a:cubicBezTo>
                  <a:cubicBezTo>
                    <a:pt x="1842" y="4248"/>
                    <a:pt x="1981" y="4264"/>
                    <a:pt x="2120" y="4264"/>
                  </a:cubicBezTo>
                  <a:cubicBezTo>
                    <a:pt x="2613" y="4264"/>
                    <a:pt x="3089" y="4063"/>
                    <a:pt x="3345" y="3692"/>
                  </a:cubicBezTo>
                  <a:cubicBezTo>
                    <a:pt x="3656" y="3249"/>
                    <a:pt x="3656" y="2659"/>
                    <a:pt x="3345" y="2216"/>
                  </a:cubicBezTo>
                  <a:cubicBezTo>
                    <a:pt x="3143" y="1919"/>
                    <a:pt x="2811" y="1759"/>
                    <a:pt x="2473" y="1759"/>
                  </a:cubicBezTo>
                  <a:cubicBezTo>
                    <a:pt x="2288" y="1759"/>
                    <a:pt x="2103" y="1807"/>
                    <a:pt x="1935" y="1905"/>
                  </a:cubicBezTo>
                  <a:cubicBezTo>
                    <a:pt x="1640" y="2069"/>
                    <a:pt x="1509" y="2413"/>
                    <a:pt x="1607" y="2724"/>
                  </a:cubicBezTo>
                  <a:cubicBezTo>
                    <a:pt x="1640" y="2823"/>
                    <a:pt x="1689" y="2905"/>
                    <a:pt x="1755" y="2970"/>
                  </a:cubicBezTo>
                  <a:cubicBezTo>
                    <a:pt x="1857" y="3078"/>
                    <a:pt x="1998" y="3123"/>
                    <a:pt x="2139" y="3123"/>
                  </a:cubicBezTo>
                  <a:cubicBezTo>
                    <a:pt x="2383" y="3123"/>
                    <a:pt x="2625" y="2989"/>
                    <a:pt x="2656" y="2823"/>
                  </a:cubicBezTo>
                  <a:cubicBezTo>
                    <a:pt x="2715" y="2557"/>
                    <a:pt x="2509" y="2305"/>
                    <a:pt x="2264" y="2305"/>
                  </a:cubicBezTo>
                  <a:cubicBezTo>
                    <a:pt x="2237" y="2305"/>
                    <a:pt x="2209" y="2308"/>
                    <a:pt x="2181" y="2315"/>
                  </a:cubicBezTo>
                  <a:cubicBezTo>
                    <a:pt x="1919" y="2380"/>
                    <a:pt x="1935" y="2528"/>
                    <a:pt x="1837" y="2544"/>
                  </a:cubicBezTo>
                  <a:cubicBezTo>
                    <a:pt x="1755" y="2544"/>
                    <a:pt x="1738" y="2397"/>
                    <a:pt x="1738" y="2397"/>
                  </a:cubicBezTo>
                  <a:cubicBezTo>
                    <a:pt x="1738" y="2200"/>
                    <a:pt x="1853" y="2020"/>
                    <a:pt x="2033" y="1938"/>
                  </a:cubicBezTo>
                  <a:cubicBezTo>
                    <a:pt x="2175" y="1864"/>
                    <a:pt x="2325" y="1829"/>
                    <a:pt x="2473" y="1829"/>
                  </a:cubicBezTo>
                  <a:cubicBezTo>
                    <a:pt x="2786" y="1829"/>
                    <a:pt x="3090" y="1987"/>
                    <a:pt x="3279" y="2265"/>
                  </a:cubicBezTo>
                  <a:cubicBezTo>
                    <a:pt x="3558" y="2675"/>
                    <a:pt x="3541" y="3216"/>
                    <a:pt x="3263" y="3626"/>
                  </a:cubicBezTo>
                  <a:cubicBezTo>
                    <a:pt x="3019" y="3947"/>
                    <a:pt x="2574" y="4127"/>
                    <a:pt x="2124" y="4127"/>
                  </a:cubicBezTo>
                  <a:cubicBezTo>
                    <a:pt x="2000" y="4127"/>
                    <a:pt x="1876" y="4113"/>
                    <a:pt x="1755" y="4085"/>
                  </a:cubicBezTo>
                  <a:cubicBezTo>
                    <a:pt x="542" y="3773"/>
                    <a:pt x="214" y="1856"/>
                    <a:pt x="1263" y="938"/>
                  </a:cubicBezTo>
                  <a:cubicBezTo>
                    <a:pt x="1737" y="494"/>
                    <a:pt x="2314" y="324"/>
                    <a:pt x="2899" y="324"/>
                  </a:cubicBezTo>
                  <a:cubicBezTo>
                    <a:pt x="3608" y="324"/>
                    <a:pt x="4328" y="574"/>
                    <a:pt x="4886" y="889"/>
                  </a:cubicBezTo>
                  <a:cubicBezTo>
                    <a:pt x="5820" y="1413"/>
                    <a:pt x="6557" y="2249"/>
                    <a:pt x="6967" y="3249"/>
                  </a:cubicBezTo>
                  <a:cubicBezTo>
                    <a:pt x="7279" y="4052"/>
                    <a:pt x="7459" y="4904"/>
                    <a:pt x="7459" y="5773"/>
                  </a:cubicBezTo>
                  <a:cubicBezTo>
                    <a:pt x="7459" y="5937"/>
                    <a:pt x="7443" y="6101"/>
                    <a:pt x="7410" y="6265"/>
                  </a:cubicBezTo>
                  <a:cubicBezTo>
                    <a:pt x="7424" y="6223"/>
                    <a:pt x="7438" y="6157"/>
                    <a:pt x="7452" y="6097"/>
                  </a:cubicBezTo>
                  <a:lnTo>
                    <a:pt x="7452" y="6097"/>
                  </a:lnTo>
                  <a:cubicBezTo>
                    <a:pt x="7450" y="6133"/>
                    <a:pt x="7459" y="6150"/>
                    <a:pt x="7459" y="6150"/>
                  </a:cubicBezTo>
                  <a:lnTo>
                    <a:pt x="7459" y="6068"/>
                  </a:lnTo>
                  <a:cubicBezTo>
                    <a:pt x="7457" y="6078"/>
                    <a:pt x="7454" y="6087"/>
                    <a:pt x="7452" y="6097"/>
                  </a:cubicBezTo>
                  <a:lnTo>
                    <a:pt x="7452" y="6097"/>
                  </a:lnTo>
                  <a:cubicBezTo>
                    <a:pt x="7453" y="6084"/>
                    <a:pt x="7455" y="6069"/>
                    <a:pt x="7459" y="6052"/>
                  </a:cubicBezTo>
                  <a:cubicBezTo>
                    <a:pt x="7688" y="4872"/>
                    <a:pt x="7541" y="3626"/>
                    <a:pt x="7016" y="2528"/>
                  </a:cubicBezTo>
                  <a:cubicBezTo>
                    <a:pt x="6331" y="1109"/>
                    <a:pt x="4979" y="1"/>
                    <a:pt x="336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3" name="Google Shape;5703;p9"/>
            <p:cNvSpPr/>
            <p:nvPr/>
          </p:nvSpPr>
          <p:spPr>
            <a:xfrm>
              <a:off x="1424143" y="4408565"/>
              <a:ext cx="99760" cy="107371"/>
            </a:xfrm>
            <a:custGeom>
              <a:avLst/>
              <a:gdLst/>
              <a:ahLst/>
              <a:cxnLst/>
              <a:rect l="l" t="t" r="r" b="b"/>
              <a:pathLst>
                <a:path w="3041" h="3273" extrusionOk="0">
                  <a:moveTo>
                    <a:pt x="734" y="0"/>
                  </a:moveTo>
                  <a:cubicBezTo>
                    <a:pt x="66" y="0"/>
                    <a:pt x="1" y="784"/>
                    <a:pt x="1090" y="961"/>
                  </a:cubicBezTo>
                  <a:cubicBezTo>
                    <a:pt x="2352" y="1174"/>
                    <a:pt x="3040" y="3272"/>
                    <a:pt x="3040" y="3272"/>
                  </a:cubicBezTo>
                  <a:cubicBezTo>
                    <a:pt x="3040" y="3272"/>
                    <a:pt x="2729" y="1010"/>
                    <a:pt x="1467" y="240"/>
                  </a:cubicBezTo>
                  <a:cubicBezTo>
                    <a:pt x="1179" y="68"/>
                    <a:pt x="930" y="0"/>
                    <a:pt x="73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4" name="Google Shape;5704;p9"/>
            <p:cNvSpPr/>
            <p:nvPr/>
          </p:nvSpPr>
          <p:spPr>
            <a:xfrm>
              <a:off x="1223799" y="4400265"/>
              <a:ext cx="171570" cy="148246"/>
            </a:xfrm>
            <a:custGeom>
              <a:avLst/>
              <a:gdLst/>
              <a:ahLst/>
              <a:cxnLst/>
              <a:rect l="l" t="t" r="r" b="b"/>
              <a:pathLst>
                <a:path w="5230" h="4519" extrusionOk="0">
                  <a:moveTo>
                    <a:pt x="2181" y="1"/>
                  </a:moveTo>
                  <a:lnTo>
                    <a:pt x="2181" y="1"/>
                  </a:lnTo>
                  <a:cubicBezTo>
                    <a:pt x="2017" y="198"/>
                    <a:pt x="1902" y="427"/>
                    <a:pt x="1820" y="673"/>
                  </a:cubicBezTo>
                  <a:cubicBezTo>
                    <a:pt x="1689" y="1083"/>
                    <a:pt x="1132" y="1312"/>
                    <a:pt x="574" y="1706"/>
                  </a:cubicBezTo>
                  <a:cubicBezTo>
                    <a:pt x="1" y="2083"/>
                    <a:pt x="99" y="2706"/>
                    <a:pt x="214" y="3033"/>
                  </a:cubicBezTo>
                  <a:cubicBezTo>
                    <a:pt x="279" y="3263"/>
                    <a:pt x="247" y="3509"/>
                    <a:pt x="132" y="3722"/>
                  </a:cubicBezTo>
                  <a:cubicBezTo>
                    <a:pt x="410" y="3492"/>
                    <a:pt x="722" y="3312"/>
                    <a:pt x="1066" y="3230"/>
                  </a:cubicBezTo>
                  <a:cubicBezTo>
                    <a:pt x="1673" y="3050"/>
                    <a:pt x="1656" y="2755"/>
                    <a:pt x="1656" y="2279"/>
                  </a:cubicBezTo>
                  <a:cubicBezTo>
                    <a:pt x="1643" y="1901"/>
                    <a:pt x="1796" y="1868"/>
                    <a:pt x="1850" y="1868"/>
                  </a:cubicBezTo>
                  <a:cubicBezTo>
                    <a:pt x="1862" y="1868"/>
                    <a:pt x="1869" y="1870"/>
                    <a:pt x="1869" y="1870"/>
                  </a:cubicBezTo>
                  <a:cubicBezTo>
                    <a:pt x="1878" y="1869"/>
                    <a:pt x="1886" y="1868"/>
                    <a:pt x="1894" y="1868"/>
                  </a:cubicBezTo>
                  <a:cubicBezTo>
                    <a:pt x="2161" y="1868"/>
                    <a:pt x="2098" y="2387"/>
                    <a:pt x="2082" y="2689"/>
                  </a:cubicBezTo>
                  <a:cubicBezTo>
                    <a:pt x="1984" y="3214"/>
                    <a:pt x="2132" y="3755"/>
                    <a:pt x="2492" y="4164"/>
                  </a:cubicBezTo>
                  <a:cubicBezTo>
                    <a:pt x="2734" y="4428"/>
                    <a:pt x="3055" y="4518"/>
                    <a:pt x="3375" y="4518"/>
                  </a:cubicBezTo>
                  <a:cubicBezTo>
                    <a:pt x="3770" y="4518"/>
                    <a:pt x="4165" y="4381"/>
                    <a:pt x="4410" y="4263"/>
                  </a:cubicBezTo>
                  <a:cubicBezTo>
                    <a:pt x="4514" y="4217"/>
                    <a:pt x="4626" y="4195"/>
                    <a:pt x="4739" y="4195"/>
                  </a:cubicBezTo>
                  <a:cubicBezTo>
                    <a:pt x="4910" y="4195"/>
                    <a:pt x="5081" y="4246"/>
                    <a:pt x="5230" y="4345"/>
                  </a:cubicBezTo>
                  <a:cubicBezTo>
                    <a:pt x="5082" y="3460"/>
                    <a:pt x="4656" y="3197"/>
                    <a:pt x="4017" y="3132"/>
                  </a:cubicBezTo>
                  <a:cubicBezTo>
                    <a:pt x="3394" y="3066"/>
                    <a:pt x="2541" y="2853"/>
                    <a:pt x="2197" y="1771"/>
                  </a:cubicBezTo>
                  <a:cubicBezTo>
                    <a:pt x="1869" y="690"/>
                    <a:pt x="2181" y="1"/>
                    <a:pt x="218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5" name="Google Shape;5705;p9"/>
            <p:cNvSpPr/>
            <p:nvPr/>
          </p:nvSpPr>
          <p:spPr>
            <a:xfrm>
              <a:off x="1251225" y="4500289"/>
              <a:ext cx="42515" cy="65118"/>
            </a:xfrm>
            <a:custGeom>
              <a:avLst/>
              <a:gdLst/>
              <a:ahLst/>
              <a:cxnLst/>
              <a:rect l="l" t="t" r="r" b="b"/>
              <a:pathLst>
                <a:path w="1296" h="1985" extrusionOk="0">
                  <a:moveTo>
                    <a:pt x="951" y="1"/>
                  </a:moveTo>
                  <a:cubicBezTo>
                    <a:pt x="951" y="1"/>
                    <a:pt x="935" y="83"/>
                    <a:pt x="509" y="345"/>
                  </a:cubicBezTo>
                  <a:cubicBezTo>
                    <a:pt x="165" y="525"/>
                    <a:pt x="1" y="919"/>
                    <a:pt x="115" y="1296"/>
                  </a:cubicBezTo>
                  <a:cubicBezTo>
                    <a:pt x="181" y="1509"/>
                    <a:pt x="230" y="1755"/>
                    <a:pt x="263" y="1984"/>
                  </a:cubicBezTo>
                  <a:cubicBezTo>
                    <a:pt x="263" y="1984"/>
                    <a:pt x="263" y="1837"/>
                    <a:pt x="771" y="1542"/>
                  </a:cubicBezTo>
                  <a:cubicBezTo>
                    <a:pt x="1296" y="1263"/>
                    <a:pt x="1099" y="837"/>
                    <a:pt x="1001" y="558"/>
                  </a:cubicBezTo>
                  <a:cubicBezTo>
                    <a:pt x="951" y="378"/>
                    <a:pt x="935" y="181"/>
                    <a:pt x="95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6" name="Google Shape;5706;p9"/>
            <p:cNvSpPr/>
            <p:nvPr/>
          </p:nvSpPr>
          <p:spPr>
            <a:xfrm>
              <a:off x="1064626" y="4217636"/>
              <a:ext cx="226978" cy="160285"/>
            </a:xfrm>
            <a:custGeom>
              <a:avLst/>
              <a:gdLst/>
              <a:ahLst/>
              <a:cxnLst/>
              <a:rect l="l" t="t" r="r" b="b"/>
              <a:pathLst>
                <a:path w="6919" h="4886" extrusionOk="0">
                  <a:moveTo>
                    <a:pt x="4978" y="1"/>
                  </a:moveTo>
                  <a:cubicBezTo>
                    <a:pt x="4754" y="1"/>
                    <a:pt x="4504" y="53"/>
                    <a:pt x="4230" y="175"/>
                  </a:cubicBezTo>
                  <a:cubicBezTo>
                    <a:pt x="2771" y="831"/>
                    <a:pt x="3033" y="3306"/>
                    <a:pt x="4771" y="3667"/>
                  </a:cubicBezTo>
                  <a:cubicBezTo>
                    <a:pt x="4984" y="3699"/>
                    <a:pt x="5181" y="3732"/>
                    <a:pt x="5344" y="3749"/>
                  </a:cubicBezTo>
                  <a:cubicBezTo>
                    <a:pt x="4885" y="3831"/>
                    <a:pt x="4459" y="3978"/>
                    <a:pt x="4033" y="4191"/>
                  </a:cubicBezTo>
                  <a:cubicBezTo>
                    <a:pt x="3886" y="4273"/>
                    <a:pt x="3656" y="4339"/>
                    <a:pt x="3607" y="4355"/>
                  </a:cubicBezTo>
                  <a:cubicBezTo>
                    <a:pt x="3153" y="4527"/>
                    <a:pt x="2723" y="4603"/>
                    <a:pt x="2336" y="4603"/>
                  </a:cubicBezTo>
                  <a:cubicBezTo>
                    <a:pt x="1507" y="4603"/>
                    <a:pt x="870" y="4256"/>
                    <a:pt x="591" y="3765"/>
                  </a:cubicBezTo>
                  <a:cubicBezTo>
                    <a:pt x="345" y="3355"/>
                    <a:pt x="329" y="2863"/>
                    <a:pt x="558" y="2454"/>
                  </a:cubicBezTo>
                  <a:lnTo>
                    <a:pt x="575" y="2421"/>
                  </a:lnTo>
                  <a:cubicBezTo>
                    <a:pt x="779" y="2106"/>
                    <a:pt x="1115" y="1959"/>
                    <a:pt x="1428" y="1959"/>
                  </a:cubicBezTo>
                  <a:cubicBezTo>
                    <a:pt x="1719" y="1959"/>
                    <a:pt x="1989" y="2086"/>
                    <a:pt x="2115" y="2323"/>
                  </a:cubicBezTo>
                  <a:cubicBezTo>
                    <a:pt x="2230" y="2454"/>
                    <a:pt x="2296" y="2618"/>
                    <a:pt x="2296" y="2798"/>
                  </a:cubicBezTo>
                  <a:cubicBezTo>
                    <a:pt x="2296" y="2945"/>
                    <a:pt x="2230" y="3093"/>
                    <a:pt x="2115" y="3208"/>
                  </a:cubicBezTo>
                  <a:cubicBezTo>
                    <a:pt x="2010" y="3304"/>
                    <a:pt x="1951" y="3335"/>
                    <a:pt x="1923" y="3335"/>
                  </a:cubicBezTo>
                  <a:cubicBezTo>
                    <a:pt x="1898" y="3335"/>
                    <a:pt x="1895" y="3312"/>
                    <a:pt x="1902" y="3290"/>
                  </a:cubicBezTo>
                  <a:cubicBezTo>
                    <a:pt x="2018" y="3030"/>
                    <a:pt x="1727" y="2861"/>
                    <a:pt x="1474" y="2861"/>
                  </a:cubicBezTo>
                  <a:cubicBezTo>
                    <a:pt x="1295" y="2861"/>
                    <a:pt x="1135" y="2945"/>
                    <a:pt x="1148" y="3142"/>
                  </a:cubicBezTo>
                  <a:cubicBezTo>
                    <a:pt x="1137" y="3417"/>
                    <a:pt x="1376" y="3544"/>
                    <a:pt x="1629" y="3544"/>
                  </a:cubicBezTo>
                  <a:cubicBezTo>
                    <a:pt x="1754" y="3544"/>
                    <a:pt x="1881" y="3513"/>
                    <a:pt x="1984" y="3454"/>
                  </a:cubicBezTo>
                  <a:lnTo>
                    <a:pt x="2017" y="3437"/>
                  </a:lnTo>
                  <a:cubicBezTo>
                    <a:pt x="2050" y="3421"/>
                    <a:pt x="2066" y="3404"/>
                    <a:pt x="2083" y="3388"/>
                  </a:cubicBezTo>
                  <a:lnTo>
                    <a:pt x="2099" y="3388"/>
                  </a:lnTo>
                  <a:cubicBezTo>
                    <a:pt x="2394" y="3093"/>
                    <a:pt x="2443" y="2634"/>
                    <a:pt x="2181" y="2290"/>
                  </a:cubicBezTo>
                  <a:cubicBezTo>
                    <a:pt x="2043" y="2021"/>
                    <a:pt x="1730" y="1874"/>
                    <a:pt x="1395" y="1874"/>
                  </a:cubicBezTo>
                  <a:cubicBezTo>
                    <a:pt x="1055" y="1874"/>
                    <a:pt x="691" y="2025"/>
                    <a:pt x="460" y="2355"/>
                  </a:cubicBezTo>
                  <a:cubicBezTo>
                    <a:pt x="1" y="2962"/>
                    <a:pt x="148" y="4126"/>
                    <a:pt x="935" y="4585"/>
                  </a:cubicBezTo>
                  <a:cubicBezTo>
                    <a:pt x="1284" y="4773"/>
                    <a:pt x="1684" y="4885"/>
                    <a:pt x="2079" y="4885"/>
                  </a:cubicBezTo>
                  <a:cubicBezTo>
                    <a:pt x="2130" y="4885"/>
                    <a:pt x="2180" y="4883"/>
                    <a:pt x="2230" y="4880"/>
                  </a:cubicBezTo>
                  <a:cubicBezTo>
                    <a:pt x="3132" y="4863"/>
                    <a:pt x="3853" y="4371"/>
                    <a:pt x="5033" y="4011"/>
                  </a:cubicBezTo>
                  <a:cubicBezTo>
                    <a:pt x="5459" y="3896"/>
                    <a:pt x="5902" y="3831"/>
                    <a:pt x="6344" y="3798"/>
                  </a:cubicBezTo>
                  <a:cubicBezTo>
                    <a:pt x="6541" y="3781"/>
                    <a:pt x="6738" y="3732"/>
                    <a:pt x="6918" y="3634"/>
                  </a:cubicBezTo>
                  <a:lnTo>
                    <a:pt x="6918" y="3634"/>
                  </a:lnTo>
                  <a:cubicBezTo>
                    <a:pt x="6918" y="3634"/>
                    <a:pt x="6795" y="3663"/>
                    <a:pt x="6639" y="3663"/>
                  </a:cubicBezTo>
                  <a:cubicBezTo>
                    <a:pt x="6484" y="3663"/>
                    <a:pt x="6295" y="3634"/>
                    <a:pt x="6164" y="3519"/>
                  </a:cubicBezTo>
                  <a:cubicBezTo>
                    <a:pt x="5902" y="3273"/>
                    <a:pt x="5918" y="3372"/>
                    <a:pt x="5623" y="3290"/>
                  </a:cubicBezTo>
                  <a:cubicBezTo>
                    <a:pt x="5459" y="3240"/>
                    <a:pt x="5361" y="3077"/>
                    <a:pt x="5361" y="2913"/>
                  </a:cubicBezTo>
                  <a:cubicBezTo>
                    <a:pt x="5164" y="3077"/>
                    <a:pt x="5131" y="3372"/>
                    <a:pt x="5279" y="3585"/>
                  </a:cubicBezTo>
                  <a:cubicBezTo>
                    <a:pt x="5279" y="3585"/>
                    <a:pt x="4558" y="3585"/>
                    <a:pt x="4377" y="3208"/>
                  </a:cubicBezTo>
                  <a:cubicBezTo>
                    <a:pt x="4213" y="2831"/>
                    <a:pt x="4410" y="2847"/>
                    <a:pt x="4558" y="2765"/>
                  </a:cubicBezTo>
                  <a:cubicBezTo>
                    <a:pt x="4705" y="2667"/>
                    <a:pt x="4754" y="2536"/>
                    <a:pt x="4590" y="2323"/>
                  </a:cubicBezTo>
                  <a:cubicBezTo>
                    <a:pt x="4443" y="2126"/>
                    <a:pt x="4459" y="1749"/>
                    <a:pt x="4738" y="1749"/>
                  </a:cubicBezTo>
                  <a:cubicBezTo>
                    <a:pt x="4660" y="1580"/>
                    <a:pt x="4489" y="1483"/>
                    <a:pt x="4315" y="1483"/>
                  </a:cubicBezTo>
                  <a:cubicBezTo>
                    <a:pt x="4270" y="1483"/>
                    <a:pt x="4225" y="1489"/>
                    <a:pt x="4181" y="1503"/>
                  </a:cubicBezTo>
                  <a:cubicBezTo>
                    <a:pt x="3754" y="1569"/>
                    <a:pt x="3738" y="2175"/>
                    <a:pt x="3738" y="2175"/>
                  </a:cubicBezTo>
                  <a:cubicBezTo>
                    <a:pt x="3738" y="2175"/>
                    <a:pt x="3443" y="1421"/>
                    <a:pt x="3935" y="1044"/>
                  </a:cubicBezTo>
                  <a:cubicBezTo>
                    <a:pt x="4118" y="899"/>
                    <a:pt x="4264" y="844"/>
                    <a:pt x="4379" y="844"/>
                  </a:cubicBezTo>
                  <a:cubicBezTo>
                    <a:pt x="4563" y="844"/>
                    <a:pt x="4665" y="985"/>
                    <a:pt x="4705" y="1126"/>
                  </a:cubicBezTo>
                  <a:cubicBezTo>
                    <a:pt x="4758" y="1311"/>
                    <a:pt x="4865" y="1465"/>
                    <a:pt x="5008" y="1465"/>
                  </a:cubicBezTo>
                  <a:cubicBezTo>
                    <a:pt x="5041" y="1465"/>
                    <a:pt x="5077" y="1456"/>
                    <a:pt x="5115" y="1437"/>
                  </a:cubicBezTo>
                  <a:cubicBezTo>
                    <a:pt x="5259" y="1371"/>
                    <a:pt x="5373" y="1267"/>
                    <a:pt x="5472" y="1267"/>
                  </a:cubicBezTo>
                  <a:cubicBezTo>
                    <a:pt x="5520" y="1267"/>
                    <a:pt x="5564" y="1291"/>
                    <a:pt x="5607" y="1355"/>
                  </a:cubicBezTo>
                  <a:cubicBezTo>
                    <a:pt x="5705" y="1601"/>
                    <a:pt x="5607" y="1896"/>
                    <a:pt x="5361" y="2011"/>
                  </a:cubicBezTo>
                  <a:cubicBezTo>
                    <a:pt x="5361" y="2011"/>
                    <a:pt x="5367" y="2011"/>
                    <a:pt x="5377" y="2011"/>
                  </a:cubicBezTo>
                  <a:cubicBezTo>
                    <a:pt x="5484" y="2011"/>
                    <a:pt x="6094" y="1984"/>
                    <a:pt x="6213" y="1372"/>
                  </a:cubicBezTo>
                  <a:cubicBezTo>
                    <a:pt x="6331" y="822"/>
                    <a:pt x="5864" y="1"/>
                    <a:pt x="49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7" name="Google Shape;5707;p9"/>
            <p:cNvSpPr/>
            <p:nvPr/>
          </p:nvSpPr>
          <p:spPr>
            <a:xfrm>
              <a:off x="1028081" y="4303489"/>
              <a:ext cx="152740" cy="108650"/>
            </a:xfrm>
            <a:custGeom>
              <a:avLst/>
              <a:gdLst/>
              <a:ahLst/>
              <a:cxnLst/>
              <a:rect l="l" t="t" r="r" b="b"/>
              <a:pathLst>
                <a:path w="4656" h="3312" extrusionOk="0">
                  <a:moveTo>
                    <a:pt x="853" y="1"/>
                  </a:moveTo>
                  <a:cubicBezTo>
                    <a:pt x="853" y="1"/>
                    <a:pt x="0" y="919"/>
                    <a:pt x="558" y="1722"/>
                  </a:cubicBezTo>
                  <a:cubicBezTo>
                    <a:pt x="869" y="2181"/>
                    <a:pt x="1377" y="2459"/>
                    <a:pt x="1934" y="2492"/>
                  </a:cubicBezTo>
                  <a:cubicBezTo>
                    <a:pt x="1869" y="2492"/>
                    <a:pt x="1475" y="2492"/>
                    <a:pt x="1295" y="2722"/>
                  </a:cubicBezTo>
                  <a:cubicBezTo>
                    <a:pt x="1180" y="2885"/>
                    <a:pt x="1131" y="3099"/>
                    <a:pt x="1164" y="3312"/>
                  </a:cubicBezTo>
                  <a:cubicBezTo>
                    <a:pt x="1215" y="3223"/>
                    <a:pt x="1304" y="3164"/>
                    <a:pt x="1395" y="3164"/>
                  </a:cubicBezTo>
                  <a:cubicBezTo>
                    <a:pt x="1422" y="3164"/>
                    <a:pt x="1449" y="3169"/>
                    <a:pt x="1475" y="3180"/>
                  </a:cubicBezTo>
                  <a:cubicBezTo>
                    <a:pt x="1589" y="3215"/>
                    <a:pt x="1750" y="3288"/>
                    <a:pt x="1932" y="3288"/>
                  </a:cubicBezTo>
                  <a:cubicBezTo>
                    <a:pt x="2091" y="3288"/>
                    <a:pt x="2267" y="3233"/>
                    <a:pt x="2443" y="3049"/>
                  </a:cubicBezTo>
                  <a:cubicBezTo>
                    <a:pt x="2820" y="2640"/>
                    <a:pt x="3311" y="2869"/>
                    <a:pt x="4655" y="2164"/>
                  </a:cubicBezTo>
                  <a:cubicBezTo>
                    <a:pt x="4655" y="2164"/>
                    <a:pt x="4655" y="2164"/>
                    <a:pt x="4655" y="2164"/>
                  </a:cubicBezTo>
                  <a:cubicBezTo>
                    <a:pt x="4631" y="2164"/>
                    <a:pt x="3916" y="2456"/>
                    <a:pt x="3114" y="2456"/>
                  </a:cubicBezTo>
                  <a:cubicBezTo>
                    <a:pt x="2651" y="2456"/>
                    <a:pt x="2158" y="2358"/>
                    <a:pt x="1754" y="2049"/>
                  </a:cubicBezTo>
                  <a:cubicBezTo>
                    <a:pt x="1098" y="1574"/>
                    <a:pt x="754" y="787"/>
                    <a:pt x="85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8" name="Google Shape;5708;p9"/>
            <p:cNvSpPr/>
            <p:nvPr/>
          </p:nvSpPr>
          <p:spPr>
            <a:xfrm>
              <a:off x="-85015" y="4897400"/>
              <a:ext cx="297935" cy="207098"/>
            </a:xfrm>
            <a:custGeom>
              <a:avLst/>
              <a:gdLst/>
              <a:ahLst/>
              <a:cxnLst/>
              <a:rect l="l" t="t" r="r" b="b"/>
              <a:pathLst>
                <a:path w="9082" h="6313" extrusionOk="0">
                  <a:moveTo>
                    <a:pt x="7085" y="0"/>
                  </a:moveTo>
                  <a:cubicBezTo>
                    <a:pt x="6630" y="0"/>
                    <a:pt x="6201" y="163"/>
                    <a:pt x="5934" y="501"/>
                  </a:cubicBezTo>
                  <a:cubicBezTo>
                    <a:pt x="5540" y="910"/>
                    <a:pt x="5491" y="1533"/>
                    <a:pt x="5819" y="1992"/>
                  </a:cubicBezTo>
                  <a:cubicBezTo>
                    <a:pt x="5901" y="2140"/>
                    <a:pt x="6032" y="2238"/>
                    <a:pt x="6196" y="2304"/>
                  </a:cubicBezTo>
                  <a:lnTo>
                    <a:pt x="6229" y="2320"/>
                  </a:lnTo>
                  <a:lnTo>
                    <a:pt x="6294" y="2336"/>
                  </a:lnTo>
                  <a:cubicBezTo>
                    <a:pt x="6327" y="2353"/>
                    <a:pt x="6360" y="2353"/>
                    <a:pt x="6393" y="2369"/>
                  </a:cubicBezTo>
                  <a:cubicBezTo>
                    <a:pt x="6461" y="2385"/>
                    <a:pt x="6531" y="2394"/>
                    <a:pt x="6600" y="2394"/>
                  </a:cubicBezTo>
                  <a:cubicBezTo>
                    <a:pt x="6812" y="2394"/>
                    <a:pt x="7019" y="2317"/>
                    <a:pt x="7180" y="2156"/>
                  </a:cubicBezTo>
                  <a:cubicBezTo>
                    <a:pt x="7570" y="1751"/>
                    <a:pt x="7300" y="1208"/>
                    <a:pt x="6962" y="1208"/>
                  </a:cubicBezTo>
                  <a:cubicBezTo>
                    <a:pt x="6931" y="1208"/>
                    <a:pt x="6900" y="1212"/>
                    <a:pt x="6868" y="1222"/>
                  </a:cubicBezTo>
                  <a:cubicBezTo>
                    <a:pt x="6557" y="1304"/>
                    <a:pt x="6491" y="1714"/>
                    <a:pt x="6721" y="1845"/>
                  </a:cubicBezTo>
                  <a:cubicBezTo>
                    <a:pt x="6775" y="1875"/>
                    <a:pt x="6833" y="1889"/>
                    <a:pt x="6891" y="1889"/>
                  </a:cubicBezTo>
                  <a:cubicBezTo>
                    <a:pt x="6992" y="1889"/>
                    <a:pt x="7091" y="1846"/>
                    <a:pt x="7163" y="1763"/>
                  </a:cubicBezTo>
                  <a:lnTo>
                    <a:pt x="7163" y="1763"/>
                  </a:lnTo>
                  <a:cubicBezTo>
                    <a:pt x="7196" y="1910"/>
                    <a:pt x="7147" y="2058"/>
                    <a:pt x="7016" y="2140"/>
                  </a:cubicBezTo>
                  <a:cubicBezTo>
                    <a:pt x="6875" y="2257"/>
                    <a:pt x="6701" y="2315"/>
                    <a:pt x="6530" y="2315"/>
                  </a:cubicBezTo>
                  <a:cubicBezTo>
                    <a:pt x="6461" y="2315"/>
                    <a:pt x="6393" y="2306"/>
                    <a:pt x="6327" y="2287"/>
                  </a:cubicBezTo>
                  <a:cubicBezTo>
                    <a:pt x="6229" y="2271"/>
                    <a:pt x="6147" y="2222"/>
                    <a:pt x="6065" y="2173"/>
                  </a:cubicBezTo>
                  <a:cubicBezTo>
                    <a:pt x="5557" y="1763"/>
                    <a:pt x="5524" y="1009"/>
                    <a:pt x="5983" y="550"/>
                  </a:cubicBezTo>
                  <a:cubicBezTo>
                    <a:pt x="6239" y="246"/>
                    <a:pt x="6632" y="102"/>
                    <a:pt x="7049" y="102"/>
                  </a:cubicBezTo>
                  <a:cubicBezTo>
                    <a:pt x="7915" y="102"/>
                    <a:pt x="8879" y="727"/>
                    <a:pt x="8901" y="1845"/>
                  </a:cubicBezTo>
                  <a:cubicBezTo>
                    <a:pt x="8917" y="2664"/>
                    <a:pt x="8491" y="3402"/>
                    <a:pt x="7770" y="3795"/>
                  </a:cubicBezTo>
                  <a:lnTo>
                    <a:pt x="7704" y="3812"/>
                  </a:lnTo>
                  <a:cubicBezTo>
                    <a:pt x="7622" y="3844"/>
                    <a:pt x="7540" y="3877"/>
                    <a:pt x="7442" y="3894"/>
                  </a:cubicBezTo>
                  <a:cubicBezTo>
                    <a:pt x="7215" y="3946"/>
                    <a:pt x="6990" y="3968"/>
                    <a:pt x="6765" y="3968"/>
                  </a:cubicBezTo>
                  <a:cubicBezTo>
                    <a:pt x="5178" y="3968"/>
                    <a:pt x="3643" y="2834"/>
                    <a:pt x="2302" y="2834"/>
                  </a:cubicBezTo>
                  <a:cubicBezTo>
                    <a:pt x="2155" y="2834"/>
                    <a:pt x="2011" y="2847"/>
                    <a:pt x="1869" y="2877"/>
                  </a:cubicBezTo>
                  <a:cubicBezTo>
                    <a:pt x="623" y="3156"/>
                    <a:pt x="262" y="4041"/>
                    <a:pt x="148" y="4582"/>
                  </a:cubicBezTo>
                  <a:cubicBezTo>
                    <a:pt x="0" y="5123"/>
                    <a:pt x="115" y="5729"/>
                    <a:pt x="558" y="6057"/>
                  </a:cubicBezTo>
                  <a:cubicBezTo>
                    <a:pt x="784" y="6233"/>
                    <a:pt x="1055" y="6313"/>
                    <a:pt x="1320" y="6313"/>
                  </a:cubicBezTo>
                  <a:cubicBezTo>
                    <a:pt x="1747" y="6313"/>
                    <a:pt x="2156" y="6106"/>
                    <a:pt x="2328" y="5762"/>
                  </a:cubicBezTo>
                  <a:cubicBezTo>
                    <a:pt x="2656" y="5221"/>
                    <a:pt x="2361" y="4516"/>
                    <a:pt x="1869" y="4402"/>
                  </a:cubicBezTo>
                  <a:cubicBezTo>
                    <a:pt x="1770" y="4356"/>
                    <a:pt x="1666" y="4335"/>
                    <a:pt x="1563" y="4335"/>
                  </a:cubicBezTo>
                  <a:cubicBezTo>
                    <a:pt x="1257" y="4335"/>
                    <a:pt x="963" y="4525"/>
                    <a:pt x="853" y="4844"/>
                  </a:cubicBezTo>
                  <a:cubicBezTo>
                    <a:pt x="820" y="4959"/>
                    <a:pt x="803" y="5090"/>
                    <a:pt x="836" y="5221"/>
                  </a:cubicBezTo>
                  <a:lnTo>
                    <a:pt x="836" y="5238"/>
                  </a:lnTo>
                  <a:cubicBezTo>
                    <a:pt x="836" y="5238"/>
                    <a:pt x="836" y="5254"/>
                    <a:pt x="836" y="5270"/>
                  </a:cubicBezTo>
                  <a:cubicBezTo>
                    <a:pt x="836" y="5287"/>
                    <a:pt x="836" y="5287"/>
                    <a:pt x="836" y="5303"/>
                  </a:cubicBezTo>
                  <a:cubicBezTo>
                    <a:pt x="910" y="5525"/>
                    <a:pt x="1122" y="5663"/>
                    <a:pt x="1341" y="5663"/>
                  </a:cubicBezTo>
                  <a:cubicBezTo>
                    <a:pt x="1414" y="5663"/>
                    <a:pt x="1488" y="5647"/>
                    <a:pt x="1557" y="5615"/>
                  </a:cubicBezTo>
                  <a:cubicBezTo>
                    <a:pt x="1904" y="5473"/>
                    <a:pt x="1797" y="4923"/>
                    <a:pt x="1454" y="4923"/>
                  </a:cubicBezTo>
                  <a:cubicBezTo>
                    <a:pt x="1439" y="4923"/>
                    <a:pt x="1425" y="4924"/>
                    <a:pt x="1410" y="4926"/>
                  </a:cubicBezTo>
                  <a:cubicBezTo>
                    <a:pt x="1049" y="4959"/>
                    <a:pt x="1115" y="5320"/>
                    <a:pt x="1066" y="5369"/>
                  </a:cubicBezTo>
                  <a:cubicBezTo>
                    <a:pt x="1052" y="5383"/>
                    <a:pt x="1037" y="5389"/>
                    <a:pt x="1022" y="5389"/>
                  </a:cubicBezTo>
                  <a:cubicBezTo>
                    <a:pt x="968" y="5389"/>
                    <a:pt x="915" y="5313"/>
                    <a:pt x="902" y="5287"/>
                  </a:cubicBezTo>
                  <a:cubicBezTo>
                    <a:pt x="836" y="5090"/>
                    <a:pt x="853" y="4877"/>
                    <a:pt x="935" y="4713"/>
                  </a:cubicBezTo>
                  <a:cubicBezTo>
                    <a:pt x="1085" y="4505"/>
                    <a:pt x="1317" y="4387"/>
                    <a:pt x="1555" y="4387"/>
                  </a:cubicBezTo>
                  <a:cubicBezTo>
                    <a:pt x="1655" y="4387"/>
                    <a:pt x="1756" y="4407"/>
                    <a:pt x="1852" y="4451"/>
                  </a:cubicBezTo>
                  <a:cubicBezTo>
                    <a:pt x="2311" y="4566"/>
                    <a:pt x="2557" y="5221"/>
                    <a:pt x="2246" y="5713"/>
                  </a:cubicBezTo>
                  <a:cubicBezTo>
                    <a:pt x="2085" y="6024"/>
                    <a:pt x="1709" y="6207"/>
                    <a:pt x="1325" y="6207"/>
                  </a:cubicBezTo>
                  <a:cubicBezTo>
                    <a:pt x="1082" y="6207"/>
                    <a:pt x="836" y="6134"/>
                    <a:pt x="639" y="5975"/>
                  </a:cubicBezTo>
                  <a:cubicBezTo>
                    <a:pt x="115" y="5566"/>
                    <a:pt x="115" y="4631"/>
                    <a:pt x="558" y="4058"/>
                  </a:cubicBezTo>
                  <a:cubicBezTo>
                    <a:pt x="903" y="3576"/>
                    <a:pt x="1492" y="3345"/>
                    <a:pt x="2104" y="3345"/>
                  </a:cubicBezTo>
                  <a:cubicBezTo>
                    <a:pt x="2304" y="3345"/>
                    <a:pt x="2507" y="3370"/>
                    <a:pt x="2705" y="3418"/>
                  </a:cubicBezTo>
                  <a:cubicBezTo>
                    <a:pt x="3508" y="3615"/>
                    <a:pt x="4344" y="3959"/>
                    <a:pt x="5229" y="4189"/>
                  </a:cubicBezTo>
                  <a:cubicBezTo>
                    <a:pt x="5550" y="4248"/>
                    <a:pt x="5879" y="4282"/>
                    <a:pt x="6205" y="4282"/>
                  </a:cubicBezTo>
                  <a:cubicBezTo>
                    <a:pt x="6781" y="4282"/>
                    <a:pt x="7350" y="4177"/>
                    <a:pt x="7852" y="3926"/>
                  </a:cubicBezTo>
                  <a:cubicBezTo>
                    <a:pt x="8622" y="3517"/>
                    <a:pt x="9081" y="2713"/>
                    <a:pt x="9048" y="1845"/>
                  </a:cubicBezTo>
                  <a:cubicBezTo>
                    <a:pt x="9015" y="653"/>
                    <a:pt x="7997" y="0"/>
                    <a:pt x="708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9" name="Google Shape;5709;p9"/>
            <p:cNvSpPr/>
            <p:nvPr/>
          </p:nvSpPr>
          <p:spPr>
            <a:xfrm>
              <a:off x="-49519" y="5014811"/>
              <a:ext cx="211887" cy="121116"/>
            </a:xfrm>
            <a:custGeom>
              <a:avLst/>
              <a:gdLst/>
              <a:ahLst/>
              <a:cxnLst/>
              <a:rect l="l" t="t" r="r" b="b"/>
              <a:pathLst>
                <a:path w="6459" h="3692" extrusionOk="0">
                  <a:moveTo>
                    <a:pt x="948" y="0"/>
                  </a:moveTo>
                  <a:cubicBezTo>
                    <a:pt x="332" y="0"/>
                    <a:pt x="0" y="265"/>
                    <a:pt x="0" y="265"/>
                  </a:cubicBezTo>
                  <a:cubicBezTo>
                    <a:pt x="225" y="193"/>
                    <a:pt x="434" y="147"/>
                    <a:pt x="643" y="147"/>
                  </a:cubicBezTo>
                  <a:cubicBezTo>
                    <a:pt x="952" y="147"/>
                    <a:pt x="1261" y="247"/>
                    <a:pt x="1623" y="511"/>
                  </a:cubicBezTo>
                  <a:cubicBezTo>
                    <a:pt x="2213" y="954"/>
                    <a:pt x="1852" y="1708"/>
                    <a:pt x="1754" y="2200"/>
                  </a:cubicBezTo>
                  <a:cubicBezTo>
                    <a:pt x="1656" y="2708"/>
                    <a:pt x="2360" y="2921"/>
                    <a:pt x="2721" y="3085"/>
                  </a:cubicBezTo>
                  <a:cubicBezTo>
                    <a:pt x="3082" y="3249"/>
                    <a:pt x="2901" y="3691"/>
                    <a:pt x="2901" y="3691"/>
                  </a:cubicBezTo>
                  <a:cubicBezTo>
                    <a:pt x="4245" y="2872"/>
                    <a:pt x="3377" y="1937"/>
                    <a:pt x="3147" y="1659"/>
                  </a:cubicBezTo>
                  <a:cubicBezTo>
                    <a:pt x="2957" y="1441"/>
                    <a:pt x="3083" y="1200"/>
                    <a:pt x="3272" y="1200"/>
                  </a:cubicBezTo>
                  <a:cubicBezTo>
                    <a:pt x="3310" y="1200"/>
                    <a:pt x="3351" y="1210"/>
                    <a:pt x="3393" y="1233"/>
                  </a:cubicBezTo>
                  <a:cubicBezTo>
                    <a:pt x="3639" y="1364"/>
                    <a:pt x="3278" y="1872"/>
                    <a:pt x="3950" y="2298"/>
                  </a:cubicBezTo>
                  <a:cubicBezTo>
                    <a:pt x="4120" y="2410"/>
                    <a:pt x="4279" y="2451"/>
                    <a:pt x="4422" y="2451"/>
                  </a:cubicBezTo>
                  <a:cubicBezTo>
                    <a:pt x="4846" y="2451"/>
                    <a:pt x="5131" y="2085"/>
                    <a:pt x="5131" y="2085"/>
                  </a:cubicBezTo>
                  <a:lnTo>
                    <a:pt x="5131" y="2085"/>
                  </a:lnTo>
                  <a:cubicBezTo>
                    <a:pt x="5124" y="2085"/>
                    <a:pt x="5119" y="2085"/>
                    <a:pt x="5113" y="2085"/>
                  </a:cubicBezTo>
                  <a:cubicBezTo>
                    <a:pt x="4744" y="2085"/>
                    <a:pt x="4948" y="1574"/>
                    <a:pt x="4786" y="1413"/>
                  </a:cubicBezTo>
                  <a:cubicBezTo>
                    <a:pt x="4702" y="1350"/>
                    <a:pt x="4605" y="1320"/>
                    <a:pt x="4511" y="1320"/>
                  </a:cubicBezTo>
                  <a:cubicBezTo>
                    <a:pt x="4458" y="1320"/>
                    <a:pt x="4407" y="1330"/>
                    <a:pt x="4360" y="1347"/>
                  </a:cubicBezTo>
                  <a:cubicBezTo>
                    <a:pt x="4311" y="1359"/>
                    <a:pt x="4263" y="1364"/>
                    <a:pt x="4219" y="1364"/>
                  </a:cubicBezTo>
                  <a:cubicBezTo>
                    <a:pt x="4071" y="1364"/>
                    <a:pt x="3969" y="1305"/>
                    <a:pt x="4032" y="1216"/>
                  </a:cubicBezTo>
                  <a:cubicBezTo>
                    <a:pt x="4066" y="1174"/>
                    <a:pt x="4102" y="1158"/>
                    <a:pt x="4148" y="1158"/>
                  </a:cubicBezTo>
                  <a:cubicBezTo>
                    <a:pt x="4283" y="1158"/>
                    <a:pt x="4508" y="1294"/>
                    <a:pt x="5032" y="1331"/>
                  </a:cubicBezTo>
                  <a:cubicBezTo>
                    <a:pt x="5060" y="1333"/>
                    <a:pt x="5087" y="1333"/>
                    <a:pt x="5114" y="1333"/>
                  </a:cubicBezTo>
                  <a:cubicBezTo>
                    <a:pt x="5892" y="1333"/>
                    <a:pt x="6458" y="675"/>
                    <a:pt x="6458" y="675"/>
                  </a:cubicBezTo>
                  <a:lnTo>
                    <a:pt x="6458" y="675"/>
                  </a:lnTo>
                  <a:cubicBezTo>
                    <a:pt x="5999" y="931"/>
                    <a:pt x="5513" y="1029"/>
                    <a:pt x="5026" y="1029"/>
                  </a:cubicBezTo>
                  <a:cubicBezTo>
                    <a:pt x="3858" y="1029"/>
                    <a:pt x="2680" y="468"/>
                    <a:pt x="1836" y="167"/>
                  </a:cubicBezTo>
                  <a:cubicBezTo>
                    <a:pt x="1495" y="44"/>
                    <a:pt x="1198" y="0"/>
                    <a:pt x="9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0" name="Google Shape;5710;p9"/>
            <p:cNvSpPr/>
            <p:nvPr/>
          </p:nvSpPr>
          <p:spPr>
            <a:xfrm>
              <a:off x="5299" y="4894185"/>
              <a:ext cx="118360" cy="83095"/>
            </a:xfrm>
            <a:custGeom>
              <a:avLst/>
              <a:gdLst/>
              <a:ahLst/>
              <a:cxnLst/>
              <a:rect l="l" t="t" r="r" b="b"/>
              <a:pathLst>
                <a:path w="3608" h="2533" extrusionOk="0">
                  <a:moveTo>
                    <a:pt x="2521" y="0"/>
                  </a:moveTo>
                  <a:cubicBezTo>
                    <a:pt x="1931" y="0"/>
                    <a:pt x="1247" y="123"/>
                    <a:pt x="870" y="615"/>
                  </a:cubicBezTo>
                  <a:cubicBezTo>
                    <a:pt x="1" y="1762"/>
                    <a:pt x="525" y="2533"/>
                    <a:pt x="525" y="2533"/>
                  </a:cubicBezTo>
                  <a:cubicBezTo>
                    <a:pt x="525" y="2533"/>
                    <a:pt x="362" y="2172"/>
                    <a:pt x="1394" y="2172"/>
                  </a:cubicBezTo>
                  <a:cubicBezTo>
                    <a:pt x="2427" y="2172"/>
                    <a:pt x="2296" y="1517"/>
                    <a:pt x="2263" y="1287"/>
                  </a:cubicBezTo>
                  <a:cubicBezTo>
                    <a:pt x="2181" y="1025"/>
                    <a:pt x="2230" y="763"/>
                    <a:pt x="2410" y="566"/>
                  </a:cubicBezTo>
                  <a:cubicBezTo>
                    <a:pt x="2656" y="205"/>
                    <a:pt x="3607" y="123"/>
                    <a:pt x="3607" y="123"/>
                  </a:cubicBezTo>
                  <a:cubicBezTo>
                    <a:pt x="3607" y="123"/>
                    <a:pt x="3111" y="0"/>
                    <a:pt x="25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1" name="Google Shape;5711;p9"/>
            <p:cNvSpPr/>
            <p:nvPr/>
          </p:nvSpPr>
          <p:spPr>
            <a:xfrm>
              <a:off x="95646" y="4806267"/>
              <a:ext cx="74238" cy="88213"/>
            </a:xfrm>
            <a:custGeom>
              <a:avLst/>
              <a:gdLst/>
              <a:ahLst/>
              <a:cxnLst/>
              <a:rect l="l" t="t" r="r" b="b"/>
              <a:pathLst>
                <a:path w="2263" h="2689" extrusionOk="0">
                  <a:moveTo>
                    <a:pt x="1148" y="0"/>
                  </a:moveTo>
                  <a:cubicBezTo>
                    <a:pt x="1148" y="0"/>
                    <a:pt x="1345" y="541"/>
                    <a:pt x="1001" y="738"/>
                  </a:cubicBezTo>
                  <a:cubicBezTo>
                    <a:pt x="640" y="935"/>
                    <a:pt x="1" y="1344"/>
                    <a:pt x="263" y="2017"/>
                  </a:cubicBezTo>
                  <a:cubicBezTo>
                    <a:pt x="509" y="2689"/>
                    <a:pt x="1673" y="2426"/>
                    <a:pt x="2263" y="2623"/>
                  </a:cubicBezTo>
                  <a:cubicBezTo>
                    <a:pt x="2263" y="2623"/>
                    <a:pt x="1394" y="2164"/>
                    <a:pt x="1460" y="1443"/>
                  </a:cubicBezTo>
                  <a:cubicBezTo>
                    <a:pt x="1525" y="705"/>
                    <a:pt x="1443" y="181"/>
                    <a:pt x="11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2" name="Google Shape;5712;p9"/>
            <p:cNvSpPr/>
            <p:nvPr/>
          </p:nvSpPr>
          <p:spPr>
            <a:xfrm>
              <a:off x="175790" y="4844977"/>
              <a:ext cx="104878" cy="141455"/>
            </a:xfrm>
            <a:custGeom>
              <a:avLst/>
              <a:gdLst/>
              <a:ahLst/>
              <a:cxnLst/>
              <a:rect l="l" t="t" r="r" b="b"/>
              <a:pathLst>
                <a:path w="3197" h="4312" extrusionOk="0">
                  <a:moveTo>
                    <a:pt x="377" y="1"/>
                  </a:moveTo>
                  <a:lnTo>
                    <a:pt x="377" y="1"/>
                  </a:lnTo>
                  <a:cubicBezTo>
                    <a:pt x="0" y="1345"/>
                    <a:pt x="541" y="1607"/>
                    <a:pt x="1098" y="2476"/>
                  </a:cubicBezTo>
                  <a:cubicBezTo>
                    <a:pt x="1656" y="3361"/>
                    <a:pt x="1049" y="4311"/>
                    <a:pt x="1049" y="4311"/>
                  </a:cubicBezTo>
                  <a:cubicBezTo>
                    <a:pt x="1459" y="4049"/>
                    <a:pt x="1803" y="3361"/>
                    <a:pt x="2491" y="2918"/>
                  </a:cubicBezTo>
                  <a:cubicBezTo>
                    <a:pt x="3196" y="2492"/>
                    <a:pt x="2901" y="1591"/>
                    <a:pt x="2901" y="1591"/>
                  </a:cubicBezTo>
                  <a:lnTo>
                    <a:pt x="2901" y="1591"/>
                  </a:lnTo>
                  <a:cubicBezTo>
                    <a:pt x="2862" y="1695"/>
                    <a:pt x="2760" y="1748"/>
                    <a:pt x="2594" y="1748"/>
                  </a:cubicBezTo>
                  <a:cubicBezTo>
                    <a:pt x="2553" y="1748"/>
                    <a:pt x="2508" y="1745"/>
                    <a:pt x="2459" y="1738"/>
                  </a:cubicBezTo>
                  <a:cubicBezTo>
                    <a:pt x="2428" y="1731"/>
                    <a:pt x="2397" y="1727"/>
                    <a:pt x="2368" y="1727"/>
                  </a:cubicBezTo>
                  <a:cubicBezTo>
                    <a:pt x="2133" y="1727"/>
                    <a:pt x="1962" y="1947"/>
                    <a:pt x="2049" y="2181"/>
                  </a:cubicBezTo>
                  <a:cubicBezTo>
                    <a:pt x="2101" y="2413"/>
                    <a:pt x="1959" y="2513"/>
                    <a:pt x="1824" y="2513"/>
                  </a:cubicBezTo>
                  <a:cubicBezTo>
                    <a:pt x="1788" y="2513"/>
                    <a:pt x="1752" y="2506"/>
                    <a:pt x="1721" y="2492"/>
                  </a:cubicBezTo>
                  <a:cubicBezTo>
                    <a:pt x="1557" y="2426"/>
                    <a:pt x="1557" y="2066"/>
                    <a:pt x="1787" y="1886"/>
                  </a:cubicBezTo>
                  <a:cubicBezTo>
                    <a:pt x="2000" y="1705"/>
                    <a:pt x="2147" y="1312"/>
                    <a:pt x="1951" y="689"/>
                  </a:cubicBezTo>
                  <a:cubicBezTo>
                    <a:pt x="1814" y="219"/>
                    <a:pt x="1370" y="104"/>
                    <a:pt x="1047" y="104"/>
                  </a:cubicBezTo>
                  <a:cubicBezTo>
                    <a:pt x="943" y="104"/>
                    <a:pt x="851" y="116"/>
                    <a:pt x="787" y="132"/>
                  </a:cubicBezTo>
                  <a:cubicBezTo>
                    <a:pt x="763" y="134"/>
                    <a:pt x="740" y="136"/>
                    <a:pt x="717" y="136"/>
                  </a:cubicBezTo>
                  <a:cubicBezTo>
                    <a:pt x="593" y="136"/>
                    <a:pt x="474" y="97"/>
                    <a:pt x="37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3" name="Google Shape;5713;p9"/>
            <p:cNvSpPr/>
            <p:nvPr/>
          </p:nvSpPr>
          <p:spPr>
            <a:xfrm>
              <a:off x="152662" y="4636793"/>
              <a:ext cx="265655" cy="265753"/>
            </a:xfrm>
            <a:custGeom>
              <a:avLst/>
              <a:gdLst/>
              <a:ahLst/>
              <a:cxnLst/>
              <a:rect l="l" t="t" r="r" b="b"/>
              <a:pathLst>
                <a:path w="8098" h="8101" extrusionOk="0">
                  <a:moveTo>
                    <a:pt x="5732" y="0"/>
                  </a:moveTo>
                  <a:cubicBezTo>
                    <a:pt x="5217" y="0"/>
                    <a:pt x="4714" y="189"/>
                    <a:pt x="4409" y="577"/>
                  </a:cubicBezTo>
                  <a:cubicBezTo>
                    <a:pt x="4114" y="1003"/>
                    <a:pt x="4082" y="1560"/>
                    <a:pt x="4311" y="2036"/>
                  </a:cubicBezTo>
                  <a:cubicBezTo>
                    <a:pt x="4518" y="2442"/>
                    <a:pt x="4854" y="2589"/>
                    <a:pt x="5182" y="2589"/>
                  </a:cubicBezTo>
                  <a:cubicBezTo>
                    <a:pt x="5527" y="2589"/>
                    <a:pt x="5864" y="2426"/>
                    <a:pt x="6032" y="2232"/>
                  </a:cubicBezTo>
                  <a:cubicBezTo>
                    <a:pt x="6212" y="2036"/>
                    <a:pt x="6294" y="1757"/>
                    <a:pt x="6245" y="1478"/>
                  </a:cubicBezTo>
                  <a:cubicBezTo>
                    <a:pt x="6187" y="1158"/>
                    <a:pt x="5956" y="1022"/>
                    <a:pt x="5747" y="1022"/>
                  </a:cubicBezTo>
                  <a:cubicBezTo>
                    <a:pt x="5603" y="1022"/>
                    <a:pt x="5469" y="1086"/>
                    <a:pt x="5409" y="1200"/>
                  </a:cubicBezTo>
                  <a:cubicBezTo>
                    <a:pt x="5262" y="1495"/>
                    <a:pt x="5344" y="1839"/>
                    <a:pt x="5754" y="1905"/>
                  </a:cubicBezTo>
                  <a:cubicBezTo>
                    <a:pt x="6098" y="1954"/>
                    <a:pt x="5917" y="2396"/>
                    <a:pt x="5475" y="2495"/>
                  </a:cubicBezTo>
                  <a:cubicBezTo>
                    <a:pt x="5390" y="2520"/>
                    <a:pt x="5305" y="2532"/>
                    <a:pt x="5222" y="2532"/>
                  </a:cubicBezTo>
                  <a:cubicBezTo>
                    <a:pt x="4867" y="2532"/>
                    <a:pt x="4536" y="2318"/>
                    <a:pt x="4377" y="1986"/>
                  </a:cubicBezTo>
                  <a:cubicBezTo>
                    <a:pt x="4180" y="1544"/>
                    <a:pt x="4229" y="1019"/>
                    <a:pt x="4524" y="626"/>
                  </a:cubicBezTo>
                  <a:cubicBezTo>
                    <a:pt x="4794" y="288"/>
                    <a:pt x="5242" y="129"/>
                    <a:pt x="5712" y="129"/>
                  </a:cubicBezTo>
                  <a:cubicBezTo>
                    <a:pt x="5813" y="129"/>
                    <a:pt x="5915" y="136"/>
                    <a:pt x="6016" y="151"/>
                  </a:cubicBezTo>
                  <a:cubicBezTo>
                    <a:pt x="7229" y="282"/>
                    <a:pt x="7917" y="1986"/>
                    <a:pt x="7196" y="3134"/>
                  </a:cubicBezTo>
                  <a:cubicBezTo>
                    <a:pt x="6950" y="3494"/>
                    <a:pt x="6622" y="3790"/>
                    <a:pt x="6229" y="3986"/>
                  </a:cubicBezTo>
                  <a:cubicBezTo>
                    <a:pt x="5842" y="4152"/>
                    <a:pt x="5392" y="4235"/>
                    <a:pt x="4869" y="4235"/>
                  </a:cubicBezTo>
                  <a:cubicBezTo>
                    <a:pt x="4462" y="4235"/>
                    <a:pt x="4010" y="4185"/>
                    <a:pt x="3508" y="4085"/>
                  </a:cubicBezTo>
                  <a:cubicBezTo>
                    <a:pt x="3212" y="4028"/>
                    <a:pt x="2921" y="4000"/>
                    <a:pt x="2643" y="4000"/>
                  </a:cubicBezTo>
                  <a:cubicBezTo>
                    <a:pt x="1303" y="4000"/>
                    <a:pt x="240" y="4653"/>
                    <a:pt x="131" y="5970"/>
                  </a:cubicBezTo>
                  <a:cubicBezTo>
                    <a:pt x="0" y="7560"/>
                    <a:pt x="1033" y="8100"/>
                    <a:pt x="1033" y="8100"/>
                  </a:cubicBezTo>
                  <a:lnTo>
                    <a:pt x="1000" y="8068"/>
                  </a:lnTo>
                  <a:cubicBezTo>
                    <a:pt x="443" y="7428"/>
                    <a:pt x="590" y="6232"/>
                    <a:pt x="590" y="6232"/>
                  </a:cubicBezTo>
                  <a:cubicBezTo>
                    <a:pt x="689" y="5707"/>
                    <a:pt x="951" y="5248"/>
                    <a:pt x="1344" y="4904"/>
                  </a:cubicBezTo>
                  <a:cubicBezTo>
                    <a:pt x="1925" y="4463"/>
                    <a:pt x="2659" y="4378"/>
                    <a:pt x="3142" y="4378"/>
                  </a:cubicBezTo>
                  <a:cubicBezTo>
                    <a:pt x="3450" y="4378"/>
                    <a:pt x="3655" y="4412"/>
                    <a:pt x="3655" y="4412"/>
                  </a:cubicBezTo>
                  <a:cubicBezTo>
                    <a:pt x="3901" y="4445"/>
                    <a:pt x="4147" y="4462"/>
                    <a:pt x="4360" y="4462"/>
                  </a:cubicBezTo>
                  <a:cubicBezTo>
                    <a:pt x="4479" y="4471"/>
                    <a:pt x="4601" y="4476"/>
                    <a:pt x="4725" y="4476"/>
                  </a:cubicBezTo>
                  <a:cubicBezTo>
                    <a:pt x="5676" y="4476"/>
                    <a:pt x="6732" y="4175"/>
                    <a:pt x="7327" y="3232"/>
                  </a:cubicBezTo>
                  <a:cubicBezTo>
                    <a:pt x="8098" y="1986"/>
                    <a:pt x="7343" y="167"/>
                    <a:pt x="6016" y="20"/>
                  </a:cubicBezTo>
                  <a:cubicBezTo>
                    <a:pt x="5921" y="7"/>
                    <a:pt x="5826" y="0"/>
                    <a:pt x="57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4" name="Google Shape;5714;p9"/>
            <p:cNvSpPr/>
            <p:nvPr/>
          </p:nvSpPr>
          <p:spPr>
            <a:xfrm>
              <a:off x="185468" y="4901435"/>
              <a:ext cx="33" cy="33"/>
            </a:xfrm>
            <a:custGeom>
              <a:avLst/>
              <a:gdLst/>
              <a:ahLst/>
              <a:cxnLst/>
              <a:rect l="l" t="t" r="r" b="b"/>
              <a:pathLst>
                <a:path w="1" h="1" extrusionOk="0">
                  <a:moveTo>
                    <a:pt x="0" y="1"/>
                  </a:moveTo>
                  <a:lnTo>
                    <a:pt x="0" y="1"/>
                  </a:lnTo>
                  <a:lnTo>
                    <a:pt x="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5" name="Google Shape;5715;p9"/>
            <p:cNvSpPr/>
            <p:nvPr/>
          </p:nvSpPr>
          <p:spPr>
            <a:xfrm>
              <a:off x="223096" y="4789208"/>
              <a:ext cx="153265" cy="78371"/>
            </a:xfrm>
            <a:custGeom>
              <a:avLst/>
              <a:gdLst/>
              <a:ahLst/>
              <a:cxnLst/>
              <a:rect l="l" t="t" r="r" b="b"/>
              <a:pathLst>
                <a:path w="4672" h="2389" extrusionOk="0">
                  <a:moveTo>
                    <a:pt x="1086" y="0"/>
                  </a:moveTo>
                  <a:cubicBezTo>
                    <a:pt x="394" y="0"/>
                    <a:pt x="0" y="225"/>
                    <a:pt x="0" y="225"/>
                  </a:cubicBezTo>
                  <a:cubicBezTo>
                    <a:pt x="84" y="210"/>
                    <a:pt x="164" y="203"/>
                    <a:pt x="239" y="203"/>
                  </a:cubicBezTo>
                  <a:cubicBezTo>
                    <a:pt x="728" y="203"/>
                    <a:pt x="1034" y="513"/>
                    <a:pt x="935" y="996"/>
                  </a:cubicBezTo>
                  <a:cubicBezTo>
                    <a:pt x="804" y="1406"/>
                    <a:pt x="968" y="1864"/>
                    <a:pt x="1312" y="2127"/>
                  </a:cubicBezTo>
                  <a:cubicBezTo>
                    <a:pt x="1640" y="2389"/>
                    <a:pt x="2541" y="2389"/>
                    <a:pt x="2541" y="2389"/>
                  </a:cubicBezTo>
                  <a:cubicBezTo>
                    <a:pt x="2279" y="2241"/>
                    <a:pt x="2525" y="1881"/>
                    <a:pt x="2689" y="1455"/>
                  </a:cubicBezTo>
                  <a:cubicBezTo>
                    <a:pt x="2845" y="1034"/>
                    <a:pt x="2422" y="880"/>
                    <a:pt x="2225" y="880"/>
                  </a:cubicBezTo>
                  <a:cubicBezTo>
                    <a:pt x="2215" y="880"/>
                    <a:pt x="2206" y="880"/>
                    <a:pt x="2197" y="881"/>
                  </a:cubicBezTo>
                  <a:cubicBezTo>
                    <a:pt x="2093" y="890"/>
                    <a:pt x="2017" y="911"/>
                    <a:pt x="1946" y="911"/>
                  </a:cubicBezTo>
                  <a:cubicBezTo>
                    <a:pt x="1893" y="911"/>
                    <a:pt x="1843" y="900"/>
                    <a:pt x="1787" y="865"/>
                  </a:cubicBezTo>
                  <a:cubicBezTo>
                    <a:pt x="1680" y="798"/>
                    <a:pt x="1736" y="580"/>
                    <a:pt x="2017" y="580"/>
                  </a:cubicBezTo>
                  <a:cubicBezTo>
                    <a:pt x="2081" y="580"/>
                    <a:pt x="2157" y="591"/>
                    <a:pt x="2246" y="619"/>
                  </a:cubicBezTo>
                  <a:cubicBezTo>
                    <a:pt x="2721" y="783"/>
                    <a:pt x="2574" y="1242"/>
                    <a:pt x="3311" y="1389"/>
                  </a:cubicBezTo>
                  <a:cubicBezTo>
                    <a:pt x="3367" y="1400"/>
                    <a:pt x="3419" y="1406"/>
                    <a:pt x="3468" y="1406"/>
                  </a:cubicBezTo>
                  <a:cubicBezTo>
                    <a:pt x="4060" y="1406"/>
                    <a:pt x="4218" y="643"/>
                    <a:pt x="4279" y="537"/>
                  </a:cubicBezTo>
                  <a:cubicBezTo>
                    <a:pt x="4393" y="406"/>
                    <a:pt x="4524" y="275"/>
                    <a:pt x="4672" y="160"/>
                  </a:cubicBezTo>
                  <a:lnTo>
                    <a:pt x="4672" y="160"/>
                  </a:lnTo>
                  <a:cubicBezTo>
                    <a:pt x="4462" y="274"/>
                    <a:pt x="4087" y="394"/>
                    <a:pt x="3549" y="394"/>
                  </a:cubicBezTo>
                  <a:cubicBezTo>
                    <a:pt x="3161" y="394"/>
                    <a:pt x="2688" y="332"/>
                    <a:pt x="2131" y="160"/>
                  </a:cubicBezTo>
                  <a:cubicBezTo>
                    <a:pt x="1733" y="42"/>
                    <a:pt x="1382" y="0"/>
                    <a:pt x="108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6" name="Google Shape;5716;p9"/>
            <p:cNvSpPr/>
            <p:nvPr/>
          </p:nvSpPr>
          <p:spPr>
            <a:xfrm>
              <a:off x="232248" y="4646011"/>
              <a:ext cx="105402" cy="110389"/>
            </a:xfrm>
            <a:custGeom>
              <a:avLst/>
              <a:gdLst/>
              <a:ahLst/>
              <a:cxnLst/>
              <a:rect l="l" t="t" r="r" b="b"/>
              <a:pathLst>
                <a:path w="3213" h="3365" extrusionOk="0">
                  <a:moveTo>
                    <a:pt x="1934" y="1"/>
                  </a:moveTo>
                  <a:lnTo>
                    <a:pt x="1934" y="1"/>
                  </a:lnTo>
                  <a:cubicBezTo>
                    <a:pt x="1492" y="279"/>
                    <a:pt x="1426" y="722"/>
                    <a:pt x="705" y="1345"/>
                  </a:cubicBezTo>
                  <a:cubicBezTo>
                    <a:pt x="0" y="1968"/>
                    <a:pt x="197" y="2427"/>
                    <a:pt x="344" y="2689"/>
                  </a:cubicBezTo>
                  <a:cubicBezTo>
                    <a:pt x="459" y="2804"/>
                    <a:pt x="426" y="3000"/>
                    <a:pt x="295" y="3099"/>
                  </a:cubicBezTo>
                  <a:cubicBezTo>
                    <a:pt x="1393" y="2984"/>
                    <a:pt x="1229" y="2345"/>
                    <a:pt x="1164" y="2148"/>
                  </a:cubicBezTo>
                  <a:cubicBezTo>
                    <a:pt x="1098" y="1951"/>
                    <a:pt x="1131" y="1837"/>
                    <a:pt x="1246" y="1837"/>
                  </a:cubicBezTo>
                  <a:cubicBezTo>
                    <a:pt x="1344" y="1837"/>
                    <a:pt x="1344" y="2066"/>
                    <a:pt x="1328" y="2361"/>
                  </a:cubicBezTo>
                  <a:cubicBezTo>
                    <a:pt x="1328" y="2640"/>
                    <a:pt x="1262" y="3295"/>
                    <a:pt x="2115" y="3361"/>
                  </a:cubicBezTo>
                  <a:cubicBezTo>
                    <a:pt x="2146" y="3363"/>
                    <a:pt x="2176" y="3365"/>
                    <a:pt x="2205" y="3365"/>
                  </a:cubicBezTo>
                  <a:cubicBezTo>
                    <a:pt x="2984" y="3365"/>
                    <a:pt x="3213" y="2558"/>
                    <a:pt x="3213" y="2558"/>
                  </a:cubicBezTo>
                  <a:lnTo>
                    <a:pt x="3213" y="2558"/>
                  </a:lnTo>
                  <a:cubicBezTo>
                    <a:pt x="3088" y="2592"/>
                    <a:pt x="2937" y="2618"/>
                    <a:pt x="2777" y="2618"/>
                  </a:cubicBezTo>
                  <a:cubicBezTo>
                    <a:pt x="2327" y="2618"/>
                    <a:pt x="1803" y="2418"/>
                    <a:pt x="1574" y="1656"/>
                  </a:cubicBezTo>
                  <a:cubicBezTo>
                    <a:pt x="1377" y="1083"/>
                    <a:pt x="1508" y="443"/>
                    <a:pt x="19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7" name="Google Shape;5717;p9"/>
            <p:cNvSpPr/>
            <p:nvPr/>
          </p:nvSpPr>
          <p:spPr>
            <a:xfrm>
              <a:off x="382794" y="4489299"/>
              <a:ext cx="63478" cy="251385"/>
            </a:xfrm>
            <a:custGeom>
              <a:avLst/>
              <a:gdLst/>
              <a:ahLst/>
              <a:cxnLst/>
              <a:rect l="l" t="t" r="r" b="b"/>
              <a:pathLst>
                <a:path w="1935" h="7663" extrusionOk="0">
                  <a:moveTo>
                    <a:pt x="1301" y="0"/>
                  </a:moveTo>
                  <a:cubicBezTo>
                    <a:pt x="989" y="0"/>
                    <a:pt x="755" y="369"/>
                    <a:pt x="755" y="369"/>
                  </a:cubicBezTo>
                  <a:cubicBezTo>
                    <a:pt x="1" y="1500"/>
                    <a:pt x="837" y="3286"/>
                    <a:pt x="984" y="5171"/>
                  </a:cubicBezTo>
                  <a:cubicBezTo>
                    <a:pt x="1115" y="7056"/>
                    <a:pt x="476" y="7663"/>
                    <a:pt x="476" y="7663"/>
                  </a:cubicBezTo>
                  <a:cubicBezTo>
                    <a:pt x="1164" y="7122"/>
                    <a:pt x="1328" y="5351"/>
                    <a:pt x="1197" y="3991"/>
                  </a:cubicBezTo>
                  <a:cubicBezTo>
                    <a:pt x="1066" y="2631"/>
                    <a:pt x="1083" y="1352"/>
                    <a:pt x="1345" y="1090"/>
                  </a:cubicBezTo>
                  <a:cubicBezTo>
                    <a:pt x="1607" y="828"/>
                    <a:pt x="1935" y="287"/>
                    <a:pt x="1509" y="57"/>
                  </a:cubicBezTo>
                  <a:cubicBezTo>
                    <a:pt x="1437" y="17"/>
                    <a:pt x="1367" y="0"/>
                    <a:pt x="130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8" name="Google Shape;5718;p9"/>
            <p:cNvSpPr/>
            <p:nvPr/>
          </p:nvSpPr>
          <p:spPr>
            <a:xfrm>
              <a:off x="323120" y="4456034"/>
              <a:ext cx="280188" cy="334119"/>
            </a:xfrm>
            <a:custGeom>
              <a:avLst/>
              <a:gdLst/>
              <a:ahLst/>
              <a:cxnLst/>
              <a:rect l="l" t="t" r="r" b="b"/>
              <a:pathLst>
                <a:path w="8541" h="10185" extrusionOk="0">
                  <a:moveTo>
                    <a:pt x="6280" y="1"/>
                  </a:moveTo>
                  <a:cubicBezTo>
                    <a:pt x="6079" y="1"/>
                    <a:pt x="5874" y="24"/>
                    <a:pt x="5672" y="71"/>
                  </a:cubicBezTo>
                  <a:cubicBezTo>
                    <a:pt x="4475" y="334"/>
                    <a:pt x="3721" y="1596"/>
                    <a:pt x="3492" y="2841"/>
                  </a:cubicBezTo>
                  <a:cubicBezTo>
                    <a:pt x="3246" y="4153"/>
                    <a:pt x="3492" y="5382"/>
                    <a:pt x="3442" y="6497"/>
                  </a:cubicBezTo>
                  <a:cubicBezTo>
                    <a:pt x="3508" y="7480"/>
                    <a:pt x="3147" y="8447"/>
                    <a:pt x="2443" y="9136"/>
                  </a:cubicBezTo>
                  <a:cubicBezTo>
                    <a:pt x="1770" y="9758"/>
                    <a:pt x="902" y="10119"/>
                    <a:pt x="0" y="10185"/>
                  </a:cubicBezTo>
                  <a:cubicBezTo>
                    <a:pt x="918" y="10152"/>
                    <a:pt x="1803" y="9808"/>
                    <a:pt x="2492" y="9201"/>
                  </a:cubicBezTo>
                  <a:cubicBezTo>
                    <a:pt x="3229" y="8496"/>
                    <a:pt x="3639" y="7513"/>
                    <a:pt x="3590" y="6497"/>
                  </a:cubicBezTo>
                  <a:cubicBezTo>
                    <a:pt x="3656" y="5366"/>
                    <a:pt x="3410" y="4136"/>
                    <a:pt x="3656" y="2874"/>
                  </a:cubicBezTo>
                  <a:cubicBezTo>
                    <a:pt x="3901" y="1628"/>
                    <a:pt x="4606" y="465"/>
                    <a:pt x="5704" y="219"/>
                  </a:cubicBezTo>
                  <a:cubicBezTo>
                    <a:pt x="5819" y="186"/>
                    <a:pt x="5950" y="170"/>
                    <a:pt x="6098" y="153"/>
                  </a:cubicBezTo>
                  <a:cubicBezTo>
                    <a:pt x="6143" y="150"/>
                    <a:pt x="6187" y="148"/>
                    <a:pt x="6231" y="148"/>
                  </a:cubicBezTo>
                  <a:cubicBezTo>
                    <a:pt x="6626" y="148"/>
                    <a:pt x="7003" y="278"/>
                    <a:pt x="7327" y="514"/>
                  </a:cubicBezTo>
                  <a:cubicBezTo>
                    <a:pt x="8048" y="1088"/>
                    <a:pt x="7966" y="2333"/>
                    <a:pt x="7540" y="2710"/>
                  </a:cubicBezTo>
                  <a:cubicBezTo>
                    <a:pt x="7334" y="2888"/>
                    <a:pt x="7109" y="2961"/>
                    <a:pt x="6911" y="2961"/>
                  </a:cubicBezTo>
                  <a:cubicBezTo>
                    <a:pt x="6653" y="2961"/>
                    <a:pt x="6441" y="2837"/>
                    <a:pt x="6376" y="2661"/>
                  </a:cubicBezTo>
                  <a:lnTo>
                    <a:pt x="6376" y="2661"/>
                  </a:lnTo>
                  <a:cubicBezTo>
                    <a:pt x="6376" y="2661"/>
                    <a:pt x="6413" y="2666"/>
                    <a:pt x="6467" y="2666"/>
                  </a:cubicBezTo>
                  <a:cubicBezTo>
                    <a:pt x="6603" y="2666"/>
                    <a:pt x="6852" y="2633"/>
                    <a:pt x="6934" y="2399"/>
                  </a:cubicBezTo>
                  <a:cubicBezTo>
                    <a:pt x="7049" y="2087"/>
                    <a:pt x="6868" y="1743"/>
                    <a:pt x="6540" y="1678"/>
                  </a:cubicBezTo>
                  <a:cubicBezTo>
                    <a:pt x="6485" y="1662"/>
                    <a:pt x="6429" y="1654"/>
                    <a:pt x="6375" y="1654"/>
                  </a:cubicBezTo>
                  <a:cubicBezTo>
                    <a:pt x="5987" y="1654"/>
                    <a:pt x="5677" y="2043"/>
                    <a:pt x="5836" y="2432"/>
                  </a:cubicBezTo>
                  <a:cubicBezTo>
                    <a:pt x="5925" y="2823"/>
                    <a:pt x="6443" y="3116"/>
                    <a:pt x="6986" y="3116"/>
                  </a:cubicBezTo>
                  <a:cubicBezTo>
                    <a:pt x="7239" y="3116"/>
                    <a:pt x="7497" y="3053"/>
                    <a:pt x="7721" y="2907"/>
                  </a:cubicBezTo>
                  <a:cubicBezTo>
                    <a:pt x="8130" y="2677"/>
                    <a:pt x="8540" y="1973"/>
                    <a:pt x="8245" y="1186"/>
                  </a:cubicBezTo>
                  <a:cubicBezTo>
                    <a:pt x="8017" y="462"/>
                    <a:pt x="7186" y="1"/>
                    <a:pt x="62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9" name="Google Shape;5719;p9"/>
            <p:cNvSpPr/>
            <p:nvPr/>
          </p:nvSpPr>
          <p:spPr>
            <a:xfrm>
              <a:off x="455917" y="4503078"/>
              <a:ext cx="82308" cy="69153"/>
            </a:xfrm>
            <a:custGeom>
              <a:avLst/>
              <a:gdLst/>
              <a:ahLst/>
              <a:cxnLst/>
              <a:rect l="l" t="t" r="r" b="b"/>
              <a:pathLst>
                <a:path w="2509" h="2108" extrusionOk="0">
                  <a:moveTo>
                    <a:pt x="709" y="1"/>
                  </a:moveTo>
                  <a:cubicBezTo>
                    <a:pt x="636" y="1"/>
                    <a:pt x="558" y="11"/>
                    <a:pt x="476" y="31"/>
                  </a:cubicBezTo>
                  <a:cubicBezTo>
                    <a:pt x="607" y="96"/>
                    <a:pt x="624" y="276"/>
                    <a:pt x="542" y="375"/>
                  </a:cubicBezTo>
                  <a:cubicBezTo>
                    <a:pt x="394" y="604"/>
                    <a:pt x="1" y="1309"/>
                    <a:pt x="558" y="1866"/>
                  </a:cubicBezTo>
                  <a:cubicBezTo>
                    <a:pt x="737" y="2045"/>
                    <a:pt x="989" y="2107"/>
                    <a:pt x="1253" y="2107"/>
                  </a:cubicBezTo>
                  <a:cubicBezTo>
                    <a:pt x="1789" y="2107"/>
                    <a:pt x="2377" y="1850"/>
                    <a:pt x="2509" y="1784"/>
                  </a:cubicBezTo>
                  <a:lnTo>
                    <a:pt x="2509" y="1784"/>
                  </a:lnTo>
                  <a:cubicBezTo>
                    <a:pt x="2509" y="1784"/>
                    <a:pt x="2475" y="1788"/>
                    <a:pt x="2421" y="1788"/>
                  </a:cubicBezTo>
                  <a:cubicBezTo>
                    <a:pt x="2204" y="1788"/>
                    <a:pt x="1653" y="1725"/>
                    <a:pt x="1574" y="1096"/>
                  </a:cubicBezTo>
                  <a:cubicBezTo>
                    <a:pt x="1475" y="401"/>
                    <a:pt x="1180" y="1"/>
                    <a:pt x="70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0" name="Google Shape;5720;p9"/>
            <p:cNvSpPr/>
            <p:nvPr/>
          </p:nvSpPr>
          <p:spPr>
            <a:xfrm>
              <a:off x="459690" y="4507277"/>
              <a:ext cx="158678" cy="179640"/>
            </a:xfrm>
            <a:custGeom>
              <a:avLst/>
              <a:gdLst/>
              <a:ahLst/>
              <a:cxnLst/>
              <a:rect l="l" t="t" r="r" b="b"/>
              <a:pathLst>
                <a:path w="4837" h="5476" extrusionOk="0">
                  <a:moveTo>
                    <a:pt x="4361" y="1"/>
                  </a:moveTo>
                  <a:lnTo>
                    <a:pt x="4361" y="1"/>
                  </a:lnTo>
                  <a:cubicBezTo>
                    <a:pt x="4492" y="558"/>
                    <a:pt x="4279" y="1148"/>
                    <a:pt x="3803" y="1492"/>
                  </a:cubicBezTo>
                  <a:cubicBezTo>
                    <a:pt x="3017" y="2066"/>
                    <a:pt x="1902" y="1771"/>
                    <a:pt x="1001" y="2410"/>
                  </a:cubicBezTo>
                  <a:cubicBezTo>
                    <a:pt x="99" y="3033"/>
                    <a:pt x="197" y="3951"/>
                    <a:pt x="181" y="4459"/>
                  </a:cubicBezTo>
                  <a:cubicBezTo>
                    <a:pt x="197" y="4803"/>
                    <a:pt x="132" y="5148"/>
                    <a:pt x="1" y="5476"/>
                  </a:cubicBezTo>
                  <a:cubicBezTo>
                    <a:pt x="312" y="5279"/>
                    <a:pt x="476" y="4918"/>
                    <a:pt x="443" y="4558"/>
                  </a:cubicBezTo>
                  <a:cubicBezTo>
                    <a:pt x="443" y="3915"/>
                    <a:pt x="515" y="3186"/>
                    <a:pt x="711" y="3186"/>
                  </a:cubicBezTo>
                  <a:cubicBezTo>
                    <a:pt x="725" y="3186"/>
                    <a:pt x="739" y="3190"/>
                    <a:pt x="755" y="3197"/>
                  </a:cubicBezTo>
                  <a:cubicBezTo>
                    <a:pt x="984" y="3312"/>
                    <a:pt x="787" y="3558"/>
                    <a:pt x="705" y="3705"/>
                  </a:cubicBezTo>
                  <a:cubicBezTo>
                    <a:pt x="624" y="3853"/>
                    <a:pt x="460" y="4525"/>
                    <a:pt x="1181" y="4935"/>
                  </a:cubicBezTo>
                  <a:cubicBezTo>
                    <a:pt x="1181" y="4935"/>
                    <a:pt x="1181" y="4935"/>
                    <a:pt x="1181" y="4935"/>
                  </a:cubicBezTo>
                  <a:cubicBezTo>
                    <a:pt x="1190" y="4935"/>
                    <a:pt x="958" y="4422"/>
                    <a:pt x="1361" y="4148"/>
                  </a:cubicBezTo>
                  <a:cubicBezTo>
                    <a:pt x="1771" y="3869"/>
                    <a:pt x="2017" y="3705"/>
                    <a:pt x="1968" y="3132"/>
                  </a:cubicBezTo>
                  <a:cubicBezTo>
                    <a:pt x="1924" y="2608"/>
                    <a:pt x="2267" y="2175"/>
                    <a:pt x="2505" y="2175"/>
                  </a:cubicBezTo>
                  <a:cubicBezTo>
                    <a:pt x="2536" y="2175"/>
                    <a:pt x="2564" y="2182"/>
                    <a:pt x="2590" y="2197"/>
                  </a:cubicBezTo>
                  <a:cubicBezTo>
                    <a:pt x="2804" y="2345"/>
                    <a:pt x="2541" y="2558"/>
                    <a:pt x="2427" y="2607"/>
                  </a:cubicBezTo>
                  <a:cubicBezTo>
                    <a:pt x="2230" y="2722"/>
                    <a:pt x="2197" y="2984"/>
                    <a:pt x="2361" y="3148"/>
                  </a:cubicBezTo>
                  <a:cubicBezTo>
                    <a:pt x="2558" y="3394"/>
                    <a:pt x="2492" y="3705"/>
                    <a:pt x="2230" y="3804"/>
                  </a:cubicBezTo>
                  <a:cubicBezTo>
                    <a:pt x="2230" y="3804"/>
                    <a:pt x="2286" y="3810"/>
                    <a:pt x="2379" y="3810"/>
                  </a:cubicBezTo>
                  <a:cubicBezTo>
                    <a:pt x="2702" y="3810"/>
                    <a:pt x="3472" y="3732"/>
                    <a:pt x="3967" y="3033"/>
                  </a:cubicBezTo>
                  <a:cubicBezTo>
                    <a:pt x="4590" y="2148"/>
                    <a:pt x="4836" y="820"/>
                    <a:pt x="43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1" name="Google Shape;5721;p9"/>
            <p:cNvSpPr/>
            <p:nvPr/>
          </p:nvSpPr>
          <p:spPr>
            <a:xfrm>
              <a:off x="574215" y="4457183"/>
              <a:ext cx="96840" cy="64035"/>
            </a:xfrm>
            <a:custGeom>
              <a:avLst/>
              <a:gdLst/>
              <a:ahLst/>
              <a:cxnLst/>
              <a:rect l="l" t="t" r="r" b="b"/>
              <a:pathLst>
                <a:path w="2952" h="1952" extrusionOk="0">
                  <a:moveTo>
                    <a:pt x="915" y="0"/>
                  </a:moveTo>
                  <a:cubicBezTo>
                    <a:pt x="652" y="0"/>
                    <a:pt x="349" y="26"/>
                    <a:pt x="1" y="85"/>
                  </a:cubicBezTo>
                  <a:cubicBezTo>
                    <a:pt x="411" y="135"/>
                    <a:pt x="755" y="413"/>
                    <a:pt x="919" y="790"/>
                  </a:cubicBezTo>
                  <a:cubicBezTo>
                    <a:pt x="1112" y="1305"/>
                    <a:pt x="1477" y="1951"/>
                    <a:pt x="2236" y="1951"/>
                  </a:cubicBezTo>
                  <a:cubicBezTo>
                    <a:pt x="2443" y="1951"/>
                    <a:pt x="2680" y="1903"/>
                    <a:pt x="2951" y="1790"/>
                  </a:cubicBezTo>
                  <a:cubicBezTo>
                    <a:pt x="2771" y="1725"/>
                    <a:pt x="2656" y="1561"/>
                    <a:pt x="2656" y="1380"/>
                  </a:cubicBezTo>
                  <a:cubicBezTo>
                    <a:pt x="2656" y="1096"/>
                    <a:pt x="2619" y="0"/>
                    <a:pt x="9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2" name="Google Shape;5722;p9"/>
            <p:cNvSpPr/>
            <p:nvPr/>
          </p:nvSpPr>
          <p:spPr>
            <a:xfrm>
              <a:off x="660789" y="4456330"/>
              <a:ext cx="47895" cy="37398"/>
            </a:xfrm>
            <a:custGeom>
              <a:avLst/>
              <a:gdLst/>
              <a:ahLst/>
              <a:cxnLst/>
              <a:rect l="l" t="t" r="r" b="b"/>
              <a:pathLst>
                <a:path w="1460" h="1140" extrusionOk="0">
                  <a:moveTo>
                    <a:pt x="984" y="0"/>
                  </a:moveTo>
                  <a:cubicBezTo>
                    <a:pt x="812" y="0"/>
                    <a:pt x="653" y="142"/>
                    <a:pt x="640" y="325"/>
                  </a:cubicBezTo>
                  <a:cubicBezTo>
                    <a:pt x="640" y="488"/>
                    <a:pt x="773" y="593"/>
                    <a:pt x="908" y="593"/>
                  </a:cubicBezTo>
                  <a:cubicBezTo>
                    <a:pt x="963" y="593"/>
                    <a:pt x="1019" y="575"/>
                    <a:pt x="1066" y="538"/>
                  </a:cubicBezTo>
                  <a:cubicBezTo>
                    <a:pt x="1066" y="538"/>
                    <a:pt x="1181" y="357"/>
                    <a:pt x="1066" y="292"/>
                  </a:cubicBezTo>
                  <a:cubicBezTo>
                    <a:pt x="1038" y="275"/>
                    <a:pt x="1012" y="268"/>
                    <a:pt x="990" y="268"/>
                  </a:cubicBezTo>
                  <a:cubicBezTo>
                    <a:pt x="924" y="268"/>
                    <a:pt x="890" y="333"/>
                    <a:pt x="903" y="406"/>
                  </a:cubicBezTo>
                  <a:cubicBezTo>
                    <a:pt x="908" y="439"/>
                    <a:pt x="890" y="453"/>
                    <a:pt x="865" y="453"/>
                  </a:cubicBezTo>
                  <a:cubicBezTo>
                    <a:pt x="813" y="453"/>
                    <a:pt x="728" y="391"/>
                    <a:pt x="739" y="292"/>
                  </a:cubicBezTo>
                  <a:cubicBezTo>
                    <a:pt x="762" y="160"/>
                    <a:pt x="873" y="73"/>
                    <a:pt x="995" y="73"/>
                  </a:cubicBezTo>
                  <a:cubicBezTo>
                    <a:pt x="1041" y="73"/>
                    <a:pt x="1087" y="85"/>
                    <a:pt x="1132" y="111"/>
                  </a:cubicBezTo>
                  <a:cubicBezTo>
                    <a:pt x="1394" y="275"/>
                    <a:pt x="1312" y="849"/>
                    <a:pt x="739" y="898"/>
                  </a:cubicBezTo>
                  <a:cubicBezTo>
                    <a:pt x="724" y="899"/>
                    <a:pt x="710" y="900"/>
                    <a:pt x="695" y="900"/>
                  </a:cubicBezTo>
                  <a:cubicBezTo>
                    <a:pt x="336" y="900"/>
                    <a:pt x="17" y="521"/>
                    <a:pt x="17" y="521"/>
                  </a:cubicBezTo>
                  <a:lnTo>
                    <a:pt x="17" y="521"/>
                  </a:lnTo>
                  <a:cubicBezTo>
                    <a:pt x="1" y="702"/>
                    <a:pt x="83" y="882"/>
                    <a:pt x="230" y="1013"/>
                  </a:cubicBezTo>
                  <a:cubicBezTo>
                    <a:pt x="355" y="1096"/>
                    <a:pt x="499" y="1140"/>
                    <a:pt x="642" y="1140"/>
                  </a:cubicBezTo>
                  <a:cubicBezTo>
                    <a:pt x="725" y="1140"/>
                    <a:pt x="808" y="1125"/>
                    <a:pt x="886" y="1095"/>
                  </a:cubicBezTo>
                  <a:cubicBezTo>
                    <a:pt x="1099" y="1029"/>
                    <a:pt x="1280" y="865"/>
                    <a:pt x="1361" y="669"/>
                  </a:cubicBezTo>
                  <a:cubicBezTo>
                    <a:pt x="1460" y="423"/>
                    <a:pt x="1361" y="144"/>
                    <a:pt x="1116" y="29"/>
                  </a:cubicBezTo>
                  <a:cubicBezTo>
                    <a:pt x="1072" y="10"/>
                    <a:pt x="1028" y="0"/>
                    <a:pt x="98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3" name="Google Shape;5723;p9"/>
            <p:cNvSpPr/>
            <p:nvPr/>
          </p:nvSpPr>
          <p:spPr>
            <a:xfrm>
              <a:off x="-83932" y="4694367"/>
              <a:ext cx="131220" cy="286749"/>
            </a:xfrm>
            <a:custGeom>
              <a:avLst/>
              <a:gdLst/>
              <a:ahLst/>
              <a:cxnLst/>
              <a:rect l="l" t="t" r="r" b="b"/>
              <a:pathLst>
                <a:path w="4000" h="8741" extrusionOk="0">
                  <a:moveTo>
                    <a:pt x="2073" y="1"/>
                  </a:moveTo>
                  <a:cubicBezTo>
                    <a:pt x="1547" y="1"/>
                    <a:pt x="1033" y="248"/>
                    <a:pt x="705" y="690"/>
                  </a:cubicBezTo>
                  <a:cubicBezTo>
                    <a:pt x="361" y="1182"/>
                    <a:pt x="311" y="1821"/>
                    <a:pt x="574" y="2362"/>
                  </a:cubicBezTo>
                  <a:cubicBezTo>
                    <a:pt x="816" y="2778"/>
                    <a:pt x="1247" y="3015"/>
                    <a:pt x="1698" y="3015"/>
                  </a:cubicBezTo>
                  <a:cubicBezTo>
                    <a:pt x="1886" y="3015"/>
                    <a:pt x="2078" y="2974"/>
                    <a:pt x="2262" y="2887"/>
                  </a:cubicBezTo>
                  <a:cubicBezTo>
                    <a:pt x="2950" y="2707"/>
                    <a:pt x="3098" y="1772"/>
                    <a:pt x="2491" y="1395"/>
                  </a:cubicBezTo>
                  <a:cubicBezTo>
                    <a:pt x="2410" y="1354"/>
                    <a:pt x="2326" y="1336"/>
                    <a:pt x="2245" y="1336"/>
                  </a:cubicBezTo>
                  <a:cubicBezTo>
                    <a:pt x="1906" y="1336"/>
                    <a:pt x="1618" y="1664"/>
                    <a:pt x="1737" y="2035"/>
                  </a:cubicBezTo>
                  <a:cubicBezTo>
                    <a:pt x="1874" y="2308"/>
                    <a:pt x="2193" y="2330"/>
                    <a:pt x="2324" y="2330"/>
                  </a:cubicBezTo>
                  <a:cubicBezTo>
                    <a:pt x="2350" y="2330"/>
                    <a:pt x="2369" y="2330"/>
                    <a:pt x="2377" y="2330"/>
                  </a:cubicBezTo>
                  <a:cubicBezTo>
                    <a:pt x="2442" y="2330"/>
                    <a:pt x="2442" y="2362"/>
                    <a:pt x="2442" y="2362"/>
                  </a:cubicBezTo>
                  <a:cubicBezTo>
                    <a:pt x="2501" y="2553"/>
                    <a:pt x="2243" y="2850"/>
                    <a:pt x="1776" y="2850"/>
                  </a:cubicBezTo>
                  <a:cubicBezTo>
                    <a:pt x="1722" y="2850"/>
                    <a:pt x="1666" y="2846"/>
                    <a:pt x="1606" y="2838"/>
                  </a:cubicBezTo>
                  <a:cubicBezTo>
                    <a:pt x="1410" y="2789"/>
                    <a:pt x="1229" y="2707"/>
                    <a:pt x="1098" y="2559"/>
                  </a:cubicBezTo>
                  <a:cubicBezTo>
                    <a:pt x="410" y="1920"/>
                    <a:pt x="738" y="543"/>
                    <a:pt x="1754" y="281"/>
                  </a:cubicBezTo>
                  <a:cubicBezTo>
                    <a:pt x="1901" y="240"/>
                    <a:pt x="2049" y="219"/>
                    <a:pt x="2196" y="219"/>
                  </a:cubicBezTo>
                  <a:cubicBezTo>
                    <a:pt x="2344" y="219"/>
                    <a:pt x="2491" y="240"/>
                    <a:pt x="2639" y="281"/>
                  </a:cubicBezTo>
                  <a:cubicBezTo>
                    <a:pt x="2836" y="330"/>
                    <a:pt x="3016" y="412"/>
                    <a:pt x="3164" y="543"/>
                  </a:cubicBezTo>
                  <a:cubicBezTo>
                    <a:pt x="3524" y="822"/>
                    <a:pt x="3737" y="1248"/>
                    <a:pt x="3754" y="1707"/>
                  </a:cubicBezTo>
                  <a:cubicBezTo>
                    <a:pt x="3819" y="2444"/>
                    <a:pt x="3442" y="3182"/>
                    <a:pt x="2868" y="3706"/>
                  </a:cubicBezTo>
                  <a:cubicBezTo>
                    <a:pt x="2295" y="4247"/>
                    <a:pt x="1541" y="4559"/>
                    <a:pt x="983" y="5083"/>
                  </a:cubicBezTo>
                  <a:cubicBezTo>
                    <a:pt x="410" y="5591"/>
                    <a:pt x="66" y="6296"/>
                    <a:pt x="33" y="7050"/>
                  </a:cubicBezTo>
                  <a:cubicBezTo>
                    <a:pt x="0" y="7771"/>
                    <a:pt x="393" y="8493"/>
                    <a:pt x="1033" y="8673"/>
                  </a:cubicBezTo>
                  <a:cubicBezTo>
                    <a:pt x="1167" y="8719"/>
                    <a:pt x="1305" y="8740"/>
                    <a:pt x="1440" y="8740"/>
                  </a:cubicBezTo>
                  <a:cubicBezTo>
                    <a:pt x="1934" y="8740"/>
                    <a:pt x="2396" y="8455"/>
                    <a:pt x="2524" y="8017"/>
                  </a:cubicBezTo>
                  <a:cubicBezTo>
                    <a:pt x="2705" y="7558"/>
                    <a:pt x="2508" y="7017"/>
                    <a:pt x="2049" y="6788"/>
                  </a:cubicBezTo>
                  <a:cubicBezTo>
                    <a:pt x="1951" y="6739"/>
                    <a:pt x="1836" y="6706"/>
                    <a:pt x="1705" y="6706"/>
                  </a:cubicBezTo>
                  <a:cubicBezTo>
                    <a:pt x="1662" y="6699"/>
                    <a:pt x="1618" y="6695"/>
                    <a:pt x="1576" y="6695"/>
                  </a:cubicBezTo>
                  <a:cubicBezTo>
                    <a:pt x="1245" y="6695"/>
                    <a:pt x="938" y="6913"/>
                    <a:pt x="836" y="7247"/>
                  </a:cubicBezTo>
                  <a:cubicBezTo>
                    <a:pt x="720" y="7724"/>
                    <a:pt x="989" y="7998"/>
                    <a:pt x="1300" y="7998"/>
                  </a:cubicBezTo>
                  <a:cubicBezTo>
                    <a:pt x="1385" y="7998"/>
                    <a:pt x="1473" y="7977"/>
                    <a:pt x="1557" y="7935"/>
                  </a:cubicBezTo>
                  <a:cubicBezTo>
                    <a:pt x="1869" y="7771"/>
                    <a:pt x="1918" y="7362"/>
                    <a:pt x="1672" y="7116"/>
                  </a:cubicBezTo>
                  <a:cubicBezTo>
                    <a:pt x="1595" y="7049"/>
                    <a:pt x="1491" y="7015"/>
                    <a:pt x="1388" y="7015"/>
                  </a:cubicBezTo>
                  <a:cubicBezTo>
                    <a:pt x="1314" y="7015"/>
                    <a:pt x="1242" y="7032"/>
                    <a:pt x="1180" y="7067"/>
                  </a:cubicBezTo>
                  <a:cubicBezTo>
                    <a:pt x="1161" y="7078"/>
                    <a:pt x="1148" y="7082"/>
                    <a:pt x="1138" y="7082"/>
                  </a:cubicBezTo>
                  <a:cubicBezTo>
                    <a:pt x="1105" y="7082"/>
                    <a:pt x="1115" y="7034"/>
                    <a:pt x="1115" y="7034"/>
                  </a:cubicBezTo>
                  <a:cubicBezTo>
                    <a:pt x="1234" y="6808"/>
                    <a:pt x="1568" y="6787"/>
                    <a:pt x="1691" y="6787"/>
                  </a:cubicBezTo>
                  <a:cubicBezTo>
                    <a:pt x="1720" y="6787"/>
                    <a:pt x="1737" y="6788"/>
                    <a:pt x="1737" y="6788"/>
                  </a:cubicBezTo>
                  <a:cubicBezTo>
                    <a:pt x="1819" y="6788"/>
                    <a:pt x="1918" y="6821"/>
                    <a:pt x="2000" y="6854"/>
                  </a:cubicBezTo>
                  <a:cubicBezTo>
                    <a:pt x="2459" y="7034"/>
                    <a:pt x="2655" y="7558"/>
                    <a:pt x="2442" y="8001"/>
                  </a:cubicBezTo>
                  <a:cubicBezTo>
                    <a:pt x="2315" y="8394"/>
                    <a:pt x="1914" y="8640"/>
                    <a:pt x="1473" y="8640"/>
                  </a:cubicBezTo>
                  <a:cubicBezTo>
                    <a:pt x="1344" y="8640"/>
                    <a:pt x="1212" y="8619"/>
                    <a:pt x="1082" y="8575"/>
                  </a:cubicBezTo>
                  <a:cubicBezTo>
                    <a:pt x="508" y="8411"/>
                    <a:pt x="148" y="7722"/>
                    <a:pt x="180" y="7067"/>
                  </a:cubicBezTo>
                  <a:cubicBezTo>
                    <a:pt x="229" y="6345"/>
                    <a:pt x="557" y="5690"/>
                    <a:pt x="1098" y="5214"/>
                  </a:cubicBezTo>
                  <a:cubicBezTo>
                    <a:pt x="1639" y="4706"/>
                    <a:pt x="2410" y="4428"/>
                    <a:pt x="3000" y="3838"/>
                  </a:cubicBezTo>
                  <a:cubicBezTo>
                    <a:pt x="3590" y="3297"/>
                    <a:pt x="3999" y="2493"/>
                    <a:pt x="3934" y="1707"/>
                  </a:cubicBezTo>
                  <a:cubicBezTo>
                    <a:pt x="3868" y="920"/>
                    <a:pt x="3311" y="264"/>
                    <a:pt x="2541" y="68"/>
                  </a:cubicBezTo>
                  <a:cubicBezTo>
                    <a:pt x="2387" y="23"/>
                    <a:pt x="2229" y="1"/>
                    <a:pt x="20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4" name="Google Shape;5724;p9"/>
            <p:cNvSpPr/>
            <p:nvPr/>
          </p:nvSpPr>
          <p:spPr>
            <a:xfrm>
              <a:off x="-81275" y="4803052"/>
              <a:ext cx="56523" cy="79060"/>
            </a:xfrm>
            <a:custGeom>
              <a:avLst/>
              <a:gdLst/>
              <a:ahLst/>
              <a:cxnLst/>
              <a:rect l="l" t="t" r="r" b="b"/>
              <a:pathLst>
                <a:path w="1723" h="2410" extrusionOk="0">
                  <a:moveTo>
                    <a:pt x="1509" y="0"/>
                  </a:moveTo>
                  <a:lnTo>
                    <a:pt x="1509" y="0"/>
                  </a:lnTo>
                  <a:cubicBezTo>
                    <a:pt x="1509" y="0"/>
                    <a:pt x="1378" y="66"/>
                    <a:pt x="1361" y="164"/>
                  </a:cubicBezTo>
                  <a:cubicBezTo>
                    <a:pt x="1331" y="240"/>
                    <a:pt x="1245" y="330"/>
                    <a:pt x="1076" y="330"/>
                  </a:cubicBezTo>
                  <a:cubicBezTo>
                    <a:pt x="1062" y="330"/>
                    <a:pt x="1048" y="329"/>
                    <a:pt x="1034" y="328"/>
                  </a:cubicBezTo>
                  <a:cubicBezTo>
                    <a:pt x="837" y="328"/>
                    <a:pt x="1" y="393"/>
                    <a:pt x="50" y="2410"/>
                  </a:cubicBezTo>
                  <a:cubicBezTo>
                    <a:pt x="50" y="2410"/>
                    <a:pt x="132" y="1672"/>
                    <a:pt x="755" y="1393"/>
                  </a:cubicBezTo>
                  <a:cubicBezTo>
                    <a:pt x="1394" y="1115"/>
                    <a:pt x="1722" y="852"/>
                    <a:pt x="1591" y="475"/>
                  </a:cubicBezTo>
                  <a:cubicBezTo>
                    <a:pt x="1476" y="82"/>
                    <a:pt x="1509" y="0"/>
                    <a:pt x="150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5" name="Google Shape;5725;p9"/>
            <p:cNvSpPr/>
            <p:nvPr/>
          </p:nvSpPr>
          <p:spPr>
            <a:xfrm>
              <a:off x="-58672" y="4569673"/>
              <a:ext cx="209722" cy="329100"/>
            </a:xfrm>
            <a:custGeom>
              <a:avLst/>
              <a:gdLst/>
              <a:ahLst/>
              <a:cxnLst/>
              <a:rect l="l" t="t" r="r" b="b"/>
              <a:pathLst>
                <a:path w="6393" h="10032" extrusionOk="0">
                  <a:moveTo>
                    <a:pt x="5246" y="0"/>
                  </a:moveTo>
                  <a:cubicBezTo>
                    <a:pt x="2885" y="656"/>
                    <a:pt x="4180" y="2180"/>
                    <a:pt x="4262" y="4409"/>
                  </a:cubicBezTo>
                  <a:cubicBezTo>
                    <a:pt x="4344" y="6262"/>
                    <a:pt x="3262" y="7966"/>
                    <a:pt x="1558" y="8688"/>
                  </a:cubicBezTo>
                  <a:cubicBezTo>
                    <a:pt x="230" y="9212"/>
                    <a:pt x="0" y="10032"/>
                    <a:pt x="0" y="10032"/>
                  </a:cubicBezTo>
                  <a:cubicBezTo>
                    <a:pt x="316" y="9493"/>
                    <a:pt x="675" y="9317"/>
                    <a:pt x="976" y="9317"/>
                  </a:cubicBezTo>
                  <a:cubicBezTo>
                    <a:pt x="1207" y="9317"/>
                    <a:pt x="1404" y="9419"/>
                    <a:pt x="1525" y="9540"/>
                  </a:cubicBezTo>
                  <a:cubicBezTo>
                    <a:pt x="1623" y="9632"/>
                    <a:pt x="1719" y="9662"/>
                    <a:pt x="1811" y="9662"/>
                  </a:cubicBezTo>
                  <a:cubicBezTo>
                    <a:pt x="1971" y="9662"/>
                    <a:pt x="2119" y="9572"/>
                    <a:pt x="2243" y="9572"/>
                  </a:cubicBezTo>
                  <a:cubicBezTo>
                    <a:pt x="2249" y="9572"/>
                    <a:pt x="2256" y="9572"/>
                    <a:pt x="2262" y="9573"/>
                  </a:cubicBezTo>
                  <a:cubicBezTo>
                    <a:pt x="2459" y="9589"/>
                    <a:pt x="2344" y="9802"/>
                    <a:pt x="2344" y="9802"/>
                  </a:cubicBezTo>
                  <a:cubicBezTo>
                    <a:pt x="2672" y="9638"/>
                    <a:pt x="2771" y="9229"/>
                    <a:pt x="2574" y="8917"/>
                  </a:cubicBezTo>
                  <a:cubicBezTo>
                    <a:pt x="2479" y="8782"/>
                    <a:pt x="2329" y="8691"/>
                    <a:pt x="2159" y="8691"/>
                  </a:cubicBezTo>
                  <a:cubicBezTo>
                    <a:pt x="2123" y="8691"/>
                    <a:pt x="2087" y="8695"/>
                    <a:pt x="2049" y="8704"/>
                  </a:cubicBezTo>
                  <a:cubicBezTo>
                    <a:pt x="2049" y="8704"/>
                    <a:pt x="2262" y="8655"/>
                    <a:pt x="3311" y="7786"/>
                  </a:cubicBezTo>
                  <a:cubicBezTo>
                    <a:pt x="4590" y="6737"/>
                    <a:pt x="4524" y="7098"/>
                    <a:pt x="5459" y="6606"/>
                  </a:cubicBezTo>
                  <a:cubicBezTo>
                    <a:pt x="6393" y="6114"/>
                    <a:pt x="6082" y="5131"/>
                    <a:pt x="6082" y="5131"/>
                  </a:cubicBezTo>
                  <a:lnTo>
                    <a:pt x="6082" y="5131"/>
                  </a:lnTo>
                  <a:cubicBezTo>
                    <a:pt x="6021" y="5252"/>
                    <a:pt x="5960" y="5429"/>
                    <a:pt x="5511" y="5429"/>
                  </a:cubicBezTo>
                  <a:cubicBezTo>
                    <a:pt x="5474" y="5429"/>
                    <a:pt x="5435" y="5428"/>
                    <a:pt x="5393" y="5426"/>
                  </a:cubicBezTo>
                  <a:cubicBezTo>
                    <a:pt x="5366" y="5424"/>
                    <a:pt x="5340" y="5422"/>
                    <a:pt x="5314" y="5422"/>
                  </a:cubicBezTo>
                  <a:cubicBezTo>
                    <a:pt x="4952" y="5422"/>
                    <a:pt x="4628" y="5629"/>
                    <a:pt x="4475" y="5950"/>
                  </a:cubicBezTo>
                  <a:cubicBezTo>
                    <a:pt x="4410" y="6065"/>
                    <a:pt x="4328" y="6163"/>
                    <a:pt x="4213" y="6245"/>
                  </a:cubicBezTo>
                  <a:cubicBezTo>
                    <a:pt x="4557" y="5917"/>
                    <a:pt x="4606" y="5131"/>
                    <a:pt x="4705" y="4491"/>
                  </a:cubicBezTo>
                  <a:cubicBezTo>
                    <a:pt x="4819" y="3852"/>
                    <a:pt x="5098" y="4065"/>
                    <a:pt x="5672" y="3672"/>
                  </a:cubicBezTo>
                  <a:cubicBezTo>
                    <a:pt x="6229" y="3295"/>
                    <a:pt x="5934" y="2787"/>
                    <a:pt x="5868" y="2656"/>
                  </a:cubicBezTo>
                  <a:cubicBezTo>
                    <a:pt x="5836" y="2508"/>
                    <a:pt x="5852" y="2361"/>
                    <a:pt x="5901" y="2213"/>
                  </a:cubicBezTo>
                  <a:lnTo>
                    <a:pt x="5901" y="2213"/>
                  </a:lnTo>
                  <a:cubicBezTo>
                    <a:pt x="5901" y="2213"/>
                    <a:pt x="5852" y="2328"/>
                    <a:pt x="5475" y="2377"/>
                  </a:cubicBezTo>
                  <a:cubicBezTo>
                    <a:pt x="5164" y="2426"/>
                    <a:pt x="4901" y="2656"/>
                    <a:pt x="4852" y="2967"/>
                  </a:cubicBezTo>
                  <a:cubicBezTo>
                    <a:pt x="4852" y="3114"/>
                    <a:pt x="4755" y="3293"/>
                    <a:pt x="4621" y="3293"/>
                  </a:cubicBezTo>
                  <a:cubicBezTo>
                    <a:pt x="4591" y="3293"/>
                    <a:pt x="4558" y="3284"/>
                    <a:pt x="4524" y="3262"/>
                  </a:cubicBezTo>
                  <a:cubicBezTo>
                    <a:pt x="4328" y="3164"/>
                    <a:pt x="4410" y="2869"/>
                    <a:pt x="4410" y="2869"/>
                  </a:cubicBezTo>
                  <a:cubicBezTo>
                    <a:pt x="4606" y="2295"/>
                    <a:pt x="5180" y="2508"/>
                    <a:pt x="5639" y="1820"/>
                  </a:cubicBezTo>
                  <a:cubicBezTo>
                    <a:pt x="6032" y="1213"/>
                    <a:pt x="5475" y="574"/>
                    <a:pt x="5278" y="410"/>
                  </a:cubicBezTo>
                  <a:cubicBezTo>
                    <a:pt x="5164" y="295"/>
                    <a:pt x="5147" y="115"/>
                    <a:pt x="524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6" name="Google Shape;5726;p9"/>
            <p:cNvSpPr/>
            <p:nvPr/>
          </p:nvSpPr>
          <p:spPr>
            <a:xfrm>
              <a:off x="-5986" y="4485789"/>
              <a:ext cx="95758" cy="352752"/>
            </a:xfrm>
            <a:custGeom>
              <a:avLst/>
              <a:gdLst/>
              <a:ahLst/>
              <a:cxnLst/>
              <a:rect l="l" t="t" r="r" b="b"/>
              <a:pathLst>
                <a:path w="2919" h="10753" extrusionOk="0">
                  <a:moveTo>
                    <a:pt x="1624" y="0"/>
                  </a:moveTo>
                  <a:cubicBezTo>
                    <a:pt x="1289" y="0"/>
                    <a:pt x="942" y="127"/>
                    <a:pt x="673" y="426"/>
                  </a:cubicBezTo>
                  <a:cubicBezTo>
                    <a:pt x="1" y="1246"/>
                    <a:pt x="148" y="2475"/>
                    <a:pt x="525" y="3508"/>
                  </a:cubicBezTo>
                  <a:cubicBezTo>
                    <a:pt x="1361" y="5557"/>
                    <a:pt x="2246" y="7507"/>
                    <a:pt x="1689" y="8950"/>
                  </a:cubicBezTo>
                  <a:cubicBezTo>
                    <a:pt x="1443" y="9704"/>
                    <a:pt x="919" y="10343"/>
                    <a:pt x="247" y="10753"/>
                  </a:cubicBezTo>
                  <a:cubicBezTo>
                    <a:pt x="951" y="10376"/>
                    <a:pt x="1492" y="9737"/>
                    <a:pt x="1771" y="8983"/>
                  </a:cubicBezTo>
                  <a:cubicBezTo>
                    <a:pt x="2394" y="7507"/>
                    <a:pt x="1509" y="5475"/>
                    <a:pt x="689" y="3442"/>
                  </a:cubicBezTo>
                  <a:cubicBezTo>
                    <a:pt x="312" y="2443"/>
                    <a:pt x="181" y="1246"/>
                    <a:pt x="788" y="508"/>
                  </a:cubicBezTo>
                  <a:cubicBezTo>
                    <a:pt x="1014" y="233"/>
                    <a:pt x="1328" y="115"/>
                    <a:pt x="1638" y="115"/>
                  </a:cubicBezTo>
                  <a:cubicBezTo>
                    <a:pt x="2157" y="115"/>
                    <a:pt x="2666" y="446"/>
                    <a:pt x="2738" y="918"/>
                  </a:cubicBezTo>
                  <a:cubicBezTo>
                    <a:pt x="2846" y="1443"/>
                    <a:pt x="2446" y="1924"/>
                    <a:pt x="1934" y="1924"/>
                  </a:cubicBezTo>
                  <a:cubicBezTo>
                    <a:pt x="1902" y="1924"/>
                    <a:pt x="1869" y="1922"/>
                    <a:pt x="1837" y="1918"/>
                  </a:cubicBezTo>
                  <a:lnTo>
                    <a:pt x="1820" y="1918"/>
                  </a:lnTo>
                  <a:lnTo>
                    <a:pt x="1755" y="1902"/>
                  </a:lnTo>
                  <a:cubicBezTo>
                    <a:pt x="1689" y="1869"/>
                    <a:pt x="1623" y="1820"/>
                    <a:pt x="1591" y="1754"/>
                  </a:cubicBezTo>
                  <a:cubicBezTo>
                    <a:pt x="1591" y="1754"/>
                    <a:pt x="1542" y="1689"/>
                    <a:pt x="1591" y="1656"/>
                  </a:cubicBezTo>
                  <a:cubicBezTo>
                    <a:pt x="1623" y="1623"/>
                    <a:pt x="1984" y="1639"/>
                    <a:pt x="2000" y="1328"/>
                  </a:cubicBezTo>
                  <a:cubicBezTo>
                    <a:pt x="2011" y="1069"/>
                    <a:pt x="1811" y="908"/>
                    <a:pt x="1605" y="908"/>
                  </a:cubicBezTo>
                  <a:cubicBezTo>
                    <a:pt x="1485" y="908"/>
                    <a:pt x="1363" y="962"/>
                    <a:pt x="1279" y="1082"/>
                  </a:cubicBezTo>
                  <a:cubicBezTo>
                    <a:pt x="1069" y="1341"/>
                    <a:pt x="1370" y="1967"/>
                    <a:pt x="1914" y="1967"/>
                  </a:cubicBezTo>
                  <a:cubicBezTo>
                    <a:pt x="1921" y="1967"/>
                    <a:pt x="1928" y="1967"/>
                    <a:pt x="1935" y="1967"/>
                  </a:cubicBezTo>
                  <a:cubicBezTo>
                    <a:pt x="2509" y="1967"/>
                    <a:pt x="2918" y="1459"/>
                    <a:pt x="2820" y="902"/>
                  </a:cubicBezTo>
                  <a:cubicBezTo>
                    <a:pt x="2758" y="382"/>
                    <a:pt x="2207" y="0"/>
                    <a:pt x="162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7" name="Google Shape;5727;p9"/>
            <p:cNvSpPr/>
            <p:nvPr/>
          </p:nvSpPr>
          <p:spPr>
            <a:xfrm>
              <a:off x="-83408" y="4472864"/>
              <a:ext cx="90903" cy="267295"/>
            </a:xfrm>
            <a:custGeom>
              <a:avLst/>
              <a:gdLst/>
              <a:ahLst/>
              <a:cxnLst/>
              <a:rect l="l" t="t" r="r" b="b"/>
              <a:pathLst>
                <a:path w="2771" h="8148" extrusionOk="0">
                  <a:moveTo>
                    <a:pt x="689" y="1"/>
                  </a:moveTo>
                  <a:lnTo>
                    <a:pt x="689" y="1"/>
                  </a:lnTo>
                  <a:cubicBezTo>
                    <a:pt x="689" y="1"/>
                    <a:pt x="66" y="181"/>
                    <a:pt x="197" y="1066"/>
                  </a:cubicBezTo>
                  <a:cubicBezTo>
                    <a:pt x="345" y="1968"/>
                    <a:pt x="1049" y="2443"/>
                    <a:pt x="1459" y="2902"/>
                  </a:cubicBezTo>
                  <a:cubicBezTo>
                    <a:pt x="1803" y="3263"/>
                    <a:pt x="2459" y="4131"/>
                    <a:pt x="2131" y="4967"/>
                  </a:cubicBezTo>
                  <a:cubicBezTo>
                    <a:pt x="2033" y="5197"/>
                    <a:pt x="1902" y="5394"/>
                    <a:pt x="1721" y="5557"/>
                  </a:cubicBezTo>
                  <a:cubicBezTo>
                    <a:pt x="1148" y="6066"/>
                    <a:pt x="754" y="6328"/>
                    <a:pt x="443" y="6754"/>
                  </a:cubicBezTo>
                  <a:cubicBezTo>
                    <a:pt x="148" y="7164"/>
                    <a:pt x="0" y="7639"/>
                    <a:pt x="0" y="8147"/>
                  </a:cubicBezTo>
                  <a:cubicBezTo>
                    <a:pt x="17" y="8000"/>
                    <a:pt x="66" y="6934"/>
                    <a:pt x="1197" y="6131"/>
                  </a:cubicBezTo>
                  <a:cubicBezTo>
                    <a:pt x="2508" y="5230"/>
                    <a:pt x="2771" y="4295"/>
                    <a:pt x="2328" y="2902"/>
                  </a:cubicBezTo>
                  <a:cubicBezTo>
                    <a:pt x="1803" y="1279"/>
                    <a:pt x="361" y="1099"/>
                    <a:pt x="6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8" name="Google Shape;5728;p9"/>
            <p:cNvSpPr/>
            <p:nvPr/>
          </p:nvSpPr>
          <p:spPr>
            <a:xfrm>
              <a:off x="26295" y="4163179"/>
              <a:ext cx="80274" cy="179050"/>
            </a:xfrm>
            <a:custGeom>
              <a:avLst/>
              <a:gdLst/>
              <a:ahLst/>
              <a:cxnLst/>
              <a:rect l="l" t="t" r="r" b="b"/>
              <a:pathLst>
                <a:path w="2447" h="5458" extrusionOk="0">
                  <a:moveTo>
                    <a:pt x="1454" y="0"/>
                  </a:moveTo>
                  <a:cubicBezTo>
                    <a:pt x="1420" y="0"/>
                    <a:pt x="1388" y="6"/>
                    <a:pt x="1361" y="16"/>
                  </a:cubicBezTo>
                  <a:cubicBezTo>
                    <a:pt x="1033" y="114"/>
                    <a:pt x="967" y="376"/>
                    <a:pt x="1115" y="737"/>
                  </a:cubicBezTo>
                  <a:cubicBezTo>
                    <a:pt x="1279" y="1098"/>
                    <a:pt x="1787" y="1147"/>
                    <a:pt x="1656" y="2802"/>
                  </a:cubicBezTo>
                  <a:cubicBezTo>
                    <a:pt x="1525" y="4474"/>
                    <a:pt x="0" y="5458"/>
                    <a:pt x="0" y="5458"/>
                  </a:cubicBezTo>
                  <a:cubicBezTo>
                    <a:pt x="262" y="5409"/>
                    <a:pt x="1836" y="4458"/>
                    <a:pt x="2147" y="2425"/>
                  </a:cubicBezTo>
                  <a:cubicBezTo>
                    <a:pt x="2446" y="573"/>
                    <a:pt x="1806" y="0"/>
                    <a:pt x="145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9" name="Google Shape;5729;p9"/>
            <p:cNvSpPr/>
            <p:nvPr/>
          </p:nvSpPr>
          <p:spPr>
            <a:xfrm>
              <a:off x="-31804" y="4113938"/>
              <a:ext cx="173178" cy="233145"/>
            </a:xfrm>
            <a:custGeom>
              <a:avLst/>
              <a:gdLst/>
              <a:ahLst/>
              <a:cxnLst/>
              <a:rect l="l" t="t" r="r" b="b"/>
              <a:pathLst>
                <a:path w="5279" h="7107" extrusionOk="0">
                  <a:moveTo>
                    <a:pt x="1721" y="1"/>
                  </a:moveTo>
                  <a:cubicBezTo>
                    <a:pt x="1325" y="1"/>
                    <a:pt x="884" y="93"/>
                    <a:pt x="493" y="386"/>
                  </a:cubicBezTo>
                  <a:cubicBezTo>
                    <a:pt x="165" y="648"/>
                    <a:pt x="1" y="1058"/>
                    <a:pt x="50" y="1484"/>
                  </a:cubicBezTo>
                  <a:cubicBezTo>
                    <a:pt x="107" y="1996"/>
                    <a:pt x="633" y="2434"/>
                    <a:pt x="1242" y="2434"/>
                  </a:cubicBezTo>
                  <a:cubicBezTo>
                    <a:pt x="1335" y="2434"/>
                    <a:pt x="1430" y="2424"/>
                    <a:pt x="1525" y="2402"/>
                  </a:cubicBezTo>
                  <a:cubicBezTo>
                    <a:pt x="1624" y="2369"/>
                    <a:pt x="1722" y="2336"/>
                    <a:pt x="1820" y="2287"/>
                  </a:cubicBezTo>
                  <a:lnTo>
                    <a:pt x="1837" y="2287"/>
                  </a:lnTo>
                  <a:lnTo>
                    <a:pt x="1853" y="2271"/>
                  </a:lnTo>
                  <a:cubicBezTo>
                    <a:pt x="2165" y="2123"/>
                    <a:pt x="2329" y="1779"/>
                    <a:pt x="2263" y="1451"/>
                  </a:cubicBezTo>
                  <a:cubicBezTo>
                    <a:pt x="2225" y="1114"/>
                    <a:pt x="1931" y="891"/>
                    <a:pt x="1619" y="891"/>
                  </a:cubicBezTo>
                  <a:cubicBezTo>
                    <a:pt x="1521" y="891"/>
                    <a:pt x="1422" y="913"/>
                    <a:pt x="1329" y="960"/>
                  </a:cubicBezTo>
                  <a:cubicBezTo>
                    <a:pt x="968" y="1173"/>
                    <a:pt x="1083" y="1697"/>
                    <a:pt x="1493" y="1763"/>
                  </a:cubicBezTo>
                  <a:cubicBezTo>
                    <a:pt x="1518" y="1768"/>
                    <a:pt x="1543" y="1770"/>
                    <a:pt x="1568" y="1770"/>
                  </a:cubicBezTo>
                  <a:cubicBezTo>
                    <a:pt x="1797" y="1770"/>
                    <a:pt x="1981" y="1573"/>
                    <a:pt x="1952" y="1337"/>
                  </a:cubicBezTo>
                  <a:cubicBezTo>
                    <a:pt x="1938" y="1289"/>
                    <a:pt x="1963" y="1251"/>
                    <a:pt x="2000" y="1251"/>
                  </a:cubicBezTo>
                  <a:cubicBezTo>
                    <a:pt x="2052" y="1251"/>
                    <a:pt x="2129" y="1331"/>
                    <a:pt x="2148" y="1582"/>
                  </a:cubicBezTo>
                  <a:cubicBezTo>
                    <a:pt x="2165" y="1714"/>
                    <a:pt x="2148" y="1828"/>
                    <a:pt x="2083" y="1943"/>
                  </a:cubicBezTo>
                  <a:cubicBezTo>
                    <a:pt x="1949" y="2166"/>
                    <a:pt x="1694" y="2308"/>
                    <a:pt x="1427" y="2308"/>
                  </a:cubicBezTo>
                  <a:cubicBezTo>
                    <a:pt x="1400" y="2308"/>
                    <a:pt x="1372" y="2307"/>
                    <a:pt x="1345" y="2304"/>
                  </a:cubicBezTo>
                  <a:cubicBezTo>
                    <a:pt x="1340" y="2304"/>
                    <a:pt x="1334" y="2304"/>
                    <a:pt x="1329" y="2304"/>
                  </a:cubicBezTo>
                  <a:cubicBezTo>
                    <a:pt x="633" y="2304"/>
                    <a:pt x="153" y="1250"/>
                    <a:pt x="788" y="599"/>
                  </a:cubicBezTo>
                  <a:cubicBezTo>
                    <a:pt x="1056" y="316"/>
                    <a:pt x="1441" y="193"/>
                    <a:pt x="1853" y="193"/>
                  </a:cubicBezTo>
                  <a:cubicBezTo>
                    <a:pt x="2371" y="193"/>
                    <a:pt x="2932" y="387"/>
                    <a:pt x="3361" y="697"/>
                  </a:cubicBezTo>
                  <a:cubicBezTo>
                    <a:pt x="5082" y="1976"/>
                    <a:pt x="4836" y="4238"/>
                    <a:pt x="4345" y="5402"/>
                  </a:cubicBezTo>
                  <a:cubicBezTo>
                    <a:pt x="4066" y="6074"/>
                    <a:pt x="3607" y="6664"/>
                    <a:pt x="3017" y="7106"/>
                  </a:cubicBezTo>
                  <a:cubicBezTo>
                    <a:pt x="3640" y="6696"/>
                    <a:pt x="4115" y="6123"/>
                    <a:pt x="4410" y="5434"/>
                  </a:cubicBezTo>
                  <a:cubicBezTo>
                    <a:pt x="4968" y="4287"/>
                    <a:pt x="5279" y="1927"/>
                    <a:pt x="3476" y="550"/>
                  </a:cubicBezTo>
                  <a:cubicBezTo>
                    <a:pt x="3115" y="304"/>
                    <a:pt x="2706" y="124"/>
                    <a:pt x="2279" y="58"/>
                  </a:cubicBezTo>
                  <a:cubicBezTo>
                    <a:pt x="2113" y="25"/>
                    <a:pt x="1923" y="1"/>
                    <a:pt x="17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0" name="Google Shape;5730;p9"/>
            <p:cNvSpPr/>
            <p:nvPr/>
          </p:nvSpPr>
          <p:spPr>
            <a:xfrm>
              <a:off x="7989" y="3933015"/>
              <a:ext cx="170488" cy="269427"/>
            </a:xfrm>
            <a:custGeom>
              <a:avLst/>
              <a:gdLst/>
              <a:ahLst/>
              <a:cxnLst/>
              <a:rect l="l" t="t" r="r" b="b"/>
              <a:pathLst>
                <a:path w="5197" h="8213" extrusionOk="0">
                  <a:moveTo>
                    <a:pt x="1083" y="0"/>
                  </a:moveTo>
                  <a:cubicBezTo>
                    <a:pt x="1" y="2868"/>
                    <a:pt x="1279" y="4393"/>
                    <a:pt x="2525" y="5622"/>
                  </a:cubicBezTo>
                  <a:cubicBezTo>
                    <a:pt x="3787" y="6852"/>
                    <a:pt x="3738" y="8212"/>
                    <a:pt x="3738" y="8212"/>
                  </a:cubicBezTo>
                  <a:cubicBezTo>
                    <a:pt x="4656" y="7278"/>
                    <a:pt x="3591" y="5589"/>
                    <a:pt x="4459" y="4245"/>
                  </a:cubicBezTo>
                  <a:cubicBezTo>
                    <a:pt x="5197" y="3082"/>
                    <a:pt x="4230" y="2573"/>
                    <a:pt x="4230" y="2573"/>
                  </a:cubicBezTo>
                  <a:cubicBezTo>
                    <a:pt x="3820" y="3147"/>
                    <a:pt x="3361" y="3000"/>
                    <a:pt x="3001" y="3737"/>
                  </a:cubicBezTo>
                  <a:cubicBezTo>
                    <a:pt x="2640" y="4442"/>
                    <a:pt x="3246" y="5803"/>
                    <a:pt x="3246" y="5803"/>
                  </a:cubicBezTo>
                  <a:cubicBezTo>
                    <a:pt x="2050" y="4934"/>
                    <a:pt x="2296" y="4147"/>
                    <a:pt x="2640" y="3754"/>
                  </a:cubicBezTo>
                  <a:cubicBezTo>
                    <a:pt x="2984" y="3360"/>
                    <a:pt x="2509" y="3016"/>
                    <a:pt x="2525" y="2787"/>
                  </a:cubicBezTo>
                  <a:cubicBezTo>
                    <a:pt x="2542" y="2639"/>
                    <a:pt x="2574" y="2491"/>
                    <a:pt x="2640" y="2360"/>
                  </a:cubicBezTo>
                  <a:cubicBezTo>
                    <a:pt x="2640" y="2360"/>
                    <a:pt x="2563" y="2312"/>
                    <a:pt x="2426" y="2312"/>
                  </a:cubicBezTo>
                  <a:cubicBezTo>
                    <a:pt x="2309" y="2312"/>
                    <a:pt x="2147" y="2347"/>
                    <a:pt x="1951" y="2475"/>
                  </a:cubicBezTo>
                  <a:cubicBezTo>
                    <a:pt x="1214" y="2967"/>
                    <a:pt x="1525" y="4081"/>
                    <a:pt x="1525" y="4081"/>
                  </a:cubicBezTo>
                  <a:cubicBezTo>
                    <a:pt x="1001" y="3327"/>
                    <a:pt x="1165" y="2573"/>
                    <a:pt x="1771" y="2065"/>
                  </a:cubicBezTo>
                  <a:cubicBezTo>
                    <a:pt x="2361" y="1541"/>
                    <a:pt x="1788" y="1065"/>
                    <a:pt x="1394" y="836"/>
                  </a:cubicBezTo>
                  <a:cubicBezTo>
                    <a:pt x="1001" y="623"/>
                    <a:pt x="1083" y="0"/>
                    <a:pt x="10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1" name="Google Shape;5731;p9"/>
            <p:cNvSpPr/>
            <p:nvPr/>
          </p:nvSpPr>
          <p:spPr>
            <a:xfrm>
              <a:off x="-71040" y="3899652"/>
              <a:ext cx="99498" cy="147918"/>
            </a:xfrm>
            <a:custGeom>
              <a:avLst/>
              <a:gdLst/>
              <a:ahLst/>
              <a:cxnLst/>
              <a:rect l="l" t="t" r="r" b="b"/>
              <a:pathLst>
                <a:path w="3033" h="4509" extrusionOk="0">
                  <a:moveTo>
                    <a:pt x="443" y="1"/>
                  </a:moveTo>
                  <a:cubicBezTo>
                    <a:pt x="443" y="1"/>
                    <a:pt x="0" y="2017"/>
                    <a:pt x="3033" y="4508"/>
                  </a:cubicBezTo>
                  <a:cubicBezTo>
                    <a:pt x="3033" y="4508"/>
                    <a:pt x="2459" y="3836"/>
                    <a:pt x="2721" y="3082"/>
                  </a:cubicBezTo>
                  <a:cubicBezTo>
                    <a:pt x="2984" y="2328"/>
                    <a:pt x="2672" y="2066"/>
                    <a:pt x="2426" y="1820"/>
                  </a:cubicBezTo>
                  <a:cubicBezTo>
                    <a:pt x="2295" y="1656"/>
                    <a:pt x="2295" y="1410"/>
                    <a:pt x="2410" y="1246"/>
                  </a:cubicBezTo>
                  <a:cubicBezTo>
                    <a:pt x="2410" y="1246"/>
                    <a:pt x="2373" y="1239"/>
                    <a:pt x="2319" y="1239"/>
                  </a:cubicBezTo>
                  <a:cubicBezTo>
                    <a:pt x="2158" y="1239"/>
                    <a:pt x="1844" y="1304"/>
                    <a:pt x="1918" y="1820"/>
                  </a:cubicBezTo>
                  <a:cubicBezTo>
                    <a:pt x="2033" y="2492"/>
                    <a:pt x="2066" y="2607"/>
                    <a:pt x="1853" y="2640"/>
                  </a:cubicBezTo>
                  <a:cubicBezTo>
                    <a:pt x="1848" y="2640"/>
                    <a:pt x="1843" y="2640"/>
                    <a:pt x="1839" y="2640"/>
                  </a:cubicBezTo>
                  <a:cubicBezTo>
                    <a:pt x="1642" y="2640"/>
                    <a:pt x="1690" y="2292"/>
                    <a:pt x="1754" y="2115"/>
                  </a:cubicBezTo>
                  <a:cubicBezTo>
                    <a:pt x="1803" y="1919"/>
                    <a:pt x="2066" y="1099"/>
                    <a:pt x="1410" y="820"/>
                  </a:cubicBezTo>
                  <a:cubicBezTo>
                    <a:pt x="754" y="542"/>
                    <a:pt x="492" y="279"/>
                    <a:pt x="44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2" name="Google Shape;5732;p9"/>
            <p:cNvSpPr/>
            <p:nvPr/>
          </p:nvSpPr>
          <p:spPr>
            <a:xfrm>
              <a:off x="107489" y="4181419"/>
              <a:ext cx="118328" cy="139848"/>
            </a:xfrm>
            <a:custGeom>
              <a:avLst/>
              <a:gdLst/>
              <a:ahLst/>
              <a:cxnLst/>
              <a:rect l="l" t="t" r="r" b="b"/>
              <a:pathLst>
                <a:path w="3607" h="4263" extrusionOk="0">
                  <a:moveTo>
                    <a:pt x="1738" y="1"/>
                  </a:moveTo>
                  <a:lnTo>
                    <a:pt x="1738" y="1"/>
                  </a:lnTo>
                  <a:cubicBezTo>
                    <a:pt x="787" y="509"/>
                    <a:pt x="1066" y="1197"/>
                    <a:pt x="967" y="2476"/>
                  </a:cubicBezTo>
                  <a:cubicBezTo>
                    <a:pt x="869" y="3771"/>
                    <a:pt x="0" y="4262"/>
                    <a:pt x="0" y="4262"/>
                  </a:cubicBezTo>
                  <a:cubicBezTo>
                    <a:pt x="3606" y="2443"/>
                    <a:pt x="2295" y="788"/>
                    <a:pt x="1951" y="525"/>
                  </a:cubicBezTo>
                  <a:cubicBezTo>
                    <a:pt x="1607" y="263"/>
                    <a:pt x="1738" y="1"/>
                    <a:pt x="17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3" name="Google Shape;5733;p9"/>
            <p:cNvSpPr/>
            <p:nvPr/>
          </p:nvSpPr>
          <p:spPr>
            <a:xfrm>
              <a:off x="110179" y="4267796"/>
              <a:ext cx="258667" cy="190302"/>
            </a:xfrm>
            <a:custGeom>
              <a:avLst/>
              <a:gdLst/>
              <a:ahLst/>
              <a:cxnLst/>
              <a:rect l="l" t="t" r="r" b="b"/>
              <a:pathLst>
                <a:path w="7885" h="5801" extrusionOk="0">
                  <a:moveTo>
                    <a:pt x="3227" y="0"/>
                  </a:moveTo>
                  <a:cubicBezTo>
                    <a:pt x="2840" y="0"/>
                    <a:pt x="2424" y="334"/>
                    <a:pt x="2016" y="957"/>
                  </a:cubicBezTo>
                  <a:cubicBezTo>
                    <a:pt x="1475" y="1810"/>
                    <a:pt x="0" y="1925"/>
                    <a:pt x="0" y="1925"/>
                  </a:cubicBezTo>
                  <a:cubicBezTo>
                    <a:pt x="2393" y="1990"/>
                    <a:pt x="3033" y="2613"/>
                    <a:pt x="3672" y="3367"/>
                  </a:cubicBezTo>
                  <a:cubicBezTo>
                    <a:pt x="4311" y="4121"/>
                    <a:pt x="4491" y="5334"/>
                    <a:pt x="6016" y="5711"/>
                  </a:cubicBezTo>
                  <a:cubicBezTo>
                    <a:pt x="6269" y="5774"/>
                    <a:pt x="6490" y="5801"/>
                    <a:pt x="6682" y="5801"/>
                  </a:cubicBezTo>
                  <a:cubicBezTo>
                    <a:pt x="7635" y="5801"/>
                    <a:pt x="7884" y="5154"/>
                    <a:pt x="7884" y="5154"/>
                  </a:cubicBezTo>
                  <a:lnTo>
                    <a:pt x="7884" y="5154"/>
                  </a:lnTo>
                  <a:cubicBezTo>
                    <a:pt x="7798" y="5212"/>
                    <a:pt x="7718" y="5241"/>
                    <a:pt x="7647" y="5241"/>
                  </a:cubicBezTo>
                  <a:cubicBezTo>
                    <a:pt x="7395" y="5241"/>
                    <a:pt x="7249" y="4878"/>
                    <a:pt x="7262" y="4137"/>
                  </a:cubicBezTo>
                  <a:cubicBezTo>
                    <a:pt x="7294" y="3170"/>
                    <a:pt x="6409" y="2892"/>
                    <a:pt x="5295" y="2711"/>
                  </a:cubicBezTo>
                  <a:cubicBezTo>
                    <a:pt x="4180" y="2531"/>
                    <a:pt x="3246" y="2465"/>
                    <a:pt x="3131" y="2088"/>
                  </a:cubicBezTo>
                  <a:cubicBezTo>
                    <a:pt x="3033" y="1728"/>
                    <a:pt x="3508" y="1580"/>
                    <a:pt x="4196" y="1384"/>
                  </a:cubicBezTo>
                  <a:cubicBezTo>
                    <a:pt x="4885" y="1187"/>
                    <a:pt x="4573" y="548"/>
                    <a:pt x="4573" y="548"/>
                  </a:cubicBezTo>
                  <a:lnTo>
                    <a:pt x="4573" y="548"/>
                  </a:lnTo>
                  <a:cubicBezTo>
                    <a:pt x="4522" y="588"/>
                    <a:pt x="4470" y="606"/>
                    <a:pt x="4416" y="606"/>
                  </a:cubicBezTo>
                  <a:cubicBezTo>
                    <a:pt x="4228" y="606"/>
                    <a:pt x="4007" y="392"/>
                    <a:pt x="3639" y="138"/>
                  </a:cubicBezTo>
                  <a:cubicBezTo>
                    <a:pt x="3507" y="45"/>
                    <a:pt x="3369" y="0"/>
                    <a:pt x="32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4" name="Google Shape;5734;p9"/>
            <p:cNvSpPr/>
            <p:nvPr/>
          </p:nvSpPr>
          <p:spPr>
            <a:xfrm>
              <a:off x="-14581" y="4345348"/>
              <a:ext cx="252238" cy="206606"/>
            </a:xfrm>
            <a:custGeom>
              <a:avLst/>
              <a:gdLst/>
              <a:ahLst/>
              <a:cxnLst/>
              <a:rect l="l" t="t" r="r" b="b"/>
              <a:pathLst>
                <a:path w="7689" h="6298" extrusionOk="0">
                  <a:moveTo>
                    <a:pt x="4322" y="0"/>
                  </a:moveTo>
                  <a:cubicBezTo>
                    <a:pt x="2726" y="0"/>
                    <a:pt x="1374" y="1109"/>
                    <a:pt x="673" y="2527"/>
                  </a:cubicBezTo>
                  <a:cubicBezTo>
                    <a:pt x="148" y="3626"/>
                    <a:pt x="0" y="4871"/>
                    <a:pt x="230" y="6068"/>
                  </a:cubicBezTo>
                  <a:lnTo>
                    <a:pt x="230" y="6084"/>
                  </a:lnTo>
                  <a:cubicBezTo>
                    <a:pt x="246" y="6150"/>
                    <a:pt x="263" y="6232"/>
                    <a:pt x="279" y="6297"/>
                  </a:cubicBezTo>
                  <a:cubicBezTo>
                    <a:pt x="246" y="6133"/>
                    <a:pt x="230" y="5970"/>
                    <a:pt x="230" y="5789"/>
                  </a:cubicBezTo>
                  <a:cubicBezTo>
                    <a:pt x="246" y="4920"/>
                    <a:pt x="410" y="4068"/>
                    <a:pt x="738" y="3265"/>
                  </a:cubicBezTo>
                  <a:cubicBezTo>
                    <a:pt x="1131" y="2249"/>
                    <a:pt x="1869" y="1429"/>
                    <a:pt x="2803" y="888"/>
                  </a:cubicBezTo>
                  <a:cubicBezTo>
                    <a:pt x="3346" y="568"/>
                    <a:pt x="4057" y="320"/>
                    <a:pt x="4762" y="320"/>
                  </a:cubicBezTo>
                  <a:cubicBezTo>
                    <a:pt x="5356" y="320"/>
                    <a:pt x="5946" y="496"/>
                    <a:pt x="6426" y="954"/>
                  </a:cubicBezTo>
                  <a:cubicBezTo>
                    <a:pt x="7475" y="1872"/>
                    <a:pt x="7147" y="3789"/>
                    <a:pt x="5934" y="4085"/>
                  </a:cubicBezTo>
                  <a:cubicBezTo>
                    <a:pt x="5804" y="4119"/>
                    <a:pt x="5670" y="4135"/>
                    <a:pt x="5536" y="4135"/>
                  </a:cubicBezTo>
                  <a:cubicBezTo>
                    <a:pt x="5097" y="4135"/>
                    <a:pt x="4665" y="3956"/>
                    <a:pt x="4426" y="3642"/>
                  </a:cubicBezTo>
                  <a:cubicBezTo>
                    <a:pt x="4147" y="3232"/>
                    <a:pt x="4131" y="2691"/>
                    <a:pt x="4410" y="2265"/>
                  </a:cubicBezTo>
                  <a:cubicBezTo>
                    <a:pt x="4599" y="1986"/>
                    <a:pt x="4910" y="1829"/>
                    <a:pt x="5229" y="1829"/>
                  </a:cubicBezTo>
                  <a:cubicBezTo>
                    <a:pt x="5379" y="1829"/>
                    <a:pt x="5530" y="1864"/>
                    <a:pt x="5672" y="1937"/>
                  </a:cubicBezTo>
                  <a:cubicBezTo>
                    <a:pt x="5852" y="2036"/>
                    <a:pt x="5967" y="2200"/>
                    <a:pt x="5967" y="2413"/>
                  </a:cubicBezTo>
                  <a:cubicBezTo>
                    <a:pt x="5967" y="2413"/>
                    <a:pt x="5967" y="2545"/>
                    <a:pt x="5869" y="2545"/>
                  </a:cubicBezTo>
                  <a:cubicBezTo>
                    <a:pt x="5864" y="2545"/>
                    <a:pt x="5858" y="2545"/>
                    <a:pt x="5852" y="2544"/>
                  </a:cubicBezTo>
                  <a:cubicBezTo>
                    <a:pt x="5754" y="2527"/>
                    <a:pt x="5787" y="2396"/>
                    <a:pt x="5524" y="2331"/>
                  </a:cubicBezTo>
                  <a:cubicBezTo>
                    <a:pt x="5493" y="2324"/>
                    <a:pt x="5463" y="2320"/>
                    <a:pt x="5433" y="2320"/>
                  </a:cubicBezTo>
                  <a:cubicBezTo>
                    <a:pt x="5178" y="2320"/>
                    <a:pt x="4976" y="2558"/>
                    <a:pt x="5049" y="2822"/>
                  </a:cubicBezTo>
                  <a:cubicBezTo>
                    <a:pt x="5080" y="3000"/>
                    <a:pt x="5317" y="3130"/>
                    <a:pt x="5561" y="3130"/>
                  </a:cubicBezTo>
                  <a:cubicBezTo>
                    <a:pt x="5701" y="3130"/>
                    <a:pt x="5843" y="3088"/>
                    <a:pt x="5951" y="2986"/>
                  </a:cubicBezTo>
                  <a:cubicBezTo>
                    <a:pt x="6016" y="2904"/>
                    <a:pt x="6065" y="2822"/>
                    <a:pt x="6082" y="2740"/>
                  </a:cubicBezTo>
                  <a:cubicBezTo>
                    <a:pt x="6180" y="2429"/>
                    <a:pt x="6049" y="2085"/>
                    <a:pt x="5770" y="1921"/>
                  </a:cubicBezTo>
                  <a:cubicBezTo>
                    <a:pt x="5593" y="1814"/>
                    <a:pt x="5400" y="1763"/>
                    <a:pt x="5211" y="1763"/>
                  </a:cubicBezTo>
                  <a:cubicBezTo>
                    <a:pt x="4877" y="1763"/>
                    <a:pt x="4554" y="1923"/>
                    <a:pt x="4344" y="2216"/>
                  </a:cubicBezTo>
                  <a:cubicBezTo>
                    <a:pt x="4033" y="2658"/>
                    <a:pt x="4033" y="3249"/>
                    <a:pt x="4344" y="3691"/>
                  </a:cubicBezTo>
                  <a:cubicBezTo>
                    <a:pt x="4646" y="4069"/>
                    <a:pt x="5093" y="4272"/>
                    <a:pt x="5559" y="4272"/>
                  </a:cubicBezTo>
                  <a:cubicBezTo>
                    <a:pt x="5700" y="4272"/>
                    <a:pt x="5843" y="4254"/>
                    <a:pt x="5983" y="4216"/>
                  </a:cubicBezTo>
                  <a:cubicBezTo>
                    <a:pt x="7327" y="3888"/>
                    <a:pt x="7688" y="1806"/>
                    <a:pt x="6557" y="823"/>
                  </a:cubicBezTo>
                  <a:cubicBezTo>
                    <a:pt x="6409" y="675"/>
                    <a:pt x="6246" y="560"/>
                    <a:pt x="6082" y="462"/>
                  </a:cubicBezTo>
                  <a:cubicBezTo>
                    <a:pt x="5590" y="183"/>
                    <a:pt x="5033" y="19"/>
                    <a:pt x="4459" y="3"/>
                  </a:cubicBezTo>
                  <a:cubicBezTo>
                    <a:pt x="4413" y="1"/>
                    <a:pt x="4367" y="0"/>
                    <a:pt x="43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5" name="Google Shape;5735;p9"/>
            <p:cNvSpPr/>
            <p:nvPr/>
          </p:nvSpPr>
          <p:spPr>
            <a:xfrm>
              <a:off x="-1689" y="4408565"/>
              <a:ext cx="99629" cy="107371"/>
            </a:xfrm>
            <a:custGeom>
              <a:avLst/>
              <a:gdLst/>
              <a:ahLst/>
              <a:cxnLst/>
              <a:rect l="l" t="t" r="r" b="b"/>
              <a:pathLst>
                <a:path w="3037" h="3273" extrusionOk="0">
                  <a:moveTo>
                    <a:pt x="2307" y="0"/>
                  </a:moveTo>
                  <a:cubicBezTo>
                    <a:pt x="2111" y="0"/>
                    <a:pt x="1862" y="68"/>
                    <a:pt x="1574" y="240"/>
                  </a:cubicBezTo>
                  <a:cubicBezTo>
                    <a:pt x="312" y="1010"/>
                    <a:pt x="1" y="3272"/>
                    <a:pt x="1" y="3272"/>
                  </a:cubicBezTo>
                  <a:cubicBezTo>
                    <a:pt x="1" y="3272"/>
                    <a:pt x="673" y="1174"/>
                    <a:pt x="1935" y="961"/>
                  </a:cubicBezTo>
                  <a:cubicBezTo>
                    <a:pt x="3037" y="784"/>
                    <a:pt x="2974" y="0"/>
                    <a:pt x="230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6" name="Google Shape;5736;p9"/>
            <p:cNvSpPr/>
            <p:nvPr/>
          </p:nvSpPr>
          <p:spPr>
            <a:xfrm>
              <a:off x="126319" y="4400823"/>
              <a:ext cx="171537" cy="147819"/>
            </a:xfrm>
            <a:custGeom>
              <a:avLst/>
              <a:gdLst/>
              <a:ahLst/>
              <a:cxnLst/>
              <a:rect l="l" t="t" r="r" b="b"/>
              <a:pathLst>
                <a:path w="5229" h="4506" extrusionOk="0">
                  <a:moveTo>
                    <a:pt x="3049" y="0"/>
                  </a:moveTo>
                  <a:lnTo>
                    <a:pt x="3049" y="0"/>
                  </a:lnTo>
                  <a:cubicBezTo>
                    <a:pt x="3049" y="0"/>
                    <a:pt x="3360" y="689"/>
                    <a:pt x="3032" y="1771"/>
                  </a:cubicBezTo>
                  <a:cubicBezTo>
                    <a:pt x="2688" y="2852"/>
                    <a:pt x="1836" y="3066"/>
                    <a:pt x="1213" y="3131"/>
                  </a:cubicBezTo>
                  <a:cubicBezTo>
                    <a:pt x="574" y="3197"/>
                    <a:pt x="148" y="3459"/>
                    <a:pt x="0" y="4328"/>
                  </a:cubicBezTo>
                  <a:cubicBezTo>
                    <a:pt x="141" y="4234"/>
                    <a:pt x="304" y="4188"/>
                    <a:pt x="466" y="4188"/>
                  </a:cubicBezTo>
                  <a:cubicBezTo>
                    <a:pt x="587" y="4188"/>
                    <a:pt x="708" y="4213"/>
                    <a:pt x="820" y="4262"/>
                  </a:cubicBezTo>
                  <a:cubicBezTo>
                    <a:pt x="1065" y="4371"/>
                    <a:pt x="1462" y="4506"/>
                    <a:pt x="1859" y="4506"/>
                  </a:cubicBezTo>
                  <a:cubicBezTo>
                    <a:pt x="2178" y="4506"/>
                    <a:pt x="2497" y="4419"/>
                    <a:pt x="2737" y="4164"/>
                  </a:cubicBezTo>
                  <a:cubicBezTo>
                    <a:pt x="3098" y="3754"/>
                    <a:pt x="3245" y="3197"/>
                    <a:pt x="3147" y="2672"/>
                  </a:cubicBezTo>
                  <a:cubicBezTo>
                    <a:pt x="3131" y="2370"/>
                    <a:pt x="3069" y="1851"/>
                    <a:pt x="3335" y="1851"/>
                  </a:cubicBezTo>
                  <a:cubicBezTo>
                    <a:pt x="3343" y="1851"/>
                    <a:pt x="3352" y="1852"/>
                    <a:pt x="3360" y="1853"/>
                  </a:cubicBezTo>
                  <a:cubicBezTo>
                    <a:pt x="3360" y="1853"/>
                    <a:pt x="3364" y="1852"/>
                    <a:pt x="3370" y="1852"/>
                  </a:cubicBezTo>
                  <a:cubicBezTo>
                    <a:pt x="3414" y="1852"/>
                    <a:pt x="3590" y="1877"/>
                    <a:pt x="3590" y="2279"/>
                  </a:cubicBezTo>
                  <a:cubicBezTo>
                    <a:pt x="3573" y="2754"/>
                    <a:pt x="3557" y="3049"/>
                    <a:pt x="4163" y="3229"/>
                  </a:cubicBezTo>
                  <a:cubicBezTo>
                    <a:pt x="4508" y="3311"/>
                    <a:pt x="4819" y="3492"/>
                    <a:pt x="5098" y="3721"/>
                  </a:cubicBezTo>
                  <a:cubicBezTo>
                    <a:pt x="4983" y="3508"/>
                    <a:pt x="4950" y="3262"/>
                    <a:pt x="5016" y="3033"/>
                  </a:cubicBezTo>
                  <a:cubicBezTo>
                    <a:pt x="5130" y="2689"/>
                    <a:pt x="5229" y="2082"/>
                    <a:pt x="4655" y="1689"/>
                  </a:cubicBezTo>
                  <a:cubicBezTo>
                    <a:pt x="4098" y="1295"/>
                    <a:pt x="3541" y="1066"/>
                    <a:pt x="3409" y="672"/>
                  </a:cubicBezTo>
                  <a:cubicBezTo>
                    <a:pt x="3327" y="427"/>
                    <a:pt x="3213" y="197"/>
                    <a:pt x="30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7" name="Google Shape;5737;p9"/>
            <p:cNvSpPr/>
            <p:nvPr/>
          </p:nvSpPr>
          <p:spPr>
            <a:xfrm>
              <a:off x="228476" y="4500289"/>
              <a:ext cx="42515" cy="65118"/>
            </a:xfrm>
            <a:custGeom>
              <a:avLst/>
              <a:gdLst/>
              <a:ahLst/>
              <a:cxnLst/>
              <a:rect l="l" t="t" r="r" b="b"/>
              <a:pathLst>
                <a:path w="1296" h="1985" extrusionOk="0">
                  <a:moveTo>
                    <a:pt x="345" y="1"/>
                  </a:moveTo>
                  <a:lnTo>
                    <a:pt x="345" y="1"/>
                  </a:lnTo>
                  <a:cubicBezTo>
                    <a:pt x="361" y="181"/>
                    <a:pt x="345" y="378"/>
                    <a:pt x="295" y="558"/>
                  </a:cubicBezTo>
                  <a:cubicBezTo>
                    <a:pt x="197" y="837"/>
                    <a:pt x="0" y="1263"/>
                    <a:pt x="525" y="1542"/>
                  </a:cubicBezTo>
                  <a:cubicBezTo>
                    <a:pt x="1033" y="1837"/>
                    <a:pt x="1033" y="1984"/>
                    <a:pt x="1033" y="1984"/>
                  </a:cubicBezTo>
                  <a:cubicBezTo>
                    <a:pt x="1066" y="1755"/>
                    <a:pt x="1115" y="1509"/>
                    <a:pt x="1181" y="1296"/>
                  </a:cubicBezTo>
                  <a:cubicBezTo>
                    <a:pt x="1295" y="919"/>
                    <a:pt x="1131" y="525"/>
                    <a:pt x="787" y="345"/>
                  </a:cubicBezTo>
                  <a:cubicBezTo>
                    <a:pt x="361" y="83"/>
                    <a:pt x="345" y="1"/>
                    <a:pt x="3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8" name="Google Shape;5738;p9"/>
            <p:cNvSpPr/>
            <p:nvPr/>
          </p:nvSpPr>
          <p:spPr>
            <a:xfrm>
              <a:off x="230608" y="4216882"/>
              <a:ext cx="226978" cy="160351"/>
            </a:xfrm>
            <a:custGeom>
              <a:avLst/>
              <a:gdLst/>
              <a:ahLst/>
              <a:cxnLst/>
              <a:rect l="l" t="t" r="r" b="b"/>
              <a:pathLst>
                <a:path w="6919" h="4888" extrusionOk="0">
                  <a:moveTo>
                    <a:pt x="1934" y="1"/>
                  </a:moveTo>
                  <a:cubicBezTo>
                    <a:pt x="1053" y="1"/>
                    <a:pt x="588" y="827"/>
                    <a:pt x="706" y="1362"/>
                  </a:cubicBezTo>
                  <a:cubicBezTo>
                    <a:pt x="825" y="1974"/>
                    <a:pt x="1435" y="2002"/>
                    <a:pt x="1542" y="2002"/>
                  </a:cubicBezTo>
                  <a:cubicBezTo>
                    <a:pt x="1552" y="2002"/>
                    <a:pt x="1558" y="2001"/>
                    <a:pt x="1558" y="2001"/>
                  </a:cubicBezTo>
                  <a:cubicBezTo>
                    <a:pt x="1296" y="1903"/>
                    <a:pt x="1181" y="1592"/>
                    <a:pt x="1312" y="1329"/>
                  </a:cubicBezTo>
                  <a:cubicBezTo>
                    <a:pt x="1355" y="1265"/>
                    <a:pt x="1399" y="1241"/>
                    <a:pt x="1447" y="1241"/>
                  </a:cubicBezTo>
                  <a:cubicBezTo>
                    <a:pt x="1545" y="1241"/>
                    <a:pt x="1655" y="1345"/>
                    <a:pt x="1788" y="1411"/>
                  </a:cubicBezTo>
                  <a:cubicBezTo>
                    <a:pt x="1825" y="1430"/>
                    <a:pt x="1862" y="1439"/>
                    <a:pt x="1896" y="1439"/>
                  </a:cubicBezTo>
                  <a:cubicBezTo>
                    <a:pt x="2043" y="1439"/>
                    <a:pt x="2158" y="1285"/>
                    <a:pt x="2197" y="1100"/>
                  </a:cubicBezTo>
                  <a:cubicBezTo>
                    <a:pt x="2238" y="959"/>
                    <a:pt x="2346" y="817"/>
                    <a:pt x="2534" y="817"/>
                  </a:cubicBezTo>
                  <a:cubicBezTo>
                    <a:pt x="2652" y="817"/>
                    <a:pt x="2801" y="873"/>
                    <a:pt x="2984" y="1018"/>
                  </a:cubicBezTo>
                  <a:cubicBezTo>
                    <a:pt x="3476" y="1395"/>
                    <a:pt x="3164" y="2149"/>
                    <a:pt x="3164" y="2149"/>
                  </a:cubicBezTo>
                  <a:cubicBezTo>
                    <a:pt x="3164" y="2149"/>
                    <a:pt x="3164" y="1526"/>
                    <a:pt x="2738" y="1477"/>
                  </a:cubicBezTo>
                  <a:cubicBezTo>
                    <a:pt x="2691" y="1463"/>
                    <a:pt x="2644" y="1457"/>
                    <a:pt x="2597" y="1457"/>
                  </a:cubicBezTo>
                  <a:cubicBezTo>
                    <a:pt x="2420" y="1457"/>
                    <a:pt x="2259" y="1554"/>
                    <a:pt x="2181" y="1723"/>
                  </a:cubicBezTo>
                  <a:cubicBezTo>
                    <a:pt x="2443" y="1723"/>
                    <a:pt x="2476" y="2100"/>
                    <a:pt x="2312" y="2296"/>
                  </a:cubicBezTo>
                  <a:cubicBezTo>
                    <a:pt x="2165" y="2509"/>
                    <a:pt x="2214" y="2641"/>
                    <a:pt x="2361" y="2739"/>
                  </a:cubicBezTo>
                  <a:cubicBezTo>
                    <a:pt x="2509" y="2821"/>
                    <a:pt x="2705" y="2804"/>
                    <a:pt x="2525" y="3181"/>
                  </a:cubicBezTo>
                  <a:cubicBezTo>
                    <a:pt x="2361" y="3558"/>
                    <a:pt x="1640" y="3558"/>
                    <a:pt x="1640" y="3558"/>
                  </a:cubicBezTo>
                  <a:cubicBezTo>
                    <a:pt x="1788" y="3345"/>
                    <a:pt x="1755" y="3050"/>
                    <a:pt x="1558" y="2886"/>
                  </a:cubicBezTo>
                  <a:lnTo>
                    <a:pt x="1558" y="2886"/>
                  </a:lnTo>
                  <a:cubicBezTo>
                    <a:pt x="1574" y="3067"/>
                    <a:pt x="1460" y="3231"/>
                    <a:pt x="1279" y="3280"/>
                  </a:cubicBezTo>
                  <a:cubicBezTo>
                    <a:pt x="1001" y="3378"/>
                    <a:pt x="1001" y="3280"/>
                    <a:pt x="739" y="3509"/>
                  </a:cubicBezTo>
                  <a:cubicBezTo>
                    <a:pt x="616" y="3624"/>
                    <a:pt x="431" y="3653"/>
                    <a:pt x="278" y="3653"/>
                  </a:cubicBezTo>
                  <a:cubicBezTo>
                    <a:pt x="124" y="3653"/>
                    <a:pt x="1" y="3624"/>
                    <a:pt x="1" y="3624"/>
                  </a:cubicBezTo>
                  <a:lnTo>
                    <a:pt x="1" y="3624"/>
                  </a:lnTo>
                  <a:cubicBezTo>
                    <a:pt x="165" y="3722"/>
                    <a:pt x="378" y="3788"/>
                    <a:pt x="575" y="3804"/>
                  </a:cubicBezTo>
                  <a:cubicBezTo>
                    <a:pt x="1017" y="3837"/>
                    <a:pt x="1460" y="3903"/>
                    <a:pt x="1886" y="4001"/>
                  </a:cubicBezTo>
                  <a:cubicBezTo>
                    <a:pt x="3066" y="4362"/>
                    <a:pt x="3787" y="4853"/>
                    <a:pt x="4689" y="4886"/>
                  </a:cubicBezTo>
                  <a:cubicBezTo>
                    <a:pt x="4720" y="4887"/>
                    <a:pt x="4752" y="4888"/>
                    <a:pt x="4784" y="4888"/>
                  </a:cubicBezTo>
                  <a:cubicBezTo>
                    <a:pt x="5197" y="4888"/>
                    <a:pt x="5618" y="4789"/>
                    <a:pt x="5984" y="4591"/>
                  </a:cubicBezTo>
                  <a:cubicBezTo>
                    <a:pt x="6787" y="4132"/>
                    <a:pt x="6918" y="2952"/>
                    <a:pt x="6459" y="2362"/>
                  </a:cubicBezTo>
                  <a:cubicBezTo>
                    <a:pt x="6228" y="2024"/>
                    <a:pt x="5864" y="1868"/>
                    <a:pt x="5524" y="1868"/>
                  </a:cubicBezTo>
                  <a:cubicBezTo>
                    <a:pt x="5189" y="1868"/>
                    <a:pt x="4876" y="2020"/>
                    <a:pt x="4738" y="2296"/>
                  </a:cubicBezTo>
                  <a:cubicBezTo>
                    <a:pt x="4476" y="2624"/>
                    <a:pt x="4525" y="3100"/>
                    <a:pt x="4820" y="3378"/>
                  </a:cubicBezTo>
                  <a:lnTo>
                    <a:pt x="4836" y="3378"/>
                  </a:lnTo>
                  <a:cubicBezTo>
                    <a:pt x="4853" y="3395"/>
                    <a:pt x="4869" y="3411"/>
                    <a:pt x="4902" y="3427"/>
                  </a:cubicBezTo>
                  <a:lnTo>
                    <a:pt x="4935" y="3460"/>
                  </a:lnTo>
                  <a:cubicBezTo>
                    <a:pt x="5037" y="3519"/>
                    <a:pt x="5163" y="3550"/>
                    <a:pt x="5286" y="3550"/>
                  </a:cubicBezTo>
                  <a:cubicBezTo>
                    <a:pt x="5540" y="3550"/>
                    <a:pt x="5782" y="3419"/>
                    <a:pt x="5771" y="3132"/>
                  </a:cubicBezTo>
                  <a:cubicBezTo>
                    <a:pt x="5784" y="2938"/>
                    <a:pt x="5628" y="2856"/>
                    <a:pt x="5452" y="2856"/>
                  </a:cubicBezTo>
                  <a:cubicBezTo>
                    <a:pt x="5197" y="2856"/>
                    <a:pt x="4900" y="3028"/>
                    <a:pt x="5017" y="3280"/>
                  </a:cubicBezTo>
                  <a:cubicBezTo>
                    <a:pt x="5017" y="3304"/>
                    <a:pt x="5017" y="3333"/>
                    <a:pt x="4990" y="3333"/>
                  </a:cubicBezTo>
                  <a:cubicBezTo>
                    <a:pt x="4963" y="3333"/>
                    <a:pt x="4910" y="3304"/>
                    <a:pt x="4804" y="3214"/>
                  </a:cubicBezTo>
                  <a:cubicBezTo>
                    <a:pt x="4689" y="3100"/>
                    <a:pt x="4623" y="2952"/>
                    <a:pt x="4623" y="2804"/>
                  </a:cubicBezTo>
                  <a:cubicBezTo>
                    <a:pt x="4623" y="2624"/>
                    <a:pt x="4689" y="2460"/>
                    <a:pt x="4804" y="2313"/>
                  </a:cubicBezTo>
                  <a:cubicBezTo>
                    <a:pt x="4929" y="2078"/>
                    <a:pt x="5196" y="1955"/>
                    <a:pt x="5483" y="1955"/>
                  </a:cubicBezTo>
                  <a:cubicBezTo>
                    <a:pt x="5799" y="1955"/>
                    <a:pt x="6139" y="2103"/>
                    <a:pt x="6344" y="2411"/>
                  </a:cubicBezTo>
                  <a:lnTo>
                    <a:pt x="6361" y="2444"/>
                  </a:lnTo>
                  <a:cubicBezTo>
                    <a:pt x="6590" y="2854"/>
                    <a:pt x="6574" y="3345"/>
                    <a:pt x="6328" y="3755"/>
                  </a:cubicBezTo>
                  <a:cubicBezTo>
                    <a:pt x="6048" y="4259"/>
                    <a:pt x="5410" y="4609"/>
                    <a:pt x="4579" y="4609"/>
                  </a:cubicBezTo>
                  <a:cubicBezTo>
                    <a:pt x="4193" y="4609"/>
                    <a:pt x="3765" y="4533"/>
                    <a:pt x="3312" y="4362"/>
                  </a:cubicBezTo>
                  <a:cubicBezTo>
                    <a:pt x="3263" y="4345"/>
                    <a:pt x="3033" y="4263"/>
                    <a:pt x="2886" y="4198"/>
                  </a:cubicBezTo>
                  <a:cubicBezTo>
                    <a:pt x="2460" y="3985"/>
                    <a:pt x="2033" y="3837"/>
                    <a:pt x="1574" y="3755"/>
                  </a:cubicBezTo>
                  <a:cubicBezTo>
                    <a:pt x="1738" y="3722"/>
                    <a:pt x="1935" y="3706"/>
                    <a:pt x="2148" y="3657"/>
                  </a:cubicBezTo>
                  <a:cubicBezTo>
                    <a:pt x="3886" y="3313"/>
                    <a:pt x="4148" y="838"/>
                    <a:pt x="2689" y="182"/>
                  </a:cubicBezTo>
                  <a:cubicBezTo>
                    <a:pt x="2412" y="55"/>
                    <a:pt x="2159" y="1"/>
                    <a:pt x="19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9" name="Google Shape;5739;p9"/>
            <p:cNvSpPr/>
            <p:nvPr/>
          </p:nvSpPr>
          <p:spPr>
            <a:xfrm>
              <a:off x="340868" y="4303489"/>
              <a:ext cx="153265" cy="108125"/>
            </a:xfrm>
            <a:custGeom>
              <a:avLst/>
              <a:gdLst/>
              <a:ahLst/>
              <a:cxnLst/>
              <a:rect l="l" t="t" r="r" b="b"/>
              <a:pathLst>
                <a:path w="4672" h="3296" extrusionOk="0">
                  <a:moveTo>
                    <a:pt x="3819" y="1"/>
                  </a:moveTo>
                  <a:cubicBezTo>
                    <a:pt x="3901" y="787"/>
                    <a:pt x="3557" y="1574"/>
                    <a:pt x="2901" y="2049"/>
                  </a:cubicBezTo>
                  <a:cubicBezTo>
                    <a:pt x="2499" y="2357"/>
                    <a:pt x="2009" y="2456"/>
                    <a:pt x="1547" y="2456"/>
                  </a:cubicBezTo>
                  <a:cubicBezTo>
                    <a:pt x="729" y="2456"/>
                    <a:pt x="0" y="2148"/>
                    <a:pt x="0" y="2148"/>
                  </a:cubicBezTo>
                  <a:lnTo>
                    <a:pt x="0" y="2148"/>
                  </a:lnTo>
                  <a:cubicBezTo>
                    <a:pt x="1344" y="2869"/>
                    <a:pt x="1852" y="2623"/>
                    <a:pt x="2213" y="3033"/>
                  </a:cubicBezTo>
                  <a:cubicBezTo>
                    <a:pt x="2386" y="3221"/>
                    <a:pt x="2559" y="3278"/>
                    <a:pt x="2717" y="3278"/>
                  </a:cubicBezTo>
                  <a:cubicBezTo>
                    <a:pt x="2902" y="3278"/>
                    <a:pt x="3065" y="3200"/>
                    <a:pt x="3180" y="3164"/>
                  </a:cubicBezTo>
                  <a:cubicBezTo>
                    <a:pt x="3207" y="3157"/>
                    <a:pt x="3234" y="3154"/>
                    <a:pt x="3260" y="3154"/>
                  </a:cubicBezTo>
                  <a:cubicBezTo>
                    <a:pt x="3362" y="3154"/>
                    <a:pt x="3456" y="3204"/>
                    <a:pt x="3508" y="3295"/>
                  </a:cubicBezTo>
                  <a:cubicBezTo>
                    <a:pt x="3541" y="3082"/>
                    <a:pt x="3475" y="2869"/>
                    <a:pt x="3360" y="2705"/>
                  </a:cubicBezTo>
                  <a:cubicBezTo>
                    <a:pt x="3180" y="2508"/>
                    <a:pt x="2787" y="2492"/>
                    <a:pt x="2721" y="2492"/>
                  </a:cubicBezTo>
                  <a:cubicBezTo>
                    <a:pt x="3278" y="2459"/>
                    <a:pt x="3787" y="2164"/>
                    <a:pt x="4098" y="1705"/>
                  </a:cubicBezTo>
                  <a:cubicBezTo>
                    <a:pt x="4672" y="919"/>
                    <a:pt x="3819" y="1"/>
                    <a:pt x="381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0" name="Google Shape;5740;p9"/>
            <p:cNvSpPr/>
            <p:nvPr/>
          </p:nvSpPr>
          <p:spPr>
            <a:xfrm>
              <a:off x="-83932" y="4588470"/>
              <a:ext cx="61870" cy="122658"/>
            </a:xfrm>
            <a:custGeom>
              <a:avLst/>
              <a:gdLst/>
              <a:ahLst/>
              <a:cxnLst/>
              <a:rect l="l" t="t" r="r" b="b"/>
              <a:pathLst>
                <a:path w="1886" h="3739" extrusionOk="0">
                  <a:moveTo>
                    <a:pt x="1377" y="1"/>
                  </a:moveTo>
                  <a:cubicBezTo>
                    <a:pt x="1377" y="1"/>
                    <a:pt x="1377" y="268"/>
                    <a:pt x="1207" y="268"/>
                  </a:cubicBezTo>
                  <a:cubicBezTo>
                    <a:pt x="1194" y="268"/>
                    <a:pt x="1179" y="267"/>
                    <a:pt x="1164" y="263"/>
                  </a:cubicBezTo>
                  <a:cubicBezTo>
                    <a:pt x="1063" y="240"/>
                    <a:pt x="923" y="181"/>
                    <a:pt x="789" y="181"/>
                  </a:cubicBezTo>
                  <a:cubicBezTo>
                    <a:pt x="638" y="181"/>
                    <a:pt x="496" y="256"/>
                    <a:pt x="426" y="542"/>
                  </a:cubicBezTo>
                  <a:cubicBezTo>
                    <a:pt x="300" y="1062"/>
                    <a:pt x="250" y="1643"/>
                    <a:pt x="42" y="1643"/>
                  </a:cubicBezTo>
                  <a:cubicBezTo>
                    <a:pt x="34" y="1643"/>
                    <a:pt x="25" y="1642"/>
                    <a:pt x="16" y="1640"/>
                  </a:cubicBezTo>
                  <a:lnTo>
                    <a:pt x="0" y="1640"/>
                  </a:lnTo>
                  <a:lnTo>
                    <a:pt x="0" y="3738"/>
                  </a:lnTo>
                  <a:lnTo>
                    <a:pt x="16" y="3509"/>
                  </a:lnTo>
                  <a:cubicBezTo>
                    <a:pt x="16" y="3509"/>
                    <a:pt x="49" y="2214"/>
                    <a:pt x="836" y="1870"/>
                  </a:cubicBezTo>
                  <a:cubicBezTo>
                    <a:pt x="1623" y="1509"/>
                    <a:pt x="1885" y="1279"/>
                    <a:pt x="1754" y="673"/>
                  </a:cubicBezTo>
                  <a:cubicBezTo>
                    <a:pt x="1606" y="83"/>
                    <a:pt x="1377" y="1"/>
                    <a:pt x="137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1" name="Google Shape;5741;p9"/>
            <p:cNvSpPr/>
            <p:nvPr/>
          </p:nvSpPr>
          <p:spPr>
            <a:xfrm>
              <a:off x="-83932" y="4503537"/>
              <a:ext cx="22603" cy="111340"/>
            </a:xfrm>
            <a:custGeom>
              <a:avLst/>
              <a:gdLst/>
              <a:ahLst/>
              <a:cxnLst/>
              <a:rect l="l" t="t" r="r" b="b"/>
              <a:pathLst>
                <a:path w="689" h="3394" extrusionOk="0">
                  <a:moveTo>
                    <a:pt x="0" y="0"/>
                  </a:moveTo>
                  <a:lnTo>
                    <a:pt x="0" y="3393"/>
                  </a:lnTo>
                  <a:cubicBezTo>
                    <a:pt x="16" y="3393"/>
                    <a:pt x="16" y="3131"/>
                    <a:pt x="33" y="3065"/>
                  </a:cubicBezTo>
                  <a:cubicBezTo>
                    <a:pt x="66" y="2737"/>
                    <a:pt x="197" y="2426"/>
                    <a:pt x="377" y="2164"/>
                  </a:cubicBezTo>
                  <a:cubicBezTo>
                    <a:pt x="688" y="1754"/>
                    <a:pt x="557" y="1443"/>
                    <a:pt x="311" y="1098"/>
                  </a:cubicBezTo>
                  <a:cubicBezTo>
                    <a:pt x="164" y="869"/>
                    <a:pt x="66" y="607"/>
                    <a:pt x="49" y="344"/>
                  </a:cubicBezTo>
                  <a:lnTo>
                    <a:pt x="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2" name="Google Shape;5742;p9"/>
            <p:cNvSpPr/>
            <p:nvPr/>
          </p:nvSpPr>
          <p:spPr>
            <a:xfrm>
              <a:off x="-83932" y="4052887"/>
              <a:ext cx="119935" cy="168355"/>
            </a:xfrm>
            <a:custGeom>
              <a:avLst/>
              <a:gdLst/>
              <a:ahLst/>
              <a:cxnLst/>
              <a:rect l="l" t="t" r="r" b="b"/>
              <a:pathLst>
                <a:path w="3656" h="5132" extrusionOk="0">
                  <a:moveTo>
                    <a:pt x="1914" y="1"/>
                  </a:moveTo>
                  <a:cubicBezTo>
                    <a:pt x="1648" y="1"/>
                    <a:pt x="1380" y="81"/>
                    <a:pt x="1147" y="247"/>
                  </a:cubicBezTo>
                  <a:cubicBezTo>
                    <a:pt x="574" y="657"/>
                    <a:pt x="197" y="1476"/>
                    <a:pt x="0" y="2657"/>
                  </a:cubicBezTo>
                  <a:lnTo>
                    <a:pt x="0" y="5132"/>
                  </a:lnTo>
                  <a:cubicBezTo>
                    <a:pt x="131" y="4263"/>
                    <a:pt x="590" y="2296"/>
                    <a:pt x="1885" y="1739"/>
                  </a:cubicBezTo>
                  <a:cubicBezTo>
                    <a:pt x="3606" y="1018"/>
                    <a:pt x="3622" y="952"/>
                    <a:pt x="3655" y="591"/>
                  </a:cubicBezTo>
                  <a:lnTo>
                    <a:pt x="3655" y="591"/>
                  </a:lnTo>
                  <a:cubicBezTo>
                    <a:pt x="3565" y="668"/>
                    <a:pt x="3454" y="706"/>
                    <a:pt x="3344" y="706"/>
                  </a:cubicBezTo>
                  <a:cubicBezTo>
                    <a:pt x="3194" y="706"/>
                    <a:pt x="3045" y="635"/>
                    <a:pt x="2950" y="493"/>
                  </a:cubicBezTo>
                  <a:cubicBezTo>
                    <a:pt x="2688" y="172"/>
                    <a:pt x="2303" y="1"/>
                    <a:pt x="191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3" name="Google Shape;5743;p9"/>
            <p:cNvSpPr/>
            <p:nvPr/>
          </p:nvSpPr>
          <p:spPr>
            <a:xfrm>
              <a:off x="-83932" y="3959358"/>
              <a:ext cx="44123" cy="145753"/>
            </a:xfrm>
            <a:custGeom>
              <a:avLst/>
              <a:gdLst/>
              <a:ahLst/>
              <a:cxnLst/>
              <a:rect l="l" t="t" r="r" b="b"/>
              <a:pathLst>
                <a:path w="1345" h="4443" extrusionOk="0">
                  <a:moveTo>
                    <a:pt x="0" y="0"/>
                  </a:moveTo>
                  <a:lnTo>
                    <a:pt x="0" y="4442"/>
                  </a:lnTo>
                  <a:cubicBezTo>
                    <a:pt x="115" y="3901"/>
                    <a:pt x="328" y="3377"/>
                    <a:pt x="623" y="2918"/>
                  </a:cubicBezTo>
                  <a:cubicBezTo>
                    <a:pt x="1344" y="1721"/>
                    <a:pt x="770" y="853"/>
                    <a:pt x="328" y="426"/>
                  </a:cubicBezTo>
                  <a:cubicBezTo>
                    <a:pt x="197" y="295"/>
                    <a:pt x="82" y="164"/>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4" name="Google Shape;5744;p9"/>
            <p:cNvSpPr/>
            <p:nvPr/>
          </p:nvSpPr>
          <p:spPr>
            <a:xfrm>
              <a:off x="-83932" y="3821969"/>
              <a:ext cx="100022" cy="220220"/>
            </a:xfrm>
            <a:custGeom>
              <a:avLst/>
              <a:gdLst/>
              <a:ahLst/>
              <a:cxnLst/>
              <a:rect l="l" t="t" r="r" b="b"/>
              <a:pathLst>
                <a:path w="3049" h="6713" extrusionOk="0">
                  <a:moveTo>
                    <a:pt x="1449" y="0"/>
                  </a:moveTo>
                  <a:cubicBezTo>
                    <a:pt x="973" y="0"/>
                    <a:pt x="486" y="224"/>
                    <a:pt x="246" y="713"/>
                  </a:cubicBezTo>
                  <a:cubicBezTo>
                    <a:pt x="131" y="877"/>
                    <a:pt x="49" y="1074"/>
                    <a:pt x="0" y="1271"/>
                  </a:cubicBezTo>
                  <a:lnTo>
                    <a:pt x="0" y="2434"/>
                  </a:lnTo>
                  <a:cubicBezTo>
                    <a:pt x="49" y="2680"/>
                    <a:pt x="148" y="2926"/>
                    <a:pt x="262" y="3139"/>
                  </a:cubicBezTo>
                  <a:cubicBezTo>
                    <a:pt x="574" y="3844"/>
                    <a:pt x="1000" y="4401"/>
                    <a:pt x="1213" y="4926"/>
                  </a:cubicBezTo>
                  <a:cubicBezTo>
                    <a:pt x="1459" y="5499"/>
                    <a:pt x="1442" y="6155"/>
                    <a:pt x="1164" y="6712"/>
                  </a:cubicBezTo>
                  <a:cubicBezTo>
                    <a:pt x="1197" y="6647"/>
                    <a:pt x="1639" y="5975"/>
                    <a:pt x="1295" y="4893"/>
                  </a:cubicBezTo>
                  <a:cubicBezTo>
                    <a:pt x="1033" y="4123"/>
                    <a:pt x="115" y="3074"/>
                    <a:pt x="98" y="1910"/>
                  </a:cubicBezTo>
                  <a:cubicBezTo>
                    <a:pt x="160" y="927"/>
                    <a:pt x="948" y="515"/>
                    <a:pt x="1547" y="515"/>
                  </a:cubicBezTo>
                  <a:cubicBezTo>
                    <a:pt x="1747" y="515"/>
                    <a:pt x="1926" y="561"/>
                    <a:pt x="2049" y="648"/>
                  </a:cubicBezTo>
                  <a:cubicBezTo>
                    <a:pt x="2606" y="1057"/>
                    <a:pt x="2393" y="1779"/>
                    <a:pt x="1983" y="1910"/>
                  </a:cubicBezTo>
                  <a:cubicBezTo>
                    <a:pt x="1916" y="1935"/>
                    <a:pt x="1847" y="1946"/>
                    <a:pt x="1781" y="1946"/>
                  </a:cubicBezTo>
                  <a:cubicBezTo>
                    <a:pt x="1540" y="1946"/>
                    <a:pt x="1319" y="1793"/>
                    <a:pt x="1229" y="1549"/>
                  </a:cubicBezTo>
                  <a:cubicBezTo>
                    <a:pt x="1208" y="1464"/>
                    <a:pt x="1263" y="1379"/>
                    <a:pt x="1335" y="1379"/>
                  </a:cubicBezTo>
                  <a:cubicBezTo>
                    <a:pt x="1374" y="1379"/>
                    <a:pt x="1419" y="1404"/>
                    <a:pt x="1459" y="1467"/>
                  </a:cubicBezTo>
                  <a:cubicBezTo>
                    <a:pt x="1507" y="1539"/>
                    <a:pt x="1579" y="1572"/>
                    <a:pt x="1652" y="1572"/>
                  </a:cubicBezTo>
                  <a:cubicBezTo>
                    <a:pt x="1777" y="1572"/>
                    <a:pt x="1901" y="1475"/>
                    <a:pt x="1901" y="1320"/>
                  </a:cubicBezTo>
                  <a:cubicBezTo>
                    <a:pt x="1918" y="1156"/>
                    <a:pt x="1803" y="1025"/>
                    <a:pt x="1639" y="1008"/>
                  </a:cubicBezTo>
                  <a:cubicBezTo>
                    <a:pt x="1611" y="1001"/>
                    <a:pt x="1583" y="998"/>
                    <a:pt x="1554" y="998"/>
                  </a:cubicBezTo>
                  <a:cubicBezTo>
                    <a:pt x="1385" y="998"/>
                    <a:pt x="1222" y="1118"/>
                    <a:pt x="1180" y="1287"/>
                  </a:cubicBezTo>
                  <a:cubicBezTo>
                    <a:pt x="1053" y="1589"/>
                    <a:pt x="1281" y="2108"/>
                    <a:pt x="1864" y="2108"/>
                  </a:cubicBezTo>
                  <a:cubicBezTo>
                    <a:pt x="1882" y="2108"/>
                    <a:pt x="1900" y="2107"/>
                    <a:pt x="1918" y="2106"/>
                  </a:cubicBezTo>
                  <a:cubicBezTo>
                    <a:pt x="2557" y="2074"/>
                    <a:pt x="3049" y="1107"/>
                    <a:pt x="2475" y="451"/>
                  </a:cubicBezTo>
                  <a:cubicBezTo>
                    <a:pt x="2243" y="159"/>
                    <a:pt x="1850" y="0"/>
                    <a:pt x="14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5" name="Google Shape;5745;p9"/>
            <p:cNvSpPr/>
            <p:nvPr/>
          </p:nvSpPr>
          <p:spPr>
            <a:xfrm>
              <a:off x="2449812" y="4136902"/>
              <a:ext cx="297935" cy="207262"/>
            </a:xfrm>
            <a:custGeom>
              <a:avLst/>
              <a:gdLst/>
              <a:ahLst/>
              <a:cxnLst/>
              <a:rect l="l" t="t" r="r" b="b"/>
              <a:pathLst>
                <a:path w="9082" h="6318" extrusionOk="0">
                  <a:moveTo>
                    <a:pt x="7067" y="0"/>
                  </a:moveTo>
                  <a:cubicBezTo>
                    <a:pt x="6615" y="0"/>
                    <a:pt x="6189" y="159"/>
                    <a:pt x="5918" y="489"/>
                  </a:cubicBezTo>
                  <a:cubicBezTo>
                    <a:pt x="5525" y="915"/>
                    <a:pt x="5492" y="1538"/>
                    <a:pt x="5820" y="1997"/>
                  </a:cubicBezTo>
                  <a:cubicBezTo>
                    <a:pt x="5902" y="2145"/>
                    <a:pt x="6033" y="2243"/>
                    <a:pt x="6180" y="2308"/>
                  </a:cubicBezTo>
                  <a:lnTo>
                    <a:pt x="6213" y="2325"/>
                  </a:lnTo>
                  <a:lnTo>
                    <a:pt x="6295" y="2341"/>
                  </a:lnTo>
                  <a:cubicBezTo>
                    <a:pt x="6328" y="2358"/>
                    <a:pt x="6361" y="2358"/>
                    <a:pt x="6394" y="2374"/>
                  </a:cubicBezTo>
                  <a:cubicBezTo>
                    <a:pt x="6457" y="2389"/>
                    <a:pt x="6521" y="2396"/>
                    <a:pt x="6586" y="2396"/>
                  </a:cubicBezTo>
                  <a:cubicBezTo>
                    <a:pt x="6802" y="2396"/>
                    <a:pt x="7016" y="2313"/>
                    <a:pt x="7180" y="2161"/>
                  </a:cubicBezTo>
                  <a:cubicBezTo>
                    <a:pt x="7571" y="1755"/>
                    <a:pt x="7301" y="1212"/>
                    <a:pt x="6963" y="1212"/>
                  </a:cubicBezTo>
                  <a:cubicBezTo>
                    <a:pt x="6932" y="1212"/>
                    <a:pt x="6901" y="1217"/>
                    <a:pt x="6869" y="1227"/>
                  </a:cubicBezTo>
                  <a:cubicBezTo>
                    <a:pt x="6557" y="1309"/>
                    <a:pt x="6476" y="1718"/>
                    <a:pt x="6721" y="1849"/>
                  </a:cubicBezTo>
                  <a:cubicBezTo>
                    <a:pt x="6775" y="1880"/>
                    <a:pt x="6834" y="1894"/>
                    <a:pt x="6891" y="1894"/>
                  </a:cubicBezTo>
                  <a:cubicBezTo>
                    <a:pt x="6990" y="1894"/>
                    <a:pt x="7085" y="1851"/>
                    <a:pt x="7148" y="1768"/>
                  </a:cubicBezTo>
                  <a:lnTo>
                    <a:pt x="7148" y="1768"/>
                  </a:lnTo>
                  <a:cubicBezTo>
                    <a:pt x="7197" y="1915"/>
                    <a:pt x="7148" y="2063"/>
                    <a:pt x="7016" y="2145"/>
                  </a:cubicBezTo>
                  <a:cubicBezTo>
                    <a:pt x="6871" y="2253"/>
                    <a:pt x="6691" y="2317"/>
                    <a:pt x="6507" y="2317"/>
                  </a:cubicBezTo>
                  <a:cubicBezTo>
                    <a:pt x="6442" y="2317"/>
                    <a:pt x="6376" y="2309"/>
                    <a:pt x="6312" y="2292"/>
                  </a:cubicBezTo>
                  <a:cubicBezTo>
                    <a:pt x="6230" y="2276"/>
                    <a:pt x="6131" y="2226"/>
                    <a:pt x="6066" y="2177"/>
                  </a:cubicBezTo>
                  <a:cubicBezTo>
                    <a:pt x="5558" y="1768"/>
                    <a:pt x="5508" y="1014"/>
                    <a:pt x="5984" y="555"/>
                  </a:cubicBezTo>
                  <a:cubicBezTo>
                    <a:pt x="6239" y="251"/>
                    <a:pt x="6633" y="107"/>
                    <a:pt x="7049" y="107"/>
                  </a:cubicBezTo>
                  <a:cubicBezTo>
                    <a:pt x="7915" y="107"/>
                    <a:pt x="8879" y="731"/>
                    <a:pt x="8901" y="1849"/>
                  </a:cubicBezTo>
                  <a:cubicBezTo>
                    <a:pt x="8918" y="2669"/>
                    <a:pt x="8475" y="3407"/>
                    <a:pt x="7770" y="3784"/>
                  </a:cubicBezTo>
                  <a:lnTo>
                    <a:pt x="7705" y="3816"/>
                  </a:lnTo>
                  <a:cubicBezTo>
                    <a:pt x="7623" y="3849"/>
                    <a:pt x="7525" y="3882"/>
                    <a:pt x="7443" y="3898"/>
                  </a:cubicBezTo>
                  <a:cubicBezTo>
                    <a:pt x="7218" y="3950"/>
                    <a:pt x="6994" y="3973"/>
                    <a:pt x="6770" y="3973"/>
                  </a:cubicBezTo>
                  <a:cubicBezTo>
                    <a:pt x="5185" y="3973"/>
                    <a:pt x="3645" y="2835"/>
                    <a:pt x="2314" y="2835"/>
                  </a:cubicBezTo>
                  <a:cubicBezTo>
                    <a:pt x="2163" y="2835"/>
                    <a:pt x="2015" y="2850"/>
                    <a:pt x="1870" y="2882"/>
                  </a:cubicBezTo>
                  <a:cubicBezTo>
                    <a:pt x="607" y="3161"/>
                    <a:pt x="247" y="4046"/>
                    <a:pt x="148" y="4587"/>
                  </a:cubicBezTo>
                  <a:cubicBezTo>
                    <a:pt x="1" y="5128"/>
                    <a:pt x="116" y="5734"/>
                    <a:pt x="558" y="6062"/>
                  </a:cubicBezTo>
                  <a:cubicBezTo>
                    <a:pt x="778" y="6238"/>
                    <a:pt x="1046" y="6317"/>
                    <a:pt x="1309" y="6317"/>
                  </a:cubicBezTo>
                  <a:cubicBezTo>
                    <a:pt x="1734" y="6317"/>
                    <a:pt x="2146" y="6111"/>
                    <a:pt x="2329" y="5767"/>
                  </a:cubicBezTo>
                  <a:cubicBezTo>
                    <a:pt x="2656" y="5226"/>
                    <a:pt x="2361" y="4521"/>
                    <a:pt x="1870" y="4407"/>
                  </a:cubicBezTo>
                  <a:cubicBezTo>
                    <a:pt x="1770" y="4363"/>
                    <a:pt x="1667" y="4342"/>
                    <a:pt x="1566" y="4342"/>
                  </a:cubicBezTo>
                  <a:cubicBezTo>
                    <a:pt x="1254" y="4342"/>
                    <a:pt x="965" y="4539"/>
                    <a:pt x="853" y="4849"/>
                  </a:cubicBezTo>
                  <a:cubicBezTo>
                    <a:pt x="821" y="4964"/>
                    <a:pt x="821" y="5095"/>
                    <a:pt x="837" y="5226"/>
                  </a:cubicBezTo>
                  <a:cubicBezTo>
                    <a:pt x="837" y="5242"/>
                    <a:pt x="837" y="5259"/>
                    <a:pt x="853" y="5275"/>
                  </a:cubicBezTo>
                  <a:cubicBezTo>
                    <a:pt x="853" y="5275"/>
                    <a:pt x="853" y="5292"/>
                    <a:pt x="853" y="5292"/>
                  </a:cubicBezTo>
                  <a:cubicBezTo>
                    <a:pt x="915" y="5526"/>
                    <a:pt x="1125" y="5667"/>
                    <a:pt x="1351" y="5667"/>
                  </a:cubicBezTo>
                  <a:cubicBezTo>
                    <a:pt x="1425" y="5667"/>
                    <a:pt x="1501" y="5652"/>
                    <a:pt x="1575" y="5619"/>
                  </a:cubicBezTo>
                  <a:cubicBezTo>
                    <a:pt x="1925" y="5476"/>
                    <a:pt x="1811" y="4913"/>
                    <a:pt x="1457" y="4913"/>
                  </a:cubicBezTo>
                  <a:cubicBezTo>
                    <a:pt x="1447" y="4913"/>
                    <a:pt x="1437" y="4914"/>
                    <a:pt x="1427" y="4915"/>
                  </a:cubicBezTo>
                  <a:cubicBezTo>
                    <a:pt x="1050" y="4964"/>
                    <a:pt x="1116" y="5324"/>
                    <a:pt x="1050" y="5374"/>
                  </a:cubicBezTo>
                  <a:cubicBezTo>
                    <a:pt x="1040" y="5383"/>
                    <a:pt x="1030" y="5387"/>
                    <a:pt x="1018" y="5387"/>
                  </a:cubicBezTo>
                  <a:cubicBezTo>
                    <a:pt x="972" y="5387"/>
                    <a:pt x="916" y="5318"/>
                    <a:pt x="902" y="5292"/>
                  </a:cubicBezTo>
                  <a:cubicBezTo>
                    <a:pt x="837" y="5095"/>
                    <a:pt x="853" y="4882"/>
                    <a:pt x="935" y="4718"/>
                  </a:cubicBezTo>
                  <a:cubicBezTo>
                    <a:pt x="1086" y="4510"/>
                    <a:pt x="1317" y="4392"/>
                    <a:pt x="1550" y="4392"/>
                  </a:cubicBezTo>
                  <a:cubicBezTo>
                    <a:pt x="1647" y="4392"/>
                    <a:pt x="1745" y="4412"/>
                    <a:pt x="1837" y="4456"/>
                  </a:cubicBezTo>
                  <a:cubicBezTo>
                    <a:pt x="2312" y="4570"/>
                    <a:pt x="2558" y="5226"/>
                    <a:pt x="2230" y="5718"/>
                  </a:cubicBezTo>
                  <a:cubicBezTo>
                    <a:pt x="2079" y="6029"/>
                    <a:pt x="1701" y="6211"/>
                    <a:pt x="1314" y="6211"/>
                  </a:cubicBezTo>
                  <a:cubicBezTo>
                    <a:pt x="1069" y="6211"/>
                    <a:pt x="821" y="6139"/>
                    <a:pt x="624" y="5980"/>
                  </a:cubicBezTo>
                  <a:cubicBezTo>
                    <a:pt x="116" y="5554"/>
                    <a:pt x="116" y="4636"/>
                    <a:pt x="558" y="4062"/>
                  </a:cubicBezTo>
                  <a:cubicBezTo>
                    <a:pt x="904" y="3580"/>
                    <a:pt x="1483" y="3350"/>
                    <a:pt x="2091" y="3350"/>
                  </a:cubicBezTo>
                  <a:cubicBezTo>
                    <a:pt x="2290" y="3350"/>
                    <a:pt x="2491" y="3375"/>
                    <a:pt x="2689" y="3423"/>
                  </a:cubicBezTo>
                  <a:cubicBezTo>
                    <a:pt x="3509" y="3620"/>
                    <a:pt x="4328" y="3964"/>
                    <a:pt x="5213" y="4193"/>
                  </a:cubicBezTo>
                  <a:cubicBezTo>
                    <a:pt x="5549" y="4255"/>
                    <a:pt x="5890" y="4291"/>
                    <a:pt x="6226" y="4291"/>
                  </a:cubicBezTo>
                  <a:cubicBezTo>
                    <a:pt x="6793" y="4291"/>
                    <a:pt x="7348" y="4188"/>
                    <a:pt x="7852" y="3931"/>
                  </a:cubicBezTo>
                  <a:cubicBezTo>
                    <a:pt x="8623" y="3521"/>
                    <a:pt x="9082" y="2718"/>
                    <a:pt x="9049" y="1849"/>
                  </a:cubicBezTo>
                  <a:cubicBezTo>
                    <a:pt x="9005" y="653"/>
                    <a:pt x="7983" y="0"/>
                    <a:pt x="70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6" name="Google Shape;5746;p9"/>
            <p:cNvSpPr/>
            <p:nvPr/>
          </p:nvSpPr>
          <p:spPr>
            <a:xfrm>
              <a:off x="2349821" y="4315331"/>
              <a:ext cx="201652" cy="202735"/>
            </a:xfrm>
            <a:custGeom>
              <a:avLst/>
              <a:gdLst/>
              <a:ahLst/>
              <a:cxnLst/>
              <a:rect l="l" t="t" r="r" b="b"/>
              <a:pathLst>
                <a:path w="6147" h="6180" extrusionOk="0">
                  <a:moveTo>
                    <a:pt x="3082" y="0"/>
                  </a:moveTo>
                  <a:cubicBezTo>
                    <a:pt x="3049" y="115"/>
                    <a:pt x="3016" y="230"/>
                    <a:pt x="3000" y="361"/>
                  </a:cubicBezTo>
                  <a:cubicBezTo>
                    <a:pt x="3000" y="361"/>
                    <a:pt x="2934" y="1262"/>
                    <a:pt x="2049" y="1377"/>
                  </a:cubicBezTo>
                  <a:cubicBezTo>
                    <a:pt x="1164" y="1508"/>
                    <a:pt x="590" y="1623"/>
                    <a:pt x="557" y="2295"/>
                  </a:cubicBezTo>
                  <a:cubicBezTo>
                    <a:pt x="527" y="2896"/>
                    <a:pt x="346" y="3221"/>
                    <a:pt x="76" y="3221"/>
                  </a:cubicBezTo>
                  <a:cubicBezTo>
                    <a:pt x="52" y="3221"/>
                    <a:pt x="26" y="3218"/>
                    <a:pt x="0" y="3213"/>
                  </a:cubicBezTo>
                  <a:lnTo>
                    <a:pt x="0" y="3213"/>
                  </a:lnTo>
                  <a:cubicBezTo>
                    <a:pt x="0" y="3213"/>
                    <a:pt x="377" y="3761"/>
                    <a:pt x="978" y="3761"/>
                  </a:cubicBezTo>
                  <a:cubicBezTo>
                    <a:pt x="1097" y="3761"/>
                    <a:pt x="1225" y="3740"/>
                    <a:pt x="1361" y="3688"/>
                  </a:cubicBezTo>
                  <a:cubicBezTo>
                    <a:pt x="2180" y="3360"/>
                    <a:pt x="2115" y="2819"/>
                    <a:pt x="2131" y="2656"/>
                  </a:cubicBezTo>
                  <a:cubicBezTo>
                    <a:pt x="2146" y="2518"/>
                    <a:pt x="2205" y="2308"/>
                    <a:pt x="2346" y="2308"/>
                  </a:cubicBezTo>
                  <a:cubicBezTo>
                    <a:pt x="2356" y="2308"/>
                    <a:pt x="2366" y="2309"/>
                    <a:pt x="2377" y="2311"/>
                  </a:cubicBezTo>
                  <a:cubicBezTo>
                    <a:pt x="2541" y="2344"/>
                    <a:pt x="2606" y="2656"/>
                    <a:pt x="2377" y="2951"/>
                  </a:cubicBezTo>
                  <a:cubicBezTo>
                    <a:pt x="2033" y="3311"/>
                    <a:pt x="1983" y="3852"/>
                    <a:pt x="2279" y="4262"/>
                  </a:cubicBezTo>
                  <a:cubicBezTo>
                    <a:pt x="2639" y="4819"/>
                    <a:pt x="3082" y="6180"/>
                    <a:pt x="3082" y="6180"/>
                  </a:cubicBezTo>
                  <a:cubicBezTo>
                    <a:pt x="3082" y="6180"/>
                    <a:pt x="3524" y="4803"/>
                    <a:pt x="3885" y="4262"/>
                  </a:cubicBezTo>
                  <a:cubicBezTo>
                    <a:pt x="4164" y="3852"/>
                    <a:pt x="4131" y="3311"/>
                    <a:pt x="3787" y="2951"/>
                  </a:cubicBezTo>
                  <a:cubicBezTo>
                    <a:pt x="3541" y="2656"/>
                    <a:pt x="3606" y="2344"/>
                    <a:pt x="3770" y="2311"/>
                  </a:cubicBezTo>
                  <a:cubicBezTo>
                    <a:pt x="3782" y="2309"/>
                    <a:pt x="3793" y="2308"/>
                    <a:pt x="3803" y="2308"/>
                  </a:cubicBezTo>
                  <a:cubicBezTo>
                    <a:pt x="3945" y="2308"/>
                    <a:pt x="4017" y="2503"/>
                    <a:pt x="4032" y="2656"/>
                  </a:cubicBezTo>
                  <a:cubicBezTo>
                    <a:pt x="4032" y="2819"/>
                    <a:pt x="3967" y="3377"/>
                    <a:pt x="4803" y="3688"/>
                  </a:cubicBezTo>
                  <a:cubicBezTo>
                    <a:pt x="4938" y="3740"/>
                    <a:pt x="5066" y="3761"/>
                    <a:pt x="5184" y="3761"/>
                  </a:cubicBezTo>
                  <a:cubicBezTo>
                    <a:pt x="5781" y="3761"/>
                    <a:pt x="6147" y="3213"/>
                    <a:pt x="6147" y="3213"/>
                  </a:cubicBezTo>
                  <a:lnTo>
                    <a:pt x="6147" y="3213"/>
                  </a:lnTo>
                  <a:cubicBezTo>
                    <a:pt x="6122" y="3218"/>
                    <a:pt x="6098" y="3221"/>
                    <a:pt x="6074" y="3221"/>
                  </a:cubicBezTo>
                  <a:cubicBezTo>
                    <a:pt x="5817" y="3221"/>
                    <a:pt x="5636" y="2896"/>
                    <a:pt x="5606" y="2295"/>
                  </a:cubicBezTo>
                  <a:cubicBezTo>
                    <a:pt x="5573" y="1623"/>
                    <a:pt x="4983" y="1492"/>
                    <a:pt x="4114" y="1377"/>
                  </a:cubicBezTo>
                  <a:cubicBezTo>
                    <a:pt x="3229" y="1262"/>
                    <a:pt x="3147" y="361"/>
                    <a:pt x="3147" y="361"/>
                  </a:cubicBezTo>
                  <a:cubicBezTo>
                    <a:pt x="3131" y="230"/>
                    <a:pt x="3115" y="115"/>
                    <a:pt x="308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7" name="Google Shape;5747;p9"/>
            <p:cNvSpPr/>
            <p:nvPr/>
          </p:nvSpPr>
          <p:spPr>
            <a:xfrm>
              <a:off x="2485308" y="4254444"/>
              <a:ext cx="211887" cy="121116"/>
            </a:xfrm>
            <a:custGeom>
              <a:avLst/>
              <a:gdLst/>
              <a:ahLst/>
              <a:cxnLst/>
              <a:rect l="l" t="t" r="r" b="b"/>
              <a:pathLst>
                <a:path w="6459" h="3692" extrusionOk="0">
                  <a:moveTo>
                    <a:pt x="948" y="1"/>
                  </a:moveTo>
                  <a:cubicBezTo>
                    <a:pt x="332" y="1"/>
                    <a:pt x="1" y="266"/>
                    <a:pt x="1" y="266"/>
                  </a:cubicBezTo>
                  <a:cubicBezTo>
                    <a:pt x="226" y="193"/>
                    <a:pt x="434" y="147"/>
                    <a:pt x="642" y="147"/>
                  </a:cubicBezTo>
                  <a:cubicBezTo>
                    <a:pt x="950" y="147"/>
                    <a:pt x="1255" y="248"/>
                    <a:pt x="1607" y="512"/>
                  </a:cubicBezTo>
                  <a:cubicBezTo>
                    <a:pt x="2214" y="955"/>
                    <a:pt x="1837" y="1709"/>
                    <a:pt x="1738" y="2200"/>
                  </a:cubicBezTo>
                  <a:cubicBezTo>
                    <a:pt x="1640" y="2709"/>
                    <a:pt x="2361" y="2922"/>
                    <a:pt x="2722" y="3086"/>
                  </a:cubicBezTo>
                  <a:cubicBezTo>
                    <a:pt x="3082" y="3249"/>
                    <a:pt x="2902" y="3692"/>
                    <a:pt x="2902" y="3692"/>
                  </a:cubicBezTo>
                  <a:cubicBezTo>
                    <a:pt x="4230" y="2872"/>
                    <a:pt x="3377" y="1938"/>
                    <a:pt x="3148" y="1659"/>
                  </a:cubicBezTo>
                  <a:cubicBezTo>
                    <a:pt x="2957" y="1442"/>
                    <a:pt x="3072" y="1201"/>
                    <a:pt x="3267" y="1201"/>
                  </a:cubicBezTo>
                  <a:cubicBezTo>
                    <a:pt x="3306" y="1201"/>
                    <a:pt x="3349" y="1211"/>
                    <a:pt x="3394" y="1233"/>
                  </a:cubicBezTo>
                  <a:cubicBezTo>
                    <a:pt x="3640" y="1364"/>
                    <a:pt x="3263" y="1873"/>
                    <a:pt x="3935" y="2299"/>
                  </a:cubicBezTo>
                  <a:cubicBezTo>
                    <a:pt x="4108" y="2410"/>
                    <a:pt x="4271" y="2452"/>
                    <a:pt x="4416" y="2452"/>
                  </a:cubicBezTo>
                  <a:cubicBezTo>
                    <a:pt x="4847" y="2452"/>
                    <a:pt x="5131" y="2086"/>
                    <a:pt x="5131" y="2086"/>
                  </a:cubicBezTo>
                  <a:lnTo>
                    <a:pt x="5131" y="2086"/>
                  </a:lnTo>
                  <a:cubicBezTo>
                    <a:pt x="5125" y="2086"/>
                    <a:pt x="5119" y="2086"/>
                    <a:pt x="5114" y="2086"/>
                  </a:cubicBezTo>
                  <a:cubicBezTo>
                    <a:pt x="4744" y="2086"/>
                    <a:pt x="4948" y="1575"/>
                    <a:pt x="4771" y="1414"/>
                  </a:cubicBezTo>
                  <a:cubicBezTo>
                    <a:pt x="4697" y="1351"/>
                    <a:pt x="4603" y="1321"/>
                    <a:pt x="4507" y="1321"/>
                  </a:cubicBezTo>
                  <a:cubicBezTo>
                    <a:pt x="4452" y="1321"/>
                    <a:pt x="4397" y="1330"/>
                    <a:pt x="4344" y="1348"/>
                  </a:cubicBezTo>
                  <a:cubicBezTo>
                    <a:pt x="4296" y="1359"/>
                    <a:pt x="4248" y="1365"/>
                    <a:pt x="4204" y="1365"/>
                  </a:cubicBezTo>
                  <a:cubicBezTo>
                    <a:pt x="4057" y="1365"/>
                    <a:pt x="3957" y="1305"/>
                    <a:pt x="4033" y="1217"/>
                  </a:cubicBezTo>
                  <a:cubicBezTo>
                    <a:pt x="4067" y="1175"/>
                    <a:pt x="4102" y="1159"/>
                    <a:pt x="4149" y="1159"/>
                  </a:cubicBezTo>
                  <a:cubicBezTo>
                    <a:pt x="4284" y="1159"/>
                    <a:pt x="4509" y="1295"/>
                    <a:pt x="5033" y="1332"/>
                  </a:cubicBezTo>
                  <a:cubicBezTo>
                    <a:pt x="5061" y="1333"/>
                    <a:pt x="5088" y="1334"/>
                    <a:pt x="5115" y="1334"/>
                  </a:cubicBezTo>
                  <a:cubicBezTo>
                    <a:pt x="5893" y="1334"/>
                    <a:pt x="6459" y="676"/>
                    <a:pt x="6459" y="676"/>
                  </a:cubicBezTo>
                  <a:lnTo>
                    <a:pt x="6459" y="676"/>
                  </a:lnTo>
                  <a:cubicBezTo>
                    <a:pt x="6000" y="932"/>
                    <a:pt x="5513" y="1030"/>
                    <a:pt x="5023" y="1030"/>
                  </a:cubicBezTo>
                  <a:cubicBezTo>
                    <a:pt x="3852" y="1030"/>
                    <a:pt x="2669" y="468"/>
                    <a:pt x="1837" y="168"/>
                  </a:cubicBezTo>
                  <a:cubicBezTo>
                    <a:pt x="1496" y="45"/>
                    <a:pt x="1198" y="1"/>
                    <a:pt x="94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8" name="Google Shape;5748;p9"/>
            <p:cNvSpPr/>
            <p:nvPr/>
          </p:nvSpPr>
          <p:spPr>
            <a:xfrm>
              <a:off x="2540159" y="4133851"/>
              <a:ext cx="118328" cy="83095"/>
            </a:xfrm>
            <a:custGeom>
              <a:avLst/>
              <a:gdLst/>
              <a:ahLst/>
              <a:cxnLst/>
              <a:rect l="l" t="t" r="r" b="b"/>
              <a:pathLst>
                <a:path w="3607" h="2533" extrusionOk="0">
                  <a:moveTo>
                    <a:pt x="2521" y="0"/>
                  </a:moveTo>
                  <a:cubicBezTo>
                    <a:pt x="1931" y="0"/>
                    <a:pt x="1246" y="123"/>
                    <a:pt x="869" y="615"/>
                  </a:cubicBezTo>
                  <a:cubicBezTo>
                    <a:pt x="1" y="1762"/>
                    <a:pt x="525" y="2533"/>
                    <a:pt x="525" y="2533"/>
                  </a:cubicBezTo>
                  <a:cubicBezTo>
                    <a:pt x="525" y="2533"/>
                    <a:pt x="361" y="2172"/>
                    <a:pt x="1394" y="2156"/>
                  </a:cubicBezTo>
                  <a:cubicBezTo>
                    <a:pt x="2427" y="2156"/>
                    <a:pt x="2295" y="1500"/>
                    <a:pt x="2263" y="1270"/>
                  </a:cubicBezTo>
                  <a:cubicBezTo>
                    <a:pt x="2181" y="1025"/>
                    <a:pt x="2230" y="746"/>
                    <a:pt x="2410" y="549"/>
                  </a:cubicBezTo>
                  <a:cubicBezTo>
                    <a:pt x="2640" y="205"/>
                    <a:pt x="3607" y="123"/>
                    <a:pt x="3607" y="123"/>
                  </a:cubicBezTo>
                  <a:cubicBezTo>
                    <a:pt x="3607" y="123"/>
                    <a:pt x="3111" y="0"/>
                    <a:pt x="25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9" name="Google Shape;5749;p9"/>
            <p:cNvSpPr/>
            <p:nvPr/>
          </p:nvSpPr>
          <p:spPr>
            <a:xfrm>
              <a:off x="2710617" y="4084643"/>
              <a:ext cx="104878" cy="141455"/>
            </a:xfrm>
            <a:custGeom>
              <a:avLst/>
              <a:gdLst/>
              <a:ahLst/>
              <a:cxnLst/>
              <a:rect l="l" t="t" r="r" b="b"/>
              <a:pathLst>
                <a:path w="3197" h="4312" extrusionOk="0">
                  <a:moveTo>
                    <a:pt x="378" y="0"/>
                  </a:moveTo>
                  <a:lnTo>
                    <a:pt x="378" y="0"/>
                  </a:lnTo>
                  <a:cubicBezTo>
                    <a:pt x="1" y="1344"/>
                    <a:pt x="542" y="1607"/>
                    <a:pt x="1099" y="2475"/>
                  </a:cubicBezTo>
                  <a:cubicBezTo>
                    <a:pt x="1656" y="3344"/>
                    <a:pt x="1083" y="4311"/>
                    <a:pt x="1083" y="4311"/>
                  </a:cubicBezTo>
                  <a:cubicBezTo>
                    <a:pt x="1443" y="4049"/>
                    <a:pt x="1804" y="3361"/>
                    <a:pt x="2492" y="2918"/>
                  </a:cubicBezTo>
                  <a:cubicBezTo>
                    <a:pt x="3197" y="2492"/>
                    <a:pt x="2902" y="1590"/>
                    <a:pt x="2902" y="1590"/>
                  </a:cubicBezTo>
                  <a:lnTo>
                    <a:pt x="2902" y="1590"/>
                  </a:lnTo>
                  <a:cubicBezTo>
                    <a:pt x="2863" y="1695"/>
                    <a:pt x="2760" y="1748"/>
                    <a:pt x="2587" y="1748"/>
                  </a:cubicBezTo>
                  <a:cubicBezTo>
                    <a:pt x="2543" y="1748"/>
                    <a:pt x="2495" y="1744"/>
                    <a:pt x="2443" y="1738"/>
                  </a:cubicBezTo>
                  <a:cubicBezTo>
                    <a:pt x="2414" y="1731"/>
                    <a:pt x="2385" y="1727"/>
                    <a:pt x="2357" y="1727"/>
                  </a:cubicBezTo>
                  <a:cubicBezTo>
                    <a:pt x="2134" y="1727"/>
                    <a:pt x="1960" y="1947"/>
                    <a:pt x="2033" y="2180"/>
                  </a:cubicBezTo>
                  <a:cubicBezTo>
                    <a:pt x="2098" y="2413"/>
                    <a:pt x="1959" y="2513"/>
                    <a:pt x="1817" y="2513"/>
                  </a:cubicBezTo>
                  <a:cubicBezTo>
                    <a:pt x="1779" y="2513"/>
                    <a:pt x="1740" y="2506"/>
                    <a:pt x="1705" y="2492"/>
                  </a:cubicBezTo>
                  <a:cubicBezTo>
                    <a:pt x="1558" y="2426"/>
                    <a:pt x="1558" y="2066"/>
                    <a:pt x="1771" y="1885"/>
                  </a:cubicBezTo>
                  <a:cubicBezTo>
                    <a:pt x="2000" y="1705"/>
                    <a:pt x="2132" y="1312"/>
                    <a:pt x="1951" y="689"/>
                  </a:cubicBezTo>
                  <a:cubicBezTo>
                    <a:pt x="1811" y="203"/>
                    <a:pt x="1330" y="96"/>
                    <a:pt x="1009" y="96"/>
                  </a:cubicBezTo>
                  <a:cubicBezTo>
                    <a:pt x="919" y="96"/>
                    <a:pt x="841" y="104"/>
                    <a:pt x="788" y="115"/>
                  </a:cubicBezTo>
                  <a:cubicBezTo>
                    <a:pt x="757" y="122"/>
                    <a:pt x="726" y="125"/>
                    <a:pt x="695" y="125"/>
                  </a:cubicBezTo>
                  <a:cubicBezTo>
                    <a:pt x="580" y="125"/>
                    <a:pt x="469" y="78"/>
                    <a:pt x="3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0" name="Google Shape;5750;p9"/>
            <p:cNvSpPr/>
            <p:nvPr/>
          </p:nvSpPr>
          <p:spPr>
            <a:xfrm>
              <a:off x="2153544" y="4136771"/>
              <a:ext cx="297935" cy="207164"/>
            </a:xfrm>
            <a:custGeom>
              <a:avLst/>
              <a:gdLst/>
              <a:ahLst/>
              <a:cxnLst/>
              <a:rect l="l" t="t" r="r" b="b"/>
              <a:pathLst>
                <a:path w="9082" h="6315" extrusionOk="0">
                  <a:moveTo>
                    <a:pt x="2004" y="1"/>
                  </a:moveTo>
                  <a:cubicBezTo>
                    <a:pt x="1086" y="1"/>
                    <a:pt x="66" y="649"/>
                    <a:pt x="33" y="1853"/>
                  </a:cubicBezTo>
                  <a:cubicBezTo>
                    <a:pt x="0" y="2722"/>
                    <a:pt x="459" y="3525"/>
                    <a:pt x="1246" y="3935"/>
                  </a:cubicBezTo>
                  <a:cubicBezTo>
                    <a:pt x="1740" y="4192"/>
                    <a:pt x="2291" y="4295"/>
                    <a:pt x="2857" y="4295"/>
                  </a:cubicBezTo>
                  <a:cubicBezTo>
                    <a:pt x="3192" y="4295"/>
                    <a:pt x="3533" y="4259"/>
                    <a:pt x="3869" y="4197"/>
                  </a:cubicBezTo>
                  <a:cubicBezTo>
                    <a:pt x="4754" y="3968"/>
                    <a:pt x="5573" y="3624"/>
                    <a:pt x="6393" y="3427"/>
                  </a:cubicBezTo>
                  <a:cubicBezTo>
                    <a:pt x="6594" y="3374"/>
                    <a:pt x="6800" y="3347"/>
                    <a:pt x="7002" y="3347"/>
                  </a:cubicBezTo>
                  <a:cubicBezTo>
                    <a:pt x="7611" y="3347"/>
                    <a:pt x="8192" y="3587"/>
                    <a:pt x="8524" y="4066"/>
                  </a:cubicBezTo>
                  <a:cubicBezTo>
                    <a:pt x="8966" y="4640"/>
                    <a:pt x="8999" y="5574"/>
                    <a:pt x="8458" y="5984"/>
                  </a:cubicBezTo>
                  <a:cubicBezTo>
                    <a:pt x="8248" y="6137"/>
                    <a:pt x="7995" y="6208"/>
                    <a:pt x="7751" y="6208"/>
                  </a:cubicBezTo>
                  <a:cubicBezTo>
                    <a:pt x="7367" y="6208"/>
                    <a:pt x="7002" y="6032"/>
                    <a:pt x="6852" y="5722"/>
                  </a:cubicBezTo>
                  <a:cubicBezTo>
                    <a:pt x="6540" y="5230"/>
                    <a:pt x="6786" y="4574"/>
                    <a:pt x="7245" y="4460"/>
                  </a:cubicBezTo>
                  <a:cubicBezTo>
                    <a:pt x="7343" y="4416"/>
                    <a:pt x="7444" y="4395"/>
                    <a:pt x="7542" y="4395"/>
                  </a:cubicBezTo>
                  <a:cubicBezTo>
                    <a:pt x="7775" y="4395"/>
                    <a:pt x="7997" y="4510"/>
                    <a:pt x="8147" y="4706"/>
                  </a:cubicBezTo>
                  <a:cubicBezTo>
                    <a:pt x="8245" y="4886"/>
                    <a:pt x="8245" y="5099"/>
                    <a:pt x="8180" y="5279"/>
                  </a:cubicBezTo>
                  <a:cubicBezTo>
                    <a:pt x="8167" y="5318"/>
                    <a:pt x="8113" y="5397"/>
                    <a:pt x="8067" y="5397"/>
                  </a:cubicBezTo>
                  <a:cubicBezTo>
                    <a:pt x="8054" y="5397"/>
                    <a:pt x="8043" y="5392"/>
                    <a:pt x="8032" y="5378"/>
                  </a:cubicBezTo>
                  <a:cubicBezTo>
                    <a:pt x="7966" y="5328"/>
                    <a:pt x="8032" y="4968"/>
                    <a:pt x="7655" y="4919"/>
                  </a:cubicBezTo>
                  <a:cubicBezTo>
                    <a:pt x="7641" y="4917"/>
                    <a:pt x="7627" y="4916"/>
                    <a:pt x="7614" y="4916"/>
                  </a:cubicBezTo>
                  <a:cubicBezTo>
                    <a:pt x="7285" y="4916"/>
                    <a:pt x="7177" y="5482"/>
                    <a:pt x="7508" y="5623"/>
                  </a:cubicBezTo>
                  <a:cubicBezTo>
                    <a:pt x="7581" y="5656"/>
                    <a:pt x="7657" y="5671"/>
                    <a:pt x="7731" y="5671"/>
                  </a:cubicBezTo>
                  <a:cubicBezTo>
                    <a:pt x="7957" y="5671"/>
                    <a:pt x="8167" y="5530"/>
                    <a:pt x="8229" y="5296"/>
                  </a:cubicBezTo>
                  <a:lnTo>
                    <a:pt x="8229" y="5279"/>
                  </a:lnTo>
                  <a:cubicBezTo>
                    <a:pt x="8245" y="5263"/>
                    <a:pt x="8245" y="5246"/>
                    <a:pt x="8245" y="5230"/>
                  </a:cubicBezTo>
                  <a:lnTo>
                    <a:pt x="8245" y="5214"/>
                  </a:lnTo>
                  <a:cubicBezTo>
                    <a:pt x="8278" y="5099"/>
                    <a:pt x="8262" y="4968"/>
                    <a:pt x="8229" y="4837"/>
                  </a:cubicBezTo>
                  <a:cubicBezTo>
                    <a:pt x="8115" y="4534"/>
                    <a:pt x="7818" y="4338"/>
                    <a:pt x="7500" y="4338"/>
                  </a:cubicBezTo>
                  <a:cubicBezTo>
                    <a:pt x="7405" y="4338"/>
                    <a:pt x="7307" y="4356"/>
                    <a:pt x="7212" y="4394"/>
                  </a:cubicBezTo>
                  <a:cubicBezTo>
                    <a:pt x="6721" y="4525"/>
                    <a:pt x="6426" y="5214"/>
                    <a:pt x="6770" y="5771"/>
                  </a:cubicBezTo>
                  <a:cubicBezTo>
                    <a:pt x="6941" y="6114"/>
                    <a:pt x="7349" y="6314"/>
                    <a:pt x="7771" y="6314"/>
                  </a:cubicBezTo>
                  <a:cubicBezTo>
                    <a:pt x="8034" y="6314"/>
                    <a:pt x="8303" y="6236"/>
                    <a:pt x="8524" y="6066"/>
                  </a:cubicBezTo>
                  <a:cubicBezTo>
                    <a:pt x="8966" y="5738"/>
                    <a:pt x="9081" y="5132"/>
                    <a:pt x="8934" y="4574"/>
                  </a:cubicBezTo>
                  <a:cubicBezTo>
                    <a:pt x="8835" y="4050"/>
                    <a:pt x="8475" y="3165"/>
                    <a:pt x="7212" y="2886"/>
                  </a:cubicBezTo>
                  <a:cubicBezTo>
                    <a:pt x="7067" y="2854"/>
                    <a:pt x="6919" y="2839"/>
                    <a:pt x="6768" y="2839"/>
                  </a:cubicBezTo>
                  <a:cubicBezTo>
                    <a:pt x="5438" y="2839"/>
                    <a:pt x="3898" y="3977"/>
                    <a:pt x="2323" y="3977"/>
                  </a:cubicBezTo>
                  <a:cubicBezTo>
                    <a:pt x="2101" y="3977"/>
                    <a:pt x="1879" y="3954"/>
                    <a:pt x="1656" y="3902"/>
                  </a:cubicBezTo>
                  <a:cubicBezTo>
                    <a:pt x="1557" y="3870"/>
                    <a:pt x="1459" y="3853"/>
                    <a:pt x="1377" y="3820"/>
                  </a:cubicBezTo>
                  <a:cubicBezTo>
                    <a:pt x="1361" y="3804"/>
                    <a:pt x="1344" y="3804"/>
                    <a:pt x="1312" y="3788"/>
                  </a:cubicBezTo>
                  <a:cubicBezTo>
                    <a:pt x="607" y="3411"/>
                    <a:pt x="164" y="2657"/>
                    <a:pt x="181" y="1853"/>
                  </a:cubicBezTo>
                  <a:cubicBezTo>
                    <a:pt x="203" y="736"/>
                    <a:pt x="1174" y="104"/>
                    <a:pt x="2045" y="104"/>
                  </a:cubicBezTo>
                  <a:cubicBezTo>
                    <a:pt x="2464" y="104"/>
                    <a:pt x="2859" y="250"/>
                    <a:pt x="3115" y="559"/>
                  </a:cubicBezTo>
                  <a:cubicBezTo>
                    <a:pt x="3574" y="1018"/>
                    <a:pt x="3541" y="1772"/>
                    <a:pt x="3033" y="2181"/>
                  </a:cubicBezTo>
                  <a:cubicBezTo>
                    <a:pt x="2951" y="2230"/>
                    <a:pt x="2869" y="2280"/>
                    <a:pt x="2770" y="2296"/>
                  </a:cubicBezTo>
                  <a:cubicBezTo>
                    <a:pt x="2706" y="2313"/>
                    <a:pt x="2640" y="2321"/>
                    <a:pt x="2575" y="2321"/>
                  </a:cubicBezTo>
                  <a:cubicBezTo>
                    <a:pt x="2391" y="2321"/>
                    <a:pt x="2211" y="2257"/>
                    <a:pt x="2066" y="2149"/>
                  </a:cubicBezTo>
                  <a:cubicBezTo>
                    <a:pt x="1951" y="2067"/>
                    <a:pt x="1885" y="1919"/>
                    <a:pt x="1934" y="1772"/>
                  </a:cubicBezTo>
                  <a:lnTo>
                    <a:pt x="1934" y="1772"/>
                  </a:lnTo>
                  <a:cubicBezTo>
                    <a:pt x="2010" y="1847"/>
                    <a:pt x="2114" y="1887"/>
                    <a:pt x="2218" y="1887"/>
                  </a:cubicBezTo>
                  <a:cubicBezTo>
                    <a:pt x="2272" y="1887"/>
                    <a:pt x="2326" y="1876"/>
                    <a:pt x="2377" y="1853"/>
                  </a:cubicBezTo>
                  <a:cubicBezTo>
                    <a:pt x="2607" y="1722"/>
                    <a:pt x="2541" y="1313"/>
                    <a:pt x="2213" y="1214"/>
                  </a:cubicBezTo>
                  <a:cubicBezTo>
                    <a:pt x="2187" y="1207"/>
                    <a:pt x="2160" y="1204"/>
                    <a:pt x="2134" y="1204"/>
                  </a:cubicBezTo>
                  <a:cubicBezTo>
                    <a:pt x="1804" y="1204"/>
                    <a:pt x="1523" y="1755"/>
                    <a:pt x="1918" y="2165"/>
                  </a:cubicBezTo>
                  <a:cubicBezTo>
                    <a:pt x="2064" y="2310"/>
                    <a:pt x="2272" y="2393"/>
                    <a:pt x="2483" y="2393"/>
                  </a:cubicBezTo>
                  <a:cubicBezTo>
                    <a:pt x="2558" y="2393"/>
                    <a:pt x="2632" y="2383"/>
                    <a:pt x="2705" y="2362"/>
                  </a:cubicBezTo>
                  <a:cubicBezTo>
                    <a:pt x="2738" y="2362"/>
                    <a:pt x="2770" y="2362"/>
                    <a:pt x="2787" y="2345"/>
                  </a:cubicBezTo>
                  <a:lnTo>
                    <a:pt x="2869" y="2329"/>
                  </a:lnTo>
                  <a:lnTo>
                    <a:pt x="2902" y="2312"/>
                  </a:lnTo>
                  <a:cubicBezTo>
                    <a:pt x="3049" y="2247"/>
                    <a:pt x="3180" y="2132"/>
                    <a:pt x="3262" y="2001"/>
                  </a:cubicBezTo>
                  <a:cubicBezTo>
                    <a:pt x="3590" y="1542"/>
                    <a:pt x="3541" y="903"/>
                    <a:pt x="3164" y="493"/>
                  </a:cubicBezTo>
                  <a:cubicBezTo>
                    <a:pt x="2892" y="161"/>
                    <a:pt x="2460" y="1"/>
                    <a:pt x="200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1" name="Google Shape;5751;p9"/>
            <p:cNvSpPr/>
            <p:nvPr/>
          </p:nvSpPr>
          <p:spPr>
            <a:xfrm>
              <a:off x="2204098" y="4254444"/>
              <a:ext cx="211887" cy="121674"/>
            </a:xfrm>
            <a:custGeom>
              <a:avLst/>
              <a:gdLst/>
              <a:ahLst/>
              <a:cxnLst/>
              <a:rect l="l" t="t" r="r" b="b"/>
              <a:pathLst>
                <a:path w="6459" h="3709" extrusionOk="0">
                  <a:moveTo>
                    <a:pt x="5518" y="1"/>
                  </a:moveTo>
                  <a:cubicBezTo>
                    <a:pt x="5267" y="1"/>
                    <a:pt x="4968" y="45"/>
                    <a:pt x="4622" y="168"/>
                  </a:cubicBezTo>
                  <a:cubicBezTo>
                    <a:pt x="3778" y="468"/>
                    <a:pt x="2592" y="1030"/>
                    <a:pt x="1425" y="1030"/>
                  </a:cubicBezTo>
                  <a:cubicBezTo>
                    <a:pt x="938" y="1030"/>
                    <a:pt x="454" y="932"/>
                    <a:pt x="0" y="676"/>
                  </a:cubicBezTo>
                  <a:lnTo>
                    <a:pt x="0" y="676"/>
                  </a:lnTo>
                  <a:cubicBezTo>
                    <a:pt x="0" y="676"/>
                    <a:pt x="566" y="1334"/>
                    <a:pt x="1344" y="1334"/>
                  </a:cubicBezTo>
                  <a:cubicBezTo>
                    <a:pt x="1371" y="1334"/>
                    <a:pt x="1399" y="1333"/>
                    <a:pt x="1426" y="1332"/>
                  </a:cubicBezTo>
                  <a:cubicBezTo>
                    <a:pt x="1950" y="1295"/>
                    <a:pt x="2175" y="1159"/>
                    <a:pt x="2310" y="1159"/>
                  </a:cubicBezTo>
                  <a:cubicBezTo>
                    <a:pt x="2357" y="1159"/>
                    <a:pt x="2392" y="1175"/>
                    <a:pt x="2426" y="1217"/>
                  </a:cubicBezTo>
                  <a:cubicBezTo>
                    <a:pt x="2487" y="1315"/>
                    <a:pt x="2394" y="1367"/>
                    <a:pt x="2254" y="1367"/>
                  </a:cubicBezTo>
                  <a:cubicBezTo>
                    <a:pt x="2206" y="1367"/>
                    <a:pt x="2153" y="1361"/>
                    <a:pt x="2098" y="1348"/>
                  </a:cubicBezTo>
                  <a:cubicBezTo>
                    <a:pt x="2051" y="1332"/>
                    <a:pt x="2002" y="1325"/>
                    <a:pt x="1953" y="1325"/>
                  </a:cubicBezTo>
                  <a:cubicBezTo>
                    <a:pt x="1851" y="1325"/>
                    <a:pt x="1750" y="1358"/>
                    <a:pt x="1672" y="1414"/>
                  </a:cubicBezTo>
                  <a:cubicBezTo>
                    <a:pt x="1494" y="1575"/>
                    <a:pt x="1714" y="2102"/>
                    <a:pt x="1345" y="2102"/>
                  </a:cubicBezTo>
                  <a:cubicBezTo>
                    <a:pt x="1339" y="2102"/>
                    <a:pt x="1334" y="2102"/>
                    <a:pt x="1328" y="2102"/>
                  </a:cubicBezTo>
                  <a:lnTo>
                    <a:pt x="1328" y="2102"/>
                  </a:lnTo>
                  <a:cubicBezTo>
                    <a:pt x="1328" y="2102"/>
                    <a:pt x="1614" y="2462"/>
                    <a:pt x="2040" y="2462"/>
                  </a:cubicBezTo>
                  <a:cubicBezTo>
                    <a:pt x="2182" y="2462"/>
                    <a:pt x="2340" y="2422"/>
                    <a:pt x="2508" y="2315"/>
                  </a:cubicBezTo>
                  <a:cubicBezTo>
                    <a:pt x="3180" y="1873"/>
                    <a:pt x="2819" y="1381"/>
                    <a:pt x="3065" y="1250"/>
                  </a:cubicBezTo>
                  <a:cubicBezTo>
                    <a:pt x="3108" y="1227"/>
                    <a:pt x="3151" y="1216"/>
                    <a:pt x="3189" y="1216"/>
                  </a:cubicBezTo>
                  <a:cubicBezTo>
                    <a:pt x="3373" y="1216"/>
                    <a:pt x="3487" y="1446"/>
                    <a:pt x="3311" y="1676"/>
                  </a:cubicBezTo>
                  <a:cubicBezTo>
                    <a:pt x="3082" y="1938"/>
                    <a:pt x="2213" y="2889"/>
                    <a:pt x="3557" y="3708"/>
                  </a:cubicBezTo>
                  <a:cubicBezTo>
                    <a:pt x="3557" y="3708"/>
                    <a:pt x="3377" y="3249"/>
                    <a:pt x="3737" y="3086"/>
                  </a:cubicBezTo>
                  <a:cubicBezTo>
                    <a:pt x="4098" y="2922"/>
                    <a:pt x="4819" y="2709"/>
                    <a:pt x="4721" y="2200"/>
                  </a:cubicBezTo>
                  <a:cubicBezTo>
                    <a:pt x="4622" y="1709"/>
                    <a:pt x="4245" y="955"/>
                    <a:pt x="4852" y="512"/>
                  </a:cubicBezTo>
                  <a:cubicBezTo>
                    <a:pt x="5204" y="248"/>
                    <a:pt x="5509" y="147"/>
                    <a:pt x="5817" y="147"/>
                  </a:cubicBezTo>
                  <a:cubicBezTo>
                    <a:pt x="6025" y="147"/>
                    <a:pt x="6233" y="193"/>
                    <a:pt x="6458" y="266"/>
                  </a:cubicBezTo>
                  <a:cubicBezTo>
                    <a:pt x="6458" y="266"/>
                    <a:pt x="6135" y="1"/>
                    <a:pt x="551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2" name="Google Shape;5752;p9"/>
            <p:cNvSpPr/>
            <p:nvPr/>
          </p:nvSpPr>
          <p:spPr>
            <a:xfrm>
              <a:off x="2243333" y="4133851"/>
              <a:ext cx="118328" cy="83095"/>
            </a:xfrm>
            <a:custGeom>
              <a:avLst/>
              <a:gdLst/>
              <a:ahLst/>
              <a:cxnLst/>
              <a:rect l="l" t="t" r="r" b="b"/>
              <a:pathLst>
                <a:path w="3607" h="2533" extrusionOk="0">
                  <a:moveTo>
                    <a:pt x="1087" y="0"/>
                  </a:moveTo>
                  <a:cubicBezTo>
                    <a:pt x="497" y="0"/>
                    <a:pt x="1" y="123"/>
                    <a:pt x="1" y="123"/>
                  </a:cubicBezTo>
                  <a:cubicBezTo>
                    <a:pt x="1" y="123"/>
                    <a:pt x="951" y="205"/>
                    <a:pt x="1197" y="549"/>
                  </a:cubicBezTo>
                  <a:cubicBezTo>
                    <a:pt x="1361" y="746"/>
                    <a:pt x="1427" y="1025"/>
                    <a:pt x="1345" y="1270"/>
                  </a:cubicBezTo>
                  <a:cubicBezTo>
                    <a:pt x="1296" y="1500"/>
                    <a:pt x="1181" y="2156"/>
                    <a:pt x="2213" y="2156"/>
                  </a:cubicBezTo>
                  <a:cubicBezTo>
                    <a:pt x="3246" y="2172"/>
                    <a:pt x="3082" y="2533"/>
                    <a:pt x="3082" y="2533"/>
                  </a:cubicBezTo>
                  <a:cubicBezTo>
                    <a:pt x="3082" y="2533"/>
                    <a:pt x="3607" y="1762"/>
                    <a:pt x="2738" y="615"/>
                  </a:cubicBezTo>
                  <a:cubicBezTo>
                    <a:pt x="2361" y="123"/>
                    <a:pt x="1677" y="0"/>
                    <a:pt x="108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3" name="Google Shape;5753;p9"/>
            <p:cNvSpPr/>
            <p:nvPr/>
          </p:nvSpPr>
          <p:spPr>
            <a:xfrm>
              <a:off x="2085801" y="4084643"/>
              <a:ext cx="104878" cy="140897"/>
            </a:xfrm>
            <a:custGeom>
              <a:avLst/>
              <a:gdLst/>
              <a:ahLst/>
              <a:cxnLst/>
              <a:rect l="l" t="t" r="r" b="b"/>
              <a:pathLst>
                <a:path w="3197" h="4295" extrusionOk="0">
                  <a:moveTo>
                    <a:pt x="2803" y="0"/>
                  </a:moveTo>
                  <a:lnTo>
                    <a:pt x="2803" y="0"/>
                  </a:lnTo>
                  <a:cubicBezTo>
                    <a:pt x="2725" y="78"/>
                    <a:pt x="2606" y="125"/>
                    <a:pt x="2487" y="125"/>
                  </a:cubicBezTo>
                  <a:cubicBezTo>
                    <a:pt x="2455" y="125"/>
                    <a:pt x="2424" y="122"/>
                    <a:pt x="2393" y="115"/>
                  </a:cubicBezTo>
                  <a:cubicBezTo>
                    <a:pt x="2339" y="104"/>
                    <a:pt x="2262" y="96"/>
                    <a:pt x="2173" y="96"/>
                  </a:cubicBezTo>
                  <a:cubicBezTo>
                    <a:pt x="1856" y="96"/>
                    <a:pt x="1383" y="203"/>
                    <a:pt x="1229" y="689"/>
                  </a:cubicBezTo>
                  <a:cubicBezTo>
                    <a:pt x="1049" y="1295"/>
                    <a:pt x="1197" y="1689"/>
                    <a:pt x="1410" y="1885"/>
                  </a:cubicBezTo>
                  <a:cubicBezTo>
                    <a:pt x="1623" y="2066"/>
                    <a:pt x="1623" y="2426"/>
                    <a:pt x="1475" y="2492"/>
                  </a:cubicBezTo>
                  <a:cubicBezTo>
                    <a:pt x="1441" y="2509"/>
                    <a:pt x="1406" y="2517"/>
                    <a:pt x="1372" y="2517"/>
                  </a:cubicBezTo>
                  <a:cubicBezTo>
                    <a:pt x="1209" y="2517"/>
                    <a:pt x="1066" y="2343"/>
                    <a:pt x="1147" y="2180"/>
                  </a:cubicBezTo>
                  <a:cubicBezTo>
                    <a:pt x="1235" y="1947"/>
                    <a:pt x="1050" y="1727"/>
                    <a:pt x="824" y="1727"/>
                  </a:cubicBezTo>
                  <a:cubicBezTo>
                    <a:pt x="796" y="1727"/>
                    <a:pt x="767" y="1731"/>
                    <a:pt x="738" y="1738"/>
                  </a:cubicBezTo>
                  <a:cubicBezTo>
                    <a:pt x="679" y="1745"/>
                    <a:pt x="626" y="1749"/>
                    <a:pt x="578" y="1749"/>
                  </a:cubicBezTo>
                  <a:cubicBezTo>
                    <a:pt x="414" y="1749"/>
                    <a:pt x="317" y="1701"/>
                    <a:pt x="279" y="1574"/>
                  </a:cubicBezTo>
                  <a:lnTo>
                    <a:pt x="279" y="1574"/>
                  </a:lnTo>
                  <a:cubicBezTo>
                    <a:pt x="279" y="1574"/>
                    <a:pt x="0" y="2475"/>
                    <a:pt x="688" y="2918"/>
                  </a:cubicBezTo>
                  <a:cubicBezTo>
                    <a:pt x="1377" y="3344"/>
                    <a:pt x="1737" y="4033"/>
                    <a:pt x="2131" y="4295"/>
                  </a:cubicBezTo>
                  <a:cubicBezTo>
                    <a:pt x="2131" y="4295"/>
                    <a:pt x="1524" y="3344"/>
                    <a:pt x="2082" y="2475"/>
                  </a:cubicBezTo>
                  <a:cubicBezTo>
                    <a:pt x="2639" y="1607"/>
                    <a:pt x="3196" y="1328"/>
                    <a:pt x="280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4" name="Google Shape;5754;p9"/>
            <p:cNvSpPr/>
            <p:nvPr/>
          </p:nvSpPr>
          <p:spPr>
            <a:xfrm>
              <a:off x="2364878" y="4078180"/>
              <a:ext cx="33" cy="33"/>
            </a:xfrm>
            <a:custGeom>
              <a:avLst/>
              <a:gdLst/>
              <a:ahLst/>
              <a:cxnLst/>
              <a:rect l="l" t="t" r="r" b="b"/>
              <a:pathLst>
                <a:path w="1" h="1" fill="none" extrusionOk="0">
                  <a:moveTo>
                    <a:pt x="0" y="1"/>
                  </a:moveTo>
                  <a:lnTo>
                    <a:pt x="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5" name="Google Shape;5755;p9"/>
            <p:cNvSpPr/>
            <p:nvPr/>
          </p:nvSpPr>
          <p:spPr>
            <a:xfrm>
              <a:off x="760288" y="4136902"/>
              <a:ext cx="297377" cy="207032"/>
            </a:xfrm>
            <a:custGeom>
              <a:avLst/>
              <a:gdLst/>
              <a:ahLst/>
              <a:cxnLst/>
              <a:rect l="l" t="t" r="r" b="b"/>
              <a:pathLst>
                <a:path w="9065" h="6311" extrusionOk="0">
                  <a:moveTo>
                    <a:pt x="7059" y="0"/>
                  </a:moveTo>
                  <a:cubicBezTo>
                    <a:pt x="6607" y="0"/>
                    <a:pt x="6183" y="159"/>
                    <a:pt x="5918" y="489"/>
                  </a:cubicBezTo>
                  <a:cubicBezTo>
                    <a:pt x="5524" y="915"/>
                    <a:pt x="5475" y="1538"/>
                    <a:pt x="5803" y="1997"/>
                  </a:cubicBezTo>
                  <a:cubicBezTo>
                    <a:pt x="5901" y="2145"/>
                    <a:pt x="6032" y="2243"/>
                    <a:pt x="6180" y="2308"/>
                  </a:cubicBezTo>
                  <a:lnTo>
                    <a:pt x="6213" y="2325"/>
                  </a:lnTo>
                  <a:lnTo>
                    <a:pt x="6278" y="2341"/>
                  </a:lnTo>
                  <a:cubicBezTo>
                    <a:pt x="6311" y="2358"/>
                    <a:pt x="6344" y="2358"/>
                    <a:pt x="6377" y="2374"/>
                  </a:cubicBezTo>
                  <a:cubicBezTo>
                    <a:pt x="6445" y="2390"/>
                    <a:pt x="6516" y="2398"/>
                    <a:pt x="6586" y="2398"/>
                  </a:cubicBezTo>
                  <a:cubicBezTo>
                    <a:pt x="6802" y="2398"/>
                    <a:pt x="7015" y="2322"/>
                    <a:pt x="7163" y="2161"/>
                  </a:cubicBezTo>
                  <a:cubicBezTo>
                    <a:pt x="7554" y="1755"/>
                    <a:pt x="7284" y="1212"/>
                    <a:pt x="6946" y="1212"/>
                  </a:cubicBezTo>
                  <a:cubicBezTo>
                    <a:pt x="6915" y="1212"/>
                    <a:pt x="6884" y="1217"/>
                    <a:pt x="6852" y="1227"/>
                  </a:cubicBezTo>
                  <a:cubicBezTo>
                    <a:pt x="6541" y="1309"/>
                    <a:pt x="6475" y="1718"/>
                    <a:pt x="6704" y="1849"/>
                  </a:cubicBezTo>
                  <a:cubicBezTo>
                    <a:pt x="6759" y="1880"/>
                    <a:pt x="6817" y="1894"/>
                    <a:pt x="6875" y="1894"/>
                  </a:cubicBezTo>
                  <a:cubicBezTo>
                    <a:pt x="6975" y="1894"/>
                    <a:pt x="7074" y="1851"/>
                    <a:pt x="7147" y="1768"/>
                  </a:cubicBezTo>
                  <a:lnTo>
                    <a:pt x="7147" y="1768"/>
                  </a:lnTo>
                  <a:cubicBezTo>
                    <a:pt x="7180" y="1915"/>
                    <a:pt x="7131" y="2063"/>
                    <a:pt x="6999" y="2145"/>
                  </a:cubicBezTo>
                  <a:cubicBezTo>
                    <a:pt x="6855" y="2253"/>
                    <a:pt x="6683" y="2317"/>
                    <a:pt x="6504" y="2317"/>
                  </a:cubicBezTo>
                  <a:cubicBezTo>
                    <a:pt x="6440" y="2317"/>
                    <a:pt x="6376" y="2309"/>
                    <a:pt x="6311" y="2292"/>
                  </a:cubicBezTo>
                  <a:cubicBezTo>
                    <a:pt x="6213" y="2276"/>
                    <a:pt x="6131" y="2226"/>
                    <a:pt x="6049" y="2177"/>
                  </a:cubicBezTo>
                  <a:cubicBezTo>
                    <a:pt x="5541" y="1768"/>
                    <a:pt x="5508" y="1014"/>
                    <a:pt x="5967" y="555"/>
                  </a:cubicBezTo>
                  <a:cubicBezTo>
                    <a:pt x="6222" y="251"/>
                    <a:pt x="6616" y="107"/>
                    <a:pt x="7032" y="107"/>
                  </a:cubicBezTo>
                  <a:cubicBezTo>
                    <a:pt x="7898" y="107"/>
                    <a:pt x="8862" y="731"/>
                    <a:pt x="8884" y="1849"/>
                  </a:cubicBezTo>
                  <a:cubicBezTo>
                    <a:pt x="8917" y="2669"/>
                    <a:pt x="8475" y="3407"/>
                    <a:pt x="7753" y="3784"/>
                  </a:cubicBezTo>
                  <a:lnTo>
                    <a:pt x="7704" y="3816"/>
                  </a:lnTo>
                  <a:cubicBezTo>
                    <a:pt x="7606" y="3849"/>
                    <a:pt x="7524" y="3882"/>
                    <a:pt x="7426" y="3898"/>
                  </a:cubicBezTo>
                  <a:cubicBezTo>
                    <a:pt x="7203" y="3950"/>
                    <a:pt x="6980" y="3973"/>
                    <a:pt x="6758" y="3973"/>
                  </a:cubicBezTo>
                  <a:cubicBezTo>
                    <a:pt x="5184" y="3973"/>
                    <a:pt x="3644" y="2835"/>
                    <a:pt x="2313" y="2835"/>
                  </a:cubicBezTo>
                  <a:cubicBezTo>
                    <a:pt x="2163" y="2835"/>
                    <a:pt x="2014" y="2850"/>
                    <a:pt x="1869" y="2882"/>
                  </a:cubicBezTo>
                  <a:cubicBezTo>
                    <a:pt x="607" y="3161"/>
                    <a:pt x="246" y="4046"/>
                    <a:pt x="148" y="4587"/>
                  </a:cubicBezTo>
                  <a:cubicBezTo>
                    <a:pt x="0" y="5128"/>
                    <a:pt x="99" y="5734"/>
                    <a:pt x="558" y="6062"/>
                  </a:cubicBezTo>
                  <a:cubicBezTo>
                    <a:pt x="778" y="6232"/>
                    <a:pt x="1047" y="6310"/>
                    <a:pt x="1311" y="6310"/>
                  </a:cubicBezTo>
                  <a:cubicBezTo>
                    <a:pt x="1732" y="6310"/>
                    <a:pt x="2140" y="6110"/>
                    <a:pt x="2312" y="5767"/>
                  </a:cubicBezTo>
                  <a:cubicBezTo>
                    <a:pt x="2639" y="5226"/>
                    <a:pt x="2361" y="4521"/>
                    <a:pt x="1853" y="4407"/>
                  </a:cubicBezTo>
                  <a:cubicBezTo>
                    <a:pt x="1757" y="4363"/>
                    <a:pt x="1657" y="4342"/>
                    <a:pt x="1558" y="4342"/>
                  </a:cubicBezTo>
                  <a:cubicBezTo>
                    <a:pt x="1254" y="4342"/>
                    <a:pt x="964" y="4539"/>
                    <a:pt x="853" y="4849"/>
                  </a:cubicBezTo>
                  <a:cubicBezTo>
                    <a:pt x="804" y="4964"/>
                    <a:pt x="804" y="5095"/>
                    <a:pt x="820" y="5226"/>
                  </a:cubicBezTo>
                  <a:cubicBezTo>
                    <a:pt x="836" y="5242"/>
                    <a:pt x="836" y="5259"/>
                    <a:pt x="836" y="5275"/>
                  </a:cubicBezTo>
                  <a:cubicBezTo>
                    <a:pt x="836" y="5275"/>
                    <a:pt x="836" y="5292"/>
                    <a:pt x="836" y="5292"/>
                  </a:cubicBezTo>
                  <a:cubicBezTo>
                    <a:pt x="910" y="5526"/>
                    <a:pt x="1123" y="5667"/>
                    <a:pt x="1343" y="5667"/>
                  </a:cubicBezTo>
                  <a:cubicBezTo>
                    <a:pt x="1415" y="5667"/>
                    <a:pt x="1488" y="5652"/>
                    <a:pt x="1558" y="5619"/>
                  </a:cubicBezTo>
                  <a:cubicBezTo>
                    <a:pt x="1908" y="5476"/>
                    <a:pt x="1794" y="4913"/>
                    <a:pt x="1440" y="4913"/>
                  </a:cubicBezTo>
                  <a:cubicBezTo>
                    <a:pt x="1430" y="4913"/>
                    <a:pt x="1420" y="4914"/>
                    <a:pt x="1410" y="4915"/>
                  </a:cubicBezTo>
                  <a:cubicBezTo>
                    <a:pt x="1049" y="4964"/>
                    <a:pt x="1099" y="5324"/>
                    <a:pt x="1049" y="5374"/>
                  </a:cubicBezTo>
                  <a:cubicBezTo>
                    <a:pt x="1037" y="5383"/>
                    <a:pt x="1023" y="5387"/>
                    <a:pt x="1010" y="5387"/>
                  </a:cubicBezTo>
                  <a:cubicBezTo>
                    <a:pt x="955" y="5387"/>
                    <a:pt x="899" y="5318"/>
                    <a:pt x="886" y="5292"/>
                  </a:cubicBezTo>
                  <a:cubicBezTo>
                    <a:pt x="820" y="5095"/>
                    <a:pt x="836" y="4882"/>
                    <a:pt x="935" y="4718"/>
                  </a:cubicBezTo>
                  <a:cubicBezTo>
                    <a:pt x="1073" y="4510"/>
                    <a:pt x="1302" y="4392"/>
                    <a:pt x="1539" y="4392"/>
                  </a:cubicBezTo>
                  <a:cubicBezTo>
                    <a:pt x="1639" y="4392"/>
                    <a:pt x="1740" y="4412"/>
                    <a:pt x="1836" y="4456"/>
                  </a:cubicBezTo>
                  <a:cubicBezTo>
                    <a:pt x="2295" y="4570"/>
                    <a:pt x="2541" y="5226"/>
                    <a:pt x="2230" y="5718"/>
                  </a:cubicBezTo>
                  <a:cubicBezTo>
                    <a:pt x="2069" y="6029"/>
                    <a:pt x="1693" y="6211"/>
                    <a:pt x="1305" y="6211"/>
                  </a:cubicBezTo>
                  <a:cubicBezTo>
                    <a:pt x="1060" y="6211"/>
                    <a:pt x="810" y="6139"/>
                    <a:pt x="607" y="5980"/>
                  </a:cubicBezTo>
                  <a:cubicBezTo>
                    <a:pt x="66" y="5570"/>
                    <a:pt x="115" y="4636"/>
                    <a:pt x="541" y="4062"/>
                  </a:cubicBezTo>
                  <a:cubicBezTo>
                    <a:pt x="890" y="3589"/>
                    <a:pt x="1485" y="3352"/>
                    <a:pt x="2103" y="3352"/>
                  </a:cubicBezTo>
                  <a:cubicBezTo>
                    <a:pt x="2298" y="3352"/>
                    <a:pt x="2496" y="3376"/>
                    <a:pt x="2689" y="3423"/>
                  </a:cubicBezTo>
                  <a:cubicBezTo>
                    <a:pt x="3492" y="3620"/>
                    <a:pt x="4311" y="3964"/>
                    <a:pt x="5196" y="4193"/>
                  </a:cubicBezTo>
                  <a:cubicBezTo>
                    <a:pt x="5523" y="4253"/>
                    <a:pt x="5856" y="4286"/>
                    <a:pt x="6185" y="4286"/>
                  </a:cubicBezTo>
                  <a:cubicBezTo>
                    <a:pt x="6765" y="4286"/>
                    <a:pt x="7334" y="4182"/>
                    <a:pt x="7835" y="3931"/>
                  </a:cubicBezTo>
                  <a:cubicBezTo>
                    <a:pt x="8606" y="3521"/>
                    <a:pt x="9065" y="2718"/>
                    <a:pt x="9048" y="1849"/>
                  </a:cubicBezTo>
                  <a:cubicBezTo>
                    <a:pt x="9004" y="653"/>
                    <a:pt x="7975" y="0"/>
                    <a:pt x="705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6" name="Google Shape;5756;p9"/>
            <p:cNvSpPr/>
            <p:nvPr/>
          </p:nvSpPr>
          <p:spPr>
            <a:xfrm>
              <a:off x="660264" y="4315331"/>
              <a:ext cx="201685" cy="202735"/>
            </a:xfrm>
            <a:custGeom>
              <a:avLst/>
              <a:gdLst/>
              <a:ahLst/>
              <a:cxnLst/>
              <a:rect l="l" t="t" r="r" b="b"/>
              <a:pathLst>
                <a:path w="6148" h="6180" extrusionOk="0">
                  <a:moveTo>
                    <a:pt x="3066" y="0"/>
                  </a:moveTo>
                  <a:cubicBezTo>
                    <a:pt x="3033" y="115"/>
                    <a:pt x="3000" y="230"/>
                    <a:pt x="3000" y="361"/>
                  </a:cubicBezTo>
                  <a:cubicBezTo>
                    <a:pt x="3000" y="361"/>
                    <a:pt x="2918" y="1262"/>
                    <a:pt x="2033" y="1377"/>
                  </a:cubicBezTo>
                  <a:cubicBezTo>
                    <a:pt x="1148" y="1508"/>
                    <a:pt x="574" y="1623"/>
                    <a:pt x="542" y="2295"/>
                  </a:cubicBezTo>
                  <a:cubicBezTo>
                    <a:pt x="511" y="2896"/>
                    <a:pt x="330" y="3221"/>
                    <a:pt x="73" y="3221"/>
                  </a:cubicBezTo>
                  <a:cubicBezTo>
                    <a:pt x="50" y="3221"/>
                    <a:pt x="25" y="3218"/>
                    <a:pt x="1" y="3213"/>
                  </a:cubicBezTo>
                  <a:lnTo>
                    <a:pt x="1" y="3213"/>
                  </a:lnTo>
                  <a:cubicBezTo>
                    <a:pt x="1" y="3213"/>
                    <a:pt x="366" y="3761"/>
                    <a:pt x="964" y="3761"/>
                  </a:cubicBezTo>
                  <a:cubicBezTo>
                    <a:pt x="1082" y="3761"/>
                    <a:pt x="1209" y="3740"/>
                    <a:pt x="1345" y="3688"/>
                  </a:cubicBezTo>
                  <a:cubicBezTo>
                    <a:pt x="2181" y="3360"/>
                    <a:pt x="2115" y="2819"/>
                    <a:pt x="2115" y="2656"/>
                  </a:cubicBezTo>
                  <a:cubicBezTo>
                    <a:pt x="2130" y="2518"/>
                    <a:pt x="2203" y="2308"/>
                    <a:pt x="2346" y="2308"/>
                  </a:cubicBezTo>
                  <a:cubicBezTo>
                    <a:pt x="2356" y="2308"/>
                    <a:pt x="2367" y="2309"/>
                    <a:pt x="2377" y="2311"/>
                  </a:cubicBezTo>
                  <a:cubicBezTo>
                    <a:pt x="2541" y="2344"/>
                    <a:pt x="2607" y="2656"/>
                    <a:pt x="2361" y="2951"/>
                  </a:cubicBezTo>
                  <a:cubicBezTo>
                    <a:pt x="2017" y="3311"/>
                    <a:pt x="1984" y="3852"/>
                    <a:pt x="2263" y="4262"/>
                  </a:cubicBezTo>
                  <a:cubicBezTo>
                    <a:pt x="2623" y="4819"/>
                    <a:pt x="3066" y="6180"/>
                    <a:pt x="3066" y="6180"/>
                  </a:cubicBezTo>
                  <a:cubicBezTo>
                    <a:pt x="3066" y="6180"/>
                    <a:pt x="3508" y="4803"/>
                    <a:pt x="3869" y="4262"/>
                  </a:cubicBezTo>
                  <a:cubicBezTo>
                    <a:pt x="4164" y="3852"/>
                    <a:pt x="4115" y="3311"/>
                    <a:pt x="3771" y="2951"/>
                  </a:cubicBezTo>
                  <a:cubicBezTo>
                    <a:pt x="3541" y="2656"/>
                    <a:pt x="3607" y="2344"/>
                    <a:pt x="3771" y="2311"/>
                  </a:cubicBezTo>
                  <a:cubicBezTo>
                    <a:pt x="3781" y="2309"/>
                    <a:pt x="3791" y="2308"/>
                    <a:pt x="3800" y="2308"/>
                  </a:cubicBezTo>
                  <a:cubicBezTo>
                    <a:pt x="3929" y="2308"/>
                    <a:pt x="4001" y="2503"/>
                    <a:pt x="4016" y="2656"/>
                  </a:cubicBezTo>
                  <a:cubicBezTo>
                    <a:pt x="4033" y="2819"/>
                    <a:pt x="3967" y="3377"/>
                    <a:pt x="4787" y="3688"/>
                  </a:cubicBezTo>
                  <a:cubicBezTo>
                    <a:pt x="4922" y="3740"/>
                    <a:pt x="5050" y="3761"/>
                    <a:pt x="5169" y="3761"/>
                  </a:cubicBezTo>
                  <a:cubicBezTo>
                    <a:pt x="5770" y="3761"/>
                    <a:pt x="6147" y="3213"/>
                    <a:pt x="6147" y="3213"/>
                  </a:cubicBezTo>
                  <a:lnTo>
                    <a:pt x="6147" y="3213"/>
                  </a:lnTo>
                  <a:cubicBezTo>
                    <a:pt x="6121" y="3218"/>
                    <a:pt x="6096" y="3221"/>
                    <a:pt x="6071" y="3221"/>
                  </a:cubicBezTo>
                  <a:cubicBezTo>
                    <a:pt x="5801" y="3221"/>
                    <a:pt x="5620" y="2896"/>
                    <a:pt x="5590" y="2295"/>
                  </a:cubicBezTo>
                  <a:cubicBezTo>
                    <a:pt x="5557" y="1623"/>
                    <a:pt x="4984" y="1492"/>
                    <a:pt x="4098" y="1377"/>
                  </a:cubicBezTo>
                  <a:cubicBezTo>
                    <a:pt x="3230" y="1262"/>
                    <a:pt x="3148" y="361"/>
                    <a:pt x="3148" y="361"/>
                  </a:cubicBezTo>
                  <a:cubicBezTo>
                    <a:pt x="3131" y="230"/>
                    <a:pt x="3099" y="115"/>
                    <a:pt x="30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7" name="Google Shape;5757;p9"/>
            <p:cNvSpPr/>
            <p:nvPr/>
          </p:nvSpPr>
          <p:spPr>
            <a:xfrm>
              <a:off x="795784" y="4254444"/>
              <a:ext cx="211887" cy="121116"/>
            </a:xfrm>
            <a:custGeom>
              <a:avLst/>
              <a:gdLst/>
              <a:ahLst/>
              <a:cxnLst/>
              <a:rect l="l" t="t" r="r" b="b"/>
              <a:pathLst>
                <a:path w="6459" h="3692" extrusionOk="0">
                  <a:moveTo>
                    <a:pt x="948" y="1"/>
                  </a:moveTo>
                  <a:cubicBezTo>
                    <a:pt x="332" y="1"/>
                    <a:pt x="0" y="266"/>
                    <a:pt x="0" y="266"/>
                  </a:cubicBezTo>
                  <a:cubicBezTo>
                    <a:pt x="225" y="193"/>
                    <a:pt x="434" y="147"/>
                    <a:pt x="643" y="147"/>
                  </a:cubicBezTo>
                  <a:cubicBezTo>
                    <a:pt x="952" y="147"/>
                    <a:pt x="1261" y="248"/>
                    <a:pt x="1623" y="512"/>
                  </a:cubicBezTo>
                  <a:cubicBezTo>
                    <a:pt x="2213" y="955"/>
                    <a:pt x="1852" y="1709"/>
                    <a:pt x="1738" y="2200"/>
                  </a:cubicBezTo>
                  <a:cubicBezTo>
                    <a:pt x="1639" y="2709"/>
                    <a:pt x="2361" y="2922"/>
                    <a:pt x="2721" y="3086"/>
                  </a:cubicBezTo>
                  <a:cubicBezTo>
                    <a:pt x="3082" y="3249"/>
                    <a:pt x="2901" y="3692"/>
                    <a:pt x="2901" y="3692"/>
                  </a:cubicBezTo>
                  <a:cubicBezTo>
                    <a:pt x="4229" y="2872"/>
                    <a:pt x="3377" y="1938"/>
                    <a:pt x="3147" y="1659"/>
                  </a:cubicBezTo>
                  <a:cubicBezTo>
                    <a:pt x="2957" y="1442"/>
                    <a:pt x="3083" y="1201"/>
                    <a:pt x="3272" y="1201"/>
                  </a:cubicBezTo>
                  <a:cubicBezTo>
                    <a:pt x="3310" y="1201"/>
                    <a:pt x="3352" y="1211"/>
                    <a:pt x="3393" y="1233"/>
                  </a:cubicBezTo>
                  <a:cubicBezTo>
                    <a:pt x="3623" y="1364"/>
                    <a:pt x="3262" y="1873"/>
                    <a:pt x="3934" y="2299"/>
                  </a:cubicBezTo>
                  <a:cubicBezTo>
                    <a:pt x="4104" y="2410"/>
                    <a:pt x="4264" y="2452"/>
                    <a:pt x="4409" y="2452"/>
                  </a:cubicBezTo>
                  <a:cubicBezTo>
                    <a:pt x="4837" y="2452"/>
                    <a:pt x="5131" y="2086"/>
                    <a:pt x="5131" y="2086"/>
                  </a:cubicBezTo>
                  <a:lnTo>
                    <a:pt x="5131" y="2086"/>
                  </a:lnTo>
                  <a:cubicBezTo>
                    <a:pt x="5125" y="2086"/>
                    <a:pt x="5119" y="2086"/>
                    <a:pt x="5113" y="2086"/>
                  </a:cubicBezTo>
                  <a:cubicBezTo>
                    <a:pt x="4744" y="2086"/>
                    <a:pt x="4948" y="1575"/>
                    <a:pt x="4770" y="1414"/>
                  </a:cubicBezTo>
                  <a:cubicBezTo>
                    <a:pt x="4697" y="1351"/>
                    <a:pt x="4603" y="1321"/>
                    <a:pt x="4510" y="1321"/>
                  </a:cubicBezTo>
                  <a:cubicBezTo>
                    <a:pt x="4459" y="1321"/>
                    <a:pt x="4407" y="1330"/>
                    <a:pt x="4360" y="1348"/>
                  </a:cubicBezTo>
                  <a:cubicBezTo>
                    <a:pt x="4308" y="1359"/>
                    <a:pt x="4258" y="1365"/>
                    <a:pt x="4213" y="1365"/>
                  </a:cubicBezTo>
                  <a:cubicBezTo>
                    <a:pt x="4062" y="1365"/>
                    <a:pt x="3969" y="1305"/>
                    <a:pt x="4032" y="1217"/>
                  </a:cubicBezTo>
                  <a:cubicBezTo>
                    <a:pt x="4062" y="1175"/>
                    <a:pt x="4096" y="1159"/>
                    <a:pt x="4141" y="1159"/>
                  </a:cubicBezTo>
                  <a:cubicBezTo>
                    <a:pt x="4274" y="1159"/>
                    <a:pt x="4508" y="1295"/>
                    <a:pt x="5032" y="1332"/>
                  </a:cubicBezTo>
                  <a:cubicBezTo>
                    <a:pt x="5060" y="1333"/>
                    <a:pt x="5087" y="1334"/>
                    <a:pt x="5114" y="1334"/>
                  </a:cubicBezTo>
                  <a:cubicBezTo>
                    <a:pt x="5892" y="1334"/>
                    <a:pt x="6458" y="676"/>
                    <a:pt x="6458" y="676"/>
                  </a:cubicBezTo>
                  <a:lnTo>
                    <a:pt x="6458" y="676"/>
                  </a:lnTo>
                  <a:cubicBezTo>
                    <a:pt x="6000" y="932"/>
                    <a:pt x="5512" y="1030"/>
                    <a:pt x="5023" y="1030"/>
                  </a:cubicBezTo>
                  <a:cubicBezTo>
                    <a:pt x="3852" y="1030"/>
                    <a:pt x="2668" y="468"/>
                    <a:pt x="1836" y="168"/>
                  </a:cubicBezTo>
                  <a:cubicBezTo>
                    <a:pt x="1495" y="45"/>
                    <a:pt x="1198" y="1"/>
                    <a:pt x="94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8" name="Google Shape;5758;p9"/>
            <p:cNvSpPr/>
            <p:nvPr/>
          </p:nvSpPr>
          <p:spPr>
            <a:xfrm>
              <a:off x="850077" y="4133851"/>
              <a:ext cx="118328" cy="83095"/>
            </a:xfrm>
            <a:custGeom>
              <a:avLst/>
              <a:gdLst/>
              <a:ahLst/>
              <a:cxnLst/>
              <a:rect l="l" t="t" r="r" b="b"/>
              <a:pathLst>
                <a:path w="3607" h="2533" extrusionOk="0">
                  <a:moveTo>
                    <a:pt x="2521" y="0"/>
                  </a:moveTo>
                  <a:cubicBezTo>
                    <a:pt x="1931" y="0"/>
                    <a:pt x="1246" y="123"/>
                    <a:pt x="869" y="615"/>
                  </a:cubicBezTo>
                  <a:cubicBezTo>
                    <a:pt x="1" y="1762"/>
                    <a:pt x="525" y="2533"/>
                    <a:pt x="525" y="2533"/>
                  </a:cubicBezTo>
                  <a:cubicBezTo>
                    <a:pt x="525" y="2533"/>
                    <a:pt x="361" y="2172"/>
                    <a:pt x="1394" y="2156"/>
                  </a:cubicBezTo>
                  <a:cubicBezTo>
                    <a:pt x="2427" y="2156"/>
                    <a:pt x="2312" y="1500"/>
                    <a:pt x="2263" y="1270"/>
                  </a:cubicBezTo>
                  <a:cubicBezTo>
                    <a:pt x="2181" y="1025"/>
                    <a:pt x="2246" y="746"/>
                    <a:pt x="2410" y="549"/>
                  </a:cubicBezTo>
                  <a:cubicBezTo>
                    <a:pt x="2656" y="205"/>
                    <a:pt x="3607" y="123"/>
                    <a:pt x="3607" y="123"/>
                  </a:cubicBezTo>
                  <a:cubicBezTo>
                    <a:pt x="3607" y="123"/>
                    <a:pt x="3111" y="0"/>
                    <a:pt x="25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9" name="Google Shape;5759;p9"/>
            <p:cNvSpPr/>
            <p:nvPr/>
          </p:nvSpPr>
          <p:spPr>
            <a:xfrm>
              <a:off x="1020535" y="4084643"/>
              <a:ext cx="104910" cy="141455"/>
            </a:xfrm>
            <a:custGeom>
              <a:avLst/>
              <a:gdLst/>
              <a:ahLst/>
              <a:cxnLst/>
              <a:rect l="l" t="t" r="r" b="b"/>
              <a:pathLst>
                <a:path w="3198" h="4312" extrusionOk="0">
                  <a:moveTo>
                    <a:pt x="394" y="0"/>
                  </a:moveTo>
                  <a:lnTo>
                    <a:pt x="394" y="0"/>
                  </a:lnTo>
                  <a:cubicBezTo>
                    <a:pt x="1" y="1344"/>
                    <a:pt x="542" y="1607"/>
                    <a:pt x="1099" y="2475"/>
                  </a:cubicBezTo>
                  <a:cubicBezTo>
                    <a:pt x="1656" y="3344"/>
                    <a:pt x="1066" y="4311"/>
                    <a:pt x="1066" y="4311"/>
                  </a:cubicBezTo>
                  <a:cubicBezTo>
                    <a:pt x="1460" y="4049"/>
                    <a:pt x="1804" y="3361"/>
                    <a:pt x="2509" y="2918"/>
                  </a:cubicBezTo>
                  <a:cubicBezTo>
                    <a:pt x="3197" y="2492"/>
                    <a:pt x="2918" y="1590"/>
                    <a:pt x="2918" y="1590"/>
                  </a:cubicBezTo>
                  <a:lnTo>
                    <a:pt x="2918" y="1590"/>
                  </a:lnTo>
                  <a:cubicBezTo>
                    <a:pt x="2866" y="1695"/>
                    <a:pt x="2772" y="1748"/>
                    <a:pt x="2602" y="1748"/>
                  </a:cubicBezTo>
                  <a:cubicBezTo>
                    <a:pt x="2559" y="1748"/>
                    <a:pt x="2512" y="1744"/>
                    <a:pt x="2459" y="1738"/>
                  </a:cubicBezTo>
                  <a:cubicBezTo>
                    <a:pt x="2430" y="1731"/>
                    <a:pt x="2401" y="1727"/>
                    <a:pt x="2373" y="1727"/>
                  </a:cubicBezTo>
                  <a:cubicBezTo>
                    <a:pt x="2147" y="1727"/>
                    <a:pt x="1962" y="1947"/>
                    <a:pt x="2050" y="2180"/>
                  </a:cubicBezTo>
                  <a:cubicBezTo>
                    <a:pt x="2101" y="2413"/>
                    <a:pt x="1960" y="2513"/>
                    <a:pt x="1825" y="2513"/>
                  </a:cubicBezTo>
                  <a:cubicBezTo>
                    <a:pt x="1789" y="2513"/>
                    <a:pt x="1753" y="2506"/>
                    <a:pt x="1722" y="2492"/>
                  </a:cubicBezTo>
                  <a:cubicBezTo>
                    <a:pt x="1574" y="2426"/>
                    <a:pt x="1574" y="2066"/>
                    <a:pt x="1787" y="1885"/>
                  </a:cubicBezTo>
                  <a:cubicBezTo>
                    <a:pt x="2001" y="1705"/>
                    <a:pt x="2148" y="1312"/>
                    <a:pt x="1951" y="689"/>
                  </a:cubicBezTo>
                  <a:cubicBezTo>
                    <a:pt x="1811" y="203"/>
                    <a:pt x="1340" y="96"/>
                    <a:pt x="1024" y="96"/>
                  </a:cubicBezTo>
                  <a:cubicBezTo>
                    <a:pt x="935" y="96"/>
                    <a:pt x="858" y="104"/>
                    <a:pt x="804" y="115"/>
                  </a:cubicBezTo>
                  <a:cubicBezTo>
                    <a:pt x="770" y="122"/>
                    <a:pt x="736" y="125"/>
                    <a:pt x="704" y="125"/>
                  </a:cubicBezTo>
                  <a:cubicBezTo>
                    <a:pt x="581" y="125"/>
                    <a:pt x="472" y="78"/>
                    <a:pt x="3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0" name="Google Shape;5760;p9"/>
            <p:cNvSpPr/>
            <p:nvPr/>
          </p:nvSpPr>
          <p:spPr>
            <a:xfrm>
              <a:off x="846862" y="4078180"/>
              <a:ext cx="33" cy="33"/>
            </a:xfrm>
            <a:custGeom>
              <a:avLst/>
              <a:gdLst/>
              <a:ahLst/>
              <a:cxnLst/>
              <a:rect l="l" t="t" r="r" b="b"/>
              <a:pathLst>
                <a:path w="1" h="1" fill="none" extrusionOk="0">
                  <a:moveTo>
                    <a:pt x="0" y="1"/>
                  </a:moveTo>
                  <a:lnTo>
                    <a:pt x="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1" name="Google Shape;5761;p9"/>
            <p:cNvSpPr/>
            <p:nvPr/>
          </p:nvSpPr>
          <p:spPr>
            <a:xfrm>
              <a:off x="463988" y="4136541"/>
              <a:ext cx="297410" cy="207393"/>
            </a:xfrm>
            <a:custGeom>
              <a:avLst/>
              <a:gdLst/>
              <a:ahLst/>
              <a:cxnLst/>
              <a:rect l="l" t="t" r="r" b="b"/>
              <a:pathLst>
                <a:path w="9066" h="6322" extrusionOk="0">
                  <a:moveTo>
                    <a:pt x="1992" y="0"/>
                  </a:moveTo>
                  <a:cubicBezTo>
                    <a:pt x="1079" y="0"/>
                    <a:pt x="66" y="656"/>
                    <a:pt x="34" y="1860"/>
                  </a:cubicBezTo>
                  <a:cubicBezTo>
                    <a:pt x="1" y="2729"/>
                    <a:pt x="460" y="3532"/>
                    <a:pt x="1230" y="3942"/>
                  </a:cubicBezTo>
                  <a:cubicBezTo>
                    <a:pt x="1742" y="4193"/>
                    <a:pt x="2308" y="4297"/>
                    <a:pt x="2885" y="4297"/>
                  </a:cubicBezTo>
                  <a:cubicBezTo>
                    <a:pt x="3212" y="4297"/>
                    <a:pt x="3543" y="4264"/>
                    <a:pt x="3869" y="4204"/>
                  </a:cubicBezTo>
                  <a:cubicBezTo>
                    <a:pt x="4754" y="3975"/>
                    <a:pt x="5574" y="3631"/>
                    <a:pt x="6377" y="3434"/>
                  </a:cubicBezTo>
                  <a:cubicBezTo>
                    <a:pt x="6577" y="3382"/>
                    <a:pt x="6780" y="3356"/>
                    <a:pt x="6979" y="3356"/>
                  </a:cubicBezTo>
                  <a:cubicBezTo>
                    <a:pt x="7596" y="3356"/>
                    <a:pt x="8177" y="3602"/>
                    <a:pt x="8524" y="4073"/>
                  </a:cubicBezTo>
                  <a:cubicBezTo>
                    <a:pt x="8950" y="4647"/>
                    <a:pt x="9000" y="5581"/>
                    <a:pt x="8459" y="5991"/>
                  </a:cubicBezTo>
                  <a:cubicBezTo>
                    <a:pt x="8262" y="6150"/>
                    <a:pt x="8014" y="6222"/>
                    <a:pt x="7768" y="6222"/>
                  </a:cubicBezTo>
                  <a:cubicBezTo>
                    <a:pt x="7379" y="6222"/>
                    <a:pt x="6997" y="6040"/>
                    <a:pt x="6836" y="5729"/>
                  </a:cubicBezTo>
                  <a:cubicBezTo>
                    <a:pt x="6525" y="5237"/>
                    <a:pt x="6770" y="4581"/>
                    <a:pt x="7229" y="4467"/>
                  </a:cubicBezTo>
                  <a:cubicBezTo>
                    <a:pt x="7327" y="4423"/>
                    <a:pt x="7429" y="4402"/>
                    <a:pt x="7529" y="4402"/>
                  </a:cubicBezTo>
                  <a:cubicBezTo>
                    <a:pt x="7766" y="4402"/>
                    <a:pt x="7993" y="4517"/>
                    <a:pt x="8131" y="4713"/>
                  </a:cubicBezTo>
                  <a:cubicBezTo>
                    <a:pt x="8229" y="4893"/>
                    <a:pt x="8246" y="5106"/>
                    <a:pt x="8180" y="5286"/>
                  </a:cubicBezTo>
                  <a:cubicBezTo>
                    <a:pt x="8167" y="5325"/>
                    <a:pt x="8114" y="5404"/>
                    <a:pt x="8059" y="5404"/>
                  </a:cubicBezTo>
                  <a:cubicBezTo>
                    <a:pt x="8045" y="5404"/>
                    <a:pt x="8030" y="5399"/>
                    <a:pt x="8016" y="5385"/>
                  </a:cubicBezTo>
                  <a:cubicBezTo>
                    <a:pt x="7967" y="5335"/>
                    <a:pt x="8016" y="4975"/>
                    <a:pt x="7656" y="4926"/>
                  </a:cubicBezTo>
                  <a:cubicBezTo>
                    <a:pt x="7641" y="4924"/>
                    <a:pt x="7627" y="4923"/>
                    <a:pt x="7613" y="4923"/>
                  </a:cubicBezTo>
                  <a:cubicBezTo>
                    <a:pt x="7269" y="4923"/>
                    <a:pt x="7161" y="5489"/>
                    <a:pt x="7508" y="5630"/>
                  </a:cubicBezTo>
                  <a:cubicBezTo>
                    <a:pt x="7577" y="5663"/>
                    <a:pt x="7650" y="5678"/>
                    <a:pt x="7723" y="5678"/>
                  </a:cubicBezTo>
                  <a:cubicBezTo>
                    <a:pt x="7942" y="5678"/>
                    <a:pt x="8155" y="5537"/>
                    <a:pt x="8229" y="5303"/>
                  </a:cubicBezTo>
                  <a:cubicBezTo>
                    <a:pt x="8229" y="5303"/>
                    <a:pt x="8229" y="5286"/>
                    <a:pt x="8229" y="5286"/>
                  </a:cubicBezTo>
                  <a:cubicBezTo>
                    <a:pt x="8229" y="5270"/>
                    <a:pt x="8229" y="5253"/>
                    <a:pt x="8246" y="5237"/>
                  </a:cubicBezTo>
                  <a:lnTo>
                    <a:pt x="8246" y="5221"/>
                  </a:lnTo>
                  <a:cubicBezTo>
                    <a:pt x="8262" y="5106"/>
                    <a:pt x="8262" y="4975"/>
                    <a:pt x="8229" y="4844"/>
                  </a:cubicBezTo>
                  <a:cubicBezTo>
                    <a:pt x="8103" y="4541"/>
                    <a:pt x="7803" y="4345"/>
                    <a:pt x="7492" y="4345"/>
                  </a:cubicBezTo>
                  <a:cubicBezTo>
                    <a:pt x="7398" y="4345"/>
                    <a:pt x="7304" y="4363"/>
                    <a:pt x="7213" y="4401"/>
                  </a:cubicBezTo>
                  <a:cubicBezTo>
                    <a:pt x="6721" y="4532"/>
                    <a:pt x="6426" y="5221"/>
                    <a:pt x="6754" y="5778"/>
                  </a:cubicBezTo>
                  <a:cubicBezTo>
                    <a:pt x="6926" y="6121"/>
                    <a:pt x="7333" y="6321"/>
                    <a:pt x="7759" y="6321"/>
                  </a:cubicBezTo>
                  <a:cubicBezTo>
                    <a:pt x="8025" y="6321"/>
                    <a:pt x="8297" y="6243"/>
                    <a:pt x="8524" y="6073"/>
                  </a:cubicBezTo>
                  <a:cubicBezTo>
                    <a:pt x="8950" y="5745"/>
                    <a:pt x="9065" y="5139"/>
                    <a:pt x="8934" y="4581"/>
                  </a:cubicBezTo>
                  <a:cubicBezTo>
                    <a:pt x="8819" y="4057"/>
                    <a:pt x="8459" y="3172"/>
                    <a:pt x="7213" y="2893"/>
                  </a:cubicBezTo>
                  <a:cubicBezTo>
                    <a:pt x="7066" y="2861"/>
                    <a:pt x="6917" y="2846"/>
                    <a:pt x="6765" y="2846"/>
                  </a:cubicBezTo>
                  <a:cubicBezTo>
                    <a:pt x="5426" y="2846"/>
                    <a:pt x="3894" y="3984"/>
                    <a:pt x="2312" y="3984"/>
                  </a:cubicBezTo>
                  <a:cubicBezTo>
                    <a:pt x="2089" y="3984"/>
                    <a:pt x="1865" y="3961"/>
                    <a:pt x="1640" y="3909"/>
                  </a:cubicBezTo>
                  <a:cubicBezTo>
                    <a:pt x="1558" y="3877"/>
                    <a:pt x="1460" y="3860"/>
                    <a:pt x="1361" y="3827"/>
                  </a:cubicBezTo>
                  <a:lnTo>
                    <a:pt x="1312" y="3795"/>
                  </a:lnTo>
                  <a:cubicBezTo>
                    <a:pt x="591" y="3418"/>
                    <a:pt x="148" y="2664"/>
                    <a:pt x="181" y="1860"/>
                  </a:cubicBezTo>
                  <a:cubicBezTo>
                    <a:pt x="203" y="743"/>
                    <a:pt x="1167" y="111"/>
                    <a:pt x="2033" y="111"/>
                  </a:cubicBezTo>
                  <a:cubicBezTo>
                    <a:pt x="2449" y="111"/>
                    <a:pt x="2843" y="257"/>
                    <a:pt x="3099" y="566"/>
                  </a:cubicBezTo>
                  <a:cubicBezTo>
                    <a:pt x="3558" y="1025"/>
                    <a:pt x="3525" y="1779"/>
                    <a:pt x="3017" y="2188"/>
                  </a:cubicBezTo>
                  <a:cubicBezTo>
                    <a:pt x="2935" y="2237"/>
                    <a:pt x="2853" y="2287"/>
                    <a:pt x="2755" y="2303"/>
                  </a:cubicBezTo>
                  <a:cubicBezTo>
                    <a:pt x="2694" y="2320"/>
                    <a:pt x="2632" y="2328"/>
                    <a:pt x="2568" y="2328"/>
                  </a:cubicBezTo>
                  <a:cubicBezTo>
                    <a:pt x="2392" y="2328"/>
                    <a:pt x="2211" y="2264"/>
                    <a:pt x="2066" y="2156"/>
                  </a:cubicBezTo>
                  <a:cubicBezTo>
                    <a:pt x="1935" y="2074"/>
                    <a:pt x="1886" y="1926"/>
                    <a:pt x="1919" y="1779"/>
                  </a:cubicBezTo>
                  <a:lnTo>
                    <a:pt x="1919" y="1779"/>
                  </a:lnTo>
                  <a:cubicBezTo>
                    <a:pt x="1994" y="1854"/>
                    <a:pt x="2098" y="1894"/>
                    <a:pt x="2202" y="1894"/>
                  </a:cubicBezTo>
                  <a:cubicBezTo>
                    <a:pt x="2256" y="1894"/>
                    <a:pt x="2310" y="1883"/>
                    <a:pt x="2361" y="1860"/>
                  </a:cubicBezTo>
                  <a:cubicBezTo>
                    <a:pt x="2591" y="1729"/>
                    <a:pt x="2525" y="1320"/>
                    <a:pt x="2214" y="1221"/>
                  </a:cubicBezTo>
                  <a:cubicBezTo>
                    <a:pt x="2186" y="1214"/>
                    <a:pt x="2159" y="1211"/>
                    <a:pt x="2132" y="1211"/>
                  </a:cubicBezTo>
                  <a:cubicBezTo>
                    <a:pt x="1788" y="1211"/>
                    <a:pt x="1507" y="1762"/>
                    <a:pt x="1902" y="2172"/>
                  </a:cubicBezTo>
                  <a:cubicBezTo>
                    <a:pt x="2060" y="2317"/>
                    <a:pt x="2262" y="2400"/>
                    <a:pt x="2470" y="2400"/>
                  </a:cubicBezTo>
                  <a:cubicBezTo>
                    <a:pt x="2543" y="2400"/>
                    <a:pt x="2616" y="2390"/>
                    <a:pt x="2689" y="2369"/>
                  </a:cubicBezTo>
                  <a:cubicBezTo>
                    <a:pt x="2722" y="2369"/>
                    <a:pt x="2755" y="2369"/>
                    <a:pt x="2787" y="2352"/>
                  </a:cubicBezTo>
                  <a:lnTo>
                    <a:pt x="2853" y="2336"/>
                  </a:lnTo>
                  <a:lnTo>
                    <a:pt x="2886" y="2319"/>
                  </a:lnTo>
                  <a:cubicBezTo>
                    <a:pt x="3050" y="2254"/>
                    <a:pt x="3164" y="2139"/>
                    <a:pt x="3263" y="2008"/>
                  </a:cubicBezTo>
                  <a:cubicBezTo>
                    <a:pt x="3590" y="1549"/>
                    <a:pt x="3541" y="910"/>
                    <a:pt x="3148" y="500"/>
                  </a:cubicBezTo>
                  <a:cubicBezTo>
                    <a:pt x="2876" y="163"/>
                    <a:pt x="2446" y="0"/>
                    <a:pt x="199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2" name="Google Shape;5762;p9"/>
            <p:cNvSpPr/>
            <p:nvPr/>
          </p:nvSpPr>
          <p:spPr>
            <a:xfrm>
              <a:off x="514541" y="4254444"/>
              <a:ext cx="211887" cy="121674"/>
            </a:xfrm>
            <a:custGeom>
              <a:avLst/>
              <a:gdLst/>
              <a:ahLst/>
              <a:cxnLst/>
              <a:rect l="l" t="t" r="r" b="b"/>
              <a:pathLst>
                <a:path w="6459" h="3709" extrusionOk="0">
                  <a:moveTo>
                    <a:pt x="5505" y="1"/>
                  </a:moveTo>
                  <a:cubicBezTo>
                    <a:pt x="5253" y="1"/>
                    <a:pt x="4952" y="45"/>
                    <a:pt x="4607" y="168"/>
                  </a:cubicBezTo>
                  <a:cubicBezTo>
                    <a:pt x="3774" y="468"/>
                    <a:pt x="2591" y="1030"/>
                    <a:pt x="1425" y="1030"/>
                  </a:cubicBezTo>
                  <a:cubicBezTo>
                    <a:pt x="938" y="1030"/>
                    <a:pt x="455" y="932"/>
                    <a:pt x="1" y="676"/>
                  </a:cubicBezTo>
                  <a:lnTo>
                    <a:pt x="1" y="676"/>
                  </a:lnTo>
                  <a:cubicBezTo>
                    <a:pt x="1" y="676"/>
                    <a:pt x="567" y="1334"/>
                    <a:pt x="1330" y="1334"/>
                  </a:cubicBezTo>
                  <a:cubicBezTo>
                    <a:pt x="1356" y="1334"/>
                    <a:pt x="1383" y="1333"/>
                    <a:pt x="1410" y="1332"/>
                  </a:cubicBezTo>
                  <a:cubicBezTo>
                    <a:pt x="1934" y="1295"/>
                    <a:pt x="2169" y="1159"/>
                    <a:pt x="2301" y="1159"/>
                  </a:cubicBezTo>
                  <a:cubicBezTo>
                    <a:pt x="2347" y="1159"/>
                    <a:pt x="2381" y="1175"/>
                    <a:pt x="2410" y="1217"/>
                  </a:cubicBezTo>
                  <a:cubicBezTo>
                    <a:pt x="2483" y="1315"/>
                    <a:pt x="2393" y="1367"/>
                    <a:pt x="2254" y="1367"/>
                  </a:cubicBezTo>
                  <a:cubicBezTo>
                    <a:pt x="2206" y="1367"/>
                    <a:pt x="2153" y="1361"/>
                    <a:pt x="2099" y="1348"/>
                  </a:cubicBezTo>
                  <a:cubicBezTo>
                    <a:pt x="2051" y="1332"/>
                    <a:pt x="2002" y="1325"/>
                    <a:pt x="1954" y="1325"/>
                  </a:cubicBezTo>
                  <a:cubicBezTo>
                    <a:pt x="1851" y="1325"/>
                    <a:pt x="1750" y="1358"/>
                    <a:pt x="1672" y="1414"/>
                  </a:cubicBezTo>
                  <a:cubicBezTo>
                    <a:pt x="1495" y="1575"/>
                    <a:pt x="1699" y="2102"/>
                    <a:pt x="1329" y="2102"/>
                  </a:cubicBezTo>
                  <a:cubicBezTo>
                    <a:pt x="1323" y="2102"/>
                    <a:pt x="1318" y="2102"/>
                    <a:pt x="1312" y="2102"/>
                  </a:cubicBezTo>
                  <a:lnTo>
                    <a:pt x="1312" y="2102"/>
                  </a:lnTo>
                  <a:cubicBezTo>
                    <a:pt x="1312" y="2102"/>
                    <a:pt x="1607" y="2462"/>
                    <a:pt x="2038" y="2462"/>
                  </a:cubicBezTo>
                  <a:cubicBezTo>
                    <a:pt x="2182" y="2462"/>
                    <a:pt x="2340" y="2422"/>
                    <a:pt x="2508" y="2315"/>
                  </a:cubicBezTo>
                  <a:cubicBezTo>
                    <a:pt x="3180" y="1873"/>
                    <a:pt x="2803" y="1381"/>
                    <a:pt x="3066" y="1250"/>
                  </a:cubicBezTo>
                  <a:cubicBezTo>
                    <a:pt x="3109" y="1227"/>
                    <a:pt x="3151" y="1216"/>
                    <a:pt x="3190" y="1216"/>
                  </a:cubicBezTo>
                  <a:cubicBezTo>
                    <a:pt x="3373" y="1216"/>
                    <a:pt x="3484" y="1446"/>
                    <a:pt x="3295" y="1676"/>
                  </a:cubicBezTo>
                  <a:cubicBezTo>
                    <a:pt x="3066" y="1938"/>
                    <a:pt x="2213" y="2889"/>
                    <a:pt x="3541" y="3708"/>
                  </a:cubicBezTo>
                  <a:cubicBezTo>
                    <a:pt x="3557" y="3708"/>
                    <a:pt x="3377" y="3249"/>
                    <a:pt x="3738" y="3086"/>
                  </a:cubicBezTo>
                  <a:cubicBezTo>
                    <a:pt x="4082" y="2922"/>
                    <a:pt x="4803" y="2709"/>
                    <a:pt x="4705" y="2200"/>
                  </a:cubicBezTo>
                  <a:cubicBezTo>
                    <a:pt x="4607" y="1709"/>
                    <a:pt x="4246" y="955"/>
                    <a:pt x="4836" y="512"/>
                  </a:cubicBezTo>
                  <a:cubicBezTo>
                    <a:pt x="5198" y="248"/>
                    <a:pt x="5507" y="147"/>
                    <a:pt x="5816" y="147"/>
                  </a:cubicBezTo>
                  <a:cubicBezTo>
                    <a:pt x="6025" y="147"/>
                    <a:pt x="6234" y="193"/>
                    <a:pt x="6459" y="266"/>
                  </a:cubicBezTo>
                  <a:cubicBezTo>
                    <a:pt x="6459" y="266"/>
                    <a:pt x="6127" y="1"/>
                    <a:pt x="550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3" name="Google Shape;5763;p9"/>
            <p:cNvSpPr/>
            <p:nvPr/>
          </p:nvSpPr>
          <p:spPr>
            <a:xfrm>
              <a:off x="553252" y="4133851"/>
              <a:ext cx="118885" cy="83095"/>
            </a:xfrm>
            <a:custGeom>
              <a:avLst/>
              <a:gdLst/>
              <a:ahLst/>
              <a:cxnLst/>
              <a:rect l="l" t="t" r="r" b="b"/>
              <a:pathLst>
                <a:path w="3624" h="2533" extrusionOk="0">
                  <a:moveTo>
                    <a:pt x="1093" y="0"/>
                  </a:moveTo>
                  <a:cubicBezTo>
                    <a:pt x="501" y="0"/>
                    <a:pt x="1" y="123"/>
                    <a:pt x="1" y="123"/>
                  </a:cubicBezTo>
                  <a:cubicBezTo>
                    <a:pt x="1" y="123"/>
                    <a:pt x="968" y="205"/>
                    <a:pt x="1197" y="549"/>
                  </a:cubicBezTo>
                  <a:cubicBezTo>
                    <a:pt x="1378" y="746"/>
                    <a:pt x="1427" y="1025"/>
                    <a:pt x="1361" y="1270"/>
                  </a:cubicBezTo>
                  <a:cubicBezTo>
                    <a:pt x="1312" y="1500"/>
                    <a:pt x="1197" y="2156"/>
                    <a:pt x="2230" y="2156"/>
                  </a:cubicBezTo>
                  <a:cubicBezTo>
                    <a:pt x="3263" y="2172"/>
                    <a:pt x="3099" y="2533"/>
                    <a:pt x="3099" y="2533"/>
                  </a:cubicBezTo>
                  <a:cubicBezTo>
                    <a:pt x="3099" y="2533"/>
                    <a:pt x="3623" y="1762"/>
                    <a:pt x="2738" y="615"/>
                  </a:cubicBezTo>
                  <a:cubicBezTo>
                    <a:pt x="2369" y="123"/>
                    <a:pt x="1685" y="0"/>
                    <a:pt x="10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4" name="Google Shape;5764;p9"/>
            <p:cNvSpPr/>
            <p:nvPr/>
          </p:nvSpPr>
          <p:spPr>
            <a:xfrm>
              <a:off x="395719" y="4084643"/>
              <a:ext cx="105402" cy="140897"/>
            </a:xfrm>
            <a:custGeom>
              <a:avLst/>
              <a:gdLst/>
              <a:ahLst/>
              <a:cxnLst/>
              <a:rect l="l" t="t" r="r" b="b"/>
              <a:pathLst>
                <a:path w="3213" h="4295" extrusionOk="0">
                  <a:moveTo>
                    <a:pt x="2819" y="0"/>
                  </a:moveTo>
                  <a:lnTo>
                    <a:pt x="2819" y="0"/>
                  </a:lnTo>
                  <a:cubicBezTo>
                    <a:pt x="2729" y="78"/>
                    <a:pt x="2617" y="125"/>
                    <a:pt x="2502" y="125"/>
                  </a:cubicBezTo>
                  <a:cubicBezTo>
                    <a:pt x="2471" y="125"/>
                    <a:pt x="2440" y="122"/>
                    <a:pt x="2410" y="115"/>
                  </a:cubicBezTo>
                  <a:cubicBezTo>
                    <a:pt x="2356" y="104"/>
                    <a:pt x="2278" y="96"/>
                    <a:pt x="2188" y="96"/>
                  </a:cubicBezTo>
                  <a:cubicBezTo>
                    <a:pt x="1867" y="96"/>
                    <a:pt x="1387" y="203"/>
                    <a:pt x="1246" y="689"/>
                  </a:cubicBezTo>
                  <a:cubicBezTo>
                    <a:pt x="1066" y="1295"/>
                    <a:pt x="1197" y="1689"/>
                    <a:pt x="1426" y="1885"/>
                  </a:cubicBezTo>
                  <a:cubicBezTo>
                    <a:pt x="1639" y="2066"/>
                    <a:pt x="1639" y="2426"/>
                    <a:pt x="1475" y="2492"/>
                  </a:cubicBezTo>
                  <a:cubicBezTo>
                    <a:pt x="1444" y="2506"/>
                    <a:pt x="1408" y="2513"/>
                    <a:pt x="1370" y="2513"/>
                  </a:cubicBezTo>
                  <a:cubicBezTo>
                    <a:pt x="1233" y="2513"/>
                    <a:pt x="1086" y="2413"/>
                    <a:pt x="1164" y="2180"/>
                  </a:cubicBezTo>
                  <a:cubicBezTo>
                    <a:pt x="1237" y="1947"/>
                    <a:pt x="1063" y="1727"/>
                    <a:pt x="840" y="1727"/>
                  </a:cubicBezTo>
                  <a:cubicBezTo>
                    <a:pt x="812" y="1727"/>
                    <a:pt x="783" y="1731"/>
                    <a:pt x="754" y="1738"/>
                  </a:cubicBezTo>
                  <a:cubicBezTo>
                    <a:pt x="695" y="1745"/>
                    <a:pt x="642" y="1749"/>
                    <a:pt x="594" y="1749"/>
                  </a:cubicBezTo>
                  <a:cubicBezTo>
                    <a:pt x="430" y="1749"/>
                    <a:pt x="333" y="1701"/>
                    <a:pt x="295" y="1574"/>
                  </a:cubicBezTo>
                  <a:lnTo>
                    <a:pt x="295" y="1574"/>
                  </a:lnTo>
                  <a:cubicBezTo>
                    <a:pt x="295" y="1574"/>
                    <a:pt x="0" y="2475"/>
                    <a:pt x="705" y="2918"/>
                  </a:cubicBezTo>
                  <a:cubicBezTo>
                    <a:pt x="1393" y="3344"/>
                    <a:pt x="1738" y="4033"/>
                    <a:pt x="2131" y="4295"/>
                  </a:cubicBezTo>
                  <a:cubicBezTo>
                    <a:pt x="2131" y="4295"/>
                    <a:pt x="1524" y="3344"/>
                    <a:pt x="2082" y="2475"/>
                  </a:cubicBezTo>
                  <a:cubicBezTo>
                    <a:pt x="2639" y="1607"/>
                    <a:pt x="3213" y="1328"/>
                    <a:pt x="281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5" name="Google Shape;5765;p9"/>
            <p:cNvSpPr/>
            <p:nvPr/>
          </p:nvSpPr>
          <p:spPr>
            <a:xfrm>
              <a:off x="2561122" y="4923514"/>
              <a:ext cx="79815" cy="179050"/>
            </a:xfrm>
            <a:custGeom>
              <a:avLst/>
              <a:gdLst/>
              <a:ahLst/>
              <a:cxnLst/>
              <a:rect l="l" t="t" r="r" b="b"/>
              <a:pathLst>
                <a:path w="2433" h="5458" extrusionOk="0">
                  <a:moveTo>
                    <a:pt x="1442" y="1"/>
                  </a:moveTo>
                  <a:cubicBezTo>
                    <a:pt x="1407" y="1"/>
                    <a:pt x="1374" y="6"/>
                    <a:pt x="1345" y="16"/>
                  </a:cubicBezTo>
                  <a:cubicBezTo>
                    <a:pt x="1034" y="114"/>
                    <a:pt x="952" y="377"/>
                    <a:pt x="1116" y="737"/>
                  </a:cubicBezTo>
                  <a:cubicBezTo>
                    <a:pt x="1279" y="1098"/>
                    <a:pt x="1788" y="1147"/>
                    <a:pt x="1656" y="2803"/>
                  </a:cubicBezTo>
                  <a:cubicBezTo>
                    <a:pt x="1525" y="4474"/>
                    <a:pt x="1" y="5458"/>
                    <a:pt x="1" y="5458"/>
                  </a:cubicBezTo>
                  <a:cubicBezTo>
                    <a:pt x="263" y="5409"/>
                    <a:pt x="1820" y="4458"/>
                    <a:pt x="2148" y="2426"/>
                  </a:cubicBezTo>
                  <a:cubicBezTo>
                    <a:pt x="2432" y="573"/>
                    <a:pt x="1804" y="1"/>
                    <a:pt x="144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6" name="Google Shape;5766;p9"/>
            <p:cNvSpPr/>
            <p:nvPr/>
          </p:nvSpPr>
          <p:spPr>
            <a:xfrm>
              <a:off x="2503056" y="4874174"/>
              <a:ext cx="173178" cy="233768"/>
            </a:xfrm>
            <a:custGeom>
              <a:avLst/>
              <a:gdLst/>
              <a:ahLst/>
              <a:cxnLst/>
              <a:rect l="l" t="t" r="r" b="b"/>
              <a:pathLst>
                <a:path w="5279" h="7126" extrusionOk="0">
                  <a:moveTo>
                    <a:pt x="1688" y="0"/>
                  </a:moveTo>
                  <a:cubicBezTo>
                    <a:pt x="1298" y="0"/>
                    <a:pt x="859" y="91"/>
                    <a:pt x="476" y="389"/>
                  </a:cubicBezTo>
                  <a:cubicBezTo>
                    <a:pt x="165" y="668"/>
                    <a:pt x="1" y="1061"/>
                    <a:pt x="50" y="1487"/>
                  </a:cubicBezTo>
                  <a:cubicBezTo>
                    <a:pt x="107" y="1999"/>
                    <a:pt x="632" y="2437"/>
                    <a:pt x="1242" y="2437"/>
                  </a:cubicBezTo>
                  <a:cubicBezTo>
                    <a:pt x="1335" y="2437"/>
                    <a:pt x="1430" y="2427"/>
                    <a:pt x="1525" y="2405"/>
                  </a:cubicBezTo>
                  <a:cubicBezTo>
                    <a:pt x="1623" y="2372"/>
                    <a:pt x="1722" y="2340"/>
                    <a:pt x="1820" y="2290"/>
                  </a:cubicBezTo>
                  <a:lnTo>
                    <a:pt x="1837" y="2290"/>
                  </a:lnTo>
                  <a:lnTo>
                    <a:pt x="1853" y="2274"/>
                  </a:lnTo>
                  <a:cubicBezTo>
                    <a:pt x="2148" y="2110"/>
                    <a:pt x="2312" y="1782"/>
                    <a:pt x="2246" y="1455"/>
                  </a:cubicBezTo>
                  <a:cubicBezTo>
                    <a:pt x="2209" y="1117"/>
                    <a:pt x="1924" y="894"/>
                    <a:pt x="1609" y="894"/>
                  </a:cubicBezTo>
                  <a:cubicBezTo>
                    <a:pt x="1511" y="894"/>
                    <a:pt x="1409" y="916"/>
                    <a:pt x="1312" y="963"/>
                  </a:cubicBezTo>
                  <a:cubicBezTo>
                    <a:pt x="951" y="1176"/>
                    <a:pt x="1066" y="1717"/>
                    <a:pt x="1476" y="1766"/>
                  </a:cubicBezTo>
                  <a:cubicBezTo>
                    <a:pt x="1507" y="1774"/>
                    <a:pt x="1537" y="1777"/>
                    <a:pt x="1566" y="1777"/>
                  </a:cubicBezTo>
                  <a:cubicBezTo>
                    <a:pt x="1788" y="1777"/>
                    <a:pt x="1964" y="1571"/>
                    <a:pt x="1935" y="1340"/>
                  </a:cubicBezTo>
                  <a:cubicBezTo>
                    <a:pt x="1928" y="1301"/>
                    <a:pt x="1955" y="1267"/>
                    <a:pt x="1991" y="1267"/>
                  </a:cubicBezTo>
                  <a:cubicBezTo>
                    <a:pt x="2046" y="1267"/>
                    <a:pt x="2122" y="1345"/>
                    <a:pt x="2132" y="1602"/>
                  </a:cubicBezTo>
                  <a:cubicBezTo>
                    <a:pt x="2148" y="1717"/>
                    <a:pt x="2132" y="1848"/>
                    <a:pt x="2082" y="1963"/>
                  </a:cubicBezTo>
                  <a:cubicBezTo>
                    <a:pt x="1935" y="2184"/>
                    <a:pt x="1695" y="2312"/>
                    <a:pt x="1434" y="2312"/>
                  </a:cubicBezTo>
                  <a:cubicBezTo>
                    <a:pt x="1405" y="2312"/>
                    <a:pt x="1375" y="2310"/>
                    <a:pt x="1345" y="2307"/>
                  </a:cubicBezTo>
                  <a:cubicBezTo>
                    <a:pt x="1334" y="2307"/>
                    <a:pt x="1323" y="2308"/>
                    <a:pt x="1312" y="2308"/>
                  </a:cubicBezTo>
                  <a:cubicBezTo>
                    <a:pt x="609" y="2308"/>
                    <a:pt x="142" y="1264"/>
                    <a:pt x="787" y="619"/>
                  </a:cubicBezTo>
                  <a:cubicBezTo>
                    <a:pt x="1059" y="325"/>
                    <a:pt x="1444" y="199"/>
                    <a:pt x="1858" y="199"/>
                  </a:cubicBezTo>
                  <a:cubicBezTo>
                    <a:pt x="2370" y="199"/>
                    <a:pt x="2926" y="392"/>
                    <a:pt x="3361" y="701"/>
                  </a:cubicBezTo>
                  <a:cubicBezTo>
                    <a:pt x="5066" y="1995"/>
                    <a:pt x="4820" y="4257"/>
                    <a:pt x="4328" y="5421"/>
                  </a:cubicBezTo>
                  <a:cubicBezTo>
                    <a:pt x="4054" y="6083"/>
                    <a:pt x="3605" y="6665"/>
                    <a:pt x="3044" y="7105"/>
                  </a:cubicBezTo>
                  <a:lnTo>
                    <a:pt x="3044" y="7105"/>
                  </a:lnTo>
                  <a:cubicBezTo>
                    <a:pt x="3190" y="7007"/>
                    <a:pt x="3881" y="6554"/>
                    <a:pt x="4410" y="5454"/>
                  </a:cubicBezTo>
                  <a:cubicBezTo>
                    <a:pt x="4951" y="4290"/>
                    <a:pt x="5279" y="1930"/>
                    <a:pt x="3459" y="553"/>
                  </a:cubicBezTo>
                  <a:cubicBezTo>
                    <a:pt x="3115" y="307"/>
                    <a:pt x="2705" y="143"/>
                    <a:pt x="2263" y="61"/>
                  </a:cubicBezTo>
                  <a:cubicBezTo>
                    <a:pt x="2096" y="27"/>
                    <a:pt x="1899" y="0"/>
                    <a:pt x="1688" y="0"/>
                  </a:cubicBezTo>
                  <a:close/>
                  <a:moveTo>
                    <a:pt x="3044" y="7105"/>
                  </a:moveTo>
                  <a:cubicBezTo>
                    <a:pt x="3022" y="7119"/>
                    <a:pt x="3012" y="7126"/>
                    <a:pt x="3017" y="7126"/>
                  </a:cubicBezTo>
                  <a:cubicBezTo>
                    <a:pt x="3026" y="7119"/>
                    <a:pt x="3035" y="7112"/>
                    <a:pt x="3044" y="7105"/>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7" name="Google Shape;5767;p9"/>
            <p:cNvSpPr/>
            <p:nvPr/>
          </p:nvSpPr>
          <p:spPr>
            <a:xfrm>
              <a:off x="2542324" y="4693350"/>
              <a:ext cx="171012" cy="269427"/>
            </a:xfrm>
            <a:custGeom>
              <a:avLst/>
              <a:gdLst/>
              <a:ahLst/>
              <a:cxnLst/>
              <a:rect l="l" t="t" r="r" b="b"/>
              <a:pathLst>
                <a:path w="5213" h="8213" extrusionOk="0">
                  <a:moveTo>
                    <a:pt x="1098" y="0"/>
                  </a:moveTo>
                  <a:lnTo>
                    <a:pt x="1098" y="0"/>
                  </a:lnTo>
                  <a:cubicBezTo>
                    <a:pt x="0" y="2852"/>
                    <a:pt x="1279" y="4377"/>
                    <a:pt x="2541" y="5606"/>
                  </a:cubicBezTo>
                  <a:cubicBezTo>
                    <a:pt x="3803" y="6852"/>
                    <a:pt x="3754" y="8212"/>
                    <a:pt x="3754" y="8212"/>
                  </a:cubicBezTo>
                  <a:cubicBezTo>
                    <a:pt x="4655" y="7294"/>
                    <a:pt x="3590" y="5590"/>
                    <a:pt x="4459" y="4246"/>
                  </a:cubicBezTo>
                  <a:cubicBezTo>
                    <a:pt x="5213" y="3098"/>
                    <a:pt x="4262" y="2574"/>
                    <a:pt x="4262" y="2574"/>
                  </a:cubicBezTo>
                  <a:cubicBezTo>
                    <a:pt x="3852" y="3164"/>
                    <a:pt x="3377" y="3000"/>
                    <a:pt x="3016" y="3737"/>
                  </a:cubicBezTo>
                  <a:cubicBezTo>
                    <a:pt x="2639" y="4475"/>
                    <a:pt x="3262" y="5803"/>
                    <a:pt x="3262" y="5803"/>
                  </a:cubicBezTo>
                  <a:cubicBezTo>
                    <a:pt x="2066" y="4934"/>
                    <a:pt x="2311" y="4164"/>
                    <a:pt x="2656" y="3754"/>
                  </a:cubicBezTo>
                  <a:cubicBezTo>
                    <a:pt x="3000" y="3360"/>
                    <a:pt x="2525" y="3016"/>
                    <a:pt x="2541" y="2787"/>
                  </a:cubicBezTo>
                  <a:cubicBezTo>
                    <a:pt x="2541" y="2639"/>
                    <a:pt x="2590" y="2508"/>
                    <a:pt x="2639" y="2361"/>
                  </a:cubicBezTo>
                  <a:cubicBezTo>
                    <a:pt x="2639" y="2361"/>
                    <a:pt x="2571" y="2315"/>
                    <a:pt x="2442" y="2315"/>
                  </a:cubicBezTo>
                  <a:cubicBezTo>
                    <a:pt x="2326" y="2315"/>
                    <a:pt x="2160" y="2352"/>
                    <a:pt x="1951" y="2492"/>
                  </a:cubicBezTo>
                  <a:cubicBezTo>
                    <a:pt x="1230" y="2983"/>
                    <a:pt x="1525" y="4082"/>
                    <a:pt x="1525" y="4082"/>
                  </a:cubicBezTo>
                  <a:cubicBezTo>
                    <a:pt x="1000" y="3344"/>
                    <a:pt x="1180" y="2590"/>
                    <a:pt x="1771" y="2066"/>
                  </a:cubicBezTo>
                  <a:cubicBezTo>
                    <a:pt x="2361" y="1541"/>
                    <a:pt x="1803" y="1066"/>
                    <a:pt x="1410" y="836"/>
                  </a:cubicBezTo>
                  <a:cubicBezTo>
                    <a:pt x="1017" y="623"/>
                    <a:pt x="1098" y="0"/>
                    <a:pt x="109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8" name="Google Shape;5768;p9"/>
            <p:cNvSpPr/>
            <p:nvPr/>
          </p:nvSpPr>
          <p:spPr>
            <a:xfrm>
              <a:off x="2463820" y="4659987"/>
              <a:ext cx="98973" cy="148443"/>
            </a:xfrm>
            <a:custGeom>
              <a:avLst/>
              <a:gdLst/>
              <a:ahLst/>
              <a:cxnLst/>
              <a:rect l="l" t="t" r="r" b="b"/>
              <a:pathLst>
                <a:path w="3017" h="4525" extrusionOk="0">
                  <a:moveTo>
                    <a:pt x="443" y="1"/>
                  </a:moveTo>
                  <a:cubicBezTo>
                    <a:pt x="443" y="17"/>
                    <a:pt x="0" y="2033"/>
                    <a:pt x="3016" y="4525"/>
                  </a:cubicBezTo>
                  <a:cubicBezTo>
                    <a:pt x="3016" y="4525"/>
                    <a:pt x="2459" y="3853"/>
                    <a:pt x="2721" y="3099"/>
                  </a:cubicBezTo>
                  <a:cubicBezTo>
                    <a:pt x="2983" y="2345"/>
                    <a:pt x="2672" y="2083"/>
                    <a:pt x="2426" y="1820"/>
                  </a:cubicBezTo>
                  <a:cubicBezTo>
                    <a:pt x="2295" y="1656"/>
                    <a:pt x="2279" y="1427"/>
                    <a:pt x="2410" y="1263"/>
                  </a:cubicBezTo>
                  <a:cubicBezTo>
                    <a:pt x="2410" y="1263"/>
                    <a:pt x="2371" y="1256"/>
                    <a:pt x="2316" y="1256"/>
                  </a:cubicBezTo>
                  <a:cubicBezTo>
                    <a:pt x="2154" y="1256"/>
                    <a:pt x="1845" y="1319"/>
                    <a:pt x="1918" y="1820"/>
                  </a:cubicBezTo>
                  <a:cubicBezTo>
                    <a:pt x="2033" y="2509"/>
                    <a:pt x="2065" y="2624"/>
                    <a:pt x="1852" y="2640"/>
                  </a:cubicBezTo>
                  <a:cubicBezTo>
                    <a:pt x="1842" y="2641"/>
                    <a:pt x="1833" y="2642"/>
                    <a:pt x="1824" y="2642"/>
                  </a:cubicBezTo>
                  <a:cubicBezTo>
                    <a:pt x="1628" y="2642"/>
                    <a:pt x="1691" y="2304"/>
                    <a:pt x="1754" y="2115"/>
                  </a:cubicBezTo>
                  <a:cubicBezTo>
                    <a:pt x="1803" y="1935"/>
                    <a:pt x="2049" y="1099"/>
                    <a:pt x="1393" y="821"/>
                  </a:cubicBezTo>
                  <a:cubicBezTo>
                    <a:pt x="754" y="542"/>
                    <a:pt x="492" y="280"/>
                    <a:pt x="44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9" name="Google Shape;5769;p9"/>
            <p:cNvSpPr/>
            <p:nvPr/>
          </p:nvSpPr>
          <p:spPr>
            <a:xfrm>
              <a:off x="2642349" y="4941754"/>
              <a:ext cx="117770" cy="139848"/>
            </a:xfrm>
            <a:custGeom>
              <a:avLst/>
              <a:gdLst/>
              <a:ahLst/>
              <a:cxnLst/>
              <a:rect l="l" t="t" r="r" b="b"/>
              <a:pathLst>
                <a:path w="3590" h="4263" extrusionOk="0">
                  <a:moveTo>
                    <a:pt x="1721" y="1"/>
                  </a:moveTo>
                  <a:lnTo>
                    <a:pt x="1721" y="1"/>
                  </a:lnTo>
                  <a:cubicBezTo>
                    <a:pt x="787" y="509"/>
                    <a:pt x="1065" y="1181"/>
                    <a:pt x="967" y="2476"/>
                  </a:cubicBezTo>
                  <a:cubicBezTo>
                    <a:pt x="852" y="3771"/>
                    <a:pt x="0" y="4263"/>
                    <a:pt x="0" y="4263"/>
                  </a:cubicBezTo>
                  <a:cubicBezTo>
                    <a:pt x="3590" y="2443"/>
                    <a:pt x="2295" y="771"/>
                    <a:pt x="1951" y="526"/>
                  </a:cubicBezTo>
                  <a:cubicBezTo>
                    <a:pt x="1590" y="280"/>
                    <a:pt x="1721" y="1"/>
                    <a:pt x="17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0" name="Google Shape;5770;p9"/>
            <p:cNvSpPr/>
            <p:nvPr/>
          </p:nvSpPr>
          <p:spPr>
            <a:xfrm>
              <a:off x="2764943" y="4977774"/>
              <a:ext cx="226945" cy="159432"/>
            </a:xfrm>
            <a:custGeom>
              <a:avLst/>
              <a:gdLst/>
              <a:ahLst/>
              <a:cxnLst/>
              <a:rect l="l" t="t" r="r" b="b"/>
              <a:pathLst>
                <a:path w="6918" h="4860" extrusionOk="0">
                  <a:moveTo>
                    <a:pt x="1949" y="0"/>
                  </a:moveTo>
                  <a:cubicBezTo>
                    <a:pt x="1068" y="0"/>
                    <a:pt x="601" y="827"/>
                    <a:pt x="705" y="1362"/>
                  </a:cubicBezTo>
                  <a:cubicBezTo>
                    <a:pt x="834" y="1964"/>
                    <a:pt x="1402" y="2002"/>
                    <a:pt x="1543" y="2002"/>
                  </a:cubicBezTo>
                  <a:cubicBezTo>
                    <a:pt x="1563" y="2002"/>
                    <a:pt x="1574" y="2001"/>
                    <a:pt x="1574" y="2001"/>
                  </a:cubicBezTo>
                  <a:cubicBezTo>
                    <a:pt x="1312" y="1903"/>
                    <a:pt x="1197" y="1591"/>
                    <a:pt x="1328" y="1329"/>
                  </a:cubicBezTo>
                  <a:cubicBezTo>
                    <a:pt x="1365" y="1265"/>
                    <a:pt x="1408" y="1241"/>
                    <a:pt x="1455" y="1241"/>
                  </a:cubicBezTo>
                  <a:cubicBezTo>
                    <a:pt x="1553" y="1241"/>
                    <a:pt x="1671" y="1344"/>
                    <a:pt x="1803" y="1411"/>
                  </a:cubicBezTo>
                  <a:cubicBezTo>
                    <a:pt x="1841" y="1430"/>
                    <a:pt x="1877" y="1438"/>
                    <a:pt x="1911" y="1438"/>
                  </a:cubicBezTo>
                  <a:cubicBezTo>
                    <a:pt x="2054" y="1438"/>
                    <a:pt x="2160" y="1285"/>
                    <a:pt x="2213" y="1099"/>
                  </a:cubicBezTo>
                  <a:cubicBezTo>
                    <a:pt x="2253" y="958"/>
                    <a:pt x="2356" y="817"/>
                    <a:pt x="2543" y="817"/>
                  </a:cubicBezTo>
                  <a:cubicBezTo>
                    <a:pt x="2660" y="817"/>
                    <a:pt x="2811" y="872"/>
                    <a:pt x="3000" y="1017"/>
                  </a:cubicBezTo>
                  <a:cubicBezTo>
                    <a:pt x="3475" y="1394"/>
                    <a:pt x="3180" y="2148"/>
                    <a:pt x="3180" y="2148"/>
                  </a:cubicBezTo>
                  <a:cubicBezTo>
                    <a:pt x="3180" y="2148"/>
                    <a:pt x="3180" y="1526"/>
                    <a:pt x="2754" y="1476"/>
                  </a:cubicBezTo>
                  <a:cubicBezTo>
                    <a:pt x="2707" y="1463"/>
                    <a:pt x="2659" y="1456"/>
                    <a:pt x="2613" y="1456"/>
                  </a:cubicBezTo>
                  <a:cubicBezTo>
                    <a:pt x="2435" y="1456"/>
                    <a:pt x="2275" y="1553"/>
                    <a:pt x="2197" y="1722"/>
                  </a:cubicBezTo>
                  <a:cubicBezTo>
                    <a:pt x="2459" y="1722"/>
                    <a:pt x="2475" y="2099"/>
                    <a:pt x="2328" y="2296"/>
                  </a:cubicBezTo>
                  <a:cubicBezTo>
                    <a:pt x="2180" y="2509"/>
                    <a:pt x="2229" y="2657"/>
                    <a:pt x="2377" y="2739"/>
                  </a:cubicBezTo>
                  <a:cubicBezTo>
                    <a:pt x="2508" y="2820"/>
                    <a:pt x="2721" y="2804"/>
                    <a:pt x="2541" y="3181"/>
                  </a:cubicBezTo>
                  <a:cubicBezTo>
                    <a:pt x="2377" y="3558"/>
                    <a:pt x="1656" y="3558"/>
                    <a:pt x="1656" y="3558"/>
                  </a:cubicBezTo>
                  <a:cubicBezTo>
                    <a:pt x="1803" y="3345"/>
                    <a:pt x="1771" y="3050"/>
                    <a:pt x="1574" y="2886"/>
                  </a:cubicBezTo>
                  <a:cubicBezTo>
                    <a:pt x="1574" y="3066"/>
                    <a:pt x="1459" y="3214"/>
                    <a:pt x="1295" y="3263"/>
                  </a:cubicBezTo>
                  <a:cubicBezTo>
                    <a:pt x="1017" y="3345"/>
                    <a:pt x="1017" y="3263"/>
                    <a:pt x="754" y="3493"/>
                  </a:cubicBezTo>
                  <a:cubicBezTo>
                    <a:pt x="618" y="3603"/>
                    <a:pt x="419" y="3630"/>
                    <a:pt x="260" y="3630"/>
                  </a:cubicBezTo>
                  <a:cubicBezTo>
                    <a:pt x="114" y="3630"/>
                    <a:pt x="0" y="3607"/>
                    <a:pt x="0" y="3607"/>
                  </a:cubicBezTo>
                  <a:lnTo>
                    <a:pt x="0" y="3607"/>
                  </a:lnTo>
                  <a:cubicBezTo>
                    <a:pt x="181" y="3706"/>
                    <a:pt x="377" y="3755"/>
                    <a:pt x="590" y="3771"/>
                  </a:cubicBezTo>
                  <a:cubicBezTo>
                    <a:pt x="1033" y="3804"/>
                    <a:pt x="1459" y="3886"/>
                    <a:pt x="1902" y="3984"/>
                  </a:cubicBezTo>
                  <a:cubicBezTo>
                    <a:pt x="3082" y="4345"/>
                    <a:pt x="3787" y="4837"/>
                    <a:pt x="4688" y="4853"/>
                  </a:cubicBezTo>
                  <a:cubicBezTo>
                    <a:pt x="4746" y="4857"/>
                    <a:pt x="4804" y="4859"/>
                    <a:pt x="4861" y="4859"/>
                  </a:cubicBezTo>
                  <a:cubicBezTo>
                    <a:pt x="5258" y="4859"/>
                    <a:pt x="5641" y="4761"/>
                    <a:pt x="5999" y="4574"/>
                  </a:cubicBezTo>
                  <a:cubicBezTo>
                    <a:pt x="6786" y="4115"/>
                    <a:pt x="6917" y="2952"/>
                    <a:pt x="6458" y="2345"/>
                  </a:cubicBezTo>
                  <a:cubicBezTo>
                    <a:pt x="6236" y="2015"/>
                    <a:pt x="5876" y="1864"/>
                    <a:pt x="5536" y="1864"/>
                  </a:cubicBezTo>
                  <a:cubicBezTo>
                    <a:pt x="5200" y="1864"/>
                    <a:pt x="4884" y="2011"/>
                    <a:pt x="4737" y="2280"/>
                  </a:cubicBezTo>
                  <a:cubicBezTo>
                    <a:pt x="4491" y="2607"/>
                    <a:pt x="4524" y="3083"/>
                    <a:pt x="4836" y="3361"/>
                  </a:cubicBezTo>
                  <a:lnTo>
                    <a:pt x="4836" y="3378"/>
                  </a:lnTo>
                  <a:cubicBezTo>
                    <a:pt x="4868" y="3394"/>
                    <a:pt x="4885" y="3411"/>
                    <a:pt x="4901" y="3427"/>
                  </a:cubicBezTo>
                  <a:lnTo>
                    <a:pt x="4950" y="3460"/>
                  </a:lnTo>
                  <a:cubicBezTo>
                    <a:pt x="5047" y="3519"/>
                    <a:pt x="5171" y="3550"/>
                    <a:pt x="5295" y="3550"/>
                  </a:cubicBezTo>
                  <a:cubicBezTo>
                    <a:pt x="5549" y="3550"/>
                    <a:pt x="5797" y="3419"/>
                    <a:pt x="5786" y="3132"/>
                  </a:cubicBezTo>
                  <a:cubicBezTo>
                    <a:pt x="5800" y="2938"/>
                    <a:pt x="5641" y="2856"/>
                    <a:pt x="5462" y="2856"/>
                  </a:cubicBezTo>
                  <a:cubicBezTo>
                    <a:pt x="5205" y="2856"/>
                    <a:pt x="4906" y="3027"/>
                    <a:pt x="5032" y="3279"/>
                  </a:cubicBezTo>
                  <a:cubicBezTo>
                    <a:pt x="5040" y="3302"/>
                    <a:pt x="5037" y="3325"/>
                    <a:pt x="5011" y="3325"/>
                  </a:cubicBezTo>
                  <a:cubicBezTo>
                    <a:pt x="4980" y="3325"/>
                    <a:pt x="4917" y="3294"/>
                    <a:pt x="4803" y="3197"/>
                  </a:cubicBezTo>
                  <a:cubicBezTo>
                    <a:pt x="4705" y="3099"/>
                    <a:pt x="4639" y="2952"/>
                    <a:pt x="4639" y="2788"/>
                  </a:cubicBezTo>
                  <a:cubicBezTo>
                    <a:pt x="4639" y="2624"/>
                    <a:pt x="4705" y="2460"/>
                    <a:pt x="4803" y="2312"/>
                  </a:cubicBezTo>
                  <a:cubicBezTo>
                    <a:pt x="4936" y="2078"/>
                    <a:pt x="5207" y="1955"/>
                    <a:pt x="5497" y="1955"/>
                  </a:cubicBezTo>
                  <a:cubicBezTo>
                    <a:pt x="5814" y="1955"/>
                    <a:pt x="6154" y="2102"/>
                    <a:pt x="6360" y="2411"/>
                  </a:cubicBezTo>
                  <a:cubicBezTo>
                    <a:pt x="6360" y="2411"/>
                    <a:pt x="6376" y="2427"/>
                    <a:pt x="6376" y="2443"/>
                  </a:cubicBezTo>
                  <a:cubicBezTo>
                    <a:pt x="6590" y="2853"/>
                    <a:pt x="6573" y="3361"/>
                    <a:pt x="6344" y="3755"/>
                  </a:cubicBezTo>
                  <a:cubicBezTo>
                    <a:pt x="6064" y="4258"/>
                    <a:pt x="5426" y="4609"/>
                    <a:pt x="4590" y="4609"/>
                  </a:cubicBezTo>
                  <a:cubicBezTo>
                    <a:pt x="4201" y="4609"/>
                    <a:pt x="3769" y="4533"/>
                    <a:pt x="3311" y="4361"/>
                  </a:cubicBezTo>
                  <a:cubicBezTo>
                    <a:pt x="3279" y="4345"/>
                    <a:pt x="3049" y="4263"/>
                    <a:pt x="2885" y="4197"/>
                  </a:cubicBezTo>
                  <a:cubicBezTo>
                    <a:pt x="2475" y="3984"/>
                    <a:pt x="2033" y="3837"/>
                    <a:pt x="1574" y="3755"/>
                  </a:cubicBezTo>
                  <a:cubicBezTo>
                    <a:pt x="1754" y="3722"/>
                    <a:pt x="1951" y="3706"/>
                    <a:pt x="2164" y="3656"/>
                  </a:cubicBezTo>
                  <a:cubicBezTo>
                    <a:pt x="3901" y="3312"/>
                    <a:pt x="4164" y="837"/>
                    <a:pt x="2705" y="182"/>
                  </a:cubicBezTo>
                  <a:cubicBezTo>
                    <a:pt x="2428" y="55"/>
                    <a:pt x="2175" y="0"/>
                    <a:pt x="19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1" name="Google Shape;5771;p9"/>
            <p:cNvSpPr/>
            <p:nvPr/>
          </p:nvSpPr>
          <p:spPr>
            <a:xfrm>
              <a:off x="2875695" y="5063823"/>
              <a:ext cx="152740" cy="108125"/>
            </a:xfrm>
            <a:custGeom>
              <a:avLst/>
              <a:gdLst/>
              <a:ahLst/>
              <a:cxnLst/>
              <a:rect l="l" t="t" r="r" b="b"/>
              <a:pathLst>
                <a:path w="4656" h="3296" extrusionOk="0">
                  <a:moveTo>
                    <a:pt x="3820" y="1"/>
                  </a:moveTo>
                  <a:cubicBezTo>
                    <a:pt x="3902" y="788"/>
                    <a:pt x="3558" y="1574"/>
                    <a:pt x="2902" y="2050"/>
                  </a:cubicBezTo>
                  <a:cubicBezTo>
                    <a:pt x="2500" y="2357"/>
                    <a:pt x="2009" y="2456"/>
                    <a:pt x="1548" y="2456"/>
                  </a:cubicBezTo>
                  <a:cubicBezTo>
                    <a:pt x="730" y="2456"/>
                    <a:pt x="1" y="2148"/>
                    <a:pt x="1" y="2148"/>
                  </a:cubicBezTo>
                  <a:lnTo>
                    <a:pt x="1" y="2148"/>
                  </a:lnTo>
                  <a:cubicBezTo>
                    <a:pt x="1345" y="2869"/>
                    <a:pt x="1837" y="2640"/>
                    <a:pt x="2214" y="3033"/>
                  </a:cubicBezTo>
                  <a:cubicBezTo>
                    <a:pt x="2387" y="3221"/>
                    <a:pt x="2560" y="3278"/>
                    <a:pt x="2718" y="3278"/>
                  </a:cubicBezTo>
                  <a:cubicBezTo>
                    <a:pt x="2903" y="3278"/>
                    <a:pt x="3066" y="3200"/>
                    <a:pt x="3181" y="3164"/>
                  </a:cubicBezTo>
                  <a:cubicBezTo>
                    <a:pt x="3204" y="3158"/>
                    <a:pt x="3229" y="3154"/>
                    <a:pt x="3254" y="3154"/>
                  </a:cubicBezTo>
                  <a:cubicBezTo>
                    <a:pt x="3352" y="3154"/>
                    <a:pt x="3456" y="3204"/>
                    <a:pt x="3509" y="3295"/>
                  </a:cubicBezTo>
                  <a:cubicBezTo>
                    <a:pt x="3525" y="3099"/>
                    <a:pt x="3476" y="2886"/>
                    <a:pt x="3361" y="2722"/>
                  </a:cubicBezTo>
                  <a:cubicBezTo>
                    <a:pt x="3181" y="2509"/>
                    <a:pt x="2787" y="2492"/>
                    <a:pt x="2722" y="2492"/>
                  </a:cubicBezTo>
                  <a:cubicBezTo>
                    <a:pt x="3279" y="2459"/>
                    <a:pt x="3787" y="2164"/>
                    <a:pt x="4099" y="1705"/>
                  </a:cubicBezTo>
                  <a:cubicBezTo>
                    <a:pt x="4656" y="919"/>
                    <a:pt x="3820" y="1"/>
                    <a:pt x="38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2" name="Google Shape;5772;p9"/>
            <p:cNvSpPr/>
            <p:nvPr/>
          </p:nvSpPr>
          <p:spPr>
            <a:xfrm>
              <a:off x="2681059" y="4820537"/>
              <a:ext cx="146277" cy="206212"/>
            </a:xfrm>
            <a:custGeom>
              <a:avLst/>
              <a:gdLst/>
              <a:ahLst/>
              <a:cxnLst/>
              <a:rect l="l" t="t" r="r" b="b"/>
              <a:pathLst>
                <a:path w="4459" h="6286" extrusionOk="0">
                  <a:moveTo>
                    <a:pt x="1805" y="0"/>
                  </a:moveTo>
                  <a:cubicBezTo>
                    <a:pt x="1382" y="0"/>
                    <a:pt x="976" y="149"/>
                    <a:pt x="705" y="451"/>
                  </a:cubicBezTo>
                  <a:cubicBezTo>
                    <a:pt x="0" y="1090"/>
                    <a:pt x="443" y="2139"/>
                    <a:pt x="1033" y="2336"/>
                  </a:cubicBezTo>
                  <a:cubicBezTo>
                    <a:pt x="1156" y="2401"/>
                    <a:pt x="1291" y="2434"/>
                    <a:pt x="1426" y="2434"/>
                  </a:cubicBezTo>
                  <a:cubicBezTo>
                    <a:pt x="1561" y="2434"/>
                    <a:pt x="1697" y="2401"/>
                    <a:pt x="1820" y="2336"/>
                  </a:cubicBezTo>
                  <a:lnTo>
                    <a:pt x="1852" y="2319"/>
                  </a:lnTo>
                  <a:lnTo>
                    <a:pt x="1902" y="2303"/>
                  </a:lnTo>
                  <a:lnTo>
                    <a:pt x="1951" y="2254"/>
                  </a:lnTo>
                  <a:lnTo>
                    <a:pt x="2000" y="2204"/>
                  </a:lnTo>
                  <a:lnTo>
                    <a:pt x="2066" y="2155"/>
                  </a:lnTo>
                  <a:cubicBezTo>
                    <a:pt x="2229" y="1975"/>
                    <a:pt x="2311" y="1729"/>
                    <a:pt x="2279" y="1500"/>
                  </a:cubicBezTo>
                  <a:cubicBezTo>
                    <a:pt x="2246" y="1156"/>
                    <a:pt x="2038" y="1016"/>
                    <a:pt x="1843" y="1016"/>
                  </a:cubicBezTo>
                  <a:cubicBezTo>
                    <a:pt x="1740" y="1016"/>
                    <a:pt x="1642" y="1055"/>
                    <a:pt x="1574" y="1123"/>
                  </a:cubicBezTo>
                  <a:cubicBezTo>
                    <a:pt x="1410" y="1286"/>
                    <a:pt x="1443" y="1565"/>
                    <a:pt x="1639" y="1696"/>
                  </a:cubicBezTo>
                  <a:cubicBezTo>
                    <a:pt x="1714" y="1728"/>
                    <a:pt x="1782" y="1738"/>
                    <a:pt x="1840" y="1738"/>
                  </a:cubicBezTo>
                  <a:cubicBezTo>
                    <a:pt x="1935" y="1738"/>
                    <a:pt x="2008" y="1712"/>
                    <a:pt x="2054" y="1712"/>
                  </a:cubicBezTo>
                  <a:cubicBezTo>
                    <a:pt x="2100" y="1712"/>
                    <a:pt x="2121" y="1736"/>
                    <a:pt x="2115" y="1827"/>
                  </a:cubicBezTo>
                  <a:cubicBezTo>
                    <a:pt x="2098" y="2024"/>
                    <a:pt x="1967" y="2204"/>
                    <a:pt x="1803" y="2286"/>
                  </a:cubicBezTo>
                  <a:cubicBezTo>
                    <a:pt x="1689" y="2340"/>
                    <a:pt x="1571" y="2365"/>
                    <a:pt x="1455" y="2365"/>
                  </a:cubicBezTo>
                  <a:cubicBezTo>
                    <a:pt x="1321" y="2365"/>
                    <a:pt x="1189" y="2331"/>
                    <a:pt x="1066" y="2270"/>
                  </a:cubicBezTo>
                  <a:cubicBezTo>
                    <a:pt x="525" y="2040"/>
                    <a:pt x="164" y="1106"/>
                    <a:pt x="803" y="549"/>
                  </a:cubicBezTo>
                  <a:cubicBezTo>
                    <a:pt x="1049" y="303"/>
                    <a:pt x="1377" y="172"/>
                    <a:pt x="1738" y="155"/>
                  </a:cubicBezTo>
                  <a:cubicBezTo>
                    <a:pt x="2492" y="205"/>
                    <a:pt x="3311" y="746"/>
                    <a:pt x="3442" y="2204"/>
                  </a:cubicBezTo>
                  <a:cubicBezTo>
                    <a:pt x="3492" y="2762"/>
                    <a:pt x="3426" y="3319"/>
                    <a:pt x="3278" y="3844"/>
                  </a:cubicBezTo>
                  <a:cubicBezTo>
                    <a:pt x="3147" y="4302"/>
                    <a:pt x="2951" y="4745"/>
                    <a:pt x="2672" y="5138"/>
                  </a:cubicBezTo>
                  <a:cubicBezTo>
                    <a:pt x="2279" y="5614"/>
                    <a:pt x="1754" y="6024"/>
                    <a:pt x="1180" y="6286"/>
                  </a:cubicBezTo>
                  <a:cubicBezTo>
                    <a:pt x="1803" y="6040"/>
                    <a:pt x="2361" y="5630"/>
                    <a:pt x="2803" y="5122"/>
                  </a:cubicBezTo>
                  <a:cubicBezTo>
                    <a:pt x="3541" y="4270"/>
                    <a:pt x="4459" y="2254"/>
                    <a:pt x="3180" y="614"/>
                  </a:cubicBezTo>
                  <a:cubicBezTo>
                    <a:pt x="2826" y="207"/>
                    <a:pt x="2303" y="0"/>
                    <a:pt x="180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3" name="Google Shape;5773;p9"/>
            <p:cNvSpPr/>
            <p:nvPr/>
          </p:nvSpPr>
          <p:spPr>
            <a:xfrm>
              <a:off x="2260392" y="4923514"/>
              <a:ext cx="80307" cy="179050"/>
            </a:xfrm>
            <a:custGeom>
              <a:avLst/>
              <a:gdLst/>
              <a:ahLst/>
              <a:cxnLst/>
              <a:rect l="l" t="t" r="r" b="b"/>
              <a:pathLst>
                <a:path w="2448" h="5458" extrusionOk="0">
                  <a:moveTo>
                    <a:pt x="996" y="1"/>
                  </a:moveTo>
                  <a:cubicBezTo>
                    <a:pt x="645" y="1"/>
                    <a:pt x="1" y="584"/>
                    <a:pt x="300" y="2426"/>
                  </a:cubicBezTo>
                  <a:cubicBezTo>
                    <a:pt x="612" y="4458"/>
                    <a:pt x="2185" y="5409"/>
                    <a:pt x="2447" y="5458"/>
                  </a:cubicBezTo>
                  <a:cubicBezTo>
                    <a:pt x="2447" y="5458"/>
                    <a:pt x="923" y="4474"/>
                    <a:pt x="792" y="2803"/>
                  </a:cubicBezTo>
                  <a:cubicBezTo>
                    <a:pt x="661" y="1147"/>
                    <a:pt x="1169" y="1098"/>
                    <a:pt x="1333" y="737"/>
                  </a:cubicBezTo>
                  <a:cubicBezTo>
                    <a:pt x="1480" y="377"/>
                    <a:pt x="1415" y="114"/>
                    <a:pt x="1087" y="16"/>
                  </a:cubicBezTo>
                  <a:cubicBezTo>
                    <a:pt x="1060" y="6"/>
                    <a:pt x="1029" y="1"/>
                    <a:pt x="99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4" name="Google Shape;5774;p9"/>
            <p:cNvSpPr/>
            <p:nvPr/>
          </p:nvSpPr>
          <p:spPr>
            <a:xfrm>
              <a:off x="2225586" y="4874174"/>
              <a:ext cx="172653" cy="233244"/>
            </a:xfrm>
            <a:custGeom>
              <a:avLst/>
              <a:gdLst/>
              <a:ahLst/>
              <a:cxnLst/>
              <a:rect l="l" t="t" r="r" b="b"/>
              <a:pathLst>
                <a:path w="5263" h="7110" extrusionOk="0">
                  <a:moveTo>
                    <a:pt x="3591" y="0"/>
                  </a:moveTo>
                  <a:cubicBezTo>
                    <a:pt x="3380" y="0"/>
                    <a:pt x="3183" y="27"/>
                    <a:pt x="3017" y="61"/>
                  </a:cubicBezTo>
                  <a:cubicBezTo>
                    <a:pt x="2574" y="143"/>
                    <a:pt x="2164" y="307"/>
                    <a:pt x="1820" y="553"/>
                  </a:cubicBezTo>
                  <a:cubicBezTo>
                    <a:pt x="1" y="1930"/>
                    <a:pt x="329" y="4290"/>
                    <a:pt x="869" y="5438"/>
                  </a:cubicBezTo>
                  <a:cubicBezTo>
                    <a:pt x="1422" y="6619"/>
                    <a:pt x="2175" y="7053"/>
                    <a:pt x="2256" y="7104"/>
                  </a:cubicBezTo>
                  <a:lnTo>
                    <a:pt x="2256" y="7104"/>
                  </a:lnTo>
                  <a:cubicBezTo>
                    <a:pt x="1669" y="6662"/>
                    <a:pt x="1213" y="6091"/>
                    <a:pt x="951" y="5405"/>
                  </a:cubicBezTo>
                  <a:cubicBezTo>
                    <a:pt x="443" y="4257"/>
                    <a:pt x="197" y="1979"/>
                    <a:pt x="1919" y="701"/>
                  </a:cubicBezTo>
                  <a:cubicBezTo>
                    <a:pt x="2348" y="390"/>
                    <a:pt x="2909" y="197"/>
                    <a:pt x="3427" y="197"/>
                  </a:cubicBezTo>
                  <a:cubicBezTo>
                    <a:pt x="3839" y="197"/>
                    <a:pt x="4223" y="319"/>
                    <a:pt x="4492" y="602"/>
                  </a:cubicBezTo>
                  <a:cubicBezTo>
                    <a:pt x="5138" y="1248"/>
                    <a:pt x="4654" y="2308"/>
                    <a:pt x="3966" y="2308"/>
                  </a:cubicBezTo>
                  <a:cubicBezTo>
                    <a:pt x="3956" y="2308"/>
                    <a:pt x="3945" y="2307"/>
                    <a:pt x="3935" y="2307"/>
                  </a:cubicBezTo>
                  <a:cubicBezTo>
                    <a:pt x="3905" y="2310"/>
                    <a:pt x="3875" y="2312"/>
                    <a:pt x="3846" y="2312"/>
                  </a:cubicBezTo>
                  <a:cubicBezTo>
                    <a:pt x="3584" y="2312"/>
                    <a:pt x="3344" y="2182"/>
                    <a:pt x="3197" y="1946"/>
                  </a:cubicBezTo>
                  <a:cubicBezTo>
                    <a:pt x="3148" y="1848"/>
                    <a:pt x="3115" y="1717"/>
                    <a:pt x="3131" y="1586"/>
                  </a:cubicBezTo>
                  <a:cubicBezTo>
                    <a:pt x="3151" y="1334"/>
                    <a:pt x="3227" y="1254"/>
                    <a:pt x="3283" y="1254"/>
                  </a:cubicBezTo>
                  <a:cubicBezTo>
                    <a:pt x="3322" y="1254"/>
                    <a:pt x="3351" y="1293"/>
                    <a:pt x="3345" y="1340"/>
                  </a:cubicBezTo>
                  <a:cubicBezTo>
                    <a:pt x="3300" y="1576"/>
                    <a:pt x="3496" y="1773"/>
                    <a:pt x="3727" y="1773"/>
                  </a:cubicBezTo>
                  <a:cubicBezTo>
                    <a:pt x="3752" y="1773"/>
                    <a:pt x="3778" y="1771"/>
                    <a:pt x="3804" y="1766"/>
                  </a:cubicBezTo>
                  <a:cubicBezTo>
                    <a:pt x="4213" y="1700"/>
                    <a:pt x="4312" y="1159"/>
                    <a:pt x="3951" y="963"/>
                  </a:cubicBezTo>
                  <a:cubicBezTo>
                    <a:pt x="3857" y="916"/>
                    <a:pt x="3759" y="894"/>
                    <a:pt x="3663" y="894"/>
                  </a:cubicBezTo>
                  <a:cubicBezTo>
                    <a:pt x="3355" y="894"/>
                    <a:pt x="3067" y="1117"/>
                    <a:pt x="3017" y="1455"/>
                  </a:cubicBezTo>
                  <a:cubicBezTo>
                    <a:pt x="2951" y="1782"/>
                    <a:pt x="3115" y="2110"/>
                    <a:pt x="3410" y="2274"/>
                  </a:cubicBezTo>
                  <a:lnTo>
                    <a:pt x="3459" y="2274"/>
                  </a:lnTo>
                  <a:cubicBezTo>
                    <a:pt x="3541" y="2323"/>
                    <a:pt x="3656" y="2372"/>
                    <a:pt x="3754" y="2389"/>
                  </a:cubicBezTo>
                  <a:cubicBezTo>
                    <a:pt x="3850" y="2411"/>
                    <a:pt x="3945" y="2421"/>
                    <a:pt x="4037" y="2421"/>
                  </a:cubicBezTo>
                  <a:cubicBezTo>
                    <a:pt x="4643" y="2421"/>
                    <a:pt x="5158" y="1983"/>
                    <a:pt x="5230" y="1471"/>
                  </a:cubicBezTo>
                  <a:cubicBezTo>
                    <a:pt x="5262" y="1061"/>
                    <a:pt x="5098" y="668"/>
                    <a:pt x="4803" y="389"/>
                  </a:cubicBezTo>
                  <a:cubicBezTo>
                    <a:pt x="4420" y="91"/>
                    <a:pt x="3982" y="0"/>
                    <a:pt x="3591" y="0"/>
                  </a:cubicBezTo>
                  <a:close/>
                  <a:moveTo>
                    <a:pt x="2256" y="7104"/>
                  </a:moveTo>
                  <a:lnTo>
                    <a:pt x="2256" y="7104"/>
                  </a:lnTo>
                  <a:cubicBezTo>
                    <a:pt x="2258" y="7106"/>
                    <a:pt x="2260" y="7108"/>
                    <a:pt x="2263" y="7109"/>
                  </a:cubicBezTo>
                  <a:cubicBezTo>
                    <a:pt x="2264" y="7109"/>
                    <a:pt x="2261" y="7108"/>
                    <a:pt x="2256" y="710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5" name="Google Shape;5775;p9"/>
            <p:cNvSpPr/>
            <p:nvPr/>
          </p:nvSpPr>
          <p:spPr>
            <a:xfrm>
              <a:off x="2330990" y="4813287"/>
              <a:ext cx="239837" cy="168847"/>
            </a:xfrm>
            <a:custGeom>
              <a:avLst/>
              <a:gdLst/>
              <a:ahLst/>
              <a:cxnLst/>
              <a:rect l="l" t="t" r="r" b="b"/>
              <a:pathLst>
                <a:path w="7311" h="5147" extrusionOk="0">
                  <a:moveTo>
                    <a:pt x="1746" y="0"/>
                  </a:moveTo>
                  <a:cubicBezTo>
                    <a:pt x="1353" y="0"/>
                    <a:pt x="963" y="175"/>
                    <a:pt x="689" y="508"/>
                  </a:cubicBezTo>
                  <a:cubicBezTo>
                    <a:pt x="605" y="638"/>
                    <a:pt x="462" y="705"/>
                    <a:pt x="316" y="705"/>
                  </a:cubicBezTo>
                  <a:cubicBezTo>
                    <a:pt x="205" y="705"/>
                    <a:pt x="92" y="667"/>
                    <a:pt x="0" y="590"/>
                  </a:cubicBezTo>
                  <a:lnTo>
                    <a:pt x="0" y="590"/>
                  </a:lnTo>
                  <a:cubicBezTo>
                    <a:pt x="33" y="950"/>
                    <a:pt x="50" y="1016"/>
                    <a:pt x="1754" y="1737"/>
                  </a:cubicBezTo>
                  <a:cubicBezTo>
                    <a:pt x="3066" y="2294"/>
                    <a:pt x="3508" y="4261"/>
                    <a:pt x="3656" y="5146"/>
                  </a:cubicBezTo>
                  <a:cubicBezTo>
                    <a:pt x="3787" y="4261"/>
                    <a:pt x="4229" y="2294"/>
                    <a:pt x="5541" y="1737"/>
                  </a:cubicBezTo>
                  <a:cubicBezTo>
                    <a:pt x="7245" y="1016"/>
                    <a:pt x="7278" y="950"/>
                    <a:pt x="7311" y="590"/>
                  </a:cubicBezTo>
                  <a:lnTo>
                    <a:pt x="7311" y="590"/>
                  </a:lnTo>
                  <a:cubicBezTo>
                    <a:pt x="7219" y="667"/>
                    <a:pt x="7106" y="705"/>
                    <a:pt x="6994" y="705"/>
                  </a:cubicBezTo>
                  <a:cubicBezTo>
                    <a:pt x="6846" y="705"/>
                    <a:pt x="6700" y="638"/>
                    <a:pt x="6606" y="508"/>
                  </a:cubicBezTo>
                  <a:cubicBezTo>
                    <a:pt x="6342" y="175"/>
                    <a:pt x="5955" y="0"/>
                    <a:pt x="5561" y="0"/>
                  </a:cubicBezTo>
                  <a:cubicBezTo>
                    <a:pt x="5295" y="0"/>
                    <a:pt x="5025" y="80"/>
                    <a:pt x="4787" y="245"/>
                  </a:cubicBezTo>
                  <a:cubicBezTo>
                    <a:pt x="4229" y="655"/>
                    <a:pt x="3836" y="1475"/>
                    <a:pt x="3656" y="2655"/>
                  </a:cubicBezTo>
                  <a:cubicBezTo>
                    <a:pt x="3459" y="1458"/>
                    <a:pt x="3082" y="639"/>
                    <a:pt x="2508" y="245"/>
                  </a:cubicBezTo>
                  <a:cubicBezTo>
                    <a:pt x="2277" y="80"/>
                    <a:pt x="2011" y="0"/>
                    <a:pt x="174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6" name="Google Shape;5776;p9"/>
            <p:cNvSpPr/>
            <p:nvPr/>
          </p:nvSpPr>
          <p:spPr>
            <a:xfrm>
              <a:off x="2406804" y="4719693"/>
              <a:ext cx="88213" cy="145753"/>
            </a:xfrm>
            <a:custGeom>
              <a:avLst/>
              <a:gdLst/>
              <a:ahLst/>
              <a:cxnLst/>
              <a:rect l="l" t="t" r="r" b="b"/>
              <a:pathLst>
                <a:path w="2689" h="4443" extrusionOk="0">
                  <a:moveTo>
                    <a:pt x="1361" y="0"/>
                  </a:moveTo>
                  <a:cubicBezTo>
                    <a:pt x="1263" y="164"/>
                    <a:pt x="1148" y="295"/>
                    <a:pt x="1017" y="427"/>
                  </a:cubicBezTo>
                  <a:cubicBezTo>
                    <a:pt x="574" y="853"/>
                    <a:pt x="1" y="1721"/>
                    <a:pt x="738" y="2902"/>
                  </a:cubicBezTo>
                  <a:cubicBezTo>
                    <a:pt x="1017" y="3377"/>
                    <a:pt x="1230" y="3902"/>
                    <a:pt x="1345" y="4442"/>
                  </a:cubicBezTo>
                  <a:cubicBezTo>
                    <a:pt x="1459" y="3902"/>
                    <a:pt x="1673" y="3377"/>
                    <a:pt x="1968" y="2902"/>
                  </a:cubicBezTo>
                  <a:cubicBezTo>
                    <a:pt x="2689" y="1721"/>
                    <a:pt x="2132" y="853"/>
                    <a:pt x="1673" y="427"/>
                  </a:cubicBezTo>
                  <a:cubicBezTo>
                    <a:pt x="1541" y="295"/>
                    <a:pt x="1443" y="164"/>
                    <a:pt x="13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7" name="Google Shape;5777;p9"/>
            <p:cNvSpPr/>
            <p:nvPr/>
          </p:nvSpPr>
          <p:spPr>
            <a:xfrm>
              <a:off x="2350345" y="4582467"/>
              <a:ext cx="200603" cy="220056"/>
            </a:xfrm>
            <a:custGeom>
              <a:avLst/>
              <a:gdLst/>
              <a:ahLst/>
              <a:cxnLst/>
              <a:rect l="l" t="t" r="r" b="b"/>
              <a:pathLst>
                <a:path w="6115" h="6708" extrusionOk="0">
                  <a:moveTo>
                    <a:pt x="1595" y="1"/>
                  </a:moveTo>
                  <a:cubicBezTo>
                    <a:pt x="1199" y="1"/>
                    <a:pt x="814" y="156"/>
                    <a:pt x="591" y="446"/>
                  </a:cubicBezTo>
                  <a:cubicBezTo>
                    <a:pt x="1" y="1102"/>
                    <a:pt x="492" y="2069"/>
                    <a:pt x="1132" y="2102"/>
                  </a:cubicBezTo>
                  <a:cubicBezTo>
                    <a:pt x="1151" y="2103"/>
                    <a:pt x="1169" y="2103"/>
                    <a:pt x="1188" y="2103"/>
                  </a:cubicBezTo>
                  <a:cubicBezTo>
                    <a:pt x="1800" y="2103"/>
                    <a:pt x="2013" y="1584"/>
                    <a:pt x="1886" y="1282"/>
                  </a:cubicBezTo>
                  <a:cubicBezTo>
                    <a:pt x="1829" y="1114"/>
                    <a:pt x="1677" y="993"/>
                    <a:pt x="1500" y="993"/>
                  </a:cubicBezTo>
                  <a:cubicBezTo>
                    <a:pt x="1471" y="993"/>
                    <a:pt x="1441" y="996"/>
                    <a:pt x="1410" y="1003"/>
                  </a:cubicBezTo>
                  <a:cubicBezTo>
                    <a:pt x="1263" y="1020"/>
                    <a:pt x="1148" y="1167"/>
                    <a:pt x="1164" y="1315"/>
                  </a:cubicBezTo>
                  <a:cubicBezTo>
                    <a:pt x="1164" y="1471"/>
                    <a:pt x="1289" y="1567"/>
                    <a:pt x="1414" y="1567"/>
                  </a:cubicBezTo>
                  <a:cubicBezTo>
                    <a:pt x="1486" y="1567"/>
                    <a:pt x="1559" y="1535"/>
                    <a:pt x="1607" y="1462"/>
                  </a:cubicBezTo>
                  <a:cubicBezTo>
                    <a:pt x="1647" y="1399"/>
                    <a:pt x="1692" y="1374"/>
                    <a:pt x="1731" y="1374"/>
                  </a:cubicBezTo>
                  <a:cubicBezTo>
                    <a:pt x="1803" y="1374"/>
                    <a:pt x="1858" y="1459"/>
                    <a:pt x="1836" y="1544"/>
                  </a:cubicBezTo>
                  <a:cubicBezTo>
                    <a:pt x="1747" y="1788"/>
                    <a:pt x="1516" y="1942"/>
                    <a:pt x="1279" y="1942"/>
                  </a:cubicBezTo>
                  <a:cubicBezTo>
                    <a:pt x="1213" y="1942"/>
                    <a:pt x="1146" y="1930"/>
                    <a:pt x="1082" y="1905"/>
                  </a:cubicBezTo>
                  <a:cubicBezTo>
                    <a:pt x="673" y="1790"/>
                    <a:pt x="459" y="1053"/>
                    <a:pt x="1017" y="659"/>
                  </a:cubicBezTo>
                  <a:cubicBezTo>
                    <a:pt x="1143" y="567"/>
                    <a:pt x="1328" y="517"/>
                    <a:pt x="1534" y="517"/>
                  </a:cubicBezTo>
                  <a:cubicBezTo>
                    <a:pt x="2130" y="517"/>
                    <a:pt x="2906" y="931"/>
                    <a:pt x="2967" y="1905"/>
                  </a:cubicBezTo>
                  <a:cubicBezTo>
                    <a:pt x="2951" y="3069"/>
                    <a:pt x="2033" y="4118"/>
                    <a:pt x="1771" y="4888"/>
                  </a:cubicBezTo>
                  <a:cubicBezTo>
                    <a:pt x="1410" y="5970"/>
                    <a:pt x="1869" y="6642"/>
                    <a:pt x="1902" y="6708"/>
                  </a:cubicBezTo>
                  <a:cubicBezTo>
                    <a:pt x="1623" y="6150"/>
                    <a:pt x="1607" y="5495"/>
                    <a:pt x="1853" y="4921"/>
                  </a:cubicBezTo>
                  <a:cubicBezTo>
                    <a:pt x="2066" y="4396"/>
                    <a:pt x="2492" y="3839"/>
                    <a:pt x="2803" y="3134"/>
                  </a:cubicBezTo>
                  <a:cubicBezTo>
                    <a:pt x="2918" y="2921"/>
                    <a:pt x="3000" y="2675"/>
                    <a:pt x="3066" y="2430"/>
                  </a:cubicBezTo>
                  <a:cubicBezTo>
                    <a:pt x="3115" y="2675"/>
                    <a:pt x="3197" y="2921"/>
                    <a:pt x="3312" y="3134"/>
                  </a:cubicBezTo>
                  <a:cubicBezTo>
                    <a:pt x="3639" y="3839"/>
                    <a:pt x="4066" y="4396"/>
                    <a:pt x="4279" y="4921"/>
                  </a:cubicBezTo>
                  <a:cubicBezTo>
                    <a:pt x="4518" y="5479"/>
                    <a:pt x="4493" y="6116"/>
                    <a:pt x="4250" y="6663"/>
                  </a:cubicBezTo>
                  <a:lnTo>
                    <a:pt x="4250" y="6663"/>
                  </a:lnTo>
                  <a:cubicBezTo>
                    <a:pt x="4339" y="6486"/>
                    <a:pt x="4664" y="5849"/>
                    <a:pt x="4344" y="4888"/>
                  </a:cubicBezTo>
                  <a:cubicBezTo>
                    <a:pt x="4098" y="4118"/>
                    <a:pt x="3180" y="3069"/>
                    <a:pt x="3164" y="1905"/>
                  </a:cubicBezTo>
                  <a:cubicBezTo>
                    <a:pt x="3225" y="931"/>
                    <a:pt x="3992" y="517"/>
                    <a:pt x="4584" y="517"/>
                  </a:cubicBezTo>
                  <a:cubicBezTo>
                    <a:pt x="4788" y="517"/>
                    <a:pt x="4972" y="567"/>
                    <a:pt x="5098" y="659"/>
                  </a:cubicBezTo>
                  <a:cubicBezTo>
                    <a:pt x="5672" y="1053"/>
                    <a:pt x="5459" y="1790"/>
                    <a:pt x="5049" y="1905"/>
                  </a:cubicBezTo>
                  <a:cubicBezTo>
                    <a:pt x="4982" y="1930"/>
                    <a:pt x="4912" y="1942"/>
                    <a:pt x="4845" y="1942"/>
                  </a:cubicBezTo>
                  <a:cubicBezTo>
                    <a:pt x="4600" y="1942"/>
                    <a:pt x="4372" y="1788"/>
                    <a:pt x="4295" y="1544"/>
                  </a:cubicBezTo>
                  <a:cubicBezTo>
                    <a:pt x="4274" y="1459"/>
                    <a:pt x="4322" y="1374"/>
                    <a:pt x="4389" y="1374"/>
                  </a:cubicBezTo>
                  <a:cubicBezTo>
                    <a:pt x="4426" y="1374"/>
                    <a:pt x="4468" y="1399"/>
                    <a:pt x="4508" y="1462"/>
                  </a:cubicBezTo>
                  <a:cubicBezTo>
                    <a:pt x="4562" y="1535"/>
                    <a:pt x="4639" y="1567"/>
                    <a:pt x="4713" y="1567"/>
                  </a:cubicBezTo>
                  <a:cubicBezTo>
                    <a:pt x="4840" y="1567"/>
                    <a:pt x="4961" y="1471"/>
                    <a:pt x="4951" y="1315"/>
                  </a:cubicBezTo>
                  <a:cubicBezTo>
                    <a:pt x="4967" y="1167"/>
                    <a:pt x="4852" y="1020"/>
                    <a:pt x="4705" y="1003"/>
                  </a:cubicBezTo>
                  <a:cubicBezTo>
                    <a:pt x="4677" y="996"/>
                    <a:pt x="4648" y="993"/>
                    <a:pt x="4620" y="993"/>
                  </a:cubicBezTo>
                  <a:cubicBezTo>
                    <a:pt x="4451" y="993"/>
                    <a:pt x="4288" y="1114"/>
                    <a:pt x="4246" y="1282"/>
                  </a:cubicBezTo>
                  <a:cubicBezTo>
                    <a:pt x="4119" y="1584"/>
                    <a:pt x="4347" y="2103"/>
                    <a:pt x="4930" y="2103"/>
                  </a:cubicBezTo>
                  <a:cubicBezTo>
                    <a:pt x="4947" y="2103"/>
                    <a:pt x="4965" y="2103"/>
                    <a:pt x="4984" y="2102"/>
                  </a:cubicBezTo>
                  <a:cubicBezTo>
                    <a:pt x="5623" y="2069"/>
                    <a:pt x="6115" y="1102"/>
                    <a:pt x="5541" y="446"/>
                  </a:cubicBezTo>
                  <a:cubicBezTo>
                    <a:pt x="5310" y="156"/>
                    <a:pt x="4921" y="1"/>
                    <a:pt x="4523" y="1"/>
                  </a:cubicBezTo>
                  <a:cubicBezTo>
                    <a:pt x="4044" y="1"/>
                    <a:pt x="3553" y="225"/>
                    <a:pt x="3312" y="708"/>
                  </a:cubicBezTo>
                  <a:cubicBezTo>
                    <a:pt x="3197" y="872"/>
                    <a:pt x="3115" y="1069"/>
                    <a:pt x="3066" y="1266"/>
                  </a:cubicBezTo>
                  <a:cubicBezTo>
                    <a:pt x="3017" y="1069"/>
                    <a:pt x="2918" y="872"/>
                    <a:pt x="2803" y="708"/>
                  </a:cubicBezTo>
                  <a:cubicBezTo>
                    <a:pt x="2562" y="225"/>
                    <a:pt x="2071" y="1"/>
                    <a:pt x="1595" y="1"/>
                  </a:cubicBezTo>
                  <a:close/>
                  <a:moveTo>
                    <a:pt x="4250" y="6663"/>
                  </a:moveTo>
                  <a:lnTo>
                    <a:pt x="4250" y="6663"/>
                  </a:lnTo>
                  <a:cubicBezTo>
                    <a:pt x="4239" y="6685"/>
                    <a:pt x="4231" y="6700"/>
                    <a:pt x="4230" y="6708"/>
                  </a:cubicBezTo>
                  <a:cubicBezTo>
                    <a:pt x="4236" y="6693"/>
                    <a:pt x="4243" y="6678"/>
                    <a:pt x="4250" y="6663"/>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8" name="Google Shape;5778;p9"/>
            <p:cNvSpPr/>
            <p:nvPr/>
          </p:nvSpPr>
          <p:spPr>
            <a:xfrm>
              <a:off x="2188482" y="4693875"/>
              <a:ext cx="170488" cy="268903"/>
            </a:xfrm>
            <a:custGeom>
              <a:avLst/>
              <a:gdLst/>
              <a:ahLst/>
              <a:cxnLst/>
              <a:rect l="l" t="t" r="r" b="b"/>
              <a:pathLst>
                <a:path w="5197" h="8197" extrusionOk="0">
                  <a:moveTo>
                    <a:pt x="4115" y="1"/>
                  </a:moveTo>
                  <a:cubicBezTo>
                    <a:pt x="4115" y="1"/>
                    <a:pt x="4180" y="607"/>
                    <a:pt x="3787" y="837"/>
                  </a:cubicBezTo>
                  <a:cubicBezTo>
                    <a:pt x="3394" y="1066"/>
                    <a:pt x="2836" y="1525"/>
                    <a:pt x="3427" y="2050"/>
                  </a:cubicBezTo>
                  <a:cubicBezTo>
                    <a:pt x="4033" y="2574"/>
                    <a:pt x="4197" y="3328"/>
                    <a:pt x="3672" y="4066"/>
                  </a:cubicBezTo>
                  <a:cubicBezTo>
                    <a:pt x="3672" y="4066"/>
                    <a:pt x="3984" y="2967"/>
                    <a:pt x="3246" y="2476"/>
                  </a:cubicBezTo>
                  <a:cubicBezTo>
                    <a:pt x="3047" y="2343"/>
                    <a:pt x="2888" y="2306"/>
                    <a:pt x="2773" y="2306"/>
                  </a:cubicBezTo>
                  <a:cubicBezTo>
                    <a:pt x="2632" y="2306"/>
                    <a:pt x="2558" y="2361"/>
                    <a:pt x="2558" y="2361"/>
                  </a:cubicBezTo>
                  <a:cubicBezTo>
                    <a:pt x="2623" y="2492"/>
                    <a:pt x="2656" y="2640"/>
                    <a:pt x="2673" y="2787"/>
                  </a:cubicBezTo>
                  <a:cubicBezTo>
                    <a:pt x="2689" y="3000"/>
                    <a:pt x="2197" y="3361"/>
                    <a:pt x="2541" y="3754"/>
                  </a:cubicBezTo>
                  <a:cubicBezTo>
                    <a:pt x="2902" y="4148"/>
                    <a:pt x="3131" y="4918"/>
                    <a:pt x="1935" y="5803"/>
                  </a:cubicBezTo>
                  <a:cubicBezTo>
                    <a:pt x="1935" y="5803"/>
                    <a:pt x="2541" y="4443"/>
                    <a:pt x="2181" y="3738"/>
                  </a:cubicBezTo>
                  <a:cubicBezTo>
                    <a:pt x="1820" y="3033"/>
                    <a:pt x="1361" y="3148"/>
                    <a:pt x="951" y="2558"/>
                  </a:cubicBezTo>
                  <a:cubicBezTo>
                    <a:pt x="951" y="2558"/>
                    <a:pt x="1" y="3082"/>
                    <a:pt x="738" y="4230"/>
                  </a:cubicBezTo>
                  <a:cubicBezTo>
                    <a:pt x="1607" y="5574"/>
                    <a:pt x="542" y="7278"/>
                    <a:pt x="1460" y="8196"/>
                  </a:cubicBezTo>
                  <a:cubicBezTo>
                    <a:pt x="1460" y="8196"/>
                    <a:pt x="1410" y="6836"/>
                    <a:pt x="2673" y="5606"/>
                  </a:cubicBezTo>
                  <a:cubicBezTo>
                    <a:pt x="3935" y="4377"/>
                    <a:pt x="5197" y="2853"/>
                    <a:pt x="41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9" name="Google Shape;5779;p9"/>
            <p:cNvSpPr/>
            <p:nvPr/>
          </p:nvSpPr>
          <p:spPr>
            <a:xfrm>
              <a:off x="2338503" y="4660544"/>
              <a:ext cx="99530" cy="148443"/>
            </a:xfrm>
            <a:custGeom>
              <a:avLst/>
              <a:gdLst/>
              <a:ahLst/>
              <a:cxnLst/>
              <a:rect l="l" t="t" r="r" b="b"/>
              <a:pathLst>
                <a:path w="3034" h="4525" extrusionOk="0">
                  <a:moveTo>
                    <a:pt x="2591" y="0"/>
                  </a:moveTo>
                  <a:lnTo>
                    <a:pt x="2591" y="0"/>
                  </a:lnTo>
                  <a:cubicBezTo>
                    <a:pt x="2542" y="279"/>
                    <a:pt x="2279" y="525"/>
                    <a:pt x="1624" y="820"/>
                  </a:cubicBezTo>
                  <a:cubicBezTo>
                    <a:pt x="984" y="1099"/>
                    <a:pt x="1214" y="1935"/>
                    <a:pt x="1279" y="2115"/>
                  </a:cubicBezTo>
                  <a:cubicBezTo>
                    <a:pt x="1342" y="2303"/>
                    <a:pt x="1390" y="2641"/>
                    <a:pt x="1207" y="2641"/>
                  </a:cubicBezTo>
                  <a:cubicBezTo>
                    <a:pt x="1199" y="2641"/>
                    <a:pt x="1190" y="2641"/>
                    <a:pt x="1181" y="2639"/>
                  </a:cubicBezTo>
                  <a:cubicBezTo>
                    <a:pt x="952" y="2607"/>
                    <a:pt x="1001" y="2492"/>
                    <a:pt x="1099" y="1820"/>
                  </a:cubicBezTo>
                  <a:cubicBezTo>
                    <a:pt x="1172" y="1319"/>
                    <a:pt x="863" y="1255"/>
                    <a:pt x="701" y="1255"/>
                  </a:cubicBezTo>
                  <a:cubicBezTo>
                    <a:pt x="646" y="1255"/>
                    <a:pt x="607" y="1262"/>
                    <a:pt x="607" y="1262"/>
                  </a:cubicBezTo>
                  <a:cubicBezTo>
                    <a:pt x="739" y="1426"/>
                    <a:pt x="739" y="1656"/>
                    <a:pt x="607" y="1820"/>
                  </a:cubicBezTo>
                  <a:cubicBezTo>
                    <a:pt x="345" y="2066"/>
                    <a:pt x="50" y="2344"/>
                    <a:pt x="312" y="3098"/>
                  </a:cubicBezTo>
                  <a:cubicBezTo>
                    <a:pt x="575" y="3852"/>
                    <a:pt x="1" y="4524"/>
                    <a:pt x="1" y="4524"/>
                  </a:cubicBezTo>
                  <a:cubicBezTo>
                    <a:pt x="3033" y="2017"/>
                    <a:pt x="2591" y="1"/>
                    <a:pt x="259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0" name="Google Shape;5780;p9"/>
            <p:cNvSpPr/>
            <p:nvPr/>
          </p:nvSpPr>
          <p:spPr>
            <a:xfrm>
              <a:off x="2141177" y="4941754"/>
              <a:ext cx="117803" cy="139848"/>
            </a:xfrm>
            <a:custGeom>
              <a:avLst/>
              <a:gdLst/>
              <a:ahLst/>
              <a:cxnLst/>
              <a:rect l="l" t="t" r="r" b="b"/>
              <a:pathLst>
                <a:path w="3591" h="4263" extrusionOk="0">
                  <a:moveTo>
                    <a:pt x="1869" y="1"/>
                  </a:moveTo>
                  <a:cubicBezTo>
                    <a:pt x="1869" y="1"/>
                    <a:pt x="2000" y="280"/>
                    <a:pt x="1656" y="526"/>
                  </a:cubicBezTo>
                  <a:cubicBezTo>
                    <a:pt x="1312" y="771"/>
                    <a:pt x="0" y="2443"/>
                    <a:pt x="3590" y="4263"/>
                  </a:cubicBezTo>
                  <a:cubicBezTo>
                    <a:pt x="3590" y="4263"/>
                    <a:pt x="2738" y="3771"/>
                    <a:pt x="2639" y="2476"/>
                  </a:cubicBezTo>
                  <a:cubicBezTo>
                    <a:pt x="2541" y="1198"/>
                    <a:pt x="2820" y="509"/>
                    <a:pt x="18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1" name="Google Shape;5781;p9"/>
            <p:cNvSpPr/>
            <p:nvPr/>
          </p:nvSpPr>
          <p:spPr>
            <a:xfrm>
              <a:off x="1908880" y="4977971"/>
              <a:ext cx="226945" cy="160154"/>
            </a:xfrm>
            <a:custGeom>
              <a:avLst/>
              <a:gdLst/>
              <a:ahLst/>
              <a:cxnLst/>
              <a:rect l="l" t="t" r="r" b="b"/>
              <a:pathLst>
                <a:path w="6918" h="4882" extrusionOk="0">
                  <a:moveTo>
                    <a:pt x="4994" y="1"/>
                  </a:moveTo>
                  <a:cubicBezTo>
                    <a:pt x="4770" y="1"/>
                    <a:pt x="4520" y="53"/>
                    <a:pt x="4246" y="176"/>
                  </a:cubicBezTo>
                  <a:cubicBezTo>
                    <a:pt x="2787" y="831"/>
                    <a:pt x="3049" y="3306"/>
                    <a:pt x="4787" y="3667"/>
                  </a:cubicBezTo>
                  <a:cubicBezTo>
                    <a:pt x="4983" y="3700"/>
                    <a:pt x="5196" y="3732"/>
                    <a:pt x="5360" y="3749"/>
                  </a:cubicBezTo>
                  <a:cubicBezTo>
                    <a:pt x="4901" y="3831"/>
                    <a:pt x="4459" y="3995"/>
                    <a:pt x="4049" y="4191"/>
                  </a:cubicBezTo>
                  <a:cubicBezTo>
                    <a:pt x="3901" y="4273"/>
                    <a:pt x="3672" y="4339"/>
                    <a:pt x="3623" y="4355"/>
                  </a:cubicBezTo>
                  <a:cubicBezTo>
                    <a:pt x="3163" y="4528"/>
                    <a:pt x="2732" y="4603"/>
                    <a:pt x="2344" y="4603"/>
                  </a:cubicBezTo>
                  <a:cubicBezTo>
                    <a:pt x="1515" y="4603"/>
                    <a:pt x="886" y="4257"/>
                    <a:pt x="607" y="3765"/>
                  </a:cubicBezTo>
                  <a:cubicBezTo>
                    <a:pt x="361" y="3355"/>
                    <a:pt x="344" y="2864"/>
                    <a:pt x="558" y="2454"/>
                  </a:cubicBezTo>
                  <a:cubicBezTo>
                    <a:pt x="574" y="2437"/>
                    <a:pt x="574" y="2437"/>
                    <a:pt x="574" y="2421"/>
                  </a:cubicBezTo>
                  <a:cubicBezTo>
                    <a:pt x="787" y="2107"/>
                    <a:pt x="1123" y="1960"/>
                    <a:pt x="1436" y="1960"/>
                  </a:cubicBezTo>
                  <a:cubicBezTo>
                    <a:pt x="1726" y="1960"/>
                    <a:pt x="1997" y="2086"/>
                    <a:pt x="2131" y="2323"/>
                  </a:cubicBezTo>
                  <a:cubicBezTo>
                    <a:pt x="2246" y="2454"/>
                    <a:pt x="2295" y="2634"/>
                    <a:pt x="2295" y="2798"/>
                  </a:cubicBezTo>
                  <a:cubicBezTo>
                    <a:pt x="2295" y="2946"/>
                    <a:pt x="2246" y="3093"/>
                    <a:pt x="2131" y="3208"/>
                  </a:cubicBezTo>
                  <a:cubicBezTo>
                    <a:pt x="2017" y="3305"/>
                    <a:pt x="1959" y="3335"/>
                    <a:pt x="1930" y="3335"/>
                  </a:cubicBezTo>
                  <a:cubicBezTo>
                    <a:pt x="1905" y="3335"/>
                    <a:pt x="1902" y="3313"/>
                    <a:pt x="1902" y="3290"/>
                  </a:cubicBezTo>
                  <a:cubicBezTo>
                    <a:pt x="2027" y="3030"/>
                    <a:pt x="1740" y="2861"/>
                    <a:pt x="1489" y="2861"/>
                  </a:cubicBezTo>
                  <a:cubicBezTo>
                    <a:pt x="1311" y="2861"/>
                    <a:pt x="1150" y="2946"/>
                    <a:pt x="1164" y="3142"/>
                  </a:cubicBezTo>
                  <a:cubicBezTo>
                    <a:pt x="1153" y="3417"/>
                    <a:pt x="1392" y="3544"/>
                    <a:pt x="1645" y="3544"/>
                  </a:cubicBezTo>
                  <a:cubicBezTo>
                    <a:pt x="1769" y="3544"/>
                    <a:pt x="1897" y="3513"/>
                    <a:pt x="2000" y="3454"/>
                  </a:cubicBezTo>
                  <a:lnTo>
                    <a:pt x="2033" y="3437"/>
                  </a:lnTo>
                  <a:cubicBezTo>
                    <a:pt x="2049" y="3421"/>
                    <a:pt x="2082" y="3405"/>
                    <a:pt x="2098" y="3388"/>
                  </a:cubicBezTo>
                  <a:lnTo>
                    <a:pt x="2098" y="3372"/>
                  </a:lnTo>
                  <a:cubicBezTo>
                    <a:pt x="2393" y="3093"/>
                    <a:pt x="2443" y="2618"/>
                    <a:pt x="2180" y="2290"/>
                  </a:cubicBezTo>
                  <a:cubicBezTo>
                    <a:pt x="2042" y="2013"/>
                    <a:pt x="1730" y="1862"/>
                    <a:pt x="1394" y="1862"/>
                  </a:cubicBezTo>
                  <a:cubicBezTo>
                    <a:pt x="1054" y="1862"/>
                    <a:pt x="690" y="2017"/>
                    <a:pt x="459" y="2356"/>
                  </a:cubicBezTo>
                  <a:cubicBezTo>
                    <a:pt x="0" y="2946"/>
                    <a:pt x="131" y="4126"/>
                    <a:pt x="935" y="4585"/>
                  </a:cubicBezTo>
                  <a:cubicBezTo>
                    <a:pt x="1300" y="4783"/>
                    <a:pt x="1722" y="4882"/>
                    <a:pt x="2134" y="4882"/>
                  </a:cubicBezTo>
                  <a:cubicBezTo>
                    <a:pt x="2166" y="4882"/>
                    <a:pt x="2198" y="4881"/>
                    <a:pt x="2229" y="4880"/>
                  </a:cubicBezTo>
                  <a:cubicBezTo>
                    <a:pt x="3131" y="4847"/>
                    <a:pt x="3852" y="4355"/>
                    <a:pt x="5032" y="3995"/>
                  </a:cubicBezTo>
                  <a:cubicBezTo>
                    <a:pt x="5459" y="3896"/>
                    <a:pt x="5901" y="3831"/>
                    <a:pt x="6344" y="3798"/>
                  </a:cubicBezTo>
                  <a:cubicBezTo>
                    <a:pt x="6540" y="3782"/>
                    <a:pt x="6737" y="3716"/>
                    <a:pt x="6917" y="3618"/>
                  </a:cubicBezTo>
                  <a:lnTo>
                    <a:pt x="6917" y="3618"/>
                  </a:lnTo>
                  <a:cubicBezTo>
                    <a:pt x="6917" y="3618"/>
                    <a:pt x="6810" y="3644"/>
                    <a:pt x="6668" y="3644"/>
                  </a:cubicBezTo>
                  <a:cubicBezTo>
                    <a:pt x="6516" y="3644"/>
                    <a:pt x="6324" y="3614"/>
                    <a:pt x="6180" y="3487"/>
                  </a:cubicBezTo>
                  <a:cubicBezTo>
                    <a:pt x="5934" y="3257"/>
                    <a:pt x="5934" y="3355"/>
                    <a:pt x="5639" y="3257"/>
                  </a:cubicBezTo>
                  <a:cubicBezTo>
                    <a:pt x="5475" y="3224"/>
                    <a:pt x="5377" y="3060"/>
                    <a:pt x="5377" y="2896"/>
                  </a:cubicBezTo>
                  <a:cubicBezTo>
                    <a:pt x="5180" y="3060"/>
                    <a:pt x="5147" y="3355"/>
                    <a:pt x="5295" y="3552"/>
                  </a:cubicBezTo>
                  <a:cubicBezTo>
                    <a:pt x="5295" y="3552"/>
                    <a:pt x="4573" y="3552"/>
                    <a:pt x="4393" y="3191"/>
                  </a:cubicBezTo>
                  <a:cubicBezTo>
                    <a:pt x="4229" y="2814"/>
                    <a:pt x="4426" y="2814"/>
                    <a:pt x="4573" y="2733"/>
                  </a:cubicBezTo>
                  <a:cubicBezTo>
                    <a:pt x="4721" y="2651"/>
                    <a:pt x="4770" y="2519"/>
                    <a:pt x="4606" y="2306"/>
                  </a:cubicBezTo>
                  <a:cubicBezTo>
                    <a:pt x="4459" y="2093"/>
                    <a:pt x="4491" y="1733"/>
                    <a:pt x="4754" y="1733"/>
                  </a:cubicBezTo>
                  <a:cubicBezTo>
                    <a:pt x="4674" y="1560"/>
                    <a:pt x="4498" y="1452"/>
                    <a:pt x="4320" y="1452"/>
                  </a:cubicBezTo>
                  <a:cubicBezTo>
                    <a:pt x="4279" y="1452"/>
                    <a:pt x="4237" y="1458"/>
                    <a:pt x="4196" y="1470"/>
                  </a:cubicBezTo>
                  <a:cubicBezTo>
                    <a:pt x="3770" y="1552"/>
                    <a:pt x="3754" y="2159"/>
                    <a:pt x="3754" y="2159"/>
                  </a:cubicBezTo>
                  <a:cubicBezTo>
                    <a:pt x="3754" y="2159"/>
                    <a:pt x="3459" y="1405"/>
                    <a:pt x="3951" y="1028"/>
                  </a:cubicBezTo>
                  <a:cubicBezTo>
                    <a:pt x="4134" y="883"/>
                    <a:pt x="4280" y="827"/>
                    <a:pt x="4395" y="827"/>
                  </a:cubicBezTo>
                  <a:cubicBezTo>
                    <a:pt x="4578" y="827"/>
                    <a:pt x="4681" y="969"/>
                    <a:pt x="4721" y="1110"/>
                  </a:cubicBezTo>
                  <a:cubicBezTo>
                    <a:pt x="4774" y="1295"/>
                    <a:pt x="4891" y="1449"/>
                    <a:pt x="5029" y="1449"/>
                  </a:cubicBezTo>
                  <a:cubicBezTo>
                    <a:pt x="5062" y="1449"/>
                    <a:pt x="5096" y="1440"/>
                    <a:pt x="5131" y="1421"/>
                  </a:cubicBezTo>
                  <a:cubicBezTo>
                    <a:pt x="5261" y="1345"/>
                    <a:pt x="5377" y="1248"/>
                    <a:pt x="5479" y="1248"/>
                  </a:cubicBezTo>
                  <a:cubicBezTo>
                    <a:pt x="5530" y="1248"/>
                    <a:pt x="5578" y="1273"/>
                    <a:pt x="5622" y="1339"/>
                  </a:cubicBezTo>
                  <a:cubicBezTo>
                    <a:pt x="5737" y="1602"/>
                    <a:pt x="5622" y="1897"/>
                    <a:pt x="5360" y="2011"/>
                  </a:cubicBezTo>
                  <a:cubicBezTo>
                    <a:pt x="5360" y="2011"/>
                    <a:pt x="5366" y="2012"/>
                    <a:pt x="5376" y="2012"/>
                  </a:cubicBezTo>
                  <a:cubicBezTo>
                    <a:pt x="5484" y="2012"/>
                    <a:pt x="6095" y="1984"/>
                    <a:pt x="6229" y="1372"/>
                  </a:cubicBezTo>
                  <a:cubicBezTo>
                    <a:pt x="6347" y="822"/>
                    <a:pt x="5879" y="1"/>
                    <a:pt x="49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2" name="Google Shape;5782;p9"/>
            <p:cNvSpPr/>
            <p:nvPr/>
          </p:nvSpPr>
          <p:spPr>
            <a:xfrm>
              <a:off x="1872859" y="5063823"/>
              <a:ext cx="152740" cy="108650"/>
            </a:xfrm>
            <a:custGeom>
              <a:avLst/>
              <a:gdLst/>
              <a:ahLst/>
              <a:cxnLst/>
              <a:rect l="l" t="t" r="r" b="b"/>
              <a:pathLst>
                <a:path w="4656" h="3312" extrusionOk="0">
                  <a:moveTo>
                    <a:pt x="852" y="1"/>
                  </a:moveTo>
                  <a:lnTo>
                    <a:pt x="852" y="1"/>
                  </a:lnTo>
                  <a:cubicBezTo>
                    <a:pt x="852" y="1"/>
                    <a:pt x="0" y="919"/>
                    <a:pt x="557" y="1722"/>
                  </a:cubicBezTo>
                  <a:cubicBezTo>
                    <a:pt x="885" y="2181"/>
                    <a:pt x="1393" y="2459"/>
                    <a:pt x="1951" y="2492"/>
                  </a:cubicBezTo>
                  <a:cubicBezTo>
                    <a:pt x="1885" y="2492"/>
                    <a:pt x="1492" y="2492"/>
                    <a:pt x="1311" y="2722"/>
                  </a:cubicBezTo>
                  <a:cubicBezTo>
                    <a:pt x="1180" y="2886"/>
                    <a:pt x="1131" y="3099"/>
                    <a:pt x="1164" y="3312"/>
                  </a:cubicBezTo>
                  <a:cubicBezTo>
                    <a:pt x="1216" y="3221"/>
                    <a:pt x="1310" y="3171"/>
                    <a:pt x="1412" y="3171"/>
                  </a:cubicBezTo>
                  <a:cubicBezTo>
                    <a:pt x="1438" y="3171"/>
                    <a:pt x="1465" y="3174"/>
                    <a:pt x="1492" y="3181"/>
                  </a:cubicBezTo>
                  <a:cubicBezTo>
                    <a:pt x="1597" y="3216"/>
                    <a:pt x="1758" y="3288"/>
                    <a:pt x="1942" y="3288"/>
                  </a:cubicBezTo>
                  <a:cubicBezTo>
                    <a:pt x="2104" y="3288"/>
                    <a:pt x="2283" y="3233"/>
                    <a:pt x="2459" y="3050"/>
                  </a:cubicBezTo>
                  <a:cubicBezTo>
                    <a:pt x="2819" y="2640"/>
                    <a:pt x="3327" y="2869"/>
                    <a:pt x="4655" y="2164"/>
                  </a:cubicBezTo>
                  <a:cubicBezTo>
                    <a:pt x="4655" y="2164"/>
                    <a:pt x="4655" y="2164"/>
                    <a:pt x="4655" y="2164"/>
                  </a:cubicBezTo>
                  <a:cubicBezTo>
                    <a:pt x="4631" y="2164"/>
                    <a:pt x="3922" y="2457"/>
                    <a:pt x="3121" y="2457"/>
                  </a:cubicBezTo>
                  <a:cubicBezTo>
                    <a:pt x="2658" y="2457"/>
                    <a:pt x="2164" y="2359"/>
                    <a:pt x="1754" y="2050"/>
                  </a:cubicBezTo>
                  <a:cubicBezTo>
                    <a:pt x="1115" y="1574"/>
                    <a:pt x="770" y="804"/>
                    <a:pt x="85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3" name="Google Shape;5783;p9"/>
            <p:cNvSpPr/>
            <p:nvPr/>
          </p:nvSpPr>
          <p:spPr>
            <a:xfrm>
              <a:off x="2074483" y="4820307"/>
              <a:ext cx="145753" cy="205917"/>
            </a:xfrm>
            <a:custGeom>
              <a:avLst/>
              <a:gdLst/>
              <a:ahLst/>
              <a:cxnLst/>
              <a:rect l="l" t="t" r="r" b="b"/>
              <a:pathLst>
                <a:path w="4443" h="6277" extrusionOk="0">
                  <a:moveTo>
                    <a:pt x="2633" y="0"/>
                  </a:moveTo>
                  <a:cubicBezTo>
                    <a:pt x="2137" y="0"/>
                    <a:pt x="1621" y="202"/>
                    <a:pt x="1279" y="605"/>
                  </a:cubicBezTo>
                  <a:cubicBezTo>
                    <a:pt x="1" y="2244"/>
                    <a:pt x="919" y="4260"/>
                    <a:pt x="1656" y="5113"/>
                  </a:cubicBezTo>
                  <a:cubicBezTo>
                    <a:pt x="2082" y="5637"/>
                    <a:pt x="2640" y="6031"/>
                    <a:pt x="3263" y="6276"/>
                  </a:cubicBezTo>
                  <a:cubicBezTo>
                    <a:pt x="2689" y="6014"/>
                    <a:pt x="2181" y="5621"/>
                    <a:pt x="1787" y="5129"/>
                  </a:cubicBezTo>
                  <a:cubicBezTo>
                    <a:pt x="1509" y="4736"/>
                    <a:pt x="1296" y="4309"/>
                    <a:pt x="1181" y="3851"/>
                  </a:cubicBezTo>
                  <a:cubicBezTo>
                    <a:pt x="1017" y="3326"/>
                    <a:pt x="968" y="2769"/>
                    <a:pt x="1017" y="2211"/>
                  </a:cubicBezTo>
                  <a:cubicBezTo>
                    <a:pt x="1148" y="736"/>
                    <a:pt x="1968" y="195"/>
                    <a:pt x="2722" y="162"/>
                  </a:cubicBezTo>
                  <a:cubicBezTo>
                    <a:pt x="3066" y="162"/>
                    <a:pt x="3410" y="310"/>
                    <a:pt x="3656" y="556"/>
                  </a:cubicBezTo>
                  <a:cubicBezTo>
                    <a:pt x="4295" y="1097"/>
                    <a:pt x="3935" y="2047"/>
                    <a:pt x="3394" y="2277"/>
                  </a:cubicBezTo>
                  <a:cubicBezTo>
                    <a:pt x="3271" y="2338"/>
                    <a:pt x="3134" y="2372"/>
                    <a:pt x="2998" y="2372"/>
                  </a:cubicBezTo>
                  <a:cubicBezTo>
                    <a:pt x="2880" y="2372"/>
                    <a:pt x="2763" y="2347"/>
                    <a:pt x="2656" y="2293"/>
                  </a:cubicBezTo>
                  <a:cubicBezTo>
                    <a:pt x="2476" y="2195"/>
                    <a:pt x="2361" y="2031"/>
                    <a:pt x="2345" y="1834"/>
                  </a:cubicBezTo>
                  <a:cubicBezTo>
                    <a:pt x="2345" y="1737"/>
                    <a:pt x="2371" y="1714"/>
                    <a:pt x="2420" y="1714"/>
                  </a:cubicBezTo>
                  <a:cubicBezTo>
                    <a:pt x="2463" y="1714"/>
                    <a:pt x="2524" y="1731"/>
                    <a:pt x="2600" y="1731"/>
                  </a:cubicBezTo>
                  <a:cubicBezTo>
                    <a:pt x="2659" y="1731"/>
                    <a:pt x="2727" y="1721"/>
                    <a:pt x="2804" y="1687"/>
                  </a:cubicBezTo>
                  <a:cubicBezTo>
                    <a:pt x="3017" y="1572"/>
                    <a:pt x="3050" y="1293"/>
                    <a:pt x="2886" y="1130"/>
                  </a:cubicBezTo>
                  <a:cubicBezTo>
                    <a:pt x="2817" y="1056"/>
                    <a:pt x="2718" y="1015"/>
                    <a:pt x="2614" y="1015"/>
                  </a:cubicBezTo>
                  <a:cubicBezTo>
                    <a:pt x="2418" y="1015"/>
                    <a:pt x="2207" y="1158"/>
                    <a:pt x="2164" y="1490"/>
                  </a:cubicBezTo>
                  <a:cubicBezTo>
                    <a:pt x="2132" y="1736"/>
                    <a:pt x="2214" y="1982"/>
                    <a:pt x="2394" y="2146"/>
                  </a:cubicBezTo>
                  <a:lnTo>
                    <a:pt x="2443" y="2211"/>
                  </a:lnTo>
                  <a:lnTo>
                    <a:pt x="2509" y="2261"/>
                  </a:lnTo>
                  <a:lnTo>
                    <a:pt x="2558" y="2293"/>
                  </a:lnTo>
                  <a:lnTo>
                    <a:pt x="2591" y="2326"/>
                  </a:lnTo>
                  <a:lnTo>
                    <a:pt x="2640" y="2343"/>
                  </a:lnTo>
                  <a:cubicBezTo>
                    <a:pt x="2763" y="2408"/>
                    <a:pt x="2898" y="2441"/>
                    <a:pt x="3033" y="2441"/>
                  </a:cubicBezTo>
                  <a:cubicBezTo>
                    <a:pt x="3168" y="2441"/>
                    <a:pt x="3304" y="2408"/>
                    <a:pt x="3427" y="2343"/>
                  </a:cubicBezTo>
                  <a:cubicBezTo>
                    <a:pt x="4017" y="2129"/>
                    <a:pt x="4443" y="1080"/>
                    <a:pt x="3754" y="458"/>
                  </a:cubicBezTo>
                  <a:cubicBezTo>
                    <a:pt x="3480" y="153"/>
                    <a:pt x="3064" y="0"/>
                    <a:pt x="26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4" name="Google Shape;5784;p9"/>
            <p:cNvSpPr/>
            <p:nvPr/>
          </p:nvSpPr>
          <p:spPr>
            <a:xfrm>
              <a:off x="871040" y="4923514"/>
              <a:ext cx="80307" cy="179050"/>
            </a:xfrm>
            <a:custGeom>
              <a:avLst/>
              <a:gdLst/>
              <a:ahLst/>
              <a:cxnLst/>
              <a:rect l="l" t="t" r="r" b="b"/>
              <a:pathLst>
                <a:path w="2448" h="5458" extrusionOk="0">
                  <a:moveTo>
                    <a:pt x="1455" y="1"/>
                  </a:moveTo>
                  <a:cubicBezTo>
                    <a:pt x="1420" y="1"/>
                    <a:pt x="1389" y="6"/>
                    <a:pt x="1361" y="16"/>
                  </a:cubicBezTo>
                  <a:cubicBezTo>
                    <a:pt x="1034" y="114"/>
                    <a:pt x="968" y="377"/>
                    <a:pt x="1132" y="737"/>
                  </a:cubicBezTo>
                  <a:cubicBezTo>
                    <a:pt x="1280" y="1098"/>
                    <a:pt x="1788" y="1147"/>
                    <a:pt x="1657" y="2803"/>
                  </a:cubicBezTo>
                  <a:cubicBezTo>
                    <a:pt x="1525" y="4474"/>
                    <a:pt x="1" y="5458"/>
                    <a:pt x="1" y="5458"/>
                  </a:cubicBezTo>
                  <a:cubicBezTo>
                    <a:pt x="263" y="5409"/>
                    <a:pt x="1837" y="4458"/>
                    <a:pt x="2148" y="2426"/>
                  </a:cubicBezTo>
                  <a:cubicBezTo>
                    <a:pt x="2447" y="573"/>
                    <a:pt x="1806" y="1"/>
                    <a:pt x="145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5" name="Google Shape;5785;p9"/>
            <p:cNvSpPr/>
            <p:nvPr/>
          </p:nvSpPr>
          <p:spPr>
            <a:xfrm>
              <a:off x="813532" y="4874174"/>
              <a:ext cx="173178" cy="233244"/>
            </a:xfrm>
            <a:custGeom>
              <a:avLst/>
              <a:gdLst/>
              <a:ahLst/>
              <a:cxnLst/>
              <a:rect l="l" t="t" r="r" b="b"/>
              <a:pathLst>
                <a:path w="5279" h="7110" extrusionOk="0">
                  <a:moveTo>
                    <a:pt x="1681" y="0"/>
                  </a:moveTo>
                  <a:cubicBezTo>
                    <a:pt x="1290" y="0"/>
                    <a:pt x="859" y="91"/>
                    <a:pt x="475" y="389"/>
                  </a:cubicBezTo>
                  <a:cubicBezTo>
                    <a:pt x="164" y="668"/>
                    <a:pt x="0" y="1061"/>
                    <a:pt x="33" y="1487"/>
                  </a:cubicBezTo>
                  <a:cubicBezTo>
                    <a:pt x="104" y="1999"/>
                    <a:pt x="619" y="2437"/>
                    <a:pt x="1225" y="2437"/>
                  </a:cubicBezTo>
                  <a:cubicBezTo>
                    <a:pt x="1318" y="2437"/>
                    <a:pt x="1413" y="2427"/>
                    <a:pt x="1508" y="2405"/>
                  </a:cubicBezTo>
                  <a:cubicBezTo>
                    <a:pt x="1606" y="2372"/>
                    <a:pt x="1721" y="2340"/>
                    <a:pt x="1803" y="2290"/>
                  </a:cubicBezTo>
                  <a:lnTo>
                    <a:pt x="1820" y="2290"/>
                  </a:lnTo>
                  <a:lnTo>
                    <a:pt x="1852" y="2274"/>
                  </a:lnTo>
                  <a:cubicBezTo>
                    <a:pt x="2147" y="2110"/>
                    <a:pt x="2311" y="1782"/>
                    <a:pt x="2246" y="1455"/>
                  </a:cubicBezTo>
                  <a:cubicBezTo>
                    <a:pt x="2196" y="1117"/>
                    <a:pt x="1908" y="894"/>
                    <a:pt x="1600" y="894"/>
                  </a:cubicBezTo>
                  <a:cubicBezTo>
                    <a:pt x="1503" y="894"/>
                    <a:pt x="1405" y="916"/>
                    <a:pt x="1311" y="963"/>
                  </a:cubicBezTo>
                  <a:cubicBezTo>
                    <a:pt x="951" y="1176"/>
                    <a:pt x="1049" y="1717"/>
                    <a:pt x="1459" y="1766"/>
                  </a:cubicBezTo>
                  <a:cubicBezTo>
                    <a:pt x="1490" y="1774"/>
                    <a:pt x="1520" y="1777"/>
                    <a:pt x="1550" y="1777"/>
                  </a:cubicBezTo>
                  <a:cubicBezTo>
                    <a:pt x="1775" y="1777"/>
                    <a:pt x="1961" y="1571"/>
                    <a:pt x="1918" y="1340"/>
                  </a:cubicBezTo>
                  <a:cubicBezTo>
                    <a:pt x="1911" y="1301"/>
                    <a:pt x="1938" y="1267"/>
                    <a:pt x="1976" y="1267"/>
                  </a:cubicBezTo>
                  <a:cubicBezTo>
                    <a:pt x="2032" y="1267"/>
                    <a:pt x="2111" y="1345"/>
                    <a:pt x="2131" y="1602"/>
                  </a:cubicBezTo>
                  <a:cubicBezTo>
                    <a:pt x="2147" y="1717"/>
                    <a:pt x="2115" y="1848"/>
                    <a:pt x="2065" y="1963"/>
                  </a:cubicBezTo>
                  <a:cubicBezTo>
                    <a:pt x="1918" y="2184"/>
                    <a:pt x="1678" y="2312"/>
                    <a:pt x="1417" y="2312"/>
                  </a:cubicBezTo>
                  <a:cubicBezTo>
                    <a:pt x="1388" y="2312"/>
                    <a:pt x="1358" y="2310"/>
                    <a:pt x="1328" y="2307"/>
                  </a:cubicBezTo>
                  <a:cubicBezTo>
                    <a:pt x="1317" y="2307"/>
                    <a:pt x="1307" y="2308"/>
                    <a:pt x="1297" y="2308"/>
                  </a:cubicBezTo>
                  <a:cubicBezTo>
                    <a:pt x="608" y="2308"/>
                    <a:pt x="125" y="1248"/>
                    <a:pt x="771" y="619"/>
                  </a:cubicBezTo>
                  <a:cubicBezTo>
                    <a:pt x="1042" y="325"/>
                    <a:pt x="1431" y="199"/>
                    <a:pt x="1847" y="199"/>
                  </a:cubicBezTo>
                  <a:cubicBezTo>
                    <a:pt x="2362" y="199"/>
                    <a:pt x="2918" y="392"/>
                    <a:pt x="3344" y="701"/>
                  </a:cubicBezTo>
                  <a:cubicBezTo>
                    <a:pt x="5081" y="1979"/>
                    <a:pt x="4819" y="4257"/>
                    <a:pt x="4311" y="5421"/>
                  </a:cubicBezTo>
                  <a:cubicBezTo>
                    <a:pt x="4050" y="6090"/>
                    <a:pt x="3594" y="6677"/>
                    <a:pt x="3008" y="7103"/>
                  </a:cubicBezTo>
                  <a:lnTo>
                    <a:pt x="3008" y="7103"/>
                  </a:lnTo>
                  <a:cubicBezTo>
                    <a:pt x="3098" y="7047"/>
                    <a:pt x="3845" y="6611"/>
                    <a:pt x="4393" y="5454"/>
                  </a:cubicBezTo>
                  <a:cubicBezTo>
                    <a:pt x="4950" y="4290"/>
                    <a:pt x="5278" y="1913"/>
                    <a:pt x="3459" y="553"/>
                  </a:cubicBezTo>
                  <a:cubicBezTo>
                    <a:pt x="3098" y="307"/>
                    <a:pt x="2688" y="127"/>
                    <a:pt x="2262" y="61"/>
                  </a:cubicBezTo>
                  <a:cubicBezTo>
                    <a:pt x="2090" y="27"/>
                    <a:pt x="1891" y="0"/>
                    <a:pt x="1681" y="0"/>
                  </a:cubicBezTo>
                  <a:close/>
                  <a:moveTo>
                    <a:pt x="3008" y="7103"/>
                  </a:moveTo>
                  <a:cubicBezTo>
                    <a:pt x="3002" y="7107"/>
                    <a:pt x="2999" y="7109"/>
                    <a:pt x="3000" y="7109"/>
                  </a:cubicBezTo>
                  <a:cubicBezTo>
                    <a:pt x="3003" y="7107"/>
                    <a:pt x="3006" y="7105"/>
                    <a:pt x="3008" y="7103"/>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6" name="Google Shape;5786;p9"/>
            <p:cNvSpPr/>
            <p:nvPr/>
          </p:nvSpPr>
          <p:spPr>
            <a:xfrm>
              <a:off x="852767" y="4693350"/>
              <a:ext cx="171045" cy="268870"/>
            </a:xfrm>
            <a:custGeom>
              <a:avLst/>
              <a:gdLst/>
              <a:ahLst/>
              <a:cxnLst/>
              <a:rect l="l" t="t" r="r" b="b"/>
              <a:pathLst>
                <a:path w="5214" h="8196" extrusionOk="0">
                  <a:moveTo>
                    <a:pt x="1083" y="0"/>
                  </a:moveTo>
                  <a:lnTo>
                    <a:pt x="1083" y="0"/>
                  </a:lnTo>
                  <a:cubicBezTo>
                    <a:pt x="1" y="2852"/>
                    <a:pt x="1279" y="4377"/>
                    <a:pt x="2525" y="5606"/>
                  </a:cubicBezTo>
                  <a:cubicBezTo>
                    <a:pt x="3787" y="6852"/>
                    <a:pt x="3738" y="8196"/>
                    <a:pt x="3738" y="8196"/>
                  </a:cubicBezTo>
                  <a:cubicBezTo>
                    <a:pt x="4656" y="7278"/>
                    <a:pt x="3590" y="5590"/>
                    <a:pt x="4459" y="4229"/>
                  </a:cubicBezTo>
                  <a:cubicBezTo>
                    <a:pt x="5213" y="3098"/>
                    <a:pt x="4246" y="2574"/>
                    <a:pt x="4246" y="2574"/>
                  </a:cubicBezTo>
                  <a:cubicBezTo>
                    <a:pt x="3836" y="3164"/>
                    <a:pt x="3377" y="3000"/>
                    <a:pt x="3000" y="3737"/>
                  </a:cubicBezTo>
                  <a:cubicBezTo>
                    <a:pt x="2640" y="4475"/>
                    <a:pt x="3263" y="5803"/>
                    <a:pt x="3263" y="5803"/>
                  </a:cubicBezTo>
                  <a:cubicBezTo>
                    <a:pt x="2066" y="4934"/>
                    <a:pt x="2295" y="4164"/>
                    <a:pt x="2640" y="3754"/>
                  </a:cubicBezTo>
                  <a:cubicBezTo>
                    <a:pt x="3000" y="3360"/>
                    <a:pt x="2509" y="3016"/>
                    <a:pt x="2525" y="2787"/>
                  </a:cubicBezTo>
                  <a:cubicBezTo>
                    <a:pt x="2541" y="2639"/>
                    <a:pt x="2574" y="2508"/>
                    <a:pt x="2640" y="2361"/>
                  </a:cubicBezTo>
                  <a:cubicBezTo>
                    <a:pt x="2640" y="2361"/>
                    <a:pt x="2572" y="2315"/>
                    <a:pt x="2443" y="2315"/>
                  </a:cubicBezTo>
                  <a:cubicBezTo>
                    <a:pt x="2326" y="2315"/>
                    <a:pt x="2161" y="2352"/>
                    <a:pt x="1951" y="2492"/>
                  </a:cubicBezTo>
                  <a:cubicBezTo>
                    <a:pt x="1214" y="2983"/>
                    <a:pt x="1525" y="4082"/>
                    <a:pt x="1525" y="4082"/>
                  </a:cubicBezTo>
                  <a:cubicBezTo>
                    <a:pt x="1001" y="3344"/>
                    <a:pt x="1164" y="2590"/>
                    <a:pt x="1771" y="2066"/>
                  </a:cubicBezTo>
                  <a:cubicBezTo>
                    <a:pt x="2361" y="1541"/>
                    <a:pt x="1787" y="1066"/>
                    <a:pt x="1394" y="836"/>
                  </a:cubicBezTo>
                  <a:cubicBezTo>
                    <a:pt x="1017" y="623"/>
                    <a:pt x="1083" y="0"/>
                    <a:pt x="10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7" name="Google Shape;5787;p9"/>
            <p:cNvSpPr/>
            <p:nvPr/>
          </p:nvSpPr>
          <p:spPr>
            <a:xfrm>
              <a:off x="773739" y="4659987"/>
              <a:ext cx="99498" cy="148443"/>
            </a:xfrm>
            <a:custGeom>
              <a:avLst/>
              <a:gdLst/>
              <a:ahLst/>
              <a:cxnLst/>
              <a:rect l="l" t="t" r="r" b="b"/>
              <a:pathLst>
                <a:path w="3033" h="4525" extrusionOk="0">
                  <a:moveTo>
                    <a:pt x="459" y="1"/>
                  </a:moveTo>
                  <a:cubicBezTo>
                    <a:pt x="459" y="17"/>
                    <a:pt x="0" y="2033"/>
                    <a:pt x="3033" y="4525"/>
                  </a:cubicBezTo>
                  <a:cubicBezTo>
                    <a:pt x="3033" y="4525"/>
                    <a:pt x="2459" y="3853"/>
                    <a:pt x="2721" y="3099"/>
                  </a:cubicBezTo>
                  <a:cubicBezTo>
                    <a:pt x="2983" y="2345"/>
                    <a:pt x="2688" y="2083"/>
                    <a:pt x="2442" y="1820"/>
                  </a:cubicBezTo>
                  <a:cubicBezTo>
                    <a:pt x="2295" y="1656"/>
                    <a:pt x="2295" y="1427"/>
                    <a:pt x="2426" y="1263"/>
                  </a:cubicBezTo>
                  <a:cubicBezTo>
                    <a:pt x="2426" y="1263"/>
                    <a:pt x="2388" y="1256"/>
                    <a:pt x="2332" y="1256"/>
                  </a:cubicBezTo>
                  <a:cubicBezTo>
                    <a:pt x="2170" y="1256"/>
                    <a:pt x="1861" y="1319"/>
                    <a:pt x="1934" y="1820"/>
                  </a:cubicBezTo>
                  <a:cubicBezTo>
                    <a:pt x="2033" y="2509"/>
                    <a:pt x="2082" y="2624"/>
                    <a:pt x="1852" y="2640"/>
                  </a:cubicBezTo>
                  <a:cubicBezTo>
                    <a:pt x="1843" y="2641"/>
                    <a:pt x="1835" y="2642"/>
                    <a:pt x="1826" y="2642"/>
                  </a:cubicBezTo>
                  <a:cubicBezTo>
                    <a:pt x="1645" y="2642"/>
                    <a:pt x="1707" y="2304"/>
                    <a:pt x="1754" y="2115"/>
                  </a:cubicBezTo>
                  <a:cubicBezTo>
                    <a:pt x="1820" y="1935"/>
                    <a:pt x="2065" y="1099"/>
                    <a:pt x="1410" y="821"/>
                  </a:cubicBezTo>
                  <a:cubicBezTo>
                    <a:pt x="754" y="542"/>
                    <a:pt x="492" y="280"/>
                    <a:pt x="45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8" name="Google Shape;5788;p9"/>
            <p:cNvSpPr/>
            <p:nvPr/>
          </p:nvSpPr>
          <p:spPr>
            <a:xfrm>
              <a:off x="952792" y="4941754"/>
              <a:ext cx="117803" cy="139848"/>
            </a:xfrm>
            <a:custGeom>
              <a:avLst/>
              <a:gdLst/>
              <a:ahLst/>
              <a:cxnLst/>
              <a:rect l="l" t="t" r="r" b="b"/>
              <a:pathLst>
                <a:path w="3591" h="4263" extrusionOk="0">
                  <a:moveTo>
                    <a:pt x="1722" y="1"/>
                  </a:moveTo>
                  <a:cubicBezTo>
                    <a:pt x="771" y="509"/>
                    <a:pt x="1050" y="1181"/>
                    <a:pt x="951" y="2476"/>
                  </a:cubicBezTo>
                  <a:cubicBezTo>
                    <a:pt x="853" y="3771"/>
                    <a:pt x="0" y="4263"/>
                    <a:pt x="0" y="4263"/>
                  </a:cubicBezTo>
                  <a:cubicBezTo>
                    <a:pt x="3590" y="2443"/>
                    <a:pt x="2279" y="771"/>
                    <a:pt x="1935" y="526"/>
                  </a:cubicBezTo>
                  <a:cubicBezTo>
                    <a:pt x="1590" y="280"/>
                    <a:pt x="1722" y="1"/>
                    <a:pt x="172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9" name="Google Shape;5789;p9"/>
            <p:cNvSpPr/>
            <p:nvPr/>
          </p:nvSpPr>
          <p:spPr>
            <a:xfrm>
              <a:off x="1074862" y="4977774"/>
              <a:ext cx="227470" cy="159432"/>
            </a:xfrm>
            <a:custGeom>
              <a:avLst/>
              <a:gdLst/>
              <a:ahLst/>
              <a:cxnLst/>
              <a:rect l="l" t="t" r="r" b="b"/>
              <a:pathLst>
                <a:path w="6934" h="4860" extrusionOk="0">
                  <a:moveTo>
                    <a:pt x="1948" y="0"/>
                  </a:moveTo>
                  <a:cubicBezTo>
                    <a:pt x="1063" y="0"/>
                    <a:pt x="588" y="827"/>
                    <a:pt x="705" y="1362"/>
                  </a:cubicBezTo>
                  <a:cubicBezTo>
                    <a:pt x="834" y="1964"/>
                    <a:pt x="1403" y="2002"/>
                    <a:pt x="1543" y="2002"/>
                  </a:cubicBezTo>
                  <a:cubicBezTo>
                    <a:pt x="1563" y="2002"/>
                    <a:pt x="1574" y="2001"/>
                    <a:pt x="1574" y="2001"/>
                  </a:cubicBezTo>
                  <a:cubicBezTo>
                    <a:pt x="1312" y="1903"/>
                    <a:pt x="1197" y="1591"/>
                    <a:pt x="1312" y="1329"/>
                  </a:cubicBezTo>
                  <a:cubicBezTo>
                    <a:pt x="1354" y="1265"/>
                    <a:pt x="1400" y="1241"/>
                    <a:pt x="1450" y="1241"/>
                  </a:cubicBezTo>
                  <a:cubicBezTo>
                    <a:pt x="1553" y="1241"/>
                    <a:pt x="1671" y="1344"/>
                    <a:pt x="1803" y="1411"/>
                  </a:cubicBezTo>
                  <a:cubicBezTo>
                    <a:pt x="1841" y="1430"/>
                    <a:pt x="1877" y="1438"/>
                    <a:pt x="1911" y="1438"/>
                  </a:cubicBezTo>
                  <a:cubicBezTo>
                    <a:pt x="2054" y="1438"/>
                    <a:pt x="2160" y="1285"/>
                    <a:pt x="2213" y="1099"/>
                  </a:cubicBezTo>
                  <a:cubicBezTo>
                    <a:pt x="2253" y="958"/>
                    <a:pt x="2356" y="817"/>
                    <a:pt x="2543" y="817"/>
                  </a:cubicBezTo>
                  <a:cubicBezTo>
                    <a:pt x="2660" y="817"/>
                    <a:pt x="2811" y="872"/>
                    <a:pt x="3000" y="1017"/>
                  </a:cubicBezTo>
                  <a:cubicBezTo>
                    <a:pt x="3475" y="1394"/>
                    <a:pt x="3180" y="2148"/>
                    <a:pt x="3180" y="2148"/>
                  </a:cubicBezTo>
                  <a:cubicBezTo>
                    <a:pt x="3180" y="2148"/>
                    <a:pt x="3180" y="1526"/>
                    <a:pt x="2738" y="1476"/>
                  </a:cubicBezTo>
                  <a:cubicBezTo>
                    <a:pt x="2694" y="1463"/>
                    <a:pt x="2648" y="1456"/>
                    <a:pt x="2603" y="1456"/>
                  </a:cubicBezTo>
                  <a:cubicBezTo>
                    <a:pt x="2429" y="1456"/>
                    <a:pt x="2258" y="1553"/>
                    <a:pt x="2180" y="1722"/>
                  </a:cubicBezTo>
                  <a:cubicBezTo>
                    <a:pt x="2459" y="1722"/>
                    <a:pt x="2475" y="2099"/>
                    <a:pt x="2328" y="2296"/>
                  </a:cubicBezTo>
                  <a:cubicBezTo>
                    <a:pt x="2180" y="2509"/>
                    <a:pt x="2230" y="2657"/>
                    <a:pt x="2361" y="2739"/>
                  </a:cubicBezTo>
                  <a:cubicBezTo>
                    <a:pt x="2508" y="2820"/>
                    <a:pt x="2705" y="2804"/>
                    <a:pt x="2541" y="3181"/>
                  </a:cubicBezTo>
                  <a:cubicBezTo>
                    <a:pt x="2361" y="3558"/>
                    <a:pt x="1639" y="3558"/>
                    <a:pt x="1639" y="3558"/>
                  </a:cubicBezTo>
                  <a:cubicBezTo>
                    <a:pt x="1803" y="3345"/>
                    <a:pt x="1754" y="3050"/>
                    <a:pt x="1557" y="2886"/>
                  </a:cubicBezTo>
                  <a:lnTo>
                    <a:pt x="1557" y="2886"/>
                  </a:lnTo>
                  <a:cubicBezTo>
                    <a:pt x="1574" y="3066"/>
                    <a:pt x="1459" y="3214"/>
                    <a:pt x="1295" y="3263"/>
                  </a:cubicBezTo>
                  <a:cubicBezTo>
                    <a:pt x="1000" y="3345"/>
                    <a:pt x="1017" y="3263"/>
                    <a:pt x="754" y="3493"/>
                  </a:cubicBezTo>
                  <a:cubicBezTo>
                    <a:pt x="618" y="3603"/>
                    <a:pt x="420" y="3630"/>
                    <a:pt x="260" y="3630"/>
                  </a:cubicBezTo>
                  <a:cubicBezTo>
                    <a:pt x="114" y="3630"/>
                    <a:pt x="0" y="3607"/>
                    <a:pt x="0" y="3607"/>
                  </a:cubicBezTo>
                  <a:lnTo>
                    <a:pt x="0" y="3607"/>
                  </a:lnTo>
                  <a:cubicBezTo>
                    <a:pt x="181" y="3706"/>
                    <a:pt x="377" y="3755"/>
                    <a:pt x="574" y="3771"/>
                  </a:cubicBezTo>
                  <a:cubicBezTo>
                    <a:pt x="1017" y="3804"/>
                    <a:pt x="1459" y="3886"/>
                    <a:pt x="1885" y="3984"/>
                  </a:cubicBezTo>
                  <a:cubicBezTo>
                    <a:pt x="3065" y="4345"/>
                    <a:pt x="3787" y="4837"/>
                    <a:pt x="4688" y="4853"/>
                  </a:cubicBezTo>
                  <a:cubicBezTo>
                    <a:pt x="4746" y="4857"/>
                    <a:pt x="4804" y="4859"/>
                    <a:pt x="4861" y="4859"/>
                  </a:cubicBezTo>
                  <a:cubicBezTo>
                    <a:pt x="5258" y="4859"/>
                    <a:pt x="5641" y="4761"/>
                    <a:pt x="6000" y="4574"/>
                  </a:cubicBezTo>
                  <a:cubicBezTo>
                    <a:pt x="6786" y="4115"/>
                    <a:pt x="6934" y="2952"/>
                    <a:pt x="6475" y="2345"/>
                  </a:cubicBezTo>
                  <a:cubicBezTo>
                    <a:pt x="6244" y="2015"/>
                    <a:pt x="5880" y="1864"/>
                    <a:pt x="5540" y="1864"/>
                  </a:cubicBezTo>
                  <a:cubicBezTo>
                    <a:pt x="5204" y="1864"/>
                    <a:pt x="4892" y="2011"/>
                    <a:pt x="4754" y="2280"/>
                  </a:cubicBezTo>
                  <a:cubicBezTo>
                    <a:pt x="4508" y="2607"/>
                    <a:pt x="4541" y="3083"/>
                    <a:pt x="4836" y="3361"/>
                  </a:cubicBezTo>
                  <a:lnTo>
                    <a:pt x="4836" y="3378"/>
                  </a:lnTo>
                  <a:cubicBezTo>
                    <a:pt x="4869" y="3394"/>
                    <a:pt x="4885" y="3411"/>
                    <a:pt x="4901" y="3427"/>
                  </a:cubicBezTo>
                  <a:lnTo>
                    <a:pt x="4934" y="3460"/>
                  </a:lnTo>
                  <a:cubicBezTo>
                    <a:pt x="5036" y="3519"/>
                    <a:pt x="5164" y="3550"/>
                    <a:pt x="5290" y="3550"/>
                  </a:cubicBezTo>
                  <a:cubicBezTo>
                    <a:pt x="5549" y="3550"/>
                    <a:pt x="5797" y="3419"/>
                    <a:pt x="5786" y="3132"/>
                  </a:cubicBezTo>
                  <a:cubicBezTo>
                    <a:pt x="5793" y="2938"/>
                    <a:pt x="5633" y="2856"/>
                    <a:pt x="5456" y="2856"/>
                  </a:cubicBezTo>
                  <a:cubicBezTo>
                    <a:pt x="5199" y="2856"/>
                    <a:pt x="4906" y="3027"/>
                    <a:pt x="5032" y="3279"/>
                  </a:cubicBezTo>
                  <a:cubicBezTo>
                    <a:pt x="5032" y="3302"/>
                    <a:pt x="5029" y="3325"/>
                    <a:pt x="5004" y="3325"/>
                  </a:cubicBezTo>
                  <a:cubicBezTo>
                    <a:pt x="4975" y="3325"/>
                    <a:pt x="4917" y="3294"/>
                    <a:pt x="4803" y="3197"/>
                  </a:cubicBezTo>
                  <a:cubicBezTo>
                    <a:pt x="4688" y="3099"/>
                    <a:pt x="4639" y="2952"/>
                    <a:pt x="4639" y="2788"/>
                  </a:cubicBezTo>
                  <a:cubicBezTo>
                    <a:pt x="4639" y="2624"/>
                    <a:pt x="4688" y="2460"/>
                    <a:pt x="4803" y="2312"/>
                  </a:cubicBezTo>
                  <a:cubicBezTo>
                    <a:pt x="4936" y="2078"/>
                    <a:pt x="5207" y="1955"/>
                    <a:pt x="5497" y="1955"/>
                  </a:cubicBezTo>
                  <a:cubicBezTo>
                    <a:pt x="5814" y="1955"/>
                    <a:pt x="6154" y="2102"/>
                    <a:pt x="6360" y="2411"/>
                  </a:cubicBezTo>
                  <a:cubicBezTo>
                    <a:pt x="6360" y="2411"/>
                    <a:pt x="6360" y="2427"/>
                    <a:pt x="6377" y="2443"/>
                  </a:cubicBezTo>
                  <a:cubicBezTo>
                    <a:pt x="6590" y="2853"/>
                    <a:pt x="6573" y="3361"/>
                    <a:pt x="6344" y="3755"/>
                  </a:cubicBezTo>
                  <a:cubicBezTo>
                    <a:pt x="6064" y="4258"/>
                    <a:pt x="5426" y="4609"/>
                    <a:pt x="4590" y="4609"/>
                  </a:cubicBezTo>
                  <a:cubicBezTo>
                    <a:pt x="4201" y="4609"/>
                    <a:pt x="3769" y="4533"/>
                    <a:pt x="3311" y="4361"/>
                  </a:cubicBezTo>
                  <a:cubicBezTo>
                    <a:pt x="3279" y="4345"/>
                    <a:pt x="3033" y="4263"/>
                    <a:pt x="2885" y="4197"/>
                  </a:cubicBezTo>
                  <a:cubicBezTo>
                    <a:pt x="2475" y="3984"/>
                    <a:pt x="2033" y="3837"/>
                    <a:pt x="1574" y="3755"/>
                  </a:cubicBezTo>
                  <a:cubicBezTo>
                    <a:pt x="1754" y="3722"/>
                    <a:pt x="1951" y="3706"/>
                    <a:pt x="2148" y="3656"/>
                  </a:cubicBezTo>
                  <a:cubicBezTo>
                    <a:pt x="3901" y="3312"/>
                    <a:pt x="4164" y="837"/>
                    <a:pt x="2705" y="182"/>
                  </a:cubicBezTo>
                  <a:cubicBezTo>
                    <a:pt x="2428" y="55"/>
                    <a:pt x="2174" y="0"/>
                    <a:pt x="19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0" name="Google Shape;5790;p9"/>
            <p:cNvSpPr/>
            <p:nvPr/>
          </p:nvSpPr>
          <p:spPr>
            <a:xfrm>
              <a:off x="1186171" y="5063823"/>
              <a:ext cx="152740" cy="108125"/>
            </a:xfrm>
            <a:custGeom>
              <a:avLst/>
              <a:gdLst/>
              <a:ahLst/>
              <a:cxnLst/>
              <a:rect l="l" t="t" r="r" b="b"/>
              <a:pathLst>
                <a:path w="4656" h="3296" extrusionOk="0">
                  <a:moveTo>
                    <a:pt x="3803" y="1"/>
                  </a:moveTo>
                  <a:lnTo>
                    <a:pt x="3803" y="1"/>
                  </a:lnTo>
                  <a:cubicBezTo>
                    <a:pt x="3885" y="788"/>
                    <a:pt x="3541" y="1574"/>
                    <a:pt x="2902" y="2050"/>
                  </a:cubicBezTo>
                  <a:cubicBezTo>
                    <a:pt x="2493" y="2357"/>
                    <a:pt x="2001" y="2456"/>
                    <a:pt x="1540" y="2456"/>
                  </a:cubicBezTo>
                  <a:cubicBezTo>
                    <a:pt x="723" y="2456"/>
                    <a:pt x="0" y="2148"/>
                    <a:pt x="0" y="2148"/>
                  </a:cubicBezTo>
                  <a:lnTo>
                    <a:pt x="0" y="2148"/>
                  </a:lnTo>
                  <a:cubicBezTo>
                    <a:pt x="1328" y="2869"/>
                    <a:pt x="1836" y="2640"/>
                    <a:pt x="2213" y="3033"/>
                  </a:cubicBezTo>
                  <a:cubicBezTo>
                    <a:pt x="2386" y="3221"/>
                    <a:pt x="2560" y="3278"/>
                    <a:pt x="2715" y="3278"/>
                  </a:cubicBezTo>
                  <a:cubicBezTo>
                    <a:pt x="2899" y="3278"/>
                    <a:pt x="3058" y="3200"/>
                    <a:pt x="3164" y="3164"/>
                  </a:cubicBezTo>
                  <a:cubicBezTo>
                    <a:pt x="3191" y="3158"/>
                    <a:pt x="3217" y="3154"/>
                    <a:pt x="3244" y="3154"/>
                  </a:cubicBezTo>
                  <a:cubicBezTo>
                    <a:pt x="3346" y="3154"/>
                    <a:pt x="3439" y="3204"/>
                    <a:pt x="3492" y="3295"/>
                  </a:cubicBezTo>
                  <a:cubicBezTo>
                    <a:pt x="3524" y="3099"/>
                    <a:pt x="3475" y="2886"/>
                    <a:pt x="3344" y="2722"/>
                  </a:cubicBezTo>
                  <a:cubicBezTo>
                    <a:pt x="3180" y="2509"/>
                    <a:pt x="2770" y="2492"/>
                    <a:pt x="2705" y="2492"/>
                  </a:cubicBezTo>
                  <a:cubicBezTo>
                    <a:pt x="3262" y="2459"/>
                    <a:pt x="3770" y="2164"/>
                    <a:pt x="4098" y="1705"/>
                  </a:cubicBezTo>
                  <a:cubicBezTo>
                    <a:pt x="4655" y="919"/>
                    <a:pt x="3803" y="1"/>
                    <a:pt x="38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1" name="Google Shape;5791;p9"/>
            <p:cNvSpPr/>
            <p:nvPr/>
          </p:nvSpPr>
          <p:spPr>
            <a:xfrm>
              <a:off x="990978" y="4820537"/>
              <a:ext cx="146277" cy="206212"/>
            </a:xfrm>
            <a:custGeom>
              <a:avLst/>
              <a:gdLst/>
              <a:ahLst/>
              <a:cxnLst/>
              <a:rect l="l" t="t" r="r" b="b"/>
              <a:pathLst>
                <a:path w="4459" h="6286" extrusionOk="0">
                  <a:moveTo>
                    <a:pt x="1811" y="0"/>
                  </a:moveTo>
                  <a:cubicBezTo>
                    <a:pt x="1386" y="0"/>
                    <a:pt x="976" y="149"/>
                    <a:pt x="705" y="451"/>
                  </a:cubicBezTo>
                  <a:cubicBezTo>
                    <a:pt x="0" y="1090"/>
                    <a:pt x="443" y="2139"/>
                    <a:pt x="1033" y="2336"/>
                  </a:cubicBezTo>
                  <a:cubicBezTo>
                    <a:pt x="1156" y="2401"/>
                    <a:pt x="1291" y="2434"/>
                    <a:pt x="1426" y="2434"/>
                  </a:cubicBezTo>
                  <a:cubicBezTo>
                    <a:pt x="1562" y="2434"/>
                    <a:pt x="1697" y="2401"/>
                    <a:pt x="1820" y="2336"/>
                  </a:cubicBezTo>
                  <a:lnTo>
                    <a:pt x="1869" y="2319"/>
                  </a:lnTo>
                  <a:lnTo>
                    <a:pt x="1902" y="2303"/>
                  </a:lnTo>
                  <a:lnTo>
                    <a:pt x="1951" y="2254"/>
                  </a:lnTo>
                  <a:cubicBezTo>
                    <a:pt x="1967" y="2237"/>
                    <a:pt x="1984" y="2221"/>
                    <a:pt x="2016" y="2204"/>
                  </a:cubicBezTo>
                  <a:lnTo>
                    <a:pt x="2066" y="2155"/>
                  </a:lnTo>
                  <a:cubicBezTo>
                    <a:pt x="2229" y="1975"/>
                    <a:pt x="2311" y="1729"/>
                    <a:pt x="2279" y="1500"/>
                  </a:cubicBezTo>
                  <a:cubicBezTo>
                    <a:pt x="2236" y="1156"/>
                    <a:pt x="2024" y="1016"/>
                    <a:pt x="1827" y="1016"/>
                  </a:cubicBezTo>
                  <a:cubicBezTo>
                    <a:pt x="1724" y="1016"/>
                    <a:pt x="1625" y="1055"/>
                    <a:pt x="1557" y="1123"/>
                  </a:cubicBezTo>
                  <a:cubicBezTo>
                    <a:pt x="1394" y="1286"/>
                    <a:pt x="1443" y="1565"/>
                    <a:pt x="1639" y="1696"/>
                  </a:cubicBezTo>
                  <a:cubicBezTo>
                    <a:pt x="1710" y="1728"/>
                    <a:pt x="1775" y="1738"/>
                    <a:pt x="1832" y="1738"/>
                  </a:cubicBezTo>
                  <a:cubicBezTo>
                    <a:pt x="1923" y="1738"/>
                    <a:pt x="1995" y="1712"/>
                    <a:pt x="2043" y="1712"/>
                  </a:cubicBezTo>
                  <a:cubicBezTo>
                    <a:pt x="2090" y="1712"/>
                    <a:pt x="2115" y="1736"/>
                    <a:pt x="2115" y="1827"/>
                  </a:cubicBezTo>
                  <a:cubicBezTo>
                    <a:pt x="2082" y="2024"/>
                    <a:pt x="1967" y="2204"/>
                    <a:pt x="1787" y="2286"/>
                  </a:cubicBezTo>
                  <a:cubicBezTo>
                    <a:pt x="1680" y="2340"/>
                    <a:pt x="1563" y="2365"/>
                    <a:pt x="1445" y="2365"/>
                  </a:cubicBezTo>
                  <a:cubicBezTo>
                    <a:pt x="1309" y="2365"/>
                    <a:pt x="1172" y="2331"/>
                    <a:pt x="1049" y="2270"/>
                  </a:cubicBezTo>
                  <a:cubicBezTo>
                    <a:pt x="508" y="2040"/>
                    <a:pt x="148" y="1106"/>
                    <a:pt x="787" y="549"/>
                  </a:cubicBezTo>
                  <a:cubicBezTo>
                    <a:pt x="1033" y="303"/>
                    <a:pt x="1377" y="172"/>
                    <a:pt x="1721" y="155"/>
                  </a:cubicBezTo>
                  <a:cubicBezTo>
                    <a:pt x="2475" y="205"/>
                    <a:pt x="3295" y="746"/>
                    <a:pt x="3442" y="2204"/>
                  </a:cubicBezTo>
                  <a:cubicBezTo>
                    <a:pt x="3475" y="2762"/>
                    <a:pt x="3426" y="3319"/>
                    <a:pt x="3279" y="3844"/>
                  </a:cubicBezTo>
                  <a:cubicBezTo>
                    <a:pt x="3147" y="4302"/>
                    <a:pt x="2934" y="4745"/>
                    <a:pt x="2672" y="5138"/>
                  </a:cubicBezTo>
                  <a:cubicBezTo>
                    <a:pt x="2262" y="5614"/>
                    <a:pt x="1754" y="6024"/>
                    <a:pt x="1180" y="6286"/>
                  </a:cubicBezTo>
                  <a:cubicBezTo>
                    <a:pt x="1803" y="6040"/>
                    <a:pt x="2361" y="5630"/>
                    <a:pt x="2803" y="5122"/>
                  </a:cubicBezTo>
                  <a:cubicBezTo>
                    <a:pt x="3541" y="4270"/>
                    <a:pt x="4459" y="2254"/>
                    <a:pt x="3180" y="614"/>
                  </a:cubicBezTo>
                  <a:cubicBezTo>
                    <a:pt x="2835" y="207"/>
                    <a:pt x="2312" y="0"/>
                    <a:pt x="181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2" name="Google Shape;5792;p9"/>
            <p:cNvSpPr/>
            <p:nvPr/>
          </p:nvSpPr>
          <p:spPr>
            <a:xfrm>
              <a:off x="570803" y="4923514"/>
              <a:ext cx="79815" cy="179050"/>
            </a:xfrm>
            <a:custGeom>
              <a:avLst/>
              <a:gdLst/>
              <a:ahLst/>
              <a:cxnLst/>
              <a:rect l="l" t="t" r="r" b="b"/>
              <a:pathLst>
                <a:path w="2433" h="5458" extrusionOk="0">
                  <a:moveTo>
                    <a:pt x="997" y="1"/>
                  </a:moveTo>
                  <a:cubicBezTo>
                    <a:pt x="646" y="1"/>
                    <a:pt x="1" y="584"/>
                    <a:pt x="285" y="2426"/>
                  </a:cubicBezTo>
                  <a:cubicBezTo>
                    <a:pt x="613" y="4458"/>
                    <a:pt x="2170" y="5409"/>
                    <a:pt x="2433" y="5458"/>
                  </a:cubicBezTo>
                  <a:cubicBezTo>
                    <a:pt x="2433" y="5458"/>
                    <a:pt x="908" y="4474"/>
                    <a:pt x="777" y="2803"/>
                  </a:cubicBezTo>
                  <a:cubicBezTo>
                    <a:pt x="646" y="1147"/>
                    <a:pt x="1154" y="1098"/>
                    <a:pt x="1318" y="737"/>
                  </a:cubicBezTo>
                  <a:cubicBezTo>
                    <a:pt x="1482" y="377"/>
                    <a:pt x="1400" y="114"/>
                    <a:pt x="1088" y="16"/>
                  </a:cubicBezTo>
                  <a:cubicBezTo>
                    <a:pt x="1061" y="6"/>
                    <a:pt x="1031" y="1"/>
                    <a:pt x="99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3" name="Google Shape;5793;p9"/>
            <p:cNvSpPr/>
            <p:nvPr/>
          </p:nvSpPr>
          <p:spPr>
            <a:xfrm>
              <a:off x="534979" y="4874174"/>
              <a:ext cx="173702" cy="233244"/>
            </a:xfrm>
            <a:custGeom>
              <a:avLst/>
              <a:gdLst/>
              <a:ahLst/>
              <a:cxnLst/>
              <a:rect l="l" t="t" r="r" b="b"/>
              <a:pathLst>
                <a:path w="5295" h="7110" extrusionOk="0">
                  <a:moveTo>
                    <a:pt x="3607" y="0"/>
                  </a:moveTo>
                  <a:cubicBezTo>
                    <a:pt x="3396" y="0"/>
                    <a:pt x="3199" y="27"/>
                    <a:pt x="3033" y="61"/>
                  </a:cubicBezTo>
                  <a:cubicBezTo>
                    <a:pt x="2590" y="127"/>
                    <a:pt x="2180" y="307"/>
                    <a:pt x="1836" y="553"/>
                  </a:cubicBezTo>
                  <a:cubicBezTo>
                    <a:pt x="0" y="1913"/>
                    <a:pt x="345" y="4290"/>
                    <a:pt x="886" y="5438"/>
                  </a:cubicBezTo>
                  <a:cubicBezTo>
                    <a:pt x="1181" y="6126"/>
                    <a:pt x="1656" y="6700"/>
                    <a:pt x="2279" y="7109"/>
                  </a:cubicBezTo>
                  <a:cubicBezTo>
                    <a:pt x="1689" y="6683"/>
                    <a:pt x="1230" y="6093"/>
                    <a:pt x="968" y="5405"/>
                  </a:cubicBezTo>
                  <a:cubicBezTo>
                    <a:pt x="459" y="4257"/>
                    <a:pt x="197" y="1963"/>
                    <a:pt x="1935" y="701"/>
                  </a:cubicBezTo>
                  <a:cubicBezTo>
                    <a:pt x="2361" y="383"/>
                    <a:pt x="2917" y="191"/>
                    <a:pt x="3432" y="191"/>
                  </a:cubicBezTo>
                  <a:cubicBezTo>
                    <a:pt x="3848" y="191"/>
                    <a:pt x="4237" y="317"/>
                    <a:pt x="4508" y="602"/>
                  </a:cubicBezTo>
                  <a:cubicBezTo>
                    <a:pt x="5154" y="1248"/>
                    <a:pt x="4670" y="2308"/>
                    <a:pt x="3982" y="2308"/>
                  </a:cubicBezTo>
                  <a:cubicBezTo>
                    <a:pt x="3972" y="2308"/>
                    <a:pt x="3961" y="2307"/>
                    <a:pt x="3951" y="2307"/>
                  </a:cubicBezTo>
                  <a:cubicBezTo>
                    <a:pt x="3921" y="2310"/>
                    <a:pt x="3891" y="2312"/>
                    <a:pt x="3862" y="2312"/>
                  </a:cubicBezTo>
                  <a:cubicBezTo>
                    <a:pt x="3601" y="2312"/>
                    <a:pt x="3360" y="2182"/>
                    <a:pt x="3213" y="1946"/>
                  </a:cubicBezTo>
                  <a:cubicBezTo>
                    <a:pt x="3164" y="1848"/>
                    <a:pt x="3131" y="1717"/>
                    <a:pt x="3148" y="1586"/>
                  </a:cubicBezTo>
                  <a:cubicBezTo>
                    <a:pt x="3177" y="1334"/>
                    <a:pt x="3251" y="1254"/>
                    <a:pt x="3304" y="1254"/>
                  </a:cubicBezTo>
                  <a:cubicBezTo>
                    <a:pt x="3341" y="1254"/>
                    <a:pt x="3367" y="1293"/>
                    <a:pt x="3361" y="1340"/>
                  </a:cubicBezTo>
                  <a:cubicBezTo>
                    <a:pt x="3317" y="1571"/>
                    <a:pt x="3504" y="1777"/>
                    <a:pt x="3728" y="1777"/>
                  </a:cubicBezTo>
                  <a:cubicBezTo>
                    <a:pt x="3758" y="1777"/>
                    <a:pt x="3789" y="1774"/>
                    <a:pt x="3820" y="1766"/>
                  </a:cubicBezTo>
                  <a:cubicBezTo>
                    <a:pt x="4229" y="1700"/>
                    <a:pt x="4328" y="1159"/>
                    <a:pt x="3967" y="963"/>
                  </a:cubicBezTo>
                  <a:cubicBezTo>
                    <a:pt x="3874" y="916"/>
                    <a:pt x="3775" y="894"/>
                    <a:pt x="3679" y="894"/>
                  </a:cubicBezTo>
                  <a:cubicBezTo>
                    <a:pt x="3371" y="894"/>
                    <a:pt x="3083" y="1117"/>
                    <a:pt x="3033" y="1455"/>
                  </a:cubicBezTo>
                  <a:cubicBezTo>
                    <a:pt x="2984" y="1782"/>
                    <a:pt x="3148" y="2110"/>
                    <a:pt x="3443" y="2274"/>
                  </a:cubicBezTo>
                  <a:lnTo>
                    <a:pt x="3475" y="2274"/>
                  </a:lnTo>
                  <a:cubicBezTo>
                    <a:pt x="3574" y="2323"/>
                    <a:pt x="3672" y="2372"/>
                    <a:pt x="3787" y="2389"/>
                  </a:cubicBezTo>
                  <a:cubicBezTo>
                    <a:pt x="3880" y="2411"/>
                    <a:pt x="3973" y="2421"/>
                    <a:pt x="4065" y="2421"/>
                  </a:cubicBezTo>
                  <a:cubicBezTo>
                    <a:pt x="4663" y="2421"/>
                    <a:pt x="5189" y="1983"/>
                    <a:pt x="5246" y="1471"/>
                  </a:cubicBezTo>
                  <a:cubicBezTo>
                    <a:pt x="5295" y="1061"/>
                    <a:pt x="5131" y="651"/>
                    <a:pt x="4819" y="389"/>
                  </a:cubicBezTo>
                  <a:cubicBezTo>
                    <a:pt x="4436" y="91"/>
                    <a:pt x="3998" y="0"/>
                    <a:pt x="360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4" name="Google Shape;5794;p9"/>
            <p:cNvSpPr/>
            <p:nvPr/>
          </p:nvSpPr>
          <p:spPr>
            <a:xfrm>
              <a:off x="641433" y="4813287"/>
              <a:ext cx="239345" cy="168847"/>
            </a:xfrm>
            <a:custGeom>
              <a:avLst/>
              <a:gdLst/>
              <a:ahLst/>
              <a:cxnLst/>
              <a:rect l="l" t="t" r="r" b="b"/>
              <a:pathLst>
                <a:path w="7296" h="5147" extrusionOk="0">
                  <a:moveTo>
                    <a:pt x="1734" y="0"/>
                  </a:moveTo>
                  <a:cubicBezTo>
                    <a:pt x="1340" y="0"/>
                    <a:pt x="953" y="175"/>
                    <a:pt x="689" y="508"/>
                  </a:cubicBezTo>
                  <a:cubicBezTo>
                    <a:pt x="596" y="638"/>
                    <a:pt x="449" y="705"/>
                    <a:pt x="304" y="705"/>
                  </a:cubicBezTo>
                  <a:cubicBezTo>
                    <a:pt x="194" y="705"/>
                    <a:pt x="86" y="667"/>
                    <a:pt x="1" y="590"/>
                  </a:cubicBezTo>
                  <a:lnTo>
                    <a:pt x="1" y="590"/>
                  </a:lnTo>
                  <a:cubicBezTo>
                    <a:pt x="17" y="950"/>
                    <a:pt x="50" y="1016"/>
                    <a:pt x="1755" y="1737"/>
                  </a:cubicBezTo>
                  <a:cubicBezTo>
                    <a:pt x="3066" y="2294"/>
                    <a:pt x="3509" y="4261"/>
                    <a:pt x="3640" y="5146"/>
                  </a:cubicBezTo>
                  <a:cubicBezTo>
                    <a:pt x="3787" y="4261"/>
                    <a:pt x="4230" y="2294"/>
                    <a:pt x="5541" y="1737"/>
                  </a:cubicBezTo>
                  <a:cubicBezTo>
                    <a:pt x="7246" y="1016"/>
                    <a:pt x="7262" y="950"/>
                    <a:pt x="7295" y="590"/>
                  </a:cubicBezTo>
                  <a:lnTo>
                    <a:pt x="7295" y="590"/>
                  </a:lnTo>
                  <a:cubicBezTo>
                    <a:pt x="7203" y="667"/>
                    <a:pt x="7090" y="705"/>
                    <a:pt x="6980" y="705"/>
                  </a:cubicBezTo>
                  <a:cubicBezTo>
                    <a:pt x="6833" y="705"/>
                    <a:pt x="6691" y="638"/>
                    <a:pt x="6607" y="508"/>
                  </a:cubicBezTo>
                  <a:cubicBezTo>
                    <a:pt x="6333" y="175"/>
                    <a:pt x="5942" y="0"/>
                    <a:pt x="5550" y="0"/>
                  </a:cubicBezTo>
                  <a:cubicBezTo>
                    <a:pt x="5285" y="0"/>
                    <a:pt x="5019" y="80"/>
                    <a:pt x="4787" y="245"/>
                  </a:cubicBezTo>
                  <a:cubicBezTo>
                    <a:pt x="4213" y="655"/>
                    <a:pt x="3836" y="1475"/>
                    <a:pt x="3640" y="2655"/>
                  </a:cubicBezTo>
                  <a:cubicBezTo>
                    <a:pt x="3459" y="1458"/>
                    <a:pt x="3082" y="639"/>
                    <a:pt x="2509" y="245"/>
                  </a:cubicBezTo>
                  <a:cubicBezTo>
                    <a:pt x="2271" y="80"/>
                    <a:pt x="2001" y="0"/>
                    <a:pt x="173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5" name="Google Shape;5795;p9"/>
            <p:cNvSpPr/>
            <p:nvPr/>
          </p:nvSpPr>
          <p:spPr>
            <a:xfrm>
              <a:off x="717280" y="4719693"/>
              <a:ext cx="88213" cy="145753"/>
            </a:xfrm>
            <a:custGeom>
              <a:avLst/>
              <a:gdLst/>
              <a:ahLst/>
              <a:cxnLst/>
              <a:rect l="l" t="t" r="r" b="b"/>
              <a:pathLst>
                <a:path w="2689" h="4443" extrusionOk="0">
                  <a:moveTo>
                    <a:pt x="1344" y="0"/>
                  </a:moveTo>
                  <a:cubicBezTo>
                    <a:pt x="1262" y="164"/>
                    <a:pt x="1147" y="312"/>
                    <a:pt x="1000" y="427"/>
                  </a:cubicBezTo>
                  <a:cubicBezTo>
                    <a:pt x="557" y="853"/>
                    <a:pt x="0" y="1721"/>
                    <a:pt x="721" y="2902"/>
                  </a:cubicBezTo>
                  <a:cubicBezTo>
                    <a:pt x="1016" y="3377"/>
                    <a:pt x="1213" y="3902"/>
                    <a:pt x="1344" y="4442"/>
                  </a:cubicBezTo>
                  <a:cubicBezTo>
                    <a:pt x="1459" y="3902"/>
                    <a:pt x="1672" y="3377"/>
                    <a:pt x="1951" y="2902"/>
                  </a:cubicBezTo>
                  <a:cubicBezTo>
                    <a:pt x="2688" y="1721"/>
                    <a:pt x="2115" y="853"/>
                    <a:pt x="1672" y="427"/>
                  </a:cubicBezTo>
                  <a:cubicBezTo>
                    <a:pt x="1541" y="295"/>
                    <a:pt x="1426" y="164"/>
                    <a:pt x="13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6" name="Google Shape;5796;p9"/>
            <p:cNvSpPr/>
            <p:nvPr/>
          </p:nvSpPr>
          <p:spPr>
            <a:xfrm>
              <a:off x="660789" y="4582467"/>
              <a:ext cx="200603" cy="220056"/>
            </a:xfrm>
            <a:custGeom>
              <a:avLst/>
              <a:gdLst/>
              <a:ahLst/>
              <a:cxnLst/>
              <a:rect l="l" t="t" r="r" b="b"/>
              <a:pathLst>
                <a:path w="6115" h="6708" extrusionOk="0">
                  <a:moveTo>
                    <a:pt x="1593" y="1"/>
                  </a:moveTo>
                  <a:cubicBezTo>
                    <a:pt x="1195" y="1"/>
                    <a:pt x="805" y="156"/>
                    <a:pt x="575" y="446"/>
                  </a:cubicBezTo>
                  <a:cubicBezTo>
                    <a:pt x="1" y="1102"/>
                    <a:pt x="476" y="2069"/>
                    <a:pt x="1132" y="2102"/>
                  </a:cubicBezTo>
                  <a:cubicBezTo>
                    <a:pt x="1151" y="2103"/>
                    <a:pt x="1169" y="2103"/>
                    <a:pt x="1187" y="2103"/>
                  </a:cubicBezTo>
                  <a:cubicBezTo>
                    <a:pt x="1784" y="2103"/>
                    <a:pt x="1997" y="1584"/>
                    <a:pt x="1870" y="1282"/>
                  </a:cubicBezTo>
                  <a:cubicBezTo>
                    <a:pt x="1827" y="1114"/>
                    <a:pt x="1665" y="993"/>
                    <a:pt x="1495" y="993"/>
                  </a:cubicBezTo>
                  <a:cubicBezTo>
                    <a:pt x="1467" y="993"/>
                    <a:pt x="1439" y="996"/>
                    <a:pt x="1411" y="1003"/>
                  </a:cubicBezTo>
                  <a:cubicBezTo>
                    <a:pt x="1263" y="1020"/>
                    <a:pt x="1148" y="1167"/>
                    <a:pt x="1165" y="1315"/>
                  </a:cubicBezTo>
                  <a:cubicBezTo>
                    <a:pt x="1154" y="1471"/>
                    <a:pt x="1275" y="1567"/>
                    <a:pt x="1403" y="1567"/>
                  </a:cubicBezTo>
                  <a:cubicBezTo>
                    <a:pt x="1477" y="1567"/>
                    <a:pt x="1553" y="1535"/>
                    <a:pt x="1607" y="1462"/>
                  </a:cubicBezTo>
                  <a:cubicBezTo>
                    <a:pt x="1648" y="1399"/>
                    <a:pt x="1690" y="1374"/>
                    <a:pt x="1727" y="1374"/>
                  </a:cubicBezTo>
                  <a:cubicBezTo>
                    <a:pt x="1796" y="1374"/>
                    <a:pt x="1847" y="1459"/>
                    <a:pt x="1837" y="1544"/>
                  </a:cubicBezTo>
                  <a:cubicBezTo>
                    <a:pt x="1747" y="1788"/>
                    <a:pt x="1516" y="1942"/>
                    <a:pt x="1271" y="1942"/>
                  </a:cubicBezTo>
                  <a:cubicBezTo>
                    <a:pt x="1203" y="1942"/>
                    <a:pt x="1134" y="1930"/>
                    <a:pt x="1066" y="1905"/>
                  </a:cubicBezTo>
                  <a:cubicBezTo>
                    <a:pt x="657" y="1790"/>
                    <a:pt x="460" y="1053"/>
                    <a:pt x="1017" y="659"/>
                  </a:cubicBezTo>
                  <a:cubicBezTo>
                    <a:pt x="1144" y="567"/>
                    <a:pt x="1328" y="517"/>
                    <a:pt x="1534" y="517"/>
                  </a:cubicBezTo>
                  <a:cubicBezTo>
                    <a:pt x="2130" y="517"/>
                    <a:pt x="2903" y="931"/>
                    <a:pt x="2951" y="1905"/>
                  </a:cubicBezTo>
                  <a:cubicBezTo>
                    <a:pt x="2951" y="3069"/>
                    <a:pt x="2017" y="4118"/>
                    <a:pt x="1771" y="4888"/>
                  </a:cubicBezTo>
                  <a:cubicBezTo>
                    <a:pt x="1417" y="5950"/>
                    <a:pt x="1853" y="6617"/>
                    <a:pt x="1900" y="6703"/>
                  </a:cubicBezTo>
                  <a:lnTo>
                    <a:pt x="1900" y="6703"/>
                  </a:lnTo>
                  <a:cubicBezTo>
                    <a:pt x="1607" y="6147"/>
                    <a:pt x="1592" y="5493"/>
                    <a:pt x="1853" y="4921"/>
                  </a:cubicBezTo>
                  <a:cubicBezTo>
                    <a:pt x="2050" y="4396"/>
                    <a:pt x="2492" y="3839"/>
                    <a:pt x="2804" y="3134"/>
                  </a:cubicBezTo>
                  <a:cubicBezTo>
                    <a:pt x="2919" y="2921"/>
                    <a:pt x="3001" y="2675"/>
                    <a:pt x="3050" y="2430"/>
                  </a:cubicBezTo>
                  <a:cubicBezTo>
                    <a:pt x="3115" y="2675"/>
                    <a:pt x="3197" y="2921"/>
                    <a:pt x="3312" y="3134"/>
                  </a:cubicBezTo>
                  <a:cubicBezTo>
                    <a:pt x="3623" y="3839"/>
                    <a:pt x="4066" y="4396"/>
                    <a:pt x="4263" y="4921"/>
                  </a:cubicBezTo>
                  <a:cubicBezTo>
                    <a:pt x="4524" y="5493"/>
                    <a:pt x="4509" y="6147"/>
                    <a:pt x="4216" y="6703"/>
                  </a:cubicBezTo>
                  <a:lnTo>
                    <a:pt x="4216" y="6703"/>
                  </a:lnTo>
                  <a:cubicBezTo>
                    <a:pt x="4263" y="6617"/>
                    <a:pt x="4699" y="5950"/>
                    <a:pt x="4345" y="4888"/>
                  </a:cubicBezTo>
                  <a:cubicBezTo>
                    <a:pt x="4082" y="4118"/>
                    <a:pt x="3165" y="3069"/>
                    <a:pt x="3165" y="1905"/>
                  </a:cubicBezTo>
                  <a:cubicBezTo>
                    <a:pt x="3213" y="931"/>
                    <a:pt x="3986" y="517"/>
                    <a:pt x="4582" y="517"/>
                  </a:cubicBezTo>
                  <a:cubicBezTo>
                    <a:pt x="4788" y="517"/>
                    <a:pt x="4972" y="567"/>
                    <a:pt x="5099" y="659"/>
                  </a:cubicBezTo>
                  <a:cubicBezTo>
                    <a:pt x="5656" y="1053"/>
                    <a:pt x="5459" y="1790"/>
                    <a:pt x="5050" y="1905"/>
                  </a:cubicBezTo>
                  <a:cubicBezTo>
                    <a:pt x="4982" y="1930"/>
                    <a:pt x="4913" y="1942"/>
                    <a:pt x="4845" y="1942"/>
                  </a:cubicBezTo>
                  <a:cubicBezTo>
                    <a:pt x="4600" y="1942"/>
                    <a:pt x="4369" y="1788"/>
                    <a:pt x="4279" y="1544"/>
                  </a:cubicBezTo>
                  <a:cubicBezTo>
                    <a:pt x="4258" y="1459"/>
                    <a:pt x="4312" y="1374"/>
                    <a:pt x="4385" y="1374"/>
                  </a:cubicBezTo>
                  <a:cubicBezTo>
                    <a:pt x="4424" y="1374"/>
                    <a:pt x="4468" y="1399"/>
                    <a:pt x="4509" y="1462"/>
                  </a:cubicBezTo>
                  <a:cubicBezTo>
                    <a:pt x="4557" y="1535"/>
                    <a:pt x="4629" y="1567"/>
                    <a:pt x="4702" y="1567"/>
                  </a:cubicBezTo>
                  <a:cubicBezTo>
                    <a:pt x="4826" y="1567"/>
                    <a:pt x="4951" y="1471"/>
                    <a:pt x="4951" y="1315"/>
                  </a:cubicBezTo>
                  <a:cubicBezTo>
                    <a:pt x="4968" y="1167"/>
                    <a:pt x="4853" y="1020"/>
                    <a:pt x="4705" y="1003"/>
                  </a:cubicBezTo>
                  <a:cubicBezTo>
                    <a:pt x="4675" y="996"/>
                    <a:pt x="4645" y="993"/>
                    <a:pt x="4615" y="993"/>
                  </a:cubicBezTo>
                  <a:cubicBezTo>
                    <a:pt x="4439" y="993"/>
                    <a:pt x="4286" y="1114"/>
                    <a:pt x="4230" y="1282"/>
                  </a:cubicBezTo>
                  <a:cubicBezTo>
                    <a:pt x="4103" y="1584"/>
                    <a:pt x="4346" y="2103"/>
                    <a:pt x="4930" y="2103"/>
                  </a:cubicBezTo>
                  <a:cubicBezTo>
                    <a:pt x="4948" y="2103"/>
                    <a:pt x="4966" y="2103"/>
                    <a:pt x="4984" y="2102"/>
                  </a:cubicBezTo>
                  <a:cubicBezTo>
                    <a:pt x="5607" y="2069"/>
                    <a:pt x="6115" y="1102"/>
                    <a:pt x="5541" y="446"/>
                  </a:cubicBezTo>
                  <a:cubicBezTo>
                    <a:pt x="5311" y="156"/>
                    <a:pt x="4921" y="1"/>
                    <a:pt x="4523" y="1"/>
                  </a:cubicBezTo>
                  <a:cubicBezTo>
                    <a:pt x="4045" y="1"/>
                    <a:pt x="3554" y="225"/>
                    <a:pt x="3312" y="708"/>
                  </a:cubicBezTo>
                  <a:cubicBezTo>
                    <a:pt x="3197" y="872"/>
                    <a:pt x="3115" y="1069"/>
                    <a:pt x="3050" y="1266"/>
                  </a:cubicBezTo>
                  <a:cubicBezTo>
                    <a:pt x="3001" y="1069"/>
                    <a:pt x="2919" y="872"/>
                    <a:pt x="2804" y="708"/>
                  </a:cubicBezTo>
                  <a:cubicBezTo>
                    <a:pt x="2562" y="225"/>
                    <a:pt x="2071" y="1"/>
                    <a:pt x="1593" y="1"/>
                  </a:cubicBezTo>
                  <a:close/>
                  <a:moveTo>
                    <a:pt x="1900" y="6703"/>
                  </a:moveTo>
                  <a:cubicBezTo>
                    <a:pt x="1901" y="6705"/>
                    <a:pt x="1902" y="6706"/>
                    <a:pt x="1902" y="6708"/>
                  </a:cubicBezTo>
                  <a:cubicBezTo>
                    <a:pt x="1902" y="6706"/>
                    <a:pt x="1901" y="6705"/>
                    <a:pt x="1900" y="6703"/>
                  </a:cubicBezTo>
                  <a:close/>
                  <a:moveTo>
                    <a:pt x="4216" y="6703"/>
                  </a:moveTo>
                  <a:cubicBezTo>
                    <a:pt x="4215" y="6705"/>
                    <a:pt x="4214" y="6706"/>
                    <a:pt x="4214" y="6708"/>
                  </a:cubicBezTo>
                  <a:cubicBezTo>
                    <a:pt x="4214" y="6706"/>
                    <a:pt x="4215" y="6705"/>
                    <a:pt x="4216" y="6703"/>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7" name="Google Shape;5797;p9"/>
            <p:cNvSpPr/>
            <p:nvPr/>
          </p:nvSpPr>
          <p:spPr>
            <a:xfrm>
              <a:off x="498401" y="4693875"/>
              <a:ext cx="171045" cy="268903"/>
            </a:xfrm>
            <a:custGeom>
              <a:avLst/>
              <a:gdLst/>
              <a:ahLst/>
              <a:cxnLst/>
              <a:rect l="l" t="t" r="r" b="b"/>
              <a:pathLst>
                <a:path w="5214" h="8197" extrusionOk="0">
                  <a:moveTo>
                    <a:pt x="4115" y="1"/>
                  </a:moveTo>
                  <a:lnTo>
                    <a:pt x="4115" y="1"/>
                  </a:lnTo>
                  <a:cubicBezTo>
                    <a:pt x="4115" y="1"/>
                    <a:pt x="4197" y="607"/>
                    <a:pt x="3804" y="837"/>
                  </a:cubicBezTo>
                  <a:cubicBezTo>
                    <a:pt x="3410" y="1066"/>
                    <a:pt x="2853" y="1525"/>
                    <a:pt x="3443" y="2050"/>
                  </a:cubicBezTo>
                  <a:cubicBezTo>
                    <a:pt x="4033" y="2574"/>
                    <a:pt x="4213" y="3328"/>
                    <a:pt x="3689" y="4066"/>
                  </a:cubicBezTo>
                  <a:cubicBezTo>
                    <a:pt x="3689" y="4066"/>
                    <a:pt x="3984" y="2967"/>
                    <a:pt x="3263" y="2476"/>
                  </a:cubicBezTo>
                  <a:cubicBezTo>
                    <a:pt x="3064" y="2343"/>
                    <a:pt x="2904" y="2306"/>
                    <a:pt x="2789" y="2306"/>
                  </a:cubicBezTo>
                  <a:cubicBezTo>
                    <a:pt x="2649" y="2306"/>
                    <a:pt x="2574" y="2361"/>
                    <a:pt x="2574" y="2361"/>
                  </a:cubicBezTo>
                  <a:cubicBezTo>
                    <a:pt x="2623" y="2492"/>
                    <a:pt x="2656" y="2640"/>
                    <a:pt x="2673" y="2787"/>
                  </a:cubicBezTo>
                  <a:cubicBezTo>
                    <a:pt x="2689" y="3000"/>
                    <a:pt x="2214" y="3361"/>
                    <a:pt x="2558" y="3754"/>
                  </a:cubicBezTo>
                  <a:cubicBezTo>
                    <a:pt x="2902" y="4148"/>
                    <a:pt x="3148" y="4918"/>
                    <a:pt x="1951" y="5803"/>
                  </a:cubicBezTo>
                  <a:cubicBezTo>
                    <a:pt x="1951" y="5803"/>
                    <a:pt x="2558" y="4443"/>
                    <a:pt x="2197" y="3738"/>
                  </a:cubicBezTo>
                  <a:cubicBezTo>
                    <a:pt x="1837" y="3033"/>
                    <a:pt x="1378" y="3148"/>
                    <a:pt x="952" y="2558"/>
                  </a:cubicBezTo>
                  <a:cubicBezTo>
                    <a:pt x="952" y="2558"/>
                    <a:pt x="1" y="3082"/>
                    <a:pt x="738" y="4230"/>
                  </a:cubicBezTo>
                  <a:cubicBezTo>
                    <a:pt x="1607" y="5574"/>
                    <a:pt x="542" y="7278"/>
                    <a:pt x="1460" y="8196"/>
                  </a:cubicBezTo>
                  <a:cubicBezTo>
                    <a:pt x="1460" y="8196"/>
                    <a:pt x="1410" y="6836"/>
                    <a:pt x="2673" y="5606"/>
                  </a:cubicBezTo>
                  <a:cubicBezTo>
                    <a:pt x="3935" y="4377"/>
                    <a:pt x="5213" y="2853"/>
                    <a:pt x="41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8" name="Google Shape;5798;p9"/>
            <p:cNvSpPr/>
            <p:nvPr/>
          </p:nvSpPr>
          <p:spPr>
            <a:xfrm>
              <a:off x="648979" y="4660544"/>
              <a:ext cx="98973" cy="148443"/>
            </a:xfrm>
            <a:custGeom>
              <a:avLst/>
              <a:gdLst/>
              <a:ahLst/>
              <a:cxnLst/>
              <a:rect l="l" t="t" r="r" b="b"/>
              <a:pathLst>
                <a:path w="3017" h="4525" extrusionOk="0">
                  <a:moveTo>
                    <a:pt x="2574" y="0"/>
                  </a:moveTo>
                  <a:lnTo>
                    <a:pt x="2574" y="0"/>
                  </a:lnTo>
                  <a:cubicBezTo>
                    <a:pt x="2525" y="279"/>
                    <a:pt x="2262" y="525"/>
                    <a:pt x="1623" y="820"/>
                  </a:cubicBezTo>
                  <a:cubicBezTo>
                    <a:pt x="967" y="1099"/>
                    <a:pt x="1213" y="1935"/>
                    <a:pt x="1263" y="2115"/>
                  </a:cubicBezTo>
                  <a:cubicBezTo>
                    <a:pt x="1325" y="2303"/>
                    <a:pt x="1373" y="2641"/>
                    <a:pt x="1190" y="2641"/>
                  </a:cubicBezTo>
                  <a:cubicBezTo>
                    <a:pt x="1182" y="2641"/>
                    <a:pt x="1173" y="2641"/>
                    <a:pt x="1164" y="2639"/>
                  </a:cubicBezTo>
                  <a:cubicBezTo>
                    <a:pt x="951" y="2607"/>
                    <a:pt x="1000" y="2492"/>
                    <a:pt x="1099" y="1820"/>
                  </a:cubicBezTo>
                  <a:cubicBezTo>
                    <a:pt x="1172" y="1319"/>
                    <a:pt x="863" y="1255"/>
                    <a:pt x="700" y="1255"/>
                  </a:cubicBezTo>
                  <a:cubicBezTo>
                    <a:pt x="645" y="1255"/>
                    <a:pt x="607" y="1262"/>
                    <a:pt x="607" y="1262"/>
                  </a:cubicBezTo>
                  <a:cubicBezTo>
                    <a:pt x="738" y="1426"/>
                    <a:pt x="722" y="1656"/>
                    <a:pt x="590" y="1820"/>
                  </a:cubicBezTo>
                  <a:cubicBezTo>
                    <a:pt x="345" y="2066"/>
                    <a:pt x="33" y="2344"/>
                    <a:pt x="295" y="3098"/>
                  </a:cubicBezTo>
                  <a:cubicBezTo>
                    <a:pt x="558" y="3852"/>
                    <a:pt x="0" y="4524"/>
                    <a:pt x="0" y="4524"/>
                  </a:cubicBezTo>
                  <a:cubicBezTo>
                    <a:pt x="3016" y="2017"/>
                    <a:pt x="2574" y="1"/>
                    <a:pt x="25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9" name="Google Shape;5799;p9"/>
            <p:cNvSpPr/>
            <p:nvPr/>
          </p:nvSpPr>
          <p:spPr>
            <a:xfrm>
              <a:off x="451620" y="4941754"/>
              <a:ext cx="117803" cy="139848"/>
            </a:xfrm>
            <a:custGeom>
              <a:avLst/>
              <a:gdLst/>
              <a:ahLst/>
              <a:cxnLst/>
              <a:rect l="l" t="t" r="r" b="b"/>
              <a:pathLst>
                <a:path w="3591" h="4263" extrusionOk="0">
                  <a:moveTo>
                    <a:pt x="1869" y="1"/>
                  </a:moveTo>
                  <a:cubicBezTo>
                    <a:pt x="1869" y="1"/>
                    <a:pt x="2000" y="280"/>
                    <a:pt x="1640" y="526"/>
                  </a:cubicBezTo>
                  <a:cubicBezTo>
                    <a:pt x="1296" y="771"/>
                    <a:pt x="1" y="2443"/>
                    <a:pt x="3590" y="4263"/>
                  </a:cubicBezTo>
                  <a:cubicBezTo>
                    <a:pt x="3590" y="4263"/>
                    <a:pt x="2738" y="3771"/>
                    <a:pt x="2640" y="2476"/>
                  </a:cubicBezTo>
                  <a:cubicBezTo>
                    <a:pt x="2525" y="1198"/>
                    <a:pt x="2804" y="509"/>
                    <a:pt x="18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0" name="Google Shape;5800;p9"/>
            <p:cNvSpPr/>
            <p:nvPr/>
          </p:nvSpPr>
          <p:spPr>
            <a:xfrm>
              <a:off x="219323" y="4977971"/>
              <a:ext cx="226945" cy="160154"/>
            </a:xfrm>
            <a:custGeom>
              <a:avLst/>
              <a:gdLst/>
              <a:ahLst/>
              <a:cxnLst/>
              <a:rect l="l" t="t" r="r" b="b"/>
              <a:pathLst>
                <a:path w="6918" h="4882" extrusionOk="0">
                  <a:moveTo>
                    <a:pt x="4978" y="1"/>
                  </a:moveTo>
                  <a:cubicBezTo>
                    <a:pt x="4754" y="1"/>
                    <a:pt x="4504" y="53"/>
                    <a:pt x="4230" y="176"/>
                  </a:cubicBezTo>
                  <a:cubicBezTo>
                    <a:pt x="2771" y="831"/>
                    <a:pt x="3033" y="3306"/>
                    <a:pt x="4771" y="3667"/>
                  </a:cubicBezTo>
                  <a:cubicBezTo>
                    <a:pt x="4984" y="3700"/>
                    <a:pt x="5180" y="3732"/>
                    <a:pt x="5361" y="3749"/>
                  </a:cubicBezTo>
                  <a:cubicBezTo>
                    <a:pt x="4902" y="3831"/>
                    <a:pt x="4459" y="3995"/>
                    <a:pt x="4049" y="4191"/>
                  </a:cubicBezTo>
                  <a:cubicBezTo>
                    <a:pt x="3885" y="4273"/>
                    <a:pt x="3656" y="4339"/>
                    <a:pt x="3607" y="4355"/>
                  </a:cubicBezTo>
                  <a:cubicBezTo>
                    <a:pt x="3152" y="4528"/>
                    <a:pt x="2723" y="4603"/>
                    <a:pt x="2336" y="4603"/>
                  </a:cubicBezTo>
                  <a:cubicBezTo>
                    <a:pt x="1507" y="4603"/>
                    <a:pt x="870" y="4257"/>
                    <a:pt x="591" y="3765"/>
                  </a:cubicBezTo>
                  <a:cubicBezTo>
                    <a:pt x="361" y="3355"/>
                    <a:pt x="345" y="2864"/>
                    <a:pt x="558" y="2454"/>
                  </a:cubicBezTo>
                  <a:cubicBezTo>
                    <a:pt x="558" y="2454"/>
                    <a:pt x="558" y="2421"/>
                    <a:pt x="574" y="2421"/>
                  </a:cubicBezTo>
                  <a:cubicBezTo>
                    <a:pt x="778" y="2107"/>
                    <a:pt x="1115" y="1960"/>
                    <a:pt x="1430" y="1960"/>
                  </a:cubicBezTo>
                  <a:cubicBezTo>
                    <a:pt x="1723" y="1960"/>
                    <a:pt x="1997" y="2086"/>
                    <a:pt x="2132" y="2323"/>
                  </a:cubicBezTo>
                  <a:cubicBezTo>
                    <a:pt x="2230" y="2454"/>
                    <a:pt x="2295" y="2634"/>
                    <a:pt x="2295" y="2798"/>
                  </a:cubicBezTo>
                  <a:cubicBezTo>
                    <a:pt x="2295" y="2946"/>
                    <a:pt x="2230" y="3093"/>
                    <a:pt x="2132" y="3208"/>
                  </a:cubicBezTo>
                  <a:cubicBezTo>
                    <a:pt x="2017" y="3305"/>
                    <a:pt x="1955" y="3335"/>
                    <a:pt x="1924" y="3335"/>
                  </a:cubicBezTo>
                  <a:cubicBezTo>
                    <a:pt x="1897" y="3335"/>
                    <a:pt x="1895" y="3313"/>
                    <a:pt x="1902" y="3290"/>
                  </a:cubicBezTo>
                  <a:cubicBezTo>
                    <a:pt x="2017" y="3030"/>
                    <a:pt x="1727" y="2861"/>
                    <a:pt x="1474" y="2861"/>
                  </a:cubicBezTo>
                  <a:cubicBezTo>
                    <a:pt x="1295" y="2861"/>
                    <a:pt x="1135" y="2946"/>
                    <a:pt x="1148" y="3142"/>
                  </a:cubicBezTo>
                  <a:cubicBezTo>
                    <a:pt x="1137" y="3417"/>
                    <a:pt x="1376" y="3544"/>
                    <a:pt x="1629" y="3544"/>
                  </a:cubicBezTo>
                  <a:cubicBezTo>
                    <a:pt x="1753" y="3544"/>
                    <a:pt x="1881" y="3513"/>
                    <a:pt x="1984" y="3454"/>
                  </a:cubicBezTo>
                  <a:lnTo>
                    <a:pt x="2017" y="3437"/>
                  </a:lnTo>
                  <a:cubicBezTo>
                    <a:pt x="2050" y="3421"/>
                    <a:pt x="2066" y="3405"/>
                    <a:pt x="2082" y="3388"/>
                  </a:cubicBezTo>
                  <a:lnTo>
                    <a:pt x="2099" y="3372"/>
                  </a:lnTo>
                  <a:cubicBezTo>
                    <a:pt x="2394" y="3093"/>
                    <a:pt x="2443" y="2618"/>
                    <a:pt x="2181" y="2290"/>
                  </a:cubicBezTo>
                  <a:cubicBezTo>
                    <a:pt x="2042" y="2013"/>
                    <a:pt x="1730" y="1862"/>
                    <a:pt x="1395" y="1862"/>
                  </a:cubicBezTo>
                  <a:cubicBezTo>
                    <a:pt x="1055" y="1862"/>
                    <a:pt x="691" y="2017"/>
                    <a:pt x="460" y="2356"/>
                  </a:cubicBezTo>
                  <a:cubicBezTo>
                    <a:pt x="1" y="2946"/>
                    <a:pt x="148" y="4109"/>
                    <a:pt x="935" y="4585"/>
                  </a:cubicBezTo>
                  <a:cubicBezTo>
                    <a:pt x="1300" y="4783"/>
                    <a:pt x="1722" y="4882"/>
                    <a:pt x="2135" y="4882"/>
                  </a:cubicBezTo>
                  <a:cubicBezTo>
                    <a:pt x="2167" y="4882"/>
                    <a:pt x="2198" y="4881"/>
                    <a:pt x="2230" y="4880"/>
                  </a:cubicBezTo>
                  <a:cubicBezTo>
                    <a:pt x="3131" y="4847"/>
                    <a:pt x="3853" y="4355"/>
                    <a:pt x="5033" y="3995"/>
                  </a:cubicBezTo>
                  <a:cubicBezTo>
                    <a:pt x="5459" y="3896"/>
                    <a:pt x="5902" y="3831"/>
                    <a:pt x="6344" y="3798"/>
                  </a:cubicBezTo>
                  <a:cubicBezTo>
                    <a:pt x="6541" y="3782"/>
                    <a:pt x="6754" y="3716"/>
                    <a:pt x="6918" y="3618"/>
                  </a:cubicBezTo>
                  <a:lnTo>
                    <a:pt x="6918" y="3618"/>
                  </a:lnTo>
                  <a:cubicBezTo>
                    <a:pt x="6918" y="3618"/>
                    <a:pt x="6807" y="3644"/>
                    <a:pt x="6663" y="3644"/>
                  </a:cubicBezTo>
                  <a:cubicBezTo>
                    <a:pt x="6509" y="3644"/>
                    <a:pt x="6316" y="3614"/>
                    <a:pt x="6180" y="3487"/>
                  </a:cubicBezTo>
                  <a:cubicBezTo>
                    <a:pt x="5918" y="3257"/>
                    <a:pt x="5918" y="3355"/>
                    <a:pt x="5639" y="3257"/>
                  </a:cubicBezTo>
                  <a:cubicBezTo>
                    <a:pt x="5475" y="3224"/>
                    <a:pt x="5361" y="3060"/>
                    <a:pt x="5361" y="2896"/>
                  </a:cubicBezTo>
                  <a:cubicBezTo>
                    <a:pt x="5164" y="3060"/>
                    <a:pt x="5131" y="3355"/>
                    <a:pt x="5279" y="3552"/>
                  </a:cubicBezTo>
                  <a:cubicBezTo>
                    <a:pt x="5279" y="3552"/>
                    <a:pt x="4574" y="3552"/>
                    <a:pt x="4394" y="3191"/>
                  </a:cubicBezTo>
                  <a:cubicBezTo>
                    <a:pt x="4213" y="2814"/>
                    <a:pt x="4426" y="2814"/>
                    <a:pt x="4557" y="2733"/>
                  </a:cubicBezTo>
                  <a:cubicBezTo>
                    <a:pt x="4705" y="2651"/>
                    <a:pt x="4754" y="2519"/>
                    <a:pt x="4607" y="2306"/>
                  </a:cubicBezTo>
                  <a:cubicBezTo>
                    <a:pt x="4443" y="2093"/>
                    <a:pt x="4476" y="1733"/>
                    <a:pt x="4738" y="1733"/>
                  </a:cubicBezTo>
                  <a:cubicBezTo>
                    <a:pt x="4658" y="1560"/>
                    <a:pt x="4492" y="1452"/>
                    <a:pt x="4310" y="1452"/>
                  </a:cubicBezTo>
                  <a:cubicBezTo>
                    <a:pt x="4268" y="1452"/>
                    <a:pt x="4224" y="1458"/>
                    <a:pt x="4180" y="1470"/>
                  </a:cubicBezTo>
                  <a:cubicBezTo>
                    <a:pt x="3754" y="1552"/>
                    <a:pt x="3754" y="2159"/>
                    <a:pt x="3754" y="2159"/>
                  </a:cubicBezTo>
                  <a:cubicBezTo>
                    <a:pt x="3754" y="2159"/>
                    <a:pt x="3459" y="1405"/>
                    <a:pt x="3935" y="1028"/>
                  </a:cubicBezTo>
                  <a:cubicBezTo>
                    <a:pt x="4124" y="883"/>
                    <a:pt x="4274" y="827"/>
                    <a:pt x="4391" y="827"/>
                  </a:cubicBezTo>
                  <a:cubicBezTo>
                    <a:pt x="4579" y="827"/>
                    <a:pt x="4681" y="969"/>
                    <a:pt x="4721" y="1110"/>
                  </a:cubicBezTo>
                  <a:cubicBezTo>
                    <a:pt x="4774" y="1295"/>
                    <a:pt x="4870" y="1449"/>
                    <a:pt x="5018" y="1449"/>
                  </a:cubicBezTo>
                  <a:cubicBezTo>
                    <a:pt x="5053" y="1449"/>
                    <a:pt x="5090" y="1440"/>
                    <a:pt x="5131" y="1421"/>
                  </a:cubicBezTo>
                  <a:cubicBezTo>
                    <a:pt x="5262" y="1345"/>
                    <a:pt x="5377" y="1248"/>
                    <a:pt x="5474" y="1248"/>
                  </a:cubicBezTo>
                  <a:cubicBezTo>
                    <a:pt x="5524" y="1248"/>
                    <a:pt x="5568" y="1273"/>
                    <a:pt x="5607" y="1339"/>
                  </a:cubicBezTo>
                  <a:cubicBezTo>
                    <a:pt x="5738" y="1602"/>
                    <a:pt x="5623" y="1897"/>
                    <a:pt x="5361" y="2011"/>
                  </a:cubicBezTo>
                  <a:cubicBezTo>
                    <a:pt x="5361" y="2011"/>
                    <a:pt x="5366" y="2012"/>
                    <a:pt x="5377" y="2012"/>
                  </a:cubicBezTo>
                  <a:cubicBezTo>
                    <a:pt x="5484" y="2012"/>
                    <a:pt x="6095" y="1984"/>
                    <a:pt x="6229" y="1372"/>
                  </a:cubicBezTo>
                  <a:cubicBezTo>
                    <a:pt x="6334" y="822"/>
                    <a:pt x="5864" y="1"/>
                    <a:pt x="49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1" name="Google Shape;5801;p9"/>
            <p:cNvSpPr/>
            <p:nvPr/>
          </p:nvSpPr>
          <p:spPr>
            <a:xfrm>
              <a:off x="183302" y="5063823"/>
              <a:ext cx="152740" cy="108650"/>
            </a:xfrm>
            <a:custGeom>
              <a:avLst/>
              <a:gdLst/>
              <a:ahLst/>
              <a:cxnLst/>
              <a:rect l="l" t="t" r="r" b="b"/>
              <a:pathLst>
                <a:path w="4656" h="3312" extrusionOk="0">
                  <a:moveTo>
                    <a:pt x="836" y="1"/>
                  </a:moveTo>
                  <a:cubicBezTo>
                    <a:pt x="836" y="1"/>
                    <a:pt x="1" y="919"/>
                    <a:pt x="558" y="1722"/>
                  </a:cubicBezTo>
                  <a:cubicBezTo>
                    <a:pt x="869" y="2181"/>
                    <a:pt x="1377" y="2459"/>
                    <a:pt x="1935" y="2492"/>
                  </a:cubicBezTo>
                  <a:cubicBezTo>
                    <a:pt x="1869" y="2492"/>
                    <a:pt x="1476" y="2492"/>
                    <a:pt x="1295" y="2722"/>
                  </a:cubicBezTo>
                  <a:cubicBezTo>
                    <a:pt x="1181" y="2886"/>
                    <a:pt x="1131" y="3099"/>
                    <a:pt x="1148" y="3312"/>
                  </a:cubicBezTo>
                  <a:cubicBezTo>
                    <a:pt x="1202" y="3217"/>
                    <a:pt x="1312" y="3156"/>
                    <a:pt x="1423" y="3156"/>
                  </a:cubicBezTo>
                  <a:cubicBezTo>
                    <a:pt x="1446" y="3156"/>
                    <a:pt x="1469" y="3159"/>
                    <a:pt x="1492" y="3164"/>
                  </a:cubicBezTo>
                  <a:cubicBezTo>
                    <a:pt x="1598" y="3200"/>
                    <a:pt x="1757" y="3278"/>
                    <a:pt x="1941" y="3278"/>
                  </a:cubicBezTo>
                  <a:cubicBezTo>
                    <a:pt x="2096" y="3278"/>
                    <a:pt x="2270" y="3221"/>
                    <a:pt x="2443" y="3033"/>
                  </a:cubicBezTo>
                  <a:cubicBezTo>
                    <a:pt x="2820" y="2640"/>
                    <a:pt x="3312" y="2869"/>
                    <a:pt x="4656" y="2148"/>
                  </a:cubicBezTo>
                  <a:lnTo>
                    <a:pt x="4656" y="2148"/>
                  </a:lnTo>
                  <a:cubicBezTo>
                    <a:pt x="4656" y="2148"/>
                    <a:pt x="3926" y="2456"/>
                    <a:pt x="3109" y="2456"/>
                  </a:cubicBezTo>
                  <a:cubicBezTo>
                    <a:pt x="2647" y="2456"/>
                    <a:pt x="2157" y="2357"/>
                    <a:pt x="1754" y="2050"/>
                  </a:cubicBezTo>
                  <a:cubicBezTo>
                    <a:pt x="1099" y="1574"/>
                    <a:pt x="754" y="804"/>
                    <a:pt x="83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2" name="Google Shape;5802;p9"/>
            <p:cNvSpPr/>
            <p:nvPr/>
          </p:nvSpPr>
          <p:spPr>
            <a:xfrm>
              <a:off x="384401" y="4820307"/>
              <a:ext cx="145753" cy="205917"/>
            </a:xfrm>
            <a:custGeom>
              <a:avLst/>
              <a:gdLst/>
              <a:ahLst/>
              <a:cxnLst/>
              <a:rect l="l" t="t" r="r" b="b"/>
              <a:pathLst>
                <a:path w="4443" h="6277" extrusionOk="0">
                  <a:moveTo>
                    <a:pt x="2633" y="0"/>
                  </a:moveTo>
                  <a:cubicBezTo>
                    <a:pt x="2137" y="0"/>
                    <a:pt x="1621" y="202"/>
                    <a:pt x="1279" y="605"/>
                  </a:cubicBezTo>
                  <a:cubicBezTo>
                    <a:pt x="1" y="2244"/>
                    <a:pt x="902" y="4260"/>
                    <a:pt x="1656" y="5113"/>
                  </a:cubicBezTo>
                  <a:cubicBezTo>
                    <a:pt x="2083" y="5637"/>
                    <a:pt x="2640" y="6031"/>
                    <a:pt x="3263" y="6276"/>
                  </a:cubicBezTo>
                  <a:cubicBezTo>
                    <a:pt x="2689" y="6014"/>
                    <a:pt x="2181" y="5621"/>
                    <a:pt x="1788" y="5129"/>
                  </a:cubicBezTo>
                  <a:cubicBezTo>
                    <a:pt x="1509" y="4736"/>
                    <a:pt x="1312" y="4309"/>
                    <a:pt x="1181" y="3851"/>
                  </a:cubicBezTo>
                  <a:cubicBezTo>
                    <a:pt x="1034" y="3326"/>
                    <a:pt x="984" y="2769"/>
                    <a:pt x="1017" y="2211"/>
                  </a:cubicBezTo>
                  <a:cubicBezTo>
                    <a:pt x="1148" y="736"/>
                    <a:pt x="1984" y="195"/>
                    <a:pt x="2738" y="162"/>
                  </a:cubicBezTo>
                  <a:cubicBezTo>
                    <a:pt x="3082" y="162"/>
                    <a:pt x="3410" y="310"/>
                    <a:pt x="3656" y="556"/>
                  </a:cubicBezTo>
                  <a:cubicBezTo>
                    <a:pt x="4312" y="1097"/>
                    <a:pt x="3951" y="2047"/>
                    <a:pt x="3410" y="2277"/>
                  </a:cubicBezTo>
                  <a:cubicBezTo>
                    <a:pt x="3287" y="2338"/>
                    <a:pt x="3150" y="2372"/>
                    <a:pt x="3012" y="2372"/>
                  </a:cubicBezTo>
                  <a:cubicBezTo>
                    <a:pt x="2892" y="2372"/>
                    <a:pt x="2770" y="2347"/>
                    <a:pt x="2656" y="2293"/>
                  </a:cubicBezTo>
                  <a:cubicBezTo>
                    <a:pt x="2492" y="2195"/>
                    <a:pt x="2378" y="2031"/>
                    <a:pt x="2345" y="1834"/>
                  </a:cubicBezTo>
                  <a:cubicBezTo>
                    <a:pt x="2345" y="1737"/>
                    <a:pt x="2371" y="1714"/>
                    <a:pt x="2422" y="1714"/>
                  </a:cubicBezTo>
                  <a:cubicBezTo>
                    <a:pt x="2465" y="1714"/>
                    <a:pt x="2527" y="1731"/>
                    <a:pt x="2607" y="1731"/>
                  </a:cubicBezTo>
                  <a:cubicBezTo>
                    <a:pt x="2668" y="1731"/>
                    <a:pt x="2739" y="1721"/>
                    <a:pt x="2820" y="1687"/>
                  </a:cubicBezTo>
                  <a:cubicBezTo>
                    <a:pt x="3017" y="1572"/>
                    <a:pt x="3050" y="1293"/>
                    <a:pt x="2886" y="1130"/>
                  </a:cubicBezTo>
                  <a:cubicBezTo>
                    <a:pt x="2817" y="1056"/>
                    <a:pt x="2718" y="1015"/>
                    <a:pt x="2614" y="1015"/>
                  </a:cubicBezTo>
                  <a:cubicBezTo>
                    <a:pt x="2420" y="1015"/>
                    <a:pt x="2213" y="1158"/>
                    <a:pt x="2181" y="1490"/>
                  </a:cubicBezTo>
                  <a:cubicBezTo>
                    <a:pt x="2148" y="1736"/>
                    <a:pt x="2214" y="1982"/>
                    <a:pt x="2378" y="2146"/>
                  </a:cubicBezTo>
                  <a:lnTo>
                    <a:pt x="2443" y="2211"/>
                  </a:lnTo>
                  <a:cubicBezTo>
                    <a:pt x="2460" y="2228"/>
                    <a:pt x="2476" y="2244"/>
                    <a:pt x="2509" y="2261"/>
                  </a:cubicBezTo>
                  <a:lnTo>
                    <a:pt x="2558" y="2293"/>
                  </a:lnTo>
                  <a:lnTo>
                    <a:pt x="2591" y="2326"/>
                  </a:lnTo>
                  <a:lnTo>
                    <a:pt x="2623" y="2343"/>
                  </a:lnTo>
                  <a:cubicBezTo>
                    <a:pt x="2755" y="2408"/>
                    <a:pt x="2894" y="2441"/>
                    <a:pt x="3031" y="2441"/>
                  </a:cubicBezTo>
                  <a:cubicBezTo>
                    <a:pt x="3168" y="2441"/>
                    <a:pt x="3304" y="2408"/>
                    <a:pt x="3427" y="2343"/>
                  </a:cubicBezTo>
                  <a:cubicBezTo>
                    <a:pt x="4017" y="2129"/>
                    <a:pt x="4443" y="1080"/>
                    <a:pt x="3754" y="458"/>
                  </a:cubicBezTo>
                  <a:cubicBezTo>
                    <a:pt x="3480" y="153"/>
                    <a:pt x="3064" y="0"/>
                    <a:pt x="26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Caption">
  <p:cSld name="CAPTION_ONLY">
    <p:spTree>
      <p:nvGrpSpPr>
        <p:cNvPr id="1" name="Shape 5803"/>
        <p:cNvGrpSpPr/>
        <p:nvPr/>
      </p:nvGrpSpPr>
      <p:grpSpPr>
        <a:xfrm>
          <a:off x="0" y="0"/>
          <a:ext cx="0" cy="0"/>
          <a:chOff x="0" y="0"/>
          <a:chExt cx="0" cy="0"/>
        </a:xfrm>
      </p:grpSpPr>
      <p:sp>
        <p:nvSpPr>
          <p:cNvPr id="5804" name="Google Shape;5804;p10"/>
          <p:cNvSpPr txBox="1">
            <a:spLocks noGrp="1"/>
          </p:cNvSpPr>
          <p:nvPr>
            <p:ph type="title"/>
          </p:nvPr>
        </p:nvSpPr>
        <p:spPr>
          <a:xfrm>
            <a:off x="1074700" y="755625"/>
            <a:ext cx="7047300" cy="4824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dk2"/>
              </a:buClr>
              <a:buSzPts val="1600"/>
              <a:buFont typeface="EB Garamond"/>
              <a:buNone/>
              <a:defRPr sz="1600">
                <a:solidFill>
                  <a:schemeClr val="dk2"/>
                </a:solidFill>
                <a:latin typeface="EB Garamond"/>
                <a:ea typeface="EB Garamond"/>
                <a:cs typeface="EB Garamond"/>
                <a:sym typeface="EB Garamond"/>
              </a:defRPr>
            </a:lvl1pPr>
            <a:lvl2pPr lvl="1" algn="ctr" rtl="0">
              <a:spcBef>
                <a:spcPts val="0"/>
              </a:spcBef>
              <a:spcAft>
                <a:spcPts val="0"/>
              </a:spcAft>
              <a:buClr>
                <a:schemeClr val="dk2"/>
              </a:buClr>
              <a:buSzPts val="2800"/>
              <a:buFont typeface="EB Garamond"/>
              <a:buNone/>
              <a:defRPr>
                <a:solidFill>
                  <a:schemeClr val="dk2"/>
                </a:solidFill>
                <a:latin typeface="EB Garamond"/>
                <a:ea typeface="EB Garamond"/>
                <a:cs typeface="EB Garamond"/>
                <a:sym typeface="EB Garamond"/>
              </a:defRPr>
            </a:lvl2pPr>
            <a:lvl3pPr lvl="2" algn="ctr" rtl="0">
              <a:spcBef>
                <a:spcPts val="0"/>
              </a:spcBef>
              <a:spcAft>
                <a:spcPts val="0"/>
              </a:spcAft>
              <a:buClr>
                <a:schemeClr val="dk2"/>
              </a:buClr>
              <a:buSzPts val="2800"/>
              <a:buFont typeface="EB Garamond"/>
              <a:buNone/>
              <a:defRPr>
                <a:solidFill>
                  <a:schemeClr val="dk2"/>
                </a:solidFill>
                <a:latin typeface="EB Garamond"/>
                <a:ea typeface="EB Garamond"/>
                <a:cs typeface="EB Garamond"/>
                <a:sym typeface="EB Garamond"/>
              </a:defRPr>
            </a:lvl3pPr>
            <a:lvl4pPr lvl="3" algn="ctr" rtl="0">
              <a:spcBef>
                <a:spcPts val="0"/>
              </a:spcBef>
              <a:spcAft>
                <a:spcPts val="0"/>
              </a:spcAft>
              <a:buClr>
                <a:schemeClr val="dk2"/>
              </a:buClr>
              <a:buSzPts val="2800"/>
              <a:buFont typeface="EB Garamond"/>
              <a:buNone/>
              <a:defRPr>
                <a:solidFill>
                  <a:schemeClr val="dk2"/>
                </a:solidFill>
                <a:latin typeface="EB Garamond"/>
                <a:ea typeface="EB Garamond"/>
                <a:cs typeface="EB Garamond"/>
                <a:sym typeface="EB Garamond"/>
              </a:defRPr>
            </a:lvl4pPr>
            <a:lvl5pPr lvl="4" algn="ctr" rtl="0">
              <a:spcBef>
                <a:spcPts val="0"/>
              </a:spcBef>
              <a:spcAft>
                <a:spcPts val="0"/>
              </a:spcAft>
              <a:buClr>
                <a:schemeClr val="dk2"/>
              </a:buClr>
              <a:buSzPts val="2800"/>
              <a:buFont typeface="EB Garamond"/>
              <a:buNone/>
              <a:defRPr>
                <a:solidFill>
                  <a:schemeClr val="dk2"/>
                </a:solidFill>
                <a:latin typeface="EB Garamond"/>
                <a:ea typeface="EB Garamond"/>
                <a:cs typeface="EB Garamond"/>
                <a:sym typeface="EB Garamond"/>
              </a:defRPr>
            </a:lvl5pPr>
            <a:lvl6pPr lvl="5" algn="ctr" rtl="0">
              <a:spcBef>
                <a:spcPts val="0"/>
              </a:spcBef>
              <a:spcAft>
                <a:spcPts val="0"/>
              </a:spcAft>
              <a:buClr>
                <a:schemeClr val="dk2"/>
              </a:buClr>
              <a:buSzPts val="2800"/>
              <a:buFont typeface="EB Garamond"/>
              <a:buNone/>
              <a:defRPr>
                <a:solidFill>
                  <a:schemeClr val="dk2"/>
                </a:solidFill>
                <a:latin typeface="EB Garamond"/>
                <a:ea typeface="EB Garamond"/>
                <a:cs typeface="EB Garamond"/>
                <a:sym typeface="EB Garamond"/>
              </a:defRPr>
            </a:lvl6pPr>
            <a:lvl7pPr lvl="6" algn="ctr" rtl="0">
              <a:spcBef>
                <a:spcPts val="0"/>
              </a:spcBef>
              <a:spcAft>
                <a:spcPts val="0"/>
              </a:spcAft>
              <a:buClr>
                <a:schemeClr val="dk2"/>
              </a:buClr>
              <a:buSzPts val="2800"/>
              <a:buFont typeface="EB Garamond"/>
              <a:buNone/>
              <a:defRPr>
                <a:solidFill>
                  <a:schemeClr val="dk2"/>
                </a:solidFill>
                <a:latin typeface="EB Garamond"/>
                <a:ea typeface="EB Garamond"/>
                <a:cs typeface="EB Garamond"/>
                <a:sym typeface="EB Garamond"/>
              </a:defRPr>
            </a:lvl7pPr>
            <a:lvl8pPr lvl="7" algn="ctr" rtl="0">
              <a:spcBef>
                <a:spcPts val="0"/>
              </a:spcBef>
              <a:spcAft>
                <a:spcPts val="0"/>
              </a:spcAft>
              <a:buClr>
                <a:schemeClr val="dk2"/>
              </a:buClr>
              <a:buSzPts val="2800"/>
              <a:buFont typeface="EB Garamond"/>
              <a:buNone/>
              <a:defRPr>
                <a:solidFill>
                  <a:schemeClr val="dk2"/>
                </a:solidFill>
                <a:latin typeface="EB Garamond"/>
                <a:ea typeface="EB Garamond"/>
                <a:cs typeface="EB Garamond"/>
                <a:sym typeface="EB Garamond"/>
              </a:defRPr>
            </a:lvl8pPr>
            <a:lvl9pPr lvl="8" algn="ctr" rtl="0">
              <a:spcBef>
                <a:spcPts val="0"/>
              </a:spcBef>
              <a:spcAft>
                <a:spcPts val="0"/>
              </a:spcAft>
              <a:buClr>
                <a:schemeClr val="dk2"/>
              </a:buClr>
              <a:buSzPts val="2800"/>
              <a:buFont typeface="EB Garamond"/>
              <a:buNone/>
              <a:defRPr>
                <a:solidFill>
                  <a:schemeClr val="dk2"/>
                </a:solidFill>
                <a:latin typeface="EB Garamond"/>
                <a:ea typeface="EB Garamond"/>
                <a:cs typeface="EB Garamond"/>
                <a:sym typeface="EB Garamond"/>
              </a:defRPr>
            </a:lvl9pPr>
          </a:lstStyle>
          <a:p>
            <a:endParaRPr/>
          </a:p>
        </p:txBody>
      </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theme" Target="../theme/theme1.xml"/></Relationships>
</file>

<file path=ppt/slideMasters/_rels/slideMaster2.xml.rels><?xml version="1.0" encoding="UTF-8" standalone="yes"?>
<Relationships xmlns="http://schemas.openxmlformats.org/package/2006/relationships"><Relationship Id="rId2" Type="http://schemas.openxmlformats.org/officeDocument/2006/relationships/theme" Target="../theme/theme2.xml"/><Relationship Id="rId1" Type="http://schemas.openxmlformats.org/officeDocument/2006/relationships/slideLayout" Target="../slideLayouts/slideLayout22.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gradFill>
          <a:gsLst>
            <a:gs pos="0">
              <a:srgbClr val="162639"/>
            </a:gs>
            <a:gs pos="100000">
              <a:srgbClr val="162639"/>
            </a:gs>
          </a:gsLst>
          <a:path path="circle">
            <a:fillToRect l="50000" t="50000" r="50000" b="50000"/>
          </a:path>
          <a:tileRect/>
        </a:gra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720000" y="719999"/>
            <a:ext cx="7704000" cy="514500"/>
          </a:xfrm>
          <a:prstGeom prst="rect">
            <a:avLst/>
          </a:prstGeom>
          <a:noFill/>
          <a:ln>
            <a:noFill/>
          </a:ln>
        </p:spPr>
        <p:txBody>
          <a:bodyPr spcFirstLastPara="1" wrap="square" lIns="91425" tIns="91425" rIns="91425" bIns="91425" anchor="t" anchorCtr="0">
            <a:noAutofit/>
          </a:bodyPr>
          <a:lstStyle>
            <a:lvl1pPr lvl="0" rtl="0">
              <a:spcBef>
                <a:spcPts val="0"/>
              </a:spcBef>
              <a:spcAft>
                <a:spcPts val="0"/>
              </a:spcAft>
              <a:buClr>
                <a:schemeClr val="accent1"/>
              </a:buClr>
              <a:buSzPts val="2800"/>
              <a:buFont typeface="Montserrat ExtraLight"/>
              <a:buNone/>
              <a:defRPr sz="2800">
                <a:solidFill>
                  <a:schemeClr val="accent1"/>
                </a:solidFill>
                <a:latin typeface="Montserrat ExtraLight"/>
                <a:ea typeface="Montserrat ExtraLight"/>
                <a:cs typeface="Montserrat ExtraLight"/>
                <a:sym typeface="Montserrat ExtraLight"/>
              </a:defRPr>
            </a:lvl1pPr>
            <a:lvl2pPr lvl="1" rtl="0">
              <a:spcBef>
                <a:spcPts val="0"/>
              </a:spcBef>
              <a:spcAft>
                <a:spcPts val="0"/>
              </a:spcAft>
              <a:buClr>
                <a:schemeClr val="dk1"/>
              </a:buClr>
              <a:buSzPts val="2800"/>
              <a:buNone/>
              <a:defRPr sz="2800">
                <a:solidFill>
                  <a:schemeClr val="dk1"/>
                </a:solidFill>
              </a:defRPr>
            </a:lvl2pPr>
            <a:lvl3pPr lvl="2" rtl="0">
              <a:spcBef>
                <a:spcPts val="0"/>
              </a:spcBef>
              <a:spcAft>
                <a:spcPts val="0"/>
              </a:spcAft>
              <a:buClr>
                <a:schemeClr val="dk1"/>
              </a:buClr>
              <a:buSzPts val="2800"/>
              <a:buNone/>
              <a:defRPr sz="2800">
                <a:solidFill>
                  <a:schemeClr val="dk1"/>
                </a:solidFill>
              </a:defRPr>
            </a:lvl3pPr>
            <a:lvl4pPr lvl="3" rtl="0">
              <a:spcBef>
                <a:spcPts val="0"/>
              </a:spcBef>
              <a:spcAft>
                <a:spcPts val="0"/>
              </a:spcAft>
              <a:buClr>
                <a:schemeClr val="dk1"/>
              </a:buClr>
              <a:buSzPts val="2800"/>
              <a:buNone/>
              <a:defRPr sz="2800">
                <a:solidFill>
                  <a:schemeClr val="dk1"/>
                </a:solidFill>
              </a:defRPr>
            </a:lvl4pPr>
            <a:lvl5pPr lvl="4" rtl="0">
              <a:spcBef>
                <a:spcPts val="0"/>
              </a:spcBef>
              <a:spcAft>
                <a:spcPts val="0"/>
              </a:spcAft>
              <a:buClr>
                <a:schemeClr val="dk1"/>
              </a:buClr>
              <a:buSzPts val="2800"/>
              <a:buNone/>
              <a:defRPr sz="2800">
                <a:solidFill>
                  <a:schemeClr val="dk1"/>
                </a:solidFill>
              </a:defRPr>
            </a:lvl5pPr>
            <a:lvl6pPr lvl="5" rtl="0">
              <a:spcBef>
                <a:spcPts val="0"/>
              </a:spcBef>
              <a:spcAft>
                <a:spcPts val="0"/>
              </a:spcAft>
              <a:buClr>
                <a:schemeClr val="dk1"/>
              </a:buClr>
              <a:buSzPts val="2800"/>
              <a:buNone/>
              <a:defRPr sz="2800">
                <a:solidFill>
                  <a:schemeClr val="dk1"/>
                </a:solidFill>
              </a:defRPr>
            </a:lvl6pPr>
            <a:lvl7pPr lvl="6" rtl="0">
              <a:spcBef>
                <a:spcPts val="0"/>
              </a:spcBef>
              <a:spcAft>
                <a:spcPts val="0"/>
              </a:spcAft>
              <a:buClr>
                <a:schemeClr val="dk1"/>
              </a:buClr>
              <a:buSzPts val="2800"/>
              <a:buNone/>
              <a:defRPr sz="2800">
                <a:solidFill>
                  <a:schemeClr val="dk1"/>
                </a:solidFill>
              </a:defRPr>
            </a:lvl7pPr>
            <a:lvl8pPr lvl="7" rtl="0">
              <a:spcBef>
                <a:spcPts val="0"/>
              </a:spcBef>
              <a:spcAft>
                <a:spcPts val="0"/>
              </a:spcAft>
              <a:buClr>
                <a:schemeClr val="dk1"/>
              </a:buClr>
              <a:buSzPts val="2800"/>
              <a:buNone/>
              <a:defRPr sz="2800">
                <a:solidFill>
                  <a:schemeClr val="dk1"/>
                </a:solidFill>
              </a:defRPr>
            </a:lvl8pPr>
            <a:lvl9pPr lvl="8" rtl="0">
              <a:spcBef>
                <a:spcPts val="0"/>
              </a:spcBef>
              <a:spcAft>
                <a:spcPts val="0"/>
              </a:spcAft>
              <a:buClr>
                <a:schemeClr val="dk1"/>
              </a:buClr>
              <a:buSzPts val="2800"/>
              <a:buNone/>
              <a:defRPr sz="2800">
                <a:solidFill>
                  <a:schemeClr val="dk1"/>
                </a:solidFill>
              </a:defRPr>
            </a:lvl9pPr>
          </a:lstStyle>
          <a:p>
            <a:endParaRPr/>
          </a:p>
        </p:txBody>
      </p:sp>
      <p:sp>
        <p:nvSpPr>
          <p:cNvPr id="7" name="Google Shape;7;p1"/>
          <p:cNvSpPr txBox="1">
            <a:spLocks noGrp="1"/>
          </p:cNvSpPr>
          <p:nvPr>
            <p:ph type="body" idx="1"/>
          </p:nvPr>
        </p:nvSpPr>
        <p:spPr>
          <a:xfrm>
            <a:off x="720000" y="1355494"/>
            <a:ext cx="7704000" cy="3069000"/>
          </a:xfrm>
          <a:prstGeom prst="rect">
            <a:avLst/>
          </a:prstGeom>
          <a:noFill/>
          <a:ln>
            <a:noFill/>
          </a:ln>
        </p:spPr>
        <p:txBody>
          <a:bodyPr spcFirstLastPara="1" wrap="square" lIns="91425" tIns="91425" rIns="91425" bIns="91425" anchor="t" anchorCtr="0">
            <a:noAutofit/>
          </a:bodyPr>
          <a:lstStyle>
            <a:lvl1pPr marL="457200" lvl="0" indent="-342900" rtl="0">
              <a:lnSpc>
                <a:spcPct val="115000"/>
              </a:lnSpc>
              <a:spcBef>
                <a:spcPts val="0"/>
              </a:spcBef>
              <a:spcAft>
                <a:spcPts val="0"/>
              </a:spcAft>
              <a:buClr>
                <a:schemeClr val="dk2"/>
              </a:buClr>
              <a:buSzPts val="1800"/>
              <a:buFont typeface="EB Garamond"/>
              <a:buChar char="●"/>
              <a:defRPr sz="1800">
                <a:solidFill>
                  <a:schemeClr val="dk2"/>
                </a:solidFill>
                <a:latin typeface="EB Garamond"/>
                <a:ea typeface="EB Garamond"/>
                <a:cs typeface="EB Garamond"/>
                <a:sym typeface="EB Garamond"/>
              </a:defRPr>
            </a:lvl1pPr>
            <a:lvl2pPr marL="914400" lvl="1" indent="-317500" rtl="0">
              <a:lnSpc>
                <a:spcPct val="115000"/>
              </a:lnSpc>
              <a:spcBef>
                <a:spcPts val="1600"/>
              </a:spcBef>
              <a:spcAft>
                <a:spcPts val="0"/>
              </a:spcAft>
              <a:buClr>
                <a:schemeClr val="dk2"/>
              </a:buClr>
              <a:buSzPts val="1400"/>
              <a:buFont typeface="EB Garamond"/>
              <a:buChar char="○"/>
              <a:defRPr>
                <a:solidFill>
                  <a:schemeClr val="dk2"/>
                </a:solidFill>
                <a:latin typeface="EB Garamond"/>
                <a:ea typeface="EB Garamond"/>
                <a:cs typeface="EB Garamond"/>
                <a:sym typeface="EB Garamond"/>
              </a:defRPr>
            </a:lvl2pPr>
            <a:lvl3pPr marL="1371600" lvl="2" indent="-317500" rtl="0">
              <a:lnSpc>
                <a:spcPct val="115000"/>
              </a:lnSpc>
              <a:spcBef>
                <a:spcPts val="1600"/>
              </a:spcBef>
              <a:spcAft>
                <a:spcPts val="0"/>
              </a:spcAft>
              <a:buClr>
                <a:schemeClr val="dk2"/>
              </a:buClr>
              <a:buSzPts val="1400"/>
              <a:buFont typeface="EB Garamond"/>
              <a:buChar char="■"/>
              <a:defRPr>
                <a:solidFill>
                  <a:schemeClr val="dk2"/>
                </a:solidFill>
                <a:latin typeface="EB Garamond"/>
                <a:ea typeface="EB Garamond"/>
                <a:cs typeface="EB Garamond"/>
                <a:sym typeface="EB Garamond"/>
              </a:defRPr>
            </a:lvl3pPr>
            <a:lvl4pPr marL="1828800" lvl="3" indent="-317500" rtl="0">
              <a:lnSpc>
                <a:spcPct val="115000"/>
              </a:lnSpc>
              <a:spcBef>
                <a:spcPts val="1600"/>
              </a:spcBef>
              <a:spcAft>
                <a:spcPts val="0"/>
              </a:spcAft>
              <a:buClr>
                <a:schemeClr val="dk2"/>
              </a:buClr>
              <a:buSzPts val="1400"/>
              <a:buFont typeface="EB Garamond"/>
              <a:buChar char="●"/>
              <a:defRPr>
                <a:solidFill>
                  <a:schemeClr val="dk2"/>
                </a:solidFill>
                <a:latin typeface="EB Garamond"/>
                <a:ea typeface="EB Garamond"/>
                <a:cs typeface="EB Garamond"/>
                <a:sym typeface="EB Garamond"/>
              </a:defRPr>
            </a:lvl4pPr>
            <a:lvl5pPr marL="2286000" lvl="4" indent="-317500" rtl="0">
              <a:lnSpc>
                <a:spcPct val="115000"/>
              </a:lnSpc>
              <a:spcBef>
                <a:spcPts val="1600"/>
              </a:spcBef>
              <a:spcAft>
                <a:spcPts val="0"/>
              </a:spcAft>
              <a:buClr>
                <a:schemeClr val="dk2"/>
              </a:buClr>
              <a:buSzPts val="1400"/>
              <a:buFont typeface="EB Garamond"/>
              <a:buChar char="○"/>
              <a:defRPr>
                <a:solidFill>
                  <a:schemeClr val="dk2"/>
                </a:solidFill>
                <a:latin typeface="EB Garamond"/>
                <a:ea typeface="EB Garamond"/>
                <a:cs typeface="EB Garamond"/>
                <a:sym typeface="EB Garamond"/>
              </a:defRPr>
            </a:lvl5pPr>
            <a:lvl6pPr marL="2743200" lvl="5" indent="-317500" rtl="0">
              <a:lnSpc>
                <a:spcPct val="115000"/>
              </a:lnSpc>
              <a:spcBef>
                <a:spcPts val="1600"/>
              </a:spcBef>
              <a:spcAft>
                <a:spcPts val="0"/>
              </a:spcAft>
              <a:buClr>
                <a:schemeClr val="dk2"/>
              </a:buClr>
              <a:buSzPts val="1400"/>
              <a:buFont typeface="EB Garamond"/>
              <a:buChar char="■"/>
              <a:defRPr>
                <a:solidFill>
                  <a:schemeClr val="dk2"/>
                </a:solidFill>
                <a:latin typeface="EB Garamond"/>
                <a:ea typeface="EB Garamond"/>
                <a:cs typeface="EB Garamond"/>
                <a:sym typeface="EB Garamond"/>
              </a:defRPr>
            </a:lvl6pPr>
            <a:lvl7pPr marL="3200400" lvl="6" indent="-317500" rtl="0">
              <a:lnSpc>
                <a:spcPct val="115000"/>
              </a:lnSpc>
              <a:spcBef>
                <a:spcPts val="1600"/>
              </a:spcBef>
              <a:spcAft>
                <a:spcPts val="0"/>
              </a:spcAft>
              <a:buClr>
                <a:schemeClr val="dk2"/>
              </a:buClr>
              <a:buSzPts val="1400"/>
              <a:buFont typeface="EB Garamond"/>
              <a:buChar char="●"/>
              <a:defRPr>
                <a:solidFill>
                  <a:schemeClr val="dk2"/>
                </a:solidFill>
                <a:latin typeface="EB Garamond"/>
                <a:ea typeface="EB Garamond"/>
                <a:cs typeface="EB Garamond"/>
                <a:sym typeface="EB Garamond"/>
              </a:defRPr>
            </a:lvl7pPr>
            <a:lvl8pPr marL="3657600" lvl="7" indent="-317500" rtl="0">
              <a:lnSpc>
                <a:spcPct val="115000"/>
              </a:lnSpc>
              <a:spcBef>
                <a:spcPts val="1600"/>
              </a:spcBef>
              <a:spcAft>
                <a:spcPts val="0"/>
              </a:spcAft>
              <a:buClr>
                <a:schemeClr val="dk2"/>
              </a:buClr>
              <a:buSzPts val="1400"/>
              <a:buFont typeface="EB Garamond"/>
              <a:buChar char="○"/>
              <a:defRPr>
                <a:solidFill>
                  <a:schemeClr val="dk2"/>
                </a:solidFill>
                <a:latin typeface="EB Garamond"/>
                <a:ea typeface="EB Garamond"/>
                <a:cs typeface="EB Garamond"/>
                <a:sym typeface="EB Garamond"/>
              </a:defRPr>
            </a:lvl8pPr>
            <a:lvl9pPr marL="4114800" lvl="8" indent="-317500" rtl="0">
              <a:lnSpc>
                <a:spcPct val="115000"/>
              </a:lnSpc>
              <a:spcBef>
                <a:spcPts val="1600"/>
              </a:spcBef>
              <a:spcAft>
                <a:spcPts val="1600"/>
              </a:spcAft>
              <a:buClr>
                <a:schemeClr val="dk2"/>
              </a:buClr>
              <a:buSzPts val="1400"/>
              <a:buFont typeface="EB Garamond"/>
              <a:buChar char="■"/>
              <a:defRPr>
                <a:solidFill>
                  <a:schemeClr val="dk2"/>
                </a:solidFill>
                <a:latin typeface="EB Garamond"/>
                <a:ea typeface="EB Garamond"/>
                <a:cs typeface="EB Garamond"/>
                <a:sym typeface="EB Garamond"/>
              </a:defRPr>
            </a:lvl9pPr>
          </a:lstStyle>
          <a:p>
            <a:endParaRPr/>
          </a:p>
        </p:txBody>
      </p:sp>
    </p:spTree>
  </p:cSld>
  <p:clrMap bg1="lt1" tx1="dk1" bg2="dk2" tx2="lt2" accent1="accent1" accent2="accent2" accent3="accent3" accent4="accent4" accent5="accent5" accent6="accent6" hlink="hlink" folHlink="folHlink"/>
  <p:sldLayoutIdLst>
    <p:sldLayoutId id="2147483648" r:id="rId1"/>
    <p:sldLayoutId id="2147483649" r:id="rId2"/>
    <p:sldLayoutId id="2147483650" r:id="rId3"/>
    <p:sldLayoutId id="2147483651" r:id="rId4"/>
    <p:sldLayoutId id="2147483652" r:id="rId5"/>
    <p:sldLayoutId id="2147483653" r:id="rId6"/>
    <p:sldLayoutId id="2147483654" r:id="rId7"/>
    <p:sldLayoutId id="2147483655" r:id="rId8"/>
    <p:sldLayoutId id="2147483656" r:id="rId9"/>
    <p:sldLayoutId id="2147483657" r:id="rId10"/>
    <p:sldLayoutId id="2147483658" r:id="rId11"/>
    <p:sldLayoutId id="2147483659" r:id="rId12"/>
    <p:sldLayoutId id="2147483660" r:id="rId13"/>
    <p:sldLayoutId id="2147483661" r:id="rId14"/>
    <p:sldLayoutId id="2147483662" r:id="rId15"/>
    <p:sldLayoutId id="2147483663" r:id="rId16"/>
    <p:sldLayoutId id="2147483664" r:id="rId17"/>
    <p:sldLayoutId id="2147483665" r:id="rId18"/>
    <p:sldLayoutId id="2147483666" r:id="rId19"/>
    <p:sldLayoutId id="2147483667" r:id="rId20"/>
    <p:sldLayoutId id="2147483668" r:id="rId21"/>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extLst>
    <p:ext uri="{27BBF7A9-308A-43DC-89C8-2F10F3537804}">
      <p15:sldGuideLst xmlns:p15="http://schemas.microsoft.com/office/powerpoint/2012/main">
        <p15:guide id="1" pos="454">
          <p15:clr>
            <a:srgbClr val="EA4335"/>
          </p15:clr>
        </p15:guide>
        <p15:guide id="2" orient="horz" pos="454">
          <p15:clr>
            <a:srgbClr val="EA4335"/>
          </p15:clr>
        </p15:guide>
        <p15:guide id="3" orient="horz" pos="2787">
          <p15:clr>
            <a:srgbClr val="EA4335"/>
          </p15:clr>
        </p15:guide>
        <p15:guide id="4" pos="5306">
          <p15:clr>
            <a:srgbClr val="EA4335"/>
          </p15:clr>
        </p15:guide>
      </p15:sldGuideLst>
    </p:ext>
  </p:extLst>
</p:sldMaster>
</file>

<file path=ppt/slideMasters/slideMaster2.xml><?xml version="1.0" encoding="utf-8"?>
<p:sldMaster xmlns:a="http://schemas.openxmlformats.org/drawingml/2006/main" xmlns:r="http://schemas.openxmlformats.org/officeDocument/2006/relationships" xmlns:p="http://schemas.openxmlformats.org/presentationml/2006/main">
  <p:cSld name="simple-light-2">
    <p:bg>
      <p:bgPr>
        <a:solidFill>
          <a:srgbClr val="0E2A47"/>
        </a:solidFill>
        <a:effectLst/>
      </p:bgPr>
    </p:bg>
    <p:spTree>
      <p:nvGrpSpPr>
        <p:cNvPr id="1" name="Shape 9672"/>
        <p:cNvGrpSpPr/>
        <p:nvPr/>
      </p:nvGrpSpPr>
      <p:grpSpPr>
        <a:xfrm>
          <a:off x="0" y="0"/>
          <a:ext cx="0" cy="0"/>
          <a:chOff x="0" y="0"/>
          <a:chExt cx="0" cy="0"/>
        </a:xfrm>
      </p:grpSpPr>
      <p:sp>
        <p:nvSpPr>
          <p:cNvPr id="9673" name="Google Shape;9673;p23"/>
          <p:cNvSpPr txBox="1">
            <a:spLocks noGrp="1"/>
          </p:cNvSpPr>
          <p:nvPr>
            <p:ph type="title"/>
          </p:nvPr>
        </p:nvSpPr>
        <p:spPr>
          <a:xfrm>
            <a:off x="1068100" y="933450"/>
            <a:ext cx="7047300" cy="482400"/>
          </a:xfrm>
          <a:prstGeom prst="rect">
            <a:avLst/>
          </a:prstGeom>
          <a:noFill/>
          <a:ln>
            <a:noFill/>
          </a:ln>
        </p:spPr>
        <p:txBody>
          <a:bodyPr spcFirstLastPara="1" wrap="square" lIns="91425" tIns="91425" rIns="91425" bIns="91425" anchor="t" anchorCtr="0">
            <a:noAutofit/>
          </a:bodyPr>
          <a:lstStyle>
            <a:lvl1pPr lvl="0"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1pPr>
            <a:lvl2pPr lvl="1"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2pPr>
            <a:lvl3pPr lvl="2"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3pPr>
            <a:lvl4pPr lvl="3"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4pPr>
            <a:lvl5pPr lvl="4"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5pPr>
            <a:lvl6pPr lvl="5"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6pPr>
            <a:lvl7pPr lvl="6"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7pPr>
            <a:lvl8pPr lvl="7"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8pPr>
            <a:lvl9pPr lvl="8"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9pPr>
          </a:lstStyle>
          <a:p>
            <a:endParaRPr/>
          </a:p>
        </p:txBody>
      </p:sp>
      <p:sp>
        <p:nvSpPr>
          <p:cNvPr id="9674" name="Google Shape;9674;p23"/>
          <p:cNvSpPr txBox="1">
            <a:spLocks noGrp="1"/>
          </p:cNvSpPr>
          <p:nvPr>
            <p:ph type="body" idx="1"/>
          </p:nvPr>
        </p:nvSpPr>
        <p:spPr>
          <a:xfrm>
            <a:off x="1068100" y="1695450"/>
            <a:ext cx="7047300" cy="2502000"/>
          </a:xfrm>
          <a:prstGeom prst="rect">
            <a:avLst/>
          </a:prstGeom>
          <a:noFill/>
          <a:ln>
            <a:noFill/>
          </a:ln>
        </p:spPr>
        <p:txBody>
          <a:bodyPr spcFirstLastPara="1" wrap="square" lIns="91425" tIns="91425" rIns="91425" bIns="91425" anchor="t" anchorCtr="0">
            <a:noAutofit/>
          </a:bodyPr>
          <a:lstStyle>
            <a:lvl1pPr marL="457200" lvl="0"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marL="914400" lvl="1"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marL="1371600" lvl="2"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marL="1828800" lvl="3"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marL="2286000" lvl="4"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marL="2743200" lvl="5"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marL="3200400" lvl="6"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marL="3657600" lvl="7"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marL="4114800" lvl="8"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a:endParaRPr/>
          </a:p>
        </p:txBody>
      </p:sp>
    </p:spTree>
  </p:cSld>
  <p:clrMap bg1="lt1" tx1="dk1" bg2="dk2" tx2="lt2" accent1="accent1" accent2="accent2" accent3="accent3" accent4="accent4" accent5="accent5" accent6="accent6" hlink="hlink" folHlink="folHlink"/>
  <p:sldLayoutIdLst>
    <p:sldLayoutId id="2147483669" r:id="rId1"/>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1.xml"/><Relationship Id="rId1" Type="http://schemas.openxmlformats.org/officeDocument/2006/relationships/slideLayout" Target="../slideLayouts/slideLayout1.xml"/><Relationship Id="rId5" Type="http://schemas.openxmlformats.org/officeDocument/2006/relationships/hyperlink" Target="mailto:ahmed_3296@limu.edu.ly" TargetMode="External"/><Relationship Id="rId4" Type="http://schemas.openxmlformats.org/officeDocument/2006/relationships/image" Target="../media/image2.png"/></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3.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4.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6.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5.xml"/></Relationships>
</file>

<file path=ppt/slides/_rels/slide8.xml.rels><?xml version="1.0" encoding="UTF-8" standalone="yes"?>
<Relationships xmlns="http://schemas.openxmlformats.org/package/2006/relationships"><Relationship Id="rId3" Type="http://schemas.openxmlformats.org/officeDocument/2006/relationships/hyperlink" Target="https://www.indeed.com/career-advice/career-development/business-market" TargetMode="External"/><Relationship Id="rId2" Type="http://schemas.openxmlformats.org/officeDocument/2006/relationships/notesSlide" Target="../notesSlides/notesSlide6.xml"/><Relationship Id="rId1" Type="http://schemas.openxmlformats.org/officeDocument/2006/relationships/slideLayout" Target="../slideLayouts/slideLayout17.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7.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Shape 9679"/>
        <p:cNvGrpSpPr/>
        <p:nvPr/>
      </p:nvGrpSpPr>
      <p:grpSpPr>
        <a:xfrm>
          <a:off x="0" y="0"/>
          <a:ext cx="0" cy="0"/>
          <a:chOff x="0" y="0"/>
          <a:chExt cx="0" cy="0"/>
        </a:xfrm>
      </p:grpSpPr>
      <p:sp>
        <p:nvSpPr>
          <p:cNvPr id="9680" name="Google Shape;9680;p25"/>
          <p:cNvSpPr txBox="1">
            <a:spLocks noGrp="1"/>
          </p:cNvSpPr>
          <p:nvPr>
            <p:ph type="ctrTitle" idx="2"/>
          </p:nvPr>
        </p:nvSpPr>
        <p:spPr>
          <a:xfrm>
            <a:off x="1768500" y="2103863"/>
            <a:ext cx="5607000" cy="809362"/>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US" dirty="0"/>
              <a:t>Business Markets</a:t>
            </a:r>
            <a:endParaRPr dirty="0"/>
          </a:p>
        </p:txBody>
      </p:sp>
      <p:sp>
        <p:nvSpPr>
          <p:cNvPr id="9681" name="Google Shape;9681;p25"/>
          <p:cNvSpPr txBox="1">
            <a:spLocks noGrp="1"/>
          </p:cNvSpPr>
          <p:nvPr>
            <p:ph type="ctrTitle" idx="3"/>
          </p:nvPr>
        </p:nvSpPr>
        <p:spPr>
          <a:xfrm>
            <a:off x="1768500" y="393963"/>
            <a:ext cx="5607000" cy="3891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US" dirty="0"/>
              <a:t>Libyan International Medical University</a:t>
            </a:r>
            <a:br>
              <a:rPr lang="en-US" dirty="0"/>
            </a:br>
            <a:r>
              <a:rPr lang="en-US" dirty="0"/>
              <a:t>Faculty of Business Administration </a:t>
            </a:r>
            <a:endParaRPr dirty="0"/>
          </a:p>
        </p:txBody>
      </p:sp>
      <p:pic>
        <p:nvPicPr>
          <p:cNvPr id="2" name="Picture 2">
            <a:extLst>
              <a:ext uri="{FF2B5EF4-FFF2-40B4-BE49-F238E27FC236}">
                <a16:creationId xmlns:a16="http://schemas.microsoft.com/office/drawing/2014/main" id="{15BCD315-810F-3F40-B482-EB650BB9D1E8}"/>
              </a:ext>
            </a:extLst>
          </p:cNvPr>
          <p:cNvPicPr>
            <a:picLocks noChangeAspect="1"/>
          </p:cNvPicPr>
          <p:nvPr/>
        </p:nvPicPr>
        <p:blipFill>
          <a:blip r:embed="rId3"/>
          <a:stretch>
            <a:fillRect/>
          </a:stretch>
        </p:blipFill>
        <p:spPr>
          <a:xfrm>
            <a:off x="6207124" y="106837"/>
            <a:ext cx="754063" cy="574251"/>
          </a:xfrm>
          <a:prstGeom prst="rect">
            <a:avLst/>
          </a:prstGeom>
        </p:spPr>
      </p:pic>
      <p:pic>
        <p:nvPicPr>
          <p:cNvPr id="3" name="Picture 3">
            <a:extLst>
              <a:ext uri="{FF2B5EF4-FFF2-40B4-BE49-F238E27FC236}">
                <a16:creationId xmlns:a16="http://schemas.microsoft.com/office/drawing/2014/main" id="{28444153-1ED0-6F4B-AE03-6A701E5739D9}"/>
              </a:ext>
            </a:extLst>
          </p:cNvPr>
          <p:cNvPicPr>
            <a:picLocks noChangeAspect="1"/>
          </p:cNvPicPr>
          <p:nvPr/>
        </p:nvPicPr>
        <p:blipFill>
          <a:blip r:embed="rId4"/>
          <a:stretch>
            <a:fillRect/>
          </a:stretch>
        </p:blipFill>
        <p:spPr>
          <a:xfrm>
            <a:off x="2119311" y="106837"/>
            <a:ext cx="754063" cy="574251"/>
          </a:xfrm>
          <a:prstGeom prst="rect">
            <a:avLst/>
          </a:prstGeom>
        </p:spPr>
      </p:pic>
      <p:sp>
        <p:nvSpPr>
          <p:cNvPr id="4" name="TextBox 3">
            <a:extLst>
              <a:ext uri="{FF2B5EF4-FFF2-40B4-BE49-F238E27FC236}">
                <a16:creationId xmlns:a16="http://schemas.microsoft.com/office/drawing/2014/main" id="{A2E5770C-5E34-8248-B4D7-1C1613B28623}"/>
              </a:ext>
            </a:extLst>
          </p:cNvPr>
          <p:cNvSpPr txBox="1"/>
          <p:nvPr/>
        </p:nvSpPr>
        <p:spPr>
          <a:xfrm>
            <a:off x="5389550" y="3321312"/>
            <a:ext cx="3319464" cy="707886"/>
          </a:xfrm>
          <a:prstGeom prst="rect">
            <a:avLst/>
          </a:prstGeom>
          <a:noFill/>
        </p:spPr>
        <p:txBody>
          <a:bodyPr wrap="square" rtlCol="0">
            <a:spAutoFit/>
          </a:bodyPr>
          <a:lstStyle/>
          <a:p>
            <a:pPr algn="l"/>
            <a:r>
              <a:rPr lang="en-US" sz="1000" dirty="0">
                <a:solidFill>
                  <a:schemeClr val="accent1"/>
                </a:solidFill>
              </a:rPr>
              <a:t>Name :Ahmed </a:t>
            </a:r>
            <a:r>
              <a:rPr lang="en-US" sz="1000" dirty="0" err="1">
                <a:solidFill>
                  <a:schemeClr val="accent1"/>
                </a:solidFill>
              </a:rPr>
              <a:t>Gargoum</a:t>
            </a:r>
            <a:endParaRPr lang="en-US" sz="1000" dirty="0">
              <a:solidFill>
                <a:schemeClr val="accent1"/>
              </a:solidFill>
            </a:endParaRPr>
          </a:p>
          <a:p>
            <a:pPr algn="l"/>
            <a:r>
              <a:rPr lang="en-US" sz="1000" dirty="0">
                <a:solidFill>
                  <a:schemeClr val="accent1"/>
                </a:solidFill>
              </a:rPr>
              <a:t>I’d No :3296</a:t>
            </a:r>
          </a:p>
          <a:p>
            <a:pPr algn="l"/>
            <a:r>
              <a:rPr lang="en-US" sz="1000" dirty="0">
                <a:solidFill>
                  <a:schemeClr val="accent1"/>
                </a:solidFill>
              </a:rPr>
              <a:t>E-mail: </a:t>
            </a:r>
            <a:r>
              <a:rPr lang="en-US" sz="1000" dirty="0" err="1">
                <a:solidFill>
                  <a:schemeClr val="accent1"/>
                </a:solidFill>
                <a:hlinkClick r:id="rId5">
                  <a:extLst>
                    <a:ext uri="{A12FA001-AC4F-418D-AE19-62706E023703}">
                      <ahyp:hlinkClr xmlns:ahyp="http://schemas.microsoft.com/office/drawing/2018/hyperlinkcolor" xmlns="" val="tx"/>
                    </a:ext>
                  </a:extLst>
                </a:hlinkClick>
              </a:rPr>
              <a:t>ahmed_3296@limu.edu.ly</a:t>
            </a:r>
            <a:r>
              <a:rPr lang="en-US" sz="1000" dirty="0">
                <a:solidFill>
                  <a:schemeClr val="accent1"/>
                </a:solidFill>
              </a:rPr>
              <a:t> </a:t>
            </a:r>
          </a:p>
          <a:p>
            <a:pPr algn="l"/>
            <a:r>
              <a:rPr lang="en-US" sz="1000" dirty="0">
                <a:solidFill>
                  <a:schemeClr val="accent1"/>
                </a:solidFill>
              </a:rPr>
              <a:t>Date: 20/4/2022</a:t>
            </a:r>
          </a:p>
        </p:txBody>
      </p:sp>
    </p:spTree>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9685"/>
        <p:cNvGrpSpPr/>
        <p:nvPr/>
      </p:nvGrpSpPr>
      <p:grpSpPr>
        <a:xfrm>
          <a:off x="0" y="0"/>
          <a:ext cx="0" cy="0"/>
          <a:chOff x="0" y="0"/>
          <a:chExt cx="0" cy="0"/>
        </a:xfrm>
      </p:grpSpPr>
      <p:sp>
        <p:nvSpPr>
          <p:cNvPr id="9686" name="Google Shape;9686;p26"/>
          <p:cNvSpPr txBox="1">
            <a:spLocks noGrp="1"/>
          </p:cNvSpPr>
          <p:nvPr>
            <p:ph type="title"/>
          </p:nvPr>
        </p:nvSpPr>
        <p:spPr>
          <a:xfrm>
            <a:off x="-872525" y="370750"/>
            <a:ext cx="7047300" cy="623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US" dirty="0"/>
              <a:t>Table of Contents</a:t>
            </a:r>
            <a:endParaRPr dirty="0"/>
          </a:p>
        </p:txBody>
      </p:sp>
      <p:sp>
        <p:nvSpPr>
          <p:cNvPr id="4" name="TextBox 3">
            <a:extLst>
              <a:ext uri="{FF2B5EF4-FFF2-40B4-BE49-F238E27FC236}">
                <a16:creationId xmlns:a16="http://schemas.microsoft.com/office/drawing/2014/main" id="{440FEFEF-496B-9946-A551-B0BCF94DDE82}"/>
              </a:ext>
            </a:extLst>
          </p:cNvPr>
          <p:cNvSpPr txBox="1"/>
          <p:nvPr/>
        </p:nvSpPr>
        <p:spPr>
          <a:xfrm>
            <a:off x="112112" y="1533864"/>
            <a:ext cx="763589" cy="769441"/>
          </a:xfrm>
          <a:prstGeom prst="rect">
            <a:avLst/>
          </a:prstGeom>
          <a:noFill/>
        </p:spPr>
        <p:txBody>
          <a:bodyPr wrap="square" rtlCol="0">
            <a:spAutoFit/>
          </a:bodyPr>
          <a:lstStyle/>
          <a:p>
            <a:pPr algn="l"/>
            <a:r>
              <a:rPr lang="en-US" sz="4400" dirty="0">
                <a:solidFill>
                  <a:schemeClr val="bg2"/>
                </a:solidFill>
              </a:rPr>
              <a:t>1.</a:t>
            </a:r>
            <a:endParaRPr lang="en-LY" sz="4400" dirty="0">
              <a:solidFill>
                <a:schemeClr val="bg2"/>
              </a:solidFill>
            </a:endParaRPr>
          </a:p>
        </p:txBody>
      </p:sp>
      <p:sp>
        <p:nvSpPr>
          <p:cNvPr id="5" name="TextBox 4">
            <a:extLst>
              <a:ext uri="{FF2B5EF4-FFF2-40B4-BE49-F238E27FC236}">
                <a16:creationId xmlns:a16="http://schemas.microsoft.com/office/drawing/2014/main" id="{AEDDACE1-E3F4-434C-9692-493AA885B769}"/>
              </a:ext>
            </a:extLst>
          </p:cNvPr>
          <p:cNvSpPr txBox="1"/>
          <p:nvPr/>
        </p:nvSpPr>
        <p:spPr>
          <a:xfrm>
            <a:off x="624681" y="1753495"/>
            <a:ext cx="2271712" cy="415498"/>
          </a:xfrm>
          <a:prstGeom prst="rect">
            <a:avLst/>
          </a:prstGeom>
          <a:noFill/>
        </p:spPr>
        <p:txBody>
          <a:bodyPr wrap="square" rtlCol="0">
            <a:spAutoFit/>
          </a:bodyPr>
          <a:lstStyle/>
          <a:p>
            <a:pPr algn="l"/>
            <a:r>
              <a:rPr lang="en-US" sz="2000" dirty="0">
                <a:solidFill>
                  <a:schemeClr val="accent1"/>
                </a:solidFill>
              </a:rPr>
              <a:t>Introduction </a:t>
            </a:r>
            <a:endParaRPr lang="en-LY" sz="2000" dirty="0">
              <a:solidFill>
                <a:schemeClr val="accent1"/>
              </a:solidFill>
            </a:endParaRPr>
          </a:p>
        </p:txBody>
      </p:sp>
      <p:sp>
        <p:nvSpPr>
          <p:cNvPr id="6" name="TextBox 5">
            <a:extLst>
              <a:ext uri="{FF2B5EF4-FFF2-40B4-BE49-F238E27FC236}">
                <a16:creationId xmlns:a16="http://schemas.microsoft.com/office/drawing/2014/main" id="{18BED3AB-930F-D743-AE67-05D8E2C83D14}"/>
              </a:ext>
            </a:extLst>
          </p:cNvPr>
          <p:cNvSpPr txBox="1"/>
          <p:nvPr/>
        </p:nvSpPr>
        <p:spPr>
          <a:xfrm>
            <a:off x="2829323" y="1533863"/>
            <a:ext cx="763589" cy="769441"/>
          </a:xfrm>
          <a:prstGeom prst="rect">
            <a:avLst/>
          </a:prstGeom>
          <a:noFill/>
        </p:spPr>
        <p:txBody>
          <a:bodyPr wrap="square" rtlCol="0">
            <a:spAutoFit/>
          </a:bodyPr>
          <a:lstStyle/>
          <a:p>
            <a:pPr algn="l"/>
            <a:r>
              <a:rPr lang="en-US" sz="4400" dirty="0">
                <a:solidFill>
                  <a:schemeClr val="bg2"/>
                </a:solidFill>
              </a:rPr>
              <a:t>2.</a:t>
            </a:r>
            <a:endParaRPr lang="en-LY" sz="4400" dirty="0">
              <a:solidFill>
                <a:schemeClr val="bg2"/>
              </a:solidFill>
            </a:endParaRPr>
          </a:p>
        </p:txBody>
      </p:sp>
      <p:sp>
        <p:nvSpPr>
          <p:cNvPr id="7" name="TextBox 6">
            <a:extLst>
              <a:ext uri="{FF2B5EF4-FFF2-40B4-BE49-F238E27FC236}">
                <a16:creationId xmlns:a16="http://schemas.microsoft.com/office/drawing/2014/main" id="{5220AC7F-BE94-0848-8CAF-AA83393B0898}"/>
              </a:ext>
            </a:extLst>
          </p:cNvPr>
          <p:cNvSpPr txBox="1"/>
          <p:nvPr/>
        </p:nvSpPr>
        <p:spPr>
          <a:xfrm>
            <a:off x="5944894" y="1533862"/>
            <a:ext cx="763589" cy="769441"/>
          </a:xfrm>
          <a:prstGeom prst="rect">
            <a:avLst/>
          </a:prstGeom>
          <a:noFill/>
        </p:spPr>
        <p:txBody>
          <a:bodyPr wrap="square" rtlCol="0">
            <a:spAutoFit/>
          </a:bodyPr>
          <a:lstStyle/>
          <a:p>
            <a:pPr algn="l"/>
            <a:r>
              <a:rPr lang="en-US" sz="4400" dirty="0">
                <a:solidFill>
                  <a:schemeClr val="bg2"/>
                </a:solidFill>
              </a:rPr>
              <a:t>3.</a:t>
            </a:r>
            <a:endParaRPr lang="en-LY" sz="4400" dirty="0">
              <a:solidFill>
                <a:schemeClr val="bg2"/>
              </a:solidFill>
            </a:endParaRPr>
          </a:p>
        </p:txBody>
      </p:sp>
      <p:sp>
        <p:nvSpPr>
          <p:cNvPr id="8" name="TextBox 7">
            <a:extLst>
              <a:ext uri="{FF2B5EF4-FFF2-40B4-BE49-F238E27FC236}">
                <a16:creationId xmlns:a16="http://schemas.microsoft.com/office/drawing/2014/main" id="{B0EA862C-9228-DA44-A348-C2CDA7097AC6}"/>
              </a:ext>
            </a:extLst>
          </p:cNvPr>
          <p:cNvSpPr txBox="1"/>
          <p:nvPr/>
        </p:nvSpPr>
        <p:spPr>
          <a:xfrm>
            <a:off x="112112" y="2543917"/>
            <a:ext cx="922337" cy="769441"/>
          </a:xfrm>
          <a:prstGeom prst="rect">
            <a:avLst/>
          </a:prstGeom>
          <a:noFill/>
        </p:spPr>
        <p:txBody>
          <a:bodyPr wrap="square" rtlCol="0">
            <a:spAutoFit/>
          </a:bodyPr>
          <a:lstStyle/>
          <a:p>
            <a:pPr algn="l"/>
            <a:r>
              <a:rPr lang="en-US" sz="4400" dirty="0">
                <a:solidFill>
                  <a:schemeClr val="bg2"/>
                </a:solidFill>
              </a:rPr>
              <a:t>4.</a:t>
            </a:r>
            <a:endParaRPr lang="en-LY" sz="4400" dirty="0">
              <a:solidFill>
                <a:schemeClr val="bg2"/>
              </a:solidFill>
            </a:endParaRPr>
          </a:p>
        </p:txBody>
      </p:sp>
      <p:sp>
        <p:nvSpPr>
          <p:cNvPr id="9" name="TextBox 8">
            <a:extLst>
              <a:ext uri="{FF2B5EF4-FFF2-40B4-BE49-F238E27FC236}">
                <a16:creationId xmlns:a16="http://schemas.microsoft.com/office/drawing/2014/main" id="{CC3E0BD3-E295-F24A-AA83-430C09AEBE8F}"/>
              </a:ext>
            </a:extLst>
          </p:cNvPr>
          <p:cNvSpPr txBox="1"/>
          <p:nvPr/>
        </p:nvSpPr>
        <p:spPr>
          <a:xfrm>
            <a:off x="2829323" y="2549884"/>
            <a:ext cx="684213" cy="769441"/>
          </a:xfrm>
          <a:prstGeom prst="rect">
            <a:avLst/>
          </a:prstGeom>
          <a:noFill/>
        </p:spPr>
        <p:txBody>
          <a:bodyPr wrap="square" rtlCol="0">
            <a:spAutoFit/>
          </a:bodyPr>
          <a:lstStyle/>
          <a:p>
            <a:pPr algn="l"/>
            <a:r>
              <a:rPr lang="en-US" sz="4400" dirty="0">
                <a:solidFill>
                  <a:schemeClr val="bg2"/>
                </a:solidFill>
              </a:rPr>
              <a:t>5.</a:t>
            </a:r>
            <a:endParaRPr lang="en-LY" sz="4400" dirty="0">
              <a:solidFill>
                <a:schemeClr val="bg2"/>
              </a:solidFill>
            </a:endParaRPr>
          </a:p>
        </p:txBody>
      </p:sp>
      <p:sp>
        <p:nvSpPr>
          <p:cNvPr id="10" name="TextBox 9">
            <a:extLst>
              <a:ext uri="{FF2B5EF4-FFF2-40B4-BE49-F238E27FC236}">
                <a16:creationId xmlns:a16="http://schemas.microsoft.com/office/drawing/2014/main" id="{EDFC72E0-AEA0-5045-A989-40F04050FA1B}"/>
              </a:ext>
            </a:extLst>
          </p:cNvPr>
          <p:cNvSpPr txBox="1"/>
          <p:nvPr/>
        </p:nvSpPr>
        <p:spPr>
          <a:xfrm>
            <a:off x="5897181" y="2543917"/>
            <a:ext cx="684213" cy="769441"/>
          </a:xfrm>
          <a:prstGeom prst="rect">
            <a:avLst/>
          </a:prstGeom>
          <a:noFill/>
        </p:spPr>
        <p:txBody>
          <a:bodyPr wrap="square" rtlCol="0">
            <a:spAutoFit/>
          </a:bodyPr>
          <a:lstStyle/>
          <a:p>
            <a:pPr algn="l"/>
            <a:r>
              <a:rPr lang="en-US" sz="4400" dirty="0">
                <a:solidFill>
                  <a:schemeClr val="bg2"/>
                </a:solidFill>
              </a:rPr>
              <a:t>6.</a:t>
            </a:r>
            <a:endParaRPr lang="en-LY" sz="4400" dirty="0">
              <a:solidFill>
                <a:schemeClr val="bg2"/>
              </a:solidFill>
            </a:endParaRPr>
          </a:p>
        </p:txBody>
      </p:sp>
      <p:sp>
        <p:nvSpPr>
          <p:cNvPr id="11" name="TextBox 10">
            <a:extLst>
              <a:ext uri="{FF2B5EF4-FFF2-40B4-BE49-F238E27FC236}">
                <a16:creationId xmlns:a16="http://schemas.microsoft.com/office/drawing/2014/main" id="{1E5854B4-377F-4E4E-8C90-4B00ECEBB39E}"/>
              </a:ext>
            </a:extLst>
          </p:cNvPr>
          <p:cNvSpPr txBox="1"/>
          <p:nvPr/>
        </p:nvSpPr>
        <p:spPr>
          <a:xfrm>
            <a:off x="3373340" y="1753495"/>
            <a:ext cx="2953349" cy="415498"/>
          </a:xfrm>
          <a:prstGeom prst="rect">
            <a:avLst/>
          </a:prstGeom>
          <a:noFill/>
        </p:spPr>
        <p:txBody>
          <a:bodyPr wrap="square" rtlCol="0">
            <a:spAutoFit/>
          </a:bodyPr>
          <a:lstStyle/>
          <a:p>
            <a:pPr algn="l"/>
            <a:r>
              <a:rPr lang="en-US" sz="2000" dirty="0">
                <a:solidFill>
                  <a:schemeClr val="accent1"/>
                </a:solidFill>
              </a:rPr>
              <a:t>Business Market </a:t>
            </a:r>
            <a:endParaRPr lang="en-LY" sz="2000" dirty="0">
              <a:solidFill>
                <a:schemeClr val="accent1"/>
              </a:solidFill>
            </a:endParaRPr>
          </a:p>
        </p:txBody>
      </p:sp>
      <p:sp>
        <p:nvSpPr>
          <p:cNvPr id="12" name="TextBox 11">
            <a:extLst>
              <a:ext uri="{FF2B5EF4-FFF2-40B4-BE49-F238E27FC236}">
                <a16:creationId xmlns:a16="http://schemas.microsoft.com/office/drawing/2014/main" id="{D1D83650-113F-FB41-9CA5-C67AB19A3C6F}"/>
              </a:ext>
            </a:extLst>
          </p:cNvPr>
          <p:cNvSpPr txBox="1"/>
          <p:nvPr/>
        </p:nvSpPr>
        <p:spPr>
          <a:xfrm>
            <a:off x="6428708" y="2720296"/>
            <a:ext cx="1828800" cy="415498"/>
          </a:xfrm>
          <a:prstGeom prst="rect">
            <a:avLst/>
          </a:prstGeom>
          <a:noFill/>
        </p:spPr>
        <p:txBody>
          <a:bodyPr wrap="square" rtlCol="0">
            <a:spAutoFit/>
          </a:bodyPr>
          <a:lstStyle/>
          <a:p>
            <a:pPr algn="l"/>
            <a:r>
              <a:rPr lang="en-US" sz="2000" dirty="0">
                <a:solidFill>
                  <a:schemeClr val="accent1"/>
                </a:solidFill>
              </a:rPr>
              <a:t>References</a:t>
            </a:r>
            <a:endParaRPr lang="en-LY" sz="2000" dirty="0">
              <a:solidFill>
                <a:schemeClr val="accent1"/>
              </a:solidFill>
            </a:endParaRPr>
          </a:p>
        </p:txBody>
      </p:sp>
      <p:sp>
        <p:nvSpPr>
          <p:cNvPr id="13" name="TextBox 12">
            <a:extLst>
              <a:ext uri="{FF2B5EF4-FFF2-40B4-BE49-F238E27FC236}">
                <a16:creationId xmlns:a16="http://schemas.microsoft.com/office/drawing/2014/main" id="{D4092126-6CEB-0D4B-8EAF-C4218698D730}"/>
              </a:ext>
            </a:extLst>
          </p:cNvPr>
          <p:cNvSpPr txBox="1"/>
          <p:nvPr/>
        </p:nvSpPr>
        <p:spPr>
          <a:xfrm>
            <a:off x="6474723" y="1662562"/>
            <a:ext cx="2203948" cy="707886"/>
          </a:xfrm>
          <a:prstGeom prst="rect">
            <a:avLst/>
          </a:prstGeom>
          <a:noFill/>
        </p:spPr>
        <p:txBody>
          <a:bodyPr wrap="square" rtlCol="0">
            <a:spAutoFit/>
          </a:bodyPr>
          <a:lstStyle/>
          <a:p>
            <a:pPr algn="l"/>
            <a:r>
              <a:rPr lang="en-US" sz="2000" dirty="0">
                <a:solidFill>
                  <a:schemeClr val="accent1"/>
                </a:solidFill>
              </a:rPr>
              <a:t>Types of Business Markets</a:t>
            </a:r>
            <a:endParaRPr lang="en-LY" sz="2000" dirty="0">
              <a:solidFill>
                <a:schemeClr val="accent1"/>
              </a:solidFill>
            </a:endParaRPr>
          </a:p>
        </p:txBody>
      </p:sp>
      <p:sp>
        <p:nvSpPr>
          <p:cNvPr id="14" name="TextBox 13">
            <a:extLst>
              <a:ext uri="{FF2B5EF4-FFF2-40B4-BE49-F238E27FC236}">
                <a16:creationId xmlns:a16="http://schemas.microsoft.com/office/drawing/2014/main" id="{77F0DDF2-53E3-CD49-87A2-399BE8681567}"/>
              </a:ext>
            </a:extLst>
          </p:cNvPr>
          <p:cNvSpPr txBox="1"/>
          <p:nvPr/>
        </p:nvSpPr>
        <p:spPr>
          <a:xfrm>
            <a:off x="3448852" y="2720296"/>
            <a:ext cx="1828800" cy="415498"/>
          </a:xfrm>
          <a:prstGeom prst="rect">
            <a:avLst/>
          </a:prstGeom>
          <a:noFill/>
        </p:spPr>
        <p:txBody>
          <a:bodyPr wrap="square" rtlCol="0">
            <a:spAutoFit/>
          </a:bodyPr>
          <a:lstStyle/>
          <a:p>
            <a:pPr algn="l"/>
            <a:r>
              <a:rPr lang="en-US" sz="2000" dirty="0">
                <a:solidFill>
                  <a:schemeClr val="accent1"/>
                </a:solidFill>
              </a:rPr>
              <a:t>Conclusion </a:t>
            </a:r>
            <a:endParaRPr lang="en-LY" sz="2000" dirty="0">
              <a:solidFill>
                <a:schemeClr val="accent1"/>
              </a:solidFill>
            </a:endParaRPr>
          </a:p>
        </p:txBody>
      </p:sp>
      <p:sp>
        <p:nvSpPr>
          <p:cNvPr id="15" name="TextBox 14">
            <a:extLst>
              <a:ext uri="{FF2B5EF4-FFF2-40B4-BE49-F238E27FC236}">
                <a16:creationId xmlns:a16="http://schemas.microsoft.com/office/drawing/2014/main" id="{1E8B90EE-9E05-214E-9297-4F6C3D70E8F9}"/>
              </a:ext>
            </a:extLst>
          </p:cNvPr>
          <p:cNvSpPr txBox="1"/>
          <p:nvPr/>
        </p:nvSpPr>
        <p:spPr>
          <a:xfrm>
            <a:off x="624681" y="2782503"/>
            <a:ext cx="2120905" cy="707886"/>
          </a:xfrm>
          <a:prstGeom prst="rect">
            <a:avLst/>
          </a:prstGeom>
          <a:noFill/>
        </p:spPr>
        <p:txBody>
          <a:bodyPr wrap="square" rtlCol="0">
            <a:spAutoFit/>
          </a:bodyPr>
          <a:lstStyle/>
          <a:p>
            <a:pPr algn="l"/>
            <a:r>
              <a:rPr lang="en-US" sz="2000">
                <a:solidFill>
                  <a:schemeClr val="accent1"/>
                </a:solidFill>
              </a:rPr>
              <a:t>Benefits of marketing </a:t>
            </a:r>
            <a:endParaRPr lang="en-LY" sz="2000" dirty="0">
              <a:solidFill>
                <a:schemeClr val="accent1"/>
              </a:solidFill>
            </a:endParaRPr>
          </a:p>
        </p:txBody>
      </p:sp>
      <p:sp>
        <p:nvSpPr>
          <p:cNvPr id="2" name="TextBox 1">
            <a:extLst>
              <a:ext uri="{FF2B5EF4-FFF2-40B4-BE49-F238E27FC236}">
                <a16:creationId xmlns:a16="http://schemas.microsoft.com/office/drawing/2014/main" id="{0C81855F-7503-5547-BC4B-DEF0E89DE19E}"/>
              </a:ext>
            </a:extLst>
          </p:cNvPr>
          <p:cNvSpPr txBox="1"/>
          <p:nvPr/>
        </p:nvSpPr>
        <p:spPr>
          <a:xfrm>
            <a:off x="4141694" y="4697506"/>
            <a:ext cx="383438" cy="307777"/>
          </a:xfrm>
          <a:prstGeom prst="rect">
            <a:avLst/>
          </a:prstGeom>
          <a:noFill/>
        </p:spPr>
        <p:txBody>
          <a:bodyPr wrap="none" rtlCol="0">
            <a:spAutoFit/>
          </a:bodyPr>
          <a:lstStyle/>
          <a:p>
            <a:r>
              <a:rPr lang="en-LY" dirty="0">
                <a:solidFill>
                  <a:schemeClr val="tx1">
                    <a:lumMod val="25000"/>
                    <a:lumOff val="75000"/>
                  </a:schemeClr>
                </a:solidFill>
              </a:rPr>
              <a:t>02</a:t>
            </a:r>
          </a:p>
        </p:txBody>
      </p:sp>
    </p:spTree>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9716"/>
        <p:cNvGrpSpPr/>
        <p:nvPr/>
      </p:nvGrpSpPr>
      <p:grpSpPr>
        <a:xfrm>
          <a:off x="0" y="0"/>
          <a:ext cx="0" cy="0"/>
          <a:chOff x="0" y="0"/>
          <a:chExt cx="0" cy="0"/>
        </a:xfrm>
      </p:grpSpPr>
      <p:sp>
        <p:nvSpPr>
          <p:cNvPr id="3" name="Title 2">
            <a:extLst>
              <a:ext uri="{FF2B5EF4-FFF2-40B4-BE49-F238E27FC236}">
                <a16:creationId xmlns:a16="http://schemas.microsoft.com/office/drawing/2014/main" id="{504A62F3-7E5D-F240-B391-DE8F2D9AB290}"/>
              </a:ext>
            </a:extLst>
          </p:cNvPr>
          <p:cNvSpPr>
            <a:spLocks noGrp="1"/>
          </p:cNvSpPr>
          <p:nvPr>
            <p:ph type="title"/>
          </p:nvPr>
        </p:nvSpPr>
        <p:spPr>
          <a:xfrm>
            <a:off x="3405188" y="414731"/>
            <a:ext cx="2484437" cy="448896"/>
          </a:xfrm>
        </p:spPr>
        <p:txBody>
          <a:bodyPr/>
          <a:lstStyle/>
          <a:p>
            <a:r>
              <a:rPr lang="en-US" dirty="0"/>
              <a:t>Introduction</a:t>
            </a:r>
            <a:endParaRPr lang="en-LY" dirty="0"/>
          </a:p>
        </p:txBody>
      </p:sp>
      <p:sp>
        <p:nvSpPr>
          <p:cNvPr id="5" name="Subtitle 4">
            <a:extLst>
              <a:ext uri="{FF2B5EF4-FFF2-40B4-BE49-F238E27FC236}">
                <a16:creationId xmlns:a16="http://schemas.microsoft.com/office/drawing/2014/main" id="{B9D6D983-90DD-BA4D-91BB-94DA3C5FE26E}"/>
              </a:ext>
            </a:extLst>
          </p:cNvPr>
          <p:cNvSpPr>
            <a:spLocks noGrp="1"/>
          </p:cNvSpPr>
          <p:nvPr>
            <p:ph type="subTitle" idx="3"/>
          </p:nvPr>
        </p:nvSpPr>
        <p:spPr>
          <a:xfrm>
            <a:off x="788986" y="1431238"/>
            <a:ext cx="7037389" cy="989700"/>
          </a:xfrm>
        </p:spPr>
        <p:txBody>
          <a:bodyPr/>
          <a:lstStyle/>
          <a:p>
            <a:pPr algn="just"/>
            <a:r>
              <a:rPr lang="en-US" sz="1900" dirty="0"/>
              <a:t>The nature of a business market might inform how a company advertises and sells its products to various consumer groups. Knowing the different sorts of business marketplaces will help your firm identify which style of marketing will bring the most success to your company if you work in sales.</a:t>
            </a:r>
            <a:endParaRPr lang="en-LY" sz="1900" dirty="0"/>
          </a:p>
        </p:txBody>
      </p:sp>
      <p:sp>
        <p:nvSpPr>
          <p:cNvPr id="11" name="Subtitle 10">
            <a:extLst>
              <a:ext uri="{FF2B5EF4-FFF2-40B4-BE49-F238E27FC236}">
                <a16:creationId xmlns:a16="http://schemas.microsoft.com/office/drawing/2014/main" id="{CFA68A6C-1FA5-A445-AA84-C36A383D8263}"/>
              </a:ext>
            </a:extLst>
          </p:cNvPr>
          <p:cNvSpPr>
            <a:spLocks noGrp="1"/>
          </p:cNvSpPr>
          <p:nvPr>
            <p:ph type="subTitle" idx="4"/>
          </p:nvPr>
        </p:nvSpPr>
        <p:spPr>
          <a:xfrm>
            <a:off x="3660336" y="4728769"/>
            <a:ext cx="713227" cy="533794"/>
          </a:xfrm>
        </p:spPr>
        <p:txBody>
          <a:bodyPr/>
          <a:lstStyle/>
          <a:p>
            <a:r>
              <a:rPr lang="en-US" dirty="0"/>
              <a:t>03</a:t>
            </a:r>
            <a:endParaRPr lang="en-LY" dirty="0"/>
          </a:p>
        </p:txBody>
      </p:sp>
    </p:spTree>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9710"/>
        <p:cNvGrpSpPr/>
        <p:nvPr/>
      </p:nvGrpSpPr>
      <p:grpSpPr>
        <a:xfrm>
          <a:off x="0" y="0"/>
          <a:ext cx="0" cy="0"/>
          <a:chOff x="0" y="0"/>
          <a:chExt cx="0" cy="0"/>
        </a:xfrm>
      </p:grpSpPr>
      <p:sp>
        <p:nvSpPr>
          <p:cNvPr id="3" name="Title 2">
            <a:extLst>
              <a:ext uri="{FF2B5EF4-FFF2-40B4-BE49-F238E27FC236}">
                <a16:creationId xmlns:a16="http://schemas.microsoft.com/office/drawing/2014/main" id="{2C8DCCC5-879F-9542-86A3-A210209648A9}"/>
              </a:ext>
            </a:extLst>
          </p:cNvPr>
          <p:cNvSpPr>
            <a:spLocks noGrp="1"/>
          </p:cNvSpPr>
          <p:nvPr>
            <p:ph type="title"/>
          </p:nvPr>
        </p:nvSpPr>
        <p:spPr>
          <a:xfrm>
            <a:off x="2775082" y="377825"/>
            <a:ext cx="3593835" cy="439738"/>
          </a:xfrm>
        </p:spPr>
        <p:txBody>
          <a:bodyPr/>
          <a:lstStyle/>
          <a:p>
            <a:r>
              <a:rPr lang="en-US" dirty="0"/>
              <a:t>Business Market </a:t>
            </a:r>
            <a:endParaRPr lang="en-LY" dirty="0"/>
          </a:p>
        </p:txBody>
      </p:sp>
      <p:sp>
        <p:nvSpPr>
          <p:cNvPr id="5" name="Text Placeholder 4">
            <a:extLst>
              <a:ext uri="{FF2B5EF4-FFF2-40B4-BE49-F238E27FC236}">
                <a16:creationId xmlns:a16="http://schemas.microsoft.com/office/drawing/2014/main" id="{1D726CD9-7304-9A4D-A227-6A96A1827FEE}"/>
              </a:ext>
            </a:extLst>
          </p:cNvPr>
          <p:cNvSpPr>
            <a:spLocks noGrp="1"/>
          </p:cNvSpPr>
          <p:nvPr>
            <p:ph type="body" idx="1"/>
          </p:nvPr>
        </p:nvSpPr>
        <p:spPr>
          <a:xfrm>
            <a:off x="964913" y="1320750"/>
            <a:ext cx="7047300" cy="2502000"/>
          </a:xfrm>
        </p:spPr>
        <p:txBody>
          <a:bodyPr/>
          <a:lstStyle/>
          <a:p>
            <a:pPr marL="88900" indent="0" algn="just">
              <a:buNone/>
            </a:pPr>
            <a:r>
              <a:rPr lang="en-US" dirty="0"/>
              <a:t>A business market is a strategy used by a corporation to offer products or services to a specified set of people. Business markets are typically used to enable sales between businesses when one wants to reuse or resell the products or services of another.</a:t>
            </a:r>
            <a:endParaRPr lang="en-LY" dirty="0"/>
          </a:p>
        </p:txBody>
      </p:sp>
      <p:sp>
        <p:nvSpPr>
          <p:cNvPr id="2" name="TextBox 1">
            <a:extLst>
              <a:ext uri="{FF2B5EF4-FFF2-40B4-BE49-F238E27FC236}">
                <a16:creationId xmlns:a16="http://schemas.microsoft.com/office/drawing/2014/main" id="{68D31E5B-7955-3747-B624-5C93FA16E6E3}"/>
              </a:ext>
            </a:extLst>
          </p:cNvPr>
          <p:cNvSpPr txBox="1"/>
          <p:nvPr/>
        </p:nvSpPr>
        <p:spPr>
          <a:xfrm>
            <a:off x="4312024" y="4760259"/>
            <a:ext cx="423514" cy="307777"/>
          </a:xfrm>
          <a:prstGeom prst="rect">
            <a:avLst/>
          </a:prstGeom>
          <a:noFill/>
        </p:spPr>
        <p:txBody>
          <a:bodyPr wrap="none" rtlCol="0">
            <a:spAutoFit/>
          </a:bodyPr>
          <a:lstStyle/>
          <a:p>
            <a:r>
              <a:rPr lang="en-LY" dirty="0">
                <a:solidFill>
                  <a:schemeClr val="tx1">
                    <a:lumMod val="25000"/>
                    <a:lumOff val="75000"/>
                  </a:schemeClr>
                </a:solidFill>
              </a:rPr>
              <a:t>O4</a:t>
            </a:r>
          </a:p>
        </p:txBody>
      </p:sp>
    </p:spTree>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C67F3D1-37C5-0D45-A95D-7019B5F3420A}"/>
              </a:ext>
            </a:extLst>
          </p:cNvPr>
          <p:cNvSpPr>
            <a:spLocks noGrp="1"/>
          </p:cNvSpPr>
          <p:nvPr>
            <p:ph type="title"/>
          </p:nvPr>
        </p:nvSpPr>
        <p:spPr>
          <a:xfrm>
            <a:off x="1425288" y="409575"/>
            <a:ext cx="7047300" cy="482400"/>
          </a:xfrm>
        </p:spPr>
        <p:txBody>
          <a:bodyPr/>
          <a:lstStyle/>
          <a:p>
            <a:r>
              <a:rPr lang="en-US" dirty="0"/>
              <a:t>Types of Business Markets</a:t>
            </a:r>
            <a:endParaRPr lang="en-LY" dirty="0"/>
          </a:p>
        </p:txBody>
      </p:sp>
      <p:sp>
        <p:nvSpPr>
          <p:cNvPr id="3" name="Text Placeholder 2">
            <a:extLst>
              <a:ext uri="{FF2B5EF4-FFF2-40B4-BE49-F238E27FC236}">
                <a16:creationId xmlns:a16="http://schemas.microsoft.com/office/drawing/2014/main" id="{51ED0F9F-7C17-6D45-8F7E-C9CFF5B2B03F}"/>
              </a:ext>
            </a:extLst>
          </p:cNvPr>
          <p:cNvSpPr>
            <a:spLocks noGrp="1"/>
          </p:cNvSpPr>
          <p:nvPr>
            <p:ph type="body" idx="1"/>
          </p:nvPr>
        </p:nvSpPr>
        <p:spPr>
          <a:xfrm>
            <a:off x="917288" y="1449387"/>
            <a:ext cx="5527962" cy="2502000"/>
          </a:xfrm>
        </p:spPr>
        <p:txBody>
          <a:bodyPr/>
          <a:lstStyle/>
          <a:p>
            <a:pPr>
              <a:buFont typeface="Wingdings" pitchFamily="2" charset="2"/>
              <a:buChar char="v"/>
            </a:pPr>
            <a:r>
              <a:rPr lang="en-US" sz="2000" b="1" dirty="0">
                <a:solidFill>
                  <a:schemeClr val="bg2"/>
                </a:solidFill>
                <a:latin typeface="NotoSans-Bold"/>
              </a:rPr>
              <a:t>Business-to-consumer market</a:t>
            </a:r>
          </a:p>
          <a:p>
            <a:pPr>
              <a:buFont typeface="Wingdings" pitchFamily="2" charset="2"/>
              <a:buChar char="v"/>
            </a:pPr>
            <a:r>
              <a:rPr lang="en-US" sz="2000" b="1" dirty="0">
                <a:solidFill>
                  <a:schemeClr val="bg2"/>
                </a:solidFill>
                <a:latin typeface="NotoSans-Bold"/>
              </a:rPr>
              <a:t>Business-to-business market</a:t>
            </a:r>
          </a:p>
          <a:p>
            <a:pPr>
              <a:buFont typeface="Wingdings" pitchFamily="2" charset="2"/>
              <a:buChar char="v"/>
            </a:pPr>
            <a:r>
              <a:rPr lang="en-US" sz="2000" b="1" dirty="0">
                <a:solidFill>
                  <a:schemeClr val="bg2"/>
                </a:solidFill>
                <a:latin typeface="NotoSans-Bold"/>
              </a:rPr>
              <a:t>Industrial market</a:t>
            </a:r>
          </a:p>
          <a:p>
            <a:pPr>
              <a:buFont typeface="Wingdings" pitchFamily="2" charset="2"/>
              <a:buChar char="v"/>
            </a:pPr>
            <a:r>
              <a:rPr lang="en-US" sz="2000" b="1" dirty="0">
                <a:solidFill>
                  <a:schemeClr val="bg2"/>
                </a:solidFill>
                <a:latin typeface="NotoSans-Bold"/>
              </a:rPr>
              <a:t>Services market</a:t>
            </a:r>
          </a:p>
          <a:p>
            <a:pPr>
              <a:buFont typeface="Wingdings" pitchFamily="2" charset="2"/>
              <a:buChar char="v"/>
            </a:pPr>
            <a:r>
              <a:rPr lang="en-US" sz="2000" b="1" dirty="0">
                <a:solidFill>
                  <a:schemeClr val="bg2"/>
                </a:solidFill>
                <a:latin typeface="NotoSans-Bold"/>
              </a:rPr>
              <a:t>Professional services market</a:t>
            </a:r>
          </a:p>
          <a:p>
            <a:pPr>
              <a:buFont typeface="Wingdings" pitchFamily="2" charset="2"/>
              <a:buChar char="v"/>
            </a:pPr>
            <a:endParaRPr lang="en-LY" sz="2000" dirty="0">
              <a:solidFill>
                <a:schemeClr val="bg2"/>
              </a:solidFill>
            </a:endParaRPr>
          </a:p>
        </p:txBody>
      </p:sp>
      <p:sp>
        <p:nvSpPr>
          <p:cNvPr id="4" name="TextBox 3">
            <a:extLst>
              <a:ext uri="{FF2B5EF4-FFF2-40B4-BE49-F238E27FC236}">
                <a16:creationId xmlns:a16="http://schemas.microsoft.com/office/drawing/2014/main" id="{60BE3932-5171-8C44-B76F-0FEED3209549}"/>
              </a:ext>
            </a:extLst>
          </p:cNvPr>
          <p:cNvSpPr txBox="1"/>
          <p:nvPr/>
        </p:nvSpPr>
        <p:spPr>
          <a:xfrm>
            <a:off x="4554071" y="4733365"/>
            <a:ext cx="383438" cy="307777"/>
          </a:xfrm>
          <a:prstGeom prst="rect">
            <a:avLst/>
          </a:prstGeom>
          <a:noFill/>
        </p:spPr>
        <p:txBody>
          <a:bodyPr wrap="none" rtlCol="0">
            <a:spAutoFit/>
          </a:bodyPr>
          <a:lstStyle/>
          <a:p>
            <a:r>
              <a:rPr lang="en-LY" dirty="0">
                <a:solidFill>
                  <a:schemeClr val="tx1">
                    <a:lumMod val="25000"/>
                    <a:lumOff val="75000"/>
                  </a:schemeClr>
                </a:solidFill>
              </a:rPr>
              <a:t>05</a:t>
            </a:r>
          </a:p>
        </p:txBody>
      </p:sp>
    </p:spTree>
    <p:extLst>
      <p:ext uri="{BB962C8B-B14F-4D97-AF65-F5344CB8AC3E}">
        <p14:creationId xmlns:p14="http://schemas.microsoft.com/office/powerpoint/2010/main" val="4112392241"/>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BDA033B-E5F3-6648-8B58-EA632A74D2AA}"/>
              </a:ext>
            </a:extLst>
          </p:cNvPr>
          <p:cNvSpPr>
            <a:spLocks noGrp="1"/>
          </p:cNvSpPr>
          <p:nvPr>
            <p:ph type="title"/>
          </p:nvPr>
        </p:nvSpPr>
        <p:spPr/>
        <p:txBody>
          <a:bodyPr/>
          <a:lstStyle/>
          <a:p>
            <a:r>
              <a:rPr lang="en-US" dirty="0"/>
              <a:t>Benefits of Business Market </a:t>
            </a:r>
            <a:endParaRPr lang="en-LY" dirty="0"/>
          </a:p>
        </p:txBody>
      </p:sp>
      <p:sp>
        <p:nvSpPr>
          <p:cNvPr id="3" name="TextBox 2">
            <a:extLst>
              <a:ext uri="{FF2B5EF4-FFF2-40B4-BE49-F238E27FC236}">
                <a16:creationId xmlns:a16="http://schemas.microsoft.com/office/drawing/2014/main" id="{9C94030C-398F-164A-B5F3-DC13893BB685}"/>
              </a:ext>
            </a:extLst>
          </p:cNvPr>
          <p:cNvSpPr txBox="1"/>
          <p:nvPr/>
        </p:nvSpPr>
        <p:spPr>
          <a:xfrm>
            <a:off x="974724" y="2082006"/>
            <a:ext cx="4525963" cy="1323439"/>
          </a:xfrm>
          <a:prstGeom prst="rect">
            <a:avLst/>
          </a:prstGeom>
          <a:noFill/>
        </p:spPr>
        <p:txBody>
          <a:bodyPr wrap="square" rtlCol="0">
            <a:spAutoFit/>
          </a:bodyPr>
          <a:lstStyle/>
          <a:p>
            <a:pPr marL="285750" indent="-285750" algn="l">
              <a:buFont typeface="Wingdings" pitchFamily="2" charset="2"/>
              <a:buChar char="v"/>
            </a:pPr>
            <a:r>
              <a:rPr lang="en-US" sz="2000" dirty="0">
                <a:solidFill>
                  <a:schemeClr val="bg2"/>
                </a:solidFill>
                <a:latin typeface="ProximaNova-Regular"/>
              </a:rPr>
              <a:t>Growing your sales</a:t>
            </a:r>
          </a:p>
          <a:p>
            <a:pPr marL="285750" indent="-285750" algn="l">
              <a:buFont typeface="Wingdings" pitchFamily="2" charset="2"/>
              <a:buChar char="v"/>
            </a:pPr>
            <a:r>
              <a:rPr lang="en-US" sz="2000" dirty="0">
                <a:solidFill>
                  <a:schemeClr val="bg2"/>
                </a:solidFill>
                <a:latin typeface="ProximaNova-Regular"/>
              </a:rPr>
              <a:t>Using and managing your reputation</a:t>
            </a:r>
          </a:p>
          <a:p>
            <a:pPr marL="285750" indent="-285750" algn="l">
              <a:buFont typeface="Wingdings" pitchFamily="2" charset="2"/>
              <a:buChar char="v"/>
            </a:pPr>
            <a:r>
              <a:rPr lang="en-US" sz="2000" dirty="0">
                <a:solidFill>
                  <a:schemeClr val="bg2"/>
                </a:solidFill>
                <a:latin typeface="ProximaNova-Regular"/>
              </a:rPr>
              <a:t>Audience marketing benefits</a:t>
            </a:r>
          </a:p>
          <a:p>
            <a:pPr marL="285750" indent="-285750" algn="l">
              <a:buFont typeface="Wingdings" pitchFamily="2" charset="2"/>
              <a:buChar char="v"/>
            </a:pPr>
            <a:r>
              <a:rPr lang="en-US" sz="2000" dirty="0">
                <a:solidFill>
                  <a:schemeClr val="bg2"/>
                </a:solidFill>
                <a:latin typeface="ProximaNova-Regular"/>
              </a:rPr>
              <a:t>You earn trust</a:t>
            </a:r>
            <a:endParaRPr lang="en-LY" sz="2000" dirty="0">
              <a:solidFill>
                <a:schemeClr val="bg2"/>
              </a:solidFill>
            </a:endParaRPr>
          </a:p>
        </p:txBody>
      </p:sp>
      <p:sp>
        <p:nvSpPr>
          <p:cNvPr id="4" name="TextBox 3">
            <a:extLst>
              <a:ext uri="{FF2B5EF4-FFF2-40B4-BE49-F238E27FC236}">
                <a16:creationId xmlns:a16="http://schemas.microsoft.com/office/drawing/2014/main" id="{D333BD3D-CEB7-A84F-8566-059DC7E023B6}"/>
              </a:ext>
            </a:extLst>
          </p:cNvPr>
          <p:cNvSpPr txBox="1"/>
          <p:nvPr/>
        </p:nvSpPr>
        <p:spPr>
          <a:xfrm>
            <a:off x="4616824" y="4697506"/>
            <a:ext cx="383438" cy="307777"/>
          </a:xfrm>
          <a:prstGeom prst="rect">
            <a:avLst/>
          </a:prstGeom>
          <a:noFill/>
        </p:spPr>
        <p:txBody>
          <a:bodyPr wrap="none" rtlCol="0">
            <a:spAutoFit/>
          </a:bodyPr>
          <a:lstStyle/>
          <a:p>
            <a:r>
              <a:rPr lang="en-LY" dirty="0">
                <a:solidFill>
                  <a:schemeClr val="tx1">
                    <a:lumMod val="25000"/>
                    <a:lumOff val="75000"/>
                  </a:schemeClr>
                </a:solidFill>
              </a:rPr>
              <a:t>06</a:t>
            </a:r>
          </a:p>
        </p:txBody>
      </p:sp>
    </p:spTree>
    <p:extLst>
      <p:ext uri="{BB962C8B-B14F-4D97-AF65-F5344CB8AC3E}">
        <p14:creationId xmlns:p14="http://schemas.microsoft.com/office/powerpoint/2010/main" val="122121453"/>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9704"/>
        <p:cNvGrpSpPr/>
        <p:nvPr/>
      </p:nvGrpSpPr>
      <p:grpSpPr>
        <a:xfrm>
          <a:off x="0" y="0"/>
          <a:ext cx="0" cy="0"/>
          <a:chOff x="0" y="0"/>
          <a:chExt cx="0" cy="0"/>
        </a:xfrm>
      </p:grpSpPr>
      <p:sp>
        <p:nvSpPr>
          <p:cNvPr id="9706" name="Google Shape;9706;p29"/>
          <p:cNvSpPr txBox="1">
            <a:spLocks noGrp="1"/>
          </p:cNvSpPr>
          <p:nvPr>
            <p:ph type="body" idx="4294967295"/>
          </p:nvPr>
        </p:nvSpPr>
        <p:spPr>
          <a:xfrm>
            <a:off x="802287" y="1711325"/>
            <a:ext cx="7702550" cy="2728913"/>
          </a:xfrm>
          <a:prstGeom prst="rect">
            <a:avLst/>
          </a:prstGeom>
        </p:spPr>
        <p:txBody>
          <a:bodyPr spcFirstLastPara="1" wrap="square" lIns="91425" tIns="91425" rIns="91425" bIns="91425" anchor="t" anchorCtr="0">
            <a:noAutofit/>
          </a:bodyPr>
          <a:lstStyle/>
          <a:p>
            <a:pPr marL="0" lvl="0" indent="0" algn="just" rtl="0">
              <a:lnSpc>
                <a:spcPct val="100000"/>
              </a:lnSpc>
              <a:spcBef>
                <a:spcPts val="0"/>
              </a:spcBef>
              <a:spcAft>
                <a:spcPts val="0"/>
              </a:spcAft>
              <a:buClr>
                <a:schemeClr val="dk1"/>
              </a:buClr>
              <a:buSzPts val="1100"/>
              <a:buFont typeface="Arial"/>
              <a:buNone/>
            </a:pPr>
            <a:r>
              <a:rPr lang="en-US" dirty="0"/>
              <a:t>In conclusion , The nature of a business market may influence how a company markets and sells its products to different types of customers. If you work in sales, understanding the many types of business marketplaces will aid your organization in determining which marketing strategy would bring the most success to your company.</a:t>
            </a:r>
            <a:endParaRPr dirty="0"/>
          </a:p>
        </p:txBody>
      </p:sp>
      <p:sp>
        <p:nvSpPr>
          <p:cNvPr id="3" name="Title 2">
            <a:extLst>
              <a:ext uri="{FF2B5EF4-FFF2-40B4-BE49-F238E27FC236}">
                <a16:creationId xmlns:a16="http://schemas.microsoft.com/office/drawing/2014/main" id="{F2DD43B4-DEB8-F94A-B2A8-8691AEB5241C}"/>
              </a:ext>
            </a:extLst>
          </p:cNvPr>
          <p:cNvSpPr>
            <a:spLocks noGrp="1"/>
          </p:cNvSpPr>
          <p:nvPr>
            <p:ph type="title"/>
          </p:nvPr>
        </p:nvSpPr>
        <p:spPr/>
        <p:txBody>
          <a:bodyPr/>
          <a:lstStyle/>
          <a:p>
            <a:r>
              <a:rPr lang="en-US" dirty="0"/>
              <a:t>Conclusion</a:t>
            </a:r>
            <a:endParaRPr lang="en-LY" dirty="0"/>
          </a:p>
        </p:txBody>
      </p:sp>
      <p:sp>
        <p:nvSpPr>
          <p:cNvPr id="2" name="TextBox 1">
            <a:extLst>
              <a:ext uri="{FF2B5EF4-FFF2-40B4-BE49-F238E27FC236}">
                <a16:creationId xmlns:a16="http://schemas.microsoft.com/office/drawing/2014/main" id="{15C57DC0-2373-6749-B5F4-049E8462A37F}"/>
              </a:ext>
            </a:extLst>
          </p:cNvPr>
          <p:cNvSpPr txBox="1"/>
          <p:nvPr/>
        </p:nvSpPr>
        <p:spPr>
          <a:xfrm>
            <a:off x="4365812" y="4652682"/>
            <a:ext cx="383438" cy="307777"/>
          </a:xfrm>
          <a:prstGeom prst="rect">
            <a:avLst/>
          </a:prstGeom>
          <a:noFill/>
        </p:spPr>
        <p:txBody>
          <a:bodyPr wrap="none" rtlCol="0">
            <a:spAutoFit/>
          </a:bodyPr>
          <a:lstStyle/>
          <a:p>
            <a:r>
              <a:rPr lang="en-LY" dirty="0">
                <a:solidFill>
                  <a:schemeClr val="tx1">
                    <a:lumMod val="25000"/>
                    <a:lumOff val="75000"/>
                  </a:schemeClr>
                </a:solidFill>
              </a:rPr>
              <a:t>07</a:t>
            </a:r>
          </a:p>
        </p:txBody>
      </p:sp>
    </p:spTree>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10202"/>
        <p:cNvGrpSpPr/>
        <p:nvPr/>
      </p:nvGrpSpPr>
      <p:grpSpPr>
        <a:xfrm>
          <a:off x="0" y="0"/>
          <a:ext cx="0" cy="0"/>
          <a:chOff x="0" y="0"/>
          <a:chExt cx="0" cy="0"/>
        </a:xfrm>
      </p:grpSpPr>
      <p:sp>
        <p:nvSpPr>
          <p:cNvPr id="10203" name="Google Shape;10203;p45"/>
          <p:cNvSpPr txBox="1">
            <a:spLocks noGrp="1"/>
          </p:cNvSpPr>
          <p:nvPr>
            <p:ph type="title"/>
          </p:nvPr>
        </p:nvSpPr>
        <p:spPr>
          <a:xfrm>
            <a:off x="5404032" y="2323200"/>
            <a:ext cx="2889187" cy="497100"/>
          </a:xfrm>
          <a:prstGeom prst="rect">
            <a:avLst/>
          </a:prstGeom>
        </p:spPr>
        <p:txBody>
          <a:bodyPr spcFirstLastPara="1" wrap="square" lIns="91425" tIns="91425" rIns="91425" bIns="91425" anchor="b" anchorCtr="0">
            <a:noAutofit/>
          </a:bodyPr>
          <a:lstStyle/>
          <a:p>
            <a:pPr marL="0" lvl="0" indent="0" algn="r" rtl="0">
              <a:spcBef>
                <a:spcPts val="0"/>
              </a:spcBef>
              <a:spcAft>
                <a:spcPts val="0"/>
              </a:spcAft>
              <a:buNone/>
            </a:pPr>
            <a:r>
              <a:rPr lang="en-US" dirty="0"/>
              <a:t>REFRENCES</a:t>
            </a:r>
            <a:endParaRPr dirty="0"/>
          </a:p>
        </p:txBody>
      </p:sp>
      <p:grpSp>
        <p:nvGrpSpPr>
          <p:cNvPr id="10206" name="Google Shape;10206;p45"/>
          <p:cNvGrpSpPr/>
          <p:nvPr/>
        </p:nvGrpSpPr>
        <p:grpSpPr>
          <a:xfrm>
            <a:off x="0" y="931514"/>
            <a:ext cx="5591426" cy="3283920"/>
            <a:chOff x="3804623" y="931514"/>
            <a:chExt cx="4311631" cy="3283920"/>
          </a:xfrm>
        </p:grpSpPr>
        <p:grpSp>
          <p:nvGrpSpPr>
            <p:cNvPr id="10207" name="Google Shape;10207;p45"/>
            <p:cNvGrpSpPr/>
            <p:nvPr/>
          </p:nvGrpSpPr>
          <p:grpSpPr>
            <a:xfrm>
              <a:off x="3804623" y="931514"/>
              <a:ext cx="4311631" cy="3283920"/>
              <a:chOff x="3420275" y="729475"/>
              <a:chExt cx="4831500" cy="3679875"/>
            </a:xfrm>
          </p:grpSpPr>
          <p:sp>
            <p:nvSpPr>
              <p:cNvPr id="10208" name="Google Shape;10208;p45"/>
              <p:cNvSpPr/>
              <p:nvPr/>
            </p:nvSpPr>
            <p:spPr>
              <a:xfrm>
                <a:off x="3586250" y="883825"/>
                <a:ext cx="4503600" cy="2746200"/>
              </a:xfrm>
              <a:prstGeom prst="rect">
                <a:avLst/>
              </a:prstGeom>
              <a:no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9" name="Google Shape;10209;p45"/>
              <p:cNvSpPr/>
              <p:nvPr/>
            </p:nvSpPr>
            <p:spPr>
              <a:xfrm>
                <a:off x="5009044" y="3786200"/>
                <a:ext cx="1649975" cy="623150"/>
              </a:xfrm>
              <a:custGeom>
                <a:avLst/>
                <a:gdLst/>
                <a:ahLst/>
                <a:cxnLst/>
                <a:rect l="l" t="t" r="r" b="b"/>
                <a:pathLst>
                  <a:path w="65999" h="24926" extrusionOk="0">
                    <a:moveTo>
                      <a:pt x="13372" y="0"/>
                    </a:moveTo>
                    <a:cubicBezTo>
                      <a:pt x="13051" y="1881"/>
                      <a:pt x="12653" y="8225"/>
                      <a:pt x="11445" y="11283"/>
                    </a:cubicBezTo>
                    <a:cubicBezTo>
                      <a:pt x="10237" y="14341"/>
                      <a:pt x="7883" y="16511"/>
                      <a:pt x="6125" y="18346"/>
                    </a:cubicBezTo>
                    <a:cubicBezTo>
                      <a:pt x="4367" y="20181"/>
                      <a:pt x="1875" y="21297"/>
                      <a:pt x="896" y="22291"/>
                    </a:cubicBezTo>
                    <a:cubicBezTo>
                      <a:pt x="-82" y="23285"/>
                      <a:pt x="-174" y="23896"/>
                      <a:pt x="254" y="24309"/>
                    </a:cubicBezTo>
                    <a:cubicBezTo>
                      <a:pt x="682" y="24722"/>
                      <a:pt x="805" y="24692"/>
                      <a:pt x="3465" y="24768"/>
                    </a:cubicBezTo>
                    <a:cubicBezTo>
                      <a:pt x="6125" y="24845"/>
                      <a:pt x="10925" y="24768"/>
                      <a:pt x="16215" y="24768"/>
                    </a:cubicBezTo>
                    <a:cubicBezTo>
                      <a:pt x="21505" y="24768"/>
                      <a:pt x="28630" y="24768"/>
                      <a:pt x="35204" y="24768"/>
                    </a:cubicBezTo>
                    <a:cubicBezTo>
                      <a:pt x="41778" y="24768"/>
                      <a:pt x="50783" y="24768"/>
                      <a:pt x="55660" y="24768"/>
                    </a:cubicBezTo>
                    <a:cubicBezTo>
                      <a:pt x="60537" y="24768"/>
                      <a:pt x="62754" y="25104"/>
                      <a:pt x="64466" y="24768"/>
                    </a:cubicBezTo>
                    <a:cubicBezTo>
                      <a:pt x="66178" y="24432"/>
                      <a:pt x="66056" y="23346"/>
                      <a:pt x="65934" y="22750"/>
                    </a:cubicBezTo>
                    <a:cubicBezTo>
                      <a:pt x="65812" y="22154"/>
                      <a:pt x="65353" y="22765"/>
                      <a:pt x="63732" y="21190"/>
                    </a:cubicBezTo>
                    <a:cubicBezTo>
                      <a:pt x="62111" y="19615"/>
                      <a:pt x="57999" y="16512"/>
                      <a:pt x="56210" y="13301"/>
                    </a:cubicBezTo>
                    <a:cubicBezTo>
                      <a:pt x="54421" y="10091"/>
                      <a:pt x="53505" y="4083"/>
                      <a:pt x="53000" y="1927"/>
                    </a:cubicBezTo>
                    <a:cubicBezTo>
                      <a:pt x="52496" y="-229"/>
                      <a:pt x="53153" y="627"/>
                      <a:pt x="53183" y="367"/>
                    </a:cubicBezTo>
                  </a:path>
                </a:pathLst>
              </a:custGeom>
              <a:noFill/>
              <a:ln w="9525" cap="flat" cmpd="sng">
                <a:solidFill>
                  <a:srgbClr val="EFD67E"/>
                </a:solidFill>
                <a:prstDash val="solid"/>
                <a:round/>
                <a:headEnd type="none" w="med" len="med"/>
                <a:tailEnd type="none" w="med" len="med"/>
              </a:ln>
            </p:spPr>
          </p:sp>
          <p:sp>
            <p:nvSpPr>
              <p:cNvPr id="10210" name="Google Shape;10210;p45"/>
              <p:cNvSpPr/>
              <p:nvPr/>
            </p:nvSpPr>
            <p:spPr>
              <a:xfrm>
                <a:off x="3420275" y="729475"/>
                <a:ext cx="4831500" cy="3056700"/>
              </a:xfrm>
              <a:prstGeom prst="roundRect">
                <a:avLst>
                  <a:gd name="adj" fmla="val 3857"/>
                </a:avLst>
              </a:prstGeom>
              <a:no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1" name="Google Shape;10211;p45"/>
              <p:cNvSpPr/>
              <p:nvPr/>
            </p:nvSpPr>
            <p:spPr>
              <a:xfrm>
                <a:off x="3453125" y="762775"/>
                <a:ext cx="4765800" cy="2990100"/>
              </a:xfrm>
              <a:prstGeom prst="roundRect">
                <a:avLst>
                  <a:gd name="adj" fmla="val 3282"/>
                </a:avLst>
              </a:prstGeom>
              <a:no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cxnSp>
          <p:nvCxnSpPr>
            <p:cNvPr id="10212" name="Google Shape;10212;p45"/>
            <p:cNvCxnSpPr/>
            <p:nvPr/>
          </p:nvCxnSpPr>
          <p:spPr>
            <a:xfrm>
              <a:off x="5238353" y="4162783"/>
              <a:ext cx="1451100" cy="0"/>
            </a:xfrm>
            <a:prstGeom prst="straightConnector1">
              <a:avLst/>
            </a:prstGeom>
            <a:noFill/>
            <a:ln w="9525" cap="flat" cmpd="sng">
              <a:solidFill>
                <a:schemeClr val="accent1"/>
              </a:solidFill>
              <a:prstDash val="solid"/>
              <a:round/>
              <a:headEnd type="none" w="med" len="med"/>
              <a:tailEnd type="none" w="med" len="med"/>
            </a:ln>
          </p:spPr>
        </p:cxnSp>
      </p:grpSp>
      <p:sp>
        <p:nvSpPr>
          <p:cNvPr id="3" name="Subtitle 2">
            <a:extLst>
              <a:ext uri="{FF2B5EF4-FFF2-40B4-BE49-F238E27FC236}">
                <a16:creationId xmlns:a16="http://schemas.microsoft.com/office/drawing/2014/main" id="{5BB4037F-273B-D14D-A8C0-47CDE3BBD56F}"/>
              </a:ext>
            </a:extLst>
          </p:cNvPr>
          <p:cNvSpPr>
            <a:spLocks noGrp="1"/>
          </p:cNvSpPr>
          <p:nvPr>
            <p:ph type="subTitle" idx="1"/>
          </p:nvPr>
        </p:nvSpPr>
        <p:spPr>
          <a:xfrm>
            <a:off x="278624" y="1234950"/>
            <a:ext cx="4864876" cy="2100900"/>
          </a:xfrm>
        </p:spPr>
        <p:txBody>
          <a:bodyPr/>
          <a:lstStyle/>
          <a:p>
            <a:r>
              <a:rPr lang="en-US" sz="1800" i="1" dirty="0">
                <a:solidFill>
                  <a:schemeClr val="bg2"/>
                </a:solidFill>
                <a:latin typeface="TimesNewRomanPS-ItalicMT"/>
              </a:rPr>
              <a:t>Business markets: Definition, types and examples</a:t>
            </a:r>
            <a:r>
              <a:rPr lang="en-US" sz="1800" i="0" dirty="0">
                <a:solidFill>
                  <a:schemeClr val="bg2"/>
                </a:solidFill>
                <a:latin typeface="TimesNewRomanPSMT"/>
              </a:rPr>
              <a:t>. Indeed Career Guide. (n.d.). Retrieved April 20, 2022, from </a:t>
            </a:r>
            <a:r>
              <a:rPr lang="en-US" sz="1800" i="0" dirty="0">
                <a:solidFill>
                  <a:schemeClr val="bg2"/>
                </a:solidFill>
                <a:latin typeface="TimesNewRomanPSMT"/>
                <a:hlinkClick r:id="rId3">
                  <a:extLst>
                    <a:ext uri="{A12FA001-AC4F-418D-AE19-62706E023703}">
                      <ahyp:hlinkClr xmlns:ahyp="http://schemas.microsoft.com/office/drawing/2018/hyperlinkcolor" xmlns="" val="tx"/>
                    </a:ext>
                  </a:extLst>
                </a:hlinkClick>
              </a:rPr>
              <a:t>https://www.indeed.com/career-advice/career-development/business-market</a:t>
            </a:r>
            <a:r>
              <a:rPr lang="en-US" sz="1800" i="0" dirty="0">
                <a:solidFill>
                  <a:schemeClr val="bg2"/>
                </a:solidFill>
                <a:latin typeface="TimesNewRomanPSMT"/>
              </a:rPr>
              <a:t>. </a:t>
            </a:r>
          </a:p>
        </p:txBody>
      </p:sp>
      <p:sp>
        <p:nvSpPr>
          <p:cNvPr id="2" name="TextBox 1">
            <a:extLst>
              <a:ext uri="{FF2B5EF4-FFF2-40B4-BE49-F238E27FC236}">
                <a16:creationId xmlns:a16="http://schemas.microsoft.com/office/drawing/2014/main" id="{59FF0CD2-9C91-BF4F-B2B9-427291D1FA70}"/>
              </a:ext>
            </a:extLst>
          </p:cNvPr>
          <p:cNvSpPr txBox="1"/>
          <p:nvPr/>
        </p:nvSpPr>
        <p:spPr>
          <a:xfrm>
            <a:off x="4437529" y="4312024"/>
            <a:ext cx="383438" cy="307777"/>
          </a:xfrm>
          <a:prstGeom prst="rect">
            <a:avLst/>
          </a:prstGeom>
          <a:noFill/>
        </p:spPr>
        <p:txBody>
          <a:bodyPr wrap="none" rtlCol="0">
            <a:spAutoFit/>
          </a:bodyPr>
          <a:lstStyle/>
          <a:p>
            <a:r>
              <a:rPr lang="en-LY" dirty="0">
                <a:solidFill>
                  <a:schemeClr val="tx1">
                    <a:lumMod val="25000"/>
                    <a:lumOff val="75000"/>
                  </a:schemeClr>
                </a:solidFill>
              </a:rPr>
              <a:t>08</a:t>
            </a:r>
          </a:p>
        </p:txBody>
      </p:sp>
    </p:spTree>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9749"/>
        <p:cNvGrpSpPr/>
        <p:nvPr/>
      </p:nvGrpSpPr>
      <p:grpSpPr>
        <a:xfrm>
          <a:off x="0" y="0"/>
          <a:ext cx="0" cy="0"/>
          <a:chOff x="0" y="0"/>
          <a:chExt cx="0" cy="0"/>
        </a:xfrm>
      </p:grpSpPr>
      <p:sp>
        <p:nvSpPr>
          <p:cNvPr id="9751" name="Google Shape;9751;p35"/>
          <p:cNvSpPr txBox="1">
            <a:spLocks noGrp="1"/>
          </p:cNvSpPr>
          <p:nvPr>
            <p:ph type="subTitle" idx="1"/>
          </p:nvPr>
        </p:nvSpPr>
        <p:spPr>
          <a:xfrm>
            <a:off x="951275" y="2839225"/>
            <a:ext cx="7241400" cy="393600"/>
          </a:xfrm>
          <a:prstGeom prst="rect">
            <a:avLst/>
          </a:prstGeom>
        </p:spPr>
        <p:txBody>
          <a:bodyPr spcFirstLastPara="1" wrap="square" lIns="91425" tIns="91425" rIns="91425" bIns="91425" anchor="t" anchorCtr="0">
            <a:noAutofit/>
          </a:bodyPr>
          <a:lstStyle/>
          <a:p>
            <a:pPr marL="0" lvl="0" indent="0" algn="ctr" rtl="0">
              <a:lnSpc>
                <a:spcPct val="100000"/>
              </a:lnSpc>
              <a:spcBef>
                <a:spcPts val="0"/>
              </a:spcBef>
              <a:spcAft>
                <a:spcPts val="0"/>
              </a:spcAft>
              <a:buClr>
                <a:schemeClr val="dk1"/>
              </a:buClr>
              <a:buSzPts val="1100"/>
              <a:buFont typeface="Arial"/>
              <a:buNone/>
            </a:pPr>
            <a:r>
              <a:rPr lang="en-US" dirty="0"/>
              <a:t>Any questions </a:t>
            </a:r>
            <a:endParaRPr dirty="0"/>
          </a:p>
        </p:txBody>
      </p:sp>
      <p:sp>
        <p:nvSpPr>
          <p:cNvPr id="3" name="Title 2">
            <a:extLst>
              <a:ext uri="{FF2B5EF4-FFF2-40B4-BE49-F238E27FC236}">
                <a16:creationId xmlns:a16="http://schemas.microsoft.com/office/drawing/2014/main" id="{CF05CA4A-00E6-C242-89F6-AAE75026A673}"/>
              </a:ext>
            </a:extLst>
          </p:cNvPr>
          <p:cNvSpPr>
            <a:spLocks noGrp="1"/>
          </p:cNvSpPr>
          <p:nvPr>
            <p:ph type="title"/>
          </p:nvPr>
        </p:nvSpPr>
        <p:spPr/>
        <p:txBody>
          <a:bodyPr/>
          <a:lstStyle/>
          <a:p>
            <a:r>
              <a:rPr lang="en-US" dirty="0"/>
              <a:t>Thank you for your attention </a:t>
            </a:r>
            <a:endParaRPr lang="en-LY" dirty="0"/>
          </a:p>
        </p:txBody>
      </p:sp>
    </p:spTree>
  </p:cSld>
  <p:clrMapOvr>
    <a:masterClrMapping/>
  </p:clrMapOvr>
</p:sld>
</file>

<file path=ppt/theme/theme1.xml><?xml version="1.0" encoding="utf-8"?>
<a:theme xmlns:a="http://schemas.openxmlformats.org/drawingml/2006/main" name="Dark Elegance by Slidesgo">
  <a:themeElements>
    <a:clrScheme name="Simple Light">
      <a:dk1>
        <a:srgbClr val="162639"/>
      </a:dk1>
      <a:lt1>
        <a:srgbClr val="FFFFFF"/>
      </a:lt1>
      <a:dk2>
        <a:srgbClr val="90A8C6"/>
      </a:dk2>
      <a:lt2>
        <a:srgbClr val="EEEEEE"/>
      </a:lt2>
      <a:accent1>
        <a:srgbClr val="EFD67E"/>
      </a:accent1>
      <a:accent2>
        <a:srgbClr val="031625"/>
      </a:accent2>
      <a:accent3>
        <a:srgbClr val="BAC8D3"/>
      </a:accent3>
      <a:accent4>
        <a:srgbClr val="FFAB40"/>
      </a:accent4>
      <a:accent5>
        <a:srgbClr val="0097A7"/>
      </a:accent5>
      <a:accent6>
        <a:srgbClr val="EEFF41"/>
      </a:accent6>
      <a:hlink>
        <a:srgbClr val="0097A7"/>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Slidesgo Final Pages">
  <a:themeElements>
    <a:clrScheme name="Simple Light">
      <a:dk1>
        <a:srgbClr val="000000"/>
      </a:dk1>
      <a:lt1>
        <a:srgbClr val="FFFFFF"/>
      </a:lt1>
      <a:dk2>
        <a:srgbClr val="595959"/>
      </a:dk2>
      <a:lt2>
        <a:srgbClr val="EEEEEE"/>
      </a:lt2>
      <a:accent1>
        <a:srgbClr val="FFAB40"/>
      </a:accent1>
      <a:accent2>
        <a:srgbClr val="212121"/>
      </a:accent2>
      <a:accent3>
        <a:srgbClr val="78909C"/>
      </a:accent3>
      <a:accent4>
        <a:srgbClr val="FFAB40"/>
      </a:accent4>
      <a:accent5>
        <a:srgbClr val="0097A7"/>
      </a:accent5>
      <a:accent6>
        <a:srgbClr val="EEFF41"/>
      </a:accent6>
      <a:hlink>
        <a:srgbClr val="0097A7"/>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0</TotalTime>
  <Words>279</Words>
  <Application>Microsoft Office PowerPoint</Application>
  <PresentationFormat>On-screen Show (16:9)</PresentationFormat>
  <Paragraphs>47</Paragraphs>
  <Slides>9</Slides>
  <Notes>7</Notes>
  <HiddenSlides>0</HiddenSlides>
  <MMClips>0</MMClips>
  <ScaleCrop>false</ScaleCrop>
  <HeadingPairs>
    <vt:vector size="6" baseType="variant">
      <vt:variant>
        <vt:lpstr>Fonts Used</vt:lpstr>
      </vt:variant>
      <vt:variant>
        <vt:i4>13</vt:i4>
      </vt:variant>
      <vt:variant>
        <vt:lpstr>Theme</vt:lpstr>
      </vt:variant>
      <vt:variant>
        <vt:i4>2</vt:i4>
      </vt:variant>
      <vt:variant>
        <vt:lpstr>Slide Titles</vt:lpstr>
      </vt:variant>
      <vt:variant>
        <vt:i4>9</vt:i4>
      </vt:variant>
    </vt:vector>
  </HeadingPairs>
  <TitlesOfParts>
    <vt:vector size="24" baseType="lpstr">
      <vt:lpstr>Arial</vt:lpstr>
      <vt:lpstr>EB Garamond</vt:lpstr>
      <vt:lpstr>Montserrat ExtraLight</vt:lpstr>
      <vt:lpstr>Montserrat Light</vt:lpstr>
      <vt:lpstr>Montserrat SemiBold</vt:lpstr>
      <vt:lpstr>NotoSans-Bold</vt:lpstr>
      <vt:lpstr>Proxima Nova</vt:lpstr>
      <vt:lpstr>Proxima Nova Semibold</vt:lpstr>
      <vt:lpstr>ProximaNova-Regular</vt:lpstr>
      <vt:lpstr>Roboto</vt:lpstr>
      <vt:lpstr>TimesNewRomanPS-ItalicMT</vt:lpstr>
      <vt:lpstr>TimesNewRomanPSMT</vt:lpstr>
      <vt:lpstr>Wingdings</vt:lpstr>
      <vt:lpstr>Dark Elegance by Slidesgo</vt:lpstr>
      <vt:lpstr>Slidesgo Final Pages</vt:lpstr>
      <vt:lpstr>Business Markets</vt:lpstr>
      <vt:lpstr>Table of Contents</vt:lpstr>
      <vt:lpstr>Introduction</vt:lpstr>
      <vt:lpstr>Business Market </vt:lpstr>
      <vt:lpstr>Types of Business Markets</vt:lpstr>
      <vt:lpstr>Benefits of Business Market </vt:lpstr>
      <vt:lpstr>Conclusion</vt:lpstr>
      <vt:lpstr>REFRENCES</vt:lpstr>
      <vt:lpstr>Thank you for your attention </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Business Markets</dc:title>
  <cp:lastModifiedBy>Maher Fattouh</cp:lastModifiedBy>
  <cp:revision>5</cp:revision>
  <dcterms:modified xsi:type="dcterms:W3CDTF">2022-05-26T11:39:19Z</dcterms:modified>
</cp:coreProperties>
</file>